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omments/comment1.xml" ContentType="application/vnd.openxmlformats-officedocument.presentationml.comments+xml"/>
  <Override PartName="/ppt/comments/comment2.xml" ContentType="application/vnd.openxmlformats-officedocument.presentationml.comment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7" r:id="rId4"/>
  </p:sldMasterIdLst>
  <p:notesMasterIdLst>
    <p:notesMasterId r:id="rId25"/>
  </p:notesMasterIdLst>
  <p:handoutMasterIdLst>
    <p:handoutMasterId r:id="rId26"/>
  </p:handoutMasterIdLst>
  <p:sldIdLst>
    <p:sldId id="292" r:id="rId5"/>
    <p:sldId id="323" r:id="rId6"/>
    <p:sldId id="295" r:id="rId7"/>
    <p:sldId id="296" r:id="rId8"/>
    <p:sldId id="298" r:id="rId9"/>
    <p:sldId id="291" r:id="rId10"/>
    <p:sldId id="322" r:id="rId11"/>
    <p:sldId id="316" r:id="rId12"/>
    <p:sldId id="314" r:id="rId13"/>
    <p:sldId id="300" r:id="rId14"/>
    <p:sldId id="319" r:id="rId15"/>
    <p:sldId id="301" r:id="rId16"/>
    <p:sldId id="311" r:id="rId17"/>
    <p:sldId id="299" r:id="rId18"/>
    <p:sldId id="305" r:id="rId19"/>
    <p:sldId id="309" r:id="rId20"/>
    <p:sldId id="318" r:id="rId21"/>
    <p:sldId id="317" r:id="rId22"/>
    <p:sldId id="321" r:id="rId23"/>
    <p:sldId id="293" r:id="rId24"/>
  </p:sldIdLst>
  <p:sldSz cx="12192000" cy="6858000"/>
  <p:notesSz cx="6858000" cy="9144000"/>
  <p:defaultTextStyle>
    <a:defPPr rtl="0"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Utente" initials="U" lastIdx="5" clrIdx="0">
    <p:extLst>
      <p:ext uri="{19B8F6BF-5375-455C-9EA6-DF929625EA0E}">
        <p15:presenceInfo xmlns:p15="http://schemas.microsoft.com/office/powerpoint/2012/main" userId="Utente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7D31"/>
    <a:srgbClr val="F0CD4A"/>
    <a:srgbClr val="EAB63F"/>
    <a:srgbClr val="C67027"/>
    <a:srgbClr val="5B9BD5"/>
    <a:srgbClr val="FBFCFC"/>
    <a:srgbClr val="FFFFFF"/>
    <a:srgbClr val="F5F5F5"/>
    <a:srgbClr val="FBFBFB"/>
    <a:srgbClr val="2E3D9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39" autoAdjust="0"/>
  </p:normalViewPr>
  <p:slideViewPr>
    <p:cSldViewPr snapToGrid="0">
      <p:cViewPr varScale="1">
        <p:scale>
          <a:sx n="69" d="100"/>
          <a:sy n="69" d="100"/>
        </p:scale>
        <p:origin x="138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9" d="100"/>
          <a:sy n="89" d="100"/>
        </p:scale>
        <p:origin x="3798" y="7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commentAuthors" Target="commentAuthors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3.0923853784227471E-3"/>
          <c:w val="0.74444000194134829"/>
          <c:h val="0.8126735205614408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Inguinal Hernia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Sheet1!$A$2:$A$45</c:f>
              <c:strCache>
                <c:ptCount val="44"/>
                <c:pt idx="0">
                  <c:v>Q1 2012</c:v>
                </c:pt>
                <c:pt idx="1">
                  <c:v>Q2</c:v>
                </c:pt>
                <c:pt idx="2">
                  <c:v>Q3</c:v>
                </c:pt>
                <c:pt idx="3">
                  <c:v>Q4</c:v>
                </c:pt>
                <c:pt idx="4">
                  <c:v>Q1 2013</c:v>
                </c:pt>
                <c:pt idx="5">
                  <c:v>Q2</c:v>
                </c:pt>
                <c:pt idx="6">
                  <c:v>Q3</c:v>
                </c:pt>
                <c:pt idx="7">
                  <c:v>Q4</c:v>
                </c:pt>
                <c:pt idx="8">
                  <c:v>Q1 2014</c:v>
                </c:pt>
                <c:pt idx="9">
                  <c:v>Q2</c:v>
                </c:pt>
                <c:pt idx="10">
                  <c:v>Q3</c:v>
                </c:pt>
                <c:pt idx="11">
                  <c:v>Q4</c:v>
                </c:pt>
                <c:pt idx="12">
                  <c:v>Q1 2015</c:v>
                </c:pt>
                <c:pt idx="13">
                  <c:v>Q2</c:v>
                </c:pt>
                <c:pt idx="14">
                  <c:v>Q3</c:v>
                </c:pt>
                <c:pt idx="15">
                  <c:v>Q4</c:v>
                </c:pt>
                <c:pt idx="16">
                  <c:v>Q1 2016</c:v>
                </c:pt>
                <c:pt idx="17">
                  <c:v>Q2</c:v>
                </c:pt>
                <c:pt idx="18">
                  <c:v>Q3</c:v>
                </c:pt>
                <c:pt idx="19">
                  <c:v>Q4</c:v>
                </c:pt>
                <c:pt idx="20">
                  <c:v>Q1 2017</c:v>
                </c:pt>
                <c:pt idx="21">
                  <c:v>Q2</c:v>
                </c:pt>
                <c:pt idx="22">
                  <c:v>Q3</c:v>
                </c:pt>
                <c:pt idx="23">
                  <c:v>Q4</c:v>
                </c:pt>
                <c:pt idx="24">
                  <c:v>Q1 2018</c:v>
                </c:pt>
                <c:pt idx="25">
                  <c:v>Q2</c:v>
                </c:pt>
                <c:pt idx="26">
                  <c:v>Q3</c:v>
                </c:pt>
                <c:pt idx="27">
                  <c:v>Q4</c:v>
                </c:pt>
                <c:pt idx="28">
                  <c:v>Q1 2019</c:v>
                </c:pt>
                <c:pt idx="29">
                  <c:v>Q2</c:v>
                </c:pt>
                <c:pt idx="30">
                  <c:v>Q3</c:v>
                </c:pt>
                <c:pt idx="31">
                  <c:v>Q4</c:v>
                </c:pt>
                <c:pt idx="32">
                  <c:v>Q1 2020</c:v>
                </c:pt>
                <c:pt idx="33">
                  <c:v>Q2</c:v>
                </c:pt>
                <c:pt idx="34">
                  <c:v>Q3</c:v>
                </c:pt>
                <c:pt idx="35">
                  <c:v>Q4</c:v>
                </c:pt>
                <c:pt idx="36">
                  <c:v>Q1 2021</c:v>
                </c:pt>
                <c:pt idx="37">
                  <c:v>Q2</c:v>
                </c:pt>
                <c:pt idx="38">
                  <c:v>Q3</c:v>
                </c:pt>
                <c:pt idx="39">
                  <c:v>Q4</c:v>
                </c:pt>
                <c:pt idx="40">
                  <c:v>Q1 2022</c:v>
                </c:pt>
                <c:pt idx="41">
                  <c:v>Q2</c:v>
                </c:pt>
                <c:pt idx="42">
                  <c:v>Q3</c:v>
                </c:pt>
                <c:pt idx="43">
                  <c:v>Q4</c:v>
                </c:pt>
              </c:strCache>
            </c:strRef>
          </c:cat>
          <c:val>
            <c:numRef>
              <c:f>Sheet1!$B$2:$B$45</c:f>
              <c:numCache>
                <c:formatCode>#,##0_);\(#,##0\)</c:formatCode>
                <c:ptCount val="44"/>
                <c:pt idx="0">
                  <c:v>1147</c:v>
                </c:pt>
                <c:pt idx="1">
                  <c:v>1386</c:v>
                </c:pt>
                <c:pt idx="2">
                  <c:v>1626</c:v>
                </c:pt>
                <c:pt idx="3">
                  <c:v>1961</c:v>
                </c:pt>
                <c:pt idx="4">
                  <c:v>2010</c:v>
                </c:pt>
                <c:pt idx="5">
                  <c:v>2351</c:v>
                </c:pt>
                <c:pt idx="6">
                  <c:v>2441</c:v>
                </c:pt>
                <c:pt idx="7">
                  <c:v>2653</c:v>
                </c:pt>
                <c:pt idx="8">
                  <c:v>2632</c:v>
                </c:pt>
                <c:pt idx="9">
                  <c:v>3005</c:v>
                </c:pt>
                <c:pt idx="10">
                  <c:v>3004</c:v>
                </c:pt>
                <c:pt idx="11">
                  <c:v>3399</c:v>
                </c:pt>
                <c:pt idx="12">
                  <c:v>3107</c:v>
                </c:pt>
                <c:pt idx="13">
                  <c:v>3699</c:v>
                </c:pt>
                <c:pt idx="14">
                  <c:v>3634</c:v>
                </c:pt>
                <c:pt idx="15">
                  <c:v>4181</c:v>
                </c:pt>
                <c:pt idx="16">
                  <c:v>3806</c:v>
                </c:pt>
                <c:pt idx="17">
                  <c:v>4361</c:v>
                </c:pt>
                <c:pt idx="18">
                  <c:v>4453</c:v>
                </c:pt>
                <c:pt idx="19">
                  <c:v>5164</c:v>
                </c:pt>
                <c:pt idx="20">
                  <c:v>4684</c:v>
                </c:pt>
                <c:pt idx="21">
                  <c:v>5244</c:v>
                </c:pt>
                <c:pt idx="22">
                  <c:v>5413</c:v>
                </c:pt>
                <c:pt idx="23">
                  <c:v>6433</c:v>
                </c:pt>
                <c:pt idx="24">
                  <c:v>5829</c:v>
                </c:pt>
                <c:pt idx="25">
                  <c:v>6847</c:v>
                </c:pt>
                <c:pt idx="26">
                  <c:v>6932</c:v>
                </c:pt>
                <c:pt idx="27">
                  <c:v>8406</c:v>
                </c:pt>
                <c:pt idx="28">
                  <c:v>7080</c:v>
                </c:pt>
                <c:pt idx="29">
                  <c:v>8643</c:v>
                </c:pt>
                <c:pt idx="30">
                  <c:v>8987</c:v>
                </c:pt>
                <c:pt idx="31">
                  <c:v>10506</c:v>
                </c:pt>
                <c:pt idx="32">
                  <c:v>8367</c:v>
                </c:pt>
                <c:pt idx="33">
                  <c:v>6045</c:v>
                </c:pt>
                <c:pt idx="34">
                  <c:v>12415</c:v>
                </c:pt>
                <c:pt idx="35">
                  <c:v>13939</c:v>
                </c:pt>
                <c:pt idx="36">
                  <c:v>12991</c:v>
                </c:pt>
                <c:pt idx="37">
                  <c:v>17334</c:v>
                </c:pt>
                <c:pt idx="38">
                  <c:v>16877</c:v>
                </c:pt>
                <c:pt idx="39">
                  <c:v>20890</c:v>
                </c:pt>
                <c:pt idx="40">
                  <c:v>17772</c:v>
                </c:pt>
                <c:pt idx="41">
                  <c:v>23641</c:v>
                </c:pt>
                <c:pt idx="42">
                  <c:v>24144</c:v>
                </c:pt>
                <c:pt idx="43">
                  <c:v>27516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9EA-4D0F-93E9-6AA2D3AD93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5"/>
        <c:overlap val="100"/>
        <c:axId val="457678559"/>
        <c:axId val="457682719"/>
      </c:barChart>
      <c:catAx>
        <c:axId val="45767855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6350" cap="flat" cmpd="sng" algn="ctr">
            <a:noFill/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457682719"/>
        <c:crosses val="autoZero"/>
        <c:auto val="1"/>
        <c:lblAlgn val="ctr"/>
        <c:lblOffset val="100"/>
        <c:noMultiLvlLbl val="0"/>
      </c:catAx>
      <c:valAx>
        <c:axId val="457682719"/>
        <c:scaling>
          <c:orientation val="minMax"/>
        </c:scaling>
        <c:delete val="1"/>
        <c:axPos val="l"/>
        <c:numFmt formatCode="#,##0_);\(#,##0\)" sourceLinked="1"/>
        <c:majorTickMark val="none"/>
        <c:minorTickMark val="none"/>
        <c:tickLblPos val="nextTo"/>
        <c:crossAx val="4576785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</a:defRPr>
      </a:pPr>
      <a:endParaRPr lang="it-IT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2107407407407408E-2"/>
          <c:y val="0.24074861111111109"/>
          <c:w val="0.94076626910606764"/>
          <c:h val="0.6718673688934647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rgbClr val="00B0F0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00B0F0"/>
              </a:solidFill>
              <a:ln w="9525">
                <a:solidFill>
                  <a:srgbClr val="00B0F0"/>
                </a:solidFill>
              </a:ln>
              <a:effectLst/>
            </c:spPr>
          </c:marker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7A4-4C36-90A1-C169524F9FB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it-IT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2021</c:v>
                </c:pt>
                <c:pt idx="2">
                  <c:v>2022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10.19</c:v>
                </c:pt>
                <c:pt idx="1">
                  <c:v>23</c:v>
                </c:pt>
                <c:pt idx="2">
                  <c:v>30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7A4-4C36-90A1-C169524F9F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9751423"/>
        <c:axId val="839748095"/>
      </c:lineChart>
      <c:catAx>
        <c:axId val="8397514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9525" cap="flat" cmpd="sng" algn="ctr">
            <a:solidFill>
              <a:schemeClr val="accent3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839748095"/>
        <c:crosses val="autoZero"/>
        <c:auto val="1"/>
        <c:lblAlgn val="ctr"/>
        <c:lblOffset val="25"/>
        <c:noMultiLvlLbl val="0"/>
      </c:catAx>
      <c:valAx>
        <c:axId val="839748095"/>
        <c:scaling>
          <c:orientation val="minMax"/>
          <c:max val="40"/>
        </c:scaling>
        <c:delete val="1"/>
        <c:axPos val="l"/>
        <c:numFmt formatCode="General" sourceLinked="1"/>
        <c:majorTickMark val="none"/>
        <c:minorTickMark val="none"/>
        <c:tickLblPos val="nextTo"/>
        <c:crossAx val="839751423"/>
        <c:crosses val="autoZero"/>
        <c:crossBetween val="between"/>
        <c:majorUnit val="5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tx1"/>
          </a:solidFill>
        </a:defRPr>
      </a:pPr>
      <a:endParaRPr lang="it-IT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923377695804441E-2"/>
          <c:y val="0.23365789293618186"/>
          <c:w val="0.94076626910606764"/>
          <c:h val="0.6718673688934647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1"/>
              </a:solidFill>
              <a:ln w="9525">
                <a:noFill/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7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it-IT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Sheet1!$A$2:$A$5</c:f>
              <c:numCache>
                <c:formatCode>General</c:formatCode>
                <c:ptCount val="4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7.27</c:v>
                </c:pt>
                <c:pt idx="1">
                  <c:v>7.43</c:v>
                </c:pt>
                <c:pt idx="2">
                  <c:v>8.11</c:v>
                </c:pt>
                <c:pt idx="3">
                  <c:v>10.19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135-4BBC-BCAB-966709075E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39751423"/>
        <c:axId val="839748095"/>
      </c:lineChart>
      <c:catAx>
        <c:axId val="8397514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high"/>
        <c:spPr>
          <a:noFill/>
          <a:ln w="9525" cap="flat" cmpd="sng" algn="ctr">
            <a:solidFill>
              <a:schemeClr val="accent3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839748095"/>
        <c:crosses val="autoZero"/>
        <c:auto val="1"/>
        <c:lblAlgn val="ctr"/>
        <c:lblOffset val="25"/>
        <c:noMultiLvlLbl val="0"/>
      </c:catAx>
      <c:valAx>
        <c:axId val="839748095"/>
        <c:scaling>
          <c:orientation val="minMax"/>
          <c:max val="40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839751423"/>
        <c:crosses val="autoZero"/>
        <c:crossBetween val="between"/>
        <c:majorUnit val="5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tx1"/>
          </a:solidFill>
        </a:defRPr>
      </a:pPr>
      <a:endParaRPr lang="it-IT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Foglio1!$B$1</c:f>
              <c:strCache>
                <c:ptCount val="1"/>
                <c:pt idx="0">
                  <c:v>Robotic assisted bariatric surgery</c:v>
                </c:pt>
              </c:strCache>
            </c:strRef>
          </c:tx>
          <c:spPr>
            <a:solidFill>
              <a:srgbClr val="ED7D31"/>
            </a:solidFill>
            <a:ln>
              <a:solidFill>
                <a:srgbClr val="ED7D31"/>
              </a:solidFill>
            </a:ln>
            <a:effectLst/>
          </c:spPr>
          <c:invertIfNegative val="0"/>
          <c:dLbls>
            <c:delete val="1"/>
          </c:dLbls>
          <c:cat>
            <c:numRef>
              <c:f>Foglio1!$A$2:$A$12</c:f>
              <c:numCache>
                <c:formatCode>General</c:formatCode>
                <c:ptCount val="6"/>
                <c:pt idx="0">
                  <c:v>2014</c:v>
                </c:pt>
                <c:pt idx="1">
                  <c:v>2016</c:v>
                </c:pt>
                <c:pt idx="2">
                  <c:v>2018</c:v>
                </c:pt>
                <c:pt idx="3">
                  <c:v>2020</c:v>
                </c:pt>
                <c:pt idx="4">
                  <c:v>2022</c:v>
                </c:pt>
                <c:pt idx="5">
                  <c:v>2024</c:v>
                </c:pt>
              </c:numCache>
            </c:numRef>
          </c:cat>
          <c:val>
            <c:numRef>
              <c:f>Foglio1!$B$2:$B$12</c:f>
              <c:numCache>
                <c:formatCode>General</c:formatCode>
                <c:ptCount val="6"/>
                <c:pt idx="0">
                  <c:v>19</c:v>
                </c:pt>
                <c:pt idx="1">
                  <c:v>15</c:v>
                </c:pt>
                <c:pt idx="2">
                  <c:v>26</c:v>
                </c:pt>
                <c:pt idx="3">
                  <c:v>57</c:v>
                </c:pt>
                <c:pt idx="4">
                  <c:v>134</c:v>
                </c:pt>
                <c:pt idx="5">
                  <c:v>344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A8C-4B5F-83D5-321E8EC4EDE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25590336"/>
        <c:axId val="1320891488"/>
      </c:barChart>
      <c:catAx>
        <c:axId val="13255903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1320891488"/>
        <c:crosses val="autoZero"/>
        <c:auto val="1"/>
        <c:lblAlgn val="ctr"/>
        <c:lblOffset val="100"/>
        <c:noMultiLvlLbl val="0"/>
      </c:catAx>
      <c:valAx>
        <c:axId val="13208914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1325590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it-IT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Foglio1!$B$1</c:f>
              <c:strCache>
                <c:ptCount val="1"/>
                <c:pt idx="0">
                  <c:v>Robotic assisted bariatric surgery</c:v>
                </c:pt>
              </c:strCache>
            </c:strRef>
          </c:tx>
          <c:spPr>
            <a:solidFill>
              <a:srgbClr val="5B9BD5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numRef>
              <c:f>Foglio1!$A$2:$A$12</c:f>
              <c:numCache>
                <c:formatCode>General</c:formatCode>
                <c:ptCount val="6"/>
                <c:pt idx="0">
                  <c:v>2014</c:v>
                </c:pt>
                <c:pt idx="1">
                  <c:v>2016</c:v>
                </c:pt>
                <c:pt idx="2">
                  <c:v>2018</c:v>
                </c:pt>
                <c:pt idx="3">
                  <c:v>2020</c:v>
                </c:pt>
                <c:pt idx="4">
                  <c:v>2022</c:v>
                </c:pt>
                <c:pt idx="5">
                  <c:v>2024</c:v>
                </c:pt>
              </c:numCache>
            </c:numRef>
          </c:cat>
          <c:val>
            <c:numRef>
              <c:f>Foglio1!$B$2:$B$12</c:f>
              <c:numCache>
                <c:formatCode>General</c:formatCode>
                <c:ptCount val="6"/>
                <c:pt idx="0">
                  <c:v>0.2</c:v>
                </c:pt>
                <c:pt idx="1">
                  <c:v>0.1</c:v>
                </c:pt>
                <c:pt idx="2">
                  <c:v>0.2</c:v>
                </c:pt>
                <c:pt idx="3">
                  <c:v>0.5</c:v>
                </c:pt>
                <c:pt idx="4">
                  <c:v>0.8</c:v>
                </c:pt>
                <c:pt idx="5">
                  <c:v>3.7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C4-498D-86BA-04B885D7F6F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1325590336"/>
        <c:axId val="1320891488"/>
      </c:barChart>
      <c:catAx>
        <c:axId val="13255903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1320891488"/>
        <c:crosses val="autoZero"/>
        <c:auto val="1"/>
        <c:lblAlgn val="ctr"/>
        <c:lblOffset val="100"/>
        <c:noMultiLvlLbl val="0"/>
      </c:catAx>
      <c:valAx>
        <c:axId val="13208914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it-IT"/>
          </a:p>
        </c:txPr>
        <c:crossAx val="1325590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it-IT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5.xml><?xml version="1.0" encoding="utf-8"?>
<cs:colorStyle xmlns:cs="http://schemas.microsoft.com/office/drawing/2012/chartStyle" xmlns:a="http://schemas.openxmlformats.org/drawingml/2006/main" meth="withinLinear" id="16">
  <a:schemeClr val="accent3"/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31">
  <cs:axisTitle>
    <cs:lnRef idx="0"/>
    <cs:fillRef idx="0"/>
    <cs:effectRef idx="0"/>
    <cs:fontRef idx="minor">
      <a:schemeClr val="tx2"/>
    </cs:fontRef>
    <cs:defRPr sz="1197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2"/>
    </cs:fontRef>
    <cs:defRPr sz="1197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7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28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7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7" kern="1200"/>
  </cs:valueAxis>
  <cs:wall>
    <cs:lnRef idx="0"/>
    <cs:fillRef idx="0"/>
    <cs:effectRef idx="0"/>
    <cs:fontRef idx="minor">
      <a:schemeClr val="tx2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231">
  <cs:axisTitle>
    <cs:lnRef idx="0"/>
    <cs:fillRef idx="0"/>
    <cs:effectRef idx="0"/>
    <cs:fontRef idx="minor">
      <a:schemeClr val="tx2"/>
    </cs:fontRef>
    <cs:defRPr sz="1197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2"/>
    </cs:fontRef>
    <cs:defRPr sz="1197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7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28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7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7" kern="1200"/>
  </cs:valueAxis>
  <cs:wall>
    <cs:lnRef idx="0"/>
    <cs:fillRef idx="0"/>
    <cs:effectRef idx="0"/>
    <cs:fontRef idx="minor">
      <a:schemeClr val="tx2"/>
    </cs:fontRef>
  </cs:wall>
</cs:chartStyle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5-10-22T08:20:58.905" idx="4">
    <p:pos x="10" y="10"/>
    <p:text>il robot riduce il gap tecnico ma rimane comunque necessario training specifico e soprattutto standardizzazione della tecnica</p:text>
    <p:extLst>
      <p:ext uri="{C676402C-5697-4E1C-873F-D02D1690AC5C}">
        <p15:threadingInfo xmlns:p15="http://schemas.microsoft.com/office/powerpoint/2012/main" timeZoneBias="-120"/>
      </p:ext>
    </p:extLst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5-10-21T13:54:50.289" idx="2">
    <p:pos x="10" y="10"/>
    <p:text>i vantaggi tecnici del robot (3D, polsi articolati) rendono la sutura manuale più realistica come opzione soprattutto in anatomie complesse, revisionali e quandi si cerca il massimo controllo tissutale. Inoltre in serie selezionate è correlata a meno stenosi mantenendo comuqnue leak bassi.</p:text>
    <p:extLst>
      <p:ext uri="{C676402C-5697-4E1C-873F-D02D1690AC5C}">
        <p15:threadingInfo xmlns:p15="http://schemas.microsoft.com/office/powerpoint/2012/main" timeZoneBias="-120"/>
      </p:ext>
    </p:extLst>
  </p:cm>
  <p:cm authorId="1" dt="2025-10-22T08:24:36.436" idx="5">
    <p:pos x="146" y="146"/>
    <p:text>aspetti tecnici e aspetti economici</p:text>
    <p:extLst>
      <p:ext uri="{C676402C-5697-4E1C-873F-D02D1690AC5C}">
        <p15:threadingInfo xmlns:p15="http://schemas.microsoft.com/office/powerpoint/2012/main" timeZoneBias="-120"/>
      </p:ext>
    </p:extLs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>
            <a:extLst>
              <a:ext uri="{FF2B5EF4-FFF2-40B4-BE49-F238E27FC236}">
                <a16:creationId xmlns:a16="http://schemas.microsoft.com/office/drawing/2014/main" id="{623AA0E9-8CD0-4A6E-A65E-A06028B83FE3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it-IT" dirty="0"/>
          </a:p>
        </p:txBody>
      </p:sp>
      <p:sp>
        <p:nvSpPr>
          <p:cNvPr id="3" name="Segnaposto data 2">
            <a:extLst>
              <a:ext uri="{FF2B5EF4-FFF2-40B4-BE49-F238E27FC236}">
                <a16:creationId xmlns:a16="http://schemas.microsoft.com/office/drawing/2014/main" id="{D5E2408B-C9AB-4665-AC99-B057BD0A43D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36FC0A7B-6666-4F41-AD03-C74B76B10001}" type="datetime1">
              <a:rPr lang="it-IT" smtClean="0"/>
              <a:t>29/10/2025</a:t>
            </a:fld>
            <a:endParaRPr lang="it-IT" dirty="0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8CD1B215-531B-4869-BD98-BD3B1390B1C5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it-IT" dirty="0"/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60B53F21-4D67-455D-8074-E9E6EC26FAC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952858E0-3D38-47B7-97D4-4FE08D90D359}" type="slidenum">
              <a:rPr lang="it-IT" smtClean="0"/>
              <a:t>‹N›</a:t>
            </a:fld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82144333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it-IT" noProof="0" dirty="0"/>
          </a:p>
        </p:txBody>
      </p:sp>
      <p:sp>
        <p:nvSpPr>
          <p:cNvPr id="3" name="Segnaposto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10E367B-2E0B-461C-8280-86016408BD7C}" type="datetime1">
              <a:rPr lang="it-IT" smtClean="0"/>
              <a:pPr/>
              <a:t>29/10/2025</a:t>
            </a:fld>
            <a:endParaRPr lang="it-IT" dirty="0"/>
          </a:p>
        </p:txBody>
      </p:sp>
      <p:sp>
        <p:nvSpPr>
          <p:cNvPr id="4" name="Segnaposto immagin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it-IT" noProof="0" dirty="0"/>
          </a:p>
        </p:txBody>
      </p:sp>
      <p:sp>
        <p:nvSpPr>
          <p:cNvPr id="5" name="Segnaposto not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it-IT" noProof="0" dirty="0"/>
              <a:t>Fare clic per modificare gli stili del testo dello schema</a:t>
            </a:r>
          </a:p>
          <a:p>
            <a:pPr lvl="1" rtl="0"/>
            <a:r>
              <a:rPr lang="it-IT" noProof="0" dirty="0"/>
              <a:t>Secondo livello</a:t>
            </a:r>
          </a:p>
          <a:p>
            <a:pPr lvl="2" rtl="0"/>
            <a:r>
              <a:rPr lang="it-IT" noProof="0" dirty="0"/>
              <a:t>Terzo livello</a:t>
            </a:r>
          </a:p>
          <a:p>
            <a:pPr lvl="3" rtl="0"/>
            <a:r>
              <a:rPr lang="it-IT" noProof="0" dirty="0"/>
              <a:t>Quarto livello</a:t>
            </a:r>
          </a:p>
          <a:p>
            <a:pPr lvl="4" rtl="0"/>
            <a:r>
              <a:rPr lang="it-IT" noProof="0" dirty="0"/>
              <a:t>Quinto livello</a:t>
            </a: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it-IT" noProof="0" dirty="0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284ECAD9-32EE-4091-BDA5-6BD15ACC5E58}" type="slidenum">
              <a:rPr lang="it-IT" noProof="0" smtClean="0"/>
              <a:t>‹N›</a:t>
            </a:fld>
            <a:endParaRPr lang="it-IT" noProof="0" dirty="0"/>
          </a:p>
        </p:txBody>
      </p:sp>
    </p:spTree>
    <p:extLst>
      <p:ext uri="{BB962C8B-B14F-4D97-AF65-F5344CB8AC3E}">
        <p14:creationId xmlns:p14="http://schemas.microsoft.com/office/powerpoint/2010/main" val="11066189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egnaposto immagine 9">
            <a:extLst>
              <a:ext uri="{FF2B5EF4-FFF2-40B4-BE49-F238E27FC236}">
                <a16:creationId xmlns:a16="http://schemas.microsoft.com/office/drawing/2014/main" id="{D1D313A2-A4D4-40DF-A0C2-C29F6416852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</p:spPr>
        <p:txBody>
          <a:bodyPr rtlCol="0"/>
          <a:lstStyle/>
          <a:p>
            <a:pPr rtl="0"/>
            <a:r>
              <a:rPr lang="it-IT" noProof="0"/>
              <a:t>Fare clic sull'icona per inserire un'immagine</a:t>
            </a:r>
            <a:endParaRPr lang="it-IT" noProof="0" dirty="0"/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9925CCF1-92C0-4AF3-BFAF-4921631915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54DB44FF-F9B4-4E5D-9888-DD07079D4562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051A78A9-3DFF-4937-A9F2-5D8CF495F3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5FAEB271-5CC0-4759-BC6E-8BE53AB227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A98EE3D-8CD1-4C3F-BD1C-C98C9596463C}" type="slidenum">
              <a:rPr lang="it-IT" noProof="0" smtClean="0"/>
              <a:t>‹N›</a:t>
            </a:fld>
            <a:endParaRPr lang="it-IT" noProof="0" dirty="0"/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212850" y="4508500"/>
            <a:ext cx="5118100" cy="1279652"/>
          </a:xfrm>
        </p:spPr>
        <p:txBody>
          <a:bodyPr lIns="91440" rIns="91440" rtlCol="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bg1"/>
                </a:solidFill>
                <a:latin typeface="+mn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pPr rtl="0"/>
            <a:r>
              <a:rPr lang="it-IT" noProof="0"/>
              <a:t>Fare clic per modificare lo stile del sottotitolo dello schema</a:t>
            </a:r>
            <a:endParaRPr lang="it-IT" noProof="0" dirty="0"/>
          </a:p>
        </p:txBody>
      </p:sp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1212850" y="2057400"/>
            <a:ext cx="5118100" cy="1929066"/>
          </a:xfrm>
        </p:spPr>
        <p:txBody>
          <a:bodyPr rtlCol="0" anchor="b">
            <a:noAutofit/>
          </a:bodyPr>
          <a:lstStyle>
            <a:lvl1pPr algn="l">
              <a:lnSpc>
                <a:spcPct val="90000"/>
              </a:lnSpc>
              <a:defRPr sz="5400" b="1" spc="-50" baseline="0">
                <a:solidFill>
                  <a:schemeClr val="bg1"/>
                </a:solidFill>
                <a:latin typeface="+mn-lt"/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</p:spTree>
    <p:extLst>
      <p:ext uri="{BB962C8B-B14F-4D97-AF65-F5344CB8AC3E}">
        <p14:creationId xmlns:p14="http://schemas.microsoft.com/office/powerpoint/2010/main" val="6727005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o 5">
            <a:extLst>
              <a:ext uri="{FF2B5EF4-FFF2-40B4-BE49-F238E27FC236}">
                <a16:creationId xmlns:a16="http://schemas.microsoft.com/office/drawing/2014/main" id="{2418423A-F070-9E46-5DF3-5FFC12C9860E}"/>
              </a:ext>
            </a:extLst>
          </p:cNvPr>
          <p:cNvGrpSpPr/>
          <p:nvPr userDrawn="1"/>
        </p:nvGrpSpPr>
        <p:grpSpPr>
          <a:xfrm>
            <a:off x="8166735" y="10622"/>
            <a:ext cx="2857500" cy="6847377"/>
            <a:chOff x="8166735" y="10622"/>
            <a:chExt cx="2857500" cy="6847377"/>
          </a:xfrm>
        </p:grpSpPr>
        <p:sp>
          <p:nvSpPr>
            <p:cNvPr id="7" name="Parallelogramma 14">
              <a:extLst>
                <a:ext uri="{FF2B5EF4-FFF2-40B4-BE49-F238E27FC236}">
                  <a16:creationId xmlns:a16="http://schemas.microsoft.com/office/drawing/2014/main" id="{2106DEA2-E3F0-AEEA-6323-A7D380213756}"/>
                </a:ext>
              </a:extLst>
            </p:cNvPr>
            <p:cNvSpPr/>
            <p:nvPr userDrawn="1"/>
          </p:nvSpPr>
          <p:spPr>
            <a:xfrm>
              <a:off x="8166735" y="10622"/>
              <a:ext cx="2857500" cy="6847377"/>
            </a:xfrm>
            <a:prstGeom prst="parallelogram">
              <a:avLst>
                <a:gd name="adj" fmla="val 0"/>
              </a:avLst>
            </a:prstGeom>
            <a:solidFill>
              <a:srgbClr val="FBFCF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it-IT" noProof="0" dirty="0"/>
            </a:p>
          </p:txBody>
        </p:sp>
        <p:pic>
          <p:nvPicPr>
            <p:cNvPr id="13" name="Immagine 12">
              <a:extLst>
                <a:ext uri="{FF2B5EF4-FFF2-40B4-BE49-F238E27FC236}">
                  <a16:creationId xmlns:a16="http://schemas.microsoft.com/office/drawing/2014/main" id="{0E7E95A1-538C-37CE-0423-105154F9F6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166740" y="580196"/>
              <a:ext cx="2831281" cy="4929684"/>
            </a:xfrm>
            <a:prstGeom prst="rect">
              <a:avLst/>
            </a:prstGeom>
          </p:spPr>
        </p:pic>
      </p:grpSp>
      <p:sp>
        <p:nvSpPr>
          <p:cNvPr id="8" name="Rettangolo 7">
            <a:extLst>
              <a:ext uri="{FF2B5EF4-FFF2-40B4-BE49-F238E27FC236}">
                <a16:creationId xmlns:a16="http://schemas.microsoft.com/office/drawing/2014/main" id="{16D90D66-BCB9-4229-A829-628874352AC0}"/>
              </a:ext>
            </a:extLst>
          </p:cNvPr>
          <p:cNvSpPr/>
          <p:nvPr/>
        </p:nvSpPr>
        <p:spPr>
          <a:xfrm>
            <a:off x="16" y="0"/>
            <a:ext cx="4654296" cy="586422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092200" y="786383"/>
            <a:ext cx="3068833" cy="2093975"/>
          </a:xfrm>
        </p:spPr>
        <p:txBody>
          <a:bodyPr rtlCol="0" anchor="b">
            <a:normAutofit/>
          </a:bodyPr>
          <a:lstStyle>
            <a:lvl1pPr>
              <a:lnSpc>
                <a:spcPct val="90000"/>
              </a:lnSpc>
              <a:defRPr sz="3600" b="0">
                <a:solidFill>
                  <a:srgbClr val="FFFFFF"/>
                </a:solidFill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5458984" y="812800"/>
            <a:ext cx="5713841" cy="4868609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 hasCustomPrompt="1"/>
          </p:nvPr>
        </p:nvSpPr>
        <p:spPr>
          <a:xfrm>
            <a:off x="1092200" y="3043050"/>
            <a:ext cx="3068832" cy="2638359"/>
          </a:xfrm>
        </p:spPr>
        <p:txBody>
          <a:bodyPr lIns="91440" rIns="91440" rtlCol="0">
            <a:normAutofit/>
          </a:bodyPr>
          <a:lstStyle>
            <a:lvl1pPr marL="0" indent="0" rtl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 rtl="0"/>
            <a:r>
              <a:rPr lang="it-IT" noProof="0" dirty="0"/>
              <a:t>Fare clic per modificare gli stili del testo dello schema</a:t>
            </a:r>
          </a:p>
        </p:txBody>
      </p:sp>
      <p:sp>
        <p:nvSpPr>
          <p:cNvPr id="9" name="Rettangolo 8">
            <a:extLst>
              <a:ext uri="{FF2B5EF4-FFF2-40B4-BE49-F238E27FC236}">
                <a16:creationId xmlns:a16="http://schemas.microsoft.com/office/drawing/2014/main" id="{4DC51BA7-A5A7-4A7F-A707-DBBDEA7705F3}"/>
              </a:ext>
            </a:extLst>
          </p:cNvPr>
          <p:cNvSpPr/>
          <p:nvPr userDrawn="1"/>
        </p:nvSpPr>
        <p:spPr>
          <a:xfrm>
            <a:off x="0" y="1397000"/>
            <a:ext cx="1036320" cy="13294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sp>
        <p:nvSpPr>
          <p:cNvPr id="11" name="Rettangolo 10">
            <a:extLst>
              <a:ext uri="{FF2B5EF4-FFF2-40B4-BE49-F238E27FC236}">
                <a16:creationId xmlns:a16="http://schemas.microsoft.com/office/drawing/2014/main" id="{D23174BA-29D0-4C1A-95C9-5A86FD25E47A}"/>
              </a:ext>
            </a:extLst>
          </p:cNvPr>
          <p:cNvSpPr/>
          <p:nvPr userDrawn="1"/>
        </p:nvSpPr>
        <p:spPr>
          <a:xfrm>
            <a:off x="5458983" y="624142"/>
            <a:ext cx="5713840" cy="12566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sp>
        <p:nvSpPr>
          <p:cNvPr id="12" name="Segnaposto data 1">
            <a:extLst>
              <a:ext uri="{FF2B5EF4-FFF2-40B4-BE49-F238E27FC236}">
                <a16:creationId xmlns:a16="http://schemas.microsoft.com/office/drawing/2014/main" id="{F417C55D-4AE8-427B-A32E-9F54E007E6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34126" y="6446838"/>
            <a:ext cx="258485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09251FC1-1A75-47DA-9A6E-B43CF6E86A62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14" name="Segnaposto numero diapositiva 3">
            <a:extLst>
              <a:ext uri="{FF2B5EF4-FFF2-40B4-BE49-F238E27FC236}">
                <a16:creationId xmlns:a16="http://schemas.microsoft.com/office/drawing/2014/main" id="{B45E789F-2E61-4EC0-8973-681625FE5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670" y="6446838"/>
            <a:ext cx="78001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cxnSp>
        <p:nvCxnSpPr>
          <p:cNvPr id="15" name="Connecteur droit 19">
            <a:extLst>
              <a:ext uri="{FF2B5EF4-FFF2-40B4-BE49-F238E27FC236}">
                <a16:creationId xmlns:a16="http://schemas.microsoft.com/office/drawing/2014/main" id="{D84C14C5-D99C-45CD-8001-AC745F4FB49B}"/>
              </a:ext>
            </a:extLst>
          </p:cNvPr>
          <p:cNvCxnSpPr>
            <a:cxnSpLocks/>
          </p:cNvCxnSpPr>
          <p:nvPr userDrawn="1"/>
        </p:nvCxnSpPr>
        <p:spPr>
          <a:xfrm flipH="1">
            <a:off x="1092200" y="6446838"/>
            <a:ext cx="1643438" cy="0"/>
          </a:xfrm>
          <a:prstGeom prst="line">
            <a:avLst/>
          </a:prstGeom>
          <a:ln w="285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eur droit 19">
            <a:extLst>
              <a:ext uri="{FF2B5EF4-FFF2-40B4-BE49-F238E27FC236}">
                <a16:creationId xmlns:a16="http://schemas.microsoft.com/office/drawing/2014/main" id="{019842DD-D0AB-4E35-9AB2-7DBB6E266120}"/>
              </a:ext>
            </a:extLst>
          </p:cNvPr>
          <p:cNvCxnSpPr>
            <a:cxnSpLocks/>
          </p:cNvCxnSpPr>
          <p:nvPr userDrawn="1"/>
        </p:nvCxnSpPr>
        <p:spPr>
          <a:xfrm flipH="1">
            <a:off x="8420100" y="6429376"/>
            <a:ext cx="1000462" cy="0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eur droit 19">
            <a:extLst>
              <a:ext uri="{FF2B5EF4-FFF2-40B4-BE49-F238E27FC236}">
                <a16:creationId xmlns:a16="http://schemas.microsoft.com/office/drawing/2014/main" id="{832851A7-B301-4616-9843-9A0D06646DFD}"/>
              </a:ext>
            </a:extLst>
          </p:cNvPr>
          <p:cNvCxnSpPr>
            <a:cxnSpLocks/>
          </p:cNvCxnSpPr>
          <p:nvPr userDrawn="1"/>
        </p:nvCxnSpPr>
        <p:spPr>
          <a:xfrm flipH="1" flipV="1">
            <a:off x="10765675" y="6446838"/>
            <a:ext cx="407258" cy="6350"/>
          </a:xfrm>
          <a:prstGeom prst="line">
            <a:avLst/>
          </a:prstGeom>
          <a:ln w="28575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Segnaposto piè di pagina 2">
            <a:extLst>
              <a:ext uri="{FF2B5EF4-FFF2-40B4-BE49-F238E27FC236}">
                <a16:creationId xmlns:a16="http://schemas.microsoft.com/office/drawing/2014/main" id="{82E39F50-459D-C3E1-C6CC-EA208D50E4FE}"/>
              </a:ext>
            </a:extLst>
          </p:cNvPr>
          <p:cNvSpPr txBox="1">
            <a:spLocks/>
          </p:cNvSpPr>
          <p:nvPr userDrawn="1"/>
        </p:nvSpPr>
        <p:spPr>
          <a:xfrm>
            <a:off x="216130" y="6446838"/>
            <a:ext cx="484632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 rtl="0">
              <a:defRPr lang="it-it"/>
            </a:defPPr>
            <a:lvl1pPr marL="0" algn="l" defTabSz="914400" rtl="0" eaLnBrk="1" latinLnBrk="0" hangingPunct="1">
              <a:defRPr sz="900" kern="1200" cap="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t-IT"/>
              <a:t>Direttori del Corso – M. De Luca – M.A. Zappa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8892083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7" name="Segnaposto data 6">
            <a:extLst>
              <a:ext uri="{FF2B5EF4-FFF2-40B4-BE49-F238E27FC236}">
                <a16:creationId xmlns:a16="http://schemas.microsoft.com/office/drawing/2014/main" id="{354D8B55-9EA8-4B81-8E84-9B93B0A275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B74319CE-E5CF-4FF9-86AE-7437B4FD3174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C4AAB51D-4141-4682-9375-DAFD5FB9DD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A98EE3D-8CD1-4C3F-BD1C-C98C9596463C}" type="slidenum">
              <a:rPr lang="it-IT" noProof="0" smtClean="0"/>
              <a:t>‹N›</a:t>
            </a:fld>
            <a:endParaRPr lang="it-IT" noProof="0" dirty="0"/>
          </a:p>
        </p:txBody>
      </p:sp>
      <p:sp>
        <p:nvSpPr>
          <p:cNvPr id="4" name="Segnaposto piè di pagina 2">
            <a:extLst>
              <a:ext uri="{FF2B5EF4-FFF2-40B4-BE49-F238E27FC236}">
                <a16:creationId xmlns:a16="http://schemas.microsoft.com/office/drawing/2014/main" id="{DC7E41FD-853D-F717-1775-E30235610CE8}"/>
              </a:ext>
            </a:extLst>
          </p:cNvPr>
          <p:cNvSpPr txBox="1">
            <a:spLocks/>
          </p:cNvSpPr>
          <p:nvPr userDrawn="1"/>
        </p:nvSpPr>
        <p:spPr>
          <a:xfrm>
            <a:off x="216130" y="6446838"/>
            <a:ext cx="484632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 rtl="0">
              <a:defRPr lang="it-it"/>
            </a:defPPr>
            <a:lvl1pPr marL="0" algn="l" defTabSz="914400" rtl="0" eaLnBrk="1" latinLnBrk="0" hangingPunct="1">
              <a:defRPr sz="900" kern="1200" cap="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t-IT"/>
              <a:t>Direttori del Corso – M. De Luca – M.A. Zappa</a:t>
            </a:r>
            <a:endParaRPr lang="it-IT" dirty="0"/>
          </a:p>
        </p:txBody>
      </p:sp>
      <p:grpSp>
        <p:nvGrpSpPr>
          <p:cNvPr id="5" name="Gruppo 4">
            <a:extLst>
              <a:ext uri="{FF2B5EF4-FFF2-40B4-BE49-F238E27FC236}">
                <a16:creationId xmlns:a16="http://schemas.microsoft.com/office/drawing/2014/main" id="{A909E4F4-6E58-4C99-8FCB-E2B2E6880C4E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6" name="Rettangolo 5">
              <a:extLst>
                <a:ext uri="{FF2B5EF4-FFF2-40B4-BE49-F238E27FC236}">
                  <a16:creationId xmlns:a16="http://schemas.microsoft.com/office/drawing/2014/main" id="{AB5AAC35-FC9A-7D6C-E995-70B1B8321543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8" name="Rettangolo 7">
              <a:extLst>
                <a:ext uri="{FF2B5EF4-FFF2-40B4-BE49-F238E27FC236}">
                  <a16:creationId xmlns:a16="http://schemas.microsoft.com/office/drawing/2014/main" id="{B8947C3A-81D2-A03E-7BF6-49FB46C37F0C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10" name="Immagine 9">
              <a:extLst>
                <a:ext uri="{FF2B5EF4-FFF2-40B4-BE49-F238E27FC236}">
                  <a16:creationId xmlns:a16="http://schemas.microsoft.com/office/drawing/2014/main" id="{652D582F-91B7-6EB1-B40E-4A6EAD996F4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6508271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o 5">
            <a:extLst>
              <a:ext uri="{FF2B5EF4-FFF2-40B4-BE49-F238E27FC236}">
                <a16:creationId xmlns:a16="http://schemas.microsoft.com/office/drawing/2014/main" id="{5671555F-2DFC-47F0-DBB7-C9D4CFB987A9}"/>
              </a:ext>
            </a:extLst>
          </p:cNvPr>
          <p:cNvGrpSpPr/>
          <p:nvPr userDrawn="1"/>
        </p:nvGrpSpPr>
        <p:grpSpPr>
          <a:xfrm>
            <a:off x="8166735" y="10622"/>
            <a:ext cx="2857500" cy="6847377"/>
            <a:chOff x="8166735" y="10622"/>
            <a:chExt cx="2857500" cy="6847377"/>
          </a:xfrm>
        </p:grpSpPr>
        <p:sp>
          <p:nvSpPr>
            <p:cNvPr id="7" name="Parallelogramma 14">
              <a:extLst>
                <a:ext uri="{FF2B5EF4-FFF2-40B4-BE49-F238E27FC236}">
                  <a16:creationId xmlns:a16="http://schemas.microsoft.com/office/drawing/2014/main" id="{4AC9BAFC-B67E-FCCC-1BBB-B1DE5721C735}"/>
                </a:ext>
              </a:extLst>
            </p:cNvPr>
            <p:cNvSpPr/>
            <p:nvPr userDrawn="1"/>
          </p:nvSpPr>
          <p:spPr>
            <a:xfrm>
              <a:off x="8166735" y="10622"/>
              <a:ext cx="2857500" cy="6847377"/>
            </a:xfrm>
            <a:prstGeom prst="parallelogram">
              <a:avLst>
                <a:gd name="adj" fmla="val 0"/>
              </a:avLst>
            </a:prstGeom>
            <a:solidFill>
              <a:srgbClr val="FBFCF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it-IT" noProof="0" dirty="0"/>
            </a:p>
          </p:txBody>
        </p:sp>
        <p:pic>
          <p:nvPicPr>
            <p:cNvPr id="13" name="Immagine 12">
              <a:extLst>
                <a:ext uri="{FF2B5EF4-FFF2-40B4-BE49-F238E27FC236}">
                  <a16:creationId xmlns:a16="http://schemas.microsoft.com/office/drawing/2014/main" id="{90FB7B71-E71A-A43D-D029-E705FD49584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166740" y="580196"/>
              <a:ext cx="2831281" cy="4929684"/>
            </a:xfrm>
            <a:prstGeom prst="rect">
              <a:avLst/>
            </a:prstGeom>
          </p:spPr>
        </p:pic>
      </p:grpSp>
      <p:sp>
        <p:nvSpPr>
          <p:cNvPr id="8" name="Rettangolo 7">
            <a:extLst>
              <a:ext uri="{FF2B5EF4-FFF2-40B4-BE49-F238E27FC236}">
                <a16:creationId xmlns:a16="http://schemas.microsoft.com/office/drawing/2014/main" id="{16D90D66-BCB9-4229-A829-628874352AC0}"/>
              </a:ext>
            </a:extLst>
          </p:cNvPr>
          <p:cNvSpPr/>
          <p:nvPr/>
        </p:nvSpPr>
        <p:spPr>
          <a:xfrm>
            <a:off x="16" y="0"/>
            <a:ext cx="4654296" cy="586422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5458984" y="497808"/>
            <a:ext cx="5713841" cy="4868609"/>
          </a:xfrm>
        </p:spPr>
        <p:txBody>
          <a:bodyPr rtlCol="0" anchor="ctr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9" name="Rettangolo 8">
            <a:extLst>
              <a:ext uri="{FF2B5EF4-FFF2-40B4-BE49-F238E27FC236}">
                <a16:creationId xmlns:a16="http://schemas.microsoft.com/office/drawing/2014/main" id="{4DC51BA7-A5A7-4A7F-A707-DBBDEA7705F3}"/>
              </a:ext>
            </a:extLst>
          </p:cNvPr>
          <p:cNvSpPr/>
          <p:nvPr userDrawn="1"/>
        </p:nvSpPr>
        <p:spPr>
          <a:xfrm>
            <a:off x="0" y="2003424"/>
            <a:ext cx="1036320" cy="185737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sp>
        <p:nvSpPr>
          <p:cNvPr id="11" name="Rettangolo 10">
            <a:extLst>
              <a:ext uri="{FF2B5EF4-FFF2-40B4-BE49-F238E27FC236}">
                <a16:creationId xmlns:a16="http://schemas.microsoft.com/office/drawing/2014/main" id="{D23174BA-29D0-4C1A-95C9-5A86FD25E47A}"/>
              </a:ext>
            </a:extLst>
          </p:cNvPr>
          <p:cNvSpPr/>
          <p:nvPr userDrawn="1"/>
        </p:nvSpPr>
        <p:spPr>
          <a:xfrm>
            <a:off x="5458983" y="377398"/>
            <a:ext cx="5713840" cy="12566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sp>
        <p:nvSpPr>
          <p:cNvPr id="12" name="Segnaposto data 1">
            <a:extLst>
              <a:ext uri="{FF2B5EF4-FFF2-40B4-BE49-F238E27FC236}">
                <a16:creationId xmlns:a16="http://schemas.microsoft.com/office/drawing/2014/main" id="{F417C55D-4AE8-427B-A32E-9F54E007E6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34126" y="6446838"/>
            <a:ext cx="258485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82620384-FC06-4245-8A4E-BD9C5C3038C1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14" name="Segnaposto numero diapositiva 3">
            <a:extLst>
              <a:ext uri="{FF2B5EF4-FFF2-40B4-BE49-F238E27FC236}">
                <a16:creationId xmlns:a16="http://schemas.microsoft.com/office/drawing/2014/main" id="{B45E789F-2E61-4EC0-8973-681625FE5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670" y="6446838"/>
            <a:ext cx="78001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6BC7DA98-7B92-4F45-80F8-1AEF72A601CF}"/>
              </a:ext>
            </a:extLst>
          </p:cNvPr>
          <p:cNvSpPr/>
          <p:nvPr userDrawn="1"/>
        </p:nvSpPr>
        <p:spPr>
          <a:xfrm>
            <a:off x="1078230" y="2003423"/>
            <a:ext cx="3576082" cy="185737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092200" y="1885125"/>
            <a:ext cx="3314700" cy="2093975"/>
          </a:xfrm>
        </p:spPr>
        <p:txBody>
          <a:bodyPr rtlCol="0" anchor="ctr">
            <a:normAutofit/>
          </a:bodyPr>
          <a:lstStyle>
            <a:lvl1pPr>
              <a:lnSpc>
                <a:spcPct val="90000"/>
              </a:lnSpc>
              <a:defRPr sz="4400" b="1">
                <a:solidFill>
                  <a:srgbClr val="FFFFFF"/>
                </a:solidFill>
                <a:latin typeface="+mn-lt"/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DF96815B-4256-4CE0-9FCF-3A2967CF5792}"/>
              </a:ext>
            </a:extLst>
          </p:cNvPr>
          <p:cNvSpPr/>
          <p:nvPr userDrawn="1"/>
        </p:nvSpPr>
        <p:spPr>
          <a:xfrm>
            <a:off x="1092200" y="993775"/>
            <a:ext cx="1036320" cy="936626"/>
          </a:xfrm>
          <a:prstGeom prst="rect">
            <a:avLst/>
          </a:prstGeom>
          <a:solidFill>
            <a:schemeClr val="tx2">
              <a:lumMod val="20000"/>
              <a:lumOff val="80000"/>
              <a:alpha val="2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sp>
        <p:nvSpPr>
          <p:cNvPr id="4" name="Segnaposto piè di pagina 2">
            <a:extLst>
              <a:ext uri="{FF2B5EF4-FFF2-40B4-BE49-F238E27FC236}">
                <a16:creationId xmlns:a16="http://schemas.microsoft.com/office/drawing/2014/main" id="{DB5FC7EB-9809-9909-8D31-7667D27CFE29}"/>
              </a:ext>
            </a:extLst>
          </p:cNvPr>
          <p:cNvSpPr txBox="1">
            <a:spLocks/>
          </p:cNvSpPr>
          <p:nvPr userDrawn="1"/>
        </p:nvSpPr>
        <p:spPr>
          <a:xfrm>
            <a:off x="216130" y="6446838"/>
            <a:ext cx="484632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 rtl="0">
              <a:defRPr lang="it-it"/>
            </a:defPPr>
            <a:lvl1pPr marL="0" algn="l" defTabSz="914400" rtl="0" eaLnBrk="1" latinLnBrk="0" hangingPunct="1">
              <a:defRPr sz="900" kern="1200" cap="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t-IT"/>
              <a:t>Direttori del Corso – M. De Luca – M.A. Zappa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1812829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o 4">
            <a:extLst>
              <a:ext uri="{FF2B5EF4-FFF2-40B4-BE49-F238E27FC236}">
                <a16:creationId xmlns:a16="http://schemas.microsoft.com/office/drawing/2014/main" id="{9BC07667-3D77-6EF7-246F-F0E7E9E76BF6}"/>
              </a:ext>
            </a:extLst>
          </p:cNvPr>
          <p:cNvGrpSpPr/>
          <p:nvPr userDrawn="1"/>
        </p:nvGrpSpPr>
        <p:grpSpPr>
          <a:xfrm>
            <a:off x="8166735" y="10622"/>
            <a:ext cx="2857500" cy="6847377"/>
            <a:chOff x="8166735" y="10622"/>
            <a:chExt cx="2857500" cy="6847377"/>
          </a:xfrm>
        </p:grpSpPr>
        <p:sp>
          <p:nvSpPr>
            <p:cNvPr id="6" name="Parallelogramma 14">
              <a:extLst>
                <a:ext uri="{FF2B5EF4-FFF2-40B4-BE49-F238E27FC236}">
                  <a16:creationId xmlns:a16="http://schemas.microsoft.com/office/drawing/2014/main" id="{2B17930C-3847-9F26-27A2-EE4E4A962265}"/>
                </a:ext>
              </a:extLst>
            </p:cNvPr>
            <p:cNvSpPr/>
            <p:nvPr userDrawn="1"/>
          </p:nvSpPr>
          <p:spPr>
            <a:xfrm>
              <a:off x="8166735" y="10622"/>
              <a:ext cx="2857500" cy="6847377"/>
            </a:xfrm>
            <a:prstGeom prst="parallelogram">
              <a:avLst>
                <a:gd name="adj" fmla="val 0"/>
              </a:avLst>
            </a:prstGeom>
            <a:solidFill>
              <a:srgbClr val="FBFCF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it-IT" noProof="0" dirty="0"/>
            </a:p>
          </p:txBody>
        </p:sp>
        <p:pic>
          <p:nvPicPr>
            <p:cNvPr id="7" name="Immagine 6">
              <a:extLst>
                <a:ext uri="{FF2B5EF4-FFF2-40B4-BE49-F238E27FC236}">
                  <a16:creationId xmlns:a16="http://schemas.microsoft.com/office/drawing/2014/main" id="{0C724DCC-6C89-226F-7AD0-1226D3E15E0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166740" y="580196"/>
              <a:ext cx="2831281" cy="4929684"/>
            </a:xfrm>
            <a:prstGeom prst="rect">
              <a:avLst/>
            </a:prstGeom>
          </p:spPr>
        </p:pic>
      </p:grpSp>
      <p:sp>
        <p:nvSpPr>
          <p:cNvPr id="18" name="Segnaposto immagine 9">
            <a:extLst>
              <a:ext uri="{FF2B5EF4-FFF2-40B4-BE49-F238E27FC236}">
                <a16:creationId xmlns:a16="http://schemas.microsoft.com/office/drawing/2014/main" id="{4F173117-1383-4956-B947-1EA7A51D0D4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4654296" cy="58642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it-IT" noProof="0"/>
              <a:t>Fare clic sull'icona per inserire un'immagine</a:t>
            </a:r>
            <a:endParaRPr lang="it-IT" noProof="0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5458984" y="497808"/>
            <a:ext cx="5713841" cy="4868609"/>
          </a:xfrm>
        </p:spPr>
        <p:txBody>
          <a:bodyPr rtlCol="0" anchor="ctr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12" name="Segnaposto data 1">
            <a:extLst>
              <a:ext uri="{FF2B5EF4-FFF2-40B4-BE49-F238E27FC236}">
                <a16:creationId xmlns:a16="http://schemas.microsoft.com/office/drawing/2014/main" id="{F417C55D-4AE8-427B-A32E-9F54E007E6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34126" y="6446838"/>
            <a:ext cx="258485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0997CAA8-247F-493B-9041-1EB41C0713A1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14" name="Segnaposto numero diapositiva 3">
            <a:extLst>
              <a:ext uri="{FF2B5EF4-FFF2-40B4-BE49-F238E27FC236}">
                <a16:creationId xmlns:a16="http://schemas.microsoft.com/office/drawing/2014/main" id="{B45E789F-2E61-4EC0-8973-681625FE5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670" y="6446838"/>
            <a:ext cx="78001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092200" y="1885125"/>
            <a:ext cx="3068833" cy="2093975"/>
          </a:xfrm>
        </p:spPr>
        <p:txBody>
          <a:bodyPr rtlCol="0" anchor="ctr">
            <a:normAutofit/>
          </a:bodyPr>
          <a:lstStyle>
            <a:lvl1pPr>
              <a:lnSpc>
                <a:spcPct val="90000"/>
              </a:lnSpc>
              <a:defRPr sz="4400" b="1" i="0">
                <a:solidFill>
                  <a:srgbClr val="FFFFFF"/>
                </a:solidFill>
                <a:latin typeface="+mn-lt"/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4" name="Segnaposto piè di pagina 2">
            <a:extLst>
              <a:ext uri="{FF2B5EF4-FFF2-40B4-BE49-F238E27FC236}">
                <a16:creationId xmlns:a16="http://schemas.microsoft.com/office/drawing/2014/main" id="{F1E388EF-366D-885A-CF06-6BEFE9E1E7F6}"/>
              </a:ext>
            </a:extLst>
          </p:cNvPr>
          <p:cNvSpPr txBox="1">
            <a:spLocks/>
          </p:cNvSpPr>
          <p:nvPr userDrawn="1"/>
        </p:nvSpPr>
        <p:spPr>
          <a:xfrm>
            <a:off x="216130" y="6446838"/>
            <a:ext cx="484632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 rtl="0">
              <a:defRPr lang="it-it"/>
            </a:defPPr>
            <a:lvl1pPr marL="0" algn="l" defTabSz="914400" rtl="0" eaLnBrk="1" latinLnBrk="0" hangingPunct="1">
              <a:defRPr sz="900" kern="1200" cap="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t-IT"/>
              <a:t>Direttori del Corso – M. De Luca – M.A. Zappa</a:t>
            </a:r>
            <a:endParaRPr lang="it-IT" dirty="0"/>
          </a:p>
        </p:txBody>
      </p:sp>
      <p:grpSp>
        <p:nvGrpSpPr>
          <p:cNvPr id="8" name="Gruppo 7">
            <a:extLst>
              <a:ext uri="{FF2B5EF4-FFF2-40B4-BE49-F238E27FC236}">
                <a16:creationId xmlns:a16="http://schemas.microsoft.com/office/drawing/2014/main" id="{7EEC3F92-4A54-DA7A-6F17-53A8870AF276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9" name="Rettangolo 8">
              <a:extLst>
                <a:ext uri="{FF2B5EF4-FFF2-40B4-BE49-F238E27FC236}">
                  <a16:creationId xmlns:a16="http://schemas.microsoft.com/office/drawing/2014/main" id="{4EF7AB09-11A1-55CE-B0F1-2BC1CD44CC8E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11" name="Rettangolo 10">
              <a:extLst>
                <a:ext uri="{FF2B5EF4-FFF2-40B4-BE49-F238E27FC236}">
                  <a16:creationId xmlns:a16="http://schemas.microsoft.com/office/drawing/2014/main" id="{77A4CEA7-018A-963E-FBCC-C6BED07C874A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13" name="Immagine 12">
              <a:extLst>
                <a:ext uri="{FF2B5EF4-FFF2-40B4-BE49-F238E27FC236}">
                  <a16:creationId xmlns:a16="http://schemas.microsoft.com/office/drawing/2014/main" id="{915ACA79-3695-D739-C1D9-69A5F22B6E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5430553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o 3">
            <a:extLst>
              <a:ext uri="{FF2B5EF4-FFF2-40B4-BE49-F238E27FC236}">
                <a16:creationId xmlns:a16="http://schemas.microsoft.com/office/drawing/2014/main" id="{FF709F57-FEE0-F7FD-3E3C-251BED19B58E}"/>
              </a:ext>
            </a:extLst>
          </p:cNvPr>
          <p:cNvGrpSpPr/>
          <p:nvPr userDrawn="1"/>
        </p:nvGrpSpPr>
        <p:grpSpPr>
          <a:xfrm>
            <a:off x="8166735" y="10622"/>
            <a:ext cx="2857500" cy="6847377"/>
            <a:chOff x="8166735" y="10622"/>
            <a:chExt cx="2857500" cy="6847377"/>
          </a:xfrm>
        </p:grpSpPr>
        <p:sp>
          <p:nvSpPr>
            <p:cNvPr id="5" name="Parallelogramma 14">
              <a:extLst>
                <a:ext uri="{FF2B5EF4-FFF2-40B4-BE49-F238E27FC236}">
                  <a16:creationId xmlns:a16="http://schemas.microsoft.com/office/drawing/2014/main" id="{EBDD05CD-2E8E-1DD1-6F96-82E2EC0B2BCC}"/>
                </a:ext>
              </a:extLst>
            </p:cNvPr>
            <p:cNvSpPr/>
            <p:nvPr userDrawn="1"/>
          </p:nvSpPr>
          <p:spPr>
            <a:xfrm>
              <a:off x="8166735" y="10622"/>
              <a:ext cx="2857500" cy="6847377"/>
            </a:xfrm>
            <a:prstGeom prst="parallelogram">
              <a:avLst>
                <a:gd name="adj" fmla="val 0"/>
              </a:avLst>
            </a:prstGeom>
            <a:solidFill>
              <a:srgbClr val="FBFCF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it-IT" noProof="0" dirty="0"/>
            </a:p>
          </p:txBody>
        </p:sp>
        <p:pic>
          <p:nvPicPr>
            <p:cNvPr id="6" name="Immagine 5">
              <a:extLst>
                <a:ext uri="{FF2B5EF4-FFF2-40B4-BE49-F238E27FC236}">
                  <a16:creationId xmlns:a16="http://schemas.microsoft.com/office/drawing/2014/main" id="{CD655102-F5D6-949F-E581-D3EC685F6E1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166740" y="580196"/>
              <a:ext cx="2831281" cy="4929684"/>
            </a:xfrm>
            <a:prstGeom prst="rect">
              <a:avLst/>
            </a:prstGeom>
          </p:spPr>
        </p:pic>
      </p:grp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984722" y="548355"/>
            <a:ext cx="6054846" cy="634336"/>
          </a:xfrm>
        </p:spPr>
        <p:txBody>
          <a:bodyPr rtlCol="0" anchor="ctr">
            <a:noAutofit/>
          </a:bodyPr>
          <a:lstStyle>
            <a:lvl1pPr>
              <a:lnSpc>
                <a:spcPct val="90000"/>
              </a:lnSpc>
              <a:defRPr sz="3600" b="1" i="0">
                <a:solidFill>
                  <a:srgbClr val="FFFFFF"/>
                </a:solidFill>
                <a:latin typeface="+mn-lt"/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5100833" y="1611313"/>
            <a:ext cx="6072099" cy="3755104"/>
          </a:xfrm>
        </p:spPr>
        <p:txBody>
          <a:bodyPr rtlCol="0" anchor="t"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12" name="Segnaposto data 1">
            <a:extLst>
              <a:ext uri="{FF2B5EF4-FFF2-40B4-BE49-F238E27FC236}">
                <a16:creationId xmlns:a16="http://schemas.microsoft.com/office/drawing/2014/main" id="{F417C55D-4AE8-427B-A32E-9F54E007E6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34126" y="6446838"/>
            <a:ext cx="258485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ADCFC264-2C41-457A-9103-DFF5BC066DDD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13" name="Segnaposto piè di pagina 2">
            <a:extLst>
              <a:ext uri="{FF2B5EF4-FFF2-40B4-BE49-F238E27FC236}">
                <a16:creationId xmlns:a16="http://schemas.microsoft.com/office/drawing/2014/main" id="{8C05871B-E916-40A4-B5E3-65C15F5A4D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4846321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14" name="Segnaposto numero diapositiva 3">
            <a:extLst>
              <a:ext uri="{FF2B5EF4-FFF2-40B4-BE49-F238E27FC236}">
                <a16:creationId xmlns:a16="http://schemas.microsoft.com/office/drawing/2014/main" id="{B45E789F-2E61-4EC0-8973-681625FE5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670" y="6446838"/>
            <a:ext cx="78001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18" name="Segnaposto immagine 9">
            <a:extLst>
              <a:ext uri="{FF2B5EF4-FFF2-40B4-BE49-F238E27FC236}">
                <a16:creationId xmlns:a16="http://schemas.microsoft.com/office/drawing/2014/main" id="{4F173117-1383-4956-B947-1EA7A51D0D4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4654296" cy="58642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/>
              <a:t>Fare clic sull'icona per inserire un'immagine</a:t>
            </a:r>
            <a:endParaRPr lang="it-IT" noProof="0" dirty="0"/>
          </a:p>
        </p:txBody>
      </p:sp>
      <p:grpSp>
        <p:nvGrpSpPr>
          <p:cNvPr id="7" name="Gruppo 6">
            <a:extLst>
              <a:ext uri="{FF2B5EF4-FFF2-40B4-BE49-F238E27FC236}">
                <a16:creationId xmlns:a16="http://schemas.microsoft.com/office/drawing/2014/main" id="{6936F244-16B1-DA2A-F8DF-60F1BC1D65D0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8" name="Rettangolo 7">
              <a:extLst>
                <a:ext uri="{FF2B5EF4-FFF2-40B4-BE49-F238E27FC236}">
                  <a16:creationId xmlns:a16="http://schemas.microsoft.com/office/drawing/2014/main" id="{7A7A9724-8902-6773-83E8-B1DFC2E443E8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9" name="Rettangolo 8">
              <a:extLst>
                <a:ext uri="{FF2B5EF4-FFF2-40B4-BE49-F238E27FC236}">
                  <a16:creationId xmlns:a16="http://schemas.microsoft.com/office/drawing/2014/main" id="{82D584EA-4D4C-4BA5-C802-26C086B14596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11" name="Immagine 10">
              <a:extLst>
                <a:ext uri="{FF2B5EF4-FFF2-40B4-BE49-F238E27FC236}">
                  <a16:creationId xmlns:a16="http://schemas.microsoft.com/office/drawing/2014/main" id="{496DF1F4-DD0D-99DD-56BB-201DCBBB598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5104652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po 2">
            <a:extLst>
              <a:ext uri="{FF2B5EF4-FFF2-40B4-BE49-F238E27FC236}">
                <a16:creationId xmlns:a16="http://schemas.microsoft.com/office/drawing/2014/main" id="{2B019930-B47E-D329-19C9-7490B828CAD3}"/>
              </a:ext>
            </a:extLst>
          </p:cNvPr>
          <p:cNvGrpSpPr/>
          <p:nvPr userDrawn="1"/>
        </p:nvGrpSpPr>
        <p:grpSpPr>
          <a:xfrm>
            <a:off x="8166735" y="10622"/>
            <a:ext cx="2857500" cy="6847377"/>
            <a:chOff x="8166735" y="10622"/>
            <a:chExt cx="2857500" cy="6847377"/>
          </a:xfrm>
        </p:grpSpPr>
        <p:sp>
          <p:nvSpPr>
            <p:cNvPr id="4" name="Parallelogramma 14">
              <a:extLst>
                <a:ext uri="{FF2B5EF4-FFF2-40B4-BE49-F238E27FC236}">
                  <a16:creationId xmlns:a16="http://schemas.microsoft.com/office/drawing/2014/main" id="{7ECB0B23-A808-1046-6965-3506D9AD56C2}"/>
                </a:ext>
              </a:extLst>
            </p:cNvPr>
            <p:cNvSpPr/>
            <p:nvPr userDrawn="1"/>
          </p:nvSpPr>
          <p:spPr>
            <a:xfrm>
              <a:off x="8166735" y="10622"/>
              <a:ext cx="2857500" cy="6847377"/>
            </a:xfrm>
            <a:prstGeom prst="parallelogram">
              <a:avLst>
                <a:gd name="adj" fmla="val 0"/>
              </a:avLst>
            </a:prstGeom>
            <a:solidFill>
              <a:srgbClr val="FBFCF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it-IT" noProof="0" dirty="0"/>
            </a:p>
          </p:txBody>
        </p:sp>
        <p:pic>
          <p:nvPicPr>
            <p:cNvPr id="5" name="Immagine 4">
              <a:extLst>
                <a:ext uri="{FF2B5EF4-FFF2-40B4-BE49-F238E27FC236}">
                  <a16:creationId xmlns:a16="http://schemas.microsoft.com/office/drawing/2014/main" id="{A8D4ED4B-6849-A910-856D-3C32E1F58F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166740" y="580196"/>
              <a:ext cx="2831281" cy="4929684"/>
            </a:xfrm>
            <a:prstGeom prst="rect">
              <a:avLst/>
            </a:prstGeom>
          </p:spPr>
        </p:pic>
      </p:grpSp>
      <p:sp>
        <p:nvSpPr>
          <p:cNvPr id="18" name="Segnaposto immagine 9">
            <a:extLst>
              <a:ext uri="{FF2B5EF4-FFF2-40B4-BE49-F238E27FC236}">
                <a16:creationId xmlns:a16="http://schemas.microsoft.com/office/drawing/2014/main" id="{4F173117-1383-4956-B947-1EA7A51D0D4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541486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/>
              <a:t>Fare clic sull'icona per inserire un'immagine</a:t>
            </a:r>
            <a:endParaRPr lang="it-IT" noProof="0" dirty="0"/>
          </a:p>
        </p:txBody>
      </p: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3068577" y="880375"/>
            <a:ext cx="6054846" cy="634336"/>
          </a:xfrm>
        </p:spPr>
        <p:txBody>
          <a:bodyPr rtlCol="0" anchor="ctr">
            <a:noAutofit/>
          </a:bodyPr>
          <a:lstStyle>
            <a:lvl1pPr algn="ctr">
              <a:lnSpc>
                <a:spcPct val="90000"/>
              </a:lnSpc>
              <a:defRPr sz="3600" b="1" i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12" name="Segnaposto data 1">
            <a:extLst>
              <a:ext uri="{FF2B5EF4-FFF2-40B4-BE49-F238E27FC236}">
                <a16:creationId xmlns:a16="http://schemas.microsoft.com/office/drawing/2014/main" id="{F417C55D-4AE8-427B-A32E-9F54E007E6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34126" y="6446838"/>
            <a:ext cx="258485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BFACEB1B-38C0-4995-A1E2-7B5FD48CA44A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13" name="Segnaposto piè di pagina 2">
            <a:extLst>
              <a:ext uri="{FF2B5EF4-FFF2-40B4-BE49-F238E27FC236}">
                <a16:creationId xmlns:a16="http://schemas.microsoft.com/office/drawing/2014/main" id="{8C05871B-E916-40A4-B5E3-65C15F5A4D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4846321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14" name="Segnaposto numero diapositiva 3">
            <a:extLst>
              <a:ext uri="{FF2B5EF4-FFF2-40B4-BE49-F238E27FC236}">
                <a16:creationId xmlns:a16="http://schemas.microsoft.com/office/drawing/2014/main" id="{B45E789F-2E61-4EC0-8973-681625FE5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670" y="6446838"/>
            <a:ext cx="78001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19" name="Rettangolo 18">
            <a:extLst>
              <a:ext uri="{FF2B5EF4-FFF2-40B4-BE49-F238E27FC236}">
                <a16:creationId xmlns:a16="http://schemas.microsoft.com/office/drawing/2014/main" id="{AF446475-024F-4C71-99D3-501468ACAD11}"/>
              </a:ext>
            </a:extLst>
          </p:cNvPr>
          <p:cNvSpPr/>
          <p:nvPr userDrawn="1"/>
        </p:nvSpPr>
        <p:spPr>
          <a:xfrm>
            <a:off x="5577840" y="0"/>
            <a:ext cx="1036320" cy="685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</p:spTree>
    <p:extLst>
      <p:ext uri="{BB962C8B-B14F-4D97-AF65-F5344CB8AC3E}">
        <p14:creationId xmlns:p14="http://schemas.microsoft.com/office/powerpoint/2010/main" val="7676028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arallelogramma 14">
            <a:extLst>
              <a:ext uri="{FF2B5EF4-FFF2-40B4-BE49-F238E27FC236}">
                <a16:creationId xmlns:a16="http://schemas.microsoft.com/office/drawing/2014/main" id="{BA60C70F-7EE5-4927-B922-88B1C47FADB9}"/>
              </a:ext>
            </a:extLst>
          </p:cNvPr>
          <p:cNvSpPr/>
          <p:nvPr userDrawn="1"/>
        </p:nvSpPr>
        <p:spPr>
          <a:xfrm>
            <a:off x="7448550" y="0"/>
            <a:ext cx="2857500" cy="6858000"/>
          </a:xfrm>
          <a:prstGeom prst="parallelogram">
            <a:avLst>
              <a:gd name="adj" fmla="val 0"/>
            </a:avLst>
          </a:prstGeom>
          <a:solidFill>
            <a:schemeClr val="bg1">
              <a:lumMod val="9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it-IT" noProof="0" dirty="0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648F6D61-9E88-4632-A0A8-CB2E0CC5DEAF}"/>
              </a:ext>
            </a:extLst>
          </p:cNvPr>
          <p:cNvSpPr/>
          <p:nvPr userDrawn="1"/>
        </p:nvSpPr>
        <p:spPr>
          <a:xfrm>
            <a:off x="4654312" y="507333"/>
            <a:ext cx="7537688" cy="484955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16D90D66-BCB9-4229-A829-628874352AC0}"/>
              </a:ext>
            </a:extLst>
          </p:cNvPr>
          <p:cNvSpPr/>
          <p:nvPr/>
        </p:nvSpPr>
        <p:spPr>
          <a:xfrm>
            <a:off x="16" y="0"/>
            <a:ext cx="4654296" cy="5864225"/>
          </a:xfrm>
          <a:prstGeom prst="rect">
            <a:avLst/>
          </a:prstGeom>
          <a:solidFill>
            <a:srgbClr val="003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092200" y="1885125"/>
            <a:ext cx="3068833" cy="2093975"/>
          </a:xfrm>
        </p:spPr>
        <p:txBody>
          <a:bodyPr rtlCol="0" anchor="ctr">
            <a:normAutofit/>
          </a:bodyPr>
          <a:lstStyle>
            <a:lvl1pPr>
              <a:lnSpc>
                <a:spcPct val="90000"/>
              </a:lnSpc>
              <a:defRPr sz="4400" b="1" i="0">
                <a:solidFill>
                  <a:srgbClr val="FFFFFF"/>
                </a:solidFill>
                <a:latin typeface="+mn-lt"/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6473373" y="943430"/>
            <a:ext cx="4699452" cy="3977366"/>
          </a:xfrm>
        </p:spPr>
        <p:txBody>
          <a:bodyPr rtlCol="0" anchor="ctr"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12" name="Segnaposto data 1">
            <a:extLst>
              <a:ext uri="{FF2B5EF4-FFF2-40B4-BE49-F238E27FC236}">
                <a16:creationId xmlns:a16="http://schemas.microsoft.com/office/drawing/2014/main" id="{F417C55D-4AE8-427B-A32E-9F54E007E6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34126" y="6446838"/>
            <a:ext cx="258485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FDD649FC-C7F2-4966-B125-333FD0271E55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13" name="Segnaposto piè di pagina 2">
            <a:extLst>
              <a:ext uri="{FF2B5EF4-FFF2-40B4-BE49-F238E27FC236}">
                <a16:creationId xmlns:a16="http://schemas.microsoft.com/office/drawing/2014/main" id="{8C05871B-E916-40A4-B5E3-65C15F5A4D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4846321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14" name="Segnaposto numero diapositiva 3">
            <a:extLst>
              <a:ext uri="{FF2B5EF4-FFF2-40B4-BE49-F238E27FC236}">
                <a16:creationId xmlns:a16="http://schemas.microsoft.com/office/drawing/2014/main" id="{B45E789F-2E61-4EC0-8973-681625FE5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670" y="6446838"/>
            <a:ext cx="78001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EF73BF96-A07C-4AAA-A37F-65151BD22A70}"/>
              </a:ext>
            </a:extLst>
          </p:cNvPr>
          <p:cNvSpPr/>
          <p:nvPr userDrawn="1"/>
        </p:nvSpPr>
        <p:spPr>
          <a:xfrm>
            <a:off x="4370251" y="2322780"/>
            <a:ext cx="1348378" cy="1218664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</p:spTree>
    <p:extLst>
      <p:ext uri="{BB962C8B-B14F-4D97-AF65-F5344CB8AC3E}">
        <p14:creationId xmlns:p14="http://schemas.microsoft.com/office/powerpoint/2010/main" val="40127715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arallelogramma 14">
            <a:extLst>
              <a:ext uri="{FF2B5EF4-FFF2-40B4-BE49-F238E27FC236}">
                <a16:creationId xmlns:a16="http://schemas.microsoft.com/office/drawing/2014/main" id="{BA60C70F-7EE5-4927-B922-88B1C47FADB9}"/>
              </a:ext>
            </a:extLst>
          </p:cNvPr>
          <p:cNvSpPr/>
          <p:nvPr userDrawn="1"/>
        </p:nvSpPr>
        <p:spPr>
          <a:xfrm>
            <a:off x="7448550" y="0"/>
            <a:ext cx="2857500" cy="6858000"/>
          </a:xfrm>
          <a:prstGeom prst="parallelogram">
            <a:avLst>
              <a:gd name="adj" fmla="val 0"/>
            </a:avLst>
          </a:prstGeom>
          <a:solidFill>
            <a:schemeClr val="bg1">
              <a:lumMod val="9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it-IT" noProof="0" dirty="0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648F6D61-9E88-4632-A0A8-CB2E0CC5DEAF}"/>
              </a:ext>
            </a:extLst>
          </p:cNvPr>
          <p:cNvSpPr/>
          <p:nvPr userDrawn="1"/>
        </p:nvSpPr>
        <p:spPr>
          <a:xfrm>
            <a:off x="4654312" y="507333"/>
            <a:ext cx="7537688" cy="484955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16D90D66-BCB9-4229-A829-628874352AC0}"/>
              </a:ext>
            </a:extLst>
          </p:cNvPr>
          <p:cNvSpPr/>
          <p:nvPr userDrawn="1"/>
        </p:nvSpPr>
        <p:spPr>
          <a:xfrm>
            <a:off x="16" y="0"/>
            <a:ext cx="4654296" cy="58642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092200" y="1885125"/>
            <a:ext cx="3068833" cy="2093975"/>
          </a:xfrm>
        </p:spPr>
        <p:txBody>
          <a:bodyPr rtlCol="0" anchor="ctr">
            <a:normAutofit/>
          </a:bodyPr>
          <a:lstStyle>
            <a:lvl1pPr>
              <a:lnSpc>
                <a:spcPct val="90000"/>
              </a:lnSpc>
              <a:defRPr sz="4400" b="1" i="0">
                <a:solidFill>
                  <a:srgbClr val="FFFFFF"/>
                </a:solidFill>
                <a:latin typeface="+mn-lt"/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6518529" y="943430"/>
            <a:ext cx="4654296" cy="3977366"/>
          </a:xfrm>
        </p:spPr>
        <p:txBody>
          <a:bodyPr rtlCol="0" anchor="ctr"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</a:lstStyle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12" name="Segnaposto data 1">
            <a:extLst>
              <a:ext uri="{FF2B5EF4-FFF2-40B4-BE49-F238E27FC236}">
                <a16:creationId xmlns:a16="http://schemas.microsoft.com/office/drawing/2014/main" id="{F417C55D-4AE8-427B-A32E-9F54E007E6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834126" y="6446838"/>
            <a:ext cx="258485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5350E5C9-4822-4828-86B2-BB987B39863B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13" name="Segnaposto piè di pagina 2">
            <a:extLst>
              <a:ext uri="{FF2B5EF4-FFF2-40B4-BE49-F238E27FC236}">
                <a16:creationId xmlns:a16="http://schemas.microsoft.com/office/drawing/2014/main" id="{8C05871B-E916-40A4-B5E3-65C15F5A4D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4846321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14" name="Segnaposto numero diapositiva 3">
            <a:extLst>
              <a:ext uri="{FF2B5EF4-FFF2-40B4-BE49-F238E27FC236}">
                <a16:creationId xmlns:a16="http://schemas.microsoft.com/office/drawing/2014/main" id="{B45E789F-2E61-4EC0-8973-681625FE5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670" y="6446838"/>
            <a:ext cx="780010" cy="365125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18" name="Rettangolo 17">
            <a:extLst>
              <a:ext uri="{FF2B5EF4-FFF2-40B4-BE49-F238E27FC236}">
                <a16:creationId xmlns:a16="http://schemas.microsoft.com/office/drawing/2014/main" id="{6127F28F-6C7B-471B-9839-EF88426C1976}"/>
              </a:ext>
            </a:extLst>
          </p:cNvPr>
          <p:cNvSpPr/>
          <p:nvPr userDrawn="1"/>
        </p:nvSpPr>
        <p:spPr>
          <a:xfrm>
            <a:off x="4370251" y="2322780"/>
            <a:ext cx="1348378" cy="121866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</p:spTree>
    <p:extLst>
      <p:ext uri="{BB962C8B-B14F-4D97-AF65-F5344CB8AC3E}">
        <p14:creationId xmlns:p14="http://schemas.microsoft.com/office/powerpoint/2010/main" val="34986162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tangolo 7">
            <a:extLst>
              <a:ext uri="{FF2B5EF4-FFF2-40B4-BE49-F238E27FC236}">
                <a16:creationId xmlns:a16="http://schemas.microsoft.com/office/drawing/2014/main" id="{DA134939-39C0-4522-A125-A13DFDA66490}"/>
              </a:ext>
            </a:extLst>
          </p:cNvPr>
          <p:cNvSpPr/>
          <p:nvPr/>
        </p:nvSpPr>
        <p:spPr>
          <a:xfrm>
            <a:off x="0" y="4578350"/>
            <a:ext cx="12188825" cy="2279650"/>
          </a:xfrm>
          <a:prstGeom prst="rect">
            <a:avLst/>
          </a:prstGeom>
          <a:solidFill>
            <a:srgbClr val="0037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" name="Segnaposto immagine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578350"/>
          </a:xfrm>
          <a:solidFill>
            <a:schemeClr val="bg1"/>
          </a:solidFill>
        </p:spPr>
        <p:txBody>
          <a:bodyPr lIns="457200" tIns="457200" rtlCol="0" anchor="t">
            <a:normAutofit/>
          </a:bodyPr>
          <a:lstStyle>
            <a:lvl1pPr marL="0" indent="0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rtl="0"/>
            <a:r>
              <a:rPr lang="it-IT" noProof="0"/>
              <a:t>Fare clic sull'icona per inserire un'immagine</a:t>
            </a:r>
            <a:endParaRPr lang="it-IT" noProof="0" dirty="0"/>
          </a:p>
        </p:txBody>
      </p: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097279" y="4799362"/>
            <a:ext cx="10113645" cy="743682"/>
          </a:xfrm>
        </p:spPr>
        <p:txBody>
          <a:bodyPr tIns="0" bIns="0" rtlCol="0" anchor="b">
            <a:noAutofit/>
          </a:bodyPr>
          <a:lstStyle>
            <a:lvl1pPr algn="ctr">
              <a:defRPr sz="4400" b="1">
                <a:solidFill>
                  <a:srgbClr val="FFFFFF"/>
                </a:solidFill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1097279" y="5715000"/>
            <a:ext cx="10113264" cy="609600"/>
          </a:xfrm>
        </p:spPr>
        <p:txBody>
          <a:bodyPr lIns="91440" tIns="0" rIns="91440" bIns="0" rtlCol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 rtl="0"/>
            <a:r>
              <a:rPr lang="it-IT" noProof="0"/>
              <a:t>Fare clic per modificare gli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5A04164A-D1F3-464B-BA5A-A4C4D8F35ADB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>
          <a:xfrm>
            <a:off x="1097279" y="6446838"/>
            <a:ext cx="6818262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9" name="Rettangolo 8">
            <a:extLst>
              <a:ext uri="{FF2B5EF4-FFF2-40B4-BE49-F238E27FC236}">
                <a16:creationId xmlns:a16="http://schemas.microsoft.com/office/drawing/2014/main" id="{B4A4DE4A-F8EF-47D5-8C37-A9021C2BB6A3}"/>
              </a:ext>
            </a:extLst>
          </p:cNvPr>
          <p:cNvSpPr/>
          <p:nvPr userDrawn="1"/>
        </p:nvSpPr>
        <p:spPr>
          <a:xfrm>
            <a:off x="3536950" y="4535901"/>
            <a:ext cx="5118100" cy="12566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</p:spTree>
    <p:extLst>
      <p:ext uri="{BB962C8B-B14F-4D97-AF65-F5344CB8AC3E}">
        <p14:creationId xmlns:p14="http://schemas.microsoft.com/office/powerpoint/2010/main" val="5986956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 rtlCol="0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7" name="Segnaposto data 6">
            <a:extLst>
              <a:ext uri="{FF2B5EF4-FFF2-40B4-BE49-F238E27FC236}">
                <a16:creationId xmlns:a16="http://schemas.microsoft.com/office/drawing/2014/main" id="{7D5506EE-1026-4F35-9ACC-BD05BE0F9B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29D1554E-7EF2-44AC-BA44-70A2B54D9DB9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8" name="Segnaposto piè di pagina 7">
            <a:extLst>
              <a:ext uri="{FF2B5EF4-FFF2-40B4-BE49-F238E27FC236}">
                <a16:creationId xmlns:a16="http://schemas.microsoft.com/office/drawing/2014/main" id="{B7696E5F-8D95-4450-AE52-5438E6EDE2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999B2253-74CC-409E-BEB0-F8EFCFCB56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A98EE3D-8CD1-4C3F-BD1C-C98C9596463C}" type="slidenum">
              <a:rPr lang="it-IT" noProof="0" smtClean="0"/>
              <a:t>‹N›</a:t>
            </a:fld>
            <a:endParaRPr lang="it-IT" noProof="0" dirty="0"/>
          </a:p>
        </p:txBody>
      </p:sp>
    </p:spTree>
    <p:extLst>
      <p:ext uri="{BB962C8B-B14F-4D97-AF65-F5344CB8AC3E}">
        <p14:creationId xmlns:p14="http://schemas.microsoft.com/office/powerpoint/2010/main" val="5560409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arallelogramma 14">
            <a:extLst>
              <a:ext uri="{FF2B5EF4-FFF2-40B4-BE49-F238E27FC236}">
                <a16:creationId xmlns:a16="http://schemas.microsoft.com/office/drawing/2014/main" id="{F5AA8A10-E19C-430B-9D5D-8D12F92BFEC5}"/>
              </a:ext>
            </a:extLst>
          </p:cNvPr>
          <p:cNvSpPr/>
          <p:nvPr userDrawn="1"/>
        </p:nvSpPr>
        <p:spPr>
          <a:xfrm>
            <a:off x="7972121" y="0"/>
            <a:ext cx="2857500" cy="6858000"/>
          </a:xfrm>
          <a:prstGeom prst="parallelogram">
            <a:avLst>
              <a:gd name="adj" fmla="val 0"/>
            </a:avLst>
          </a:prstGeom>
          <a:solidFill>
            <a:schemeClr val="bg1">
              <a:lumMod val="9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endParaRPr lang="it-IT" noProof="0" dirty="0"/>
          </a:p>
        </p:txBody>
      </p:sp>
      <p:sp>
        <p:nvSpPr>
          <p:cNvPr id="12" name="Rettangolo 11">
            <a:extLst>
              <a:ext uri="{FF2B5EF4-FFF2-40B4-BE49-F238E27FC236}">
                <a16:creationId xmlns:a16="http://schemas.microsoft.com/office/drawing/2014/main" id="{A7C93D4F-3003-4D58-9AFB-356A0F800F42}"/>
              </a:ext>
            </a:extLst>
          </p:cNvPr>
          <p:cNvSpPr/>
          <p:nvPr userDrawn="1"/>
        </p:nvSpPr>
        <p:spPr>
          <a:xfrm>
            <a:off x="4961187" y="0"/>
            <a:ext cx="153926" cy="685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sp>
        <p:nvSpPr>
          <p:cNvPr id="4" name="Segnaposto data 3">
            <a:extLst>
              <a:ext uri="{FF2B5EF4-FFF2-40B4-BE49-F238E27FC236}">
                <a16:creationId xmlns:a16="http://schemas.microsoft.com/office/drawing/2014/main" id="{9925CCF1-92C0-4AF3-BFAF-4921631915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C3F388D4-15DF-446A-91AA-72876CD48301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051A78A9-3DFF-4937-A9F2-5D8CF495F3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5FAEB271-5CC0-4759-BC6E-8BE53AB227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A98EE3D-8CD1-4C3F-BD1C-C98C9596463C}" type="slidenum">
              <a:rPr lang="it-IT" noProof="0" smtClean="0"/>
              <a:t>‹N›</a:t>
            </a:fld>
            <a:endParaRPr lang="it-IT" noProof="0" dirty="0"/>
          </a:p>
        </p:txBody>
      </p:sp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6629400" y="758952"/>
            <a:ext cx="4526280" cy="3227514"/>
          </a:xfrm>
        </p:spPr>
        <p:txBody>
          <a:bodyPr rtlCol="0" anchor="b">
            <a:normAutofit/>
          </a:bodyPr>
          <a:lstStyle>
            <a:lvl1pPr algn="l">
              <a:lnSpc>
                <a:spcPct val="90000"/>
              </a:lnSpc>
              <a:defRPr sz="6000" b="1" spc="-50" baseline="0">
                <a:solidFill>
                  <a:srgbClr val="013D61"/>
                </a:solidFill>
                <a:latin typeface="+mn-lt"/>
              </a:defRPr>
            </a:lvl1pPr>
          </a:lstStyle>
          <a:p>
            <a:pPr rtl="0"/>
            <a:r>
              <a:rPr lang="it-IT" noProof="0" dirty="0"/>
              <a:t>Fare clic per modificare lo stile del titolo dello schema</a:t>
            </a:r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6632171" y="4508500"/>
            <a:ext cx="4526280" cy="1279652"/>
          </a:xfrm>
        </p:spPr>
        <p:txBody>
          <a:bodyPr lIns="91440" rIns="91440" rtlCol="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pPr rtl="0"/>
            <a:r>
              <a:rPr lang="it-IT" noProof="0" dirty="0"/>
              <a:t>Fare clic per modificare lo stile del sottotitolo dello schema</a:t>
            </a:r>
          </a:p>
        </p:txBody>
      </p:sp>
      <p:sp>
        <p:nvSpPr>
          <p:cNvPr id="11" name="Rettangolo 10">
            <a:extLst>
              <a:ext uri="{FF2B5EF4-FFF2-40B4-BE49-F238E27FC236}">
                <a16:creationId xmlns:a16="http://schemas.microsoft.com/office/drawing/2014/main" id="{6D3E1BBA-670B-4CAE-B839-50ADB23DDBC6}"/>
              </a:ext>
            </a:extLst>
          </p:cNvPr>
          <p:cNvSpPr/>
          <p:nvPr userDrawn="1"/>
        </p:nvSpPr>
        <p:spPr>
          <a:xfrm>
            <a:off x="4876840" y="0"/>
            <a:ext cx="153926" cy="6858000"/>
          </a:xfrm>
          <a:prstGeom prst="rect">
            <a:avLst/>
          </a:prstGeom>
          <a:solidFill>
            <a:srgbClr val="2E3D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1B49A922-E9AC-864A-C0FD-86D75E2B139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87" y="3841"/>
            <a:ext cx="488154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39385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Titolo verticale e tes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8724900" y="1346200"/>
            <a:ext cx="2448033" cy="4530725"/>
          </a:xfrm>
        </p:spPr>
        <p:txBody>
          <a:bodyPr vert="eaVert" rtlCol="0"/>
          <a:lstStyle/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1092200" y="1346200"/>
            <a:ext cx="7480300" cy="4530723"/>
          </a:xfrm>
        </p:spPr>
        <p:txBody>
          <a:bodyPr vert="eaVert" lIns="45720" tIns="0" rIns="45720" bIns="0" rtlCol="0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7" name="Segnaposto data 6">
            <a:extLst>
              <a:ext uri="{FF2B5EF4-FFF2-40B4-BE49-F238E27FC236}">
                <a16:creationId xmlns:a16="http://schemas.microsoft.com/office/drawing/2014/main" id="{AF33D6B0-F070-45C4-A472-19F432BE39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1C82CFE1-3316-4B70-89C0-454FCB2AAF53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8" name="Segnaposto piè di pagina 7">
            <a:extLst>
              <a:ext uri="{FF2B5EF4-FFF2-40B4-BE49-F238E27FC236}">
                <a16:creationId xmlns:a16="http://schemas.microsoft.com/office/drawing/2014/main" id="{9975399F-DAB2-410D-967F-ED17E6F79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10" name="Segnaposto numero diapositiva 9">
            <a:extLst>
              <a:ext uri="{FF2B5EF4-FFF2-40B4-BE49-F238E27FC236}">
                <a16:creationId xmlns:a16="http://schemas.microsoft.com/office/drawing/2014/main" id="{F762A46F-6BE5-4D12-9412-5CA7672EA8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A98EE3D-8CD1-4C3F-BD1C-C98C9596463C}" type="slidenum">
              <a:rPr lang="it-IT" noProof="0" smtClean="0"/>
              <a:t>‹N›</a:t>
            </a:fld>
            <a:endParaRPr lang="it-IT" noProof="0" dirty="0"/>
          </a:p>
        </p:txBody>
      </p:sp>
      <p:sp>
        <p:nvSpPr>
          <p:cNvPr id="14" name="Rettangolo 13">
            <a:extLst>
              <a:ext uri="{FF2B5EF4-FFF2-40B4-BE49-F238E27FC236}">
                <a16:creationId xmlns:a16="http://schemas.microsoft.com/office/drawing/2014/main" id="{6B443CC6-CDCA-4595-ADAE-DCB961FF1A8E}"/>
              </a:ext>
            </a:extLst>
          </p:cNvPr>
          <p:cNvSpPr/>
          <p:nvPr userDrawn="1"/>
        </p:nvSpPr>
        <p:spPr>
          <a:xfrm rot="16200000">
            <a:off x="8871481" y="-146580"/>
            <a:ext cx="1036320" cy="13294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</p:spTree>
    <p:extLst>
      <p:ext uri="{BB962C8B-B14F-4D97-AF65-F5344CB8AC3E}">
        <p14:creationId xmlns:p14="http://schemas.microsoft.com/office/powerpoint/2010/main" val="29406879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 rtlCol="0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7" name="Segnaposto data 6">
            <a:extLst>
              <a:ext uri="{FF2B5EF4-FFF2-40B4-BE49-F238E27FC236}">
                <a16:creationId xmlns:a16="http://schemas.microsoft.com/office/drawing/2014/main" id="{354D8B55-9EA8-4B81-8E84-9B93B0A275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74542C42-F0C8-417A-980A-09B6C1CD6C24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8" name="Segnaposto piè di pagina 7">
            <a:extLst>
              <a:ext uri="{FF2B5EF4-FFF2-40B4-BE49-F238E27FC236}">
                <a16:creationId xmlns:a16="http://schemas.microsoft.com/office/drawing/2014/main" id="{062CA021-2578-47CB-822C-BDDFF7223B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C4AAB51D-4141-4682-9375-DAFD5FB9DD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A98EE3D-8CD1-4C3F-BD1C-C98C9596463C}" type="slidenum">
              <a:rPr lang="it-IT" noProof="0" smtClean="0"/>
              <a:t>‹N›</a:t>
            </a:fld>
            <a:endParaRPr lang="it-IT" noProof="0" dirty="0"/>
          </a:p>
        </p:txBody>
      </p:sp>
      <p:grpSp>
        <p:nvGrpSpPr>
          <p:cNvPr id="4" name="Gruppo 3">
            <a:extLst>
              <a:ext uri="{FF2B5EF4-FFF2-40B4-BE49-F238E27FC236}">
                <a16:creationId xmlns:a16="http://schemas.microsoft.com/office/drawing/2014/main" id="{3192690B-F0F1-05EE-C428-3AAA2F362F65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5" name="Rettangolo 4">
              <a:extLst>
                <a:ext uri="{FF2B5EF4-FFF2-40B4-BE49-F238E27FC236}">
                  <a16:creationId xmlns:a16="http://schemas.microsoft.com/office/drawing/2014/main" id="{683888F4-0FA7-5D55-0AE0-C664E73F9EA7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6" name="Rettangolo 5">
              <a:extLst>
                <a:ext uri="{FF2B5EF4-FFF2-40B4-BE49-F238E27FC236}">
                  <a16:creationId xmlns:a16="http://schemas.microsoft.com/office/drawing/2014/main" id="{8ED9A453-B0F3-88AD-3B39-D56D635EFD98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10" name="Immagine 9">
              <a:extLst>
                <a:ext uri="{FF2B5EF4-FFF2-40B4-BE49-F238E27FC236}">
                  <a16:creationId xmlns:a16="http://schemas.microsoft.com/office/drawing/2014/main" id="{98033E15-A12A-6594-130E-80F0CD01F21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182784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estazione sezion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o 3">
            <a:extLst>
              <a:ext uri="{FF2B5EF4-FFF2-40B4-BE49-F238E27FC236}">
                <a16:creationId xmlns:a16="http://schemas.microsoft.com/office/drawing/2014/main" id="{1CCF69A2-C197-BA82-4951-CA51653F0E51}"/>
              </a:ext>
            </a:extLst>
          </p:cNvPr>
          <p:cNvGrpSpPr/>
          <p:nvPr userDrawn="1"/>
        </p:nvGrpSpPr>
        <p:grpSpPr>
          <a:xfrm>
            <a:off x="8166735" y="10622"/>
            <a:ext cx="2857500" cy="6847377"/>
            <a:chOff x="8166735" y="10622"/>
            <a:chExt cx="2857500" cy="6847377"/>
          </a:xfrm>
        </p:grpSpPr>
        <p:sp>
          <p:nvSpPr>
            <p:cNvPr id="5" name="Parallelogramma 14">
              <a:extLst>
                <a:ext uri="{FF2B5EF4-FFF2-40B4-BE49-F238E27FC236}">
                  <a16:creationId xmlns:a16="http://schemas.microsoft.com/office/drawing/2014/main" id="{C7AFB1F7-9EFC-07A2-E97E-943708F49ECD}"/>
                </a:ext>
              </a:extLst>
            </p:cNvPr>
            <p:cNvSpPr/>
            <p:nvPr userDrawn="1"/>
          </p:nvSpPr>
          <p:spPr>
            <a:xfrm>
              <a:off x="8166735" y="10622"/>
              <a:ext cx="2857500" cy="6847377"/>
            </a:xfrm>
            <a:prstGeom prst="parallelogram">
              <a:avLst>
                <a:gd name="adj" fmla="val 0"/>
              </a:avLst>
            </a:prstGeom>
            <a:solidFill>
              <a:srgbClr val="FBFCF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it-IT" noProof="0" dirty="0"/>
            </a:p>
          </p:txBody>
        </p:sp>
        <p:pic>
          <p:nvPicPr>
            <p:cNvPr id="6" name="Immagine 5">
              <a:extLst>
                <a:ext uri="{FF2B5EF4-FFF2-40B4-BE49-F238E27FC236}">
                  <a16:creationId xmlns:a16="http://schemas.microsoft.com/office/drawing/2014/main" id="{7D327C5E-9E84-FB89-BB3C-07998D27978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166740" y="580196"/>
              <a:ext cx="2831281" cy="4929684"/>
            </a:xfrm>
            <a:prstGeom prst="rect">
              <a:avLst/>
            </a:prstGeom>
          </p:spPr>
        </p:pic>
      </p:grpSp>
      <p:sp>
        <p:nvSpPr>
          <p:cNvPr id="7" name="Segnaposto data 6">
            <a:extLst>
              <a:ext uri="{FF2B5EF4-FFF2-40B4-BE49-F238E27FC236}">
                <a16:creationId xmlns:a16="http://schemas.microsoft.com/office/drawing/2014/main" id="{AAF2E137-EC28-48F8-9198-1F02539029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01D72669-6745-4AA0-A173-7F6CEB97CF08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8" name="Segnaposto piè di pagina 7">
            <a:extLst>
              <a:ext uri="{FF2B5EF4-FFF2-40B4-BE49-F238E27FC236}">
                <a16:creationId xmlns:a16="http://schemas.microsoft.com/office/drawing/2014/main" id="{189422CD-6F62-4DD6-89EF-07A60B42D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11" name="Segnaposto numero diapositiva 10">
            <a:extLst>
              <a:ext uri="{FF2B5EF4-FFF2-40B4-BE49-F238E27FC236}">
                <a16:creationId xmlns:a16="http://schemas.microsoft.com/office/drawing/2014/main" id="{69C6AFF8-42B4-4D05-969B-9F5FB33555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12" name="Segnaposto immagine 9">
            <a:extLst>
              <a:ext uri="{FF2B5EF4-FFF2-40B4-BE49-F238E27FC236}">
                <a16:creationId xmlns:a16="http://schemas.microsoft.com/office/drawing/2014/main" id="{E76B772A-7600-4ECE-B5A2-34827D4C710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311900" cy="6858000"/>
          </a:xfrm>
        </p:spPr>
        <p:txBody>
          <a:bodyPr rtlCol="0"/>
          <a:lstStyle/>
          <a:p>
            <a:pPr rtl="0"/>
            <a:r>
              <a:rPr lang="it-IT" noProof="0"/>
              <a:t>Fare clic sull'icona per inserire un'immagine</a:t>
            </a:r>
            <a:endParaRPr lang="it-IT" noProof="0" dirty="0"/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33820398-8D1F-4543-ABA0-7A67C38769B3}"/>
              </a:ext>
            </a:extLst>
          </p:cNvPr>
          <p:cNvSpPr/>
          <p:nvPr userDrawn="1"/>
        </p:nvSpPr>
        <p:spPr>
          <a:xfrm>
            <a:off x="2451099" y="3568700"/>
            <a:ext cx="8721725" cy="230822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 rtl="0"/>
            <a:endParaRPr lang="it-IT" sz="1400" noProof="0" dirty="0"/>
          </a:p>
        </p:txBody>
      </p: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2641599" y="3746500"/>
            <a:ext cx="8331202" cy="1308100"/>
          </a:xfrm>
        </p:spPr>
        <p:txBody>
          <a:bodyPr rtlCol="0" anchor="b" anchorCtr="0">
            <a:noAutofit/>
          </a:bodyPr>
          <a:lstStyle>
            <a:lvl1pPr>
              <a:lnSpc>
                <a:spcPct val="90000"/>
              </a:lnSpc>
              <a:defRPr sz="4800" b="1">
                <a:solidFill>
                  <a:schemeClr val="bg1"/>
                </a:solidFill>
                <a:latin typeface="+mn-lt"/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2641600" y="5219700"/>
            <a:ext cx="8331201" cy="586740"/>
          </a:xfrm>
        </p:spPr>
        <p:txBody>
          <a:bodyPr lIns="91440" rIns="91440" rtlCol="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it-IT" noProof="0"/>
              <a:t>Fare clic per modificare gli stili del testo dello schema</a:t>
            </a:r>
          </a:p>
        </p:txBody>
      </p:sp>
      <p:sp>
        <p:nvSpPr>
          <p:cNvPr id="14" name="Rettangolo 13">
            <a:extLst>
              <a:ext uri="{FF2B5EF4-FFF2-40B4-BE49-F238E27FC236}">
                <a16:creationId xmlns:a16="http://schemas.microsoft.com/office/drawing/2014/main" id="{45757C57-BBBA-44C6-9A4D-12F5D1E400AA}"/>
              </a:ext>
            </a:extLst>
          </p:cNvPr>
          <p:cNvSpPr/>
          <p:nvPr userDrawn="1"/>
        </p:nvSpPr>
        <p:spPr>
          <a:xfrm>
            <a:off x="3752850" y="3469101"/>
            <a:ext cx="5118100" cy="12566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D9EA996D-4047-F110-2CA6-C8971FCA83F7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10" name="Rettangolo 9">
              <a:extLst>
                <a:ext uri="{FF2B5EF4-FFF2-40B4-BE49-F238E27FC236}">
                  <a16:creationId xmlns:a16="http://schemas.microsoft.com/office/drawing/2014/main" id="{45484F79-E4D3-53F6-36D8-4C5C0DEE1B9E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16" name="Rettangolo 15">
              <a:extLst>
                <a:ext uri="{FF2B5EF4-FFF2-40B4-BE49-F238E27FC236}">
                  <a16:creationId xmlns:a16="http://schemas.microsoft.com/office/drawing/2014/main" id="{7AF5567F-566E-277B-3C1B-A7EC75968769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17" name="Immagine 16">
              <a:extLst>
                <a:ext uri="{FF2B5EF4-FFF2-40B4-BE49-F238E27FC236}">
                  <a16:creationId xmlns:a16="http://schemas.microsoft.com/office/drawing/2014/main" id="{CEB6C800-DA9E-A4C9-4124-EA6328801F5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969842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Intestazione della sezion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egnaposto data 6">
            <a:extLst>
              <a:ext uri="{FF2B5EF4-FFF2-40B4-BE49-F238E27FC236}">
                <a16:creationId xmlns:a16="http://schemas.microsoft.com/office/drawing/2014/main" id="{AAF2E137-EC28-48F8-9198-1F02539029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081A99FD-A18D-4AC6-92B0-69E29E35743B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8" name="Segnaposto piè di pagina 7">
            <a:extLst>
              <a:ext uri="{FF2B5EF4-FFF2-40B4-BE49-F238E27FC236}">
                <a16:creationId xmlns:a16="http://schemas.microsoft.com/office/drawing/2014/main" id="{189422CD-6F62-4DD6-89EF-07A60B42D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11" name="Segnaposto numero diapositiva 10">
            <a:extLst>
              <a:ext uri="{FF2B5EF4-FFF2-40B4-BE49-F238E27FC236}">
                <a16:creationId xmlns:a16="http://schemas.microsoft.com/office/drawing/2014/main" id="{69C6AFF8-42B4-4D05-969B-9F5FB33555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12" name="Segnaposto immagine 9">
            <a:extLst>
              <a:ext uri="{FF2B5EF4-FFF2-40B4-BE49-F238E27FC236}">
                <a16:creationId xmlns:a16="http://schemas.microsoft.com/office/drawing/2014/main" id="{E76B772A-7600-4ECE-B5A2-34827D4C710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</p:spPr>
        <p:txBody>
          <a:bodyPr rtlCol="0"/>
          <a:lstStyle/>
          <a:p>
            <a:pPr rtl="0"/>
            <a:r>
              <a:rPr lang="it-IT" noProof="0"/>
              <a:t>Fare clic sull'icona per inserire un'immagine</a:t>
            </a:r>
            <a:endParaRPr lang="it-IT" noProof="0" dirty="0"/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33820398-8D1F-4543-ABA0-7A67C38769B3}"/>
              </a:ext>
            </a:extLst>
          </p:cNvPr>
          <p:cNvSpPr/>
          <p:nvPr userDrawn="1"/>
        </p:nvSpPr>
        <p:spPr>
          <a:xfrm>
            <a:off x="1735138" y="3568700"/>
            <a:ext cx="8721725" cy="230822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 rtl="0"/>
            <a:endParaRPr lang="it-IT" sz="1400" noProof="0" dirty="0"/>
          </a:p>
        </p:txBody>
      </p:sp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1930399" y="3746500"/>
            <a:ext cx="8331202" cy="1308100"/>
          </a:xfrm>
        </p:spPr>
        <p:txBody>
          <a:bodyPr rtlCol="0" anchor="b" anchorCtr="0">
            <a:noAutofit/>
          </a:bodyPr>
          <a:lstStyle>
            <a:lvl1pPr algn="ctr">
              <a:lnSpc>
                <a:spcPct val="90000"/>
              </a:lnSpc>
              <a:defRPr sz="4800" b="1">
                <a:solidFill>
                  <a:schemeClr val="bg1"/>
                </a:solidFill>
                <a:latin typeface="+mn-lt"/>
              </a:defRPr>
            </a:lvl1pPr>
          </a:lstStyle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1930400" y="5219700"/>
            <a:ext cx="8331201" cy="586740"/>
          </a:xfrm>
        </p:spPr>
        <p:txBody>
          <a:bodyPr lIns="91440" rIns="91440" rtlCol="0" anchor="t" anchorCtr="0">
            <a:normAutofit/>
          </a:bodyPr>
          <a:lstStyle>
            <a:lvl1pPr marL="0" indent="0" algn="ctr">
              <a:buNone/>
              <a:defRPr sz="2400" cap="all" spc="200" baseline="0">
                <a:solidFill>
                  <a:schemeClr val="bg1"/>
                </a:solidFill>
                <a:latin typeface="+mn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it-IT" noProof="0"/>
              <a:t>Fare clic per modificare gli stili del testo dello schema</a:t>
            </a:r>
          </a:p>
        </p:txBody>
      </p:sp>
      <p:sp>
        <p:nvSpPr>
          <p:cNvPr id="14" name="Rettangolo 13">
            <a:extLst>
              <a:ext uri="{FF2B5EF4-FFF2-40B4-BE49-F238E27FC236}">
                <a16:creationId xmlns:a16="http://schemas.microsoft.com/office/drawing/2014/main" id="{45757C57-BBBA-44C6-9A4D-12F5D1E400AA}"/>
              </a:ext>
            </a:extLst>
          </p:cNvPr>
          <p:cNvSpPr/>
          <p:nvPr userDrawn="1"/>
        </p:nvSpPr>
        <p:spPr>
          <a:xfrm>
            <a:off x="3536950" y="3469101"/>
            <a:ext cx="5118100" cy="125666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grpSp>
        <p:nvGrpSpPr>
          <p:cNvPr id="4" name="Gruppo 3">
            <a:extLst>
              <a:ext uri="{FF2B5EF4-FFF2-40B4-BE49-F238E27FC236}">
                <a16:creationId xmlns:a16="http://schemas.microsoft.com/office/drawing/2014/main" id="{E34F9DA6-2E1F-35EE-F5BC-AE7D33A64354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5" name="Rettangolo 4">
              <a:extLst>
                <a:ext uri="{FF2B5EF4-FFF2-40B4-BE49-F238E27FC236}">
                  <a16:creationId xmlns:a16="http://schemas.microsoft.com/office/drawing/2014/main" id="{09D3B8B2-D71C-EF3D-506A-2A57F7BD29A1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6" name="Rettangolo 5">
              <a:extLst>
                <a:ext uri="{FF2B5EF4-FFF2-40B4-BE49-F238E27FC236}">
                  <a16:creationId xmlns:a16="http://schemas.microsoft.com/office/drawing/2014/main" id="{8A5D1CF0-1D2B-A1C0-45F2-0A6FF78050E6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9" name="Immagine 8">
              <a:extLst>
                <a:ext uri="{FF2B5EF4-FFF2-40B4-BE49-F238E27FC236}">
                  <a16:creationId xmlns:a16="http://schemas.microsoft.com/office/drawing/2014/main" id="{9BE25E09-1F98-F881-F19B-829F52969B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664897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olo 7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1097280" y="2120900"/>
            <a:ext cx="4639736" cy="3748193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6515944" y="2120900"/>
            <a:ext cx="4639736" cy="3748194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2" name="Segnaposto data 1">
            <a:extLst>
              <a:ext uri="{FF2B5EF4-FFF2-40B4-BE49-F238E27FC236}">
                <a16:creationId xmlns:a16="http://schemas.microsoft.com/office/drawing/2014/main" id="{5782D47D-B0DC-4C40-BCC6-BBBA32584A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43B79944-34CF-4A72-AC1B-909189585767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9" name="Segnaposto piè di pagina 8">
            <a:extLst>
              <a:ext uri="{FF2B5EF4-FFF2-40B4-BE49-F238E27FC236}">
                <a16:creationId xmlns:a16="http://schemas.microsoft.com/office/drawing/2014/main" id="{4690D34E-7EBD-44B2-83CA-4C126A18D7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10" name="Segnaposto numero diapositiva 9">
            <a:extLst>
              <a:ext uri="{FF2B5EF4-FFF2-40B4-BE49-F238E27FC236}">
                <a16:creationId xmlns:a16="http://schemas.microsoft.com/office/drawing/2014/main" id="{2AC511A1-9BBD-42DE-92FB-2AF44F8E9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A98EE3D-8CD1-4C3F-BD1C-C98C9596463C}" type="slidenum">
              <a:rPr lang="it-IT" noProof="0" smtClean="0"/>
              <a:t>‹N›</a:t>
            </a:fld>
            <a:endParaRPr lang="it-IT" noProof="0" dirty="0"/>
          </a:p>
        </p:txBody>
      </p:sp>
      <p:grpSp>
        <p:nvGrpSpPr>
          <p:cNvPr id="5" name="Gruppo 4">
            <a:extLst>
              <a:ext uri="{FF2B5EF4-FFF2-40B4-BE49-F238E27FC236}">
                <a16:creationId xmlns:a16="http://schemas.microsoft.com/office/drawing/2014/main" id="{95A08AA0-3B13-6134-3D6B-3A364C13954C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6" name="Rettangolo 5">
              <a:extLst>
                <a:ext uri="{FF2B5EF4-FFF2-40B4-BE49-F238E27FC236}">
                  <a16:creationId xmlns:a16="http://schemas.microsoft.com/office/drawing/2014/main" id="{6F77EB52-892A-0092-6498-F8B104F1C7A9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7" name="Rettangolo 6">
              <a:extLst>
                <a:ext uri="{FF2B5EF4-FFF2-40B4-BE49-F238E27FC236}">
                  <a16:creationId xmlns:a16="http://schemas.microsoft.com/office/drawing/2014/main" id="{D2A55855-B5DC-CAD4-E6F6-BC1ABAE5E3A5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11" name="Immagine 10">
              <a:extLst>
                <a:ext uri="{FF2B5EF4-FFF2-40B4-BE49-F238E27FC236}">
                  <a16:creationId xmlns:a16="http://schemas.microsoft.com/office/drawing/2014/main" id="{B521CE2C-F458-53E6-15A4-3DDF32EA674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879728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olo 9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</p:spPr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1097280" y="2057400"/>
            <a:ext cx="4639736" cy="736282"/>
          </a:xfrm>
        </p:spPr>
        <p:txBody>
          <a:bodyPr lIns="91440" rIns="91440" rtlCol="0" anchor="ctr">
            <a:noAutofit/>
          </a:bodyPr>
          <a:lstStyle>
            <a:lvl1pPr marL="0" indent="0" algn="l">
              <a:buNone/>
              <a:defRPr sz="2400" b="1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it-IT" noProof="0"/>
              <a:t>Fare clic per modificare gli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1186731" y="2958274"/>
            <a:ext cx="4639736" cy="2910821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6515944" y="2057400"/>
            <a:ext cx="4639736" cy="736282"/>
          </a:xfrm>
        </p:spPr>
        <p:txBody>
          <a:bodyPr lIns="91440" rIns="91440" rtlCol="0" anchor="ctr">
            <a:noAutofit/>
          </a:bodyPr>
          <a:lstStyle>
            <a:lvl1pPr marL="0" indent="0">
              <a:buNone/>
              <a:defRPr sz="2400" b="1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it-IT" noProof="0"/>
              <a:t>Fare clic per modificare gli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6605395" y="2958273"/>
            <a:ext cx="4639736" cy="2910821"/>
          </a:xfrm>
        </p:spPr>
        <p:txBody>
          <a:bodyPr rtlCol="0"/>
          <a:lstStyle/>
          <a:p>
            <a:pPr lvl="0" rtl="0"/>
            <a:r>
              <a:rPr lang="it-IT" noProof="0"/>
              <a:t>Fare clic per modificare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  <a:endParaRPr lang="it-IT" noProof="0" dirty="0"/>
          </a:p>
        </p:txBody>
      </p:sp>
      <p:sp>
        <p:nvSpPr>
          <p:cNvPr id="2" name="Segnaposto data 1">
            <a:extLst>
              <a:ext uri="{FF2B5EF4-FFF2-40B4-BE49-F238E27FC236}">
                <a16:creationId xmlns:a16="http://schemas.microsoft.com/office/drawing/2014/main" id="{8AF8A515-AA94-45D1-9223-5C2272618D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AAAF3A87-C769-4508-A602-98056DD906C2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11" name="Segnaposto piè di pagina 10">
            <a:extLst>
              <a:ext uri="{FF2B5EF4-FFF2-40B4-BE49-F238E27FC236}">
                <a16:creationId xmlns:a16="http://schemas.microsoft.com/office/drawing/2014/main" id="{D052F5BC-98E0-4D60-AD67-9547738B7D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12" name="Segnaposto numero diapositiva 11">
            <a:extLst>
              <a:ext uri="{FF2B5EF4-FFF2-40B4-BE49-F238E27FC236}">
                <a16:creationId xmlns:a16="http://schemas.microsoft.com/office/drawing/2014/main" id="{A38552DC-952E-41EA-AAAF-C2187523C0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A98EE3D-8CD1-4C3F-BD1C-C98C9596463C}" type="slidenum">
              <a:rPr lang="it-IT" noProof="0" smtClean="0"/>
              <a:t>‹N›</a:t>
            </a:fld>
            <a:endParaRPr lang="it-IT" noProof="0" dirty="0"/>
          </a:p>
        </p:txBody>
      </p:sp>
      <p:grpSp>
        <p:nvGrpSpPr>
          <p:cNvPr id="7" name="Gruppo 6">
            <a:extLst>
              <a:ext uri="{FF2B5EF4-FFF2-40B4-BE49-F238E27FC236}">
                <a16:creationId xmlns:a16="http://schemas.microsoft.com/office/drawing/2014/main" id="{7C265325-6F9C-85D0-B0E3-B67B79A71EFB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8" name="Rettangolo 7">
              <a:extLst>
                <a:ext uri="{FF2B5EF4-FFF2-40B4-BE49-F238E27FC236}">
                  <a16:creationId xmlns:a16="http://schemas.microsoft.com/office/drawing/2014/main" id="{0F8495D8-D76B-C6E5-2386-59639E58D398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9" name="Rettangolo 8">
              <a:extLst>
                <a:ext uri="{FF2B5EF4-FFF2-40B4-BE49-F238E27FC236}">
                  <a16:creationId xmlns:a16="http://schemas.microsoft.com/office/drawing/2014/main" id="{EE2559C6-9DA2-3A38-C40B-D414A5CFA47E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13" name="Immagine 12">
              <a:extLst>
                <a:ext uri="{FF2B5EF4-FFF2-40B4-BE49-F238E27FC236}">
                  <a16:creationId xmlns:a16="http://schemas.microsoft.com/office/drawing/2014/main" id="{4AD1E231-96D8-8062-91A5-4288B1B3A5C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95941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  <a:endParaRPr lang="it-IT" noProof="0" dirty="0"/>
          </a:p>
        </p:txBody>
      </p:sp>
      <p:sp>
        <p:nvSpPr>
          <p:cNvPr id="6" name="Segnaposto data 5">
            <a:extLst>
              <a:ext uri="{FF2B5EF4-FFF2-40B4-BE49-F238E27FC236}">
                <a16:creationId xmlns:a16="http://schemas.microsoft.com/office/drawing/2014/main" id="{7392073F-158F-44A3-8913-917AFFC1BC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5F1DB439-C8A9-45DF-AFF2-9EFA3E72C152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7" name="Segnaposto piè di pagina 6">
            <a:extLst>
              <a:ext uri="{FF2B5EF4-FFF2-40B4-BE49-F238E27FC236}">
                <a16:creationId xmlns:a16="http://schemas.microsoft.com/office/drawing/2014/main" id="{EED72207-24CA-42B7-A975-2F8E41CBA9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8" name="Segnaposto numero diapositiva 7">
            <a:extLst>
              <a:ext uri="{FF2B5EF4-FFF2-40B4-BE49-F238E27FC236}">
                <a16:creationId xmlns:a16="http://schemas.microsoft.com/office/drawing/2014/main" id="{D01080F2-251A-4B88-9A62-16F46D724F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3A98EE3D-8CD1-4C3F-BD1C-C98C9596463C}" type="slidenum">
              <a:rPr lang="it-IT" noProof="0" smtClean="0"/>
              <a:t>‹N›</a:t>
            </a:fld>
            <a:endParaRPr lang="it-IT" noProof="0" dirty="0"/>
          </a:p>
        </p:txBody>
      </p:sp>
      <p:grpSp>
        <p:nvGrpSpPr>
          <p:cNvPr id="3" name="Gruppo 2">
            <a:extLst>
              <a:ext uri="{FF2B5EF4-FFF2-40B4-BE49-F238E27FC236}">
                <a16:creationId xmlns:a16="http://schemas.microsoft.com/office/drawing/2014/main" id="{C3BF1989-943E-5095-52C1-5D54A4F57E6A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4" name="Rettangolo 3">
              <a:extLst>
                <a:ext uri="{FF2B5EF4-FFF2-40B4-BE49-F238E27FC236}">
                  <a16:creationId xmlns:a16="http://schemas.microsoft.com/office/drawing/2014/main" id="{3DB00B3A-C73C-FEF7-D0EA-50032E3A0EDB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5" name="Rettangolo 4">
              <a:extLst>
                <a:ext uri="{FF2B5EF4-FFF2-40B4-BE49-F238E27FC236}">
                  <a16:creationId xmlns:a16="http://schemas.microsoft.com/office/drawing/2014/main" id="{1B142B75-6E1A-3326-7672-BF16E2BEC6CD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9" name="Immagine 8">
              <a:extLst>
                <a:ext uri="{FF2B5EF4-FFF2-40B4-BE49-F238E27FC236}">
                  <a16:creationId xmlns:a16="http://schemas.microsoft.com/office/drawing/2014/main" id="{1CDA020C-77E6-4573-D69A-C399851DF6E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80013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u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uppo 19">
            <a:extLst>
              <a:ext uri="{FF2B5EF4-FFF2-40B4-BE49-F238E27FC236}">
                <a16:creationId xmlns:a16="http://schemas.microsoft.com/office/drawing/2014/main" id="{19B7BF6A-3EF9-279C-05CD-62BA2EE27242}"/>
              </a:ext>
            </a:extLst>
          </p:cNvPr>
          <p:cNvGrpSpPr/>
          <p:nvPr userDrawn="1"/>
        </p:nvGrpSpPr>
        <p:grpSpPr>
          <a:xfrm>
            <a:off x="0" y="6133244"/>
            <a:ext cx="12192000" cy="714133"/>
            <a:chOff x="0" y="6133244"/>
            <a:chExt cx="12192000" cy="714133"/>
          </a:xfrm>
        </p:grpSpPr>
        <p:sp>
          <p:nvSpPr>
            <p:cNvPr id="10" name="Rettangolo 9">
              <a:extLst>
                <a:ext uri="{FF2B5EF4-FFF2-40B4-BE49-F238E27FC236}">
                  <a16:creationId xmlns:a16="http://schemas.microsoft.com/office/drawing/2014/main" id="{DFAB8DF2-5E8E-AAC9-5CFB-04F9609C1AF6}"/>
                </a:ext>
              </a:extLst>
            </p:cNvPr>
            <p:cNvSpPr/>
            <p:nvPr userDrawn="1"/>
          </p:nvSpPr>
          <p:spPr>
            <a:xfrm rot="16200000">
              <a:off x="6073140" y="60104"/>
              <a:ext cx="45719" cy="12192000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sp>
          <p:nvSpPr>
            <p:cNvPr id="9" name="Rettangolo 8">
              <a:extLst>
                <a:ext uri="{FF2B5EF4-FFF2-40B4-BE49-F238E27FC236}">
                  <a16:creationId xmlns:a16="http://schemas.microsoft.com/office/drawing/2014/main" id="{D1867750-EA89-EFEA-40CB-4FA8E18FEF5A}"/>
                </a:ext>
              </a:extLst>
            </p:cNvPr>
            <p:cNvSpPr/>
            <p:nvPr userDrawn="1"/>
          </p:nvSpPr>
          <p:spPr>
            <a:xfrm rot="16200000">
              <a:off x="6044046" y="130762"/>
              <a:ext cx="103910" cy="12191999"/>
            </a:xfrm>
            <a:prstGeom prst="rect">
              <a:avLst/>
            </a:prstGeom>
            <a:solidFill>
              <a:srgbClr val="2E3D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it-IT" noProof="0" dirty="0"/>
            </a:p>
          </p:txBody>
        </p:sp>
        <p:pic>
          <p:nvPicPr>
            <p:cNvPr id="12" name="Immagine 11">
              <a:extLst>
                <a:ext uri="{FF2B5EF4-FFF2-40B4-BE49-F238E27FC236}">
                  <a16:creationId xmlns:a16="http://schemas.microsoft.com/office/drawing/2014/main" id="{5C1440DD-F731-6E48-65CC-2D288A20D26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6278417"/>
              <a:ext cx="12192000" cy="568960"/>
            </a:xfrm>
            <a:prstGeom prst="rect">
              <a:avLst/>
            </a:prstGeom>
          </p:spPr>
        </p:pic>
      </p:grpSp>
      <p:grpSp>
        <p:nvGrpSpPr>
          <p:cNvPr id="19" name="Gruppo 18">
            <a:extLst>
              <a:ext uri="{FF2B5EF4-FFF2-40B4-BE49-F238E27FC236}">
                <a16:creationId xmlns:a16="http://schemas.microsoft.com/office/drawing/2014/main" id="{6C7DC939-7217-A60C-AAE6-CFC9326765EE}"/>
              </a:ext>
            </a:extLst>
          </p:cNvPr>
          <p:cNvGrpSpPr/>
          <p:nvPr userDrawn="1"/>
        </p:nvGrpSpPr>
        <p:grpSpPr>
          <a:xfrm>
            <a:off x="8166735" y="10623"/>
            <a:ext cx="2857500" cy="6119550"/>
            <a:chOff x="4425159" y="10623"/>
            <a:chExt cx="2857500" cy="6119550"/>
          </a:xfrm>
        </p:grpSpPr>
        <p:sp>
          <p:nvSpPr>
            <p:cNvPr id="6" name="Parallelogramma 14">
              <a:extLst>
                <a:ext uri="{FF2B5EF4-FFF2-40B4-BE49-F238E27FC236}">
                  <a16:creationId xmlns:a16="http://schemas.microsoft.com/office/drawing/2014/main" id="{AF082EE3-41AA-4817-A1CC-C33DDB8F675F}"/>
                </a:ext>
              </a:extLst>
            </p:cNvPr>
            <p:cNvSpPr/>
            <p:nvPr userDrawn="1"/>
          </p:nvSpPr>
          <p:spPr>
            <a:xfrm>
              <a:off x="4425159" y="10623"/>
              <a:ext cx="2857500" cy="6119550"/>
            </a:xfrm>
            <a:prstGeom prst="parallelogram">
              <a:avLst>
                <a:gd name="adj" fmla="val 0"/>
              </a:avLst>
            </a:prstGeom>
            <a:solidFill>
              <a:srgbClr val="FBFCF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it-IT" noProof="0" dirty="0"/>
            </a:p>
          </p:txBody>
        </p:sp>
        <p:pic>
          <p:nvPicPr>
            <p:cNvPr id="18" name="Immagine 17">
              <a:extLst>
                <a:ext uri="{FF2B5EF4-FFF2-40B4-BE49-F238E27FC236}">
                  <a16:creationId xmlns:a16="http://schemas.microsoft.com/office/drawing/2014/main" id="{DCCC9D6E-2F2B-2AA8-15B1-DBEAB565E16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4425164" y="580196"/>
              <a:ext cx="2831281" cy="49296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105073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>
            <a:spLocks noGrp="1"/>
          </p:cNvSpPr>
          <p:nvPr>
            <p:ph type="title"/>
          </p:nvPr>
        </p:nvSpPr>
        <p:spPr>
          <a:xfrm>
            <a:off x="1097280" y="286603"/>
            <a:ext cx="10058400" cy="145075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it-IT" noProof="0" dirty="0"/>
              <a:t>Fare clic per modificare lo stile del titolo dello schema</a:t>
            </a:r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1216548" y="2108201"/>
            <a:ext cx="10058400" cy="3760891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 rtl="0"/>
            <a:r>
              <a:rPr lang="it-IT" noProof="0" dirty="0"/>
              <a:t>Fare clic per modificare gli stili del testo dello schema</a:t>
            </a:r>
          </a:p>
          <a:p>
            <a:pPr lvl="1" rtl="0"/>
            <a:r>
              <a:rPr lang="it-IT" noProof="0" dirty="0"/>
              <a:t>Secondo livello</a:t>
            </a:r>
          </a:p>
          <a:p>
            <a:pPr lvl="2" rtl="0"/>
            <a:r>
              <a:rPr lang="it-IT" noProof="0" dirty="0"/>
              <a:t>Terzo livello</a:t>
            </a:r>
          </a:p>
          <a:p>
            <a:pPr lvl="3" rtl="0"/>
            <a:r>
              <a:rPr lang="it-IT" noProof="0" dirty="0"/>
              <a:t>Quarto livello</a:t>
            </a:r>
          </a:p>
          <a:p>
            <a:pPr lvl="4" rtl="0"/>
            <a:r>
              <a:rPr lang="it-IT" noProof="0" dirty="0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6834126" y="6446838"/>
            <a:ext cx="2584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2CA46E8E-89D0-493E-ABBF-B63A9C819C41}" type="datetime1">
              <a:rPr lang="it-IT" noProof="0" smtClean="0"/>
              <a:t>29/10/2025</a:t>
            </a:fld>
            <a:endParaRPr lang="it-IT" noProof="0" dirty="0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1097279" y="6446838"/>
            <a:ext cx="484632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 cap="all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 dirty="0"/>
              <a:t>Piè di pagina</a:t>
            </a:r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10375670" y="6446838"/>
            <a:ext cx="78001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3A98EE3D-8CD1-4C3F-BD1C-C98C9596463C}" type="slidenum">
              <a:rPr lang="it-IT" noProof="0" smtClean="0"/>
              <a:pPr/>
              <a:t>‹N›</a:t>
            </a:fld>
            <a:endParaRPr lang="it-IT" noProof="0" dirty="0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0F25E55C-1C16-46C6-B789-A4B2BCEF8F86}"/>
              </a:ext>
            </a:extLst>
          </p:cNvPr>
          <p:cNvSpPr/>
          <p:nvPr userDrawn="1"/>
        </p:nvSpPr>
        <p:spPr>
          <a:xfrm>
            <a:off x="0" y="1011981"/>
            <a:ext cx="1036320" cy="685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 dirty="0"/>
          </a:p>
        </p:txBody>
      </p:sp>
      <p:grpSp>
        <p:nvGrpSpPr>
          <p:cNvPr id="12" name="Gruppo 11">
            <a:extLst>
              <a:ext uri="{FF2B5EF4-FFF2-40B4-BE49-F238E27FC236}">
                <a16:creationId xmlns:a16="http://schemas.microsoft.com/office/drawing/2014/main" id="{E5BF0961-A70C-D79A-DF8E-DE4FF7A0A45D}"/>
              </a:ext>
            </a:extLst>
          </p:cNvPr>
          <p:cNvGrpSpPr/>
          <p:nvPr userDrawn="1"/>
        </p:nvGrpSpPr>
        <p:grpSpPr>
          <a:xfrm>
            <a:off x="8166735" y="10622"/>
            <a:ext cx="2857500" cy="6847377"/>
            <a:chOff x="8166735" y="10622"/>
            <a:chExt cx="2857500" cy="6847377"/>
          </a:xfrm>
        </p:grpSpPr>
        <p:sp>
          <p:nvSpPr>
            <p:cNvPr id="9" name="Parallelogramma 14">
              <a:extLst>
                <a:ext uri="{FF2B5EF4-FFF2-40B4-BE49-F238E27FC236}">
                  <a16:creationId xmlns:a16="http://schemas.microsoft.com/office/drawing/2014/main" id="{F0532277-D603-17CA-7706-8AFB3C60BD4D}"/>
                </a:ext>
              </a:extLst>
            </p:cNvPr>
            <p:cNvSpPr/>
            <p:nvPr userDrawn="1"/>
          </p:nvSpPr>
          <p:spPr>
            <a:xfrm>
              <a:off x="8166735" y="10622"/>
              <a:ext cx="2857500" cy="6847377"/>
            </a:xfrm>
            <a:prstGeom prst="parallelogram">
              <a:avLst>
                <a:gd name="adj" fmla="val 0"/>
              </a:avLst>
            </a:prstGeom>
            <a:solidFill>
              <a:srgbClr val="FBFCF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0"/>
              <a:endParaRPr lang="it-IT" noProof="0" dirty="0"/>
            </a:p>
          </p:txBody>
        </p:sp>
        <p:pic>
          <p:nvPicPr>
            <p:cNvPr id="10" name="Immagine 9">
              <a:extLst>
                <a:ext uri="{FF2B5EF4-FFF2-40B4-BE49-F238E27FC236}">
                  <a16:creationId xmlns:a16="http://schemas.microsoft.com/office/drawing/2014/main" id="{D65EBDA1-EBE9-0CCF-A58A-C842DB8BEEB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8166740" y="580196"/>
              <a:ext cx="2831281" cy="49296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0285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18" r:id="rId2"/>
    <p:sldLayoutId id="2147483707" r:id="rId3"/>
    <p:sldLayoutId id="2147483708" r:id="rId4"/>
    <p:sldLayoutId id="2147483719" r:id="rId5"/>
    <p:sldLayoutId id="2147483709" r:id="rId6"/>
    <p:sldLayoutId id="2147483716" r:id="rId7"/>
    <p:sldLayoutId id="2147483710" r:id="rId8"/>
    <p:sldLayoutId id="2147483711" r:id="rId9"/>
    <p:sldLayoutId id="2147483712" r:id="rId10"/>
    <p:sldLayoutId id="2147483727" r:id="rId11"/>
    <p:sldLayoutId id="2147483720" r:id="rId12"/>
    <p:sldLayoutId id="2147483721" r:id="rId13"/>
    <p:sldLayoutId id="2147483725" r:id="rId14"/>
    <p:sldLayoutId id="2147483726" r:id="rId15"/>
    <p:sldLayoutId id="2147483722" r:id="rId16"/>
    <p:sldLayoutId id="2147483723" r:id="rId17"/>
    <p:sldLayoutId id="2147483715" r:id="rId18"/>
    <p:sldLayoutId id="2147483713" r:id="rId19"/>
    <p:sldLayoutId id="2147483714" r:id="rId20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800" b="1" kern="1200" spc="-50" baseline="0">
          <a:solidFill>
            <a:schemeClr val="tx1">
              <a:lumMod val="75000"/>
              <a:lumOff val="25000"/>
            </a:schemeClr>
          </a:solidFill>
          <a:latin typeface="+mn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10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Wingdings" panose="05000000000000000000" pitchFamily="2" charset="2"/>
        <a:buChar char="§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" panose="05000000000000000000" pitchFamily="2" charset="2"/>
        <a:buChar char="§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" panose="05000000000000000000" pitchFamily="2" charset="2"/>
        <a:buChar char="§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" panose="05000000000000000000" pitchFamily="2" charset="2"/>
        <a:buChar char="§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10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" panose="05000000000000000000" pitchFamily="2" charset="2"/>
        <a:buChar char="§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87" userDrawn="1">
          <p15:clr>
            <a:srgbClr val="F26B43"/>
          </p15:clr>
        </p15:guide>
        <p15:guide id="2" pos="688" userDrawn="1">
          <p15:clr>
            <a:srgbClr val="F26B43"/>
          </p15:clr>
        </p15:guide>
        <p15:guide id="3" pos="7038" userDrawn="1">
          <p15:clr>
            <a:srgbClr val="F26B43"/>
          </p15:clr>
        </p15:guide>
        <p15:guide id="4" orient="horz" pos="3702" userDrawn="1">
          <p15:clr>
            <a:srgbClr val="F26B43"/>
          </p15:clr>
        </p15:guide>
        <p15:guide id="5" orient="horz" pos="4065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Relationship Id="rId9" Type="http://schemas.openxmlformats.org/officeDocument/2006/relationships/comments" Target="../comments/commen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51.png"/><Relationship Id="rId4" Type="http://schemas.openxmlformats.org/officeDocument/2006/relationships/image" Target="../media/image50.gi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.xml"/><Relationship Id="rId4" Type="http://schemas.openxmlformats.org/officeDocument/2006/relationships/comments" Target="../comments/commen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gif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9.png"/><Relationship Id="rId4" Type="http://schemas.openxmlformats.org/officeDocument/2006/relationships/chart" Target="../charts/char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olo 2">
            <a:extLst>
              <a:ext uri="{FF2B5EF4-FFF2-40B4-BE49-F238E27FC236}">
                <a16:creationId xmlns:a16="http://schemas.microsoft.com/office/drawing/2014/main" id="{7F1CCB64-8231-435F-87C9-78C908E3938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758952"/>
            <a:ext cx="5059680" cy="2806369"/>
          </a:xfrm>
        </p:spPr>
        <p:txBody>
          <a:bodyPr>
            <a:noAutofit/>
          </a:bodyPr>
          <a:lstStyle/>
          <a:p>
            <a:r>
              <a:rPr lang="it-IT" sz="4800" b="0" i="1" dirty="0">
                <a:solidFill>
                  <a:srgbClr val="003366"/>
                </a:solidFill>
                <a:effectLst/>
                <a:latin typeface="Lato" panose="020F0502020204030203" pitchFamily="34" charset="0"/>
              </a:rPr>
              <a:t>RYGB ROBOTICO: ANASTOMOSI MANUALE O MECCANICA?</a:t>
            </a:r>
            <a:endParaRPr lang="it-IT" sz="4800" dirty="0">
              <a:solidFill>
                <a:srgbClr val="304297"/>
              </a:solidFill>
            </a:endParaRPr>
          </a:p>
        </p:txBody>
      </p:sp>
      <p:sp>
        <p:nvSpPr>
          <p:cNvPr id="4" name="Sottotitolo 3">
            <a:extLst>
              <a:ext uri="{FF2B5EF4-FFF2-40B4-BE49-F238E27FC236}">
                <a16:creationId xmlns:a16="http://schemas.microsoft.com/office/drawing/2014/main" id="{91A9603A-D223-47EF-B35B-86424F3280C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0" y="4144974"/>
            <a:ext cx="5430982" cy="2148037"/>
          </a:xfrm>
        </p:spPr>
        <p:txBody>
          <a:bodyPr>
            <a:normAutofit fontScale="92500" lnSpcReduction="20000"/>
          </a:bodyPr>
          <a:lstStyle/>
          <a:p>
            <a:r>
              <a:rPr lang="it-IT" sz="2700" b="1" i="1" dirty="0" err="1">
                <a:solidFill>
                  <a:srgbClr val="E79130"/>
                </a:solidFill>
              </a:rPr>
              <a:t>costantino</a:t>
            </a:r>
            <a:r>
              <a:rPr lang="it-IT" sz="2700" b="1" i="1" dirty="0">
                <a:solidFill>
                  <a:srgbClr val="E79130"/>
                </a:solidFill>
              </a:rPr>
              <a:t> </a:t>
            </a:r>
            <a:r>
              <a:rPr lang="it-IT" sz="2700" b="1" i="1" dirty="0" err="1">
                <a:solidFill>
                  <a:srgbClr val="E79130"/>
                </a:solidFill>
              </a:rPr>
              <a:t>voglino</a:t>
            </a:r>
            <a:endParaRPr lang="it-IT" sz="2700" b="1" i="1" dirty="0">
              <a:solidFill>
                <a:srgbClr val="E79130"/>
              </a:solidFill>
            </a:endParaRPr>
          </a:p>
          <a:p>
            <a:endParaRPr lang="it-IT" sz="2700" b="1" dirty="0">
              <a:solidFill>
                <a:srgbClr val="E79130"/>
              </a:solidFill>
            </a:endParaRPr>
          </a:p>
          <a:p>
            <a:r>
              <a:rPr lang="it-IT" sz="2200" b="1" dirty="0">
                <a:solidFill>
                  <a:srgbClr val="E79130"/>
                </a:solidFill>
              </a:rPr>
              <a:t>uosa chirurgia bariatrica</a:t>
            </a:r>
          </a:p>
          <a:p>
            <a:r>
              <a:rPr lang="it-IT" sz="2200" b="1" dirty="0">
                <a:solidFill>
                  <a:srgbClr val="E79130"/>
                </a:solidFill>
              </a:rPr>
              <a:t>azienda ospedaliera universitaria senese</a:t>
            </a:r>
          </a:p>
          <a:p>
            <a:endParaRPr lang="it-IT" sz="2800" b="1" dirty="0">
              <a:solidFill>
                <a:srgbClr val="E79130"/>
              </a:solidFill>
            </a:endParaRPr>
          </a:p>
          <a:p>
            <a:endParaRPr lang="it-IT" sz="2800" b="1" dirty="0">
              <a:solidFill>
                <a:srgbClr val="E7913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1504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" name="Immagine 1279">
            <a:extLst>
              <a:ext uri="{FF2B5EF4-FFF2-40B4-BE49-F238E27FC236}">
                <a16:creationId xmlns:a16="http://schemas.microsoft.com/office/drawing/2014/main" id="{C93D1D12-6A43-AF26-A1D6-ADE826696C0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9372"/>
          <a:stretch/>
        </p:blipFill>
        <p:spPr>
          <a:xfrm>
            <a:off x="0" y="6127845"/>
            <a:ext cx="12192000" cy="728481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BB89C6CF-619A-14F2-9D86-A9558D46476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750" t="29687" r="26022" b="56366"/>
          <a:stretch/>
        </p:blipFill>
        <p:spPr>
          <a:xfrm>
            <a:off x="2119745" y="110828"/>
            <a:ext cx="7952509" cy="9559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C194C885-F95B-98C2-9EAC-92B96EC004C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727" t="36761" r="33182" b="56570"/>
          <a:stretch/>
        </p:blipFill>
        <p:spPr>
          <a:xfrm>
            <a:off x="3713016" y="1414257"/>
            <a:ext cx="4765965" cy="457200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1066496F-E2B0-16CE-406B-E6EE12217A3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0000" t="33123" r="12045" b="10628"/>
          <a:stretch/>
        </p:blipFill>
        <p:spPr>
          <a:xfrm>
            <a:off x="319745" y="1861980"/>
            <a:ext cx="3600000" cy="2999625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FAE37F2C-4303-8720-102D-B950E08877FD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6705" t="23018" r="54204" b="19318"/>
          <a:stretch/>
        </p:blipFill>
        <p:spPr>
          <a:xfrm>
            <a:off x="4295998" y="3053473"/>
            <a:ext cx="3600000" cy="2985680"/>
          </a:xfrm>
          <a:prstGeom prst="rect">
            <a:avLst/>
          </a:prstGeom>
        </p:spPr>
      </p:pic>
      <p:pic>
        <p:nvPicPr>
          <p:cNvPr id="17" name="Immagine 16">
            <a:extLst>
              <a:ext uri="{FF2B5EF4-FFF2-40B4-BE49-F238E27FC236}">
                <a16:creationId xmlns:a16="http://schemas.microsoft.com/office/drawing/2014/main" id="{D79DD82E-ACEB-3AF6-3C95-70BD3A39B90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6591" t="35831" r="54318" b="6645"/>
          <a:stretch/>
        </p:blipFill>
        <p:spPr>
          <a:xfrm>
            <a:off x="8272251" y="2050474"/>
            <a:ext cx="3600000" cy="2978424"/>
          </a:xfrm>
          <a:prstGeom prst="rect">
            <a:avLst/>
          </a:prstGeom>
        </p:spPr>
      </p:pic>
      <p:pic>
        <p:nvPicPr>
          <p:cNvPr id="19" name="Immagine 18">
            <a:extLst>
              <a:ext uri="{FF2B5EF4-FFF2-40B4-BE49-F238E27FC236}">
                <a16:creationId xmlns:a16="http://schemas.microsoft.com/office/drawing/2014/main" id="{A0DFE0ED-9875-6BA6-2082-07068DEC253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6364" t="40198" r="10455" b="11505"/>
          <a:stretch/>
        </p:blipFill>
        <p:spPr>
          <a:xfrm>
            <a:off x="1139621" y="2175203"/>
            <a:ext cx="9912755" cy="3235875"/>
          </a:xfrm>
          <a:prstGeom prst="rect">
            <a:avLst/>
          </a:prstGeom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7A16FC86-EC5C-5355-FE7E-7DCBB8890472}"/>
              </a:ext>
            </a:extLst>
          </p:cNvPr>
          <p:cNvSpPr/>
          <p:nvPr/>
        </p:nvSpPr>
        <p:spPr>
          <a:xfrm>
            <a:off x="1139620" y="2732272"/>
            <a:ext cx="2481885" cy="414436"/>
          </a:xfrm>
          <a:prstGeom prst="rect">
            <a:avLst/>
          </a:prstGeom>
          <a:solidFill>
            <a:srgbClr val="92D05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8F481D61-F9D0-D961-9891-5FA78518EEC6}"/>
              </a:ext>
            </a:extLst>
          </p:cNvPr>
          <p:cNvSpPr/>
          <p:nvPr/>
        </p:nvSpPr>
        <p:spPr>
          <a:xfrm>
            <a:off x="1139620" y="4819441"/>
            <a:ext cx="2481885" cy="298149"/>
          </a:xfrm>
          <a:prstGeom prst="rect">
            <a:avLst/>
          </a:prstGeom>
          <a:solidFill>
            <a:srgbClr val="92D05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0276BC17-8A19-F391-DE00-3C4D80981410}"/>
              </a:ext>
            </a:extLst>
          </p:cNvPr>
          <p:cNvSpPr/>
          <p:nvPr/>
        </p:nvSpPr>
        <p:spPr>
          <a:xfrm>
            <a:off x="1139620" y="4451263"/>
            <a:ext cx="2481885" cy="383717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94314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6">
            <a:extLst>
              <a:ext uri="{FF2B5EF4-FFF2-40B4-BE49-F238E27FC236}">
                <a16:creationId xmlns:a16="http://schemas.microsoft.com/office/drawing/2014/main" id="{F698A5AB-31DA-D855-F8DB-58BE18FF0DF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2237" t="40697" r="27105" b="38240"/>
          <a:stretch/>
        </p:blipFill>
        <p:spPr>
          <a:xfrm>
            <a:off x="344906" y="320842"/>
            <a:ext cx="7395410" cy="144379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378855A7-EA0C-82B4-0BB3-9AF04D62D5F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369" t="22443" r="63684" b="69366"/>
          <a:stretch/>
        </p:blipFill>
        <p:spPr>
          <a:xfrm>
            <a:off x="8165432" y="481263"/>
            <a:ext cx="3169918" cy="609600"/>
          </a:xfrm>
          <a:prstGeom prst="rect">
            <a:avLst/>
          </a:prstGeom>
        </p:spPr>
      </p:pic>
      <p:pic>
        <p:nvPicPr>
          <p:cNvPr id="13" name="Immagine 12">
            <a:extLst>
              <a:ext uri="{FF2B5EF4-FFF2-40B4-BE49-F238E27FC236}">
                <a16:creationId xmlns:a16="http://schemas.microsoft.com/office/drawing/2014/main" id="{F90F8612-39C3-CD03-27B6-EE318659997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1842" t="28995" r="33027" b="8752"/>
          <a:stretch/>
        </p:blipFill>
        <p:spPr>
          <a:xfrm>
            <a:off x="409074" y="2269957"/>
            <a:ext cx="5358064" cy="2823412"/>
          </a:xfrm>
          <a:prstGeom prst="rect">
            <a:avLst/>
          </a:prstGeom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6C67B45A-AA48-A5AA-43B1-1B6C33083875}"/>
              </a:ext>
            </a:extLst>
          </p:cNvPr>
          <p:cNvSpPr/>
          <p:nvPr/>
        </p:nvSpPr>
        <p:spPr>
          <a:xfrm>
            <a:off x="409074" y="4734696"/>
            <a:ext cx="5358064" cy="303253"/>
          </a:xfrm>
          <a:prstGeom prst="rect">
            <a:avLst/>
          </a:prstGeom>
          <a:solidFill>
            <a:srgbClr val="92D05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09A01E3B-6B0C-324E-299D-DF4B1027C843}"/>
              </a:ext>
            </a:extLst>
          </p:cNvPr>
          <p:cNvSpPr/>
          <p:nvPr/>
        </p:nvSpPr>
        <p:spPr>
          <a:xfrm rot="19264690">
            <a:off x="6368051" y="3113461"/>
            <a:ext cx="5475380" cy="923330"/>
          </a:xfrm>
          <a:prstGeom prst="rect">
            <a:avLst/>
          </a:prstGeom>
          <a:noFill/>
          <a:ln>
            <a:noFill/>
          </a:ln>
          <a:effectLst>
            <a:outerShdw blurRad="225425" dist="50800" dir="5220000" algn="ctr">
              <a:srgbClr val="000000">
                <a:alpha val="33000"/>
              </a:srgbClr>
            </a:outerShdw>
          </a:effectLst>
          <a:scene3d>
            <a:camera prst="perspectiveFront" fov="3300000">
              <a:rot lat="486000" lon="19530000" rev="174000"/>
            </a:camera>
            <a:lightRig rig="harsh" dir="t">
              <a:rot lat="0" lon="0" rev="3000000"/>
            </a:lightRig>
          </a:scene3d>
          <a:sp3d extrusionH="254000" contourW="19050">
            <a:bevelT w="82550" h="44450" prst="angle"/>
            <a:bevelB w="82550" h="44450" prst="angle"/>
            <a:contourClr>
              <a:srgbClr val="FFFFFF"/>
            </a:contourClr>
          </a:sp3d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it-IT" sz="5400" b="1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</a:rPr>
              <a:t>Learning curve</a:t>
            </a:r>
          </a:p>
        </p:txBody>
      </p:sp>
    </p:spTree>
    <p:extLst>
      <p:ext uri="{BB962C8B-B14F-4D97-AF65-F5344CB8AC3E}">
        <p14:creationId xmlns:p14="http://schemas.microsoft.com/office/powerpoint/2010/main" val="2296365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magine 4">
            <a:extLst>
              <a:ext uri="{FF2B5EF4-FFF2-40B4-BE49-F238E27FC236}">
                <a16:creationId xmlns:a16="http://schemas.microsoft.com/office/drawing/2014/main" id="{F7202067-CAC1-F7E2-D391-4ACFFD1C03D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9851" t="18293" r="7873" b="33923"/>
          <a:stretch/>
        </p:blipFill>
        <p:spPr>
          <a:xfrm>
            <a:off x="204718" y="954685"/>
            <a:ext cx="7848000" cy="2562612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130EA028-2105-109F-C7B6-07277939574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940" t="43977" r="10112" b="12021"/>
          <a:stretch/>
        </p:blipFill>
        <p:spPr>
          <a:xfrm>
            <a:off x="3575713" y="3541069"/>
            <a:ext cx="7848000" cy="2340628"/>
          </a:xfrm>
          <a:prstGeom prst="rect">
            <a:avLst/>
          </a:prstGeom>
        </p:spPr>
      </p:pic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C4229260-B4C5-61C3-FF30-FE3CCF1A514C}"/>
              </a:ext>
            </a:extLst>
          </p:cNvPr>
          <p:cNvSpPr txBox="1"/>
          <p:nvPr/>
        </p:nvSpPr>
        <p:spPr>
          <a:xfrm>
            <a:off x="2167151" y="157969"/>
            <a:ext cx="7857698" cy="523220"/>
          </a:xfrm>
          <a:prstGeom prst="rect">
            <a:avLst/>
          </a:prstGeom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defPPr rtl="0">
              <a:defRPr lang="it-it"/>
            </a:defPPr>
            <a:lvl1pPr>
              <a:defRPr sz="1400" b="1">
                <a:solidFill>
                  <a:schemeClr val="bg1"/>
                </a:solidFill>
              </a:defRPr>
            </a:lvl1pPr>
            <a:lvl2pPr marL="0" lvl="1">
              <a:defRPr sz="1200" b="1" i="1">
                <a:solidFill>
                  <a:schemeClr val="bg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 dirty="0"/>
              <a:t>Comparison Between Robotic and Laparoscopic or Open Anastomoses: A Systematic Review and</a:t>
            </a:r>
          </a:p>
          <a:p>
            <a:r>
              <a:rPr lang="it-IT" dirty="0"/>
              <a:t>Meta-Analysis</a:t>
            </a:r>
          </a:p>
        </p:txBody>
      </p:sp>
    </p:spTree>
    <p:extLst>
      <p:ext uri="{BB962C8B-B14F-4D97-AF65-F5344CB8AC3E}">
        <p14:creationId xmlns:p14="http://schemas.microsoft.com/office/powerpoint/2010/main" val="235540827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>
            <a:extLst>
              <a:ext uri="{FF2B5EF4-FFF2-40B4-BE49-F238E27FC236}">
                <a16:creationId xmlns:a16="http://schemas.microsoft.com/office/drawing/2014/main" id="{D7A73F7D-73BB-AEA8-99B0-EF320AC9017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284" t="43579" r="20858" b="40095"/>
          <a:stretch/>
        </p:blipFill>
        <p:spPr>
          <a:xfrm>
            <a:off x="342630" y="102890"/>
            <a:ext cx="5426423" cy="70294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" name="Immagine 2">
            <a:extLst>
              <a:ext uri="{FF2B5EF4-FFF2-40B4-BE49-F238E27FC236}">
                <a16:creationId xmlns:a16="http://schemas.microsoft.com/office/drawing/2014/main" id="{9D35C3D3-0285-4C61-0BFC-BAF6F80CEEB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948" t="24963" r="67669" b="66046"/>
          <a:stretch/>
        </p:blipFill>
        <p:spPr>
          <a:xfrm>
            <a:off x="342630" y="912635"/>
            <a:ext cx="2972820" cy="616227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D6B2EADC-DA28-3A4E-92D4-374D0E68D3E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0970" t="16751" r="12273" b="7454"/>
          <a:stretch/>
        </p:blipFill>
        <p:spPr>
          <a:xfrm>
            <a:off x="-3020" y="2067715"/>
            <a:ext cx="5991577" cy="3824653"/>
          </a:xfrm>
          <a:prstGeom prst="rect">
            <a:avLst/>
          </a:prstGeom>
        </p:spPr>
      </p:pic>
      <p:sp>
        <p:nvSpPr>
          <p:cNvPr id="5" name="Rettangolo 4">
            <a:extLst>
              <a:ext uri="{FF2B5EF4-FFF2-40B4-BE49-F238E27FC236}">
                <a16:creationId xmlns:a16="http://schemas.microsoft.com/office/drawing/2014/main" id="{1512EFCF-D387-9F5F-5F8B-ED4F25EB4DD2}"/>
              </a:ext>
            </a:extLst>
          </p:cNvPr>
          <p:cNvSpPr/>
          <p:nvPr/>
        </p:nvSpPr>
        <p:spPr>
          <a:xfrm>
            <a:off x="242747" y="5444506"/>
            <a:ext cx="5590206" cy="212337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6" name="Rettangolo 5">
            <a:extLst>
              <a:ext uri="{FF2B5EF4-FFF2-40B4-BE49-F238E27FC236}">
                <a16:creationId xmlns:a16="http://schemas.microsoft.com/office/drawing/2014/main" id="{EA017896-5E6B-5112-5B88-7F195E2973C6}"/>
              </a:ext>
            </a:extLst>
          </p:cNvPr>
          <p:cNvSpPr/>
          <p:nvPr/>
        </p:nvSpPr>
        <p:spPr>
          <a:xfrm>
            <a:off x="197665" y="3710717"/>
            <a:ext cx="5590206" cy="212337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Rettangolo 8">
            <a:extLst>
              <a:ext uri="{FF2B5EF4-FFF2-40B4-BE49-F238E27FC236}">
                <a16:creationId xmlns:a16="http://schemas.microsoft.com/office/drawing/2014/main" id="{CC55753F-9A59-7682-A08C-D0624703F27C}"/>
              </a:ext>
            </a:extLst>
          </p:cNvPr>
          <p:cNvSpPr/>
          <p:nvPr/>
        </p:nvSpPr>
        <p:spPr>
          <a:xfrm>
            <a:off x="164944" y="2790738"/>
            <a:ext cx="5622927" cy="212337"/>
          </a:xfrm>
          <a:prstGeom prst="rect">
            <a:avLst/>
          </a:prstGeom>
          <a:solidFill>
            <a:srgbClr val="92D05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1" name="Immagine 10">
            <a:extLst>
              <a:ext uri="{FF2B5EF4-FFF2-40B4-BE49-F238E27FC236}">
                <a16:creationId xmlns:a16="http://schemas.microsoft.com/office/drawing/2014/main" id="{393EB5EE-6C01-A8A2-6BC4-FC421542AA5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8864" t="23623" r="10794" b="44210"/>
          <a:stretch/>
        </p:blipFill>
        <p:spPr>
          <a:xfrm>
            <a:off x="6096000" y="2869232"/>
            <a:ext cx="5991578" cy="1348698"/>
          </a:xfrm>
          <a:prstGeom prst="rect">
            <a:avLst/>
          </a:prstGeom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E798E9E2-2AC9-B9E8-B01F-DCDC3EB99A3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340" t="51516" r="22046" b="29080"/>
          <a:stretch/>
        </p:blipFill>
        <p:spPr>
          <a:xfrm>
            <a:off x="6313514" y="45170"/>
            <a:ext cx="5774064" cy="86746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Immagine 14">
            <a:extLst>
              <a:ext uri="{FF2B5EF4-FFF2-40B4-BE49-F238E27FC236}">
                <a16:creationId xmlns:a16="http://schemas.microsoft.com/office/drawing/2014/main" id="{DB3A53B6-D673-E7B9-208F-5BD440BDB6D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229" t="30293" r="67828" b="61845"/>
          <a:stretch/>
        </p:blipFill>
        <p:spPr>
          <a:xfrm>
            <a:off x="6271312" y="1048131"/>
            <a:ext cx="2915654" cy="538853"/>
          </a:xfrm>
          <a:prstGeom prst="rect">
            <a:avLst/>
          </a:prstGeom>
        </p:spPr>
      </p:pic>
      <p:sp>
        <p:nvSpPr>
          <p:cNvPr id="22" name="Rettangolo 21">
            <a:extLst>
              <a:ext uri="{FF2B5EF4-FFF2-40B4-BE49-F238E27FC236}">
                <a16:creationId xmlns:a16="http://schemas.microsoft.com/office/drawing/2014/main" id="{2989A565-7822-272F-B7CB-5D3B905ECABA}"/>
              </a:ext>
            </a:extLst>
          </p:cNvPr>
          <p:cNvSpPr/>
          <p:nvPr/>
        </p:nvSpPr>
        <p:spPr>
          <a:xfrm>
            <a:off x="6096001" y="3543581"/>
            <a:ext cx="5991577" cy="195172"/>
          </a:xfrm>
          <a:prstGeom prst="rect">
            <a:avLst/>
          </a:prstGeom>
          <a:solidFill>
            <a:srgbClr val="92D05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46357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9" grpId="0" animBg="1"/>
      <p:bldP spid="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ella 1">
            <a:extLst>
              <a:ext uri="{FF2B5EF4-FFF2-40B4-BE49-F238E27FC236}">
                <a16:creationId xmlns:a16="http://schemas.microsoft.com/office/drawing/2014/main" id="{42EB39BF-FE39-09E7-71B7-806DEB2F6C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6505786"/>
              </p:ext>
            </p:extLst>
          </p:nvPr>
        </p:nvGraphicFramePr>
        <p:xfrm>
          <a:off x="213334" y="924523"/>
          <a:ext cx="7719081" cy="511615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132687">
                  <a:extLst>
                    <a:ext uri="{9D8B030D-6E8A-4147-A177-3AD203B41FA5}">
                      <a16:colId xmlns:a16="http://schemas.microsoft.com/office/drawing/2014/main" val="2782457973"/>
                    </a:ext>
                  </a:extLst>
                </a:gridCol>
                <a:gridCol w="1726495">
                  <a:extLst>
                    <a:ext uri="{9D8B030D-6E8A-4147-A177-3AD203B41FA5}">
                      <a16:colId xmlns:a16="http://schemas.microsoft.com/office/drawing/2014/main" val="3698136378"/>
                    </a:ext>
                  </a:extLst>
                </a:gridCol>
                <a:gridCol w="1628350">
                  <a:extLst>
                    <a:ext uri="{9D8B030D-6E8A-4147-A177-3AD203B41FA5}">
                      <a16:colId xmlns:a16="http://schemas.microsoft.com/office/drawing/2014/main" val="244959061"/>
                    </a:ext>
                  </a:extLst>
                </a:gridCol>
                <a:gridCol w="1622619">
                  <a:extLst>
                    <a:ext uri="{9D8B030D-6E8A-4147-A177-3AD203B41FA5}">
                      <a16:colId xmlns:a16="http://schemas.microsoft.com/office/drawing/2014/main" val="3679987184"/>
                    </a:ext>
                  </a:extLst>
                </a:gridCol>
                <a:gridCol w="608930">
                  <a:extLst>
                    <a:ext uri="{9D8B030D-6E8A-4147-A177-3AD203B41FA5}">
                      <a16:colId xmlns:a16="http://schemas.microsoft.com/office/drawing/2014/main" val="2662616398"/>
                    </a:ext>
                  </a:extLst>
                </a:gridCol>
              </a:tblGrid>
              <a:tr h="292017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Anastomosis technique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200">
                          <a:effectLst/>
                        </a:rPr>
                        <a:t>End-to-side hand-sewn 2 layers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Hand-sewn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 dirty="0" err="1">
                          <a:effectLst/>
                        </a:rPr>
                        <a:t>Linear</a:t>
                      </a:r>
                      <a:r>
                        <a:rPr lang="fr-CH" sz="1200" dirty="0">
                          <a:effectLst/>
                        </a:rPr>
                        <a:t> </a:t>
                      </a:r>
                      <a:r>
                        <a:rPr lang="fr-CH" sz="1200" dirty="0" err="1">
                          <a:effectLst/>
                        </a:rPr>
                        <a:t>stapler</a:t>
                      </a:r>
                      <a:endParaRPr lang="it-IT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p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2884053386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N=161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N=603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N=150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3569888490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Patients characteristics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313066645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Age (years)</a:t>
                      </a:r>
                      <a:r>
                        <a:rPr lang="fr-CH" sz="1200" baseline="30000">
                          <a:effectLst/>
                        </a:rPr>
                        <a:t>a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40.93 (9.71)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41.46 (10.36)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38.11 (9.55)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0,001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3053905922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BMI (kg/m2)</a:t>
                      </a:r>
                      <a:r>
                        <a:rPr lang="fr-CH" sz="1200" baseline="30000">
                          <a:effectLst/>
                        </a:rPr>
                        <a:t>a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42.80 (3.28)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41.41 (4.58)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43.79 (3.65)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&lt;0.001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1873454362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ASA Score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&lt;0.001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2736270821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I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0 (0.0)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11 (1.8)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0 (0.0)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3563374773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II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40 (24.8)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271 (44.9)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54 (42.5)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 dirty="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3095415322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III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121 (75.2)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321 (53.2)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73 (57.5)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3209889498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Perioperative course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277370464"/>
                  </a:ext>
                </a:extLst>
              </a:tr>
              <a:tr h="292017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Operation duration (minutes)</a:t>
                      </a:r>
                      <a:r>
                        <a:rPr lang="fr-CH" sz="1200" baseline="30000">
                          <a:effectLst/>
                        </a:rPr>
                        <a:t>b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120.00 [108.00, 136.00]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156.00 [123.00, 184.75]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108.00 [90.00, 143.50]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&lt;0.001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3572329345"/>
                  </a:ext>
                </a:extLst>
              </a:tr>
              <a:tr h="292017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Postoperative blood transfusion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0 (0.0)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7 (1.2)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0 (0.0)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0,162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792225058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Anatomotic leak until discharge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0 (0.0)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3 (0.5)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1 (0.7)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0,626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2752959699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Hospital stay (days)</a:t>
                      </a:r>
                      <a:r>
                        <a:rPr lang="fr-CH" sz="1200" baseline="30000">
                          <a:effectLst/>
                        </a:rPr>
                        <a:t> b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1.00 [1.00, 2.00]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3.00 [2.00, 3.00]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3.00 [2.00, 4.00]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&lt;0.001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4188215673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Post operative morbidity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it-IT" sz="1200">
                        <a:effectLst/>
                        <a:latin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1347554538"/>
                  </a:ext>
                </a:extLst>
              </a:tr>
              <a:tr h="292017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200">
                          <a:effectLst/>
                        </a:rPr>
                        <a:t>Anatomotic leak between discharge and 30 days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200">
                          <a:effectLst/>
                        </a:rPr>
                        <a:t>     </a:t>
                      </a:r>
                      <a:r>
                        <a:rPr lang="fr-CH" sz="1200">
                          <a:effectLst/>
                        </a:rPr>
                        <a:t>1 (0.6)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1 (0.2)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 1 (0.7)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0,488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579226385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Any complications until 30 days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19 (11.8)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59 (9.8)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12 (8.0)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0,529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3329770108"/>
                  </a:ext>
                </a:extLst>
              </a:tr>
              <a:tr h="292017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200">
                          <a:effectLst/>
                        </a:rPr>
                        <a:t>Anatomotic leak between 30 and 90 days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0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0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0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NA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1115491071"/>
                  </a:ext>
                </a:extLst>
              </a:tr>
              <a:tr h="14863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Any complications until 90 days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19 (11.8)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68 (11.3)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19 (12.7)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0,889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1003009810"/>
                  </a:ext>
                </a:extLst>
              </a:tr>
              <a:tr h="42659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200">
                          <a:effectLst/>
                        </a:rPr>
                        <a:t>Any complications between </a:t>
                      </a:r>
                      <a:endParaRPr lang="it-IT" sz="1200">
                        <a:effectLst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200">
                          <a:effectLst/>
                        </a:rPr>
                        <a:t>91 days and 1 year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en-US" sz="1200">
                          <a:effectLst/>
                        </a:rPr>
                        <a:t>     </a:t>
                      </a:r>
                      <a:r>
                        <a:rPr lang="fr-CH" sz="1200">
                          <a:effectLst/>
                        </a:rPr>
                        <a:t>0 (0.0)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25 (4.1)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>
                          <a:effectLst/>
                        </a:rPr>
                        <a:t>    15 (10.0) </a:t>
                      </a:r>
                      <a:endParaRPr lang="it-IT" sz="12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fr-CH" sz="1200" dirty="0">
                          <a:effectLst/>
                        </a:rPr>
                        <a:t>&lt;0.001</a:t>
                      </a:r>
                      <a:endParaRPr lang="it-IT" sz="12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9689" marR="29689" marT="0" marB="0" anchor="b"/>
                </a:tc>
                <a:extLst>
                  <a:ext uri="{0D108BD9-81ED-4DB2-BD59-A6C34878D82A}">
                    <a16:rowId xmlns:a16="http://schemas.microsoft.com/office/drawing/2014/main" val="1473423013"/>
                  </a:ext>
                </a:extLst>
              </a:tr>
            </a:tbl>
          </a:graphicData>
        </a:graphic>
      </p:graphicFrame>
      <p:sp>
        <p:nvSpPr>
          <p:cNvPr id="4" name="CasellaDiTesto 3">
            <a:extLst>
              <a:ext uri="{FF2B5EF4-FFF2-40B4-BE49-F238E27FC236}">
                <a16:creationId xmlns:a16="http://schemas.microsoft.com/office/drawing/2014/main" id="{4E450BD6-7FC1-D81D-6174-0CB51946150D}"/>
              </a:ext>
            </a:extLst>
          </p:cNvPr>
          <p:cNvSpPr txBox="1"/>
          <p:nvPr/>
        </p:nvSpPr>
        <p:spPr>
          <a:xfrm>
            <a:off x="9033037" y="3065586"/>
            <a:ext cx="2671549" cy="1662126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en-GB" sz="1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Surgical outcomes </a:t>
            </a:r>
            <a:r>
              <a:rPr lang="en-GB" sz="1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Low-Risk </a:t>
            </a:r>
            <a:r>
              <a:rPr lang="en-GB" sz="1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Robotic Roux-en-Y Gastric Bypass in expert </a:t>
            </a:r>
            <a:r>
              <a:rPr lang="en-GB" sz="1800" b="1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centers</a:t>
            </a:r>
            <a:r>
              <a:rPr lang="en-GB" sz="1800" b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comparing anastomosis technique.</a:t>
            </a:r>
            <a:endParaRPr lang="it-IT" sz="1800" b="1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6" name="Rettangolo 5">
            <a:extLst>
              <a:ext uri="{FF2B5EF4-FFF2-40B4-BE49-F238E27FC236}">
                <a16:creationId xmlns:a16="http://schemas.microsoft.com/office/drawing/2014/main" id="{F9A80E32-B3C7-105A-D4A4-D56404BF46F8}"/>
              </a:ext>
            </a:extLst>
          </p:cNvPr>
          <p:cNvSpPr/>
          <p:nvPr/>
        </p:nvSpPr>
        <p:spPr>
          <a:xfrm>
            <a:off x="2440181" y="3175878"/>
            <a:ext cx="5539356" cy="235527"/>
          </a:xfrm>
          <a:prstGeom prst="rect">
            <a:avLst/>
          </a:prstGeom>
          <a:noFill/>
          <a:ln w="2857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7" name="Rettangolo 6">
            <a:extLst>
              <a:ext uri="{FF2B5EF4-FFF2-40B4-BE49-F238E27FC236}">
                <a16:creationId xmlns:a16="http://schemas.microsoft.com/office/drawing/2014/main" id="{2F8B6978-2A3C-E43C-900C-5F5F2709E542}"/>
              </a:ext>
            </a:extLst>
          </p:cNvPr>
          <p:cNvSpPr/>
          <p:nvPr/>
        </p:nvSpPr>
        <p:spPr>
          <a:xfrm>
            <a:off x="2440181" y="5815713"/>
            <a:ext cx="5492234" cy="235527"/>
          </a:xfrm>
          <a:prstGeom prst="rect">
            <a:avLst/>
          </a:prstGeom>
          <a:noFill/>
          <a:ln w="2857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2C5CFC61-3CFF-CE2F-F74E-7788E9907FBA}"/>
              </a:ext>
            </a:extLst>
          </p:cNvPr>
          <p:cNvSpPr/>
          <p:nvPr/>
        </p:nvSpPr>
        <p:spPr>
          <a:xfrm>
            <a:off x="2442781" y="4673990"/>
            <a:ext cx="5492234" cy="235527"/>
          </a:xfrm>
          <a:prstGeom prst="rect">
            <a:avLst/>
          </a:prstGeom>
          <a:noFill/>
          <a:ln w="2857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0" name="Immagine 9">
            <a:extLst>
              <a:ext uri="{FF2B5EF4-FFF2-40B4-BE49-F238E27FC236}">
                <a16:creationId xmlns:a16="http://schemas.microsoft.com/office/drawing/2014/main" id="{74149B33-9F3F-9EBB-DF6F-E71A11FEE49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66908" t="17177" r="10658" b="69132"/>
          <a:stretch/>
        </p:blipFill>
        <p:spPr>
          <a:xfrm>
            <a:off x="9558683" y="758173"/>
            <a:ext cx="2123181" cy="728481"/>
          </a:xfrm>
          <a:prstGeom prst="rect">
            <a:avLst/>
          </a:prstGeom>
        </p:spPr>
      </p:pic>
      <p:sp>
        <p:nvSpPr>
          <p:cNvPr id="12" name="CasellaDiTesto 11">
            <a:extLst>
              <a:ext uri="{FF2B5EF4-FFF2-40B4-BE49-F238E27FC236}">
                <a16:creationId xmlns:a16="http://schemas.microsoft.com/office/drawing/2014/main" id="{92B5544E-736D-E9B2-3CFC-304F46F637B7}"/>
              </a:ext>
            </a:extLst>
          </p:cNvPr>
          <p:cNvSpPr txBox="1"/>
          <p:nvPr/>
        </p:nvSpPr>
        <p:spPr>
          <a:xfrm>
            <a:off x="211442" y="-72824"/>
            <a:ext cx="1176911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endParaRPr lang="it-IT" sz="1200" b="0" i="0" u="none" strike="noStrike" baseline="0" dirty="0">
              <a:solidFill>
                <a:srgbClr val="000000"/>
              </a:solidFill>
              <a:latin typeface="Caecilia LT Std"/>
            </a:endParaRPr>
          </a:p>
          <a:p>
            <a:r>
              <a:rPr lang="en-US" sz="1200" b="0" i="0" u="none" strike="noStrike" baseline="0" dirty="0">
                <a:solidFill>
                  <a:srgbClr val="000000"/>
                </a:solidFill>
                <a:latin typeface="Caecilia LT Std"/>
              </a:rPr>
              <a:t> </a:t>
            </a:r>
            <a:r>
              <a:rPr lang="en-US" sz="1800" b="1" i="0" u="none" strike="noStrike" baseline="0" dirty="0">
                <a:solidFill>
                  <a:srgbClr val="0065AF"/>
                </a:solidFill>
                <a:latin typeface="Caecilia LT Std"/>
              </a:rPr>
              <a:t>Global benchmarks in primary robotic bariatric surgery redefine quality standards for Roux-en-Y gastric bypass and sleeve gastrectomy 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1878302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" name="Immagine 1279">
            <a:extLst>
              <a:ext uri="{FF2B5EF4-FFF2-40B4-BE49-F238E27FC236}">
                <a16:creationId xmlns:a16="http://schemas.microsoft.com/office/drawing/2014/main" id="{C93D1D12-6A43-AF26-A1D6-ADE826696C0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9372"/>
          <a:stretch/>
        </p:blipFill>
        <p:spPr>
          <a:xfrm>
            <a:off x="0" y="6127845"/>
            <a:ext cx="12192000" cy="728481"/>
          </a:xfrm>
          <a:prstGeom prst="rect">
            <a:avLst/>
          </a:prstGeom>
        </p:spPr>
      </p:pic>
      <p:pic>
        <p:nvPicPr>
          <p:cNvPr id="3" name="Immagine 2">
            <a:extLst>
              <a:ext uri="{FF2B5EF4-FFF2-40B4-BE49-F238E27FC236}">
                <a16:creationId xmlns:a16="http://schemas.microsoft.com/office/drawing/2014/main" id="{776BBB11-1005-F875-1FBA-7DD7EE861F8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303" t="38240" r="12566" b="40346"/>
          <a:stretch/>
        </p:blipFill>
        <p:spPr>
          <a:xfrm>
            <a:off x="1190228" y="423746"/>
            <a:ext cx="8277727" cy="124369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7D38A516-3FA5-3284-6352-C46881BFCDE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66908" t="17177" r="10658" b="69132"/>
          <a:stretch/>
        </p:blipFill>
        <p:spPr>
          <a:xfrm>
            <a:off x="9776408" y="938963"/>
            <a:ext cx="2123181" cy="728481"/>
          </a:xfrm>
          <a:prstGeom prst="rect">
            <a:avLst/>
          </a:prstGeom>
        </p:spPr>
      </p:pic>
      <p:grpSp>
        <p:nvGrpSpPr>
          <p:cNvPr id="21" name="Gruppo 20">
            <a:extLst>
              <a:ext uri="{FF2B5EF4-FFF2-40B4-BE49-F238E27FC236}">
                <a16:creationId xmlns:a16="http://schemas.microsoft.com/office/drawing/2014/main" id="{412348D0-A61A-4C5C-40C5-6D37908FE241}"/>
              </a:ext>
            </a:extLst>
          </p:cNvPr>
          <p:cNvGrpSpPr/>
          <p:nvPr/>
        </p:nvGrpSpPr>
        <p:grpSpPr>
          <a:xfrm>
            <a:off x="1190228" y="2221242"/>
            <a:ext cx="9483997" cy="3527340"/>
            <a:chOff x="1190228" y="2221242"/>
            <a:chExt cx="9483997" cy="3527340"/>
          </a:xfrm>
        </p:grpSpPr>
        <p:pic>
          <p:nvPicPr>
            <p:cNvPr id="13" name="Immagine 12">
              <a:extLst>
                <a:ext uri="{FF2B5EF4-FFF2-40B4-BE49-F238E27FC236}">
                  <a16:creationId xmlns:a16="http://schemas.microsoft.com/office/drawing/2014/main" id="{2CD858C6-2788-C5C0-CE86-48BC349885B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2399" t="62228" r="19812" b="8518"/>
            <a:stretch/>
          </p:blipFill>
          <p:spPr>
            <a:xfrm>
              <a:off x="1190228" y="3743319"/>
              <a:ext cx="9483997" cy="2005263"/>
            </a:xfrm>
            <a:prstGeom prst="rect">
              <a:avLst/>
            </a:prstGeom>
          </p:spPr>
        </p:pic>
        <p:pic>
          <p:nvPicPr>
            <p:cNvPr id="15" name="Immagine 14">
              <a:extLst>
                <a:ext uri="{FF2B5EF4-FFF2-40B4-BE49-F238E27FC236}">
                  <a16:creationId xmlns:a16="http://schemas.microsoft.com/office/drawing/2014/main" id="{EEF38215-59D6-A611-9EF1-D9A4C755837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2399" t="22442" r="19812" b="62229"/>
            <a:stretch/>
          </p:blipFill>
          <p:spPr>
            <a:xfrm>
              <a:off x="1190228" y="2221242"/>
              <a:ext cx="9483997" cy="1050758"/>
            </a:xfrm>
            <a:prstGeom prst="rect">
              <a:avLst/>
            </a:prstGeom>
          </p:spPr>
        </p:pic>
        <p:pic>
          <p:nvPicPr>
            <p:cNvPr id="20" name="Immagine 19">
              <a:extLst>
                <a:ext uri="{FF2B5EF4-FFF2-40B4-BE49-F238E27FC236}">
                  <a16:creationId xmlns:a16="http://schemas.microsoft.com/office/drawing/2014/main" id="{44189785-48CA-752F-A3C9-B84FB2633DB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9762" t="32506" r="13792" b="59594"/>
            <a:stretch/>
          </p:blipFill>
          <p:spPr>
            <a:xfrm>
              <a:off x="1354000" y="3224705"/>
              <a:ext cx="9320225" cy="541507"/>
            </a:xfrm>
            <a:prstGeom prst="rect">
              <a:avLst/>
            </a:prstGeom>
          </p:spPr>
        </p:pic>
      </p:grpSp>
      <p:sp>
        <p:nvSpPr>
          <p:cNvPr id="4" name="Rettangolo 3">
            <a:extLst>
              <a:ext uri="{FF2B5EF4-FFF2-40B4-BE49-F238E27FC236}">
                <a16:creationId xmlns:a16="http://schemas.microsoft.com/office/drawing/2014/main" id="{FB4BDA60-F1E6-6E7B-8C60-2112B37FD1FB}"/>
              </a:ext>
            </a:extLst>
          </p:cNvPr>
          <p:cNvSpPr/>
          <p:nvPr/>
        </p:nvSpPr>
        <p:spPr>
          <a:xfrm>
            <a:off x="3616037" y="4530436"/>
            <a:ext cx="2673928" cy="858981"/>
          </a:xfrm>
          <a:prstGeom prst="rect">
            <a:avLst/>
          </a:prstGeom>
          <a:noFill/>
          <a:ln w="2857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6293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6">
            <a:extLst>
              <a:ext uri="{FF2B5EF4-FFF2-40B4-BE49-F238E27FC236}">
                <a16:creationId xmlns:a16="http://schemas.microsoft.com/office/drawing/2014/main" id="{A5EF9901-9EF5-2156-8C89-F15156F6B8B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406" t="18318" r="28906" b="72789"/>
          <a:stretch/>
        </p:blipFill>
        <p:spPr>
          <a:xfrm>
            <a:off x="2457450" y="1465848"/>
            <a:ext cx="7277100" cy="6096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E397E7C2-0697-E38C-D032-FD4E2B98BF9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406" t="35131" r="28906" b="48055"/>
          <a:stretch/>
        </p:blipFill>
        <p:spPr>
          <a:xfrm>
            <a:off x="2457450" y="151398"/>
            <a:ext cx="7277100" cy="11525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Immagine 9">
            <a:extLst>
              <a:ext uri="{FF2B5EF4-FFF2-40B4-BE49-F238E27FC236}">
                <a16:creationId xmlns:a16="http://schemas.microsoft.com/office/drawing/2014/main" id="{B531A436-D2D7-9E7B-A999-156E19787C1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531" t="20402" r="15937" b="24542"/>
          <a:stretch/>
        </p:blipFill>
        <p:spPr>
          <a:xfrm>
            <a:off x="286753" y="2397793"/>
            <a:ext cx="6229350" cy="3535952"/>
          </a:xfrm>
          <a:prstGeom prst="rect">
            <a:avLst/>
          </a:prstGeom>
        </p:spPr>
      </p:pic>
      <p:sp>
        <p:nvSpPr>
          <p:cNvPr id="13" name="Freccia in su 12">
            <a:extLst>
              <a:ext uri="{FF2B5EF4-FFF2-40B4-BE49-F238E27FC236}">
                <a16:creationId xmlns:a16="http://schemas.microsoft.com/office/drawing/2014/main" id="{C59CE3CC-068C-317D-6E28-75BB6E555822}"/>
              </a:ext>
            </a:extLst>
          </p:cNvPr>
          <p:cNvSpPr/>
          <p:nvPr/>
        </p:nvSpPr>
        <p:spPr>
          <a:xfrm>
            <a:off x="7892717" y="3429000"/>
            <a:ext cx="657726" cy="737937"/>
          </a:xfrm>
          <a:prstGeom prst="upArrow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4" name="CasellaDiTesto 13">
            <a:extLst>
              <a:ext uri="{FF2B5EF4-FFF2-40B4-BE49-F238E27FC236}">
                <a16:creationId xmlns:a16="http://schemas.microsoft.com/office/drawing/2014/main" id="{83751B5C-381E-6F44-3339-DD2AEA67D8A6}"/>
              </a:ext>
            </a:extLst>
          </p:cNvPr>
          <p:cNvSpPr txBox="1"/>
          <p:nvPr/>
        </p:nvSpPr>
        <p:spPr>
          <a:xfrm>
            <a:off x="8824664" y="3643717"/>
            <a:ext cx="877804" cy="52322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it-IT" sz="2800" b="1" dirty="0"/>
              <a:t>costi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49342A84-0363-50AB-6604-773AB10EB187}"/>
              </a:ext>
            </a:extLst>
          </p:cNvPr>
          <p:cNvSpPr/>
          <p:nvPr/>
        </p:nvSpPr>
        <p:spPr>
          <a:xfrm>
            <a:off x="465222" y="4251160"/>
            <a:ext cx="5747669" cy="212337"/>
          </a:xfrm>
          <a:prstGeom prst="rect">
            <a:avLst/>
          </a:prstGeom>
          <a:solidFill>
            <a:srgbClr val="92D05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E30EA2B0-8AEF-02EB-193E-4F395168C319}"/>
              </a:ext>
            </a:extLst>
          </p:cNvPr>
          <p:cNvSpPr/>
          <p:nvPr/>
        </p:nvSpPr>
        <p:spPr>
          <a:xfrm>
            <a:off x="465221" y="5456323"/>
            <a:ext cx="5747669" cy="290047"/>
          </a:xfrm>
          <a:prstGeom prst="rect">
            <a:avLst/>
          </a:prstGeom>
          <a:solidFill>
            <a:srgbClr val="92D05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D17B0046-E40B-73F9-9F16-007366676018}"/>
              </a:ext>
            </a:extLst>
          </p:cNvPr>
          <p:cNvSpPr/>
          <p:nvPr/>
        </p:nvSpPr>
        <p:spPr>
          <a:xfrm>
            <a:off x="465222" y="3680666"/>
            <a:ext cx="3657599" cy="248149"/>
          </a:xfrm>
          <a:prstGeom prst="rect">
            <a:avLst/>
          </a:prstGeom>
          <a:solidFill>
            <a:srgbClr val="92D05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5" name="Freccia in su 4">
            <a:extLst>
              <a:ext uri="{FF2B5EF4-FFF2-40B4-BE49-F238E27FC236}">
                <a16:creationId xmlns:a16="http://schemas.microsoft.com/office/drawing/2014/main" id="{7352676D-0A6D-3C03-5D83-58D09105EB1A}"/>
              </a:ext>
            </a:extLst>
          </p:cNvPr>
          <p:cNvSpPr/>
          <p:nvPr/>
        </p:nvSpPr>
        <p:spPr>
          <a:xfrm>
            <a:off x="7892717" y="4764503"/>
            <a:ext cx="657726" cy="737937"/>
          </a:xfrm>
          <a:prstGeom prst="upArrow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6" name="CasellaDiTesto 5">
            <a:extLst>
              <a:ext uri="{FF2B5EF4-FFF2-40B4-BE49-F238E27FC236}">
                <a16:creationId xmlns:a16="http://schemas.microsoft.com/office/drawing/2014/main" id="{BC70C045-8E90-7C0F-4CB2-174FB0696EEB}"/>
              </a:ext>
            </a:extLst>
          </p:cNvPr>
          <p:cNvSpPr txBox="1"/>
          <p:nvPr/>
        </p:nvSpPr>
        <p:spPr>
          <a:xfrm>
            <a:off x="8824664" y="4979220"/>
            <a:ext cx="1162947" cy="52322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none" rtlCol="0">
            <a:spAutoFit/>
          </a:bodyPr>
          <a:lstStyle/>
          <a:p>
            <a:r>
              <a:rPr lang="it-IT" sz="2800" b="1" dirty="0"/>
              <a:t>tempo</a:t>
            </a:r>
          </a:p>
        </p:txBody>
      </p:sp>
    </p:spTree>
    <p:extLst>
      <p:ext uri="{BB962C8B-B14F-4D97-AF65-F5344CB8AC3E}">
        <p14:creationId xmlns:p14="http://schemas.microsoft.com/office/powerpoint/2010/main" val="3107259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2" grpId="0" animBg="1"/>
      <p:bldP spid="3" grpId="0" animBg="1"/>
      <p:bldP spid="4" grpId="0" animBg="1"/>
      <p:bldP spid="5" grpId="0" animBg="1"/>
      <p:bldP spid="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38C5E416-35F6-B213-3DAF-664780582240}"/>
              </a:ext>
            </a:extLst>
          </p:cNvPr>
          <p:cNvSpPr txBox="1"/>
          <p:nvPr/>
        </p:nvSpPr>
        <p:spPr>
          <a:xfrm>
            <a:off x="2213810" y="224589"/>
            <a:ext cx="7764379" cy="646331"/>
          </a:xfrm>
          <a:prstGeom prst="rect">
            <a:avLst/>
          </a:prstGeom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defPPr rtl="0">
              <a:defRPr lang="it-it"/>
            </a:defPPr>
            <a:lvl1pPr>
              <a:defRPr sz="1400" b="1">
                <a:solidFill>
                  <a:schemeClr val="bg1"/>
                </a:solidFill>
              </a:defRPr>
            </a:lvl1pPr>
            <a:lvl2pPr marL="0" lvl="1">
              <a:defRPr sz="1200" b="1" i="1">
                <a:solidFill>
                  <a:schemeClr val="bg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 sz="1800" dirty="0"/>
              <a:t>Comparing the effect of laparoscopic and robotic stapling on clinical outcomes, efficiency, and costs of robot‑assisted Roux‑en‑Y gastric </a:t>
            </a:r>
            <a:r>
              <a:rPr lang="it-IT" sz="1800" dirty="0"/>
              <a:t>bypass</a:t>
            </a:r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1BC4D907-74FF-0DC2-A5EF-6570017F449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1842" t="22911" r="65000" b="69600"/>
          <a:stretch/>
        </p:blipFill>
        <p:spPr>
          <a:xfrm>
            <a:off x="4684294" y="1042737"/>
            <a:ext cx="2823411" cy="51334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EF8AE9D4-73E6-6F7C-2C56-6CCA3CD3363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158" t="22677" r="12632" b="20453"/>
          <a:stretch/>
        </p:blipFill>
        <p:spPr>
          <a:xfrm>
            <a:off x="1267325" y="1865532"/>
            <a:ext cx="9657348" cy="3898231"/>
          </a:xfrm>
          <a:prstGeom prst="rect">
            <a:avLst/>
          </a:prstGeom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D22E3659-7A24-5D1F-4F5D-A2588A2D5374}"/>
              </a:ext>
            </a:extLst>
          </p:cNvPr>
          <p:cNvSpPr/>
          <p:nvPr/>
        </p:nvSpPr>
        <p:spPr>
          <a:xfrm>
            <a:off x="1267325" y="3020906"/>
            <a:ext cx="9480886" cy="925452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4EBD3E31-9542-4EC1-44DD-41351E80D4A3}"/>
              </a:ext>
            </a:extLst>
          </p:cNvPr>
          <p:cNvSpPr/>
          <p:nvPr/>
        </p:nvSpPr>
        <p:spPr>
          <a:xfrm>
            <a:off x="1267324" y="4134501"/>
            <a:ext cx="9480886" cy="277078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7BFD91EF-F888-D252-0184-1C7308A64ABD}"/>
              </a:ext>
            </a:extLst>
          </p:cNvPr>
          <p:cNvSpPr/>
          <p:nvPr/>
        </p:nvSpPr>
        <p:spPr>
          <a:xfrm>
            <a:off x="1267324" y="5101732"/>
            <a:ext cx="9480886" cy="277078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2" name="Ovale 11">
            <a:extLst>
              <a:ext uri="{FF2B5EF4-FFF2-40B4-BE49-F238E27FC236}">
                <a16:creationId xmlns:a16="http://schemas.microsoft.com/office/drawing/2014/main" id="{420BE888-2F9E-9674-5A93-05D1C64F2CBC}"/>
              </a:ext>
            </a:extLst>
          </p:cNvPr>
          <p:cNvSpPr/>
          <p:nvPr/>
        </p:nvSpPr>
        <p:spPr>
          <a:xfrm>
            <a:off x="7827828" y="5030586"/>
            <a:ext cx="1179078" cy="419369"/>
          </a:xfrm>
          <a:prstGeom prst="ellipse">
            <a:avLst/>
          </a:prstGeom>
          <a:noFill/>
          <a:ln w="19050">
            <a:solidFill>
              <a:srgbClr val="FF0000"/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0229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8" grpId="0" animBg="1"/>
      <p:bldP spid="1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uppo 20">
            <a:extLst>
              <a:ext uri="{FF2B5EF4-FFF2-40B4-BE49-F238E27FC236}">
                <a16:creationId xmlns:a16="http://schemas.microsoft.com/office/drawing/2014/main" id="{35F85F1E-5DBA-2CFD-3FFC-1BF6AF2B52FD}"/>
              </a:ext>
            </a:extLst>
          </p:cNvPr>
          <p:cNvGrpSpPr/>
          <p:nvPr/>
        </p:nvGrpSpPr>
        <p:grpSpPr>
          <a:xfrm>
            <a:off x="199524" y="153871"/>
            <a:ext cx="11792952" cy="3001650"/>
            <a:chOff x="-850233" y="801128"/>
            <a:chExt cx="13162550" cy="2164634"/>
          </a:xfrm>
        </p:grpSpPr>
        <p:pic>
          <p:nvPicPr>
            <p:cNvPr id="20" name="Immagine 19">
              <a:extLst>
                <a:ext uri="{FF2B5EF4-FFF2-40B4-BE49-F238E27FC236}">
                  <a16:creationId xmlns:a16="http://schemas.microsoft.com/office/drawing/2014/main" id="{4721A2F0-B302-283E-8A78-D21D3D8871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10790" t="19533" r="52566" b="48927"/>
            <a:stretch/>
          </p:blipFill>
          <p:spPr>
            <a:xfrm>
              <a:off x="7844590" y="803797"/>
              <a:ext cx="4467727" cy="2161965"/>
            </a:xfrm>
            <a:prstGeom prst="rect">
              <a:avLst/>
            </a:prstGeom>
          </p:spPr>
        </p:pic>
        <p:pic>
          <p:nvPicPr>
            <p:cNvPr id="18" name="Immagine 17">
              <a:extLst>
                <a:ext uri="{FF2B5EF4-FFF2-40B4-BE49-F238E27FC236}">
                  <a16:creationId xmlns:a16="http://schemas.microsoft.com/office/drawing/2014/main" id="{AD980DED-75CE-4BCA-5D3C-8D5FE49B5A1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10789" t="59664" r="16316" b="8756"/>
            <a:stretch/>
          </p:blipFill>
          <p:spPr>
            <a:xfrm>
              <a:off x="-850233" y="801128"/>
              <a:ext cx="8887327" cy="2164634"/>
            </a:xfrm>
            <a:prstGeom prst="rect">
              <a:avLst/>
            </a:prstGeom>
          </p:spPr>
        </p:pic>
      </p:grpSp>
      <p:sp>
        <p:nvSpPr>
          <p:cNvPr id="3" name="Rettangolo 2">
            <a:extLst>
              <a:ext uri="{FF2B5EF4-FFF2-40B4-BE49-F238E27FC236}">
                <a16:creationId xmlns:a16="http://schemas.microsoft.com/office/drawing/2014/main" id="{31847688-A52B-28CB-9FE6-39722FF60AE4}"/>
              </a:ext>
            </a:extLst>
          </p:cNvPr>
          <p:cNvSpPr/>
          <p:nvPr/>
        </p:nvSpPr>
        <p:spPr>
          <a:xfrm>
            <a:off x="3336758" y="1197633"/>
            <a:ext cx="622971" cy="287506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2C8B15A8-CBFE-EE0D-62AC-2D3DD5BC6681}"/>
              </a:ext>
            </a:extLst>
          </p:cNvPr>
          <p:cNvSpPr/>
          <p:nvPr/>
        </p:nvSpPr>
        <p:spPr>
          <a:xfrm>
            <a:off x="4679783" y="673758"/>
            <a:ext cx="622971" cy="287506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C1A6F77B-2A65-9123-29F7-35E7B3B00F36}"/>
              </a:ext>
            </a:extLst>
          </p:cNvPr>
          <p:cNvSpPr/>
          <p:nvPr/>
        </p:nvSpPr>
        <p:spPr>
          <a:xfrm>
            <a:off x="4368297" y="1409970"/>
            <a:ext cx="622971" cy="287506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6" name="Rettangolo 5">
            <a:extLst>
              <a:ext uri="{FF2B5EF4-FFF2-40B4-BE49-F238E27FC236}">
                <a16:creationId xmlns:a16="http://schemas.microsoft.com/office/drawing/2014/main" id="{E89B33BF-D208-79CE-342E-A8FE9763BCE7}"/>
              </a:ext>
            </a:extLst>
          </p:cNvPr>
          <p:cNvSpPr/>
          <p:nvPr/>
        </p:nvSpPr>
        <p:spPr>
          <a:xfrm>
            <a:off x="9238855" y="299156"/>
            <a:ext cx="622971" cy="287506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7" name="Rettangolo 6">
            <a:extLst>
              <a:ext uri="{FF2B5EF4-FFF2-40B4-BE49-F238E27FC236}">
                <a16:creationId xmlns:a16="http://schemas.microsoft.com/office/drawing/2014/main" id="{3B316148-E59D-A69C-F58F-2BC4BF544CE9}"/>
              </a:ext>
            </a:extLst>
          </p:cNvPr>
          <p:cNvSpPr/>
          <p:nvPr/>
        </p:nvSpPr>
        <p:spPr>
          <a:xfrm>
            <a:off x="9550340" y="531757"/>
            <a:ext cx="950973" cy="287506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028" name="Picture 4" descr="Strategia di Marketing: tutto quello che un Imprenditore dovrebbe sapere  sul marketing. – Marco Belzani, imprenditore specializzato nella  Produttività personale e aziendale.">
            <a:extLst>
              <a:ext uri="{FF2B5EF4-FFF2-40B4-BE49-F238E27FC236}">
                <a16:creationId xmlns:a16="http://schemas.microsoft.com/office/drawing/2014/main" id="{12770882-34FB-0A46-7B8C-6F2D6F6711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CFCFC"/>
              </a:clrFrom>
              <a:clrTo>
                <a:srgbClr val="FCFC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3269446"/>
            <a:ext cx="4067007" cy="22876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Immagine 1">
            <a:extLst>
              <a:ext uri="{FF2B5EF4-FFF2-40B4-BE49-F238E27FC236}">
                <a16:creationId xmlns:a16="http://schemas.microsoft.com/office/drawing/2014/main" id="{5EAD053C-1E3B-8B2C-3F56-9D34A6D1DB8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1316" t="18464" r="32105" b="66558"/>
          <a:stretch/>
        </p:blipFill>
        <p:spPr>
          <a:xfrm>
            <a:off x="5654842" y="3706168"/>
            <a:ext cx="5727031" cy="852395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30997986-CAA1-D45D-3174-640964BBA68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0395" t="62930" r="32106" b="15188"/>
          <a:stretch/>
        </p:blipFill>
        <p:spPr>
          <a:xfrm>
            <a:off x="5558585" y="4558563"/>
            <a:ext cx="5743078" cy="1228782"/>
          </a:xfrm>
          <a:prstGeom prst="rect">
            <a:avLst/>
          </a:prstGeom>
        </p:spPr>
      </p:pic>
      <p:sp>
        <p:nvSpPr>
          <p:cNvPr id="9" name="Rettangolo 8">
            <a:extLst>
              <a:ext uri="{FF2B5EF4-FFF2-40B4-BE49-F238E27FC236}">
                <a16:creationId xmlns:a16="http://schemas.microsoft.com/office/drawing/2014/main" id="{BE6CC2D5-FC24-4CEF-376E-CF1F9393EF68}"/>
              </a:ext>
            </a:extLst>
          </p:cNvPr>
          <p:cNvSpPr/>
          <p:nvPr/>
        </p:nvSpPr>
        <p:spPr>
          <a:xfrm>
            <a:off x="9667648" y="3949749"/>
            <a:ext cx="950973" cy="287506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0" name="Rettangolo 9">
            <a:extLst>
              <a:ext uri="{FF2B5EF4-FFF2-40B4-BE49-F238E27FC236}">
                <a16:creationId xmlns:a16="http://schemas.microsoft.com/office/drawing/2014/main" id="{90B381D2-2B9B-BC00-5C82-79EA5971AB6A}"/>
              </a:ext>
            </a:extLst>
          </p:cNvPr>
          <p:cNvSpPr/>
          <p:nvPr/>
        </p:nvSpPr>
        <p:spPr>
          <a:xfrm>
            <a:off x="10054422" y="4812233"/>
            <a:ext cx="950973" cy="287506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94386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9" grpId="0" animBg="1"/>
      <p:bldP spid="1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" name="Immagine 1279">
            <a:extLst>
              <a:ext uri="{FF2B5EF4-FFF2-40B4-BE49-F238E27FC236}">
                <a16:creationId xmlns:a16="http://schemas.microsoft.com/office/drawing/2014/main" id="{C93D1D12-6A43-AF26-A1D6-ADE826696C0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9372"/>
          <a:stretch/>
        </p:blipFill>
        <p:spPr>
          <a:xfrm>
            <a:off x="0" y="6127845"/>
            <a:ext cx="12192000" cy="728481"/>
          </a:xfrm>
          <a:prstGeom prst="rect">
            <a:avLst/>
          </a:prstGeom>
        </p:spPr>
      </p:pic>
      <p:sp>
        <p:nvSpPr>
          <p:cNvPr id="2" name="CasellaDiTesto 1">
            <a:extLst>
              <a:ext uri="{FF2B5EF4-FFF2-40B4-BE49-F238E27FC236}">
                <a16:creationId xmlns:a16="http://schemas.microsoft.com/office/drawing/2014/main" id="{018840F2-0225-511F-71D9-057AEAC08E52}"/>
              </a:ext>
            </a:extLst>
          </p:cNvPr>
          <p:cNvSpPr txBox="1"/>
          <p:nvPr/>
        </p:nvSpPr>
        <p:spPr>
          <a:xfrm>
            <a:off x="3049138" y="431207"/>
            <a:ext cx="6993220" cy="558743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defPPr rtl="0">
              <a:defRPr lang="it-it"/>
            </a:defPPr>
            <a:lvl1pPr>
              <a:lnSpc>
                <a:spcPct val="115000"/>
              </a:lnSpc>
              <a:spcAft>
                <a:spcPts val="1000"/>
              </a:spcAft>
              <a:defRPr b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ctr"/>
            <a:r>
              <a:rPr lang="it-IT" sz="2800" dirty="0"/>
              <a:t>Conclusione pratica e take-home </a:t>
            </a:r>
            <a:r>
              <a:rPr lang="it-IT" sz="2800" dirty="0" err="1"/>
              <a:t>messages</a:t>
            </a:r>
            <a:endParaRPr lang="it-IT" sz="2800" dirty="0"/>
          </a:p>
        </p:txBody>
      </p:sp>
      <p:pic>
        <p:nvPicPr>
          <p:cNvPr id="11" name="Picture 2" descr="Chirurgia addominale d'urgenza: il buon senso di Schein: Guida pratica per  sopravvivere nella trincea delle urgenze chirurgiche (Italian Edition) :  Schein, Moshe: Amazon.it: Libri">
            <a:extLst>
              <a:ext uri="{FF2B5EF4-FFF2-40B4-BE49-F238E27FC236}">
                <a16:creationId xmlns:a16="http://schemas.microsoft.com/office/drawing/2014/main" id="{63D06DDF-95D4-0C9D-C4BE-0C064E9E1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847" y="2027532"/>
            <a:ext cx="2504648" cy="3795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CasellaDiTesto 12">
            <a:extLst>
              <a:ext uri="{FF2B5EF4-FFF2-40B4-BE49-F238E27FC236}">
                <a16:creationId xmlns:a16="http://schemas.microsoft.com/office/drawing/2014/main" id="{1076F95E-3E09-64B7-D9C0-953AF7A97353}"/>
              </a:ext>
            </a:extLst>
          </p:cNvPr>
          <p:cNvSpPr txBox="1"/>
          <p:nvPr/>
        </p:nvSpPr>
        <p:spPr>
          <a:xfrm>
            <a:off x="5243957" y="2479049"/>
            <a:ext cx="6096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it-IT" b="1" dirty="0"/>
              <a:t>La scelta tra anastomosi hand-</a:t>
            </a:r>
            <a:r>
              <a:rPr lang="it-IT" b="1" dirty="0" err="1"/>
              <a:t>sewn</a:t>
            </a:r>
            <a:r>
              <a:rPr lang="it-IT" b="1" dirty="0"/>
              <a:t> robotica e anastomosi meccanica (</a:t>
            </a:r>
            <a:r>
              <a:rPr lang="it-IT" b="1" dirty="0" err="1"/>
              <a:t>stapled</a:t>
            </a:r>
            <a:r>
              <a:rPr lang="it-IT" b="1" dirty="0"/>
              <a:t>) non ha una risposta “one-size-</a:t>
            </a:r>
            <a:r>
              <a:rPr lang="it-IT" b="1" dirty="0" err="1"/>
              <a:t>fits</a:t>
            </a:r>
            <a:r>
              <a:rPr lang="it-IT" b="1" dirty="0"/>
              <a:t>-</a:t>
            </a:r>
            <a:r>
              <a:rPr lang="it-IT" b="1" dirty="0" err="1"/>
              <a:t>all</a:t>
            </a:r>
            <a:r>
              <a:rPr lang="it-IT" b="1" dirty="0"/>
              <a:t>”</a:t>
            </a:r>
            <a:endParaRPr lang="it-IT" dirty="0"/>
          </a:p>
        </p:txBody>
      </p:sp>
      <p:sp>
        <p:nvSpPr>
          <p:cNvPr id="15" name="CasellaDiTesto 14">
            <a:extLst>
              <a:ext uri="{FF2B5EF4-FFF2-40B4-BE49-F238E27FC236}">
                <a16:creationId xmlns:a16="http://schemas.microsoft.com/office/drawing/2014/main" id="{AAB27FD6-5EBD-90CB-6048-AFB37672CDCD}"/>
              </a:ext>
            </a:extLst>
          </p:cNvPr>
          <p:cNvSpPr txBox="1"/>
          <p:nvPr/>
        </p:nvSpPr>
        <p:spPr>
          <a:xfrm>
            <a:off x="5243957" y="3906550"/>
            <a:ext cx="6096000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it-IT" b="1" dirty="0"/>
              <a:t>Il livello di evidenza è però basso-moderato</a:t>
            </a:r>
            <a:r>
              <a:rPr lang="it-IT" dirty="0"/>
              <a:t> (studi osservazionali, </a:t>
            </a:r>
            <a:r>
              <a:rPr lang="it-IT" dirty="0" err="1"/>
              <a:t>bias</a:t>
            </a:r>
            <a:r>
              <a:rPr lang="it-IT" dirty="0"/>
              <a:t> di selezione): servono </a:t>
            </a:r>
            <a:r>
              <a:rPr lang="it-IT" b="1" dirty="0"/>
              <a:t>trial randomizzati o studi multicentrici prospettici</a:t>
            </a:r>
            <a:r>
              <a:rPr lang="it-IT" dirty="0"/>
              <a:t> che confrontino </a:t>
            </a:r>
            <a:r>
              <a:rPr lang="it-IT" i="1" dirty="0"/>
              <a:t>direttamente</a:t>
            </a:r>
            <a:r>
              <a:rPr lang="it-IT" dirty="0"/>
              <a:t> </a:t>
            </a:r>
            <a:r>
              <a:rPr lang="it-IT" dirty="0" err="1"/>
              <a:t>rRYGB</a:t>
            </a:r>
            <a:r>
              <a:rPr lang="it-IT" dirty="0"/>
              <a:t> hand-</a:t>
            </a:r>
            <a:r>
              <a:rPr lang="it-IT" dirty="0" err="1"/>
              <a:t>sewn</a:t>
            </a:r>
            <a:r>
              <a:rPr lang="it-IT" dirty="0"/>
              <a:t> vs </a:t>
            </a:r>
            <a:r>
              <a:rPr lang="it-IT" dirty="0" err="1"/>
              <a:t>rRYGB</a:t>
            </a:r>
            <a:r>
              <a:rPr lang="it-IT" dirty="0"/>
              <a:t> </a:t>
            </a:r>
            <a:r>
              <a:rPr lang="it-IT" dirty="0" err="1"/>
              <a:t>stapled</a:t>
            </a:r>
            <a:r>
              <a:rPr lang="it-IT" dirty="0"/>
              <a:t> con endpoint clinici (leak, stenosi, </a:t>
            </a:r>
            <a:r>
              <a:rPr lang="it-IT" dirty="0" err="1"/>
              <a:t>reintervento</a:t>
            </a:r>
            <a:r>
              <a:rPr lang="it-IT" dirty="0"/>
              <a:t>, qualità di vita)</a:t>
            </a:r>
          </a:p>
        </p:txBody>
      </p:sp>
      <p:sp>
        <p:nvSpPr>
          <p:cNvPr id="16" name="Freccia a destra 15">
            <a:extLst>
              <a:ext uri="{FF2B5EF4-FFF2-40B4-BE49-F238E27FC236}">
                <a16:creationId xmlns:a16="http://schemas.microsoft.com/office/drawing/2014/main" id="{E021C5EB-BAB5-C377-8516-5D98090A0F12}"/>
              </a:ext>
            </a:extLst>
          </p:cNvPr>
          <p:cNvSpPr/>
          <p:nvPr/>
        </p:nvSpPr>
        <p:spPr>
          <a:xfrm>
            <a:off x="3757002" y="2542984"/>
            <a:ext cx="802106" cy="582396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Freccia a destra 16">
            <a:extLst>
              <a:ext uri="{FF2B5EF4-FFF2-40B4-BE49-F238E27FC236}">
                <a16:creationId xmlns:a16="http://schemas.microsoft.com/office/drawing/2014/main" id="{A9E59A3B-E031-DF6E-DE77-1324C0444025}"/>
              </a:ext>
            </a:extLst>
          </p:cNvPr>
          <p:cNvSpPr/>
          <p:nvPr/>
        </p:nvSpPr>
        <p:spPr>
          <a:xfrm>
            <a:off x="3757002" y="4117631"/>
            <a:ext cx="802106" cy="582396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757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16" grpId="0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>
            <a:extLst>
              <a:ext uri="{FF2B5EF4-FFF2-40B4-BE49-F238E27FC236}">
                <a16:creationId xmlns:a16="http://schemas.microsoft.com/office/drawing/2014/main" id="{68404A1F-C65D-3A28-D20F-C4841EDB474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5920" t="25961" r="36843" b="27005"/>
          <a:stretch/>
        </p:blipFill>
        <p:spPr>
          <a:xfrm>
            <a:off x="3207056" y="996079"/>
            <a:ext cx="4362984" cy="4235834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4C8DDD34-54CF-5B54-E256-1684A5DA53E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5856" t="25953" r="36908" b="27182"/>
          <a:stretch/>
        </p:blipFill>
        <p:spPr>
          <a:xfrm>
            <a:off x="3207056" y="996079"/>
            <a:ext cx="4359218" cy="4235834"/>
          </a:xfrm>
          <a:prstGeom prst="rect">
            <a:avLst/>
          </a:prstGeom>
        </p:spPr>
      </p:pic>
      <p:pic>
        <p:nvPicPr>
          <p:cNvPr id="1026" name="Picture 2" descr="Bomb Explosion Animated Gif – Free Clipart #2721395 | Clipart Library">
            <a:extLst>
              <a:ext uri="{FF2B5EF4-FFF2-40B4-BE49-F238E27FC236}">
                <a16:creationId xmlns:a16="http://schemas.microsoft.com/office/drawing/2014/main" id="{C37EEFF0-C455-6143-CB89-F7212D4EA5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05" r="11906"/>
          <a:stretch/>
        </p:blipFill>
        <p:spPr bwMode="auto">
          <a:xfrm>
            <a:off x="7709726" y="1780673"/>
            <a:ext cx="4233388" cy="3212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95009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olo 2">
            <a:extLst>
              <a:ext uri="{FF2B5EF4-FFF2-40B4-BE49-F238E27FC236}">
                <a16:creationId xmlns:a16="http://schemas.microsoft.com/office/drawing/2014/main" id="{7F1CCB64-8231-435F-87C9-78C908E3938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it-IT" dirty="0"/>
              <a:t>Grazie</a:t>
            </a:r>
          </a:p>
        </p:txBody>
      </p:sp>
    </p:spTree>
    <p:extLst>
      <p:ext uri="{BB962C8B-B14F-4D97-AF65-F5344CB8AC3E}">
        <p14:creationId xmlns:p14="http://schemas.microsoft.com/office/powerpoint/2010/main" val="17455455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1" name="!! MAP">
            <a:extLst>
              <a:ext uri="{FF2B5EF4-FFF2-40B4-BE49-F238E27FC236}">
                <a16:creationId xmlns:a16="http://schemas.microsoft.com/office/drawing/2014/main" id="{A5F58FD4-692B-677D-D12B-DAE37C1A0828}"/>
              </a:ext>
            </a:extLst>
          </p:cNvPr>
          <p:cNvGrpSpPr>
            <a:grpSpLocks noGrp="1" noUngrp="1" noRot="1" noMove="1" noResize="1"/>
          </p:cNvGrpSpPr>
          <p:nvPr/>
        </p:nvGrpSpPr>
        <p:grpSpPr>
          <a:xfrm>
            <a:off x="2763993" y="-1970950"/>
            <a:ext cx="7583609" cy="8004197"/>
            <a:chOff x="3621441" y="644668"/>
            <a:chExt cx="4740058" cy="5002943"/>
          </a:xfrm>
          <a:solidFill>
            <a:srgbClr val="E8E8E8"/>
          </a:solidFill>
        </p:grpSpPr>
        <p:sp>
          <p:nvSpPr>
            <p:cNvPr id="1282" name="Freeform: Shape 330">
              <a:extLst>
                <a:ext uri="{FF2B5EF4-FFF2-40B4-BE49-F238E27FC236}">
                  <a16:creationId xmlns:a16="http://schemas.microsoft.com/office/drawing/2014/main" id="{D3BE6717-2E15-E419-E2AB-38C059E089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4148973" y="3182862"/>
              <a:ext cx="569900" cy="887826"/>
            </a:xfrm>
            <a:custGeom>
              <a:avLst/>
              <a:gdLst>
                <a:gd name="connsiteX0" fmla="*/ 278053 w 569900"/>
                <a:gd name="connsiteY0" fmla="*/ 458301 h 887826"/>
                <a:gd name="connsiteX1" fmla="*/ 278053 w 569900"/>
                <a:gd name="connsiteY1" fmla="*/ 458301 h 887826"/>
                <a:gd name="connsiteX2" fmla="*/ 278663 w 569900"/>
                <a:gd name="connsiteY2" fmla="*/ 459530 h 887826"/>
                <a:gd name="connsiteX3" fmla="*/ 278053 w 569900"/>
                <a:gd name="connsiteY3" fmla="*/ 458301 h 887826"/>
                <a:gd name="connsiteX4" fmla="*/ 289470 w 569900"/>
                <a:gd name="connsiteY4" fmla="*/ 393356 h 887826"/>
                <a:gd name="connsiteX5" fmla="*/ 289034 w 569900"/>
                <a:gd name="connsiteY5" fmla="*/ 393795 h 887826"/>
                <a:gd name="connsiteX6" fmla="*/ 289225 w 569900"/>
                <a:gd name="connsiteY6" fmla="*/ 393411 h 887826"/>
                <a:gd name="connsiteX7" fmla="*/ 289949 w 569900"/>
                <a:gd name="connsiteY7" fmla="*/ 392873 h 887826"/>
                <a:gd name="connsiteX8" fmla="*/ 290254 w 569900"/>
                <a:gd name="connsiteY8" fmla="*/ 393181 h 887826"/>
                <a:gd name="connsiteX9" fmla="*/ 289470 w 569900"/>
                <a:gd name="connsiteY9" fmla="*/ 393356 h 887826"/>
                <a:gd name="connsiteX10" fmla="*/ 88301 w 569900"/>
                <a:gd name="connsiteY10" fmla="*/ 327772 h 887826"/>
                <a:gd name="connsiteX11" fmla="*/ 89519 w 569900"/>
                <a:gd name="connsiteY11" fmla="*/ 327772 h 887826"/>
                <a:gd name="connsiteX12" fmla="*/ 89519 w 569900"/>
                <a:gd name="connsiteY12" fmla="*/ 328387 h 887826"/>
                <a:gd name="connsiteX13" fmla="*/ 90128 w 569900"/>
                <a:gd name="connsiteY13" fmla="*/ 328387 h 887826"/>
                <a:gd name="connsiteX14" fmla="*/ 91955 w 569900"/>
                <a:gd name="connsiteY14" fmla="*/ 330845 h 887826"/>
                <a:gd name="connsiteX15" fmla="*/ 91955 w 569900"/>
                <a:gd name="connsiteY15" fmla="*/ 331460 h 887826"/>
                <a:gd name="connsiteX16" fmla="*/ 97436 w 569900"/>
                <a:gd name="connsiteY16" fmla="*/ 332074 h 887826"/>
                <a:gd name="connsiteX17" fmla="*/ 97436 w 569900"/>
                <a:gd name="connsiteY17" fmla="*/ 333304 h 887826"/>
                <a:gd name="connsiteX18" fmla="*/ 99263 w 569900"/>
                <a:gd name="connsiteY18" fmla="*/ 333304 h 887826"/>
                <a:gd name="connsiteX19" fmla="*/ 99263 w 569900"/>
                <a:gd name="connsiteY19" fmla="*/ 333918 h 887826"/>
                <a:gd name="connsiteX20" fmla="*/ 106571 w 569900"/>
                <a:gd name="connsiteY20" fmla="*/ 331460 h 887826"/>
                <a:gd name="connsiteX21" fmla="*/ 106571 w 569900"/>
                <a:gd name="connsiteY21" fmla="*/ 330845 h 887826"/>
                <a:gd name="connsiteX22" fmla="*/ 107180 w 569900"/>
                <a:gd name="connsiteY22" fmla="*/ 330845 h 887826"/>
                <a:gd name="connsiteX23" fmla="*/ 107180 w 569900"/>
                <a:gd name="connsiteY23" fmla="*/ 331460 h 887826"/>
                <a:gd name="connsiteX24" fmla="*/ 107789 w 569900"/>
                <a:gd name="connsiteY24" fmla="*/ 331460 h 887826"/>
                <a:gd name="connsiteX25" fmla="*/ 107789 w 569900"/>
                <a:gd name="connsiteY25" fmla="*/ 330845 h 887826"/>
                <a:gd name="connsiteX26" fmla="*/ 109007 w 569900"/>
                <a:gd name="connsiteY26" fmla="*/ 330845 h 887826"/>
                <a:gd name="connsiteX27" fmla="*/ 109007 w 569900"/>
                <a:gd name="connsiteY27" fmla="*/ 331460 h 887826"/>
                <a:gd name="connsiteX28" fmla="*/ 113269 w 569900"/>
                <a:gd name="connsiteY28" fmla="*/ 330845 h 887826"/>
                <a:gd name="connsiteX29" fmla="*/ 113269 w 569900"/>
                <a:gd name="connsiteY29" fmla="*/ 331460 h 887826"/>
                <a:gd name="connsiteX30" fmla="*/ 113878 w 569900"/>
                <a:gd name="connsiteY30" fmla="*/ 330845 h 887826"/>
                <a:gd name="connsiteX31" fmla="*/ 113878 w 569900"/>
                <a:gd name="connsiteY31" fmla="*/ 331460 h 887826"/>
                <a:gd name="connsiteX32" fmla="*/ 114487 w 569900"/>
                <a:gd name="connsiteY32" fmla="*/ 330231 h 887826"/>
                <a:gd name="connsiteX33" fmla="*/ 115096 w 569900"/>
                <a:gd name="connsiteY33" fmla="*/ 330231 h 887826"/>
                <a:gd name="connsiteX34" fmla="*/ 115096 w 569900"/>
                <a:gd name="connsiteY34" fmla="*/ 329616 h 887826"/>
                <a:gd name="connsiteX35" fmla="*/ 116923 w 569900"/>
                <a:gd name="connsiteY35" fmla="*/ 329616 h 887826"/>
                <a:gd name="connsiteX36" fmla="*/ 116923 w 569900"/>
                <a:gd name="connsiteY36" fmla="*/ 328387 h 887826"/>
                <a:gd name="connsiteX37" fmla="*/ 118750 w 569900"/>
                <a:gd name="connsiteY37" fmla="*/ 328387 h 887826"/>
                <a:gd name="connsiteX38" fmla="*/ 118750 w 569900"/>
                <a:gd name="connsiteY38" fmla="*/ 330231 h 887826"/>
                <a:gd name="connsiteX39" fmla="*/ 120577 w 569900"/>
                <a:gd name="connsiteY39" fmla="*/ 330231 h 887826"/>
                <a:gd name="connsiteX40" fmla="*/ 120577 w 569900"/>
                <a:gd name="connsiteY40" fmla="*/ 330845 h 887826"/>
                <a:gd name="connsiteX41" fmla="*/ 121795 w 569900"/>
                <a:gd name="connsiteY41" fmla="*/ 330845 h 887826"/>
                <a:gd name="connsiteX42" fmla="*/ 121795 w 569900"/>
                <a:gd name="connsiteY42" fmla="*/ 331460 h 887826"/>
                <a:gd name="connsiteX43" fmla="*/ 123013 w 569900"/>
                <a:gd name="connsiteY43" fmla="*/ 331460 h 887826"/>
                <a:gd name="connsiteX44" fmla="*/ 123013 w 569900"/>
                <a:gd name="connsiteY44" fmla="*/ 330845 h 887826"/>
                <a:gd name="connsiteX45" fmla="*/ 124840 w 569900"/>
                <a:gd name="connsiteY45" fmla="*/ 330845 h 887826"/>
                <a:gd name="connsiteX46" fmla="*/ 124840 w 569900"/>
                <a:gd name="connsiteY46" fmla="*/ 331460 h 887826"/>
                <a:gd name="connsiteX47" fmla="*/ 125449 w 569900"/>
                <a:gd name="connsiteY47" fmla="*/ 331460 h 887826"/>
                <a:gd name="connsiteX48" fmla="*/ 125449 w 569900"/>
                <a:gd name="connsiteY48" fmla="*/ 332074 h 887826"/>
                <a:gd name="connsiteX49" fmla="*/ 126667 w 569900"/>
                <a:gd name="connsiteY49" fmla="*/ 332074 h 887826"/>
                <a:gd name="connsiteX50" fmla="*/ 126667 w 569900"/>
                <a:gd name="connsiteY50" fmla="*/ 333304 h 887826"/>
                <a:gd name="connsiteX51" fmla="*/ 128494 w 569900"/>
                <a:gd name="connsiteY51" fmla="*/ 333304 h 887826"/>
                <a:gd name="connsiteX52" fmla="*/ 128494 w 569900"/>
                <a:gd name="connsiteY52" fmla="*/ 333918 h 887826"/>
                <a:gd name="connsiteX53" fmla="*/ 129103 w 569900"/>
                <a:gd name="connsiteY53" fmla="*/ 333918 h 887826"/>
                <a:gd name="connsiteX54" fmla="*/ 129103 w 569900"/>
                <a:gd name="connsiteY54" fmla="*/ 334533 h 887826"/>
                <a:gd name="connsiteX55" fmla="*/ 129712 w 569900"/>
                <a:gd name="connsiteY55" fmla="*/ 334533 h 887826"/>
                <a:gd name="connsiteX56" fmla="*/ 129712 w 569900"/>
                <a:gd name="connsiteY56" fmla="*/ 335762 h 887826"/>
                <a:gd name="connsiteX57" fmla="*/ 130930 w 569900"/>
                <a:gd name="connsiteY57" fmla="*/ 335762 h 887826"/>
                <a:gd name="connsiteX58" fmla="*/ 130930 w 569900"/>
                <a:gd name="connsiteY58" fmla="*/ 336991 h 887826"/>
                <a:gd name="connsiteX59" fmla="*/ 135192 w 569900"/>
                <a:gd name="connsiteY59" fmla="*/ 336991 h 887826"/>
                <a:gd name="connsiteX60" fmla="*/ 135192 w 569900"/>
                <a:gd name="connsiteY60" fmla="*/ 335762 h 887826"/>
                <a:gd name="connsiteX61" fmla="*/ 137628 w 569900"/>
                <a:gd name="connsiteY61" fmla="*/ 335762 h 887826"/>
                <a:gd name="connsiteX62" fmla="*/ 137628 w 569900"/>
                <a:gd name="connsiteY62" fmla="*/ 337606 h 887826"/>
                <a:gd name="connsiteX63" fmla="*/ 138237 w 569900"/>
                <a:gd name="connsiteY63" fmla="*/ 337606 h 887826"/>
                <a:gd name="connsiteX64" fmla="*/ 138237 w 569900"/>
                <a:gd name="connsiteY64" fmla="*/ 338220 h 887826"/>
                <a:gd name="connsiteX65" fmla="*/ 141282 w 569900"/>
                <a:gd name="connsiteY65" fmla="*/ 339450 h 887826"/>
                <a:gd name="connsiteX66" fmla="*/ 141282 w 569900"/>
                <a:gd name="connsiteY66" fmla="*/ 340064 h 887826"/>
                <a:gd name="connsiteX67" fmla="*/ 140673 w 569900"/>
                <a:gd name="connsiteY67" fmla="*/ 340064 h 887826"/>
                <a:gd name="connsiteX68" fmla="*/ 140673 w 569900"/>
                <a:gd name="connsiteY68" fmla="*/ 346825 h 887826"/>
                <a:gd name="connsiteX69" fmla="*/ 140673 w 569900"/>
                <a:gd name="connsiteY69" fmla="*/ 347440 h 887826"/>
                <a:gd name="connsiteX70" fmla="*/ 141282 w 569900"/>
                <a:gd name="connsiteY70" fmla="*/ 347440 h 887826"/>
                <a:gd name="connsiteX71" fmla="*/ 140673 w 569900"/>
                <a:gd name="connsiteY71" fmla="*/ 350513 h 887826"/>
                <a:gd name="connsiteX72" fmla="*/ 140064 w 569900"/>
                <a:gd name="connsiteY72" fmla="*/ 350513 h 887826"/>
                <a:gd name="connsiteX73" fmla="*/ 140064 w 569900"/>
                <a:gd name="connsiteY73" fmla="*/ 351127 h 887826"/>
                <a:gd name="connsiteX74" fmla="*/ 138846 w 569900"/>
                <a:gd name="connsiteY74" fmla="*/ 351127 h 887826"/>
                <a:gd name="connsiteX75" fmla="*/ 138846 w 569900"/>
                <a:gd name="connsiteY75" fmla="*/ 353586 h 887826"/>
                <a:gd name="connsiteX76" fmla="*/ 138237 w 569900"/>
                <a:gd name="connsiteY76" fmla="*/ 353586 h 887826"/>
                <a:gd name="connsiteX77" fmla="*/ 138846 w 569900"/>
                <a:gd name="connsiteY77" fmla="*/ 354815 h 887826"/>
                <a:gd name="connsiteX78" fmla="*/ 143718 w 569900"/>
                <a:gd name="connsiteY78" fmla="*/ 355430 h 887826"/>
                <a:gd name="connsiteX79" fmla="*/ 142500 w 569900"/>
                <a:gd name="connsiteY79" fmla="*/ 359117 h 887826"/>
                <a:gd name="connsiteX80" fmla="*/ 141891 w 569900"/>
                <a:gd name="connsiteY80" fmla="*/ 359117 h 887826"/>
                <a:gd name="connsiteX81" fmla="*/ 141891 w 569900"/>
                <a:gd name="connsiteY81" fmla="*/ 360961 h 887826"/>
                <a:gd name="connsiteX82" fmla="*/ 141282 w 569900"/>
                <a:gd name="connsiteY82" fmla="*/ 360961 h 887826"/>
                <a:gd name="connsiteX83" fmla="*/ 141282 w 569900"/>
                <a:gd name="connsiteY83" fmla="*/ 361576 h 887826"/>
                <a:gd name="connsiteX84" fmla="*/ 140673 w 569900"/>
                <a:gd name="connsiteY84" fmla="*/ 361576 h 887826"/>
                <a:gd name="connsiteX85" fmla="*/ 140673 w 569900"/>
                <a:gd name="connsiteY85" fmla="*/ 362805 h 887826"/>
                <a:gd name="connsiteX86" fmla="*/ 141891 w 569900"/>
                <a:gd name="connsiteY86" fmla="*/ 365263 h 887826"/>
                <a:gd name="connsiteX87" fmla="*/ 142500 w 569900"/>
                <a:gd name="connsiteY87" fmla="*/ 364649 h 887826"/>
                <a:gd name="connsiteX88" fmla="*/ 142500 w 569900"/>
                <a:gd name="connsiteY88" fmla="*/ 365263 h 887826"/>
                <a:gd name="connsiteX89" fmla="*/ 144936 w 569900"/>
                <a:gd name="connsiteY89" fmla="*/ 371409 h 887826"/>
                <a:gd name="connsiteX90" fmla="*/ 145545 w 569900"/>
                <a:gd name="connsiteY90" fmla="*/ 371409 h 887826"/>
                <a:gd name="connsiteX91" fmla="*/ 146763 w 569900"/>
                <a:gd name="connsiteY91" fmla="*/ 373253 h 887826"/>
                <a:gd name="connsiteX92" fmla="*/ 148590 w 569900"/>
                <a:gd name="connsiteY92" fmla="*/ 378785 h 887826"/>
                <a:gd name="connsiteX93" fmla="*/ 150417 w 569900"/>
                <a:gd name="connsiteY93" fmla="*/ 378785 h 887826"/>
                <a:gd name="connsiteX94" fmla="*/ 150417 w 569900"/>
                <a:gd name="connsiteY94" fmla="*/ 378170 h 887826"/>
                <a:gd name="connsiteX95" fmla="*/ 151635 w 569900"/>
                <a:gd name="connsiteY95" fmla="*/ 378170 h 887826"/>
                <a:gd name="connsiteX96" fmla="*/ 151635 w 569900"/>
                <a:gd name="connsiteY96" fmla="*/ 378785 h 887826"/>
                <a:gd name="connsiteX97" fmla="*/ 152244 w 569900"/>
                <a:gd name="connsiteY97" fmla="*/ 378785 h 887826"/>
                <a:gd name="connsiteX98" fmla="*/ 152244 w 569900"/>
                <a:gd name="connsiteY98" fmla="*/ 379399 h 887826"/>
                <a:gd name="connsiteX99" fmla="*/ 152853 w 569900"/>
                <a:gd name="connsiteY99" fmla="*/ 379399 h 887826"/>
                <a:gd name="connsiteX100" fmla="*/ 152853 w 569900"/>
                <a:gd name="connsiteY100" fmla="*/ 381243 h 887826"/>
                <a:gd name="connsiteX101" fmla="*/ 153462 w 569900"/>
                <a:gd name="connsiteY101" fmla="*/ 381243 h 887826"/>
                <a:gd name="connsiteX102" fmla="*/ 153462 w 569900"/>
                <a:gd name="connsiteY102" fmla="*/ 389233 h 887826"/>
                <a:gd name="connsiteX103" fmla="*/ 151635 w 569900"/>
                <a:gd name="connsiteY103" fmla="*/ 389848 h 887826"/>
                <a:gd name="connsiteX104" fmla="*/ 151635 w 569900"/>
                <a:gd name="connsiteY104" fmla="*/ 391077 h 887826"/>
                <a:gd name="connsiteX105" fmla="*/ 149808 w 569900"/>
                <a:gd name="connsiteY105" fmla="*/ 391077 h 887826"/>
                <a:gd name="connsiteX106" fmla="*/ 149808 w 569900"/>
                <a:gd name="connsiteY106" fmla="*/ 392306 h 887826"/>
                <a:gd name="connsiteX107" fmla="*/ 148590 w 569900"/>
                <a:gd name="connsiteY107" fmla="*/ 392921 h 887826"/>
                <a:gd name="connsiteX108" fmla="*/ 148590 w 569900"/>
                <a:gd name="connsiteY108" fmla="*/ 392306 h 887826"/>
                <a:gd name="connsiteX109" fmla="*/ 147981 w 569900"/>
                <a:gd name="connsiteY109" fmla="*/ 392921 h 887826"/>
                <a:gd name="connsiteX110" fmla="*/ 146763 w 569900"/>
                <a:gd name="connsiteY110" fmla="*/ 392306 h 887826"/>
                <a:gd name="connsiteX111" fmla="*/ 144936 w 569900"/>
                <a:gd name="connsiteY111" fmla="*/ 393535 h 887826"/>
                <a:gd name="connsiteX112" fmla="*/ 144936 w 569900"/>
                <a:gd name="connsiteY112" fmla="*/ 392921 h 887826"/>
                <a:gd name="connsiteX113" fmla="*/ 141891 w 569900"/>
                <a:gd name="connsiteY113" fmla="*/ 393535 h 887826"/>
                <a:gd name="connsiteX114" fmla="*/ 141891 w 569900"/>
                <a:gd name="connsiteY114" fmla="*/ 394150 h 887826"/>
                <a:gd name="connsiteX115" fmla="*/ 141282 w 569900"/>
                <a:gd name="connsiteY115" fmla="*/ 394150 h 887826"/>
                <a:gd name="connsiteX116" fmla="*/ 141282 w 569900"/>
                <a:gd name="connsiteY116" fmla="*/ 394765 h 887826"/>
                <a:gd name="connsiteX117" fmla="*/ 140064 w 569900"/>
                <a:gd name="connsiteY117" fmla="*/ 394765 h 887826"/>
                <a:gd name="connsiteX118" fmla="*/ 140064 w 569900"/>
                <a:gd name="connsiteY118" fmla="*/ 395994 h 887826"/>
                <a:gd name="connsiteX119" fmla="*/ 138846 w 569900"/>
                <a:gd name="connsiteY119" fmla="*/ 395994 h 887826"/>
                <a:gd name="connsiteX120" fmla="*/ 138846 w 569900"/>
                <a:gd name="connsiteY120" fmla="*/ 396608 h 887826"/>
                <a:gd name="connsiteX121" fmla="*/ 138237 w 569900"/>
                <a:gd name="connsiteY121" fmla="*/ 396608 h 887826"/>
                <a:gd name="connsiteX122" fmla="*/ 137628 w 569900"/>
                <a:gd name="connsiteY122" fmla="*/ 397838 h 887826"/>
                <a:gd name="connsiteX123" fmla="*/ 138237 w 569900"/>
                <a:gd name="connsiteY123" fmla="*/ 398452 h 887826"/>
                <a:gd name="connsiteX124" fmla="*/ 137628 w 569900"/>
                <a:gd name="connsiteY124" fmla="*/ 400296 h 887826"/>
                <a:gd name="connsiteX125" fmla="*/ 138846 w 569900"/>
                <a:gd name="connsiteY125" fmla="*/ 400296 h 887826"/>
                <a:gd name="connsiteX126" fmla="*/ 137019 w 569900"/>
                <a:gd name="connsiteY126" fmla="*/ 400911 h 887826"/>
                <a:gd name="connsiteX127" fmla="*/ 137019 w 569900"/>
                <a:gd name="connsiteY127" fmla="*/ 401525 h 887826"/>
                <a:gd name="connsiteX128" fmla="*/ 137628 w 569900"/>
                <a:gd name="connsiteY128" fmla="*/ 400911 h 887826"/>
                <a:gd name="connsiteX129" fmla="*/ 137628 w 569900"/>
                <a:gd name="connsiteY129" fmla="*/ 401525 h 887826"/>
                <a:gd name="connsiteX130" fmla="*/ 137628 w 569900"/>
                <a:gd name="connsiteY130" fmla="*/ 402140 h 887826"/>
                <a:gd name="connsiteX131" fmla="*/ 138237 w 569900"/>
                <a:gd name="connsiteY131" fmla="*/ 402140 h 887826"/>
                <a:gd name="connsiteX132" fmla="*/ 138237 w 569900"/>
                <a:gd name="connsiteY132" fmla="*/ 400911 h 887826"/>
                <a:gd name="connsiteX133" fmla="*/ 138846 w 569900"/>
                <a:gd name="connsiteY133" fmla="*/ 400911 h 887826"/>
                <a:gd name="connsiteX134" fmla="*/ 138846 w 569900"/>
                <a:gd name="connsiteY134" fmla="*/ 400296 h 887826"/>
                <a:gd name="connsiteX135" fmla="*/ 140673 w 569900"/>
                <a:gd name="connsiteY135" fmla="*/ 400296 h 887826"/>
                <a:gd name="connsiteX136" fmla="*/ 140673 w 569900"/>
                <a:gd name="connsiteY136" fmla="*/ 399681 h 887826"/>
                <a:gd name="connsiteX137" fmla="*/ 144327 w 569900"/>
                <a:gd name="connsiteY137" fmla="*/ 398452 h 887826"/>
                <a:gd name="connsiteX138" fmla="*/ 144327 w 569900"/>
                <a:gd name="connsiteY138" fmla="*/ 397838 h 887826"/>
                <a:gd name="connsiteX139" fmla="*/ 144936 w 569900"/>
                <a:gd name="connsiteY139" fmla="*/ 398452 h 887826"/>
                <a:gd name="connsiteX140" fmla="*/ 144936 w 569900"/>
                <a:gd name="connsiteY140" fmla="*/ 397838 h 887826"/>
                <a:gd name="connsiteX141" fmla="*/ 147981 w 569900"/>
                <a:gd name="connsiteY141" fmla="*/ 397838 h 887826"/>
                <a:gd name="connsiteX142" fmla="*/ 147981 w 569900"/>
                <a:gd name="connsiteY142" fmla="*/ 397223 h 887826"/>
                <a:gd name="connsiteX143" fmla="*/ 148590 w 569900"/>
                <a:gd name="connsiteY143" fmla="*/ 397223 h 887826"/>
                <a:gd name="connsiteX144" fmla="*/ 148590 w 569900"/>
                <a:gd name="connsiteY144" fmla="*/ 398452 h 887826"/>
                <a:gd name="connsiteX145" fmla="*/ 152853 w 569900"/>
                <a:gd name="connsiteY145" fmla="*/ 399681 h 887826"/>
                <a:gd name="connsiteX146" fmla="*/ 152853 w 569900"/>
                <a:gd name="connsiteY146" fmla="*/ 400296 h 887826"/>
                <a:gd name="connsiteX147" fmla="*/ 154071 w 569900"/>
                <a:gd name="connsiteY147" fmla="*/ 400296 h 887826"/>
                <a:gd name="connsiteX148" fmla="*/ 154071 w 569900"/>
                <a:gd name="connsiteY148" fmla="*/ 398452 h 887826"/>
                <a:gd name="connsiteX149" fmla="*/ 155898 w 569900"/>
                <a:gd name="connsiteY149" fmla="*/ 398452 h 887826"/>
                <a:gd name="connsiteX150" fmla="*/ 155898 w 569900"/>
                <a:gd name="connsiteY150" fmla="*/ 399681 h 887826"/>
                <a:gd name="connsiteX151" fmla="*/ 157724 w 569900"/>
                <a:gd name="connsiteY151" fmla="*/ 399681 h 887826"/>
                <a:gd name="connsiteX152" fmla="*/ 159551 w 569900"/>
                <a:gd name="connsiteY152" fmla="*/ 402140 h 887826"/>
                <a:gd name="connsiteX153" fmla="*/ 159551 w 569900"/>
                <a:gd name="connsiteY153" fmla="*/ 403984 h 887826"/>
                <a:gd name="connsiteX154" fmla="*/ 160160 w 569900"/>
                <a:gd name="connsiteY154" fmla="*/ 403984 h 887826"/>
                <a:gd name="connsiteX155" fmla="*/ 160160 w 569900"/>
                <a:gd name="connsiteY155" fmla="*/ 404598 h 887826"/>
                <a:gd name="connsiteX156" fmla="*/ 159551 w 569900"/>
                <a:gd name="connsiteY156" fmla="*/ 404598 h 887826"/>
                <a:gd name="connsiteX157" fmla="*/ 159551 w 569900"/>
                <a:gd name="connsiteY157" fmla="*/ 408901 h 887826"/>
                <a:gd name="connsiteX158" fmla="*/ 160160 w 569900"/>
                <a:gd name="connsiteY158" fmla="*/ 408901 h 887826"/>
                <a:gd name="connsiteX159" fmla="*/ 160160 w 569900"/>
                <a:gd name="connsiteY159" fmla="*/ 410744 h 887826"/>
                <a:gd name="connsiteX160" fmla="*/ 160769 w 569900"/>
                <a:gd name="connsiteY160" fmla="*/ 410744 h 887826"/>
                <a:gd name="connsiteX161" fmla="*/ 160769 w 569900"/>
                <a:gd name="connsiteY161" fmla="*/ 412588 h 887826"/>
                <a:gd name="connsiteX162" fmla="*/ 161378 w 569900"/>
                <a:gd name="connsiteY162" fmla="*/ 412588 h 887826"/>
                <a:gd name="connsiteX163" fmla="*/ 160769 w 569900"/>
                <a:gd name="connsiteY163" fmla="*/ 413817 h 887826"/>
                <a:gd name="connsiteX164" fmla="*/ 160160 w 569900"/>
                <a:gd name="connsiteY164" fmla="*/ 413817 h 887826"/>
                <a:gd name="connsiteX165" fmla="*/ 160160 w 569900"/>
                <a:gd name="connsiteY165" fmla="*/ 416276 h 887826"/>
                <a:gd name="connsiteX166" fmla="*/ 160769 w 569900"/>
                <a:gd name="connsiteY166" fmla="*/ 416276 h 887826"/>
                <a:gd name="connsiteX167" fmla="*/ 160769 w 569900"/>
                <a:gd name="connsiteY167" fmla="*/ 420578 h 887826"/>
                <a:gd name="connsiteX168" fmla="*/ 161987 w 569900"/>
                <a:gd name="connsiteY168" fmla="*/ 420578 h 887826"/>
                <a:gd name="connsiteX169" fmla="*/ 161987 w 569900"/>
                <a:gd name="connsiteY169" fmla="*/ 421193 h 887826"/>
                <a:gd name="connsiteX170" fmla="*/ 161378 w 569900"/>
                <a:gd name="connsiteY170" fmla="*/ 421193 h 887826"/>
                <a:gd name="connsiteX171" fmla="*/ 160160 w 569900"/>
                <a:gd name="connsiteY171" fmla="*/ 424266 h 887826"/>
                <a:gd name="connsiteX172" fmla="*/ 160160 w 569900"/>
                <a:gd name="connsiteY172" fmla="*/ 425495 h 887826"/>
                <a:gd name="connsiteX173" fmla="*/ 158333 w 569900"/>
                <a:gd name="connsiteY173" fmla="*/ 425495 h 887826"/>
                <a:gd name="connsiteX174" fmla="*/ 158333 w 569900"/>
                <a:gd name="connsiteY174" fmla="*/ 426110 h 887826"/>
                <a:gd name="connsiteX175" fmla="*/ 157724 w 569900"/>
                <a:gd name="connsiteY175" fmla="*/ 426110 h 887826"/>
                <a:gd name="connsiteX176" fmla="*/ 157724 w 569900"/>
                <a:gd name="connsiteY176" fmla="*/ 427339 h 887826"/>
                <a:gd name="connsiteX177" fmla="*/ 158333 w 569900"/>
                <a:gd name="connsiteY177" fmla="*/ 427339 h 887826"/>
                <a:gd name="connsiteX178" fmla="*/ 157724 w 569900"/>
                <a:gd name="connsiteY178" fmla="*/ 429797 h 887826"/>
                <a:gd name="connsiteX179" fmla="*/ 158333 w 569900"/>
                <a:gd name="connsiteY179" fmla="*/ 429797 h 887826"/>
                <a:gd name="connsiteX180" fmla="*/ 158333 w 569900"/>
                <a:gd name="connsiteY180" fmla="*/ 430412 h 887826"/>
                <a:gd name="connsiteX181" fmla="*/ 157724 w 569900"/>
                <a:gd name="connsiteY181" fmla="*/ 430412 h 887826"/>
                <a:gd name="connsiteX182" fmla="*/ 157724 w 569900"/>
                <a:gd name="connsiteY182" fmla="*/ 431641 h 887826"/>
                <a:gd name="connsiteX183" fmla="*/ 156507 w 569900"/>
                <a:gd name="connsiteY183" fmla="*/ 431641 h 887826"/>
                <a:gd name="connsiteX184" fmla="*/ 156507 w 569900"/>
                <a:gd name="connsiteY184" fmla="*/ 432256 h 887826"/>
                <a:gd name="connsiteX185" fmla="*/ 155898 w 569900"/>
                <a:gd name="connsiteY185" fmla="*/ 432256 h 887826"/>
                <a:gd name="connsiteX186" fmla="*/ 155898 w 569900"/>
                <a:gd name="connsiteY186" fmla="*/ 432870 h 887826"/>
                <a:gd name="connsiteX187" fmla="*/ 156507 w 569900"/>
                <a:gd name="connsiteY187" fmla="*/ 432870 h 887826"/>
                <a:gd name="connsiteX188" fmla="*/ 156507 w 569900"/>
                <a:gd name="connsiteY188" fmla="*/ 433485 h 887826"/>
                <a:gd name="connsiteX189" fmla="*/ 155898 w 569900"/>
                <a:gd name="connsiteY189" fmla="*/ 433485 h 887826"/>
                <a:gd name="connsiteX190" fmla="*/ 155898 w 569900"/>
                <a:gd name="connsiteY190" fmla="*/ 434100 h 887826"/>
                <a:gd name="connsiteX191" fmla="*/ 155289 w 569900"/>
                <a:gd name="connsiteY191" fmla="*/ 434100 h 887826"/>
                <a:gd name="connsiteX192" fmla="*/ 155289 w 569900"/>
                <a:gd name="connsiteY192" fmla="*/ 435943 h 887826"/>
                <a:gd name="connsiteX193" fmla="*/ 154071 w 569900"/>
                <a:gd name="connsiteY193" fmla="*/ 435943 h 887826"/>
                <a:gd name="connsiteX194" fmla="*/ 154071 w 569900"/>
                <a:gd name="connsiteY194" fmla="*/ 434100 h 887826"/>
                <a:gd name="connsiteX195" fmla="*/ 153462 w 569900"/>
                <a:gd name="connsiteY195" fmla="*/ 434100 h 887826"/>
                <a:gd name="connsiteX196" fmla="*/ 153462 w 569900"/>
                <a:gd name="connsiteY196" fmla="*/ 435329 h 887826"/>
                <a:gd name="connsiteX197" fmla="*/ 152853 w 569900"/>
                <a:gd name="connsiteY197" fmla="*/ 434100 h 887826"/>
                <a:gd name="connsiteX198" fmla="*/ 153462 w 569900"/>
                <a:gd name="connsiteY198" fmla="*/ 432256 h 887826"/>
                <a:gd name="connsiteX199" fmla="*/ 152244 w 569900"/>
                <a:gd name="connsiteY199" fmla="*/ 432256 h 887826"/>
                <a:gd name="connsiteX200" fmla="*/ 152244 w 569900"/>
                <a:gd name="connsiteY200" fmla="*/ 437173 h 887826"/>
                <a:gd name="connsiteX201" fmla="*/ 152853 w 569900"/>
                <a:gd name="connsiteY201" fmla="*/ 437173 h 887826"/>
                <a:gd name="connsiteX202" fmla="*/ 152853 w 569900"/>
                <a:gd name="connsiteY202" fmla="*/ 437787 h 887826"/>
                <a:gd name="connsiteX203" fmla="*/ 150417 w 569900"/>
                <a:gd name="connsiteY203" fmla="*/ 437787 h 887826"/>
                <a:gd name="connsiteX204" fmla="*/ 150417 w 569900"/>
                <a:gd name="connsiteY204" fmla="*/ 439631 h 887826"/>
                <a:gd name="connsiteX205" fmla="*/ 149808 w 569900"/>
                <a:gd name="connsiteY205" fmla="*/ 439631 h 887826"/>
                <a:gd name="connsiteX206" fmla="*/ 149808 w 569900"/>
                <a:gd name="connsiteY206" fmla="*/ 440246 h 887826"/>
                <a:gd name="connsiteX207" fmla="*/ 149199 w 569900"/>
                <a:gd name="connsiteY207" fmla="*/ 440246 h 887826"/>
                <a:gd name="connsiteX208" fmla="*/ 149199 w 569900"/>
                <a:gd name="connsiteY208" fmla="*/ 440860 h 887826"/>
                <a:gd name="connsiteX209" fmla="*/ 147981 w 569900"/>
                <a:gd name="connsiteY209" fmla="*/ 440860 h 887826"/>
                <a:gd name="connsiteX210" fmla="*/ 147981 w 569900"/>
                <a:gd name="connsiteY210" fmla="*/ 441475 h 887826"/>
                <a:gd name="connsiteX211" fmla="*/ 146154 w 569900"/>
                <a:gd name="connsiteY211" fmla="*/ 441475 h 887826"/>
                <a:gd name="connsiteX212" fmla="*/ 146763 w 569900"/>
                <a:gd name="connsiteY212" fmla="*/ 442089 h 887826"/>
                <a:gd name="connsiteX213" fmla="*/ 146154 w 569900"/>
                <a:gd name="connsiteY213" fmla="*/ 442089 h 887826"/>
                <a:gd name="connsiteX214" fmla="*/ 146154 w 569900"/>
                <a:gd name="connsiteY214" fmla="*/ 443319 h 887826"/>
                <a:gd name="connsiteX215" fmla="*/ 145545 w 569900"/>
                <a:gd name="connsiteY215" fmla="*/ 443319 h 887826"/>
                <a:gd name="connsiteX216" fmla="*/ 145545 w 569900"/>
                <a:gd name="connsiteY216" fmla="*/ 442089 h 887826"/>
                <a:gd name="connsiteX217" fmla="*/ 144936 w 569900"/>
                <a:gd name="connsiteY217" fmla="*/ 442089 h 887826"/>
                <a:gd name="connsiteX218" fmla="*/ 144936 w 569900"/>
                <a:gd name="connsiteY218" fmla="*/ 441475 h 887826"/>
                <a:gd name="connsiteX219" fmla="*/ 144327 w 569900"/>
                <a:gd name="connsiteY219" fmla="*/ 441475 h 887826"/>
                <a:gd name="connsiteX220" fmla="*/ 144327 w 569900"/>
                <a:gd name="connsiteY220" fmla="*/ 443933 h 887826"/>
                <a:gd name="connsiteX221" fmla="*/ 143718 w 569900"/>
                <a:gd name="connsiteY221" fmla="*/ 443933 h 887826"/>
                <a:gd name="connsiteX222" fmla="*/ 143718 w 569900"/>
                <a:gd name="connsiteY222" fmla="*/ 444548 h 887826"/>
                <a:gd name="connsiteX223" fmla="*/ 141891 w 569900"/>
                <a:gd name="connsiteY223" fmla="*/ 442089 h 887826"/>
                <a:gd name="connsiteX224" fmla="*/ 141282 w 569900"/>
                <a:gd name="connsiteY224" fmla="*/ 442089 h 887826"/>
                <a:gd name="connsiteX225" fmla="*/ 141282 w 569900"/>
                <a:gd name="connsiteY225" fmla="*/ 441475 h 887826"/>
                <a:gd name="connsiteX226" fmla="*/ 138846 w 569900"/>
                <a:gd name="connsiteY226" fmla="*/ 441475 h 887826"/>
                <a:gd name="connsiteX227" fmla="*/ 138846 w 569900"/>
                <a:gd name="connsiteY227" fmla="*/ 440860 h 887826"/>
                <a:gd name="connsiteX228" fmla="*/ 137628 w 569900"/>
                <a:gd name="connsiteY228" fmla="*/ 440860 h 887826"/>
                <a:gd name="connsiteX229" fmla="*/ 137628 w 569900"/>
                <a:gd name="connsiteY229" fmla="*/ 441475 h 887826"/>
                <a:gd name="connsiteX230" fmla="*/ 137019 w 569900"/>
                <a:gd name="connsiteY230" fmla="*/ 441475 h 887826"/>
                <a:gd name="connsiteX231" fmla="*/ 137019 w 569900"/>
                <a:gd name="connsiteY231" fmla="*/ 440860 h 887826"/>
                <a:gd name="connsiteX232" fmla="*/ 136410 w 569900"/>
                <a:gd name="connsiteY232" fmla="*/ 441475 h 887826"/>
                <a:gd name="connsiteX233" fmla="*/ 136410 w 569900"/>
                <a:gd name="connsiteY233" fmla="*/ 440860 h 887826"/>
                <a:gd name="connsiteX234" fmla="*/ 129103 w 569900"/>
                <a:gd name="connsiteY234" fmla="*/ 443933 h 887826"/>
                <a:gd name="connsiteX235" fmla="*/ 128494 w 569900"/>
                <a:gd name="connsiteY235" fmla="*/ 443933 h 887826"/>
                <a:gd name="connsiteX236" fmla="*/ 128494 w 569900"/>
                <a:gd name="connsiteY236" fmla="*/ 444548 h 887826"/>
                <a:gd name="connsiteX237" fmla="*/ 129103 w 569900"/>
                <a:gd name="connsiteY237" fmla="*/ 444548 h 887826"/>
                <a:gd name="connsiteX238" fmla="*/ 126667 w 569900"/>
                <a:gd name="connsiteY238" fmla="*/ 452538 h 887826"/>
                <a:gd name="connsiteX239" fmla="*/ 126058 w 569900"/>
                <a:gd name="connsiteY239" fmla="*/ 452538 h 887826"/>
                <a:gd name="connsiteX240" fmla="*/ 126058 w 569900"/>
                <a:gd name="connsiteY240" fmla="*/ 453767 h 887826"/>
                <a:gd name="connsiteX241" fmla="*/ 125449 w 569900"/>
                <a:gd name="connsiteY241" fmla="*/ 453767 h 887826"/>
                <a:gd name="connsiteX242" fmla="*/ 125449 w 569900"/>
                <a:gd name="connsiteY242" fmla="*/ 454996 h 887826"/>
                <a:gd name="connsiteX243" fmla="*/ 124231 w 569900"/>
                <a:gd name="connsiteY243" fmla="*/ 454996 h 887826"/>
                <a:gd name="connsiteX244" fmla="*/ 124231 w 569900"/>
                <a:gd name="connsiteY244" fmla="*/ 455611 h 887826"/>
                <a:gd name="connsiteX245" fmla="*/ 121795 w 569900"/>
                <a:gd name="connsiteY245" fmla="*/ 456225 h 887826"/>
                <a:gd name="connsiteX246" fmla="*/ 121795 w 569900"/>
                <a:gd name="connsiteY246" fmla="*/ 456840 h 887826"/>
                <a:gd name="connsiteX247" fmla="*/ 121186 w 569900"/>
                <a:gd name="connsiteY247" fmla="*/ 456840 h 887826"/>
                <a:gd name="connsiteX248" fmla="*/ 121186 w 569900"/>
                <a:gd name="connsiteY248" fmla="*/ 457455 h 887826"/>
                <a:gd name="connsiteX249" fmla="*/ 120577 w 569900"/>
                <a:gd name="connsiteY249" fmla="*/ 456840 h 887826"/>
                <a:gd name="connsiteX250" fmla="*/ 120577 w 569900"/>
                <a:gd name="connsiteY250" fmla="*/ 457455 h 887826"/>
                <a:gd name="connsiteX251" fmla="*/ 116923 w 569900"/>
                <a:gd name="connsiteY251" fmla="*/ 458684 h 887826"/>
                <a:gd name="connsiteX252" fmla="*/ 116923 w 569900"/>
                <a:gd name="connsiteY252" fmla="*/ 459299 h 887826"/>
                <a:gd name="connsiteX253" fmla="*/ 114487 w 569900"/>
                <a:gd name="connsiteY253" fmla="*/ 459299 h 887826"/>
                <a:gd name="connsiteX254" fmla="*/ 114487 w 569900"/>
                <a:gd name="connsiteY254" fmla="*/ 459913 h 887826"/>
                <a:gd name="connsiteX255" fmla="*/ 113878 w 569900"/>
                <a:gd name="connsiteY255" fmla="*/ 459913 h 887826"/>
                <a:gd name="connsiteX256" fmla="*/ 113878 w 569900"/>
                <a:gd name="connsiteY256" fmla="*/ 459299 h 887826"/>
                <a:gd name="connsiteX257" fmla="*/ 113269 w 569900"/>
                <a:gd name="connsiteY257" fmla="*/ 459299 h 887826"/>
                <a:gd name="connsiteX258" fmla="*/ 113269 w 569900"/>
                <a:gd name="connsiteY258" fmla="*/ 458684 h 887826"/>
                <a:gd name="connsiteX259" fmla="*/ 111442 w 569900"/>
                <a:gd name="connsiteY259" fmla="*/ 457455 h 887826"/>
                <a:gd name="connsiteX260" fmla="*/ 113269 w 569900"/>
                <a:gd name="connsiteY260" fmla="*/ 456840 h 887826"/>
                <a:gd name="connsiteX261" fmla="*/ 113269 w 569900"/>
                <a:gd name="connsiteY261" fmla="*/ 457455 h 887826"/>
                <a:gd name="connsiteX262" fmla="*/ 113878 w 569900"/>
                <a:gd name="connsiteY262" fmla="*/ 456225 h 887826"/>
                <a:gd name="connsiteX263" fmla="*/ 113269 w 569900"/>
                <a:gd name="connsiteY263" fmla="*/ 456225 h 887826"/>
                <a:gd name="connsiteX264" fmla="*/ 113269 w 569900"/>
                <a:gd name="connsiteY264" fmla="*/ 455611 h 887826"/>
                <a:gd name="connsiteX265" fmla="*/ 111442 w 569900"/>
                <a:gd name="connsiteY265" fmla="*/ 455611 h 887826"/>
                <a:gd name="connsiteX266" fmla="*/ 111442 w 569900"/>
                <a:gd name="connsiteY266" fmla="*/ 454996 h 887826"/>
                <a:gd name="connsiteX267" fmla="*/ 109616 w 569900"/>
                <a:gd name="connsiteY267" fmla="*/ 454996 h 887826"/>
                <a:gd name="connsiteX268" fmla="*/ 109616 w 569900"/>
                <a:gd name="connsiteY268" fmla="*/ 453767 h 887826"/>
                <a:gd name="connsiteX269" fmla="*/ 107180 w 569900"/>
                <a:gd name="connsiteY269" fmla="*/ 451923 h 887826"/>
                <a:gd name="connsiteX270" fmla="*/ 107789 w 569900"/>
                <a:gd name="connsiteY270" fmla="*/ 451309 h 887826"/>
                <a:gd name="connsiteX271" fmla="*/ 107180 w 569900"/>
                <a:gd name="connsiteY271" fmla="*/ 451309 h 887826"/>
                <a:gd name="connsiteX272" fmla="*/ 107180 w 569900"/>
                <a:gd name="connsiteY272" fmla="*/ 450694 h 887826"/>
                <a:gd name="connsiteX273" fmla="*/ 105962 w 569900"/>
                <a:gd name="connsiteY273" fmla="*/ 450694 h 887826"/>
                <a:gd name="connsiteX274" fmla="*/ 105962 w 569900"/>
                <a:gd name="connsiteY274" fmla="*/ 449465 h 887826"/>
                <a:gd name="connsiteX275" fmla="*/ 103526 w 569900"/>
                <a:gd name="connsiteY275" fmla="*/ 449465 h 887826"/>
                <a:gd name="connsiteX276" fmla="*/ 102308 w 569900"/>
                <a:gd name="connsiteY276" fmla="*/ 448236 h 887826"/>
                <a:gd name="connsiteX277" fmla="*/ 102308 w 569900"/>
                <a:gd name="connsiteY277" fmla="*/ 447621 h 887826"/>
                <a:gd name="connsiteX278" fmla="*/ 101090 w 569900"/>
                <a:gd name="connsiteY278" fmla="*/ 448236 h 887826"/>
                <a:gd name="connsiteX279" fmla="*/ 99872 w 569900"/>
                <a:gd name="connsiteY279" fmla="*/ 449465 h 887826"/>
                <a:gd name="connsiteX280" fmla="*/ 99263 w 569900"/>
                <a:gd name="connsiteY280" fmla="*/ 447006 h 887826"/>
                <a:gd name="connsiteX281" fmla="*/ 98045 w 569900"/>
                <a:gd name="connsiteY281" fmla="*/ 447006 h 887826"/>
                <a:gd name="connsiteX282" fmla="*/ 97436 w 569900"/>
                <a:gd name="connsiteY282" fmla="*/ 448850 h 887826"/>
                <a:gd name="connsiteX283" fmla="*/ 98045 w 569900"/>
                <a:gd name="connsiteY283" fmla="*/ 448850 h 887826"/>
                <a:gd name="connsiteX284" fmla="*/ 97436 w 569900"/>
                <a:gd name="connsiteY284" fmla="*/ 451309 h 887826"/>
                <a:gd name="connsiteX285" fmla="*/ 95000 w 569900"/>
                <a:gd name="connsiteY285" fmla="*/ 451923 h 887826"/>
                <a:gd name="connsiteX286" fmla="*/ 95000 w 569900"/>
                <a:gd name="connsiteY286" fmla="*/ 451309 h 887826"/>
                <a:gd name="connsiteX287" fmla="*/ 91346 w 569900"/>
                <a:gd name="connsiteY287" fmla="*/ 451309 h 887826"/>
                <a:gd name="connsiteX288" fmla="*/ 91346 w 569900"/>
                <a:gd name="connsiteY288" fmla="*/ 449465 h 887826"/>
                <a:gd name="connsiteX289" fmla="*/ 90737 w 569900"/>
                <a:gd name="connsiteY289" fmla="*/ 449465 h 887826"/>
                <a:gd name="connsiteX290" fmla="*/ 90737 w 569900"/>
                <a:gd name="connsiteY290" fmla="*/ 448850 h 887826"/>
                <a:gd name="connsiteX291" fmla="*/ 90128 w 569900"/>
                <a:gd name="connsiteY291" fmla="*/ 448850 h 887826"/>
                <a:gd name="connsiteX292" fmla="*/ 90128 w 569900"/>
                <a:gd name="connsiteY292" fmla="*/ 449465 h 887826"/>
                <a:gd name="connsiteX293" fmla="*/ 89519 w 569900"/>
                <a:gd name="connsiteY293" fmla="*/ 449465 h 887826"/>
                <a:gd name="connsiteX294" fmla="*/ 89519 w 569900"/>
                <a:gd name="connsiteY294" fmla="*/ 450694 h 887826"/>
                <a:gd name="connsiteX295" fmla="*/ 87692 w 569900"/>
                <a:gd name="connsiteY295" fmla="*/ 450694 h 887826"/>
                <a:gd name="connsiteX296" fmla="*/ 87692 w 569900"/>
                <a:gd name="connsiteY296" fmla="*/ 451309 h 887826"/>
                <a:gd name="connsiteX297" fmla="*/ 86475 w 569900"/>
                <a:gd name="connsiteY297" fmla="*/ 449465 h 887826"/>
                <a:gd name="connsiteX298" fmla="*/ 86475 w 569900"/>
                <a:gd name="connsiteY298" fmla="*/ 450694 h 887826"/>
                <a:gd name="connsiteX299" fmla="*/ 84039 w 569900"/>
                <a:gd name="connsiteY299" fmla="*/ 450694 h 887826"/>
                <a:gd name="connsiteX300" fmla="*/ 83430 w 569900"/>
                <a:gd name="connsiteY300" fmla="*/ 448850 h 887826"/>
                <a:gd name="connsiteX301" fmla="*/ 82821 w 569900"/>
                <a:gd name="connsiteY301" fmla="*/ 450694 h 887826"/>
                <a:gd name="connsiteX302" fmla="*/ 81603 w 569900"/>
                <a:gd name="connsiteY302" fmla="*/ 450694 h 887826"/>
                <a:gd name="connsiteX303" fmla="*/ 81603 w 569900"/>
                <a:gd name="connsiteY303" fmla="*/ 451309 h 887826"/>
                <a:gd name="connsiteX304" fmla="*/ 80385 w 569900"/>
                <a:gd name="connsiteY304" fmla="*/ 449465 h 887826"/>
                <a:gd name="connsiteX305" fmla="*/ 79776 w 569900"/>
                <a:gd name="connsiteY305" fmla="*/ 449465 h 887826"/>
                <a:gd name="connsiteX306" fmla="*/ 79776 w 569900"/>
                <a:gd name="connsiteY306" fmla="*/ 447621 h 887826"/>
                <a:gd name="connsiteX307" fmla="*/ 79167 w 569900"/>
                <a:gd name="connsiteY307" fmla="*/ 447621 h 887826"/>
                <a:gd name="connsiteX308" fmla="*/ 79776 w 569900"/>
                <a:gd name="connsiteY308" fmla="*/ 444548 h 887826"/>
                <a:gd name="connsiteX309" fmla="*/ 81603 w 569900"/>
                <a:gd name="connsiteY309" fmla="*/ 444548 h 887826"/>
                <a:gd name="connsiteX310" fmla="*/ 80385 w 569900"/>
                <a:gd name="connsiteY310" fmla="*/ 441475 h 887826"/>
                <a:gd name="connsiteX311" fmla="*/ 82212 w 569900"/>
                <a:gd name="connsiteY311" fmla="*/ 439631 h 887826"/>
                <a:gd name="connsiteX312" fmla="*/ 82821 w 569900"/>
                <a:gd name="connsiteY312" fmla="*/ 439631 h 887826"/>
                <a:gd name="connsiteX313" fmla="*/ 80385 w 569900"/>
                <a:gd name="connsiteY313" fmla="*/ 433485 h 887826"/>
                <a:gd name="connsiteX314" fmla="*/ 80385 w 569900"/>
                <a:gd name="connsiteY314" fmla="*/ 432870 h 887826"/>
                <a:gd name="connsiteX315" fmla="*/ 78558 w 569900"/>
                <a:gd name="connsiteY315" fmla="*/ 434100 h 887826"/>
                <a:gd name="connsiteX316" fmla="*/ 77949 w 569900"/>
                <a:gd name="connsiteY316" fmla="*/ 433485 h 887826"/>
                <a:gd name="connsiteX317" fmla="*/ 77949 w 569900"/>
                <a:gd name="connsiteY317" fmla="*/ 434100 h 887826"/>
                <a:gd name="connsiteX318" fmla="*/ 76731 w 569900"/>
                <a:gd name="connsiteY318" fmla="*/ 432256 h 887826"/>
                <a:gd name="connsiteX319" fmla="*/ 75513 w 569900"/>
                <a:gd name="connsiteY319" fmla="*/ 432256 h 887826"/>
                <a:gd name="connsiteX320" fmla="*/ 74295 w 569900"/>
                <a:gd name="connsiteY320" fmla="*/ 429797 h 887826"/>
                <a:gd name="connsiteX321" fmla="*/ 74904 w 569900"/>
                <a:gd name="connsiteY321" fmla="*/ 429183 h 887826"/>
                <a:gd name="connsiteX322" fmla="*/ 74295 w 569900"/>
                <a:gd name="connsiteY322" fmla="*/ 429183 h 887826"/>
                <a:gd name="connsiteX323" fmla="*/ 73077 w 569900"/>
                <a:gd name="connsiteY323" fmla="*/ 426110 h 887826"/>
                <a:gd name="connsiteX324" fmla="*/ 74295 w 569900"/>
                <a:gd name="connsiteY324" fmla="*/ 424880 h 887826"/>
                <a:gd name="connsiteX325" fmla="*/ 73077 w 569900"/>
                <a:gd name="connsiteY325" fmla="*/ 424880 h 887826"/>
                <a:gd name="connsiteX326" fmla="*/ 73077 w 569900"/>
                <a:gd name="connsiteY326" fmla="*/ 424266 h 887826"/>
                <a:gd name="connsiteX327" fmla="*/ 71859 w 569900"/>
                <a:gd name="connsiteY327" fmla="*/ 421807 h 887826"/>
                <a:gd name="connsiteX328" fmla="*/ 72468 w 569900"/>
                <a:gd name="connsiteY328" fmla="*/ 422422 h 887826"/>
                <a:gd name="connsiteX329" fmla="*/ 73077 w 569900"/>
                <a:gd name="connsiteY329" fmla="*/ 415661 h 887826"/>
                <a:gd name="connsiteX330" fmla="*/ 72468 w 569900"/>
                <a:gd name="connsiteY330" fmla="*/ 415661 h 887826"/>
                <a:gd name="connsiteX331" fmla="*/ 72468 w 569900"/>
                <a:gd name="connsiteY331" fmla="*/ 414432 h 887826"/>
                <a:gd name="connsiteX332" fmla="*/ 71250 w 569900"/>
                <a:gd name="connsiteY332" fmla="*/ 414432 h 887826"/>
                <a:gd name="connsiteX333" fmla="*/ 71859 w 569900"/>
                <a:gd name="connsiteY333" fmla="*/ 411974 h 887826"/>
                <a:gd name="connsiteX334" fmla="*/ 70641 w 569900"/>
                <a:gd name="connsiteY334" fmla="*/ 411974 h 887826"/>
                <a:gd name="connsiteX335" fmla="*/ 71250 w 569900"/>
                <a:gd name="connsiteY335" fmla="*/ 410744 h 887826"/>
                <a:gd name="connsiteX336" fmla="*/ 70641 w 569900"/>
                <a:gd name="connsiteY336" fmla="*/ 410744 h 887826"/>
                <a:gd name="connsiteX337" fmla="*/ 70641 w 569900"/>
                <a:gd name="connsiteY337" fmla="*/ 410130 h 887826"/>
                <a:gd name="connsiteX338" fmla="*/ 68814 w 569900"/>
                <a:gd name="connsiteY338" fmla="*/ 408901 h 887826"/>
                <a:gd name="connsiteX339" fmla="*/ 68205 w 569900"/>
                <a:gd name="connsiteY339" fmla="*/ 408901 h 887826"/>
                <a:gd name="connsiteX340" fmla="*/ 68205 w 569900"/>
                <a:gd name="connsiteY340" fmla="*/ 407671 h 887826"/>
                <a:gd name="connsiteX341" fmla="*/ 67596 w 569900"/>
                <a:gd name="connsiteY341" fmla="*/ 408286 h 887826"/>
                <a:gd name="connsiteX342" fmla="*/ 66987 w 569900"/>
                <a:gd name="connsiteY342" fmla="*/ 407671 h 887826"/>
                <a:gd name="connsiteX343" fmla="*/ 67596 w 569900"/>
                <a:gd name="connsiteY343" fmla="*/ 406442 h 887826"/>
                <a:gd name="connsiteX344" fmla="*/ 63334 w 569900"/>
                <a:gd name="connsiteY344" fmla="*/ 408286 h 887826"/>
                <a:gd name="connsiteX345" fmla="*/ 62116 w 569900"/>
                <a:gd name="connsiteY345" fmla="*/ 409515 h 887826"/>
                <a:gd name="connsiteX346" fmla="*/ 60289 w 569900"/>
                <a:gd name="connsiteY346" fmla="*/ 409515 h 887826"/>
                <a:gd name="connsiteX347" fmla="*/ 60289 w 569900"/>
                <a:gd name="connsiteY347" fmla="*/ 410744 h 887826"/>
                <a:gd name="connsiteX348" fmla="*/ 59680 w 569900"/>
                <a:gd name="connsiteY348" fmla="*/ 410744 h 887826"/>
                <a:gd name="connsiteX349" fmla="*/ 59680 w 569900"/>
                <a:gd name="connsiteY349" fmla="*/ 411974 h 887826"/>
                <a:gd name="connsiteX350" fmla="*/ 57244 w 569900"/>
                <a:gd name="connsiteY350" fmla="*/ 411974 h 887826"/>
                <a:gd name="connsiteX351" fmla="*/ 57244 w 569900"/>
                <a:gd name="connsiteY351" fmla="*/ 412588 h 887826"/>
                <a:gd name="connsiteX352" fmla="*/ 54808 w 569900"/>
                <a:gd name="connsiteY352" fmla="*/ 411974 h 887826"/>
                <a:gd name="connsiteX353" fmla="*/ 54808 w 569900"/>
                <a:gd name="connsiteY353" fmla="*/ 414432 h 887826"/>
                <a:gd name="connsiteX354" fmla="*/ 54808 w 569900"/>
                <a:gd name="connsiteY354" fmla="*/ 417505 h 887826"/>
                <a:gd name="connsiteX355" fmla="*/ 52981 w 569900"/>
                <a:gd name="connsiteY355" fmla="*/ 418120 h 887826"/>
                <a:gd name="connsiteX356" fmla="*/ 54808 w 569900"/>
                <a:gd name="connsiteY356" fmla="*/ 419349 h 887826"/>
                <a:gd name="connsiteX357" fmla="*/ 54808 w 569900"/>
                <a:gd name="connsiteY357" fmla="*/ 420578 h 887826"/>
                <a:gd name="connsiteX358" fmla="*/ 55417 w 569900"/>
                <a:gd name="connsiteY358" fmla="*/ 420578 h 887826"/>
                <a:gd name="connsiteX359" fmla="*/ 55417 w 569900"/>
                <a:gd name="connsiteY359" fmla="*/ 421193 h 887826"/>
                <a:gd name="connsiteX360" fmla="*/ 53590 w 569900"/>
                <a:gd name="connsiteY360" fmla="*/ 421807 h 887826"/>
                <a:gd name="connsiteX361" fmla="*/ 54808 w 569900"/>
                <a:gd name="connsiteY361" fmla="*/ 421807 h 887826"/>
                <a:gd name="connsiteX362" fmla="*/ 51763 w 569900"/>
                <a:gd name="connsiteY362" fmla="*/ 423651 h 887826"/>
                <a:gd name="connsiteX363" fmla="*/ 48718 w 569900"/>
                <a:gd name="connsiteY363" fmla="*/ 424266 h 887826"/>
                <a:gd name="connsiteX364" fmla="*/ 48718 w 569900"/>
                <a:gd name="connsiteY364" fmla="*/ 424880 h 887826"/>
                <a:gd name="connsiteX365" fmla="*/ 48109 w 569900"/>
                <a:gd name="connsiteY365" fmla="*/ 424880 h 887826"/>
                <a:gd name="connsiteX366" fmla="*/ 48718 w 569900"/>
                <a:gd name="connsiteY366" fmla="*/ 425495 h 887826"/>
                <a:gd name="connsiteX367" fmla="*/ 46891 w 569900"/>
                <a:gd name="connsiteY367" fmla="*/ 425495 h 887826"/>
                <a:gd name="connsiteX368" fmla="*/ 45673 w 569900"/>
                <a:gd name="connsiteY368" fmla="*/ 429797 h 887826"/>
                <a:gd name="connsiteX369" fmla="*/ 45064 w 569900"/>
                <a:gd name="connsiteY369" fmla="*/ 429797 h 887826"/>
                <a:gd name="connsiteX370" fmla="*/ 45064 w 569900"/>
                <a:gd name="connsiteY370" fmla="*/ 431641 h 887826"/>
                <a:gd name="connsiteX371" fmla="*/ 43237 w 569900"/>
                <a:gd name="connsiteY371" fmla="*/ 432870 h 887826"/>
                <a:gd name="connsiteX372" fmla="*/ 42019 w 569900"/>
                <a:gd name="connsiteY372" fmla="*/ 431641 h 887826"/>
                <a:gd name="connsiteX373" fmla="*/ 43846 w 569900"/>
                <a:gd name="connsiteY373" fmla="*/ 431641 h 887826"/>
                <a:gd name="connsiteX374" fmla="*/ 43237 w 569900"/>
                <a:gd name="connsiteY374" fmla="*/ 429797 h 887826"/>
                <a:gd name="connsiteX375" fmla="*/ 44455 w 569900"/>
                <a:gd name="connsiteY375" fmla="*/ 429183 h 887826"/>
                <a:gd name="connsiteX376" fmla="*/ 44455 w 569900"/>
                <a:gd name="connsiteY376" fmla="*/ 427953 h 887826"/>
                <a:gd name="connsiteX377" fmla="*/ 40801 w 569900"/>
                <a:gd name="connsiteY377" fmla="*/ 429183 h 887826"/>
                <a:gd name="connsiteX378" fmla="*/ 41410 w 569900"/>
                <a:gd name="connsiteY378" fmla="*/ 430412 h 887826"/>
                <a:gd name="connsiteX379" fmla="*/ 41410 w 569900"/>
                <a:gd name="connsiteY379" fmla="*/ 429797 h 887826"/>
                <a:gd name="connsiteX380" fmla="*/ 42019 w 569900"/>
                <a:gd name="connsiteY380" fmla="*/ 431641 h 887826"/>
                <a:gd name="connsiteX381" fmla="*/ 41410 w 569900"/>
                <a:gd name="connsiteY381" fmla="*/ 431641 h 887826"/>
                <a:gd name="connsiteX382" fmla="*/ 42019 w 569900"/>
                <a:gd name="connsiteY382" fmla="*/ 432870 h 887826"/>
                <a:gd name="connsiteX383" fmla="*/ 41410 w 569900"/>
                <a:gd name="connsiteY383" fmla="*/ 432870 h 887826"/>
                <a:gd name="connsiteX384" fmla="*/ 40801 w 569900"/>
                <a:gd name="connsiteY384" fmla="*/ 431641 h 887826"/>
                <a:gd name="connsiteX385" fmla="*/ 40801 w 569900"/>
                <a:gd name="connsiteY385" fmla="*/ 432256 h 887826"/>
                <a:gd name="connsiteX386" fmla="*/ 40192 w 569900"/>
                <a:gd name="connsiteY386" fmla="*/ 432256 h 887826"/>
                <a:gd name="connsiteX387" fmla="*/ 39583 w 569900"/>
                <a:gd name="connsiteY387" fmla="*/ 430412 h 887826"/>
                <a:gd name="connsiteX388" fmla="*/ 37147 w 569900"/>
                <a:gd name="connsiteY388" fmla="*/ 430412 h 887826"/>
                <a:gd name="connsiteX389" fmla="*/ 37147 w 569900"/>
                <a:gd name="connsiteY389" fmla="*/ 429797 h 887826"/>
                <a:gd name="connsiteX390" fmla="*/ 38974 w 569900"/>
                <a:gd name="connsiteY390" fmla="*/ 429183 h 887826"/>
                <a:gd name="connsiteX391" fmla="*/ 35929 w 569900"/>
                <a:gd name="connsiteY391" fmla="*/ 429183 h 887826"/>
                <a:gd name="connsiteX392" fmla="*/ 37147 w 569900"/>
                <a:gd name="connsiteY392" fmla="*/ 427339 h 887826"/>
                <a:gd name="connsiteX393" fmla="*/ 32275 w 569900"/>
                <a:gd name="connsiteY393" fmla="*/ 429797 h 887826"/>
                <a:gd name="connsiteX394" fmla="*/ 32275 w 569900"/>
                <a:gd name="connsiteY394" fmla="*/ 429183 h 887826"/>
                <a:gd name="connsiteX395" fmla="*/ 27404 w 569900"/>
                <a:gd name="connsiteY395" fmla="*/ 427953 h 887826"/>
                <a:gd name="connsiteX396" fmla="*/ 27404 w 569900"/>
                <a:gd name="connsiteY396" fmla="*/ 427339 h 887826"/>
                <a:gd name="connsiteX397" fmla="*/ 26186 w 569900"/>
                <a:gd name="connsiteY397" fmla="*/ 427339 h 887826"/>
                <a:gd name="connsiteX398" fmla="*/ 27404 w 569900"/>
                <a:gd name="connsiteY398" fmla="*/ 426110 h 887826"/>
                <a:gd name="connsiteX399" fmla="*/ 21314 w 569900"/>
                <a:gd name="connsiteY399" fmla="*/ 420578 h 887826"/>
                <a:gd name="connsiteX400" fmla="*/ 21923 w 569900"/>
                <a:gd name="connsiteY400" fmla="*/ 419964 h 887826"/>
                <a:gd name="connsiteX401" fmla="*/ 21314 w 569900"/>
                <a:gd name="connsiteY401" fmla="*/ 418120 h 887826"/>
                <a:gd name="connsiteX402" fmla="*/ 21923 w 569900"/>
                <a:gd name="connsiteY402" fmla="*/ 417505 h 887826"/>
                <a:gd name="connsiteX403" fmla="*/ 18269 w 569900"/>
                <a:gd name="connsiteY403" fmla="*/ 417505 h 887826"/>
                <a:gd name="connsiteX404" fmla="*/ 18269 w 569900"/>
                <a:gd name="connsiteY404" fmla="*/ 416890 h 887826"/>
                <a:gd name="connsiteX405" fmla="*/ 16442 w 569900"/>
                <a:gd name="connsiteY405" fmla="*/ 416890 h 887826"/>
                <a:gd name="connsiteX406" fmla="*/ 16442 w 569900"/>
                <a:gd name="connsiteY406" fmla="*/ 416276 h 887826"/>
                <a:gd name="connsiteX407" fmla="*/ 14006 w 569900"/>
                <a:gd name="connsiteY407" fmla="*/ 416890 h 887826"/>
                <a:gd name="connsiteX408" fmla="*/ 12788 w 569900"/>
                <a:gd name="connsiteY408" fmla="*/ 414432 h 887826"/>
                <a:gd name="connsiteX409" fmla="*/ 12179 w 569900"/>
                <a:gd name="connsiteY409" fmla="*/ 414432 h 887826"/>
                <a:gd name="connsiteX410" fmla="*/ 10961 w 569900"/>
                <a:gd name="connsiteY410" fmla="*/ 405213 h 887826"/>
                <a:gd name="connsiteX411" fmla="*/ 10961 w 569900"/>
                <a:gd name="connsiteY411" fmla="*/ 405828 h 887826"/>
                <a:gd name="connsiteX412" fmla="*/ 10352 w 569900"/>
                <a:gd name="connsiteY412" fmla="*/ 404598 h 887826"/>
                <a:gd name="connsiteX413" fmla="*/ 9134 w 569900"/>
                <a:gd name="connsiteY413" fmla="*/ 404598 h 887826"/>
                <a:gd name="connsiteX414" fmla="*/ 9134 w 569900"/>
                <a:gd name="connsiteY414" fmla="*/ 403984 h 887826"/>
                <a:gd name="connsiteX415" fmla="*/ 8526 w 569900"/>
                <a:gd name="connsiteY415" fmla="*/ 403984 h 887826"/>
                <a:gd name="connsiteX416" fmla="*/ 6699 w 569900"/>
                <a:gd name="connsiteY416" fmla="*/ 397223 h 887826"/>
                <a:gd name="connsiteX417" fmla="*/ 6090 w 569900"/>
                <a:gd name="connsiteY417" fmla="*/ 397838 h 887826"/>
                <a:gd name="connsiteX418" fmla="*/ 6090 w 569900"/>
                <a:gd name="connsiteY418" fmla="*/ 397223 h 887826"/>
                <a:gd name="connsiteX419" fmla="*/ 4872 w 569900"/>
                <a:gd name="connsiteY419" fmla="*/ 397223 h 887826"/>
                <a:gd name="connsiteX420" fmla="*/ 4872 w 569900"/>
                <a:gd name="connsiteY420" fmla="*/ 396608 h 887826"/>
                <a:gd name="connsiteX421" fmla="*/ 4263 w 569900"/>
                <a:gd name="connsiteY421" fmla="*/ 396608 h 887826"/>
                <a:gd name="connsiteX422" fmla="*/ 3045 w 569900"/>
                <a:gd name="connsiteY422" fmla="*/ 392306 h 887826"/>
                <a:gd name="connsiteX423" fmla="*/ 2436 w 569900"/>
                <a:gd name="connsiteY423" fmla="*/ 392306 h 887826"/>
                <a:gd name="connsiteX424" fmla="*/ 0 w 569900"/>
                <a:gd name="connsiteY424" fmla="*/ 386775 h 887826"/>
                <a:gd name="connsiteX425" fmla="*/ 1218 w 569900"/>
                <a:gd name="connsiteY425" fmla="*/ 386160 h 887826"/>
                <a:gd name="connsiteX426" fmla="*/ 0 w 569900"/>
                <a:gd name="connsiteY426" fmla="*/ 384316 h 887826"/>
                <a:gd name="connsiteX427" fmla="*/ 3045 w 569900"/>
                <a:gd name="connsiteY427" fmla="*/ 384931 h 887826"/>
                <a:gd name="connsiteX428" fmla="*/ 3045 w 569900"/>
                <a:gd name="connsiteY428" fmla="*/ 384316 h 887826"/>
                <a:gd name="connsiteX429" fmla="*/ 4872 w 569900"/>
                <a:gd name="connsiteY429" fmla="*/ 384316 h 887826"/>
                <a:gd name="connsiteX430" fmla="*/ 4872 w 569900"/>
                <a:gd name="connsiteY430" fmla="*/ 383087 h 887826"/>
                <a:gd name="connsiteX431" fmla="*/ 7917 w 569900"/>
                <a:gd name="connsiteY431" fmla="*/ 384316 h 887826"/>
                <a:gd name="connsiteX432" fmla="*/ 10961 w 569900"/>
                <a:gd name="connsiteY432" fmla="*/ 379399 h 887826"/>
                <a:gd name="connsiteX433" fmla="*/ 10961 w 569900"/>
                <a:gd name="connsiteY433" fmla="*/ 378785 h 887826"/>
                <a:gd name="connsiteX434" fmla="*/ 14006 w 569900"/>
                <a:gd name="connsiteY434" fmla="*/ 381243 h 887826"/>
                <a:gd name="connsiteX435" fmla="*/ 20705 w 569900"/>
                <a:gd name="connsiteY435" fmla="*/ 382472 h 887826"/>
                <a:gd name="connsiteX436" fmla="*/ 20705 w 569900"/>
                <a:gd name="connsiteY436" fmla="*/ 381858 h 887826"/>
                <a:gd name="connsiteX437" fmla="*/ 21923 w 569900"/>
                <a:gd name="connsiteY437" fmla="*/ 381858 h 887826"/>
                <a:gd name="connsiteX438" fmla="*/ 27404 w 569900"/>
                <a:gd name="connsiteY438" fmla="*/ 378170 h 887826"/>
                <a:gd name="connsiteX439" fmla="*/ 27404 w 569900"/>
                <a:gd name="connsiteY439" fmla="*/ 377555 h 887826"/>
                <a:gd name="connsiteX440" fmla="*/ 29231 w 569900"/>
                <a:gd name="connsiteY440" fmla="*/ 377555 h 887826"/>
                <a:gd name="connsiteX441" fmla="*/ 29231 w 569900"/>
                <a:gd name="connsiteY441" fmla="*/ 376941 h 887826"/>
                <a:gd name="connsiteX442" fmla="*/ 31667 w 569900"/>
                <a:gd name="connsiteY442" fmla="*/ 376941 h 887826"/>
                <a:gd name="connsiteX443" fmla="*/ 31667 w 569900"/>
                <a:gd name="connsiteY443" fmla="*/ 376326 h 887826"/>
                <a:gd name="connsiteX444" fmla="*/ 31058 w 569900"/>
                <a:gd name="connsiteY444" fmla="*/ 376326 h 887826"/>
                <a:gd name="connsiteX445" fmla="*/ 31667 w 569900"/>
                <a:gd name="connsiteY445" fmla="*/ 374482 h 887826"/>
                <a:gd name="connsiteX446" fmla="*/ 27404 w 569900"/>
                <a:gd name="connsiteY446" fmla="*/ 374482 h 887826"/>
                <a:gd name="connsiteX447" fmla="*/ 27404 w 569900"/>
                <a:gd name="connsiteY447" fmla="*/ 373253 h 887826"/>
                <a:gd name="connsiteX448" fmla="*/ 25577 w 569900"/>
                <a:gd name="connsiteY448" fmla="*/ 373253 h 887826"/>
                <a:gd name="connsiteX449" fmla="*/ 25577 w 569900"/>
                <a:gd name="connsiteY449" fmla="*/ 371409 h 887826"/>
                <a:gd name="connsiteX450" fmla="*/ 22532 w 569900"/>
                <a:gd name="connsiteY450" fmla="*/ 372639 h 887826"/>
                <a:gd name="connsiteX451" fmla="*/ 21314 w 569900"/>
                <a:gd name="connsiteY451" fmla="*/ 369566 h 887826"/>
                <a:gd name="connsiteX452" fmla="*/ 21314 w 569900"/>
                <a:gd name="connsiteY452" fmla="*/ 368951 h 887826"/>
                <a:gd name="connsiteX453" fmla="*/ 20705 w 569900"/>
                <a:gd name="connsiteY453" fmla="*/ 368951 h 887826"/>
                <a:gd name="connsiteX454" fmla="*/ 20705 w 569900"/>
                <a:gd name="connsiteY454" fmla="*/ 366493 h 887826"/>
                <a:gd name="connsiteX455" fmla="*/ 21923 w 569900"/>
                <a:gd name="connsiteY455" fmla="*/ 365878 h 887826"/>
                <a:gd name="connsiteX456" fmla="*/ 20705 w 569900"/>
                <a:gd name="connsiteY456" fmla="*/ 365878 h 887826"/>
                <a:gd name="connsiteX457" fmla="*/ 20705 w 569900"/>
                <a:gd name="connsiteY457" fmla="*/ 364649 h 887826"/>
                <a:gd name="connsiteX458" fmla="*/ 28013 w 569900"/>
                <a:gd name="connsiteY458" fmla="*/ 362190 h 887826"/>
                <a:gd name="connsiteX459" fmla="*/ 28013 w 569900"/>
                <a:gd name="connsiteY459" fmla="*/ 364649 h 887826"/>
                <a:gd name="connsiteX460" fmla="*/ 29231 w 569900"/>
                <a:gd name="connsiteY460" fmla="*/ 364649 h 887826"/>
                <a:gd name="connsiteX461" fmla="*/ 29231 w 569900"/>
                <a:gd name="connsiteY461" fmla="*/ 365878 h 887826"/>
                <a:gd name="connsiteX462" fmla="*/ 35929 w 569900"/>
                <a:gd name="connsiteY462" fmla="*/ 365263 h 887826"/>
                <a:gd name="connsiteX463" fmla="*/ 35929 w 569900"/>
                <a:gd name="connsiteY463" fmla="*/ 364649 h 887826"/>
                <a:gd name="connsiteX464" fmla="*/ 40801 w 569900"/>
                <a:gd name="connsiteY464" fmla="*/ 364649 h 887826"/>
                <a:gd name="connsiteX465" fmla="*/ 40801 w 569900"/>
                <a:gd name="connsiteY465" fmla="*/ 365263 h 887826"/>
                <a:gd name="connsiteX466" fmla="*/ 42019 w 569900"/>
                <a:gd name="connsiteY466" fmla="*/ 364649 h 887826"/>
                <a:gd name="connsiteX467" fmla="*/ 41410 w 569900"/>
                <a:gd name="connsiteY467" fmla="*/ 365263 h 887826"/>
                <a:gd name="connsiteX468" fmla="*/ 43237 w 569900"/>
                <a:gd name="connsiteY468" fmla="*/ 365263 h 887826"/>
                <a:gd name="connsiteX469" fmla="*/ 43237 w 569900"/>
                <a:gd name="connsiteY469" fmla="*/ 365878 h 887826"/>
                <a:gd name="connsiteX470" fmla="*/ 44455 w 569900"/>
                <a:gd name="connsiteY470" fmla="*/ 365263 h 887826"/>
                <a:gd name="connsiteX471" fmla="*/ 43846 w 569900"/>
                <a:gd name="connsiteY471" fmla="*/ 363419 h 887826"/>
                <a:gd name="connsiteX472" fmla="*/ 44455 w 569900"/>
                <a:gd name="connsiteY472" fmla="*/ 363419 h 887826"/>
                <a:gd name="connsiteX473" fmla="*/ 44455 w 569900"/>
                <a:gd name="connsiteY473" fmla="*/ 360961 h 887826"/>
                <a:gd name="connsiteX474" fmla="*/ 45064 w 569900"/>
                <a:gd name="connsiteY474" fmla="*/ 360961 h 887826"/>
                <a:gd name="connsiteX475" fmla="*/ 45064 w 569900"/>
                <a:gd name="connsiteY475" fmla="*/ 359732 h 887826"/>
                <a:gd name="connsiteX476" fmla="*/ 45673 w 569900"/>
                <a:gd name="connsiteY476" fmla="*/ 359732 h 887826"/>
                <a:gd name="connsiteX477" fmla="*/ 45673 w 569900"/>
                <a:gd name="connsiteY477" fmla="*/ 359117 h 887826"/>
                <a:gd name="connsiteX478" fmla="*/ 49327 w 569900"/>
                <a:gd name="connsiteY478" fmla="*/ 358503 h 887826"/>
                <a:gd name="connsiteX479" fmla="*/ 49327 w 569900"/>
                <a:gd name="connsiteY479" fmla="*/ 357273 h 887826"/>
                <a:gd name="connsiteX480" fmla="*/ 50545 w 569900"/>
                <a:gd name="connsiteY480" fmla="*/ 357273 h 887826"/>
                <a:gd name="connsiteX481" fmla="*/ 50545 w 569900"/>
                <a:gd name="connsiteY481" fmla="*/ 356659 h 887826"/>
                <a:gd name="connsiteX482" fmla="*/ 51154 w 569900"/>
                <a:gd name="connsiteY482" fmla="*/ 356659 h 887826"/>
                <a:gd name="connsiteX483" fmla="*/ 51154 w 569900"/>
                <a:gd name="connsiteY483" fmla="*/ 355430 h 887826"/>
                <a:gd name="connsiteX484" fmla="*/ 51763 w 569900"/>
                <a:gd name="connsiteY484" fmla="*/ 355430 h 887826"/>
                <a:gd name="connsiteX485" fmla="*/ 52981 w 569900"/>
                <a:gd name="connsiteY485" fmla="*/ 354200 h 887826"/>
                <a:gd name="connsiteX486" fmla="*/ 53590 w 569900"/>
                <a:gd name="connsiteY486" fmla="*/ 347440 h 887826"/>
                <a:gd name="connsiteX487" fmla="*/ 57244 w 569900"/>
                <a:gd name="connsiteY487" fmla="*/ 346825 h 887826"/>
                <a:gd name="connsiteX488" fmla="*/ 56635 w 569900"/>
                <a:gd name="connsiteY488" fmla="*/ 346210 h 887826"/>
                <a:gd name="connsiteX489" fmla="*/ 57244 w 569900"/>
                <a:gd name="connsiteY489" fmla="*/ 346210 h 887826"/>
                <a:gd name="connsiteX490" fmla="*/ 59071 w 569900"/>
                <a:gd name="connsiteY490" fmla="*/ 342523 h 887826"/>
                <a:gd name="connsiteX491" fmla="*/ 58462 w 569900"/>
                <a:gd name="connsiteY491" fmla="*/ 341294 h 887826"/>
                <a:gd name="connsiteX492" fmla="*/ 59071 w 569900"/>
                <a:gd name="connsiteY492" fmla="*/ 339450 h 887826"/>
                <a:gd name="connsiteX493" fmla="*/ 60289 w 569900"/>
                <a:gd name="connsiteY493" fmla="*/ 339450 h 887826"/>
                <a:gd name="connsiteX494" fmla="*/ 60289 w 569900"/>
                <a:gd name="connsiteY494" fmla="*/ 338835 h 887826"/>
                <a:gd name="connsiteX495" fmla="*/ 63942 w 569900"/>
                <a:gd name="connsiteY495" fmla="*/ 337606 h 887826"/>
                <a:gd name="connsiteX496" fmla="*/ 63942 w 569900"/>
                <a:gd name="connsiteY496" fmla="*/ 338220 h 887826"/>
                <a:gd name="connsiteX497" fmla="*/ 66378 w 569900"/>
                <a:gd name="connsiteY497" fmla="*/ 337606 h 887826"/>
                <a:gd name="connsiteX498" fmla="*/ 66378 w 569900"/>
                <a:gd name="connsiteY498" fmla="*/ 338220 h 887826"/>
                <a:gd name="connsiteX499" fmla="*/ 66987 w 569900"/>
                <a:gd name="connsiteY499" fmla="*/ 338220 h 887826"/>
                <a:gd name="connsiteX500" fmla="*/ 66987 w 569900"/>
                <a:gd name="connsiteY500" fmla="*/ 337606 h 887826"/>
                <a:gd name="connsiteX501" fmla="*/ 67596 w 569900"/>
                <a:gd name="connsiteY501" fmla="*/ 337606 h 887826"/>
                <a:gd name="connsiteX502" fmla="*/ 67596 w 569900"/>
                <a:gd name="connsiteY502" fmla="*/ 336991 h 887826"/>
                <a:gd name="connsiteX503" fmla="*/ 68205 w 569900"/>
                <a:gd name="connsiteY503" fmla="*/ 336991 h 887826"/>
                <a:gd name="connsiteX504" fmla="*/ 68205 w 569900"/>
                <a:gd name="connsiteY504" fmla="*/ 338835 h 887826"/>
                <a:gd name="connsiteX505" fmla="*/ 70641 w 569900"/>
                <a:gd name="connsiteY505" fmla="*/ 338220 h 887826"/>
                <a:gd name="connsiteX506" fmla="*/ 70641 w 569900"/>
                <a:gd name="connsiteY506" fmla="*/ 338835 h 887826"/>
                <a:gd name="connsiteX507" fmla="*/ 71250 w 569900"/>
                <a:gd name="connsiteY507" fmla="*/ 338835 h 887826"/>
                <a:gd name="connsiteX508" fmla="*/ 71250 w 569900"/>
                <a:gd name="connsiteY508" fmla="*/ 338220 h 887826"/>
                <a:gd name="connsiteX509" fmla="*/ 72468 w 569900"/>
                <a:gd name="connsiteY509" fmla="*/ 338220 h 887826"/>
                <a:gd name="connsiteX510" fmla="*/ 72468 w 569900"/>
                <a:gd name="connsiteY510" fmla="*/ 338835 h 887826"/>
                <a:gd name="connsiteX511" fmla="*/ 74904 w 569900"/>
                <a:gd name="connsiteY511" fmla="*/ 338835 h 887826"/>
                <a:gd name="connsiteX512" fmla="*/ 74295 w 569900"/>
                <a:gd name="connsiteY512" fmla="*/ 340064 h 887826"/>
                <a:gd name="connsiteX513" fmla="*/ 74904 w 569900"/>
                <a:gd name="connsiteY513" fmla="*/ 340064 h 887826"/>
                <a:gd name="connsiteX514" fmla="*/ 74904 w 569900"/>
                <a:gd name="connsiteY514" fmla="*/ 341294 h 887826"/>
                <a:gd name="connsiteX515" fmla="*/ 79167 w 569900"/>
                <a:gd name="connsiteY515" fmla="*/ 341908 h 887826"/>
                <a:gd name="connsiteX516" fmla="*/ 80385 w 569900"/>
                <a:gd name="connsiteY516" fmla="*/ 341294 h 887826"/>
                <a:gd name="connsiteX517" fmla="*/ 80385 w 569900"/>
                <a:gd name="connsiteY517" fmla="*/ 340064 h 887826"/>
                <a:gd name="connsiteX518" fmla="*/ 82212 w 569900"/>
                <a:gd name="connsiteY518" fmla="*/ 340064 h 887826"/>
                <a:gd name="connsiteX519" fmla="*/ 82212 w 569900"/>
                <a:gd name="connsiteY519" fmla="*/ 339450 h 887826"/>
                <a:gd name="connsiteX520" fmla="*/ 82821 w 569900"/>
                <a:gd name="connsiteY520" fmla="*/ 339450 h 887826"/>
                <a:gd name="connsiteX521" fmla="*/ 82821 w 569900"/>
                <a:gd name="connsiteY521" fmla="*/ 336991 h 887826"/>
                <a:gd name="connsiteX522" fmla="*/ 83430 w 569900"/>
                <a:gd name="connsiteY522" fmla="*/ 336991 h 887826"/>
                <a:gd name="connsiteX523" fmla="*/ 83430 w 569900"/>
                <a:gd name="connsiteY523" fmla="*/ 335762 h 887826"/>
                <a:gd name="connsiteX524" fmla="*/ 84039 w 569900"/>
                <a:gd name="connsiteY524" fmla="*/ 335762 h 887826"/>
                <a:gd name="connsiteX525" fmla="*/ 84039 w 569900"/>
                <a:gd name="connsiteY525" fmla="*/ 336991 h 887826"/>
                <a:gd name="connsiteX526" fmla="*/ 84648 w 569900"/>
                <a:gd name="connsiteY526" fmla="*/ 335147 h 887826"/>
                <a:gd name="connsiteX527" fmla="*/ 85866 w 569900"/>
                <a:gd name="connsiteY527" fmla="*/ 335147 h 887826"/>
                <a:gd name="connsiteX528" fmla="*/ 85866 w 569900"/>
                <a:gd name="connsiteY528" fmla="*/ 334533 h 887826"/>
                <a:gd name="connsiteX529" fmla="*/ 86475 w 569900"/>
                <a:gd name="connsiteY529" fmla="*/ 334533 h 887826"/>
                <a:gd name="connsiteX530" fmla="*/ 86475 w 569900"/>
                <a:gd name="connsiteY530" fmla="*/ 333304 h 887826"/>
                <a:gd name="connsiteX531" fmla="*/ 87083 w 569900"/>
                <a:gd name="connsiteY531" fmla="*/ 333304 h 887826"/>
                <a:gd name="connsiteX532" fmla="*/ 87692 w 569900"/>
                <a:gd name="connsiteY532" fmla="*/ 330231 h 887826"/>
                <a:gd name="connsiteX533" fmla="*/ 88301 w 569900"/>
                <a:gd name="connsiteY533" fmla="*/ 330231 h 887826"/>
                <a:gd name="connsiteX534" fmla="*/ 88301 w 569900"/>
                <a:gd name="connsiteY534" fmla="*/ 328387 h 887826"/>
                <a:gd name="connsiteX535" fmla="*/ 88301 w 569900"/>
                <a:gd name="connsiteY535" fmla="*/ 327772 h 887826"/>
                <a:gd name="connsiteX536" fmla="*/ 276833 w 569900"/>
                <a:gd name="connsiteY536" fmla="*/ 0 h 887826"/>
                <a:gd name="connsiteX537" fmla="*/ 277443 w 569900"/>
                <a:gd name="connsiteY537" fmla="*/ 0 h 887826"/>
                <a:gd name="connsiteX538" fmla="*/ 277443 w 569900"/>
                <a:gd name="connsiteY538" fmla="*/ 614 h 887826"/>
                <a:gd name="connsiteX539" fmla="*/ 278053 w 569900"/>
                <a:gd name="connsiteY539" fmla="*/ 614 h 887826"/>
                <a:gd name="connsiteX540" fmla="*/ 278053 w 569900"/>
                <a:gd name="connsiteY540" fmla="*/ 1229 h 887826"/>
                <a:gd name="connsiteX541" fmla="*/ 280493 w 569900"/>
                <a:gd name="connsiteY541" fmla="*/ 2458 h 887826"/>
                <a:gd name="connsiteX542" fmla="*/ 280493 w 569900"/>
                <a:gd name="connsiteY542" fmla="*/ 1229 h 887826"/>
                <a:gd name="connsiteX543" fmla="*/ 284154 w 569900"/>
                <a:gd name="connsiteY543" fmla="*/ 2458 h 887826"/>
                <a:gd name="connsiteX544" fmla="*/ 285374 w 569900"/>
                <a:gd name="connsiteY544" fmla="*/ 4301 h 887826"/>
                <a:gd name="connsiteX545" fmla="*/ 285984 w 569900"/>
                <a:gd name="connsiteY545" fmla="*/ 6758 h 887826"/>
                <a:gd name="connsiteX546" fmla="*/ 285374 w 569900"/>
                <a:gd name="connsiteY546" fmla="*/ 6758 h 887826"/>
                <a:gd name="connsiteX547" fmla="*/ 285984 w 569900"/>
                <a:gd name="connsiteY547" fmla="*/ 11673 h 887826"/>
                <a:gd name="connsiteX548" fmla="*/ 285374 w 569900"/>
                <a:gd name="connsiteY548" fmla="*/ 11673 h 887826"/>
                <a:gd name="connsiteX549" fmla="*/ 285374 w 569900"/>
                <a:gd name="connsiteY549" fmla="*/ 12901 h 887826"/>
                <a:gd name="connsiteX550" fmla="*/ 284764 w 569900"/>
                <a:gd name="connsiteY550" fmla="*/ 12901 h 887826"/>
                <a:gd name="connsiteX551" fmla="*/ 284764 w 569900"/>
                <a:gd name="connsiteY551" fmla="*/ 13516 h 887826"/>
                <a:gd name="connsiteX552" fmla="*/ 285374 w 569900"/>
                <a:gd name="connsiteY552" fmla="*/ 13516 h 887826"/>
                <a:gd name="connsiteX553" fmla="*/ 285374 w 569900"/>
                <a:gd name="connsiteY553" fmla="*/ 12901 h 887826"/>
                <a:gd name="connsiteX554" fmla="*/ 285984 w 569900"/>
                <a:gd name="connsiteY554" fmla="*/ 12901 h 887826"/>
                <a:gd name="connsiteX555" fmla="*/ 285984 w 569900"/>
                <a:gd name="connsiteY555" fmla="*/ 12287 h 887826"/>
                <a:gd name="connsiteX556" fmla="*/ 286594 w 569900"/>
                <a:gd name="connsiteY556" fmla="*/ 12287 h 887826"/>
                <a:gd name="connsiteX557" fmla="*/ 286594 w 569900"/>
                <a:gd name="connsiteY557" fmla="*/ 10444 h 887826"/>
                <a:gd name="connsiteX558" fmla="*/ 287814 w 569900"/>
                <a:gd name="connsiteY558" fmla="*/ 10444 h 887826"/>
                <a:gd name="connsiteX559" fmla="*/ 287814 w 569900"/>
                <a:gd name="connsiteY559" fmla="*/ 9830 h 887826"/>
                <a:gd name="connsiteX560" fmla="*/ 286594 w 569900"/>
                <a:gd name="connsiteY560" fmla="*/ 9830 h 887826"/>
                <a:gd name="connsiteX561" fmla="*/ 286594 w 569900"/>
                <a:gd name="connsiteY561" fmla="*/ 9215 h 887826"/>
                <a:gd name="connsiteX562" fmla="*/ 285984 w 569900"/>
                <a:gd name="connsiteY562" fmla="*/ 9215 h 887826"/>
                <a:gd name="connsiteX563" fmla="*/ 285984 w 569900"/>
                <a:gd name="connsiteY563" fmla="*/ 8601 h 887826"/>
                <a:gd name="connsiteX564" fmla="*/ 286594 w 569900"/>
                <a:gd name="connsiteY564" fmla="*/ 8601 h 887826"/>
                <a:gd name="connsiteX565" fmla="*/ 286594 w 569900"/>
                <a:gd name="connsiteY565" fmla="*/ 6758 h 887826"/>
                <a:gd name="connsiteX566" fmla="*/ 289034 w 569900"/>
                <a:gd name="connsiteY566" fmla="*/ 7987 h 887826"/>
                <a:gd name="connsiteX567" fmla="*/ 289034 w 569900"/>
                <a:gd name="connsiteY567" fmla="*/ 6144 h 887826"/>
                <a:gd name="connsiteX568" fmla="*/ 289644 w 569900"/>
                <a:gd name="connsiteY568" fmla="*/ 6144 h 887826"/>
                <a:gd name="connsiteX569" fmla="*/ 289644 w 569900"/>
                <a:gd name="connsiteY569" fmla="*/ 9215 h 887826"/>
                <a:gd name="connsiteX570" fmla="*/ 290254 w 569900"/>
                <a:gd name="connsiteY570" fmla="*/ 9215 h 887826"/>
                <a:gd name="connsiteX571" fmla="*/ 290254 w 569900"/>
                <a:gd name="connsiteY571" fmla="*/ 8601 h 887826"/>
                <a:gd name="connsiteX572" fmla="*/ 290864 w 569900"/>
                <a:gd name="connsiteY572" fmla="*/ 8601 h 887826"/>
                <a:gd name="connsiteX573" fmla="*/ 290864 w 569900"/>
                <a:gd name="connsiteY573" fmla="*/ 9215 h 887826"/>
                <a:gd name="connsiteX574" fmla="*/ 292085 w 569900"/>
                <a:gd name="connsiteY574" fmla="*/ 9215 h 887826"/>
                <a:gd name="connsiteX575" fmla="*/ 292085 w 569900"/>
                <a:gd name="connsiteY575" fmla="*/ 10444 h 887826"/>
                <a:gd name="connsiteX576" fmla="*/ 293305 w 569900"/>
                <a:gd name="connsiteY576" fmla="*/ 10444 h 887826"/>
                <a:gd name="connsiteX577" fmla="*/ 292695 w 569900"/>
                <a:gd name="connsiteY577" fmla="*/ 11673 h 887826"/>
                <a:gd name="connsiteX578" fmla="*/ 293915 w 569900"/>
                <a:gd name="connsiteY578" fmla="*/ 11673 h 887826"/>
                <a:gd name="connsiteX579" fmla="*/ 293915 w 569900"/>
                <a:gd name="connsiteY579" fmla="*/ 13516 h 887826"/>
                <a:gd name="connsiteX580" fmla="*/ 292695 w 569900"/>
                <a:gd name="connsiteY580" fmla="*/ 13516 h 887826"/>
                <a:gd name="connsiteX581" fmla="*/ 290864 w 569900"/>
                <a:gd name="connsiteY581" fmla="*/ 15359 h 887826"/>
                <a:gd name="connsiteX582" fmla="*/ 289644 w 569900"/>
                <a:gd name="connsiteY582" fmla="*/ 16587 h 887826"/>
                <a:gd name="connsiteX583" fmla="*/ 287814 w 569900"/>
                <a:gd name="connsiteY583" fmla="*/ 20273 h 887826"/>
                <a:gd name="connsiteX584" fmla="*/ 286594 w 569900"/>
                <a:gd name="connsiteY584" fmla="*/ 20273 h 887826"/>
                <a:gd name="connsiteX585" fmla="*/ 286594 w 569900"/>
                <a:gd name="connsiteY585" fmla="*/ 21502 h 887826"/>
                <a:gd name="connsiteX586" fmla="*/ 287814 w 569900"/>
                <a:gd name="connsiteY586" fmla="*/ 21502 h 887826"/>
                <a:gd name="connsiteX587" fmla="*/ 287814 w 569900"/>
                <a:gd name="connsiteY587" fmla="*/ 20888 h 887826"/>
                <a:gd name="connsiteX588" fmla="*/ 288424 w 569900"/>
                <a:gd name="connsiteY588" fmla="*/ 20888 h 887826"/>
                <a:gd name="connsiteX589" fmla="*/ 288424 w 569900"/>
                <a:gd name="connsiteY589" fmla="*/ 20273 h 887826"/>
                <a:gd name="connsiteX590" fmla="*/ 289644 w 569900"/>
                <a:gd name="connsiteY590" fmla="*/ 20273 h 887826"/>
                <a:gd name="connsiteX591" fmla="*/ 289644 w 569900"/>
                <a:gd name="connsiteY591" fmla="*/ 19659 h 887826"/>
                <a:gd name="connsiteX592" fmla="*/ 290254 w 569900"/>
                <a:gd name="connsiteY592" fmla="*/ 19659 h 887826"/>
                <a:gd name="connsiteX593" fmla="*/ 290254 w 569900"/>
                <a:gd name="connsiteY593" fmla="*/ 18430 h 887826"/>
                <a:gd name="connsiteX594" fmla="*/ 292695 w 569900"/>
                <a:gd name="connsiteY594" fmla="*/ 18430 h 887826"/>
                <a:gd name="connsiteX595" fmla="*/ 295745 w 569900"/>
                <a:gd name="connsiteY595" fmla="*/ 14130 h 887826"/>
                <a:gd name="connsiteX596" fmla="*/ 295745 w 569900"/>
                <a:gd name="connsiteY596" fmla="*/ 15359 h 887826"/>
                <a:gd name="connsiteX597" fmla="*/ 296355 w 569900"/>
                <a:gd name="connsiteY597" fmla="*/ 15359 h 887826"/>
                <a:gd name="connsiteX598" fmla="*/ 296355 w 569900"/>
                <a:gd name="connsiteY598" fmla="*/ 14130 h 887826"/>
                <a:gd name="connsiteX599" fmla="*/ 296965 w 569900"/>
                <a:gd name="connsiteY599" fmla="*/ 14130 h 887826"/>
                <a:gd name="connsiteX600" fmla="*/ 297575 w 569900"/>
                <a:gd name="connsiteY600" fmla="*/ 12287 h 887826"/>
                <a:gd name="connsiteX601" fmla="*/ 296965 w 569900"/>
                <a:gd name="connsiteY601" fmla="*/ 12287 h 887826"/>
                <a:gd name="connsiteX602" fmla="*/ 296965 w 569900"/>
                <a:gd name="connsiteY602" fmla="*/ 11673 h 887826"/>
                <a:gd name="connsiteX603" fmla="*/ 297575 w 569900"/>
                <a:gd name="connsiteY603" fmla="*/ 11673 h 887826"/>
                <a:gd name="connsiteX604" fmla="*/ 297575 w 569900"/>
                <a:gd name="connsiteY604" fmla="*/ 9830 h 887826"/>
                <a:gd name="connsiteX605" fmla="*/ 298185 w 569900"/>
                <a:gd name="connsiteY605" fmla="*/ 9830 h 887826"/>
                <a:gd name="connsiteX606" fmla="*/ 298185 w 569900"/>
                <a:gd name="connsiteY606" fmla="*/ 9215 h 887826"/>
                <a:gd name="connsiteX607" fmla="*/ 299406 w 569900"/>
                <a:gd name="connsiteY607" fmla="*/ 9215 h 887826"/>
                <a:gd name="connsiteX608" fmla="*/ 299406 w 569900"/>
                <a:gd name="connsiteY608" fmla="*/ 9830 h 887826"/>
                <a:gd name="connsiteX609" fmla="*/ 303676 w 569900"/>
                <a:gd name="connsiteY609" fmla="*/ 10444 h 887826"/>
                <a:gd name="connsiteX610" fmla="*/ 303676 w 569900"/>
                <a:gd name="connsiteY610" fmla="*/ 12287 h 887826"/>
                <a:gd name="connsiteX611" fmla="*/ 304896 w 569900"/>
                <a:gd name="connsiteY611" fmla="*/ 12287 h 887826"/>
                <a:gd name="connsiteX612" fmla="*/ 304896 w 569900"/>
                <a:gd name="connsiteY612" fmla="*/ 14130 h 887826"/>
                <a:gd name="connsiteX613" fmla="*/ 306117 w 569900"/>
                <a:gd name="connsiteY613" fmla="*/ 14130 h 887826"/>
                <a:gd name="connsiteX614" fmla="*/ 306117 w 569900"/>
                <a:gd name="connsiteY614" fmla="*/ 15973 h 887826"/>
                <a:gd name="connsiteX615" fmla="*/ 305506 w 569900"/>
                <a:gd name="connsiteY615" fmla="*/ 15973 h 887826"/>
                <a:gd name="connsiteX616" fmla="*/ 305506 w 569900"/>
                <a:gd name="connsiteY616" fmla="*/ 16587 h 887826"/>
                <a:gd name="connsiteX617" fmla="*/ 306117 w 569900"/>
                <a:gd name="connsiteY617" fmla="*/ 16587 h 887826"/>
                <a:gd name="connsiteX618" fmla="*/ 306117 w 569900"/>
                <a:gd name="connsiteY618" fmla="*/ 17816 h 887826"/>
                <a:gd name="connsiteX619" fmla="*/ 304896 w 569900"/>
                <a:gd name="connsiteY619" fmla="*/ 17816 h 887826"/>
                <a:gd name="connsiteX620" fmla="*/ 304896 w 569900"/>
                <a:gd name="connsiteY620" fmla="*/ 18430 h 887826"/>
                <a:gd name="connsiteX621" fmla="*/ 304286 w 569900"/>
                <a:gd name="connsiteY621" fmla="*/ 18430 h 887826"/>
                <a:gd name="connsiteX622" fmla="*/ 304286 w 569900"/>
                <a:gd name="connsiteY622" fmla="*/ 19659 h 887826"/>
                <a:gd name="connsiteX623" fmla="*/ 303676 w 569900"/>
                <a:gd name="connsiteY623" fmla="*/ 19659 h 887826"/>
                <a:gd name="connsiteX624" fmla="*/ 303676 w 569900"/>
                <a:gd name="connsiteY624" fmla="*/ 20273 h 887826"/>
                <a:gd name="connsiteX625" fmla="*/ 304286 w 569900"/>
                <a:gd name="connsiteY625" fmla="*/ 20273 h 887826"/>
                <a:gd name="connsiteX626" fmla="*/ 303676 w 569900"/>
                <a:gd name="connsiteY626" fmla="*/ 21502 h 887826"/>
                <a:gd name="connsiteX627" fmla="*/ 302456 w 569900"/>
                <a:gd name="connsiteY627" fmla="*/ 21502 h 887826"/>
                <a:gd name="connsiteX628" fmla="*/ 302456 w 569900"/>
                <a:gd name="connsiteY628" fmla="*/ 23345 h 887826"/>
                <a:gd name="connsiteX629" fmla="*/ 301846 w 569900"/>
                <a:gd name="connsiteY629" fmla="*/ 23345 h 887826"/>
                <a:gd name="connsiteX630" fmla="*/ 301846 w 569900"/>
                <a:gd name="connsiteY630" fmla="*/ 23960 h 887826"/>
                <a:gd name="connsiteX631" fmla="*/ 301236 w 569900"/>
                <a:gd name="connsiteY631" fmla="*/ 23960 h 887826"/>
                <a:gd name="connsiteX632" fmla="*/ 301236 w 569900"/>
                <a:gd name="connsiteY632" fmla="*/ 24574 h 887826"/>
                <a:gd name="connsiteX633" fmla="*/ 301846 w 569900"/>
                <a:gd name="connsiteY633" fmla="*/ 24574 h 887826"/>
                <a:gd name="connsiteX634" fmla="*/ 301846 w 569900"/>
                <a:gd name="connsiteY634" fmla="*/ 23960 h 887826"/>
                <a:gd name="connsiteX635" fmla="*/ 302456 w 569900"/>
                <a:gd name="connsiteY635" fmla="*/ 23960 h 887826"/>
                <a:gd name="connsiteX636" fmla="*/ 302456 w 569900"/>
                <a:gd name="connsiteY636" fmla="*/ 23345 h 887826"/>
                <a:gd name="connsiteX637" fmla="*/ 303676 w 569900"/>
                <a:gd name="connsiteY637" fmla="*/ 23345 h 887826"/>
                <a:gd name="connsiteX638" fmla="*/ 303676 w 569900"/>
                <a:gd name="connsiteY638" fmla="*/ 22117 h 887826"/>
                <a:gd name="connsiteX639" fmla="*/ 304286 w 569900"/>
                <a:gd name="connsiteY639" fmla="*/ 22117 h 887826"/>
                <a:gd name="connsiteX640" fmla="*/ 304286 w 569900"/>
                <a:gd name="connsiteY640" fmla="*/ 21502 h 887826"/>
                <a:gd name="connsiteX641" fmla="*/ 305506 w 569900"/>
                <a:gd name="connsiteY641" fmla="*/ 21502 h 887826"/>
                <a:gd name="connsiteX642" fmla="*/ 305506 w 569900"/>
                <a:gd name="connsiteY642" fmla="*/ 19659 h 887826"/>
                <a:gd name="connsiteX643" fmla="*/ 307337 w 569900"/>
                <a:gd name="connsiteY643" fmla="*/ 19659 h 887826"/>
                <a:gd name="connsiteX644" fmla="*/ 307337 w 569900"/>
                <a:gd name="connsiteY644" fmla="*/ 18430 h 887826"/>
                <a:gd name="connsiteX645" fmla="*/ 310387 w 569900"/>
                <a:gd name="connsiteY645" fmla="*/ 16587 h 887826"/>
                <a:gd name="connsiteX646" fmla="*/ 310387 w 569900"/>
                <a:gd name="connsiteY646" fmla="*/ 15973 h 887826"/>
                <a:gd name="connsiteX647" fmla="*/ 311607 w 569900"/>
                <a:gd name="connsiteY647" fmla="*/ 15973 h 887826"/>
                <a:gd name="connsiteX648" fmla="*/ 311607 w 569900"/>
                <a:gd name="connsiteY648" fmla="*/ 16587 h 887826"/>
                <a:gd name="connsiteX649" fmla="*/ 314048 w 569900"/>
                <a:gd name="connsiteY649" fmla="*/ 16587 h 887826"/>
                <a:gd name="connsiteX650" fmla="*/ 314048 w 569900"/>
                <a:gd name="connsiteY650" fmla="*/ 17202 h 887826"/>
                <a:gd name="connsiteX651" fmla="*/ 315268 w 569900"/>
                <a:gd name="connsiteY651" fmla="*/ 17202 h 887826"/>
                <a:gd name="connsiteX652" fmla="*/ 315268 w 569900"/>
                <a:gd name="connsiteY652" fmla="*/ 17816 h 887826"/>
                <a:gd name="connsiteX653" fmla="*/ 314048 w 569900"/>
                <a:gd name="connsiteY653" fmla="*/ 17816 h 887826"/>
                <a:gd name="connsiteX654" fmla="*/ 314048 w 569900"/>
                <a:gd name="connsiteY654" fmla="*/ 19659 h 887826"/>
                <a:gd name="connsiteX655" fmla="*/ 316488 w 569900"/>
                <a:gd name="connsiteY655" fmla="*/ 18430 h 887826"/>
                <a:gd name="connsiteX656" fmla="*/ 315878 w 569900"/>
                <a:gd name="connsiteY656" fmla="*/ 17816 h 887826"/>
                <a:gd name="connsiteX657" fmla="*/ 316488 w 569900"/>
                <a:gd name="connsiteY657" fmla="*/ 17202 h 887826"/>
                <a:gd name="connsiteX658" fmla="*/ 316488 w 569900"/>
                <a:gd name="connsiteY658" fmla="*/ 17816 h 887826"/>
                <a:gd name="connsiteX659" fmla="*/ 317098 w 569900"/>
                <a:gd name="connsiteY659" fmla="*/ 17816 h 887826"/>
                <a:gd name="connsiteX660" fmla="*/ 317098 w 569900"/>
                <a:gd name="connsiteY660" fmla="*/ 17202 h 887826"/>
                <a:gd name="connsiteX661" fmla="*/ 317708 w 569900"/>
                <a:gd name="connsiteY661" fmla="*/ 17202 h 887826"/>
                <a:gd name="connsiteX662" fmla="*/ 317708 w 569900"/>
                <a:gd name="connsiteY662" fmla="*/ 16587 h 887826"/>
                <a:gd name="connsiteX663" fmla="*/ 318928 w 569900"/>
                <a:gd name="connsiteY663" fmla="*/ 16587 h 887826"/>
                <a:gd name="connsiteX664" fmla="*/ 318928 w 569900"/>
                <a:gd name="connsiteY664" fmla="*/ 17202 h 887826"/>
                <a:gd name="connsiteX665" fmla="*/ 319538 w 569900"/>
                <a:gd name="connsiteY665" fmla="*/ 17202 h 887826"/>
                <a:gd name="connsiteX666" fmla="*/ 319538 w 569900"/>
                <a:gd name="connsiteY666" fmla="*/ 17816 h 887826"/>
                <a:gd name="connsiteX667" fmla="*/ 320148 w 569900"/>
                <a:gd name="connsiteY667" fmla="*/ 17816 h 887826"/>
                <a:gd name="connsiteX668" fmla="*/ 320148 w 569900"/>
                <a:gd name="connsiteY668" fmla="*/ 17202 h 887826"/>
                <a:gd name="connsiteX669" fmla="*/ 320759 w 569900"/>
                <a:gd name="connsiteY669" fmla="*/ 17202 h 887826"/>
                <a:gd name="connsiteX670" fmla="*/ 320759 w 569900"/>
                <a:gd name="connsiteY670" fmla="*/ 16587 h 887826"/>
                <a:gd name="connsiteX671" fmla="*/ 321369 w 569900"/>
                <a:gd name="connsiteY671" fmla="*/ 16587 h 887826"/>
                <a:gd name="connsiteX672" fmla="*/ 321369 w 569900"/>
                <a:gd name="connsiteY672" fmla="*/ 15973 h 887826"/>
                <a:gd name="connsiteX673" fmla="*/ 323809 w 569900"/>
                <a:gd name="connsiteY673" fmla="*/ 15973 h 887826"/>
                <a:gd name="connsiteX674" fmla="*/ 323809 w 569900"/>
                <a:gd name="connsiteY674" fmla="*/ 16587 h 887826"/>
                <a:gd name="connsiteX675" fmla="*/ 324419 w 569900"/>
                <a:gd name="connsiteY675" fmla="*/ 16587 h 887826"/>
                <a:gd name="connsiteX676" fmla="*/ 324419 w 569900"/>
                <a:gd name="connsiteY676" fmla="*/ 17202 h 887826"/>
                <a:gd name="connsiteX677" fmla="*/ 325029 w 569900"/>
                <a:gd name="connsiteY677" fmla="*/ 17202 h 887826"/>
                <a:gd name="connsiteX678" fmla="*/ 325029 w 569900"/>
                <a:gd name="connsiteY678" fmla="*/ 17816 h 887826"/>
                <a:gd name="connsiteX679" fmla="*/ 325639 w 569900"/>
                <a:gd name="connsiteY679" fmla="*/ 17816 h 887826"/>
                <a:gd name="connsiteX680" fmla="*/ 325639 w 569900"/>
                <a:gd name="connsiteY680" fmla="*/ 16587 h 887826"/>
                <a:gd name="connsiteX681" fmla="*/ 327469 w 569900"/>
                <a:gd name="connsiteY681" fmla="*/ 16587 h 887826"/>
                <a:gd name="connsiteX682" fmla="*/ 327469 w 569900"/>
                <a:gd name="connsiteY682" fmla="*/ 15359 h 887826"/>
                <a:gd name="connsiteX683" fmla="*/ 328079 w 569900"/>
                <a:gd name="connsiteY683" fmla="*/ 15359 h 887826"/>
                <a:gd name="connsiteX684" fmla="*/ 328079 w 569900"/>
                <a:gd name="connsiteY684" fmla="*/ 14130 h 887826"/>
                <a:gd name="connsiteX685" fmla="*/ 329300 w 569900"/>
                <a:gd name="connsiteY685" fmla="*/ 14130 h 887826"/>
                <a:gd name="connsiteX686" fmla="*/ 329300 w 569900"/>
                <a:gd name="connsiteY686" fmla="*/ 17202 h 887826"/>
                <a:gd name="connsiteX687" fmla="*/ 330520 w 569900"/>
                <a:gd name="connsiteY687" fmla="*/ 17202 h 887826"/>
                <a:gd name="connsiteX688" fmla="*/ 330520 w 569900"/>
                <a:gd name="connsiteY688" fmla="*/ 16587 h 887826"/>
                <a:gd name="connsiteX689" fmla="*/ 331130 w 569900"/>
                <a:gd name="connsiteY689" fmla="*/ 16587 h 887826"/>
                <a:gd name="connsiteX690" fmla="*/ 331130 w 569900"/>
                <a:gd name="connsiteY690" fmla="*/ 17202 h 887826"/>
                <a:gd name="connsiteX691" fmla="*/ 331740 w 569900"/>
                <a:gd name="connsiteY691" fmla="*/ 17202 h 887826"/>
                <a:gd name="connsiteX692" fmla="*/ 331740 w 569900"/>
                <a:gd name="connsiteY692" fmla="*/ 16587 h 887826"/>
                <a:gd name="connsiteX693" fmla="*/ 332350 w 569900"/>
                <a:gd name="connsiteY693" fmla="*/ 16587 h 887826"/>
                <a:gd name="connsiteX694" fmla="*/ 332960 w 569900"/>
                <a:gd name="connsiteY694" fmla="*/ 17816 h 887826"/>
                <a:gd name="connsiteX695" fmla="*/ 332960 w 569900"/>
                <a:gd name="connsiteY695" fmla="*/ 17202 h 887826"/>
                <a:gd name="connsiteX696" fmla="*/ 333570 w 569900"/>
                <a:gd name="connsiteY696" fmla="*/ 17202 h 887826"/>
                <a:gd name="connsiteX697" fmla="*/ 333570 w 569900"/>
                <a:gd name="connsiteY697" fmla="*/ 18430 h 887826"/>
                <a:gd name="connsiteX698" fmla="*/ 334790 w 569900"/>
                <a:gd name="connsiteY698" fmla="*/ 18430 h 887826"/>
                <a:gd name="connsiteX699" fmla="*/ 334790 w 569900"/>
                <a:gd name="connsiteY699" fmla="*/ 17816 h 887826"/>
                <a:gd name="connsiteX700" fmla="*/ 335400 w 569900"/>
                <a:gd name="connsiteY700" fmla="*/ 17816 h 887826"/>
                <a:gd name="connsiteX701" fmla="*/ 335400 w 569900"/>
                <a:gd name="connsiteY701" fmla="*/ 18430 h 887826"/>
                <a:gd name="connsiteX702" fmla="*/ 340891 w 569900"/>
                <a:gd name="connsiteY702" fmla="*/ 18430 h 887826"/>
                <a:gd name="connsiteX703" fmla="*/ 340891 w 569900"/>
                <a:gd name="connsiteY703" fmla="*/ 19659 h 887826"/>
                <a:gd name="connsiteX704" fmla="*/ 341501 w 569900"/>
                <a:gd name="connsiteY704" fmla="*/ 19659 h 887826"/>
                <a:gd name="connsiteX705" fmla="*/ 341501 w 569900"/>
                <a:gd name="connsiteY705" fmla="*/ 18430 h 887826"/>
                <a:gd name="connsiteX706" fmla="*/ 343332 w 569900"/>
                <a:gd name="connsiteY706" fmla="*/ 18430 h 887826"/>
                <a:gd name="connsiteX707" fmla="*/ 343332 w 569900"/>
                <a:gd name="connsiteY707" fmla="*/ 17816 h 887826"/>
                <a:gd name="connsiteX708" fmla="*/ 344552 w 569900"/>
                <a:gd name="connsiteY708" fmla="*/ 17816 h 887826"/>
                <a:gd name="connsiteX709" fmla="*/ 344552 w 569900"/>
                <a:gd name="connsiteY709" fmla="*/ 17202 h 887826"/>
                <a:gd name="connsiteX710" fmla="*/ 345162 w 569900"/>
                <a:gd name="connsiteY710" fmla="*/ 17202 h 887826"/>
                <a:gd name="connsiteX711" fmla="*/ 345162 w 569900"/>
                <a:gd name="connsiteY711" fmla="*/ 16587 h 887826"/>
                <a:gd name="connsiteX712" fmla="*/ 346992 w 569900"/>
                <a:gd name="connsiteY712" fmla="*/ 15973 h 887826"/>
                <a:gd name="connsiteX713" fmla="*/ 346992 w 569900"/>
                <a:gd name="connsiteY713" fmla="*/ 16587 h 887826"/>
                <a:gd name="connsiteX714" fmla="*/ 347602 w 569900"/>
                <a:gd name="connsiteY714" fmla="*/ 15973 h 887826"/>
                <a:gd name="connsiteX715" fmla="*/ 348212 w 569900"/>
                <a:gd name="connsiteY715" fmla="*/ 16587 h 887826"/>
                <a:gd name="connsiteX716" fmla="*/ 348212 w 569900"/>
                <a:gd name="connsiteY716" fmla="*/ 15359 h 887826"/>
                <a:gd name="connsiteX717" fmla="*/ 350042 w 569900"/>
                <a:gd name="connsiteY717" fmla="*/ 15359 h 887826"/>
                <a:gd name="connsiteX718" fmla="*/ 350042 w 569900"/>
                <a:gd name="connsiteY718" fmla="*/ 15973 h 887826"/>
                <a:gd name="connsiteX719" fmla="*/ 355533 w 569900"/>
                <a:gd name="connsiteY719" fmla="*/ 15973 h 887826"/>
                <a:gd name="connsiteX720" fmla="*/ 355533 w 569900"/>
                <a:gd name="connsiteY720" fmla="*/ 17202 h 887826"/>
                <a:gd name="connsiteX721" fmla="*/ 354923 w 569900"/>
                <a:gd name="connsiteY721" fmla="*/ 17202 h 887826"/>
                <a:gd name="connsiteX722" fmla="*/ 354923 w 569900"/>
                <a:gd name="connsiteY722" fmla="*/ 17816 h 887826"/>
                <a:gd name="connsiteX723" fmla="*/ 355533 w 569900"/>
                <a:gd name="connsiteY723" fmla="*/ 17816 h 887826"/>
                <a:gd name="connsiteX724" fmla="*/ 355533 w 569900"/>
                <a:gd name="connsiteY724" fmla="*/ 18430 h 887826"/>
                <a:gd name="connsiteX725" fmla="*/ 359804 w 569900"/>
                <a:gd name="connsiteY725" fmla="*/ 17816 h 887826"/>
                <a:gd name="connsiteX726" fmla="*/ 359804 w 569900"/>
                <a:gd name="connsiteY726" fmla="*/ 18430 h 887826"/>
                <a:gd name="connsiteX727" fmla="*/ 360414 w 569900"/>
                <a:gd name="connsiteY727" fmla="*/ 18430 h 887826"/>
                <a:gd name="connsiteX728" fmla="*/ 360414 w 569900"/>
                <a:gd name="connsiteY728" fmla="*/ 19659 h 887826"/>
                <a:gd name="connsiteX729" fmla="*/ 362854 w 569900"/>
                <a:gd name="connsiteY729" fmla="*/ 19659 h 887826"/>
                <a:gd name="connsiteX730" fmla="*/ 362854 w 569900"/>
                <a:gd name="connsiteY730" fmla="*/ 20273 h 887826"/>
                <a:gd name="connsiteX731" fmla="*/ 363464 w 569900"/>
                <a:gd name="connsiteY731" fmla="*/ 20273 h 887826"/>
                <a:gd name="connsiteX732" fmla="*/ 363464 w 569900"/>
                <a:gd name="connsiteY732" fmla="*/ 20888 h 887826"/>
                <a:gd name="connsiteX733" fmla="*/ 364074 w 569900"/>
                <a:gd name="connsiteY733" fmla="*/ 20888 h 887826"/>
                <a:gd name="connsiteX734" fmla="*/ 364074 w 569900"/>
                <a:gd name="connsiteY734" fmla="*/ 20273 h 887826"/>
                <a:gd name="connsiteX735" fmla="*/ 364684 w 569900"/>
                <a:gd name="connsiteY735" fmla="*/ 20273 h 887826"/>
                <a:gd name="connsiteX736" fmla="*/ 364684 w 569900"/>
                <a:gd name="connsiteY736" fmla="*/ 19659 h 887826"/>
                <a:gd name="connsiteX737" fmla="*/ 365905 w 569900"/>
                <a:gd name="connsiteY737" fmla="*/ 19659 h 887826"/>
                <a:gd name="connsiteX738" fmla="*/ 365905 w 569900"/>
                <a:gd name="connsiteY738" fmla="*/ 17816 h 887826"/>
                <a:gd name="connsiteX739" fmla="*/ 364684 w 569900"/>
                <a:gd name="connsiteY739" fmla="*/ 17816 h 887826"/>
                <a:gd name="connsiteX740" fmla="*/ 364684 w 569900"/>
                <a:gd name="connsiteY740" fmla="*/ 17202 h 887826"/>
                <a:gd name="connsiteX741" fmla="*/ 364074 w 569900"/>
                <a:gd name="connsiteY741" fmla="*/ 17202 h 887826"/>
                <a:gd name="connsiteX742" fmla="*/ 364074 w 569900"/>
                <a:gd name="connsiteY742" fmla="*/ 16587 h 887826"/>
                <a:gd name="connsiteX743" fmla="*/ 362854 w 569900"/>
                <a:gd name="connsiteY743" fmla="*/ 14130 h 887826"/>
                <a:gd name="connsiteX744" fmla="*/ 363464 w 569900"/>
                <a:gd name="connsiteY744" fmla="*/ 14130 h 887826"/>
                <a:gd name="connsiteX745" fmla="*/ 363464 w 569900"/>
                <a:gd name="connsiteY745" fmla="*/ 12901 h 887826"/>
                <a:gd name="connsiteX746" fmla="*/ 365905 w 569900"/>
                <a:gd name="connsiteY746" fmla="*/ 12287 h 887826"/>
                <a:gd name="connsiteX747" fmla="*/ 365905 w 569900"/>
                <a:gd name="connsiteY747" fmla="*/ 12901 h 887826"/>
                <a:gd name="connsiteX748" fmla="*/ 366515 w 569900"/>
                <a:gd name="connsiteY748" fmla="*/ 12901 h 887826"/>
                <a:gd name="connsiteX749" fmla="*/ 366515 w 569900"/>
                <a:gd name="connsiteY749" fmla="*/ 15973 h 887826"/>
                <a:gd name="connsiteX750" fmla="*/ 367125 w 569900"/>
                <a:gd name="connsiteY750" fmla="*/ 15359 h 887826"/>
                <a:gd name="connsiteX751" fmla="*/ 367125 w 569900"/>
                <a:gd name="connsiteY751" fmla="*/ 15973 h 887826"/>
                <a:gd name="connsiteX752" fmla="*/ 372005 w 569900"/>
                <a:gd name="connsiteY752" fmla="*/ 15973 h 887826"/>
                <a:gd name="connsiteX753" fmla="*/ 372005 w 569900"/>
                <a:gd name="connsiteY753" fmla="*/ 16587 h 887826"/>
                <a:gd name="connsiteX754" fmla="*/ 373836 w 569900"/>
                <a:gd name="connsiteY754" fmla="*/ 16587 h 887826"/>
                <a:gd name="connsiteX755" fmla="*/ 373836 w 569900"/>
                <a:gd name="connsiteY755" fmla="*/ 15973 h 887826"/>
                <a:gd name="connsiteX756" fmla="*/ 374446 w 569900"/>
                <a:gd name="connsiteY756" fmla="*/ 15973 h 887826"/>
                <a:gd name="connsiteX757" fmla="*/ 374446 w 569900"/>
                <a:gd name="connsiteY757" fmla="*/ 16587 h 887826"/>
                <a:gd name="connsiteX758" fmla="*/ 375056 w 569900"/>
                <a:gd name="connsiteY758" fmla="*/ 16587 h 887826"/>
                <a:gd name="connsiteX759" fmla="*/ 375056 w 569900"/>
                <a:gd name="connsiteY759" fmla="*/ 15973 h 887826"/>
                <a:gd name="connsiteX760" fmla="*/ 375666 w 569900"/>
                <a:gd name="connsiteY760" fmla="*/ 17816 h 887826"/>
                <a:gd name="connsiteX761" fmla="*/ 376276 w 569900"/>
                <a:gd name="connsiteY761" fmla="*/ 17816 h 887826"/>
                <a:gd name="connsiteX762" fmla="*/ 376276 w 569900"/>
                <a:gd name="connsiteY762" fmla="*/ 18430 h 887826"/>
                <a:gd name="connsiteX763" fmla="*/ 378106 w 569900"/>
                <a:gd name="connsiteY763" fmla="*/ 18430 h 887826"/>
                <a:gd name="connsiteX764" fmla="*/ 378106 w 569900"/>
                <a:gd name="connsiteY764" fmla="*/ 17816 h 887826"/>
                <a:gd name="connsiteX765" fmla="*/ 383597 w 569900"/>
                <a:gd name="connsiteY765" fmla="*/ 18430 h 887826"/>
                <a:gd name="connsiteX766" fmla="*/ 383597 w 569900"/>
                <a:gd name="connsiteY766" fmla="*/ 19659 h 887826"/>
                <a:gd name="connsiteX767" fmla="*/ 382987 w 569900"/>
                <a:gd name="connsiteY767" fmla="*/ 19659 h 887826"/>
                <a:gd name="connsiteX768" fmla="*/ 382377 w 569900"/>
                <a:gd name="connsiteY768" fmla="*/ 23345 h 887826"/>
                <a:gd name="connsiteX769" fmla="*/ 381767 w 569900"/>
                <a:gd name="connsiteY769" fmla="*/ 23345 h 887826"/>
                <a:gd name="connsiteX770" fmla="*/ 381767 w 569900"/>
                <a:gd name="connsiteY770" fmla="*/ 23960 h 887826"/>
                <a:gd name="connsiteX771" fmla="*/ 379936 w 569900"/>
                <a:gd name="connsiteY771" fmla="*/ 23960 h 887826"/>
                <a:gd name="connsiteX772" fmla="*/ 379936 w 569900"/>
                <a:gd name="connsiteY772" fmla="*/ 27646 h 887826"/>
                <a:gd name="connsiteX773" fmla="*/ 378716 w 569900"/>
                <a:gd name="connsiteY773" fmla="*/ 27646 h 887826"/>
                <a:gd name="connsiteX774" fmla="*/ 378716 w 569900"/>
                <a:gd name="connsiteY774" fmla="*/ 28874 h 887826"/>
                <a:gd name="connsiteX775" fmla="*/ 375666 w 569900"/>
                <a:gd name="connsiteY775" fmla="*/ 30103 h 887826"/>
                <a:gd name="connsiteX776" fmla="*/ 379326 w 569900"/>
                <a:gd name="connsiteY776" fmla="*/ 36246 h 887826"/>
                <a:gd name="connsiteX777" fmla="*/ 379326 w 569900"/>
                <a:gd name="connsiteY777" fmla="*/ 36861 h 887826"/>
                <a:gd name="connsiteX778" fmla="*/ 378716 w 569900"/>
                <a:gd name="connsiteY778" fmla="*/ 36861 h 887826"/>
                <a:gd name="connsiteX779" fmla="*/ 378716 w 569900"/>
                <a:gd name="connsiteY779" fmla="*/ 39318 h 887826"/>
                <a:gd name="connsiteX780" fmla="*/ 378106 w 569900"/>
                <a:gd name="connsiteY780" fmla="*/ 39318 h 887826"/>
                <a:gd name="connsiteX781" fmla="*/ 378106 w 569900"/>
                <a:gd name="connsiteY781" fmla="*/ 39933 h 887826"/>
                <a:gd name="connsiteX782" fmla="*/ 377496 w 569900"/>
                <a:gd name="connsiteY782" fmla="*/ 39933 h 887826"/>
                <a:gd name="connsiteX783" fmla="*/ 377496 w 569900"/>
                <a:gd name="connsiteY783" fmla="*/ 41161 h 887826"/>
                <a:gd name="connsiteX784" fmla="*/ 376276 w 569900"/>
                <a:gd name="connsiteY784" fmla="*/ 41161 h 887826"/>
                <a:gd name="connsiteX785" fmla="*/ 375666 w 569900"/>
                <a:gd name="connsiteY785" fmla="*/ 43619 h 887826"/>
                <a:gd name="connsiteX786" fmla="*/ 375056 w 569900"/>
                <a:gd name="connsiteY786" fmla="*/ 43619 h 887826"/>
                <a:gd name="connsiteX787" fmla="*/ 375056 w 569900"/>
                <a:gd name="connsiteY787" fmla="*/ 44847 h 887826"/>
                <a:gd name="connsiteX788" fmla="*/ 374446 w 569900"/>
                <a:gd name="connsiteY788" fmla="*/ 44847 h 887826"/>
                <a:gd name="connsiteX789" fmla="*/ 374446 w 569900"/>
                <a:gd name="connsiteY789" fmla="*/ 46076 h 887826"/>
                <a:gd name="connsiteX790" fmla="*/ 373836 w 569900"/>
                <a:gd name="connsiteY790" fmla="*/ 46076 h 887826"/>
                <a:gd name="connsiteX791" fmla="*/ 373836 w 569900"/>
                <a:gd name="connsiteY791" fmla="*/ 47305 h 887826"/>
                <a:gd name="connsiteX792" fmla="*/ 372615 w 569900"/>
                <a:gd name="connsiteY792" fmla="*/ 47305 h 887826"/>
                <a:gd name="connsiteX793" fmla="*/ 372615 w 569900"/>
                <a:gd name="connsiteY793" fmla="*/ 47919 h 887826"/>
                <a:gd name="connsiteX794" fmla="*/ 371395 w 569900"/>
                <a:gd name="connsiteY794" fmla="*/ 47919 h 887826"/>
                <a:gd name="connsiteX795" fmla="*/ 371395 w 569900"/>
                <a:gd name="connsiteY795" fmla="*/ 48533 h 887826"/>
                <a:gd name="connsiteX796" fmla="*/ 370785 w 569900"/>
                <a:gd name="connsiteY796" fmla="*/ 48533 h 887826"/>
                <a:gd name="connsiteX797" fmla="*/ 370785 w 569900"/>
                <a:gd name="connsiteY797" fmla="*/ 49148 h 887826"/>
                <a:gd name="connsiteX798" fmla="*/ 369565 w 569900"/>
                <a:gd name="connsiteY798" fmla="*/ 49148 h 887826"/>
                <a:gd name="connsiteX799" fmla="*/ 369565 w 569900"/>
                <a:gd name="connsiteY799" fmla="*/ 49762 h 887826"/>
                <a:gd name="connsiteX800" fmla="*/ 368345 w 569900"/>
                <a:gd name="connsiteY800" fmla="*/ 49762 h 887826"/>
                <a:gd name="connsiteX801" fmla="*/ 367125 w 569900"/>
                <a:gd name="connsiteY801" fmla="*/ 51605 h 887826"/>
                <a:gd name="connsiteX802" fmla="*/ 367125 w 569900"/>
                <a:gd name="connsiteY802" fmla="*/ 52219 h 887826"/>
                <a:gd name="connsiteX803" fmla="*/ 364684 w 569900"/>
                <a:gd name="connsiteY803" fmla="*/ 52219 h 887826"/>
                <a:gd name="connsiteX804" fmla="*/ 364684 w 569900"/>
                <a:gd name="connsiteY804" fmla="*/ 52834 h 887826"/>
                <a:gd name="connsiteX805" fmla="*/ 364074 w 569900"/>
                <a:gd name="connsiteY805" fmla="*/ 52834 h 887826"/>
                <a:gd name="connsiteX806" fmla="*/ 364074 w 569900"/>
                <a:gd name="connsiteY806" fmla="*/ 52219 h 887826"/>
                <a:gd name="connsiteX807" fmla="*/ 363464 w 569900"/>
                <a:gd name="connsiteY807" fmla="*/ 52219 h 887826"/>
                <a:gd name="connsiteX808" fmla="*/ 363464 w 569900"/>
                <a:gd name="connsiteY808" fmla="*/ 52834 h 887826"/>
                <a:gd name="connsiteX809" fmla="*/ 360414 w 569900"/>
                <a:gd name="connsiteY809" fmla="*/ 52834 h 887826"/>
                <a:gd name="connsiteX810" fmla="*/ 360414 w 569900"/>
                <a:gd name="connsiteY810" fmla="*/ 53448 h 887826"/>
                <a:gd name="connsiteX811" fmla="*/ 356143 w 569900"/>
                <a:gd name="connsiteY811" fmla="*/ 55905 h 887826"/>
                <a:gd name="connsiteX812" fmla="*/ 354313 w 569900"/>
                <a:gd name="connsiteY812" fmla="*/ 56520 h 887826"/>
                <a:gd name="connsiteX813" fmla="*/ 354313 w 569900"/>
                <a:gd name="connsiteY813" fmla="*/ 57134 h 887826"/>
                <a:gd name="connsiteX814" fmla="*/ 353093 w 569900"/>
                <a:gd name="connsiteY814" fmla="*/ 57134 h 887826"/>
                <a:gd name="connsiteX815" fmla="*/ 353093 w 569900"/>
                <a:gd name="connsiteY815" fmla="*/ 57749 h 887826"/>
                <a:gd name="connsiteX816" fmla="*/ 352483 w 569900"/>
                <a:gd name="connsiteY816" fmla="*/ 57749 h 887826"/>
                <a:gd name="connsiteX817" fmla="*/ 352483 w 569900"/>
                <a:gd name="connsiteY817" fmla="*/ 58977 h 887826"/>
                <a:gd name="connsiteX818" fmla="*/ 351873 w 569900"/>
                <a:gd name="connsiteY818" fmla="*/ 58977 h 887826"/>
                <a:gd name="connsiteX819" fmla="*/ 351873 w 569900"/>
                <a:gd name="connsiteY819" fmla="*/ 59592 h 887826"/>
                <a:gd name="connsiteX820" fmla="*/ 351263 w 569900"/>
                <a:gd name="connsiteY820" fmla="*/ 59592 h 887826"/>
                <a:gd name="connsiteX821" fmla="*/ 351263 w 569900"/>
                <a:gd name="connsiteY821" fmla="*/ 60820 h 887826"/>
                <a:gd name="connsiteX822" fmla="*/ 350042 w 569900"/>
                <a:gd name="connsiteY822" fmla="*/ 62663 h 887826"/>
                <a:gd name="connsiteX823" fmla="*/ 348822 w 569900"/>
                <a:gd name="connsiteY823" fmla="*/ 62663 h 887826"/>
                <a:gd name="connsiteX824" fmla="*/ 348822 w 569900"/>
                <a:gd name="connsiteY824" fmla="*/ 63278 h 887826"/>
                <a:gd name="connsiteX825" fmla="*/ 347602 w 569900"/>
                <a:gd name="connsiteY825" fmla="*/ 63278 h 887826"/>
                <a:gd name="connsiteX826" fmla="*/ 347602 w 569900"/>
                <a:gd name="connsiteY826" fmla="*/ 63892 h 887826"/>
                <a:gd name="connsiteX827" fmla="*/ 344552 w 569900"/>
                <a:gd name="connsiteY827" fmla="*/ 64506 h 887826"/>
                <a:gd name="connsiteX828" fmla="*/ 344552 w 569900"/>
                <a:gd name="connsiteY828" fmla="*/ 65121 h 887826"/>
                <a:gd name="connsiteX829" fmla="*/ 343942 w 569900"/>
                <a:gd name="connsiteY829" fmla="*/ 65121 h 887826"/>
                <a:gd name="connsiteX830" fmla="*/ 343942 w 569900"/>
                <a:gd name="connsiteY830" fmla="*/ 66349 h 887826"/>
                <a:gd name="connsiteX831" fmla="*/ 341501 w 569900"/>
                <a:gd name="connsiteY831" fmla="*/ 66349 h 887826"/>
                <a:gd name="connsiteX832" fmla="*/ 341501 w 569900"/>
                <a:gd name="connsiteY832" fmla="*/ 66964 h 887826"/>
                <a:gd name="connsiteX833" fmla="*/ 340891 w 569900"/>
                <a:gd name="connsiteY833" fmla="*/ 66964 h 887826"/>
                <a:gd name="connsiteX834" fmla="*/ 340891 w 569900"/>
                <a:gd name="connsiteY834" fmla="*/ 67578 h 887826"/>
                <a:gd name="connsiteX835" fmla="*/ 339061 w 569900"/>
                <a:gd name="connsiteY835" fmla="*/ 67578 h 887826"/>
                <a:gd name="connsiteX836" fmla="*/ 339061 w 569900"/>
                <a:gd name="connsiteY836" fmla="*/ 68192 h 887826"/>
                <a:gd name="connsiteX837" fmla="*/ 337231 w 569900"/>
                <a:gd name="connsiteY837" fmla="*/ 68192 h 887826"/>
                <a:gd name="connsiteX838" fmla="*/ 337231 w 569900"/>
                <a:gd name="connsiteY838" fmla="*/ 68807 h 887826"/>
                <a:gd name="connsiteX839" fmla="*/ 336011 w 569900"/>
                <a:gd name="connsiteY839" fmla="*/ 68807 h 887826"/>
                <a:gd name="connsiteX840" fmla="*/ 336011 w 569900"/>
                <a:gd name="connsiteY840" fmla="*/ 69421 h 887826"/>
                <a:gd name="connsiteX841" fmla="*/ 335400 w 569900"/>
                <a:gd name="connsiteY841" fmla="*/ 69421 h 887826"/>
                <a:gd name="connsiteX842" fmla="*/ 335400 w 569900"/>
                <a:gd name="connsiteY842" fmla="*/ 70650 h 887826"/>
                <a:gd name="connsiteX843" fmla="*/ 333570 w 569900"/>
                <a:gd name="connsiteY843" fmla="*/ 70650 h 887826"/>
                <a:gd name="connsiteX844" fmla="*/ 333570 w 569900"/>
                <a:gd name="connsiteY844" fmla="*/ 71264 h 887826"/>
                <a:gd name="connsiteX845" fmla="*/ 332960 w 569900"/>
                <a:gd name="connsiteY845" fmla="*/ 71264 h 887826"/>
                <a:gd name="connsiteX846" fmla="*/ 332960 w 569900"/>
                <a:gd name="connsiteY846" fmla="*/ 71878 h 887826"/>
                <a:gd name="connsiteX847" fmla="*/ 329300 w 569900"/>
                <a:gd name="connsiteY847" fmla="*/ 71878 h 887826"/>
                <a:gd name="connsiteX848" fmla="*/ 329300 w 569900"/>
                <a:gd name="connsiteY848" fmla="*/ 73107 h 887826"/>
                <a:gd name="connsiteX849" fmla="*/ 328079 w 569900"/>
                <a:gd name="connsiteY849" fmla="*/ 73107 h 887826"/>
                <a:gd name="connsiteX850" fmla="*/ 327469 w 569900"/>
                <a:gd name="connsiteY850" fmla="*/ 76179 h 887826"/>
                <a:gd name="connsiteX851" fmla="*/ 326859 w 569900"/>
                <a:gd name="connsiteY851" fmla="*/ 76179 h 887826"/>
                <a:gd name="connsiteX852" fmla="*/ 326859 w 569900"/>
                <a:gd name="connsiteY852" fmla="*/ 76793 h 887826"/>
                <a:gd name="connsiteX853" fmla="*/ 324419 w 569900"/>
                <a:gd name="connsiteY853" fmla="*/ 76793 h 887826"/>
                <a:gd name="connsiteX854" fmla="*/ 323809 w 569900"/>
                <a:gd name="connsiteY854" fmla="*/ 78636 h 887826"/>
                <a:gd name="connsiteX855" fmla="*/ 323199 w 569900"/>
                <a:gd name="connsiteY855" fmla="*/ 77408 h 887826"/>
                <a:gd name="connsiteX856" fmla="*/ 323199 w 569900"/>
                <a:gd name="connsiteY856" fmla="*/ 78636 h 887826"/>
                <a:gd name="connsiteX857" fmla="*/ 317708 w 569900"/>
                <a:gd name="connsiteY857" fmla="*/ 79251 h 887826"/>
                <a:gd name="connsiteX858" fmla="*/ 317098 w 569900"/>
                <a:gd name="connsiteY858" fmla="*/ 82322 h 887826"/>
                <a:gd name="connsiteX859" fmla="*/ 315878 w 569900"/>
                <a:gd name="connsiteY859" fmla="*/ 82322 h 887826"/>
                <a:gd name="connsiteX860" fmla="*/ 315878 w 569900"/>
                <a:gd name="connsiteY860" fmla="*/ 81094 h 887826"/>
                <a:gd name="connsiteX861" fmla="*/ 316488 w 569900"/>
                <a:gd name="connsiteY861" fmla="*/ 81094 h 887826"/>
                <a:gd name="connsiteX862" fmla="*/ 316488 w 569900"/>
                <a:gd name="connsiteY862" fmla="*/ 80479 h 887826"/>
                <a:gd name="connsiteX863" fmla="*/ 314048 w 569900"/>
                <a:gd name="connsiteY863" fmla="*/ 80479 h 887826"/>
                <a:gd name="connsiteX864" fmla="*/ 314048 w 569900"/>
                <a:gd name="connsiteY864" fmla="*/ 79865 h 887826"/>
                <a:gd name="connsiteX865" fmla="*/ 313438 w 569900"/>
                <a:gd name="connsiteY865" fmla="*/ 79865 h 887826"/>
                <a:gd name="connsiteX866" fmla="*/ 313438 w 569900"/>
                <a:gd name="connsiteY866" fmla="*/ 79251 h 887826"/>
                <a:gd name="connsiteX867" fmla="*/ 312827 w 569900"/>
                <a:gd name="connsiteY867" fmla="*/ 81094 h 887826"/>
                <a:gd name="connsiteX868" fmla="*/ 315268 w 569900"/>
                <a:gd name="connsiteY868" fmla="*/ 82322 h 887826"/>
                <a:gd name="connsiteX869" fmla="*/ 315268 w 569900"/>
                <a:gd name="connsiteY869" fmla="*/ 82937 h 887826"/>
                <a:gd name="connsiteX870" fmla="*/ 316488 w 569900"/>
                <a:gd name="connsiteY870" fmla="*/ 82937 h 887826"/>
                <a:gd name="connsiteX871" fmla="*/ 316488 w 569900"/>
                <a:gd name="connsiteY871" fmla="*/ 86008 h 887826"/>
                <a:gd name="connsiteX872" fmla="*/ 315878 w 569900"/>
                <a:gd name="connsiteY872" fmla="*/ 86008 h 887826"/>
                <a:gd name="connsiteX873" fmla="*/ 315268 w 569900"/>
                <a:gd name="connsiteY873" fmla="*/ 90309 h 887826"/>
                <a:gd name="connsiteX874" fmla="*/ 314048 w 569900"/>
                <a:gd name="connsiteY874" fmla="*/ 90309 h 887826"/>
                <a:gd name="connsiteX875" fmla="*/ 309167 w 569900"/>
                <a:gd name="connsiteY875" fmla="*/ 90309 h 887826"/>
                <a:gd name="connsiteX876" fmla="*/ 307337 w 569900"/>
                <a:gd name="connsiteY876" fmla="*/ 89080 h 887826"/>
                <a:gd name="connsiteX877" fmla="*/ 307337 w 569900"/>
                <a:gd name="connsiteY877" fmla="*/ 88466 h 887826"/>
                <a:gd name="connsiteX878" fmla="*/ 305506 w 569900"/>
                <a:gd name="connsiteY878" fmla="*/ 88466 h 887826"/>
                <a:gd name="connsiteX879" fmla="*/ 305506 w 569900"/>
                <a:gd name="connsiteY879" fmla="*/ 87851 h 887826"/>
                <a:gd name="connsiteX880" fmla="*/ 306117 w 569900"/>
                <a:gd name="connsiteY880" fmla="*/ 87851 h 887826"/>
                <a:gd name="connsiteX881" fmla="*/ 306117 w 569900"/>
                <a:gd name="connsiteY881" fmla="*/ 87237 h 887826"/>
                <a:gd name="connsiteX882" fmla="*/ 300626 w 569900"/>
                <a:gd name="connsiteY882" fmla="*/ 86623 h 887826"/>
                <a:gd name="connsiteX883" fmla="*/ 300626 w 569900"/>
                <a:gd name="connsiteY883" fmla="*/ 87237 h 887826"/>
                <a:gd name="connsiteX884" fmla="*/ 297575 w 569900"/>
                <a:gd name="connsiteY884" fmla="*/ 84780 h 887826"/>
                <a:gd name="connsiteX885" fmla="*/ 296355 w 569900"/>
                <a:gd name="connsiteY885" fmla="*/ 83551 h 887826"/>
                <a:gd name="connsiteX886" fmla="*/ 296355 w 569900"/>
                <a:gd name="connsiteY886" fmla="*/ 84165 h 887826"/>
                <a:gd name="connsiteX887" fmla="*/ 296965 w 569900"/>
                <a:gd name="connsiteY887" fmla="*/ 84165 h 887826"/>
                <a:gd name="connsiteX888" fmla="*/ 297575 w 569900"/>
                <a:gd name="connsiteY888" fmla="*/ 86623 h 887826"/>
                <a:gd name="connsiteX889" fmla="*/ 299406 w 569900"/>
                <a:gd name="connsiteY889" fmla="*/ 86623 h 887826"/>
                <a:gd name="connsiteX890" fmla="*/ 299406 w 569900"/>
                <a:gd name="connsiteY890" fmla="*/ 87851 h 887826"/>
                <a:gd name="connsiteX891" fmla="*/ 304896 w 569900"/>
                <a:gd name="connsiteY891" fmla="*/ 87851 h 887826"/>
                <a:gd name="connsiteX892" fmla="*/ 304896 w 569900"/>
                <a:gd name="connsiteY892" fmla="*/ 88466 h 887826"/>
                <a:gd name="connsiteX893" fmla="*/ 305506 w 569900"/>
                <a:gd name="connsiteY893" fmla="*/ 88466 h 887826"/>
                <a:gd name="connsiteX894" fmla="*/ 307337 w 569900"/>
                <a:gd name="connsiteY894" fmla="*/ 91537 h 887826"/>
                <a:gd name="connsiteX895" fmla="*/ 307337 w 569900"/>
                <a:gd name="connsiteY895" fmla="*/ 92152 h 887826"/>
                <a:gd name="connsiteX896" fmla="*/ 308557 w 569900"/>
                <a:gd name="connsiteY896" fmla="*/ 92152 h 887826"/>
                <a:gd name="connsiteX897" fmla="*/ 308557 w 569900"/>
                <a:gd name="connsiteY897" fmla="*/ 91537 h 887826"/>
                <a:gd name="connsiteX898" fmla="*/ 309167 w 569900"/>
                <a:gd name="connsiteY898" fmla="*/ 91537 h 887826"/>
                <a:gd name="connsiteX899" fmla="*/ 309167 w 569900"/>
                <a:gd name="connsiteY899" fmla="*/ 92152 h 887826"/>
                <a:gd name="connsiteX900" fmla="*/ 310387 w 569900"/>
                <a:gd name="connsiteY900" fmla="*/ 92152 h 887826"/>
                <a:gd name="connsiteX901" fmla="*/ 311607 w 569900"/>
                <a:gd name="connsiteY901" fmla="*/ 94609 h 887826"/>
                <a:gd name="connsiteX902" fmla="*/ 317708 w 569900"/>
                <a:gd name="connsiteY902" fmla="*/ 92152 h 887826"/>
                <a:gd name="connsiteX903" fmla="*/ 317708 w 569900"/>
                <a:gd name="connsiteY903" fmla="*/ 92766 h 887826"/>
                <a:gd name="connsiteX904" fmla="*/ 318928 w 569900"/>
                <a:gd name="connsiteY904" fmla="*/ 92766 h 887826"/>
                <a:gd name="connsiteX905" fmla="*/ 318928 w 569900"/>
                <a:gd name="connsiteY905" fmla="*/ 93995 h 887826"/>
                <a:gd name="connsiteX906" fmla="*/ 319538 w 569900"/>
                <a:gd name="connsiteY906" fmla="*/ 93995 h 887826"/>
                <a:gd name="connsiteX907" fmla="*/ 319538 w 569900"/>
                <a:gd name="connsiteY907" fmla="*/ 94609 h 887826"/>
                <a:gd name="connsiteX908" fmla="*/ 318928 w 569900"/>
                <a:gd name="connsiteY908" fmla="*/ 94609 h 887826"/>
                <a:gd name="connsiteX909" fmla="*/ 318928 w 569900"/>
                <a:gd name="connsiteY909" fmla="*/ 95224 h 887826"/>
                <a:gd name="connsiteX910" fmla="*/ 324419 w 569900"/>
                <a:gd name="connsiteY910" fmla="*/ 94609 h 887826"/>
                <a:gd name="connsiteX911" fmla="*/ 324419 w 569900"/>
                <a:gd name="connsiteY911" fmla="*/ 93995 h 887826"/>
                <a:gd name="connsiteX912" fmla="*/ 325029 w 569900"/>
                <a:gd name="connsiteY912" fmla="*/ 93995 h 887826"/>
                <a:gd name="connsiteX913" fmla="*/ 325029 w 569900"/>
                <a:gd name="connsiteY913" fmla="*/ 92766 h 887826"/>
                <a:gd name="connsiteX914" fmla="*/ 325639 w 569900"/>
                <a:gd name="connsiteY914" fmla="*/ 92766 h 887826"/>
                <a:gd name="connsiteX915" fmla="*/ 325029 w 569900"/>
                <a:gd name="connsiteY915" fmla="*/ 92152 h 887826"/>
                <a:gd name="connsiteX916" fmla="*/ 327469 w 569900"/>
                <a:gd name="connsiteY916" fmla="*/ 92152 h 887826"/>
                <a:gd name="connsiteX917" fmla="*/ 326859 w 569900"/>
                <a:gd name="connsiteY917" fmla="*/ 95224 h 887826"/>
                <a:gd name="connsiteX918" fmla="*/ 321979 w 569900"/>
                <a:gd name="connsiteY918" fmla="*/ 98295 h 887826"/>
                <a:gd name="connsiteX919" fmla="*/ 320759 w 569900"/>
                <a:gd name="connsiteY919" fmla="*/ 99524 h 887826"/>
                <a:gd name="connsiteX920" fmla="*/ 320759 w 569900"/>
                <a:gd name="connsiteY920" fmla="*/ 100138 h 887826"/>
                <a:gd name="connsiteX921" fmla="*/ 320148 w 569900"/>
                <a:gd name="connsiteY921" fmla="*/ 100138 h 887826"/>
                <a:gd name="connsiteX922" fmla="*/ 320148 w 569900"/>
                <a:gd name="connsiteY922" fmla="*/ 100753 h 887826"/>
                <a:gd name="connsiteX923" fmla="*/ 319538 w 569900"/>
                <a:gd name="connsiteY923" fmla="*/ 100753 h 887826"/>
                <a:gd name="connsiteX924" fmla="*/ 319538 w 569900"/>
                <a:gd name="connsiteY924" fmla="*/ 101981 h 887826"/>
                <a:gd name="connsiteX925" fmla="*/ 317708 w 569900"/>
                <a:gd name="connsiteY925" fmla="*/ 101981 h 887826"/>
                <a:gd name="connsiteX926" fmla="*/ 317708 w 569900"/>
                <a:gd name="connsiteY926" fmla="*/ 103210 h 887826"/>
                <a:gd name="connsiteX927" fmla="*/ 317098 w 569900"/>
                <a:gd name="connsiteY927" fmla="*/ 103210 h 887826"/>
                <a:gd name="connsiteX928" fmla="*/ 317098 w 569900"/>
                <a:gd name="connsiteY928" fmla="*/ 103824 h 887826"/>
                <a:gd name="connsiteX929" fmla="*/ 316488 w 569900"/>
                <a:gd name="connsiteY929" fmla="*/ 103824 h 887826"/>
                <a:gd name="connsiteX930" fmla="*/ 313438 w 569900"/>
                <a:gd name="connsiteY930" fmla="*/ 106896 h 887826"/>
                <a:gd name="connsiteX931" fmla="*/ 313438 w 569900"/>
                <a:gd name="connsiteY931" fmla="*/ 107510 h 887826"/>
                <a:gd name="connsiteX932" fmla="*/ 310387 w 569900"/>
                <a:gd name="connsiteY932" fmla="*/ 107510 h 887826"/>
                <a:gd name="connsiteX933" fmla="*/ 310387 w 569900"/>
                <a:gd name="connsiteY933" fmla="*/ 106896 h 887826"/>
                <a:gd name="connsiteX934" fmla="*/ 309777 w 569900"/>
                <a:gd name="connsiteY934" fmla="*/ 106896 h 887826"/>
                <a:gd name="connsiteX935" fmla="*/ 309777 w 569900"/>
                <a:gd name="connsiteY935" fmla="*/ 106282 h 887826"/>
                <a:gd name="connsiteX936" fmla="*/ 310387 w 569900"/>
                <a:gd name="connsiteY936" fmla="*/ 106282 h 887826"/>
                <a:gd name="connsiteX937" fmla="*/ 310387 w 569900"/>
                <a:gd name="connsiteY937" fmla="*/ 104439 h 887826"/>
                <a:gd name="connsiteX938" fmla="*/ 311607 w 569900"/>
                <a:gd name="connsiteY938" fmla="*/ 104439 h 887826"/>
                <a:gd name="connsiteX939" fmla="*/ 311607 w 569900"/>
                <a:gd name="connsiteY939" fmla="*/ 103824 h 887826"/>
                <a:gd name="connsiteX940" fmla="*/ 312217 w 569900"/>
                <a:gd name="connsiteY940" fmla="*/ 103824 h 887826"/>
                <a:gd name="connsiteX941" fmla="*/ 312217 w 569900"/>
                <a:gd name="connsiteY941" fmla="*/ 102596 h 887826"/>
                <a:gd name="connsiteX942" fmla="*/ 309777 w 569900"/>
                <a:gd name="connsiteY942" fmla="*/ 102596 h 887826"/>
                <a:gd name="connsiteX943" fmla="*/ 309777 w 569900"/>
                <a:gd name="connsiteY943" fmla="*/ 103210 h 887826"/>
                <a:gd name="connsiteX944" fmla="*/ 308557 w 569900"/>
                <a:gd name="connsiteY944" fmla="*/ 102596 h 887826"/>
                <a:gd name="connsiteX945" fmla="*/ 307337 w 569900"/>
                <a:gd name="connsiteY945" fmla="*/ 103824 h 887826"/>
                <a:gd name="connsiteX946" fmla="*/ 306117 w 569900"/>
                <a:gd name="connsiteY946" fmla="*/ 103210 h 887826"/>
                <a:gd name="connsiteX947" fmla="*/ 306117 w 569900"/>
                <a:gd name="connsiteY947" fmla="*/ 104439 h 887826"/>
                <a:gd name="connsiteX948" fmla="*/ 302456 w 569900"/>
                <a:gd name="connsiteY948" fmla="*/ 106282 h 887826"/>
                <a:gd name="connsiteX949" fmla="*/ 302456 w 569900"/>
                <a:gd name="connsiteY949" fmla="*/ 106896 h 887826"/>
                <a:gd name="connsiteX950" fmla="*/ 298185 w 569900"/>
                <a:gd name="connsiteY950" fmla="*/ 105667 h 887826"/>
                <a:gd name="connsiteX951" fmla="*/ 298185 w 569900"/>
                <a:gd name="connsiteY951" fmla="*/ 106282 h 887826"/>
                <a:gd name="connsiteX952" fmla="*/ 296965 w 569900"/>
                <a:gd name="connsiteY952" fmla="*/ 106282 h 887826"/>
                <a:gd name="connsiteX953" fmla="*/ 296965 w 569900"/>
                <a:gd name="connsiteY953" fmla="*/ 105667 h 887826"/>
                <a:gd name="connsiteX954" fmla="*/ 295745 w 569900"/>
                <a:gd name="connsiteY954" fmla="*/ 105667 h 887826"/>
                <a:gd name="connsiteX955" fmla="*/ 295745 w 569900"/>
                <a:gd name="connsiteY955" fmla="*/ 106282 h 887826"/>
                <a:gd name="connsiteX956" fmla="*/ 294525 w 569900"/>
                <a:gd name="connsiteY956" fmla="*/ 106282 h 887826"/>
                <a:gd name="connsiteX957" fmla="*/ 293915 w 569900"/>
                <a:gd name="connsiteY957" fmla="*/ 108125 h 887826"/>
                <a:gd name="connsiteX958" fmla="*/ 293305 w 569900"/>
                <a:gd name="connsiteY958" fmla="*/ 107510 h 887826"/>
                <a:gd name="connsiteX959" fmla="*/ 285984 w 569900"/>
                <a:gd name="connsiteY959" fmla="*/ 114268 h 887826"/>
                <a:gd name="connsiteX960" fmla="*/ 285984 w 569900"/>
                <a:gd name="connsiteY960" fmla="*/ 114883 h 887826"/>
                <a:gd name="connsiteX961" fmla="*/ 287814 w 569900"/>
                <a:gd name="connsiteY961" fmla="*/ 114883 h 887826"/>
                <a:gd name="connsiteX962" fmla="*/ 287814 w 569900"/>
                <a:gd name="connsiteY962" fmla="*/ 114268 h 887826"/>
                <a:gd name="connsiteX963" fmla="*/ 289644 w 569900"/>
                <a:gd name="connsiteY963" fmla="*/ 112425 h 887826"/>
                <a:gd name="connsiteX964" fmla="*/ 290254 w 569900"/>
                <a:gd name="connsiteY964" fmla="*/ 112425 h 887826"/>
                <a:gd name="connsiteX965" fmla="*/ 290254 w 569900"/>
                <a:gd name="connsiteY965" fmla="*/ 111811 h 887826"/>
                <a:gd name="connsiteX966" fmla="*/ 292085 w 569900"/>
                <a:gd name="connsiteY966" fmla="*/ 110582 h 887826"/>
                <a:gd name="connsiteX967" fmla="*/ 294525 w 569900"/>
                <a:gd name="connsiteY967" fmla="*/ 109968 h 887826"/>
                <a:gd name="connsiteX968" fmla="*/ 294525 w 569900"/>
                <a:gd name="connsiteY968" fmla="*/ 108739 h 887826"/>
                <a:gd name="connsiteX969" fmla="*/ 296355 w 569900"/>
                <a:gd name="connsiteY969" fmla="*/ 108739 h 887826"/>
                <a:gd name="connsiteX970" fmla="*/ 296355 w 569900"/>
                <a:gd name="connsiteY970" fmla="*/ 108125 h 887826"/>
                <a:gd name="connsiteX971" fmla="*/ 302456 w 569900"/>
                <a:gd name="connsiteY971" fmla="*/ 107510 h 887826"/>
                <a:gd name="connsiteX972" fmla="*/ 302456 w 569900"/>
                <a:gd name="connsiteY972" fmla="*/ 108125 h 887826"/>
                <a:gd name="connsiteX973" fmla="*/ 301846 w 569900"/>
                <a:gd name="connsiteY973" fmla="*/ 108125 h 887826"/>
                <a:gd name="connsiteX974" fmla="*/ 301846 w 569900"/>
                <a:gd name="connsiteY974" fmla="*/ 109968 h 887826"/>
                <a:gd name="connsiteX975" fmla="*/ 302456 w 569900"/>
                <a:gd name="connsiteY975" fmla="*/ 108739 h 887826"/>
                <a:gd name="connsiteX976" fmla="*/ 302456 w 569900"/>
                <a:gd name="connsiteY976" fmla="*/ 109968 h 887826"/>
                <a:gd name="connsiteX977" fmla="*/ 309167 w 569900"/>
                <a:gd name="connsiteY977" fmla="*/ 108739 h 887826"/>
                <a:gd name="connsiteX978" fmla="*/ 309167 w 569900"/>
                <a:gd name="connsiteY978" fmla="*/ 108125 h 887826"/>
                <a:gd name="connsiteX979" fmla="*/ 312217 w 569900"/>
                <a:gd name="connsiteY979" fmla="*/ 108739 h 887826"/>
                <a:gd name="connsiteX980" fmla="*/ 312217 w 569900"/>
                <a:gd name="connsiteY980" fmla="*/ 109968 h 887826"/>
                <a:gd name="connsiteX981" fmla="*/ 311607 w 569900"/>
                <a:gd name="connsiteY981" fmla="*/ 109968 h 887826"/>
                <a:gd name="connsiteX982" fmla="*/ 311607 w 569900"/>
                <a:gd name="connsiteY982" fmla="*/ 110582 h 887826"/>
                <a:gd name="connsiteX983" fmla="*/ 309777 w 569900"/>
                <a:gd name="connsiteY983" fmla="*/ 110582 h 887826"/>
                <a:gd name="connsiteX984" fmla="*/ 309777 w 569900"/>
                <a:gd name="connsiteY984" fmla="*/ 111196 h 887826"/>
                <a:gd name="connsiteX985" fmla="*/ 308557 w 569900"/>
                <a:gd name="connsiteY985" fmla="*/ 111196 h 887826"/>
                <a:gd name="connsiteX986" fmla="*/ 307337 w 569900"/>
                <a:gd name="connsiteY986" fmla="*/ 112425 h 887826"/>
                <a:gd name="connsiteX987" fmla="*/ 307337 w 569900"/>
                <a:gd name="connsiteY987" fmla="*/ 113654 h 887826"/>
                <a:gd name="connsiteX988" fmla="*/ 304286 w 569900"/>
                <a:gd name="connsiteY988" fmla="*/ 114883 h 887826"/>
                <a:gd name="connsiteX989" fmla="*/ 304286 w 569900"/>
                <a:gd name="connsiteY989" fmla="*/ 116111 h 887826"/>
                <a:gd name="connsiteX990" fmla="*/ 303676 w 569900"/>
                <a:gd name="connsiteY990" fmla="*/ 116111 h 887826"/>
                <a:gd name="connsiteX991" fmla="*/ 303676 w 569900"/>
                <a:gd name="connsiteY991" fmla="*/ 117954 h 887826"/>
                <a:gd name="connsiteX992" fmla="*/ 300016 w 569900"/>
                <a:gd name="connsiteY992" fmla="*/ 118569 h 887826"/>
                <a:gd name="connsiteX993" fmla="*/ 299406 w 569900"/>
                <a:gd name="connsiteY993" fmla="*/ 120412 h 887826"/>
                <a:gd name="connsiteX994" fmla="*/ 298185 w 569900"/>
                <a:gd name="connsiteY994" fmla="*/ 120412 h 887826"/>
                <a:gd name="connsiteX995" fmla="*/ 298185 w 569900"/>
                <a:gd name="connsiteY995" fmla="*/ 119797 h 887826"/>
                <a:gd name="connsiteX996" fmla="*/ 295745 w 569900"/>
                <a:gd name="connsiteY996" fmla="*/ 119183 h 887826"/>
                <a:gd name="connsiteX997" fmla="*/ 295745 w 569900"/>
                <a:gd name="connsiteY997" fmla="*/ 119797 h 887826"/>
                <a:gd name="connsiteX998" fmla="*/ 296355 w 569900"/>
                <a:gd name="connsiteY998" fmla="*/ 119797 h 887826"/>
                <a:gd name="connsiteX999" fmla="*/ 296355 w 569900"/>
                <a:gd name="connsiteY999" fmla="*/ 120412 h 887826"/>
                <a:gd name="connsiteX1000" fmla="*/ 298185 w 569900"/>
                <a:gd name="connsiteY1000" fmla="*/ 120412 h 887826"/>
                <a:gd name="connsiteX1001" fmla="*/ 296355 w 569900"/>
                <a:gd name="connsiteY1001" fmla="*/ 122869 h 887826"/>
                <a:gd name="connsiteX1002" fmla="*/ 293305 w 569900"/>
                <a:gd name="connsiteY1002" fmla="*/ 124098 h 887826"/>
                <a:gd name="connsiteX1003" fmla="*/ 293305 w 569900"/>
                <a:gd name="connsiteY1003" fmla="*/ 123483 h 887826"/>
                <a:gd name="connsiteX1004" fmla="*/ 289034 w 569900"/>
                <a:gd name="connsiteY1004" fmla="*/ 122255 h 887826"/>
                <a:gd name="connsiteX1005" fmla="*/ 284154 w 569900"/>
                <a:gd name="connsiteY1005" fmla="*/ 122869 h 887826"/>
                <a:gd name="connsiteX1006" fmla="*/ 285984 w 569900"/>
                <a:gd name="connsiteY1006" fmla="*/ 123483 h 887826"/>
                <a:gd name="connsiteX1007" fmla="*/ 285984 w 569900"/>
                <a:gd name="connsiteY1007" fmla="*/ 125326 h 887826"/>
                <a:gd name="connsiteX1008" fmla="*/ 286594 w 569900"/>
                <a:gd name="connsiteY1008" fmla="*/ 125326 h 887826"/>
                <a:gd name="connsiteX1009" fmla="*/ 286594 w 569900"/>
                <a:gd name="connsiteY1009" fmla="*/ 125941 h 887826"/>
                <a:gd name="connsiteX1010" fmla="*/ 289644 w 569900"/>
                <a:gd name="connsiteY1010" fmla="*/ 125326 h 887826"/>
                <a:gd name="connsiteX1011" fmla="*/ 289644 w 569900"/>
                <a:gd name="connsiteY1011" fmla="*/ 125941 h 887826"/>
                <a:gd name="connsiteX1012" fmla="*/ 293915 w 569900"/>
                <a:gd name="connsiteY1012" fmla="*/ 125941 h 887826"/>
                <a:gd name="connsiteX1013" fmla="*/ 293915 w 569900"/>
                <a:gd name="connsiteY1013" fmla="*/ 125326 h 887826"/>
                <a:gd name="connsiteX1014" fmla="*/ 294525 w 569900"/>
                <a:gd name="connsiteY1014" fmla="*/ 125326 h 887826"/>
                <a:gd name="connsiteX1015" fmla="*/ 294525 w 569900"/>
                <a:gd name="connsiteY1015" fmla="*/ 125941 h 887826"/>
                <a:gd name="connsiteX1016" fmla="*/ 296965 w 569900"/>
                <a:gd name="connsiteY1016" fmla="*/ 125941 h 887826"/>
                <a:gd name="connsiteX1017" fmla="*/ 296965 w 569900"/>
                <a:gd name="connsiteY1017" fmla="*/ 126555 h 887826"/>
                <a:gd name="connsiteX1018" fmla="*/ 299406 w 569900"/>
                <a:gd name="connsiteY1018" fmla="*/ 126555 h 887826"/>
                <a:gd name="connsiteX1019" fmla="*/ 299406 w 569900"/>
                <a:gd name="connsiteY1019" fmla="*/ 125941 h 887826"/>
                <a:gd name="connsiteX1020" fmla="*/ 300016 w 569900"/>
                <a:gd name="connsiteY1020" fmla="*/ 125941 h 887826"/>
                <a:gd name="connsiteX1021" fmla="*/ 300626 w 569900"/>
                <a:gd name="connsiteY1021" fmla="*/ 123483 h 887826"/>
                <a:gd name="connsiteX1022" fmla="*/ 301846 w 569900"/>
                <a:gd name="connsiteY1022" fmla="*/ 124098 h 887826"/>
                <a:gd name="connsiteX1023" fmla="*/ 301846 w 569900"/>
                <a:gd name="connsiteY1023" fmla="*/ 123483 h 887826"/>
                <a:gd name="connsiteX1024" fmla="*/ 302456 w 569900"/>
                <a:gd name="connsiteY1024" fmla="*/ 123483 h 887826"/>
                <a:gd name="connsiteX1025" fmla="*/ 302456 w 569900"/>
                <a:gd name="connsiteY1025" fmla="*/ 122869 h 887826"/>
                <a:gd name="connsiteX1026" fmla="*/ 305506 w 569900"/>
                <a:gd name="connsiteY1026" fmla="*/ 118569 h 887826"/>
                <a:gd name="connsiteX1027" fmla="*/ 305506 w 569900"/>
                <a:gd name="connsiteY1027" fmla="*/ 117954 h 887826"/>
                <a:gd name="connsiteX1028" fmla="*/ 306117 w 569900"/>
                <a:gd name="connsiteY1028" fmla="*/ 117954 h 887826"/>
                <a:gd name="connsiteX1029" fmla="*/ 306117 w 569900"/>
                <a:gd name="connsiteY1029" fmla="*/ 117340 h 887826"/>
                <a:gd name="connsiteX1030" fmla="*/ 309167 w 569900"/>
                <a:gd name="connsiteY1030" fmla="*/ 117954 h 887826"/>
                <a:gd name="connsiteX1031" fmla="*/ 309167 w 569900"/>
                <a:gd name="connsiteY1031" fmla="*/ 117340 h 887826"/>
                <a:gd name="connsiteX1032" fmla="*/ 311607 w 569900"/>
                <a:gd name="connsiteY1032" fmla="*/ 117954 h 887826"/>
                <a:gd name="connsiteX1033" fmla="*/ 320148 w 569900"/>
                <a:gd name="connsiteY1033" fmla="*/ 119183 h 887826"/>
                <a:gd name="connsiteX1034" fmla="*/ 320148 w 569900"/>
                <a:gd name="connsiteY1034" fmla="*/ 118569 h 887826"/>
                <a:gd name="connsiteX1035" fmla="*/ 321369 w 569900"/>
                <a:gd name="connsiteY1035" fmla="*/ 118569 h 887826"/>
                <a:gd name="connsiteX1036" fmla="*/ 321369 w 569900"/>
                <a:gd name="connsiteY1036" fmla="*/ 117954 h 887826"/>
                <a:gd name="connsiteX1037" fmla="*/ 321979 w 569900"/>
                <a:gd name="connsiteY1037" fmla="*/ 117954 h 887826"/>
                <a:gd name="connsiteX1038" fmla="*/ 321979 w 569900"/>
                <a:gd name="connsiteY1038" fmla="*/ 116111 h 887826"/>
                <a:gd name="connsiteX1039" fmla="*/ 324419 w 569900"/>
                <a:gd name="connsiteY1039" fmla="*/ 116111 h 887826"/>
                <a:gd name="connsiteX1040" fmla="*/ 324419 w 569900"/>
                <a:gd name="connsiteY1040" fmla="*/ 117340 h 887826"/>
                <a:gd name="connsiteX1041" fmla="*/ 327469 w 569900"/>
                <a:gd name="connsiteY1041" fmla="*/ 115497 h 887826"/>
                <a:gd name="connsiteX1042" fmla="*/ 327469 w 569900"/>
                <a:gd name="connsiteY1042" fmla="*/ 114268 h 887826"/>
                <a:gd name="connsiteX1043" fmla="*/ 332350 w 569900"/>
                <a:gd name="connsiteY1043" fmla="*/ 115497 h 887826"/>
                <a:gd name="connsiteX1044" fmla="*/ 331740 w 569900"/>
                <a:gd name="connsiteY1044" fmla="*/ 115497 h 887826"/>
                <a:gd name="connsiteX1045" fmla="*/ 331740 w 569900"/>
                <a:gd name="connsiteY1045" fmla="*/ 116111 h 887826"/>
                <a:gd name="connsiteX1046" fmla="*/ 330520 w 569900"/>
                <a:gd name="connsiteY1046" fmla="*/ 117340 h 887826"/>
                <a:gd name="connsiteX1047" fmla="*/ 331130 w 569900"/>
                <a:gd name="connsiteY1047" fmla="*/ 117340 h 887826"/>
                <a:gd name="connsiteX1048" fmla="*/ 331130 w 569900"/>
                <a:gd name="connsiteY1048" fmla="*/ 117954 h 887826"/>
                <a:gd name="connsiteX1049" fmla="*/ 332960 w 569900"/>
                <a:gd name="connsiteY1049" fmla="*/ 117954 h 887826"/>
                <a:gd name="connsiteX1050" fmla="*/ 332960 w 569900"/>
                <a:gd name="connsiteY1050" fmla="*/ 118569 h 887826"/>
                <a:gd name="connsiteX1051" fmla="*/ 333570 w 569900"/>
                <a:gd name="connsiteY1051" fmla="*/ 118569 h 887826"/>
                <a:gd name="connsiteX1052" fmla="*/ 333570 w 569900"/>
                <a:gd name="connsiteY1052" fmla="*/ 116111 h 887826"/>
                <a:gd name="connsiteX1053" fmla="*/ 332960 w 569900"/>
                <a:gd name="connsiteY1053" fmla="*/ 116111 h 887826"/>
                <a:gd name="connsiteX1054" fmla="*/ 332960 w 569900"/>
                <a:gd name="connsiteY1054" fmla="*/ 115497 h 887826"/>
                <a:gd name="connsiteX1055" fmla="*/ 332350 w 569900"/>
                <a:gd name="connsiteY1055" fmla="*/ 115497 h 887826"/>
                <a:gd name="connsiteX1056" fmla="*/ 332350 w 569900"/>
                <a:gd name="connsiteY1056" fmla="*/ 114883 h 887826"/>
                <a:gd name="connsiteX1057" fmla="*/ 339671 w 569900"/>
                <a:gd name="connsiteY1057" fmla="*/ 114883 h 887826"/>
                <a:gd name="connsiteX1058" fmla="*/ 340281 w 569900"/>
                <a:gd name="connsiteY1058" fmla="*/ 111811 h 887826"/>
                <a:gd name="connsiteX1059" fmla="*/ 343942 w 569900"/>
                <a:gd name="connsiteY1059" fmla="*/ 111811 h 887826"/>
                <a:gd name="connsiteX1060" fmla="*/ 343942 w 569900"/>
                <a:gd name="connsiteY1060" fmla="*/ 111196 h 887826"/>
                <a:gd name="connsiteX1061" fmla="*/ 344552 w 569900"/>
                <a:gd name="connsiteY1061" fmla="*/ 111196 h 887826"/>
                <a:gd name="connsiteX1062" fmla="*/ 344552 w 569900"/>
                <a:gd name="connsiteY1062" fmla="*/ 111811 h 887826"/>
                <a:gd name="connsiteX1063" fmla="*/ 352483 w 569900"/>
                <a:gd name="connsiteY1063" fmla="*/ 111811 h 887826"/>
                <a:gd name="connsiteX1064" fmla="*/ 361634 w 569900"/>
                <a:gd name="connsiteY1064" fmla="*/ 118569 h 887826"/>
                <a:gd name="connsiteX1065" fmla="*/ 361634 w 569900"/>
                <a:gd name="connsiteY1065" fmla="*/ 119183 h 887826"/>
                <a:gd name="connsiteX1066" fmla="*/ 362854 w 569900"/>
                <a:gd name="connsiteY1066" fmla="*/ 119183 h 887826"/>
                <a:gd name="connsiteX1067" fmla="*/ 362854 w 569900"/>
                <a:gd name="connsiteY1067" fmla="*/ 119797 h 887826"/>
                <a:gd name="connsiteX1068" fmla="*/ 369565 w 569900"/>
                <a:gd name="connsiteY1068" fmla="*/ 119797 h 887826"/>
                <a:gd name="connsiteX1069" fmla="*/ 369565 w 569900"/>
                <a:gd name="connsiteY1069" fmla="*/ 119183 h 887826"/>
                <a:gd name="connsiteX1070" fmla="*/ 370785 w 569900"/>
                <a:gd name="connsiteY1070" fmla="*/ 119183 h 887826"/>
                <a:gd name="connsiteX1071" fmla="*/ 370785 w 569900"/>
                <a:gd name="connsiteY1071" fmla="*/ 118569 h 887826"/>
                <a:gd name="connsiteX1072" fmla="*/ 374446 w 569900"/>
                <a:gd name="connsiteY1072" fmla="*/ 117954 h 887826"/>
                <a:gd name="connsiteX1073" fmla="*/ 374446 w 569900"/>
                <a:gd name="connsiteY1073" fmla="*/ 118569 h 887826"/>
                <a:gd name="connsiteX1074" fmla="*/ 375056 w 569900"/>
                <a:gd name="connsiteY1074" fmla="*/ 118569 h 887826"/>
                <a:gd name="connsiteX1075" fmla="*/ 375056 w 569900"/>
                <a:gd name="connsiteY1075" fmla="*/ 117954 h 887826"/>
                <a:gd name="connsiteX1076" fmla="*/ 375666 w 569900"/>
                <a:gd name="connsiteY1076" fmla="*/ 119183 h 887826"/>
                <a:gd name="connsiteX1077" fmla="*/ 376276 w 569900"/>
                <a:gd name="connsiteY1077" fmla="*/ 119183 h 887826"/>
                <a:gd name="connsiteX1078" fmla="*/ 376276 w 569900"/>
                <a:gd name="connsiteY1078" fmla="*/ 119797 h 887826"/>
                <a:gd name="connsiteX1079" fmla="*/ 381157 w 569900"/>
                <a:gd name="connsiteY1079" fmla="*/ 120412 h 887826"/>
                <a:gd name="connsiteX1080" fmla="*/ 381157 w 569900"/>
                <a:gd name="connsiteY1080" fmla="*/ 121640 h 887826"/>
                <a:gd name="connsiteX1081" fmla="*/ 382377 w 569900"/>
                <a:gd name="connsiteY1081" fmla="*/ 121640 h 887826"/>
                <a:gd name="connsiteX1082" fmla="*/ 382377 w 569900"/>
                <a:gd name="connsiteY1082" fmla="*/ 120412 h 887826"/>
                <a:gd name="connsiteX1083" fmla="*/ 382987 w 569900"/>
                <a:gd name="connsiteY1083" fmla="*/ 120412 h 887826"/>
                <a:gd name="connsiteX1084" fmla="*/ 382987 w 569900"/>
                <a:gd name="connsiteY1084" fmla="*/ 121640 h 887826"/>
                <a:gd name="connsiteX1085" fmla="*/ 386037 w 569900"/>
                <a:gd name="connsiteY1085" fmla="*/ 121640 h 887826"/>
                <a:gd name="connsiteX1086" fmla="*/ 386037 w 569900"/>
                <a:gd name="connsiteY1086" fmla="*/ 122255 h 887826"/>
                <a:gd name="connsiteX1087" fmla="*/ 386647 w 569900"/>
                <a:gd name="connsiteY1087" fmla="*/ 122255 h 887826"/>
                <a:gd name="connsiteX1088" fmla="*/ 386647 w 569900"/>
                <a:gd name="connsiteY1088" fmla="*/ 122869 h 887826"/>
                <a:gd name="connsiteX1089" fmla="*/ 389088 w 569900"/>
                <a:gd name="connsiteY1089" fmla="*/ 122869 h 887826"/>
                <a:gd name="connsiteX1090" fmla="*/ 389088 w 569900"/>
                <a:gd name="connsiteY1090" fmla="*/ 123483 h 887826"/>
                <a:gd name="connsiteX1091" fmla="*/ 390918 w 569900"/>
                <a:gd name="connsiteY1091" fmla="*/ 123483 h 887826"/>
                <a:gd name="connsiteX1092" fmla="*/ 390308 w 569900"/>
                <a:gd name="connsiteY1092" fmla="*/ 124098 h 887826"/>
                <a:gd name="connsiteX1093" fmla="*/ 393358 w 569900"/>
                <a:gd name="connsiteY1093" fmla="*/ 125326 h 887826"/>
                <a:gd name="connsiteX1094" fmla="*/ 393358 w 569900"/>
                <a:gd name="connsiteY1094" fmla="*/ 125941 h 887826"/>
                <a:gd name="connsiteX1095" fmla="*/ 393968 w 569900"/>
                <a:gd name="connsiteY1095" fmla="*/ 125941 h 887826"/>
                <a:gd name="connsiteX1096" fmla="*/ 393968 w 569900"/>
                <a:gd name="connsiteY1096" fmla="*/ 125326 h 887826"/>
                <a:gd name="connsiteX1097" fmla="*/ 395799 w 569900"/>
                <a:gd name="connsiteY1097" fmla="*/ 125326 h 887826"/>
                <a:gd name="connsiteX1098" fmla="*/ 395799 w 569900"/>
                <a:gd name="connsiteY1098" fmla="*/ 125941 h 887826"/>
                <a:gd name="connsiteX1099" fmla="*/ 398849 w 569900"/>
                <a:gd name="connsiteY1099" fmla="*/ 125941 h 887826"/>
                <a:gd name="connsiteX1100" fmla="*/ 398849 w 569900"/>
                <a:gd name="connsiteY1100" fmla="*/ 126555 h 887826"/>
                <a:gd name="connsiteX1101" fmla="*/ 402510 w 569900"/>
                <a:gd name="connsiteY1101" fmla="*/ 126555 h 887826"/>
                <a:gd name="connsiteX1102" fmla="*/ 402510 w 569900"/>
                <a:gd name="connsiteY1102" fmla="*/ 127169 h 887826"/>
                <a:gd name="connsiteX1103" fmla="*/ 404950 w 569900"/>
                <a:gd name="connsiteY1103" fmla="*/ 125941 h 887826"/>
                <a:gd name="connsiteX1104" fmla="*/ 403730 w 569900"/>
                <a:gd name="connsiteY1104" fmla="*/ 125941 h 887826"/>
                <a:gd name="connsiteX1105" fmla="*/ 403730 w 569900"/>
                <a:gd name="connsiteY1105" fmla="*/ 125326 h 887826"/>
                <a:gd name="connsiteX1106" fmla="*/ 406170 w 569900"/>
                <a:gd name="connsiteY1106" fmla="*/ 125326 h 887826"/>
                <a:gd name="connsiteX1107" fmla="*/ 406170 w 569900"/>
                <a:gd name="connsiteY1107" fmla="*/ 125941 h 887826"/>
                <a:gd name="connsiteX1108" fmla="*/ 406780 w 569900"/>
                <a:gd name="connsiteY1108" fmla="*/ 125941 h 887826"/>
                <a:gd name="connsiteX1109" fmla="*/ 406780 w 569900"/>
                <a:gd name="connsiteY1109" fmla="*/ 126555 h 887826"/>
                <a:gd name="connsiteX1110" fmla="*/ 410441 w 569900"/>
                <a:gd name="connsiteY1110" fmla="*/ 127169 h 887826"/>
                <a:gd name="connsiteX1111" fmla="*/ 410441 w 569900"/>
                <a:gd name="connsiteY1111" fmla="*/ 127784 h 887826"/>
                <a:gd name="connsiteX1112" fmla="*/ 414101 w 569900"/>
                <a:gd name="connsiteY1112" fmla="*/ 127169 h 887826"/>
                <a:gd name="connsiteX1113" fmla="*/ 414101 w 569900"/>
                <a:gd name="connsiteY1113" fmla="*/ 126555 h 887826"/>
                <a:gd name="connsiteX1114" fmla="*/ 414711 w 569900"/>
                <a:gd name="connsiteY1114" fmla="*/ 126555 h 887826"/>
                <a:gd name="connsiteX1115" fmla="*/ 414711 w 569900"/>
                <a:gd name="connsiteY1115" fmla="*/ 125941 h 887826"/>
                <a:gd name="connsiteX1116" fmla="*/ 416541 w 569900"/>
                <a:gd name="connsiteY1116" fmla="*/ 125941 h 887826"/>
                <a:gd name="connsiteX1117" fmla="*/ 416541 w 569900"/>
                <a:gd name="connsiteY1117" fmla="*/ 126555 h 887826"/>
                <a:gd name="connsiteX1118" fmla="*/ 418982 w 569900"/>
                <a:gd name="connsiteY1118" fmla="*/ 126555 h 887826"/>
                <a:gd name="connsiteX1119" fmla="*/ 418982 w 569900"/>
                <a:gd name="connsiteY1119" fmla="*/ 127169 h 887826"/>
                <a:gd name="connsiteX1120" fmla="*/ 422642 w 569900"/>
                <a:gd name="connsiteY1120" fmla="*/ 127169 h 887826"/>
                <a:gd name="connsiteX1121" fmla="*/ 423862 w 569900"/>
                <a:gd name="connsiteY1121" fmla="*/ 129627 h 887826"/>
                <a:gd name="connsiteX1122" fmla="*/ 423862 w 569900"/>
                <a:gd name="connsiteY1122" fmla="*/ 130241 h 887826"/>
                <a:gd name="connsiteX1123" fmla="*/ 425083 w 569900"/>
                <a:gd name="connsiteY1123" fmla="*/ 130241 h 887826"/>
                <a:gd name="connsiteX1124" fmla="*/ 425083 w 569900"/>
                <a:gd name="connsiteY1124" fmla="*/ 129627 h 887826"/>
                <a:gd name="connsiteX1125" fmla="*/ 425693 w 569900"/>
                <a:gd name="connsiteY1125" fmla="*/ 129627 h 887826"/>
                <a:gd name="connsiteX1126" fmla="*/ 425693 w 569900"/>
                <a:gd name="connsiteY1126" fmla="*/ 130241 h 887826"/>
                <a:gd name="connsiteX1127" fmla="*/ 426303 w 569900"/>
                <a:gd name="connsiteY1127" fmla="*/ 130241 h 887826"/>
                <a:gd name="connsiteX1128" fmla="*/ 426913 w 569900"/>
                <a:gd name="connsiteY1128" fmla="*/ 133927 h 887826"/>
                <a:gd name="connsiteX1129" fmla="*/ 428133 w 569900"/>
                <a:gd name="connsiteY1129" fmla="*/ 133927 h 887826"/>
                <a:gd name="connsiteX1130" fmla="*/ 430573 w 569900"/>
                <a:gd name="connsiteY1130" fmla="*/ 137613 h 887826"/>
                <a:gd name="connsiteX1131" fmla="*/ 430573 w 569900"/>
                <a:gd name="connsiteY1131" fmla="*/ 138842 h 887826"/>
                <a:gd name="connsiteX1132" fmla="*/ 429963 w 569900"/>
                <a:gd name="connsiteY1132" fmla="*/ 138842 h 887826"/>
                <a:gd name="connsiteX1133" fmla="*/ 429963 w 569900"/>
                <a:gd name="connsiteY1133" fmla="*/ 143142 h 887826"/>
                <a:gd name="connsiteX1134" fmla="*/ 430573 w 569900"/>
                <a:gd name="connsiteY1134" fmla="*/ 143142 h 887826"/>
                <a:gd name="connsiteX1135" fmla="*/ 430573 w 569900"/>
                <a:gd name="connsiteY1135" fmla="*/ 145600 h 887826"/>
                <a:gd name="connsiteX1136" fmla="*/ 429963 w 569900"/>
                <a:gd name="connsiteY1136" fmla="*/ 145600 h 887826"/>
                <a:gd name="connsiteX1137" fmla="*/ 429963 w 569900"/>
                <a:gd name="connsiteY1137" fmla="*/ 146828 h 887826"/>
                <a:gd name="connsiteX1138" fmla="*/ 430573 w 569900"/>
                <a:gd name="connsiteY1138" fmla="*/ 146828 h 887826"/>
                <a:gd name="connsiteX1139" fmla="*/ 430573 w 569900"/>
                <a:gd name="connsiteY1139" fmla="*/ 147443 h 887826"/>
                <a:gd name="connsiteX1140" fmla="*/ 429963 w 569900"/>
                <a:gd name="connsiteY1140" fmla="*/ 147443 h 887826"/>
                <a:gd name="connsiteX1141" fmla="*/ 431793 w 569900"/>
                <a:gd name="connsiteY1141" fmla="*/ 148671 h 887826"/>
                <a:gd name="connsiteX1142" fmla="*/ 431793 w 569900"/>
                <a:gd name="connsiteY1142" fmla="*/ 149286 h 887826"/>
                <a:gd name="connsiteX1143" fmla="*/ 432404 w 569900"/>
                <a:gd name="connsiteY1143" fmla="*/ 149286 h 887826"/>
                <a:gd name="connsiteX1144" fmla="*/ 432404 w 569900"/>
                <a:gd name="connsiteY1144" fmla="*/ 149900 h 887826"/>
                <a:gd name="connsiteX1145" fmla="*/ 430573 w 569900"/>
                <a:gd name="connsiteY1145" fmla="*/ 149900 h 887826"/>
                <a:gd name="connsiteX1146" fmla="*/ 430573 w 569900"/>
                <a:gd name="connsiteY1146" fmla="*/ 151129 h 887826"/>
                <a:gd name="connsiteX1147" fmla="*/ 429963 w 569900"/>
                <a:gd name="connsiteY1147" fmla="*/ 151129 h 887826"/>
                <a:gd name="connsiteX1148" fmla="*/ 429963 w 569900"/>
                <a:gd name="connsiteY1148" fmla="*/ 151743 h 887826"/>
                <a:gd name="connsiteX1149" fmla="*/ 430573 w 569900"/>
                <a:gd name="connsiteY1149" fmla="*/ 151743 h 887826"/>
                <a:gd name="connsiteX1150" fmla="*/ 430573 w 569900"/>
                <a:gd name="connsiteY1150" fmla="*/ 154201 h 887826"/>
                <a:gd name="connsiteX1151" fmla="*/ 429963 w 569900"/>
                <a:gd name="connsiteY1151" fmla="*/ 154201 h 887826"/>
                <a:gd name="connsiteX1152" fmla="*/ 429963 w 569900"/>
                <a:gd name="connsiteY1152" fmla="*/ 154815 h 887826"/>
                <a:gd name="connsiteX1153" fmla="*/ 428133 w 569900"/>
                <a:gd name="connsiteY1153" fmla="*/ 155429 h 887826"/>
                <a:gd name="connsiteX1154" fmla="*/ 425083 w 569900"/>
                <a:gd name="connsiteY1154" fmla="*/ 158501 h 887826"/>
                <a:gd name="connsiteX1155" fmla="*/ 425083 w 569900"/>
                <a:gd name="connsiteY1155" fmla="*/ 160958 h 887826"/>
                <a:gd name="connsiteX1156" fmla="*/ 424472 w 569900"/>
                <a:gd name="connsiteY1156" fmla="*/ 160958 h 887826"/>
                <a:gd name="connsiteX1157" fmla="*/ 424472 w 569900"/>
                <a:gd name="connsiteY1157" fmla="*/ 161573 h 887826"/>
                <a:gd name="connsiteX1158" fmla="*/ 420812 w 569900"/>
                <a:gd name="connsiteY1158" fmla="*/ 164644 h 887826"/>
                <a:gd name="connsiteX1159" fmla="*/ 418982 w 569900"/>
                <a:gd name="connsiteY1159" fmla="*/ 164644 h 887826"/>
                <a:gd name="connsiteX1160" fmla="*/ 418982 w 569900"/>
                <a:gd name="connsiteY1160" fmla="*/ 165259 h 887826"/>
                <a:gd name="connsiteX1161" fmla="*/ 418372 w 569900"/>
                <a:gd name="connsiteY1161" fmla="*/ 165259 h 887826"/>
                <a:gd name="connsiteX1162" fmla="*/ 418372 w 569900"/>
                <a:gd name="connsiteY1162" fmla="*/ 165873 h 887826"/>
                <a:gd name="connsiteX1163" fmla="*/ 417762 w 569900"/>
                <a:gd name="connsiteY1163" fmla="*/ 165873 h 887826"/>
                <a:gd name="connsiteX1164" fmla="*/ 417762 w 569900"/>
                <a:gd name="connsiteY1164" fmla="*/ 166487 h 887826"/>
                <a:gd name="connsiteX1165" fmla="*/ 417152 w 569900"/>
                <a:gd name="connsiteY1165" fmla="*/ 166487 h 887826"/>
                <a:gd name="connsiteX1166" fmla="*/ 416541 w 569900"/>
                <a:gd name="connsiteY1166" fmla="*/ 168330 h 887826"/>
                <a:gd name="connsiteX1167" fmla="*/ 416541 w 569900"/>
                <a:gd name="connsiteY1167" fmla="*/ 167102 h 887826"/>
                <a:gd name="connsiteX1168" fmla="*/ 415321 w 569900"/>
                <a:gd name="connsiteY1168" fmla="*/ 167102 h 887826"/>
                <a:gd name="connsiteX1169" fmla="*/ 416541 w 569900"/>
                <a:gd name="connsiteY1169" fmla="*/ 168330 h 887826"/>
                <a:gd name="connsiteX1170" fmla="*/ 408610 w 569900"/>
                <a:gd name="connsiteY1170" fmla="*/ 180617 h 887826"/>
                <a:gd name="connsiteX1171" fmla="*/ 408610 w 569900"/>
                <a:gd name="connsiteY1171" fmla="*/ 181232 h 887826"/>
                <a:gd name="connsiteX1172" fmla="*/ 409220 w 569900"/>
                <a:gd name="connsiteY1172" fmla="*/ 181232 h 887826"/>
                <a:gd name="connsiteX1173" fmla="*/ 408610 w 569900"/>
                <a:gd name="connsiteY1173" fmla="*/ 184918 h 887826"/>
                <a:gd name="connsiteX1174" fmla="*/ 409220 w 569900"/>
                <a:gd name="connsiteY1174" fmla="*/ 184918 h 887826"/>
                <a:gd name="connsiteX1175" fmla="*/ 409220 w 569900"/>
                <a:gd name="connsiteY1175" fmla="*/ 184303 h 887826"/>
                <a:gd name="connsiteX1176" fmla="*/ 409831 w 569900"/>
                <a:gd name="connsiteY1176" fmla="*/ 184303 h 887826"/>
                <a:gd name="connsiteX1177" fmla="*/ 409220 w 569900"/>
                <a:gd name="connsiteY1177" fmla="*/ 185532 h 887826"/>
                <a:gd name="connsiteX1178" fmla="*/ 409831 w 569900"/>
                <a:gd name="connsiteY1178" fmla="*/ 185532 h 887826"/>
                <a:gd name="connsiteX1179" fmla="*/ 409220 w 569900"/>
                <a:gd name="connsiteY1179" fmla="*/ 187990 h 887826"/>
                <a:gd name="connsiteX1180" fmla="*/ 408610 w 569900"/>
                <a:gd name="connsiteY1180" fmla="*/ 187990 h 887826"/>
                <a:gd name="connsiteX1181" fmla="*/ 408610 w 569900"/>
                <a:gd name="connsiteY1181" fmla="*/ 188604 h 887826"/>
                <a:gd name="connsiteX1182" fmla="*/ 407390 w 569900"/>
                <a:gd name="connsiteY1182" fmla="*/ 188604 h 887826"/>
                <a:gd name="connsiteX1183" fmla="*/ 407390 w 569900"/>
                <a:gd name="connsiteY1183" fmla="*/ 189218 h 887826"/>
                <a:gd name="connsiteX1184" fmla="*/ 406780 w 569900"/>
                <a:gd name="connsiteY1184" fmla="*/ 189218 h 887826"/>
                <a:gd name="connsiteX1185" fmla="*/ 406780 w 569900"/>
                <a:gd name="connsiteY1185" fmla="*/ 190447 h 887826"/>
                <a:gd name="connsiteX1186" fmla="*/ 406170 w 569900"/>
                <a:gd name="connsiteY1186" fmla="*/ 190447 h 887826"/>
                <a:gd name="connsiteX1187" fmla="*/ 406170 w 569900"/>
                <a:gd name="connsiteY1187" fmla="*/ 192290 h 887826"/>
                <a:gd name="connsiteX1188" fmla="*/ 405560 w 569900"/>
                <a:gd name="connsiteY1188" fmla="*/ 192290 h 887826"/>
                <a:gd name="connsiteX1189" fmla="*/ 405560 w 569900"/>
                <a:gd name="connsiteY1189" fmla="*/ 192904 h 887826"/>
                <a:gd name="connsiteX1190" fmla="*/ 404950 w 569900"/>
                <a:gd name="connsiteY1190" fmla="*/ 192904 h 887826"/>
                <a:gd name="connsiteX1191" fmla="*/ 404950 w 569900"/>
                <a:gd name="connsiteY1191" fmla="*/ 193519 h 887826"/>
                <a:gd name="connsiteX1192" fmla="*/ 403730 w 569900"/>
                <a:gd name="connsiteY1192" fmla="*/ 193519 h 887826"/>
                <a:gd name="connsiteX1193" fmla="*/ 403730 w 569900"/>
                <a:gd name="connsiteY1193" fmla="*/ 194133 h 887826"/>
                <a:gd name="connsiteX1194" fmla="*/ 403120 w 569900"/>
                <a:gd name="connsiteY1194" fmla="*/ 194133 h 887826"/>
                <a:gd name="connsiteX1195" fmla="*/ 403120 w 569900"/>
                <a:gd name="connsiteY1195" fmla="*/ 194747 h 887826"/>
                <a:gd name="connsiteX1196" fmla="*/ 402510 w 569900"/>
                <a:gd name="connsiteY1196" fmla="*/ 194747 h 887826"/>
                <a:gd name="connsiteX1197" fmla="*/ 401899 w 569900"/>
                <a:gd name="connsiteY1197" fmla="*/ 197205 h 887826"/>
                <a:gd name="connsiteX1198" fmla="*/ 401289 w 569900"/>
                <a:gd name="connsiteY1198" fmla="*/ 197205 h 887826"/>
                <a:gd name="connsiteX1199" fmla="*/ 398239 w 569900"/>
                <a:gd name="connsiteY1199" fmla="*/ 200891 h 887826"/>
                <a:gd name="connsiteX1200" fmla="*/ 398239 w 569900"/>
                <a:gd name="connsiteY1200" fmla="*/ 202119 h 887826"/>
                <a:gd name="connsiteX1201" fmla="*/ 398849 w 569900"/>
                <a:gd name="connsiteY1201" fmla="*/ 202119 h 887826"/>
                <a:gd name="connsiteX1202" fmla="*/ 398849 w 569900"/>
                <a:gd name="connsiteY1202" fmla="*/ 202734 h 887826"/>
                <a:gd name="connsiteX1203" fmla="*/ 398239 w 569900"/>
                <a:gd name="connsiteY1203" fmla="*/ 202734 h 887826"/>
                <a:gd name="connsiteX1204" fmla="*/ 398239 w 569900"/>
                <a:gd name="connsiteY1204" fmla="*/ 204577 h 887826"/>
                <a:gd name="connsiteX1205" fmla="*/ 397629 w 569900"/>
                <a:gd name="connsiteY1205" fmla="*/ 204577 h 887826"/>
                <a:gd name="connsiteX1206" fmla="*/ 397629 w 569900"/>
                <a:gd name="connsiteY1206" fmla="*/ 205191 h 887826"/>
                <a:gd name="connsiteX1207" fmla="*/ 398239 w 569900"/>
                <a:gd name="connsiteY1207" fmla="*/ 205191 h 887826"/>
                <a:gd name="connsiteX1208" fmla="*/ 397629 w 569900"/>
                <a:gd name="connsiteY1208" fmla="*/ 207649 h 887826"/>
                <a:gd name="connsiteX1209" fmla="*/ 397019 w 569900"/>
                <a:gd name="connsiteY1209" fmla="*/ 207649 h 887826"/>
                <a:gd name="connsiteX1210" fmla="*/ 397019 w 569900"/>
                <a:gd name="connsiteY1210" fmla="*/ 208877 h 887826"/>
                <a:gd name="connsiteX1211" fmla="*/ 395799 w 569900"/>
                <a:gd name="connsiteY1211" fmla="*/ 208877 h 887826"/>
                <a:gd name="connsiteX1212" fmla="*/ 395799 w 569900"/>
                <a:gd name="connsiteY1212" fmla="*/ 210106 h 887826"/>
                <a:gd name="connsiteX1213" fmla="*/ 395189 w 569900"/>
                <a:gd name="connsiteY1213" fmla="*/ 210106 h 887826"/>
                <a:gd name="connsiteX1214" fmla="*/ 395189 w 569900"/>
                <a:gd name="connsiteY1214" fmla="*/ 211949 h 887826"/>
                <a:gd name="connsiteX1215" fmla="*/ 393968 w 569900"/>
                <a:gd name="connsiteY1215" fmla="*/ 211949 h 887826"/>
                <a:gd name="connsiteX1216" fmla="*/ 393968 w 569900"/>
                <a:gd name="connsiteY1216" fmla="*/ 212563 h 887826"/>
                <a:gd name="connsiteX1217" fmla="*/ 393358 w 569900"/>
                <a:gd name="connsiteY1217" fmla="*/ 212563 h 887826"/>
                <a:gd name="connsiteX1218" fmla="*/ 393358 w 569900"/>
                <a:gd name="connsiteY1218" fmla="*/ 213178 h 887826"/>
                <a:gd name="connsiteX1219" fmla="*/ 392138 w 569900"/>
                <a:gd name="connsiteY1219" fmla="*/ 213178 h 887826"/>
                <a:gd name="connsiteX1220" fmla="*/ 390918 w 569900"/>
                <a:gd name="connsiteY1220" fmla="*/ 214406 h 887826"/>
                <a:gd name="connsiteX1221" fmla="*/ 390918 w 569900"/>
                <a:gd name="connsiteY1221" fmla="*/ 215635 h 887826"/>
                <a:gd name="connsiteX1222" fmla="*/ 390308 w 569900"/>
                <a:gd name="connsiteY1222" fmla="*/ 215635 h 887826"/>
                <a:gd name="connsiteX1223" fmla="*/ 390308 w 569900"/>
                <a:gd name="connsiteY1223" fmla="*/ 216249 h 887826"/>
                <a:gd name="connsiteX1224" fmla="*/ 389698 w 569900"/>
                <a:gd name="connsiteY1224" fmla="*/ 216249 h 887826"/>
                <a:gd name="connsiteX1225" fmla="*/ 389698 w 569900"/>
                <a:gd name="connsiteY1225" fmla="*/ 216864 h 887826"/>
                <a:gd name="connsiteX1226" fmla="*/ 389088 w 569900"/>
                <a:gd name="connsiteY1226" fmla="*/ 216864 h 887826"/>
                <a:gd name="connsiteX1227" fmla="*/ 389088 w 569900"/>
                <a:gd name="connsiteY1227" fmla="*/ 217478 h 887826"/>
                <a:gd name="connsiteX1228" fmla="*/ 387257 w 569900"/>
                <a:gd name="connsiteY1228" fmla="*/ 217478 h 887826"/>
                <a:gd name="connsiteX1229" fmla="*/ 387257 w 569900"/>
                <a:gd name="connsiteY1229" fmla="*/ 218092 h 887826"/>
                <a:gd name="connsiteX1230" fmla="*/ 386037 w 569900"/>
                <a:gd name="connsiteY1230" fmla="*/ 218092 h 887826"/>
                <a:gd name="connsiteX1231" fmla="*/ 386037 w 569900"/>
                <a:gd name="connsiteY1231" fmla="*/ 219321 h 887826"/>
                <a:gd name="connsiteX1232" fmla="*/ 385427 w 569900"/>
                <a:gd name="connsiteY1232" fmla="*/ 219321 h 887826"/>
                <a:gd name="connsiteX1233" fmla="*/ 385427 w 569900"/>
                <a:gd name="connsiteY1233" fmla="*/ 219935 h 887826"/>
                <a:gd name="connsiteX1234" fmla="*/ 383597 w 569900"/>
                <a:gd name="connsiteY1234" fmla="*/ 219321 h 887826"/>
                <a:gd name="connsiteX1235" fmla="*/ 383597 w 569900"/>
                <a:gd name="connsiteY1235" fmla="*/ 219935 h 887826"/>
                <a:gd name="connsiteX1236" fmla="*/ 381767 w 569900"/>
                <a:gd name="connsiteY1236" fmla="*/ 221164 h 887826"/>
                <a:gd name="connsiteX1237" fmla="*/ 382377 w 569900"/>
                <a:gd name="connsiteY1237" fmla="*/ 221164 h 887826"/>
                <a:gd name="connsiteX1238" fmla="*/ 381767 w 569900"/>
                <a:gd name="connsiteY1238" fmla="*/ 222393 h 887826"/>
                <a:gd name="connsiteX1239" fmla="*/ 381157 w 569900"/>
                <a:gd name="connsiteY1239" fmla="*/ 222393 h 887826"/>
                <a:gd name="connsiteX1240" fmla="*/ 379936 w 569900"/>
                <a:gd name="connsiteY1240" fmla="*/ 225465 h 887826"/>
                <a:gd name="connsiteX1241" fmla="*/ 379326 w 569900"/>
                <a:gd name="connsiteY1241" fmla="*/ 225465 h 887826"/>
                <a:gd name="connsiteX1242" fmla="*/ 379326 w 569900"/>
                <a:gd name="connsiteY1242" fmla="*/ 226079 h 887826"/>
                <a:gd name="connsiteX1243" fmla="*/ 379936 w 569900"/>
                <a:gd name="connsiteY1243" fmla="*/ 226079 h 887826"/>
                <a:gd name="connsiteX1244" fmla="*/ 379936 w 569900"/>
                <a:gd name="connsiteY1244" fmla="*/ 227922 h 887826"/>
                <a:gd name="connsiteX1245" fmla="*/ 379326 w 569900"/>
                <a:gd name="connsiteY1245" fmla="*/ 227922 h 887826"/>
                <a:gd name="connsiteX1246" fmla="*/ 379326 w 569900"/>
                <a:gd name="connsiteY1246" fmla="*/ 228536 h 887826"/>
                <a:gd name="connsiteX1247" fmla="*/ 378716 w 569900"/>
                <a:gd name="connsiteY1247" fmla="*/ 228536 h 887826"/>
                <a:gd name="connsiteX1248" fmla="*/ 378716 w 569900"/>
                <a:gd name="connsiteY1248" fmla="*/ 229151 h 887826"/>
                <a:gd name="connsiteX1249" fmla="*/ 376276 w 569900"/>
                <a:gd name="connsiteY1249" fmla="*/ 229151 h 887826"/>
                <a:gd name="connsiteX1250" fmla="*/ 376276 w 569900"/>
                <a:gd name="connsiteY1250" fmla="*/ 229765 h 887826"/>
                <a:gd name="connsiteX1251" fmla="*/ 375666 w 569900"/>
                <a:gd name="connsiteY1251" fmla="*/ 229765 h 887826"/>
                <a:gd name="connsiteX1252" fmla="*/ 375056 w 569900"/>
                <a:gd name="connsiteY1252" fmla="*/ 232837 h 887826"/>
                <a:gd name="connsiteX1253" fmla="*/ 376276 w 569900"/>
                <a:gd name="connsiteY1253" fmla="*/ 234065 h 887826"/>
                <a:gd name="connsiteX1254" fmla="*/ 375666 w 569900"/>
                <a:gd name="connsiteY1254" fmla="*/ 234065 h 887826"/>
                <a:gd name="connsiteX1255" fmla="*/ 373836 w 569900"/>
                <a:gd name="connsiteY1255" fmla="*/ 237751 h 887826"/>
                <a:gd name="connsiteX1256" fmla="*/ 372615 w 569900"/>
                <a:gd name="connsiteY1256" fmla="*/ 237751 h 887826"/>
                <a:gd name="connsiteX1257" fmla="*/ 372615 w 569900"/>
                <a:gd name="connsiteY1257" fmla="*/ 238980 h 887826"/>
                <a:gd name="connsiteX1258" fmla="*/ 372005 w 569900"/>
                <a:gd name="connsiteY1258" fmla="*/ 238980 h 887826"/>
                <a:gd name="connsiteX1259" fmla="*/ 372005 w 569900"/>
                <a:gd name="connsiteY1259" fmla="*/ 239594 h 887826"/>
                <a:gd name="connsiteX1260" fmla="*/ 371395 w 569900"/>
                <a:gd name="connsiteY1260" fmla="*/ 239594 h 887826"/>
                <a:gd name="connsiteX1261" fmla="*/ 371395 w 569900"/>
                <a:gd name="connsiteY1261" fmla="*/ 240209 h 887826"/>
                <a:gd name="connsiteX1262" fmla="*/ 369565 w 569900"/>
                <a:gd name="connsiteY1262" fmla="*/ 240209 h 887826"/>
                <a:gd name="connsiteX1263" fmla="*/ 369565 w 569900"/>
                <a:gd name="connsiteY1263" fmla="*/ 240823 h 887826"/>
                <a:gd name="connsiteX1264" fmla="*/ 367125 w 569900"/>
                <a:gd name="connsiteY1264" fmla="*/ 240823 h 887826"/>
                <a:gd name="connsiteX1265" fmla="*/ 367125 w 569900"/>
                <a:gd name="connsiteY1265" fmla="*/ 241437 h 887826"/>
                <a:gd name="connsiteX1266" fmla="*/ 366515 w 569900"/>
                <a:gd name="connsiteY1266" fmla="*/ 241437 h 887826"/>
                <a:gd name="connsiteX1267" fmla="*/ 366515 w 569900"/>
                <a:gd name="connsiteY1267" fmla="*/ 242666 h 887826"/>
                <a:gd name="connsiteX1268" fmla="*/ 365905 w 569900"/>
                <a:gd name="connsiteY1268" fmla="*/ 242666 h 887826"/>
                <a:gd name="connsiteX1269" fmla="*/ 365905 w 569900"/>
                <a:gd name="connsiteY1269" fmla="*/ 243281 h 887826"/>
                <a:gd name="connsiteX1270" fmla="*/ 362854 w 569900"/>
                <a:gd name="connsiteY1270" fmla="*/ 243895 h 887826"/>
                <a:gd name="connsiteX1271" fmla="*/ 362854 w 569900"/>
                <a:gd name="connsiteY1271" fmla="*/ 244509 h 887826"/>
                <a:gd name="connsiteX1272" fmla="*/ 360414 w 569900"/>
                <a:gd name="connsiteY1272" fmla="*/ 246967 h 887826"/>
                <a:gd name="connsiteX1273" fmla="*/ 359804 w 569900"/>
                <a:gd name="connsiteY1273" fmla="*/ 246967 h 887826"/>
                <a:gd name="connsiteX1274" fmla="*/ 358584 w 569900"/>
                <a:gd name="connsiteY1274" fmla="*/ 248195 h 887826"/>
                <a:gd name="connsiteX1275" fmla="*/ 358584 w 569900"/>
                <a:gd name="connsiteY1275" fmla="*/ 247581 h 887826"/>
                <a:gd name="connsiteX1276" fmla="*/ 356753 w 569900"/>
                <a:gd name="connsiteY1276" fmla="*/ 245738 h 887826"/>
                <a:gd name="connsiteX1277" fmla="*/ 351263 w 569900"/>
                <a:gd name="connsiteY1277" fmla="*/ 246967 h 887826"/>
                <a:gd name="connsiteX1278" fmla="*/ 350653 w 569900"/>
                <a:gd name="connsiteY1278" fmla="*/ 248195 h 887826"/>
                <a:gd name="connsiteX1279" fmla="*/ 351263 w 569900"/>
                <a:gd name="connsiteY1279" fmla="*/ 248195 h 887826"/>
                <a:gd name="connsiteX1280" fmla="*/ 351263 w 569900"/>
                <a:gd name="connsiteY1280" fmla="*/ 249424 h 887826"/>
                <a:gd name="connsiteX1281" fmla="*/ 353093 w 569900"/>
                <a:gd name="connsiteY1281" fmla="*/ 249424 h 887826"/>
                <a:gd name="connsiteX1282" fmla="*/ 353093 w 569900"/>
                <a:gd name="connsiteY1282" fmla="*/ 248810 h 887826"/>
                <a:gd name="connsiteX1283" fmla="*/ 354923 w 569900"/>
                <a:gd name="connsiteY1283" fmla="*/ 251267 h 887826"/>
                <a:gd name="connsiteX1284" fmla="*/ 354313 w 569900"/>
                <a:gd name="connsiteY1284" fmla="*/ 251267 h 887826"/>
                <a:gd name="connsiteX1285" fmla="*/ 353093 w 569900"/>
                <a:gd name="connsiteY1285" fmla="*/ 255567 h 887826"/>
                <a:gd name="connsiteX1286" fmla="*/ 352483 w 569900"/>
                <a:gd name="connsiteY1286" fmla="*/ 255567 h 887826"/>
                <a:gd name="connsiteX1287" fmla="*/ 352483 w 569900"/>
                <a:gd name="connsiteY1287" fmla="*/ 256182 h 887826"/>
                <a:gd name="connsiteX1288" fmla="*/ 351873 w 569900"/>
                <a:gd name="connsiteY1288" fmla="*/ 256182 h 887826"/>
                <a:gd name="connsiteX1289" fmla="*/ 352483 w 569900"/>
                <a:gd name="connsiteY1289" fmla="*/ 259868 h 887826"/>
                <a:gd name="connsiteX1290" fmla="*/ 354313 w 569900"/>
                <a:gd name="connsiteY1290" fmla="*/ 261097 h 887826"/>
                <a:gd name="connsiteX1291" fmla="*/ 355533 w 569900"/>
                <a:gd name="connsiteY1291" fmla="*/ 261097 h 887826"/>
                <a:gd name="connsiteX1292" fmla="*/ 355533 w 569900"/>
                <a:gd name="connsiteY1292" fmla="*/ 262325 h 887826"/>
                <a:gd name="connsiteX1293" fmla="*/ 356753 w 569900"/>
                <a:gd name="connsiteY1293" fmla="*/ 262325 h 887826"/>
                <a:gd name="connsiteX1294" fmla="*/ 356753 w 569900"/>
                <a:gd name="connsiteY1294" fmla="*/ 262940 h 887826"/>
                <a:gd name="connsiteX1295" fmla="*/ 359194 w 569900"/>
                <a:gd name="connsiteY1295" fmla="*/ 262940 h 887826"/>
                <a:gd name="connsiteX1296" fmla="*/ 359194 w 569900"/>
                <a:gd name="connsiteY1296" fmla="*/ 263554 h 887826"/>
                <a:gd name="connsiteX1297" fmla="*/ 360414 w 569900"/>
                <a:gd name="connsiteY1297" fmla="*/ 263554 h 887826"/>
                <a:gd name="connsiteX1298" fmla="*/ 361634 w 569900"/>
                <a:gd name="connsiteY1298" fmla="*/ 266626 h 887826"/>
                <a:gd name="connsiteX1299" fmla="*/ 362244 w 569900"/>
                <a:gd name="connsiteY1299" fmla="*/ 266626 h 887826"/>
                <a:gd name="connsiteX1300" fmla="*/ 362244 w 569900"/>
                <a:gd name="connsiteY1300" fmla="*/ 267240 h 887826"/>
                <a:gd name="connsiteX1301" fmla="*/ 362854 w 569900"/>
                <a:gd name="connsiteY1301" fmla="*/ 267240 h 887826"/>
                <a:gd name="connsiteX1302" fmla="*/ 362854 w 569900"/>
                <a:gd name="connsiteY1302" fmla="*/ 267854 h 887826"/>
                <a:gd name="connsiteX1303" fmla="*/ 363464 w 569900"/>
                <a:gd name="connsiteY1303" fmla="*/ 267854 h 887826"/>
                <a:gd name="connsiteX1304" fmla="*/ 363464 w 569900"/>
                <a:gd name="connsiteY1304" fmla="*/ 268469 h 887826"/>
                <a:gd name="connsiteX1305" fmla="*/ 364074 w 569900"/>
                <a:gd name="connsiteY1305" fmla="*/ 268469 h 887826"/>
                <a:gd name="connsiteX1306" fmla="*/ 364074 w 569900"/>
                <a:gd name="connsiteY1306" fmla="*/ 269083 h 887826"/>
                <a:gd name="connsiteX1307" fmla="*/ 363464 w 569900"/>
                <a:gd name="connsiteY1307" fmla="*/ 269083 h 887826"/>
                <a:gd name="connsiteX1308" fmla="*/ 363464 w 569900"/>
                <a:gd name="connsiteY1308" fmla="*/ 270312 h 887826"/>
                <a:gd name="connsiteX1309" fmla="*/ 360414 w 569900"/>
                <a:gd name="connsiteY1309" fmla="*/ 270926 h 887826"/>
                <a:gd name="connsiteX1310" fmla="*/ 360414 w 569900"/>
                <a:gd name="connsiteY1310" fmla="*/ 271540 h 887826"/>
                <a:gd name="connsiteX1311" fmla="*/ 359804 w 569900"/>
                <a:gd name="connsiteY1311" fmla="*/ 271540 h 887826"/>
                <a:gd name="connsiteX1312" fmla="*/ 359804 w 569900"/>
                <a:gd name="connsiteY1312" fmla="*/ 272155 h 887826"/>
                <a:gd name="connsiteX1313" fmla="*/ 358584 w 569900"/>
                <a:gd name="connsiteY1313" fmla="*/ 272155 h 887826"/>
                <a:gd name="connsiteX1314" fmla="*/ 358584 w 569900"/>
                <a:gd name="connsiteY1314" fmla="*/ 272769 h 887826"/>
                <a:gd name="connsiteX1315" fmla="*/ 357974 w 569900"/>
                <a:gd name="connsiteY1315" fmla="*/ 272769 h 887826"/>
                <a:gd name="connsiteX1316" fmla="*/ 357974 w 569900"/>
                <a:gd name="connsiteY1316" fmla="*/ 273998 h 887826"/>
                <a:gd name="connsiteX1317" fmla="*/ 356143 w 569900"/>
                <a:gd name="connsiteY1317" fmla="*/ 273998 h 887826"/>
                <a:gd name="connsiteX1318" fmla="*/ 356143 w 569900"/>
                <a:gd name="connsiteY1318" fmla="*/ 274612 h 887826"/>
                <a:gd name="connsiteX1319" fmla="*/ 352483 w 569900"/>
                <a:gd name="connsiteY1319" fmla="*/ 274612 h 887826"/>
                <a:gd name="connsiteX1320" fmla="*/ 352483 w 569900"/>
                <a:gd name="connsiteY1320" fmla="*/ 275226 h 887826"/>
                <a:gd name="connsiteX1321" fmla="*/ 350653 w 569900"/>
                <a:gd name="connsiteY1321" fmla="*/ 275226 h 887826"/>
                <a:gd name="connsiteX1322" fmla="*/ 350653 w 569900"/>
                <a:gd name="connsiteY1322" fmla="*/ 275841 h 887826"/>
                <a:gd name="connsiteX1323" fmla="*/ 348822 w 569900"/>
                <a:gd name="connsiteY1323" fmla="*/ 275841 h 887826"/>
                <a:gd name="connsiteX1324" fmla="*/ 348822 w 569900"/>
                <a:gd name="connsiteY1324" fmla="*/ 275226 h 887826"/>
                <a:gd name="connsiteX1325" fmla="*/ 347602 w 569900"/>
                <a:gd name="connsiteY1325" fmla="*/ 275841 h 887826"/>
                <a:gd name="connsiteX1326" fmla="*/ 347602 w 569900"/>
                <a:gd name="connsiteY1326" fmla="*/ 275226 h 887826"/>
                <a:gd name="connsiteX1327" fmla="*/ 340281 w 569900"/>
                <a:gd name="connsiteY1327" fmla="*/ 272155 h 887826"/>
                <a:gd name="connsiteX1328" fmla="*/ 340281 w 569900"/>
                <a:gd name="connsiteY1328" fmla="*/ 272769 h 887826"/>
                <a:gd name="connsiteX1329" fmla="*/ 339671 w 569900"/>
                <a:gd name="connsiteY1329" fmla="*/ 272769 h 887826"/>
                <a:gd name="connsiteX1330" fmla="*/ 339671 w 569900"/>
                <a:gd name="connsiteY1330" fmla="*/ 273998 h 887826"/>
                <a:gd name="connsiteX1331" fmla="*/ 339061 w 569900"/>
                <a:gd name="connsiteY1331" fmla="*/ 273998 h 887826"/>
                <a:gd name="connsiteX1332" fmla="*/ 339061 w 569900"/>
                <a:gd name="connsiteY1332" fmla="*/ 274612 h 887826"/>
                <a:gd name="connsiteX1333" fmla="*/ 337231 w 569900"/>
                <a:gd name="connsiteY1333" fmla="*/ 274612 h 887826"/>
                <a:gd name="connsiteX1334" fmla="*/ 337231 w 569900"/>
                <a:gd name="connsiteY1334" fmla="*/ 275226 h 887826"/>
                <a:gd name="connsiteX1335" fmla="*/ 336621 w 569900"/>
                <a:gd name="connsiteY1335" fmla="*/ 275226 h 887826"/>
                <a:gd name="connsiteX1336" fmla="*/ 336621 w 569900"/>
                <a:gd name="connsiteY1336" fmla="*/ 275841 h 887826"/>
                <a:gd name="connsiteX1337" fmla="*/ 333570 w 569900"/>
                <a:gd name="connsiteY1337" fmla="*/ 276455 h 887826"/>
                <a:gd name="connsiteX1338" fmla="*/ 333570 w 569900"/>
                <a:gd name="connsiteY1338" fmla="*/ 278298 h 887826"/>
                <a:gd name="connsiteX1339" fmla="*/ 331740 w 569900"/>
                <a:gd name="connsiteY1339" fmla="*/ 278298 h 887826"/>
                <a:gd name="connsiteX1340" fmla="*/ 331740 w 569900"/>
                <a:gd name="connsiteY1340" fmla="*/ 278912 h 887826"/>
                <a:gd name="connsiteX1341" fmla="*/ 331130 w 569900"/>
                <a:gd name="connsiteY1341" fmla="*/ 278912 h 887826"/>
                <a:gd name="connsiteX1342" fmla="*/ 331130 w 569900"/>
                <a:gd name="connsiteY1342" fmla="*/ 279527 h 887826"/>
                <a:gd name="connsiteX1343" fmla="*/ 328690 w 569900"/>
                <a:gd name="connsiteY1343" fmla="*/ 279527 h 887826"/>
                <a:gd name="connsiteX1344" fmla="*/ 328079 w 569900"/>
                <a:gd name="connsiteY1344" fmla="*/ 283213 h 887826"/>
                <a:gd name="connsiteX1345" fmla="*/ 327469 w 569900"/>
                <a:gd name="connsiteY1345" fmla="*/ 283213 h 887826"/>
                <a:gd name="connsiteX1346" fmla="*/ 327469 w 569900"/>
                <a:gd name="connsiteY1346" fmla="*/ 283827 h 887826"/>
                <a:gd name="connsiteX1347" fmla="*/ 326859 w 569900"/>
                <a:gd name="connsiteY1347" fmla="*/ 283827 h 887826"/>
                <a:gd name="connsiteX1348" fmla="*/ 326859 w 569900"/>
                <a:gd name="connsiteY1348" fmla="*/ 284442 h 887826"/>
                <a:gd name="connsiteX1349" fmla="*/ 323809 w 569900"/>
                <a:gd name="connsiteY1349" fmla="*/ 284442 h 887826"/>
                <a:gd name="connsiteX1350" fmla="*/ 323809 w 569900"/>
                <a:gd name="connsiteY1350" fmla="*/ 285056 h 887826"/>
                <a:gd name="connsiteX1351" fmla="*/ 323199 w 569900"/>
                <a:gd name="connsiteY1351" fmla="*/ 285056 h 887826"/>
                <a:gd name="connsiteX1352" fmla="*/ 323199 w 569900"/>
                <a:gd name="connsiteY1352" fmla="*/ 284442 h 887826"/>
                <a:gd name="connsiteX1353" fmla="*/ 320148 w 569900"/>
                <a:gd name="connsiteY1353" fmla="*/ 284442 h 887826"/>
                <a:gd name="connsiteX1354" fmla="*/ 320148 w 569900"/>
                <a:gd name="connsiteY1354" fmla="*/ 285056 h 887826"/>
                <a:gd name="connsiteX1355" fmla="*/ 319538 w 569900"/>
                <a:gd name="connsiteY1355" fmla="*/ 284442 h 887826"/>
                <a:gd name="connsiteX1356" fmla="*/ 319538 w 569900"/>
                <a:gd name="connsiteY1356" fmla="*/ 285056 h 887826"/>
                <a:gd name="connsiteX1357" fmla="*/ 317708 w 569900"/>
                <a:gd name="connsiteY1357" fmla="*/ 285056 h 887826"/>
                <a:gd name="connsiteX1358" fmla="*/ 317708 w 569900"/>
                <a:gd name="connsiteY1358" fmla="*/ 286285 h 887826"/>
                <a:gd name="connsiteX1359" fmla="*/ 317098 w 569900"/>
                <a:gd name="connsiteY1359" fmla="*/ 286285 h 887826"/>
                <a:gd name="connsiteX1360" fmla="*/ 317098 w 569900"/>
                <a:gd name="connsiteY1360" fmla="*/ 285056 h 887826"/>
                <a:gd name="connsiteX1361" fmla="*/ 316488 w 569900"/>
                <a:gd name="connsiteY1361" fmla="*/ 285056 h 887826"/>
                <a:gd name="connsiteX1362" fmla="*/ 314048 w 569900"/>
                <a:gd name="connsiteY1362" fmla="*/ 286899 h 887826"/>
                <a:gd name="connsiteX1363" fmla="*/ 314048 w 569900"/>
                <a:gd name="connsiteY1363" fmla="*/ 286285 h 887826"/>
                <a:gd name="connsiteX1364" fmla="*/ 312827 w 569900"/>
                <a:gd name="connsiteY1364" fmla="*/ 286285 h 887826"/>
                <a:gd name="connsiteX1365" fmla="*/ 312827 w 569900"/>
                <a:gd name="connsiteY1365" fmla="*/ 286899 h 887826"/>
                <a:gd name="connsiteX1366" fmla="*/ 313438 w 569900"/>
                <a:gd name="connsiteY1366" fmla="*/ 286899 h 887826"/>
                <a:gd name="connsiteX1367" fmla="*/ 312827 w 569900"/>
                <a:gd name="connsiteY1367" fmla="*/ 288128 h 887826"/>
                <a:gd name="connsiteX1368" fmla="*/ 312217 w 569900"/>
                <a:gd name="connsiteY1368" fmla="*/ 288128 h 887826"/>
                <a:gd name="connsiteX1369" fmla="*/ 310387 w 569900"/>
                <a:gd name="connsiteY1369" fmla="*/ 286899 h 887826"/>
                <a:gd name="connsiteX1370" fmla="*/ 310387 w 569900"/>
                <a:gd name="connsiteY1370" fmla="*/ 286285 h 887826"/>
                <a:gd name="connsiteX1371" fmla="*/ 309777 w 569900"/>
                <a:gd name="connsiteY1371" fmla="*/ 286285 h 887826"/>
                <a:gd name="connsiteX1372" fmla="*/ 309777 w 569900"/>
                <a:gd name="connsiteY1372" fmla="*/ 285056 h 887826"/>
                <a:gd name="connsiteX1373" fmla="*/ 308557 w 569900"/>
                <a:gd name="connsiteY1373" fmla="*/ 285056 h 887826"/>
                <a:gd name="connsiteX1374" fmla="*/ 308557 w 569900"/>
                <a:gd name="connsiteY1374" fmla="*/ 284442 h 887826"/>
                <a:gd name="connsiteX1375" fmla="*/ 306117 w 569900"/>
                <a:gd name="connsiteY1375" fmla="*/ 283213 h 887826"/>
                <a:gd name="connsiteX1376" fmla="*/ 304286 w 569900"/>
                <a:gd name="connsiteY1376" fmla="*/ 283213 h 887826"/>
                <a:gd name="connsiteX1377" fmla="*/ 304286 w 569900"/>
                <a:gd name="connsiteY1377" fmla="*/ 281984 h 887826"/>
                <a:gd name="connsiteX1378" fmla="*/ 303676 w 569900"/>
                <a:gd name="connsiteY1378" fmla="*/ 281984 h 887826"/>
                <a:gd name="connsiteX1379" fmla="*/ 303676 w 569900"/>
                <a:gd name="connsiteY1379" fmla="*/ 280756 h 887826"/>
                <a:gd name="connsiteX1380" fmla="*/ 302456 w 569900"/>
                <a:gd name="connsiteY1380" fmla="*/ 280756 h 887826"/>
                <a:gd name="connsiteX1381" fmla="*/ 301846 w 569900"/>
                <a:gd name="connsiteY1381" fmla="*/ 282599 h 887826"/>
                <a:gd name="connsiteX1382" fmla="*/ 301236 w 569900"/>
                <a:gd name="connsiteY1382" fmla="*/ 280756 h 887826"/>
                <a:gd name="connsiteX1383" fmla="*/ 296355 w 569900"/>
                <a:gd name="connsiteY1383" fmla="*/ 280756 h 887826"/>
                <a:gd name="connsiteX1384" fmla="*/ 296355 w 569900"/>
                <a:gd name="connsiteY1384" fmla="*/ 280141 h 887826"/>
                <a:gd name="connsiteX1385" fmla="*/ 295745 w 569900"/>
                <a:gd name="connsiteY1385" fmla="*/ 280141 h 887826"/>
                <a:gd name="connsiteX1386" fmla="*/ 295745 w 569900"/>
                <a:gd name="connsiteY1386" fmla="*/ 278912 h 887826"/>
                <a:gd name="connsiteX1387" fmla="*/ 294525 w 569900"/>
                <a:gd name="connsiteY1387" fmla="*/ 278912 h 887826"/>
                <a:gd name="connsiteX1388" fmla="*/ 293915 w 569900"/>
                <a:gd name="connsiteY1388" fmla="*/ 276455 h 887826"/>
                <a:gd name="connsiteX1389" fmla="*/ 292085 w 569900"/>
                <a:gd name="connsiteY1389" fmla="*/ 273998 h 887826"/>
                <a:gd name="connsiteX1390" fmla="*/ 290864 w 569900"/>
                <a:gd name="connsiteY1390" fmla="*/ 273998 h 887826"/>
                <a:gd name="connsiteX1391" fmla="*/ 293915 w 569900"/>
                <a:gd name="connsiteY1391" fmla="*/ 278298 h 887826"/>
                <a:gd name="connsiteX1392" fmla="*/ 293915 w 569900"/>
                <a:gd name="connsiteY1392" fmla="*/ 278912 h 887826"/>
                <a:gd name="connsiteX1393" fmla="*/ 294525 w 569900"/>
                <a:gd name="connsiteY1393" fmla="*/ 278912 h 887826"/>
                <a:gd name="connsiteX1394" fmla="*/ 294525 w 569900"/>
                <a:gd name="connsiteY1394" fmla="*/ 279527 h 887826"/>
                <a:gd name="connsiteX1395" fmla="*/ 293915 w 569900"/>
                <a:gd name="connsiteY1395" fmla="*/ 279527 h 887826"/>
                <a:gd name="connsiteX1396" fmla="*/ 293915 w 569900"/>
                <a:gd name="connsiteY1396" fmla="*/ 280141 h 887826"/>
                <a:gd name="connsiteX1397" fmla="*/ 294525 w 569900"/>
                <a:gd name="connsiteY1397" fmla="*/ 280141 h 887826"/>
                <a:gd name="connsiteX1398" fmla="*/ 294525 w 569900"/>
                <a:gd name="connsiteY1398" fmla="*/ 280756 h 887826"/>
                <a:gd name="connsiteX1399" fmla="*/ 293915 w 569900"/>
                <a:gd name="connsiteY1399" fmla="*/ 280756 h 887826"/>
                <a:gd name="connsiteX1400" fmla="*/ 293915 w 569900"/>
                <a:gd name="connsiteY1400" fmla="*/ 282599 h 887826"/>
                <a:gd name="connsiteX1401" fmla="*/ 294525 w 569900"/>
                <a:gd name="connsiteY1401" fmla="*/ 282599 h 887826"/>
                <a:gd name="connsiteX1402" fmla="*/ 294525 w 569900"/>
                <a:gd name="connsiteY1402" fmla="*/ 283213 h 887826"/>
                <a:gd name="connsiteX1403" fmla="*/ 295745 w 569900"/>
                <a:gd name="connsiteY1403" fmla="*/ 283213 h 887826"/>
                <a:gd name="connsiteX1404" fmla="*/ 295745 w 569900"/>
                <a:gd name="connsiteY1404" fmla="*/ 282599 h 887826"/>
                <a:gd name="connsiteX1405" fmla="*/ 296965 w 569900"/>
                <a:gd name="connsiteY1405" fmla="*/ 282599 h 887826"/>
                <a:gd name="connsiteX1406" fmla="*/ 296965 w 569900"/>
                <a:gd name="connsiteY1406" fmla="*/ 284442 h 887826"/>
                <a:gd name="connsiteX1407" fmla="*/ 301236 w 569900"/>
                <a:gd name="connsiteY1407" fmla="*/ 284442 h 887826"/>
                <a:gd name="connsiteX1408" fmla="*/ 301236 w 569900"/>
                <a:gd name="connsiteY1408" fmla="*/ 285056 h 887826"/>
                <a:gd name="connsiteX1409" fmla="*/ 302456 w 569900"/>
                <a:gd name="connsiteY1409" fmla="*/ 285056 h 887826"/>
                <a:gd name="connsiteX1410" fmla="*/ 302456 w 569900"/>
                <a:gd name="connsiteY1410" fmla="*/ 286285 h 887826"/>
                <a:gd name="connsiteX1411" fmla="*/ 304286 w 569900"/>
                <a:gd name="connsiteY1411" fmla="*/ 286285 h 887826"/>
                <a:gd name="connsiteX1412" fmla="*/ 304286 w 569900"/>
                <a:gd name="connsiteY1412" fmla="*/ 286899 h 887826"/>
                <a:gd name="connsiteX1413" fmla="*/ 310387 w 569900"/>
                <a:gd name="connsiteY1413" fmla="*/ 288742 h 887826"/>
                <a:gd name="connsiteX1414" fmla="*/ 310387 w 569900"/>
                <a:gd name="connsiteY1414" fmla="*/ 289971 h 887826"/>
                <a:gd name="connsiteX1415" fmla="*/ 313438 w 569900"/>
                <a:gd name="connsiteY1415" fmla="*/ 290585 h 887826"/>
                <a:gd name="connsiteX1416" fmla="*/ 313438 w 569900"/>
                <a:gd name="connsiteY1416" fmla="*/ 289971 h 887826"/>
                <a:gd name="connsiteX1417" fmla="*/ 315878 w 569900"/>
                <a:gd name="connsiteY1417" fmla="*/ 289971 h 887826"/>
                <a:gd name="connsiteX1418" fmla="*/ 317098 w 569900"/>
                <a:gd name="connsiteY1418" fmla="*/ 291814 h 887826"/>
                <a:gd name="connsiteX1419" fmla="*/ 317098 w 569900"/>
                <a:gd name="connsiteY1419" fmla="*/ 292428 h 887826"/>
                <a:gd name="connsiteX1420" fmla="*/ 317708 w 569900"/>
                <a:gd name="connsiteY1420" fmla="*/ 291814 h 887826"/>
                <a:gd name="connsiteX1421" fmla="*/ 317708 w 569900"/>
                <a:gd name="connsiteY1421" fmla="*/ 292428 h 887826"/>
                <a:gd name="connsiteX1422" fmla="*/ 321369 w 569900"/>
                <a:gd name="connsiteY1422" fmla="*/ 292428 h 887826"/>
                <a:gd name="connsiteX1423" fmla="*/ 321369 w 569900"/>
                <a:gd name="connsiteY1423" fmla="*/ 291814 h 887826"/>
                <a:gd name="connsiteX1424" fmla="*/ 321979 w 569900"/>
                <a:gd name="connsiteY1424" fmla="*/ 291814 h 887826"/>
                <a:gd name="connsiteX1425" fmla="*/ 321979 w 569900"/>
                <a:gd name="connsiteY1425" fmla="*/ 293657 h 887826"/>
                <a:gd name="connsiteX1426" fmla="*/ 323809 w 569900"/>
                <a:gd name="connsiteY1426" fmla="*/ 293657 h 887826"/>
                <a:gd name="connsiteX1427" fmla="*/ 323809 w 569900"/>
                <a:gd name="connsiteY1427" fmla="*/ 292428 h 887826"/>
                <a:gd name="connsiteX1428" fmla="*/ 325639 w 569900"/>
                <a:gd name="connsiteY1428" fmla="*/ 293657 h 887826"/>
                <a:gd name="connsiteX1429" fmla="*/ 325639 w 569900"/>
                <a:gd name="connsiteY1429" fmla="*/ 294271 h 887826"/>
                <a:gd name="connsiteX1430" fmla="*/ 326859 w 569900"/>
                <a:gd name="connsiteY1430" fmla="*/ 294271 h 887826"/>
                <a:gd name="connsiteX1431" fmla="*/ 328079 w 569900"/>
                <a:gd name="connsiteY1431" fmla="*/ 296114 h 887826"/>
                <a:gd name="connsiteX1432" fmla="*/ 328079 w 569900"/>
                <a:gd name="connsiteY1432" fmla="*/ 296728 h 887826"/>
                <a:gd name="connsiteX1433" fmla="*/ 328690 w 569900"/>
                <a:gd name="connsiteY1433" fmla="*/ 296728 h 887826"/>
                <a:gd name="connsiteX1434" fmla="*/ 328690 w 569900"/>
                <a:gd name="connsiteY1434" fmla="*/ 297957 h 887826"/>
                <a:gd name="connsiteX1435" fmla="*/ 330520 w 569900"/>
                <a:gd name="connsiteY1435" fmla="*/ 297957 h 887826"/>
                <a:gd name="connsiteX1436" fmla="*/ 330520 w 569900"/>
                <a:gd name="connsiteY1436" fmla="*/ 298572 h 887826"/>
                <a:gd name="connsiteX1437" fmla="*/ 331130 w 569900"/>
                <a:gd name="connsiteY1437" fmla="*/ 298572 h 887826"/>
                <a:gd name="connsiteX1438" fmla="*/ 331130 w 569900"/>
                <a:gd name="connsiteY1438" fmla="*/ 297957 h 887826"/>
                <a:gd name="connsiteX1439" fmla="*/ 331740 w 569900"/>
                <a:gd name="connsiteY1439" fmla="*/ 297957 h 887826"/>
                <a:gd name="connsiteX1440" fmla="*/ 331740 w 569900"/>
                <a:gd name="connsiteY1440" fmla="*/ 298572 h 887826"/>
                <a:gd name="connsiteX1441" fmla="*/ 336011 w 569900"/>
                <a:gd name="connsiteY1441" fmla="*/ 297957 h 887826"/>
                <a:gd name="connsiteX1442" fmla="*/ 336011 w 569900"/>
                <a:gd name="connsiteY1442" fmla="*/ 296728 h 887826"/>
                <a:gd name="connsiteX1443" fmla="*/ 339671 w 569900"/>
                <a:gd name="connsiteY1443" fmla="*/ 296728 h 887826"/>
                <a:gd name="connsiteX1444" fmla="*/ 339671 w 569900"/>
                <a:gd name="connsiteY1444" fmla="*/ 296114 h 887826"/>
                <a:gd name="connsiteX1445" fmla="*/ 340891 w 569900"/>
                <a:gd name="connsiteY1445" fmla="*/ 296114 h 887826"/>
                <a:gd name="connsiteX1446" fmla="*/ 340891 w 569900"/>
                <a:gd name="connsiteY1446" fmla="*/ 295500 h 887826"/>
                <a:gd name="connsiteX1447" fmla="*/ 341501 w 569900"/>
                <a:gd name="connsiteY1447" fmla="*/ 295500 h 887826"/>
                <a:gd name="connsiteX1448" fmla="*/ 341501 w 569900"/>
                <a:gd name="connsiteY1448" fmla="*/ 293657 h 887826"/>
                <a:gd name="connsiteX1449" fmla="*/ 343942 w 569900"/>
                <a:gd name="connsiteY1449" fmla="*/ 293657 h 887826"/>
                <a:gd name="connsiteX1450" fmla="*/ 343942 w 569900"/>
                <a:gd name="connsiteY1450" fmla="*/ 292428 h 887826"/>
                <a:gd name="connsiteX1451" fmla="*/ 343332 w 569900"/>
                <a:gd name="connsiteY1451" fmla="*/ 292428 h 887826"/>
                <a:gd name="connsiteX1452" fmla="*/ 343332 w 569900"/>
                <a:gd name="connsiteY1452" fmla="*/ 291199 h 887826"/>
                <a:gd name="connsiteX1453" fmla="*/ 345162 w 569900"/>
                <a:gd name="connsiteY1453" fmla="*/ 291199 h 887826"/>
                <a:gd name="connsiteX1454" fmla="*/ 345162 w 569900"/>
                <a:gd name="connsiteY1454" fmla="*/ 289971 h 887826"/>
                <a:gd name="connsiteX1455" fmla="*/ 346992 w 569900"/>
                <a:gd name="connsiteY1455" fmla="*/ 289971 h 887826"/>
                <a:gd name="connsiteX1456" fmla="*/ 346992 w 569900"/>
                <a:gd name="connsiteY1456" fmla="*/ 288742 h 887826"/>
                <a:gd name="connsiteX1457" fmla="*/ 350042 w 569900"/>
                <a:gd name="connsiteY1457" fmla="*/ 288742 h 887826"/>
                <a:gd name="connsiteX1458" fmla="*/ 350042 w 569900"/>
                <a:gd name="connsiteY1458" fmla="*/ 289971 h 887826"/>
                <a:gd name="connsiteX1459" fmla="*/ 354313 w 569900"/>
                <a:gd name="connsiteY1459" fmla="*/ 290585 h 887826"/>
                <a:gd name="connsiteX1460" fmla="*/ 354313 w 569900"/>
                <a:gd name="connsiteY1460" fmla="*/ 289971 h 887826"/>
                <a:gd name="connsiteX1461" fmla="*/ 356753 w 569900"/>
                <a:gd name="connsiteY1461" fmla="*/ 291199 h 887826"/>
                <a:gd name="connsiteX1462" fmla="*/ 356753 w 569900"/>
                <a:gd name="connsiteY1462" fmla="*/ 291814 h 887826"/>
                <a:gd name="connsiteX1463" fmla="*/ 357974 w 569900"/>
                <a:gd name="connsiteY1463" fmla="*/ 291814 h 887826"/>
                <a:gd name="connsiteX1464" fmla="*/ 359194 w 569900"/>
                <a:gd name="connsiteY1464" fmla="*/ 296728 h 887826"/>
                <a:gd name="connsiteX1465" fmla="*/ 358584 w 569900"/>
                <a:gd name="connsiteY1465" fmla="*/ 296728 h 887826"/>
                <a:gd name="connsiteX1466" fmla="*/ 358584 w 569900"/>
                <a:gd name="connsiteY1466" fmla="*/ 297957 h 887826"/>
                <a:gd name="connsiteX1467" fmla="*/ 359804 w 569900"/>
                <a:gd name="connsiteY1467" fmla="*/ 297957 h 887826"/>
                <a:gd name="connsiteX1468" fmla="*/ 359804 w 569900"/>
                <a:gd name="connsiteY1468" fmla="*/ 296728 h 887826"/>
                <a:gd name="connsiteX1469" fmla="*/ 360414 w 569900"/>
                <a:gd name="connsiteY1469" fmla="*/ 296728 h 887826"/>
                <a:gd name="connsiteX1470" fmla="*/ 361634 w 569900"/>
                <a:gd name="connsiteY1470" fmla="*/ 298572 h 887826"/>
                <a:gd name="connsiteX1471" fmla="*/ 361634 w 569900"/>
                <a:gd name="connsiteY1471" fmla="*/ 297957 h 887826"/>
                <a:gd name="connsiteX1472" fmla="*/ 363464 w 569900"/>
                <a:gd name="connsiteY1472" fmla="*/ 297957 h 887826"/>
                <a:gd name="connsiteX1473" fmla="*/ 363464 w 569900"/>
                <a:gd name="connsiteY1473" fmla="*/ 298572 h 887826"/>
                <a:gd name="connsiteX1474" fmla="*/ 364074 w 569900"/>
                <a:gd name="connsiteY1474" fmla="*/ 298572 h 887826"/>
                <a:gd name="connsiteX1475" fmla="*/ 364074 w 569900"/>
                <a:gd name="connsiteY1475" fmla="*/ 299186 h 887826"/>
                <a:gd name="connsiteX1476" fmla="*/ 365905 w 569900"/>
                <a:gd name="connsiteY1476" fmla="*/ 299186 h 887826"/>
                <a:gd name="connsiteX1477" fmla="*/ 365905 w 569900"/>
                <a:gd name="connsiteY1477" fmla="*/ 299800 h 887826"/>
                <a:gd name="connsiteX1478" fmla="*/ 367125 w 569900"/>
                <a:gd name="connsiteY1478" fmla="*/ 299800 h 887826"/>
                <a:gd name="connsiteX1479" fmla="*/ 367125 w 569900"/>
                <a:gd name="connsiteY1479" fmla="*/ 301643 h 887826"/>
                <a:gd name="connsiteX1480" fmla="*/ 367735 w 569900"/>
                <a:gd name="connsiteY1480" fmla="*/ 301643 h 887826"/>
                <a:gd name="connsiteX1481" fmla="*/ 367735 w 569900"/>
                <a:gd name="connsiteY1481" fmla="*/ 302258 h 887826"/>
                <a:gd name="connsiteX1482" fmla="*/ 368345 w 569900"/>
                <a:gd name="connsiteY1482" fmla="*/ 302258 h 887826"/>
                <a:gd name="connsiteX1483" fmla="*/ 368345 w 569900"/>
                <a:gd name="connsiteY1483" fmla="*/ 302872 h 887826"/>
                <a:gd name="connsiteX1484" fmla="*/ 369565 w 569900"/>
                <a:gd name="connsiteY1484" fmla="*/ 302872 h 887826"/>
                <a:gd name="connsiteX1485" fmla="*/ 369565 w 569900"/>
                <a:gd name="connsiteY1485" fmla="*/ 304101 h 887826"/>
                <a:gd name="connsiteX1486" fmla="*/ 370175 w 569900"/>
                <a:gd name="connsiteY1486" fmla="*/ 304101 h 887826"/>
                <a:gd name="connsiteX1487" fmla="*/ 371395 w 569900"/>
                <a:gd name="connsiteY1487" fmla="*/ 305944 h 887826"/>
                <a:gd name="connsiteX1488" fmla="*/ 371395 w 569900"/>
                <a:gd name="connsiteY1488" fmla="*/ 306558 h 887826"/>
                <a:gd name="connsiteX1489" fmla="*/ 372005 w 569900"/>
                <a:gd name="connsiteY1489" fmla="*/ 306558 h 887826"/>
                <a:gd name="connsiteX1490" fmla="*/ 372005 w 569900"/>
                <a:gd name="connsiteY1490" fmla="*/ 307172 h 887826"/>
                <a:gd name="connsiteX1491" fmla="*/ 372615 w 569900"/>
                <a:gd name="connsiteY1491" fmla="*/ 307172 h 887826"/>
                <a:gd name="connsiteX1492" fmla="*/ 372615 w 569900"/>
                <a:gd name="connsiteY1492" fmla="*/ 307787 h 887826"/>
                <a:gd name="connsiteX1493" fmla="*/ 375056 w 569900"/>
                <a:gd name="connsiteY1493" fmla="*/ 307787 h 887826"/>
                <a:gd name="connsiteX1494" fmla="*/ 375056 w 569900"/>
                <a:gd name="connsiteY1494" fmla="*/ 308401 h 887826"/>
                <a:gd name="connsiteX1495" fmla="*/ 379326 w 569900"/>
                <a:gd name="connsiteY1495" fmla="*/ 308401 h 887826"/>
                <a:gd name="connsiteX1496" fmla="*/ 379326 w 569900"/>
                <a:gd name="connsiteY1496" fmla="*/ 309630 h 887826"/>
                <a:gd name="connsiteX1497" fmla="*/ 381767 w 569900"/>
                <a:gd name="connsiteY1497" fmla="*/ 310244 h 887826"/>
                <a:gd name="connsiteX1498" fmla="*/ 381767 w 569900"/>
                <a:gd name="connsiteY1498" fmla="*/ 310858 h 887826"/>
                <a:gd name="connsiteX1499" fmla="*/ 383597 w 569900"/>
                <a:gd name="connsiteY1499" fmla="*/ 310858 h 887826"/>
                <a:gd name="connsiteX1500" fmla="*/ 383597 w 569900"/>
                <a:gd name="connsiteY1500" fmla="*/ 313316 h 887826"/>
                <a:gd name="connsiteX1501" fmla="*/ 382987 w 569900"/>
                <a:gd name="connsiteY1501" fmla="*/ 313316 h 887826"/>
                <a:gd name="connsiteX1502" fmla="*/ 382987 w 569900"/>
                <a:gd name="connsiteY1502" fmla="*/ 313930 h 887826"/>
                <a:gd name="connsiteX1503" fmla="*/ 383597 w 569900"/>
                <a:gd name="connsiteY1503" fmla="*/ 313930 h 887826"/>
                <a:gd name="connsiteX1504" fmla="*/ 383597 w 569900"/>
                <a:gd name="connsiteY1504" fmla="*/ 314544 h 887826"/>
                <a:gd name="connsiteX1505" fmla="*/ 384207 w 569900"/>
                <a:gd name="connsiteY1505" fmla="*/ 314544 h 887826"/>
                <a:gd name="connsiteX1506" fmla="*/ 384207 w 569900"/>
                <a:gd name="connsiteY1506" fmla="*/ 315159 h 887826"/>
                <a:gd name="connsiteX1507" fmla="*/ 385427 w 569900"/>
                <a:gd name="connsiteY1507" fmla="*/ 315159 h 887826"/>
                <a:gd name="connsiteX1508" fmla="*/ 385427 w 569900"/>
                <a:gd name="connsiteY1508" fmla="*/ 315773 h 887826"/>
                <a:gd name="connsiteX1509" fmla="*/ 386647 w 569900"/>
                <a:gd name="connsiteY1509" fmla="*/ 315773 h 887826"/>
                <a:gd name="connsiteX1510" fmla="*/ 386647 w 569900"/>
                <a:gd name="connsiteY1510" fmla="*/ 317616 h 887826"/>
                <a:gd name="connsiteX1511" fmla="*/ 386037 w 569900"/>
                <a:gd name="connsiteY1511" fmla="*/ 317616 h 887826"/>
                <a:gd name="connsiteX1512" fmla="*/ 386647 w 569900"/>
                <a:gd name="connsiteY1512" fmla="*/ 318231 h 887826"/>
                <a:gd name="connsiteX1513" fmla="*/ 386037 w 569900"/>
                <a:gd name="connsiteY1513" fmla="*/ 318231 h 887826"/>
                <a:gd name="connsiteX1514" fmla="*/ 386647 w 569900"/>
                <a:gd name="connsiteY1514" fmla="*/ 321302 h 887826"/>
                <a:gd name="connsiteX1515" fmla="*/ 387257 w 569900"/>
                <a:gd name="connsiteY1515" fmla="*/ 321302 h 887826"/>
                <a:gd name="connsiteX1516" fmla="*/ 389088 w 569900"/>
                <a:gd name="connsiteY1516" fmla="*/ 325603 h 887826"/>
                <a:gd name="connsiteX1517" fmla="*/ 389698 w 569900"/>
                <a:gd name="connsiteY1517" fmla="*/ 325603 h 887826"/>
                <a:gd name="connsiteX1518" fmla="*/ 390308 w 569900"/>
                <a:gd name="connsiteY1518" fmla="*/ 331746 h 887826"/>
                <a:gd name="connsiteX1519" fmla="*/ 390918 w 569900"/>
                <a:gd name="connsiteY1519" fmla="*/ 331746 h 887826"/>
                <a:gd name="connsiteX1520" fmla="*/ 391528 w 569900"/>
                <a:gd name="connsiteY1520" fmla="*/ 334203 h 887826"/>
                <a:gd name="connsiteX1521" fmla="*/ 392138 w 569900"/>
                <a:gd name="connsiteY1521" fmla="*/ 334203 h 887826"/>
                <a:gd name="connsiteX1522" fmla="*/ 392138 w 569900"/>
                <a:gd name="connsiteY1522" fmla="*/ 334818 h 887826"/>
                <a:gd name="connsiteX1523" fmla="*/ 393358 w 569900"/>
                <a:gd name="connsiteY1523" fmla="*/ 334818 h 887826"/>
                <a:gd name="connsiteX1524" fmla="*/ 393358 w 569900"/>
                <a:gd name="connsiteY1524" fmla="*/ 335432 h 887826"/>
                <a:gd name="connsiteX1525" fmla="*/ 393968 w 569900"/>
                <a:gd name="connsiteY1525" fmla="*/ 335432 h 887826"/>
                <a:gd name="connsiteX1526" fmla="*/ 393968 w 569900"/>
                <a:gd name="connsiteY1526" fmla="*/ 336661 h 887826"/>
                <a:gd name="connsiteX1527" fmla="*/ 394578 w 569900"/>
                <a:gd name="connsiteY1527" fmla="*/ 336661 h 887826"/>
                <a:gd name="connsiteX1528" fmla="*/ 394578 w 569900"/>
                <a:gd name="connsiteY1528" fmla="*/ 337275 h 887826"/>
                <a:gd name="connsiteX1529" fmla="*/ 393968 w 569900"/>
                <a:gd name="connsiteY1529" fmla="*/ 337275 h 887826"/>
                <a:gd name="connsiteX1530" fmla="*/ 395799 w 569900"/>
                <a:gd name="connsiteY1530" fmla="*/ 342804 h 887826"/>
                <a:gd name="connsiteX1531" fmla="*/ 397629 w 569900"/>
                <a:gd name="connsiteY1531" fmla="*/ 343419 h 887826"/>
                <a:gd name="connsiteX1532" fmla="*/ 398849 w 569900"/>
                <a:gd name="connsiteY1532" fmla="*/ 342190 h 887826"/>
                <a:gd name="connsiteX1533" fmla="*/ 398849 w 569900"/>
                <a:gd name="connsiteY1533" fmla="*/ 342804 h 887826"/>
                <a:gd name="connsiteX1534" fmla="*/ 399459 w 569900"/>
                <a:gd name="connsiteY1534" fmla="*/ 342804 h 887826"/>
                <a:gd name="connsiteX1535" fmla="*/ 399459 w 569900"/>
                <a:gd name="connsiteY1535" fmla="*/ 345876 h 887826"/>
                <a:gd name="connsiteX1536" fmla="*/ 398849 w 569900"/>
                <a:gd name="connsiteY1536" fmla="*/ 345876 h 887826"/>
                <a:gd name="connsiteX1537" fmla="*/ 398849 w 569900"/>
                <a:gd name="connsiteY1537" fmla="*/ 346490 h 887826"/>
                <a:gd name="connsiteX1538" fmla="*/ 400679 w 569900"/>
                <a:gd name="connsiteY1538" fmla="*/ 346490 h 887826"/>
                <a:gd name="connsiteX1539" fmla="*/ 400679 w 569900"/>
                <a:gd name="connsiteY1539" fmla="*/ 345876 h 887826"/>
                <a:gd name="connsiteX1540" fmla="*/ 402510 w 569900"/>
                <a:gd name="connsiteY1540" fmla="*/ 345876 h 887826"/>
                <a:gd name="connsiteX1541" fmla="*/ 403730 w 569900"/>
                <a:gd name="connsiteY1541" fmla="*/ 347105 h 887826"/>
                <a:gd name="connsiteX1542" fmla="*/ 403730 w 569900"/>
                <a:gd name="connsiteY1542" fmla="*/ 347719 h 887826"/>
                <a:gd name="connsiteX1543" fmla="*/ 404950 w 569900"/>
                <a:gd name="connsiteY1543" fmla="*/ 347719 h 887826"/>
                <a:gd name="connsiteX1544" fmla="*/ 405560 w 569900"/>
                <a:gd name="connsiteY1544" fmla="*/ 350176 h 887826"/>
                <a:gd name="connsiteX1545" fmla="*/ 406170 w 569900"/>
                <a:gd name="connsiteY1545" fmla="*/ 350176 h 887826"/>
                <a:gd name="connsiteX1546" fmla="*/ 406780 w 569900"/>
                <a:gd name="connsiteY1546" fmla="*/ 353863 h 887826"/>
                <a:gd name="connsiteX1547" fmla="*/ 406170 w 569900"/>
                <a:gd name="connsiteY1547" fmla="*/ 353863 h 887826"/>
                <a:gd name="connsiteX1548" fmla="*/ 406170 w 569900"/>
                <a:gd name="connsiteY1548" fmla="*/ 356320 h 887826"/>
                <a:gd name="connsiteX1549" fmla="*/ 406780 w 569900"/>
                <a:gd name="connsiteY1549" fmla="*/ 356320 h 887826"/>
                <a:gd name="connsiteX1550" fmla="*/ 406780 w 569900"/>
                <a:gd name="connsiteY1550" fmla="*/ 359392 h 887826"/>
                <a:gd name="connsiteX1551" fmla="*/ 407390 w 569900"/>
                <a:gd name="connsiteY1551" fmla="*/ 359392 h 887826"/>
                <a:gd name="connsiteX1552" fmla="*/ 406780 w 569900"/>
                <a:gd name="connsiteY1552" fmla="*/ 364306 h 887826"/>
                <a:gd name="connsiteX1553" fmla="*/ 407390 w 569900"/>
                <a:gd name="connsiteY1553" fmla="*/ 364306 h 887826"/>
                <a:gd name="connsiteX1554" fmla="*/ 407390 w 569900"/>
                <a:gd name="connsiteY1554" fmla="*/ 364921 h 887826"/>
                <a:gd name="connsiteX1555" fmla="*/ 406780 w 569900"/>
                <a:gd name="connsiteY1555" fmla="*/ 364921 h 887826"/>
                <a:gd name="connsiteX1556" fmla="*/ 406780 w 569900"/>
                <a:gd name="connsiteY1556" fmla="*/ 366149 h 887826"/>
                <a:gd name="connsiteX1557" fmla="*/ 407390 w 569900"/>
                <a:gd name="connsiteY1557" fmla="*/ 366149 h 887826"/>
                <a:gd name="connsiteX1558" fmla="*/ 407390 w 569900"/>
                <a:gd name="connsiteY1558" fmla="*/ 369221 h 887826"/>
                <a:gd name="connsiteX1559" fmla="*/ 406170 w 569900"/>
                <a:gd name="connsiteY1559" fmla="*/ 369221 h 887826"/>
                <a:gd name="connsiteX1560" fmla="*/ 406170 w 569900"/>
                <a:gd name="connsiteY1560" fmla="*/ 370450 h 887826"/>
                <a:gd name="connsiteX1561" fmla="*/ 404950 w 569900"/>
                <a:gd name="connsiteY1561" fmla="*/ 371064 h 887826"/>
                <a:gd name="connsiteX1562" fmla="*/ 405560 w 569900"/>
                <a:gd name="connsiteY1562" fmla="*/ 371064 h 887826"/>
                <a:gd name="connsiteX1563" fmla="*/ 405560 w 569900"/>
                <a:gd name="connsiteY1563" fmla="*/ 376593 h 887826"/>
                <a:gd name="connsiteX1564" fmla="*/ 406780 w 569900"/>
                <a:gd name="connsiteY1564" fmla="*/ 376593 h 887826"/>
                <a:gd name="connsiteX1565" fmla="*/ 406780 w 569900"/>
                <a:gd name="connsiteY1565" fmla="*/ 377822 h 887826"/>
                <a:gd name="connsiteX1566" fmla="*/ 407390 w 569900"/>
                <a:gd name="connsiteY1566" fmla="*/ 377822 h 887826"/>
                <a:gd name="connsiteX1567" fmla="*/ 407390 w 569900"/>
                <a:gd name="connsiteY1567" fmla="*/ 379051 h 887826"/>
                <a:gd name="connsiteX1568" fmla="*/ 406780 w 569900"/>
                <a:gd name="connsiteY1568" fmla="*/ 379051 h 887826"/>
                <a:gd name="connsiteX1569" fmla="*/ 406780 w 569900"/>
                <a:gd name="connsiteY1569" fmla="*/ 380279 h 887826"/>
                <a:gd name="connsiteX1570" fmla="*/ 406170 w 569900"/>
                <a:gd name="connsiteY1570" fmla="*/ 380279 h 887826"/>
                <a:gd name="connsiteX1571" fmla="*/ 405560 w 569900"/>
                <a:gd name="connsiteY1571" fmla="*/ 385194 h 887826"/>
                <a:gd name="connsiteX1572" fmla="*/ 406170 w 569900"/>
                <a:gd name="connsiteY1572" fmla="*/ 385194 h 887826"/>
                <a:gd name="connsiteX1573" fmla="*/ 406780 w 569900"/>
                <a:gd name="connsiteY1573" fmla="*/ 388266 h 887826"/>
                <a:gd name="connsiteX1574" fmla="*/ 407390 w 569900"/>
                <a:gd name="connsiteY1574" fmla="*/ 388266 h 887826"/>
                <a:gd name="connsiteX1575" fmla="*/ 406780 w 569900"/>
                <a:gd name="connsiteY1575" fmla="*/ 390109 h 887826"/>
                <a:gd name="connsiteX1576" fmla="*/ 407390 w 569900"/>
                <a:gd name="connsiteY1576" fmla="*/ 390109 h 887826"/>
                <a:gd name="connsiteX1577" fmla="*/ 407390 w 569900"/>
                <a:gd name="connsiteY1577" fmla="*/ 391952 h 887826"/>
                <a:gd name="connsiteX1578" fmla="*/ 408610 w 569900"/>
                <a:gd name="connsiteY1578" fmla="*/ 391952 h 887826"/>
                <a:gd name="connsiteX1579" fmla="*/ 408610 w 569900"/>
                <a:gd name="connsiteY1579" fmla="*/ 393181 h 887826"/>
                <a:gd name="connsiteX1580" fmla="*/ 406780 w 569900"/>
                <a:gd name="connsiteY1580" fmla="*/ 393181 h 887826"/>
                <a:gd name="connsiteX1581" fmla="*/ 407390 w 569900"/>
                <a:gd name="connsiteY1581" fmla="*/ 399324 h 887826"/>
                <a:gd name="connsiteX1582" fmla="*/ 406780 w 569900"/>
                <a:gd name="connsiteY1582" fmla="*/ 398402 h 887826"/>
                <a:gd name="connsiteX1583" fmla="*/ 406780 w 569900"/>
                <a:gd name="connsiteY1583" fmla="*/ 398095 h 887826"/>
                <a:gd name="connsiteX1584" fmla="*/ 406577 w 569900"/>
                <a:gd name="connsiteY1584" fmla="*/ 398095 h 887826"/>
                <a:gd name="connsiteX1585" fmla="*/ 406170 w 569900"/>
                <a:gd name="connsiteY1585" fmla="*/ 397481 h 887826"/>
                <a:gd name="connsiteX1586" fmla="*/ 406170 w 569900"/>
                <a:gd name="connsiteY1586" fmla="*/ 398095 h 887826"/>
                <a:gd name="connsiteX1587" fmla="*/ 406577 w 569900"/>
                <a:gd name="connsiteY1587" fmla="*/ 398095 h 887826"/>
                <a:gd name="connsiteX1588" fmla="*/ 406780 w 569900"/>
                <a:gd name="connsiteY1588" fmla="*/ 398402 h 887826"/>
                <a:gd name="connsiteX1589" fmla="*/ 406780 w 569900"/>
                <a:gd name="connsiteY1589" fmla="*/ 399324 h 887826"/>
                <a:gd name="connsiteX1590" fmla="*/ 407390 w 569900"/>
                <a:gd name="connsiteY1590" fmla="*/ 399324 h 887826"/>
                <a:gd name="connsiteX1591" fmla="*/ 407390 w 569900"/>
                <a:gd name="connsiteY1591" fmla="*/ 400553 h 887826"/>
                <a:gd name="connsiteX1592" fmla="*/ 406780 w 569900"/>
                <a:gd name="connsiteY1592" fmla="*/ 400553 h 887826"/>
                <a:gd name="connsiteX1593" fmla="*/ 407390 w 569900"/>
                <a:gd name="connsiteY1593" fmla="*/ 403624 h 887826"/>
                <a:gd name="connsiteX1594" fmla="*/ 408610 w 569900"/>
                <a:gd name="connsiteY1594" fmla="*/ 403624 h 887826"/>
                <a:gd name="connsiteX1595" fmla="*/ 408610 w 569900"/>
                <a:gd name="connsiteY1595" fmla="*/ 404853 h 887826"/>
                <a:gd name="connsiteX1596" fmla="*/ 409220 w 569900"/>
                <a:gd name="connsiteY1596" fmla="*/ 404853 h 887826"/>
                <a:gd name="connsiteX1597" fmla="*/ 409831 w 569900"/>
                <a:gd name="connsiteY1597" fmla="*/ 410382 h 887826"/>
                <a:gd name="connsiteX1598" fmla="*/ 410441 w 569900"/>
                <a:gd name="connsiteY1598" fmla="*/ 410382 h 887826"/>
                <a:gd name="connsiteX1599" fmla="*/ 410441 w 569900"/>
                <a:gd name="connsiteY1599" fmla="*/ 411611 h 887826"/>
                <a:gd name="connsiteX1600" fmla="*/ 409220 w 569900"/>
                <a:gd name="connsiteY1600" fmla="*/ 411611 h 887826"/>
                <a:gd name="connsiteX1601" fmla="*/ 409220 w 569900"/>
                <a:gd name="connsiteY1601" fmla="*/ 412225 h 887826"/>
                <a:gd name="connsiteX1602" fmla="*/ 409831 w 569900"/>
                <a:gd name="connsiteY1602" fmla="*/ 412225 h 887826"/>
                <a:gd name="connsiteX1603" fmla="*/ 409831 w 569900"/>
                <a:gd name="connsiteY1603" fmla="*/ 412840 h 887826"/>
                <a:gd name="connsiteX1604" fmla="*/ 410441 w 569900"/>
                <a:gd name="connsiteY1604" fmla="*/ 412225 h 887826"/>
                <a:gd name="connsiteX1605" fmla="*/ 410441 w 569900"/>
                <a:gd name="connsiteY1605" fmla="*/ 413454 h 887826"/>
                <a:gd name="connsiteX1606" fmla="*/ 411051 w 569900"/>
                <a:gd name="connsiteY1606" fmla="*/ 413454 h 887826"/>
                <a:gd name="connsiteX1607" fmla="*/ 411051 w 569900"/>
                <a:gd name="connsiteY1607" fmla="*/ 414068 h 887826"/>
                <a:gd name="connsiteX1608" fmla="*/ 412271 w 569900"/>
                <a:gd name="connsiteY1608" fmla="*/ 414068 h 887826"/>
                <a:gd name="connsiteX1609" fmla="*/ 412271 w 569900"/>
                <a:gd name="connsiteY1609" fmla="*/ 415911 h 887826"/>
                <a:gd name="connsiteX1610" fmla="*/ 412881 w 569900"/>
                <a:gd name="connsiteY1610" fmla="*/ 415911 h 887826"/>
                <a:gd name="connsiteX1611" fmla="*/ 412881 w 569900"/>
                <a:gd name="connsiteY1611" fmla="*/ 419597 h 887826"/>
                <a:gd name="connsiteX1612" fmla="*/ 412271 w 569900"/>
                <a:gd name="connsiteY1612" fmla="*/ 419597 h 887826"/>
                <a:gd name="connsiteX1613" fmla="*/ 412271 w 569900"/>
                <a:gd name="connsiteY1613" fmla="*/ 421440 h 887826"/>
                <a:gd name="connsiteX1614" fmla="*/ 411051 w 569900"/>
                <a:gd name="connsiteY1614" fmla="*/ 421440 h 887826"/>
                <a:gd name="connsiteX1615" fmla="*/ 411051 w 569900"/>
                <a:gd name="connsiteY1615" fmla="*/ 422055 h 887826"/>
                <a:gd name="connsiteX1616" fmla="*/ 412271 w 569900"/>
                <a:gd name="connsiteY1616" fmla="*/ 422055 h 887826"/>
                <a:gd name="connsiteX1617" fmla="*/ 412271 w 569900"/>
                <a:gd name="connsiteY1617" fmla="*/ 424512 h 887826"/>
                <a:gd name="connsiteX1618" fmla="*/ 411051 w 569900"/>
                <a:gd name="connsiteY1618" fmla="*/ 424512 h 887826"/>
                <a:gd name="connsiteX1619" fmla="*/ 412881 w 569900"/>
                <a:gd name="connsiteY1619" fmla="*/ 433113 h 887826"/>
                <a:gd name="connsiteX1620" fmla="*/ 413491 w 569900"/>
                <a:gd name="connsiteY1620" fmla="*/ 433113 h 887826"/>
                <a:gd name="connsiteX1621" fmla="*/ 412881 w 569900"/>
                <a:gd name="connsiteY1621" fmla="*/ 433727 h 887826"/>
                <a:gd name="connsiteX1622" fmla="*/ 413491 w 569900"/>
                <a:gd name="connsiteY1622" fmla="*/ 433727 h 887826"/>
                <a:gd name="connsiteX1623" fmla="*/ 414101 w 569900"/>
                <a:gd name="connsiteY1623" fmla="*/ 440485 h 887826"/>
                <a:gd name="connsiteX1624" fmla="*/ 414711 w 569900"/>
                <a:gd name="connsiteY1624" fmla="*/ 440485 h 887826"/>
                <a:gd name="connsiteX1625" fmla="*/ 414711 w 569900"/>
                <a:gd name="connsiteY1625" fmla="*/ 441714 h 887826"/>
                <a:gd name="connsiteX1626" fmla="*/ 415321 w 569900"/>
                <a:gd name="connsiteY1626" fmla="*/ 441714 h 887826"/>
                <a:gd name="connsiteX1627" fmla="*/ 415321 w 569900"/>
                <a:gd name="connsiteY1627" fmla="*/ 443557 h 887826"/>
                <a:gd name="connsiteX1628" fmla="*/ 416541 w 569900"/>
                <a:gd name="connsiteY1628" fmla="*/ 443557 h 887826"/>
                <a:gd name="connsiteX1629" fmla="*/ 416541 w 569900"/>
                <a:gd name="connsiteY1629" fmla="*/ 444171 h 887826"/>
                <a:gd name="connsiteX1630" fmla="*/ 417152 w 569900"/>
                <a:gd name="connsiteY1630" fmla="*/ 444171 h 887826"/>
                <a:gd name="connsiteX1631" fmla="*/ 417152 w 569900"/>
                <a:gd name="connsiteY1631" fmla="*/ 444785 h 887826"/>
                <a:gd name="connsiteX1632" fmla="*/ 417762 w 569900"/>
                <a:gd name="connsiteY1632" fmla="*/ 444785 h 887826"/>
                <a:gd name="connsiteX1633" fmla="*/ 417762 w 569900"/>
                <a:gd name="connsiteY1633" fmla="*/ 445400 h 887826"/>
                <a:gd name="connsiteX1634" fmla="*/ 418982 w 569900"/>
                <a:gd name="connsiteY1634" fmla="*/ 447243 h 887826"/>
                <a:gd name="connsiteX1635" fmla="*/ 418372 w 569900"/>
                <a:gd name="connsiteY1635" fmla="*/ 447243 h 887826"/>
                <a:gd name="connsiteX1636" fmla="*/ 418372 w 569900"/>
                <a:gd name="connsiteY1636" fmla="*/ 447857 h 887826"/>
                <a:gd name="connsiteX1637" fmla="*/ 417762 w 569900"/>
                <a:gd name="connsiteY1637" fmla="*/ 447857 h 887826"/>
                <a:gd name="connsiteX1638" fmla="*/ 418982 w 569900"/>
                <a:gd name="connsiteY1638" fmla="*/ 453386 h 887826"/>
                <a:gd name="connsiteX1639" fmla="*/ 420202 w 569900"/>
                <a:gd name="connsiteY1639" fmla="*/ 453386 h 887826"/>
                <a:gd name="connsiteX1640" fmla="*/ 420202 w 569900"/>
                <a:gd name="connsiteY1640" fmla="*/ 454615 h 887826"/>
                <a:gd name="connsiteX1641" fmla="*/ 420812 w 569900"/>
                <a:gd name="connsiteY1641" fmla="*/ 454615 h 887826"/>
                <a:gd name="connsiteX1642" fmla="*/ 420812 w 569900"/>
                <a:gd name="connsiteY1642" fmla="*/ 452772 h 887826"/>
                <a:gd name="connsiteX1643" fmla="*/ 421422 w 569900"/>
                <a:gd name="connsiteY1643" fmla="*/ 452772 h 887826"/>
                <a:gd name="connsiteX1644" fmla="*/ 425693 w 569900"/>
                <a:gd name="connsiteY1644" fmla="*/ 455844 h 887826"/>
                <a:gd name="connsiteX1645" fmla="*/ 425693 w 569900"/>
                <a:gd name="connsiteY1645" fmla="*/ 457072 h 887826"/>
                <a:gd name="connsiteX1646" fmla="*/ 426303 w 569900"/>
                <a:gd name="connsiteY1646" fmla="*/ 457072 h 887826"/>
                <a:gd name="connsiteX1647" fmla="*/ 426303 w 569900"/>
                <a:gd name="connsiteY1647" fmla="*/ 458301 h 887826"/>
                <a:gd name="connsiteX1648" fmla="*/ 429353 w 569900"/>
                <a:gd name="connsiteY1648" fmla="*/ 459530 h 887826"/>
                <a:gd name="connsiteX1649" fmla="*/ 429353 w 569900"/>
                <a:gd name="connsiteY1649" fmla="*/ 460144 h 887826"/>
                <a:gd name="connsiteX1650" fmla="*/ 437894 w 569900"/>
                <a:gd name="connsiteY1650" fmla="*/ 463216 h 887826"/>
                <a:gd name="connsiteX1651" fmla="*/ 437894 w 569900"/>
                <a:gd name="connsiteY1651" fmla="*/ 463830 h 887826"/>
                <a:gd name="connsiteX1652" fmla="*/ 438504 w 569900"/>
                <a:gd name="connsiteY1652" fmla="*/ 463830 h 887826"/>
                <a:gd name="connsiteX1653" fmla="*/ 438504 w 569900"/>
                <a:gd name="connsiteY1653" fmla="*/ 464445 h 887826"/>
                <a:gd name="connsiteX1654" fmla="*/ 440945 w 569900"/>
                <a:gd name="connsiteY1654" fmla="*/ 464445 h 887826"/>
                <a:gd name="connsiteX1655" fmla="*/ 440945 w 569900"/>
                <a:gd name="connsiteY1655" fmla="*/ 465059 h 887826"/>
                <a:gd name="connsiteX1656" fmla="*/ 441555 w 569900"/>
                <a:gd name="connsiteY1656" fmla="*/ 465059 h 887826"/>
                <a:gd name="connsiteX1657" fmla="*/ 441555 w 569900"/>
                <a:gd name="connsiteY1657" fmla="*/ 466902 h 887826"/>
                <a:gd name="connsiteX1658" fmla="*/ 442165 w 569900"/>
                <a:gd name="connsiteY1658" fmla="*/ 466902 h 887826"/>
                <a:gd name="connsiteX1659" fmla="*/ 442165 w 569900"/>
                <a:gd name="connsiteY1659" fmla="*/ 468131 h 887826"/>
                <a:gd name="connsiteX1660" fmla="*/ 445215 w 569900"/>
                <a:gd name="connsiteY1660" fmla="*/ 468131 h 887826"/>
                <a:gd name="connsiteX1661" fmla="*/ 445215 w 569900"/>
                <a:gd name="connsiteY1661" fmla="*/ 469974 h 887826"/>
                <a:gd name="connsiteX1662" fmla="*/ 446435 w 569900"/>
                <a:gd name="connsiteY1662" fmla="*/ 471817 h 887826"/>
                <a:gd name="connsiteX1663" fmla="*/ 448876 w 569900"/>
                <a:gd name="connsiteY1663" fmla="*/ 472431 h 887826"/>
                <a:gd name="connsiteX1664" fmla="*/ 448876 w 569900"/>
                <a:gd name="connsiteY1664" fmla="*/ 473045 h 887826"/>
                <a:gd name="connsiteX1665" fmla="*/ 449486 w 569900"/>
                <a:gd name="connsiteY1665" fmla="*/ 473045 h 887826"/>
                <a:gd name="connsiteX1666" fmla="*/ 449486 w 569900"/>
                <a:gd name="connsiteY1666" fmla="*/ 472431 h 887826"/>
                <a:gd name="connsiteX1667" fmla="*/ 450096 w 569900"/>
                <a:gd name="connsiteY1667" fmla="*/ 472431 h 887826"/>
                <a:gd name="connsiteX1668" fmla="*/ 450096 w 569900"/>
                <a:gd name="connsiteY1668" fmla="*/ 473045 h 887826"/>
                <a:gd name="connsiteX1669" fmla="*/ 451316 w 569900"/>
                <a:gd name="connsiteY1669" fmla="*/ 473045 h 887826"/>
                <a:gd name="connsiteX1670" fmla="*/ 452536 w 569900"/>
                <a:gd name="connsiteY1670" fmla="*/ 474888 h 887826"/>
                <a:gd name="connsiteX1671" fmla="*/ 453756 w 569900"/>
                <a:gd name="connsiteY1671" fmla="*/ 478574 h 887826"/>
                <a:gd name="connsiteX1672" fmla="*/ 454367 w 569900"/>
                <a:gd name="connsiteY1672" fmla="*/ 478574 h 887826"/>
                <a:gd name="connsiteX1673" fmla="*/ 454367 w 569900"/>
                <a:gd name="connsiteY1673" fmla="*/ 479189 h 887826"/>
                <a:gd name="connsiteX1674" fmla="*/ 453756 w 569900"/>
                <a:gd name="connsiteY1674" fmla="*/ 479189 h 887826"/>
                <a:gd name="connsiteX1675" fmla="*/ 453756 w 569900"/>
                <a:gd name="connsiteY1675" fmla="*/ 482260 h 887826"/>
                <a:gd name="connsiteX1676" fmla="*/ 454367 w 569900"/>
                <a:gd name="connsiteY1676" fmla="*/ 482260 h 887826"/>
                <a:gd name="connsiteX1677" fmla="*/ 454367 w 569900"/>
                <a:gd name="connsiteY1677" fmla="*/ 482875 h 887826"/>
                <a:gd name="connsiteX1678" fmla="*/ 456197 w 569900"/>
                <a:gd name="connsiteY1678" fmla="*/ 482875 h 887826"/>
                <a:gd name="connsiteX1679" fmla="*/ 456197 w 569900"/>
                <a:gd name="connsiteY1679" fmla="*/ 483489 h 887826"/>
                <a:gd name="connsiteX1680" fmla="*/ 456807 w 569900"/>
                <a:gd name="connsiteY1680" fmla="*/ 483489 h 887826"/>
                <a:gd name="connsiteX1681" fmla="*/ 456807 w 569900"/>
                <a:gd name="connsiteY1681" fmla="*/ 484718 h 887826"/>
                <a:gd name="connsiteX1682" fmla="*/ 457417 w 569900"/>
                <a:gd name="connsiteY1682" fmla="*/ 484718 h 887826"/>
                <a:gd name="connsiteX1683" fmla="*/ 457417 w 569900"/>
                <a:gd name="connsiteY1683" fmla="*/ 487175 h 887826"/>
                <a:gd name="connsiteX1684" fmla="*/ 458027 w 569900"/>
                <a:gd name="connsiteY1684" fmla="*/ 487175 h 887826"/>
                <a:gd name="connsiteX1685" fmla="*/ 459247 w 569900"/>
                <a:gd name="connsiteY1685" fmla="*/ 490247 h 887826"/>
                <a:gd name="connsiteX1686" fmla="*/ 458027 w 569900"/>
                <a:gd name="connsiteY1686" fmla="*/ 490247 h 887826"/>
                <a:gd name="connsiteX1687" fmla="*/ 458027 w 569900"/>
                <a:gd name="connsiteY1687" fmla="*/ 490861 h 887826"/>
                <a:gd name="connsiteX1688" fmla="*/ 459247 w 569900"/>
                <a:gd name="connsiteY1688" fmla="*/ 490861 h 887826"/>
                <a:gd name="connsiteX1689" fmla="*/ 459247 w 569900"/>
                <a:gd name="connsiteY1689" fmla="*/ 495776 h 887826"/>
                <a:gd name="connsiteX1690" fmla="*/ 460467 w 569900"/>
                <a:gd name="connsiteY1690" fmla="*/ 495776 h 887826"/>
                <a:gd name="connsiteX1691" fmla="*/ 460467 w 569900"/>
                <a:gd name="connsiteY1691" fmla="*/ 496390 h 887826"/>
                <a:gd name="connsiteX1692" fmla="*/ 459857 w 569900"/>
                <a:gd name="connsiteY1692" fmla="*/ 496390 h 887826"/>
                <a:gd name="connsiteX1693" fmla="*/ 459857 w 569900"/>
                <a:gd name="connsiteY1693" fmla="*/ 498848 h 887826"/>
                <a:gd name="connsiteX1694" fmla="*/ 460467 w 569900"/>
                <a:gd name="connsiteY1694" fmla="*/ 498848 h 887826"/>
                <a:gd name="connsiteX1695" fmla="*/ 460467 w 569900"/>
                <a:gd name="connsiteY1695" fmla="*/ 499462 h 887826"/>
                <a:gd name="connsiteX1696" fmla="*/ 461077 w 569900"/>
                <a:gd name="connsiteY1696" fmla="*/ 499462 h 887826"/>
                <a:gd name="connsiteX1697" fmla="*/ 464738 w 569900"/>
                <a:gd name="connsiteY1697" fmla="*/ 503148 h 887826"/>
                <a:gd name="connsiteX1698" fmla="*/ 464738 w 569900"/>
                <a:gd name="connsiteY1698" fmla="*/ 503763 h 887826"/>
                <a:gd name="connsiteX1699" fmla="*/ 465958 w 569900"/>
                <a:gd name="connsiteY1699" fmla="*/ 504377 h 887826"/>
                <a:gd name="connsiteX1700" fmla="*/ 465348 w 569900"/>
                <a:gd name="connsiteY1700" fmla="*/ 504377 h 887826"/>
                <a:gd name="connsiteX1701" fmla="*/ 465348 w 569900"/>
                <a:gd name="connsiteY1701" fmla="*/ 508063 h 887826"/>
                <a:gd name="connsiteX1702" fmla="*/ 465958 w 569900"/>
                <a:gd name="connsiteY1702" fmla="*/ 508063 h 887826"/>
                <a:gd name="connsiteX1703" fmla="*/ 472059 w 569900"/>
                <a:gd name="connsiteY1703" fmla="*/ 512978 h 887826"/>
                <a:gd name="connsiteX1704" fmla="*/ 472059 w 569900"/>
                <a:gd name="connsiteY1704" fmla="*/ 513592 h 887826"/>
                <a:gd name="connsiteX1705" fmla="*/ 472669 w 569900"/>
                <a:gd name="connsiteY1705" fmla="*/ 513592 h 887826"/>
                <a:gd name="connsiteX1706" fmla="*/ 472669 w 569900"/>
                <a:gd name="connsiteY1706" fmla="*/ 514206 h 887826"/>
                <a:gd name="connsiteX1707" fmla="*/ 475719 w 569900"/>
                <a:gd name="connsiteY1707" fmla="*/ 514821 h 887826"/>
                <a:gd name="connsiteX1708" fmla="*/ 475719 w 569900"/>
                <a:gd name="connsiteY1708" fmla="*/ 515435 h 887826"/>
                <a:gd name="connsiteX1709" fmla="*/ 476329 w 569900"/>
                <a:gd name="connsiteY1709" fmla="*/ 515435 h 887826"/>
                <a:gd name="connsiteX1710" fmla="*/ 476329 w 569900"/>
                <a:gd name="connsiteY1710" fmla="*/ 516049 h 887826"/>
                <a:gd name="connsiteX1711" fmla="*/ 476940 w 569900"/>
                <a:gd name="connsiteY1711" fmla="*/ 516049 h 887826"/>
                <a:gd name="connsiteX1712" fmla="*/ 476940 w 569900"/>
                <a:gd name="connsiteY1712" fmla="*/ 517278 h 887826"/>
                <a:gd name="connsiteX1713" fmla="*/ 470839 w 569900"/>
                <a:gd name="connsiteY1713" fmla="*/ 517892 h 887826"/>
                <a:gd name="connsiteX1714" fmla="*/ 470839 w 569900"/>
                <a:gd name="connsiteY1714" fmla="*/ 518507 h 887826"/>
                <a:gd name="connsiteX1715" fmla="*/ 469619 w 569900"/>
                <a:gd name="connsiteY1715" fmla="*/ 518507 h 887826"/>
                <a:gd name="connsiteX1716" fmla="*/ 469619 w 569900"/>
                <a:gd name="connsiteY1716" fmla="*/ 519121 h 887826"/>
                <a:gd name="connsiteX1717" fmla="*/ 469008 w 569900"/>
                <a:gd name="connsiteY1717" fmla="*/ 519121 h 887826"/>
                <a:gd name="connsiteX1718" fmla="*/ 469008 w 569900"/>
                <a:gd name="connsiteY1718" fmla="*/ 519736 h 887826"/>
                <a:gd name="connsiteX1719" fmla="*/ 468398 w 569900"/>
                <a:gd name="connsiteY1719" fmla="*/ 519736 h 887826"/>
                <a:gd name="connsiteX1720" fmla="*/ 468398 w 569900"/>
                <a:gd name="connsiteY1720" fmla="*/ 520964 h 887826"/>
                <a:gd name="connsiteX1721" fmla="*/ 467788 w 569900"/>
                <a:gd name="connsiteY1721" fmla="*/ 520964 h 887826"/>
                <a:gd name="connsiteX1722" fmla="*/ 467178 w 569900"/>
                <a:gd name="connsiteY1722" fmla="*/ 530179 h 887826"/>
                <a:gd name="connsiteX1723" fmla="*/ 467788 w 569900"/>
                <a:gd name="connsiteY1723" fmla="*/ 530179 h 887826"/>
                <a:gd name="connsiteX1724" fmla="*/ 472059 w 569900"/>
                <a:gd name="connsiteY1724" fmla="*/ 546767 h 887826"/>
                <a:gd name="connsiteX1725" fmla="*/ 472669 w 569900"/>
                <a:gd name="connsiteY1725" fmla="*/ 546767 h 887826"/>
                <a:gd name="connsiteX1726" fmla="*/ 473279 w 569900"/>
                <a:gd name="connsiteY1726" fmla="*/ 549838 h 887826"/>
                <a:gd name="connsiteX1727" fmla="*/ 474499 w 569900"/>
                <a:gd name="connsiteY1727" fmla="*/ 549838 h 887826"/>
                <a:gd name="connsiteX1728" fmla="*/ 475109 w 569900"/>
                <a:gd name="connsiteY1728" fmla="*/ 552910 h 887826"/>
                <a:gd name="connsiteX1729" fmla="*/ 475719 w 569900"/>
                <a:gd name="connsiteY1729" fmla="*/ 552910 h 887826"/>
                <a:gd name="connsiteX1730" fmla="*/ 476329 w 569900"/>
                <a:gd name="connsiteY1730" fmla="*/ 555367 h 887826"/>
                <a:gd name="connsiteX1731" fmla="*/ 476940 w 569900"/>
                <a:gd name="connsiteY1731" fmla="*/ 555367 h 887826"/>
                <a:gd name="connsiteX1732" fmla="*/ 479380 w 569900"/>
                <a:gd name="connsiteY1732" fmla="*/ 560897 h 887826"/>
                <a:gd name="connsiteX1733" fmla="*/ 479990 w 569900"/>
                <a:gd name="connsiteY1733" fmla="*/ 560897 h 887826"/>
                <a:gd name="connsiteX1734" fmla="*/ 479990 w 569900"/>
                <a:gd name="connsiteY1734" fmla="*/ 562740 h 887826"/>
                <a:gd name="connsiteX1735" fmla="*/ 480600 w 569900"/>
                <a:gd name="connsiteY1735" fmla="*/ 562740 h 887826"/>
                <a:gd name="connsiteX1736" fmla="*/ 480600 w 569900"/>
                <a:gd name="connsiteY1736" fmla="*/ 563968 h 887826"/>
                <a:gd name="connsiteX1737" fmla="*/ 481210 w 569900"/>
                <a:gd name="connsiteY1737" fmla="*/ 563968 h 887826"/>
                <a:gd name="connsiteX1738" fmla="*/ 482430 w 569900"/>
                <a:gd name="connsiteY1738" fmla="*/ 568883 h 887826"/>
                <a:gd name="connsiteX1739" fmla="*/ 483040 w 569900"/>
                <a:gd name="connsiteY1739" fmla="*/ 568883 h 887826"/>
                <a:gd name="connsiteX1740" fmla="*/ 483040 w 569900"/>
                <a:gd name="connsiteY1740" fmla="*/ 570726 h 887826"/>
                <a:gd name="connsiteX1741" fmla="*/ 482430 w 569900"/>
                <a:gd name="connsiteY1741" fmla="*/ 570726 h 887826"/>
                <a:gd name="connsiteX1742" fmla="*/ 482430 w 569900"/>
                <a:gd name="connsiteY1742" fmla="*/ 570112 h 887826"/>
                <a:gd name="connsiteX1743" fmla="*/ 481210 w 569900"/>
                <a:gd name="connsiteY1743" fmla="*/ 570112 h 887826"/>
                <a:gd name="connsiteX1744" fmla="*/ 481210 w 569900"/>
                <a:gd name="connsiteY1744" fmla="*/ 568883 h 887826"/>
                <a:gd name="connsiteX1745" fmla="*/ 479380 w 569900"/>
                <a:gd name="connsiteY1745" fmla="*/ 568269 h 887826"/>
                <a:gd name="connsiteX1746" fmla="*/ 479380 w 569900"/>
                <a:gd name="connsiteY1746" fmla="*/ 567040 h 887826"/>
                <a:gd name="connsiteX1747" fmla="*/ 477550 w 569900"/>
                <a:gd name="connsiteY1747" fmla="*/ 567040 h 887826"/>
                <a:gd name="connsiteX1748" fmla="*/ 477550 w 569900"/>
                <a:gd name="connsiteY1748" fmla="*/ 566426 h 887826"/>
                <a:gd name="connsiteX1749" fmla="*/ 473279 w 569900"/>
                <a:gd name="connsiteY1749" fmla="*/ 566426 h 887826"/>
                <a:gd name="connsiteX1750" fmla="*/ 473279 w 569900"/>
                <a:gd name="connsiteY1750" fmla="*/ 567040 h 887826"/>
                <a:gd name="connsiteX1751" fmla="*/ 470839 w 569900"/>
                <a:gd name="connsiteY1751" fmla="*/ 567040 h 887826"/>
                <a:gd name="connsiteX1752" fmla="*/ 469619 w 569900"/>
                <a:gd name="connsiteY1752" fmla="*/ 572569 h 887826"/>
                <a:gd name="connsiteX1753" fmla="*/ 470839 w 569900"/>
                <a:gd name="connsiteY1753" fmla="*/ 573798 h 887826"/>
                <a:gd name="connsiteX1754" fmla="*/ 471449 w 569900"/>
                <a:gd name="connsiteY1754" fmla="*/ 573798 h 887826"/>
                <a:gd name="connsiteX1755" fmla="*/ 472059 w 569900"/>
                <a:gd name="connsiteY1755" fmla="*/ 576255 h 887826"/>
                <a:gd name="connsiteX1756" fmla="*/ 472669 w 569900"/>
                <a:gd name="connsiteY1756" fmla="*/ 576255 h 887826"/>
                <a:gd name="connsiteX1757" fmla="*/ 473279 w 569900"/>
                <a:gd name="connsiteY1757" fmla="*/ 578713 h 887826"/>
                <a:gd name="connsiteX1758" fmla="*/ 474499 w 569900"/>
                <a:gd name="connsiteY1758" fmla="*/ 578713 h 887826"/>
                <a:gd name="connsiteX1759" fmla="*/ 474499 w 569900"/>
                <a:gd name="connsiteY1759" fmla="*/ 579941 h 887826"/>
                <a:gd name="connsiteX1760" fmla="*/ 476940 w 569900"/>
                <a:gd name="connsiteY1760" fmla="*/ 582399 h 887826"/>
                <a:gd name="connsiteX1761" fmla="*/ 478770 w 569900"/>
                <a:gd name="connsiteY1761" fmla="*/ 582399 h 887826"/>
                <a:gd name="connsiteX1762" fmla="*/ 478770 w 569900"/>
                <a:gd name="connsiteY1762" fmla="*/ 583627 h 887826"/>
                <a:gd name="connsiteX1763" fmla="*/ 479380 w 569900"/>
                <a:gd name="connsiteY1763" fmla="*/ 583627 h 887826"/>
                <a:gd name="connsiteX1764" fmla="*/ 479380 w 569900"/>
                <a:gd name="connsiteY1764" fmla="*/ 581784 h 887826"/>
                <a:gd name="connsiteX1765" fmla="*/ 480600 w 569900"/>
                <a:gd name="connsiteY1765" fmla="*/ 582399 h 887826"/>
                <a:gd name="connsiteX1766" fmla="*/ 480600 w 569900"/>
                <a:gd name="connsiteY1766" fmla="*/ 583627 h 887826"/>
                <a:gd name="connsiteX1767" fmla="*/ 479990 w 569900"/>
                <a:gd name="connsiteY1767" fmla="*/ 583627 h 887826"/>
                <a:gd name="connsiteX1768" fmla="*/ 479990 w 569900"/>
                <a:gd name="connsiteY1768" fmla="*/ 584856 h 887826"/>
                <a:gd name="connsiteX1769" fmla="*/ 481210 w 569900"/>
                <a:gd name="connsiteY1769" fmla="*/ 584856 h 887826"/>
                <a:gd name="connsiteX1770" fmla="*/ 481210 w 569900"/>
                <a:gd name="connsiteY1770" fmla="*/ 585470 h 887826"/>
                <a:gd name="connsiteX1771" fmla="*/ 482430 w 569900"/>
                <a:gd name="connsiteY1771" fmla="*/ 585470 h 887826"/>
                <a:gd name="connsiteX1772" fmla="*/ 482430 w 569900"/>
                <a:gd name="connsiteY1772" fmla="*/ 586085 h 887826"/>
                <a:gd name="connsiteX1773" fmla="*/ 483040 w 569900"/>
                <a:gd name="connsiteY1773" fmla="*/ 586085 h 887826"/>
                <a:gd name="connsiteX1774" fmla="*/ 483040 w 569900"/>
                <a:gd name="connsiteY1774" fmla="*/ 589156 h 887826"/>
                <a:gd name="connsiteX1775" fmla="*/ 483650 w 569900"/>
                <a:gd name="connsiteY1775" fmla="*/ 589156 h 887826"/>
                <a:gd name="connsiteX1776" fmla="*/ 483650 w 569900"/>
                <a:gd name="connsiteY1776" fmla="*/ 589771 h 887826"/>
                <a:gd name="connsiteX1777" fmla="*/ 483040 w 569900"/>
                <a:gd name="connsiteY1777" fmla="*/ 589771 h 887826"/>
                <a:gd name="connsiteX1778" fmla="*/ 483040 w 569900"/>
                <a:gd name="connsiteY1778" fmla="*/ 590385 h 887826"/>
                <a:gd name="connsiteX1779" fmla="*/ 484261 w 569900"/>
                <a:gd name="connsiteY1779" fmla="*/ 590385 h 887826"/>
                <a:gd name="connsiteX1780" fmla="*/ 484261 w 569900"/>
                <a:gd name="connsiteY1780" fmla="*/ 591614 h 887826"/>
                <a:gd name="connsiteX1781" fmla="*/ 483650 w 569900"/>
                <a:gd name="connsiteY1781" fmla="*/ 591614 h 887826"/>
                <a:gd name="connsiteX1782" fmla="*/ 483650 w 569900"/>
                <a:gd name="connsiteY1782" fmla="*/ 592843 h 887826"/>
                <a:gd name="connsiteX1783" fmla="*/ 484871 w 569900"/>
                <a:gd name="connsiteY1783" fmla="*/ 592843 h 887826"/>
                <a:gd name="connsiteX1784" fmla="*/ 484871 w 569900"/>
                <a:gd name="connsiteY1784" fmla="*/ 596529 h 887826"/>
                <a:gd name="connsiteX1785" fmla="*/ 485481 w 569900"/>
                <a:gd name="connsiteY1785" fmla="*/ 596529 h 887826"/>
                <a:gd name="connsiteX1786" fmla="*/ 486701 w 569900"/>
                <a:gd name="connsiteY1786" fmla="*/ 601443 h 887826"/>
                <a:gd name="connsiteX1787" fmla="*/ 487311 w 569900"/>
                <a:gd name="connsiteY1787" fmla="*/ 601443 h 887826"/>
                <a:gd name="connsiteX1788" fmla="*/ 487311 w 569900"/>
                <a:gd name="connsiteY1788" fmla="*/ 604515 h 887826"/>
                <a:gd name="connsiteX1789" fmla="*/ 487921 w 569900"/>
                <a:gd name="connsiteY1789" fmla="*/ 604515 h 887826"/>
                <a:gd name="connsiteX1790" fmla="*/ 487921 w 569900"/>
                <a:gd name="connsiteY1790" fmla="*/ 605744 h 887826"/>
                <a:gd name="connsiteX1791" fmla="*/ 488531 w 569900"/>
                <a:gd name="connsiteY1791" fmla="*/ 605744 h 887826"/>
                <a:gd name="connsiteX1792" fmla="*/ 488531 w 569900"/>
                <a:gd name="connsiteY1792" fmla="*/ 608815 h 887826"/>
                <a:gd name="connsiteX1793" fmla="*/ 489141 w 569900"/>
                <a:gd name="connsiteY1793" fmla="*/ 608815 h 887826"/>
                <a:gd name="connsiteX1794" fmla="*/ 489141 w 569900"/>
                <a:gd name="connsiteY1794" fmla="*/ 621102 h 887826"/>
                <a:gd name="connsiteX1795" fmla="*/ 488531 w 569900"/>
                <a:gd name="connsiteY1795" fmla="*/ 621102 h 887826"/>
                <a:gd name="connsiteX1796" fmla="*/ 488531 w 569900"/>
                <a:gd name="connsiteY1796" fmla="*/ 623560 h 887826"/>
                <a:gd name="connsiteX1797" fmla="*/ 487921 w 569900"/>
                <a:gd name="connsiteY1797" fmla="*/ 623560 h 887826"/>
                <a:gd name="connsiteX1798" fmla="*/ 484261 w 569900"/>
                <a:gd name="connsiteY1798" fmla="*/ 627246 h 887826"/>
                <a:gd name="connsiteX1799" fmla="*/ 484261 w 569900"/>
                <a:gd name="connsiteY1799" fmla="*/ 627860 h 887826"/>
                <a:gd name="connsiteX1800" fmla="*/ 483650 w 569900"/>
                <a:gd name="connsiteY1800" fmla="*/ 627860 h 887826"/>
                <a:gd name="connsiteX1801" fmla="*/ 483650 w 569900"/>
                <a:gd name="connsiteY1801" fmla="*/ 628474 h 887826"/>
                <a:gd name="connsiteX1802" fmla="*/ 483040 w 569900"/>
                <a:gd name="connsiteY1802" fmla="*/ 628474 h 887826"/>
                <a:gd name="connsiteX1803" fmla="*/ 483040 w 569900"/>
                <a:gd name="connsiteY1803" fmla="*/ 629089 h 887826"/>
                <a:gd name="connsiteX1804" fmla="*/ 480600 w 569900"/>
                <a:gd name="connsiteY1804" fmla="*/ 629703 h 887826"/>
                <a:gd name="connsiteX1805" fmla="*/ 480600 w 569900"/>
                <a:gd name="connsiteY1805" fmla="*/ 630932 h 887826"/>
                <a:gd name="connsiteX1806" fmla="*/ 479380 w 569900"/>
                <a:gd name="connsiteY1806" fmla="*/ 630932 h 887826"/>
                <a:gd name="connsiteX1807" fmla="*/ 479380 w 569900"/>
                <a:gd name="connsiteY1807" fmla="*/ 631546 h 887826"/>
                <a:gd name="connsiteX1808" fmla="*/ 477550 w 569900"/>
                <a:gd name="connsiteY1808" fmla="*/ 631546 h 887826"/>
                <a:gd name="connsiteX1809" fmla="*/ 477550 w 569900"/>
                <a:gd name="connsiteY1809" fmla="*/ 632161 h 887826"/>
                <a:gd name="connsiteX1810" fmla="*/ 475719 w 569900"/>
                <a:gd name="connsiteY1810" fmla="*/ 632775 h 887826"/>
                <a:gd name="connsiteX1811" fmla="*/ 475719 w 569900"/>
                <a:gd name="connsiteY1811" fmla="*/ 633389 h 887826"/>
                <a:gd name="connsiteX1812" fmla="*/ 475109 w 569900"/>
                <a:gd name="connsiteY1812" fmla="*/ 633389 h 887826"/>
                <a:gd name="connsiteX1813" fmla="*/ 475109 w 569900"/>
                <a:gd name="connsiteY1813" fmla="*/ 634618 h 887826"/>
                <a:gd name="connsiteX1814" fmla="*/ 474499 w 569900"/>
                <a:gd name="connsiteY1814" fmla="*/ 634618 h 887826"/>
                <a:gd name="connsiteX1815" fmla="*/ 474499 w 569900"/>
                <a:gd name="connsiteY1815" fmla="*/ 635232 h 887826"/>
                <a:gd name="connsiteX1816" fmla="*/ 473279 w 569900"/>
                <a:gd name="connsiteY1816" fmla="*/ 635232 h 887826"/>
                <a:gd name="connsiteX1817" fmla="*/ 473279 w 569900"/>
                <a:gd name="connsiteY1817" fmla="*/ 635847 h 887826"/>
                <a:gd name="connsiteX1818" fmla="*/ 472669 w 569900"/>
                <a:gd name="connsiteY1818" fmla="*/ 635847 h 887826"/>
                <a:gd name="connsiteX1819" fmla="*/ 472669 w 569900"/>
                <a:gd name="connsiteY1819" fmla="*/ 636461 h 887826"/>
                <a:gd name="connsiteX1820" fmla="*/ 472059 w 569900"/>
                <a:gd name="connsiteY1820" fmla="*/ 636461 h 887826"/>
                <a:gd name="connsiteX1821" fmla="*/ 472059 w 569900"/>
                <a:gd name="connsiteY1821" fmla="*/ 637075 h 887826"/>
                <a:gd name="connsiteX1822" fmla="*/ 471449 w 569900"/>
                <a:gd name="connsiteY1822" fmla="*/ 637075 h 887826"/>
                <a:gd name="connsiteX1823" fmla="*/ 471449 w 569900"/>
                <a:gd name="connsiteY1823" fmla="*/ 637690 h 887826"/>
                <a:gd name="connsiteX1824" fmla="*/ 470839 w 569900"/>
                <a:gd name="connsiteY1824" fmla="*/ 637690 h 887826"/>
                <a:gd name="connsiteX1825" fmla="*/ 470839 w 569900"/>
                <a:gd name="connsiteY1825" fmla="*/ 638918 h 887826"/>
                <a:gd name="connsiteX1826" fmla="*/ 469619 w 569900"/>
                <a:gd name="connsiteY1826" fmla="*/ 638918 h 887826"/>
                <a:gd name="connsiteX1827" fmla="*/ 469619 w 569900"/>
                <a:gd name="connsiteY1827" fmla="*/ 639533 h 887826"/>
                <a:gd name="connsiteX1828" fmla="*/ 469008 w 569900"/>
                <a:gd name="connsiteY1828" fmla="*/ 639533 h 887826"/>
                <a:gd name="connsiteX1829" fmla="*/ 469619 w 569900"/>
                <a:gd name="connsiteY1829" fmla="*/ 640147 h 887826"/>
                <a:gd name="connsiteX1830" fmla="*/ 469008 w 569900"/>
                <a:gd name="connsiteY1830" fmla="*/ 640147 h 887826"/>
                <a:gd name="connsiteX1831" fmla="*/ 469008 w 569900"/>
                <a:gd name="connsiteY1831" fmla="*/ 641376 h 887826"/>
                <a:gd name="connsiteX1832" fmla="*/ 467788 w 569900"/>
                <a:gd name="connsiteY1832" fmla="*/ 641376 h 887826"/>
                <a:gd name="connsiteX1833" fmla="*/ 467788 w 569900"/>
                <a:gd name="connsiteY1833" fmla="*/ 642604 h 887826"/>
                <a:gd name="connsiteX1834" fmla="*/ 467178 w 569900"/>
                <a:gd name="connsiteY1834" fmla="*/ 642604 h 887826"/>
                <a:gd name="connsiteX1835" fmla="*/ 467178 w 569900"/>
                <a:gd name="connsiteY1835" fmla="*/ 643219 h 887826"/>
                <a:gd name="connsiteX1836" fmla="*/ 465348 w 569900"/>
                <a:gd name="connsiteY1836" fmla="*/ 643219 h 887826"/>
                <a:gd name="connsiteX1837" fmla="*/ 465348 w 569900"/>
                <a:gd name="connsiteY1837" fmla="*/ 644447 h 887826"/>
                <a:gd name="connsiteX1838" fmla="*/ 467178 w 569900"/>
                <a:gd name="connsiteY1838" fmla="*/ 643833 h 887826"/>
                <a:gd name="connsiteX1839" fmla="*/ 467178 w 569900"/>
                <a:gd name="connsiteY1839" fmla="*/ 644447 h 887826"/>
                <a:gd name="connsiteX1840" fmla="*/ 468398 w 569900"/>
                <a:gd name="connsiteY1840" fmla="*/ 644447 h 887826"/>
                <a:gd name="connsiteX1841" fmla="*/ 468398 w 569900"/>
                <a:gd name="connsiteY1841" fmla="*/ 645062 h 887826"/>
                <a:gd name="connsiteX1842" fmla="*/ 469008 w 569900"/>
                <a:gd name="connsiteY1842" fmla="*/ 645062 h 887826"/>
                <a:gd name="connsiteX1843" fmla="*/ 469008 w 569900"/>
                <a:gd name="connsiteY1843" fmla="*/ 646290 h 887826"/>
                <a:gd name="connsiteX1844" fmla="*/ 472059 w 569900"/>
                <a:gd name="connsiteY1844" fmla="*/ 646290 h 887826"/>
                <a:gd name="connsiteX1845" fmla="*/ 472059 w 569900"/>
                <a:gd name="connsiteY1845" fmla="*/ 646905 h 887826"/>
                <a:gd name="connsiteX1846" fmla="*/ 472669 w 569900"/>
                <a:gd name="connsiteY1846" fmla="*/ 646905 h 887826"/>
                <a:gd name="connsiteX1847" fmla="*/ 472669 w 569900"/>
                <a:gd name="connsiteY1847" fmla="*/ 647519 h 887826"/>
                <a:gd name="connsiteX1848" fmla="*/ 473279 w 569900"/>
                <a:gd name="connsiteY1848" fmla="*/ 647519 h 887826"/>
                <a:gd name="connsiteX1849" fmla="*/ 473279 w 569900"/>
                <a:gd name="connsiteY1849" fmla="*/ 648133 h 887826"/>
                <a:gd name="connsiteX1850" fmla="*/ 474499 w 569900"/>
                <a:gd name="connsiteY1850" fmla="*/ 648133 h 887826"/>
                <a:gd name="connsiteX1851" fmla="*/ 474499 w 569900"/>
                <a:gd name="connsiteY1851" fmla="*/ 650591 h 887826"/>
                <a:gd name="connsiteX1852" fmla="*/ 475109 w 569900"/>
                <a:gd name="connsiteY1852" fmla="*/ 650591 h 887826"/>
                <a:gd name="connsiteX1853" fmla="*/ 475109 w 569900"/>
                <a:gd name="connsiteY1853" fmla="*/ 652434 h 887826"/>
                <a:gd name="connsiteX1854" fmla="*/ 475719 w 569900"/>
                <a:gd name="connsiteY1854" fmla="*/ 652434 h 887826"/>
                <a:gd name="connsiteX1855" fmla="*/ 475719 w 569900"/>
                <a:gd name="connsiteY1855" fmla="*/ 654891 h 887826"/>
                <a:gd name="connsiteX1856" fmla="*/ 478770 w 569900"/>
                <a:gd name="connsiteY1856" fmla="*/ 654891 h 887826"/>
                <a:gd name="connsiteX1857" fmla="*/ 478770 w 569900"/>
                <a:gd name="connsiteY1857" fmla="*/ 655506 h 887826"/>
                <a:gd name="connsiteX1858" fmla="*/ 483040 w 569900"/>
                <a:gd name="connsiteY1858" fmla="*/ 655506 h 887826"/>
                <a:gd name="connsiteX1859" fmla="*/ 483040 w 569900"/>
                <a:gd name="connsiteY1859" fmla="*/ 656120 h 887826"/>
                <a:gd name="connsiteX1860" fmla="*/ 483650 w 569900"/>
                <a:gd name="connsiteY1860" fmla="*/ 656120 h 887826"/>
                <a:gd name="connsiteX1861" fmla="*/ 483650 w 569900"/>
                <a:gd name="connsiteY1861" fmla="*/ 656734 h 887826"/>
                <a:gd name="connsiteX1862" fmla="*/ 484261 w 569900"/>
                <a:gd name="connsiteY1862" fmla="*/ 656734 h 887826"/>
                <a:gd name="connsiteX1863" fmla="*/ 484261 w 569900"/>
                <a:gd name="connsiteY1863" fmla="*/ 657963 h 887826"/>
                <a:gd name="connsiteX1864" fmla="*/ 485037 w 569900"/>
                <a:gd name="connsiteY1864" fmla="*/ 658354 h 887826"/>
                <a:gd name="connsiteX1865" fmla="*/ 484993 w 569900"/>
                <a:gd name="connsiteY1865" fmla="*/ 658577 h 887826"/>
                <a:gd name="connsiteX1866" fmla="*/ 484871 w 569900"/>
                <a:gd name="connsiteY1866" fmla="*/ 658577 h 887826"/>
                <a:gd name="connsiteX1867" fmla="*/ 484871 w 569900"/>
                <a:gd name="connsiteY1867" fmla="*/ 659192 h 887826"/>
                <a:gd name="connsiteX1868" fmla="*/ 484993 w 569900"/>
                <a:gd name="connsiteY1868" fmla="*/ 658577 h 887826"/>
                <a:gd name="connsiteX1869" fmla="*/ 485481 w 569900"/>
                <a:gd name="connsiteY1869" fmla="*/ 658577 h 887826"/>
                <a:gd name="connsiteX1870" fmla="*/ 485037 w 569900"/>
                <a:gd name="connsiteY1870" fmla="*/ 658354 h 887826"/>
                <a:gd name="connsiteX1871" fmla="*/ 485481 w 569900"/>
                <a:gd name="connsiteY1871" fmla="*/ 656120 h 887826"/>
                <a:gd name="connsiteX1872" fmla="*/ 486701 w 569900"/>
                <a:gd name="connsiteY1872" fmla="*/ 656120 h 887826"/>
                <a:gd name="connsiteX1873" fmla="*/ 486701 w 569900"/>
                <a:gd name="connsiteY1873" fmla="*/ 655506 h 887826"/>
                <a:gd name="connsiteX1874" fmla="*/ 487311 w 569900"/>
                <a:gd name="connsiteY1874" fmla="*/ 655506 h 887826"/>
                <a:gd name="connsiteX1875" fmla="*/ 487311 w 569900"/>
                <a:gd name="connsiteY1875" fmla="*/ 654891 h 887826"/>
                <a:gd name="connsiteX1876" fmla="*/ 488531 w 569900"/>
                <a:gd name="connsiteY1876" fmla="*/ 654891 h 887826"/>
                <a:gd name="connsiteX1877" fmla="*/ 488531 w 569900"/>
                <a:gd name="connsiteY1877" fmla="*/ 654277 h 887826"/>
                <a:gd name="connsiteX1878" fmla="*/ 489141 w 569900"/>
                <a:gd name="connsiteY1878" fmla="*/ 654277 h 887826"/>
                <a:gd name="connsiteX1879" fmla="*/ 489141 w 569900"/>
                <a:gd name="connsiteY1879" fmla="*/ 653048 h 887826"/>
                <a:gd name="connsiteX1880" fmla="*/ 490971 w 569900"/>
                <a:gd name="connsiteY1880" fmla="*/ 653048 h 887826"/>
                <a:gd name="connsiteX1881" fmla="*/ 492192 w 569900"/>
                <a:gd name="connsiteY1881" fmla="*/ 648133 h 887826"/>
                <a:gd name="connsiteX1882" fmla="*/ 492802 w 569900"/>
                <a:gd name="connsiteY1882" fmla="*/ 648133 h 887826"/>
                <a:gd name="connsiteX1883" fmla="*/ 492802 w 569900"/>
                <a:gd name="connsiteY1883" fmla="*/ 646905 h 887826"/>
                <a:gd name="connsiteX1884" fmla="*/ 494022 w 569900"/>
                <a:gd name="connsiteY1884" fmla="*/ 646905 h 887826"/>
                <a:gd name="connsiteX1885" fmla="*/ 496462 w 569900"/>
                <a:gd name="connsiteY1885" fmla="*/ 642604 h 887826"/>
                <a:gd name="connsiteX1886" fmla="*/ 496462 w 569900"/>
                <a:gd name="connsiteY1886" fmla="*/ 641376 h 887826"/>
                <a:gd name="connsiteX1887" fmla="*/ 500123 w 569900"/>
                <a:gd name="connsiteY1887" fmla="*/ 640761 h 887826"/>
                <a:gd name="connsiteX1888" fmla="*/ 500123 w 569900"/>
                <a:gd name="connsiteY1888" fmla="*/ 642604 h 887826"/>
                <a:gd name="connsiteX1889" fmla="*/ 501953 w 569900"/>
                <a:gd name="connsiteY1889" fmla="*/ 640761 h 887826"/>
                <a:gd name="connsiteX1890" fmla="*/ 502563 w 569900"/>
                <a:gd name="connsiteY1890" fmla="*/ 642604 h 887826"/>
                <a:gd name="connsiteX1891" fmla="*/ 503783 w 569900"/>
                <a:gd name="connsiteY1891" fmla="*/ 642604 h 887826"/>
                <a:gd name="connsiteX1892" fmla="*/ 503783 w 569900"/>
                <a:gd name="connsiteY1892" fmla="*/ 641376 h 887826"/>
                <a:gd name="connsiteX1893" fmla="*/ 506834 w 569900"/>
                <a:gd name="connsiteY1893" fmla="*/ 641376 h 887826"/>
                <a:gd name="connsiteX1894" fmla="*/ 506834 w 569900"/>
                <a:gd name="connsiteY1894" fmla="*/ 642604 h 887826"/>
                <a:gd name="connsiteX1895" fmla="*/ 507444 w 569900"/>
                <a:gd name="connsiteY1895" fmla="*/ 642604 h 887826"/>
                <a:gd name="connsiteX1896" fmla="*/ 507444 w 569900"/>
                <a:gd name="connsiteY1896" fmla="*/ 641376 h 887826"/>
                <a:gd name="connsiteX1897" fmla="*/ 506834 w 569900"/>
                <a:gd name="connsiteY1897" fmla="*/ 641376 h 887826"/>
                <a:gd name="connsiteX1898" fmla="*/ 506834 w 569900"/>
                <a:gd name="connsiteY1898" fmla="*/ 640761 h 887826"/>
                <a:gd name="connsiteX1899" fmla="*/ 506224 w 569900"/>
                <a:gd name="connsiteY1899" fmla="*/ 640761 h 887826"/>
                <a:gd name="connsiteX1900" fmla="*/ 506224 w 569900"/>
                <a:gd name="connsiteY1900" fmla="*/ 640147 h 887826"/>
                <a:gd name="connsiteX1901" fmla="*/ 514155 w 569900"/>
                <a:gd name="connsiteY1901" fmla="*/ 642604 h 887826"/>
                <a:gd name="connsiteX1902" fmla="*/ 514155 w 569900"/>
                <a:gd name="connsiteY1902" fmla="*/ 643219 h 887826"/>
                <a:gd name="connsiteX1903" fmla="*/ 515375 w 569900"/>
                <a:gd name="connsiteY1903" fmla="*/ 643219 h 887826"/>
                <a:gd name="connsiteX1904" fmla="*/ 515375 w 569900"/>
                <a:gd name="connsiteY1904" fmla="*/ 642604 h 887826"/>
                <a:gd name="connsiteX1905" fmla="*/ 516595 w 569900"/>
                <a:gd name="connsiteY1905" fmla="*/ 642604 h 887826"/>
                <a:gd name="connsiteX1906" fmla="*/ 516595 w 569900"/>
                <a:gd name="connsiteY1906" fmla="*/ 643219 h 887826"/>
                <a:gd name="connsiteX1907" fmla="*/ 517815 w 569900"/>
                <a:gd name="connsiteY1907" fmla="*/ 643219 h 887826"/>
                <a:gd name="connsiteX1908" fmla="*/ 517815 w 569900"/>
                <a:gd name="connsiteY1908" fmla="*/ 645062 h 887826"/>
                <a:gd name="connsiteX1909" fmla="*/ 518425 w 569900"/>
                <a:gd name="connsiteY1909" fmla="*/ 645062 h 887826"/>
                <a:gd name="connsiteX1910" fmla="*/ 519035 w 569900"/>
                <a:gd name="connsiteY1910" fmla="*/ 643833 h 887826"/>
                <a:gd name="connsiteX1911" fmla="*/ 518425 w 569900"/>
                <a:gd name="connsiteY1911" fmla="*/ 643833 h 887826"/>
                <a:gd name="connsiteX1912" fmla="*/ 518425 w 569900"/>
                <a:gd name="connsiteY1912" fmla="*/ 643219 h 887826"/>
                <a:gd name="connsiteX1913" fmla="*/ 519645 w 569900"/>
                <a:gd name="connsiteY1913" fmla="*/ 643219 h 887826"/>
                <a:gd name="connsiteX1914" fmla="*/ 519645 w 569900"/>
                <a:gd name="connsiteY1914" fmla="*/ 644447 h 887826"/>
                <a:gd name="connsiteX1915" fmla="*/ 520255 w 569900"/>
                <a:gd name="connsiteY1915" fmla="*/ 643833 h 887826"/>
                <a:gd name="connsiteX1916" fmla="*/ 519645 w 569900"/>
                <a:gd name="connsiteY1916" fmla="*/ 645062 h 887826"/>
                <a:gd name="connsiteX1917" fmla="*/ 520255 w 569900"/>
                <a:gd name="connsiteY1917" fmla="*/ 645062 h 887826"/>
                <a:gd name="connsiteX1918" fmla="*/ 520255 w 569900"/>
                <a:gd name="connsiteY1918" fmla="*/ 644447 h 887826"/>
                <a:gd name="connsiteX1919" fmla="*/ 522086 w 569900"/>
                <a:gd name="connsiteY1919" fmla="*/ 644447 h 887826"/>
                <a:gd name="connsiteX1920" fmla="*/ 522086 w 569900"/>
                <a:gd name="connsiteY1920" fmla="*/ 645062 h 887826"/>
                <a:gd name="connsiteX1921" fmla="*/ 525136 w 569900"/>
                <a:gd name="connsiteY1921" fmla="*/ 645062 h 887826"/>
                <a:gd name="connsiteX1922" fmla="*/ 523916 w 569900"/>
                <a:gd name="connsiteY1922" fmla="*/ 646290 h 887826"/>
                <a:gd name="connsiteX1923" fmla="*/ 525136 w 569900"/>
                <a:gd name="connsiteY1923" fmla="*/ 646290 h 887826"/>
                <a:gd name="connsiteX1924" fmla="*/ 525136 w 569900"/>
                <a:gd name="connsiteY1924" fmla="*/ 645062 h 887826"/>
                <a:gd name="connsiteX1925" fmla="*/ 525746 w 569900"/>
                <a:gd name="connsiteY1925" fmla="*/ 645062 h 887826"/>
                <a:gd name="connsiteX1926" fmla="*/ 525746 w 569900"/>
                <a:gd name="connsiteY1926" fmla="*/ 646290 h 887826"/>
                <a:gd name="connsiteX1927" fmla="*/ 526356 w 569900"/>
                <a:gd name="connsiteY1927" fmla="*/ 646290 h 887826"/>
                <a:gd name="connsiteX1928" fmla="*/ 526356 w 569900"/>
                <a:gd name="connsiteY1928" fmla="*/ 646905 h 887826"/>
                <a:gd name="connsiteX1929" fmla="*/ 526966 w 569900"/>
                <a:gd name="connsiteY1929" fmla="*/ 646905 h 887826"/>
                <a:gd name="connsiteX1930" fmla="*/ 526356 w 569900"/>
                <a:gd name="connsiteY1930" fmla="*/ 645062 h 887826"/>
                <a:gd name="connsiteX1931" fmla="*/ 526966 w 569900"/>
                <a:gd name="connsiteY1931" fmla="*/ 645062 h 887826"/>
                <a:gd name="connsiteX1932" fmla="*/ 526966 w 569900"/>
                <a:gd name="connsiteY1932" fmla="*/ 646290 h 887826"/>
                <a:gd name="connsiteX1933" fmla="*/ 529407 w 569900"/>
                <a:gd name="connsiteY1933" fmla="*/ 646290 h 887826"/>
                <a:gd name="connsiteX1934" fmla="*/ 529407 w 569900"/>
                <a:gd name="connsiteY1934" fmla="*/ 645062 h 887826"/>
                <a:gd name="connsiteX1935" fmla="*/ 540998 w 569900"/>
                <a:gd name="connsiteY1935" fmla="*/ 648748 h 887826"/>
                <a:gd name="connsiteX1936" fmla="*/ 540998 w 569900"/>
                <a:gd name="connsiteY1936" fmla="*/ 649362 h 887826"/>
                <a:gd name="connsiteX1937" fmla="*/ 546489 w 569900"/>
                <a:gd name="connsiteY1937" fmla="*/ 652434 h 887826"/>
                <a:gd name="connsiteX1938" fmla="*/ 547709 w 569900"/>
                <a:gd name="connsiteY1938" fmla="*/ 652434 h 887826"/>
                <a:gd name="connsiteX1939" fmla="*/ 547709 w 569900"/>
                <a:gd name="connsiteY1939" fmla="*/ 653048 h 887826"/>
                <a:gd name="connsiteX1940" fmla="*/ 548929 w 569900"/>
                <a:gd name="connsiteY1940" fmla="*/ 653048 h 887826"/>
                <a:gd name="connsiteX1941" fmla="*/ 548929 w 569900"/>
                <a:gd name="connsiteY1941" fmla="*/ 654277 h 887826"/>
                <a:gd name="connsiteX1942" fmla="*/ 549539 w 569900"/>
                <a:gd name="connsiteY1942" fmla="*/ 654277 h 887826"/>
                <a:gd name="connsiteX1943" fmla="*/ 549539 w 569900"/>
                <a:gd name="connsiteY1943" fmla="*/ 654891 h 887826"/>
                <a:gd name="connsiteX1944" fmla="*/ 551370 w 569900"/>
                <a:gd name="connsiteY1944" fmla="*/ 655506 h 887826"/>
                <a:gd name="connsiteX1945" fmla="*/ 551370 w 569900"/>
                <a:gd name="connsiteY1945" fmla="*/ 656120 h 887826"/>
                <a:gd name="connsiteX1946" fmla="*/ 552590 w 569900"/>
                <a:gd name="connsiteY1946" fmla="*/ 656120 h 887826"/>
                <a:gd name="connsiteX1947" fmla="*/ 552590 w 569900"/>
                <a:gd name="connsiteY1947" fmla="*/ 656734 h 887826"/>
                <a:gd name="connsiteX1948" fmla="*/ 553200 w 569900"/>
                <a:gd name="connsiteY1948" fmla="*/ 656734 h 887826"/>
                <a:gd name="connsiteX1949" fmla="*/ 553200 w 569900"/>
                <a:gd name="connsiteY1949" fmla="*/ 657963 h 887826"/>
                <a:gd name="connsiteX1950" fmla="*/ 553810 w 569900"/>
                <a:gd name="connsiteY1950" fmla="*/ 657963 h 887826"/>
                <a:gd name="connsiteX1951" fmla="*/ 556250 w 569900"/>
                <a:gd name="connsiteY1951" fmla="*/ 660420 h 887826"/>
                <a:gd name="connsiteX1952" fmla="*/ 557470 w 569900"/>
                <a:gd name="connsiteY1952" fmla="*/ 662263 h 887826"/>
                <a:gd name="connsiteX1953" fmla="*/ 561741 w 569900"/>
                <a:gd name="connsiteY1953" fmla="*/ 667793 h 887826"/>
                <a:gd name="connsiteX1954" fmla="*/ 562351 w 569900"/>
                <a:gd name="connsiteY1954" fmla="*/ 667793 h 887826"/>
                <a:gd name="connsiteX1955" fmla="*/ 562351 w 569900"/>
                <a:gd name="connsiteY1955" fmla="*/ 668407 h 887826"/>
                <a:gd name="connsiteX1956" fmla="*/ 562961 w 569900"/>
                <a:gd name="connsiteY1956" fmla="*/ 668407 h 887826"/>
                <a:gd name="connsiteX1957" fmla="*/ 562961 w 569900"/>
                <a:gd name="connsiteY1957" fmla="*/ 669021 h 887826"/>
                <a:gd name="connsiteX1958" fmla="*/ 564181 w 569900"/>
                <a:gd name="connsiteY1958" fmla="*/ 669021 h 887826"/>
                <a:gd name="connsiteX1959" fmla="*/ 565401 w 569900"/>
                <a:gd name="connsiteY1959" fmla="*/ 672707 h 887826"/>
                <a:gd name="connsiteX1960" fmla="*/ 566012 w 569900"/>
                <a:gd name="connsiteY1960" fmla="*/ 672707 h 887826"/>
                <a:gd name="connsiteX1961" fmla="*/ 566622 w 569900"/>
                <a:gd name="connsiteY1961" fmla="*/ 675165 h 887826"/>
                <a:gd name="connsiteX1962" fmla="*/ 567842 w 569900"/>
                <a:gd name="connsiteY1962" fmla="*/ 675165 h 887826"/>
                <a:gd name="connsiteX1963" fmla="*/ 567842 w 569900"/>
                <a:gd name="connsiteY1963" fmla="*/ 676393 h 887826"/>
                <a:gd name="connsiteX1964" fmla="*/ 568452 w 569900"/>
                <a:gd name="connsiteY1964" fmla="*/ 676393 h 887826"/>
                <a:gd name="connsiteX1965" fmla="*/ 567842 w 569900"/>
                <a:gd name="connsiteY1965" fmla="*/ 677622 h 887826"/>
                <a:gd name="connsiteX1966" fmla="*/ 569062 w 569900"/>
                <a:gd name="connsiteY1966" fmla="*/ 684380 h 887826"/>
                <a:gd name="connsiteX1967" fmla="*/ 569672 w 569900"/>
                <a:gd name="connsiteY1967" fmla="*/ 686837 h 887826"/>
                <a:gd name="connsiteX1968" fmla="*/ 569062 w 569900"/>
                <a:gd name="connsiteY1968" fmla="*/ 686837 h 887826"/>
                <a:gd name="connsiteX1969" fmla="*/ 569062 w 569900"/>
                <a:gd name="connsiteY1969" fmla="*/ 691138 h 887826"/>
                <a:gd name="connsiteX1970" fmla="*/ 568452 w 569900"/>
                <a:gd name="connsiteY1970" fmla="*/ 691138 h 887826"/>
                <a:gd name="connsiteX1971" fmla="*/ 568452 w 569900"/>
                <a:gd name="connsiteY1971" fmla="*/ 699124 h 887826"/>
                <a:gd name="connsiteX1972" fmla="*/ 569062 w 569900"/>
                <a:gd name="connsiteY1972" fmla="*/ 699124 h 887826"/>
                <a:gd name="connsiteX1973" fmla="*/ 569062 w 569900"/>
                <a:gd name="connsiteY1973" fmla="*/ 702810 h 887826"/>
                <a:gd name="connsiteX1974" fmla="*/ 567842 w 569900"/>
                <a:gd name="connsiteY1974" fmla="*/ 704039 h 887826"/>
                <a:gd name="connsiteX1975" fmla="*/ 566622 w 569900"/>
                <a:gd name="connsiteY1975" fmla="*/ 704039 h 887826"/>
                <a:gd name="connsiteX1976" fmla="*/ 566012 w 569900"/>
                <a:gd name="connsiteY1976" fmla="*/ 710797 h 887826"/>
                <a:gd name="connsiteX1977" fmla="*/ 565401 w 569900"/>
                <a:gd name="connsiteY1977" fmla="*/ 710797 h 887826"/>
                <a:gd name="connsiteX1978" fmla="*/ 561741 w 569900"/>
                <a:gd name="connsiteY1978" fmla="*/ 718783 h 887826"/>
                <a:gd name="connsiteX1979" fmla="*/ 559301 w 569900"/>
                <a:gd name="connsiteY1979" fmla="*/ 719397 h 887826"/>
                <a:gd name="connsiteX1980" fmla="*/ 556860 w 569900"/>
                <a:gd name="connsiteY1980" fmla="*/ 731684 h 887826"/>
                <a:gd name="connsiteX1981" fmla="*/ 556250 w 569900"/>
                <a:gd name="connsiteY1981" fmla="*/ 731684 h 887826"/>
                <a:gd name="connsiteX1982" fmla="*/ 554420 w 569900"/>
                <a:gd name="connsiteY1982" fmla="*/ 737213 h 887826"/>
                <a:gd name="connsiteX1983" fmla="*/ 553810 w 569900"/>
                <a:gd name="connsiteY1983" fmla="*/ 737213 h 887826"/>
                <a:gd name="connsiteX1984" fmla="*/ 553810 w 569900"/>
                <a:gd name="connsiteY1984" fmla="*/ 739056 h 887826"/>
                <a:gd name="connsiteX1985" fmla="*/ 553200 w 569900"/>
                <a:gd name="connsiteY1985" fmla="*/ 739056 h 887826"/>
                <a:gd name="connsiteX1986" fmla="*/ 553200 w 569900"/>
                <a:gd name="connsiteY1986" fmla="*/ 741514 h 887826"/>
                <a:gd name="connsiteX1987" fmla="*/ 552590 w 569900"/>
                <a:gd name="connsiteY1987" fmla="*/ 741514 h 887826"/>
                <a:gd name="connsiteX1988" fmla="*/ 552590 w 569900"/>
                <a:gd name="connsiteY1988" fmla="*/ 742128 h 887826"/>
                <a:gd name="connsiteX1989" fmla="*/ 547709 w 569900"/>
                <a:gd name="connsiteY1989" fmla="*/ 742743 h 887826"/>
                <a:gd name="connsiteX1990" fmla="*/ 547709 w 569900"/>
                <a:gd name="connsiteY1990" fmla="*/ 743357 h 887826"/>
                <a:gd name="connsiteX1991" fmla="*/ 545269 w 569900"/>
                <a:gd name="connsiteY1991" fmla="*/ 744586 h 887826"/>
                <a:gd name="connsiteX1992" fmla="*/ 545269 w 569900"/>
                <a:gd name="connsiteY1992" fmla="*/ 745814 h 887826"/>
                <a:gd name="connsiteX1993" fmla="*/ 543439 w 569900"/>
                <a:gd name="connsiteY1993" fmla="*/ 745814 h 887826"/>
                <a:gd name="connsiteX1994" fmla="*/ 543439 w 569900"/>
                <a:gd name="connsiteY1994" fmla="*/ 746429 h 887826"/>
                <a:gd name="connsiteX1995" fmla="*/ 542828 w 569900"/>
                <a:gd name="connsiteY1995" fmla="*/ 746429 h 887826"/>
                <a:gd name="connsiteX1996" fmla="*/ 542828 w 569900"/>
                <a:gd name="connsiteY1996" fmla="*/ 748272 h 887826"/>
                <a:gd name="connsiteX1997" fmla="*/ 542218 w 569900"/>
                <a:gd name="connsiteY1997" fmla="*/ 748272 h 887826"/>
                <a:gd name="connsiteX1998" fmla="*/ 542218 w 569900"/>
                <a:gd name="connsiteY1998" fmla="*/ 748886 h 887826"/>
                <a:gd name="connsiteX1999" fmla="*/ 541608 w 569900"/>
                <a:gd name="connsiteY1999" fmla="*/ 748886 h 887826"/>
                <a:gd name="connsiteX2000" fmla="*/ 541608 w 569900"/>
                <a:gd name="connsiteY2000" fmla="*/ 749500 h 887826"/>
                <a:gd name="connsiteX2001" fmla="*/ 540998 w 569900"/>
                <a:gd name="connsiteY2001" fmla="*/ 749500 h 887826"/>
                <a:gd name="connsiteX2002" fmla="*/ 540998 w 569900"/>
                <a:gd name="connsiteY2002" fmla="*/ 750115 h 887826"/>
                <a:gd name="connsiteX2003" fmla="*/ 539168 w 569900"/>
                <a:gd name="connsiteY2003" fmla="*/ 750115 h 887826"/>
                <a:gd name="connsiteX2004" fmla="*/ 535507 w 569900"/>
                <a:gd name="connsiteY2004" fmla="*/ 753186 h 887826"/>
                <a:gd name="connsiteX2005" fmla="*/ 534287 w 569900"/>
                <a:gd name="connsiteY2005" fmla="*/ 754415 h 887826"/>
                <a:gd name="connsiteX2006" fmla="*/ 534287 w 569900"/>
                <a:gd name="connsiteY2006" fmla="*/ 753186 h 887826"/>
                <a:gd name="connsiteX2007" fmla="*/ 533067 w 569900"/>
                <a:gd name="connsiteY2007" fmla="*/ 752572 h 887826"/>
                <a:gd name="connsiteX2008" fmla="*/ 533067 w 569900"/>
                <a:gd name="connsiteY2008" fmla="*/ 755029 h 887826"/>
                <a:gd name="connsiteX2009" fmla="*/ 530627 w 569900"/>
                <a:gd name="connsiteY2009" fmla="*/ 756872 h 887826"/>
                <a:gd name="connsiteX2010" fmla="*/ 530017 w 569900"/>
                <a:gd name="connsiteY2010" fmla="*/ 756872 h 887826"/>
                <a:gd name="connsiteX2011" fmla="*/ 530017 w 569900"/>
                <a:gd name="connsiteY2011" fmla="*/ 758101 h 887826"/>
                <a:gd name="connsiteX2012" fmla="*/ 529407 w 569900"/>
                <a:gd name="connsiteY2012" fmla="*/ 758101 h 887826"/>
                <a:gd name="connsiteX2013" fmla="*/ 529407 w 569900"/>
                <a:gd name="connsiteY2013" fmla="*/ 758715 h 887826"/>
                <a:gd name="connsiteX2014" fmla="*/ 527576 w 569900"/>
                <a:gd name="connsiteY2014" fmla="*/ 758715 h 887826"/>
                <a:gd name="connsiteX2015" fmla="*/ 527576 w 569900"/>
                <a:gd name="connsiteY2015" fmla="*/ 758101 h 887826"/>
                <a:gd name="connsiteX2016" fmla="*/ 526966 w 569900"/>
                <a:gd name="connsiteY2016" fmla="*/ 758101 h 887826"/>
                <a:gd name="connsiteX2017" fmla="*/ 526966 w 569900"/>
                <a:gd name="connsiteY2017" fmla="*/ 758715 h 887826"/>
                <a:gd name="connsiteX2018" fmla="*/ 526356 w 569900"/>
                <a:gd name="connsiteY2018" fmla="*/ 758715 h 887826"/>
                <a:gd name="connsiteX2019" fmla="*/ 526356 w 569900"/>
                <a:gd name="connsiteY2019" fmla="*/ 759944 h 887826"/>
                <a:gd name="connsiteX2020" fmla="*/ 525746 w 569900"/>
                <a:gd name="connsiteY2020" fmla="*/ 759944 h 887826"/>
                <a:gd name="connsiteX2021" fmla="*/ 525746 w 569900"/>
                <a:gd name="connsiteY2021" fmla="*/ 761173 h 887826"/>
                <a:gd name="connsiteX2022" fmla="*/ 526356 w 569900"/>
                <a:gd name="connsiteY2022" fmla="*/ 761173 h 887826"/>
                <a:gd name="connsiteX2023" fmla="*/ 526356 w 569900"/>
                <a:gd name="connsiteY2023" fmla="*/ 760559 h 887826"/>
                <a:gd name="connsiteX2024" fmla="*/ 526966 w 569900"/>
                <a:gd name="connsiteY2024" fmla="*/ 760559 h 887826"/>
                <a:gd name="connsiteX2025" fmla="*/ 526966 w 569900"/>
                <a:gd name="connsiteY2025" fmla="*/ 761173 h 887826"/>
                <a:gd name="connsiteX2026" fmla="*/ 527576 w 569900"/>
                <a:gd name="connsiteY2026" fmla="*/ 761173 h 887826"/>
                <a:gd name="connsiteX2027" fmla="*/ 527576 w 569900"/>
                <a:gd name="connsiteY2027" fmla="*/ 762402 h 887826"/>
                <a:gd name="connsiteX2028" fmla="*/ 530017 w 569900"/>
                <a:gd name="connsiteY2028" fmla="*/ 762402 h 887826"/>
                <a:gd name="connsiteX2029" fmla="*/ 530017 w 569900"/>
                <a:gd name="connsiteY2029" fmla="*/ 761173 h 887826"/>
                <a:gd name="connsiteX2030" fmla="*/ 531237 w 569900"/>
                <a:gd name="connsiteY2030" fmla="*/ 761173 h 887826"/>
                <a:gd name="connsiteX2031" fmla="*/ 530017 w 569900"/>
                <a:gd name="connsiteY2031" fmla="*/ 763016 h 887826"/>
                <a:gd name="connsiteX2032" fmla="*/ 528186 w 569900"/>
                <a:gd name="connsiteY2032" fmla="*/ 766088 h 887826"/>
                <a:gd name="connsiteX2033" fmla="*/ 527576 w 569900"/>
                <a:gd name="connsiteY2033" fmla="*/ 766088 h 887826"/>
                <a:gd name="connsiteX2034" fmla="*/ 527576 w 569900"/>
                <a:gd name="connsiteY2034" fmla="*/ 766702 h 887826"/>
                <a:gd name="connsiteX2035" fmla="*/ 526356 w 569900"/>
                <a:gd name="connsiteY2035" fmla="*/ 766702 h 887826"/>
                <a:gd name="connsiteX2036" fmla="*/ 526356 w 569900"/>
                <a:gd name="connsiteY2036" fmla="*/ 767931 h 887826"/>
                <a:gd name="connsiteX2037" fmla="*/ 522086 w 569900"/>
                <a:gd name="connsiteY2037" fmla="*/ 769159 h 887826"/>
                <a:gd name="connsiteX2038" fmla="*/ 522086 w 569900"/>
                <a:gd name="connsiteY2038" fmla="*/ 769774 h 887826"/>
                <a:gd name="connsiteX2039" fmla="*/ 514765 w 569900"/>
                <a:gd name="connsiteY2039" fmla="*/ 770388 h 887826"/>
                <a:gd name="connsiteX2040" fmla="*/ 514765 w 569900"/>
                <a:gd name="connsiteY2040" fmla="*/ 769774 h 887826"/>
                <a:gd name="connsiteX2041" fmla="*/ 513545 w 569900"/>
                <a:gd name="connsiteY2041" fmla="*/ 769774 h 887826"/>
                <a:gd name="connsiteX2042" fmla="*/ 513545 w 569900"/>
                <a:gd name="connsiteY2042" fmla="*/ 766088 h 887826"/>
                <a:gd name="connsiteX2043" fmla="*/ 512324 w 569900"/>
                <a:gd name="connsiteY2043" fmla="*/ 766088 h 887826"/>
                <a:gd name="connsiteX2044" fmla="*/ 512324 w 569900"/>
                <a:gd name="connsiteY2044" fmla="*/ 765473 h 887826"/>
                <a:gd name="connsiteX2045" fmla="*/ 510494 w 569900"/>
                <a:gd name="connsiteY2045" fmla="*/ 765473 h 887826"/>
                <a:gd name="connsiteX2046" fmla="*/ 510494 w 569900"/>
                <a:gd name="connsiteY2046" fmla="*/ 766088 h 887826"/>
                <a:gd name="connsiteX2047" fmla="*/ 511714 w 569900"/>
                <a:gd name="connsiteY2047" fmla="*/ 766088 h 887826"/>
                <a:gd name="connsiteX2048" fmla="*/ 511714 w 569900"/>
                <a:gd name="connsiteY2048" fmla="*/ 767931 h 887826"/>
                <a:gd name="connsiteX2049" fmla="*/ 510494 w 569900"/>
                <a:gd name="connsiteY2049" fmla="*/ 767931 h 887826"/>
                <a:gd name="connsiteX2050" fmla="*/ 510494 w 569900"/>
                <a:gd name="connsiteY2050" fmla="*/ 768545 h 887826"/>
                <a:gd name="connsiteX2051" fmla="*/ 505613 w 569900"/>
                <a:gd name="connsiteY2051" fmla="*/ 769159 h 887826"/>
                <a:gd name="connsiteX2052" fmla="*/ 505613 w 569900"/>
                <a:gd name="connsiteY2052" fmla="*/ 766702 h 887826"/>
                <a:gd name="connsiteX2053" fmla="*/ 503783 w 569900"/>
                <a:gd name="connsiteY2053" fmla="*/ 767931 h 887826"/>
                <a:gd name="connsiteX2054" fmla="*/ 503783 w 569900"/>
                <a:gd name="connsiteY2054" fmla="*/ 766702 h 887826"/>
                <a:gd name="connsiteX2055" fmla="*/ 501953 w 569900"/>
                <a:gd name="connsiteY2055" fmla="*/ 766702 h 887826"/>
                <a:gd name="connsiteX2056" fmla="*/ 501953 w 569900"/>
                <a:gd name="connsiteY2056" fmla="*/ 767931 h 887826"/>
                <a:gd name="connsiteX2057" fmla="*/ 503783 w 569900"/>
                <a:gd name="connsiteY2057" fmla="*/ 767931 h 887826"/>
                <a:gd name="connsiteX2058" fmla="*/ 503783 w 569900"/>
                <a:gd name="connsiteY2058" fmla="*/ 769159 h 887826"/>
                <a:gd name="connsiteX2059" fmla="*/ 502563 w 569900"/>
                <a:gd name="connsiteY2059" fmla="*/ 769159 h 887826"/>
                <a:gd name="connsiteX2060" fmla="*/ 502563 w 569900"/>
                <a:gd name="connsiteY2060" fmla="*/ 768545 h 887826"/>
                <a:gd name="connsiteX2061" fmla="*/ 501953 w 569900"/>
                <a:gd name="connsiteY2061" fmla="*/ 768545 h 887826"/>
                <a:gd name="connsiteX2062" fmla="*/ 500733 w 569900"/>
                <a:gd name="connsiteY2062" fmla="*/ 768545 h 887826"/>
                <a:gd name="connsiteX2063" fmla="*/ 500733 w 569900"/>
                <a:gd name="connsiteY2063" fmla="*/ 769159 h 887826"/>
                <a:gd name="connsiteX2064" fmla="*/ 501953 w 569900"/>
                <a:gd name="connsiteY2064" fmla="*/ 769159 h 887826"/>
                <a:gd name="connsiteX2065" fmla="*/ 501953 w 569900"/>
                <a:gd name="connsiteY2065" fmla="*/ 768545 h 887826"/>
                <a:gd name="connsiteX2066" fmla="*/ 502563 w 569900"/>
                <a:gd name="connsiteY2066" fmla="*/ 769774 h 887826"/>
                <a:gd name="connsiteX2067" fmla="*/ 503783 w 569900"/>
                <a:gd name="connsiteY2067" fmla="*/ 769774 h 887826"/>
                <a:gd name="connsiteX2068" fmla="*/ 503783 w 569900"/>
                <a:gd name="connsiteY2068" fmla="*/ 772231 h 887826"/>
                <a:gd name="connsiteX2069" fmla="*/ 507444 w 569900"/>
                <a:gd name="connsiteY2069" fmla="*/ 772231 h 887826"/>
                <a:gd name="connsiteX2070" fmla="*/ 507444 w 569900"/>
                <a:gd name="connsiteY2070" fmla="*/ 776531 h 887826"/>
                <a:gd name="connsiteX2071" fmla="*/ 506834 w 569900"/>
                <a:gd name="connsiteY2071" fmla="*/ 776531 h 887826"/>
                <a:gd name="connsiteX2072" fmla="*/ 506834 w 569900"/>
                <a:gd name="connsiteY2072" fmla="*/ 779603 h 887826"/>
                <a:gd name="connsiteX2073" fmla="*/ 506224 w 569900"/>
                <a:gd name="connsiteY2073" fmla="*/ 778375 h 887826"/>
                <a:gd name="connsiteX2074" fmla="*/ 506224 w 569900"/>
                <a:gd name="connsiteY2074" fmla="*/ 779603 h 887826"/>
                <a:gd name="connsiteX2075" fmla="*/ 506834 w 569900"/>
                <a:gd name="connsiteY2075" fmla="*/ 779603 h 887826"/>
                <a:gd name="connsiteX2076" fmla="*/ 506834 w 569900"/>
                <a:gd name="connsiteY2076" fmla="*/ 780832 h 887826"/>
                <a:gd name="connsiteX2077" fmla="*/ 506224 w 569900"/>
                <a:gd name="connsiteY2077" fmla="*/ 780832 h 887826"/>
                <a:gd name="connsiteX2078" fmla="*/ 506224 w 569900"/>
                <a:gd name="connsiteY2078" fmla="*/ 783904 h 887826"/>
                <a:gd name="connsiteX2079" fmla="*/ 505613 w 569900"/>
                <a:gd name="connsiteY2079" fmla="*/ 783904 h 887826"/>
                <a:gd name="connsiteX2080" fmla="*/ 505613 w 569900"/>
                <a:gd name="connsiteY2080" fmla="*/ 785132 h 887826"/>
                <a:gd name="connsiteX2081" fmla="*/ 506834 w 569900"/>
                <a:gd name="connsiteY2081" fmla="*/ 785132 h 887826"/>
                <a:gd name="connsiteX2082" fmla="*/ 505613 w 569900"/>
                <a:gd name="connsiteY2082" fmla="*/ 786361 h 887826"/>
                <a:gd name="connsiteX2083" fmla="*/ 503783 w 569900"/>
                <a:gd name="connsiteY2083" fmla="*/ 788204 h 887826"/>
                <a:gd name="connsiteX2084" fmla="*/ 503783 w 569900"/>
                <a:gd name="connsiteY2084" fmla="*/ 788818 h 887826"/>
                <a:gd name="connsiteX2085" fmla="*/ 503173 w 569900"/>
                <a:gd name="connsiteY2085" fmla="*/ 788818 h 887826"/>
                <a:gd name="connsiteX2086" fmla="*/ 503173 w 569900"/>
                <a:gd name="connsiteY2086" fmla="*/ 789433 h 887826"/>
                <a:gd name="connsiteX2087" fmla="*/ 501953 w 569900"/>
                <a:gd name="connsiteY2087" fmla="*/ 789433 h 887826"/>
                <a:gd name="connsiteX2088" fmla="*/ 501953 w 569900"/>
                <a:gd name="connsiteY2088" fmla="*/ 790047 h 887826"/>
                <a:gd name="connsiteX2089" fmla="*/ 500123 w 569900"/>
                <a:gd name="connsiteY2089" fmla="*/ 790047 h 887826"/>
                <a:gd name="connsiteX2090" fmla="*/ 500123 w 569900"/>
                <a:gd name="connsiteY2090" fmla="*/ 791276 h 887826"/>
                <a:gd name="connsiteX2091" fmla="*/ 498903 w 569900"/>
                <a:gd name="connsiteY2091" fmla="*/ 791276 h 887826"/>
                <a:gd name="connsiteX2092" fmla="*/ 498903 w 569900"/>
                <a:gd name="connsiteY2092" fmla="*/ 791890 h 887826"/>
                <a:gd name="connsiteX2093" fmla="*/ 498292 w 569900"/>
                <a:gd name="connsiteY2093" fmla="*/ 791890 h 887826"/>
                <a:gd name="connsiteX2094" fmla="*/ 498292 w 569900"/>
                <a:gd name="connsiteY2094" fmla="*/ 792504 h 887826"/>
                <a:gd name="connsiteX2095" fmla="*/ 496462 w 569900"/>
                <a:gd name="connsiteY2095" fmla="*/ 792504 h 887826"/>
                <a:gd name="connsiteX2096" fmla="*/ 496462 w 569900"/>
                <a:gd name="connsiteY2096" fmla="*/ 793119 h 887826"/>
                <a:gd name="connsiteX2097" fmla="*/ 495242 w 569900"/>
                <a:gd name="connsiteY2097" fmla="*/ 793119 h 887826"/>
                <a:gd name="connsiteX2098" fmla="*/ 495242 w 569900"/>
                <a:gd name="connsiteY2098" fmla="*/ 793733 h 887826"/>
                <a:gd name="connsiteX2099" fmla="*/ 492802 w 569900"/>
                <a:gd name="connsiteY2099" fmla="*/ 793733 h 887826"/>
                <a:gd name="connsiteX2100" fmla="*/ 492802 w 569900"/>
                <a:gd name="connsiteY2100" fmla="*/ 793119 h 887826"/>
                <a:gd name="connsiteX2101" fmla="*/ 485481 w 569900"/>
                <a:gd name="connsiteY2101" fmla="*/ 791276 h 887826"/>
                <a:gd name="connsiteX2102" fmla="*/ 484261 w 569900"/>
                <a:gd name="connsiteY2102" fmla="*/ 791890 h 887826"/>
                <a:gd name="connsiteX2103" fmla="*/ 484261 w 569900"/>
                <a:gd name="connsiteY2103" fmla="*/ 792504 h 887826"/>
                <a:gd name="connsiteX2104" fmla="*/ 484871 w 569900"/>
                <a:gd name="connsiteY2104" fmla="*/ 792504 h 887826"/>
                <a:gd name="connsiteX2105" fmla="*/ 479380 w 569900"/>
                <a:gd name="connsiteY2105" fmla="*/ 793119 h 887826"/>
                <a:gd name="connsiteX2106" fmla="*/ 479380 w 569900"/>
                <a:gd name="connsiteY2106" fmla="*/ 792504 h 887826"/>
                <a:gd name="connsiteX2107" fmla="*/ 478770 w 569900"/>
                <a:gd name="connsiteY2107" fmla="*/ 792504 h 887826"/>
                <a:gd name="connsiteX2108" fmla="*/ 478770 w 569900"/>
                <a:gd name="connsiteY2108" fmla="*/ 791890 h 887826"/>
                <a:gd name="connsiteX2109" fmla="*/ 478247 w 569900"/>
                <a:gd name="connsiteY2109" fmla="*/ 792153 h 887826"/>
                <a:gd name="connsiteX2110" fmla="*/ 476940 w 569900"/>
                <a:gd name="connsiteY2110" fmla="*/ 791276 h 887826"/>
                <a:gd name="connsiteX2111" fmla="*/ 477550 w 569900"/>
                <a:gd name="connsiteY2111" fmla="*/ 792504 h 887826"/>
                <a:gd name="connsiteX2112" fmla="*/ 478247 w 569900"/>
                <a:gd name="connsiteY2112" fmla="*/ 792153 h 887826"/>
                <a:gd name="connsiteX2113" fmla="*/ 478770 w 569900"/>
                <a:gd name="connsiteY2113" fmla="*/ 792504 h 887826"/>
                <a:gd name="connsiteX2114" fmla="*/ 478770 w 569900"/>
                <a:gd name="connsiteY2114" fmla="*/ 793119 h 887826"/>
                <a:gd name="connsiteX2115" fmla="*/ 477550 w 569900"/>
                <a:gd name="connsiteY2115" fmla="*/ 793119 h 887826"/>
                <a:gd name="connsiteX2116" fmla="*/ 477550 w 569900"/>
                <a:gd name="connsiteY2116" fmla="*/ 795576 h 887826"/>
                <a:gd name="connsiteX2117" fmla="*/ 478770 w 569900"/>
                <a:gd name="connsiteY2117" fmla="*/ 795576 h 887826"/>
                <a:gd name="connsiteX2118" fmla="*/ 478770 w 569900"/>
                <a:gd name="connsiteY2118" fmla="*/ 796190 h 887826"/>
                <a:gd name="connsiteX2119" fmla="*/ 480600 w 569900"/>
                <a:gd name="connsiteY2119" fmla="*/ 796805 h 887826"/>
                <a:gd name="connsiteX2120" fmla="*/ 480600 w 569900"/>
                <a:gd name="connsiteY2120" fmla="*/ 796190 h 887826"/>
                <a:gd name="connsiteX2121" fmla="*/ 481210 w 569900"/>
                <a:gd name="connsiteY2121" fmla="*/ 796190 h 887826"/>
                <a:gd name="connsiteX2122" fmla="*/ 481210 w 569900"/>
                <a:gd name="connsiteY2122" fmla="*/ 796805 h 887826"/>
                <a:gd name="connsiteX2123" fmla="*/ 483040 w 569900"/>
                <a:gd name="connsiteY2123" fmla="*/ 796805 h 887826"/>
                <a:gd name="connsiteX2124" fmla="*/ 483040 w 569900"/>
                <a:gd name="connsiteY2124" fmla="*/ 797419 h 887826"/>
                <a:gd name="connsiteX2125" fmla="*/ 488531 w 569900"/>
                <a:gd name="connsiteY2125" fmla="*/ 798034 h 887826"/>
                <a:gd name="connsiteX2126" fmla="*/ 489141 w 569900"/>
                <a:gd name="connsiteY2126" fmla="*/ 801720 h 887826"/>
                <a:gd name="connsiteX2127" fmla="*/ 487311 w 569900"/>
                <a:gd name="connsiteY2127" fmla="*/ 804177 h 887826"/>
                <a:gd name="connsiteX2128" fmla="*/ 489141 w 569900"/>
                <a:gd name="connsiteY2128" fmla="*/ 804177 h 887826"/>
                <a:gd name="connsiteX2129" fmla="*/ 489141 w 569900"/>
                <a:gd name="connsiteY2129" fmla="*/ 805406 h 887826"/>
                <a:gd name="connsiteX2130" fmla="*/ 488531 w 569900"/>
                <a:gd name="connsiteY2130" fmla="*/ 805406 h 887826"/>
                <a:gd name="connsiteX2131" fmla="*/ 489141 w 569900"/>
                <a:gd name="connsiteY2131" fmla="*/ 806020 h 887826"/>
                <a:gd name="connsiteX2132" fmla="*/ 489141 w 569900"/>
                <a:gd name="connsiteY2132" fmla="*/ 806020 h 887826"/>
                <a:gd name="connsiteX2133" fmla="*/ 489141 w 569900"/>
                <a:gd name="connsiteY2133" fmla="*/ 806020 h 887826"/>
                <a:gd name="connsiteX2134" fmla="*/ 490361 w 569900"/>
                <a:gd name="connsiteY2134" fmla="*/ 807249 h 887826"/>
                <a:gd name="connsiteX2135" fmla="*/ 490361 w 569900"/>
                <a:gd name="connsiteY2135" fmla="*/ 806020 h 887826"/>
                <a:gd name="connsiteX2136" fmla="*/ 489141 w 569900"/>
                <a:gd name="connsiteY2136" fmla="*/ 806020 h 887826"/>
                <a:gd name="connsiteX2137" fmla="*/ 489141 w 569900"/>
                <a:gd name="connsiteY2137" fmla="*/ 806020 h 887826"/>
                <a:gd name="connsiteX2138" fmla="*/ 489141 w 569900"/>
                <a:gd name="connsiteY2138" fmla="*/ 805406 h 887826"/>
                <a:gd name="connsiteX2139" fmla="*/ 490361 w 569900"/>
                <a:gd name="connsiteY2139" fmla="*/ 805406 h 887826"/>
                <a:gd name="connsiteX2140" fmla="*/ 490361 w 569900"/>
                <a:gd name="connsiteY2140" fmla="*/ 803563 h 887826"/>
                <a:gd name="connsiteX2141" fmla="*/ 490971 w 569900"/>
                <a:gd name="connsiteY2141" fmla="*/ 803563 h 887826"/>
                <a:gd name="connsiteX2142" fmla="*/ 490971 w 569900"/>
                <a:gd name="connsiteY2142" fmla="*/ 801720 h 887826"/>
                <a:gd name="connsiteX2143" fmla="*/ 492192 w 569900"/>
                <a:gd name="connsiteY2143" fmla="*/ 801720 h 887826"/>
                <a:gd name="connsiteX2144" fmla="*/ 492192 w 569900"/>
                <a:gd name="connsiteY2144" fmla="*/ 802948 h 887826"/>
                <a:gd name="connsiteX2145" fmla="*/ 494632 w 569900"/>
                <a:gd name="connsiteY2145" fmla="*/ 804177 h 887826"/>
                <a:gd name="connsiteX2146" fmla="*/ 498292 w 569900"/>
                <a:gd name="connsiteY2146" fmla="*/ 804791 h 887826"/>
                <a:gd name="connsiteX2147" fmla="*/ 498292 w 569900"/>
                <a:gd name="connsiteY2147" fmla="*/ 805406 h 887826"/>
                <a:gd name="connsiteX2148" fmla="*/ 502563 w 569900"/>
                <a:gd name="connsiteY2148" fmla="*/ 809706 h 887826"/>
                <a:gd name="connsiteX2149" fmla="*/ 503173 w 569900"/>
                <a:gd name="connsiteY2149" fmla="*/ 809706 h 887826"/>
                <a:gd name="connsiteX2150" fmla="*/ 503173 w 569900"/>
                <a:gd name="connsiteY2150" fmla="*/ 811549 h 887826"/>
                <a:gd name="connsiteX2151" fmla="*/ 502563 w 569900"/>
                <a:gd name="connsiteY2151" fmla="*/ 811549 h 887826"/>
                <a:gd name="connsiteX2152" fmla="*/ 502563 w 569900"/>
                <a:gd name="connsiteY2152" fmla="*/ 810935 h 887826"/>
                <a:gd name="connsiteX2153" fmla="*/ 500733 w 569900"/>
                <a:gd name="connsiteY2153" fmla="*/ 811549 h 887826"/>
                <a:gd name="connsiteX2154" fmla="*/ 501953 w 569900"/>
                <a:gd name="connsiteY2154" fmla="*/ 812163 h 887826"/>
                <a:gd name="connsiteX2155" fmla="*/ 498292 w 569900"/>
                <a:gd name="connsiteY2155" fmla="*/ 812163 h 887826"/>
                <a:gd name="connsiteX2156" fmla="*/ 498292 w 569900"/>
                <a:gd name="connsiteY2156" fmla="*/ 811549 h 887826"/>
                <a:gd name="connsiteX2157" fmla="*/ 496462 w 569900"/>
                <a:gd name="connsiteY2157" fmla="*/ 809706 h 887826"/>
                <a:gd name="connsiteX2158" fmla="*/ 495852 w 569900"/>
                <a:gd name="connsiteY2158" fmla="*/ 809706 h 887826"/>
                <a:gd name="connsiteX2159" fmla="*/ 495852 w 569900"/>
                <a:gd name="connsiteY2159" fmla="*/ 810935 h 887826"/>
                <a:gd name="connsiteX2160" fmla="*/ 494632 w 569900"/>
                <a:gd name="connsiteY2160" fmla="*/ 810935 h 887826"/>
                <a:gd name="connsiteX2161" fmla="*/ 494632 w 569900"/>
                <a:gd name="connsiteY2161" fmla="*/ 809706 h 887826"/>
                <a:gd name="connsiteX2162" fmla="*/ 490971 w 569900"/>
                <a:gd name="connsiteY2162" fmla="*/ 809706 h 887826"/>
                <a:gd name="connsiteX2163" fmla="*/ 490971 w 569900"/>
                <a:gd name="connsiteY2163" fmla="*/ 810935 h 887826"/>
                <a:gd name="connsiteX2164" fmla="*/ 494632 w 569900"/>
                <a:gd name="connsiteY2164" fmla="*/ 811549 h 887826"/>
                <a:gd name="connsiteX2165" fmla="*/ 494632 w 569900"/>
                <a:gd name="connsiteY2165" fmla="*/ 812163 h 887826"/>
                <a:gd name="connsiteX2166" fmla="*/ 498292 w 569900"/>
                <a:gd name="connsiteY2166" fmla="*/ 812163 h 887826"/>
                <a:gd name="connsiteX2167" fmla="*/ 498292 w 569900"/>
                <a:gd name="connsiteY2167" fmla="*/ 812778 h 887826"/>
                <a:gd name="connsiteX2168" fmla="*/ 498903 w 569900"/>
                <a:gd name="connsiteY2168" fmla="*/ 812778 h 887826"/>
                <a:gd name="connsiteX2169" fmla="*/ 498903 w 569900"/>
                <a:gd name="connsiteY2169" fmla="*/ 813392 h 887826"/>
                <a:gd name="connsiteX2170" fmla="*/ 507444 w 569900"/>
                <a:gd name="connsiteY2170" fmla="*/ 813392 h 887826"/>
                <a:gd name="connsiteX2171" fmla="*/ 507444 w 569900"/>
                <a:gd name="connsiteY2171" fmla="*/ 812778 h 887826"/>
                <a:gd name="connsiteX2172" fmla="*/ 508054 w 569900"/>
                <a:gd name="connsiteY2172" fmla="*/ 812778 h 887826"/>
                <a:gd name="connsiteX2173" fmla="*/ 508054 w 569900"/>
                <a:gd name="connsiteY2173" fmla="*/ 812163 h 887826"/>
                <a:gd name="connsiteX2174" fmla="*/ 510494 w 569900"/>
                <a:gd name="connsiteY2174" fmla="*/ 812778 h 887826"/>
                <a:gd name="connsiteX2175" fmla="*/ 510494 w 569900"/>
                <a:gd name="connsiteY2175" fmla="*/ 812163 h 887826"/>
                <a:gd name="connsiteX2176" fmla="*/ 512324 w 569900"/>
                <a:gd name="connsiteY2176" fmla="*/ 812778 h 887826"/>
                <a:gd name="connsiteX2177" fmla="*/ 512324 w 569900"/>
                <a:gd name="connsiteY2177" fmla="*/ 812163 h 887826"/>
                <a:gd name="connsiteX2178" fmla="*/ 530627 w 569900"/>
                <a:gd name="connsiteY2178" fmla="*/ 812778 h 887826"/>
                <a:gd name="connsiteX2179" fmla="*/ 530627 w 569900"/>
                <a:gd name="connsiteY2179" fmla="*/ 812163 h 887826"/>
                <a:gd name="connsiteX2180" fmla="*/ 534287 w 569900"/>
                <a:gd name="connsiteY2180" fmla="*/ 818921 h 887826"/>
                <a:gd name="connsiteX2181" fmla="*/ 533677 w 569900"/>
                <a:gd name="connsiteY2181" fmla="*/ 818921 h 887826"/>
                <a:gd name="connsiteX2182" fmla="*/ 533677 w 569900"/>
                <a:gd name="connsiteY2182" fmla="*/ 819536 h 887826"/>
                <a:gd name="connsiteX2183" fmla="*/ 533067 w 569900"/>
                <a:gd name="connsiteY2183" fmla="*/ 819536 h 887826"/>
                <a:gd name="connsiteX2184" fmla="*/ 533067 w 569900"/>
                <a:gd name="connsiteY2184" fmla="*/ 820150 h 887826"/>
                <a:gd name="connsiteX2185" fmla="*/ 531847 w 569900"/>
                <a:gd name="connsiteY2185" fmla="*/ 820150 h 887826"/>
                <a:gd name="connsiteX2186" fmla="*/ 531847 w 569900"/>
                <a:gd name="connsiteY2186" fmla="*/ 819536 h 887826"/>
                <a:gd name="connsiteX2187" fmla="*/ 530017 w 569900"/>
                <a:gd name="connsiteY2187" fmla="*/ 818921 h 887826"/>
                <a:gd name="connsiteX2188" fmla="*/ 530017 w 569900"/>
                <a:gd name="connsiteY2188" fmla="*/ 819536 h 887826"/>
                <a:gd name="connsiteX2189" fmla="*/ 529407 w 569900"/>
                <a:gd name="connsiteY2189" fmla="*/ 819536 h 887826"/>
                <a:gd name="connsiteX2190" fmla="*/ 528187 w 569900"/>
                <a:gd name="connsiteY2190" fmla="*/ 820764 h 887826"/>
                <a:gd name="connsiteX2191" fmla="*/ 528186 w 569900"/>
                <a:gd name="connsiteY2191" fmla="*/ 820764 h 887826"/>
                <a:gd name="connsiteX2192" fmla="*/ 528186 w 569900"/>
                <a:gd name="connsiteY2192" fmla="*/ 820764 h 887826"/>
                <a:gd name="connsiteX2193" fmla="*/ 527576 w 569900"/>
                <a:gd name="connsiteY2193" fmla="*/ 821379 h 887826"/>
                <a:gd name="connsiteX2194" fmla="*/ 528186 w 569900"/>
                <a:gd name="connsiteY2194" fmla="*/ 821379 h 887826"/>
                <a:gd name="connsiteX2195" fmla="*/ 528186 w 569900"/>
                <a:gd name="connsiteY2195" fmla="*/ 820764 h 887826"/>
                <a:gd name="connsiteX2196" fmla="*/ 528187 w 569900"/>
                <a:gd name="connsiteY2196" fmla="*/ 820764 h 887826"/>
                <a:gd name="connsiteX2197" fmla="*/ 530017 w 569900"/>
                <a:gd name="connsiteY2197" fmla="*/ 820764 h 887826"/>
                <a:gd name="connsiteX2198" fmla="*/ 529407 w 569900"/>
                <a:gd name="connsiteY2198" fmla="*/ 837352 h 887826"/>
                <a:gd name="connsiteX2199" fmla="*/ 528186 w 569900"/>
                <a:gd name="connsiteY2199" fmla="*/ 837352 h 887826"/>
                <a:gd name="connsiteX2200" fmla="*/ 528186 w 569900"/>
                <a:gd name="connsiteY2200" fmla="*/ 838580 h 887826"/>
                <a:gd name="connsiteX2201" fmla="*/ 525746 w 569900"/>
                <a:gd name="connsiteY2201" fmla="*/ 839195 h 887826"/>
                <a:gd name="connsiteX2202" fmla="*/ 525746 w 569900"/>
                <a:gd name="connsiteY2202" fmla="*/ 839809 h 887826"/>
                <a:gd name="connsiteX2203" fmla="*/ 523306 w 569900"/>
                <a:gd name="connsiteY2203" fmla="*/ 839809 h 887826"/>
                <a:gd name="connsiteX2204" fmla="*/ 523306 w 569900"/>
                <a:gd name="connsiteY2204" fmla="*/ 840423 h 887826"/>
                <a:gd name="connsiteX2205" fmla="*/ 517815 w 569900"/>
                <a:gd name="connsiteY2205" fmla="*/ 841038 h 887826"/>
                <a:gd name="connsiteX2206" fmla="*/ 517815 w 569900"/>
                <a:gd name="connsiteY2206" fmla="*/ 842266 h 887826"/>
                <a:gd name="connsiteX2207" fmla="*/ 515375 w 569900"/>
                <a:gd name="connsiteY2207" fmla="*/ 843495 h 887826"/>
                <a:gd name="connsiteX2208" fmla="*/ 513545 w 569900"/>
                <a:gd name="connsiteY2208" fmla="*/ 844109 h 887826"/>
                <a:gd name="connsiteX2209" fmla="*/ 504393 w 569900"/>
                <a:gd name="connsiteY2209" fmla="*/ 844724 h 887826"/>
                <a:gd name="connsiteX2210" fmla="*/ 504393 w 569900"/>
                <a:gd name="connsiteY2210" fmla="*/ 845338 h 887826"/>
                <a:gd name="connsiteX2211" fmla="*/ 503783 w 569900"/>
                <a:gd name="connsiteY2211" fmla="*/ 845338 h 887826"/>
                <a:gd name="connsiteX2212" fmla="*/ 503783 w 569900"/>
                <a:gd name="connsiteY2212" fmla="*/ 846567 h 887826"/>
                <a:gd name="connsiteX2213" fmla="*/ 500733 w 569900"/>
                <a:gd name="connsiteY2213" fmla="*/ 849024 h 887826"/>
                <a:gd name="connsiteX2214" fmla="*/ 500123 w 569900"/>
                <a:gd name="connsiteY2214" fmla="*/ 849024 h 887826"/>
                <a:gd name="connsiteX2215" fmla="*/ 499513 w 569900"/>
                <a:gd name="connsiteY2215" fmla="*/ 858239 h 887826"/>
                <a:gd name="connsiteX2216" fmla="*/ 498903 w 569900"/>
                <a:gd name="connsiteY2216" fmla="*/ 858239 h 887826"/>
                <a:gd name="connsiteX2217" fmla="*/ 498903 w 569900"/>
                <a:gd name="connsiteY2217" fmla="*/ 859468 h 887826"/>
                <a:gd name="connsiteX2218" fmla="*/ 495242 w 569900"/>
                <a:gd name="connsiteY2218" fmla="*/ 858854 h 887826"/>
                <a:gd name="connsiteX2219" fmla="*/ 495242 w 569900"/>
                <a:gd name="connsiteY2219" fmla="*/ 858239 h 887826"/>
                <a:gd name="connsiteX2220" fmla="*/ 484871 w 569900"/>
                <a:gd name="connsiteY2220" fmla="*/ 853939 h 887826"/>
                <a:gd name="connsiteX2221" fmla="*/ 484261 w 569900"/>
                <a:gd name="connsiteY2221" fmla="*/ 853939 h 887826"/>
                <a:gd name="connsiteX2222" fmla="*/ 484261 w 569900"/>
                <a:gd name="connsiteY2222" fmla="*/ 854553 h 887826"/>
                <a:gd name="connsiteX2223" fmla="*/ 484871 w 569900"/>
                <a:gd name="connsiteY2223" fmla="*/ 854553 h 887826"/>
                <a:gd name="connsiteX2224" fmla="*/ 485481 w 569900"/>
                <a:gd name="connsiteY2224" fmla="*/ 855782 h 887826"/>
                <a:gd name="connsiteX2225" fmla="*/ 480600 w 569900"/>
                <a:gd name="connsiteY2225" fmla="*/ 858854 h 887826"/>
                <a:gd name="connsiteX2226" fmla="*/ 479380 w 569900"/>
                <a:gd name="connsiteY2226" fmla="*/ 860082 h 887826"/>
                <a:gd name="connsiteX2227" fmla="*/ 456807 w 569900"/>
                <a:gd name="connsiteY2227" fmla="*/ 863768 h 887826"/>
                <a:gd name="connsiteX2228" fmla="*/ 456807 w 569900"/>
                <a:gd name="connsiteY2228" fmla="*/ 864383 h 887826"/>
                <a:gd name="connsiteX2229" fmla="*/ 456197 w 569900"/>
                <a:gd name="connsiteY2229" fmla="*/ 864383 h 887826"/>
                <a:gd name="connsiteX2230" fmla="*/ 456197 w 569900"/>
                <a:gd name="connsiteY2230" fmla="*/ 864997 h 887826"/>
                <a:gd name="connsiteX2231" fmla="*/ 455587 w 569900"/>
                <a:gd name="connsiteY2231" fmla="*/ 864997 h 887826"/>
                <a:gd name="connsiteX2232" fmla="*/ 455587 w 569900"/>
                <a:gd name="connsiteY2232" fmla="*/ 866226 h 887826"/>
                <a:gd name="connsiteX2233" fmla="*/ 454367 w 569900"/>
                <a:gd name="connsiteY2233" fmla="*/ 866226 h 887826"/>
                <a:gd name="connsiteX2234" fmla="*/ 454367 w 569900"/>
                <a:gd name="connsiteY2234" fmla="*/ 866840 h 887826"/>
                <a:gd name="connsiteX2235" fmla="*/ 453146 w 569900"/>
                <a:gd name="connsiteY2235" fmla="*/ 866840 h 887826"/>
                <a:gd name="connsiteX2236" fmla="*/ 453146 w 569900"/>
                <a:gd name="connsiteY2236" fmla="*/ 867454 h 887826"/>
                <a:gd name="connsiteX2237" fmla="*/ 452536 w 569900"/>
                <a:gd name="connsiteY2237" fmla="*/ 867454 h 887826"/>
                <a:gd name="connsiteX2238" fmla="*/ 452536 w 569900"/>
                <a:gd name="connsiteY2238" fmla="*/ 868069 h 887826"/>
                <a:gd name="connsiteX2239" fmla="*/ 451926 w 569900"/>
                <a:gd name="connsiteY2239" fmla="*/ 868069 h 887826"/>
                <a:gd name="connsiteX2240" fmla="*/ 452536 w 569900"/>
                <a:gd name="connsiteY2240" fmla="*/ 868683 h 887826"/>
                <a:gd name="connsiteX2241" fmla="*/ 450096 w 569900"/>
                <a:gd name="connsiteY2241" fmla="*/ 869912 h 887826"/>
                <a:gd name="connsiteX2242" fmla="*/ 450096 w 569900"/>
                <a:gd name="connsiteY2242" fmla="*/ 870526 h 887826"/>
                <a:gd name="connsiteX2243" fmla="*/ 449486 w 569900"/>
                <a:gd name="connsiteY2243" fmla="*/ 870526 h 887826"/>
                <a:gd name="connsiteX2244" fmla="*/ 449486 w 569900"/>
                <a:gd name="connsiteY2244" fmla="*/ 871141 h 887826"/>
                <a:gd name="connsiteX2245" fmla="*/ 445825 w 569900"/>
                <a:gd name="connsiteY2245" fmla="*/ 869912 h 887826"/>
                <a:gd name="connsiteX2246" fmla="*/ 445215 w 569900"/>
                <a:gd name="connsiteY2246" fmla="*/ 869912 h 887826"/>
                <a:gd name="connsiteX2247" fmla="*/ 445215 w 569900"/>
                <a:gd name="connsiteY2247" fmla="*/ 868683 h 887826"/>
                <a:gd name="connsiteX2248" fmla="*/ 443995 w 569900"/>
                <a:gd name="connsiteY2248" fmla="*/ 868683 h 887826"/>
                <a:gd name="connsiteX2249" fmla="*/ 443995 w 569900"/>
                <a:gd name="connsiteY2249" fmla="*/ 868069 h 887826"/>
                <a:gd name="connsiteX2250" fmla="*/ 443385 w 569900"/>
                <a:gd name="connsiteY2250" fmla="*/ 868069 h 887826"/>
                <a:gd name="connsiteX2251" fmla="*/ 443385 w 569900"/>
                <a:gd name="connsiteY2251" fmla="*/ 867454 h 887826"/>
                <a:gd name="connsiteX2252" fmla="*/ 442165 w 569900"/>
                <a:gd name="connsiteY2252" fmla="*/ 867454 h 887826"/>
                <a:gd name="connsiteX2253" fmla="*/ 442165 w 569900"/>
                <a:gd name="connsiteY2253" fmla="*/ 868069 h 887826"/>
                <a:gd name="connsiteX2254" fmla="*/ 440945 w 569900"/>
                <a:gd name="connsiteY2254" fmla="*/ 868069 h 887826"/>
                <a:gd name="connsiteX2255" fmla="*/ 440945 w 569900"/>
                <a:gd name="connsiteY2255" fmla="*/ 867454 h 887826"/>
                <a:gd name="connsiteX2256" fmla="*/ 440335 w 569900"/>
                <a:gd name="connsiteY2256" fmla="*/ 867454 h 887826"/>
                <a:gd name="connsiteX2257" fmla="*/ 438504 w 569900"/>
                <a:gd name="connsiteY2257" fmla="*/ 866226 h 887826"/>
                <a:gd name="connsiteX2258" fmla="*/ 438504 w 569900"/>
                <a:gd name="connsiteY2258" fmla="*/ 864997 h 887826"/>
                <a:gd name="connsiteX2259" fmla="*/ 437894 w 569900"/>
                <a:gd name="connsiteY2259" fmla="*/ 864997 h 887826"/>
                <a:gd name="connsiteX2260" fmla="*/ 437894 w 569900"/>
                <a:gd name="connsiteY2260" fmla="*/ 864383 h 887826"/>
                <a:gd name="connsiteX2261" fmla="*/ 437284 w 569900"/>
                <a:gd name="connsiteY2261" fmla="*/ 864383 h 887826"/>
                <a:gd name="connsiteX2262" fmla="*/ 437284 w 569900"/>
                <a:gd name="connsiteY2262" fmla="*/ 864997 h 887826"/>
                <a:gd name="connsiteX2263" fmla="*/ 429353 w 569900"/>
                <a:gd name="connsiteY2263" fmla="*/ 861925 h 887826"/>
                <a:gd name="connsiteX2264" fmla="*/ 429353 w 569900"/>
                <a:gd name="connsiteY2264" fmla="*/ 860697 h 887826"/>
                <a:gd name="connsiteX2265" fmla="*/ 426303 w 569900"/>
                <a:gd name="connsiteY2265" fmla="*/ 860082 h 887826"/>
                <a:gd name="connsiteX2266" fmla="*/ 426303 w 569900"/>
                <a:gd name="connsiteY2266" fmla="*/ 859468 h 887826"/>
                <a:gd name="connsiteX2267" fmla="*/ 424472 w 569900"/>
                <a:gd name="connsiteY2267" fmla="*/ 859468 h 887826"/>
                <a:gd name="connsiteX2268" fmla="*/ 424472 w 569900"/>
                <a:gd name="connsiteY2268" fmla="*/ 858854 h 887826"/>
                <a:gd name="connsiteX2269" fmla="*/ 417762 w 569900"/>
                <a:gd name="connsiteY2269" fmla="*/ 857011 h 887826"/>
                <a:gd name="connsiteX2270" fmla="*/ 417762 w 569900"/>
                <a:gd name="connsiteY2270" fmla="*/ 856396 h 887826"/>
                <a:gd name="connsiteX2271" fmla="*/ 417152 w 569900"/>
                <a:gd name="connsiteY2271" fmla="*/ 856396 h 887826"/>
                <a:gd name="connsiteX2272" fmla="*/ 417152 w 569900"/>
                <a:gd name="connsiteY2272" fmla="*/ 857011 h 887826"/>
                <a:gd name="connsiteX2273" fmla="*/ 397629 w 569900"/>
                <a:gd name="connsiteY2273" fmla="*/ 857011 h 887826"/>
                <a:gd name="connsiteX2274" fmla="*/ 397629 w 569900"/>
                <a:gd name="connsiteY2274" fmla="*/ 856396 h 887826"/>
                <a:gd name="connsiteX2275" fmla="*/ 383597 w 569900"/>
                <a:gd name="connsiteY2275" fmla="*/ 859468 h 887826"/>
                <a:gd name="connsiteX2276" fmla="*/ 383597 w 569900"/>
                <a:gd name="connsiteY2276" fmla="*/ 858239 h 887826"/>
                <a:gd name="connsiteX2277" fmla="*/ 381767 w 569900"/>
                <a:gd name="connsiteY2277" fmla="*/ 858854 h 887826"/>
                <a:gd name="connsiteX2278" fmla="*/ 382987 w 569900"/>
                <a:gd name="connsiteY2278" fmla="*/ 858854 h 887826"/>
                <a:gd name="connsiteX2279" fmla="*/ 378716 w 569900"/>
                <a:gd name="connsiteY2279" fmla="*/ 859468 h 887826"/>
                <a:gd name="connsiteX2280" fmla="*/ 373836 w 569900"/>
                <a:gd name="connsiteY2280" fmla="*/ 855168 h 887826"/>
                <a:gd name="connsiteX2281" fmla="*/ 374446 w 569900"/>
                <a:gd name="connsiteY2281" fmla="*/ 855168 h 887826"/>
                <a:gd name="connsiteX2282" fmla="*/ 374446 w 569900"/>
                <a:gd name="connsiteY2282" fmla="*/ 854553 h 887826"/>
                <a:gd name="connsiteX2283" fmla="*/ 375056 w 569900"/>
                <a:gd name="connsiteY2283" fmla="*/ 854553 h 887826"/>
                <a:gd name="connsiteX2284" fmla="*/ 378106 w 569900"/>
                <a:gd name="connsiteY2284" fmla="*/ 853939 h 887826"/>
                <a:gd name="connsiteX2285" fmla="*/ 378106 w 569900"/>
                <a:gd name="connsiteY2285" fmla="*/ 854553 h 887826"/>
                <a:gd name="connsiteX2286" fmla="*/ 379326 w 569900"/>
                <a:gd name="connsiteY2286" fmla="*/ 853939 h 887826"/>
                <a:gd name="connsiteX2287" fmla="*/ 379326 w 569900"/>
                <a:gd name="connsiteY2287" fmla="*/ 852710 h 887826"/>
                <a:gd name="connsiteX2288" fmla="*/ 378716 w 569900"/>
                <a:gd name="connsiteY2288" fmla="*/ 852710 h 887826"/>
                <a:gd name="connsiteX2289" fmla="*/ 378716 w 569900"/>
                <a:gd name="connsiteY2289" fmla="*/ 853939 h 887826"/>
                <a:gd name="connsiteX2290" fmla="*/ 376276 w 569900"/>
                <a:gd name="connsiteY2290" fmla="*/ 852096 h 887826"/>
                <a:gd name="connsiteX2291" fmla="*/ 378106 w 569900"/>
                <a:gd name="connsiteY2291" fmla="*/ 851481 h 887826"/>
                <a:gd name="connsiteX2292" fmla="*/ 378106 w 569900"/>
                <a:gd name="connsiteY2292" fmla="*/ 850253 h 887826"/>
                <a:gd name="connsiteX2293" fmla="*/ 377496 w 569900"/>
                <a:gd name="connsiteY2293" fmla="*/ 850253 h 887826"/>
                <a:gd name="connsiteX2294" fmla="*/ 376276 w 569900"/>
                <a:gd name="connsiteY2294" fmla="*/ 852096 h 887826"/>
                <a:gd name="connsiteX2295" fmla="*/ 375056 w 569900"/>
                <a:gd name="connsiteY2295" fmla="*/ 851481 h 887826"/>
                <a:gd name="connsiteX2296" fmla="*/ 375666 w 569900"/>
                <a:gd name="connsiteY2296" fmla="*/ 850867 h 887826"/>
                <a:gd name="connsiteX2297" fmla="*/ 375056 w 569900"/>
                <a:gd name="connsiteY2297" fmla="*/ 850867 h 887826"/>
                <a:gd name="connsiteX2298" fmla="*/ 375056 w 569900"/>
                <a:gd name="connsiteY2298" fmla="*/ 850253 h 887826"/>
                <a:gd name="connsiteX2299" fmla="*/ 375666 w 569900"/>
                <a:gd name="connsiteY2299" fmla="*/ 850253 h 887826"/>
                <a:gd name="connsiteX2300" fmla="*/ 374446 w 569900"/>
                <a:gd name="connsiteY2300" fmla="*/ 849024 h 887826"/>
                <a:gd name="connsiteX2301" fmla="*/ 374446 w 569900"/>
                <a:gd name="connsiteY2301" fmla="*/ 853939 h 887826"/>
                <a:gd name="connsiteX2302" fmla="*/ 373836 w 569900"/>
                <a:gd name="connsiteY2302" fmla="*/ 853939 h 887826"/>
                <a:gd name="connsiteX2303" fmla="*/ 372615 w 569900"/>
                <a:gd name="connsiteY2303" fmla="*/ 848410 h 887826"/>
                <a:gd name="connsiteX2304" fmla="*/ 368345 w 569900"/>
                <a:gd name="connsiteY2304" fmla="*/ 848410 h 887826"/>
                <a:gd name="connsiteX2305" fmla="*/ 368345 w 569900"/>
                <a:gd name="connsiteY2305" fmla="*/ 847795 h 887826"/>
                <a:gd name="connsiteX2306" fmla="*/ 367125 w 569900"/>
                <a:gd name="connsiteY2306" fmla="*/ 847795 h 887826"/>
                <a:gd name="connsiteX2307" fmla="*/ 367125 w 569900"/>
                <a:gd name="connsiteY2307" fmla="*/ 849024 h 887826"/>
                <a:gd name="connsiteX2308" fmla="*/ 366515 w 569900"/>
                <a:gd name="connsiteY2308" fmla="*/ 849024 h 887826"/>
                <a:gd name="connsiteX2309" fmla="*/ 366515 w 569900"/>
                <a:gd name="connsiteY2309" fmla="*/ 848410 h 887826"/>
                <a:gd name="connsiteX2310" fmla="*/ 365905 w 569900"/>
                <a:gd name="connsiteY2310" fmla="*/ 848410 h 887826"/>
                <a:gd name="connsiteX2311" fmla="*/ 365905 w 569900"/>
                <a:gd name="connsiteY2311" fmla="*/ 853939 h 887826"/>
                <a:gd name="connsiteX2312" fmla="*/ 361634 w 569900"/>
                <a:gd name="connsiteY2312" fmla="*/ 853939 h 887826"/>
                <a:gd name="connsiteX2313" fmla="*/ 361634 w 569900"/>
                <a:gd name="connsiteY2313" fmla="*/ 852710 h 887826"/>
                <a:gd name="connsiteX2314" fmla="*/ 354923 w 569900"/>
                <a:gd name="connsiteY2314" fmla="*/ 850253 h 887826"/>
                <a:gd name="connsiteX2315" fmla="*/ 354313 w 569900"/>
                <a:gd name="connsiteY2315" fmla="*/ 850253 h 887826"/>
                <a:gd name="connsiteX2316" fmla="*/ 351873 w 569900"/>
                <a:gd name="connsiteY2316" fmla="*/ 848410 h 887826"/>
                <a:gd name="connsiteX2317" fmla="*/ 351873 w 569900"/>
                <a:gd name="connsiteY2317" fmla="*/ 847181 h 887826"/>
                <a:gd name="connsiteX2318" fmla="*/ 347602 w 569900"/>
                <a:gd name="connsiteY2318" fmla="*/ 843495 h 887826"/>
                <a:gd name="connsiteX2319" fmla="*/ 346992 w 569900"/>
                <a:gd name="connsiteY2319" fmla="*/ 845338 h 887826"/>
                <a:gd name="connsiteX2320" fmla="*/ 346382 w 569900"/>
                <a:gd name="connsiteY2320" fmla="*/ 844724 h 887826"/>
                <a:gd name="connsiteX2321" fmla="*/ 346382 w 569900"/>
                <a:gd name="connsiteY2321" fmla="*/ 846567 h 887826"/>
                <a:gd name="connsiteX2322" fmla="*/ 346992 w 569900"/>
                <a:gd name="connsiteY2322" fmla="*/ 846567 h 887826"/>
                <a:gd name="connsiteX2323" fmla="*/ 346992 w 569900"/>
                <a:gd name="connsiteY2323" fmla="*/ 847181 h 887826"/>
                <a:gd name="connsiteX2324" fmla="*/ 347602 w 569900"/>
                <a:gd name="connsiteY2324" fmla="*/ 847181 h 887826"/>
                <a:gd name="connsiteX2325" fmla="*/ 347602 w 569900"/>
                <a:gd name="connsiteY2325" fmla="*/ 848410 h 887826"/>
                <a:gd name="connsiteX2326" fmla="*/ 346382 w 569900"/>
                <a:gd name="connsiteY2326" fmla="*/ 850253 h 887826"/>
                <a:gd name="connsiteX2327" fmla="*/ 345162 w 569900"/>
                <a:gd name="connsiteY2327" fmla="*/ 850253 h 887826"/>
                <a:gd name="connsiteX2328" fmla="*/ 345162 w 569900"/>
                <a:gd name="connsiteY2328" fmla="*/ 850867 h 887826"/>
                <a:gd name="connsiteX2329" fmla="*/ 343942 w 569900"/>
                <a:gd name="connsiteY2329" fmla="*/ 850867 h 887826"/>
                <a:gd name="connsiteX2330" fmla="*/ 343942 w 569900"/>
                <a:gd name="connsiteY2330" fmla="*/ 850253 h 887826"/>
                <a:gd name="connsiteX2331" fmla="*/ 340891 w 569900"/>
                <a:gd name="connsiteY2331" fmla="*/ 850253 h 887826"/>
                <a:gd name="connsiteX2332" fmla="*/ 341501 w 569900"/>
                <a:gd name="connsiteY2332" fmla="*/ 850867 h 887826"/>
                <a:gd name="connsiteX2333" fmla="*/ 340891 w 569900"/>
                <a:gd name="connsiteY2333" fmla="*/ 850867 h 887826"/>
                <a:gd name="connsiteX2334" fmla="*/ 340891 w 569900"/>
                <a:gd name="connsiteY2334" fmla="*/ 851481 h 887826"/>
                <a:gd name="connsiteX2335" fmla="*/ 338451 w 569900"/>
                <a:gd name="connsiteY2335" fmla="*/ 852096 h 887826"/>
                <a:gd name="connsiteX2336" fmla="*/ 337231 w 569900"/>
                <a:gd name="connsiteY2336" fmla="*/ 851481 h 887826"/>
                <a:gd name="connsiteX2337" fmla="*/ 332960 w 569900"/>
                <a:gd name="connsiteY2337" fmla="*/ 852096 h 887826"/>
                <a:gd name="connsiteX2338" fmla="*/ 332960 w 569900"/>
                <a:gd name="connsiteY2338" fmla="*/ 851481 h 887826"/>
                <a:gd name="connsiteX2339" fmla="*/ 329300 w 569900"/>
                <a:gd name="connsiteY2339" fmla="*/ 855168 h 887826"/>
                <a:gd name="connsiteX2340" fmla="*/ 329300 w 569900"/>
                <a:gd name="connsiteY2340" fmla="*/ 855782 h 887826"/>
                <a:gd name="connsiteX2341" fmla="*/ 328690 w 569900"/>
                <a:gd name="connsiteY2341" fmla="*/ 854553 h 887826"/>
                <a:gd name="connsiteX2342" fmla="*/ 327469 w 569900"/>
                <a:gd name="connsiteY2342" fmla="*/ 854553 h 887826"/>
                <a:gd name="connsiteX2343" fmla="*/ 327469 w 569900"/>
                <a:gd name="connsiteY2343" fmla="*/ 853939 h 887826"/>
                <a:gd name="connsiteX2344" fmla="*/ 318928 w 569900"/>
                <a:gd name="connsiteY2344" fmla="*/ 852096 h 887826"/>
                <a:gd name="connsiteX2345" fmla="*/ 318928 w 569900"/>
                <a:gd name="connsiteY2345" fmla="*/ 852710 h 887826"/>
                <a:gd name="connsiteX2346" fmla="*/ 317708 w 569900"/>
                <a:gd name="connsiteY2346" fmla="*/ 852710 h 887826"/>
                <a:gd name="connsiteX2347" fmla="*/ 317708 w 569900"/>
                <a:gd name="connsiteY2347" fmla="*/ 853939 h 887826"/>
                <a:gd name="connsiteX2348" fmla="*/ 307947 w 569900"/>
                <a:gd name="connsiteY2348" fmla="*/ 852096 h 887826"/>
                <a:gd name="connsiteX2349" fmla="*/ 307947 w 569900"/>
                <a:gd name="connsiteY2349" fmla="*/ 852710 h 887826"/>
                <a:gd name="connsiteX2350" fmla="*/ 307337 w 569900"/>
                <a:gd name="connsiteY2350" fmla="*/ 852096 h 887826"/>
                <a:gd name="connsiteX2351" fmla="*/ 307337 w 569900"/>
                <a:gd name="connsiteY2351" fmla="*/ 852710 h 887826"/>
                <a:gd name="connsiteX2352" fmla="*/ 303676 w 569900"/>
                <a:gd name="connsiteY2352" fmla="*/ 858854 h 887826"/>
                <a:gd name="connsiteX2353" fmla="*/ 304896 w 569900"/>
                <a:gd name="connsiteY2353" fmla="*/ 858854 h 887826"/>
                <a:gd name="connsiteX2354" fmla="*/ 302456 w 569900"/>
                <a:gd name="connsiteY2354" fmla="*/ 860082 h 887826"/>
                <a:gd name="connsiteX2355" fmla="*/ 302456 w 569900"/>
                <a:gd name="connsiteY2355" fmla="*/ 861925 h 887826"/>
                <a:gd name="connsiteX2356" fmla="*/ 301846 w 569900"/>
                <a:gd name="connsiteY2356" fmla="*/ 861925 h 887826"/>
                <a:gd name="connsiteX2357" fmla="*/ 301846 w 569900"/>
                <a:gd name="connsiteY2357" fmla="*/ 862540 h 887826"/>
                <a:gd name="connsiteX2358" fmla="*/ 302456 w 569900"/>
                <a:gd name="connsiteY2358" fmla="*/ 862540 h 887826"/>
                <a:gd name="connsiteX2359" fmla="*/ 301846 w 569900"/>
                <a:gd name="connsiteY2359" fmla="*/ 863768 h 887826"/>
                <a:gd name="connsiteX2360" fmla="*/ 296965 w 569900"/>
                <a:gd name="connsiteY2360" fmla="*/ 863154 h 887826"/>
                <a:gd name="connsiteX2361" fmla="*/ 296965 w 569900"/>
                <a:gd name="connsiteY2361" fmla="*/ 863768 h 887826"/>
                <a:gd name="connsiteX2362" fmla="*/ 296355 w 569900"/>
                <a:gd name="connsiteY2362" fmla="*/ 863768 h 887826"/>
                <a:gd name="connsiteX2363" fmla="*/ 296355 w 569900"/>
                <a:gd name="connsiteY2363" fmla="*/ 864383 h 887826"/>
                <a:gd name="connsiteX2364" fmla="*/ 294525 w 569900"/>
                <a:gd name="connsiteY2364" fmla="*/ 864383 h 887826"/>
                <a:gd name="connsiteX2365" fmla="*/ 294525 w 569900"/>
                <a:gd name="connsiteY2365" fmla="*/ 862540 h 887826"/>
                <a:gd name="connsiteX2366" fmla="*/ 292085 w 569900"/>
                <a:gd name="connsiteY2366" fmla="*/ 861925 h 887826"/>
                <a:gd name="connsiteX2367" fmla="*/ 292085 w 569900"/>
                <a:gd name="connsiteY2367" fmla="*/ 860697 h 887826"/>
                <a:gd name="connsiteX2368" fmla="*/ 290864 w 569900"/>
                <a:gd name="connsiteY2368" fmla="*/ 860697 h 887826"/>
                <a:gd name="connsiteX2369" fmla="*/ 290864 w 569900"/>
                <a:gd name="connsiteY2369" fmla="*/ 859468 h 887826"/>
                <a:gd name="connsiteX2370" fmla="*/ 290254 w 569900"/>
                <a:gd name="connsiteY2370" fmla="*/ 859468 h 887826"/>
                <a:gd name="connsiteX2371" fmla="*/ 290254 w 569900"/>
                <a:gd name="connsiteY2371" fmla="*/ 860082 h 887826"/>
                <a:gd name="connsiteX2372" fmla="*/ 289644 w 569900"/>
                <a:gd name="connsiteY2372" fmla="*/ 860082 h 887826"/>
                <a:gd name="connsiteX2373" fmla="*/ 289644 w 569900"/>
                <a:gd name="connsiteY2373" fmla="*/ 859468 h 887826"/>
                <a:gd name="connsiteX2374" fmla="*/ 288424 w 569900"/>
                <a:gd name="connsiteY2374" fmla="*/ 859468 h 887826"/>
                <a:gd name="connsiteX2375" fmla="*/ 288424 w 569900"/>
                <a:gd name="connsiteY2375" fmla="*/ 858854 h 887826"/>
                <a:gd name="connsiteX2376" fmla="*/ 287814 w 569900"/>
                <a:gd name="connsiteY2376" fmla="*/ 858854 h 887826"/>
                <a:gd name="connsiteX2377" fmla="*/ 287814 w 569900"/>
                <a:gd name="connsiteY2377" fmla="*/ 858239 h 887826"/>
                <a:gd name="connsiteX2378" fmla="*/ 282323 w 569900"/>
                <a:gd name="connsiteY2378" fmla="*/ 858239 h 887826"/>
                <a:gd name="connsiteX2379" fmla="*/ 282323 w 569900"/>
                <a:gd name="connsiteY2379" fmla="*/ 857011 h 887826"/>
                <a:gd name="connsiteX2380" fmla="*/ 275002 w 569900"/>
                <a:gd name="connsiteY2380" fmla="*/ 855168 h 887826"/>
                <a:gd name="connsiteX2381" fmla="*/ 275002 w 569900"/>
                <a:gd name="connsiteY2381" fmla="*/ 854553 h 887826"/>
                <a:gd name="connsiteX2382" fmla="*/ 270732 w 569900"/>
                <a:gd name="connsiteY2382" fmla="*/ 854553 h 887826"/>
                <a:gd name="connsiteX2383" fmla="*/ 270122 w 569900"/>
                <a:gd name="connsiteY2383" fmla="*/ 856396 h 887826"/>
                <a:gd name="connsiteX2384" fmla="*/ 270732 w 569900"/>
                <a:gd name="connsiteY2384" fmla="*/ 856396 h 887826"/>
                <a:gd name="connsiteX2385" fmla="*/ 269512 w 569900"/>
                <a:gd name="connsiteY2385" fmla="*/ 857011 h 887826"/>
                <a:gd name="connsiteX2386" fmla="*/ 269512 w 569900"/>
                <a:gd name="connsiteY2386" fmla="*/ 858239 h 887826"/>
                <a:gd name="connsiteX2387" fmla="*/ 268902 w 569900"/>
                <a:gd name="connsiteY2387" fmla="*/ 858239 h 887826"/>
                <a:gd name="connsiteX2388" fmla="*/ 270732 w 569900"/>
                <a:gd name="connsiteY2388" fmla="*/ 860697 h 887826"/>
                <a:gd name="connsiteX2389" fmla="*/ 271342 w 569900"/>
                <a:gd name="connsiteY2389" fmla="*/ 863154 h 887826"/>
                <a:gd name="connsiteX2390" fmla="*/ 270732 w 569900"/>
                <a:gd name="connsiteY2390" fmla="*/ 863154 h 887826"/>
                <a:gd name="connsiteX2391" fmla="*/ 270732 w 569900"/>
                <a:gd name="connsiteY2391" fmla="*/ 863768 h 887826"/>
                <a:gd name="connsiteX2392" fmla="*/ 270122 w 569900"/>
                <a:gd name="connsiteY2392" fmla="*/ 863768 h 887826"/>
                <a:gd name="connsiteX2393" fmla="*/ 270122 w 569900"/>
                <a:gd name="connsiteY2393" fmla="*/ 864383 h 887826"/>
                <a:gd name="connsiteX2394" fmla="*/ 269512 w 569900"/>
                <a:gd name="connsiteY2394" fmla="*/ 864383 h 887826"/>
                <a:gd name="connsiteX2395" fmla="*/ 268291 w 569900"/>
                <a:gd name="connsiteY2395" fmla="*/ 866840 h 887826"/>
                <a:gd name="connsiteX2396" fmla="*/ 268902 w 569900"/>
                <a:gd name="connsiteY2396" fmla="*/ 862540 h 887826"/>
                <a:gd name="connsiteX2397" fmla="*/ 269512 w 569900"/>
                <a:gd name="connsiteY2397" fmla="*/ 862540 h 887826"/>
                <a:gd name="connsiteX2398" fmla="*/ 251819 w 569900"/>
                <a:gd name="connsiteY2398" fmla="*/ 843495 h 887826"/>
                <a:gd name="connsiteX2399" fmla="*/ 241448 w 569900"/>
                <a:gd name="connsiteY2399" fmla="*/ 838580 h 887826"/>
                <a:gd name="connsiteX2400" fmla="*/ 241448 w 569900"/>
                <a:gd name="connsiteY2400" fmla="*/ 839195 h 887826"/>
                <a:gd name="connsiteX2401" fmla="*/ 239618 w 569900"/>
                <a:gd name="connsiteY2401" fmla="*/ 839195 h 887826"/>
                <a:gd name="connsiteX2402" fmla="*/ 239618 w 569900"/>
                <a:gd name="connsiteY2402" fmla="*/ 839809 h 887826"/>
                <a:gd name="connsiteX2403" fmla="*/ 233517 w 569900"/>
                <a:gd name="connsiteY2403" fmla="*/ 840423 h 887826"/>
                <a:gd name="connsiteX2404" fmla="*/ 233517 w 569900"/>
                <a:gd name="connsiteY2404" fmla="*/ 839809 h 887826"/>
                <a:gd name="connsiteX2405" fmla="*/ 229856 w 569900"/>
                <a:gd name="connsiteY2405" fmla="*/ 839809 h 887826"/>
                <a:gd name="connsiteX2406" fmla="*/ 229856 w 569900"/>
                <a:gd name="connsiteY2406" fmla="*/ 841038 h 887826"/>
                <a:gd name="connsiteX2407" fmla="*/ 228636 w 569900"/>
                <a:gd name="connsiteY2407" fmla="*/ 841038 h 887826"/>
                <a:gd name="connsiteX2408" fmla="*/ 228636 w 569900"/>
                <a:gd name="connsiteY2408" fmla="*/ 840423 h 887826"/>
                <a:gd name="connsiteX2409" fmla="*/ 218265 w 569900"/>
                <a:gd name="connsiteY2409" fmla="*/ 840423 h 887826"/>
                <a:gd name="connsiteX2410" fmla="*/ 218265 w 569900"/>
                <a:gd name="connsiteY2410" fmla="*/ 841038 h 887826"/>
                <a:gd name="connsiteX2411" fmla="*/ 217655 w 569900"/>
                <a:gd name="connsiteY2411" fmla="*/ 841038 h 887826"/>
                <a:gd name="connsiteX2412" fmla="*/ 217655 w 569900"/>
                <a:gd name="connsiteY2412" fmla="*/ 842266 h 887826"/>
                <a:gd name="connsiteX2413" fmla="*/ 216434 w 569900"/>
                <a:gd name="connsiteY2413" fmla="*/ 841038 h 887826"/>
                <a:gd name="connsiteX2414" fmla="*/ 216434 w 569900"/>
                <a:gd name="connsiteY2414" fmla="*/ 842881 h 887826"/>
                <a:gd name="connsiteX2415" fmla="*/ 215824 w 569900"/>
                <a:gd name="connsiteY2415" fmla="*/ 842881 h 887826"/>
                <a:gd name="connsiteX2416" fmla="*/ 212164 w 569900"/>
                <a:gd name="connsiteY2416" fmla="*/ 844109 h 887826"/>
                <a:gd name="connsiteX2417" fmla="*/ 212164 w 569900"/>
                <a:gd name="connsiteY2417" fmla="*/ 844724 h 887826"/>
                <a:gd name="connsiteX2418" fmla="*/ 210944 w 569900"/>
                <a:gd name="connsiteY2418" fmla="*/ 844724 h 887826"/>
                <a:gd name="connsiteX2419" fmla="*/ 210944 w 569900"/>
                <a:gd name="connsiteY2419" fmla="*/ 845338 h 887826"/>
                <a:gd name="connsiteX2420" fmla="*/ 207283 w 569900"/>
                <a:gd name="connsiteY2420" fmla="*/ 844724 h 887826"/>
                <a:gd name="connsiteX2421" fmla="*/ 207283 w 569900"/>
                <a:gd name="connsiteY2421" fmla="*/ 844109 h 887826"/>
                <a:gd name="connsiteX2422" fmla="*/ 206063 w 569900"/>
                <a:gd name="connsiteY2422" fmla="*/ 844109 h 887826"/>
                <a:gd name="connsiteX2423" fmla="*/ 206063 w 569900"/>
                <a:gd name="connsiteY2423" fmla="*/ 844724 h 887826"/>
                <a:gd name="connsiteX2424" fmla="*/ 204843 w 569900"/>
                <a:gd name="connsiteY2424" fmla="*/ 844724 h 887826"/>
                <a:gd name="connsiteX2425" fmla="*/ 203623 w 569900"/>
                <a:gd name="connsiteY2425" fmla="*/ 847181 h 887826"/>
                <a:gd name="connsiteX2426" fmla="*/ 203623 w 569900"/>
                <a:gd name="connsiteY2426" fmla="*/ 847795 h 887826"/>
                <a:gd name="connsiteX2427" fmla="*/ 203013 w 569900"/>
                <a:gd name="connsiteY2427" fmla="*/ 847795 h 887826"/>
                <a:gd name="connsiteX2428" fmla="*/ 203013 w 569900"/>
                <a:gd name="connsiteY2428" fmla="*/ 849024 h 887826"/>
                <a:gd name="connsiteX2429" fmla="*/ 202403 w 569900"/>
                <a:gd name="connsiteY2429" fmla="*/ 849024 h 887826"/>
                <a:gd name="connsiteX2430" fmla="*/ 201182 w 569900"/>
                <a:gd name="connsiteY2430" fmla="*/ 850867 h 887826"/>
                <a:gd name="connsiteX2431" fmla="*/ 199962 w 569900"/>
                <a:gd name="connsiteY2431" fmla="*/ 850867 h 887826"/>
                <a:gd name="connsiteX2432" fmla="*/ 199962 w 569900"/>
                <a:gd name="connsiteY2432" fmla="*/ 852710 h 887826"/>
                <a:gd name="connsiteX2433" fmla="*/ 199352 w 569900"/>
                <a:gd name="connsiteY2433" fmla="*/ 852710 h 887826"/>
                <a:gd name="connsiteX2434" fmla="*/ 199352 w 569900"/>
                <a:gd name="connsiteY2434" fmla="*/ 854553 h 887826"/>
                <a:gd name="connsiteX2435" fmla="*/ 198742 w 569900"/>
                <a:gd name="connsiteY2435" fmla="*/ 854553 h 887826"/>
                <a:gd name="connsiteX2436" fmla="*/ 198742 w 569900"/>
                <a:gd name="connsiteY2436" fmla="*/ 856396 h 887826"/>
                <a:gd name="connsiteX2437" fmla="*/ 197522 w 569900"/>
                <a:gd name="connsiteY2437" fmla="*/ 856396 h 887826"/>
                <a:gd name="connsiteX2438" fmla="*/ 199352 w 569900"/>
                <a:gd name="connsiteY2438" fmla="*/ 857011 h 887826"/>
                <a:gd name="connsiteX2439" fmla="*/ 199352 w 569900"/>
                <a:gd name="connsiteY2439" fmla="*/ 859468 h 887826"/>
                <a:gd name="connsiteX2440" fmla="*/ 196302 w 569900"/>
                <a:gd name="connsiteY2440" fmla="*/ 858854 h 887826"/>
                <a:gd name="connsiteX2441" fmla="*/ 196302 w 569900"/>
                <a:gd name="connsiteY2441" fmla="*/ 859468 h 887826"/>
                <a:gd name="connsiteX2442" fmla="*/ 195082 w 569900"/>
                <a:gd name="connsiteY2442" fmla="*/ 859468 h 887826"/>
                <a:gd name="connsiteX2443" fmla="*/ 194471 w 569900"/>
                <a:gd name="connsiteY2443" fmla="*/ 864383 h 887826"/>
                <a:gd name="connsiteX2444" fmla="*/ 195692 w 569900"/>
                <a:gd name="connsiteY2444" fmla="*/ 864383 h 887826"/>
                <a:gd name="connsiteX2445" fmla="*/ 195692 w 569900"/>
                <a:gd name="connsiteY2445" fmla="*/ 864997 h 887826"/>
                <a:gd name="connsiteX2446" fmla="*/ 198742 w 569900"/>
                <a:gd name="connsiteY2446" fmla="*/ 866226 h 887826"/>
                <a:gd name="connsiteX2447" fmla="*/ 197522 w 569900"/>
                <a:gd name="connsiteY2447" fmla="*/ 866226 h 887826"/>
                <a:gd name="connsiteX2448" fmla="*/ 197522 w 569900"/>
                <a:gd name="connsiteY2448" fmla="*/ 866840 h 887826"/>
                <a:gd name="connsiteX2449" fmla="*/ 196912 w 569900"/>
                <a:gd name="connsiteY2449" fmla="*/ 866840 h 887826"/>
                <a:gd name="connsiteX2450" fmla="*/ 196912 w 569900"/>
                <a:gd name="connsiteY2450" fmla="*/ 867454 h 887826"/>
                <a:gd name="connsiteX2451" fmla="*/ 196302 w 569900"/>
                <a:gd name="connsiteY2451" fmla="*/ 867454 h 887826"/>
                <a:gd name="connsiteX2452" fmla="*/ 196302 w 569900"/>
                <a:gd name="connsiteY2452" fmla="*/ 868069 h 887826"/>
                <a:gd name="connsiteX2453" fmla="*/ 195692 w 569900"/>
                <a:gd name="connsiteY2453" fmla="*/ 868069 h 887826"/>
                <a:gd name="connsiteX2454" fmla="*/ 194471 w 569900"/>
                <a:gd name="connsiteY2454" fmla="*/ 871141 h 887826"/>
                <a:gd name="connsiteX2455" fmla="*/ 194471 w 569900"/>
                <a:gd name="connsiteY2455" fmla="*/ 871755 h 887826"/>
                <a:gd name="connsiteX2456" fmla="*/ 193251 w 569900"/>
                <a:gd name="connsiteY2456" fmla="*/ 871755 h 887826"/>
                <a:gd name="connsiteX2457" fmla="*/ 193251 w 569900"/>
                <a:gd name="connsiteY2457" fmla="*/ 871141 h 887826"/>
                <a:gd name="connsiteX2458" fmla="*/ 192031 w 569900"/>
                <a:gd name="connsiteY2458" fmla="*/ 871141 h 887826"/>
                <a:gd name="connsiteX2459" fmla="*/ 192031 w 569900"/>
                <a:gd name="connsiteY2459" fmla="*/ 871755 h 887826"/>
                <a:gd name="connsiteX2460" fmla="*/ 191421 w 569900"/>
                <a:gd name="connsiteY2460" fmla="*/ 871755 h 887826"/>
                <a:gd name="connsiteX2461" fmla="*/ 191421 w 569900"/>
                <a:gd name="connsiteY2461" fmla="*/ 872369 h 887826"/>
                <a:gd name="connsiteX2462" fmla="*/ 190811 w 569900"/>
                <a:gd name="connsiteY2462" fmla="*/ 872369 h 887826"/>
                <a:gd name="connsiteX2463" fmla="*/ 190811 w 569900"/>
                <a:gd name="connsiteY2463" fmla="*/ 871755 h 887826"/>
                <a:gd name="connsiteX2464" fmla="*/ 184710 w 569900"/>
                <a:gd name="connsiteY2464" fmla="*/ 882199 h 887826"/>
                <a:gd name="connsiteX2465" fmla="*/ 184100 w 569900"/>
                <a:gd name="connsiteY2465" fmla="*/ 882199 h 887826"/>
                <a:gd name="connsiteX2466" fmla="*/ 184100 w 569900"/>
                <a:gd name="connsiteY2466" fmla="*/ 882813 h 887826"/>
                <a:gd name="connsiteX2467" fmla="*/ 183490 w 569900"/>
                <a:gd name="connsiteY2467" fmla="*/ 882813 h 887826"/>
                <a:gd name="connsiteX2468" fmla="*/ 183490 w 569900"/>
                <a:gd name="connsiteY2468" fmla="*/ 882199 h 887826"/>
                <a:gd name="connsiteX2469" fmla="*/ 181050 w 569900"/>
                <a:gd name="connsiteY2469" fmla="*/ 882199 h 887826"/>
                <a:gd name="connsiteX2470" fmla="*/ 181050 w 569900"/>
                <a:gd name="connsiteY2470" fmla="*/ 882813 h 887826"/>
                <a:gd name="connsiteX2471" fmla="*/ 177999 w 569900"/>
                <a:gd name="connsiteY2471" fmla="*/ 882813 h 887826"/>
                <a:gd name="connsiteX2472" fmla="*/ 177999 w 569900"/>
                <a:gd name="connsiteY2472" fmla="*/ 881584 h 887826"/>
                <a:gd name="connsiteX2473" fmla="*/ 176779 w 569900"/>
                <a:gd name="connsiteY2473" fmla="*/ 881584 h 887826"/>
                <a:gd name="connsiteX2474" fmla="*/ 176779 w 569900"/>
                <a:gd name="connsiteY2474" fmla="*/ 880356 h 887826"/>
                <a:gd name="connsiteX2475" fmla="*/ 176169 w 569900"/>
                <a:gd name="connsiteY2475" fmla="*/ 880356 h 887826"/>
                <a:gd name="connsiteX2476" fmla="*/ 176169 w 569900"/>
                <a:gd name="connsiteY2476" fmla="*/ 879741 h 887826"/>
                <a:gd name="connsiteX2477" fmla="*/ 176779 w 569900"/>
                <a:gd name="connsiteY2477" fmla="*/ 879741 h 887826"/>
                <a:gd name="connsiteX2478" fmla="*/ 176169 w 569900"/>
                <a:gd name="connsiteY2478" fmla="*/ 879127 h 887826"/>
                <a:gd name="connsiteX2479" fmla="*/ 176169 w 569900"/>
                <a:gd name="connsiteY2479" fmla="*/ 879741 h 887826"/>
                <a:gd name="connsiteX2480" fmla="*/ 175559 w 569900"/>
                <a:gd name="connsiteY2480" fmla="*/ 879741 h 887826"/>
                <a:gd name="connsiteX2481" fmla="*/ 175559 w 569900"/>
                <a:gd name="connsiteY2481" fmla="*/ 881584 h 887826"/>
                <a:gd name="connsiteX2482" fmla="*/ 173729 w 569900"/>
                <a:gd name="connsiteY2482" fmla="*/ 881584 h 887826"/>
                <a:gd name="connsiteX2483" fmla="*/ 173729 w 569900"/>
                <a:gd name="connsiteY2483" fmla="*/ 880356 h 887826"/>
                <a:gd name="connsiteX2484" fmla="*/ 172509 w 569900"/>
                <a:gd name="connsiteY2484" fmla="*/ 880356 h 887826"/>
                <a:gd name="connsiteX2485" fmla="*/ 172509 w 569900"/>
                <a:gd name="connsiteY2485" fmla="*/ 879127 h 887826"/>
                <a:gd name="connsiteX2486" fmla="*/ 171898 w 569900"/>
                <a:gd name="connsiteY2486" fmla="*/ 879127 h 887826"/>
                <a:gd name="connsiteX2487" fmla="*/ 171898 w 569900"/>
                <a:gd name="connsiteY2487" fmla="*/ 878513 h 887826"/>
                <a:gd name="connsiteX2488" fmla="*/ 170068 w 569900"/>
                <a:gd name="connsiteY2488" fmla="*/ 878513 h 887826"/>
                <a:gd name="connsiteX2489" fmla="*/ 170068 w 569900"/>
                <a:gd name="connsiteY2489" fmla="*/ 876670 h 887826"/>
                <a:gd name="connsiteX2490" fmla="*/ 171288 w 569900"/>
                <a:gd name="connsiteY2490" fmla="*/ 876670 h 887826"/>
                <a:gd name="connsiteX2491" fmla="*/ 171288 w 569900"/>
                <a:gd name="connsiteY2491" fmla="*/ 874827 h 887826"/>
                <a:gd name="connsiteX2492" fmla="*/ 170068 w 569900"/>
                <a:gd name="connsiteY2492" fmla="*/ 874827 h 887826"/>
                <a:gd name="connsiteX2493" fmla="*/ 170068 w 569900"/>
                <a:gd name="connsiteY2493" fmla="*/ 872369 h 887826"/>
                <a:gd name="connsiteX2494" fmla="*/ 169458 w 569900"/>
                <a:gd name="connsiteY2494" fmla="*/ 872369 h 887826"/>
                <a:gd name="connsiteX2495" fmla="*/ 169458 w 569900"/>
                <a:gd name="connsiteY2495" fmla="*/ 871755 h 887826"/>
                <a:gd name="connsiteX2496" fmla="*/ 168848 w 569900"/>
                <a:gd name="connsiteY2496" fmla="*/ 871755 h 887826"/>
                <a:gd name="connsiteX2497" fmla="*/ 168848 w 569900"/>
                <a:gd name="connsiteY2497" fmla="*/ 871141 h 887826"/>
                <a:gd name="connsiteX2498" fmla="*/ 166408 w 569900"/>
                <a:gd name="connsiteY2498" fmla="*/ 871141 h 887826"/>
                <a:gd name="connsiteX2499" fmla="*/ 166408 w 569900"/>
                <a:gd name="connsiteY2499" fmla="*/ 869912 h 887826"/>
                <a:gd name="connsiteX2500" fmla="*/ 165188 w 569900"/>
                <a:gd name="connsiteY2500" fmla="*/ 869912 h 887826"/>
                <a:gd name="connsiteX2501" fmla="*/ 165188 w 569900"/>
                <a:gd name="connsiteY2501" fmla="*/ 868683 h 887826"/>
                <a:gd name="connsiteX2502" fmla="*/ 161527 w 569900"/>
                <a:gd name="connsiteY2502" fmla="*/ 868683 h 887826"/>
                <a:gd name="connsiteX2503" fmla="*/ 161527 w 569900"/>
                <a:gd name="connsiteY2503" fmla="*/ 869912 h 887826"/>
                <a:gd name="connsiteX2504" fmla="*/ 159697 w 569900"/>
                <a:gd name="connsiteY2504" fmla="*/ 869912 h 887826"/>
                <a:gd name="connsiteX2505" fmla="*/ 159697 w 569900"/>
                <a:gd name="connsiteY2505" fmla="*/ 868683 h 887826"/>
                <a:gd name="connsiteX2506" fmla="*/ 158477 w 569900"/>
                <a:gd name="connsiteY2506" fmla="*/ 868683 h 887826"/>
                <a:gd name="connsiteX2507" fmla="*/ 158477 w 569900"/>
                <a:gd name="connsiteY2507" fmla="*/ 868069 h 887826"/>
                <a:gd name="connsiteX2508" fmla="*/ 157867 w 569900"/>
                <a:gd name="connsiteY2508" fmla="*/ 868069 h 887826"/>
                <a:gd name="connsiteX2509" fmla="*/ 157867 w 569900"/>
                <a:gd name="connsiteY2509" fmla="*/ 867454 h 887826"/>
                <a:gd name="connsiteX2510" fmla="*/ 158477 w 569900"/>
                <a:gd name="connsiteY2510" fmla="*/ 867454 h 887826"/>
                <a:gd name="connsiteX2511" fmla="*/ 158477 w 569900"/>
                <a:gd name="connsiteY2511" fmla="*/ 866840 h 887826"/>
                <a:gd name="connsiteX2512" fmla="*/ 156646 w 569900"/>
                <a:gd name="connsiteY2512" fmla="*/ 866226 h 887826"/>
                <a:gd name="connsiteX2513" fmla="*/ 156646 w 569900"/>
                <a:gd name="connsiteY2513" fmla="*/ 866840 h 887826"/>
                <a:gd name="connsiteX2514" fmla="*/ 156036 w 569900"/>
                <a:gd name="connsiteY2514" fmla="*/ 866840 h 887826"/>
                <a:gd name="connsiteX2515" fmla="*/ 156036 w 569900"/>
                <a:gd name="connsiteY2515" fmla="*/ 866226 h 887826"/>
                <a:gd name="connsiteX2516" fmla="*/ 155426 w 569900"/>
                <a:gd name="connsiteY2516" fmla="*/ 866226 h 887826"/>
                <a:gd name="connsiteX2517" fmla="*/ 155426 w 569900"/>
                <a:gd name="connsiteY2517" fmla="*/ 864383 h 887826"/>
                <a:gd name="connsiteX2518" fmla="*/ 156036 w 569900"/>
                <a:gd name="connsiteY2518" fmla="*/ 864383 h 887826"/>
                <a:gd name="connsiteX2519" fmla="*/ 156036 w 569900"/>
                <a:gd name="connsiteY2519" fmla="*/ 863768 h 887826"/>
                <a:gd name="connsiteX2520" fmla="*/ 155426 w 569900"/>
                <a:gd name="connsiteY2520" fmla="*/ 863768 h 887826"/>
                <a:gd name="connsiteX2521" fmla="*/ 155426 w 569900"/>
                <a:gd name="connsiteY2521" fmla="*/ 863154 h 887826"/>
                <a:gd name="connsiteX2522" fmla="*/ 156036 w 569900"/>
                <a:gd name="connsiteY2522" fmla="*/ 863154 h 887826"/>
                <a:gd name="connsiteX2523" fmla="*/ 156036 w 569900"/>
                <a:gd name="connsiteY2523" fmla="*/ 861925 h 887826"/>
                <a:gd name="connsiteX2524" fmla="*/ 155426 w 569900"/>
                <a:gd name="connsiteY2524" fmla="*/ 861925 h 887826"/>
                <a:gd name="connsiteX2525" fmla="*/ 155426 w 569900"/>
                <a:gd name="connsiteY2525" fmla="*/ 860697 h 887826"/>
                <a:gd name="connsiteX2526" fmla="*/ 152376 w 569900"/>
                <a:gd name="connsiteY2526" fmla="*/ 860082 h 887826"/>
                <a:gd name="connsiteX2527" fmla="*/ 152376 w 569900"/>
                <a:gd name="connsiteY2527" fmla="*/ 860697 h 887826"/>
                <a:gd name="connsiteX2528" fmla="*/ 152986 w 569900"/>
                <a:gd name="connsiteY2528" fmla="*/ 860697 h 887826"/>
                <a:gd name="connsiteX2529" fmla="*/ 152986 w 569900"/>
                <a:gd name="connsiteY2529" fmla="*/ 862540 h 887826"/>
                <a:gd name="connsiteX2530" fmla="*/ 149935 w 569900"/>
                <a:gd name="connsiteY2530" fmla="*/ 863154 h 887826"/>
                <a:gd name="connsiteX2531" fmla="*/ 149935 w 569900"/>
                <a:gd name="connsiteY2531" fmla="*/ 863768 h 887826"/>
                <a:gd name="connsiteX2532" fmla="*/ 150546 w 569900"/>
                <a:gd name="connsiteY2532" fmla="*/ 863768 h 887826"/>
                <a:gd name="connsiteX2533" fmla="*/ 150546 w 569900"/>
                <a:gd name="connsiteY2533" fmla="*/ 864383 h 887826"/>
                <a:gd name="connsiteX2534" fmla="*/ 149325 w 569900"/>
                <a:gd name="connsiteY2534" fmla="*/ 864383 h 887826"/>
                <a:gd name="connsiteX2535" fmla="*/ 149325 w 569900"/>
                <a:gd name="connsiteY2535" fmla="*/ 864997 h 887826"/>
                <a:gd name="connsiteX2536" fmla="*/ 148715 w 569900"/>
                <a:gd name="connsiteY2536" fmla="*/ 864997 h 887826"/>
                <a:gd name="connsiteX2537" fmla="*/ 149325 w 569900"/>
                <a:gd name="connsiteY2537" fmla="*/ 863768 h 887826"/>
                <a:gd name="connsiteX2538" fmla="*/ 146885 w 569900"/>
                <a:gd name="connsiteY2538" fmla="*/ 860697 h 887826"/>
                <a:gd name="connsiteX2539" fmla="*/ 143835 w 569900"/>
                <a:gd name="connsiteY2539" fmla="*/ 859468 h 887826"/>
                <a:gd name="connsiteX2540" fmla="*/ 143835 w 569900"/>
                <a:gd name="connsiteY2540" fmla="*/ 858854 h 887826"/>
                <a:gd name="connsiteX2541" fmla="*/ 140174 w 569900"/>
                <a:gd name="connsiteY2541" fmla="*/ 858854 h 887826"/>
                <a:gd name="connsiteX2542" fmla="*/ 140174 w 569900"/>
                <a:gd name="connsiteY2542" fmla="*/ 858239 h 887826"/>
                <a:gd name="connsiteX2543" fmla="*/ 136514 w 569900"/>
                <a:gd name="connsiteY2543" fmla="*/ 858239 h 887826"/>
                <a:gd name="connsiteX2544" fmla="*/ 136514 w 569900"/>
                <a:gd name="connsiteY2544" fmla="*/ 857011 h 887826"/>
                <a:gd name="connsiteX2545" fmla="*/ 135294 w 569900"/>
                <a:gd name="connsiteY2545" fmla="*/ 857011 h 887826"/>
                <a:gd name="connsiteX2546" fmla="*/ 135294 w 569900"/>
                <a:gd name="connsiteY2546" fmla="*/ 858239 h 887826"/>
                <a:gd name="connsiteX2547" fmla="*/ 134073 w 569900"/>
                <a:gd name="connsiteY2547" fmla="*/ 858239 h 887826"/>
                <a:gd name="connsiteX2548" fmla="*/ 134073 w 569900"/>
                <a:gd name="connsiteY2548" fmla="*/ 858854 h 887826"/>
                <a:gd name="connsiteX2549" fmla="*/ 133463 w 569900"/>
                <a:gd name="connsiteY2549" fmla="*/ 858854 h 887826"/>
                <a:gd name="connsiteX2550" fmla="*/ 133463 w 569900"/>
                <a:gd name="connsiteY2550" fmla="*/ 859468 h 887826"/>
                <a:gd name="connsiteX2551" fmla="*/ 131023 w 569900"/>
                <a:gd name="connsiteY2551" fmla="*/ 859468 h 887826"/>
                <a:gd name="connsiteX2552" fmla="*/ 131023 w 569900"/>
                <a:gd name="connsiteY2552" fmla="*/ 858854 h 887826"/>
                <a:gd name="connsiteX2553" fmla="*/ 130413 w 569900"/>
                <a:gd name="connsiteY2553" fmla="*/ 858854 h 887826"/>
                <a:gd name="connsiteX2554" fmla="*/ 130413 w 569900"/>
                <a:gd name="connsiteY2554" fmla="*/ 859468 h 887826"/>
                <a:gd name="connsiteX2555" fmla="*/ 127362 w 569900"/>
                <a:gd name="connsiteY2555" fmla="*/ 860082 h 887826"/>
                <a:gd name="connsiteX2556" fmla="*/ 127362 w 569900"/>
                <a:gd name="connsiteY2556" fmla="*/ 859468 h 887826"/>
                <a:gd name="connsiteX2557" fmla="*/ 124922 w 569900"/>
                <a:gd name="connsiteY2557" fmla="*/ 858239 h 887826"/>
                <a:gd name="connsiteX2558" fmla="*/ 124922 w 569900"/>
                <a:gd name="connsiteY2558" fmla="*/ 858854 h 887826"/>
                <a:gd name="connsiteX2559" fmla="*/ 124312 w 569900"/>
                <a:gd name="connsiteY2559" fmla="*/ 858854 h 887826"/>
                <a:gd name="connsiteX2560" fmla="*/ 124312 w 569900"/>
                <a:gd name="connsiteY2560" fmla="*/ 858239 h 887826"/>
                <a:gd name="connsiteX2561" fmla="*/ 123092 w 569900"/>
                <a:gd name="connsiteY2561" fmla="*/ 858239 h 887826"/>
                <a:gd name="connsiteX2562" fmla="*/ 123092 w 569900"/>
                <a:gd name="connsiteY2562" fmla="*/ 858854 h 887826"/>
                <a:gd name="connsiteX2563" fmla="*/ 121872 w 569900"/>
                <a:gd name="connsiteY2563" fmla="*/ 858854 h 887826"/>
                <a:gd name="connsiteX2564" fmla="*/ 121872 w 569900"/>
                <a:gd name="connsiteY2564" fmla="*/ 858239 h 887826"/>
                <a:gd name="connsiteX2565" fmla="*/ 119431 w 569900"/>
                <a:gd name="connsiteY2565" fmla="*/ 858239 h 887826"/>
                <a:gd name="connsiteX2566" fmla="*/ 119431 w 569900"/>
                <a:gd name="connsiteY2566" fmla="*/ 858854 h 887826"/>
                <a:gd name="connsiteX2567" fmla="*/ 118211 w 569900"/>
                <a:gd name="connsiteY2567" fmla="*/ 858854 h 887826"/>
                <a:gd name="connsiteX2568" fmla="*/ 118211 w 569900"/>
                <a:gd name="connsiteY2568" fmla="*/ 855168 h 887826"/>
                <a:gd name="connsiteX2569" fmla="*/ 117601 w 569900"/>
                <a:gd name="connsiteY2569" fmla="*/ 855168 h 887826"/>
                <a:gd name="connsiteX2570" fmla="*/ 117601 w 569900"/>
                <a:gd name="connsiteY2570" fmla="*/ 855782 h 887826"/>
                <a:gd name="connsiteX2571" fmla="*/ 113941 w 569900"/>
                <a:gd name="connsiteY2571" fmla="*/ 855782 h 887826"/>
                <a:gd name="connsiteX2572" fmla="*/ 113941 w 569900"/>
                <a:gd name="connsiteY2572" fmla="*/ 856396 h 887826"/>
                <a:gd name="connsiteX2573" fmla="*/ 113331 w 569900"/>
                <a:gd name="connsiteY2573" fmla="*/ 856396 h 887826"/>
                <a:gd name="connsiteX2574" fmla="*/ 113331 w 569900"/>
                <a:gd name="connsiteY2574" fmla="*/ 859468 h 887826"/>
                <a:gd name="connsiteX2575" fmla="*/ 110890 w 569900"/>
                <a:gd name="connsiteY2575" fmla="*/ 860082 h 887826"/>
                <a:gd name="connsiteX2576" fmla="*/ 110890 w 569900"/>
                <a:gd name="connsiteY2576" fmla="*/ 860697 h 887826"/>
                <a:gd name="connsiteX2577" fmla="*/ 111500 w 569900"/>
                <a:gd name="connsiteY2577" fmla="*/ 860697 h 887826"/>
                <a:gd name="connsiteX2578" fmla="*/ 111500 w 569900"/>
                <a:gd name="connsiteY2578" fmla="*/ 861925 h 887826"/>
                <a:gd name="connsiteX2579" fmla="*/ 110890 w 569900"/>
                <a:gd name="connsiteY2579" fmla="*/ 861925 h 887826"/>
                <a:gd name="connsiteX2580" fmla="*/ 111500 w 569900"/>
                <a:gd name="connsiteY2580" fmla="*/ 863768 h 887826"/>
                <a:gd name="connsiteX2581" fmla="*/ 110280 w 569900"/>
                <a:gd name="connsiteY2581" fmla="*/ 864383 h 887826"/>
                <a:gd name="connsiteX2582" fmla="*/ 110280 w 569900"/>
                <a:gd name="connsiteY2582" fmla="*/ 866226 h 887826"/>
                <a:gd name="connsiteX2583" fmla="*/ 109060 w 569900"/>
                <a:gd name="connsiteY2583" fmla="*/ 866226 h 887826"/>
                <a:gd name="connsiteX2584" fmla="*/ 109060 w 569900"/>
                <a:gd name="connsiteY2584" fmla="*/ 867454 h 887826"/>
                <a:gd name="connsiteX2585" fmla="*/ 107840 w 569900"/>
                <a:gd name="connsiteY2585" fmla="*/ 866226 h 887826"/>
                <a:gd name="connsiteX2586" fmla="*/ 107230 w 569900"/>
                <a:gd name="connsiteY2586" fmla="*/ 866226 h 887826"/>
                <a:gd name="connsiteX2587" fmla="*/ 107230 w 569900"/>
                <a:gd name="connsiteY2587" fmla="*/ 864997 h 887826"/>
                <a:gd name="connsiteX2588" fmla="*/ 106620 w 569900"/>
                <a:gd name="connsiteY2588" fmla="*/ 864997 h 887826"/>
                <a:gd name="connsiteX2589" fmla="*/ 106620 w 569900"/>
                <a:gd name="connsiteY2589" fmla="*/ 864383 h 887826"/>
                <a:gd name="connsiteX2590" fmla="*/ 103569 w 569900"/>
                <a:gd name="connsiteY2590" fmla="*/ 864383 h 887826"/>
                <a:gd name="connsiteX2591" fmla="*/ 103569 w 569900"/>
                <a:gd name="connsiteY2591" fmla="*/ 864997 h 887826"/>
                <a:gd name="connsiteX2592" fmla="*/ 102959 w 569900"/>
                <a:gd name="connsiteY2592" fmla="*/ 864997 h 887826"/>
                <a:gd name="connsiteX2593" fmla="*/ 102959 w 569900"/>
                <a:gd name="connsiteY2593" fmla="*/ 866226 h 887826"/>
                <a:gd name="connsiteX2594" fmla="*/ 101129 w 569900"/>
                <a:gd name="connsiteY2594" fmla="*/ 866840 h 887826"/>
                <a:gd name="connsiteX2595" fmla="*/ 101129 w 569900"/>
                <a:gd name="connsiteY2595" fmla="*/ 868069 h 887826"/>
                <a:gd name="connsiteX2596" fmla="*/ 99909 w 569900"/>
                <a:gd name="connsiteY2596" fmla="*/ 868069 h 887826"/>
                <a:gd name="connsiteX2597" fmla="*/ 99909 w 569900"/>
                <a:gd name="connsiteY2597" fmla="*/ 866840 h 887826"/>
                <a:gd name="connsiteX2598" fmla="*/ 97468 w 569900"/>
                <a:gd name="connsiteY2598" fmla="*/ 868069 h 887826"/>
                <a:gd name="connsiteX2599" fmla="*/ 96248 w 569900"/>
                <a:gd name="connsiteY2599" fmla="*/ 868069 h 887826"/>
                <a:gd name="connsiteX2600" fmla="*/ 96248 w 569900"/>
                <a:gd name="connsiteY2600" fmla="*/ 870526 h 887826"/>
                <a:gd name="connsiteX2601" fmla="*/ 95028 w 569900"/>
                <a:gd name="connsiteY2601" fmla="*/ 871755 h 887826"/>
                <a:gd name="connsiteX2602" fmla="*/ 93808 w 569900"/>
                <a:gd name="connsiteY2602" fmla="*/ 871755 h 887826"/>
                <a:gd name="connsiteX2603" fmla="*/ 93808 w 569900"/>
                <a:gd name="connsiteY2603" fmla="*/ 872369 h 887826"/>
                <a:gd name="connsiteX2604" fmla="*/ 93198 w 569900"/>
                <a:gd name="connsiteY2604" fmla="*/ 872369 h 887826"/>
                <a:gd name="connsiteX2605" fmla="*/ 93198 w 569900"/>
                <a:gd name="connsiteY2605" fmla="*/ 871141 h 887826"/>
                <a:gd name="connsiteX2606" fmla="*/ 94418 w 569900"/>
                <a:gd name="connsiteY2606" fmla="*/ 871141 h 887826"/>
                <a:gd name="connsiteX2607" fmla="*/ 95028 w 569900"/>
                <a:gd name="connsiteY2607" fmla="*/ 868683 h 887826"/>
                <a:gd name="connsiteX2608" fmla="*/ 94418 w 569900"/>
                <a:gd name="connsiteY2608" fmla="*/ 868683 h 887826"/>
                <a:gd name="connsiteX2609" fmla="*/ 94418 w 569900"/>
                <a:gd name="connsiteY2609" fmla="*/ 870526 h 887826"/>
                <a:gd name="connsiteX2610" fmla="*/ 91978 w 569900"/>
                <a:gd name="connsiteY2610" fmla="*/ 870526 h 887826"/>
                <a:gd name="connsiteX2611" fmla="*/ 93808 w 569900"/>
                <a:gd name="connsiteY2611" fmla="*/ 867454 h 887826"/>
                <a:gd name="connsiteX2612" fmla="*/ 93198 w 569900"/>
                <a:gd name="connsiteY2612" fmla="*/ 867454 h 887826"/>
                <a:gd name="connsiteX2613" fmla="*/ 93198 w 569900"/>
                <a:gd name="connsiteY2613" fmla="*/ 864997 h 887826"/>
                <a:gd name="connsiteX2614" fmla="*/ 90758 w 569900"/>
                <a:gd name="connsiteY2614" fmla="*/ 864997 h 887826"/>
                <a:gd name="connsiteX2615" fmla="*/ 90758 w 569900"/>
                <a:gd name="connsiteY2615" fmla="*/ 864383 h 887826"/>
                <a:gd name="connsiteX2616" fmla="*/ 88317 w 569900"/>
                <a:gd name="connsiteY2616" fmla="*/ 863768 h 887826"/>
                <a:gd name="connsiteX2617" fmla="*/ 90147 w 569900"/>
                <a:gd name="connsiteY2617" fmla="*/ 864383 h 887826"/>
                <a:gd name="connsiteX2618" fmla="*/ 90147 w 569900"/>
                <a:gd name="connsiteY2618" fmla="*/ 864997 h 887826"/>
                <a:gd name="connsiteX2619" fmla="*/ 90758 w 569900"/>
                <a:gd name="connsiteY2619" fmla="*/ 864997 h 887826"/>
                <a:gd name="connsiteX2620" fmla="*/ 91368 w 569900"/>
                <a:gd name="connsiteY2620" fmla="*/ 867454 h 887826"/>
                <a:gd name="connsiteX2621" fmla="*/ 90758 w 569900"/>
                <a:gd name="connsiteY2621" fmla="*/ 867454 h 887826"/>
                <a:gd name="connsiteX2622" fmla="*/ 91368 w 569900"/>
                <a:gd name="connsiteY2622" fmla="*/ 868683 h 887826"/>
                <a:gd name="connsiteX2623" fmla="*/ 90758 w 569900"/>
                <a:gd name="connsiteY2623" fmla="*/ 868683 h 887826"/>
                <a:gd name="connsiteX2624" fmla="*/ 90758 w 569900"/>
                <a:gd name="connsiteY2624" fmla="*/ 869912 h 887826"/>
                <a:gd name="connsiteX2625" fmla="*/ 90147 w 569900"/>
                <a:gd name="connsiteY2625" fmla="*/ 869912 h 887826"/>
                <a:gd name="connsiteX2626" fmla="*/ 90147 w 569900"/>
                <a:gd name="connsiteY2626" fmla="*/ 868683 h 887826"/>
                <a:gd name="connsiteX2627" fmla="*/ 89537 w 569900"/>
                <a:gd name="connsiteY2627" fmla="*/ 868683 h 887826"/>
                <a:gd name="connsiteX2628" fmla="*/ 89537 w 569900"/>
                <a:gd name="connsiteY2628" fmla="*/ 868069 h 887826"/>
                <a:gd name="connsiteX2629" fmla="*/ 88317 w 569900"/>
                <a:gd name="connsiteY2629" fmla="*/ 868069 h 887826"/>
                <a:gd name="connsiteX2630" fmla="*/ 88317 w 569900"/>
                <a:gd name="connsiteY2630" fmla="*/ 868683 h 887826"/>
                <a:gd name="connsiteX2631" fmla="*/ 89537 w 569900"/>
                <a:gd name="connsiteY2631" fmla="*/ 868683 h 887826"/>
                <a:gd name="connsiteX2632" fmla="*/ 89537 w 569900"/>
                <a:gd name="connsiteY2632" fmla="*/ 870526 h 887826"/>
                <a:gd name="connsiteX2633" fmla="*/ 90758 w 569900"/>
                <a:gd name="connsiteY2633" fmla="*/ 870526 h 887826"/>
                <a:gd name="connsiteX2634" fmla="*/ 90758 w 569900"/>
                <a:gd name="connsiteY2634" fmla="*/ 871141 h 887826"/>
                <a:gd name="connsiteX2635" fmla="*/ 88317 w 569900"/>
                <a:gd name="connsiteY2635" fmla="*/ 871141 h 887826"/>
                <a:gd name="connsiteX2636" fmla="*/ 88317 w 569900"/>
                <a:gd name="connsiteY2636" fmla="*/ 872369 h 887826"/>
                <a:gd name="connsiteX2637" fmla="*/ 87097 w 569900"/>
                <a:gd name="connsiteY2637" fmla="*/ 874212 h 887826"/>
                <a:gd name="connsiteX2638" fmla="*/ 87707 w 569900"/>
                <a:gd name="connsiteY2638" fmla="*/ 874212 h 887826"/>
                <a:gd name="connsiteX2639" fmla="*/ 87707 w 569900"/>
                <a:gd name="connsiteY2639" fmla="*/ 874827 h 887826"/>
                <a:gd name="connsiteX2640" fmla="*/ 86487 w 569900"/>
                <a:gd name="connsiteY2640" fmla="*/ 874827 h 887826"/>
                <a:gd name="connsiteX2641" fmla="*/ 86487 w 569900"/>
                <a:gd name="connsiteY2641" fmla="*/ 876055 h 887826"/>
                <a:gd name="connsiteX2642" fmla="*/ 85877 w 569900"/>
                <a:gd name="connsiteY2642" fmla="*/ 876055 h 887826"/>
                <a:gd name="connsiteX2643" fmla="*/ 85877 w 569900"/>
                <a:gd name="connsiteY2643" fmla="*/ 876670 h 887826"/>
                <a:gd name="connsiteX2644" fmla="*/ 87707 w 569900"/>
                <a:gd name="connsiteY2644" fmla="*/ 876670 h 887826"/>
                <a:gd name="connsiteX2645" fmla="*/ 87707 w 569900"/>
                <a:gd name="connsiteY2645" fmla="*/ 877898 h 887826"/>
                <a:gd name="connsiteX2646" fmla="*/ 87097 w 569900"/>
                <a:gd name="connsiteY2646" fmla="*/ 877898 h 887826"/>
                <a:gd name="connsiteX2647" fmla="*/ 87097 w 569900"/>
                <a:gd name="connsiteY2647" fmla="*/ 879127 h 887826"/>
                <a:gd name="connsiteX2648" fmla="*/ 87707 w 569900"/>
                <a:gd name="connsiteY2648" fmla="*/ 879127 h 887826"/>
                <a:gd name="connsiteX2649" fmla="*/ 87097 w 569900"/>
                <a:gd name="connsiteY2649" fmla="*/ 882199 h 887826"/>
                <a:gd name="connsiteX2650" fmla="*/ 85877 w 569900"/>
                <a:gd name="connsiteY2650" fmla="*/ 882199 h 887826"/>
                <a:gd name="connsiteX2651" fmla="*/ 85877 w 569900"/>
                <a:gd name="connsiteY2651" fmla="*/ 882813 h 887826"/>
                <a:gd name="connsiteX2652" fmla="*/ 84657 w 569900"/>
                <a:gd name="connsiteY2652" fmla="*/ 882813 h 887826"/>
                <a:gd name="connsiteX2653" fmla="*/ 83437 w 569900"/>
                <a:gd name="connsiteY2653" fmla="*/ 885270 h 887826"/>
                <a:gd name="connsiteX2654" fmla="*/ 83437 w 569900"/>
                <a:gd name="connsiteY2654" fmla="*/ 884042 h 887826"/>
                <a:gd name="connsiteX2655" fmla="*/ 79776 w 569900"/>
                <a:gd name="connsiteY2655" fmla="*/ 884042 h 887826"/>
                <a:gd name="connsiteX2656" fmla="*/ 79776 w 569900"/>
                <a:gd name="connsiteY2656" fmla="*/ 885270 h 887826"/>
                <a:gd name="connsiteX2657" fmla="*/ 79166 w 569900"/>
                <a:gd name="connsiteY2657" fmla="*/ 885270 h 887826"/>
                <a:gd name="connsiteX2658" fmla="*/ 79166 w 569900"/>
                <a:gd name="connsiteY2658" fmla="*/ 885885 h 887826"/>
                <a:gd name="connsiteX2659" fmla="*/ 78556 w 569900"/>
                <a:gd name="connsiteY2659" fmla="*/ 885885 h 887826"/>
                <a:gd name="connsiteX2660" fmla="*/ 78556 w 569900"/>
                <a:gd name="connsiteY2660" fmla="*/ 886499 h 887826"/>
                <a:gd name="connsiteX2661" fmla="*/ 77946 w 569900"/>
                <a:gd name="connsiteY2661" fmla="*/ 886499 h 887826"/>
                <a:gd name="connsiteX2662" fmla="*/ 77946 w 569900"/>
                <a:gd name="connsiteY2662" fmla="*/ 887728 h 887826"/>
                <a:gd name="connsiteX2663" fmla="*/ 75505 w 569900"/>
                <a:gd name="connsiteY2663" fmla="*/ 887728 h 887826"/>
                <a:gd name="connsiteX2664" fmla="*/ 75505 w 569900"/>
                <a:gd name="connsiteY2664" fmla="*/ 885885 h 887826"/>
                <a:gd name="connsiteX2665" fmla="*/ 74285 w 569900"/>
                <a:gd name="connsiteY2665" fmla="*/ 885885 h 887826"/>
                <a:gd name="connsiteX2666" fmla="*/ 74285 w 569900"/>
                <a:gd name="connsiteY2666" fmla="*/ 883427 h 887826"/>
                <a:gd name="connsiteX2667" fmla="*/ 73065 w 569900"/>
                <a:gd name="connsiteY2667" fmla="*/ 883427 h 887826"/>
                <a:gd name="connsiteX2668" fmla="*/ 73065 w 569900"/>
                <a:gd name="connsiteY2668" fmla="*/ 882199 h 887826"/>
                <a:gd name="connsiteX2669" fmla="*/ 74285 w 569900"/>
                <a:gd name="connsiteY2669" fmla="*/ 882199 h 887826"/>
                <a:gd name="connsiteX2670" fmla="*/ 74285 w 569900"/>
                <a:gd name="connsiteY2670" fmla="*/ 881584 h 887826"/>
                <a:gd name="connsiteX2671" fmla="*/ 74895 w 569900"/>
                <a:gd name="connsiteY2671" fmla="*/ 881584 h 887826"/>
                <a:gd name="connsiteX2672" fmla="*/ 74895 w 569900"/>
                <a:gd name="connsiteY2672" fmla="*/ 880356 h 887826"/>
                <a:gd name="connsiteX2673" fmla="*/ 74285 w 569900"/>
                <a:gd name="connsiteY2673" fmla="*/ 880356 h 887826"/>
                <a:gd name="connsiteX2674" fmla="*/ 74285 w 569900"/>
                <a:gd name="connsiteY2674" fmla="*/ 878513 h 887826"/>
                <a:gd name="connsiteX2675" fmla="*/ 73065 w 569900"/>
                <a:gd name="connsiteY2675" fmla="*/ 878513 h 887826"/>
                <a:gd name="connsiteX2676" fmla="*/ 73065 w 569900"/>
                <a:gd name="connsiteY2676" fmla="*/ 877898 h 887826"/>
                <a:gd name="connsiteX2677" fmla="*/ 74285 w 569900"/>
                <a:gd name="connsiteY2677" fmla="*/ 877898 h 887826"/>
                <a:gd name="connsiteX2678" fmla="*/ 74285 w 569900"/>
                <a:gd name="connsiteY2678" fmla="*/ 876670 h 887826"/>
                <a:gd name="connsiteX2679" fmla="*/ 73065 w 569900"/>
                <a:gd name="connsiteY2679" fmla="*/ 876670 h 887826"/>
                <a:gd name="connsiteX2680" fmla="*/ 73065 w 569900"/>
                <a:gd name="connsiteY2680" fmla="*/ 875441 h 887826"/>
                <a:gd name="connsiteX2681" fmla="*/ 72455 w 569900"/>
                <a:gd name="connsiteY2681" fmla="*/ 875441 h 887826"/>
                <a:gd name="connsiteX2682" fmla="*/ 71235 w 569900"/>
                <a:gd name="connsiteY2682" fmla="*/ 874212 h 887826"/>
                <a:gd name="connsiteX2683" fmla="*/ 71235 w 569900"/>
                <a:gd name="connsiteY2683" fmla="*/ 872369 h 887826"/>
                <a:gd name="connsiteX2684" fmla="*/ 68795 w 569900"/>
                <a:gd name="connsiteY2684" fmla="*/ 872369 h 887826"/>
                <a:gd name="connsiteX2685" fmla="*/ 68795 w 569900"/>
                <a:gd name="connsiteY2685" fmla="*/ 871755 h 887826"/>
                <a:gd name="connsiteX2686" fmla="*/ 68184 w 569900"/>
                <a:gd name="connsiteY2686" fmla="*/ 871755 h 887826"/>
                <a:gd name="connsiteX2687" fmla="*/ 68184 w 569900"/>
                <a:gd name="connsiteY2687" fmla="*/ 871141 h 887826"/>
                <a:gd name="connsiteX2688" fmla="*/ 66964 w 569900"/>
                <a:gd name="connsiteY2688" fmla="*/ 870526 h 887826"/>
                <a:gd name="connsiteX2689" fmla="*/ 66964 w 569900"/>
                <a:gd name="connsiteY2689" fmla="*/ 871141 h 887826"/>
                <a:gd name="connsiteX2690" fmla="*/ 65134 w 569900"/>
                <a:gd name="connsiteY2690" fmla="*/ 870526 h 887826"/>
                <a:gd name="connsiteX2691" fmla="*/ 65134 w 569900"/>
                <a:gd name="connsiteY2691" fmla="*/ 871141 h 887826"/>
                <a:gd name="connsiteX2692" fmla="*/ 64524 w 569900"/>
                <a:gd name="connsiteY2692" fmla="*/ 868683 h 887826"/>
                <a:gd name="connsiteX2693" fmla="*/ 63304 w 569900"/>
                <a:gd name="connsiteY2693" fmla="*/ 868683 h 887826"/>
                <a:gd name="connsiteX2694" fmla="*/ 63914 w 569900"/>
                <a:gd name="connsiteY2694" fmla="*/ 868069 h 887826"/>
                <a:gd name="connsiteX2695" fmla="*/ 63304 w 569900"/>
                <a:gd name="connsiteY2695" fmla="*/ 868069 h 887826"/>
                <a:gd name="connsiteX2696" fmla="*/ 63304 w 569900"/>
                <a:gd name="connsiteY2696" fmla="*/ 867454 h 887826"/>
                <a:gd name="connsiteX2697" fmla="*/ 62084 w 569900"/>
                <a:gd name="connsiteY2697" fmla="*/ 867454 h 887826"/>
                <a:gd name="connsiteX2698" fmla="*/ 62084 w 569900"/>
                <a:gd name="connsiteY2698" fmla="*/ 866840 h 887826"/>
                <a:gd name="connsiteX2699" fmla="*/ 59033 w 569900"/>
                <a:gd name="connsiteY2699" fmla="*/ 866840 h 887826"/>
                <a:gd name="connsiteX2700" fmla="*/ 59033 w 569900"/>
                <a:gd name="connsiteY2700" fmla="*/ 867454 h 887826"/>
                <a:gd name="connsiteX2701" fmla="*/ 58423 w 569900"/>
                <a:gd name="connsiteY2701" fmla="*/ 867454 h 887826"/>
                <a:gd name="connsiteX2702" fmla="*/ 58423 w 569900"/>
                <a:gd name="connsiteY2702" fmla="*/ 870526 h 887826"/>
                <a:gd name="connsiteX2703" fmla="*/ 57203 w 569900"/>
                <a:gd name="connsiteY2703" fmla="*/ 870526 h 887826"/>
                <a:gd name="connsiteX2704" fmla="*/ 57203 w 569900"/>
                <a:gd name="connsiteY2704" fmla="*/ 871141 h 887826"/>
                <a:gd name="connsiteX2705" fmla="*/ 56593 w 569900"/>
                <a:gd name="connsiteY2705" fmla="*/ 871141 h 887826"/>
                <a:gd name="connsiteX2706" fmla="*/ 54763 w 569900"/>
                <a:gd name="connsiteY2706" fmla="*/ 872369 h 887826"/>
                <a:gd name="connsiteX2707" fmla="*/ 54763 w 569900"/>
                <a:gd name="connsiteY2707" fmla="*/ 873598 h 887826"/>
                <a:gd name="connsiteX2708" fmla="*/ 52932 w 569900"/>
                <a:gd name="connsiteY2708" fmla="*/ 873598 h 887826"/>
                <a:gd name="connsiteX2709" fmla="*/ 52932 w 569900"/>
                <a:gd name="connsiteY2709" fmla="*/ 872369 h 887826"/>
                <a:gd name="connsiteX2710" fmla="*/ 52322 w 569900"/>
                <a:gd name="connsiteY2710" fmla="*/ 872369 h 887826"/>
                <a:gd name="connsiteX2711" fmla="*/ 52322 w 569900"/>
                <a:gd name="connsiteY2711" fmla="*/ 873598 h 887826"/>
                <a:gd name="connsiteX2712" fmla="*/ 51712 w 569900"/>
                <a:gd name="connsiteY2712" fmla="*/ 873598 h 887826"/>
                <a:gd name="connsiteX2713" fmla="*/ 51712 w 569900"/>
                <a:gd name="connsiteY2713" fmla="*/ 872369 h 887826"/>
                <a:gd name="connsiteX2714" fmla="*/ 51102 w 569900"/>
                <a:gd name="connsiteY2714" fmla="*/ 872369 h 887826"/>
                <a:gd name="connsiteX2715" fmla="*/ 51102 w 569900"/>
                <a:gd name="connsiteY2715" fmla="*/ 873598 h 887826"/>
                <a:gd name="connsiteX2716" fmla="*/ 46832 w 569900"/>
                <a:gd name="connsiteY2716" fmla="*/ 873598 h 887826"/>
                <a:gd name="connsiteX2717" fmla="*/ 46832 w 569900"/>
                <a:gd name="connsiteY2717" fmla="*/ 871141 h 887826"/>
                <a:gd name="connsiteX2718" fmla="*/ 45001 w 569900"/>
                <a:gd name="connsiteY2718" fmla="*/ 869912 h 887826"/>
                <a:gd name="connsiteX2719" fmla="*/ 45611 w 569900"/>
                <a:gd name="connsiteY2719" fmla="*/ 869912 h 887826"/>
                <a:gd name="connsiteX2720" fmla="*/ 45611 w 569900"/>
                <a:gd name="connsiteY2720" fmla="*/ 868683 h 887826"/>
                <a:gd name="connsiteX2721" fmla="*/ 48052 w 569900"/>
                <a:gd name="connsiteY2721" fmla="*/ 867454 h 887826"/>
                <a:gd name="connsiteX2722" fmla="*/ 47442 w 569900"/>
                <a:gd name="connsiteY2722" fmla="*/ 867454 h 887826"/>
                <a:gd name="connsiteX2723" fmla="*/ 47442 w 569900"/>
                <a:gd name="connsiteY2723" fmla="*/ 866226 h 887826"/>
                <a:gd name="connsiteX2724" fmla="*/ 48052 w 569900"/>
                <a:gd name="connsiteY2724" fmla="*/ 866226 h 887826"/>
                <a:gd name="connsiteX2725" fmla="*/ 48052 w 569900"/>
                <a:gd name="connsiteY2725" fmla="*/ 862540 h 887826"/>
                <a:gd name="connsiteX2726" fmla="*/ 48662 w 569900"/>
                <a:gd name="connsiteY2726" fmla="*/ 862540 h 887826"/>
                <a:gd name="connsiteX2727" fmla="*/ 50492 w 569900"/>
                <a:gd name="connsiteY2727" fmla="*/ 860697 h 887826"/>
                <a:gd name="connsiteX2728" fmla="*/ 50492 w 569900"/>
                <a:gd name="connsiteY2728" fmla="*/ 860082 h 887826"/>
                <a:gd name="connsiteX2729" fmla="*/ 51102 w 569900"/>
                <a:gd name="connsiteY2729" fmla="*/ 860082 h 887826"/>
                <a:gd name="connsiteX2730" fmla="*/ 51102 w 569900"/>
                <a:gd name="connsiteY2730" fmla="*/ 860697 h 887826"/>
                <a:gd name="connsiteX2731" fmla="*/ 51712 w 569900"/>
                <a:gd name="connsiteY2731" fmla="*/ 860697 h 887826"/>
                <a:gd name="connsiteX2732" fmla="*/ 51712 w 569900"/>
                <a:gd name="connsiteY2732" fmla="*/ 860082 h 887826"/>
                <a:gd name="connsiteX2733" fmla="*/ 52322 w 569900"/>
                <a:gd name="connsiteY2733" fmla="*/ 860082 h 887826"/>
                <a:gd name="connsiteX2734" fmla="*/ 52322 w 569900"/>
                <a:gd name="connsiteY2734" fmla="*/ 860697 h 887826"/>
                <a:gd name="connsiteX2735" fmla="*/ 57203 w 569900"/>
                <a:gd name="connsiteY2735" fmla="*/ 858854 h 887826"/>
                <a:gd name="connsiteX2736" fmla="*/ 57203 w 569900"/>
                <a:gd name="connsiteY2736" fmla="*/ 858239 h 887826"/>
                <a:gd name="connsiteX2737" fmla="*/ 59033 w 569900"/>
                <a:gd name="connsiteY2737" fmla="*/ 858239 h 887826"/>
                <a:gd name="connsiteX2738" fmla="*/ 59033 w 569900"/>
                <a:gd name="connsiteY2738" fmla="*/ 857011 h 887826"/>
                <a:gd name="connsiteX2739" fmla="*/ 63304 w 569900"/>
                <a:gd name="connsiteY2739" fmla="*/ 857011 h 887826"/>
                <a:gd name="connsiteX2740" fmla="*/ 63304 w 569900"/>
                <a:gd name="connsiteY2740" fmla="*/ 858239 h 887826"/>
                <a:gd name="connsiteX2741" fmla="*/ 63914 w 569900"/>
                <a:gd name="connsiteY2741" fmla="*/ 858239 h 887826"/>
                <a:gd name="connsiteX2742" fmla="*/ 63914 w 569900"/>
                <a:gd name="connsiteY2742" fmla="*/ 858854 h 887826"/>
                <a:gd name="connsiteX2743" fmla="*/ 64524 w 569900"/>
                <a:gd name="connsiteY2743" fmla="*/ 858854 h 887826"/>
                <a:gd name="connsiteX2744" fmla="*/ 64524 w 569900"/>
                <a:gd name="connsiteY2744" fmla="*/ 860082 h 887826"/>
                <a:gd name="connsiteX2745" fmla="*/ 66579 w 569900"/>
                <a:gd name="connsiteY2745" fmla="*/ 861634 h 887826"/>
                <a:gd name="connsiteX2746" fmla="*/ 66507 w 569900"/>
                <a:gd name="connsiteY2746" fmla="*/ 861925 h 887826"/>
                <a:gd name="connsiteX2747" fmla="*/ 66354 w 569900"/>
                <a:gd name="connsiteY2747" fmla="*/ 861925 h 887826"/>
                <a:gd name="connsiteX2748" fmla="*/ 66354 w 569900"/>
                <a:gd name="connsiteY2748" fmla="*/ 862540 h 887826"/>
                <a:gd name="connsiteX2749" fmla="*/ 66507 w 569900"/>
                <a:gd name="connsiteY2749" fmla="*/ 861925 h 887826"/>
                <a:gd name="connsiteX2750" fmla="*/ 66964 w 569900"/>
                <a:gd name="connsiteY2750" fmla="*/ 861925 h 887826"/>
                <a:gd name="connsiteX2751" fmla="*/ 66579 w 569900"/>
                <a:gd name="connsiteY2751" fmla="*/ 861634 h 887826"/>
                <a:gd name="connsiteX2752" fmla="*/ 66964 w 569900"/>
                <a:gd name="connsiteY2752" fmla="*/ 860082 h 887826"/>
                <a:gd name="connsiteX2753" fmla="*/ 70015 w 569900"/>
                <a:gd name="connsiteY2753" fmla="*/ 856396 h 887826"/>
                <a:gd name="connsiteX2754" fmla="*/ 71235 w 569900"/>
                <a:gd name="connsiteY2754" fmla="*/ 856396 h 887826"/>
                <a:gd name="connsiteX2755" fmla="*/ 71235 w 569900"/>
                <a:gd name="connsiteY2755" fmla="*/ 857011 h 887826"/>
                <a:gd name="connsiteX2756" fmla="*/ 74895 w 569900"/>
                <a:gd name="connsiteY2756" fmla="*/ 857011 h 887826"/>
                <a:gd name="connsiteX2757" fmla="*/ 74895 w 569900"/>
                <a:gd name="connsiteY2757" fmla="*/ 856396 h 887826"/>
                <a:gd name="connsiteX2758" fmla="*/ 76116 w 569900"/>
                <a:gd name="connsiteY2758" fmla="*/ 856396 h 887826"/>
                <a:gd name="connsiteX2759" fmla="*/ 76116 w 569900"/>
                <a:gd name="connsiteY2759" fmla="*/ 855782 h 887826"/>
                <a:gd name="connsiteX2760" fmla="*/ 77946 w 569900"/>
                <a:gd name="connsiteY2760" fmla="*/ 855782 h 887826"/>
                <a:gd name="connsiteX2761" fmla="*/ 77946 w 569900"/>
                <a:gd name="connsiteY2761" fmla="*/ 855168 h 887826"/>
                <a:gd name="connsiteX2762" fmla="*/ 78556 w 569900"/>
                <a:gd name="connsiteY2762" fmla="*/ 855168 h 887826"/>
                <a:gd name="connsiteX2763" fmla="*/ 78556 w 569900"/>
                <a:gd name="connsiteY2763" fmla="*/ 854553 h 887826"/>
                <a:gd name="connsiteX2764" fmla="*/ 79776 w 569900"/>
                <a:gd name="connsiteY2764" fmla="*/ 855168 h 887826"/>
                <a:gd name="connsiteX2765" fmla="*/ 79776 w 569900"/>
                <a:gd name="connsiteY2765" fmla="*/ 854553 h 887826"/>
                <a:gd name="connsiteX2766" fmla="*/ 82216 w 569900"/>
                <a:gd name="connsiteY2766" fmla="*/ 850867 h 887826"/>
                <a:gd name="connsiteX2767" fmla="*/ 84657 w 569900"/>
                <a:gd name="connsiteY2767" fmla="*/ 851481 h 887826"/>
                <a:gd name="connsiteX2768" fmla="*/ 84657 w 569900"/>
                <a:gd name="connsiteY2768" fmla="*/ 850867 h 887826"/>
                <a:gd name="connsiteX2769" fmla="*/ 85877 w 569900"/>
                <a:gd name="connsiteY2769" fmla="*/ 850867 h 887826"/>
                <a:gd name="connsiteX2770" fmla="*/ 85877 w 569900"/>
                <a:gd name="connsiteY2770" fmla="*/ 850253 h 887826"/>
                <a:gd name="connsiteX2771" fmla="*/ 86487 w 569900"/>
                <a:gd name="connsiteY2771" fmla="*/ 850253 h 887826"/>
                <a:gd name="connsiteX2772" fmla="*/ 86487 w 569900"/>
                <a:gd name="connsiteY2772" fmla="*/ 849024 h 887826"/>
                <a:gd name="connsiteX2773" fmla="*/ 88317 w 569900"/>
                <a:gd name="connsiteY2773" fmla="*/ 849024 h 887826"/>
                <a:gd name="connsiteX2774" fmla="*/ 89537 w 569900"/>
                <a:gd name="connsiteY2774" fmla="*/ 844724 h 887826"/>
                <a:gd name="connsiteX2775" fmla="*/ 90147 w 569900"/>
                <a:gd name="connsiteY2775" fmla="*/ 844724 h 887826"/>
                <a:gd name="connsiteX2776" fmla="*/ 90147 w 569900"/>
                <a:gd name="connsiteY2776" fmla="*/ 843495 h 887826"/>
                <a:gd name="connsiteX2777" fmla="*/ 91978 w 569900"/>
                <a:gd name="connsiteY2777" fmla="*/ 843495 h 887826"/>
                <a:gd name="connsiteX2778" fmla="*/ 91978 w 569900"/>
                <a:gd name="connsiteY2778" fmla="*/ 842881 h 887826"/>
                <a:gd name="connsiteX2779" fmla="*/ 93808 w 569900"/>
                <a:gd name="connsiteY2779" fmla="*/ 842881 h 887826"/>
                <a:gd name="connsiteX2780" fmla="*/ 93808 w 569900"/>
                <a:gd name="connsiteY2780" fmla="*/ 842266 h 887826"/>
                <a:gd name="connsiteX2781" fmla="*/ 94418 w 569900"/>
                <a:gd name="connsiteY2781" fmla="*/ 842266 h 887826"/>
                <a:gd name="connsiteX2782" fmla="*/ 94418 w 569900"/>
                <a:gd name="connsiteY2782" fmla="*/ 842881 h 887826"/>
                <a:gd name="connsiteX2783" fmla="*/ 96248 w 569900"/>
                <a:gd name="connsiteY2783" fmla="*/ 842881 h 887826"/>
                <a:gd name="connsiteX2784" fmla="*/ 96248 w 569900"/>
                <a:gd name="connsiteY2784" fmla="*/ 841038 h 887826"/>
                <a:gd name="connsiteX2785" fmla="*/ 97468 w 569900"/>
                <a:gd name="connsiteY2785" fmla="*/ 841038 h 887826"/>
                <a:gd name="connsiteX2786" fmla="*/ 97468 w 569900"/>
                <a:gd name="connsiteY2786" fmla="*/ 840423 h 887826"/>
                <a:gd name="connsiteX2787" fmla="*/ 98078 w 569900"/>
                <a:gd name="connsiteY2787" fmla="*/ 840423 h 887826"/>
                <a:gd name="connsiteX2788" fmla="*/ 98078 w 569900"/>
                <a:gd name="connsiteY2788" fmla="*/ 838580 h 887826"/>
                <a:gd name="connsiteX2789" fmla="*/ 98689 w 569900"/>
                <a:gd name="connsiteY2789" fmla="*/ 838580 h 887826"/>
                <a:gd name="connsiteX2790" fmla="*/ 98689 w 569900"/>
                <a:gd name="connsiteY2790" fmla="*/ 836123 h 887826"/>
                <a:gd name="connsiteX2791" fmla="*/ 99299 w 569900"/>
                <a:gd name="connsiteY2791" fmla="*/ 836737 h 887826"/>
                <a:gd name="connsiteX2792" fmla="*/ 99299 w 569900"/>
                <a:gd name="connsiteY2792" fmla="*/ 835509 h 887826"/>
                <a:gd name="connsiteX2793" fmla="*/ 98689 w 569900"/>
                <a:gd name="connsiteY2793" fmla="*/ 835509 h 887826"/>
                <a:gd name="connsiteX2794" fmla="*/ 98689 w 569900"/>
                <a:gd name="connsiteY2794" fmla="*/ 834894 h 887826"/>
                <a:gd name="connsiteX2795" fmla="*/ 99299 w 569900"/>
                <a:gd name="connsiteY2795" fmla="*/ 834894 h 887826"/>
                <a:gd name="connsiteX2796" fmla="*/ 99299 w 569900"/>
                <a:gd name="connsiteY2796" fmla="*/ 833666 h 887826"/>
                <a:gd name="connsiteX2797" fmla="*/ 99909 w 569900"/>
                <a:gd name="connsiteY2797" fmla="*/ 833666 h 887826"/>
                <a:gd name="connsiteX2798" fmla="*/ 99909 w 569900"/>
                <a:gd name="connsiteY2798" fmla="*/ 832437 h 887826"/>
                <a:gd name="connsiteX2799" fmla="*/ 101129 w 569900"/>
                <a:gd name="connsiteY2799" fmla="*/ 832437 h 887826"/>
                <a:gd name="connsiteX2800" fmla="*/ 99909 w 569900"/>
                <a:gd name="connsiteY2800" fmla="*/ 829365 h 887826"/>
                <a:gd name="connsiteX2801" fmla="*/ 101129 w 569900"/>
                <a:gd name="connsiteY2801" fmla="*/ 829365 h 887826"/>
                <a:gd name="connsiteX2802" fmla="*/ 101129 w 569900"/>
                <a:gd name="connsiteY2802" fmla="*/ 830594 h 887826"/>
                <a:gd name="connsiteX2803" fmla="*/ 101739 w 569900"/>
                <a:gd name="connsiteY2803" fmla="*/ 830594 h 887826"/>
                <a:gd name="connsiteX2804" fmla="*/ 101739 w 569900"/>
                <a:gd name="connsiteY2804" fmla="*/ 831208 h 887826"/>
                <a:gd name="connsiteX2805" fmla="*/ 104179 w 569900"/>
                <a:gd name="connsiteY2805" fmla="*/ 831208 h 887826"/>
                <a:gd name="connsiteX2806" fmla="*/ 104179 w 569900"/>
                <a:gd name="connsiteY2806" fmla="*/ 829365 h 887826"/>
                <a:gd name="connsiteX2807" fmla="*/ 106010 w 569900"/>
                <a:gd name="connsiteY2807" fmla="*/ 829365 h 887826"/>
                <a:gd name="connsiteX2808" fmla="*/ 106010 w 569900"/>
                <a:gd name="connsiteY2808" fmla="*/ 828751 h 887826"/>
                <a:gd name="connsiteX2809" fmla="*/ 106620 w 569900"/>
                <a:gd name="connsiteY2809" fmla="*/ 828751 h 887826"/>
                <a:gd name="connsiteX2810" fmla="*/ 106010 w 569900"/>
                <a:gd name="connsiteY2810" fmla="*/ 831208 h 887826"/>
                <a:gd name="connsiteX2811" fmla="*/ 107230 w 569900"/>
                <a:gd name="connsiteY2811" fmla="*/ 831208 h 887826"/>
                <a:gd name="connsiteX2812" fmla="*/ 107230 w 569900"/>
                <a:gd name="connsiteY2812" fmla="*/ 829365 h 887826"/>
                <a:gd name="connsiteX2813" fmla="*/ 107840 w 569900"/>
                <a:gd name="connsiteY2813" fmla="*/ 829365 h 887826"/>
                <a:gd name="connsiteX2814" fmla="*/ 107840 w 569900"/>
                <a:gd name="connsiteY2814" fmla="*/ 828751 h 887826"/>
                <a:gd name="connsiteX2815" fmla="*/ 109060 w 569900"/>
                <a:gd name="connsiteY2815" fmla="*/ 828751 h 887826"/>
                <a:gd name="connsiteX2816" fmla="*/ 109060 w 569900"/>
                <a:gd name="connsiteY2816" fmla="*/ 828136 h 887826"/>
                <a:gd name="connsiteX2817" fmla="*/ 107840 w 569900"/>
                <a:gd name="connsiteY2817" fmla="*/ 828136 h 887826"/>
                <a:gd name="connsiteX2818" fmla="*/ 107840 w 569900"/>
                <a:gd name="connsiteY2818" fmla="*/ 827522 h 887826"/>
                <a:gd name="connsiteX2819" fmla="*/ 109670 w 569900"/>
                <a:gd name="connsiteY2819" fmla="*/ 827522 h 887826"/>
                <a:gd name="connsiteX2820" fmla="*/ 109670 w 569900"/>
                <a:gd name="connsiteY2820" fmla="*/ 828136 h 887826"/>
                <a:gd name="connsiteX2821" fmla="*/ 111500 w 569900"/>
                <a:gd name="connsiteY2821" fmla="*/ 828136 h 887826"/>
                <a:gd name="connsiteX2822" fmla="*/ 111500 w 569900"/>
                <a:gd name="connsiteY2822" fmla="*/ 827522 h 887826"/>
                <a:gd name="connsiteX2823" fmla="*/ 112720 w 569900"/>
                <a:gd name="connsiteY2823" fmla="*/ 827522 h 887826"/>
                <a:gd name="connsiteX2824" fmla="*/ 112720 w 569900"/>
                <a:gd name="connsiteY2824" fmla="*/ 828136 h 887826"/>
                <a:gd name="connsiteX2825" fmla="*/ 113331 w 569900"/>
                <a:gd name="connsiteY2825" fmla="*/ 828136 h 887826"/>
                <a:gd name="connsiteX2826" fmla="*/ 113331 w 569900"/>
                <a:gd name="connsiteY2826" fmla="*/ 827522 h 887826"/>
                <a:gd name="connsiteX2827" fmla="*/ 113941 w 569900"/>
                <a:gd name="connsiteY2827" fmla="*/ 827522 h 887826"/>
                <a:gd name="connsiteX2828" fmla="*/ 113941 w 569900"/>
                <a:gd name="connsiteY2828" fmla="*/ 828136 h 887826"/>
                <a:gd name="connsiteX2829" fmla="*/ 117601 w 569900"/>
                <a:gd name="connsiteY2829" fmla="*/ 828136 h 887826"/>
                <a:gd name="connsiteX2830" fmla="*/ 117601 w 569900"/>
                <a:gd name="connsiteY2830" fmla="*/ 827522 h 887826"/>
                <a:gd name="connsiteX2831" fmla="*/ 118211 w 569900"/>
                <a:gd name="connsiteY2831" fmla="*/ 827522 h 887826"/>
                <a:gd name="connsiteX2832" fmla="*/ 118211 w 569900"/>
                <a:gd name="connsiteY2832" fmla="*/ 826908 h 887826"/>
                <a:gd name="connsiteX2833" fmla="*/ 118821 w 569900"/>
                <a:gd name="connsiteY2833" fmla="*/ 826908 h 887826"/>
                <a:gd name="connsiteX2834" fmla="*/ 119431 w 569900"/>
                <a:gd name="connsiteY2834" fmla="*/ 823836 h 887826"/>
                <a:gd name="connsiteX2835" fmla="*/ 120652 w 569900"/>
                <a:gd name="connsiteY2835" fmla="*/ 823836 h 887826"/>
                <a:gd name="connsiteX2836" fmla="*/ 120652 w 569900"/>
                <a:gd name="connsiteY2836" fmla="*/ 820764 h 887826"/>
                <a:gd name="connsiteX2837" fmla="*/ 121872 w 569900"/>
                <a:gd name="connsiteY2837" fmla="*/ 821379 h 887826"/>
                <a:gd name="connsiteX2838" fmla="*/ 121872 w 569900"/>
                <a:gd name="connsiteY2838" fmla="*/ 820764 h 887826"/>
                <a:gd name="connsiteX2839" fmla="*/ 122482 w 569900"/>
                <a:gd name="connsiteY2839" fmla="*/ 820764 h 887826"/>
                <a:gd name="connsiteX2840" fmla="*/ 122482 w 569900"/>
                <a:gd name="connsiteY2840" fmla="*/ 821379 h 887826"/>
                <a:gd name="connsiteX2841" fmla="*/ 123092 w 569900"/>
                <a:gd name="connsiteY2841" fmla="*/ 820150 h 887826"/>
                <a:gd name="connsiteX2842" fmla="*/ 125532 w 569900"/>
                <a:gd name="connsiteY2842" fmla="*/ 820150 h 887826"/>
                <a:gd name="connsiteX2843" fmla="*/ 125532 w 569900"/>
                <a:gd name="connsiteY2843" fmla="*/ 819536 h 887826"/>
                <a:gd name="connsiteX2844" fmla="*/ 126142 w 569900"/>
                <a:gd name="connsiteY2844" fmla="*/ 819536 h 887826"/>
                <a:gd name="connsiteX2845" fmla="*/ 126142 w 569900"/>
                <a:gd name="connsiteY2845" fmla="*/ 820150 h 887826"/>
                <a:gd name="connsiteX2846" fmla="*/ 126752 w 569900"/>
                <a:gd name="connsiteY2846" fmla="*/ 819536 h 887826"/>
                <a:gd name="connsiteX2847" fmla="*/ 126142 w 569900"/>
                <a:gd name="connsiteY2847" fmla="*/ 819536 h 887826"/>
                <a:gd name="connsiteX2848" fmla="*/ 127362 w 569900"/>
                <a:gd name="connsiteY2848" fmla="*/ 818921 h 887826"/>
                <a:gd name="connsiteX2849" fmla="*/ 127362 w 569900"/>
                <a:gd name="connsiteY2849" fmla="*/ 817693 h 887826"/>
                <a:gd name="connsiteX2850" fmla="*/ 129193 w 569900"/>
                <a:gd name="connsiteY2850" fmla="*/ 817693 h 887826"/>
                <a:gd name="connsiteX2851" fmla="*/ 129193 w 569900"/>
                <a:gd name="connsiteY2851" fmla="*/ 815850 h 887826"/>
                <a:gd name="connsiteX2852" fmla="*/ 130413 w 569900"/>
                <a:gd name="connsiteY2852" fmla="*/ 815850 h 887826"/>
                <a:gd name="connsiteX2853" fmla="*/ 130413 w 569900"/>
                <a:gd name="connsiteY2853" fmla="*/ 815235 h 887826"/>
                <a:gd name="connsiteX2854" fmla="*/ 132243 w 569900"/>
                <a:gd name="connsiteY2854" fmla="*/ 815235 h 887826"/>
                <a:gd name="connsiteX2855" fmla="*/ 134683 w 569900"/>
                <a:gd name="connsiteY2855" fmla="*/ 813392 h 887826"/>
                <a:gd name="connsiteX2856" fmla="*/ 134683 w 569900"/>
                <a:gd name="connsiteY2856" fmla="*/ 812778 h 887826"/>
                <a:gd name="connsiteX2857" fmla="*/ 136514 w 569900"/>
                <a:gd name="connsiteY2857" fmla="*/ 812778 h 887826"/>
                <a:gd name="connsiteX2858" fmla="*/ 136514 w 569900"/>
                <a:gd name="connsiteY2858" fmla="*/ 811549 h 887826"/>
                <a:gd name="connsiteX2859" fmla="*/ 137124 w 569900"/>
                <a:gd name="connsiteY2859" fmla="*/ 811549 h 887826"/>
                <a:gd name="connsiteX2860" fmla="*/ 136514 w 569900"/>
                <a:gd name="connsiteY2860" fmla="*/ 810935 h 887826"/>
                <a:gd name="connsiteX2861" fmla="*/ 137124 w 569900"/>
                <a:gd name="connsiteY2861" fmla="*/ 810935 h 887826"/>
                <a:gd name="connsiteX2862" fmla="*/ 137734 w 569900"/>
                <a:gd name="connsiteY2862" fmla="*/ 801720 h 887826"/>
                <a:gd name="connsiteX2863" fmla="*/ 138344 w 569900"/>
                <a:gd name="connsiteY2863" fmla="*/ 801720 h 887826"/>
                <a:gd name="connsiteX2864" fmla="*/ 138344 w 569900"/>
                <a:gd name="connsiteY2864" fmla="*/ 799262 h 887826"/>
                <a:gd name="connsiteX2865" fmla="*/ 138954 w 569900"/>
                <a:gd name="connsiteY2865" fmla="*/ 799262 h 887826"/>
                <a:gd name="connsiteX2866" fmla="*/ 138954 w 569900"/>
                <a:gd name="connsiteY2866" fmla="*/ 798034 h 887826"/>
                <a:gd name="connsiteX2867" fmla="*/ 140174 w 569900"/>
                <a:gd name="connsiteY2867" fmla="*/ 798034 h 887826"/>
                <a:gd name="connsiteX2868" fmla="*/ 138954 w 569900"/>
                <a:gd name="connsiteY2868" fmla="*/ 797419 h 887826"/>
                <a:gd name="connsiteX2869" fmla="*/ 140784 w 569900"/>
                <a:gd name="connsiteY2869" fmla="*/ 796805 h 887826"/>
                <a:gd name="connsiteX2870" fmla="*/ 140174 w 569900"/>
                <a:gd name="connsiteY2870" fmla="*/ 796805 h 887826"/>
                <a:gd name="connsiteX2871" fmla="*/ 140174 w 569900"/>
                <a:gd name="connsiteY2871" fmla="*/ 796190 h 887826"/>
                <a:gd name="connsiteX2872" fmla="*/ 140784 w 569900"/>
                <a:gd name="connsiteY2872" fmla="*/ 796190 h 887826"/>
                <a:gd name="connsiteX2873" fmla="*/ 140784 w 569900"/>
                <a:gd name="connsiteY2873" fmla="*/ 794347 h 887826"/>
                <a:gd name="connsiteX2874" fmla="*/ 141394 w 569900"/>
                <a:gd name="connsiteY2874" fmla="*/ 794347 h 887826"/>
                <a:gd name="connsiteX2875" fmla="*/ 141394 w 569900"/>
                <a:gd name="connsiteY2875" fmla="*/ 793733 h 887826"/>
                <a:gd name="connsiteX2876" fmla="*/ 142004 w 569900"/>
                <a:gd name="connsiteY2876" fmla="*/ 793733 h 887826"/>
                <a:gd name="connsiteX2877" fmla="*/ 141394 w 569900"/>
                <a:gd name="connsiteY2877" fmla="*/ 792504 h 887826"/>
                <a:gd name="connsiteX2878" fmla="*/ 142004 w 569900"/>
                <a:gd name="connsiteY2878" fmla="*/ 792504 h 887826"/>
                <a:gd name="connsiteX2879" fmla="*/ 142004 w 569900"/>
                <a:gd name="connsiteY2879" fmla="*/ 791276 h 887826"/>
                <a:gd name="connsiteX2880" fmla="*/ 142614 w 569900"/>
                <a:gd name="connsiteY2880" fmla="*/ 791276 h 887826"/>
                <a:gd name="connsiteX2881" fmla="*/ 142004 w 569900"/>
                <a:gd name="connsiteY2881" fmla="*/ 790047 h 887826"/>
                <a:gd name="connsiteX2882" fmla="*/ 142614 w 569900"/>
                <a:gd name="connsiteY2882" fmla="*/ 790047 h 887826"/>
                <a:gd name="connsiteX2883" fmla="*/ 142614 w 569900"/>
                <a:gd name="connsiteY2883" fmla="*/ 788818 h 887826"/>
                <a:gd name="connsiteX2884" fmla="*/ 144445 w 569900"/>
                <a:gd name="connsiteY2884" fmla="*/ 788204 h 887826"/>
                <a:gd name="connsiteX2885" fmla="*/ 144445 w 569900"/>
                <a:gd name="connsiteY2885" fmla="*/ 788818 h 887826"/>
                <a:gd name="connsiteX2886" fmla="*/ 146885 w 569900"/>
                <a:gd name="connsiteY2886" fmla="*/ 788818 h 887826"/>
                <a:gd name="connsiteX2887" fmla="*/ 146885 w 569900"/>
                <a:gd name="connsiteY2887" fmla="*/ 789433 h 887826"/>
                <a:gd name="connsiteX2888" fmla="*/ 150546 w 569900"/>
                <a:gd name="connsiteY2888" fmla="*/ 791890 h 887826"/>
                <a:gd name="connsiteX2889" fmla="*/ 151766 w 569900"/>
                <a:gd name="connsiteY2889" fmla="*/ 791890 h 887826"/>
                <a:gd name="connsiteX2890" fmla="*/ 151766 w 569900"/>
                <a:gd name="connsiteY2890" fmla="*/ 793119 h 887826"/>
                <a:gd name="connsiteX2891" fmla="*/ 157256 w 569900"/>
                <a:gd name="connsiteY2891" fmla="*/ 793733 h 887826"/>
                <a:gd name="connsiteX2892" fmla="*/ 157256 w 569900"/>
                <a:gd name="connsiteY2892" fmla="*/ 793119 h 887826"/>
                <a:gd name="connsiteX2893" fmla="*/ 159697 w 569900"/>
                <a:gd name="connsiteY2893" fmla="*/ 792504 h 887826"/>
                <a:gd name="connsiteX2894" fmla="*/ 163357 w 569900"/>
                <a:gd name="connsiteY2894" fmla="*/ 788204 h 887826"/>
                <a:gd name="connsiteX2895" fmla="*/ 164577 w 569900"/>
                <a:gd name="connsiteY2895" fmla="*/ 788204 h 887826"/>
                <a:gd name="connsiteX2896" fmla="*/ 164577 w 569900"/>
                <a:gd name="connsiteY2896" fmla="*/ 789433 h 887826"/>
                <a:gd name="connsiteX2897" fmla="*/ 165188 w 569900"/>
                <a:gd name="connsiteY2897" fmla="*/ 788818 h 887826"/>
                <a:gd name="connsiteX2898" fmla="*/ 165188 w 569900"/>
                <a:gd name="connsiteY2898" fmla="*/ 789433 h 887826"/>
                <a:gd name="connsiteX2899" fmla="*/ 165798 w 569900"/>
                <a:gd name="connsiteY2899" fmla="*/ 789433 h 887826"/>
                <a:gd name="connsiteX2900" fmla="*/ 165798 w 569900"/>
                <a:gd name="connsiteY2900" fmla="*/ 788204 h 887826"/>
                <a:gd name="connsiteX2901" fmla="*/ 165188 w 569900"/>
                <a:gd name="connsiteY2901" fmla="*/ 788204 h 887826"/>
                <a:gd name="connsiteX2902" fmla="*/ 165188 w 569900"/>
                <a:gd name="connsiteY2902" fmla="*/ 787590 h 887826"/>
                <a:gd name="connsiteX2903" fmla="*/ 164577 w 569900"/>
                <a:gd name="connsiteY2903" fmla="*/ 787590 h 887826"/>
                <a:gd name="connsiteX2904" fmla="*/ 165188 w 569900"/>
                <a:gd name="connsiteY2904" fmla="*/ 782061 h 887826"/>
                <a:gd name="connsiteX2905" fmla="*/ 163967 w 569900"/>
                <a:gd name="connsiteY2905" fmla="*/ 782061 h 887826"/>
                <a:gd name="connsiteX2906" fmla="*/ 164577 w 569900"/>
                <a:gd name="connsiteY2906" fmla="*/ 780832 h 887826"/>
                <a:gd name="connsiteX2907" fmla="*/ 163967 w 569900"/>
                <a:gd name="connsiteY2907" fmla="*/ 780832 h 887826"/>
                <a:gd name="connsiteX2908" fmla="*/ 163967 w 569900"/>
                <a:gd name="connsiteY2908" fmla="*/ 780218 h 887826"/>
                <a:gd name="connsiteX2909" fmla="*/ 163357 w 569900"/>
                <a:gd name="connsiteY2909" fmla="*/ 780218 h 887826"/>
                <a:gd name="connsiteX2910" fmla="*/ 163357 w 569900"/>
                <a:gd name="connsiteY2910" fmla="*/ 779603 h 887826"/>
                <a:gd name="connsiteX2911" fmla="*/ 166408 w 569900"/>
                <a:gd name="connsiteY2911" fmla="*/ 775917 h 887826"/>
                <a:gd name="connsiteX2912" fmla="*/ 165798 w 569900"/>
                <a:gd name="connsiteY2912" fmla="*/ 775917 h 887826"/>
                <a:gd name="connsiteX2913" fmla="*/ 165798 w 569900"/>
                <a:gd name="connsiteY2913" fmla="*/ 774688 h 887826"/>
                <a:gd name="connsiteX2914" fmla="*/ 167628 w 569900"/>
                <a:gd name="connsiteY2914" fmla="*/ 774688 h 887826"/>
                <a:gd name="connsiteX2915" fmla="*/ 167628 w 569900"/>
                <a:gd name="connsiteY2915" fmla="*/ 774074 h 887826"/>
                <a:gd name="connsiteX2916" fmla="*/ 177389 w 569900"/>
                <a:gd name="connsiteY2916" fmla="*/ 774074 h 887826"/>
                <a:gd name="connsiteX2917" fmla="*/ 177389 w 569900"/>
                <a:gd name="connsiteY2917" fmla="*/ 775917 h 887826"/>
                <a:gd name="connsiteX2918" fmla="*/ 177999 w 569900"/>
                <a:gd name="connsiteY2918" fmla="*/ 775917 h 887826"/>
                <a:gd name="connsiteX2919" fmla="*/ 177999 w 569900"/>
                <a:gd name="connsiteY2919" fmla="*/ 774688 h 887826"/>
                <a:gd name="connsiteX2920" fmla="*/ 186540 w 569900"/>
                <a:gd name="connsiteY2920" fmla="*/ 774688 h 887826"/>
                <a:gd name="connsiteX2921" fmla="*/ 186540 w 569900"/>
                <a:gd name="connsiteY2921" fmla="*/ 774074 h 887826"/>
                <a:gd name="connsiteX2922" fmla="*/ 187761 w 569900"/>
                <a:gd name="connsiteY2922" fmla="*/ 774688 h 887826"/>
                <a:gd name="connsiteX2923" fmla="*/ 187761 w 569900"/>
                <a:gd name="connsiteY2923" fmla="*/ 775917 h 887826"/>
                <a:gd name="connsiteX2924" fmla="*/ 189591 w 569900"/>
                <a:gd name="connsiteY2924" fmla="*/ 775917 h 887826"/>
                <a:gd name="connsiteX2925" fmla="*/ 189591 w 569900"/>
                <a:gd name="connsiteY2925" fmla="*/ 774688 h 887826"/>
                <a:gd name="connsiteX2926" fmla="*/ 192031 w 569900"/>
                <a:gd name="connsiteY2926" fmla="*/ 774688 h 887826"/>
                <a:gd name="connsiteX2927" fmla="*/ 192031 w 569900"/>
                <a:gd name="connsiteY2927" fmla="*/ 775917 h 887826"/>
                <a:gd name="connsiteX2928" fmla="*/ 195692 w 569900"/>
                <a:gd name="connsiteY2928" fmla="*/ 774074 h 887826"/>
                <a:gd name="connsiteX2929" fmla="*/ 195692 w 569900"/>
                <a:gd name="connsiteY2929" fmla="*/ 774688 h 887826"/>
                <a:gd name="connsiteX2930" fmla="*/ 196302 w 569900"/>
                <a:gd name="connsiteY2930" fmla="*/ 774688 h 887826"/>
                <a:gd name="connsiteX2931" fmla="*/ 196302 w 569900"/>
                <a:gd name="connsiteY2931" fmla="*/ 775917 h 887826"/>
                <a:gd name="connsiteX2932" fmla="*/ 197522 w 569900"/>
                <a:gd name="connsiteY2932" fmla="*/ 775917 h 887826"/>
                <a:gd name="connsiteX2933" fmla="*/ 197522 w 569900"/>
                <a:gd name="connsiteY2933" fmla="*/ 776531 h 887826"/>
                <a:gd name="connsiteX2934" fmla="*/ 199352 w 569900"/>
                <a:gd name="connsiteY2934" fmla="*/ 776531 h 887826"/>
                <a:gd name="connsiteX2935" fmla="*/ 199352 w 569900"/>
                <a:gd name="connsiteY2935" fmla="*/ 777146 h 887826"/>
                <a:gd name="connsiteX2936" fmla="*/ 203013 w 569900"/>
                <a:gd name="connsiteY2936" fmla="*/ 777760 h 887826"/>
                <a:gd name="connsiteX2937" fmla="*/ 203013 w 569900"/>
                <a:gd name="connsiteY2937" fmla="*/ 778375 h 887826"/>
                <a:gd name="connsiteX2938" fmla="*/ 204233 w 569900"/>
                <a:gd name="connsiteY2938" fmla="*/ 778375 h 887826"/>
                <a:gd name="connsiteX2939" fmla="*/ 204233 w 569900"/>
                <a:gd name="connsiteY2939" fmla="*/ 779603 h 887826"/>
                <a:gd name="connsiteX2940" fmla="*/ 206673 w 569900"/>
                <a:gd name="connsiteY2940" fmla="*/ 780218 h 887826"/>
                <a:gd name="connsiteX2941" fmla="*/ 206673 w 569900"/>
                <a:gd name="connsiteY2941" fmla="*/ 779603 h 887826"/>
                <a:gd name="connsiteX2942" fmla="*/ 207283 w 569900"/>
                <a:gd name="connsiteY2942" fmla="*/ 780218 h 887826"/>
                <a:gd name="connsiteX2943" fmla="*/ 208503 w 569900"/>
                <a:gd name="connsiteY2943" fmla="*/ 779603 h 887826"/>
                <a:gd name="connsiteX2944" fmla="*/ 208503 w 569900"/>
                <a:gd name="connsiteY2944" fmla="*/ 778375 h 887826"/>
                <a:gd name="connsiteX2945" fmla="*/ 209113 w 569900"/>
                <a:gd name="connsiteY2945" fmla="*/ 778375 h 887826"/>
                <a:gd name="connsiteX2946" fmla="*/ 209113 w 569900"/>
                <a:gd name="connsiteY2946" fmla="*/ 779603 h 887826"/>
                <a:gd name="connsiteX2947" fmla="*/ 212774 w 569900"/>
                <a:gd name="connsiteY2947" fmla="*/ 780218 h 887826"/>
                <a:gd name="connsiteX2948" fmla="*/ 212774 w 569900"/>
                <a:gd name="connsiteY2948" fmla="*/ 780832 h 887826"/>
                <a:gd name="connsiteX2949" fmla="*/ 214604 w 569900"/>
                <a:gd name="connsiteY2949" fmla="*/ 780832 h 887826"/>
                <a:gd name="connsiteX2950" fmla="*/ 214604 w 569900"/>
                <a:gd name="connsiteY2950" fmla="*/ 781446 h 887826"/>
                <a:gd name="connsiteX2951" fmla="*/ 215214 w 569900"/>
                <a:gd name="connsiteY2951" fmla="*/ 781446 h 887826"/>
                <a:gd name="connsiteX2952" fmla="*/ 215214 w 569900"/>
                <a:gd name="connsiteY2952" fmla="*/ 783289 h 887826"/>
                <a:gd name="connsiteX2953" fmla="*/ 217655 w 569900"/>
                <a:gd name="connsiteY2953" fmla="*/ 783289 h 887826"/>
                <a:gd name="connsiteX2954" fmla="*/ 217655 w 569900"/>
                <a:gd name="connsiteY2954" fmla="*/ 785132 h 887826"/>
                <a:gd name="connsiteX2955" fmla="*/ 218265 w 569900"/>
                <a:gd name="connsiteY2955" fmla="*/ 785132 h 887826"/>
                <a:gd name="connsiteX2956" fmla="*/ 218265 w 569900"/>
                <a:gd name="connsiteY2956" fmla="*/ 785747 h 887826"/>
                <a:gd name="connsiteX2957" fmla="*/ 226806 w 569900"/>
                <a:gd name="connsiteY2957" fmla="*/ 787590 h 887826"/>
                <a:gd name="connsiteX2958" fmla="*/ 226806 w 569900"/>
                <a:gd name="connsiteY2958" fmla="*/ 788204 h 887826"/>
                <a:gd name="connsiteX2959" fmla="*/ 237787 w 569900"/>
                <a:gd name="connsiteY2959" fmla="*/ 786361 h 887826"/>
                <a:gd name="connsiteX2960" fmla="*/ 237787 w 569900"/>
                <a:gd name="connsiteY2960" fmla="*/ 787590 h 887826"/>
                <a:gd name="connsiteX2961" fmla="*/ 238397 w 569900"/>
                <a:gd name="connsiteY2961" fmla="*/ 787590 h 887826"/>
                <a:gd name="connsiteX2962" fmla="*/ 238397 w 569900"/>
                <a:gd name="connsiteY2962" fmla="*/ 786361 h 887826"/>
                <a:gd name="connsiteX2963" fmla="*/ 239007 w 569900"/>
                <a:gd name="connsiteY2963" fmla="*/ 786361 h 887826"/>
                <a:gd name="connsiteX2964" fmla="*/ 239007 w 569900"/>
                <a:gd name="connsiteY2964" fmla="*/ 787590 h 887826"/>
                <a:gd name="connsiteX2965" fmla="*/ 239618 w 569900"/>
                <a:gd name="connsiteY2965" fmla="*/ 787590 h 887826"/>
                <a:gd name="connsiteX2966" fmla="*/ 239618 w 569900"/>
                <a:gd name="connsiteY2966" fmla="*/ 788204 h 887826"/>
                <a:gd name="connsiteX2967" fmla="*/ 242668 w 569900"/>
                <a:gd name="connsiteY2967" fmla="*/ 788204 h 887826"/>
                <a:gd name="connsiteX2968" fmla="*/ 242668 w 569900"/>
                <a:gd name="connsiteY2968" fmla="*/ 787590 h 887826"/>
                <a:gd name="connsiteX2969" fmla="*/ 243278 w 569900"/>
                <a:gd name="connsiteY2969" fmla="*/ 787590 h 887826"/>
                <a:gd name="connsiteX2970" fmla="*/ 243278 w 569900"/>
                <a:gd name="connsiteY2970" fmla="*/ 786361 h 887826"/>
                <a:gd name="connsiteX2971" fmla="*/ 245108 w 569900"/>
                <a:gd name="connsiteY2971" fmla="*/ 787590 h 887826"/>
                <a:gd name="connsiteX2972" fmla="*/ 245718 w 569900"/>
                <a:gd name="connsiteY2972" fmla="*/ 785747 h 887826"/>
                <a:gd name="connsiteX2973" fmla="*/ 246328 w 569900"/>
                <a:gd name="connsiteY2973" fmla="*/ 785747 h 887826"/>
                <a:gd name="connsiteX2974" fmla="*/ 246939 w 569900"/>
                <a:gd name="connsiteY2974" fmla="*/ 776531 h 887826"/>
                <a:gd name="connsiteX2975" fmla="*/ 248159 w 569900"/>
                <a:gd name="connsiteY2975" fmla="*/ 776531 h 887826"/>
                <a:gd name="connsiteX2976" fmla="*/ 249379 w 569900"/>
                <a:gd name="connsiteY2976" fmla="*/ 773460 h 887826"/>
                <a:gd name="connsiteX2977" fmla="*/ 248159 w 569900"/>
                <a:gd name="connsiteY2977" fmla="*/ 773460 h 887826"/>
                <a:gd name="connsiteX2978" fmla="*/ 248159 w 569900"/>
                <a:gd name="connsiteY2978" fmla="*/ 772845 h 887826"/>
                <a:gd name="connsiteX2979" fmla="*/ 250599 w 569900"/>
                <a:gd name="connsiteY2979" fmla="*/ 772845 h 887826"/>
                <a:gd name="connsiteX2980" fmla="*/ 250599 w 569900"/>
                <a:gd name="connsiteY2980" fmla="*/ 771617 h 887826"/>
                <a:gd name="connsiteX2981" fmla="*/ 251209 w 569900"/>
                <a:gd name="connsiteY2981" fmla="*/ 771617 h 887826"/>
                <a:gd name="connsiteX2982" fmla="*/ 251209 w 569900"/>
                <a:gd name="connsiteY2982" fmla="*/ 770388 h 887826"/>
                <a:gd name="connsiteX2983" fmla="*/ 250599 w 569900"/>
                <a:gd name="connsiteY2983" fmla="*/ 770388 h 887826"/>
                <a:gd name="connsiteX2984" fmla="*/ 250599 w 569900"/>
                <a:gd name="connsiteY2984" fmla="*/ 769774 h 887826"/>
                <a:gd name="connsiteX2985" fmla="*/ 253039 w 569900"/>
                <a:gd name="connsiteY2985" fmla="*/ 769159 h 887826"/>
                <a:gd name="connsiteX2986" fmla="*/ 253039 w 569900"/>
                <a:gd name="connsiteY2986" fmla="*/ 769774 h 887826"/>
                <a:gd name="connsiteX2987" fmla="*/ 253039 w 569900"/>
                <a:gd name="connsiteY2987" fmla="*/ 770388 h 887826"/>
                <a:gd name="connsiteX2988" fmla="*/ 253649 w 569900"/>
                <a:gd name="connsiteY2988" fmla="*/ 770388 h 887826"/>
                <a:gd name="connsiteX2989" fmla="*/ 253039 w 569900"/>
                <a:gd name="connsiteY2989" fmla="*/ 769774 h 887826"/>
                <a:gd name="connsiteX2990" fmla="*/ 254260 w 569900"/>
                <a:gd name="connsiteY2990" fmla="*/ 769774 h 887826"/>
                <a:gd name="connsiteX2991" fmla="*/ 254260 w 569900"/>
                <a:gd name="connsiteY2991" fmla="*/ 770388 h 887826"/>
                <a:gd name="connsiteX2992" fmla="*/ 255480 w 569900"/>
                <a:gd name="connsiteY2992" fmla="*/ 771617 h 887826"/>
                <a:gd name="connsiteX2993" fmla="*/ 255480 w 569900"/>
                <a:gd name="connsiteY2993" fmla="*/ 770388 h 887826"/>
                <a:gd name="connsiteX2994" fmla="*/ 254870 w 569900"/>
                <a:gd name="connsiteY2994" fmla="*/ 770388 h 887826"/>
                <a:gd name="connsiteX2995" fmla="*/ 257920 w 569900"/>
                <a:gd name="connsiteY2995" fmla="*/ 766702 h 887826"/>
                <a:gd name="connsiteX2996" fmla="*/ 258530 w 569900"/>
                <a:gd name="connsiteY2996" fmla="*/ 764859 h 887826"/>
                <a:gd name="connsiteX2997" fmla="*/ 259140 w 569900"/>
                <a:gd name="connsiteY2997" fmla="*/ 764859 h 887826"/>
                <a:gd name="connsiteX2998" fmla="*/ 259140 w 569900"/>
                <a:gd name="connsiteY2998" fmla="*/ 764245 h 887826"/>
                <a:gd name="connsiteX2999" fmla="*/ 262191 w 569900"/>
                <a:gd name="connsiteY2999" fmla="*/ 763016 h 887826"/>
                <a:gd name="connsiteX3000" fmla="*/ 262191 w 569900"/>
                <a:gd name="connsiteY3000" fmla="*/ 762402 h 887826"/>
                <a:gd name="connsiteX3001" fmla="*/ 262801 w 569900"/>
                <a:gd name="connsiteY3001" fmla="*/ 762402 h 887826"/>
                <a:gd name="connsiteX3002" fmla="*/ 262801 w 569900"/>
                <a:gd name="connsiteY3002" fmla="*/ 761787 h 887826"/>
                <a:gd name="connsiteX3003" fmla="*/ 265241 w 569900"/>
                <a:gd name="connsiteY3003" fmla="*/ 761787 h 887826"/>
                <a:gd name="connsiteX3004" fmla="*/ 265241 w 569900"/>
                <a:gd name="connsiteY3004" fmla="*/ 761173 h 887826"/>
                <a:gd name="connsiteX3005" fmla="*/ 269512 w 569900"/>
                <a:gd name="connsiteY3005" fmla="*/ 761787 h 887826"/>
                <a:gd name="connsiteX3006" fmla="*/ 269512 w 569900"/>
                <a:gd name="connsiteY3006" fmla="*/ 761173 h 887826"/>
                <a:gd name="connsiteX3007" fmla="*/ 270122 w 569900"/>
                <a:gd name="connsiteY3007" fmla="*/ 761173 h 887826"/>
                <a:gd name="connsiteX3008" fmla="*/ 270122 w 569900"/>
                <a:gd name="connsiteY3008" fmla="*/ 759944 h 887826"/>
                <a:gd name="connsiteX3009" fmla="*/ 270732 w 569900"/>
                <a:gd name="connsiteY3009" fmla="*/ 759944 h 887826"/>
                <a:gd name="connsiteX3010" fmla="*/ 270732 w 569900"/>
                <a:gd name="connsiteY3010" fmla="*/ 758715 h 887826"/>
                <a:gd name="connsiteX3011" fmla="*/ 271342 w 569900"/>
                <a:gd name="connsiteY3011" fmla="*/ 758715 h 887826"/>
                <a:gd name="connsiteX3012" fmla="*/ 274392 w 569900"/>
                <a:gd name="connsiteY3012" fmla="*/ 754415 h 887826"/>
                <a:gd name="connsiteX3013" fmla="*/ 274392 w 569900"/>
                <a:gd name="connsiteY3013" fmla="*/ 753801 h 887826"/>
                <a:gd name="connsiteX3014" fmla="*/ 275002 w 569900"/>
                <a:gd name="connsiteY3014" fmla="*/ 753801 h 887826"/>
                <a:gd name="connsiteX3015" fmla="*/ 275002 w 569900"/>
                <a:gd name="connsiteY3015" fmla="*/ 753186 h 887826"/>
                <a:gd name="connsiteX3016" fmla="*/ 276223 w 569900"/>
                <a:gd name="connsiteY3016" fmla="*/ 753186 h 887826"/>
                <a:gd name="connsiteX3017" fmla="*/ 275002 w 569900"/>
                <a:gd name="connsiteY3017" fmla="*/ 749500 h 887826"/>
                <a:gd name="connsiteX3018" fmla="*/ 272562 w 569900"/>
                <a:gd name="connsiteY3018" fmla="*/ 750729 h 887826"/>
                <a:gd name="connsiteX3019" fmla="*/ 272562 w 569900"/>
                <a:gd name="connsiteY3019" fmla="*/ 751343 h 887826"/>
                <a:gd name="connsiteX3020" fmla="*/ 271342 w 569900"/>
                <a:gd name="connsiteY3020" fmla="*/ 751343 h 887826"/>
                <a:gd name="connsiteX3021" fmla="*/ 264631 w 569900"/>
                <a:gd name="connsiteY3021" fmla="*/ 753801 h 887826"/>
                <a:gd name="connsiteX3022" fmla="*/ 264631 w 569900"/>
                <a:gd name="connsiteY3022" fmla="*/ 754415 h 887826"/>
                <a:gd name="connsiteX3023" fmla="*/ 262191 w 569900"/>
                <a:gd name="connsiteY3023" fmla="*/ 754415 h 887826"/>
                <a:gd name="connsiteX3024" fmla="*/ 262191 w 569900"/>
                <a:gd name="connsiteY3024" fmla="*/ 755029 h 887826"/>
                <a:gd name="connsiteX3025" fmla="*/ 257310 w 569900"/>
                <a:gd name="connsiteY3025" fmla="*/ 756258 h 887826"/>
                <a:gd name="connsiteX3026" fmla="*/ 257310 w 569900"/>
                <a:gd name="connsiteY3026" fmla="*/ 755029 h 887826"/>
                <a:gd name="connsiteX3027" fmla="*/ 253649 w 569900"/>
                <a:gd name="connsiteY3027" fmla="*/ 754415 h 887826"/>
                <a:gd name="connsiteX3028" fmla="*/ 253649 w 569900"/>
                <a:gd name="connsiteY3028" fmla="*/ 753801 h 887826"/>
                <a:gd name="connsiteX3029" fmla="*/ 253039 w 569900"/>
                <a:gd name="connsiteY3029" fmla="*/ 753801 h 887826"/>
                <a:gd name="connsiteX3030" fmla="*/ 253039 w 569900"/>
                <a:gd name="connsiteY3030" fmla="*/ 753186 h 887826"/>
                <a:gd name="connsiteX3031" fmla="*/ 251819 w 569900"/>
                <a:gd name="connsiteY3031" fmla="*/ 753186 h 887826"/>
                <a:gd name="connsiteX3032" fmla="*/ 251819 w 569900"/>
                <a:gd name="connsiteY3032" fmla="*/ 754415 h 887826"/>
                <a:gd name="connsiteX3033" fmla="*/ 251209 w 569900"/>
                <a:gd name="connsiteY3033" fmla="*/ 754415 h 887826"/>
                <a:gd name="connsiteX3034" fmla="*/ 251209 w 569900"/>
                <a:gd name="connsiteY3034" fmla="*/ 755029 h 887826"/>
                <a:gd name="connsiteX3035" fmla="*/ 249989 w 569900"/>
                <a:gd name="connsiteY3035" fmla="*/ 755029 h 887826"/>
                <a:gd name="connsiteX3036" fmla="*/ 249989 w 569900"/>
                <a:gd name="connsiteY3036" fmla="*/ 756258 h 887826"/>
                <a:gd name="connsiteX3037" fmla="*/ 245718 w 569900"/>
                <a:gd name="connsiteY3037" fmla="*/ 756872 h 887826"/>
                <a:gd name="connsiteX3038" fmla="*/ 245718 w 569900"/>
                <a:gd name="connsiteY3038" fmla="*/ 757487 h 887826"/>
                <a:gd name="connsiteX3039" fmla="*/ 242668 w 569900"/>
                <a:gd name="connsiteY3039" fmla="*/ 757487 h 887826"/>
                <a:gd name="connsiteX3040" fmla="*/ 242058 w 569900"/>
                <a:gd name="connsiteY3040" fmla="*/ 759944 h 887826"/>
                <a:gd name="connsiteX3041" fmla="*/ 241448 w 569900"/>
                <a:gd name="connsiteY3041" fmla="*/ 759944 h 887826"/>
                <a:gd name="connsiteX3042" fmla="*/ 241448 w 569900"/>
                <a:gd name="connsiteY3042" fmla="*/ 760559 h 887826"/>
                <a:gd name="connsiteX3043" fmla="*/ 240228 w 569900"/>
                <a:gd name="connsiteY3043" fmla="*/ 760559 h 887826"/>
                <a:gd name="connsiteX3044" fmla="*/ 240228 w 569900"/>
                <a:gd name="connsiteY3044" fmla="*/ 759944 h 887826"/>
                <a:gd name="connsiteX3045" fmla="*/ 239618 w 569900"/>
                <a:gd name="connsiteY3045" fmla="*/ 759944 h 887826"/>
                <a:gd name="connsiteX3046" fmla="*/ 239618 w 569900"/>
                <a:gd name="connsiteY3046" fmla="*/ 760559 h 887826"/>
                <a:gd name="connsiteX3047" fmla="*/ 238397 w 569900"/>
                <a:gd name="connsiteY3047" fmla="*/ 761173 h 887826"/>
                <a:gd name="connsiteX3048" fmla="*/ 239007 w 569900"/>
                <a:gd name="connsiteY3048" fmla="*/ 761173 h 887826"/>
                <a:gd name="connsiteX3049" fmla="*/ 239007 w 569900"/>
                <a:gd name="connsiteY3049" fmla="*/ 761787 h 887826"/>
                <a:gd name="connsiteX3050" fmla="*/ 239618 w 569900"/>
                <a:gd name="connsiteY3050" fmla="*/ 761787 h 887826"/>
                <a:gd name="connsiteX3051" fmla="*/ 238397 w 569900"/>
                <a:gd name="connsiteY3051" fmla="*/ 766088 h 887826"/>
                <a:gd name="connsiteX3052" fmla="*/ 234127 w 569900"/>
                <a:gd name="connsiteY3052" fmla="*/ 765473 h 887826"/>
                <a:gd name="connsiteX3053" fmla="*/ 234127 w 569900"/>
                <a:gd name="connsiteY3053" fmla="*/ 766088 h 887826"/>
                <a:gd name="connsiteX3054" fmla="*/ 232297 w 569900"/>
                <a:gd name="connsiteY3054" fmla="*/ 766088 h 887826"/>
                <a:gd name="connsiteX3055" fmla="*/ 232297 w 569900"/>
                <a:gd name="connsiteY3055" fmla="*/ 765473 h 887826"/>
                <a:gd name="connsiteX3056" fmla="*/ 233517 w 569900"/>
                <a:gd name="connsiteY3056" fmla="*/ 765473 h 887826"/>
                <a:gd name="connsiteX3057" fmla="*/ 233517 w 569900"/>
                <a:gd name="connsiteY3057" fmla="*/ 764859 h 887826"/>
                <a:gd name="connsiteX3058" fmla="*/ 231076 w 569900"/>
                <a:gd name="connsiteY3058" fmla="*/ 765473 h 887826"/>
                <a:gd name="connsiteX3059" fmla="*/ 231076 w 569900"/>
                <a:gd name="connsiteY3059" fmla="*/ 766088 h 887826"/>
                <a:gd name="connsiteX3060" fmla="*/ 231686 w 569900"/>
                <a:gd name="connsiteY3060" fmla="*/ 766088 h 887826"/>
                <a:gd name="connsiteX3061" fmla="*/ 231686 w 569900"/>
                <a:gd name="connsiteY3061" fmla="*/ 766702 h 887826"/>
                <a:gd name="connsiteX3062" fmla="*/ 230466 w 569900"/>
                <a:gd name="connsiteY3062" fmla="*/ 766702 h 887826"/>
                <a:gd name="connsiteX3063" fmla="*/ 230466 w 569900"/>
                <a:gd name="connsiteY3063" fmla="*/ 766088 h 887826"/>
                <a:gd name="connsiteX3064" fmla="*/ 229856 w 569900"/>
                <a:gd name="connsiteY3064" fmla="*/ 766088 h 887826"/>
                <a:gd name="connsiteX3065" fmla="*/ 229856 w 569900"/>
                <a:gd name="connsiteY3065" fmla="*/ 765473 h 887826"/>
                <a:gd name="connsiteX3066" fmla="*/ 228026 w 569900"/>
                <a:gd name="connsiteY3066" fmla="*/ 765473 h 887826"/>
                <a:gd name="connsiteX3067" fmla="*/ 228026 w 569900"/>
                <a:gd name="connsiteY3067" fmla="*/ 766088 h 887826"/>
                <a:gd name="connsiteX3068" fmla="*/ 217655 w 569900"/>
                <a:gd name="connsiteY3068" fmla="*/ 763016 h 887826"/>
                <a:gd name="connsiteX3069" fmla="*/ 217655 w 569900"/>
                <a:gd name="connsiteY3069" fmla="*/ 762402 h 887826"/>
                <a:gd name="connsiteX3070" fmla="*/ 212774 w 569900"/>
                <a:gd name="connsiteY3070" fmla="*/ 761787 h 887826"/>
                <a:gd name="connsiteX3071" fmla="*/ 212774 w 569900"/>
                <a:gd name="connsiteY3071" fmla="*/ 759944 h 887826"/>
                <a:gd name="connsiteX3072" fmla="*/ 212164 w 569900"/>
                <a:gd name="connsiteY3072" fmla="*/ 759944 h 887826"/>
                <a:gd name="connsiteX3073" fmla="*/ 212164 w 569900"/>
                <a:gd name="connsiteY3073" fmla="*/ 758101 h 887826"/>
                <a:gd name="connsiteX3074" fmla="*/ 211554 w 569900"/>
                <a:gd name="connsiteY3074" fmla="*/ 758101 h 887826"/>
                <a:gd name="connsiteX3075" fmla="*/ 211554 w 569900"/>
                <a:gd name="connsiteY3075" fmla="*/ 756872 h 887826"/>
                <a:gd name="connsiteX3076" fmla="*/ 210944 w 569900"/>
                <a:gd name="connsiteY3076" fmla="*/ 756872 h 887826"/>
                <a:gd name="connsiteX3077" fmla="*/ 210944 w 569900"/>
                <a:gd name="connsiteY3077" fmla="*/ 756258 h 887826"/>
                <a:gd name="connsiteX3078" fmla="*/ 210334 w 569900"/>
                <a:gd name="connsiteY3078" fmla="*/ 756258 h 887826"/>
                <a:gd name="connsiteX3079" fmla="*/ 210334 w 569900"/>
                <a:gd name="connsiteY3079" fmla="*/ 755029 h 887826"/>
                <a:gd name="connsiteX3080" fmla="*/ 209113 w 569900"/>
                <a:gd name="connsiteY3080" fmla="*/ 755029 h 887826"/>
                <a:gd name="connsiteX3081" fmla="*/ 206063 w 569900"/>
                <a:gd name="connsiteY3081" fmla="*/ 751343 h 887826"/>
                <a:gd name="connsiteX3082" fmla="*/ 206063 w 569900"/>
                <a:gd name="connsiteY3082" fmla="*/ 752572 h 887826"/>
                <a:gd name="connsiteX3083" fmla="*/ 204843 w 569900"/>
                <a:gd name="connsiteY3083" fmla="*/ 752572 h 887826"/>
                <a:gd name="connsiteX3084" fmla="*/ 204843 w 569900"/>
                <a:gd name="connsiteY3084" fmla="*/ 751343 h 887826"/>
                <a:gd name="connsiteX3085" fmla="*/ 204233 w 569900"/>
                <a:gd name="connsiteY3085" fmla="*/ 751343 h 887826"/>
                <a:gd name="connsiteX3086" fmla="*/ 204233 w 569900"/>
                <a:gd name="connsiteY3086" fmla="*/ 750115 h 887826"/>
                <a:gd name="connsiteX3087" fmla="*/ 203623 w 569900"/>
                <a:gd name="connsiteY3087" fmla="*/ 750115 h 887826"/>
                <a:gd name="connsiteX3088" fmla="*/ 203013 w 569900"/>
                <a:gd name="connsiteY3088" fmla="*/ 743357 h 887826"/>
                <a:gd name="connsiteX3089" fmla="*/ 202403 w 569900"/>
                <a:gd name="connsiteY3089" fmla="*/ 743357 h 887826"/>
                <a:gd name="connsiteX3090" fmla="*/ 202403 w 569900"/>
                <a:gd name="connsiteY3090" fmla="*/ 741514 h 887826"/>
                <a:gd name="connsiteX3091" fmla="*/ 201182 w 569900"/>
                <a:gd name="connsiteY3091" fmla="*/ 741514 h 887826"/>
                <a:gd name="connsiteX3092" fmla="*/ 201182 w 569900"/>
                <a:gd name="connsiteY3092" fmla="*/ 739056 h 887826"/>
                <a:gd name="connsiteX3093" fmla="*/ 200572 w 569900"/>
                <a:gd name="connsiteY3093" fmla="*/ 739056 h 887826"/>
                <a:gd name="connsiteX3094" fmla="*/ 200572 w 569900"/>
                <a:gd name="connsiteY3094" fmla="*/ 738442 h 887826"/>
                <a:gd name="connsiteX3095" fmla="*/ 199962 w 569900"/>
                <a:gd name="connsiteY3095" fmla="*/ 738442 h 887826"/>
                <a:gd name="connsiteX3096" fmla="*/ 199352 w 569900"/>
                <a:gd name="connsiteY3096" fmla="*/ 736599 h 887826"/>
                <a:gd name="connsiteX3097" fmla="*/ 198742 w 569900"/>
                <a:gd name="connsiteY3097" fmla="*/ 736599 h 887826"/>
                <a:gd name="connsiteX3098" fmla="*/ 199352 w 569900"/>
                <a:gd name="connsiteY3098" fmla="*/ 735370 h 887826"/>
                <a:gd name="connsiteX3099" fmla="*/ 195082 w 569900"/>
                <a:gd name="connsiteY3099" fmla="*/ 735370 h 887826"/>
                <a:gd name="connsiteX3100" fmla="*/ 195082 w 569900"/>
                <a:gd name="connsiteY3100" fmla="*/ 734756 h 887826"/>
                <a:gd name="connsiteX3101" fmla="*/ 190811 w 569900"/>
                <a:gd name="connsiteY3101" fmla="*/ 734756 h 887826"/>
                <a:gd name="connsiteX3102" fmla="*/ 190811 w 569900"/>
                <a:gd name="connsiteY3102" fmla="*/ 735370 h 887826"/>
                <a:gd name="connsiteX3103" fmla="*/ 189591 w 569900"/>
                <a:gd name="connsiteY3103" fmla="*/ 735370 h 887826"/>
                <a:gd name="connsiteX3104" fmla="*/ 189591 w 569900"/>
                <a:gd name="connsiteY3104" fmla="*/ 736599 h 887826"/>
                <a:gd name="connsiteX3105" fmla="*/ 188981 w 569900"/>
                <a:gd name="connsiteY3105" fmla="*/ 736599 h 887826"/>
                <a:gd name="connsiteX3106" fmla="*/ 188371 w 569900"/>
                <a:gd name="connsiteY3106" fmla="*/ 737828 h 887826"/>
                <a:gd name="connsiteX3107" fmla="*/ 188981 w 569900"/>
                <a:gd name="connsiteY3107" fmla="*/ 737828 h 887826"/>
                <a:gd name="connsiteX3108" fmla="*/ 188981 w 569900"/>
                <a:gd name="connsiteY3108" fmla="*/ 738442 h 887826"/>
                <a:gd name="connsiteX3109" fmla="*/ 189591 w 569900"/>
                <a:gd name="connsiteY3109" fmla="*/ 738442 h 887826"/>
                <a:gd name="connsiteX3110" fmla="*/ 189591 w 569900"/>
                <a:gd name="connsiteY3110" fmla="*/ 739056 h 887826"/>
                <a:gd name="connsiteX3111" fmla="*/ 187761 w 569900"/>
                <a:gd name="connsiteY3111" fmla="*/ 738442 h 887826"/>
                <a:gd name="connsiteX3112" fmla="*/ 187761 w 569900"/>
                <a:gd name="connsiteY3112" fmla="*/ 739056 h 887826"/>
                <a:gd name="connsiteX3113" fmla="*/ 186540 w 569900"/>
                <a:gd name="connsiteY3113" fmla="*/ 739056 h 887826"/>
                <a:gd name="connsiteX3114" fmla="*/ 186540 w 569900"/>
                <a:gd name="connsiteY3114" fmla="*/ 738442 h 887826"/>
                <a:gd name="connsiteX3115" fmla="*/ 183490 w 569900"/>
                <a:gd name="connsiteY3115" fmla="*/ 739056 h 887826"/>
                <a:gd name="connsiteX3116" fmla="*/ 183490 w 569900"/>
                <a:gd name="connsiteY3116" fmla="*/ 738442 h 887826"/>
                <a:gd name="connsiteX3117" fmla="*/ 181050 w 569900"/>
                <a:gd name="connsiteY3117" fmla="*/ 737828 h 887826"/>
                <a:gd name="connsiteX3118" fmla="*/ 181050 w 569900"/>
                <a:gd name="connsiteY3118" fmla="*/ 737213 h 887826"/>
                <a:gd name="connsiteX3119" fmla="*/ 177999 w 569900"/>
                <a:gd name="connsiteY3119" fmla="*/ 737213 h 887826"/>
                <a:gd name="connsiteX3120" fmla="*/ 177999 w 569900"/>
                <a:gd name="connsiteY3120" fmla="*/ 740285 h 887826"/>
                <a:gd name="connsiteX3121" fmla="*/ 177389 w 569900"/>
                <a:gd name="connsiteY3121" fmla="*/ 740285 h 887826"/>
                <a:gd name="connsiteX3122" fmla="*/ 177389 w 569900"/>
                <a:gd name="connsiteY3122" fmla="*/ 739056 h 887826"/>
                <a:gd name="connsiteX3123" fmla="*/ 176779 w 569900"/>
                <a:gd name="connsiteY3123" fmla="*/ 739056 h 887826"/>
                <a:gd name="connsiteX3124" fmla="*/ 176779 w 569900"/>
                <a:gd name="connsiteY3124" fmla="*/ 738442 h 887826"/>
                <a:gd name="connsiteX3125" fmla="*/ 174949 w 569900"/>
                <a:gd name="connsiteY3125" fmla="*/ 738442 h 887826"/>
                <a:gd name="connsiteX3126" fmla="*/ 174949 w 569900"/>
                <a:gd name="connsiteY3126" fmla="*/ 739056 h 887826"/>
                <a:gd name="connsiteX3127" fmla="*/ 172509 w 569900"/>
                <a:gd name="connsiteY3127" fmla="*/ 738442 h 887826"/>
                <a:gd name="connsiteX3128" fmla="*/ 172509 w 569900"/>
                <a:gd name="connsiteY3128" fmla="*/ 737828 h 887826"/>
                <a:gd name="connsiteX3129" fmla="*/ 171898 w 569900"/>
                <a:gd name="connsiteY3129" fmla="*/ 737828 h 887826"/>
                <a:gd name="connsiteX3130" fmla="*/ 171898 w 569900"/>
                <a:gd name="connsiteY3130" fmla="*/ 737213 h 887826"/>
                <a:gd name="connsiteX3131" fmla="*/ 171288 w 569900"/>
                <a:gd name="connsiteY3131" fmla="*/ 737213 h 887826"/>
                <a:gd name="connsiteX3132" fmla="*/ 171288 w 569900"/>
                <a:gd name="connsiteY3132" fmla="*/ 736599 h 887826"/>
                <a:gd name="connsiteX3133" fmla="*/ 168848 w 569900"/>
                <a:gd name="connsiteY3133" fmla="*/ 735370 h 887826"/>
                <a:gd name="connsiteX3134" fmla="*/ 168848 w 569900"/>
                <a:gd name="connsiteY3134" fmla="*/ 734756 h 887826"/>
                <a:gd name="connsiteX3135" fmla="*/ 170068 w 569900"/>
                <a:gd name="connsiteY3135" fmla="*/ 734756 h 887826"/>
                <a:gd name="connsiteX3136" fmla="*/ 169458 w 569900"/>
                <a:gd name="connsiteY3136" fmla="*/ 730456 h 887826"/>
                <a:gd name="connsiteX3137" fmla="*/ 171898 w 569900"/>
                <a:gd name="connsiteY3137" fmla="*/ 730456 h 887826"/>
                <a:gd name="connsiteX3138" fmla="*/ 171898 w 569900"/>
                <a:gd name="connsiteY3138" fmla="*/ 729841 h 887826"/>
                <a:gd name="connsiteX3139" fmla="*/ 173729 w 569900"/>
                <a:gd name="connsiteY3139" fmla="*/ 727384 h 887826"/>
                <a:gd name="connsiteX3140" fmla="*/ 174949 w 569900"/>
                <a:gd name="connsiteY3140" fmla="*/ 727384 h 887826"/>
                <a:gd name="connsiteX3141" fmla="*/ 174949 w 569900"/>
                <a:gd name="connsiteY3141" fmla="*/ 729841 h 887826"/>
                <a:gd name="connsiteX3142" fmla="*/ 177999 w 569900"/>
                <a:gd name="connsiteY3142" fmla="*/ 730456 h 887826"/>
                <a:gd name="connsiteX3143" fmla="*/ 177999 w 569900"/>
                <a:gd name="connsiteY3143" fmla="*/ 731070 h 887826"/>
                <a:gd name="connsiteX3144" fmla="*/ 179219 w 569900"/>
                <a:gd name="connsiteY3144" fmla="*/ 729841 h 887826"/>
                <a:gd name="connsiteX3145" fmla="*/ 179830 w 569900"/>
                <a:gd name="connsiteY3145" fmla="*/ 729841 h 887826"/>
                <a:gd name="connsiteX3146" fmla="*/ 179830 w 569900"/>
                <a:gd name="connsiteY3146" fmla="*/ 730456 h 887826"/>
                <a:gd name="connsiteX3147" fmla="*/ 180440 w 569900"/>
                <a:gd name="connsiteY3147" fmla="*/ 730456 h 887826"/>
                <a:gd name="connsiteX3148" fmla="*/ 179830 w 569900"/>
                <a:gd name="connsiteY3148" fmla="*/ 729841 h 887826"/>
                <a:gd name="connsiteX3149" fmla="*/ 181050 w 569900"/>
                <a:gd name="connsiteY3149" fmla="*/ 730456 h 887826"/>
                <a:gd name="connsiteX3150" fmla="*/ 181050 w 569900"/>
                <a:gd name="connsiteY3150" fmla="*/ 729841 h 887826"/>
                <a:gd name="connsiteX3151" fmla="*/ 182880 w 569900"/>
                <a:gd name="connsiteY3151" fmla="*/ 729841 h 887826"/>
                <a:gd name="connsiteX3152" fmla="*/ 182880 w 569900"/>
                <a:gd name="connsiteY3152" fmla="*/ 729227 h 887826"/>
                <a:gd name="connsiteX3153" fmla="*/ 184100 w 569900"/>
                <a:gd name="connsiteY3153" fmla="*/ 729227 h 887826"/>
                <a:gd name="connsiteX3154" fmla="*/ 183490 w 569900"/>
                <a:gd name="connsiteY3154" fmla="*/ 729841 h 887826"/>
                <a:gd name="connsiteX3155" fmla="*/ 184100 w 569900"/>
                <a:gd name="connsiteY3155" fmla="*/ 729841 h 887826"/>
                <a:gd name="connsiteX3156" fmla="*/ 184100 w 569900"/>
                <a:gd name="connsiteY3156" fmla="*/ 729227 h 887826"/>
                <a:gd name="connsiteX3157" fmla="*/ 184100 w 569900"/>
                <a:gd name="connsiteY3157" fmla="*/ 728613 h 887826"/>
                <a:gd name="connsiteX3158" fmla="*/ 181660 w 569900"/>
                <a:gd name="connsiteY3158" fmla="*/ 728613 h 887826"/>
                <a:gd name="connsiteX3159" fmla="*/ 181660 w 569900"/>
                <a:gd name="connsiteY3159" fmla="*/ 727384 h 887826"/>
                <a:gd name="connsiteX3160" fmla="*/ 179830 w 569900"/>
                <a:gd name="connsiteY3160" fmla="*/ 727384 h 887826"/>
                <a:gd name="connsiteX3161" fmla="*/ 179219 w 569900"/>
                <a:gd name="connsiteY3161" fmla="*/ 724927 h 887826"/>
                <a:gd name="connsiteX3162" fmla="*/ 177389 w 569900"/>
                <a:gd name="connsiteY3162" fmla="*/ 724927 h 887826"/>
                <a:gd name="connsiteX3163" fmla="*/ 177389 w 569900"/>
                <a:gd name="connsiteY3163" fmla="*/ 723698 h 887826"/>
                <a:gd name="connsiteX3164" fmla="*/ 176169 w 569900"/>
                <a:gd name="connsiteY3164" fmla="*/ 723698 h 887826"/>
                <a:gd name="connsiteX3165" fmla="*/ 176169 w 569900"/>
                <a:gd name="connsiteY3165" fmla="*/ 724927 h 887826"/>
                <a:gd name="connsiteX3166" fmla="*/ 173119 w 569900"/>
                <a:gd name="connsiteY3166" fmla="*/ 723698 h 887826"/>
                <a:gd name="connsiteX3167" fmla="*/ 173119 w 569900"/>
                <a:gd name="connsiteY3167" fmla="*/ 724927 h 887826"/>
                <a:gd name="connsiteX3168" fmla="*/ 167628 w 569900"/>
                <a:gd name="connsiteY3168" fmla="*/ 717554 h 887826"/>
                <a:gd name="connsiteX3169" fmla="*/ 169458 w 569900"/>
                <a:gd name="connsiteY3169" fmla="*/ 717554 h 887826"/>
                <a:gd name="connsiteX3170" fmla="*/ 169458 w 569900"/>
                <a:gd name="connsiteY3170" fmla="*/ 718169 h 887826"/>
                <a:gd name="connsiteX3171" fmla="*/ 171288 w 569900"/>
                <a:gd name="connsiteY3171" fmla="*/ 718169 h 887826"/>
                <a:gd name="connsiteX3172" fmla="*/ 171288 w 569900"/>
                <a:gd name="connsiteY3172" fmla="*/ 718783 h 887826"/>
                <a:gd name="connsiteX3173" fmla="*/ 171898 w 569900"/>
                <a:gd name="connsiteY3173" fmla="*/ 718783 h 887826"/>
                <a:gd name="connsiteX3174" fmla="*/ 171898 w 569900"/>
                <a:gd name="connsiteY3174" fmla="*/ 718169 h 887826"/>
                <a:gd name="connsiteX3175" fmla="*/ 171288 w 569900"/>
                <a:gd name="connsiteY3175" fmla="*/ 718169 h 887826"/>
                <a:gd name="connsiteX3176" fmla="*/ 171288 w 569900"/>
                <a:gd name="connsiteY3176" fmla="*/ 717554 h 887826"/>
                <a:gd name="connsiteX3177" fmla="*/ 170068 w 569900"/>
                <a:gd name="connsiteY3177" fmla="*/ 717554 h 887826"/>
                <a:gd name="connsiteX3178" fmla="*/ 170068 w 569900"/>
                <a:gd name="connsiteY3178" fmla="*/ 716940 h 887826"/>
                <a:gd name="connsiteX3179" fmla="*/ 168848 w 569900"/>
                <a:gd name="connsiteY3179" fmla="*/ 712025 h 887826"/>
                <a:gd name="connsiteX3180" fmla="*/ 167628 w 569900"/>
                <a:gd name="connsiteY3180" fmla="*/ 713254 h 887826"/>
                <a:gd name="connsiteX3181" fmla="*/ 167628 w 569900"/>
                <a:gd name="connsiteY3181" fmla="*/ 713868 h 887826"/>
                <a:gd name="connsiteX3182" fmla="*/ 166408 w 569900"/>
                <a:gd name="connsiteY3182" fmla="*/ 713868 h 887826"/>
                <a:gd name="connsiteX3183" fmla="*/ 166408 w 569900"/>
                <a:gd name="connsiteY3183" fmla="*/ 714483 h 887826"/>
                <a:gd name="connsiteX3184" fmla="*/ 165798 w 569900"/>
                <a:gd name="connsiteY3184" fmla="*/ 714483 h 887826"/>
                <a:gd name="connsiteX3185" fmla="*/ 165798 w 569900"/>
                <a:gd name="connsiteY3185" fmla="*/ 713868 h 887826"/>
                <a:gd name="connsiteX3186" fmla="*/ 163967 w 569900"/>
                <a:gd name="connsiteY3186" fmla="*/ 712025 h 887826"/>
                <a:gd name="connsiteX3187" fmla="*/ 164577 w 569900"/>
                <a:gd name="connsiteY3187" fmla="*/ 712025 h 887826"/>
                <a:gd name="connsiteX3188" fmla="*/ 164374 w 569900"/>
                <a:gd name="connsiteY3188" fmla="*/ 711411 h 887826"/>
                <a:gd name="connsiteX3189" fmla="*/ 164577 w 569900"/>
                <a:gd name="connsiteY3189" fmla="*/ 711411 h 887826"/>
                <a:gd name="connsiteX3190" fmla="*/ 163967 w 569900"/>
                <a:gd name="connsiteY3190" fmla="*/ 710182 h 887826"/>
                <a:gd name="connsiteX3191" fmla="*/ 164374 w 569900"/>
                <a:gd name="connsiteY3191" fmla="*/ 711411 h 887826"/>
                <a:gd name="connsiteX3192" fmla="*/ 163967 w 569900"/>
                <a:gd name="connsiteY3192" fmla="*/ 711411 h 887826"/>
                <a:gd name="connsiteX3193" fmla="*/ 163967 w 569900"/>
                <a:gd name="connsiteY3193" fmla="*/ 712025 h 887826"/>
                <a:gd name="connsiteX3194" fmla="*/ 163357 w 569900"/>
                <a:gd name="connsiteY3194" fmla="*/ 712025 h 887826"/>
                <a:gd name="connsiteX3195" fmla="*/ 163357 w 569900"/>
                <a:gd name="connsiteY3195" fmla="*/ 713254 h 887826"/>
                <a:gd name="connsiteX3196" fmla="*/ 163967 w 569900"/>
                <a:gd name="connsiteY3196" fmla="*/ 713254 h 887826"/>
                <a:gd name="connsiteX3197" fmla="*/ 165188 w 569900"/>
                <a:gd name="connsiteY3197" fmla="*/ 715711 h 887826"/>
                <a:gd name="connsiteX3198" fmla="*/ 155426 w 569900"/>
                <a:gd name="connsiteY3198" fmla="*/ 713868 h 887826"/>
                <a:gd name="connsiteX3199" fmla="*/ 155426 w 569900"/>
                <a:gd name="connsiteY3199" fmla="*/ 714483 h 887826"/>
                <a:gd name="connsiteX3200" fmla="*/ 154206 w 569900"/>
                <a:gd name="connsiteY3200" fmla="*/ 714483 h 887826"/>
                <a:gd name="connsiteX3201" fmla="*/ 154206 w 569900"/>
                <a:gd name="connsiteY3201" fmla="*/ 713868 h 887826"/>
                <a:gd name="connsiteX3202" fmla="*/ 148105 w 569900"/>
                <a:gd name="connsiteY3202" fmla="*/ 713868 h 887826"/>
                <a:gd name="connsiteX3203" fmla="*/ 148105 w 569900"/>
                <a:gd name="connsiteY3203" fmla="*/ 714483 h 887826"/>
                <a:gd name="connsiteX3204" fmla="*/ 146885 w 569900"/>
                <a:gd name="connsiteY3204" fmla="*/ 714483 h 887826"/>
                <a:gd name="connsiteX3205" fmla="*/ 146885 w 569900"/>
                <a:gd name="connsiteY3205" fmla="*/ 717554 h 887826"/>
                <a:gd name="connsiteX3206" fmla="*/ 146275 w 569900"/>
                <a:gd name="connsiteY3206" fmla="*/ 717554 h 887826"/>
                <a:gd name="connsiteX3207" fmla="*/ 145665 w 569900"/>
                <a:gd name="connsiteY3207" fmla="*/ 718783 h 887826"/>
                <a:gd name="connsiteX3208" fmla="*/ 146275 w 569900"/>
                <a:gd name="connsiteY3208" fmla="*/ 718783 h 887826"/>
                <a:gd name="connsiteX3209" fmla="*/ 146275 w 569900"/>
                <a:gd name="connsiteY3209" fmla="*/ 719397 h 887826"/>
                <a:gd name="connsiteX3210" fmla="*/ 145055 w 569900"/>
                <a:gd name="connsiteY3210" fmla="*/ 721240 h 887826"/>
                <a:gd name="connsiteX3211" fmla="*/ 141394 w 569900"/>
                <a:gd name="connsiteY3211" fmla="*/ 720012 h 887826"/>
                <a:gd name="connsiteX3212" fmla="*/ 141394 w 569900"/>
                <a:gd name="connsiteY3212" fmla="*/ 721240 h 887826"/>
                <a:gd name="connsiteX3213" fmla="*/ 140784 w 569900"/>
                <a:gd name="connsiteY3213" fmla="*/ 721240 h 887826"/>
                <a:gd name="connsiteX3214" fmla="*/ 140784 w 569900"/>
                <a:gd name="connsiteY3214" fmla="*/ 721855 h 887826"/>
                <a:gd name="connsiteX3215" fmla="*/ 138954 w 569900"/>
                <a:gd name="connsiteY3215" fmla="*/ 721855 h 887826"/>
                <a:gd name="connsiteX3216" fmla="*/ 138954 w 569900"/>
                <a:gd name="connsiteY3216" fmla="*/ 721240 h 887826"/>
                <a:gd name="connsiteX3217" fmla="*/ 138344 w 569900"/>
                <a:gd name="connsiteY3217" fmla="*/ 721240 h 887826"/>
                <a:gd name="connsiteX3218" fmla="*/ 138344 w 569900"/>
                <a:gd name="connsiteY3218" fmla="*/ 720012 h 887826"/>
                <a:gd name="connsiteX3219" fmla="*/ 137734 w 569900"/>
                <a:gd name="connsiteY3219" fmla="*/ 720012 h 887826"/>
                <a:gd name="connsiteX3220" fmla="*/ 137734 w 569900"/>
                <a:gd name="connsiteY3220" fmla="*/ 719397 h 887826"/>
                <a:gd name="connsiteX3221" fmla="*/ 137124 w 569900"/>
                <a:gd name="connsiteY3221" fmla="*/ 719397 h 887826"/>
                <a:gd name="connsiteX3222" fmla="*/ 137124 w 569900"/>
                <a:gd name="connsiteY3222" fmla="*/ 720012 h 887826"/>
                <a:gd name="connsiteX3223" fmla="*/ 136514 w 569900"/>
                <a:gd name="connsiteY3223" fmla="*/ 720012 h 887826"/>
                <a:gd name="connsiteX3224" fmla="*/ 136514 w 569900"/>
                <a:gd name="connsiteY3224" fmla="*/ 719397 h 887826"/>
                <a:gd name="connsiteX3225" fmla="*/ 134683 w 569900"/>
                <a:gd name="connsiteY3225" fmla="*/ 719397 h 887826"/>
                <a:gd name="connsiteX3226" fmla="*/ 134683 w 569900"/>
                <a:gd name="connsiteY3226" fmla="*/ 720012 h 887826"/>
                <a:gd name="connsiteX3227" fmla="*/ 133463 w 569900"/>
                <a:gd name="connsiteY3227" fmla="*/ 720012 h 887826"/>
                <a:gd name="connsiteX3228" fmla="*/ 133463 w 569900"/>
                <a:gd name="connsiteY3228" fmla="*/ 721240 h 887826"/>
                <a:gd name="connsiteX3229" fmla="*/ 132853 w 569900"/>
                <a:gd name="connsiteY3229" fmla="*/ 721240 h 887826"/>
                <a:gd name="connsiteX3230" fmla="*/ 132853 w 569900"/>
                <a:gd name="connsiteY3230" fmla="*/ 721855 h 887826"/>
                <a:gd name="connsiteX3231" fmla="*/ 132243 w 569900"/>
                <a:gd name="connsiteY3231" fmla="*/ 721855 h 887826"/>
                <a:gd name="connsiteX3232" fmla="*/ 132243 w 569900"/>
                <a:gd name="connsiteY3232" fmla="*/ 722469 h 887826"/>
                <a:gd name="connsiteX3233" fmla="*/ 131023 w 569900"/>
                <a:gd name="connsiteY3233" fmla="*/ 722469 h 887826"/>
                <a:gd name="connsiteX3234" fmla="*/ 131023 w 569900"/>
                <a:gd name="connsiteY3234" fmla="*/ 723084 h 887826"/>
                <a:gd name="connsiteX3235" fmla="*/ 130413 w 569900"/>
                <a:gd name="connsiteY3235" fmla="*/ 722469 h 887826"/>
                <a:gd name="connsiteX3236" fmla="*/ 130413 w 569900"/>
                <a:gd name="connsiteY3236" fmla="*/ 723084 h 887826"/>
                <a:gd name="connsiteX3237" fmla="*/ 129803 w 569900"/>
                <a:gd name="connsiteY3237" fmla="*/ 723084 h 887826"/>
                <a:gd name="connsiteX3238" fmla="*/ 129803 w 569900"/>
                <a:gd name="connsiteY3238" fmla="*/ 723698 h 887826"/>
                <a:gd name="connsiteX3239" fmla="*/ 128583 w 569900"/>
                <a:gd name="connsiteY3239" fmla="*/ 723084 h 887826"/>
                <a:gd name="connsiteX3240" fmla="*/ 128583 w 569900"/>
                <a:gd name="connsiteY3240" fmla="*/ 722469 h 887826"/>
                <a:gd name="connsiteX3241" fmla="*/ 126752 w 569900"/>
                <a:gd name="connsiteY3241" fmla="*/ 722469 h 887826"/>
                <a:gd name="connsiteX3242" fmla="*/ 126752 w 569900"/>
                <a:gd name="connsiteY3242" fmla="*/ 721855 h 887826"/>
                <a:gd name="connsiteX3243" fmla="*/ 123092 w 569900"/>
                <a:gd name="connsiteY3243" fmla="*/ 720012 h 887826"/>
                <a:gd name="connsiteX3244" fmla="*/ 123092 w 569900"/>
                <a:gd name="connsiteY3244" fmla="*/ 719397 h 887826"/>
                <a:gd name="connsiteX3245" fmla="*/ 121872 w 569900"/>
                <a:gd name="connsiteY3245" fmla="*/ 719397 h 887826"/>
                <a:gd name="connsiteX3246" fmla="*/ 123092 w 569900"/>
                <a:gd name="connsiteY3246" fmla="*/ 718169 h 887826"/>
                <a:gd name="connsiteX3247" fmla="*/ 120652 w 569900"/>
                <a:gd name="connsiteY3247" fmla="*/ 714483 h 887826"/>
                <a:gd name="connsiteX3248" fmla="*/ 120652 w 569900"/>
                <a:gd name="connsiteY3248" fmla="*/ 713868 h 887826"/>
                <a:gd name="connsiteX3249" fmla="*/ 118821 w 569900"/>
                <a:gd name="connsiteY3249" fmla="*/ 713868 h 887826"/>
                <a:gd name="connsiteX3250" fmla="*/ 118821 w 569900"/>
                <a:gd name="connsiteY3250" fmla="*/ 713254 h 887826"/>
                <a:gd name="connsiteX3251" fmla="*/ 119431 w 569900"/>
                <a:gd name="connsiteY3251" fmla="*/ 713254 h 887826"/>
                <a:gd name="connsiteX3252" fmla="*/ 118821 w 569900"/>
                <a:gd name="connsiteY3252" fmla="*/ 712025 h 887826"/>
                <a:gd name="connsiteX3253" fmla="*/ 120652 w 569900"/>
                <a:gd name="connsiteY3253" fmla="*/ 712025 h 887826"/>
                <a:gd name="connsiteX3254" fmla="*/ 120652 w 569900"/>
                <a:gd name="connsiteY3254" fmla="*/ 711411 h 887826"/>
                <a:gd name="connsiteX3255" fmla="*/ 121872 w 569900"/>
                <a:gd name="connsiteY3255" fmla="*/ 713254 h 887826"/>
                <a:gd name="connsiteX3256" fmla="*/ 122482 w 569900"/>
                <a:gd name="connsiteY3256" fmla="*/ 713254 h 887826"/>
                <a:gd name="connsiteX3257" fmla="*/ 122482 w 569900"/>
                <a:gd name="connsiteY3257" fmla="*/ 713868 h 887826"/>
                <a:gd name="connsiteX3258" fmla="*/ 124922 w 569900"/>
                <a:gd name="connsiteY3258" fmla="*/ 713868 h 887826"/>
                <a:gd name="connsiteX3259" fmla="*/ 124922 w 569900"/>
                <a:gd name="connsiteY3259" fmla="*/ 713254 h 887826"/>
                <a:gd name="connsiteX3260" fmla="*/ 124312 w 569900"/>
                <a:gd name="connsiteY3260" fmla="*/ 713254 h 887826"/>
                <a:gd name="connsiteX3261" fmla="*/ 124312 w 569900"/>
                <a:gd name="connsiteY3261" fmla="*/ 712025 h 887826"/>
                <a:gd name="connsiteX3262" fmla="*/ 126142 w 569900"/>
                <a:gd name="connsiteY3262" fmla="*/ 712025 h 887826"/>
                <a:gd name="connsiteX3263" fmla="*/ 126142 w 569900"/>
                <a:gd name="connsiteY3263" fmla="*/ 713254 h 887826"/>
                <a:gd name="connsiteX3264" fmla="*/ 128583 w 569900"/>
                <a:gd name="connsiteY3264" fmla="*/ 713868 h 887826"/>
                <a:gd name="connsiteX3265" fmla="*/ 128583 w 569900"/>
                <a:gd name="connsiteY3265" fmla="*/ 712025 h 887826"/>
                <a:gd name="connsiteX3266" fmla="*/ 126752 w 569900"/>
                <a:gd name="connsiteY3266" fmla="*/ 712025 h 887826"/>
                <a:gd name="connsiteX3267" fmla="*/ 126752 w 569900"/>
                <a:gd name="connsiteY3267" fmla="*/ 711411 h 887826"/>
                <a:gd name="connsiteX3268" fmla="*/ 126142 w 569900"/>
                <a:gd name="connsiteY3268" fmla="*/ 711411 h 887826"/>
                <a:gd name="connsiteX3269" fmla="*/ 126142 w 569900"/>
                <a:gd name="connsiteY3269" fmla="*/ 710797 h 887826"/>
                <a:gd name="connsiteX3270" fmla="*/ 124312 w 569900"/>
                <a:gd name="connsiteY3270" fmla="*/ 710797 h 887826"/>
                <a:gd name="connsiteX3271" fmla="*/ 124312 w 569900"/>
                <a:gd name="connsiteY3271" fmla="*/ 710182 h 887826"/>
                <a:gd name="connsiteX3272" fmla="*/ 122482 w 569900"/>
                <a:gd name="connsiteY3272" fmla="*/ 710182 h 887826"/>
                <a:gd name="connsiteX3273" fmla="*/ 122482 w 569900"/>
                <a:gd name="connsiteY3273" fmla="*/ 709568 h 887826"/>
                <a:gd name="connsiteX3274" fmla="*/ 121872 w 569900"/>
                <a:gd name="connsiteY3274" fmla="*/ 709568 h 887826"/>
                <a:gd name="connsiteX3275" fmla="*/ 121872 w 569900"/>
                <a:gd name="connsiteY3275" fmla="*/ 707725 h 887826"/>
                <a:gd name="connsiteX3276" fmla="*/ 121262 w 569900"/>
                <a:gd name="connsiteY3276" fmla="*/ 707725 h 887826"/>
                <a:gd name="connsiteX3277" fmla="*/ 121262 w 569900"/>
                <a:gd name="connsiteY3277" fmla="*/ 709568 h 887826"/>
                <a:gd name="connsiteX3278" fmla="*/ 120652 w 569900"/>
                <a:gd name="connsiteY3278" fmla="*/ 709568 h 887826"/>
                <a:gd name="connsiteX3279" fmla="*/ 120652 w 569900"/>
                <a:gd name="connsiteY3279" fmla="*/ 708954 h 887826"/>
                <a:gd name="connsiteX3280" fmla="*/ 118821 w 569900"/>
                <a:gd name="connsiteY3280" fmla="*/ 709568 h 887826"/>
                <a:gd name="connsiteX3281" fmla="*/ 118821 w 569900"/>
                <a:gd name="connsiteY3281" fmla="*/ 708954 h 887826"/>
                <a:gd name="connsiteX3282" fmla="*/ 118211 w 569900"/>
                <a:gd name="connsiteY3282" fmla="*/ 708954 h 887826"/>
                <a:gd name="connsiteX3283" fmla="*/ 118211 w 569900"/>
                <a:gd name="connsiteY3283" fmla="*/ 710182 h 887826"/>
                <a:gd name="connsiteX3284" fmla="*/ 117601 w 569900"/>
                <a:gd name="connsiteY3284" fmla="*/ 710182 h 887826"/>
                <a:gd name="connsiteX3285" fmla="*/ 117601 w 569900"/>
                <a:gd name="connsiteY3285" fmla="*/ 711411 h 887826"/>
                <a:gd name="connsiteX3286" fmla="*/ 115771 w 569900"/>
                <a:gd name="connsiteY3286" fmla="*/ 711411 h 887826"/>
                <a:gd name="connsiteX3287" fmla="*/ 115771 w 569900"/>
                <a:gd name="connsiteY3287" fmla="*/ 710797 h 887826"/>
                <a:gd name="connsiteX3288" fmla="*/ 115161 w 569900"/>
                <a:gd name="connsiteY3288" fmla="*/ 710797 h 887826"/>
                <a:gd name="connsiteX3289" fmla="*/ 115161 w 569900"/>
                <a:gd name="connsiteY3289" fmla="*/ 709568 h 887826"/>
                <a:gd name="connsiteX3290" fmla="*/ 115771 w 569900"/>
                <a:gd name="connsiteY3290" fmla="*/ 709568 h 887826"/>
                <a:gd name="connsiteX3291" fmla="*/ 115771 w 569900"/>
                <a:gd name="connsiteY3291" fmla="*/ 708954 h 887826"/>
                <a:gd name="connsiteX3292" fmla="*/ 114551 w 569900"/>
                <a:gd name="connsiteY3292" fmla="*/ 707725 h 887826"/>
                <a:gd name="connsiteX3293" fmla="*/ 115161 w 569900"/>
                <a:gd name="connsiteY3293" fmla="*/ 707725 h 887826"/>
                <a:gd name="connsiteX3294" fmla="*/ 115161 w 569900"/>
                <a:gd name="connsiteY3294" fmla="*/ 707111 h 887826"/>
                <a:gd name="connsiteX3295" fmla="*/ 113941 w 569900"/>
                <a:gd name="connsiteY3295" fmla="*/ 707111 h 887826"/>
                <a:gd name="connsiteX3296" fmla="*/ 113941 w 569900"/>
                <a:gd name="connsiteY3296" fmla="*/ 706496 h 887826"/>
                <a:gd name="connsiteX3297" fmla="*/ 113331 w 569900"/>
                <a:gd name="connsiteY3297" fmla="*/ 706496 h 887826"/>
                <a:gd name="connsiteX3298" fmla="*/ 113331 w 569900"/>
                <a:gd name="connsiteY3298" fmla="*/ 705882 h 887826"/>
                <a:gd name="connsiteX3299" fmla="*/ 112720 w 569900"/>
                <a:gd name="connsiteY3299" fmla="*/ 705882 h 887826"/>
                <a:gd name="connsiteX3300" fmla="*/ 112720 w 569900"/>
                <a:gd name="connsiteY3300" fmla="*/ 705268 h 887826"/>
                <a:gd name="connsiteX3301" fmla="*/ 115161 w 569900"/>
                <a:gd name="connsiteY3301" fmla="*/ 705882 h 887826"/>
                <a:gd name="connsiteX3302" fmla="*/ 115771 w 569900"/>
                <a:gd name="connsiteY3302" fmla="*/ 703424 h 887826"/>
                <a:gd name="connsiteX3303" fmla="*/ 120652 w 569900"/>
                <a:gd name="connsiteY3303" fmla="*/ 702810 h 887826"/>
                <a:gd name="connsiteX3304" fmla="*/ 120652 w 569900"/>
                <a:gd name="connsiteY3304" fmla="*/ 703424 h 887826"/>
                <a:gd name="connsiteX3305" fmla="*/ 122482 w 569900"/>
                <a:gd name="connsiteY3305" fmla="*/ 700353 h 887826"/>
                <a:gd name="connsiteX3306" fmla="*/ 123092 w 569900"/>
                <a:gd name="connsiteY3306" fmla="*/ 700353 h 887826"/>
                <a:gd name="connsiteX3307" fmla="*/ 123092 w 569900"/>
                <a:gd name="connsiteY3307" fmla="*/ 694824 h 887826"/>
                <a:gd name="connsiteX3308" fmla="*/ 122482 w 569900"/>
                <a:gd name="connsiteY3308" fmla="*/ 694824 h 887826"/>
                <a:gd name="connsiteX3309" fmla="*/ 122482 w 569900"/>
                <a:gd name="connsiteY3309" fmla="*/ 693595 h 887826"/>
                <a:gd name="connsiteX3310" fmla="*/ 119431 w 569900"/>
                <a:gd name="connsiteY3310" fmla="*/ 693595 h 887826"/>
                <a:gd name="connsiteX3311" fmla="*/ 119431 w 569900"/>
                <a:gd name="connsiteY3311" fmla="*/ 692366 h 887826"/>
                <a:gd name="connsiteX3312" fmla="*/ 118211 w 569900"/>
                <a:gd name="connsiteY3312" fmla="*/ 692366 h 887826"/>
                <a:gd name="connsiteX3313" fmla="*/ 118211 w 569900"/>
                <a:gd name="connsiteY3313" fmla="*/ 691752 h 887826"/>
                <a:gd name="connsiteX3314" fmla="*/ 113331 w 569900"/>
                <a:gd name="connsiteY3314" fmla="*/ 691138 h 887826"/>
                <a:gd name="connsiteX3315" fmla="*/ 113331 w 569900"/>
                <a:gd name="connsiteY3315" fmla="*/ 691752 h 887826"/>
                <a:gd name="connsiteX3316" fmla="*/ 112720 w 569900"/>
                <a:gd name="connsiteY3316" fmla="*/ 691752 h 887826"/>
                <a:gd name="connsiteX3317" fmla="*/ 112720 w 569900"/>
                <a:gd name="connsiteY3317" fmla="*/ 691138 h 887826"/>
                <a:gd name="connsiteX3318" fmla="*/ 111500 w 569900"/>
                <a:gd name="connsiteY3318" fmla="*/ 691138 h 887826"/>
                <a:gd name="connsiteX3319" fmla="*/ 111500 w 569900"/>
                <a:gd name="connsiteY3319" fmla="*/ 691752 h 887826"/>
                <a:gd name="connsiteX3320" fmla="*/ 110890 w 569900"/>
                <a:gd name="connsiteY3320" fmla="*/ 691752 h 887826"/>
                <a:gd name="connsiteX3321" fmla="*/ 111500 w 569900"/>
                <a:gd name="connsiteY3321" fmla="*/ 689295 h 887826"/>
                <a:gd name="connsiteX3322" fmla="*/ 113331 w 569900"/>
                <a:gd name="connsiteY3322" fmla="*/ 689295 h 887826"/>
                <a:gd name="connsiteX3323" fmla="*/ 113331 w 569900"/>
                <a:gd name="connsiteY3323" fmla="*/ 687452 h 887826"/>
                <a:gd name="connsiteX3324" fmla="*/ 111500 w 569900"/>
                <a:gd name="connsiteY3324" fmla="*/ 687452 h 887826"/>
                <a:gd name="connsiteX3325" fmla="*/ 115771 w 569900"/>
                <a:gd name="connsiteY3325" fmla="*/ 686837 h 887826"/>
                <a:gd name="connsiteX3326" fmla="*/ 115771 w 569900"/>
                <a:gd name="connsiteY3326" fmla="*/ 686223 h 887826"/>
                <a:gd name="connsiteX3327" fmla="*/ 117601 w 569900"/>
                <a:gd name="connsiteY3327" fmla="*/ 686223 h 887826"/>
                <a:gd name="connsiteX3328" fmla="*/ 117601 w 569900"/>
                <a:gd name="connsiteY3328" fmla="*/ 685609 h 887826"/>
                <a:gd name="connsiteX3329" fmla="*/ 120652 w 569900"/>
                <a:gd name="connsiteY3329" fmla="*/ 684380 h 887826"/>
                <a:gd name="connsiteX3330" fmla="*/ 120652 w 569900"/>
                <a:gd name="connsiteY3330" fmla="*/ 683765 h 887826"/>
                <a:gd name="connsiteX3331" fmla="*/ 121872 w 569900"/>
                <a:gd name="connsiteY3331" fmla="*/ 683765 h 887826"/>
                <a:gd name="connsiteX3332" fmla="*/ 121872 w 569900"/>
                <a:gd name="connsiteY3332" fmla="*/ 684380 h 887826"/>
                <a:gd name="connsiteX3333" fmla="*/ 123092 w 569900"/>
                <a:gd name="connsiteY3333" fmla="*/ 684380 h 887826"/>
                <a:gd name="connsiteX3334" fmla="*/ 123092 w 569900"/>
                <a:gd name="connsiteY3334" fmla="*/ 683765 h 887826"/>
                <a:gd name="connsiteX3335" fmla="*/ 124312 w 569900"/>
                <a:gd name="connsiteY3335" fmla="*/ 683765 h 887826"/>
                <a:gd name="connsiteX3336" fmla="*/ 124312 w 569900"/>
                <a:gd name="connsiteY3336" fmla="*/ 683151 h 887826"/>
                <a:gd name="connsiteX3337" fmla="*/ 124922 w 569900"/>
                <a:gd name="connsiteY3337" fmla="*/ 683151 h 887826"/>
                <a:gd name="connsiteX3338" fmla="*/ 124922 w 569900"/>
                <a:gd name="connsiteY3338" fmla="*/ 683765 h 887826"/>
                <a:gd name="connsiteX3339" fmla="*/ 126752 w 569900"/>
                <a:gd name="connsiteY3339" fmla="*/ 683765 h 887826"/>
                <a:gd name="connsiteX3340" fmla="*/ 126752 w 569900"/>
                <a:gd name="connsiteY3340" fmla="*/ 683151 h 887826"/>
                <a:gd name="connsiteX3341" fmla="*/ 128583 w 569900"/>
                <a:gd name="connsiteY3341" fmla="*/ 683765 h 887826"/>
                <a:gd name="connsiteX3342" fmla="*/ 129193 w 569900"/>
                <a:gd name="connsiteY3342" fmla="*/ 678236 h 887826"/>
                <a:gd name="connsiteX3343" fmla="*/ 129803 w 569900"/>
                <a:gd name="connsiteY3343" fmla="*/ 678236 h 887826"/>
                <a:gd name="connsiteX3344" fmla="*/ 129803 w 569900"/>
                <a:gd name="connsiteY3344" fmla="*/ 677622 h 887826"/>
                <a:gd name="connsiteX3345" fmla="*/ 131023 w 569900"/>
                <a:gd name="connsiteY3345" fmla="*/ 677622 h 887826"/>
                <a:gd name="connsiteX3346" fmla="*/ 131023 w 569900"/>
                <a:gd name="connsiteY3346" fmla="*/ 678236 h 887826"/>
                <a:gd name="connsiteX3347" fmla="*/ 132853 w 569900"/>
                <a:gd name="connsiteY3347" fmla="*/ 678236 h 887826"/>
                <a:gd name="connsiteX3348" fmla="*/ 132853 w 569900"/>
                <a:gd name="connsiteY3348" fmla="*/ 678851 h 887826"/>
                <a:gd name="connsiteX3349" fmla="*/ 135294 w 569900"/>
                <a:gd name="connsiteY3349" fmla="*/ 679465 h 887826"/>
                <a:gd name="connsiteX3350" fmla="*/ 134683 w 569900"/>
                <a:gd name="connsiteY3350" fmla="*/ 679465 h 887826"/>
                <a:gd name="connsiteX3351" fmla="*/ 134683 w 569900"/>
                <a:gd name="connsiteY3351" fmla="*/ 680079 h 887826"/>
                <a:gd name="connsiteX3352" fmla="*/ 135294 w 569900"/>
                <a:gd name="connsiteY3352" fmla="*/ 680079 h 887826"/>
                <a:gd name="connsiteX3353" fmla="*/ 134683 w 569900"/>
                <a:gd name="connsiteY3353" fmla="*/ 680694 h 887826"/>
                <a:gd name="connsiteX3354" fmla="*/ 135294 w 569900"/>
                <a:gd name="connsiteY3354" fmla="*/ 680694 h 887826"/>
                <a:gd name="connsiteX3355" fmla="*/ 135294 w 569900"/>
                <a:gd name="connsiteY3355" fmla="*/ 681922 h 887826"/>
                <a:gd name="connsiteX3356" fmla="*/ 138954 w 569900"/>
                <a:gd name="connsiteY3356" fmla="*/ 681922 h 887826"/>
                <a:gd name="connsiteX3357" fmla="*/ 138954 w 569900"/>
                <a:gd name="connsiteY3357" fmla="*/ 680694 h 887826"/>
                <a:gd name="connsiteX3358" fmla="*/ 140174 w 569900"/>
                <a:gd name="connsiteY3358" fmla="*/ 680694 h 887826"/>
                <a:gd name="connsiteX3359" fmla="*/ 140174 w 569900"/>
                <a:gd name="connsiteY3359" fmla="*/ 679465 h 887826"/>
                <a:gd name="connsiteX3360" fmla="*/ 141394 w 569900"/>
                <a:gd name="connsiteY3360" fmla="*/ 679465 h 887826"/>
                <a:gd name="connsiteX3361" fmla="*/ 141394 w 569900"/>
                <a:gd name="connsiteY3361" fmla="*/ 680694 h 887826"/>
                <a:gd name="connsiteX3362" fmla="*/ 144445 w 569900"/>
                <a:gd name="connsiteY3362" fmla="*/ 680694 h 887826"/>
                <a:gd name="connsiteX3363" fmla="*/ 144445 w 569900"/>
                <a:gd name="connsiteY3363" fmla="*/ 681922 h 887826"/>
                <a:gd name="connsiteX3364" fmla="*/ 145055 w 569900"/>
                <a:gd name="connsiteY3364" fmla="*/ 681922 h 887826"/>
                <a:gd name="connsiteX3365" fmla="*/ 144445 w 569900"/>
                <a:gd name="connsiteY3365" fmla="*/ 679465 h 887826"/>
                <a:gd name="connsiteX3366" fmla="*/ 145055 w 569900"/>
                <a:gd name="connsiteY3366" fmla="*/ 679465 h 887826"/>
                <a:gd name="connsiteX3367" fmla="*/ 145055 w 569900"/>
                <a:gd name="connsiteY3367" fmla="*/ 678851 h 887826"/>
                <a:gd name="connsiteX3368" fmla="*/ 145665 w 569900"/>
                <a:gd name="connsiteY3368" fmla="*/ 678851 h 887826"/>
                <a:gd name="connsiteX3369" fmla="*/ 145665 w 569900"/>
                <a:gd name="connsiteY3369" fmla="*/ 678236 h 887826"/>
                <a:gd name="connsiteX3370" fmla="*/ 149935 w 569900"/>
                <a:gd name="connsiteY3370" fmla="*/ 677622 h 887826"/>
                <a:gd name="connsiteX3371" fmla="*/ 149935 w 569900"/>
                <a:gd name="connsiteY3371" fmla="*/ 676393 h 887826"/>
                <a:gd name="connsiteX3372" fmla="*/ 150546 w 569900"/>
                <a:gd name="connsiteY3372" fmla="*/ 676393 h 887826"/>
                <a:gd name="connsiteX3373" fmla="*/ 150546 w 569900"/>
                <a:gd name="connsiteY3373" fmla="*/ 675779 h 887826"/>
                <a:gd name="connsiteX3374" fmla="*/ 151766 w 569900"/>
                <a:gd name="connsiteY3374" fmla="*/ 675779 h 887826"/>
                <a:gd name="connsiteX3375" fmla="*/ 151766 w 569900"/>
                <a:gd name="connsiteY3375" fmla="*/ 675165 h 887826"/>
                <a:gd name="connsiteX3376" fmla="*/ 152376 w 569900"/>
                <a:gd name="connsiteY3376" fmla="*/ 675165 h 887826"/>
                <a:gd name="connsiteX3377" fmla="*/ 152376 w 569900"/>
                <a:gd name="connsiteY3377" fmla="*/ 673936 h 887826"/>
                <a:gd name="connsiteX3378" fmla="*/ 152986 w 569900"/>
                <a:gd name="connsiteY3378" fmla="*/ 673936 h 887826"/>
                <a:gd name="connsiteX3379" fmla="*/ 152986 w 569900"/>
                <a:gd name="connsiteY3379" fmla="*/ 672707 h 887826"/>
                <a:gd name="connsiteX3380" fmla="*/ 153596 w 569900"/>
                <a:gd name="connsiteY3380" fmla="*/ 672707 h 887826"/>
                <a:gd name="connsiteX3381" fmla="*/ 153596 w 569900"/>
                <a:gd name="connsiteY3381" fmla="*/ 673936 h 887826"/>
                <a:gd name="connsiteX3382" fmla="*/ 154206 w 569900"/>
                <a:gd name="connsiteY3382" fmla="*/ 673936 h 887826"/>
                <a:gd name="connsiteX3383" fmla="*/ 154206 w 569900"/>
                <a:gd name="connsiteY3383" fmla="*/ 674550 h 887826"/>
                <a:gd name="connsiteX3384" fmla="*/ 155426 w 569900"/>
                <a:gd name="connsiteY3384" fmla="*/ 674550 h 887826"/>
                <a:gd name="connsiteX3385" fmla="*/ 155426 w 569900"/>
                <a:gd name="connsiteY3385" fmla="*/ 675165 h 887826"/>
                <a:gd name="connsiteX3386" fmla="*/ 156036 w 569900"/>
                <a:gd name="connsiteY3386" fmla="*/ 675165 h 887826"/>
                <a:gd name="connsiteX3387" fmla="*/ 156036 w 569900"/>
                <a:gd name="connsiteY3387" fmla="*/ 672707 h 887826"/>
                <a:gd name="connsiteX3388" fmla="*/ 156646 w 569900"/>
                <a:gd name="connsiteY3388" fmla="*/ 672707 h 887826"/>
                <a:gd name="connsiteX3389" fmla="*/ 156646 w 569900"/>
                <a:gd name="connsiteY3389" fmla="*/ 672093 h 887826"/>
                <a:gd name="connsiteX3390" fmla="*/ 162137 w 569900"/>
                <a:gd name="connsiteY3390" fmla="*/ 672093 h 887826"/>
                <a:gd name="connsiteX3391" fmla="*/ 162137 w 569900"/>
                <a:gd name="connsiteY3391" fmla="*/ 672707 h 887826"/>
                <a:gd name="connsiteX3392" fmla="*/ 163967 w 569900"/>
                <a:gd name="connsiteY3392" fmla="*/ 672707 h 887826"/>
                <a:gd name="connsiteX3393" fmla="*/ 163967 w 569900"/>
                <a:gd name="connsiteY3393" fmla="*/ 672093 h 887826"/>
                <a:gd name="connsiteX3394" fmla="*/ 165188 w 569900"/>
                <a:gd name="connsiteY3394" fmla="*/ 673936 h 887826"/>
                <a:gd name="connsiteX3395" fmla="*/ 168848 w 569900"/>
                <a:gd name="connsiteY3395" fmla="*/ 672093 h 887826"/>
                <a:gd name="connsiteX3396" fmla="*/ 170068 w 569900"/>
                <a:gd name="connsiteY3396" fmla="*/ 672093 h 887826"/>
                <a:gd name="connsiteX3397" fmla="*/ 170068 w 569900"/>
                <a:gd name="connsiteY3397" fmla="*/ 671479 h 887826"/>
                <a:gd name="connsiteX3398" fmla="*/ 172509 w 569900"/>
                <a:gd name="connsiteY3398" fmla="*/ 671479 h 887826"/>
                <a:gd name="connsiteX3399" fmla="*/ 172509 w 569900"/>
                <a:gd name="connsiteY3399" fmla="*/ 670864 h 887826"/>
                <a:gd name="connsiteX3400" fmla="*/ 173729 w 569900"/>
                <a:gd name="connsiteY3400" fmla="*/ 670864 h 887826"/>
                <a:gd name="connsiteX3401" fmla="*/ 173729 w 569900"/>
                <a:gd name="connsiteY3401" fmla="*/ 670250 h 887826"/>
                <a:gd name="connsiteX3402" fmla="*/ 174949 w 569900"/>
                <a:gd name="connsiteY3402" fmla="*/ 670250 h 887826"/>
                <a:gd name="connsiteX3403" fmla="*/ 174949 w 569900"/>
                <a:gd name="connsiteY3403" fmla="*/ 669021 h 887826"/>
                <a:gd name="connsiteX3404" fmla="*/ 176779 w 569900"/>
                <a:gd name="connsiteY3404" fmla="*/ 668407 h 887826"/>
                <a:gd name="connsiteX3405" fmla="*/ 176779 w 569900"/>
                <a:gd name="connsiteY3405" fmla="*/ 667793 h 887826"/>
                <a:gd name="connsiteX3406" fmla="*/ 179219 w 569900"/>
                <a:gd name="connsiteY3406" fmla="*/ 667178 h 887826"/>
                <a:gd name="connsiteX3407" fmla="*/ 179219 w 569900"/>
                <a:gd name="connsiteY3407" fmla="*/ 668407 h 887826"/>
                <a:gd name="connsiteX3408" fmla="*/ 180440 w 569900"/>
                <a:gd name="connsiteY3408" fmla="*/ 667793 h 887826"/>
                <a:gd name="connsiteX3409" fmla="*/ 180440 w 569900"/>
                <a:gd name="connsiteY3409" fmla="*/ 668407 h 887826"/>
                <a:gd name="connsiteX3410" fmla="*/ 181050 w 569900"/>
                <a:gd name="connsiteY3410" fmla="*/ 668407 h 887826"/>
                <a:gd name="connsiteX3411" fmla="*/ 181050 w 569900"/>
                <a:gd name="connsiteY3411" fmla="*/ 667793 h 887826"/>
                <a:gd name="connsiteX3412" fmla="*/ 182880 w 569900"/>
                <a:gd name="connsiteY3412" fmla="*/ 667793 h 887826"/>
                <a:gd name="connsiteX3413" fmla="*/ 182880 w 569900"/>
                <a:gd name="connsiteY3413" fmla="*/ 667178 h 887826"/>
                <a:gd name="connsiteX3414" fmla="*/ 184100 w 569900"/>
                <a:gd name="connsiteY3414" fmla="*/ 667178 h 887826"/>
                <a:gd name="connsiteX3415" fmla="*/ 184100 w 569900"/>
                <a:gd name="connsiteY3415" fmla="*/ 666564 h 887826"/>
                <a:gd name="connsiteX3416" fmla="*/ 187761 w 569900"/>
                <a:gd name="connsiteY3416" fmla="*/ 665949 h 887826"/>
                <a:gd name="connsiteX3417" fmla="*/ 187761 w 569900"/>
                <a:gd name="connsiteY3417" fmla="*/ 664721 h 887826"/>
                <a:gd name="connsiteX3418" fmla="*/ 188981 w 569900"/>
                <a:gd name="connsiteY3418" fmla="*/ 664721 h 887826"/>
                <a:gd name="connsiteX3419" fmla="*/ 188981 w 569900"/>
                <a:gd name="connsiteY3419" fmla="*/ 664106 h 887826"/>
                <a:gd name="connsiteX3420" fmla="*/ 189591 w 569900"/>
                <a:gd name="connsiteY3420" fmla="*/ 664106 h 887826"/>
                <a:gd name="connsiteX3421" fmla="*/ 189591 w 569900"/>
                <a:gd name="connsiteY3421" fmla="*/ 663492 h 887826"/>
                <a:gd name="connsiteX3422" fmla="*/ 190811 w 569900"/>
                <a:gd name="connsiteY3422" fmla="*/ 663492 h 887826"/>
                <a:gd name="connsiteX3423" fmla="*/ 190811 w 569900"/>
                <a:gd name="connsiteY3423" fmla="*/ 662878 h 887826"/>
                <a:gd name="connsiteX3424" fmla="*/ 191421 w 569900"/>
                <a:gd name="connsiteY3424" fmla="*/ 662878 h 887826"/>
                <a:gd name="connsiteX3425" fmla="*/ 191421 w 569900"/>
                <a:gd name="connsiteY3425" fmla="*/ 662263 h 887826"/>
                <a:gd name="connsiteX3426" fmla="*/ 192641 w 569900"/>
                <a:gd name="connsiteY3426" fmla="*/ 662263 h 887826"/>
                <a:gd name="connsiteX3427" fmla="*/ 192641 w 569900"/>
                <a:gd name="connsiteY3427" fmla="*/ 660420 h 887826"/>
                <a:gd name="connsiteX3428" fmla="*/ 194471 w 569900"/>
                <a:gd name="connsiteY3428" fmla="*/ 660420 h 887826"/>
                <a:gd name="connsiteX3429" fmla="*/ 194471 w 569900"/>
                <a:gd name="connsiteY3429" fmla="*/ 659806 h 887826"/>
                <a:gd name="connsiteX3430" fmla="*/ 195082 w 569900"/>
                <a:gd name="connsiteY3430" fmla="*/ 659806 h 887826"/>
                <a:gd name="connsiteX3431" fmla="*/ 195082 w 569900"/>
                <a:gd name="connsiteY3431" fmla="*/ 658577 h 887826"/>
                <a:gd name="connsiteX3432" fmla="*/ 195692 w 569900"/>
                <a:gd name="connsiteY3432" fmla="*/ 658577 h 887826"/>
                <a:gd name="connsiteX3433" fmla="*/ 195692 w 569900"/>
                <a:gd name="connsiteY3433" fmla="*/ 657963 h 887826"/>
                <a:gd name="connsiteX3434" fmla="*/ 196302 w 569900"/>
                <a:gd name="connsiteY3434" fmla="*/ 657963 h 887826"/>
                <a:gd name="connsiteX3435" fmla="*/ 196302 w 569900"/>
                <a:gd name="connsiteY3435" fmla="*/ 656120 h 887826"/>
                <a:gd name="connsiteX3436" fmla="*/ 196912 w 569900"/>
                <a:gd name="connsiteY3436" fmla="*/ 656120 h 887826"/>
                <a:gd name="connsiteX3437" fmla="*/ 196912 w 569900"/>
                <a:gd name="connsiteY3437" fmla="*/ 654891 h 887826"/>
                <a:gd name="connsiteX3438" fmla="*/ 197522 w 569900"/>
                <a:gd name="connsiteY3438" fmla="*/ 654891 h 887826"/>
                <a:gd name="connsiteX3439" fmla="*/ 197522 w 569900"/>
                <a:gd name="connsiteY3439" fmla="*/ 654277 h 887826"/>
                <a:gd name="connsiteX3440" fmla="*/ 198742 w 569900"/>
                <a:gd name="connsiteY3440" fmla="*/ 654277 h 887826"/>
                <a:gd name="connsiteX3441" fmla="*/ 199352 w 569900"/>
                <a:gd name="connsiteY3441" fmla="*/ 650591 h 887826"/>
                <a:gd name="connsiteX3442" fmla="*/ 199962 w 569900"/>
                <a:gd name="connsiteY3442" fmla="*/ 650591 h 887826"/>
                <a:gd name="connsiteX3443" fmla="*/ 199962 w 569900"/>
                <a:gd name="connsiteY3443" fmla="*/ 648748 h 887826"/>
                <a:gd name="connsiteX3444" fmla="*/ 200572 w 569900"/>
                <a:gd name="connsiteY3444" fmla="*/ 648748 h 887826"/>
                <a:gd name="connsiteX3445" fmla="*/ 200572 w 569900"/>
                <a:gd name="connsiteY3445" fmla="*/ 647519 h 887826"/>
                <a:gd name="connsiteX3446" fmla="*/ 201182 w 569900"/>
                <a:gd name="connsiteY3446" fmla="*/ 647519 h 887826"/>
                <a:gd name="connsiteX3447" fmla="*/ 203013 w 569900"/>
                <a:gd name="connsiteY3447" fmla="*/ 645062 h 887826"/>
                <a:gd name="connsiteX3448" fmla="*/ 203013 w 569900"/>
                <a:gd name="connsiteY3448" fmla="*/ 644447 h 887826"/>
                <a:gd name="connsiteX3449" fmla="*/ 203623 w 569900"/>
                <a:gd name="connsiteY3449" fmla="*/ 644447 h 887826"/>
                <a:gd name="connsiteX3450" fmla="*/ 204233 w 569900"/>
                <a:gd name="connsiteY3450" fmla="*/ 637690 h 887826"/>
                <a:gd name="connsiteX3451" fmla="*/ 203623 w 569900"/>
                <a:gd name="connsiteY3451" fmla="*/ 637690 h 887826"/>
                <a:gd name="connsiteX3452" fmla="*/ 202403 w 569900"/>
                <a:gd name="connsiteY3452" fmla="*/ 631546 h 887826"/>
                <a:gd name="connsiteX3453" fmla="*/ 203623 w 569900"/>
                <a:gd name="connsiteY3453" fmla="*/ 631546 h 887826"/>
                <a:gd name="connsiteX3454" fmla="*/ 203623 w 569900"/>
                <a:gd name="connsiteY3454" fmla="*/ 630932 h 887826"/>
                <a:gd name="connsiteX3455" fmla="*/ 203013 w 569900"/>
                <a:gd name="connsiteY3455" fmla="*/ 627860 h 887826"/>
                <a:gd name="connsiteX3456" fmla="*/ 203013 w 569900"/>
                <a:gd name="connsiteY3456" fmla="*/ 626631 h 887826"/>
                <a:gd name="connsiteX3457" fmla="*/ 203623 w 569900"/>
                <a:gd name="connsiteY3457" fmla="*/ 626631 h 887826"/>
                <a:gd name="connsiteX3458" fmla="*/ 204233 w 569900"/>
                <a:gd name="connsiteY3458" fmla="*/ 624174 h 887826"/>
                <a:gd name="connsiteX3459" fmla="*/ 206063 w 569900"/>
                <a:gd name="connsiteY3459" fmla="*/ 624174 h 887826"/>
                <a:gd name="connsiteX3460" fmla="*/ 206063 w 569900"/>
                <a:gd name="connsiteY3460" fmla="*/ 623560 h 887826"/>
                <a:gd name="connsiteX3461" fmla="*/ 207893 w 569900"/>
                <a:gd name="connsiteY3461" fmla="*/ 619259 h 887826"/>
                <a:gd name="connsiteX3462" fmla="*/ 207283 w 569900"/>
                <a:gd name="connsiteY3462" fmla="*/ 619259 h 887826"/>
                <a:gd name="connsiteX3463" fmla="*/ 203623 w 569900"/>
                <a:gd name="connsiteY3463" fmla="*/ 608815 h 887826"/>
                <a:gd name="connsiteX3464" fmla="*/ 204233 w 569900"/>
                <a:gd name="connsiteY3464" fmla="*/ 608815 h 887826"/>
                <a:gd name="connsiteX3465" fmla="*/ 204233 w 569900"/>
                <a:gd name="connsiteY3465" fmla="*/ 608201 h 887826"/>
                <a:gd name="connsiteX3466" fmla="*/ 206673 w 569900"/>
                <a:gd name="connsiteY3466" fmla="*/ 608201 h 887826"/>
                <a:gd name="connsiteX3467" fmla="*/ 206673 w 569900"/>
                <a:gd name="connsiteY3467" fmla="*/ 607587 h 887826"/>
                <a:gd name="connsiteX3468" fmla="*/ 206063 w 569900"/>
                <a:gd name="connsiteY3468" fmla="*/ 607587 h 887826"/>
                <a:gd name="connsiteX3469" fmla="*/ 206063 w 569900"/>
                <a:gd name="connsiteY3469" fmla="*/ 600215 h 887826"/>
                <a:gd name="connsiteX3470" fmla="*/ 207283 w 569900"/>
                <a:gd name="connsiteY3470" fmla="*/ 600215 h 887826"/>
                <a:gd name="connsiteX3471" fmla="*/ 207283 w 569900"/>
                <a:gd name="connsiteY3471" fmla="*/ 600829 h 887826"/>
                <a:gd name="connsiteX3472" fmla="*/ 210334 w 569900"/>
                <a:gd name="connsiteY3472" fmla="*/ 600829 h 887826"/>
                <a:gd name="connsiteX3473" fmla="*/ 212164 w 569900"/>
                <a:gd name="connsiteY3473" fmla="*/ 598372 h 887826"/>
                <a:gd name="connsiteX3474" fmla="*/ 210334 w 569900"/>
                <a:gd name="connsiteY3474" fmla="*/ 598372 h 887826"/>
                <a:gd name="connsiteX3475" fmla="*/ 210334 w 569900"/>
                <a:gd name="connsiteY3475" fmla="*/ 599600 h 887826"/>
                <a:gd name="connsiteX3476" fmla="*/ 208503 w 569900"/>
                <a:gd name="connsiteY3476" fmla="*/ 599600 h 887826"/>
                <a:gd name="connsiteX3477" fmla="*/ 208503 w 569900"/>
                <a:gd name="connsiteY3477" fmla="*/ 597757 h 887826"/>
                <a:gd name="connsiteX3478" fmla="*/ 207283 w 569900"/>
                <a:gd name="connsiteY3478" fmla="*/ 597757 h 887826"/>
                <a:gd name="connsiteX3479" fmla="*/ 207283 w 569900"/>
                <a:gd name="connsiteY3479" fmla="*/ 598372 h 887826"/>
                <a:gd name="connsiteX3480" fmla="*/ 206063 w 569900"/>
                <a:gd name="connsiteY3480" fmla="*/ 598372 h 887826"/>
                <a:gd name="connsiteX3481" fmla="*/ 206063 w 569900"/>
                <a:gd name="connsiteY3481" fmla="*/ 599600 h 887826"/>
                <a:gd name="connsiteX3482" fmla="*/ 204843 w 569900"/>
                <a:gd name="connsiteY3482" fmla="*/ 599600 h 887826"/>
                <a:gd name="connsiteX3483" fmla="*/ 204843 w 569900"/>
                <a:gd name="connsiteY3483" fmla="*/ 598372 h 887826"/>
                <a:gd name="connsiteX3484" fmla="*/ 195082 w 569900"/>
                <a:gd name="connsiteY3484" fmla="*/ 597143 h 887826"/>
                <a:gd name="connsiteX3485" fmla="*/ 195082 w 569900"/>
                <a:gd name="connsiteY3485" fmla="*/ 598372 h 887826"/>
                <a:gd name="connsiteX3486" fmla="*/ 194471 w 569900"/>
                <a:gd name="connsiteY3486" fmla="*/ 598372 h 887826"/>
                <a:gd name="connsiteX3487" fmla="*/ 194471 w 569900"/>
                <a:gd name="connsiteY3487" fmla="*/ 597757 h 887826"/>
                <a:gd name="connsiteX3488" fmla="*/ 189591 w 569900"/>
                <a:gd name="connsiteY3488" fmla="*/ 598372 h 887826"/>
                <a:gd name="connsiteX3489" fmla="*/ 185320 w 569900"/>
                <a:gd name="connsiteY3489" fmla="*/ 599600 h 887826"/>
                <a:gd name="connsiteX3490" fmla="*/ 185320 w 569900"/>
                <a:gd name="connsiteY3490" fmla="*/ 600215 h 887826"/>
                <a:gd name="connsiteX3491" fmla="*/ 184710 w 569900"/>
                <a:gd name="connsiteY3491" fmla="*/ 600215 h 887826"/>
                <a:gd name="connsiteX3492" fmla="*/ 184710 w 569900"/>
                <a:gd name="connsiteY3492" fmla="*/ 600829 h 887826"/>
                <a:gd name="connsiteX3493" fmla="*/ 185320 w 569900"/>
                <a:gd name="connsiteY3493" fmla="*/ 600829 h 887826"/>
                <a:gd name="connsiteX3494" fmla="*/ 185320 w 569900"/>
                <a:gd name="connsiteY3494" fmla="*/ 601443 h 887826"/>
                <a:gd name="connsiteX3495" fmla="*/ 183490 w 569900"/>
                <a:gd name="connsiteY3495" fmla="*/ 601443 h 887826"/>
                <a:gd name="connsiteX3496" fmla="*/ 182880 w 569900"/>
                <a:gd name="connsiteY3496" fmla="*/ 604515 h 887826"/>
                <a:gd name="connsiteX3497" fmla="*/ 183490 w 569900"/>
                <a:gd name="connsiteY3497" fmla="*/ 604515 h 887826"/>
                <a:gd name="connsiteX3498" fmla="*/ 183490 w 569900"/>
                <a:gd name="connsiteY3498" fmla="*/ 606358 h 887826"/>
                <a:gd name="connsiteX3499" fmla="*/ 179830 w 569900"/>
                <a:gd name="connsiteY3499" fmla="*/ 607587 h 887826"/>
                <a:gd name="connsiteX3500" fmla="*/ 179830 w 569900"/>
                <a:gd name="connsiteY3500" fmla="*/ 604515 h 887826"/>
                <a:gd name="connsiteX3501" fmla="*/ 179219 w 569900"/>
                <a:gd name="connsiteY3501" fmla="*/ 604515 h 887826"/>
                <a:gd name="connsiteX3502" fmla="*/ 177389 w 569900"/>
                <a:gd name="connsiteY3502" fmla="*/ 603286 h 887826"/>
                <a:gd name="connsiteX3503" fmla="*/ 177389 w 569900"/>
                <a:gd name="connsiteY3503" fmla="*/ 602058 h 887826"/>
                <a:gd name="connsiteX3504" fmla="*/ 176169 w 569900"/>
                <a:gd name="connsiteY3504" fmla="*/ 601443 h 887826"/>
                <a:gd name="connsiteX3505" fmla="*/ 176169 w 569900"/>
                <a:gd name="connsiteY3505" fmla="*/ 602058 h 887826"/>
                <a:gd name="connsiteX3506" fmla="*/ 175559 w 569900"/>
                <a:gd name="connsiteY3506" fmla="*/ 602058 h 887826"/>
                <a:gd name="connsiteX3507" fmla="*/ 175559 w 569900"/>
                <a:gd name="connsiteY3507" fmla="*/ 603286 h 887826"/>
                <a:gd name="connsiteX3508" fmla="*/ 174949 w 569900"/>
                <a:gd name="connsiteY3508" fmla="*/ 603286 h 887826"/>
                <a:gd name="connsiteX3509" fmla="*/ 174949 w 569900"/>
                <a:gd name="connsiteY3509" fmla="*/ 603901 h 887826"/>
                <a:gd name="connsiteX3510" fmla="*/ 172509 w 569900"/>
                <a:gd name="connsiteY3510" fmla="*/ 603901 h 887826"/>
                <a:gd name="connsiteX3511" fmla="*/ 172509 w 569900"/>
                <a:gd name="connsiteY3511" fmla="*/ 603286 h 887826"/>
                <a:gd name="connsiteX3512" fmla="*/ 171898 w 569900"/>
                <a:gd name="connsiteY3512" fmla="*/ 603286 h 887826"/>
                <a:gd name="connsiteX3513" fmla="*/ 171898 w 569900"/>
                <a:gd name="connsiteY3513" fmla="*/ 603901 h 887826"/>
                <a:gd name="connsiteX3514" fmla="*/ 170068 w 569900"/>
                <a:gd name="connsiteY3514" fmla="*/ 603901 h 887826"/>
                <a:gd name="connsiteX3515" fmla="*/ 170068 w 569900"/>
                <a:gd name="connsiteY3515" fmla="*/ 603286 h 887826"/>
                <a:gd name="connsiteX3516" fmla="*/ 168238 w 569900"/>
                <a:gd name="connsiteY3516" fmla="*/ 603286 h 887826"/>
                <a:gd name="connsiteX3517" fmla="*/ 166408 w 569900"/>
                <a:gd name="connsiteY3517" fmla="*/ 604515 h 887826"/>
                <a:gd name="connsiteX3518" fmla="*/ 166408 w 569900"/>
                <a:gd name="connsiteY3518" fmla="*/ 603901 h 887826"/>
                <a:gd name="connsiteX3519" fmla="*/ 165798 w 569900"/>
                <a:gd name="connsiteY3519" fmla="*/ 603901 h 887826"/>
                <a:gd name="connsiteX3520" fmla="*/ 165798 w 569900"/>
                <a:gd name="connsiteY3520" fmla="*/ 603286 h 887826"/>
                <a:gd name="connsiteX3521" fmla="*/ 165188 w 569900"/>
                <a:gd name="connsiteY3521" fmla="*/ 603286 h 887826"/>
                <a:gd name="connsiteX3522" fmla="*/ 165188 w 569900"/>
                <a:gd name="connsiteY3522" fmla="*/ 602058 h 887826"/>
                <a:gd name="connsiteX3523" fmla="*/ 166408 w 569900"/>
                <a:gd name="connsiteY3523" fmla="*/ 602058 h 887826"/>
                <a:gd name="connsiteX3524" fmla="*/ 166408 w 569900"/>
                <a:gd name="connsiteY3524" fmla="*/ 600829 h 887826"/>
                <a:gd name="connsiteX3525" fmla="*/ 168238 w 569900"/>
                <a:gd name="connsiteY3525" fmla="*/ 600829 h 887826"/>
                <a:gd name="connsiteX3526" fmla="*/ 168238 w 569900"/>
                <a:gd name="connsiteY3526" fmla="*/ 599600 h 887826"/>
                <a:gd name="connsiteX3527" fmla="*/ 169458 w 569900"/>
                <a:gd name="connsiteY3527" fmla="*/ 597143 h 887826"/>
                <a:gd name="connsiteX3528" fmla="*/ 171898 w 569900"/>
                <a:gd name="connsiteY3528" fmla="*/ 597143 h 887826"/>
                <a:gd name="connsiteX3529" fmla="*/ 171898 w 569900"/>
                <a:gd name="connsiteY3529" fmla="*/ 595914 h 887826"/>
                <a:gd name="connsiteX3530" fmla="*/ 173729 w 569900"/>
                <a:gd name="connsiteY3530" fmla="*/ 594071 h 887826"/>
                <a:gd name="connsiteX3531" fmla="*/ 174949 w 569900"/>
                <a:gd name="connsiteY3531" fmla="*/ 594071 h 887826"/>
                <a:gd name="connsiteX3532" fmla="*/ 174949 w 569900"/>
                <a:gd name="connsiteY3532" fmla="*/ 593457 h 887826"/>
                <a:gd name="connsiteX3533" fmla="*/ 176779 w 569900"/>
                <a:gd name="connsiteY3533" fmla="*/ 592228 h 887826"/>
                <a:gd name="connsiteX3534" fmla="*/ 177389 w 569900"/>
                <a:gd name="connsiteY3534" fmla="*/ 592228 h 887826"/>
                <a:gd name="connsiteX3535" fmla="*/ 177389 w 569900"/>
                <a:gd name="connsiteY3535" fmla="*/ 591614 h 887826"/>
                <a:gd name="connsiteX3536" fmla="*/ 179830 w 569900"/>
                <a:gd name="connsiteY3536" fmla="*/ 591614 h 887826"/>
                <a:gd name="connsiteX3537" fmla="*/ 179830 w 569900"/>
                <a:gd name="connsiteY3537" fmla="*/ 590385 h 887826"/>
                <a:gd name="connsiteX3538" fmla="*/ 181660 w 569900"/>
                <a:gd name="connsiteY3538" fmla="*/ 590385 h 887826"/>
                <a:gd name="connsiteX3539" fmla="*/ 181660 w 569900"/>
                <a:gd name="connsiteY3539" fmla="*/ 591614 h 887826"/>
                <a:gd name="connsiteX3540" fmla="*/ 184100 w 569900"/>
                <a:gd name="connsiteY3540" fmla="*/ 591614 h 887826"/>
                <a:gd name="connsiteX3541" fmla="*/ 184100 w 569900"/>
                <a:gd name="connsiteY3541" fmla="*/ 590385 h 887826"/>
                <a:gd name="connsiteX3542" fmla="*/ 185320 w 569900"/>
                <a:gd name="connsiteY3542" fmla="*/ 590385 h 887826"/>
                <a:gd name="connsiteX3543" fmla="*/ 185320 w 569900"/>
                <a:gd name="connsiteY3543" fmla="*/ 589771 h 887826"/>
                <a:gd name="connsiteX3544" fmla="*/ 186540 w 569900"/>
                <a:gd name="connsiteY3544" fmla="*/ 589771 h 887826"/>
                <a:gd name="connsiteX3545" fmla="*/ 186540 w 569900"/>
                <a:gd name="connsiteY3545" fmla="*/ 589156 h 887826"/>
                <a:gd name="connsiteX3546" fmla="*/ 187761 w 569900"/>
                <a:gd name="connsiteY3546" fmla="*/ 589156 h 887826"/>
                <a:gd name="connsiteX3547" fmla="*/ 187761 w 569900"/>
                <a:gd name="connsiteY3547" fmla="*/ 588542 h 887826"/>
                <a:gd name="connsiteX3548" fmla="*/ 188371 w 569900"/>
                <a:gd name="connsiteY3548" fmla="*/ 588542 h 887826"/>
                <a:gd name="connsiteX3549" fmla="*/ 188371 w 569900"/>
                <a:gd name="connsiteY3549" fmla="*/ 587928 h 887826"/>
                <a:gd name="connsiteX3550" fmla="*/ 188981 w 569900"/>
                <a:gd name="connsiteY3550" fmla="*/ 587928 h 887826"/>
                <a:gd name="connsiteX3551" fmla="*/ 188981 w 569900"/>
                <a:gd name="connsiteY3551" fmla="*/ 586699 h 887826"/>
                <a:gd name="connsiteX3552" fmla="*/ 189591 w 569900"/>
                <a:gd name="connsiteY3552" fmla="*/ 586699 h 887826"/>
                <a:gd name="connsiteX3553" fmla="*/ 189591 w 569900"/>
                <a:gd name="connsiteY3553" fmla="*/ 586085 h 887826"/>
                <a:gd name="connsiteX3554" fmla="*/ 192641 w 569900"/>
                <a:gd name="connsiteY3554" fmla="*/ 586085 h 887826"/>
                <a:gd name="connsiteX3555" fmla="*/ 192641 w 569900"/>
                <a:gd name="connsiteY3555" fmla="*/ 585470 h 887826"/>
                <a:gd name="connsiteX3556" fmla="*/ 196302 w 569900"/>
                <a:gd name="connsiteY3556" fmla="*/ 584242 h 887826"/>
                <a:gd name="connsiteX3557" fmla="*/ 196302 w 569900"/>
                <a:gd name="connsiteY3557" fmla="*/ 582399 h 887826"/>
                <a:gd name="connsiteX3558" fmla="*/ 196912 w 569900"/>
                <a:gd name="connsiteY3558" fmla="*/ 582399 h 887826"/>
                <a:gd name="connsiteX3559" fmla="*/ 197522 w 569900"/>
                <a:gd name="connsiteY3559" fmla="*/ 575641 h 887826"/>
                <a:gd name="connsiteX3560" fmla="*/ 198742 w 569900"/>
                <a:gd name="connsiteY3560" fmla="*/ 575641 h 887826"/>
                <a:gd name="connsiteX3561" fmla="*/ 198742 w 569900"/>
                <a:gd name="connsiteY3561" fmla="*/ 574412 h 887826"/>
                <a:gd name="connsiteX3562" fmla="*/ 199962 w 569900"/>
                <a:gd name="connsiteY3562" fmla="*/ 574412 h 887826"/>
                <a:gd name="connsiteX3563" fmla="*/ 199962 w 569900"/>
                <a:gd name="connsiteY3563" fmla="*/ 575641 h 887826"/>
                <a:gd name="connsiteX3564" fmla="*/ 199352 w 569900"/>
                <a:gd name="connsiteY3564" fmla="*/ 575641 h 887826"/>
                <a:gd name="connsiteX3565" fmla="*/ 199352 w 569900"/>
                <a:gd name="connsiteY3565" fmla="*/ 577484 h 887826"/>
                <a:gd name="connsiteX3566" fmla="*/ 199962 w 569900"/>
                <a:gd name="connsiteY3566" fmla="*/ 577484 h 887826"/>
                <a:gd name="connsiteX3567" fmla="*/ 200572 w 569900"/>
                <a:gd name="connsiteY3567" fmla="*/ 574412 h 887826"/>
                <a:gd name="connsiteX3568" fmla="*/ 201182 w 569900"/>
                <a:gd name="connsiteY3568" fmla="*/ 574412 h 887826"/>
                <a:gd name="connsiteX3569" fmla="*/ 201182 w 569900"/>
                <a:gd name="connsiteY3569" fmla="*/ 573798 h 887826"/>
                <a:gd name="connsiteX3570" fmla="*/ 203013 w 569900"/>
                <a:gd name="connsiteY3570" fmla="*/ 573798 h 887826"/>
                <a:gd name="connsiteX3571" fmla="*/ 203013 w 569900"/>
                <a:gd name="connsiteY3571" fmla="*/ 573183 h 887826"/>
                <a:gd name="connsiteX3572" fmla="*/ 204233 w 569900"/>
                <a:gd name="connsiteY3572" fmla="*/ 571955 h 887826"/>
                <a:gd name="connsiteX3573" fmla="*/ 207893 w 569900"/>
                <a:gd name="connsiteY3573" fmla="*/ 570112 h 887826"/>
                <a:gd name="connsiteX3574" fmla="*/ 210944 w 569900"/>
                <a:gd name="connsiteY3574" fmla="*/ 566426 h 887826"/>
                <a:gd name="connsiteX3575" fmla="*/ 207893 w 569900"/>
                <a:gd name="connsiteY3575" fmla="*/ 569497 h 887826"/>
                <a:gd name="connsiteX3576" fmla="*/ 204843 w 569900"/>
                <a:gd name="connsiteY3576" fmla="*/ 570112 h 887826"/>
                <a:gd name="connsiteX3577" fmla="*/ 204843 w 569900"/>
                <a:gd name="connsiteY3577" fmla="*/ 570726 h 887826"/>
                <a:gd name="connsiteX3578" fmla="*/ 203623 w 569900"/>
                <a:gd name="connsiteY3578" fmla="*/ 570726 h 887826"/>
                <a:gd name="connsiteX3579" fmla="*/ 199962 w 569900"/>
                <a:gd name="connsiteY3579" fmla="*/ 572569 h 887826"/>
                <a:gd name="connsiteX3580" fmla="*/ 199962 w 569900"/>
                <a:gd name="connsiteY3580" fmla="*/ 571955 h 887826"/>
                <a:gd name="connsiteX3581" fmla="*/ 199352 w 569900"/>
                <a:gd name="connsiteY3581" fmla="*/ 571955 h 887826"/>
                <a:gd name="connsiteX3582" fmla="*/ 199352 w 569900"/>
                <a:gd name="connsiteY3582" fmla="*/ 573183 h 887826"/>
                <a:gd name="connsiteX3583" fmla="*/ 198742 w 569900"/>
                <a:gd name="connsiteY3583" fmla="*/ 573183 h 887826"/>
                <a:gd name="connsiteX3584" fmla="*/ 198742 w 569900"/>
                <a:gd name="connsiteY3584" fmla="*/ 573798 h 887826"/>
                <a:gd name="connsiteX3585" fmla="*/ 197522 w 569900"/>
                <a:gd name="connsiteY3585" fmla="*/ 573798 h 887826"/>
                <a:gd name="connsiteX3586" fmla="*/ 197522 w 569900"/>
                <a:gd name="connsiteY3586" fmla="*/ 573183 h 887826"/>
                <a:gd name="connsiteX3587" fmla="*/ 196912 w 569900"/>
                <a:gd name="connsiteY3587" fmla="*/ 573183 h 887826"/>
                <a:gd name="connsiteX3588" fmla="*/ 196912 w 569900"/>
                <a:gd name="connsiteY3588" fmla="*/ 572569 h 887826"/>
                <a:gd name="connsiteX3589" fmla="*/ 196302 w 569900"/>
                <a:gd name="connsiteY3589" fmla="*/ 572569 h 887826"/>
                <a:gd name="connsiteX3590" fmla="*/ 196302 w 569900"/>
                <a:gd name="connsiteY3590" fmla="*/ 571955 h 887826"/>
                <a:gd name="connsiteX3591" fmla="*/ 195082 w 569900"/>
                <a:gd name="connsiteY3591" fmla="*/ 571955 h 887826"/>
                <a:gd name="connsiteX3592" fmla="*/ 195082 w 569900"/>
                <a:gd name="connsiteY3592" fmla="*/ 569497 h 887826"/>
                <a:gd name="connsiteX3593" fmla="*/ 196912 w 569900"/>
                <a:gd name="connsiteY3593" fmla="*/ 569497 h 887826"/>
                <a:gd name="connsiteX3594" fmla="*/ 196912 w 569900"/>
                <a:gd name="connsiteY3594" fmla="*/ 567040 h 887826"/>
                <a:gd name="connsiteX3595" fmla="*/ 196302 w 569900"/>
                <a:gd name="connsiteY3595" fmla="*/ 567040 h 887826"/>
                <a:gd name="connsiteX3596" fmla="*/ 196302 w 569900"/>
                <a:gd name="connsiteY3596" fmla="*/ 568269 h 887826"/>
                <a:gd name="connsiteX3597" fmla="*/ 195692 w 569900"/>
                <a:gd name="connsiteY3597" fmla="*/ 568269 h 887826"/>
                <a:gd name="connsiteX3598" fmla="*/ 195692 w 569900"/>
                <a:gd name="connsiteY3598" fmla="*/ 568883 h 887826"/>
                <a:gd name="connsiteX3599" fmla="*/ 194471 w 569900"/>
                <a:gd name="connsiteY3599" fmla="*/ 568883 h 887826"/>
                <a:gd name="connsiteX3600" fmla="*/ 194471 w 569900"/>
                <a:gd name="connsiteY3600" fmla="*/ 569497 h 887826"/>
                <a:gd name="connsiteX3601" fmla="*/ 192641 w 569900"/>
                <a:gd name="connsiteY3601" fmla="*/ 569497 h 887826"/>
                <a:gd name="connsiteX3602" fmla="*/ 192641 w 569900"/>
                <a:gd name="connsiteY3602" fmla="*/ 566426 h 887826"/>
                <a:gd name="connsiteX3603" fmla="*/ 192031 w 569900"/>
                <a:gd name="connsiteY3603" fmla="*/ 566426 h 887826"/>
                <a:gd name="connsiteX3604" fmla="*/ 192031 w 569900"/>
                <a:gd name="connsiteY3604" fmla="*/ 567040 h 887826"/>
                <a:gd name="connsiteX3605" fmla="*/ 190811 w 569900"/>
                <a:gd name="connsiteY3605" fmla="*/ 567040 h 887826"/>
                <a:gd name="connsiteX3606" fmla="*/ 190811 w 569900"/>
                <a:gd name="connsiteY3606" fmla="*/ 566426 h 887826"/>
                <a:gd name="connsiteX3607" fmla="*/ 191421 w 569900"/>
                <a:gd name="connsiteY3607" fmla="*/ 566426 h 887826"/>
                <a:gd name="connsiteX3608" fmla="*/ 191421 w 569900"/>
                <a:gd name="connsiteY3608" fmla="*/ 565811 h 887826"/>
                <a:gd name="connsiteX3609" fmla="*/ 189591 w 569900"/>
                <a:gd name="connsiteY3609" fmla="*/ 565811 h 887826"/>
                <a:gd name="connsiteX3610" fmla="*/ 189591 w 569900"/>
                <a:gd name="connsiteY3610" fmla="*/ 565197 h 887826"/>
                <a:gd name="connsiteX3611" fmla="*/ 190811 w 569900"/>
                <a:gd name="connsiteY3611" fmla="*/ 565197 h 887826"/>
                <a:gd name="connsiteX3612" fmla="*/ 190811 w 569900"/>
                <a:gd name="connsiteY3612" fmla="*/ 562125 h 887826"/>
                <a:gd name="connsiteX3613" fmla="*/ 189591 w 569900"/>
                <a:gd name="connsiteY3613" fmla="*/ 562125 h 887826"/>
                <a:gd name="connsiteX3614" fmla="*/ 189591 w 569900"/>
                <a:gd name="connsiteY3614" fmla="*/ 560897 h 887826"/>
                <a:gd name="connsiteX3615" fmla="*/ 188981 w 569900"/>
                <a:gd name="connsiteY3615" fmla="*/ 560897 h 887826"/>
                <a:gd name="connsiteX3616" fmla="*/ 188981 w 569900"/>
                <a:gd name="connsiteY3616" fmla="*/ 559054 h 887826"/>
                <a:gd name="connsiteX3617" fmla="*/ 185320 w 569900"/>
                <a:gd name="connsiteY3617" fmla="*/ 559054 h 887826"/>
                <a:gd name="connsiteX3618" fmla="*/ 185320 w 569900"/>
                <a:gd name="connsiteY3618" fmla="*/ 558439 h 887826"/>
                <a:gd name="connsiteX3619" fmla="*/ 184710 w 569900"/>
                <a:gd name="connsiteY3619" fmla="*/ 558439 h 887826"/>
                <a:gd name="connsiteX3620" fmla="*/ 184100 w 569900"/>
                <a:gd name="connsiteY3620" fmla="*/ 555367 h 887826"/>
                <a:gd name="connsiteX3621" fmla="*/ 184710 w 569900"/>
                <a:gd name="connsiteY3621" fmla="*/ 555367 h 887826"/>
                <a:gd name="connsiteX3622" fmla="*/ 184710 w 569900"/>
                <a:gd name="connsiteY3622" fmla="*/ 554753 h 887826"/>
                <a:gd name="connsiteX3623" fmla="*/ 184100 w 569900"/>
                <a:gd name="connsiteY3623" fmla="*/ 554753 h 887826"/>
                <a:gd name="connsiteX3624" fmla="*/ 184100 w 569900"/>
                <a:gd name="connsiteY3624" fmla="*/ 554139 h 887826"/>
                <a:gd name="connsiteX3625" fmla="*/ 181660 w 569900"/>
                <a:gd name="connsiteY3625" fmla="*/ 554139 h 887826"/>
                <a:gd name="connsiteX3626" fmla="*/ 181660 w 569900"/>
                <a:gd name="connsiteY3626" fmla="*/ 553524 h 887826"/>
                <a:gd name="connsiteX3627" fmla="*/ 181050 w 569900"/>
                <a:gd name="connsiteY3627" fmla="*/ 553524 h 887826"/>
                <a:gd name="connsiteX3628" fmla="*/ 181050 w 569900"/>
                <a:gd name="connsiteY3628" fmla="*/ 552910 h 887826"/>
                <a:gd name="connsiteX3629" fmla="*/ 181660 w 569900"/>
                <a:gd name="connsiteY3629" fmla="*/ 552910 h 887826"/>
                <a:gd name="connsiteX3630" fmla="*/ 181660 w 569900"/>
                <a:gd name="connsiteY3630" fmla="*/ 552296 h 887826"/>
                <a:gd name="connsiteX3631" fmla="*/ 181050 w 569900"/>
                <a:gd name="connsiteY3631" fmla="*/ 552296 h 887826"/>
                <a:gd name="connsiteX3632" fmla="*/ 181050 w 569900"/>
                <a:gd name="connsiteY3632" fmla="*/ 551067 h 887826"/>
                <a:gd name="connsiteX3633" fmla="*/ 181660 w 569900"/>
                <a:gd name="connsiteY3633" fmla="*/ 551067 h 887826"/>
                <a:gd name="connsiteX3634" fmla="*/ 181660 w 569900"/>
                <a:gd name="connsiteY3634" fmla="*/ 549838 h 887826"/>
                <a:gd name="connsiteX3635" fmla="*/ 182880 w 569900"/>
                <a:gd name="connsiteY3635" fmla="*/ 549838 h 887826"/>
                <a:gd name="connsiteX3636" fmla="*/ 182880 w 569900"/>
                <a:gd name="connsiteY3636" fmla="*/ 550453 h 887826"/>
                <a:gd name="connsiteX3637" fmla="*/ 184710 w 569900"/>
                <a:gd name="connsiteY3637" fmla="*/ 549838 h 887826"/>
                <a:gd name="connsiteX3638" fmla="*/ 184100 w 569900"/>
                <a:gd name="connsiteY3638" fmla="*/ 550453 h 887826"/>
                <a:gd name="connsiteX3639" fmla="*/ 184710 w 569900"/>
                <a:gd name="connsiteY3639" fmla="*/ 550453 h 887826"/>
                <a:gd name="connsiteX3640" fmla="*/ 184710 w 569900"/>
                <a:gd name="connsiteY3640" fmla="*/ 552296 h 887826"/>
                <a:gd name="connsiteX3641" fmla="*/ 186540 w 569900"/>
                <a:gd name="connsiteY3641" fmla="*/ 552296 h 887826"/>
                <a:gd name="connsiteX3642" fmla="*/ 186540 w 569900"/>
                <a:gd name="connsiteY3642" fmla="*/ 552910 h 887826"/>
                <a:gd name="connsiteX3643" fmla="*/ 187761 w 569900"/>
                <a:gd name="connsiteY3643" fmla="*/ 552910 h 887826"/>
                <a:gd name="connsiteX3644" fmla="*/ 187761 w 569900"/>
                <a:gd name="connsiteY3644" fmla="*/ 553524 h 887826"/>
                <a:gd name="connsiteX3645" fmla="*/ 187150 w 569900"/>
                <a:gd name="connsiteY3645" fmla="*/ 553524 h 887826"/>
                <a:gd name="connsiteX3646" fmla="*/ 187150 w 569900"/>
                <a:gd name="connsiteY3646" fmla="*/ 554139 h 887826"/>
                <a:gd name="connsiteX3647" fmla="*/ 186540 w 569900"/>
                <a:gd name="connsiteY3647" fmla="*/ 554139 h 887826"/>
                <a:gd name="connsiteX3648" fmla="*/ 186540 w 569900"/>
                <a:gd name="connsiteY3648" fmla="*/ 554753 h 887826"/>
                <a:gd name="connsiteX3649" fmla="*/ 187150 w 569900"/>
                <a:gd name="connsiteY3649" fmla="*/ 554753 h 887826"/>
                <a:gd name="connsiteX3650" fmla="*/ 186540 w 569900"/>
                <a:gd name="connsiteY3650" fmla="*/ 555367 h 887826"/>
                <a:gd name="connsiteX3651" fmla="*/ 187150 w 569900"/>
                <a:gd name="connsiteY3651" fmla="*/ 555367 h 887826"/>
                <a:gd name="connsiteX3652" fmla="*/ 187150 w 569900"/>
                <a:gd name="connsiteY3652" fmla="*/ 556596 h 887826"/>
                <a:gd name="connsiteX3653" fmla="*/ 187761 w 569900"/>
                <a:gd name="connsiteY3653" fmla="*/ 556596 h 887826"/>
                <a:gd name="connsiteX3654" fmla="*/ 187150 w 569900"/>
                <a:gd name="connsiteY3654" fmla="*/ 557211 h 887826"/>
                <a:gd name="connsiteX3655" fmla="*/ 187761 w 569900"/>
                <a:gd name="connsiteY3655" fmla="*/ 557211 h 887826"/>
                <a:gd name="connsiteX3656" fmla="*/ 187761 w 569900"/>
                <a:gd name="connsiteY3656" fmla="*/ 557825 h 887826"/>
                <a:gd name="connsiteX3657" fmla="*/ 188371 w 569900"/>
                <a:gd name="connsiteY3657" fmla="*/ 557825 h 887826"/>
                <a:gd name="connsiteX3658" fmla="*/ 188371 w 569900"/>
                <a:gd name="connsiteY3658" fmla="*/ 557211 h 887826"/>
                <a:gd name="connsiteX3659" fmla="*/ 187761 w 569900"/>
                <a:gd name="connsiteY3659" fmla="*/ 557211 h 887826"/>
                <a:gd name="connsiteX3660" fmla="*/ 187761 w 569900"/>
                <a:gd name="connsiteY3660" fmla="*/ 556596 h 887826"/>
                <a:gd name="connsiteX3661" fmla="*/ 187761 w 569900"/>
                <a:gd name="connsiteY3661" fmla="*/ 555367 h 887826"/>
                <a:gd name="connsiteX3662" fmla="*/ 187150 w 569900"/>
                <a:gd name="connsiteY3662" fmla="*/ 555367 h 887826"/>
                <a:gd name="connsiteX3663" fmla="*/ 187150 w 569900"/>
                <a:gd name="connsiteY3663" fmla="*/ 554753 h 887826"/>
                <a:gd name="connsiteX3664" fmla="*/ 187761 w 569900"/>
                <a:gd name="connsiteY3664" fmla="*/ 554753 h 887826"/>
                <a:gd name="connsiteX3665" fmla="*/ 187761 w 569900"/>
                <a:gd name="connsiteY3665" fmla="*/ 554139 h 887826"/>
                <a:gd name="connsiteX3666" fmla="*/ 189286 w 569900"/>
                <a:gd name="connsiteY3666" fmla="*/ 553524 h 887826"/>
                <a:gd name="connsiteX3667" fmla="*/ 189591 w 569900"/>
                <a:gd name="connsiteY3667" fmla="*/ 553524 h 887826"/>
                <a:gd name="connsiteX3668" fmla="*/ 189591 w 569900"/>
                <a:gd name="connsiteY3668" fmla="*/ 553402 h 887826"/>
                <a:gd name="connsiteX3669" fmla="*/ 190811 w 569900"/>
                <a:gd name="connsiteY3669" fmla="*/ 552910 h 887826"/>
                <a:gd name="connsiteX3670" fmla="*/ 189591 w 569900"/>
                <a:gd name="connsiteY3670" fmla="*/ 552910 h 887826"/>
                <a:gd name="connsiteX3671" fmla="*/ 189591 w 569900"/>
                <a:gd name="connsiteY3671" fmla="*/ 553402 h 887826"/>
                <a:gd name="connsiteX3672" fmla="*/ 189286 w 569900"/>
                <a:gd name="connsiteY3672" fmla="*/ 553524 h 887826"/>
                <a:gd name="connsiteX3673" fmla="*/ 188371 w 569900"/>
                <a:gd name="connsiteY3673" fmla="*/ 553524 h 887826"/>
                <a:gd name="connsiteX3674" fmla="*/ 188371 w 569900"/>
                <a:gd name="connsiteY3674" fmla="*/ 549838 h 887826"/>
                <a:gd name="connsiteX3675" fmla="*/ 188981 w 569900"/>
                <a:gd name="connsiteY3675" fmla="*/ 549838 h 887826"/>
                <a:gd name="connsiteX3676" fmla="*/ 189591 w 569900"/>
                <a:gd name="connsiteY3676" fmla="*/ 547381 h 887826"/>
                <a:gd name="connsiteX3677" fmla="*/ 190811 w 569900"/>
                <a:gd name="connsiteY3677" fmla="*/ 547381 h 887826"/>
                <a:gd name="connsiteX3678" fmla="*/ 190811 w 569900"/>
                <a:gd name="connsiteY3678" fmla="*/ 542466 h 887826"/>
                <a:gd name="connsiteX3679" fmla="*/ 191421 w 569900"/>
                <a:gd name="connsiteY3679" fmla="*/ 542466 h 887826"/>
                <a:gd name="connsiteX3680" fmla="*/ 191421 w 569900"/>
                <a:gd name="connsiteY3680" fmla="*/ 543081 h 887826"/>
                <a:gd name="connsiteX3681" fmla="*/ 192031 w 569900"/>
                <a:gd name="connsiteY3681" fmla="*/ 543081 h 887826"/>
                <a:gd name="connsiteX3682" fmla="*/ 192031 w 569900"/>
                <a:gd name="connsiteY3682" fmla="*/ 542466 h 887826"/>
                <a:gd name="connsiteX3683" fmla="*/ 193251 w 569900"/>
                <a:gd name="connsiteY3683" fmla="*/ 543081 h 887826"/>
                <a:gd name="connsiteX3684" fmla="*/ 193251 w 569900"/>
                <a:gd name="connsiteY3684" fmla="*/ 542466 h 887826"/>
                <a:gd name="connsiteX3685" fmla="*/ 194471 w 569900"/>
                <a:gd name="connsiteY3685" fmla="*/ 542466 h 887826"/>
                <a:gd name="connsiteX3686" fmla="*/ 194471 w 569900"/>
                <a:gd name="connsiteY3686" fmla="*/ 543081 h 887826"/>
                <a:gd name="connsiteX3687" fmla="*/ 195082 w 569900"/>
                <a:gd name="connsiteY3687" fmla="*/ 543081 h 887826"/>
                <a:gd name="connsiteX3688" fmla="*/ 195082 w 569900"/>
                <a:gd name="connsiteY3688" fmla="*/ 542466 h 887826"/>
                <a:gd name="connsiteX3689" fmla="*/ 195692 w 569900"/>
                <a:gd name="connsiteY3689" fmla="*/ 543081 h 887826"/>
                <a:gd name="connsiteX3690" fmla="*/ 195692 w 569900"/>
                <a:gd name="connsiteY3690" fmla="*/ 542466 h 887826"/>
                <a:gd name="connsiteX3691" fmla="*/ 196302 w 569900"/>
                <a:gd name="connsiteY3691" fmla="*/ 542466 h 887826"/>
                <a:gd name="connsiteX3692" fmla="*/ 196302 w 569900"/>
                <a:gd name="connsiteY3692" fmla="*/ 543081 h 887826"/>
                <a:gd name="connsiteX3693" fmla="*/ 196912 w 569900"/>
                <a:gd name="connsiteY3693" fmla="*/ 543081 h 887826"/>
                <a:gd name="connsiteX3694" fmla="*/ 196912 w 569900"/>
                <a:gd name="connsiteY3694" fmla="*/ 542466 h 887826"/>
                <a:gd name="connsiteX3695" fmla="*/ 197522 w 569900"/>
                <a:gd name="connsiteY3695" fmla="*/ 543081 h 887826"/>
                <a:gd name="connsiteX3696" fmla="*/ 197522 w 569900"/>
                <a:gd name="connsiteY3696" fmla="*/ 542466 h 887826"/>
                <a:gd name="connsiteX3697" fmla="*/ 198742 w 569900"/>
                <a:gd name="connsiteY3697" fmla="*/ 542466 h 887826"/>
                <a:gd name="connsiteX3698" fmla="*/ 198742 w 569900"/>
                <a:gd name="connsiteY3698" fmla="*/ 541852 h 887826"/>
                <a:gd name="connsiteX3699" fmla="*/ 200572 w 569900"/>
                <a:gd name="connsiteY3699" fmla="*/ 543081 h 887826"/>
                <a:gd name="connsiteX3700" fmla="*/ 201182 w 569900"/>
                <a:gd name="connsiteY3700" fmla="*/ 543081 h 887826"/>
                <a:gd name="connsiteX3701" fmla="*/ 201182 w 569900"/>
                <a:gd name="connsiteY3701" fmla="*/ 542466 h 887826"/>
                <a:gd name="connsiteX3702" fmla="*/ 203623 w 569900"/>
                <a:gd name="connsiteY3702" fmla="*/ 543081 h 887826"/>
                <a:gd name="connsiteX3703" fmla="*/ 203623 w 569900"/>
                <a:gd name="connsiteY3703" fmla="*/ 544309 h 887826"/>
                <a:gd name="connsiteX3704" fmla="*/ 204843 w 569900"/>
                <a:gd name="connsiteY3704" fmla="*/ 544309 h 887826"/>
                <a:gd name="connsiteX3705" fmla="*/ 204843 w 569900"/>
                <a:gd name="connsiteY3705" fmla="*/ 544924 h 887826"/>
                <a:gd name="connsiteX3706" fmla="*/ 207283 w 569900"/>
                <a:gd name="connsiteY3706" fmla="*/ 544924 h 887826"/>
                <a:gd name="connsiteX3707" fmla="*/ 207283 w 569900"/>
                <a:gd name="connsiteY3707" fmla="*/ 545538 h 887826"/>
                <a:gd name="connsiteX3708" fmla="*/ 207893 w 569900"/>
                <a:gd name="connsiteY3708" fmla="*/ 545538 h 887826"/>
                <a:gd name="connsiteX3709" fmla="*/ 207893 w 569900"/>
                <a:gd name="connsiteY3709" fmla="*/ 546152 h 887826"/>
                <a:gd name="connsiteX3710" fmla="*/ 208503 w 569900"/>
                <a:gd name="connsiteY3710" fmla="*/ 546152 h 887826"/>
                <a:gd name="connsiteX3711" fmla="*/ 208503 w 569900"/>
                <a:gd name="connsiteY3711" fmla="*/ 548610 h 887826"/>
                <a:gd name="connsiteX3712" fmla="*/ 207893 w 569900"/>
                <a:gd name="connsiteY3712" fmla="*/ 548610 h 887826"/>
                <a:gd name="connsiteX3713" fmla="*/ 207283 w 569900"/>
                <a:gd name="connsiteY3713" fmla="*/ 549838 h 887826"/>
                <a:gd name="connsiteX3714" fmla="*/ 208503 w 569900"/>
                <a:gd name="connsiteY3714" fmla="*/ 551067 h 887826"/>
                <a:gd name="connsiteX3715" fmla="*/ 210334 w 569900"/>
                <a:gd name="connsiteY3715" fmla="*/ 551067 h 887826"/>
                <a:gd name="connsiteX3716" fmla="*/ 210944 w 569900"/>
                <a:gd name="connsiteY3716" fmla="*/ 557825 h 887826"/>
                <a:gd name="connsiteX3717" fmla="*/ 210334 w 569900"/>
                <a:gd name="connsiteY3717" fmla="*/ 557825 h 887826"/>
                <a:gd name="connsiteX3718" fmla="*/ 210334 w 569900"/>
                <a:gd name="connsiteY3718" fmla="*/ 558439 h 887826"/>
                <a:gd name="connsiteX3719" fmla="*/ 212774 w 569900"/>
                <a:gd name="connsiteY3719" fmla="*/ 557825 h 887826"/>
                <a:gd name="connsiteX3720" fmla="*/ 214604 w 569900"/>
                <a:gd name="connsiteY3720" fmla="*/ 558439 h 887826"/>
                <a:gd name="connsiteX3721" fmla="*/ 214604 w 569900"/>
                <a:gd name="connsiteY3721" fmla="*/ 557825 h 887826"/>
                <a:gd name="connsiteX3722" fmla="*/ 215214 w 569900"/>
                <a:gd name="connsiteY3722" fmla="*/ 557825 h 887826"/>
                <a:gd name="connsiteX3723" fmla="*/ 215214 w 569900"/>
                <a:gd name="connsiteY3723" fmla="*/ 557211 h 887826"/>
                <a:gd name="connsiteX3724" fmla="*/ 217655 w 569900"/>
                <a:gd name="connsiteY3724" fmla="*/ 557211 h 887826"/>
                <a:gd name="connsiteX3725" fmla="*/ 217655 w 569900"/>
                <a:gd name="connsiteY3725" fmla="*/ 557825 h 887826"/>
                <a:gd name="connsiteX3726" fmla="*/ 218875 w 569900"/>
                <a:gd name="connsiteY3726" fmla="*/ 557825 h 887826"/>
                <a:gd name="connsiteX3727" fmla="*/ 218875 w 569900"/>
                <a:gd name="connsiteY3727" fmla="*/ 558439 h 887826"/>
                <a:gd name="connsiteX3728" fmla="*/ 220705 w 569900"/>
                <a:gd name="connsiteY3728" fmla="*/ 558439 h 887826"/>
                <a:gd name="connsiteX3729" fmla="*/ 220705 w 569900"/>
                <a:gd name="connsiteY3729" fmla="*/ 559054 h 887826"/>
                <a:gd name="connsiteX3730" fmla="*/ 218875 w 569900"/>
                <a:gd name="connsiteY3730" fmla="*/ 561511 h 887826"/>
                <a:gd name="connsiteX3731" fmla="*/ 218265 w 569900"/>
                <a:gd name="connsiteY3731" fmla="*/ 561511 h 887826"/>
                <a:gd name="connsiteX3732" fmla="*/ 218265 w 569900"/>
                <a:gd name="connsiteY3732" fmla="*/ 562125 h 887826"/>
                <a:gd name="connsiteX3733" fmla="*/ 217655 w 569900"/>
                <a:gd name="connsiteY3733" fmla="*/ 562125 h 887826"/>
                <a:gd name="connsiteX3734" fmla="*/ 217655 w 569900"/>
                <a:gd name="connsiteY3734" fmla="*/ 562740 h 887826"/>
                <a:gd name="connsiteX3735" fmla="*/ 216434 w 569900"/>
                <a:gd name="connsiteY3735" fmla="*/ 562740 h 887826"/>
                <a:gd name="connsiteX3736" fmla="*/ 216434 w 569900"/>
                <a:gd name="connsiteY3736" fmla="*/ 563968 h 887826"/>
                <a:gd name="connsiteX3737" fmla="*/ 212774 w 569900"/>
                <a:gd name="connsiteY3737" fmla="*/ 565197 h 887826"/>
                <a:gd name="connsiteX3738" fmla="*/ 212774 w 569900"/>
                <a:gd name="connsiteY3738" fmla="*/ 565811 h 887826"/>
                <a:gd name="connsiteX3739" fmla="*/ 212164 w 569900"/>
                <a:gd name="connsiteY3739" fmla="*/ 565811 h 887826"/>
                <a:gd name="connsiteX3740" fmla="*/ 212164 w 569900"/>
                <a:gd name="connsiteY3740" fmla="*/ 566426 h 887826"/>
                <a:gd name="connsiteX3741" fmla="*/ 212774 w 569900"/>
                <a:gd name="connsiteY3741" fmla="*/ 566426 h 887826"/>
                <a:gd name="connsiteX3742" fmla="*/ 212774 w 569900"/>
                <a:gd name="connsiteY3742" fmla="*/ 565811 h 887826"/>
                <a:gd name="connsiteX3743" fmla="*/ 216434 w 569900"/>
                <a:gd name="connsiteY3743" fmla="*/ 565811 h 887826"/>
                <a:gd name="connsiteX3744" fmla="*/ 217655 w 569900"/>
                <a:gd name="connsiteY3744" fmla="*/ 567040 h 887826"/>
                <a:gd name="connsiteX3745" fmla="*/ 217655 w 569900"/>
                <a:gd name="connsiteY3745" fmla="*/ 566426 h 887826"/>
                <a:gd name="connsiteX3746" fmla="*/ 221925 w 569900"/>
                <a:gd name="connsiteY3746" fmla="*/ 566426 h 887826"/>
                <a:gd name="connsiteX3747" fmla="*/ 221925 w 569900"/>
                <a:gd name="connsiteY3747" fmla="*/ 565811 h 887826"/>
                <a:gd name="connsiteX3748" fmla="*/ 222535 w 569900"/>
                <a:gd name="connsiteY3748" fmla="*/ 565811 h 887826"/>
                <a:gd name="connsiteX3749" fmla="*/ 222535 w 569900"/>
                <a:gd name="connsiteY3749" fmla="*/ 565197 h 887826"/>
                <a:gd name="connsiteX3750" fmla="*/ 229856 w 569900"/>
                <a:gd name="connsiteY3750" fmla="*/ 563968 h 887826"/>
                <a:gd name="connsiteX3751" fmla="*/ 229856 w 569900"/>
                <a:gd name="connsiteY3751" fmla="*/ 562740 h 887826"/>
                <a:gd name="connsiteX3752" fmla="*/ 231076 w 569900"/>
                <a:gd name="connsiteY3752" fmla="*/ 562740 h 887826"/>
                <a:gd name="connsiteX3753" fmla="*/ 231076 w 569900"/>
                <a:gd name="connsiteY3753" fmla="*/ 563968 h 887826"/>
                <a:gd name="connsiteX3754" fmla="*/ 233517 w 569900"/>
                <a:gd name="connsiteY3754" fmla="*/ 562740 h 887826"/>
                <a:gd name="connsiteX3755" fmla="*/ 232297 w 569900"/>
                <a:gd name="connsiteY3755" fmla="*/ 563968 h 887826"/>
                <a:gd name="connsiteX3756" fmla="*/ 233517 w 569900"/>
                <a:gd name="connsiteY3756" fmla="*/ 563968 h 887826"/>
                <a:gd name="connsiteX3757" fmla="*/ 233517 w 569900"/>
                <a:gd name="connsiteY3757" fmla="*/ 564583 h 887826"/>
                <a:gd name="connsiteX3758" fmla="*/ 234127 w 569900"/>
                <a:gd name="connsiteY3758" fmla="*/ 564583 h 887826"/>
                <a:gd name="connsiteX3759" fmla="*/ 234127 w 569900"/>
                <a:gd name="connsiteY3759" fmla="*/ 566426 h 887826"/>
                <a:gd name="connsiteX3760" fmla="*/ 233517 w 569900"/>
                <a:gd name="connsiteY3760" fmla="*/ 566426 h 887826"/>
                <a:gd name="connsiteX3761" fmla="*/ 232297 w 569900"/>
                <a:gd name="connsiteY3761" fmla="*/ 568269 h 887826"/>
                <a:gd name="connsiteX3762" fmla="*/ 233517 w 569900"/>
                <a:gd name="connsiteY3762" fmla="*/ 568269 h 887826"/>
                <a:gd name="connsiteX3763" fmla="*/ 233517 w 569900"/>
                <a:gd name="connsiteY3763" fmla="*/ 568883 h 887826"/>
                <a:gd name="connsiteX3764" fmla="*/ 233974 w 569900"/>
                <a:gd name="connsiteY3764" fmla="*/ 568883 h 887826"/>
                <a:gd name="connsiteX3765" fmla="*/ 234005 w 569900"/>
                <a:gd name="connsiteY3765" fmla="*/ 569006 h 887826"/>
                <a:gd name="connsiteX3766" fmla="*/ 233517 w 569900"/>
                <a:gd name="connsiteY3766" fmla="*/ 569497 h 887826"/>
                <a:gd name="connsiteX3767" fmla="*/ 234127 w 569900"/>
                <a:gd name="connsiteY3767" fmla="*/ 569497 h 887826"/>
                <a:gd name="connsiteX3768" fmla="*/ 234005 w 569900"/>
                <a:gd name="connsiteY3768" fmla="*/ 569006 h 887826"/>
                <a:gd name="connsiteX3769" fmla="*/ 234127 w 569900"/>
                <a:gd name="connsiteY3769" fmla="*/ 568883 h 887826"/>
                <a:gd name="connsiteX3770" fmla="*/ 233974 w 569900"/>
                <a:gd name="connsiteY3770" fmla="*/ 568883 h 887826"/>
                <a:gd name="connsiteX3771" fmla="*/ 233517 w 569900"/>
                <a:gd name="connsiteY3771" fmla="*/ 567040 h 887826"/>
                <a:gd name="connsiteX3772" fmla="*/ 234127 w 569900"/>
                <a:gd name="connsiteY3772" fmla="*/ 567040 h 887826"/>
                <a:gd name="connsiteX3773" fmla="*/ 234127 w 569900"/>
                <a:gd name="connsiteY3773" fmla="*/ 566426 h 887826"/>
                <a:gd name="connsiteX3774" fmla="*/ 234737 w 569900"/>
                <a:gd name="connsiteY3774" fmla="*/ 566426 h 887826"/>
                <a:gd name="connsiteX3775" fmla="*/ 234737 w 569900"/>
                <a:gd name="connsiteY3775" fmla="*/ 565811 h 887826"/>
                <a:gd name="connsiteX3776" fmla="*/ 235347 w 569900"/>
                <a:gd name="connsiteY3776" fmla="*/ 565811 h 887826"/>
                <a:gd name="connsiteX3777" fmla="*/ 235347 w 569900"/>
                <a:gd name="connsiteY3777" fmla="*/ 565197 h 887826"/>
                <a:gd name="connsiteX3778" fmla="*/ 234127 w 569900"/>
                <a:gd name="connsiteY3778" fmla="*/ 563968 h 887826"/>
                <a:gd name="connsiteX3779" fmla="*/ 233517 w 569900"/>
                <a:gd name="connsiteY3779" fmla="*/ 563968 h 887826"/>
                <a:gd name="connsiteX3780" fmla="*/ 233517 w 569900"/>
                <a:gd name="connsiteY3780" fmla="*/ 562740 h 887826"/>
                <a:gd name="connsiteX3781" fmla="*/ 233517 w 569900"/>
                <a:gd name="connsiteY3781" fmla="*/ 560282 h 887826"/>
                <a:gd name="connsiteX3782" fmla="*/ 232297 w 569900"/>
                <a:gd name="connsiteY3782" fmla="*/ 560282 h 887826"/>
                <a:gd name="connsiteX3783" fmla="*/ 232297 w 569900"/>
                <a:gd name="connsiteY3783" fmla="*/ 559054 h 887826"/>
                <a:gd name="connsiteX3784" fmla="*/ 231686 w 569900"/>
                <a:gd name="connsiteY3784" fmla="*/ 559054 h 887826"/>
                <a:gd name="connsiteX3785" fmla="*/ 231686 w 569900"/>
                <a:gd name="connsiteY3785" fmla="*/ 558439 h 887826"/>
                <a:gd name="connsiteX3786" fmla="*/ 231076 w 569900"/>
                <a:gd name="connsiteY3786" fmla="*/ 558439 h 887826"/>
                <a:gd name="connsiteX3787" fmla="*/ 233517 w 569900"/>
                <a:gd name="connsiteY3787" fmla="*/ 557825 h 887826"/>
                <a:gd name="connsiteX3788" fmla="*/ 233517 w 569900"/>
                <a:gd name="connsiteY3788" fmla="*/ 558439 h 887826"/>
                <a:gd name="connsiteX3789" fmla="*/ 234127 w 569900"/>
                <a:gd name="connsiteY3789" fmla="*/ 558439 h 887826"/>
                <a:gd name="connsiteX3790" fmla="*/ 234127 w 569900"/>
                <a:gd name="connsiteY3790" fmla="*/ 559054 h 887826"/>
                <a:gd name="connsiteX3791" fmla="*/ 234737 w 569900"/>
                <a:gd name="connsiteY3791" fmla="*/ 559054 h 887826"/>
                <a:gd name="connsiteX3792" fmla="*/ 234737 w 569900"/>
                <a:gd name="connsiteY3792" fmla="*/ 560897 h 887826"/>
                <a:gd name="connsiteX3793" fmla="*/ 237177 w 569900"/>
                <a:gd name="connsiteY3793" fmla="*/ 560897 h 887826"/>
                <a:gd name="connsiteX3794" fmla="*/ 237177 w 569900"/>
                <a:gd name="connsiteY3794" fmla="*/ 560282 h 887826"/>
                <a:gd name="connsiteX3795" fmla="*/ 237787 w 569900"/>
                <a:gd name="connsiteY3795" fmla="*/ 560282 h 887826"/>
                <a:gd name="connsiteX3796" fmla="*/ 237787 w 569900"/>
                <a:gd name="connsiteY3796" fmla="*/ 561511 h 887826"/>
                <a:gd name="connsiteX3797" fmla="*/ 239618 w 569900"/>
                <a:gd name="connsiteY3797" fmla="*/ 562125 h 887826"/>
                <a:gd name="connsiteX3798" fmla="*/ 245718 w 569900"/>
                <a:gd name="connsiteY3798" fmla="*/ 565197 h 887826"/>
                <a:gd name="connsiteX3799" fmla="*/ 245718 w 569900"/>
                <a:gd name="connsiteY3799" fmla="*/ 565811 h 887826"/>
                <a:gd name="connsiteX3800" fmla="*/ 253649 w 569900"/>
                <a:gd name="connsiteY3800" fmla="*/ 564583 h 887826"/>
                <a:gd name="connsiteX3801" fmla="*/ 253649 w 569900"/>
                <a:gd name="connsiteY3801" fmla="*/ 565197 h 887826"/>
                <a:gd name="connsiteX3802" fmla="*/ 253649 w 569900"/>
                <a:gd name="connsiteY3802" fmla="*/ 565811 h 887826"/>
                <a:gd name="connsiteX3803" fmla="*/ 254260 w 569900"/>
                <a:gd name="connsiteY3803" fmla="*/ 565811 h 887826"/>
                <a:gd name="connsiteX3804" fmla="*/ 253649 w 569900"/>
                <a:gd name="connsiteY3804" fmla="*/ 565197 h 887826"/>
                <a:gd name="connsiteX3805" fmla="*/ 266461 w 569900"/>
                <a:gd name="connsiteY3805" fmla="*/ 562740 h 887826"/>
                <a:gd name="connsiteX3806" fmla="*/ 268291 w 569900"/>
                <a:gd name="connsiteY3806" fmla="*/ 565811 h 887826"/>
                <a:gd name="connsiteX3807" fmla="*/ 268291 w 569900"/>
                <a:gd name="connsiteY3807" fmla="*/ 567040 h 887826"/>
                <a:gd name="connsiteX3808" fmla="*/ 268902 w 569900"/>
                <a:gd name="connsiteY3808" fmla="*/ 566426 h 887826"/>
                <a:gd name="connsiteX3809" fmla="*/ 268902 w 569900"/>
                <a:gd name="connsiteY3809" fmla="*/ 568269 h 887826"/>
                <a:gd name="connsiteX3810" fmla="*/ 272562 w 569900"/>
                <a:gd name="connsiteY3810" fmla="*/ 570112 h 887826"/>
                <a:gd name="connsiteX3811" fmla="*/ 273172 w 569900"/>
                <a:gd name="connsiteY3811" fmla="*/ 572569 h 887826"/>
                <a:gd name="connsiteX3812" fmla="*/ 273782 w 569900"/>
                <a:gd name="connsiteY3812" fmla="*/ 572569 h 887826"/>
                <a:gd name="connsiteX3813" fmla="*/ 273782 w 569900"/>
                <a:gd name="connsiteY3813" fmla="*/ 573183 h 887826"/>
                <a:gd name="connsiteX3814" fmla="*/ 274392 w 569900"/>
                <a:gd name="connsiteY3814" fmla="*/ 573183 h 887826"/>
                <a:gd name="connsiteX3815" fmla="*/ 274392 w 569900"/>
                <a:gd name="connsiteY3815" fmla="*/ 574412 h 887826"/>
                <a:gd name="connsiteX3816" fmla="*/ 276223 w 569900"/>
                <a:gd name="connsiteY3816" fmla="*/ 574412 h 887826"/>
                <a:gd name="connsiteX3817" fmla="*/ 276833 w 569900"/>
                <a:gd name="connsiteY3817" fmla="*/ 575641 h 887826"/>
                <a:gd name="connsiteX3818" fmla="*/ 276833 w 569900"/>
                <a:gd name="connsiteY3818" fmla="*/ 575641 h 887826"/>
                <a:gd name="connsiteX3819" fmla="*/ 276833 w 569900"/>
                <a:gd name="connsiteY3819" fmla="*/ 575641 h 887826"/>
                <a:gd name="connsiteX3820" fmla="*/ 277443 w 569900"/>
                <a:gd name="connsiteY3820" fmla="*/ 576870 h 887826"/>
                <a:gd name="connsiteX3821" fmla="*/ 277443 w 569900"/>
                <a:gd name="connsiteY3821" fmla="*/ 577484 h 887826"/>
                <a:gd name="connsiteX3822" fmla="*/ 278663 w 569900"/>
                <a:gd name="connsiteY3822" fmla="*/ 578713 h 887826"/>
                <a:gd name="connsiteX3823" fmla="*/ 279273 w 569900"/>
                <a:gd name="connsiteY3823" fmla="*/ 578713 h 887826"/>
                <a:gd name="connsiteX3824" fmla="*/ 278663 w 569900"/>
                <a:gd name="connsiteY3824" fmla="*/ 578098 h 887826"/>
                <a:gd name="connsiteX3825" fmla="*/ 279273 w 569900"/>
                <a:gd name="connsiteY3825" fmla="*/ 578098 h 887826"/>
                <a:gd name="connsiteX3826" fmla="*/ 279273 w 569900"/>
                <a:gd name="connsiteY3826" fmla="*/ 577484 h 887826"/>
                <a:gd name="connsiteX3827" fmla="*/ 278663 w 569900"/>
                <a:gd name="connsiteY3827" fmla="*/ 577484 h 887826"/>
                <a:gd name="connsiteX3828" fmla="*/ 278663 w 569900"/>
                <a:gd name="connsiteY3828" fmla="*/ 576870 h 887826"/>
                <a:gd name="connsiteX3829" fmla="*/ 278053 w 569900"/>
                <a:gd name="connsiteY3829" fmla="*/ 576870 h 887826"/>
                <a:gd name="connsiteX3830" fmla="*/ 278053 w 569900"/>
                <a:gd name="connsiteY3830" fmla="*/ 576255 h 887826"/>
                <a:gd name="connsiteX3831" fmla="*/ 278663 w 569900"/>
                <a:gd name="connsiteY3831" fmla="*/ 576255 h 887826"/>
                <a:gd name="connsiteX3832" fmla="*/ 278663 w 569900"/>
                <a:gd name="connsiteY3832" fmla="*/ 575641 h 887826"/>
                <a:gd name="connsiteX3833" fmla="*/ 276833 w 569900"/>
                <a:gd name="connsiteY3833" fmla="*/ 575641 h 887826"/>
                <a:gd name="connsiteX3834" fmla="*/ 276833 w 569900"/>
                <a:gd name="connsiteY3834" fmla="*/ 575641 h 887826"/>
                <a:gd name="connsiteX3835" fmla="*/ 278053 w 569900"/>
                <a:gd name="connsiteY3835" fmla="*/ 573798 h 887826"/>
                <a:gd name="connsiteX3836" fmla="*/ 278053 w 569900"/>
                <a:gd name="connsiteY3836" fmla="*/ 574412 h 887826"/>
                <a:gd name="connsiteX3837" fmla="*/ 278663 w 569900"/>
                <a:gd name="connsiteY3837" fmla="*/ 574412 h 887826"/>
                <a:gd name="connsiteX3838" fmla="*/ 278663 w 569900"/>
                <a:gd name="connsiteY3838" fmla="*/ 573798 h 887826"/>
                <a:gd name="connsiteX3839" fmla="*/ 279273 w 569900"/>
                <a:gd name="connsiteY3839" fmla="*/ 573798 h 887826"/>
                <a:gd name="connsiteX3840" fmla="*/ 279273 w 569900"/>
                <a:gd name="connsiteY3840" fmla="*/ 573183 h 887826"/>
                <a:gd name="connsiteX3841" fmla="*/ 278663 w 569900"/>
                <a:gd name="connsiteY3841" fmla="*/ 573183 h 887826"/>
                <a:gd name="connsiteX3842" fmla="*/ 278663 w 569900"/>
                <a:gd name="connsiteY3842" fmla="*/ 572569 h 887826"/>
                <a:gd name="connsiteX3843" fmla="*/ 278053 w 569900"/>
                <a:gd name="connsiteY3843" fmla="*/ 572569 h 887826"/>
                <a:gd name="connsiteX3844" fmla="*/ 277443 w 569900"/>
                <a:gd name="connsiteY3844" fmla="*/ 569497 h 887826"/>
                <a:gd name="connsiteX3845" fmla="*/ 278053 w 569900"/>
                <a:gd name="connsiteY3845" fmla="*/ 569497 h 887826"/>
                <a:gd name="connsiteX3846" fmla="*/ 278053 w 569900"/>
                <a:gd name="connsiteY3846" fmla="*/ 568883 h 887826"/>
                <a:gd name="connsiteX3847" fmla="*/ 277443 w 569900"/>
                <a:gd name="connsiteY3847" fmla="*/ 568883 h 887826"/>
                <a:gd name="connsiteX3848" fmla="*/ 276833 w 569900"/>
                <a:gd name="connsiteY3848" fmla="*/ 566426 h 887826"/>
                <a:gd name="connsiteX3849" fmla="*/ 276223 w 569900"/>
                <a:gd name="connsiteY3849" fmla="*/ 566426 h 887826"/>
                <a:gd name="connsiteX3850" fmla="*/ 275002 w 569900"/>
                <a:gd name="connsiteY3850" fmla="*/ 563968 h 887826"/>
                <a:gd name="connsiteX3851" fmla="*/ 274392 w 569900"/>
                <a:gd name="connsiteY3851" fmla="*/ 563968 h 887826"/>
                <a:gd name="connsiteX3852" fmla="*/ 274392 w 569900"/>
                <a:gd name="connsiteY3852" fmla="*/ 562740 h 887826"/>
                <a:gd name="connsiteX3853" fmla="*/ 273782 w 569900"/>
                <a:gd name="connsiteY3853" fmla="*/ 562740 h 887826"/>
                <a:gd name="connsiteX3854" fmla="*/ 273782 w 569900"/>
                <a:gd name="connsiteY3854" fmla="*/ 560897 h 887826"/>
                <a:gd name="connsiteX3855" fmla="*/ 275002 w 569900"/>
                <a:gd name="connsiteY3855" fmla="*/ 560897 h 887826"/>
                <a:gd name="connsiteX3856" fmla="*/ 275002 w 569900"/>
                <a:gd name="connsiteY3856" fmla="*/ 560282 h 887826"/>
                <a:gd name="connsiteX3857" fmla="*/ 284764 w 569900"/>
                <a:gd name="connsiteY3857" fmla="*/ 548610 h 887826"/>
                <a:gd name="connsiteX3858" fmla="*/ 284154 w 569900"/>
                <a:gd name="connsiteY3858" fmla="*/ 549224 h 887826"/>
                <a:gd name="connsiteX3859" fmla="*/ 282933 w 569900"/>
                <a:gd name="connsiteY3859" fmla="*/ 543081 h 887826"/>
                <a:gd name="connsiteX3860" fmla="*/ 284154 w 569900"/>
                <a:gd name="connsiteY3860" fmla="*/ 543081 h 887826"/>
                <a:gd name="connsiteX3861" fmla="*/ 289644 w 569900"/>
                <a:gd name="connsiteY3861" fmla="*/ 535708 h 887826"/>
                <a:gd name="connsiteX3862" fmla="*/ 289644 w 569900"/>
                <a:gd name="connsiteY3862" fmla="*/ 535094 h 887826"/>
                <a:gd name="connsiteX3863" fmla="*/ 290864 w 569900"/>
                <a:gd name="connsiteY3863" fmla="*/ 534480 h 887826"/>
                <a:gd name="connsiteX3864" fmla="*/ 290254 w 569900"/>
                <a:gd name="connsiteY3864" fmla="*/ 534480 h 887826"/>
                <a:gd name="connsiteX3865" fmla="*/ 290254 w 569900"/>
                <a:gd name="connsiteY3865" fmla="*/ 533251 h 887826"/>
                <a:gd name="connsiteX3866" fmla="*/ 292695 w 569900"/>
                <a:gd name="connsiteY3866" fmla="*/ 533251 h 887826"/>
                <a:gd name="connsiteX3867" fmla="*/ 292695 w 569900"/>
                <a:gd name="connsiteY3867" fmla="*/ 532637 h 887826"/>
                <a:gd name="connsiteX3868" fmla="*/ 293305 w 569900"/>
                <a:gd name="connsiteY3868" fmla="*/ 532637 h 887826"/>
                <a:gd name="connsiteX3869" fmla="*/ 293305 w 569900"/>
                <a:gd name="connsiteY3869" fmla="*/ 531408 h 887826"/>
                <a:gd name="connsiteX3870" fmla="*/ 293915 w 569900"/>
                <a:gd name="connsiteY3870" fmla="*/ 531408 h 887826"/>
                <a:gd name="connsiteX3871" fmla="*/ 293915 w 569900"/>
                <a:gd name="connsiteY3871" fmla="*/ 532637 h 887826"/>
                <a:gd name="connsiteX3872" fmla="*/ 294525 w 569900"/>
                <a:gd name="connsiteY3872" fmla="*/ 530794 h 887826"/>
                <a:gd name="connsiteX3873" fmla="*/ 296355 w 569900"/>
                <a:gd name="connsiteY3873" fmla="*/ 531408 h 887826"/>
                <a:gd name="connsiteX3874" fmla="*/ 296355 w 569900"/>
                <a:gd name="connsiteY3874" fmla="*/ 530794 h 887826"/>
                <a:gd name="connsiteX3875" fmla="*/ 295745 w 569900"/>
                <a:gd name="connsiteY3875" fmla="*/ 530794 h 887826"/>
                <a:gd name="connsiteX3876" fmla="*/ 295745 w 569900"/>
                <a:gd name="connsiteY3876" fmla="*/ 529565 h 887826"/>
                <a:gd name="connsiteX3877" fmla="*/ 296965 w 569900"/>
                <a:gd name="connsiteY3877" fmla="*/ 528951 h 887826"/>
                <a:gd name="connsiteX3878" fmla="*/ 296355 w 569900"/>
                <a:gd name="connsiteY3878" fmla="*/ 527722 h 887826"/>
                <a:gd name="connsiteX3879" fmla="*/ 296965 w 569900"/>
                <a:gd name="connsiteY3879" fmla="*/ 527722 h 887826"/>
                <a:gd name="connsiteX3880" fmla="*/ 296965 w 569900"/>
                <a:gd name="connsiteY3880" fmla="*/ 527108 h 887826"/>
                <a:gd name="connsiteX3881" fmla="*/ 296355 w 569900"/>
                <a:gd name="connsiteY3881" fmla="*/ 527108 h 887826"/>
                <a:gd name="connsiteX3882" fmla="*/ 296355 w 569900"/>
                <a:gd name="connsiteY3882" fmla="*/ 527722 h 887826"/>
                <a:gd name="connsiteX3883" fmla="*/ 292085 w 569900"/>
                <a:gd name="connsiteY3883" fmla="*/ 527108 h 887826"/>
                <a:gd name="connsiteX3884" fmla="*/ 292085 w 569900"/>
                <a:gd name="connsiteY3884" fmla="*/ 526493 h 887826"/>
                <a:gd name="connsiteX3885" fmla="*/ 290864 w 569900"/>
                <a:gd name="connsiteY3885" fmla="*/ 526493 h 887826"/>
                <a:gd name="connsiteX3886" fmla="*/ 293305 w 569900"/>
                <a:gd name="connsiteY3886" fmla="*/ 507449 h 887826"/>
                <a:gd name="connsiteX3887" fmla="*/ 301846 w 569900"/>
                <a:gd name="connsiteY3887" fmla="*/ 506220 h 887826"/>
                <a:gd name="connsiteX3888" fmla="*/ 307337 w 569900"/>
                <a:gd name="connsiteY3888" fmla="*/ 506220 h 887826"/>
                <a:gd name="connsiteX3889" fmla="*/ 307337 w 569900"/>
                <a:gd name="connsiteY3889" fmla="*/ 505606 h 887826"/>
                <a:gd name="connsiteX3890" fmla="*/ 304896 w 569900"/>
                <a:gd name="connsiteY3890" fmla="*/ 504377 h 887826"/>
                <a:gd name="connsiteX3891" fmla="*/ 304896 w 569900"/>
                <a:gd name="connsiteY3891" fmla="*/ 503148 h 887826"/>
                <a:gd name="connsiteX3892" fmla="*/ 305506 w 569900"/>
                <a:gd name="connsiteY3892" fmla="*/ 503148 h 887826"/>
                <a:gd name="connsiteX3893" fmla="*/ 307337 w 569900"/>
                <a:gd name="connsiteY3893" fmla="*/ 501920 h 887826"/>
                <a:gd name="connsiteX3894" fmla="*/ 307337 w 569900"/>
                <a:gd name="connsiteY3894" fmla="*/ 501305 h 887826"/>
                <a:gd name="connsiteX3895" fmla="*/ 306117 w 569900"/>
                <a:gd name="connsiteY3895" fmla="*/ 501305 h 887826"/>
                <a:gd name="connsiteX3896" fmla="*/ 306117 w 569900"/>
                <a:gd name="connsiteY3896" fmla="*/ 500076 h 887826"/>
                <a:gd name="connsiteX3897" fmla="*/ 305506 w 569900"/>
                <a:gd name="connsiteY3897" fmla="*/ 500076 h 887826"/>
                <a:gd name="connsiteX3898" fmla="*/ 305506 w 569900"/>
                <a:gd name="connsiteY3898" fmla="*/ 501920 h 887826"/>
                <a:gd name="connsiteX3899" fmla="*/ 303676 w 569900"/>
                <a:gd name="connsiteY3899" fmla="*/ 501920 h 887826"/>
                <a:gd name="connsiteX3900" fmla="*/ 302456 w 569900"/>
                <a:gd name="connsiteY3900" fmla="*/ 497619 h 887826"/>
                <a:gd name="connsiteX3901" fmla="*/ 304286 w 569900"/>
                <a:gd name="connsiteY3901" fmla="*/ 497619 h 887826"/>
                <a:gd name="connsiteX3902" fmla="*/ 304286 w 569900"/>
                <a:gd name="connsiteY3902" fmla="*/ 495776 h 887826"/>
                <a:gd name="connsiteX3903" fmla="*/ 304896 w 569900"/>
                <a:gd name="connsiteY3903" fmla="*/ 495776 h 887826"/>
                <a:gd name="connsiteX3904" fmla="*/ 304896 w 569900"/>
                <a:gd name="connsiteY3904" fmla="*/ 495162 h 887826"/>
                <a:gd name="connsiteX3905" fmla="*/ 305506 w 569900"/>
                <a:gd name="connsiteY3905" fmla="*/ 495162 h 887826"/>
                <a:gd name="connsiteX3906" fmla="*/ 305506 w 569900"/>
                <a:gd name="connsiteY3906" fmla="*/ 494547 h 887826"/>
                <a:gd name="connsiteX3907" fmla="*/ 306117 w 569900"/>
                <a:gd name="connsiteY3907" fmla="*/ 494547 h 887826"/>
                <a:gd name="connsiteX3908" fmla="*/ 306117 w 569900"/>
                <a:gd name="connsiteY3908" fmla="*/ 493933 h 887826"/>
                <a:gd name="connsiteX3909" fmla="*/ 309167 w 569900"/>
                <a:gd name="connsiteY3909" fmla="*/ 493933 h 887826"/>
                <a:gd name="connsiteX3910" fmla="*/ 309167 w 569900"/>
                <a:gd name="connsiteY3910" fmla="*/ 492704 h 887826"/>
                <a:gd name="connsiteX3911" fmla="*/ 311607 w 569900"/>
                <a:gd name="connsiteY3911" fmla="*/ 489633 h 887826"/>
                <a:gd name="connsiteX3912" fmla="*/ 312217 w 569900"/>
                <a:gd name="connsiteY3912" fmla="*/ 489633 h 887826"/>
                <a:gd name="connsiteX3913" fmla="*/ 312217 w 569900"/>
                <a:gd name="connsiteY3913" fmla="*/ 488404 h 887826"/>
                <a:gd name="connsiteX3914" fmla="*/ 310387 w 569900"/>
                <a:gd name="connsiteY3914" fmla="*/ 488404 h 887826"/>
                <a:gd name="connsiteX3915" fmla="*/ 310387 w 569900"/>
                <a:gd name="connsiteY3915" fmla="*/ 487175 h 887826"/>
                <a:gd name="connsiteX3916" fmla="*/ 309777 w 569900"/>
                <a:gd name="connsiteY3916" fmla="*/ 487175 h 887826"/>
                <a:gd name="connsiteX3917" fmla="*/ 309777 w 569900"/>
                <a:gd name="connsiteY3917" fmla="*/ 485947 h 887826"/>
                <a:gd name="connsiteX3918" fmla="*/ 309167 w 569900"/>
                <a:gd name="connsiteY3918" fmla="*/ 485947 h 887826"/>
                <a:gd name="connsiteX3919" fmla="*/ 309167 w 569900"/>
                <a:gd name="connsiteY3919" fmla="*/ 483489 h 887826"/>
                <a:gd name="connsiteX3920" fmla="*/ 309777 w 569900"/>
                <a:gd name="connsiteY3920" fmla="*/ 483489 h 887826"/>
                <a:gd name="connsiteX3921" fmla="*/ 309777 w 569900"/>
                <a:gd name="connsiteY3921" fmla="*/ 482875 h 887826"/>
                <a:gd name="connsiteX3922" fmla="*/ 309167 w 569900"/>
                <a:gd name="connsiteY3922" fmla="*/ 482875 h 887826"/>
                <a:gd name="connsiteX3923" fmla="*/ 309167 w 569900"/>
                <a:gd name="connsiteY3923" fmla="*/ 482260 h 887826"/>
                <a:gd name="connsiteX3924" fmla="*/ 311607 w 569900"/>
                <a:gd name="connsiteY3924" fmla="*/ 481646 h 887826"/>
                <a:gd name="connsiteX3925" fmla="*/ 311607 w 569900"/>
                <a:gd name="connsiteY3925" fmla="*/ 480417 h 887826"/>
                <a:gd name="connsiteX3926" fmla="*/ 312217 w 569900"/>
                <a:gd name="connsiteY3926" fmla="*/ 480417 h 887826"/>
                <a:gd name="connsiteX3927" fmla="*/ 312217 w 569900"/>
                <a:gd name="connsiteY3927" fmla="*/ 480008 h 887826"/>
                <a:gd name="connsiteX3928" fmla="*/ 312522 w 569900"/>
                <a:gd name="connsiteY3928" fmla="*/ 479803 h 887826"/>
                <a:gd name="connsiteX3929" fmla="*/ 313438 w 569900"/>
                <a:gd name="connsiteY3929" fmla="*/ 479803 h 887826"/>
                <a:gd name="connsiteX3930" fmla="*/ 313438 w 569900"/>
                <a:gd name="connsiteY3930" fmla="*/ 479189 h 887826"/>
                <a:gd name="connsiteX3931" fmla="*/ 315268 w 569900"/>
                <a:gd name="connsiteY3931" fmla="*/ 479189 h 887826"/>
                <a:gd name="connsiteX3932" fmla="*/ 315268 w 569900"/>
                <a:gd name="connsiteY3932" fmla="*/ 478574 h 887826"/>
                <a:gd name="connsiteX3933" fmla="*/ 314048 w 569900"/>
                <a:gd name="connsiteY3933" fmla="*/ 478574 h 887826"/>
                <a:gd name="connsiteX3934" fmla="*/ 314048 w 569900"/>
                <a:gd name="connsiteY3934" fmla="*/ 477960 h 887826"/>
                <a:gd name="connsiteX3935" fmla="*/ 313438 w 569900"/>
                <a:gd name="connsiteY3935" fmla="*/ 477960 h 887826"/>
                <a:gd name="connsiteX3936" fmla="*/ 313438 w 569900"/>
                <a:gd name="connsiteY3936" fmla="*/ 479189 h 887826"/>
                <a:gd name="connsiteX3937" fmla="*/ 312522 w 569900"/>
                <a:gd name="connsiteY3937" fmla="*/ 479803 h 887826"/>
                <a:gd name="connsiteX3938" fmla="*/ 312217 w 569900"/>
                <a:gd name="connsiteY3938" fmla="*/ 479803 h 887826"/>
                <a:gd name="connsiteX3939" fmla="*/ 312217 w 569900"/>
                <a:gd name="connsiteY3939" fmla="*/ 480008 h 887826"/>
                <a:gd name="connsiteX3940" fmla="*/ 311607 w 569900"/>
                <a:gd name="connsiteY3940" fmla="*/ 480417 h 887826"/>
                <a:gd name="connsiteX3941" fmla="*/ 307337 w 569900"/>
                <a:gd name="connsiteY3941" fmla="*/ 481646 h 887826"/>
                <a:gd name="connsiteX3942" fmla="*/ 306117 w 569900"/>
                <a:gd name="connsiteY3942" fmla="*/ 482875 h 887826"/>
                <a:gd name="connsiteX3943" fmla="*/ 305506 w 569900"/>
                <a:gd name="connsiteY3943" fmla="*/ 482875 h 887826"/>
                <a:gd name="connsiteX3944" fmla="*/ 305506 w 569900"/>
                <a:gd name="connsiteY3944" fmla="*/ 483489 h 887826"/>
                <a:gd name="connsiteX3945" fmla="*/ 304896 w 569900"/>
                <a:gd name="connsiteY3945" fmla="*/ 483489 h 887826"/>
                <a:gd name="connsiteX3946" fmla="*/ 304896 w 569900"/>
                <a:gd name="connsiteY3946" fmla="*/ 484104 h 887826"/>
                <a:gd name="connsiteX3947" fmla="*/ 304286 w 569900"/>
                <a:gd name="connsiteY3947" fmla="*/ 484104 h 887826"/>
                <a:gd name="connsiteX3948" fmla="*/ 304286 w 569900"/>
                <a:gd name="connsiteY3948" fmla="*/ 484718 h 887826"/>
                <a:gd name="connsiteX3949" fmla="*/ 301236 w 569900"/>
                <a:gd name="connsiteY3949" fmla="*/ 484104 h 887826"/>
                <a:gd name="connsiteX3950" fmla="*/ 301236 w 569900"/>
                <a:gd name="connsiteY3950" fmla="*/ 484718 h 887826"/>
                <a:gd name="connsiteX3951" fmla="*/ 301846 w 569900"/>
                <a:gd name="connsiteY3951" fmla="*/ 484718 h 887826"/>
                <a:gd name="connsiteX3952" fmla="*/ 301846 w 569900"/>
                <a:gd name="connsiteY3952" fmla="*/ 485947 h 887826"/>
                <a:gd name="connsiteX3953" fmla="*/ 300626 w 569900"/>
                <a:gd name="connsiteY3953" fmla="*/ 485947 h 887826"/>
                <a:gd name="connsiteX3954" fmla="*/ 300626 w 569900"/>
                <a:gd name="connsiteY3954" fmla="*/ 486561 h 887826"/>
                <a:gd name="connsiteX3955" fmla="*/ 299406 w 569900"/>
                <a:gd name="connsiteY3955" fmla="*/ 486561 h 887826"/>
                <a:gd name="connsiteX3956" fmla="*/ 300626 w 569900"/>
                <a:gd name="connsiteY3956" fmla="*/ 482875 h 887826"/>
                <a:gd name="connsiteX3957" fmla="*/ 301236 w 569900"/>
                <a:gd name="connsiteY3957" fmla="*/ 482875 h 887826"/>
                <a:gd name="connsiteX3958" fmla="*/ 301236 w 569900"/>
                <a:gd name="connsiteY3958" fmla="*/ 482260 h 887826"/>
                <a:gd name="connsiteX3959" fmla="*/ 300626 w 569900"/>
                <a:gd name="connsiteY3959" fmla="*/ 482260 h 887826"/>
                <a:gd name="connsiteX3960" fmla="*/ 300626 w 569900"/>
                <a:gd name="connsiteY3960" fmla="*/ 480417 h 887826"/>
                <a:gd name="connsiteX3961" fmla="*/ 300016 w 569900"/>
                <a:gd name="connsiteY3961" fmla="*/ 480417 h 887826"/>
                <a:gd name="connsiteX3962" fmla="*/ 300016 w 569900"/>
                <a:gd name="connsiteY3962" fmla="*/ 479189 h 887826"/>
                <a:gd name="connsiteX3963" fmla="*/ 300626 w 569900"/>
                <a:gd name="connsiteY3963" fmla="*/ 479189 h 887826"/>
                <a:gd name="connsiteX3964" fmla="*/ 299696 w 569900"/>
                <a:gd name="connsiteY3964" fmla="*/ 478019 h 887826"/>
                <a:gd name="connsiteX3965" fmla="*/ 300016 w 569900"/>
                <a:gd name="connsiteY3965" fmla="*/ 476731 h 887826"/>
                <a:gd name="connsiteX3966" fmla="*/ 298673 w 569900"/>
                <a:gd name="connsiteY3966" fmla="*/ 476731 h 887826"/>
                <a:gd name="connsiteX3967" fmla="*/ 298185 w 569900"/>
                <a:gd name="connsiteY3967" fmla="*/ 476117 h 887826"/>
                <a:gd name="connsiteX3968" fmla="*/ 298185 w 569900"/>
                <a:gd name="connsiteY3968" fmla="*/ 476731 h 887826"/>
                <a:gd name="connsiteX3969" fmla="*/ 298673 w 569900"/>
                <a:gd name="connsiteY3969" fmla="*/ 476731 h 887826"/>
                <a:gd name="connsiteX3970" fmla="*/ 299696 w 569900"/>
                <a:gd name="connsiteY3970" fmla="*/ 478019 h 887826"/>
                <a:gd name="connsiteX3971" fmla="*/ 299406 w 569900"/>
                <a:gd name="connsiteY3971" fmla="*/ 479189 h 887826"/>
                <a:gd name="connsiteX3972" fmla="*/ 298185 w 569900"/>
                <a:gd name="connsiteY3972" fmla="*/ 479189 h 887826"/>
                <a:gd name="connsiteX3973" fmla="*/ 298185 w 569900"/>
                <a:gd name="connsiteY3973" fmla="*/ 479803 h 887826"/>
                <a:gd name="connsiteX3974" fmla="*/ 297575 w 569900"/>
                <a:gd name="connsiteY3974" fmla="*/ 479803 h 887826"/>
                <a:gd name="connsiteX3975" fmla="*/ 296965 w 569900"/>
                <a:gd name="connsiteY3975" fmla="*/ 482875 h 887826"/>
                <a:gd name="connsiteX3976" fmla="*/ 296355 w 569900"/>
                <a:gd name="connsiteY3976" fmla="*/ 482875 h 887826"/>
                <a:gd name="connsiteX3977" fmla="*/ 296355 w 569900"/>
                <a:gd name="connsiteY3977" fmla="*/ 483489 h 887826"/>
                <a:gd name="connsiteX3978" fmla="*/ 295745 w 569900"/>
                <a:gd name="connsiteY3978" fmla="*/ 483489 h 887826"/>
                <a:gd name="connsiteX3979" fmla="*/ 294525 w 569900"/>
                <a:gd name="connsiteY3979" fmla="*/ 485947 h 887826"/>
                <a:gd name="connsiteX3980" fmla="*/ 293915 w 569900"/>
                <a:gd name="connsiteY3980" fmla="*/ 485947 h 887826"/>
                <a:gd name="connsiteX3981" fmla="*/ 293915 w 569900"/>
                <a:gd name="connsiteY3981" fmla="*/ 486561 h 887826"/>
                <a:gd name="connsiteX3982" fmla="*/ 292695 w 569900"/>
                <a:gd name="connsiteY3982" fmla="*/ 487790 h 887826"/>
                <a:gd name="connsiteX3983" fmla="*/ 288424 w 569900"/>
                <a:gd name="connsiteY3983" fmla="*/ 487175 h 887826"/>
                <a:gd name="connsiteX3984" fmla="*/ 286594 w 569900"/>
                <a:gd name="connsiteY3984" fmla="*/ 487175 h 887826"/>
                <a:gd name="connsiteX3985" fmla="*/ 286594 w 569900"/>
                <a:gd name="connsiteY3985" fmla="*/ 487790 h 887826"/>
                <a:gd name="connsiteX3986" fmla="*/ 285984 w 569900"/>
                <a:gd name="connsiteY3986" fmla="*/ 481646 h 887826"/>
                <a:gd name="connsiteX3987" fmla="*/ 285374 w 569900"/>
                <a:gd name="connsiteY3987" fmla="*/ 481646 h 887826"/>
                <a:gd name="connsiteX3988" fmla="*/ 285374 w 569900"/>
                <a:gd name="connsiteY3988" fmla="*/ 479189 h 887826"/>
                <a:gd name="connsiteX3989" fmla="*/ 285984 w 569900"/>
                <a:gd name="connsiteY3989" fmla="*/ 479189 h 887826"/>
                <a:gd name="connsiteX3990" fmla="*/ 285984 w 569900"/>
                <a:gd name="connsiteY3990" fmla="*/ 479803 h 887826"/>
                <a:gd name="connsiteX3991" fmla="*/ 288424 w 569900"/>
                <a:gd name="connsiteY3991" fmla="*/ 479189 h 887826"/>
                <a:gd name="connsiteX3992" fmla="*/ 287814 w 569900"/>
                <a:gd name="connsiteY3992" fmla="*/ 477960 h 887826"/>
                <a:gd name="connsiteX3993" fmla="*/ 288424 w 569900"/>
                <a:gd name="connsiteY3993" fmla="*/ 477960 h 887826"/>
                <a:gd name="connsiteX3994" fmla="*/ 288424 w 569900"/>
                <a:gd name="connsiteY3994" fmla="*/ 476731 h 887826"/>
                <a:gd name="connsiteX3995" fmla="*/ 289034 w 569900"/>
                <a:gd name="connsiteY3995" fmla="*/ 476731 h 887826"/>
                <a:gd name="connsiteX3996" fmla="*/ 289034 w 569900"/>
                <a:gd name="connsiteY3996" fmla="*/ 475503 h 887826"/>
                <a:gd name="connsiteX3997" fmla="*/ 289644 w 569900"/>
                <a:gd name="connsiteY3997" fmla="*/ 475503 h 887826"/>
                <a:gd name="connsiteX3998" fmla="*/ 289644 w 569900"/>
                <a:gd name="connsiteY3998" fmla="*/ 474888 h 887826"/>
                <a:gd name="connsiteX3999" fmla="*/ 290254 w 569900"/>
                <a:gd name="connsiteY3999" fmla="*/ 474888 h 887826"/>
                <a:gd name="connsiteX4000" fmla="*/ 290254 w 569900"/>
                <a:gd name="connsiteY4000" fmla="*/ 474274 h 887826"/>
                <a:gd name="connsiteX4001" fmla="*/ 290864 w 569900"/>
                <a:gd name="connsiteY4001" fmla="*/ 474274 h 887826"/>
                <a:gd name="connsiteX4002" fmla="*/ 290864 w 569900"/>
                <a:gd name="connsiteY4002" fmla="*/ 473045 h 887826"/>
                <a:gd name="connsiteX4003" fmla="*/ 289644 w 569900"/>
                <a:gd name="connsiteY4003" fmla="*/ 474274 h 887826"/>
                <a:gd name="connsiteX4004" fmla="*/ 290254 w 569900"/>
                <a:gd name="connsiteY4004" fmla="*/ 473045 h 887826"/>
                <a:gd name="connsiteX4005" fmla="*/ 289644 w 569900"/>
                <a:gd name="connsiteY4005" fmla="*/ 471202 h 887826"/>
                <a:gd name="connsiteX4006" fmla="*/ 289034 w 569900"/>
                <a:gd name="connsiteY4006" fmla="*/ 471202 h 887826"/>
                <a:gd name="connsiteX4007" fmla="*/ 289034 w 569900"/>
                <a:gd name="connsiteY4007" fmla="*/ 472431 h 887826"/>
                <a:gd name="connsiteX4008" fmla="*/ 288424 w 569900"/>
                <a:gd name="connsiteY4008" fmla="*/ 472431 h 887826"/>
                <a:gd name="connsiteX4009" fmla="*/ 288424 w 569900"/>
                <a:gd name="connsiteY4009" fmla="*/ 473045 h 887826"/>
                <a:gd name="connsiteX4010" fmla="*/ 287814 w 569900"/>
                <a:gd name="connsiteY4010" fmla="*/ 473045 h 887826"/>
                <a:gd name="connsiteX4011" fmla="*/ 287814 w 569900"/>
                <a:gd name="connsiteY4011" fmla="*/ 474274 h 887826"/>
                <a:gd name="connsiteX4012" fmla="*/ 286594 w 569900"/>
                <a:gd name="connsiteY4012" fmla="*/ 474274 h 887826"/>
                <a:gd name="connsiteX4013" fmla="*/ 286594 w 569900"/>
                <a:gd name="connsiteY4013" fmla="*/ 474888 h 887826"/>
                <a:gd name="connsiteX4014" fmla="*/ 285984 w 569900"/>
                <a:gd name="connsiteY4014" fmla="*/ 474888 h 887826"/>
                <a:gd name="connsiteX4015" fmla="*/ 285984 w 569900"/>
                <a:gd name="connsiteY4015" fmla="*/ 475503 h 887826"/>
                <a:gd name="connsiteX4016" fmla="*/ 286594 w 569900"/>
                <a:gd name="connsiteY4016" fmla="*/ 475503 h 887826"/>
                <a:gd name="connsiteX4017" fmla="*/ 286594 w 569900"/>
                <a:gd name="connsiteY4017" fmla="*/ 476731 h 887826"/>
                <a:gd name="connsiteX4018" fmla="*/ 285374 w 569900"/>
                <a:gd name="connsiteY4018" fmla="*/ 477960 h 887826"/>
                <a:gd name="connsiteX4019" fmla="*/ 285374 w 569900"/>
                <a:gd name="connsiteY4019" fmla="*/ 476731 h 887826"/>
                <a:gd name="connsiteX4020" fmla="*/ 284764 w 569900"/>
                <a:gd name="connsiteY4020" fmla="*/ 476731 h 887826"/>
                <a:gd name="connsiteX4021" fmla="*/ 284764 w 569900"/>
                <a:gd name="connsiteY4021" fmla="*/ 476117 h 887826"/>
                <a:gd name="connsiteX4022" fmla="*/ 284154 w 569900"/>
                <a:gd name="connsiteY4022" fmla="*/ 476117 h 887826"/>
                <a:gd name="connsiteX4023" fmla="*/ 284154 w 569900"/>
                <a:gd name="connsiteY4023" fmla="*/ 476731 h 887826"/>
                <a:gd name="connsiteX4024" fmla="*/ 281713 w 569900"/>
                <a:gd name="connsiteY4024" fmla="*/ 476731 h 887826"/>
                <a:gd name="connsiteX4025" fmla="*/ 279273 w 569900"/>
                <a:gd name="connsiteY4025" fmla="*/ 470588 h 887826"/>
                <a:gd name="connsiteX4026" fmla="*/ 278663 w 569900"/>
                <a:gd name="connsiteY4026" fmla="*/ 470588 h 887826"/>
                <a:gd name="connsiteX4027" fmla="*/ 278663 w 569900"/>
                <a:gd name="connsiteY4027" fmla="*/ 468131 h 887826"/>
                <a:gd name="connsiteX4028" fmla="*/ 278053 w 569900"/>
                <a:gd name="connsiteY4028" fmla="*/ 468131 h 887826"/>
                <a:gd name="connsiteX4029" fmla="*/ 278053 w 569900"/>
                <a:gd name="connsiteY4029" fmla="*/ 460758 h 887826"/>
                <a:gd name="connsiteX4030" fmla="*/ 278663 w 569900"/>
                <a:gd name="connsiteY4030" fmla="*/ 460758 h 887826"/>
                <a:gd name="connsiteX4031" fmla="*/ 279273 w 569900"/>
                <a:gd name="connsiteY4031" fmla="*/ 459530 h 887826"/>
                <a:gd name="connsiteX4032" fmla="*/ 279273 w 569900"/>
                <a:gd name="connsiteY4032" fmla="*/ 460144 h 887826"/>
                <a:gd name="connsiteX4033" fmla="*/ 279273 w 569900"/>
                <a:gd name="connsiteY4033" fmla="*/ 460758 h 887826"/>
                <a:gd name="connsiteX4034" fmla="*/ 281103 w 569900"/>
                <a:gd name="connsiteY4034" fmla="*/ 460144 h 887826"/>
                <a:gd name="connsiteX4035" fmla="*/ 279273 w 569900"/>
                <a:gd name="connsiteY4035" fmla="*/ 460144 h 887826"/>
                <a:gd name="connsiteX4036" fmla="*/ 280493 w 569900"/>
                <a:gd name="connsiteY4036" fmla="*/ 459530 h 887826"/>
                <a:gd name="connsiteX4037" fmla="*/ 279273 w 569900"/>
                <a:gd name="connsiteY4037" fmla="*/ 459530 h 887826"/>
                <a:gd name="connsiteX4038" fmla="*/ 280493 w 569900"/>
                <a:gd name="connsiteY4038" fmla="*/ 458301 h 887826"/>
                <a:gd name="connsiteX4039" fmla="*/ 278053 w 569900"/>
                <a:gd name="connsiteY4039" fmla="*/ 458301 h 887826"/>
                <a:gd name="connsiteX4040" fmla="*/ 277443 w 569900"/>
                <a:gd name="connsiteY4040" fmla="*/ 457072 h 887826"/>
                <a:gd name="connsiteX4041" fmla="*/ 276833 w 569900"/>
                <a:gd name="connsiteY4041" fmla="*/ 457072 h 887826"/>
                <a:gd name="connsiteX4042" fmla="*/ 276223 w 569900"/>
                <a:gd name="connsiteY4042" fmla="*/ 452772 h 887826"/>
                <a:gd name="connsiteX4043" fmla="*/ 275002 w 569900"/>
                <a:gd name="connsiteY4043" fmla="*/ 452772 h 887826"/>
                <a:gd name="connsiteX4044" fmla="*/ 275002 w 569900"/>
                <a:gd name="connsiteY4044" fmla="*/ 451543 h 887826"/>
                <a:gd name="connsiteX4045" fmla="*/ 274392 w 569900"/>
                <a:gd name="connsiteY4045" fmla="*/ 451543 h 887826"/>
                <a:gd name="connsiteX4046" fmla="*/ 273782 w 569900"/>
                <a:gd name="connsiteY4046" fmla="*/ 448472 h 887826"/>
                <a:gd name="connsiteX4047" fmla="*/ 273172 w 569900"/>
                <a:gd name="connsiteY4047" fmla="*/ 448472 h 887826"/>
                <a:gd name="connsiteX4048" fmla="*/ 271342 w 569900"/>
                <a:gd name="connsiteY4048" fmla="*/ 443557 h 887826"/>
                <a:gd name="connsiteX4049" fmla="*/ 270732 w 569900"/>
                <a:gd name="connsiteY4049" fmla="*/ 443557 h 887826"/>
                <a:gd name="connsiteX4050" fmla="*/ 270732 w 569900"/>
                <a:gd name="connsiteY4050" fmla="*/ 442942 h 887826"/>
                <a:gd name="connsiteX4051" fmla="*/ 270122 w 569900"/>
                <a:gd name="connsiteY4051" fmla="*/ 442942 h 887826"/>
                <a:gd name="connsiteX4052" fmla="*/ 269512 w 569900"/>
                <a:gd name="connsiteY4052" fmla="*/ 439256 h 887826"/>
                <a:gd name="connsiteX4053" fmla="*/ 270732 w 569900"/>
                <a:gd name="connsiteY4053" fmla="*/ 439256 h 887826"/>
                <a:gd name="connsiteX4054" fmla="*/ 270732 w 569900"/>
                <a:gd name="connsiteY4054" fmla="*/ 438642 h 887826"/>
                <a:gd name="connsiteX4055" fmla="*/ 271342 w 569900"/>
                <a:gd name="connsiteY4055" fmla="*/ 438642 h 887826"/>
                <a:gd name="connsiteX4056" fmla="*/ 271342 w 569900"/>
                <a:gd name="connsiteY4056" fmla="*/ 436799 h 887826"/>
                <a:gd name="connsiteX4057" fmla="*/ 273172 w 569900"/>
                <a:gd name="connsiteY4057" fmla="*/ 436799 h 887826"/>
                <a:gd name="connsiteX4058" fmla="*/ 274392 w 569900"/>
                <a:gd name="connsiteY4058" fmla="*/ 431884 h 887826"/>
                <a:gd name="connsiteX4059" fmla="*/ 275002 w 569900"/>
                <a:gd name="connsiteY4059" fmla="*/ 431884 h 887826"/>
                <a:gd name="connsiteX4060" fmla="*/ 276223 w 569900"/>
                <a:gd name="connsiteY4060" fmla="*/ 428813 h 887826"/>
                <a:gd name="connsiteX4061" fmla="*/ 275002 w 569900"/>
                <a:gd name="connsiteY4061" fmla="*/ 428813 h 887826"/>
                <a:gd name="connsiteX4062" fmla="*/ 278663 w 569900"/>
                <a:gd name="connsiteY4062" fmla="*/ 423898 h 887826"/>
                <a:gd name="connsiteX4063" fmla="*/ 278663 w 569900"/>
                <a:gd name="connsiteY4063" fmla="*/ 423283 h 887826"/>
                <a:gd name="connsiteX4064" fmla="*/ 280493 w 569900"/>
                <a:gd name="connsiteY4064" fmla="*/ 420826 h 887826"/>
                <a:gd name="connsiteX4065" fmla="*/ 281103 w 569900"/>
                <a:gd name="connsiteY4065" fmla="*/ 420826 h 887826"/>
                <a:gd name="connsiteX4066" fmla="*/ 281103 w 569900"/>
                <a:gd name="connsiteY4066" fmla="*/ 420212 h 887826"/>
                <a:gd name="connsiteX4067" fmla="*/ 281713 w 569900"/>
                <a:gd name="connsiteY4067" fmla="*/ 420212 h 887826"/>
                <a:gd name="connsiteX4068" fmla="*/ 281713 w 569900"/>
                <a:gd name="connsiteY4068" fmla="*/ 419597 h 887826"/>
                <a:gd name="connsiteX4069" fmla="*/ 284764 w 569900"/>
                <a:gd name="connsiteY4069" fmla="*/ 418983 h 887826"/>
                <a:gd name="connsiteX4070" fmla="*/ 284764 w 569900"/>
                <a:gd name="connsiteY4070" fmla="*/ 417754 h 887826"/>
                <a:gd name="connsiteX4071" fmla="*/ 285374 w 569900"/>
                <a:gd name="connsiteY4071" fmla="*/ 417754 h 887826"/>
                <a:gd name="connsiteX4072" fmla="*/ 285374 w 569900"/>
                <a:gd name="connsiteY4072" fmla="*/ 417140 h 887826"/>
                <a:gd name="connsiteX4073" fmla="*/ 285984 w 569900"/>
                <a:gd name="connsiteY4073" fmla="*/ 417140 h 887826"/>
                <a:gd name="connsiteX4074" fmla="*/ 286594 w 569900"/>
                <a:gd name="connsiteY4074" fmla="*/ 411611 h 887826"/>
                <a:gd name="connsiteX4075" fmla="*/ 287814 w 569900"/>
                <a:gd name="connsiteY4075" fmla="*/ 411611 h 887826"/>
                <a:gd name="connsiteX4076" fmla="*/ 288424 w 569900"/>
                <a:gd name="connsiteY4076" fmla="*/ 409154 h 887826"/>
                <a:gd name="connsiteX4077" fmla="*/ 289034 w 569900"/>
                <a:gd name="connsiteY4077" fmla="*/ 409154 h 887826"/>
                <a:gd name="connsiteX4078" fmla="*/ 290864 w 569900"/>
                <a:gd name="connsiteY4078" fmla="*/ 406082 h 887826"/>
                <a:gd name="connsiteX4079" fmla="*/ 290254 w 569900"/>
                <a:gd name="connsiteY4079" fmla="*/ 405467 h 887826"/>
                <a:gd name="connsiteX4080" fmla="*/ 292085 w 569900"/>
                <a:gd name="connsiteY4080" fmla="*/ 404239 h 887826"/>
                <a:gd name="connsiteX4081" fmla="*/ 293915 w 569900"/>
                <a:gd name="connsiteY4081" fmla="*/ 404853 h 887826"/>
                <a:gd name="connsiteX4082" fmla="*/ 293915 w 569900"/>
                <a:gd name="connsiteY4082" fmla="*/ 404239 h 887826"/>
                <a:gd name="connsiteX4083" fmla="*/ 294525 w 569900"/>
                <a:gd name="connsiteY4083" fmla="*/ 404239 h 887826"/>
                <a:gd name="connsiteX4084" fmla="*/ 294525 w 569900"/>
                <a:gd name="connsiteY4084" fmla="*/ 404853 h 887826"/>
                <a:gd name="connsiteX4085" fmla="*/ 296355 w 569900"/>
                <a:gd name="connsiteY4085" fmla="*/ 404853 h 887826"/>
                <a:gd name="connsiteX4086" fmla="*/ 296355 w 569900"/>
                <a:gd name="connsiteY4086" fmla="*/ 405467 h 887826"/>
                <a:gd name="connsiteX4087" fmla="*/ 296965 w 569900"/>
                <a:gd name="connsiteY4087" fmla="*/ 405467 h 887826"/>
                <a:gd name="connsiteX4088" fmla="*/ 296965 w 569900"/>
                <a:gd name="connsiteY4088" fmla="*/ 406082 h 887826"/>
                <a:gd name="connsiteX4089" fmla="*/ 297575 w 569900"/>
                <a:gd name="connsiteY4089" fmla="*/ 406082 h 887826"/>
                <a:gd name="connsiteX4090" fmla="*/ 297575 w 569900"/>
                <a:gd name="connsiteY4090" fmla="*/ 404853 h 887826"/>
                <a:gd name="connsiteX4091" fmla="*/ 299406 w 569900"/>
                <a:gd name="connsiteY4091" fmla="*/ 404853 h 887826"/>
                <a:gd name="connsiteX4092" fmla="*/ 299406 w 569900"/>
                <a:gd name="connsiteY4092" fmla="*/ 404239 h 887826"/>
                <a:gd name="connsiteX4093" fmla="*/ 300016 w 569900"/>
                <a:gd name="connsiteY4093" fmla="*/ 404239 h 887826"/>
                <a:gd name="connsiteX4094" fmla="*/ 300016 w 569900"/>
                <a:gd name="connsiteY4094" fmla="*/ 403624 h 887826"/>
                <a:gd name="connsiteX4095" fmla="*/ 298185 w 569900"/>
                <a:gd name="connsiteY4095" fmla="*/ 404239 h 887826"/>
                <a:gd name="connsiteX4096" fmla="*/ 298185 w 569900"/>
                <a:gd name="connsiteY4096" fmla="*/ 403624 h 887826"/>
                <a:gd name="connsiteX4097" fmla="*/ 296965 w 569900"/>
                <a:gd name="connsiteY4097" fmla="*/ 403624 h 887826"/>
                <a:gd name="connsiteX4098" fmla="*/ 296965 w 569900"/>
                <a:gd name="connsiteY4098" fmla="*/ 402396 h 887826"/>
                <a:gd name="connsiteX4099" fmla="*/ 296355 w 569900"/>
                <a:gd name="connsiteY4099" fmla="*/ 402396 h 887826"/>
                <a:gd name="connsiteX4100" fmla="*/ 297575 w 569900"/>
                <a:gd name="connsiteY4100" fmla="*/ 401167 h 887826"/>
                <a:gd name="connsiteX4101" fmla="*/ 304896 w 569900"/>
                <a:gd name="connsiteY4101" fmla="*/ 399938 h 887826"/>
                <a:gd name="connsiteX4102" fmla="*/ 306117 w 569900"/>
                <a:gd name="connsiteY4102" fmla="*/ 401167 h 887826"/>
                <a:gd name="connsiteX4103" fmla="*/ 306117 w 569900"/>
                <a:gd name="connsiteY4103" fmla="*/ 401781 h 887826"/>
                <a:gd name="connsiteX4104" fmla="*/ 307337 w 569900"/>
                <a:gd name="connsiteY4104" fmla="*/ 401781 h 887826"/>
                <a:gd name="connsiteX4105" fmla="*/ 307337 w 569900"/>
                <a:gd name="connsiteY4105" fmla="*/ 402396 h 887826"/>
                <a:gd name="connsiteX4106" fmla="*/ 310387 w 569900"/>
                <a:gd name="connsiteY4106" fmla="*/ 402396 h 887826"/>
                <a:gd name="connsiteX4107" fmla="*/ 310387 w 569900"/>
                <a:gd name="connsiteY4107" fmla="*/ 401781 h 887826"/>
                <a:gd name="connsiteX4108" fmla="*/ 311607 w 569900"/>
                <a:gd name="connsiteY4108" fmla="*/ 401781 h 887826"/>
                <a:gd name="connsiteX4109" fmla="*/ 311607 w 569900"/>
                <a:gd name="connsiteY4109" fmla="*/ 401167 h 887826"/>
                <a:gd name="connsiteX4110" fmla="*/ 309777 w 569900"/>
                <a:gd name="connsiteY4110" fmla="*/ 401167 h 887826"/>
                <a:gd name="connsiteX4111" fmla="*/ 309777 w 569900"/>
                <a:gd name="connsiteY4111" fmla="*/ 399938 h 887826"/>
                <a:gd name="connsiteX4112" fmla="*/ 311607 w 569900"/>
                <a:gd name="connsiteY4112" fmla="*/ 399938 h 887826"/>
                <a:gd name="connsiteX4113" fmla="*/ 311607 w 569900"/>
                <a:gd name="connsiteY4113" fmla="*/ 399324 h 887826"/>
                <a:gd name="connsiteX4114" fmla="*/ 312217 w 569900"/>
                <a:gd name="connsiteY4114" fmla="*/ 399324 h 887826"/>
                <a:gd name="connsiteX4115" fmla="*/ 312217 w 569900"/>
                <a:gd name="connsiteY4115" fmla="*/ 398095 h 887826"/>
                <a:gd name="connsiteX4116" fmla="*/ 313438 w 569900"/>
                <a:gd name="connsiteY4116" fmla="*/ 398095 h 887826"/>
                <a:gd name="connsiteX4117" fmla="*/ 313438 w 569900"/>
                <a:gd name="connsiteY4117" fmla="*/ 397481 h 887826"/>
                <a:gd name="connsiteX4118" fmla="*/ 309167 w 569900"/>
                <a:gd name="connsiteY4118" fmla="*/ 397481 h 887826"/>
                <a:gd name="connsiteX4119" fmla="*/ 309167 w 569900"/>
                <a:gd name="connsiteY4119" fmla="*/ 398095 h 887826"/>
                <a:gd name="connsiteX4120" fmla="*/ 307337 w 569900"/>
                <a:gd name="connsiteY4120" fmla="*/ 399324 h 887826"/>
                <a:gd name="connsiteX4121" fmla="*/ 302456 w 569900"/>
                <a:gd name="connsiteY4121" fmla="*/ 396867 h 887826"/>
                <a:gd name="connsiteX4122" fmla="*/ 302456 w 569900"/>
                <a:gd name="connsiteY4122" fmla="*/ 397481 h 887826"/>
                <a:gd name="connsiteX4123" fmla="*/ 301846 w 569900"/>
                <a:gd name="connsiteY4123" fmla="*/ 396867 h 887826"/>
                <a:gd name="connsiteX4124" fmla="*/ 301846 w 569900"/>
                <a:gd name="connsiteY4124" fmla="*/ 397481 h 887826"/>
                <a:gd name="connsiteX4125" fmla="*/ 301236 w 569900"/>
                <a:gd name="connsiteY4125" fmla="*/ 397481 h 887826"/>
                <a:gd name="connsiteX4126" fmla="*/ 301236 w 569900"/>
                <a:gd name="connsiteY4126" fmla="*/ 396867 h 887826"/>
                <a:gd name="connsiteX4127" fmla="*/ 300016 w 569900"/>
                <a:gd name="connsiteY4127" fmla="*/ 396867 h 887826"/>
                <a:gd name="connsiteX4128" fmla="*/ 300016 w 569900"/>
                <a:gd name="connsiteY4128" fmla="*/ 397481 h 887826"/>
                <a:gd name="connsiteX4129" fmla="*/ 296355 w 569900"/>
                <a:gd name="connsiteY4129" fmla="*/ 395638 h 887826"/>
                <a:gd name="connsiteX4130" fmla="*/ 296355 w 569900"/>
                <a:gd name="connsiteY4130" fmla="*/ 396252 h 887826"/>
                <a:gd name="connsiteX4131" fmla="*/ 295745 w 569900"/>
                <a:gd name="connsiteY4131" fmla="*/ 396252 h 887826"/>
                <a:gd name="connsiteX4132" fmla="*/ 295745 w 569900"/>
                <a:gd name="connsiteY4132" fmla="*/ 395638 h 887826"/>
                <a:gd name="connsiteX4133" fmla="*/ 293915 w 569900"/>
                <a:gd name="connsiteY4133" fmla="*/ 396252 h 887826"/>
                <a:gd name="connsiteX4134" fmla="*/ 293915 w 569900"/>
                <a:gd name="connsiteY4134" fmla="*/ 395638 h 887826"/>
                <a:gd name="connsiteX4135" fmla="*/ 292695 w 569900"/>
                <a:gd name="connsiteY4135" fmla="*/ 395638 h 887826"/>
                <a:gd name="connsiteX4136" fmla="*/ 292695 w 569900"/>
                <a:gd name="connsiteY4136" fmla="*/ 394409 h 887826"/>
                <a:gd name="connsiteX4137" fmla="*/ 290864 w 569900"/>
                <a:gd name="connsiteY4137" fmla="*/ 394409 h 887826"/>
                <a:gd name="connsiteX4138" fmla="*/ 290864 w 569900"/>
                <a:gd name="connsiteY4138" fmla="*/ 393181 h 887826"/>
                <a:gd name="connsiteX4139" fmla="*/ 290254 w 569900"/>
                <a:gd name="connsiteY4139" fmla="*/ 393181 h 887826"/>
                <a:gd name="connsiteX4140" fmla="*/ 290254 w 569900"/>
                <a:gd name="connsiteY4140" fmla="*/ 392566 h 887826"/>
                <a:gd name="connsiteX4141" fmla="*/ 289949 w 569900"/>
                <a:gd name="connsiteY4141" fmla="*/ 392873 h 887826"/>
                <a:gd name="connsiteX4142" fmla="*/ 289644 w 569900"/>
                <a:gd name="connsiteY4142" fmla="*/ 392566 h 887826"/>
                <a:gd name="connsiteX4143" fmla="*/ 289225 w 569900"/>
                <a:gd name="connsiteY4143" fmla="*/ 393411 h 887826"/>
                <a:gd name="connsiteX4144" fmla="*/ 284764 w 569900"/>
                <a:gd name="connsiteY4144" fmla="*/ 394409 h 887826"/>
                <a:gd name="connsiteX4145" fmla="*/ 284764 w 569900"/>
                <a:gd name="connsiteY4145" fmla="*/ 393795 h 887826"/>
                <a:gd name="connsiteX4146" fmla="*/ 282323 w 569900"/>
                <a:gd name="connsiteY4146" fmla="*/ 389494 h 887826"/>
                <a:gd name="connsiteX4147" fmla="*/ 281713 w 569900"/>
                <a:gd name="connsiteY4147" fmla="*/ 389494 h 887826"/>
                <a:gd name="connsiteX4148" fmla="*/ 282323 w 569900"/>
                <a:gd name="connsiteY4148" fmla="*/ 392566 h 887826"/>
                <a:gd name="connsiteX4149" fmla="*/ 281713 w 569900"/>
                <a:gd name="connsiteY4149" fmla="*/ 392566 h 887826"/>
                <a:gd name="connsiteX4150" fmla="*/ 281103 w 569900"/>
                <a:gd name="connsiteY4150" fmla="*/ 399938 h 887826"/>
                <a:gd name="connsiteX4151" fmla="*/ 281713 w 569900"/>
                <a:gd name="connsiteY4151" fmla="*/ 399938 h 887826"/>
                <a:gd name="connsiteX4152" fmla="*/ 281103 w 569900"/>
                <a:gd name="connsiteY4152" fmla="*/ 401167 h 887826"/>
                <a:gd name="connsiteX4153" fmla="*/ 278663 w 569900"/>
                <a:gd name="connsiteY4153" fmla="*/ 401781 h 887826"/>
                <a:gd name="connsiteX4154" fmla="*/ 278663 w 569900"/>
                <a:gd name="connsiteY4154" fmla="*/ 403624 h 887826"/>
                <a:gd name="connsiteX4155" fmla="*/ 278053 w 569900"/>
                <a:gd name="connsiteY4155" fmla="*/ 403624 h 887826"/>
                <a:gd name="connsiteX4156" fmla="*/ 278053 w 569900"/>
                <a:gd name="connsiteY4156" fmla="*/ 402396 h 887826"/>
                <a:gd name="connsiteX4157" fmla="*/ 273782 w 569900"/>
                <a:gd name="connsiteY4157" fmla="*/ 401781 h 887826"/>
                <a:gd name="connsiteX4158" fmla="*/ 273782 w 569900"/>
                <a:gd name="connsiteY4158" fmla="*/ 401167 h 887826"/>
                <a:gd name="connsiteX4159" fmla="*/ 273172 w 569900"/>
                <a:gd name="connsiteY4159" fmla="*/ 401167 h 887826"/>
                <a:gd name="connsiteX4160" fmla="*/ 273172 w 569900"/>
                <a:gd name="connsiteY4160" fmla="*/ 400553 h 887826"/>
                <a:gd name="connsiteX4161" fmla="*/ 270732 w 569900"/>
                <a:gd name="connsiteY4161" fmla="*/ 401167 h 887826"/>
                <a:gd name="connsiteX4162" fmla="*/ 270732 w 569900"/>
                <a:gd name="connsiteY4162" fmla="*/ 401781 h 887826"/>
                <a:gd name="connsiteX4163" fmla="*/ 270122 w 569900"/>
                <a:gd name="connsiteY4163" fmla="*/ 401781 h 887826"/>
                <a:gd name="connsiteX4164" fmla="*/ 270122 w 569900"/>
                <a:gd name="connsiteY4164" fmla="*/ 402396 h 887826"/>
                <a:gd name="connsiteX4165" fmla="*/ 267071 w 569900"/>
                <a:gd name="connsiteY4165" fmla="*/ 402396 h 887826"/>
                <a:gd name="connsiteX4166" fmla="*/ 267071 w 569900"/>
                <a:gd name="connsiteY4166" fmla="*/ 401781 h 887826"/>
                <a:gd name="connsiteX4167" fmla="*/ 266461 w 569900"/>
                <a:gd name="connsiteY4167" fmla="*/ 401781 h 887826"/>
                <a:gd name="connsiteX4168" fmla="*/ 266461 w 569900"/>
                <a:gd name="connsiteY4168" fmla="*/ 401167 h 887826"/>
                <a:gd name="connsiteX4169" fmla="*/ 265851 w 569900"/>
                <a:gd name="connsiteY4169" fmla="*/ 401167 h 887826"/>
                <a:gd name="connsiteX4170" fmla="*/ 265851 w 569900"/>
                <a:gd name="connsiteY4170" fmla="*/ 400553 h 887826"/>
                <a:gd name="connsiteX4171" fmla="*/ 265241 w 569900"/>
                <a:gd name="connsiteY4171" fmla="*/ 400553 h 887826"/>
                <a:gd name="connsiteX4172" fmla="*/ 265851 w 569900"/>
                <a:gd name="connsiteY4172" fmla="*/ 403624 h 887826"/>
                <a:gd name="connsiteX4173" fmla="*/ 265241 w 569900"/>
                <a:gd name="connsiteY4173" fmla="*/ 403624 h 887826"/>
                <a:gd name="connsiteX4174" fmla="*/ 265241 w 569900"/>
                <a:gd name="connsiteY4174" fmla="*/ 402396 h 887826"/>
                <a:gd name="connsiteX4175" fmla="*/ 264631 w 569900"/>
                <a:gd name="connsiteY4175" fmla="*/ 402396 h 887826"/>
                <a:gd name="connsiteX4176" fmla="*/ 264631 w 569900"/>
                <a:gd name="connsiteY4176" fmla="*/ 403624 h 887826"/>
                <a:gd name="connsiteX4177" fmla="*/ 263411 w 569900"/>
                <a:gd name="connsiteY4177" fmla="*/ 403624 h 887826"/>
                <a:gd name="connsiteX4178" fmla="*/ 263411 w 569900"/>
                <a:gd name="connsiteY4178" fmla="*/ 402396 h 887826"/>
                <a:gd name="connsiteX4179" fmla="*/ 262801 w 569900"/>
                <a:gd name="connsiteY4179" fmla="*/ 402396 h 887826"/>
                <a:gd name="connsiteX4180" fmla="*/ 262801 w 569900"/>
                <a:gd name="connsiteY4180" fmla="*/ 404239 h 887826"/>
                <a:gd name="connsiteX4181" fmla="*/ 263411 w 569900"/>
                <a:gd name="connsiteY4181" fmla="*/ 404239 h 887826"/>
                <a:gd name="connsiteX4182" fmla="*/ 263411 w 569900"/>
                <a:gd name="connsiteY4182" fmla="*/ 404853 h 887826"/>
                <a:gd name="connsiteX4183" fmla="*/ 264631 w 569900"/>
                <a:gd name="connsiteY4183" fmla="*/ 404853 h 887826"/>
                <a:gd name="connsiteX4184" fmla="*/ 264631 w 569900"/>
                <a:gd name="connsiteY4184" fmla="*/ 405467 h 887826"/>
                <a:gd name="connsiteX4185" fmla="*/ 263411 w 569900"/>
                <a:gd name="connsiteY4185" fmla="*/ 405467 h 887826"/>
                <a:gd name="connsiteX4186" fmla="*/ 263411 w 569900"/>
                <a:gd name="connsiteY4186" fmla="*/ 406082 h 887826"/>
                <a:gd name="connsiteX4187" fmla="*/ 261581 w 569900"/>
                <a:gd name="connsiteY4187" fmla="*/ 406082 h 887826"/>
                <a:gd name="connsiteX4188" fmla="*/ 261581 w 569900"/>
                <a:gd name="connsiteY4188" fmla="*/ 407310 h 887826"/>
                <a:gd name="connsiteX4189" fmla="*/ 255480 w 569900"/>
                <a:gd name="connsiteY4189" fmla="*/ 408539 h 887826"/>
                <a:gd name="connsiteX4190" fmla="*/ 255480 w 569900"/>
                <a:gd name="connsiteY4190" fmla="*/ 409154 h 887826"/>
                <a:gd name="connsiteX4191" fmla="*/ 254870 w 569900"/>
                <a:gd name="connsiteY4191" fmla="*/ 409154 h 887826"/>
                <a:gd name="connsiteX4192" fmla="*/ 254870 w 569900"/>
                <a:gd name="connsiteY4192" fmla="*/ 409768 h 887826"/>
                <a:gd name="connsiteX4193" fmla="*/ 253649 w 569900"/>
                <a:gd name="connsiteY4193" fmla="*/ 409768 h 887826"/>
                <a:gd name="connsiteX4194" fmla="*/ 253649 w 569900"/>
                <a:gd name="connsiteY4194" fmla="*/ 409154 h 887826"/>
                <a:gd name="connsiteX4195" fmla="*/ 249989 w 569900"/>
                <a:gd name="connsiteY4195" fmla="*/ 408539 h 887826"/>
                <a:gd name="connsiteX4196" fmla="*/ 249989 w 569900"/>
                <a:gd name="connsiteY4196" fmla="*/ 407925 h 887826"/>
                <a:gd name="connsiteX4197" fmla="*/ 249379 w 569900"/>
                <a:gd name="connsiteY4197" fmla="*/ 407925 h 887826"/>
                <a:gd name="connsiteX4198" fmla="*/ 249379 w 569900"/>
                <a:gd name="connsiteY4198" fmla="*/ 406082 h 887826"/>
                <a:gd name="connsiteX4199" fmla="*/ 249989 w 569900"/>
                <a:gd name="connsiteY4199" fmla="*/ 406082 h 887826"/>
                <a:gd name="connsiteX4200" fmla="*/ 250599 w 569900"/>
                <a:gd name="connsiteY4200" fmla="*/ 403624 h 887826"/>
                <a:gd name="connsiteX4201" fmla="*/ 249989 w 569900"/>
                <a:gd name="connsiteY4201" fmla="*/ 403624 h 887826"/>
                <a:gd name="connsiteX4202" fmla="*/ 249989 w 569900"/>
                <a:gd name="connsiteY4202" fmla="*/ 402396 h 887826"/>
                <a:gd name="connsiteX4203" fmla="*/ 250599 w 569900"/>
                <a:gd name="connsiteY4203" fmla="*/ 402396 h 887826"/>
                <a:gd name="connsiteX4204" fmla="*/ 250599 w 569900"/>
                <a:gd name="connsiteY4204" fmla="*/ 401781 h 887826"/>
                <a:gd name="connsiteX4205" fmla="*/ 251209 w 569900"/>
                <a:gd name="connsiteY4205" fmla="*/ 401781 h 887826"/>
                <a:gd name="connsiteX4206" fmla="*/ 251209 w 569900"/>
                <a:gd name="connsiteY4206" fmla="*/ 401167 h 887826"/>
                <a:gd name="connsiteX4207" fmla="*/ 251819 w 569900"/>
                <a:gd name="connsiteY4207" fmla="*/ 401167 h 887826"/>
                <a:gd name="connsiteX4208" fmla="*/ 251819 w 569900"/>
                <a:gd name="connsiteY4208" fmla="*/ 400553 h 887826"/>
                <a:gd name="connsiteX4209" fmla="*/ 251209 w 569900"/>
                <a:gd name="connsiteY4209" fmla="*/ 400553 h 887826"/>
                <a:gd name="connsiteX4210" fmla="*/ 251209 w 569900"/>
                <a:gd name="connsiteY4210" fmla="*/ 401167 h 887826"/>
                <a:gd name="connsiteX4211" fmla="*/ 250599 w 569900"/>
                <a:gd name="connsiteY4211" fmla="*/ 401167 h 887826"/>
                <a:gd name="connsiteX4212" fmla="*/ 250599 w 569900"/>
                <a:gd name="connsiteY4212" fmla="*/ 401781 h 887826"/>
                <a:gd name="connsiteX4213" fmla="*/ 249989 w 569900"/>
                <a:gd name="connsiteY4213" fmla="*/ 401781 h 887826"/>
                <a:gd name="connsiteX4214" fmla="*/ 249989 w 569900"/>
                <a:gd name="connsiteY4214" fmla="*/ 402396 h 887826"/>
                <a:gd name="connsiteX4215" fmla="*/ 249379 w 569900"/>
                <a:gd name="connsiteY4215" fmla="*/ 402396 h 887826"/>
                <a:gd name="connsiteX4216" fmla="*/ 249379 w 569900"/>
                <a:gd name="connsiteY4216" fmla="*/ 403624 h 887826"/>
                <a:gd name="connsiteX4217" fmla="*/ 248159 w 569900"/>
                <a:gd name="connsiteY4217" fmla="*/ 403624 h 887826"/>
                <a:gd name="connsiteX4218" fmla="*/ 248159 w 569900"/>
                <a:gd name="connsiteY4218" fmla="*/ 405467 h 887826"/>
                <a:gd name="connsiteX4219" fmla="*/ 247549 w 569900"/>
                <a:gd name="connsiteY4219" fmla="*/ 405467 h 887826"/>
                <a:gd name="connsiteX4220" fmla="*/ 247549 w 569900"/>
                <a:gd name="connsiteY4220" fmla="*/ 408539 h 887826"/>
                <a:gd name="connsiteX4221" fmla="*/ 246328 w 569900"/>
                <a:gd name="connsiteY4221" fmla="*/ 408539 h 887826"/>
                <a:gd name="connsiteX4222" fmla="*/ 246328 w 569900"/>
                <a:gd name="connsiteY4222" fmla="*/ 407310 h 887826"/>
                <a:gd name="connsiteX4223" fmla="*/ 243888 w 569900"/>
                <a:gd name="connsiteY4223" fmla="*/ 407310 h 887826"/>
                <a:gd name="connsiteX4224" fmla="*/ 243888 w 569900"/>
                <a:gd name="connsiteY4224" fmla="*/ 406082 h 887826"/>
                <a:gd name="connsiteX4225" fmla="*/ 243278 w 569900"/>
                <a:gd name="connsiteY4225" fmla="*/ 406082 h 887826"/>
                <a:gd name="connsiteX4226" fmla="*/ 243278 w 569900"/>
                <a:gd name="connsiteY4226" fmla="*/ 404853 h 887826"/>
                <a:gd name="connsiteX4227" fmla="*/ 242668 w 569900"/>
                <a:gd name="connsiteY4227" fmla="*/ 404853 h 887826"/>
                <a:gd name="connsiteX4228" fmla="*/ 242668 w 569900"/>
                <a:gd name="connsiteY4228" fmla="*/ 402396 h 887826"/>
                <a:gd name="connsiteX4229" fmla="*/ 241448 w 569900"/>
                <a:gd name="connsiteY4229" fmla="*/ 401781 h 887826"/>
                <a:gd name="connsiteX4230" fmla="*/ 242058 w 569900"/>
                <a:gd name="connsiteY4230" fmla="*/ 401167 h 887826"/>
                <a:gd name="connsiteX4231" fmla="*/ 241448 w 569900"/>
                <a:gd name="connsiteY4231" fmla="*/ 401167 h 887826"/>
                <a:gd name="connsiteX4232" fmla="*/ 241448 w 569900"/>
                <a:gd name="connsiteY4232" fmla="*/ 398095 h 887826"/>
                <a:gd name="connsiteX4233" fmla="*/ 242058 w 569900"/>
                <a:gd name="connsiteY4233" fmla="*/ 398095 h 887826"/>
                <a:gd name="connsiteX4234" fmla="*/ 242058 w 569900"/>
                <a:gd name="connsiteY4234" fmla="*/ 397481 h 887826"/>
                <a:gd name="connsiteX4235" fmla="*/ 242668 w 569900"/>
                <a:gd name="connsiteY4235" fmla="*/ 397481 h 887826"/>
                <a:gd name="connsiteX4236" fmla="*/ 242668 w 569900"/>
                <a:gd name="connsiteY4236" fmla="*/ 396867 h 887826"/>
                <a:gd name="connsiteX4237" fmla="*/ 241448 w 569900"/>
                <a:gd name="connsiteY4237" fmla="*/ 396867 h 887826"/>
                <a:gd name="connsiteX4238" fmla="*/ 241448 w 569900"/>
                <a:gd name="connsiteY4238" fmla="*/ 397481 h 887826"/>
                <a:gd name="connsiteX4239" fmla="*/ 240228 w 569900"/>
                <a:gd name="connsiteY4239" fmla="*/ 397481 h 887826"/>
                <a:gd name="connsiteX4240" fmla="*/ 240228 w 569900"/>
                <a:gd name="connsiteY4240" fmla="*/ 398095 h 887826"/>
                <a:gd name="connsiteX4241" fmla="*/ 239007 w 569900"/>
                <a:gd name="connsiteY4241" fmla="*/ 398095 h 887826"/>
                <a:gd name="connsiteX4242" fmla="*/ 239007 w 569900"/>
                <a:gd name="connsiteY4242" fmla="*/ 399324 h 887826"/>
                <a:gd name="connsiteX4243" fmla="*/ 237787 w 569900"/>
                <a:gd name="connsiteY4243" fmla="*/ 399324 h 887826"/>
                <a:gd name="connsiteX4244" fmla="*/ 237787 w 569900"/>
                <a:gd name="connsiteY4244" fmla="*/ 398095 h 887826"/>
                <a:gd name="connsiteX4245" fmla="*/ 235957 w 569900"/>
                <a:gd name="connsiteY4245" fmla="*/ 398095 h 887826"/>
                <a:gd name="connsiteX4246" fmla="*/ 235957 w 569900"/>
                <a:gd name="connsiteY4246" fmla="*/ 397481 h 887826"/>
                <a:gd name="connsiteX4247" fmla="*/ 235347 w 569900"/>
                <a:gd name="connsiteY4247" fmla="*/ 397481 h 887826"/>
                <a:gd name="connsiteX4248" fmla="*/ 235347 w 569900"/>
                <a:gd name="connsiteY4248" fmla="*/ 396867 h 887826"/>
                <a:gd name="connsiteX4249" fmla="*/ 234737 w 569900"/>
                <a:gd name="connsiteY4249" fmla="*/ 396867 h 887826"/>
                <a:gd name="connsiteX4250" fmla="*/ 234737 w 569900"/>
                <a:gd name="connsiteY4250" fmla="*/ 396252 h 887826"/>
                <a:gd name="connsiteX4251" fmla="*/ 234127 w 569900"/>
                <a:gd name="connsiteY4251" fmla="*/ 396252 h 887826"/>
                <a:gd name="connsiteX4252" fmla="*/ 234127 w 569900"/>
                <a:gd name="connsiteY4252" fmla="*/ 395638 h 887826"/>
                <a:gd name="connsiteX4253" fmla="*/ 233517 w 569900"/>
                <a:gd name="connsiteY4253" fmla="*/ 395638 h 887826"/>
                <a:gd name="connsiteX4254" fmla="*/ 233517 w 569900"/>
                <a:gd name="connsiteY4254" fmla="*/ 393795 h 887826"/>
                <a:gd name="connsiteX4255" fmla="*/ 232297 w 569900"/>
                <a:gd name="connsiteY4255" fmla="*/ 393795 h 887826"/>
                <a:gd name="connsiteX4256" fmla="*/ 232297 w 569900"/>
                <a:gd name="connsiteY4256" fmla="*/ 391952 h 887826"/>
                <a:gd name="connsiteX4257" fmla="*/ 230466 w 569900"/>
                <a:gd name="connsiteY4257" fmla="*/ 391952 h 887826"/>
                <a:gd name="connsiteX4258" fmla="*/ 230466 w 569900"/>
                <a:gd name="connsiteY4258" fmla="*/ 392566 h 887826"/>
                <a:gd name="connsiteX4259" fmla="*/ 229856 w 569900"/>
                <a:gd name="connsiteY4259" fmla="*/ 392566 h 887826"/>
                <a:gd name="connsiteX4260" fmla="*/ 228636 w 569900"/>
                <a:gd name="connsiteY4260" fmla="*/ 393795 h 887826"/>
                <a:gd name="connsiteX4261" fmla="*/ 229856 w 569900"/>
                <a:gd name="connsiteY4261" fmla="*/ 393795 h 887826"/>
                <a:gd name="connsiteX4262" fmla="*/ 229856 w 569900"/>
                <a:gd name="connsiteY4262" fmla="*/ 399324 h 887826"/>
                <a:gd name="connsiteX4263" fmla="*/ 231076 w 569900"/>
                <a:gd name="connsiteY4263" fmla="*/ 399324 h 887826"/>
                <a:gd name="connsiteX4264" fmla="*/ 231076 w 569900"/>
                <a:gd name="connsiteY4264" fmla="*/ 399938 h 887826"/>
                <a:gd name="connsiteX4265" fmla="*/ 232297 w 569900"/>
                <a:gd name="connsiteY4265" fmla="*/ 399938 h 887826"/>
                <a:gd name="connsiteX4266" fmla="*/ 233517 w 569900"/>
                <a:gd name="connsiteY4266" fmla="*/ 402396 h 887826"/>
                <a:gd name="connsiteX4267" fmla="*/ 231076 w 569900"/>
                <a:gd name="connsiteY4267" fmla="*/ 401781 h 887826"/>
                <a:gd name="connsiteX4268" fmla="*/ 231686 w 569900"/>
                <a:gd name="connsiteY4268" fmla="*/ 404239 h 887826"/>
                <a:gd name="connsiteX4269" fmla="*/ 231076 w 569900"/>
                <a:gd name="connsiteY4269" fmla="*/ 404239 h 887826"/>
                <a:gd name="connsiteX4270" fmla="*/ 231076 w 569900"/>
                <a:gd name="connsiteY4270" fmla="*/ 404853 h 887826"/>
                <a:gd name="connsiteX4271" fmla="*/ 231686 w 569900"/>
                <a:gd name="connsiteY4271" fmla="*/ 404853 h 887826"/>
                <a:gd name="connsiteX4272" fmla="*/ 231686 w 569900"/>
                <a:gd name="connsiteY4272" fmla="*/ 406082 h 887826"/>
                <a:gd name="connsiteX4273" fmla="*/ 231076 w 569900"/>
                <a:gd name="connsiteY4273" fmla="*/ 406082 h 887826"/>
                <a:gd name="connsiteX4274" fmla="*/ 231076 w 569900"/>
                <a:gd name="connsiteY4274" fmla="*/ 407925 h 887826"/>
                <a:gd name="connsiteX4275" fmla="*/ 230466 w 569900"/>
                <a:gd name="connsiteY4275" fmla="*/ 407925 h 887826"/>
                <a:gd name="connsiteX4276" fmla="*/ 230466 w 569900"/>
                <a:gd name="connsiteY4276" fmla="*/ 410382 h 887826"/>
                <a:gd name="connsiteX4277" fmla="*/ 231076 w 569900"/>
                <a:gd name="connsiteY4277" fmla="*/ 410382 h 887826"/>
                <a:gd name="connsiteX4278" fmla="*/ 231076 w 569900"/>
                <a:gd name="connsiteY4278" fmla="*/ 412225 h 887826"/>
                <a:gd name="connsiteX4279" fmla="*/ 230466 w 569900"/>
                <a:gd name="connsiteY4279" fmla="*/ 412225 h 887826"/>
                <a:gd name="connsiteX4280" fmla="*/ 230466 w 569900"/>
                <a:gd name="connsiteY4280" fmla="*/ 412840 h 887826"/>
                <a:gd name="connsiteX4281" fmla="*/ 229856 w 569900"/>
                <a:gd name="connsiteY4281" fmla="*/ 412840 h 887826"/>
                <a:gd name="connsiteX4282" fmla="*/ 229856 w 569900"/>
                <a:gd name="connsiteY4282" fmla="*/ 413454 h 887826"/>
                <a:gd name="connsiteX4283" fmla="*/ 228026 w 569900"/>
                <a:gd name="connsiteY4283" fmla="*/ 413454 h 887826"/>
                <a:gd name="connsiteX4284" fmla="*/ 228026 w 569900"/>
                <a:gd name="connsiteY4284" fmla="*/ 414068 h 887826"/>
                <a:gd name="connsiteX4285" fmla="*/ 226806 w 569900"/>
                <a:gd name="connsiteY4285" fmla="*/ 414068 h 887826"/>
                <a:gd name="connsiteX4286" fmla="*/ 226806 w 569900"/>
                <a:gd name="connsiteY4286" fmla="*/ 413454 h 887826"/>
                <a:gd name="connsiteX4287" fmla="*/ 226196 w 569900"/>
                <a:gd name="connsiteY4287" fmla="*/ 413454 h 887826"/>
                <a:gd name="connsiteX4288" fmla="*/ 226196 w 569900"/>
                <a:gd name="connsiteY4288" fmla="*/ 412840 h 887826"/>
                <a:gd name="connsiteX4289" fmla="*/ 225586 w 569900"/>
                <a:gd name="connsiteY4289" fmla="*/ 412840 h 887826"/>
                <a:gd name="connsiteX4290" fmla="*/ 225586 w 569900"/>
                <a:gd name="connsiteY4290" fmla="*/ 412225 h 887826"/>
                <a:gd name="connsiteX4291" fmla="*/ 224366 w 569900"/>
                <a:gd name="connsiteY4291" fmla="*/ 412225 h 887826"/>
                <a:gd name="connsiteX4292" fmla="*/ 224366 w 569900"/>
                <a:gd name="connsiteY4292" fmla="*/ 411611 h 887826"/>
                <a:gd name="connsiteX4293" fmla="*/ 222535 w 569900"/>
                <a:gd name="connsiteY4293" fmla="*/ 410382 h 887826"/>
                <a:gd name="connsiteX4294" fmla="*/ 222535 w 569900"/>
                <a:gd name="connsiteY4294" fmla="*/ 409768 h 887826"/>
                <a:gd name="connsiteX4295" fmla="*/ 221925 w 569900"/>
                <a:gd name="connsiteY4295" fmla="*/ 409768 h 887826"/>
                <a:gd name="connsiteX4296" fmla="*/ 221925 w 569900"/>
                <a:gd name="connsiteY4296" fmla="*/ 409154 h 887826"/>
                <a:gd name="connsiteX4297" fmla="*/ 220705 w 569900"/>
                <a:gd name="connsiteY4297" fmla="*/ 409154 h 887826"/>
                <a:gd name="connsiteX4298" fmla="*/ 220705 w 569900"/>
                <a:gd name="connsiteY4298" fmla="*/ 407925 h 887826"/>
                <a:gd name="connsiteX4299" fmla="*/ 219485 w 569900"/>
                <a:gd name="connsiteY4299" fmla="*/ 407925 h 887826"/>
                <a:gd name="connsiteX4300" fmla="*/ 219485 w 569900"/>
                <a:gd name="connsiteY4300" fmla="*/ 407310 h 887826"/>
                <a:gd name="connsiteX4301" fmla="*/ 220095 w 569900"/>
                <a:gd name="connsiteY4301" fmla="*/ 407310 h 887826"/>
                <a:gd name="connsiteX4302" fmla="*/ 220095 w 569900"/>
                <a:gd name="connsiteY4302" fmla="*/ 406082 h 887826"/>
                <a:gd name="connsiteX4303" fmla="*/ 218875 w 569900"/>
                <a:gd name="connsiteY4303" fmla="*/ 406082 h 887826"/>
                <a:gd name="connsiteX4304" fmla="*/ 218875 w 569900"/>
                <a:gd name="connsiteY4304" fmla="*/ 405467 h 887826"/>
                <a:gd name="connsiteX4305" fmla="*/ 218265 w 569900"/>
                <a:gd name="connsiteY4305" fmla="*/ 405467 h 887826"/>
                <a:gd name="connsiteX4306" fmla="*/ 217655 w 569900"/>
                <a:gd name="connsiteY4306" fmla="*/ 400553 h 887826"/>
                <a:gd name="connsiteX4307" fmla="*/ 215214 w 569900"/>
                <a:gd name="connsiteY4307" fmla="*/ 399324 h 887826"/>
                <a:gd name="connsiteX4308" fmla="*/ 214604 w 569900"/>
                <a:gd name="connsiteY4308" fmla="*/ 399324 h 887826"/>
                <a:gd name="connsiteX4309" fmla="*/ 214604 w 569900"/>
                <a:gd name="connsiteY4309" fmla="*/ 398095 h 887826"/>
                <a:gd name="connsiteX4310" fmla="*/ 213994 w 569900"/>
                <a:gd name="connsiteY4310" fmla="*/ 398095 h 887826"/>
                <a:gd name="connsiteX4311" fmla="*/ 213994 w 569900"/>
                <a:gd name="connsiteY4311" fmla="*/ 397481 h 887826"/>
                <a:gd name="connsiteX4312" fmla="*/ 212774 w 569900"/>
                <a:gd name="connsiteY4312" fmla="*/ 397481 h 887826"/>
                <a:gd name="connsiteX4313" fmla="*/ 212774 w 569900"/>
                <a:gd name="connsiteY4313" fmla="*/ 396252 h 887826"/>
                <a:gd name="connsiteX4314" fmla="*/ 212164 w 569900"/>
                <a:gd name="connsiteY4314" fmla="*/ 396252 h 887826"/>
                <a:gd name="connsiteX4315" fmla="*/ 210334 w 569900"/>
                <a:gd name="connsiteY4315" fmla="*/ 394409 h 887826"/>
                <a:gd name="connsiteX4316" fmla="*/ 210334 w 569900"/>
                <a:gd name="connsiteY4316" fmla="*/ 393795 h 887826"/>
                <a:gd name="connsiteX4317" fmla="*/ 209113 w 569900"/>
                <a:gd name="connsiteY4317" fmla="*/ 393795 h 887826"/>
                <a:gd name="connsiteX4318" fmla="*/ 209113 w 569900"/>
                <a:gd name="connsiteY4318" fmla="*/ 394409 h 887826"/>
                <a:gd name="connsiteX4319" fmla="*/ 207893 w 569900"/>
                <a:gd name="connsiteY4319" fmla="*/ 393795 h 887826"/>
                <a:gd name="connsiteX4320" fmla="*/ 207893 w 569900"/>
                <a:gd name="connsiteY4320" fmla="*/ 391952 h 887826"/>
                <a:gd name="connsiteX4321" fmla="*/ 207283 w 569900"/>
                <a:gd name="connsiteY4321" fmla="*/ 391952 h 887826"/>
                <a:gd name="connsiteX4322" fmla="*/ 204843 w 569900"/>
                <a:gd name="connsiteY4322" fmla="*/ 389494 h 887826"/>
                <a:gd name="connsiteX4323" fmla="*/ 204843 w 569900"/>
                <a:gd name="connsiteY4323" fmla="*/ 388880 h 887826"/>
                <a:gd name="connsiteX4324" fmla="*/ 204233 w 569900"/>
                <a:gd name="connsiteY4324" fmla="*/ 388880 h 887826"/>
                <a:gd name="connsiteX4325" fmla="*/ 204233 w 569900"/>
                <a:gd name="connsiteY4325" fmla="*/ 390109 h 887826"/>
                <a:gd name="connsiteX4326" fmla="*/ 201182 w 569900"/>
                <a:gd name="connsiteY4326" fmla="*/ 390109 h 887826"/>
                <a:gd name="connsiteX4327" fmla="*/ 201182 w 569900"/>
                <a:gd name="connsiteY4327" fmla="*/ 390723 h 887826"/>
                <a:gd name="connsiteX4328" fmla="*/ 198742 w 569900"/>
                <a:gd name="connsiteY4328" fmla="*/ 391952 h 887826"/>
                <a:gd name="connsiteX4329" fmla="*/ 198742 w 569900"/>
                <a:gd name="connsiteY4329" fmla="*/ 392566 h 887826"/>
                <a:gd name="connsiteX4330" fmla="*/ 197522 w 569900"/>
                <a:gd name="connsiteY4330" fmla="*/ 392566 h 887826"/>
                <a:gd name="connsiteX4331" fmla="*/ 197522 w 569900"/>
                <a:gd name="connsiteY4331" fmla="*/ 393181 h 887826"/>
                <a:gd name="connsiteX4332" fmla="*/ 196912 w 569900"/>
                <a:gd name="connsiteY4332" fmla="*/ 393181 h 887826"/>
                <a:gd name="connsiteX4333" fmla="*/ 196912 w 569900"/>
                <a:gd name="connsiteY4333" fmla="*/ 395638 h 887826"/>
                <a:gd name="connsiteX4334" fmla="*/ 197522 w 569900"/>
                <a:gd name="connsiteY4334" fmla="*/ 395638 h 887826"/>
                <a:gd name="connsiteX4335" fmla="*/ 196912 w 569900"/>
                <a:gd name="connsiteY4335" fmla="*/ 396252 h 887826"/>
                <a:gd name="connsiteX4336" fmla="*/ 197522 w 569900"/>
                <a:gd name="connsiteY4336" fmla="*/ 396252 h 887826"/>
                <a:gd name="connsiteX4337" fmla="*/ 197522 w 569900"/>
                <a:gd name="connsiteY4337" fmla="*/ 398095 h 887826"/>
                <a:gd name="connsiteX4338" fmla="*/ 196912 w 569900"/>
                <a:gd name="connsiteY4338" fmla="*/ 398095 h 887826"/>
                <a:gd name="connsiteX4339" fmla="*/ 197522 w 569900"/>
                <a:gd name="connsiteY4339" fmla="*/ 402396 h 887826"/>
                <a:gd name="connsiteX4340" fmla="*/ 198742 w 569900"/>
                <a:gd name="connsiteY4340" fmla="*/ 402396 h 887826"/>
                <a:gd name="connsiteX4341" fmla="*/ 197522 w 569900"/>
                <a:gd name="connsiteY4341" fmla="*/ 405467 h 887826"/>
                <a:gd name="connsiteX4342" fmla="*/ 198742 w 569900"/>
                <a:gd name="connsiteY4342" fmla="*/ 405467 h 887826"/>
                <a:gd name="connsiteX4343" fmla="*/ 198742 w 569900"/>
                <a:gd name="connsiteY4343" fmla="*/ 406082 h 887826"/>
                <a:gd name="connsiteX4344" fmla="*/ 199352 w 569900"/>
                <a:gd name="connsiteY4344" fmla="*/ 406082 h 887826"/>
                <a:gd name="connsiteX4345" fmla="*/ 199352 w 569900"/>
                <a:gd name="connsiteY4345" fmla="*/ 408539 h 887826"/>
                <a:gd name="connsiteX4346" fmla="*/ 198742 w 569900"/>
                <a:gd name="connsiteY4346" fmla="*/ 408539 h 887826"/>
                <a:gd name="connsiteX4347" fmla="*/ 197522 w 569900"/>
                <a:gd name="connsiteY4347" fmla="*/ 410382 h 887826"/>
                <a:gd name="connsiteX4348" fmla="*/ 198742 w 569900"/>
                <a:gd name="connsiteY4348" fmla="*/ 410382 h 887826"/>
                <a:gd name="connsiteX4349" fmla="*/ 198742 w 569900"/>
                <a:gd name="connsiteY4349" fmla="*/ 412225 h 887826"/>
                <a:gd name="connsiteX4350" fmla="*/ 199962 w 569900"/>
                <a:gd name="connsiteY4350" fmla="*/ 412225 h 887826"/>
                <a:gd name="connsiteX4351" fmla="*/ 199962 w 569900"/>
                <a:gd name="connsiteY4351" fmla="*/ 412840 h 887826"/>
                <a:gd name="connsiteX4352" fmla="*/ 197522 w 569900"/>
                <a:gd name="connsiteY4352" fmla="*/ 412840 h 887826"/>
                <a:gd name="connsiteX4353" fmla="*/ 197522 w 569900"/>
                <a:gd name="connsiteY4353" fmla="*/ 412225 h 887826"/>
                <a:gd name="connsiteX4354" fmla="*/ 196912 w 569900"/>
                <a:gd name="connsiteY4354" fmla="*/ 412225 h 887826"/>
                <a:gd name="connsiteX4355" fmla="*/ 196912 w 569900"/>
                <a:gd name="connsiteY4355" fmla="*/ 411611 h 887826"/>
                <a:gd name="connsiteX4356" fmla="*/ 195692 w 569900"/>
                <a:gd name="connsiteY4356" fmla="*/ 411611 h 887826"/>
                <a:gd name="connsiteX4357" fmla="*/ 195692 w 569900"/>
                <a:gd name="connsiteY4357" fmla="*/ 410382 h 887826"/>
                <a:gd name="connsiteX4358" fmla="*/ 195082 w 569900"/>
                <a:gd name="connsiteY4358" fmla="*/ 410382 h 887826"/>
                <a:gd name="connsiteX4359" fmla="*/ 194471 w 569900"/>
                <a:gd name="connsiteY4359" fmla="*/ 408539 h 887826"/>
                <a:gd name="connsiteX4360" fmla="*/ 193251 w 569900"/>
                <a:gd name="connsiteY4360" fmla="*/ 408539 h 887826"/>
                <a:gd name="connsiteX4361" fmla="*/ 194471 w 569900"/>
                <a:gd name="connsiteY4361" fmla="*/ 407310 h 887826"/>
                <a:gd name="connsiteX4362" fmla="*/ 193251 w 569900"/>
                <a:gd name="connsiteY4362" fmla="*/ 407310 h 887826"/>
                <a:gd name="connsiteX4363" fmla="*/ 193251 w 569900"/>
                <a:gd name="connsiteY4363" fmla="*/ 405467 h 887826"/>
                <a:gd name="connsiteX4364" fmla="*/ 195082 w 569900"/>
                <a:gd name="connsiteY4364" fmla="*/ 405467 h 887826"/>
                <a:gd name="connsiteX4365" fmla="*/ 195082 w 569900"/>
                <a:gd name="connsiteY4365" fmla="*/ 402396 h 887826"/>
                <a:gd name="connsiteX4366" fmla="*/ 195692 w 569900"/>
                <a:gd name="connsiteY4366" fmla="*/ 402396 h 887826"/>
                <a:gd name="connsiteX4367" fmla="*/ 195692 w 569900"/>
                <a:gd name="connsiteY4367" fmla="*/ 401781 h 887826"/>
                <a:gd name="connsiteX4368" fmla="*/ 195082 w 569900"/>
                <a:gd name="connsiteY4368" fmla="*/ 401781 h 887826"/>
                <a:gd name="connsiteX4369" fmla="*/ 195082 w 569900"/>
                <a:gd name="connsiteY4369" fmla="*/ 401167 h 887826"/>
                <a:gd name="connsiteX4370" fmla="*/ 193251 w 569900"/>
                <a:gd name="connsiteY4370" fmla="*/ 401167 h 887826"/>
                <a:gd name="connsiteX4371" fmla="*/ 193251 w 569900"/>
                <a:gd name="connsiteY4371" fmla="*/ 399938 h 887826"/>
                <a:gd name="connsiteX4372" fmla="*/ 194471 w 569900"/>
                <a:gd name="connsiteY4372" fmla="*/ 399938 h 887826"/>
                <a:gd name="connsiteX4373" fmla="*/ 194471 w 569900"/>
                <a:gd name="connsiteY4373" fmla="*/ 399324 h 887826"/>
                <a:gd name="connsiteX4374" fmla="*/ 193251 w 569900"/>
                <a:gd name="connsiteY4374" fmla="*/ 399324 h 887826"/>
                <a:gd name="connsiteX4375" fmla="*/ 193251 w 569900"/>
                <a:gd name="connsiteY4375" fmla="*/ 395638 h 887826"/>
                <a:gd name="connsiteX4376" fmla="*/ 192641 w 569900"/>
                <a:gd name="connsiteY4376" fmla="*/ 395638 h 887826"/>
                <a:gd name="connsiteX4377" fmla="*/ 192641 w 569900"/>
                <a:gd name="connsiteY4377" fmla="*/ 394409 h 887826"/>
                <a:gd name="connsiteX4378" fmla="*/ 192031 w 569900"/>
                <a:gd name="connsiteY4378" fmla="*/ 394409 h 887826"/>
                <a:gd name="connsiteX4379" fmla="*/ 192031 w 569900"/>
                <a:gd name="connsiteY4379" fmla="*/ 393181 h 887826"/>
                <a:gd name="connsiteX4380" fmla="*/ 191421 w 569900"/>
                <a:gd name="connsiteY4380" fmla="*/ 393181 h 887826"/>
                <a:gd name="connsiteX4381" fmla="*/ 191421 w 569900"/>
                <a:gd name="connsiteY4381" fmla="*/ 391952 h 887826"/>
                <a:gd name="connsiteX4382" fmla="*/ 190811 w 569900"/>
                <a:gd name="connsiteY4382" fmla="*/ 391952 h 887826"/>
                <a:gd name="connsiteX4383" fmla="*/ 190811 w 569900"/>
                <a:gd name="connsiteY4383" fmla="*/ 390723 h 887826"/>
                <a:gd name="connsiteX4384" fmla="*/ 189591 w 569900"/>
                <a:gd name="connsiteY4384" fmla="*/ 390723 h 887826"/>
                <a:gd name="connsiteX4385" fmla="*/ 189591 w 569900"/>
                <a:gd name="connsiteY4385" fmla="*/ 389494 h 887826"/>
                <a:gd name="connsiteX4386" fmla="*/ 188981 w 569900"/>
                <a:gd name="connsiteY4386" fmla="*/ 389494 h 887826"/>
                <a:gd name="connsiteX4387" fmla="*/ 188981 w 569900"/>
                <a:gd name="connsiteY4387" fmla="*/ 388880 h 887826"/>
                <a:gd name="connsiteX4388" fmla="*/ 188371 w 569900"/>
                <a:gd name="connsiteY4388" fmla="*/ 388880 h 887826"/>
                <a:gd name="connsiteX4389" fmla="*/ 188371 w 569900"/>
                <a:gd name="connsiteY4389" fmla="*/ 388266 h 887826"/>
                <a:gd name="connsiteX4390" fmla="*/ 187761 w 569900"/>
                <a:gd name="connsiteY4390" fmla="*/ 388266 h 887826"/>
                <a:gd name="connsiteX4391" fmla="*/ 187761 w 569900"/>
                <a:gd name="connsiteY4391" fmla="*/ 385808 h 887826"/>
                <a:gd name="connsiteX4392" fmla="*/ 187150 w 569900"/>
                <a:gd name="connsiteY4392" fmla="*/ 385808 h 887826"/>
                <a:gd name="connsiteX4393" fmla="*/ 187150 w 569900"/>
                <a:gd name="connsiteY4393" fmla="*/ 385194 h 887826"/>
                <a:gd name="connsiteX4394" fmla="*/ 187761 w 569900"/>
                <a:gd name="connsiteY4394" fmla="*/ 385194 h 887826"/>
                <a:gd name="connsiteX4395" fmla="*/ 187761 w 569900"/>
                <a:gd name="connsiteY4395" fmla="*/ 384580 h 887826"/>
                <a:gd name="connsiteX4396" fmla="*/ 187150 w 569900"/>
                <a:gd name="connsiteY4396" fmla="*/ 384580 h 887826"/>
                <a:gd name="connsiteX4397" fmla="*/ 187150 w 569900"/>
                <a:gd name="connsiteY4397" fmla="*/ 381508 h 887826"/>
                <a:gd name="connsiteX4398" fmla="*/ 186540 w 569900"/>
                <a:gd name="connsiteY4398" fmla="*/ 381508 h 887826"/>
                <a:gd name="connsiteX4399" fmla="*/ 186540 w 569900"/>
                <a:gd name="connsiteY4399" fmla="*/ 377208 h 887826"/>
                <a:gd name="connsiteX4400" fmla="*/ 187150 w 569900"/>
                <a:gd name="connsiteY4400" fmla="*/ 377208 h 887826"/>
                <a:gd name="connsiteX4401" fmla="*/ 187150 w 569900"/>
                <a:gd name="connsiteY4401" fmla="*/ 374750 h 887826"/>
                <a:gd name="connsiteX4402" fmla="*/ 187761 w 569900"/>
                <a:gd name="connsiteY4402" fmla="*/ 374750 h 887826"/>
                <a:gd name="connsiteX4403" fmla="*/ 187761 w 569900"/>
                <a:gd name="connsiteY4403" fmla="*/ 372907 h 887826"/>
                <a:gd name="connsiteX4404" fmla="*/ 188371 w 569900"/>
                <a:gd name="connsiteY4404" fmla="*/ 372907 h 887826"/>
                <a:gd name="connsiteX4405" fmla="*/ 188371 w 569900"/>
                <a:gd name="connsiteY4405" fmla="*/ 371064 h 887826"/>
                <a:gd name="connsiteX4406" fmla="*/ 188981 w 569900"/>
                <a:gd name="connsiteY4406" fmla="*/ 371064 h 887826"/>
                <a:gd name="connsiteX4407" fmla="*/ 188981 w 569900"/>
                <a:gd name="connsiteY4407" fmla="*/ 370450 h 887826"/>
                <a:gd name="connsiteX4408" fmla="*/ 193251 w 569900"/>
                <a:gd name="connsiteY4408" fmla="*/ 370450 h 887826"/>
                <a:gd name="connsiteX4409" fmla="*/ 193251 w 569900"/>
                <a:gd name="connsiteY4409" fmla="*/ 380894 h 887826"/>
                <a:gd name="connsiteX4410" fmla="*/ 194471 w 569900"/>
                <a:gd name="connsiteY4410" fmla="*/ 380894 h 887826"/>
                <a:gd name="connsiteX4411" fmla="*/ 194471 w 569900"/>
                <a:gd name="connsiteY4411" fmla="*/ 381508 h 887826"/>
                <a:gd name="connsiteX4412" fmla="*/ 195082 w 569900"/>
                <a:gd name="connsiteY4412" fmla="*/ 381508 h 887826"/>
                <a:gd name="connsiteX4413" fmla="*/ 195082 w 569900"/>
                <a:gd name="connsiteY4413" fmla="*/ 382122 h 887826"/>
                <a:gd name="connsiteX4414" fmla="*/ 195692 w 569900"/>
                <a:gd name="connsiteY4414" fmla="*/ 382122 h 887826"/>
                <a:gd name="connsiteX4415" fmla="*/ 195692 w 569900"/>
                <a:gd name="connsiteY4415" fmla="*/ 382737 h 887826"/>
                <a:gd name="connsiteX4416" fmla="*/ 196302 w 569900"/>
                <a:gd name="connsiteY4416" fmla="*/ 382737 h 887826"/>
                <a:gd name="connsiteX4417" fmla="*/ 196302 w 569900"/>
                <a:gd name="connsiteY4417" fmla="*/ 382122 h 887826"/>
                <a:gd name="connsiteX4418" fmla="*/ 197522 w 569900"/>
                <a:gd name="connsiteY4418" fmla="*/ 379051 h 887826"/>
                <a:gd name="connsiteX4419" fmla="*/ 196912 w 569900"/>
                <a:gd name="connsiteY4419" fmla="*/ 379051 h 887826"/>
                <a:gd name="connsiteX4420" fmla="*/ 196912 w 569900"/>
                <a:gd name="connsiteY4420" fmla="*/ 375979 h 887826"/>
                <a:gd name="connsiteX4421" fmla="*/ 196302 w 569900"/>
                <a:gd name="connsiteY4421" fmla="*/ 375979 h 887826"/>
                <a:gd name="connsiteX4422" fmla="*/ 196302 w 569900"/>
                <a:gd name="connsiteY4422" fmla="*/ 371064 h 887826"/>
                <a:gd name="connsiteX4423" fmla="*/ 195692 w 569900"/>
                <a:gd name="connsiteY4423" fmla="*/ 371064 h 887826"/>
                <a:gd name="connsiteX4424" fmla="*/ 195692 w 569900"/>
                <a:gd name="connsiteY4424" fmla="*/ 369221 h 887826"/>
                <a:gd name="connsiteX4425" fmla="*/ 196302 w 569900"/>
                <a:gd name="connsiteY4425" fmla="*/ 369221 h 887826"/>
                <a:gd name="connsiteX4426" fmla="*/ 196302 w 569900"/>
                <a:gd name="connsiteY4426" fmla="*/ 367378 h 887826"/>
                <a:gd name="connsiteX4427" fmla="*/ 196912 w 569900"/>
                <a:gd name="connsiteY4427" fmla="*/ 367378 h 887826"/>
                <a:gd name="connsiteX4428" fmla="*/ 196912 w 569900"/>
                <a:gd name="connsiteY4428" fmla="*/ 366764 h 887826"/>
                <a:gd name="connsiteX4429" fmla="*/ 197522 w 569900"/>
                <a:gd name="connsiteY4429" fmla="*/ 366764 h 887826"/>
                <a:gd name="connsiteX4430" fmla="*/ 198742 w 569900"/>
                <a:gd name="connsiteY4430" fmla="*/ 364921 h 887826"/>
                <a:gd name="connsiteX4431" fmla="*/ 199352 w 569900"/>
                <a:gd name="connsiteY4431" fmla="*/ 364921 h 887826"/>
                <a:gd name="connsiteX4432" fmla="*/ 199352 w 569900"/>
                <a:gd name="connsiteY4432" fmla="*/ 364306 h 887826"/>
                <a:gd name="connsiteX4433" fmla="*/ 199962 w 569900"/>
                <a:gd name="connsiteY4433" fmla="*/ 364306 h 887826"/>
                <a:gd name="connsiteX4434" fmla="*/ 200572 w 569900"/>
                <a:gd name="connsiteY4434" fmla="*/ 361849 h 887826"/>
                <a:gd name="connsiteX4435" fmla="*/ 201182 w 569900"/>
                <a:gd name="connsiteY4435" fmla="*/ 361849 h 887826"/>
                <a:gd name="connsiteX4436" fmla="*/ 201182 w 569900"/>
                <a:gd name="connsiteY4436" fmla="*/ 360620 h 887826"/>
                <a:gd name="connsiteX4437" fmla="*/ 202403 w 569900"/>
                <a:gd name="connsiteY4437" fmla="*/ 360620 h 887826"/>
                <a:gd name="connsiteX4438" fmla="*/ 202403 w 569900"/>
                <a:gd name="connsiteY4438" fmla="*/ 358163 h 887826"/>
                <a:gd name="connsiteX4439" fmla="*/ 206063 w 569900"/>
                <a:gd name="connsiteY4439" fmla="*/ 357549 h 887826"/>
                <a:gd name="connsiteX4440" fmla="*/ 206063 w 569900"/>
                <a:gd name="connsiteY4440" fmla="*/ 356934 h 887826"/>
                <a:gd name="connsiteX4441" fmla="*/ 206673 w 569900"/>
                <a:gd name="connsiteY4441" fmla="*/ 356934 h 887826"/>
                <a:gd name="connsiteX4442" fmla="*/ 206673 w 569900"/>
                <a:gd name="connsiteY4442" fmla="*/ 355091 h 887826"/>
                <a:gd name="connsiteX4443" fmla="*/ 209113 w 569900"/>
                <a:gd name="connsiteY4443" fmla="*/ 353863 h 887826"/>
                <a:gd name="connsiteX4444" fmla="*/ 209113 w 569900"/>
                <a:gd name="connsiteY4444" fmla="*/ 353248 h 887826"/>
                <a:gd name="connsiteX4445" fmla="*/ 211554 w 569900"/>
                <a:gd name="connsiteY4445" fmla="*/ 352634 h 887826"/>
                <a:gd name="connsiteX4446" fmla="*/ 211554 w 569900"/>
                <a:gd name="connsiteY4446" fmla="*/ 351405 h 887826"/>
                <a:gd name="connsiteX4447" fmla="*/ 212164 w 569900"/>
                <a:gd name="connsiteY4447" fmla="*/ 351405 h 887826"/>
                <a:gd name="connsiteX4448" fmla="*/ 212164 w 569900"/>
                <a:gd name="connsiteY4448" fmla="*/ 349562 h 887826"/>
                <a:gd name="connsiteX4449" fmla="*/ 212774 w 569900"/>
                <a:gd name="connsiteY4449" fmla="*/ 349562 h 887826"/>
                <a:gd name="connsiteX4450" fmla="*/ 212774 w 569900"/>
                <a:gd name="connsiteY4450" fmla="*/ 347719 h 887826"/>
                <a:gd name="connsiteX4451" fmla="*/ 213994 w 569900"/>
                <a:gd name="connsiteY4451" fmla="*/ 347719 h 887826"/>
                <a:gd name="connsiteX4452" fmla="*/ 213994 w 569900"/>
                <a:gd name="connsiteY4452" fmla="*/ 347105 h 887826"/>
                <a:gd name="connsiteX4453" fmla="*/ 214604 w 569900"/>
                <a:gd name="connsiteY4453" fmla="*/ 347105 h 887826"/>
                <a:gd name="connsiteX4454" fmla="*/ 214604 w 569900"/>
                <a:gd name="connsiteY4454" fmla="*/ 344647 h 887826"/>
                <a:gd name="connsiteX4455" fmla="*/ 215214 w 569900"/>
                <a:gd name="connsiteY4455" fmla="*/ 344647 h 887826"/>
                <a:gd name="connsiteX4456" fmla="*/ 215214 w 569900"/>
                <a:gd name="connsiteY4456" fmla="*/ 341576 h 887826"/>
                <a:gd name="connsiteX4457" fmla="*/ 217655 w 569900"/>
                <a:gd name="connsiteY4457" fmla="*/ 339733 h 887826"/>
                <a:gd name="connsiteX4458" fmla="*/ 218875 w 569900"/>
                <a:gd name="connsiteY4458" fmla="*/ 339733 h 887826"/>
                <a:gd name="connsiteX4459" fmla="*/ 218875 w 569900"/>
                <a:gd name="connsiteY4459" fmla="*/ 339118 h 887826"/>
                <a:gd name="connsiteX4460" fmla="*/ 220095 w 569900"/>
                <a:gd name="connsiteY4460" fmla="*/ 339118 h 887826"/>
                <a:gd name="connsiteX4461" fmla="*/ 220705 w 569900"/>
                <a:gd name="connsiteY4461" fmla="*/ 334818 h 887826"/>
                <a:gd name="connsiteX4462" fmla="*/ 221925 w 569900"/>
                <a:gd name="connsiteY4462" fmla="*/ 334818 h 887826"/>
                <a:gd name="connsiteX4463" fmla="*/ 221925 w 569900"/>
                <a:gd name="connsiteY4463" fmla="*/ 334203 h 887826"/>
                <a:gd name="connsiteX4464" fmla="*/ 222535 w 569900"/>
                <a:gd name="connsiteY4464" fmla="*/ 334203 h 887826"/>
                <a:gd name="connsiteX4465" fmla="*/ 222535 w 569900"/>
                <a:gd name="connsiteY4465" fmla="*/ 333589 h 887826"/>
                <a:gd name="connsiteX4466" fmla="*/ 223145 w 569900"/>
                <a:gd name="connsiteY4466" fmla="*/ 333589 h 887826"/>
                <a:gd name="connsiteX4467" fmla="*/ 223145 w 569900"/>
                <a:gd name="connsiteY4467" fmla="*/ 332975 h 887826"/>
                <a:gd name="connsiteX4468" fmla="*/ 226806 w 569900"/>
                <a:gd name="connsiteY4468" fmla="*/ 332975 h 887826"/>
                <a:gd name="connsiteX4469" fmla="*/ 226806 w 569900"/>
                <a:gd name="connsiteY4469" fmla="*/ 331746 h 887826"/>
                <a:gd name="connsiteX4470" fmla="*/ 228026 w 569900"/>
                <a:gd name="connsiteY4470" fmla="*/ 331746 h 887826"/>
                <a:gd name="connsiteX4471" fmla="*/ 228026 w 569900"/>
                <a:gd name="connsiteY4471" fmla="*/ 332975 h 887826"/>
                <a:gd name="connsiteX4472" fmla="*/ 229856 w 569900"/>
                <a:gd name="connsiteY4472" fmla="*/ 329289 h 887826"/>
                <a:gd name="connsiteX4473" fmla="*/ 231076 w 569900"/>
                <a:gd name="connsiteY4473" fmla="*/ 326831 h 887826"/>
                <a:gd name="connsiteX4474" fmla="*/ 231686 w 569900"/>
                <a:gd name="connsiteY4474" fmla="*/ 326831 h 887826"/>
                <a:gd name="connsiteX4475" fmla="*/ 230466 w 569900"/>
                <a:gd name="connsiteY4475" fmla="*/ 321917 h 887826"/>
                <a:gd name="connsiteX4476" fmla="*/ 228636 w 569900"/>
                <a:gd name="connsiteY4476" fmla="*/ 321917 h 887826"/>
                <a:gd name="connsiteX4477" fmla="*/ 228636 w 569900"/>
                <a:gd name="connsiteY4477" fmla="*/ 320074 h 887826"/>
                <a:gd name="connsiteX4478" fmla="*/ 230466 w 569900"/>
                <a:gd name="connsiteY4478" fmla="*/ 321302 h 887826"/>
                <a:gd name="connsiteX4479" fmla="*/ 230466 w 569900"/>
                <a:gd name="connsiteY4479" fmla="*/ 320074 h 887826"/>
                <a:gd name="connsiteX4480" fmla="*/ 231076 w 569900"/>
                <a:gd name="connsiteY4480" fmla="*/ 320074 h 887826"/>
                <a:gd name="connsiteX4481" fmla="*/ 231076 w 569900"/>
                <a:gd name="connsiteY4481" fmla="*/ 317616 h 887826"/>
                <a:gd name="connsiteX4482" fmla="*/ 230466 w 569900"/>
                <a:gd name="connsiteY4482" fmla="*/ 317616 h 887826"/>
                <a:gd name="connsiteX4483" fmla="*/ 229856 w 569900"/>
                <a:gd name="connsiteY4483" fmla="*/ 314544 h 887826"/>
                <a:gd name="connsiteX4484" fmla="*/ 230466 w 569900"/>
                <a:gd name="connsiteY4484" fmla="*/ 314544 h 887826"/>
                <a:gd name="connsiteX4485" fmla="*/ 230466 w 569900"/>
                <a:gd name="connsiteY4485" fmla="*/ 313930 h 887826"/>
                <a:gd name="connsiteX4486" fmla="*/ 229856 w 569900"/>
                <a:gd name="connsiteY4486" fmla="*/ 313930 h 887826"/>
                <a:gd name="connsiteX4487" fmla="*/ 229856 w 569900"/>
                <a:gd name="connsiteY4487" fmla="*/ 314544 h 887826"/>
                <a:gd name="connsiteX4488" fmla="*/ 228636 w 569900"/>
                <a:gd name="connsiteY4488" fmla="*/ 314544 h 887826"/>
                <a:gd name="connsiteX4489" fmla="*/ 228636 w 569900"/>
                <a:gd name="connsiteY4489" fmla="*/ 313930 h 887826"/>
                <a:gd name="connsiteX4490" fmla="*/ 228026 w 569900"/>
                <a:gd name="connsiteY4490" fmla="*/ 313930 h 887826"/>
                <a:gd name="connsiteX4491" fmla="*/ 226806 w 569900"/>
                <a:gd name="connsiteY4491" fmla="*/ 312087 h 887826"/>
                <a:gd name="connsiteX4492" fmla="*/ 226806 w 569900"/>
                <a:gd name="connsiteY4492" fmla="*/ 311473 h 887826"/>
                <a:gd name="connsiteX4493" fmla="*/ 226196 w 569900"/>
                <a:gd name="connsiteY4493" fmla="*/ 311473 h 887826"/>
                <a:gd name="connsiteX4494" fmla="*/ 226196 w 569900"/>
                <a:gd name="connsiteY4494" fmla="*/ 310858 h 887826"/>
                <a:gd name="connsiteX4495" fmla="*/ 224366 w 569900"/>
                <a:gd name="connsiteY4495" fmla="*/ 311473 h 887826"/>
                <a:gd name="connsiteX4496" fmla="*/ 224366 w 569900"/>
                <a:gd name="connsiteY4496" fmla="*/ 310244 h 887826"/>
                <a:gd name="connsiteX4497" fmla="*/ 222535 w 569900"/>
                <a:gd name="connsiteY4497" fmla="*/ 310244 h 887826"/>
                <a:gd name="connsiteX4498" fmla="*/ 222535 w 569900"/>
                <a:gd name="connsiteY4498" fmla="*/ 309630 h 887826"/>
                <a:gd name="connsiteX4499" fmla="*/ 223145 w 569900"/>
                <a:gd name="connsiteY4499" fmla="*/ 309630 h 887826"/>
                <a:gd name="connsiteX4500" fmla="*/ 223145 w 569900"/>
                <a:gd name="connsiteY4500" fmla="*/ 307787 h 887826"/>
                <a:gd name="connsiteX4501" fmla="*/ 222535 w 569900"/>
                <a:gd name="connsiteY4501" fmla="*/ 307787 h 887826"/>
                <a:gd name="connsiteX4502" fmla="*/ 220705 w 569900"/>
                <a:gd name="connsiteY4502" fmla="*/ 303486 h 887826"/>
                <a:gd name="connsiteX4503" fmla="*/ 220095 w 569900"/>
                <a:gd name="connsiteY4503" fmla="*/ 303486 h 887826"/>
                <a:gd name="connsiteX4504" fmla="*/ 220095 w 569900"/>
                <a:gd name="connsiteY4504" fmla="*/ 302872 h 887826"/>
                <a:gd name="connsiteX4505" fmla="*/ 219485 w 569900"/>
                <a:gd name="connsiteY4505" fmla="*/ 302872 h 887826"/>
                <a:gd name="connsiteX4506" fmla="*/ 220095 w 569900"/>
                <a:gd name="connsiteY4506" fmla="*/ 299800 h 887826"/>
                <a:gd name="connsiteX4507" fmla="*/ 220705 w 569900"/>
                <a:gd name="connsiteY4507" fmla="*/ 299800 h 887826"/>
                <a:gd name="connsiteX4508" fmla="*/ 220705 w 569900"/>
                <a:gd name="connsiteY4508" fmla="*/ 299186 h 887826"/>
                <a:gd name="connsiteX4509" fmla="*/ 222535 w 569900"/>
                <a:gd name="connsiteY4509" fmla="*/ 297957 h 887826"/>
                <a:gd name="connsiteX4510" fmla="*/ 223755 w 569900"/>
                <a:gd name="connsiteY4510" fmla="*/ 296728 h 887826"/>
                <a:gd name="connsiteX4511" fmla="*/ 223145 w 569900"/>
                <a:gd name="connsiteY4511" fmla="*/ 296114 h 887826"/>
                <a:gd name="connsiteX4512" fmla="*/ 223755 w 569900"/>
                <a:gd name="connsiteY4512" fmla="*/ 296114 h 887826"/>
                <a:gd name="connsiteX4513" fmla="*/ 223145 w 569900"/>
                <a:gd name="connsiteY4513" fmla="*/ 293657 h 887826"/>
                <a:gd name="connsiteX4514" fmla="*/ 223755 w 569900"/>
                <a:gd name="connsiteY4514" fmla="*/ 293657 h 887826"/>
                <a:gd name="connsiteX4515" fmla="*/ 223145 w 569900"/>
                <a:gd name="connsiteY4515" fmla="*/ 287513 h 887826"/>
                <a:gd name="connsiteX4516" fmla="*/ 223755 w 569900"/>
                <a:gd name="connsiteY4516" fmla="*/ 287513 h 887826"/>
                <a:gd name="connsiteX4517" fmla="*/ 223755 w 569900"/>
                <a:gd name="connsiteY4517" fmla="*/ 282599 h 887826"/>
                <a:gd name="connsiteX4518" fmla="*/ 224366 w 569900"/>
                <a:gd name="connsiteY4518" fmla="*/ 282599 h 887826"/>
                <a:gd name="connsiteX4519" fmla="*/ 224366 w 569900"/>
                <a:gd name="connsiteY4519" fmla="*/ 281984 h 887826"/>
                <a:gd name="connsiteX4520" fmla="*/ 226196 w 569900"/>
                <a:gd name="connsiteY4520" fmla="*/ 281984 h 887826"/>
                <a:gd name="connsiteX4521" fmla="*/ 226196 w 569900"/>
                <a:gd name="connsiteY4521" fmla="*/ 280756 h 887826"/>
                <a:gd name="connsiteX4522" fmla="*/ 225586 w 569900"/>
                <a:gd name="connsiteY4522" fmla="*/ 280756 h 887826"/>
                <a:gd name="connsiteX4523" fmla="*/ 225586 w 569900"/>
                <a:gd name="connsiteY4523" fmla="*/ 280141 h 887826"/>
                <a:gd name="connsiteX4524" fmla="*/ 226196 w 569900"/>
                <a:gd name="connsiteY4524" fmla="*/ 280141 h 887826"/>
                <a:gd name="connsiteX4525" fmla="*/ 226196 w 569900"/>
                <a:gd name="connsiteY4525" fmla="*/ 278298 h 887826"/>
                <a:gd name="connsiteX4526" fmla="*/ 230466 w 569900"/>
                <a:gd name="connsiteY4526" fmla="*/ 276455 h 887826"/>
                <a:gd name="connsiteX4527" fmla="*/ 230466 w 569900"/>
                <a:gd name="connsiteY4527" fmla="*/ 277069 h 887826"/>
                <a:gd name="connsiteX4528" fmla="*/ 231076 w 569900"/>
                <a:gd name="connsiteY4528" fmla="*/ 277069 h 887826"/>
                <a:gd name="connsiteX4529" fmla="*/ 231076 w 569900"/>
                <a:gd name="connsiteY4529" fmla="*/ 276455 h 887826"/>
                <a:gd name="connsiteX4530" fmla="*/ 231686 w 569900"/>
                <a:gd name="connsiteY4530" fmla="*/ 276455 h 887826"/>
                <a:gd name="connsiteX4531" fmla="*/ 231686 w 569900"/>
                <a:gd name="connsiteY4531" fmla="*/ 277069 h 887826"/>
                <a:gd name="connsiteX4532" fmla="*/ 232297 w 569900"/>
                <a:gd name="connsiteY4532" fmla="*/ 277069 h 887826"/>
                <a:gd name="connsiteX4533" fmla="*/ 232297 w 569900"/>
                <a:gd name="connsiteY4533" fmla="*/ 278298 h 887826"/>
                <a:gd name="connsiteX4534" fmla="*/ 233517 w 569900"/>
                <a:gd name="connsiteY4534" fmla="*/ 278298 h 887826"/>
                <a:gd name="connsiteX4535" fmla="*/ 233517 w 569900"/>
                <a:gd name="connsiteY4535" fmla="*/ 278912 h 887826"/>
                <a:gd name="connsiteX4536" fmla="*/ 234127 w 569900"/>
                <a:gd name="connsiteY4536" fmla="*/ 278912 h 887826"/>
                <a:gd name="connsiteX4537" fmla="*/ 234127 w 569900"/>
                <a:gd name="connsiteY4537" fmla="*/ 279527 h 887826"/>
                <a:gd name="connsiteX4538" fmla="*/ 235347 w 569900"/>
                <a:gd name="connsiteY4538" fmla="*/ 279527 h 887826"/>
                <a:gd name="connsiteX4539" fmla="*/ 235347 w 569900"/>
                <a:gd name="connsiteY4539" fmla="*/ 280141 h 887826"/>
                <a:gd name="connsiteX4540" fmla="*/ 237177 w 569900"/>
                <a:gd name="connsiteY4540" fmla="*/ 280141 h 887826"/>
                <a:gd name="connsiteX4541" fmla="*/ 237177 w 569900"/>
                <a:gd name="connsiteY4541" fmla="*/ 280756 h 887826"/>
                <a:gd name="connsiteX4542" fmla="*/ 238397 w 569900"/>
                <a:gd name="connsiteY4542" fmla="*/ 280756 h 887826"/>
                <a:gd name="connsiteX4543" fmla="*/ 238397 w 569900"/>
                <a:gd name="connsiteY4543" fmla="*/ 281984 h 887826"/>
                <a:gd name="connsiteX4544" fmla="*/ 240228 w 569900"/>
                <a:gd name="connsiteY4544" fmla="*/ 281984 h 887826"/>
                <a:gd name="connsiteX4545" fmla="*/ 240228 w 569900"/>
                <a:gd name="connsiteY4545" fmla="*/ 282599 h 887826"/>
                <a:gd name="connsiteX4546" fmla="*/ 242668 w 569900"/>
                <a:gd name="connsiteY4546" fmla="*/ 282599 h 887826"/>
                <a:gd name="connsiteX4547" fmla="*/ 242668 w 569900"/>
                <a:gd name="connsiteY4547" fmla="*/ 283213 h 887826"/>
                <a:gd name="connsiteX4548" fmla="*/ 246939 w 569900"/>
                <a:gd name="connsiteY4548" fmla="*/ 283827 h 887826"/>
                <a:gd name="connsiteX4549" fmla="*/ 246939 w 569900"/>
                <a:gd name="connsiteY4549" fmla="*/ 284442 h 887826"/>
                <a:gd name="connsiteX4550" fmla="*/ 249379 w 569900"/>
                <a:gd name="connsiteY4550" fmla="*/ 284442 h 887826"/>
                <a:gd name="connsiteX4551" fmla="*/ 246939 w 569900"/>
                <a:gd name="connsiteY4551" fmla="*/ 283827 h 887826"/>
                <a:gd name="connsiteX4552" fmla="*/ 246939 w 569900"/>
                <a:gd name="connsiteY4552" fmla="*/ 283213 h 887826"/>
                <a:gd name="connsiteX4553" fmla="*/ 243278 w 569900"/>
                <a:gd name="connsiteY4553" fmla="*/ 282599 h 887826"/>
                <a:gd name="connsiteX4554" fmla="*/ 243278 w 569900"/>
                <a:gd name="connsiteY4554" fmla="*/ 281984 h 887826"/>
                <a:gd name="connsiteX4555" fmla="*/ 241448 w 569900"/>
                <a:gd name="connsiteY4555" fmla="*/ 280756 h 887826"/>
                <a:gd name="connsiteX4556" fmla="*/ 241448 w 569900"/>
                <a:gd name="connsiteY4556" fmla="*/ 280141 h 887826"/>
                <a:gd name="connsiteX4557" fmla="*/ 239618 w 569900"/>
                <a:gd name="connsiteY4557" fmla="*/ 278912 h 887826"/>
                <a:gd name="connsiteX4558" fmla="*/ 238397 w 569900"/>
                <a:gd name="connsiteY4558" fmla="*/ 278912 h 887826"/>
                <a:gd name="connsiteX4559" fmla="*/ 237787 w 569900"/>
                <a:gd name="connsiteY4559" fmla="*/ 275226 h 887826"/>
                <a:gd name="connsiteX4560" fmla="*/ 237177 w 569900"/>
                <a:gd name="connsiteY4560" fmla="*/ 275226 h 887826"/>
                <a:gd name="connsiteX4561" fmla="*/ 235347 w 569900"/>
                <a:gd name="connsiteY4561" fmla="*/ 273998 h 887826"/>
                <a:gd name="connsiteX4562" fmla="*/ 235347 w 569900"/>
                <a:gd name="connsiteY4562" fmla="*/ 272769 h 887826"/>
                <a:gd name="connsiteX4563" fmla="*/ 234127 w 569900"/>
                <a:gd name="connsiteY4563" fmla="*/ 272769 h 887826"/>
                <a:gd name="connsiteX4564" fmla="*/ 232297 w 569900"/>
                <a:gd name="connsiteY4564" fmla="*/ 267854 h 887826"/>
                <a:gd name="connsiteX4565" fmla="*/ 231686 w 569900"/>
                <a:gd name="connsiteY4565" fmla="*/ 267854 h 887826"/>
                <a:gd name="connsiteX4566" fmla="*/ 232297 w 569900"/>
                <a:gd name="connsiteY4566" fmla="*/ 265397 h 887826"/>
                <a:gd name="connsiteX4567" fmla="*/ 231686 w 569900"/>
                <a:gd name="connsiteY4567" fmla="*/ 265397 h 887826"/>
                <a:gd name="connsiteX4568" fmla="*/ 231686 w 569900"/>
                <a:gd name="connsiteY4568" fmla="*/ 267854 h 887826"/>
                <a:gd name="connsiteX4569" fmla="*/ 231686 w 569900"/>
                <a:gd name="connsiteY4569" fmla="*/ 271540 h 887826"/>
                <a:gd name="connsiteX4570" fmla="*/ 232297 w 569900"/>
                <a:gd name="connsiteY4570" fmla="*/ 271540 h 887826"/>
                <a:gd name="connsiteX4571" fmla="*/ 232297 w 569900"/>
                <a:gd name="connsiteY4571" fmla="*/ 272769 h 887826"/>
                <a:gd name="connsiteX4572" fmla="*/ 234127 w 569900"/>
                <a:gd name="connsiteY4572" fmla="*/ 273998 h 887826"/>
                <a:gd name="connsiteX4573" fmla="*/ 233517 w 569900"/>
                <a:gd name="connsiteY4573" fmla="*/ 273998 h 887826"/>
                <a:gd name="connsiteX4574" fmla="*/ 233517 w 569900"/>
                <a:gd name="connsiteY4574" fmla="*/ 274612 h 887826"/>
                <a:gd name="connsiteX4575" fmla="*/ 231686 w 569900"/>
                <a:gd name="connsiteY4575" fmla="*/ 274612 h 887826"/>
                <a:gd name="connsiteX4576" fmla="*/ 231686 w 569900"/>
                <a:gd name="connsiteY4576" fmla="*/ 275226 h 887826"/>
                <a:gd name="connsiteX4577" fmla="*/ 231076 w 569900"/>
                <a:gd name="connsiteY4577" fmla="*/ 275226 h 887826"/>
                <a:gd name="connsiteX4578" fmla="*/ 231076 w 569900"/>
                <a:gd name="connsiteY4578" fmla="*/ 274612 h 887826"/>
                <a:gd name="connsiteX4579" fmla="*/ 228636 w 569900"/>
                <a:gd name="connsiteY4579" fmla="*/ 271540 h 887826"/>
                <a:gd name="connsiteX4580" fmla="*/ 228026 w 569900"/>
                <a:gd name="connsiteY4580" fmla="*/ 271540 h 887826"/>
                <a:gd name="connsiteX4581" fmla="*/ 228026 w 569900"/>
                <a:gd name="connsiteY4581" fmla="*/ 269083 h 887826"/>
                <a:gd name="connsiteX4582" fmla="*/ 228636 w 569900"/>
                <a:gd name="connsiteY4582" fmla="*/ 269083 h 887826"/>
                <a:gd name="connsiteX4583" fmla="*/ 228636 w 569900"/>
                <a:gd name="connsiteY4583" fmla="*/ 267240 h 887826"/>
                <a:gd name="connsiteX4584" fmla="*/ 228026 w 569900"/>
                <a:gd name="connsiteY4584" fmla="*/ 267240 h 887826"/>
                <a:gd name="connsiteX4585" fmla="*/ 228026 w 569900"/>
                <a:gd name="connsiteY4585" fmla="*/ 265397 h 887826"/>
                <a:gd name="connsiteX4586" fmla="*/ 229856 w 569900"/>
                <a:gd name="connsiteY4586" fmla="*/ 264168 h 887826"/>
                <a:gd name="connsiteX4587" fmla="*/ 230466 w 569900"/>
                <a:gd name="connsiteY4587" fmla="*/ 264168 h 887826"/>
                <a:gd name="connsiteX4588" fmla="*/ 230466 w 569900"/>
                <a:gd name="connsiteY4588" fmla="*/ 262940 h 887826"/>
                <a:gd name="connsiteX4589" fmla="*/ 231076 w 569900"/>
                <a:gd name="connsiteY4589" fmla="*/ 262940 h 887826"/>
                <a:gd name="connsiteX4590" fmla="*/ 231076 w 569900"/>
                <a:gd name="connsiteY4590" fmla="*/ 262325 h 887826"/>
                <a:gd name="connsiteX4591" fmla="*/ 231686 w 569900"/>
                <a:gd name="connsiteY4591" fmla="*/ 262325 h 887826"/>
                <a:gd name="connsiteX4592" fmla="*/ 231686 w 569900"/>
                <a:gd name="connsiteY4592" fmla="*/ 260482 h 887826"/>
                <a:gd name="connsiteX4593" fmla="*/ 233517 w 569900"/>
                <a:gd name="connsiteY4593" fmla="*/ 260482 h 887826"/>
                <a:gd name="connsiteX4594" fmla="*/ 239007 w 569900"/>
                <a:gd name="connsiteY4594" fmla="*/ 253724 h 887826"/>
                <a:gd name="connsiteX4595" fmla="*/ 239618 w 569900"/>
                <a:gd name="connsiteY4595" fmla="*/ 252496 h 887826"/>
                <a:gd name="connsiteX4596" fmla="*/ 239007 w 569900"/>
                <a:gd name="connsiteY4596" fmla="*/ 252496 h 887826"/>
                <a:gd name="connsiteX4597" fmla="*/ 239007 w 569900"/>
                <a:gd name="connsiteY4597" fmla="*/ 253110 h 887826"/>
                <a:gd name="connsiteX4598" fmla="*/ 235957 w 569900"/>
                <a:gd name="connsiteY4598" fmla="*/ 253724 h 887826"/>
                <a:gd name="connsiteX4599" fmla="*/ 235957 w 569900"/>
                <a:gd name="connsiteY4599" fmla="*/ 254953 h 887826"/>
                <a:gd name="connsiteX4600" fmla="*/ 235347 w 569900"/>
                <a:gd name="connsiteY4600" fmla="*/ 254953 h 887826"/>
                <a:gd name="connsiteX4601" fmla="*/ 235347 w 569900"/>
                <a:gd name="connsiteY4601" fmla="*/ 256182 h 887826"/>
                <a:gd name="connsiteX4602" fmla="*/ 234737 w 569900"/>
                <a:gd name="connsiteY4602" fmla="*/ 256182 h 887826"/>
                <a:gd name="connsiteX4603" fmla="*/ 234737 w 569900"/>
                <a:gd name="connsiteY4603" fmla="*/ 256796 h 887826"/>
                <a:gd name="connsiteX4604" fmla="*/ 234127 w 569900"/>
                <a:gd name="connsiteY4604" fmla="*/ 256796 h 887826"/>
                <a:gd name="connsiteX4605" fmla="*/ 233517 w 569900"/>
                <a:gd name="connsiteY4605" fmla="*/ 259253 h 887826"/>
                <a:gd name="connsiteX4606" fmla="*/ 232297 w 569900"/>
                <a:gd name="connsiteY4606" fmla="*/ 259253 h 887826"/>
                <a:gd name="connsiteX4607" fmla="*/ 232297 w 569900"/>
                <a:gd name="connsiteY4607" fmla="*/ 259868 h 887826"/>
                <a:gd name="connsiteX4608" fmla="*/ 231686 w 569900"/>
                <a:gd name="connsiteY4608" fmla="*/ 259868 h 887826"/>
                <a:gd name="connsiteX4609" fmla="*/ 231686 w 569900"/>
                <a:gd name="connsiteY4609" fmla="*/ 260482 h 887826"/>
                <a:gd name="connsiteX4610" fmla="*/ 231076 w 569900"/>
                <a:gd name="connsiteY4610" fmla="*/ 260482 h 887826"/>
                <a:gd name="connsiteX4611" fmla="*/ 230466 w 569900"/>
                <a:gd name="connsiteY4611" fmla="*/ 262325 h 887826"/>
                <a:gd name="connsiteX4612" fmla="*/ 230466 w 569900"/>
                <a:gd name="connsiteY4612" fmla="*/ 261097 h 887826"/>
                <a:gd name="connsiteX4613" fmla="*/ 229856 w 569900"/>
                <a:gd name="connsiteY4613" fmla="*/ 261097 h 887826"/>
                <a:gd name="connsiteX4614" fmla="*/ 228636 w 569900"/>
                <a:gd name="connsiteY4614" fmla="*/ 259868 h 887826"/>
                <a:gd name="connsiteX4615" fmla="*/ 229856 w 569900"/>
                <a:gd name="connsiteY4615" fmla="*/ 258639 h 887826"/>
                <a:gd name="connsiteX4616" fmla="*/ 230466 w 569900"/>
                <a:gd name="connsiteY4616" fmla="*/ 258639 h 887826"/>
                <a:gd name="connsiteX4617" fmla="*/ 230466 w 569900"/>
                <a:gd name="connsiteY4617" fmla="*/ 256182 h 887826"/>
                <a:gd name="connsiteX4618" fmla="*/ 229856 w 569900"/>
                <a:gd name="connsiteY4618" fmla="*/ 256182 h 887826"/>
                <a:gd name="connsiteX4619" fmla="*/ 229856 w 569900"/>
                <a:gd name="connsiteY4619" fmla="*/ 253724 h 887826"/>
                <a:gd name="connsiteX4620" fmla="*/ 228636 w 569900"/>
                <a:gd name="connsiteY4620" fmla="*/ 253724 h 887826"/>
                <a:gd name="connsiteX4621" fmla="*/ 228636 w 569900"/>
                <a:gd name="connsiteY4621" fmla="*/ 256182 h 887826"/>
                <a:gd name="connsiteX4622" fmla="*/ 229856 w 569900"/>
                <a:gd name="connsiteY4622" fmla="*/ 256182 h 887826"/>
                <a:gd name="connsiteX4623" fmla="*/ 229856 w 569900"/>
                <a:gd name="connsiteY4623" fmla="*/ 256796 h 887826"/>
                <a:gd name="connsiteX4624" fmla="*/ 228636 w 569900"/>
                <a:gd name="connsiteY4624" fmla="*/ 256796 h 887826"/>
                <a:gd name="connsiteX4625" fmla="*/ 228636 w 569900"/>
                <a:gd name="connsiteY4625" fmla="*/ 258639 h 887826"/>
                <a:gd name="connsiteX4626" fmla="*/ 228026 w 569900"/>
                <a:gd name="connsiteY4626" fmla="*/ 258639 h 887826"/>
                <a:gd name="connsiteX4627" fmla="*/ 228026 w 569900"/>
                <a:gd name="connsiteY4627" fmla="*/ 261097 h 887826"/>
                <a:gd name="connsiteX4628" fmla="*/ 228636 w 569900"/>
                <a:gd name="connsiteY4628" fmla="*/ 261097 h 887826"/>
                <a:gd name="connsiteX4629" fmla="*/ 228636 w 569900"/>
                <a:gd name="connsiteY4629" fmla="*/ 262325 h 887826"/>
                <a:gd name="connsiteX4630" fmla="*/ 229856 w 569900"/>
                <a:gd name="connsiteY4630" fmla="*/ 262325 h 887826"/>
                <a:gd name="connsiteX4631" fmla="*/ 229856 w 569900"/>
                <a:gd name="connsiteY4631" fmla="*/ 263554 h 887826"/>
                <a:gd name="connsiteX4632" fmla="*/ 228636 w 569900"/>
                <a:gd name="connsiteY4632" fmla="*/ 263554 h 887826"/>
                <a:gd name="connsiteX4633" fmla="*/ 228636 w 569900"/>
                <a:gd name="connsiteY4633" fmla="*/ 264168 h 887826"/>
                <a:gd name="connsiteX4634" fmla="*/ 228026 w 569900"/>
                <a:gd name="connsiteY4634" fmla="*/ 264168 h 887826"/>
                <a:gd name="connsiteX4635" fmla="*/ 228026 w 569900"/>
                <a:gd name="connsiteY4635" fmla="*/ 264783 h 887826"/>
                <a:gd name="connsiteX4636" fmla="*/ 227416 w 569900"/>
                <a:gd name="connsiteY4636" fmla="*/ 264783 h 887826"/>
                <a:gd name="connsiteX4637" fmla="*/ 227416 w 569900"/>
                <a:gd name="connsiteY4637" fmla="*/ 265397 h 887826"/>
                <a:gd name="connsiteX4638" fmla="*/ 226806 w 569900"/>
                <a:gd name="connsiteY4638" fmla="*/ 265397 h 887826"/>
                <a:gd name="connsiteX4639" fmla="*/ 226806 w 569900"/>
                <a:gd name="connsiteY4639" fmla="*/ 270312 h 887826"/>
                <a:gd name="connsiteX4640" fmla="*/ 226196 w 569900"/>
                <a:gd name="connsiteY4640" fmla="*/ 270312 h 887826"/>
                <a:gd name="connsiteX4641" fmla="*/ 226196 w 569900"/>
                <a:gd name="connsiteY4641" fmla="*/ 270926 h 887826"/>
                <a:gd name="connsiteX4642" fmla="*/ 226806 w 569900"/>
                <a:gd name="connsiteY4642" fmla="*/ 270926 h 887826"/>
                <a:gd name="connsiteX4643" fmla="*/ 226196 w 569900"/>
                <a:gd name="connsiteY4643" fmla="*/ 273998 h 887826"/>
                <a:gd name="connsiteX4644" fmla="*/ 225586 w 569900"/>
                <a:gd name="connsiteY4644" fmla="*/ 273998 h 887826"/>
                <a:gd name="connsiteX4645" fmla="*/ 225586 w 569900"/>
                <a:gd name="connsiteY4645" fmla="*/ 272769 h 887826"/>
                <a:gd name="connsiteX4646" fmla="*/ 224366 w 569900"/>
                <a:gd name="connsiteY4646" fmla="*/ 272769 h 887826"/>
                <a:gd name="connsiteX4647" fmla="*/ 224366 w 569900"/>
                <a:gd name="connsiteY4647" fmla="*/ 272155 h 887826"/>
                <a:gd name="connsiteX4648" fmla="*/ 223755 w 569900"/>
                <a:gd name="connsiteY4648" fmla="*/ 272155 h 887826"/>
                <a:gd name="connsiteX4649" fmla="*/ 223755 w 569900"/>
                <a:gd name="connsiteY4649" fmla="*/ 271540 h 887826"/>
                <a:gd name="connsiteX4650" fmla="*/ 222535 w 569900"/>
                <a:gd name="connsiteY4650" fmla="*/ 271540 h 887826"/>
                <a:gd name="connsiteX4651" fmla="*/ 224366 w 569900"/>
                <a:gd name="connsiteY4651" fmla="*/ 274612 h 887826"/>
                <a:gd name="connsiteX4652" fmla="*/ 225586 w 569900"/>
                <a:gd name="connsiteY4652" fmla="*/ 274612 h 887826"/>
                <a:gd name="connsiteX4653" fmla="*/ 223145 w 569900"/>
                <a:gd name="connsiteY4653" fmla="*/ 278298 h 887826"/>
                <a:gd name="connsiteX4654" fmla="*/ 222535 w 569900"/>
                <a:gd name="connsiteY4654" fmla="*/ 278298 h 887826"/>
                <a:gd name="connsiteX4655" fmla="*/ 219485 w 569900"/>
                <a:gd name="connsiteY4655" fmla="*/ 282599 h 887826"/>
                <a:gd name="connsiteX4656" fmla="*/ 218875 w 569900"/>
                <a:gd name="connsiteY4656" fmla="*/ 284442 h 887826"/>
                <a:gd name="connsiteX4657" fmla="*/ 217655 w 569900"/>
                <a:gd name="connsiteY4657" fmla="*/ 284442 h 887826"/>
                <a:gd name="connsiteX4658" fmla="*/ 217655 w 569900"/>
                <a:gd name="connsiteY4658" fmla="*/ 283827 h 887826"/>
                <a:gd name="connsiteX4659" fmla="*/ 215214 w 569900"/>
                <a:gd name="connsiteY4659" fmla="*/ 283213 h 887826"/>
                <a:gd name="connsiteX4660" fmla="*/ 215214 w 569900"/>
                <a:gd name="connsiteY4660" fmla="*/ 282599 h 887826"/>
                <a:gd name="connsiteX4661" fmla="*/ 215824 w 569900"/>
                <a:gd name="connsiteY4661" fmla="*/ 282599 h 887826"/>
                <a:gd name="connsiteX4662" fmla="*/ 215214 w 569900"/>
                <a:gd name="connsiteY4662" fmla="*/ 281984 h 887826"/>
                <a:gd name="connsiteX4663" fmla="*/ 215824 w 569900"/>
                <a:gd name="connsiteY4663" fmla="*/ 281984 h 887826"/>
                <a:gd name="connsiteX4664" fmla="*/ 215214 w 569900"/>
                <a:gd name="connsiteY4664" fmla="*/ 280756 h 887826"/>
                <a:gd name="connsiteX4665" fmla="*/ 215824 w 569900"/>
                <a:gd name="connsiteY4665" fmla="*/ 280141 h 887826"/>
                <a:gd name="connsiteX4666" fmla="*/ 215214 w 569900"/>
                <a:gd name="connsiteY4666" fmla="*/ 280141 h 887826"/>
                <a:gd name="connsiteX4667" fmla="*/ 215214 w 569900"/>
                <a:gd name="connsiteY4667" fmla="*/ 278298 h 887826"/>
                <a:gd name="connsiteX4668" fmla="*/ 213994 w 569900"/>
                <a:gd name="connsiteY4668" fmla="*/ 272769 h 887826"/>
                <a:gd name="connsiteX4669" fmla="*/ 213994 w 569900"/>
                <a:gd name="connsiteY4669" fmla="*/ 267854 h 887826"/>
                <a:gd name="connsiteX4670" fmla="*/ 212774 w 569900"/>
                <a:gd name="connsiteY4670" fmla="*/ 267854 h 887826"/>
                <a:gd name="connsiteX4671" fmla="*/ 212774 w 569900"/>
                <a:gd name="connsiteY4671" fmla="*/ 272769 h 887826"/>
                <a:gd name="connsiteX4672" fmla="*/ 213994 w 569900"/>
                <a:gd name="connsiteY4672" fmla="*/ 272769 h 887826"/>
                <a:gd name="connsiteX4673" fmla="*/ 214604 w 569900"/>
                <a:gd name="connsiteY4673" fmla="*/ 279527 h 887826"/>
                <a:gd name="connsiteX4674" fmla="*/ 211554 w 569900"/>
                <a:gd name="connsiteY4674" fmla="*/ 279527 h 887826"/>
                <a:gd name="connsiteX4675" fmla="*/ 209113 w 569900"/>
                <a:gd name="connsiteY4675" fmla="*/ 275226 h 887826"/>
                <a:gd name="connsiteX4676" fmla="*/ 208503 w 569900"/>
                <a:gd name="connsiteY4676" fmla="*/ 275226 h 887826"/>
                <a:gd name="connsiteX4677" fmla="*/ 208503 w 569900"/>
                <a:gd name="connsiteY4677" fmla="*/ 272155 h 887826"/>
                <a:gd name="connsiteX4678" fmla="*/ 207893 w 569900"/>
                <a:gd name="connsiteY4678" fmla="*/ 272155 h 887826"/>
                <a:gd name="connsiteX4679" fmla="*/ 207893 w 569900"/>
                <a:gd name="connsiteY4679" fmla="*/ 275226 h 887826"/>
                <a:gd name="connsiteX4680" fmla="*/ 207283 w 569900"/>
                <a:gd name="connsiteY4680" fmla="*/ 275226 h 887826"/>
                <a:gd name="connsiteX4681" fmla="*/ 206063 w 569900"/>
                <a:gd name="connsiteY4681" fmla="*/ 276455 h 887826"/>
                <a:gd name="connsiteX4682" fmla="*/ 206063 w 569900"/>
                <a:gd name="connsiteY4682" fmla="*/ 277069 h 887826"/>
                <a:gd name="connsiteX4683" fmla="*/ 204233 w 569900"/>
                <a:gd name="connsiteY4683" fmla="*/ 277069 h 887826"/>
                <a:gd name="connsiteX4684" fmla="*/ 204843 w 569900"/>
                <a:gd name="connsiteY4684" fmla="*/ 286285 h 887826"/>
                <a:gd name="connsiteX4685" fmla="*/ 204233 w 569900"/>
                <a:gd name="connsiteY4685" fmla="*/ 286285 h 887826"/>
                <a:gd name="connsiteX4686" fmla="*/ 204233 w 569900"/>
                <a:gd name="connsiteY4686" fmla="*/ 284442 h 887826"/>
                <a:gd name="connsiteX4687" fmla="*/ 203623 w 569900"/>
                <a:gd name="connsiteY4687" fmla="*/ 284442 h 887826"/>
                <a:gd name="connsiteX4688" fmla="*/ 203623 w 569900"/>
                <a:gd name="connsiteY4688" fmla="*/ 283827 h 887826"/>
                <a:gd name="connsiteX4689" fmla="*/ 203013 w 569900"/>
                <a:gd name="connsiteY4689" fmla="*/ 283827 h 887826"/>
                <a:gd name="connsiteX4690" fmla="*/ 202403 w 569900"/>
                <a:gd name="connsiteY4690" fmla="*/ 282599 h 887826"/>
                <a:gd name="connsiteX4691" fmla="*/ 202403 w 569900"/>
                <a:gd name="connsiteY4691" fmla="*/ 283213 h 887826"/>
                <a:gd name="connsiteX4692" fmla="*/ 201182 w 569900"/>
                <a:gd name="connsiteY4692" fmla="*/ 283213 h 887826"/>
                <a:gd name="connsiteX4693" fmla="*/ 201182 w 569900"/>
                <a:gd name="connsiteY4693" fmla="*/ 282599 h 887826"/>
                <a:gd name="connsiteX4694" fmla="*/ 200572 w 569900"/>
                <a:gd name="connsiteY4694" fmla="*/ 282599 h 887826"/>
                <a:gd name="connsiteX4695" fmla="*/ 200572 w 569900"/>
                <a:gd name="connsiteY4695" fmla="*/ 281984 h 887826"/>
                <a:gd name="connsiteX4696" fmla="*/ 199962 w 569900"/>
                <a:gd name="connsiteY4696" fmla="*/ 281984 h 887826"/>
                <a:gd name="connsiteX4697" fmla="*/ 199962 w 569900"/>
                <a:gd name="connsiteY4697" fmla="*/ 282599 h 887826"/>
                <a:gd name="connsiteX4698" fmla="*/ 199352 w 569900"/>
                <a:gd name="connsiteY4698" fmla="*/ 282599 h 887826"/>
                <a:gd name="connsiteX4699" fmla="*/ 199352 w 569900"/>
                <a:gd name="connsiteY4699" fmla="*/ 280756 h 887826"/>
                <a:gd name="connsiteX4700" fmla="*/ 199962 w 569900"/>
                <a:gd name="connsiteY4700" fmla="*/ 280756 h 887826"/>
                <a:gd name="connsiteX4701" fmla="*/ 199962 w 569900"/>
                <a:gd name="connsiteY4701" fmla="*/ 279527 h 887826"/>
                <a:gd name="connsiteX4702" fmla="*/ 199352 w 569900"/>
                <a:gd name="connsiteY4702" fmla="*/ 280141 h 887826"/>
                <a:gd name="connsiteX4703" fmla="*/ 199352 w 569900"/>
                <a:gd name="connsiteY4703" fmla="*/ 278298 h 887826"/>
                <a:gd name="connsiteX4704" fmla="*/ 198742 w 569900"/>
                <a:gd name="connsiteY4704" fmla="*/ 278912 h 887826"/>
                <a:gd name="connsiteX4705" fmla="*/ 198742 w 569900"/>
                <a:gd name="connsiteY4705" fmla="*/ 275226 h 887826"/>
                <a:gd name="connsiteX4706" fmla="*/ 199352 w 569900"/>
                <a:gd name="connsiteY4706" fmla="*/ 275226 h 887826"/>
                <a:gd name="connsiteX4707" fmla="*/ 199962 w 569900"/>
                <a:gd name="connsiteY4707" fmla="*/ 271540 h 887826"/>
                <a:gd name="connsiteX4708" fmla="*/ 200572 w 569900"/>
                <a:gd name="connsiteY4708" fmla="*/ 271540 h 887826"/>
                <a:gd name="connsiteX4709" fmla="*/ 200572 w 569900"/>
                <a:gd name="connsiteY4709" fmla="*/ 270312 h 887826"/>
                <a:gd name="connsiteX4710" fmla="*/ 199962 w 569900"/>
                <a:gd name="connsiteY4710" fmla="*/ 270312 h 887826"/>
                <a:gd name="connsiteX4711" fmla="*/ 199962 w 569900"/>
                <a:gd name="connsiteY4711" fmla="*/ 268469 h 887826"/>
                <a:gd name="connsiteX4712" fmla="*/ 200572 w 569900"/>
                <a:gd name="connsiteY4712" fmla="*/ 268469 h 887826"/>
                <a:gd name="connsiteX4713" fmla="*/ 200572 w 569900"/>
                <a:gd name="connsiteY4713" fmla="*/ 266626 h 887826"/>
                <a:gd name="connsiteX4714" fmla="*/ 201182 w 569900"/>
                <a:gd name="connsiteY4714" fmla="*/ 266626 h 887826"/>
                <a:gd name="connsiteX4715" fmla="*/ 201182 w 569900"/>
                <a:gd name="connsiteY4715" fmla="*/ 265397 h 887826"/>
                <a:gd name="connsiteX4716" fmla="*/ 203013 w 569900"/>
                <a:gd name="connsiteY4716" fmla="*/ 265397 h 887826"/>
                <a:gd name="connsiteX4717" fmla="*/ 203623 w 569900"/>
                <a:gd name="connsiteY4717" fmla="*/ 263554 h 887826"/>
                <a:gd name="connsiteX4718" fmla="*/ 204233 w 569900"/>
                <a:gd name="connsiteY4718" fmla="*/ 263554 h 887826"/>
                <a:gd name="connsiteX4719" fmla="*/ 204233 w 569900"/>
                <a:gd name="connsiteY4719" fmla="*/ 262325 h 887826"/>
                <a:gd name="connsiteX4720" fmla="*/ 204843 w 569900"/>
                <a:gd name="connsiteY4720" fmla="*/ 262325 h 887826"/>
                <a:gd name="connsiteX4721" fmla="*/ 204843 w 569900"/>
                <a:gd name="connsiteY4721" fmla="*/ 261097 h 887826"/>
                <a:gd name="connsiteX4722" fmla="*/ 206673 w 569900"/>
                <a:gd name="connsiteY4722" fmla="*/ 259868 h 887826"/>
                <a:gd name="connsiteX4723" fmla="*/ 207893 w 569900"/>
                <a:gd name="connsiteY4723" fmla="*/ 259868 h 887826"/>
                <a:gd name="connsiteX4724" fmla="*/ 207893 w 569900"/>
                <a:gd name="connsiteY4724" fmla="*/ 259253 h 887826"/>
                <a:gd name="connsiteX4725" fmla="*/ 208503 w 569900"/>
                <a:gd name="connsiteY4725" fmla="*/ 259253 h 887826"/>
                <a:gd name="connsiteX4726" fmla="*/ 208503 w 569900"/>
                <a:gd name="connsiteY4726" fmla="*/ 258639 h 887826"/>
                <a:gd name="connsiteX4727" fmla="*/ 210334 w 569900"/>
                <a:gd name="connsiteY4727" fmla="*/ 258639 h 887826"/>
                <a:gd name="connsiteX4728" fmla="*/ 210334 w 569900"/>
                <a:gd name="connsiteY4728" fmla="*/ 257410 h 887826"/>
                <a:gd name="connsiteX4729" fmla="*/ 210944 w 569900"/>
                <a:gd name="connsiteY4729" fmla="*/ 257410 h 887826"/>
                <a:gd name="connsiteX4730" fmla="*/ 210944 w 569900"/>
                <a:gd name="connsiteY4730" fmla="*/ 255567 h 887826"/>
                <a:gd name="connsiteX4731" fmla="*/ 211554 w 569900"/>
                <a:gd name="connsiteY4731" fmla="*/ 255567 h 887826"/>
                <a:gd name="connsiteX4732" fmla="*/ 211554 w 569900"/>
                <a:gd name="connsiteY4732" fmla="*/ 254953 h 887826"/>
                <a:gd name="connsiteX4733" fmla="*/ 215214 w 569900"/>
                <a:gd name="connsiteY4733" fmla="*/ 254953 h 887826"/>
                <a:gd name="connsiteX4734" fmla="*/ 215214 w 569900"/>
                <a:gd name="connsiteY4734" fmla="*/ 253724 h 887826"/>
                <a:gd name="connsiteX4735" fmla="*/ 219485 w 569900"/>
                <a:gd name="connsiteY4735" fmla="*/ 252496 h 887826"/>
                <a:gd name="connsiteX4736" fmla="*/ 220095 w 569900"/>
                <a:gd name="connsiteY4736" fmla="*/ 249424 h 887826"/>
                <a:gd name="connsiteX4737" fmla="*/ 220705 w 569900"/>
                <a:gd name="connsiteY4737" fmla="*/ 249424 h 887826"/>
                <a:gd name="connsiteX4738" fmla="*/ 220705 w 569900"/>
                <a:gd name="connsiteY4738" fmla="*/ 248810 h 887826"/>
                <a:gd name="connsiteX4739" fmla="*/ 221925 w 569900"/>
                <a:gd name="connsiteY4739" fmla="*/ 248810 h 887826"/>
                <a:gd name="connsiteX4740" fmla="*/ 221925 w 569900"/>
                <a:gd name="connsiteY4740" fmla="*/ 248195 h 887826"/>
                <a:gd name="connsiteX4741" fmla="*/ 223755 w 569900"/>
                <a:gd name="connsiteY4741" fmla="*/ 247581 h 887826"/>
                <a:gd name="connsiteX4742" fmla="*/ 223755 w 569900"/>
                <a:gd name="connsiteY4742" fmla="*/ 246967 h 887826"/>
                <a:gd name="connsiteX4743" fmla="*/ 226806 w 569900"/>
                <a:gd name="connsiteY4743" fmla="*/ 246967 h 887826"/>
                <a:gd name="connsiteX4744" fmla="*/ 226806 w 569900"/>
                <a:gd name="connsiteY4744" fmla="*/ 245738 h 887826"/>
                <a:gd name="connsiteX4745" fmla="*/ 227416 w 569900"/>
                <a:gd name="connsiteY4745" fmla="*/ 245738 h 887826"/>
                <a:gd name="connsiteX4746" fmla="*/ 227416 w 569900"/>
                <a:gd name="connsiteY4746" fmla="*/ 245124 h 887826"/>
                <a:gd name="connsiteX4747" fmla="*/ 228636 w 569900"/>
                <a:gd name="connsiteY4747" fmla="*/ 245124 h 887826"/>
                <a:gd name="connsiteX4748" fmla="*/ 228636 w 569900"/>
                <a:gd name="connsiteY4748" fmla="*/ 244509 h 887826"/>
                <a:gd name="connsiteX4749" fmla="*/ 230466 w 569900"/>
                <a:gd name="connsiteY4749" fmla="*/ 244509 h 887826"/>
                <a:gd name="connsiteX4750" fmla="*/ 230466 w 569900"/>
                <a:gd name="connsiteY4750" fmla="*/ 243895 h 887826"/>
                <a:gd name="connsiteX4751" fmla="*/ 227416 w 569900"/>
                <a:gd name="connsiteY4751" fmla="*/ 244509 h 887826"/>
                <a:gd name="connsiteX4752" fmla="*/ 227416 w 569900"/>
                <a:gd name="connsiteY4752" fmla="*/ 245124 h 887826"/>
                <a:gd name="connsiteX4753" fmla="*/ 223145 w 569900"/>
                <a:gd name="connsiteY4753" fmla="*/ 245738 h 887826"/>
                <a:gd name="connsiteX4754" fmla="*/ 223145 w 569900"/>
                <a:gd name="connsiteY4754" fmla="*/ 244509 h 887826"/>
                <a:gd name="connsiteX4755" fmla="*/ 222535 w 569900"/>
                <a:gd name="connsiteY4755" fmla="*/ 244509 h 887826"/>
                <a:gd name="connsiteX4756" fmla="*/ 222535 w 569900"/>
                <a:gd name="connsiteY4756" fmla="*/ 245124 h 887826"/>
                <a:gd name="connsiteX4757" fmla="*/ 221925 w 569900"/>
                <a:gd name="connsiteY4757" fmla="*/ 245124 h 887826"/>
                <a:gd name="connsiteX4758" fmla="*/ 221925 w 569900"/>
                <a:gd name="connsiteY4758" fmla="*/ 245738 h 887826"/>
                <a:gd name="connsiteX4759" fmla="*/ 220705 w 569900"/>
                <a:gd name="connsiteY4759" fmla="*/ 245738 h 887826"/>
                <a:gd name="connsiteX4760" fmla="*/ 220705 w 569900"/>
                <a:gd name="connsiteY4760" fmla="*/ 246967 h 887826"/>
                <a:gd name="connsiteX4761" fmla="*/ 220095 w 569900"/>
                <a:gd name="connsiteY4761" fmla="*/ 246967 h 887826"/>
                <a:gd name="connsiteX4762" fmla="*/ 220095 w 569900"/>
                <a:gd name="connsiteY4762" fmla="*/ 247581 h 887826"/>
                <a:gd name="connsiteX4763" fmla="*/ 219485 w 569900"/>
                <a:gd name="connsiteY4763" fmla="*/ 247581 h 887826"/>
                <a:gd name="connsiteX4764" fmla="*/ 219485 w 569900"/>
                <a:gd name="connsiteY4764" fmla="*/ 248810 h 887826"/>
                <a:gd name="connsiteX4765" fmla="*/ 218875 w 569900"/>
                <a:gd name="connsiteY4765" fmla="*/ 248810 h 887826"/>
                <a:gd name="connsiteX4766" fmla="*/ 218875 w 569900"/>
                <a:gd name="connsiteY4766" fmla="*/ 250653 h 887826"/>
                <a:gd name="connsiteX4767" fmla="*/ 218265 w 569900"/>
                <a:gd name="connsiteY4767" fmla="*/ 250653 h 887826"/>
                <a:gd name="connsiteX4768" fmla="*/ 218265 w 569900"/>
                <a:gd name="connsiteY4768" fmla="*/ 251267 h 887826"/>
                <a:gd name="connsiteX4769" fmla="*/ 217655 w 569900"/>
                <a:gd name="connsiteY4769" fmla="*/ 251267 h 887826"/>
                <a:gd name="connsiteX4770" fmla="*/ 217655 w 569900"/>
                <a:gd name="connsiteY4770" fmla="*/ 251881 h 887826"/>
                <a:gd name="connsiteX4771" fmla="*/ 216434 w 569900"/>
                <a:gd name="connsiteY4771" fmla="*/ 251881 h 887826"/>
                <a:gd name="connsiteX4772" fmla="*/ 216434 w 569900"/>
                <a:gd name="connsiteY4772" fmla="*/ 252496 h 887826"/>
                <a:gd name="connsiteX4773" fmla="*/ 210334 w 569900"/>
                <a:gd name="connsiteY4773" fmla="*/ 253724 h 887826"/>
                <a:gd name="connsiteX4774" fmla="*/ 210334 w 569900"/>
                <a:gd name="connsiteY4774" fmla="*/ 254953 h 887826"/>
                <a:gd name="connsiteX4775" fmla="*/ 208503 w 569900"/>
                <a:gd name="connsiteY4775" fmla="*/ 254953 h 887826"/>
                <a:gd name="connsiteX4776" fmla="*/ 207893 w 569900"/>
                <a:gd name="connsiteY4776" fmla="*/ 257410 h 887826"/>
                <a:gd name="connsiteX4777" fmla="*/ 206063 w 569900"/>
                <a:gd name="connsiteY4777" fmla="*/ 257410 h 887826"/>
                <a:gd name="connsiteX4778" fmla="*/ 204843 w 569900"/>
                <a:gd name="connsiteY4778" fmla="*/ 259868 h 887826"/>
                <a:gd name="connsiteX4779" fmla="*/ 204233 w 569900"/>
                <a:gd name="connsiteY4779" fmla="*/ 259868 h 887826"/>
                <a:gd name="connsiteX4780" fmla="*/ 204233 w 569900"/>
                <a:gd name="connsiteY4780" fmla="*/ 260482 h 887826"/>
                <a:gd name="connsiteX4781" fmla="*/ 203013 w 569900"/>
                <a:gd name="connsiteY4781" fmla="*/ 259868 h 887826"/>
                <a:gd name="connsiteX4782" fmla="*/ 203623 w 569900"/>
                <a:gd name="connsiteY4782" fmla="*/ 259868 h 887826"/>
                <a:gd name="connsiteX4783" fmla="*/ 203623 w 569900"/>
                <a:gd name="connsiteY4783" fmla="*/ 259253 h 887826"/>
                <a:gd name="connsiteX4784" fmla="*/ 203013 w 569900"/>
                <a:gd name="connsiteY4784" fmla="*/ 259253 h 887826"/>
                <a:gd name="connsiteX4785" fmla="*/ 203013 w 569900"/>
                <a:gd name="connsiteY4785" fmla="*/ 259868 h 887826"/>
                <a:gd name="connsiteX4786" fmla="*/ 203013 w 569900"/>
                <a:gd name="connsiteY4786" fmla="*/ 260482 h 887826"/>
                <a:gd name="connsiteX4787" fmla="*/ 202403 w 569900"/>
                <a:gd name="connsiteY4787" fmla="*/ 260482 h 887826"/>
                <a:gd name="connsiteX4788" fmla="*/ 202403 w 569900"/>
                <a:gd name="connsiteY4788" fmla="*/ 262940 h 887826"/>
                <a:gd name="connsiteX4789" fmla="*/ 201182 w 569900"/>
                <a:gd name="connsiteY4789" fmla="*/ 262940 h 887826"/>
                <a:gd name="connsiteX4790" fmla="*/ 201182 w 569900"/>
                <a:gd name="connsiteY4790" fmla="*/ 264168 h 887826"/>
                <a:gd name="connsiteX4791" fmla="*/ 200572 w 569900"/>
                <a:gd name="connsiteY4791" fmla="*/ 264168 h 887826"/>
                <a:gd name="connsiteX4792" fmla="*/ 200572 w 569900"/>
                <a:gd name="connsiteY4792" fmla="*/ 263554 h 887826"/>
                <a:gd name="connsiteX4793" fmla="*/ 199962 w 569900"/>
                <a:gd name="connsiteY4793" fmla="*/ 263554 h 887826"/>
                <a:gd name="connsiteX4794" fmla="*/ 199962 w 569900"/>
                <a:gd name="connsiteY4794" fmla="*/ 264168 h 887826"/>
                <a:gd name="connsiteX4795" fmla="*/ 199352 w 569900"/>
                <a:gd name="connsiteY4795" fmla="*/ 264168 h 887826"/>
                <a:gd name="connsiteX4796" fmla="*/ 199352 w 569900"/>
                <a:gd name="connsiteY4796" fmla="*/ 264783 h 887826"/>
                <a:gd name="connsiteX4797" fmla="*/ 196912 w 569900"/>
                <a:gd name="connsiteY4797" fmla="*/ 265397 h 887826"/>
                <a:gd name="connsiteX4798" fmla="*/ 196912 w 569900"/>
                <a:gd name="connsiteY4798" fmla="*/ 264168 h 887826"/>
                <a:gd name="connsiteX4799" fmla="*/ 196302 w 569900"/>
                <a:gd name="connsiteY4799" fmla="*/ 264168 h 887826"/>
                <a:gd name="connsiteX4800" fmla="*/ 196302 w 569900"/>
                <a:gd name="connsiteY4800" fmla="*/ 261097 h 887826"/>
                <a:gd name="connsiteX4801" fmla="*/ 195692 w 569900"/>
                <a:gd name="connsiteY4801" fmla="*/ 261097 h 887826"/>
                <a:gd name="connsiteX4802" fmla="*/ 195692 w 569900"/>
                <a:gd name="connsiteY4802" fmla="*/ 264168 h 887826"/>
                <a:gd name="connsiteX4803" fmla="*/ 195082 w 569900"/>
                <a:gd name="connsiteY4803" fmla="*/ 264168 h 887826"/>
                <a:gd name="connsiteX4804" fmla="*/ 195082 w 569900"/>
                <a:gd name="connsiteY4804" fmla="*/ 267240 h 887826"/>
                <a:gd name="connsiteX4805" fmla="*/ 194471 w 569900"/>
                <a:gd name="connsiteY4805" fmla="*/ 267240 h 887826"/>
                <a:gd name="connsiteX4806" fmla="*/ 194471 w 569900"/>
                <a:gd name="connsiteY4806" fmla="*/ 278298 h 887826"/>
                <a:gd name="connsiteX4807" fmla="*/ 195082 w 569900"/>
                <a:gd name="connsiteY4807" fmla="*/ 278298 h 887826"/>
                <a:gd name="connsiteX4808" fmla="*/ 195082 w 569900"/>
                <a:gd name="connsiteY4808" fmla="*/ 278912 h 887826"/>
                <a:gd name="connsiteX4809" fmla="*/ 193251 w 569900"/>
                <a:gd name="connsiteY4809" fmla="*/ 279527 h 887826"/>
                <a:gd name="connsiteX4810" fmla="*/ 195692 w 569900"/>
                <a:gd name="connsiteY4810" fmla="*/ 279527 h 887826"/>
                <a:gd name="connsiteX4811" fmla="*/ 195692 w 569900"/>
                <a:gd name="connsiteY4811" fmla="*/ 281984 h 887826"/>
                <a:gd name="connsiteX4812" fmla="*/ 196302 w 569900"/>
                <a:gd name="connsiteY4812" fmla="*/ 281984 h 887826"/>
                <a:gd name="connsiteX4813" fmla="*/ 196302 w 569900"/>
                <a:gd name="connsiteY4813" fmla="*/ 283827 h 887826"/>
                <a:gd name="connsiteX4814" fmla="*/ 196912 w 569900"/>
                <a:gd name="connsiteY4814" fmla="*/ 283827 h 887826"/>
                <a:gd name="connsiteX4815" fmla="*/ 196912 w 569900"/>
                <a:gd name="connsiteY4815" fmla="*/ 286285 h 887826"/>
                <a:gd name="connsiteX4816" fmla="*/ 197522 w 569900"/>
                <a:gd name="connsiteY4816" fmla="*/ 286285 h 887826"/>
                <a:gd name="connsiteX4817" fmla="*/ 197522 w 569900"/>
                <a:gd name="connsiteY4817" fmla="*/ 288742 h 887826"/>
                <a:gd name="connsiteX4818" fmla="*/ 196912 w 569900"/>
                <a:gd name="connsiteY4818" fmla="*/ 288742 h 887826"/>
                <a:gd name="connsiteX4819" fmla="*/ 196912 w 569900"/>
                <a:gd name="connsiteY4819" fmla="*/ 290585 h 887826"/>
                <a:gd name="connsiteX4820" fmla="*/ 194471 w 569900"/>
                <a:gd name="connsiteY4820" fmla="*/ 290585 h 887826"/>
                <a:gd name="connsiteX4821" fmla="*/ 194471 w 569900"/>
                <a:gd name="connsiteY4821" fmla="*/ 291199 h 887826"/>
                <a:gd name="connsiteX4822" fmla="*/ 192031 w 569900"/>
                <a:gd name="connsiteY4822" fmla="*/ 291199 h 887826"/>
                <a:gd name="connsiteX4823" fmla="*/ 192031 w 569900"/>
                <a:gd name="connsiteY4823" fmla="*/ 291814 h 887826"/>
                <a:gd name="connsiteX4824" fmla="*/ 191421 w 569900"/>
                <a:gd name="connsiteY4824" fmla="*/ 291814 h 887826"/>
                <a:gd name="connsiteX4825" fmla="*/ 191421 w 569900"/>
                <a:gd name="connsiteY4825" fmla="*/ 292428 h 887826"/>
                <a:gd name="connsiteX4826" fmla="*/ 188981 w 569900"/>
                <a:gd name="connsiteY4826" fmla="*/ 293657 h 887826"/>
                <a:gd name="connsiteX4827" fmla="*/ 188981 w 569900"/>
                <a:gd name="connsiteY4827" fmla="*/ 294271 h 887826"/>
                <a:gd name="connsiteX4828" fmla="*/ 188371 w 569900"/>
                <a:gd name="connsiteY4828" fmla="*/ 294271 h 887826"/>
                <a:gd name="connsiteX4829" fmla="*/ 188371 w 569900"/>
                <a:gd name="connsiteY4829" fmla="*/ 294885 h 887826"/>
                <a:gd name="connsiteX4830" fmla="*/ 187761 w 569900"/>
                <a:gd name="connsiteY4830" fmla="*/ 294885 h 887826"/>
                <a:gd name="connsiteX4831" fmla="*/ 187761 w 569900"/>
                <a:gd name="connsiteY4831" fmla="*/ 296728 h 887826"/>
                <a:gd name="connsiteX4832" fmla="*/ 187150 w 569900"/>
                <a:gd name="connsiteY4832" fmla="*/ 296728 h 887826"/>
                <a:gd name="connsiteX4833" fmla="*/ 187150 w 569900"/>
                <a:gd name="connsiteY4833" fmla="*/ 299186 h 887826"/>
                <a:gd name="connsiteX4834" fmla="*/ 186540 w 569900"/>
                <a:gd name="connsiteY4834" fmla="*/ 299186 h 887826"/>
                <a:gd name="connsiteX4835" fmla="*/ 184710 w 569900"/>
                <a:gd name="connsiteY4835" fmla="*/ 300415 h 887826"/>
                <a:gd name="connsiteX4836" fmla="*/ 184710 w 569900"/>
                <a:gd name="connsiteY4836" fmla="*/ 305329 h 887826"/>
                <a:gd name="connsiteX4837" fmla="*/ 184100 w 569900"/>
                <a:gd name="connsiteY4837" fmla="*/ 305329 h 887826"/>
                <a:gd name="connsiteX4838" fmla="*/ 184710 w 569900"/>
                <a:gd name="connsiteY4838" fmla="*/ 308401 h 887826"/>
                <a:gd name="connsiteX4839" fmla="*/ 184100 w 569900"/>
                <a:gd name="connsiteY4839" fmla="*/ 308401 h 887826"/>
                <a:gd name="connsiteX4840" fmla="*/ 184100 w 569900"/>
                <a:gd name="connsiteY4840" fmla="*/ 307787 h 887826"/>
                <a:gd name="connsiteX4841" fmla="*/ 182880 w 569900"/>
                <a:gd name="connsiteY4841" fmla="*/ 310244 h 887826"/>
                <a:gd name="connsiteX4842" fmla="*/ 181660 w 569900"/>
                <a:gd name="connsiteY4842" fmla="*/ 310244 h 887826"/>
                <a:gd name="connsiteX4843" fmla="*/ 181660 w 569900"/>
                <a:gd name="connsiteY4843" fmla="*/ 313316 h 887826"/>
                <a:gd name="connsiteX4844" fmla="*/ 181050 w 569900"/>
                <a:gd name="connsiteY4844" fmla="*/ 313316 h 887826"/>
                <a:gd name="connsiteX4845" fmla="*/ 180440 w 569900"/>
                <a:gd name="connsiteY4845" fmla="*/ 315773 h 887826"/>
                <a:gd name="connsiteX4846" fmla="*/ 179830 w 569900"/>
                <a:gd name="connsiteY4846" fmla="*/ 315773 h 887826"/>
                <a:gd name="connsiteX4847" fmla="*/ 179830 w 569900"/>
                <a:gd name="connsiteY4847" fmla="*/ 316388 h 887826"/>
                <a:gd name="connsiteX4848" fmla="*/ 179219 w 569900"/>
                <a:gd name="connsiteY4848" fmla="*/ 316388 h 887826"/>
                <a:gd name="connsiteX4849" fmla="*/ 179219 w 569900"/>
                <a:gd name="connsiteY4849" fmla="*/ 317616 h 887826"/>
                <a:gd name="connsiteX4850" fmla="*/ 177999 w 569900"/>
                <a:gd name="connsiteY4850" fmla="*/ 317616 h 887826"/>
                <a:gd name="connsiteX4851" fmla="*/ 177999 w 569900"/>
                <a:gd name="connsiteY4851" fmla="*/ 318231 h 887826"/>
                <a:gd name="connsiteX4852" fmla="*/ 177389 w 569900"/>
                <a:gd name="connsiteY4852" fmla="*/ 318231 h 887826"/>
                <a:gd name="connsiteX4853" fmla="*/ 176779 w 569900"/>
                <a:gd name="connsiteY4853" fmla="*/ 320074 h 887826"/>
                <a:gd name="connsiteX4854" fmla="*/ 176169 w 569900"/>
                <a:gd name="connsiteY4854" fmla="*/ 320074 h 887826"/>
                <a:gd name="connsiteX4855" fmla="*/ 176169 w 569900"/>
                <a:gd name="connsiteY4855" fmla="*/ 321917 h 887826"/>
                <a:gd name="connsiteX4856" fmla="*/ 175559 w 569900"/>
                <a:gd name="connsiteY4856" fmla="*/ 321917 h 887826"/>
                <a:gd name="connsiteX4857" fmla="*/ 175559 w 569900"/>
                <a:gd name="connsiteY4857" fmla="*/ 322531 h 887826"/>
                <a:gd name="connsiteX4858" fmla="*/ 174949 w 569900"/>
                <a:gd name="connsiteY4858" fmla="*/ 322531 h 887826"/>
                <a:gd name="connsiteX4859" fmla="*/ 173729 w 569900"/>
                <a:gd name="connsiteY4859" fmla="*/ 322121 h 887826"/>
                <a:gd name="connsiteX4860" fmla="*/ 173729 w 569900"/>
                <a:gd name="connsiteY4860" fmla="*/ 321917 h 887826"/>
                <a:gd name="connsiteX4861" fmla="*/ 173119 w 569900"/>
                <a:gd name="connsiteY4861" fmla="*/ 321917 h 887826"/>
                <a:gd name="connsiteX4862" fmla="*/ 173729 w 569900"/>
                <a:gd name="connsiteY4862" fmla="*/ 322121 h 887826"/>
                <a:gd name="connsiteX4863" fmla="*/ 173729 w 569900"/>
                <a:gd name="connsiteY4863" fmla="*/ 322531 h 887826"/>
                <a:gd name="connsiteX4864" fmla="*/ 174949 w 569900"/>
                <a:gd name="connsiteY4864" fmla="*/ 322531 h 887826"/>
                <a:gd name="connsiteX4865" fmla="*/ 176779 w 569900"/>
                <a:gd name="connsiteY4865" fmla="*/ 323145 h 887826"/>
                <a:gd name="connsiteX4866" fmla="*/ 176779 w 569900"/>
                <a:gd name="connsiteY4866" fmla="*/ 323760 h 887826"/>
                <a:gd name="connsiteX4867" fmla="*/ 176169 w 569900"/>
                <a:gd name="connsiteY4867" fmla="*/ 323760 h 887826"/>
                <a:gd name="connsiteX4868" fmla="*/ 176779 w 569900"/>
                <a:gd name="connsiteY4868" fmla="*/ 329289 h 887826"/>
                <a:gd name="connsiteX4869" fmla="*/ 176169 w 569900"/>
                <a:gd name="connsiteY4869" fmla="*/ 329289 h 887826"/>
                <a:gd name="connsiteX4870" fmla="*/ 173119 w 569900"/>
                <a:gd name="connsiteY4870" fmla="*/ 331746 h 887826"/>
                <a:gd name="connsiteX4871" fmla="*/ 173119 w 569900"/>
                <a:gd name="connsiteY4871" fmla="*/ 333589 h 887826"/>
                <a:gd name="connsiteX4872" fmla="*/ 163967 w 569900"/>
                <a:gd name="connsiteY4872" fmla="*/ 333589 h 887826"/>
                <a:gd name="connsiteX4873" fmla="*/ 163967 w 569900"/>
                <a:gd name="connsiteY4873" fmla="*/ 334203 h 887826"/>
                <a:gd name="connsiteX4874" fmla="*/ 159697 w 569900"/>
                <a:gd name="connsiteY4874" fmla="*/ 333589 h 887826"/>
                <a:gd name="connsiteX4875" fmla="*/ 159697 w 569900"/>
                <a:gd name="connsiteY4875" fmla="*/ 332975 h 887826"/>
                <a:gd name="connsiteX4876" fmla="*/ 158477 w 569900"/>
                <a:gd name="connsiteY4876" fmla="*/ 332975 h 887826"/>
                <a:gd name="connsiteX4877" fmla="*/ 158477 w 569900"/>
                <a:gd name="connsiteY4877" fmla="*/ 330517 h 887826"/>
                <a:gd name="connsiteX4878" fmla="*/ 159697 w 569900"/>
                <a:gd name="connsiteY4878" fmla="*/ 330517 h 887826"/>
                <a:gd name="connsiteX4879" fmla="*/ 160307 w 569900"/>
                <a:gd name="connsiteY4879" fmla="*/ 327446 h 887826"/>
                <a:gd name="connsiteX4880" fmla="*/ 159697 w 569900"/>
                <a:gd name="connsiteY4880" fmla="*/ 327446 h 887826"/>
                <a:gd name="connsiteX4881" fmla="*/ 160307 w 569900"/>
                <a:gd name="connsiteY4881" fmla="*/ 325603 h 887826"/>
                <a:gd name="connsiteX4882" fmla="*/ 160917 w 569900"/>
                <a:gd name="connsiteY4882" fmla="*/ 325603 h 887826"/>
                <a:gd name="connsiteX4883" fmla="*/ 160917 w 569900"/>
                <a:gd name="connsiteY4883" fmla="*/ 322531 h 887826"/>
                <a:gd name="connsiteX4884" fmla="*/ 162137 w 569900"/>
                <a:gd name="connsiteY4884" fmla="*/ 322531 h 887826"/>
                <a:gd name="connsiteX4885" fmla="*/ 162137 w 569900"/>
                <a:gd name="connsiteY4885" fmla="*/ 321917 h 887826"/>
                <a:gd name="connsiteX4886" fmla="*/ 163357 w 569900"/>
                <a:gd name="connsiteY4886" fmla="*/ 321917 h 887826"/>
                <a:gd name="connsiteX4887" fmla="*/ 163357 w 569900"/>
                <a:gd name="connsiteY4887" fmla="*/ 321302 h 887826"/>
                <a:gd name="connsiteX4888" fmla="*/ 163967 w 569900"/>
                <a:gd name="connsiteY4888" fmla="*/ 321917 h 887826"/>
                <a:gd name="connsiteX4889" fmla="*/ 167628 w 569900"/>
                <a:gd name="connsiteY4889" fmla="*/ 315159 h 887826"/>
                <a:gd name="connsiteX4890" fmla="*/ 168238 w 569900"/>
                <a:gd name="connsiteY4890" fmla="*/ 315159 h 887826"/>
                <a:gd name="connsiteX4891" fmla="*/ 167628 w 569900"/>
                <a:gd name="connsiteY4891" fmla="*/ 314544 h 887826"/>
                <a:gd name="connsiteX4892" fmla="*/ 168238 w 569900"/>
                <a:gd name="connsiteY4892" fmla="*/ 314544 h 887826"/>
                <a:gd name="connsiteX4893" fmla="*/ 168238 w 569900"/>
                <a:gd name="connsiteY4893" fmla="*/ 311473 h 887826"/>
                <a:gd name="connsiteX4894" fmla="*/ 168848 w 569900"/>
                <a:gd name="connsiteY4894" fmla="*/ 311473 h 887826"/>
                <a:gd name="connsiteX4895" fmla="*/ 168848 w 569900"/>
                <a:gd name="connsiteY4895" fmla="*/ 310244 h 887826"/>
                <a:gd name="connsiteX4896" fmla="*/ 169458 w 569900"/>
                <a:gd name="connsiteY4896" fmla="*/ 310244 h 887826"/>
                <a:gd name="connsiteX4897" fmla="*/ 169458 w 569900"/>
                <a:gd name="connsiteY4897" fmla="*/ 305329 h 887826"/>
                <a:gd name="connsiteX4898" fmla="*/ 170068 w 569900"/>
                <a:gd name="connsiteY4898" fmla="*/ 305329 h 887826"/>
                <a:gd name="connsiteX4899" fmla="*/ 170068 w 569900"/>
                <a:gd name="connsiteY4899" fmla="*/ 304101 h 887826"/>
                <a:gd name="connsiteX4900" fmla="*/ 171898 w 569900"/>
                <a:gd name="connsiteY4900" fmla="*/ 302872 h 887826"/>
                <a:gd name="connsiteX4901" fmla="*/ 172509 w 569900"/>
                <a:gd name="connsiteY4901" fmla="*/ 302872 h 887826"/>
                <a:gd name="connsiteX4902" fmla="*/ 172509 w 569900"/>
                <a:gd name="connsiteY4902" fmla="*/ 301643 h 887826"/>
                <a:gd name="connsiteX4903" fmla="*/ 173119 w 569900"/>
                <a:gd name="connsiteY4903" fmla="*/ 301643 h 887826"/>
                <a:gd name="connsiteX4904" fmla="*/ 173119 w 569900"/>
                <a:gd name="connsiteY4904" fmla="*/ 299800 h 887826"/>
                <a:gd name="connsiteX4905" fmla="*/ 173729 w 569900"/>
                <a:gd name="connsiteY4905" fmla="*/ 299800 h 887826"/>
                <a:gd name="connsiteX4906" fmla="*/ 173729 w 569900"/>
                <a:gd name="connsiteY4906" fmla="*/ 297957 h 887826"/>
                <a:gd name="connsiteX4907" fmla="*/ 174949 w 569900"/>
                <a:gd name="connsiteY4907" fmla="*/ 297957 h 887826"/>
                <a:gd name="connsiteX4908" fmla="*/ 174949 w 569900"/>
                <a:gd name="connsiteY4908" fmla="*/ 296114 h 887826"/>
                <a:gd name="connsiteX4909" fmla="*/ 175559 w 569900"/>
                <a:gd name="connsiteY4909" fmla="*/ 296114 h 887826"/>
                <a:gd name="connsiteX4910" fmla="*/ 175559 w 569900"/>
                <a:gd name="connsiteY4910" fmla="*/ 295500 h 887826"/>
                <a:gd name="connsiteX4911" fmla="*/ 174949 w 569900"/>
                <a:gd name="connsiteY4911" fmla="*/ 295500 h 887826"/>
                <a:gd name="connsiteX4912" fmla="*/ 176779 w 569900"/>
                <a:gd name="connsiteY4912" fmla="*/ 294271 h 887826"/>
                <a:gd name="connsiteX4913" fmla="*/ 176779 w 569900"/>
                <a:gd name="connsiteY4913" fmla="*/ 293657 h 887826"/>
                <a:gd name="connsiteX4914" fmla="*/ 177389 w 569900"/>
                <a:gd name="connsiteY4914" fmla="*/ 293657 h 887826"/>
                <a:gd name="connsiteX4915" fmla="*/ 177389 w 569900"/>
                <a:gd name="connsiteY4915" fmla="*/ 292428 h 887826"/>
                <a:gd name="connsiteX4916" fmla="*/ 177999 w 569900"/>
                <a:gd name="connsiteY4916" fmla="*/ 292428 h 887826"/>
                <a:gd name="connsiteX4917" fmla="*/ 177999 w 569900"/>
                <a:gd name="connsiteY4917" fmla="*/ 291814 h 887826"/>
                <a:gd name="connsiteX4918" fmla="*/ 179219 w 569900"/>
                <a:gd name="connsiteY4918" fmla="*/ 291814 h 887826"/>
                <a:gd name="connsiteX4919" fmla="*/ 179219 w 569900"/>
                <a:gd name="connsiteY4919" fmla="*/ 291199 h 887826"/>
                <a:gd name="connsiteX4920" fmla="*/ 179830 w 569900"/>
                <a:gd name="connsiteY4920" fmla="*/ 291199 h 887826"/>
                <a:gd name="connsiteX4921" fmla="*/ 179830 w 569900"/>
                <a:gd name="connsiteY4921" fmla="*/ 290585 h 887826"/>
                <a:gd name="connsiteX4922" fmla="*/ 180440 w 569900"/>
                <a:gd name="connsiteY4922" fmla="*/ 290585 h 887826"/>
                <a:gd name="connsiteX4923" fmla="*/ 180440 w 569900"/>
                <a:gd name="connsiteY4923" fmla="*/ 289971 h 887826"/>
                <a:gd name="connsiteX4924" fmla="*/ 181050 w 569900"/>
                <a:gd name="connsiteY4924" fmla="*/ 289971 h 887826"/>
                <a:gd name="connsiteX4925" fmla="*/ 181050 w 569900"/>
                <a:gd name="connsiteY4925" fmla="*/ 288128 h 887826"/>
                <a:gd name="connsiteX4926" fmla="*/ 184100 w 569900"/>
                <a:gd name="connsiteY4926" fmla="*/ 287513 h 887826"/>
                <a:gd name="connsiteX4927" fmla="*/ 184100 w 569900"/>
                <a:gd name="connsiteY4927" fmla="*/ 286899 h 887826"/>
                <a:gd name="connsiteX4928" fmla="*/ 185320 w 569900"/>
                <a:gd name="connsiteY4928" fmla="*/ 286899 h 887826"/>
                <a:gd name="connsiteX4929" fmla="*/ 185320 w 569900"/>
                <a:gd name="connsiteY4929" fmla="*/ 286285 h 887826"/>
                <a:gd name="connsiteX4930" fmla="*/ 186540 w 569900"/>
                <a:gd name="connsiteY4930" fmla="*/ 286285 h 887826"/>
                <a:gd name="connsiteX4931" fmla="*/ 186540 w 569900"/>
                <a:gd name="connsiteY4931" fmla="*/ 285056 h 887826"/>
                <a:gd name="connsiteX4932" fmla="*/ 187761 w 569900"/>
                <a:gd name="connsiteY4932" fmla="*/ 285056 h 887826"/>
                <a:gd name="connsiteX4933" fmla="*/ 187761 w 569900"/>
                <a:gd name="connsiteY4933" fmla="*/ 284442 h 887826"/>
                <a:gd name="connsiteX4934" fmla="*/ 188371 w 569900"/>
                <a:gd name="connsiteY4934" fmla="*/ 284442 h 887826"/>
                <a:gd name="connsiteX4935" fmla="*/ 188371 w 569900"/>
                <a:gd name="connsiteY4935" fmla="*/ 283827 h 887826"/>
                <a:gd name="connsiteX4936" fmla="*/ 188981 w 569900"/>
                <a:gd name="connsiteY4936" fmla="*/ 283827 h 887826"/>
                <a:gd name="connsiteX4937" fmla="*/ 188981 w 569900"/>
                <a:gd name="connsiteY4937" fmla="*/ 283213 h 887826"/>
                <a:gd name="connsiteX4938" fmla="*/ 189591 w 569900"/>
                <a:gd name="connsiteY4938" fmla="*/ 283213 h 887826"/>
                <a:gd name="connsiteX4939" fmla="*/ 189591 w 569900"/>
                <a:gd name="connsiteY4939" fmla="*/ 282599 h 887826"/>
                <a:gd name="connsiteX4940" fmla="*/ 190811 w 569900"/>
                <a:gd name="connsiteY4940" fmla="*/ 282599 h 887826"/>
                <a:gd name="connsiteX4941" fmla="*/ 190811 w 569900"/>
                <a:gd name="connsiteY4941" fmla="*/ 281984 h 887826"/>
                <a:gd name="connsiteX4942" fmla="*/ 191421 w 569900"/>
                <a:gd name="connsiteY4942" fmla="*/ 281984 h 887826"/>
                <a:gd name="connsiteX4943" fmla="*/ 191421 w 569900"/>
                <a:gd name="connsiteY4943" fmla="*/ 280141 h 887826"/>
                <a:gd name="connsiteX4944" fmla="*/ 190811 w 569900"/>
                <a:gd name="connsiteY4944" fmla="*/ 280141 h 887826"/>
                <a:gd name="connsiteX4945" fmla="*/ 190811 w 569900"/>
                <a:gd name="connsiteY4945" fmla="*/ 281984 h 887826"/>
                <a:gd name="connsiteX4946" fmla="*/ 188981 w 569900"/>
                <a:gd name="connsiteY4946" fmla="*/ 281984 h 887826"/>
                <a:gd name="connsiteX4947" fmla="*/ 187761 w 569900"/>
                <a:gd name="connsiteY4947" fmla="*/ 283213 h 887826"/>
                <a:gd name="connsiteX4948" fmla="*/ 187761 w 569900"/>
                <a:gd name="connsiteY4948" fmla="*/ 283827 h 887826"/>
                <a:gd name="connsiteX4949" fmla="*/ 187150 w 569900"/>
                <a:gd name="connsiteY4949" fmla="*/ 283827 h 887826"/>
                <a:gd name="connsiteX4950" fmla="*/ 187150 w 569900"/>
                <a:gd name="connsiteY4950" fmla="*/ 284442 h 887826"/>
                <a:gd name="connsiteX4951" fmla="*/ 186540 w 569900"/>
                <a:gd name="connsiteY4951" fmla="*/ 284442 h 887826"/>
                <a:gd name="connsiteX4952" fmla="*/ 186540 w 569900"/>
                <a:gd name="connsiteY4952" fmla="*/ 285056 h 887826"/>
                <a:gd name="connsiteX4953" fmla="*/ 184710 w 569900"/>
                <a:gd name="connsiteY4953" fmla="*/ 285056 h 887826"/>
                <a:gd name="connsiteX4954" fmla="*/ 184710 w 569900"/>
                <a:gd name="connsiteY4954" fmla="*/ 286285 h 887826"/>
                <a:gd name="connsiteX4955" fmla="*/ 183490 w 569900"/>
                <a:gd name="connsiteY4955" fmla="*/ 286285 h 887826"/>
                <a:gd name="connsiteX4956" fmla="*/ 183490 w 569900"/>
                <a:gd name="connsiteY4956" fmla="*/ 286899 h 887826"/>
                <a:gd name="connsiteX4957" fmla="*/ 182880 w 569900"/>
                <a:gd name="connsiteY4957" fmla="*/ 286899 h 887826"/>
                <a:gd name="connsiteX4958" fmla="*/ 182880 w 569900"/>
                <a:gd name="connsiteY4958" fmla="*/ 286285 h 887826"/>
                <a:gd name="connsiteX4959" fmla="*/ 181050 w 569900"/>
                <a:gd name="connsiteY4959" fmla="*/ 286899 h 887826"/>
                <a:gd name="connsiteX4960" fmla="*/ 181050 w 569900"/>
                <a:gd name="connsiteY4960" fmla="*/ 287513 h 887826"/>
                <a:gd name="connsiteX4961" fmla="*/ 179830 w 569900"/>
                <a:gd name="connsiteY4961" fmla="*/ 287513 h 887826"/>
                <a:gd name="connsiteX4962" fmla="*/ 180440 w 569900"/>
                <a:gd name="connsiteY4962" fmla="*/ 286899 h 887826"/>
                <a:gd name="connsiteX4963" fmla="*/ 179830 w 569900"/>
                <a:gd name="connsiteY4963" fmla="*/ 286899 h 887826"/>
                <a:gd name="connsiteX4964" fmla="*/ 180440 w 569900"/>
                <a:gd name="connsiteY4964" fmla="*/ 284442 h 887826"/>
                <a:gd name="connsiteX4965" fmla="*/ 181050 w 569900"/>
                <a:gd name="connsiteY4965" fmla="*/ 284442 h 887826"/>
                <a:gd name="connsiteX4966" fmla="*/ 181050 w 569900"/>
                <a:gd name="connsiteY4966" fmla="*/ 283827 h 887826"/>
                <a:gd name="connsiteX4967" fmla="*/ 180440 w 569900"/>
                <a:gd name="connsiteY4967" fmla="*/ 283827 h 887826"/>
                <a:gd name="connsiteX4968" fmla="*/ 180440 w 569900"/>
                <a:gd name="connsiteY4968" fmla="*/ 284442 h 887826"/>
                <a:gd name="connsiteX4969" fmla="*/ 179219 w 569900"/>
                <a:gd name="connsiteY4969" fmla="*/ 284442 h 887826"/>
                <a:gd name="connsiteX4970" fmla="*/ 177999 w 569900"/>
                <a:gd name="connsiteY4970" fmla="*/ 282599 h 887826"/>
                <a:gd name="connsiteX4971" fmla="*/ 177389 w 569900"/>
                <a:gd name="connsiteY4971" fmla="*/ 282599 h 887826"/>
                <a:gd name="connsiteX4972" fmla="*/ 179830 w 569900"/>
                <a:gd name="connsiteY4972" fmla="*/ 276455 h 887826"/>
                <a:gd name="connsiteX4973" fmla="*/ 180440 w 569900"/>
                <a:gd name="connsiteY4973" fmla="*/ 276455 h 887826"/>
                <a:gd name="connsiteX4974" fmla="*/ 180440 w 569900"/>
                <a:gd name="connsiteY4974" fmla="*/ 275841 h 887826"/>
                <a:gd name="connsiteX4975" fmla="*/ 181050 w 569900"/>
                <a:gd name="connsiteY4975" fmla="*/ 275841 h 887826"/>
                <a:gd name="connsiteX4976" fmla="*/ 181050 w 569900"/>
                <a:gd name="connsiteY4976" fmla="*/ 275226 h 887826"/>
                <a:gd name="connsiteX4977" fmla="*/ 181660 w 569900"/>
                <a:gd name="connsiteY4977" fmla="*/ 275226 h 887826"/>
                <a:gd name="connsiteX4978" fmla="*/ 182880 w 569900"/>
                <a:gd name="connsiteY4978" fmla="*/ 272769 h 887826"/>
                <a:gd name="connsiteX4979" fmla="*/ 183490 w 569900"/>
                <a:gd name="connsiteY4979" fmla="*/ 272769 h 887826"/>
                <a:gd name="connsiteX4980" fmla="*/ 185320 w 569900"/>
                <a:gd name="connsiteY4980" fmla="*/ 271540 h 887826"/>
                <a:gd name="connsiteX4981" fmla="*/ 185320 w 569900"/>
                <a:gd name="connsiteY4981" fmla="*/ 270926 h 887826"/>
                <a:gd name="connsiteX4982" fmla="*/ 186540 w 569900"/>
                <a:gd name="connsiteY4982" fmla="*/ 270926 h 887826"/>
                <a:gd name="connsiteX4983" fmla="*/ 186540 w 569900"/>
                <a:gd name="connsiteY4983" fmla="*/ 269083 h 887826"/>
                <a:gd name="connsiteX4984" fmla="*/ 184100 w 569900"/>
                <a:gd name="connsiteY4984" fmla="*/ 270312 h 887826"/>
                <a:gd name="connsiteX4985" fmla="*/ 184100 w 569900"/>
                <a:gd name="connsiteY4985" fmla="*/ 270926 h 887826"/>
                <a:gd name="connsiteX4986" fmla="*/ 181660 w 569900"/>
                <a:gd name="connsiteY4986" fmla="*/ 271540 h 887826"/>
                <a:gd name="connsiteX4987" fmla="*/ 181660 w 569900"/>
                <a:gd name="connsiteY4987" fmla="*/ 272155 h 887826"/>
                <a:gd name="connsiteX4988" fmla="*/ 180440 w 569900"/>
                <a:gd name="connsiteY4988" fmla="*/ 272155 h 887826"/>
                <a:gd name="connsiteX4989" fmla="*/ 180440 w 569900"/>
                <a:gd name="connsiteY4989" fmla="*/ 272769 h 887826"/>
                <a:gd name="connsiteX4990" fmla="*/ 177999 w 569900"/>
                <a:gd name="connsiteY4990" fmla="*/ 273998 h 887826"/>
                <a:gd name="connsiteX4991" fmla="*/ 177999 w 569900"/>
                <a:gd name="connsiteY4991" fmla="*/ 272769 h 887826"/>
                <a:gd name="connsiteX4992" fmla="*/ 179219 w 569900"/>
                <a:gd name="connsiteY4992" fmla="*/ 272769 h 887826"/>
                <a:gd name="connsiteX4993" fmla="*/ 179830 w 569900"/>
                <a:gd name="connsiteY4993" fmla="*/ 269083 h 887826"/>
                <a:gd name="connsiteX4994" fmla="*/ 180440 w 569900"/>
                <a:gd name="connsiteY4994" fmla="*/ 269083 h 887826"/>
                <a:gd name="connsiteX4995" fmla="*/ 181050 w 569900"/>
                <a:gd name="connsiteY4995" fmla="*/ 267240 h 887826"/>
                <a:gd name="connsiteX4996" fmla="*/ 183490 w 569900"/>
                <a:gd name="connsiteY4996" fmla="*/ 266626 h 887826"/>
                <a:gd name="connsiteX4997" fmla="*/ 184710 w 569900"/>
                <a:gd name="connsiteY4997" fmla="*/ 264783 h 887826"/>
                <a:gd name="connsiteX4998" fmla="*/ 184710 w 569900"/>
                <a:gd name="connsiteY4998" fmla="*/ 263554 h 887826"/>
                <a:gd name="connsiteX4999" fmla="*/ 186540 w 569900"/>
                <a:gd name="connsiteY4999" fmla="*/ 262325 h 887826"/>
                <a:gd name="connsiteX5000" fmla="*/ 188371 w 569900"/>
                <a:gd name="connsiteY5000" fmla="*/ 261097 h 887826"/>
                <a:gd name="connsiteX5001" fmla="*/ 187150 w 569900"/>
                <a:gd name="connsiteY5001" fmla="*/ 261097 h 887826"/>
                <a:gd name="connsiteX5002" fmla="*/ 187150 w 569900"/>
                <a:gd name="connsiteY5002" fmla="*/ 260482 h 887826"/>
                <a:gd name="connsiteX5003" fmla="*/ 188371 w 569900"/>
                <a:gd name="connsiteY5003" fmla="*/ 260482 h 887826"/>
                <a:gd name="connsiteX5004" fmla="*/ 188371 w 569900"/>
                <a:gd name="connsiteY5004" fmla="*/ 259868 h 887826"/>
                <a:gd name="connsiteX5005" fmla="*/ 188981 w 569900"/>
                <a:gd name="connsiteY5005" fmla="*/ 259868 h 887826"/>
                <a:gd name="connsiteX5006" fmla="*/ 188981 w 569900"/>
                <a:gd name="connsiteY5006" fmla="*/ 259253 h 887826"/>
                <a:gd name="connsiteX5007" fmla="*/ 188371 w 569900"/>
                <a:gd name="connsiteY5007" fmla="*/ 259253 h 887826"/>
                <a:gd name="connsiteX5008" fmla="*/ 188371 w 569900"/>
                <a:gd name="connsiteY5008" fmla="*/ 259868 h 887826"/>
                <a:gd name="connsiteX5009" fmla="*/ 187150 w 569900"/>
                <a:gd name="connsiteY5009" fmla="*/ 259868 h 887826"/>
                <a:gd name="connsiteX5010" fmla="*/ 187761 w 569900"/>
                <a:gd name="connsiteY5010" fmla="*/ 259253 h 887826"/>
                <a:gd name="connsiteX5011" fmla="*/ 187150 w 569900"/>
                <a:gd name="connsiteY5011" fmla="*/ 259253 h 887826"/>
                <a:gd name="connsiteX5012" fmla="*/ 187150 w 569900"/>
                <a:gd name="connsiteY5012" fmla="*/ 259868 h 887826"/>
                <a:gd name="connsiteX5013" fmla="*/ 187150 w 569900"/>
                <a:gd name="connsiteY5013" fmla="*/ 260482 h 887826"/>
                <a:gd name="connsiteX5014" fmla="*/ 185320 w 569900"/>
                <a:gd name="connsiteY5014" fmla="*/ 260482 h 887826"/>
                <a:gd name="connsiteX5015" fmla="*/ 186540 w 569900"/>
                <a:gd name="connsiteY5015" fmla="*/ 261097 h 887826"/>
                <a:gd name="connsiteX5016" fmla="*/ 185320 w 569900"/>
                <a:gd name="connsiteY5016" fmla="*/ 261097 h 887826"/>
                <a:gd name="connsiteX5017" fmla="*/ 185320 w 569900"/>
                <a:gd name="connsiteY5017" fmla="*/ 262325 h 887826"/>
                <a:gd name="connsiteX5018" fmla="*/ 184100 w 569900"/>
                <a:gd name="connsiteY5018" fmla="*/ 262325 h 887826"/>
                <a:gd name="connsiteX5019" fmla="*/ 184100 w 569900"/>
                <a:gd name="connsiteY5019" fmla="*/ 263554 h 887826"/>
                <a:gd name="connsiteX5020" fmla="*/ 183490 w 569900"/>
                <a:gd name="connsiteY5020" fmla="*/ 263554 h 887826"/>
                <a:gd name="connsiteX5021" fmla="*/ 183490 w 569900"/>
                <a:gd name="connsiteY5021" fmla="*/ 262940 h 887826"/>
                <a:gd name="connsiteX5022" fmla="*/ 182880 w 569900"/>
                <a:gd name="connsiteY5022" fmla="*/ 262940 h 887826"/>
                <a:gd name="connsiteX5023" fmla="*/ 182880 w 569900"/>
                <a:gd name="connsiteY5023" fmla="*/ 263554 h 887826"/>
                <a:gd name="connsiteX5024" fmla="*/ 181660 w 569900"/>
                <a:gd name="connsiteY5024" fmla="*/ 263554 h 887826"/>
                <a:gd name="connsiteX5025" fmla="*/ 181660 w 569900"/>
                <a:gd name="connsiteY5025" fmla="*/ 264168 h 887826"/>
                <a:gd name="connsiteX5026" fmla="*/ 181050 w 569900"/>
                <a:gd name="connsiteY5026" fmla="*/ 264168 h 887826"/>
                <a:gd name="connsiteX5027" fmla="*/ 181050 w 569900"/>
                <a:gd name="connsiteY5027" fmla="*/ 264783 h 887826"/>
                <a:gd name="connsiteX5028" fmla="*/ 181660 w 569900"/>
                <a:gd name="connsiteY5028" fmla="*/ 264783 h 887826"/>
                <a:gd name="connsiteX5029" fmla="*/ 181660 w 569900"/>
                <a:gd name="connsiteY5029" fmla="*/ 265397 h 887826"/>
                <a:gd name="connsiteX5030" fmla="*/ 181050 w 569900"/>
                <a:gd name="connsiteY5030" fmla="*/ 265397 h 887826"/>
                <a:gd name="connsiteX5031" fmla="*/ 181050 w 569900"/>
                <a:gd name="connsiteY5031" fmla="*/ 266626 h 887826"/>
                <a:gd name="connsiteX5032" fmla="*/ 180440 w 569900"/>
                <a:gd name="connsiteY5032" fmla="*/ 266626 h 887826"/>
                <a:gd name="connsiteX5033" fmla="*/ 180440 w 569900"/>
                <a:gd name="connsiteY5033" fmla="*/ 265397 h 887826"/>
                <a:gd name="connsiteX5034" fmla="*/ 179219 w 569900"/>
                <a:gd name="connsiteY5034" fmla="*/ 266626 h 887826"/>
                <a:gd name="connsiteX5035" fmla="*/ 181660 w 569900"/>
                <a:gd name="connsiteY5035" fmla="*/ 261097 h 887826"/>
                <a:gd name="connsiteX5036" fmla="*/ 183490 w 569900"/>
                <a:gd name="connsiteY5036" fmla="*/ 261097 h 887826"/>
                <a:gd name="connsiteX5037" fmla="*/ 184100 w 569900"/>
                <a:gd name="connsiteY5037" fmla="*/ 259253 h 887826"/>
                <a:gd name="connsiteX5038" fmla="*/ 184100 w 569900"/>
                <a:gd name="connsiteY5038" fmla="*/ 259868 h 887826"/>
                <a:gd name="connsiteX5039" fmla="*/ 184710 w 569900"/>
                <a:gd name="connsiteY5039" fmla="*/ 259868 h 887826"/>
                <a:gd name="connsiteX5040" fmla="*/ 184710 w 569900"/>
                <a:gd name="connsiteY5040" fmla="*/ 259253 h 887826"/>
                <a:gd name="connsiteX5041" fmla="*/ 184100 w 569900"/>
                <a:gd name="connsiteY5041" fmla="*/ 259253 h 887826"/>
                <a:gd name="connsiteX5042" fmla="*/ 184100 w 569900"/>
                <a:gd name="connsiteY5042" fmla="*/ 258639 h 887826"/>
                <a:gd name="connsiteX5043" fmla="*/ 184710 w 569900"/>
                <a:gd name="connsiteY5043" fmla="*/ 258639 h 887826"/>
                <a:gd name="connsiteX5044" fmla="*/ 184710 w 569900"/>
                <a:gd name="connsiteY5044" fmla="*/ 257410 h 887826"/>
                <a:gd name="connsiteX5045" fmla="*/ 185320 w 569900"/>
                <a:gd name="connsiteY5045" fmla="*/ 257410 h 887826"/>
                <a:gd name="connsiteX5046" fmla="*/ 185320 w 569900"/>
                <a:gd name="connsiteY5046" fmla="*/ 256796 h 887826"/>
                <a:gd name="connsiteX5047" fmla="*/ 187761 w 569900"/>
                <a:gd name="connsiteY5047" fmla="*/ 256182 h 887826"/>
                <a:gd name="connsiteX5048" fmla="*/ 187150 w 569900"/>
                <a:gd name="connsiteY5048" fmla="*/ 255567 h 887826"/>
                <a:gd name="connsiteX5049" fmla="*/ 187761 w 569900"/>
                <a:gd name="connsiteY5049" fmla="*/ 255567 h 887826"/>
                <a:gd name="connsiteX5050" fmla="*/ 187761 w 569900"/>
                <a:gd name="connsiteY5050" fmla="*/ 254953 h 887826"/>
                <a:gd name="connsiteX5051" fmla="*/ 188981 w 569900"/>
                <a:gd name="connsiteY5051" fmla="*/ 254953 h 887826"/>
                <a:gd name="connsiteX5052" fmla="*/ 188981 w 569900"/>
                <a:gd name="connsiteY5052" fmla="*/ 253724 h 887826"/>
                <a:gd name="connsiteX5053" fmla="*/ 189591 w 569900"/>
                <a:gd name="connsiteY5053" fmla="*/ 253724 h 887826"/>
                <a:gd name="connsiteX5054" fmla="*/ 189591 w 569900"/>
                <a:gd name="connsiteY5054" fmla="*/ 254953 h 887826"/>
                <a:gd name="connsiteX5055" fmla="*/ 190811 w 569900"/>
                <a:gd name="connsiteY5055" fmla="*/ 253724 h 887826"/>
                <a:gd name="connsiteX5056" fmla="*/ 190811 w 569900"/>
                <a:gd name="connsiteY5056" fmla="*/ 254953 h 887826"/>
                <a:gd name="connsiteX5057" fmla="*/ 191421 w 569900"/>
                <a:gd name="connsiteY5057" fmla="*/ 254953 h 887826"/>
                <a:gd name="connsiteX5058" fmla="*/ 191421 w 569900"/>
                <a:gd name="connsiteY5058" fmla="*/ 256182 h 887826"/>
                <a:gd name="connsiteX5059" fmla="*/ 192031 w 569900"/>
                <a:gd name="connsiteY5059" fmla="*/ 256182 h 887826"/>
                <a:gd name="connsiteX5060" fmla="*/ 192031 w 569900"/>
                <a:gd name="connsiteY5060" fmla="*/ 253110 h 887826"/>
                <a:gd name="connsiteX5061" fmla="*/ 191421 w 569900"/>
                <a:gd name="connsiteY5061" fmla="*/ 253110 h 887826"/>
                <a:gd name="connsiteX5062" fmla="*/ 191421 w 569900"/>
                <a:gd name="connsiteY5062" fmla="*/ 252496 h 887826"/>
                <a:gd name="connsiteX5063" fmla="*/ 190811 w 569900"/>
                <a:gd name="connsiteY5063" fmla="*/ 252496 h 887826"/>
                <a:gd name="connsiteX5064" fmla="*/ 192031 w 569900"/>
                <a:gd name="connsiteY5064" fmla="*/ 249424 h 887826"/>
                <a:gd name="connsiteX5065" fmla="*/ 191421 w 569900"/>
                <a:gd name="connsiteY5065" fmla="*/ 249424 h 887826"/>
                <a:gd name="connsiteX5066" fmla="*/ 191421 w 569900"/>
                <a:gd name="connsiteY5066" fmla="*/ 248810 h 887826"/>
                <a:gd name="connsiteX5067" fmla="*/ 192031 w 569900"/>
                <a:gd name="connsiteY5067" fmla="*/ 248810 h 887826"/>
                <a:gd name="connsiteX5068" fmla="*/ 192031 w 569900"/>
                <a:gd name="connsiteY5068" fmla="*/ 248195 h 887826"/>
                <a:gd name="connsiteX5069" fmla="*/ 192641 w 569900"/>
                <a:gd name="connsiteY5069" fmla="*/ 248195 h 887826"/>
                <a:gd name="connsiteX5070" fmla="*/ 192641 w 569900"/>
                <a:gd name="connsiteY5070" fmla="*/ 248810 h 887826"/>
                <a:gd name="connsiteX5071" fmla="*/ 194471 w 569900"/>
                <a:gd name="connsiteY5071" fmla="*/ 246967 h 887826"/>
                <a:gd name="connsiteX5072" fmla="*/ 195082 w 569900"/>
                <a:gd name="connsiteY5072" fmla="*/ 246967 h 887826"/>
                <a:gd name="connsiteX5073" fmla="*/ 195082 w 569900"/>
                <a:gd name="connsiteY5073" fmla="*/ 245124 h 887826"/>
                <a:gd name="connsiteX5074" fmla="*/ 195692 w 569900"/>
                <a:gd name="connsiteY5074" fmla="*/ 245124 h 887826"/>
                <a:gd name="connsiteX5075" fmla="*/ 195692 w 569900"/>
                <a:gd name="connsiteY5075" fmla="*/ 244509 h 887826"/>
                <a:gd name="connsiteX5076" fmla="*/ 193251 w 569900"/>
                <a:gd name="connsiteY5076" fmla="*/ 245124 h 887826"/>
                <a:gd name="connsiteX5077" fmla="*/ 193251 w 569900"/>
                <a:gd name="connsiteY5077" fmla="*/ 245738 h 887826"/>
                <a:gd name="connsiteX5078" fmla="*/ 192641 w 569900"/>
                <a:gd name="connsiteY5078" fmla="*/ 245738 h 887826"/>
                <a:gd name="connsiteX5079" fmla="*/ 192641 w 569900"/>
                <a:gd name="connsiteY5079" fmla="*/ 247581 h 887826"/>
                <a:gd name="connsiteX5080" fmla="*/ 192031 w 569900"/>
                <a:gd name="connsiteY5080" fmla="*/ 247581 h 887826"/>
                <a:gd name="connsiteX5081" fmla="*/ 192031 w 569900"/>
                <a:gd name="connsiteY5081" fmla="*/ 246967 h 887826"/>
                <a:gd name="connsiteX5082" fmla="*/ 191421 w 569900"/>
                <a:gd name="connsiteY5082" fmla="*/ 246967 h 887826"/>
                <a:gd name="connsiteX5083" fmla="*/ 189591 w 569900"/>
                <a:gd name="connsiteY5083" fmla="*/ 248195 h 887826"/>
                <a:gd name="connsiteX5084" fmla="*/ 189591 w 569900"/>
                <a:gd name="connsiteY5084" fmla="*/ 249424 h 887826"/>
                <a:gd name="connsiteX5085" fmla="*/ 188371 w 569900"/>
                <a:gd name="connsiteY5085" fmla="*/ 249424 h 887826"/>
                <a:gd name="connsiteX5086" fmla="*/ 188371 w 569900"/>
                <a:gd name="connsiteY5086" fmla="*/ 248810 h 887826"/>
                <a:gd name="connsiteX5087" fmla="*/ 188981 w 569900"/>
                <a:gd name="connsiteY5087" fmla="*/ 248810 h 887826"/>
                <a:gd name="connsiteX5088" fmla="*/ 188981 w 569900"/>
                <a:gd name="connsiteY5088" fmla="*/ 247581 h 887826"/>
                <a:gd name="connsiteX5089" fmla="*/ 189591 w 569900"/>
                <a:gd name="connsiteY5089" fmla="*/ 247581 h 887826"/>
                <a:gd name="connsiteX5090" fmla="*/ 189591 w 569900"/>
                <a:gd name="connsiteY5090" fmla="*/ 245738 h 887826"/>
                <a:gd name="connsiteX5091" fmla="*/ 190811 w 569900"/>
                <a:gd name="connsiteY5091" fmla="*/ 245738 h 887826"/>
                <a:gd name="connsiteX5092" fmla="*/ 190811 w 569900"/>
                <a:gd name="connsiteY5092" fmla="*/ 245124 h 887826"/>
                <a:gd name="connsiteX5093" fmla="*/ 191421 w 569900"/>
                <a:gd name="connsiteY5093" fmla="*/ 245124 h 887826"/>
                <a:gd name="connsiteX5094" fmla="*/ 191421 w 569900"/>
                <a:gd name="connsiteY5094" fmla="*/ 244509 h 887826"/>
                <a:gd name="connsiteX5095" fmla="*/ 192031 w 569900"/>
                <a:gd name="connsiteY5095" fmla="*/ 244509 h 887826"/>
                <a:gd name="connsiteX5096" fmla="*/ 193251 w 569900"/>
                <a:gd name="connsiteY5096" fmla="*/ 243281 h 887826"/>
                <a:gd name="connsiteX5097" fmla="*/ 193251 w 569900"/>
                <a:gd name="connsiteY5097" fmla="*/ 241437 h 887826"/>
                <a:gd name="connsiteX5098" fmla="*/ 194471 w 569900"/>
                <a:gd name="connsiteY5098" fmla="*/ 241437 h 887826"/>
                <a:gd name="connsiteX5099" fmla="*/ 194471 w 569900"/>
                <a:gd name="connsiteY5099" fmla="*/ 239594 h 887826"/>
                <a:gd name="connsiteX5100" fmla="*/ 195082 w 569900"/>
                <a:gd name="connsiteY5100" fmla="*/ 239594 h 887826"/>
                <a:gd name="connsiteX5101" fmla="*/ 195082 w 569900"/>
                <a:gd name="connsiteY5101" fmla="*/ 238980 h 887826"/>
                <a:gd name="connsiteX5102" fmla="*/ 196912 w 569900"/>
                <a:gd name="connsiteY5102" fmla="*/ 238980 h 887826"/>
                <a:gd name="connsiteX5103" fmla="*/ 196912 w 569900"/>
                <a:gd name="connsiteY5103" fmla="*/ 237751 h 887826"/>
                <a:gd name="connsiteX5104" fmla="*/ 197522 w 569900"/>
                <a:gd name="connsiteY5104" fmla="*/ 237751 h 887826"/>
                <a:gd name="connsiteX5105" fmla="*/ 197522 w 569900"/>
                <a:gd name="connsiteY5105" fmla="*/ 236523 h 887826"/>
                <a:gd name="connsiteX5106" fmla="*/ 196912 w 569900"/>
                <a:gd name="connsiteY5106" fmla="*/ 236523 h 887826"/>
                <a:gd name="connsiteX5107" fmla="*/ 196912 w 569900"/>
                <a:gd name="connsiteY5107" fmla="*/ 237137 h 887826"/>
                <a:gd name="connsiteX5108" fmla="*/ 194471 w 569900"/>
                <a:gd name="connsiteY5108" fmla="*/ 236523 h 887826"/>
                <a:gd name="connsiteX5109" fmla="*/ 194471 w 569900"/>
                <a:gd name="connsiteY5109" fmla="*/ 237137 h 887826"/>
                <a:gd name="connsiteX5110" fmla="*/ 192641 w 569900"/>
                <a:gd name="connsiteY5110" fmla="*/ 237751 h 887826"/>
                <a:gd name="connsiteX5111" fmla="*/ 192641 w 569900"/>
                <a:gd name="connsiteY5111" fmla="*/ 237137 h 887826"/>
                <a:gd name="connsiteX5112" fmla="*/ 192031 w 569900"/>
                <a:gd name="connsiteY5112" fmla="*/ 237137 h 887826"/>
                <a:gd name="connsiteX5113" fmla="*/ 192641 w 569900"/>
                <a:gd name="connsiteY5113" fmla="*/ 235294 h 887826"/>
                <a:gd name="connsiteX5114" fmla="*/ 193251 w 569900"/>
                <a:gd name="connsiteY5114" fmla="*/ 235294 h 887826"/>
                <a:gd name="connsiteX5115" fmla="*/ 193251 w 569900"/>
                <a:gd name="connsiteY5115" fmla="*/ 232222 h 887826"/>
                <a:gd name="connsiteX5116" fmla="*/ 194471 w 569900"/>
                <a:gd name="connsiteY5116" fmla="*/ 232222 h 887826"/>
                <a:gd name="connsiteX5117" fmla="*/ 194471 w 569900"/>
                <a:gd name="connsiteY5117" fmla="*/ 231608 h 887826"/>
                <a:gd name="connsiteX5118" fmla="*/ 193251 w 569900"/>
                <a:gd name="connsiteY5118" fmla="*/ 231608 h 887826"/>
                <a:gd name="connsiteX5119" fmla="*/ 193251 w 569900"/>
                <a:gd name="connsiteY5119" fmla="*/ 232222 h 887826"/>
                <a:gd name="connsiteX5120" fmla="*/ 192031 w 569900"/>
                <a:gd name="connsiteY5120" fmla="*/ 232837 h 887826"/>
                <a:gd name="connsiteX5121" fmla="*/ 192641 w 569900"/>
                <a:gd name="connsiteY5121" fmla="*/ 232837 h 887826"/>
                <a:gd name="connsiteX5122" fmla="*/ 192641 w 569900"/>
                <a:gd name="connsiteY5122" fmla="*/ 234065 h 887826"/>
                <a:gd name="connsiteX5123" fmla="*/ 190811 w 569900"/>
                <a:gd name="connsiteY5123" fmla="*/ 235294 h 887826"/>
                <a:gd name="connsiteX5124" fmla="*/ 190811 w 569900"/>
                <a:gd name="connsiteY5124" fmla="*/ 232222 h 887826"/>
                <a:gd name="connsiteX5125" fmla="*/ 189591 w 569900"/>
                <a:gd name="connsiteY5125" fmla="*/ 232222 h 887826"/>
                <a:gd name="connsiteX5126" fmla="*/ 189591 w 569900"/>
                <a:gd name="connsiteY5126" fmla="*/ 231608 h 887826"/>
                <a:gd name="connsiteX5127" fmla="*/ 190811 w 569900"/>
                <a:gd name="connsiteY5127" fmla="*/ 231608 h 887826"/>
                <a:gd name="connsiteX5128" fmla="*/ 190811 w 569900"/>
                <a:gd name="connsiteY5128" fmla="*/ 230994 h 887826"/>
                <a:gd name="connsiteX5129" fmla="*/ 191421 w 569900"/>
                <a:gd name="connsiteY5129" fmla="*/ 230994 h 887826"/>
                <a:gd name="connsiteX5130" fmla="*/ 191421 w 569900"/>
                <a:gd name="connsiteY5130" fmla="*/ 229765 h 887826"/>
                <a:gd name="connsiteX5131" fmla="*/ 192641 w 569900"/>
                <a:gd name="connsiteY5131" fmla="*/ 229765 h 887826"/>
                <a:gd name="connsiteX5132" fmla="*/ 192641 w 569900"/>
                <a:gd name="connsiteY5132" fmla="*/ 231608 h 887826"/>
                <a:gd name="connsiteX5133" fmla="*/ 193251 w 569900"/>
                <a:gd name="connsiteY5133" fmla="*/ 229765 h 887826"/>
                <a:gd name="connsiteX5134" fmla="*/ 194471 w 569900"/>
                <a:gd name="connsiteY5134" fmla="*/ 229765 h 887826"/>
                <a:gd name="connsiteX5135" fmla="*/ 194471 w 569900"/>
                <a:gd name="connsiteY5135" fmla="*/ 230994 h 887826"/>
                <a:gd name="connsiteX5136" fmla="*/ 196302 w 569900"/>
                <a:gd name="connsiteY5136" fmla="*/ 228536 h 887826"/>
                <a:gd name="connsiteX5137" fmla="*/ 196302 w 569900"/>
                <a:gd name="connsiteY5137" fmla="*/ 227922 h 887826"/>
                <a:gd name="connsiteX5138" fmla="*/ 197522 w 569900"/>
                <a:gd name="connsiteY5138" fmla="*/ 227922 h 887826"/>
                <a:gd name="connsiteX5139" fmla="*/ 197522 w 569900"/>
                <a:gd name="connsiteY5139" fmla="*/ 229151 h 887826"/>
                <a:gd name="connsiteX5140" fmla="*/ 199962 w 569900"/>
                <a:gd name="connsiteY5140" fmla="*/ 227922 h 887826"/>
                <a:gd name="connsiteX5141" fmla="*/ 201182 w 569900"/>
                <a:gd name="connsiteY5141" fmla="*/ 227922 h 887826"/>
                <a:gd name="connsiteX5142" fmla="*/ 201182 w 569900"/>
                <a:gd name="connsiteY5142" fmla="*/ 227676 h 887826"/>
                <a:gd name="connsiteX5143" fmla="*/ 203013 w 569900"/>
                <a:gd name="connsiteY5143" fmla="*/ 227308 h 887826"/>
                <a:gd name="connsiteX5144" fmla="*/ 201182 w 569900"/>
                <a:gd name="connsiteY5144" fmla="*/ 227308 h 887826"/>
                <a:gd name="connsiteX5145" fmla="*/ 201182 w 569900"/>
                <a:gd name="connsiteY5145" fmla="*/ 227676 h 887826"/>
                <a:gd name="connsiteX5146" fmla="*/ 199962 w 569900"/>
                <a:gd name="connsiteY5146" fmla="*/ 227922 h 887826"/>
                <a:gd name="connsiteX5147" fmla="*/ 197522 w 569900"/>
                <a:gd name="connsiteY5147" fmla="*/ 227922 h 887826"/>
                <a:gd name="connsiteX5148" fmla="*/ 197522 w 569900"/>
                <a:gd name="connsiteY5148" fmla="*/ 226079 h 887826"/>
                <a:gd name="connsiteX5149" fmla="*/ 198742 w 569900"/>
                <a:gd name="connsiteY5149" fmla="*/ 226079 h 887826"/>
                <a:gd name="connsiteX5150" fmla="*/ 202403 w 569900"/>
                <a:gd name="connsiteY5150" fmla="*/ 222393 h 887826"/>
                <a:gd name="connsiteX5151" fmla="*/ 202403 w 569900"/>
                <a:gd name="connsiteY5151" fmla="*/ 219935 h 887826"/>
                <a:gd name="connsiteX5152" fmla="*/ 203623 w 569900"/>
                <a:gd name="connsiteY5152" fmla="*/ 219935 h 887826"/>
                <a:gd name="connsiteX5153" fmla="*/ 203623 w 569900"/>
                <a:gd name="connsiteY5153" fmla="*/ 219321 h 887826"/>
                <a:gd name="connsiteX5154" fmla="*/ 204233 w 569900"/>
                <a:gd name="connsiteY5154" fmla="*/ 219321 h 887826"/>
                <a:gd name="connsiteX5155" fmla="*/ 204233 w 569900"/>
                <a:gd name="connsiteY5155" fmla="*/ 218092 h 887826"/>
                <a:gd name="connsiteX5156" fmla="*/ 206063 w 569900"/>
                <a:gd name="connsiteY5156" fmla="*/ 218092 h 887826"/>
                <a:gd name="connsiteX5157" fmla="*/ 204843 w 569900"/>
                <a:gd name="connsiteY5157" fmla="*/ 219321 h 887826"/>
                <a:gd name="connsiteX5158" fmla="*/ 207893 w 569900"/>
                <a:gd name="connsiteY5158" fmla="*/ 218092 h 887826"/>
                <a:gd name="connsiteX5159" fmla="*/ 207283 w 569900"/>
                <a:gd name="connsiteY5159" fmla="*/ 218092 h 887826"/>
                <a:gd name="connsiteX5160" fmla="*/ 207283 w 569900"/>
                <a:gd name="connsiteY5160" fmla="*/ 217478 h 887826"/>
                <a:gd name="connsiteX5161" fmla="*/ 207893 w 569900"/>
                <a:gd name="connsiteY5161" fmla="*/ 217478 h 887826"/>
                <a:gd name="connsiteX5162" fmla="*/ 207893 w 569900"/>
                <a:gd name="connsiteY5162" fmla="*/ 214406 h 887826"/>
                <a:gd name="connsiteX5163" fmla="*/ 207283 w 569900"/>
                <a:gd name="connsiteY5163" fmla="*/ 214406 h 887826"/>
                <a:gd name="connsiteX5164" fmla="*/ 207283 w 569900"/>
                <a:gd name="connsiteY5164" fmla="*/ 213792 h 887826"/>
                <a:gd name="connsiteX5165" fmla="*/ 207893 w 569900"/>
                <a:gd name="connsiteY5165" fmla="*/ 213792 h 887826"/>
                <a:gd name="connsiteX5166" fmla="*/ 207893 w 569900"/>
                <a:gd name="connsiteY5166" fmla="*/ 213178 h 887826"/>
                <a:gd name="connsiteX5167" fmla="*/ 207283 w 569900"/>
                <a:gd name="connsiteY5167" fmla="*/ 213178 h 887826"/>
                <a:gd name="connsiteX5168" fmla="*/ 204843 w 569900"/>
                <a:gd name="connsiteY5168" fmla="*/ 214406 h 887826"/>
                <a:gd name="connsiteX5169" fmla="*/ 206063 w 569900"/>
                <a:gd name="connsiteY5169" fmla="*/ 212563 h 887826"/>
                <a:gd name="connsiteX5170" fmla="*/ 206673 w 569900"/>
                <a:gd name="connsiteY5170" fmla="*/ 212563 h 887826"/>
                <a:gd name="connsiteX5171" fmla="*/ 206673 w 569900"/>
                <a:gd name="connsiteY5171" fmla="*/ 211949 h 887826"/>
                <a:gd name="connsiteX5172" fmla="*/ 207893 w 569900"/>
                <a:gd name="connsiteY5172" fmla="*/ 211949 h 887826"/>
                <a:gd name="connsiteX5173" fmla="*/ 207893 w 569900"/>
                <a:gd name="connsiteY5173" fmla="*/ 210106 h 887826"/>
                <a:gd name="connsiteX5174" fmla="*/ 209113 w 569900"/>
                <a:gd name="connsiteY5174" fmla="*/ 210106 h 887826"/>
                <a:gd name="connsiteX5175" fmla="*/ 208503 w 569900"/>
                <a:gd name="connsiteY5175" fmla="*/ 211949 h 887826"/>
                <a:gd name="connsiteX5176" fmla="*/ 209113 w 569900"/>
                <a:gd name="connsiteY5176" fmla="*/ 211949 h 887826"/>
                <a:gd name="connsiteX5177" fmla="*/ 209113 w 569900"/>
                <a:gd name="connsiteY5177" fmla="*/ 213178 h 887826"/>
                <a:gd name="connsiteX5178" fmla="*/ 211554 w 569900"/>
                <a:gd name="connsiteY5178" fmla="*/ 213178 h 887826"/>
                <a:gd name="connsiteX5179" fmla="*/ 211554 w 569900"/>
                <a:gd name="connsiteY5179" fmla="*/ 212563 h 887826"/>
                <a:gd name="connsiteX5180" fmla="*/ 212164 w 569900"/>
                <a:gd name="connsiteY5180" fmla="*/ 212563 h 887826"/>
                <a:gd name="connsiteX5181" fmla="*/ 212164 w 569900"/>
                <a:gd name="connsiteY5181" fmla="*/ 213178 h 887826"/>
                <a:gd name="connsiteX5182" fmla="*/ 212774 w 569900"/>
                <a:gd name="connsiteY5182" fmla="*/ 213178 h 887826"/>
                <a:gd name="connsiteX5183" fmla="*/ 212774 w 569900"/>
                <a:gd name="connsiteY5183" fmla="*/ 212563 h 887826"/>
                <a:gd name="connsiteX5184" fmla="*/ 213994 w 569900"/>
                <a:gd name="connsiteY5184" fmla="*/ 212563 h 887826"/>
                <a:gd name="connsiteX5185" fmla="*/ 213994 w 569900"/>
                <a:gd name="connsiteY5185" fmla="*/ 211949 h 887826"/>
                <a:gd name="connsiteX5186" fmla="*/ 214604 w 569900"/>
                <a:gd name="connsiteY5186" fmla="*/ 211949 h 887826"/>
                <a:gd name="connsiteX5187" fmla="*/ 214604 w 569900"/>
                <a:gd name="connsiteY5187" fmla="*/ 211335 h 887826"/>
                <a:gd name="connsiteX5188" fmla="*/ 217655 w 569900"/>
                <a:gd name="connsiteY5188" fmla="*/ 211949 h 887826"/>
                <a:gd name="connsiteX5189" fmla="*/ 217655 w 569900"/>
                <a:gd name="connsiteY5189" fmla="*/ 211335 h 887826"/>
                <a:gd name="connsiteX5190" fmla="*/ 218875 w 569900"/>
                <a:gd name="connsiteY5190" fmla="*/ 211335 h 887826"/>
                <a:gd name="connsiteX5191" fmla="*/ 218875 w 569900"/>
                <a:gd name="connsiteY5191" fmla="*/ 210106 h 887826"/>
                <a:gd name="connsiteX5192" fmla="*/ 212164 w 569900"/>
                <a:gd name="connsiteY5192" fmla="*/ 211335 h 887826"/>
                <a:gd name="connsiteX5193" fmla="*/ 212164 w 569900"/>
                <a:gd name="connsiteY5193" fmla="*/ 211949 h 887826"/>
                <a:gd name="connsiteX5194" fmla="*/ 210334 w 569900"/>
                <a:gd name="connsiteY5194" fmla="*/ 211949 h 887826"/>
                <a:gd name="connsiteX5195" fmla="*/ 210334 w 569900"/>
                <a:gd name="connsiteY5195" fmla="*/ 211335 h 887826"/>
                <a:gd name="connsiteX5196" fmla="*/ 209113 w 569900"/>
                <a:gd name="connsiteY5196" fmla="*/ 211335 h 887826"/>
                <a:gd name="connsiteX5197" fmla="*/ 209113 w 569900"/>
                <a:gd name="connsiteY5197" fmla="*/ 210106 h 887826"/>
                <a:gd name="connsiteX5198" fmla="*/ 210334 w 569900"/>
                <a:gd name="connsiteY5198" fmla="*/ 210106 h 887826"/>
                <a:gd name="connsiteX5199" fmla="*/ 210334 w 569900"/>
                <a:gd name="connsiteY5199" fmla="*/ 209492 h 887826"/>
                <a:gd name="connsiteX5200" fmla="*/ 208503 w 569900"/>
                <a:gd name="connsiteY5200" fmla="*/ 209492 h 887826"/>
                <a:gd name="connsiteX5201" fmla="*/ 209113 w 569900"/>
                <a:gd name="connsiteY5201" fmla="*/ 208877 h 887826"/>
                <a:gd name="connsiteX5202" fmla="*/ 208503 w 569900"/>
                <a:gd name="connsiteY5202" fmla="*/ 208877 h 887826"/>
                <a:gd name="connsiteX5203" fmla="*/ 210334 w 569900"/>
                <a:gd name="connsiteY5203" fmla="*/ 208263 h 887826"/>
                <a:gd name="connsiteX5204" fmla="*/ 210334 w 569900"/>
                <a:gd name="connsiteY5204" fmla="*/ 207649 h 887826"/>
                <a:gd name="connsiteX5205" fmla="*/ 210944 w 569900"/>
                <a:gd name="connsiteY5205" fmla="*/ 207649 h 887826"/>
                <a:gd name="connsiteX5206" fmla="*/ 210944 w 569900"/>
                <a:gd name="connsiteY5206" fmla="*/ 208263 h 887826"/>
                <a:gd name="connsiteX5207" fmla="*/ 211554 w 569900"/>
                <a:gd name="connsiteY5207" fmla="*/ 208263 h 887826"/>
                <a:gd name="connsiteX5208" fmla="*/ 211554 w 569900"/>
                <a:gd name="connsiteY5208" fmla="*/ 207649 h 887826"/>
                <a:gd name="connsiteX5209" fmla="*/ 210944 w 569900"/>
                <a:gd name="connsiteY5209" fmla="*/ 207649 h 887826"/>
                <a:gd name="connsiteX5210" fmla="*/ 211554 w 569900"/>
                <a:gd name="connsiteY5210" fmla="*/ 206420 h 887826"/>
                <a:gd name="connsiteX5211" fmla="*/ 210944 w 569900"/>
                <a:gd name="connsiteY5211" fmla="*/ 206420 h 887826"/>
                <a:gd name="connsiteX5212" fmla="*/ 212164 w 569900"/>
                <a:gd name="connsiteY5212" fmla="*/ 205806 h 887826"/>
                <a:gd name="connsiteX5213" fmla="*/ 212774 w 569900"/>
                <a:gd name="connsiteY5213" fmla="*/ 203962 h 887826"/>
                <a:gd name="connsiteX5214" fmla="*/ 213994 w 569900"/>
                <a:gd name="connsiteY5214" fmla="*/ 203962 h 887826"/>
                <a:gd name="connsiteX5215" fmla="*/ 213994 w 569900"/>
                <a:gd name="connsiteY5215" fmla="*/ 202734 h 887826"/>
                <a:gd name="connsiteX5216" fmla="*/ 217655 w 569900"/>
                <a:gd name="connsiteY5216" fmla="*/ 201505 h 887826"/>
                <a:gd name="connsiteX5217" fmla="*/ 217655 w 569900"/>
                <a:gd name="connsiteY5217" fmla="*/ 200276 h 887826"/>
                <a:gd name="connsiteX5218" fmla="*/ 216434 w 569900"/>
                <a:gd name="connsiteY5218" fmla="*/ 200276 h 887826"/>
                <a:gd name="connsiteX5219" fmla="*/ 216434 w 569900"/>
                <a:gd name="connsiteY5219" fmla="*/ 199662 h 887826"/>
                <a:gd name="connsiteX5220" fmla="*/ 220095 w 569900"/>
                <a:gd name="connsiteY5220" fmla="*/ 197819 h 887826"/>
                <a:gd name="connsiteX5221" fmla="*/ 220095 w 569900"/>
                <a:gd name="connsiteY5221" fmla="*/ 198433 h 887826"/>
                <a:gd name="connsiteX5222" fmla="*/ 220705 w 569900"/>
                <a:gd name="connsiteY5222" fmla="*/ 198433 h 887826"/>
                <a:gd name="connsiteX5223" fmla="*/ 220705 w 569900"/>
                <a:gd name="connsiteY5223" fmla="*/ 197819 h 887826"/>
                <a:gd name="connsiteX5224" fmla="*/ 222535 w 569900"/>
                <a:gd name="connsiteY5224" fmla="*/ 197819 h 887826"/>
                <a:gd name="connsiteX5225" fmla="*/ 222535 w 569900"/>
                <a:gd name="connsiteY5225" fmla="*/ 197205 h 887826"/>
                <a:gd name="connsiteX5226" fmla="*/ 225586 w 569900"/>
                <a:gd name="connsiteY5226" fmla="*/ 197205 h 887826"/>
                <a:gd name="connsiteX5227" fmla="*/ 225586 w 569900"/>
                <a:gd name="connsiteY5227" fmla="*/ 196590 h 887826"/>
                <a:gd name="connsiteX5228" fmla="*/ 222535 w 569900"/>
                <a:gd name="connsiteY5228" fmla="*/ 195976 h 887826"/>
                <a:gd name="connsiteX5229" fmla="*/ 222535 w 569900"/>
                <a:gd name="connsiteY5229" fmla="*/ 194747 h 887826"/>
                <a:gd name="connsiteX5230" fmla="*/ 221925 w 569900"/>
                <a:gd name="connsiteY5230" fmla="*/ 194747 h 887826"/>
                <a:gd name="connsiteX5231" fmla="*/ 222535 w 569900"/>
                <a:gd name="connsiteY5231" fmla="*/ 193519 h 887826"/>
                <a:gd name="connsiteX5232" fmla="*/ 223145 w 569900"/>
                <a:gd name="connsiteY5232" fmla="*/ 193519 h 887826"/>
                <a:gd name="connsiteX5233" fmla="*/ 223145 w 569900"/>
                <a:gd name="connsiteY5233" fmla="*/ 192904 h 887826"/>
                <a:gd name="connsiteX5234" fmla="*/ 227416 w 569900"/>
                <a:gd name="connsiteY5234" fmla="*/ 189833 h 887826"/>
                <a:gd name="connsiteX5235" fmla="*/ 227416 w 569900"/>
                <a:gd name="connsiteY5235" fmla="*/ 188604 h 887826"/>
                <a:gd name="connsiteX5236" fmla="*/ 230466 w 569900"/>
                <a:gd name="connsiteY5236" fmla="*/ 186761 h 887826"/>
                <a:gd name="connsiteX5237" fmla="*/ 230466 w 569900"/>
                <a:gd name="connsiteY5237" fmla="*/ 186146 h 887826"/>
                <a:gd name="connsiteX5238" fmla="*/ 231076 w 569900"/>
                <a:gd name="connsiteY5238" fmla="*/ 186146 h 887826"/>
                <a:gd name="connsiteX5239" fmla="*/ 231076 w 569900"/>
                <a:gd name="connsiteY5239" fmla="*/ 185532 h 887826"/>
                <a:gd name="connsiteX5240" fmla="*/ 231686 w 569900"/>
                <a:gd name="connsiteY5240" fmla="*/ 185532 h 887826"/>
                <a:gd name="connsiteX5241" fmla="*/ 232297 w 569900"/>
                <a:gd name="connsiteY5241" fmla="*/ 182460 h 887826"/>
                <a:gd name="connsiteX5242" fmla="*/ 231076 w 569900"/>
                <a:gd name="connsiteY5242" fmla="*/ 182460 h 887826"/>
                <a:gd name="connsiteX5243" fmla="*/ 231076 w 569900"/>
                <a:gd name="connsiteY5243" fmla="*/ 184918 h 887826"/>
                <a:gd name="connsiteX5244" fmla="*/ 230466 w 569900"/>
                <a:gd name="connsiteY5244" fmla="*/ 184918 h 887826"/>
                <a:gd name="connsiteX5245" fmla="*/ 230466 w 569900"/>
                <a:gd name="connsiteY5245" fmla="*/ 185532 h 887826"/>
                <a:gd name="connsiteX5246" fmla="*/ 229856 w 569900"/>
                <a:gd name="connsiteY5246" fmla="*/ 185532 h 887826"/>
                <a:gd name="connsiteX5247" fmla="*/ 229856 w 569900"/>
                <a:gd name="connsiteY5247" fmla="*/ 186146 h 887826"/>
                <a:gd name="connsiteX5248" fmla="*/ 228026 w 569900"/>
                <a:gd name="connsiteY5248" fmla="*/ 186146 h 887826"/>
                <a:gd name="connsiteX5249" fmla="*/ 228026 w 569900"/>
                <a:gd name="connsiteY5249" fmla="*/ 186761 h 887826"/>
                <a:gd name="connsiteX5250" fmla="*/ 227416 w 569900"/>
                <a:gd name="connsiteY5250" fmla="*/ 186761 h 887826"/>
                <a:gd name="connsiteX5251" fmla="*/ 227416 w 569900"/>
                <a:gd name="connsiteY5251" fmla="*/ 187990 h 887826"/>
                <a:gd name="connsiteX5252" fmla="*/ 225586 w 569900"/>
                <a:gd name="connsiteY5252" fmla="*/ 188604 h 887826"/>
                <a:gd name="connsiteX5253" fmla="*/ 225586 w 569900"/>
                <a:gd name="connsiteY5253" fmla="*/ 189218 h 887826"/>
                <a:gd name="connsiteX5254" fmla="*/ 224366 w 569900"/>
                <a:gd name="connsiteY5254" fmla="*/ 189218 h 887826"/>
                <a:gd name="connsiteX5255" fmla="*/ 224366 w 569900"/>
                <a:gd name="connsiteY5255" fmla="*/ 188604 h 887826"/>
                <a:gd name="connsiteX5256" fmla="*/ 223755 w 569900"/>
                <a:gd name="connsiteY5256" fmla="*/ 188604 h 887826"/>
                <a:gd name="connsiteX5257" fmla="*/ 223755 w 569900"/>
                <a:gd name="connsiteY5257" fmla="*/ 190447 h 887826"/>
                <a:gd name="connsiteX5258" fmla="*/ 223145 w 569900"/>
                <a:gd name="connsiteY5258" fmla="*/ 190447 h 887826"/>
                <a:gd name="connsiteX5259" fmla="*/ 223145 w 569900"/>
                <a:gd name="connsiteY5259" fmla="*/ 191676 h 887826"/>
                <a:gd name="connsiteX5260" fmla="*/ 221925 w 569900"/>
                <a:gd name="connsiteY5260" fmla="*/ 192290 h 887826"/>
                <a:gd name="connsiteX5261" fmla="*/ 222535 w 569900"/>
                <a:gd name="connsiteY5261" fmla="*/ 193519 h 887826"/>
                <a:gd name="connsiteX5262" fmla="*/ 220095 w 569900"/>
                <a:gd name="connsiteY5262" fmla="*/ 193519 h 887826"/>
                <a:gd name="connsiteX5263" fmla="*/ 220095 w 569900"/>
                <a:gd name="connsiteY5263" fmla="*/ 194133 h 887826"/>
                <a:gd name="connsiteX5264" fmla="*/ 219485 w 569900"/>
                <a:gd name="connsiteY5264" fmla="*/ 194133 h 887826"/>
                <a:gd name="connsiteX5265" fmla="*/ 219485 w 569900"/>
                <a:gd name="connsiteY5265" fmla="*/ 193519 h 887826"/>
                <a:gd name="connsiteX5266" fmla="*/ 216434 w 569900"/>
                <a:gd name="connsiteY5266" fmla="*/ 194747 h 887826"/>
                <a:gd name="connsiteX5267" fmla="*/ 216434 w 569900"/>
                <a:gd name="connsiteY5267" fmla="*/ 195976 h 887826"/>
                <a:gd name="connsiteX5268" fmla="*/ 215214 w 569900"/>
                <a:gd name="connsiteY5268" fmla="*/ 195976 h 887826"/>
                <a:gd name="connsiteX5269" fmla="*/ 215214 w 569900"/>
                <a:gd name="connsiteY5269" fmla="*/ 197205 h 887826"/>
                <a:gd name="connsiteX5270" fmla="*/ 214604 w 569900"/>
                <a:gd name="connsiteY5270" fmla="*/ 197205 h 887826"/>
                <a:gd name="connsiteX5271" fmla="*/ 214604 w 569900"/>
                <a:gd name="connsiteY5271" fmla="*/ 197819 h 887826"/>
                <a:gd name="connsiteX5272" fmla="*/ 212774 w 569900"/>
                <a:gd name="connsiteY5272" fmla="*/ 197819 h 887826"/>
                <a:gd name="connsiteX5273" fmla="*/ 212774 w 569900"/>
                <a:gd name="connsiteY5273" fmla="*/ 198433 h 887826"/>
                <a:gd name="connsiteX5274" fmla="*/ 212164 w 569900"/>
                <a:gd name="connsiteY5274" fmla="*/ 198433 h 887826"/>
                <a:gd name="connsiteX5275" fmla="*/ 212164 w 569900"/>
                <a:gd name="connsiteY5275" fmla="*/ 199662 h 887826"/>
                <a:gd name="connsiteX5276" fmla="*/ 210944 w 569900"/>
                <a:gd name="connsiteY5276" fmla="*/ 198433 h 887826"/>
                <a:gd name="connsiteX5277" fmla="*/ 210944 w 569900"/>
                <a:gd name="connsiteY5277" fmla="*/ 199662 h 887826"/>
                <a:gd name="connsiteX5278" fmla="*/ 208503 w 569900"/>
                <a:gd name="connsiteY5278" fmla="*/ 200276 h 887826"/>
                <a:gd name="connsiteX5279" fmla="*/ 208503 w 569900"/>
                <a:gd name="connsiteY5279" fmla="*/ 200891 h 887826"/>
                <a:gd name="connsiteX5280" fmla="*/ 207283 w 569900"/>
                <a:gd name="connsiteY5280" fmla="*/ 200891 h 887826"/>
                <a:gd name="connsiteX5281" fmla="*/ 207283 w 569900"/>
                <a:gd name="connsiteY5281" fmla="*/ 201505 h 887826"/>
                <a:gd name="connsiteX5282" fmla="*/ 206063 w 569900"/>
                <a:gd name="connsiteY5282" fmla="*/ 201505 h 887826"/>
                <a:gd name="connsiteX5283" fmla="*/ 206063 w 569900"/>
                <a:gd name="connsiteY5283" fmla="*/ 200891 h 887826"/>
                <a:gd name="connsiteX5284" fmla="*/ 204233 w 569900"/>
                <a:gd name="connsiteY5284" fmla="*/ 200891 h 887826"/>
                <a:gd name="connsiteX5285" fmla="*/ 206063 w 569900"/>
                <a:gd name="connsiteY5285" fmla="*/ 201505 h 887826"/>
                <a:gd name="connsiteX5286" fmla="*/ 206063 w 569900"/>
                <a:gd name="connsiteY5286" fmla="*/ 202119 h 887826"/>
                <a:gd name="connsiteX5287" fmla="*/ 204843 w 569900"/>
                <a:gd name="connsiteY5287" fmla="*/ 202119 h 887826"/>
                <a:gd name="connsiteX5288" fmla="*/ 203623 w 569900"/>
                <a:gd name="connsiteY5288" fmla="*/ 203962 h 887826"/>
                <a:gd name="connsiteX5289" fmla="*/ 203623 w 569900"/>
                <a:gd name="connsiteY5289" fmla="*/ 205191 h 887826"/>
                <a:gd name="connsiteX5290" fmla="*/ 202403 w 569900"/>
                <a:gd name="connsiteY5290" fmla="*/ 205191 h 887826"/>
                <a:gd name="connsiteX5291" fmla="*/ 202403 w 569900"/>
                <a:gd name="connsiteY5291" fmla="*/ 205806 h 887826"/>
                <a:gd name="connsiteX5292" fmla="*/ 201182 w 569900"/>
                <a:gd name="connsiteY5292" fmla="*/ 205806 h 887826"/>
                <a:gd name="connsiteX5293" fmla="*/ 201182 w 569900"/>
                <a:gd name="connsiteY5293" fmla="*/ 206420 h 887826"/>
                <a:gd name="connsiteX5294" fmla="*/ 200572 w 569900"/>
                <a:gd name="connsiteY5294" fmla="*/ 206420 h 887826"/>
                <a:gd name="connsiteX5295" fmla="*/ 200572 w 569900"/>
                <a:gd name="connsiteY5295" fmla="*/ 207649 h 887826"/>
                <a:gd name="connsiteX5296" fmla="*/ 199962 w 569900"/>
                <a:gd name="connsiteY5296" fmla="*/ 207649 h 887826"/>
                <a:gd name="connsiteX5297" fmla="*/ 199962 w 569900"/>
                <a:gd name="connsiteY5297" fmla="*/ 208263 h 887826"/>
                <a:gd name="connsiteX5298" fmla="*/ 198742 w 569900"/>
                <a:gd name="connsiteY5298" fmla="*/ 208263 h 887826"/>
                <a:gd name="connsiteX5299" fmla="*/ 198742 w 569900"/>
                <a:gd name="connsiteY5299" fmla="*/ 208877 h 887826"/>
                <a:gd name="connsiteX5300" fmla="*/ 195692 w 569900"/>
                <a:gd name="connsiteY5300" fmla="*/ 209492 h 887826"/>
                <a:gd name="connsiteX5301" fmla="*/ 195692 w 569900"/>
                <a:gd name="connsiteY5301" fmla="*/ 210106 h 887826"/>
                <a:gd name="connsiteX5302" fmla="*/ 192641 w 569900"/>
                <a:gd name="connsiteY5302" fmla="*/ 211335 h 887826"/>
                <a:gd name="connsiteX5303" fmla="*/ 192641 w 569900"/>
                <a:gd name="connsiteY5303" fmla="*/ 209492 h 887826"/>
                <a:gd name="connsiteX5304" fmla="*/ 192031 w 569900"/>
                <a:gd name="connsiteY5304" fmla="*/ 209492 h 887826"/>
                <a:gd name="connsiteX5305" fmla="*/ 192031 w 569900"/>
                <a:gd name="connsiteY5305" fmla="*/ 208877 h 887826"/>
                <a:gd name="connsiteX5306" fmla="*/ 190811 w 569900"/>
                <a:gd name="connsiteY5306" fmla="*/ 208877 h 887826"/>
                <a:gd name="connsiteX5307" fmla="*/ 190811 w 569900"/>
                <a:gd name="connsiteY5307" fmla="*/ 208263 h 887826"/>
                <a:gd name="connsiteX5308" fmla="*/ 189591 w 569900"/>
                <a:gd name="connsiteY5308" fmla="*/ 208263 h 887826"/>
                <a:gd name="connsiteX5309" fmla="*/ 189591 w 569900"/>
                <a:gd name="connsiteY5309" fmla="*/ 207649 h 887826"/>
                <a:gd name="connsiteX5310" fmla="*/ 188371 w 569900"/>
                <a:gd name="connsiteY5310" fmla="*/ 207649 h 887826"/>
                <a:gd name="connsiteX5311" fmla="*/ 188371 w 569900"/>
                <a:gd name="connsiteY5311" fmla="*/ 205806 h 887826"/>
                <a:gd name="connsiteX5312" fmla="*/ 189998 w 569900"/>
                <a:gd name="connsiteY5312" fmla="*/ 204577 h 887826"/>
                <a:gd name="connsiteX5313" fmla="*/ 190811 w 569900"/>
                <a:gd name="connsiteY5313" fmla="*/ 204577 h 887826"/>
                <a:gd name="connsiteX5314" fmla="*/ 190811 w 569900"/>
                <a:gd name="connsiteY5314" fmla="*/ 203962 h 887826"/>
                <a:gd name="connsiteX5315" fmla="*/ 189998 w 569900"/>
                <a:gd name="connsiteY5315" fmla="*/ 204577 h 887826"/>
                <a:gd name="connsiteX5316" fmla="*/ 189591 w 569900"/>
                <a:gd name="connsiteY5316" fmla="*/ 204577 h 887826"/>
                <a:gd name="connsiteX5317" fmla="*/ 188371 w 569900"/>
                <a:gd name="connsiteY5317" fmla="*/ 205806 h 887826"/>
                <a:gd name="connsiteX5318" fmla="*/ 186540 w 569900"/>
                <a:gd name="connsiteY5318" fmla="*/ 205806 h 887826"/>
                <a:gd name="connsiteX5319" fmla="*/ 186540 w 569900"/>
                <a:gd name="connsiteY5319" fmla="*/ 205191 h 887826"/>
                <a:gd name="connsiteX5320" fmla="*/ 183490 w 569900"/>
                <a:gd name="connsiteY5320" fmla="*/ 203962 h 887826"/>
                <a:gd name="connsiteX5321" fmla="*/ 183490 w 569900"/>
                <a:gd name="connsiteY5321" fmla="*/ 202734 h 887826"/>
                <a:gd name="connsiteX5322" fmla="*/ 181050 w 569900"/>
                <a:gd name="connsiteY5322" fmla="*/ 201505 h 887826"/>
                <a:gd name="connsiteX5323" fmla="*/ 180440 w 569900"/>
                <a:gd name="connsiteY5323" fmla="*/ 201505 h 887826"/>
                <a:gd name="connsiteX5324" fmla="*/ 179219 w 569900"/>
                <a:gd name="connsiteY5324" fmla="*/ 197205 h 887826"/>
                <a:gd name="connsiteX5325" fmla="*/ 177999 w 569900"/>
                <a:gd name="connsiteY5325" fmla="*/ 197205 h 887826"/>
                <a:gd name="connsiteX5326" fmla="*/ 177999 w 569900"/>
                <a:gd name="connsiteY5326" fmla="*/ 194747 h 887826"/>
                <a:gd name="connsiteX5327" fmla="*/ 177389 w 569900"/>
                <a:gd name="connsiteY5327" fmla="*/ 194747 h 887826"/>
                <a:gd name="connsiteX5328" fmla="*/ 177389 w 569900"/>
                <a:gd name="connsiteY5328" fmla="*/ 191676 h 887826"/>
                <a:gd name="connsiteX5329" fmla="*/ 179830 w 569900"/>
                <a:gd name="connsiteY5329" fmla="*/ 191676 h 887826"/>
                <a:gd name="connsiteX5330" fmla="*/ 179830 w 569900"/>
                <a:gd name="connsiteY5330" fmla="*/ 192290 h 887826"/>
                <a:gd name="connsiteX5331" fmla="*/ 181050 w 569900"/>
                <a:gd name="connsiteY5331" fmla="*/ 192290 h 887826"/>
                <a:gd name="connsiteX5332" fmla="*/ 181050 w 569900"/>
                <a:gd name="connsiteY5332" fmla="*/ 190447 h 887826"/>
                <a:gd name="connsiteX5333" fmla="*/ 182880 w 569900"/>
                <a:gd name="connsiteY5333" fmla="*/ 190447 h 887826"/>
                <a:gd name="connsiteX5334" fmla="*/ 182880 w 569900"/>
                <a:gd name="connsiteY5334" fmla="*/ 191553 h 887826"/>
                <a:gd name="connsiteX5335" fmla="*/ 182676 w 569900"/>
                <a:gd name="connsiteY5335" fmla="*/ 191676 h 887826"/>
                <a:gd name="connsiteX5336" fmla="*/ 181660 w 569900"/>
                <a:gd name="connsiteY5336" fmla="*/ 191676 h 887826"/>
                <a:gd name="connsiteX5337" fmla="*/ 181660 w 569900"/>
                <a:gd name="connsiteY5337" fmla="*/ 192290 h 887826"/>
                <a:gd name="connsiteX5338" fmla="*/ 182676 w 569900"/>
                <a:gd name="connsiteY5338" fmla="*/ 191676 h 887826"/>
                <a:gd name="connsiteX5339" fmla="*/ 182880 w 569900"/>
                <a:gd name="connsiteY5339" fmla="*/ 191676 h 887826"/>
                <a:gd name="connsiteX5340" fmla="*/ 182880 w 569900"/>
                <a:gd name="connsiteY5340" fmla="*/ 191553 h 887826"/>
                <a:gd name="connsiteX5341" fmla="*/ 184710 w 569900"/>
                <a:gd name="connsiteY5341" fmla="*/ 190447 h 887826"/>
                <a:gd name="connsiteX5342" fmla="*/ 185320 w 569900"/>
                <a:gd name="connsiteY5342" fmla="*/ 190447 h 887826"/>
                <a:gd name="connsiteX5343" fmla="*/ 185320 w 569900"/>
                <a:gd name="connsiteY5343" fmla="*/ 192290 h 887826"/>
                <a:gd name="connsiteX5344" fmla="*/ 184710 w 569900"/>
                <a:gd name="connsiteY5344" fmla="*/ 192290 h 887826"/>
                <a:gd name="connsiteX5345" fmla="*/ 184710 w 569900"/>
                <a:gd name="connsiteY5345" fmla="*/ 192904 h 887826"/>
                <a:gd name="connsiteX5346" fmla="*/ 184100 w 569900"/>
                <a:gd name="connsiteY5346" fmla="*/ 192904 h 887826"/>
                <a:gd name="connsiteX5347" fmla="*/ 184100 w 569900"/>
                <a:gd name="connsiteY5347" fmla="*/ 193519 h 887826"/>
                <a:gd name="connsiteX5348" fmla="*/ 184710 w 569900"/>
                <a:gd name="connsiteY5348" fmla="*/ 193519 h 887826"/>
                <a:gd name="connsiteX5349" fmla="*/ 184710 w 569900"/>
                <a:gd name="connsiteY5349" fmla="*/ 194133 h 887826"/>
                <a:gd name="connsiteX5350" fmla="*/ 185320 w 569900"/>
                <a:gd name="connsiteY5350" fmla="*/ 194133 h 887826"/>
                <a:gd name="connsiteX5351" fmla="*/ 185320 w 569900"/>
                <a:gd name="connsiteY5351" fmla="*/ 194747 h 887826"/>
                <a:gd name="connsiteX5352" fmla="*/ 186540 w 569900"/>
                <a:gd name="connsiteY5352" fmla="*/ 194747 h 887826"/>
                <a:gd name="connsiteX5353" fmla="*/ 186540 w 569900"/>
                <a:gd name="connsiteY5353" fmla="*/ 195976 h 887826"/>
                <a:gd name="connsiteX5354" fmla="*/ 187150 w 569900"/>
                <a:gd name="connsiteY5354" fmla="*/ 195976 h 887826"/>
                <a:gd name="connsiteX5355" fmla="*/ 187150 w 569900"/>
                <a:gd name="connsiteY5355" fmla="*/ 194747 h 887826"/>
                <a:gd name="connsiteX5356" fmla="*/ 186540 w 569900"/>
                <a:gd name="connsiteY5356" fmla="*/ 194747 h 887826"/>
                <a:gd name="connsiteX5357" fmla="*/ 186540 w 569900"/>
                <a:gd name="connsiteY5357" fmla="*/ 194133 h 887826"/>
                <a:gd name="connsiteX5358" fmla="*/ 185320 w 569900"/>
                <a:gd name="connsiteY5358" fmla="*/ 194133 h 887826"/>
                <a:gd name="connsiteX5359" fmla="*/ 185320 w 569900"/>
                <a:gd name="connsiteY5359" fmla="*/ 193519 h 887826"/>
                <a:gd name="connsiteX5360" fmla="*/ 184710 w 569900"/>
                <a:gd name="connsiteY5360" fmla="*/ 193519 h 887826"/>
                <a:gd name="connsiteX5361" fmla="*/ 184710 w 569900"/>
                <a:gd name="connsiteY5361" fmla="*/ 192904 h 887826"/>
                <a:gd name="connsiteX5362" fmla="*/ 185320 w 569900"/>
                <a:gd name="connsiteY5362" fmla="*/ 192904 h 887826"/>
                <a:gd name="connsiteX5363" fmla="*/ 185320 w 569900"/>
                <a:gd name="connsiteY5363" fmla="*/ 192290 h 887826"/>
                <a:gd name="connsiteX5364" fmla="*/ 191421 w 569900"/>
                <a:gd name="connsiteY5364" fmla="*/ 190447 h 887826"/>
                <a:gd name="connsiteX5365" fmla="*/ 191421 w 569900"/>
                <a:gd name="connsiteY5365" fmla="*/ 189833 h 887826"/>
                <a:gd name="connsiteX5366" fmla="*/ 193251 w 569900"/>
                <a:gd name="connsiteY5366" fmla="*/ 189833 h 887826"/>
                <a:gd name="connsiteX5367" fmla="*/ 193251 w 569900"/>
                <a:gd name="connsiteY5367" fmla="*/ 189218 h 887826"/>
                <a:gd name="connsiteX5368" fmla="*/ 194471 w 569900"/>
                <a:gd name="connsiteY5368" fmla="*/ 189218 h 887826"/>
                <a:gd name="connsiteX5369" fmla="*/ 194471 w 569900"/>
                <a:gd name="connsiteY5369" fmla="*/ 189833 h 887826"/>
                <a:gd name="connsiteX5370" fmla="*/ 195082 w 569900"/>
                <a:gd name="connsiteY5370" fmla="*/ 189833 h 887826"/>
                <a:gd name="connsiteX5371" fmla="*/ 195082 w 569900"/>
                <a:gd name="connsiteY5371" fmla="*/ 190447 h 887826"/>
                <a:gd name="connsiteX5372" fmla="*/ 195692 w 569900"/>
                <a:gd name="connsiteY5372" fmla="*/ 190447 h 887826"/>
                <a:gd name="connsiteX5373" fmla="*/ 196912 w 569900"/>
                <a:gd name="connsiteY5373" fmla="*/ 192290 h 887826"/>
                <a:gd name="connsiteX5374" fmla="*/ 196912 w 569900"/>
                <a:gd name="connsiteY5374" fmla="*/ 192904 h 887826"/>
                <a:gd name="connsiteX5375" fmla="*/ 197522 w 569900"/>
                <a:gd name="connsiteY5375" fmla="*/ 192904 h 887826"/>
                <a:gd name="connsiteX5376" fmla="*/ 197522 w 569900"/>
                <a:gd name="connsiteY5376" fmla="*/ 192290 h 887826"/>
                <a:gd name="connsiteX5377" fmla="*/ 199352 w 569900"/>
                <a:gd name="connsiteY5377" fmla="*/ 192625 h 887826"/>
                <a:gd name="connsiteX5378" fmla="*/ 199352 w 569900"/>
                <a:gd name="connsiteY5378" fmla="*/ 192904 h 887826"/>
                <a:gd name="connsiteX5379" fmla="*/ 200079 w 569900"/>
                <a:gd name="connsiteY5379" fmla="*/ 192758 h 887826"/>
                <a:gd name="connsiteX5380" fmla="*/ 204233 w 569900"/>
                <a:gd name="connsiteY5380" fmla="*/ 193519 h 887826"/>
                <a:gd name="connsiteX5381" fmla="*/ 204233 w 569900"/>
                <a:gd name="connsiteY5381" fmla="*/ 192904 h 887826"/>
                <a:gd name="connsiteX5382" fmla="*/ 203623 w 569900"/>
                <a:gd name="connsiteY5382" fmla="*/ 192904 h 887826"/>
                <a:gd name="connsiteX5383" fmla="*/ 203623 w 569900"/>
                <a:gd name="connsiteY5383" fmla="*/ 192290 h 887826"/>
                <a:gd name="connsiteX5384" fmla="*/ 202403 w 569900"/>
                <a:gd name="connsiteY5384" fmla="*/ 192904 h 887826"/>
                <a:gd name="connsiteX5385" fmla="*/ 202403 w 569900"/>
                <a:gd name="connsiteY5385" fmla="*/ 192290 h 887826"/>
                <a:gd name="connsiteX5386" fmla="*/ 200079 w 569900"/>
                <a:gd name="connsiteY5386" fmla="*/ 192758 h 887826"/>
                <a:gd name="connsiteX5387" fmla="*/ 199352 w 569900"/>
                <a:gd name="connsiteY5387" fmla="*/ 192625 h 887826"/>
                <a:gd name="connsiteX5388" fmla="*/ 199352 w 569900"/>
                <a:gd name="connsiteY5388" fmla="*/ 192290 h 887826"/>
                <a:gd name="connsiteX5389" fmla="*/ 197522 w 569900"/>
                <a:gd name="connsiteY5389" fmla="*/ 192290 h 887826"/>
                <a:gd name="connsiteX5390" fmla="*/ 197522 w 569900"/>
                <a:gd name="connsiteY5390" fmla="*/ 191676 h 887826"/>
                <a:gd name="connsiteX5391" fmla="*/ 196912 w 569900"/>
                <a:gd name="connsiteY5391" fmla="*/ 191676 h 887826"/>
                <a:gd name="connsiteX5392" fmla="*/ 195692 w 569900"/>
                <a:gd name="connsiteY5392" fmla="*/ 188604 h 887826"/>
                <a:gd name="connsiteX5393" fmla="*/ 193251 w 569900"/>
                <a:gd name="connsiteY5393" fmla="*/ 188604 h 887826"/>
                <a:gd name="connsiteX5394" fmla="*/ 193251 w 569900"/>
                <a:gd name="connsiteY5394" fmla="*/ 187990 h 887826"/>
                <a:gd name="connsiteX5395" fmla="*/ 192031 w 569900"/>
                <a:gd name="connsiteY5395" fmla="*/ 187990 h 887826"/>
                <a:gd name="connsiteX5396" fmla="*/ 192031 w 569900"/>
                <a:gd name="connsiteY5396" fmla="*/ 188604 h 887826"/>
                <a:gd name="connsiteX5397" fmla="*/ 191421 w 569900"/>
                <a:gd name="connsiteY5397" fmla="*/ 188604 h 887826"/>
                <a:gd name="connsiteX5398" fmla="*/ 191421 w 569900"/>
                <a:gd name="connsiteY5398" fmla="*/ 189218 h 887826"/>
                <a:gd name="connsiteX5399" fmla="*/ 188371 w 569900"/>
                <a:gd name="connsiteY5399" fmla="*/ 189833 h 887826"/>
                <a:gd name="connsiteX5400" fmla="*/ 188371 w 569900"/>
                <a:gd name="connsiteY5400" fmla="*/ 190447 h 887826"/>
                <a:gd name="connsiteX5401" fmla="*/ 187150 w 569900"/>
                <a:gd name="connsiteY5401" fmla="*/ 190447 h 887826"/>
                <a:gd name="connsiteX5402" fmla="*/ 187150 w 569900"/>
                <a:gd name="connsiteY5402" fmla="*/ 189833 h 887826"/>
                <a:gd name="connsiteX5403" fmla="*/ 183490 w 569900"/>
                <a:gd name="connsiteY5403" fmla="*/ 189833 h 887826"/>
                <a:gd name="connsiteX5404" fmla="*/ 183490 w 569900"/>
                <a:gd name="connsiteY5404" fmla="*/ 188604 h 887826"/>
                <a:gd name="connsiteX5405" fmla="*/ 182880 w 569900"/>
                <a:gd name="connsiteY5405" fmla="*/ 188604 h 887826"/>
                <a:gd name="connsiteX5406" fmla="*/ 182880 w 569900"/>
                <a:gd name="connsiteY5406" fmla="*/ 187990 h 887826"/>
                <a:gd name="connsiteX5407" fmla="*/ 180440 w 569900"/>
                <a:gd name="connsiteY5407" fmla="*/ 188604 h 887826"/>
                <a:gd name="connsiteX5408" fmla="*/ 180440 w 569900"/>
                <a:gd name="connsiteY5408" fmla="*/ 189218 h 887826"/>
                <a:gd name="connsiteX5409" fmla="*/ 179830 w 569900"/>
                <a:gd name="connsiteY5409" fmla="*/ 189218 h 887826"/>
                <a:gd name="connsiteX5410" fmla="*/ 176779 w 569900"/>
                <a:gd name="connsiteY5410" fmla="*/ 187990 h 887826"/>
                <a:gd name="connsiteX5411" fmla="*/ 176779 w 569900"/>
                <a:gd name="connsiteY5411" fmla="*/ 186146 h 887826"/>
                <a:gd name="connsiteX5412" fmla="*/ 174949 w 569900"/>
                <a:gd name="connsiteY5412" fmla="*/ 186146 h 887826"/>
                <a:gd name="connsiteX5413" fmla="*/ 174949 w 569900"/>
                <a:gd name="connsiteY5413" fmla="*/ 185532 h 887826"/>
                <a:gd name="connsiteX5414" fmla="*/ 173729 w 569900"/>
                <a:gd name="connsiteY5414" fmla="*/ 185532 h 887826"/>
                <a:gd name="connsiteX5415" fmla="*/ 173729 w 569900"/>
                <a:gd name="connsiteY5415" fmla="*/ 186146 h 887826"/>
                <a:gd name="connsiteX5416" fmla="*/ 173119 w 569900"/>
                <a:gd name="connsiteY5416" fmla="*/ 184918 h 887826"/>
                <a:gd name="connsiteX5417" fmla="*/ 171898 w 569900"/>
                <a:gd name="connsiteY5417" fmla="*/ 186146 h 887826"/>
                <a:gd name="connsiteX5418" fmla="*/ 170068 w 569900"/>
                <a:gd name="connsiteY5418" fmla="*/ 186146 h 887826"/>
                <a:gd name="connsiteX5419" fmla="*/ 170068 w 569900"/>
                <a:gd name="connsiteY5419" fmla="*/ 185532 h 887826"/>
                <a:gd name="connsiteX5420" fmla="*/ 168848 w 569900"/>
                <a:gd name="connsiteY5420" fmla="*/ 185532 h 887826"/>
                <a:gd name="connsiteX5421" fmla="*/ 168848 w 569900"/>
                <a:gd name="connsiteY5421" fmla="*/ 184918 h 887826"/>
                <a:gd name="connsiteX5422" fmla="*/ 168238 w 569900"/>
                <a:gd name="connsiteY5422" fmla="*/ 184918 h 887826"/>
                <a:gd name="connsiteX5423" fmla="*/ 168238 w 569900"/>
                <a:gd name="connsiteY5423" fmla="*/ 184303 h 887826"/>
                <a:gd name="connsiteX5424" fmla="*/ 167628 w 569900"/>
                <a:gd name="connsiteY5424" fmla="*/ 184303 h 887826"/>
                <a:gd name="connsiteX5425" fmla="*/ 167628 w 569900"/>
                <a:gd name="connsiteY5425" fmla="*/ 180617 h 887826"/>
                <a:gd name="connsiteX5426" fmla="*/ 168848 w 569900"/>
                <a:gd name="connsiteY5426" fmla="*/ 180617 h 887826"/>
                <a:gd name="connsiteX5427" fmla="*/ 168238 w 569900"/>
                <a:gd name="connsiteY5427" fmla="*/ 180003 h 887826"/>
                <a:gd name="connsiteX5428" fmla="*/ 169458 w 569900"/>
                <a:gd name="connsiteY5428" fmla="*/ 180003 h 887826"/>
                <a:gd name="connsiteX5429" fmla="*/ 169458 w 569900"/>
                <a:gd name="connsiteY5429" fmla="*/ 180617 h 887826"/>
                <a:gd name="connsiteX5430" fmla="*/ 170068 w 569900"/>
                <a:gd name="connsiteY5430" fmla="*/ 178160 h 887826"/>
                <a:gd name="connsiteX5431" fmla="*/ 171288 w 569900"/>
                <a:gd name="connsiteY5431" fmla="*/ 178160 h 887826"/>
                <a:gd name="connsiteX5432" fmla="*/ 171288 w 569900"/>
                <a:gd name="connsiteY5432" fmla="*/ 178774 h 887826"/>
                <a:gd name="connsiteX5433" fmla="*/ 173729 w 569900"/>
                <a:gd name="connsiteY5433" fmla="*/ 178160 h 887826"/>
                <a:gd name="connsiteX5434" fmla="*/ 173729 w 569900"/>
                <a:gd name="connsiteY5434" fmla="*/ 177546 h 887826"/>
                <a:gd name="connsiteX5435" fmla="*/ 175559 w 569900"/>
                <a:gd name="connsiteY5435" fmla="*/ 178160 h 887826"/>
                <a:gd name="connsiteX5436" fmla="*/ 175559 w 569900"/>
                <a:gd name="connsiteY5436" fmla="*/ 178774 h 887826"/>
                <a:gd name="connsiteX5437" fmla="*/ 176169 w 569900"/>
                <a:gd name="connsiteY5437" fmla="*/ 178774 h 887826"/>
                <a:gd name="connsiteX5438" fmla="*/ 176169 w 569900"/>
                <a:gd name="connsiteY5438" fmla="*/ 178160 h 887826"/>
                <a:gd name="connsiteX5439" fmla="*/ 183490 w 569900"/>
                <a:gd name="connsiteY5439" fmla="*/ 178774 h 887826"/>
                <a:gd name="connsiteX5440" fmla="*/ 183490 w 569900"/>
                <a:gd name="connsiteY5440" fmla="*/ 178160 h 887826"/>
                <a:gd name="connsiteX5441" fmla="*/ 184100 w 569900"/>
                <a:gd name="connsiteY5441" fmla="*/ 178160 h 887826"/>
                <a:gd name="connsiteX5442" fmla="*/ 185320 w 569900"/>
                <a:gd name="connsiteY5442" fmla="*/ 181846 h 887826"/>
                <a:gd name="connsiteX5443" fmla="*/ 187761 w 569900"/>
                <a:gd name="connsiteY5443" fmla="*/ 181232 h 887826"/>
                <a:gd name="connsiteX5444" fmla="*/ 187761 w 569900"/>
                <a:gd name="connsiteY5444" fmla="*/ 180617 h 887826"/>
                <a:gd name="connsiteX5445" fmla="*/ 187150 w 569900"/>
                <a:gd name="connsiteY5445" fmla="*/ 180617 h 887826"/>
                <a:gd name="connsiteX5446" fmla="*/ 187150 w 569900"/>
                <a:gd name="connsiteY5446" fmla="*/ 180003 h 887826"/>
                <a:gd name="connsiteX5447" fmla="*/ 187761 w 569900"/>
                <a:gd name="connsiteY5447" fmla="*/ 180003 h 887826"/>
                <a:gd name="connsiteX5448" fmla="*/ 187761 w 569900"/>
                <a:gd name="connsiteY5448" fmla="*/ 178774 h 887826"/>
                <a:gd name="connsiteX5449" fmla="*/ 188371 w 569900"/>
                <a:gd name="connsiteY5449" fmla="*/ 178774 h 887826"/>
                <a:gd name="connsiteX5450" fmla="*/ 188371 w 569900"/>
                <a:gd name="connsiteY5450" fmla="*/ 180003 h 887826"/>
                <a:gd name="connsiteX5451" fmla="*/ 189591 w 569900"/>
                <a:gd name="connsiteY5451" fmla="*/ 180003 h 887826"/>
                <a:gd name="connsiteX5452" fmla="*/ 189591 w 569900"/>
                <a:gd name="connsiteY5452" fmla="*/ 180617 h 887826"/>
                <a:gd name="connsiteX5453" fmla="*/ 191421 w 569900"/>
                <a:gd name="connsiteY5453" fmla="*/ 180617 h 887826"/>
                <a:gd name="connsiteX5454" fmla="*/ 191421 w 569900"/>
                <a:gd name="connsiteY5454" fmla="*/ 180003 h 887826"/>
                <a:gd name="connsiteX5455" fmla="*/ 192641 w 569900"/>
                <a:gd name="connsiteY5455" fmla="*/ 180003 h 887826"/>
                <a:gd name="connsiteX5456" fmla="*/ 192641 w 569900"/>
                <a:gd name="connsiteY5456" fmla="*/ 178774 h 887826"/>
                <a:gd name="connsiteX5457" fmla="*/ 193251 w 569900"/>
                <a:gd name="connsiteY5457" fmla="*/ 180617 h 887826"/>
                <a:gd name="connsiteX5458" fmla="*/ 195082 w 569900"/>
                <a:gd name="connsiteY5458" fmla="*/ 180617 h 887826"/>
                <a:gd name="connsiteX5459" fmla="*/ 195082 w 569900"/>
                <a:gd name="connsiteY5459" fmla="*/ 181232 h 887826"/>
                <a:gd name="connsiteX5460" fmla="*/ 195692 w 569900"/>
                <a:gd name="connsiteY5460" fmla="*/ 181232 h 887826"/>
                <a:gd name="connsiteX5461" fmla="*/ 195082 w 569900"/>
                <a:gd name="connsiteY5461" fmla="*/ 180003 h 887826"/>
                <a:gd name="connsiteX5462" fmla="*/ 193251 w 569900"/>
                <a:gd name="connsiteY5462" fmla="*/ 180003 h 887826"/>
                <a:gd name="connsiteX5463" fmla="*/ 193251 w 569900"/>
                <a:gd name="connsiteY5463" fmla="*/ 178774 h 887826"/>
                <a:gd name="connsiteX5464" fmla="*/ 192641 w 569900"/>
                <a:gd name="connsiteY5464" fmla="*/ 178774 h 887826"/>
                <a:gd name="connsiteX5465" fmla="*/ 191421 w 569900"/>
                <a:gd name="connsiteY5465" fmla="*/ 178774 h 887826"/>
                <a:gd name="connsiteX5466" fmla="*/ 191421 w 569900"/>
                <a:gd name="connsiteY5466" fmla="*/ 180003 h 887826"/>
                <a:gd name="connsiteX5467" fmla="*/ 190811 w 569900"/>
                <a:gd name="connsiteY5467" fmla="*/ 180003 h 887826"/>
                <a:gd name="connsiteX5468" fmla="*/ 190811 w 569900"/>
                <a:gd name="connsiteY5468" fmla="*/ 178774 h 887826"/>
                <a:gd name="connsiteX5469" fmla="*/ 188981 w 569900"/>
                <a:gd name="connsiteY5469" fmla="*/ 178774 h 887826"/>
                <a:gd name="connsiteX5470" fmla="*/ 188981 w 569900"/>
                <a:gd name="connsiteY5470" fmla="*/ 178160 h 887826"/>
                <a:gd name="connsiteX5471" fmla="*/ 187761 w 569900"/>
                <a:gd name="connsiteY5471" fmla="*/ 178160 h 887826"/>
                <a:gd name="connsiteX5472" fmla="*/ 187761 w 569900"/>
                <a:gd name="connsiteY5472" fmla="*/ 177546 h 887826"/>
                <a:gd name="connsiteX5473" fmla="*/ 188371 w 569900"/>
                <a:gd name="connsiteY5473" fmla="*/ 177546 h 887826"/>
                <a:gd name="connsiteX5474" fmla="*/ 188371 w 569900"/>
                <a:gd name="connsiteY5474" fmla="*/ 176317 h 887826"/>
                <a:gd name="connsiteX5475" fmla="*/ 188981 w 569900"/>
                <a:gd name="connsiteY5475" fmla="*/ 176317 h 887826"/>
                <a:gd name="connsiteX5476" fmla="*/ 188981 w 569900"/>
                <a:gd name="connsiteY5476" fmla="*/ 176931 h 887826"/>
                <a:gd name="connsiteX5477" fmla="*/ 189591 w 569900"/>
                <a:gd name="connsiteY5477" fmla="*/ 176931 h 887826"/>
                <a:gd name="connsiteX5478" fmla="*/ 189591 w 569900"/>
                <a:gd name="connsiteY5478" fmla="*/ 177546 h 887826"/>
                <a:gd name="connsiteX5479" fmla="*/ 190811 w 569900"/>
                <a:gd name="connsiteY5479" fmla="*/ 177546 h 887826"/>
                <a:gd name="connsiteX5480" fmla="*/ 190811 w 569900"/>
                <a:gd name="connsiteY5480" fmla="*/ 178160 h 887826"/>
                <a:gd name="connsiteX5481" fmla="*/ 191421 w 569900"/>
                <a:gd name="connsiteY5481" fmla="*/ 178160 h 887826"/>
                <a:gd name="connsiteX5482" fmla="*/ 191421 w 569900"/>
                <a:gd name="connsiteY5482" fmla="*/ 177546 h 887826"/>
                <a:gd name="connsiteX5483" fmla="*/ 188981 w 569900"/>
                <a:gd name="connsiteY5483" fmla="*/ 176317 h 887826"/>
                <a:gd name="connsiteX5484" fmla="*/ 189591 w 569900"/>
                <a:gd name="connsiteY5484" fmla="*/ 176317 h 887826"/>
                <a:gd name="connsiteX5485" fmla="*/ 189591 w 569900"/>
                <a:gd name="connsiteY5485" fmla="*/ 174474 h 887826"/>
                <a:gd name="connsiteX5486" fmla="*/ 191421 w 569900"/>
                <a:gd name="connsiteY5486" fmla="*/ 174474 h 887826"/>
                <a:gd name="connsiteX5487" fmla="*/ 191421 w 569900"/>
                <a:gd name="connsiteY5487" fmla="*/ 173860 h 887826"/>
                <a:gd name="connsiteX5488" fmla="*/ 192031 w 569900"/>
                <a:gd name="connsiteY5488" fmla="*/ 173860 h 887826"/>
                <a:gd name="connsiteX5489" fmla="*/ 192031 w 569900"/>
                <a:gd name="connsiteY5489" fmla="*/ 176317 h 887826"/>
                <a:gd name="connsiteX5490" fmla="*/ 192641 w 569900"/>
                <a:gd name="connsiteY5490" fmla="*/ 174474 h 887826"/>
                <a:gd name="connsiteX5491" fmla="*/ 195692 w 569900"/>
                <a:gd name="connsiteY5491" fmla="*/ 174474 h 887826"/>
                <a:gd name="connsiteX5492" fmla="*/ 195692 w 569900"/>
                <a:gd name="connsiteY5492" fmla="*/ 173860 h 887826"/>
                <a:gd name="connsiteX5493" fmla="*/ 196912 w 569900"/>
                <a:gd name="connsiteY5493" fmla="*/ 173860 h 887826"/>
                <a:gd name="connsiteX5494" fmla="*/ 196912 w 569900"/>
                <a:gd name="connsiteY5494" fmla="*/ 174474 h 887826"/>
                <a:gd name="connsiteX5495" fmla="*/ 199352 w 569900"/>
                <a:gd name="connsiteY5495" fmla="*/ 174474 h 887826"/>
                <a:gd name="connsiteX5496" fmla="*/ 199352 w 569900"/>
                <a:gd name="connsiteY5496" fmla="*/ 173245 h 887826"/>
                <a:gd name="connsiteX5497" fmla="*/ 200572 w 569900"/>
                <a:gd name="connsiteY5497" fmla="*/ 172631 h 887826"/>
                <a:gd name="connsiteX5498" fmla="*/ 200572 w 569900"/>
                <a:gd name="connsiteY5498" fmla="*/ 173245 h 887826"/>
                <a:gd name="connsiteX5499" fmla="*/ 201182 w 569900"/>
                <a:gd name="connsiteY5499" fmla="*/ 173245 h 887826"/>
                <a:gd name="connsiteX5500" fmla="*/ 201182 w 569900"/>
                <a:gd name="connsiteY5500" fmla="*/ 171402 h 887826"/>
                <a:gd name="connsiteX5501" fmla="*/ 199962 w 569900"/>
                <a:gd name="connsiteY5501" fmla="*/ 171402 h 887826"/>
                <a:gd name="connsiteX5502" fmla="*/ 199962 w 569900"/>
                <a:gd name="connsiteY5502" fmla="*/ 172631 h 887826"/>
                <a:gd name="connsiteX5503" fmla="*/ 199352 w 569900"/>
                <a:gd name="connsiteY5503" fmla="*/ 172631 h 887826"/>
                <a:gd name="connsiteX5504" fmla="*/ 199352 w 569900"/>
                <a:gd name="connsiteY5504" fmla="*/ 173245 h 887826"/>
                <a:gd name="connsiteX5505" fmla="*/ 198742 w 569900"/>
                <a:gd name="connsiteY5505" fmla="*/ 173245 h 887826"/>
                <a:gd name="connsiteX5506" fmla="*/ 198742 w 569900"/>
                <a:gd name="connsiteY5506" fmla="*/ 173860 h 887826"/>
                <a:gd name="connsiteX5507" fmla="*/ 197522 w 569900"/>
                <a:gd name="connsiteY5507" fmla="*/ 173860 h 887826"/>
                <a:gd name="connsiteX5508" fmla="*/ 197522 w 569900"/>
                <a:gd name="connsiteY5508" fmla="*/ 173245 h 887826"/>
                <a:gd name="connsiteX5509" fmla="*/ 196912 w 569900"/>
                <a:gd name="connsiteY5509" fmla="*/ 173860 h 887826"/>
                <a:gd name="connsiteX5510" fmla="*/ 196912 w 569900"/>
                <a:gd name="connsiteY5510" fmla="*/ 173245 h 887826"/>
                <a:gd name="connsiteX5511" fmla="*/ 195692 w 569900"/>
                <a:gd name="connsiteY5511" fmla="*/ 173245 h 887826"/>
                <a:gd name="connsiteX5512" fmla="*/ 195692 w 569900"/>
                <a:gd name="connsiteY5512" fmla="*/ 172631 h 887826"/>
                <a:gd name="connsiteX5513" fmla="*/ 195082 w 569900"/>
                <a:gd name="connsiteY5513" fmla="*/ 172631 h 887826"/>
                <a:gd name="connsiteX5514" fmla="*/ 195082 w 569900"/>
                <a:gd name="connsiteY5514" fmla="*/ 171402 h 887826"/>
                <a:gd name="connsiteX5515" fmla="*/ 196302 w 569900"/>
                <a:gd name="connsiteY5515" fmla="*/ 171402 h 887826"/>
                <a:gd name="connsiteX5516" fmla="*/ 196302 w 569900"/>
                <a:gd name="connsiteY5516" fmla="*/ 170788 h 887826"/>
                <a:gd name="connsiteX5517" fmla="*/ 197522 w 569900"/>
                <a:gd name="connsiteY5517" fmla="*/ 170788 h 887826"/>
                <a:gd name="connsiteX5518" fmla="*/ 197522 w 569900"/>
                <a:gd name="connsiteY5518" fmla="*/ 170174 h 887826"/>
                <a:gd name="connsiteX5519" fmla="*/ 199352 w 569900"/>
                <a:gd name="connsiteY5519" fmla="*/ 170788 h 887826"/>
                <a:gd name="connsiteX5520" fmla="*/ 199352 w 569900"/>
                <a:gd name="connsiteY5520" fmla="*/ 170174 h 887826"/>
                <a:gd name="connsiteX5521" fmla="*/ 198742 w 569900"/>
                <a:gd name="connsiteY5521" fmla="*/ 170174 h 887826"/>
                <a:gd name="connsiteX5522" fmla="*/ 198742 w 569900"/>
                <a:gd name="connsiteY5522" fmla="*/ 169559 h 887826"/>
                <a:gd name="connsiteX5523" fmla="*/ 195082 w 569900"/>
                <a:gd name="connsiteY5523" fmla="*/ 168945 h 887826"/>
                <a:gd name="connsiteX5524" fmla="*/ 195082 w 569900"/>
                <a:gd name="connsiteY5524" fmla="*/ 169559 h 887826"/>
                <a:gd name="connsiteX5525" fmla="*/ 193251 w 569900"/>
                <a:gd name="connsiteY5525" fmla="*/ 169559 h 887826"/>
                <a:gd name="connsiteX5526" fmla="*/ 193251 w 569900"/>
                <a:gd name="connsiteY5526" fmla="*/ 168945 h 887826"/>
                <a:gd name="connsiteX5527" fmla="*/ 192641 w 569900"/>
                <a:gd name="connsiteY5527" fmla="*/ 168945 h 887826"/>
                <a:gd name="connsiteX5528" fmla="*/ 192641 w 569900"/>
                <a:gd name="connsiteY5528" fmla="*/ 169559 h 887826"/>
                <a:gd name="connsiteX5529" fmla="*/ 188981 w 569900"/>
                <a:gd name="connsiteY5529" fmla="*/ 169559 h 887826"/>
                <a:gd name="connsiteX5530" fmla="*/ 188981 w 569900"/>
                <a:gd name="connsiteY5530" fmla="*/ 168945 h 887826"/>
                <a:gd name="connsiteX5531" fmla="*/ 188371 w 569900"/>
                <a:gd name="connsiteY5531" fmla="*/ 168945 h 887826"/>
                <a:gd name="connsiteX5532" fmla="*/ 188371 w 569900"/>
                <a:gd name="connsiteY5532" fmla="*/ 167102 h 887826"/>
                <a:gd name="connsiteX5533" fmla="*/ 189591 w 569900"/>
                <a:gd name="connsiteY5533" fmla="*/ 167102 h 887826"/>
                <a:gd name="connsiteX5534" fmla="*/ 189591 w 569900"/>
                <a:gd name="connsiteY5534" fmla="*/ 166487 h 887826"/>
                <a:gd name="connsiteX5535" fmla="*/ 190811 w 569900"/>
                <a:gd name="connsiteY5535" fmla="*/ 166487 h 887826"/>
                <a:gd name="connsiteX5536" fmla="*/ 190811 w 569900"/>
                <a:gd name="connsiteY5536" fmla="*/ 167102 h 887826"/>
                <a:gd name="connsiteX5537" fmla="*/ 192031 w 569900"/>
                <a:gd name="connsiteY5537" fmla="*/ 167102 h 887826"/>
                <a:gd name="connsiteX5538" fmla="*/ 191421 w 569900"/>
                <a:gd name="connsiteY5538" fmla="*/ 168330 h 887826"/>
                <a:gd name="connsiteX5539" fmla="*/ 192031 w 569900"/>
                <a:gd name="connsiteY5539" fmla="*/ 168330 h 887826"/>
                <a:gd name="connsiteX5540" fmla="*/ 192031 w 569900"/>
                <a:gd name="connsiteY5540" fmla="*/ 167102 h 887826"/>
                <a:gd name="connsiteX5541" fmla="*/ 192641 w 569900"/>
                <a:gd name="connsiteY5541" fmla="*/ 167102 h 887826"/>
                <a:gd name="connsiteX5542" fmla="*/ 192641 w 569900"/>
                <a:gd name="connsiteY5542" fmla="*/ 166487 h 887826"/>
                <a:gd name="connsiteX5543" fmla="*/ 191421 w 569900"/>
                <a:gd name="connsiteY5543" fmla="*/ 166487 h 887826"/>
                <a:gd name="connsiteX5544" fmla="*/ 191421 w 569900"/>
                <a:gd name="connsiteY5544" fmla="*/ 164644 h 887826"/>
                <a:gd name="connsiteX5545" fmla="*/ 192031 w 569900"/>
                <a:gd name="connsiteY5545" fmla="*/ 165259 h 887826"/>
                <a:gd name="connsiteX5546" fmla="*/ 192031 w 569900"/>
                <a:gd name="connsiteY5546" fmla="*/ 163416 h 887826"/>
                <a:gd name="connsiteX5547" fmla="*/ 193251 w 569900"/>
                <a:gd name="connsiteY5547" fmla="*/ 163416 h 887826"/>
                <a:gd name="connsiteX5548" fmla="*/ 193251 w 569900"/>
                <a:gd name="connsiteY5548" fmla="*/ 161573 h 887826"/>
                <a:gd name="connsiteX5549" fmla="*/ 194471 w 569900"/>
                <a:gd name="connsiteY5549" fmla="*/ 161573 h 887826"/>
                <a:gd name="connsiteX5550" fmla="*/ 194471 w 569900"/>
                <a:gd name="connsiteY5550" fmla="*/ 160958 h 887826"/>
                <a:gd name="connsiteX5551" fmla="*/ 195082 w 569900"/>
                <a:gd name="connsiteY5551" fmla="*/ 160958 h 887826"/>
                <a:gd name="connsiteX5552" fmla="*/ 195082 w 569900"/>
                <a:gd name="connsiteY5552" fmla="*/ 161573 h 887826"/>
                <a:gd name="connsiteX5553" fmla="*/ 195692 w 569900"/>
                <a:gd name="connsiteY5553" fmla="*/ 161573 h 887826"/>
                <a:gd name="connsiteX5554" fmla="*/ 195692 w 569900"/>
                <a:gd name="connsiteY5554" fmla="*/ 160958 h 887826"/>
                <a:gd name="connsiteX5555" fmla="*/ 195082 w 569900"/>
                <a:gd name="connsiteY5555" fmla="*/ 160958 h 887826"/>
                <a:gd name="connsiteX5556" fmla="*/ 195082 w 569900"/>
                <a:gd name="connsiteY5556" fmla="*/ 160344 h 887826"/>
                <a:gd name="connsiteX5557" fmla="*/ 194471 w 569900"/>
                <a:gd name="connsiteY5557" fmla="*/ 160344 h 887826"/>
                <a:gd name="connsiteX5558" fmla="*/ 194471 w 569900"/>
                <a:gd name="connsiteY5558" fmla="*/ 159115 h 887826"/>
                <a:gd name="connsiteX5559" fmla="*/ 195082 w 569900"/>
                <a:gd name="connsiteY5559" fmla="*/ 159115 h 887826"/>
                <a:gd name="connsiteX5560" fmla="*/ 195082 w 569900"/>
                <a:gd name="connsiteY5560" fmla="*/ 157887 h 887826"/>
                <a:gd name="connsiteX5561" fmla="*/ 195692 w 569900"/>
                <a:gd name="connsiteY5561" fmla="*/ 157887 h 887826"/>
                <a:gd name="connsiteX5562" fmla="*/ 195692 w 569900"/>
                <a:gd name="connsiteY5562" fmla="*/ 157272 h 887826"/>
                <a:gd name="connsiteX5563" fmla="*/ 196302 w 569900"/>
                <a:gd name="connsiteY5563" fmla="*/ 157272 h 887826"/>
                <a:gd name="connsiteX5564" fmla="*/ 196302 w 569900"/>
                <a:gd name="connsiteY5564" fmla="*/ 156658 h 887826"/>
                <a:gd name="connsiteX5565" fmla="*/ 200572 w 569900"/>
                <a:gd name="connsiteY5565" fmla="*/ 156658 h 887826"/>
                <a:gd name="connsiteX5566" fmla="*/ 200572 w 569900"/>
                <a:gd name="connsiteY5566" fmla="*/ 157272 h 887826"/>
                <a:gd name="connsiteX5567" fmla="*/ 202403 w 569900"/>
                <a:gd name="connsiteY5567" fmla="*/ 157272 h 887826"/>
                <a:gd name="connsiteX5568" fmla="*/ 202403 w 569900"/>
                <a:gd name="connsiteY5568" fmla="*/ 160344 h 887826"/>
                <a:gd name="connsiteX5569" fmla="*/ 203013 w 569900"/>
                <a:gd name="connsiteY5569" fmla="*/ 160344 h 887826"/>
                <a:gd name="connsiteX5570" fmla="*/ 203013 w 569900"/>
                <a:gd name="connsiteY5570" fmla="*/ 160958 h 887826"/>
                <a:gd name="connsiteX5571" fmla="*/ 203623 w 569900"/>
                <a:gd name="connsiteY5571" fmla="*/ 160958 h 887826"/>
                <a:gd name="connsiteX5572" fmla="*/ 203623 w 569900"/>
                <a:gd name="connsiteY5572" fmla="*/ 161573 h 887826"/>
                <a:gd name="connsiteX5573" fmla="*/ 204233 w 569900"/>
                <a:gd name="connsiteY5573" fmla="*/ 161573 h 887826"/>
                <a:gd name="connsiteX5574" fmla="*/ 204233 w 569900"/>
                <a:gd name="connsiteY5574" fmla="*/ 162187 h 887826"/>
                <a:gd name="connsiteX5575" fmla="*/ 213994 w 569900"/>
                <a:gd name="connsiteY5575" fmla="*/ 162187 h 887826"/>
                <a:gd name="connsiteX5576" fmla="*/ 213994 w 569900"/>
                <a:gd name="connsiteY5576" fmla="*/ 161573 h 887826"/>
                <a:gd name="connsiteX5577" fmla="*/ 212774 w 569900"/>
                <a:gd name="connsiteY5577" fmla="*/ 161573 h 887826"/>
                <a:gd name="connsiteX5578" fmla="*/ 212774 w 569900"/>
                <a:gd name="connsiteY5578" fmla="*/ 160958 h 887826"/>
                <a:gd name="connsiteX5579" fmla="*/ 210944 w 569900"/>
                <a:gd name="connsiteY5579" fmla="*/ 160958 h 887826"/>
                <a:gd name="connsiteX5580" fmla="*/ 210944 w 569900"/>
                <a:gd name="connsiteY5580" fmla="*/ 161573 h 887826"/>
                <a:gd name="connsiteX5581" fmla="*/ 206673 w 569900"/>
                <a:gd name="connsiteY5581" fmla="*/ 161573 h 887826"/>
                <a:gd name="connsiteX5582" fmla="*/ 206673 w 569900"/>
                <a:gd name="connsiteY5582" fmla="*/ 160958 h 887826"/>
                <a:gd name="connsiteX5583" fmla="*/ 204843 w 569900"/>
                <a:gd name="connsiteY5583" fmla="*/ 160958 h 887826"/>
                <a:gd name="connsiteX5584" fmla="*/ 204843 w 569900"/>
                <a:gd name="connsiteY5584" fmla="*/ 159115 h 887826"/>
                <a:gd name="connsiteX5585" fmla="*/ 204233 w 569900"/>
                <a:gd name="connsiteY5585" fmla="*/ 159115 h 887826"/>
                <a:gd name="connsiteX5586" fmla="*/ 204233 w 569900"/>
                <a:gd name="connsiteY5586" fmla="*/ 156658 h 887826"/>
                <a:gd name="connsiteX5587" fmla="*/ 204843 w 569900"/>
                <a:gd name="connsiteY5587" fmla="*/ 157272 h 887826"/>
                <a:gd name="connsiteX5588" fmla="*/ 204843 w 569900"/>
                <a:gd name="connsiteY5588" fmla="*/ 155429 h 887826"/>
                <a:gd name="connsiteX5589" fmla="*/ 204233 w 569900"/>
                <a:gd name="connsiteY5589" fmla="*/ 155429 h 887826"/>
                <a:gd name="connsiteX5590" fmla="*/ 204233 w 569900"/>
                <a:gd name="connsiteY5590" fmla="*/ 154815 h 887826"/>
                <a:gd name="connsiteX5591" fmla="*/ 202403 w 569900"/>
                <a:gd name="connsiteY5591" fmla="*/ 154815 h 887826"/>
                <a:gd name="connsiteX5592" fmla="*/ 202403 w 569900"/>
                <a:gd name="connsiteY5592" fmla="*/ 155429 h 887826"/>
                <a:gd name="connsiteX5593" fmla="*/ 200572 w 569900"/>
                <a:gd name="connsiteY5593" fmla="*/ 155429 h 887826"/>
                <a:gd name="connsiteX5594" fmla="*/ 200572 w 569900"/>
                <a:gd name="connsiteY5594" fmla="*/ 152972 h 887826"/>
                <a:gd name="connsiteX5595" fmla="*/ 199962 w 569900"/>
                <a:gd name="connsiteY5595" fmla="*/ 153586 h 887826"/>
                <a:gd name="connsiteX5596" fmla="*/ 199962 w 569900"/>
                <a:gd name="connsiteY5596" fmla="*/ 152972 h 887826"/>
                <a:gd name="connsiteX5597" fmla="*/ 199352 w 569900"/>
                <a:gd name="connsiteY5597" fmla="*/ 152972 h 887826"/>
                <a:gd name="connsiteX5598" fmla="*/ 199352 w 569900"/>
                <a:gd name="connsiteY5598" fmla="*/ 151129 h 887826"/>
                <a:gd name="connsiteX5599" fmla="*/ 199962 w 569900"/>
                <a:gd name="connsiteY5599" fmla="*/ 151129 h 887826"/>
                <a:gd name="connsiteX5600" fmla="*/ 199962 w 569900"/>
                <a:gd name="connsiteY5600" fmla="*/ 150515 h 887826"/>
                <a:gd name="connsiteX5601" fmla="*/ 200572 w 569900"/>
                <a:gd name="connsiteY5601" fmla="*/ 150515 h 887826"/>
                <a:gd name="connsiteX5602" fmla="*/ 200572 w 569900"/>
                <a:gd name="connsiteY5602" fmla="*/ 149900 h 887826"/>
                <a:gd name="connsiteX5603" fmla="*/ 201182 w 569900"/>
                <a:gd name="connsiteY5603" fmla="*/ 149900 h 887826"/>
                <a:gd name="connsiteX5604" fmla="*/ 201182 w 569900"/>
                <a:gd name="connsiteY5604" fmla="*/ 149286 h 887826"/>
                <a:gd name="connsiteX5605" fmla="*/ 204233 w 569900"/>
                <a:gd name="connsiteY5605" fmla="*/ 146828 h 887826"/>
                <a:gd name="connsiteX5606" fmla="*/ 209113 w 569900"/>
                <a:gd name="connsiteY5606" fmla="*/ 146828 h 887826"/>
                <a:gd name="connsiteX5607" fmla="*/ 209113 w 569900"/>
                <a:gd name="connsiteY5607" fmla="*/ 147443 h 887826"/>
                <a:gd name="connsiteX5608" fmla="*/ 210944 w 569900"/>
                <a:gd name="connsiteY5608" fmla="*/ 147443 h 887826"/>
                <a:gd name="connsiteX5609" fmla="*/ 210944 w 569900"/>
                <a:gd name="connsiteY5609" fmla="*/ 148671 h 887826"/>
                <a:gd name="connsiteX5610" fmla="*/ 211554 w 569900"/>
                <a:gd name="connsiteY5610" fmla="*/ 148671 h 887826"/>
                <a:gd name="connsiteX5611" fmla="*/ 211554 w 569900"/>
                <a:gd name="connsiteY5611" fmla="*/ 149286 h 887826"/>
                <a:gd name="connsiteX5612" fmla="*/ 212164 w 569900"/>
                <a:gd name="connsiteY5612" fmla="*/ 149286 h 887826"/>
                <a:gd name="connsiteX5613" fmla="*/ 212164 w 569900"/>
                <a:gd name="connsiteY5613" fmla="*/ 151129 h 887826"/>
                <a:gd name="connsiteX5614" fmla="*/ 215214 w 569900"/>
                <a:gd name="connsiteY5614" fmla="*/ 152972 h 887826"/>
                <a:gd name="connsiteX5615" fmla="*/ 215824 w 569900"/>
                <a:gd name="connsiteY5615" fmla="*/ 151129 h 887826"/>
                <a:gd name="connsiteX5616" fmla="*/ 215824 w 569900"/>
                <a:gd name="connsiteY5616" fmla="*/ 151743 h 887826"/>
                <a:gd name="connsiteX5617" fmla="*/ 217655 w 569900"/>
                <a:gd name="connsiteY5617" fmla="*/ 151129 h 887826"/>
                <a:gd name="connsiteX5618" fmla="*/ 215824 w 569900"/>
                <a:gd name="connsiteY5618" fmla="*/ 150515 h 887826"/>
                <a:gd name="connsiteX5619" fmla="*/ 215824 w 569900"/>
                <a:gd name="connsiteY5619" fmla="*/ 151129 h 887826"/>
                <a:gd name="connsiteX5620" fmla="*/ 215214 w 569900"/>
                <a:gd name="connsiteY5620" fmla="*/ 151129 h 887826"/>
                <a:gd name="connsiteX5621" fmla="*/ 215214 w 569900"/>
                <a:gd name="connsiteY5621" fmla="*/ 150515 h 887826"/>
                <a:gd name="connsiteX5622" fmla="*/ 214604 w 569900"/>
                <a:gd name="connsiteY5622" fmla="*/ 150515 h 887826"/>
                <a:gd name="connsiteX5623" fmla="*/ 214604 w 569900"/>
                <a:gd name="connsiteY5623" fmla="*/ 149900 h 887826"/>
                <a:gd name="connsiteX5624" fmla="*/ 213994 w 569900"/>
                <a:gd name="connsiteY5624" fmla="*/ 149900 h 887826"/>
                <a:gd name="connsiteX5625" fmla="*/ 213994 w 569900"/>
                <a:gd name="connsiteY5625" fmla="*/ 146828 h 887826"/>
                <a:gd name="connsiteX5626" fmla="*/ 212774 w 569900"/>
                <a:gd name="connsiteY5626" fmla="*/ 146828 h 887826"/>
                <a:gd name="connsiteX5627" fmla="*/ 212774 w 569900"/>
                <a:gd name="connsiteY5627" fmla="*/ 146214 h 887826"/>
                <a:gd name="connsiteX5628" fmla="*/ 208503 w 569900"/>
                <a:gd name="connsiteY5628" fmla="*/ 145600 h 887826"/>
                <a:gd name="connsiteX5629" fmla="*/ 208503 w 569900"/>
                <a:gd name="connsiteY5629" fmla="*/ 144985 h 887826"/>
                <a:gd name="connsiteX5630" fmla="*/ 207893 w 569900"/>
                <a:gd name="connsiteY5630" fmla="*/ 144985 h 887826"/>
                <a:gd name="connsiteX5631" fmla="*/ 207893 w 569900"/>
                <a:gd name="connsiteY5631" fmla="*/ 143757 h 887826"/>
                <a:gd name="connsiteX5632" fmla="*/ 207283 w 569900"/>
                <a:gd name="connsiteY5632" fmla="*/ 143757 h 887826"/>
                <a:gd name="connsiteX5633" fmla="*/ 210944 w 569900"/>
                <a:gd name="connsiteY5633" fmla="*/ 139456 h 887826"/>
                <a:gd name="connsiteX5634" fmla="*/ 210944 w 569900"/>
                <a:gd name="connsiteY5634" fmla="*/ 138842 h 887826"/>
                <a:gd name="connsiteX5635" fmla="*/ 211554 w 569900"/>
                <a:gd name="connsiteY5635" fmla="*/ 138842 h 887826"/>
                <a:gd name="connsiteX5636" fmla="*/ 211554 w 569900"/>
                <a:gd name="connsiteY5636" fmla="*/ 138228 h 887826"/>
                <a:gd name="connsiteX5637" fmla="*/ 212164 w 569900"/>
                <a:gd name="connsiteY5637" fmla="*/ 138228 h 887826"/>
                <a:gd name="connsiteX5638" fmla="*/ 212164 w 569900"/>
                <a:gd name="connsiteY5638" fmla="*/ 137613 h 887826"/>
                <a:gd name="connsiteX5639" fmla="*/ 211554 w 569900"/>
                <a:gd name="connsiteY5639" fmla="*/ 137613 h 887826"/>
                <a:gd name="connsiteX5640" fmla="*/ 211554 w 569900"/>
                <a:gd name="connsiteY5640" fmla="*/ 136999 h 887826"/>
                <a:gd name="connsiteX5641" fmla="*/ 210944 w 569900"/>
                <a:gd name="connsiteY5641" fmla="*/ 136999 h 887826"/>
                <a:gd name="connsiteX5642" fmla="*/ 210944 w 569900"/>
                <a:gd name="connsiteY5642" fmla="*/ 135156 h 887826"/>
                <a:gd name="connsiteX5643" fmla="*/ 211554 w 569900"/>
                <a:gd name="connsiteY5643" fmla="*/ 135156 h 887826"/>
                <a:gd name="connsiteX5644" fmla="*/ 211554 w 569900"/>
                <a:gd name="connsiteY5644" fmla="*/ 134542 h 887826"/>
                <a:gd name="connsiteX5645" fmla="*/ 216434 w 569900"/>
                <a:gd name="connsiteY5645" fmla="*/ 133313 h 887826"/>
                <a:gd name="connsiteX5646" fmla="*/ 216434 w 569900"/>
                <a:gd name="connsiteY5646" fmla="*/ 133927 h 887826"/>
                <a:gd name="connsiteX5647" fmla="*/ 217655 w 569900"/>
                <a:gd name="connsiteY5647" fmla="*/ 133927 h 887826"/>
                <a:gd name="connsiteX5648" fmla="*/ 217655 w 569900"/>
                <a:gd name="connsiteY5648" fmla="*/ 133313 h 887826"/>
                <a:gd name="connsiteX5649" fmla="*/ 218875 w 569900"/>
                <a:gd name="connsiteY5649" fmla="*/ 133313 h 887826"/>
                <a:gd name="connsiteX5650" fmla="*/ 219485 w 569900"/>
                <a:gd name="connsiteY5650" fmla="*/ 136999 h 887826"/>
                <a:gd name="connsiteX5651" fmla="*/ 220095 w 569900"/>
                <a:gd name="connsiteY5651" fmla="*/ 136999 h 887826"/>
                <a:gd name="connsiteX5652" fmla="*/ 220095 w 569900"/>
                <a:gd name="connsiteY5652" fmla="*/ 138228 h 887826"/>
                <a:gd name="connsiteX5653" fmla="*/ 220705 w 569900"/>
                <a:gd name="connsiteY5653" fmla="*/ 138228 h 887826"/>
                <a:gd name="connsiteX5654" fmla="*/ 220705 w 569900"/>
                <a:gd name="connsiteY5654" fmla="*/ 138842 h 887826"/>
                <a:gd name="connsiteX5655" fmla="*/ 222535 w 569900"/>
                <a:gd name="connsiteY5655" fmla="*/ 140071 h 887826"/>
                <a:gd name="connsiteX5656" fmla="*/ 223755 w 569900"/>
                <a:gd name="connsiteY5656" fmla="*/ 140071 h 887826"/>
                <a:gd name="connsiteX5657" fmla="*/ 223755 w 569900"/>
                <a:gd name="connsiteY5657" fmla="*/ 139456 h 887826"/>
                <a:gd name="connsiteX5658" fmla="*/ 224366 w 569900"/>
                <a:gd name="connsiteY5658" fmla="*/ 139456 h 887826"/>
                <a:gd name="connsiteX5659" fmla="*/ 224366 w 569900"/>
                <a:gd name="connsiteY5659" fmla="*/ 138842 h 887826"/>
                <a:gd name="connsiteX5660" fmla="*/ 222535 w 569900"/>
                <a:gd name="connsiteY5660" fmla="*/ 138228 h 887826"/>
                <a:gd name="connsiteX5661" fmla="*/ 222535 w 569900"/>
                <a:gd name="connsiteY5661" fmla="*/ 137613 h 887826"/>
                <a:gd name="connsiteX5662" fmla="*/ 221925 w 569900"/>
                <a:gd name="connsiteY5662" fmla="*/ 137613 h 887826"/>
                <a:gd name="connsiteX5663" fmla="*/ 221925 w 569900"/>
                <a:gd name="connsiteY5663" fmla="*/ 136999 h 887826"/>
                <a:gd name="connsiteX5664" fmla="*/ 220705 w 569900"/>
                <a:gd name="connsiteY5664" fmla="*/ 136999 h 887826"/>
                <a:gd name="connsiteX5665" fmla="*/ 220705 w 569900"/>
                <a:gd name="connsiteY5665" fmla="*/ 135156 h 887826"/>
                <a:gd name="connsiteX5666" fmla="*/ 220095 w 569900"/>
                <a:gd name="connsiteY5666" fmla="*/ 135156 h 887826"/>
                <a:gd name="connsiteX5667" fmla="*/ 219485 w 569900"/>
                <a:gd name="connsiteY5667" fmla="*/ 133313 h 887826"/>
                <a:gd name="connsiteX5668" fmla="*/ 218875 w 569900"/>
                <a:gd name="connsiteY5668" fmla="*/ 133313 h 887826"/>
                <a:gd name="connsiteX5669" fmla="*/ 218875 w 569900"/>
                <a:gd name="connsiteY5669" fmla="*/ 132084 h 887826"/>
                <a:gd name="connsiteX5670" fmla="*/ 215214 w 569900"/>
                <a:gd name="connsiteY5670" fmla="*/ 132084 h 887826"/>
                <a:gd name="connsiteX5671" fmla="*/ 215214 w 569900"/>
                <a:gd name="connsiteY5671" fmla="*/ 131470 h 887826"/>
                <a:gd name="connsiteX5672" fmla="*/ 213994 w 569900"/>
                <a:gd name="connsiteY5672" fmla="*/ 132084 h 887826"/>
                <a:gd name="connsiteX5673" fmla="*/ 212164 w 569900"/>
                <a:gd name="connsiteY5673" fmla="*/ 130241 h 887826"/>
                <a:gd name="connsiteX5674" fmla="*/ 207893 w 569900"/>
                <a:gd name="connsiteY5674" fmla="*/ 130241 h 887826"/>
                <a:gd name="connsiteX5675" fmla="*/ 207893 w 569900"/>
                <a:gd name="connsiteY5675" fmla="*/ 127784 h 887826"/>
                <a:gd name="connsiteX5676" fmla="*/ 208503 w 569900"/>
                <a:gd name="connsiteY5676" fmla="*/ 127784 h 887826"/>
                <a:gd name="connsiteX5677" fmla="*/ 208503 w 569900"/>
                <a:gd name="connsiteY5677" fmla="*/ 126555 h 887826"/>
                <a:gd name="connsiteX5678" fmla="*/ 210334 w 569900"/>
                <a:gd name="connsiteY5678" fmla="*/ 126555 h 887826"/>
                <a:gd name="connsiteX5679" fmla="*/ 210334 w 569900"/>
                <a:gd name="connsiteY5679" fmla="*/ 125941 h 887826"/>
                <a:gd name="connsiteX5680" fmla="*/ 211554 w 569900"/>
                <a:gd name="connsiteY5680" fmla="*/ 125941 h 887826"/>
                <a:gd name="connsiteX5681" fmla="*/ 211554 w 569900"/>
                <a:gd name="connsiteY5681" fmla="*/ 124098 h 887826"/>
                <a:gd name="connsiteX5682" fmla="*/ 212164 w 569900"/>
                <a:gd name="connsiteY5682" fmla="*/ 124098 h 887826"/>
                <a:gd name="connsiteX5683" fmla="*/ 212164 w 569900"/>
                <a:gd name="connsiteY5683" fmla="*/ 123483 h 887826"/>
                <a:gd name="connsiteX5684" fmla="*/ 212774 w 569900"/>
                <a:gd name="connsiteY5684" fmla="*/ 123483 h 887826"/>
                <a:gd name="connsiteX5685" fmla="*/ 212774 w 569900"/>
                <a:gd name="connsiteY5685" fmla="*/ 124098 h 887826"/>
                <a:gd name="connsiteX5686" fmla="*/ 213994 w 569900"/>
                <a:gd name="connsiteY5686" fmla="*/ 124098 h 887826"/>
                <a:gd name="connsiteX5687" fmla="*/ 213994 w 569900"/>
                <a:gd name="connsiteY5687" fmla="*/ 125326 h 887826"/>
                <a:gd name="connsiteX5688" fmla="*/ 217655 w 569900"/>
                <a:gd name="connsiteY5688" fmla="*/ 125326 h 887826"/>
                <a:gd name="connsiteX5689" fmla="*/ 217655 w 569900"/>
                <a:gd name="connsiteY5689" fmla="*/ 124098 h 887826"/>
                <a:gd name="connsiteX5690" fmla="*/ 220095 w 569900"/>
                <a:gd name="connsiteY5690" fmla="*/ 125326 h 887826"/>
                <a:gd name="connsiteX5691" fmla="*/ 220095 w 569900"/>
                <a:gd name="connsiteY5691" fmla="*/ 124098 h 887826"/>
                <a:gd name="connsiteX5692" fmla="*/ 221925 w 569900"/>
                <a:gd name="connsiteY5692" fmla="*/ 124098 h 887826"/>
                <a:gd name="connsiteX5693" fmla="*/ 221925 w 569900"/>
                <a:gd name="connsiteY5693" fmla="*/ 123483 h 887826"/>
                <a:gd name="connsiteX5694" fmla="*/ 223145 w 569900"/>
                <a:gd name="connsiteY5694" fmla="*/ 123483 h 887826"/>
                <a:gd name="connsiteX5695" fmla="*/ 223145 w 569900"/>
                <a:gd name="connsiteY5695" fmla="*/ 122869 h 887826"/>
                <a:gd name="connsiteX5696" fmla="*/ 224366 w 569900"/>
                <a:gd name="connsiteY5696" fmla="*/ 122869 h 887826"/>
                <a:gd name="connsiteX5697" fmla="*/ 224366 w 569900"/>
                <a:gd name="connsiteY5697" fmla="*/ 122255 h 887826"/>
                <a:gd name="connsiteX5698" fmla="*/ 225586 w 569900"/>
                <a:gd name="connsiteY5698" fmla="*/ 122255 h 887826"/>
                <a:gd name="connsiteX5699" fmla="*/ 226196 w 569900"/>
                <a:gd name="connsiteY5699" fmla="*/ 119797 h 887826"/>
                <a:gd name="connsiteX5700" fmla="*/ 226806 w 569900"/>
                <a:gd name="connsiteY5700" fmla="*/ 119797 h 887826"/>
                <a:gd name="connsiteX5701" fmla="*/ 226806 w 569900"/>
                <a:gd name="connsiteY5701" fmla="*/ 119183 h 887826"/>
                <a:gd name="connsiteX5702" fmla="*/ 226196 w 569900"/>
                <a:gd name="connsiteY5702" fmla="*/ 119183 h 887826"/>
                <a:gd name="connsiteX5703" fmla="*/ 226806 w 569900"/>
                <a:gd name="connsiteY5703" fmla="*/ 118569 h 887826"/>
                <a:gd name="connsiteX5704" fmla="*/ 224366 w 569900"/>
                <a:gd name="connsiteY5704" fmla="*/ 120412 h 887826"/>
                <a:gd name="connsiteX5705" fmla="*/ 223145 w 569900"/>
                <a:gd name="connsiteY5705" fmla="*/ 120412 h 887826"/>
                <a:gd name="connsiteX5706" fmla="*/ 223145 w 569900"/>
                <a:gd name="connsiteY5706" fmla="*/ 122255 h 887826"/>
                <a:gd name="connsiteX5707" fmla="*/ 222535 w 569900"/>
                <a:gd name="connsiteY5707" fmla="*/ 121640 h 887826"/>
                <a:gd name="connsiteX5708" fmla="*/ 222535 w 569900"/>
                <a:gd name="connsiteY5708" fmla="*/ 122255 h 887826"/>
                <a:gd name="connsiteX5709" fmla="*/ 219485 w 569900"/>
                <a:gd name="connsiteY5709" fmla="*/ 123483 h 887826"/>
                <a:gd name="connsiteX5710" fmla="*/ 219485 w 569900"/>
                <a:gd name="connsiteY5710" fmla="*/ 124098 h 887826"/>
                <a:gd name="connsiteX5711" fmla="*/ 215824 w 569900"/>
                <a:gd name="connsiteY5711" fmla="*/ 123483 h 887826"/>
                <a:gd name="connsiteX5712" fmla="*/ 215824 w 569900"/>
                <a:gd name="connsiteY5712" fmla="*/ 122255 h 887826"/>
                <a:gd name="connsiteX5713" fmla="*/ 215214 w 569900"/>
                <a:gd name="connsiteY5713" fmla="*/ 122255 h 887826"/>
                <a:gd name="connsiteX5714" fmla="*/ 215214 w 569900"/>
                <a:gd name="connsiteY5714" fmla="*/ 120412 h 887826"/>
                <a:gd name="connsiteX5715" fmla="*/ 217655 w 569900"/>
                <a:gd name="connsiteY5715" fmla="*/ 120412 h 887826"/>
                <a:gd name="connsiteX5716" fmla="*/ 217655 w 569900"/>
                <a:gd name="connsiteY5716" fmla="*/ 119183 h 887826"/>
                <a:gd name="connsiteX5717" fmla="*/ 216434 w 569900"/>
                <a:gd name="connsiteY5717" fmla="*/ 119183 h 887826"/>
                <a:gd name="connsiteX5718" fmla="*/ 216434 w 569900"/>
                <a:gd name="connsiteY5718" fmla="*/ 118569 h 887826"/>
                <a:gd name="connsiteX5719" fmla="*/ 217655 w 569900"/>
                <a:gd name="connsiteY5719" fmla="*/ 118569 h 887826"/>
                <a:gd name="connsiteX5720" fmla="*/ 217655 w 569900"/>
                <a:gd name="connsiteY5720" fmla="*/ 117954 h 887826"/>
                <a:gd name="connsiteX5721" fmla="*/ 216434 w 569900"/>
                <a:gd name="connsiteY5721" fmla="*/ 117954 h 887826"/>
                <a:gd name="connsiteX5722" fmla="*/ 216434 w 569900"/>
                <a:gd name="connsiteY5722" fmla="*/ 118569 h 887826"/>
                <a:gd name="connsiteX5723" fmla="*/ 215824 w 569900"/>
                <a:gd name="connsiteY5723" fmla="*/ 118569 h 887826"/>
                <a:gd name="connsiteX5724" fmla="*/ 215824 w 569900"/>
                <a:gd name="connsiteY5724" fmla="*/ 119183 h 887826"/>
                <a:gd name="connsiteX5725" fmla="*/ 213994 w 569900"/>
                <a:gd name="connsiteY5725" fmla="*/ 119183 h 887826"/>
                <a:gd name="connsiteX5726" fmla="*/ 213994 w 569900"/>
                <a:gd name="connsiteY5726" fmla="*/ 119797 h 887826"/>
                <a:gd name="connsiteX5727" fmla="*/ 212164 w 569900"/>
                <a:gd name="connsiteY5727" fmla="*/ 119797 h 887826"/>
                <a:gd name="connsiteX5728" fmla="*/ 212164 w 569900"/>
                <a:gd name="connsiteY5728" fmla="*/ 120412 h 887826"/>
                <a:gd name="connsiteX5729" fmla="*/ 210334 w 569900"/>
                <a:gd name="connsiteY5729" fmla="*/ 121640 h 887826"/>
                <a:gd name="connsiteX5730" fmla="*/ 210334 w 569900"/>
                <a:gd name="connsiteY5730" fmla="*/ 122255 h 887826"/>
                <a:gd name="connsiteX5731" fmla="*/ 206063 w 569900"/>
                <a:gd name="connsiteY5731" fmla="*/ 122255 h 887826"/>
                <a:gd name="connsiteX5732" fmla="*/ 206063 w 569900"/>
                <a:gd name="connsiteY5732" fmla="*/ 120412 h 887826"/>
                <a:gd name="connsiteX5733" fmla="*/ 204233 w 569900"/>
                <a:gd name="connsiteY5733" fmla="*/ 120412 h 887826"/>
                <a:gd name="connsiteX5734" fmla="*/ 204233 w 569900"/>
                <a:gd name="connsiteY5734" fmla="*/ 119183 h 887826"/>
                <a:gd name="connsiteX5735" fmla="*/ 203623 w 569900"/>
                <a:gd name="connsiteY5735" fmla="*/ 119183 h 887826"/>
                <a:gd name="connsiteX5736" fmla="*/ 203623 w 569900"/>
                <a:gd name="connsiteY5736" fmla="*/ 118569 h 887826"/>
                <a:gd name="connsiteX5737" fmla="*/ 204233 w 569900"/>
                <a:gd name="connsiteY5737" fmla="*/ 118569 h 887826"/>
                <a:gd name="connsiteX5738" fmla="*/ 204233 w 569900"/>
                <a:gd name="connsiteY5738" fmla="*/ 117340 h 887826"/>
                <a:gd name="connsiteX5739" fmla="*/ 206673 w 569900"/>
                <a:gd name="connsiteY5739" fmla="*/ 116111 h 887826"/>
                <a:gd name="connsiteX5740" fmla="*/ 206673 w 569900"/>
                <a:gd name="connsiteY5740" fmla="*/ 112425 h 887826"/>
                <a:gd name="connsiteX5741" fmla="*/ 207283 w 569900"/>
                <a:gd name="connsiteY5741" fmla="*/ 112425 h 887826"/>
                <a:gd name="connsiteX5742" fmla="*/ 207283 w 569900"/>
                <a:gd name="connsiteY5742" fmla="*/ 111811 h 887826"/>
                <a:gd name="connsiteX5743" fmla="*/ 204233 w 569900"/>
                <a:gd name="connsiteY5743" fmla="*/ 111811 h 887826"/>
                <a:gd name="connsiteX5744" fmla="*/ 204233 w 569900"/>
                <a:gd name="connsiteY5744" fmla="*/ 108739 h 887826"/>
                <a:gd name="connsiteX5745" fmla="*/ 204843 w 569900"/>
                <a:gd name="connsiteY5745" fmla="*/ 108739 h 887826"/>
                <a:gd name="connsiteX5746" fmla="*/ 204843 w 569900"/>
                <a:gd name="connsiteY5746" fmla="*/ 108125 h 887826"/>
                <a:gd name="connsiteX5747" fmla="*/ 204233 w 569900"/>
                <a:gd name="connsiteY5747" fmla="*/ 108125 h 887826"/>
                <a:gd name="connsiteX5748" fmla="*/ 204233 w 569900"/>
                <a:gd name="connsiteY5748" fmla="*/ 107510 h 887826"/>
                <a:gd name="connsiteX5749" fmla="*/ 204843 w 569900"/>
                <a:gd name="connsiteY5749" fmla="*/ 107510 h 887826"/>
                <a:gd name="connsiteX5750" fmla="*/ 204843 w 569900"/>
                <a:gd name="connsiteY5750" fmla="*/ 104439 h 887826"/>
                <a:gd name="connsiteX5751" fmla="*/ 206063 w 569900"/>
                <a:gd name="connsiteY5751" fmla="*/ 104439 h 887826"/>
                <a:gd name="connsiteX5752" fmla="*/ 206673 w 569900"/>
                <a:gd name="connsiteY5752" fmla="*/ 101981 h 887826"/>
                <a:gd name="connsiteX5753" fmla="*/ 207283 w 569900"/>
                <a:gd name="connsiteY5753" fmla="*/ 101981 h 887826"/>
                <a:gd name="connsiteX5754" fmla="*/ 207283 w 569900"/>
                <a:gd name="connsiteY5754" fmla="*/ 100138 h 887826"/>
                <a:gd name="connsiteX5755" fmla="*/ 207893 w 569900"/>
                <a:gd name="connsiteY5755" fmla="*/ 100138 h 887826"/>
                <a:gd name="connsiteX5756" fmla="*/ 207283 w 569900"/>
                <a:gd name="connsiteY5756" fmla="*/ 99524 h 887826"/>
                <a:gd name="connsiteX5757" fmla="*/ 208503 w 569900"/>
                <a:gd name="connsiteY5757" fmla="*/ 98910 h 887826"/>
                <a:gd name="connsiteX5758" fmla="*/ 207893 w 569900"/>
                <a:gd name="connsiteY5758" fmla="*/ 98910 h 887826"/>
                <a:gd name="connsiteX5759" fmla="*/ 207893 w 569900"/>
                <a:gd name="connsiteY5759" fmla="*/ 98295 h 887826"/>
                <a:gd name="connsiteX5760" fmla="*/ 209113 w 569900"/>
                <a:gd name="connsiteY5760" fmla="*/ 98295 h 887826"/>
                <a:gd name="connsiteX5761" fmla="*/ 209113 w 569900"/>
                <a:gd name="connsiteY5761" fmla="*/ 97681 h 887826"/>
                <a:gd name="connsiteX5762" fmla="*/ 210334 w 569900"/>
                <a:gd name="connsiteY5762" fmla="*/ 97681 h 887826"/>
                <a:gd name="connsiteX5763" fmla="*/ 210334 w 569900"/>
                <a:gd name="connsiteY5763" fmla="*/ 98910 h 887826"/>
                <a:gd name="connsiteX5764" fmla="*/ 211554 w 569900"/>
                <a:gd name="connsiteY5764" fmla="*/ 98910 h 887826"/>
                <a:gd name="connsiteX5765" fmla="*/ 211554 w 569900"/>
                <a:gd name="connsiteY5765" fmla="*/ 100753 h 887826"/>
                <a:gd name="connsiteX5766" fmla="*/ 212774 w 569900"/>
                <a:gd name="connsiteY5766" fmla="*/ 100753 h 887826"/>
                <a:gd name="connsiteX5767" fmla="*/ 212774 w 569900"/>
                <a:gd name="connsiteY5767" fmla="*/ 102596 h 887826"/>
                <a:gd name="connsiteX5768" fmla="*/ 214604 w 569900"/>
                <a:gd name="connsiteY5768" fmla="*/ 102596 h 887826"/>
                <a:gd name="connsiteX5769" fmla="*/ 214604 w 569900"/>
                <a:gd name="connsiteY5769" fmla="*/ 101981 h 887826"/>
                <a:gd name="connsiteX5770" fmla="*/ 215214 w 569900"/>
                <a:gd name="connsiteY5770" fmla="*/ 101981 h 887826"/>
                <a:gd name="connsiteX5771" fmla="*/ 216434 w 569900"/>
                <a:gd name="connsiteY5771" fmla="*/ 105667 h 887826"/>
                <a:gd name="connsiteX5772" fmla="*/ 216434 w 569900"/>
                <a:gd name="connsiteY5772" fmla="*/ 106896 h 887826"/>
                <a:gd name="connsiteX5773" fmla="*/ 217655 w 569900"/>
                <a:gd name="connsiteY5773" fmla="*/ 106896 h 887826"/>
                <a:gd name="connsiteX5774" fmla="*/ 217655 w 569900"/>
                <a:gd name="connsiteY5774" fmla="*/ 103824 h 887826"/>
                <a:gd name="connsiteX5775" fmla="*/ 218265 w 569900"/>
                <a:gd name="connsiteY5775" fmla="*/ 103824 h 887826"/>
                <a:gd name="connsiteX5776" fmla="*/ 218265 w 569900"/>
                <a:gd name="connsiteY5776" fmla="*/ 104439 h 887826"/>
                <a:gd name="connsiteX5777" fmla="*/ 218875 w 569900"/>
                <a:gd name="connsiteY5777" fmla="*/ 104439 h 887826"/>
                <a:gd name="connsiteX5778" fmla="*/ 218875 w 569900"/>
                <a:gd name="connsiteY5778" fmla="*/ 106282 h 887826"/>
                <a:gd name="connsiteX5779" fmla="*/ 219485 w 569900"/>
                <a:gd name="connsiteY5779" fmla="*/ 106282 h 887826"/>
                <a:gd name="connsiteX5780" fmla="*/ 219485 w 569900"/>
                <a:gd name="connsiteY5780" fmla="*/ 105667 h 887826"/>
                <a:gd name="connsiteX5781" fmla="*/ 223145 w 569900"/>
                <a:gd name="connsiteY5781" fmla="*/ 105667 h 887826"/>
                <a:gd name="connsiteX5782" fmla="*/ 223145 w 569900"/>
                <a:gd name="connsiteY5782" fmla="*/ 106282 h 887826"/>
                <a:gd name="connsiteX5783" fmla="*/ 223755 w 569900"/>
                <a:gd name="connsiteY5783" fmla="*/ 106282 h 887826"/>
                <a:gd name="connsiteX5784" fmla="*/ 223755 w 569900"/>
                <a:gd name="connsiteY5784" fmla="*/ 106896 h 887826"/>
                <a:gd name="connsiteX5785" fmla="*/ 225586 w 569900"/>
                <a:gd name="connsiteY5785" fmla="*/ 106896 h 887826"/>
                <a:gd name="connsiteX5786" fmla="*/ 225586 w 569900"/>
                <a:gd name="connsiteY5786" fmla="*/ 104439 h 887826"/>
                <a:gd name="connsiteX5787" fmla="*/ 224366 w 569900"/>
                <a:gd name="connsiteY5787" fmla="*/ 104439 h 887826"/>
                <a:gd name="connsiteX5788" fmla="*/ 224366 w 569900"/>
                <a:gd name="connsiteY5788" fmla="*/ 103824 h 887826"/>
                <a:gd name="connsiteX5789" fmla="*/ 221925 w 569900"/>
                <a:gd name="connsiteY5789" fmla="*/ 103824 h 887826"/>
                <a:gd name="connsiteX5790" fmla="*/ 221925 w 569900"/>
                <a:gd name="connsiteY5790" fmla="*/ 103210 h 887826"/>
                <a:gd name="connsiteX5791" fmla="*/ 219485 w 569900"/>
                <a:gd name="connsiteY5791" fmla="*/ 103210 h 887826"/>
                <a:gd name="connsiteX5792" fmla="*/ 219485 w 569900"/>
                <a:gd name="connsiteY5792" fmla="*/ 102596 h 887826"/>
                <a:gd name="connsiteX5793" fmla="*/ 218875 w 569900"/>
                <a:gd name="connsiteY5793" fmla="*/ 102596 h 887826"/>
                <a:gd name="connsiteX5794" fmla="*/ 218875 w 569900"/>
                <a:gd name="connsiteY5794" fmla="*/ 103210 h 887826"/>
                <a:gd name="connsiteX5795" fmla="*/ 218265 w 569900"/>
                <a:gd name="connsiteY5795" fmla="*/ 102596 h 887826"/>
                <a:gd name="connsiteX5796" fmla="*/ 218265 w 569900"/>
                <a:gd name="connsiteY5796" fmla="*/ 103210 h 887826"/>
                <a:gd name="connsiteX5797" fmla="*/ 217655 w 569900"/>
                <a:gd name="connsiteY5797" fmla="*/ 103210 h 887826"/>
                <a:gd name="connsiteX5798" fmla="*/ 217655 w 569900"/>
                <a:gd name="connsiteY5798" fmla="*/ 102596 h 887826"/>
                <a:gd name="connsiteX5799" fmla="*/ 216434 w 569900"/>
                <a:gd name="connsiteY5799" fmla="*/ 102596 h 887826"/>
                <a:gd name="connsiteX5800" fmla="*/ 216434 w 569900"/>
                <a:gd name="connsiteY5800" fmla="*/ 101981 h 887826"/>
                <a:gd name="connsiteX5801" fmla="*/ 215824 w 569900"/>
                <a:gd name="connsiteY5801" fmla="*/ 101981 h 887826"/>
                <a:gd name="connsiteX5802" fmla="*/ 215824 w 569900"/>
                <a:gd name="connsiteY5802" fmla="*/ 100138 h 887826"/>
                <a:gd name="connsiteX5803" fmla="*/ 216434 w 569900"/>
                <a:gd name="connsiteY5803" fmla="*/ 100753 h 887826"/>
                <a:gd name="connsiteX5804" fmla="*/ 216434 w 569900"/>
                <a:gd name="connsiteY5804" fmla="*/ 99524 h 887826"/>
                <a:gd name="connsiteX5805" fmla="*/ 215214 w 569900"/>
                <a:gd name="connsiteY5805" fmla="*/ 99524 h 887826"/>
                <a:gd name="connsiteX5806" fmla="*/ 215214 w 569900"/>
                <a:gd name="connsiteY5806" fmla="*/ 98910 h 887826"/>
                <a:gd name="connsiteX5807" fmla="*/ 214604 w 569900"/>
                <a:gd name="connsiteY5807" fmla="*/ 98910 h 887826"/>
                <a:gd name="connsiteX5808" fmla="*/ 214604 w 569900"/>
                <a:gd name="connsiteY5808" fmla="*/ 96452 h 887826"/>
                <a:gd name="connsiteX5809" fmla="*/ 215214 w 569900"/>
                <a:gd name="connsiteY5809" fmla="*/ 96452 h 887826"/>
                <a:gd name="connsiteX5810" fmla="*/ 215214 w 569900"/>
                <a:gd name="connsiteY5810" fmla="*/ 95838 h 887826"/>
                <a:gd name="connsiteX5811" fmla="*/ 214604 w 569900"/>
                <a:gd name="connsiteY5811" fmla="*/ 95838 h 887826"/>
                <a:gd name="connsiteX5812" fmla="*/ 213994 w 569900"/>
                <a:gd name="connsiteY5812" fmla="*/ 92766 h 887826"/>
                <a:gd name="connsiteX5813" fmla="*/ 212774 w 569900"/>
                <a:gd name="connsiteY5813" fmla="*/ 92766 h 887826"/>
                <a:gd name="connsiteX5814" fmla="*/ 212774 w 569900"/>
                <a:gd name="connsiteY5814" fmla="*/ 92152 h 887826"/>
                <a:gd name="connsiteX5815" fmla="*/ 210944 w 569900"/>
                <a:gd name="connsiteY5815" fmla="*/ 92152 h 887826"/>
                <a:gd name="connsiteX5816" fmla="*/ 212164 w 569900"/>
                <a:gd name="connsiteY5816" fmla="*/ 88466 h 887826"/>
                <a:gd name="connsiteX5817" fmla="*/ 212774 w 569900"/>
                <a:gd name="connsiteY5817" fmla="*/ 88466 h 887826"/>
                <a:gd name="connsiteX5818" fmla="*/ 212774 w 569900"/>
                <a:gd name="connsiteY5818" fmla="*/ 87851 h 887826"/>
                <a:gd name="connsiteX5819" fmla="*/ 213994 w 569900"/>
                <a:gd name="connsiteY5819" fmla="*/ 87851 h 887826"/>
                <a:gd name="connsiteX5820" fmla="*/ 213994 w 569900"/>
                <a:gd name="connsiteY5820" fmla="*/ 86623 h 887826"/>
                <a:gd name="connsiteX5821" fmla="*/ 217655 w 569900"/>
                <a:gd name="connsiteY5821" fmla="*/ 86008 h 887826"/>
                <a:gd name="connsiteX5822" fmla="*/ 217655 w 569900"/>
                <a:gd name="connsiteY5822" fmla="*/ 86623 h 887826"/>
                <a:gd name="connsiteX5823" fmla="*/ 218265 w 569900"/>
                <a:gd name="connsiteY5823" fmla="*/ 86623 h 887826"/>
                <a:gd name="connsiteX5824" fmla="*/ 217655 w 569900"/>
                <a:gd name="connsiteY5824" fmla="*/ 87237 h 887826"/>
                <a:gd name="connsiteX5825" fmla="*/ 218875 w 569900"/>
                <a:gd name="connsiteY5825" fmla="*/ 87237 h 887826"/>
                <a:gd name="connsiteX5826" fmla="*/ 218875 w 569900"/>
                <a:gd name="connsiteY5826" fmla="*/ 87851 h 887826"/>
                <a:gd name="connsiteX5827" fmla="*/ 219485 w 569900"/>
                <a:gd name="connsiteY5827" fmla="*/ 87851 h 887826"/>
                <a:gd name="connsiteX5828" fmla="*/ 219485 w 569900"/>
                <a:gd name="connsiteY5828" fmla="*/ 87237 h 887826"/>
                <a:gd name="connsiteX5829" fmla="*/ 220095 w 569900"/>
                <a:gd name="connsiteY5829" fmla="*/ 87237 h 887826"/>
                <a:gd name="connsiteX5830" fmla="*/ 220095 w 569900"/>
                <a:gd name="connsiteY5830" fmla="*/ 86623 h 887826"/>
                <a:gd name="connsiteX5831" fmla="*/ 219485 w 569900"/>
                <a:gd name="connsiteY5831" fmla="*/ 86623 h 887826"/>
                <a:gd name="connsiteX5832" fmla="*/ 219485 w 569900"/>
                <a:gd name="connsiteY5832" fmla="*/ 86008 h 887826"/>
                <a:gd name="connsiteX5833" fmla="*/ 220095 w 569900"/>
                <a:gd name="connsiteY5833" fmla="*/ 86008 h 887826"/>
                <a:gd name="connsiteX5834" fmla="*/ 219485 w 569900"/>
                <a:gd name="connsiteY5834" fmla="*/ 83551 h 887826"/>
                <a:gd name="connsiteX5835" fmla="*/ 215824 w 569900"/>
                <a:gd name="connsiteY5835" fmla="*/ 82322 h 887826"/>
                <a:gd name="connsiteX5836" fmla="*/ 215214 w 569900"/>
                <a:gd name="connsiteY5836" fmla="*/ 82322 h 887826"/>
                <a:gd name="connsiteX5837" fmla="*/ 215214 w 569900"/>
                <a:gd name="connsiteY5837" fmla="*/ 81094 h 887826"/>
                <a:gd name="connsiteX5838" fmla="*/ 213994 w 569900"/>
                <a:gd name="connsiteY5838" fmla="*/ 81094 h 887826"/>
                <a:gd name="connsiteX5839" fmla="*/ 213994 w 569900"/>
                <a:gd name="connsiteY5839" fmla="*/ 79865 h 887826"/>
                <a:gd name="connsiteX5840" fmla="*/ 214604 w 569900"/>
                <a:gd name="connsiteY5840" fmla="*/ 79865 h 887826"/>
                <a:gd name="connsiteX5841" fmla="*/ 214604 w 569900"/>
                <a:gd name="connsiteY5841" fmla="*/ 77408 h 887826"/>
                <a:gd name="connsiteX5842" fmla="*/ 215214 w 569900"/>
                <a:gd name="connsiteY5842" fmla="*/ 77408 h 887826"/>
                <a:gd name="connsiteX5843" fmla="*/ 215214 w 569900"/>
                <a:gd name="connsiteY5843" fmla="*/ 71878 h 887826"/>
                <a:gd name="connsiteX5844" fmla="*/ 215824 w 569900"/>
                <a:gd name="connsiteY5844" fmla="*/ 71878 h 887826"/>
                <a:gd name="connsiteX5845" fmla="*/ 215824 w 569900"/>
                <a:gd name="connsiteY5845" fmla="*/ 69421 h 887826"/>
                <a:gd name="connsiteX5846" fmla="*/ 216434 w 569900"/>
                <a:gd name="connsiteY5846" fmla="*/ 69421 h 887826"/>
                <a:gd name="connsiteX5847" fmla="*/ 216434 w 569900"/>
                <a:gd name="connsiteY5847" fmla="*/ 68807 h 887826"/>
                <a:gd name="connsiteX5848" fmla="*/ 217655 w 569900"/>
                <a:gd name="connsiteY5848" fmla="*/ 68807 h 887826"/>
                <a:gd name="connsiteX5849" fmla="*/ 217655 w 569900"/>
                <a:gd name="connsiteY5849" fmla="*/ 69421 h 887826"/>
                <a:gd name="connsiteX5850" fmla="*/ 218875 w 569900"/>
                <a:gd name="connsiteY5850" fmla="*/ 69421 h 887826"/>
                <a:gd name="connsiteX5851" fmla="*/ 218875 w 569900"/>
                <a:gd name="connsiteY5851" fmla="*/ 68807 h 887826"/>
                <a:gd name="connsiteX5852" fmla="*/ 220095 w 569900"/>
                <a:gd name="connsiteY5852" fmla="*/ 68807 h 887826"/>
                <a:gd name="connsiteX5853" fmla="*/ 220095 w 569900"/>
                <a:gd name="connsiteY5853" fmla="*/ 69421 h 887826"/>
                <a:gd name="connsiteX5854" fmla="*/ 223145 w 569900"/>
                <a:gd name="connsiteY5854" fmla="*/ 69421 h 887826"/>
                <a:gd name="connsiteX5855" fmla="*/ 223145 w 569900"/>
                <a:gd name="connsiteY5855" fmla="*/ 71878 h 887826"/>
                <a:gd name="connsiteX5856" fmla="*/ 222535 w 569900"/>
                <a:gd name="connsiteY5856" fmla="*/ 71878 h 887826"/>
                <a:gd name="connsiteX5857" fmla="*/ 222535 w 569900"/>
                <a:gd name="connsiteY5857" fmla="*/ 72493 h 887826"/>
                <a:gd name="connsiteX5858" fmla="*/ 223145 w 569900"/>
                <a:gd name="connsiteY5858" fmla="*/ 72493 h 887826"/>
                <a:gd name="connsiteX5859" fmla="*/ 223145 w 569900"/>
                <a:gd name="connsiteY5859" fmla="*/ 73107 h 887826"/>
                <a:gd name="connsiteX5860" fmla="*/ 222535 w 569900"/>
                <a:gd name="connsiteY5860" fmla="*/ 73107 h 887826"/>
                <a:gd name="connsiteX5861" fmla="*/ 223755 w 569900"/>
                <a:gd name="connsiteY5861" fmla="*/ 75564 h 887826"/>
                <a:gd name="connsiteX5862" fmla="*/ 223145 w 569900"/>
                <a:gd name="connsiteY5862" fmla="*/ 75564 h 887826"/>
                <a:gd name="connsiteX5863" fmla="*/ 223145 w 569900"/>
                <a:gd name="connsiteY5863" fmla="*/ 78636 h 887826"/>
                <a:gd name="connsiteX5864" fmla="*/ 223755 w 569900"/>
                <a:gd name="connsiteY5864" fmla="*/ 78636 h 887826"/>
                <a:gd name="connsiteX5865" fmla="*/ 224366 w 569900"/>
                <a:gd name="connsiteY5865" fmla="*/ 81094 h 887826"/>
                <a:gd name="connsiteX5866" fmla="*/ 226196 w 569900"/>
                <a:gd name="connsiteY5866" fmla="*/ 81094 h 887826"/>
                <a:gd name="connsiteX5867" fmla="*/ 226196 w 569900"/>
                <a:gd name="connsiteY5867" fmla="*/ 80479 h 887826"/>
                <a:gd name="connsiteX5868" fmla="*/ 225586 w 569900"/>
                <a:gd name="connsiteY5868" fmla="*/ 80479 h 887826"/>
                <a:gd name="connsiteX5869" fmla="*/ 226196 w 569900"/>
                <a:gd name="connsiteY5869" fmla="*/ 79865 h 887826"/>
                <a:gd name="connsiteX5870" fmla="*/ 225586 w 569900"/>
                <a:gd name="connsiteY5870" fmla="*/ 79865 h 887826"/>
                <a:gd name="connsiteX5871" fmla="*/ 225586 w 569900"/>
                <a:gd name="connsiteY5871" fmla="*/ 78636 h 887826"/>
                <a:gd name="connsiteX5872" fmla="*/ 226806 w 569900"/>
                <a:gd name="connsiteY5872" fmla="*/ 78636 h 887826"/>
                <a:gd name="connsiteX5873" fmla="*/ 226806 w 569900"/>
                <a:gd name="connsiteY5873" fmla="*/ 79251 h 887826"/>
                <a:gd name="connsiteX5874" fmla="*/ 227416 w 569900"/>
                <a:gd name="connsiteY5874" fmla="*/ 79251 h 887826"/>
                <a:gd name="connsiteX5875" fmla="*/ 227416 w 569900"/>
                <a:gd name="connsiteY5875" fmla="*/ 78636 h 887826"/>
                <a:gd name="connsiteX5876" fmla="*/ 226806 w 569900"/>
                <a:gd name="connsiteY5876" fmla="*/ 78636 h 887826"/>
                <a:gd name="connsiteX5877" fmla="*/ 226806 w 569900"/>
                <a:gd name="connsiteY5877" fmla="*/ 77408 h 887826"/>
                <a:gd name="connsiteX5878" fmla="*/ 227416 w 569900"/>
                <a:gd name="connsiteY5878" fmla="*/ 77408 h 887826"/>
                <a:gd name="connsiteX5879" fmla="*/ 227416 w 569900"/>
                <a:gd name="connsiteY5879" fmla="*/ 76179 h 887826"/>
                <a:gd name="connsiteX5880" fmla="*/ 228026 w 569900"/>
                <a:gd name="connsiteY5880" fmla="*/ 76179 h 887826"/>
                <a:gd name="connsiteX5881" fmla="*/ 228026 w 569900"/>
                <a:gd name="connsiteY5881" fmla="*/ 74336 h 887826"/>
                <a:gd name="connsiteX5882" fmla="*/ 227416 w 569900"/>
                <a:gd name="connsiteY5882" fmla="*/ 74336 h 887826"/>
                <a:gd name="connsiteX5883" fmla="*/ 227416 w 569900"/>
                <a:gd name="connsiteY5883" fmla="*/ 72493 h 887826"/>
                <a:gd name="connsiteX5884" fmla="*/ 226806 w 569900"/>
                <a:gd name="connsiteY5884" fmla="*/ 72493 h 887826"/>
                <a:gd name="connsiteX5885" fmla="*/ 226806 w 569900"/>
                <a:gd name="connsiteY5885" fmla="*/ 71878 h 887826"/>
                <a:gd name="connsiteX5886" fmla="*/ 225586 w 569900"/>
                <a:gd name="connsiteY5886" fmla="*/ 71878 h 887826"/>
                <a:gd name="connsiteX5887" fmla="*/ 225586 w 569900"/>
                <a:gd name="connsiteY5887" fmla="*/ 71264 h 887826"/>
                <a:gd name="connsiteX5888" fmla="*/ 226196 w 569900"/>
                <a:gd name="connsiteY5888" fmla="*/ 71264 h 887826"/>
                <a:gd name="connsiteX5889" fmla="*/ 225586 w 569900"/>
                <a:gd name="connsiteY5889" fmla="*/ 68807 h 887826"/>
                <a:gd name="connsiteX5890" fmla="*/ 226196 w 569900"/>
                <a:gd name="connsiteY5890" fmla="*/ 68807 h 887826"/>
                <a:gd name="connsiteX5891" fmla="*/ 226196 w 569900"/>
                <a:gd name="connsiteY5891" fmla="*/ 67578 h 887826"/>
                <a:gd name="connsiteX5892" fmla="*/ 226806 w 569900"/>
                <a:gd name="connsiteY5892" fmla="*/ 67578 h 887826"/>
                <a:gd name="connsiteX5893" fmla="*/ 226196 w 569900"/>
                <a:gd name="connsiteY5893" fmla="*/ 66964 h 887826"/>
                <a:gd name="connsiteX5894" fmla="*/ 226806 w 569900"/>
                <a:gd name="connsiteY5894" fmla="*/ 66964 h 887826"/>
                <a:gd name="connsiteX5895" fmla="*/ 226806 w 569900"/>
                <a:gd name="connsiteY5895" fmla="*/ 66349 h 887826"/>
                <a:gd name="connsiteX5896" fmla="*/ 227416 w 569900"/>
                <a:gd name="connsiteY5896" fmla="*/ 66349 h 887826"/>
                <a:gd name="connsiteX5897" fmla="*/ 227416 w 569900"/>
                <a:gd name="connsiteY5897" fmla="*/ 65121 h 887826"/>
                <a:gd name="connsiteX5898" fmla="*/ 228026 w 569900"/>
                <a:gd name="connsiteY5898" fmla="*/ 65121 h 887826"/>
                <a:gd name="connsiteX5899" fmla="*/ 228026 w 569900"/>
                <a:gd name="connsiteY5899" fmla="*/ 64506 h 887826"/>
                <a:gd name="connsiteX5900" fmla="*/ 228636 w 569900"/>
                <a:gd name="connsiteY5900" fmla="*/ 64506 h 887826"/>
                <a:gd name="connsiteX5901" fmla="*/ 228636 w 569900"/>
                <a:gd name="connsiteY5901" fmla="*/ 65121 h 887826"/>
                <a:gd name="connsiteX5902" fmla="*/ 229856 w 569900"/>
                <a:gd name="connsiteY5902" fmla="*/ 65121 h 887826"/>
                <a:gd name="connsiteX5903" fmla="*/ 229856 w 569900"/>
                <a:gd name="connsiteY5903" fmla="*/ 66349 h 887826"/>
                <a:gd name="connsiteX5904" fmla="*/ 230466 w 569900"/>
                <a:gd name="connsiteY5904" fmla="*/ 66349 h 887826"/>
                <a:gd name="connsiteX5905" fmla="*/ 230466 w 569900"/>
                <a:gd name="connsiteY5905" fmla="*/ 66964 h 887826"/>
                <a:gd name="connsiteX5906" fmla="*/ 231076 w 569900"/>
                <a:gd name="connsiteY5906" fmla="*/ 66349 h 887826"/>
                <a:gd name="connsiteX5907" fmla="*/ 231076 w 569900"/>
                <a:gd name="connsiteY5907" fmla="*/ 66964 h 887826"/>
                <a:gd name="connsiteX5908" fmla="*/ 231686 w 569900"/>
                <a:gd name="connsiteY5908" fmla="*/ 66964 h 887826"/>
                <a:gd name="connsiteX5909" fmla="*/ 231686 w 569900"/>
                <a:gd name="connsiteY5909" fmla="*/ 67578 h 887826"/>
                <a:gd name="connsiteX5910" fmla="*/ 231076 w 569900"/>
                <a:gd name="connsiteY5910" fmla="*/ 67578 h 887826"/>
                <a:gd name="connsiteX5911" fmla="*/ 231076 w 569900"/>
                <a:gd name="connsiteY5911" fmla="*/ 68192 h 887826"/>
                <a:gd name="connsiteX5912" fmla="*/ 231686 w 569900"/>
                <a:gd name="connsiteY5912" fmla="*/ 68192 h 887826"/>
                <a:gd name="connsiteX5913" fmla="*/ 231686 w 569900"/>
                <a:gd name="connsiteY5913" fmla="*/ 68807 h 887826"/>
                <a:gd name="connsiteX5914" fmla="*/ 231076 w 569900"/>
                <a:gd name="connsiteY5914" fmla="*/ 68807 h 887826"/>
                <a:gd name="connsiteX5915" fmla="*/ 231076 w 569900"/>
                <a:gd name="connsiteY5915" fmla="*/ 71264 h 887826"/>
                <a:gd name="connsiteX5916" fmla="*/ 231686 w 569900"/>
                <a:gd name="connsiteY5916" fmla="*/ 71264 h 887826"/>
                <a:gd name="connsiteX5917" fmla="*/ 233517 w 569900"/>
                <a:gd name="connsiteY5917" fmla="*/ 72493 h 887826"/>
                <a:gd name="connsiteX5918" fmla="*/ 233517 w 569900"/>
                <a:gd name="connsiteY5918" fmla="*/ 73107 h 887826"/>
                <a:gd name="connsiteX5919" fmla="*/ 234737 w 569900"/>
                <a:gd name="connsiteY5919" fmla="*/ 73107 h 887826"/>
                <a:gd name="connsiteX5920" fmla="*/ 234737 w 569900"/>
                <a:gd name="connsiteY5920" fmla="*/ 74336 h 887826"/>
                <a:gd name="connsiteX5921" fmla="*/ 235957 w 569900"/>
                <a:gd name="connsiteY5921" fmla="*/ 74336 h 887826"/>
                <a:gd name="connsiteX5922" fmla="*/ 235957 w 569900"/>
                <a:gd name="connsiteY5922" fmla="*/ 72493 h 887826"/>
                <a:gd name="connsiteX5923" fmla="*/ 237177 w 569900"/>
                <a:gd name="connsiteY5923" fmla="*/ 72493 h 887826"/>
                <a:gd name="connsiteX5924" fmla="*/ 237177 w 569900"/>
                <a:gd name="connsiteY5924" fmla="*/ 71264 h 887826"/>
                <a:gd name="connsiteX5925" fmla="*/ 237787 w 569900"/>
                <a:gd name="connsiteY5925" fmla="*/ 71264 h 887826"/>
                <a:gd name="connsiteX5926" fmla="*/ 237787 w 569900"/>
                <a:gd name="connsiteY5926" fmla="*/ 69421 h 887826"/>
                <a:gd name="connsiteX5927" fmla="*/ 238397 w 569900"/>
                <a:gd name="connsiteY5927" fmla="*/ 69421 h 887826"/>
                <a:gd name="connsiteX5928" fmla="*/ 238397 w 569900"/>
                <a:gd name="connsiteY5928" fmla="*/ 68807 h 887826"/>
                <a:gd name="connsiteX5929" fmla="*/ 239007 w 569900"/>
                <a:gd name="connsiteY5929" fmla="*/ 68807 h 887826"/>
                <a:gd name="connsiteX5930" fmla="*/ 239007 w 569900"/>
                <a:gd name="connsiteY5930" fmla="*/ 69421 h 887826"/>
                <a:gd name="connsiteX5931" fmla="*/ 239618 w 569900"/>
                <a:gd name="connsiteY5931" fmla="*/ 69421 h 887826"/>
                <a:gd name="connsiteX5932" fmla="*/ 239618 w 569900"/>
                <a:gd name="connsiteY5932" fmla="*/ 70650 h 887826"/>
                <a:gd name="connsiteX5933" fmla="*/ 240228 w 569900"/>
                <a:gd name="connsiteY5933" fmla="*/ 70650 h 887826"/>
                <a:gd name="connsiteX5934" fmla="*/ 240228 w 569900"/>
                <a:gd name="connsiteY5934" fmla="*/ 71264 h 887826"/>
                <a:gd name="connsiteX5935" fmla="*/ 241448 w 569900"/>
                <a:gd name="connsiteY5935" fmla="*/ 71264 h 887826"/>
                <a:gd name="connsiteX5936" fmla="*/ 241448 w 569900"/>
                <a:gd name="connsiteY5936" fmla="*/ 71878 h 887826"/>
                <a:gd name="connsiteX5937" fmla="*/ 243888 w 569900"/>
                <a:gd name="connsiteY5937" fmla="*/ 74950 h 887826"/>
                <a:gd name="connsiteX5938" fmla="*/ 243888 w 569900"/>
                <a:gd name="connsiteY5938" fmla="*/ 75564 h 887826"/>
                <a:gd name="connsiteX5939" fmla="*/ 245108 w 569900"/>
                <a:gd name="connsiteY5939" fmla="*/ 75564 h 887826"/>
                <a:gd name="connsiteX5940" fmla="*/ 245108 w 569900"/>
                <a:gd name="connsiteY5940" fmla="*/ 76179 h 887826"/>
                <a:gd name="connsiteX5941" fmla="*/ 246328 w 569900"/>
                <a:gd name="connsiteY5941" fmla="*/ 76179 h 887826"/>
                <a:gd name="connsiteX5942" fmla="*/ 248159 w 569900"/>
                <a:gd name="connsiteY5942" fmla="*/ 78636 h 887826"/>
                <a:gd name="connsiteX5943" fmla="*/ 248159 w 569900"/>
                <a:gd name="connsiteY5943" fmla="*/ 76793 h 887826"/>
                <a:gd name="connsiteX5944" fmla="*/ 247549 w 569900"/>
                <a:gd name="connsiteY5944" fmla="*/ 76793 h 887826"/>
                <a:gd name="connsiteX5945" fmla="*/ 245718 w 569900"/>
                <a:gd name="connsiteY5945" fmla="*/ 74950 h 887826"/>
                <a:gd name="connsiteX5946" fmla="*/ 245718 w 569900"/>
                <a:gd name="connsiteY5946" fmla="*/ 74336 h 887826"/>
                <a:gd name="connsiteX5947" fmla="*/ 245108 w 569900"/>
                <a:gd name="connsiteY5947" fmla="*/ 74336 h 887826"/>
                <a:gd name="connsiteX5948" fmla="*/ 245108 w 569900"/>
                <a:gd name="connsiteY5948" fmla="*/ 73107 h 887826"/>
                <a:gd name="connsiteX5949" fmla="*/ 243888 w 569900"/>
                <a:gd name="connsiteY5949" fmla="*/ 73107 h 887826"/>
                <a:gd name="connsiteX5950" fmla="*/ 243888 w 569900"/>
                <a:gd name="connsiteY5950" fmla="*/ 71264 h 887826"/>
                <a:gd name="connsiteX5951" fmla="*/ 243278 w 569900"/>
                <a:gd name="connsiteY5951" fmla="*/ 71264 h 887826"/>
                <a:gd name="connsiteX5952" fmla="*/ 243278 w 569900"/>
                <a:gd name="connsiteY5952" fmla="*/ 70650 h 887826"/>
                <a:gd name="connsiteX5953" fmla="*/ 242668 w 569900"/>
                <a:gd name="connsiteY5953" fmla="*/ 70650 h 887826"/>
                <a:gd name="connsiteX5954" fmla="*/ 242668 w 569900"/>
                <a:gd name="connsiteY5954" fmla="*/ 69421 h 887826"/>
                <a:gd name="connsiteX5955" fmla="*/ 240228 w 569900"/>
                <a:gd name="connsiteY5955" fmla="*/ 67578 h 887826"/>
                <a:gd name="connsiteX5956" fmla="*/ 239618 w 569900"/>
                <a:gd name="connsiteY5956" fmla="*/ 67578 h 887826"/>
                <a:gd name="connsiteX5957" fmla="*/ 239618 w 569900"/>
                <a:gd name="connsiteY5957" fmla="*/ 66964 h 887826"/>
                <a:gd name="connsiteX5958" fmla="*/ 243278 w 569900"/>
                <a:gd name="connsiteY5958" fmla="*/ 66964 h 887826"/>
                <a:gd name="connsiteX5959" fmla="*/ 243278 w 569900"/>
                <a:gd name="connsiteY5959" fmla="*/ 67578 h 887826"/>
                <a:gd name="connsiteX5960" fmla="*/ 242668 w 569900"/>
                <a:gd name="connsiteY5960" fmla="*/ 67578 h 887826"/>
                <a:gd name="connsiteX5961" fmla="*/ 242668 w 569900"/>
                <a:gd name="connsiteY5961" fmla="*/ 68192 h 887826"/>
                <a:gd name="connsiteX5962" fmla="*/ 243278 w 569900"/>
                <a:gd name="connsiteY5962" fmla="*/ 68192 h 887826"/>
                <a:gd name="connsiteX5963" fmla="*/ 243278 w 569900"/>
                <a:gd name="connsiteY5963" fmla="*/ 68807 h 887826"/>
                <a:gd name="connsiteX5964" fmla="*/ 243888 w 569900"/>
                <a:gd name="connsiteY5964" fmla="*/ 68807 h 887826"/>
                <a:gd name="connsiteX5965" fmla="*/ 243888 w 569900"/>
                <a:gd name="connsiteY5965" fmla="*/ 69421 h 887826"/>
                <a:gd name="connsiteX5966" fmla="*/ 246939 w 569900"/>
                <a:gd name="connsiteY5966" fmla="*/ 70650 h 887826"/>
                <a:gd name="connsiteX5967" fmla="*/ 246939 w 569900"/>
                <a:gd name="connsiteY5967" fmla="*/ 69421 h 887826"/>
                <a:gd name="connsiteX5968" fmla="*/ 247549 w 569900"/>
                <a:gd name="connsiteY5968" fmla="*/ 69421 h 887826"/>
                <a:gd name="connsiteX5969" fmla="*/ 247549 w 569900"/>
                <a:gd name="connsiteY5969" fmla="*/ 70650 h 887826"/>
                <a:gd name="connsiteX5970" fmla="*/ 249379 w 569900"/>
                <a:gd name="connsiteY5970" fmla="*/ 70650 h 887826"/>
                <a:gd name="connsiteX5971" fmla="*/ 249379 w 569900"/>
                <a:gd name="connsiteY5971" fmla="*/ 71264 h 887826"/>
                <a:gd name="connsiteX5972" fmla="*/ 249989 w 569900"/>
                <a:gd name="connsiteY5972" fmla="*/ 71264 h 887826"/>
                <a:gd name="connsiteX5973" fmla="*/ 251209 w 569900"/>
                <a:gd name="connsiteY5973" fmla="*/ 74336 h 887826"/>
                <a:gd name="connsiteX5974" fmla="*/ 251819 w 569900"/>
                <a:gd name="connsiteY5974" fmla="*/ 74336 h 887826"/>
                <a:gd name="connsiteX5975" fmla="*/ 251819 w 569900"/>
                <a:gd name="connsiteY5975" fmla="*/ 74950 h 887826"/>
                <a:gd name="connsiteX5976" fmla="*/ 253039 w 569900"/>
                <a:gd name="connsiteY5976" fmla="*/ 74950 h 887826"/>
                <a:gd name="connsiteX5977" fmla="*/ 253039 w 569900"/>
                <a:gd name="connsiteY5977" fmla="*/ 75564 h 887826"/>
                <a:gd name="connsiteX5978" fmla="*/ 254870 w 569900"/>
                <a:gd name="connsiteY5978" fmla="*/ 80479 h 887826"/>
                <a:gd name="connsiteX5979" fmla="*/ 255480 w 569900"/>
                <a:gd name="connsiteY5979" fmla="*/ 80479 h 887826"/>
                <a:gd name="connsiteX5980" fmla="*/ 255480 w 569900"/>
                <a:gd name="connsiteY5980" fmla="*/ 82322 h 887826"/>
                <a:gd name="connsiteX5981" fmla="*/ 256700 w 569900"/>
                <a:gd name="connsiteY5981" fmla="*/ 82322 h 887826"/>
                <a:gd name="connsiteX5982" fmla="*/ 255480 w 569900"/>
                <a:gd name="connsiteY5982" fmla="*/ 76179 h 887826"/>
                <a:gd name="connsiteX5983" fmla="*/ 254870 w 569900"/>
                <a:gd name="connsiteY5983" fmla="*/ 76179 h 887826"/>
                <a:gd name="connsiteX5984" fmla="*/ 254870 w 569900"/>
                <a:gd name="connsiteY5984" fmla="*/ 75564 h 887826"/>
                <a:gd name="connsiteX5985" fmla="*/ 253649 w 569900"/>
                <a:gd name="connsiteY5985" fmla="*/ 75564 h 887826"/>
                <a:gd name="connsiteX5986" fmla="*/ 253649 w 569900"/>
                <a:gd name="connsiteY5986" fmla="*/ 73107 h 887826"/>
                <a:gd name="connsiteX5987" fmla="*/ 251819 w 569900"/>
                <a:gd name="connsiteY5987" fmla="*/ 73107 h 887826"/>
                <a:gd name="connsiteX5988" fmla="*/ 251819 w 569900"/>
                <a:gd name="connsiteY5988" fmla="*/ 71878 h 887826"/>
                <a:gd name="connsiteX5989" fmla="*/ 251209 w 569900"/>
                <a:gd name="connsiteY5989" fmla="*/ 71878 h 887826"/>
                <a:gd name="connsiteX5990" fmla="*/ 251209 w 569900"/>
                <a:gd name="connsiteY5990" fmla="*/ 70650 h 887826"/>
                <a:gd name="connsiteX5991" fmla="*/ 249989 w 569900"/>
                <a:gd name="connsiteY5991" fmla="*/ 68807 h 887826"/>
                <a:gd name="connsiteX5992" fmla="*/ 253039 w 569900"/>
                <a:gd name="connsiteY5992" fmla="*/ 68192 h 887826"/>
                <a:gd name="connsiteX5993" fmla="*/ 251819 w 569900"/>
                <a:gd name="connsiteY5993" fmla="*/ 68192 h 887826"/>
                <a:gd name="connsiteX5994" fmla="*/ 251819 w 569900"/>
                <a:gd name="connsiteY5994" fmla="*/ 66964 h 887826"/>
                <a:gd name="connsiteX5995" fmla="*/ 251209 w 569900"/>
                <a:gd name="connsiteY5995" fmla="*/ 66964 h 887826"/>
                <a:gd name="connsiteX5996" fmla="*/ 251209 w 569900"/>
                <a:gd name="connsiteY5996" fmla="*/ 66349 h 887826"/>
                <a:gd name="connsiteX5997" fmla="*/ 249989 w 569900"/>
                <a:gd name="connsiteY5997" fmla="*/ 66349 h 887826"/>
                <a:gd name="connsiteX5998" fmla="*/ 249989 w 569900"/>
                <a:gd name="connsiteY5998" fmla="*/ 65121 h 887826"/>
                <a:gd name="connsiteX5999" fmla="*/ 249379 w 569900"/>
                <a:gd name="connsiteY5999" fmla="*/ 65121 h 887826"/>
                <a:gd name="connsiteX6000" fmla="*/ 247549 w 569900"/>
                <a:gd name="connsiteY6000" fmla="*/ 63892 h 887826"/>
                <a:gd name="connsiteX6001" fmla="*/ 247549 w 569900"/>
                <a:gd name="connsiteY6001" fmla="*/ 63278 h 887826"/>
                <a:gd name="connsiteX6002" fmla="*/ 246328 w 569900"/>
                <a:gd name="connsiteY6002" fmla="*/ 63278 h 887826"/>
                <a:gd name="connsiteX6003" fmla="*/ 246328 w 569900"/>
                <a:gd name="connsiteY6003" fmla="*/ 60820 h 887826"/>
                <a:gd name="connsiteX6004" fmla="*/ 245718 w 569900"/>
                <a:gd name="connsiteY6004" fmla="*/ 60820 h 887826"/>
                <a:gd name="connsiteX6005" fmla="*/ 245718 w 569900"/>
                <a:gd name="connsiteY6005" fmla="*/ 60206 h 887826"/>
                <a:gd name="connsiteX6006" fmla="*/ 245108 w 569900"/>
                <a:gd name="connsiteY6006" fmla="*/ 60206 h 887826"/>
                <a:gd name="connsiteX6007" fmla="*/ 245108 w 569900"/>
                <a:gd name="connsiteY6007" fmla="*/ 57134 h 887826"/>
                <a:gd name="connsiteX6008" fmla="*/ 242058 w 569900"/>
                <a:gd name="connsiteY6008" fmla="*/ 56520 h 887826"/>
                <a:gd name="connsiteX6009" fmla="*/ 242058 w 569900"/>
                <a:gd name="connsiteY6009" fmla="*/ 55291 h 887826"/>
                <a:gd name="connsiteX6010" fmla="*/ 241448 w 569900"/>
                <a:gd name="connsiteY6010" fmla="*/ 55291 h 887826"/>
                <a:gd name="connsiteX6011" fmla="*/ 241448 w 569900"/>
                <a:gd name="connsiteY6011" fmla="*/ 55905 h 887826"/>
                <a:gd name="connsiteX6012" fmla="*/ 240228 w 569900"/>
                <a:gd name="connsiteY6012" fmla="*/ 54677 h 887826"/>
                <a:gd name="connsiteX6013" fmla="*/ 242668 w 569900"/>
                <a:gd name="connsiteY6013" fmla="*/ 54677 h 887826"/>
                <a:gd name="connsiteX6014" fmla="*/ 242668 w 569900"/>
                <a:gd name="connsiteY6014" fmla="*/ 53448 h 887826"/>
                <a:gd name="connsiteX6015" fmla="*/ 241448 w 569900"/>
                <a:gd name="connsiteY6015" fmla="*/ 53448 h 887826"/>
                <a:gd name="connsiteX6016" fmla="*/ 241448 w 569900"/>
                <a:gd name="connsiteY6016" fmla="*/ 52219 h 887826"/>
                <a:gd name="connsiteX6017" fmla="*/ 240228 w 569900"/>
                <a:gd name="connsiteY6017" fmla="*/ 52219 h 887826"/>
                <a:gd name="connsiteX6018" fmla="*/ 240228 w 569900"/>
                <a:gd name="connsiteY6018" fmla="*/ 51605 h 887826"/>
                <a:gd name="connsiteX6019" fmla="*/ 241448 w 569900"/>
                <a:gd name="connsiteY6019" fmla="*/ 51605 h 887826"/>
                <a:gd name="connsiteX6020" fmla="*/ 241448 w 569900"/>
                <a:gd name="connsiteY6020" fmla="*/ 49148 h 887826"/>
                <a:gd name="connsiteX6021" fmla="*/ 242058 w 569900"/>
                <a:gd name="connsiteY6021" fmla="*/ 49148 h 887826"/>
                <a:gd name="connsiteX6022" fmla="*/ 242058 w 569900"/>
                <a:gd name="connsiteY6022" fmla="*/ 48533 h 887826"/>
                <a:gd name="connsiteX6023" fmla="*/ 243278 w 569900"/>
                <a:gd name="connsiteY6023" fmla="*/ 48533 h 887826"/>
                <a:gd name="connsiteX6024" fmla="*/ 243278 w 569900"/>
                <a:gd name="connsiteY6024" fmla="*/ 49762 h 887826"/>
                <a:gd name="connsiteX6025" fmla="*/ 243888 w 569900"/>
                <a:gd name="connsiteY6025" fmla="*/ 49762 h 887826"/>
                <a:gd name="connsiteX6026" fmla="*/ 243888 w 569900"/>
                <a:gd name="connsiteY6026" fmla="*/ 50991 h 887826"/>
                <a:gd name="connsiteX6027" fmla="*/ 245108 w 569900"/>
                <a:gd name="connsiteY6027" fmla="*/ 50991 h 887826"/>
                <a:gd name="connsiteX6028" fmla="*/ 245108 w 569900"/>
                <a:gd name="connsiteY6028" fmla="*/ 52219 h 887826"/>
                <a:gd name="connsiteX6029" fmla="*/ 245718 w 569900"/>
                <a:gd name="connsiteY6029" fmla="*/ 52219 h 887826"/>
                <a:gd name="connsiteX6030" fmla="*/ 245718 w 569900"/>
                <a:gd name="connsiteY6030" fmla="*/ 52834 h 887826"/>
                <a:gd name="connsiteX6031" fmla="*/ 246328 w 569900"/>
                <a:gd name="connsiteY6031" fmla="*/ 52834 h 887826"/>
                <a:gd name="connsiteX6032" fmla="*/ 246328 w 569900"/>
                <a:gd name="connsiteY6032" fmla="*/ 52219 h 887826"/>
                <a:gd name="connsiteX6033" fmla="*/ 246939 w 569900"/>
                <a:gd name="connsiteY6033" fmla="*/ 52219 h 887826"/>
                <a:gd name="connsiteX6034" fmla="*/ 246939 w 569900"/>
                <a:gd name="connsiteY6034" fmla="*/ 52834 h 887826"/>
                <a:gd name="connsiteX6035" fmla="*/ 247549 w 569900"/>
                <a:gd name="connsiteY6035" fmla="*/ 52834 h 887826"/>
                <a:gd name="connsiteX6036" fmla="*/ 247549 w 569900"/>
                <a:gd name="connsiteY6036" fmla="*/ 53448 h 887826"/>
                <a:gd name="connsiteX6037" fmla="*/ 249989 w 569900"/>
                <a:gd name="connsiteY6037" fmla="*/ 53448 h 887826"/>
                <a:gd name="connsiteX6038" fmla="*/ 249989 w 569900"/>
                <a:gd name="connsiteY6038" fmla="*/ 52219 h 887826"/>
                <a:gd name="connsiteX6039" fmla="*/ 250599 w 569900"/>
                <a:gd name="connsiteY6039" fmla="*/ 52219 h 887826"/>
                <a:gd name="connsiteX6040" fmla="*/ 250599 w 569900"/>
                <a:gd name="connsiteY6040" fmla="*/ 51605 h 887826"/>
                <a:gd name="connsiteX6041" fmla="*/ 251209 w 569900"/>
                <a:gd name="connsiteY6041" fmla="*/ 51605 h 887826"/>
                <a:gd name="connsiteX6042" fmla="*/ 251209 w 569900"/>
                <a:gd name="connsiteY6042" fmla="*/ 49148 h 887826"/>
                <a:gd name="connsiteX6043" fmla="*/ 249989 w 569900"/>
                <a:gd name="connsiteY6043" fmla="*/ 49148 h 887826"/>
                <a:gd name="connsiteX6044" fmla="*/ 249989 w 569900"/>
                <a:gd name="connsiteY6044" fmla="*/ 48533 h 887826"/>
                <a:gd name="connsiteX6045" fmla="*/ 251209 w 569900"/>
                <a:gd name="connsiteY6045" fmla="*/ 48533 h 887826"/>
                <a:gd name="connsiteX6046" fmla="*/ 251209 w 569900"/>
                <a:gd name="connsiteY6046" fmla="*/ 47919 h 887826"/>
                <a:gd name="connsiteX6047" fmla="*/ 250599 w 569900"/>
                <a:gd name="connsiteY6047" fmla="*/ 47919 h 887826"/>
                <a:gd name="connsiteX6048" fmla="*/ 250599 w 569900"/>
                <a:gd name="connsiteY6048" fmla="*/ 47305 h 887826"/>
                <a:gd name="connsiteX6049" fmla="*/ 253649 w 569900"/>
                <a:gd name="connsiteY6049" fmla="*/ 47305 h 887826"/>
                <a:gd name="connsiteX6050" fmla="*/ 253649 w 569900"/>
                <a:gd name="connsiteY6050" fmla="*/ 46076 h 887826"/>
                <a:gd name="connsiteX6051" fmla="*/ 254260 w 569900"/>
                <a:gd name="connsiteY6051" fmla="*/ 46076 h 887826"/>
                <a:gd name="connsiteX6052" fmla="*/ 254260 w 569900"/>
                <a:gd name="connsiteY6052" fmla="*/ 45462 h 887826"/>
                <a:gd name="connsiteX6053" fmla="*/ 251819 w 569900"/>
                <a:gd name="connsiteY6053" fmla="*/ 46076 h 887826"/>
                <a:gd name="connsiteX6054" fmla="*/ 251819 w 569900"/>
                <a:gd name="connsiteY6054" fmla="*/ 45462 h 887826"/>
                <a:gd name="connsiteX6055" fmla="*/ 250599 w 569900"/>
                <a:gd name="connsiteY6055" fmla="*/ 45462 h 887826"/>
                <a:gd name="connsiteX6056" fmla="*/ 250599 w 569900"/>
                <a:gd name="connsiteY6056" fmla="*/ 43619 h 887826"/>
                <a:gd name="connsiteX6057" fmla="*/ 251209 w 569900"/>
                <a:gd name="connsiteY6057" fmla="*/ 43619 h 887826"/>
                <a:gd name="connsiteX6058" fmla="*/ 251209 w 569900"/>
                <a:gd name="connsiteY6058" fmla="*/ 43004 h 887826"/>
                <a:gd name="connsiteX6059" fmla="*/ 250599 w 569900"/>
                <a:gd name="connsiteY6059" fmla="*/ 43004 h 887826"/>
                <a:gd name="connsiteX6060" fmla="*/ 250599 w 569900"/>
                <a:gd name="connsiteY6060" fmla="*/ 41776 h 887826"/>
                <a:gd name="connsiteX6061" fmla="*/ 249989 w 569900"/>
                <a:gd name="connsiteY6061" fmla="*/ 41776 h 887826"/>
                <a:gd name="connsiteX6062" fmla="*/ 249989 w 569900"/>
                <a:gd name="connsiteY6062" fmla="*/ 41161 h 887826"/>
                <a:gd name="connsiteX6063" fmla="*/ 249379 w 569900"/>
                <a:gd name="connsiteY6063" fmla="*/ 41161 h 887826"/>
                <a:gd name="connsiteX6064" fmla="*/ 249379 w 569900"/>
                <a:gd name="connsiteY6064" fmla="*/ 40547 h 887826"/>
                <a:gd name="connsiteX6065" fmla="*/ 249989 w 569900"/>
                <a:gd name="connsiteY6065" fmla="*/ 40547 h 887826"/>
                <a:gd name="connsiteX6066" fmla="*/ 249989 w 569900"/>
                <a:gd name="connsiteY6066" fmla="*/ 39933 h 887826"/>
                <a:gd name="connsiteX6067" fmla="*/ 248159 w 569900"/>
                <a:gd name="connsiteY6067" fmla="*/ 39318 h 887826"/>
                <a:gd name="connsiteX6068" fmla="*/ 249379 w 569900"/>
                <a:gd name="connsiteY6068" fmla="*/ 37475 h 887826"/>
                <a:gd name="connsiteX6069" fmla="*/ 248159 w 569900"/>
                <a:gd name="connsiteY6069" fmla="*/ 37475 h 887826"/>
                <a:gd name="connsiteX6070" fmla="*/ 248159 w 569900"/>
                <a:gd name="connsiteY6070" fmla="*/ 36246 h 887826"/>
                <a:gd name="connsiteX6071" fmla="*/ 247549 w 569900"/>
                <a:gd name="connsiteY6071" fmla="*/ 36246 h 887826"/>
                <a:gd name="connsiteX6072" fmla="*/ 247549 w 569900"/>
                <a:gd name="connsiteY6072" fmla="*/ 35632 h 887826"/>
                <a:gd name="connsiteX6073" fmla="*/ 246939 w 569900"/>
                <a:gd name="connsiteY6073" fmla="*/ 35632 h 887826"/>
                <a:gd name="connsiteX6074" fmla="*/ 247549 w 569900"/>
                <a:gd name="connsiteY6074" fmla="*/ 33789 h 887826"/>
                <a:gd name="connsiteX6075" fmla="*/ 248159 w 569900"/>
                <a:gd name="connsiteY6075" fmla="*/ 33789 h 887826"/>
                <a:gd name="connsiteX6076" fmla="*/ 248159 w 569900"/>
                <a:gd name="connsiteY6076" fmla="*/ 33175 h 887826"/>
                <a:gd name="connsiteX6077" fmla="*/ 249379 w 569900"/>
                <a:gd name="connsiteY6077" fmla="*/ 33175 h 887826"/>
                <a:gd name="connsiteX6078" fmla="*/ 249379 w 569900"/>
                <a:gd name="connsiteY6078" fmla="*/ 33789 h 887826"/>
                <a:gd name="connsiteX6079" fmla="*/ 249989 w 569900"/>
                <a:gd name="connsiteY6079" fmla="*/ 33789 h 887826"/>
                <a:gd name="connsiteX6080" fmla="*/ 249989 w 569900"/>
                <a:gd name="connsiteY6080" fmla="*/ 35018 h 887826"/>
                <a:gd name="connsiteX6081" fmla="*/ 250599 w 569900"/>
                <a:gd name="connsiteY6081" fmla="*/ 35018 h 887826"/>
                <a:gd name="connsiteX6082" fmla="*/ 250599 w 569900"/>
                <a:gd name="connsiteY6082" fmla="*/ 35632 h 887826"/>
                <a:gd name="connsiteX6083" fmla="*/ 251819 w 569900"/>
                <a:gd name="connsiteY6083" fmla="*/ 37475 h 887826"/>
                <a:gd name="connsiteX6084" fmla="*/ 253039 w 569900"/>
                <a:gd name="connsiteY6084" fmla="*/ 37475 h 887826"/>
                <a:gd name="connsiteX6085" fmla="*/ 253039 w 569900"/>
                <a:gd name="connsiteY6085" fmla="*/ 36861 h 887826"/>
                <a:gd name="connsiteX6086" fmla="*/ 254260 w 569900"/>
                <a:gd name="connsiteY6086" fmla="*/ 36861 h 887826"/>
                <a:gd name="connsiteX6087" fmla="*/ 254260 w 569900"/>
                <a:gd name="connsiteY6087" fmla="*/ 36246 h 887826"/>
                <a:gd name="connsiteX6088" fmla="*/ 256700 w 569900"/>
                <a:gd name="connsiteY6088" fmla="*/ 36246 h 887826"/>
                <a:gd name="connsiteX6089" fmla="*/ 254870 w 569900"/>
                <a:gd name="connsiteY6089" fmla="*/ 35632 h 887826"/>
                <a:gd name="connsiteX6090" fmla="*/ 254870 w 569900"/>
                <a:gd name="connsiteY6090" fmla="*/ 35018 h 887826"/>
                <a:gd name="connsiteX6091" fmla="*/ 254260 w 569900"/>
                <a:gd name="connsiteY6091" fmla="*/ 35018 h 887826"/>
                <a:gd name="connsiteX6092" fmla="*/ 254260 w 569900"/>
                <a:gd name="connsiteY6092" fmla="*/ 33789 h 887826"/>
                <a:gd name="connsiteX6093" fmla="*/ 255480 w 569900"/>
                <a:gd name="connsiteY6093" fmla="*/ 33789 h 887826"/>
                <a:gd name="connsiteX6094" fmla="*/ 255480 w 569900"/>
                <a:gd name="connsiteY6094" fmla="*/ 35018 h 887826"/>
                <a:gd name="connsiteX6095" fmla="*/ 256700 w 569900"/>
                <a:gd name="connsiteY6095" fmla="*/ 35018 h 887826"/>
                <a:gd name="connsiteX6096" fmla="*/ 256700 w 569900"/>
                <a:gd name="connsiteY6096" fmla="*/ 35632 h 887826"/>
                <a:gd name="connsiteX6097" fmla="*/ 257920 w 569900"/>
                <a:gd name="connsiteY6097" fmla="*/ 35632 h 887826"/>
                <a:gd name="connsiteX6098" fmla="*/ 257920 w 569900"/>
                <a:gd name="connsiteY6098" fmla="*/ 36861 h 887826"/>
                <a:gd name="connsiteX6099" fmla="*/ 259140 w 569900"/>
                <a:gd name="connsiteY6099" fmla="*/ 36861 h 887826"/>
                <a:gd name="connsiteX6100" fmla="*/ 259750 w 569900"/>
                <a:gd name="connsiteY6100" fmla="*/ 38089 h 887826"/>
                <a:gd name="connsiteX6101" fmla="*/ 259750 w 569900"/>
                <a:gd name="connsiteY6101" fmla="*/ 36246 h 887826"/>
                <a:gd name="connsiteX6102" fmla="*/ 262191 w 569900"/>
                <a:gd name="connsiteY6102" fmla="*/ 36246 h 887826"/>
                <a:gd name="connsiteX6103" fmla="*/ 262191 w 569900"/>
                <a:gd name="connsiteY6103" fmla="*/ 37475 h 887826"/>
                <a:gd name="connsiteX6104" fmla="*/ 262801 w 569900"/>
                <a:gd name="connsiteY6104" fmla="*/ 37475 h 887826"/>
                <a:gd name="connsiteX6105" fmla="*/ 262801 w 569900"/>
                <a:gd name="connsiteY6105" fmla="*/ 36246 h 887826"/>
                <a:gd name="connsiteX6106" fmla="*/ 262191 w 569900"/>
                <a:gd name="connsiteY6106" fmla="*/ 36246 h 887826"/>
                <a:gd name="connsiteX6107" fmla="*/ 262191 w 569900"/>
                <a:gd name="connsiteY6107" fmla="*/ 35632 h 887826"/>
                <a:gd name="connsiteX6108" fmla="*/ 263411 w 569900"/>
                <a:gd name="connsiteY6108" fmla="*/ 35632 h 887826"/>
                <a:gd name="connsiteX6109" fmla="*/ 263411 w 569900"/>
                <a:gd name="connsiteY6109" fmla="*/ 32560 h 887826"/>
                <a:gd name="connsiteX6110" fmla="*/ 262801 w 569900"/>
                <a:gd name="connsiteY6110" fmla="*/ 32560 h 887826"/>
                <a:gd name="connsiteX6111" fmla="*/ 263411 w 569900"/>
                <a:gd name="connsiteY6111" fmla="*/ 28874 h 887826"/>
                <a:gd name="connsiteX6112" fmla="*/ 262801 w 569900"/>
                <a:gd name="connsiteY6112" fmla="*/ 28874 h 887826"/>
                <a:gd name="connsiteX6113" fmla="*/ 262801 w 569900"/>
                <a:gd name="connsiteY6113" fmla="*/ 29489 h 887826"/>
                <a:gd name="connsiteX6114" fmla="*/ 262191 w 569900"/>
                <a:gd name="connsiteY6114" fmla="*/ 28874 h 887826"/>
                <a:gd name="connsiteX6115" fmla="*/ 262191 w 569900"/>
                <a:gd name="connsiteY6115" fmla="*/ 29489 h 887826"/>
                <a:gd name="connsiteX6116" fmla="*/ 261581 w 569900"/>
                <a:gd name="connsiteY6116" fmla="*/ 28874 h 887826"/>
                <a:gd name="connsiteX6117" fmla="*/ 262191 w 569900"/>
                <a:gd name="connsiteY6117" fmla="*/ 25803 h 887826"/>
                <a:gd name="connsiteX6118" fmla="*/ 262801 w 569900"/>
                <a:gd name="connsiteY6118" fmla="*/ 26417 h 887826"/>
                <a:gd name="connsiteX6119" fmla="*/ 262801 w 569900"/>
                <a:gd name="connsiteY6119" fmla="*/ 23960 h 887826"/>
                <a:gd name="connsiteX6120" fmla="*/ 263411 w 569900"/>
                <a:gd name="connsiteY6120" fmla="*/ 23960 h 887826"/>
                <a:gd name="connsiteX6121" fmla="*/ 263411 w 569900"/>
                <a:gd name="connsiteY6121" fmla="*/ 23345 h 887826"/>
                <a:gd name="connsiteX6122" fmla="*/ 264631 w 569900"/>
                <a:gd name="connsiteY6122" fmla="*/ 23345 h 887826"/>
                <a:gd name="connsiteX6123" fmla="*/ 264631 w 569900"/>
                <a:gd name="connsiteY6123" fmla="*/ 20888 h 887826"/>
                <a:gd name="connsiteX6124" fmla="*/ 265851 w 569900"/>
                <a:gd name="connsiteY6124" fmla="*/ 20888 h 887826"/>
                <a:gd name="connsiteX6125" fmla="*/ 265851 w 569900"/>
                <a:gd name="connsiteY6125" fmla="*/ 21502 h 887826"/>
                <a:gd name="connsiteX6126" fmla="*/ 266461 w 569900"/>
                <a:gd name="connsiteY6126" fmla="*/ 21502 h 887826"/>
                <a:gd name="connsiteX6127" fmla="*/ 266461 w 569900"/>
                <a:gd name="connsiteY6127" fmla="*/ 22117 h 887826"/>
                <a:gd name="connsiteX6128" fmla="*/ 267071 w 569900"/>
                <a:gd name="connsiteY6128" fmla="*/ 22117 h 887826"/>
                <a:gd name="connsiteX6129" fmla="*/ 267071 w 569900"/>
                <a:gd name="connsiteY6129" fmla="*/ 23345 h 887826"/>
                <a:gd name="connsiteX6130" fmla="*/ 268291 w 569900"/>
                <a:gd name="connsiteY6130" fmla="*/ 23345 h 887826"/>
                <a:gd name="connsiteX6131" fmla="*/ 268291 w 569900"/>
                <a:gd name="connsiteY6131" fmla="*/ 23960 h 887826"/>
                <a:gd name="connsiteX6132" fmla="*/ 268902 w 569900"/>
                <a:gd name="connsiteY6132" fmla="*/ 23960 h 887826"/>
                <a:gd name="connsiteX6133" fmla="*/ 268902 w 569900"/>
                <a:gd name="connsiteY6133" fmla="*/ 24574 h 887826"/>
                <a:gd name="connsiteX6134" fmla="*/ 269512 w 569900"/>
                <a:gd name="connsiteY6134" fmla="*/ 24574 h 887826"/>
                <a:gd name="connsiteX6135" fmla="*/ 269512 w 569900"/>
                <a:gd name="connsiteY6135" fmla="*/ 25803 h 887826"/>
                <a:gd name="connsiteX6136" fmla="*/ 270732 w 569900"/>
                <a:gd name="connsiteY6136" fmla="*/ 25188 h 887826"/>
                <a:gd name="connsiteX6137" fmla="*/ 270122 w 569900"/>
                <a:gd name="connsiteY6137" fmla="*/ 23345 h 887826"/>
                <a:gd name="connsiteX6138" fmla="*/ 269512 w 569900"/>
                <a:gd name="connsiteY6138" fmla="*/ 23345 h 887826"/>
                <a:gd name="connsiteX6139" fmla="*/ 269512 w 569900"/>
                <a:gd name="connsiteY6139" fmla="*/ 22117 h 887826"/>
                <a:gd name="connsiteX6140" fmla="*/ 267071 w 569900"/>
                <a:gd name="connsiteY6140" fmla="*/ 21502 h 887826"/>
                <a:gd name="connsiteX6141" fmla="*/ 267071 w 569900"/>
                <a:gd name="connsiteY6141" fmla="*/ 20888 h 887826"/>
                <a:gd name="connsiteX6142" fmla="*/ 266461 w 569900"/>
                <a:gd name="connsiteY6142" fmla="*/ 20888 h 887826"/>
                <a:gd name="connsiteX6143" fmla="*/ 266461 w 569900"/>
                <a:gd name="connsiteY6143" fmla="*/ 20273 h 887826"/>
                <a:gd name="connsiteX6144" fmla="*/ 268291 w 569900"/>
                <a:gd name="connsiteY6144" fmla="*/ 20273 h 887826"/>
                <a:gd name="connsiteX6145" fmla="*/ 268291 w 569900"/>
                <a:gd name="connsiteY6145" fmla="*/ 19659 h 887826"/>
                <a:gd name="connsiteX6146" fmla="*/ 267071 w 569900"/>
                <a:gd name="connsiteY6146" fmla="*/ 19659 h 887826"/>
                <a:gd name="connsiteX6147" fmla="*/ 267071 w 569900"/>
                <a:gd name="connsiteY6147" fmla="*/ 18430 h 887826"/>
                <a:gd name="connsiteX6148" fmla="*/ 268291 w 569900"/>
                <a:gd name="connsiteY6148" fmla="*/ 18430 h 887826"/>
                <a:gd name="connsiteX6149" fmla="*/ 268291 w 569900"/>
                <a:gd name="connsiteY6149" fmla="*/ 17816 h 887826"/>
                <a:gd name="connsiteX6150" fmla="*/ 269512 w 569900"/>
                <a:gd name="connsiteY6150" fmla="*/ 17202 h 887826"/>
                <a:gd name="connsiteX6151" fmla="*/ 269512 w 569900"/>
                <a:gd name="connsiteY6151" fmla="*/ 17816 h 887826"/>
                <a:gd name="connsiteX6152" fmla="*/ 270122 w 569900"/>
                <a:gd name="connsiteY6152" fmla="*/ 17816 h 887826"/>
                <a:gd name="connsiteX6153" fmla="*/ 270122 w 569900"/>
                <a:gd name="connsiteY6153" fmla="*/ 16587 h 887826"/>
                <a:gd name="connsiteX6154" fmla="*/ 270732 w 569900"/>
                <a:gd name="connsiteY6154" fmla="*/ 16587 h 887826"/>
                <a:gd name="connsiteX6155" fmla="*/ 270732 w 569900"/>
                <a:gd name="connsiteY6155" fmla="*/ 15973 h 887826"/>
                <a:gd name="connsiteX6156" fmla="*/ 269512 w 569900"/>
                <a:gd name="connsiteY6156" fmla="*/ 14130 h 887826"/>
                <a:gd name="connsiteX6157" fmla="*/ 268902 w 569900"/>
                <a:gd name="connsiteY6157" fmla="*/ 14130 h 887826"/>
                <a:gd name="connsiteX6158" fmla="*/ 268902 w 569900"/>
                <a:gd name="connsiteY6158" fmla="*/ 13516 h 887826"/>
                <a:gd name="connsiteX6159" fmla="*/ 268291 w 569900"/>
                <a:gd name="connsiteY6159" fmla="*/ 13516 h 887826"/>
                <a:gd name="connsiteX6160" fmla="*/ 268291 w 569900"/>
                <a:gd name="connsiteY6160" fmla="*/ 11673 h 887826"/>
                <a:gd name="connsiteX6161" fmla="*/ 268902 w 569900"/>
                <a:gd name="connsiteY6161" fmla="*/ 11673 h 887826"/>
                <a:gd name="connsiteX6162" fmla="*/ 268902 w 569900"/>
                <a:gd name="connsiteY6162" fmla="*/ 9215 h 887826"/>
                <a:gd name="connsiteX6163" fmla="*/ 270122 w 569900"/>
                <a:gd name="connsiteY6163" fmla="*/ 9215 h 887826"/>
                <a:gd name="connsiteX6164" fmla="*/ 270122 w 569900"/>
                <a:gd name="connsiteY6164" fmla="*/ 8601 h 887826"/>
                <a:gd name="connsiteX6165" fmla="*/ 272562 w 569900"/>
                <a:gd name="connsiteY6165" fmla="*/ 8601 h 887826"/>
                <a:gd name="connsiteX6166" fmla="*/ 272562 w 569900"/>
                <a:gd name="connsiteY6166" fmla="*/ 7987 h 887826"/>
                <a:gd name="connsiteX6167" fmla="*/ 273172 w 569900"/>
                <a:gd name="connsiteY6167" fmla="*/ 7987 h 887826"/>
                <a:gd name="connsiteX6168" fmla="*/ 273172 w 569900"/>
                <a:gd name="connsiteY6168" fmla="*/ 6758 h 887826"/>
                <a:gd name="connsiteX6169" fmla="*/ 273782 w 569900"/>
                <a:gd name="connsiteY6169" fmla="*/ 6758 h 887826"/>
                <a:gd name="connsiteX6170" fmla="*/ 273782 w 569900"/>
                <a:gd name="connsiteY6170" fmla="*/ 6144 h 887826"/>
                <a:gd name="connsiteX6171" fmla="*/ 274392 w 569900"/>
                <a:gd name="connsiteY6171" fmla="*/ 6144 h 887826"/>
                <a:gd name="connsiteX6172" fmla="*/ 274392 w 569900"/>
                <a:gd name="connsiteY6172" fmla="*/ 4915 h 887826"/>
                <a:gd name="connsiteX6173" fmla="*/ 275002 w 569900"/>
                <a:gd name="connsiteY6173" fmla="*/ 4915 h 887826"/>
                <a:gd name="connsiteX6174" fmla="*/ 275002 w 569900"/>
                <a:gd name="connsiteY6174" fmla="*/ 3686 h 887826"/>
                <a:gd name="connsiteX6175" fmla="*/ 276223 w 569900"/>
                <a:gd name="connsiteY6175" fmla="*/ 3686 h 887826"/>
                <a:gd name="connsiteX6176" fmla="*/ 276223 w 569900"/>
                <a:gd name="connsiteY6176" fmla="*/ 1843 h 887826"/>
                <a:gd name="connsiteX6177" fmla="*/ 276833 w 569900"/>
                <a:gd name="connsiteY6177" fmla="*/ 1843 h 887826"/>
                <a:gd name="connsiteX6178" fmla="*/ 276833 w 569900"/>
                <a:gd name="connsiteY6178" fmla="*/ 0 h 88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</a:cxnLst>
              <a:rect l="l" t="t" r="r" b="b"/>
              <a:pathLst>
                <a:path w="569900" h="887826">
                  <a:moveTo>
                    <a:pt x="278053" y="458301"/>
                  </a:moveTo>
                  <a:lnTo>
                    <a:pt x="278053" y="458301"/>
                  </a:lnTo>
                  <a:lnTo>
                    <a:pt x="278663" y="459530"/>
                  </a:lnTo>
                  <a:cubicBezTo>
                    <a:pt x="278663" y="458915"/>
                    <a:pt x="279273" y="458915"/>
                    <a:pt x="278053" y="458301"/>
                  </a:cubicBezTo>
                  <a:close/>
                  <a:moveTo>
                    <a:pt x="289470" y="393356"/>
                  </a:moveTo>
                  <a:lnTo>
                    <a:pt x="289034" y="393795"/>
                  </a:lnTo>
                  <a:lnTo>
                    <a:pt x="289225" y="393411"/>
                  </a:lnTo>
                  <a:close/>
                  <a:moveTo>
                    <a:pt x="289949" y="392873"/>
                  </a:moveTo>
                  <a:lnTo>
                    <a:pt x="290254" y="393181"/>
                  </a:lnTo>
                  <a:lnTo>
                    <a:pt x="289470" y="393356"/>
                  </a:lnTo>
                  <a:close/>
                  <a:moveTo>
                    <a:pt x="88301" y="327772"/>
                  </a:moveTo>
                  <a:cubicBezTo>
                    <a:pt x="88301" y="327772"/>
                    <a:pt x="88301" y="327772"/>
                    <a:pt x="89519" y="327772"/>
                  </a:cubicBezTo>
                  <a:cubicBezTo>
                    <a:pt x="89519" y="327772"/>
                    <a:pt x="89519" y="327772"/>
                    <a:pt x="89519" y="328387"/>
                  </a:cubicBezTo>
                  <a:cubicBezTo>
                    <a:pt x="89519" y="328387"/>
                    <a:pt x="89519" y="328387"/>
                    <a:pt x="90128" y="328387"/>
                  </a:cubicBezTo>
                  <a:cubicBezTo>
                    <a:pt x="90128" y="329001"/>
                    <a:pt x="90128" y="330845"/>
                    <a:pt x="91955" y="330845"/>
                  </a:cubicBezTo>
                  <a:cubicBezTo>
                    <a:pt x="91955" y="330845"/>
                    <a:pt x="91955" y="330845"/>
                    <a:pt x="91955" y="331460"/>
                  </a:cubicBezTo>
                  <a:cubicBezTo>
                    <a:pt x="93173" y="331460"/>
                    <a:pt x="94391" y="332689"/>
                    <a:pt x="97436" y="332074"/>
                  </a:cubicBezTo>
                  <a:cubicBezTo>
                    <a:pt x="97436" y="332074"/>
                    <a:pt x="97436" y="332074"/>
                    <a:pt x="97436" y="333304"/>
                  </a:cubicBezTo>
                  <a:cubicBezTo>
                    <a:pt x="97436" y="333304"/>
                    <a:pt x="98045" y="333304"/>
                    <a:pt x="99263" y="333304"/>
                  </a:cubicBezTo>
                  <a:cubicBezTo>
                    <a:pt x="99263" y="333304"/>
                    <a:pt x="99263" y="333304"/>
                    <a:pt x="99263" y="333918"/>
                  </a:cubicBezTo>
                  <a:cubicBezTo>
                    <a:pt x="102308" y="334533"/>
                    <a:pt x="102308" y="330231"/>
                    <a:pt x="106571" y="331460"/>
                  </a:cubicBezTo>
                  <a:cubicBezTo>
                    <a:pt x="106571" y="331460"/>
                    <a:pt x="106571" y="331460"/>
                    <a:pt x="106571" y="330845"/>
                  </a:cubicBezTo>
                  <a:cubicBezTo>
                    <a:pt x="106571" y="330845"/>
                    <a:pt x="106571" y="330845"/>
                    <a:pt x="107180" y="330845"/>
                  </a:cubicBezTo>
                  <a:cubicBezTo>
                    <a:pt x="107180" y="330845"/>
                    <a:pt x="107180" y="330845"/>
                    <a:pt x="107180" y="331460"/>
                  </a:cubicBezTo>
                  <a:cubicBezTo>
                    <a:pt x="107180" y="331460"/>
                    <a:pt x="107180" y="331460"/>
                    <a:pt x="107789" y="331460"/>
                  </a:cubicBezTo>
                  <a:cubicBezTo>
                    <a:pt x="107789" y="331460"/>
                    <a:pt x="107789" y="331460"/>
                    <a:pt x="107789" y="330845"/>
                  </a:cubicBezTo>
                  <a:cubicBezTo>
                    <a:pt x="107789" y="330845"/>
                    <a:pt x="107789" y="330845"/>
                    <a:pt x="109007" y="330845"/>
                  </a:cubicBezTo>
                  <a:cubicBezTo>
                    <a:pt x="109007" y="330845"/>
                    <a:pt x="109007" y="330845"/>
                    <a:pt x="109007" y="331460"/>
                  </a:cubicBezTo>
                  <a:cubicBezTo>
                    <a:pt x="109616" y="330845"/>
                    <a:pt x="111442" y="332689"/>
                    <a:pt x="113269" y="330845"/>
                  </a:cubicBezTo>
                  <a:cubicBezTo>
                    <a:pt x="113269" y="330845"/>
                    <a:pt x="113269" y="330845"/>
                    <a:pt x="113269" y="331460"/>
                  </a:cubicBezTo>
                  <a:cubicBezTo>
                    <a:pt x="113269" y="331460"/>
                    <a:pt x="113269" y="331460"/>
                    <a:pt x="113878" y="330845"/>
                  </a:cubicBezTo>
                  <a:cubicBezTo>
                    <a:pt x="113878" y="330845"/>
                    <a:pt x="113878" y="330845"/>
                    <a:pt x="113878" y="331460"/>
                  </a:cubicBezTo>
                  <a:cubicBezTo>
                    <a:pt x="113269" y="331460"/>
                    <a:pt x="114487" y="331460"/>
                    <a:pt x="114487" y="330231"/>
                  </a:cubicBezTo>
                  <a:cubicBezTo>
                    <a:pt x="114487" y="330231"/>
                    <a:pt x="114487" y="330231"/>
                    <a:pt x="115096" y="330231"/>
                  </a:cubicBezTo>
                  <a:cubicBezTo>
                    <a:pt x="115096" y="330231"/>
                    <a:pt x="115096" y="330231"/>
                    <a:pt x="115096" y="329616"/>
                  </a:cubicBezTo>
                  <a:cubicBezTo>
                    <a:pt x="115705" y="329616"/>
                    <a:pt x="115096" y="329616"/>
                    <a:pt x="116923" y="329616"/>
                  </a:cubicBezTo>
                  <a:cubicBezTo>
                    <a:pt x="116923" y="329616"/>
                    <a:pt x="116923" y="329616"/>
                    <a:pt x="116923" y="328387"/>
                  </a:cubicBezTo>
                  <a:cubicBezTo>
                    <a:pt x="116923" y="328387"/>
                    <a:pt x="117532" y="328387"/>
                    <a:pt x="118750" y="328387"/>
                  </a:cubicBezTo>
                  <a:cubicBezTo>
                    <a:pt x="118750" y="329001"/>
                    <a:pt x="118750" y="328387"/>
                    <a:pt x="118750" y="330231"/>
                  </a:cubicBezTo>
                  <a:cubicBezTo>
                    <a:pt x="118750" y="330231"/>
                    <a:pt x="118750" y="330231"/>
                    <a:pt x="120577" y="330231"/>
                  </a:cubicBezTo>
                  <a:cubicBezTo>
                    <a:pt x="120577" y="330231"/>
                    <a:pt x="120577" y="330231"/>
                    <a:pt x="120577" y="330845"/>
                  </a:cubicBezTo>
                  <a:cubicBezTo>
                    <a:pt x="120577" y="330845"/>
                    <a:pt x="119968" y="330845"/>
                    <a:pt x="121795" y="330845"/>
                  </a:cubicBezTo>
                  <a:cubicBezTo>
                    <a:pt x="121795" y="330845"/>
                    <a:pt x="121795" y="330845"/>
                    <a:pt x="121795" y="331460"/>
                  </a:cubicBezTo>
                  <a:cubicBezTo>
                    <a:pt x="121795" y="331460"/>
                    <a:pt x="121795" y="331460"/>
                    <a:pt x="123013" y="331460"/>
                  </a:cubicBezTo>
                  <a:cubicBezTo>
                    <a:pt x="123013" y="331460"/>
                    <a:pt x="123013" y="331460"/>
                    <a:pt x="123013" y="330845"/>
                  </a:cubicBezTo>
                  <a:cubicBezTo>
                    <a:pt x="123622" y="330845"/>
                    <a:pt x="123013" y="330845"/>
                    <a:pt x="124840" y="330845"/>
                  </a:cubicBezTo>
                  <a:cubicBezTo>
                    <a:pt x="124840" y="330845"/>
                    <a:pt x="124840" y="330845"/>
                    <a:pt x="124840" y="331460"/>
                  </a:cubicBezTo>
                  <a:cubicBezTo>
                    <a:pt x="124840" y="331460"/>
                    <a:pt x="124840" y="331460"/>
                    <a:pt x="125449" y="331460"/>
                  </a:cubicBezTo>
                  <a:cubicBezTo>
                    <a:pt x="125449" y="331460"/>
                    <a:pt x="125449" y="331460"/>
                    <a:pt x="125449" y="332074"/>
                  </a:cubicBezTo>
                  <a:cubicBezTo>
                    <a:pt x="125449" y="332074"/>
                    <a:pt x="125449" y="332074"/>
                    <a:pt x="126667" y="332074"/>
                  </a:cubicBezTo>
                  <a:cubicBezTo>
                    <a:pt x="126667" y="332074"/>
                    <a:pt x="126667" y="332074"/>
                    <a:pt x="126667" y="333304"/>
                  </a:cubicBezTo>
                  <a:cubicBezTo>
                    <a:pt x="127276" y="333304"/>
                    <a:pt x="126667" y="333304"/>
                    <a:pt x="128494" y="333304"/>
                  </a:cubicBezTo>
                  <a:cubicBezTo>
                    <a:pt x="128494" y="333304"/>
                    <a:pt x="128494" y="333304"/>
                    <a:pt x="128494" y="333918"/>
                  </a:cubicBezTo>
                  <a:cubicBezTo>
                    <a:pt x="128494" y="333918"/>
                    <a:pt x="128494" y="333918"/>
                    <a:pt x="129103" y="333918"/>
                  </a:cubicBezTo>
                  <a:cubicBezTo>
                    <a:pt x="129103" y="333918"/>
                    <a:pt x="129103" y="333918"/>
                    <a:pt x="129103" y="334533"/>
                  </a:cubicBezTo>
                  <a:cubicBezTo>
                    <a:pt x="129103" y="334533"/>
                    <a:pt x="129103" y="334533"/>
                    <a:pt x="129712" y="334533"/>
                  </a:cubicBezTo>
                  <a:cubicBezTo>
                    <a:pt x="129712" y="334533"/>
                    <a:pt x="129712" y="334533"/>
                    <a:pt x="129712" y="335762"/>
                  </a:cubicBezTo>
                  <a:cubicBezTo>
                    <a:pt x="129712" y="335762"/>
                    <a:pt x="129712" y="335762"/>
                    <a:pt x="130930" y="335762"/>
                  </a:cubicBezTo>
                  <a:cubicBezTo>
                    <a:pt x="130930" y="335762"/>
                    <a:pt x="130930" y="335762"/>
                    <a:pt x="130930" y="336991"/>
                  </a:cubicBezTo>
                  <a:cubicBezTo>
                    <a:pt x="132148" y="336991"/>
                    <a:pt x="133366" y="336991"/>
                    <a:pt x="135192" y="336991"/>
                  </a:cubicBezTo>
                  <a:cubicBezTo>
                    <a:pt x="135192" y="336991"/>
                    <a:pt x="135192" y="336991"/>
                    <a:pt x="135192" y="335762"/>
                  </a:cubicBezTo>
                  <a:cubicBezTo>
                    <a:pt x="135801" y="335762"/>
                    <a:pt x="135801" y="335762"/>
                    <a:pt x="137628" y="335762"/>
                  </a:cubicBezTo>
                  <a:cubicBezTo>
                    <a:pt x="137628" y="336377"/>
                    <a:pt x="137628" y="335762"/>
                    <a:pt x="137628" y="337606"/>
                  </a:cubicBezTo>
                  <a:cubicBezTo>
                    <a:pt x="137628" y="337606"/>
                    <a:pt x="137628" y="337606"/>
                    <a:pt x="138237" y="337606"/>
                  </a:cubicBezTo>
                  <a:cubicBezTo>
                    <a:pt x="138237" y="337606"/>
                    <a:pt x="138237" y="337606"/>
                    <a:pt x="138237" y="338220"/>
                  </a:cubicBezTo>
                  <a:cubicBezTo>
                    <a:pt x="138846" y="337606"/>
                    <a:pt x="139455" y="339450"/>
                    <a:pt x="141282" y="339450"/>
                  </a:cubicBezTo>
                  <a:cubicBezTo>
                    <a:pt x="141282" y="339450"/>
                    <a:pt x="141282" y="339450"/>
                    <a:pt x="141282" y="340064"/>
                  </a:cubicBezTo>
                  <a:cubicBezTo>
                    <a:pt x="141282" y="340064"/>
                    <a:pt x="141282" y="340064"/>
                    <a:pt x="140673" y="340064"/>
                  </a:cubicBezTo>
                  <a:cubicBezTo>
                    <a:pt x="140673" y="340679"/>
                    <a:pt x="144327" y="346210"/>
                    <a:pt x="140673" y="346825"/>
                  </a:cubicBezTo>
                  <a:cubicBezTo>
                    <a:pt x="140673" y="346825"/>
                    <a:pt x="140673" y="346825"/>
                    <a:pt x="140673" y="347440"/>
                  </a:cubicBezTo>
                  <a:cubicBezTo>
                    <a:pt x="140673" y="347440"/>
                    <a:pt x="140673" y="347440"/>
                    <a:pt x="141282" y="347440"/>
                  </a:cubicBezTo>
                  <a:cubicBezTo>
                    <a:pt x="141891" y="348054"/>
                    <a:pt x="140064" y="348669"/>
                    <a:pt x="140673" y="350513"/>
                  </a:cubicBezTo>
                  <a:cubicBezTo>
                    <a:pt x="140673" y="350513"/>
                    <a:pt x="140673" y="350513"/>
                    <a:pt x="140064" y="350513"/>
                  </a:cubicBezTo>
                  <a:cubicBezTo>
                    <a:pt x="140064" y="350513"/>
                    <a:pt x="140064" y="350513"/>
                    <a:pt x="140064" y="351127"/>
                  </a:cubicBezTo>
                  <a:cubicBezTo>
                    <a:pt x="140064" y="351127"/>
                    <a:pt x="140064" y="351127"/>
                    <a:pt x="138846" y="351127"/>
                  </a:cubicBezTo>
                  <a:cubicBezTo>
                    <a:pt x="138846" y="351127"/>
                    <a:pt x="138846" y="351742"/>
                    <a:pt x="138846" y="353586"/>
                  </a:cubicBezTo>
                  <a:cubicBezTo>
                    <a:pt x="138846" y="353586"/>
                    <a:pt x="138846" y="353586"/>
                    <a:pt x="138237" y="353586"/>
                  </a:cubicBezTo>
                  <a:cubicBezTo>
                    <a:pt x="138237" y="353586"/>
                    <a:pt x="138237" y="353586"/>
                    <a:pt x="138846" y="354815"/>
                  </a:cubicBezTo>
                  <a:cubicBezTo>
                    <a:pt x="140064" y="354815"/>
                    <a:pt x="141282" y="354815"/>
                    <a:pt x="143718" y="355430"/>
                  </a:cubicBezTo>
                  <a:cubicBezTo>
                    <a:pt x="143718" y="356659"/>
                    <a:pt x="143718" y="356659"/>
                    <a:pt x="142500" y="359117"/>
                  </a:cubicBezTo>
                  <a:cubicBezTo>
                    <a:pt x="142500" y="359117"/>
                    <a:pt x="142500" y="359117"/>
                    <a:pt x="141891" y="359117"/>
                  </a:cubicBezTo>
                  <a:cubicBezTo>
                    <a:pt x="141891" y="359732"/>
                    <a:pt x="141891" y="359117"/>
                    <a:pt x="141891" y="360961"/>
                  </a:cubicBezTo>
                  <a:cubicBezTo>
                    <a:pt x="141891" y="360961"/>
                    <a:pt x="141891" y="360961"/>
                    <a:pt x="141282" y="360961"/>
                  </a:cubicBezTo>
                  <a:cubicBezTo>
                    <a:pt x="141282" y="360961"/>
                    <a:pt x="141282" y="360961"/>
                    <a:pt x="141282" y="361576"/>
                  </a:cubicBezTo>
                  <a:cubicBezTo>
                    <a:pt x="141282" y="361576"/>
                    <a:pt x="141282" y="361576"/>
                    <a:pt x="140673" y="361576"/>
                  </a:cubicBezTo>
                  <a:cubicBezTo>
                    <a:pt x="140673" y="361576"/>
                    <a:pt x="140673" y="360961"/>
                    <a:pt x="140673" y="362805"/>
                  </a:cubicBezTo>
                  <a:cubicBezTo>
                    <a:pt x="140673" y="362805"/>
                    <a:pt x="142500" y="362805"/>
                    <a:pt x="141891" y="365263"/>
                  </a:cubicBezTo>
                  <a:cubicBezTo>
                    <a:pt x="141891" y="365263"/>
                    <a:pt x="141891" y="365263"/>
                    <a:pt x="142500" y="364649"/>
                  </a:cubicBezTo>
                  <a:cubicBezTo>
                    <a:pt x="142500" y="364649"/>
                    <a:pt x="142500" y="364649"/>
                    <a:pt x="142500" y="365263"/>
                  </a:cubicBezTo>
                  <a:cubicBezTo>
                    <a:pt x="144327" y="365263"/>
                    <a:pt x="144936" y="368336"/>
                    <a:pt x="144936" y="371409"/>
                  </a:cubicBezTo>
                  <a:cubicBezTo>
                    <a:pt x="144936" y="371409"/>
                    <a:pt x="144936" y="371409"/>
                    <a:pt x="145545" y="371409"/>
                  </a:cubicBezTo>
                  <a:cubicBezTo>
                    <a:pt x="145545" y="371409"/>
                    <a:pt x="144936" y="373253"/>
                    <a:pt x="146763" y="373253"/>
                  </a:cubicBezTo>
                  <a:cubicBezTo>
                    <a:pt x="146154" y="375097"/>
                    <a:pt x="147981" y="375712"/>
                    <a:pt x="148590" y="378785"/>
                  </a:cubicBezTo>
                  <a:cubicBezTo>
                    <a:pt x="148590" y="378785"/>
                    <a:pt x="149199" y="378785"/>
                    <a:pt x="150417" y="378785"/>
                  </a:cubicBezTo>
                  <a:cubicBezTo>
                    <a:pt x="150417" y="378785"/>
                    <a:pt x="150417" y="378785"/>
                    <a:pt x="150417" y="378170"/>
                  </a:cubicBezTo>
                  <a:cubicBezTo>
                    <a:pt x="150417" y="378170"/>
                    <a:pt x="150417" y="378170"/>
                    <a:pt x="151635" y="378170"/>
                  </a:cubicBezTo>
                  <a:cubicBezTo>
                    <a:pt x="151635" y="378170"/>
                    <a:pt x="151635" y="378170"/>
                    <a:pt x="151635" y="378785"/>
                  </a:cubicBezTo>
                  <a:cubicBezTo>
                    <a:pt x="151635" y="378785"/>
                    <a:pt x="151635" y="378785"/>
                    <a:pt x="152244" y="378785"/>
                  </a:cubicBezTo>
                  <a:cubicBezTo>
                    <a:pt x="152244" y="378785"/>
                    <a:pt x="152244" y="378785"/>
                    <a:pt x="152244" y="379399"/>
                  </a:cubicBezTo>
                  <a:cubicBezTo>
                    <a:pt x="152244" y="379399"/>
                    <a:pt x="152244" y="379399"/>
                    <a:pt x="152853" y="379399"/>
                  </a:cubicBezTo>
                  <a:cubicBezTo>
                    <a:pt x="152853" y="380014"/>
                    <a:pt x="152853" y="379399"/>
                    <a:pt x="152853" y="381243"/>
                  </a:cubicBezTo>
                  <a:cubicBezTo>
                    <a:pt x="152853" y="381243"/>
                    <a:pt x="152853" y="381243"/>
                    <a:pt x="153462" y="381243"/>
                  </a:cubicBezTo>
                  <a:cubicBezTo>
                    <a:pt x="154071" y="383087"/>
                    <a:pt x="152244" y="386775"/>
                    <a:pt x="153462" y="389233"/>
                  </a:cubicBezTo>
                  <a:cubicBezTo>
                    <a:pt x="153462" y="388618"/>
                    <a:pt x="152853" y="389848"/>
                    <a:pt x="151635" y="389848"/>
                  </a:cubicBezTo>
                  <a:cubicBezTo>
                    <a:pt x="151635" y="389848"/>
                    <a:pt x="151635" y="389848"/>
                    <a:pt x="151635" y="391077"/>
                  </a:cubicBezTo>
                  <a:cubicBezTo>
                    <a:pt x="151026" y="391077"/>
                    <a:pt x="151635" y="391077"/>
                    <a:pt x="149808" y="391077"/>
                  </a:cubicBezTo>
                  <a:cubicBezTo>
                    <a:pt x="149808" y="391077"/>
                    <a:pt x="149808" y="391077"/>
                    <a:pt x="149808" y="392306"/>
                  </a:cubicBezTo>
                  <a:cubicBezTo>
                    <a:pt x="149808" y="392306"/>
                    <a:pt x="149199" y="391691"/>
                    <a:pt x="148590" y="392921"/>
                  </a:cubicBezTo>
                  <a:cubicBezTo>
                    <a:pt x="148590" y="392921"/>
                    <a:pt x="148590" y="392921"/>
                    <a:pt x="148590" y="392306"/>
                  </a:cubicBezTo>
                  <a:cubicBezTo>
                    <a:pt x="148590" y="392306"/>
                    <a:pt x="148590" y="392306"/>
                    <a:pt x="147981" y="392921"/>
                  </a:cubicBezTo>
                  <a:cubicBezTo>
                    <a:pt x="147981" y="392921"/>
                    <a:pt x="147981" y="392921"/>
                    <a:pt x="146763" y="392306"/>
                  </a:cubicBezTo>
                  <a:cubicBezTo>
                    <a:pt x="146763" y="392306"/>
                    <a:pt x="146154" y="392306"/>
                    <a:pt x="144936" y="393535"/>
                  </a:cubicBezTo>
                  <a:cubicBezTo>
                    <a:pt x="144936" y="393535"/>
                    <a:pt x="144936" y="393535"/>
                    <a:pt x="144936" y="392921"/>
                  </a:cubicBezTo>
                  <a:cubicBezTo>
                    <a:pt x="144327" y="392306"/>
                    <a:pt x="143718" y="392921"/>
                    <a:pt x="141891" y="393535"/>
                  </a:cubicBezTo>
                  <a:cubicBezTo>
                    <a:pt x="141891" y="393535"/>
                    <a:pt x="141891" y="393535"/>
                    <a:pt x="141891" y="394150"/>
                  </a:cubicBezTo>
                  <a:cubicBezTo>
                    <a:pt x="141891" y="394150"/>
                    <a:pt x="141891" y="394150"/>
                    <a:pt x="141282" y="394150"/>
                  </a:cubicBezTo>
                  <a:cubicBezTo>
                    <a:pt x="141282" y="394150"/>
                    <a:pt x="141282" y="394150"/>
                    <a:pt x="141282" y="394765"/>
                  </a:cubicBezTo>
                  <a:cubicBezTo>
                    <a:pt x="141282" y="394765"/>
                    <a:pt x="141282" y="394765"/>
                    <a:pt x="140064" y="394765"/>
                  </a:cubicBezTo>
                  <a:cubicBezTo>
                    <a:pt x="140064" y="394765"/>
                    <a:pt x="140064" y="394765"/>
                    <a:pt x="140064" y="395994"/>
                  </a:cubicBezTo>
                  <a:cubicBezTo>
                    <a:pt x="140064" y="395994"/>
                    <a:pt x="140064" y="395994"/>
                    <a:pt x="138846" y="395994"/>
                  </a:cubicBezTo>
                  <a:cubicBezTo>
                    <a:pt x="138846" y="395994"/>
                    <a:pt x="138846" y="395994"/>
                    <a:pt x="138846" y="396608"/>
                  </a:cubicBezTo>
                  <a:cubicBezTo>
                    <a:pt x="138846" y="396608"/>
                    <a:pt x="138846" y="396608"/>
                    <a:pt x="138237" y="396608"/>
                  </a:cubicBezTo>
                  <a:cubicBezTo>
                    <a:pt x="138237" y="396608"/>
                    <a:pt x="138846" y="397223"/>
                    <a:pt x="137628" y="397838"/>
                  </a:cubicBezTo>
                  <a:cubicBezTo>
                    <a:pt x="137628" y="397838"/>
                    <a:pt x="137628" y="397838"/>
                    <a:pt x="138237" y="398452"/>
                  </a:cubicBezTo>
                  <a:cubicBezTo>
                    <a:pt x="138846" y="399067"/>
                    <a:pt x="137628" y="398452"/>
                    <a:pt x="137628" y="400296"/>
                  </a:cubicBezTo>
                  <a:cubicBezTo>
                    <a:pt x="137628" y="400296"/>
                    <a:pt x="137628" y="400296"/>
                    <a:pt x="138846" y="400296"/>
                  </a:cubicBezTo>
                  <a:cubicBezTo>
                    <a:pt x="138846" y="399681"/>
                    <a:pt x="138846" y="400911"/>
                    <a:pt x="137019" y="400911"/>
                  </a:cubicBezTo>
                  <a:cubicBezTo>
                    <a:pt x="137019" y="400911"/>
                    <a:pt x="137019" y="400911"/>
                    <a:pt x="137019" y="401525"/>
                  </a:cubicBezTo>
                  <a:cubicBezTo>
                    <a:pt x="137019" y="401525"/>
                    <a:pt x="137019" y="401525"/>
                    <a:pt x="137628" y="400911"/>
                  </a:cubicBezTo>
                  <a:cubicBezTo>
                    <a:pt x="137628" y="400911"/>
                    <a:pt x="137628" y="400911"/>
                    <a:pt x="137628" y="401525"/>
                  </a:cubicBezTo>
                  <a:cubicBezTo>
                    <a:pt x="137628" y="401525"/>
                    <a:pt x="137628" y="401525"/>
                    <a:pt x="137628" y="402140"/>
                  </a:cubicBezTo>
                  <a:cubicBezTo>
                    <a:pt x="137628" y="402140"/>
                    <a:pt x="137628" y="402140"/>
                    <a:pt x="138237" y="402140"/>
                  </a:cubicBezTo>
                  <a:cubicBezTo>
                    <a:pt x="138237" y="402140"/>
                    <a:pt x="138237" y="402754"/>
                    <a:pt x="138237" y="400911"/>
                  </a:cubicBezTo>
                  <a:cubicBezTo>
                    <a:pt x="138237" y="400911"/>
                    <a:pt x="138237" y="400911"/>
                    <a:pt x="138846" y="400911"/>
                  </a:cubicBezTo>
                  <a:cubicBezTo>
                    <a:pt x="138846" y="400911"/>
                    <a:pt x="138846" y="400911"/>
                    <a:pt x="138846" y="400296"/>
                  </a:cubicBezTo>
                  <a:cubicBezTo>
                    <a:pt x="139455" y="400296"/>
                    <a:pt x="138846" y="400296"/>
                    <a:pt x="140673" y="400296"/>
                  </a:cubicBezTo>
                  <a:cubicBezTo>
                    <a:pt x="140673" y="400296"/>
                    <a:pt x="140673" y="400296"/>
                    <a:pt x="140673" y="399681"/>
                  </a:cubicBezTo>
                  <a:cubicBezTo>
                    <a:pt x="141282" y="399681"/>
                    <a:pt x="141891" y="398452"/>
                    <a:pt x="144327" y="398452"/>
                  </a:cubicBezTo>
                  <a:cubicBezTo>
                    <a:pt x="144327" y="398452"/>
                    <a:pt x="144327" y="398452"/>
                    <a:pt x="144327" y="397838"/>
                  </a:cubicBezTo>
                  <a:cubicBezTo>
                    <a:pt x="144327" y="397838"/>
                    <a:pt x="144327" y="397838"/>
                    <a:pt x="144936" y="398452"/>
                  </a:cubicBezTo>
                  <a:cubicBezTo>
                    <a:pt x="144936" y="398452"/>
                    <a:pt x="144936" y="398452"/>
                    <a:pt x="144936" y="397838"/>
                  </a:cubicBezTo>
                  <a:cubicBezTo>
                    <a:pt x="144936" y="397838"/>
                    <a:pt x="146154" y="397838"/>
                    <a:pt x="147981" y="397838"/>
                  </a:cubicBezTo>
                  <a:cubicBezTo>
                    <a:pt x="147981" y="397838"/>
                    <a:pt x="147981" y="397838"/>
                    <a:pt x="147981" y="397223"/>
                  </a:cubicBezTo>
                  <a:cubicBezTo>
                    <a:pt x="147981" y="397223"/>
                    <a:pt x="147981" y="397223"/>
                    <a:pt x="148590" y="397223"/>
                  </a:cubicBezTo>
                  <a:cubicBezTo>
                    <a:pt x="148590" y="397223"/>
                    <a:pt x="148590" y="397223"/>
                    <a:pt x="148590" y="398452"/>
                  </a:cubicBezTo>
                  <a:cubicBezTo>
                    <a:pt x="149808" y="398452"/>
                    <a:pt x="150417" y="399067"/>
                    <a:pt x="152853" y="399681"/>
                  </a:cubicBezTo>
                  <a:cubicBezTo>
                    <a:pt x="152853" y="399681"/>
                    <a:pt x="152853" y="399681"/>
                    <a:pt x="152853" y="400296"/>
                  </a:cubicBezTo>
                  <a:cubicBezTo>
                    <a:pt x="152853" y="400296"/>
                    <a:pt x="152853" y="400296"/>
                    <a:pt x="154071" y="400296"/>
                  </a:cubicBezTo>
                  <a:cubicBezTo>
                    <a:pt x="154071" y="399681"/>
                    <a:pt x="154071" y="400296"/>
                    <a:pt x="154071" y="398452"/>
                  </a:cubicBezTo>
                  <a:cubicBezTo>
                    <a:pt x="154680" y="398452"/>
                    <a:pt x="154071" y="398452"/>
                    <a:pt x="155898" y="398452"/>
                  </a:cubicBezTo>
                  <a:cubicBezTo>
                    <a:pt x="155898" y="398452"/>
                    <a:pt x="155898" y="398452"/>
                    <a:pt x="155898" y="399681"/>
                  </a:cubicBezTo>
                  <a:cubicBezTo>
                    <a:pt x="155898" y="399681"/>
                    <a:pt x="156507" y="399681"/>
                    <a:pt x="157724" y="399681"/>
                  </a:cubicBezTo>
                  <a:cubicBezTo>
                    <a:pt x="158333" y="400296"/>
                    <a:pt x="157115" y="402754"/>
                    <a:pt x="159551" y="402140"/>
                  </a:cubicBezTo>
                  <a:cubicBezTo>
                    <a:pt x="159551" y="402754"/>
                    <a:pt x="159551" y="402140"/>
                    <a:pt x="159551" y="403984"/>
                  </a:cubicBezTo>
                  <a:cubicBezTo>
                    <a:pt x="159551" y="403984"/>
                    <a:pt x="159551" y="403984"/>
                    <a:pt x="160160" y="403984"/>
                  </a:cubicBezTo>
                  <a:cubicBezTo>
                    <a:pt x="160160" y="403984"/>
                    <a:pt x="160160" y="403984"/>
                    <a:pt x="160160" y="404598"/>
                  </a:cubicBezTo>
                  <a:cubicBezTo>
                    <a:pt x="160160" y="404598"/>
                    <a:pt x="160160" y="404598"/>
                    <a:pt x="159551" y="404598"/>
                  </a:cubicBezTo>
                  <a:cubicBezTo>
                    <a:pt x="159551" y="405213"/>
                    <a:pt x="159551" y="406442"/>
                    <a:pt x="159551" y="408901"/>
                  </a:cubicBezTo>
                  <a:cubicBezTo>
                    <a:pt x="159551" y="408901"/>
                    <a:pt x="159551" y="408901"/>
                    <a:pt x="160160" y="408901"/>
                  </a:cubicBezTo>
                  <a:cubicBezTo>
                    <a:pt x="160160" y="408901"/>
                    <a:pt x="160160" y="409515"/>
                    <a:pt x="160160" y="410744"/>
                  </a:cubicBezTo>
                  <a:cubicBezTo>
                    <a:pt x="160160" y="410744"/>
                    <a:pt x="160160" y="410744"/>
                    <a:pt x="160769" y="410744"/>
                  </a:cubicBezTo>
                  <a:cubicBezTo>
                    <a:pt x="160769" y="411359"/>
                    <a:pt x="160769" y="410744"/>
                    <a:pt x="160769" y="412588"/>
                  </a:cubicBezTo>
                  <a:cubicBezTo>
                    <a:pt x="160769" y="412588"/>
                    <a:pt x="160769" y="412588"/>
                    <a:pt x="161378" y="412588"/>
                  </a:cubicBezTo>
                  <a:cubicBezTo>
                    <a:pt x="161987" y="412588"/>
                    <a:pt x="160769" y="412588"/>
                    <a:pt x="160769" y="413817"/>
                  </a:cubicBezTo>
                  <a:cubicBezTo>
                    <a:pt x="160769" y="413817"/>
                    <a:pt x="160769" y="413817"/>
                    <a:pt x="160160" y="413817"/>
                  </a:cubicBezTo>
                  <a:cubicBezTo>
                    <a:pt x="160160" y="413817"/>
                    <a:pt x="160160" y="414432"/>
                    <a:pt x="160160" y="416276"/>
                  </a:cubicBezTo>
                  <a:cubicBezTo>
                    <a:pt x="160160" y="416276"/>
                    <a:pt x="160160" y="416276"/>
                    <a:pt x="160769" y="416276"/>
                  </a:cubicBezTo>
                  <a:cubicBezTo>
                    <a:pt x="160769" y="416890"/>
                    <a:pt x="160769" y="418120"/>
                    <a:pt x="160769" y="420578"/>
                  </a:cubicBezTo>
                  <a:cubicBezTo>
                    <a:pt x="160769" y="420578"/>
                    <a:pt x="160769" y="420578"/>
                    <a:pt x="161987" y="420578"/>
                  </a:cubicBezTo>
                  <a:cubicBezTo>
                    <a:pt x="161987" y="420578"/>
                    <a:pt x="161987" y="420578"/>
                    <a:pt x="161987" y="421193"/>
                  </a:cubicBezTo>
                  <a:cubicBezTo>
                    <a:pt x="161987" y="421193"/>
                    <a:pt x="161987" y="421193"/>
                    <a:pt x="161378" y="421193"/>
                  </a:cubicBezTo>
                  <a:cubicBezTo>
                    <a:pt x="161378" y="421807"/>
                    <a:pt x="162596" y="424266"/>
                    <a:pt x="160160" y="424266"/>
                  </a:cubicBezTo>
                  <a:cubicBezTo>
                    <a:pt x="160160" y="424266"/>
                    <a:pt x="160160" y="423651"/>
                    <a:pt x="160160" y="425495"/>
                  </a:cubicBezTo>
                  <a:cubicBezTo>
                    <a:pt x="160160" y="425495"/>
                    <a:pt x="160160" y="425495"/>
                    <a:pt x="158333" y="425495"/>
                  </a:cubicBezTo>
                  <a:cubicBezTo>
                    <a:pt x="158333" y="425495"/>
                    <a:pt x="158333" y="425495"/>
                    <a:pt x="158333" y="426110"/>
                  </a:cubicBezTo>
                  <a:cubicBezTo>
                    <a:pt x="158333" y="426110"/>
                    <a:pt x="158333" y="426110"/>
                    <a:pt x="157724" y="426110"/>
                  </a:cubicBezTo>
                  <a:cubicBezTo>
                    <a:pt x="157724" y="426110"/>
                    <a:pt x="157724" y="426110"/>
                    <a:pt x="157724" y="427339"/>
                  </a:cubicBezTo>
                  <a:cubicBezTo>
                    <a:pt x="157724" y="427339"/>
                    <a:pt x="157724" y="427339"/>
                    <a:pt x="158333" y="427339"/>
                  </a:cubicBezTo>
                  <a:cubicBezTo>
                    <a:pt x="158333" y="427339"/>
                    <a:pt x="159551" y="428568"/>
                    <a:pt x="157724" y="429797"/>
                  </a:cubicBezTo>
                  <a:cubicBezTo>
                    <a:pt x="157724" y="429797"/>
                    <a:pt x="157724" y="429797"/>
                    <a:pt x="158333" y="429797"/>
                  </a:cubicBezTo>
                  <a:cubicBezTo>
                    <a:pt x="158333" y="429797"/>
                    <a:pt x="158333" y="429797"/>
                    <a:pt x="158333" y="430412"/>
                  </a:cubicBezTo>
                  <a:cubicBezTo>
                    <a:pt x="158333" y="430412"/>
                    <a:pt x="158333" y="430412"/>
                    <a:pt x="157724" y="430412"/>
                  </a:cubicBezTo>
                  <a:cubicBezTo>
                    <a:pt x="157724" y="430412"/>
                    <a:pt x="157724" y="430412"/>
                    <a:pt x="157724" y="431641"/>
                  </a:cubicBezTo>
                  <a:cubicBezTo>
                    <a:pt x="157724" y="431641"/>
                    <a:pt x="158333" y="431641"/>
                    <a:pt x="156507" y="431641"/>
                  </a:cubicBezTo>
                  <a:cubicBezTo>
                    <a:pt x="156507" y="431641"/>
                    <a:pt x="156507" y="431641"/>
                    <a:pt x="156507" y="432256"/>
                  </a:cubicBezTo>
                  <a:cubicBezTo>
                    <a:pt x="156507" y="432256"/>
                    <a:pt x="156507" y="432256"/>
                    <a:pt x="155898" y="432256"/>
                  </a:cubicBezTo>
                  <a:cubicBezTo>
                    <a:pt x="155898" y="432256"/>
                    <a:pt x="155898" y="432256"/>
                    <a:pt x="155898" y="432870"/>
                  </a:cubicBezTo>
                  <a:cubicBezTo>
                    <a:pt x="155898" y="432870"/>
                    <a:pt x="155898" y="432870"/>
                    <a:pt x="156507" y="432870"/>
                  </a:cubicBezTo>
                  <a:cubicBezTo>
                    <a:pt x="156507" y="432870"/>
                    <a:pt x="156507" y="432870"/>
                    <a:pt x="156507" y="433485"/>
                  </a:cubicBezTo>
                  <a:cubicBezTo>
                    <a:pt x="156507" y="433485"/>
                    <a:pt x="156507" y="433485"/>
                    <a:pt x="155898" y="433485"/>
                  </a:cubicBezTo>
                  <a:cubicBezTo>
                    <a:pt x="155898" y="433485"/>
                    <a:pt x="155898" y="433485"/>
                    <a:pt x="155898" y="434100"/>
                  </a:cubicBezTo>
                  <a:cubicBezTo>
                    <a:pt x="155898" y="434100"/>
                    <a:pt x="155898" y="434100"/>
                    <a:pt x="155289" y="434100"/>
                  </a:cubicBezTo>
                  <a:cubicBezTo>
                    <a:pt x="155289" y="434714"/>
                    <a:pt x="155289" y="434100"/>
                    <a:pt x="155289" y="435943"/>
                  </a:cubicBezTo>
                  <a:cubicBezTo>
                    <a:pt x="155289" y="435943"/>
                    <a:pt x="155289" y="435943"/>
                    <a:pt x="154071" y="435943"/>
                  </a:cubicBezTo>
                  <a:cubicBezTo>
                    <a:pt x="154071" y="435329"/>
                    <a:pt x="154071" y="435943"/>
                    <a:pt x="154071" y="434100"/>
                  </a:cubicBezTo>
                  <a:cubicBezTo>
                    <a:pt x="154071" y="434100"/>
                    <a:pt x="154071" y="434100"/>
                    <a:pt x="153462" y="434100"/>
                  </a:cubicBezTo>
                  <a:cubicBezTo>
                    <a:pt x="153462" y="434100"/>
                    <a:pt x="153462" y="434100"/>
                    <a:pt x="153462" y="435329"/>
                  </a:cubicBezTo>
                  <a:cubicBezTo>
                    <a:pt x="153462" y="435329"/>
                    <a:pt x="153462" y="435329"/>
                    <a:pt x="152853" y="434100"/>
                  </a:cubicBezTo>
                  <a:cubicBezTo>
                    <a:pt x="152853" y="434100"/>
                    <a:pt x="154071" y="434100"/>
                    <a:pt x="153462" y="432256"/>
                  </a:cubicBezTo>
                  <a:cubicBezTo>
                    <a:pt x="153462" y="432256"/>
                    <a:pt x="154071" y="432256"/>
                    <a:pt x="152244" y="432256"/>
                  </a:cubicBezTo>
                  <a:cubicBezTo>
                    <a:pt x="152244" y="433485"/>
                    <a:pt x="152244" y="434714"/>
                    <a:pt x="152244" y="437173"/>
                  </a:cubicBezTo>
                  <a:cubicBezTo>
                    <a:pt x="152244" y="437173"/>
                    <a:pt x="152244" y="437173"/>
                    <a:pt x="152853" y="437173"/>
                  </a:cubicBezTo>
                  <a:cubicBezTo>
                    <a:pt x="152853" y="437173"/>
                    <a:pt x="152853" y="437173"/>
                    <a:pt x="152853" y="437787"/>
                  </a:cubicBezTo>
                  <a:cubicBezTo>
                    <a:pt x="152853" y="437787"/>
                    <a:pt x="152244" y="437787"/>
                    <a:pt x="150417" y="437787"/>
                  </a:cubicBezTo>
                  <a:cubicBezTo>
                    <a:pt x="150417" y="438402"/>
                    <a:pt x="150417" y="437787"/>
                    <a:pt x="150417" y="439631"/>
                  </a:cubicBezTo>
                  <a:cubicBezTo>
                    <a:pt x="150417" y="439631"/>
                    <a:pt x="150417" y="439631"/>
                    <a:pt x="149808" y="439631"/>
                  </a:cubicBezTo>
                  <a:cubicBezTo>
                    <a:pt x="149808" y="439631"/>
                    <a:pt x="149808" y="439631"/>
                    <a:pt x="149808" y="440246"/>
                  </a:cubicBezTo>
                  <a:cubicBezTo>
                    <a:pt x="149808" y="440246"/>
                    <a:pt x="149808" y="440246"/>
                    <a:pt x="149199" y="440246"/>
                  </a:cubicBezTo>
                  <a:cubicBezTo>
                    <a:pt x="149199" y="440246"/>
                    <a:pt x="149199" y="440246"/>
                    <a:pt x="149199" y="440860"/>
                  </a:cubicBezTo>
                  <a:cubicBezTo>
                    <a:pt x="149199" y="440860"/>
                    <a:pt x="149199" y="440860"/>
                    <a:pt x="147981" y="440860"/>
                  </a:cubicBezTo>
                  <a:cubicBezTo>
                    <a:pt x="147981" y="440860"/>
                    <a:pt x="147981" y="440860"/>
                    <a:pt x="147981" y="441475"/>
                  </a:cubicBezTo>
                  <a:cubicBezTo>
                    <a:pt x="147372" y="441475"/>
                    <a:pt x="147981" y="441475"/>
                    <a:pt x="146154" y="441475"/>
                  </a:cubicBezTo>
                  <a:cubicBezTo>
                    <a:pt x="146154" y="441475"/>
                    <a:pt x="146154" y="441475"/>
                    <a:pt x="146763" y="442089"/>
                  </a:cubicBezTo>
                  <a:cubicBezTo>
                    <a:pt x="146763" y="442089"/>
                    <a:pt x="146763" y="442089"/>
                    <a:pt x="146154" y="442089"/>
                  </a:cubicBezTo>
                  <a:cubicBezTo>
                    <a:pt x="146154" y="442089"/>
                    <a:pt x="146154" y="442089"/>
                    <a:pt x="146154" y="443319"/>
                  </a:cubicBezTo>
                  <a:cubicBezTo>
                    <a:pt x="146154" y="443319"/>
                    <a:pt x="146154" y="443319"/>
                    <a:pt x="145545" y="443319"/>
                  </a:cubicBezTo>
                  <a:cubicBezTo>
                    <a:pt x="145545" y="443319"/>
                    <a:pt x="145545" y="443319"/>
                    <a:pt x="145545" y="442089"/>
                  </a:cubicBezTo>
                  <a:cubicBezTo>
                    <a:pt x="145545" y="442089"/>
                    <a:pt x="145545" y="442089"/>
                    <a:pt x="144936" y="442089"/>
                  </a:cubicBezTo>
                  <a:cubicBezTo>
                    <a:pt x="144936" y="442089"/>
                    <a:pt x="144936" y="442089"/>
                    <a:pt x="144936" y="441475"/>
                  </a:cubicBezTo>
                  <a:cubicBezTo>
                    <a:pt x="144936" y="441475"/>
                    <a:pt x="144936" y="441475"/>
                    <a:pt x="144327" y="441475"/>
                  </a:cubicBezTo>
                  <a:cubicBezTo>
                    <a:pt x="144327" y="442089"/>
                    <a:pt x="144327" y="442089"/>
                    <a:pt x="144327" y="443933"/>
                  </a:cubicBezTo>
                  <a:cubicBezTo>
                    <a:pt x="144327" y="443933"/>
                    <a:pt x="144327" y="443933"/>
                    <a:pt x="143718" y="443933"/>
                  </a:cubicBezTo>
                  <a:cubicBezTo>
                    <a:pt x="143718" y="443933"/>
                    <a:pt x="143718" y="443933"/>
                    <a:pt x="143718" y="444548"/>
                  </a:cubicBezTo>
                  <a:cubicBezTo>
                    <a:pt x="143109" y="444548"/>
                    <a:pt x="141282" y="444548"/>
                    <a:pt x="141891" y="442089"/>
                  </a:cubicBezTo>
                  <a:cubicBezTo>
                    <a:pt x="141891" y="442089"/>
                    <a:pt x="141891" y="442089"/>
                    <a:pt x="141282" y="442089"/>
                  </a:cubicBezTo>
                  <a:cubicBezTo>
                    <a:pt x="141282" y="442089"/>
                    <a:pt x="141282" y="442089"/>
                    <a:pt x="141282" y="441475"/>
                  </a:cubicBezTo>
                  <a:cubicBezTo>
                    <a:pt x="141282" y="441475"/>
                    <a:pt x="140673" y="441475"/>
                    <a:pt x="138846" y="441475"/>
                  </a:cubicBezTo>
                  <a:cubicBezTo>
                    <a:pt x="138846" y="441475"/>
                    <a:pt x="138846" y="441475"/>
                    <a:pt x="138846" y="440860"/>
                  </a:cubicBezTo>
                  <a:cubicBezTo>
                    <a:pt x="138846" y="440860"/>
                    <a:pt x="139455" y="440860"/>
                    <a:pt x="137628" y="440860"/>
                  </a:cubicBezTo>
                  <a:cubicBezTo>
                    <a:pt x="137628" y="440860"/>
                    <a:pt x="137628" y="440860"/>
                    <a:pt x="137628" y="441475"/>
                  </a:cubicBezTo>
                  <a:cubicBezTo>
                    <a:pt x="137628" y="441475"/>
                    <a:pt x="137628" y="441475"/>
                    <a:pt x="137019" y="441475"/>
                  </a:cubicBezTo>
                  <a:cubicBezTo>
                    <a:pt x="137019" y="441475"/>
                    <a:pt x="137019" y="441475"/>
                    <a:pt x="137019" y="440860"/>
                  </a:cubicBezTo>
                  <a:cubicBezTo>
                    <a:pt x="137019" y="440860"/>
                    <a:pt x="137019" y="440860"/>
                    <a:pt x="136410" y="441475"/>
                  </a:cubicBezTo>
                  <a:cubicBezTo>
                    <a:pt x="136410" y="441475"/>
                    <a:pt x="136410" y="441475"/>
                    <a:pt x="136410" y="440860"/>
                  </a:cubicBezTo>
                  <a:cubicBezTo>
                    <a:pt x="134583" y="440860"/>
                    <a:pt x="130321" y="440246"/>
                    <a:pt x="129103" y="443933"/>
                  </a:cubicBezTo>
                  <a:cubicBezTo>
                    <a:pt x="129103" y="443933"/>
                    <a:pt x="129103" y="443933"/>
                    <a:pt x="128494" y="443933"/>
                  </a:cubicBezTo>
                  <a:cubicBezTo>
                    <a:pt x="128494" y="443933"/>
                    <a:pt x="128494" y="443933"/>
                    <a:pt x="128494" y="444548"/>
                  </a:cubicBezTo>
                  <a:cubicBezTo>
                    <a:pt x="128494" y="444548"/>
                    <a:pt x="128494" y="444548"/>
                    <a:pt x="129103" y="444548"/>
                  </a:cubicBezTo>
                  <a:cubicBezTo>
                    <a:pt x="129712" y="447621"/>
                    <a:pt x="127276" y="449465"/>
                    <a:pt x="126667" y="452538"/>
                  </a:cubicBezTo>
                  <a:cubicBezTo>
                    <a:pt x="126667" y="452538"/>
                    <a:pt x="126667" y="452538"/>
                    <a:pt x="126058" y="452538"/>
                  </a:cubicBezTo>
                  <a:cubicBezTo>
                    <a:pt x="126058" y="452538"/>
                    <a:pt x="126058" y="452538"/>
                    <a:pt x="126058" y="453767"/>
                  </a:cubicBezTo>
                  <a:cubicBezTo>
                    <a:pt x="126058" y="453767"/>
                    <a:pt x="126058" y="453767"/>
                    <a:pt x="125449" y="453767"/>
                  </a:cubicBezTo>
                  <a:cubicBezTo>
                    <a:pt x="125449" y="453767"/>
                    <a:pt x="125449" y="453767"/>
                    <a:pt x="125449" y="454996"/>
                  </a:cubicBezTo>
                  <a:cubicBezTo>
                    <a:pt x="125449" y="454996"/>
                    <a:pt x="125449" y="454996"/>
                    <a:pt x="124231" y="454996"/>
                  </a:cubicBezTo>
                  <a:cubicBezTo>
                    <a:pt x="124231" y="454996"/>
                    <a:pt x="124231" y="454996"/>
                    <a:pt x="124231" y="455611"/>
                  </a:cubicBezTo>
                  <a:cubicBezTo>
                    <a:pt x="123622" y="454996"/>
                    <a:pt x="123622" y="455611"/>
                    <a:pt x="121795" y="456225"/>
                  </a:cubicBezTo>
                  <a:cubicBezTo>
                    <a:pt x="121795" y="456225"/>
                    <a:pt x="121795" y="456225"/>
                    <a:pt x="121795" y="456840"/>
                  </a:cubicBezTo>
                  <a:cubicBezTo>
                    <a:pt x="121795" y="456840"/>
                    <a:pt x="121795" y="456840"/>
                    <a:pt x="121186" y="456840"/>
                  </a:cubicBezTo>
                  <a:cubicBezTo>
                    <a:pt x="121186" y="456840"/>
                    <a:pt x="121186" y="456840"/>
                    <a:pt x="121186" y="457455"/>
                  </a:cubicBezTo>
                  <a:cubicBezTo>
                    <a:pt x="121186" y="457455"/>
                    <a:pt x="121186" y="457455"/>
                    <a:pt x="120577" y="456840"/>
                  </a:cubicBezTo>
                  <a:cubicBezTo>
                    <a:pt x="120577" y="456840"/>
                    <a:pt x="120577" y="456840"/>
                    <a:pt x="120577" y="457455"/>
                  </a:cubicBezTo>
                  <a:cubicBezTo>
                    <a:pt x="119359" y="457455"/>
                    <a:pt x="118750" y="457455"/>
                    <a:pt x="116923" y="458684"/>
                  </a:cubicBezTo>
                  <a:cubicBezTo>
                    <a:pt x="116923" y="458684"/>
                    <a:pt x="116923" y="458684"/>
                    <a:pt x="116923" y="459299"/>
                  </a:cubicBezTo>
                  <a:cubicBezTo>
                    <a:pt x="116314" y="459299"/>
                    <a:pt x="116314" y="459299"/>
                    <a:pt x="114487" y="459299"/>
                  </a:cubicBezTo>
                  <a:cubicBezTo>
                    <a:pt x="114487" y="459299"/>
                    <a:pt x="114487" y="459299"/>
                    <a:pt x="114487" y="459913"/>
                  </a:cubicBezTo>
                  <a:cubicBezTo>
                    <a:pt x="114487" y="459913"/>
                    <a:pt x="114487" y="459913"/>
                    <a:pt x="113878" y="459913"/>
                  </a:cubicBezTo>
                  <a:cubicBezTo>
                    <a:pt x="113878" y="459913"/>
                    <a:pt x="113878" y="459913"/>
                    <a:pt x="113878" y="459299"/>
                  </a:cubicBezTo>
                  <a:cubicBezTo>
                    <a:pt x="113878" y="459299"/>
                    <a:pt x="113878" y="459299"/>
                    <a:pt x="113269" y="459299"/>
                  </a:cubicBezTo>
                  <a:cubicBezTo>
                    <a:pt x="113269" y="459299"/>
                    <a:pt x="113269" y="459299"/>
                    <a:pt x="113269" y="458684"/>
                  </a:cubicBezTo>
                  <a:cubicBezTo>
                    <a:pt x="112660" y="458069"/>
                    <a:pt x="112660" y="458684"/>
                    <a:pt x="111442" y="457455"/>
                  </a:cubicBezTo>
                  <a:cubicBezTo>
                    <a:pt x="112051" y="458069"/>
                    <a:pt x="111442" y="456840"/>
                    <a:pt x="113269" y="456840"/>
                  </a:cubicBezTo>
                  <a:cubicBezTo>
                    <a:pt x="113269" y="456840"/>
                    <a:pt x="113269" y="456840"/>
                    <a:pt x="113269" y="457455"/>
                  </a:cubicBezTo>
                  <a:cubicBezTo>
                    <a:pt x="112660" y="457455"/>
                    <a:pt x="113878" y="458069"/>
                    <a:pt x="113878" y="456225"/>
                  </a:cubicBezTo>
                  <a:cubicBezTo>
                    <a:pt x="113878" y="456225"/>
                    <a:pt x="113878" y="456225"/>
                    <a:pt x="113269" y="456225"/>
                  </a:cubicBezTo>
                  <a:cubicBezTo>
                    <a:pt x="113269" y="456225"/>
                    <a:pt x="113269" y="456225"/>
                    <a:pt x="113269" y="455611"/>
                  </a:cubicBezTo>
                  <a:cubicBezTo>
                    <a:pt x="112660" y="455611"/>
                    <a:pt x="113269" y="455611"/>
                    <a:pt x="111442" y="455611"/>
                  </a:cubicBezTo>
                  <a:cubicBezTo>
                    <a:pt x="111442" y="455611"/>
                    <a:pt x="111442" y="455611"/>
                    <a:pt x="111442" y="454996"/>
                  </a:cubicBezTo>
                  <a:cubicBezTo>
                    <a:pt x="111442" y="454996"/>
                    <a:pt x="110833" y="454996"/>
                    <a:pt x="109616" y="454996"/>
                  </a:cubicBezTo>
                  <a:cubicBezTo>
                    <a:pt x="109616" y="454996"/>
                    <a:pt x="109616" y="454996"/>
                    <a:pt x="109616" y="453767"/>
                  </a:cubicBezTo>
                  <a:cubicBezTo>
                    <a:pt x="108398" y="454382"/>
                    <a:pt x="108398" y="453767"/>
                    <a:pt x="107180" y="451923"/>
                  </a:cubicBezTo>
                  <a:cubicBezTo>
                    <a:pt x="107180" y="451923"/>
                    <a:pt x="107180" y="451923"/>
                    <a:pt x="107789" y="451309"/>
                  </a:cubicBezTo>
                  <a:cubicBezTo>
                    <a:pt x="107789" y="451309"/>
                    <a:pt x="107789" y="451309"/>
                    <a:pt x="107180" y="451309"/>
                  </a:cubicBezTo>
                  <a:cubicBezTo>
                    <a:pt x="107180" y="451309"/>
                    <a:pt x="107180" y="451309"/>
                    <a:pt x="107180" y="450694"/>
                  </a:cubicBezTo>
                  <a:cubicBezTo>
                    <a:pt x="107180" y="450694"/>
                    <a:pt x="107789" y="450694"/>
                    <a:pt x="105962" y="450694"/>
                  </a:cubicBezTo>
                  <a:cubicBezTo>
                    <a:pt x="105962" y="450694"/>
                    <a:pt x="105962" y="450694"/>
                    <a:pt x="105962" y="449465"/>
                  </a:cubicBezTo>
                  <a:cubicBezTo>
                    <a:pt x="105962" y="449465"/>
                    <a:pt x="105353" y="449465"/>
                    <a:pt x="103526" y="449465"/>
                  </a:cubicBezTo>
                  <a:cubicBezTo>
                    <a:pt x="103526" y="449465"/>
                    <a:pt x="104744" y="448236"/>
                    <a:pt x="102308" y="448236"/>
                  </a:cubicBezTo>
                  <a:cubicBezTo>
                    <a:pt x="102308" y="448236"/>
                    <a:pt x="102308" y="448236"/>
                    <a:pt x="102308" y="447621"/>
                  </a:cubicBezTo>
                  <a:cubicBezTo>
                    <a:pt x="102308" y="447006"/>
                    <a:pt x="102308" y="448236"/>
                    <a:pt x="101090" y="448236"/>
                  </a:cubicBezTo>
                  <a:cubicBezTo>
                    <a:pt x="100481" y="448850"/>
                    <a:pt x="101090" y="448850"/>
                    <a:pt x="99872" y="449465"/>
                  </a:cubicBezTo>
                  <a:cubicBezTo>
                    <a:pt x="99872" y="449465"/>
                    <a:pt x="99263" y="448850"/>
                    <a:pt x="99263" y="447006"/>
                  </a:cubicBezTo>
                  <a:cubicBezTo>
                    <a:pt x="99263" y="447006"/>
                    <a:pt x="99872" y="447006"/>
                    <a:pt x="98045" y="447006"/>
                  </a:cubicBezTo>
                  <a:cubicBezTo>
                    <a:pt x="97436" y="446392"/>
                    <a:pt x="98654" y="447621"/>
                    <a:pt x="97436" y="448850"/>
                  </a:cubicBezTo>
                  <a:cubicBezTo>
                    <a:pt x="97436" y="448850"/>
                    <a:pt x="97436" y="448850"/>
                    <a:pt x="98045" y="448850"/>
                  </a:cubicBezTo>
                  <a:cubicBezTo>
                    <a:pt x="98045" y="448850"/>
                    <a:pt x="97436" y="449465"/>
                    <a:pt x="97436" y="451309"/>
                  </a:cubicBezTo>
                  <a:cubicBezTo>
                    <a:pt x="96827" y="451309"/>
                    <a:pt x="96218" y="450079"/>
                    <a:pt x="95000" y="451923"/>
                  </a:cubicBezTo>
                  <a:cubicBezTo>
                    <a:pt x="95000" y="451923"/>
                    <a:pt x="95000" y="451923"/>
                    <a:pt x="95000" y="451309"/>
                  </a:cubicBezTo>
                  <a:cubicBezTo>
                    <a:pt x="94391" y="451309"/>
                    <a:pt x="93173" y="451309"/>
                    <a:pt x="91346" y="451309"/>
                  </a:cubicBezTo>
                  <a:cubicBezTo>
                    <a:pt x="91346" y="450694"/>
                    <a:pt x="91346" y="451309"/>
                    <a:pt x="91346" y="449465"/>
                  </a:cubicBezTo>
                  <a:cubicBezTo>
                    <a:pt x="91346" y="449465"/>
                    <a:pt x="91346" y="449465"/>
                    <a:pt x="90737" y="449465"/>
                  </a:cubicBezTo>
                  <a:cubicBezTo>
                    <a:pt x="90737" y="449465"/>
                    <a:pt x="90737" y="449465"/>
                    <a:pt x="90737" y="448850"/>
                  </a:cubicBezTo>
                  <a:cubicBezTo>
                    <a:pt x="90737" y="448850"/>
                    <a:pt x="90737" y="448850"/>
                    <a:pt x="90128" y="448850"/>
                  </a:cubicBezTo>
                  <a:cubicBezTo>
                    <a:pt x="90128" y="448850"/>
                    <a:pt x="90128" y="448850"/>
                    <a:pt x="90128" y="449465"/>
                  </a:cubicBezTo>
                  <a:cubicBezTo>
                    <a:pt x="90128" y="449465"/>
                    <a:pt x="90128" y="449465"/>
                    <a:pt x="89519" y="449465"/>
                  </a:cubicBezTo>
                  <a:cubicBezTo>
                    <a:pt x="89519" y="449465"/>
                    <a:pt x="89519" y="449465"/>
                    <a:pt x="89519" y="450694"/>
                  </a:cubicBezTo>
                  <a:cubicBezTo>
                    <a:pt x="88910" y="450694"/>
                    <a:pt x="89519" y="450694"/>
                    <a:pt x="87692" y="450694"/>
                  </a:cubicBezTo>
                  <a:cubicBezTo>
                    <a:pt x="87692" y="450694"/>
                    <a:pt x="87692" y="450694"/>
                    <a:pt x="87692" y="451309"/>
                  </a:cubicBezTo>
                  <a:cubicBezTo>
                    <a:pt x="87692" y="450694"/>
                    <a:pt x="88301" y="451309"/>
                    <a:pt x="86475" y="449465"/>
                  </a:cubicBezTo>
                  <a:cubicBezTo>
                    <a:pt x="86475" y="449465"/>
                    <a:pt x="86475" y="449465"/>
                    <a:pt x="86475" y="450694"/>
                  </a:cubicBezTo>
                  <a:cubicBezTo>
                    <a:pt x="86475" y="450694"/>
                    <a:pt x="85866" y="450694"/>
                    <a:pt x="84039" y="450694"/>
                  </a:cubicBezTo>
                  <a:cubicBezTo>
                    <a:pt x="84039" y="450079"/>
                    <a:pt x="84648" y="449465"/>
                    <a:pt x="83430" y="448850"/>
                  </a:cubicBezTo>
                  <a:cubicBezTo>
                    <a:pt x="84039" y="448850"/>
                    <a:pt x="82821" y="448850"/>
                    <a:pt x="82821" y="450694"/>
                  </a:cubicBezTo>
                  <a:cubicBezTo>
                    <a:pt x="82821" y="450694"/>
                    <a:pt x="82821" y="450694"/>
                    <a:pt x="81603" y="450694"/>
                  </a:cubicBezTo>
                  <a:cubicBezTo>
                    <a:pt x="81603" y="450694"/>
                    <a:pt x="81603" y="450694"/>
                    <a:pt x="81603" y="451309"/>
                  </a:cubicBezTo>
                  <a:cubicBezTo>
                    <a:pt x="81603" y="450694"/>
                    <a:pt x="80385" y="451309"/>
                    <a:pt x="80385" y="449465"/>
                  </a:cubicBezTo>
                  <a:cubicBezTo>
                    <a:pt x="80385" y="449465"/>
                    <a:pt x="80385" y="449465"/>
                    <a:pt x="79776" y="449465"/>
                  </a:cubicBezTo>
                  <a:cubicBezTo>
                    <a:pt x="79776" y="448850"/>
                    <a:pt x="79776" y="449465"/>
                    <a:pt x="79776" y="447621"/>
                  </a:cubicBezTo>
                  <a:cubicBezTo>
                    <a:pt x="79776" y="447621"/>
                    <a:pt x="79776" y="447621"/>
                    <a:pt x="79167" y="447621"/>
                  </a:cubicBezTo>
                  <a:cubicBezTo>
                    <a:pt x="78558" y="447006"/>
                    <a:pt x="80385" y="446392"/>
                    <a:pt x="79776" y="444548"/>
                  </a:cubicBezTo>
                  <a:cubicBezTo>
                    <a:pt x="79776" y="444548"/>
                    <a:pt x="79776" y="444548"/>
                    <a:pt x="81603" y="444548"/>
                  </a:cubicBezTo>
                  <a:cubicBezTo>
                    <a:pt x="81603" y="443933"/>
                    <a:pt x="80385" y="443933"/>
                    <a:pt x="80385" y="441475"/>
                  </a:cubicBezTo>
                  <a:cubicBezTo>
                    <a:pt x="80994" y="441475"/>
                    <a:pt x="82212" y="442089"/>
                    <a:pt x="82212" y="439631"/>
                  </a:cubicBezTo>
                  <a:cubicBezTo>
                    <a:pt x="82212" y="439631"/>
                    <a:pt x="82212" y="439631"/>
                    <a:pt x="82821" y="439631"/>
                  </a:cubicBezTo>
                  <a:cubicBezTo>
                    <a:pt x="82821" y="440246"/>
                    <a:pt x="84039" y="434714"/>
                    <a:pt x="80385" y="433485"/>
                  </a:cubicBezTo>
                  <a:cubicBezTo>
                    <a:pt x="80385" y="433485"/>
                    <a:pt x="80385" y="433485"/>
                    <a:pt x="80385" y="432870"/>
                  </a:cubicBezTo>
                  <a:cubicBezTo>
                    <a:pt x="80385" y="432870"/>
                    <a:pt x="80385" y="432256"/>
                    <a:pt x="78558" y="434100"/>
                  </a:cubicBezTo>
                  <a:cubicBezTo>
                    <a:pt x="78558" y="434100"/>
                    <a:pt x="78558" y="434100"/>
                    <a:pt x="77949" y="433485"/>
                  </a:cubicBezTo>
                  <a:cubicBezTo>
                    <a:pt x="77949" y="433485"/>
                    <a:pt x="77949" y="433485"/>
                    <a:pt x="77949" y="434100"/>
                  </a:cubicBezTo>
                  <a:cubicBezTo>
                    <a:pt x="77340" y="434100"/>
                    <a:pt x="76731" y="434100"/>
                    <a:pt x="76731" y="432256"/>
                  </a:cubicBezTo>
                  <a:cubicBezTo>
                    <a:pt x="76731" y="432256"/>
                    <a:pt x="77340" y="432256"/>
                    <a:pt x="75513" y="432256"/>
                  </a:cubicBezTo>
                  <a:cubicBezTo>
                    <a:pt x="75513" y="431641"/>
                    <a:pt x="76122" y="431641"/>
                    <a:pt x="74295" y="429797"/>
                  </a:cubicBezTo>
                  <a:cubicBezTo>
                    <a:pt x="74295" y="429797"/>
                    <a:pt x="74295" y="429797"/>
                    <a:pt x="74904" y="429183"/>
                  </a:cubicBezTo>
                  <a:cubicBezTo>
                    <a:pt x="74904" y="429183"/>
                    <a:pt x="74904" y="429183"/>
                    <a:pt x="74295" y="429183"/>
                  </a:cubicBezTo>
                  <a:cubicBezTo>
                    <a:pt x="73686" y="428568"/>
                    <a:pt x="74904" y="427953"/>
                    <a:pt x="73077" y="426110"/>
                  </a:cubicBezTo>
                  <a:cubicBezTo>
                    <a:pt x="73077" y="426110"/>
                    <a:pt x="74295" y="426724"/>
                    <a:pt x="74295" y="424880"/>
                  </a:cubicBezTo>
                  <a:cubicBezTo>
                    <a:pt x="74295" y="424880"/>
                    <a:pt x="74295" y="424880"/>
                    <a:pt x="73077" y="424880"/>
                  </a:cubicBezTo>
                  <a:cubicBezTo>
                    <a:pt x="73077" y="424880"/>
                    <a:pt x="73077" y="424880"/>
                    <a:pt x="73077" y="424266"/>
                  </a:cubicBezTo>
                  <a:cubicBezTo>
                    <a:pt x="73077" y="424266"/>
                    <a:pt x="71250" y="424266"/>
                    <a:pt x="71859" y="421807"/>
                  </a:cubicBezTo>
                  <a:cubicBezTo>
                    <a:pt x="71859" y="421807"/>
                    <a:pt x="71859" y="421807"/>
                    <a:pt x="72468" y="422422"/>
                  </a:cubicBezTo>
                  <a:cubicBezTo>
                    <a:pt x="73077" y="420578"/>
                    <a:pt x="73686" y="419964"/>
                    <a:pt x="73077" y="415661"/>
                  </a:cubicBezTo>
                  <a:cubicBezTo>
                    <a:pt x="73077" y="415661"/>
                    <a:pt x="73077" y="415661"/>
                    <a:pt x="72468" y="415661"/>
                  </a:cubicBezTo>
                  <a:cubicBezTo>
                    <a:pt x="72468" y="415661"/>
                    <a:pt x="72468" y="415661"/>
                    <a:pt x="72468" y="414432"/>
                  </a:cubicBezTo>
                  <a:cubicBezTo>
                    <a:pt x="72468" y="414432"/>
                    <a:pt x="72468" y="414432"/>
                    <a:pt x="71250" y="414432"/>
                  </a:cubicBezTo>
                  <a:cubicBezTo>
                    <a:pt x="71250" y="414432"/>
                    <a:pt x="72468" y="413817"/>
                    <a:pt x="71859" y="411974"/>
                  </a:cubicBezTo>
                  <a:cubicBezTo>
                    <a:pt x="71859" y="411974"/>
                    <a:pt x="72468" y="411974"/>
                    <a:pt x="70641" y="411974"/>
                  </a:cubicBezTo>
                  <a:cubicBezTo>
                    <a:pt x="70641" y="411974"/>
                    <a:pt x="70641" y="411974"/>
                    <a:pt x="71250" y="410744"/>
                  </a:cubicBezTo>
                  <a:cubicBezTo>
                    <a:pt x="71250" y="410744"/>
                    <a:pt x="71250" y="410744"/>
                    <a:pt x="70641" y="410744"/>
                  </a:cubicBezTo>
                  <a:cubicBezTo>
                    <a:pt x="70641" y="410744"/>
                    <a:pt x="70641" y="410744"/>
                    <a:pt x="70641" y="410130"/>
                  </a:cubicBezTo>
                  <a:cubicBezTo>
                    <a:pt x="70641" y="410130"/>
                    <a:pt x="68814" y="410744"/>
                    <a:pt x="68814" y="408901"/>
                  </a:cubicBezTo>
                  <a:cubicBezTo>
                    <a:pt x="68814" y="408901"/>
                    <a:pt x="68814" y="408901"/>
                    <a:pt x="68205" y="408901"/>
                  </a:cubicBezTo>
                  <a:cubicBezTo>
                    <a:pt x="68205" y="408901"/>
                    <a:pt x="68205" y="408901"/>
                    <a:pt x="68205" y="407671"/>
                  </a:cubicBezTo>
                  <a:cubicBezTo>
                    <a:pt x="68205" y="407671"/>
                    <a:pt x="68205" y="407671"/>
                    <a:pt x="67596" y="408286"/>
                  </a:cubicBezTo>
                  <a:cubicBezTo>
                    <a:pt x="67596" y="408286"/>
                    <a:pt x="67596" y="408286"/>
                    <a:pt x="66987" y="407671"/>
                  </a:cubicBezTo>
                  <a:cubicBezTo>
                    <a:pt x="66987" y="407671"/>
                    <a:pt x="66987" y="407671"/>
                    <a:pt x="67596" y="406442"/>
                  </a:cubicBezTo>
                  <a:cubicBezTo>
                    <a:pt x="66987" y="406442"/>
                    <a:pt x="63942" y="404598"/>
                    <a:pt x="63334" y="408286"/>
                  </a:cubicBezTo>
                  <a:cubicBezTo>
                    <a:pt x="63334" y="408286"/>
                    <a:pt x="62116" y="407671"/>
                    <a:pt x="62116" y="409515"/>
                  </a:cubicBezTo>
                  <a:cubicBezTo>
                    <a:pt x="61507" y="409515"/>
                    <a:pt x="62116" y="409515"/>
                    <a:pt x="60289" y="409515"/>
                  </a:cubicBezTo>
                  <a:cubicBezTo>
                    <a:pt x="60289" y="409515"/>
                    <a:pt x="60289" y="409515"/>
                    <a:pt x="60289" y="410744"/>
                  </a:cubicBezTo>
                  <a:cubicBezTo>
                    <a:pt x="60289" y="410744"/>
                    <a:pt x="60289" y="410744"/>
                    <a:pt x="59680" y="410744"/>
                  </a:cubicBezTo>
                  <a:cubicBezTo>
                    <a:pt x="59680" y="410744"/>
                    <a:pt x="59680" y="410744"/>
                    <a:pt x="59680" y="411974"/>
                  </a:cubicBezTo>
                  <a:cubicBezTo>
                    <a:pt x="59680" y="411974"/>
                    <a:pt x="59071" y="411974"/>
                    <a:pt x="57244" y="411974"/>
                  </a:cubicBezTo>
                  <a:cubicBezTo>
                    <a:pt x="57244" y="411974"/>
                    <a:pt x="57244" y="411974"/>
                    <a:pt x="57244" y="412588"/>
                  </a:cubicBezTo>
                  <a:cubicBezTo>
                    <a:pt x="57244" y="411974"/>
                    <a:pt x="56635" y="413817"/>
                    <a:pt x="54808" y="411974"/>
                  </a:cubicBezTo>
                  <a:cubicBezTo>
                    <a:pt x="54808" y="412588"/>
                    <a:pt x="54808" y="411974"/>
                    <a:pt x="54808" y="414432"/>
                  </a:cubicBezTo>
                  <a:cubicBezTo>
                    <a:pt x="53590" y="414432"/>
                    <a:pt x="49936" y="415661"/>
                    <a:pt x="54808" y="417505"/>
                  </a:cubicBezTo>
                  <a:cubicBezTo>
                    <a:pt x="54808" y="417505"/>
                    <a:pt x="54808" y="417505"/>
                    <a:pt x="52981" y="418120"/>
                  </a:cubicBezTo>
                  <a:cubicBezTo>
                    <a:pt x="52981" y="418120"/>
                    <a:pt x="52981" y="419349"/>
                    <a:pt x="54808" y="419349"/>
                  </a:cubicBezTo>
                  <a:cubicBezTo>
                    <a:pt x="54808" y="419349"/>
                    <a:pt x="54808" y="418734"/>
                    <a:pt x="54808" y="420578"/>
                  </a:cubicBezTo>
                  <a:cubicBezTo>
                    <a:pt x="54808" y="420578"/>
                    <a:pt x="54808" y="420578"/>
                    <a:pt x="55417" y="420578"/>
                  </a:cubicBezTo>
                  <a:cubicBezTo>
                    <a:pt x="55417" y="420578"/>
                    <a:pt x="55417" y="420578"/>
                    <a:pt x="55417" y="421193"/>
                  </a:cubicBezTo>
                  <a:cubicBezTo>
                    <a:pt x="55417" y="421193"/>
                    <a:pt x="55417" y="421193"/>
                    <a:pt x="53590" y="421807"/>
                  </a:cubicBezTo>
                  <a:cubicBezTo>
                    <a:pt x="53590" y="421807"/>
                    <a:pt x="53590" y="421807"/>
                    <a:pt x="54808" y="421807"/>
                  </a:cubicBezTo>
                  <a:cubicBezTo>
                    <a:pt x="54808" y="422422"/>
                    <a:pt x="54199" y="426110"/>
                    <a:pt x="51763" y="423651"/>
                  </a:cubicBezTo>
                  <a:cubicBezTo>
                    <a:pt x="51763" y="423651"/>
                    <a:pt x="50545" y="424266"/>
                    <a:pt x="48718" y="424266"/>
                  </a:cubicBezTo>
                  <a:cubicBezTo>
                    <a:pt x="48718" y="424266"/>
                    <a:pt x="48718" y="424266"/>
                    <a:pt x="48718" y="424880"/>
                  </a:cubicBezTo>
                  <a:cubicBezTo>
                    <a:pt x="48718" y="424880"/>
                    <a:pt x="48718" y="424880"/>
                    <a:pt x="48109" y="424880"/>
                  </a:cubicBezTo>
                  <a:cubicBezTo>
                    <a:pt x="48109" y="424880"/>
                    <a:pt x="48109" y="424880"/>
                    <a:pt x="48718" y="425495"/>
                  </a:cubicBezTo>
                  <a:cubicBezTo>
                    <a:pt x="48718" y="425495"/>
                    <a:pt x="48109" y="425495"/>
                    <a:pt x="46891" y="425495"/>
                  </a:cubicBezTo>
                  <a:cubicBezTo>
                    <a:pt x="46891" y="426724"/>
                    <a:pt x="46282" y="427339"/>
                    <a:pt x="45673" y="429797"/>
                  </a:cubicBezTo>
                  <a:cubicBezTo>
                    <a:pt x="45673" y="429797"/>
                    <a:pt x="45673" y="429797"/>
                    <a:pt x="45064" y="429797"/>
                  </a:cubicBezTo>
                  <a:cubicBezTo>
                    <a:pt x="45064" y="430412"/>
                    <a:pt x="45064" y="429797"/>
                    <a:pt x="45064" y="431641"/>
                  </a:cubicBezTo>
                  <a:cubicBezTo>
                    <a:pt x="44455" y="431641"/>
                    <a:pt x="44455" y="431026"/>
                    <a:pt x="43237" y="432870"/>
                  </a:cubicBezTo>
                  <a:cubicBezTo>
                    <a:pt x="43237" y="432870"/>
                    <a:pt x="42019" y="432870"/>
                    <a:pt x="42019" y="431641"/>
                  </a:cubicBezTo>
                  <a:cubicBezTo>
                    <a:pt x="42628" y="431641"/>
                    <a:pt x="42019" y="431641"/>
                    <a:pt x="43846" y="431641"/>
                  </a:cubicBezTo>
                  <a:cubicBezTo>
                    <a:pt x="43846" y="431026"/>
                    <a:pt x="44455" y="431026"/>
                    <a:pt x="43237" y="429797"/>
                  </a:cubicBezTo>
                  <a:cubicBezTo>
                    <a:pt x="43237" y="429797"/>
                    <a:pt x="43237" y="429797"/>
                    <a:pt x="44455" y="429183"/>
                  </a:cubicBezTo>
                  <a:cubicBezTo>
                    <a:pt x="44455" y="429183"/>
                    <a:pt x="44455" y="429183"/>
                    <a:pt x="44455" y="427953"/>
                  </a:cubicBezTo>
                  <a:cubicBezTo>
                    <a:pt x="43237" y="427339"/>
                    <a:pt x="43237" y="428568"/>
                    <a:pt x="40801" y="429183"/>
                  </a:cubicBezTo>
                  <a:cubicBezTo>
                    <a:pt x="40801" y="429797"/>
                    <a:pt x="40192" y="429797"/>
                    <a:pt x="41410" y="430412"/>
                  </a:cubicBezTo>
                  <a:cubicBezTo>
                    <a:pt x="41410" y="430412"/>
                    <a:pt x="41410" y="430412"/>
                    <a:pt x="41410" y="429797"/>
                  </a:cubicBezTo>
                  <a:cubicBezTo>
                    <a:pt x="41410" y="429797"/>
                    <a:pt x="41410" y="429797"/>
                    <a:pt x="42019" y="431641"/>
                  </a:cubicBezTo>
                  <a:cubicBezTo>
                    <a:pt x="42019" y="431641"/>
                    <a:pt x="42019" y="431641"/>
                    <a:pt x="41410" y="431641"/>
                  </a:cubicBezTo>
                  <a:cubicBezTo>
                    <a:pt x="41410" y="431641"/>
                    <a:pt x="42628" y="431641"/>
                    <a:pt x="42019" y="432870"/>
                  </a:cubicBezTo>
                  <a:cubicBezTo>
                    <a:pt x="42019" y="432870"/>
                    <a:pt x="42019" y="432870"/>
                    <a:pt x="41410" y="432870"/>
                  </a:cubicBezTo>
                  <a:cubicBezTo>
                    <a:pt x="41410" y="432256"/>
                    <a:pt x="42019" y="432256"/>
                    <a:pt x="40801" y="431641"/>
                  </a:cubicBezTo>
                  <a:cubicBezTo>
                    <a:pt x="40801" y="431641"/>
                    <a:pt x="40801" y="431641"/>
                    <a:pt x="40801" y="432256"/>
                  </a:cubicBezTo>
                  <a:cubicBezTo>
                    <a:pt x="40801" y="432256"/>
                    <a:pt x="40801" y="432256"/>
                    <a:pt x="40192" y="432256"/>
                  </a:cubicBezTo>
                  <a:cubicBezTo>
                    <a:pt x="40192" y="432256"/>
                    <a:pt x="40192" y="432256"/>
                    <a:pt x="39583" y="430412"/>
                  </a:cubicBezTo>
                  <a:cubicBezTo>
                    <a:pt x="39583" y="430412"/>
                    <a:pt x="38974" y="430412"/>
                    <a:pt x="37147" y="430412"/>
                  </a:cubicBezTo>
                  <a:cubicBezTo>
                    <a:pt x="37147" y="430412"/>
                    <a:pt x="37147" y="430412"/>
                    <a:pt x="37147" y="429797"/>
                  </a:cubicBezTo>
                  <a:cubicBezTo>
                    <a:pt x="37756" y="429797"/>
                    <a:pt x="37756" y="430412"/>
                    <a:pt x="38974" y="429183"/>
                  </a:cubicBezTo>
                  <a:cubicBezTo>
                    <a:pt x="38365" y="429183"/>
                    <a:pt x="37756" y="429183"/>
                    <a:pt x="35929" y="429183"/>
                  </a:cubicBezTo>
                  <a:cubicBezTo>
                    <a:pt x="35929" y="428568"/>
                    <a:pt x="35320" y="428568"/>
                    <a:pt x="37147" y="427339"/>
                  </a:cubicBezTo>
                  <a:cubicBezTo>
                    <a:pt x="35320" y="427339"/>
                    <a:pt x="33493" y="426724"/>
                    <a:pt x="32275" y="429797"/>
                  </a:cubicBezTo>
                  <a:cubicBezTo>
                    <a:pt x="32275" y="429797"/>
                    <a:pt x="32275" y="429797"/>
                    <a:pt x="32275" y="429183"/>
                  </a:cubicBezTo>
                  <a:cubicBezTo>
                    <a:pt x="31058" y="429797"/>
                    <a:pt x="29840" y="427339"/>
                    <a:pt x="27404" y="427953"/>
                  </a:cubicBezTo>
                  <a:cubicBezTo>
                    <a:pt x="27404" y="427953"/>
                    <a:pt x="27404" y="427953"/>
                    <a:pt x="27404" y="427339"/>
                  </a:cubicBezTo>
                  <a:cubicBezTo>
                    <a:pt x="27404" y="427339"/>
                    <a:pt x="27404" y="427339"/>
                    <a:pt x="26186" y="427339"/>
                  </a:cubicBezTo>
                  <a:cubicBezTo>
                    <a:pt x="26186" y="427339"/>
                    <a:pt x="26186" y="427339"/>
                    <a:pt x="27404" y="426110"/>
                  </a:cubicBezTo>
                  <a:cubicBezTo>
                    <a:pt x="23141" y="427339"/>
                    <a:pt x="25577" y="419964"/>
                    <a:pt x="21314" y="420578"/>
                  </a:cubicBezTo>
                  <a:cubicBezTo>
                    <a:pt x="21314" y="420578"/>
                    <a:pt x="21314" y="420578"/>
                    <a:pt x="21923" y="419964"/>
                  </a:cubicBezTo>
                  <a:cubicBezTo>
                    <a:pt x="21923" y="419964"/>
                    <a:pt x="21923" y="419964"/>
                    <a:pt x="21314" y="418120"/>
                  </a:cubicBezTo>
                  <a:cubicBezTo>
                    <a:pt x="21314" y="418120"/>
                    <a:pt x="21314" y="418120"/>
                    <a:pt x="21923" y="417505"/>
                  </a:cubicBezTo>
                  <a:cubicBezTo>
                    <a:pt x="21314" y="417505"/>
                    <a:pt x="20705" y="417505"/>
                    <a:pt x="18269" y="417505"/>
                  </a:cubicBezTo>
                  <a:cubicBezTo>
                    <a:pt x="18269" y="417505"/>
                    <a:pt x="18269" y="417505"/>
                    <a:pt x="18269" y="416890"/>
                  </a:cubicBezTo>
                  <a:cubicBezTo>
                    <a:pt x="18269" y="416890"/>
                    <a:pt x="17660" y="416890"/>
                    <a:pt x="16442" y="416890"/>
                  </a:cubicBezTo>
                  <a:cubicBezTo>
                    <a:pt x="16442" y="416890"/>
                    <a:pt x="16442" y="416890"/>
                    <a:pt x="16442" y="416276"/>
                  </a:cubicBezTo>
                  <a:cubicBezTo>
                    <a:pt x="15833" y="416276"/>
                    <a:pt x="15833" y="415047"/>
                    <a:pt x="14006" y="416890"/>
                  </a:cubicBezTo>
                  <a:cubicBezTo>
                    <a:pt x="14006" y="416890"/>
                    <a:pt x="14006" y="416890"/>
                    <a:pt x="12788" y="414432"/>
                  </a:cubicBezTo>
                  <a:cubicBezTo>
                    <a:pt x="12788" y="414432"/>
                    <a:pt x="12788" y="414432"/>
                    <a:pt x="12179" y="414432"/>
                  </a:cubicBezTo>
                  <a:cubicBezTo>
                    <a:pt x="10961" y="413203"/>
                    <a:pt x="15224" y="407057"/>
                    <a:pt x="10961" y="405213"/>
                  </a:cubicBezTo>
                  <a:cubicBezTo>
                    <a:pt x="10961" y="405213"/>
                    <a:pt x="10961" y="405213"/>
                    <a:pt x="10961" y="405828"/>
                  </a:cubicBezTo>
                  <a:cubicBezTo>
                    <a:pt x="11570" y="405828"/>
                    <a:pt x="10352" y="405828"/>
                    <a:pt x="10352" y="404598"/>
                  </a:cubicBezTo>
                  <a:cubicBezTo>
                    <a:pt x="10352" y="404598"/>
                    <a:pt x="10961" y="404598"/>
                    <a:pt x="9134" y="404598"/>
                  </a:cubicBezTo>
                  <a:cubicBezTo>
                    <a:pt x="9134" y="404598"/>
                    <a:pt x="9134" y="404598"/>
                    <a:pt x="9134" y="403984"/>
                  </a:cubicBezTo>
                  <a:cubicBezTo>
                    <a:pt x="9134" y="403984"/>
                    <a:pt x="9134" y="403984"/>
                    <a:pt x="8526" y="403984"/>
                  </a:cubicBezTo>
                  <a:cubicBezTo>
                    <a:pt x="9134" y="402140"/>
                    <a:pt x="7308" y="400296"/>
                    <a:pt x="6699" y="397223"/>
                  </a:cubicBezTo>
                  <a:cubicBezTo>
                    <a:pt x="6699" y="397223"/>
                    <a:pt x="6699" y="397223"/>
                    <a:pt x="6090" y="397838"/>
                  </a:cubicBezTo>
                  <a:cubicBezTo>
                    <a:pt x="6090" y="397838"/>
                    <a:pt x="6090" y="397838"/>
                    <a:pt x="6090" y="397223"/>
                  </a:cubicBezTo>
                  <a:cubicBezTo>
                    <a:pt x="6090" y="397223"/>
                    <a:pt x="6699" y="397223"/>
                    <a:pt x="4872" y="397223"/>
                  </a:cubicBezTo>
                  <a:cubicBezTo>
                    <a:pt x="4872" y="397223"/>
                    <a:pt x="4872" y="397223"/>
                    <a:pt x="4872" y="396608"/>
                  </a:cubicBezTo>
                  <a:cubicBezTo>
                    <a:pt x="4872" y="396608"/>
                    <a:pt x="4872" y="396608"/>
                    <a:pt x="4263" y="396608"/>
                  </a:cubicBezTo>
                  <a:cubicBezTo>
                    <a:pt x="4263" y="395379"/>
                    <a:pt x="3045" y="394765"/>
                    <a:pt x="3045" y="392306"/>
                  </a:cubicBezTo>
                  <a:cubicBezTo>
                    <a:pt x="3045" y="392306"/>
                    <a:pt x="3045" y="392306"/>
                    <a:pt x="2436" y="392306"/>
                  </a:cubicBezTo>
                  <a:cubicBezTo>
                    <a:pt x="3045" y="390462"/>
                    <a:pt x="1827" y="390462"/>
                    <a:pt x="0" y="386775"/>
                  </a:cubicBezTo>
                  <a:cubicBezTo>
                    <a:pt x="0" y="386775"/>
                    <a:pt x="609" y="387389"/>
                    <a:pt x="1218" y="386160"/>
                  </a:cubicBezTo>
                  <a:cubicBezTo>
                    <a:pt x="1218" y="386160"/>
                    <a:pt x="0" y="386160"/>
                    <a:pt x="0" y="384316"/>
                  </a:cubicBezTo>
                  <a:cubicBezTo>
                    <a:pt x="609" y="383702"/>
                    <a:pt x="609" y="384316"/>
                    <a:pt x="3045" y="384931"/>
                  </a:cubicBezTo>
                  <a:cubicBezTo>
                    <a:pt x="3045" y="384931"/>
                    <a:pt x="3045" y="384931"/>
                    <a:pt x="3045" y="384316"/>
                  </a:cubicBezTo>
                  <a:cubicBezTo>
                    <a:pt x="3654" y="384316"/>
                    <a:pt x="3045" y="384316"/>
                    <a:pt x="4872" y="384316"/>
                  </a:cubicBezTo>
                  <a:cubicBezTo>
                    <a:pt x="4872" y="384316"/>
                    <a:pt x="4872" y="384316"/>
                    <a:pt x="4872" y="383087"/>
                  </a:cubicBezTo>
                  <a:cubicBezTo>
                    <a:pt x="4872" y="383087"/>
                    <a:pt x="4872" y="383702"/>
                    <a:pt x="7917" y="384316"/>
                  </a:cubicBezTo>
                  <a:cubicBezTo>
                    <a:pt x="8526" y="383702"/>
                    <a:pt x="7917" y="380629"/>
                    <a:pt x="10961" y="379399"/>
                  </a:cubicBezTo>
                  <a:cubicBezTo>
                    <a:pt x="10961" y="379399"/>
                    <a:pt x="10961" y="379399"/>
                    <a:pt x="10961" y="378785"/>
                  </a:cubicBezTo>
                  <a:cubicBezTo>
                    <a:pt x="12179" y="379399"/>
                    <a:pt x="14615" y="378170"/>
                    <a:pt x="14006" y="381243"/>
                  </a:cubicBezTo>
                  <a:cubicBezTo>
                    <a:pt x="15833" y="381243"/>
                    <a:pt x="17660" y="380629"/>
                    <a:pt x="20705" y="382472"/>
                  </a:cubicBezTo>
                  <a:cubicBezTo>
                    <a:pt x="20705" y="382472"/>
                    <a:pt x="20705" y="382472"/>
                    <a:pt x="20705" y="381858"/>
                  </a:cubicBezTo>
                  <a:cubicBezTo>
                    <a:pt x="20705" y="381858"/>
                    <a:pt x="20705" y="381858"/>
                    <a:pt x="21923" y="381858"/>
                  </a:cubicBezTo>
                  <a:cubicBezTo>
                    <a:pt x="21923" y="380629"/>
                    <a:pt x="23141" y="378170"/>
                    <a:pt x="27404" y="378170"/>
                  </a:cubicBezTo>
                  <a:cubicBezTo>
                    <a:pt x="27404" y="378170"/>
                    <a:pt x="27404" y="378170"/>
                    <a:pt x="27404" y="377555"/>
                  </a:cubicBezTo>
                  <a:cubicBezTo>
                    <a:pt x="28013" y="377555"/>
                    <a:pt x="27404" y="377555"/>
                    <a:pt x="29231" y="377555"/>
                  </a:cubicBezTo>
                  <a:cubicBezTo>
                    <a:pt x="29231" y="377555"/>
                    <a:pt x="29231" y="377555"/>
                    <a:pt x="29231" y="376941"/>
                  </a:cubicBezTo>
                  <a:cubicBezTo>
                    <a:pt x="29231" y="376941"/>
                    <a:pt x="29840" y="376941"/>
                    <a:pt x="31667" y="376941"/>
                  </a:cubicBezTo>
                  <a:cubicBezTo>
                    <a:pt x="31667" y="376941"/>
                    <a:pt x="31667" y="376941"/>
                    <a:pt x="31667" y="376326"/>
                  </a:cubicBezTo>
                  <a:cubicBezTo>
                    <a:pt x="31667" y="376326"/>
                    <a:pt x="31667" y="376326"/>
                    <a:pt x="31058" y="376326"/>
                  </a:cubicBezTo>
                  <a:cubicBezTo>
                    <a:pt x="30449" y="375712"/>
                    <a:pt x="31667" y="376326"/>
                    <a:pt x="31667" y="374482"/>
                  </a:cubicBezTo>
                  <a:cubicBezTo>
                    <a:pt x="30449" y="374482"/>
                    <a:pt x="29840" y="375712"/>
                    <a:pt x="27404" y="374482"/>
                  </a:cubicBezTo>
                  <a:cubicBezTo>
                    <a:pt x="27404" y="374482"/>
                    <a:pt x="27404" y="375097"/>
                    <a:pt x="27404" y="373253"/>
                  </a:cubicBezTo>
                  <a:cubicBezTo>
                    <a:pt x="26795" y="373253"/>
                    <a:pt x="27404" y="373253"/>
                    <a:pt x="25577" y="373253"/>
                  </a:cubicBezTo>
                  <a:cubicBezTo>
                    <a:pt x="25577" y="373253"/>
                    <a:pt x="25577" y="373253"/>
                    <a:pt x="25577" y="371409"/>
                  </a:cubicBezTo>
                  <a:cubicBezTo>
                    <a:pt x="25577" y="372024"/>
                    <a:pt x="24968" y="372639"/>
                    <a:pt x="22532" y="372639"/>
                  </a:cubicBezTo>
                  <a:cubicBezTo>
                    <a:pt x="22532" y="372024"/>
                    <a:pt x="23750" y="369566"/>
                    <a:pt x="21314" y="369566"/>
                  </a:cubicBezTo>
                  <a:cubicBezTo>
                    <a:pt x="21314" y="369566"/>
                    <a:pt x="21314" y="369566"/>
                    <a:pt x="21314" y="368951"/>
                  </a:cubicBezTo>
                  <a:cubicBezTo>
                    <a:pt x="21314" y="368951"/>
                    <a:pt x="21314" y="368951"/>
                    <a:pt x="20705" y="368951"/>
                  </a:cubicBezTo>
                  <a:cubicBezTo>
                    <a:pt x="20705" y="368336"/>
                    <a:pt x="20705" y="368336"/>
                    <a:pt x="20705" y="366493"/>
                  </a:cubicBezTo>
                  <a:cubicBezTo>
                    <a:pt x="20705" y="366493"/>
                    <a:pt x="21314" y="367107"/>
                    <a:pt x="21923" y="365878"/>
                  </a:cubicBezTo>
                  <a:cubicBezTo>
                    <a:pt x="21923" y="365878"/>
                    <a:pt x="22532" y="365878"/>
                    <a:pt x="20705" y="365878"/>
                  </a:cubicBezTo>
                  <a:cubicBezTo>
                    <a:pt x="20705" y="365878"/>
                    <a:pt x="20705" y="365878"/>
                    <a:pt x="20705" y="364649"/>
                  </a:cubicBezTo>
                  <a:cubicBezTo>
                    <a:pt x="23141" y="365263"/>
                    <a:pt x="23750" y="362805"/>
                    <a:pt x="28013" y="362190"/>
                  </a:cubicBezTo>
                  <a:cubicBezTo>
                    <a:pt x="28013" y="362190"/>
                    <a:pt x="28013" y="362805"/>
                    <a:pt x="28013" y="364649"/>
                  </a:cubicBezTo>
                  <a:cubicBezTo>
                    <a:pt x="28013" y="364649"/>
                    <a:pt x="27404" y="364649"/>
                    <a:pt x="29231" y="364649"/>
                  </a:cubicBezTo>
                  <a:cubicBezTo>
                    <a:pt x="29231" y="364649"/>
                    <a:pt x="29231" y="364034"/>
                    <a:pt x="29231" y="365878"/>
                  </a:cubicBezTo>
                  <a:cubicBezTo>
                    <a:pt x="31058" y="365878"/>
                    <a:pt x="32884" y="364649"/>
                    <a:pt x="35929" y="365263"/>
                  </a:cubicBezTo>
                  <a:cubicBezTo>
                    <a:pt x="35929" y="365263"/>
                    <a:pt x="35929" y="365263"/>
                    <a:pt x="35929" y="364649"/>
                  </a:cubicBezTo>
                  <a:cubicBezTo>
                    <a:pt x="36538" y="364034"/>
                    <a:pt x="38365" y="363419"/>
                    <a:pt x="40801" y="364649"/>
                  </a:cubicBezTo>
                  <a:cubicBezTo>
                    <a:pt x="40801" y="364649"/>
                    <a:pt x="40801" y="364649"/>
                    <a:pt x="40801" y="365263"/>
                  </a:cubicBezTo>
                  <a:cubicBezTo>
                    <a:pt x="40801" y="365263"/>
                    <a:pt x="40801" y="364034"/>
                    <a:pt x="42019" y="364649"/>
                  </a:cubicBezTo>
                  <a:cubicBezTo>
                    <a:pt x="42019" y="364649"/>
                    <a:pt x="42019" y="364649"/>
                    <a:pt x="41410" y="365263"/>
                  </a:cubicBezTo>
                  <a:cubicBezTo>
                    <a:pt x="42019" y="365263"/>
                    <a:pt x="41410" y="365263"/>
                    <a:pt x="43237" y="365263"/>
                  </a:cubicBezTo>
                  <a:cubicBezTo>
                    <a:pt x="43237" y="365263"/>
                    <a:pt x="43237" y="365263"/>
                    <a:pt x="43237" y="365878"/>
                  </a:cubicBezTo>
                  <a:cubicBezTo>
                    <a:pt x="43237" y="365878"/>
                    <a:pt x="43846" y="366493"/>
                    <a:pt x="44455" y="365263"/>
                  </a:cubicBezTo>
                  <a:cubicBezTo>
                    <a:pt x="45064" y="365263"/>
                    <a:pt x="43846" y="365263"/>
                    <a:pt x="43846" y="363419"/>
                  </a:cubicBezTo>
                  <a:cubicBezTo>
                    <a:pt x="43846" y="363419"/>
                    <a:pt x="43846" y="363419"/>
                    <a:pt x="44455" y="363419"/>
                  </a:cubicBezTo>
                  <a:cubicBezTo>
                    <a:pt x="44455" y="364034"/>
                    <a:pt x="44455" y="362805"/>
                    <a:pt x="44455" y="360961"/>
                  </a:cubicBezTo>
                  <a:cubicBezTo>
                    <a:pt x="44455" y="360961"/>
                    <a:pt x="44455" y="360961"/>
                    <a:pt x="45064" y="360961"/>
                  </a:cubicBezTo>
                  <a:cubicBezTo>
                    <a:pt x="45064" y="360961"/>
                    <a:pt x="45064" y="360961"/>
                    <a:pt x="45064" y="359732"/>
                  </a:cubicBezTo>
                  <a:cubicBezTo>
                    <a:pt x="45064" y="359732"/>
                    <a:pt x="45064" y="359732"/>
                    <a:pt x="45673" y="359732"/>
                  </a:cubicBezTo>
                  <a:cubicBezTo>
                    <a:pt x="45673" y="359732"/>
                    <a:pt x="45673" y="359732"/>
                    <a:pt x="45673" y="359117"/>
                  </a:cubicBezTo>
                  <a:cubicBezTo>
                    <a:pt x="46891" y="359732"/>
                    <a:pt x="47500" y="358503"/>
                    <a:pt x="49327" y="358503"/>
                  </a:cubicBezTo>
                  <a:cubicBezTo>
                    <a:pt x="49327" y="358503"/>
                    <a:pt x="49327" y="358503"/>
                    <a:pt x="49327" y="357273"/>
                  </a:cubicBezTo>
                  <a:cubicBezTo>
                    <a:pt x="49327" y="357273"/>
                    <a:pt x="49327" y="357273"/>
                    <a:pt x="50545" y="357273"/>
                  </a:cubicBezTo>
                  <a:cubicBezTo>
                    <a:pt x="50545" y="357273"/>
                    <a:pt x="50545" y="357273"/>
                    <a:pt x="50545" y="356659"/>
                  </a:cubicBezTo>
                  <a:cubicBezTo>
                    <a:pt x="50545" y="356659"/>
                    <a:pt x="50545" y="356659"/>
                    <a:pt x="51154" y="356659"/>
                  </a:cubicBezTo>
                  <a:cubicBezTo>
                    <a:pt x="51154" y="356659"/>
                    <a:pt x="51154" y="356659"/>
                    <a:pt x="51154" y="355430"/>
                  </a:cubicBezTo>
                  <a:cubicBezTo>
                    <a:pt x="51154" y="355430"/>
                    <a:pt x="51154" y="355430"/>
                    <a:pt x="51763" y="355430"/>
                  </a:cubicBezTo>
                  <a:cubicBezTo>
                    <a:pt x="51763" y="356044"/>
                    <a:pt x="51154" y="354200"/>
                    <a:pt x="52981" y="354200"/>
                  </a:cubicBezTo>
                  <a:cubicBezTo>
                    <a:pt x="52981" y="352356"/>
                    <a:pt x="53590" y="350513"/>
                    <a:pt x="53590" y="347440"/>
                  </a:cubicBezTo>
                  <a:cubicBezTo>
                    <a:pt x="53590" y="347440"/>
                    <a:pt x="55417" y="346825"/>
                    <a:pt x="57244" y="346825"/>
                  </a:cubicBezTo>
                  <a:cubicBezTo>
                    <a:pt x="57244" y="346825"/>
                    <a:pt x="57244" y="346825"/>
                    <a:pt x="56635" y="346210"/>
                  </a:cubicBezTo>
                  <a:cubicBezTo>
                    <a:pt x="56635" y="346210"/>
                    <a:pt x="56635" y="346210"/>
                    <a:pt x="57244" y="346210"/>
                  </a:cubicBezTo>
                  <a:cubicBezTo>
                    <a:pt x="57853" y="345596"/>
                    <a:pt x="56635" y="342523"/>
                    <a:pt x="59071" y="342523"/>
                  </a:cubicBezTo>
                  <a:cubicBezTo>
                    <a:pt x="59071" y="341908"/>
                    <a:pt x="59071" y="341908"/>
                    <a:pt x="58462" y="341294"/>
                  </a:cubicBezTo>
                  <a:cubicBezTo>
                    <a:pt x="57853" y="340679"/>
                    <a:pt x="59071" y="341294"/>
                    <a:pt x="59071" y="339450"/>
                  </a:cubicBezTo>
                  <a:cubicBezTo>
                    <a:pt x="59071" y="339450"/>
                    <a:pt x="58462" y="339450"/>
                    <a:pt x="60289" y="339450"/>
                  </a:cubicBezTo>
                  <a:cubicBezTo>
                    <a:pt x="60289" y="339450"/>
                    <a:pt x="60289" y="339450"/>
                    <a:pt x="60289" y="338835"/>
                  </a:cubicBezTo>
                  <a:cubicBezTo>
                    <a:pt x="61507" y="339450"/>
                    <a:pt x="61507" y="336991"/>
                    <a:pt x="63942" y="337606"/>
                  </a:cubicBezTo>
                  <a:cubicBezTo>
                    <a:pt x="63942" y="337606"/>
                    <a:pt x="63942" y="337606"/>
                    <a:pt x="63942" y="338220"/>
                  </a:cubicBezTo>
                  <a:cubicBezTo>
                    <a:pt x="63942" y="338220"/>
                    <a:pt x="64551" y="337606"/>
                    <a:pt x="66378" y="337606"/>
                  </a:cubicBezTo>
                  <a:cubicBezTo>
                    <a:pt x="66378" y="337606"/>
                    <a:pt x="66378" y="337606"/>
                    <a:pt x="66378" y="338220"/>
                  </a:cubicBezTo>
                  <a:cubicBezTo>
                    <a:pt x="66378" y="338220"/>
                    <a:pt x="66378" y="338220"/>
                    <a:pt x="66987" y="338220"/>
                  </a:cubicBezTo>
                  <a:cubicBezTo>
                    <a:pt x="66987" y="338220"/>
                    <a:pt x="66987" y="338220"/>
                    <a:pt x="66987" y="337606"/>
                  </a:cubicBezTo>
                  <a:cubicBezTo>
                    <a:pt x="66987" y="337606"/>
                    <a:pt x="66987" y="337606"/>
                    <a:pt x="67596" y="337606"/>
                  </a:cubicBezTo>
                  <a:cubicBezTo>
                    <a:pt x="67596" y="337606"/>
                    <a:pt x="67596" y="337606"/>
                    <a:pt x="67596" y="336991"/>
                  </a:cubicBezTo>
                  <a:cubicBezTo>
                    <a:pt x="67596" y="336991"/>
                    <a:pt x="67596" y="336991"/>
                    <a:pt x="68205" y="336991"/>
                  </a:cubicBezTo>
                  <a:cubicBezTo>
                    <a:pt x="68205" y="336991"/>
                    <a:pt x="68205" y="336991"/>
                    <a:pt x="68205" y="338835"/>
                  </a:cubicBezTo>
                  <a:cubicBezTo>
                    <a:pt x="68814" y="339450"/>
                    <a:pt x="68814" y="338220"/>
                    <a:pt x="70641" y="338220"/>
                  </a:cubicBezTo>
                  <a:cubicBezTo>
                    <a:pt x="70641" y="338220"/>
                    <a:pt x="70641" y="338220"/>
                    <a:pt x="70641" y="338835"/>
                  </a:cubicBezTo>
                  <a:cubicBezTo>
                    <a:pt x="70641" y="338835"/>
                    <a:pt x="70641" y="338835"/>
                    <a:pt x="71250" y="338835"/>
                  </a:cubicBezTo>
                  <a:cubicBezTo>
                    <a:pt x="71250" y="338835"/>
                    <a:pt x="71250" y="338835"/>
                    <a:pt x="71250" y="338220"/>
                  </a:cubicBezTo>
                  <a:cubicBezTo>
                    <a:pt x="71250" y="338220"/>
                    <a:pt x="71250" y="338220"/>
                    <a:pt x="72468" y="338220"/>
                  </a:cubicBezTo>
                  <a:cubicBezTo>
                    <a:pt x="72468" y="338220"/>
                    <a:pt x="72468" y="338220"/>
                    <a:pt x="72468" y="338835"/>
                  </a:cubicBezTo>
                  <a:cubicBezTo>
                    <a:pt x="73077" y="338835"/>
                    <a:pt x="73077" y="338835"/>
                    <a:pt x="74904" y="338835"/>
                  </a:cubicBezTo>
                  <a:cubicBezTo>
                    <a:pt x="74904" y="339450"/>
                    <a:pt x="75513" y="339450"/>
                    <a:pt x="74295" y="340064"/>
                  </a:cubicBezTo>
                  <a:cubicBezTo>
                    <a:pt x="74295" y="340064"/>
                    <a:pt x="74295" y="340064"/>
                    <a:pt x="74904" y="340064"/>
                  </a:cubicBezTo>
                  <a:cubicBezTo>
                    <a:pt x="74904" y="340064"/>
                    <a:pt x="74904" y="340064"/>
                    <a:pt x="74904" y="341294"/>
                  </a:cubicBezTo>
                  <a:cubicBezTo>
                    <a:pt x="75513" y="341294"/>
                    <a:pt x="77340" y="340064"/>
                    <a:pt x="79167" y="341908"/>
                  </a:cubicBezTo>
                  <a:cubicBezTo>
                    <a:pt x="79167" y="341908"/>
                    <a:pt x="79167" y="340679"/>
                    <a:pt x="80385" y="341294"/>
                  </a:cubicBezTo>
                  <a:cubicBezTo>
                    <a:pt x="80385" y="341294"/>
                    <a:pt x="80385" y="341294"/>
                    <a:pt x="80385" y="340064"/>
                  </a:cubicBezTo>
                  <a:cubicBezTo>
                    <a:pt x="80994" y="340064"/>
                    <a:pt x="80385" y="340064"/>
                    <a:pt x="82212" y="340064"/>
                  </a:cubicBezTo>
                  <a:cubicBezTo>
                    <a:pt x="82212" y="340064"/>
                    <a:pt x="82212" y="340064"/>
                    <a:pt x="82212" y="339450"/>
                  </a:cubicBezTo>
                  <a:cubicBezTo>
                    <a:pt x="82212" y="339450"/>
                    <a:pt x="82212" y="339450"/>
                    <a:pt x="82821" y="339450"/>
                  </a:cubicBezTo>
                  <a:cubicBezTo>
                    <a:pt x="82821" y="339450"/>
                    <a:pt x="82821" y="338220"/>
                    <a:pt x="82821" y="336991"/>
                  </a:cubicBezTo>
                  <a:cubicBezTo>
                    <a:pt x="82821" y="336991"/>
                    <a:pt x="82821" y="336991"/>
                    <a:pt x="83430" y="336991"/>
                  </a:cubicBezTo>
                  <a:cubicBezTo>
                    <a:pt x="83430" y="336991"/>
                    <a:pt x="83430" y="336991"/>
                    <a:pt x="83430" y="335762"/>
                  </a:cubicBezTo>
                  <a:cubicBezTo>
                    <a:pt x="83430" y="335762"/>
                    <a:pt x="83430" y="335762"/>
                    <a:pt x="84039" y="335762"/>
                  </a:cubicBezTo>
                  <a:cubicBezTo>
                    <a:pt x="84039" y="335762"/>
                    <a:pt x="84039" y="335762"/>
                    <a:pt x="84039" y="336991"/>
                  </a:cubicBezTo>
                  <a:cubicBezTo>
                    <a:pt x="84039" y="336377"/>
                    <a:pt x="85257" y="336991"/>
                    <a:pt x="84648" y="335147"/>
                  </a:cubicBezTo>
                  <a:cubicBezTo>
                    <a:pt x="84648" y="335147"/>
                    <a:pt x="84648" y="335147"/>
                    <a:pt x="85866" y="335147"/>
                  </a:cubicBezTo>
                  <a:cubicBezTo>
                    <a:pt x="85866" y="335147"/>
                    <a:pt x="85866" y="335147"/>
                    <a:pt x="85866" y="334533"/>
                  </a:cubicBezTo>
                  <a:cubicBezTo>
                    <a:pt x="85866" y="334533"/>
                    <a:pt x="85866" y="334533"/>
                    <a:pt x="86475" y="334533"/>
                  </a:cubicBezTo>
                  <a:cubicBezTo>
                    <a:pt x="86475" y="334533"/>
                    <a:pt x="86475" y="334533"/>
                    <a:pt x="86475" y="333304"/>
                  </a:cubicBezTo>
                  <a:cubicBezTo>
                    <a:pt x="86475" y="333304"/>
                    <a:pt x="86475" y="333304"/>
                    <a:pt x="87083" y="333304"/>
                  </a:cubicBezTo>
                  <a:cubicBezTo>
                    <a:pt x="86475" y="332689"/>
                    <a:pt x="88301" y="332074"/>
                    <a:pt x="87692" y="330231"/>
                  </a:cubicBezTo>
                  <a:cubicBezTo>
                    <a:pt x="87692" y="330231"/>
                    <a:pt x="87692" y="330231"/>
                    <a:pt x="88301" y="330231"/>
                  </a:cubicBezTo>
                  <a:cubicBezTo>
                    <a:pt x="88301" y="330231"/>
                    <a:pt x="88301" y="330231"/>
                    <a:pt x="88301" y="328387"/>
                  </a:cubicBezTo>
                  <a:cubicBezTo>
                    <a:pt x="88301" y="328387"/>
                    <a:pt x="88301" y="328387"/>
                    <a:pt x="88301" y="327772"/>
                  </a:cubicBezTo>
                  <a:close/>
                  <a:moveTo>
                    <a:pt x="276833" y="0"/>
                  </a:moveTo>
                  <a:cubicBezTo>
                    <a:pt x="277443" y="0"/>
                    <a:pt x="277443" y="0"/>
                    <a:pt x="277443" y="0"/>
                  </a:cubicBezTo>
                  <a:cubicBezTo>
                    <a:pt x="277443" y="614"/>
                    <a:pt x="277443" y="614"/>
                    <a:pt x="277443" y="614"/>
                  </a:cubicBezTo>
                  <a:cubicBezTo>
                    <a:pt x="278053" y="614"/>
                    <a:pt x="278053" y="614"/>
                    <a:pt x="278053" y="614"/>
                  </a:cubicBezTo>
                  <a:cubicBezTo>
                    <a:pt x="278053" y="1229"/>
                    <a:pt x="278053" y="1229"/>
                    <a:pt x="278053" y="1229"/>
                  </a:cubicBezTo>
                  <a:cubicBezTo>
                    <a:pt x="279883" y="1229"/>
                    <a:pt x="279883" y="3072"/>
                    <a:pt x="280493" y="2458"/>
                  </a:cubicBezTo>
                  <a:cubicBezTo>
                    <a:pt x="280493" y="1229"/>
                    <a:pt x="280493" y="1229"/>
                    <a:pt x="280493" y="1229"/>
                  </a:cubicBezTo>
                  <a:cubicBezTo>
                    <a:pt x="282323" y="3072"/>
                    <a:pt x="282933" y="2458"/>
                    <a:pt x="284154" y="2458"/>
                  </a:cubicBezTo>
                  <a:cubicBezTo>
                    <a:pt x="284154" y="4915"/>
                    <a:pt x="285374" y="3686"/>
                    <a:pt x="285374" y="4301"/>
                  </a:cubicBezTo>
                  <a:cubicBezTo>
                    <a:pt x="285984" y="6144"/>
                    <a:pt x="286594" y="6144"/>
                    <a:pt x="285984" y="6758"/>
                  </a:cubicBezTo>
                  <a:cubicBezTo>
                    <a:pt x="285374" y="6758"/>
                    <a:pt x="285374" y="6758"/>
                    <a:pt x="285374" y="6758"/>
                  </a:cubicBezTo>
                  <a:cubicBezTo>
                    <a:pt x="285374" y="9830"/>
                    <a:pt x="286594" y="10444"/>
                    <a:pt x="285984" y="11673"/>
                  </a:cubicBezTo>
                  <a:cubicBezTo>
                    <a:pt x="285374" y="11673"/>
                    <a:pt x="285374" y="11673"/>
                    <a:pt x="285374" y="11673"/>
                  </a:cubicBezTo>
                  <a:cubicBezTo>
                    <a:pt x="285374" y="12901"/>
                    <a:pt x="285374" y="12901"/>
                    <a:pt x="285374" y="12901"/>
                  </a:cubicBezTo>
                  <a:cubicBezTo>
                    <a:pt x="284764" y="12901"/>
                    <a:pt x="284764" y="12901"/>
                    <a:pt x="284764" y="12901"/>
                  </a:cubicBezTo>
                  <a:cubicBezTo>
                    <a:pt x="284764" y="13516"/>
                    <a:pt x="284764" y="13516"/>
                    <a:pt x="284764" y="13516"/>
                  </a:cubicBezTo>
                  <a:cubicBezTo>
                    <a:pt x="285374" y="13516"/>
                    <a:pt x="285374" y="13516"/>
                    <a:pt x="285374" y="13516"/>
                  </a:cubicBezTo>
                  <a:cubicBezTo>
                    <a:pt x="285374" y="12901"/>
                    <a:pt x="285374" y="12901"/>
                    <a:pt x="285374" y="12901"/>
                  </a:cubicBezTo>
                  <a:cubicBezTo>
                    <a:pt x="285984" y="12901"/>
                    <a:pt x="285984" y="12901"/>
                    <a:pt x="285984" y="12901"/>
                  </a:cubicBezTo>
                  <a:cubicBezTo>
                    <a:pt x="285984" y="12287"/>
                    <a:pt x="285984" y="12287"/>
                    <a:pt x="285984" y="12287"/>
                  </a:cubicBezTo>
                  <a:cubicBezTo>
                    <a:pt x="286594" y="12287"/>
                    <a:pt x="286594" y="12287"/>
                    <a:pt x="286594" y="12287"/>
                  </a:cubicBezTo>
                  <a:cubicBezTo>
                    <a:pt x="286594" y="10444"/>
                    <a:pt x="286594" y="11058"/>
                    <a:pt x="286594" y="10444"/>
                  </a:cubicBezTo>
                  <a:cubicBezTo>
                    <a:pt x="287814" y="10444"/>
                    <a:pt x="287814" y="10444"/>
                    <a:pt x="287814" y="10444"/>
                  </a:cubicBezTo>
                  <a:cubicBezTo>
                    <a:pt x="287814" y="9830"/>
                    <a:pt x="287814" y="9830"/>
                    <a:pt x="287814" y="9830"/>
                  </a:cubicBezTo>
                  <a:cubicBezTo>
                    <a:pt x="286594" y="9830"/>
                    <a:pt x="286594" y="9830"/>
                    <a:pt x="286594" y="9830"/>
                  </a:cubicBezTo>
                  <a:cubicBezTo>
                    <a:pt x="286594" y="9215"/>
                    <a:pt x="286594" y="9215"/>
                    <a:pt x="286594" y="9215"/>
                  </a:cubicBezTo>
                  <a:cubicBezTo>
                    <a:pt x="285984" y="9215"/>
                    <a:pt x="285984" y="9215"/>
                    <a:pt x="285984" y="9215"/>
                  </a:cubicBezTo>
                  <a:cubicBezTo>
                    <a:pt x="285984" y="8601"/>
                    <a:pt x="285984" y="8601"/>
                    <a:pt x="285984" y="8601"/>
                  </a:cubicBezTo>
                  <a:cubicBezTo>
                    <a:pt x="286594" y="8601"/>
                    <a:pt x="286594" y="8601"/>
                    <a:pt x="286594" y="8601"/>
                  </a:cubicBezTo>
                  <a:cubicBezTo>
                    <a:pt x="286594" y="6758"/>
                    <a:pt x="286594" y="7372"/>
                    <a:pt x="286594" y="6758"/>
                  </a:cubicBezTo>
                  <a:cubicBezTo>
                    <a:pt x="288424" y="8601"/>
                    <a:pt x="288424" y="7372"/>
                    <a:pt x="289034" y="7987"/>
                  </a:cubicBezTo>
                  <a:cubicBezTo>
                    <a:pt x="289034" y="6144"/>
                    <a:pt x="289034" y="6758"/>
                    <a:pt x="289034" y="6144"/>
                  </a:cubicBezTo>
                  <a:cubicBezTo>
                    <a:pt x="289644" y="6144"/>
                    <a:pt x="289644" y="6144"/>
                    <a:pt x="289644" y="6144"/>
                  </a:cubicBezTo>
                  <a:cubicBezTo>
                    <a:pt x="289644" y="7987"/>
                    <a:pt x="289644" y="8601"/>
                    <a:pt x="289644" y="9215"/>
                  </a:cubicBezTo>
                  <a:cubicBezTo>
                    <a:pt x="290254" y="9215"/>
                    <a:pt x="290254" y="9215"/>
                    <a:pt x="290254" y="9215"/>
                  </a:cubicBezTo>
                  <a:cubicBezTo>
                    <a:pt x="290254" y="8601"/>
                    <a:pt x="290254" y="8601"/>
                    <a:pt x="290254" y="8601"/>
                  </a:cubicBezTo>
                  <a:cubicBezTo>
                    <a:pt x="290864" y="8601"/>
                    <a:pt x="290864" y="8601"/>
                    <a:pt x="290864" y="8601"/>
                  </a:cubicBezTo>
                  <a:cubicBezTo>
                    <a:pt x="290864" y="9215"/>
                    <a:pt x="290864" y="9215"/>
                    <a:pt x="290864" y="9215"/>
                  </a:cubicBezTo>
                  <a:cubicBezTo>
                    <a:pt x="292085" y="9215"/>
                    <a:pt x="292085" y="9215"/>
                    <a:pt x="292085" y="9215"/>
                  </a:cubicBezTo>
                  <a:cubicBezTo>
                    <a:pt x="292085" y="11058"/>
                    <a:pt x="292085" y="10444"/>
                    <a:pt x="292085" y="10444"/>
                  </a:cubicBezTo>
                  <a:cubicBezTo>
                    <a:pt x="293305" y="10444"/>
                    <a:pt x="293305" y="10444"/>
                    <a:pt x="293305" y="10444"/>
                  </a:cubicBezTo>
                  <a:cubicBezTo>
                    <a:pt x="292695" y="11673"/>
                    <a:pt x="292695" y="11673"/>
                    <a:pt x="292695" y="11673"/>
                  </a:cubicBezTo>
                  <a:cubicBezTo>
                    <a:pt x="294525" y="11673"/>
                    <a:pt x="293915" y="11673"/>
                    <a:pt x="293915" y="11673"/>
                  </a:cubicBezTo>
                  <a:cubicBezTo>
                    <a:pt x="293915" y="12901"/>
                    <a:pt x="293915" y="13516"/>
                    <a:pt x="293915" y="13516"/>
                  </a:cubicBezTo>
                  <a:cubicBezTo>
                    <a:pt x="292085" y="13516"/>
                    <a:pt x="292695" y="13516"/>
                    <a:pt x="292695" y="13516"/>
                  </a:cubicBezTo>
                  <a:cubicBezTo>
                    <a:pt x="292695" y="15973"/>
                    <a:pt x="290864" y="14744"/>
                    <a:pt x="290864" y="15359"/>
                  </a:cubicBezTo>
                  <a:cubicBezTo>
                    <a:pt x="290864" y="17202"/>
                    <a:pt x="289644" y="16587"/>
                    <a:pt x="289644" y="16587"/>
                  </a:cubicBezTo>
                  <a:cubicBezTo>
                    <a:pt x="289034" y="19045"/>
                    <a:pt x="287204" y="19045"/>
                    <a:pt x="287814" y="20273"/>
                  </a:cubicBezTo>
                  <a:cubicBezTo>
                    <a:pt x="286594" y="20273"/>
                    <a:pt x="286594" y="20273"/>
                    <a:pt x="286594" y="20273"/>
                  </a:cubicBezTo>
                  <a:cubicBezTo>
                    <a:pt x="286594" y="22117"/>
                    <a:pt x="286594" y="21502"/>
                    <a:pt x="286594" y="21502"/>
                  </a:cubicBezTo>
                  <a:cubicBezTo>
                    <a:pt x="287814" y="21502"/>
                    <a:pt x="287814" y="21502"/>
                    <a:pt x="287814" y="21502"/>
                  </a:cubicBezTo>
                  <a:cubicBezTo>
                    <a:pt x="287814" y="20888"/>
                    <a:pt x="287814" y="20888"/>
                    <a:pt x="287814" y="20888"/>
                  </a:cubicBezTo>
                  <a:cubicBezTo>
                    <a:pt x="288424" y="20888"/>
                    <a:pt x="288424" y="20888"/>
                    <a:pt x="288424" y="20888"/>
                  </a:cubicBezTo>
                  <a:cubicBezTo>
                    <a:pt x="288424" y="20273"/>
                    <a:pt x="288424" y="20273"/>
                    <a:pt x="288424" y="20273"/>
                  </a:cubicBezTo>
                  <a:cubicBezTo>
                    <a:pt x="289644" y="20273"/>
                    <a:pt x="289644" y="20273"/>
                    <a:pt x="289644" y="20273"/>
                  </a:cubicBezTo>
                  <a:cubicBezTo>
                    <a:pt x="289644" y="19659"/>
                    <a:pt x="289644" y="19659"/>
                    <a:pt x="289644" y="19659"/>
                  </a:cubicBezTo>
                  <a:cubicBezTo>
                    <a:pt x="290254" y="19659"/>
                    <a:pt x="290254" y="19659"/>
                    <a:pt x="290254" y="19659"/>
                  </a:cubicBezTo>
                  <a:cubicBezTo>
                    <a:pt x="290254" y="18430"/>
                    <a:pt x="290254" y="18430"/>
                    <a:pt x="290254" y="18430"/>
                  </a:cubicBezTo>
                  <a:cubicBezTo>
                    <a:pt x="292085" y="18430"/>
                    <a:pt x="292695" y="18430"/>
                    <a:pt x="292695" y="18430"/>
                  </a:cubicBezTo>
                  <a:cubicBezTo>
                    <a:pt x="292085" y="15359"/>
                    <a:pt x="295135" y="15359"/>
                    <a:pt x="295745" y="14130"/>
                  </a:cubicBezTo>
                  <a:cubicBezTo>
                    <a:pt x="295745" y="15359"/>
                    <a:pt x="295745" y="15359"/>
                    <a:pt x="295745" y="15359"/>
                  </a:cubicBezTo>
                  <a:cubicBezTo>
                    <a:pt x="296355" y="15359"/>
                    <a:pt x="296355" y="15359"/>
                    <a:pt x="296355" y="15359"/>
                  </a:cubicBezTo>
                  <a:cubicBezTo>
                    <a:pt x="296355" y="14130"/>
                    <a:pt x="296355" y="14130"/>
                    <a:pt x="296355" y="14130"/>
                  </a:cubicBezTo>
                  <a:cubicBezTo>
                    <a:pt x="296965" y="14130"/>
                    <a:pt x="296965" y="14130"/>
                    <a:pt x="296965" y="14130"/>
                  </a:cubicBezTo>
                  <a:cubicBezTo>
                    <a:pt x="296965" y="12901"/>
                    <a:pt x="298185" y="12287"/>
                    <a:pt x="297575" y="12287"/>
                  </a:cubicBezTo>
                  <a:cubicBezTo>
                    <a:pt x="296965" y="12287"/>
                    <a:pt x="296965" y="12287"/>
                    <a:pt x="296965" y="12287"/>
                  </a:cubicBezTo>
                  <a:cubicBezTo>
                    <a:pt x="296965" y="11673"/>
                    <a:pt x="296965" y="11673"/>
                    <a:pt x="296965" y="11673"/>
                  </a:cubicBezTo>
                  <a:cubicBezTo>
                    <a:pt x="297575" y="11673"/>
                    <a:pt x="297575" y="11673"/>
                    <a:pt x="297575" y="11673"/>
                  </a:cubicBezTo>
                  <a:cubicBezTo>
                    <a:pt x="297575" y="9830"/>
                    <a:pt x="297575" y="10444"/>
                    <a:pt x="297575" y="9830"/>
                  </a:cubicBezTo>
                  <a:cubicBezTo>
                    <a:pt x="298185" y="9830"/>
                    <a:pt x="298185" y="9830"/>
                    <a:pt x="298185" y="9830"/>
                  </a:cubicBezTo>
                  <a:cubicBezTo>
                    <a:pt x="298185" y="9215"/>
                    <a:pt x="298185" y="9215"/>
                    <a:pt x="298185" y="9215"/>
                  </a:cubicBezTo>
                  <a:cubicBezTo>
                    <a:pt x="299406" y="9215"/>
                    <a:pt x="299406" y="9215"/>
                    <a:pt x="299406" y="9215"/>
                  </a:cubicBezTo>
                  <a:cubicBezTo>
                    <a:pt x="299406" y="9830"/>
                    <a:pt x="299406" y="9830"/>
                    <a:pt x="299406" y="9830"/>
                  </a:cubicBezTo>
                  <a:cubicBezTo>
                    <a:pt x="301846" y="9830"/>
                    <a:pt x="302456" y="10444"/>
                    <a:pt x="303676" y="10444"/>
                  </a:cubicBezTo>
                  <a:cubicBezTo>
                    <a:pt x="303676" y="12287"/>
                    <a:pt x="303676" y="11673"/>
                    <a:pt x="303676" y="12287"/>
                  </a:cubicBezTo>
                  <a:cubicBezTo>
                    <a:pt x="304896" y="12287"/>
                    <a:pt x="304896" y="12287"/>
                    <a:pt x="304896" y="12287"/>
                  </a:cubicBezTo>
                  <a:cubicBezTo>
                    <a:pt x="304896" y="13516"/>
                    <a:pt x="304896" y="14130"/>
                    <a:pt x="304896" y="14130"/>
                  </a:cubicBezTo>
                  <a:lnTo>
                    <a:pt x="306117" y="14130"/>
                  </a:lnTo>
                  <a:cubicBezTo>
                    <a:pt x="306117" y="15973"/>
                    <a:pt x="306117" y="15359"/>
                    <a:pt x="306117" y="15973"/>
                  </a:cubicBezTo>
                  <a:cubicBezTo>
                    <a:pt x="305506" y="15973"/>
                    <a:pt x="305506" y="15973"/>
                    <a:pt x="305506" y="15973"/>
                  </a:cubicBezTo>
                  <a:cubicBezTo>
                    <a:pt x="305506" y="16587"/>
                    <a:pt x="305506" y="16587"/>
                    <a:pt x="305506" y="16587"/>
                  </a:cubicBezTo>
                  <a:cubicBezTo>
                    <a:pt x="306117" y="16587"/>
                    <a:pt x="306117" y="16587"/>
                    <a:pt x="306117" y="16587"/>
                  </a:cubicBezTo>
                  <a:cubicBezTo>
                    <a:pt x="306117" y="18430"/>
                    <a:pt x="306117" y="17816"/>
                    <a:pt x="306117" y="17816"/>
                  </a:cubicBezTo>
                  <a:cubicBezTo>
                    <a:pt x="304896" y="17816"/>
                    <a:pt x="304896" y="17816"/>
                    <a:pt x="304896" y="17816"/>
                  </a:cubicBezTo>
                  <a:cubicBezTo>
                    <a:pt x="304896" y="18430"/>
                    <a:pt x="304896" y="18430"/>
                    <a:pt x="304896" y="18430"/>
                  </a:cubicBezTo>
                  <a:cubicBezTo>
                    <a:pt x="304286" y="18430"/>
                    <a:pt x="304286" y="18430"/>
                    <a:pt x="304286" y="18430"/>
                  </a:cubicBezTo>
                  <a:cubicBezTo>
                    <a:pt x="304286" y="19659"/>
                    <a:pt x="304286" y="19659"/>
                    <a:pt x="304286" y="19659"/>
                  </a:cubicBezTo>
                  <a:cubicBezTo>
                    <a:pt x="303676" y="19659"/>
                    <a:pt x="303676" y="19659"/>
                    <a:pt x="303676" y="19659"/>
                  </a:cubicBezTo>
                  <a:cubicBezTo>
                    <a:pt x="303676" y="20273"/>
                    <a:pt x="303676" y="20273"/>
                    <a:pt x="303676" y="20273"/>
                  </a:cubicBezTo>
                  <a:cubicBezTo>
                    <a:pt x="304286" y="20273"/>
                    <a:pt x="304286" y="20273"/>
                    <a:pt x="304286" y="20273"/>
                  </a:cubicBezTo>
                  <a:cubicBezTo>
                    <a:pt x="303066" y="20888"/>
                    <a:pt x="303676" y="21502"/>
                    <a:pt x="303676" y="21502"/>
                  </a:cubicBezTo>
                  <a:cubicBezTo>
                    <a:pt x="302456" y="21502"/>
                    <a:pt x="302456" y="21502"/>
                    <a:pt x="302456" y="21502"/>
                  </a:cubicBezTo>
                  <a:cubicBezTo>
                    <a:pt x="302456" y="23345"/>
                    <a:pt x="302456" y="22731"/>
                    <a:pt x="302456" y="23345"/>
                  </a:cubicBezTo>
                  <a:cubicBezTo>
                    <a:pt x="301846" y="23345"/>
                    <a:pt x="301846" y="23345"/>
                    <a:pt x="301846" y="23345"/>
                  </a:cubicBezTo>
                  <a:cubicBezTo>
                    <a:pt x="301846" y="23960"/>
                    <a:pt x="301846" y="23960"/>
                    <a:pt x="301846" y="23960"/>
                  </a:cubicBezTo>
                  <a:cubicBezTo>
                    <a:pt x="301236" y="23960"/>
                    <a:pt x="301236" y="23960"/>
                    <a:pt x="301236" y="23960"/>
                  </a:cubicBezTo>
                  <a:cubicBezTo>
                    <a:pt x="301236" y="24574"/>
                    <a:pt x="301236" y="24574"/>
                    <a:pt x="301236" y="24574"/>
                  </a:cubicBezTo>
                  <a:cubicBezTo>
                    <a:pt x="301846" y="24574"/>
                    <a:pt x="301846" y="24574"/>
                    <a:pt x="301846" y="24574"/>
                  </a:cubicBezTo>
                  <a:cubicBezTo>
                    <a:pt x="301846" y="23960"/>
                    <a:pt x="301846" y="23960"/>
                    <a:pt x="301846" y="23960"/>
                  </a:cubicBezTo>
                  <a:cubicBezTo>
                    <a:pt x="302456" y="23960"/>
                    <a:pt x="302456" y="23960"/>
                    <a:pt x="302456" y="23960"/>
                  </a:cubicBezTo>
                  <a:cubicBezTo>
                    <a:pt x="302456" y="23345"/>
                    <a:pt x="302456" y="23345"/>
                    <a:pt x="302456" y="23345"/>
                  </a:cubicBezTo>
                  <a:cubicBezTo>
                    <a:pt x="303676" y="23345"/>
                    <a:pt x="303676" y="23345"/>
                    <a:pt x="303676" y="23345"/>
                  </a:cubicBezTo>
                  <a:cubicBezTo>
                    <a:pt x="303676" y="22117"/>
                    <a:pt x="303676" y="22117"/>
                    <a:pt x="303676" y="22117"/>
                  </a:cubicBezTo>
                  <a:cubicBezTo>
                    <a:pt x="304286" y="22117"/>
                    <a:pt x="304286" y="22117"/>
                    <a:pt x="304286" y="22117"/>
                  </a:cubicBezTo>
                  <a:cubicBezTo>
                    <a:pt x="304286" y="21502"/>
                    <a:pt x="304286" y="21502"/>
                    <a:pt x="304286" y="21502"/>
                  </a:cubicBezTo>
                  <a:cubicBezTo>
                    <a:pt x="306117" y="21502"/>
                    <a:pt x="305506" y="21502"/>
                    <a:pt x="305506" y="21502"/>
                  </a:cubicBezTo>
                  <a:cubicBezTo>
                    <a:pt x="305506" y="20273"/>
                    <a:pt x="305506" y="19659"/>
                    <a:pt x="305506" y="19659"/>
                  </a:cubicBezTo>
                  <a:cubicBezTo>
                    <a:pt x="307337" y="19659"/>
                    <a:pt x="306727" y="19659"/>
                    <a:pt x="307337" y="19659"/>
                  </a:cubicBezTo>
                  <a:cubicBezTo>
                    <a:pt x="307337" y="18430"/>
                    <a:pt x="307337" y="18430"/>
                    <a:pt x="307337" y="18430"/>
                  </a:cubicBezTo>
                  <a:cubicBezTo>
                    <a:pt x="309167" y="18430"/>
                    <a:pt x="309777" y="15973"/>
                    <a:pt x="310387" y="16587"/>
                  </a:cubicBezTo>
                  <a:cubicBezTo>
                    <a:pt x="310387" y="15973"/>
                    <a:pt x="310387" y="15973"/>
                    <a:pt x="310387" y="15973"/>
                  </a:cubicBezTo>
                  <a:cubicBezTo>
                    <a:pt x="311607" y="15973"/>
                    <a:pt x="311607" y="15973"/>
                    <a:pt x="311607" y="15973"/>
                  </a:cubicBezTo>
                  <a:cubicBezTo>
                    <a:pt x="311607" y="16587"/>
                    <a:pt x="311607" y="16587"/>
                    <a:pt x="311607" y="16587"/>
                  </a:cubicBezTo>
                  <a:cubicBezTo>
                    <a:pt x="313438" y="16587"/>
                    <a:pt x="314048" y="16587"/>
                    <a:pt x="314048" y="16587"/>
                  </a:cubicBezTo>
                  <a:cubicBezTo>
                    <a:pt x="314048" y="17202"/>
                    <a:pt x="314048" y="17202"/>
                    <a:pt x="314048" y="17202"/>
                  </a:cubicBezTo>
                  <a:cubicBezTo>
                    <a:pt x="315268" y="17202"/>
                    <a:pt x="315268" y="17202"/>
                    <a:pt x="315268" y="17202"/>
                  </a:cubicBezTo>
                  <a:cubicBezTo>
                    <a:pt x="315268" y="17816"/>
                    <a:pt x="315268" y="17816"/>
                    <a:pt x="315268" y="17816"/>
                  </a:cubicBezTo>
                  <a:cubicBezTo>
                    <a:pt x="314048" y="17816"/>
                    <a:pt x="314048" y="17816"/>
                    <a:pt x="314048" y="17816"/>
                  </a:cubicBezTo>
                  <a:cubicBezTo>
                    <a:pt x="314048" y="19659"/>
                    <a:pt x="314048" y="19045"/>
                    <a:pt x="314048" y="19659"/>
                  </a:cubicBezTo>
                  <a:cubicBezTo>
                    <a:pt x="315878" y="17816"/>
                    <a:pt x="315878" y="19045"/>
                    <a:pt x="316488" y="18430"/>
                  </a:cubicBezTo>
                  <a:cubicBezTo>
                    <a:pt x="315878" y="17816"/>
                    <a:pt x="315878" y="17816"/>
                    <a:pt x="315878" y="17816"/>
                  </a:cubicBezTo>
                  <a:cubicBezTo>
                    <a:pt x="316488" y="17202"/>
                    <a:pt x="316488" y="17202"/>
                    <a:pt x="316488" y="17202"/>
                  </a:cubicBezTo>
                  <a:cubicBezTo>
                    <a:pt x="316488" y="17816"/>
                    <a:pt x="316488" y="17816"/>
                    <a:pt x="316488" y="17816"/>
                  </a:cubicBezTo>
                  <a:cubicBezTo>
                    <a:pt x="317098" y="17816"/>
                    <a:pt x="317098" y="17816"/>
                    <a:pt x="317098" y="17816"/>
                  </a:cubicBezTo>
                  <a:cubicBezTo>
                    <a:pt x="317098" y="17202"/>
                    <a:pt x="317098" y="17202"/>
                    <a:pt x="317098" y="17202"/>
                  </a:cubicBezTo>
                  <a:cubicBezTo>
                    <a:pt x="317708" y="17202"/>
                    <a:pt x="317708" y="17202"/>
                    <a:pt x="317708" y="17202"/>
                  </a:cubicBezTo>
                  <a:cubicBezTo>
                    <a:pt x="317708" y="16587"/>
                    <a:pt x="317708" y="16587"/>
                    <a:pt x="317708" y="16587"/>
                  </a:cubicBezTo>
                  <a:cubicBezTo>
                    <a:pt x="318928" y="16587"/>
                    <a:pt x="318928" y="16587"/>
                    <a:pt x="318928" y="16587"/>
                  </a:cubicBezTo>
                  <a:cubicBezTo>
                    <a:pt x="318928" y="17202"/>
                    <a:pt x="318928" y="17202"/>
                    <a:pt x="318928" y="17202"/>
                  </a:cubicBezTo>
                  <a:cubicBezTo>
                    <a:pt x="319538" y="17202"/>
                    <a:pt x="319538" y="17202"/>
                    <a:pt x="319538" y="17202"/>
                  </a:cubicBezTo>
                  <a:cubicBezTo>
                    <a:pt x="319538" y="17816"/>
                    <a:pt x="319538" y="17816"/>
                    <a:pt x="319538" y="17816"/>
                  </a:cubicBezTo>
                  <a:cubicBezTo>
                    <a:pt x="320148" y="17816"/>
                    <a:pt x="320148" y="17816"/>
                    <a:pt x="320148" y="17816"/>
                  </a:cubicBezTo>
                  <a:cubicBezTo>
                    <a:pt x="320148" y="17202"/>
                    <a:pt x="320148" y="17202"/>
                    <a:pt x="320148" y="17202"/>
                  </a:cubicBezTo>
                  <a:cubicBezTo>
                    <a:pt x="320759" y="17202"/>
                    <a:pt x="320759" y="17202"/>
                    <a:pt x="320759" y="17202"/>
                  </a:cubicBezTo>
                  <a:cubicBezTo>
                    <a:pt x="320759" y="16587"/>
                    <a:pt x="320759" y="16587"/>
                    <a:pt x="320759" y="16587"/>
                  </a:cubicBezTo>
                  <a:cubicBezTo>
                    <a:pt x="321369" y="16587"/>
                    <a:pt x="321369" y="16587"/>
                    <a:pt x="321369" y="16587"/>
                  </a:cubicBezTo>
                  <a:cubicBezTo>
                    <a:pt x="321369" y="15973"/>
                    <a:pt x="321369" y="15973"/>
                    <a:pt x="321369" y="15973"/>
                  </a:cubicBezTo>
                  <a:cubicBezTo>
                    <a:pt x="323199" y="15973"/>
                    <a:pt x="323809" y="15973"/>
                    <a:pt x="323809" y="15973"/>
                  </a:cubicBezTo>
                  <a:cubicBezTo>
                    <a:pt x="323809" y="16587"/>
                    <a:pt x="323809" y="16587"/>
                    <a:pt x="323809" y="16587"/>
                  </a:cubicBezTo>
                  <a:cubicBezTo>
                    <a:pt x="324419" y="16587"/>
                    <a:pt x="324419" y="16587"/>
                    <a:pt x="324419" y="16587"/>
                  </a:cubicBezTo>
                  <a:cubicBezTo>
                    <a:pt x="324419" y="17202"/>
                    <a:pt x="324419" y="17202"/>
                    <a:pt x="324419" y="17202"/>
                  </a:cubicBezTo>
                  <a:cubicBezTo>
                    <a:pt x="325029" y="17202"/>
                    <a:pt x="325029" y="17202"/>
                    <a:pt x="325029" y="17202"/>
                  </a:cubicBezTo>
                  <a:cubicBezTo>
                    <a:pt x="325029" y="17816"/>
                    <a:pt x="325029" y="17816"/>
                    <a:pt x="325029" y="17816"/>
                  </a:cubicBezTo>
                  <a:cubicBezTo>
                    <a:pt x="325639" y="17816"/>
                    <a:pt x="325639" y="17816"/>
                    <a:pt x="325639" y="17816"/>
                  </a:cubicBezTo>
                  <a:cubicBezTo>
                    <a:pt x="325639" y="15973"/>
                    <a:pt x="325639" y="16587"/>
                    <a:pt x="325639" y="16587"/>
                  </a:cubicBezTo>
                  <a:cubicBezTo>
                    <a:pt x="327469" y="16587"/>
                    <a:pt x="326859" y="16587"/>
                    <a:pt x="327469" y="16587"/>
                  </a:cubicBezTo>
                  <a:cubicBezTo>
                    <a:pt x="327469" y="14744"/>
                    <a:pt x="327469" y="15359"/>
                    <a:pt x="327469" y="15359"/>
                  </a:cubicBezTo>
                  <a:cubicBezTo>
                    <a:pt x="328079" y="15359"/>
                    <a:pt x="328079" y="15359"/>
                    <a:pt x="328079" y="15359"/>
                  </a:cubicBezTo>
                  <a:cubicBezTo>
                    <a:pt x="328079" y="14130"/>
                    <a:pt x="328079" y="14130"/>
                    <a:pt x="328079" y="14130"/>
                  </a:cubicBezTo>
                  <a:cubicBezTo>
                    <a:pt x="329910" y="14130"/>
                    <a:pt x="329300" y="14130"/>
                    <a:pt x="329300" y="14130"/>
                  </a:cubicBezTo>
                  <a:cubicBezTo>
                    <a:pt x="329300" y="15973"/>
                    <a:pt x="329300" y="16587"/>
                    <a:pt x="329300" y="17202"/>
                  </a:cubicBezTo>
                  <a:cubicBezTo>
                    <a:pt x="330520" y="17202"/>
                    <a:pt x="330520" y="17202"/>
                    <a:pt x="330520" y="17202"/>
                  </a:cubicBezTo>
                  <a:cubicBezTo>
                    <a:pt x="330520" y="16587"/>
                    <a:pt x="330520" y="16587"/>
                    <a:pt x="330520" y="16587"/>
                  </a:cubicBezTo>
                  <a:cubicBezTo>
                    <a:pt x="331130" y="16587"/>
                    <a:pt x="331130" y="16587"/>
                    <a:pt x="331130" y="16587"/>
                  </a:cubicBezTo>
                  <a:cubicBezTo>
                    <a:pt x="331130" y="17202"/>
                    <a:pt x="331130" y="17202"/>
                    <a:pt x="331130" y="17202"/>
                  </a:cubicBezTo>
                  <a:cubicBezTo>
                    <a:pt x="331740" y="17202"/>
                    <a:pt x="331740" y="17202"/>
                    <a:pt x="331740" y="17202"/>
                  </a:cubicBezTo>
                  <a:cubicBezTo>
                    <a:pt x="331740" y="16587"/>
                    <a:pt x="331740" y="16587"/>
                    <a:pt x="331740" y="16587"/>
                  </a:cubicBezTo>
                  <a:cubicBezTo>
                    <a:pt x="332350" y="16587"/>
                    <a:pt x="332350" y="16587"/>
                    <a:pt x="332350" y="16587"/>
                  </a:cubicBezTo>
                  <a:cubicBezTo>
                    <a:pt x="332350" y="17816"/>
                    <a:pt x="333570" y="17816"/>
                    <a:pt x="332960" y="17816"/>
                  </a:cubicBezTo>
                  <a:cubicBezTo>
                    <a:pt x="332960" y="17202"/>
                    <a:pt x="332960" y="17202"/>
                    <a:pt x="332960" y="17202"/>
                  </a:cubicBezTo>
                  <a:cubicBezTo>
                    <a:pt x="333570" y="17202"/>
                    <a:pt x="333570" y="17202"/>
                    <a:pt x="333570" y="17202"/>
                  </a:cubicBezTo>
                  <a:cubicBezTo>
                    <a:pt x="333570" y="19045"/>
                    <a:pt x="333570" y="18430"/>
                    <a:pt x="333570" y="18430"/>
                  </a:cubicBezTo>
                  <a:cubicBezTo>
                    <a:pt x="334790" y="18430"/>
                    <a:pt x="334790" y="18430"/>
                    <a:pt x="334790" y="18430"/>
                  </a:cubicBezTo>
                  <a:cubicBezTo>
                    <a:pt x="334790" y="17816"/>
                    <a:pt x="334790" y="17816"/>
                    <a:pt x="334790" y="17816"/>
                  </a:cubicBezTo>
                  <a:cubicBezTo>
                    <a:pt x="335400" y="17816"/>
                    <a:pt x="335400" y="17816"/>
                    <a:pt x="335400" y="17816"/>
                  </a:cubicBezTo>
                  <a:cubicBezTo>
                    <a:pt x="335400" y="18430"/>
                    <a:pt x="335400" y="18430"/>
                    <a:pt x="335400" y="18430"/>
                  </a:cubicBezTo>
                  <a:cubicBezTo>
                    <a:pt x="337841" y="18430"/>
                    <a:pt x="339671" y="18430"/>
                    <a:pt x="340891" y="18430"/>
                  </a:cubicBezTo>
                  <a:cubicBezTo>
                    <a:pt x="340891" y="19659"/>
                    <a:pt x="340891" y="19659"/>
                    <a:pt x="340891" y="19659"/>
                  </a:cubicBezTo>
                  <a:cubicBezTo>
                    <a:pt x="341501" y="19659"/>
                    <a:pt x="341501" y="19659"/>
                    <a:pt x="341501" y="19659"/>
                  </a:cubicBezTo>
                  <a:cubicBezTo>
                    <a:pt x="341501" y="18430"/>
                    <a:pt x="341501" y="18430"/>
                    <a:pt x="341501" y="18430"/>
                  </a:cubicBezTo>
                  <a:cubicBezTo>
                    <a:pt x="343332" y="18430"/>
                    <a:pt x="343332" y="18430"/>
                    <a:pt x="343332" y="18430"/>
                  </a:cubicBezTo>
                  <a:cubicBezTo>
                    <a:pt x="343332" y="17816"/>
                    <a:pt x="343332" y="17816"/>
                    <a:pt x="343332" y="17816"/>
                  </a:cubicBezTo>
                  <a:cubicBezTo>
                    <a:pt x="345162" y="17816"/>
                    <a:pt x="344552" y="17816"/>
                    <a:pt x="344552" y="17816"/>
                  </a:cubicBezTo>
                  <a:cubicBezTo>
                    <a:pt x="344552" y="17202"/>
                    <a:pt x="344552" y="17202"/>
                    <a:pt x="344552" y="17202"/>
                  </a:cubicBezTo>
                  <a:cubicBezTo>
                    <a:pt x="345162" y="17202"/>
                    <a:pt x="345162" y="17202"/>
                    <a:pt x="345162" y="17202"/>
                  </a:cubicBezTo>
                  <a:cubicBezTo>
                    <a:pt x="345162" y="16587"/>
                    <a:pt x="345162" y="16587"/>
                    <a:pt x="345162" y="16587"/>
                  </a:cubicBezTo>
                  <a:cubicBezTo>
                    <a:pt x="346992" y="16587"/>
                    <a:pt x="346992" y="15359"/>
                    <a:pt x="346992" y="15973"/>
                  </a:cubicBezTo>
                  <a:cubicBezTo>
                    <a:pt x="346992" y="16587"/>
                    <a:pt x="346992" y="16587"/>
                    <a:pt x="346992" y="16587"/>
                  </a:cubicBezTo>
                  <a:cubicBezTo>
                    <a:pt x="347602" y="15973"/>
                    <a:pt x="347602" y="15973"/>
                    <a:pt x="347602" y="15973"/>
                  </a:cubicBezTo>
                  <a:cubicBezTo>
                    <a:pt x="348212" y="16587"/>
                    <a:pt x="348212" y="16587"/>
                    <a:pt x="348212" y="16587"/>
                  </a:cubicBezTo>
                  <a:cubicBezTo>
                    <a:pt x="348212" y="14744"/>
                    <a:pt x="348212" y="15359"/>
                    <a:pt x="348212" y="15359"/>
                  </a:cubicBezTo>
                  <a:cubicBezTo>
                    <a:pt x="350042" y="15359"/>
                    <a:pt x="349432" y="15359"/>
                    <a:pt x="350042" y="15359"/>
                  </a:cubicBezTo>
                  <a:cubicBezTo>
                    <a:pt x="350042" y="15973"/>
                    <a:pt x="350042" y="15973"/>
                    <a:pt x="350042" y="15973"/>
                  </a:cubicBezTo>
                  <a:cubicBezTo>
                    <a:pt x="352483" y="15973"/>
                    <a:pt x="354313" y="15973"/>
                    <a:pt x="355533" y="15973"/>
                  </a:cubicBezTo>
                  <a:cubicBezTo>
                    <a:pt x="355533" y="17202"/>
                    <a:pt x="355533" y="17202"/>
                    <a:pt x="355533" y="17202"/>
                  </a:cubicBezTo>
                  <a:cubicBezTo>
                    <a:pt x="354923" y="17202"/>
                    <a:pt x="354923" y="17202"/>
                    <a:pt x="354923" y="17202"/>
                  </a:cubicBezTo>
                  <a:cubicBezTo>
                    <a:pt x="354923" y="17816"/>
                    <a:pt x="354923" y="17816"/>
                    <a:pt x="354923" y="17816"/>
                  </a:cubicBezTo>
                  <a:cubicBezTo>
                    <a:pt x="355533" y="17816"/>
                    <a:pt x="355533" y="17816"/>
                    <a:pt x="355533" y="17816"/>
                  </a:cubicBezTo>
                  <a:cubicBezTo>
                    <a:pt x="355533" y="18430"/>
                    <a:pt x="355533" y="18430"/>
                    <a:pt x="355533" y="18430"/>
                  </a:cubicBezTo>
                  <a:cubicBezTo>
                    <a:pt x="357974" y="18430"/>
                    <a:pt x="358584" y="17816"/>
                    <a:pt x="359804" y="17816"/>
                  </a:cubicBezTo>
                  <a:cubicBezTo>
                    <a:pt x="359804" y="18430"/>
                    <a:pt x="359804" y="18430"/>
                    <a:pt x="359804" y="18430"/>
                  </a:cubicBezTo>
                  <a:cubicBezTo>
                    <a:pt x="360414" y="18430"/>
                    <a:pt x="360414" y="18430"/>
                    <a:pt x="360414" y="18430"/>
                  </a:cubicBezTo>
                  <a:cubicBezTo>
                    <a:pt x="360414" y="19659"/>
                    <a:pt x="360414" y="19659"/>
                    <a:pt x="360414" y="19659"/>
                  </a:cubicBezTo>
                  <a:cubicBezTo>
                    <a:pt x="362244" y="19659"/>
                    <a:pt x="362854" y="19659"/>
                    <a:pt x="362854" y="19659"/>
                  </a:cubicBezTo>
                  <a:cubicBezTo>
                    <a:pt x="362854" y="20273"/>
                    <a:pt x="362854" y="20273"/>
                    <a:pt x="362854" y="20273"/>
                  </a:cubicBezTo>
                  <a:cubicBezTo>
                    <a:pt x="363464" y="20273"/>
                    <a:pt x="363464" y="20273"/>
                    <a:pt x="363464" y="20273"/>
                  </a:cubicBezTo>
                  <a:cubicBezTo>
                    <a:pt x="363464" y="20888"/>
                    <a:pt x="363464" y="20888"/>
                    <a:pt x="363464" y="20888"/>
                  </a:cubicBezTo>
                  <a:cubicBezTo>
                    <a:pt x="364074" y="20888"/>
                    <a:pt x="364074" y="20888"/>
                    <a:pt x="364074" y="20888"/>
                  </a:cubicBezTo>
                  <a:cubicBezTo>
                    <a:pt x="364074" y="20273"/>
                    <a:pt x="364074" y="20273"/>
                    <a:pt x="364074" y="20273"/>
                  </a:cubicBezTo>
                  <a:cubicBezTo>
                    <a:pt x="364684" y="20273"/>
                    <a:pt x="364684" y="20273"/>
                    <a:pt x="364684" y="20273"/>
                  </a:cubicBezTo>
                  <a:cubicBezTo>
                    <a:pt x="364684" y="19659"/>
                    <a:pt x="364684" y="19659"/>
                    <a:pt x="364684" y="19659"/>
                  </a:cubicBezTo>
                  <a:cubicBezTo>
                    <a:pt x="365905" y="19659"/>
                    <a:pt x="365905" y="19659"/>
                    <a:pt x="365905" y="19659"/>
                  </a:cubicBezTo>
                  <a:cubicBezTo>
                    <a:pt x="365905" y="17816"/>
                    <a:pt x="365905" y="18430"/>
                    <a:pt x="365905" y="17816"/>
                  </a:cubicBezTo>
                  <a:cubicBezTo>
                    <a:pt x="364684" y="17816"/>
                    <a:pt x="364684" y="17816"/>
                    <a:pt x="364684" y="17816"/>
                  </a:cubicBezTo>
                  <a:cubicBezTo>
                    <a:pt x="364684" y="17202"/>
                    <a:pt x="364684" y="17202"/>
                    <a:pt x="364684" y="17202"/>
                  </a:cubicBezTo>
                  <a:cubicBezTo>
                    <a:pt x="364074" y="17202"/>
                    <a:pt x="364074" y="17202"/>
                    <a:pt x="364074" y="17202"/>
                  </a:cubicBezTo>
                  <a:cubicBezTo>
                    <a:pt x="364074" y="16587"/>
                    <a:pt x="364074" y="16587"/>
                    <a:pt x="364074" y="16587"/>
                  </a:cubicBezTo>
                  <a:cubicBezTo>
                    <a:pt x="362244" y="16587"/>
                    <a:pt x="362854" y="14744"/>
                    <a:pt x="362854" y="14130"/>
                  </a:cubicBezTo>
                  <a:cubicBezTo>
                    <a:pt x="363464" y="14130"/>
                    <a:pt x="363464" y="14130"/>
                    <a:pt x="363464" y="14130"/>
                  </a:cubicBezTo>
                  <a:cubicBezTo>
                    <a:pt x="363464" y="12901"/>
                    <a:pt x="363464" y="12901"/>
                    <a:pt x="363464" y="12901"/>
                  </a:cubicBezTo>
                  <a:cubicBezTo>
                    <a:pt x="365295" y="13516"/>
                    <a:pt x="365905" y="12287"/>
                    <a:pt x="365905" y="12287"/>
                  </a:cubicBezTo>
                  <a:cubicBezTo>
                    <a:pt x="365905" y="12901"/>
                    <a:pt x="365905" y="12901"/>
                    <a:pt x="365905" y="12901"/>
                  </a:cubicBezTo>
                  <a:cubicBezTo>
                    <a:pt x="366515" y="12901"/>
                    <a:pt x="366515" y="12901"/>
                    <a:pt x="366515" y="12901"/>
                  </a:cubicBezTo>
                  <a:cubicBezTo>
                    <a:pt x="366515" y="14744"/>
                    <a:pt x="366515" y="15359"/>
                    <a:pt x="366515" y="15973"/>
                  </a:cubicBezTo>
                  <a:cubicBezTo>
                    <a:pt x="367125" y="15359"/>
                    <a:pt x="367125" y="15359"/>
                    <a:pt x="367125" y="15359"/>
                  </a:cubicBezTo>
                  <a:cubicBezTo>
                    <a:pt x="367125" y="15973"/>
                    <a:pt x="367125" y="15973"/>
                    <a:pt x="367125" y="15973"/>
                  </a:cubicBezTo>
                  <a:cubicBezTo>
                    <a:pt x="369565" y="15973"/>
                    <a:pt x="371395" y="15973"/>
                    <a:pt x="372005" y="15973"/>
                  </a:cubicBezTo>
                  <a:cubicBezTo>
                    <a:pt x="372005" y="16587"/>
                    <a:pt x="372005" y="16587"/>
                    <a:pt x="372005" y="16587"/>
                  </a:cubicBezTo>
                  <a:cubicBezTo>
                    <a:pt x="373836" y="16587"/>
                    <a:pt x="373226" y="16587"/>
                    <a:pt x="373836" y="16587"/>
                  </a:cubicBezTo>
                  <a:cubicBezTo>
                    <a:pt x="373836" y="15973"/>
                    <a:pt x="373836" y="15973"/>
                    <a:pt x="373836" y="15973"/>
                  </a:cubicBezTo>
                  <a:cubicBezTo>
                    <a:pt x="374446" y="15973"/>
                    <a:pt x="374446" y="15973"/>
                    <a:pt x="374446" y="15973"/>
                  </a:cubicBezTo>
                  <a:cubicBezTo>
                    <a:pt x="374446" y="16587"/>
                    <a:pt x="374446" y="16587"/>
                    <a:pt x="374446" y="16587"/>
                  </a:cubicBezTo>
                  <a:cubicBezTo>
                    <a:pt x="375056" y="16587"/>
                    <a:pt x="375056" y="16587"/>
                    <a:pt x="375056" y="16587"/>
                  </a:cubicBezTo>
                  <a:cubicBezTo>
                    <a:pt x="375056" y="15973"/>
                    <a:pt x="375056" y="15973"/>
                    <a:pt x="375056" y="15973"/>
                  </a:cubicBezTo>
                  <a:cubicBezTo>
                    <a:pt x="376886" y="17202"/>
                    <a:pt x="375666" y="17816"/>
                    <a:pt x="375666" y="17816"/>
                  </a:cubicBezTo>
                  <a:cubicBezTo>
                    <a:pt x="376276" y="17816"/>
                    <a:pt x="376276" y="17816"/>
                    <a:pt x="376276" y="17816"/>
                  </a:cubicBezTo>
                  <a:cubicBezTo>
                    <a:pt x="376276" y="18430"/>
                    <a:pt x="376276" y="18430"/>
                    <a:pt x="376276" y="18430"/>
                  </a:cubicBezTo>
                  <a:cubicBezTo>
                    <a:pt x="378106" y="18430"/>
                    <a:pt x="377496" y="18430"/>
                    <a:pt x="378106" y="18430"/>
                  </a:cubicBezTo>
                  <a:cubicBezTo>
                    <a:pt x="378106" y="17816"/>
                    <a:pt x="378106" y="17816"/>
                    <a:pt x="378106" y="17816"/>
                  </a:cubicBezTo>
                  <a:cubicBezTo>
                    <a:pt x="380547" y="17816"/>
                    <a:pt x="382377" y="19045"/>
                    <a:pt x="383597" y="18430"/>
                  </a:cubicBezTo>
                  <a:cubicBezTo>
                    <a:pt x="383597" y="19659"/>
                    <a:pt x="383597" y="19659"/>
                    <a:pt x="383597" y="19659"/>
                  </a:cubicBezTo>
                  <a:cubicBezTo>
                    <a:pt x="382987" y="19659"/>
                    <a:pt x="382987" y="19659"/>
                    <a:pt x="382987" y="19659"/>
                  </a:cubicBezTo>
                  <a:cubicBezTo>
                    <a:pt x="382377" y="21502"/>
                    <a:pt x="382377" y="22117"/>
                    <a:pt x="382377" y="23345"/>
                  </a:cubicBezTo>
                  <a:cubicBezTo>
                    <a:pt x="381767" y="23345"/>
                    <a:pt x="381767" y="23345"/>
                    <a:pt x="381767" y="23345"/>
                  </a:cubicBezTo>
                  <a:cubicBezTo>
                    <a:pt x="381767" y="23960"/>
                    <a:pt x="381767" y="23960"/>
                    <a:pt x="381767" y="23960"/>
                  </a:cubicBezTo>
                  <a:cubicBezTo>
                    <a:pt x="379936" y="23960"/>
                    <a:pt x="380547" y="23960"/>
                    <a:pt x="379936" y="23960"/>
                  </a:cubicBezTo>
                  <a:cubicBezTo>
                    <a:pt x="379936" y="25803"/>
                    <a:pt x="379936" y="27031"/>
                    <a:pt x="379936" y="27646"/>
                  </a:cubicBezTo>
                  <a:cubicBezTo>
                    <a:pt x="378716" y="27646"/>
                    <a:pt x="378716" y="27646"/>
                    <a:pt x="378716" y="27646"/>
                  </a:cubicBezTo>
                  <a:cubicBezTo>
                    <a:pt x="378716" y="28874"/>
                    <a:pt x="378716" y="28874"/>
                    <a:pt x="378716" y="28874"/>
                  </a:cubicBezTo>
                  <a:cubicBezTo>
                    <a:pt x="376886" y="29489"/>
                    <a:pt x="376276" y="30717"/>
                    <a:pt x="375666" y="30103"/>
                  </a:cubicBezTo>
                  <a:cubicBezTo>
                    <a:pt x="373226" y="35018"/>
                    <a:pt x="376886" y="36861"/>
                    <a:pt x="379326" y="36246"/>
                  </a:cubicBezTo>
                  <a:cubicBezTo>
                    <a:pt x="379326" y="36861"/>
                    <a:pt x="379326" y="36861"/>
                    <a:pt x="379326" y="36861"/>
                  </a:cubicBezTo>
                  <a:cubicBezTo>
                    <a:pt x="378716" y="36861"/>
                    <a:pt x="378716" y="36861"/>
                    <a:pt x="378716" y="36861"/>
                  </a:cubicBezTo>
                  <a:cubicBezTo>
                    <a:pt x="378716" y="38704"/>
                    <a:pt x="378716" y="38704"/>
                    <a:pt x="378716" y="39318"/>
                  </a:cubicBezTo>
                  <a:cubicBezTo>
                    <a:pt x="378106" y="39318"/>
                    <a:pt x="378106" y="39318"/>
                    <a:pt x="378106" y="39318"/>
                  </a:cubicBezTo>
                  <a:cubicBezTo>
                    <a:pt x="378106" y="39933"/>
                    <a:pt x="378106" y="39933"/>
                    <a:pt x="378106" y="39933"/>
                  </a:cubicBezTo>
                  <a:cubicBezTo>
                    <a:pt x="377496" y="39933"/>
                    <a:pt x="377496" y="39933"/>
                    <a:pt x="377496" y="39933"/>
                  </a:cubicBezTo>
                  <a:cubicBezTo>
                    <a:pt x="377496" y="41776"/>
                    <a:pt x="377496" y="41161"/>
                    <a:pt x="377496" y="41161"/>
                  </a:cubicBezTo>
                  <a:cubicBezTo>
                    <a:pt x="376276" y="41161"/>
                    <a:pt x="376276" y="41161"/>
                    <a:pt x="376276" y="41161"/>
                  </a:cubicBezTo>
                  <a:cubicBezTo>
                    <a:pt x="376276" y="43004"/>
                    <a:pt x="375666" y="43004"/>
                    <a:pt x="375666" y="43619"/>
                  </a:cubicBezTo>
                  <a:cubicBezTo>
                    <a:pt x="375056" y="43619"/>
                    <a:pt x="375056" y="43619"/>
                    <a:pt x="375056" y="43619"/>
                  </a:cubicBezTo>
                  <a:cubicBezTo>
                    <a:pt x="375056" y="45462"/>
                    <a:pt x="375056" y="44847"/>
                    <a:pt x="375056" y="44847"/>
                  </a:cubicBezTo>
                  <a:cubicBezTo>
                    <a:pt x="374446" y="44847"/>
                    <a:pt x="374446" y="44847"/>
                    <a:pt x="374446" y="44847"/>
                  </a:cubicBezTo>
                  <a:cubicBezTo>
                    <a:pt x="374446" y="46690"/>
                    <a:pt x="374446" y="46076"/>
                    <a:pt x="374446" y="46076"/>
                  </a:cubicBezTo>
                  <a:cubicBezTo>
                    <a:pt x="373836" y="46076"/>
                    <a:pt x="373836" y="46076"/>
                    <a:pt x="373836" y="46076"/>
                  </a:cubicBezTo>
                  <a:cubicBezTo>
                    <a:pt x="373836" y="47305"/>
                    <a:pt x="373836" y="47305"/>
                    <a:pt x="373836" y="47305"/>
                  </a:cubicBezTo>
                  <a:cubicBezTo>
                    <a:pt x="372615" y="47305"/>
                    <a:pt x="372615" y="47305"/>
                    <a:pt x="372615" y="47305"/>
                  </a:cubicBezTo>
                  <a:cubicBezTo>
                    <a:pt x="372615" y="47919"/>
                    <a:pt x="372615" y="47919"/>
                    <a:pt x="372615" y="47919"/>
                  </a:cubicBezTo>
                  <a:cubicBezTo>
                    <a:pt x="371395" y="47919"/>
                    <a:pt x="371395" y="47919"/>
                    <a:pt x="371395" y="47919"/>
                  </a:cubicBezTo>
                  <a:cubicBezTo>
                    <a:pt x="371395" y="48533"/>
                    <a:pt x="371395" y="48533"/>
                    <a:pt x="371395" y="48533"/>
                  </a:cubicBezTo>
                  <a:cubicBezTo>
                    <a:pt x="370785" y="48533"/>
                    <a:pt x="370785" y="48533"/>
                    <a:pt x="370785" y="48533"/>
                  </a:cubicBezTo>
                  <a:cubicBezTo>
                    <a:pt x="370785" y="49148"/>
                    <a:pt x="370785" y="49148"/>
                    <a:pt x="370785" y="49148"/>
                  </a:cubicBezTo>
                  <a:cubicBezTo>
                    <a:pt x="368955" y="49148"/>
                    <a:pt x="369565" y="49148"/>
                    <a:pt x="369565" y="49148"/>
                  </a:cubicBezTo>
                  <a:cubicBezTo>
                    <a:pt x="369565" y="49762"/>
                    <a:pt x="369565" y="49762"/>
                    <a:pt x="369565" y="49762"/>
                  </a:cubicBezTo>
                  <a:cubicBezTo>
                    <a:pt x="368345" y="49762"/>
                    <a:pt x="368345" y="49762"/>
                    <a:pt x="368345" y="49762"/>
                  </a:cubicBezTo>
                  <a:cubicBezTo>
                    <a:pt x="368345" y="52219"/>
                    <a:pt x="367125" y="50991"/>
                    <a:pt x="367125" y="51605"/>
                  </a:cubicBezTo>
                  <a:cubicBezTo>
                    <a:pt x="367125" y="52219"/>
                    <a:pt x="367125" y="52219"/>
                    <a:pt x="367125" y="52219"/>
                  </a:cubicBezTo>
                  <a:cubicBezTo>
                    <a:pt x="365295" y="52219"/>
                    <a:pt x="365295" y="52219"/>
                    <a:pt x="364684" y="52219"/>
                  </a:cubicBezTo>
                  <a:cubicBezTo>
                    <a:pt x="364684" y="52834"/>
                    <a:pt x="364684" y="52834"/>
                    <a:pt x="364684" y="52834"/>
                  </a:cubicBezTo>
                  <a:cubicBezTo>
                    <a:pt x="364074" y="52834"/>
                    <a:pt x="364074" y="52834"/>
                    <a:pt x="364074" y="52834"/>
                  </a:cubicBezTo>
                  <a:cubicBezTo>
                    <a:pt x="364074" y="52219"/>
                    <a:pt x="364074" y="52219"/>
                    <a:pt x="364074" y="52219"/>
                  </a:cubicBezTo>
                  <a:cubicBezTo>
                    <a:pt x="363464" y="52219"/>
                    <a:pt x="363464" y="52219"/>
                    <a:pt x="363464" y="52219"/>
                  </a:cubicBezTo>
                  <a:cubicBezTo>
                    <a:pt x="363464" y="52834"/>
                    <a:pt x="363464" y="52834"/>
                    <a:pt x="363464" y="52834"/>
                  </a:cubicBezTo>
                  <a:cubicBezTo>
                    <a:pt x="361634" y="52834"/>
                    <a:pt x="361024" y="52834"/>
                    <a:pt x="360414" y="52834"/>
                  </a:cubicBezTo>
                  <a:cubicBezTo>
                    <a:pt x="360414" y="53448"/>
                    <a:pt x="360414" y="53448"/>
                    <a:pt x="360414" y="53448"/>
                  </a:cubicBezTo>
                  <a:cubicBezTo>
                    <a:pt x="357974" y="53448"/>
                    <a:pt x="356143" y="54677"/>
                    <a:pt x="356143" y="55905"/>
                  </a:cubicBezTo>
                  <a:cubicBezTo>
                    <a:pt x="354313" y="55905"/>
                    <a:pt x="354313" y="57134"/>
                    <a:pt x="354313" y="56520"/>
                  </a:cubicBezTo>
                  <a:cubicBezTo>
                    <a:pt x="354313" y="57134"/>
                    <a:pt x="354313" y="57134"/>
                    <a:pt x="354313" y="57134"/>
                  </a:cubicBezTo>
                  <a:cubicBezTo>
                    <a:pt x="353093" y="57134"/>
                    <a:pt x="353093" y="57134"/>
                    <a:pt x="353093" y="57134"/>
                  </a:cubicBezTo>
                  <a:cubicBezTo>
                    <a:pt x="353093" y="57749"/>
                    <a:pt x="353093" y="57749"/>
                    <a:pt x="353093" y="57749"/>
                  </a:cubicBezTo>
                  <a:cubicBezTo>
                    <a:pt x="352483" y="57749"/>
                    <a:pt x="352483" y="57749"/>
                    <a:pt x="352483" y="57749"/>
                  </a:cubicBezTo>
                  <a:cubicBezTo>
                    <a:pt x="352483" y="58977"/>
                    <a:pt x="352483" y="58977"/>
                    <a:pt x="352483" y="58977"/>
                  </a:cubicBezTo>
                  <a:cubicBezTo>
                    <a:pt x="351873" y="58977"/>
                    <a:pt x="351873" y="58977"/>
                    <a:pt x="351873" y="58977"/>
                  </a:cubicBezTo>
                  <a:cubicBezTo>
                    <a:pt x="351873" y="59592"/>
                    <a:pt x="351873" y="59592"/>
                    <a:pt x="351873" y="59592"/>
                  </a:cubicBezTo>
                  <a:cubicBezTo>
                    <a:pt x="351263" y="59592"/>
                    <a:pt x="351263" y="59592"/>
                    <a:pt x="351263" y="59592"/>
                  </a:cubicBezTo>
                  <a:cubicBezTo>
                    <a:pt x="351263" y="61435"/>
                    <a:pt x="351263" y="60820"/>
                    <a:pt x="351263" y="60820"/>
                  </a:cubicBezTo>
                  <a:cubicBezTo>
                    <a:pt x="348822" y="60820"/>
                    <a:pt x="350042" y="62663"/>
                    <a:pt x="350042" y="62663"/>
                  </a:cubicBezTo>
                  <a:cubicBezTo>
                    <a:pt x="348822" y="62663"/>
                    <a:pt x="348822" y="62663"/>
                    <a:pt x="348822" y="62663"/>
                  </a:cubicBezTo>
                  <a:cubicBezTo>
                    <a:pt x="348822" y="63278"/>
                    <a:pt x="348822" y="63278"/>
                    <a:pt x="348822" y="63278"/>
                  </a:cubicBezTo>
                  <a:cubicBezTo>
                    <a:pt x="347602" y="63278"/>
                    <a:pt x="347602" y="63278"/>
                    <a:pt x="347602" y="63278"/>
                  </a:cubicBezTo>
                  <a:cubicBezTo>
                    <a:pt x="347602" y="63892"/>
                    <a:pt x="347602" y="63892"/>
                    <a:pt x="347602" y="63892"/>
                  </a:cubicBezTo>
                  <a:cubicBezTo>
                    <a:pt x="345772" y="63892"/>
                    <a:pt x="345162" y="65121"/>
                    <a:pt x="344552" y="64506"/>
                  </a:cubicBezTo>
                  <a:cubicBezTo>
                    <a:pt x="344552" y="65121"/>
                    <a:pt x="344552" y="65121"/>
                    <a:pt x="344552" y="65121"/>
                  </a:cubicBezTo>
                  <a:cubicBezTo>
                    <a:pt x="343942" y="65121"/>
                    <a:pt x="343942" y="65121"/>
                    <a:pt x="343942" y="65121"/>
                  </a:cubicBezTo>
                  <a:cubicBezTo>
                    <a:pt x="343942" y="66349"/>
                    <a:pt x="343942" y="66349"/>
                    <a:pt x="343942" y="66349"/>
                  </a:cubicBezTo>
                  <a:cubicBezTo>
                    <a:pt x="342111" y="66349"/>
                    <a:pt x="342111" y="66349"/>
                    <a:pt x="341501" y="66349"/>
                  </a:cubicBezTo>
                  <a:cubicBezTo>
                    <a:pt x="341501" y="66964"/>
                    <a:pt x="341501" y="66964"/>
                    <a:pt x="341501" y="66964"/>
                  </a:cubicBezTo>
                  <a:cubicBezTo>
                    <a:pt x="340891" y="66964"/>
                    <a:pt x="340891" y="66964"/>
                    <a:pt x="340891" y="66964"/>
                  </a:cubicBezTo>
                  <a:cubicBezTo>
                    <a:pt x="340891" y="67578"/>
                    <a:pt x="340891" y="67578"/>
                    <a:pt x="340891" y="67578"/>
                  </a:cubicBezTo>
                  <a:cubicBezTo>
                    <a:pt x="339671" y="67578"/>
                    <a:pt x="339061" y="67578"/>
                    <a:pt x="339061" y="67578"/>
                  </a:cubicBezTo>
                  <a:cubicBezTo>
                    <a:pt x="339061" y="68192"/>
                    <a:pt x="339061" y="68192"/>
                    <a:pt x="339061" y="68192"/>
                  </a:cubicBezTo>
                  <a:cubicBezTo>
                    <a:pt x="337231" y="68192"/>
                    <a:pt x="337841" y="68192"/>
                    <a:pt x="337231" y="68192"/>
                  </a:cubicBezTo>
                  <a:cubicBezTo>
                    <a:pt x="337231" y="68807"/>
                    <a:pt x="337231" y="68807"/>
                    <a:pt x="337231" y="68807"/>
                  </a:cubicBezTo>
                  <a:cubicBezTo>
                    <a:pt x="336011" y="68807"/>
                    <a:pt x="336011" y="68807"/>
                    <a:pt x="336011" y="68807"/>
                  </a:cubicBezTo>
                  <a:cubicBezTo>
                    <a:pt x="336011" y="69421"/>
                    <a:pt x="336011" y="69421"/>
                    <a:pt x="336011" y="69421"/>
                  </a:cubicBezTo>
                  <a:cubicBezTo>
                    <a:pt x="335400" y="69421"/>
                    <a:pt x="335400" y="69421"/>
                    <a:pt x="335400" y="69421"/>
                  </a:cubicBezTo>
                  <a:cubicBezTo>
                    <a:pt x="335400" y="70650"/>
                    <a:pt x="335400" y="70650"/>
                    <a:pt x="335400" y="70650"/>
                  </a:cubicBezTo>
                  <a:cubicBezTo>
                    <a:pt x="333570" y="70650"/>
                    <a:pt x="334180" y="70650"/>
                    <a:pt x="333570" y="70650"/>
                  </a:cubicBezTo>
                  <a:cubicBezTo>
                    <a:pt x="333570" y="71264"/>
                    <a:pt x="333570" y="71264"/>
                    <a:pt x="333570" y="71264"/>
                  </a:cubicBezTo>
                  <a:cubicBezTo>
                    <a:pt x="332960" y="71264"/>
                    <a:pt x="332960" y="71264"/>
                    <a:pt x="332960" y="71264"/>
                  </a:cubicBezTo>
                  <a:cubicBezTo>
                    <a:pt x="332960" y="71878"/>
                    <a:pt x="332960" y="71878"/>
                    <a:pt x="332960" y="71878"/>
                  </a:cubicBezTo>
                  <a:cubicBezTo>
                    <a:pt x="331130" y="71878"/>
                    <a:pt x="329910" y="71878"/>
                    <a:pt x="329300" y="71878"/>
                  </a:cubicBezTo>
                  <a:cubicBezTo>
                    <a:pt x="329300" y="73721"/>
                    <a:pt x="329300" y="73107"/>
                    <a:pt x="329300" y="73107"/>
                  </a:cubicBezTo>
                  <a:cubicBezTo>
                    <a:pt x="328079" y="73107"/>
                    <a:pt x="328079" y="73107"/>
                    <a:pt x="328079" y="73107"/>
                  </a:cubicBezTo>
                  <a:cubicBezTo>
                    <a:pt x="327469" y="74950"/>
                    <a:pt x="326859" y="75564"/>
                    <a:pt x="327469" y="76179"/>
                  </a:cubicBezTo>
                  <a:cubicBezTo>
                    <a:pt x="326859" y="76179"/>
                    <a:pt x="326859" y="76179"/>
                    <a:pt x="326859" y="76179"/>
                  </a:cubicBezTo>
                  <a:cubicBezTo>
                    <a:pt x="326859" y="76793"/>
                    <a:pt x="326859" y="76793"/>
                    <a:pt x="326859" y="76793"/>
                  </a:cubicBezTo>
                  <a:cubicBezTo>
                    <a:pt x="325029" y="76793"/>
                    <a:pt x="324419" y="76793"/>
                    <a:pt x="324419" y="76793"/>
                  </a:cubicBezTo>
                  <a:cubicBezTo>
                    <a:pt x="324419" y="78636"/>
                    <a:pt x="323199" y="78022"/>
                    <a:pt x="323809" y="78636"/>
                  </a:cubicBezTo>
                  <a:cubicBezTo>
                    <a:pt x="323199" y="77408"/>
                    <a:pt x="323199" y="77408"/>
                    <a:pt x="323199" y="77408"/>
                  </a:cubicBezTo>
                  <a:cubicBezTo>
                    <a:pt x="323199" y="78636"/>
                    <a:pt x="323199" y="78636"/>
                    <a:pt x="323199" y="78636"/>
                  </a:cubicBezTo>
                  <a:cubicBezTo>
                    <a:pt x="320148" y="78022"/>
                    <a:pt x="318928" y="79251"/>
                    <a:pt x="317708" y="79251"/>
                  </a:cubicBezTo>
                  <a:cubicBezTo>
                    <a:pt x="318318" y="81094"/>
                    <a:pt x="317098" y="82322"/>
                    <a:pt x="317098" y="82322"/>
                  </a:cubicBezTo>
                  <a:cubicBezTo>
                    <a:pt x="315268" y="82322"/>
                    <a:pt x="315878" y="82322"/>
                    <a:pt x="315878" y="82322"/>
                  </a:cubicBezTo>
                  <a:cubicBezTo>
                    <a:pt x="315878" y="81094"/>
                    <a:pt x="315878" y="81094"/>
                    <a:pt x="315878" y="81094"/>
                  </a:cubicBezTo>
                  <a:cubicBezTo>
                    <a:pt x="316488" y="81094"/>
                    <a:pt x="316488" y="81094"/>
                    <a:pt x="316488" y="81094"/>
                  </a:cubicBezTo>
                  <a:cubicBezTo>
                    <a:pt x="316488" y="80479"/>
                    <a:pt x="316488" y="80479"/>
                    <a:pt x="316488" y="80479"/>
                  </a:cubicBezTo>
                  <a:cubicBezTo>
                    <a:pt x="314658" y="80479"/>
                    <a:pt x="314658" y="80479"/>
                    <a:pt x="314048" y="80479"/>
                  </a:cubicBezTo>
                  <a:cubicBezTo>
                    <a:pt x="314048" y="79865"/>
                    <a:pt x="314048" y="79865"/>
                    <a:pt x="314048" y="79865"/>
                  </a:cubicBezTo>
                  <a:cubicBezTo>
                    <a:pt x="313438" y="79865"/>
                    <a:pt x="313438" y="79865"/>
                    <a:pt x="313438" y="79865"/>
                  </a:cubicBezTo>
                  <a:cubicBezTo>
                    <a:pt x="313438" y="79251"/>
                    <a:pt x="313438" y="79251"/>
                    <a:pt x="313438" y="79251"/>
                  </a:cubicBezTo>
                  <a:cubicBezTo>
                    <a:pt x="312217" y="80479"/>
                    <a:pt x="313438" y="81094"/>
                    <a:pt x="312827" y="81094"/>
                  </a:cubicBezTo>
                  <a:cubicBezTo>
                    <a:pt x="314658" y="81708"/>
                    <a:pt x="314658" y="82322"/>
                    <a:pt x="315268" y="82322"/>
                  </a:cubicBezTo>
                  <a:cubicBezTo>
                    <a:pt x="315268" y="82937"/>
                    <a:pt x="315268" y="82937"/>
                    <a:pt x="315268" y="82937"/>
                  </a:cubicBezTo>
                  <a:cubicBezTo>
                    <a:pt x="316488" y="82937"/>
                    <a:pt x="316488" y="82937"/>
                    <a:pt x="316488" y="82937"/>
                  </a:cubicBezTo>
                  <a:cubicBezTo>
                    <a:pt x="316488" y="84780"/>
                    <a:pt x="316488" y="85394"/>
                    <a:pt x="316488" y="86008"/>
                  </a:cubicBezTo>
                  <a:cubicBezTo>
                    <a:pt x="315878" y="86008"/>
                    <a:pt x="315878" y="86008"/>
                    <a:pt x="315878" y="86008"/>
                  </a:cubicBezTo>
                  <a:cubicBezTo>
                    <a:pt x="314658" y="87851"/>
                    <a:pt x="315268" y="89080"/>
                    <a:pt x="315268" y="90309"/>
                  </a:cubicBezTo>
                  <a:cubicBezTo>
                    <a:pt x="314048" y="90309"/>
                    <a:pt x="314048" y="90309"/>
                    <a:pt x="314048" y="90309"/>
                  </a:cubicBezTo>
                  <a:cubicBezTo>
                    <a:pt x="314048" y="86623"/>
                    <a:pt x="309777" y="89080"/>
                    <a:pt x="309167" y="90309"/>
                  </a:cubicBezTo>
                  <a:cubicBezTo>
                    <a:pt x="307947" y="88466"/>
                    <a:pt x="307337" y="89694"/>
                    <a:pt x="307337" y="89080"/>
                  </a:cubicBezTo>
                  <a:cubicBezTo>
                    <a:pt x="307337" y="88466"/>
                    <a:pt x="307337" y="88466"/>
                    <a:pt x="307337" y="88466"/>
                  </a:cubicBezTo>
                  <a:cubicBezTo>
                    <a:pt x="305506" y="88466"/>
                    <a:pt x="305506" y="88466"/>
                    <a:pt x="305506" y="88466"/>
                  </a:cubicBezTo>
                  <a:cubicBezTo>
                    <a:pt x="305506" y="87851"/>
                    <a:pt x="305506" y="87851"/>
                    <a:pt x="305506" y="87851"/>
                  </a:cubicBezTo>
                  <a:cubicBezTo>
                    <a:pt x="306117" y="87851"/>
                    <a:pt x="306117" y="87851"/>
                    <a:pt x="306117" y="87851"/>
                  </a:cubicBezTo>
                  <a:cubicBezTo>
                    <a:pt x="306117" y="87237"/>
                    <a:pt x="306117" y="87237"/>
                    <a:pt x="306117" y="87237"/>
                  </a:cubicBezTo>
                  <a:cubicBezTo>
                    <a:pt x="303676" y="86623"/>
                    <a:pt x="301846" y="86008"/>
                    <a:pt x="300626" y="86623"/>
                  </a:cubicBezTo>
                  <a:cubicBezTo>
                    <a:pt x="300626" y="87237"/>
                    <a:pt x="300626" y="87237"/>
                    <a:pt x="300626" y="87237"/>
                  </a:cubicBezTo>
                  <a:cubicBezTo>
                    <a:pt x="298185" y="86623"/>
                    <a:pt x="298796" y="84165"/>
                    <a:pt x="297575" y="84780"/>
                  </a:cubicBezTo>
                  <a:cubicBezTo>
                    <a:pt x="297575" y="82937"/>
                    <a:pt x="296355" y="83551"/>
                    <a:pt x="296355" y="83551"/>
                  </a:cubicBezTo>
                  <a:cubicBezTo>
                    <a:pt x="296355" y="84165"/>
                    <a:pt x="296355" y="84165"/>
                    <a:pt x="296355" y="84165"/>
                  </a:cubicBezTo>
                  <a:cubicBezTo>
                    <a:pt x="296965" y="84165"/>
                    <a:pt x="296965" y="84165"/>
                    <a:pt x="296965" y="84165"/>
                  </a:cubicBezTo>
                  <a:cubicBezTo>
                    <a:pt x="296965" y="86008"/>
                    <a:pt x="298185" y="86008"/>
                    <a:pt x="297575" y="86623"/>
                  </a:cubicBezTo>
                  <a:cubicBezTo>
                    <a:pt x="299406" y="86623"/>
                    <a:pt x="298796" y="86623"/>
                    <a:pt x="299406" y="86623"/>
                  </a:cubicBezTo>
                  <a:cubicBezTo>
                    <a:pt x="299406" y="87851"/>
                    <a:pt x="299406" y="87851"/>
                    <a:pt x="299406" y="87851"/>
                  </a:cubicBezTo>
                  <a:cubicBezTo>
                    <a:pt x="301846" y="87851"/>
                    <a:pt x="303676" y="87851"/>
                    <a:pt x="304896" y="87851"/>
                  </a:cubicBezTo>
                  <a:cubicBezTo>
                    <a:pt x="304896" y="88466"/>
                    <a:pt x="304896" y="88466"/>
                    <a:pt x="304896" y="88466"/>
                  </a:cubicBezTo>
                  <a:cubicBezTo>
                    <a:pt x="305506" y="88466"/>
                    <a:pt x="305506" y="88466"/>
                    <a:pt x="305506" y="88466"/>
                  </a:cubicBezTo>
                  <a:cubicBezTo>
                    <a:pt x="304896" y="90923"/>
                    <a:pt x="306727" y="91537"/>
                    <a:pt x="307337" y="91537"/>
                  </a:cubicBezTo>
                  <a:cubicBezTo>
                    <a:pt x="307337" y="92152"/>
                    <a:pt x="307337" y="92152"/>
                    <a:pt x="307337" y="92152"/>
                  </a:cubicBezTo>
                  <a:cubicBezTo>
                    <a:pt x="308557" y="92152"/>
                    <a:pt x="308557" y="92152"/>
                    <a:pt x="308557" y="92152"/>
                  </a:cubicBezTo>
                  <a:cubicBezTo>
                    <a:pt x="308557" y="91537"/>
                    <a:pt x="308557" y="91537"/>
                    <a:pt x="308557" y="91537"/>
                  </a:cubicBezTo>
                  <a:cubicBezTo>
                    <a:pt x="309167" y="91537"/>
                    <a:pt x="309167" y="91537"/>
                    <a:pt x="309167" y="91537"/>
                  </a:cubicBezTo>
                  <a:cubicBezTo>
                    <a:pt x="309167" y="92152"/>
                    <a:pt x="309167" y="92152"/>
                    <a:pt x="309167" y="92152"/>
                  </a:cubicBezTo>
                  <a:cubicBezTo>
                    <a:pt x="310997" y="92152"/>
                    <a:pt x="310387" y="92152"/>
                    <a:pt x="310387" y="92152"/>
                  </a:cubicBezTo>
                  <a:cubicBezTo>
                    <a:pt x="310997" y="93995"/>
                    <a:pt x="311607" y="93995"/>
                    <a:pt x="311607" y="94609"/>
                  </a:cubicBezTo>
                  <a:cubicBezTo>
                    <a:pt x="314658" y="93995"/>
                    <a:pt x="315878" y="91537"/>
                    <a:pt x="317708" y="92152"/>
                  </a:cubicBezTo>
                  <a:cubicBezTo>
                    <a:pt x="317708" y="92766"/>
                    <a:pt x="317708" y="92766"/>
                    <a:pt x="317708" y="92766"/>
                  </a:cubicBezTo>
                  <a:cubicBezTo>
                    <a:pt x="318928" y="92766"/>
                    <a:pt x="318928" y="92766"/>
                    <a:pt x="318928" y="92766"/>
                  </a:cubicBezTo>
                  <a:cubicBezTo>
                    <a:pt x="318928" y="93995"/>
                    <a:pt x="318928" y="93995"/>
                    <a:pt x="318928" y="93995"/>
                  </a:cubicBezTo>
                  <a:cubicBezTo>
                    <a:pt x="319538" y="93995"/>
                    <a:pt x="319538" y="93995"/>
                    <a:pt x="319538" y="93995"/>
                  </a:cubicBezTo>
                  <a:cubicBezTo>
                    <a:pt x="319538" y="94609"/>
                    <a:pt x="319538" y="94609"/>
                    <a:pt x="319538" y="94609"/>
                  </a:cubicBezTo>
                  <a:cubicBezTo>
                    <a:pt x="318928" y="94609"/>
                    <a:pt x="318928" y="94609"/>
                    <a:pt x="318928" y="94609"/>
                  </a:cubicBezTo>
                  <a:cubicBezTo>
                    <a:pt x="318928" y="95224"/>
                    <a:pt x="318928" y="95224"/>
                    <a:pt x="318928" y="95224"/>
                  </a:cubicBezTo>
                  <a:cubicBezTo>
                    <a:pt x="321369" y="95224"/>
                    <a:pt x="323199" y="94609"/>
                    <a:pt x="324419" y="94609"/>
                  </a:cubicBezTo>
                  <a:cubicBezTo>
                    <a:pt x="324419" y="93995"/>
                    <a:pt x="324419" y="93995"/>
                    <a:pt x="324419" y="93995"/>
                  </a:cubicBezTo>
                  <a:cubicBezTo>
                    <a:pt x="325029" y="93995"/>
                    <a:pt x="325029" y="93995"/>
                    <a:pt x="325029" y="93995"/>
                  </a:cubicBezTo>
                  <a:cubicBezTo>
                    <a:pt x="325029" y="92766"/>
                    <a:pt x="325029" y="92766"/>
                    <a:pt x="325029" y="92766"/>
                  </a:cubicBezTo>
                  <a:cubicBezTo>
                    <a:pt x="325639" y="92766"/>
                    <a:pt x="325639" y="92766"/>
                    <a:pt x="325639" y="92766"/>
                  </a:cubicBezTo>
                  <a:cubicBezTo>
                    <a:pt x="325029" y="92152"/>
                    <a:pt x="325029" y="92152"/>
                    <a:pt x="325029" y="92152"/>
                  </a:cubicBezTo>
                  <a:cubicBezTo>
                    <a:pt x="326859" y="92152"/>
                    <a:pt x="327469" y="92152"/>
                    <a:pt x="327469" y="92152"/>
                  </a:cubicBezTo>
                  <a:cubicBezTo>
                    <a:pt x="327469" y="94609"/>
                    <a:pt x="326249" y="94609"/>
                    <a:pt x="326859" y="95224"/>
                  </a:cubicBezTo>
                  <a:cubicBezTo>
                    <a:pt x="323809" y="95838"/>
                    <a:pt x="323199" y="98910"/>
                    <a:pt x="321979" y="98295"/>
                  </a:cubicBezTo>
                  <a:cubicBezTo>
                    <a:pt x="321979" y="100138"/>
                    <a:pt x="320759" y="99524"/>
                    <a:pt x="320759" y="99524"/>
                  </a:cubicBezTo>
                  <a:cubicBezTo>
                    <a:pt x="320759" y="100138"/>
                    <a:pt x="320759" y="100138"/>
                    <a:pt x="320759" y="100138"/>
                  </a:cubicBezTo>
                  <a:cubicBezTo>
                    <a:pt x="320148" y="100138"/>
                    <a:pt x="320148" y="100138"/>
                    <a:pt x="320148" y="100138"/>
                  </a:cubicBezTo>
                  <a:cubicBezTo>
                    <a:pt x="320148" y="100753"/>
                    <a:pt x="320148" y="100753"/>
                    <a:pt x="320148" y="100753"/>
                  </a:cubicBezTo>
                  <a:cubicBezTo>
                    <a:pt x="319538" y="100753"/>
                    <a:pt x="319538" y="100753"/>
                    <a:pt x="319538" y="100753"/>
                  </a:cubicBezTo>
                  <a:cubicBezTo>
                    <a:pt x="319538" y="101981"/>
                    <a:pt x="319538" y="101981"/>
                    <a:pt x="319538" y="101981"/>
                  </a:cubicBezTo>
                  <a:cubicBezTo>
                    <a:pt x="317708" y="101981"/>
                    <a:pt x="318318" y="101981"/>
                    <a:pt x="317708" y="101981"/>
                  </a:cubicBezTo>
                  <a:cubicBezTo>
                    <a:pt x="317708" y="103210"/>
                    <a:pt x="317708" y="103210"/>
                    <a:pt x="317708" y="103210"/>
                  </a:cubicBezTo>
                  <a:cubicBezTo>
                    <a:pt x="317098" y="103210"/>
                    <a:pt x="317098" y="103210"/>
                    <a:pt x="317098" y="103210"/>
                  </a:cubicBezTo>
                  <a:cubicBezTo>
                    <a:pt x="317098" y="103824"/>
                    <a:pt x="317098" y="103824"/>
                    <a:pt x="317098" y="103824"/>
                  </a:cubicBezTo>
                  <a:cubicBezTo>
                    <a:pt x="316488" y="103824"/>
                    <a:pt x="316488" y="103824"/>
                    <a:pt x="316488" y="103824"/>
                  </a:cubicBezTo>
                  <a:cubicBezTo>
                    <a:pt x="315878" y="106282"/>
                    <a:pt x="314048" y="106896"/>
                    <a:pt x="313438" y="106896"/>
                  </a:cubicBezTo>
                  <a:cubicBezTo>
                    <a:pt x="313438" y="107510"/>
                    <a:pt x="313438" y="107510"/>
                    <a:pt x="313438" y="107510"/>
                  </a:cubicBezTo>
                  <a:cubicBezTo>
                    <a:pt x="311607" y="107510"/>
                    <a:pt x="310997" y="107510"/>
                    <a:pt x="310387" y="107510"/>
                  </a:cubicBezTo>
                  <a:cubicBezTo>
                    <a:pt x="310387" y="106896"/>
                    <a:pt x="310387" y="106896"/>
                    <a:pt x="310387" y="106896"/>
                  </a:cubicBezTo>
                  <a:cubicBezTo>
                    <a:pt x="309777" y="106896"/>
                    <a:pt x="309777" y="106896"/>
                    <a:pt x="309777" y="106896"/>
                  </a:cubicBezTo>
                  <a:cubicBezTo>
                    <a:pt x="309777" y="106282"/>
                    <a:pt x="309777" y="106282"/>
                    <a:pt x="309777" y="106282"/>
                  </a:cubicBezTo>
                  <a:cubicBezTo>
                    <a:pt x="310387" y="106282"/>
                    <a:pt x="310387" y="106282"/>
                    <a:pt x="310387" y="106282"/>
                  </a:cubicBezTo>
                  <a:cubicBezTo>
                    <a:pt x="310387" y="104439"/>
                    <a:pt x="310387" y="105053"/>
                    <a:pt x="310387" y="104439"/>
                  </a:cubicBezTo>
                  <a:cubicBezTo>
                    <a:pt x="311607" y="104439"/>
                    <a:pt x="311607" y="104439"/>
                    <a:pt x="311607" y="104439"/>
                  </a:cubicBezTo>
                  <a:cubicBezTo>
                    <a:pt x="311607" y="103824"/>
                    <a:pt x="311607" y="103824"/>
                    <a:pt x="311607" y="103824"/>
                  </a:cubicBezTo>
                  <a:cubicBezTo>
                    <a:pt x="312217" y="103824"/>
                    <a:pt x="312217" y="103824"/>
                    <a:pt x="312217" y="103824"/>
                  </a:cubicBezTo>
                  <a:cubicBezTo>
                    <a:pt x="312217" y="101981"/>
                    <a:pt x="312217" y="102596"/>
                    <a:pt x="312217" y="102596"/>
                  </a:cubicBezTo>
                  <a:cubicBezTo>
                    <a:pt x="310387" y="102596"/>
                    <a:pt x="310387" y="102596"/>
                    <a:pt x="309777" y="102596"/>
                  </a:cubicBezTo>
                  <a:cubicBezTo>
                    <a:pt x="309777" y="103210"/>
                    <a:pt x="309777" y="103210"/>
                    <a:pt x="309777" y="103210"/>
                  </a:cubicBezTo>
                  <a:cubicBezTo>
                    <a:pt x="308557" y="103210"/>
                    <a:pt x="308557" y="101981"/>
                    <a:pt x="308557" y="102596"/>
                  </a:cubicBezTo>
                  <a:cubicBezTo>
                    <a:pt x="306727" y="104439"/>
                    <a:pt x="307337" y="103824"/>
                    <a:pt x="307337" y="103824"/>
                  </a:cubicBezTo>
                  <a:cubicBezTo>
                    <a:pt x="306117" y="103210"/>
                    <a:pt x="306117" y="103210"/>
                    <a:pt x="306117" y="103210"/>
                  </a:cubicBezTo>
                  <a:cubicBezTo>
                    <a:pt x="306117" y="105053"/>
                    <a:pt x="306117" y="104439"/>
                    <a:pt x="306117" y="104439"/>
                  </a:cubicBezTo>
                  <a:cubicBezTo>
                    <a:pt x="303066" y="105053"/>
                    <a:pt x="303676" y="106282"/>
                    <a:pt x="302456" y="106282"/>
                  </a:cubicBezTo>
                  <a:cubicBezTo>
                    <a:pt x="302456" y="106896"/>
                    <a:pt x="302456" y="106896"/>
                    <a:pt x="302456" y="106896"/>
                  </a:cubicBezTo>
                  <a:cubicBezTo>
                    <a:pt x="300626" y="104439"/>
                    <a:pt x="299406" y="105667"/>
                    <a:pt x="298185" y="105667"/>
                  </a:cubicBezTo>
                  <a:cubicBezTo>
                    <a:pt x="298185" y="106282"/>
                    <a:pt x="298185" y="106282"/>
                    <a:pt x="298185" y="106282"/>
                  </a:cubicBezTo>
                  <a:cubicBezTo>
                    <a:pt x="296965" y="106282"/>
                    <a:pt x="296965" y="106282"/>
                    <a:pt x="296965" y="106282"/>
                  </a:cubicBezTo>
                  <a:cubicBezTo>
                    <a:pt x="296965" y="105667"/>
                    <a:pt x="296965" y="105667"/>
                    <a:pt x="296965" y="105667"/>
                  </a:cubicBezTo>
                  <a:cubicBezTo>
                    <a:pt x="295135" y="105667"/>
                    <a:pt x="295745" y="105667"/>
                    <a:pt x="295745" y="105667"/>
                  </a:cubicBezTo>
                  <a:cubicBezTo>
                    <a:pt x="295745" y="106282"/>
                    <a:pt x="295745" y="106282"/>
                    <a:pt x="295745" y="106282"/>
                  </a:cubicBezTo>
                  <a:cubicBezTo>
                    <a:pt x="294525" y="106282"/>
                    <a:pt x="294525" y="106282"/>
                    <a:pt x="294525" y="106282"/>
                  </a:cubicBezTo>
                  <a:cubicBezTo>
                    <a:pt x="295135" y="108125"/>
                    <a:pt x="293915" y="108125"/>
                    <a:pt x="293915" y="108125"/>
                  </a:cubicBezTo>
                  <a:cubicBezTo>
                    <a:pt x="293305" y="107510"/>
                    <a:pt x="293305" y="107510"/>
                    <a:pt x="293305" y="107510"/>
                  </a:cubicBezTo>
                  <a:cubicBezTo>
                    <a:pt x="289034" y="111196"/>
                    <a:pt x="287814" y="112425"/>
                    <a:pt x="285984" y="114268"/>
                  </a:cubicBezTo>
                  <a:cubicBezTo>
                    <a:pt x="285984" y="114883"/>
                    <a:pt x="285984" y="114883"/>
                    <a:pt x="285984" y="114883"/>
                  </a:cubicBezTo>
                  <a:cubicBezTo>
                    <a:pt x="287814" y="114883"/>
                    <a:pt x="287204" y="114883"/>
                    <a:pt x="287814" y="114883"/>
                  </a:cubicBezTo>
                  <a:cubicBezTo>
                    <a:pt x="287814" y="114268"/>
                    <a:pt x="287814" y="114268"/>
                    <a:pt x="287814" y="114268"/>
                  </a:cubicBezTo>
                  <a:cubicBezTo>
                    <a:pt x="289644" y="114268"/>
                    <a:pt x="289644" y="113039"/>
                    <a:pt x="289644" y="112425"/>
                  </a:cubicBezTo>
                  <a:cubicBezTo>
                    <a:pt x="290254" y="112425"/>
                    <a:pt x="290254" y="112425"/>
                    <a:pt x="290254" y="112425"/>
                  </a:cubicBezTo>
                  <a:cubicBezTo>
                    <a:pt x="290254" y="111811"/>
                    <a:pt x="290254" y="111811"/>
                    <a:pt x="290254" y="111811"/>
                  </a:cubicBezTo>
                  <a:cubicBezTo>
                    <a:pt x="292695" y="111811"/>
                    <a:pt x="291475" y="110582"/>
                    <a:pt x="292085" y="110582"/>
                  </a:cubicBezTo>
                  <a:cubicBezTo>
                    <a:pt x="293915" y="110582"/>
                    <a:pt x="294525" y="109353"/>
                    <a:pt x="294525" y="109968"/>
                  </a:cubicBezTo>
                  <a:cubicBezTo>
                    <a:pt x="294525" y="108739"/>
                    <a:pt x="294525" y="108739"/>
                    <a:pt x="294525" y="108739"/>
                  </a:cubicBezTo>
                  <a:cubicBezTo>
                    <a:pt x="296355" y="108739"/>
                    <a:pt x="295745" y="108739"/>
                    <a:pt x="296355" y="108739"/>
                  </a:cubicBezTo>
                  <a:cubicBezTo>
                    <a:pt x="296355" y="108125"/>
                    <a:pt x="296355" y="108125"/>
                    <a:pt x="296355" y="108125"/>
                  </a:cubicBezTo>
                  <a:cubicBezTo>
                    <a:pt x="298796" y="106896"/>
                    <a:pt x="301236" y="107510"/>
                    <a:pt x="302456" y="107510"/>
                  </a:cubicBezTo>
                  <a:cubicBezTo>
                    <a:pt x="302456" y="108125"/>
                    <a:pt x="302456" y="108125"/>
                    <a:pt x="302456" y="108125"/>
                  </a:cubicBezTo>
                  <a:cubicBezTo>
                    <a:pt x="301846" y="108125"/>
                    <a:pt x="301846" y="108125"/>
                    <a:pt x="301846" y="108125"/>
                  </a:cubicBezTo>
                  <a:cubicBezTo>
                    <a:pt x="301846" y="109968"/>
                    <a:pt x="301846" y="109353"/>
                    <a:pt x="301846" y="109968"/>
                  </a:cubicBezTo>
                  <a:cubicBezTo>
                    <a:pt x="302456" y="108739"/>
                    <a:pt x="302456" y="108739"/>
                    <a:pt x="302456" y="108739"/>
                  </a:cubicBezTo>
                  <a:cubicBezTo>
                    <a:pt x="302456" y="109968"/>
                    <a:pt x="302456" y="109968"/>
                    <a:pt x="302456" y="109968"/>
                  </a:cubicBezTo>
                  <a:cubicBezTo>
                    <a:pt x="306117" y="109968"/>
                    <a:pt x="307337" y="108739"/>
                    <a:pt x="309167" y="108739"/>
                  </a:cubicBezTo>
                  <a:cubicBezTo>
                    <a:pt x="309167" y="108125"/>
                    <a:pt x="309167" y="108125"/>
                    <a:pt x="309167" y="108125"/>
                  </a:cubicBezTo>
                  <a:cubicBezTo>
                    <a:pt x="310997" y="108739"/>
                    <a:pt x="311607" y="109353"/>
                    <a:pt x="312217" y="108739"/>
                  </a:cubicBezTo>
                  <a:cubicBezTo>
                    <a:pt x="312217" y="109968"/>
                    <a:pt x="312217" y="109968"/>
                    <a:pt x="312217" y="109968"/>
                  </a:cubicBezTo>
                  <a:cubicBezTo>
                    <a:pt x="311607" y="109968"/>
                    <a:pt x="311607" y="109968"/>
                    <a:pt x="311607" y="109968"/>
                  </a:cubicBezTo>
                  <a:cubicBezTo>
                    <a:pt x="311607" y="110582"/>
                    <a:pt x="311607" y="110582"/>
                    <a:pt x="311607" y="110582"/>
                  </a:cubicBezTo>
                  <a:cubicBezTo>
                    <a:pt x="309777" y="110582"/>
                    <a:pt x="310387" y="110582"/>
                    <a:pt x="309777" y="110582"/>
                  </a:cubicBezTo>
                  <a:cubicBezTo>
                    <a:pt x="309777" y="111196"/>
                    <a:pt x="309777" y="111196"/>
                    <a:pt x="309777" y="111196"/>
                  </a:cubicBezTo>
                  <a:cubicBezTo>
                    <a:pt x="308557" y="111196"/>
                    <a:pt x="308557" y="111196"/>
                    <a:pt x="308557" y="111196"/>
                  </a:cubicBezTo>
                  <a:cubicBezTo>
                    <a:pt x="308557" y="113654"/>
                    <a:pt x="306727" y="112425"/>
                    <a:pt x="307337" y="112425"/>
                  </a:cubicBezTo>
                  <a:cubicBezTo>
                    <a:pt x="307337" y="113654"/>
                    <a:pt x="307337" y="113654"/>
                    <a:pt x="307337" y="113654"/>
                  </a:cubicBezTo>
                  <a:cubicBezTo>
                    <a:pt x="304896" y="113654"/>
                    <a:pt x="304896" y="115497"/>
                    <a:pt x="304286" y="114883"/>
                  </a:cubicBezTo>
                  <a:cubicBezTo>
                    <a:pt x="304286" y="116726"/>
                    <a:pt x="304286" y="116111"/>
                    <a:pt x="304286" y="116111"/>
                  </a:cubicBezTo>
                  <a:cubicBezTo>
                    <a:pt x="303676" y="116111"/>
                    <a:pt x="303676" y="116111"/>
                    <a:pt x="303676" y="116111"/>
                  </a:cubicBezTo>
                  <a:cubicBezTo>
                    <a:pt x="303676" y="117954"/>
                    <a:pt x="303676" y="117340"/>
                    <a:pt x="303676" y="117954"/>
                  </a:cubicBezTo>
                  <a:cubicBezTo>
                    <a:pt x="301236" y="117954"/>
                    <a:pt x="300626" y="119183"/>
                    <a:pt x="300016" y="118569"/>
                  </a:cubicBezTo>
                  <a:cubicBezTo>
                    <a:pt x="299406" y="120412"/>
                    <a:pt x="298796" y="120412"/>
                    <a:pt x="299406" y="120412"/>
                  </a:cubicBezTo>
                  <a:cubicBezTo>
                    <a:pt x="298185" y="120412"/>
                    <a:pt x="298185" y="120412"/>
                    <a:pt x="298185" y="120412"/>
                  </a:cubicBezTo>
                  <a:cubicBezTo>
                    <a:pt x="298185" y="119797"/>
                    <a:pt x="298185" y="119797"/>
                    <a:pt x="298185" y="119797"/>
                  </a:cubicBezTo>
                  <a:cubicBezTo>
                    <a:pt x="296355" y="120412"/>
                    <a:pt x="295745" y="118569"/>
                    <a:pt x="295745" y="119183"/>
                  </a:cubicBezTo>
                  <a:cubicBezTo>
                    <a:pt x="295745" y="119797"/>
                    <a:pt x="295745" y="119797"/>
                    <a:pt x="295745" y="119797"/>
                  </a:cubicBezTo>
                  <a:cubicBezTo>
                    <a:pt x="296355" y="119797"/>
                    <a:pt x="296355" y="119797"/>
                    <a:pt x="296355" y="119797"/>
                  </a:cubicBezTo>
                  <a:cubicBezTo>
                    <a:pt x="296355" y="120412"/>
                    <a:pt x="296355" y="120412"/>
                    <a:pt x="296355" y="120412"/>
                  </a:cubicBezTo>
                  <a:cubicBezTo>
                    <a:pt x="297575" y="120412"/>
                    <a:pt x="298185" y="120412"/>
                    <a:pt x="298185" y="120412"/>
                  </a:cubicBezTo>
                  <a:cubicBezTo>
                    <a:pt x="298185" y="122869"/>
                    <a:pt x="296355" y="122869"/>
                    <a:pt x="296355" y="122869"/>
                  </a:cubicBezTo>
                  <a:cubicBezTo>
                    <a:pt x="296355" y="125326"/>
                    <a:pt x="293915" y="124098"/>
                    <a:pt x="293305" y="124098"/>
                  </a:cubicBezTo>
                  <a:cubicBezTo>
                    <a:pt x="293305" y="123483"/>
                    <a:pt x="293305" y="123483"/>
                    <a:pt x="293305" y="123483"/>
                  </a:cubicBezTo>
                  <a:cubicBezTo>
                    <a:pt x="290864" y="124098"/>
                    <a:pt x="288424" y="123483"/>
                    <a:pt x="289034" y="122255"/>
                  </a:cubicBezTo>
                  <a:cubicBezTo>
                    <a:pt x="285984" y="121640"/>
                    <a:pt x="285374" y="123483"/>
                    <a:pt x="284154" y="122869"/>
                  </a:cubicBezTo>
                  <a:cubicBezTo>
                    <a:pt x="285374" y="124712"/>
                    <a:pt x="285984" y="123483"/>
                    <a:pt x="285984" y="123483"/>
                  </a:cubicBezTo>
                  <a:cubicBezTo>
                    <a:pt x="285984" y="125326"/>
                    <a:pt x="285984" y="124712"/>
                    <a:pt x="285984" y="125326"/>
                  </a:cubicBezTo>
                  <a:cubicBezTo>
                    <a:pt x="286594" y="125326"/>
                    <a:pt x="286594" y="125326"/>
                    <a:pt x="286594" y="125326"/>
                  </a:cubicBezTo>
                  <a:cubicBezTo>
                    <a:pt x="286594" y="125941"/>
                    <a:pt x="286594" y="125941"/>
                    <a:pt x="286594" y="125941"/>
                  </a:cubicBezTo>
                  <a:cubicBezTo>
                    <a:pt x="288424" y="125941"/>
                    <a:pt x="289644" y="125326"/>
                    <a:pt x="289644" y="125326"/>
                  </a:cubicBezTo>
                  <a:cubicBezTo>
                    <a:pt x="289644" y="125941"/>
                    <a:pt x="289644" y="125941"/>
                    <a:pt x="289644" y="125941"/>
                  </a:cubicBezTo>
                  <a:cubicBezTo>
                    <a:pt x="292085" y="125941"/>
                    <a:pt x="293915" y="125941"/>
                    <a:pt x="293915" y="125941"/>
                  </a:cubicBezTo>
                  <a:cubicBezTo>
                    <a:pt x="293915" y="125326"/>
                    <a:pt x="293915" y="125326"/>
                    <a:pt x="293915" y="125326"/>
                  </a:cubicBezTo>
                  <a:cubicBezTo>
                    <a:pt x="294525" y="125326"/>
                    <a:pt x="294525" y="125326"/>
                    <a:pt x="294525" y="125326"/>
                  </a:cubicBezTo>
                  <a:cubicBezTo>
                    <a:pt x="294525" y="125941"/>
                    <a:pt x="294525" y="125941"/>
                    <a:pt x="294525" y="125941"/>
                  </a:cubicBezTo>
                  <a:cubicBezTo>
                    <a:pt x="296355" y="125941"/>
                    <a:pt x="296965" y="125941"/>
                    <a:pt x="296965" y="125941"/>
                  </a:cubicBezTo>
                  <a:cubicBezTo>
                    <a:pt x="296965" y="126555"/>
                    <a:pt x="296965" y="126555"/>
                    <a:pt x="296965" y="126555"/>
                  </a:cubicBezTo>
                  <a:cubicBezTo>
                    <a:pt x="298796" y="126555"/>
                    <a:pt x="298796" y="126555"/>
                    <a:pt x="299406" y="126555"/>
                  </a:cubicBezTo>
                  <a:cubicBezTo>
                    <a:pt x="299406" y="125941"/>
                    <a:pt x="299406" y="125941"/>
                    <a:pt x="299406" y="125941"/>
                  </a:cubicBezTo>
                  <a:cubicBezTo>
                    <a:pt x="300016" y="125941"/>
                    <a:pt x="300016" y="125941"/>
                    <a:pt x="300016" y="125941"/>
                  </a:cubicBezTo>
                  <a:cubicBezTo>
                    <a:pt x="299406" y="124098"/>
                    <a:pt x="300626" y="123483"/>
                    <a:pt x="300626" y="123483"/>
                  </a:cubicBezTo>
                  <a:cubicBezTo>
                    <a:pt x="301236" y="124712"/>
                    <a:pt x="301846" y="124098"/>
                    <a:pt x="301846" y="124098"/>
                  </a:cubicBezTo>
                  <a:cubicBezTo>
                    <a:pt x="301846" y="123483"/>
                    <a:pt x="301846" y="123483"/>
                    <a:pt x="301846" y="123483"/>
                  </a:cubicBezTo>
                  <a:cubicBezTo>
                    <a:pt x="302456" y="123483"/>
                    <a:pt x="302456" y="123483"/>
                    <a:pt x="302456" y="123483"/>
                  </a:cubicBezTo>
                  <a:cubicBezTo>
                    <a:pt x="302456" y="122869"/>
                    <a:pt x="302456" y="122869"/>
                    <a:pt x="302456" y="122869"/>
                  </a:cubicBezTo>
                  <a:cubicBezTo>
                    <a:pt x="306727" y="122255"/>
                    <a:pt x="308557" y="118569"/>
                    <a:pt x="305506" y="118569"/>
                  </a:cubicBezTo>
                  <a:cubicBezTo>
                    <a:pt x="305506" y="117954"/>
                    <a:pt x="305506" y="117954"/>
                    <a:pt x="305506" y="117954"/>
                  </a:cubicBezTo>
                  <a:cubicBezTo>
                    <a:pt x="306117" y="117954"/>
                    <a:pt x="306117" y="117954"/>
                    <a:pt x="306117" y="117954"/>
                  </a:cubicBezTo>
                  <a:cubicBezTo>
                    <a:pt x="306117" y="117340"/>
                    <a:pt x="306117" y="117340"/>
                    <a:pt x="306117" y="117340"/>
                  </a:cubicBezTo>
                  <a:cubicBezTo>
                    <a:pt x="307947" y="118569"/>
                    <a:pt x="308557" y="117340"/>
                    <a:pt x="309167" y="117954"/>
                  </a:cubicBezTo>
                  <a:cubicBezTo>
                    <a:pt x="309167" y="117340"/>
                    <a:pt x="309167" y="117340"/>
                    <a:pt x="309167" y="117340"/>
                  </a:cubicBezTo>
                  <a:cubicBezTo>
                    <a:pt x="310997" y="117340"/>
                    <a:pt x="310997" y="117954"/>
                    <a:pt x="311607" y="117954"/>
                  </a:cubicBezTo>
                  <a:cubicBezTo>
                    <a:pt x="312217" y="121026"/>
                    <a:pt x="318318" y="118569"/>
                    <a:pt x="320148" y="119183"/>
                  </a:cubicBezTo>
                  <a:cubicBezTo>
                    <a:pt x="320148" y="118569"/>
                    <a:pt x="320148" y="118569"/>
                    <a:pt x="320148" y="118569"/>
                  </a:cubicBezTo>
                  <a:cubicBezTo>
                    <a:pt x="321979" y="118569"/>
                    <a:pt x="321369" y="118569"/>
                    <a:pt x="321369" y="118569"/>
                  </a:cubicBezTo>
                  <a:cubicBezTo>
                    <a:pt x="321369" y="117954"/>
                    <a:pt x="321369" y="117954"/>
                    <a:pt x="321369" y="117954"/>
                  </a:cubicBezTo>
                  <a:cubicBezTo>
                    <a:pt x="321979" y="117954"/>
                    <a:pt x="321979" y="117954"/>
                    <a:pt x="321979" y="117954"/>
                  </a:cubicBezTo>
                  <a:cubicBezTo>
                    <a:pt x="321979" y="116111"/>
                    <a:pt x="321979" y="116726"/>
                    <a:pt x="321979" y="116111"/>
                  </a:cubicBezTo>
                  <a:cubicBezTo>
                    <a:pt x="323809" y="116111"/>
                    <a:pt x="324419" y="116111"/>
                    <a:pt x="324419" y="116111"/>
                  </a:cubicBezTo>
                  <a:cubicBezTo>
                    <a:pt x="324419" y="117340"/>
                    <a:pt x="324419" y="117340"/>
                    <a:pt x="324419" y="117340"/>
                  </a:cubicBezTo>
                  <a:cubicBezTo>
                    <a:pt x="326249" y="115497"/>
                    <a:pt x="326859" y="115497"/>
                    <a:pt x="327469" y="115497"/>
                  </a:cubicBezTo>
                  <a:cubicBezTo>
                    <a:pt x="327469" y="113654"/>
                    <a:pt x="327469" y="114268"/>
                    <a:pt x="327469" y="114268"/>
                  </a:cubicBezTo>
                  <a:cubicBezTo>
                    <a:pt x="329910" y="114268"/>
                    <a:pt x="332350" y="114883"/>
                    <a:pt x="332350" y="115497"/>
                  </a:cubicBezTo>
                  <a:cubicBezTo>
                    <a:pt x="331740" y="115497"/>
                    <a:pt x="331740" y="115497"/>
                    <a:pt x="331740" y="115497"/>
                  </a:cubicBezTo>
                  <a:cubicBezTo>
                    <a:pt x="331740" y="116111"/>
                    <a:pt x="331740" y="116111"/>
                    <a:pt x="331740" y="116111"/>
                  </a:cubicBezTo>
                  <a:cubicBezTo>
                    <a:pt x="329910" y="116111"/>
                    <a:pt x="330520" y="117340"/>
                    <a:pt x="330520" y="117340"/>
                  </a:cubicBezTo>
                  <a:cubicBezTo>
                    <a:pt x="331130" y="117340"/>
                    <a:pt x="331130" y="117340"/>
                    <a:pt x="331130" y="117340"/>
                  </a:cubicBezTo>
                  <a:cubicBezTo>
                    <a:pt x="331130" y="117954"/>
                    <a:pt x="331130" y="117954"/>
                    <a:pt x="331130" y="117954"/>
                  </a:cubicBezTo>
                  <a:cubicBezTo>
                    <a:pt x="332350" y="117954"/>
                    <a:pt x="332960" y="117954"/>
                    <a:pt x="332960" y="117954"/>
                  </a:cubicBezTo>
                  <a:cubicBezTo>
                    <a:pt x="332960" y="118569"/>
                    <a:pt x="332960" y="118569"/>
                    <a:pt x="332960" y="118569"/>
                  </a:cubicBezTo>
                  <a:cubicBezTo>
                    <a:pt x="333570" y="118569"/>
                    <a:pt x="333570" y="118569"/>
                    <a:pt x="333570" y="118569"/>
                  </a:cubicBezTo>
                  <a:cubicBezTo>
                    <a:pt x="333570" y="116726"/>
                    <a:pt x="333570" y="116726"/>
                    <a:pt x="333570" y="116111"/>
                  </a:cubicBezTo>
                  <a:cubicBezTo>
                    <a:pt x="332960" y="116111"/>
                    <a:pt x="332960" y="116111"/>
                    <a:pt x="332960" y="116111"/>
                  </a:cubicBezTo>
                  <a:cubicBezTo>
                    <a:pt x="332960" y="115497"/>
                    <a:pt x="332960" y="115497"/>
                    <a:pt x="332960" y="115497"/>
                  </a:cubicBezTo>
                  <a:cubicBezTo>
                    <a:pt x="332350" y="115497"/>
                    <a:pt x="332350" y="115497"/>
                    <a:pt x="332350" y="115497"/>
                  </a:cubicBezTo>
                  <a:cubicBezTo>
                    <a:pt x="332350" y="114883"/>
                    <a:pt x="332350" y="114883"/>
                    <a:pt x="332350" y="114883"/>
                  </a:cubicBezTo>
                  <a:cubicBezTo>
                    <a:pt x="336011" y="116111"/>
                    <a:pt x="337841" y="115497"/>
                    <a:pt x="339671" y="114883"/>
                  </a:cubicBezTo>
                  <a:cubicBezTo>
                    <a:pt x="339671" y="113039"/>
                    <a:pt x="340891" y="112425"/>
                    <a:pt x="340281" y="111811"/>
                  </a:cubicBezTo>
                  <a:cubicBezTo>
                    <a:pt x="342111" y="111811"/>
                    <a:pt x="343332" y="111811"/>
                    <a:pt x="343942" y="111811"/>
                  </a:cubicBezTo>
                  <a:cubicBezTo>
                    <a:pt x="343942" y="111196"/>
                    <a:pt x="343942" y="111196"/>
                    <a:pt x="343942" y="111196"/>
                  </a:cubicBezTo>
                  <a:cubicBezTo>
                    <a:pt x="344552" y="111196"/>
                    <a:pt x="344552" y="111196"/>
                    <a:pt x="344552" y="111196"/>
                  </a:cubicBezTo>
                  <a:cubicBezTo>
                    <a:pt x="344552" y="111811"/>
                    <a:pt x="344552" y="111811"/>
                    <a:pt x="344552" y="111811"/>
                  </a:cubicBezTo>
                  <a:cubicBezTo>
                    <a:pt x="347602" y="109353"/>
                    <a:pt x="350653" y="112425"/>
                    <a:pt x="352483" y="111811"/>
                  </a:cubicBezTo>
                  <a:cubicBezTo>
                    <a:pt x="354313" y="116111"/>
                    <a:pt x="359804" y="117954"/>
                    <a:pt x="361634" y="118569"/>
                  </a:cubicBezTo>
                  <a:cubicBezTo>
                    <a:pt x="361634" y="119183"/>
                    <a:pt x="361634" y="119183"/>
                    <a:pt x="361634" y="119183"/>
                  </a:cubicBezTo>
                  <a:cubicBezTo>
                    <a:pt x="362854" y="119183"/>
                    <a:pt x="362854" y="119183"/>
                    <a:pt x="362854" y="119183"/>
                  </a:cubicBezTo>
                  <a:cubicBezTo>
                    <a:pt x="362854" y="119797"/>
                    <a:pt x="362854" y="119797"/>
                    <a:pt x="362854" y="119797"/>
                  </a:cubicBezTo>
                  <a:cubicBezTo>
                    <a:pt x="365905" y="121640"/>
                    <a:pt x="367125" y="119797"/>
                    <a:pt x="369565" y="119797"/>
                  </a:cubicBezTo>
                  <a:cubicBezTo>
                    <a:pt x="369565" y="119183"/>
                    <a:pt x="369565" y="119183"/>
                    <a:pt x="369565" y="119183"/>
                  </a:cubicBezTo>
                  <a:cubicBezTo>
                    <a:pt x="370785" y="119183"/>
                    <a:pt x="370785" y="119183"/>
                    <a:pt x="370785" y="119183"/>
                  </a:cubicBezTo>
                  <a:cubicBezTo>
                    <a:pt x="370785" y="118569"/>
                    <a:pt x="370785" y="118569"/>
                    <a:pt x="370785" y="118569"/>
                  </a:cubicBezTo>
                  <a:cubicBezTo>
                    <a:pt x="372615" y="118569"/>
                    <a:pt x="374446" y="118569"/>
                    <a:pt x="374446" y="117954"/>
                  </a:cubicBezTo>
                  <a:cubicBezTo>
                    <a:pt x="374446" y="118569"/>
                    <a:pt x="374446" y="118569"/>
                    <a:pt x="374446" y="118569"/>
                  </a:cubicBezTo>
                  <a:cubicBezTo>
                    <a:pt x="375056" y="118569"/>
                    <a:pt x="375056" y="118569"/>
                    <a:pt x="375056" y="118569"/>
                  </a:cubicBezTo>
                  <a:cubicBezTo>
                    <a:pt x="375056" y="117954"/>
                    <a:pt x="375056" y="117954"/>
                    <a:pt x="375056" y="117954"/>
                  </a:cubicBezTo>
                  <a:cubicBezTo>
                    <a:pt x="376276" y="118569"/>
                    <a:pt x="375666" y="119183"/>
                    <a:pt x="375666" y="119183"/>
                  </a:cubicBezTo>
                  <a:cubicBezTo>
                    <a:pt x="376276" y="119183"/>
                    <a:pt x="376276" y="119183"/>
                    <a:pt x="376276" y="119183"/>
                  </a:cubicBezTo>
                  <a:cubicBezTo>
                    <a:pt x="376276" y="119797"/>
                    <a:pt x="376276" y="119797"/>
                    <a:pt x="376276" y="119797"/>
                  </a:cubicBezTo>
                  <a:cubicBezTo>
                    <a:pt x="378716" y="119797"/>
                    <a:pt x="379936" y="121026"/>
                    <a:pt x="381157" y="120412"/>
                  </a:cubicBezTo>
                  <a:cubicBezTo>
                    <a:pt x="381157" y="121640"/>
                    <a:pt x="381157" y="121640"/>
                    <a:pt x="381157" y="121640"/>
                  </a:cubicBezTo>
                  <a:cubicBezTo>
                    <a:pt x="382377" y="121640"/>
                    <a:pt x="382377" y="121640"/>
                    <a:pt x="382377" y="121640"/>
                  </a:cubicBezTo>
                  <a:cubicBezTo>
                    <a:pt x="382377" y="120412"/>
                    <a:pt x="382377" y="120412"/>
                    <a:pt x="382377" y="120412"/>
                  </a:cubicBezTo>
                  <a:cubicBezTo>
                    <a:pt x="382987" y="120412"/>
                    <a:pt x="382987" y="120412"/>
                    <a:pt x="382987" y="120412"/>
                  </a:cubicBezTo>
                  <a:cubicBezTo>
                    <a:pt x="382987" y="121640"/>
                    <a:pt x="382987" y="121640"/>
                    <a:pt x="382987" y="121640"/>
                  </a:cubicBezTo>
                  <a:cubicBezTo>
                    <a:pt x="384817" y="121640"/>
                    <a:pt x="385427" y="121640"/>
                    <a:pt x="386037" y="121640"/>
                  </a:cubicBezTo>
                  <a:cubicBezTo>
                    <a:pt x="386037" y="122255"/>
                    <a:pt x="386037" y="122255"/>
                    <a:pt x="386037" y="122255"/>
                  </a:cubicBezTo>
                  <a:cubicBezTo>
                    <a:pt x="386647" y="122255"/>
                    <a:pt x="386647" y="122255"/>
                    <a:pt x="386647" y="122255"/>
                  </a:cubicBezTo>
                  <a:cubicBezTo>
                    <a:pt x="386647" y="122869"/>
                    <a:pt x="386647" y="122869"/>
                    <a:pt x="386647" y="122869"/>
                  </a:cubicBezTo>
                  <a:cubicBezTo>
                    <a:pt x="388478" y="122869"/>
                    <a:pt x="388478" y="122869"/>
                    <a:pt x="389088" y="122869"/>
                  </a:cubicBezTo>
                  <a:cubicBezTo>
                    <a:pt x="389088" y="123483"/>
                    <a:pt x="389088" y="123483"/>
                    <a:pt x="389088" y="123483"/>
                  </a:cubicBezTo>
                  <a:cubicBezTo>
                    <a:pt x="390308" y="123483"/>
                    <a:pt x="390918" y="123483"/>
                    <a:pt x="390918" y="123483"/>
                  </a:cubicBezTo>
                  <a:cubicBezTo>
                    <a:pt x="390308" y="124098"/>
                    <a:pt x="390308" y="124098"/>
                    <a:pt x="390308" y="124098"/>
                  </a:cubicBezTo>
                  <a:cubicBezTo>
                    <a:pt x="392138" y="124712"/>
                    <a:pt x="392748" y="125326"/>
                    <a:pt x="393358" y="125326"/>
                  </a:cubicBezTo>
                  <a:cubicBezTo>
                    <a:pt x="393358" y="125941"/>
                    <a:pt x="393358" y="125941"/>
                    <a:pt x="393358" y="125941"/>
                  </a:cubicBezTo>
                  <a:cubicBezTo>
                    <a:pt x="393968" y="125941"/>
                    <a:pt x="393968" y="125941"/>
                    <a:pt x="393968" y="125941"/>
                  </a:cubicBezTo>
                  <a:cubicBezTo>
                    <a:pt x="393968" y="125326"/>
                    <a:pt x="393968" y="125326"/>
                    <a:pt x="393968" y="125326"/>
                  </a:cubicBezTo>
                  <a:cubicBezTo>
                    <a:pt x="395189" y="125326"/>
                    <a:pt x="395799" y="125326"/>
                    <a:pt x="395799" y="125326"/>
                  </a:cubicBezTo>
                  <a:cubicBezTo>
                    <a:pt x="395799" y="125941"/>
                    <a:pt x="395799" y="125941"/>
                    <a:pt x="395799" y="125941"/>
                  </a:cubicBezTo>
                  <a:cubicBezTo>
                    <a:pt x="397629" y="125941"/>
                    <a:pt x="398849" y="125941"/>
                    <a:pt x="398849" y="125941"/>
                  </a:cubicBezTo>
                  <a:cubicBezTo>
                    <a:pt x="398849" y="126555"/>
                    <a:pt x="398849" y="126555"/>
                    <a:pt x="398849" y="126555"/>
                  </a:cubicBezTo>
                  <a:cubicBezTo>
                    <a:pt x="400679" y="126555"/>
                    <a:pt x="401899" y="126555"/>
                    <a:pt x="402510" y="126555"/>
                  </a:cubicBezTo>
                  <a:cubicBezTo>
                    <a:pt x="402510" y="127169"/>
                    <a:pt x="402510" y="127169"/>
                    <a:pt x="402510" y="127169"/>
                  </a:cubicBezTo>
                  <a:cubicBezTo>
                    <a:pt x="404340" y="125941"/>
                    <a:pt x="404950" y="125941"/>
                    <a:pt x="404950" y="125941"/>
                  </a:cubicBezTo>
                  <a:cubicBezTo>
                    <a:pt x="403730" y="125941"/>
                    <a:pt x="403730" y="125941"/>
                    <a:pt x="403730" y="125941"/>
                  </a:cubicBezTo>
                  <a:cubicBezTo>
                    <a:pt x="403730" y="125326"/>
                    <a:pt x="403730" y="125326"/>
                    <a:pt x="403730" y="125326"/>
                  </a:cubicBezTo>
                  <a:cubicBezTo>
                    <a:pt x="405560" y="125326"/>
                    <a:pt x="406170" y="125326"/>
                    <a:pt x="406170" y="125326"/>
                  </a:cubicBezTo>
                  <a:cubicBezTo>
                    <a:pt x="406170" y="125941"/>
                    <a:pt x="406170" y="125941"/>
                    <a:pt x="406170" y="125941"/>
                  </a:cubicBezTo>
                  <a:cubicBezTo>
                    <a:pt x="406780" y="125941"/>
                    <a:pt x="406780" y="125941"/>
                    <a:pt x="406780" y="125941"/>
                  </a:cubicBezTo>
                  <a:cubicBezTo>
                    <a:pt x="406780" y="126555"/>
                    <a:pt x="406780" y="126555"/>
                    <a:pt x="406780" y="126555"/>
                  </a:cubicBezTo>
                  <a:cubicBezTo>
                    <a:pt x="409220" y="125941"/>
                    <a:pt x="409831" y="127784"/>
                    <a:pt x="410441" y="127169"/>
                  </a:cubicBezTo>
                  <a:cubicBezTo>
                    <a:pt x="410441" y="127784"/>
                    <a:pt x="410441" y="127784"/>
                    <a:pt x="410441" y="127784"/>
                  </a:cubicBezTo>
                  <a:cubicBezTo>
                    <a:pt x="412881" y="128398"/>
                    <a:pt x="413491" y="127169"/>
                    <a:pt x="414101" y="127169"/>
                  </a:cubicBezTo>
                  <a:cubicBezTo>
                    <a:pt x="414101" y="126555"/>
                    <a:pt x="414101" y="126555"/>
                    <a:pt x="414101" y="126555"/>
                  </a:cubicBezTo>
                  <a:cubicBezTo>
                    <a:pt x="414711" y="126555"/>
                    <a:pt x="414711" y="126555"/>
                    <a:pt x="414711" y="126555"/>
                  </a:cubicBezTo>
                  <a:cubicBezTo>
                    <a:pt x="414711" y="125941"/>
                    <a:pt x="414711" y="125941"/>
                    <a:pt x="414711" y="125941"/>
                  </a:cubicBezTo>
                  <a:cubicBezTo>
                    <a:pt x="416541" y="125941"/>
                    <a:pt x="415931" y="125941"/>
                    <a:pt x="416541" y="125941"/>
                  </a:cubicBezTo>
                  <a:cubicBezTo>
                    <a:pt x="416541" y="126555"/>
                    <a:pt x="416541" y="126555"/>
                    <a:pt x="416541" y="126555"/>
                  </a:cubicBezTo>
                  <a:cubicBezTo>
                    <a:pt x="418372" y="126555"/>
                    <a:pt x="418982" y="126555"/>
                    <a:pt x="418982" y="126555"/>
                  </a:cubicBezTo>
                  <a:cubicBezTo>
                    <a:pt x="418982" y="127169"/>
                    <a:pt x="418982" y="127169"/>
                    <a:pt x="418982" y="127169"/>
                  </a:cubicBezTo>
                  <a:cubicBezTo>
                    <a:pt x="421422" y="127169"/>
                    <a:pt x="422032" y="127169"/>
                    <a:pt x="422642" y="127169"/>
                  </a:cubicBezTo>
                  <a:cubicBezTo>
                    <a:pt x="420812" y="129012"/>
                    <a:pt x="423862" y="129627"/>
                    <a:pt x="423862" y="129627"/>
                  </a:cubicBezTo>
                  <a:cubicBezTo>
                    <a:pt x="423862" y="130241"/>
                    <a:pt x="423862" y="130241"/>
                    <a:pt x="423862" y="130241"/>
                  </a:cubicBezTo>
                  <a:cubicBezTo>
                    <a:pt x="425083" y="130241"/>
                    <a:pt x="425083" y="130241"/>
                    <a:pt x="425083" y="130241"/>
                  </a:cubicBezTo>
                  <a:cubicBezTo>
                    <a:pt x="425083" y="129627"/>
                    <a:pt x="425083" y="129627"/>
                    <a:pt x="425083" y="129627"/>
                  </a:cubicBezTo>
                  <a:cubicBezTo>
                    <a:pt x="425693" y="129627"/>
                    <a:pt x="425693" y="129627"/>
                    <a:pt x="425693" y="129627"/>
                  </a:cubicBezTo>
                  <a:cubicBezTo>
                    <a:pt x="425693" y="130241"/>
                    <a:pt x="425693" y="130241"/>
                    <a:pt x="425693" y="130241"/>
                  </a:cubicBezTo>
                  <a:cubicBezTo>
                    <a:pt x="426303" y="130241"/>
                    <a:pt x="426303" y="130241"/>
                    <a:pt x="426303" y="130241"/>
                  </a:cubicBezTo>
                  <a:cubicBezTo>
                    <a:pt x="426303" y="132084"/>
                    <a:pt x="427523" y="132699"/>
                    <a:pt x="426913" y="133927"/>
                  </a:cubicBezTo>
                  <a:cubicBezTo>
                    <a:pt x="428133" y="133927"/>
                    <a:pt x="428133" y="133927"/>
                    <a:pt x="428133" y="133927"/>
                  </a:cubicBezTo>
                  <a:cubicBezTo>
                    <a:pt x="427523" y="136385"/>
                    <a:pt x="430573" y="137613"/>
                    <a:pt x="430573" y="137613"/>
                  </a:cubicBezTo>
                  <a:cubicBezTo>
                    <a:pt x="430573" y="139456"/>
                    <a:pt x="430573" y="138842"/>
                    <a:pt x="430573" y="138842"/>
                  </a:cubicBezTo>
                  <a:cubicBezTo>
                    <a:pt x="429963" y="138842"/>
                    <a:pt x="429963" y="138842"/>
                    <a:pt x="429963" y="138842"/>
                  </a:cubicBezTo>
                  <a:cubicBezTo>
                    <a:pt x="429963" y="141299"/>
                    <a:pt x="429963" y="142528"/>
                    <a:pt x="429963" y="143142"/>
                  </a:cubicBezTo>
                  <a:cubicBezTo>
                    <a:pt x="430573" y="143142"/>
                    <a:pt x="430573" y="143142"/>
                    <a:pt x="430573" y="143142"/>
                  </a:cubicBezTo>
                  <a:cubicBezTo>
                    <a:pt x="430573" y="144985"/>
                    <a:pt x="430573" y="145600"/>
                    <a:pt x="430573" y="145600"/>
                  </a:cubicBezTo>
                  <a:cubicBezTo>
                    <a:pt x="429963" y="145600"/>
                    <a:pt x="429963" y="145600"/>
                    <a:pt x="429963" y="145600"/>
                  </a:cubicBezTo>
                  <a:cubicBezTo>
                    <a:pt x="429963" y="147443"/>
                    <a:pt x="429963" y="146828"/>
                    <a:pt x="429963" y="146828"/>
                  </a:cubicBezTo>
                  <a:cubicBezTo>
                    <a:pt x="430573" y="146828"/>
                    <a:pt x="430573" y="146828"/>
                    <a:pt x="430573" y="146828"/>
                  </a:cubicBezTo>
                  <a:cubicBezTo>
                    <a:pt x="430573" y="147443"/>
                    <a:pt x="430573" y="147443"/>
                    <a:pt x="430573" y="147443"/>
                  </a:cubicBezTo>
                  <a:cubicBezTo>
                    <a:pt x="429963" y="147443"/>
                    <a:pt x="429963" y="147443"/>
                    <a:pt x="429963" y="147443"/>
                  </a:cubicBezTo>
                  <a:cubicBezTo>
                    <a:pt x="430573" y="148671"/>
                    <a:pt x="431183" y="148057"/>
                    <a:pt x="431793" y="148671"/>
                  </a:cubicBezTo>
                  <a:cubicBezTo>
                    <a:pt x="431793" y="149286"/>
                    <a:pt x="431793" y="149286"/>
                    <a:pt x="431793" y="149286"/>
                  </a:cubicBezTo>
                  <a:cubicBezTo>
                    <a:pt x="432404" y="149286"/>
                    <a:pt x="432404" y="149286"/>
                    <a:pt x="432404" y="149286"/>
                  </a:cubicBezTo>
                  <a:cubicBezTo>
                    <a:pt x="432404" y="149900"/>
                    <a:pt x="432404" y="149900"/>
                    <a:pt x="432404" y="149900"/>
                  </a:cubicBezTo>
                  <a:cubicBezTo>
                    <a:pt x="430573" y="149900"/>
                    <a:pt x="431183" y="149900"/>
                    <a:pt x="430573" y="149900"/>
                  </a:cubicBezTo>
                  <a:cubicBezTo>
                    <a:pt x="430573" y="151743"/>
                    <a:pt x="430573" y="151129"/>
                    <a:pt x="430573" y="151129"/>
                  </a:cubicBezTo>
                  <a:cubicBezTo>
                    <a:pt x="429963" y="151129"/>
                    <a:pt x="429963" y="151129"/>
                    <a:pt x="429963" y="151129"/>
                  </a:cubicBezTo>
                  <a:cubicBezTo>
                    <a:pt x="429963" y="151743"/>
                    <a:pt x="429963" y="151743"/>
                    <a:pt x="429963" y="151743"/>
                  </a:cubicBezTo>
                  <a:cubicBezTo>
                    <a:pt x="430573" y="151743"/>
                    <a:pt x="430573" y="151743"/>
                    <a:pt x="430573" y="151743"/>
                  </a:cubicBezTo>
                  <a:cubicBezTo>
                    <a:pt x="430573" y="153586"/>
                    <a:pt x="430573" y="154201"/>
                    <a:pt x="430573" y="154201"/>
                  </a:cubicBezTo>
                  <a:cubicBezTo>
                    <a:pt x="429963" y="154201"/>
                    <a:pt x="429963" y="154201"/>
                    <a:pt x="429963" y="154201"/>
                  </a:cubicBezTo>
                  <a:cubicBezTo>
                    <a:pt x="429963" y="154815"/>
                    <a:pt x="429963" y="154815"/>
                    <a:pt x="429963" y="154815"/>
                  </a:cubicBezTo>
                  <a:cubicBezTo>
                    <a:pt x="428133" y="155429"/>
                    <a:pt x="428133" y="156044"/>
                    <a:pt x="428133" y="155429"/>
                  </a:cubicBezTo>
                  <a:cubicBezTo>
                    <a:pt x="428133" y="158501"/>
                    <a:pt x="425693" y="158501"/>
                    <a:pt x="425083" y="158501"/>
                  </a:cubicBezTo>
                  <a:cubicBezTo>
                    <a:pt x="425083" y="160344"/>
                    <a:pt x="425083" y="160344"/>
                    <a:pt x="425083" y="160958"/>
                  </a:cubicBezTo>
                  <a:cubicBezTo>
                    <a:pt x="424472" y="160958"/>
                    <a:pt x="424472" y="160958"/>
                    <a:pt x="424472" y="160958"/>
                  </a:cubicBezTo>
                  <a:cubicBezTo>
                    <a:pt x="424472" y="161573"/>
                    <a:pt x="424472" y="161573"/>
                    <a:pt x="424472" y="161573"/>
                  </a:cubicBezTo>
                  <a:cubicBezTo>
                    <a:pt x="422032" y="162187"/>
                    <a:pt x="420202" y="163416"/>
                    <a:pt x="420812" y="164644"/>
                  </a:cubicBezTo>
                  <a:cubicBezTo>
                    <a:pt x="418982" y="164644"/>
                    <a:pt x="419592" y="164644"/>
                    <a:pt x="418982" y="164644"/>
                  </a:cubicBezTo>
                  <a:cubicBezTo>
                    <a:pt x="418982" y="165259"/>
                    <a:pt x="418982" y="165259"/>
                    <a:pt x="418982" y="165259"/>
                  </a:cubicBezTo>
                  <a:cubicBezTo>
                    <a:pt x="418372" y="165259"/>
                    <a:pt x="418372" y="165259"/>
                    <a:pt x="418372" y="165259"/>
                  </a:cubicBezTo>
                  <a:cubicBezTo>
                    <a:pt x="418372" y="165873"/>
                    <a:pt x="418372" y="165873"/>
                    <a:pt x="418372" y="165873"/>
                  </a:cubicBezTo>
                  <a:cubicBezTo>
                    <a:pt x="417762" y="165873"/>
                    <a:pt x="417762" y="165873"/>
                    <a:pt x="417762" y="165873"/>
                  </a:cubicBezTo>
                  <a:cubicBezTo>
                    <a:pt x="417762" y="166487"/>
                    <a:pt x="417762" y="166487"/>
                    <a:pt x="417762" y="166487"/>
                  </a:cubicBezTo>
                  <a:cubicBezTo>
                    <a:pt x="417152" y="166487"/>
                    <a:pt x="417152" y="166487"/>
                    <a:pt x="417152" y="166487"/>
                  </a:cubicBezTo>
                  <a:cubicBezTo>
                    <a:pt x="417152" y="168330"/>
                    <a:pt x="415931" y="167716"/>
                    <a:pt x="416541" y="168330"/>
                  </a:cubicBezTo>
                  <a:cubicBezTo>
                    <a:pt x="416541" y="167102"/>
                    <a:pt x="416541" y="167102"/>
                    <a:pt x="416541" y="167102"/>
                  </a:cubicBezTo>
                  <a:cubicBezTo>
                    <a:pt x="415321" y="167102"/>
                    <a:pt x="415321" y="167102"/>
                    <a:pt x="415321" y="167102"/>
                  </a:cubicBezTo>
                  <a:cubicBezTo>
                    <a:pt x="416541" y="168330"/>
                    <a:pt x="416541" y="168330"/>
                    <a:pt x="416541" y="168330"/>
                  </a:cubicBezTo>
                  <a:cubicBezTo>
                    <a:pt x="412271" y="172017"/>
                    <a:pt x="411051" y="180003"/>
                    <a:pt x="408610" y="180617"/>
                  </a:cubicBezTo>
                  <a:cubicBezTo>
                    <a:pt x="408610" y="181232"/>
                    <a:pt x="408610" y="181232"/>
                    <a:pt x="408610" y="181232"/>
                  </a:cubicBezTo>
                  <a:cubicBezTo>
                    <a:pt x="409220" y="181232"/>
                    <a:pt x="409220" y="181232"/>
                    <a:pt x="409220" y="181232"/>
                  </a:cubicBezTo>
                  <a:cubicBezTo>
                    <a:pt x="408610" y="183075"/>
                    <a:pt x="408000" y="183689"/>
                    <a:pt x="408610" y="184918"/>
                  </a:cubicBezTo>
                  <a:cubicBezTo>
                    <a:pt x="409220" y="184918"/>
                    <a:pt x="409220" y="184918"/>
                    <a:pt x="409220" y="184918"/>
                  </a:cubicBezTo>
                  <a:cubicBezTo>
                    <a:pt x="409220" y="184303"/>
                    <a:pt x="409220" y="184303"/>
                    <a:pt x="409220" y="184303"/>
                  </a:cubicBezTo>
                  <a:cubicBezTo>
                    <a:pt x="409831" y="184303"/>
                    <a:pt x="409831" y="184303"/>
                    <a:pt x="409831" y="184303"/>
                  </a:cubicBezTo>
                  <a:cubicBezTo>
                    <a:pt x="409831" y="185532"/>
                    <a:pt x="408610" y="185532"/>
                    <a:pt x="409220" y="185532"/>
                  </a:cubicBezTo>
                  <a:cubicBezTo>
                    <a:pt x="409831" y="185532"/>
                    <a:pt x="409831" y="185532"/>
                    <a:pt x="409831" y="185532"/>
                  </a:cubicBezTo>
                  <a:cubicBezTo>
                    <a:pt x="409220" y="187375"/>
                    <a:pt x="408610" y="187375"/>
                    <a:pt x="409220" y="187990"/>
                  </a:cubicBezTo>
                  <a:cubicBezTo>
                    <a:pt x="408610" y="187990"/>
                    <a:pt x="408610" y="187990"/>
                    <a:pt x="408610" y="187990"/>
                  </a:cubicBezTo>
                  <a:cubicBezTo>
                    <a:pt x="408610" y="188604"/>
                    <a:pt x="408610" y="188604"/>
                    <a:pt x="408610" y="188604"/>
                  </a:cubicBezTo>
                  <a:cubicBezTo>
                    <a:pt x="407390" y="188604"/>
                    <a:pt x="407390" y="188604"/>
                    <a:pt x="407390" y="188604"/>
                  </a:cubicBezTo>
                  <a:cubicBezTo>
                    <a:pt x="407390" y="189218"/>
                    <a:pt x="407390" y="189218"/>
                    <a:pt x="407390" y="189218"/>
                  </a:cubicBezTo>
                  <a:cubicBezTo>
                    <a:pt x="406780" y="189218"/>
                    <a:pt x="406780" y="189218"/>
                    <a:pt x="406780" y="189218"/>
                  </a:cubicBezTo>
                  <a:cubicBezTo>
                    <a:pt x="406780" y="191061"/>
                    <a:pt x="406780" y="190447"/>
                    <a:pt x="406780" y="190447"/>
                  </a:cubicBezTo>
                  <a:cubicBezTo>
                    <a:pt x="406170" y="190447"/>
                    <a:pt x="406170" y="190447"/>
                    <a:pt x="406170" y="190447"/>
                  </a:cubicBezTo>
                  <a:cubicBezTo>
                    <a:pt x="406170" y="192290"/>
                    <a:pt x="406170" y="191676"/>
                    <a:pt x="406170" y="192290"/>
                  </a:cubicBezTo>
                  <a:cubicBezTo>
                    <a:pt x="405560" y="192290"/>
                    <a:pt x="405560" y="192290"/>
                    <a:pt x="405560" y="192290"/>
                  </a:cubicBezTo>
                  <a:cubicBezTo>
                    <a:pt x="405560" y="192904"/>
                    <a:pt x="405560" y="192904"/>
                    <a:pt x="405560" y="192904"/>
                  </a:cubicBezTo>
                  <a:cubicBezTo>
                    <a:pt x="404950" y="192904"/>
                    <a:pt x="404950" y="192904"/>
                    <a:pt x="404950" y="192904"/>
                  </a:cubicBezTo>
                  <a:cubicBezTo>
                    <a:pt x="404950" y="193519"/>
                    <a:pt x="404950" y="193519"/>
                    <a:pt x="404950" y="193519"/>
                  </a:cubicBezTo>
                  <a:cubicBezTo>
                    <a:pt x="403730" y="193519"/>
                    <a:pt x="403730" y="193519"/>
                    <a:pt x="403730" y="193519"/>
                  </a:cubicBezTo>
                  <a:cubicBezTo>
                    <a:pt x="403730" y="194133"/>
                    <a:pt x="403730" y="194133"/>
                    <a:pt x="403730" y="194133"/>
                  </a:cubicBezTo>
                  <a:cubicBezTo>
                    <a:pt x="403120" y="194133"/>
                    <a:pt x="403120" y="194133"/>
                    <a:pt x="403120" y="194133"/>
                  </a:cubicBezTo>
                  <a:cubicBezTo>
                    <a:pt x="403120" y="194747"/>
                    <a:pt x="403120" y="194747"/>
                    <a:pt x="403120" y="194747"/>
                  </a:cubicBezTo>
                  <a:cubicBezTo>
                    <a:pt x="402510" y="194747"/>
                    <a:pt x="402510" y="194747"/>
                    <a:pt x="402510" y="194747"/>
                  </a:cubicBezTo>
                  <a:cubicBezTo>
                    <a:pt x="402510" y="196590"/>
                    <a:pt x="401289" y="196590"/>
                    <a:pt x="401899" y="197205"/>
                  </a:cubicBezTo>
                  <a:cubicBezTo>
                    <a:pt x="401289" y="197205"/>
                    <a:pt x="401289" y="197205"/>
                    <a:pt x="401289" y="197205"/>
                  </a:cubicBezTo>
                  <a:cubicBezTo>
                    <a:pt x="400679" y="199662"/>
                    <a:pt x="398849" y="200891"/>
                    <a:pt x="398239" y="200891"/>
                  </a:cubicBezTo>
                  <a:cubicBezTo>
                    <a:pt x="398239" y="202734"/>
                    <a:pt x="398239" y="202119"/>
                    <a:pt x="398239" y="202119"/>
                  </a:cubicBezTo>
                  <a:cubicBezTo>
                    <a:pt x="398849" y="202119"/>
                    <a:pt x="398849" y="202119"/>
                    <a:pt x="398849" y="202119"/>
                  </a:cubicBezTo>
                  <a:cubicBezTo>
                    <a:pt x="398849" y="202734"/>
                    <a:pt x="398849" y="202734"/>
                    <a:pt x="398849" y="202734"/>
                  </a:cubicBezTo>
                  <a:cubicBezTo>
                    <a:pt x="398239" y="202734"/>
                    <a:pt x="398239" y="202734"/>
                    <a:pt x="398239" y="202734"/>
                  </a:cubicBezTo>
                  <a:cubicBezTo>
                    <a:pt x="398239" y="204577"/>
                    <a:pt x="398239" y="204577"/>
                    <a:pt x="398239" y="204577"/>
                  </a:cubicBezTo>
                  <a:cubicBezTo>
                    <a:pt x="397629" y="204577"/>
                    <a:pt x="397629" y="204577"/>
                    <a:pt x="397629" y="204577"/>
                  </a:cubicBezTo>
                  <a:cubicBezTo>
                    <a:pt x="397629" y="205191"/>
                    <a:pt x="397629" y="205191"/>
                    <a:pt x="397629" y="205191"/>
                  </a:cubicBezTo>
                  <a:cubicBezTo>
                    <a:pt x="398239" y="205191"/>
                    <a:pt x="398239" y="205191"/>
                    <a:pt x="398239" y="205191"/>
                  </a:cubicBezTo>
                  <a:cubicBezTo>
                    <a:pt x="396409" y="206420"/>
                    <a:pt x="397629" y="207034"/>
                    <a:pt x="397629" y="207649"/>
                  </a:cubicBezTo>
                  <a:cubicBezTo>
                    <a:pt x="397019" y="207649"/>
                    <a:pt x="397019" y="207649"/>
                    <a:pt x="397019" y="207649"/>
                  </a:cubicBezTo>
                  <a:cubicBezTo>
                    <a:pt x="397019" y="208877"/>
                    <a:pt x="397019" y="208877"/>
                    <a:pt x="397019" y="208877"/>
                  </a:cubicBezTo>
                  <a:cubicBezTo>
                    <a:pt x="395799" y="208877"/>
                    <a:pt x="395799" y="208877"/>
                    <a:pt x="395799" y="208877"/>
                  </a:cubicBezTo>
                  <a:cubicBezTo>
                    <a:pt x="395799" y="210720"/>
                    <a:pt x="395799" y="210106"/>
                    <a:pt x="395799" y="210106"/>
                  </a:cubicBezTo>
                  <a:cubicBezTo>
                    <a:pt x="395189" y="210106"/>
                    <a:pt x="395189" y="210106"/>
                    <a:pt x="395189" y="210106"/>
                  </a:cubicBezTo>
                  <a:cubicBezTo>
                    <a:pt x="395189" y="211949"/>
                    <a:pt x="395189" y="211335"/>
                    <a:pt x="395189" y="211949"/>
                  </a:cubicBezTo>
                  <a:cubicBezTo>
                    <a:pt x="393358" y="211949"/>
                    <a:pt x="393968" y="211949"/>
                    <a:pt x="393968" y="211949"/>
                  </a:cubicBezTo>
                  <a:cubicBezTo>
                    <a:pt x="393968" y="212563"/>
                    <a:pt x="393968" y="212563"/>
                    <a:pt x="393968" y="212563"/>
                  </a:cubicBezTo>
                  <a:cubicBezTo>
                    <a:pt x="393358" y="212563"/>
                    <a:pt x="393358" y="212563"/>
                    <a:pt x="393358" y="212563"/>
                  </a:cubicBezTo>
                  <a:cubicBezTo>
                    <a:pt x="393358" y="213178"/>
                    <a:pt x="393358" y="213178"/>
                    <a:pt x="393358" y="213178"/>
                  </a:cubicBezTo>
                  <a:cubicBezTo>
                    <a:pt x="392138" y="213178"/>
                    <a:pt x="392138" y="213178"/>
                    <a:pt x="392138" y="213178"/>
                  </a:cubicBezTo>
                  <a:cubicBezTo>
                    <a:pt x="392138" y="215635"/>
                    <a:pt x="390918" y="214406"/>
                    <a:pt x="390918" y="214406"/>
                  </a:cubicBezTo>
                  <a:cubicBezTo>
                    <a:pt x="390918" y="215635"/>
                    <a:pt x="390918" y="215635"/>
                    <a:pt x="390918" y="215635"/>
                  </a:cubicBezTo>
                  <a:cubicBezTo>
                    <a:pt x="390308" y="215635"/>
                    <a:pt x="390308" y="215635"/>
                    <a:pt x="390308" y="215635"/>
                  </a:cubicBezTo>
                  <a:cubicBezTo>
                    <a:pt x="390308" y="216249"/>
                    <a:pt x="390308" y="216249"/>
                    <a:pt x="390308" y="216249"/>
                  </a:cubicBezTo>
                  <a:cubicBezTo>
                    <a:pt x="389698" y="216249"/>
                    <a:pt x="389698" y="216249"/>
                    <a:pt x="389698" y="216249"/>
                  </a:cubicBezTo>
                  <a:cubicBezTo>
                    <a:pt x="389698" y="216864"/>
                    <a:pt x="389698" y="216864"/>
                    <a:pt x="389698" y="216864"/>
                  </a:cubicBezTo>
                  <a:cubicBezTo>
                    <a:pt x="389088" y="216864"/>
                    <a:pt x="389088" y="216864"/>
                    <a:pt x="389088" y="216864"/>
                  </a:cubicBezTo>
                  <a:cubicBezTo>
                    <a:pt x="389088" y="217478"/>
                    <a:pt x="389088" y="217478"/>
                    <a:pt x="389088" y="217478"/>
                  </a:cubicBezTo>
                  <a:cubicBezTo>
                    <a:pt x="387257" y="217478"/>
                    <a:pt x="387257" y="217478"/>
                    <a:pt x="387257" y="217478"/>
                  </a:cubicBezTo>
                  <a:cubicBezTo>
                    <a:pt x="387257" y="218092"/>
                    <a:pt x="387257" y="218092"/>
                    <a:pt x="387257" y="218092"/>
                  </a:cubicBezTo>
                  <a:cubicBezTo>
                    <a:pt x="385427" y="218092"/>
                    <a:pt x="386037" y="218092"/>
                    <a:pt x="386037" y="218092"/>
                  </a:cubicBezTo>
                  <a:cubicBezTo>
                    <a:pt x="386037" y="219321"/>
                    <a:pt x="386037" y="219321"/>
                    <a:pt x="386037" y="219321"/>
                  </a:cubicBezTo>
                  <a:cubicBezTo>
                    <a:pt x="385427" y="219321"/>
                    <a:pt x="385427" y="219321"/>
                    <a:pt x="385427" y="219321"/>
                  </a:cubicBezTo>
                  <a:cubicBezTo>
                    <a:pt x="385427" y="219935"/>
                    <a:pt x="385427" y="219935"/>
                    <a:pt x="385427" y="219935"/>
                  </a:cubicBezTo>
                  <a:cubicBezTo>
                    <a:pt x="384207" y="218707"/>
                    <a:pt x="384207" y="219321"/>
                    <a:pt x="383597" y="219321"/>
                  </a:cubicBezTo>
                  <a:cubicBezTo>
                    <a:pt x="383597" y="219935"/>
                    <a:pt x="383597" y="219935"/>
                    <a:pt x="383597" y="219935"/>
                  </a:cubicBezTo>
                  <a:cubicBezTo>
                    <a:pt x="381767" y="219935"/>
                    <a:pt x="381767" y="221778"/>
                    <a:pt x="381767" y="221164"/>
                  </a:cubicBezTo>
                  <a:cubicBezTo>
                    <a:pt x="382377" y="221164"/>
                    <a:pt x="382377" y="221164"/>
                    <a:pt x="382377" y="221164"/>
                  </a:cubicBezTo>
                  <a:cubicBezTo>
                    <a:pt x="381157" y="221778"/>
                    <a:pt x="381767" y="222393"/>
                    <a:pt x="381767" y="222393"/>
                  </a:cubicBezTo>
                  <a:cubicBezTo>
                    <a:pt x="381157" y="222393"/>
                    <a:pt x="381157" y="222393"/>
                    <a:pt x="381157" y="222393"/>
                  </a:cubicBezTo>
                  <a:cubicBezTo>
                    <a:pt x="380547" y="224236"/>
                    <a:pt x="379936" y="224850"/>
                    <a:pt x="379936" y="225465"/>
                  </a:cubicBezTo>
                  <a:cubicBezTo>
                    <a:pt x="379326" y="225465"/>
                    <a:pt x="379326" y="225465"/>
                    <a:pt x="379326" y="225465"/>
                  </a:cubicBezTo>
                  <a:cubicBezTo>
                    <a:pt x="379326" y="226079"/>
                    <a:pt x="379326" y="226079"/>
                    <a:pt x="379326" y="226079"/>
                  </a:cubicBezTo>
                  <a:cubicBezTo>
                    <a:pt x="379936" y="226079"/>
                    <a:pt x="379936" y="226079"/>
                    <a:pt x="379936" y="226079"/>
                  </a:cubicBezTo>
                  <a:cubicBezTo>
                    <a:pt x="379936" y="227922"/>
                    <a:pt x="379936" y="227308"/>
                    <a:pt x="379936" y="227922"/>
                  </a:cubicBezTo>
                  <a:cubicBezTo>
                    <a:pt x="379326" y="227922"/>
                    <a:pt x="379326" y="227922"/>
                    <a:pt x="379326" y="227922"/>
                  </a:cubicBezTo>
                  <a:cubicBezTo>
                    <a:pt x="379326" y="228536"/>
                    <a:pt x="379326" y="228536"/>
                    <a:pt x="379326" y="228536"/>
                  </a:cubicBezTo>
                  <a:cubicBezTo>
                    <a:pt x="378716" y="228536"/>
                    <a:pt x="378716" y="228536"/>
                    <a:pt x="378716" y="228536"/>
                  </a:cubicBezTo>
                  <a:cubicBezTo>
                    <a:pt x="378716" y="229151"/>
                    <a:pt x="378716" y="229151"/>
                    <a:pt x="378716" y="229151"/>
                  </a:cubicBezTo>
                  <a:cubicBezTo>
                    <a:pt x="376886" y="229151"/>
                    <a:pt x="376886" y="229151"/>
                    <a:pt x="376276" y="229151"/>
                  </a:cubicBezTo>
                  <a:cubicBezTo>
                    <a:pt x="376276" y="229765"/>
                    <a:pt x="376276" y="229765"/>
                    <a:pt x="376276" y="229765"/>
                  </a:cubicBezTo>
                  <a:cubicBezTo>
                    <a:pt x="375666" y="229765"/>
                    <a:pt x="375666" y="229765"/>
                    <a:pt x="375666" y="229765"/>
                  </a:cubicBezTo>
                  <a:cubicBezTo>
                    <a:pt x="376276" y="232222"/>
                    <a:pt x="374446" y="232222"/>
                    <a:pt x="375056" y="232837"/>
                  </a:cubicBezTo>
                  <a:cubicBezTo>
                    <a:pt x="377496" y="232837"/>
                    <a:pt x="376276" y="234680"/>
                    <a:pt x="376276" y="234065"/>
                  </a:cubicBezTo>
                  <a:cubicBezTo>
                    <a:pt x="375666" y="234065"/>
                    <a:pt x="375666" y="234065"/>
                    <a:pt x="375666" y="234065"/>
                  </a:cubicBezTo>
                  <a:cubicBezTo>
                    <a:pt x="375666" y="236523"/>
                    <a:pt x="373226" y="237137"/>
                    <a:pt x="373836" y="237751"/>
                  </a:cubicBezTo>
                  <a:cubicBezTo>
                    <a:pt x="372615" y="237751"/>
                    <a:pt x="372615" y="237751"/>
                    <a:pt x="372615" y="237751"/>
                  </a:cubicBezTo>
                  <a:cubicBezTo>
                    <a:pt x="372615" y="238980"/>
                    <a:pt x="372615" y="238980"/>
                    <a:pt x="372615" y="238980"/>
                  </a:cubicBezTo>
                  <a:cubicBezTo>
                    <a:pt x="372005" y="238980"/>
                    <a:pt x="372005" y="238980"/>
                    <a:pt x="372005" y="238980"/>
                  </a:cubicBezTo>
                  <a:cubicBezTo>
                    <a:pt x="372005" y="239594"/>
                    <a:pt x="372005" y="239594"/>
                    <a:pt x="372005" y="239594"/>
                  </a:cubicBezTo>
                  <a:cubicBezTo>
                    <a:pt x="371395" y="239594"/>
                    <a:pt x="371395" y="239594"/>
                    <a:pt x="371395" y="239594"/>
                  </a:cubicBezTo>
                  <a:cubicBezTo>
                    <a:pt x="371395" y="240209"/>
                    <a:pt x="371395" y="240209"/>
                    <a:pt x="371395" y="240209"/>
                  </a:cubicBezTo>
                  <a:cubicBezTo>
                    <a:pt x="370175" y="240209"/>
                    <a:pt x="369565" y="240209"/>
                    <a:pt x="369565" y="240209"/>
                  </a:cubicBezTo>
                  <a:cubicBezTo>
                    <a:pt x="369565" y="240823"/>
                    <a:pt x="369565" y="240823"/>
                    <a:pt x="369565" y="240823"/>
                  </a:cubicBezTo>
                  <a:cubicBezTo>
                    <a:pt x="367735" y="240823"/>
                    <a:pt x="367125" y="240823"/>
                    <a:pt x="367125" y="240823"/>
                  </a:cubicBezTo>
                  <a:cubicBezTo>
                    <a:pt x="367125" y="241437"/>
                    <a:pt x="367125" y="241437"/>
                    <a:pt x="367125" y="241437"/>
                  </a:cubicBezTo>
                  <a:cubicBezTo>
                    <a:pt x="366515" y="241437"/>
                    <a:pt x="366515" y="241437"/>
                    <a:pt x="366515" y="241437"/>
                  </a:cubicBezTo>
                  <a:cubicBezTo>
                    <a:pt x="366515" y="242666"/>
                    <a:pt x="366515" y="242666"/>
                    <a:pt x="366515" y="242666"/>
                  </a:cubicBezTo>
                  <a:cubicBezTo>
                    <a:pt x="365905" y="242666"/>
                    <a:pt x="365905" y="242666"/>
                    <a:pt x="365905" y="242666"/>
                  </a:cubicBezTo>
                  <a:cubicBezTo>
                    <a:pt x="365905" y="243281"/>
                    <a:pt x="365905" y="243281"/>
                    <a:pt x="365905" y="243281"/>
                  </a:cubicBezTo>
                  <a:cubicBezTo>
                    <a:pt x="363464" y="242666"/>
                    <a:pt x="363464" y="244509"/>
                    <a:pt x="362854" y="243895"/>
                  </a:cubicBezTo>
                  <a:cubicBezTo>
                    <a:pt x="362854" y="244509"/>
                    <a:pt x="362854" y="244509"/>
                    <a:pt x="362854" y="244509"/>
                  </a:cubicBezTo>
                  <a:cubicBezTo>
                    <a:pt x="359804" y="243895"/>
                    <a:pt x="361024" y="246352"/>
                    <a:pt x="360414" y="246967"/>
                  </a:cubicBezTo>
                  <a:cubicBezTo>
                    <a:pt x="359804" y="246967"/>
                    <a:pt x="359804" y="246967"/>
                    <a:pt x="359804" y="246967"/>
                  </a:cubicBezTo>
                  <a:cubicBezTo>
                    <a:pt x="359804" y="248810"/>
                    <a:pt x="358584" y="248195"/>
                    <a:pt x="358584" y="248195"/>
                  </a:cubicBezTo>
                  <a:cubicBezTo>
                    <a:pt x="358584" y="247581"/>
                    <a:pt x="358584" y="247581"/>
                    <a:pt x="358584" y="247581"/>
                  </a:cubicBezTo>
                  <a:cubicBezTo>
                    <a:pt x="356143" y="247581"/>
                    <a:pt x="357363" y="245738"/>
                    <a:pt x="356753" y="245738"/>
                  </a:cubicBezTo>
                  <a:cubicBezTo>
                    <a:pt x="354313" y="245738"/>
                    <a:pt x="352483" y="246967"/>
                    <a:pt x="351263" y="246967"/>
                  </a:cubicBezTo>
                  <a:cubicBezTo>
                    <a:pt x="351263" y="248195"/>
                    <a:pt x="350042" y="248195"/>
                    <a:pt x="350653" y="248195"/>
                  </a:cubicBezTo>
                  <a:cubicBezTo>
                    <a:pt x="351263" y="248195"/>
                    <a:pt x="351263" y="248195"/>
                    <a:pt x="351263" y="248195"/>
                  </a:cubicBezTo>
                  <a:cubicBezTo>
                    <a:pt x="351263" y="250038"/>
                    <a:pt x="351263" y="249424"/>
                    <a:pt x="351263" y="249424"/>
                  </a:cubicBezTo>
                  <a:cubicBezTo>
                    <a:pt x="353093" y="249424"/>
                    <a:pt x="353093" y="249424"/>
                    <a:pt x="353093" y="249424"/>
                  </a:cubicBezTo>
                  <a:cubicBezTo>
                    <a:pt x="353093" y="248810"/>
                    <a:pt x="353093" y="248810"/>
                    <a:pt x="353093" y="248810"/>
                  </a:cubicBezTo>
                  <a:cubicBezTo>
                    <a:pt x="355533" y="248810"/>
                    <a:pt x="354313" y="250653"/>
                    <a:pt x="354923" y="251267"/>
                  </a:cubicBezTo>
                  <a:cubicBezTo>
                    <a:pt x="354313" y="251267"/>
                    <a:pt x="354313" y="251267"/>
                    <a:pt x="354313" y="251267"/>
                  </a:cubicBezTo>
                  <a:cubicBezTo>
                    <a:pt x="354313" y="253724"/>
                    <a:pt x="353093" y="254953"/>
                    <a:pt x="353093" y="255567"/>
                  </a:cubicBezTo>
                  <a:cubicBezTo>
                    <a:pt x="352483" y="255567"/>
                    <a:pt x="352483" y="255567"/>
                    <a:pt x="352483" y="255567"/>
                  </a:cubicBezTo>
                  <a:cubicBezTo>
                    <a:pt x="352483" y="256182"/>
                    <a:pt x="352483" y="256182"/>
                    <a:pt x="352483" y="256182"/>
                  </a:cubicBezTo>
                  <a:cubicBezTo>
                    <a:pt x="351873" y="256182"/>
                    <a:pt x="351873" y="256182"/>
                    <a:pt x="351873" y="256182"/>
                  </a:cubicBezTo>
                  <a:cubicBezTo>
                    <a:pt x="353703" y="258025"/>
                    <a:pt x="352483" y="259253"/>
                    <a:pt x="352483" y="259868"/>
                  </a:cubicBezTo>
                  <a:cubicBezTo>
                    <a:pt x="354923" y="259868"/>
                    <a:pt x="353703" y="261711"/>
                    <a:pt x="354313" y="261097"/>
                  </a:cubicBezTo>
                  <a:cubicBezTo>
                    <a:pt x="355533" y="261097"/>
                    <a:pt x="355533" y="261097"/>
                    <a:pt x="355533" y="261097"/>
                  </a:cubicBezTo>
                  <a:cubicBezTo>
                    <a:pt x="355533" y="262325"/>
                    <a:pt x="355533" y="262325"/>
                    <a:pt x="355533" y="262325"/>
                  </a:cubicBezTo>
                  <a:cubicBezTo>
                    <a:pt x="357363" y="262325"/>
                    <a:pt x="356753" y="262325"/>
                    <a:pt x="356753" y="262325"/>
                  </a:cubicBezTo>
                  <a:cubicBezTo>
                    <a:pt x="356753" y="262940"/>
                    <a:pt x="356753" y="262940"/>
                    <a:pt x="356753" y="262940"/>
                  </a:cubicBezTo>
                  <a:cubicBezTo>
                    <a:pt x="358584" y="262940"/>
                    <a:pt x="359194" y="262940"/>
                    <a:pt x="359194" y="262940"/>
                  </a:cubicBezTo>
                  <a:cubicBezTo>
                    <a:pt x="359194" y="263554"/>
                    <a:pt x="359194" y="263554"/>
                    <a:pt x="359194" y="263554"/>
                  </a:cubicBezTo>
                  <a:cubicBezTo>
                    <a:pt x="361024" y="263554"/>
                    <a:pt x="360414" y="263554"/>
                    <a:pt x="360414" y="263554"/>
                  </a:cubicBezTo>
                  <a:cubicBezTo>
                    <a:pt x="360414" y="265397"/>
                    <a:pt x="361634" y="266011"/>
                    <a:pt x="361634" y="266626"/>
                  </a:cubicBezTo>
                  <a:cubicBezTo>
                    <a:pt x="362244" y="266626"/>
                    <a:pt x="362244" y="266626"/>
                    <a:pt x="362244" y="266626"/>
                  </a:cubicBezTo>
                  <a:cubicBezTo>
                    <a:pt x="362244" y="267240"/>
                    <a:pt x="362244" y="267240"/>
                    <a:pt x="362244" y="267240"/>
                  </a:cubicBezTo>
                  <a:cubicBezTo>
                    <a:pt x="362854" y="267240"/>
                    <a:pt x="362854" y="267240"/>
                    <a:pt x="362854" y="267240"/>
                  </a:cubicBezTo>
                  <a:cubicBezTo>
                    <a:pt x="362854" y="267854"/>
                    <a:pt x="362854" y="267854"/>
                    <a:pt x="362854" y="267854"/>
                  </a:cubicBezTo>
                  <a:cubicBezTo>
                    <a:pt x="363464" y="267854"/>
                    <a:pt x="363464" y="267854"/>
                    <a:pt x="363464" y="267854"/>
                  </a:cubicBezTo>
                  <a:cubicBezTo>
                    <a:pt x="363464" y="268469"/>
                    <a:pt x="363464" y="268469"/>
                    <a:pt x="363464" y="268469"/>
                  </a:cubicBezTo>
                  <a:cubicBezTo>
                    <a:pt x="364074" y="268469"/>
                    <a:pt x="364074" y="268469"/>
                    <a:pt x="364074" y="268469"/>
                  </a:cubicBezTo>
                  <a:cubicBezTo>
                    <a:pt x="364074" y="269083"/>
                    <a:pt x="364074" y="269083"/>
                    <a:pt x="364074" y="269083"/>
                  </a:cubicBezTo>
                  <a:cubicBezTo>
                    <a:pt x="363464" y="269083"/>
                    <a:pt x="363464" y="269083"/>
                    <a:pt x="363464" y="269083"/>
                  </a:cubicBezTo>
                  <a:cubicBezTo>
                    <a:pt x="363464" y="270312"/>
                    <a:pt x="363464" y="270312"/>
                    <a:pt x="363464" y="270312"/>
                  </a:cubicBezTo>
                  <a:cubicBezTo>
                    <a:pt x="361634" y="269697"/>
                    <a:pt x="361024" y="270926"/>
                    <a:pt x="360414" y="270926"/>
                  </a:cubicBezTo>
                  <a:cubicBezTo>
                    <a:pt x="360414" y="271540"/>
                    <a:pt x="360414" y="271540"/>
                    <a:pt x="360414" y="271540"/>
                  </a:cubicBezTo>
                  <a:cubicBezTo>
                    <a:pt x="359804" y="271540"/>
                    <a:pt x="359804" y="271540"/>
                    <a:pt x="359804" y="271540"/>
                  </a:cubicBezTo>
                  <a:cubicBezTo>
                    <a:pt x="359804" y="272155"/>
                    <a:pt x="359804" y="272155"/>
                    <a:pt x="359804" y="272155"/>
                  </a:cubicBezTo>
                  <a:cubicBezTo>
                    <a:pt x="357974" y="272155"/>
                    <a:pt x="358584" y="272155"/>
                    <a:pt x="358584" y="272155"/>
                  </a:cubicBezTo>
                  <a:cubicBezTo>
                    <a:pt x="358584" y="272769"/>
                    <a:pt x="358584" y="272769"/>
                    <a:pt x="358584" y="272769"/>
                  </a:cubicBezTo>
                  <a:cubicBezTo>
                    <a:pt x="357974" y="272769"/>
                    <a:pt x="357974" y="272769"/>
                    <a:pt x="357974" y="272769"/>
                  </a:cubicBezTo>
                  <a:cubicBezTo>
                    <a:pt x="357974" y="273998"/>
                    <a:pt x="357974" y="273998"/>
                    <a:pt x="357974" y="273998"/>
                  </a:cubicBezTo>
                  <a:cubicBezTo>
                    <a:pt x="356143" y="273998"/>
                    <a:pt x="356143" y="273998"/>
                    <a:pt x="356143" y="273998"/>
                  </a:cubicBezTo>
                  <a:cubicBezTo>
                    <a:pt x="356143" y="274612"/>
                    <a:pt x="356143" y="274612"/>
                    <a:pt x="356143" y="274612"/>
                  </a:cubicBezTo>
                  <a:cubicBezTo>
                    <a:pt x="354313" y="274612"/>
                    <a:pt x="353093" y="274612"/>
                    <a:pt x="352483" y="274612"/>
                  </a:cubicBezTo>
                  <a:cubicBezTo>
                    <a:pt x="352483" y="275226"/>
                    <a:pt x="352483" y="275226"/>
                    <a:pt x="352483" y="275226"/>
                  </a:cubicBezTo>
                  <a:cubicBezTo>
                    <a:pt x="351263" y="275226"/>
                    <a:pt x="350653" y="275226"/>
                    <a:pt x="350653" y="275226"/>
                  </a:cubicBezTo>
                  <a:cubicBezTo>
                    <a:pt x="350653" y="275841"/>
                    <a:pt x="350653" y="275841"/>
                    <a:pt x="350653" y="275841"/>
                  </a:cubicBezTo>
                  <a:cubicBezTo>
                    <a:pt x="348822" y="275841"/>
                    <a:pt x="349432" y="275841"/>
                    <a:pt x="348822" y="275841"/>
                  </a:cubicBezTo>
                  <a:cubicBezTo>
                    <a:pt x="348822" y="275226"/>
                    <a:pt x="348822" y="275226"/>
                    <a:pt x="348822" y="275226"/>
                  </a:cubicBezTo>
                  <a:cubicBezTo>
                    <a:pt x="348212" y="276455"/>
                    <a:pt x="348212" y="275841"/>
                    <a:pt x="347602" y="275841"/>
                  </a:cubicBezTo>
                  <a:cubicBezTo>
                    <a:pt x="347602" y="275226"/>
                    <a:pt x="347602" y="275226"/>
                    <a:pt x="347602" y="275226"/>
                  </a:cubicBezTo>
                  <a:cubicBezTo>
                    <a:pt x="344552" y="272769"/>
                    <a:pt x="343332" y="271540"/>
                    <a:pt x="340281" y="272155"/>
                  </a:cubicBezTo>
                  <a:cubicBezTo>
                    <a:pt x="340281" y="272769"/>
                    <a:pt x="340281" y="272769"/>
                    <a:pt x="340281" y="272769"/>
                  </a:cubicBezTo>
                  <a:cubicBezTo>
                    <a:pt x="339671" y="272769"/>
                    <a:pt x="339671" y="272769"/>
                    <a:pt x="339671" y="272769"/>
                  </a:cubicBezTo>
                  <a:cubicBezTo>
                    <a:pt x="339671" y="273998"/>
                    <a:pt x="339671" y="273998"/>
                    <a:pt x="339671" y="273998"/>
                  </a:cubicBezTo>
                  <a:cubicBezTo>
                    <a:pt x="339061" y="273998"/>
                    <a:pt x="339061" y="273998"/>
                    <a:pt x="339061" y="273998"/>
                  </a:cubicBezTo>
                  <a:cubicBezTo>
                    <a:pt x="339061" y="274612"/>
                    <a:pt x="339061" y="274612"/>
                    <a:pt x="339061" y="274612"/>
                  </a:cubicBezTo>
                  <a:cubicBezTo>
                    <a:pt x="337231" y="274612"/>
                    <a:pt x="337841" y="274612"/>
                    <a:pt x="337231" y="274612"/>
                  </a:cubicBezTo>
                  <a:cubicBezTo>
                    <a:pt x="337231" y="275226"/>
                    <a:pt x="337231" y="275226"/>
                    <a:pt x="337231" y="275226"/>
                  </a:cubicBezTo>
                  <a:cubicBezTo>
                    <a:pt x="336621" y="275226"/>
                    <a:pt x="336621" y="275226"/>
                    <a:pt x="336621" y="275226"/>
                  </a:cubicBezTo>
                  <a:cubicBezTo>
                    <a:pt x="336621" y="275841"/>
                    <a:pt x="336621" y="275841"/>
                    <a:pt x="336621" y="275841"/>
                  </a:cubicBezTo>
                  <a:cubicBezTo>
                    <a:pt x="334790" y="275841"/>
                    <a:pt x="334180" y="277069"/>
                    <a:pt x="333570" y="276455"/>
                  </a:cubicBezTo>
                  <a:cubicBezTo>
                    <a:pt x="333570" y="278298"/>
                    <a:pt x="333570" y="277684"/>
                    <a:pt x="333570" y="278298"/>
                  </a:cubicBezTo>
                  <a:cubicBezTo>
                    <a:pt x="332350" y="278298"/>
                    <a:pt x="331740" y="278298"/>
                    <a:pt x="331740" y="278298"/>
                  </a:cubicBezTo>
                  <a:cubicBezTo>
                    <a:pt x="331740" y="278912"/>
                    <a:pt x="331740" y="278912"/>
                    <a:pt x="331740" y="278912"/>
                  </a:cubicBezTo>
                  <a:cubicBezTo>
                    <a:pt x="331130" y="278912"/>
                    <a:pt x="331130" y="278912"/>
                    <a:pt x="331130" y="278912"/>
                  </a:cubicBezTo>
                  <a:cubicBezTo>
                    <a:pt x="331130" y="279527"/>
                    <a:pt x="331130" y="279527"/>
                    <a:pt x="331130" y="279527"/>
                  </a:cubicBezTo>
                  <a:cubicBezTo>
                    <a:pt x="329300" y="279527"/>
                    <a:pt x="328690" y="279527"/>
                    <a:pt x="328690" y="279527"/>
                  </a:cubicBezTo>
                  <a:cubicBezTo>
                    <a:pt x="328079" y="281370"/>
                    <a:pt x="328079" y="282599"/>
                    <a:pt x="328079" y="283213"/>
                  </a:cubicBezTo>
                  <a:cubicBezTo>
                    <a:pt x="327469" y="283213"/>
                    <a:pt x="327469" y="283213"/>
                    <a:pt x="327469" y="283213"/>
                  </a:cubicBezTo>
                  <a:cubicBezTo>
                    <a:pt x="327469" y="283827"/>
                    <a:pt x="327469" y="283827"/>
                    <a:pt x="327469" y="283827"/>
                  </a:cubicBezTo>
                  <a:cubicBezTo>
                    <a:pt x="326859" y="283827"/>
                    <a:pt x="326859" y="283827"/>
                    <a:pt x="326859" y="283827"/>
                  </a:cubicBezTo>
                  <a:cubicBezTo>
                    <a:pt x="326859" y="284442"/>
                    <a:pt x="326859" y="284442"/>
                    <a:pt x="326859" y="284442"/>
                  </a:cubicBezTo>
                  <a:cubicBezTo>
                    <a:pt x="325029" y="284442"/>
                    <a:pt x="323809" y="284442"/>
                    <a:pt x="323809" y="284442"/>
                  </a:cubicBezTo>
                  <a:cubicBezTo>
                    <a:pt x="323809" y="285056"/>
                    <a:pt x="323809" y="285056"/>
                    <a:pt x="323809" y="285056"/>
                  </a:cubicBezTo>
                  <a:cubicBezTo>
                    <a:pt x="323199" y="285056"/>
                    <a:pt x="323199" y="285056"/>
                    <a:pt x="323199" y="285056"/>
                  </a:cubicBezTo>
                  <a:cubicBezTo>
                    <a:pt x="323199" y="284442"/>
                    <a:pt x="323199" y="284442"/>
                    <a:pt x="323199" y="284442"/>
                  </a:cubicBezTo>
                  <a:cubicBezTo>
                    <a:pt x="321369" y="284442"/>
                    <a:pt x="320148" y="284442"/>
                    <a:pt x="320148" y="284442"/>
                  </a:cubicBezTo>
                  <a:cubicBezTo>
                    <a:pt x="320148" y="285056"/>
                    <a:pt x="320148" y="285056"/>
                    <a:pt x="320148" y="285056"/>
                  </a:cubicBezTo>
                  <a:cubicBezTo>
                    <a:pt x="319538" y="284442"/>
                    <a:pt x="319538" y="284442"/>
                    <a:pt x="319538" y="284442"/>
                  </a:cubicBezTo>
                  <a:cubicBezTo>
                    <a:pt x="319538" y="285056"/>
                    <a:pt x="319538" y="285056"/>
                    <a:pt x="319538" y="285056"/>
                  </a:cubicBezTo>
                  <a:cubicBezTo>
                    <a:pt x="317708" y="285056"/>
                    <a:pt x="318318" y="285056"/>
                    <a:pt x="317708" y="285056"/>
                  </a:cubicBezTo>
                  <a:cubicBezTo>
                    <a:pt x="317708" y="286285"/>
                    <a:pt x="317708" y="286285"/>
                    <a:pt x="317708" y="286285"/>
                  </a:cubicBezTo>
                  <a:cubicBezTo>
                    <a:pt x="317098" y="286285"/>
                    <a:pt x="317098" y="286285"/>
                    <a:pt x="317098" y="286285"/>
                  </a:cubicBezTo>
                  <a:cubicBezTo>
                    <a:pt x="317098" y="285056"/>
                    <a:pt x="317098" y="285056"/>
                    <a:pt x="317098" y="285056"/>
                  </a:cubicBezTo>
                  <a:cubicBezTo>
                    <a:pt x="316488" y="285056"/>
                    <a:pt x="316488" y="285056"/>
                    <a:pt x="316488" y="285056"/>
                  </a:cubicBezTo>
                  <a:cubicBezTo>
                    <a:pt x="316488" y="287513"/>
                    <a:pt x="314658" y="286285"/>
                    <a:pt x="314048" y="286899"/>
                  </a:cubicBezTo>
                  <a:cubicBezTo>
                    <a:pt x="314048" y="286285"/>
                    <a:pt x="314048" y="286285"/>
                    <a:pt x="314048" y="286285"/>
                  </a:cubicBezTo>
                  <a:cubicBezTo>
                    <a:pt x="312827" y="286285"/>
                    <a:pt x="312827" y="286285"/>
                    <a:pt x="312827" y="286285"/>
                  </a:cubicBezTo>
                  <a:cubicBezTo>
                    <a:pt x="312827" y="286899"/>
                    <a:pt x="312827" y="286899"/>
                    <a:pt x="312827" y="286899"/>
                  </a:cubicBezTo>
                  <a:cubicBezTo>
                    <a:pt x="313438" y="286899"/>
                    <a:pt x="313438" y="286899"/>
                    <a:pt x="313438" y="286899"/>
                  </a:cubicBezTo>
                  <a:cubicBezTo>
                    <a:pt x="312217" y="287513"/>
                    <a:pt x="312827" y="288128"/>
                    <a:pt x="312827" y="288128"/>
                  </a:cubicBezTo>
                  <a:cubicBezTo>
                    <a:pt x="312217" y="288128"/>
                    <a:pt x="312217" y="288128"/>
                    <a:pt x="312217" y="288128"/>
                  </a:cubicBezTo>
                  <a:cubicBezTo>
                    <a:pt x="312217" y="286285"/>
                    <a:pt x="310387" y="286899"/>
                    <a:pt x="310387" y="286899"/>
                  </a:cubicBezTo>
                  <a:cubicBezTo>
                    <a:pt x="310387" y="286285"/>
                    <a:pt x="310387" y="286285"/>
                    <a:pt x="310387" y="286285"/>
                  </a:cubicBezTo>
                  <a:cubicBezTo>
                    <a:pt x="309777" y="286285"/>
                    <a:pt x="309777" y="286285"/>
                    <a:pt x="309777" y="286285"/>
                  </a:cubicBezTo>
                  <a:cubicBezTo>
                    <a:pt x="309777" y="285056"/>
                    <a:pt x="309777" y="285056"/>
                    <a:pt x="309777" y="285056"/>
                  </a:cubicBezTo>
                  <a:cubicBezTo>
                    <a:pt x="308557" y="285056"/>
                    <a:pt x="308557" y="285056"/>
                    <a:pt x="308557" y="285056"/>
                  </a:cubicBezTo>
                  <a:cubicBezTo>
                    <a:pt x="308557" y="284442"/>
                    <a:pt x="308557" y="284442"/>
                    <a:pt x="308557" y="284442"/>
                  </a:cubicBezTo>
                  <a:cubicBezTo>
                    <a:pt x="306117" y="285056"/>
                    <a:pt x="306117" y="283213"/>
                    <a:pt x="306117" y="283213"/>
                  </a:cubicBezTo>
                  <a:cubicBezTo>
                    <a:pt x="304896" y="283213"/>
                    <a:pt x="304286" y="283213"/>
                    <a:pt x="304286" y="283213"/>
                  </a:cubicBezTo>
                  <a:cubicBezTo>
                    <a:pt x="304286" y="281370"/>
                    <a:pt x="304286" y="281984"/>
                    <a:pt x="304286" y="281984"/>
                  </a:cubicBezTo>
                  <a:cubicBezTo>
                    <a:pt x="303676" y="281984"/>
                    <a:pt x="303676" y="281984"/>
                    <a:pt x="303676" y="281984"/>
                  </a:cubicBezTo>
                  <a:cubicBezTo>
                    <a:pt x="303676" y="280756"/>
                    <a:pt x="303676" y="280756"/>
                    <a:pt x="303676" y="280756"/>
                  </a:cubicBezTo>
                  <a:cubicBezTo>
                    <a:pt x="302456" y="280756"/>
                    <a:pt x="302456" y="280756"/>
                    <a:pt x="302456" y="280756"/>
                  </a:cubicBezTo>
                  <a:cubicBezTo>
                    <a:pt x="303066" y="282599"/>
                    <a:pt x="301846" y="282599"/>
                    <a:pt x="301846" y="282599"/>
                  </a:cubicBezTo>
                  <a:cubicBezTo>
                    <a:pt x="300626" y="281370"/>
                    <a:pt x="301236" y="281370"/>
                    <a:pt x="301236" y="280756"/>
                  </a:cubicBezTo>
                  <a:cubicBezTo>
                    <a:pt x="298796" y="280756"/>
                    <a:pt x="296965" y="280756"/>
                    <a:pt x="296355" y="280756"/>
                  </a:cubicBezTo>
                  <a:cubicBezTo>
                    <a:pt x="296355" y="280141"/>
                    <a:pt x="296355" y="280141"/>
                    <a:pt x="296355" y="280141"/>
                  </a:cubicBezTo>
                  <a:cubicBezTo>
                    <a:pt x="295745" y="280141"/>
                    <a:pt x="295745" y="280141"/>
                    <a:pt x="295745" y="280141"/>
                  </a:cubicBezTo>
                  <a:cubicBezTo>
                    <a:pt x="295745" y="278298"/>
                    <a:pt x="295745" y="278912"/>
                    <a:pt x="295745" y="278912"/>
                  </a:cubicBezTo>
                  <a:cubicBezTo>
                    <a:pt x="294525" y="278912"/>
                    <a:pt x="294525" y="278912"/>
                    <a:pt x="294525" y="278912"/>
                  </a:cubicBezTo>
                  <a:cubicBezTo>
                    <a:pt x="294525" y="277069"/>
                    <a:pt x="293915" y="277069"/>
                    <a:pt x="293915" y="276455"/>
                  </a:cubicBezTo>
                  <a:cubicBezTo>
                    <a:pt x="292085" y="276455"/>
                    <a:pt x="292085" y="273998"/>
                    <a:pt x="292085" y="273998"/>
                  </a:cubicBezTo>
                  <a:cubicBezTo>
                    <a:pt x="290864" y="273998"/>
                    <a:pt x="290864" y="273998"/>
                    <a:pt x="290864" y="273998"/>
                  </a:cubicBezTo>
                  <a:cubicBezTo>
                    <a:pt x="292085" y="275841"/>
                    <a:pt x="292695" y="278298"/>
                    <a:pt x="293915" y="278298"/>
                  </a:cubicBezTo>
                  <a:cubicBezTo>
                    <a:pt x="293915" y="278912"/>
                    <a:pt x="293915" y="278912"/>
                    <a:pt x="293915" y="278912"/>
                  </a:cubicBezTo>
                  <a:cubicBezTo>
                    <a:pt x="294525" y="278912"/>
                    <a:pt x="294525" y="278912"/>
                    <a:pt x="294525" y="278912"/>
                  </a:cubicBezTo>
                  <a:cubicBezTo>
                    <a:pt x="294525" y="279527"/>
                    <a:pt x="294525" y="279527"/>
                    <a:pt x="294525" y="279527"/>
                  </a:cubicBezTo>
                  <a:cubicBezTo>
                    <a:pt x="293915" y="279527"/>
                    <a:pt x="293915" y="279527"/>
                    <a:pt x="293915" y="279527"/>
                  </a:cubicBezTo>
                  <a:cubicBezTo>
                    <a:pt x="293915" y="280141"/>
                    <a:pt x="293915" y="280141"/>
                    <a:pt x="293915" y="280141"/>
                  </a:cubicBezTo>
                  <a:cubicBezTo>
                    <a:pt x="294525" y="280141"/>
                    <a:pt x="294525" y="280141"/>
                    <a:pt x="294525" y="280141"/>
                  </a:cubicBezTo>
                  <a:cubicBezTo>
                    <a:pt x="294525" y="280756"/>
                    <a:pt x="294525" y="280756"/>
                    <a:pt x="294525" y="280756"/>
                  </a:cubicBezTo>
                  <a:cubicBezTo>
                    <a:pt x="293915" y="280756"/>
                    <a:pt x="293915" y="280756"/>
                    <a:pt x="293915" y="280756"/>
                  </a:cubicBezTo>
                  <a:cubicBezTo>
                    <a:pt x="293915" y="282599"/>
                    <a:pt x="293915" y="281984"/>
                    <a:pt x="293915" y="282599"/>
                  </a:cubicBezTo>
                  <a:cubicBezTo>
                    <a:pt x="294525" y="282599"/>
                    <a:pt x="294525" y="282599"/>
                    <a:pt x="294525" y="282599"/>
                  </a:cubicBezTo>
                  <a:cubicBezTo>
                    <a:pt x="294525" y="283213"/>
                    <a:pt x="294525" y="283213"/>
                    <a:pt x="294525" y="283213"/>
                  </a:cubicBezTo>
                  <a:cubicBezTo>
                    <a:pt x="295745" y="283213"/>
                    <a:pt x="295745" y="283213"/>
                    <a:pt x="295745" y="283213"/>
                  </a:cubicBezTo>
                  <a:cubicBezTo>
                    <a:pt x="295745" y="282599"/>
                    <a:pt x="295745" y="282599"/>
                    <a:pt x="295745" y="282599"/>
                  </a:cubicBezTo>
                  <a:cubicBezTo>
                    <a:pt x="296965" y="282599"/>
                    <a:pt x="296965" y="282599"/>
                    <a:pt x="296965" y="282599"/>
                  </a:cubicBezTo>
                  <a:cubicBezTo>
                    <a:pt x="296965" y="283827"/>
                    <a:pt x="296965" y="284442"/>
                    <a:pt x="296965" y="284442"/>
                  </a:cubicBezTo>
                  <a:cubicBezTo>
                    <a:pt x="299406" y="284442"/>
                    <a:pt x="300626" y="284442"/>
                    <a:pt x="301236" y="284442"/>
                  </a:cubicBezTo>
                  <a:cubicBezTo>
                    <a:pt x="301236" y="285056"/>
                    <a:pt x="301236" y="285056"/>
                    <a:pt x="301236" y="285056"/>
                  </a:cubicBezTo>
                  <a:cubicBezTo>
                    <a:pt x="303066" y="285056"/>
                    <a:pt x="302456" y="285056"/>
                    <a:pt x="302456" y="285056"/>
                  </a:cubicBezTo>
                  <a:cubicBezTo>
                    <a:pt x="302456" y="286285"/>
                    <a:pt x="302456" y="286285"/>
                    <a:pt x="302456" y="286285"/>
                  </a:cubicBezTo>
                  <a:cubicBezTo>
                    <a:pt x="304286" y="286285"/>
                    <a:pt x="304286" y="286285"/>
                    <a:pt x="304286" y="286285"/>
                  </a:cubicBezTo>
                  <a:cubicBezTo>
                    <a:pt x="304286" y="286899"/>
                    <a:pt x="304286" y="286899"/>
                    <a:pt x="304286" y="286899"/>
                  </a:cubicBezTo>
                  <a:cubicBezTo>
                    <a:pt x="306727" y="288128"/>
                    <a:pt x="309167" y="288742"/>
                    <a:pt x="310387" y="288742"/>
                  </a:cubicBezTo>
                  <a:cubicBezTo>
                    <a:pt x="310387" y="289971"/>
                    <a:pt x="310387" y="289971"/>
                    <a:pt x="310387" y="289971"/>
                  </a:cubicBezTo>
                  <a:cubicBezTo>
                    <a:pt x="312827" y="289356"/>
                    <a:pt x="312827" y="290585"/>
                    <a:pt x="313438" y="290585"/>
                  </a:cubicBezTo>
                  <a:cubicBezTo>
                    <a:pt x="313438" y="289971"/>
                    <a:pt x="313438" y="289971"/>
                    <a:pt x="313438" y="289971"/>
                  </a:cubicBezTo>
                  <a:cubicBezTo>
                    <a:pt x="315268" y="289971"/>
                    <a:pt x="315878" y="289971"/>
                    <a:pt x="315878" y="289971"/>
                  </a:cubicBezTo>
                  <a:cubicBezTo>
                    <a:pt x="315268" y="291814"/>
                    <a:pt x="317098" y="291814"/>
                    <a:pt x="317098" y="291814"/>
                  </a:cubicBezTo>
                  <a:cubicBezTo>
                    <a:pt x="317098" y="292428"/>
                    <a:pt x="317098" y="292428"/>
                    <a:pt x="317098" y="292428"/>
                  </a:cubicBezTo>
                  <a:cubicBezTo>
                    <a:pt x="317708" y="291814"/>
                    <a:pt x="317708" y="291814"/>
                    <a:pt x="317708" y="291814"/>
                  </a:cubicBezTo>
                  <a:cubicBezTo>
                    <a:pt x="317708" y="292428"/>
                    <a:pt x="317708" y="292428"/>
                    <a:pt x="317708" y="292428"/>
                  </a:cubicBezTo>
                  <a:cubicBezTo>
                    <a:pt x="320148" y="292428"/>
                    <a:pt x="320759" y="292428"/>
                    <a:pt x="321369" y="292428"/>
                  </a:cubicBezTo>
                  <a:cubicBezTo>
                    <a:pt x="321369" y="291814"/>
                    <a:pt x="321369" y="291814"/>
                    <a:pt x="321369" y="291814"/>
                  </a:cubicBezTo>
                  <a:cubicBezTo>
                    <a:pt x="321979" y="291814"/>
                    <a:pt x="321979" y="291814"/>
                    <a:pt x="321979" y="291814"/>
                  </a:cubicBezTo>
                  <a:cubicBezTo>
                    <a:pt x="321979" y="293657"/>
                    <a:pt x="321979" y="293042"/>
                    <a:pt x="321979" y="293657"/>
                  </a:cubicBezTo>
                  <a:cubicBezTo>
                    <a:pt x="323809" y="293657"/>
                    <a:pt x="323809" y="293657"/>
                    <a:pt x="323809" y="293657"/>
                  </a:cubicBezTo>
                  <a:cubicBezTo>
                    <a:pt x="323809" y="292428"/>
                    <a:pt x="323809" y="292428"/>
                    <a:pt x="323809" y="292428"/>
                  </a:cubicBezTo>
                  <a:cubicBezTo>
                    <a:pt x="325029" y="294271"/>
                    <a:pt x="325639" y="293042"/>
                    <a:pt x="325639" y="293657"/>
                  </a:cubicBezTo>
                  <a:cubicBezTo>
                    <a:pt x="325639" y="294271"/>
                    <a:pt x="325639" y="294271"/>
                    <a:pt x="325639" y="294271"/>
                  </a:cubicBezTo>
                  <a:cubicBezTo>
                    <a:pt x="326859" y="294271"/>
                    <a:pt x="326859" y="294271"/>
                    <a:pt x="326859" y="294271"/>
                  </a:cubicBezTo>
                  <a:cubicBezTo>
                    <a:pt x="326249" y="296728"/>
                    <a:pt x="328079" y="296114"/>
                    <a:pt x="328079" y="296114"/>
                  </a:cubicBezTo>
                  <a:cubicBezTo>
                    <a:pt x="328079" y="296728"/>
                    <a:pt x="328079" y="296728"/>
                    <a:pt x="328079" y="296728"/>
                  </a:cubicBezTo>
                  <a:cubicBezTo>
                    <a:pt x="328690" y="296728"/>
                    <a:pt x="328690" y="296728"/>
                    <a:pt x="328690" y="296728"/>
                  </a:cubicBezTo>
                  <a:cubicBezTo>
                    <a:pt x="328690" y="297957"/>
                    <a:pt x="328690" y="297957"/>
                    <a:pt x="328690" y="297957"/>
                  </a:cubicBezTo>
                  <a:cubicBezTo>
                    <a:pt x="330520" y="297957"/>
                    <a:pt x="329910" y="297957"/>
                    <a:pt x="330520" y="297957"/>
                  </a:cubicBezTo>
                  <a:cubicBezTo>
                    <a:pt x="330520" y="298572"/>
                    <a:pt x="330520" y="298572"/>
                    <a:pt x="330520" y="298572"/>
                  </a:cubicBezTo>
                  <a:cubicBezTo>
                    <a:pt x="331130" y="298572"/>
                    <a:pt x="331130" y="298572"/>
                    <a:pt x="331130" y="298572"/>
                  </a:cubicBezTo>
                  <a:cubicBezTo>
                    <a:pt x="331130" y="297957"/>
                    <a:pt x="331130" y="297957"/>
                    <a:pt x="331130" y="297957"/>
                  </a:cubicBezTo>
                  <a:cubicBezTo>
                    <a:pt x="331740" y="297957"/>
                    <a:pt x="331740" y="297957"/>
                    <a:pt x="331740" y="297957"/>
                  </a:cubicBezTo>
                  <a:cubicBezTo>
                    <a:pt x="331740" y="298572"/>
                    <a:pt x="331740" y="298572"/>
                    <a:pt x="331740" y="298572"/>
                  </a:cubicBezTo>
                  <a:cubicBezTo>
                    <a:pt x="334180" y="298572"/>
                    <a:pt x="334790" y="297343"/>
                    <a:pt x="336011" y="297957"/>
                  </a:cubicBezTo>
                  <a:cubicBezTo>
                    <a:pt x="336011" y="296728"/>
                    <a:pt x="336011" y="296728"/>
                    <a:pt x="336011" y="296728"/>
                  </a:cubicBezTo>
                  <a:cubicBezTo>
                    <a:pt x="337841" y="296728"/>
                    <a:pt x="339061" y="296728"/>
                    <a:pt x="339671" y="296728"/>
                  </a:cubicBezTo>
                  <a:cubicBezTo>
                    <a:pt x="339671" y="296114"/>
                    <a:pt x="339671" y="296114"/>
                    <a:pt x="339671" y="296114"/>
                  </a:cubicBezTo>
                  <a:cubicBezTo>
                    <a:pt x="341501" y="296114"/>
                    <a:pt x="340891" y="296114"/>
                    <a:pt x="340891" y="296114"/>
                  </a:cubicBezTo>
                  <a:cubicBezTo>
                    <a:pt x="340891" y="295500"/>
                    <a:pt x="340891" y="295500"/>
                    <a:pt x="340891" y="295500"/>
                  </a:cubicBezTo>
                  <a:cubicBezTo>
                    <a:pt x="341501" y="295500"/>
                    <a:pt x="341501" y="295500"/>
                    <a:pt x="341501" y="295500"/>
                  </a:cubicBezTo>
                  <a:cubicBezTo>
                    <a:pt x="341501" y="293657"/>
                    <a:pt x="341501" y="293657"/>
                    <a:pt x="341501" y="293657"/>
                  </a:cubicBezTo>
                  <a:cubicBezTo>
                    <a:pt x="343332" y="293657"/>
                    <a:pt x="343942" y="293657"/>
                    <a:pt x="343942" y="293657"/>
                  </a:cubicBezTo>
                  <a:cubicBezTo>
                    <a:pt x="343942" y="292428"/>
                    <a:pt x="343942" y="292428"/>
                    <a:pt x="343942" y="292428"/>
                  </a:cubicBezTo>
                  <a:cubicBezTo>
                    <a:pt x="343332" y="292428"/>
                    <a:pt x="343332" y="292428"/>
                    <a:pt x="343332" y="292428"/>
                  </a:cubicBezTo>
                  <a:cubicBezTo>
                    <a:pt x="343332" y="291199"/>
                    <a:pt x="343332" y="291199"/>
                    <a:pt x="343332" y="291199"/>
                  </a:cubicBezTo>
                  <a:cubicBezTo>
                    <a:pt x="344552" y="291199"/>
                    <a:pt x="345162" y="291199"/>
                    <a:pt x="345162" y="291199"/>
                  </a:cubicBezTo>
                  <a:cubicBezTo>
                    <a:pt x="345162" y="289356"/>
                    <a:pt x="345162" y="289971"/>
                    <a:pt x="345162" y="289971"/>
                  </a:cubicBezTo>
                  <a:cubicBezTo>
                    <a:pt x="346992" y="289971"/>
                    <a:pt x="346992" y="289971"/>
                    <a:pt x="346992" y="289971"/>
                  </a:cubicBezTo>
                  <a:cubicBezTo>
                    <a:pt x="346992" y="288742"/>
                    <a:pt x="346992" y="288742"/>
                    <a:pt x="346992" y="288742"/>
                  </a:cubicBezTo>
                  <a:cubicBezTo>
                    <a:pt x="348822" y="288742"/>
                    <a:pt x="349432" y="288742"/>
                    <a:pt x="350042" y="288742"/>
                  </a:cubicBezTo>
                  <a:cubicBezTo>
                    <a:pt x="350042" y="289971"/>
                    <a:pt x="350042" y="289971"/>
                    <a:pt x="350042" y="289971"/>
                  </a:cubicBezTo>
                  <a:cubicBezTo>
                    <a:pt x="352483" y="289356"/>
                    <a:pt x="353093" y="290585"/>
                    <a:pt x="354313" y="290585"/>
                  </a:cubicBezTo>
                  <a:cubicBezTo>
                    <a:pt x="354313" y="289971"/>
                    <a:pt x="354313" y="289971"/>
                    <a:pt x="354313" y="289971"/>
                  </a:cubicBezTo>
                  <a:cubicBezTo>
                    <a:pt x="355533" y="291199"/>
                    <a:pt x="356753" y="291199"/>
                    <a:pt x="356753" y="291199"/>
                  </a:cubicBezTo>
                  <a:cubicBezTo>
                    <a:pt x="356753" y="291814"/>
                    <a:pt x="356753" y="291814"/>
                    <a:pt x="356753" y="291814"/>
                  </a:cubicBezTo>
                  <a:cubicBezTo>
                    <a:pt x="357974" y="291814"/>
                    <a:pt x="357974" y="291814"/>
                    <a:pt x="357974" y="291814"/>
                  </a:cubicBezTo>
                  <a:cubicBezTo>
                    <a:pt x="358584" y="294271"/>
                    <a:pt x="359804" y="295500"/>
                    <a:pt x="359194" y="296728"/>
                  </a:cubicBezTo>
                  <a:cubicBezTo>
                    <a:pt x="358584" y="296728"/>
                    <a:pt x="358584" y="296728"/>
                    <a:pt x="358584" y="296728"/>
                  </a:cubicBezTo>
                  <a:cubicBezTo>
                    <a:pt x="358584" y="297957"/>
                    <a:pt x="358584" y="297957"/>
                    <a:pt x="358584" y="297957"/>
                  </a:cubicBezTo>
                  <a:cubicBezTo>
                    <a:pt x="360414" y="297957"/>
                    <a:pt x="359804" y="297957"/>
                    <a:pt x="359804" y="297957"/>
                  </a:cubicBezTo>
                  <a:cubicBezTo>
                    <a:pt x="359804" y="296728"/>
                    <a:pt x="359804" y="296728"/>
                    <a:pt x="359804" y="296728"/>
                  </a:cubicBezTo>
                  <a:cubicBezTo>
                    <a:pt x="360414" y="296728"/>
                    <a:pt x="360414" y="296728"/>
                    <a:pt x="360414" y="296728"/>
                  </a:cubicBezTo>
                  <a:cubicBezTo>
                    <a:pt x="360414" y="298572"/>
                    <a:pt x="361634" y="298572"/>
                    <a:pt x="361634" y="298572"/>
                  </a:cubicBezTo>
                  <a:cubicBezTo>
                    <a:pt x="361634" y="297957"/>
                    <a:pt x="361634" y="297957"/>
                    <a:pt x="361634" y="297957"/>
                  </a:cubicBezTo>
                  <a:cubicBezTo>
                    <a:pt x="362854" y="297957"/>
                    <a:pt x="363464" y="297957"/>
                    <a:pt x="363464" y="297957"/>
                  </a:cubicBezTo>
                  <a:cubicBezTo>
                    <a:pt x="363464" y="298572"/>
                    <a:pt x="363464" y="298572"/>
                    <a:pt x="363464" y="298572"/>
                  </a:cubicBezTo>
                  <a:cubicBezTo>
                    <a:pt x="364074" y="298572"/>
                    <a:pt x="364074" y="298572"/>
                    <a:pt x="364074" y="298572"/>
                  </a:cubicBezTo>
                  <a:cubicBezTo>
                    <a:pt x="364074" y="299186"/>
                    <a:pt x="364074" y="299186"/>
                    <a:pt x="364074" y="299186"/>
                  </a:cubicBezTo>
                  <a:cubicBezTo>
                    <a:pt x="365905" y="299186"/>
                    <a:pt x="365295" y="299186"/>
                    <a:pt x="365905" y="299186"/>
                  </a:cubicBezTo>
                  <a:cubicBezTo>
                    <a:pt x="365905" y="299800"/>
                    <a:pt x="365905" y="299800"/>
                    <a:pt x="365905" y="299800"/>
                  </a:cubicBezTo>
                  <a:cubicBezTo>
                    <a:pt x="367125" y="299800"/>
                    <a:pt x="367125" y="299800"/>
                    <a:pt x="367125" y="299800"/>
                  </a:cubicBezTo>
                  <a:cubicBezTo>
                    <a:pt x="367125" y="301643"/>
                    <a:pt x="367125" y="301029"/>
                    <a:pt x="367125" y="301643"/>
                  </a:cubicBezTo>
                  <a:cubicBezTo>
                    <a:pt x="367735" y="301643"/>
                    <a:pt x="367735" y="301643"/>
                    <a:pt x="367735" y="301643"/>
                  </a:cubicBezTo>
                  <a:cubicBezTo>
                    <a:pt x="367735" y="302258"/>
                    <a:pt x="367735" y="302258"/>
                    <a:pt x="367735" y="302258"/>
                  </a:cubicBezTo>
                  <a:cubicBezTo>
                    <a:pt x="368345" y="302258"/>
                    <a:pt x="368345" y="302258"/>
                    <a:pt x="368345" y="302258"/>
                  </a:cubicBezTo>
                  <a:cubicBezTo>
                    <a:pt x="368345" y="302872"/>
                    <a:pt x="368345" y="302872"/>
                    <a:pt x="368345" y="302872"/>
                  </a:cubicBezTo>
                  <a:cubicBezTo>
                    <a:pt x="369565" y="302872"/>
                    <a:pt x="369565" y="302872"/>
                    <a:pt x="369565" y="302872"/>
                  </a:cubicBezTo>
                  <a:cubicBezTo>
                    <a:pt x="369565" y="304715"/>
                    <a:pt x="369565" y="304101"/>
                    <a:pt x="369565" y="304101"/>
                  </a:cubicBezTo>
                  <a:cubicBezTo>
                    <a:pt x="370175" y="304101"/>
                    <a:pt x="370175" y="304101"/>
                    <a:pt x="370175" y="304101"/>
                  </a:cubicBezTo>
                  <a:cubicBezTo>
                    <a:pt x="370175" y="306558"/>
                    <a:pt x="371395" y="305329"/>
                    <a:pt x="371395" y="305944"/>
                  </a:cubicBezTo>
                  <a:cubicBezTo>
                    <a:pt x="371395" y="306558"/>
                    <a:pt x="371395" y="306558"/>
                    <a:pt x="371395" y="306558"/>
                  </a:cubicBezTo>
                  <a:cubicBezTo>
                    <a:pt x="372005" y="306558"/>
                    <a:pt x="372005" y="306558"/>
                    <a:pt x="372005" y="306558"/>
                  </a:cubicBezTo>
                  <a:cubicBezTo>
                    <a:pt x="372005" y="307172"/>
                    <a:pt x="372005" y="307172"/>
                    <a:pt x="372005" y="307172"/>
                  </a:cubicBezTo>
                  <a:cubicBezTo>
                    <a:pt x="372615" y="307172"/>
                    <a:pt x="372615" y="307172"/>
                    <a:pt x="372615" y="307172"/>
                  </a:cubicBezTo>
                  <a:cubicBezTo>
                    <a:pt x="372615" y="307787"/>
                    <a:pt x="372615" y="307787"/>
                    <a:pt x="372615" y="307787"/>
                  </a:cubicBezTo>
                  <a:cubicBezTo>
                    <a:pt x="374446" y="307787"/>
                    <a:pt x="375056" y="307787"/>
                    <a:pt x="375056" y="307787"/>
                  </a:cubicBezTo>
                  <a:cubicBezTo>
                    <a:pt x="375056" y="308401"/>
                    <a:pt x="375056" y="308401"/>
                    <a:pt x="375056" y="308401"/>
                  </a:cubicBezTo>
                  <a:cubicBezTo>
                    <a:pt x="377496" y="308401"/>
                    <a:pt x="378716" y="308401"/>
                    <a:pt x="379326" y="308401"/>
                  </a:cubicBezTo>
                  <a:cubicBezTo>
                    <a:pt x="379326" y="309630"/>
                    <a:pt x="379326" y="309630"/>
                    <a:pt x="379326" y="309630"/>
                  </a:cubicBezTo>
                  <a:cubicBezTo>
                    <a:pt x="381157" y="309630"/>
                    <a:pt x="381157" y="310244"/>
                    <a:pt x="381767" y="310244"/>
                  </a:cubicBezTo>
                  <a:cubicBezTo>
                    <a:pt x="381767" y="310858"/>
                    <a:pt x="381767" y="310858"/>
                    <a:pt x="381767" y="310858"/>
                  </a:cubicBezTo>
                  <a:cubicBezTo>
                    <a:pt x="382987" y="310858"/>
                    <a:pt x="383597" y="310858"/>
                    <a:pt x="383597" y="310858"/>
                  </a:cubicBezTo>
                  <a:cubicBezTo>
                    <a:pt x="383597" y="312701"/>
                    <a:pt x="383597" y="312701"/>
                    <a:pt x="383597" y="313316"/>
                  </a:cubicBezTo>
                  <a:cubicBezTo>
                    <a:pt x="382987" y="313316"/>
                    <a:pt x="382987" y="313316"/>
                    <a:pt x="382987" y="313316"/>
                  </a:cubicBezTo>
                  <a:cubicBezTo>
                    <a:pt x="382987" y="313930"/>
                    <a:pt x="382987" y="313930"/>
                    <a:pt x="382987" y="313930"/>
                  </a:cubicBezTo>
                  <a:cubicBezTo>
                    <a:pt x="383597" y="313930"/>
                    <a:pt x="383597" y="313930"/>
                    <a:pt x="383597" y="313930"/>
                  </a:cubicBezTo>
                  <a:cubicBezTo>
                    <a:pt x="383597" y="314544"/>
                    <a:pt x="383597" y="314544"/>
                    <a:pt x="383597" y="314544"/>
                  </a:cubicBezTo>
                  <a:cubicBezTo>
                    <a:pt x="384207" y="314544"/>
                    <a:pt x="384207" y="314544"/>
                    <a:pt x="384207" y="314544"/>
                  </a:cubicBezTo>
                  <a:cubicBezTo>
                    <a:pt x="384207" y="315159"/>
                    <a:pt x="384207" y="315159"/>
                    <a:pt x="384207" y="315159"/>
                  </a:cubicBezTo>
                  <a:cubicBezTo>
                    <a:pt x="385427" y="315159"/>
                    <a:pt x="385427" y="315159"/>
                    <a:pt x="385427" y="315159"/>
                  </a:cubicBezTo>
                  <a:cubicBezTo>
                    <a:pt x="385427" y="315773"/>
                    <a:pt x="385427" y="315773"/>
                    <a:pt x="385427" y="315773"/>
                  </a:cubicBezTo>
                  <a:cubicBezTo>
                    <a:pt x="386647" y="315773"/>
                    <a:pt x="386647" y="315773"/>
                    <a:pt x="386647" y="315773"/>
                  </a:cubicBezTo>
                  <a:cubicBezTo>
                    <a:pt x="386647" y="317616"/>
                    <a:pt x="386647" y="317002"/>
                    <a:pt x="386647" y="317616"/>
                  </a:cubicBezTo>
                  <a:cubicBezTo>
                    <a:pt x="386037" y="317616"/>
                    <a:pt x="386037" y="317616"/>
                    <a:pt x="386037" y="317616"/>
                  </a:cubicBezTo>
                  <a:cubicBezTo>
                    <a:pt x="386647" y="318231"/>
                    <a:pt x="386647" y="318231"/>
                    <a:pt x="386647" y="318231"/>
                  </a:cubicBezTo>
                  <a:cubicBezTo>
                    <a:pt x="386037" y="318231"/>
                    <a:pt x="386037" y="318231"/>
                    <a:pt x="386037" y="318231"/>
                  </a:cubicBezTo>
                  <a:cubicBezTo>
                    <a:pt x="387868" y="319459"/>
                    <a:pt x="386037" y="320688"/>
                    <a:pt x="386647" y="321302"/>
                  </a:cubicBezTo>
                  <a:cubicBezTo>
                    <a:pt x="387257" y="321302"/>
                    <a:pt x="387257" y="321302"/>
                    <a:pt x="387257" y="321302"/>
                  </a:cubicBezTo>
                  <a:cubicBezTo>
                    <a:pt x="387257" y="323760"/>
                    <a:pt x="389088" y="324374"/>
                    <a:pt x="389088" y="325603"/>
                  </a:cubicBezTo>
                  <a:cubicBezTo>
                    <a:pt x="389698" y="325603"/>
                    <a:pt x="389698" y="325603"/>
                    <a:pt x="389698" y="325603"/>
                  </a:cubicBezTo>
                  <a:cubicBezTo>
                    <a:pt x="389088" y="328674"/>
                    <a:pt x="390308" y="330517"/>
                    <a:pt x="390308" y="331746"/>
                  </a:cubicBezTo>
                  <a:cubicBezTo>
                    <a:pt x="390918" y="331746"/>
                    <a:pt x="390918" y="331746"/>
                    <a:pt x="390918" y="331746"/>
                  </a:cubicBezTo>
                  <a:cubicBezTo>
                    <a:pt x="391528" y="333589"/>
                    <a:pt x="392138" y="333589"/>
                    <a:pt x="391528" y="334203"/>
                  </a:cubicBezTo>
                  <a:cubicBezTo>
                    <a:pt x="392138" y="334203"/>
                    <a:pt x="392138" y="334203"/>
                    <a:pt x="392138" y="334203"/>
                  </a:cubicBezTo>
                  <a:cubicBezTo>
                    <a:pt x="392138" y="334818"/>
                    <a:pt x="392138" y="334818"/>
                    <a:pt x="392138" y="334818"/>
                  </a:cubicBezTo>
                  <a:cubicBezTo>
                    <a:pt x="393358" y="334818"/>
                    <a:pt x="393358" y="334818"/>
                    <a:pt x="393358" y="334818"/>
                  </a:cubicBezTo>
                  <a:cubicBezTo>
                    <a:pt x="393358" y="335432"/>
                    <a:pt x="393358" y="335432"/>
                    <a:pt x="393358" y="335432"/>
                  </a:cubicBezTo>
                  <a:cubicBezTo>
                    <a:pt x="393968" y="335432"/>
                    <a:pt x="393968" y="335432"/>
                    <a:pt x="393968" y="335432"/>
                  </a:cubicBezTo>
                  <a:cubicBezTo>
                    <a:pt x="393968" y="336661"/>
                    <a:pt x="393968" y="336661"/>
                    <a:pt x="393968" y="336661"/>
                  </a:cubicBezTo>
                  <a:cubicBezTo>
                    <a:pt x="394578" y="336661"/>
                    <a:pt x="394578" y="336661"/>
                    <a:pt x="394578" y="336661"/>
                  </a:cubicBezTo>
                  <a:cubicBezTo>
                    <a:pt x="394578" y="337275"/>
                    <a:pt x="394578" y="337275"/>
                    <a:pt x="394578" y="337275"/>
                  </a:cubicBezTo>
                  <a:cubicBezTo>
                    <a:pt x="393968" y="337275"/>
                    <a:pt x="393968" y="337275"/>
                    <a:pt x="393968" y="337275"/>
                  </a:cubicBezTo>
                  <a:cubicBezTo>
                    <a:pt x="395189" y="339733"/>
                    <a:pt x="395799" y="341576"/>
                    <a:pt x="395799" y="342804"/>
                  </a:cubicBezTo>
                  <a:cubicBezTo>
                    <a:pt x="397629" y="342804"/>
                    <a:pt x="397629" y="344033"/>
                    <a:pt x="397629" y="343419"/>
                  </a:cubicBezTo>
                  <a:cubicBezTo>
                    <a:pt x="399459" y="342190"/>
                    <a:pt x="398849" y="342190"/>
                    <a:pt x="398849" y="342190"/>
                  </a:cubicBezTo>
                  <a:cubicBezTo>
                    <a:pt x="398849" y="342804"/>
                    <a:pt x="398849" y="342804"/>
                    <a:pt x="398849" y="342804"/>
                  </a:cubicBezTo>
                  <a:cubicBezTo>
                    <a:pt x="399459" y="342804"/>
                    <a:pt x="399459" y="342804"/>
                    <a:pt x="399459" y="342804"/>
                  </a:cubicBezTo>
                  <a:cubicBezTo>
                    <a:pt x="399459" y="344647"/>
                    <a:pt x="399459" y="345262"/>
                    <a:pt x="399459" y="345876"/>
                  </a:cubicBezTo>
                  <a:cubicBezTo>
                    <a:pt x="398849" y="345876"/>
                    <a:pt x="398849" y="345876"/>
                    <a:pt x="398849" y="345876"/>
                  </a:cubicBezTo>
                  <a:cubicBezTo>
                    <a:pt x="398849" y="346490"/>
                    <a:pt x="398849" y="346490"/>
                    <a:pt x="398849" y="346490"/>
                  </a:cubicBezTo>
                  <a:cubicBezTo>
                    <a:pt x="400679" y="346490"/>
                    <a:pt x="400069" y="346490"/>
                    <a:pt x="400679" y="346490"/>
                  </a:cubicBezTo>
                  <a:cubicBezTo>
                    <a:pt x="400679" y="345876"/>
                    <a:pt x="400679" y="345876"/>
                    <a:pt x="400679" y="345876"/>
                  </a:cubicBezTo>
                  <a:cubicBezTo>
                    <a:pt x="401899" y="345876"/>
                    <a:pt x="402510" y="345876"/>
                    <a:pt x="402510" y="345876"/>
                  </a:cubicBezTo>
                  <a:cubicBezTo>
                    <a:pt x="402510" y="347719"/>
                    <a:pt x="404340" y="347105"/>
                    <a:pt x="403730" y="347105"/>
                  </a:cubicBezTo>
                  <a:cubicBezTo>
                    <a:pt x="403730" y="347719"/>
                    <a:pt x="403730" y="347719"/>
                    <a:pt x="403730" y="347719"/>
                  </a:cubicBezTo>
                  <a:cubicBezTo>
                    <a:pt x="404950" y="347719"/>
                    <a:pt x="404950" y="347719"/>
                    <a:pt x="404950" y="347719"/>
                  </a:cubicBezTo>
                  <a:cubicBezTo>
                    <a:pt x="404950" y="349562"/>
                    <a:pt x="405560" y="349562"/>
                    <a:pt x="405560" y="350176"/>
                  </a:cubicBezTo>
                  <a:cubicBezTo>
                    <a:pt x="406170" y="350176"/>
                    <a:pt x="406170" y="350176"/>
                    <a:pt x="406170" y="350176"/>
                  </a:cubicBezTo>
                  <a:cubicBezTo>
                    <a:pt x="405560" y="352634"/>
                    <a:pt x="407390" y="353248"/>
                    <a:pt x="406780" y="353863"/>
                  </a:cubicBezTo>
                  <a:cubicBezTo>
                    <a:pt x="406170" y="353863"/>
                    <a:pt x="406170" y="353863"/>
                    <a:pt x="406170" y="353863"/>
                  </a:cubicBezTo>
                  <a:cubicBezTo>
                    <a:pt x="406170" y="355706"/>
                    <a:pt x="406170" y="355706"/>
                    <a:pt x="406170" y="356320"/>
                  </a:cubicBezTo>
                  <a:cubicBezTo>
                    <a:pt x="406780" y="356320"/>
                    <a:pt x="406780" y="356320"/>
                    <a:pt x="406780" y="356320"/>
                  </a:cubicBezTo>
                  <a:cubicBezTo>
                    <a:pt x="406780" y="358163"/>
                    <a:pt x="406780" y="359392"/>
                    <a:pt x="406780" y="359392"/>
                  </a:cubicBezTo>
                  <a:cubicBezTo>
                    <a:pt x="407390" y="359392"/>
                    <a:pt x="407390" y="359392"/>
                    <a:pt x="407390" y="359392"/>
                  </a:cubicBezTo>
                  <a:cubicBezTo>
                    <a:pt x="408000" y="361849"/>
                    <a:pt x="407390" y="364306"/>
                    <a:pt x="406780" y="364306"/>
                  </a:cubicBezTo>
                  <a:cubicBezTo>
                    <a:pt x="407390" y="364306"/>
                    <a:pt x="407390" y="364306"/>
                    <a:pt x="407390" y="364306"/>
                  </a:cubicBezTo>
                  <a:cubicBezTo>
                    <a:pt x="407390" y="364921"/>
                    <a:pt x="407390" y="364921"/>
                    <a:pt x="407390" y="364921"/>
                  </a:cubicBezTo>
                  <a:cubicBezTo>
                    <a:pt x="406780" y="364921"/>
                    <a:pt x="406780" y="364921"/>
                    <a:pt x="406780" y="364921"/>
                  </a:cubicBezTo>
                  <a:cubicBezTo>
                    <a:pt x="406780" y="366764"/>
                    <a:pt x="406780" y="366149"/>
                    <a:pt x="406780" y="366149"/>
                  </a:cubicBezTo>
                  <a:cubicBezTo>
                    <a:pt x="407390" y="366149"/>
                    <a:pt x="407390" y="366149"/>
                    <a:pt x="407390" y="366149"/>
                  </a:cubicBezTo>
                  <a:cubicBezTo>
                    <a:pt x="407390" y="367992"/>
                    <a:pt x="407390" y="368607"/>
                    <a:pt x="407390" y="369221"/>
                  </a:cubicBezTo>
                  <a:cubicBezTo>
                    <a:pt x="406170" y="369221"/>
                    <a:pt x="406170" y="369221"/>
                    <a:pt x="406170" y="369221"/>
                  </a:cubicBezTo>
                  <a:cubicBezTo>
                    <a:pt x="406170" y="371064"/>
                    <a:pt x="406170" y="370450"/>
                    <a:pt x="406170" y="370450"/>
                  </a:cubicBezTo>
                  <a:cubicBezTo>
                    <a:pt x="404950" y="370450"/>
                    <a:pt x="404950" y="371679"/>
                    <a:pt x="404950" y="371064"/>
                  </a:cubicBezTo>
                  <a:cubicBezTo>
                    <a:pt x="405560" y="371064"/>
                    <a:pt x="405560" y="371064"/>
                    <a:pt x="405560" y="371064"/>
                  </a:cubicBezTo>
                  <a:cubicBezTo>
                    <a:pt x="405560" y="374750"/>
                    <a:pt x="405560" y="374750"/>
                    <a:pt x="405560" y="376593"/>
                  </a:cubicBezTo>
                  <a:cubicBezTo>
                    <a:pt x="407390" y="376593"/>
                    <a:pt x="406780" y="376593"/>
                    <a:pt x="406780" y="376593"/>
                  </a:cubicBezTo>
                  <a:cubicBezTo>
                    <a:pt x="406780" y="378436"/>
                    <a:pt x="406780" y="377822"/>
                    <a:pt x="406780" y="377822"/>
                  </a:cubicBezTo>
                  <a:cubicBezTo>
                    <a:pt x="407390" y="377822"/>
                    <a:pt x="407390" y="377822"/>
                    <a:pt x="407390" y="377822"/>
                  </a:cubicBezTo>
                  <a:cubicBezTo>
                    <a:pt x="407390" y="379665"/>
                    <a:pt x="407390" y="379051"/>
                    <a:pt x="407390" y="379051"/>
                  </a:cubicBezTo>
                  <a:cubicBezTo>
                    <a:pt x="406780" y="379051"/>
                    <a:pt x="406780" y="379051"/>
                    <a:pt x="406780" y="379051"/>
                  </a:cubicBezTo>
                  <a:cubicBezTo>
                    <a:pt x="406780" y="380279"/>
                    <a:pt x="406780" y="380279"/>
                    <a:pt x="406780" y="380279"/>
                  </a:cubicBezTo>
                  <a:cubicBezTo>
                    <a:pt x="406170" y="380279"/>
                    <a:pt x="406170" y="380279"/>
                    <a:pt x="406170" y="380279"/>
                  </a:cubicBezTo>
                  <a:cubicBezTo>
                    <a:pt x="404950" y="382122"/>
                    <a:pt x="405560" y="384580"/>
                    <a:pt x="405560" y="385194"/>
                  </a:cubicBezTo>
                  <a:cubicBezTo>
                    <a:pt x="406170" y="385194"/>
                    <a:pt x="406170" y="385194"/>
                    <a:pt x="406170" y="385194"/>
                  </a:cubicBezTo>
                  <a:cubicBezTo>
                    <a:pt x="406170" y="387037"/>
                    <a:pt x="407390" y="387651"/>
                    <a:pt x="406780" y="388266"/>
                  </a:cubicBezTo>
                  <a:cubicBezTo>
                    <a:pt x="407390" y="388266"/>
                    <a:pt x="407390" y="388266"/>
                    <a:pt x="407390" y="388266"/>
                  </a:cubicBezTo>
                  <a:cubicBezTo>
                    <a:pt x="406170" y="389494"/>
                    <a:pt x="407390" y="390109"/>
                    <a:pt x="406780" y="390109"/>
                  </a:cubicBezTo>
                  <a:cubicBezTo>
                    <a:pt x="407390" y="390109"/>
                    <a:pt x="407390" y="390109"/>
                    <a:pt x="407390" y="390109"/>
                  </a:cubicBezTo>
                  <a:cubicBezTo>
                    <a:pt x="407390" y="391952"/>
                    <a:pt x="407390" y="391338"/>
                    <a:pt x="407390" y="391952"/>
                  </a:cubicBezTo>
                  <a:cubicBezTo>
                    <a:pt x="408610" y="391952"/>
                    <a:pt x="408610" y="391952"/>
                    <a:pt x="408610" y="391952"/>
                  </a:cubicBezTo>
                  <a:cubicBezTo>
                    <a:pt x="408610" y="393181"/>
                    <a:pt x="408610" y="393181"/>
                    <a:pt x="408610" y="393181"/>
                  </a:cubicBezTo>
                  <a:cubicBezTo>
                    <a:pt x="406780" y="393181"/>
                    <a:pt x="407390" y="393181"/>
                    <a:pt x="406780" y="393181"/>
                  </a:cubicBezTo>
                  <a:cubicBezTo>
                    <a:pt x="405560" y="396252"/>
                    <a:pt x="407390" y="397481"/>
                    <a:pt x="407390" y="399324"/>
                  </a:cubicBezTo>
                  <a:lnTo>
                    <a:pt x="406780" y="398402"/>
                  </a:lnTo>
                  <a:lnTo>
                    <a:pt x="406780" y="398095"/>
                  </a:lnTo>
                  <a:lnTo>
                    <a:pt x="406577" y="398095"/>
                  </a:lnTo>
                  <a:lnTo>
                    <a:pt x="406170" y="397481"/>
                  </a:lnTo>
                  <a:cubicBezTo>
                    <a:pt x="406170" y="398095"/>
                    <a:pt x="406170" y="398095"/>
                    <a:pt x="406170" y="398095"/>
                  </a:cubicBezTo>
                  <a:lnTo>
                    <a:pt x="406577" y="398095"/>
                  </a:lnTo>
                  <a:lnTo>
                    <a:pt x="406780" y="398402"/>
                  </a:lnTo>
                  <a:lnTo>
                    <a:pt x="406780" y="399324"/>
                  </a:lnTo>
                  <a:cubicBezTo>
                    <a:pt x="407390" y="399324"/>
                    <a:pt x="407390" y="399324"/>
                    <a:pt x="407390" y="399324"/>
                  </a:cubicBezTo>
                  <a:cubicBezTo>
                    <a:pt x="407390" y="400553"/>
                    <a:pt x="407390" y="400553"/>
                    <a:pt x="407390" y="400553"/>
                  </a:cubicBezTo>
                  <a:cubicBezTo>
                    <a:pt x="406780" y="400553"/>
                    <a:pt x="406780" y="400553"/>
                    <a:pt x="406780" y="400553"/>
                  </a:cubicBezTo>
                  <a:cubicBezTo>
                    <a:pt x="408610" y="401781"/>
                    <a:pt x="407390" y="403010"/>
                    <a:pt x="407390" y="403624"/>
                  </a:cubicBezTo>
                  <a:cubicBezTo>
                    <a:pt x="408610" y="403624"/>
                    <a:pt x="408610" y="403624"/>
                    <a:pt x="408610" y="403624"/>
                  </a:cubicBezTo>
                  <a:cubicBezTo>
                    <a:pt x="408610" y="404853"/>
                    <a:pt x="408610" y="404853"/>
                    <a:pt x="408610" y="404853"/>
                  </a:cubicBezTo>
                  <a:cubicBezTo>
                    <a:pt x="409220" y="404853"/>
                    <a:pt x="409220" y="404853"/>
                    <a:pt x="409220" y="404853"/>
                  </a:cubicBezTo>
                  <a:cubicBezTo>
                    <a:pt x="408610" y="407925"/>
                    <a:pt x="410441" y="409154"/>
                    <a:pt x="409831" y="410382"/>
                  </a:cubicBezTo>
                  <a:cubicBezTo>
                    <a:pt x="410441" y="410382"/>
                    <a:pt x="410441" y="410382"/>
                    <a:pt x="410441" y="410382"/>
                  </a:cubicBezTo>
                  <a:cubicBezTo>
                    <a:pt x="410441" y="411611"/>
                    <a:pt x="410441" y="411611"/>
                    <a:pt x="410441" y="411611"/>
                  </a:cubicBezTo>
                  <a:cubicBezTo>
                    <a:pt x="408610" y="411611"/>
                    <a:pt x="409220" y="411611"/>
                    <a:pt x="409220" y="411611"/>
                  </a:cubicBezTo>
                  <a:cubicBezTo>
                    <a:pt x="409220" y="412225"/>
                    <a:pt x="409220" y="412225"/>
                    <a:pt x="409220" y="412225"/>
                  </a:cubicBezTo>
                  <a:cubicBezTo>
                    <a:pt x="409831" y="412225"/>
                    <a:pt x="409831" y="412225"/>
                    <a:pt x="409831" y="412225"/>
                  </a:cubicBezTo>
                  <a:cubicBezTo>
                    <a:pt x="409831" y="412840"/>
                    <a:pt x="409831" y="412840"/>
                    <a:pt x="409831" y="412840"/>
                  </a:cubicBezTo>
                  <a:cubicBezTo>
                    <a:pt x="410441" y="412225"/>
                    <a:pt x="410441" y="412225"/>
                    <a:pt x="410441" y="412225"/>
                  </a:cubicBezTo>
                  <a:cubicBezTo>
                    <a:pt x="410441" y="414068"/>
                    <a:pt x="410441" y="413454"/>
                    <a:pt x="410441" y="413454"/>
                  </a:cubicBezTo>
                  <a:cubicBezTo>
                    <a:pt x="411051" y="413454"/>
                    <a:pt x="411051" y="413454"/>
                    <a:pt x="411051" y="413454"/>
                  </a:cubicBezTo>
                  <a:cubicBezTo>
                    <a:pt x="411051" y="414068"/>
                    <a:pt x="411051" y="414068"/>
                    <a:pt x="411051" y="414068"/>
                  </a:cubicBezTo>
                  <a:cubicBezTo>
                    <a:pt x="412271" y="414068"/>
                    <a:pt x="412271" y="414068"/>
                    <a:pt x="412271" y="414068"/>
                  </a:cubicBezTo>
                  <a:cubicBezTo>
                    <a:pt x="412271" y="415911"/>
                    <a:pt x="412271" y="415297"/>
                    <a:pt x="412271" y="415911"/>
                  </a:cubicBezTo>
                  <a:cubicBezTo>
                    <a:pt x="412881" y="415911"/>
                    <a:pt x="412881" y="415911"/>
                    <a:pt x="412881" y="415911"/>
                  </a:cubicBezTo>
                  <a:cubicBezTo>
                    <a:pt x="412881" y="417754"/>
                    <a:pt x="412881" y="418983"/>
                    <a:pt x="412881" y="419597"/>
                  </a:cubicBezTo>
                  <a:cubicBezTo>
                    <a:pt x="412271" y="419597"/>
                    <a:pt x="412271" y="419597"/>
                    <a:pt x="412271" y="419597"/>
                  </a:cubicBezTo>
                  <a:cubicBezTo>
                    <a:pt x="412271" y="420826"/>
                    <a:pt x="412271" y="421440"/>
                    <a:pt x="412271" y="421440"/>
                  </a:cubicBezTo>
                  <a:cubicBezTo>
                    <a:pt x="411051" y="421440"/>
                    <a:pt x="411051" y="421440"/>
                    <a:pt x="411051" y="421440"/>
                  </a:cubicBezTo>
                  <a:cubicBezTo>
                    <a:pt x="411051" y="422055"/>
                    <a:pt x="411051" y="422055"/>
                    <a:pt x="411051" y="422055"/>
                  </a:cubicBezTo>
                  <a:cubicBezTo>
                    <a:pt x="412271" y="422055"/>
                    <a:pt x="412271" y="422055"/>
                    <a:pt x="412271" y="422055"/>
                  </a:cubicBezTo>
                  <a:cubicBezTo>
                    <a:pt x="412271" y="423898"/>
                    <a:pt x="412271" y="424512"/>
                    <a:pt x="412271" y="424512"/>
                  </a:cubicBezTo>
                  <a:cubicBezTo>
                    <a:pt x="411051" y="424512"/>
                    <a:pt x="411051" y="424512"/>
                    <a:pt x="411051" y="424512"/>
                  </a:cubicBezTo>
                  <a:cubicBezTo>
                    <a:pt x="412271" y="428198"/>
                    <a:pt x="412881" y="430656"/>
                    <a:pt x="412881" y="433113"/>
                  </a:cubicBezTo>
                  <a:cubicBezTo>
                    <a:pt x="413491" y="433113"/>
                    <a:pt x="413491" y="433113"/>
                    <a:pt x="413491" y="433113"/>
                  </a:cubicBezTo>
                  <a:cubicBezTo>
                    <a:pt x="412881" y="433727"/>
                    <a:pt x="412881" y="433727"/>
                    <a:pt x="412881" y="433727"/>
                  </a:cubicBezTo>
                  <a:cubicBezTo>
                    <a:pt x="413491" y="433727"/>
                    <a:pt x="413491" y="433727"/>
                    <a:pt x="413491" y="433727"/>
                  </a:cubicBezTo>
                  <a:cubicBezTo>
                    <a:pt x="411661" y="436799"/>
                    <a:pt x="414101" y="438642"/>
                    <a:pt x="414101" y="440485"/>
                  </a:cubicBezTo>
                  <a:cubicBezTo>
                    <a:pt x="414711" y="440485"/>
                    <a:pt x="414711" y="440485"/>
                    <a:pt x="414711" y="440485"/>
                  </a:cubicBezTo>
                  <a:cubicBezTo>
                    <a:pt x="414711" y="442328"/>
                    <a:pt x="414711" y="441714"/>
                    <a:pt x="414711" y="441714"/>
                  </a:cubicBezTo>
                  <a:cubicBezTo>
                    <a:pt x="415321" y="441714"/>
                    <a:pt x="415321" y="441714"/>
                    <a:pt x="415321" y="441714"/>
                  </a:cubicBezTo>
                  <a:cubicBezTo>
                    <a:pt x="415321" y="443557"/>
                    <a:pt x="415321" y="443557"/>
                    <a:pt x="415321" y="443557"/>
                  </a:cubicBezTo>
                  <a:cubicBezTo>
                    <a:pt x="416541" y="443557"/>
                    <a:pt x="416541" y="443557"/>
                    <a:pt x="416541" y="443557"/>
                  </a:cubicBezTo>
                  <a:cubicBezTo>
                    <a:pt x="416541" y="444171"/>
                    <a:pt x="416541" y="444171"/>
                    <a:pt x="416541" y="444171"/>
                  </a:cubicBezTo>
                  <a:cubicBezTo>
                    <a:pt x="417152" y="444171"/>
                    <a:pt x="417152" y="444171"/>
                    <a:pt x="417152" y="444171"/>
                  </a:cubicBezTo>
                  <a:cubicBezTo>
                    <a:pt x="417152" y="444785"/>
                    <a:pt x="417152" y="444785"/>
                    <a:pt x="417152" y="444785"/>
                  </a:cubicBezTo>
                  <a:cubicBezTo>
                    <a:pt x="417762" y="444785"/>
                    <a:pt x="417762" y="444785"/>
                    <a:pt x="417762" y="444785"/>
                  </a:cubicBezTo>
                  <a:cubicBezTo>
                    <a:pt x="417762" y="445400"/>
                    <a:pt x="417762" y="445400"/>
                    <a:pt x="417762" y="445400"/>
                  </a:cubicBezTo>
                  <a:cubicBezTo>
                    <a:pt x="420202" y="445400"/>
                    <a:pt x="418982" y="447243"/>
                    <a:pt x="418982" y="447243"/>
                  </a:cubicBezTo>
                  <a:cubicBezTo>
                    <a:pt x="418372" y="447243"/>
                    <a:pt x="418372" y="447243"/>
                    <a:pt x="418372" y="447243"/>
                  </a:cubicBezTo>
                  <a:cubicBezTo>
                    <a:pt x="418372" y="447857"/>
                    <a:pt x="418372" y="447857"/>
                    <a:pt x="418372" y="447857"/>
                  </a:cubicBezTo>
                  <a:cubicBezTo>
                    <a:pt x="417762" y="447857"/>
                    <a:pt x="417762" y="447857"/>
                    <a:pt x="417762" y="447857"/>
                  </a:cubicBezTo>
                  <a:cubicBezTo>
                    <a:pt x="417762" y="450929"/>
                    <a:pt x="419592" y="452158"/>
                    <a:pt x="418982" y="453386"/>
                  </a:cubicBezTo>
                  <a:cubicBezTo>
                    <a:pt x="420202" y="453386"/>
                    <a:pt x="420202" y="453386"/>
                    <a:pt x="420202" y="453386"/>
                  </a:cubicBezTo>
                  <a:cubicBezTo>
                    <a:pt x="420202" y="454615"/>
                    <a:pt x="420202" y="454615"/>
                    <a:pt x="420202" y="454615"/>
                  </a:cubicBezTo>
                  <a:cubicBezTo>
                    <a:pt x="420812" y="454615"/>
                    <a:pt x="420812" y="454615"/>
                    <a:pt x="420812" y="454615"/>
                  </a:cubicBezTo>
                  <a:cubicBezTo>
                    <a:pt x="420812" y="452772"/>
                    <a:pt x="420812" y="453386"/>
                    <a:pt x="420812" y="452772"/>
                  </a:cubicBezTo>
                  <a:cubicBezTo>
                    <a:pt x="421422" y="452772"/>
                    <a:pt x="421422" y="452772"/>
                    <a:pt x="421422" y="452772"/>
                  </a:cubicBezTo>
                  <a:cubicBezTo>
                    <a:pt x="421422" y="455844"/>
                    <a:pt x="424472" y="455229"/>
                    <a:pt x="425693" y="455844"/>
                  </a:cubicBezTo>
                  <a:cubicBezTo>
                    <a:pt x="425693" y="457687"/>
                    <a:pt x="425693" y="457072"/>
                    <a:pt x="425693" y="457072"/>
                  </a:cubicBezTo>
                  <a:cubicBezTo>
                    <a:pt x="426303" y="457072"/>
                    <a:pt x="426303" y="457072"/>
                    <a:pt x="426303" y="457072"/>
                  </a:cubicBezTo>
                  <a:cubicBezTo>
                    <a:pt x="426303" y="458301"/>
                    <a:pt x="426303" y="458301"/>
                    <a:pt x="426303" y="458301"/>
                  </a:cubicBezTo>
                  <a:cubicBezTo>
                    <a:pt x="428743" y="458301"/>
                    <a:pt x="428743" y="460144"/>
                    <a:pt x="429353" y="459530"/>
                  </a:cubicBezTo>
                  <a:cubicBezTo>
                    <a:pt x="429353" y="460144"/>
                    <a:pt x="429353" y="460144"/>
                    <a:pt x="429353" y="460144"/>
                  </a:cubicBezTo>
                  <a:cubicBezTo>
                    <a:pt x="433014" y="459530"/>
                    <a:pt x="434844" y="463216"/>
                    <a:pt x="437894" y="463216"/>
                  </a:cubicBezTo>
                  <a:cubicBezTo>
                    <a:pt x="437894" y="463830"/>
                    <a:pt x="437894" y="463830"/>
                    <a:pt x="437894" y="463830"/>
                  </a:cubicBezTo>
                  <a:cubicBezTo>
                    <a:pt x="438504" y="463830"/>
                    <a:pt x="438504" y="463830"/>
                    <a:pt x="438504" y="463830"/>
                  </a:cubicBezTo>
                  <a:cubicBezTo>
                    <a:pt x="438504" y="464445"/>
                    <a:pt x="438504" y="464445"/>
                    <a:pt x="438504" y="464445"/>
                  </a:cubicBezTo>
                  <a:cubicBezTo>
                    <a:pt x="440335" y="464445"/>
                    <a:pt x="440945" y="464445"/>
                    <a:pt x="440945" y="464445"/>
                  </a:cubicBezTo>
                  <a:cubicBezTo>
                    <a:pt x="440945" y="465059"/>
                    <a:pt x="440945" y="465059"/>
                    <a:pt x="440945" y="465059"/>
                  </a:cubicBezTo>
                  <a:cubicBezTo>
                    <a:pt x="441555" y="465059"/>
                    <a:pt x="441555" y="465059"/>
                    <a:pt x="441555" y="465059"/>
                  </a:cubicBezTo>
                  <a:cubicBezTo>
                    <a:pt x="441555" y="466902"/>
                    <a:pt x="441555" y="466288"/>
                    <a:pt x="441555" y="466902"/>
                  </a:cubicBezTo>
                  <a:cubicBezTo>
                    <a:pt x="442165" y="466902"/>
                    <a:pt x="442165" y="466902"/>
                    <a:pt x="442165" y="466902"/>
                  </a:cubicBezTo>
                  <a:cubicBezTo>
                    <a:pt x="442165" y="468745"/>
                    <a:pt x="442165" y="468131"/>
                    <a:pt x="442165" y="468131"/>
                  </a:cubicBezTo>
                  <a:cubicBezTo>
                    <a:pt x="443995" y="468131"/>
                    <a:pt x="445215" y="468131"/>
                    <a:pt x="445215" y="468131"/>
                  </a:cubicBezTo>
                  <a:cubicBezTo>
                    <a:pt x="445215" y="469974"/>
                    <a:pt x="445215" y="469359"/>
                    <a:pt x="445215" y="469974"/>
                  </a:cubicBezTo>
                  <a:cubicBezTo>
                    <a:pt x="447656" y="469359"/>
                    <a:pt x="446435" y="471817"/>
                    <a:pt x="446435" y="471817"/>
                  </a:cubicBezTo>
                  <a:cubicBezTo>
                    <a:pt x="448266" y="472431"/>
                    <a:pt x="448266" y="473045"/>
                    <a:pt x="448876" y="472431"/>
                  </a:cubicBezTo>
                  <a:cubicBezTo>
                    <a:pt x="448876" y="473045"/>
                    <a:pt x="448876" y="473045"/>
                    <a:pt x="448876" y="473045"/>
                  </a:cubicBezTo>
                  <a:cubicBezTo>
                    <a:pt x="449486" y="473045"/>
                    <a:pt x="449486" y="473045"/>
                    <a:pt x="449486" y="473045"/>
                  </a:cubicBezTo>
                  <a:cubicBezTo>
                    <a:pt x="449486" y="472431"/>
                    <a:pt x="449486" y="472431"/>
                    <a:pt x="449486" y="472431"/>
                  </a:cubicBezTo>
                  <a:cubicBezTo>
                    <a:pt x="450096" y="472431"/>
                    <a:pt x="450096" y="472431"/>
                    <a:pt x="450096" y="472431"/>
                  </a:cubicBezTo>
                  <a:cubicBezTo>
                    <a:pt x="450096" y="473045"/>
                    <a:pt x="450096" y="473045"/>
                    <a:pt x="450096" y="473045"/>
                  </a:cubicBezTo>
                  <a:cubicBezTo>
                    <a:pt x="451316" y="473045"/>
                    <a:pt x="451316" y="473045"/>
                    <a:pt x="451316" y="473045"/>
                  </a:cubicBezTo>
                  <a:cubicBezTo>
                    <a:pt x="451316" y="475503"/>
                    <a:pt x="452536" y="474274"/>
                    <a:pt x="452536" y="474888"/>
                  </a:cubicBezTo>
                  <a:cubicBezTo>
                    <a:pt x="451926" y="477346"/>
                    <a:pt x="454367" y="477346"/>
                    <a:pt x="453756" y="478574"/>
                  </a:cubicBezTo>
                  <a:cubicBezTo>
                    <a:pt x="454367" y="478574"/>
                    <a:pt x="454367" y="478574"/>
                    <a:pt x="454367" y="478574"/>
                  </a:cubicBezTo>
                  <a:cubicBezTo>
                    <a:pt x="454367" y="479189"/>
                    <a:pt x="454367" y="479189"/>
                    <a:pt x="454367" y="479189"/>
                  </a:cubicBezTo>
                  <a:cubicBezTo>
                    <a:pt x="453756" y="479189"/>
                    <a:pt x="453756" y="479189"/>
                    <a:pt x="453756" y="479189"/>
                  </a:cubicBezTo>
                  <a:cubicBezTo>
                    <a:pt x="453756" y="481032"/>
                    <a:pt x="453756" y="481646"/>
                    <a:pt x="453756" y="482260"/>
                  </a:cubicBezTo>
                  <a:cubicBezTo>
                    <a:pt x="454367" y="482260"/>
                    <a:pt x="454367" y="482260"/>
                    <a:pt x="454367" y="482260"/>
                  </a:cubicBezTo>
                  <a:cubicBezTo>
                    <a:pt x="454367" y="482875"/>
                    <a:pt x="454367" y="482875"/>
                    <a:pt x="454367" y="482875"/>
                  </a:cubicBezTo>
                  <a:cubicBezTo>
                    <a:pt x="456197" y="482875"/>
                    <a:pt x="456197" y="482875"/>
                    <a:pt x="456197" y="482875"/>
                  </a:cubicBezTo>
                  <a:cubicBezTo>
                    <a:pt x="456197" y="483489"/>
                    <a:pt x="456197" y="483489"/>
                    <a:pt x="456197" y="483489"/>
                  </a:cubicBezTo>
                  <a:cubicBezTo>
                    <a:pt x="456807" y="483489"/>
                    <a:pt x="456807" y="483489"/>
                    <a:pt x="456807" y="483489"/>
                  </a:cubicBezTo>
                  <a:cubicBezTo>
                    <a:pt x="456807" y="485332"/>
                    <a:pt x="456807" y="484718"/>
                    <a:pt x="456807" y="484718"/>
                  </a:cubicBezTo>
                  <a:cubicBezTo>
                    <a:pt x="457417" y="484718"/>
                    <a:pt x="457417" y="484718"/>
                    <a:pt x="457417" y="484718"/>
                  </a:cubicBezTo>
                  <a:cubicBezTo>
                    <a:pt x="457417" y="486561"/>
                    <a:pt x="457417" y="487175"/>
                    <a:pt x="457417" y="487175"/>
                  </a:cubicBezTo>
                  <a:cubicBezTo>
                    <a:pt x="458027" y="487175"/>
                    <a:pt x="458027" y="487175"/>
                    <a:pt x="458027" y="487175"/>
                  </a:cubicBezTo>
                  <a:cubicBezTo>
                    <a:pt x="458027" y="489018"/>
                    <a:pt x="458637" y="490247"/>
                    <a:pt x="459247" y="490247"/>
                  </a:cubicBezTo>
                  <a:cubicBezTo>
                    <a:pt x="458027" y="490247"/>
                    <a:pt x="458027" y="490247"/>
                    <a:pt x="458027" y="490247"/>
                  </a:cubicBezTo>
                  <a:cubicBezTo>
                    <a:pt x="458027" y="490861"/>
                    <a:pt x="458027" y="490861"/>
                    <a:pt x="458027" y="490861"/>
                  </a:cubicBezTo>
                  <a:cubicBezTo>
                    <a:pt x="459247" y="490861"/>
                    <a:pt x="459247" y="490861"/>
                    <a:pt x="459247" y="490861"/>
                  </a:cubicBezTo>
                  <a:cubicBezTo>
                    <a:pt x="459247" y="493319"/>
                    <a:pt x="459247" y="495162"/>
                    <a:pt x="459247" y="495776"/>
                  </a:cubicBezTo>
                  <a:cubicBezTo>
                    <a:pt x="460467" y="495776"/>
                    <a:pt x="460467" y="495776"/>
                    <a:pt x="460467" y="495776"/>
                  </a:cubicBezTo>
                  <a:cubicBezTo>
                    <a:pt x="460467" y="496390"/>
                    <a:pt x="460467" y="496390"/>
                    <a:pt x="460467" y="496390"/>
                  </a:cubicBezTo>
                  <a:cubicBezTo>
                    <a:pt x="459857" y="496390"/>
                    <a:pt x="459857" y="496390"/>
                    <a:pt x="459857" y="496390"/>
                  </a:cubicBezTo>
                  <a:cubicBezTo>
                    <a:pt x="459857" y="498233"/>
                    <a:pt x="459857" y="498848"/>
                    <a:pt x="459857" y="498848"/>
                  </a:cubicBezTo>
                  <a:cubicBezTo>
                    <a:pt x="460467" y="498848"/>
                    <a:pt x="460467" y="498848"/>
                    <a:pt x="460467" y="498848"/>
                  </a:cubicBezTo>
                  <a:cubicBezTo>
                    <a:pt x="460467" y="499462"/>
                    <a:pt x="460467" y="499462"/>
                    <a:pt x="460467" y="499462"/>
                  </a:cubicBezTo>
                  <a:cubicBezTo>
                    <a:pt x="461077" y="499462"/>
                    <a:pt x="461077" y="499462"/>
                    <a:pt x="461077" y="499462"/>
                  </a:cubicBezTo>
                  <a:cubicBezTo>
                    <a:pt x="461077" y="501920"/>
                    <a:pt x="464128" y="502534"/>
                    <a:pt x="464738" y="503148"/>
                  </a:cubicBezTo>
                  <a:cubicBezTo>
                    <a:pt x="464738" y="503763"/>
                    <a:pt x="464738" y="503763"/>
                    <a:pt x="464738" y="503763"/>
                  </a:cubicBezTo>
                  <a:cubicBezTo>
                    <a:pt x="466568" y="503763"/>
                    <a:pt x="465958" y="504991"/>
                    <a:pt x="465958" y="504377"/>
                  </a:cubicBezTo>
                  <a:cubicBezTo>
                    <a:pt x="465348" y="504377"/>
                    <a:pt x="465348" y="504377"/>
                    <a:pt x="465348" y="504377"/>
                  </a:cubicBezTo>
                  <a:cubicBezTo>
                    <a:pt x="465348" y="506220"/>
                    <a:pt x="465348" y="508677"/>
                    <a:pt x="465348" y="508063"/>
                  </a:cubicBezTo>
                  <a:cubicBezTo>
                    <a:pt x="465958" y="508063"/>
                    <a:pt x="465958" y="508063"/>
                    <a:pt x="465958" y="508063"/>
                  </a:cubicBezTo>
                  <a:cubicBezTo>
                    <a:pt x="467178" y="511135"/>
                    <a:pt x="470229" y="511749"/>
                    <a:pt x="472059" y="512978"/>
                  </a:cubicBezTo>
                  <a:cubicBezTo>
                    <a:pt x="472059" y="513592"/>
                    <a:pt x="472059" y="513592"/>
                    <a:pt x="472059" y="513592"/>
                  </a:cubicBezTo>
                  <a:cubicBezTo>
                    <a:pt x="472669" y="513592"/>
                    <a:pt x="472669" y="513592"/>
                    <a:pt x="472669" y="513592"/>
                  </a:cubicBezTo>
                  <a:cubicBezTo>
                    <a:pt x="472669" y="514206"/>
                    <a:pt x="472669" y="514206"/>
                    <a:pt x="472669" y="514206"/>
                  </a:cubicBezTo>
                  <a:cubicBezTo>
                    <a:pt x="474499" y="514821"/>
                    <a:pt x="475109" y="514821"/>
                    <a:pt x="475719" y="514821"/>
                  </a:cubicBezTo>
                  <a:cubicBezTo>
                    <a:pt x="475719" y="515435"/>
                    <a:pt x="475719" y="515435"/>
                    <a:pt x="475719" y="515435"/>
                  </a:cubicBezTo>
                  <a:cubicBezTo>
                    <a:pt x="476329" y="515435"/>
                    <a:pt x="476329" y="515435"/>
                    <a:pt x="476329" y="515435"/>
                  </a:cubicBezTo>
                  <a:cubicBezTo>
                    <a:pt x="476329" y="516049"/>
                    <a:pt x="476329" y="516049"/>
                    <a:pt x="476329" y="516049"/>
                  </a:cubicBezTo>
                  <a:cubicBezTo>
                    <a:pt x="476940" y="516049"/>
                    <a:pt x="476940" y="516049"/>
                    <a:pt x="476940" y="516049"/>
                  </a:cubicBezTo>
                  <a:cubicBezTo>
                    <a:pt x="476940" y="517278"/>
                    <a:pt x="476940" y="517278"/>
                    <a:pt x="476940" y="517278"/>
                  </a:cubicBezTo>
                  <a:cubicBezTo>
                    <a:pt x="474499" y="518507"/>
                    <a:pt x="472059" y="517892"/>
                    <a:pt x="470839" y="517892"/>
                  </a:cubicBezTo>
                  <a:cubicBezTo>
                    <a:pt x="470839" y="518507"/>
                    <a:pt x="470839" y="518507"/>
                    <a:pt x="470839" y="518507"/>
                  </a:cubicBezTo>
                  <a:cubicBezTo>
                    <a:pt x="469619" y="518507"/>
                    <a:pt x="469619" y="518507"/>
                    <a:pt x="469619" y="518507"/>
                  </a:cubicBezTo>
                  <a:cubicBezTo>
                    <a:pt x="469619" y="519121"/>
                    <a:pt x="469619" y="519121"/>
                    <a:pt x="469619" y="519121"/>
                  </a:cubicBezTo>
                  <a:cubicBezTo>
                    <a:pt x="469008" y="519121"/>
                    <a:pt x="469008" y="519121"/>
                    <a:pt x="469008" y="519121"/>
                  </a:cubicBezTo>
                  <a:cubicBezTo>
                    <a:pt x="469008" y="519736"/>
                    <a:pt x="469008" y="519736"/>
                    <a:pt x="469008" y="519736"/>
                  </a:cubicBezTo>
                  <a:cubicBezTo>
                    <a:pt x="468398" y="519736"/>
                    <a:pt x="468398" y="519736"/>
                    <a:pt x="468398" y="519736"/>
                  </a:cubicBezTo>
                  <a:cubicBezTo>
                    <a:pt x="468398" y="520964"/>
                    <a:pt x="468398" y="520964"/>
                    <a:pt x="468398" y="520964"/>
                  </a:cubicBezTo>
                  <a:cubicBezTo>
                    <a:pt x="467788" y="520964"/>
                    <a:pt x="467788" y="520964"/>
                    <a:pt x="467788" y="520964"/>
                  </a:cubicBezTo>
                  <a:cubicBezTo>
                    <a:pt x="467178" y="524650"/>
                    <a:pt x="466568" y="527108"/>
                    <a:pt x="467178" y="530179"/>
                  </a:cubicBezTo>
                  <a:cubicBezTo>
                    <a:pt x="467788" y="530179"/>
                    <a:pt x="467788" y="530179"/>
                    <a:pt x="467788" y="530179"/>
                  </a:cubicBezTo>
                  <a:cubicBezTo>
                    <a:pt x="467178" y="537552"/>
                    <a:pt x="470839" y="541852"/>
                    <a:pt x="472059" y="546767"/>
                  </a:cubicBezTo>
                  <a:cubicBezTo>
                    <a:pt x="472669" y="546767"/>
                    <a:pt x="472669" y="546767"/>
                    <a:pt x="472669" y="546767"/>
                  </a:cubicBezTo>
                  <a:cubicBezTo>
                    <a:pt x="473279" y="548610"/>
                    <a:pt x="473889" y="549224"/>
                    <a:pt x="473279" y="549838"/>
                  </a:cubicBezTo>
                  <a:cubicBezTo>
                    <a:pt x="474499" y="549838"/>
                    <a:pt x="474499" y="549838"/>
                    <a:pt x="474499" y="549838"/>
                  </a:cubicBezTo>
                  <a:cubicBezTo>
                    <a:pt x="474499" y="551681"/>
                    <a:pt x="475109" y="552296"/>
                    <a:pt x="475109" y="552910"/>
                  </a:cubicBezTo>
                  <a:cubicBezTo>
                    <a:pt x="475719" y="552910"/>
                    <a:pt x="475719" y="552910"/>
                    <a:pt x="475719" y="552910"/>
                  </a:cubicBezTo>
                  <a:cubicBezTo>
                    <a:pt x="475719" y="554753"/>
                    <a:pt x="476940" y="555367"/>
                    <a:pt x="476329" y="555367"/>
                  </a:cubicBezTo>
                  <a:cubicBezTo>
                    <a:pt x="476940" y="555367"/>
                    <a:pt x="476940" y="555367"/>
                    <a:pt x="476940" y="555367"/>
                  </a:cubicBezTo>
                  <a:cubicBezTo>
                    <a:pt x="477550" y="558439"/>
                    <a:pt x="479380" y="559668"/>
                    <a:pt x="479380" y="560897"/>
                  </a:cubicBezTo>
                  <a:cubicBezTo>
                    <a:pt x="479990" y="560897"/>
                    <a:pt x="479990" y="560897"/>
                    <a:pt x="479990" y="560897"/>
                  </a:cubicBezTo>
                  <a:cubicBezTo>
                    <a:pt x="479990" y="562125"/>
                    <a:pt x="479990" y="562740"/>
                    <a:pt x="479990" y="562740"/>
                  </a:cubicBezTo>
                  <a:cubicBezTo>
                    <a:pt x="480600" y="562740"/>
                    <a:pt x="480600" y="562740"/>
                    <a:pt x="480600" y="562740"/>
                  </a:cubicBezTo>
                  <a:cubicBezTo>
                    <a:pt x="480600" y="563968"/>
                    <a:pt x="480600" y="563968"/>
                    <a:pt x="480600" y="563968"/>
                  </a:cubicBezTo>
                  <a:cubicBezTo>
                    <a:pt x="481210" y="563968"/>
                    <a:pt x="481210" y="563968"/>
                    <a:pt x="481210" y="563968"/>
                  </a:cubicBezTo>
                  <a:cubicBezTo>
                    <a:pt x="481820" y="566426"/>
                    <a:pt x="482430" y="567654"/>
                    <a:pt x="482430" y="568883"/>
                  </a:cubicBezTo>
                  <a:cubicBezTo>
                    <a:pt x="483040" y="568883"/>
                    <a:pt x="483040" y="568883"/>
                    <a:pt x="483040" y="568883"/>
                  </a:cubicBezTo>
                  <a:cubicBezTo>
                    <a:pt x="483040" y="570112"/>
                    <a:pt x="483040" y="570726"/>
                    <a:pt x="483040" y="570726"/>
                  </a:cubicBezTo>
                  <a:cubicBezTo>
                    <a:pt x="482430" y="570726"/>
                    <a:pt x="482430" y="570726"/>
                    <a:pt x="482430" y="570726"/>
                  </a:cubicBezTo>
                  <a:cubicBezTo>
                    <a:pt x="482430" y="570112"/>
                    <a:pt x="482430" y="570112"/>
                    <a:pt x="482430" y="570112"/>
                  </a:cubicBezTo>
                  <a:cubicBezTo>
                    <a:pt x="481210" y="570112"/>
                    <a:pt x="481210" y="570112"/>
                    <a:pt x="481210" y="570112"/>
                  </a:cubicBezTo>
                  <a:cubicBezTo>
                    <a:pt x="481210" y="568269"/>
                    <a:pt x="481210" y="568883"/>
                    <a:pt x="481210" y="568883"/>
                  </a:cubicBezTo>
                  <a:cubicBezTo>
                    <a:pt x="479990" y="568269"/>
                    <a:pt x="479380" y="567654"/>
                    <a:pt x="479380" y="568269"/>
                  </a:cubicBezTo>
                  <a:cubicBezTo>
                    <a:pt x="479380" y="567040"/>
                    <a:pt x="479380" y="567040"/>
                    <a:pt x="479380" y="567040"/>
                  </a:cubicBezTo>
                  <a:cubicBezTo>
                    <a:pt x="477550" y="567040"/>
                    <a:pt x="478160" y="567040"/>
                    <a:pt x="477550" y="567040"/>
                  </a:cubicBezTo>
                  <a:cubicBezTo>
                    <a:pt x="477550" y="566426"/>
                    <a:pt x="477550" y="566426"/>
                    <a:pt x="477550" y="566426"/>
                  </a:cubicBezTo>
                  <a:cubicBezTo>
                    <a:pt x="475719" y="566426"/>
                    <a:pt x="474499" y="566426"/>
                    <a:pt x="473279" y="566426"/>
                  </a:cubicBezTo>
                  <a:cubicBezTo>
                    <a:pt x="473279" y="567040"/>
                    <a:pt x="473279" y="567040"/>
                    <a:pt x="473279" y="567040"/>
                  </a:cubicBezTo>
                  <a:cubicBezTo>
                    <a:pt x="471449" y="567040"/>
                    <a:pt x="470839" y="567040"/>
                    <a:pt x="470839" y="567040"/>
                  </a:cubicBezTo>
                  <a:cubicBezTo>
                    <a:pt x="470839" y="571340"/>
                    <a:pt x="469619" y="572569"/>
                    <a:pt x="469619" y="572569"/>
                  </a:cubicBezTo>
                  <a:cubicBezTo>
                    <a:pt x="470839" y="573183"/>
                    <a:pt x="470229" y="573798"/>
                    <a:pt x="470839" y="573798"/>
                  </a:cubicBezTo>
                  <a:cubicBezTo>
                    <a:pt x="471449" y="573798"/>
                    <a:pt x="471449" y="573798"/>
                    <a:pt x="471449" y="573798"/>
                  </a:cubicBezTo>
                  <a:cubicBezTo>
                    <a:pt x="471449" y="575641"/>
                    <a:pt x="472059" y="575641"/>
                    <a:pt x="472059" y="576255"/>
                  </a:cubicBezTo>
                  <a:cubicBezTo>
                    <a:pt x="472669" y="576255"/>
                    <a:pt x="472669" y="576255"/>
                    <a:pt x="472669" y="576255"/>
                  </a:cubicBezTo>
                  <a:cubicBezTo>
                    <a:pt x="473279" y="578098"/>
                    <a:pt x="473889" y="578098"/>
                    <a:pt x="473279" y="578713"/>
                  </a:cubicBezTo>
                  <a:cubicBezTo>
                    <a:pt x="474499" y="578713"/>
                    <a:pt x="474499" y="578713"/>
                    <a:pt x="474499" y="578713"/>
                  </a:cubicBezTo>
                  <a:cubicBezTo>
                    <a:pt x="474499" y="579941"/>
                    <a:pt x="474499" y="579941"/>
                    <a:pt x="474499" y="579941"/>
                  </a:cubicBezTo>
                  <a:cubicBezTo>
                    <a:pt x="476940" y="579941"/>
                    <a:pt x="477550" y="581784"/>
                    <a:pt x="476940" y="582399"/>
                  </a:cubicBezTo>
                  <a:cubicBezTo>
                    <a:pt x="478770" y="582399"/>
                    <a:pt x="478160" y="582399"/>
                    <a:pt x="478770" y="582399"/>
                  </a:cubicBezTo>
                  <a:cubicBezTo>
                    <a:pt x="478770" y="583627"/>
                    <a:pt x="478770" y="583627"/>
                    <a:pt x="478770" y="583627"/>
                  </a:cubicBezTo>
                  <a:cubicBezTo>
                    <a:pt x="479380" y="583627"/>
                    <a:pt x="479380" y="583627"/>
                    <a:pt x="479380" y="583627"/>
                  </a:cubicBezTo>
                  <a:cubicBezTo>
                    <a:pt x="479380" y="581784"/>
                    <a:pt x="479380" y="581784"/>
                    <a:pt x="479380" y="581784"/>
                  </a:cubicBezTo>
                  <a:cubicBezTo>
                    <a:pt x="479990" y="583013"/>
                    <a:pt x="480600" y="582399"/>
                    <a:pt x="480600" y="582399"/>
                  </a:cubicBezTo>
                  <a:cubicBezTo>
                    <a:pt x="480600" y="583627"/>
                    <a:pt x="480600" y="583627"/>
                    <a:pt x="480600" y="583627"/>
                  </a:cubicBezTo>
                  <a:cubicBezTo>
                    <a:pt x="479990" y="583627"/>
                    <a:pt x="479990" y="583627"/>
                    <a:pt x="479990" y="583627"/>
                  </a:cubicBezTo>
                  <a:cubicBezTo>
                    <a:pt x="479990" y="584856"/>
                    <a:pt x="479990" y="584856"/>
                    <a:pt x="479990" y="584856"/>
                  </a:cubicBezTo>
                  <a:cubicBezTo>
                    <a:pt x="481820" y="584856"/>
                    <a:pt x="481210" y="584856"/>
                    <a:pt x="481210" y="584856"/>
                  </a:cubicBezTo>
                  <a:cubicBezTo>
                    <a:pt x="481210" y="585470"/>
                    <a:pt x="481210" y="585470"/>
                    <a:pt x="481210" y="585470"/>
                  </a:cubicBezTo>
                  <a:cubicBezTo>
                    <a:pt x="482430" y="585470"/>
                    <a:pt x="482430" y="585470"/>
                    <a:pt x="482430" y="585470"/>
                  </a:cubicBezTo>
                  <a:cubicBezTo>
                    <a:pt x="482430" y="586085"/>
                    <a:pt x="482430" y="586085"/>
                    <a:pt x="482430" y="586085"/>
                  </a:cubicBezTo>
                  <a:cubicBezTo>
                    <a:pt x="483040" y="586085"/>
                    <a:pt x="483040" y="586085"/>
                    <a:pt x="483040" y="586085"/>
                  </a:cubicBezTo>
                  <a:cubicBezTo>
                    <a:pt x="483040" y="587928"/>
                    <a:pt x="483040" y="588542"/>
                    <a:pt x="483040" y="589156"/>
                  </a:cubicBezTo>
                  <a:cubicBezTo>
                    <a:pt x="483650" y="589156"/>
                    <a:pt x="483650" y="589156"/>
                    <a:pt x="483650" y="589156"/>
                  </a:cubicBezTo>
                  <a:cubicBezTo>
                    <a:pt x="483650" y="589771"/>
                    <a:pt x="483650" y="589771"/>
                    <a:pt x="483650" y="589771"/>
                  </a:cubicBezTo>
                  <a:cubicBezTo>
                    <a:pt x="483040" y="589771"/>
                    <a:pt x="483040" y="589771"/>
                    <a:pt x="483040" y="589771"/>
                  </a:cubicBezTo>
                  <a:cubicBezTo>
                    <a:pt x="483040" y="590385"/>
                    <a:pt x="483040" y="590385"/>
                    <a:pt x="483040" y="590385"/>
                  </a:cubicBezTo>
                  <a:cubicBezTo>
                    <a:pt x="484871" y="590385"/>
                    <a:pt x="484261" y="590385"/>
                    <a:pt x="484261" y="590385"/>
                  </a:cubicBezTo>
                  <a:cubicBezTo>
                    <a:pt x="484261" y="591614"/>
                    <a:pt x="484261" y="591614"/>
                    <a:pt x="484261" y="591614"/>
                  </a:cubicBezTo>
                  <a:cubicBezTo>
                    <a:pt x="483650" y="591614"/>
                    <a:pt x="483650" y="591614"/>
                    <a:pt x="483650" y="591614"/>
                  </a:cubicBezTo>
                  <a:cubicBezTo>
                    <a:pt x="483650" y="592843"/>
                    <a:pt x="483650" y="592843"/>
                    <a:pt x="483650" y="592843"/>
                  </a:cubicBezTo>
                  <a:cubicBezTo>
                    <a:pt x="485481" y="592843"/>
                    <a:pt x="484871" y="592843"/>
                    <a:pt x="484871" y="592843"/>
                  </a:cubicBezTo>
                  <a:cubicBezTo>
                    <a:pt x="484871" y="594686"/>
                    <a:pt x="484871" y="595914"/>
                    <a:pt x="484871" y="596529"/>
                  </a:cubicBezTo>
                  <a:cubicBezTo>
                    <a:pt x="485481" y="596529"/>
                    <a:pt x="485481" y="596529"/>
                    <a:pt x="485481" y="596529"/>
                  </a:cubicBezTo>
                  <a:cubicBezTo>
                    <a:pt x="485481" y="598986"/>
                    <a:pt x="486701" y="600215"/>
                    <a:pt x="486701" y="601443"/>
                  </a:cubicBezTo>
                  <a:cubicBezTo>
                    <a:pt x="487311" y="601443"/>
                    <a:pt x="487311" y="601443"/>
                    <a:pt x="487311" y="601443"/>
                  </a:cubicBezTo>
                  <a:cubicBezTo>
                    <a:pt x="487311" y="603286"/>
                    <a:pt x="487311" y="603901"/>
                    <a:pt x="487311" y="604515"/>
                  </a:cubicBezTo>
                  <a:cubicBezTo>
                    <a:pt x="487921" y="604515"/>
                    <a:pt x="487921" y="604515"/>
                    <a:pt x="487921" y="604515"/>
                  </a:cubicBezTo>
                  <a:cubicBezTo>
                    <a:pt x="487921" y="606358"/>
                    <a:pt x="487921" y="605744"/>
                    <a:pt x="487921" y="605744"/>
                  </a:cubicBezTo>
                  <a:cubicBezTo>
                    <a:pt x="488531" y="605744"/>
                    <a:pt x="488531" y="605744"/>
                    <a:pt x="488531" y="605744"/>
                  </a:cubicBezTo>
                  <a:cubicBezTo>
                    <a:pt x="488531" y="607587"/>
                    <a:pt x="488531" y="608201"/>
                    <a:pt x="488531" y="608815"/>
                  </a:cubicBezTo>
                  <a:cubicBezTo>
                    <a:pt x="489141" y="608815"/>
                    <a:pt x="489141" y="608815"/>
                    <a:pt x="489141" y="608815"/>
                  </a:cubicBezTo>
                  <a:cubicBezTo>
                    <a:pt x="489751" y="614345"/>
                    <a:pt x="490361" y="617416"/>
                    <a:pt x="489141" y="621102"/>
                  </a:cubicBezTo>
                  <a:cubicBezTo>
                    <a:pt x="488531" y="621102"/>
                    <a:pt x="488531" y="621102"/>
                    <a:pt x="488531" y="621102"/>
                  </a:cubicBezTo>
                  <a:cubicBezTo>
                    <a:pt x="488531" y="622945"/>
                    <a:pt x="488531" y="623560"/>
                    <a:pt x="488531" y="623560"/>
                  </a:cubicBezTo>
                  <a:cubicBezTo>
                    <a:pt x="487921" y="623560"/>
                    <a:pt x="487921" y="623560"/>
                    <a:pt x="487921" y="623560"/>
                  </a:cubicBezTo>
                  <a:cubicBezTo>
                    <a:pt x="488531" y="627860"/>
                    <a:pt x="486091" y="627246"/>
                    <a:pt x="484261" y="627246"/>
                  </a:cubicBezTo>
                  <a:cubicBezTo>
                    <a:pt x="484261" y="627860"/>
                    <a:pt x="484261" y="627860"/>
                    <a:pt x="484261" y="627860"/>
                  </a:cubicBezTo>
                  <a:cubicBezTo>
                    <a:pt x="483650" y="627860"/>
                    <a:pt x="483650" y="627860"/>
                    <a:pt x="483650" y="627860"/>
                  </a:cubicBezTo>
                  <a:cubicBezTo>
                    <a:pt x="483650" y="628474"/>
                    <a:pt x="483650" y="628474"/>
                    <a:pt x="483650" y="628474"/>
                  </a:cubicBezTo>
                  <a:cubicBezTo>
                    <a:pt x="483040" y="628474"/>
                    <a:pt x="483040" y="628474"/>
                    <a:pt x="483040" y="628474"/>
                  </a:cubicBezTo>
                  <a:cubicBezTo>
                    <a:pt x="483040" y="629089"/>
                    <a:pt x="483040" y="629089"/>
                    <a:pt x="483040" y="629089"/>
                  </a:cubicBezTo>
                  <a:cubicBezTo>
                    <a:pt x="481210" y="629703"/>
                    <a:pt x="481210" y="630318"/>
                    <a:pt x="480600" y="629703"/>
                  </a:cubicBezTo>
                  <a:cubicBezTo>
                    <a:pt x="480600" y="630932"/>
                    <a:pt x="480600" y="630932"/>
                    <a:pt x="480600" y="630932"/>
                  </a:cubicBezTo>
                  <a:cubicBezTo>
                    <a:pt x="478770" y="630932"/>
                    <a:pt x="479380" y="630932"/>
                    <a:pt x="479380" y="630932"/>
                  </a:cubicBezTo>
                  <a:cubicBezTo>
                    <a:pt x="479380" y="631546"/>
                    <a:pt x="479380" y="631546"/>
                    <a:pt x="479380" y="631546"/>
                  </a:cubicBezTo>
                  <a:cubicBezTo>
                    <a:pt x="477550" y="631546"/>
                    <a:pt x="478160" y="631546"/>
                    <a:pt x="477550" y="631546"/>
                  </a:cubicBezTo>
                  <a:cubicBezTo>
                    <a:pt x="477550" y="632161"/>
                    <a:pt x="477550" y="632161"/>
                    <a:pt x="477550" y="632161"/>
                  </a:cubicBezTo>
                  <a:cubicBezTo>
                    <a:pt x="476329" y="632775"/>
                    <a:pt x="476329" y="633389"/>
                    <a:pt x="475719" y="632775"/>
                  </a:cubicBezTo>
                  <a:cubicBezTo>
                    <a:pt x="475719" y="633389"/>
                    <a:pt x="475719" y="633389"/>
                    <a:pt x="475719" y="633389"/>
                  </a:cubicBezTo>
                  <a:cubicBezTo>
                    <a:pt x="475109" y="633389"/>
                    <a:pt x="475109" y="633389"/>
                    <a:pt x="475109" y="633389"/>
                  </a:cubicBezTo>
                  <a:cubicBezTo>
                    <a:pt x="475109" y="634618"/>
                    <a:pt x="475109" y="634618"/>
                    <a:pt x="475109" y="634618"/>
                  </a:cubicBezTo>
                  <a:cubicBezTo>
                    <a:pt x="474499" y="634618"/>
                    <a:pt x="474499" y="634618"/>
                    <a:pt x="474499" y="634618"/>
                  </a:cubicBezTo>
                  <a:cubicBezTo>
                    <a:pt x="474499" y="635232"/>
                    <a:pt x="474499" y="635232"/>
                    <a:pt x="474499" y="635232"/>
                  </a:cubicBezTo>
                  <a:cubicBezTo>
                    <a:pt x="473279" y="635232"/>
                    <a:pt x="473279" y="635232"/>
                    <a:pt x="473279" y="635232"/>
                  </a:cubicBezTo>
                  <a:cubicBezTo>
                    <a:pt x="473279" y="635847"/>
                    <a:pt x="473279" y="635847"/>
                    <a:pt x="473279" y="635847"/>
                  </a:cubicBezTo>
                  <a:cubicBezTo>
                    <a:pt x="472669" y="635847"/>
                    <a:pt x="472669" y="635847"/>
                    <a:pt x="472669" y="635847"/>
                  </a:cubicBezTo>
                  <a:cubicBezTo>
                    <a:pt x="472669" y="636461"/>
                    <a:pt x="472669" y="636461"/>
                    <a:pt x="472669" y="636461"/>
                  </a:cubicBezTo>
                  <a:cubicBezTo>
                    <a:pt x="472059" y="636461"/>
                    <a:pt x="472059" y="636461"/>
                    <a:pt x="472059" y="636461"/>
                  </a:cubicBezTo>
                  <a:cubicBezTo>
                    <a:pt x="472059" y="637075"/>
                    <a:pt x="472059" y="637075"/>
                    <a:pt x="472059" y="637075"/>
                  </a:cubicBezTo>
                  <a:cubicBezTo>
                    <a:pt x="471449" y="637075"/>
                    <a:pt x="471449" y="637075"/>
                    <a:pt x="471449" y="637075"/>
                  </a:cubicBezTo>
                  <a:cubicBezTo>
                    <a:pt x="471449" y="637690"/>
                    <a:pt x="471449" y="637690"/>
                    <a:pt x="471449" y="637690"/>
                  </a:cubicBezTo>
                  <a:cubicBezTo>
                    <a:pt x="470839" y="637690"/>
                    <a:pt x="470839" y="637690"/>
                    <a:pt x="470839" y="637690"/>
                  </a:cubicBezTo>
                  <a:cubicBezTo>
                    <a:pt x="470839" y="638918"/>
                    <a:pt x="470839" y="638918"/>
                    <a:pt x="470839" y="638918"/>
                  </a:cubicBezTo>
                  <a:cubicBezTo>
                    <a:pt x="469619" y="638918"/>
                    <a:pt x="469619" y="638918"/>
                    <a:pt x="469619" y="638918"/>
                  </a:cubicBezTo>
                  <a:cubicBezTo>
                    <a:pt x="469619" y="639533"/>
                    <a:pt x="469619" y="639533"/>
                    <a:pt x="469619" y="639533"/>
                  </a:cubicBezTo>
                  <a:cubicBezTo>
                    <a:pt x="469008" y="639533"/>
                    <a:pt x="469008" y="639533"/>
                    <a:pt x="469008" y="639533"/>
                  </a:cubicBezTo>
                  <a:cubicBezTo>
                    <a:pt x="469619" y="640147"/>
                    <a:pt x="469619" y="640147"/>
                    <a:pt x="469619" y="640147"/>
                  </a:cubicBezTo>
                  <a:cubicBezTo>
                    <a:pt x="469008" y="640147"/>
                    <a:pt x="469008" y="640147"/>
                    <a:pt x="469008" y="640147"/>
                  </a:cubicBezTo>
                  <a:cubicBezTo>
                    <a:pt x="469008" y="641990"/>
                    <a:pt x="469008" y="641376"/>
                    <a:pt x="469008" y="641376"/>
                  </a:cubicBezTo>
                  <a:cubicBezTo>
                    <a:pt x="467178" y="641376"/>
                    <a:pt x="467788" y="641376"/>
                    <a:pt x="467788" y="641376"/>
                  </a:cubicBezTo>
                  <a:cubicBezTo>
                    <a:pt x="467788" y="642604"/>
                    <a:pt x="467788" y="642604"/>
                    <a:pt x="467788" y="642604"/>
                  </a:cubicBezTo>
                  <a:cubicBezTo>
                    <a:pt x="467178" y="642604"/>
                    <a:pt x="467178" y="642604"/>
                    <a:pt x="467178" y="642604"/>
                  </a:cubicBezTo>
                  <a:cubicBezTo>
                    <a:pt x="467178" y="643219"/>
                    <a:pt x="467178" y="643219"/>
                    <a:pt x="467178" y="643219"/>
                  </a:cubicBezTo>
                  <a:cubicBezTo>
                    <a:pt x="465348" y="643219"/>
                    <a:pt x="465958" y="643219"/>
                    <a:pt x="465348" y="643219"/>
                  </a:cubicBezTo>
                  <a:cubicBezTo>
                    <a:pt x="465348" y="645062"/>
                    <a:pt x="465348" y="644447"/>
                    <a:pt x="465348" y="644447"/>
                  </a:cubicBezTo>
                  <a:cubicBezTo>
                    <a:pt x="466568" y="643219"/>
                    <a:pt x="466568" y="643833"/>
                    <a:pt x="467178" y="643833"/>
                  </a:cubicBezTo>
                  <a:cubicBezTo>
                    <a:pt x="467178" y="644447"/>
                    <a:pt x="467178" y="644447"/>
                    <a:pt x="467178" y="644447"/>
                  </a:cubicBezTo>
                  <a:cubicBezTo>
                    <a:pt x="468398" y="644447"/>
                    <a:pt x="468398" y="644447"/>
                    <a:pt x="468398" y="644447"/>
                  </a:cubicBezTo>
                  <a:cubicBezTo>
                    <a:pt x="468398" y="645062"/>
                    <a:pt x="468398" y="645062"/>
                    <a:pt x="468398" y="645062"/>
                  </a:cubicBezTo>
                  <a:cubicBezTo>
                    <a:pt x="469008" y="645062"/>
                    <a:pt x="469008" y="645062"/>
                    <a:pt x="469008" y="645062"/>
                  </a:cubicBezTo>
                  <a:cubicBezTo>
                    <a:pt x="469008" y="646290"/>
                    <a:pt x="469008" y="646290"/>
                    <a:pt x="469008" y="646290"/>
                  </a:cubicBezTo>
                  <a:cubicBezTo>
                    <a:pt x="470839" y="646290"/>
                    <a:pt x="471449" y="646290"/>
                    <a:pt x="472059" y="646290"/>
                  </a:cubicBezTo>
                  <a:cubicBezTo>
                    <a:pt x="472059" y="646905"/>
                    <a:pt x="472059" y="646905"/>
                    <a:pt x="472059" y="646905"/>
                  </a:cubicBezTo>
                  <a:cubicBezTo>
                    <a:pt x="472669" y="646905"/>
                    <a:pt x="472669" y="646905"/>
                    <a:pt x="472669" y="646905"/>
                  </a:cubicBezTo>
                  <a:cubicBezTo>
                    <a:pt x="472669" y="647519"/>
                    <a:pt x="472669" y="647519"/>
                    <a:pt x="472669" y="647519"/>
                  </a:cubicBezTo>
                  <a:cubicBezTo>
                    <a:pt x="473279" y="647519"/>
                    <a:pt x="473279" y="647519"/>
                    <a:pt x="473279" y="647519"/>
                  </a:cubicBezTo>
                  <a:cubicBezTo>
                    <a:pt x="473279" y="648133"/>
                    <a:pt x="473279" y="648133"/>
                    <a:pt x="473279" y="648133"/>
                  </a:cubicBezTo>
                  <a:cubicBezTo>
                    <a:pt x="474499" y="648133"/>
                    <a:pt x="474499" y="648133"/>
                    <a:pt x="474499" y="648133"/>
                  </a:cubicBezTo>
                  <a:cubicBezTo>
                    <a:pt x="474499" y="649977"/>
                    <a:pt x="474499" y="649977"/>
                    <a:pt x="474499" y="650591"/>
                  </a:cubicBezTo>
                  <a:cubicBezTo>
                    <a:pt x="475109" y="650591"/>
                    <a:pt x="475109" y="650591"/>
                    <a:pt x="475109" y="650591"/>
                  </a:cubicBezTo>
                  <a:cubicBezTo>
                    <a:pt x="475109" y="651820"/>
                    <a:pt x="475109" y="652434"/>
                    <a:pt x="475109" y="652434"/>
                  </a:cubicBezTo>
                  <a:cubicBezTo>
                    <a:pt x="475719" y="652434"/>
                    <a:pt x="475719" y="652434"/>
                    <a:pt x="475719" y="652434"/>
                  </a:cubicBezTo>
                  <a:cubicBezTo>
                    <a:pt x="475719" y="654277"/>
                    <a:pt x="475719" y="654891"/>
                    <a:pt x="475719" y="654891"/>
                  </a:cubicBezTo>
                  <a:cubicBezTo>
                    <a:pt x="477550" y="654891"/>
                    <a:pt x="478160" y="654891"/>
                    <a:pt x="478770" y="654891"/>
                  </a:cubicBezTo>
                  <a:cubicBezTo>
                    <a:pt x="478770" y="655506"/>
                    <a:pt x="478770" y="655506"/>
                    <a:pt x="478770" y="655506"/>
                  </a:cubicBezTo>
                  <a:cubicBezTo>
                    <a:pt x="480600" y="655506"/>
                    <a:pt x="481820" y="655506"/>
                    <a:pt x="483040" y="655506"/>
                  </a:cubicBezTo>
                  <a:cubicBezTo>
                    <a:pt x="483040" y="656120"/>
                    <a:pt x="483040" y="656120"/>
                    <a:pt x="483040" y="656120"/>
                  </a:cubicBezTo>
                  <a:cubicBezTo>
                    <a:pt x="483650" y="656120"/>
                    <a:pt x="483650" y="656120"/>
                    <a:pt x="483650" y="656120"/>
                  </a:cubicBezTo>
                  <a:cubicBezTo>
                    <a:pt x="483650" y="656734"/>
                    <a:pt x="483650" y="656734"/>
                    <a:pt x="483650" y="656734"/>
                  </a:cubicBezTo>
                  <a:cubicBezTo>
                    <a:pt x="484261" y="656734"/>
                    <a:pt x="484261" y="656734"/>
                    <a:pt x="484261" y="656734"/>
                  </a:cubicBezTo>
                  <a:cubicBezTo>
                    <a:pt x="484261" y="657963"/>
                    <a:pt x="484261" y="657963"/>
                    <a:pt x="484261" y="657963"/>
                  </a:cubicBezTo>
                  <a:lnTo>
                    <a:pt x="485037" y="658354"/>
                  </a:lnTo>
                  <a:lnTo>
                    <a:pt x="484993" y="658577"/>
                  </a:lnTo>
                  <a:lnTo>
                    <a:pt x="484871" y="658577"/>
                  </a:lnTo>
                  <a:cubicBezTo>
                    <a:pt x="484871" y="659192"/>
                    <a:pt x="484871" y="659192"/>
                    <a:pt x="484871" y="659192"/>
                  </a:cubicBezTo>
                  <a:lnTo>
                    <a:pt x="484993" y="658577"/>
                  </a:lnTo>
                  <a:lnTo>
                    <a:pt x="485481" y="658577"/>
                  </a:lnTo>
                  <a:lnTo>
                    <a:pt x="485037" y="658354"/>
                  </a:lnTo>
                  <a:lnTo>
                    <a:pt x="485481" y="656120"/>
                  </a:lnTo>
                  <a:cubicBezTo>
                    <a:pt x="486701" y="656120"/>
                    <a:pt x="486701" y="656120"/>
                    <a:pt x="486701" y="656120"/>
                  </a:cubicBezTo>
                  <a:cubicBezTo>
                    <a:pt x="486701" y="655506"/>
                    <a:pt x="486701" y="655506"/>
                    <a:pt x="486701" y="655506"/>
                  </a:cubicBezTo>
                  <a:cubicBezTo>
                    <a:pt x="487311" y="655506"/>
                    <a:pt x="487311" y="655506"/>
                    <a:pt x="487311" y="655506"/>
                  </a:cubicBezTo>
                  <a:cubicBezTo>
                    <a:pt x="487311" y="654891"/>
                    <a:pt x="487311" y="654891"/>
                    <a:pt x="487311" y="654891"/>
                  </a:cubicBezTo>
                  <a:cubicBezTo>
                    <a:pt x="489141" y="654891"/>
                    <a:pt x="488531" y="654891"/>
                    <a:pt x="488531" y="654891"/>
                  </a:cubicBezTo>
                  <a:cubicBezTo>
                    <a:pt x="488531" y="654277"/>
                    <a:pt x="488531" y="654277"/>
                    <a:pt x="488531" y="654277"/>
                  </a:cubicBezTo>
                  <a:cubicBezTo>
                    <a:pt x="489141" y="654277"/>
                    <a:pt x="489141" y="654277"/>
                    <a:pt x="489141" y="654277"/>
                  </a:cubicBezTo>
                  <a:cubicBezTo>
                    <a:pt x="489141" y="653048"/>
                    <a:pt x="489141" y="653048"/>
                    <a:pt x="489141" y="653048"/>
                  </a:cubicBezTo>
                  <a:cubicBezTo>
                    <a:pt x="490971" y="653048"/>
                    <a:pt x="490971" y="653048"/>
                    <a:pt x="490971" y="653048"/>
                  </a:cubicBezTo>
                  <a:cubicBezTo>
                    <a:pt x="490361" y="650591"/>
                    <a:pt x="492802" y="649362"/>
                    <a:pt x="492192" y="648133"/>
                  </a:cubicBezTo>
                  <a:cubicBezTo>
                    <a:pt x="492802" y="648133"/>
                    <a:pt x="492802" y="648133"/>
                    <a:pt x="492802" y="648133"/>
                  </a:cubicBezTo>
                  <a:cubicBezTo>
                    <a:pt x="492802" y="646290"/>
                    <a:pt x="492802" y="646905"/>
                    <a:pt x="492802" y="646905"/>
                  </a:cubicBezTo>
                  <a:cubicBezTo>
                    <a:pt x="494022" y="646905"/>
                    <a:pt x="494022" y="646905"/>
                    <a:pt x="494022" y="646905"/>
                  </a:cubicBezTo>
                  <a:cubicBezTo>
                    <a:pt x="493412" y="643833"/>
                    <a:pt x="495852" y="641990"/>
                    <a:pt x="496462" y="642604"/>
                  </a:cubicBezTo>
                  <a:cubicBezTo>
                    <a:pt x="496462" y="641376"/>
                    <a:pt x="496462" y="641376"/>
                    <a:pt x="496462" y="641376"/>
                  </a:cubicBezTo>
                  <a:cubicBezTo>
                    <a:pt x="498903" y="640761"/>
                    <a:pt x="499513" y="640761"/>
                    <a:pt x="500123" y="640761"/>
                  </a:cubicBezTo>
                  <a:cubicBezTo>
                    <a:pt x="500123" y="642604"/>
                    <a:pt x="500123" y="641990"/>
                    <a:pt x="500123" y="642604"/>
                  </a:cubicBezTo>
                  <a:cubicBezTo>
                    <a:pt x="502563" y="642604"/>
                    <a:pt x="501343" y="640761"/>
                    <a:pt x="501953" y="640761"/>
                  </a:cubicBezTo>
                  <a:cubicBezTo>
                    <a:pt x="502563" y="641990"/>
                    <a:pt x="502563" y="641990"/>
                    <a:pt x="502563" y="642604"/>
                  </a:cubicBezTo>
                  <a:cubicBezTo>
                    <a:pt x="504393" y="642604"/>
                    <a:pt x="503783" y="642604"/>
                    <a:pt x="503783" y="642604"/>
                  </a:cubicBezTo>
                  <a:cubicBezTo>
                    <a:pt x="503783" y="641376"/>
                    <a:pt x="503783" y="641376"/>
                    <a:pt x="503783" y="641376"/>
                  </a:cubicBezTo>
                  <a:cubicBezTo>
                    <a:pt x="505613" y="641376"/>
                    <a:pt x="506224" y="641376"/>
                    <a:pt x="506834" y="641376"/>
                  </a:cubicBezTo>
                  <a:cubicBezTo>
                    <a:pt x="506834" y="642604"/>
                    <a:pt x="506834" y="642604"/>
                    <a:pt x="506834" y="642604"/>
                  </a:cubicBezTo>
                  <a:cubicBezTo>
                    <a:pt x="507444" y="642604"/>
                    <a:pt x="507444" y="642604"/>
                    <a:pt x="507444" y="642604"/>
                  </a:cubicBezTo>
                  <a:cubicBezTo>
                    <a:pt x="507444" y="641376"/>
                    <a:pt x="507444" y="641376"/>
                    <a:pt x="507444" y="641376"/>
                  </a:cubicBezTo>
                  <a:cubicBezTo>
                    <a:pt x="506834" y="641376"/>
                    <a:pt x="506834" y="641376"/>
                    <a:pt x="506834" y="641376"/>
                  </a:cubicBezTo>
                  <a:cubicBezTo>
                    <a:pt x="506834" y="640761"/>
                    <a:pt x="506834" y="640761"/>
                    <a:pt x="506834" y="640761"/>
                  </a:cubicBezTo>
                  <a:cubicBezTo>
                    <a:pt x="506224" y="640761"/>
                    <a:pt x="506224" y="640761"/>
                    <a:pt x="506224" y="640761"/>
                  </a:cubicBezTo>
                  <a:cubicBezTo>
                    <a:pt x="506224" y="640147"/>
                    <a:pt x="506224" y="640147"/>
                    <a:pt x="506224" y="640147"/>
                  </a:cubicBezTo>
                  <a:cubicBezTo>
                    <a:pt x="509274" y="640761"/>
                    <a:pt x="511714" y="642604"/>
                    <a:pt x="514155" y="642604"/>
                  </a:cubicBezTo>
                  <a:cubicBezTo>
                    <a:pt x="514155" y="643219"/>
                    <a:pt x="514155" y="643219"/>
                    <a:pt x="514155" y="643219"/>
                  </a:cubicBezTo>
                  <a:cubicBezTo>
                    <a:pt x="515375" y="643219"/>
                    <a:pt x="515375" y="643219"/>
                    <a:pt x="515375" y="643219"/>
                  </a:cubicBezTo>
                  <a:cubicBezTo>
                    <a:pt x="515375" y="642604"/>
                    <a:pt x="515375" y="642604"/>
                    <a:pt x="515375" y="642604"/>
                  </a:cubicBezTo>
                  <a:cubicBezTo>
                    <a:pt x="517205" y="642604"/>
                    <a:pt x="516595" y="642604"/>
                    <a:pt x="516595" y="642604"/>
                  </a:cubicBezTo>
                  <a:cubicBezTo>
                    <a:pt x="516595" y="643219"/>
                    <a:pt x="516595" y="643219"/>
                    <a:pt x="516595" y="643219"/>
                  </a:cubicBezTo>
                  <a:cubicBezTo>
                    <a:pt x="517815" y="643219"/>
                    <a:pt x="517815" y="643219"/>
                    <a:pt x="517815" y="643219"/>
                  </a:cubicBezTo>
                  <a:cubicBezTo>
                    <a:pt x="517815" y="644447"/>
                    <a:pt x="517815" y="645062"/>
                    <a:pt x="517815" y="645062"/>
                  </a:cubicBezTo>
                  <a:cubicBezTo>
                    <a:pt x="518425" y="645062"/>
                    <a:pt x="518425" y="645062"/>
                    <a:pt x="518425" y="645062"/>
                  </a:cubicBezTo>
                  <a:cubicBezTo>
                    <a:pt x="518425" y="643833"/>
                    <a:pt x="519035" y="643833"/>
                    <a:pt x="519035" y="643833"/>
                  </a:cubicBezTo>
                  <a:cubicBezTo>
                    <a:pt x="518425" y="643833"/>
                    <a:pt x="518425" y="643833"/>
                    <a:pt x="518425" y="643833"/>
                  </a:cubicBezTo>
                  <a:cubicBezTo>
                    <a:pt x="518425" y="643219"/>
                    <a:pt x="518425" y="643219"/>
                    <a:pt x="518425" y="643219"/>
                  </a:cubicBezTo>
                  <a:cubicBezTo>
                    <a:pt x="520255" y="643219"/>
                    <a:pt x="519645" y="643219"/>
                    <a:pt x="519645" y="643219"/>
                  </a:cubicBezTo>
                  <a:cubicBezTo>
                    <a:pt x="519645" y="645062"/>
                    <a:pt x="519645" y="644447"/>
                    <a:pt x="519645" y="644447"/>
                  </a:cubicBezTo>
                  <a:cubicBezTo>
                    <a:pt x="520255" y="643833"/>
                    <a:pt x="520255" y="643833"/>
                    <a:pt x="520255" y="643833"/>
                  </a:cubicBezTo>
                  <a:cubicBezTo>
                    <a:pt x="520865" y="645062"/>
                    <a:pt x="519645" y="645062"/>
                    <a:pt x="519645" y="645062"/>
                  </a:cubicBezTo>
                  <a:cubicBezTo>
                    <a:pt x="520255" y="645062"/>
                    <a:pt x="520255" y="645062"/>
                    <a:pt x="520255" y="645062"/>
                  </a:cubicBezTo>
                  <a:cubicBezTo>
                    <a:pt x="520255" y="644447"/>
                    <a:pt x="520255" y="644447"/>
                    <a:pt x="520255" y="644447"/>
                  </a:cubicBezTo>
                  <a:cubicBezTo>
                    <a:pt x="522086" y="644447"/>
                    <a:pt x="522086" y="644447"/>
                    <a:pt x="522086" y="644447"/>
                  </a:cubicBezTo>
                  <a:cubicBezTo>
                    <a:pt x="522086" y="645062"/>
                    <a:pt x="522086" y="645062"/>
                    <a:pt x="522086" y="645062"/>
                  </a:cubicBezTo>
                  <a:cubicBezTo>
                    <a:pt x="523916" y="645062"/>
                    <a:pt x="524526" y="645062"/>
                    <a:pt x="525136" y="645062"/>
                  </a:cubicBezTo>
                  <a:cubicBezTo>
                    <a:pt x="523916" y="646290"/>
                    <a:pt x="523916" y="646290"/>
                    <a:pt x="523916" y="646290"/>
                  </a:cubicBezTo>
                  <a:cubicBezTo>
                    <a:pt x="525136" y="646290"/>
                    <a:pt x="525136" y="646290"/>
                    <a:pt x="525136" y="646290"/>
                  </a:cubicBezTo>
                  <a:cubicBezTo>
                    <a:pt x="525136" y="645062"/>
                    <a:pt x="525136" y="645062"/>
                    <a:pt x="525136" y="645062"/>
                  </a:cubicBezTo>
                  <a:cubicBezTo>
                    <a:pt x="525746" y="645062"/>
                    <a:pt x="525746" y="645062"/>
                    <a:pt x="525746" y="645062"/>
                  </a:cubicBezTo>
                  <a:cubicBezTo>
                    <a:pt x="525746" y="646290"/>
                    <a:pt x="525746" y="646290"/>
                    <a:pt x="525746" y="646290"/>
                  </a:cubicBezTo>
                  <a:cubicBezTo>
                    <a:pt x="526356" y="646290"/>
                    <a:pt x="526356" y="646290"/>
                    <a:pt x="526356" y="646290"/>
                  </a:cubicBezTo>
                  <a:cubicBezTo>
                    <a:pt x="526356" y="646905"/>
                    <a:pt x="526356" y="646905"/>
                    <a:pt x="526356" y="646905"/>
                  </a:cubicBezTo>
                  <a:cubicBezTo>
                    <a:pt x="526966" y="646905"/>
                    <a:pt x="526966" y="646905"/>
                    <a:pt x="526966" y="646905"/>
                  </a:cubicBezTo>
                  <a:cubicBezTo>
                    <a:pt x="525746" y="645676"/>
                    <a:pt x="526356" y="645676"/>
                    <a:pt x="526356" y="645062"/>
                  </a:cubicBezTo>
                  <a:cubicBezTo>
                    <a:pt x="526966" y="645062"/>
                    <a:pt x="526966" y="645062"/>
                    <a:pt x="526966" y="645062"/>
                  </a:cubicBezTo>
                  <a:cubicBezTo>
                    <a:pt x="526966" y="646290"/>
                    <a:pt x="526966" y="646290"/>
                    <a:pt x="526966" y="646290"/>
                  </a:cubicBezTo>
                  <a:cubicBezTo>
                    <a:pt x="528797" y="646290"/>
                    <a:pt x="528797" y="646290"/>
                    <a:pt x="529407" y="646290"/>
                  </a:cubicBezTo>
                  <a:cubicBezTo>
                    <a:pt x="529407" y="645062"/>
                    <a:pt x="529407" y="645062"/>
                    <a:pt x="529407" y="645062"/>
                  </a:cubicBezTo>
                  <a:cubicBezTo>
                    <a:pt x="533677" y="647519"/>
                    <a:pt x="537338" y="649362"/>
                    <a:pt x="540998" y="648748"/>
                  </a:cubicBezTo>
                  <a:cubicBezTo>
                    <a:pt x="540998" y="649362"/>
                    <a:pt x="540998" y="649362"/>
                    <a:pt x="540998" y="649362"/>
                  </a:cubicBezTo>
                  <a:cubicBezTo>
                    <a:pt x="543439" y="649977"/>
                    <a:pt x="546489" y="651205"/>
                    <a:pt x="546489" y="652434"/>
                  </a:cubicBezTo>
                  <a:cubicBezTo>
                    <a:pt x="548319" y="652434"/>
                    <a:pt x="547709" y="652434"/>
                    <a:pt x="547709" y="652434"/>
                  </a:cubicBezTo>
                  <a:cubicBezTo>
                    <a:pt x="547709" y="653048"/>
                    <a:pt x="547709" y="653048"/>
                    <a:pt x="547709" y="653048"/>
                  </a:cubicBezTo>
                  <a:cubicBezTo>
                    <a:pt x="548929" y="653048"/>
                    <a:pt x="548929" y="653048"/>
                    <a:pt x="548929" y="653048"/>
                  </a:cubicBezTo>
                  <a:cubicBezTo>
                    <a:pt x="548929" y="654277"/>
                    <a:pt x="548929" y="654277"/>
                    <a:pt x="548929" y="654277"/>
                  </a:cubicBezTo>
                  <a:cubicBezTo>
                    <a:pt x="549539" y="654277"/>
                    <a:pt x="549539" y="654277"/>
                    <a:pt x="549539" y="654277"/>
                  </a:cubicBezTo>
                  <a:cubicBezTo>
                    <a:pt x="549539" y="654891"/>
                    <a:pt x="549539" y="654891"/>
                    <a:pt x="549539" y="654891"/>
                  </a:cubicBezTo>
                  <a:cubicBezTo>
                    <a:pt x="551370" y="654891"/>
                    <a:pt x="551370" y="655506"/>
                    <a:pt x="551370" y="655506"/>
                  </a:cubicBezTo>
                  <a:cubicBezTo>
                    <a:pt x="551370" y="656120"/>
                    <a:pt x="551370" y="656120"/>
                    <a:pt x="551370" y="656120"/>
                  </a:cubicBezTo>
                  <a:cubicBezTo>
                    <a:pt x="552590" y="656120"/>
                    <a:pt x="552590" y="656120"/>
                    <a:pt x="552590" y="656120"/>
                  </a:cubicBezTo>
                  <a:cubicBezTo>
                    <a:pt x="552590" y="656734"/>
                    <a:pt x="552590" y="656734"/>
                    <a:pt x="552590" y="656734"/>
                  </a:cubicBezTo>
                  <a:cubicBezTo>
                    <a:pt x="553200" y="656734"/>
                    <a:pt x="553200" y="656734"/>
                    <a:pt x="553200" y="656734"/>
                  </a:cubicBezTo>
                  <a:cubicBezTo>
                    <a:pt x="553200" y="657963"/>
                    <a:pt x="553200" y="657963"/>
                    <a:pt x="553200" y="657963"/>
                  </a:cubicBezTo>
                  <a:cubicBezTo>
                    <a:pt x="553810" y="657963"/>
                    <a:pt x="553810" y="657963"/>
                    <a:pt x="553810" y="657963"/>
                  </a:cubicBezTo>
                  <a:cubicBezTo>
                    <a:pt x="554420" y="659806"/>
                    <a:pt x="555640" y="661035"/>
                    <a:pt x="556250" y="660420"/>
                  </a:cubicBezTo>
                  <a:cubicBezTo>
                    <a:pt x="556250" y="662878"/>
                    <a:pt x="557470" y="661649"/>
                    <a:pt x="557470" y="662263"/>
                  </a:cubicBezTo>
                  <a:cubicBezTo>
                    <a:pt x="558081" y="665335"/>
                    <a:pt x="562351" y="666564"/>
                    <a:pt x="561741" y="667793"/>
                  </a:cubicBezTo>
                  <a:cubicBezTo>
                    <a:pt x="562351" y="667793"/>
                    <a:pt x="562351" y="667793"/>
                    <a:pt x="562351" y="667793"/>
                  </a:cubicBezTo>
                  <a:cubicBezTo>
                    <a:pt x="562351" y="668407"/>
                    <a:pt x="562351" y="668407"/>
                    <a:pt x="562351" y="668407"/>
                  </a:cubicBezTo>
                  <a:cubicBezTo>
                    <a:pt x="562961" y="668407"/>
                    <a:pt x="562961" y="668407"/>
                    <a:pt x="562961" y="668407"/>
                  </a:cubicBezTo>
                  <a:cubicBezTo>
                    <a:pt x="562961" y="669021"/>
                    <a:pt x="562961" y="669021"/>
                    <a:pt x="562961" y="669021"/>
                  </a:cubicBezTo>
                  <a:cubicBezTo>
                    <a:pt x="564181" y="669021"/>
                    <a:pt x="564181" y="669021"/>
                    <a:pt x="564181" y="669021"/>
                  </a:cubicBezTo>
                  <a:cubicBezTo>
                    <a:pt x="564181" y="671479"/>
                    <a:pt x="565401" y="672093"/>
                    <a:pt x="565401" y="672707"/>
                  </a:cubicBezTo>
                  <a:cubicBezTo>
                    <a:pt x="566012" y="672707"/>
                    <a:pt x="566012" y="672707"/>
                    <a:pt x="566012" y="672707"/>
                  </a:cubicBezTo>
                  <a:cubicBezTo>
                    <a:pt x="566622" y="674550"/>
                    <a:pt x="567232" y="674550"/>
                    <a:pt x="566622" y="675165"/>
                  </a:cubicBezTo>
                  <a:cubicBezTo>
                    <a:pt x="567842" y="675165"/>
                    <a:pt x="567842" y="675165"/>
                    <a:pt x="567842" y="675165"/>
                  </a:cubicBezTo>
                  <a:cubicBezTo>
                    <a:pt x="567842" y="677008"/>
                    <a:pt x="567842" y="676393"/>
                    <a:pt x="567842" y="676393"/>
                  </a:cubicBezTo>
                  <a:cubicBezTo>
                    <a:pt x="568452" y="676393"/>
                    <a:pt x="568452" y="676393"/>
                    <a:pt x="568452" y="676393"/>
                  </a:cubicBezTo>
                  <a:cubicBezTo>
                    <a:pt x="567842" y="677622"/>
                    <a:pt x="567842" y="677622"/>
                    <a:pt x="567842" y="677622"/>
                  </a:cubicBezTo>
                  <a:cubicBezTo>
                    <a:pt x="569062" y="680694"/>
                    <a:pt x="569062" y="682537"/>
                    <a:pt x="569062" y="684380"/>
                  </a:cubicBezTo>
                  <a:cubicBezTo>
                    <a:pt x="570892" y="686223"/>
                    <a:pt x="569062" y="686223"/>
                    <a:pt x="569672" y="686837"/>
                  </a:cubicBezTo>
                  <a:cubicBezTo>
                    <a:pt x="569062" y="686837"/>
                    <a:pt x="569062" y="686837"/>
                    <a:pt x="569062" y="686837"/>
                  </a:cubicBezTo>
                  <a:cubicBezTo>
                    <a:pt x="569062" y="689295"/>
                    <a:pt x="569062" y="690523"/>
                    <a:pt x="569062" y="691138"/>
                  </a:cubicBezTo>
                  <a:cubicBezTo>
                    <a:pt x="568452" y="691138"/>
                    <a:pt x="568452" y="691138"/>
                    <a:pt x="568452" y="691138"/>
                  </a:cubicBezTo>
                  <a:cubicBezTo>
                    <a:pt x="568452" y="694824"/>
                    <a:pt x="568452" y="697281"/>
                    <a:pt x="568452" y="699124"/>
                  </a:cubicBezTo>
                  <a:cubicBezTo>
                    <a:pt x="569062" y="699124"/>
                    <a:pt x="569062" y="699124"/>
                    <a:pt x="569062" y="699124"/>
                  </a:cubicBezTo>
                  <a:cubicBezTo>
                    <a:pt x="569062" y="700967"/>
                    <a:pt x="569062" y="702196"/>
                    <a:pt x="569062" y="702810"/>
                  </a:cubicBezTo>
                  <a:cubicBezTo>
                    <a:pt x="566622" y="702810"/>
                    <a:pt x="567842" y="704653"/>
                    <a:pt x="567842" y="704039"/>
                  </a:cubicBezTo>
                  <a:cubicBezTo>
                    <a:pt x="566622" y="704039"/>
                    <a:pt x="566622" y="704039"/>
                    <a:pt x="566622" y="704039"/>
                  </a:cubicBezTo>
                  <a:cubicBezTo>
                    <a:pt x="566012" y="707725"/>
                    <a:pt x="566012" y="708954"/>
                    <a:pt x="566012" y="710797"/>
                  </a:cubicBezTo>
                  <a:cubicBezTo>
                    <a:pt x="565401" y="710797"/>
                    <a:pt x="565401" y="710797"/>
                    <a:pt x="565401" y="710797"/>
                  </a:cubicBezTo>
                  <a:cubicBezTo>
                    <a:pt x="563571" y="714483"/>
                    <a:pt x="562351" y="716326"/>
                    <a:pt x="561741" y="718783"/>
                  </a:cubicBezTo>
                  <a:cubicBezTo>
                    <a:pt x="559911" y="719397"/>
                    <a:pt x="559911" y="720012"/>
                    <a:pt x="559301" y="719397"/>
                  </a:cubicBezTo>
                  <a:cubicBezTo>
                    <a:pt x="557470" y="723698"/>
                    <a:pt x="556860" y="728613"/>
                    <a:pt x="556860" y="731684"/>
                  </a:cubicBezTo>
                  <a:cubicBezTo>
                    <a:pt x="556250" y="731684"/>
                    <a:pt x="556250" y="731684"/>
                    <a:pt x="556250" y="731684"/>
                  </a:cubicBezTo>
                  <a:cubicBezTo>
                    <a:pt x="555030" y="734756"/>
                    <a:pt x="554420" y="735985"/>
                    <a:pt x="554420" y="737213"/>
                  </a:cubicBezTo>
                  <a:cubicBezTo>
                    <a:pt x="553810" y="737213"/>
                    <a:pt x="553810" y="737213"/>
                    <a:pt x="553810" y="737213"/>
                  </a:cubicBezTo>
                  <a:cubicBezTo>
                    <a:pt x="553810" y="738442"/>
                    <a:pt x="553810" y="739056"/>
                    <a:pt x="553810" y="739056"/>
                  </a:cubicBezTo>
                  <a:cubicBezTo>
                    <a:pt x="553200" y="739056"/>
                    <a:pt x="553200" y="739056"/>
                    <a:pt x="553200" y="739056"/>
                  </a:cubicBezTo>
                  <a:cubicBezTo>
                    <a:pt x="553200" y="740900"/>
                    <a:pt x="553200" y="740900"/>
                    <a:pt x="553200" y="741514"/>
                  </a:cubicBezTo>
                  <a:cubicBezTo>
                    <a:pt x="552590" y="741514"/>
                    <a:pt x="552590" y="741514"/>
                    <a:pt x="552590" y="741514"/>
                  </a:cubicBezTo>
                  <a:cubicBezTo>
                    <a:pt x="552590" y="742128"/>
                    <a:pt x="552590" y="742128"/>
                    <a:pt x="552590" y="742128"/>
                  </a:cubicBezTo>
                  <a:cubicBezTo>
                    <a:pt x="550149" y="742128"/>
                    <a:pt x="548319" y="743357"/>
                    <a:pt x="547709" y="742743"/>
                  </a:cubicBezTo>
                  <a:cubicBezTo>
                    <a:pt x="547709" y="743357"/>
                    <a:pt x="547709" y="743357"/>
                    <a:pt x="547709" y="743357"/>
                  </a:cubicBezTo>
                  <a:cubicBezTo>
                    <a:pt x="545879" y="743357"/>
                    <a:pt x="545879" y="744586"/>
                    <a:pt x="545269" y="744586"/>
                  </a:cubicBezTo>
                  <a:cubicBezTo>
                    <a:pt x="545269" y="745814"/>
                    <a:pt x="545269" y="745814"/>
                    <a:pt x="545269" y="745814"/>
                  </a:cubicBezTo>
                  <a:cubicBezTo>
                    <a:pt x="543439" y="745814"/>
                    <a:pt x="544049" y="745814"/>
                    <a:pt x="543439" y="745814"/>
                  </a:cubicBezTo>
                  <a:cubicBezTo>
                    <a:pt x="543439" y="746429"/>
                    <a:pt x="543439" y="746429"/>
                    <a:pt x="543439" y="746429"/>
                  </a:cubicBezTo>
                  <a:cubicBezTo>
                    <a:pt x="542828" y="746429"/>
                    <a:pt x="542828" y="746429"/>
                    <a:pt x="542828" y="746429"/>
                  </a:cubicBezTo>
                  <a:cubicBezTo>
                    <a:pt x="542828" y="748272"/>
                    <a:pt x="542828" y="747657"/>
                    <a:pt x="542828" y="748272"/>
                  </a:cubicBezTo>
                  <a:cubicBezTo>
                    <a:pt x="542218" y="748272"/>
                    <a:pt x="542218" y="748272"/>
                    <a:pt x="542218" y="748272"/>
                  </a:cubicBezTo>
                  <a:cubicBezTo>
                    <a:pt x="542218" y="748886"/>
                    <a:pt x="542218" y="748886"/>
                    <a:pt x="542218" y="748886"/>
                  </a:cubicBezTo>
                  <a:cubicBezTo>
                    <a:pt x="541608" y="748886"/>
                    <a:pt x="541608" y="748886"/>
                    <a:pt x="541608" y="748886"/>
                  </a:cubicBezTo>
                  <a:cubicBezTo>
                    <a:pt x="541608" y="749500"/>
                    <a:pt x="541608" y="749500"/>
                    <a:pt x="541608" y="749500"/>
                  </a:cubicBezTo>
                  <a:cubicBezTo>
                    <a:pt x="540998" y="749500"/>
                    <a:pt x="540998" y="749500"/>
                    <a:pt x="540998" y="749500"/>
                  </a:cubicBezTo>
                  <a:cubicBezTo>
                    <a:pt x="540998" y="750115"/>
                    <a:pt x="540998" y="750115"/>
                    <a:pt x="540998" y="750115"/>
                  </a:cubicBezTo>
                  <a:cubicBezTo>
                    <a:pt x="539168" y="750115"/>
                    <a:pt x="539778" y="750115"/>
                    <a:pt x="539168" y="750115"/>
                  </a:cubicBezTo>
                  <a:cubicBezTo>
                    <a:pt x="538558" y="753186"/>
                    <a:pt x="536118" y="753186"/>
                    <a:pt x="535507" y="753186"/>
                  </a:cubicBezTo>
                  <a:cubicBezTo>
                    <a:pt x="535507" y="755029"/>
                    <a:pt x="534287" y="754415"/>
                    <a:pt x="534287" y="754415"/>
                  </a:cubicBezTo>
                  <a:cubicBezTo>
                    <a:pt x="534287" y="752572"/>
                    <a:pt x="534287" y="753186"/>
                    <a:pt x="534287" y="753186"/>
                  </a:cubicBezTo>
                  <a:cubicBezTo>
                    <a:pt x="532457" y="753186"/>
                    <a:pt x="533067" y="751958"/>
                    <a:pt x="533067" y="752572"/>
                  </a:cubicBezTo>
                  <a:cubicBezTo>
                    <a:pt x="531847" y="754415"/>
                    <a:pt x="532457" y="755029"/>
                    <a:pt x="533067" y="755029"/>
                  </a:cubicBezTo>
                  <a:cubicBezTo>
                    <a:pt x="530627" y="755029"/>
                    <a:pt x="530627" y="756258"/>
                    <a:pt x="530627" y="756872"/>
                  </a:cubicBezTo>
                  <a:cubicBezTo>
                    <a:pt x="530017" y="756872"/>
                    <a:pt x="530017" y="756872"/>
                    <a:pt x="530017" y="756872"/>
                  </a:cubicBezTo>
                  <a:cubicBezTo>
                    <a:pt x="530017" y="758715"/>
                    <a:pt x="530017" y="758101"/>
                    <a:pt x="530017" y="758101"/>
                  </a:cubicBezTo>
                  <a:cubicBezTo>
                    <a:pt x="529407" y="758101"/>
                    <a:pt x="529407" y="758101"/>
                    <a:pt x="529407" y="758101"/>
                  </a:cubicBezTo>
                  <a:cubicBezTo>
                    <a:pt x="529407" y="758715"/>
                    <a:pt x="529407" y="758715"/>
                    <a:pt x="529407" y="758715"/>
                  </a:cubicBezTo>
                  <a:cubicBezTo>
                    <a:pt x="527576" y="758715"/>
                    <a:pt x="528186" y="758715"/>
                    <a:pt x="527576" y="758715"/>
                  </a:cubicBezTo>
                  <a:cubicBezTo>
                    <a:pt x="527576" y="758101"/>
                    <a:pt x="527576" y="758101"/>
                    <a:pt x="527576" y="758101"/>
                  </a:cubicBezTo>
                  <a:cubicBezTo>
                    <a:pt x="526966" y="758101"/>
                    <a:pt x="526966" y="758101"/>
                    <a:pt x="526966" y="758101"/>
                  </a:cubicBezTo>
                  <a:cubicBezTo>
                    <a:pt x="526966" y="758715"/>
                    <a:pt x="526966" y="758715"/>
                    <a:pt x="526966" y="758715"/>
                  </a:cubicBezTo>
                  <a:cubicBezTo>
                    <a:pt x="526356" y="758715"/>
                    <a:pt x="526356" y="758715"/>
                    <a:pt x="526356" y="758715"/>
                  </a:cubicBezTo>
                  <a:cubicBezTo>
                    <a:pt x="526356" y="759944"/>
                    <a:pt x="526356" y="759944"/>
                    <a:pt x="526356" y="759944"/>
                  </a:cubicBezTo>
                  <a:cubicBezTo>
                    <a:pt x="525746" y="759944"/>
                    <a:pt x="525746" y="759944"/>
                    <a:pt x="525746" y="759944"/>
                  </a:cubicBezTo>
                  <a:cubicBezTo>
                    <a:pt x="525746" y="761173"/>
                    <a:pt x="525746" y="761173"/>
                    <a:pt x="525746" y="761173"/>
                  </a:cubicBezTo>
                  <a:cubicBezTo>
                    <a:pt x="526356" y="761173"/>
                    <a:pt x="526356" y="761173"/>
                    <a:pt x="526356" y="761173"/>
                  </a:cubicBezTo>
                  <a:cubicBezTo>
                    <a:pt x="526356" y="760559"/>
                    <a:pt x="526356" y="760559"/>
                    <a:pt x="526356" y="760559"/>
                  </a:cubicBezTo>
                  <a:cubicBezTo>
                    <a:pt x="526966" y="760559"/>
                    <a:pt x="526966" y="760559"/>
                    <a:pt x="526966" y="760559"/>
                  </a:cubicBezTo>
                  <a:cubicBezTo>
                    <a:pt x="526966" y="761173"/>
                    <a:pt x="526966" y="761173"/>
                    <a:pt x="526966" y="761173"/>
                  </a:cubicBezTo>
                  <a:cubicBezTo>
                    <a:pt x="527576" y="761173"/>
                    <a:pt x="527576" y="761173"/>
                    <a:pt x="527576" y="761173"/>
                  </a:cubicBezTo>
                  <a:cubicBezTo>
                    <a:pt x="527576" y="763016"/>
                    <a:pt x="527576" y="762402"/>
                    <a:pt x="527576" y="762402"/>
                  </a:cubicBezTo>
                  <a:cubicBezTo>
                    <a:pt x="529407" y="762402"/>
                    <a:pt x="530017" y="762402"/>
                    <a:pt x="530017" y="762402"/>
                  </a:cubicBezTo>
                  <a:cubicBezTo>
                    <a:pt x="530017" y="761173"/>
                    <a:pt x="530017" y="761173"/>
                    <a:pt x="530017" y="761173"/>
                  </a:cubicBezTo>
                  <a:cubicBezTo>
                    <a:pt x="531847" y="761173"/>
                    <a:pt x="531237" y="761173"/>
                    <a:pt x="531237" y="761173"/>
                  </a:cubicBezTo>
                  <a:cubicBezTo>
                    <a:pt x="531847" y="763630"/>
                    <a:pt x="530017" y="763630"/>
                    <a:pt x="530017" y="763016"/>
                  </a:cubicBezTo>
                  <a:cubicBezTo>
                    <a:pt x="529407" y="765473"/>
                    <a:pt x="528186" y="765473"/>
                    <a:pt x="528186" y="766088"/>
                  </a:cubicBezTo>
                  <a:cubicBezTo>
                    <a:pt x="527576" y="766088"/>
                    <a:pt x="527576" y="766088"/>
                    <a:pt x="527576" y="766088"/>
                  </a:cubicBezTo>
                  <a:cubicBezTo>
                    <a:pt x="527576" y="766702"/>
                    <a:pt x="527576" y="766702"/>
                    <a:pt x="527576" y="766702"/>
                  </a:cubicBezTo>
                  <a:cubicBezTo>
                    <a:pt x="526356" y="766702"/>
                    <a:pt x="526356" y="766702"/>
                    <a:pt x="526356" y="766702"/>
                  </a:cubicBezTo>
                  <a:cubicBezTo>
                    <a:pt x="526356" y="767931"/>
                    <a:pt x="526356" y="767931"/>
                    <a:pt x="526356" y="767931"/>
                  </a:cubicBezTo>
                  <a:cubicBezTo>
                    <a:pt x="523916" y="767931"/>
                    <a:pt x="522696" y="769159"/>
                    <a:pt x="522086" y="769159"/>
                  </a:cubicBezTo>
                  <a:cubicBezTo>
                    <a:pt x="522086" y="769774"/>
                    <a:pt x="522086" y="769774"/>
                    <a:pt x="522086" y="769774"/>
                  </a:cubicBezTo>
                  <a:cubicBezTo>
                    <a:pt x="519035" y="771002"/>
                    <a:pt x="516595" y="770388"/>
                    <a:pt x="514765" y="770388"/>
                  </a:cubicBezTo>
                  <a:cubicBezTo>
                    <a:pt x="514765" y="769774"/>
                    <a:pt x="514765" y="769774"/>
                    <a:pt x="514765" y="769774"/>
                  </a:cubicBezTo>
                  <a:cubicBezTo>
                    <a:pt x="512934" y="769774"/>
                    <a:pt x="513545" y="769774"/>
                    <a:pt x="513545" y="769774"/>
                  </a:cubicBezTo>
                  <a:cubicBezTo>
                    <a:pt x="513545" y="767931"/>
                    <a:pt x="513545" y="766702"/>
                    <a:pt x="513545" y="766088"/>
                  </a:cubicBezTo>
                  <a:cubicBezTo>
                    <a:pt x="512324" y="766088"/>
                    <a:pt x="512324" y="766088"/>
                    <a:pt x="512324" y="766088"/>
                  </a:cubicBezTo>
                  <a:cubicBezTo>
                    <a:pt x="512324" y="765473"/>
                    <a:pt x="512324" y="765473"/>
                    <a:pt x="512324" y="765473"/>
                  </a:cubicBezTo>
                  <a:cubicBezTo>
                    <a:pt x="511104" y="765473"/>
                    <a:pt x="510494" y="765473"/>
                    <a:pt x="510494" y="765473"/>
                  </a:cubicBezTo>
                  <a:cubicBezTo>
                    <a:pt x="510494" y="766088"/>
                    <a:pt x="510494" y="766088"/>
                    <a:pt x="510494" y="766088"/>
                  </a:cubicBezTo>
                  <a:cubicBezTo>
                    <a:pt x="512324" y="766088"/>
                    <a:pt x="511714" y="766088"/>
                    <a:pt x="511714" y="766088"/>
                  </a:cubicBezTo>
                  <a:cubicBezTo>
                    <a:pt x="511714" y="767931"/>
                    <a:pt x="511714" y="767316"/>
                    <a:pt x="511714" y="767931"/>
                  </a:cubicBezTo>
                  <a:cubicBezTo>
                    <a:pt x="509884" y="767931"/>
                    <a:pt x="510494" y="767931"/>
                    <a:pt x="510494" y="767931"/>
                  </a:cubicBezTo>
                  <a:cubicBezTo>
                    <a:pt x="510494" y="768545"/>
                    <a:pt x="510494" y="768545"/>
                    <a:pt x="510494" y="768545"/>
                  </a:cubicBezTo>
                  <a:cubicBezTo>
                    <a:pt x="508054" y="768545"/>
                    <a:pt x="506834" y="769159"/>
                    <a:pt x="505613" y="769159"/>
                  </a:cubicBezTo>
                  <a:cubicBezTo>
                    <a:pt x="505613" y="767316"/>
                    <a:pt x="505613" y="767316"/>
                    <a:pt x="505613" y="766702"/>
                  </a:cubicBezTo>
                  <a:cubicBezTo>
                    <a:pt x="504393" y="767931"/>
                    <a:pt x="504393" y="767316"/>
                    <a:pt x="503783" y="767931"/>
                  </a:cubicBezTo>
                  <a:cubicBezTo>
                    <a:pt x="503783" y="766702"/>
                    <a:pt x="503783" y="766702"/>
                    <a:pt x="503783" y="766702"/>
                  </a:cubicBezTo>
                  <a:cubicBezTo>
                    <a:pt x="502563" y="766702"/>
                    <a:pt x="501953" y="766702"/>
                    <a:pt x="501953" y="766702"/>
                  </a:cubicBezTo>
                  <a:cubicBezTo>
                    <a:pt x="501953" y="767931"/>
                    <a:pt x="501953" y="767931"/>
                    <a:pt x="501953" y="767931"/>
                  </a:cubicBezTo>
                  <a:cubicBezTo>
                    <a:pt x="503173" y="767931"/>
                    <a:pt x="503783" y="767931"/>
                    <a:pt x="503783" y="767931"/>
                  </a:cubicBezTo>
                  <a:cubicBezTo>
                    <a:pt x="503783" y="769159"/>
                    <a:pt x="503783" y="769159"/>
                    <a:pt x="503783" y="769159"/>
                  </a:cubicBezTo>
                  <a:cubicBezTo>
                    <a:pt x="501953" y="769159"/>
                    <a:pt x="502563" y="769159"/>
                    <a:pt x="502563" y="769159"/>
                  </a:cubicBezTo>
                  <a:cubicBezTo>
                    <a:pt x="502563" y="768545"/>
                    <a:pt x="502563" y="768545"/>
                    <a:pt x="502563" y="768545"/>
                  </a:cubicBezTo>
                  <a:lnTo>
                    <a:pt x="501953" y="768545"/>
                  </a:lnTo>
                  <a:lnTo>
                    <a:pt x="500733" y="768545"/>
                  </a:lnTo>
                  <a:cubicBezTo>
                    <a:pt x="500733" y="769159"/>
                    <a:pt x="500733" y="769159"/>
                    <a:pt x="500733" y="769159"/>
                  </a:cubicBezTo>
                  <a:cubicBezTo>
                    <a:pt x="501953" y="769159"/>
                    <a:pt x="501953" y="769159"/>
                    <a:pt x="501953" y="769159"/>
                  </a:cubicBezTo>
                  <a:cubicBezTo>
                    <a:pt x="501953" y="768545"/>
                    <a:pt x="501953" y="768545"/>
                    <a:pt x="501953" y="768545"/>
                  </a:cubicBezTo>
                  <a:cubicBezTo>
                    <a:pt x="502563" y="769159"/>
                    <a:pt x="502563" y="769774"/>
                    <a:pt x="502563" y="769774"/>
                  </a:cubicBezTo>
                  <a:cubicBezTo>
                    <a:pt x="504393" y="769774"/>
                    <a:pt x="503783" y="769774"/>
                    <a:pt x="503783" y="769774"/>
                  </a:cubicBezTo>
                  <a:cubicBezTo>
                    <a:pt x="503783" y="771617"/>
                    <a:pt x="503783" y="772231"/>
                    <a:pt x="503783" y="772231"/>
                  </a:cubicBezTo>
                  <a:cubicBezTo>
                    <a:pt x="505613" y="772231"/>
                    <a:pt x="506834" y="772231"/>
                    <a:pt x="507444" y="772231"/>
                  </a:cubicBezTo>
                  <a:cubicBezTo>
                    <a:pt x="507444" y="774074"/>
                    <a:pt x="507444" y="775917"/>
                    <a:pt x="507444" y="776531"/>
                  </a:cubicBezTo>
                  <a:cubicBezTo>
                    <a:pt x="506834" y="776531"/>
                    <a:pt x="506834" y="776531"/>
                    <a:pt x="506834" y="776531"/>
                  </a:cubicBezTo>
                  <a:cubicBezTo>
                    <a:pt x="506834" y="778375"/>
                    <a:pt x="506834" y="778989"/>
                    <a:pt x="506834" y="779603"/>
                  </a:cubicBezTo>
                  <a:cubicBezTo>
                    <a:pt x="506224" y="778375"/>
                    <a:pt x="506224" y="778375"/>
                    <a:pt x="506224" y="778375"/>
                  </a:cubicBezTo>
                  <a:cubicBezTo>
                    <a:pt x="506224" y="779603"/>
                    <a:pt x="506224" y="779603"/>
                    <a:pt x="506224" y="779603"/>
                  </a:cubicBezTo>
                  <a:cubicBezTo>
                    <a:pt x="506834" y="779603"/>
                    <a:pt x="506834" y="779603"/>
                    <a:pt x="506834" y="779603"/>
                  </a:cubicBezTo>
                  <a:cubicBezTo>
                    <a:pt x="506834" y="780832"/>
                    <a:pt x="506834" y="780832"/>
                    <a:pt x="506834" y="780832"/>
                  </a:cubicBezTo>
                  <a:cubicBezTo>
                    <a:pt x="506224" y="780832"/>
                    <a:pt x="506224" y="780832"/>
                    <a:pt x="506224" y="780832"/>
                  </a:cubicBezTo>
                  <a:cubicBezTo>
                    <a:pt x="506224" y="782675"/>
                    <a:pt x="506224" y="783289"/>
                    <a:pt x="506224" y="783904"/>
                  </a:cubicBezTo>
                  <a:cubicBezTo>
                    <a:pt x="505613" y="783904"/>
                    <a:pt x="505613" y="783904"/>
                    <a:pt x="505613" y="783904"/>
                  </a:cubicBezTo>
                  <a:cubicBezTo>
                    <a:pt x="505613" y="785132"/>
                    <a:pt x="505613" y="785132"/>
                    <a:pt x="505613" y="785132"/>
                  </a:cubicBezTo>
                  <a:cubicBezTo>
                    <a:pt x="506834" y="785132"/>
                    <a:pt x="506834" y="785132"/>
                    <a:pt x="506834" y="785132"/>
                  </a:cubicBezTo>
                  <a:cubicBezTo>
                    <a:pt x="506834" y="787590"/>
                    <a:pt x="505003" y="786361"/>
                    <a:pt x="505613" y="786361"/>
                  </a:cubicBezTo>
                  <a:cubicBezTo>
                    <a:pt x="505003" y="788818"/>
                    <a:pt x="503783" y="787590"/>
                    <a:pt x="503783" y="788204"/>
                  </a:cubicBezTo>
                  <a:cubicBezTo>
                    <a:pt x="503783" y="788818"/>
                    <a:pt x="503783" y="788818"/>
                    <a:pt x="503783" y="788818"/>
                  </a:cubicBezTo>
                  <a:cubicBezTo>
                    <a:pt x="503173" y="788818"/>
                    <a:pt x="503173" y="788818"/>
                    <a:pt x="503173" y="788818"/>
                  </a:cubicBezTo>
                  <a:cubicBezTo>
                    <a:pt x="503173" y="789433"/>
                    <a:pt x="503173" y="789433"/>
                    <a:pt x="503173" y="789433"/>
                  </a:cubicBezTo>
                  <a:cubicBezTo>
                    <a:pt x="501343" y="789433"/>
                    <a:pt x="501953" y="789433"/>
                    <a:pt x="501953" y="789433"/>
                  </a:cubicBezTo>
                  <a:cubicBezTo>
                    <a:pt x="501953" y="790047"/>
                    <a:pt x="501953" y="790047"/>
                    <a:pt x="501953" y="790047"/>
                  </a:cubicBezTo>
                  <a:cubicBezTo>
                    <a:pt x="500123" y="790047"/>
                    <a:pt x="500123" y="790047"/>
                    <a:pt x="500123" y="790047"/>
                  </a:cubicBezTo>
                  <a:cubicBezTo>
                    <a:pt x="500123" y="791276"/>
                    <a:pt x="500123" y="791276"/>
                    <a:pt x="500123" y="791276"/>
                  </a:cubicBezTo>
                  <a:cubicBezTo>
                    <a:pt x="498292" y="791276"/>
                    <a:pt x="498903" y="791276"/>
                    <a:pt x="498903" y="791276"/>
                  </a:cubicBezTo>
                  <a:cubicBezTo>
                    <a:pt x="498903" y="791890"/>
                    <a:pt x="498903" y="791890"/>
                    <a:pt x="498903" y="791890"/>
                  </a:cubicBezTo>
                  <a:cubicBezTo>
                    <a:pt x="498292" y="791890"/>
                    <a:pt x="498292" y="791890"/>
                    <a:pt x="498292" y="791890"/>
                  </a:cubicBezTo>
                  <a:cubicBezTo>
                    <a:pt x="498292" y="792504"/>
                    <a:pt x="498292" y="792504"/>
                    <a:pt x="498292" y="792504"/>
                  </a:cubicBezTo>
                  <a:cubicBezTo>
                    <a:pt x="496462" y="792504"/>
                    <a:pt x="497072" y="792504"/>
                    <a:pt x="496462" y="792504"/>
                  </a:cubicBezTo>
                  <a:cubicBezTo>
                    <a:pt x="496462" y="793119"/>
                    <a:pt x="496462" y="793119"/>
                    <a:pt x="496462" y="793119"/>
                  </a:cubicBezTo>
                  <a:cubicBezTo>
                    <a:pt x="495242" y="793119"/>
                    <a:pt x="495242" y="793119"/>
                    <a:pt x="495242" y="793119"/>
                  </a:cubicBezTo>
                  <a:cubicBezTo>
                    <a:pt x="495242" y="793733"/>
                    <a:pt x="495242" y="793733"/>
                    <a:pt x="495242" y="793733"/>
                  </a:cubicBezTo>
                  <a:cubicBezTo>
                    <a:pt x="493412" y="793733"/>
                    <a:pt x="493412" y="793733"/>
                    <a:pt x="492802" y="793733"/>
                  </a:cubicBezTo>
                  <a:cubicBezTo>
                    <a:pt x="492802" y="793119"/>
                    <a:pt x="492802" y="793119"/>
                    <a:pt x="492802" y="793119"/>
                  </a:cubicBezTo>
                  <a:cubicBezTo>
                    <a:pt x="489751" y="792504"/>
                    <a:pt x="487311" y="791890"/>
                    <a:pt x="485481" y="791276"/>
                  </a:cubicBezTo>
                  <a:cubicBezTo>
                    <a:pt x="484871" y="791890"/>
                    <a:pt x="484871" y="791890"/>
                    <a:pt x="484261" y="791890"/>
                  </a:cubicBezTo>
                  <a:cubicBezTo>
                    <a:pt x="484261" y="792504"/>
                    <a:pt x="484261" y="792504"/>
                    <a:pt x="484261" y="792504"/>
                  </a:cubicBezTo>
                  <a:cubicBezTo>
                    <a:pt x="484871" y="792504"/>
                    <a:pt x="484871" y="792504"/>
                    <a:pt x="484871" y="792504"/>
                  </a:cubicBezTo>
                  <a:cubicBezTo>
                    <a:pt x="482430" y="794347"/>
                    <a:pt x="480600" y="793733"/>
                    <a:pt x="479380" y="793119"/>
                  </a:cubicBezTo>
                  <a:cubicBezTo>
                    <a:pt x="479380" y="792504"/>
                    <a:pt x="479380" y="792504"/>
                    <a:pt x="479380" y="792504"/>
                  </a:cubicBezTo>
                  <a:cubicBezTo>
                    <a:pt x="478770" y="792504"/>
                    <a:pt x="478770" y="792504"/>
                    <a:pt x="478770" y="792504"/>
                  </a:cubicBezTo>
                  <a:cubicBezTo>
                    <a:pt x="478770" y="791890"/>
                    <a:pt x="478770" y="791890"/>
                    <a:pt x="478770" y="791890"/>
                  </a:cubicBezTo>
                  <a:lnTo>
                    <a:pt x="478247" y="792153"/>
                  </a:lnTo>
                  <a:lnTo>
                    <a:pt x="476940" y="791276"/>
                  </a:lnTo>
                  <a:cubicBezTo>
                    <a:pt x="476940" y="791276"/>
                    <a:pt x="478160" y="790661"/>
                    <a:pt x="477550" y="792504"/>
                  </a:cubicBezTo>
                  <a:lnTo>
                    <a:pt x="478247" y="792153"/>
                  </a:lnTo>
                  <a:lnTo>
                    <a:pt x="478770" y="792504"/>
                  </a:lnTo>
                  <a:cubicBezTo>
                    <a:pt x="478770" y="793119"/>
                    <a:pt x="478770" y="793119"/>
                    <a:pt x="478770" y="793119"/>
                  </a:cubicBezTo>
                  <a:cubicBezTo>
                    <a:pt x="477550" y="793119"/>
                    <a:pt x="477550" y="793119"/>
                    <a:pt x="477550" y="793119"/>
                  </a:cubicBezTo>
                  <a:cubicBezTo>
                    <a:pt x="477550" y="794962"/>
                    <a:pt x="477550" y="794962"/>
                    <a:pt x="477550" y="795576"/>
                  </a:cubicBezTo>
                  <a:cubicBezTo>
                    <a:pt x="478770" y="795576"/>
                    <a:pt x="478770" y="795576"/>
                    <a:pt x="478770" y="795576"/>
                  </a:cubicBezTo>
                  <a:cubicBezTo>
                    <a:pt x="478770" y="796190"/>
                    <a:pt x="478770" y="796190"/>
                    <a:pt x="478770" y="796190"/>
                  </a:cubicBezTo>
                  <a:cubicBezTo>
                    <a:pt x="480600" y="795576"/>
                    <a:pt x="480600" y="796805"/>
                    <a:pt x="480600" y="796805"/>
                  </a:cubicBezTo>
                  <a:cubicBezTo>
                    <a:pt x="480600" y="796190"/>
                    <a:pt x="480600" y="796190"/>
                    <a:pt x="480600" y="796190"/>
                  </a:cubicBezTo>
                  <a:cubicBezTo>
                    <a:pt x="481210" y="796190"/>
                    <a:pt x="481210" y="796190"/>
                    <a:pt x="481210" y="796190"/>
                  </a:cubicBezTo>
                  <a:cubicBezTo>
                    <a:pt x="481210" y="796805"/>
                    <a:pt x="481210" y="796805"/>
                    <a:pt x="481210" y="796805"/>
                  </a:cubicBezTo>
                  <a:cubicBezTo>
                    <a:pt x="483040" y="796805"/>
                    <a:pt x="482430" y="796805"/>
                    <a:pt x="483040" y="796805"/>
                  </a:cubicBezTo>
                  <a:cubicBezTo>
                    <a:pt x="483040" y="797419"/>
                    <a:pt x="483040" y="797419"/>
                    <a:pt x="483040" y="797419"/>
                  </a:cubicBezTo>
                  <a:cubicBezTo>
                    <a:pt x="486091" y="797419"/>
                    <a:pt x="487311" y="798648"/>
                    <a:pt x="488531" y="798034"/>
                  </a:cubicBezTo>
                  <a:cubicBezTo>
                    <a:pt x="489751" y="800491"/>
                    <a:pt x="489751" y="801105"/>
                    <a:pt x="489141" y="801720"/>
                  </a:cubicBezTo>
                  <a:cubicBezTo>
                    <a:pt x="487311" y="802334"/>
                    <a:pt x="487311" y="804177"/>
                    <a:pt x="487311" y="804177"/>
                  </a:cubicBezTo>
                  <a:cubicBezTo>
                    <a:pt x="488531" y="804177"/>
                    <a:pt x="489141" y="804177"/>
                    <a:pt x="489141" y="804177"/>
                  </a:cubicBezTo>
                  <a:cubicBezTo>
                    <a:pt x="489141" y="806020"/>
                    <a:pt x="489141" y="805406"/>
                    <a:pt x="489141" y="805406"/>
                  </a:cubicBezTo>
                  <a:cubicBezTo>
                    <a:pt x="488531" y="805406"/>
                    <a:pt x="488531" y="805406"/>
                    <a:pt x="488531" y="805406"/>
                  </a:cubicBezTo>
                  <a:lnTo>
                    <a:pt x="489141" y="806020"/>
                  </a:lnTo>
                  <a:lnTo>
                    <a:pt x="489141" y="806020"/>
                  </a:lnTo>
                  <a:lnTo>
                    <a:pt x="489141" y="806020"/>
                  </a:lnTo>
                  <a:lnTo>
                    <a:pt x="490361" y="807249"/>
                  </a:lnTo>
                  <a:cubicBezTo>
                    <a:pt x="490361" y="806020"/>
                    <a:pt x="490361" y="806020"/>
                    <a:pt x="490361" y="806020"/>
                  </a:cubicBezTo>
                  <a:lnTo>
                    <a:pt x="489141" y="806020"/>
                  </a:lnTo>
                  <a:lnTo>
                    <a:pt x="489141" y="806020"/>
                  </a:lnTo>
                  <a:lnTo>
                    <a:pt x="489141" y="805406"/>
                  </a:lnTo>
                  <a:cubicBezTo>
                    <a:pt x="490361" y="805406"/>
                    <a:pt x="490361" y="805406"/>
                    <a:pt x="490361" y="805406"/>
                  </a:cubicBezTo>
                  <a:cubicBezTo>
                    <a:pt x="490361" y="804177"/>
                    <a:pt x="490361" y="803563"/>
                    <a:pt x="490361" y="803563"/>
                  </a:cubicBezTo>
                  <a:cubicBezTo>
                    <a:pt x="490971" y="803563"/>
                    <a:pt x="490971" y="803563"/>
                    <a:pt x="490971" y="803563"/>
                  </a:cubicBezTo>
                  <a:cubicBezTo>
                    <a:pt x="490971" y="801720"/>
                    <a:pt x="490971" y="802334"/>
                    <a:pt x="490971" y="801720"/>
                  </a:cubicBezTo>
                  <a:cubicBezTo>
                    <a:pt x="492802" y="801720"/>
                    <a:pt x="492192" y="801720"/>
                    <a:pt x="492192" y="801720"/>
                  </a:cubicBezTo>
                  <a:cubicBezTo>
                    <a:pt x="492192" y="802948"/>
                    <a:pt x="492192" y="802948"/>
                    <a:pt x="492192" y="802948"/>
                  </a:cubicBezTo>
                  <a:cubicBezTo>
                    <a:pt x="494632" y="802334"/>
                    <a:pt x="494632" y="804177"/>
                    <a:pt x="494632" y="804177"/>
                  </a:cubicBezTo>
                  <a:cubicBezTo>
                    <a:pt x="497072" y="804177"/>
                    <a:pt x="497682" y="805406"/>
                    <a:pt x="498292" y="804791"/>
                  </a:cubicBezTo>
                  <a:cubicBezTo>
                    <a:pt x="498292" y="805406"/>
                    <a:pt x="498292" y="805406"/>
                    <a:pt x="498292" y="805406"/>
                  </a:cubicBezTo>
                  <a:cubicBezTo>
                    <a:pt x="501343" y="804791"/>
                    <a:pt x="502563" y="808477"/>
                    <a:pt x="502563" y="809706"/>
                  </a:cubicBezTo>
                  <a:cubicBezTo>
                    <a:pt x="503173" y="809706"/>
                    <a:pt x="503173" y="809706"/>
                    <a:pt x="503173" y="809706"/>
                  </a:cubicBezTo>
                  <a:cubicBezTo>
                    <a:pt x="503173" y="811549"/>
                    <a:pt x="503173" y="810935"/>
                    <a:pt x="503173" y="811549"/>
                  </a:cubicBezTo>
                  <a:cubicBezTo>
                    <a:pt x="502563" y="811549"/>
                    <a:pt x="502563" y="811549"/>
                    <a:pt x="502563" y="811549"/>
                  </a:cubicBezTo>
                  <a:cubicBezTo>
                    <a:pt x="502563" y="810935"/>
                    <a:pt x="502563" y="810935"/>
                    <a:pt x="502563" y="810935"/>
                  </a:cubicBezTo>
                  <a:cubicBezTo>
                    <a:pt x="501343" y="811549"/>
                    <a:pt x="501343" y="811549"/>
                    <a:pt x="500733" y="811549"/>
                  </a:cubicBezTo>
                  <a:cubicBezTo>
                    <a:pt x="501953" y="812163"/>
                    <a:pt x="501953" y="812163"/>
                    <a:pt x="501953" y="812163"/>
                  </a:cubicBezTo>
                  <a:cubicBezTo>
                    <a:pt x="499513" y="812163"/>
                    <a:pt x="498903" y="812163"/>
                    <a:pt x="498292" y="812163"/>
                  </a:cubicBezTo>
                  <a:cubicBezTo>
                    <a:pt x="498292" y="811549"/>
                    <a:pt x="498292" y="811549"/>
                    <a:pt x="498292" y="811549"/>
                  </a:cubicBezTo>
                  <a:cubicBezTo>
                    <a:pt x="495852" y="811549"/>
                    <a:pt x="497072" y="809706"/>
                    <a:pt x="496462" y="809706"/>
                  </a:cubicBezTo>
                  <a:cubicBezTo>
                    <a:pt x="495852" y="809706"/>
                    <a:pt x="495852" y="809706"/>
                    <a:pt x="495852" y="809706"/>
                  </a:cubicBezTo>
                  <a:cubicBezTo>
                    <a:pt x="495852" y="810935"/>
                    <a:pt x="495852" y="810935"/>
                    <a:pt x="495852" y="810935"/>
                  </a:cubicBezTo>
                  <a:cubicBezTo>
                    <a:pt x="494022" y="810935"/>
                    <a:pt x="494632" y="810935"/>
                    <a:pt x="494632" y="810935"/>
                  </a:cubicBezTo>
                  <a:cubicBezTo>
                    <a:pt x="494632" y="809706"/>
                    <a:pt x="494632" y="809706"/>
                    <a:pt x="494632" y="809706"/>
                  </a:cubicBezTo>
                  <a:cubicBezTo>
                    <a:pt x="492192" y="809706"/>
                    <a:pt x="491582" y="809706"/>
                    <a:pt x="490971" y="809706"/>
                  </a:cubicBezTo>
                  <a:cubicBezTo>
                    <a:pt x="490971" y="810935"/>
                    <a:pt x="490971" y="810935"/>
                    <a:pt x="490971" y="810935"/>
                  </a:cubicBezTo>
                  <a:cubicBezTo>
                    <a:pt x="494632" y="811549"/>
                    <a:pt x="494022" y="811549"/>
                    <a:pt x="494632" y="811549"/>
                  </a:cubicBezTo>
                  <a:cubicBezTo>
                    <a:pt x="494632" y="812163"/>
                    <a:pt x="494632" y="812163"/>
                    <a:pt x="494632" y="812163"/>
                  </a:cubicBezTo>
                  <a:cubicBezTo>
                    <a:pt x="496462" y="812163"/>
                    <a:pt x="497682" y="812163"/>
                    <a:pt x="498292" y="812163"/>
                  </a:cubicBezTo>
                  <a:cubicBezTo>
                    <a:pt x="498292" y="812778"/>
                    <a:pt x="498292" y="812778"/>
                    <a:pt x="498292" y="812778"/>
                  </a:cubicBezTo>
                  <a:cubicBezTo>
                    <a:pt x="498903" y="812778"/>
                    <a:pt x="498903" y="812778"/>
                    <a:pt x="498903" y="812778"/>
                  </a:cubicBezTo>
                  <a:cubicBezTo>
                    <a:pt x="498903" y="813392"/>
                    <a:pt x="498903" y="813392"/>
                    <a:pt x="498903" y="813392"/>
                  </a:cubicBezTo>
                  <a:cubicBezTo>
                    <a:pt x="502563" y="813392"/>
                    <a:pt x="505613" y="813392"/>
                    <a:pt x="507444" y="813392"/>
                  </a:cubicBezTo>
                  <a:cubicBezTo>
                    <a:pt x="507444" y="812778"/>
                    <a:pt x="507444" y="812778"/>
                    <a:pt x="507444" y="812778"/>
                  </a:cubicBezTo>
                  <a:cubicBezTo>
                    <a:pt x="508054" y="812778"/>
                    <a:pt x="508054" y="812778"/>
                    <a:pt x="508054" y="812778"/>
                  </a:cubicBezTo>
                  <a:cubicBezTo>
                    <a:pt x="508054" y="812163"/>
                    <a:pt x="508054" y="812163"/>
                    <a:pt x="508054" y="812163"/>
                  </a:cubicBezTo>
                  <a:cubicBezTo>
                    <a:pt x="509884" y="813392"/>
                    <a:pt x="509884" y="812778"/>
                    <a:pt x="510494" y="812778"/>
                  </a:cubicBezTo>
                  <a:cubicBezTo>
                    <a:pt x="510494" y="812163"/>
                    <a:pt x="510494" y="812163"/>
                    <a:pt x="510494" y="812163"/>
                  </a:cubicBezTo>
                  <a:cubicBezTo>
                    <a:pt x="512324" y="812163"/>
                    <a:pt x="512324" y="813392"/>
                    <a:pt x="512324" y="812778"/>
                  </a:cubicBezTo>
                  <a:cubicBezTo>
                    <a:pt x="512324" y="812163"/>
                    <a:pt x="512324" y="812163"/>
                    <a:pt x="512324" y="812163"/>
                  </a:cubicBezTo>
                  <a:cubicBezTo>
                    <a:pt x="519035" y="812778"/>
                    <a:pt x="524526" y="812778"/>
                    <a:pt x="530627" y="812778"/>
                  </a:cubicBezTo>
                  <a:cubicBezTo>
                    <a:pt x="530627" y="812163"/>
                    <a:pt x="530627" y="812163"/>
                    <a:pt x="530627" y="812163"/>
                  </a:cubicBezTo>
                  <a:cubicBezTo>
                    <a:pt x="537948" y="812778"/>
                    <a:pt x="534897" y="815850"/>
                    <a:pt x="534287" y="818921"/>
                  </a:cubicBezTo>
                  <a:cubicBezTo>
                    <a:pt x="533677" y="818921"/>
                    <a:pt x="533677" y="818921"/>
                    <a:pt x="533677" y="818921"/>
                  </a:cubicBezTo>
                  <a:cubicBezTo>
                    <a:pt x="533677" y="819536"/>
                    <a:pt x="533677" y="819536"/>
                    <a:pt x="533677" y="819536"/>
                  </a:cubicBezTo>
                  <a:cubicBezTo>
                    <a:pt x="533067" y="819536"/>
                    <a:pt x="533067" y="819536"/>
                    <a:pt x="533067" y="819536"/>
                  </a:cubicBezTo>
                  <a:cubicBezTo>
                    <a:pt x="533067" y="820150"/>
                    <a:pt x="533067" y="820150"/>
                    <a:pt x="533067" y="820150"/>
                  </a:cubicBezTo>
                  <a:cubicBezTo>
                    <a:pt x="531847" y="820150"/>
                    <a:pt x="531847" y="820150"/>
                    <a:pt x="531847" y="820150"/>
                  </a:cubicBezTo>
                  <a:cubicBezTo>
                    <a:pt x="531847" y="819536"/>
                    <a:pt x="531847" y="819536"/>
                    <a:pt x="531847" y="819536"/>
                  </a:cubicBezTo>
                  <a:cubicBezTo>
                    <a:pt x="530017" y="819536"/>
                    <a:pt x="530017" y="818307"/>
                    <a:pt x="530017" y="818921"/>
                  </a:cubicBezTo>
                  <a:cubicBezTo>
                    <a:pt x="530017" y="819536"/>
                    <a:pt x="530017" y="819536"/>
                    <a:pt x="530017" y="819536"/>
                  </a:cubicBezTo>
                  <a:cubicBezTo>
                    <a:pt x="529407" y="819536"/>
                    <a:pt x="529407" y="819536"/>
                    <a:pt x="529407" y="819536"/>
                  </a:cubicBezTo>
                  <a:lnTo>
                    <a:pt x="528187" y="820764"/>
                  </a:lnTo>
                  <a:lnTo>
                    <a:pt x="528186" y="820764"/>
                  </a:lnTo>
                  <a:lnTo>
                    <a:pt x="528186" y="820764"/>
                  </a:lnTo>
                  <a:lnTo>
                    <a:pt x="527576" y="821379"/>
                  </a:lnTo>
                  <a:cubicBezTo>
                    <a:pt x="528186" y="821379"/>
                    <a:pt x="528186" y="821379"/>
                    <a:pt x="528186" y="821379"/>
                  </a:cubicBezTo>
                  <a:lnTo>
                    <a:pt x="528186" y="820764"/>
                  </a:lnTo>
                  <a:lnTo>
                    <a:pt x="528187" y="820764"/>
                  </a:lnTo>
                  <a:lnTo>
                    <a:pt x="530017" y="820764"/>
                  </a:lnTo>
                  <a:cubicBezTo>
                    <a:pt x="530627" y="827522"/>
                    <a:pt x="531237" y="833051"/>
                    <a:pt x="529407" y="837352"/>
                  </a:cubicBezTo>
                  <a:cubicBezTo>
                    <a:pt x="528186" y="837352"/>
                    <a:pt x="528186" y="837352"/>
                    <a:pt x="528186" y="837352"/>
                  </a:cubicBezTo>
                  <a:cubicBezTo>
                    <a:pt x="528186" y="838580"/>
                    <a:pt x="528186" y="838580"/>
                    <a:pt x="528186" y="838580"/>
                  </a:cubicBezTo>
                  <a:cubicBezTo>
                    <a:pt x="526356" y="839195"/>
                    <a:pt x="526356" y="839195"/>
                    <a:pt x="525746" y="839195"/>
                  </a:cubicBezTo>
                  <a:cubicBezTo>
                    <a:pt x="525746" y="839809"/>
                    <a:pt x="525746" y="839809"/>
                    <a:pt x="525746" y="839809"/>
                  </a:cubicBezTo>
                  <a:cubicBezTo>
                    <a:pt x="523916" y="839809"/>
                    <a:pt x="523306" y="839809"/>
                    <a:pt x="523306" y="839809"/>
                  </a:cubicBezTo>
                  <a:cubicBezTo>
                    <a:pt x="523306" y="840423"/>
                    <a:pt x="523306" y="840423"/>
                    <a:pt x="523306" y="840423"/>
                  </a:cubicBezTo>
                  <a:cubicBezTo>
                    <a:pt x="520865" y="841652"/>
                    <a:pt x="519035" y="842881"/>
                    <a:pt x="517815" y="841038"/>
                  </a:cubicBezTo>
                  <a:cubicBezTo>
                    <a:pt x="517815" y="842266"/>
                    <a:pt x="517815" y="842266"/>
                    <a:pt x="517815" y="842266"/>
                  </a:cubicBezTo>
                  <a:cubicBezTo>
                    <a:pt x="515375" y="841652"/>
                    <a:pt x="515375" y="843495"/>
                    <a:pt x="515375" y="843495"/>
                  </a:cubicBezTo>
                  <a:cubicBezTo>
                    <a:pt x="513545" y="842881"/>
                    <a:pt x="513545" y="844109"/>
                    <a:pt x="513545" y="844109"/>
                  </a:cubicBezTo>
                  <a:cubicBezTo>
                    <a:pt x="510494" y="841652"/>
                    <a:pt x="506224" y="845338"/>
                    <a:pt x="504393" y="844724"/>
                  </a:cubicBezTo>
                  <a:cubicBezTo>
                    <a:pt x="504393" y="845338"/>
                    <a:pt x="504393" y="845338"/>
                    <a:pt x="504393" y="845338"/>
                  </a:cubicBezTo>
                  <a:cubicBezTo>
                    <a:pt x="503783" y="845338"/>
                    <a:pt x="503783" y="845338"/>
                    <a:pt x="503783" y="845338"/>
                  </a:cubicBezTo>
                  <a:cubicBezTo>
                    <a:pt x="503783" y="846567"/>
                    <a:pt x="503783" y="846567"/>
                    <a:pt x="503783" y="846567"/>
                  </a:cubicBezTo>
                  <a:cubicBezTo>
                    <a:pt x="500733" y="847795"/>
                    <a:pt x="501343" y="848410"/>
                    <a:pt x="500733" y="849024"/>
                  </a:cubicBezTo>
                  <a:cubicBezTo>
                    <a:pt x="500123" y="849024"/>
                    <a:pt x="500123" y="849024"/>
                    <a:pt x="500123" y="849024"/>
                  </a:cubicBezTo>
                  <a:cubicBezTo>
                    <a:pt x="498903" y="852710"/>
                    <a:pt x="499513" y="858239"/>
                    <a:pt x="499513" y="858239"/>
                  </a:cubicBezTo>
                  <a:cubicBezTo>
                    <a:pt x="498903" y="858239"/>
                    <a:pt x="498903" y="858239"/>
                    <a:pt x="498903" y="858239"/>
                  </a:cubicBezTo>
                  <a:cubicBezTo>
                    <a:pt x="498903" y="859468"/>
                    <a:pt x="498903" y="859468"/>
                    <a:pt x="498903" y="859468"/>
                  </a:cubicBezTo>
                  <a:cubicBezTo>
                    <a:pt x="497072" y="858854"/>
                    <a:pt x="495242" y="858854"/>
                    <a:pt x="495242" y="858854"/>
                  </a:cubicBezTo>
                  <a:cubicBezTo>
                    <a:pt x="495242" y="858239"/>
                    <a:pt x="495242" y="858239"/>
                    <a:pt x="495242" y="858239"/>
                  </a:cubicBezTo>
                  <a:cubicBezTo>
                    <a:pt x="490361" y="857011"/>
                    <a:pt x="486701" y="855782"/>
                    <a:pt x="484871" y="853939"/>
                  </a:cubicBezTo>
                  <a:cubicBezTo>
                    <a:pt x="484261" y="853939"/>
                    <a:pt x="484261" y="853939"/>
                    <a:pt x="484261" y="853939"/>
                  </a:cubicBezTo>
                  <a:cubicBezTo>
                    <a:pt x="484261" y="854553"/>
                    <a:pt x="484261" y="854553"/>
                    <a:pt x="484261" y="854553"/>
                  </a:cubicBezTo>
                  <a:cubicBezTo>
                    <a:pt x="484871" y="854553"/>
                    <a:pt x="484871" y="854553"/>
                    <a:pt x="484871" y="854553"/>
                  </a:cubicBezTo>
                  <a:cubicBezTo>
                    <a:pt x="484871" y="855782"/>
                    <a:pt x="486091" y="855782"/>
                    <a:pt x="485481" y="855782"/>
                  </a:cubicBezTo>
                  <a:cubicBezTo>
                    <a:pt x="482430" y="855782"/>
                    <a:pt x="480600" y="857625"/>
                    <a:pt x="480600" y="858854"/>
                  </a:cubicBezTo>
                  <a:cubicBezTo>
                    <a:pt x="478770" y="858854"/>
                    <a:pt x="479380" y="860082"/>
                    <a:pt x="479380" y="860082"/>
                  </a:cubicBezTo>
                  <a:cubicBezTo>
                    <a:pt x="472059" y="863154"/>
                    <a:pt x="463518" y="861925"/>
                    <a:pt x="456807" y="863768"/>
                  </a:cubicBezTo>
                  <a:cubicBezTo>
                    <a:pt x="456807" y="864383"/>
                    <a:pt x="456807" y="864383"/>
                    <a:pt x="456807" y="864383"/>
                  </a:cubicBezTo>
                  <a:cubicBezTo>
                    <a:pt x="456197" y="864383"/>
                    <a:pt x="456197" y="864383"/>
                    <a:pt x="456197" y="864383"/>
                  </a:cubicBezTo>
                  <a:cubicBezTo>
                    <a:pt x="456197" y="864997"/>
                    <a:pt x="456197" y="864997"/>
                    <a:pt x="456197" y="864997"/>
                  </a:cubicBezTo>
                  <a:cubicBezTo>
                    <a:pt x="455587" y="864997"/>
                    <a:pt x="455587" y="864997"/>
                    <a:pt x="455587" y="864997"/>
                  </a:cubicBezTo>
                  <a:cubicBezTo>
                    <a:pt x="455587" y="866226"/>
                    <a:pt x="455587" y="866226"/>
                    <a:pt x="455587" y="866226"/>
                  </a:cubicBezTo>
                  <a:cubicBezTo>
                    <a:pt x="454367" y="866226"/>
                    <a:pt x="454367" y="866226"/>
                    <a:pt x="454367" y="866226"/>
                  </a:cubicBezTo>
                  <a:cubicBezTo>
                    <a:pt x="454367" y="866840"/>
                    <a:pt x="454367" y="866840"/>
                    <a:pt x="454367" y="866840"/>
                  </a:cubicBezTo>
                  <a:cubicBezTo>
                    <a:pt x="453146" y="866840"/>
                    <a:pt x="453146" y="866840"/>
                    <a:pt x="453146" y="866840"/>
                  </a:cubicBezTo>
                  <a:cubicBezTo>
                    <a:pt x="453146" y="867454"/>
                    <a:pt x="453146" y="867454"/>
                    <a:pt x="453146" y="867454"/>
                  </a:cubicBezTo>
                  <a:cubicBezTo>
                    <a:pt x="452536" y="867454"/>
                    <a:pt x="452536" y="867454"/>
                    <a:pt x="452536" y="867454"/>
                  </a:cubicBezTo>
                  <a:cubicBezTo>
                    <a:pt x="452536" y="868069"/>
                    <a:pt x="452536" y="868069"/>
                    <a:pt x="452536" y="868069"/>
                  </a:cubicBezTo>
                  <a:cubicBezTo>
                    <a:pt x="451926" y="868069"/>
                    <a:pt x="451926" y="868069"/>
                    <a:pt x="451926" y="868069"/>
                  </a:cubicBezTo>
                  <a:cubicBezTo>
                    <a:pt x="452536" y="868683"/>
                    <a:pt x="452536" y="868683"/>
                    <a:pt x="452536" y="868683"/>
                  </a:cubicBezTo>
                  <a:cubicBezTo>
                    <a:pt x="450706" y="869297"/>
                    <a:pt x="450706" y="869912"/>
                    <a:pt x="450096" y="869912"/>
                  </a:cubicBezTo>
                  <a:cubicBezTo>
                    <a:pt x="450096" y="870526"/>
                    <a:pt x="450096" y="870526"/>
                    <a:pt x="450096" y="870526"/>
                  </a:cubicBezTo>
                  <a:cubicBezTo>
                    <a:pt x="449486" y="870526"/>
                    <a:pt x="449486" y="870526"/>
                    <a:pt x="449486" y="870526"/>
                  </a:cubicBezTo>
                  <a:cubicBezTo>
                    <a:pt x="449486" y="871141"/>
                    <a:pt x="449486" y="871141"/>
                    <a:pt x="449486" y="871141"/>
                  </a:cubicBezTo>
                  <a:cubicBezTo>
                    <a:pt x="447046" y="871755"/>
                    <a:pt x="445825" y="870526"/>
                    <a:pt x="445825" y="869912"/>
                  </a:cubicBezTo>
                  <a:cubicBezTo>
                    <a:pt x="445215" y="869912"/>
                    <a:pt x="445215" y="869912"/>
                    <a:pt x="445215" y="869912"/>
                  </a:cubicBezTo>
                  <a:cubicBezTo>
                    <a:pt x="445215" y="868683"/>
                    <a:pt x="445215" y="868683"/>
                    <a:pt x="445215" y="868683"/>
                  </a:cubicBezTo>
                  <a:cubicBezTo>
                    <a:pt x="443385" y="868683"/>
                    <a:pt x="443995" y="868683"/>
                    <a:pt x="443995" y="868683"/>
                  </a:cubicBezTo>
                  <a:cubicBezTo>
                    <a:pt x="443995" y="868069"/>
                    <a:pt x="443995" y="868069"/>
                    <a:pt x="443995" y="868069"/>
                  </a:cubicBezTo>
                  <a:cubicBezTo>
                    <a:pt x="443385" y="868069"/>
                    <a:pt x="443385" y="868069"/>
                    <a:pt x="443385" y="868069"/>
                  </a:cubicBezTo>
                  <a:cubicBezTo>
                    <a:pt x="443385" y="867454"/>
                    <a:pt x="443385" y="867454"/>
                    <a:pt x="443385" y="867454"/>
                  </a:cubicBezTo>
                  <a:cubicBezTo>
                    <a:pt x="442165" y="867454"/>
                    <a:pt x="442165" y="867454"/>
                    <a:pt x="442165" y="867454"/>
                  </a:cubicBezTo>
                  <a:cubicBezTo>
                    <a:pt x="442165" y="868069"/>
                    <a:pt x="442165" y="868069"/>
                    <a:pt x="442165" y="868069"/>
                  </a:cubicBezTo>
                  <a:cubicBezTo>
                    <a:pt x="440945" y="868069"/>
                    <a:pt x="440945" y="868069"/>
                    <a:pt x="440945" y="868069"/>
                  </a:cubicBezTo>
                  <a:cubicBezTo>
                    <a:pt x="440945" y="867454"/>
                    <a:pt x="440945" y="867454"/>
                    <a:pt x="440945" y="867454"/>
                  </a:cubicBezTo>
                  <a:cubicBezTo>
                    <a:pt x="440335" y="867454"/>
                    <a:pt x="440335" y="867454"/>
                    <a:pt x="440335" y="867454"/>
                  </a:cubicBezTo>
                  <a:cubicBezTo>
                    <a:pt x="440335" y="864997"/>
                    <a:pt x="438504" y="866226"/>
                    <a:pt x="438504" y="866226"/>
                  </a:cubicBezTo>
                  <a:cubicBezTo>
                    <a:pt x="438504" y="864997"/>
                    <a:pt x="438504" y="864997"/>
                    <a:pt x="438504" y="864997"/>
                  </a:cubicBezTo>
                  <a:cubicBezTo>
                    <a:pt x="437894" y="864997"/>
                    <a:pt x="437894" y="864997"/>
                    <a:pt x="437894" y="864997"/>
                  </a:cubicBezTo>
                  <a:cubicBezTo>
                    <a:pt x="437894" y="864383"/>
                    <a:pt x="437894" y="864383"/>
                    <a:pt x="437894" y="864383"/>
                  </a:cubicBezTo>
                  <a:cubicBezTo>
                    <a:pt x="437284" y="864383"/>
                    <a:pt x="437284" y="864383"/>
                    <a:pt x="437284" y="864383"/>
                  </a:cubicBezTo>
                  <a:cubicBezTo>
                    <a:pt x="437284" y="864997"/>
                    <a:pt x="437284" y="864997"/>
                    <a:pt x="437284" y="864997"/>
                  </a:cubicBezTo>
                  <a:cubicBezTo>
                    <a:pt x="433624" y="864383"/>
                    <a:pt x="431793" y="861311"/>
                    <a:pt x="429353" y="861925"/>
                  </a:cubicBezTo>
                  <a:cubicBezTo>
                    <a:pt x="429353" y="860697"/>
                    <a:pt x="429353" y="860697"/>
                    <a:pt x="429353" y="860697"/>
                  </a:cubicBezTo>
                  <a:cubicBezTo>
                    <a:pt x="427523" y="860082"/>
                    <a:pt x="426913" y="860082"/>
                    <a:pt x="426303" y="860082"/>
                  </a:cubicBezTo>
                  <a:cubicBezTo>
                    <a:pt x="426303" y="859468"/>
                    <a:pt x="426303" y="859468"/>
                    <a:pt x="426303" y="859468"/>
                  </a:cubicBezTo>
                  <a:cubicBezTo>
                    <a:pt x="424472" y="859468"/>
                    <a:pt x="425083" y="859468"/>
                    <a:pt x="424472" y="859468"/>
                  </a:cubicBezTo>
                  <a:cubicBezTo>
                    <a:pt x="424472" y="858854"/>
                    <a:pt x="424472" y="858854"/>
                    <a:pt x="424472" y="858854"/>
                  </a:cubicBezTo>
                  <a:cubicBezTo>
                    <a:pt x="421422" y="858854"/>
                    <a:pt x="418372" y="857011"/>
                    <a:pt x="417762" y="857011"/>
                  </a:cubicBezTo>
                  <a:cubicBezTo>
                    <a:pt x="417762" y="856396"/>
                    <a:pt x="417762" y="856396"/>
                    <a:pt x="417762" y="856396"/>
                  </a:cubicBezTo>
                  <a:cubicBezTo>
                    <a:pt x="417152" y="856396"/>
                    <a:pt x="417152" y="856396"/>
                    <a:pt x="417152" y="856396"/>
                  </a:cubicBezTo>
                  <a:cubicBezTo>
                    <a:pt x="417152" y="857011"/>
                    <a:pt x="417152" y="857011"/>
                    <a:pt x="417152" y="857011"/>
                  </a:cubicBezTo>
                  <a:cubicBezTo>
                    <a:pt x="410441" y="857011"/>
                    <a:pt x="403730" y="858239"/>
                    <a:pt x="397629" y="857011"/>
                  </a:cubicBezTo>
                  <a:cubicBezTo>
                    <a:pt x="397629" y="856396"/>
                    <a:pt x="397629" y="856396"/>
                    <a:pt x="397629" y="856396"/>
                  </a:cubicBezTo>
                  <a:cubicBezTo>
                    <a:pt x="392748" y="858854"/>
                    <a:pt x="386037" y="856396"/>
                    <a:pt x="383597" y="859468"/>
                  </a:cubicBezTo>
                  <a:cubicBezTo>
                    <a:pt x="383597" y="857625"/>
                    <a:pt x="383597" y="858239"/>
                    <a:pt x="383597" y="858239"/>
                  </a:cubicBezTo>
                  <a:cubicBezTo>
                    <a:pt x="381767" y="857625"/>
                    <a:pt x="381767" y="858854"/>
                    <a:pt x="381767" y="858854"/>
                  </a:cubicBezTo>
                  <a:cubicBezTo>
                    <a:pt x="382987" y="858854"/>
                    <a:pt x="382987" y="858854"/>
                    <a:pt x="382987" y="858854"/>
                  </a:cubicBezTo>
                  <a:cubicBezTo>
                    <a:pt x="383597" y="864997"/>
                    <a:pt x="378106" y="861925"/>
                    <a:pt x="378716" y="859468"/>
                  </a:cubicBezTo>
                  <a:cubicBezTo>
                    <a:pt x="375666" y="857011"/>
                    <a:pt x="374446" y="856396"/>
                    <a:pt x="373836" y="855168"/>
                  </a:cubicBezTo>
                  <a:cubicBezTo>
                    <a:pt x="374446" y="855168"/>
                    <a:pt x="374446" y="855168"/>
                    <a:pt x="374446" y="855168"/>
                  </a:cubicBezTo>
                  <a:cubicBezTo>
                    <a:pt x="374446" y="854553"/>
                    <a:pt x="374446" y="854553"/>
                    <a:pt x="374446" y="854553"/>
                  </a:cubicBezTo>
                  <a:cubicBezTo>
                    <a:pt x="375056" y="854553"/>
                    <a:pt x="375056" y="854553"/>
                    <a:pt x="375056" y="854553"/>
                  </a:cubicBezTo>
                  <a:cubicBezTo>
                    <a:pt x="375056" y="851481"/>
                    <a:pt x="377496" y="853939"/>
                    <a:pt x="378106" y="853939"/>
                  </a:cubicBezTo>
                  <a:cubicBezTo>
                    <a:pt x="378106" y="854553"/>
                    <a:pt x="378106" y="854553"/>
                    <a:pt x="378106" y="854553"/>
                  </a:cubicBezTo>
                  <a:cubicBezTo>
                    <a:pt x="378716" y="853325"/>
                    <a:pt x="379326" y="853939"/>
                    <a:pt x="379326" y="853939"/>
                  </a:cubicBezTo>
                  <a:cubicBezTo>
                    <a:pt x="379326" y="852710"/>
                    <a:pt x="379326" y="852710"/>
                    <a:pt x="379326" y="852710"/>
                  </a:cubicBezTo>
                  <a:cubicBezTo>
                    <a:pt x="378716" y="852710"/>
                    <a:pt x="378716" y="852710"/>
                    <a:pt x="378716" y="852710"/>
                  </a:cubicBezTo>
                  <a:cubicBezTo>
                    <a:pt x="378716" y="853939"/>
                    <a:pt x="378716" y="853939"/>
                    <a:pt x="378716" y="853939"/>
                  </a:cubicBezTo>
                  <a:cubicBezTo>
                    <a:pt x="376886" y="853325"/>
                    <a:pt x="376886" y="852096"/>
                    <a:pt x="376276" y="852096"/>
                  </a:cubicBezTo>
                  <a:cubicBezTo>
                    <a:pt x="377496" y="850867"/>
                    <a:pt x="377496" y="851481"/>
                    <a:pt x="378106" y="851481"/>
                  </a:cubicBezTo>
                  <a:cubicBezTo>
                    <a:pt x="378106" y="849638"/>
                    <a:pt x="378106" y="850253"/>
                    <a:pt x="378106" y="850253"/>
                  </a:cubicBezTo>
                  <a:cubicBezTo>
                    <a:pt x="377496" y="850253"/>
                    <a:pt x="377496" y="850253"/>
                    <a:pt x="377496" y="850253"/>
                  </a:cubicBezTo>
                  <a:cubicBezTo>
                    <a:pt x="376886" y="851481"/>
                    <a:pt x="376276" y="852096"/>
                    <a:pt x="376276" y="852096"/>
                  </a:cubicBezTo>
                  <a:cubicBezTo>
                    <a:pt x="375056" y="852096"/>
                    <a:pt x="375056" y="851481"/>
                    <a:pt x="375056" y="851481"/>
                  </a:cubicBezTo>
                  <a:cubicBezTo>
                    <a:pt x="375666" y="850867"/>
                    <a:pt x="375666" y="850867"/>
                    <a:pt x="375666" y="850867"/>
                  </a:cubicBezTo>
                  <a:cubicBezTo>
                    <a:pt x="375056" y="850867"/>
                    <a:pt x="375056" y="850867"/>
                    <a:pt x="375056" y="850867"/>
                  </a:cubicBezTo>
                  <a:cubicBezTo>
                    <a:pt x="375056" y="850253"/>
                    <a:pt x="375056" y="850253"/>
                    <a:pt x="375056" y="850253"/>
                  </a:cubicBezTo>
                  <a:cubicBezTo>
                    <a:pt x="375666" y="850253"/>
                    <a:pt x="375666" y="850253"/>
                    <a:pt x="375666" y="850253"/>
                  </a:cubicBezTo>
                  <a:cubicBezTo>
                    <a:pt x="375056" y="849024"/>
                    <a:pt x="374446" y="849638"/>
                    <a:pt x="374446" y="849024"/>
                  </a:cubicBezTo>
                  <a:cubicBezTo>
                    <a:pt x="374446" y="851481"/>
                    <a:pt x="374446" y="852710"/>
                    <a:pt x="374446" y="853939"/>
                  </a:cubicBezTo>
                  <a:cubicBezTo>
                    <a:pt x="373836" y="853939"/>
                    <a:pt x="373836" y="853939"/>
                    <a:pt x="373836" y="853939"/>
                  </a:cubicBezTo>
                  <a:cubicBezTo>
                    <a:pt x="372005" y="850867"/>
                    <a:pt x="372615" y="850253"/>
                    <a:pt x="372615" y="848410"/>
                  </a:cubicBezTo>
                  <a:cubicBezTo>
                    <a:pt x="370785" y="848410"/>
                    <a:pt x="369565" y="848410"/>
                    <a:pt x="368345" y="848410"/>
                  </a:cubicBezTo>
                  <a:cubicBezTo>
                    <a:pt x="368345" y="847795"/>
                    <a:pt x="368345" y="847795"/>
                    <a:pt x="368345" y="847795"/>
                  </a:cubicBezTo>
                  <a:cubicBezTo>
                    <a:pt x="367125" y="847795"/>
                    <a:pt x="367125" y="847795"/>
                    <a:pt x="367125" y="847795"/>
                  </a:cubicBezTo>
                  <a:cubicBezTo>
                    <a:pt x="367125" y="849638"/>
                    <a:pt x="367125" y="849024"/>
                    <a:pt x="367125" y="849024"/>
                  </a:cubicBezTo>
                  <a:cubicBezTo>
                    <a:pt x="366515" y="849024"/>
                    <a:pt x="366515" y="849024"/>
                    <a:pt x="366515" y="849024"/>
                  </a:cubicBezTo>
                  <a:cubicBezTo>
                    <a:pt x="366515" y="848410"/>
                    <a:pt x="366515" y="848410"/>
                    <a:pt x="366515" y="848410"/>
                  </a:cubicBezTo>
                  <a:cubicBezTo>
                    <a:pt x="365905" y="848410"/>
                    <a:pt x="365905" y="848410"/>
                    <a:pt x="365905" y="848410"/>
                  </a:cubicBezTo>
                  <a:cubicBezTo>
                    <a:pt x="365905" y="850867"/>
                    <a:pt x="365905" y="852710"/>
                    <a:pt x="365905" y="853939"/>
                  </a:cubicBezTo>
                  <a:cubicBezTo>
                    <a:pt x="362854" y="853939"/>
                    <a:pt x="362244" y="853939"/>
                    <a:pt x="361634" y="853939"/>
                  </a:cubicBezTo>
                  <a:cubicBezTo>
                    <a:pt x="361634" y="852710"/>
                    <a:pt x="361634" y="852710"/>
                    <a:pt x="361634" y="852710"/>
                  </a:cubicBezTo>
                  <a:cubicBezTo>
                    <a:pt x="357974" y="853939"/>
                    <a:pt x="354923" y="851481"/>
                    <a:pt x="354923" y="850253"/>
                  </a:cubicBezTo>
                  <a:cubicBezTo>
                    <a:pt x="354313" y="850253"/>
                    <a:pt x="354313" y="850253"/>
                    <a:pt x="354313" y="850253"/>
                  </a:cubicBezTo>
                  <a:cubicBezTo>
                    <a:pt x="354313" y="847795"/>
                    <a:pt x="351873" y="849024"/>
                    <a:pt x="351873" y="848410"/>
                  </a:cubicBezTo>
                  <a:cubicBezTo>
                    <a:pt x="351873" y="846567"/>
                    <a:pt x="351873" y="847181"/>
                    <a:pt x="351873" y="847181"/>
                  </a:cubicBezTo>
                  <a:cubicBezTo>
                    <a:pt x="348212" y="847181"/>
                    <a:pt x="348822" y="844109"/>
                    <a:pt x="347602" y="843495"/>
                  </a:cubicBezTo>
                  <a:cubicBezTo>
                    <a:pt x="346992" y="845338"/>
                    <a:pt x="346382" y="845338"/>
                    <a:pt x="346992" y="845338"/>
                  </a:cubicBezTo>
                  <a:cubicBezTo>
                    <a:pt x="346382" y="844724"/>
                    <a:pt x="346382" y="844724"/>
                    <a:pt x="346382" y="844724"/>
                  </a:cubicBezTo>
                  <a:cubicBezTo>
                    <a:pt x="346382" y="846567"/>
                    <a:pt x="346382" y="845952"/>
                    <a:pt x="346382" y="846567"/>
                  </a:cubicBezTo>
                  <a:cubicBezTo>
                    <a:pt x="346992" y="846567"/>
                    <a:pt x="346992" y="846567"/>
                    <a:pt x="346992" y="846567"/>
                  </a:cubicBezTo>
                  <a:cubicBezTo>
                    <a:pt x="346992" y="847181"/>
                    <a:pt x="346992" y="847181"/>
                    <a:pt x="346992" y="847181"/>
                  </a:cubicBezTo>
                  <a:cubicBezTo>
                    <a:pt x="347602" y="847181"/>
                    <a:pt x="347602" y="847181"/>
                    <a:pt x="347602" y="847181"/>
                  </a:cubicBezTo>
                  <a:cubicBezTo>
                    <a:pt x="347602" y="849024"/>
                    <a:pt x="347602" y="848410"/>
                    <a:pt x="347602" y="848410"/>
                  </a:cubicBezTo>
                  <a:cubicBezTo>
                    <a:pt x="345162" y="848410"/>
                    <a:pt x="346382" y="850253"/>
                    <a:pt x="346382" y="850253"/>
                  </a:cubicBezTo>
                  <a:cubicBezTo>
                    <a:pt x="345162" y="850253"/>
                    <a:pt x="345162" y="850253"/>
                    <a:pt x="345162" y="850253"/>
                  </a:cubicBezTo>
                  <a:cubicBezTo>
                    <a:pt x="345162" y="850867"/>
                    <a:pt x="345162" y="850867"/>
                    <a:pt x="345162" y="850867"/>
                  </a:cubicBezTo>
                  <a:cubicBezTo>
                    <a:pt x="343942" y="850867"/>
                    <a:pt x="343942" y="850867"/>
                    <a:pt x="343942" y="850867"/>
                  </a:cubicBezTo>
                  <a:cubicBezTo>
                    <a:pt x="343942" y="850253"/>
                    <a:pt x="343942" y="850253"/>
                    <a:pt x="343942" y="850253"/>
                  </a:cubicBezTo>
                  <a:cubicBezTo>
                    <a:pt x="342111" y="850253"/>
                    <a:pt x="341501" y="850253"/>
                    <a:pt x="340891" y="850253"/>
                  </a:cubicBezTo>
                  <a:cubicBezTo>
                    <a:pt x="341501" y="850867"/>
                    <a:pt x="341501" y="850867"/>
                    <a:pt x="341501" y="850867"/>
                  </a:cubicBezTo>
                  <a:cubicBezTo>
                    <a:pt x="340891" y="850867"/>
                    <a:pt x="340891" y="850867"/>
                    <a:pt x="340891" y="850867"/>
                  </a:cubicBezTo>
                  <a:cubicBezTo>
                    <a:pt x="340891" y="851481"/>
                    <a:pt x="340891" y="851481"/>
                    <a:pt x="340891" y="851481"/>
                  </a:cubicBezTo>
                  <a:cubicBezTo>
                    <a:pt x="339061" y="850867"/>
                    <a:pt x="338451" y="852096"/>
                    <a:pt x="338451" y="852096"/>
                  </a:cubicBezTo>
                  <a:cubicBezTo>
                    <a:pt x="337231" y="851481"/>
                    <a:pt x="337231" y="851481"/>
                    <a:pt x="337231" y="851481"/>
                  </a:cubicBezTo>
                  <a:cubicBezTo>
                    <a:pt x="336011" y="853325"/>
                    <a:pt x="334180" y="851481"/>
                    <a:pt x="332960" y="852096"/>
                  </a:cubicBezTo>
                  <a:cubicBezTo>
                    <a:pt x="332960" y="851481"/>
                    <a:pt x="332960" y="851481"/>
                    <a:pt x="332960" y="851481"/>
                  </a:cubicBezTo>
                  <a:cubicBezTo>
                    <a:pt x="331740" y="853939"/>
                    <a:pt x="331130" y="855168"/>
                    <a:pt x="329300" y="855168"/>
                  </a:cubicBezTo>
                  <a:cubicBezTo>
                    <a:pt x="329300" y="855782"/>
                    <a:pt x="329300" y="855782"/>
                    <a:pt x="329300" y="855782"/>
                  </a:cubicBezTo>
                  <a:cubicBezTo>
                    <a:pt x="328079" y="855168"/>
                    <a:pt x="328690" y="854553"/>
                    <a:pt x="328690" y="854553"/>
                  </a:cubicBezTo>
                  <a:cubicBezTo>
                    <a:pt x="326859" y="854553"/>
                    <a:pt x="327469" y="854553"/>
                    <a:pt x="327469" y="854553"/>
                  </a:cubicBezTo>
                  <a:cubicBezTo>
                    <a:pt x="327469" y="853939"/>
                    <a:pt x="327469" y="853939"/>
                    <a:pt x="327469" y="853939"/>
                  </a:cubicBezTo>
                  <a:cubicBezTo>
                    <a:pt x="323199" y="852710"/>
                    <a:pt x="321369" y="850253"/>
                    <a:pt x="318928" y="852096"/>
                  </a:cubicBezTo>
                  <a:cubicBezTo>
                    <a:pt x="318928" y="852710"/>
                    <a:pt x="318928" y="852710"/>
                    <a:pt x="318928" y="852710"/>
                  </a:cubicBezTo>
                  <a:cubicBezTo>
                    <a:pt x="317708" y="852710"/>
                    <a:pt x="317708" y="852710"/>
                    <a:pt x="317708" y="852710"/>
                  </a:cubicBezTo>
                  <a:cubicBezTo>
                    <a:pt x="317708" y="853939"/>
                    <a:pt x="317708" y="853939"/>
                    <a:pt x="317708" y="853939"/>
                  </a:cubicBezTo>
                  <a:cubicBezTo>
                    <a:pt x="314048" y="852096"/>
                    <a:pt x="310997" y="852096"/>
                    <a:pt x="307947" y="852096"/>
                  </a:cubicBezTo>
                  <a:cubicBezTo>
                    <a:pt x="307947" y="852710"/>
                    <a:pt x="307947" y="852710"/>
                    <a:pt x="307947" y="852710"/>
                  </a:cubicBezTo>
                  <a:cubicBezTo>
                    <a:pt x="307337" y="852096"/>
                    <a:pt x="307337" y="852096"/>
                    <a:pt x="307337" y="852096"/>
                  </a:cubicBezTo>
                  <a:cubicBezTo>
                    <a:pt x="307337" y="852710"/>
                    <a:pt x="307337" y="852710"/>
                    <a:pt x="307337" y="852710"/>
                  </a:cubicBezTo>
                  <a:cubicBezTo>
                    <a:pt x="303676" y="853939"/>
                    <a:pt x="303676" y="857011"/>
                    <a:pt x="303676" y="858854"/>
                  </a:cubicBezTo>
                  <a:cubicBezTo>
                    <a:pt x="304896" y="858854"/>
                    <a:pt x="304896" y="858854"/>
                    <a:pt x="304896" y="858854"/>
                  </a:cubicBezTo>
                  <a:cubicBezTo>
                    <a:pt x="304896" y="861311"/>
                    <a:pt x="303066" y="860082"/>
                    <a:pt x="302456" y="860082"/>
                  </a:cubicBezTo>
                  <a:cubicBezTo>
                    <a:pt x="302456" y="861925"/>
                    <a:pt x="302456" y="861311"/>
                    <a:pt x="302456" y="861925"/>
                  </a:cubicBezTo>
                  <a:cubicBezTo>
                    <a:pt x="301846" y="861925"/>
                    <a:pt x="301846" y="861925"/>
                    <a:pt x="301846" y="861925"/>
                  </a:cubicBezTo>
                  <a:cubicBezTo>
                    <a:pt x="301846" y="862540"/>
                    <a:pt x="301846" y="862540"/>
                    <a:pt x="301846" y="862540"/>
                  </a:cubicBezTo>
                  <a:cubicBezTo>
                    <a:pt x="302456" y="862540"/>
                    <a:pt x="302456" y="862540"/>
                    <a:pt x="302456" y="862540"/>
                  </a:cubicBezTo>
                  <a:cubicBezTo>
                    <a:pt x="301846" y="863154"/>
                    <a:pt x="301846" y="863768"/>
                    <a:pt x="301846" y="863768"/>
                  </a:cubicBezTo>
                  <a:cubicBezTo>
                    <a:pt x="299406" y="863768"/>
                    <a:pt x="298185" y="862540"/>
                    <a:pt x="296965" y="863154"/>
                  </a:cubicBezTo>
                  <a:cubicBezTo>
                    <a:pt x="296965" y="863768"/>
                    <a:pt x="296965" y="863768"/>
                    <a:pt x="296965" y="863768"/>
                  </a:cubicBezTo>
                  <a:cubicBezTo>
                    <a:pt x="296355" y="863768"/>
                    <a:pt x="296355" y="863768"/>
                    <a:pt x="296355" y="863768"/>
                  </a:cubicBezTo>
                  <a:cubicBezTo>
                    <a:pt x="296355" y="864383"/>
                    <a:pt x="296355" y="864383"/>
                    <a:pt x="296355" y="864383"/>
                  </a:cubicBezTo>
                  <a:cubicBezTo>
                    <a:pt x="294525" y="864383"/>
                    <a:pt x="295135" y="864383"/>
                    <a:pt x="294525" y="864383"/>
                  </a:cubicBezTo>
                  <a:cubicBezTo>
                    <a:pt x="294525" y="863154"/>
                    <a:pt x="294525" y="862540"/>
                    <a:pt x="294525" y="862540"/>
                  </a:cubicBezTo>
                  <a:cubicBezTo>
                    <a:pt x="292695" y="861925"/>
                    <a:pt x="292695" y="861311"/>
                    <a:pt x="292085" y="861925"/>
                  </a:cubicBezTo>
                  <a:cubicBezTo>
                    <a:pt x="292085" y="860697"/>
                    <a:pt x="292085" y="860697"/>
                    <a:pt x="292085" y="860697"/>
                  </a:cubicBezTo>
                  <a:cubicBezTo>
                    <a:pt x="290864" y="860697"/>
                    <a:pt x="290864" y="860697"/>
                    <a:pt x="290864" y="860697"/>
                  </a:cubicBezTo>
                  <a:cubicBezTo>
                    <a:pt x="290864" y="859468"/>
                    <a:pt x="290864" y="859468"/>
                    <a:pt x="290864" y="859468"/>
                  </a:cubicBezTo>
                  <a:cubicBezTo>
                    <a:pt x="290254" y="859468"/>
                    <a:pt x="290254" y="859468"/>
                    <a:pt x="290254" y="859468"/>
                  </a:cubicBezTo>
                  <a:cubicBezTo>
                    <a:pt x="290254" y="860082"/>
                    <a:pt x="290254" y="860082"/>
                    <a:pt x="290254" y="860082"/>
                  </a:cubicBezTo>
                  <a:cubicBezTo>
                    <a:pt x="289644" y="860082"/>
                    <a:pt x="289644" y="860082"/>
                    <a:pt x="289644" y="860082"/>
                  </a:cubicBezTo>
                  <a:cubicBezTo>
                    <a:pt x="289644" y="859468"/>
                    <a:pt x="289644" y="859468"/>
                    <a:pt x="289644" y="859468"/>
                  </a:cubicBezTo>
                  <a:cubicBezTo>
                    <a:pt x="287814" y="859468"/>
                    <a:pt x="288424" y="859468"/>
                    <a:pt x="288424" y="859468"/>
                  </a:cubicBezTo>
                  <a:cubicBezTo>
                    <a:pt x="288424" y="858854"/>
                    <a:pt x="288424" y="858854"/>
                    <a:pt x="288424" y="858854"/>
                  </a:cubicBezTo>
                  <a:cubicBezTo>
                    <a:pt x="287814" y="858854"/>
                    <a:pt x="287814" y="858854"/>
                    <a:pt x="287814" y="858854"/>
                  </a:cubicBezTo>
                  <a:cubicBezTo>
                    <a:pt x="287814" y="858239"/>
                    <a:pt x="287814" y="858239"/>
                    <a:pt x="287814" y="858239"/>
                  </a:cubicBezTo>
                  <a:cubicBezTo>
                    <a:pt x="285374" y="858239"/>
                    <a:pt x="283543" y="858239"/>
                    <a:pt x="282323" y="858239"/>
                  </a:cubicBezTo>
                  <a:cubicBezTo>
                    <a:pt x="282323" y="857011"/>
                    <a:pt x="282323" y="857011"/>
                    <a:pt x="282323" y="857011"/>
                  </a:cubicBezTo>
                  <a:cubicBezTo>
                    <a:pt x="279273" y="857011"/>
                    <a:pt x="277443" y="854553"/>
                    <a:pt x="275002" y="855168"/>
                  </a:cubicBezTo>
                  <a:cubicBezTo>
                    <a:pt x="275002" y="854553"/>
                    <a:pt x="275002" y="854553"/>
                    <a:pt x="275002" y="854553"/>
                  </a:cubicBezTo>
                  <a:cubicBezTo>
                    <a:pt x="273172" y="854553"/>
                    <a:pt x="271952" y="854553"/>
                    <a:pt x="270732" y="854553"/>
                  </a:cubicBezTo>
                  <a:cubicBezTo>
                    <a:pt x="270732" y="856396"/>
                    <a:pt x="270122" y="856396"/>
                    <a:pt x="270122" y="856396"/>
                  </a:cubicBezTo>
                  <a:cubicBezTo>
                    <a:pt x="270732" y="856396"/>
                    <a:pt x="270732" y="856396"/>
                    <a:pt x="270732" y="856396"/>
                  </a:cubicBezTo>
                  <a:cubicBezTo>
                    <a:pt x="270122" y="857625"/>
                    <a:pt x="269512" y="857011"/>
                    <a:pt x="269512" y="857011"/>
                  </a:cubicBezTo>
                  <a:cubicBezTo>
                    <a:pt x="269512" y="858239"/>
                    <a:pt x="269512" y="858239"/>
                    <a:pt x="269512" y="858239"/>
                  </a:cubicBezTo>
                  <a:cubicBezTo>
                    <a:pt x="268902" y="858239"/>
                    <a:pt x="268902" y="858239"/>
                    <a:pt x="268902" y="858239"/>
                  </a:cubicBezTo>
                  <a:cubicBezTo>
                    <a:pt x="268291" y="861311"/>
                    <a:pt x="270122" y="861311"/>
                    <a:pt x="270732" y="860697"/>
                  </a:cubicBezTo>
                  <a:cubicBezTo>
                    <a:pt x="270732" y="862540"/>
                    <a:pt x="271952" y="863154"/>
                    <a:pt x="271342" y="863154"/>
                  </a:cubicBezTo>
                  <a:cubicBezTo>
                    <a:pt x="270732" y="863154"/>
                    <a:pt x="270732" y="863154"/>
                    <a:pt x="270732" y="863154"/>
                  </a:cubicBezTo>
                  <a:cubicBezTo>
                    <a:pt x="270732" y="863768"/>
                    <a:pt x="270732" y="863768"/>
                    <a:pt x="270732" y="863768"/>
                  </a:cubicBezTo>
                  <a:cubicBezTo>
                    <a:pt x="270122" y="863768"/>
                    <a:pt x="270122" y="863768"/>
                    <a:pt x="270122" y="863768"/>
                  </a:cubicBezTo>
                  <a:cubicBezTo>
                    <a:pt x="270122" y="864383"/>
                    <a:pt x="270122" y="864383"/>
                    <a:pt x="270122" y="864383"/>
                  </a:cubicBezTo>
                  <a:cubicBezTo>
                    <a:pt x="269512" y="864383"/>
                    <a:pt x="269512" y="864383"/>
                    <a:pt x="269512" y="864383"/>
                  </a:cubicBezTo>
                  <a:cubicBezTo>
                    <a:pt x="269512" y="866226"/>
                    <a:pt x="267681" y="866840"/>
                    <a:pt x="268291" y="866840"/>
                  </a:cubicBezTo>
                  <a:cubicBezTo>
                    <a:pt x="267681" y="864383"/>
                    <a:pt x="268902" y="863154"/>
                    <a:pt x="268902" y="862540"/>
                  </a:cubicBezTo>
                  <a:cubicBezTo>
                    <a:pt x="269512" y="862540"/>
                    <a:pt x="269512" y="862540"/>
                    <a:pt x="269512" y="862540"/>
                  </a:cubicBezTo>
                  <a:cubicBezTo>
                    <a:pt x="265241" y="853939"/>
                    <a:pt x="258530" y="847795"/>
                    <a:pt x="251819" y="843495"/>
                  </a:cubicBezTo>
                  <a:cubicBezTo>
                    <a:pt x="249989" y="840423"/>
                    <a:pt x="243888" y="839195"/>
                    <a:pt x="241448" y="838580"/>
                  </a:cubicBezTo>
                  <a:cubicBezTo>
                    <a:pt x="241448" y="839195"/>
                    <a:pt x="241448" y="839195"/>
                    <a:pt x="241448" y="839195"/>
                  </a:cubicBezTo>
                  <a:cubicBezTo>
                    <a:pt x="239618" y="839195"/>
                    <a:pt x="240228" y="839195"/>
                    <a:pt x="239618" y="839195"/>
                  </a:cubicBezTo>
                  <a:cubicBezTo>
                    <a:pt x="239618" y="839809"/>
                    <a:pt x="239618" y="839809"/>
                    <a:pt x="239618" y="839809"/>
                  </a:cubicBezTo>
                  <a:cubicBezTo>
                    <a:pt x="237177" y="840423"/>
                    <a:pt x="235347" y="841038"/>
                    <a:pt x="233517" y="840423"/>
                  </a:cubicBezTo>
                  <a:cubicBezTo>
                    <a:pt x="233517" y="839809"/>
                    <a:pt x="233517" y="839809"/>
                    <a:pt x="233517" y="839809"/>
                  </a:cubicBezTo>
                  <a:cubicBezTo>
                    <a:pt x="231076" y="839809"/>
                    <a:pt x="230466" y="839809"/>
                    <a:pt x="229856" y="839809"/>
                  </a:cubicBezTo>
                  <a:cubicBezTo>
                    <a:pt x="229856" y="841652"/>
                    <a:pt x="229856" y="841038"/>
                    <a:pt x="229856" y="841038"/>
                  </a:cubicBezTo>
                  <a:cubicBezTo>
                    <a:pt x="228636" y="841038"/>
                    <a:pt x="228636" y="841038"/>
                    <a:pt x="228636" y="841038"/>
                  </a:cubicBezTo>
                  <a:cubicBezTo>
                    <a:pt x="228636" y="840423"/>
                    <a:pt x="228636" y="840423"/>
                    <a:pt x="228636" y="840423"/>
                  </a:cubicBezTo>
                  <a:cubicBezTo>
                    <a:pt x="224366" y="840423"/>
                    <a:pt x="221315" y="839809"/>
                    <a:pt x="218265" y="840423"/>
                  </a:cubicBezTo>
                  <a:cubicBezTo>
                    <a:pt x="218265" y="841038"/>
                    <a:pt x="218265" y="841038"/>
                    <a:pt x="218265" y="841038"/>
                  </a:cubicBezTo>
                  <a:cubicBezTo>
                    <a:pt x="217655" y="841038"/>
                    <a:pt x="217655" y="841038"/>
                    <a:pt x="217655" y="841038"/>
                  </a:cubicBezTo>
                  <a:cubicBezTo>
                    <a:pt x="217655" y="842266"/>
                    <a:pt x="217655" y="842266"/>
                    <a:pt x="217655" y="842266"/>
                  </a:cubicBezTo>
                  <a:cubicBezTo>
                    <a:pt x="216434" y="841038"/>
                    <a:pt x="216434" y="841038"/>
                    <a:pt x="216434" y="841038"/>
                  </a:cubicBezTo>
                  <a:cubicBezTo>
                    <a:pt x="216434" y="842881"/>
                    <a:pt x="216434" y="842266"/>
                    <a:pt x="216434" y="842881"/>
                  </a:cubicBezTo>
                  <a:cubicBezTo>
                    <a:pt x="215824" y="842881"/>
                    <a:pt x="215824" y="842881"/>
                    <a:pt x="215824" y="842881"/>
                  </a:cubicBezTo>
                  <a:cubicBezTo>
                    <a:pt x="215824" y="845338"/>
                    <a:pt x="213384" y="844109"/>
                    <a:pt x="212164" y="844109"/>
                  </a:cubicBezTo>
                  <a:cubicBezTo>
                    <a:pt x="212164" y="844724"/>
                    <a:pt x="212164" y="844724"/>
                    <a:pt x="212164" y="844724"/>
                  </a:cubicBezTo>
                  <a:cubicBezTo>
                    <a:pt x="210334" y="844724"/>
                    <a:pt x="210944" y="844724"/>
                    <a:pt x="210944" y="844724"/>
                  </a:cubicBezTo>
                  <a:cubicBezTo>
                    <a:pt x="210944" y="845338"/>
                    <a:pt x="210944" y="845338"/>
                    <a:pt x="210944" y="845338"/>
                  </a:cubicBezTo>
                  <a:cubicBezTo>
                    <a:pt x="208503" y="845952"/>
                    <a:pt x="207893" y="844724"/>
                    <a:pt x="207283" y="844724"/>
                  </a:cubicBezTo>
                  <a:cubicBezTo>
                    <a:pt x="207283" y="844109"/>
                    <a:pt x="207283" y="844109"/>
                    <a:pt x="207283" y="844109"/>
                  </a:cubicBezTo>
                  <a:cubicBezTo>
                    <a:pt x="205453" y="844109"/>
                    <a:pt x="206063" y="844109"/>
                    <a:pt x="206063" y="844109"/>
                  </a:cubicBezTo>
                  <a:cubicBezTo>
                    <a:pt x="206063" y="844724"/>
                    <a:pt x="206063" y="844724"/>
                    <a:pt x="206063" y="844724"/>
                  </a:cubicBezTo>
                  <a:cubicBezTo>
                    <a:pt x="204843" y="844724"/>
                    <a:pt x="204843" y="844724"/>
                    <a:pt x="204843" y="844724"/>
                  </a:cubicBezTo>
                  <a:cubicBezTo>
                    <a:pt x="205453" y="847181"/>
                    <a:pt x="203623" y="847181"/>
                    <a:pt x="203623" y="847181"/>
                  </a:cubicBezTo>
                  <a:cubicBezTo>
                    <a:pt x="203623" y="847795"/>
                    <a:pt x="203623" y="847795"/>
                    <a:pt x="203623" y="847795"/>
                  </a:cubicBezTo>
                  <a:cubicBezTo>
                    <a:pt x="203013" y="847795"/>
                    <a:pt x="203013" y="847795"/>
                    <a:pt x="203013" y="847795"/>
                  </a:cubicBezTo>
                  <a:cubicBezTo>
                    <a:pt x="203013" y="849638"/>
                    <a:pt x="203013" y="849024"/>
                    <a:pt x="203013" y="849024"/>
                  </a:cubicBezTo>
                  <a:cubicBezTo>
                    <a:pt x="202403" y="849024"/>
                    <a:pt x="202403" y="849024"/>
                    <a:pt x="202403" y="849024"/>
                  </a:cubicBezTo>
                  <a:cubicBezTo>
                    <a:pt x="201182" y="850867"/>
                    <a:pt x="201182" y="850867"/>
                    <a:pt x="201182" y="850867"/>
                  </a:cubicBezTo>
                  <a:cubicBezTo>
                    <a:pt x="199962" y="850867"/>
                    <a:pt x="199962" y="850867"/>
                    <a:pt x="199962" y="850867"/>
                  </a:cubicBezTo>
                  <a:cubicBezTo>
                    <a:pt x="199962" y="852096"/>
                    <a:pt x="199962" y="852710"/>
                    <a:pt x="199962" y="852710"/>
                  </a:cubicBezTo>
                  <a:cubicBezTo>
                    <a:pt x="199352" y="852710"/>
                    <a:pt x="199352" y="852710"/>
                    <a:pt x="199352" y="852710"/>
                  </a:cubicBezTo>
                  <a:cubicBezTo>
                    <a:pt x="199352" y="854553"/>
                    <a:pt x="199352" y="853939"/>
                    <a:pt x="199352" y="854553"/>
                  </a:cubicBezTo>
                  <a:cubicBezTo>
                    <a:pt x="198742" y="854553"/>
                    <a:pt x="198742" y="854553"/>
                    <a:pt x="198742" y="854553"/>
                  </a:cubicBezTo>
                  <a:cubicBezTo>
                    <a:pt x="198742" y="855782"/>
                    <a:pt x="198742" y="856396"/>
                    <a:pt x="198742" y="856396"/>
                  </a:cubicBezTo>
                  <a:cubicBezTo>
                    <a:pt x="197522" y="856396"/>
                    <a:pt x="197522" y="856396"/>
                    <a:pt x="197522" y="856396"/>
                  </a:cubicBezTo>
                  <a:cubicBezTo>
                    <a:pt x="198742" y="857625"/>
                    <a:pt x="198742" y="857011"/>
                    <a:pt x="199352" y="857011"/>
                  </a:cubicBezTo>
                  <a:cubicBezTo>
                    <a:pt x="199352" y="858854"/>
                    <a:pt x="199352" y="859468"/>
                    <a:pt x="199352" y="859468"/>
                  </a:cubicBezTo>
                  <a:cubicBezTo>
                    <a:pt x="197522" y="860082"/>
                    <a:pt x="196302" y="858854"/>
                    <a:pt x="196302" y="858854"/>
                  </a:cubicBezTo>
                  <a:cubicBezTo>
                    <a:pt x="196302" y="859468"/>
                    <a:pt x="196302" y="859468"/>
                    <a:pt x="196302" y="859468"/>
                  </a:cubicBezTo>
                  <a:cubicBezTo>
                    <a:pt x="194471" y="859468"/>
                    <a:pt x="195082" y="859468"/>
                    <a:pt x="195082" y="859468"/>
                  </a:cubicBezTo>
                  <a:cubicBezTo>
                    <a:pt x="193861" y="861925"/>
                    <a:pt x="194471" y="863154"/>
                    <a:pt x="194471" y="864383"/>
                  </a:cubicBezTo>
                  <a:cubicBezTo>
                    <a:pt x="195692" y="864383"/>
                    <a:pt x="195692" y="864383"/>
                    <a:pt x="195692" y="864383"/>
                  </a:cubicBezTo>
                  <a:cubicBezTo>
                    <a:pt x="195692" y="864997"/>
                    <a:pt x="195692" y="864997"/>
                    <a:pt x="195692" y="864997"/>
                  </a:cubicBezTo>
                  <a:cubicBezTo>
                    <a:pt x="197522" y="864997"/>
                    <a:pt x="198742" y="865611"/>
                    <a:pt x="198742" y="866226"/>
                  </a:cubicBezTo>
                  <a:cubicBezTo>
                    <a:pt x="197522" y="866226"/>
                    <a:pt x="197522" y="866226"/>
                    <a:pt x="197522" y="866226"/>
                  </a:cubicBezTo>
                  <a:cubicBezTo>
                    <a:pt x="197522" y="866840"/>
                    <a:pt x="197522" y="866840"/>
                    <a:pt x="197522" y="866840"/>
                  </a:cubicBezTo>
                  <a:cubicBezTo>
                    <a:pt x="196912" y="866840"/>
                    <a:pt x="196912" y="866840"/>
                    <a:pt x="196912" y="866840"/>
                  </a:cubicBezTo>
                  <a:cubicBezTo>
                    <a:pt x="196912" y="867454"/>
                    <a:pt x="196912" y="867454"/>
                    <a:pt x="196912" y="867454"/>
                  </a:cubicBezTo>
                  <a:cubicBezTo>
                    <a:pt x="196302" y="867454"/>
                    <a:pt x="196302" y="867454"/>
                    <a:pt x="196302" y="867454"/>
                  </a:cubicBezTo>
                  <a:cubicBezTo>
                    <a:pt x="196302" y="868069"/>
                    <a:pt x="196302" y="868069"/>
                    <a:pt x="196302" y="868069"/>
                  </a:cubicBezTo>
                  <a:cubicBezTo>
                    <a:pt x="195692" y="868069"/>
                    <a:pt x="195692" y="868069"/>
                    <a:pt x="195692" y="868069"/>
                  </a:cubicBezTo>
                  <a:cubicBezTo>
                    <a:pt x="196302" y="870526"/>
                    <a:pt x="195082" y="871141"/>
                    <a:pt x="194471" y="871141"/>
                  </a:cubicBezTo>
                  <a:cubicBezTo>
                    <a:pt x="194471" y="871755"/>
                    <a:pt x="194471" y="871755"/>
                    <a:pt x="194471" y="871755"/>
                  </a:cubicBezTo>
                  <a:cubicBezTo>
                    <a:pt x="193251" y="871755"/>
                    <a:pt x="193251" y="871755"/>
                    <a:pt x="193251" y="871755"/>
                  </a:cubicBezTo>
                  <a:cubicBezTo>
                    <a:pt x="193251" y="871141"/>
                    <a:pt x="193251" y="871141"/>
                    <a:pt x="193251" y="871141"/>
                  </a:cubicBezTo>
                  <a:cubicBezTo>
                    <a:pt x="192031" y="871141"/>
                    <a:pt x="192031" y="871141"/>
                    <a:pt x="192031" y="871141"/>
                  </a:cubicBezTo>
                  <a:cubicBezTo>
                    <a:pt x="192031" y="871755"/>
                    <a:pt x="192031" y="871755"/>
                    <a:pt x="192031" y="871755"/>
                  </a:cubicBezTo>
                  <a:cubicBezTo>
                    <a:pt x="191421" y="871755"/>
                    <a:pt x="191421" y="871755"/>
                    <a:pt x="191421" y="871755"/>
                  </a:cubicBezTo>
                  <a:cubicBezTo>
                    <a:pt x="191421" y="872369"/>
                    <a:pt x="191421" y="872369"/>
                    <a:pt x="191421" y="872369"/>
                  </a:cubicBezTo>
                  <a:cubicBezTo>
                    <a:pt x="190811" y="872369"/>
                    <a:pt x="190811" y="872369"/>
                    <a:pt x="190811" y="872369"/>
                  </a:cubicBezTo>
                  <a:cubicBezTo>
                    <a:pt x="190811" y="871755"/>
                    <a:pt x="190811" y="871755"/>
                    <a:pt x="190811" y="871755"/>
                  </a:cubicBezTo>
                  <a:cubicBezTo>
                    <a:pt x="185930" y="873598"/>
                    <a:pt x="182880" y="879127"/>
                    <a:pt x="184710" y="882199"/>
                  </a:cubicBezTo>
                  <a:cubicBezTo>
                    <a:pt x="184100" y="882199"/>
                    <a:pt x="184100" y="882199"/>
                    <a:pt x="184100" y="882199"/>
                  </a:cubicBezTo>
                  <a:cubicBezTo>
                    <a:pt x="184100" y="882813"/>
                    <a:pt x="184100" y="882813"/>
                    <a:pt x="184100" y="882813"/>
                  </a:cubicBezTo>
                  <a:cubicBezTo>
                    <a:pt x="183490" y="882813"/>
                    <a:pt x="183490" y="882813"/>
                    <a:pt x="183490" y="882813"/>
                  </a:cubicBezTo>
                  <a:cubicBezTo>
                    <a:pt x="183490" y="882199"/>
                    <a:pt x="183490" y="882199"/>
                    <a:pt x="183490" y="882199"/>
                  </a:cubicBezTo>
                  <a:cubicBezTo>
                    <a:pt x="181660" y="882199"/>
                    <a:pt x="181050" y="882199"/>
                    <a:pt x="181050" y="882199"/>
                  </a:cubicBezTo>
                  <a:cubicBezTo>
                    <a:pt x="181050" y="882813"/>
                    <a:pt x="181050" y="882813"/>
                    <a:pt x="181050" y="882813"/>
                  </a:cubicBezTo>
                  <a:cubicBezTo>
                    <a:pt x="179219" y="882813"/>
                    <a:pt x="178609" y="882813"/>
                    <a:pt x="177999" y="882813"/>
                  </a:cubicBezTo>
                  <a:cubicBezTo>
                    <a:pt x="177999" y="880970"/>
                    <a:pt x="177999" y="881584"/>
                    <a:pt x="177999" y="881584"/>
                  </a:cubicBezTo>
                  <a:cubicBezTo>
                    <a:pt x="176779" y="881584"/>
                    <a:pt x="176779" y="881584"/>
                    <a:pt x="176779" y="881584"/>
                  </a:cubicBezTo>
                  <a:cubicBezTo>
                    <a:pt x="176779" y="880356"/>
                    <a:pt x="176779" y="880356"/>
                    <a:pt x="176779" y="880356"/>
                  </a:cubicBezTo>
                  <a:cubicBezTo>
                    <a:pt x="176169" y="880356"/>
                    <a:pt x="176169" y="880356"/>
                    <a:pt x="176169" y="880356"/>
                  </a:cubicBezTo>
                  <a:cubicBezTo>
                    <a:pt x="176169" y="879741"/>
                    <a:pt x="176169" y="879741"/>
                    <a:pt x="176169" y="879741"/>
                  </a:cubicBezTo>
                  <a:cubicBezTo>
                    <a:pt x="176779" y="879741"/>
                    <a:pt x="176779" y="879741"/>
                    <a:pt x="176779" y="879741"/>
                  </a:cubicBezTo>
                  <a:cubicBezTo>
                    <a:pt x="176169" y="879127"/>
                    <a:pt x="176169" y="879127"/>
                    <a:pt x="176169" y="879127"/>
                  </a:cubicBezTo>
                  <a:cubicBezTo>
                    <a:pt x="176169" y="879741"/>
                    <a:pt x="176169" y="879741"/>
                    <a:pt x="176169" y="879741"/>
                  </a:cubicBezTo>
                  <a:cubicBezTo>
                    <a:pt x="175559" y="879741"/>
                    <a:pt x="175559" y="879741"/>
                    <a:pt x="175559" y="879741"/>
                  </a:cubicBezTo>
                  <a:cubicBezTo>
                    <a:pt x="175559" y="881584"/>
                    <a:pt x="175559" y="880970"/>
                    <a:pt x="175559" y="881584"/>
                  </a:cubicBezTo>
                  <a:cubicBezTo>
                    <a:pt x="173729" y="881584"/>
                    <a:pt x="174339" y="881584"/>
                    <a:pt x="173729" y="881584"/>
                  </a:cubicBezTo>
                  <a:cubicBezTo>
                    <a:pt x="173729" y="880356"/>
                    <a:pt x="173729" y="880356"/>
                    <a:pt x="173729" y="880356"/>
                  </a:cubicBezTo>
                  <a:cubicBezTo>
                    <a:pt x="172509" y="880356"/>
                    <a:pt x="172509" y="880356"/>
                    <a:pt x="172509" y="880356"/>
                  </a:cubicBezTo>
                  <a:cubicBezTo>
                    <a:pt x="172509" y="879127"/>
                    <a:pt x="172509" y="879127"/>
                    <a:pt x="172509" y="879127"/>
                  </a:cubicBezTo>
                  <a:cubicBezTo>
                    <a:pt x="171898" y="879127"/>
                    <a:pt x="171898" y="879127"/>
                    <a:pt x="171898" y="879127"/>
                  </a:cubicBezTo>
                  <a:cubicBezTo>
                    <a:pt x="171898" y="878513"/>
                    <a:pt x="171898" y="878513"/>
                    <a:pt x="171898" y="878513"/>
                  </a:cubicBezTo>
                  <a:cubicBezTo>
                    <a:pt x="170068" y="878513"/>
                    <a:pt x="170678" y="878513"/>
                    <a:pt x="170068" y="878513"/>
                  </a:cubicBezTo>
                  <a:cubicBezTo>
                    <a:pt x="170068" y="876670"/>
                    <a:pt x="170068" y="877284"/>
                    <a:pt x="170068" y="876670"/>
                  </a:cubicBezTo>
                  <a:cubicBezTo>
                    <a:pt x="171288" y="876670"/>
                    <a:pt x="171288" y="876670"/>
                    <a:pt x="171288" y="876670"/>
                  </a:cubicBezTo>
                  <a:cubicBezTo>
                    <a:pt x="171288" y="875441"/>
                    <a:pt x="171288" y="874827"/>
                    <a:pt x="171288" y="874827"/>
                  </a:cubicBezTo>
                  <a:cubicBezTo>
                    <a:pt x="170068" y="874827"/>
                    <a:pt x="170068" y="874827"/>
                    <a:pt x="170068" y="874827"/>
                  </a:cubicBezTo>
                  <a:cubicBezTo>
                    <a:pt x="170068" y="872984"/>
                    <a:pt x="170068" y="872984"/>
                    <a:pt x="170068" y="872369"/>
                  </a:cubicBezTo>
                  <a:cubicBezTo>
                    <a:pt x="169458" y="872369"/>
                    <a:pt x="169458" y="872369"/>
                    <a:pt x="169458" y="872369"/>
                  </a:cubicBezTo>
                  <a:cubicBezTo>
                    <a:pt x="169458" y="871755"/>
                    <a:pt x="169458" y="871755"/>
                    <a:pt x="169458" y="871755"/>
                  </a:cubicBezTo>
                  <a:cubicBezTo>
                    <a:pt x="168848" y="871755"/>
                    <a:pt x="168848" y="871755"/>
                    <a:pt x="168848" y="871755"/>
                  </a:cubicBezTo>
                  <a:cubicBezTo>
                    <a:pt x="168848" y="871141"/>
                    <a:pt x="168848" y="871141"/>
                    <a:pt x="168848" y="871141"/>
                  </a:cubicBezTo>
                  <a:cubicBezTo>
                    <a:pt x="167018" y="871141"/>
                    <a:pt x="167018" y="871141"/>
                    <a:pt x="166408" y="871141"/>
                  </a:cubicBezTo>
                  <a:cubicBezTo>
                    <a:pt x="166408" y="869297"/>
                    <a:pt x="166408" y="869912"/>
                    <a:pt x="166408" y="869912"/>
                  </a:cubicBezTo>
                  <a:cubicBezTo>
                    <a:pt x="165188" y="869912"/>
                    <a:pt x="165188" y="869912"/>
                    <a:pt x="165188" y="869912"/>
                  </a:cubicBezTo>
                  <a:cubicBezTo>
                    <a:pt x="165188" y="868683"/>
                    <a:pt x="165188" y="868683"/>
                    <a:pt x="165188" y="868683"/>
                  </a:cubicBezTo>
                  <a:cubicBezTo>
                    <a:pt x="163357" y="868683"/>
                    <a:pt x="162137" y="868683"/>
                    <a:pt x="161527" y="868683"/>
                  </a:cubicBezTo>
                  <a:cubicBezTo>
                    <a:pt x="161527" y="869912"/>
                    <a:pt x="161527" y="869912"/>
                    <a:pt x="161527" y="869912"/>
                  </a:cubicBezTo>
                  <a:cubicBezTo>
                    <a:pt x="160307" y="869912"/>
                    <a:pt x="159697" y="869912"/>
                    <a:pt x="159697" y="869912"/>
                  </a:cubicBezTo>
                  <a:cubicBezTo>
                    <a:pt x="159697" y="868683"/>
                    <a:pt x="159697" y="868683"/>
                    <a:pt x="159697" y="868683"/>
                  </a:cubicBezTo>
                  <a:cubicBezTo>
                    <a:pt x="158477" y="868683"/>
                    <a:pt x="158477" y="868683"/>
                    <a:pt x="158477" y="868683"/>
                  </a:cubicBezTo>
                  <a:cubicBezTo>
                    <a:pt x="158477" y="868069"/>
                    <a:pt x="158477" y="868069"/>
                    <a:pt x="158477" y="868069"/>
                  </a:cubicBezTo>
                  <a:cubicBezTo>
                    <a:pt x="157867" y="868069"/>
                    <a:pt x="157867" y="868069"/>
                    <a:pt x="157867" y="868069"/>
                  </a:cubicBezTo>
                  <a:cubicBezTo>
                    <a:pt x="157867" y="867454"/>
                    <a:pt x="157867" y="867454"/>
                    <a:pt x="157867" y="867454"/>
                  </a:cubicBezTo>
                  <a:cubicBezTo>
                    <a:pt x="158477" y="867454"/>
                    <a:pt x="158477" y="867454"/>
                    <a:pt x="158477" y="867454"/>
                  </a:cubicBezTo>
                  <a:cubicBezTo>
                    <a:pt x="158477" y="866840"/>
                    <a:pt x="158477" y="866840"/>
                    <a:pt x="158477" y="866840"/>
                  </a:cubicBezTo>
                  <a:cubicBezTo>
                    <a:pt x="156646" y="866840"/>
                    <a:pt x="156646" y="866226"/>
                    <a:pt x="156646" y="866226"/>
                  </a:cubicBezTo>
                  <a:cubicBezTo>
                    <a:pt x="156646" y="866840"/>
                    <a:pt x="156646" y="866840"/>
                    <a:pt x="156646" y="866840"/>
                  </a:cubicBezTo>
                  <a:cubicBezTo>
                    <a:pt x="156036" y="866840"/>
                    <a:pt x="156036" y="866840"/>
                    <a:pt x="156036" y="866840"/>
                  </a:cubicBezTo>
                  <a:cubicBezTo>
                    <a:pt x="156036" y="866226"/>
                    <a:pt x="156036" y="866226"/>
                    <a:pt x="156036" y="866226"/>
                  </a:cubicBezTo>
                  <a:cubicBezTo>
                    <a:pt x="155426" y="866226"/>
                    <a:pt x="155426" y="866226"/>
                    <a:pt x="155426" y="866226"/>
                  </a:cubicBezTo>
                  <a:cubicBezTo>
                    <a:pt x="155426" y="864383"/>
                    <a:pt x="155426" y="864997"/>
                    <a:pt x="155426" y="864383"/>
                  </a:cubicBezTo>
                  <a:cubicBezTo>
                    <a:pt x="156036" y="864383"/>
                    <a:pt x="156036" y="864383"/>
                    <a:pt x="156036" y="864383"/>
                  </a:cubicBezTo>
                  <a:cubicBezTo>
                    <a:pt x="156036" y="863768"/>
                    <a:pt x="156036" y="863768"/>
                    <a:pt x="156036" y="863768"/>
                  </a:cubicBezTo>
                  <a:cubicBezTo>
                    <a:pt x="155426" y="863768"/>
                    <a:pt x="155426" y="863768"/>
                    <a:pt x="155426" y="863768"/>
                  </a:cubicBezTo>
                  <a:cubicBezTo>
                    <a:pt x="155426" y="863154"/>
                    <a:pt x="155426" y="863154"/>
                    <a:pt x="155426" y="863154"/>
                  </a:cubicBezTo>
                  <a:cubicBezTo>
                    <a:pt x="156036" y="863154"/>
                    <a:pt x="156036" y="863154"/>
                    <a:pt x="156036" y="863154"/>
                  </a:cubicBezTo>
                  <a:cubicBezTo>
                    <a:pt x="156036" y="861311"/>
                    <a:pt x="156036" y="861925"/>
                    <a:pt x="156036" y="861925"/>
                  </a:cubicBezTo>
                  <a:cubicBezTo>
                    <a:pt x="155426" y="861925"/>
                    <a:pt x="155426" y="861925"/>
                    <a:pt x="155426" y="861925"/>
                  </a:cubicBezTo>
                  <a:cubicBezTo>
                    <a:pt x="155426" y="860697"/>
                    <a:pt x="155426" y="860697"/>
                    <a:pt x="155426" y="860697"/>
                  </a:cubicBezTo>
                  <a:cubicBezTo>
                    <a:pt x="153596" y="860082"/>
                    <a:pt x="152986" y="860082"/>
                    <a:pt x="152376" y="860082"/>
                  </a:cubicBezTo>
                  <a:cubicBezTo>
                    <a:pt x="152376" y="860697"/>
                    <a:pt x="152376" y="860697"/>
                    <a:pt x="152376" y="860697"/>
                  </a:cubicBezTo>
                  <a:cubicBezTo>
                    <a:pt x="152986" y="860697"/>
                    <a:pt x="152986" y="860697"/>
                    <a:pt x="152986" y="860697"/>
                  </a:cubicBezTo>
                  <a:cubicBezTo>
                    <a:pt x="152986" y="862540"/>
                    <a:pt x="152986" y="861925"/>
                    <a:pt x="152986" y="862540"/>
                  </a:cubicBezTo>
                  <a:cubicBezTo>
                    <a:pt x="151156" y="861925"/>
                    <a:pt x="150546" y="863768"/>
                    <a:pt x="149935" y="863154"/>
                  </a:cubicBezTo>
                  <a:cubicBezTo>
                    <a:pt x="149935" y="863768"/>
                    <a:pt x="149935" y="863768"/>
                    <a:pt x="149935" y="863768"/>
                  </a:cubicBezTo>
                  <a:cubicBezTo>
                    <a:pt x="150546" y="863768"/>
                    <a:pt x="150546" y="863768"/>
                    <a:pt x="150546" y="863768"/>
                  </a:cubicBezTo>
                  <a:cubicBezTo>
                    <a:pt x="150546" y="864383"/>
                    <a:pt x="150546" y="864383"/>
                    <a:pt x="150546" y="864383"/>
                  </a:cubicBezTo>
                  <a:cubicBezTo>
                    <a:pt x="149325" y="864383"/>
                    <a:pt x="149325" y="864383"/>
                    <a:pt x="149325" y="864383"/>
                  </a:cubicBezTo>
                  <a:cubicBezTo>
                    <a:pt x="149325" y="864997"/>
                    <a:pt x="149325" y="864997"/>
                    <a:pt x="149325" y="864997"/>
                  </a:cubicBezTo>
                  <a:cubicBezTo>
                    <a:pt x="148715" y="864997"/>
                    <a:pt x="148715" y="864997"/>
                    <a:pt x="148715" y="864997"/>
                  </a:cubicBezTo>
                  <a:cubicBezTo>
                    <a:pt x="148715" y="863768"/>
                    <a:pt x="149325" y="863768"/>
                    <a:pt x="149325" y="863768"/>
                  </a:cubicBezTo>
                  <a:cubicBezTo>
                    <a:pt x="147495" y="861925"/>
                    <a:pt x="146885" y="861925"/>
                    <a:pt x="146885" y="860697"/>
                  </a:cubicBezTo>
                  <a:cubicBezTo>
                    <a:pt x="145055" y="860082"/>
                    <a:pt x="144445" y="858854"/>
                    <a:pt x="143835" y="859468"/>
                  </a:cubicBezTo>
                  <a:cubicBezTo>
                    <a:pt x="143835" y="858854"/>
                    <a:pt x="143835" y="858854"/>
                    <a:pt x="143835" y="858854"/>
                  </a:cubicBezTo>
                  <a:cubicBezTo>
                    <a:pt x="141394" y="858854"/>
                    <a:pt x="140784" y="858854"/>
                    <a:pt x="140174" y="858854"/>
                  </a:cubicBezTo>
                  <a:cubicBezTo>
                    <a:pt x="140174" y="858239"/>
                    <a:pt x="140174" y="858239"/>
                    <a:pt x="140174" y="858239"/>
                  </a:cubicBezTo>
                  <a:cubicBezTo>
                    <a:pt x="137734" y="857625"/>
                    <a:pt x="136514" y="857011"/>
                    <a:pt x="136514" y="858239"/>
                  </a:cubicBezTo>
                  <a:cubicBezTo>
                    <a:pt x="136514" y="857011"/>
                    <a:pt x="136514" y="857011"/>
                    <a:pt x="136514" y="857011"/>
                  </a:cubicBezTo>
                  <a:cubicBezTo>
                    <a:pt x="135294" y="857011"/>
                    <a:pt x="135294" y="857011"/>
                    <a:pt x="135294" y="857011"/>
                  </a:cubicBezTo>
                  <a:cubicBezTo>
                    <a:pt x="135294" y="858239"/>
                    <a:pt x="135294" y="858239"/>
                    <a:pt x="135294" y="858239"/>
                  </a:cubicBezTo>
                  <a:cubicBezTo>
                    <a:pt x="134073" y="858239"/>
                    <a:pt x="134073" y="858239"/>
                    <a:pt x="134073" y="858239"/>
                  </a:cubicBezTo>
                  <a:cubicBezTo>
                    <a:pt x="134073" y="858854"/>
                    <a:pt x="134073" y="858854"/>
                    <a:pt x="134073" y="858854"/>
                  </a:cubicBezTo>
                  <a:cubicBezTo>
                    <a:pt x="133463" y="858854"/>
                    <a:pt x="133463" y="858854"/>
                    <a:pt x="133463" y="858854"/>
                  </a:cubicBezTo>
                  <a:cubicBezTo>
                    <a:pt x="133463" y="859468"/>
                    <a:pt x="133463" y="859468"/>
                    <a:pt x="133463" y="859468"/>
                  </a:cubicBezTo>
                  <a:cubicBezTo>
                    <a:pt x="131633" y="859468"/>
                    <a:pt x="131633" y="859468"/>
                    <a:pt x="131023" y="859468"/>
                  </a:cubicBezTo>
                  <a:cubicBezTo>
                    <a:pt x="131023" y="858854"/>
                    <a:pt x="131023" y="858854"/>
                    <a:pt x="131023" y="858854"/>
                  </a:cubicBezTo>
                  <a:cubicBezTo>
                    <a:pt x="130413" y="858854"/>
                    <a:pt x="130413" y="858854"/>
                    <a:pt x="130413" y="858854"/>
                  </a:cubicBezTo>
                  <a:cubicBezTo>
                    <a:pt x="130413" y="859468"/>
                    <a:pt x="130413" y="859468"/>
                    <a:pt x="130413" y="859468"/>
                  </a:cubicBezTo>
                  <a:cubicBezTo>
                    <a:pt x="127973" y="858854"/>
                    <a:pt x="127973" y="860082"/>
                    <a:pt x="127362" y="860082"/>
                  </a:cubicBezTo>
                  <a:cubicBezTo>
                    <a:pt x="127362" y="859468"/>
                    <a:pt x="127362" y="859468"/>
                    <a:pt x="127362" y="859468"/>
                  </a:cubicBezTo>
                  <a:cubicBezTo>
                    <a:pt x="125532" y="859468"/>
                    <a:pt x="124922" y="858239"/>
                    <a:pt x="124922" y="858239"/>
                  </a:cubicBezTo>
                  <a:cubicBezTo>
                    <a:pt x="124922" y="858854"/>
                    <a:pt x="124922" y="858854"/>
                    <a:pt x="124922" y="858854"/>
                  </a:cubicBezTo>
                  <a:cubicBezTo>
                    <a:pt x="124312" y="858854"/>
                    <a:pt x="124312" y="858854"/>
                    <a:pt x="124312" y="858854"/>
                  </a:cubicBezTo>
                  <a:cubicBezTo>
                    <a:pt x="124312" y="858239"/>
                    <a:pt x="124312" y="858239"/>
                    <a:pt x="124312" y="858239"/>
                  </a:cubicBezTo>
                  <a:cubicBezTo>
                    <a:pt x="123092" y="858239"/>
                    <a:pt x="123092" y="858239"/>
                    <a:pt x="123092" y="858239"/>
                  </a:cubicBezTo>
                  <a:cubicBezTo>
                    <a:pt x="123092" y="858854"/>
                    <a:pt x="123092" y="858854"/>
                    <a:pt x="123092" y="858854"/>
                  </a:cubicBezTo>
                  <a:cubicBezTo>
                    <a:pt x="121872" y="858854"/>
                    <a:pt x="121872" y="858854"/>
                    <a:pt x="121872" y="858854"/>
                  </a:cubicBezTo>
                  <a:cubicBezTo>
                    <a:pt x="121872" y="858239"/>
                    <a:pt x="121872" y="858239"/>
                    <a:pt x="121872" y="858239"/>
                  </a:cubicBezTo>
                  <a:cubicBezTo>
                    <a:pt x="120041" y="858239"/>
                    <a:pt x="120041" y="858239"/>
                    <a:pt x="119431" y="858239"/>
                  </a:cubicBezTo>
                  <a:cubicBezTo>
                    <a:pt x="119431" y="858854"/>
                    <a:pt x="119431" y="858854"/>
                    <a:pt x="119431" y="858854"/>
                  </a:cubicBezTo>
                  <a:cubicBezTo>
                    <a:pt x="118211" y="858854"/>
                    <a:pt x="118211" y="858854"/>
                    <a:pt x="118211" y="858854"/>
                  </a:cubicBezTo>
                  <a:cubicBezTo>
                    <a:pt x="119431" y="856396"/>
                    <a:pt x="118211" y="855782"/>
                    <a:pt x="118211" y="855168"/>
                  </a:cubicBezTo>
                  <a:cubicBezTo>
                    <a:pt x="117601" y="855168"/>
                    <a:pt x="117601" y="855168"/>
                    <a:pt x="117601" y="855168"/>
                  </a:cubicBezTo>
                  <a:cubicBezTo>
                    <a:pt x="117601" y="855782"/>
                    <a:pt x="117601" y="855782"/>
                    <a:pt x="117601" y="855782"/>
                  </a:cubicBezTo>
                  <a:cubicBezTo>
                    <a:pt x="115771" y="855782"/>
                    <a:pt x="114551" y="855782"/>
                    <a:pt x="113941" y="855782"/>
                  </a:cubicBezTo>
                  <a:cubicBezTo>
                    <a:pt x="113941" y="856396"/>
                    <a:pt x="113941" y="856396"/>
                    <a:pt x="113941" y="856396"/>
                  </a:cubicBezTo>
                  <a:cubicBezTo>
                    <a:pt x="113331" y="856396"/>
                    <a:pt x="113331" y="856396"/>
                    <a:pt x="113331" y="856396"/>
                  </a:cubicBezTo>
                  <a:cubicBezTo>
                    <a:pt x="113331" y="858239"/>
                    <a:pt x="113331" y="858854"/>
                    <a:pt x="113331" y="859468"/>
                  </a:cubicBezTo>
                  <a:cubicBezTo>
                    <a:pt x="111500" y="860082"/>
                    <a:pt x="111500" y="860697"/>
                    <a:pt x="110890" y="860082"/>
                  </a:cubicBezTo>
                  <a:cubicBezTo>
                    <a:pt x="110890" y="860697"/>
                    <a:pt x="110890" y="860697"/>
                    <a:pt x="110890" y="860697"/>
                  </a:cubicBezTo>
                  <a:cubicBezTo>
                    <a:pt x="111500" y="860697"/>
                    <a:pt x="111500" y="860697"/>
                    <a:pt x="111500" y="860697"/>
                  </a:cubicBezTo>
                  <a:cubicBezTo>
                    <a:pt x="111500" y="861925"/>
                    <a:pt x="111500" y="861925"/>
                    <a:pt x="111500" y="861925"/>
                  </a:cubicBezTo>
                  <a:cubicBezTo>
                    <a:pt x="110890" y="861925"/>
                    <a:pt x="110890" y="861925"/>
                    <a:pt x="110890" y="861925"/>
                  </a:cubicBezTo>
                  <a:cubicBezTo>
                    <a:pt x="110890" y="863768"/>
                    <a:pt x="112110" y="863768"/>
                    <a:pt x="111500" y="863768"/>
                  </a:cubicBezTo>
                  <a:cubicBezTo>
                    <a:pt x="110890" y="864997"/>
                    <a:pt x="110890" y="864383"/>
                    <a:pt x="110280" y="864383"/>
                  </a:cubicBezTo>
                  <a:cubicBezTo>
                    <a:pt x="110280" y="866226"/>
                    <a:pt x="110280" y="865611"/>
                    <a:pt x="110280" y="866226"/>
                  </a:cubicBezTo>
                  <a:cubicBezTo>
                    <a:pt x="108450" y="866226"/>
                    <a:pt x="109060" y="866226"/>
                    <a:pt x="109060" y="866226"/>
                  </a:cubicBezTo>
                  <a:cubicBezTo>
                    <a:pt x="109060" y="867454"/>
                    <a:pt x="109060" y="867454"/>
                    <a:pt x="109060" y="867454"/>
                  </a:cubicBezTo>
                  <a:cubicBezTo>
                    <a:pt x="107840" y="866840"/>
                    <a:pt x="108450" y="866226"/>
                    <a:pt x="107840" y="866226"/>
                  </a:cubicBezTo>
                  <a:cubicBezTo>
                    <a:pt x="107230" y="866226"/>
                    <a:pt x="107230" y="866226"/>
                    <a:pt x="107230" y="866226"/>
                  </a:cubicBezTo>
                  <a:cubicBezTo>
                    <a:pt x="107230" y="864997"/>
                    <a:pt x="107230" y="864997"/>
                    <a:pt x="107230" y="864997"/>
                  </a:cubicBezTo>
                  <a:cubicBezTo>
                    <a:pt x="106620" y="864997"/>
                    <a:pt x="106620" y="864997"/>
                    <a:pt x="106620" y="864997"/>
                  </a:cubicBezTo>
                  <a:cubicBezTo>
                    <a:pt x="106620" y="864383"/>
                    <a:pt x="106620" y="864383"/>
                    <a:pt x="106620" y="864383"/>
                  </a:cubicBezTo>
                  <a:cubicBezTo>
                    <a:pt x="104789" y="864383"/>
                    <a:pt x="104179" y="864383"/>
                    <a:pt x="103569" y="864383"/>
                  </a:cubicBezTo>
                  <a:cubicBezTo>
                    <a:pt x="103569" y="864997"/>
                    <a:pt x="103569" y="864997"/>
                    <a:pt x="103569" y="864997"/>
                  </a:cubicBezTo>
                  <a:cubicBezTo>
                    <a:pt x="102959" y="864997"/>
                    <a:pt x="102959" y="864997"/>
                    <a:pt x="102959" y="864997"/>
                  </a:cubicBezTo>
                  <a:cubicBezTo>
                    <a:pt x="102959" y="866226"/>
                    <a:pt x="102959" y="866226"/>
                    <a:pt x="102959" y="866226"/>
                  </a:cubicBezTo>
                  <a:cubicBezTo>
                    <a:pt x="101129" y="866226"/>
                    <a:pt x="101129" y="866840"/>
                    <a:pt x="101129" y="866840"/>
                  </a:cubicBezTo>
                  <a:cubicBezTo>
                    <a:pt x="101129" y="868683"/>
                    <a:pt x="101129" y="868069"/>
                    <a:pt x="101129" y="868069"/>
                  </a:cubicBezTo>
                  <a:cubicBezTo>
                    <a:pt x="99909" y="868069"/>
                    <a:pt x="99909" y="868069"/>
                    <a:pt x="99909" y="868069"/>
                  </a:cubicBezTo>
                  <a:cubicBezTo>
                    <a:pt x="99909" y="866840"/>
                    <a:pt x="99909" y="866840"/>
                    <a:pt x="99909" y="866840"/>
                  </a:cubicBezTo>
                  <a:cubicBezTo>
                    <a:pt x="97468" y="866226"/>
                    <a:pt x="96858" y="867454"/>
                    <a:pt x="97468" y="868069"/>
                  </a:cubicBezTo>
                  <a:cubicBezTo>
                    <a:pt x="96248" y="868069"/>
                    <a:pt x="96248" y="868069"/>
                    <a:pt x="96248" y="868069"/>
                  </a:cubicBezTo>
                  <a:cubicBezTo>
                    <a:pt x="96248" y="869912"/>
                    <a:pt x="96248" y="870526"/>
                    <a:pt x="96248" y="870526"/>
                  </a:cubicBezTo>
                  <a:cubicBezTo>
                    <a:pt x="94418" y="870526"/>
                    <a:pt x="95028" y="871755"/>
                    <a:pt x="95028" y="871755"/>
                  </a:cubicBezTo>
                  <a:cubicBezTo>
                    <a:pt x="93198" y="871755"/>
                    <a:pt x="93808" y="871755"/>
                    <a:pt x="93808" y="871755"/>
                  </a:cubicBezTo>
                  <a:cubicBezTo>
                    <a:pt x="93808" y="872369"/>
                    <a:pt x="93808" y="872369"/>
                    <a:pt x="93808" y="872369"/>
                  </a:cubicBezTo>
                  <a:cubicBezTo>
                    <a:pt x="93198" y="872369"/>
                    <a:pt x="93198" y="872369"/>
                    <a:pt x="93198" y="872369"/>
                  </a:cubicBezTo>
                  <a:cubicBezTo>
                    <a:pt x="93198" y="871141"/>
                    <a:pt x="93198" y="871141"/>
                    <a:pt x="93198" y="871141"/>
                  </a:cubicBezTo>
                  <a:cubicBezTo>
                    <a:pt x="94418" y="871141"/>
                    <a:pt x="94418" y="871141"/>
                    <a:pt x="94418" y="871141"/>
                  </a:cubicBezTo>
                  <a:cubicBezTo>
                    <a:pt x="94418" y="869297"/>
                    <a:pt x="95638" y="869297"/>
                    <a:pt x="95028" y="868683"/>
                  </a:cubicBezTo>
                  <a:cubicBezTo>
                    <a:pt x="94418" y="868683"/>
                    <a:pt x="94418" y="868683"/>
                    <a:pt x="94418" y="868683"/>
                  </a:cubicBezTo>
                  <a:cubicBezTo>
                    <a:pt x="94418" y="870526"/>
                    <a:pt x="94418" y="870526"/>
                    <a:pt x="94418" y="870526"/>
                  </a:cubicBezTo>
                  <a:cubicBezTo>
                    <a:pt x="92588" y="870526"/>
                    <a:pt x="92588" y="870526"/>
                    <a:pt x="91978" y="870526"/>
                  </a:cubicBezTo>
                  <a:cubicBezTo>
                    <a:pt x="93808" y="868683"/>
                    <a:pt x="93808" y="868069"/>
                    <a:pt x="93808" y="867454"/>
                  </a:cubicBezTo>
                  <a:cubicBezTo>
                    <a:pt x="93198" y="867454"/>
                    <a:pt x="93198" y="867454"/>
                    <a:pt x="93198" y="867454"/>
                  </a:cubicBezTo>
                  <a:cubicBezTo>
                    <a:pt x="93198" y="865611"/>
                    <a:pt x="93198" y="865611"/>
                    <a:pt x="93198" y="864997"/>
                  </a:cubicBezTo>
                  <a:cubicBezTo>
                    <a:pt x="91368" y="864997"/>
                    <a:pt x="90758" y="864997"/>
                    <a:pt x="90758" y="864997"/>
                  </a:cubicBezTo>
                  <a:cubicBezTo>
                    <a:pt x="90758" y="864383"/>
                    <a:pt x="90758" y="864383"/>
                    <a:pt x="90758" y="864383"/>
                  </a:cubicBezTo>
                  <a:cubicBezTo>
                    <a:pt x="88927" y="864383"/>
                    <a:pt x="88927" y="863768"/>
                    <a:pt x="88317" y="863768"/>
                  </a:cubicBezTo>
                  <a:cubicBezTo>
                    <a:pt x="89537" y="864997"/>
                    <a:pt x="89537" y="864383"/>
                    <a:pt x="90147" y="864383"/>
                  </a:cubicBezTo>
                  <a:cubicBezTo>
                    <a:pt x="90147" y="864997"/>
                    <a:pt x="90147" y="864997"/>
                    <a:pt x="90147" y="864997"/>
                  </a:cubicBezTo>
                  <a:cubicBezTo>
                    <a:pt x="90758" y="864997"/>
                    <a:pt x="90758" y="864997"/>
                    <a:pt x="90758" y="864997"/>
                  </a:cubicBezTo>
                  <a:cubicBezTo>
                    <a:pt x="90758" y="866840"/>
                    <a:pt x="91978" y="866840"/>
                    <a:pt x="91368" y="867454"/>
                  </a:cubicBezTo>
                  <a:cubicBezTo>
                    <a:pt x="90758" y="867454"/>
                    <a:pt x="90758" y="867454"/>
                    <a:pt x="90758" y="867454"/>
                  </a:cubicBezTo>
                  <a:cubicBezTo>
                    <a:pt x="91978" y="868069"/>
                    <a:pt x="91368" y="868683"/>
                    <a:pt x="91368" y="868683"/>
                  </a:cubicBezTo>
                  <a:cubicBezTo>
                    <a:pt x="90758" y="868683"/>
                    <a:pt x="90758" y="868683"/>
                    <a:pt x="90758" y="868683"/>
                  </a:cubicBezTo>
                  <a:cubicBezTo>
                    <a:pt x="90758" y="869912"/>
                    <a:pt x="90758" y="869912"/>
                    <a:pt x="90758" y="869912"/>
                  </a:cubicBezTo>
                  <a:cubicBezTo>
                    <a:pt x="90147" y="869912"/>
                    <a:pt x="90147" y="869912"/>
                    <a:pt x="90147" y="869912"/>
                  </a:cubicBezTo>
                  <a:cubicBezTo>
                    <a:pt x="90147" y="868683"/>
                    <a:pt x="90147" y="868683"/>
                    <a:pt x="90147" y="868683"/>
                  </a:cubicBezTo>
                  <a:cubicBezTo>
                    <a:pt x="89537" y="868683"/>
                    <a:pt x="89537" y="868683"/>
                    <a:pt x="89537" y="868683"/>
                  </a:cubicBezTo>
                  <a:cubicBezTo>
                    <a:pt x="89537" y="868069"/>
                    <a:pt x="89537" y="868069"/>
                    <a:pt x="89537" y="868069"/>
                  </a:cubicBezTo>
                  <a:cubicBezTo>
                    <a:pt x="88317" y="868069"/>
                    <a:pt x="88317" y="868069"/>
                    <a:pt x="88317" y="868069"/>
                  </a:cubicBezTo>
                  <a:cubicBezTo>
                    <a:pt x="88317" y="868683"/>
                    <a:pt x="88317" y="868683"/>
                    <a:pt x="88317" y="868683"/>
                  </a:cubicBezTo>
                  <a:cubicBezTo>
                    <a:pt x="89537" y="868683"/>
                    <a:pt x="89537" y="868683"/>
                    <a:pt x="89537" y="868683"/>
                  </a:cubicBezTo>
                  <a:cubicBezTo>
                    <a:pt x="89537" y="870526"/>
                    <a:pt x="89537" y="870526"/>
                    <a:pt x="89537" y="870526"/>
                  </a:cubicBezTo>
                  <a:cubicBezTo>
                    <a:pt x="90758" y="870526"/>
                    <a:pt x="90758" y="870526"/>
                    <a:pt x="90758" y="870526"/>
                  </a:cubicBezTo>
                  <a:cubicBezTo>
                    <a:pt x="90758" y="871141"/>
                    <a:pt x="90758" y="871141"/>
                    <a:pt x="90758" y="871141"/>
                  </a:cubicBezTo>
                  <a:cubicBezTo>
                    <a:pt x="88927" y="871141"/>
                    <a:pt x="88927" y="871141"/>
                    <a:pt x="88317" y="871141"/>
                  </a:cubicBezTo>
                  <a:cubicBezTo>
                    <a:pt x="88317" y="872984"/>
                    <a:pt x="88317" y="872369"/>
                    <a:pt x="88317" y="872369"/>
                  </a:cubicBezTo>
                  <a:cubicBezTo>
                    <a:pt x="86487" y="872369"/>
                    <a:pt x="87097" y="874212"/>
                    <a:pt x="87097" y="874212"/>
                  </a:cubicBezTo>
                  <a:cubicBezTo>
                    <a:pt x="87707" y="874212"/>
                    <a:pt x="87707" y="874212"/>
                    <a:pt x="87707" y="874212"/>
                  </a:cubicBezTo>
                  <a:cubicBezTo>
                    <a:pt x="87707" y="874827"/>
                    <a:pt x="87707" y="874827"/>
                    <a:pt x="87707" y="874827"/>
                  </a:cubicBezTo>
                  <a:cubicBezTo>
                    <a:pt x="85877" y="874827"/>
                    <a:pt x="86487" y="874827"/>
                    <a:pt x="86487" y="874827"/>
                  </a:cubicBezTo>
                  <a:cubicBezTo>
                    <a:pt x="86487" y="876670"/>
                    <a:pt x="86487" y="876055"/>
                    <a:pt x="86487" y="876055"/>
                  </a:cubicBezTo>
                  <a:cubicBezTo>
                    <a:pt x="85877" y="876055"/>
                    <a:pt x="85877" y="876055"/>
                    <a:pt x="85877" y="876055"/>
                  </a:cubicBezTo>
                  <a:cubicBezTo>
                    <a:pt x="85877" y="876670"/>
                    <a:pt x="85877" y="876670"/>
                    <a:pt x="85877" y="876670"/>
                  </a:cubicBezTo>
                  <a:cubicBezTo>
                    <a:pt x="87097" y="876670"/>
                    <a:pt x="87707" y="876670"/>
                    <a:pt x="87707" y="876670"/>
                  </a:cubicBezTo>
                  <a:cubicBezTo>
                    <a:pt x="87707" y="877898"/>
                    <a:pt x="87707" y="877898"/>
                    <a:pt x="87707" y="877898"/>
                  </a:cubicBezTo>
                  <a:cubicBezTo>
                    <a:pt x="87097" y="877898"/>
                    <a:pt x="87097" y="877898"/>
                    <a:pt x="87097" y="877898"/>
                  </a:cubicBezTo>
                  <a:cubicBezTo>
                    <a:pt x="87097" y="879127"/>
                    <a:pt x="87097" y="879127"/>
                    <a:pt x="87097" y="879127"/>
                  </a:cubicBezTo>
                  <a:cubicBezTo>
                    <a:pt x="87707" y="879127"/>
                    <a:pt x="87707" y="879127"/>
                    <a:pt x="87707" y="879127"/>
                  </a:cubicBezTo>
                  <a:cubicBezTo>
                    <a:pt x="88317" y="880970"/>
                    <a:pt x="86487" y="881584"/>
                    <a:pt x="87097" y="882199"/>
                  </a:cubicBezTo>
                  <a:cubicBezTo>
                    <a:pt x="85267" y="882199"/>
                    <a:pt x="85877" y="882199"/>
                    <a:pt x="85877" y="882199"/>
                  </a:cubicBezTo>
                  <a:cubicBezTo>
                    <a:pt x="85877" y="882813"/>
                    <a:pt x="85877" y="882813"/>
                    <a:pt x="85877" y="882813"/>
                  </a:cubicBezTo>
                  <a:cubicBezTo>
                    <a:pt x="84657" y="882813"/>
                    <a:pt x="84657" y="882813"/>
                    <a:pt x="84657" y="882813"/>
                  </a:cubicBezTo>
                  <a:cubicBezTo>
                    <a:pt x="85267" y="885270"/>
                    <a:pt x="83437" y="885270"/>
                    <a:pt x="83437" y="885270"/>
                  </a:cubicBezTo>
                  <a:cubicBezTo>
                    <a:pt x="83437" y="884042"/>
                    <a:pt x="83437" y="884042"/>
                    <a:pt x="83437" y="884042"/>
                  </a:cubicBezTo>
                  <a:cubicBezTo>
                    <a:pt x="81606" y="884042"/>
                    <a:pt x="80386" y="884042"/>
                    <a:pt x="79776" y="884042"/>
                  </a:cubicBezTo>
                  <a:cubicBezTo>
                    <a:pt x="79776" y="885270"/>
                    <a:pt x="79776" y="885270"/>
                    <a:pt x="79776" y="885270"/>
                  </a:cubicBezTo>
                  <a:cubicBezTo>
                    <a:pt x="79166" y="885270"/>
                    <a:pt x="79166" y="885270"/>
                    <a:pt x="79166" y="885270"/>
                  </a:cubicBezTo>
                  <a:cubicBezTo>
                    <a:pt x="79166" y="885885"/>
                    <a:pt x="79166" y="885885"/>
                    <a:pt x="79166" y="885885"/>
                  </a:cubicBezTo>
                  <a:cubicBezTo>
                    <a:pt x="78556" y="885885"/>
                    <a:pt x="78556" y="885885"/>
                    <a:pt x="78556" y="885885"/>
                  </a:cubicBezTo>
                  <a:cubicBezTo>
                    <a:pt x="78556" y="886499"/>
                    <a:pt x="78556" y="886499"/>
                    <a:pt x="78556" y="886499"/>
                  </a:cubicBezTo>
                  <a:cubicBezTo>
                    <a:pt x="77946" y="886499"/>
                    <a:pt x="77946" y="886499"/>
                    <a:pt x="77946" y="886499"/>
                  </a:cubicBezTo>
                  <a:cubicBezTo>
                    <a:pt x="77946" y="888342"/>
                    <a:pt x="77946" y="887728"/>
                    <a:pt x="77946" y="887728"/>
                  </a:cubicBezTo>
                  <a:cubicBezTo>
                    <a:pt x="76116" y="887728"/>
                    <a:pt x="75505" y="887728"/>
                    <a:pt x="75505" y="887728"/>
                  </a:cubicBezTo>
                  <a:cubicBezTo>
                    <a:pt x="75505" y="886499"/>
                    <a:pt x="75505" y="885885"/>
                    <a:pt x="75505" y="885885"/>
                  </a:cubicBezTo>
                  <a:cubicBezTo>
                    <a:pt x="73675" y="885885"/>
                    <a:pt x="74285" y="885885"/>
                    <a:pt x="74285" y="885885"/>
                  </a:cubicBezTo>
                  <a:cubicBezTo>
                    <a:pt x="74285" y="884042"/>
                    <a:pt x="74285" y="883427"/>
                    <a:pt x="74285" y="883427"/>
                  </a:cubicBezTo>
                  <a:cubicBezTo>
                    <a:pt x="73065" y="883427"/>
                    <a:pt x="73065" y="883427"/>
                    <a:pt x="73065" y="883427"/>
                  </a:cubicBezTo>
                  <a:cubicBezTo>
                    <a:pt x="73065" y="881584"/>
                    <a:pt x="73065" y="882199"/>
                    <a:pt x="73065" y="882199"/>
                  </a:cubicBezTo>
                  <a:cubicBezTo>
                    <a:pt x="74285" y="882199"/>
                    <a:pt x="74285" y="882199"/>
                    <a:pt x="74285" y="882199"/>
                  </a:cubicBezTo>
                  <a:cubicBezTo>
                    <a:pt x="74285" y="881584"/>
                    <a:pt x="74285" y="881584"/>
                    <a:pt x="74285" y="881584"/>
                  </a:cubicBezTo>
                  <a:cubicBezTo>
                    <a:pt x="74895" y="881584"/>
                    <a:pt x="74895" y="881584"/>
                    <a:pt x="74895" y="881584"/>
                  </a:cubicBezTo>
                  <a:cubicBezTo>
                    <a:pt x="74895" y="880356"/>
                    <a:pt x="74895" y="880356"/>
                    <a:pt x="74895" y="880356"/>
                  </a:cubicBezTo>
                  <a:cubicBezTo>
                    <a:pt x="74285" y="880356"/>
                    <a:pt x="74285" y="880356"/>
                    <a:pt x="74285" y="880356"/>
                  </a:cubicBezTo>
                  <a:cubicBezTo>
                    <a:pt x="74285" y="879127"/>
                    <a:pt x="74285" y="878513"/>
                    <a:pt x="74285" y="878513"/>
                  </a:cubicBezTo>
                  <a:cubicBezTo>
                    <a:pt x="73065" y="878513"/>
                    <a:pt x="73065" y="878513"/>
                    <a:pt x="73065" y="878513"/>
                  </a:cubicBezTo>
                  <a:cubicBezTo>
                    <a:pt x="73065" y="877898"/>
                    <a:pt x="73065" y="877898"/>
                    <a:pt x="73065" y="877898"/>
                  </a:cubicBezTo>
                  <a:cubicBezTo>
                    <a:pt x="74285" y="877898"/>
                    <a:pt x="74285" y="877898"/>
                    <a:pt x="74285" y="877898"/>
                  </a:cubicBezTo>
                  <a:cubicBezTo>
                    <a:pt x="74285" y="876670"/>
                    <a:pt x="74285" y="876670"/>
                    <a:pt x="74285" y="876670"/>
                  </a:cubicBezTo>
                  <a:cubicBezTo>
                    <a:pt x="73065" y="876670"/>
                    <a:pt x="73065" y="876670"/>
                    <a:pt x="73065" y="876670"/>
                  </a:cubicBezTo>
                  <a:cubicBezTo>
                    <a:pt x="73065" y="875441"/>
                    <a:pt x="73065" y="875441"/>
                    <a:pt x="73065" y="875441"/>
                  </a:cubicBezTo>
                  <a:cubicBezTo>
                    <a:pt x="72455" y="875441"/>
                    <a:pt x="72455" y="875441"/>
                    <a:pt x="72455" y="875441"/>
                  </a:cubicBezTo>
                  <a:cubicBezTo>
                    <a:pt x="72455" y="873598"/>
                    <a:pt x="71235" y="874212"/>
                    <a:pt x="71235" y="874212"/>
                  </a:cubicBezTo>
                  <a:cubicBezTo>
                    <a:pt x="71235" y="872369"/>
                    <a:pt x="71235" y="872984"/>
                    <a:pt x="71235" y="872369"/>
                  </a:cubicBezTo>
                  <a:cubicBezTo>
                    <a:pt x="69405" y="872369"/>
                    <a:pt x="69405" y="872369"/>
                    <a:pt x="68795" y="872369"/>
                  </a:cubicBezTo>
                  <a:cubicBezTo>
                    <a:pt x="68795" y="871755"/>
                    <a:pt x="68795" y="871755"/>
                    <a:pt x="68795" y="871755"/>
                  </a:cubicBezTo>
                  <a:cubicBezTo>
                    <a:pt x="68184" y="871755"/>
                    <a:pt x="68184" y="871755"/>
                    <a:pt x="68184" y="871755"/>
                  </a:cubicBezTo>
                  <a:cubicBezTo>
                    <a:pt x="68184" y="871141"/>
                    <a:pt x="68184" y="871141"/>
                    <a:pt x="68184" y="871141"/>
                  </a:cubicBezTo>
                  <a:cubicBezTo>
                    <a:pt x="66964" y="871141"/>
                    <a:pt x="66964" y="869912"/>
                    <a:pt x="66964" y="870526"/>
                  </a:cubicBezTo>
                  <a:cubicBezTo>
                    <a:pt x="66964" y="871141"/>
                    <a:pt x="66964" y="871141"/>
                    <a:pt x="66964" y="871141"/>
                  </a:cubicBezTo>
                  <a:cubicBezTo>
                    <a:pt x="65744" y="869912"/>
                    <a:pt x="65744" y="870526"/>
                    <a:pt x="65134" y="870526"/>
                  </a:cubicBezTo>
                  <a:cubicBezTo>
                    <a:pt x="65134" y="871141"/>
                    <a:pt x="65134" y="871141"/>
                    <a:pt x="65134" y="871141"/>
                  </a:cubicBezTo>
                  <a:cubicBezTo>
                    <a:pt x="63914" y="869912"/>
                    <a:pt x="65134" y="869297"/>
                    <a:pt x="64524" y="868683"/>
                  </a:cubicBezTo>
                  <a:cubicBezTo>
                    <a:pt x="63304" y="868683"/>
                    <a:pt x="63304" y="868683"/>
                    <a:pt x="63304" y="868683"/>
                  </a:cubicBezTo>
                  <a:cubicBezTo>
                    <a:pt x="63914" y="868069"/>
                    <a:pt x="63914" y="868069"/>
                    <a:pt x="63914" y="868069"/>
                  </a:cubicBezTo>
                  <a:cubicBezTo>
                    <a:pt x="63304" y="868069"/>
                    <a:pt x="63304" y="868069"/>
                    <a:pt x="63304" y="868069"/>
                  </a:cubicBezTo>
                  <a:cubicBezTo>
                    <a:pt x="63304" y="867454"/>
                    <a:pt x="63304" y="867454"/>
                    <a:pt x="63304" y="867454"/>
                  </a:cubicBezTo>
                  <a:cubicBezTo>
                    <a:pt x="61474" y="867454"/>
                    <a:pt x="62084" y="867454"/>
                    <a:pt x="62084" y="867454"/>
                  </a:cubicBezTo>
                  <a:cubicBezTo>
                    <a:pt x="62084" y="866840"/>
                    <a:pt x="62084" y="866840"/>
                    <a:pt x="62084" y="866840"/>
                  </a:cubicBezTo>
                  <a:cubicBezTo>
                    <a:pt x="60253" y="866840"/>
                    <a:pt x="59033" y="866840"/>
                    <a:pt x="59033" y="866840"/>
                  </a:cubicBezTo>
                  <a:cubicBezTo>
                    <a:pt x="59033" y="867454"/>
                    <a:pt x="59033" y="867454"/>
                    <a:pt x="59033" y="867454"/>
                  </a:cubicBezTo>
                  <a:cubicBezTo>
                    <a:pt x="58423" y="867454"/>
                    <a:pt x="58423" y="867454"/>
                    <a:pt x="58423" y="867454"/>
                  </a:cubicBezTo>
                  <a:cubicBezTo>
                    <a:pt x="57203" y="869297"/>
                    <a:pt x="57813" y="869912"/>
                    <a:pt x="58423" y="870526"/>
                  </a:cubicBezTo>
                  <a:cubicBezTo>
                    <a:pt x="57203" y="870526"/>
                    <a:pt x="57203" y="870526"/>
                    <a:pt x="57203" y="870526"/>
                  </a:cubicBezTo>
                  <a:cubicBezTo>
                    <a:pt x="57203" y="871141"/>
                    <a:pt x="57203" y="871141"/>
                    <a:pt x="57203" y="871141"/>
                  </a:cubicBezTo>
                  <a:cubicBezTo>
                    <a:pt x="56593" y="871141"/>
                    <a:pt x="56593" y="871141"/>
                    <a:pt x="56593" y="871141"/>
                  </a:cubicBezTo>
                  <a:cubicBezTo>
                    <a:pt x="56593" y="873598"/>
                    <a:pt x="54763" y="872369"/>
                    <a:pt x="54763" y="872369"/>
                  </a:cubicBezTo>
                  <a:cubicBezTo>
                    <a:pt x="54763" y="873598"/>
                    <a:pt x="54763" y="873598"/>
                    <a:pt x="54763" y="873598"/>
                  </a:cubicBezTo>
                  <a:cubicBezTo>
                    <a:pt x="52932" y="873598"/>
                    <a:pt x="53542" y="873598"/>
                    <a:pt x="52932" y="873598"/>
                  </a:cubicBezTo>
                  <a:cubicBezTo>
                    <a:pt x="52932" y="872369"/>
                    <a:pt x="52932" y="872369"/>
                    <a:pt x="52932" y="872369"/>
                  </a:cubicBezTo>
                  <a:cubicBezTo>
                    <a:pt x="52322" y="872369"/>
                    <a:pt x="52322" y="872369"/>
                    <a:pt x="52322" y="872369"/>
                  </a:cubicBezTo>
                  <a:cubicBezTo>
                    <a:pt x="52322" y="873598"/>
                    <a:pt x="52322" y="873598"/>
                    <a:pt x="52322" y="873598"/>
                  </a:cubicBezTo>
                  <a:cubicBezTo>
                    <a:pt x="51712" y="873598"/>
                    <a:pt x="51712" y="873598"/>
                    <a:pt x="51712" y="873598"/>
                  </a:cubicBezTo>
                  <a:cubicBezTo>
                    <a:pt x="51712" y="872369"/>
                    <a:pt x="51712" y="872369"/>
                    <a:pt x="51712" y="872369"/>
                  </a:cubicBezTo>
                  <a:cubicBezTo>
                    <a:pt x="51102" y="872369"/>
                    <a:pt x="51102" y="872369"/>
                    <a:pt x="51102" y="872369"/>
                  </a:cubicBezTo>
                  <a:cubicBezTo>
                    <a:pt x="51102" y="873598"/>
                    <a:pt x="51102" y="873598"/>
                    <a:pt x="51102" y="873598"/>
                  </a:cubicBezTo>
                  <a:cubicBezTo>
                    <a:pt x="48662" y="873598"/>
                    <a:pt x="47442" y="873598"/>
                    <a:pt x="46832" y="873598"/>
                  </a:cubicBezTo>
                  <a:cubicBezTo>
                    <a:pt x="46832" y="871755"/>
                    <a:pt x="46832" y="871141"/>
                    <a:pt x="46832" y="871141"/>
                  </a:cubicBezTo>
                  <a:cubicBezTo>
                    <a:pt x="44391" y="871141"/>
                    <a:pt x="45611" y="869297"/>
                    <a:pt x="45001" y="869912"/>
                  </a:cubicBezTo>
                  <a:cubicBezTo>
                    <a:pt x="45611" y="869912"/>
                    <a:pt x="45611" y="869912"/>
                    <a:pt x="45611" y="869912"/>
                  </a:cubicBezTo>
                  <a:cubicBezTo>
                    <a:pt x="45611" y="868683"/>
                    <a:pt x="45611" y="868683"/>
                    <a:pt x="45611" y="868683"/>
                  </a:cubicBezTo>
                  <a:cubicBezTo>
                    <a:pt x="47442" y="868683"/>
                    <a:pt x="48052" y="867454"/>
                    <a:pt x="48052" y="867454"/>
                  </a:cubicBezTo>
                  <a:cubicBezTo>
                    <a:pt x="47442" y="867454"/>
                    <a:pt x="47442" y="867454"/>
                    <a:pt x="47442" y="867454"/>
                  </a:cubicBezTo>
                  <a:cubicBezTo>
                    <a:pt x="47442" y="865611"/>
                    <a:pt x="47442" y="866226"/>
                    <a:pt x="47442" y="866226"/>
                  </a:cubicBezTo>
                  <a:cubicBezTo>
                    <a:pt x="48052" y="866226"/>
                    <a:pt x="48052" y="866226"/>
                    <a:pt x="48052" y="866226"/>
                  </a:cubicBezTo>
                  <a:cubicBezTo>
                    <a:pt x="45611" y="864383"/>
                    <a:pt x="48662" y="863154"/>
                    <a:pt x="48052" y="862540"/>
                  </a:cubicBezTo>
                  <a:cubicBezTo>
                    <a:pt x="48662" y="862540"/>
                    <a:pt x="48662" y="862540"/>
                    <a:pt x="48662" y="862540"/>
                  </a:cubicBezTo>
                  <a:cubicBezTo>
                    <a:pt x="48662" y="860082"/>
                    <a:pt x="50492" y="861311"/>
                    <a:pt x="50492" y="860697"/>
                  </a:cubicBezTo>
                  <a:cubicBezTo>
                    <a:pt x="50492" y="860082"/>
                    <a:pt x="50492" y="860082"/>
                    <a:pt x="50492" y="860082"/>
                  </a:cubicBezTo>
                  <a:cubicBezTo>
                    <a:pt x="51102" y="860082"/>
                    <a:pt x="51102" y="860082"/>
                    <a:pt x="51102" y="860082"/>
                  </a:cubicBezTo>
                  <a:cubicBezTo>
                    <a:pt x="51102" y="860697"/>
                    <a:pt x="51102" y="860697"/>
                    <a:pt x="51102" y="860697"/>
                  </a:cubicBezTo>
                  <a:cubicBezTo>
                    <a:pt x="51712" y="860697"/>
                    <a:pt x="51712" y="860697"/>
                    <a:pt x="51712" y="860697"/>
                  </a:cubicBezTo>
                  <a:cubicBezTo>
                    <a:pt x="51712" y="860082"/>
                    <a:pt x="51712" y="860082"/>
                    <a:pt x="51712" y="860082"/>
                  </a:cubicBezTo>
                  <a:cubicBezTo>
                    <a:pt x="52322" y="860082"/>
                    <a:pt x="52322" y="860082"/>
                    <a:pt x="52322" y="860082"/>
                  </a:cubicBezTo>
                  <a:cubicBezTo>
                    <a:pt x="52322" y="860697"/>
                    <a:pt x="52322" y="860697"/>
                    <a:pt x="52322" y="860697"/>
                  </a:cubicBezTo>
                  <a:cubicBezTo>
                    <a:pt x="54763" y="859468"/>
                    <a:pt x="55373" y="858239"/>
                    <a:pt x="57203" y="858854"/>
                  </a:cubicBezTo>
                  <a:cubicBezTo>
                    <a:pt x="57203" y="858239"/>
                    <a:pt x="57203" y="858239"/>
                    <a:pt x="57203" y="858239"/>
                  </a:cubicBezTo>
                  <a:cubicBezTo>
                    <a:pt x="59033" y="858239"/>
                    <a:pt x="58423" y="858239"/>
                    <a:pt x="59033" y="858239"/>
                  </a:cubicBezTo>
                  <a:cubicBezTo>
                    <a:pt x="59033" y="857011"/>
                    <a:pt x="59033" y="857011"/>
                    <a:pt x="59033" y="857011"/>
                  </a:cubicBezTo>
                  <a:cubicBezTo>
                    <a:pt x="60863" y="857011"/>
                    <a:pt x="62694" y="857011"/>
                    <a:pt x="63304" y="857011"/>
                  </a:cubicBezTo>
                  <a:cubicBezTo>
                    <a:pt x="63304" y="858239"/>
                    <a:pt x="63304" y="858239"/>
                    <a:pt x="63304" y="858239"/>
                  </a:cubicBezTo>
                  <a:cubicBezTo>
                    <a:pt x="63914" y="858239"/>
                    <a:pt x="63914" y="858239"/>
                    <a:pt x="63914" y="858239"/>
                  </a:cubicBezTo>
                  <a:cubicBezTo>
                    <a:pt x="63914" y="858854"/>
                    <a:pt x="63914" y="858854"/>
                    <a:pt x="63914" y="858854"/>
                  </a:cubicBezTo>
                  <a:cubicBezTo>
                    <a:pt x="64524" y="858854"/>
                    <a:pt x="64524" y="858854"/>
                    <a:pt x="64524" y="858854"/>
                  </a:cubicBezTo>
                  <a:cubicBezTo>
                    <a:pt x="64524" y="860697"/>
                    <a:pt x="64524" y="860082"/>
                    <a:pt x="64524" y="860082"/>
                  </a:cubicBezTo>
                  <a:lnTo>
                    <a:pt x="66579" y="861634"/>
                  </a:lnTo>
                  <a:lnTo>
                    <a:pt x="66507" y="861925"/>
                  </a:lnTo>
                  <a:lnTo>
                    <a:pt x="66354" y="861925"/>
                  </a:lnTo>
                  <a:cubicBezTo>
                    <a:pt x="66354" y="862540"/>
                    <a:pt x="66354" y="862540"/>
                    <a:pt x="66354" y="862540"/>
                  </a:cubicBezTo>
                  <a:lnTo>
                    <a:pt x="66507" y="861925"/>
                  </a:lnTo>
                  <a:lnTo>
                    <a:pt x="66964" y="861925"/>
                  </a:lnTo>
                  <a:lnTo>
                    <a:pt x="66579" y="861634"/>
                  </a:lnTo>
                  <a:lnTo>
                    <a:pt x="66964" y="860082"/>
                  </a:lnTo>
                  <a:cubicBezTo>
                    <a:pt x="69405" y="859468"/>
                    <a:pt x="70015" y="857011"/>
                    <a:pt x="70015" y="856396"/>
                  </a:cubicBezTo>
                  <a:cubicBezTo>
                    <a:pt x="71235" y="856396"/>
                    <a:pt x="71235" y="856396"/>
                    <a:pt x="71235" y="856396"/>
                  </a:cubicBezTo>
                  <a:cubicBezTo>
                    <a:pt x="71235" y="857011"/>
                    <a:pt x="71235" y="857011"/>
                    <a:pt x="71235" y="857011"/>
                  </a:cubicBezTo>
                  <a:cubicBezTo>
                    <a:pt x="73065" y="857011"/>
                    <a:pt x="74285" y="857011"/>
                    <a:pt x="74895" y="857011"/>
                  </a:cubicBezTo>
                  <a:cubicBezTo>
                    <a:pt x="74895" y="856396"/>
                    <a:pt x="74895" y="856396"/>
                    <a:pt x="74895" y="856396"/>
                  </a:cubicBezTo>
                  <a:cubicBezTo>
                    <a:pt x="76726" y="856396"/>
                    <a:pt x="76116" y="856396"/>
                    <a:pt x="76116" y="856396"/>
                  </a:cubicBezTo>
                  <a:cubicBezTo>
                    <a:pt x="76116" y="855782"/>
                    <a:pt x="76116" y="855782"/>
                    <a:pt x="76116" y="855782"/>
                  </a:cubicBezTo>
                  <a:cubicBezTo>
                    <a:pt x="77946" y="855782"/>
                    <a:pt x="77336" y="855782"/>
                    <a:pt x="77946" y="855782"/>
                  </a:cubicBezTo>
                  <a:cubicBezTo>
                    <a:pt x="77946" y="855168"/>
                    <a:pt x="77946" y="855168"/>
                    <a:pt x="77946" y="855168"/>
                  </a:cubicBezTo>
                  <a:cubicBezTo>
                    <a:pt x="78556" y="855168"/>
                    <a:pt x="78556" y="855168"/>
                    <a:pt x="78556" y="855168"/>
                  </a:cubicBezTo>
                  <a:cubicBezTo>
                    <a:pt x="78556" y="854553"/>
                    <a:pt x="78556" y="854553"/>
                    <a:pt x="78556" y="854553"/>
                  </a:cubicBezTo>
                  <a:cubicBezTo>
                    <a:pt x="79166" y="855782"/>
                    <a:pt x="79776" y="855168"/>
                    <a:pt x="79776" y="855168"/>
                  </a:cubicBezTo>
                  <a:cubicBezTo>
                    <a:pt x="79776" y="854553"/>
                    <a:pt x="79776" y="854553"/>
                    <a:pt x="79776" y="854553"/>
                  </a:cubicBezTo>
                  <a:cubicBezTo>
                    <a:pt x="82826" y="853939"/>
                    <a:pt x="81606" y="851481"/>
                    <a:pt x="82216" y="850867"/>
                  </a:cubicBezTo>
                  <a:cubicBezTo>
                    <a:pt x="84047" y="850253"/>
                    <a:pt x="84657" y="851481"/>
                    <a:pt x="84657" y="851481"/>
                  </a:cubicBezTo>
                  <a:cubicBezTo>
                    <a:pt x="84657" y="850867"/>
                    <a:pt x="84657" y="850867"/>
                    <a:pt x="84657" y="850867"/>
                  </a:cubicBezTo>
                  <a:cubicBezTo>
                    <a:pt x="85877" y="850867"/>
                    <a:pt x="85877" y="850867"/>
                    <a:pt x="85877" y="850867"/>
                  </a:cubicBezTo>
                  <a:cubicBezTo>
                    <a:pt x="85877" y="850253"/>
                    <a:pt x="85877" y="850253"/>
                    <a:pt x="85877" y="850253"/>
                  </a:cubicBezTo>
                  <a:cubicBezTo>
                    <a:pt x="86487" y="850253"/>
                    <a:pt x="86487" y="850253"/>
                    <a:pt x="86487" y="850253"/>
                  </a:cubicBezTo>
                  <a:cubicBezTo>
                    <a:pt x="86487" y="849024"/>
                    <a:pt x="86487" y="849024"/>
                    <a:pt x="86487" y="849024"/>
                  </a:cubicBezTo>
                  <a:cubicBezTo>
                    <a:pt x="87707" y="849024"/>
                    <a:pt x="88317" y="849024"/>
                    <a:pt x="88317" y="849024"/>
                  </a:cubicBezTo>
                  <a:cubicBezTo>
                    <a:pt x="88927" y="846567"/>
                    <a:pt x="89537" y="845952"/>
                    <a:pt x="89537" y="844724"/>
                  </a:cubicBezTo>
                  <a:cubicBezTo>
                    <a:pt x="90147" y="844724"/>
                    <a:pt x="90147" y="844724"/>
                    <a:pt x="90147" y="844724"/>
                  </a:cubicBezTo>
                  <a:cubicBezTo>
                    <a:pt x="90147" y="843495"/>
                    <a:pt x="90147" y="843495"/>
                    <a:pt x="90147" y="843495"/>
                  </a:cubicBezTo>
                  <a:cubicBezTo>
                    <a:pt x="91368" y="843495"/>
                    <a:pt x="91978" y="843495"/>
                    <a:pt x="91978" y="843495"/>
                  </a:cubicBezTo>
                  <a:cubicBezTo>
                    <a:pt x="91978" y="842881"/>
                    <a:pt x="91978" y="842881"/>
                    <a:pt x="91978" y="842881"/>
                  </a:cubicBezTo>
                  <a:cubicBezTo>
                    <a:pt x="93808" y="842881"/>
                    <a:pt x="93198" y="842881"/>
                    <a:pt x="93808" y="842881"/>
                  </a:cubicBezTo>
                  <a:cubicBezTo>
                    <a:pt x="93808" y="842266"/>
                    <a:pt x="93808" y="842266"/>
                    <a:pt x="93808" y="842266"/>
                  </a:cubicBezTo>
                  <a:cubicBezTo>
                    <a:pt x="94418" y="842266"/>
                    <a:pt x="94418" y="842266"/>
                    <a:pt x="94418" y="842266"/>
                  </a:cubicBezTo>
                  <a:cubicBezTo>
                    <a:pt x="94418" y="842881"/>
                    <a:pt x="94418" y="842881"/>
                    <a:pt x="94418" y="842881"/>
                  </a:cubicBezTo>
                  <a:cubicBezTo>
                    <a:pt x="95638" y="842881"/>
                    <a:pt x="96248" y="842881"/>
                    <a:pt x="96248" y="842881"/>
                  </a:cubicBezTo>
                  <a:cubicBezTo>
                    <a:pt x="96248" y="841038"/>
                    <a:pt x="96248" y="841652"/>
                    <a:pt x="96248" y="841038"/>
                  </a:cubicBezTo>
                  <a:cubicBezTo>
                    <a:pt x="97468" y="841038"/>
                    <a:pt x="97468" y="841038"/>
                    <a:pt x="97468" y="841038"/>
                  </a:cubicBezTo>
                  <a:cubicBezTo>
                    <a:pt x="97468" y="840423"/>
                    <a:pt x="97468" y="840423"/>
                    <a:pt x="97468" y="840423"/>
                  </a:cubicBezTo>
                  <a:cubicBezTo>
                    <a:pt x="98078" y="840423"/>
                    <a:pt x="98078" y="840423"/>
                    <a:pt x="98078" y="840423"/>
                  </a:cubicBezTo>
                  <a:cubicBezTo>
                    <a:pt x="98078" y="839195"/>
                    <a:pt x="98078" y="838580"/>
                    <a:pt x="98078" y="838580"/>
                  </a:cubicBezTo>
                  <a:cubicBezTo>
                    <a:pt x="98689" y="838580"/>
                    <a:pt x="98689" y="838580"/>
                    <a:pt x="98689" y="838580"/>
                  </a:cubicBezTo>
                  <a:cubicBezTo>
                    <a:pt x="98689" y="836737"/>
                    <a:pt x="98689" y="836123"/>
                    <a:pt x="98689" y="836123"/>
                  </a:cubicBezTo>
                  <a:cubicBezTo>
                    <a:pt x="99299" y="836737"/>
                    <a:pt x="99299" y="836737"/>
                    <a:pt x="99299" y="836737"/>
                  </a:cubicBezTo>
                  <a:cubicBezTo>
                    <a:pt x="99299" y="835509"/>
                    <a:pt x="99299" y="835509"/>
                    <a:pt x="99299" y="835509"/>
                  </a:cubicBezTo>
                  <a:cubicBezTo>
                    <a:pt x="98689" y="835509"/>
                    <a:pt x="98689" y="835509"/>
                    <a:pt x="98689" y="835509"/>
                  </a:cubicBezTo>
                  <a:cubicBezTo>
                    <a:pt x="98689" y="834894"/>
                    <a:pt x="98689" y="834894"/>
                    <a:pt x="98689" y="834894"/>
                  </a:cubicBezTo>
                  <a:cubicBezTo>
                    <a:pt x="99299" y="834894"/>
                    <a:pt x="99299" y="834894"/>
                    <a:pt x="99299" y="834894"/>
                  </a:cubicBezTo>
                  <a:cubicBezTo>
                    <a:pt x="99299" y="833666"/>
                    <a:pt x="99299" y="833666"/>
                    <a:pt x="99299" y="833666"/>
                  </a:cubicBezTo>
                  <a:cubicBezTo>
                    <a:pt x="99909" y="833666"/>
                    <a:pt x="99909" y="833666"/>
                    <a:pt x="99909" y="833666"/>
                  </a:cubicBezTo>
                  <a:cubicBezTo>
                    <a:pt x="99909" y="832437"/>
                    <a:pt x="99909" y="832437"/>
                    <a:pt x="99909" y="832437"/>
                  </a:cubicBezTo>
                  <a:cubicBezTo>
                    <a:pt x="101129" y="832437"/>
                    <a:pt x="101129" y="832437"/>
                    <a:pt x="101129" y="832437"/>
                  </a:cubicBezTo>
                  <a:cubicBezTo>
                    <a:pt x="101129" y="830594"/>
                    <a:pt x="99909" y="829979"/>
                    <a:pt x="99909" y="829365"/>
                  </a:cubicBezTo>
                  <a:cubicBezTo>
                    <a:pt x="101129" y="829365"/>
                    <a:pt x="101129" y="829365"/>
                    <a:pt x="101129" y="829365"/>
                  </a:cubicBezTo>
                  <a:cubicBezTo>
                    <a:pt x="101129" y="830594"/>
                    <a:pt x="101129" y="830594"/>
                    <a:pt x="101129" y="830594"/>
                  </a:cubicBezTo>
                  <a:cubicBezTo>
                    <a:pt x="101739" y="830594"/>
                    <a:pt x="101739" y="830594"/>
                    <a:pt x="101739" y="830594"/>
                  </a:cubicBezTo>
                  <a:cubicBezTo>
                    <a:pt x="101739" y="831208"/>
                    <a:pt x="101739" y="831208"/>
                    <a:pt x="101739" y="831208"/>
                  </a:cubicBezTo>
                  <a:cubicBezTo>
                    <a:pt x="103569" y="831208"/>
                    <a:pt x="104179" y="831208"/>
                    <a:pt x="104179" y="831208"/>
                  </a:cubicBezTo>
                  <a:cubicBezTo>
                    <a:pt x="104179" y="829365"/>
                    <a:pt x="104179" y="829979"/>
                    <a:pt x="104179" y="829365"/>
                  </a:cubicBezTo>
                  <a:cubicBezTo>
                    <a:pt x="106010" y="829365"/>
                    <a:pt x="106010" y="829365"/>
                    <a:pt x="106010" y="829365"/>
                  </a:cubicBezTo>
                  <a:cubicBezTo>
                    <a:pt x="106010" y="828751"/>
                    <a:pt x="106010" y="828751"/>
                    <a:pt x="106010" y="828751"/>
                  </a:cubicBezTo>
                  <a:cubicBezTo>
                    <a:pt x="106620" y="828751"/>
                    <a:pt x="106620" y="828751"/>
                    <a:pt x="106620" y="828751"/>
                  </a:cubicBezTo>
                  <a:cubicBezTo>
                    <a:pt x="106620" y="830594"/>
                    <a:pt x="105399" y="830594"/>
                    <a:pt x="106010" y="831208"/>
                  </a:cubicBezTo>
                  <a:cubicBezTo>
                    <a:pt x="107840" y="831208"/>
                    <a:pt x="107230" y="831208"/>
                    <a:pt x="107230" y="831208"/>
                  </a:cubicBezTo>
                  <a:cubicBezTo>
                    <a:pt x="107230" y="829365"/>
                    <a:pt x="107230" y="829979"/>
                    <a:pt x="107230" y="829365"/>
                  </a:cubicBezTo>
                  <a:cubicBezTo>
                    <a:pt x="107840" y="829365"/>
                    <a:pt x="107840" y="829365"/>
                    <a:pt x="107840" y="829365"/>
                  </a:cubicBezTo>
                  <a:cubicBezTo>
                    <a:pt x="107840" y="828751"/>
                    <a:pt x="107840" y="828751"/>
                    <a:pt x="107840" y="828751"/>
                  </a:cubicBezTo>
                  <a:cubicBezTo>
                    <a:pt x="109060" y="828751"/>
                    <a:pt x="109060" y="828751"/>
                    <a:pt x="109060" y="828751"/>
                  </a:cubicBezTo>
                  <a:cubicBezTo>
                    <a:pt x="109060" y="828136"/>
                    <a:pt x="109060" y="828136"/>
                    <a:pt x="109060" y="828136"/>
                  </a:cubicBezTo>
                  <a:cubicBezTo>
                    <a:pt x="107840" y="828136"/>
                    <a:pt x="107840" y="828136"/>
                    <a:pt x="107840" y="828136"/>
                  </a:cubicBezTo>
                  <a:cubicBezTo>
                    <a:pt x="107840" y="827522"/>
                    <a:pt x="107840" y="827522"/>
                    <a:pt x="107840" y="827522"/>
                  </a:cubicBezTo>
                  <a:cubicBezTo>
                    <a:pt x="109670" y="827522"/>
                    <a:pt x="109670" y="827522"/>
                    <a:pt x="109670" y="827522"/>
                  </a:cubicBezTo>
                  <a:cubicBezTo>
                    <a:pt x="109670" y="828136"/>
                    <a:pt x="109670" y="828136"/>
                    <a:pt x="109670" y="828136"/>
                  </a:cubicBezTo>
                  <a:cubicBezTo>
                    <a:pt x="110890" y="828136"/>
                    <a:pt x="111500" y="828136"/>
                    <a:pt x="111500" y="828136"/>
                  </a:cubicBezTo>
                  <a:cubicBezTo>
                    <a:pt x="111500" y="827522"/>
                    <a:pt x="111500" y="827522"/>
                    <a:pt x="111500" y="827522"/>
                  </a:cubicBezTo>
                  <a:cubicBezTo>
                    <a:pt x="112720" y="827522"/>
                    <a:pt x="112720" y="827522"/>
                    <a:pt x="112720" y="827522"/>
                  </a:cubicBezTo>
                  <a:cubicBezTo>
                    <a:pt x="112720" y="828136"/>
                    <a:pt x="112720" y="828136"/>
                    <a:pt x="112720" y="828136"/>
                  </a:cubicBezTo>
                  <a:cubicBezTo>
                    <a:pt x="113331" y="828136"/>
                    <a:pt x="113331" y="828136"/>
                    <a:pt x="113331" y="828136"/>
                  </a:cubicBezTo>
                  <a:cubicBezTo>
                    <a:pt x="113331" y="827522"/>
                    <a:pt x="113331" y="827522"/>
                    <a:pt x="113331" y="827522"/>
                  </a:cubicBezTo>
                  <a:cubicBezTo>
                    <a:pt x="113941" y="827522"/>
                    <a:pt x="113941" y="827522"/>
                    <a:pt x="113941" y="827522"/>
                  </a:cubicBezTo>
                  <a:cubicBezTo>
                    <a:pt x="113941" y="828136"/>
                    <a:pt x="113941" y="828136"/>
                    <a:pt x="113941" y="828136"/>
                  </a:cubicBezTo>
                  <a:cubicBezTo>
                    <a:pt x="115771" y="828136"/>
                    <a:pt x="116991" y="828136"/>
                    <a:pt x="117601" y="828136"/>
                  </a:cubicBezTo>
                  <a:cubicBezTo>
                    <a:pt x="117601" y="827522"/>
                    <a:pt x="117601" y="827522"/>
                    <a:pt x="117601" y="827522"/>
                  </a:cubicBezTo>
                  <a:cubicBezTo>
                    <a:pt x="118211" y="827522"/>
                    <a:pt x="118211" y="827522"/>
                    <a:pt x="118211" y="827522"/>
                  </a:cubicBezTo>
                  <a:cubicBezTo>
                    <a:pt x="118211" y="826908"/>
                    <a:pt x="118211" y="826908"/>
                    <a:pt x="118211" y="826908"/>
                  </a:cubicBezTo>
                  <a:cubicBezTo>
                    <a:pt x="118821" y="826908"/>
                    <a:pt x="118821" y="826908"/>
                    <a:pt x="118821" y="826908"/>
                  </a:cubicBezTo>
                  <a:cubicBezTo>
                    <a:pt x="118821" y="824450"/>
                    <a:pt x="120041" y="824450"/>
                    <a:pt x="119431" y="823836"/>
                  </a:cubicBezTo>
                  <a:cubicBezTo>
                    <a:pt x="120652" y="823836"/>
                    <a:pt x="120652" y="823836"/>
                    <a:pt x="120652" y="823836"/>
                  </a:cubicBezTo>
                  <a:cubicBezTo>
                    <a:pt x="120652" y="821993"/>
                    <a:pt x="120652" y="821379"/>
                    <a:pt x="120652" y="820764"/>
                  </a:cubicBezTo>
                  <a:cubicBezTo>
                    <a:pt x="121262" y="821993"/>
                    <a:pt x="121262" y="821379"/>
                    <a:pt x="121872" y="821379"/>
                  </a:cubicBezTo>
                  <a:cubicBezTo>
                    <a:pt x="121872" y="820764"/>
                    <a:pt x="121872" y="820764"/>
                    <a:pt x="121872" y="820764"/>
                  </a:cubicBezTo>
                  <a:cubicBezTo>
                    <a:pt x="122482" y="820764"/>
                    <a:pt x="122482" y="820764"/>
                    <a:pt x="122482" y="820764"/>
                  </a:cubicBezTo>
                  <a:cubicBezTo>
                    <a:pt x="122482" y="821379"/>
                    <a:pt x="122482" y="821379"/>
                    <a:pt x="122482" y="821379"/>
                  </a:cubicBezTo>
                  <a:cubicBezTo>
                    <a:pt x="123702" y="820764"/>
                    <a:pt x="123092" y="820764"/>
                    <a:pt x="123092" y="820150"/>
                  </a:cubicBezTo>
                  <a:cubicBezTo>
                    <a:pt x="124922" y="820150"/>
                    <a:pt x="125532" y="820150"/>
                    <a:pt x="125532" y="820150"/>
                  </a:cubicBezTo>
                  <a:cubicBezTo>
                    <a:pt x="125532" y="819536"/>
                    <a:pt x="125532" y="819536"/>
                    <a:pt x="125532" y="819536"/>
                  </a:cubicBezTo>
                  <a:cubicBezTo>
                    <a:pt x="126142" y="819536"/>
                    <a:pt x="126142" y="819536"/>
                    <a:pt x="126142" y="819536"/>
                  </a:cubicBezTo>
                  <a:cubicBezTo>
                    <a:pt x="126142" y="820150"/>
                    <a:pt x="126142" y="820150"/>
                    <a:pt x="126142" y="820150"/>
                  </a:cubicBezTo>
                  <a:cubicBezTo>
                    <a:pt x="126752" y="819536"/>
                    <a:pt x="126752" y="819536"/>
                    <a:pt x="126752" y="819536"/>
                  </a:cubicBezTo>
                  <a:cubicBezTo>
                    <a:pt x="126142" y="819536"/>
                    <a:pt x="126142" y="819536"/>
                    <a:pt x="126142" y="819536"/>
                  </a:cubicBezTo>
                  <a:cubicBezTo>
                    <a:pt x="126752" y="818307"/>
                    <a:pt x="127362" y="818921"/>
                    <a:pt x="127362" y="818921"/>
                  </a:cubicBezTo>
                  <a:cubicBezTo>
                    <a:pt x="127362" y="817693"/>
                    <a:pt x="127362" y="817693"/>
                    <a:pt x="127362" y="817693"/>
                  </a:cubicBezTo>
                  <a:cubicBezTo>
                    <a:pt x="129193" y="817693"/>
                    <a:pt x="129193" y="817693"/>
                    <a:pt x="129193" y="817693"/>
                  </a:cubicBezTo>
                  <a:cubicBezTo>
                    <a:pt x="129193" y="816464"/>
                    <a:pt x="129193" y="815850"/>
                    <a:pt x="129193" y="815850"/>
                  </a:cubicBezTo>
                  <a:cubicBezTo>
                    <a:pt x="131023" y="815850"/>
                    <a:pt x="130413" y="815850"/>
                    <a:pt x="130413" y="815850"/>
                  </a:cubicBezTo>
                  <a:cubicBezTo>
                    <a:pt x="130413" y="815235"/>
                    <a:pt x="130413" y="815235"/>
                    <a:pt x="130413" y="815235"/>
                  </a:cubicBezTo>
                  <a:cubicBezTo>
                    <a:pt x="132243" y="815235"/>
                    <a:pt x="131633" y="815235"/>
                    <a:pt x="132243" y="815235"/>
                  </a:cubicBezTo>
                  <a:cubicBezTo>
                    <a:pt x="131633" y="812778"/>
                    <a:pt x="134073" y="814006"/>
                    <a:pt x="134683" y="813392"/>
                  </a:cubicBezTo>
                  <a:cubicBezTo>
                    <a:pt x="134683" y="812778"/>
                    <a:pt x="134683" y="812778"/>
                    <a:pt x="134683" y="812778"/>
                  </a:cubicBezTo>
                  <a:cubicBezTo>
                    <a:pt x="136514" y="812778"/>
                    <a:pt x="135904" y="812778"/>
                    <a:pt x="136514" y="812778"/>
                  </a:cubicBezTo>
                  <a:cubicBezTo>
                    <a:pt x="136514" y="810935"/>
                    <a:pt x="136514" y="811549"/>
                    <a:pt x="136514" y="811549"/>
                  </a:cubicBezTo>
                  <a:cubicBezTo>
                    <a:pt x="137124" y="811549"/>
                    <a:pt x="137124" y="811549"/>
                    <a:pt x="137124" y="811549"/>
                  </a:cubicBezTo>
                  <a:cubicBezTo>
                    <a:pt x="136514" y="810935"/>
                    <a:pt x="136514" y="810935"/>
                    <a:pt x="136514" y="810935"/>
                  </a:cubicBezTo>
                  <a:cubicBezTo>
                    <a:pt x="137124" y="810935"/>
                    <a:pt x="137124" y="810935"/>
                    <a:pt x="137124" y="810935"/>
                  </a:cubicBezTo>
                  <a:cubicBezTo>
                    <a:pt x="137124" y="807249"/>
                    <a:pt x="139564" y="803563"/>
                    <a:pt x="137734" y="801720"/>
                  </a:cubicBezTo>
                  <a:cubicBezTo>
                    <a:pt x="138344" y="801720"/>
                    <a:pt x="138344" y="801720"/>
                    <a:pt x="138344" y="801720"/>
                  </a:cubicBezTo>
                  <a:cubicBezTo>
                    <a:pt x="138344" y="799877"/>
                    <a:pt x="138344" y="799262"/>
                    <a:pt x="138344" y="799262"/>
                  </a:cubicBezTo>
                  <a:cubicBezTo>
                    <a:pt x="138954" y="799262"/>
                    <a:pt x="138954" y="799262"/>
                    <a:pt x="138954" y="799262"/>
                  </a:cubicBezTo>
                  <a:cubicBezTo>
                    <a:pt x="138954" y="798034"/>
                    <a:pt x="138954" y="798034"/>
                    <a:pt x="138954" y="798034"/>
                  </a:cubicBezTo>
                  <a:cubicBezTo>
                    <a:pt x="140174" y="798034"/>
                    <a:pt x="140174" y="798034"/>
                    <a:pt x="140174" y="798034"/>
                  </a:cubicBezTo>
                  <a:cubicBezTo>
                    <a:pt x="138954" y="797419"/>
                    <a:pt x="138954" y="797419"/>
                    <a:pt x="138954" y="797419"/>
                  </a:cubicBezTo>
                  <a:cubicBezTo>
                    <a:pt x="140784" y="797419"/>
                    <a:pt x="140784" y="796805"/>
                    <a:pt x="140784" y="796805"/>
                  </a:cubicBezTo>
                  <a:cubicBezTo>
                    <a:pt x="140174" y="796805"/>
                    <a:pt x="140174" y="796805"/>
                    <a:pt x="140174" y="796805"/>
                  </a:cubicBezTo>
                  <a:cubicBezTo>
                    <a:pt x="140174" y="796190"/>
                    <a:pt x="140174" y="796190"/>
                    <a:pt x="140174" y="796190"/>
                  </a:cubicBezTo>
                  <a:cubicBezTo>
                    <a:pt x="140784" y="796190"/>
                    <a:pt x="140784" y="796190"/>
                    <a:pt x="140784" y="796190"/>
                  </a:cubicBezTo>
                  <a:cubicBezTo>
                    <a:pt x="140784" y="794347"/>
                    <a:pt x="140784" y="794962"/>
                    <a:pt x="140784" y="794347"/>
                  </a:cubicBezTo>
                  <a:cubicBezTo>
                    <a:pt x="141394" y="794347"/>
                    <a:pt x="141394" y="794347"/>
                    <a:pt x="141394" y="794347"/>
                  </a:cubicBezTo>
                  <a:cubicBezTo>
                    <a:pt x="141394" y="793733"/>
                    <a:pt x="141394" y="793733"/>
                    <a:pt x="141394" y="793733"/>
                  </a:cubicBezTo>
                  <a:cubicBezTo>
                    <a:pt x="142004" y="793733"/>
                    <a:pt x="142004" y="793733"/>
                    <a:pt x="142004" y="793733"/>
                  </a:cubicBezTo>
                  <a:cubicBezTo>
                    <a:pt x="142004" y="792504"/>
                    <a:pt x="141394" y="792504"/>
                    <a:pt x="141394" y="792504"/>
                  </a:cubicBezTo>
                  <a:cubicBezTo>
                    <a:pt x="142004" y="792504"/>
                    <a:pt x="142004" y="792504"/>
                    <a:pt x="142004" y="792504"/>
                  </a:cubicBezTo>
                  <a:cubicBezTo>
                    <a:pt x="142004" y="790661"/>
                    <a:pt x="142004" y="791276"/>
                    <a:pt x="142004" y="791276"/>
                  </a:cubicBezTo>
                  <a:cubicBezTo>
                    <a:pt x="142614" y="791276"/>
                    <a:pt x="142614" y="791276"/>
                    <a:pt x="142614" y="791276"/>
                  </a:cubicBezTo>
                  <a:cubicBezTo>
                    <a:pt x="142004" y="790047"/>
                    <a:pt x="142004" y="790047"/>
                    <a:pt x="142004" y="790047"/>
                  </a:cubicBezTo>
                  <a:cubicBezTo>
                    <a:pt x="142614" y="790047"/>
                    <a:pt x="142614" y="790047"/>
                    <a:pt x="142614" y="790047"/>
                  </a:cubicBezTo>
                  <a:cubicBezTo>
                    <a:pt x="142614" y="788818"/>
                    <a:pt x="142614" y="788818"/>
                    <a:pt x="142614" y="788818"/>
                  </a:cubicBezTo>
                  <a:cubicBezTo>
                    <a:pt x="144445" y="788818"/>
                    <a:pt x="144445" y="787590"/>
                    <a:pt x="144445" y="788204"/>
                  </a:cubicBezTo>
                  <a:cubicBezTo>
                    <a:pt x="144445" y="788818"/>
                    <a:pt x="144445" y="788818"/>
                    <a:pt x="144445" y="788818"/>
                  </a:cubicBezTo>
                  <a:cubicBezTo>
                    <a:pt x="146275" y="788818"/>
                    <a:pt x="146885" y="788818"/>
                    <a:pt x="146885" y="788818"/>
                  </a:cubicBezTo>
                  <a:cubicBezTo>
                    <a:pt x="146885" y="789433"/>
                    <a:pt x="146885" y="789433"/>
                    <a:pt x="146885" y="789433"/>
                  </a:cubicBezTo>
                  <a:cubicBezTo>
                    <a:pt x="149325" y="790047"/>
                    <a:pt x="151156" y="790661"/>
                    <a:pt x="150546" y="791890"/>
                  </a:cubicBezTo>
                  <a:cubicBezTo>
                    <a:pt x="151766" y="791890"/>
                    <a:pt x="151766" y="791890"/>
                    <a:pt x="151766" y="791890"/>
                  </a:cubicBezTo>
                  <a:cubicBezTo>
                    <a:pt x="151766" y="793119"/>
                    <a:pt x="151766" y="793119"/>
                    <a:pt x="151766" y="793119"/>
                  </a:cubicBezTo>
                  <a:cubicBezTo>
                    <a:pt x="154206" y="794347"/>
                    <a:pt x="156036" y="793733"/>
                    <a:pt x="157256" y="793733"/>
                  </a:cubicBezTo>
                  <a:cubicBezTo>
                    <a:pt x="157256" y="793119"/>
                    <a:pt x="157256" y="793119"/>
                    <a:pt x="157256" y="793119"/>
                  </a:cubicBezTo>
                  <a:cubicBezTo>
                    <a:pt x="159087" y="793119"/>
                    <a:pt x="159087" y="791890"/>
                    <a:pt x="159697" y="792504"/>
                  </a:cubicBezTo>
                  <a:cubicBezTo>
                    <a:pt x="160307" y="788818"/>
                    <a:pt x="163967" y="790661"/>
                    <a:pt x="163357" y="788204"/>
                  </a:cubicBezTo>
                  <a:cubicBezTo>
                    <a:pt x="164577" y="788204"/>
                    <a:pt x="164577" y="788204"/>
                    <a:pt x="164577" y="788204"/>
                  </a:cubicBezTo>
                  <a:cubicBezTo>
                    <a:pt x="164577" y="790047"/>
                    <a:pt x="164577" y="789433"/>
                    <a:pt x="164577" y="789433"/>
                  </a:cubicBezTo>
                  <a:cubicBezTo>
                    <a:pt x="165188" y="788818"/>
                    <a:pt x="165188" y="788818"/>
                    <a:pt x="165188" y="788818"/>
                  </a:cubicBezTo>
                  <a:cubicBezTo>
                    <a:pt x="165188" y="789433"/>
                    <a:pt x="165188" y="789433"/>
                    <a:pt x="165188" y="789433"/>
                  </a:cubicBezTo>
                  <a:cubicBezTo>
                    <a:pt x="165798" y="789433"/>
                    <a:pt x="165798" y="789433"/>
                    <a:pt x="165798" y="789433"/>
                  </a:cubicBezTo>
                  <a:cubicBezTo>
                    <a:pt x="165798" y="787590"/>
                    <a:pt x="165798" y="788204"/>
                    <a:pt x="165798" y="788204"/>
                  </a:cubicBezTo>
                  <a:cubicBezTo>
                    <a:pt x="165188" y="788204"/>
                    <a:pt x="165188" y="788204"/>
                    <a:pt x="165188" y="788204"/>
                  </a:cubicBezTo>
                  <a:cubicBezTo>
                    <a:pt x="165188" y="787590"/>
                    <a:pt x="165188" y="787590"/>
                    <a:pt x="165188" y="787590"/>
                  </a:cubicBezTo>
                  <a:cubicBezTo>
                    <a:pt x="164577" y="787590"/>
                    <a:pt x="164577" y="787590"/>
                    <a:pt x="164577" y="787590"/>
                  </a:cubicBezTo>
                  <a:cubicBezTo>
                    <a:pt x="163967" y="784518"/>
                    <a:pt x="165188" y="783289"/>
                    <a:pt x="165188" y="782061"/>
                  </a:cubicBezTo>
                  <a:cubicBezTo>
                    <a:pt x="163357" y="782061"/>
                    <a:pt x="163967" y="782061"/>
                    <a:pt x="163967" y="782061"/>
                  </a:cubicBezTo>
                  <a:cubicBezTo>
                    <a:pt x="163967" y="780832"/>
                    <a:pt x="164577" y="780832"/>
                    <a:pt x="164577" y="780832"/>
                  </a:cubicBezTo>
                  <a:cubicBezTo>
                    <a:pt x="163967" y="780832"/>
                    <a:pt x="163967" y="780832"/>
                    <a:pt x="163967" y="780832"/>
                  </a:cubicBezTo>
                  <a:cubicBezTo>
                    <a:pt x="163967" y="780218"/>
                    <a:pt x="163967" y="780218"/>
                    <a:pt x="163967" y="780218"/>
                  </a:cubicBezTo>
                  <a:cubicBezTo>
                    <a:pt x="163357" y="780218"/>
                    <a:pt x="163357" y="780218"/>
                    <a:pt x="163357" y="780218"/>
                  </a:cubicBezTo>
                  <a:cubicBezTo>
                    <a:pt x="163357" y="779603"/>
                    <a:pt x="163357" y="779603"/>
                    <a:pt x="163357" y="779603"/>
                  </a:cubicBezTo>
                  <a:cubicBezTo>
                    <a:pt x="167628" y="780218"/>
                    <a:pt x="167018" y="777146"/>
                    <a:pt x="166408" y="775917"/>
                  </a:cubicBezTo>
                  <a:cubicBezTo>
                    <a:pt x="165798" y="775917"/>
                    <a:pt x="165798" y="775917"/>
                    <a:pt x="165798" y="775917"/>
                  </a:cubicBezTo>
                  <a:cubicBezTo>
                    <a:pt x="165798" y="774688"/>
                    <a:pt x="165798" y="774688"/>
                    <a:pt x="165798" y="774688"/>
                  </a:cubicBezTo>
                  <a:cubicBezTo>
                    <a:pt x="167628" y="774688"/>
                    <a:pt x="167018" y="774688"/>
                    <a:pt x="167628" y="774688"/>
                  </a:cubicBezTo>
                  <a:cubicBezTo>
                    <a:pt x="167628" y="774074"/>
                    <a:pt x="167628" y="774074"/>
                    <a:pt x="167628" y="774074"/>
                  </a:cubicBezTo>
                  <a:cubicBezTo>
                    <a:pt x="171288" y="774074"/>
                    <a:pt x="174949" y="774074"/>
                    <a:pt x="177389" y="774074"/>
                  </a:cubicBezTo>
                  <a:cubicBezTo>
                    <a:pt x="177389" y="775917"/>
                    <a:pt x="177389" y="775303"/>
                    <a:pt x="177389" y="775917"/>
                  </a:cubicBezTo>
                  <a:cubicBezTo>
                    <a:pt x="177999" y="775917"/>
                    <a:pt x="177999" y="775917"/>
                    <a:pt x="177999" y="775917"/>
                  </a:cubicBezTo>
                  <a:cubicBezTo>
                    <a:pt x="177999" y="774688"/>
                    <a:pt x="177999" y="774688"/>
                    <a:pt x="177999" y="774688"/>
                  </a:cubicBezTo>
                  <a:cubicBezTo>
                    <a:pt x="181660" y="774688"/>
                    <a:pt x="184100" y="774688"/>
                    <a:pt x="186540" y="774688"/>
                  </a:cubicBezTo>
                  <a:cubicBezTo>
                    <a:pt x="186540" y="774074"/>
                    <a:pt x="186540" y="774074"/>
                    <a:pt x="186540" y="774074"/>
                  </a:cubicBezTo>
                  <a:cubicBezTo>
                    <a:pt x="187150" y="775303"/>
                    <a:pt x="187150" y="774688"/>
                    <a:pt x="187761" y="774688"/>
                  </a:cubicBezTo>
                  <a:cubicBezTo>
                    <a:pt x="187761" y="775917"/>
                    <a:pt x="187761" y="775917"/>
                    <a:pt x="187761" y="775917"/>
                  </a:cubicBezTo>
                  <a:cubicBezTo>
                    <a:pt x="188981" y="775917"/>
                    <a:pt x="189591" y="775917"/>
                    <a:pt x="189591" y="775917"/>
                  </a:cubicBezTo>
                  <a:cubicBezTo>
                    <a:pt x="189591" y="774688"/>
                    <a:pt x="189591" y="774688"/>
                    <a:pt x="189591" y="774688"/>
                  </a:cubicBezTo>
                  <a:cubicBezTo>
                    <a:pt x="191421" y="774688"/>
                    <a:pt x="192031" y="774688"/>
                    <a:pt x="192031" y="774688"/>
                  </a:cubicBezTo>
                  <a:cubicBezTo>
                    <a:pt x="192031" y="775917"/>
                    <a:pt x="192031" y="775917"/>
                    <a:pt x="192031" y="775917"/>
                  </a:cubicBezTo>
                  <a:cubicBezTo>
                    <a:pt x="194471" y="776531"/>
                    <a:pt x="195082" y="774688"/>
                    <a:pt x="195692" y="774074"/>
                  </a:cubicBezTo>
                  <a:cubicBezTo>
                    <a:pt x="195692" y="774688"/>
                    <a:pt x="195692" y="774688"/>
                    <a:pt x="195692" y="774688"/>
                  </a:cubicBezTo>
                  <a:cubicBezTo>
                    <a:pt x="196302" y="774688"/>
                    <a:pt x="196302" y="774688"/>
                    <a:pt x="196302" y="774688"/>
                  </a:cubicBezTo>
                  <a:cubicBezTo>
                    <a:pt x="196302" y="775917"/>
                    <a:pt x="196302" y="775917"/>
                    <a:pt x="196302" y="775917"/>
                  </a:cubicBezTo>
                  <a:cubicBezTo>
                    <a:pt x="198132" y="775917"/>
                    <a:pt x="197522" y="775917"/>
                    <a:pt x="197522" y="775917"/>
                  </a:cubicBezTo>
                  <a:cubicBezTo>
                    <a:pt x="197522" y="776531"/>
                    <a:pt x="197522" y="776531"/>
                    <a:pt x="197522" y="776531"/>
                  </a:cubicBezTo>
                  <a:cubicBezTo>
                    <a:pt x="199352" y="776531"/>
                    <a:pt x="199352" y="776531"/>
                    <a:pt x="199352" y="776531"/>
                  </a:cubicBezTo>
                  <a:cubicBezTo>
                    <a:pt x="199352" y="777146"/>
                    <a:pt x="199352" y="777146"/>
                    <a:pt x="199352" y="777146"/>
                  </a:cubicBezTo>
                  <a:cubicBezTo>
                    <a:pt x="201182" y="777146"/>
                    <a:pt x="201792" y="778375"/>
                    <a:pt x="203013" y="777760"/>
                  </a:cubicBezTo>
                  <a:cubicBezTo>
                    <a:pt x="203013" y="778375"/>
                    <a:pt x="203013" y="778375"/>
                    <a:pt x="203013" y="778375"/>
                  </a:cubicBezTo>
                  <a:cubicBezTo>
                    <a:pt x="204843" y="778375"/>
                    <a:pt x="204233" y="778375"/>
                    <a:pt x="204233" y="778375"/>
                  </a:cubicBezTo>
                  <a:cubicBezTo>
                    <a:pt x="204233" y="779603"/>
                    <a:pt x="204233" y="779603"/>
                    <a:pt x="204233" y="779603"/>
                  </a:cubicBezTo>
                  <a:cubicBezTo>
                    <a:pt x="206063" y="779603"/>
                    <a:pt x="206063" y="780218"/>
                    <a:pt x="206673" y="780218"/>
                  </a:cubicBezTo>
                  <a:cubicBezTo>
                    <a:pt x="206673" y="779603"/>
                    <a:pt x="206673" y="779603"/>
                    <a:pt x="206673" y="779603"/>
                  </a:cubicBezTo>
                  <a:cubicBezTo>
                    <a:pt x="207283" y="780218"/>
                    <a:pt x="207283" y="780218"/>
                    <a:pt x="207283" y="780218"/>
                  </a:cubicBezTo>
                  <a:cubicBezTo>
                    <a:pt x="207893" y="778989"/>
                    <a:pt x="208503" y="779603"/>
                    <a:pt x="208503" y="779603"/>
                  </a:cubicBezTo>
                  <a:cubicBezTo>
                    <a:pt x="208503" y="778375"/>
                    <a:pt x="208503" y="778375"/>
                    <a:pt x="208503" y="778375"/>
                  </a:cubicBezTo>
                  <a:cubicBezTo>
                    <a:pt x="209113" y="778375"/>
                    <a:pt x="209113" y="778375"/>
                    <a:pt x="209113" y="778375"/>
                  </a:cubicBezTo>
                  <a:cubicBezTo>
                    <a:pt x="209113" y="779603"/>
                    <a:pt x="209113" y="779603"/>
                    <a:pt x="209113" y="779603"/>
                  </a:cubicBezTo>
                  <a:cubicBezTo>
                    <a:pt x="211554" y="778989"/>
                    <a:pt x="212164" y="780218"/>
                    <a:pt x="212774" y="780218"/>
                  </a:cubicBezTo>
                  <a:cubicBezTo>
                    <a:pt x="212774" y="780832"/>
                    <a:pt x="212774" y="780832"/>
                    <a:pt x="212774" y="780832"/>
                  </a:cubicBezTo>
                  <a:cubicBezTo>
                    <a:pt x="214604" y="780832"/>
                    <a:pt x="213994" y="780832"/>
                    <a:pt x="214604" y="780832"/>
                  </a:cubicBezTo>
                  <a:cubicBezTo>
                    <a:pt x="214604" y="781446"/>
                    <a:pt x="214604" y="781446"/>
                    <a:pt x="214604" y="781446"/>
                  </a:cubicBezTo>
                  <a:cubicBezTo>
                    <a:pt x="215214" y="781446"/>
                    <a:pt x="215214" y="781446"/>
                    <a:pt x="215214" y="781446"/>
                  </a:cubicBezTo>
                  <a:cubicBezTo>
                    <a:pt x="215214" y="783289"/>
                    <a:pt x="215214" y="782675"/>
                    <a:pt x="215214" y="783289"/>
                  </a:cubicBezTo>
                  <a:cubicBezTo>
                    <a:pt x="217045" y="783289"/>
                    <a:pt x="217045" y="783289"/>
                    <a:pt x="217655" y="783289"/>
                  </a:cubicBezTo>
                  <a:cubicBezTo>
                    <a:pt x="217655" y="784518"/>
                    <a:pt x="217655" y="785132"/>
                    <a:pt x="217655" y="785132"/>
                  </a:cubicBezTo>
                  <a:cubicBezTo>
                    <a:pt x="218265" y="785132"/>
                    <a:pt x="218265" y="785132"/>
                    <a:pt x="218265" y="785132"/>
                  </a:cubicBezTo>
                  <a:cubicBezTo>
                    <a:pt x="218265" y="785747"/>
                    <a:pt x="218265" y="785747"/>
                    <a:pt x="218265" y="785747"/>
                  </a:cubicBezTo>
                  <a:cubicBezTo>
                    <a:pt x="221925" y="785747"/>
                    <a:pt x="224366" y="787590"/>
                    <a:pt x="226806" y="787590"/>
                  </a:cubicBezTo>
                  <a:cubicBezTo>
                    <a:pt x="226806" y="788204"/>
                    <a:pt x="226806" y="788204"/>
                    <a:pt x="226806" y="788204"/>
                  </a:cubicBezTo>
                  <a:cubicBezTo>
                    <a:pt x="231076" y="786975"/>
                    <a:pt x="234127" y="786361"/>
                    <a:pt x="237787" y="786361"/>
                  </a:cubicBezTo>
                  <a:cubicBezTo>
                    <a:pt x="237787" y="787590"/>
                    <a:pt x="237787" y="787590"/>
                    <a:pt x="237787" y="787590"/>
                  </a:cubicBezTo>
                  <a:cubicBezTo>
                    <a:pt x="238397" y="787590"/>
                    <a:pt x="238397" y="787590"/>
                    <a:pt x="238397" y="787590"/>
                  </a:cubicBezTo>
                  <a:cubicBezTo>
                    <a:pt x="238397" y="786361"/>
                    <a:pt x="238397" y="786361"/>
                    <a:pt x="238397" y="786361"/>
                  </a:cubicBezTo>
                  <a:cubicBezTo>
                    <a:pt x="239007" y="786361"/>
                    <a:pt x="239007" y="786361"/>
                    <a:pt x="239007" y="786361"/>
                  </a:cubicBezTo>
                  <a:cubicBezTo>
                    <a:pt x="239007" y="787590"/>
                    <a:pt x="239007" y="787590"/>
                    <a:pt x="239007" y="787590"/>
                  </a:cubicBezTo>
                  <a:cubicBezTo>
                    <a:pt x="239618" y="787590"/>
                    <a:pt x="239618" y="787590"/>
                    <a:pt x="239618" y="787590"/>
                  </a:cubicBezTo>
                  <a:cubicBezTo>
                    <a:pt x="239618" y="788204"/>
                    <a:pt x="239618" y="788204"/>
                    <a:pt x="239618" y="788204"/>
                  </a:cubicBezTo>
                  <a:cubicBezTo>
                    <a:pt x="241448" y="788204"/>
                    <a:pt x="242058" y="788204"/>
                    <a:pt x="242668" y="788204"/>
                  </a:cubicBezTo>
                  <a:cubicBezTo>
                    <a:pt x="242668" y="787590"/>
                    <a:pt x="242668" y="787590"/>
                    <a:pt x="242668" y="787590"/>
                  </a:cubicBezTo>
                  <a:cubicBezTo>
                    <a:pt x="243278" y="787590"/>
                    <a:pt x="243278" y="787590"/>
                    <a:pt x="243278" y="787590"/>
                  </a:cubicBezTo>
                  <a:cubicBezTo>
                    <a:pt x="243278" y="786361"/>
                    <a:pt x="243278" y="786361"/>
                    <a:pt x="243278" y="786361"/>
                  </a:cubicBezTo>
                  <a:cubicBezTo>
                    <a:pt x="245108" y="786361"/>
                    <a:pt x="244498" y="787590"/>
                    <a:pt x="245108" y="787590"/>
                  </a:cubicBezTo>
                  <a:cubicBezTo>
                    <a:pt x="245718" y="786361"/>
                    <a:pt x="245718" y="786361"/>
                    <a:pt x="245718" y="785747"/>
                  </a:cubicBezTo>
                  <a:cubicBezTo>
                    <a:pt x="246328" y="785747"/>
                    <a:pt x="246328" y="785747"/>
                    <a:pt x="246328" y="785747"/>
                  </a:cubicBezTo>
                  <a:cubicBezTo>
                    <a:pt x="244498" y="781446"/>
                    <a:pt x="246328" y="779603"/>
                    <a:pt x="246939" y="776531"/>
                  </a:cubicBezTo>
                  <a:cubicBezTo>
                    <a:pt x="248769" y="776531"/>
                    <a:pt x="248159" y="776531"/>
                    <a:pt x="248159" y="776531"/>
                  </a:cubicBezTo>
                  <a:cubicBezTo>
                    <a:pt x="248159" y="774074"/>
                    <a:pt x="249379" y="774074"/>
                    <a:pt x="249379" y="773460"/>
                  </a:cubicBezTo>
                  <a:cubicBezTo>
                    <a:pt x="248159" y="773460"/>
                    <a:pt x="248159" y="773460"/>
                    <a:pt x="248159" y="773460"/>
                  </a:cubicBezTo>
                  <a:cubicBezTo>
                    <a:pt x="248159" y="772845"/>
                    <a:pt x="248159" y="772845"/>
                    <a:pt x="248159" y="772845"/>
                  </a:cubicBezTo>
                  <a:cubicBezTo>
                    <a:pt x="249989" y="772845"/>
                    <a:pt x="250599" y="772845"/>
                    <a:pt x="250599" y="772845"/>
                  </a:cubicBezTo>
                  <a:cubicBezTo>
                    <a:pt x="250599" y="771002"/>
                    <a:pt x="250599" y="771617"/>
                    <a:pt x="250599" y="771617"/>
                  </a:cubicBezTo>
                  <a:cubicBezTo>
                    <a:pt x="251209" y="771617"/>
                    <a:pt x="251209" y="771617"/>
                    <a:pt x="251209" y="771617"/>
                  </a:cubicBezTo>
                  <a:cubicBezTo>
                    <a:pt x="251209" y="770388"/>
                    <a:pt x="251209" y="770388"/>
                    <a:pt x="251209" y="770388"/>
                  </a:cubicBezTo>
                  <a:cubicBezTo>
                    <a:pt x="250599" y="770388"/>
                    <a:pt x="250599" y="770388"/>
                    <a:pt x="250599" y="770388"/>
                  </a:cubicBezTo>
                  <a:cubicBezTo>
                    <a:pt x="250599" y="769774"/>
                    <a:pt x="250599" y="769774"/>
                    <a:pt x="250599" y="769774"/>
                  </a:cubicBezTo>
                  <a:cubicBezTo>
                    <a:pt x="252429" y="770388"/>
                    <a:pt x="253039" y="769159"/>
                    <a:pt x="253039" y="769159"/>
                  </a:cubicBezTo>
                  <a:lnTo>
                    <a:pt x="253039" y="769774"/>
                  </a:lnTo>
                  <a:lnTo>
                    <a:pt x="253039" y="770388"/>
                  </a:lnTo>
                  <a:cubicBezTo>
                    <a:pt x="253649" y="770388"/>
                    <a:pt x="253649" y="770388"/>
                    <a:pt x="253649" y="770388"/>
                  </a:cubicBezTo>
                  <a:cubicBezTo>
                    <a:pt x="253039" y="769774"/>
                    <a:pt x="253039" y="769774"/>
                    <a:pt x="253039" y="769774"/>
                  </a:cubicBezTo>
                  <a:cubicBezTo>
                    <a:pt x="254260" y="769774"/>
                    <a:pt x="254260" y="769774"/>
                    <a:pt x="254260" y="769774"/>
                  </a:cubicBezTo>
                  <a:cubicBezTo>
                    <a:pt x="254260" y="770388"/>
                    <a:pt x="254260" y="770388"/>
                    <a:pt x="254260" y="770388"/>
                  </a:cubicBezTo>
                  <a:cubicBezTo>
                    <a:pt x="255480" y="770388"/>
                    <a:pt x="255480" y="771617"/>
                    <a:pt x="255480" y="771617"/>
                  </a:cubicBezTo>
                  <a:cubicBezTo>
                    <a:pt x="255480" y="770388"/>
                    <a:pt x="255480" y="770388"/>
                    <a:pt x="255480" y="770388"/>
                  </a:cubicBezTo>
                  <a:cubicBezTo>
                    <a:pt x="254870" y="770388"/>
                    <a:pt x="254870" y="770388"/>
                    <a:pt x="254870" y="770388"/>
                  </a:cubicBezTo>
                  <a:cubicBezTo>
                    <a:pt x="255480" y="768545"/>
                    <a:pt x="257310" y="766702"/>
                    <a:pt x="257920" y="766702"/>
                  </a:cubicBezTo>
                  <a:cubicBezTo>
                    <a:pt x="257920" y="765473"/>
                    <a:pt x="259140" y="764859"/>
                    <a:pt x="258530" y="764859"/>
                  </a:cubicBezTo>
                  <a:cubicBezTo>
                    <a:pt x="259140" y="764859"/>
                    <a:pt x="259140" y="764859"/>
                    <a:pt x="259140" y="764859"/>
                  </a:cubicBezTo>
                  <a:cubicBezTo>
                    <a:pt x="259140" y="764245"/>
                    <a:pt x="259140" y="764245"/>
                    <a:pt x="259140" y="764245"/>
                  </a:cubicBezTo>
                  <a:cubicBezTo>
                    <a:pt x="260970" y="763630"/>
                    <a:pt x="261581" y="763016"/>
                    <a:pt x="262191" y="763016"/>
                  </a:cubicBezTo>
                  <a:cubicBezTo>
                    <a:pt x="262191" y="762402"/>
                    <a:pt x="262191" y="762402"/>
                    <a:pt x="262191" y="762402"/>
                  </a:cubicBezTo>
                  <a:cubicBezTo>
                    <a:pt x="262801" y="762402"/>
                    <a:pt x="262801" y="762402"/>
                    <a:pt x="262801" y="762402"/>
                  </a:cubicBezTo>
                  <a:cubicBezTo>
                    <a:pt x="262801" y="761787"/>
                    <a:pt x="262801" y="761787"/>
                    <a:pt x="262801" y="761787"/>
                  </a:cubicBezTo>
                  <a:cubicBezTo>
                    <a:pt x="264631" y="761787"/>
                    <a:pt x="265241" y="761787"/>
                    <a:pt x="265241" y="761787"/>
                  </a:cubicBezTo>
                  <a:cubicBezTo>
                    <a:pt x="265241" y="761173"/>
                    <a:pt x="265241" y="761173"/>
                    <a:pt x="265241" y="761173"/>
                  </a:cubicBezTo>
                  <a:cubicBezTo>
                    <a:pt x="267071" y="761787"/>
                    <a:pt x="268291" y="761787"/>
                    <a:pt x="269512" y="761787"/>
                  </a:cubicBezTo>
                  <a:cubicBezTo>
                    <a:pt x="269512" y="761173"/>
                    <a:pt x="269512" y="761173"/>
                    <a:pt x="269512" y="761173"/>
                  </a:cubicBezTo>
                  <a:cubicBezTo>
                    <a:pt x="270122" y="761173"/>
                    <a:pt x="270122" y="761173"/>
                    <a:pt x="270122" y="761173"/>
                  </a:cubicBezTo>
                  <a:cubicBezTo>
                    <a:pt x="270122" y="759330"/>
                    <a:pt x="270122" y="759944"/>
                    <a:pt x="270122" y="759944"/>
                  </a:cubicBezTo>
                  <a:cubicBezTo>
                    <a:pt x="270732" y="759944"/>
                    <a:pt x="270732" y="759944"/>
                    <a:pt x="270732" y="759944"/>
                  </a:cubicBezTo>
                  <a:cubicBezTo>
                    <a:pt x="270732" y="758715"/>
                    <a:pt x="270732" y="758715"/>
                    <a:pt x="270732" y="758715"/>
                  </a:cubicBezTo>
                  <a:cubicBezTo>
                    <a:pt x="271342" y="758715"/>
                    <a:pt x="271342" y="758715"/>
                    <a:pt x="271342" y="758715"/>
                  </a:cubicBezTo>
                  <a:cubicBezTo>
                    <a:pt x="273782" y="755644"/>
                    <a:pt x="272562" y="754415"/>
                    <a:pt x="274392" y="754415"/>
                  </a:cubicBezTo>
                  <a:cubicBezTo>
                    <a:pt x="274392" y="753801"/>
                    <a:pt x="274392" y="753801"/>
                    <a:pt x="274392" y="753801"/>
                  </a:cubicBezTo>
                  <a:cubicBezTo>
                    <a:pt x="275002" y="753801"/>
                    <a:pt x="275002" y="753801"/>
                    <a:pt x="275002" y="753801"/>
                  </a:cubicBezTo>
                  <a:cubicBezTo>
                    <a:pt x="275002" y="753186"/>
                    <a:pt x="275002" y="753186"/>
                    <a:pt x="275002" y="753186"/>
                  </a:cubicBezTo>
                  <a:cubicBezTo>
                    <a:pt x="276223" y="753186"/>
                    <a:pt x="276223" y="753186"/>
                    <a:pt x="276223" y="753186"/>
                  </a:cubicBezTo>
                  <a:cubicBezTo>
                    <a:pt x="274392" y="749500"/>
                    <a:pt x="275612" y="750115"/>
                    <a:pt x="275002" y="749500"/>
                  </a:cubicBezTo>
                  <a:cubicBezTo>
                    <a:pt x="273782" y="751958"/>
                    <a:pt x="273172" y="750729"/>
                    <a:pt x="272562" y="750729"/>
                  </a:cubicBezTo>
                  <a:cubicBezTo>
                    <a:pt x="272562" y="751343"/>
                    <a:pt x="272562" y="751343"/>
                    <a:pt x="272562" y="751343"/>
                  </a:cubicBezTo>
                  <a:cubicBezTo>
                    <a:pt x="271342" y="751343"/>
                    <a:pt x="271342" y="751343"/>
                    <a:pt x="271342" y="751343"/>
                  </a:cubicBezTo>
                  <a:cubicBezTo>
                    <a:pt x="270732" y="754415"/>
                    <a:pt x="265851" y="752572"/>
                    <a:pt x="264631" y="753801"/>
                  </a:cubicBezTo>
                  <a:cubicBezTo>
                    <a:pt x="264631" y="754415"/>
                    <a:pt x="264631" y="754415"/>
                    <a:pt x="264631" y="754415"/>
                  </a:cubicBezTo>
                  <a:cubicBezTo>
                    <a:pt x="262801" y="754415"/>
                    <a:pt x="262191" y="754415"/>
                    <a:pt x="262191" y="754415"/>
                  </a:cubicBezTo>
                  <a:cubicBezTo>
                    <a:pt x="262191" y="755029"/>
                    <a:pt x="262191" y="755029"/>
                    <a:pt x="262191" y="755029"/>
                  </a:cubicBezTo>
                  <a:cubicBezTo>
                    <a:pt x="259140" y="755029"/>
                    <a:pt x="258530" y="755644"/>
                    <a:pt x="257310" y="756258"/>
                  </a:cubicBezTo>
                  <a:cubicBezTo>
                    <a:pt x="257310" y="755029"/>
                    <a:pt x="257310" y="755029"/>
                    <a:pt x="257310" y="755029"/>
                  </a:cubicBezTo>
                  <a:cubicBezTo>
                    <a:pt x="254870" y="755644"/>
                    <a:pt x="254260" y="754415"/>
                    <a:pt x="253649" y="754415"/>
                  </a:cubicBezTo>
                  <a:cubicBezTo>
                    <a:pt x="253649" y="753801"/>
                    <a:pt x="253649" y="753801"/>
                    <a:pt x="253649" y="753801"/>
                  </a:cubicBezTo>
                  <a:cubicBezTo>
                    <a:pt x="253039" y="753801"/>
                    <a:pt x="253039" y="753801"/>
                    <a:pt x="253039" y="753801"/>
                  </a:cubicBezTo>
                  <a:cubicBezTo>
                    <a:pt x="253039" y="753186"/>
                    <a:pt x="253039" y="753186"/>
                    <a:pt x="253039" y="753186"/>
                  </a:cubicBezTo>
                  <a:cubicBezTo>
                    <a:pt x="251819" y="753186"/>
                    <a:pt x="251819" y="753186"/>
                    <a:pt x="251819" y="753186"/>
                  </a:cubicBezTo>
                  <a:cubicBezTo>
                    <a:pt x="251819" y="755029"/>
                    <a:pt x="251819" y="754415"/>
                    <a:pt x="251819" y="754415"/>
                  </a:cubicBezTo>
                  <a:cubicBezTo>
                    <a:pt x="251209" y="754415"/>
                    <a:pt x="251209" y="754415"/>
                    <a:pt x="251209" y="754415"/>
                  </a:cubicBezTo>
                  <a:cubicBezTo>
                    <a:pt x="251209" y="755029"/>
                    <a:pt x="251209" y="755029"/>
                    <a:pt x="251209" y="755029"/>
                  </a:cubicBezTo>
                  <a:cubicBezTo>
                    <a:pt x="249379" y="755029"/>
                    <a:pt x="249989" y="755029"/>
                    <a:pt x="249989" y="755029"/>
                  </a:cubicBezTo>
                  <a:cubicBezTo>
                    <a:pt x="249989" y="756258"/>
                    <a:pt x="249989" y="756258"/>
                    <a:pt x="249989" y="756258"/>
                  </a:cubicBezTo>
                  <a:cubicBezTo>
                    <a:pt x="247549" y="755644"/>
                    <a:pt x="246328" y="756872"/>
                    <a:pt x="245718" y="756872"/>
                  </a:cubicBezTo>
                  <a:cubicBezTo>
                    <a:pt x="245718" y="757487"/>
                    <a:pt x="245718" y="757487"/>
                    <a:pt x="245718" y="757487"/>
                  </a:cubicBezTo>
                  <a:cubicBezTo>
                    <a:pt x="243888" y="757487"/>
                    <a:pt x="243278" y="757487"/>
                    <a:pt x="242668" y="757487"/>
                  </a:cubicBezTo>
                  <a:cubicBezTo>
                    <a:pt x="242668" y="759330"/>
                    <a:pt x="241448" y="759330"/>
                    <a:pt x="242058" y="759944"/>
                  </a:cubicBezTo>
                  <a:cubicBezTo>
                    <a:pt x="241448" y="759944"/>
                    <a:pt x="241448" y="759944"/>
                    <a:pt x="241448" y="759944"/>
                  </a:cubicBezTo>
                  <a:cubicBezTo>
                    <a:pt x="241448" y="760559"/>
                    <a:pt x="241448" y="760559"/>
                    <a:pt x="241448" y="760559"/>
                  </a:cubicBezTo>
                  <a:cubicBezTo>
                    <a:pt x="240228" y="760559"/>
                    <a:pt x="240228" y="760559"/>
                    <a:pt x="240228" y="760559"/>
                  </a:cubicBezTo>
                  <a:cubicBezTo>
                    <a:pt x="240228" y="759944"/>
                    <a:pt x="240228" y="759944"/>
                    <a:pt x="240228" y="759944"/>
                  </a:cubicBezTo>
                  <a:cubicBezTo>
                    <a:pt x="239618" y="759944"/>
                    <a:pt x="239618" y="759944"/>
                    <a:pt x="239618" y="759944"/>
                  </a:cubicBezTo>
                  <a:cubicBezTo>
                    <a:pt x="239618" y="760559"/>
                    <a:pt x="239618" y="760559"/>
                    <a:pt x="239618" y="760559"/>
                  </a:cubicBezTo>
                  <a:cubicBezTo>
                    <a:pt x="238397" y="760559"/>
                    <a:pt x="238397" y="761173"/>
                    <a:pt x="238397" y="761173"/>
                  </a:cubicBezTo>
                  <a:cubicBezTo>
                    <a:pt x="239007" y="761173"/>
                    <a:pt x="239007" y="761173"/>
                    <a:pt x="239007" y="761173"/>
                  </a:cubicBezTo>
                  <a:cubicBezTo>
                    <a:pt x="239007" y="761787"/>
                    <a:pt x="239007" y="761787"/>
                    <a:pt x="239007" y="761787"/>
                  </a:cubicBezTo>
                  <a:cubicBezTo>
                    <a:pt x="239618" y="761787"/>
                    <a:pt x="239618" y="761787"/>
                    <a:pt x="239618" y="761787"/>
                  </a:cubicBezTo>
                  <a:cubicBezTo>
                    <a:pt x="237177" y="763630"/>
                    <a:pt x="239007" y="764859"/>
                    <a:pt x="238397" y="766088"/>
                  </a:cubicBezTo>
                  <a:cubicBezTo>
                    <a:pt x="235957" y="766702"/>
                    <a:pt x="234737" y="764859"/>
                    <a:pt x="234127" y="765473"/>
                  </a:cubicBezTo>
                  <a:cubicBezTo>
                    <a:pt x="234127" y="766088"/>
                    <a:pt x="234127" y="766088"/>
                    <a:pt x="234127" y="766088"/>
                  </a:cubicBezTo>
                  <a:cubicBezTo>
                    <a:pt x="232297" y="766088"/>
                    <a:pt x="232907" y="766088"/>
                    <a:pt x="232297" y="766088"/>
                  </a:cubicBezTo>
                  <a:cubicBezTo>
                    <a:pt x="232297" y="765473"/>
                    <a:pt x="232297" y="765473"/>
                    <a:pt x="232297" y="765473"/>
                  </a:cubicBezTo>
                  <a:cubicBezTo>
                    <a:pt x="233517" y="765473"/>
                    <a:pt x="233517" y="765473"/>
                    <a:pt x="233517" y="765473"/>
                  </a:cubicBezTo>
                  <a:cubicBezTo>
                    <a:pt x="233517" y="764859"/>
                    <a:pt x="233517" y="764859"/>
                    <a:pt x="233517" y="764859"/>
                  </a:cubicBezTo>
                  <a:cubicBezTo>
                    <a:pt x="231686" y="766702"/>
                    <a:pt x="231686" y="764859"/>
                    <a:pt x="231076" y="765473"/>
                  </a:cubicBezTo>
                  <a:cubicBezTo>
                    <a:pt x="231076" y="766088"/>
                    <a:pt x="231076" y="766088"/>
                    <a:pt x="231076" y="766088"/>
                  </a:cubicBezTo>
                  <a:cubicBezTo>
                    <a:pt x="231686" y="766088"/>
                    <a:pt x="231686" y="766088"/>
                    <a:pt x="231686" y="766088"/>
                  </a:cubicBezTo>
                  <a:cubicBezTo>
                    <a:pt x="231686" y="766702"/>
                    <a:pt x="231686" y="766702"/>
                    <a:pt x="231686" y="766702"/>
                  </a:cubicBezTo>
                  <a:cubicBezTo>
                    <a:pt x="229856" y="766702"/>
                    <a:pt x="230466" y="766702"/>
                    <a:pt x="230466" y="766702"/>
                  </a:cubicBezTo>
                  <a:cubicBezTo>
                    <a:pt x="230466" y="766088"/>
                    <a:pt x="230466" y="766088"/>
                    <a:pt x="230466" y="766088"/>
                  </a:cubicBezTo>
                  <a:cubicBezTo>
                    <a:pt x="229856" y="766088"/>
                    <a:pt x="229856" y="766088"/>
                    <a:pt x="229856" y="766088"/>
                  </a:cubicBezTo>
                  <a:cubicBezTo>
                    <a:pt x="229856" y="765473"/>
                    <a:pt x="229856" y="765473"/>
                    <a:pt x="229856" y="765473"/>
                  </a:cubicBezTo>
                  <a:cubicBezTo>
                    <a:pt x="228026" y="765473"/>
                    <a:pt x="228636" y="765473"/>
                    <a:pt x="228026" y="765473"/>
                  </a:cubicBezTo>
                  <a:cubicBezTo>
                    <a:pt x="228026" y="766088"/>
                    <a:pt x="228026" y="766088"/>
                    <a:pt x="228026" y="766088"/>
                  </a:cubicBezTo>
                  <a:cubicBezTo>
                    <a:pt x="223145" y="766702"/>
                    <a:pt x="220705" y="763630"/>
                    <a:pt x="217655" y="763016"/>
                  </a:cubicBezTo>
                  <a:cubicBezTo>
                    <a:pt x="217655" y="762402"/>
                    <a:pt x="217655" y="762402"/>
                    <a:pt x="217655" y="762402"/>
                  </a:cubicBezTo>
                  <a:cubicBezTo>
                    <a:pt x="215214" y="762402"/>
                    <a:pt x="213994" y="761173"/>
                    <a:pt x="212774" y="761787"/>
                  </a:cubicBezTo>
                  <a:cubicBezTo>
                    <a:pt x="212774" y="759944"/>
                    <a:pt x="212774" y="759944"/>
                    <a:pt x="212774" y="759944"/>
                  </a:cubicBezTo>
                  <a:cubicBezTo>
                    <a:pt x="212164" y="759944"/>
                    <a:pt x="212164" y="759944"/>
                    <a:pt x="212164" y="759944"/>
                  </a:cubicBezTo>
                  <a:cubicBezTo>
                    <a:pt x="212164" y="758101"/>
                    <a:pt x="212164" y="758101"/>
                    <a:pt x="212164" y="758101"/>
                  </a:cubicBezTo>
                  <a:cubicBezTo>
                    <a:pt x="211554" y="758101"/>
                    <a:pt x="211554" y="758101"/>
                    <a:pt x="211554" y="758101"/>
                  </a:cubicBezTo>
                  <a:cubicBezTo>
                    <a:pt x="211554" y="756258"/>
                    <a:pt x="211554" y="756872"/>
                    <a:pt x="211554" y="756872"/>
                  </a:cubicBezTo>
                  <a:cubicBezTo>
                    <a:pt x="210944" y="756872"/>
                    <a:pt x="210944" y="756872"/>
                    <a:pt x="210944" y="756872"/>
                  </a:cubicBezTo>
                  <a:cubicBezTo>
                    <a:pt x="210944" y="756258"/>
                    <a:pt x="210944" y="756258"/>
                    <a:pt x="210944" y="756258"/>
                  </a:cubicBezTo>
                  <a:cubicBezTo>
                    <a:pt x="210334" y="756258"/>
                    <a:pt x="210334" y="756258"/>
                    <a:pt x="210334" y="756258"/>
                  </a:cubicBezTo>
                  <a:cubicBezTo>
                    <a:pt x="210334" y="755029"/>
                    <a:pt x="210334" y="755029"/>
                    <a:pt x="210334" y="755029"/>
                  </a:cubicBezTo>
                  <a:cubicBezTo>
                    <a:pt x="209113" y="755029"/>
                    <a:pt x="209113" y="755029"/>
                    <a:pt x="209113" y="755029"/>
                  </a:cubicBezTo>
                  <a:cubicBezTo>
                    <a:pt x="210334" y="750729"/>
                    <a:pt x="206063" y="753186"/>
                    <a:pt x="206063" y="751343"/>
                  </a:cubicBezTo>
                  <a:cubicBezTo>
                    <a:pt x="206063" y="752572"/>
                    <a:pt x="206063" y="752572"/>
                    <a:pt x="206063" y="752572"/>
                  </a:cubicBezTo>
                  <a:cubicBezTo>
                    <a:pt x="204843" y="752572"/>
                    <a:pt x="204843" y="752572"/>
                    <a:pt x="204843" y="752572"/>
                  </a:cubicBezTo>
                  <a:cubicBezTo>
                    <a:pt x="204843" y="751343"/>
                    <a:pt x="204843" y="751343"/>
                    <a:pt x="204843" y="751343"/>
                  </a:cubicBezTo>
                  <a:cubicBezTo>
                    <a:pt x="204233" y="751343"/>
                    <a:pt x="204233" y="751343"/>
                    <a:pt x="204233" y="751343"/>
                  </a:cubicBezTo>
                  <a:cubicBezTo>
                    <a:pt x="204233" y="750115"/>
                    <a:pt x="204233" y="750115"/>
                    <a:pt x="204233" y="750115"/>
                  </a:cubicBezTo>
                  <a:cubicBezTo>
                    <a:pt x="203623" y="750115"/>
                    <a:pt x="203623" y="750115"/>
                    <a:pt x="203623" y="750115"/>
                  </a:cubicBezTo>
                  <a:cubicBezTo>
                    <a:pt x="203013" y="747043"/>
                    <a:pt x="202403" y="745200"/>
                    <a:pt x="203013" y="743357"/>
                  </a:cubicBezTo>
                  <a:cubicBezTo>
                    <a:pt x="202403" y="743357"/>
                    <a:pt x="202403" y="743357"/>
                    <a:pt x="202403" y="743357"/>
                  </a:cubicBezTo>
                  <a:cubicBezTo>
                    <a:pt x="202403" y="742128"/>
                    <a:pt x="202403" y="741514"/>
                    <a:pt x="202403" y="741514"/>
                  </a:cubicBezTo>
                  <a:cubicBezTo>
                    <a:pt x="201182" y="741514"/>
                    <a:pt x="201182" y="741514"/>
                    <a:pt x="201182" y="741514"/>
                  </a:cubicBezTo>
                  <a:cubicBezTo>
                    <a:pt x="201182" y="739671"/>
                    <a:pt x="201182" y="739671"/>
                    <a:pt x="201182" y="739056"/>
                  </a:cubicBezTo>
                  <a:cubicBezTo>
                    <a:pt x="200572" y="739056"/>
                    <a:pt x="200572" y="739056"/>
                    <a:pt x="200572" y="739056"/>
                  </a:cubicBezTo>
                  <a:cubicBezTo>
                    <a:pt x="200572" y="738442"/>
                    <a:pt x="200572" y="738442"/>
                    <a:pt x="200572" y="738442"/>
                  </a:cubicBezTo>
                  <a:cubicBezTo>
                    <a:pt x="199962" y="738442"/>
                    <a:pt x="199962" y="738442"/>
                    <a:pt x="199962" y="738442"/>
                  </a:cubicBezTo>
                  <a:cubicBezTo>
                    <a:pt x="199962" y="736599"/>
                    <a:pt x="198742" y="736599"/>
                    <a:pt x="199352" y="736599"/>
                  </a:cubicBezTo>
                  <a:cubicBezTo>
                    <a:pt x="198742" y="736599"/>
                    <a:pt x="198742" y="736599"/>
                    <a:pt x="198742" y="736599"/>
                  </a:cubicBezTo>
                  <a:cubicBezTo>
                    <a:pt x="199352" y="735370"/>
                    <a:pt x="199352" y="735370"/>
                    <a:pt x="199352" y="735370"/>
                  </a:cubicBezTo>
                  <a:cubicBezTo>
                    <a:pt x="196912" y="735370"/>
                    <a:pt x="195692" y="735370"/>
                    <a:pt x="195082" y="735370"/>
                  </a:cubicBezTo>
                  <a:cubicBezTo>
                    <a:pt x="195082" y="734756"/>
                    <a:pt x="195082" y="734756"/>
                    <a:pt x="195082" y="734756"/>
                  </a:cubicBezTo>
                  <a:cubicBezTo>
                    <a:pt x="192641" y="734756"/>
                    <a:pt x="191421" y="734756"/>
                    <a:pt x="190811" y="734756"/>
                  </a:cubicBezTo>
                  <a:cubicBezTo>
                    <a:pt x="190811" y="735370"/>
                    <a:pt x="190811" y="735370"/>
                    <a:pt x="190811" y="735370"/>
                  </a:cubicBezTo>
                  <a:cubicBezTo>
                    <a:pt x="189591" y="735370"/>
                    <a:pt x="189591" y="735370"/>
                    <a:pt x="189591" y="735370"/>
                  </a:cubicBezTo>
                  <a:cubicBezTo>
                    <a:pt x="189591" y="736599"/>
                    <a:pt x="189591" y="736599"/>
                    <a:pt x="189591" y="736599"/>
                  </a:cubicBezTo>
                  <a:cubicBezTo>
                    <a:pt x="188981" y="736599"/>
                    <a:pt x="188981" y="736599"/>
                    <a:pt x="188981" y="736599"/>
                  </a:cubicBezTo>
                  <a:cubicBezTo>
                    <a:pt x="188981" y="737828"/>
                    <a:pt x="188371" y="737828"/>
                    <a:pt x="188371" y="737828"/>
                  </a:cubicBezTo>
                  <a:cubicBezTo>
                    <a:pt x="188981" y="737828"/>
                    <a:pt x="188981" y="737828"/>
                    <a:pt x="188981" y="737828"/>
                  </a:cubicBezTo>
                  <a:cubicBezTo>
                    <a:pt x="188981" y="738442"/>
                    <a:pt x="188981" y="738442"/>
                    <a:pt x="188981" y="738442"/>
                  </a:cubicBezTo>
                  <a:cubicBezTo>
                    <a:pt x="189591" y="738442"/>
                    <a:pt x="189591" y="738442"/>
                    <a:pt x="189591" y="738442"/>
                  </a:cubicBezTo>
                  <a:cubicBezTo>
                    <a:pt x="189591" y="739056"/>
                    <a:pt x="189591" y="739056"/>
                    <a:pt x="189591" y="739056"/>
                  </a:cubicBezTo>
                  <a:cubicBezTo>
                    <a:pt x="187761" y="739671"/>
                    <a:pt x="187761" y="738442"/>
                    <a:pt x="187761" y="738442"/>
                  </a:cubicBezTo>
                  <a:cubicBezTo>
                    <a:pt x="187761" y="739056"/>
                    <a:pt x="187761" y="739056"/>
                    <a:pt x="187761" y="739056"/>
                  </a:cubicBezTo>
                  <a:cubicBezTo>
                    <a:pt x="185930" y="739056"/>
                    <a:pt x="186540" y="739056"/>
                    <a:pt x="186540" y="739056"/>
                  </a:cubicBezTo>
                  <a:cubicBezTo>
                    <a:pt x="186540" y="738442"/>
                    <a:pt x="186540" y="738442"/>
                    <a:pt x="186540" y="738442"/>
                  </a:cubicBezTo>
                  <a:cubicBezTo>
                    <a:pt x="184100" y="738442"/>
                    <a:pt x="184100" y="739671"/>
                    <a:pt x="183490" y="739056"/>
                  </a:cubicBezTo>
                  <a:cubicBezTo>
                    <a:pt x="183490" y="738442"/>
                    <a:pt x="183490" y="738442"/>
                    <a:pt x="183490" y="738442"/>
                  </a:cubicBezTo>
                  <a:cubicBezTo>
                    <a:pt x="181660" y="738442"/>
                    <a:pt x="181660" y="737213"/>
                    <a:pt x="181050" y="737828"/>
                  </a:cubicBezTo>
                  <a:cubicBezTo>
                    <a:pt x="181050" y="737213"/>
                    <a:pt x="181050" y="737213"/>
                    <a:pt x="181050" y="737213"/>
                  </a:cubicBezTo>
                  <a:cubicBezTo>
                    <a:pt x="179219" y="737213"/>
                    <a:pt x="178609" y="737213"/>
                    <a:pt x="177999" y="737213"/>
                  </a:cubicBezTo>
                  <a:cubicBezTo>
                    <a:pt x="177999" y="739056"/>
                    <a:pt x="177999" y="739671"/>
                    <a:pt x="177999" y="740285"/>
                  </a:cubicBezTo>
                  <a:cubicBezTo>
                    <a:pt x="177389" y="740285"/>
                    <a:pt x="177389" y="740285"/>
                    <a:pt x="177389" y="740285"/>
                  </a:cubicBezTo>
                  <a:cubicBezTo>
                    <a:pt x="177389" y="739056"/>
                    <a:pt x="177389" y="739056"/>
                    <a:pt x="177389" y="739056"/>
                  </a:cubicBezTo>
                  <a:cubicBezTo>
                    <a:pt x="176779" y="739056"/>
                    <a:pt x="176779" y="739056"/>
                    <a:pt x="176779" y="739056"/>
                  </a:cubicBezTo>
                  <a:cubicBezTo>
                    <a:pt x="176779" y="738442"/>
                    <a:pt x="176779" y="738442"/>
                    <a:pt x="176779" y="738442"/>
                  </a:cubicBezTo>
                  <a:cubicBezTo>
                    <a:pt x="174949" y="738442"/>
                    <a:pt x="174949" y="738442"/>
                    <a:pt x="174949" y="738442"/>
                  </a:cubicBezTo>
                  <a:cubicBezTo>
                    <a:pt x="174949" y="739056"/>
                    <a:pt x="174949" y="739056"/>
                    <a:pt x="174949" y="739056"/>
                  </a:cubicBezTo>
                  <a:cubicBezTo>
                    <a:pt x="173119" y="739056"/>
                    <a:pt x="173119" y="738442"/>
                    <a:pt x="172509" y="738442"/>
                  </a:cubicBezTo>
                  <a:cubicBezTo>
                    <a:pt x="172509" y="737828"/>
                    <a:pt x="172509" y="737828"/>
                    <a:pt x="172509" y="737828"/>
                  </a:cubicBezTo>
                  <a:cubicBezTo>
                    <a:pt x="171898" y="737828"/>
                    <a:pt x="171898" y="737828"/>
                    <a:pt x="171898" y="737828"/>
                  </a:cubicBezTo>
                  <a:cubicBezTo>
                    <a:pt x="171898" y="737213"/>
                    <a:pt x="171898" y="737213"/>
                    <a:pt x="171898" y="737213"/>
                  </a:cubicBezTo>
                  <a:cubicBezTo>
                    <a:pt x="171288" y="737213"/>
                    <a:pt x="171288" y="737213"/>
                    <a:pt x="171288" y="737213"/>
                  </a:cubicBezTo>
                  <a:cubicBezTo>
                    <a:pt x="171288" y="736599"/>
                    <a:pt x="171288" y="736599"/>
                    <a:pt x="171288" y="736599"/>
                  </a:cubicBezTo>
                  <a:cubicBezTo>
                    <a:pt x="169458" y="735985"/>
                    <a:pt x="169458" y="735370"/>
                    <a:pt x="168848" y="735370"/>
                  </a:cubicBezTo>
                  <a:cubicBezTo>
                    <a:pt x="168848" y="734756"/>
                    <a:pt x="168848" y="734756"/>
                    <a:pt x="168848" y="734756"/>
                  </a:cubicBezTo>
                  <a:cubicBezTo>
                    <a:pt x="170678" y="734756"/>
                    <a:pt x="170068" y="734756"/>
                    <a:pt x="170068" y="734756"/>
                  </a:cubicBezTo>
                  <a:cubicBezTo>
                    <a:pt x="170678" y="732299"/>
                    <a:pt x="170068" y="730456"/>
                    <a:pt x="169458" y="730456"/>
                  </a:cubicBezTo>
                  <a:cubicBezTo>
                    <a:pt x="171288" y="730456"/>
                    <a:pt x="171898" y="730456"/>
                    <a:pt x="171898" y="730456"/>
                  </a:cubicBezTo>
                  <a:cubicBezTo>
                    <a:pt x="171898" y="729841"/>
                    <a:pt x="171898" y="729841"/>
                    <a:pt x="171898" y="729841"/>
                  </a:cubicBezTo>
                  <a:cubicBezTo>
                    <a:pt x="173729" y="729841"/>
                    <a:pt x="173729" y="727384"/>
                    <a:pt x="173729" y="727384"/>
                  </a:cubicBezTo>
                  <a:cubicBezTo>
                    <a:pt x="174949" y="727384"/>
                    <a:pt x="174949" y="727384"/>
                    <a:pt x="174949" y="727384"/>
                  </a:cubicBezTo>
                  <a:cubicBezTo>
                    <a:pt x="174949" y="729227"/>
                    <a:pt x="174949" y="729841"/>
                    <a:pt x="174949" y="729841"/>
                  </a:cubicBezTo>
                  <a:cubicBezTo>
                    <a:pt x="176779" y="729227"/>
                    <a:pt x="177389" y="731070"/>
                    <a:pt x="177999" y="730456"/>
                  </a:cubicBezTo>
                  <a:cubicBezTo>
                    <a:pt x="177999" y="731070"/>
                    <a:pt x="177999" y="731070"/>
                    <a:pt x="177999" y="731070"/>
                  </a:cubicBezTo>
                  <a:cubicBezTo>
                    <a:pt x="179219" y="730456"/>
                    <a:pt x="178609" y="729841"/>
                    <a:pt x="179219" y="729841"/>
                  </a:cubicBezTo>
                  <a:cubicBezTo>
                    <a:pt x="179830" y="729841"/>
                    <a:pt x="179830" y="729841"/>
                    <a:pt x="179830" y="729841"/>
                  </a:cubicBezTo>
                  <a:cubicBezTo>
                    <a:pt x="179830" y="730456"/>
                    <a:pt x="179830" y="730456"/>
                    <a:pt x="179830" y="730456"/>
                  </a:cubicBezTo>
                  <a:cubicBezTo>
                    <a:pt x="180440" y="730456"/>
                    <a:pt x="180440" y="730456"/>
                    <a:pt x="180440" y="730456"/>
                  </a:cubicBezTo>
                  <a:cubicBezTo>
                    <a:pt x="179830" y="729841"/>
                    <a:pt x="179830" y="729841"/>
                    <a:pt x="179830" y="729841"/>
                  </a:cubicBezTo>
                  <a:cubicBezTo>
                    <a:pt x="181050" y="729841"/>
                    <a:pt x="181050" y="731070"/>
                    <a:pt x="181050" y="730456"/>
                  </a:cubicBezTo>
                  <a:cubicBezTo>
                    <a:pt x="181050" y="729841"/>
                    <a:pt x="181050" y="729841"/>
                    <a:pt x="181050" y="729841"/>
                  </a:cubicBezTo>
                  <a:cubicBezTo>
                    <a:pt x="182880" y="729841"/>
                    <a:pt x="182270" y="729841"/>
                    <a:pt x="182880" y="729841"/>
                  </a:cubicBezTo>
                  <a:cubicBezTo>
                    <a:pt x="182880" y="729227"/>
                    <a:pt x="182880" y="729227"/>
                    <a:pt x="182880" y="729227"/>
                  </a:cubicBezTo>
                  <a:cubicBezTo>
                    <a:pt x="184100" y="729227"/>
                    <a:pt x="184100" y="729227"/>
                    <a:pt x="184100" y="729227"/>
                  </a:cubicBezTo>
                  <a:cubicBezTo>
                    <a:pt x="183490" y="729841"/>
                    <a:pt x="183490" y="729841"/>
                    <a:pt x="183490" y="729841"/>
                  </a:cubicBezTo>
                  <a:cubicBezTo>
                    <a:pt x="184100" y="729841"/>
                    <a:pt x="184100" y="729841"/>
                    <a:pt x="184100" y="729841"/>
                  </a:cubicBezTo>
                  <a:lnTo>
                    <a:pt x="184100" y="729227"/>
                  </a:lnTo>
                  <a:lnTo>
                    <a:pt x="184100" y="728613"/>
                  </a:lnTo>
                  <a:cubicBezTo>
                    <a:pt x="182270" y="728613"/>
                    <a:pt x="182270" y="728613"/>
                    <a:pt x="181660" y="728613"/>
                  </a:cubicBezTo>
                  <a:cubicBezTo>
                    <a:pt x="181660" y="727384"/>
                    <a:pt x="181660" y="727384"/>
                    <a:pt x="181660" y="727384"/>
                  </a:cubicBezTo>
                  <a:cubicBezTo>
                    <a:pt x="180440" y="727384"/>
                    <a:pt x="179830" y="727384"/>
                    <a:pt x="179830" y="727384"/>
                  </a:cubicBezTo>
                  <a:cubicBezTo>
                    <a:pt x="179219" y="725541"/>
                    <a:pt x="178609" y="725541"/>
                    <a:pt x="179219" y="724927"/>
                  </a:cubicBezTo>
                  <a:cubicBezTo>
                    <a:pt x="177389" y="724927"/>
                    <a:pt x="177999" y="724927"/>
                    <a:pt x="177389" y="724927"/>
                  </a:cubicBezTo>
                  <a:cubicBezTo>
                    <a:pt x="177389" y="723698"/>
                    <a:pt x="177389" y="723698"/>
                    <a:pt x="177389" y="723698"/>
                  </a:cubicBezTo>
                  <a:cubicBezTo>
                    <a:pt x="176169" y="723698"/>
                    <a:pt x="176169" y="723698"/>
                    <a:pt x="176169" y="723698"/>
                  </a:cubicBezTo>
                  <a:cubicBezTo>
                    <a:pt x="176169" y="724927"/>
                    <a:pt x="176169" y="724927"/>
                    <a:pt x="176169" y="724927"/>
                  </a:cubicBezTo>
                  <a:cubicBezTo>
                    <a:pt x="174339" y="724312"/>
                    <a:pt x="173729" y="723698"/>
                    <a:pt x="173119" y="723698"/>
                  </a:cubicBezTo>
                  <a:cubicBezTo>
                    <a:pt x="173119" y="724927"/>
                    <a:pt x="173119" y="724927"/>
                    <a:pt x="173119" y="724927"/>
                  </a:cubicBezTo>
                  <a:cubicBezTo>
                    <a:pt x="168848" y="724927"/>
                    <a:pt x="168238" y="719397"/>
                    <a:pt x="167628" y="717554"/>
                  </a:cubicBezTo>
                  <a:cubicBezTo>
                    <a:pt x="168848" y="717554"/>
                    <a:pt x="169458" y="717554"/>
                    <a:pt x="169458" y="717554"/>
                  </a:cubicBezTo>
                  <a:cubicBezTo>
                    <a:pt x="169458" y="718169"/>
                    <a:pt x="169458" y="718169"/>
                    <a:pt x="169458" y="718169"/>
                  </a:cubicBezTo>
                  <a:cubicBezTo>
                    <a:pt x="171288" y="718169"/>
                    <a:pt x="170678" y="718169"/>
                    <a:pt x="171288" y="718169"/>
                  </a:cubicBezTo>
                  <a:cubicBezTo>
                    <a:pt x="171288" y="718783"/>
                    <a:pt x="171288" y="718783"/>
                    <a:pt x="171288" y="718783"/>
                  </a:cubicBezTo>
                  <a:cubicBezTo>
                    <a:pt x="171898" y="718783"/>
                    <a:pt x="171898" y="718783"/>
                    <a:pt x="171898" y="718783"/>
                  </a:cubicBezTo>
                  <a:cubicBezTo>
                    <a:pt x="171898" y="718169"/>
                    <a:pt x="171898" y="718169"/>
                    <a:pt x="171898" y="718169"/>
                  </a:cubicBezTo>
                  <a:cubicBezTo>
                    <a:pt x="171288" y="718169"/>
                    <a:pt x="171288" y="718169"/>
                    <a:pt x="171288" y="718169"/>
                  </a:cubicBezTo>
                  <a:cubicBezTo>
                    <a:pt x="171288" y="717554"/>
                    <a:pt x="171288" y="717554"/>
                    <a:pt x="171288" y="717554"/>
                  </a:cubicBezTo>
                  <a:cubicBezTo>
                    <a:pt x="170068" y="717554"/>
                    <a:pt x="170068" y="717554"/>
                    <a:pt x="170068" y="717554"/>
                  </a:cubicBezTo>
                  <a:cubicBezTo>
                    <a:pt x="170068" y="716940"/>
                    <a:pt x="170068" y="716940"/>
                    <a:pt x="170068" y="716940"/>
                  </a:cubicBezTo>
                  <a:cubicBezTo>
                    <a:pt x="165798" y="716940"/>
                    <a:pt x="169458" y="713254"/>
                    <a:pt x="168848" y="712025"/>
                  </a:cubicBezTo>
                  <a:cubicBezTo>
                    <a:pt x="168238" y="713254"/>
                    <a:pt x="167628" y="712640"/>
                    <a:pt x="167628" y="713254"/>
                  </a:cubicBezTo>
                  <a:cubicBezTo>
                    <a:pt x="167628" y="713868"/>
                    <a:pt x="167628" y="713868"/>
                    <a:pt x="167628" y="713868"/>
                  </a:cubicBezTo>
                  <a:cubicBezTo>
                    <a:pt x="166408" y="713868"/>
                    <a:pt x="166408" y="713868"/>
                    <a:pt x="166408" y="713868"/>
                  </a:cubicBezTo>
                  <a:cubicBezTo>
                    <a:pt x="166408" y="714483"/>
                    <a:pt x="166408" y="714483"/>
                    <a:pt x="166408" y="714483"/>
                  </a:cubicBezTo>
                  <a:cubicBezTo>
                    <a:pt x="165798" y="714483"/>
                    <a:pt x="165798" y="714483"/>
                    <a:pt x="165798" y="714483"/>
                  </a:cubicBezTo>
                  <a:cubicBezTo>
                    <a:pt x="165798" y="713868"/>
                    <a:pt x="165798" y="713868"/>
                    <a:pt x="165798" y="713868"/>
                  </a:cubicBezTo>
                  <a:cubicBezTo>
                    <a:pt x="163967" y="713868"/>
                    <a:pt x="163967" y="712025"/>
                    <a:pt x="163967" y="712025"/>
                  </a:cubicBezTo>
                  <a:cubicBezTo>
                    <a:pt x="164577" y="712025"/>
                    <a:pt x="164577" y="712025"/>
                    <a:pt x="164577" y="712025"/>
                  </a:cubicBezTo>
                  <a:lnTo>
                    <a:pt x="164374" y="711411"/>
                  </a:lnTo>
                  <a:lnTo>
                    <a:pt x="164577" y="711411"/>
                  </a:lnTo>
                  <a:cubicBezTo>
                    <a:pt x="164577" y="711411"/>
                    <a:pt x="163967" y="711411"/>
                    <a:pt x="163967" y="710182"/>
                  </a:cubicBezTo>
                  <a:lnTo>
                    <a:pt x="164374" y="711411"/>
                  </a:lnTo>
                  <a:lnTo>
                    <a:pt x="163967" y="711411"/>
                  </a:lnTo>
                  <a:cubicBezTo>
                    <a:pt x="163967" y="712025"/>
                    <a:pt x="163967" y="712025"/>
                    <a:pt x="163967" y="712025"/>
                  </a:cubicBezTo>
                  <a:cubicBezTo>
                    <a:pt x="163357" y="712025"/>
                    <a:pt x="163357" y="712025"/>
                    <a:pt x="163357" y="712025"/>
                  </a:cubicBezTo>
                  <a:cubicBezTo>
                    <a:pt x="163357" y="713254"/>
                    <a:pt x="163357" y="713254"/>
                    <a:pt x="163357" y="713254"/>
                  </a:cubicBezTo>
                  <a:cubicBezTo>
                    <a:pt x="163967" y="713254"/>
                    <a:pt x="163967" y="713254"/>
                    <a:pt x="163967" y="713254"/>
                  </a:cubicBezTo>
                  <a:cubicBezTo>
                    <a:pt x="163967" y="715097"/>
                    <a:pt x="165798" y="715097"/>
                    <a:pt x="165188" y="715711"/>
                  </a:cubicBezTo>
                  <a:cubicBezTo>
                    <a:pt x="160307" y="716326"/>
                    <a:pt x="157867" y="713254"/>
                    <a:pt x="155426" y="713868"/>
                  </a:cubicBezTo>
                  <a:cubicBezTo>
                    <a:pt x="155426" y="714483"/>
                    <a:pt x="155426" y="714483"/>
                    <a:pt x="155426" y="714483"/>
                  </a:cubicBezTo>
                  <a:cubicBezTo>
                    <a:pt x="154206" y="714483"/>
                    <a:pt x="154206" y="714483"/>
                    <a:pt x="154206" y="714483"/>
                  </a:cubicBezTo>
                  <a:cubicBezTo>
                    <a:pt x="154206" y="713868"/>
                    <a:pt x="154206" y="713868"/>
                    <a:pt x="154206" y="713868"/>
                  </a:cubicBezTo>
                  <a:cubicBezTo>
                    <a:pt x="151766" y="713868"/>
                    <a:pt x="149325" y="713868"/>
                    <a:pt x="148105" y="713868"/>
                  </a:cubicBezTo>
                  <a:cubicBezTo>
                    <a:pt x="148105" y="714483"/>
                    <a:pt x="148105" y="714483"/>
                    <a:pt x="148105" y="714483"/>
                  </a:cubicBezTo>
                  <a:cubicBezTo>
                    <a:pt x="146885" y="714483"/>
                    <a:pt x="146885" y="714483"/>
                    <a:pt x="146885" y="714483"/>
                  </a:cubicBezTo>
                  <a:cubicBezTo>
                    <a:pt x="146885" y="716326"/>
                    <a:pt x="146885" y="716940"/>
                    <a:pt x="146885" y="717554"/>
                  </a:cubicBezTo>
                  <a:cubicBezTo>
                    <a:pt x="146275" y="717554"/>
                    <a:pt x="146275" y="717554"/>
                    <a:pt x="146275" y="717554"/>
                  </a:cubicBezTo>
                  <a:cubicBezTo>
                    <a:pt x="146275" y="718783"/>
                    <a:pt x="145665" y="718783"/>
                    <a:pt x="145665" y="718783"/>
                  </a:cubicBezTo>
                  <a:cubicBezTo>
                    <a:pt x="146275" y="718783"/>
                    <a:pt x="146275" y="718783"/>
                    <a:pt x="146275" y="718783"/>
                  </a:cubicBezTo>
                  <a:cubicBezTo>
                    <a:pt x="146275" y="719397"/>
                    <a:pt x="146275" y="719397"/>
                    <a:pt x="146275" y="719397"/>
                  </a:cubicBezTo>
                  <a:cubicBezTo>
                    <a:pt x="144445" y="719397"/>
                    <a:pt x="145055" y="721240"/>
                    <a:pt x="145055" y="721240"/>
                  </a:cubicBezTo>
                  <a:cubicBezTo>
                    <a:pt x="142614" y="721240"/>
                    <a:pt x="142004" y="720012"/>
                    <a:pt x="141394" y="720012"/>
                  </a:cubicBezTo>
                  <a:cubicBezTo>
                    <a:pt x="141394" y="721240"/>
                    <a:pt x="141394" y="721240"/>
                    <a:pt x="141394" y="721240"/>
                  </a:cubicBezTo>
                  <a:cubicBezTo>
                    <a:pt x="140784" y="721240"/>
                    <a:pt x="140784" y="721240"/>
                    <a:pt x="140784" y="721240"/>
                  </a:cubicBezTo>
                  <a:cubicBezTo>
                    <a:pt x="140784" y="721855"/>
                    <a:pt x="140784" y="721855"/>
                    <a:pt x="140784" y="721855"/>
                  </a:cubicBezTo>
                  <a:cubicBezTo>
                    <a:pt x="138954" y="721855"/>
                    <a:pt x="139564" y="721855"/>
                    <a:pt x="138954" y="721855"/>
                  </a:cubicBezTo>
                  <a:cubicBezTo>
                    <a:pt x="138954" y="721240"/>
                    <a:pt x="138954" y="721240"/>
                    <a:pt x="138954" y="721240"/>
                  </a:cubicBezTo>
                  <a:cubicBezTo>
                    <a:pt x="138344" y="721240"/>
                    <a:pt x="138344" y="721240"/>
                    <a:pt x="138344" y="721240"/>
                  </a:cubicBezTo>
                  <a:cubicBezTo>
                    <a:pt x="138344" y="720012"/>
                    <a:pt x="138344" y="720012"/>
                    <a:pt x="138344" y="720012"/>
                  </a:cubicBezTo>
                  <a:cubicBezTo>
                    <a:pt x="137734" y="720012"/>
                    <a:pt x="137734" y="720012"/>
                    <a:pt x="137734" y="720012"/>
                  </a:cubicBezTo>
                  <a:cubicBezTo>
                    <a:pt x="137734" y="719397"/>
                    <a:pt x="137734" y="719397"/>
                    <a:pt x="137734" y="719397"/>
                  </a:cubicBezTo>
                  <a:cubicBezTo>
                    <a:pt x="137124" y="719397"/>
                    <a:pt x="137124" y="719397"/>
                    <a:pt x="137124" y="719397"/>
                  </a:cubicBezTo>
                  <a:cubicBezTo>
                    <a:pt x="137124" y="720012"/>
                    <a:pt x="137124" y="720012"/>
                    <a:pt x="137124" y="720012"/>
                  </a:cubicBezTo>
                  <a:cubicBezTo>
                    <a:pt x="136514" y="720012"/>
                    <a:pt x="136514" y="720012"/>
                    <a:pt x="136514" y="720012"/>
                  </a:cubicBezTo>
                  <a:cubicBezTo>
                    <a:pt x="136514" y="719397"/>
                    <a:pt x="136514" y="719397"/>
                    <a:pt x="136514" y="719397"/>
                  </a:cubicBezTo>
                  <a:cubicBezTo>
                    <a:pt x="134683" y="719397"/>
                    <a:pt x="135294" y="719397"/>
                    <a:pt x="134683" y="719397"/>
                  </a:cubicBezTo>
                  <a:cubicBezTo>
                    <a:pt x="134683" y="720012"/>
                    <a:pt x="134683" y="720012"/>
                    <a:pt x="134683" y="720012"/>
                  </a:cubicBezTo>
                  <a:cubicBezTo>
                    <a:pt x="133463" y="720012"/>
                    <a:pt x="133463" y="720012"/>
                    <a:pt x="133463" y="720012"/>
                  </a:cubicBezTo>
                  <a:cubicBezTo>
                    <a:pt x="133463" y="721240"/>
                    <a:pt x="133463" y="721240"/>
                    <a:pt x="133463" y="721240"/>
                  </a:cubicBezTo>
                  <a:cubicBezTo>
                    <a:pt x="132853" y="721240"/>
                    <a:pt x="132853" y="721240"/>
                    <a:pt x="132853" y="721240"/>
                  </a:cubicBezTo>
                  <a:cubicBezTo>
                    <a:pt x="132853" y="721855"/>
                    <a:pt x="132853" y="721855"/>
                    <a:pt x="132853" y="721855"/>
                  </a:cubicBezTo>
                  <a:cubicBezTo>
                    <a:pt x="132243" y="721855"/>
                    <a:pt x="132243" y="721855"/>
                    <a:pt x="132243" y="721855"/>
                  </a:cubicBezTo>
                  <a:cubicBezTo>
                    <a:pt x="132243" y="722469"/>
                    <a:pt x="132243" y="722469"/>
                    <a:pt x="132243" y="722469"/>
                  </a:cubicBezTo>
                  <a:cubicBezTo>
                    <a:pt x="131023" y="722469"/>
                    <a:pt x="131023" y="722469"/>
                    <a:pt x="131023" y="722469"/>
                  </a:cubicBezTo>
                  <a:cubicBezTo>
                    <a:pt x="131023" y="723084"/>
                    <a:pt x="131023" y="723084"/>
                    <a:pt x="131023" y="723084"/>
                  </a:cubicBezTo>
                  <a:cubicBezTo>
                    <a:pt x="130413" y="722469"/>
                    <a:pt x="130413" y="722469"/>
                    <a:pt x="130413" y="722469"/>
                  </a:cubicBezTo>
                  <a:cubicBezTo>
                    <a:pt x="130413" y="723084"/>
                    <a:pt x="130413" y="723084"/>
                    <a:pt x="130413" y="723084"/>
                  </a:cubicBezTo>
                  <a:cubicBezTo>
                    <a:pt x="129803" y="723084"/>
                    <a:pt x="129803" y="723084"/>
                    <a:pt x="129803" y="723084"/>
                  </a:cubicBezTo>
                  <a:cubicBezTo>
                    <a:pt x="129803" y="723698"/>
                    <a:pt x="129803" y="723698"/>
                    <a:pt x="129803" y="723698"/>
                  </a:cubicBezTo>
                  <a:cubicBezTo>
                    <a:pt x="129193" y="723084"/>
                    <a:pt x="128583" y="723084"/>
                    <a:pt x="128583" y="723084"/>
                  </a:cubicBezTo>
                  <a:cubicBezTo>
                    <a:pt x="128583" y="722469"/>
                    <a:pt x="128583" y="722469"/>
                    <a:pt x="128583" y="722469"/>
                  </a:cubicBezTo>
                  <a:cubicBezTo>
                    <a:pt x="126752" y="722469"/>
                    <a:pt x="127362" y="722469"/>
                    <a:pt x="126752" y="722469"/>
                  </a:cubicBezTo>
                  <a:cubicBezTo>
                    <a:pt x="126752" y="721855"/>
                    <a:pt x="126752" y="721855"/>
                    <a:pt x="126752" y="721855"/>
                  </a:cubicBezTo>
                  <a:cubicBezTo>
                    <a:pt x="124312" y="721855"/>
                    <a:pt x="124312" y="720012"/>
                    <a:pt x="123092" y="720012"/>
                  </a:cubicBezTo>
                  <a:cubicBezTo>
                    <a:pt x="123092" y="719397"/>
                    <a:pt x="123092" y="719397"/>
                    <a:pt x="123092" y="719397"/>
                  </a:cubicBezTo>
                  <a:cubicBezTo>
                    <a:pt x="121872" y="719397"/>
                    <a:pt x="121872" y="719397"/>
                    <a:pt x="121872" y="719397"/>
                  </a:cubicBezTo>
                  <a:cubicBezTo>
                    <a:pt x="121872" y="717554"/>
                    <a:pt x="123092" y="718169"/>
                    <a:pt x="123092" y="718169"/>
                  </a:cubicBezTo>
                  <a:cubicBezTo>
                    <a:pt x="123702" y="715097"/>
                    <a:pt x="121262" y="713868"/>
                    <a:pt x="120652" y="714483"/>
                  </a:cubicBezTo>
                  <a:cubicBezTo>
                    <a:pt x="120652" y="713868"/>
                    <a:pt x="120652" y="713868"/>
                    <a:pt x="120652" y="713868"/>
                  </a:cubicBezTo>
                  <a:cubicBezTo>
                    <a:pt x="118821" y="713868"/>
                    <a:pt x="118821" y="713868"/>
                    <a:pt x="118821" y="713868"/>
                  </a:cubicBezTo>
                  <a:cubicBezTo>
                    <a:pt x="118821" y="713254"/>
                    <a:pt x="118821" y="713254"/>
                    <a:pt x="118821" y="713254"/>
                  </a:cubicBezTo>
                  <a:cubicBezTo>
                    <a:pt x="119431" y="713254"/>
                    <a:pt x="119431" y="713254"/>
                    <a:pt x="119431" y="713254"/>
                  </a:cubicBezTo>
                  <a:cubicBezTo>
                    <a:pt x="118821" y="712025"/>
                    <a:pt x="118821" y="712025"/>
                    <a:pt x="118821" y="712025"/>
                  </a:cubicBezTo>
                  <a:cubicBezTo>
                    <a:pt x="120652" y="712025"/>
                    <a:pt x="120041" y="712025"/>
                    <a:pt x="120652" y="712025"/>
                  </a:cubicBezTo>
                  <a:cubicBezTo>
                    <a:pt x="120652" y="711411"/>
                    <a:pt x="120652" y="711411"/>
                    <a:pt x="120652" y="711411"/>
                  </a:cubicBezTo>
                  <a:cubicBezTo>
                    <a:pt x="122482" y="711411"/>
                    <a:pt x="121872" y="713254"/>
                    <a:pt x="121872" y="713254"/>
                  </a:cubicBezTo>
                  <a:cubicBezTo>
                    <a:pt x="122482" y="713254"/>
                    <a:pt x="122482" y="713254"/>
                    <a:pt x="122482" y="713254"/>
                  </a:cubicBezTo>
                  <a:cubicBezTo>
                    <a:pt x="122482" y="713868"/>
                    <a:pt x="122482" y="713868"/>
                    <a:pt x="122482" y="713868"/>
                  </a:cubicBezTo>
                  <a:cubicBezTo>
                    <a:pt x="124312" y="713868"/>
                    <a:pt x="124312" y="713868"/>
                    <a:pt x="124922" y="713868"/>
                  </a:cubicBezTo>
                  <a:cubicBezTo>
                    <a:pt x="124922" y="713254"/>
                    <a:pt x="124922" y="713254"/>
                    <a:pt x="124922" y="713254"/>
                  </a:cubicBezTo>
                  <a:cubicBezTo>
                    <a:pt x="124312" y="713254"/>
                    <a:pt x="124312" y="713254"/>
                    <a:pt x="124312" y="713254"/>
                  </a:cubicBezTo>
                  <a:cubicBezTo>
                    <a:pt x="124312" y="712025"/>
                    <a:pt x="124312" y="712025"/>
                    <a:pt x="124312" y="712025"/>
                  </a:cubicBezTo>
                  <a:cubicBezTo>
                    <a:pt x="125532" y="712025"/>
                    <a:pt x="126142" y="712025"/>
                    <a:pt x="126142" y="712025"/>
                  </a:cubicBezTo>
                  <a:cubicBezTo>
                    <a:pt x="126142" y="713254"/>
                    <a:pt x="126142" y="713254"/>
                    <a:pt x="126142" y="713254"/>
                  </a:cubicBezTo>
                  <a:cubicBezTo>
                    <a:pt x="127973" y="712640"/>
                    <a:pt x="128583" y="713868"/>
                    <a:pt x="128583" y="713868"/>
                  </a:cubicBezTo>
                  <a:cubicBezTo>
                    <a:pt x="128583" y="712025"/>
                    <a:pt x="128583" y="712025"/>
                    <a:pt x="128583" y="712025"/>
                  </a:cubicBezTo>
                  <a:cubicBezTo>
                    <a:pt x="126752" y="712025"/>
                    <a:pt x="127362" y="712025"/>
                    <a:pt x="126752" y="712025"/>
                  </a:cubicBezTo>
                  <a:cubicBezTo>
                    <a:pt x="126752" y="711411"/>
                    <a:pt x="126752" y="711411"/>
                    <a:pt x="126752" y="711411"/>
                  </a:cubicBezTo>
                  <a:cubicBezTo>
                    <a:pt x="126142" y="711411"/>
                    <a:pt x="126142" y="711411"/>
                    <a:pt x="126142" y="711411"/>
                  </a:cubicBezTo>
                  <a:cubicBezTo>
                    <a:pt x="126142" y="710797"/>
                    <a:pt x="126142" y="710797"/>
                    <a:pt x="126142" y="710797"/>
                  </a:cubicBezTo>
                  <a:cubicBezTo>
                    <a:pt x="124312" y="710797"/>
                    <a:pt x="124312" y="710797"/>
                    <a:pt x="124312" y="710797"/>
                  </a:cubicBezTo>
                  <a:cubicBezTo>
                    <a:pt x="124312" y="710182"/>
                    <a:pt x="124312" y="710182"/>
                    <a:pt x="124312" y="710182"/>
                  </a:cubicBezTo>
                  <a:cubicBezTo>
                    <a:pt x="122482" y="710182"/>
                    <a:pt x="122482" y="710182"/>
                    <a:pt x="122482" y="710182"/>
                  </a:cubicBezTo>
                  <a:cubicBezTo>
                    <a:pt x="122482" y="709568"/>
                    <a:pt x="122482" y="709568"/>
                    <a:pt x="122482" y="709568"/>
                  </a:cubicBezTo>
                  <a:cubicBezTo>
                    <a:pt x="121872" y="709568"/>
                    <a:pt x="121872" y="709568"/>
                    <a:pt x="121872" y="709568"/>
                  </a:cubicBezTo>
                  <a:cubicBezTo>
                    <a:pt x="121872" y="707725"/>
                    <a:pt x="121872" y="708339"/>
                    <a:pt x="121872" y="707725"/>
                  </a:cubicBezTo>
                  <a:cubicBezTo>
                    <a:pt x="121262" y="707725"/>
                    <a:pt x="121262" y="707725"/>
                    <a:pt x="121262" y="707725"/>
                  </a:cubicBezTo>
                  <a:cubicBezTo>
                    <a:pt x="121262" y="709568"/>
                    <a:pt x="121262" y="708954"/>
                    <a:pt x="121262" y="709568"/>
                  </a:cubicBezTo>
                  <a:cubicBezTo>
                    <a:pt x="120652" y="709568"/>
                    <a:pt x="120652" y="709568"/>
                    <a:pt x="120652" y="709568"/>
                  </a:cubicBezTo>
                  <a:cubicBezTo>
                    <a:pt x="120652" y="708954"/>
                    <a:pt x="120652" y="708954"/>
                    <a:pt x="120652" y="708954"/>
                  </a:cubicBezTo>
                  <a:cubicBezTo>
                    <a:pt x="118821" y="708339"/>
                    <a:pt x="118821" y="709568"/>
                    <a:pt x="118821" y="709568"/>
                  </a:cubicBezTo>
                  <a:cubicBezTo>
                    <a:pt x="118821" y="708954"/>
                    <a:pt x="118821" y="708954"/>
                    <a:pt x="118821" y="708954"/>
                  </a:cubicBezTo>
                  <a:cubicBezTo>
                    <a:pt x="118211" y="708954"/>
                    <a:pt x="118211" y="708954"/>
                    <a:pt x="118211" y="708954"/>
                  </a:cubicBezTo>
                  <a:cubicBezTo>
                    <a:pt x="118211" y="710182"/>
                    <a:pt x="118211" y="710182"/>
                    <a:pt x="118211" y="710182"/>
                  </a:cubicBezTo>
                  <a:cubicBezTo>
                    <a:pt x="117601" y="710182"/>
                    <a:pt x="117601" y="710182"/>
                    <a:pt x="117601" y="710182"/>
                  </a:cubicBezTo>
                  <a:cubicBezTo>
                    <a:pt x="117601" y="712025"/>
                    <a:pt x="117601" y="711411"/>
                    <a:pt x="117601" y="711411"/>
                  </a:cubicBezTo>
                  <a:cubicBezTo>
                    <a:pt x="115771" y="711411"/>
                    <a:pt x="116381" y="711411"/>
                    <a:pt x="115771" y="711411"/>
                  </a:cubicBezTo>
                  <a:cubicBezTo>
                    <a:pt x="115771" y="710797"/>
                    <a:pt x="115771" y="710797"/>
                    <a:pt x="115771" y="710797"/>
                  </a:cubicBezTo>
                  <a:cubicBezTo>
                    <a:pt x="115161" y="710797"/>
                    <a:pt x="115161" y="710797"/>
                    <a:pt x="115161" y="710797"/>
                  </a:cubicBezTo>
                  <a:cubicBezTo>
                    <a:pt x="115161" y="708954"/>
                    <a:pt x="115161" y="709568"/>
                    <a:pt x="115161" y="709568"/>
                  </a:cubicBezTo>
                  <a:cubicBezTo>
                    <a:pt x="115771" y="709568"/>
                    <a:pt x="115771" y="709568"/>
                    <a:pt x="115771" y="709568"/>
                  </a:cubicBezTo>
                  <a:cubicBezTo>
                    <a:pt x="115771" y="708954"/>
                    <a:pt x="115771" y="708954"/>
                    <a:pt x="115771" y="708954"/>
                  </a:cubicBezTo>
                  <a:cubicBezTo>
                    <a:pt x="114551" y="708954"/>
                    <a:pt x="114551" y="707725"/>
                    <a:pt x="114551" y="707725"/>
                  </a:cubicBezTo>
                  <a:cubicBezTo>
                    <a:pt x="115161" y="707725"/>
                    <a:pt x="115161" y="707725"/>
                    <a:pt x="115161" y="707725"/>
                  </a:cubicBezTo>
                  <a:cubicBezTo>
                    <a:pt x="115161" y="707111"/>
                    <a:pt x="115161" y="707111"/>
                    <a:pt x="115161" y="707111"/>
                  </a:cubicBezTo>
                  <a:cubicBezTo>
                    <a:pt x="113941" y="707111"/>
                    <a:pt x="113941" y="707111"/>
                    <a:pt x="113941" y="707111"/>
                  </a:cubicBezTo>
                  <a:cubicBezTo>
                    <a:pt x="113941" y="706496"/>
                    <a:pt x="113941" y="706496"/>
                    <a:pt x="113941" y="706496"/>
                  </a:cubicBezTo>
                  <a:cubicBezTo>
                    <a:pt x="113331" y="706496"/>
                    <a:pt x="113331" y="706496"/>
                    <a:pt x="113331" y="706496"/>
                  </a:cubicBezTo>
                  <a:cubicBezTo>
                    <a:pt x="113331" y="705882"/>
                    <a:pt x="113331" y="705882"/>
                    <a:pt x="113331" y="705882"/>
                  </a:cubicBezTo>
                  <a:cubicBezTo>
                    <a:pt x="112720" y="705882"/>
                    <a:pt x="112720" y="705882"/>
                    <a:pt x="112720" y="705882"/>
                  </a:cubicBezTo>
                  <a:cubicBezTo>
                    <a:pt x="112720" y="705268"/>
                    <a:pt x="112720" y="705268"/>
                    <a:pt x="112720" y="705268"/>
                  </a:cubicBezTo>
                  <a:cubicBezTo>
                    <a:pt x="114551" y="704653"/>
                    <a:pt x="114551" y="705882"/>
                    <a:pt x="115161" y="705882"/>
                  </a:cubicBezTo>
                  <a:cubicBezTo>
                    <a:pt x="115771" y="704039"/>
                    <a:pt x="116381" y="704039"/>
                    <a:pt x="115771" y="703424"/>
                  </a:cubicBezTo>
                  <a:cubicBezTo>
                    <a:pt x="118211" y="703424"/>
                    <a:pt x="119431" y="702196"/>
                    <a:pt x="120652" y="702810"/>
                  </a:cubicBezTo>
                  <a:cubicBezTo>
                    <a:pt x="120652" y="703424"/>
                    <a:pt x="120652" y="703424"/>
                    <a:pt x="120652" y="703424"/>
                  </a:cubicBezTo>
                  <a:cubicBezTo>
                    <a:pt x="123702" y="704039"/>
                    <a:pt x="122482" y="701581"/>
                    <a:pt x="122482" y="700353"/>
                  </a:cubicBezTo>
                  <a:cubicBezTo>
                    <a:pt x="123092" y="700353"/>
                    <a:pt x="123092" y="700353"/>
                    <a:pt x="123092" y="700353"/>
                  </a:cubicBezTo>
                  <a:cubicBezTo>
                    <a:pt x="123092" y="697895"/>
                    <a:pt x="123092" y="696052"/>
                    <a:pt x="123092" y="694824"/>
                  </a:cubicBezTo>
                  <a:cubicBezTo>
                    <a:pt x="122482" y="694824"/>
                    <a:pt x="122482" y="694824"/>
                    <a:pt x="122482" y="694824"/>
                  </a:cubicBezTo>
                  <a:cubicBezTo>
                    <a:pt x="122482" y="692981"/>
                    <a:pt x="122482" y="693595"/>
                    <a:pt x="122482" y="693595"/>
                  </a:cubicBezTo>
                  <a:cubicBezTo>
                    <a:pt x="120652" y="693595"/>
                    <a:pt x="120041" y="693595"/>
                    <a:pt x="119431" y="693595"/>
                  </a:cubicBezTo>
                  <a:cubicBezTo>
                    <a:pt x="119431" y="692366"/>
                    <a:pt x="119431" y="692366"/>
                    <a:pt x="119431" y="692366"/>
                  </a:cubicBezTo>
                  <a:cubicBezTo>
                    <a:pt x="118211" y="692366"/>
                    <a:pt x="118211" y="692366"/>
                    <a:pt x="118211" y="692366"/>
                  </a:cubicBezTo>
                  <a:cubicBezTo>
                    <a:pt x="118211" y="691752"/>
                    <a:pt x="118211" y="691752"/>
                    <a:pt x="118211" y="691752"/>
                  </a:cubicBezTo>
                  <a:cubicBezTo>
                    <a:pt x="115771" y="691138"/>
                    <a:pt x="114551" y="691138"/>
                    <a:pt x="113331" y="691138"/>
                  </a:cubicBezTo>
                  <a:cubicBezTo>
                    <a:pt x="113331" y="691752"/>
                    <a:pt x="113331" y="691752"/>
                    <a:pt x="113331" y="691752"/>
                  </a:cubicBezTo>
                  <a:cubicBezTo>
                    <a:pt x="112720" y="691752"/>
                    <a:pt x="112720" y="691752"/>
                    <a:pt x="112720" y="691752"/>
                  </a:cubicBezTo>
                  <a:cubicBezTo>
                    <a:pt x="112720" y="691138"/>
                    <a:pt x="112720" y="691138"/>
                    <a:pt x="112720" y="691138"/>
                  </a:cubicBezTo>
                  <a:cubicBezTo>
                    <a:pt x="111500" y="691138"/>
                    <a:pt x="111500" y="691138"/>
                    <a:pt x="111500" y="691138"/>
                  </a:cubicBezTo>
                  <a:cubicBezTo>
                    <a:pt x="111500" y="691752"/>
                    <a:pt x="111500" y="691752"/>
                    <a:pt x="111500" y="691752"/>
                  </a:cubicBezTo>
                  <a:cubicBezTo>
                    <a:pt x="110890" y="691752"/>
                    <a:pt x="110890" y="691752"/>
                    <a:pt x="110890" y="691752"/>
                  </a:cubicBezTo>
                  <a:cubicBezTo>
                    <a:pt x="111500" y="689909"/>
                    <a:pt x="112110" y="689295"/>
                    <a:pt x="111500" y="689295"/>
                  </a:cubicBezTo>
                  <a:cubicBezTo>
                    <a:pt x="113331" y="689295"/>
                    <a:pt x="112720" y="689295"/>
                    <a:pt x="113331" y="689295"/>
                  </a:cubicBezTo>
                  <a:cubicBezTo>
                    <a:pt x="113331" y="687452"/>
                    <a:pt x="113331" y="687452"/>
                    <a:pt x="113331" y="687452"/>
                  </a:cubicBezTo>
                  <a:cubicBezTo>
                    <a:pt x="111500" y="687452"/>
                    <a:pt x="112110" y="687452"/>
                    <a:pt x="111500" y="687452"/>
                  </a:cubicBezTo>
                  <a:cubicBezTo>
                    <a:pt x="113331" y="685609"/>
                    <a:pt x="115161" y="687452"/>
                    <a:pt x="115771" y="686837"/>
                  </a:cubicBezTo>
                  <a:cubicBezTo>
                    <a:pt x="115771" y="686223"/>
                    <a:pt x="115771" y="686223"/>
                    <a:pt x="115771" y="686223"/>
                  </a:cubicBezTo>
                  <a:cubicBezTo>
                    <a:pt x="117601" y="686223"/>
                    <a:pt x="117601" y="686223"/>
                    <a:pt x="117601" y="686223"/>
                  </a:cubicBezTo>
                  <a:cubicBezTo>
                    <a:pt x="117601" y="685609"/>
                    <a:pt x="117601" y="685609"/>
                    <a:pt x="117601" y="685609"/>
                  </a:cubicBezTo>
                  <a:cubicBezTo>
                    <a:pt x="119431" y="685609"/>
                    <a:pt x="120041" y="684380"/>
                    <a:pt x="120652" y="684380"/>
                  </a:cubicBezTo>
                  <a:cubicBezTo>
                    <a:pt x="120652" y="683765"/>
                    <a:pt x="120652" y="683765"/>
                    <a:pt x="120652" y="683765"/>
                  </a:cubicBezTo>
                  <a:cubicBezTo>
                    <a:pt x="121872" y="683765"/>
                    <a:pt x="121872" y="683765"/>
                    <a:pt x="121872" y="683765"/>
                  </a:cubicBezTo>
                  <a:cubicBezTo>
                    <a:pt x="121872" y="684380"/>
                    <a:pt x="121872" y="684380"/>
                    <a:pt x="121872" y="684380"/>
                  </a:cubicBezTo>
                  <a:cubicBezTo>
                    <a:pt x="123702" y="684380"/>
                    <a:pt x="123092" y="684380"/>
                    <a:pt x="123092" y="684380"/>
                  </a:cubicBezTo>
                  <a:cubicBezTo>
                    <a:pt x="123092" y="683765"/>
                    <a:pt x="123092" y="683765"/>
                    <a:pt x="123092" y="683765"/>
                  </a:cubicBezTo>
                  <a:cubicBezTo>
                    <a:pt x="124312" y="683765"/>
                    <a:pt x="124312" y="683765"/>
                    <a:pt x="124312" y="683765"/>
                  </a:cubicBezTo>
                  <a:cubicBezTo>
                    <a:pt x="124312" y="683151"/>
                    <a:pt x="124312" y="683151"/>
                    <a:pt x="124312" y="683151"/>
                  </a:cubicBezTo>
                  <a:cubicBezTo>
                    <a:pt x="124922" y="683151"/>
                    <a:pt x="124922" y="683151"/>
                    <a:pt x="124922" y="683151"/>
                  </a:cubicBezTo>
                  <a:cubicBezTo>
                    <a:pt x="124922" y="683765"/>
                    <a:pt x="124922" y="683765"/>
                    <a:pt x="124922" y="683765"/>
                  </a:cubicBezTo>
                  <a:cubicBezTo>
                    <a:pt x="126142" y="683765"/>
                    <a:pt x="126752" y="683765"/>
                    <a:pt x="126752" y="683765"/>
                  </a:cubicBezTo>
                  <a:cubicBezTo>
                    <a:pt x="126752" y="683151"/>
                    <a:pt x="126752" y="683151"/>
                    <a:pt x="126752" y="683151"/>
                  </a:cubicBezTo>
                  <a:cubicBezTo>
                    <a:pt x="128583" y="683151"/>
                    <a:pt x="127973" y="684380"/>
                    <a:pt x="128583" y="683765"/>
                  </a:cubicBezTo>
                  <a:cubicBezTo>
                    <a:pt x="127973" y="680694"/>
                    <a:pt x="129193" y="679465"/>
                    <a:pt x="129193" y="678236"/>
                  </a:cubicBezTo>
                  <a:cubicBezTo>
                    <a:pt x="129803" y="678236"/>
                    <a:pt x="129803" y="678236"/>
                    <a:pt x="129803" y="678236"/>
                  </a:cubicBezTo>
                  <a:cubicBezTo>
                    <a:pt x="129803" y="677622"/>
                    <a:pt x="129803" y="677622"/>
                    <a:pt x="129803" y="677622"/>
                  </a:cubicBezTo>
                  <a:cubicBezTo>
                    <a:pt x="131633" y="677622"/>
                    <a:pt x="131023" y="677622"/>
                    <a:pt x="131023" y="677622"/>
                  </a:cubicBezTo>
                  <a:cubicBezTo>
                    <a:pt x="131023" y="678236"/>
                    <a:pt x="131023" y="678236"/>
                    <a:pt x="131023" y="678236"/>
                  </a:cubicBezTo>
                  <a:cubicBezTo>
                    <a:pt x="132853" y="678236"/>
                    <a:pt x="132243" y="678236"/>
                    <a:pt x="132853" y="678236"/>
                  </a:cubicBezTo>
                  <a:cubicBezTo>
                    <a:pt x="132853" y="678851"/>
                    <a:pt x="132853" y="678851"/>
                    <a:pt x="132853" y="678851"/>
                  </a:cubicBezTo>
                  <a:cubicBezTo>
                    <a:pt x="134683" y="678236"/>
                    <a:pt x="135294" y="679465"/>
                    <a:pt x="135294" y="679465"/>
                  </a:cubicBezTo>
                  <a:cubicBezTo>
                    <a:pt x="134683" y="679465"/>
                    <a:pt x="134683" y="679465"/>
                    <a:pt x="134683" y="679465"/>
                  </a:cubicBezTo>
                  <a:cubicBezTo>
                    <a:pt x="134683" y="680079"/>
                    <a:pt x="134683" y="680079"/>
                    <a:pt x="134683" y="680079"/>
                  </a:cubicBezTo>
                  <a:cubicBezTo>
                    <a:pt x="135294" y="680079"/>
                    <a:pt x="135294" y="680079"/>
                    <a:pt x="135294" y="680079"/>
                  </a:cubicBezTo>
                  <a:cubicBezTo>
                    <a:pt x="134683" y="680694"/>
                    <a:pt x="134683" y="680694"/>
                    <a:pt x="134683" y="680694"/>
                  </a:cubicBezTo>
                  <a:cubicBezTo>
                    <a:pt x="135294" y="680694"/>
                    <a:pt x="135294" y="680694"/>
                    <a:pt x="135294" y="680694"/>
                  </a:cubicBezTo>
                  <a:cubicBezTo>
                    <a:pt x="135294" y="681922"/>
                    <a:pt x="135294" y="681922"/>
                    <a:pt x="135294" y="681922"/>
                  </a:cubicBezTo>
                  <a:cubicBezTo>
                    <a:pt x="137734" y="681922"/>
                    <a:pt x="138344" y="681922"/>
                    <a:pt x="138954" y="681922"/>
                  </a:cubicBezTo>
                  <a:cubicBezTo>
                    <a:pt x="138954" y="680694"/>
                    <a:pt x="138954" y="680694"/>
                    <a:pt x="138954" y="680694"/>
                  </a:cubicBezTo>
                  <a:cubicBezTo>
                    <a:pt x="140174" y="680694"/>
                    <a:pt x="140174" y="680694"/>
                    <a:pt x="140174" y="680694"/>
                  </a:cubicBezTo>
                  <a:cubicBezTo>
                    <a:pt x="140174" y="679465"/>
                    <a:pt x="140174" y="679465"/>
                    <a:pt x="140174" y="679465"/>
                  </a:cubicBezTo>
                  <a:cubicBezTo>
                    <a:pt x="141394" y="679465"/>
                    <a:pt x="141394" y="679465"/>
                    <a:pt x="141394" y="679465"/>
                  </a:cubicBezTo>
                  <a:cubicBezTo>
                    <a:pt x="141394" y="681308"/>
                    <a:pt x="141394" y="680694"/>
                    <a:pt x="141394" y="680694"/>
                  </a:cubicBezTo>
                  <a:cubicBezTo>
                    <a:pt x="143225" y="680694"/>
                    <a:pt x="143835" y="680694"/>
                    <a:pt x="144445" y="680694"/>
                  </a:cubicBezTo>
                  <a:cubicBezTo>
                    <a:pt x="144445" y="681922"/>
                    <a:pt x="144445" y="681922"/>
                    <a:pt x="144445" y="681922"/>
                  </a:cubicBezTo>
                  <a:cubicBezTo>
                    <a:pt x="145055" y="681922"/>
                    <a:pt x="145055" y="681922"/>
                    <a:pt x="145055" y="681922"/>
                  </a:cubicBezTo>
                  <a:cubicBezTo>
                    <a:pt x="145055" y="680079"/>
                    <a:pt x="144445" y="679465"/>
                    <a:pt x="144445" y="679465"/>
                  </a:cubicBezTo>
                  <a:cubicBezTo>
                    <a:pt x="145055" y="679465"/>
                    <a:pt x="145055" y="679465"/>
                    <a:pt x="145055" y="679465"/>
                  </a:cubicBezTo>
                  <a:cubicBezTo>
                    <a:pt x="145055" y="678851"/>
                    <a:pt x="145055" y="678851"/>
                    <a:pt x="145055" y="678851"/>
                  </a:cubicBezTo>
                  <a:cubicBezTo>
                    <a:pt x="145665" y="678851"/>
                    <a:pt x="145665" y="678851"/>
                    <a:pt x="145665" y="678851"/>
                  </a:cubicBezTo>
                  <a:cubicBezTo>
                    <a:pt x="145665" y="678236"/>
                    <a:pt x="145665" y="678236"/>
                    <a:pt x="145665" y="678236"/>
                  </a:cubicBezTo>
                  <a:cubicBezTo>
                    <a:pt x="148105" y="678236"/>
                    <a:pt x="149325" y="677008"/>
                    <a:pt x="149935" y="677622"/>
                  </a:cubicBezTo>
                  <a:cubicBezTo>
                    <a:pt x="149935" y="676393"/>
                    <a:pt x="149935" y="676393"/>
                    <a:pt x="149935" y="676393"/>
                  </a:cubicBezTo>
                  <a:cubicBezTo>
                    <a:pt x="150546" y="676393"/>
                    <a:pt x="150546" y="676393"/>
                    <a:pt x="150546" y="676393"/>
                  </a:cubicBezTo>
                  <a:cubicBezTo>
                    <a:pt x="150546" y="675779"/>
                    <a:pt x="150546" y="675779"/>
                    <a:pt x="150546" y="675779"/>
                  </a:cubicBezTo>
                  <a:cubicBezTo>
                    <a:pt x="151766" y="675779"/>
                    <a:pt x="151766" y="675779"/>
                    <a:pt x="151766" y="675779"/>
                  </a:cubicBezTo>
                  <a:cubicBezTo>
                    <a:pt x="151766" y="675165"/>
                    <a:pt x="151766" y="675165"/>
                    <a:pt x="151766" y="675165"/>
                  </a:cubicBezTo>
                  <a:cubicBezTo>
                    <a:pt x="152376" y="675165"/>
                    <a:pt x="152376" y="675165"/>
                    <a:pt x="152376" y="675165"/>
                  </a:cubicBezTo>
                  <a:cubicBezTo>
                    <a:pt x="152376" y="673322"/>
                    <a:pt x="152376" y="673936"/>
                    <a:pt x="152376" y="673936"/>
                  </a:cubicBezTo>
                  <a:cubicBezTo>
                    <a:pt x="152986" y="673936"/>
                    <a:pt x="152986" y="673936"/>
                    <a:pt x="152986" y="673936"/>
                  </a:cubicBezTo>
                  <a:cubicBezTo>
                    <a:pt x="152986" y="672707"/>
                    <a:pt x="152986" y="672707"/>
                    <a:pt x="152986" y="672707"/>
                  </a:cubicBezTo>
                  <a:cubicBezTo>
                    <a:pt x="153596" y="672707"/>
                    <a:pt x="153596" y="672707"/>
                    <a:pt x="153596" y="672707"/>
                  </a:cubicBezTo>
                  <a:cubicBezTo>
                    <a:pt x="153596" y="673936"/>
                    <a:pt x="153596" y="673936"/>
                    <a:pt x="153596" y="673936"/>
                  </a:cubicBezTo>
                  <a:cubicBezTo>
                    <a:pt x="154206" y="673936"/>
                    <a:pt x="154206" y="673936"/>
                    <a:pt x="154206" y="673936"/>
                  </a:cubicBezTo>
                  <a:cubicBezTo>
                    <a:pt x="154206" y="674550"/>
                    <a:pt x="154206" y="674550"/>
                    <a:pt x="154206" y="674550"/>
                  </a:cubicBezTo>
                  <a:cubicBezTo>
                    <a:pt x="155426" y="674550"/>
                    <a:pt x="155426" y="674550"/>
                    <a:pt x="155426" y="674550"/>
                  </a:cubicBezTo>
                  <a:cubicBezTo>
                    <a:pt x="155426" y="675165"/>
                    <a:pt x="155426" y="675165"/>
                    <a:pt x="155426" y="675165"/>
                  </a:cubicBezTo>
                  <a:cubicBezTo>
                    <a:pt x="156036" y="675165"/>
                    <a:pt x="156036" y="675165"/>
                    <a:pt x="156036" y="675165"/>
                  </a:cubicBezTo>
                  <a:cubicBezTo>
                    <a:pt x="156036" y="673322"/>
                    <a:pt x="156036" y="673322"/>
                    <a:pt x="156036" y="672707"/>
                  </a:cubicBezTo>
                  <a:cubicBezTo>
                    <a:pt x="156646" y="672707"/>
                    <a:pt x="156646" y="672707"/>
                    <a:pt x="156646" y="672707"/>
                  </a:cubicBezTo>
                  <a:cubicBezTo>
                    <a:pt x="156646" y="672093"/>
                    <a:pt x="156646" y="672093"/>
                    <a:pt x="156646" y="672093"/>
                  </a:cubicBezTo>
                  <a:cubicBezTo>
                    <a:pt x="159087" y="672093"/>
                    <a:pt x="160917" y="672093"/>
                    <a:pt x="162137" y="672093"/>
                  </a:cubicBezTo>
                  <a:cubicBezTo>
                    <a:pt x="162137" y="672707"/>
                    <a:pt x="162137" y="672707"/>
                    <a:pt x="162137" y="672707"/>
                  </a:cubicBezTo>
                  <a:cubicBezTo>
                    <a:pt x="163967" y="672707"/>
                    <a:pt x="163357" y="672707"/>
                    <a:pt x="163967" y="672707"/>
                  </a:cubicBezTo>
                  <a:cubicBezTo>
                    <a:pt x="163967" y="672093"/>
                    <a:pt x="163967" y="672093"/>
                    <a:pt x="163967" y="672093"/>
                  </a:cubicBezTo>
                  <a:cubicBezTo>
                    <a:pt x="165798" y="672093"/>
                    <a:pt x="165188" y="673936"/>
                    <a:pt x="165188" y="673936"/>
                  </a:cubicBezTo>
                  <a:cubicBezTo>
                    <a:pt x="167628" y="673936"/>
                    <a:pt x="169458" y="673322"/>
                    <a:pt x="168848" y="672093"/>
                  </a:cubicBezTo>
                  <a:cubicBezTo>
                    <a:pt x="170678" y="672093"/>
                    <a:pt x="170068" y="672093"/>
                    <a:pt x="170068" y="672093"/>
                  </a:cubicBezTo>
                  <a:cubicBezTo>
                    <a:pt x="170068" y="671479"/>
                    <a:pt x="170068" y="671479"/>
                    <a:pt x="170068" y="671479"/>
                  </a:cubicBezTo>
                  <a:cubicBezTo>
                    <a:pt x="171898" y="671479"/>
                    <a:pt x="172509" y="671479"/>
                    <a:pt x="172509" y="671479"/>
                  </a:cubicBezTo>
                  <a:cubicBezTo>
                    <a:pt x="172509" y="670864"/>
                    <a:pt x="172509" y="670864"/>
                    <a:pt x="172509" y="670864"/>
                  </a:cubicBezTo>
                  <a:cubicBezTo>
                    <a:pt x="174339" y="670864"/>
                    <a:pt x="173729" y="670864"/>
                    <a:pt x="173729" y="670864"/>
                  </a:cubicBezTo>
                  <a:cubicBezTo>
                    <a:pt x="173729" y="670250"/>
                    <a:pt x="173729" y="670250"/>
                    <a:pt x="173729" y="670250"/>
                  </a:cubicBezTo>
                  <a:cubicBezTo>
                    <a:pt x="174949" y="670250"/>
                    <a:pt x="174949" y="670250"/>
                    <a:pt x="174949" y="670250"/>
                  </a:cubicBezTo>
                  <a:cubicBezTo>
                    <a:pt x="174949" y="669021"/>
                    <a:pt x="174949" y="669021"/>
                    <a:pt x="174949" y="669021"/>
                  </a:cubicBezTo>
                  <a:cubicBezTo>
                    <a:pt x="176169" y="669021"/>
                    <a:pt x="176169" y="668407"/>
                    <a:pt x="176779" y="668407"/>
                  </a:cubicBezTo>
                  <a:cubicBezTo>
                    <a:pt x="176779" y="667793"/>
                    <a:pt x="176779" y="667793"/>
                    <a:pt x="176779" y="667793"/>
                  </a:cubicBezTo>
                  <a:cubicBezTo>
                    <a:pt x="178609" y="667793"/>
                    <a:pt x="178609" y="666564"/>
                    <a:pt x="179219" y="667178"/>
                  </a:cubicBezTo>
                  <a:cubicBezTo>
                    <a:pt x="179219" y="669021"/>
                    <a:pt x="179219" y="668407"/>
                    <a:pt x="179219" y="668407"/>
                  </a:cubicBezTo>
                  <a:cubicBezTo>
                    <a:pt x="180440" y="668407"/>
                    <a:pt x="180440" y="667793"/>
                    <a:pt x="180440" y="667793"/>
                  </a:cubicBezTo>
                  <a:cubicBezTo>
                    <a:pt x="180440" y="668407"/>
                    <a:pt x="180440" y="668407"/>
                    <a:pt x="180440" y="668407"/>
                  </a:cubicBezTo>
                  <a:cubicBezTo>
                    <a:pt x="181050" y="668407"/>
                    <a:pt x="181050" y="668407"/>
                    <a:pt x="181050" y="668407"/>
                  </a:cubicBezTo>
                  <a:cubicBezTo>
                    <a:pt x="181050" y="667793"/>
                    <a:pt x="181050" y="667793"/>
                    <a:pt x="181050" y="667793"/>
                  </a:cubicBezTo>
                  <a:cubicBezTo>
                    <a:pt x="182880" y="667793"/>
                    <a:pt x="182270" y="667793"/>
                    <a:pt x="182880" y="667793"/>
                  </a:cubicBezTo>
                  <a:cubicBezTo>
                    <a:pt x="182880" y="667178"/>
                    <a:pt x="182880" y="667178"/>
                    <a:pt x="182880" y="667178"/>
                  </a:cubicBezTo>
                  <a:cubicBezTo>
                    <a:pt x="184100" y="667178"/>
                    <a:pt x="184100" y="667178"/>
                    <a:pt x="184100" y="667178"/>
                  </a:cubicBezTo>
                  <a:cubicBezTo>
                    <a:pt x="184100" y="666564"/>
                    <a:pt x="184100" y="666564"/>
                    <a:pt x="184100" y="666564"/>
                  </a:cubicBezTo>
                  <a:cubicBezTo>
                    <a:pt x="185930" y="665335"/>
                    <a:pt x="186540" y="665335"/>
                    <a:pt x="187761" y="665949"/>
                  </a:cubicBezTo>
                  <a:cubicBezTo>
                    <a:pt x="187761" y="664721"/>
                    <a:pt x="187761" y="664721"/>
                    <a:pt x="187761" y="664721"/>
                  </a:cubicBezTo>
                  <a:cubicBezTo>
                    <a:pt x="189591" y="664721"/>
                    <a:pt x="188981" y="664721"/>
                    <a:pt x="188981" y="664721"/>
                  </a:cubicBezTo>
                  <a:cubicBezTo>
                    <a:pt x="188981" y="664106"/>
                    <a:pt x="188981" y="664106"/>
                    <a:pt x="188981" y="664106"/>
                  </a:cubicBezTo>
                  <a:cubicBezTo>
                    <a:pt x="189591" y="664106"/>
                    <a:pt x="189591" y="664106"/>
                    <a:pt x="189591" y="664106"/>
                  </a:cubicBezTo>
                  <a:cubicBezTo>
                    <a:pt x="189591" y="663492"/>
                    <a:pt x="189591" y="663492"/>
                    <a:pt x="189591" y="663492"/>
                  </a:cubicBezTo>
                  <a:cubicBezTo>
                    <a:pt x="190811" y="663492"/>
                    <a:pt x="190811" y="663492"/>
                    <a:pt x="190811" y="663492"/>
                  </a:cubicBezTo>
                  <a:cubicBezTo>
                    <a:pt x="190811" y="662878"/>
                    <a:pt x="190811" y="662878"/>
                    <a:pt x="190811" y="662878"/>
                  </a:cubicBezTo>
                  <a:cubicBezTo>
                    <a:pt x="191421" y="662878"/>
                    <a:pt x="191421" y="662878"/>
                    <a:pt x="191421" y="662878"/>
                  </a:cubicBezTo>
                  <a:cubicBezTo>
                    <a:pt x="191421" y="662263"/>
                    <a:pt x="191421" y="662263"/>
                    <a:pt x="191421" y="662263"/>
                  </a:cubicBezTo>
                  <a:cubicBezTo>
                    <a:pt x="193251" y="662263"/>
                    <a:pt x="192641" y="662263"/>
                    <a:pt x="192641" y="662263"/>
                  </a:cubicBezTo>
                  <a:cubicBezTo>
                    <a:pt x="192641" y="660420"/>
                    <a:pt x="192641" y="661035"/>
                    <a:pt x="192641" y="660420"/>
                  </a:cubicBezTo>
                  <a:cubicBezTo>
                    <a:pt x="194471" y="660420"/>
                    <a:pt x="193861" y="660420"/>
                    <a:pt x="194471" y="660420"/>
                  </a:cubicBezTo>
                  <a:cubicBezTo>
                    <a:pt x="194471" y="659806"/>
                    <a:pt x="194471" y="659806"/>
                    <a:pt x="194471" y="659806"/>
                  </a:cubicBezTo>
                  <a:cubicBezTo>
                    <a:pt x="195082" y="659806"/>
                    <a:pt x="195082" y="659806"/>
                    <a:pt x="195082" y="659806"/>
                  </a:cubicBezTo>
                  <a:cubicBezTo>
                    <a:pt x="195082" y="657963"/>
                    <a:pt x="195082" y="658577"/>
                    <a:pt x="195082" y="658577"/>
                  </a:cubicBezTo>
                  <a:cubicBezTo>
                    <a:pt x="195692" y="658577"/>
                    <a:pt x="195692" y="658577"/>
                    <a:pt x="195692" y="658577"/>
                  </a:cubicBezTo>
                  <a:cubicBezTo>
                    <a:pt x="195692" y="657963"/>
                    <a:pt x="195692" y="657963"/>
                    <a:pt x="195692" y="657963"/>
                  </a:cubicBezTo>
                  <a:cubicBezTo>
                    <a:pt x="196302" y="657963"/>
                    <a:pt x="196302" y="657963"/>
                    <a:pt x="196302" y="657963"/>
                  </a:cubicBezTo>
                  <a:cubicBezTo>
                    <a:pt x="196302" y="656120"/>
                    <a:pt x="196302" y="656120"/>
                    <a:pt x="196302" y="656120"/>
                  </a:cubicBezTo>
                  <a:cubicBezTo>
                    <a:pt x="196912" y="656120"/>
                    <a:pt x="196912" y="656120"/>
                    <a:pt x="196912" y="656120"/>
                  </a:cubicBezTo>
                  <a:cubicBezTo>
                    <a:pt x="196912" y="654277"/>
                    <a:pt x="196912" y="654891"/>
                    <a:pt x="196912" y="654891"/>
                  </a:cubicBezTo>
                  <a:cubicBezTo>
                    <a:pt x="197522" y="654891"/>
                    <a:pt x="197522" y="654891"/>
                    <a:pt x="197522" y="654891"/>
                  </a:cubicBezTo>
                  <a:cubicBezTo>
                    <a:pt x="197522" y="654277"/>
                    <a:pt x="197522" y="654277"/>
                    <a:pt x="197522" y="654277"/>
                  </a:cubicBezTo>
                  <a:cubicBezTo>
                    <a:pt x="198742" y="654277"/>
                    <a:pt x="198742" y="654277"/>
                    <a:pt x="198742" y="654277"/>
                  </a:cubicBezTo>
                  <a:cubicBezTo>
                    <a:pt x="199352" y="651820"/>
                    <a:pt x="199352" y="651205"/>
                    <a:pt x="199352" y="650591"/>
                  </a:cubicBezTo>
                  <a:cubicBezTo>
                    <a:pt x="199962" y="650591"/>
                    <a:pt x="199962" y="650591"/>
                    <a:pt x="199962" y="650591"/>
                  </a:cubicBezTo>
                  <a:cubicBezTo>
                    <a:pt x="199962" y="648748"/>
                    <a:pt x="199962" y="649362"/>
                    <a:pt x="199962" y="648748"/>
                  </a:cubicBezTo>
                  <a:cubicBezTo>
                    <a:pt x="200572" y="648748"/>
                    <a:pt x="200572" y="648748"/>
                    <a:pt x="200572" y="648748"/>
                  </a:cubicBezTo>
                  <a:cubicBezTo>
                    <a:pt x="200572" y="647519"/>
                    <a:pt x="200572" y="647519"/>
                    <a:pt x="200572" y="647519"/>
                  </a:cubicBezTo>
                  <a:cubicBezTo>
                    <a:pt x="201182" y="647519"/>
                    <a:pt x="201182" y="647519"/>
                    <a:pt x="201182" y="647519"/>
                  </a:cubicBezTo>
                  <a:cubicBezTo>
                    <a:pt x="201182" y="645062"/>
                    <a:pt x="202403" y="645062"/>
                    <a:pt x="203013" y="645062"/>
                  </a:cubicBezTo>
                  <a:cubicBezTo>
                    <a:pt x="203013" y="644447"/>
                    <a:pt x="203013" y="644447"/>
                    <a:pt x="203013" y="644447"/>
                  </a:cubicBezTo>
                  <a:cubicBezTo>
                    <a:pt x="203623" y="644447"/>
                    <a:pt x="203623" y="644447"/>
                    <a:pt x="203623" y="644447"/>
                  </a:cubicBezTo>
                  <a:cubicBezTo>
                    <a:pt x="203623" y="640761"/>
                    <a:pt x="203623" y="639533"/>
                    <a:pt x="204233" y="637690"/>
                  </a:cubicBezTo>
                  <a:cubicBezTo>
                    <a:pt x="203623" y="637690"/>
                    <a:pt x="203623" y="637690"/>
                    <a:pt x="203623" y="637690"/>
                  </a:cubicBezTo>
                  <a:cubicBezTo>
                    <a:pt x="203013" y="635232"/>
                    <a:pt x="202403" y="632775"/>
                    <a:pt x="202403" y="631546"/>
                  </a:cubicBezTo>
                  <a:cubicBezTo>
                    <a:pt x="203623" y="631546"/>
                    <a:pt x="203623" y="631546"/>
                    <a:pt x="203623" y="631546"/>
                  </a:cubicBezTo>
                  <a:cubicBezTo>
                    <a:pt x="203623" y="630932"/>
                    <a:pt x="203623" y="630932"/>
                    <a:pt x="203623" y="630932"/>
                  </a:cubicBezTo>
                  <a:cubicBezTo>
                    <a:pt x="199962" y="631546"/>
                    <a:pt x="201792" y="627246"/>
                    <a:pt x="203013" y="627860"/>
                  </a:cubicBezTo>
                  <a:cubicBezTo>
                    <a:pt x="203013" y="626017"/>
                    <a:pt x="203013" y="626631"/>
                    <a:pt x="203013" y="626631"/>
                  </a:cubicBezTo>
                  <a:cubicBezTo>
                    <a:pt x="203623" y="626631"/>
                    <a:pt x="203623" y="626631"/>
                    <a:pt x="203623" y="626631"/>
                  </a:cubicBezTo>
                  <a:cubicBezTo>
                    <a:pt x="203623" y="624788"/>
                    <a:pt x="204843" y="624788"/>
                    <a:pt x="204233" y="624174"/>
                  </a:cubicBezTo>
                  <a:cubicBezTo>
                    <a:pt x="206063" y="624174"/>
                    <a:pt x="205453" y="624174"/>
                    <a:pt x="206063" y="624174"/>
                  </a:cubicBezTo>
                  <a:cubicBezTo>
                    <a:pt x="206063" y="623560"/>
                    <a:pt x="206063" y="623560"/>
                    <a:pt x="206063" y="623560"/>
                  </a:cubicBezTo>
                  <a:cubicBezTo>
                    <a:pt x="209113" y="622945"/>
                    <a:pt x="207893" y="619874"/>
                    <a:pt x="207893" y="619259"/>
                  </a:cubicBezTo>
                  <a:cubicBezTo>
                    <a:pt x="207283" y="619259"/>
                    <a:pt x="207283" y="619259"/>
                    <a:pt x="207283" y="619259"/>
                  </a:cubicBezTo>
                  <a:cubicBezTo>
                    <a:pt x="207893" y="614345"/>
                    <a:pt x="204233" y="611887"/>
                    <a:pt x="203623" y="608815"/>
                  </a:cubicBezTo>
                  <a:cubicBezTo>
                    <a:pt x="204233" y="608815"/>
                    <a:pt x="204233" y="608815"/>
                    <a:pt x="204233" y="608815"/>
                  </a:cubicBezTo>
                  <a:cubicBezTo>
                    <a:pt x="204233" y="608201"/>
                    <a:pt x="204233" y="608201"/>
                    <a:pt x="204233" y="608201"/>
                  </a:cubicBezTo>
                  <a:cubicBezTo>
                    <a:pt x="206063" y="608201"/>
                    <a:pt x="206063" y="608201"/>
                    <a:pt x="206673" y="608201"/>
                  </a:cubicBezTo>
                  <a:cubicBezTo>
                    <a:pt x="206673" y="607587"/>
                    <a:pt x="206673" y="607587"/>
                    <a:pt x="206673" y="607587"/>
                  </a:cubicBezTo>
                  <a:cubicBezTo>
                    <a:pt x="206063" y="607587"/>
                    <a:pt x="206063" y="607587"/>
                    <a:pt x="206063" y="607587"/>
                  </a:cubicBezTo>
                  <a:cubicBezTo>
                    <a:pt x="207283" y="604515"/>
                    <a:pt x="205453" y="602058"/>
                    <a:pt x="206063" y="600215"/>
                  </a:cubicBezTo>
                  <a:cubicBezTo>
                    <a:pt x="207283" y="600215"/>
                    <a:pt x="207283" y="600215"/>
                    <a:pt x="207283" y="600215"/>
                  </a:cubicBezTo>
                  <a:cubicBezTo>
                    <a:pt x="207283" y="600829"/>
                    <a:pt x="207283" y="600829"/>
                    <a:pt x="207283" y="600829"/>
                  </a:cubicBezTo>
                  <a:cubicBezTo>
                    <a:pt x="209113" y="600829"/>
                    <a:pt x="209724" y="600829"/>
                    <a:pt x="210334" y="600829"/>
                  </a:cubicBezTo>
                  <a:cubicBezTo>
                    <a:pt x="210334" y="598372"/>
                    <a:pt x="212774" y="599600"/>
                    <a:pt x="212164" y="598372"/>
                  </a:cubicBezTo>
                  <a:cubicBezTo>
                    <a:pt x="210944" y="598372"/>
                    <a:pt x="210334" y="598372"/>
                    <a:pt x="210334" y="598372"/>
                  </a:cubicBezTo>
                  <a:cubicBezTo>
                    <a:pt x="210334" y="599600"/>
                    <a:pt x="210334" y="599600"/>
                    <a:pt x="210334" y="599600"/>
                  </a:cubicBezTo>
                  <a:cubicBezTo>
                    <a:pt x="208503" y="599600"/>
                    <a:pt x="209113" y="599600"/>
                    <a:pt x="208503" y="599600"/>
                  </a:cubicBezTo>
                  <a:cubicBezTo>
                    <a:pt x="208503" y="597757"/>
                    <a:pt x="208503" y="598372"/>
                    <a:pt x="208503" y="597757"/>
                  </a:cubicBezTo>
                  <a:cubicBezTo>
                    <a:pt x="207283" y="597757"/>
                    <a:pt x="207283" y="597757"/>
                    <a:pt x="207283" y="597757"/>
                  </a:cubicBezTo>
                  <a:cubicBezTo>
                    <a:pt x="207283" y="598372"/>
                    <a:pt x="207283" y="598372"/>
                    <a:pt x="207283" y="598372"/>
                  </a:cubicBezTo>
                  <a:cubicBezTo>
                    <a:pt x="205453" y="598372"/>
                    <a:pt x="206063" y="598372"/>
                    <a:pt x="206063" y="598372"/>
                  </a:cubicBezTo>
                  <a:cubicBezTo>
                    <a:pt x="206063" y="599600"/>
                    <a:pt x="206063" y="599600"/>
                    <a:pt x="206063" y="599600"/>
                  </a:cubicBezTo>
                  <a:cubicBezTo>
                    <a:pt x="204843" y="599600"/>
                    <a:pt x="204843" y="599600"/>
                    <a:pt x="204843" y="599600"/>
                  </a:cubicBezTo>
                  <a:cubicBezTo>
                    <a:pt x="204843" y="598372"/>
                    <a:pt x="204843" y="598372"/>
                    <a:pt x="204843" y="598372"/>
                  </a:cubicBezTo>
                  <a:cubicBezTo>
                    <a:pt x="201182" y="596529"/>
                    <a:pt x="198132" y="597143"/>
                    <a:pt x="195082" y="597143"/>
                  </a:cubicBezTo>
                  <a:cubicBezTo>
                    <a:pt x="195082" y="598986"/>
                    <a:pt x="195082" y="598372"/>
                    <a:pt x="195082" y="598372"/>
                  </a:cubicBezTo>
                  <a:cubicBezTo>
                    <a:pt x="194471" y="598372"/>
                    <a:pt x="194471" y="598372"/>
                    <a:pt x="194471" y="598372"/>
                  </a:cubicBezTo>
                  <a:cubicBezTo>
                    <a:pt x="194471" y="597757"/>
                    <a:pt x="194471" y="597757"/>
                    <a:pt x="194471" y="597757"/>
                  </a:cubicBezTo>
                  <a:cubicBezTo>
                    <a:pt x="191421" y="597757"/>
                    <a:pt x="189591" y="596529"/>
                    <a:pt x="189591" y="598372"/>
                  </a:cubicBezTo>
                  <a:cubicBezTo>
                    <a:pt x="187150" y="598372"/>
                    <a:pt x="186540" y="599600"/>
                    <a:pt x="185320" y="599600"/>
                  </a:cubicBezTo>
                  <a:cubicBezTo>
                    <a:pt x="185320" y="600215"/>
                    <a:pt x="185320" y="600215"/>
                    <a:pt x="185320" y="600215"/>
                  </a:cubicBezTo>
                  <a:cubicBezTo>
                    <a:pt x="184710" y="600215"/>
                    <a:pt x="184710" y="600215"/>
                    <a:pt x="184710" y="600215"/>
                  </a:cubicBezTo>
                  <a:cubicBezTo>
                    <a:pt x="184710" y="600829"/>
                    <a:pt x="184710" y="600829"/>
                    <a:pt x="184710" y="600829"/>
                  </a:cubicBezTo>
                  <a:cubicBezTo>
                    <a:pt x="185320" y="600829"/>
                    <a:pt x="185320" y="600829"/>
                    <a:pt x="185320" y="600829"/>
                  </a:cubicBezTo>
                  <a:cubicBezTo>
                    <a:pt x="185320" y="601443"/>
                    <a:pt x="185320" y="601443"/>
                    <a:pt x="185320" y="601443"/>
                  </a:cubicBezTo>
                  <a:cubicBezTo>
                    <a:pt x="184100" y="601443"/>
                    <a:pt x="183490" y="601443"/>
                    <a:pt x="183490" y="601443"/>
                  </a:cubicBezTo>
                  <a:cubicBezTo>
                    <a:pt x="182880" y="603286"/>
                    <a:pt x="182270" y="603901"/>
                    <a:pt x="182880" y="604515"/>
                  </a:cubicBezTo>
                  <a:cubicBezTo>
                    <a:pt x="183490" y="604515"/>
                    <a:pt x="183490" y="604515"/>
                    <a:pt x="183490" y="604515"/>
                  </a:cubicBezTo>
                  <a:cubicBezTo>
                    <a:pt x="183490" y="606358"/>
                    <a:pt x="183490" y="606358"/>
                    <a:pt x="183490" y="606358"/>
                  </a:cubicBezTo>
                  <a:cubicBezTo>
                    <a:pt x="181050" y="606358"/>
                    <a:pt x="180440" y="607587"/>
                    <a:pt x="179830" y="607587"/>
                  </a:cubicBezTo>
                  <a:cubicBezTo>
                    <a:pt x="179830" y="605744"/>
                    <a:pt x="179830" y="604515"/>
                    <a:pt x="179830" y="604515"/>
                  </a:cubicBezTo>
                  <a:cubicBezTo>
                    <a:pt x="179219" y="604515"/>
                    <a:pt x="179219" y="604515"/>
                    <a:pt x="179219" y="604515"/>
                  </a:cubicBezTo>
                  <a:cubicBezTo>
                    <a:pt x="179219" y="602058"/>
                    <a:pt x="177389" y="603286"/>
                    <a:pt x="177389" y="603286"/>
                  </a:cubicBezTo>
                  <a:cubicBezTo>
                    <a:pt x="177389" y="602058"/>
                    <a:pt x="177389" y="602058"/>
                    <a:pt x="177389" y="602058"/>
                  </a:cubicBezTo>
                  <a:cubicBezTo>
                    <a:pt x="176169" y="602672"/>
                    <a:pt x="176169" y="601443"/>
                    <a:pt x="176169" y="601443"/>
                  </a:cubicBezTo>
                  <a:cubicBezTo>
                    <a:pt x="176169" y="602058"/>
                    <a:pt x="176169" y="602058"/>
                    <a:pt x="176169" y="602058"/>
                  </a:cubicBezTo>
                  <a:cubicBezTo>
                    <a:pt x="175559" y="602058"/>
                    <a:pt x="175559" y="602058"/>
                    <a:pt x="175559" y="602058"/>
                  </a:cubicBezTo>
                  <a:cubicBezTo>
                    <a:pt x="175559" y="603286"/>
                    <a:pt x="175559" y="603286"/>
                    <a:pt x="175559" y="603286"/>
                  </a:cubicBezTo>
                  <a:cubicBezTo>
                    <a:pt x="174949" y="603286"/>
                    <a:pt x="174949" y="603286"/>
                    <a:pt x="174949" y="603286"/>
                  </a:cubicBezTo>
                  <a:cubicBezTo>
                    <a:pt x="174949" y="603901"/>
                    <a:pt x="174949" y="603901"/>
                    <a:pt x="174949" y="603901"/>
                  </a:cubicBezTo>
                  <a:cubicBezTo>
                    <a:pt x="173119" y="603901"/>
                    <a:pt x="172509" y="603901"/>
                    <a:pt x="172509" y="603901"/>
                  </a:cubicBezTo>
                  <a:cubicBezTo>
                    <a:pt x="172509" y="603286"/>
                    <a:pt x="172509" y="603286"/>
                    <a:pt x="172509" y="603286"/>
                  </a:cubicBezTo>
                  <a:cubicBezTo>
                    <a:pt x="171898" y="603286"/>
                    <a:pt x="171898" y="603286"/>
                    <a:pt x="171898" y="603286"/>
                  </a:cubicBezTo>
                  <a:cubicBezTo>
                    <a:pt x="171898" y="603901"/>
                    <a:pt x="171898" y="603901"/>
                    <a:pt x="171898" y="603901"/>
                  </a:cubicBezTo>
                  <a:cubicBezTo>
                    <a:pt x="170068" y="603901"/>
                    <a:pt x="170678" y="603901"/>
                    <a:pt x="170068" y="603901"/>
                  </a:cubicBezTo>
                  <a:cubicBezTo>
                    <a:pt x="170068" y="603286"/>
                    <a:pt x="170068" y="603286"/>
                    <a:pt x="170068" y="603286"/>
                  </a:cubicBezTo>
                  <a:cubicBezTo>
                    <a:pt x="168848" y="603286"/>
                    <a:pt x="168238" y="603286"/>
                    <a:pt x="168238" y="603286"/>
                  </a:cubicBezTo>
                  <a:cubicBezTo>
                    <a:pt x="168238" y="605129"/>
                    <a:pt x="166408" y="604515"/>
                    <a:pt x="166408" y="604515"/>
                  </a:cubicBezTo>
                  <a:cubicBezTo>
                    <a:pt x="166408" y="603901"/>
                    <a:pt x="166408" y="603901"/>
                    <a:pt x="166408" y="603901"/>
                  </a:cubicBezTo>
                  <a:cubicBezTo>
                    <a:pt x="165798" y="603901"/>
                    <a:pt x="165798" y="603901"/>
                    <a:pt x="165798" y="603901"/>
                  </a:cubicBezTo>
                  <a:cubicBezTo>
                    <a:pt x="165798" y="603286"/>
                    <a:pt x="165798" y="603286"/>
                    <a:pt x="165798" y="603286"/>
                  </a:cubicBezTo>
                  <a:cubicBezTo>
                    <a:pt x="165188" y="603286"/>
                    <a:pt x="165188" y="603286"/>
                    <a:pt x="165188" y="603286"/>
                  </a:cubicBezTo>
                  <a:cubicBezTo>
                    <a:pt x="165188" y="602058"/>
                    <a:pt x="165188" y="602058"/>
                    <a:pt x="165188" y="602058"/>
                  </a:cubicBezTo>
                  <a:cubicBezTo>
                    <a:pt x="167018" y="602058"/>
                    <a:pt x="166408" y="602058"/>
                    <a:pt x="166408" y="602058"/>
                  </a:cubicBezTo>
                  <a:cubicBezTo>
                    <a:pt x="166408" y="600829"/>
                    <a:pt x="166408" y="600829"/>
                    <a:pt x="166408" y="600829"/>
                  </a:cubicBezTo>
                  <a:cubicBezTo>
                    <a:pt x="168238" y="600829"/>
                    <a:pt x="168238" y="600829"/>
                    <a:pt x="168238" y="600829"/>
                  </a:cubicBezTo>
                  <a:cubicBezTo>
                    <a:pt x="168238" y="598986"/>
                    <a:pt x="168238" y="599600"/>
                    <a:pt x="168238" y="599600"/>
                  </a:cubicBezTo>
                  <a:cubicBezTo>
                    <a:pt x="170678" y="599600"/>
                    <a:pt x="169458" y="597143"/>
                    <a:pt x="169458" y="597143"/>
                  </a:cubicBezTo>
                  <a:cubicBezTo>
                    <a:pt x="171288" y="597143"/>
                    <a:pt x="171898" y="597143"/>
                    <a:pt x="171898" y="597143"/>
                  </a:cubicBezTo>
                  <a:cubicBezTo>
                    <a:pt x="171898" y="595300"/>
                    <a:pt x="171898" y="595914"/>
                    <a:pt x="171898" y="595914"/>
                  </a:cubicBezTo>
                  <a:cubicBezTo>
                    <a:pt x="174339" y="595914"/>
                    <a:pt x="173729" y="594686"/>
                    <a:pt x="173729" y="594071"/>
                  </a:cubicBezTo>
                  <a:cubicBezTo>
                    <a:pt x="174949" y="594071"/>
                    <a:pt x="174949" y="594071"/>
                    <a:pt x="174949" y="594071"/>
                  </a:cubicBezTo>
                  <a:cubicBezTo>
                    <a:pt x="174949" y="593457"/>
                    <a:pt x="174949" y="593457"/>
                    <a:pt x="174949" y="593457"/>
                  </a:cubicBezTo>
                  <a:cubicBezTo>
                    <a:pt x="176779" y="594071"/>
                    <a:pt x="176779" y="592228"/>
                    <a:pt x="176779" y="592228"/>
                  </a:cubicBezTo>
                  <a:cubicBezTo>
                    <a:pt x="177389" y="592228"/>
                    <a:pt x="177389" y="592228"/>
                    <a:pt x="177389" y="592228"/>
                  </a:cubicBezTo>
                  <a:cubicBezTo>
                    <a:pt x="177389" y="591614"/>
                    <a:pt x="177389" y="591614"/>
                    <a:pt x="177389" y="591614"/>
                  </a:cubicBezTo>
                  <a:cubicBezTo>
                    <a:pt x="179219" y="591614"/>
                    <a:pt x="179830" y="591614"/>
                    <a:pt x="179830" y="591614"/>
                  </a:cubicBezTo>
                  <a:cubicBezTo>
                    <a:pt x="179830" y="590385"/>
                    <a:pt x="179830" y="590385"/>
                    <a:pt x="179830" y="590385"/>
                  </a:cubicBezTo>
                  <a:cubicBezTo>
                    <a:pt x="181050" y="590385"/>
                    <a:pt x="181660" y="590385"/>
                    <a:pt x="181660" y="590385"/>
                  </a:cubicBezTo>
                  <a:cubicBezTo>
                    <a:pt x="181660" y="591614"/>
                    <a:pt x="181660" y="591614"/>
                    <a:pt x="181660" y="591614"/>
                  </a:cubicBezTo>
                  <a:cubicBezTo>
                    <a:pt x="183490" y="591614"/>
                    <a:pt x="184100" y="591614"/>
                    <a:pt x="184100" y="591614"/>
                  </a:cubicBezTo>
                  <a:cubicBezTo>
                    <a:pt x="184100" y="590385"/>
                    <a:pt x="184100" y="590385"/>
                    <a:pt x="184100" y="590385"/>
                  </a:cubicBezTo>
                  <a:cubicBezTo>
                    <a:pt x="185930" y="590385"/>
                    <a:pt x="185320" y="590385"/>
                    <a:pt x="185320" y="590385"/>
                  </a:cubicBezTo>
                  <a:cubicBezTo>
                    <a:pt x="185320" y="589771"/>
                    <a:pt x="185320" y="589771"/>
                    <a:pt x="185320" y="589771"/>
                  </a:cubicBezTo>
                  <a:cubicBezTo>
                    <a:pt x="186540" y="589771"/>
                    <a:pt x="186540" y="589771"/>
                    <a:pt x="186540" y="589771"/>
                  </a:cubicBezTo>
                  <a:cubicBezTo>
                    <a:pt x="186540" y="589156"/>
                    <a:pt x="186540" y="589156"/>
                    <a:pt x="186540" y="589156"/>
                  </a:cubicBezTo>
                  <a:cubicBezTo>
                    <a:pt x="187761" y="589156"/>
                    <a:pt x="187761" y="589156"/>
                    <a:pt x="187761" y="589156"/>
                  </a:cubicBezTo>
                  <a:cubicBezTo>
                    <a:pt x="187761" y="588542"/>
                    <a:pt x="187761" y="588542"/>
                    <a:pt x="187761" y="588542"/>
                  </a:cubicBezTo>
                  <a:cubicBezTo>
                    <a:pt x="188371" y="588542"/>
                    <a:pt x="188371" y="588542"/>
                    <a:pt x="188371" y="588542"/>
                  </a:cubicBezTo>
                  <a:cubicBezTo>
                    <a:pt x="188371" y="587928"/>
                    <a:pt x="188371" y="587928"/>
                    <a:pt x="188371" y="587928"/>
                  </a:cubicBezTo>
                  <a:cubicBezTo>
                    <a:pt x="188981" y="587928"/>
                    <a:pt x="188981" y="587928"/>
                    <a:pt x="188981" y="587928"/>
                  </a:cubicBezTo>
                  <a:cubicBezTo>
                    <a:pt x="188981" y="586699"/>
                    <a:pt x="188981" y="586699"/>
                    <a:pt x="188981" y="586699"/>
                  </a:cubicBezTo>
                  <a:cubicBezTo>
                    <a:pt x="189591" y="586699"/>
                    <a:pt x="189591" y="586699"/>
                    <a:pt x="189591" y="586699"/>
                  </a:cubicBezTo>
                  <a:cubicBezTo>
                    <a:pt x="189591" y="586085"/>
                    <a:pt x="189591" y="586085"/>
                    <a:pt x="189591" y="586085"/>
                  </a:cubicBezTo>
                  <a:cubicBezTo>
                    <a:pt x="191421" y="586085"/>
                    <a:pt x="192641" y="586085"/>
                    <a:pt x="192641" y="586085"/>
                  </a:cubicBezTo>
                  <a:cubicBezTo>
                    <a:pt x="192641" y="585470"/>
                    <a:pt x="192641" y="585470"/>
                    <a:pt x="192641" y="585470"/>
                  </a:cubicBezTo>
                  <a:cubicBezTo>
                    <a:pt x="195082" y="584856"/>
                    <a:pt x="195082" y="583627"/>
                    <a:pt x="196302" y="584242"/>
                  </a:cubicBezTo>
                  <a:cubicBezTo>
                    <a:pt x="196302" y="582399"/>
                    <a:pt x="196302" y="583013"/>
                    <a:pt x="196302" y="582399"/>
                  </a:cubicBezTo>
                  <a:cubicBezTo>
                    <a:pt x="196912" y="582399"/>
                    <a:pt x="196912" y="582399"/>
                    <a:pt x="196912" y="582399"/>
                  </a:cubicBezTo>
                  <a:cubicBezTo>
                    <a:pt x="198742" y="578713"/>
                    <a:pt x="197522" y="576870"/>
                    <a:pt x="197522" y="575641"/>
                  </a:cubicBezTo>
                  <a:cubicBezTo>
                    <a:pt x="198742" y="575641"/>
                    <a:pt x="198742" y="575641"/>
                    <a:pt x="198742" y="575641"/>
                  </a:cubicBezTo>
                  <a:cubicBezTo>
                    <a:pt x="198742" y="574412"/>
                    <a:pt x="198742" y="574412"/>
                    <a:pt x="198742" y="574412"/>
                  </a:cubicBezTo>
                  <a:cubicBezTo>
                    <a:pt x="199962" y="574412"/>
                    <a:pt x="199962" y="574412"/>
                    <a:pt x="199962" y="574412"/>
                  </a:cubicBezTo>
                  <a:cubicBezTo>
                    <a:pt x="199962" y="575641"/>
                    <a:pt x="199962" y="575641"/>
                    <a:pt x="199962" y="575641"/>
                  </a:cubicBezTo>
                  <a:cubicBezTo>
                    <a:pt x="199352" y="575641"/>
                    <a:pt x="199352" y="575641"/>
                    <a:pt x="199352" y="575641"/>
                  </a:cubicBezTo>
                  <a:cubicBezTo>
                    <a:pt x="199352" y="576870"/>
                    <a:pt x="199352" y="577484"/>
                    <a:pt x="199352" y="577484"/>
                  </a:cubicBezTo>
                  <a:cubicBezTo>
                    <a:pt x="199962" y="577484"/>
                    <a:pt x="199962" y="577484"/>
                    <a:pt x="199962" y="577484"/>
                  </a:cubicBezTo>
                  <a:cubicBezTo>
                    <a:pt x="199962" y="575641"/>
                    <a:pt x="201182" y="575027"/>
                    <a:pt x="200572" y="574412"/>
                  </a:cubicBezTo>
                  <a:cubicBezTo>
                    <a:pt x="201182" y="574412"/>
                    <a:pt x="201182" y="574412"/>
                    <a:pt x="201182" y="574412"/>
                  </a:cubicBezTo>
                  <a:cubicBezTo>
                    <a:pt x="201182" y="573798"/>
                    <a:pt x="201182" y="573798"/>
                    <a:pt x="201182" y="573798"/>
                  </a:cubicBezTo>
                  <a:cubicBezTo>
                    <a:pt x="203013" y="573798"/>
                    <a:pt x="202403" y="573798"/>
                    <a:pt x="203013" y="573798"/>
                  </a:cubicBezTo>
                  <a:cubicBezTo>
                    <a:pt x="203013" y="573183"/>
                    <a:pt x="203013" y="573183"/>
                    <a:pt x="203013" y="573183"/>
                  </a:cubicBezTo>
                  <a:cubicBezTo>
                    <a:pt x="204843" y="573183"/>
                    <a:pt x="204233" y="571340"/>
                    <a:pt x="204233" y="571955"/>
                  </a:cubicBezTo>
                  <a:cubicBezTo>
                    <a:pt x="206673" y="571340"/>
                    <a:pt x="207283" y="570112"/>
                    <a:pt x="207893" y="570112"/>
                  </a:cubicBezTo>
                  <a:cubicBezTo>
                    <a:pt x="207893" y="566426"/>
                    <a:pt x="210334" y="567654"/>
                    <a:pt x="210944" y="566426"/>
                  </a:cubicBezTo>
                  <a:cubicBezTo>
                    <a:pt x="207893" y="566426"/>
                    <a:pt x="207893" y="568883"/>
                    <a:pt x="207893" y="569497"/>
                  </a:cubicBezTo>
                  <a:cubicBezTo>
                    <a:pt x="206063" y="570112"/>
                    <a:pt x="205453" y="570726"/>
                    <a:pt x="204843" y="570112"/>
                  </a:cubicBezTo>
                  <a:cubicBezTo>
                    <a:pt x="204843" y="570726"/>
                    <a:pt x="204843" y="570726"/>
                    <a:pt x="204843" y="570726"/>
                  </a:cubicBezTo>
                  <a:cubicBezTo>
                    <a:pt x="203623" y="570726"/>
                    <a:pt x="203623" y="570726"/>
                    <a:pt x="203623" y="570726"/>
                  </a:cubicBezTo>
                  <a:cubicBezTo>
                    <a:pt x="203623" y="573798"/>
                    <a:pt x="200572" y="571955"/>
                    <a:pt x="199962" y="572569"/>
                  </a:cubicBezTo>
                  <a:cubicBezTo>
                    <a:pt x="199962" y="571955"/>
                    <a:pt x="199962" y="571955"/>
                    <a:pt x="199962" y="571955"/>
                  </a:cubicBezTo>
                  <a:cubicBezTo>
                    <a:pt x="199352" y="571955"/>
                    <a:pt x="199352" y="571955"/>
                    <a:pt x="199352" y="571955"/>
                  </a:cubicBezTo>
                  <a:cubicBezTo>
                    <a:pt x="199352" y="573183"/>
                    <a:pt x="199352" y="573183"/>
                    <a:pt x="199352" y="573183"/>
                  </a:cubicBezTo>
                  <a:cubicBezTo>
                    <a:pt x="198742" y="573183"/>
                    <a:pt x="198742" y="573183"/>
                    <a:pt x="198742" y="573183"/>
                  </a:cubicBezTo>
                  <a:cubicBezTo>
                    <a:pt x="198742" y="573798"/>
                    <a:pt x="198742" y="573798"/>
                    <a:pt x="198742" y="573798"/>
                  </a:cubicBezTo>
                  <a:cubicBezTo>
                    <a:pt x="197522" y="573798"/>
                    <a:pt x="197522" y="573798"/>
                    <a:pt x="197522" y="573798"/>
                  </a:cubicBezTo>
                  <a:cubicBezTo>
                    <a:pt x="197522" y="573183"/>
                    <a:pt x="197522" y="573183"/>
                    <a:pt x="197522" y="573183"/>
                  </a:cubicBezTo>
                  <a:cubicBezTo>
                    <a:pt x="196912" y="573183"/>
                    <a:pt x="196912" y="573183"/>
                    <a:pt x="196912" y="573183"/>
                  </a:cubicBezTo>
                  <a:cubicBezTo>
                    <a:pt x="196912" y="572569"/>
                    <a:pt x="196912" y="572569"/>
                    <a:pt x="196912" y="572569"/>
                  </a:cubicBezTo>
                  <a:cubicBezTo>
                    <a:pt x="196302" y="572569"/>
                    <a:pt x="196302" y="572569"/>
                    <a:pt x="196302" y="572569"/>
                  </a:cubicBezTo>
                  <a:cubicBezTo>
                    <a:pt x="196302" y="571955"/>
                    <a:pt x="196302" y="571955"/>
                    <a:pt x="196302" y="571955"/>
                  </a:cubicBezTo>
                  <a:cubicBezTo>
                    <a:pt x="194471" y="571955"/>
                    <a:pt x="195082" y="571955"/>
                    <a:pt x="195082" y="571955"/>
                  </a:cubicBezTo>
                  <a:cubicBezTo>
                    <a:pt x="195082" y="570112"/>
                    <a:pt x="195082" y="569497"/>
                    <a:pt x="195082" y="569497"/>
                  </a:cubicBezTo>
                  <a:cubicBezTo>
                    <a:pt x="196302" y="569497"/>
                    <a:pt x="196912" y="569497"/>
                    <a:pt x="196912" y="569497"/>
                  </a:cubicBezTo>
                  <a:lnTo>
                    <a:pt x="196912" y="567040"/>
                  </a:lnTo>
                  <a:cubicBezTo>
                    <a:pt x="196302" y="567040"/>
                    <a:pt x="196302" y="567040"/>
                    <a:pt x="196302" y="567040"/>
                  </a:cubicBezTo>
                  <a:cubicBezTo>
                    <a:pt x="196302" y="568269"/>
                    <a:pt x="196302" y="568269"/>
                    <a:pt x="196302" y="568269"/>
                  </a:cubicBezTo>
                  <a:cubicBezTo>
                    <a:pt x="195692" y="568269"/>
                    <a:pt x="195692" y="568269"/>
                    <a:pt x="195692" y="568269"/>
                  </a:cubicBezTo>
                  <a:cubicBezTo>
                    <a:pt x="195692" y="568883"/>
                    <a:pt x="195692" y="568883"/>
                    <a:pt x="195692" y="568883"/>
                  </a:cubicBezTo>
                  <a:cubicBezTo>
                    <a:pt x="193861" y="568883"/>
                    <a:pt x="194471" y="568883"/>
                    <a:pt x="194471" y="568883"/>
                  </a:cubicBezTo>
                  <a:cubicBezTo>
                    <a:pt x="194471" y="569497"/>
                    <a:pt x="194471" y="569497"/>
                    <a:pt x="194471" y="569497"/>
                  </a:cubicBezTo>
                  <a:cubicBezTo>
                    <a:pt x="192641" y="569497"/>
                    <a:pt x="192641" y="569497"/>
                    <a:pt x="192641" y="569497"/>
                  </a:cubicBezTo>
                  <a:cubicBezTo>
                    <a:pt x="192641" y="567654"/>
                    <a:pt x="192641" y="567040"/>
                    <a:pt x="192641" y="566426"/>
                  </a:cubicBezTo>
                  <a:cubicBezTo>
                    <a:pt x="192031" y="566426"/>
                    <a:pt x="192031" y="566426"/>
                    <a:pt x="192031" y="566426"/>
                  </a:cubicBezTo>
                  <a:cubicBezTo>
                    <a:pt x="192031" y="567040"/>
                    <a:pt x="192031" y="567040"/>
                    <a:pt x="192031" y="567040"/>
                  </a:cubicBezTo>
                  <a:cubicBezTo>
                    <a:pt x="190201" y="567040"/>
                    <a:pt x="190811" y="567040"/>
                    <a:pt x="190811" y="567040"/>
                  </a:cubicBezTo>
                  <a:cubicBezTo>
                    <a:pt x="190811" y="566426"/>
                    <a:pt x="190811" y="566426"/>
                    <a:pt x="190811" y="566426"/>
                  </a:cubicBezTo>
                  <a:cubicBezTo>
                    <a:pt x="191421" y="566426"/>
                    <a:pt x="191421" y="566426"/>
                    <a:pt x="191421" y="566426"/>
                  </a:cubicBezTo>
                  <a:cubicBezTo>
                    <a:pt x="191421" y="565811"/>
                    <a:pt x="191421" y="565811"/>
                    <a:pt x="191421" y="565811"/>
                  </a:cubicBezTo>
                  <a:cubicBezTo>
                    <a:pt x="189591" y="565811"/>
                    <a:pt x="190201" y="565811"/>
                    <a:pt x="189591" y="565811"/>
                  </a:cubicBezTo>
                  <a:cubicBezTo>
                    <a:pt x="189591" y="565197"/>
                    <a:pt x="189591" y="565197"/>
                    <a:pt x="189591" y="565197"/>
                  </a:cubicBezTo>
                  <a:cubicBezTo>
                    <a:pt x="190811" y="565197"/>
                    <a:pt x="190811" y="565197"/>
                    <a:pt x="190811" y="565197"/>
                  </a:cubicBezTo>
                  <a:cubicBezTo>
                    <a:pt x="190811" y="563354"/>
                    <a:pt x="190811" y="562740"/>
                    <a:pt x="190811" y="562125"/>
                  </a:cubicBezTo>
                  <a:cubicBezTo>
                    <a:pt x="189591" y="562125"/>
                    <a:pt x="189591" y="562125"/>
                    <a:pt x="189591" y="562125"/>
                  </a:cubicBezTo>
                  <a:cubicBezTo>
                    <a:pt x="189591" y="560282"/>
                    <a:pt x="189591" y="560897"/>
                    <a:pt x="189591" y="560897"/>
                  </a:cubicBezTo>
                  <a:cubicBezTo>
                    <a:pt x="188981" y="560897"/>
                    <a:pt x="188981" y="560897"/>
                    <a:pt x="188981" y="560897"/>
                  </a:cubicBezTo>
                  <a:cubicBezTo>
                    <a:pt x="188981" y="559054"/>
                    <a:pt x="188981" y="559668"/>
                    <a:pt x="188981" y="559054"/>
                  </a:cubicBezTo>
                  <a:cubicBezTo>
                    <a:pt x="187150" y="559054"/>
                    <a:pt x="185930" y="559054"/>
                    <a:pt x="185320" y="559054"/>
                  </a:cubicBezTo>
                  <a:cubicBezTo>
                    <a:pt x="185320" y="558439"/>
                    <a:pt x="185320" y="558439"/>
                    <a:pt x="185320" y="558439"/>
                  </a:cubicBezTo>
                  <a:cubicBezTo>
                    <a:pt x="184710" y="558439"/>
                    <a:pt x="184710" y="558439"/>
                    <a:pt x="184710" y="558439"/>
                  </a:cubicBezTo>
                  <a:cubicBezTo>
                    <a:pt x="185320" y="556596"/>
                    <a:pt x="184100" y="555982"/>
                    <a:pt x="184100" y="555367"/>
                  </a:cubicBezTo>
                  <a:cubicBezTo>
                    <a:pt x="184710" y="555367"/>
                    <a:pt x="184710" y="555367"/>
                    <a:pt x="184710" y="555367"/>
                  </a:cubicBezTo>
                  <a:cubicBezTo>
                    <a:pt x="184710" y="554753"/>
                    <a:pt x="184710" y="554753"/>
                    <a:pt x="184710" y="554753"/>
                  </a:cubicBezTo>
                  <a:cubicBezTo>
                    <a:pt x="184100" y="554753"/>
                    <a:pt x="184100" y="554753"/>
                    <a:pt x="184100" y="554753"/>
                  </a:cubicBezTo>
                  <a:cubicBezTo>
                    <a:pt x="184100" y="554139"/>
                    <a:pt x="184100" y="554139"/>
                    <a:pt x="184100" y="554139"/>
                  </a:cubicBezTo>
                  <a:cubicBezTo>
                    <a:pt x="182270" y="554139"/>
                    <a:pt x="182270" y="554139"/>
                    <a:pt x="181660" y="554139"/>
                  </a:cubicBezTo>
                  <a:cubicBezTo>
                    <a:pt x="181660" y="553524"/>
                    <a:pt x="181660" y="553524"/>
                    <a:pt x="181660" y="553524"/>
                  </a:cubicBezTo>
                  <a:cubicBezTo>
                    <a:pt x="181050" y="553524"/>
                    <a:pt x="181050" y="553524"/>
                    <a:pt x="181050" y="553524"/>
                  </a:cubicBezTo>
                  <a:cubicBezTo>
                    <a:pt x="181050" y="552910"/>
                    <a:pt x="181050" y="552910"/>
                    <a:pt x="181050" y="552910"/>
                  </a:cubicBezTo>
                  <a:cubicBezTo>
                    <a:pt x="181660" y="552910"/>
                    <a:pt x="181660" y="552910"/>
                    <a:pt x="181660" y="552910"/>
                  </a:cubicBezTo>
                  <a:cubicBezTo>
                    <a:pt x="181660" y="552296"/>
                    <a:pt x="181660" y="552296"/>
                    <a:pt x="181660" y="552296"/>
                  </a:cubicBezTo>
                  <a:cubicBezTo>
                    <a:pt x="181050" y="552296"/>
                    <a:pt x="181050" y="552296"/>
                    <a:pt x="181050" y="552296"/>
                  </a:cubicBezTo>
                  <a:cubicBezTo>
                    <a:pt x="181050" y="551067"/>
                    <a:pt x="181050" y="551067"/>
                    <a:pt x="181050" y="551067"/>
                  </a:cubicBezTo>
                  <a:cubicBezTo>
                    <a:pt x="181660" y="551067"/>
                    <a:pt x="181660" y="551067"/>
                    <a:pt x="181660" y="551067"/>
                  </a:cubicBezTo>
                  <a:cubicBezTo>
                    <a:pt x="181660" y="549838"/>
                    <a:pt x="181660" y="549838"/>
                    <a:pt x="181660" y="549838"/>
                  </a:cubicBezTo>
                  <a:cubicBezTo>
                    <a:pt x="182880" y="549838"/>
                    <a:pt x="182880" y="549838"/>
                    <a:pt x="182880" y="549838"/>
                  </a:cubicBezTo>
                  <a:cubicBezTo>
                    <a:pt x="182880" y="550453"/>
                    <a:pt x="182880" y="550453"/>
                    <a:pt x="182880" y="550453"/>
                  </a:cubicBezTo>
                  <a:cubicBezTo>
                    <a:pt x="184100" y="550453"/>
                    <a:pt x="184100" y="549224"/>
                    <a:pt x="184710" y="549838"/>
                  </a:cubicBezTo>
                  <a:cubicBezTo>
                    <a:pt x="184100" y="550453"/>
                    <a:pt x="184100" y="550453"/>
                    <a:pt x="184100" y="550453"/>
                  </a:cubicBezTo>
                  <a:cubicBezTo>
                    <a:pt x="184710" y="550453"/>
                    <a:pt x="184710" y="550453"/>
                    <a:pt x="184710" y="550453"/>
                  </a:cubicBezTo>
                  <a:cubicBezTo>
                    <a:pt x="184710" y="552296"/>
                    <a:pt x="184710" y="551681"/>
                    <a:pt x="184710" y="552296"/>
                  </a:cubicBezTo>
                  <a:cubicBezTo>
                    <a:pt x="186540" y="552296"/>
                    <a:pt x="185930" y="552296"/>
                    <a:pt x="186540" y="552296"/>
                  </a:cubicBezTo>
                  <a:cubicBezTo>
                    <a:pt x="186540" y="552910"/>
                    <a:pt x="186540" y="552910"/>
                    <a:pt x="186540" y="552910"/>
                  </a:cubicBezTo>
                  <a:cubicBezTo>
                    <a:pt x="187761" y="552910"/>
                    <a:pt x="187761" y="552910"/>
                    <a:pt x="187761" y="552910"/>
                  </a:cubicBezTo>
                  <a:cubicBezTo>
                    <a:pt x="187761" y="553524"/>
                    <a:pt x="187761" y="553524"/>
                    <a:pt x="187761" y="553524"/>
                  </a:cubicBezTo>
                  <a:cubicBezTo>
                    <a:pt x="187150" y="553524"/>
                    <a:pt x="187150" y="553524"/>
                    <a:pt x="187150" y="553524"/>
                  </a:cubicBezTo>
                  <a:cubicBezTo>
                    <a:pt x="187150" y="554139"/>
                    <a:pt x="187150" y="554139"/>
                    <a:pt x="187150" y="554139"/>
                  </a:cubicBezTo>
                  <a:cubicBezTo>
                    <a:pt x="186540" y="554139"/>
                    <a:pt x="186540" y="554139"/>
                    <a:pt x="186540" y="554139"/>
                  </a:cubicBezTo>
                  <a:cubicBezTo>
                    <a:pt x="186540" y="554753"/>
                    <a:pt x="186540" y="554753"/>
                    <a:pt x="186540" y="554753"/>
                  </a:cubicBezTo>
                  <a:cubicBezTo>
                    <a:pt x="187150" y="554753"/>
                    <a:pt x="187150" y="554753"/>
                    <a:pt x="187150" y="554753"/>
                  </a:cubicBezTo>
                  <a:cubicBezTo>
                    <a:pt x="186540" y="555367"/>
                    <a:pt x="186540" y="555367"/>
                    <a:pt x="186540" y="555367"/>
                  </a:cubicBezTo>
                  <a:cubicBezTo>
                    <a:pt x="187150" y="555367"/>
                    <a:pt x="187150" y="555367"/>
                    <a:pt x="187150" y="555367"/>
                  </a:cubicBezTo>
                  <a:cubicBezTo>
                    <a:pt x="187150" y="556596"/>
                    <a:pt x="187150" y="556596"/>
                    <a:pt x="187150" y="556596"/>
                  </a:cubicBezTo>
                  <a:cubicBezTo>
                    <a:pt x="187761" y="556596"/>
                    <a:pt x="187761" y="556596"/>
                    <a:pt x="187761" y="556596"/>
                  </a:cubicBezTo>
                  <a:cubicBezTo>
                    <a:pt x="187150" y="557211"/>
                    <a:pt x="187150" y="557211"/>
                    <a:pt x="187150" y="557211"/>
                  </a:cubicBezTo>
                  <a:cubicBezTo>
                    <a:pt x="187761" y="557211"/>
                    <a:pt x="187761" y="557211"/>
                    <a:pt x="187761" y="557211"/>
                  </a:cubicBezTo>
                  <a:cubicBezTo>
                    <a:pt x="187761" y="557825"/>
                    <a:pt x="187761" y="557825"/>
                    <a:pt x="187761" y="557825"/>
                  </a:cubicBezTo>
                  <a:cubicBezTo>
                    <a:pt x="188371" y="557825"/>
                    <a:pt x="188371" y="557825"/>
                    <a:pt x="188371" y="557825"/>
                  </a:cubicBezTo>
                  <a:cubicBezTo>
                    <a:pt x="188371" y="557211"/>
                    <a:pt x="188371" y="557211"/>
                    <a:pt x="188371" y="557211"/>
                  </a:cubicBezTo>
                  <a:cubicBezTo>
                    <a:pt x="187761" y="557211"/>
                    <a:pt x="187761" y="557211"/>
                    <a:pt x="187761" y="557211"/>
                  </a:cubicBezTo>
                  <a:lnTo>
                    <a:pt x="187761" y="556596"/>
                  </a:lnTo>
                  <a:lnTo>
                    <a:pt x="187761" y="555367"/>
                  </a:lnTo>
                  <a:cubicBezTo>
                    <a:pt x="187150" y="555367"/>
                    <a:pt x="187150" y="555367"/>
                    <a:pt x="187150" y="555367"/>
                  </a:cubicBezTo>
                  <a:cubicBezTo>
                    <a:pt x="187150" y="554753"/>
                    <a:pt x="187150" y="554753"/>
                    <a:pt x="187150" y="554753"/>
                  </a:cubicBezTo>
                  <a:cubicBezTo>
                    <a:pt x="187761" y="554753"/>
                    <a:pt x="187761" y="554753"/>
                    <a:pt x="187761" y="554753"/>
                  </a:cubicBezTo>
                  <a:cubicBezTo>
                    <a:pt x="187761" y="554139"/>
                    <a:pt x="187761" y="554139"/>
                    <a:pt x="187761" y="554139"/>
                  </a:cubicBezTo>
                  <a:lnTo>
                    <a:pt x="189286" y="553524"/>
                  </a:lnTo>
                  <a:lnTo>
                    <a:pt x="189591" y="553524"/>
                  </a:lnTo>
                  <a:lnTo>
                    <a:pt x="189591" y="553402"/>
                  </a:lnTo>
                  <a:lnTo>
                    <a:pt x="190811" y="552910"/>
                  </a:lnTo>
                  <a:cubicBezTo>
                    <a:pt x="189591" y="552910"/>
                    <a:pt x="189591" y="552910"/>
                    <a:pt x="189591" y="552910"/>
                  </a:cubicBezTo>
                  <a:lnTo>
                    <a:pt x="189591" y="553402"/>
                  </a:lnTo>
                  <a:lnTo>
                    <a:pt x="189286" y="553524"/>
                  </a:lnTo>
                  <a:lnTo>
                    <a:pt x="188371" y="553524"/>
                  </a:lnTo>
                  <a:cubicBezTo>
                    <a:pt x="190811" y="551681"/>
                    <a:pt x="187761" y="550453"/>
                    <a:pt x="188371" y="549838"/>
                  </a:cubicBezTo>
                  <a:cubicBezTo>
                    <a:pt x="188981" y="549838"/>
                    <a:pt x="188981" y="549838"/>
                    <a:pt x="188981" y="549838"/>
                  </a:cubicBezTo>
                  <a:cubicBezTo>
                    <a:pt x="189591" y="547995"/>
                    <a:pt x="190201" y="547995"/>
                    <a:pt x="189591" y="547381"/>
                  </a:cubicBezTo>
                  <a:cubicBezTo>
                    <a:pt x="190811" y="547381"/>
                    <a:pt x="190811" y="547381"/>
                    <a:pt x="190811" y="547381"/>
                  </a:cubicBezTo>
                  <a:cubicBezTo>
                    <a:pt x="190811" y="544924"/>
                    <a:pt x="190811" y="543695"/>
                    <a:pt x="190811" y="542466"/>
                  </a:cubicBezTo>
                  <a:cubicBezTo>
                    <a:pt x="191421" y="542466"/>
                    <a:pt x="191421" y="542466"/>
                    <a:pt x="191421" y="542466"/>
                  </a:cubicBezTo>
                  <a:cubicBezTo>
                    <a:pt x="191421" y="543081"/>
                    <a:pt x="191421" y="543081"/>
                    <a:pt x="191421" y="543081"/>
                  </a:cubicBezTo>
                  <a:cubicBezTo>
                    <a:pt x="192031" y="543081"/>
                    <a:pt x="192031" y="543081"/>
                    <a:pt x="192031" y="543081"/>
                  </a:cubicBezTo>
                  <a:cubicBezTo>
                    <a:pt x="192031" y="542466"/>
                    <a:pt x="192031" y="542466"/>
                    <a:pt x="192031" y="542466"/>
                  </a:cubicBezTo>
                  <a:cubicBezTo>
                    <a:pt x="192641" y="543695"/>
                    <a:pt x="193251" y="543081"/>
                    <a:pt x="193251" y="543081"/>
                  </a:cubicBezTo>
                  <a:cubicBezTo>
                    <a:pt x="193251" y="542466"/>
                    <a:pt x="193251" y="542466"/>
                    <a:pt x="193251" y="542466"/>
                  </a:cubicBezTo>
                  <a:cubicBezTo>
                    <a:pt x="194471" y="542466"/>
                    <a:pt x="194471" y="542466"/>
                    <a:pt x="194471" y="542466"/>
                  </a:cubicBezTo>
                  <a:cubicBezTo>
                    <a:pt x="194471" y="543081"/>
                    <a:pt x="194471" y="543081"/>
                    <a:pt x="194471" y="543081"/>
                  </a:cubicBezTo>
                  <a:cubicBezTo>
                    <a:pt x="195082" y="543081"/>
                    <a:pt x="195082" y="543081"/>
                    <a:pt x="195082" y="543081"/>
                  </a:cubicBezTo>
                  <a:cubicBezTo>
                    <a:pt x="195082" y="542466"/>
                    <a:pt x="195082" y="542466"/>
                    <a:pt x="195082" y="542466"/>
                  </a:cubicBezTo>
                  <a:cubicBezTo>
                    <a:pt x="195692" y="543081"/>
                    <a:pt x="195692" y="543081"/>
                    <a:pt x="195692" y="543081"/>
                  </a:cubicBezTo>
                  <a:cubicBezTo>
                    <a:pt x="195692" y="542466"/>
                    <a:pt x="195692" y="542466"/>
                    <a:pt x="195692" y="542466"/>
                  </a:cubicBezTo>
                  <a:cubicBezTo>
                    <a:pt x="196302" y="542466"/>
                    <a:pt x="196302" y="542466"/>
                    <a:pt x="196302" y="542466"/>
                  </a:cubicBezTo>
                  <a:cubicBezTo>
                    <a:pt x="196302" y="543081"/>
                    <a:pt x="196302" y="543081"/>
                    <a:pt x="196302" y="543081"/>
                  </a:cubicBezTo>
                  <a:cubicBezTo>
                    <a:pt x="196912" y="543081"/>
                    <a:pt x="196912" y="543081"/>
                    <a:pt x="196912" y="543081"/>
                  </a:cubicBezTo>
                  <a:cubicBezTo>
                    <a:pt x="196912" y="542466"/>
                    <a:pt x="196912" y="542466"/>
                    <a:pt x="196912" y="542466"/>
                  </a:cubicBezTo>
                  <a:cubicBezTo>
                    <a:pt x="197522" y="543081"/>
                    <a:pt x="197522" y="543081"/>
                    <a:pt x="197522" y="543081"/>
                  </a:cubicBezTo>
                  <a:cubicBezTo>
                    <a:pt x="197522" y="542466"/>
                    <a:pt x="197522" y="542466"/>
                    <a:pt x="197522" y="542466"/>
                  </a:cubicBezTo>
                  <a:cubicBezTo>
                    <a:pt x="198742" y="542466"/>
                    <a:pt x="198742" y="542466"/>
                    <a:pt x="198742" y="542466"/>
                  </a:cubicBezTo>
                  <a:cubicBezTo>
                    <a:pt x="198742" y="541852"/>
                    <a:pt x="198742" y="541852"/>
                    <a:pt x="198742" y="541852"/>
                  </a:cubicBezTo>
                  <a:cubicBezTo>
                    <a:pt x="201182" y="541238"/>
                    <a:pt x="200572" y="543081"/>
                    <a:pt x="200572" y="543081"/>
                  </a:cubicBezTo>
                  <a:cubicBezTo>
                    <a:pt x="201182" y="543081"/>
                    <a:pt x="201182" y="543081"/>
                    <a:pt x="201182" y="543081"/>
                  </a:cubicBezTo>
                  <a:cubicBezTo>
                    <a:pt x="201182" y="542466"/>
                    <a:pt x="201182" y="542466"/>
                    <a:pt x="201182" y="542466"/>
                  </a:cubicBezTo>
                  <a:cubicBezTo>
                    <a:pt x="203013" y="543081"/>
                    <a:pt x="203013" y="543695"/>
                    <a:pt x="203623" y="543081"/>
                  </a:cubicBezTo>
                  <a:cubicBezTo>
                    <a:pt x="203623" y="544309"/>
                    <a:pt x="203623" y="544309"/>
                    <a:pt x="203623" y="544309"/>
                  </a:cubicBezTo>
                  <a:cubicBezTo>
                    <a:pt x="205453" y="544309"/>
                    <a:pt x="204843" y="544309"/>
                    <a:pt x="204843" y="544309"/>
                  </a:cubicBezTo>
                  <a:cubicBezTo>
                    <a:pt x="204843" y="544924"/>
                    <a:pt x="204843" y="544924"/>
                    <a:pt x="204843" y="544924"/>
                  </a:cubicBezTo>
                  <a:cubicBezTo>
                    <a:pt x="206673" y="544924"/>
                    <a:pt x="207283" y="544924"/>
                    <a:pt x="207283" y="544924"/>
                  </a:cubicBezTo>
                  <a:cubicBezTo>
                    <a:pt x="207283" y="545538"/>
                    <a:pt x="207283" y="545538"/>
                    <a:pt x="207283" y="545538"/>
                  </a:cubicBezTo>
                  <a:cubicBezTo>
                    <a:pt x="207893" y="545538"/>
                    <a:pt x="207893" y="545538"/>
                    <a:pt x="207893" y="545538"/>
                  </a:cubicBezTo>
                  <a:cubicBezTo>
                    <a:pt x="207893" y="546152"/>
                    <a:pt x="207893" y="546152"/>
                    <a:pt x="207893" y="546152"/>
                  </a:cubicBezTo>
                  <a:cubicBezTo>
                    <a:pt x="208503" y="546152"/>
                    <a:pt x="208503" y="546152"/>
                    <a:pt x="208503" y="546152"/>
                  </a:cubicBezTo>
                  <a:cubicBezTo>
                    <a:pt x="208503" y="547995"/>
                    <a:pt x="208503" y="547995"/>
                    <a:pt x="208503" y="548610"/>
                  </a:cubicBezTo>
                  <a:cubicBezTo>
                    <a:pt x="207893" y="548610"/>
                    <a:pt x="207893" y="548610"/>
                    <a:pt x="207893" y="548610"/>
                  </a:cubicBezTo>
                  <a:cubicBezTo>
                    <a:pt x="207893" y="549838"/>
                    <a:pt x="206673" y="549838"/>
                    <a:pt x="207283" y="549838"/>
                  </a:cubicBezTo>
                  <a:cubicBezTo>
                    <a:pt x="209113" y="549838"/>
                    <a:pt x="208503" y="551681"/>
                    <a:pt x="208503" y="551067"/>
                  </a:cubicBezTo>
                  <a:cubicBezTo>
                    <a:pt x="210334" y="551067"/>
                    <a:pt x="209724" y="551067"/>
                    <a:pt x="210334" y="551067"/>
                  </a:cubicBezTo>
                  <a:cubicBezTo>
                    <a:pt x="209724" y="554753"/>
                    <a:pt x="210944" y="556596"/>
                    <a:pt x="210944" y="557825"/>
                  </a:cubicBezTo>
                  <a:cubicBezTo>
                    <a:pt x="210334" y="557825"/>
                    <a:pt x="210334" y="557825"/>
                    <a:pt x="210334" y="557825"/>
                  </a:cubicBezTo>
                  <a:cubicBezTo>
                    <a:pt x="210334" y="558439"/>
                    <a:pt x="210334" y="558439"/>
                    <a:pt x="210334" y="558439"/>
                  </a:cubicBezTo>
                  <a:cubicBezTo>
                    <a:pt x="212164" y="559054"/>
                    <a:pt x="212774" y="557825"/>
                    <a:pt x="212774" y="557825"/>
                  </a:cubicBezTo>
                  <a:cubicBezTo>
                    <a:pt x="213994" y="559054"/>
                    <a:pt x="213994" y="558439"/>
                    <a:pt x="214604" y="558439"/>
                  </a:cubicBezTo>
                  <a:cubicBezTo>
                    <a:pt x="214604" y="557825"/>
                    <a:pt x="214604" y="557825"/>
                    <a:pt x="214604" y="557825"/>
                  </a:cubicBezTo>
                  <a:cubicBezTo>
                    <a:pt x="215214" y="557825"/>
                    <a:pt x="215214" y="557825"/>
                    <a:pt x="215214" y="557825"/>
                  </a:cubicBezTo>
                  <a:cubicBezTo>
                    <a:pt x="215214" y="557211"/>
                    <a:pt x="215214" y="557211"/>
                    <a:pt x="215214" y="557211"/>
                  </a:cubicBezTo>
                  <a:cubicBezTo>
                    <a:pt x="217045" y="557211"/>
                    <a:pt x="217045" y="557211"/>
                    <a:pt x="217655" y="557211"/>
                  </a:cubicBezTo>
                  <a:cubicBezTo>
                    <a:pt x="217655" y="557825"/>
                    <a:pt x="217655" y="557825"/>
                    <a:pt x="217655" y="557825"/>
                  </a:cubicBezTo>
                  <a:cubicBezTo>
                    <a:pt x="218875" y="557825"/>
                    <a:pt x="218875" y="557825"/>
                    <a:pt x="218875" y="557825"/>
                  </a:cubicBezTo>
                  <a:cubicBezTo>
                    <a:pt x="218875" y="558439"/>
                    <a:pt x="218875" y="558439"/>
                    <a:pt x="218875" y="558439"/>
                  </a:cubicBezTo>
                  <a:cubicBezTo>
                    <a:pt x="220095" y="558439"/>
                    <a:pt x="220705" y="558439"/>
                    <a:pt x="220705" y="558439"/>
                  </a:cubicBezTo>
                  <a:cubicBezTo>
                    <a:pt x="220705" y="559054"/>
                    <a:pt x="220705" y="559054"/>
                    <a:pt x="220705" y="559054"/>
                  </a:cubicBezTo>
                  <a:cubicBezTo>
                    <a:pt x="218875" y="559668"/>
                    <a:pt x="218875" y="561511"/>
                    <a:pt x="218875" y="561511"/>
                  </a:cubicBezTo>
                  <a:cubicBezTo>
                    <a:pt x="218265" y="561511"/>
                    <a:pt x="218265" y="561511"/>
                    <a:pt x="218265" y="561511"/>
                  </a:cubicBezTo>
                  <a:cubicBezTo>
                    <a:pt x="218265" y="562125"/>
                    <a:pt x="218265" y="562125"/>
                    <a:pt x="218265" y="562125"/>
                  </a:cubicBezTo>
                  <a:cubicBezTo>
                    <a:pt x="217655" y="562125"/>
                    <a:pt x="217655" y="562125"/>
                    <a:pt x="217655" y="562125"/>
                  </a:cubicBezTo>
                  <a:cubicBezTo>
                    <a:pt x="217655" y="562740"/>
                    <a:pt x="217655" y="562740"/>
                    <a:pt x="217655" y="562740"/>
                  </a:cubicBezTo>
                  <a:cubicBezTo>
                    <a:pt x="216434" y="562740"/>
                    <a:pt x="216434" y="562740"/>
                    <a:pt x="216434" y="562740"/>
                  </a:cubicBezTo>
                  <a:cubicBezTo>
                    <a:pt x="216434" y="563968"/>
                    <a:pt x="216434" y="563968"/>
                    <a:pt x="216434" y="563968"/>
                  </a:cubicBezTo>
                  <a:cubicBezTo>
                    <a:pt x="214604" y="563968"/>
                    <a:pt x="213994" y="565197"/>
                    <a:pt x="212774" y="565197"/>
                  </a:cubicBezTo>
                  <a:cubicBezTo>
                    <a:pt x="212774" y="565811"/>
                    <a:pt x="212774" y="565811"/>
                    <a:pt x="212774" y="565811"/>
                  </a:cubicBezTo>
                  <a:cubicBezTo>
                    <a:pt x="212164" y="565811"/>
                    <a:pt x="212164" y="565811"/>
                    <a:pt x="212164" y="565811"/>
                  </a:cubicBezTo>
                  <a:cubicBezTo>
                    <a:pt x="212164" y="566426"/>
                    <a:pt x="212164" y="566426"/>
                    <a:pt x="212164" y="566426"/>
                  </a:cubicBezTo>
                  <a:cubicBezTo>
                    <a:pt x="212774" y="566426"/>
                    <a:pt x="212774" y="566426"/>
                    <a:pt x="212774" y="566426"/>
                  </a:cubicBezTo>
                  <a:cubicBezTo>
                    <a:pt x="212774" y="565811"/>
                    <a:pt x="212774" y="565811"/>
                    <a:pt x="212774" y="565811"/>
                  </a:cubicBezTo>
                  <a:cubicBezTo>
                    <a:pt x="215214" y="565811"/>
                    <a:pt x="215824" y="565811"/>
                    <a:pt x="216434" y="565811"/>
                  </a:cubicBezTo>
                  <a:cubicBezTo>
                    <a:pt x="216434" y="567654"/>
                    <a:pt x="217655" y="567040"/>
                    <a:pt x="217655" y="567040"/>
                  </a:cubicBezTo>
                  <a:cubicBezTo>
                    <a:pt x="217655" y="566426"/>
                    <a:pt x="217655" y="566426"/>
                    <a:pt x="217655" y="566426"/>
                  </a:cubicBezTo>
                  <a:cubicBezTo>
                    <a:pt x="219485" y="566426"/>
                    <a:pt x="220705" y="566426"/>
                    <a:pt x="221925" y="566426"/>
                  </a:cubicBezTo>
                  <a:cubicBezTo>
                    <a:pt x="221925" y="565811"/>
                    <a:pt x="221925" y="565811"/>
                    <a:pt x="221925" y="565811"/>
                  </a:cubicBezTo>
                  <a:cubicBezTo>
                    <a:pt x="222535" y="565811"/>
                    <a:pt x="222535" y="565811"/>
                    <a:pt x="222535" y="565811"/>
                  </a:cubicBezTo>
                  <a:cubicBezTo>
                    <a:pt x="222535" y="565197"/>
                    <a:pt x="222535" y="565197"/>
                    <a:pt x="222535" y="565197"/>
                  </a:cubicBezTo>
                  <a:cubicBezTo>
                    <a:pt x="225586" y="564583"/>
                    <a:pt x="228026" y="563968"/>
                    <a:pt x="229856" y="563968"/>
                  </a:cubicBezTo>
                  <a:cubicBezTo>
                    <a:pt x="229856" y="562740"/>
                    <a:pt x="229856" y="562740"/>
                    <a:pt x="229856" y="562740"/>
                  </a:cubicBezTo>
                  <a:cubicBezTo>
                    <a:pt x="231076" y="562740"/>
                    <a:pt x="231076" y="562740"/>
                    <a:pt x="231076" y="562740"/>
                  </a:cubicBezTo>
                  <a:cubicBezTo>
                    <a:pt x="231076" y="563968"/>
                    <a:pt x="231076" y="563968"/>
                    <a:pt x="231076" y="563968"/>
                  </a:cubicBezTo>
                  <a:cubicBezTo>
                    <a:pt x="232907" y="563354"/>
                    <a:pt x="232907" y="562740"/>
                    <a:pt x="233517" y="562740"/>
                  </a:cubicBezTo>
                  <a:cubicBezTo>
                    <a:pt x="232297" y="563968"/>
                    <a:pt x="232297" y="563968"/>
                    <a:pt x="232297" y="563968"/>
                  </a:cubicBezTo>
                  <a:cubicBezTo>
                    <a:pt x="233517" y="563968"/>
                    <a:pt x="233517" y="563968"/>
                    <a:pt x="233517" y="563968"/>
                  </a:cubicBezTo>
                  <a:cubicBezTo>
                    <a:pt x="233517" y="564583"/>
                    <a:pt x="233517" y="564583"/>
                    <a:pt x="233517" y="564583"/>
                  </a:cubicBezTo>
                  <a:cubicBezTo>
                    <a:pt x="234127" y="564583"/>
                    <a:pt x="234127" y="564583"/>
                    <a:pt x="234127" y="564583"/>
                  </a:cubicBezTo>
                  <a:cubicBezTo>
                    <a:pt x="234127" y="565811"/>
                    <a:pt x="234127" y="566426"/>
                    <a:pt x="234127" y="566426"/>
                  </a:cubicBezTo>
                  <a:cubicBezTo>
                    <a:pt x="233517" y="566426"/>
                    <a:pt x="233517" y="566426"/>
                    <a:pt x="233517" y="566426"/>
                  </a:cubicBezTo>
                  <a:cubicBezTo>
                    <a:pt x="233517" y="568269"/>
                    <a:pt x="232297" y="567654"/>
                    <a:pt x="232297" y="568269"/>
                  </a:cubicBezTo>
                  <a:cubicBezTo>
                    <a:pt x="233517" y="568269"/>
                    <a:pt x="233517" y="568269"/>
                    <a:pt x="233517" y="568269"/>
                  </a:cubicBezTo>
                  <a:cubicBezTo>
                    <a:pt x="233517" y="568883"/>
                    <a:pt x="233517" y="568883"/>
                    <a:pt x="233517" y="568883"/>
                  </a:cubicBezTo>
                  <a:lnTo>
                    <a:pt x="233974" y="568883"/>
                  </a:lnTo>
                  <a:lnTo>
                    <a:pt x="234005" y="569006"/>
                  </a:lnTo>
                  <a:lnTo>
                    <a:pt x="233517" y="569497"/>
                  </a:lnTo>
                  <a:cubicBezTo>
                    <a:pt x="234127" y="569497"/>
                    <a:pt x="234127" y="569497"/>
                    <a:pt x="234127" y="569497"/>
                  </a:cubicBezTo>
                  <a:lnTo>
                    <a:pt x="234005" y="569006"/>
                  </a:lnTo>
                  <a:lnTo>
                    <a:pt x="234127" y="568883"/>
                  </a:lnTo>
                  <a:lnTo>
                    <a:pt x="233974" y="568883"/>
                  </a:lnTo>
                  <a:lnTo>
                    <a:pt x="233517" y="567040"/>
                  </a:lnTo>
                  <a:cubicBezTo>
                    <a:pt x="234127" y="567040"/>
                    <a:pt x="234127" y="567040"/>
                    <a:pt x="234127" y="567040"/>
                  </a:cubicBezTo>
                  <a:cubicBezTo>
                    <a:pt x="234127" y="566426"/>
                    <a:pt x="234127" y="566426"/>
                    <a:pt x="234127" y="566426"/>
                  </a:cubicBezTo>
                  <a:cubicBezTo>
                    <a:pt x="234737" y="566426"/>
                    <a:pt x="234737" y="566426"/>
                    <a:pt x="234737" y="566426"/>
                  </a:cubicBezTo>
                  <a:cubicBezTo>
                    <a:pt x="234737" y="565811"/>
                    <a:pt x="234737" y="565811"/>
                    <a:pt x="234737" y="565811"/>
                  </a:cubicBezTo>
                  <a:cubicBezTo>
                    <a:pt x="235347" y="565811"/>
                    <a:pt x="235347" y="565811"/>
                    <a:pt x="235347" y="565811"/>
                  </a:cubicBezTo>
                  <a:cubicBezTo>
                    <a:pt x="235347" y="565197"/>
                    <a:pt x="235347" y="565197"/>
                    <a:pt x="235347" y="565197"/>
                  </a:cubicBezTo>
                  <a:cubicBezTo>
                    <a:pt x="233517" y="565197"/>
                    <a:pt x="234127" y="563354"/>
                    <a:pt x="234127" y="563968"/>
                  </a:cubicBezTo>
                  <a:cubicBezTo>
                    <a:pt x="233517" y="563968"/>
                    <a:pt x="233517" y="563968"/>
                    <a:pt x="233517" y="563968"/>
                  </a:cubicBezTo>
                  <a:lnTo>
                    <a:pt x="233517" y="562740"/>
                  </a:lnTo>
                  <a:lnTo>
                    <a:pt x="233517" y="560282"/>
                  </a:lnTo>
                  <a:cubicBezTo>
                    <a:pt x="232297" y="560282"/>
                    <a:pt x="232297" y="560282"/>
                    <a:pt x="232297" y="560282"/>
                  </a:cubicBezTo>
                  <a:cubicBezTo>
                    <a:pt x="232297" y="559054"/>
                    <a:pt x="232297" y="559054"/>
                    <a:pt x="232297" y="559054"/>
                  </a:cubicBezTo>
                  <a:cubicBezTo>
                    <a:pt x="231686" y="559054"/>
                    <a:pt x="231686" y="559054"/>
                    <a:pt x="231686" y="559054"/>
                  </a:cubicBezTo>
                  <a:cubicBezTo>
                    <a:pt x="231686" y="558439"/>
                    <a:pt x="231686" y="558439"/>
                    <a:pt x="231686" y="558439"/>
                  </a:cubicBezTo>
                  <a:cubicBezTo>
                    <a:pt x="231076" y="558439"/>
                    <a:pt x="231076" y="558439"/>
                    <a:pt x="231076" y="558439"/>
                  </a:cubicBezTo>
                  <a:cubicBezTo>
                    <a:pt x="232297" y="557211"/>
                    <a:pt x="232907" y="558439"/>
                    <a:pt x="233517" y="557825"/>
                  </a:cubicBezTo>
                  <a:cubicBezTo>
                    <a:pt x="233517" y="558439"/>
                    <a:pt x="233517" y="558439"/>
                    <a:pt x="233517" y="558439"/>
                  </a:cubicBezTo>
                  <a:cubicBezTo>
                    <a:pt x="234127" y="558439"/>
                    <a:pt x="234127" y="558439"/>
                    <a:pt x="234127" y="558439"/>
                  </a:cubicBezTo>
                  <a:cubicBezTo>
                    <a:pt x="234127" y="559054"/>
                    <a:pt x="234127" y="559054"/>
                    <a:pt x="234127" y="559054"/>
                  </a:cubicBezTo>
                  <a:cubicBezTo>
                    <a:pt x="234737" y="559054"/>
                    <a:pt x="234737" y="559054"/>
                    <a:pt x="234737" y="559054"/>
                  </a:cubicBezTo>
                  <a:cubicBezTo>
                    <a:pt x="234737" y="560897"/>
                    <a:pt x="234737" y="560282"/>
                    <a:pt x="234737" y="560897"/>
                  </a:cubicBezTo>
                  <a:cubicBezTo>
                    <a:pt x="236567" y="560897"/>
                    <a:pt x="235957" y="560897"/>
                    <a:pt x="237177" y="560897"/>
                  </a:cubicBezTo>
                  <a:cubicBezTo>
                    <a:pt x="237177" y="560282"/>
                    <a:pt x="237177" y="560282"/>
                    <a:pt x="237177" y="560282"/>
                  </a:cubicBezTo>
                  <a:cubicBezTo>
                    <a:pt x="237787" y="560282"/>
                    <a:pt x="237787" y="560282"/>
                    <a:pt x="237787" y="560282"/>
                  </a:cubicBezTo>
                  <a:cubicBezTo>
                    <a:pt x="237787" y="561511"/>
                    <a:pt x="237787" y="561511"/>
                    <a:pt x="237787" y="561511"/>
                  </a:cubicBezTo>
                  <a:cubicBezTo>
                    <a:pt x="239618" y="561511"/>
                    <a:pt x="239618" y="562740"/>
                    <a:pt x="239618" y="562125"/>
                  </a:cubicBezTo>
                  <a:cubicBezTo>
                    <a:pt x="239618" y="565811"/>
                    <a:pt x="244498" y="564583"/>
                    <a:pt x="245718" y="565197"/>
                  </a:cubicBezTo>
                  <a:cubicBezTo>
                    <a:pt x="245718" y="565811"/>
                    <a:pt x="245718" y="565811"/>
                    <a:pt x="245718" y="565811"/>
                  </a:cubicBezTo>
                  <a:cubicBezTo>
                    <a:pt x="249379" y="565811"/>
                    <a:pt x="252429" y="565811"/>
                    <a:pt x="253649" y="564583"/>
                  </a:cubicBezTo>
                  <a:lnTo>
                    <a:pt x="253649" y="565197"/>
                  </a:lnTo>
                  <a:lnTo>
                    <a:pt x="253649" y="565811"/>
                  </a:lnTo>
                  <a:cubicBezTo>
                    <a:pt x="254260" y="565811"/>
                    <a:pt x="254260" y="565811"/>
                    <a:pt x="254260" y="565811"/>
                  </a:cubicBezTo>
                  <a:cubicBezTo>
                    <a:pt x="253649" y="565197"/>
                    <a:pt x="253649" y="565197"/>
                    <a:pt x="253649" y="565197"/>
                  </a:cubicBezTo>
                  <a:cubicBezTo>
                    <a:pt x="257920" y="562125"/>
                    <a:pt x="262801" y="563354"/>
                    <a:pt x="266461" y="562740"/>
                  </a:cubicBezTo>
                  <a:cubicBezTo>
                    <a:pt x="265851" y="565197"/>
                    <a:pt x="267071" y="565811"/>
                    <a:pt x="268291" y="565811"/>
                  </a:cubicBezTo>
                  <a:cubicBezTo>
                    <a:pt x="268291" y="567654"/>
                    <a:pt x="268291" y="567040"/>
                    <a:pt x="268291" y="567040"/>
                  </a:cubicBezTo>
                  <a:cubicBezTo>
                    <a:pt x="268902" y="566426"/>
                    <a:pt x="268902" y="566426"/>
                    <a:pt x="268902" y="566426"/>
                  </a:cubicBezTo>
                  <a:cubicBezTo>
                    <a:pt x="268902" y="568269"/>
                    <a:pt x="268902" y="567654"/>
                    <a:pt x="268902" y="568269"/>
                  </a:cubicBezTo>
                  <a:cubicBezTo>
                    <a:pt x="270732" y="568269"/>
                    <a:pt x="271342" y="570726"/>
                    <a:pt x="272562" y="570112"/>
                  </a:cubicBezTo>
                  <a:cubicBezTo>
                    <a:pt x="272562" y="571955"/>
                    <a:pt x="273172" y="571955"/>
                    <a:pt x="273172" y="572569"/>
                  </a:cubicBezTo>
                  <a:cubicBezTo>
                    <a:pt x="273782" y="572569"/>
                    <a:pt x="273782" y="572569"/>
                    <a:pt x="273782" y="572569"/>
                  </a:cubicBezTo>
                  <a:cubicBezTo>
                    <a:pt x="273782" y="573183"/>
                    <a:pt x="273782" y="573183"/>
                    <a:pt x="273782" y="573183"/>
                  </a:cubicBezTo>
                  <a:cubicBezTo>
                    <a:pt x="274392" y="573183"/>
                    <a:pt x="274392" y="573183"/>
                    <a:pt x="274392" y="573183"/>
                  </a:cubicBezTo>
                  <a:cubicBezTo>
                    <a:pt x="274392" y="575027"/>
                    <a:pt x="274392" y="574412"/>
                    <a:pt x="274392" y="574412"/>
                  </a:cubicBezTo>
                  <a:cubicBezTo>
                    <a:pt x="276223" y="574412"/>
                    <a:pt x="275612" y="574412"/>
                    <a:pt x="276223" y="574412"/>
                  </a:cubicBezTo>
                  <a:lnTo>
                    <a:pt x="276833" y="575641"/>
                  </a:lnTo>
                  <a:lnTo>
                    <a:pt x="276833" y="575641"/>
                  </a:lnTo>
                  <a:lnTo>
                    <a:pt x="276833" y="575641"/>
                  </a:lnTo>
                  <a:lnTo>
                    <a:pt x="277443" y="576870"/>
                  </a:lnTo>
                  <a:cubicBezTo>
                    <a:pt x="277443" y="577484"/>
                    <a:pt x="277443" y="577484"/>
                    <a:pt x="277443" y="577484"/>
                  </a:cubicBezTo>
                  <a:cubicBezTo>
                    <a:pt x="279883" y="577484"/>
                    <a:pt x="278663" y="579327"/>
                    <a:pt x="278663" y="578713"/>
                  </a:cubicBezTo>
                  <a:cubicBezTo>
                    <a:pt x="279273" y="578713"/>
                    <a:pt x="279273" y="578713"/>
                    <a:pt x="279273" y="578713"/>
                  </a:cubicBezTo>
                  <a:cubicBezTo>
                    <a:pt x="278663" y="578098"/>
                    <a:pt x="278663" y="578098"/>
                    <a:pt x="278663" y="578098"/>
                  </a:cubicBezTo>
                  <a:cubicBezTo>
                    <a:pt x="279273" y="578098"/>
                    <a:pt x="279273" y="578098"/>
                    <a:pt x="279273" y="578098"/>
                  </a:cubicBezTo>
                  <a:cubicBezTo>
                    <a:pt x="279273" y="577484"/>
                    <a:pt x="279273" y="577484"/>
                    <a:pt x="279273" y="577484"/>
                  </a:cubicBezTo>
                  <a:cubicBezTo>
                    <a:pt x="278663" y="577484"/>
                    <a:pt x="278663" y="577484"/>
                    <a:pt x="278663" y="577484"/>
                  </a:cubicBezTo>
                  <a:cubicBezTo>
                    <a:pt x="278663" y="576870"/>
                    <a:pt x="278663" y="576870"/>
                    <a:pt x="278663" y="576870"/>
                  </a:cubicBezTo>
                  <a:cubicBezTo>
                    <a:pt x="278053" y="576870"/>
                    <a:pt x="278053" y="576870"/>
                    <a:pt x="278053" y="576870"/>
                  </a:cubicBezTo>
                  <a:cubicBezTo>
                    <a:pt x="278053" y="576255"/>
                    <a:pt x="278053" y="576255"/>
                    <a:pt x="278053" y="576255"/>
                  </a:cubicBezTo>
                  <a:cubicBezTo>
                    <a:pt x="278663" y="576255"/>
                    <a:pt x="278663" y="576255"/>
                    <a:pt x="278663" y="576255"/>
                  </a:cubicBezTo>
                  <a:cubicBezTo>
                    <a:pt x="278663" y="575641"/>
                    <a:pt x="278663" y="575641"/>
                    <a:pt x="278663" y="575641"/>
                  </a:cubicBezTo>
                  <a:lnTo>
                    <a:pt x="276833" y="575641"/>
                  </a:lnTo>
                  <a:lnTo>
                    <a:pt x="276833" y="575641"/>
                  </a:lnTo>
                  <a:lnTo>
                    <a:pt x="278053" y="573798"/>
                  </a:lnTo>
                  <a:cubicBezTo>
                    <a:pt x="278053" y="574412"/>
                    <a:pt x="278053" y="574412"/>
                    <a:pt x="278053" y="574412"/>
                  </a:cubicBezTo>
                  <a:cubicBezTo>
                    <a:pt x="278663" y="574412"/>
                    <a:pt x="278663" y="574412"/>
                    <a:pt x="278663" y="574412"/>
                  </a:cubicBezTo>
                  <a:cubicBezTo>
                    <a:pt x="278663" y="573798"/>
                    <a:pt x="278663" y="573798"/>
                    <a:pt x="278663" y="573798"/>
                  </a:cubicBezTo>
                  <a:cubicBezTo>
                    <a:pt x="279273" y="573798"/>
                    <a:pt x="279273" y="573798"/>
                    <a:pt x="279273" y="573798"/>
                  </a:cubicBezTo>
                  <a:cubicBezTo>
                    <a:pt x="279273" y="573183"/>
                    <a:pt x="279273" y="573183"/>
                    <a:pt x="279273" y="573183"/>
                  </a:cubicBezTo>
                  <a:cubicBezTo>
                    <a:pt x="278663" y="573183"/>
                    <a:pt x="278663" y="573183"/>
                    <a:pt x="278663" y="573183"/>
                  </a:cubicBezTo>
                  <a:cubicBezTo>
                    <a:pt x="278663" y="572569"/>
                    <a:pt x="278663" y="572569"/>
                    <a:pt x="278663" y="572569"/>
                  </a:cubicBezTo>
                  <a:cubicBezTo>
                    <a:pt x="278053" y="572569"/>
                    <a:pt x="278053" y="572569"/>
                    <a:pt x="278053" y="572569"/>
                  </a:cubicBezTo>
                  <a:cubicBezTo>
                    <a:pt x="278053" y="570112"/>
                    <a:pt x="276833" y="570112"/>
                    <a:pt x="277443" y="569497"/>
                  </a:cubicBezTo>
                  <a:cubicBezTo>
                    <a:pt x="278053" y="569497"/>
                    <a:pt x="278053" y="569497"/>
                    <a:pt x="278053" y="569497"/>
                  </a:cubicBezTo>
                  <a:cubicBezTo>
                    <a:pt x="278053" y="568883"/>
                    <a:pt x="278053" y="568883"/>
                    <a:pt x="278053" y="568883"/>
                  </a:cubicBezTo>
                  <a:cubicBezTo>
                    <a:pt x="277443" y="568883"/>
                    <a:pt x="277443" y="568883"/>
                    <a:pt x="277443" y="568883"/>
                  </a:cubicBezTo>
                  <a:cubicBezTo>
                    <a:pt x="276833" y="567040"/>
                    <a:pt x="276223" y="567040"/>
                    <a:pt x="276833" y="566426"/>
                  </a:cubicBezTo>
                  <a:cubicBezTo>
                    <a:pt x="276223" y="566426"/>
                    <a:pt x="276223" y="566426"/>
                    <a:pt x="276223" y="566426"/>
                  </a:cubicBezTo>
                  <a:cubicBezTo>
                    <a:pt x="275002" y="564583"/>
                    <a:pt x="275612" y="564583"/>
                    <a:pt x="275002" y="563968"/>
                  </a:cubicBezTo>
                  <a:cubicBezTo>
                    <a:pt x="274392" y="563968"/>
                    <a:pt x="274392" y="563968"/>
                    <a:pt x="274392" y="563968"/>
                  </a:cubicBezTo>
                  <a:cubicBezTo>
                    <a:pt x="274392" y="562740"/>
                    <a:pt x="274392" y="562740"/>
                    <a:pt x="274392" y="562740"/>
                  </a:cubicBezTo>
                  <a:cubicBezTo>
                    <a:pt x="273782" y="562740"/>
                    <a:pt x="273782" y="562740"/>
                    <a:pt x="273782" y="562740"/>
                  </a:cubicBezTo>
                  <a:cubicBezTo>
                    <a:pt x="273782" y="561511"/>
                    <a:pt x="273782" y="560897"/>
                    <a:pt x="273782" y="560897"/>
                  </a:cubicBezTo>
                  <a:cubicBezTo>
                    <a:pt x="275612" y="560897"/>
                    <a:pt x="275002" y="560897"/>
                    <a:pt x="275002" y="560897"/>
                  </a:cubicBezTo>
                  <a:cubicBezTo>
                    <a:pt x="275002" y="560282"/>
                    <a:pt x="275002" y="560282"/>
                    <a:pt x="275002" y="560282"/>
                  </a:cubicBezTo>
                  <a:cubicBezTo>
                    <a:pt x="289034" y="557211"/>
                    <a:pt x="284154" y="554753"/>
                    <a:pt x="284764" y="548610"/>
                  </a:cubicBezTo>
                  <a:cubicBezTo>
                    <a:pt x="284154" y="549224"/>
                    <a:pt x="284154" y="549224"/>
                    <a:pt x="284154" y="549224"/>
                  </a:cubicBezTo>
                  <a:cubicBezTo>
                    <a:pt x="283543" y="546152"/>
                    <a:pt x="282323" y="544924"/>
                    <a:pt x="282933" y="543081"/>
                  </a:cubicBezTo>
                  <a:cubicBezTo>
                    <a:pt x="284154" y="543081"/>
                    <a:pt x="284154" y="543081"/>
                    <a:pt x="284154" y="543081"/>
                  </a:cubicBezTo>
                  <a:cubicBezTo>
                    <a:pt x="285374" y="540009"/>
                    <a:pt x="288424" y="537552"/>
                    <a:pt x="289644" y="535708"/>
                  </a:cubicBezTo>
                  <a:cubicBezTo>
                    <a:pt x="289644" y="535094"/>
                    <a:pt x="289644" y="535094"/>
                    <a:pt x="289644" y="535094"/>
                  </a:cubicBezTo>
                  <a:cubicBezTo>
                    <a:pt x="291475" y="535094"/>
                    <a:pt x="290864" y="534480"/>
                    <a:pt x="290864" y="534480"/>
                  </a:cubicBezTo>
                  <a:cubicBezTo>
                    <a:pt x="290254" y="534480"/>
                    <a:pt x="290254" y="534480"/>
                    <a:pt x="290254" y="534480"/>
                  </a:cubicBezTo>
                  <a:cubicBezTo>
                    <a:pt x="290254" y="532637"/>
                    <a:pt x="290254" y="533251"/>
                    <a:pt x="290254" y="533251"/>
                  </a:cubicBezTo>
                  <a:cubicBezTo>
                    <a:pt x="292085" y="533251"/>
                    <a:pt x="292695" y="533251"/>
                    <a:pt x="292695" y="533251"/>
                  </a:cubicBezTo>
                  <a:cubicBezTo>
                    <a:pt x="292695" y="532637"/>
                    <a:pt x="292695" y="532637"/>
                    <a:pt x="292695" y="532637"/>
                  </a:cubicBezTo>
                  <a:cubicBezTo>
                    <a:pt x="293305" y="532637"/>
                    <a:pt x="293305" y="532637"/>
                    <a:pt x="293305" y="532637"/>
                  </a:cubicBezTo>
                  <a:cubicBezTo>
                    <a:pt x="293305" y="531408"/>
                    <a:pt x="293305" y="531408"/>
                    <a:pt x="293305" y="531408"/>
                  </a:cubicBezTo>
                  <a:cubicBezTo>
                    <a:pt x="293915" y="531408"/>
                    <a:pt x="293915" y="531408"/>
                    <a:pt x="293915" y="531408"/>
                  </a:cubicBezTo>
                  <a:cubicBezTo>
                    <a:pt x="293915" y="532637"/>
                    <a:pt x="293915" y="532637"/>
                    <a:pt x="293915" y="532637"/>
                  </a:cubicBezTo>
                  <a:cubicBezTo>
                    <a:pt x="295135" y="531408"/>
                    <a:pt x="294525" y="531408"/>
                    <a:pt x="294525" y="530794"/>
                  </a:cubicBezTo>
                  <a:cubicBezTo>
                    <a:pt x="296355" y="530794"/>
                    <a:pt x="296355" y="532022"/>
                    <a:pt x="296355" y="531408"/>
                  </a:cubicBezTo>
                  <a:cubicBezTo>
                    <a:pt x="296355" y="530794"/>
                    <a:pt x="296355" y="530794"/>
                    <a:pt x="296355" y="530794"/>
                  </a:cubicBezTo>
                  <a:cubicBezTo>
                    <a:pt x="295745" y="530794"/>
                    <a:pt x="295745" y="530794"/>
                    <a:pt x="295745" y="530794"/>
                  </a:cubicBezTo>
                  <a:cubicBezTo>
                    <a:pt x="295745" y="528951"/>
                    <a:pt x="295745" y="529565"/>
                    <a:pt x="295745" y="529565"/>
                  </a:cubicBezTo>
                  <a:cubicBezTo>
                    <a:pt x="296965" y="529565"/>
                    <a:pt x="296965" y="528336"/>
                    <a:pt x="296965" y="528951"/>
                  </a:cubicBezTo>
                  <a:cubicBezTo>
                    <a:pt x="296355" y="527722"/>
                    <a:pt x="296355" y="527722"/>
                    <a:pt x="296355" y="527722"/>
                  </a:cubicBezTo>
                  <a:cubicBezTo>
                    <a:pt x="296965" y="527722"/>
                    <a:pt x="296965" y="527722"/>
                    <a:pt x="296965" y="527722"/>
                  </a:cubicBezTo>
                  <a:cubicBezTo>
                    <a:pt x="296965" y="527108"/>
                    <a:pt x="296965" y="527108"/>
                    <a:pt x="296965" y="527108"/>
                  </a:cubicBezTo>
                  <a:cubicBezTo>
                    <a:pt x="296355" y="527108"/>
                    <a:pt x="296355" y="527108"/>
                    <a:pt x="296355" y="527108"/>
                  </a:cubicBezTo>
                  <a:cubicBezTo>
                    <a:pt x="296355" y="527722"/>
                    <a:pt x="296355" y="527722"/>
                    <a:pt x="296355" y="527722"/>
                  </a:cubicBezTo>
                  <a:cubicBezTo>
                    <a:pt x="293915" y="528336"/>
                    <a:pt x="292695" y="527108"/>
                    <a:pt x="292085" y="527108"/>
                  </a:cubicBezTo>
                  <a:cubicBezTo>
                    <a:pt x="292085" y="526493"/>
                    <a:pt x="292085" y="526493"/>
                    <a:pt x="292085" y="526493"/>
                  </a:cubicBezTo>
                  <a:cubicBezTo>
                    <a:pt x="290864" y="526493"/>
                    <a:pt x="290864" y="526493"/>
                    <a:pt x="290864" y="526493"/>
                  </a:cubicBezTo>
                  <a:cubicBezTo>
                    <a:pt x="287814" y="520350"/>
                    <a:pt x="293305" y="512978"/>
                    <a:pt x="293305" y="507449"/>
                  </a:cubicBezTo>
                  <a:cubicBezTo>
                    <a:pt x="297575" y="508063"/>
                    <a:pt x="299406" y="505606"/>
                    <a:pt x="301846" y="506220"/>
                  </a:cubicBezTo>
                  <a:cubicBezTo>
                    <a:pt x="303066" y="510520"/>
                    <a:pt x="305506" y="503148"/>
                    <a:pt x="307337" y="506220"/>
                  </a:cubicBezTo>
                  <a:cubicBezTo>
                    <a:pt x="307337" y="505606"/>
                    <a:pt x="307337" y="505606"/>
                    <a:pt x="307337" y="505606"/>
                  </a:cubicBezTo>
                  <a:cubicBezTo>
                    <a:pt x="305506" y="504991"/>
                    <a:pt x="305506" y="504377"/>
                    <a:pt x="304896" y="504377"/>
                  </a:cubicBezTo>
                  <a:cubicBezTo>
                    <a:pt x="304896" y="503148"/>
                    <a:pt x="304896" y="503148"/>
                    <a:pt x="304896" y="503148"/>
                  </a:cubicBezTo>
                  <a:cubicBezTo>
                    <a:pt x="305506" y="503148"/>
                    <a:pt x="305506" y="503148"/>
                    <a:pt x="305506" y="503148"/>
                  </a:cubicBezTo>
                  <a:cubicBezTo>
                    <a:pt x="305506" y="501305"/>
                    <a:pt x="307337" y="501920"/>
                    <a:pt x="307337" y="501920"/>
                  </a:cubicBezTo>
                  <a:cubicBezTo>
                    <a:pt x="307337" y="501305"/>
                    <a:pt x="307337" y="501305"/>
                    <a:pt x="307337" y="501305"/>
                  </a:cubicBezTo>
                  <a:cubicBezTo>
                    <a:pt x="306117" y="501305"/>
                    <a:pt x="306117" y="501305"/>
                    <a:pt x="306117" y="501305"/>
                  </a:cubicBezTo>
                  <a:cubicBezTo>
                    <a:pt x="306117" y="500076"/>
                    <a:pt x="306117" y="500076"/>
                    <a:pt x="306117" y="500076"/>
                  </a:cubicBezTo>
                  <a:cubicBezTo>
                    <a:pt x="305506" y="500076"/>
                    <a:pt x="305506" y="500076"/>
                    <a:pt x="305506" y="500076"/>
                  </a:cubicBezTo>
                  <a:cubicBezTo>
                    <a:pt x="305506" y="501920"/>
                    <a:pt x="305506" y="501305"/>
                    <a:pt x="305506" y="501920"/>
                  </a:cubicBezTo>
                  <a:cubicBezTo>
                    <a:pt x="304286" y="501920"/>
                    <a:pt x="303676" y="501920"/>
                    <a:pt x="303676" y="501920"/>
                  </a:cubicBezTo>
                  <a:cubicBezTo>
                    <a:pt x="303676" y="499462"/>
                    <a:pt x="303676" y="497619"/>
                    <a:pt x="302456" y="497619"/>
                  </a:cubicBezTo>
                  <a:cubicBezTo>
                    <a:pt x="304286" y="497619"/>
                    <a:pt x="304286" y="497619"/>
                    <a:pt x="304286" y="497619"/>
                  </a:cubicBezTo>
                  <a:cubicBezTo>
                    <a:pt x="304286" y="495776"/>
                    <a:pt x="304286" y="496390"/>
                    <a:pt x="304286" y="495776"/>
                  </a:cubicBezTo>
                  <a:cubicBezTo>
                    <a:pt x="304896" y="495776"/>
                    <a:pt x="304896" y="495776"/>
                    <a:pt x="304896" y="495776"/>
                  </a:cubicBezTo>
                  <a:cubicBezTo>
                    <a:pt x="304896" y="495162"/>
                    <a:pt x="304896" y="495162"/>
                    <a:pt x="304896" y="495162"/>
                  </a:cubicBezTo>
                  <a:cubicBezTo>
                    <a:pt x="305506" y="495162"/>
                    <a:pt x="305506" y="495162"/>
                    <a:pt x="305506" y="495162"/>
                  </a:cubicBezTo>
                  <a:cubicBezTo>
                    <a:pt x="305506" y="494547"/>
                    <a:pt x="305506" y="494547"/>
                    <a:pt x="305506" y="494547"/>
                  </a:cubicBezTo>
                  <a:cubicBezTo>
                    <a:pt x="306117" y="494547"/>
                    <a:pt x="306117" y="494547"/>
                    <a:pt x="306117" y="494547"/>
                  </a:cubicBezTo>
                  <a:cubicBezTo>
                    <a:pt x="306117" y="493933"/>
                    <a:pt x="306117" y="493933"/>
                    <a:pt x="306117" y="493933"/>
                  </a:cubicBezTo>
                  <a:cubicBezTo>
                    <a:pt x="307947" y="493933"/>
                    <a:pt x="309167" y="493933"/>
                    <a:pt x="309167" y="493933"/>
                  </a:cubicBezTo>
                  <a:cubicBezTo>
                    <a:pt x="309167" y="492704"/>
                    <a:pt x="309167" y="492704"/>
                    <a:pt x="309167" y="492704"/>
                  </a:cubicBezTo>
                  <a:cubicBezTo>
                    <a:pt x="311607" y="492704"/>
                    <a:pt x="310997" y="489633"/>
                    <a:pt x="311607" y="489633"/>
                  </a:cubicBezTo>
                  <a:cubicBezTo>
                    <a:pt x="312217" y="489633"/>
                    <a:pt x="312217" y="489633"/>
                    <a:pt x="312217" y="489633"/>
                  </a:cubicBezTo>
                  <a:cubicBezTo>
                    <a:pt x="312217" y="488404"/>
                    <a:pt x="312217" y="488404"/>
                    <a:pt x="312217" y="488404"/>
                  </a:cubicBezTo>
                  <a:cubicBezTo>
                    <a:pt x="310387" y="488404"/>
                    <a:pt x="310997" y="488404"/>
                    <a:pt x="310387" y="488404"/>
                  </a:cubicBezTo>
                  <a:cubicBezTo>
                    <a:pt x="310387" y="487175"/>
                    <a:pt x="310387" y="487175"/>
                    <a:pt x="310387" y="487175"/>
                  </a:cubicBezTo>
                  <a:cubicBezTo>
                    <a:pt x="309777" y="487175"/>
                    <a:pt x="309777" y="487175"/>
                    <a:pt x="309777" y="487175"/>
                  </a:cubicBezTo>
                  <a:cubicBezTo>
                    <a:pt x="309777" y="485332"/>
                    <a:pt x="309777" y="485947"/>
                    <a:pt x="309777" y="485947"/>
                  </a:cubicBezTo>
                  <a:cubicBezTo>
                    <a:pt x="309167" y="485947"/>
                    <a:pt x="309167" y="485947"/>
                    <a:pt x="309167" y="485947"/>
                  </a:cubicBezTo>
                  <a:cubicBezTo>
                    <a:pt x="309167" y="484104"/>
                    <a:pt x="309167" y="483489"/>
                    <a:pt x="309167" y="483489"/>
                  </a:cubicBezTo>
                  <a:cubicBezTo>
                    <a:pt x="309777" y="483489"/>
                    <a:pt x="309777" y="483489"/>
                    <a:pt x="309777" y="483489"/>
                  </a:cubicBezTo>
                  <a:cubicBezTo>
                    <a:pt x="309777" y="482875"/>
                    <a:pt x="309777" y="482875"/>
                    <a:pt x="309777" y="482875"/>
                  </a:cubicBezTo>
                  <a:cubicBezTo>
                    <a:pt x="309167" y="482875"/>
                    <a:pt x="309167" y="482875"/>
                    <a:pt x="309167" y="482875"/>
                  </a:cubicBezTo>
                  <a:cubicBezTo>
                    <a:pt x="309167" y="482260"/>
                    <a:pt x="309167" y="482260"/>
                    <a:pt x="309167" y="482260"/>
                  </a:cubicBezTo>
                  <a:cubicBezTo>
                    <a:pt x="310997" y="481646"/>
                    <a:pt x="310997" y="481032"/>
                    <a:pt x="311607" y="481646"/>
                  </a:cubicBezTo>
                  <a:cubicBezTo>
                    <a:pt x="311607" y="480417"/>
                    <a:pt x="311607" y="480417"/>
                    <a:pt x="311607" y="480417"/>
                  </a:cubicBezTo>
                  <a:cubicBezTo>
                    <a:pt x="312217" y="480417"/>
                    <a:pt x="312217" y="480417"/>
                    <a:pt x="312217" y="480417"/>
                  </a:cubicBezTo>
                  <a:lnTo>
                    <a:pt x="312217" y="480008"/>
                  </a:lnTo>
                  <a:lnTo>
                    <a:pt x="312522" y="479803"/>
                  </a:lnTo>
                  <a:lnTo>
                    <a:pt x="313438" y="479803"/>
                  </a:lnTo>
                  <a:cubicBezTo>
                    <a:pt x="313438" y="479189"/>
                    <a:pt x="313438" y="479189"/>
                    <a:pt x="313438" y="479189"/>
                  </a:cubicBezTo>
                  <a:cubicBezTo>
                    <a:pt x="315268" y="479189"/>
                    <a:pt x="315268" y="479189"/>
                    <a:pt x="315268" y="479189"/>
                  </a:cubicBezTo>
                  <a:cubicBezTo>
                    <a:pt x="315268" y="478574"/>
                    <a:pt x="315268" y="478574"/>
                    <a:pt x="315268" y="478574"/>
                  </a:cubicBezTo>
                  <a:cubicBezTo>
                    <a:pt x="314048" y="478574"/>
                    <a:pt x="314048" y="478574"/>
                    <a:pt x="314048" y="478574"/>
                  </a:cubicBezTo>
                  <a:cubicBezTo>
                    <a:pt x="314048" y="477960"/>
                    <a:pt x="314048" y="477960"/>
                    <a:pt x="314048" y="477960"/>
                  </a:cubicBezTo>
                  <a:cubicBezTo>
                    <a:pt x="313438" y="477960"/>
                    <a:pt x="313438" y="477960"/>
                    <a:pt x="313438" y="477960"/>
                  </a:cubicBezTo>
                  <a:cubicBezTo>
                    <a:pt x="313438" y="479189"/>
                    <a:pt x="313438" y="479189"/>
                    <a:pt x="313438" y="479189"/>
                  </a:cubicBezTo>
                  <a:lnTo>
                    <a:pt x="312522" y="479803"/>
                  </a:lnTo>
                  <a:lnTo>
                    <a:pt x="312217" y="479803"/>
                  </a:lnTo>
                  <a:lnTo>
                    <a:pt x="312217" y="480008"/>
                  </a:lnTo>
                  <a:lnTo>
                    <a:pt x="311607" y="480417"/>
                  </a:lnTo>
                  <a:cubicBezTo>
                    <a:pt x="309167" y="481032"/>
                    <a:pt x="307947" y="481646"/>
                    <a:pt x="307337" y="481646"/>
                  </a:cubicBezTo>
                  <a:cubicBezTo>
                    <a:pt x="306117" y="482875"/>
                    <a:pt x="306117" y="482875"/>
                    <a:pt x="306117" y="482875"/>
                  </a:cubicBezTo>
                  <a:cubicBezTo>
                    <a:pt x="305506" y="482875"/>
                    <a:pt x="305506" y="482875"/>
                    <a:pt x="305506" y="482875"/>
                  </a:cubicBezTo>
                  <a:cubicBezTo>
                    <a:pt x="305506" y="483489"/>
                    <a:pt x="305506" y="483489"/>
                    <a:pt x="305506" y="483489"/>
                  </a:cubicBezTo>
                  <a:cubicBezTo>
                    <a:pt x="304896" y="483489"/>
                    <a:pt x="304896" y="483489"/>
                    <a:pt x="304896" y="483489"/>
                  </a:cubicBezTo>
                  <a:cubicBezTo>
                    <a:pt x="304896" y="484104"/>
                    <a:pt x="304896" y="484104"/>
                    <a:pt x="304896" y="484104"/>
                  </a:cubicBezTo>
                  <a:cubicBezTo>
                    <a:pt x="304286" y="484104"/>
                    <a:pt x="304286" y="484104"/>
                    <a:pt x="304286" y="484104"/>
                  </a:cubicBezTo>
                  <a:cubicBezTo>
                    <a:pt x="304286" y="484718"/>
                    <a:pt x="304286" y="484718"/>
                    <a:pt x="304286" y="484718"/>
                  </a:cubicBezTo>
                  <a:cubicBezTo>
                    <a:pt x="302456" y="485332"/>
                    <a:pt x="301236" y="484718"/>
                    <a:pt x="301236" y="484104"/>
                  </a:cubicBezTo>
                  <a:cubicBezTo>
                    <a:pt x="301236" y="484718"/>
                    <a:pt x="301236" y="484718"/>
                    <a:pt x="301236" y="484718"/>
                  </a:cubicBezTo>
                  <a:cubicBezTo>
                    <a:pt x="301846" y="484718"/>
                    <a:pt x="301846" y="484718"/>
                    <a:pt x="301846" y="484718"/>
                  </a:cubicBezTo>
                  <a:cubicBezTo>
                    <a:pt x="301846" y="485947"/>
                    <a:pt x="301846" y="485947"/>
                    <a:pt x="301846" y="485947"/>
                  </a:cubicBezTo>
                  <a:cubicBezTo>
                    <a:pt x="300626" y="485947"/>
                    <a:pt x="300626" y="485947"/>
                    <a:pt x="300626" y="485947"/>
                  </a:cubicBezTo>
                  <a:cubicBezTo>
                    <a:pt x="300626" y="486561"/>
                    <a:pt x="300626" y="486561"/>
                    <a:pt x="300626" y="486561"/>
                  </a:cubicBezTo>
                  <a:cubicBezTo>
                    <a:pt x="298796" y="486561"/>
                    <a:pt x="299406" y="486561"/>
                    <a:pt x="299406" y="486561"/>
                  </a:cubicBezTo>
                  <a:cubicBezTo>
                    <a:pt x="300016" y="484104"/>
                    <a:pt x="301236" y="484104"/>
                    <a:pt x="300626" y="482875"/>
                  </a:cubicBezTo>
                  <a:cubicBezTo>
                    <a:pt x="301236" y="482875"/>
                    <a:pt x="301236" y="482875"/>
                    <a:pt x="301236" y="482875"/>
                  </a:cubicBezTo>
                  <a:cubicBezTo>
                    <a:pt x="301236" y="482260"/>
                    <a:pt x="301236" y="482260"/>
                    <a:pt x="301236" y="482260"/>
                  </a:cubicBezTo>
                  <a:cubicBezTo>
                    <a:pt x="300626" y="482260"/>
                    <a:pt x="300626" y="482260"/>
                    <a:pt x="300626" y="482260"/>
                  </a:cubicBezTo>
                  <a:cubicBezTo>
                    <a:pt x="300626" y="480417"/>
                    <a:pt x="300626" y="481032"/>
                    <a:pt x="300626" y="480417"/>
                  </a:cubicBezTo>
                  <a:cubicBezTo>
                    <a:pt x="300016" y="480417"/>
                    <a:pt x="300016" y="480417"/>
                    <a:pt x="300016" y="480417"/>
                  </a:cubicBezTo>
                  <a:cubicBezTo>
                    <a:pt x="300016" y="479189"/>
                    <a:pt x="300016" y="479189"/>
                    <a:pt x="300016" y="479189"/>
                  </a:cubicBezTo>
                  <a:cubicBezTo>
                    <a:pt x="300626" y="479189"/>
                    <a:pt x="300626" y="479189"/>
                    <a:pt x="300626" y="479189"/>
                  </a:cubicBezTo>
                  <a:lnTo>
                    <a:pt x="299696" y="478019"/>
                  </a:lnTo>
                  <a:lnTo>
                    <a:pt x="300016" y="476731"/>
                  </a:lnTo>
                  <a:lnTo>
                    <a:pt x="298673" y="476731"/>
                  </a:lnTo>
                  <a:lnTo>
                    <a:pt x="298185" y="476117"/>
                  </a:lnTo>
                  <a:cubicBezTo>
                    <a:pt x="298185" y="476731"/>
                    <a:pt x="298185" y="476731"/>
                    <a:pt x="298185" y="476731"/>
                  </a:cubicBezTo>
                  <a:lnTo>
                    <a:pt x="298673" y="476731"/>
                  </a:lnTo>
                  <a:lnTo>
                    <a:pt x="299696" y="478019"/>
                  </a:lnTo>
                  <a:lnTo>
                    <a:pt x="299406" y="479189"/>
                  </a:lnTo>
                  <a:cubicBezTo>
                    <a:pt x="298185" y="479189"/>
                    <a:pt x="298185" y="479189"/>
                    <a:pt x="298185" y="479189"/>
                  </a:cubicBezTo>
                  <a:cubicBezTo>
                    <a:pt x="298185" y="479803"/>
                    <a:pt x="298185" y="479803"/>
                    <a:pt x="298185" y="479803"/>
                  </a:cubicBezTo>
                  <a:cubicBezTo>
                    <a:pt x="297575" y="479803"/>
                    <a:pt x="297575" y="479803"/>
                    <a:pt x="297575" y="479803"/>
                  </a:cubicBezTo>
                  <a:cubicBezTo>
                    <a:pt x="298185" y="482260"/>
                    <a:pt x="296355" y="482260"/>
                    <a:pt x="296965" y="482875"/>
                  </a:cubicBezTo>
                  <a:cubicBezTo>
                    <a:pt x="296355" y="482875"/>
                    <a:pt x="296355" y="482875"/>
                    <a:pt x="296355" y="482875"/>
                  </a:cubicBezTo>
                  <a:cubicBezTo>
                    <a:pt x="296355" y="483489"/>
                    <a:pt x="296355" y="483489"/>
                    <a:pt x="296355" y="483489"/>
                  </a:cubicBezTo>
                  <a:cubicBezTo>
                    <a:pt x="295745" y="483489"/>
                    <a:pt x="295745" y="483489"/>
                    <a:pt x="295745" y="483489"/>
                  </a:cubicBezTo>
                  <a:cubicBezTo>
                    <a:pt x="295135" y="485332"/>
                    <a:pt x="294525" y="485332"/>
                    <a:pt x="294525" y="485947"/>
                  </a:cubicBezTo>
                  <a:cubicBezTo>
                    <a:pt x="293915" y="485947"/>
                    <a:pt x="293915" y="485947"/>
                    <a:pt x="293915" y="485947"/>
                  </a:cubicBezTo>
                  <a:cubicBezTo>
                    <a:pt x="293915" y="486561"/>
                    <a:pt x="293915" y="486561"/>
                    <a:pt x="293915" y="486561"/>
                  </a:cubicBezTo>
                  <a:cubicBezTo>
                    <a:pt x="292085" y="486561"/>
                    <a:pt x="292695" y="487790"/>
                    <a:pt x="292695" y="487790"/>
                  </a:cubicBezTo>
                  <a:cubicBezTo>
                    <a:pt x="289644" y="489633"/>
                    <a:pt x="287814" y="489633"/>
                    <a:pt x="288424" y="487175"/>
                  </a:cubicBezTo>
                  <a:cubicBezTo>
                    <a:pt x="286594" y="487175"/>
                    <a:pt x="287204" y="487175"/>
                    <a:pt x="286594" y="487175"/>
                  </a:cubicBezTo>
                  <a:cubicBezTo>
                    <a:pt x="286594" y="487790"/>
                    <a:pt x="286594" y="487790"/>
                    <a:pt x="286594" y="487790"/>
                  </a:cubicBezTo>
                  <a:cubicBezTo>
                    <a:pt x="283543" y="487175"/>
                    <a:pt x="285984" y="482260"/>
                    <a:pt x="285984" y="481646"/>
                  </a:cubicBezTo>
                  <a:cubicBezTo>
                    <a:pt x="285374" y="481646"/>
                    <a:pt x="285374" y="481646"/>
                    <a:pt x="285374" y="481646"/>
                  </a:cubicBezTo>
                  <a:cubicBezTo>
                    <a:pt x="285374" y="479803"/>
                    <a:pt x="285374" y="479189"/>
                    <a:pt x="285374" y="479189"/>
                  </a:cubicBezTo>
                  <a:cubicBezTo>
                    <a:pt x="285984" y="479189"/>
                    <a:pt x="285984" y="479189"/>
                    <a:pt x="285984" y="479189"/>
                  </a:cubicBezTo>
                  <a:cubicBezTo>
                    <a:pt x="285984" y="479803"/>
                    <a:pt x="285984" y="479803"/>
                    <a:pt x="285984" y="479803"/>
                  </a:cubicBezTo>
                  <a:cubicBezTo>
                    <a:pt x="287814" y="479803"/>
                    <a:pt x="287814" y="478574"/>
                    <a:pt x="288424" y="479189"/>
                  </a:cubicBezTo>
                  <a:cubicBezTo>
                    <a:pt x="288424" y="477346"/>
                    <a:pt x="287204" y="477960"/>
                    <a:pt x="287814" y="477960"/>
                  </a:cubicBezTo>
                  <a:cubicBezTo>
                    <a:pt x="288424" y="477960"/>
                    <a:pt x="288424" y="477960"/>
                    <a:pt x="288424" y="477960"/>
                  </a:cubicBezTo>
                  <a:cubicBezTo>
                    <a:pt x="288424" y="476731"/>
                    <a:pt x="288424" y="476731"/>
                    <a:pt x="288424" y="476731"/>
                  </a:cubicBezTo>
                  <a:cubicBezTo>
                    <a:pt x="289034" y="476731"/>
                    <a:pt x="289034" y="476731"/>
                    <a:pt x="289034" y="476731"/>
                  </a:cubicBezTo>
                  <a:cubicBezTo>
                    <a:pt x="289034" y="475503"/>
                    <a:pt x="289034" y="475503"/>
                    <a:pt x="289034" y="475503"/>
                  </a:cubicBezTo>
                  <a:cubicBezTo>
                    <a:pt x="289644" y="475503"/>
                    <a:pt x="289644" y="475503"/>
                    <a:pt x="289644" y="475503"/>
                  </a:cubicBezTo>
                  <a:cubicBezTo>
                    <a:pt x="289644" y="474888"/>
                    <a:pt x="289644" y="474888"/>
                    <a:pt x="289644" y="474888"/>
                  </a:cubicBezTo>
                  <a:cubicBezTo>
                    <a:pt x="290254" y="474888"/>
                    <a:pt x="290254" y="474888"/>
                    <a:pt x="290254" y="474888"/>
                  </a:cubicBezTo>
                  <a:cubicBezTo>
                    <a:pt x="290254" y="474274"/>
                    <a:pt x="290254" y="474274"/>
                    <a:pt x="290254" y="474274"/>
                  </a:cubicBezTo>
                  <a:cubicBezTo>
                    <a:pt x="290864" y="474274"/>
                    <a:pt x="290864" y="474274"/>
                    <a:pt x="290864" y="474274"/>
                  </a:cubicBezTo>
                  <a:cubicBezTo>
                    <a:pt x="290864" y="473045"/>
                    <a:pt x="290864" y="473045"/>
                    <a:pt x="290864" y="473045"/>
                  </a:cubicBezTo>
                  <a:cubicBezTo>
                    <a:pt x="290254" y="474274"/>
                    <a:pt x="290254" y="473660"/>
                    <a:pt x="289644" y="474274"/>
                  </a:cubicBezTo>
                  <a:cubicBezTo>
                    <a:pt x="290254" y="473045"/>
                    <a:pt x="290254" y="473045"/>
                    <a:pt x="290254" y="473045"/>
                  </a:cubicBezTo>
                  <a:cubicBezTo>
                    <a:pt x="289034" y="471817"/>
                    <a:pt x="290254" y="471202"/>
                    <a:pt x="289644" y="471202"/>
                  </a:cubicBezTo>
                  <a:cubicBezTo>
                    <a:pt x="289034" y="471202"/>
                    <a:pt x="289034" y="471202"/>
                    <a:pt x="289034" y="471202"/>
                  </a:cubicBezTo>
                  <a:cubicBezTo>
                    <a:pt x="289034" y="473045"/>
                    <a:pt x="289034" y="472431"/>
                    <a:pt x="289034" y="472431"/>
                  </a:cubicBezTo>
                  <a:cubicBezTo>
                    <a:pt x="288424" y="472431"/>
                    <a:pt x="288424" y="472431"/>
                    <a:pt x="288424" y="472431"/>
                  </a:cubicBezTo>
                  <a:cubicBezTo>
                    <a:pt x="288424" y="473045"/>
                    <a:pt x="288424" y="473045"/>
                    <a:pt x="288424" y="473045"/>
                  </a:cubicBezTo>
                  <a:cubicBezTo>
                    <a:pt x="287814" y="473045"/>
                    <a:pt x="287814" y="473045"/>
                    <a:pt x="287814" y="473045"/>
                  </a:cubicBezTo>
                  <a:cubicBezTo>
                    <a:pt x="287814" y="474274"/>
                    <a:pt x="287814" y="474274"/>
                    <a:pt x="287814" y="474274"/>
                  </a:cubicBezTo>
                  <a:cubicBezTo>
                    <a:pt x="286594" y="474274"/>
                    <a:pt x="286594" y="474274"/>
                    <a:pt x="286594" y="474274"/>
                  </a:cubicBezTo>
                  <a:cubicBezTo>
                    <a:pt x="286594" y="474888"/>
                    <a:pt x="286594" y="474888"/>
                    <a:pt x="286594" y="474888"/>
                  </a:cubicBezTo>
                  <a:cubicBezTo>
                    <a:pt x="285984" y="474888"/>
                    <a:pt x="285984" y="474888"/>
                    <a:pt x="285984" y="474888"/>
                  </a:cubicBezTo>
                  <a:cubicBezTo>
                    <a:pt x="285984" y="475503"/>
                    <a:pt x="285984" y="475503"/>
                    <a:pt x="285984" y="475503"/>
                  </a:cubicBezTo>
                  <a:cubicBezTo>
                    <a:pt x="286594" y="475503"/>
                    <a:pt x="286594" y="475503"/>
                    <a:pt x="286594" y="475503"/>
                  </a:cubicBezTo>
                  <a:cubicBezTo>
                    <a:pt x="286594" y="477346"/>
                    <a:pt x="286594" y="476731"/>
                    <a:pt x="286594" y="476731"/>
                  </a:cubicBezTo>
                  <a:cubicBezTo>
                    <a:pt x="285374" y="476731"/>
                    <a:pt x="285374" y="477960"/>
                    <a:pt x="285374" y="477960"/>
                  </a:cubicBezTo>
                  <a:cubicBezTo>
                    <a:pt x="285374" y="476731"/>
                    <a:pt x="285374" y="476731"/>
                    <a:pt x="285374" y="476731"/>
                  </a:cubicBezTo>
                  <a:cubicBezTo>
                    <a:pt x="284764" y="476731"/>
                    <a:pt x="284764" y="476731"/>
                    <a:pt x="284764" y="476731"/>
                  </a:cubicBezTo>
                  <a:cubicBezTo>
                    <a:pt x="284764" y="476117"/>
                    <a:pt x="284764" y="476117"/>
                    <a:pt x="284764" y="476117"/>
                  </a:cubicBezTo>
                  <a:cubicBezTo>
                    <a:pt x="284154" y="476117"/>
                    <a:pt x="284154" y="476117"/>
                    <a:pt x="284154" y="476117"/>
                  </a:cubicBezTo>
                  <a:cubicBezTo>
                    <a:pt x="284154" y="476731"/>
                    <a:pt x="284154" y="476731"/>
                    <a:pt x="284154" y="476731"/>
                  </a:cubicBezTo>
                  <a:cubicBezTo>
                    <a:pt x="282323" y="476731"/>
                    <a:pt x="281713" y="476731"/>
                    <a:pt x="281713" y="476731"/>
                  </a:cubicBezTo>
                  <a:cubicBezTo>
                    <a:pt x="280493" y="473660"/>
                    <a:pt x="279883" y="471817"/>
                    <a:pt x="279273" y="470588"/>
                  </a:cubicBezTo>
                  <a:cubicBezTo>
                    <a:pt x="278663" y="470588"/>
                    <a:pt x="278663" y="470588"/>
                    <a:pt x="278663" y="470588"/>
                  </a:cubicBezTo>
                  <a:cubicBezTo>
                    <a:pt x="278663" y="468745"/>
                    <a:pt x="278663" y="468131"/>
                    <a:pt x="278663" y="468131"/>
                  </a:cubicBezTo>
                  <a:cubicBezTo>
                    <a:pt x="278053" y="468131"/>
                    <a:pt x="278053" y="468131"/>
                    <a:pt x="278053" y="468131"/>
                  </a:cubicBezTo>
                  <a:cubicBezTo>
                    <a:pt x="278053" y="464445"/>
                    <a:pt x="279273" y="462601"/>
                    <a:pt x="278053" y="460758"/>
                  </a:cubicBezTo>
                  <a:cubicBezTo>
                    <a:pt x="278663" y="460758"/>
                    <a:pt x="278663" y="460758"/>
                    <a:pt x="278663" y="460758"/>
                  </a:cubicBezTo>
                  <a:cubicBezTo>
                    <a:pt x="278663" y="459530"/>
                    <a:pt x="279883" y="459530"/>
                    <a:pt x="279273" y="459530"/>
                  </a:cubicBezTo>
                  <a:lnTo>
                    <a:pt x="279273" y="460144"/>
                  </a:lnTo>
                  <a:lnTo>
                    <a:pt x="279273" y="460758"/>
                  </a:lnTo>
                  <a:cubicBezTo>
                    <a:pt x="281103" y="460758"/>
                    <a:pt x="281103" y="460144"/>
                    <a:pt x="281103" y="460144"/>
                  </a:cubicBezTo>
                  <a:cubicBezTo>
                    <a:pt x="279273" y="460144"/>
                    <a:pt x="279883" y="460144"/>
                    <a:pt x="279273" y="460144"/>
                  </a:cubicBezTo>
                  <a:cubicBezTo>
                    <a:pt x="280493" y="459530"/>
                    <a:pt x="280493" y="459530"/>
                    <a:pt x="280493" y="459530"/>
                  </a:cubicBezTo>
                  <a:cubicBezTo>
                    <a:pt x="279273" y="459530"/>
                    <a:pt x="279273" y="459530"/>
                    <a:pt x="279273" y="459530"/>
                  </a:cubicBezTo>
                  <a:cubicBezTo>
                    <a:pt x="279273" y="457687"/>
                    <a:pt x="280493" y="458301"/>
                    <a:pt x="280493" y="458301"/>
                  </a:cubicBezTo>
                  <a:lnTo>
                    <a:pt x="278053" y="458301"/>
                  </a:lnTo>
                  <a:lnTo>
                    <a:pt x="277443" y="457072"/>
                  </a:lnTo>
                  <a:cubicBezTo>
                    <a:pt x="276833" y="457072"/>
                    <a:pt x="276833" y="457072"/>
                    <a:pt x="276833" y="457072"/>
                  </a:cubicBezTo>
                  <a:cubicBezTo>
                    <a:pt x="276833" y="454615"/>
                    <a:pt x="275612" y="454001"/>
                    <a:pt x="276223" y="452772"/>
                  </a:cubicBezTo>
                  <a:cubicBezTo>
                    <a:pt x="275002" y="452772"/>
                    <a:pt x="275002" y="452772"/>
                    <a:pt x="275002" y="452772"/>
                  </a:cubicBezTo>
                  <a:cubicBezTo>
                    <a:pt x="275002" y="451543"/>
                    <a:pt x="275002" y="451543"/>
                    <a:pt x="275002" y="451543"/>
                  </a:cubicBezTo>
                  <a:cubicBezTo>
                    <a:pt x="274392" y="451543"/>
                    <a:pt x="274392" y="451543"/>
                    <a:pt x="274392" y="451543"/>
                  </a:cubicBezTo>
                  <a:cubicBezTo>
                    <a:pt x="275002" y="449700"/>
                    <a:pt x="273172" y="449086"/>
                    <a:pt x="273782" y="448472"/>
                  </a:cubicBezTo>
                  <a:cubicBezTo>
                    <a:pt x="273172" y="448472"/>
                    <a:pt x="273172" y="448472"/>
                    <a:pt x="273172" y="448472"/>
                  </a:cubicBezTo>
                  <a:cubicBezTo>
                    <a:pt x="271952" y="446014"/>
                    <a:pt x="271342" y="444785"/>
                    <a:pt x="271342" y="443557"/>
                  </a:cubicBezTo>
                  <a:cubicBezTo>
                    <a:pt x="270732" y="443557"/>
                    <a:pt x="270732" y="443557"/>
                    <a:pt x="270732" y="443557"/>
                  </a:cubicBezTo>
                  <a:cubicBezTo>
                    <a:pt x="270732" y="442942"/>
                    <a:pt x="270732" y="442942"/>
                    <a:pt x="270732" y="442942"/>
                  </a:cubicBezTo>
                  <a:cubicBezTo>
                    <a:pt x="270122" y="442942"/>
                    <a:pt x="270122" y="442942"/>
                    <a:pt x="270122" y="442942"/>
                  </a:cubicBezTo>
                  <a:cubicBezTo>
                    <a:pt x="269512" y="440485"/>
                    <a:pt x="269512" y="439871"/>
                    <a:pt x="269512" y="439256"/>
                  </a:cubicBezTo>
                  <a:cubicBezTo>
                    <a:pt x="271342" y="439256"/>
                    <a:pt x="270732" y="439256"/>
                    <a:pt x="270732" y="439256"/>
                  </a:cubicBezTo>
                  <a:cubicBezTo>
                    <a:pt x="270732" y="438642"/>
                    <a:pt x="270732" y="438642"/>
                    <a:pt x="270732" y="438642"/>
                  </a:cubicBezTo>
                  <a:cubicBezTo>
                    <a:pt x="271342" y="438642"/>
                    <a:pt x="271342" y="438642"/>
                    <a:pt x="271342" y="438642"/>
                  </a:cubicBezTo>
                  <a:cubicBezTo>
                    <a:pt x="271342" y="436799"/>
                    <a:pt x="271342" y="436799"/>
                    <a:pt x="271342" y="436799"/>
                  </a:cubicBezTo>
                  <a:cubicBezTo>
                    <a:pt x="273172" y="436799"/>
                    <a:pt x="273172" y="436799"/>
                    <a:pt x="273172" y="436799"/>
                  </a:cubicBezTo>
                  <a:cubicBezTo>
                    <a:pt x="273172" y="434342"/>
                    <a:pt x="274392" y="433113"/>
                    <a:pt x="274392" y="431884"/>
                  </a:cubicBezTo>
                  <a:cubicBezTo>
                    <a:pt x="275002" y="431884"/>
                    <a:pt x="275002" y="431884"/>
                    <a:pt x="275002" y="431884"/>
                  </a:cubicBezTo>
                  <a:cubicBezTo>
                    <a:pt x="275002" y="430041"/>
                    <a:pt x="275612" y="428813"/>
                    <a:pt x="276223" y="428813"/>
                  </a:cubicBezTo>
                  <a:cubicBezTo>
                    <a:pt x="275002" y="428813"/>
                    <a:pt x="275002" y="428813"/>
                    <a:pt x="275002" y="428813"/>
                  </a:cubicBezTo>
                  <a:cubicBezTo>
                    <a:pt x="276223" y="426355"/>
                    <a:pt x="277443" y="423898"/>
                    <a:pt x="278663" y="423898"/>
                  </a:cubicBezTo>
                  <a:cubicBezTo>
                    <a:pt x="278663" y="423283"/>
                    <a:pt x="278663" y="423283"/>
                    <a:pt x="278663" y="423283"/>
                  </a:cubicBezTo>
                  <a:cubicBezTo>
                    <a:pt x="281103" y="423283"/>
                    <a:pt x="279883" y="420826"/>
                    <a:pt x="280493" y="420826"/>
                  </a:cubicBezTo>
                  <a:cubicBezTo>
                    <a:pt x="281103" y="420826"/>
                    <a:pt x="281103" y="420826"/>
                    <a:pt x="281103" y="420826"/>
                  </a:cubicBezTo>
                  <a:cubicBezTo>
                    <a:pt x="281103" y="420212"/>
                    <a:pt x="281103" y="420212"/>
                    <a:pt x="281103" y="420212"/>
                  </a:cubicBezTo>
                  <a:cubicBezTo>
                    <a:pt x="281713" y="420212"/>
                    <a:pt x="281713" y="420212"/>
                    <a:pt x="281713" y="420212"/>
                  </a:cubicBezTo>
                  <a:cubicBezTo>
                    <a:pt x="281713" y="419597"/>
                    <a:pt x="281713" y="419597"/>
                    <a:pt x="281713" y="419597"/>
                  </a:cubicBezTo>
                  <a:cubicBezTo>
                    <a:pt x="283543" y="418983"/>
                    <a:pt x="284154" y="418369"/>
                    <a:pt x="284764" y="418983"/>
                  </a:cubicBezTo>
                  <a:cubicBezTo>
                    <a:pt x="284764" y="417754"/>
                    <a:pt x="284764" y="417754"/>
                    <a:pt x="284764" y="417754"/>
                  </a:cubicBezTo>
                  <a:cubicBezTo>
                    <a:pt x="285374" y="417754"/>
                    <a:pt x="285374" y="417754"/>
                    <a:pt x="285374" y="417754"/>
                  </a:cubicBezTo>
                  <a:cubicBezTo>
                    <a:pt x="285374" y="417140"/>
                    <a:pt x="285374" y="417140"/>
                    <a:pt x="285374" y="417140"/>
                  </a:cubicBezTo>
                  <a:cubicBezTo>
                    <a:pt x="285984" y="417140"/>
                    <a:pt x="285984" y="417140"/>
                    <a:pt x="285984" y="417140"/>
                  </a:cubicBezTo>
                  <a:cubicBezTo>
                    <a:pt x="286594" y="414683"/>
                    <a:pt x="287204" y="412840"/>
                    <a:pt x="286594" y="411611"/>
                  </a:cubicBezTo>
                  <a:cubicBezTo>
                    <a:pt x="287814" y="411611"/>
                    <a:pt x="287814" y="411611"/>
                    <a:pt x="287814" y="411611"/>
                  </a:cubicBezTo>
                  <a:cubicBezTo>
                    <a:pt x="287814" y="409768"/>
                    <a:pt x="288424" y="409768"/>
                    <a:pt x="288424" y="409154"/>
                  </a:cubicBezTo>
                  <a:cubicBezTo>
                    <a:pt x="289034" y="409154"/>
                    <a:pt x="289034" y="409154"/>
                    <a:pt x="289034" y="409154"/>
                  </a:cubicBezTo>
                  <a:cubicBezTo>
                    <a:pt x="289644" y="407310"/>
                    <a:pt x="290254" y="406082"/>
                    <a:pt x="290864" y="406082"/>
                  </a:cubicBezTo>
                  <a:cubicBezTo>
                    <a:pt x="290254" y="405467"/>
                    <a:pt x="290254" y="405467"/>
                    <a:pt x="290254" y="405467"/>
                  </a:cubicBezTo>
                  <a:cubicBezTo>
                    <a:pt x="292695" y="405467"/>
                    <a:pt x="291475" y="404239"/>
                    <a:pt x="292085" y="404239"/>
                  </a:cubicBezTo>
                  <a:cubicBezTo>
                    <a:pt x="293915" y="403624"/>
                    <a:pt x="293915" y="404853"/>
                    <a:pt x="293915" y="404853"/>
                  </a:cubicBezTo>
                  <a:cubicBezTo>
                    <a:pt x="293915" y="404239"/>
                    <a:pt x="293915" y="404239"/>
                    <a:pt x="293915" y="404239"/>
                  </a:cubicBezTo>
                  <a:cubicBezTo>
                    <a:pt x="294525" y="404239"/>
                    <a:pt x="294525" y="404239"/>
                    <a:pt x="294525" y="404239"/>
                  </a:cubicBezTo>
                  <a:cubicBezTo>
                    <a:pt x="294525" y="404853"/>
                    <a:pt x="294525" y="404853"/>
                    <a:pt x="294525" y="404853"/>
                  </a:cubicBezTo>
                  <a:cubicBezTo>
                    <a:pt x="296355" y="404853"/>
                    <a:pt x="295745" y="404853"/>
                    <a:pt x="296355" y="404853"/>
                  </a:cubicBezTo>
                  <a:cubicBezTo>
                    <a:pt x="296355" y="405467"/>
                    <a:pt x="296355" y="405467"/>
                    <a:pt x="296355" y="405467"/>
                  </a:cubicBezTo>
                  <a:cubicBezTo>
                    <a:pt x="296965" y="405467"/>
                    <a:pt x="296965" y="405467"/>
                    <a:pt x="296965" y="405467"/>
                  </a:cubicBezTo>
                  <a:cubicBezTo>
                    <a:pt x="296965" y="406082"/>
                    <a:pt x="296965" y="406082"/>
                    <a:pt x="296965" y="406082"/>
                  </a:cubicBezTo>
                  <a:cubicBezTo>
                    <a:pt x="297575" y="406082"/>
                    <a:pt x="297575" y="406082"/>
                    <a:pt x="297575" y="406082"/>
                  </a:cubicBezTo>
                  <a:cubicBezTo>
                    <a:pt x="297575" y="404853"/>
                    <a:pt x="297575" y="404853"/>
                    <a:pt x="297575" y="404853"/>
                  </a:cubicBezTo>
                  <a:cubicBezTo>
                    <a:pt x="299406" y="404853"/>
                    <a:pt x="298796" y="404853"/>
                    <a:pt x="299406" y="404853"/>
                  </a:cubicBezTo>
                  <a:cubicBezTo>
                    <a:pt x="299406" y="404239"/>
                    <a:pt x="299406" y="404239"/>
                    <a:pt x="299406" y="404239"/>
                  </a:cubicBezTo>
                  <a:cubicBezTo>
                    <a:pt x="300016" y="404239"/>
                    <a:pt x="300016" y="404239"/>
                    <a:pt x="300016" y="404239"/>
                  </a:cubicBezTo>
                  <a:cubicBezTo>
                    <a:pt x="300016" y="403624"/>
                    <a:pt x="300016" y="403624"/>
                    <a:pt x="300016" y="403624"/>
                  </a:cubicBezTo>
                  <a:cubicBezTo>
                    <a:pt x="298185" y="403010"/>
                    <a:pt x="298796" y="404239"/>
                    <a:pt x="298185" y="404239"/>
                  </a:cubicBezTo>
                  <a:cubicBezTo>
                    <a:pt x="298185" y="403624"/>
                    <a:pt x="298185" y="403624"/>
                    <a:pt x="298185" y="403624"/>
                  </a:cubicBezTo>
                  <a:cubicBezTo>
                    <a:pt x="296965" y="403624"/>
                    <a:pt x="296965" y="403624"/>
                    <a:pt x="296965" y="403624"/>
                  </a:cubicBezTo>
                  <a:cubicBezTo>
                    <a:pt x="296965" y="402396"/>
                    <a:pt x="296965" y="402396"/>
                    <a:pt x="296965" y="402396"/>
                  </a:cubicBezTo>
                  <a:cubicBezTo>
                    <a:pt x="296355" y="402396"/>
                    <a:pt x="296355" y="402396"/>
                    <a:pt x="296355" y="402396"/>
                  </a:cubicBezTo>
                  <a:cubicBezTo>
                    <a:pt x="296355" y="400553"/>
                    <a:pt x="297575" y="401167"/>
                    <a:pt x="297575" y="401167"/>
                  </a:cubicBezTo>
                  <a:cubicBezTo>
                    <a:pt x="298796" y="398095"/>
                    <a:pt x="304286" y="399324"/>
                    <a:pt x="304896" y="399938"/>
                  </a:cubicBezTo>
                  <a:cubicBezTo>
                    <a:pt x="304896" y="401781"/>
                    <a:pt x="306727" y="401167"/>
                    <a:pt x="306117" y="401167"/>
                  </a:cubicBezTo>
                  <a:cubicBezTo>
                    <a:pt x="306117" y="401781"/>
                    <a:pt x="306117" y="401781"/>
                    <a:pt x="306117" y="401781"/>
                  </a:cubicBezTo>
                  <a:cubicBezTo>
                    <a:pt x="307337" y="401781"/>
                    <a:pt x="307337" y="401781"/>
                    <a:pt x="307337" y="401781"/>
                  </a:cubicBezTo>
                  <a:cubicBezTo>
                    <a:pt x="307337" y="402396"/>
                    <a:pt x="307337" y="402396"/>
                    <a:pt x="307337" y="402396"/>
                  </a:cubicBezTo>
                  <a:cubicBezTo>
                    <a:pt x="309167" y="402396"/>
                    <a:pt x="310387" y="402396"/>
                    <a:pt x="310387" y="402396"/>
                  </a:cubicBezTo>
                  <a:cubicBezTo>
                    <a:pt x="310387" y="401781"/>
                    <a:pt x="310387" y="401781"/>
                    <a:pt x="310387" y="401781"/>
                  </a:cubicBezTo>
                  <a:cubicBezTo>
                    <a:pt x="311607" y="401781"/>
                    <a:pt x="311607" y="401781"/>
                    <a:pt x="311607" y="401781"/>
                  </a:cubicBezTo>
                  <a:cubicBezTo>
                    <a:pt x="311607" y="401167"/>
                    <a:pt x="311607" y="401167"/>
                    <a:pt x="311607" y="401167"/>
                  </a:cubicBezTo>
                  <a:cubicBezTo>
                    <a:pt x="309777" y="401167"/>
                    <a:pt x="310387" y="401167"/>
                    <a:pt x="309777" y="401167"/>
                  </a:cubicBezTo>
                  <a:cubicBezTo>
                    <a:pt x="309777" y="399324"/>
                    <a:pt x="309777" y="399938"/>
                    <a:pt x="309777" y="399938"/>
                  </a:cubicBezTo>
                  <a:cubicBezTo>
                    <a:pt x="311607" y="399938"/>
                    <a:pt x="310997" y="399938"/>
                    <a:pt x="311607" y="399938"/>
                  </a:cubicBezTo>
                  <a:cubicBezTo>
                    <a:pt x="311607" y="399324"/>
                    <a:pt x="311607" y="399324"/>
                    <a:pt x="311607" y="399324"/>
                  </a:cubicBezTo>
                  <a:cubicBezTo>
                    <a:pt x="312217" y="399324"/>
                    <a:pt x="312217" y="399324"/>
                    <a:pt x="312217" y="399324"/>
                  </a:cubicBezTo>
                  <a:cubicBezTo>
                    <a:pt x="312217" y="398095"/>
                    <a:pt x="312217" y="398095"/>
                    <a:pt x="312217" y="398095"/>
                  </a:cubicBezTo>
                  <a:cubicBezTo>
                    <a:pt x="314048" y="398095"/>
                    <a:pt x="313438" y="398095"/>
                    <a:pt x="313438" y="398095"/>
                  </a:cubicBezTo>
                  <a:cubicBezTo>
                    <a:pt x="313438" y="397481"/>
                    <a:pt x="313438" y="397481"/>
                    <a:pt x="313438" y="397481"/>
                  </a:cubicBezTo>
                  <a:cubicBezTo>
                    <a:pt x="310997" y="398095"/>
                    <a:pt x="310387" y="398095"/>
                    <a:pt x="309167" y="397481"/>
                  </a:cubicBezTo>
                  <a:cubicBezTo>
                    <a:pt x="309167" y="398095"/>
                    <a:pt x="309167" y="398095"/>
                    <a:pt x="309167" y="398095"/>
                  </a:cubicBezTo>
                  <a:cubicBezTo>
                    <a:pt x="307337" y="398095"/>
                    <a:pt x="307337" y="399324"/>
                    <a:pt x="307337" y="399324"/>
                  </a:cubicBezTo>
                  <a:cubicBezTo>
                    <a:pt x="304896" y="396867"/>
                    <a:pt x="303676" y="396867"/>
                    <a:pt x="302456" y="396867"/>
                  </a:cubicBezTo>
                  <a:cubicBezTo>
                    <a:pt x="302456" y="397481"/>
                    <a:pt x="302456" y="397481"/>
                    <a:pt x="302456" y="397481"/>
                  </a:cubicBezTo>
                  <a:cubicBezTo>
                    <a:pt x="301846" y="396867"/>
                    <a:pt x="301846" y="396867"/>
                    <a:pt x="301846" y="396867"/>
                  </a:cubicBezTo>
                  <a:cubicBezTo>
                    <a:pt x="301846" y="397481"/>
                    <a:pt x="301846" y="397481"/>
                    <a:pt x="301846" y="397481"/>
                  </a:cubicBezTo>
                  <a:cubicBezTo>
                    <a:pt x="301236" y="397481"/>
                    <a:pt x="301236" y="397481"/>
                    <a:pt x="301236" y="397481"/>
                  </a:cubicBezTo>
                  <a:cubicBezTo>
                    <a:pt x="301236" y="396867"/>
                    <a:pt x="301236" y="396867"/>
                    <a:pt x="301236" y="396867"/>
                  </a:cubicBezTo>
                  <a:cubicBezTo>
                    <a:pt x="299406" y="396867"/>
                    <a:pt x="300016" y="396867"/>
                    <a:pt x="300016" y="396867"/>
                  </a:cubicBezTo>
                  <a:cubicBezTo>
                    <a:pt x="300016" y="397481"/>
                    <a:pt x="300016" y="397481"/>
                    <a:pt x="300016" y="397481"/>
                  </a:cubicBezTo>
                  <a:cubicBezTo>
                    <a:pt x="297575" y="396252"/>
                    <a:pt x="296965" y="395024"/>
                    <a:pt x="296355" y="395638"/>
                  </a:cubicBezTo>
                  <a:cubicBezTo>
                    <a:pt x="296355" y="396252"/>
                    <a:pt x="296355" y="396252"/>
                    <a:pt x="296355" y="396252"/>
                  </a:cubicBezTo>
                  <a:cubicBezTo>
                    <a:pt x="295745" y="396252"/>
                    <a:pt x="295745" y="396252"/>
                    <a:pt x="295745" y="396252"/>
                  </a:cubicBezTo>
                  <a:cubicBezTo>
                    <a:pt x="295745" y="395638"/>
                    <a:pt x="295745" y="395638"/>
                    <a:pt x="295745" y="395638"/>
                  </a:cubicBezTo>
                  <a:cubicBezTo>
                    <a:pt x="293915" y="395024"/>
                    <a:pt x="293915" y="396252"/>
                    <a:pt x="293915" y="396252"/>
                  </a:cubicBezTo>
                  <a:cubicBezTo>
                    <a:pt x="293915" y="395638"/>
                    <a:pt x="293915" y="395638"/>
                    <a:pt x="293915" y="395638"/>
                  </a:cubicBezTo>
                  <a:cubicBezTo>
                    <a:pt x="292085" y="395638"/>
                    <a:pt x="292695" y="395638"/>
                    <a:pt x="292695" y="395638"/>
                  </a:cubicBezTo>
                  <a:cubicBezTo>
                    <a:pt x="292695" y="394409"/>
                    <a:pt x="292695" y="394409"/>
                    <a:pt x="292695" y="394409"/>
                  </a:cubicBezTo>
                  <a:cubicBezTo>
                    <a:pt x="290864" y="394409"/>
                    <a:pt x="291475" y="394409"/>
                    <a:pt x="290864" y="394409"/>
                  </a:cubicBezTo>
                  <a:cubicBezTo>
                    <a:pt x="290864" y="393181"/>
                    <a:pt x="290864" y="393181"/>
                    <a:pt x="290864" y="393181"/>
                  </a:cubicBezTo>
                  <a:cubicBezTo>
                    <a:pt x="290254" y="393181"/>
                    <a:pt x="290254" y="393181"/>
                    <a:pt x="290254" y="393181"/>
                  </a:cubicBezTo>
                  <a:cubicBezTo>
                    <a:pt x="290254" y="392566"/>
                    <a:pt x="290254" y="392566"/>
                    <a:pt x="290254" y="392566"/>
                  </a:cubicBezTo>
                  <a:lnTo>
                    <a:pt x="289949" y="392873"/>
                  </a:lnTo>
                  <a:lnTo>
                    <a:pt x="289644" y="392566"/>
                  </a:lnTo>
                  <a:lnTo>
                    <a:pt x="289225" y="393411"/>
                  </a:lnTo>
                  <a:lnTo>
                    <a:pt x="284764" y="394409"/>
                  </a:lnTo>
                  <a:cubicBezTo>
                    <a:pt x="284764" y="393795"/>
                    <a:pt x="284764" y="393795"/>
                    <a:pt x="284764" y="393795"/>
                  </a:cubicBezTo>
                  <a:cubicBezTo>
                    <a:pt x="282323" y="393795"/>
                    <a:pt x="282933" y="390109"/>
                    <a:pt x="282323" y="389494"/>
                  </a:cubicBezTo>
                  <a:cubicBezTo>
                    <a:pt x="281713" y="389494"/>
                    <a:pt x="281713" y="389494"/>
                    <a:pt x="281713" y="389494"/>
                  </a:cubicBezTo>
                  <a:cubicBezTo>
                    <a:pt x="281103" y="391338"/>
                    <a:pt x="282323" y="392566"/>
                    <a:pt x="282323" y="392566"/>
                  </a:cubicBezTo>
                  <a:cubicBezTo>
                    <a:pt x="281713" y="392566"/>
                    <a:pt x="281713" y="392566"/>
                    <a:pt x="281713" y="392566"/>
                  </a:cubicBezTo>
                  <a:cubicBezTo>
                    <a:pt x="281713" y="395638"/>
                    <a:pt x="279883" y="397481"/>
                    <a:pt x="281103" y="399938"/>
                  </a:cubicBezTo>
                  <a:cubicBezTo>
                    <a:pt x="281713" y="399938"/>
                    <a:pt x="281713" y="399938"/>
                    <a:pt x="281713" y="399938"/>
                  </a:cubicBezTo>
                  <a:cubicBezTo>
                    <a:pt x="280493" y="400553"/>
                    <a:pt x="281103" y="400553"/>
                    <a:pt x="281103" y="401167"/>
                  </a:cubicBezTo>
                  <a:cubicBezTo>
                    <a:pt x="279273" y="401781"/>
                    <a:pt x="279273" y="402396"/>
                    <a:pt x="278663" y="401781"/>
                  </a:cubicBezTo>
                  <a:cubicBezTo>
                    <a:pt x="278663" y="403624"/>
                    <a:pt x="278663" y="403010"/>
                    <a:pt x="278663" y="403624"/>
                  </a:cubicBezTo>
                  <a:cubicBezTo>
                    <a:pt x="278053" y="403624"/>
                    <a:pt x="278053" y="403624"/>
                    <a:pt x="278053" y="403624"/>
                  </a:cubicBezTo>
                  <a:cubicBezTo>
                    <a:pt x="278053" y="402396"/>
                    <a:pt x="278053" y="402396"/>
                    <a:pt x="278053" y="402396"/>
                  </a:cubicBezTo>
                  <a:cubicBezTo>
                    <a:pt x="276223" y="401781"/>
                    <a:pt x="273782" y="401781"/>
                    <a:pt x="273782" y="401781"/>
                  </a:cubicBezTo>
                  <a:cubicBezTo>
                    <a:pt x="273782" y="401167"/>
                    <a:pt x="273782" y="401167"/>
                    <a:pt x="273782" y="401167"/>
                  </a:cubicBezTo>
                  <a:cubicBezTo>
                    <a:pt x="273172" y="401167"/>
                    <a:pt x="273172" y="401167"/>
                    <a:pt x="273172" y="401167"/>
                  </a:cubicBezTo>
                  <a:cubicBezTo>
                    <a:pt x="273172" y="400553"/>
                    <a:pt x="273172" y="400553"/>
                    <a:pt x="273172" y="400553"/>
                  </a:cubicBezTo>
                  <a:cubicBezTo>
                    <a:pt x="271952" y="402396"/>
                    <a:pt x="271342" y="400553"/>
                    <a:pt x="270732" y="401167"/>
                  </a:cubicBezTo>
                  <a:cubicBezTo>
                    <a:pt x="270732" y="401781"/>
                    <a:pt x="270732" y="401781"/>
                    <a:pt x="270732" y="401781"/>
                  </a:cubicBezTo>
                  <a:cubicBezTo>
                    <a:pt x="270122" y="401781"/>
                    <a:pt x="270122" y="401781"/>
                    <a:pt x="270122" y="401781"/>
                  </a:cubicBezTo>
                  <a:cubicBezTo>
                    <a:pt x="270122" y="402396"/>
                    <a:pt x="270122" y="402396"/>
                    <a:pt x="270122" y="402396"/>
                  </a:cubicBezTo>
                  <a:cubicBezTo>
                    <a:pt x="268291" y="402396"/>
                    <a:pt x="267681" y="402396"/>
                    <a:pt x="267071" y="402396"/>
                  </a:cubicBezTo>
                  <a:cubicBezTo>
                    <a:pt x="267071" y="401781"/>
                    <a:pt x="267071" y="401781"/>
                    <a:pt x="267071" y="401781"/>
                  </a:cubicBezTo>
                  <a:cubicBezTo>
                    <a:pt x="266461" y="401781"/>
                    <a:pt x="266461" y="401781"/>
                    <a:pt x="266461" y="401781"/>
                  </a:cubicBezTo>
                  <a:cubicBezTo>
                    <a:pt x="266461" y="401167"/>
                    <a:pt x="266461" y="401167"/>
                    <a:pt x="266461" y="401167"/>
                  </a:cubicBezTo>
                  <a:cubicBezTo>
                    <a:pt x="265851" y="401167"/>
                    <a:pt x="265851" y="401167"/>
                    <a:pt x="265851" y="401167"/>
                  </a:cubicBezTo>
                  <a:cubicBezTo>
                    <a:pt x="265851" y="400553"/>
                    <a:pt x="265851" y="400553"/>
                    <a:pt x="265851" y="400553"/>
                  </a:cubicBezTo>
                  <a:cubicBezTo>
                    <a:pt x="265241" y="400553"/>
                    <a:pt x="265241" y="400553"/>
                    <a:pt x="265241" y="400553"/>
                  </a:cubicBezTo>
                  <a:cubicBezTo>
                    <a:pt x="264631" y="402396"/>
                    <a:pt x="266461" y="403010"/>
                    <a:pt x="265851" y="403624"/>
                  </a:cubicBezTo>
                  <a:cubicBezTo>
                    <a:pt x="265241" y="403624"/>
                    <a:pt x="265241" y="403624"/>
                    <a:pt x="265241" y="403624"/>
                  </a:cubicBezTo>
                  <a:cubicBezTo>
                    <a:pt x="265241" y="402396"/>
                    <a:pt x="265241" y="402396"/>
                    <a:pt x="265241" y="402396"/>
                  </a:cubicBezTo>
                  <a:cubicBezTo>
                    <a:pt x="264631" y="402396"/>
                    <a:pt x="264631" y="402396"/>
                    <a:pt x="264631" y="402396"/>
                  </a:cubicBezTo>
                  <a:cubicBezTo>
                    <a:pt x="264631" y="403624"/>
                    <a:pt x="264631" y="403624"/>
                    <a:pt x="264631" y="403624"/>
                  </a:cubicBezTo>
                  <a:cubicBezTo>
                    <a:pt x="263411" y="403624"/>
                    <a:pt x="263411" y="403624"/>
                    <a:pt x="263411" y="403624"/>
                  </a:cubicBezTo>
                  <a:cubicBezTo>
                    <a:pt x="263411" y="402396"/>
                    <a:pt x="263411" y="402396"/>
                    <a:pt x="263411" y="402396"/>
                  </a:cubicBezTo>
                  <a:cubicBezTo>
                    <a:pt x="262801" y="402396"/>
                    <a:pt x="262801" y="402396"/>
                    <a:pt x="262801" y="402396"/>
                  </a:cubicBezTo>
                  <a:cubicBezTo>
                    <a:pt x="262801" y="404239"/>
                    <a:pt x="262801" y="404239"/>
                    <a:pt x="262801" y="404239"/>
                  </a:cubicBezTo>
                  <a:cubicBezTo>
                    <a:pt x="263411" y="404239"/>
                    <a:pt x="263411" y="404239"/>
                    <a:pt x="263411" y="404239"/>
                  </a:cubicBezTo>
                  <a:cubicBezTo>
                    <a:pt x="263411" y="404853"/>
                    <a:pt x="263411" y="404853"/>
                    <a:pt x="263411" y="404853"/>
                  </a:cubicBezTo>
                  <a:cubicBezTo>
                    <a:pt x="264631" y="404853"/>
                    <a:pt x="264631" y="404853"/>
                    <a:pt x="264631" y="404853"/>
                  </a:cubicBezTo>
                  <a:cubicBezTo>
                    <a:pt x="264631" y="405467"/>
                    <a:pt x="264631" y="405467"/>
                    <a:pt x="264631" y="405467"/>
                  </a:cubicBezTo>
                  <a:cubicBezTo>
                    <a:pt x="263411" y="405467"/>
                    <a:pt x="263411" y="405467"/>
                    <a:pt x="263411" y="405467"/>
                  </a:cubicBezTo>
                  <a:cubicBezTo>
                    <a:pt x="263411" y="406082"/>
                    <a:pt x="263411" y="406082"/>
                    <a:pt x="263411" y="406082"/>
                  </a:cubicBezTo>
                  <a:cubicBezTo>
                    <a:pt x="262191" y="406082"/>
                    <a:pt x="261581" y="406082"/>
                    <a:pt x="261581" y="406082"/>
                  </a:cubicBezTo>
                  <a:cubicBezTo>
                    <a:pt x="261581" y="407310"/>
                    <a:pt x="261581" y="407310"/>
                    <a:pt x="261581" y="407310"/>
                  </a:cubicBezTo>
                  <a:cubicBezTo>
                    <a:pt x="258530" y="407310"/>
                    <a:pt x="257310" y="408539"/>
                    <a:pt x="255480" y="408539"/>
                  </a:cubicBezTo>
                  <a:cubicBezTo>
                    <a:pt x="255480" y="409154"/>
                    <a:pt x="255480" y="409154"/>
                    <a:pt x="255480" y="409154"/>
                  </a:cubicBezTo>
                  <a:cubicBezTo>
                    <a:pt x="254870" y="409154"/>
                    <a:pt x="254870" y="409154"/>
                    <a:pt x="254870" y="409154"/>
                  </a:cubicBezTo>
                  <a:cubicBezTo>
                    <a:pt x="254870" y="409768"/>
                    <a:pt x="254870" y="409768"/>
                    <a:pt x="254870" y="409768"/>
                  </a:cubicBezTo>
                  <a:cubicBezTo>
                    <a:pt x="253039" y="409768"/>
                    <a:pt x="253649" y="409768"/>
                    <a:pt x="253649" y="409768"/>
                  </a:cubicBezTo>
                  <a:cubicBezTo>
                    <a:pt x="253649" y="409154"/>
                    <a:pt x="253649" y="409154"/>
                    <a:pt x="253649" y="409154"/>
                  </a:cubicBezTo>
                  <a:cubicBezTo>
                    <a:pt x="251209" y="409154"/>
                    <a:pt x="250599" y="407925"/>
                    <a:pt x="249989" y="408539"/>
                  </a:cubicBezTo>
                  <a:cubicBezTo>
                    <a:pt x="249989" y="407925"/>
                    <a:pt x="249989" y="407925"/>
                    <a:pt x="249989" y="407925"/>
                  </a:cubicBezTo>
                  <a:cubicBezTo>
                    <a:pt x="249379" y="407925"/>
                    <a:pt x="249379" y="407925"/>
                    <a:pt x="249379" y="407925"/>
                  </a:cubicBezTo>
                  <a:cubicBezTo>
                    <a:pt x="249379" y="406082"/>
                    <a:pt x="249379" y="406696"/>
                    <a:pt x="249379" y="406082"/>
                  </a:cubicBezTo>
                  <a:cubicBezTo>
                    <a:pt x="249989" y="406082"/>
                    <a:pt x="249989" y="406082"/>
                    <a:pt x="249989" y="406082"/>
                  </a:cubicBezTo>
                  <a:cubicBezTo>
                    <a:pt x="250599" y="404239"/>
                    <a:pt x="250599" y="404239"/>
                    <a:pt x="250599" y="403624"/>
                  </a:cubicBezTo>
                  <a:cubicBezTo>
                    <a:pt x="249989" y="403624"/>
                    <a:pt x="249989" y="403624"/>
                    <a:pt x="249989" y="403624"/>
                  </a:cubicBezTo>
                  <a:cubicBezTo>
                    <a:pt x="249989" y="402396"/>
                    <a:pt x="249989" y="402396"/>
                    <a:pt x="249989" y="402396"/>
                  </a:cubicBezTo>
                  <a:cubicBezTo>
                    <a:pt x="250599" y="402396"/>
                    <a:pt x="250599" y="402396"/>
                    <a:pt x="250599" y="402396"/>
                  </a:cubicBezTo>
                  <a:cubicBezTo>
                    <a:pt x="250599" y="401781"/>
                    <a:pt x="250599" y="401781"/>
                    <a:pt x="250599" y="401781"/>
                  </a:cubicBezTo>
                  <a:cubicBezTo>
                    <a:pt x="251209" y="401781"/>
                    <a:pt x="251209" y="401781"/>
                    <a:pt x="251209" y="401781"/>
                  </a:cubicBezTo>
                  <a:cubicBezTo>
                    <a:pt x="251209" y="401167"/>
                    <a:pt x="251209" y="401167"/>
                    <a:pt x="251209" y="401167"/>
                  </a:cubicBezTo>
                  <a:cubicBezTo>
                    <a:pt x="251819" y="401167"/>
                    <a:pt x="251819" y="401167"/>
                    <a:pt x="251819" y="401167"/>
                  </a:cubicBezTo>
                  <a:cubicBezTo>
                    <a:pt x="251819" y="400553"/>
                    <a:pt x="251819" y="400553"/>
                    <a:pt x="251819" y="400553"/>
                  </a:cubicBezTo>
                  <a:cubicBezTo>
                    <a:pt x="251209" y="400553"/>
                    <a:pt x="251209" y="400553"/>
                    <a:pt x="251209" y="400553"/>
                  </a:cubicBezTo>
                  <a:cubicBezTo>
                    <a:pt x="251209" y="401167"/>
                    <a:pt x="251209" y="401167"/>
                    <a:pt x="251209" y="401167"/>
                  </a:cubicBezTo>
                  <a:cubicBezTo>
                    <a:pt x="250599" y="401167"/>
                    <a:pt x="250599" y="401167"/>
                    <a:pt x="250599" y="401167"/>
                  </a:cubicBezTo>
                  <a:cubicBezTo>
                    <a:pt x="250599" y="401781"/>
                    <a:pt x="250599" y="401781"/>
                    <a:pt x="250599" y="401781"/>
                  </a:cubicBezTo>
                  <a:cubicBezTo>
                    <a:pt x="249989" y="401781"/>
                    <a:pt x="249989" y="401781"/>
                    <a:pt x="249989" y="401781"/>
                  </a:cubicBezTo>
                  <a:cubicBezTo>
                    <a:pt x="249989" y="402396"/>
                    <a:pt x="249989" y="402396"/>
                    <a:pt x="249989" y="402396"/>
                  </a:cubicBezTo>
                  <a:cubicBezTo>
                    <a:pt x="249379" y="402396"/>
                    <a:pt x="249379" y="402396"/>
                    <a:pt x="249379" y="402396"/>
                  </a:cubicBezTo>
                  <a:cubicBezTo>
                    <a:pt x="249379" y="403624"/>
                    <a:pt x="249379" y="403624"/>
                    <a:pt x="249379" y="403624"/>
                  </a:cubicBezTo>
                  <a:cubicBezTo>
                    <a:pt x="248159" y="403624"/>
                    <a:pt x="248159" y="403624"/>
                    <a:pt x="248159" y="403624"/>
                  </a:cubicBezTo>
                  <a:cubicBezTo>
                    <a:pt x="248159" y="404853"/>
                    <a:pt x="248159" y="405467"/>
                    <a:pt x="248159" y="405467"/>
                  </a:cubicBezTo>
                  <a:cubicBezTo>
                    <a:pt x="247549" y="405467"/>
                    <a:pt x="247549" y="405467"/>
                    <a:pt x="247549" y="405467"/>
                  </a:cubicBezTo>
                  <a:cubicBezTo>
                    <a:pt x="247549" y="407310"/>
                    <a:pt x="247549" y="407925"/>
                    <a:pt x="247549" y="408539"/>
                  </a:cubicBezTo>
                  <a:cubicBezTo>
                    <a:pt x="246328" y="408539"/>
                    <a:pt x="246328" y="408539"/>
                    <a:pt x="246328" y="408539"/>
                  </a:cubicBezTo>
                  <a:cubicBezTo>
                    <a:pt x="246328" y="406696"/>
                    <a:pt x="246328" y="407310"/>
                    <a:pt x="246328" y="407310"/>
                  </a:cubicBezTo>
                  <a:cubicBezTo>
                    <a:pt x="244498" y="407310"/>
                    <a:pt x="244498" y="407310"/>
                    <a:pt x="243888" y="407310"/>
                  </a:cubicBezTo>
                  <a:cubicBezTo>
                    <a:pt x="243888" y="406082"/>
                    <a:pt x="243888" y="406082"/>
                    <a:pt x="243888" y="406082"/>
                  </a:cubicBezTo>
                  <a:cubicBezTo>
                    <a:pt x="243278" y="406082"/>
                    <a:pt x="243278" y="406082"/>
                    <a:pt x="243278" y="406082"/>
                  </a:cubicBezTo>
                  <a:cubicBezTo>
                    <a:pt x="243278" y="404853"/>
                    <a:pt x="243278" y="404853"/>
                    <a:pt x="243278" y="404853"/>
                  </a:cubicBezTo>
                  <a:cubicBezTo>
                    <a:pt x="242668" y="404853"/>
                    <a:pt x="242668" y="404853"/>
                    <a:pt x="242668" y="404853"/>
                  </a:cubicBezTo>
                  <a:cubicBezTo>
                    <a:pt x="242668" y="403010"/>
                    <a:pt x="242668" y="403010"/>
                    <a:pt x="242668" y="402396"/>
                  </a:cubicBezTo>
                  <a:cubicBezTo>
                    <a:pt x="241448" y="403010"/>
                    <a:pt x="241448" y="401781"/>
                    <a:pt x="241448" y="401781"/>
                  </a:cubicBezTo>
                  <a:cubicBezTo>
                    <a:pt x="242058" y="401167"/>
                    <a:pt x="242058" y="401167"/>
                    <a:pt x="242058" y="401167"/>
                  </a:cubicBezTo>
                  <a:cubicBezTo>
                    <a:pt x="241448" y="401167"/>
                    <a:pt x="241448" y="401167"/>
                    <a:pt x="241448" y="401167"/>
                  </a:cubicBezTo>
                  <a:cubicBezTo>
                    <a:pt x="241448" y="399324"/>
                    <a:pt x="241448" y="398710"/>
                    <a:pt x="241448" y="398095"/>
                  </a:cubicBezTo>
                  <a:cubicBezTo>
                    <a:pt x="242058" y="398095"/>
                    <a:pt x="242058" y="398095"/>
                    <a:pt x="242058" y="398095"/>
                  </a:cubicBezTo>
                  <a:cubicBezTo>
                    <a:pt x="242058" y="397481"/>
                    <a:pt x="242058" y="397481"/>
                    <a:pt x="242058" y="397481"/>
                  </a:cubicBezTo>
                  <a:cubicBezTo>
                    <a:pt x="242668" y="397481"/>
                    <a:pt x="242668" y="397481"/>
                    <a:pt x="242668" y="397481"/>
                  </a:cubicBezTo>
                  <a:cubicBezTo>
                    <a:pt x="242668" y="396867"/>
                    <a:pt x="242668" y="396867"/>
                    <a:pt x="242668" y="396867"/>
                  </a:cubicBezTo>
                  <a:cubicBezTo>
                    <a:pt x="240838" y="396867"/>
                    <a:pt x="241448" y="396867"/>
                    <a:pt x="241448" y="396867"/>
                  </a:cubicBezTo>
                  <a:cubicBezTo>
                    <a:pt x="241448" y="397481"/>
                    <a:pt x="241448" y="397481"/>
                    <a:pt x="241448" y="397481"/>
                  </a:cubicBezTo>
                  <a:cubicBezTo>
                    <a:pt x="240228" y="397481"/>
                    <a:pt x="240228" y="397481"/>
                    <a:pt x="240228" y="397481"/>
                  </a:cubicBezTo>
                  <a:cubicBezTo>
                    <a:pt x="240228" y="398095"/>
                    <a:pt x="240228" y="398095"/>
                    <a:pt x="240228" y="398095"/>
                  </a:cubicBezTo>
                  <a:cubicBezTo>
                    <a:pt x="239007" y="398095"/>
                    <a:pt x="239007" y="398095"/>
                    <a:pt x="239007" y="398095"/>
                  </a:cubicBezTo>
                  <a:cubicBezTo>
                    <a:pt x="239007" y="399324"/>
                    <a:pt x="239007" y="399324"/>
                    <a:pt x="239007" y="399324"/>
                  </a:cubicBezTo>
                  <a:cubicBezTo>
                    <a:pt x="237177" y="399324"/>
                    <a:pt x="237787" y="399324"/>
                    <a:pt x="237787" y="399324"/>
                  </a:cubicBezTo>
                  <a:cubicBezTo>
                    <a:pt x="237787" y="398095"/>
                    <a:pt x="237787" y="398095"/>
                    <a:pt x="237787" y="398095"/>
                  </a:cubicBezTo>
                  <a:cubicBezTo>
                    <a:pt x="235957" y="398095"/>
                    <a:pt x="236567" y="398095"/>
                    <a:pt x="235957" y="398095"/>
                  </a:cubicBezTo>
                  <a:cubicBezTo>
                    <a:pt x="235957" y="397481"/>
                    <a:pt x="235957" y="397481"/>
                    <a:pt x="235957" y="397481"/>
                  </a:cubicBezTo>
                  <a:cubicBezTo>
                    <a:pt x="235347" y="397481"/>
                    <a:pt x="235347" y="397481"/>
                    <a:pt x="235347" y="397481"/>
                  </a:cubicBezTo>
                  <a:cubicBezTo>
                    <a:pt x="235347" y="396867"/>
                    <a:pt x="235347" y="396867"/>
                    <a:pt x="235347" y="396867"/>
                  </a:cubicBezTo>
                  <a:cubicBezTo>
                    <a:pt x="234737" y="396867"/>
                    <a:pt x="234737" y="396867"/>
                    <a:pt x="234737" y="396867"/>
                  </a:cubicBezTo>
                  <a:cubicBezTo>
                    <a:pt x="234737" y="396252"/>
                    <a:pt x="234737" y="396252"/>
                    <a:pt x="234737" y="396252"/>
                  </a:cubicBezTo>
                  <a:cubicBezTo>
                    <a:pt x="234127" y="396252"/>
                    <a:pt x="234127" y="396252"/>
                    <a:pt x="234127" y="396252"/>
                  </a:cubicBezTo>
                  <a:cubicBezTo>
                    <a:pt x="234127" y="395638"/>
                    <a:pt x="234127" y="395638"/>
                    <a:pt x="234127" y="395638"/>
                  </a:cubicBezTo>
                  <a:cubicBezTo>
                    <a:pt x="233517" y="395638"/>
                    <a:pt x="233517" y="395638"/>
                    <a:pt x="233517" y="395638"/>
                  </a:cubicBezTo>
                  <a:cubicBezTo>
                    <a:pt x="233517" y="393795"/>
                    <a:pt x="233517" y="393795"/>
                    <a:pt x="233517" y="393795"/>
                  </a:cubicBezTo>
                  <a:cubicBezTo>
                    <a:pt x="232297" y="393795"/>
                    <a:pt x="232297" y="393795"/>
                    <a:pt x="232297" y="393795"/>
                  </a:cubicBezTo>
                  <a:cubicBezTo>
                    <a:pt x="232297" y="392566"/>
                    <a:pt x="232297" y="391952"/>
                    <a:pt x="232297" y="391952"/>
                  </a:cubicBezTo>
                  <a:cubicBezTo>
                    <a:pt x="231076" y="391952"/>
                    <a:pt x="230466" y="391952"/>
                    <a:pt x="230466" y="391952"/>
                  </a:cubicBezTo>
                  <a:cubicBezTo>
                    <a:pt x="230466" y="392566"/>
                    <a:pt x="230466" y="392566"/>
                    <a:pt x="230466" y="392566"/>
                  </a:cubicBezTo>
                  <a:cubicBezTo>
                    <a:pt x="229856" y="392566"/>
                    <a:pt x="229856" y="392566"/>
                    <a:pt x="229856" y="392566"/>
                  </a:cubicBezTo>
                  <a:cubicBezTo>
                    <a:pt x="229856" y="393795"/>
                    <a:pt x="228636" y="393795"/>
                    <a:pt x="228636" y="393795"/>
                  </a:cubicBezTo>
                  <a:cubicBezTo>
                    <a:pt x="229856" y="393795"/>
                    <a:pt x="229856" y="393795"/>
                    <a:pt x="229856" y="393795"/>
                  </a:cubicBezTo>
                  <a:cubicBezTo>
                    <a:pt x="229856" y="396252"/>
                    <a:pt x="229856" y="398095"/>
                    <a:pt x="229856" y="399324"/>
                  </a:cubicBezTo>
                  <a:cubicBezTo>
                    <a:pt x="231076" y="399324"/>
                    <a:pt x="231076" y="399324"/>
                    <a:pt x="231076" y="399324"/>
                  </a:cubicBezTo>
                  <a:cubicBezTo>
                    <a:pt x="231076" y="399938"/>
                    <a:pt x="231076" y="399938"/>
                    <a:pt x="231076" y="399938"/>
                  </a:cubicBezTo>
                  <a:cubicBezTo>
                    <a:pt x="232907" y="399938"/>
                    <a:pt x="232297" y="399938"/>
                    <a:pt x="232297" y="399938"/>
                  </a:cubicBezTo>
                  <a:cubicBezTo>
                    <a:pt x="232907" y="401781"/>
                    <a:pt x="233517" y="401781"/>
                    <a:pt x="233517" y="402396"/>
                  </a:cubicBezTo>
                  <a:cubicBezTo>
                    <a:pt x="231686" y="403010"/>
                    <a:pt x="231076" y="401781"/>
                    <a:pt x="231076" y="401781"/>
                  </a:cubicBezTo>
                  <a:cubicBezTo>
                    <a:pt x="231686" y="403624"/>
                    <a:pt x="232297" y="403624"/>
                    <a:pt x="231686" y="404239"/>
                  </a:cubicBezTo>
                  <a:cubicBezTo>
                    <a:pt x="231076" y="404239"/>
                    <a:pt x="231076" y="404239"/>
                    <a:pt x="231076" y="404239"/>
                  </a:cubicBezTo>
                  <a:cubicBezTo>
                    <a:pt x="231076" y="404853"/>
                    <a:pt x="231076" y="404853"/>
                    <a:pt x="231076" y="404853"/>
                  </a:cubicBezTo>
                  <a:cubicBezTo>
                    <a:pt x="231686" y="404853"/>
                    <a:pt x="231686" y="404853"/>
                    <a:pt x="231686" y="404853"/>
                  </a:cubicBezTo>
                  <a:cubicBezTo>
                    <a:pt x="231686" y="406696"/>
                    <a:pt x="231686" y="406082"/>
                    <a:pt x="231686" y="406082"/>
                  </a:cubicBezTo>
                  <a:cubicBezTo>
                    <a:pt x="231076" y="406082"/>
                    <a:pt x="231076" y="406082"/>
                    <a:pt x="231076" y="406082"/>
                  </a:cubicBezTo>
                  <a:cubicBezTo>
                    <a:pt x="231076" y="407925"/>
                    <a:pt x="231076" y="407310"/>
                    <a:pt x="231076" y="407925"/>
                  </a:cubicBezTo>
                  <a:cubicBezTo>
                    <a:pt x="230466" y="407925"/>
                    <a:pt x="230466" y="407925"/>
                    <a:pt x="230466" y="407925"/>
                  </a:cubicBezTo>
                  <a:cubicBezTo>
                    <a:pt x="230466" y="409768"/>
                    <a:pt x="230466" y="410382"/>
                    <a:pt x="230466" y="410382"/>
                  </a:cubicBezTo>
                  <a:cubicBezTo>
                    <a:pt x="231076" y="410382"/>
                    <a:pt x="231076" y="410382"/>
                    <a:pt x="231076" y="410382"/>
                  </a:cubicBezTo>
                  <a:cubicBezTo>
                    <a:pt x="231076" y="412225"/>
                    <a:pt x="231076" y="412225"/>
                    <a:pt x="231076" y="412225"/>
                  </a:cubicBezTo>
                  <a:cubicBezTo>
                    <a:pt x="230466" y="412225"/>
                    <a:pt x="230466" y="412225"/>
                    <a:pt x="230466" y="412225"/>
                  </a:cubicBezTo>
                  <a:cubicBezTo>
                    <a:pt x="230466" y="412840"/>
                    <a:pt x="230466" y="412840"/>
                    <a:pt x="230466" y="412840"/>
                  </a:cubicBezTo>
                  <a:cubicBezTo>
                    <a:pt x="229856" y="412840"/>
                    <a:pt x="229856" y="412840"/>
                    <a:pt x="229856" y="412840"/>
                  </a:cubicBezTo>
                  <a:cubicBezTo>
                    <a:pt x="229856" y="413454"/>
                    <a:pt x="229856" y="413454"/>
                    <a:pt x="229856" y="413454"/>
                  </a:cubicBezTo>
                  <a:cubicBezTo>
                    <a:pt x="228026" y="413454"/>
                    <a:pt x="228636" y="413454"/>
                    <a:pt x="228026" y="413454"/>
                  </a:cubicBezTo>
                  <a:cubicBezTo>
                    <a:pt x="228026" y="414068"/>
                    <a:pt x="228026" y="414068"/>
                    <a:pt x="228026" y="414068"/>
                  </a:cubicBezTo>
                  <a:cubicBezTo>
                    <a:pt x="226806" y="414068"/>
                    <a:pt x="226806" y="414068"/>
                    <a:pt x="226806" y="414068"/>
                  </a:cubicBezTo>
                  <a:cubicBezTo>
                    <a:pt x="226806" y="413454"/>
                    <a:pt x="226806" y="413454"/>
                    <a:pt x="226806" y="413454"/>
                  </a:cubicBezTo>
                  <a:cubicBezTo>
                    <a:pt x="226196" y="413454"/>
                    <a:pt x="226196" y="413454"/>
                    <a:pt x="226196" y="413454"/>
                  </a:cubicBezTo>
                  <a:cubicBezTo>
                    <a:pt x="226196" y="412840"/>
                    <a:pt x="226196" y="412840"/>
                    <a:pt x="226196" y="412840"/>
                  </a:cubicBezTo>
                  <a:cubicBezTo>
                    <a:pt x="225586" y="412840"/>
                    <a:pt x="225586" y="412840"/>
                    <a:pt x="225586" y="412840"/>
                  </a:cubicBezTo>
                  <a:cubicBezTo>
                    <a:pt x="225586" y="412225"/>
                    <a:pt x="225586" y="412225"/>
                    <a:pt x="225586" y="412225"/>
                  </a:cubicBezTo>
                  <a:cubicBezTo>
                    <a:pt x="224366" y="412225"/>
                    <a:pt x="224366" y="412225"/>
                    <a:pt x="224366" y="412225"/>
                  </a:cubicBezTo>
                  <a:cubicBezTo>
                    <a:pt x="224366" y="411611"/>
                    <a:pt x="224366" y="411611"/>
                    <a:pt x="224366" y="411611"/>
                  </a:cubicBezTo>
                  <a:cubicBezTo>
                    <a:pt x="223145" y="410997"/>
                    <a:pt x="222535" y="410382"/>
                    <a:pt x="222535" y="410382"/>
                  </a:cubicBezTo>
                  <a:cubicBezTo>
                    <a:pt x="222535" y="409768"/>
                    <a:pt x="222535" y="409768"/>
                    <a:pt x="222535" y="409768"/>
                  </a:cubicBezTo>
                  <a:cubicBezTo>
                    <a:pt x="221925" y="409768"/>
                    <a:pt x="221925" y="409768"/>
                    <a:pt x="221925" y="409768"/>
                  </a:cubicBezTo>
                  <a:cubicBezTo>
                    <a:pt x="221925" y="409154"/>
                    <a:pt x="221925" y="409154"/>
                    <a:pt x="221925" y="409154"/>
                  </a:cubicBezTo>
                  <a:cubicBezTo>
                    <a:pt x="220705" y="409154"/>
                    <a:pt x="220705" y="409154"/>
                    <a:pt x="220705" y="409154"/>
                  </a:cubicBezTo>
                  <a:cubicBezTo>
                    <a:pt x="220705" y="407310"/>
                    <a:pt x="220705" y="407925"/>
                    <a:pt x="220705" y="407925"/>
                  </a:cubicBezTo>
                  <a:cubicBezTo>
                    <a:pt x="219485" y="407925"/>
                    <a:pt x="219485" y="407925"/>
                    <a:pt x="219485" y="407925"/>
                  </a:cubicBezTo>
                  <a:cubicBezTo>
                    <a:pt x="219485" y="407310"/>
                    <a:pt x="219485" y="407310"/>
                    <a:pt x="219485" y="407310"/>
                  </a:cubicBezTo>
                  <a:cubicBezTo>
                    <a:pt x="220095" y="407310"/>
                    <a:pt x="220095" y="407310"/>
                    <a:pt x="220095" y="407310"/>
                  </a:cubicBezTo>
                  <a:cubicBezTo>
                    <a:pt x="220095" y="406082"/>
                    <a:pt x="220095" y="406082"/>
                    <a:pt x="220095" y="406082"/>
                  </a:cubicBezTo>
                  <a:cubicBezTo>
                    <a:pt x="218265" y="406082"/>
                    <a:pt x="218875" y="406082"/>
                    <a:pt x="218875" y="406082"/>
                  </a:cubicBezTo>
                  <a:cubicBezTo>
                    <a:pt x="218875" y="405467"/>
                    <a:pt x="218875" y="405467"/>
                    <a:pt x="218875" y="405467"/>
                  </a:cubicBezTo>
                  <a:cubicBezTo>
                    <a:pt x="218265" y="405467"/>
                    <a:pt x="218265" y="405467"/>
                    <a:pt x="218265" y="405467"/>
                  </a:cubicBezTo>
                  <a:cubicBezTo>
                    <a:pt x="218265" y="403010"/>
                    <a:pt x="217655" y="401167"/>
                    <a:pt x="217655" y="400553"/>
                  </a:cubicBezTo>
                  <a:cubicBezTo>
                    <a:pt x="215214" y="401167"/>
                    <a:pt x="215214" y="399324"/>
                    <a:pt x="215214" y="399324"/>
                  </a:cubicBezTo>
                  <a:cubicBezTo>
                    <a:pt x="214604" y="399324"/>
                    <a:pt x="214604" y="399324"/>
                    <a:pt x="214604" y="399324"/>
                  </a:cubicBezTo>
                  <a:cubicBezTo>
                    <a:pt x="214604" y="398095"/>
                    <a:pt x="214604" y="398095"/>
                    <a:pt x="214604" y="398095"/>
                  </a:cubicBezTo>
                  <a:cubicBezTo>
                    <a:pt x="213994" y="398095"/>
                    <a:pt x="213994" y="398095"/>
                    <a:pt x="213994" y="398095"/>
                  </a:cubicBezTo>
                  <a:cubicBezTo>
                    <a:pt x="213994" y="397481"/>
                    <a:pt x="213994" y="397481"/>
                    <a:pt x="213994" y="397481"/>
                  </a:cubicBezTo>
                  <a:cubicBezTo>
                    <a:pt x="212774" y="397481"/>
                    <a:pt x="212774" y="397481"/>
                    <a:pt x="212774" y="397481"/>
                  </a:cubicBezTo>
                  <a:cubicBezTo>
                    <a:pt x="212774" y="395638"/>
                    <a:pt x="212774" y="396252"/>
                    <a:pt x="212774" y="396252"/>
                  </a:cubicBezTo>
                  <a:cubicBezTo>
                    <a:pt x="212164" y="396252"/>
                    <a:pt x="212164" y="396252"/>
                    <a:pt x="212164" y="396252"/>
                  </a:cubicBezTo>
                  <a:cubicBezTo>
                    <a:pt x="212164" y="393795"/>
                    <a:pt x="210334" y="395024"/>
                    <a:pt x="210334" y="394409"/>
                  </a:cubicBezTo>
                  <a:cubicBezTo>
                    <a:pt x="210334" y="393795"/>
                    <a:pt x="210334" y="393795"/>
                    <a:pt x="210334" y="393795"/>
                  </a:cubicBezTo>
                  <a:cubicBezTo>
                    <a:pt x="209113" y="393795"/>
                    <a:pt x="209113" y="393795"/>
                    <a:pt x="209113" y="393795"/>
                  </a:cubicBezTo>
                  <a:cubicBezTo>
                    <a:pt x="209113" y="394409"/>
                    <a:pt x="209113" y="394409"/>
                    <a:pt x="209113" y="394409"/>
                  </a:cubicBezTo>
                  <a:cubicBezTo>
                    <a:pt x="208503" y="393795"/>
                    <a:pt x="208503" y="393795"/>
                    <a:pt x="207893" y="393795"/>
                  </a:cubicBezTo>
                  <a:cubicBezTo>
                    <a:pt x="207893" y="392566"/>
                    <a:pt x="207893" y="391952"/>
                    <a:pt x="207893" y="391952"/>
                  </a:cubicBezTo>
                  <a:cubicBezTo>
                    <a:pt x="207283" y="391952"/>
                    <a:pt x="207283" y="391952"/>
                    <a:pt x="207283" y="391952"/>
                  </a:cubicBezTo>
                  <a:cubicBezTo>
                    <a:pt x="207893" y="388880"/>
                    <a:pt x="205453" y="389494"/>
                    <a:pt x="204843" y="389494"/>
                  </a:cubicBezTo>
                  <a:cubicBezTo>
                    <a:pt x="204843" y="388880"/>
                    <a:pt x="204843" y="388880"/>
                    <a:pt x="204843" y="388880"/>
                  </a:cubicBezTo>
                  <a:cubicBezTo>
                    <a:pt x="204233" y="388880"/>
                    <a:pt x="204233" y="388880"/>
                    <a:pt x="204233" y="388880"/>
                  </a:cubicBezTo>
                  <a:cubicBezTo>
                    <a:pt x="204233" y="390723"/>
                    <a:pt x="204233" y="390109"/>
                    <a:pt x="204233" y="390109"/>
                  </a:cubicBezTo>
                  <a:cubicBezTo>
                    <a:pt x="202403" y="390109"/>
                    <a:pt x="201792" y="390109"/>
                    <a:pt x="201182" y="390109"/>
                  </a:cubicBezTo>
                  <a:cubicBezTo>
                    <a:pt x="201182" y="390723"/>
                    <a:pt x="201182" y="390723"/>
                    <a:pt x="201182" y="390723"/>
                  </a:cubicBezTo>
                  <a:cubicBezTo>
                    <a:pt x="199352" y="391338"/>
                    <a:pt x="199352" y="391952"/>
                    <a:pt x="198742" y="391952"/>
                  </a:cubicBezTo>
                  <a:cubicBezTo>
                    <a:pt x="198742" y="392566"/>
                    <a:pt x="198742" y="392566"/>
                    <a:pt x="198742" y="392566"/>
                  </a:cubicBezTo>
                  <a:cubicBezTo>
                    <a:pt x="197522" y="392566"/>
                    <a:pt x="197522" y="392566"/>
                    <a:pt x="197522" y="392566"/>
                  </a:cubicBezTo>
                  <a:cubicBezTo>
                    <a:pt x="197522" y="393181"/>
                    <a:pt x="197522" y="393181"/>
                    <a:pt x="197522" y="393181"/>
                  </a:cubicBezTo>
                  <a:cubicBezTo>
                    <a:pt x="196912" y="393181"/>
                    <a:pt x="196912" y="393181"/>
                    <a:pt x="196912" y="393181"/>
                  </a:cubicBezTo>
                  <a:cubicBezTo>
                    <a:pt x="196912" y="395024"/>
                    <a:pt x="196912" y="395024"/>
                    <a:pt x="196912" y="395638"/>
                  </a:cubicBezTo>
                  <a:cubicBezTo>
                    <a:pt x="197522" y="395638"/>
                    <a:pt x="197522" y="395638"/>
                    <a:pt x="197522" y="395638"/>
                  </a:cubicBezTo>
                  <a:cubicBezTo>
                    <a:pt x="196912" y="396252"/>
                    <a:pt x="196912" y="396252"/>
                    <a:pt x="196912" y="396252"/>
                  </a:cubicBezTo>
                  <a:cubicBezTo>
                    <a:pt x="197522" y="396252"/>
                    <a:pt x="197522" y="396252"/>
                    <a:pt x="197522" y="396252"/>
                  </a:cubicBezTo>
                  <a:cubicBezTo>
                    <a:pt x="197522" y="397481"/>
                    <a:pt x="197522" y="398095"/>
                    <a:pt x="197522" y="398095"/>
                  </a:cubicBezTo>
                  <a:cubicBezTo>
                    <a:pt x="196912" y="398095"/>
                    <a:pt x="196912" y="398095"/>
                    <a:pt x="196912" y="398095"/>
                  </a:cubicBezTo>
                  <a:cubicBezTo>
                    <a:pt x="198742" y="399938"/>
                    <a:pt x="197522" y="401781"/>
                    <a:pt x="197522" y="402396"/>
                  </a:cubicBezTo>
                  <a:cubicBezTo>
                    <a:pt x="198742" y="402396"/>
                    <a:pt x="198742" y="402396"/>
                    <a:pt x="198742" y="402396"/>
                  </a:cubicBezTo>
                  <a:cubicBezTo>
                    <a:pt x="198742" y="404853"/>
                    <a:pt x="197522" y="404853"/>
                    <a:pt x="197522" y="405467"/>
                  </a:cubicBezTo>
                  <a:cubicBezTo>
                    <a:pt x="198742" y="405467"/>
                    <a:pt x="198742" y="405467"/>
                    <a:pt x="198742" y="405467"/>
                  </a:cubicBezTo>
                  <a:cubicBezTo>
                    <a:pt x="198742" y="406082"/>
                    <a:pt x="198742" y="406082"/>
                    <a:pt x="198742" y="406082"/>
                  </a:cubicBezTo>
                  <a:cubicBezTo>
                    <a:pt x="199352" y="406082"/>
                    <a:pt x="199352" y="406082"/>
                    <a:pt x="199352" y="406082"/>
                  </a:cubicBezTo>
                  <a:cubicBezTo>
                    <a:pt x="199352" y="407925"/>
                    <a:pt x="199352" y="408539"/>
                    <a:pt x="199352" y="408539"/>
                  </a:cubicBezTo>
                  <a:cubicBezTo>
                    <a:pt x="198742" y="408539"/>
                    <a:pt x="198742" y="408539"/>
                    <a:pt x="198742" y="408539"/>
                  </a:cubicBezTo>
                  <a:cubicBezTo>
                    <a:pt x="198742" y="410382"/>
                    <a:pt x="197522" y="410382"/>
                    <a:pt x="197522" y="410382"/>
                  </a:cubicBezTo>
                  <a:cubicBezTo>
                    <a:pt x="198742" y="410382"/>
                    <a:pt x="198742" y="410382"/>
                    <a:pt x="198742" y="410382"/>
                  </a:cubicBezTo>
                  <a:cubicBezTo>
                    <a:pt x="198742" y="412225"/>
                    <a:pt x="198742" y="412225"/>
                    <a:pt x="198742" y="412225"/>
                  </a:cubicBezTo>
                  <a:cubicBezTo>
                    <a:pt x="199962" y="412225"/>
                    <a:pt x="199962" y="412225"/>
                    <a:pt x="199962" y="412225"/>
                  </a:cubicBezTo>
                  <a:cubicBezTo>
                    <a:pt x="199962" y="412840"/>
                    <a:pt x="199962" y="412840"/>
                    <a:pt x="199962" y="412840"/>
                  </a:cubicBezTo>
                  <a:cubicBezTo>
                    <a:pt x="198132" y="412840"/>
                    <a:pt x="198132" y="412840"/>
                    <a:pt x="197522" y="412840"/>
                  </a:cubicBezTo>
                  <a:cubicBezTo>
                    <a:pt x="197522" y="412225"/>
                    <a:pt x="197522" y="412225"/>
                    <a:pt x="197522" y="412225"/>
                  </a:cubicBezTo>
                  <a:cubicBezTo>
                    <a:pt x="196912" y="412225"/>
                    <a:pt x="196912" y="412225"/>
                    <a:pt x="196912" y="412225"/>
                  </a:cubicBezTo>
                  <a:cubicBezTo>
                    <a:pt x="196912" y="411611"/>
                    <a:pt x="196912" y="411611"/>
                    <a:pt x="196912" y="411611"/>
                  </a:cubicBezTo>
                  <a:cubicBezTo>
                    <a:pt x="195692" y="411611"/>
                    <a:pt x="195692" y="411611"/>
                    <a:pt x="195692" y="411611"/>
                  </a:cubicBezTo>
                  <a:cubicBezTo>
                    <a:pt x="195692" y="410382"/>
                    <a:pt x="195692" y="410382"/>
                    <a:pt x="195692" y="410382"/>
                  </a:cubicBezTo>
                  <a:cubicBezTo>
                    <a:pt x="195082" y="410382"/>
                    <a:pt x="195082" y="410382"/>
                    <a:pt x="195082" y="410382"/>
                  </a:cubicBezTo>
                  <a:cubicBezTo>
                    <a:pt x="194471" y="409154"/>
                    <a:pt x="193861" y="409154"/>
                    <a:pt x="194471" y="408539"/>
                  </a:cubicBezTo>
                  <a:cubicBezTo>
                    <a:pt x="193251" y="408539"/>
                    <a:pt x="193251" y="408539"/>
                    <a:pt x="193251" y="408539"/>
                  </a:cubicBezTo>
                  <a:cubicBezTo>
                    <a:pt x="193251" y="406696"/>
                    <a:pt x="194471" y="407310"/>
                    <a:pt x="194471" y="407310"/>
                  </a:cubicBezTo>
                  <a:cubicBezTo>
                    <a:pt x="193251" y="407310"/>
                    <a:pt x="193251" y="407310"/>
                    <a:pt x="193251" y="407310"/>
                  </a:cubicBezTo>
                  <a:cubicBezTo>
                    <a:pt x="193251" y="405467"/>
                    <a:pt x="193251" y="405467"/>
                    <a:pt x="193251" y="405467"/>
                  </a:cubicBezTo>
                  <a:cubicBezTo>
                    <a:pt x="195082" y="405467"/>
                    <a:pt x="194471" y="405467"/>
                    <a:pt x="195082" y="405467"/>
                  </a:cubicBezTo>
                  <a:cubicBezTo>
                    <a:pt x="195082" y="403624"/>
                    <a:pt x="195082" y="403010"/>
                    <a:pt x="195082" y="402396"/>
                  </a:cubicBezTo>
                  <a:cubicBezTo>
                    <a:pt x="195692" y="402396"/>
                    <a:pt x="195692" y="402396"/>
                    <a:pt x="195692" y="402396"/>
                  </a:cubicBezTo>
                  <a:cubicBezTo>
                    <a:pt x="195692" y="401781"/>
                    <a:pt x="195692" y="401781"/>
                    <a:pt x="195692" y="401781"/>
                  </a:cubicBezTo>
                  <a:cubicBezTo>
                    <a:pt x="195082" y="401781"/>
                    <a:pt x="195082" y="401781"/>
                    <a:pt x="195082" y="401781"/>
                  </a:cubicBezTo>
                  <a:cubicBezTo>
                    <a:pt x="195082" y="401167"/>
                    <a:pt x="195082" y="401167"/>
                    <a:pt x="195082" y="401167"/>
                  </a:cubicBezTo>
                  <a:cubicBezTo>
                    <a:pt x="193251" y="401167"/>
                    <a:pt x="193861" y="401167"/>
                    <a:pt x="193251" y="401167"/>
                  </a:cubicBezTo>
                  <a:cubicBezTo>
                    <a:pt x="193251" y="399324"/>
                    <a:pt x="193251" y="399938"/>
                    <a:pt x="193251" y="399938"/>
                  </a:cubicBezTo>
                  <a:cubicBezTo>
                    <a:pt x="194471" y="399938"/>
                    <a:pt x="194471" y="399938"/>
                    <a:pt x="194471" y="399938"/>
                  </a:cubicBezTo>
                  <a:cubicBezTo>
                    <a:pt x="194471" y="399324"/>
                    <a:pt x="194471" y="399324"/>
                    <a:pt x="194471" y="399324"/>
                  </a:cubicBezTo>
                  <a:cubicBezTo>
                    <a:pt x="193251" y="399324"/>
                    <a:pt x="193251" y="399324"/>
                    <a:pt x="193251" y="399324"/>
                  </a:cubicBezTo>
                  <a:cubicBezTo>
                    <a:pt x="193251" y="396867"/>
                    <a:pt x="193251" y="396252"/>
                    <a:pt x="193251" y="395638"/>
                  </a:cubicBezTo>
                  <a:cubicBezTo>
                    <a:pt x="192641" y="395638"/>
                    <a:pt x="192641" y="395638"/>
                    <a:pt x="192641" y="395638"/>
                  </a:cubicBezTo>
                  <a:cubicBezTo>
                    <a:pt x="192641" y="394409"/>
                    <a:pt x="192641" y="394409"/>
                    <a:pt x="192641" y="394409"/>
                  </a:cubicBezTo>
                  <a:cubicBezTo>
                    <a:pt x="192031" y="394409"/>
                    <a:pt x="192031" y="394409"/>
                    <a:pt x="192031" y="394409"/>
                  </a:cubicBezTo>
                  <a:cubicBezTo>
                    <a:pt x="192031" y="393181"/>
                    <a:pt x="192031" y="393181"/>
                    <a:pt x="192031" y="393181"/>
                  </a:cubicBezTo>
                  <a:cubicBezTo>
                    <a:pt x="191421" y="393181"/>
                    <a:pt x="191421" y="393181"/>
                    <a:pt x="191421" y="393181"/>
                  </a:cubicBezTo>
                  <a:cubicBezTo>
                    <a:pt x="191421" y="391338"/>
                    <a:pt x="191421" y="391952"/>
                    <a:pt x="191421" y="391952"/>
                  </a:cubicBezTo>
                  <a:cubicBezTo>
                    <a:pt x="190811" y="391952"/>
                    <a:pt x="190811" y="391952"/>
                    <a:pt x="190811" y="391952"/>
                  </a:cubicBezTo>
                  <a:cubicBezTo>
                    <a:pt x="190811" y="390723"/>
                    <a:pt x="190811" y="390723"/>
                    <a:pt x="190811" y="390723"/>
                  </a:cubicBezTo>
                  <a:cubicBezTo>
                    <a:pt x="189591" y="390723"/>
                    <a:pt x="189591" y="390723"/>
                    <a:pt x="189591" y="390723"/>
                  </a:cubicBezTo>
                  <a:cubicBezTo>
                    <a:pt x="189591" y="389494"/>
                    <a:pt x="189591" y="389494"/>
                    <a:pt x="189591" y="389494"/>
                  </a:cubicBezTo>
                  <a:cubicBezTo>
                    <a:pt x="188981" y="389494"/>
                    <a:pt x="188981" y="389494"/>
                    <a:pt x="188981" y="389494"/>
                  </a:cubicBezTo>
                  <a:cubicBezTo>
                    <a:pt x="188981" y="388880"/>
                    <a:pt x="188981" y="388880"/>
                    <a:pt x="188981" y="388880"/>
                  </a:cubicBezTo>
                  <a:cubicBezTo>
                    <a:pt x="188371" y="388880"/>
                    <a:pt x="188371" y="388880"/>
                    <a:pt x="188371" y="388880"/>
                  </a:cubicBezTo>
                  <a:cubicBezTo>
                    <a:pt x="188371" y="388266"/>
                    <a:pt x="188371" y="388266"/>
                    <a:pt x="188371" y="388266"/>
                  </a:cubicBezTo>
                  <a:cubicBezTo>
                    <a:pt x="187761" y="388266"/>
                    <a:pt x="187761" y="388266"/>
                    <a:pt x="187761" y="388266"/>
                  </a:cubicBezTo>
                  <a:cubicBezTo>
                    <a:pt x="187761" y="386423"/>
                    <a:pt x="187761" y="385808"/>
                    <a:pt x="187761" y="385808"/>
                  </a:cubicBezTo>
                  <a:cubicBezTo>
                    <a:pt x="187150" y="385808"/>
                    <a:pt x="187150" y="385808"/>
                    <a:pt x="187150" y="385808"/>
                  </a:cubicBezTo>
                  <a:cubicBezTo>
                    <a:pt x="187150" y="385194"/>
                    <a:pt x="187150" y="385194"/>
                    <a:pt x="187150" y="385194"/>
                  </a:cubicBezTo>
                  <a:cubicBezTo>
                    <a:pt x="187761" y="385194"/>
                    <a:pt x="187761" y="385194"/>
                    <a:pt x="187761" y="385194"/>
                  </a:cubicBezTo>
                  <a:cubicBezTo>
                    <a:pt x="187761" y="384580"/>
                    <a:pt x="187761" y="384580"/>
                    <a:pt x="187761" y="384580"/>
                  </a:cubicBezTo>
                  <a:cubicBezTo>
                    <a:pt x="187150" y="384580"/>
                    <a:pt x="187150" y="384580"/>
                    <a:pt x="187150" y="384580"/>
                  </a:cubicBezTo>
                  <a:cubicBezTo>
                    <a:pt x="187150" y="382737"/>
                    <a:pt x="187150" y="382122"/>
                    <a:pt x="187150" y="381508"/>
                  </a:cubicBezTo>
                  <a:cubicBezTo>
                    <a:pt x="186540" y="381508"/>
                    <a:pt x="186540" y="381508"/>
                    <a:pt x="186540" y="381508"/>
                  </a:cubicBezTo>
                  <a:cubicBezTo>
                    <a:pt x="186540" y="379051"/>
                    <a:pt x="186540" y="377822"/>
                    <a:pt x="186540" y="377208"/>
                  </a:cubicBezTo>
                  <a:cubicBezTo>
                    <a:pt x="187150" y="377208"/>
                    <a:pt x="187150" y="377208"/>
                    <a:pt x="187150" y="377208"/>
                  </a:cubicBezTo>
                  <a:cubicBezTo>
                    <a:pt x="187150" y="375365"/>
                    <a:pt x="187150" y="375365"/>
                    <a:pt x="187150" y="374750"/>
                  </a:cubicBezTo>
                  <a:cubicBezTo>
                    <a:pt x="187761" y="374750"/>
                    <a:pt x="187761" y="374750"/>
                    <a:pt x="187761" y="374750"/>
                  </a:cubicBezTo>
                  <a:cubicBezTo>
                    <a:pt x="187761" y="373522"/>
                    <a:pt x="187761" y="372907"/>
                    <a:pt x="187761" y="372907"/>
                  </a:cubicBezTo>
                  <a:cubicBezTo>
                    <a:pt x="188371" y="372907"/>
                    <a:pt x="188371" y="372907"/>
                    <a:pt x="188371" y="372907"/>
                  </a:cubicBezTo>
                  <a:cubicBezTo>
                    <a:pt x="188371" y="371064"/>
                    <a:pt x="188371" y="371679"/>
                    <a:pt x="188371" y="371064"/>
                  </a:cubicBezTo>
                  <a:cubicBezTo>
                    <a:pt x="188981" y="371064"/>
                    <a:pt x="188981" y="371064"/>
                    <a:pt x="188981" y="371064"/>
                  </a:cubicBezTo>
                  <a:cubicBezTo>
                    <a:pt x="188981" y="370450"/>
                    <a:pt x="188981" y="370450"/>
                    <a:pt x="188981" y="370450"/>
                  </a:cubicBezTo>
                  <a:cubicBezTo>
                    <a:pt x="191421" y="370450"/>
                    <a:pt x="192641" y="370450"/>
                    <a:pt x="193251" y="370450"/>
                  </a:cubicBezTo>
                  <a:cubicBezTo>
                    <a:pt x="195082" y="374750"/>
                    <a:pt x="193251" y="377822"/>
                    <a:pt x="193251" y="380894"/>
                  </a:cubicBezTo>
                  <a:cubicBezTo>
                    <a:pt x="194471" y="380894"/>
                    <a:pt x="194471" y="380894"/>
                    <a:pt x="194471" y="380894"/>
                  </a:cubicBezTo>
                  <a:cubicBezTo>
                    <a:pt x="194471" y="381508"/>
                    <a:pt x="194471" y="381508"/>
                    <a:pt x="194471" y="381508"/>
                  </a:cubicBezTo>
                  <a:cubicBezTo>
                    <a:pt x="195082" y="381508"/>
                    <a:pt x="195082" y="381508"/>
                    <a:pt x="195082" y="381508"/>
                  </a:cubicBezTo>
                  <a:cubicBezTo>
                    <a:pt x="195082" y="382122"/>
                    <a:pt x="195082" y="382122"/>
                    <a:pt x="195082" y="382122"/>
                  </a:cubicBezTo>
                  <a:cubicBezTo>
                    <a:pt x="195692" y="382122"/>
                    <a:pt x="195692" y="382122"/>
                    <a:pt x="195692" y="382122"/>
                  </a:cubicBezTo>
                  <a:cubicBezTo>
                    <a:pt x="195692" y="382737"/>
                    <a:pt x="195692" y="382737"/>
                    <a:pt x="195692" y="382737"/>
                  </a:cubicBezTo>
                  <a:cubicBezTo>
                    <a:pt x="196302" y="382737"/>
                    <a:pt x="196302" y="382737"/>
                    <a:pt x="196302" y="382737"/>
                  </a:cubicBezTo>
                  <a:cubicBezTo>
                    <a:pt x="196302" y="382122"/>
                    <a:pt x="196302" y="382122"/>
                    <a:pt x="196302" y="382122"/>
                  </a:cubicBezTo>
                  <a:cubicBezTo>
                    <a:pt x="198742" y="382737"/>
                    <a:pt x="197522" y="379665"/>
                    <a:pt x="197522" y="379051"/>
                  </a:cubicBezTo>
                  <a:cubicBezTo>
                    <a:pt x="196912" y="379051"/>
                    <a:pt x="196912" y="379051"/>
                    <a:pt x="196912" y="379051"/>
                  </a:cubicBezTo>
                  <a:cubicBezTo>
                    <a:pt x="196912" y="377208"/>
                    <a:pt x="196912" y="375979"/>
                    <a:pt x="196912" y="375979"/>
                  </a:cubicBezTo>
                  <a:cubicBezTo>
                    <a:pt x="196302" y="375979"/>
                    <a:pt x="196302" y="375979"/>
                    <a:pt x="196302" y="375979"/>
                  </a:cubicBezTo>
                  <a:cubicBezTo>
                    <a:pt x="196302" y="373522"/>
                    <a:pt x="196302" y="372293"/>
                    <a:pt x="196302" y="371064"/>
                  </a:cubicBezTo>
                  <a:cubicBezTo>
                    <a:pt x="195692" y="371064"/>
                    <a:pt x="195692" y="371064"/>
                    <a:pt x="195692" y="371064"/>
                  </a:cubicBezTo>
                  <a:cubicBezTo>
                    <a:pt x="195692" y="369835"/>
                    <a:pt x="195692" y="369221"/>
                    <a:pt x="195692" y="369221"/>
                  </a:cubicBezTo>
                  <a:cubicBezTo>
                    <a:pt x="196302" y="369221"/>
                    <a:pt x="196302" y="369221"/>
                    <a:pt x="196302" y="369221"/>
                  </a:cubicBezTo>
                  <a:cubicBezTo>
                    <a:pt x="196302" y="367378"/>
                    <a:pt x="196302" y="367992"/>
                    <a:pt x="196302" y="367378"/>
                  </a:cubicBezTo>
                  <a:cubicBezTo>
                    <a:pt x="196912" y="367378"/>
                    <a:pt x="196912" y="367378"/>
                    <a:pt x="196912" y="367378"/>
                  </a:cubicBezTo>
                  <a:cubicBezTo>
                    <a:pt x="196912" y="366764"/>
                    <a:pt x="196912" y="366764"/>
                    <a:pt x="196912" y="366764"/>
                  </a:cubicBezTo>
                  <a:cubicBezTo>
                    <a:pt x="197522" y="366764"/>
                    <a:pt x="197522" y="366764"/>
                    <a:pt x="197522" y="366764"/>
                  </a:cubicBezTo>
                  <a:cubicBezTo>
                    <a:pt x="198132" y="365535"/>
                    <a:pt x="198742" y="364921"/>
                    <a:pt x="198742" y="364921"/>
                  </a:cubicBezTo>
                  <a:cubicBezTo>
                    <a:pt x="199352" y="364921"/>
                    <a:pt x="199352" y="364921"/>
                    <a:pt x="199352" y="364921"/>
                  </a:cubicBezTo>
                  <a:cubicBezTo>
                    <a:pt x="199352" y="364306"/>
                    <a:pt x="199352" y="364306"/>
                    <a:pt x="199352" y="364306"/>
                  </a:cubicBezTo>
                  <a:cubicBezTo>
                    <a:pt x="199962" y="364306"/>
                    <a:pt x="199962" y="364306"/>
                    <a:pt x="199962" y="364306"/>
                  </a:cubicBezTo>
                  <a:cubicBezTo>
                    <a:pt x="200572" y="362463"/>
                    <a:pt x="201182" y="362463"/>
                    <a:pt x="200572" y="361849"/>
                  </a:cubicBezTo>
                  <a:cubicBezTo>
                    <a:pt x="201182" y="361849"/>
                    <a:pt x="201182" y="361849"/>
                    <a:pt x="201182" y="361849"/>
                  </a:cubicBezTo>
                  <a:cubicBezTo>
                    <a:pt x="201182" y="360006"/>
                    <a:pt x="201182" y="360620"/>
                    <a:pt x="201182" y="360620"/>
                  </a:cubicBezTo>
                  <a:cubicBezTo>
                    <a:pt x="202403" y="360620"/>
                    <a:pt x="202403" y="360620"/>
                    <a:pt x="202403" y="360620"/>
                  </a:cubicBezTo>
                  <a:cubicBezTo>
                    <a:pt x="202403" y="358777"/>
                    <a:pt x="202403" y="358163"/>
                    <a:pt x="202403" y="358163"/>
                  </a:cubicBezTo>
                  <a:cubicBezTo>
                    <a:pt x="204233" y="358163"/>
                    <a:pt x="204843" y="356934"/>
                    <a:pt x="206063" y="357549"/>
                  </a:cubicBezTo>
                  <a:cubicBezTo>
                    <a:pt x="206063" y="356934"/>
                    <a:pt x="206063" y="356934"/>
                    <a:pt x="206063" y="356934"/>
                  </a:cubicBezTo>
                  <a:cubicBezTo>
                    <a:pt x="206673" y="356934"/>
                    <a:pt x="206673" y="356934"/>
                    <a:pt x="206673" y="356934"/>
                  </a:cubicBezTo>
                  <a:cubicBezTo>
                    <a:pt x="206673" y="355091"/>
                    <a:pt x="206673" y="355706"/>
                    <a:pt x="206673" y="355091"/>
                  </a:cubicBezTo>
                  <a:cubicBezTo>
                    <a:pt x="208503" y="355091"/>
                    <a:pt x="208503" y="353248"/>
                    <a:pt x="209113" y="353863"/>
                  </a:cubicBezTo>
                  <a:cubicBezTo>
                    <a:pt x="209113" y="353248"/>
                    <a:pt x="209113" y="353248"/>
                    <a:pt x="209113" y="353248"/>
                  </a:cubicBezTo>
                  <a:cubicBezTo>
                    <a:pt x="210944" y="352634"/>
                    <a:pt x="210944" y="352019"/>
                    <a:pt x="211554" y="352634"/>
                  </a:cubicBezTo>
                  <a:cubicBezTo>
                    <a:pt x="211554" y="351405"/>
                    <a:pt x="211554" y="351405"/>
                    <a:pt x="211554" y="351405"/>
                  </a:cubicBezTo>
                  <a:cubicBezTo>
                    <a:pt x="212164" y="351405"/>
                    <a:pt x="212164" y="351405"/>
                    <a:pt x="212164" y="351405"/>
                  </a:cubicBezTo>
                  <a:cubicBezTo>
                    <a:pt x="212164" y="350176"/>
                    <a:pt x="212164" y="349562"/>
                    <a:pt x="212164" y="349562"/>
                  </a:cubicBezTo>
                  <a:cubicBezTo>
                    <a:pt x="212774" y="349562"/>
                    <a:pt x="212774" y="349562"/>
                    <a:pt x="212774" y="349562"/>
                  </a:cubicBezTo>
                  <a:cubicBezTo>
                    <a:pt x="212774" y="347719"/>
                    <a:pt x="212774" y="348333"/>
                    <a:pt x="212774" y="347719"/>
                  </a:cubicBezTo>
                  <a:cubicBezTo>
                    <a:pt x="213994" y="347719"/>
                    <a:pt x="213994" y="347719"/>
                    <a:pt x="213994" y="347719"/>
                  </a:cubicBezTo>
                  <a:cubicBezTo>
                    <a:pt x="213994" y="347105"/>
                    <a:pt x="213994" y="347105"/>
                    <a:pt x="213994" y="347105"/>
                  </a:cubicBezTo>
                  <a:cubicBezTo>
                    <a:pt x="214604" y="347105"/>
                    <a:pt x="214604" y="347105"/>
                    <a:pt x="214604" y="347105"/>
                  </a:cubicBezTo>
                  <a:cubicBezTo>
                    <a:pt x="214604" y="345262"/>
                    <a:pt x="214604" y="344647"/>
                    <a:pt x="214604" y="344647"/>
                  </a:cubicBezTo>
                  <a:cubicBezTo>
                    <a:pt x="215214" y="344647"/>
                    <a:pt x="215214" y="344647"/>
                    <a:pt x="215214" y="344647"/>
                  </a:cubicBezTo>
                  <a:cubicBezTo>
                    <a:pt x="215214" y="342804"/>
                    <a:pt x="215214" y="341576"/>
                    <a:pt x="215214" y="341576"/>
                  </a:cubicBezTo>
                  <a:cubicBezTo>
                    <a:pt x="217655" y="341576"/>
                    <a:pt x="217655" y="340347"/>
                    <a:pt x="217655" y="339733"/>
                  </a:cubicBezTo>
                  <a:cubicBezTo>
                    <a:pt x="218875" y="339733"/>
                    <a:pt x="218875" y="339733"/>
                    <a:pt x="218875" y="339733"/>
                  </a:cubicBezTo>
                  <a:cubicBezTo>
                    <a:pt x="218875" y="339118"/>
                    <a:pt x="218875" y="339118"/>
                    <a:pt x="218875" y="339118"/>
                  </a:cubicBezTo>
                  <a:cubicBezTo>
                    <a:pt x="220705" y="339118"/>
                    <a:pt x="220095" y="339118"/>
                    <a:pt x="220095" y="339118"/>
                  </a:cubicBezTo>
                  <a:cubicBezTo>
                    <a:pt x="220095" y="336661"/>
                    <a:pt x="221315" y="335432"/>
                    <a:pt x="220705" y="334818"/>
                  </a:cubicBezTo>
                  <a:cubicBezTo>
                    <a:pt x="221925" y="334818"/>
                    <a:pt x="221925" y="334818"/>
                    <a:pt x="221925" y="334818"/>
                  </a:cubicBezTo>
                  <a:cubicBezTo>
                    <a:pt x="221925" y="334203"/>
                    <a:pt x="221925" y="334203"/>
                    <a:pt x="221925" y="334203"/>
                  </a:cubicBezTo>
                  <a:cubicBezTo>
                    <a:pt x="222535" y="334203"/>
                    <a:pt x="222535" y="334203"/>
                    <a:pt x="222535" y="334203"/>
                  </a:cubicBezTo>
                  <a:cubicBezTo>
                    <a:pt x="222535" y="333589"/>
                    <a:pt x="222535" y="333589"/>
                    <a:pt x="222535" y="333589"/>
                  </a:cubicBezTo>
                  <a:cubicBezTo>
                    <a:pt x="223145" y="333589"/>
                    <a:pt x="223145" y="333589"/>
                    <a:pt x="223145" y="333589"/>
                  </a:cubicBezTo>
                  <a:cubicBezTo>
                    <a:pt x="223145" y="332975"/>
                    <a:pt x="223145" y="332975"/>
                    <a:pt x="223145" y="332975"/>
                  </a:cubicBezTo>
                  <a:cubicBezTo>
                    <a:pt x="224976" y="332975"/>
                    <a:pt x="226196" y="332975"/>
                    <a:pt x="226806" y="332975"/>
                  </a:cubicBezTo>
                  <a:cubicBezTo>
                    <a:pt x="226806" y="331746"/>
                    <a:pt x="226806" y="331746"/>
                    <a:pt x="226806" y="331746"/>
                  </a:cubicBezTo>
                  <a:cubicBezTo>
                    <a:pt x="228636" y="331746"/>
                    <a:pt x="228026" y="331746"/>
                    <a:pt x="228026" y="331746"/>
                  </a:cubicBezTo>
                  <a:cubicBezTo>
                    <a:pt x="228026" y="332975"/>
                    <a:pt x="228026" y="332975"/>
                    <a:pt x="228026" y="332975"/>
                  </a:cubicBezTo>
                  <a:cubicBezTo>
                    <a:pt x="230466" y="331132"/>
                    <a:pt x="229246" y="329903"/>
                    <a:pt x="229856" y="329289"/>
                  </a:cubicBezTo>
                  <a:cubicBezTo>
                    <a:pt x="231686" y="329289"/>
                    <a:pt x="231076" y="326831"/>
                    <a:pt x="231076" y="326831"/>
                  </a:cubicBezTo>
                  <a:cubicBezTo>
                    <a:pt x="231686" y="326831"/>
                    <a:pt x="231686" y="326831"/>
                    <a:pt x="231686" y="326831"/>
                  </a:cubicBezTo>
                  <a:cubicBezTo>
                    <a:pt x="231686" y="324374"/>
                    <a:pt x="229856" y="323145"/>
                    <a:pt x="230466" y="321917"/>
                  </a:cubicBezTo>
                  <a:cubicBezTo>
                    <a:pt x="228636" y="321917"/>
                    <a:pt x="229246" y="321917"/>
                    <a:pt x="228636" y="321917"/>
                  </a:cubicBezTo>
                  <a:cubicBezTo>
                    <a:pt x="228636" y="320074"/>
                    <a:pt x="228636" y="320688"/>
                    <a:pt x="228636" y="320074"/>
                  </a:cubicBezTo>
                  <a:cubicBezTo>
                    <a:pt x="229856" y="321302"/>
                    <a:pt x="229856" y="320688"/>
                    <a:pt x="230466" y="321302"/>
                  </a:cubicBezTo>
                  <a:cubicBezTo>
                    <a:pt x="230466" y="320074"/>
                    <a:pt x="230466" y="320074"/>
                    <a:pt x="230466" y="320074"/>
                  </a:cubicBezTo>
                  <a:cubicBezTo>
                    <a:pt x="231076" y="320074"/>
                    <a:pt x="231076" y="320074"/>
                    <a:pt x="231076" y="320074"/>
                  </a:cubicBezTo>
                  <a:cubicBezTo>
                    <a:pt x="231076" y="318845"/>
                    <a:pt x="231076" y="317616"/>
                    <a:pt x="231076" y="317616"/>
                  </a:cubicBezTo>
                  <a:cubicBezTo>
                    <a:pt x="230466" y="317616"/>
                    <a:pt x="230466" y="317616"/>
                    <a:pt x="230466" y="317616"/>
                  </a:cubicBezTo>
                  <a:cubicBezTo>
                    <a:pt x="230466" y="315159"/>
                    <a:pt x="229246" y="315159"/>
                    <a:pt x="229856" y="314544"/>
                  </a:cubicBezTo>
                  <a:cubicBezTo>
                    <a:pt x="230466" y="314544"/>
                    <a:pt x="230466" y="314544"/>
                    <a:pt x="230466" y="314544"/>
                  </a:cubicBezTo>
                  <a:cubicBezTo>
                    <a:pt x="230466" y="313930"/>
                    <a:pt x="230466" y="313930"/>
                    <a:pt x="230466" y="313930"/>
                  </a:cubicBezTo>
                  <a:cubicBezTo>
                    <a:pt x="229856" y="313930"/>
                    <a:pt x="229856" y="313930"/>
                    <a:pt x="229856" y="313930"/>
                  </a:cubicBezTo>
                  <a:cubicBezTo>
                    <a:pt x="229856" y="314544"/>
                    <a:pt x="229856" y="314544"/>
                    <a:pt x="229856" y="314544"/>
                  </a:cubicBezTo>
                  <a:cubicBezTo>
                    <a:pt x="228636" y="314544"/>
                    <a:pt x="228636" y="314544"/>
                    <a:pt x="228636" y="314544"/>
                  </a:cubicBezTo>
                  <a:cubicBezTo>
                    <a:pt x="228636" y="313930"/>
                    <a:pt x="228636" y="313930"/>
                    <a:pt x="228636" y="313930"/>
                  </a:cubicBezTo>
                  <a:cubicBezTo>
                    <a:pt x="228026" y="313930"/>
                    <a:pt x="228026" y="313930"/>
                    <a:pt x="228026" y="313930"/>
                  </a:cubicBezTo>
                  <a:cubicBezTo>
                    <a:pt x="228026" y="311473"/>
                    <a:pt x="226806" y="312701"/>
                    <a:pt x="226806" y="312087"/>
                  </a:cubicBezTo>
                  <a:cubicBezTo>
                    <a:pt x="226806" y="311473"/>
                    <a:pt x="226806" y="311473"/>
                    <a:pt x="226806" y="311473"/>
                  </a:cubicBezTo>
                  <a:cubicBezTo>
                    <a:pt x="226196" y="311473"/>
                    <a:pt x="226196" y="311473"/>
                    <a:pt x="226196" y="311473"/>
                  </a:cubicBezTo>
                  <a:cubicBezTo>
                    <a:pt x="226196" y="310858"/>
                    <a:pt x="226196" y="310858"/>
                    <a:pt x="226196" y="310858"/>
                  </a:cubicBezTo>
                  <a:cubicBezTo>
                    <a:pt x="224366" y="310858"/>
                    <a:pt x="224976" y="312087"/>
                    <a:pt x="224366" y="311473"/>
                  </a:cubicBezTo>
                  <a:cubicBezTo>
                    <a:pt x="224366" y="309630"/>
                    <a:pt x="224366" y="310244"/>
                    <a:pt x="224366" y="310244"/>
                  </a:cubicBezTo>
                  <a:cubicBezTo>
                    <a:pt x="223145" y="310244"/>
                    <a:pt x="222535" y="310244"/>
                    <a:pt x="222535" y="310244"/>
                  </a:cubicBezTo>
                  <a:cubicBezTo>
                    <a:pt x="222535" y="309630"/>
                    <a:pt x="222535" y="309630"/>
                    <a:pt x="222535" y="309630"/>
                  </a:cubicBezTo>
                  <a:cubicBezTo>
                    <a:pt x="223145" y="309630"/>
                    <a:pt x="223145" y="309630"/>
                    <a:pt x="223145" y="309630"/>
                  </a:cubicBezTo>
                  <a:cubicBezTo>
                    <a:pt x="223145" y="307787"/>
                    <a:pt x="223145" y="308401"/>
                    <a:pt x="223145" y="307787"/>
                  </a:cubicBezTo>
                  <a:cubicBezTo>
                    <a:pt x="222535" y="307787"/>
                    <a:pt x="222535" y="307787"/>
                    <a:pt x="222535" y="307787"/>
                  </a:cubicBezTo>
                  <a:cubicBezTo>
                    <a:pt x="222535" y="305329"/>
                    <a:pt x="220705" y="304715"/>
                    <a:pt x="220705" y="303486"/>
                  </a:cubicBezTo>
                  <a:cubicBezTo>
                    <a:pt x="220095" y="303486"/>
                    <a:pt x="220095" y="303486"/>
                    <a:pt x="220095" y="303486"/>
                  </a:cubicBezTo>
                  <a:cubicBezTo>
                    <a:pt x="220095" y="302872"/>
                    <a:pt x="220095" y="302872"/>
                    <a:pt x="220095" y="302872"/>
                  </a:cubicBezTo>
                  <a:cubicBezTo>
                    <a:pt x="219485" y="302872"/>
                    <a:pt x="219485" y="302872"/>
                    <a:pt x="219485" y="302872"/>
                  </a:cubicBezTo>
                  <a:cubicBezTo>
                    <a:pt x="219485" y="301029"/>
                    <a:pt x="220705" y="300415"/>
                    <a:pt x="220095" y="299800"/>
                  </a:cubicBezTo>
                  <a:cubicBezTo>
                    <a:pt x="220705" y="299800"/>
                    <a:pt x="220705" y="299800"/>
                    <a:pt x="220705" y="299800"/>
                  </a:cubicBezTo>
                  <a:cubicBezTo>
                    <a:pt x="220705" y="299186"/>
                    <a:pt x="220705" y="299186"/>
                    <a:pt x="220705" y="299186"/>
                  </a:cubicBezTo>
                  <a:cubicBezTo>
                    <a:pt x="223145" y="299186"/>
                    <a:pt x="221925" y="297343"/>
                    <a:pt x="222535" y="297957"/>
                  </a:cubicBezTo>
                  <a:cubicBezTo>
                    <a:pt x="223755" y="297957"/>
                    <a:pt x="223755" y="296728"/>
                    <a:pt x="223755" y="296728"/>
                  </a:cubicBezTo>
                  <a:cubicBezTo>
                    <a:pt x="223145" y="296114"/>
                    <a:pt x="223145" y="296114"/>
                    <a:pt x="223145" y="296114"/>
                  </a:cubicBezTo>
                  <a:cubicBezTo>
                    <a:pt x="223755" y="296114"/>
                    <a:pt x="223755" y="296114"/>
                    <a:pt x="223755" y="296114"/>
                  </a:cubicBezTo>
                  <a:cubicBezTo>
                    <a:pt x="224366" y="294271"/>
                    <a:pt x="223145" y="293657"/>
                    <a:pt x="223145" y="293657"/>
                  </a:cubicBezTo>
                  <a:cubicBezTo>
                    <a:pt x="223755" y="293657"/>
                    <a:pt x="223755" y="293657"/>
                    <a:pt x="223755" y="293657"/>
                  </a:cubicBezTo>
                  <a:cubicBezTo>
                    <a:pt x="222535" y="290585"/>
                    <a:pt x="223145" y="288742"/>
                    <a:pt x="223145" y="287513"/>
                  </a:cubicBezTo>
                  <a:cubicBezTo>
                    <a:pt x="223755" y="287513"/>
                    <a:pt x="223755" y="287513"/>
                    <a:pt x="223755" y="287513"/>
                  </a:cubicBezTo>
                  <a:cubicBezTo>
                    <a:pt x="223755" y="285056"/>
                    <a:pt x="223755" y="283213"/>
                    <a:pt x="223755" y="282599"/>
                  </a:cubicBezTo>
                  <a:cubicBezTo>
                    <a:pt x="224366" y="282599"/>
                    <a:pt x="224366" y="282599"/>
                    <a:pt x="224366" y="282599"/>
                  </a:cubicBezTo>
                  <a:cubicBezTo>
                    <a:pt x="224366" y="281984"/>
                    <a:pt x="224366" y="281984"/>
                    <a:pt x="224366" y="281984"/>
                  </a:cubicBezTo>
                  <a:cubicBezTo>
                    <a:pt x="226196" y="281984"/>
                    <a:pt x="225586" y="281984"/>
                    <a:pt x="226196" y="281984"/>
                  </a:cubicBezTo>
                  <a:cubicBezTo>
                    <a:pt x="226196" y="280756"/>
                    <a:pt x="226196" y="280756"/>
                    <a:pt x="226196" y="280756"/>
                  </a:cubicBezTo>
                  <a:cubicBezTo>
                    <a:pt x="225586" y="280756"/>
                    <a:pt x="225586" y="280756"/>
                    <a:pt x="225586" y="280756"/>
                  </a:cubicBezTo>
                  <a:cubicBezTo>
                    <a:pt x="225586" y="280141"/>
                    <a:pt x="225586" y="280141"/>
                    <a:pt x="225586" y="280141"/>
                  </a:cubicBezTo>
                  <a:cubicBezTo>
                    <a:pt x="226196" y="280141"/>
                    <a:pt x="226196" y="280141"/>
                    <a:pt x="226196" y="280141"/>
                  </a:cubicBezTo>
                  <a:cubicBezTo>
                    <a:pt x="226196" y="278912"/>
                    <a:pt x="226196" y="278298"/>
                    <a:pt x="226196" y="278298"/>
                  </a:cubicBezTo>
                  <a:cubicBezTo>
                    <a:pt x="228026" y="277684"/>
                    <a:pt x="229246" y="276455"/>
                    <a:pt x="230466" y="276455"/>
                  </a:cubicBezTo>
                  <a:cubicBezTo>
                    <a:pt x="230466" y="277069"/>
                    <a:pt x="230466" y="277069"/>
                    <a:pt x="230466" y="277069"/>
                  </a:cubicBezTo>
                  <a:cubicBezTo>
                    <a:pt x="231076" y="277069"/>
                    <a:pt x="231076" y="277069"/>
                    <a:pt x="231076" y="277069"/>
                  </a:cubicBezTo>
                  <a:cubicBezTo>
                    <a:pt x="231076" y="276455"/>
                    <a:pt x="231076" y="276455"/>
                    <a:pt x="231076" y="276455"/>
                  </a:cubicBezTo>
                  <a:cubicBezTo>
                    <a:pt x="231686" y="276455"/>
                    <a:pt x="231686" y="276455"/>
                    <a:pt x="231686" y="276455"/>
                  </a:cubicBezTo>
                  <a:cubicBezTo>
                    <a:pt x="231686" y="277069"/>
                    <a:pt x="231686" y="277069"/>
                    <a:pt x="231686" y="277069"/>
                  </a:cubicBezTo>
                  <a:cubicBezTo>
                    <a:pt x="232297" y="277069"/>
                    <a:pt x="232297" y="277069"/>
                    <a:pt x="232297" y="277069"/>
                  </a:cubicBezTo>
                  <a:cubicBezTo>
                    <a:pt x="232297" y="278298"/>
                    <a:pt x="232297" y="278298"/>
                    <a:pt x="232297" y="278298"/>
                  </a:cubicBezTo>
                  <a:cubicBezTo>
                    <a:pt x="233517" y="278298"/>
                    <a:pt x="233517" y="278298"/>
                    <a:pt x="233517" y="278298"/>
                  </a:cubicBezTo>
                  <a:cubicBezTo>
                    <a:pt x="233517" y="278912"/>
                    <a:pt x="233517" y="278912"/>
                    <a:pt x="233517" y="278912"/>
                  </a:cubicBezTo>
                  <a:cubicBezTo>
                    <a:pt x="234127" y="278912"/>
                    <a:pt x="234127" y="278912"/>
                    <a:pt x="234127" y="278912"/>
                  </a:cubicBezTo>
                  <a:cubicBezTo>
                    <a:pt x="234127" y="279527"/>
                    <a:pt x="234127" y="279527"/>
                    <a:pt x="234127" y="279527"/>
                  </a:cubicBezTo>
                  <a:cubicBezTo>
                    <a:pt x="235957" y="279527"/>
                    <a:pt x="235347" y="279527"/>
                    <a:pt x="235347" y="279527"/>
                  </a:cubicBezTo>
                  <a:cubicBezTo>
                    <a:pt x="235347" y="280141"/>
                    <a:pt x="235347" y="280141"/>
                    <a:pt x="235347" y="280141"/>
                  </a:cubicBezTo>
                  <a:cubicBezTo>
                    <a:pt x="237177" y="280141"/>
                    <a:pt x="236567" y="280141"/>
                    <a:pt x="237177" y="280141"/>
                  </a:cubicBezTo>
                  <a:cubicBezTo>
                    <a:pt x="237177" y="280756"/>
                    <a:pt x="237177" y="280756"/>
                    <a:pt x="237177" y="280756"/>
                  </a:cubicBezTo>
                  <a:cubicBezTo>
                    <a:pt x="238397" y="280756"/>
                    <a:pt x="238397" y="280756"/>
                    <a:pt x="238397" y="280756"/>
                  </a:cubicBezTo>
                  <a:cubicBezTo>
                    <a:pt x="238397" y="281984"/>
                    <a:pt x="238397" y="281984"/>
                    <a:pt x="238397" y="281984"/>
                  </a:cubicBezTo>
                  <a:cubicBezTo>
                    <a:pt x="239618" y="281984"/>
                    <a:pt x="240228" y="281984"/>
                    <a:pt x="240228" y="281984"/>
                  </a:cubicBezTo>
                  <a:cubicBezTo>
                    <a:pt x="240228" y="282599"/>
                    <a:pt x="240228" y="282599"/>
                    <a:pt x="240228" y="282599"/>
                  </a:cubicBezTo>
                  <a:cubicBezTo>
                    <a:pt x="242058" y="282599"/>
                    <a:pt x="242668" y="282599"/>
                    <a:pt x="242668" y="282599"/>
                  </a:cubicBezTo>
                  <a:cubicBezTo>
                    <a:pt x="242668" y="283213"/>
                    <a:pt x="242668" y="283213"/>
                    <a:pt x="242668" y="283213"/>
                  </a:cubicBezTo>
                  <a:cubicBezTo>
                    <a:pt x="245108" y="283827"/>
                    <a:pt x="245718" y="283827"/>
                    <a:pt x="246939" y="283827"/>
                  </a:cubicBezTo>
                  <a:cubicBezTo>
                    <a:pt x="246939" y="284442"/>
                    <a:pt x="246939" y="284442"/>
                    <a:pt x="246939" y="284442"/>
                  </a:cubicBezTo>
                  <a:cubicBezTo>
                    <a:pt x="248769" y="284442"/>
                    <a:pt x="248769" y="284442"/>
                    <a:pt x="249379" y="284442"/>
                  </a:cubicBezTo>
                  <a:cubicBezTo>
                    <a:pt x="247549" y="283213"/>
                    <a:pt x="247549" y="284442"/>
                    <a:pt x="246939" y="283827"/>
                  </a:cubicBezTo>
                  <a:cubicBezTo>
                    <a:pt x="246939" y="283213"/>
                    <a:pt x="246939" y="283213"/>
                    <a:pt x="246939" y="283213"/>
                  </a:cubicBezTo>
                  <a:cubicBezTo>
                    <a:pt x="245108" y="283213"/>
                    <a:pt x="244498" y="281984"/>
                    <a:pt x="243278" y="282599"/>
                  </a:cubicBezTo>
                  <a:cubicBezTo>
                    <a:pt x="243278" y="281984"/>
                    <a:pt x="243278" y="281984"/>
                    <a:pt x="243278" y="281984"/>
                  </a:cubicBezTo>
                  <a:cubicBezTo>
                    <a:pt x="241448" y="281370"/>
                    <a:pt x="241448" y="280756"/>
                    <a:pt x="241448" y="280756"/>
                  </a:cubicBezTo>
                  <a:cubicBezTo>
                    <a:pt x="241448" y="280141"/>
                    <a:pt x="241448" y="280141"/>
                    <a:pt x="241448" y="280141"/>
                  </a:cubicBezTo>
                  <a:cubicBezTo>
                    <a:pt x="239007" y="280141"/>
                    <a:pt x="240228" y="278912"/>
                    <a:pt x="239618" y="278912"/>
                  </a:cubicBezTo>
                  <a:cubicBezTo>
                    <a:pt x="238397" y="278912"/>
                    <a:pt x="238397" y="278912"/>
                    <a:pt x="238397" y="278912"/>
                  </a:cubicBezTo>
                  <a:cubicBezTo>
                    <a:pt x="237787" y="277069"/>
                    <a:pt x="237177" y="275841"/>
                    <a:pt x="237787" y="275226"/>
                  </a:cubicBezTo>
                  <a:cubicBezTo>
                    <a:pt x="237177" y="275226"/>
                    <a:pt x="237177" y="275226"/>
                    <a:pt x="237177" y="275226"/>
                  </a:cubicBezTo>
                  <a:cubicBezTo>
                    <a:pt x="236567" y="272769"/>
                    <a:pt x="235347" y="273998"/>
                    <a:pt x="235347" y="273998"/>
                  </a:cubicBezTo>
                  <a:cubicBezTo>
                    <a:pt x="235347" y="272769"/>
                    <a:pt x="235347" y="272769"/>
                    <a:pt x="235347" y="272769"/>
                  </a:cubicBezTo>
                  <a:cubicBezTo>
                    <a:pt x="233517" y="272769"/>
                    <a:pt x="234127" y="272769"/>
                    <a:pt x="234127" y="272769"/>
                  </a:cubicBezTo>
                  <a:cubicBezTo>
                    <a:pt x="233517" y="270312"/>
                    <a:pt x="232297" y="269083"/>
                    <a:pt x="232297" y="267854"/>
                  </a:cubicBezTo>
                  <a:cubicBezTo>
                    <a:pt x="231686" y="267854"/>
                    <a:pt x="231686" y="267854"/>
                    <a:pt x="231686" y="267854"/>
                  </a:cubicBezTo>
                  <a:cubicBezTo>
                    <a:pt x="232297" y="266011"/>
                    <a:pt x="232907" y="266011"/>
                    <a:pt x="232297" y="265397"/>
                  </a:cubicBezTo>
                  <a:cubicBezTo>
                    <a:pt x="231686" y="265397"/>
                    <a:pt x="231686" y="265397"/>
                    <a:pt x="231686" y="265397"/>
                  </a:cubicBezTo>
                  <a:lnTo>
                    <a:pt x="231686" y="267854"/>
                  </a:lnTo>
                  <a:lnTo>
                    <a:pt x="231686" y="271540"/>
                  </a:lnTo>
                  <a:cubicBezTo>
                    <a:pt x="232297" y="271540"/>
                    <a:pt x="232297" y="271540"/>
                    <a:pt x="232297" y="271540"/>
                  </a:cubicBezTo>
                  <a:cubicBezTo>
                    <a:pt x="232297" y="273383"/>
                    <a:pt x="232297" y="272769"/>
                    <a:pt x="232297" y="272769"/>
                  </a:cubicBezTo>
                  <a:cubicBezTo>
                    <a:pt x="234127" y="272769"/>
                    <a:pt x="234127" y="273998"/>
                    <a:pt x="234127" y="273998"/>
                  </a:cubicBezTo>
                  <a:cubicBezTo>
                    <a:pt x="233517" y="273998"/>
                    <a:pt x="233517" y="273998"/>
                    <a:pt x="233517" y="273998"/>
                  </a:cubicBezTo>
                  <a:cubicBezTo>
                    <a:pt x="233517" y="274612"/>
                    <a:pt x="233517" y="274612"/>
                    <a:pt x="233517" y="274612"/>
                  </a:cubicBezTo>
                  <a:cubicBezTo>
                    <a:pt x="231686" y="274612"/>
                    <a:pt x="232297" y="274612"/>
                    <a:pt x="231686" y="274612"/>
                  </a:cubicBezTo>
                  <a:cubicBezTo>
                    <a:pt x="231686" y="275226"/>
                    <a:pt x="231686" y="275226"/>
                    <a:pt x="231686" y="275226"/>
                  </a:cubicBezTo>
                  <a:cubicBezTo>
                    <a:pt x="231076" y="275226"/>
                    <a:pt x="231076" y="275226"/>
                    <a:pt x="231076" y="275226"/>
                  </a:cubicBezTo>
                  <a:cubicBezTo>
                    <a:pt x="231076" y="274612"/>
                    <a:pt x="231076" y="274612"/>
                    <a:pt x="231076" y="274612"/>
                  </a:cubicBezTo>
                  <a:cubicBezTo>
                    <a:pt x="228026" y="275226"/>
                    <a:pt x="229246" y="272155"/>
                    <a:pt x="228636" y="271540"/>
                  </a:cubicBezTo>
                  <a:cubicBezTo>
                    <a:pt x="228026" y="271540"/>
                    <a:pt x="228026" y="271540"/>
                    <a:pt x="228026" y="271540"/>
                  </a:cubicBezTo>
                  <a:cubicBezTo>
                    <a:pt x="228026" y="269697"/>
                    <a:pt x="228026" y="269697"/>
                    <a:pt x="228026" y="269083"/>
                  </a:cubicBezTo>
                  <a:cubicBezTo>
                    <a:pt x="228636" y="269083"/>
                    <a:pt x="228636" y="269083"/>
                    <a:pt x="228636" y="269083"/>
                  </a:cubicBezTo>
                  <a:cubicBezTo>
                    <a:pt x="228636" y="267854"/>
                    <a:pt x="228636" y="267240"/>
                    <a:pt x="228636" y="267240"/>
                  </a:cubicBezTo>
                  <a:cubicBezTo>
                    <a:pt x="228026" y="267240"/>
                    <a:pt x="228026" y="267240"/>
                    <a:pt x="228026" y="267240"/>
                  </a:cubicBezTo>
                  <a:cubicBezTo>
                    <a:pt x="228026" y="265397"/>
                    <a:pt x="228026" y="266011"/>
                    <a:pt x="228026" y="265397"/>
                  </a:cubicBezTo>
                  <a:cubicBezTo>
                    <a:pt x="230466" y="265397"/>
                    <a:pt x="229246" y="264168"/>
                    <a:pt x="229856" y="264168"/>
                  </a:cubicBezTo>
                  <a:cubicBezTo>
                    <a:pt x="230466" y="264168"/>
                    <a:pt x="230466" y="264168"/>
                    <a:pt x="230466" y="264168"/>
                  </a:cubicBezTo>
                  <a:cubicBezTo>
                    <a:pt x="230466" y="262325"/>
                    <a:pt x="230466" y="262940"/>
                    <a:pt x="230466" y="262940"/>
                  </a:cubicBezTo>
                  <a:cubicBezTo>
                    <a:pt x="231076" y="262940"/>
                    <a:pt x="231076" y="262940"/>
                    <a:pt x="231076" y="262940"/>
                  </a:cubicBezTo>
                  <a:cubicBezTo>
                    <a:pt x="231076" y="262325"/>
                    <a:pt x="231076" y="262325"/>
                    <a:pt x="231076" y="262325"/>
                  </a:cubicBezTo>
                  <a:cubicBezTo>
                    <a:pt x="231686" y="262325"/>
                    <a:pt x="231686" y="262325"/>
                    <a:pt x="231686" y="262325"/>
                  </a:cubicBezTo>
                  <a:cubicBezTo>
                    <a:pt x="231686" y="260482"/>
                    <a:pt x="231686" y="260482"/>
                    <a:pt x="231686" y="260482"/>
                  </a:cubicBezTo>
                  <a:cubicBezTo>
                    <a:pt x="233517" y="260482"/>
                    <a:pt x="232907" y="260482"/>
                    <a:pt x="233517" y="260482"/>
                  </a:cubicBezTo>
                  <a:cubicBezTo>
                    <a:pt x="234127" y="257410"/>
                    <a:pt x="237177" y="253724"/>
                    <a:pt x="239007" y="253724"/>
                  </a:cubicBezTo>
                  <a:cubicBezTo>
                    <a:pt x="239007" y="252496"/>
                    <a:pt x="240228" y="252496"/>
                    <a:pt x="239618" y="252496"/>
                  </a:cubicBezTo>
                  <a:cubicBezTo>
                    <a:pt x="239007" y="252496"/>
                    <a:pt x="239007" y="252496"/>
                    <a:pt x="239007" y="252496"/>
                  </a:cubicBezTo>
                  <a:cubicBezTo>
                    <a:pt x="239007" y="253110"/>
                    <a:pt x="239007" y="253110"/>
                    <a:pt x="239007" y="253110"/>
                  </a:cubicBezTo>
                  <a:cubicBezTo>
                    <a:pt x="237177" y="253110"/>
                    <a:pt x="236567" y="254339"/>
                    <a:pt x="235957" y="253724"/>
                  </a:cubicBezTo>
                  <a:cubicBezTo>
                    <a:pt x="235957" y="254953"/>
                    <a:pt x="235957" y="254953"/>
                    <a:pt x="235957" y="254953"/>
                  </a:cubicBezTo>
                  <a:cubicBezTo>
                    <a:pt x="235347" y="254953"/>
                    <a:pt x="235347" y="254953"/>
                    <a:pt x="235347" y="254953"/>
                  </a:cubicBezTo>
                  <a:cubicBezTo>
                    <a:pt x="235347" y="256182"/>
                    <a:pt x="235347" y="256182"/>
                    <a:pt x="235347" y="256182"/>
                  </a:cubicBezTo>
                  <a:cubicBezTo>
                    <a:pt x="234737" y="256182"/>
                    <a:pt x="234737" y="256182"/>
                    <a:pt x="234737" y="256182"/>
                  </a:cubicBezTo>
                  <a:cubicBezTo>
                    <a:pt x="234737" y="256796"/>
                    <a:pt x="234737" y="256796"/>
                    <a:pt x="234737" y="256796"/>
                  </a:cubicBezTo>
                  <a:cubicBezTo>
                    <a:pt x="234127" y="256796"/>
                    <a:pt x="234127" y="256796"/>
                    <a:pt x="234127" y="256796"/>
                  </a:cubicBezTo>
                  <a:cubicBezTo>
                    <a:pt x="233517" y="258639"/>
                    <a:pt x="232907" y="258639"/>
                    <a:pt x="233517" y="259253"/>
                  </a:cubicBezTo>
                  <a:cubicBezTo>
                    <a:pt x="232297" y="259253"/>
                    <a:pt x="232297" y="259253"/>
                    <a:pt x="232297" y="259253"/>
                  </a:cubicBezTo>
                  <a:cubicBezTo>
                    <a:pt x="232297" y="259868"/>
                    <a:pt x="232297" y="259868"/>
                    <a:pt x="232297" y="259868"/>
                  </a:cubicBezTo>
                  <a:cubicBezTo>
                    <a:pt x="231686" y="259868"/>
                    <a:pt x="231686" y="259868"/>
                    <a:pt x="231686" y="259868"/>
                  </a:cubicBezTo>
                  <a:cubicBezTo>
                    <a:pt x="231686" y="260482"/>
                    <a:pt x="231686" y="260482"/>
                    <a:pt x="231686" y="260482"/>
                  </a:cubicBezTo>
                  <a:cubicBezTo>
                    <a:pt x="231076" y="260482"/>
                    <a:pt x="231076" y="260482"/>
                    <a:pt x="231076" y="260482"/>
                  </a:cubicBezTo>
                  <a:cubicBezTo>
                    <a:pt x="231076" y="262325"/>
                    <a:pt x="229856" y="261711"/>
                    <a:pt x="230466" y="262325"/>
                  </a:cubicBezTo>
                  <a:cubicBezTo>
                    <a:pt x="230466" y="261097"/>
                    <a:pt x="230466" y="261097"/>
                    <a:pt x="230466" y="261097"/>
                  </a:cubicBezTo>
                  <a:cubicBezTo>
                    <a:pt x="229856" y="261097"/>
                    <a:pt x="229856" y="261097"/>
                    <a:pt x="229856" y="261097"/>
                  </a:cubicBezTo>
                  <a:cubicBezTo>
                    <a:pt x="229856" y="259868"/>
                    <a:pt x="228636" y="259868"/>
                    <a:pt x="228636" y="259868"/>
                  </a:cubicBezTo>
                  <a:cubicBezTo>
                    <a:pt x="229856" y="259253"/>
                    <a:pt x="229246" y="258639"/>
                    <a:pt x="229856" y="258639"/>
                  </a:cubicBezTo>
                  <a:cubicBezTo>
                    <a:pt x="230466" y="258639"/>
                    <a:pt x="230466" y="258639"/>
                    <a:pt x="230466" y="258639"/>
                  </a:cubicBezTo>
                  <a:cubicBezTo>
                    <a:pt x="230466" y="256796"/>
                    <a:pt x="230466" y="256182"/>
                    <a:pt x="230466" y="256182"/>
                  </a:cubicBezTo>
                  <a:cubicBezTo>
                    <a:pt x="229856" y="256182"/>
                    <a:pt x="229856" y="256182"/>
                    <a:pt x="229856" y="256182"/>
                  </a:cubicBezTo>
                  <a:cubicBezTo>
                    <a:pt x="229856" y="254339"/>
                    <a:pt x="229856" y="254339"/>
                    <a:pt x="229856" y="253724"/>
                  </a:cubicBezTo>
                  <a:cubicBezTo>
                    <a:pt x="228636" y="253724"/>
                    <a:pt x="228636" y="253724"/>
                    <a:pt x="228636" y="253724"/>
                  </a:cubicBezTo>
                  <a:cubicBezTo>
                    <a:pt x="228636" y="255567"/>
                    <a:pt x="228636" y="256182"/>
                    <a:pt x="228636" y="256182"/>
                  </a:cubicBezTo>
                  <a:cubicBezTo>
                    <a:pt x="229856" y="256182"/>
                    <a:pt x="229856" y="256182"/>
                    <a:pt x="229856" y="256182"/>
                  </a:cubicBezTo>
                  <a:cubicBezTo>
                    <a:pt x="229856" y="256796"/>
                    <a:pt x="229856" y="256796"/>
                    <a:pt x="229856" y="256796"/>
                  </a:cubicBezTo>
                  <a:cubicBezTo>
                    <a:pt x="228636" y="256796"/>
                    <a:pt x="228636" y="256796"/>
                    <a:pt x="228636" y="256796"/>
                  </a:cubicBezTo>
                  <a:cubicBezTo>
                    <a:pt x="228636" y="258639"/>
                    <a:pt x="228636" y="258025"/>
                    <a:pt x="228636" y="258639"/>
                  </a:cubicBezTo>
                  <a:cubicBezTo>
                    <a:pt x="228026" y="258639"/>
                    <a:pt x="228026" y="258639"/>
                    <a:pt x="228026" y="258639"/>
                  </a:cubicBezTo>
                  <a:cubicBezTo>
                    <a:pt x="228026" y="259868"/>
                    <a:pt x="228026" y="261097"/>
                    <a:pt x="228026" y="261097"/>
                  </a:cubicBezTo>
                  <a:cubicBezTo>
                    <a:pt x="228636" y="261097"/>
                    <a:pt x="228636" y="261097"/>
                    <a:pt x="228636" y="261097"/>
                  </a:cubicBezTo>
                  <a:cubicBezTo>
                    <a:pt x="228636" y="262325"/>
                    <a:pt x="228636" y="262325"/>
                    <a:pt x="228636" y="262325"/>
                  </a:cubicBezTo>
                  <a:cubicBezTo>
                    <a:pt x="229856" y="262325"/>
                    <a:pt x="229856" y="262325"/>
                    <a:pt x="229856" y="262325"/>
                  </a:cubicBezTo>
                  <a:cubicBezTo>
                    <a:pt x="229856" y="263554"/>
                    <a:pt x="229856" y="263554"/>
                    <a:pt x="229856" y="263554"/>
                  </a:cubicBezTo>
                  <a:cubicBezTo>
                    <a:pt x="228636" y="263554"/>
                    <a:pt x="228636" y="263554"/>
                    <a:pt x="228636" y="263554"/>
                  </a:cubicBezTo>
                  <a:cubicBezTo>
                    <a:pt x="228636" y="264168"/>
                    <a:pt x="228636" y="264168"/>
                    <a:pt x="228636" y="264168"/>
                  </a:cubicBezTo>
                  <a:cubicBezTo>
                    <a:pt x="228026" y="264168"/>
                    <a:pt x="228026" y="264168"/>
                    <a:pt x="228026" y="264168"/>
                  </a:cubicBezTo>
                  <a:cubicBezTo>
                    <a:pt x="228026" y="264783"/>
                    <a:pt x="228026" y="264783"/>
                    <a:pt x="228026" y="264783"/>
                  </a:cubicBezTo>
                  <a:cubicBezTo>
                    <a:pt x="227416" y="264783"/>
                    <a:pt x="227416" y="264783"/>
                    <a:pt x="227416" y="264783"/>
                  </a:cubicBezTo>
                  <a:cubicBezTo>
                    <a:pt x="227416" y="265397"/>
                    <a:pt x="227416" y="265397"/>
                    <a:pt x="227416" y="265397"/>
                  </a:cubicBezTo>
                  <a:cubicBezTo>
                    <a:pt x="226806" y="265397"/>
                    <a:pt x="226806" y="265397"/>
                    <a:pt x="226806" y="265397"/>
                  </a:cubicBezTo>
                  <a:cubicBezTo>
                    <a:pt x="226806" y="267854"/>
                    <a:pt x="226806" y="269083"/>
                    <a:pt x="226806" y="270312"/>
                  </a:cubicBezTo>
                  <a:cubicBezTo>
                    <a:pt x="226196" y="270312"/>
                    <a:pt x="226196" y="270312"/>
                    <a:pt x="226196" y="270312"/>
                  </a:cubicBezTo>
                  <a:cubicBezTo>
                    <a:pt x="226196" y="270926"/>
                    <a:pt x="226196" y="270926"/>
                    <a:pt x="226196" y="270926"/>
                  </a:cubicBezTo>
                  <a:cubicBezTo>
                    <a:pt x="226806" y="270926"/>
                    <a:pt x="226806" y="270926"/>
                    <a:pt x="226806" y="270926"/>
                  </a:cubicBezTo>
                  <a:cubicBezTo>
                    <a:pt x="226806" y="272769"/>
                    <a:pt x="225586" y="273383"/>
                    <a:pt x="226196" y="273998"/>
                  </a:cubicBezTo>
                  <a:cubicBezTo>
                    <a:pt x="225586" y="273998"/>
                    <a:pt x="225586" y="273998"/>
                    <a:pt x="225586" y="273998"/>
                  </a:cubicBezTo>
                  <a:cubicBezTo>
                    <a:pt x="225586" y="272769"/>
                    <a:pt x="225586" y="272769"/>
                    <a:pt x="225586" y="272769"/>
                  </a:cubicBezTo>
                  <a:cubicBezTo>
                    <a:pt x="224366" y="272769"/>
                    <a:pt x="224366" y="272769"/>
                    <a:pt x="224366" y="272769"/>
                  </a:cubicBezTo>
                  <a:cubicBezTo>
                    <a:pt x="224366" y="272155"/>
                    <a:pt x="224366" y="272155"/>
                    <a:pt x="224366" y="272155"/>
                  </a:cubicBezTo>
                  <a:cubicBezTo>
                    <a:pt x="223755" y="272155"/>
                    <a:pt x="223755" y="272155"/>
                    <a:pt x="223755" y="272155"/>
                  </a:cubicBezTo>
                  <a:cubicBezTo>
                    <a:pt x="223755" y="271540"/>
                    <a:pt x="223755" y="271540"/>
                    <a:pt x="223755" y="271540"/>
                  </a:cubicBezTo>
                  <a:cubicBezTo>
                    <a:pt x="221925" y="271540"/>
                    <a:pt x="222535" y="271540"/>
                    <a:pt x="222535" y="271540"/>
                  </a:cubicBezTo>
                  <a:cubicBezTo>
                    <a:pt x="222535" y="273998"/>
                    <a:pt x="225586" y="273383"/>
                    <a:pt x="224366" y="274612"/>
                  </a:cubicBezTo>
                  <a:cubicBezTo>
                    <a:pt x="225586" y="274612"/>
                    <a:pt x="225586" y="274612"/>
                    <a:pt x="225586" y="274612"/>
                  </a:cubicBezTo>
                  <a:cubicBezTo>
                    <a:pt x="224976" y="276455"/>
                    <a:pt x="222535" y="277069"/>
                    <a:pt x="223145" y="278298"/>
                  </a:cubicBezTo>
                  <a:cubicBezTo>
                    <a:pt x="222535" y="278298"/>
                    <a:pt x="222535" y="278298"/>
                    <a:pt x="222535" y="278298"/>
                  </a:cubicBezTo>
                  <a:cubicBezTo>
                    <a:pt x="221925" y="280756"/>
                    <a:pt x="220705" y="282599"/>
                    <a:pt x="219485" y="282599"/>
                  </a:cubicBezTo>
                  <a:cubicBezTo>
                    <a:pt x="219485" y="284442"/>
                    <a:pt x="218265" y="284442"/>
                    <a:pt x="218875" y="284442"/>
                  </a:cubicBezTo>
                  <a:cubicBezTo>
                    <a:pt x="217045" y="284442"/>
                    <a:pt x="217655" y="284442"/>
                    <a:pt x="217655" y="284442"/>
                  </a:cubicBezTo>
                  <a:cubicBezTo>
                    <a:pt x="217655" y="283827"/>
                    <a:pt x="217655" y="283827"/>
                    <a:pt x="217655" y="283827"/>
                  </a:cubicBezTo>
                  <a:cubicBezTo>
                    <a:pt x="215824" y="283827"/>
                    <a:pt x="215824" y="282599"/>
                    <a:pt x="215214" y="283213"/>
                  </a:cubicBezTo>
                  <a:cubicBezTo>
                    <a:pt x="215214" y="282599"/>
                    <a:pt x="215214" y="282599"/>
                    <a:pt x="215214" y="282599"/>
                  </a:cubicBezTo>
                  <a:cubicBezTo>
                    <a:pt x="215824" y="282599"/>
                    <a:pt x="215824" y="282599"/>
                    <a:pt x="215824" y="282599"/>
                  </a:cubicBezTo>
                  <a:cubicBezTo>
                    <a:pt x="215214" y="281984"/>
                    <a:pt x="215214" y="281984"/>
                    <a:pt x="215214" y="281984"/>
                  </a:cubicBezTo>
                  <a:cubicBezTo>
                    <a:pt x="215824" y="281984"/>
                    <a:pt x="215824" y="281984"/>
                    <a:pt x="215824" y="281984"/>
                  </a:cubicBezTo>
                  <a:cubicBezTo>
                    <a:pt x="215214" y="280756"/>
                    <a:pt x="215214" y="280756"/>
                    <a:pt x="215214" y="280756"/>
                  </a:cubicBezTo>
                  <a:cubicBezTo>
                    <a:pt x="215824" y="280141"/>
                    <a:pt x="215824" y="280141"/>
                    <a:pt x="215824" y="280141"/>
                  </a:cubicBezTo>
                  <a:cubicBezTo>
                    <a:pt x="215214" y="280141"/>
                    <a:pt x="215214" y="280141"/>
                    <a:pt x="215214" y="280141"/>
                  </a:cubicBezTo>
                  <a:cubicBezTo>
                    <a:pt x="217045" y="278912"/>
                    <a:pt x="214604" y="278298"/>
                    <a:pt x="215214" y="278298"/>
                  </a:cubicBezTo>
                  <a:cubicBezTo>
                    <a:pt x="217045" y="275841"/>
                    <a:pt x="214604" y="272155"/>
                    <a:pt x="213994" y="272769"/>
                  </a:cubicBezTo>
                  <a:cubicBezTo>
                    <a:pt x="213994" y="270312"/>
                    <a:pt x="213994" y="269083"/>
                    <a:pt x="213994" y="267854"/>
                  </a:cubicBezTo>
                  <a:cubicBezTo>
                    <a:pt x="212774" y="267854"/>
                    <a:pt x="212774" y="267854"/>
                    <a:pt x="212774" y="267854"/>
                  </a:cubicBezTo>
                  <a:cubicBezTo>
                    <a:pt x="212774" y="270312"/>
                    <a:pt x="212774" y="272155"/>
                    <a:pt x="212774" y="272769"/>
                  </a:cubicBezTo>
                  <a:cubicBezTo>
                    <a:pt x="213994" y="272769"/>
                    <a:pt x="213994" y="272769"/>
                    <a:pt x="213994" y="272769"/>
                  </a:cubicBezTo>
                  <a:cubicBezTo>
                    <a:pt x="215214" y="275841"/>
                    <a:pt x="214604" y="277684"/>
                    <a:pt x="214604" y="279527"/>
                  </a:cubicBezTo>
                  <a:cubicBezTo>
                    <a:pt x="212774" y="279527"/>
                    <a:pt x="212164" y="279527"/>
                    <a:pt x="211554" y="279527"/>
                  </a:cubicBezTo>
                  <a:cubicBezTo>
                    <a:pt x="212164" y="276455"/>
                    <a:pt x="208503" y="276455"/>
                    <a:pt x="209113" y="275226"/>
                  </a:cubicBezTo>
                  <a:cubicBezTo>
                    <a:pt x="208503" y="275226"/>
                    <a:pt x="208503" y="275226"/>
                    <a:pt x="208503" y="275226"/>
                  </a:cubicBezTo>
                  <a:cubicBezTo>
                    <a:pt x="208503" y="273383"/>
                    <a:pt x="208503" y="272769"/>
                    <a:pt x="208503" y="272155"/>
                  </a:cubicBezTo>
                  <a:cubicBezTo>
                    <a:pt x="207893" y="272155"/>
                    <a:pt x="207893" y="272155"/>
                    <a:pt x="207893" y="272155"/>
                  </a:cubicBezTo>
                  <a:cubicBezTo>
                    <a:pt x="207893" y="273998"/>
                    <a:pt x="207893" y="274612"/>
                    <a:pt x="207893" y="275226"/>
                  </a:cubicBezTo>
                  <a:cubicBezTo>
                    <a:pt x="207283" y="275226"/>
                    <a:pt x="207283" y="275226"/>
                    <a:pt x="207283" y="275226"/>
                  </a:cubicBezTo>
                  <a:cubicBezTo>
                    <a:pt x="207283" y="277069"/>
                    <a:pt x="205453" y="276455"/>
                    <a:pt x="206063" y="276455"/>
                  </a:cubicBezTo>
                  <a:cubicBezTo>
                    <a:pt x="206063" y="277069"/>
                    <a:pt x="206063" y="277069"/>
                    <a:pt x="206063" y="277069"/>
                  </a:cubicBezTo>
                  <a:cubicBezTo>
                    <a:pt x="204233" y="277069"/>
                    <a:pt x="204233" y="277069"/>
                    <a:pt x="204233" y="277069"/>
                  </a:cubicBezTo>
                  <a:cubicBezTo>
                    <a:pt x="204843" y="280756"/>
                    <a:pt x="205453" y="283827"/>
                    <a:pt x="204843" y="286285"/>
                  </a:cubicBezTo>
                  <a:cubicBezTo>
                    <a:pt x="204233" y="286285"/>
                    <a:pt x="204233" y="286285"/>
                    <a:pt x="204233" y="286285"/>
                  </a:cubicBezTo>
                  <a:cubicBezTo>
                    <a:pt x="204233" y="284442"/>
                    <a:pt x="204233" y="285056"/>
                    <a:pt x="204233" y="284442"/>
                  </a:cubicBezTo>
                  <a:cubicBezTo>
                    <a:pt x="203623" y="284442"/>
                    <a:pt x="203623" y="284442"/>
                    <a:pt x="203623" y="284442"/>
                  </a:cubicBezTo>
                  <a:cubicBezTo>
                    <a:pt x="203623" y="283827"/>
                    <a:pt x="203623" y="283827"/>
                    <a:pt x="203623" y="283827"/>
                  </a:cubicBezTo>
                  <a:cubicBezTo>
                    <a:pt x="203013" y="283827"/>
                    <a:pt x="203013" y="283827"/>
                    <a:pt x="203013" y="283827"/>
                  </a:cubicBezTo>
                  <a:cubicBezTo>
                    <a:pt x="203013" y="282599"/>
                    <a:pt x="201792" y="282599"/>
                    <a:pt x="202403" y="282599"/>
                  </a:cubicBezTo>
                  <a:cubicBezTo>
                    <a:pt x="202403" y="283213"/>
                    <a:pt x="202403" y="283213"/>
                    <a:pt x="202403" y="283213"/>
                  </a:cubicBezTo>
                  <a:cubicBezTo>
                    <a:pt x="201182" y="283213"/>
                    <a:pt x="201182" y="283213"/>
                    <a:pt x="201182" y="283213"/>
                  </a:cubicBezTo>
                  <a:cubicBezTo>
                    <a:pt x="201182" y="282599"/>
                    <a:pt x="201182" y="282599"/>
                    <a:pt x="201182" y="282599"/>
                  </a:cubicBezTo>
                  <a:cubicBezTo>
                    <a:pt x="200572" y="282599"/>
                    <a:pt x="200572" y="282599"/>
                    <a:pt x="200572" y="282599"/>
                  </a:cubicBezTo>
                  <a:cubicBezTo>
                    <a:pt x="200572" y="281984"/>
                    <a:pt x="200572" y="281984"/>
                    <a:pt x="200572" y="281984"/>
                  </a:cubicBezTo>
                  <a:cubicBezTo>
                    <a:pt x="199962" y="281984"/>
                    <a:pt x="199962" y="281984"/>
                    <a:pt x="199962" y="281984"/>
                  </a:cubicBezTo>
                  <a:cubicBezTo>
                    <a:pt x="199962" y="282599"/>
                    <a:pt x="199962" y="282599"/>
                    <a:pt x="199962" y="282599"/>
                  </a:cubicBezTo>
                  <a:cubicBezTo>
                    <a:pt x="199352" y="282599"/>
                    <a:pt x="199352" y="282599"/>
                    <a:pt x="199352" y="282599"/>
                  </a:cubicBezTo>
                  <a:cubicBezTo>
                    <a:pt x="199352" y="280756"/>
                    <a:pt x="199352" y="281370"/>
                    <a:pt x="199352" y="280756"/>
                  </a:cubicBezTo>
                  <a:cubicBezTo>
                    <a:pt x="199962" y="280756"/>
                    <a:pt x="199962" y="280756"/>
                    <a:pt x="199962" y="280756"/>
                  </a:cubicBezTo>
                  <a:cubicBezTo>
                    <a:pt x="199962" y="279527"/>
                    <a:pt x="199962" y="279527"/>
                    <a:pt x="199962" y="279527"/>
                  </a:cubicBezTo>
                  <a:cubicBezTo>
                    <a:pt x="199352" y="280141"/>
                    <a:pt x="199352" y="280141"/>
                    <a:pt x="199352" y="280141"/>
                  </a:cubicBezTo>
                  <a:cubicBezTo>
                    <a:pt x="199352" y="278912"/>
                    <a:pt x="199352" y="278298"/>
                    <a:pt x="199352" y="278298"/>
                  </a:cubicBezTo>
                  <a:cubicBezTo>
                    <a:pt x="198742" y="278912"/>
                    <a:pt x="198742" y="278912"/>
                    <a:pt x="198742" y="278912"/>
                  </a:cubicBezTo>
                  <a:cubicBezTo>
                    <a:pt x="198742" y="277069"/>
                    <a:pt x="198742" y="275841"/>
                    <a:pt x="198742" y="275226"/>
                  </a:cubicBezTo>
                  <a:cubicBezTo>
                    <a:pt x="199352" y="275226"/>
                    <a:pt x="199352" y="275226"/>
                    <a:pt x="199352" y="275226"/>
                  </a:cubicBezTo>
                  <a:cubicBezTo>
                    <a:pt x="198742" y="272769"/>
                    <a:pt x="199962" y="272155"/>
                    <a:pt x="199962" y="271540"/>
                  </a:cubicBezTo>
                  <a:cubicBezTo>
                    <a:pt x="200572" y="271540"/>
                    <a:pt x="200572" y="271540"/>
                    <a:pt x="200572" y="271540"/>
                  </a:cubicBezTo>
                  <a:cubicBezTo>
                    <a:pt x="200572" y="269697"/>
                    <a:pt x="200572" y="270312"/>
                    <a:pt x="200572" y="270312"/>
                  </a:cubicBezTo>
                  <a:cubicBezTo>
                    <a:pt x="199962" y="270312"/>
                    <a:pt x="199962" y="270312"/>
                    <a:pt x="199962" y="270312"/>
                  </a:cubicBezTo>
                  <a:cubicBezTo>
                    <a:pt x="199962" y="268469"/>
                    <a:pt x="199962" y="268469"/>
                    <a:pt x="199962" y="268469"/>
                  </a:cubicBezTo>
                  <a:cubicBezTo>
                    <a:pt x="200572" y="268469"/>
                    <a:pt x="200572" y="268469"/>
                    <a:pt x="200572" y="268469"/>
                  </a:cubicBezTo>
                  <a:cubicBezTo>
                    <a:pt x="200572" y="267240"/>
                    <a:pt x="200572" y="266626"/>
                    <a:pt x="200572" y="266626"/>
                  </a:cubicBezTo>
                  <a:cubicBezTo>
                    <a:pt x="201182" y="266626"/>
                    <a:pt x="201182" y="266626"/>
                    <a:pt x="201182" y="266626"/>
                  </a:cubicBezTo>
                  <a:cubicBezTo>
                    <a:pt x="201182" y="265397"/>
                    <a:pt x="201182" y="265397"/>
                    <a:pt x="201182" y="265397"/>
                  </a:cubicBezTo>
                  <a:cubicBezTo>
                    <a:pt x="203013" y="265397"/>
                    <a:pt x="202403" y="265397"/>
                    <a:pt x="203013" y="265397"/>
                  </a:cubicBezTo>
                  <a:cubicBezTo>
                    <a:pt x="203013" y="264168"/>
                    <a:pt x="203623" y="264168"/>
                    <a:pt x="203623" y="263554"/>
                  </a:cubicBezTo>
                  <a:cubicBezTo>
                    <a:pt x="204233" y="263554"/>
                    <a:pt x="204233" y="263554"/>
                    <a:pt x="204233" y="263554"/>
                  </a:cubicBezTo>
                  <a:cubicBezTo>
                    <a:pt x="204233" y="261711"/>
                    <a:pt x="204233" y="262325"/>
                    <a:pt x="204233" y="262325"/>
                  </a:cubicBezTo>
                  <a:cubicBezTo>
                    <a:pt x="204843" y="262325"/>
                    <a:pt x="204843" y="262325"/>
                    <a:pt x="204843" y="262325"/>
                  </a:cubicBezTo>
                  <a:cubicBezTo>
                    <a:pt x="204843" y="261097"/>
                    <a:pt x="204843" y="261097"/>
                    <a:pt x="204843" y="261097"/>
                  </a:cubicBezTo>
                  <a:cubicBezTo>
                    <a:pt x="207283" y="261097"/>
                    <a:pt x="206063" y="259868"/>
                    <a:pt x="206673" y="259868"/>
                  </a:cubicBezTo>
                  <a:cubicBezTo>
                    <a:pt x="207893" y="259868"/>
                    <a:pt x="207893" y="259868"/>
                    <a:pt x="207893" y="259868"/>
                  </a:cubicBezTo>
                  <a:cubicBezTo>
                    <a:pt x="207893" y="259253"/>
                    <a:pt x="207893" y="259253"/>
                    <a:pt x="207893" y="259253"/>
                  </a:cubicBezTo>
                  <a:cubicBezTo>
                    <a:pt x="208503" y="259253"/>
                    <a:pt x="208503" y="259253"/>
                    <a:pt x="208503" y="259253"/>
                  </a:cubicBezTo>
                  <a:cubicBezTo>
                    <a:pt x="208503" y="258639"/>
                    <a:pt x="208503" y="258639"/>
                    <a:pt x="208503" y="258639"/>
                  </a:cubicBezTo>
                  <a:cubicBezTo>
                    <a:pt x="210334" y="258639"/>
                    <a:pt x="209724" y="258639"/>
                    <a:pt x="210334" y="258639"/>
                  </a:cubicBezTo>
                  <a:cubicBezTo>
                    <a:pt x="210334" y="257410"/>
                    <a:pt x="210334" y="257410"/>
                    <a:pt x="210334" y="257410"/>
                  </a:cubicBezTo>
                  <a:cubicBezTo>
                    <a:pt x="210944" y="257410"/>
                    <a:pt x="210944" y="257410"/>
                    <a:pt x="210944" y="257410"/>
                  </a:cubicBezTo>
                  <a:cubicBezTo>
                    <a:pt x="210944" y="256182"/>
                    <a:pt x="210944" y="255567"/>
                    <a:pt x="210944" y="255567"/>
                  </a:cubicBezTo>
                  <a:cubicBezTo>
                    <a:pt x="211554" y="255567"/>
                    <a:pt x="211554" y="255567"/>
                    <a:pt x="211554" y="255567"/>
                  </a:cubicBezTo>
                  <a:cubicBezTo>
                    <a:pt x="211554" y="254953"/>
                    <a:pt x="211554" y="254953"/>
                    <a:pt x="211554" y="254953"/>
                  </a:cubicBezTo>
                  <a:cubicBezTo>
                    <a:pt x="213384" y="254953"/>
                    <a:pt x="214604" y="254953"/>
                    <a:pt x="215214" y="254953"/>
                  </a:cubicBezTo>
                  <a:cubicBezTo>
                    <a:pt x="215214" y="253724"/>
                    <a:pt x="215214" y="253724"/>
                    <a:pt x="215214" y="253724"/>
                  </a:cubicBezTo>
                  <a:cubicBezTo>
                    <a:pt x="217655" y="254339"/>
                    <a:pt x="218875" y="252496"/>
                    <a:pt x="219485" y="252496"/>
                  </a:cubicBezTo>
                  <a:cubicBezTo>
                    <a:pt x="219485" y="250653"/>
                    <a:pt x="220705" y="250038"/>
                    <a:pt x="220095" y="249424"/>
                  </a:cubicBezTo>
                  <a:cubicBezTo>
                    <a:pt x="220705" y="249424"/>
                    <a:pt x="220705" y="249424"/>
                    <a:pt x="220705" y="249424"/>
                  </a:cubicBezTo>
                  <a:cubicBezTo>
                    <a:pt x="220705" y="248810"/>
                    <a:pt x="220705" y="248810"/>
                    <a:pt x="220705" y="248810"/>
                  </a:cubicBezTo>
                  <a:cubicBezTo>
                    <a:pt x="221925" y="248810"/>
                    <a:pt x="221925" y="248810"/>
                    <a:pt x="221925" y="248810"/>
                  </a:cubicBezTo>
                  <a:cubicBezTo>
                    <a:pt x="221925" y="248195"/>
                    <a:pt x="221925" y="248195"/>
                    <a:pt x="221925" y="248195"/>
                  </a:cubicBezTo>
                  <a:cubicBezTo>
                    <a:pt x="223145" y="248195"/>
                    <a:pt x="223755" y="246967"/>
                    <a:pt x="223755" y="247581"/>
                  </a:cubicBezTo>
                  <a:cubicBezTo>
                    <a:pt x="223755" y="246967"/>
                    <a:pt x="223755" y="246967"/>
                    <a:pt x="223755" y="246967"/>
                  </a:cubicBezTo>
                  <a:cubicBezTo>
                    <a:pt x="225586" y="246967"/>
                    <a:pt x="226196" y="246967"/>
                    <a:pt x="226806" y="246967"/>
                  </a:cubicBezTo>
                  <a:cubicBezTo>
                    <a:pt x="226806" y="245738"/>
                    <a:pt x="226806" y="245738"/>
                    <a:pt x="226806" y="245738"/>
                  </a:cubicBezTo>
                  <a:cubicBezTo>
                    <a:pt x="227416" y="245738"/>
                    <a:pt x="227416" y="245738"/>
                    <a:pt x="227416" y="245738"/>
                  </a:cubicBezTo>
                  <a:cubicBezTo>
                    <a:pt x="227416" y="245124"/>
                    <a:pt x="227416" y="245124"/>
                    <a:pt x="227416" y="245124"/>
                  </a:cubicBezTo>
                  <a:cubicBezTo>
                    <a:pt x="229246" y="245124"/>
                    <a:pt x="228636" y="245124"/>
                    <a:pt x="228636" y="245124"/>
                  </a:cubicBezTo>
                  <a:cubicBezTo>
                    <a:pt x="228636" y="244509"/>
                    <a:pt x="228636" y="244509"/>
                    <a:pt x="228636" y="244509"/>
                  </a:cubicBezTo>
                  <a:cubicBezTo>
                    <a:pt x="230466" y="244509"/>
                    <a:pt x="230466" y="244509"/>
                    <a:pt x="230466" y="244509"/>
                  </a:cubicBezTo>
                  <a:cubicBezTo>
                    <a:pt x="230466" y="243895"/>
                    <a:pt x="230466" y="243895"/>
                    <a:pt x="230466" y="243895"/>
                  </a:cubicBezTo>
                  <a:cubicBezTo>
                    <a:pt x="228636" y="244509"/>
                    <a:pt x="228026" y="244509"/>
                    <a:pt x="227416" y="244509"/>
                  </a:cubicBezTo>
                  <a:cubicBezTo>
                    <a:pt x="227416" y="245124"/>
                    <a:pt x="227416" y="245124"/>
                    <a:pt x="227416" y="245124"/>
                  </a:cubicBezTo>
                  <a:cubicBezTo>
                    <a:pt x="224976" y="245124"/>
                    <a:pt x="224366" y="246352"/>
                    <a:pt x="223145" y="245738"/>
                  </a:cubicBezTo>
                  <a:cubicBezTo>
                    <a:pt x="223145" y="244509"/>
                    <a:pt x="223145" y="244509"/>
                    <a:pt x="223145" y="244509"/>
                  </a:cubicBezTo>
                  <a:cubicBezTo>
                    <a:pt x="222535" y="244509"/>
                    <a:pt x="222535" y="244509"/>
                    <a:pt x="222535" y="244509"/>
                  </a:cubicBezTo>
                  <a:cubicBezTo>
                    <a:pt x="222535" y="245124"/>
                    <a:pt x="222535" y="245124"/>
                    <a:pt x="222535" y="245124"/>
                  </a:cubicBezTo>
                  <a:cubicBezTo>
                    <a:pt x="221925" y="245124"/>
                    <a:pt x="221925" y="245124"/>
                    <a:pt x="221925" y="245124"/>
                  </a:cubicBezTo>
                  <a:cubicBezTo>
                    <a:pt x="221925" y="245738"/>
                    <a:pt x="221925" y="245738"/>
                    <a:pt x="221925" y="245738"/>
                  </a:cubicBezTo>
                  <a:cubicBezTo>
                    <a:pt x="220705" y="245738"/>
                    <a:pt x="220705" y="245738"/>
                    <a:pt x="220705" y="245738"/>
                  </a:cubicBezTo>
                  <a:cubicBezTo>
                    <a:pt x="220705" y="246967"/>
                    <a:pt x="220705" y="246967"/>
                    <a:pt x="220705" y="246967"/>
                  </a:cubicBezTo>
                  <a:cubicBezTo>
                    <a:pt x="220095" y="246967"/>
                    <a:pt x="220095" y="246967"/>
                    <a:pt x="220095" y="246967"/>
                  </a:cubicBezTo>
                  <a:cubicBezTo>
                    <a:pt x="220095" y="247581"/>
                    <a:pt x="220095" y="247581"/>
                    <a:pt x="220095" y="247581"/>
                  </a:cubicBezTo>
                  <a:cubicBezTo>
                    <a:pt x="219485" y="247581"/>
                    <a:pt x="219485" y="247581"/>
                    <a:pt x="219485" y="247581"/>
                  </a:cubicBezTo>
                  <a:cubicBezTo>
                    <a:pt x="219485" y="249424"/>
                    <a:pt x="219485" y="248810"/>
                    <a:pt x="219485" y="248810"/>
                  </a:cubicBezTo>
                  <a:cubicBezTo>
                    <a:pt x="218875" y="248810"/>
                    <a:pt x="218875" y="248810"/>
                    <a:pt x="218875" y="248810"/>
                  </a:cubicBezTo>
                  <a:cubicBezTo>
                    <a:pt x="218875" y="250653"/>
                    <a:pt x="218875" y="250038"/>
                    <a:pt x="218875" y="250653"/>
                  </a:cubicBezTo>
                  <a:cubicBezTo>
                    <a:pt x="218265" y="250653"/>
                    <a:pt x="218265" y="250653"/>
                    <a:pt x="218265" y="250653"/>
                  </a:cubicBezTo>
                  <a:cubicBezTo>
                    <a:pt x="218265" y="251267"/>
                    <a:pt x="218265" y="251267"/>
                    <a:pt x="218265" y="251267"/>
                  </a:cubicBezTo>
                  <a:cubicBezTo>
                    <a:pt x="217655" y="251267"/>
                    <a:pt x="217655" y="251267"/>
                    <a:pt x="217655" y="251267"/>
                  </a:cubicBezTo>
                  <a:cubicBezTo>
                    <a:pt x="217655" y="251881"/>
                    <a:pt x="217655" y="251881"/>
                    <a:pt x="217655" y="251881"/>
                  </a:cubicBezTo>
                  <a:cubicBezTo>
                    <a:pt x="216434" y="251881"/>
                    <a:pt x="216434" y="251881"/>
                    <a:pt x="216434" y="251881"/>
                  </a:cubicBezTo>
                  <a:cubicBezTo>
                    <a:pt x="216434" y="252496"/>
                    <a:pt x="216434" y="252496"/>
                    <a:pt x="216434" y="252496"/>
                  </a:cubicBezTo>
                  <a:cubicBezTo>
                    <a:pt x="213384" y="251881"/>
                    <a:pt x="211554" y="253724"/>
                    <a:pt x="210334" y="253724"/>
                  </a:cubicBezTo>
                  <a:cubicBezTo>
                    <a:pt x="210334" y="254953"/>
                    <a:pt x="210334" y="254953"/>
                    <a:pt x="210334" y="254953"/>
                  </a:cubicBezTo>
                  <a:cubicBezTo>
                    <a:pt x="208503" y="254953"/>
                    <a:pt x="209113" y="254953"/>
                    <a:pt x="208503" y="254953"/>
                  </a:cubicBezTo>
                  <a:cubicBezTo>
                    <a:pt x="207893" y="256796"/>
                    <a:pt x="207893" y="256796"/>
                    <a:pt x="207893" y="257410"/>
                  </a:cubicBezTo>
                  <a:cubicBezTo>
                    <a:pt x="206063" y="257410"/>
                    <a:pt x="206063" y="257410"/>
                    <a:pt x="206063" y="257410"/>
                  </a:cubicBezTo>
                  <a:cubicBezTo>
                    <a:pt x="205453" y="259253"/>
                    <a:pt x="204843" y="259253"/>
                    <a:pt x="204843" y="259868"/>
                  </a:cubicBezTo>
                  <a:cubicBezTo>
                    <a:pt x="204233" y="259868"/>
                    <a:pt x="204233" y="259868"/>
                    <a:pt x="204233" y="259868"/>
                  </a:cubicBezTo>
                  <a:cubicBezTo>
                    <a:pt x="204233" y="260482"/>
                    <a:pt x="204233" y="260482"/>
                    <a:pt x="204233" y="260482"/>
                  </a:cubicBezTo>
                  <a:cubicBezTo>
                    <a:pt x="203013" y="260482"/>
                    <a:pt x="203013" y="259868"/>
                    <a:pt x="203013" y="259868"/>
                  </a:cubicBezTo>
                  <a:cubicBezTo>
                    <a:pt x="203623" y="259868"/>
                    <a:pt x="203623" y="259868"/>
                    <a:pt x="203623" y="259868"/>
                  </a:cubicBezTo>
                  <a:cubicBezTo>
                    <a:pt x="203623" y="259253"/>
                    <a:pt x="203623" y="259253"/>
                    <a:pt x="203623" y="259253"/>
                  </a:cubicBezTo>
                  <a:cubicBezTo>
                    <a:pt x="203013" y="259253"/>
                    <a:pt x="203013" y="259253"/>
                    <a:pt x="203013" y="259253"/>
                  </a:cubicBezTo>
                  <a:lnTo>
                    <a:pt x="203013" y="259868"/>
                  </a:lnTo>
                  <a:lnTo>
                    <a:pt x="203013" y="260482"/>
                  </a:lnTo>
                  <a:cubicBezTo>
                    <a:pt x="202403" y="260482"/>
                    <a:pt x="202403" y="260482"/>
                    <a:pt x="202403" y="260482"/>
                  </a:cubicBezTo>
                  <a:cubicBezTo>
                    <a:pt x="202403" y="262325"/>
                    <a:pt x="202403" y="262325"/>
                    <a:pt x="202403" y="262940"/>
                  </a:cubicBezTo>
                  <a:cubicBezTo>
                    <a:pt x="201182" y="262940"/>
                    <a:pt x="201182" y="262940"/>
                    <a:pt x="201182" y="262940"/>
                  </a:cubicBezTo>
                  <a:cubicBezTo>
                    <a:pt x="201182" y="264168"/>
                    <a:pt x="201182" y="264168"/>
                    <a:pt x="201182" y="264168"/>
                  </a:cubicBezTo>
                  <a:cubicBezTo>
                    <a:pt x="200572" y="264168"/>
                    <a:pt x="200572" y="264168"/>
                    <a:pt x="200572" y="264168"/>
                  </a:cubicBezTo>
                  <a:cubicBezTo>
                    <a:pt x="200572" y="263554"/>
                    <a:pt x="200572" y="263554"/>
                    <a:pt x="200572" y="263554"/>
                  </a:cubicBezTo>
                  <a:cubicBezTo>
                    <a:pt x="199962" y="263554"/>
                    <a:pt x="199962" y="263554"/>
                    <a:pt x="199962" y="263554"/>
                  </a:cubicBezTo>
                  <a:cubicBezTo>
                    <a:pt x="199962" y="264168"/>
                    <a:pt x="199962" y="264168"/>
                    <a:pt x="199962" y="264168"/>
                  </a:cubicBezTo>
                  <a:cubicBezTo>
                    <a:pt x="199352" y="264168"/>
                    <a:pt x="199352" y="264168"/>
                    <a:pt x="199352" y="264168"/>
                  </a:cubicBezTo>
                  <a:cubicBezTo>
                    <a:pt x="199352" y="264783"/>
                    <a:pt x="199352" y="264783"/>
                    <a:pt x="199352" y="264783"/>
                  </a:cubicBezTo>
                  <a:cubicBezTo>
                    <a:pt x="197522" y="264783"/>
                    <a:pt x="196912" y="266011"/>
                    <a:pt x="196912" y="265397"/>
                  </a:cubicBezTo>
                  <a:cubicBezTo>
                    <a:pt x="196912" y="264168"/>
                    <a:pt x="196912" y="264168"/>
                    <a:pt x="196912" y="264168"/>
                  </a:cubicBezTo>
                  <a:cubicBezTo>
                    <a:pt x="196302" y="264168"/>
                    <a:pt x="196302" y="264168"/>
                    <a:pt x="196302" y="264168"/>
                  </a:cubicBezTo>
                  <a:cubicBezTo>
                    <a:pt x="196302" y="262325"/>
                    <a:pt x="196302" y="261711"/>
                    <a:pt x="196302" y="261097"/>
                  </a:cubicBezTo>
                  <a:cubicBezTo>
                    <a:pt x="195692" y="261097"/>
                    <a:pt x="195692" y="261097"/>
                    <a:pt x="195692" y="261097"/>
                  </a:cubicBezTo>
                  <a:cubicBezTo>
                    <a:pt x="195692" y="262940"/>
                    <a:pt x="195692" y="264168"/>
                    <a:pt x="195692" y="264168"/>
                  </a:cubicBezTo>
                  <a:cubicBezTo>
                    <a:pt x="195082" y="264168"/>
                    <a:pt x="195082" y="264168"/>
                    <a:pt x="195082" y="264168"/>
                  </a:cubicBezTo>
                  <a:cubicBezTo>
                    <a:pt x="195082" y="266011"/>
                    <a:pt x="195082" y="266626"/>
                    <a:pt x="195082" y="267240"/>
                  </a:cubicBezTo>
                  <a:cubicBezTo>
                    <a:pt x="194471" y="267240"/>
                    <a:pt x="194471" y="267240"/>
                    <a:pt x="194471" y="267240"/>
                  </a:cubicBezTo>
                  <a:cubicBezTo>
                    <a:pt x="195082" y="271540"/>
                    <a:pt x="193861" y="274612"/>
                    <a:pt x="194471" y="278298"/>
                  </a:cubicBezTo>
                  <a:cubicBezTo>
                    <a:pt x="195082" y="278298"/>
                    <a:pt x="195082" y="278298"/>
                    <a:pt x="195082" y="278298"/>
                  </a:cubicBezTo>
                  <a:cubicBezTo>
                    <a:pt x="195082" y="278912"/>
                    <a:pt x="195082" y="278912"/>
                    <a:pt x="195082" y="278912"/>
                  </a:cubicBezTo>
                  <a:cubicBezTo>
                    <a:pt x="193251" y="278912"/>
                    <a:pt x="193861" y="279527"/>
                    <a:pt x="193251" y="279527"/>
                  </a:cubicBezTo>
                  <a:cubicBezTo>
                    <a:pt x="195082" y="279527"/>
                    <a:pt x="195692" y="279527"/>
                    <a:pt x="195692" y="279527"/>
                  </a:cubicBezTo>
                  <a:cubicBezTo>
                    <a:pt x="195692" y="281370"/>
                    <a:pt x="195692" y="281370"/>
                    <a:pt x="195692" y="281984"/>
                  </a:cubicBezTo>
                  <a:cubicBezTo>
                    <a:pt x="196302" y="281984"/>
                    <a:pt x="196302" y="281984"/>
                    <a:pt x="196302" y="281984"/>
                  </a:cubicBezTo>
                  <a:cubicBezTo>
                    <a:pt x="196302" y="283213"/>
                    <a:pt x="196302" y="283827"/>
                    <a:pt x="196302" y="283827"/>
                  </a:cubicBezTo>
                  <a:cubicBezTo>
                    <a:pt x="196912" y="283827"/>
                    <a:pt x="196912" y="283827"/>
                    <a:pt x="196912" y="283827"/>
                  </a:cubicBezTo>
                  <a:cubicBezTo>
                    <a:pt x="196912" y="285670"/>
                    <a:pt x="196912" y="285670"/>
                    <a:pt x="196912" y="286285"/>
                  </a:cubicBezTo>
                  <a:cubicBezTo>
                    <a:pt x="197522" y="286285"/>
                    <a:pt x="197522" y="286285"/>
                    <a:pt x="197522" y="286285"/>
                  </a:cubicBezTo>
                  <a:cubicBezTo>
                    <a:pt x="197522" y="288128"/>
                    <a:pt x="197522" y="288742"/>
                    <a:pt x="197522" y="288742"/>
                  </a:cubicBezTo>
                  <a:cubicBezTo>
                    <a:pt x="196912" y="288742"/>
                    <a:pt x="196912" y="288742"/>
                    <a:pt x="196912" y="288742"/>
                  </a:cubicBezTo>
                  <a:cubicBezTo>
                    <a:pt x="196912" y="290585"/>
                    <a:pt x="196912" y="289971"/>
                    <a:pt x="196912" y="290585"/>
                  </a:cubicBezTo>
                  <a:cubicBezTo>
                    <a:pt x="195082" y="290585"/>
                    <a:pt x="194471" y="290585"/>
                    <a:pt x="194471" y="290585"/>
                  </a:cubicBezTo>
                  <a:cubicBezTo>
                    <a:pt x="194471" y="291199"/>
                    <a:pt x="194471" y="291199"/>
                    <a:pt x="194471" y="291199"/>
                  </a:cubicBezTo>
                  <a:cubicBezTo>
                    <a:pt x="192641" y="291199"/>
                    <a:pt x="192031" y="291199"/>
                    <a:pt x="192031" y="291199"/>
                  </a:cubicBezTo>
                  <a:cubicBezTo>
                    <a:pt x="192031" y="291814"/>
                    <a:pt x="192031" y="291814"/>
                    <a:pt x="192031" y="291814"/>
                  </a:cubicBezTo>
                  <a:cubicBezTo>
                    <a:pt x="191421" y="291814"/>
                    <a:pt x="191421" y="291814"/>
                    <a:pt x="191421" y="291814"/>
                  </a:cubicBezTo>
                  <a:cubicBezTo>
                    <a:pt x="191421" y="292428"/>
                    <a:pt x="191421" y="292428"/>
                    <a:pt x="191421" y="292428"/>
                  </a:cubicBezTo>
                  <a:cubicBezTo>
                    <a:pt x="189591" y="293042"/>
                    <a:pt x="189591" y="293657"/>
                    <a:pt x="188981" y="293657"/>
                  </a:cubicBezTo>
                  <a:cubicBezTo>
                    <a:pt x="188981" y="294271"/>
                    <a:pt x="188981" y="294271"/>
                    <a:pt x="188981" y="294271"/>
                  </a:cubicBezTo>
                  <a:cubicBezTo>
                    <a:pt x="188371" y="294271"/>
                    <a:pt x="188371" y="294271"/>
                    <a:pt x="188371" y="294271"/>
                  </a:cubicBezTo>
                  <a:cubicBezTo>
                    <a:pt x="188371" y="294885"/>
                    <a:pt x="188371" y="294885"/>
                    <a:pt x="188371" y="294885"/>
                  </a:cubicBezTo>
                  <a:cubicBezTo>
                    <a:pt x="187761" y="294885"/>
                    <a:pt x="187761" y="294885"/>
                    <a:pt x="187761" y="294885"/>
                  </a:cubicBezTo>
                  <a:cubicBezTo>
                    <a:pt x="187761" y="296728"/>
                    <a:pt x="187761" y="296728"/>
                    <a:pt x="187761" y="296728"/>
                  </a:cubicBezTo>
                  <a:cubicBezTo>
                    <a:pt x="187150" y="296728"/>
                    <a:pt x="187150" y="296728"/>
                    <a:pt x="187150" y="296728"/>
                  </a:cubicBezTo>
                  <a:cubicBezTo>
                    <a:pt x="187150" y="298572"/>
                    <a:pt x="187150" y="299186"/>
                    <a:pt x="187150" y="299186"/>
                  </a:cubicBezTo>
                  <a:cubicBezTo>
                    <a:pt x="186540" y="299186"/>
                    <a:pt x="186540" y="299186"/>
                    <a:pt x="186540" y="299186"/>
                  </a:cubicBezTo>
                  <a:cubicBezTo>
                    <a:pt x="185930" y="301643"/>
                    <a:pt x="184710" y="300415"/>
                    <a:pt x="184710" y="300415"/>
                  </a:cubicBezTo>
                  <a:cubicBezTo>
                    <a:pt x="184710" y="302872"/>
                    <a:pt x="184710" y="304101"/>
                    <a:pt x="184710" y="305329"/>
                  </a:cubicBezTo>
                  <a:cubicBezTo>
                    <a:pt x="184100" y="305329"/>
                    <a:pt x="184100" y="305329"/>
                    <a:pt x="184100" y="305329"/>
                  </a:cubicBezTo>
                  <a:cubicBezTo>
                    <a:pt x="185930" y="306558"/>
                    <a:pt x="184100" y="307787"/>
                    <a:pt x="184710" y="308401"/>
                  </a:cubicBezTo>
                  <a:cubicBezTo>
                    <a:pt x="184100" y="308401"/>
                    <a:pt x="184100" y="308401"/>
                    <a:pt x="184100" y="308401"/>
                  </a:cubicBezTo>
                  <a:cubicBezTo>
                    <a:pt x="184100" y="307787"/>
                    <a:pt x="184100" y="307787"/>
                    <a:pt x="184100" y="307787"/>
                  </a:cubicBezTo>
                  <a:cubicBezTo>
                    <a:pt x="181660" y="307787"/>
                    <a:pt x="182880" y="309630"/>
                    <a:pt x="182880" y="310244"/>
                  </a:cubicBezTo>
                  <a:cubicBezTo>
                    <a:pt x="181660" y="310244"/>
                    <a:pt x="181660" y="310244"/>
                    <a:pt x="181660" y="310244"/>
                  </a:cubicBezTo>
                  <a:cubicBezTo>
                    <a:pt x="181660" y="312087"/>
                    <a:pt x="181660" y="312701"/>
                    <a:pt x="181660" y="313316"/>
                  </a:cubicBezTo>
                  <a:cubicBezTo>
                    <a:pt x="181050" y="313316"/>
                    <a:pt x="181050" y="313316"/>
                    <a:pt x="181050" y="313316"/>
                  </a:cubicBezTo>
                  <a:cubicBezTo>
                    <a:pt x="180440" y="315159"/>
                    <a:pt x="180440" y="315159"/>
                    <a:pt x="180440" y="315773"/>
                  </a:cubicBezTo>
                  <a:cubicBezTo>
                    <a:pt x="179830" y="315773"/>
                    <a:pt x="179830" y="315773"/>
                    <a:pt x="179830" y="315773"/>
                  </a:cubicBezTo>
                  <a:cubicBezTo>
                    <a:pt x="179830" y="316388"/>
                    <a:pt x="179830" y="316388"/>
                    <a:pt x="179830" y="316388"/>
                  </a:cubicBezTo>
                  <a:cubicBezTo>
                    <a:pt x="179219" y="316388"/>
                    <a:pt x="179219" y="316388"/>
                    <a:pt x="179219" y="316388"/>
                  </a:cubicBezTo>
                  <a:cubicBezTo>
                    <a:pt x="179219" y="317616"/>
                    <a:pt x="179219" y="317616"/>
                    <a:pt x="179219" y="317616"/>
                  </a:cubicBezTo>
                  <a:cubicBezTo>
                    <a:pt x="177999" y="317616"/>
                    <a:pt x="177999" y="317616"/>
                    <a:pt x="177999" y="317616"/>
                  </a:cubicBezTo>
                  <a:cubicBezTo>
                    <a:pt x="177999" y="318231"/>
                    <a:pt x="177999" y="318231"/>
                    <a:pt x="177999" y="318231"/>
                  </a:cubicBezTo>
                  <a:cubicBezTo>
                    <a:pt x="177389" y="318231"/>
                    <a:pt x="177389" y="318231"/>
                    <a:pt x="177389" y="318231"/>
                  </a:cubicBezTo>
                  <a:cubicBezTo>
                    <a:pt x="177389" y="320074"/>
                    <a:pt x="176779" y="320074"/>
                    <a:pt x="176779" y="320074"/>
                  </a:cubicBezTo>
                  <a:cubicBezTo>
                    <a:pt x="176169" y="320074"/>
                    <a:pt x="176169" y="320074"/>
                    <a:pt x="176169" y="320074"/>
                  </a:cubicBezTo>
                  <a:cubicBezTo>
                    <a:pt x="176169" y="321917"/>
                    <a:pt x="176169" y="321917"/>
                    <a:pt x="176169" y="321917"/>
                  </a:cubicBezTo>
                  <a:cubicBezTo>
                    <a:pt x="175559" y="321917"/>
                    <a:pt x="175559" y="321917"/>
                    <a:pt x="175559" y="321917"/>
                  </a:cubicBezTo>
                  <a:cubicBezTo>
                    <a:pt x="175559" y="322531"/>
                    <a:pt x="175559" y="322531"/>
                    <a:pt x="175559" y="322531"/>
                  </a:cubicBezTo>
                  <a:lnTo>
                    <a:pt x="174949" y="322531"/>
                  </a:lnTo>
                  <a:lnTo>
                    <a:pt x="173729" y="322121"/>
                  </a:lnTo>
                  <a:lnTo>
                    <a:pt x="173729" y="321917"/>
                  </a:lnTo>
                  <a:cubicBezTo>
                    <a:pt x="173119" y="321917"/>
                    <a:pt x="173119" y="321917"/>
                    <a:pt x="173119" y="321917"/>
                  </a:cubicBezTo>
                  <a:lnTo>
                    <a:pt x="173729" y="322121"/>
                  </a:lnTo>
                  <a:lnTo>
                    <a:pt x="173729" y="322531"/>
                  </a:lnTo>
                  <a:lnTo>
                    <a:pt x="174949" y="322531"/>
                  </a:lnTo>
                  <a:lnTo>
                    <a:pt x="176779" y="323145"/>
                  </a:lnTo>
                  <a:cubicBezTo>
                    <a:pt x="176779" y="323760"/>
                    <a:pt x="176779" y="323760"/>
                    <a:pt x="176779" y="323760"/>
                  </a:cubicBezTo>
                  <a:cubicBezTo>
                    <a:pt x="176169" y="323760"/>
                    <a:pt x="176169" y="323760"/>
                    <a:pt x="176169" y="323760"/>
                  </a:cubicBezTo>
                  <a:cubicBezTo>
                    <a:pt x="176169" y="326217"/>
                    <a:pt x="177389" y="327446"/>
                    <a:pt x="176779" y="329289"/>
                  </a:cubicBezTo>
                  <a:cubicBezTo>
                    <a:pt x="176169" y="329289"/>
                    <a:pt x="176169" y="329289"/>
                    <a:pt x="176169" y="329289"/>
                  </a:cubicBezTo>
                  <a:cubicBezTo>
                    <a:pt x="175559" y="331132"/>
                    <a:pt x="173729" y="332360"/>
                    <a:pt x="173119" y="331746"/>
                  </a:cubicBezTo>
                  <a:cubicBezTo>
                    <a:pt x="173119" y="333589"/>
                    <a:pt x="173119" y="332975"/>
                    <a:pt x="173119" y="333589"/>
                  </a:cubicBezTo>
                  <a:cubicBezTo>
                    <a:pt x="169458" y="334818"/>
                    <a:pt x="167018" y="332975"/>
                    <a:pt x="163967" y="333589"/>
                  </a:cubicBezTo>
                  <a:cubicBezTo>
                    <a:pt x="163967" y="334203"/>
                    <a:pt x="163967" y="334203"/>
                    <a:pt x="163967" y="334203"/>
                  </a:cubicBezTo>
                  <a:cubicBezTo>
                    <a:pt x="161527" y="334818"/>
                    <a:pt x="160307" y="333589"/>
                    <a:pt x="159697" y="333589"/>
                  </a:cubicBezTo>
                  <a:cubicBezTo>
                    <a:pt x="159697" y="332975"/>
                    <a:pt x="159697" y="332975"/>
                    <a:pt x="159697" y="332975"/>
                  </a:cubicBezTo>
                  <a:cubicBezTo>
                    <a:pt x="158477" y="332975"/>
                    <a:pt x="158477" y="332975"/>
                    <a:pt x="158477" y="332975"/>
                  </a:cubicBezTo>
                  <a:cubicBezTo>
                    <a:pt x="158477" y="331132"/>
                    <a:pt x="158477" y="330517"/>
                    <a:pt x="158477" y="330517"/>
                  </a:cubicBezTo>
                  <a:cubicBezTo>
                    <a:pt x="159697" y="330517"/>
                    <a:pt x="159697" y="330517"/>
                    <a:pt x="159697" y="330517"/>
                  </a:cubicBezTo>
                  <a:cubicBezTo>
                    <a:pt x="159087" y="328674"/>
                    <a:pt x="159697" y="327446"/>
                    <a:pt x="160307" y="327446"/>
                  </a:cubicBezTo>
                  <a:cubicBezTo>
                    <a:pt x="159697" y="327446"/>
                    <a:pt x="159697" y="327446"/>
                    <a:pt x="159697" y="327446"/>
                  </a:cubicBezTo>
                  <a:cubicBezTo>
                    <a:pt x="160917" y="326217"/>
                    <a:pt x="159697" y="325603"/>
                    <a:pt x="160307" y="325603"/>
                  </a:cubicBezTo>
                  <a:cubicBezTo>
                    <a:pt x="160917" y="325603"/>
                    <a:pt x="160917" y="325603"/>
                    <a:pt x="160917" y="325603"/>
                  </a:cubicBezTo>
                  <a:cubicBezTo>
                    <a:pt x="160917" y="323760"/>
                    <a:pt x="160917" y="323145"/>
                    <a:pt x="160917" y="322531"/>
                  </a:cubicBezTo>
                  <a:cubicBezTo>
                    <a:pt x="162747" y="322531"/>
                    <a:pt x="162137" y="322531"/>
                    <a:pt x="162137" y="322531"/>
                  </a:cubicBezTo>
                  <a:cubicBezTo>
                    <a:pt x="162137" y="321917"/>
                    <a:pt x="162137" y="321917"/>
                    <a:pt x="162137" y="321917"/>
                  </a:cubicBezTo>
                  <a:cubicBezTo>
                    <a:pt x="163357" y="321917"/>
                    <a:pt x="163357" y="321917"/>
                    <a:pt x="163357" y="321917"/>
                  </a:cubicBezTo>
                  <a:cubicBezTo>
                    <a:pt x="163357" y="321302"/>
                    <a:pt x="163357" y="321302"/>
                    <a:pt x="163357" y="321302"/>
                  </a:cubicBezTo>
                  <a:cubicBezTo>
                    <a:pt x="163967" y="321917"/>
                    <a:pt x="163967" y="321917"/>
                    <a:pt x="163967" y="321917"/>
                  </a:cubicBezTo>
                  <a:cubicBezTo>
                    <a:pt x="165798" y="319459"/>
                    <a:pt x="168238" y="318231"/>
                    <a:pt x="167628" y="315159"/>
                  </a:cubicBezTo>
                  <a:cubicBezTo>
                    <a:pt x="168238" y="315159"/>
                    <a:pt x="168238" y="315159"/>
                    <a:pt x="168238" y="315159"/>
                  </a:cubicBezTo>
                  <a:cubicBezTo>
                    <a:pt x="167628" y="314544"/>
                    <a:pt x="167628" y="314544"/>
                    <a:pt x="167628" y="314544"/>
                  </a:cubicBezTo>
                  <a:cubicBezTo>
                    <a:pt x="168238" y="314544"/>
                    <a:pt x="168238" y="314544"/>
                    <a:pt x="168238" y="314544"/>
                  </a:cubicBezTo>
                  <a:cubicBezTo>
                    <a:pt x="168238" y="312701"/>
                    <a:pt x="168238" y="312087"/>
                    <a:pt x="168238" y="311473"/>
                  </a:cubicBezTo>
                  <a:cubicBezTo>
                    <a:pt x="168848" y="311473"/>
                    <a:pt x="168848" y="311473"/>
                    <a:pt x="168848" y="311473"/>
                  </a:cubicBezTo>
                  <a:cubicBezTo>
                    <a:pt x="168848" y="309630"/>
                    <a:pt x="168848" y="310244"/>
                    <a:pt x="168848" y="310244"/>
                  </a:cubicBezTo>
                  <a:cubicBezTo>
                    <a:pt x="169458" y="310244"/>
                    <a:pt x="169458" y="310244"/>
                    <a:pt x="169458" y="310244"/>
                  </a:cubicBezTo>
                  <a:cubicBezTo>
                    <a:pt x="169458" y="307787"/>
                    <a:pt x="169458" y="305944"/>
                    <a:pt x="169458" y="305329"/>
                  </a:cubicBezTo>
                  <a:cubicBezTo>
                    <a:pt x="170068" y="305329"/>
                    <a:pt x="170068" y="305329"/>
                    <a:pt x="170068" y="305329"/>
                  </a:cubicBezTo>
                  <a:cubicBezTo>
                    <a:pt x="170068" y="304101"/>
                    <a:pt x="170068" y="304101"/>
                    <a:pt x="170068" y="304101"/>
                  </a:cubicBezTo>
                  <a:cubicBezTo>
                    <a:pt x="172509" y="304101"/>
                    <a:pt x="171288" y="302872"/>
                    <a:pt x="171898" y="302872"/>
                  </a:cubicBezTo>
                  <a:cubicBezTo>
                    <a:pt x="172509" y="302872"/>
                    <a:pt x="172509" y="302872"/>
                    <a:pt x="172509" y="302872"/>
                  </a:cubicBezTo>
                  <a:cubicBezTo>
                    <a:pt x="172509" y="301029"/>
                    <a:pt x="172509" y="301643"/>
                    <a:pt x="172509" y="301643"/>
                  </a:cubicBezTo>
                  <a:cubicBezTo>
                    <a:pt x="173119" y="301643"/>
                    <a:pt x="173119" y="301643"/>
                    <a:pt x="173119" y="301643"/>
                  </a:cubicBezTo>
                  <a:cubicBezTo>
                    <a:pt x="173119" y="299800"/>
                    <a:pt x="173119" y="299800"/>
                    <a:pt x="173119" y="299800"/>
                  </a:cubicBezTo>
                  <a:cubicBezTo>
                    <a:pt x="173729" y="299800"/>
                    <a:pt x="173729" y="299800"/>
                    <a:pt x="173729" y="299800"/>
                  </a:cubicBezTo>
                  <a:cubicBezTo>
                    <a:pt x="173729" y="298572"/>
                    <a:pt x="173729" y="297957"/>
                    <a:pt x="173729" y="297957"/>
                  </a:cubicBezTo>
                  <a:cubicBezTo>
                    <a:pt x="174949" y="297957"/>
                    <a:pt x="174949" y="297957"/>
                    <a:pt x="174949" y="297957"/>
                  </a:cubicBezTo>
                  <a:cubicBezTo>
                    <a:pt x="174949" y="296114"/>
                    <a:pt x="174949" y="296728"/>
                    <a:pt x="174949" y="296114"/>
                  </a:cubicBezTo>
                  <a:cubicBezTo>
                    <a:pt x="175559" y="296114"/>
                    <a:pt x="175559" y="296114"/>
                    <a:pt x="175559" y="296114"/>
                  </a:cubicBezTo>
                  <a:cubicBezTo>
                    <a:pt x="175559" y="295500"/>
                    <a:pt x="175559" y="295500"/>
                    <a:pt x="175559" y="295500"/>
                  </a:cubicBezTo>
                  <a:cubicBezTo>
                    <a:pt x="174949" y="295500"/>
                    <a:pt x="174949" y="295500"/>
                    <a:pt x="174949" y="295500"/>
                  </a:cubicBezTo>
                  <a:cubicBezTo>
                    <a:pt x="174339" y="293042"/>
                    <a:pt x="176779" y="294271"/>
                    <a:pt x="176779" y="294271"/>
                  </a:cubicBezTo>
                  <a:cubicBezTo>
                    <a:pt x="176779" y="293657"/>
                    <a:pt x="176779" y="293657"/>
                    <a:pt x="176779" y="293657"/>
                  </a:cubicBezTo>
                  <a:cubicBezTo>
                    <a:pt x="177389" y="293657"/>
                    <a:pt x="177389" y="293657"/>
                    <a:pt x="177389" y="293657"/>
                  </a:cubicBezTo>
                  <a:cubicBezTo>
                    <a:pt x="177389" y="292428"/>
                    <a:pt x="177389" y="292428"/>
                    <a:pt x="177389" y="292428"/>
                  </a:cubicBezTo>
                  <a:cubicBezTo>
                    <a:pt x="177999" y="292428"/>
                    <a:pt x="177999" y="292428"/>
                    <a:pt x="177999" y="292428"/>
                  </a:cubicBezTo>
                  <a:cubicBezTo>
                    <a:pt x="177999" y="291814"/>
                    <a:pt x="177999" y="291814"/>
                    <a:pt x="177999" y="291814"/>
                  </a:cubicBezTo>
                  <a:cubicBezTo>
                    <a:pt x="179219" y="291814"/>
                    <a:pt x="179219" y="291814"/>
                    <a:pt x="179219" y="291814"/>
                  </a:cubicBezTo>
                  <a:cubicBezTo>
                    <a:pt x="179219" y="291199"/>
                    <a:pt x="179219" y="291199"/>
                    <a:pt x="179219" y="291199"/>
                  </a:cubicBezTo>
                  <a:cubicBezTo>
                    <a:pt x="179830" y="291199"/>
                    <a:pt x="179830" y="291199"/>
                    <a:pt x="179830" y="291199"/>
                  </a:cubicBezTo>
                  <a:cubicBezTo>
                    <a:pt x="179830" y="290585"/>
                    <a:pt x="179830" y="290585"/>
                    <a:pt x="179830" y="290585"/>
                  </a:cubicBezTo>
                  <a:cubicBezTo>
                    <a:pt x="180440" y="290585"/>
                    <a:pt x="180440" y="290585"/>
                    <a:pt x="180440" y="290585"/>
                  </a:cubicBezTo>
                  <a:cubicBezTo>
                    <a:pt x="180440" y="289971"/>
                    <a:pt x="180440" y="289971"/>
                    <a:pt x="180440" y="289971"/>
                  </a:cubicBezTo>
                  <a:cubicBezTo>
                    <a:pt x="181050" y="289971"/>
                    <a:pt x="181050" y="289971"/>
                    <a:pt x="181050" y="289971"/>
                  </a:cubicBezTo>
                  <a:cubicBezTo>
                    <a:pt x="181050" y="288128"/>
                    <a:pt x="181050" y="288742"/>
                    <a:pt x="181050" y="288128"/>
                  </a:cubicBezTo>
                  <a:cubicBezTo>
                    <a:pt x="182880" y="287513"/>
                    <a:pt x="183490" y="287513"/>
                    <a:pt x="184100" y="287513"/>
                  </a:cubicBezTo>
                  <a:cubicBezTo>
                    <a:pt x="184100" y="286899"/>
                    <a:pt x="184100" y="286899"/>
                    <a:pt x="184100" y="286899"/>
                  </a:cubicBezTo>
                  <a:cubicBezTo>
                    <a:pt x="185930" y="286899"/>
                    <a:pt x="185320" y="286899"/>
                    <a:pt x="185320" y="286899"/>
                  </a:cubicBezTo>
                  <a:cubicBezTo>
                    <a:pt x="185320" y="286285"/>
                    <a:pt x="185320" y="286285"/>
                    <a:pt x="185320" y="286285"/>
                  </a:cubicBezTo>
                  <a:cubicBezTo>
                    <a:pt x="186540" y="286285"/>
                    <a:pt x="186540" y="286285"/>
                    <a:pt x="186540" y="286285"/>
                  </a:cubicBezTo>
                  <a:cubicBezTo>
                    <a:pt x="186540" y="285056"/>
                    <a:pt x="186540" y="285056"/>
                    <a:pt x="186540" y="285056"/>
                  </a:cubicBezTo>
                  <a:cubicBezTo>
                    <a:pt x="187761" y="285056"/>
                    <a:pt x="187761" y="285056"/>
                    <a:pt x="187761" y="285056"/>
                  </a:cubicBezTo>
                  <a:cubicBezTo>
                    <a:pt x="187761" y="284442"/>
                    <a:pt x="187761" y="284442"/>
                    <a:pt x="187761" y="284442"/>
                  </a:cubicBezTo>
                  <a:cubicBezTo>
                    <a:pt x="188371" y="284442"/>
                    <a:pt x="188371" y="284442"/>
                    <a:pt x="188371" y="284442"/>
                  </a:cubicBezTo>
                  <a:cubicBezTo>
                    <a:pt x="188371" y="283827"/>
                    <a:pt x="188371" y="283827"/>
                    <a:pt x="188371" y="283827"/>
                  </a:cubicBezTo>
                  <a:cubicBezTo>
                    <a:pt x="188981" y="283827"/>
                    <a:pt x="188981" y="283827"/>
                    <a:pt x="188981" y="283827"/>
                  </a:cubicBezTo>
                  <a:cubicBezTo>
                    <a:pt x="188981" y="283213"/>
                    <a:pt x="188981" y="283213"/>
                    <a:pt x="188981" y="283213"/>
                  </a:cubicBezTo>
                  <a:cubicBezTo>
                    <a:pt x="189591" y="283213"/>
                    <a:pt x="189591" y="283213"/>
                    <a:pt x="189591" y="283213"/>
                  </a:cubicBezTo>
                  <a:cubicBezTo>
                    <a:pt x="189591" y="282599"/>
                    <a:pt x="189591" y="282599"/>
                    <a:pt x="189591" y="282599"/>
                  </a:cubicBezTo>
                  <a:cubicBezTo>
                    <a:pt x="190811" y="282599"/>
                    <a:pt x="190811" y="282599"/>
                    <a:pt x="190811" y="282599"/>
                  </a:cubicBezTo>
                  <a:cubicBezTo>
                    <a:pt x="190811" y="281984"/>
                    <a:pt x="190811" y="281984"/>
                    <a:pt x="190811" y="281984"/>
                  </a:cubicBezTo>
                  <a:cubicBezTo>
                    <a:pt x="191421" y="281984"/>
                    <a:pt x="191421" y="281984"/>
                    <a:pt x="191421" y="281984"/>
                  </a:cubicBezTo>
                  <a:cubicBezTo>
                    <a:pt x="191421" y="280141"/>
                    <a:pt x="191421" y="280141"/>
                    <a:pt x="191421" y="280141"/>
                  </a:cubicBezTo>
                  <a:cubicBezTo>
                    <a:pt x="190811" y="280141"/>
                    <a:pt x="190811" y="280141"/>
                    <a:pt x="190811" y="280141"/>
                  </a:cubicBezTo>
                  <a:cubicBezTo>
                    <a:pt x="190811" y="281984"/>
                    <a:pt x="190811" y="281370"/>
                    <a:pt x="190811" y="281984"/>
                  </a:cubicBezTo>
                  <a:cubicBezTo>
                    <a:pt x="188981" y="281984"/>
                    <a:pt x="189591" y="281984"/>
                    <a:pt x="188981" y="281984"/>
                  </a:cubicBezTo>
                  <a:cubicBezTo>
                    <a:pt x="188981" y="283827"/>
                    <a:pt x="187761" y="283213"/>
                    <a:pt x="187761" y="283213"/>
                  </a:cubicBezTo>
                  <a:cubicBezTo>
                    <a:pt x="187761" y="283827"/>
                    <a:pt x="187761" y="283827"/>
                    <a:pt x="187761" y="283827"/>
                  </a:cubicBezTo>
                  <a:cubicBezTo>
                    <a:pt x="187150" y="283827"/>
                    <a:pt x="187150" y="283827"/>
                    <a:pt x="187150" y="283827"/>
                  </a:cubicBezTo>
                  <a:cubicBezTo>
                    <a:pt x="187150" y="284442"/>
                    <a:pt x="187150" y="284442"/>
                    <a:pt x="187150" y="284442"/>
                  </a:cubicBezTo>
                  <a:cubicBezTo>
                    <a:pt x="186540" y="284442"/>
                    <a:pt x="186540" y="284442"/>
                    <a:pt x="186540" y="284442"/>
                  </a:cubicBezTo>
                  <a:cubicBezTo>
                    <a:pt x="186540" y="285056"/>
                    <a:pt x="186540" y="285056"/>
                    <a:pt x="186540" y="285056"/>
                  </a:cubicBezTo>
                  <a:cubicBezTo>
                    <a:pt x="184710" y="285056"/>
                    <a:pt x="184710" y="285056"/>
                    <a:pt x="184710" y="285056"/>
                  </a:cubicBezTo>
                  <a:cubicBezTo>
                    <a:pt x="184710" y="286285"/>
                    <a:pt x="184710" y="286285"/>
                    <a:pt x="184710" y="286285"/>
                  </a:cubicBezTo>
                  <a:cubicBezTo>
                    <a:pt x="182880" y="286285"/>
                    <a:pt x="183490" y="286285"/>
                    <a:pt x="183490" y="286285"/>
                  </a:cubicBezTo>
                  <a:cubicBezTo>
                    <a:pt x="183490" y="286899"/>
                    <a:pt x="183490" y="286899"/>
                    <a:pt x="183490" y="286899"/>
                  </a:cubicBezTo>
                  <a:cubicBezTo>
                    <a:pt x="182880" y="286899"/>
                    <a:pt x="182880" y="286899"/>
                    <a:pt x="182880" y="286899"/>
                  </a:cubicBezTo>
                  <a:cubicBezTo>
                    <a:pt x="182880" y="286285"/>
                    <a:pt x="182880" y="286285"/>
                    <a:pt x="182880" y="286285"/>
                  </a:cubicBezTo>
                  <a:cubicBezTo>
                    <a:pt x="181660" y="287513"/>
                    <a:pt x="181660" y="286899"/>
                    <a:pt x="181050" y="286899"/>
                  </a:cubicBezTo>
                  <a:cubicBezTo>
                    <a:pt x="181050" y="287513"/>
                    <a:pt x="181050" y="287513"/>
                    <a:pt x="181050" y="287513"/>
                  </a:cubicBezTo>
                  <a:cubicBezTo>
                    <a:pt x="179219" y="287513"/>
                    <a:pt x="179830" y="287513"/>
                    <a:pt x="179830" y="287513"/>
                  </a:cubicBezTo>
                  <a:cubicBezTo>
                    <a:pt x="180440" y="286899"/>
                    <a:pt x="180440" y="286899"/>
                    <a:pt x="180440" y="286899"/>
                  </a:cubicBezTo>
                  <a:cubicBezTo>
                    <a:pt x="179830" y="286899"/>
                    <a:pt x="179830" y="286899"/>
                    <a:pt x="179830" y="286899"/>
                  </a:cubicBezTo>
                  <a:cubicBezTo>
                    <a:pt x="181660" y="285670"/>
                    <a:pt x="179830" y="285056"/>
                    <a:pt x="180440" y="284442"/>
                  </a:cubicBezTo>
                  <a:cubicBezTo>
                    <a:pt x="181050" y="284442"/>
                    <a:pt x="181050" y="284442"/>
                    <a:pt x="181050" y="284442"/>
                  </a:cubicBezTo>
                  <a:cubicBezTo>
                    <a:pt x="181050" y="283827"/>
                    <a:pt x="181050" y="283827"/>
                    <a:pt x="181050" y="283827"/>
                  </a:cubicBezTo>
                  <a:cubicBezTo>
                    <a:pt x="180440" y="283827"/>
                    <a:pt x="180440" y="283827"/>
                    <a:pt x="180440" y="283827"/>
                  </a:cubicBezTo>
                  <a:cubicBezTo>
                    <a:pt x="180440" y="284442"/>
                    <a:pt x="180440" y="284442"/>
                    <a:pt x="180440" y="284442"/>
                  </a:cubicBezTo>
                  <a:cubicBezTo>
                    <a:pt x="178609" y="284442"/>
                    <a:pt x="179219" y="284442"/>
                    <a:pt x="179219" y="284442"/>
                  </a:cubicBezTo>
                  <a:cubicBezTo>
                    <a:pt x="178609" y="282599"/>
                    <a:pt x="177999" y="282599"/>
                    <a:pt x="177999" y="282599"/>
                  </a:cubicBezTo>
                  <a:cubicBezTo>
                    <a:pt x="177389" y="282599"/>
                    <a:pt x="177389" y="282599"/>
                    <a:pt x="177389" y="282599"/>
                  </a:cubicBezTo>
                  <a:cubicBezTo>
                    <a:pt x="179219" y="280141"/>
                    <a:pt x="179219" y="277684"/>
                    <a:pt x="179830" y="276455"/>
                  </a:cubicBezTo>
                  <a:cubicBezTo>
                    <a:pt x="180440" y="276455"/>
                    <a:pt x="180440" y="276455"/>
                    <a:pt x="180440" y="276455"/>
                  </a:cubicBezTo>
                  <a:cubicBezTo>
                    <a:pt x="180440" y="275841"/>
                    <a:pt x="180440" y="275841"/>
                    <a:pt x="180440" y="275841"/>
                  </a:cubicBezTo>
                  <a:cubicBezTo>
                    <a:pt x="181050" y="275841"/>
                    <a:pt x="181050" y="275841"/>
                    <a:pt x="181050" y="275841"/>
                  </a:cubicBezTo>
                  <a:cubicBezTo>
                    <a:pt x="181050" y="275226"/>
                    <a:pt x="181050" y="275226"/>
                    <a:pt x="181050" y="275226"/>
                  </a:cubicBezTo>
                  <a:cubicBezTo>
                    <a:pt x="181660" y="275226"/>
                    <a:pt x="181660" y="275226"/>
                    <a:pt x="181660" y="275226"/>
                  </a:cubicBezTo>
                  <a:cubicBezTo>
                    <a:pt x="182270" y="273383"/>
                    <a:pt x="182880" y="273383"/>
                    <a:pt x="182880" y="272769"/>
                  </a:cubicBezTo>
                  <a:cubicBezTo>
                    <a:pt x="183490" y="272769"/>
                    <a:pt x="183490" y="272769"/>
                    <a:pt x="183490" y="272769"/>
                  </a:cubicBezTo>
                  <a:cubicBezTo>
                    <a:pt x="183490" y="270926"/>
                    <a:pt x="185320" y="271540"/>
                    <a:pt x="185320" y="271540"/>
                  </a:cubicBezTo>
                  <a:cubicBezTo>
                    <a:pt x="185320" y="270926"/>
                    <a:pt x="185320" y="270926"/>
                    <a:pt x="185320" y="270926"/>
                  </a:cubicBezTo>
                  <a:cubicBezTo>
                    <a:pt x="186540" y="270926"/>
                    <a:pt x="186540" y="270926"/>
                    <a:pt x="186540" y="270926"/>
                  </a:cubicBezTo>
                  <a:cubicBezTo>
                    <a:pt x="186540" y="269083"/>
                    <a:pt x="186540" y="269697"/>
                    <a:pt x="186540" y="269083"/>
                  </a:cubicBezTo>
                  <a:cubicBezTo>
                    <a:pt x="184710" y="270926"/>
                    <a:pt x="184100" y="269697"/>
                    <a:pt x="184100" y="270312"/>
                  </a:cubicBezTo>
                  <a:cubicBezTo>
                    <a:pt x="184100" y="270926"/>
                    <a:pt x="184100" y="270926"/>
                    <a:pt x="184100" y="270926"/>
                  </a:cubicBezTo>
                  <a:cubicBezTo>
                    <a:pt x="182270" y="270926"/>
                    <a:pt x="182270" y="271540"/>
                    <a:pt x="181660" y="271540"/>
                  </a:cubicBezTo>
                  <a:cubicBezTo>
                    <a:pt x="181660" y="272155"/>
                    <a:pt x="181660" y="272155"/>
                    <a:pt x="181660" y="272155"/>
                  </a:cubicBezTo>
                  <a:cubicBezTo>
                    <a:pt x="180440" y="272155"/>
                    <a:pt x="180440" y="272155"/>
                    <a:pt x="180440" y="272155"/>
                  </a:cubicBezTo>
                  <a:cubicBezTo>
                    <a:pt x="180440" y="272769"/>
                    <a:pt x="180440" y="272769"/>
                    <a:pt x="180440" y="272769"/>
                  </a:cubicBezTo>
                  <a:cubicBezTo>
                    <a:pt x="178609" y="273383"/>
                    <a:pt x="178609" y="273998"/>
                    <a:pt x="177999" y="273998"/>
                  </a:cubicBezTo>
                  <a:cubicBezTo>
                    <a:pt x="177999" y="272769"/>
                    <a:pt x="177999" y="272769"/>
                    <a:pt x="177999" y="272769"/>
                  </a:cubicBezTo>
                  <a:cubicBezTo>
                    <a:pt x="179219" y="272769"/>
                    <a:pt x="179219" y="272769"/>
                    <a:pt x="179219" y="272769"/>
                  </a:cubicBezTo>
                  <a:cubicBezTo>
                    <a:pt x="178609" y="270926"/>
                    <a:pt x="179830" y="269697"/>
                    <a:pt x="179830" y="269083"/>
                  </a:cubicBezTo>
                  <a:cubicBezTo>
                    <a:pt x="180440" y="269083"/>
                    <a:pt x="180440" y="269083"/>
                    <a:pt x="180440" y="269083"/>
                  </a:cubicBezTo>
                  <a:cubicBezTo>
                    <a:pt x="181050" y="267854"/>
                    <a:pt x="181660" y="267240"/>
                    <a:pt x="181050" y="267240"/>
                  </a:cubicBezTo>
                  <a:cubicBezTo>
                    <a:pt x="182880" y="266626"/>
                    <a:pt x="182880" y="266011"/>
                    <a:pt x="183490" y="266626"/>
                  </a:cubicBezTo>
                  <a:cubicBezTo>
                    <a:pt x="183490" y="264168"/>
                    <a:pt x="184710" y="265397"/>
                    <a:pt x="184710" y="264783"/>
                  </a:cubicBezTo>
                  <a:cubicBezTo>
                    <a:pt x="184710" y="263554"/>
                    <a:pt x="184710" y="263554"/>
                    <a:pt x="184710" y="263554"/>
                  </a:cubicBezTo>
                  <a:cubicBezTo>
                    <a:pt x="187150" y="263554"/>
                    <a:pt x="185930" y="261711"/>
                    <a:pt x="186540" y="262325"/>
                  </a:cubicBezTo>
                  <a:cubicBezTo>
                    <a:pt x="187761" y="262325"/>
                    <a:pt x="188371" y="261097"/>
                    <a:pt x="188371" y="261097"/>
                  </a:cubicBezTo>
                  <a:cubicBezTo>
                    <a:pt x="186540" y="261097"/>
                    <a:pt x="187150" y="261097"/>
                    <a:pt x="187150" y="261097"/>
                  </a:cubicBezTo>
                  <a:cubicBezTo>
                    <a:pt x="187150" y="260482"/>
                    <a:pt x="187150" y="260482"/>
                    <a:pt x="187150" y="260482"/>
                  </a:cubicBezTo>
                  <a:cubicBezTo>
                    <a:pt x="188371" y="260482"/>
                    <a:pt x="188371" y="260482"/>
                    <a:pt x="188371" y="260482"/>
                  </a:cubicBezTo>
                  <a:cubicBezTo>
                    <a:pt x="188371" y="259868"/>
                    <a:pt x="188371" y="259868"/>
                    <a:pt x="188371" y="259868"/>
                  </a:cubicBezTo>
                  <a:cubicBezTo>
                    <a:pt x="188981" y="259868"/>
                    <a:pt x="188981" y="259868"/>
                    <a:pt x="188981" y="259868"/>
                  </a:cubicBezTo>
                  <a:cubicBezTo>
                    <a:pt x="188981" y="259253"/>
                    <a:pt x="188981" y="259253"/>
                    <a:pt x="188981" y="259253"/>
                  </a:cubicBezTo>
                  <a:cubicBezTo>
                    <a:pt x="188371" y="259253"/>
                    <a:pt x="188371" y="259253"/>
                    <a:pt x="188371" y="259253"/>
                  </a:cubicBezTo>
                  <a:cubicBezTo>
                    <a:pt x="188371" y="259868"/>
                    <a:pt x="188371" y="259868"/>
                    <a:pt x="188371" y="259868"/>
                  </a:cubicBezTo>
                  <a:cubicBezTo>
                    <a:pt x="186540" y="259868"/>
                    <a:pt x="187150" y="259868"/>
                    <a:pt x="187150" y="259868"/>
                  </a:cubicBezTo>
                  <a:cubicBezTo>
                    <a:pt x="187761" y="259253"/>
                    <a:pt x="187761" y="259253"/>
                    <a:pt x="187761" y="259253"/>
                  </a:cubicBezTo>
                  <a:cubicBezTo>
                    <a:pt x="187150" y="259253"/>
                    <a:pt x="187150" y="259253"/>
                    <a:pt x="187150" y="259253"/>
                  </a:cubicBezTo>
                  <a:lnTo>
                    <a:pt x="187150" y="259868"/>
                  </a:lnTo>
                  <a:lnTo>
                    <a:pt x="187150" y="260482"/>
                  </a:lnTo>
                  <a:cubicBezTo>
                    <a:pt x="185320" y="260482"/>
                    <a:pt x="185930" y="260482"/>
                    <a:pt x="185320" y="260482"/>
                  </a:cubicBezTo>
                  <a:cubicBezTo>
                    <a:pt x="186540" y="261097"/>
                    <a:pt x="186540" y="261097"/>
                    <a:pt x="186540" y="261097"/>
                  </a:cubicBezTo>
                  <a:cubicBezTo>
                    <a:pt x="185320" y="261097"/>
                    <a:pt x="185320" y="261097"/>
                    <a:pt x="185320" y="261097"/>
                  </a:cubicBezTo>
                  <a:cubicBezTo>
                    <a:pt x="185320" y="262325"/>
                    <a:pt x="185320" y="262325"/>
                    <a:pt x="185320" y="262325"/>
                  </a:cubicBezTo>
                  <a:cubicBezTo>
                    <a:pt x="184100" y="262325"/>
                    <a:pt x="184100" y="262325"/>
                    <a:pt x="184100" y="262325"/>
                  </a:cubicBezTo>
                  <a:cubicBezTo>
                    <a:pt x="184100" y="263554"/>
                    <a:pt x="184100" y="263554"/>
                    <a:pt x="184100" y="263554"/>
                  </a:cubicBezTo>
                  <a:cubicBezTo>
                    <a:pt x="183490" y="263554"/>
                    <a:pt x="183490" y="263554"/>
                    <a:pt x="183490" y="263554"/>
                  </a:cubicBezTo>
                  <a:cubicBezTo>
                    <a:pt x="183490" y="262940"/>
                    <a:pt x="183490" y="262940"/>
                    <a:pt x="183490" y="262940"/>
                  </a:cubicBezTo>
                  <a:cubicBezTo>
                    <a:pt x="182880" y="262940"/>
                    <a:pt x="182880" y="262940"/>
                    <a:pt x="182880" y="262940"/>
                  </a:cubicBezTo>
                  <a:cubicBezTo>
                    <a:pt x="182880" y="263554"/>
                    <a:pt x="182880" y="263554"/>
                    <a:pt x="182880" y="263554"/>
                  </a:cubicBezTo>
                  <a:cubicBezTo>
                    <a:pt x="181660" y="263554"/>
                    <a:pt x="181660" y="263554"/>
                    <a:pt x="181660" y="263554"/>
                  </a:cubicBezTo>
                  <a:cubicBezTo>
                    <a:pt x="181660" y="264168"/>
                    <a:pt x="181660" y="264168"/>
                    <a:pt x="181660" y="264168"/>
                  </a:cubicBezTo>
                  <a:cubicBezTo>
                    <a:pt x="181050" y="264168"/>
                    <a:pt x="181050" y="264168"/>
                    <a:pt x="181050" y="264168"/>
                  </a:cubicBezTo>
                  <a:cubicBezTo>
                    <a:pt x="181050" y="264783"/>
                    <a:pt x="181050" y="264783"/>
                    <a:pt x="181050" y="264783"/>
                  </a:cubicBezTo>
                  <a:cubicBezTo>
                    <a:pt x="181660" y="264783"/>
                    <a:pt x="181660" y="264783"/>
                    <a:pt x="181660" y="264783"/>
                  </a:cubicBezTo>
                  <a:cubicBezTo>
                    <a:pt x="181660" y="265397"/>
                    <a:pt x="181660" y="265397"/>
                    <a:pt x="181660" y="265397"/>
                  </a:cubicBezTo>
                  <a:cubicBezTo>
                    <a:pt x="181050" y="265397"/>
                    <a:pt x="181050" y="265397"/>
                    <a:pt x="181050" y="265397"/>
                  </a:cubicBezTo>
                  <a:cubicBezTo>
                    <a:pt x="181050" y="266626"/>
                    <a:pt x="181050" y="266626"/>
                    <a:pt x="181050" y="266626"/>
                  </a:cubicBezTo>
                  <a:cubicBezTo>
                    <a:pt x="180440" y="266626"/>
                    <a:pt x="180440" y="266626"/>
                    <a:pt x="180440" y="266626"/>
                  </a:cubicBezTo>
                  <a:cubicBezTo>
                    <a:pt x="180440" y="265397"/>
                    <a:pt x="180440" y="265397"/>
                    <a:pt x="180440" y="265397"/>
                  </a:cubicBezTo>
                  <a:cubicBezTo>
                    <a:pt x="179219" y="265397"/>
                    <a:pt x="179219" y="266626"/>
                    <a:pt x="179219" y="266626"/>
                  </a:cubicBezTo>
                  <a:cubicBezTo>
                    <a:pt x="179830" y="263554"/>
                    <a:pt x="182270" y="262940"/>
                    <a:pt x="181660" y="261097"/>
                  </a:cubicBezTo>
                  <a:cubicBezTo>
                    <a:pt x="183490" y="261097"/>
                    <a:pt x="182880" y="261097"/>
                    <a:pt x="183490" y="261097"/>
                  </a:cubicBezTo>
                  <a:cubicBezTo>
                    <a:pt x="182880" y="259253"/>
                    <a:pt x="184100" y="259253"/>
                    <a:pt x="184100" y="259253"/>
                  </a:cubicBezTo>
                  <a:cubicBezTo>
                    <a:pt x="184100" y="259868"/>
                    <a:pt x="184100" y="259868"/>
                    <a:pt x="184100" y="259868"/>
                  </a:cubicBezTo>
                  <a:cubicBezTo>
                    <a:pt x="184710" y="259868"/>
                    <a:pt x="184710" y="259868"/>
                    <a:pt x="184710" y="259868"/>
                  </a:cubicBezTo>
                  <a:cubicBezTo>
                    <a:pt x="184710" y="259253"/>
                    <a:pt x="184710" y="259253"/>
                    <a:pt x="184710" y="259253"/>
                  </a:cubicBezTo>
                  <a:cubicBezTo>
                    <a:pt x="184100" y="259253"/>
                    <a:pt x="184100" y="259253"/>
                    <a:pt x="184100" y="259253"/>
                  </a:cubicBezTo>
                  <a:cubicBezTo>
                    <a:pt x="184100" y="258639"/>
                    <a:pt x="184100" y="258639"/>
                    <a:pt x="184100" y="258639"/>
                  </a:cubicBezTo>
                  <a:cubicBezTo>
                    <a:pt x="184710" y="258639"/>
                    <a:pt x="184710" y="258639"/>
                    <a:pt x="184710" y="258639"/>
                  </a:cubicBezTo>
                  <a:cubicBezTo>
                    <a:pt x="184710" y="257410"/>
                    <a:pt x="184710" y="257410"/>
                    <a:pt x="184710" y="257410"/>
                  </a:cubicBezTo>
                  <a:cubicBezTo>
                    <a:pt x="185320" y="257410"/>
                    <a:pt x="185320" y="257410"/>
                    <a:pt x="185320" y="257410"/>
                  </a:cubicBezTo>
                  <a:cubicBezTo>
                    <a:pt x="185320" y="256796"/>
                    <a:pt x="185320" y="256796"/>
                    <a:pt x="185320" y="256796"/>
                  </a:cubicBezTo>
                  <a:cubicBezTo>
                    <a:pt x="187150" y="256796"/>
                    <a:pt x="187150" y="256182"/>
                    <a:pt x="187761" y="256182"/>
                  </a:cubicBezTo>
                  <a:cubicBezTo>
                    <a:pt x="187150" y="255567"/>
                    <a:pt x="187150" y="255567"/>
                    <a:pt x="187150" y="255567"/>
                  </a:cubicBezTo>
                  <a:cubicBezTo>
                    <a:pt x="187761" y="255567"/>
                    <a:pt x="187761" y="255567"/>
                    <a:pt x="187761" y="255567"/>
                  </a:cubicBezTo>
                  <a:cubicBezTo>
                    <a:pt x="187761" y="254953"/>
                    <a:pt x="187761" y="254953"/>
                    <a:pt x="187761" y="254953"/>
                  </a:cubicBezTo>
                  <a:cubicBezTo>
                    <a:pt x="189591" y="254953"/>
                    <a:pt x="188981" y="254953"/>
                    <a:pt x="188981" y="254953"/>
                  </a:cubicBezTo>
                  <a:cubicBezTo>
                    <a:pt x="188981" y="253724"/>
                    <a:pt x="188981" y="253724"/>
                    <a:pt x="188981" y="253724"/>
                  </a:cubicBezTo>
                  <a:cubicBezTo>
                    <a:pt x="189591" y="253724"/>
                    <a:pt x="189591" y="253724"/>
                    <a:pt x="189591" y="253724"/>
                  </a:cubicBezTo>
                  <a:cubicBezTo>
                    <a:pt x="189591" y="254953"/>
                    <a:pt x="189591" y="254953"/>
                    <a:pt x="189591" y="254953"/>
                  </a:cubicBezTo>
                  <a:cubicBezTo>
                    <a:pt x="190811" y="253724"/>
                    <a:pt x="190811" y="253724"/>
                    <a:pt x="190811" y="253724"/>
                  </a:cubicBezTo>
                  <a:cubicBezTo>
                    <a:pt x="190811" y="254953"/>
                    <a:pt x="190811" y="254953"/>
                    <a:pt x="190811" y="254953"/>
                  </a:cubicBezTo>
                  <a:cubicBezTo>
                    <a:pt x="191421" y="254953"/>
                    <a:pt x="191421" y="254953"/>
                    <a:pt x="191421" y="254953"/>
                  </a:cubicBezTo>
                  <a:cubicBezTo>
                    <a:pt x="191421" y="256182"/>
                    <a:pt x="191421" y="256182"/>
                    <a:pt x="191421" y="256182"/>
                  </a:cubicBezTo>
                  <a:cubicBezTo>
                    <a:pt x="192031" y="256182"/>
                    <a:pt x="192031" y="256182"/>
                    <a:pt x="192031" y="256182"/>
                  </a:cubicBezTo>
                  <a:cubicBezTo>
                    <a:pt x="192031" y="254339"/>
                    <a:pt x="192031" y="253724"/>
                    <a:pt x="192031" y="253110"/>
                  </a:cubicBezTo>
                  <a:cubicBezTo>
                    <a:pt x="191421" y="253110"/>
                    <a:pt x="191421" y="253110"/>
                    <a:pt x="191421" y="253110"/>
                  </a:cubicBezTo>
                  <a:cubicBezTo>
                    <a:pt x="191421" y="252496"/>
                    <a:pt x="191421" y="252496"/>
                    <a:pt x="191421" y="252496"/>
                  </a:cubicBezTo>
                  <a:cubicBezTo>
                    <a:pt x="190811" y="252496"/>
                    <a:pt x="190811" y="252496"/>
                    <a:pt x="190811" y="252496"/>
                  </a:cubicBezTo>
                  <a:cubicBezTo>
                    <a:pt x="190811" y="250653"/>
                    <a:pt x="192031" y="250038"/>
                    <a:pt x="192031" y="249424"/>
                  </a:cubicBezTo>
                  <a:cubicBezTo>
                    <a:pt x="191421" y="249424"/>
                    <a:pt x="191421" y="249424"/>
                    <a:pt x="191421" y="249424"/>
                  </a:cubicBezTo>
                  <a:cubicBezTo>
                    <a:pt x="191421" y="248810"/>
                    <a:pt x="191421" y="248810"/>
                    <a:pt x="191421" y="248810"/>
                  </a:cubicBezTo>
                  <a:cubicBezTo>
                    <a:pt x="192031" y="248810"/>
                    <a:pt x="192031" y="248810"/>
                    <a:pt x="192031" y="248810"/>
                  </a:cubicBezTo>
                  <a:cubicBezTo>
                    <a:pt x="192031" y="248195"/>
                    <a:pt x="192031" y="248195"/>
                    <a:pt x="192031" y="248195"/>
                  </a:cubicBezTo>
                  <a:cubicBezTo>
                    <a:pt x="192641" y="248195"/>
                    <a:pt x="192641" y="248195"/>
                    <a:pt x="192641" y="248195"/>
                  </a:cubicBezTo>
                  <a:cubicBezTo>
                    <a:pt x="192641" y="248810"/>
                    <a:pt x="192641" y="248810"/>
                    <a:pt x="192641" y="248810"/>
                  </a:cubicBezTo>
                  <a:cubicBezTo>
                    <a:pt x="194471" y="246967"/>
                    <a:pt x="193861" y="246967"/>
                    <a:pt x="194471" y="246967"/>
                  </a:cubicBezTo>
                  <a:cubicBezTo>
                    <a:pt x="195082" y="246967"/>
                    <a:pt x="195082" y="246967"/>
                    <a:pt x="195082" y="246967"/>
                  </a:cubicBezTo>
                  <a:cubicBezTo>
                    <a:pt x="195082" y="245124"/>
                    <a:pt x="195082" y="245738"/>
                    <a:pt x="195082" y="245124"/>
                  </a:cubicBezTo>
                  <a:cubicBezTo>
                    <a:pt x="195692" y="245124"/>
                    <a:pt x="195692" y="245124"/>
                    <a:pt x="195692" y="245124"/>
                  </a:cubicBezTo>
                  <a:cubicBezTo>
                    <a:pt x="195692" y="244509"/>
                    <a:pt x="195692" y="244509"/>
                    <a:pt x="195692" y="244509"/>
                  </a:cubicBezTo>
                  <a:cubicBezTo>
                    <a:pt x="193861" y="245124"/>
                    <a:pt x="193861" y="245738"/>
                    <a:pt x="193251" y="245124"/>
                  </a:cubicBezTo>
                  <a:cubicBezTo>
                    <a:pt x="193251" y="245738"/>
                    <a:pt x="193251" y="245738"/>
                    <a:pt x="193251" y="245738"/>
                  </a:cubicBezTo>
                  <a:cubicBezTo>
                    <a:pt x="192641" y="245738"/>
                    <a:pt x="192641" y="245738"/>
                    <a:pt x="192641" y="245738"/>
                  </a:cubicBezTo>
                  <a:cubicBezTo>
                    <a:pt x="192641" y="247581"/>
                    <a:pt x="192641" y="247581"/>
                    <a:pt x="192641" y="247581"/>
                  </a:cubicBezTo>
                  <a:cubicBezTo>
                    <a:pt x="192031" y="247581"/>
                    <a:pt x="192031" y="247581"/>
                    <a:pt x="192031" y="247581"/>
                  </a:cubicBezTo>
                  <a:cubicBezTo>
                    <a:pt x="192031" y="246967"/>
                    <a:pt x="192031" y="246967"/>
                    <a:pt x="192031" y="246967"/>
                  </a:cubicBezTo>
                  <a:cubicBezTo>
                    <a:pt x="191421" y="246967"/>
                    <a:pt x="191421" y="246967"/>
                    <a:pt x="191421" y="246967"/>
                  </a:cubicBezTo>
                  <a:cubicBezTo>
                    <a:pt x="191421" y="248810"/>
                    <a:pt x="189591" y="248195"/>
                    <a:pt x="189591" y="248195"/>
                  </a:cubicBezTo>
                  <a:cubicBezTo>
                    <a:pt x="189591" y="250038"/>
                    <a:pt x="189591" y="249424"/>
                    <a:pt x="189591" y="249424"/>
                  </a:cubicBezTo>
                  <a:cubicBezTo>
                    <a:pt x="188371" y="249424"/>
                    <a:pt x="188371" y="249424"/>
                    <a:pt x="188371" y="249424"/>
                  </a:cubicBezTo>
                  <a:cubicBezTo>
                    <a:pt x="188371" y="248810"/>
                    <a:pt x="188371" y="248810"/>
                    <a:pt x="188371" y="248810"/>
                  </a:cubicBezTo>
                  <a:cubicBezTo>
                    <a:pt x="188981" y="248810"/>
                    <a:pt x="188981" y="248810"/>
                    <a:pt x="188981" y="248810"/>
                  </a:cubicBezTo>
                  <a:cubicBezTo>
                    <a:pt x="188981" y="246967"/>
                    <a:pt x="188981" y="247581"/>
                    <a:pt x="188981" y="247581"/>
                  </a:cubicBezTo>
                  <a:cubicBezTo>
                    <a:pt x="189591" y="247581"/>
                    <a:pt x="189591" y="247581"/>
                    <a:pt x="189591" y="247581"/>
                  </a:cubicBezTo>
                  <a:cubicBezTo>
                    <a:pt x="189591" y="245738"/>
                    <a:pt x="189591" y="246352"/>
                    <a:pt x="189591" y="245738"/>
                  </a:cubicBezTo>
                  <a:cubicBezTo>
                    <a:pt x="190811" y="245738"/>
                    <a:pt x="190811" y="245738"/>
                    <a:pt x="190811" y="245738"/>
                  </a:cubicBezTo>
                  <a:cubicBezTo>
                    <a:pt x="190811" y="245124"/>
                    <a:pt x="190811" y="245124"/>
                    <a:pt x="190811" y="245124"/>
                  </a:cubicBezTo>
                  <a:cubicBezTo>
                    <a:pt x="191421" y="245124"/>
                    <a:pt x="191421" y="245124"/>
                    <a:pt x="191421" y="245124"/>
                  </a:cubicBezTo>
                  <a:cubicBezTo>
                    <a:pt x="191421" y="244509"/>
                    <a:pt x="191421" y="244509"/>
                    <a:pt x="191421" y="244509"/>
                  </a:cubicBezTo>
                  <a:cubicBezTo>
                    <a:pt x="192031" y="244509"/>
                    <a:pt x="192031" y="244509"/>
                    <a:pt x="192031" y="244509"/>
                  </a:cubicBezTo>
                  <a:cubicBezTo>
                    <a:pt x="192031" y="242666"/>
                    <a:pt x="193861" y="243281"/>
                    <a:pt x="193251" y="243281"/>
                  </a:cubicBezTo>
                  <a:cubicBezTo>
                    <a:pt x="193251" y="241437"/>
                    <a:pt x="193251" y="242052"/>
                    <a:pt x="193251" y="241437"/>
                  </a:cubicBezTo>
                  <a:cubicBezTo>
                    <a:pt x="194471" y="241437"/>
                    <a:pt x="194471" y="241437"/>
                    <a:pt x="194471" y="241437"/>
                  </a:cubicBezTo>
                  <a:cubicBezTo>
                    <a:pt x="194471" y="240209"/>
                    <a:pt x="194471" y="239594"/>
                    <a:pt x="194471" y="239594"/>
                  </a:cubicBezTo>
                  <a:cubicBezTo>
                    <a:pt x="195082" y="239594"/>
                    <a:pt x="195082" y="239594"/>
                    <a:pt x="195082" y="239594"/>
                  </a:cubicBezTo>
                  <a:cubicBezTo>
                    <a:pt x="195082" y="238980"/>
                    <a:pt x="195082" y="238980"/>
                    <a:pt x="195082" y="238980"/>
                  </a:cubicBezTo>
                  <a:cubicBezTo>
                    <a:pt x="196302" y="238980"/>
                    <a:pt x="196912" y="238980"/>
                    <a:pt x="196912" y="238980"/>
                  </a:cubicBezTo>
                  <a:cubicBezTo>
                    <a:pt x="196912" y="237751"/>
                    <a:pt x="196912" y="237751"/>
                    <a:pt x="196912" y="237751"/>
                  </a:cubicBezTo>
                  <a:cubicBezTo>
                    <a:pt x="197522" y="237751"/>
                    <a:pt x="197522" y="237751"/>
                    <a:pt x="197522" y="237751"/>
                  </a:cubicBezTo>
                  <a:cubicBezTo>
                    <a:pt x="197522" y="236523"/>
                    <a:pt x="197522" y="236523"/>
                    <a:pt x="197522" y="236523"/>
                  </a:cubicBezTo>
                  <a:cubicBezTo>
                    <a:pt x="196912" y="236523"/>
                    <a:pt x="196912" y="236523"/>
                    <a:pt x="196912" y="236523"/>
                  </a:cubicBezTo>
                  <a:cubicBezTo>
                    <a:pt x="196912" y="237137"/>
                    <a:pt x="196912" y="237137"/>
                    <a:pt x="196912" y="237137"/>
                  </a:cubicBezTo>
                  <a:cubicBezTo>
                    <a:pt x="195082" y="237751"/>
                    <a:pt x="194471" y="236523"/>
                    <a:pt x="194471" y="236523"/>
                  </a:cubicBezTo>
                  <a:cubicBezTo>
                    <a:pt x="194471" y="237137"/>
                    <a:pt x="194471" y="237137"/>
                    <a:pt x="194471" y="237137"/>
                  </a:cubicBezTo>
                  <a:cubicBezTo>
                    <a:pt x="192641" y="237137"/>
                    <a:pt x="192641" y="238366"/>
                    <a:pt x="192641" y="237751"/>
                  </a:cubicBezTo>
                  <a:cubicBezTo>
                    <a:pt x="192641" y="237137"/>
                    <a:pt x="192641" y="237137"/>
                    <a:pt x="192641" y="237137"/>
                  </a:cubicBezTo>
                  <a:cubicBezTo>
                    <a:pt x="192031" y="237137"/>
                    <a:pt x="192031" y="237137"/>
                    <a:pt x="192031" y="237137"/>
                  </a:cubicBezTo>
                  <a:cubicBezTo>
                    <a:pt x="192641" y="235294"/>
                    <a:pt x="193251" y="235294"/>
                    <a:pt x="192641" y="235294"/>
                  </a:cubicBezTo>
                  <a:cubicBezTo>
                    <a:pt x="193251" y="235294"/>
                    <a:pt x="193251" y="235294"/>
                    <a:pt x="193251" y="235294"/>
                  </a:cubicBezTo>
                  <a:cubicBezTo>
                    <a:pt x="193251" y="233451"/>
                    <a:pt x="193251" y="232222"/>
                    <a:pt x="193251" y="232222"/>
                  </a:cubicBezTo>
                  <a:cubicBezTo>
                    <a:pt x="194471" y="232222"/>
                    <a:pt x="194471" y="232222"/>
                    <a:pt x="194471" y="232222"/>
                  </a:cubicBezTo>
                  <a:cubicBezTo>
                    <a:pt x="194471" y="231608"/>
                    <a:pt x="194471" y="231608"/>
                    <a:pt x="194471" y="231608"/>
                  </a:cubicBezTo>
                  <a:cubicBezTo>
                    <a:pt x="193251" y="231608"/>
                    <a:pt x="193251" y="231608"/>
                    <a:pt x="193251" y="231608"/>
                  </a:cubicBezTo>
                  <a:cubicBezTo>
                    <a:pt x="193251" y="232222"/>
                    <a:pt x="193251" y="232222"/>
                    <a:pt x="193251" y="232222"/>
                  </a:cubicBezTo>
                  <a:cubicBezTo>
                    <a:pt x="192031" y="232222"/>
                    <a:pt x="192031" y="233451"/>
                    <a:pt x="192031" y="232837"/>
                  </a:cubicBezTo>
                  <a:cubicBezTo>
                    <a:pt x="192641" y="232837"/>
                    <a:pt x="192641" y="232837"/>
                    <a:pt x="192641" y="232837"/>
                  </a:cubicBezTo>
                  <a:cubicBezTo>
                    <a:pt x="192641" y="234680"/>
                    <a:pt x="192641" y="234065"/>
                    <a:pt x="192641" y="234065"/>
                  </a:cubicBezTo>
                  <a:cubicBezTo>
                    <a:pt x="190811" y="234680"/>
                    <a:pt x="190811" y="235294"/>
                    <a:pt x="190811" y="235294"/>
                  </a:cubicBezTo>
                  <a:cubicBezTo>
                    <a:pt x="190811" y="233451"/>
                    <a:pt x="190811" y="232222"/>
                    <a:pt x="190811" y="232222"/>
                  </a:cubicBezTo>
                  <a:cubicBezTo>
                    <a:pt x="189591" y="232222"/>
                    <a:pt x="189591" y="232222"/>
                    <a:pt x="189591" y="232222"/>
                  </a:cubicBezTo>
                  <a:cubicBezTo>
                    <a:pt x="189591" y="231608"/>
                    <a:pt x="189591" y="231608"/>
                    <a:pt x="189591" y="231608"/>
                  </a:cubicBezTo>
                  <a:cubicBezTo>
                    <a:pt x="190811" y="231608"/>
                    <a:pt x="190811" y="231608"/>
                    <a:pt x="190811" y="231608"/>
                  </a:cubicBezTo>
                  <a:cubicBezTo>
                    <a:pt x="190811" y="230994"/>
                    <a:pt x="190811" y="230994"/>
                    <a:pt x="190811" y="230994"/>
                  </a:cubicBezTo>
                  <a:cubicBezTo>
                    <a:pt x="191421" y="230994"/>
                    <a:pt x="191421" y="230994"/>
                    <a:pt x="191421" y="230994"/>
                  </a:cubicBezTo>
                  <a:cubicBezTo>
                    <a:pt x="191421" y="229765"/>
                    <a:pt x="191421" y="229765"/>
                    <a:pt x="191421" y="229765"/>
                  </a:cubicBezTo>
                  <a:cubicBezTo>
                    <a:pt x="193251" y="229765"/>
                    <a:pt x="192641" y="229765"/>
                    <a:pt x="192641" y="229765"/>
                  </a:cubicBezTo>
                  <a:cubicBezTo>
                    <a:pt x="192641" y="231608"/>
                    <a:pt x="192641" y="230994"/>
                    <a:pt x="192641" y="231608"/>
                  </a:cubicBezTo>
                  <a:cubicBezTo>
                    <a:pt x="193861" y="230379"/>
                    <a:pt x="193251" y="230379"/>
                    <a:pt x="193251" y="229765"/>
                  </a:cubicBezTo>
                  <a:cubicBezTo>
                    <a:pt x="194471" y="229765"/>
                    <a:pt x="194471" y="229765"/>
                    <a:pt x="194471" y="229765"/>
                  </a:cubicBezTo>
                  <a:cubicBezTo>
                    <a:pt x="194471" y="230994"/>
                    <a:pt x="194471" y="230994"/>
                    <a:pt x="194471" y="230994"/>
                  </a:cubicBezTo>
                  <a:cubicBezTo>
                    <a:pt x="195692" y="228536"/>
                    <a:pt x="195692" y="228536"/>
                    <a:pt x="196302" y="228536"/>
                  </a:cubicBezTo>
                  <a:cubicBezTo>
                    <a:pt x="196302" y="227922"/>
                    <a:pt x="196302" y="227922"/>
                    <a:pt x="196302" y="227922"/>
                  </a:cubicBezTo>
                  <a:cubicBezTo>
                    <a:pt x="198132" y="227922"/>
                    <a:pt x="197522" y="227922"/>
                    <a:pt x="197522" y="227922"/>
                  </a:cubicBezTo>
                  <a:cubicBezTo>
                    <a:pt x="197522" y="229765"/>
                    <a:pt x="197522" y="229151"/>
                    <a:pt x="197522" y="229151"/>
                  </a:cubicBezTo>
                  <a:cubicBezTo>
                    <a:pt x="199352" y="227922"/>
                    <a:pt x="199962" y="227922"/>
                    <a:pt x="199962" y="227922"/>
                  </a:cubicBezTo>
                  <a:lnTo>
                    <a:pt x="201182" y="227922"/>
                  </a:lnTo>
                  <a:lnTo>
                    <a:pt x="201182" y="227676"/>
                  </a:lnTo>
                  <a:lnTo>
                    <a:pt x="203013" y="227308"/>
                  </a:lnTo>
                  <a:cubicBezTo>
                    <a:pt x="201182" y="227308"/>
                    <a:pt x="201792" y="227308"/>
                    <a:pt x="201182" y="227308"/>
                  </a:cubicBezTo>
                  <a:lnTo>
                    <a:pt x="201182" y="227676"/>
                  </a:lnTo>
                  <a:lnTo>
                    <a:pt x="199962" y="227922"/>
                  </a:lnTo>
                  <a:lnTo>
                    <a:pt x="197522" y="227922"/>
                  </a:lnTo>
                  <a:cubicBezTo>
                    <a:pt x="197522" y="226079"/>
                    <a:pt x="197522" y="226693"/>
                    <a:pt x="197522" y="226079"/>
                  </a:cubicBezTo>
                  <a:cubicBezTo>
                    <a:pt x="198742" y="226079"/>
                    <a:pt x="198742" y="226079"/>
                    <a:pt x="198742" y="226079"/>
                  </a:cubicBezTo>
                  <a:cubicBezTo>
                    <a:pt x="198132" y="223007"/>
                    <a:pt x="201182" y="222393"/>
                    <a:pt x="202403" y="222393"/>
                  </a:cubicBezTo>
                  <a:cubicBezTo>
                    <a:pt x="202403" y="221164"/>
                    <a:pt x="202403" y="219935"/>
                    <a:pt x="202403" y="219935"/>
                  </a:cubicBezTo>
                  <a:cubicBezTo>
                    <a:pt x="203623" y="219935"/>
                    <a:pt x="203623" y="219935"/>
                    <a:pt x="203623" y="219935"/>
                  </a:cubicBezTo>
                  <a:cubicBezTo>
                    <a:pt x="203623" y="219321"/>
                    <a:pt x="203623" y="219321"/>
                    <a:pt x="203623" y="219321"/>
                  </a:cubicBezTo>
                  <a:cubicBezTo>
                    <a:pt x="204233" y="219321"/>
                    <a:pt x="204233" y="219321"/>
                    <a:pt x="204233" y="219321"/>
                  </a:cubicBezTo>
                  <a:cubicBezTo>
                    <a:pt x="204233" y="218092"/>
                    <a:pt x="204233" y="218092"/>
                    <a:pt x="204233" y="218092"/>
                  </a:cubicBezTo>
                  <a:cubicBezTo>
                    <a:pt x="206063" y="218092"/>
                    <a:pt x="205453" y="218092"/>
                    <a:pt x="206063" y="218092"/>
                  </a:cubicBezTo>
                  <a:cubicBezTo>
                    <a:pt x="204843" y="219321"/>
                    <a:pt x="204843" y="219321"/>
                    <a:pt x="204843" y="219321"/>
                  </a:cubicBezTo>
                  <a:cubicBezTo>
                    <a:pt x="206673" y="219321"/>
                    <a:pt x="207893" y="218707"/>
                    <a:pt x="207893" y="218092"/>
                  </a:cubicBezTo>
                  <a:cubicBezTo>
                    <a:pt x="207283" y="218092"/>
                    <a:pt x="207283" y="218092"/>
                    <a:pt x="207283" y="218092"/>
                  </a:cubicBezTo>
                  <a:cubicBezTo>
                    <a:pt x="207283" y="217478"/>
                    <a:pt x="207283" y="217478"/>
                    <a:pt x="207283" y="217478"/>
                  </a:cubicBezTo>
                  <a:cubicBezTo>
                    <a:pt x="207893" y="217478"/>
                    <a:pt x="207893" y="217478"/>
                    <a:pt x="207893" y="217478"/>
                  </a:cubicBezTo>
                  <a:cubicBezTo>
                    <a:pt x="207893" y="215635"/>
                    <a:pt x="207893" y="215021"/>
                    <a:pt x="207893" y="214406"/>
                  </a:cubicBezTo>
                  <a:cubicBezTo>
                    <a:pt x="207283" y="214406"/>
                    <a:pt x="207283" y="214406"/>
                    <a:pt x="207283" y="214406"/>
                  </a:cubicBezTo>
                  <a:cubicBezTo>
                    <a:pt x="207283" y="213792"/>
                    <a:pt x="207283" y="213792"/>
                    <a:pt x="207283" y="213792"/>
                  </a:cubicBezTo>
                  <a:cubicBezTo>
                    <a:pt x="207893" y="213792"/>
                    <a:pt x="207893" y="213792"/>
                    <a:pt x="207893" y="213792"/>
                  </a:cubicBezTo>
                  <a:cubicBezTo>
                    <a:pt x="207893" y="213178"/>
                    <a:pt x="207893" y="213178"/>
                    <a:pt x="207893" y="213178"/>
                  </a:cubicBezTo>
                  <a:cubicBezTo>
                    <a:pt x="207283" y="213178"/>
                    <a:pt x="207283" y="213178"/>
                    <a:pt x="207283" y="213178"/>
                  </a:cubicBezTo>
                  <a:cubicBezTo>
                    <a:pt x="207283" y="215635"/>
                    <a:pt x="205453" y="214406"/>
                    <a:pt x="204843" y="214406"/>
                  </a:cubicBezTo>
                  <a:cubicBezTo>
                    <a:pt x="205453" y="213178"/>
                    <a:pt x="206063" y="213178"/>
                    <a:pt x="206063" y="212563"/>
                  </a:cubicBezTo>
                  <a:cubicBezTo>
                    <a:pt x="206673" y="212563"/>
                    <a:pt x="206673" y="212563"/>
                    <a:pt x="206673" y="212563"/>
                  </a:cubicBezTo>
                  <a:cubicBezTo>
                    <a:pt x="206673" y="211949"/>
                    <a:pt x="206673" y="211949"/>
                    <a:pt x="206673" y="211949"/>
                  </a:cubicBezTo>
                  <a:cubicBezTo>
                    <a:pt x="207893" y="211949"/>
                    <a:pt x="207893" y="211949"/>
                    <a:pt x="207893" y="211949"/>
                  </a:cubicBezTo>
                  <a:cubicBezTo>
                    <a:pt x="207893" y="210106"/>
                    <a:pt x="207893" y="210720"/>
                    <a:pt x="207893" y="210106"/>
                  </a:cubicBezTo>
                  <a:cubicBezTo>
                    <a:pt x="209724" y="210106"/>
                    <a:pt x="209113" y="210106"/>
                    <a:pt x="209113" y="210106"/>
                  </a:cubicBezTo>
                  <a:cubicBezTo>
                    <a:pt x="208503" y="211335"/>
                    <a:pt x="208503" y="211335"/>
                    <a:pt x="208503" y="211949"/>
                  </a:cubicBezTo>
                  <a:cubicBezTo>
                    <a:pt x="209113" y="211949"/>
                    <a:pt x="209113" y="211949"/>
                    <a:pt x="209113" y="211949"/>
                  </a:cubicBezTo>
                  <a:cubicBezTo>
                    <a:pt x="209113" y="213178"/>
                    <a:pt x="209113" y="213178"/>
                    <a:pt x="209113" y="213178"/>
                  </a:cubicBezTo>
                  <a:cubicBezTo>
                    <a:pt x="210944" y="213178"/>
                    <a:pt x="211554" y="213178"/>
                    <a:pt x="211554" y="213178"/>
                  </a:cubicBezTo>
                  <a:cubicBezTo>
                    <a:pt x="211554" y="212563"/>
                    <a:pt x="211554" y="212563"/>
                    <a:pt x="211554" y="212563"/>
                  </a:cubicBezTo>
                  <a:cubicBezTo>
                    <a:pt x="212164" y="212563"/>
                    <a:pt x="212164" y="212563"/>
                    <a:pt x="212164" y="212563"/>
                  </a:cubicBezTo>
                  <a:cubicBezTo>
                    <a:pt x="212164" y="213178"/>
                    <a:pt x="212164" y="213178"/>
                    <a:pt x="212164" y="213178"/>
                  </a:cubicBezTo>
                  <a:cubicBezTo>
                    <a:pt x="212774" y="213178"/>
                    <a:pt x="212774" y="213178"/>
                    <a:pt x="212774" y="213178"/>
                  </a:cubicBezTo>
                  <a:cubicBezTo>
                    <a:pt x="212774" y="212563"/>
                    <a:pt x="212774" y="212563"/>
                    <a:pt x="212774" y="212563"/>
                  </a:cubicBezTo>
                  <a:cubicBezTo>
                    <a:pt x="213994" y="212563"/>
                    <a:pt x="213994" y="212563"/>
                    <a:pt x="213994" y="212563"/>
                  </a:cubicBezTo>
                  <a:cubicBezTo>
                    <a:pt x="213994" y="211949"/>
                    <a:pt x="213994" y="211949"/>
                    <a:pt x="213994" y="211949"/>
                  </a:cubicBezTo>
                  <a:cubicBezTo>
                    <a:pt x="214604" y="211949"/>
                    <a:pt x="214604" y="211949"/>
                    <a:pt x="214604" y="211949"/>
                  </a:cubicBezTo>
                  <a:cubicBezTo>
                    <a:pt x="214604" y="211335"/>
                    <a:pt x="214604" y="211335"/>
                    <a:pt x="214604" y="211335"/>
                  </a:cubicBezTo>
                  <a:cubicBezTo>
                    <a:pt x="216434" y="210720"/>
                    <a:pt x="217045" y="211335"/>
                    <a:pt x="217655" y="211949"/>
                  </a:cubicBezTo>
                  <a:cubicBezTo>
                    <a:pt x="217655" y="211335"/>
                    <a:pt x="217655" y="211335"/>
                    <a:pt x="217655" y="211335"/>
                  </a:cubicBezTo>
                  <a:cubicBezTo>
                    <a:pt x="218875" y="211335"/>
                    <a:pt x="218875" y="211335"/>
                    <a:pt x="218875" y="211335"/>
                  </a:cubicBezTo>
                  <a:cubicBezTo>
                    <a:pt x="218875" y="210106"/>
                    <a:pt x="218875" y="210106"/>
                    <a:pt x="218875" y="210106"/>
                  </a:cubicBezTo>
                  <a:cubicBezTo>
                    <a:pt x="215824" y="210106"/>
                    <a:pt x="213384" y="210720"/>
                    <a:pt x="212164" y="211335"/>
                  </a:cubicBezTo>
                  <a:cubicBezTo>
                    <a:pt x="212164" y="211949"/>
                    <a:pt x="212164" y="211949"/>
                    <a:pt x="212164" y="211949"/>
                  </a:cubicBezTo>
                  <a:cubicBezTo>
                    <a:pt x="210944" y="211949"/>
                    <a:pt x="210334" y="211949"/>
                    <a:pt x="210334" y="211949"/>
                  </a:cubicBezTo>
                  <a:cubicBezTo>
                    <a:pt x="210334" y="211335"/>
                    <a:pt x="210334" y="211335"/>
                    <a:pt x="210334" y="211335"/>
                  </a:cubicBezTo>
                  <a:cubicBezTo>
                    <a:pt x="209113" y="211335"/>
                    <a:pt x="209113" y="211335"/>
                    <a:pt x="209113" y="211335"/>
                  </a:cubicBezTo>
                  <a:cubicBezTo>
                    <a:pt x="209113" y="210106"/>
                    <a:pt x="209113" y="210106"/>
                    <a:pt x="209113" y="210106"/>
                  </a:cubicBezTo>
                  <a:cubicBezTo>
                    <a:pt x="210334" y="210106"/>
                    <a:pt x="210334" y="210106"/>
                    <a:pt x="210334" y="210106"/>
                  </a:cubicBezTo>
                  <a:cubicBezTo>
                    <a:pt x="210334" y="209492"/>
                    <a:pt x="210334" y="209492"/>
                    <a:pt x="210334" y="209492"/>
                  </a:cubicBezTo>
                  <a:cubicBezTo>
                    <a:pt x="208503" y="209492"/>
                    <a:pt x="209113" y="209492"/>
                    <a:pt x="208503" y="209492"/>
                  </a:cubicBezTo>
                  <a:cubicBezTo>
                    <a:pt x="209113" y="208877"/>
                    <a:pt x="209113" y="208877"/>
                    <a:pt x="209113" y="208877"/>
                  </a:cubicBezTo>
                  <a:cubicBezTo>
                    <a:pt x="208503" y="208877"/>
                    <a:pt x="208503" y="208877"/>
                    <a:pt x="208503" y="208877"/>
                  </a:cubicBezTo>
                  <a:cubicBezTo>
                    <a:pt x="209724" y="207649"/>
                    <a:pt x="209724" y="208263"/>
                    <a:pt x="210334" y="208263"/>
                  </a:cubicBezTo>
                  <a:cubicBezTo>
                    <a:pt x="210334" y="207649"/>
                    <a:pt x="210334" y="207649"/>
                    <a:pt x="210334" y="207649"/>
                  </a:cubicBezTo>
                  <a:cubicBezTo>
                    <a:pt x="210944" y="207649"/>
                    <a:pt x="210944" y="207649"/>
                    <a:pt x="210944" y="207649"/>
                  </a:cubicBezTo>
                  <a:cubicBezTo>
                    <a:pt x="210944" y="208263"/>
                    <a:pt x="210944" y="208263"/>
                    <a:pt x="210944" y="208263"/>
                  </a:cubicBezTo>
                  <a:cubicBezTo>
                    <a:pt x="211554" y="208263"/>
                    <a:pt x="211554" y="208263"/>
                    <a:pt x="211554" y="208263"/>
                  </a:cubicBezTo>
                  <a:cubicBezTo>
                    <a:pt x="211554" y="207649"/>
                    <a:pt x="211554" y="207649"/>
                    <a:pt x="211554" y="207649"/>
                  </a:cubicBezTo>
                  <a:cubicBezTo>
                    <a:pt x="210944" y="207649"/>
                    <a:pt x="210944" y="207649"/>
                    <a:pt x="210944" y="207649"/>
                  </a:cubicBezTo>
                  <a:cubicBezTo>
                    <a:pt x="211554" y="206420"/>
                    <a:pt x="211554" y="206420"/>
                    <a:pt x="211554" y="206420"/>
                  </a:cubicBezTo>
                  <a:cubicBezTo>
                    <a:pt x="210944" y="206420"/>
                    <a:pt x="210944" y="206420"/>
                    <a:pt x="210944" y="206420"/>
                  </a:cubicBezTo>
                  <a:cubicBezTo>
                    <a:pt x="211554" y="205806"/>
                    <a:pt x="212164" y="205806"/>
                    <a:pt x="212164" y="205806"/>
                  </a:cubicBezTo>
                  <a:cubicBezTo>
                    <a:pt x="212774" y="203962"/>
                    <a:pt x="213384" y="203962"/>
                    <a:pt x="212774" y="203962"/>
                  </a:cubicBezTo>
                  <a:cubicBezTo>
                    <a:pt x="213994" y="203962"/>
                    <a:pt x="213994" y="203962"/>
                    <a:pt x="213994" y="203962"/>
                  </a:cubicBezTo>
                  <a:cubicBezTo>
                    <a:pt x="213994" y="202734"/>
                    <a:pt x="213994" y="202734"/>
                    <a:pt x="213994" y="202734"/>
                  </a:cubicBezTo>
                  <a:cubicBezTo>
                    <a:pt x="216434" y="203348"/>
                    <a:pt x="216434" y="200891"/>
                    <a:pt x="217655" y="201505"/>
                  </a:cubicBezTo>
                  <a:cubicBezTo>
                    <a:pt x="217655" y="199662"/>
                    <a:pt x="217655" y="200276"/>
                    <a:pt x="217655" y="200276"/>
                  </a:cubicBezTo>
                  <a:cubicBezTo>
                    <a:pt x="216434" y="200276"/>
                    <a:pt x="216434" y="200276"/>
                    <a:pt x="216434" y="200276"/>
                  </a:cubicBezTo>
                  <a:cubicBezTo>
                    <a:pt x="216434" y="199662"/>
                    <a:pt x="216434" y="199662"/>
                    <a:pt x="216434" y="199662"/>
                  </a:cubicBezTo>
                  <a:cubicBezTo>
                    <a:pt x="218875" y="199048"/>
                    <a:pt x="220095" y="198433"/>
                    <a:pt x="220095" y="197819"/>
                  </a:cubicBezTo>
                  <a:cubicBezTo>
                    <a:pt x="220095" y="198433"/>
                    <a:pt x="220095" y="198433"/>
                    <a:pt x="220095" y="198433"/>
                  </a:cubicBezTo>
                  <a:cubicBezTo>
                    <a:pt x="220705" y="198433"/>
                    <a:pt x="220705" y="198433"/>
                    <a:pt x="220705" y="198433"/>
                  </a:cubicBezTo>
                  <a:cubicBezTo>
                    <a:pt x="220705" y="197819"/>
                    <a:pt x="220705" y="197819"/>
                    <a:pt x="220705" y="197819"/>
                  </a:cubicBezTo>
                  <a:cubicBezTo>
                    <a:pt x="222535" y="197819"/>
                    <a:pt x="222535" y="197819"/>
                    <a:pt x="222535" y="197819"/>
                  </a:cubicBezTo>
                  <a:cubicBezTo>
                    <a:pt x="222535" y="197205"/>
                    <a:pt x="222535" y="197205"/>
                    <a:pt x="222535" y="197205"/>
                  </a:cubicBezTo>
                  <a:cubicBezTo>
                    <a:pt x="224366" y="197205"/>
                    <a:pt x="224976" y="197205"/>
                    <a:pt x="225586" y="197205"/>
                  </a:cubicBezTo>
                  <a:cubicBezTo>
                    <a:pt x="225586" y="196590"/>
                    <a:pt x="225586" y="196590"/>
                    <a:pt x="225586" y="196590"/>
                  </a:cubicBezTo>
                  <a:cubicBezTo>
                    <a:pt x="223755" y="195976"/>
                    <a:pt x="223145" y="195362"/>
                    <a:pt x="222535" y="195976"/>
                  </a:cubicBezTo>
                  <a:cubicBezTo>
                    <a:pt x="222535" y="194747"/>
                    <a:pt x="222535" y="194747"/>
                    <a:pt x="222535" y="194747"/>
                  </a:cubicBezTo>
                  <a:cubicBezTo>
                    <a:pt x="221925" y="194747"/>
                    <a:pt x="221925" y="194747"/>
                    <a:pt x="221925" y="194747"/>
                  </a:cubicBezTo>
                  <a:cubicBezTo>
                    <a:pt x="222535" y="194133"/>
                    <a:pt x="222535" y="194133"/>
                    <a:pt x="222535" y="193519"/>
                  </a:cubicBezTo>
                  <a:cubicBezTo>
                    <a:pt x="223145" y="193519"/>
                    <a:pt x="223145" y="193519"/>
                    <a:pt x="223145" y="193519"/>
                  </a:cubicBezTo>
                  <a:cubicBezTo>
                    <a:pt x="223145" y="192904"/>
                    <a:pt x="223145" y="192904"/>
                    <a:pt x="223145" y="192904"/>
                  </a:cubicBezTo>
                  <a:cubicBezTo>
                    <a:pt x="225586" y="192290"/>
                    <a:pt x="226196" y="189218"/>
                    <a:pt x="227416" y="189833"/>
                  </a:cubicBezTo>
                  <a:cubicBezTo>
                    <a:pt x="227416" y="187990"/>
                    <a:pt x="227416" y="188604"/>
                    <a:pt x="227416" y="188604"/>
                  </a:cubicBezTo>
                  <a:cubicBezTo>
                    <a:pt x="229246" y="187990"/>
                    <a:pt x="229856" y="186761"/>
                    <a:pt x="230466" y="186761"/>
                  </a:cubicBezTo>
                  <a:cubicBezTo>
                    <a:pt x="230466" y="186146"/>
                    <a:pt x="230466" y="186146"/>
                    <a:pt x="230466" y="186146"/>
                  </a:cubicBezTo>
                  <a:cubicBezTo>
                    <a:pt x="231076" y="186146"/>
                    <a:pt x="231076" y="186146"/>
                    <a:pt x="231076" y="186146"/>
                  </a:cubicBezTo>
                  <a:cubicBezTo>
                    <a:pt x="231076" y="185532"/>
                    <a:pt x="231076" y="185532"/>
                    <a:pt x="231076" y="185532"/>
                  </a:cubicBezTo>
                  <a:cubicBezTo>
                    <a:pt x="231686" y="185532"/>
                    <a:pt x="231686" y="185532"/>
                    <a:pt x="231686" y="185532"/>
                  </a:cubicBezTo>
                  <a:cubicBezTo>
                    <a:pt x="232297" y="183689"/>
                    <a:pt x="232907" y="183075"/>
                    <a:pt x="232297" y="182460"/>
                  </a:cubicBezTo>
                  <a:cubicBezTo>
                    <a:pt x="231076" y="182460"/>
                    <a:pt x="231076" y="182460"/>
                    <a:pt x="231076" y="182460"/>
                  </a:cubicBezTo>
                  <a:cubicBezTo>
                    <a:pt x="231076" y="184303"/>
                    <a:pt x="231076" y="184918"/>
                    <a:pt x="231076" y="184918"/>
                  </a:cubicBezTo>
                  <a:cubicBezTo>
                    <a:pt x="230466" y="184918"/>
                    <a:pt x="230466" y="184918"/>
                    <a:pt x="230466" y="184918"/>
                  </a:cubicBezTo>
                  <a:cubicBezTo>
                    <a:pt x="230466" y="185532"/>
                    <a:pt x="230466" y="185532"/>
                    <a:pt x="230466" y="185532"/>
                  </a:cubicBezTo>
                  <a:cubicBezTo>
                    <a:pt x="229856" y="185532"/>
                    <a:pt x="229856" y="185532"/>
                    <a:pt x="229856" y="185532"/>
                  </a:cubicBezTo>
                  <a:cubicBezTo>
                    <a:pt x="229856" y="186146"/>
                    <a:pt x="229856" y="186146"/>
                    <a:pt x="229856" y="186146"/>
                  </a:cubicBezTo>
                  <a:cubicBezTo>
                    <a:pt x="228026" y="186146"/>
                    <a:pt x="228636" y="186146"/>
                    <a:pt x="228026" y="186146"/>
                  </a:cubicBezTo>
                  <a:cubicBezTo>
                    <a:pt x="228026" y="186761"/>
                    <a:pt x="228026" y="186761"/>
                    <a:pt x="228026" y="186761"/>
                  </a:cubicBezTo>
                  <a:cubicBezTo>
                    <a:pt x="227416" y="186761"/>
                    <a:pt x="227416" y="186761"/>
                    <a:pt x="227416" y="186761"/>
                  </a:cubicBezTo>
                  <a:cubicBezTo>
                    <a:pt x="227416" y="187990"/>
                    <a:pt x="227416" y="187990"/>
                    <a:pt x="227416" y="187990"/>
                  </a:cubicBezTo>
                  <a:cubicBezTo>
                    <a:pt x="225586" y="187990"/>
                    <a:pt x="225586" y="188604"/>
                    <a:pt x="225586" y="188604"/>
                  </a:cubicBezTo>
                  <a:cubicBezTo>
                    <a:pt x="225586" y="189218"/>
                    <a:pt x="225586" y="189218"/>
                    <a:pt x="225586" y="189218"/>
                  </a:cubicBezTo>
                  <a:cubicBezTo>
                    <a:pt x="224366" y="189218"/>
                    <a:pt x="224366" y="189218"/>
                    <a:pt x="224366" y="189218"/>
                  </a:cubicBezTo>
                  <a:cubicBezTo>
                    <a:pt x="224366" y="188604"/>
                    <a:pt x="224366" y="188604"/>
                    <a:pt x="224366" y="188604"/>
                  </a:cubicBezTo>
                  <a:cubicBezTo>
                    <a:pt x="223755" y="188604"/>
                    <a:pt x="223755" y="188604"/>
                    <a:pt x="223755" y="188604"/>
                  </a:cubicBezTo>
                  <a:cubicBezTo>
                    <a:pt x="223755" y="189833"/>
                    <a:pt x="223755" y="190447"/>
                    <a:pt x="223755" y="190447"/>
                  </a:cubicBezTo>
                  <a:cubicBezTo>
                    <a:pt x="223145" y="190447"/>
                    <a:pt x="223145" y="190447"/>
                    <a:pt x="223145" y="190447"/>
                  </a:cubicBezTo>
                  <a:cubicBezTo>
                    <a:pt x="223145" y="191676"/>
                    <a:pt x="223145" y="191676"/>
                    <a:pt x="223145" y="191676"/>
                  </a:cubicBezTo>
                  <a:cubicBezTo>
                    <a:pt x="221315" y="191061"/>
                    <a:pt x="221925" y="192290"/>
                    <a:pt x="221925" y="192290"/>
                  </a:cubicBezTo>
                  <a:cubicBezTo>
                    <a:pt x="222535" y="192904"/>
                    <a:pt x="222535" y="192904"/>
                    <a:pt x="222535" y="193519"/>
                  </a:cubicBezTo>
                  <a:cubicBezTo>
                    <a:pt x="220705" y="193519"/>
                    <a:pt x="220095" y="193519"/>
                    <a:pt x="220095" y="193519"/>
                  </a:cubicBezTo>
                  <a:cubicBezTo>
                    <a:pt x="220095" y="194133"/>
                    <a:pt x="220095" y="194133"/>
                    <a:pt x="220095" y="194133"/>
                  </a:cubicBezTo>
                  <a:cubicBezTo>
                    <a:pt x="219485" y="194133"/>
                    <a:pt x="219485" y="194133"/>
                    <a:pt x="219485" y="194133"/>
                  </a:cubicBezTo>
                  <a:cubicBezTo>
                    <a:pt x="219485" y="193519"/>
                    <a:pt x="219485" y="193519"/>
                    <a:pt x="219485" y="193519"/>
                  </a:cubicBezTo>
                  <a:cubicBezTo>
                    <a:pt x="217655" y="194133"/>
                    <a:pt x="217045" y="195362"/>
                    <a:pt x="216434" y="194747"/>
                  </a:cubicBezTo>
                  <a:cubicBezTo>
                    <a:pt x="216434" y="195976"/>
                    <a:pt x="216434" y="195976"/>
                    <a:pt x="216434" y="195976"/>
                  </a:cubicBezTo>
                  <a:cubicBezTo>
                    <a:pt x="215214" y="195976"/>
                    <a:pt x="215214" y="195976"/>
                    <a:pt x="215214" y="195976"/>
                  </a:cubicBezTo>
                  <a:cubicBezTo>
                    <a:pt x="215214" y="197205"/>
                    <a:pt x="215214" y="197205"/>
                    <a:pt x="215214" y="197205"/>
                  </a:cubicBezTo>
                  <a:cubicBezTo>
                    <a:pt x="214604" y="197205"/>
                    <a:pt x="214604" y="197205"/>
                    <a:pt x="214604" y="197205"/>
                  </a:cubicBezTo>
                  <a:cubicBezTo>
                    <a:pt x="214604" y="197819"/>
                    <a:pt x="214604" y="197819"/>
                    <a:pt x="214604" y="197819"/>
                  </a:cubicBezTo>
                  <a:cubicBezTo>
                    <a:pt x="212774" y="197819"/>
                    <a:pt x="213384" y="197819"/>
                    <a:pt x="212774" y="197819"/>
                  </a:cubicBezTo>
                  <a:cubicBezTo>
                    <a:pt x="212774" y="198433"/>
                    <a:pt x="212774" y="198433"/>
                    <a:pt x="212774" y="198433"/>
                  </a:cubicBezTo>
                  <a:cubicBezTo>
                    <a:pt x="212164" y="198433"/>
                    <a:pt x="212164" y="198433"/>
                    <a:pt x="212164" y="198433"/>
                  </a:cubicBezTo>
                  <a:cubicBezTo>
                    <a:pt x="212164" y="199662"/>
                    <a:pt x="212164" y="199662"/>
                    <a:pt x="212164" y="199662"/>
                  </a:cubicBezTo>
                  <a:cubicBezTo>
                    <a:pt x="210944" y="199662"/>
                    <a:pt x="210944" y="198433"/>
                    <a:pt x="210944" y="198433"/>
                  </a:cubicBezTo>
                  <a:cubicBezTo>
                    <a:pt x="210944" y="199662"/>
                    <a:pt x="210944" y="199662"/>
                    <a:pt x="210944" y="199662"/>
                  </a:cubicBezTo>
                  <a:cubicBezTo>
                    <a:pt x="209113" y="199662"/>
                    <a:pt x="209113" y="200276"/>
                    <a:pt x="208503" y="200276"/>
                  </a:cubicBezTo>
                  <a:cubicBezTo>
                    <a:pt x="208503" y="200891"/>
                    <a:pt x="208503" y="200891"/>
                    <a:pt x="208503" y="200891"/>
                  </a:cubicBezTo>
                  <a:cubicBezTo>
                    <a:pt x="207283" y="200891"/>
                    <a:pt x="207283" y="200891"/>
                    <a:pt x="207283" y="200891"/>
                  </a:cubicBezTo>
                  <a:cubicBezTo>
                    <a:pt x="207283" y="201505"/>
                    <a:pt x="207283" y="201505"/>
                    <a:pt x="207283" y="201505"/>
                  </a:cubicBezTo>
                  <a:cubicBezTo>
                    <a:pt x="205453" y="201505"/>
                    <a:pt x="206063" y="201505"/>
                    <a:pt x="206063" y="201505"/>
                  </a:cubicBezTo>
                  <a:cubicBezTo>
                    <a:pt x="206063" y="200891"/>
                    <a:pt x="206063" y="200891"/>
                    <a:pt x="206063" y="200891"/>
                  </a:cubicBezTo>
                  <a:cubicBezTo>
                    <a:pt x="204233" y="200891"/>
                    <a:pt x="204233" y="200891"/>
                    <a:pt x="204233" y="200891"/>
                  </a:cubicBezTo>
                  <a:cubicBezTo>
                    <a:pt x="204843" y="202119"/>
                    <a:pt x="205453" y="201505"/>
                    <a:pt x="206063" y="201505"/>
                  </a:cubicBezTo>
                  <a:cubicBezTo>
                    <a:pt x="206063" y="202119"/>
                    <a:pt x="206063" y="202119"/>
                    <a:pt x="206063" y="202119"/>
                  </a:cubicBezTo>
                  <a:cubicBezTo>
                    <a:pt x="204843" y="202119"/>
                    <a:pt x="204843" y="202119"/>
                    <a:pt x="204843" y="202119"/>
                  </a:cubicBezTo>
                  <a:cubicBezTo>
                    <a:pt x="204843" y="204577"/>
                    <a:pt x="203623" y="203348"/>
                    <a:pt x="203623" y="203962"/>
                  </a:cubicBezTo>
                  <a:cubicBezTo>
                    <a:pt x="203623" y="205191"/>
                    <a:pt x="203623" y="205191"/>
                    <a:pt x="203623" y="205191"/>
                  </a:cubicBezTo>
                  <a:cubicBezTo>
                    <a:pt x="201792" y="205191"/>
                    <a:pt x="202403" y="205191"/>
                    <a:pt x="202403" y="205191"/>
                  </a:cubicBezTo>
                  <a:cubicBezTo>
                    <a:pt x="202403" y="205806"/>
                    <a:pt x="202403" y="205806"/>
                    <a:pt x="202403" y="205806"/>
                  </a:cubicBezTo>
                  <a:cubicBezTo>
                    <a:pt x="201182" y="205806"/>
                    <a:pt x="201182" y="205806"/>
                    <a:pt x="201182" y="205806"/>
                  </a:cubicBezTo>
                  <a:cubicBezTo>
                    <a:pt x="201182" y="206420"/>
                    <a:pt x="201182" y="206420"/>
                    <a:pt x="201182" y="206420"/>
                  </a:cubicBezTo>
                  <a:cubicBezTo>
                    <a:pt x="200572" y="206420"/>
                    <a:pt x="200572" y="206420"/>
                    <a:pt x="200572" y="206420"/>
                  </a:cubicBezTo>
                  <a:cubicBezTo>
                    <a:pt x="200572" y="207649"/>
                    <a:pt x="200572" y="207649"/>
                    <a:pt x="200572" y="207649"/>
                  </a:cubicBezTo>
                  <a:cubicBezTo>
                    <a:pt x="199962" y="207649"/>
                    <a:pt x="199962" y="207649"/>
                    <a:pt x="199962" y="207649"/>
                  </a:cubicBezTo>
                  <a:cubicBezTo>
                    <a:pt x="199962" y="208263"/>
                    <a:pt x="199962" y="208263"/>
                    <a:pt x="199962" y="208263"/>
                  </a:cubicBezTo>
                  <a:cubicBezTo>
                    <a:pt x="198132" y="208263"/>
                    <a:pt x="198742" y="208263"/>
                    <a:pt x="198742" y="208263"/>
                  </a:cubicBezTo>
                  <a:cubicBezTo>
                    <a:pt x="198742" y="208877"/>
                    <a:pt x="198742" y="208877"/>
                    <a:pt x="198742" y="208877"/>
                  </a:cubicBezTo>
                  <a:cubicBezTo>
                    <a:pt x="196912" y="209492"/>
                    <a:pt x="196302" y="210106"/>
                    <a:pt x="195692" y="209492"/>
                  </a:cubicBezTo>
                  <a:cubicBezTo>
                    <a:pt x="195692" y="210106"/>
                    <a:pt x="195692" y="210106"/>
                    <a:pt x="195692" y="210106"/>
                  </a:cubicBezTo>
                  <a:cubicBezTo>
                    <a:pt x="193861" y="210106"/>
                    <a:pt x="192641" y="210720"/>
                    <a:pt x="192641" y="211335"/>
                  </a:cubicBezTo>
                  <a:cubicBezTo>
                    <a:pt x="192641" y="209492"/>
                    <a:pt x="192641" y="209492"/>
                    <a:pt x="192641" y="209492"/>
                  </a:cubicBezTo>
                  <a:cubicBezTo>
                    <a:pt x="192031" y="209492"/>
                    <a:pt x="192031" y="209492"/>
                    <a:pt x="192031" y="209492"/>
                  </a:cubicBezTo>
                  <a:cubicBezTo>
                    <a:pt x="192031" y="208877"/>
                    <a:pt x="192031" y="208877"/>
                    <a:pt x="192031" y="208877"/>
                  </a:cubicBezTo>
                  <a:cubicBezTo>
                    <a:pt x="190201" y="208877"/>
                    <a:pt x="190811" y="208877"/>
                    <a:pt x="190811" y="208877"/>
                  </a:cubicBezTo>
                  <a:cubicBezTo>
                    <a:pt x="190811" y="208263"/>
                    <a:pt x="190811" y="208263"/>
                    <a:pt x="190811" y="208263"/>
                  </a:cubicBezTo>
                  <a:cubicBezTo>
                    <a:pt x="189591" y="208263"/>
                    <a:pt x="189591" y="208263"/>
                    <a:pt x="189591" y="208263"/>
                  </a:cubicBezTo>
                  <a:cubicBezTo>
                    <a:pt x="189591" y="207649"/>
                    <a:pt x="189591" y="207649"/>
                    <a:pt x="189591" y="207649"/>
                  </a:cubicBezTo>
                  <a:cubicBezTo>
                    <a:pt x="188371" y="207649"/>
                    <a:pt x="188371" y="207649"/>
                    <a:pt x="188371" y="207649"/>
                  </a:cubicBezTo>
                  <a:cubicBezTo>
                    <a:pt x="188371" y="205806"/>
                    <a:pt x="188371" y="206420"/>
                    <a:pt x="188371" y="205806"/>
                  </a:cubicBezTo>
                  <a:lnTo>
                    <a:pt x="189998" y="204577"/>
                  </a:lnTo>
                  <a:lnTo>
                    <a:pt x="190811" y="204577"/>
                  </a:lnTo>
                  <a:cubicBezTo>
                    <a:pt x="190811" y="203962"/>
                    <a:pt x="190811" y="203962"/>
                    <a:pt x="190811" y="203962"/>
                  </a:cubicBezTo>
                  <a:lnTo>
                    <a:pt x="189998" y="204577"/>
                  </a:lnTo>
                  <a:lnTo>
                    <a:pt x="189591" y="204577"/>
                  </a:lnTo>
                  <a:cubicBezTo>
                    <a:pt x="189591" y="204577"/>
                    <a:pt x="190811" y="205806"/>
                    <a:pt x="188371" y="205806"/>
                  </a:cubicBezTo>
                  <a:cubicBezTo>
                    <a:pt x="186540" y="205806"/>
                    <a:pt x="186540" y="205806"/>
                    <a:pt x="186540" y="205806"/>
                  </a:cubicBezTo>
                  <a:cubicBezTo>
                    <a:pt x="186540" y="205191"/>
                    <a:pt x="186540" y="205191"/>
                    <a:pt x="186540" y="205191"/>
                  </a:cubicBezTo>
                  <a:cubicBezTo>
                    <a:pt x="184100" y="204577"/>
                    <a:pt x="184100" y="203348"/>
                    <a:pt x="183490" y="203962"/>
                  </a:cubicBezTo>
                  <a:cubicBezTo>
                    <a:pt x="183490" y="202734"/>
                    <a:pt x="183490" y="202734"/>
                    <a:pt x="183490" y="202734"/>
                  </a:cubicBezTo>
                  <a:cubicBezTo>
                    <a:pt x="181050" y="203348"/>
                    <a:pt x="181050" y="201505"/>
                    <a:pt x="181050" y="201505"/>
                  </a:cubicBezTo>
                  <a:cubicBezTo>
                    <a:pt x="180440" y="201505"/>
                    <a:pt x="180440" y="201505"/>
                    <a:pt x="180440" y="201505"/>
                  </a:cubicBezTo>
                  <a:cubicBezTo>
                    <a:pt x="179830" y="199048"/>
                    <a:pt x="178609" y="198433"/>
                    <a:pt x="179219" y="197205"/>
                  </a:cubicBezTo>
                  <a:cubicBezTo>
                    <a:pt x="177999" y="197205"/>
                    <a:pt x="177999" y="197205"/>
                    <a:pt x="177999" y="197205"/>
                  </a:cubicBezTo>
                  <a:cubicBezTo>
                    <a:pt x="177999" y="195362"/>
                    <a:pt x="177999" y="195362"/>
                    <a:pt x="177999" y="194747"/>
                  </a:cubicBezTo>
                  <a:cubicBezTo>
                    <a:pt x="177389" y="194747"/>
                    <a:pt x="177389" y="194747"/>
                    <a:pt x="177389" y="194747"/>
                  </a:cubicBezTo>
                  <a:cubicBezTo>
                    <a:pt x="177389" y="192904"/>
                    <a:pt x="177389" y="191676"/>
                    <a:pt x="177389" y="191676"/>
                  </a:cubicBezTo>
                  <a:cubicBezTo>
                    <a:pt x="179219" y="191676"/>
                    <a:pt x="179830" y="191676"/>
                    <a:pt x="179830" y="191676"/>
                  </a:cubicBezTo>
                  <a:cubicBezTo>
                    <a:pt x="179830" y="192290"/>
                    <a:pt x="179830" y="192290"/>
                    <a:pt x="179830" y="192290"/>
                  </a:cubicBezTo>
                  <a:cubicBezTo>
                    <a:pt x="181660" y="192290"/>
                    <a:pt x="181050" y="192290"/>
                    <a:pt x="181050" y="192290"/>
                  </a:cubicBezTo>
                  <a:cubicBezTo>
                    <a:pt x="181050" y="190447"/>
                    <a:pt x="181050" y="191061"/>
                    <a:pt x="181050" y="190447"/>
                  </a:cubicBezTo>
                  <a:cubicBezTo>
                    <a:pt x="182880" y="190447"/>
                    <a:pt x="182270" y="190447"/>
                    <a:pt x="182880" y="190447"/>
                  </a:cubicBezTo>
                  <a:lnTo>
                    <a:pt x="182880" y="191553"/>
                  </a:lnTo>
                  <a:lnTo>
                    <a:pt x="182676" y="191676"/>
                  </a:lnTo>
                  <a:lnTo>
                    <a:pt x="181660" y="191676"/>
                  </a:lnTo>
                  <a:cubicBezTo>
                    <a:pt x="181660" y="192290"/>
                    <a:pt x="181660" y="192290"/>
                    <a:pt x="181660" y="192290"/>
                  </a:cubicBezTo>
                  <a:lnTo>
                    <a:pt x="182676" y="191676"/>
                  </a:lnTo>
                  <a:lnTo>
                    <a:pt x="182880" y="191676"/>
                  </a:lnTo>
                  <a:lnTo>
                    <a:pt x="182880" y="191553"/>
                  </a:lnTo>
                  <a:lnTo>
                    <a:pt x="184710" y="190447"/>
                  </a:lnTo>
                  <a:cubicBezTo>
                    <a:pt x="185320" y="190447"/>
                    <a:pt x="185320" y="190447"/>
                    <a:pt x="185320" y="190447"/>
                  </a:cubicBezTo>
                  <a:cubicBezTo>
                    <a:pt x="185320" y="192290"/>
                    <a:pt x="185320" y="191676"/>
                    <a:pt x="185320" y="192290"/>
                  </a:cubicBezTo>
                  <a:cubicBezTo>
                    <a:pt x="184710" y="192290"/>
                    <a:pt x="184710" y="192290"/>
                    <a:pt x="184710" y="192290"/>
                  </a:cubicBezTo>
                  <a:cubicBezTo>
                    <a:pt x="184710" y="192904"/>
                    <a:pt x="184710" y="192904"/>
                    <a:pt x="184710" y="192904"/>
                  </a:cubicBezTo>
                  <a:cubicBezTo>
                    <a:pt x="184100" y="192904"/>
                    <a:pt x="184100" y="192904"/>
                    <a:pt x="184100" y="192904"/>
                  </a:cubicBezTo>
                  <a:cubicBezTo>
                    <a:pt x="184100" y="193519"/>
                    <a:pt x="184100" y="193519"/>
                    <a:pt x="184100" y="193519"/>
                  </a:cubicBezTo>
                  <a:cubicBezTo>
                    <a:pt x="184710" y="193519"/>
                    <a:pt x="184710" y="193519"/>
                    <a:pt x="184710" y="193519"/>
                  </a:cubicBezTo>
                  <a:cubicBezTo>
                    <a:pt x="184710" y="194133"/>
                    <a:pt x="184710" y="194133"/>
                    <a:pt x="184710" y="194133"/>
                  </a:cubicBezTo>
                  <a:cubicBezTo>
                    <a:pt x="185320" y="194133"/>
                    <a:pt x="185320" y="194133"/>
                    <a:pt x="185320" y="194133"/>
                  </a:cubicBezTo>
                  <a:cubicBezTo>
                    <a:pt x="185320" y="194747"/>
                    <a:pt x="185320" y="194747"/>
                    <a:pt x="185320" y="194747"/>
                  </a:cubicBezTo>
                  <a:cubicBezTo>
                    <a:pt x="186540" y="194747"/>
                    <a:pt x="186540" y="194747"/>
                    <a:pt x="186540" y="194747"/>
                  </a:cubicBezTo>
                  <a:cubicBezTo>
                    <a:pt x="186540" y="195976"/>
                    <a:pt x="186540" y="195976"/>
                    <a:pt x="186540" y="195976"/>
                  </a:cubicBezTo>
                  <a:cubicBezTo>
                    <a:pt x="187150" y="195976"/>
                    <a:pt x="187150" y="195976"/>
                    <a:pt x="187150" y="195976"/>
                  </a:cubicBezTo>
                  <a:cubicBezTo>
                    <a:pt x="187150" y="194747"/>
                    <a:pt x="187150" y="194747"/>
                    <a:pt x="187150" y="194747"/>
                  </a:cubicBezTo>
                  <a:cubicBezTo>
                    <a:pt x="186540" y="194747"/>
                    <a:pt x="186540" y="194747"/>
                    <a:pt x="186540" y="194747"/>
                  </a:cubicBezTo>
                  <a:cubicBezTo>
                    <a:pt x="186540" y="194133"/>
                    <a:pt x="186540" y="194133"/>
                    <a:pt x="186540" y="194133"/>
                  </a:cubicBezTo>
                  <a:cubicBezTo>
                    <a:pt x="185320" y="194133"/>
                    <a:pt x="185320" y="194133"/>
                    <a:pt x="185320" y="194133"/>
                  </a:cubicBezTo>
                  <a:cubicBezTo>
                    <a:pt x="185320" y="193519"/>
                    <a:pt x="185320" y="193519"/>
                    <a:pt x="185320" y="193519"/>
                  </a:cubicBezTo>
                  <a:cubicBezTo>
                    <a:pt x="184710" y="193519"/>
                    <a:pt x="184710" y="193519"/>
                    <a:pt x="184710" y="193519"/>
                  </a:cubicBezTo>
                  <a:cubicBezTo>
                    <a:pt x="184710" y="192904"/>
                    <a:pt x="184710" y="192904"/>
                    <a:pt x="184710" y="192904"/>
                  </a:cubicBezTo>
                  <a:cubicBezTo>
                    <a:pt x="185320" y="192904"/>
                    <a:pt x="185320" y="192904"/>
                    <a:pt x="185320" y="192904"/>
                  </a:cubicBezTo>
                  <a:cubicBezTo>
                    <a:pt x="185320" y="192290"/>
                    <a:pt x="185320" y="192290"/>
                    <a:pt x="185320" y="192290"/>
                  </a:cubicBezTo>
                  <a:cubicBezTo>
                    <a:pt x="188371" y="192904"/>
                    <a:pt x="190201" y="190447"/>
                    <a:pt x="191421" y="190447"/>
                  </a:cubicBezTo>
                  <a:cubicBezTo>
                    <a:pt x="191421" y="189833"/>
                    <a:pt x="191421" y="189833"/>
                    <a:pt x="191421" y="189833"/>
                  </a:cubicBezTo>
                  <a:cubicBezTo>
                    <a:pt x="192641" y="189833"/>
                    <a:pt x="193251" y="189833"/>
                    <a:pt x="193251" y="189833"/>
                  </a:cubicBezTo>
                  <a:cubicBezTo>
                    <a:pt x="193251" y="189218"/>
                    <a:pt x="193251" y="189218"/>
                    <a:pt x="193251" y="189218"/>
                  </a:cubicBezTo>
                  <a:cubicBezTo>
                    <a:pt x="194471" y="189218"/>
                    <a:pt x="194471" y="189218"/>
                    <a:pt x="194471" y="189218"/>
                  </a:cubicBezTo>
                  <a:cubicBezTo>
                    <a:pt x="194471" y="189833"/>
                    <a:pt x="194471" y="189833"/>
                    <a:pt x="194471" y="189833"/>
                  </a:cubicBezTo>
                  <a:cubicBezTo>
                    <a:pt x="195082" y="189833"/>
                    <a:pt x="195082" y="189833"/>
                    <a:pt x="195082" y="189833"/>
                  </a:cubicBezTo>
                  <a:cubicBezTo>
                    <a:pt x="195082" y="190447"/>
                    <a:pt x="195082" y="190447"/>
                    <a:pt x="195082" y="190447"/>
                  </a:cubicBezTo>
                  <a:cubicBezTo>
                    <a:pt x="195692" y="190447"/>
                    <a:pt x="195692" y="190447"/>
                    <a:pt x="195692" y="190447"/>
                  </a:cubicBezTo>
                  <a:cubicBezTo>
                    <a:pt x="195692" y="192904"/>
                    <a:pt x="196912" y="191676"/>
                    <a:pt x="196912" y="192290"/>
                  </a:cubicBezTo>
                  <a:cubicBezTo>
                    <a:pt x="196912" y="192904"/>
                    <a:pt x="196912" y="192904"/>
                    <a:pt x="196912" y="192904"/>
                  </a:cubicBezTo>
                  <a:cubicBezTo>
                    <a:pt x="197522" y="192904"/>
                    <a:pt x="197522" y="192904"/>
                    <a:pt x="197522" y="192904"/>
                  </a:cubicBezTo>
                  <a:cubicBezTo>
                    <a:pt x="197522" y="192290"/>
                    <a:pt x="197522" y="192290"/>
                    <a:pt x="197522" y="192290"/>
                  </a:cubicBezTo>
                  <a:lnTo>
                    <a:pt x="199352" y="192625"/>
                  </a:lnTo>
                  <a:lnTo>
                    <a:pt x="199352" y="192904"/>
                  </a:lnTo>
                  <a:lnTo>
                    <a:pt x="200079" y="192758"/>
                  </a:lnTo>
                  <a:lnTo>
                    <a:pt x="204233" y="193519"/>
                  </a:lnTo>
                  <a:cubicBezTo>
                    <a:pt x="204233" y="192904"/>
                    <a:pt x="204233" y="192904"/>
                    <a:pt x="204233" y="192904"/>
                  </a:cubicBezTo>
                  <a:cubicBezTo>
                    <a:pt x="203623" y="192904"/>
                    <a:pt x="203623" y="192904"/>
                    <a:pt x="203623" y="192904"/>
                  </a:cubicBezTo>
                  <a:cubicBezTo>
                    <a:pt x="203623" y="192290"/>
                    <a:pt x="203623" y="192290"/>
                    <a:pt x="203623" y="192290"/>
                  </a:cubicBezTo>
                  <a:cubicBezTo>
                    <a:pt x="203013" y="193519"/>
                    <a:pt x="202403" y="192904"/>
                    <a:pt x="202403" y="192904"/>
                  </a:cubicBezTo>
                  <a:cubicBezTo>
                    <a:pt x="202403" y="192290"/>
                    <a:pt x="202403" y="192290"/>
                    <a:pt x="202403" y="192290"/>
                  </a:cubicBezTo>
                  <a:lnTo>
                    <a:pt x="200079" y="192758"/>
                  </a:lnTo>
                  <a:lnTo>
                    <a:pt x="199352" y="192625"/>
                  </a:lnTo>
                  <a:lnTo>
                    <a:pt x="199352" y="192290"/>
                  </a:lnTo>
                  <a:cubicBezTo>
                    <a:pt x="197522" y="192290"/>
                    <a:pt x="198132" y="192290"/>
                    <a:pt x="197522" y="192290"/>
                  </a:cubicBezTo>
                  <a:cubicBezTo>
                    <a:pt x="197522" y="191676"/>
                    <a:pt x="197522" y="191676"/>
                    <a:pt x="197522" y="191676"/>
                  </a:cubicBezTo>
                  <a:cubicBezTo>
                    <a:pt x="196912" y="191676"/>
                    <a:pt x="196912" y="191676"/>
                    <a:pt x="196912" y="191676"/>
                  </a:cubicBezTo>
                  <a:cubicBezTo>
                    <a:pt x="196912" y="189218"/>
                    <a:pt x="195082" y="189218"/>
                    <a:pt x="195692" y="188604"/>
                  </a:cubicBezTo>
                  <a:cubicBezTo>
                    <a:pt x="193861" y="188604"/>
                    <a:pt x="193861" y="188604"/>
                    <a:pt x="193251" y="188604"/>
                  </a:cubicBezTo>
                  <a:cubicBezTo>
                    <a:pt x="193251" y="187990"/>
                    <a:pt x="193251" y="187990"/>
                    <a:pt x="193251" y="187990"/>
                  </a:cubicBezTo>
                  <a:cubicBezTo>
                    <a:pt x="192031" y="187990"/>
                    <a:pt x="192031" y="187990"/>
                    <a:pt x="192031" y="187990"/>
                  </a:cubicBezTo>
                  <a:cubicBezTo>
                    <a:pt x="192031" y="188604"/>
                    <a:pt x="192031" y="188604"/>
                    <a:pt x="192031" y="188604"/>
                  </a:cubicBezTo>
                  <a:cubicBezTo>
                    <a:pt x="191421" y="188604"/>
                    <a:pt x="191421" y="188604"/>
                    <a:pt x="191421" y="188604"/>
                  </a:cubicBezTo>
                  <a:cubicBezTo>
                    <a:pt x="191421" y="189218"/>
                    <a:pt x="191421" y="189218"/>
                    <a:pt x="191421" y="189218"/>
                  </a:cubicBezTo>
                  <a:cubicBezTo>
                    <a:pt x="189591" y="189833"/>
                    <a:pt x="188981" y="189833"/>
                    <a:pt x="188371" y="189833"/>
                  </a:cubicBezTo>
                  <a:cubicBezTo>
                    <a:pt x="188371" y="190447"/>
                    <a:pt x="188371" y="190447"/>
                    <a:pt x="188371" y="190447"/>
                  </a:cubicBezTo>
                  <a:cubicBezTo>
                    <a:pt x="186540" y="190447"/>
                    <a:pt x="187150" y="190447"/>
                    <a:pt x="187150" y="190447"/>
                  </a:cubicBezTo>
                  <a:cubicBezTo>
                    <a:pt x="187150" y="189833"/>
                    <a:pt x="187150" y="189833"/>
                    <a:pt x="187150" y="189833"/>
                  </a:cubicBezTo>
                  <a:cubicBezTo>
                    <a:pt x="184710" y="189833"/>
                    <a:pt x="184100" y="189833"/>
                    <a:pt x="183490" y="189833"/>
                  </a:cubicBezTo>
                  <a:cubicBezTo>
                    <a:pt x="183490" y="187990"/>
                    <a:pt x="183490" y="188604"/>
                    <a:pt x="183490" y="188604"/>
                  </a:cubicBezTo>
                  <a:cubicBezTo>
                    <a:pt x="182880" y="188604"/>
                    <a:pt x="182880" y="188604"/>
                    <a:pt x="182880" y="188604"/>
                  </a:cubicBezTo>
                  <a:cubicBezTo>
                    <a:pt x="182880" y="187990"/>
                    <a:pt x="182880" y="187990"/>
                    <a:pt x="182880" y="187990"/>
                  </a:cubicBezTo>
                  <a:cubicBezTo>
                    <a:pt x="181050" y="189218"/>
                    <a:pt x="181050" y="187990"/>
                    <a:pt x="180440" y="188604"/>
                  </a:cubicBezTo>
                  <a:cubicBezTo>
                    <a:pt x="180440" y="189218"/>
                    <a:pt x="180440" y="189218"/>
                    <a:pt x="180440" y="189218"/>
                  </a:cubicBezTo>
                  <a:cubicBezTo>
                    <a:pt x="179830" y="189218"/>
                    <a:pt x="179830" y="189218"/>
                    <a:pt x="179830" y="189218"/>
                  </a:cubicBezTo>
                  <a:cubicBezTo>
                    <a:pt x="179830" y="186761"/>
                    <a:pt x="177389" y="187990"/>
                    <a:pt x="176779" y="187990"/>
                  </a:cubicBezTo>
                  <a:cubicBezTo>
                    <a:pt x="176779" y="186146"/>
                    <a:pt x="176779" y="186761"/>
                    <a:pt x="176779" y="186146"/>
                  </a:cubicBezTo>
                  <a:cubicBezTo>
                    <a:pt x="174949" y="186146"/>
                    <a:pt x="174949" y="186146"/>
                    <a:pt x="174949" y="186146"/>
                  </a:cubicBezTo>
                  <a:cubicBezTo>
                    <a:pt x="174949" y="185532"/>
                    <a:pt x="174949" y="185532"/>
                    <a:pt x="174949" y="185532"/>
                  </a:cubicBezTo>
                  <a:cubicBezTo>
                    <a:pt x="173729" y="185532"/>
                    <a:pt x="173729" y="185532"/>
                    <a:pt x="173729" y="185532"/>
                  </a:cubicBezTo>
                  <a:cubicBezTo>
                    <a:pt x="173729" y="186146"/>
                    <a:pt x="173729" y="186146"/>
                    <a:pt x="173729" y="186146"/>
                  </a:cubicBezTo>
                  <a:cubicBezTo>
                    <a:pt x="172509" y="185532"/>
                    <a:pt x="173119" y="184918"/>
                    <a:pt x="173119" y="184918"/>
                  </a:cubicBezTo>
                  <a:cubicBezTo>
                    <a:pt x="171288" y="184918"/>
                    <a:pt x="171898" y="186146"/>
                    <a:pt x="171898" y="186146"/>
                  </a:cubicBezTo>
                  <a:cubicBezTo>
                    <a:pt x="170068" y="186146"/>
                    <a:pt x="170678" y="186146"/>
                    <a:pt x="170068" y="186146"/>
                  </a:cubicBezTo>
                  <a:cubicBezTo>
                    <a:pt x="170068" y="185532"/>
                    <a:pt x="170068" y="185532"/>
                    <a:pt x="170068" y="185532"/>
                  </a:cubicBezTo>
                  <a:cubicBezTo>
                    <a:pt x="168848" y="185532"/>
                    <a:pt x="168848" y="185532"/>
                    <a:pt x="168848" y="185532"/>
                  </a:cubicBezTo>
                  <a:cubicBezTo>
                    <a:pt x="168848" y="184918"/>
                    <a:pt x="168848" y="184918"/>
                    <a:pt x="168848" y="184918"/>
                  </a:cubicBezTo>
                  <a:cubicBezTo>
                    <a:pt x="168238" y="184918"/>
                    <a:pt x="168238" y="184918"/>
                    <a:pt x="168238" y="184918"/>
                  </a:cubicBezTo>
                  <a:cubicBezTo>
                    <a:pt x="168238" y="184303"/>
                    <a:pt x="168238" y="184303"/>
                    <a:pt x="168238" y="184303"/>
                  </a:cubicBezTo>
                  <a:cubicBezTo>
                    <a:pt x="167628" y="184303"/>
                    <a:pt x="167628" y="184303"/>
                    <a:pt x="167628" y="184303"/>
                  </a:cubicBezTo>
                  <a:cubicBezTo>
                    <a:pt x="167628" y="181846"/>
                    <a:pt x="167628" y="181232"/>
                    <a:pt x="167628" y="180617"/>
                  </a:cubicBezTo>
                  <a:cubicBezTo>
                    <a:pt x="168848" y="180617"/>
                    <a:pt x="168848" y="180617"/>
                    <a:pt x="168848" y="180617"/>
                  </a:cubicBezTo>
                  <a:cubicBezTo>
                    <a:pt x="168238" y="180003"/>
                    <a:pt x="168238" y="180003"/>
                    <a:pt x="168238" y="180003"/>
                  </a:cubicBezTo>
                  <a:cubicBezTo>
                    <a:pt x="170068" y="180003"/>
                    <a:pt x="169458" y="180003"/>
                    <a:pt x="169458" y="180003"/>
                  </a:cubicBezTo>
                  <a:cubicBezTo>
                    <a:pt x="169458" y="180617"/>
                    <a:pt x="169458" y="180617"/>
                    <a:pt x="169458" y="180617"/>
                  </a:cubicBezTo>
                  <a:cubicBezTo>
                    <a:pt x="171288" y="178774"/>
                    <a:pt x="170068" y="178774"/>
                    <a:pt x="170068" y="178160"/>
                  </a:cubicBezTo>
                  <a:cubicBezTo>
                    <a:pt x="171288" y="178160"/>
                    <a:pt x="171288" y="178160"/>
                    <a:pt x="171288" y="178160"/>
                  </a:cubicBezTo>
                  <a:cubicBezTo>
                    <a:pt x="171288" y="178774"/>
                    <a:pt x="171288" y="178774"/>
                    <a:pt x="171288" y="178774"/>
                  </a:cubicBezTo>
                  <a:cubicBezTo>
                    <a:pt x="172509" y="177546"/>
                    <a:pt x="173729" y="178774"/>
                    <a:pt x="173729" y="178160"/>
                  </a:cubicBezTo>
                  <a:cubicBezTo>
                    <a:pt x="173729" y="177546"/>
                    <a:pt x="173729" y="177546"/>
                    <a:pt x="173729" y="177546"/>
                  </a:cubicBezTo>
                  <a:cubicBezTo>
                    <a:pt x="174949" y="178774"/>
                    <a:pt x="174949" y="178160"/>
                    <a:pt x="175559" y="178160"/>
                  </a:cubicBezTo>
                  <a:cubicBezTo>
                    <a:pt x="175559" y="178774"/>
                    <a:pt x="175559" y="178774"/>
                    <a:pt x="175559" y="178774"/>
                  </a:cubicBezTo>
                  <a:cubicBezTo>
                    <a:pt x="176169" y="178774"/>
                    <a:pt x="176169" y="178774"/>
                    <a:pt x="176169" y="178774"/>
                  </a:cubicBezTo>
                  <a:cubicBezTo>
                    <a:pt x="176169" y="178160"/>
                    <a:pt x="176169" y="178160"/>
                    <a:pt x="176169" y="178160"/>
                  </a:cubicBezTo>
                  <a:cubicBezTo>
                    <a:pt x="178609" y="180003"/>
                    <a:pt x="181660" y="178160"/>
                    <a:pt x="183490" y="178774"/>
                  </a:cubicBezTo>
                  <a:cubicBezTo>
                    <a:pt x="183490" y="178160"/>
                    <a:pt x="183490" y="178160"/>
                    <a:pt x="183490" y="178160"/>
                  </a:cubicBezTo>
                  <a:cubicBezTo>
                    <a:pt x="184100" y="178160"/>
                    <a:pt x="184100" y="178160"/>
                    <a:pt x="184100" y="178160"/>
                  </a:cubicBezTo>
                  <a:cubicBezTo>
                    <a:pt x="184710" y="180617"/>
                    <a:pt x="185930" y="181232"/>
                    <a:pt x="185320" y="181846"/>
                  </a:cubicBezTo>
                  <a:cubicBezTo>
                    <a:pt x="187150" y="181846"/>
                    <a:pt x="187150" y="180617"/>
                    <a:pt x="187761" y="181232"/>
                  </a:cubicBezTo>
                  <a:cubicBezTo>
                    <a:pt x="187761" y="180617"/>
                    <a:pt x="187761" y="180617"/>
                    <a:pt x="187761" y="180617"/>
                  </a:cubicBezTo>
                  <a:cubicBezTo>
                    <a:pt x="187150" y="180617"/>
                    <a:pt x="187150" y="180617"/>
                    <a:pt x="187150" y="180617"/>
                  </a:cubicBezTo>
                  <a:cubicBezTo>
                    <a:pt x="187150" y="180003"/>
                    <a:pt x="187150" y="180003"/>
                    <a:pt x="187150" y="180003"/>
                  </a:cubicBezTo>
                  <a:cubicBezTo>
                    <a:pt x="187761" y="180003"/>
                    <a:pt x="187761" y="180003"/>
                    <a:pt x="187761" y="180003"/>
                  </a:cubicBezTo>
                  <a:cubicBezTo>
                    <a:pt x="187761" y="178774"/>
                    <a:pt x="187761" y="178774"/>
                    <a:pt x="187761" y="178774"/>
                  </a:cubicBezTo>
                  <a:cubicBezTo>
                    <a:pt x="188371" y="178774"/>
                    <a:pt x="188371" y="178774"/>
                    <a:pt x="188371" y="178774"/>
                  </a:cubicBezTo>
                  <a:cubicBezTo>
                    <a:pt x="188371" y="180003"/>
                    <a:pt x="188371" y="180003"/>
                    <a:pt x="188371" y="180003"/>
                  </a:cubicBezTo>
                  <a:cubicBezTo>
                    <a:pt x="190201" y="180003"/>
                    <a:pt x="189591" y="180003"/>
                    <a:pt x="189591" y="180003"/>
                  </a:cubicBezTo>
                  <a:cubicBezTo>
                    <a:pt x="189591" y="180617"/>
                    <a:pt x="189591" y="180617"/>
                    <a:pt x="189591" y="180617"/>
                  </a:cubicBezTo>
                  <a:cubicBezTo>
                    <a:pt x="191421" y="180617"/>
                    <a:pt x="191421" y="180617"/>
                    <a:pt x="191421" y="180617"/>
                  </a:cubicBezTo>
                  <a:cubicBezTo>
                    <a:pt x="191421" y="180003"/>
                    <a:pt x="191421" y="180003"/>
                    <a:pt x="191421" y="180003"/>
                  </a:cubicBezTo>
                  <a:cubicBezTo>
                    <a:pt x="193251" y="180003"/>
                    <a:pt x="192641" y="180003"/>
                    <a:pt x="192641" y="180003"/>
                  </a:cubicBezTo>
                  <a:cubicBezTo>
                    <a:pt x="192641" y="178774"/>
                    <a:pt x="192641" y="178774"/>
                    <a:pt x="192641" y="178774"/>
                  </a:cubicBezTo>
                  <a:cubicBezTo>
                    <a:pt x="193861" y="180003"/>
                    <a:pt x="193251" y="180003"/>
                    <a:pt x="193251" y="180617"/>
                  </a:cubicBezTo>
                  <a:cubicBezTo>
                    <a:pt x="195082" y="180617"/>
                    <a:pt x="194471" y="180617"/>
                    <a:pt x="195082" y="180617"/>
                  </a:cubicBezTo>
                  <a:cubicBezTo>
                    <a:pt x="195082" y="181232"/>
                    <a:pt x="195082" y="181232"/>
                    <a:pt x="195082" y="181232"/>
                  </a:cubicBezTo>
                  <a:cubicBezTo>
                    <a:pt x="195692" y="181232"/>
                    <a:pt x="195692" y="181232"/>
                    <a:pt x="195692" y="181232"/>
                  </a:cubicBezTo>
                  <a:cubicBezTo>
                    <a:pt x="194471" y="180617"/>
                    <a:pt x="195082" y="180003"/>
                    <a:pt x="195082" y="180003"/>
                  </a:cubicBezTo>
                  <a:cubicBezTo>
                    <a:pt x="193251" y="180003"/>
                    <a:pt x="193861" y="180003"/>
                    <a:pt x="193251" y="180003"/>
                  </a:cubicBezTo>
                  <a:cubicBezTo>
                    <a:pt x="193251" y="178774"/>
                    <a:pt x="193251" y="178774"/>
                    <a:pt x="193251" y="178774"/>
                  </a:cubicBezTo>
                  <a:lnTo>
                    <a:pt x="192641" y="178774"/>
                  </a:lnTo>
                  <a:lnTo>
                    <a:pt x="191421" y="178774"/>
                  </a:lnTo>
                  <a:cubicBezTo>
                    <a:pt x="191421" y="180003"/>
                    <a:pt x="191421" y="180003"/>
                    <a:pt x="191421" y="180003"/>
                  </a:cubicBezTo>
                  <a:cubicBezTo>
                    <a:pt x="190811" y="180003"/>
                    <a:pt x="190811" y="180003"/>
                    <a:pt x="190811" y="180003"/>
                  </a:cubicBezTo>
                  <a:cubicBezTo>
                    <a:pt x="190811" y="178774"/>
                    <a:pt x="190811" y="178774"/>
                    <a:pt x="190811" y="178774"/>
                  </a:cubicBezTo>
                  <a:cubicBezTo>
                    <a:pt x="188981" y="178774"/>
                    <a:pt x="189591" y="178774"/>
                    <a:pt x="188981" y="178774"/>
                  </a:cubicBezTo>
                  <a:cubicBezTo>
                    <a:pt x="188981" y="178160"/>
                    <a:pt x="188981" y="178160"/>
                    <a:pt x="188981" y="178160"/>
                  </a:cubicBezTo>
                  <a:cubicBezTo>
                    <a:pt x="187150" y="178160"/>
                    <a:pt x="187761" y="178160"/>
                    <a:pt x="187761" y="178160"/>
                  </a:cubicBezTo>
                  <a:cubicBezTo>
                    <a:pt x="187761" y="177546"/>
                    <a:pt x="187761" y="177546"/>
                    <a:pt x="187761" y="177546"/>
                  </a:cubicBezTo>
                  <a:cubicBezTo>
                    <a:pt x="188371" y="177546"/>
                    <a:pt x="188371" y="177546"/>
                    <a:pt x="188371" y="177546"/>
                  </a:cubicBezTo>
                  <a:cubicBezTo>
                    <a:pt x="188371" y="175703"/>
                    <a:pt x="188371" y="176317"/>
                    <a:pt x="188371" y="176317"/>
                  </a:cubicBezTo>
                  <a:cubicBezTo>
                    <a:pt x="188981" y="176317"/>
                    <a:pt x="188981" y="176317"/>
                    <a:pt x="188981" y="176317"/>
                  </a:cubicBezTo>
                  <a:cubicBezTo>
                    <a:pt x="188981" y="176931"/>
                    <a:pt x="188981" y="176931"/>
                    <a:pt x="188981" y="176931"/>
                  </a:cubicBezTo>
                  <a:cubicBezTo>
                    <a:pt x="189591" y="176931"/>
                    <a:pt x="189591" y="176931"/>
                    <a:pt x="189591" y="176931"/>
                  </a:cubicBezTo>
                  <a:cubicBezTo>
                    <a:pt x="189591" y="177546"/>
                    <a:pt x="189591" y="177546"/>
                    <a:pt x="189591" y="177546"/>
                  </a:cubicBezTo>
                  <a:cubicBezTo>
                    <a:pt x="190811" y="177546"/>
                    <a:pt x="190811" y="177546"/>
                    <a:pt x="190811" y="177546"/>
                  </a:cubicBezTo>
                  <a:cubicBezTo>
                    <a:pt x="190811" y="178160"/>
                    <a:pt x="190811" y="178160"/>
                    <a:pt x="190811" y="178160"/>
                  </a:cubicBezTo>
                  <a:cubicBezTo>
                    <a:pt x="191421" y="178160"/>
                    <a:pt x="191421" y="178160"/>
                    <a:pt x="191421" y="178160"/>
                  </a:cubicBezTo>
                  <a:cubicBezTo>
                    <a:pt x="191421" y="177546"/>
                    <a:pt x="191421" y="177546"/>
                    <a:pt x="191421" y="177546"/>
                  </a:cubicBezTo>
                  <a:cubicBezTo>
                    <a:pt x="189591" y="177546"/>
                    <a:pt x="189591" y="175703"/>
                    <a:pt x="188981" y="176317"/>
                  </a:cubicBezTo>
                  <a:cubicBezTo>
                    <a:pt x="189591" y="176317"/>
                    <a:pt x="189591" y="176317"/>
                    <a:pt x="189591" y="176317"/>
                  </a:cubicBezTo>
                  <a:cubicBezTo>
                    <a:pt x="189591" y="174474"/>
                    <a:pt x="189591" y="175088"/>
                    <a:pt x="189591" y="174474"/>
                  </a:cubicBezTo>
                  <a:cubicBezTo>
                    <a:pt x="191421" y="174474"/>
                    <a:pt x="191421" y="174474"/>
                    <a:pt x="191421" y="174474"/>
                  </a:cubicBezTo>
                  <a:cubicBezTo>
                    <a:pt x="191421" y="173860"/>
                    <a:pt x="191421" y="173860"/>
                    <a:pt x="191421" y="173860"/>
                  </a:cubicBezTo>
                  <a:cubicBezTo>
                    <a:pt x="192031" y="173860"/>
                    <a:pt x="192031" y="173860"/>
                    <a:pt x="192031" y="173860"/>
                  </a:cubicBezTo>
                  <a:cubicBezTo>
                    <a:pt x="192031" y="175703"/>
                    <a:pt x="192031" y="175703"/>
                    <a:pt x="192031" y="176317"/>
                  </a:cubicBezTo>
                  <a:cubicBezTo>
                    <a:pt x="193251" y="175088"/>
                    <a:pt x="192641" y="175088"/>
                    <a:pt x="192641" y="174474"/>
                  </a:cubicBezTo>
                  <a:cubicBezTo>
                    <a:pt x="194471" y="174474"/>
                    <a:pt x="195082" y="174474"/>
                    <a:pt x="195692" y="174474"/>
                  </a:cubicBezTo>
                  <a:cubicBezTo>
                    <a:pt x="195692" y="173860"/>
                    <a:pt x="195692" y="173860"/>
                    <a:pt x="195692" y="173860"/>
                  </a:cubicBezTo>
                  <a:cubicBezTo>
                    <a:pt x="197522" y="173860"/>
                    <a:pt x="196912" y="173860"/>
                    <a:pt x="196912" y="173860"/>
                  </a:cubicBezTo>
                  <a:cubicBezTo>
                    <a:pt x="196912" y="174474"/>
                    <a:pt x="196912" y="174474"/>
                    <a:pt x="196912" y="174474"/>
                  </a:cubicBezTo>
                  <a:cubicBezTo>
                    <a:pt x="198742" y="174474"/>
                    <a:pt x="199352" y="174474"/>
                    <a:pt x="199352" y="174474"/>
                  </a:cubicBezTo>
                  <a:cubicBezTo>
                    <a:pt x="199352" y="173245"/>
                    <a:pt x="199352" y="173245"/>
                    <a:pt x="199352" y="173245"/>
                  </a:cubicBezTo>
                  <a:cubicBezTo>
                    <a:pt x="200572" y="173245"/>
                    <a:pt x="200572" y="172017"/>
                    <a:pt x="200572" y="172631"/>
                  </a:cubicBezTo>
                  <a:cubicBezTo>
                    <a:pt x="200572" y="173245"/>
                    <a:pt x="200572" y="173245"/>
                    <a:pt x="200572" y="173245"/>
                  </a:cubicBezTo>
                  <a:cubicBezTo>
                    <a:pt x="201182" y="173245"/>
                    <a:pt x="201182" y="173245"/>
                    <a:pt x="201182" y="173245"/>
                  </a:cubicBezTo>
                  <a:cubicBezTo>
                    <a:pt x="201182" y="171402"/>
                    <a:pt x="201182" y="172017"/>
                    <a:pt x="201182" y="171402"/>
                  </a:cubicBezTo>
                  <a:cubicBezTo>
                    <a:pt x="199962" y="171402"/>
                    <a:pt x="199962" y="171402"/>
                    <a:pt x="199962" y="171402"/>
                  </a:cubicBezTo>
                  <a:cubicBezTo>
                    <a:pt x="199962" y="172631"/>
                    <a:pt x="199962" y="172631"/>
                    <a:pt x="199962" y="172631"/>
                  </a:cubicBezTo>
                  <a:cubicBezTo>
                    <a:pt x="199352" y="172631"/>
                    <a:pt x="199352" y="172631"/>
                    <a:pt x="199352" y="172631"/>
                  </a:cubicBezTo>
                  <a:cubicBezTo>
                    <a:pt x="199352" y="173245"/>
                    <a:pt x="199352" y="173245"/>
                    <a:pt x="199352" y="173245"/>
                  </a:cubicBezTo>
                  <a:cubicBezTo>
                    <a:pt x="198742" y="173245"/>
                    <a:pt x="198742" y="173245"/>
                    <a:pt x="198742" y="173245"/>
                  </a:cubicBezTo>
                  <a:cubicBezTo>
                    <a:pt x="198742" y="173860"/>
                    <a:pt x="198742" y="173860"/>
                    <a:pt x="198742" y="173860"/>
                  </a:cubicBezTo>
                  <a:cubicBezTo>
                    <a:pt x="197522" y="173860"/>
                    <a:pt x="197522" y="173860"/>
                    <a:pt x="197522" y="173860"/>
                  </a:cubicBezTo>
                  <a:cubicBezTo>
                    <a:pt x="197522" y="173245"/>
                    <a:pt x="197522" y="173245"/>
                    <a:pt x="197522" y="173245"/>
                  </a:cubicBezTo>
                  <a:cubicBezTo>
                    <a:pt x="196912" y="173860"/>
                    <a:pt x="196912" y="173860"/>
                    <a:pt x="196912" y="173860"/>
                  </a:cubicBezTo>
                  <a:cubicBezTo>
                    <a:pt x="196912" y="173245"/>
                    <a:pt x="196912" y="173245"/>
                    <a:pt x="196912" y="173245"/>
                  </a:cubicBezTo>
                  <a:cubicBezTo>
                    <a:pt x="195692" y="173245"/>
                    <a:pt x="195692" y="173245"/>
                    <a:pt x="195692" y="173245"/>
                  </a:cubicBezTo>
                  <a:cubicBezTo>
                    <a:pt x="195692" y="172631"/>
                    <a:pt x="195692" y="172631"/>
                    <a:pt x="195692" y="172631"/>
                  </a:cubicBezTo>
                  <a:cubicBezTo>
                    <a:pt x="195082" y="172631"/>
                    <a:pt x="195082" y="172631"/>
                    <a:pt x="195082" y="172631"/>
                  </a:cubicBezTo>
                  <a:cubicBezTo>
                    <a:pt x="195082" y="171402"/>
                    <a:pt x="195082" y="171402"/>
                    <a:pt x="195082" y="171402"/>
                  </a:cubicBezTo>
                  <a:cubicBezTo>
                    <a:pt x="196302" y="171402"/>
                    <a:pt x="196302" y="171402"/>
                    <a:pt x="196302" y="171402"/>
                  </a:cubicBezTo>
                  <a:cubicBezTo>
                    <a:pt x="196302" y="170788"/>
                    <a:pt x="196302" y="170788"/>
                    <a:pt x="196302" y="170788"/>
                  </a:cubicBezTo>
                  <a:cubicBezTo>
                    <a:pt x="198132" y="170788"/>
                    <a:pt x="197522" y="170788"/>
                    <a:pt x="197522" y="170788"/>
                  </a:cubicBezTo>
                  <a:cubicBezTo>
                    <a:pt x="197522" y="170174"/>
                    <a:pt x="197522" y="170174"/>
                    <a:pt x="197522" y="170174"/>
                  </a:cubicBezTo>
                  <a:cubicBezTo>
                    <a:pt x="198742" y="171402"/>
                    <a:pt x="198742" y="170788"/>
                    <a:pt x="199352" y="170788"/>
                  </a:cubicBezTo>
                  <a:cubicBezTo>
                    <a:pt x="199352" y="170174"/>
                    <a:pt x="199352" y="170174"/>
                    <a:pt x="199352" y="170174"/>
                  </a:cubicBezTo>
                  <a:cubicBezTo>
                    <a:pt x="198742" y="170174"/>
                    <a:pt x="198742" y="170174"/>
                    <a:pt x="198742" y="170174"/>
                  </a:cubicBezTo>
                  <a:cubicBezTo>
                    <a:pt x="198742" y="169559"/>
                    <a:pt x="198742" y="169559"/>
                    <a:pt x="198742" y="169559"/>
                  </a:cubicBezTo>
                  <a:cubicBezTo>
                    <a:pt x="196302" y="169559"/>
                    <a:pt x="195082" y="169559"/>
                    <a:pt x="195082" y="168945"/>
                  </a:cubicBezTo>
                  <a:cubicBezTo>
                    <a:pt x="195082" y="169559"/>
                    <a:pt x="195082" y="169559"/>
                    <a:pt x="195082" y="169559"/>
                  </a:cubicBezTo>
                  <a:cubicBezTo>
                    <a:pt x="193251" y="169559"/>
                    <a:pt x="193861" y="169559"/>
                    <a:pt x="193251" y="169559"/>
                  </a:cubicBezTo>
                  <a:cubicBezTo>
                    <a:pt x="193251" y="168945"/>
                    <a:pt x="193251" y="168945"/>
                    <a:pt x="193251" y="168945"/>
                  </a:cubicBezTo>
                  <a:cubicBezTo>
                    <a:pt x="192641" y="168945"/>
                    <a:pt x="192641" y="168945"/>
                    <a:pt x="192641" y="168945"/>
                  </a:cubicBezTo>
                  <a:cubicBezTo>
                    <a:pt x="192641" y="169559"/>
                    <a:pt x="192641" y="169559"/>
                    <a:pt x="192641" y="169559"/>
                  </a:cubicBezTo>
                  <a:cubicBezTo>
                    <a:pt x="190811" y="169559"/>
                    <a:pt x="189591" y="169559"/>
                    <a:pt x="188981" y="169559"/>
                  </a:cubicBezTo>
                  <a:cubicBezTo>
                    <a:pt x="188981" y="168945"/>
                    <a:pt x="188981" y="168945"/>
                    <a:pt x="188981" y="168945"/>
                  </a:cubicBezTo>
                  <a:cubicBezTo>
                    <a:pt x="188371" y="168945"/>
                    <a:pt x="188371" y="168945"/>
                    <a:pt x="188371" y="168945"/>
                  </a:cubicBezTo>
                  <a:cubicBezTo>
                    <a:pt x="188371" y="167102"/>
                    <a:pt x="188371" y="167716"/>
                    <a:pt x="188371" y="167102"/>
                  </a:cubicBezTo>
                  <a:cubicBezTo>
                    <a:pt x="190201" y="167102"/>
                    <a:pt x="189591" y="167102"/>
                    <a:pt x="189591" y="167102"/>
                  </a:cubicBezTo>
                  <a:cubicBezTo>
                    <a:pt x="189591" y="166487"/>
                    <a:pt x="189591" y="166487"/>
                    <a:pt x="189591" y="166487"/>
                  </a:cubicBezTo>
                  <a:cubicBezTo>
                    <a:pt x="190811" y="166487"/>
                    <a:pt x="190811" y="166487"/>
                    <a:pt x="190811" y="166487"/>
                  </a:cubicBezTo>
                  <a:cubicBezTo>
                    <a:pt x="190811" y="167102"/>
                    <a:pt x="190811" y="167102"/>
                    <a:pt x="190811" y="167102"/>
                  </a:cubicBezTo>
                  <a:cubicBezTo>
                    <a:pt x="192031" y="167102"/>
                    <a:pt x="192031" y="167102"/>
                    <a:pt x="192031" y="167102"/>
                  </a:cubicBezTo>
                  <a:cubicBezTo>
                    <a:pt x="191421" y="168330"/>
                    <a:pt x="191421" y="168330"/>
                    <a:pt x="191421" y="168330"/>
                  </a:cubicBezTo>
                  <a:cubicBezTo>
                    <a:pt x="192031" y="168330"/>
                    <a:pt x="192031" y="168330"/>
                    <a:pt x="192031" y="168330"/>
                  </a:cubicBezTo>
                  <a:cubicBezTo>
                    <a:pt x="192031" y="167102"/>
                    <a:pt x="192031" y="167102"/>
                    <a:pt x="192031" y="167102"/>
                  </a:cubicBezTo>
                  <a:cubicBezTo>
                    <a:pt x="192641" y="167102"/>
                    <a:pt x="192641" y="167102"/>
                    <a:pt x="192641" y="167102"/>
                  </a:cubicBezTo>
                  <a:cubicBezTo>
                    <a:pt x="192641" y="166487"/>
                    <a:pt x="192641" y="166487"/>
                    <a:pt x="192641" y="166487"/>
                  </a:cubicBezTo>
                  <a:cubicBezTo>
                    <a:pt x="190811" y="166487"/>
                    <a:pt x="191421" y="166487"/>
                    <a:pt x="191421" y="166487"/>
                  </a:cubicBezTo>
                  <a:cubicBezTo>
                    <a:pt x="191421" y="165259"/>
                    <a:pt x="191421" y="164644"/>
                    <a:pt x="191421" y="164644"/>
                  </a:cubicBezTo>
                  <a:cubicBezTo>
                    <a:pt x="192031" y="165259"/>
                    <a:pt x="192031" y="165259"/>
                    <a:pt x="192031" y="165259"/>
                  </a:cubicBezTo>
                  <a:cubicBezTo>
                    <a:pt x="192031" y="163416"/>
                    <a:pt x="192031" y="164030"/>
                    <a:pt x="192031" y="163416"/>
                  </a:cubicBezTo>
                  <a:cubicBezTo>
                    <a:pt x="193861" y="163416"/>
                    <a:pt x="193251" y="163416"/>
                    <a:pt x="193251" y="163416"/>
                  </a:cubicBezTo>
                  <a:cubicBezTo>
                    <a:pt x="193251" y="162187"/>
                    <a:pt x="193251" y="161573"/>
                    <a:pt x="193251" y="161573"/>
                  </a:cubicBezTo>
                  <a:cubicBezTo>
                    <a:pt x="194471" y="161573"/>
                    <a:pt x="194471" y="161573"/>
                    <a:pt x="194471" y="161573"/>
                  </a:cubicBezTo>
                  <a:cubicBezTo>
                    <a:pt x="194471" y="160958"/>
                    <a:pt x="194471" y="160958"/>
                    <a:pt x="194471" y="160958"/>
                  </a:cubicBezTo>
                  <a:cubicBezTo>
                    <a:pt x="195082" y="160958"/>
                    <a:pt x="195082" y="160958"/>
                    <a:pt x="195082" y="160958"/>
                  </a:cubicBezTo>
                  <a:cubicBezTo>
                    <a:pt x="195082" y="161573"/>
                    <a:pt x="195082" y="161573"/>
                    <a:pt x="195082" y="161573"/>
                  </a:cubicBezTo>
                  <a:cubicBezTo>
                    <a:pt x="195692" y="161573"/>
                    <a:pt x="195692" y="161573"/>
                    <a:pt x="195692" y="161573"/>
                  </a:cubicBezTo>
                  <a:cubicBezTo>
                    <a:pt x="195692" y="160958"/>
                    <a:pt x="195692" y="160958"/>
                    <a:pt x="195692" y="160958"/>
                  </a:cubicBezTo>
                  <a:cubicBezTo>
                    <a:pt x="195082" y="160958"/>
                    <a:pt x="195082" y="160958"/>
                    <a:pt x="195082" y="160958"/>
                  </a:cubicBezTo>
                  <a:cubicBezTo>
                    <a:pt x="195082" y="160344"/>
                    <a:pt x="195082" y="160344"/>
                    <a:pt x="195082" y="160344"/>
                  </a:cubicBezTo>
                  <a:cubicBezTo>
                    <a:pt x="194471" y="160344"/>
                    <a:pt x="194471" y="160344"/>
                    <a:pt x="194471" y="160344"/>
                  </a:cubicBezTo>
                  <a:cubicBezTo>
                    <a:pt x="194471" y="159115"/>
                    <a:pt x="194471" y="159115"/>
                    <a:pt x="194471" y="159115"/>
                  </a:cubicBezTo>
                  <a:cubicBezTo>
                    <a:pt x="195082" y="159115"/>
                    <a:pt x="195082" y="159115"/>
                    <a:pt x="195082" y="159115"/>
                  </a:cubicBezTo>
                  <a:cubicBezTo>
                    <a:pt x="195082" y="157887"/>
                    <a:pt x="195082" y="157887"/>
                    <a:pt x="195082" y="157887"/>
                  </a:cubicBezTo>
                  <a:cubicBezTo>
                    <a:pt x="195692" y="157887"/>
                    <a:pt x="195692" y="157887"/>
                    <a:pt x="195692" y="157887"/>
                  </a:cubicBezTo>
                  <a:cubicBezTo>
                    <a:pt x="195692" y="157272"/>
                    <a:pt x="195692" y="157272"/>
                    <a:pt x="195692" y="157272"/>
                  </a:cubicBezTo>
                  <a:cubicBezTo>
                    <a:pt x="196302" y="157272"/>
                    <a:pt x="196302" y="157272"/>
                    <a:pt x="196302" y="157272"/>
                  </a:cubicBezTo>
                  <a:cubicBezTo>
                    <a:pt x="196302" y="156658"/>
                    <a:pt x="196302" y="156658"/>
                    <a:pt x="196302" y="156658"/>
                  </a:cubicBezTo>
                  <a:cubicBezTo>
                    <a:pt x="198742" y="156658"/>
                    <a:pt x="199962" y="156658"/>
                    <a:pt x="200572" y="156658"/>
                  </a:cubicBezTo>
                  <a:cubicBezTo>
                    <a:pt x="200572" y="157272"/>
                    <a:pt x="200572" y="157272"/>
                    <a:pt x="200572" y="157272"/>
                  </a:cubicBezTo>
                  <a:cubicBezTo>
                    <a:pt x="202403" y="157272"/>
                    <a:pt x="201792" y="157272"/>
                    <a:pt x="202403" y="157272"/>
                  </a:cubicBezTo>
                  <a:cubicBezTo>
                    <a:pt x="202403" y="159115"/>
                    <a:pt x="202403" y="159730"/>
                    <a:pt x="202403" y="160344"/>
                  </a:cubicBezTo>
                  <a:cubicBezTo>
                    <a:pt x="203013" y="160344"/>
                    <a:pt x="203013" y="160344"/>
                    <a:pt x="203013" y="160344"/>
                  </a:cubicBezTo>
                  <a:cubicBezTo>
                    <a:pt x="203013" y="160958"/>
                    <a:pt x="203013" y="160958"/>
                    <a:pt x="203013" y="160958"/>
                  </a:cubicBezTo>
                  <a:cubicBezTo>
                    <a:pt x="203623" y="160958"/>
                    <a:pt x="203623" y="160958"/>
                    <a:pt x="203623" y="160958"/>
                  </a:cubicBezTo>
                  <a:cubicBezTo>
                    <a:pt x="203623" y="161573"/>
                    <a:pt x="203623" y="161573"/>
                    <a:pt x="203623" y="161573"/>
                  </a:cubicBezTo>
                  <a:cubicBezTo>
                    <a:pt x="204233" y="161573"/>
                    <a:pt x="204233" y="161573"/>
                    <a:pt x="204233" y="161573"/>
                  </a:cubicBezTo>
                  <a:cubicBezTo>
                    <a:pt x="204233" y="162187"/>
                    <a:pt x="204233" y="162187"/>
                    <a:pt x="204233" y="162187"/>
                  </a:cubicBezTo>
                  <a:cubicBezTo>
                    <a:pt x="207893" y="162187"/>
                    <a:pt x="211554" y="162187"/>
                    <a:pt x="213994" y="162187"/>
                  </a:cubicBezTo>
                  <a:cubicBezTo>
                    <a:pt x="213994" y="161573"/>
                    <a:pt x="213994" y="161573"/>
                    <a:pt x="213994" y="161573"/>
                  </a:cubicBezTo>
                  <a:cubicBezTo>
                    <a:pt x="212774" y="161573"/>
                    <a:pt x="212774" y="161573"/>
                    <a:pt x="212774" y="161573"/>
                  </a:cubicBezTo>
                  <a:cubicBezTo>
                    <a:pt x="212774" y="160958"/>
                    <a:pt x="212774" y="160958"/>
                    <a:pt x="212774" y="160958"/>
                  </a:cubicBezTo>
                  <a:cubicBezTo>
                    <a:pt x="211554" y="162801"/>
                    <a:pt x="210944" y="160344"/>
                    <a:pt x="210944" y="160958"/>
                  </a:cubicBezTo>
                  <a:cubicBezTo>
                    <a:pt x="210944" y="161573"/>
                    <a:pt x="210944" y="161573"/>
                    <a:pt x="210944" y="161573"/>
                  </a:cubicBezTo>
                  <a:cubicBezTo>
                    <a:pt x="208503" y="161573"/>
                    <a:pt x="207283" y="161573"/>
                    <a:pt x="206673" y="161573"/>
                  </a:cubicBezTo>
                  <a:cubicBezTo>
                    <a:pt x="206673" y="160958"/>
                    <a:pt x="206673" y="160958"/>
                    <a:pt x="206673" y="160958"/>
                  </a:cubicBezTo>
                  <a:cubicBezTo>
                    <a:pt x="204843" y="160958"/>
                    <a:pt x="205453" y="160958"/>
                    <a:pt x="204843" y="160958"/>
                  </a:cubicBezTo>
                  <a:cubicBezTo>
                    <a:pt x="204843" y="159115"/>
                    <a:pt x="204843" y="159730"/>
                    <a:pt x="204843" y="159115"/>
                  </a:cubicBezTo>
                  <a:cubicBezTo>
                    <a:pt x="204233" y="159115"/>
                    <a:pt x="204233" y="159115"/>
                    <a:pt x="204233" y="159115"/>
                  </a:cubicBezTo>
                  <a:cubicBezTo>
                    <a:pt x="204233" y="157272"/>
                    <a:pt x="204233" y="156658"/>
                    <a:pt x="204233" y="156658"/>
                  </a:cubicBezTo>
                  <a:cubicBezTo>
                    <a:pt x="204843" y="157272"/>
                    <a:pt x="204843" y="157272"/>
                    <a:pt x="204843" y="157272"/>
                  </a:cubicBezTo>
                  <a:cubicBezTo>
                    <a:pt x="204843" y="155429"/>
                    <a:pt x="204843" y="156044"/>
                    <a:pt x="204843" y="155429"/>
                  </a:cubicBezTo>
                  <a:cubicBezTo>
                    <a:pt x="204233" y="155429"/>
                    <a:pt x="204233" y="155429"/>
                    <a:pt x="204233" y="155429"/>
                  </a:cubicBezTo>
                  <a:cubicBezTo>
                    <a:pt x="204233" y="154815"/>
                    <a:pt x="204233" y="154815"/>
                    <a:pt x="204233" y="154815"/>
                  </a:cubicBezTo>
                  <a:cubicBezTo>
                    <a:pt x="203013" y="154815"/>
                    <a:pt x="202403" y="154815"/>
                    <a:pt x="202403" y="154815"/>
                  </a:cubicBezTo>
                  <a:cubicBezTo>
                    <a:pt x="202403" y="155429"/>
                    <a:pt x="202403" y="155429"/>
                    <a:pt x="202403" y="155429"/>
                  </a:cubicBezTo>
                  <a:cubicBezTo>
                    <a:pt x="200572" y="155429"/>
                    <a:pt x="201182" y="155429"/>
                    <a:pt x="200572" y="155429"/>
                  </a:cubicBezTo>
                  <a:cubicBezTo>
                    <a:pt x="200572" y="154201"/>
                    <a:pt x="200572" y="152972"/>
                    <a:pt x="200572" y="152972"/>
                  </a:cubicBezTo>
                  <a:cubicBezTo>
                    <a:pt x="199962" y="153586"/>
                    <a:pt x="199962" y="153586"/>
                    <a:pt x="199962" y="153586"/>
                  </a:cubicBezTo>
                  <a:cubicBezTo>
                    <a:pt x="199962" y="152972"/>
                    <a:pt x="199962" y="152972"/>
                    <a:pt x="199962" y="152972"/>
                  </a:cubicBezTo>
                  <a:cubicBezTo>
                    <a:pt x="199352" y="152972"/>
                    <a:pt x="199352" y="152972"/>
                    <a:pt x="199352" y="152972"/>
                  </a:cubicBezTo>
                  <a:cubicBezTo>
                    <a:pt x="199352" y="151129"/>
                    <a:pt x="199352" y="151743"/>
                    <a:pt x="199352" y="151129"/>
                  </a:cubicBezTo>
                  <a:cubicBezTo>
                    <a:pt x="199962" y="151129"/>
                    <a:pt x="199962" y="151129"/>
                    <a:pt x="199962" y="151129"/>
                  </a:cubicBezTo>
                  <a:cubicBezTo>
                    <a:pt x="199962" y="150515"/>
                    <a:pt x="199962" y="150515"/>
                    <a:pt x="199962" y="150515"/>
                  </a:cubicBezTo>
                  <a:cubicBezTo>
                    <a:pt x="200572" y="150515"/>
                    <a:pt x="200572" y="150515"/>
                    <a:pt x="200572" y="150515"/>
                  </a:cubicBezTo>
                  <a:cubicBezTo>
                    <a:pt x="200572" y="149900"/>
                    <a:pt x="200572" y="149900"/>
                    <a:pt x="200572" y="149900"/>
                  </a:cubicBezTo>
                  <a:cubicBezTo>
                    <a:pt x="201182" y="149900"/>
                    <a:pt x="201182" y="149900"/>
                    <a:pt x="201182" y="149900"/>
                  </a:cubicBezTo>
                  <a:cubicBezTo>
                    <a:pt x="201182" y="149286"/>
                    <a:pt x="201182" y="149286"/>
                    <a:pt x="201182" y="149286"/>
                  </a:cubicBezTo>
                  <a:cubicBezTo>
                    <a:pt x="203623" y="149286"/>
                    <a:pt x="204233" y="147443"/>
                    <a:pt x="204233" y="146828"/>
                  </a:cubicBezTo>
                  <a:cubicBezTo>
                    <a:pt x="206673" y="146828"/>
                    <a:pt x="208503" y="146828"/>
                    <a:pt x="209113" y="146828"/>
                  </a:cubicBezTo>
                  <a:cubicBezTo>
                    <a:pt x="209113" y="147443"/>
                    <a:pt x="209113" y="147443"/>
                    <a:pt x="209113" y="147443"/>
                  </a:cubicBezTo>
                  <a:cubicBezTo>
                    <a:pt x="210944" y="147443"/>
                    <a:pt x="210944" y="147443"/>
                    <a:pt x="210944" y="147443"/>
                  </a:cubicBezTo>
                  <a:cubicBezTo>
                    <a:pt x="210944" y="148671"/>
                    <a:pt x="210944" y="148671"/>
                    <a:pt x="210944" y="148671"/>
                  </a:cubicBezTo>
                  <a:cubicBezTo>
                    <a:pt x="211554" y="148671"/>
                    <a:pt x="211554" y="148671"/>
                    <a:pt x="211554" y="148671"/>
                  </a:cubicBezTo>
                  <a:cubicBezTo>
                    <a:pt x="211554" y="149286"/>
                    <a:pt x="211554" y="149286"/>
                    <a:pt x="211554" y="149286"/>
                  </a:cubicBezTo>
                  <a:cubicBezTo>
                    <a:pt x="212164" y="149286"/>
                    <a:pt x="212164" y="149286"/>
                    <a:pt x="212164" y="149286"/>
                  </a:cubicBezTo>
                  <a:cubicBezTo>
                    <a:pt x="212164" y="150515"/>
                    <a:pt x="212164" y="151129"/>
                    <a:pt x="212164" y="151129"/>
                  </a:cubicBezTo>
                  <a:cubicBezTo>
                    <a:pt x="213994" y="151743"/>
                    <a:pt x="214604" y="153586"/>
                    <a:pt x="215214" y="152972"/>
                  </a:cubicBezTo>
                  <a:cubicBezTo>
                    <a:pt x="215214" y="151129"/>
                    <a:pt x="216434" y="151129"/>
                    <a:pt x="215824" y="151129"/>
                  </a:cubicBezTo>
                  <a:cubicBezTo>
                    <a:pt x="215824" y="151743"/>
                    <a:pt x="215824" y="151743"/>
                    <a:pt x="215824" y="151743"/>
                  </a:cubicBezTo>
                  <a:cubicBezTo>
                    <a:pt x="217655" y="152358"/>
                    <a:pt x="217045" y="151129"/>
                    <a:pt x="217655" y="151129"/>
                  </a:cubicBezTo>
                  <a:cubicBezTo>
                    <a:pt x="216434" y="149900"/>
                    <a:pt x="216434" y="150515"/>
                    <a:pt x="215824" y="150515"/>
                  </a:cubicBezTo>
                  <a:cubicBezTo>
                    <a:pt x="215824" y="151129"/>
                    <a:pt x="215824" y="151129"/>
                    <a:pt x="215824" y="151129"/>
                  </a:cubicBezTo>
                  <a:cubicBezTo>
                    <a:pt x="215214" y="151129"/>
                    <a:pt x="215214" y="151129"/>
                    <a:pt x="215214" y="151129"/>
                  </a:cubicBezTo>
                  <a:cubicBezTo>
                    <a:pt x="215214" y="150515"/>
                    <a:pt x="215214" y="150515"/>
                    <a:pt x="215214" y="150515"/>
                  </a:cubicBezTo>
                  <a:cubicBezTo>
                    <a:pt x="214604" y="150515"/>
                    <a:pt x="214604" y="150515"/>
                    <a:pt x="214604" y="150515"/>
                  </a:cubicBezTo>
                  <a:cubicBezTo>
                    <a:pt x="214604" y="149900"/>
                    <a:pt x="214604" y="149900"/>
                    <a:pt x="214604" y="149900"/>
                  </a:cubicBezTo>
                  <a:cubicBezTo>
                    <a:pt x="213994" y="149900"/>
                    <a:pt x="213994" y="149900"/>
                    <a:pt x="213994" y="149900"/>
                  </a:cubicBezTo>
                  <a:cubicBezTo>
                    <a:pt x="213994" y="148057"/>
                    <a:pt x="213994" y="147443"/>
                    <a:pt x="213994" y="146828"/>
                  </a:cubicBezTo>
                  <a:cubicBezTo>
                    <a:pt x="212774" y="146828"/>
                    <a:pt x="212774" y="146828"/>
                    <a:pt x="212774" y="146828"/>
                  </a:cubicBezTo>
                  <a:cubicBezTo>
                    <a:pt x="212774" y="146214"/>
                    <a:pt x="212774" y="146214"/>
                    <a:pt x="212774" y="146214"/>
                  </a:cubicBezTo>
                  <a:cubicBezTo>
                    <a:pt x="210944" y="144985"/>
                    <a:pt x="209724" y="145600"/>
                    <a:pt x="208503" y="145600"/>
                  </a:cubicBezTo>
                  <a:cubicBezTo>
                    <a:pt x="208503" y="144985"/>
                    <a:pt x="208503" y="144985"/>
                    <a:pt x="208503" y="144985"/>
                  </a:cubicBezTo>
                  <a:cubicBezTo>
                    <a:pt x="207893" y="144985"/>
                    <a:pt x="207893" y="144985"/>
                    <a:pt x="207893" y="144985"/>
                  </a:cubicBezTo>
                  <a:cubicBezTo>
                    <a:pt x="207893" y="143757"/>
                    <a:pt x="207893" y="143757"/>
                    <a:pt x="207893" y="143757"/>
                  </a:cubicBezTo>
                  <a:cubicBezTo>
                    <a:pt x="207283" y="143757"/>
                    <a:pt x="207283" y="143757"/>
                    <a:pt x="207283" y="143757"/>
                  </a:cubicBezTo>
                  <a:cubicBezTo>
                    <a:pt x="206673" y="140685"/>
                    <a:pt x="209724" y="140071"/>
                    <a:pt x="210944" y="139456"/>
                  </a:cubicBezTo>
                  <a:cubicBezTo>
                    <a:pt x="210944" y="138842"/>
                    <a:pt x="210944" y="138842"/>
                    <a:pt x="210944" y="138842"/>
                  </a:cubicBezTo>
                  <a:cubicBezTo>
                    <a:pt x="211554" y="138842"/>
                    <a:pt x="211554" y="138842"/>
                    <a:pt x="211554" y="138842"/>
                  </a:cubicBezTo>
                  <a:cubicBezTo>
                    <a:pt x="211554" y="138228"/>
                    <a:pt x="211554" y="138228"/>
                    <a:pt x="211554" y="138228"/>
                  </a:cubicBezTo>
                  <a:cubicBezTo>
                    <a:pt x="212164" y="138228"/>
                    <a:pt x="212164" y="138228"/>
                    <a:pt x="212164" y="138228"/>
                  </a:cubicBezTo>
                  <a:cubicBezTo>
                    <a:pt x="212164" y="137613"/>
                    <a:pt x="212164" y="137613"/>
                    <a:pt x="212164" y="137613"/>
                  </a:cubicBezTo>
                  <a:cubicBezTo>
                    <a:pt x="211554" y="137613"/>
                    <a:pt x="211554" y="137613"/>
                    <a:pt x="211554" y="137613"/>
                  </a:cubicBezTo>
                  <a:cubicBezTo>
                    <a:pt x="211554" y="136999"/>
                    <a:pt x="211554" y="136999"/>
                    <a:pt x="211554" y="136999"/>
                  </a:cubicBezTo>
                  <a:cubicBezTo>
                    <a:pt x="210944" y="136999"/>
                    <a:pt x="210944" y="136999"/>
                    <a:pt x="210944" y="136999"/>
                  </a:cubicBezTo>
                  <a:cubicBezTo>
                    <a:pt x="210944" y="135156"/>
                    <a:pt x="210944" y="135156"/>
                    <a:pt x="210944" y="135156"/>
                  </a:cubicBezTo>
                  <a:cubicBezTo>
                    <a:pt x="211554" y="135156"/>
                    <a:pt x="211554" y="135156"/>
                    <a:pt x="211554" y="135156"/>
                  </a:cubicBezTo>
                  <a:cubicBezTo>
                    <a:pt x="211554" y="134542"/>
                    <a:pt x="211554" y="134542"/>
                    <a:pt x="211554" y="134542"/>
                  </a:cubicBezTo>
                  <a:cubicBezTo>
                    <a:pt x="214604" y="135156"/>
                    <a:pt x="215214" y="132699"/>
                    <a:pt x="216434" y="133313"/>
                  </a:cubicBezTo>
                  <a:cubicBezTo>
                    <a:pt x="216434" y="133927"/>
                    <a:pt x="216434" y="133927"/>
                    <a:pt x="216434" y="133927"/>
                  </a:cubicBezTo>
                  <a:cubicBezTo>
                    <a:pt x="217655" y="133927"/>
                    <a:pt x="217655" y="133927"/>
                    <a:pt x="217655" y="133927"/>
                  </a:cubicBezTo>
                  <a:cubicBezTo>
                    <a:pt x="217655" y="133313"/>
                    <a:pt x="217655" y="133313"/>
                    <a:pt x="217655" y="133313"/>
                  </a:cubicBezTo>
                  <a:cubicBezTo>
                    <a:pt x="218875" y="133313"/>
                    <a:pt x="218875" y="133313"/>
                    <a:pt x="218875" y="133313"/>
                  </a:cubicBezTo>
                  <a:cubicBezTo>
                    <a:pt x="218875" y="135156"/>
                    <a:pt x="220095" y="135770"/>
                    <a:pt x="219485" y="136999"/>
                  </a:cubicBezTo>
                  <a:cubicBezTo>
                    <a:pt x="220095" y="136999"/>
                    <a:pt x="220095" y="136999"/>
                    <a:pt x="220095" y="136999"/>
                  </a:cubicBezTo>
                  <a:cubicBezTo>
                    <a:pt x="220095" y="138228"/>
                    <a:pt x="220095" y="138228"/>
                    <a:pt x="220095" y="138228"/>
                  </a:cubicBezTo>
                  <a:cubicBezTo>
                    <a:pt x="220705" y="138228"/>
                    <a:pt x="220705" y="138228"/>
                    <a:pt x="220705" y="138228"/>
                  </a:cubicBezTo>
                  <a:cubicBezTo>
                    <a:pt x="220705" y="138842"/>
                    <a:pt x="220705" y="138842"/>
                    <a:pt x="220705" y="138842"/>
                  </a:cubicBezTo>
                  <a:cubicBezTo>
                    <a:pt x="223145" y="138842"/>
                    <a:pt x="221925" y="140685"/>
                    <a:pt x="222535" y="140071"/>
                  </a:cubicBezTo>
                  <a:cubicBezTo>
                    <a:pt x="224366" y="140071"/>
                    <a:pt x="223755" y="140071"/>
                    <a:pt x="223755" y="140071"/>
                  </a:cubicBezTo>
                  <a:cubicBezTo>
                    <a:pt x="223755" y="139456"/>
                    <a:pt x="223755" y="139456"/>
                    <a:pt x="223755" y="139456"/>
                  </a:cubicBezTo>
                  <a:cubicBezTo>
                    <a:pt x="224366" y="139456"/>
                    <a:pt x="224366" y="139456"/>
                    <a:pt x="224366" y="139456"/>
                  </a:cubicBezTo>
                  <a:cubicBezTo>
                    <a:pt x="224366" y="138842"/>
                    <a:pt x="224366" y="138842"/>
                    <a:pt x="224366" y="138842"/>
                  </a:cubicBezTo>
                  <a:cubicBezTo>
                    <a:pt x="223145" y="138842"/>
                    <a:pt x="222535" y="137613"/>
                    <a:pt x="222535" y="138228"/>
                  </a:cubicBezTo>
                  <a:cubicBezTo>
                    <a:pt x="222535" y="137613"/>
                    <a:pt x="222535" y="137613"/>
                    <a:pt x="222535" y="137613"/>
                  </a:cubicBezTo>
                  <a:cubicBezTo>
                    <a:pt x="221925" y="137613"/>
                    <a:pt x="221925" y="137613"/>
                    <a:pt x="221925" y="137613"/>
                  </a:cubicBezTo>
                  <a:cubicBezTo>
                    <a:pt x="221925" y="136999"/>
                    <a:pt x="221925" y="136999"/>
                    <a:pt x="221925" y="136999"/>
                  </a:cubicBezTo>
                  <a:cubicBezTo>
                    <a:pt x="220705" y="136999"/>
                    <a:pt x="220705" y="136999"/>
                    <a:pt x="220705" y="136999"/>
                  </a:cubicBezTo>
                  <a:cubicBezTo>
                    <a:pt x="220705" y="135156"/>
                    <a:pt x="220705" y="135156"/>
                    <a:pt x="220705" y="135156"/>
                  </a:cubicBezTo>
                  <a:cubicBezTo>
                    <a:pt x="220095" y="135156"/>
                    <a:pt x="220095" y="135156"/>
                    <a:pt x="220095" y="135156"/>
                  </a:cubicBezTo>
                  <a:cubicBezTo>
                    <a:pt x="219485" y="133313"/>
                    <a:pt x="219485" y="133927"/>
                    <a:pt x="219485" y="133313"/>
                  </a:cubicBezTo>
                  <a:cubicBezTo>
                    <a:pt x="218875" y="133313"/>
                    <a:pt x="218875" y="133313"/>
                    <a:pt x="218875" y="133313"/>
                  </a:cubicBezTo>
                  <a:cubicBezTo>
                    <a:pt x="218875" y="132084"/>
                    <a:pt x="218875" y="132084"/>
                    <a:pt x="218875" y="132084"/>
                  </a:cubicBezTo>
                  <a:cubicBezTo>
                    <a:pt x="217045" y="132084"/>
                    <a:pt x="215824" y="132084"/>
                    <a:pt x="215214" y="132084"/>
                  </a:cubicBezTo>
                  <a:cubicBezTo>
                    <a:pt x="215214" y="131470"/>
                    <a:pt x="215214" y="131470"/>
                    <a:pt x="215214" y="131470"/>
                  </a:cubicBezTo>
                  <a:cubicBezTo>
                    <a:pt x="213384" y="131470"/>
                    <a:pt x="213994" y="132699"/>
                    <a:pt x="213994" y="132084"/>
                  </a:cubicBezTo>
                  <a:cubicBezTo>
                    <a:pt x="213994" y="130241"/>
                    <a:pt x="212164" y="130241"/>
                    <a:pt x="212164" y="130241"/>
                  </a:cubicBezTo>
                  <a:cubicBezTo>
                    <a:pt x="210944" y="132084"/>
                    <a:pt x="209113" y="129012"/>
                    <a:pt x="207893" y="130241"/>
                  </a:cubicBezTo>
                  <a:cubicBezTo>
                    <a:pt x="207893" y="128398"/>
                    <a:pt x="207893" y="128398"/>
                    <a:pt x="207893" y="127784"/>
                  </a:cubicBezTo>
                  <a:cubicBezTo>
                    <a:pt x="208503" y="127784"/>
                    <a:pt x="208503" y="127784"/>
                    <a:pt x="208503" y="127784"/>
                  </a:cubicBezTo>
                  <a:cubicBezTo>
                    <a:pt x="208503" y="126555"/>
                    <a:pt x="208503" y="126555"/>
                    <a:pt x="208503" y="126555"/>
                  </a:cubicBezTo>
                  <a:cubicBezTo>
                    <a:pt x="210334" y="126555"/>
                    <a:pt x="209724" y="126555"/>
                    <a:pt x="210334" y="126555"/>
                  </a:cubicBezTo>
                  <a:cubicBezTo>
                    <a:pt x="210334" y="125941"/>
                    <a:pt x="210334" y="125941"/>
                    <a:pt x="210334" y="125941"/>
                  </a:cubicBezTo>
                  <a:cubicBezTo>
                    <a:pt x="211554" y="125941"/>
                    <a:pt x="211554" y="125941"/>
                    <a:pt x="211554" y="125941"/>
                  </a:cubicBezTo>
                  <a:cubicBezTo>
                    <a:pt x="211554" y="124098"/>
                    <a:pt x="211554" y="124712"/>
                    <a:pt x="211554" y="124098"/>
                  </a:cubicBezTo>
                  <a:cubicBezTo>
                    <a:pt x="212164" y="124098"/>
                    <a:pt x="212164" y="124098"/>
                    <a:pt x="212164" y="124098"/>
                  </a:cubicBezTo>
                  <a:cubicBezTo>
                    <a:pt x="212164" y="123483"/>
                    <a:pt x="212164" y="123483"/>
                    <a:pt x="212164" y="123483"/>
                  </a:cubicBezTo>
                  <a:cubicBezTo>
                    <a:pt x="212774" y="123483"/>
                    <a:pt x="212774" y="123483"/>
                    <a:pt x="212774" y="123483"/>
                  </a:cubicBezTo>
                  <a:cubicBezTo>
                    <a:pt x="212774" y="124098"/>
                    <a:pt x="212774" y="124098"/>
                    <a:pt x="212774" y="124098"/>
                  </a:cubicBezTo>
                  <a:cubicBezTo>
                    <a:pt x="213994" y="124098"/>
                    <a:pt x="213994" y="124098"/>
                    <a:pt x="213994" y="124098"/>
                  </a:cubicBezTo>
                  <a:cubicBezTo>
                    <a:pt x="213994" y="125326"/>
                    <a:pt x="213994" y="125326"/>
                    <a:pt x="213994" y="125326"/>
                  </a:cubicBezTo>
                  <a:cubicBezTo>
                    <a:pt x="215824" y="125326"/>
                    <a:pt x="217045" y="125326"/>
                    <a:pt x="217655" y="125326"/>
                  </a:cubicBezTo>
                  <a:cubicBezTo>
                    <a:pt x="217655" y="124098"/>
                    <a:pt x="217655" y="124098"/>
                    <a:pt x="217655" y="124098"/>
                  </a:cubicBezTo>
                  <a:cubicBezTo>
                    <a:pt x="219485" y="124098"/>
                    <a:pt x="219485" y="125326"/>
                    <a:pt x="220095" y="125326"/>
                  </a:cubicBezTo>
                  <a:cubicBezTo>
                    <a:pt x="220095" y="124098"/>
                    <a:pt x="220095" y="124098"/>
                    <a:pt x="220095" y="124098"/>
                  </a:cubicBezTo>
                  <a:cubicBezTo>
                    <a:pt x="221925" y="124098"/>
                    <a:pt x="221315" y="124098"/>
                    <a:pt x="221925" y="124098"/>
                  </a:cubicBezTo>
                  <a:cubicBezTo>
                    <a:pt x="221925" y="123483"/>
                    <a:pt x="221925" y="123483"/>
                    <a:pt x="221925" y="123483"/>
                  </a:cubicBezTo>
                  <a:cubicBezTo>
                    <a:pt x="223145" y="123483"/>
                    <a:pt x="223145" y="123483"/>
                    <a:pt x="223145" y="123483"/>
                  </a:cubicBezTo>
                  <a:cubicBezTo>
                    <a:pt x="223145" y="122869"/>
                    <a:pt x="223145" y="122869"/>
                    <a:pt x="223145" y="122869"/>
                  </a:cubicBezTo>
                  <a:cubicBezTo>
                    <a:pt x="224976" y="122869"/>
                    <a:pt x="224366" y="122869"/>
                    <a:pt x="224366" y="122869"/>
                  </a:cubicBezTo>
                  <a:cubicBezTo>
                    <a:pt x="224366" y="122255"/>
                    <a:pt x="224366" y="122255"/>
                    <a:pt x="224366" y="122255"/>
                  </a:cubicBezTo>
                  <a:cubicBezTo>
                    <a:pt x="225586" y="122255"/>
                    <a:pt x="225586" y="122255"/>
                    <a:pt x="225586" y="122255"/>
                  </a:cubicBezTo>
                  <a:cubicBezTo>
                    <a:pt x="225586" y="120412"/>
                    <a:pt x="226196" y="120412"/>
                    <a:pt x="226196" y="119797"/>
                  </a:cubicBezTo>
                  <a:cubicBezTo>
                    <a:pt x="226806" y="119797"/>
                    <a:pt x="226806" y="119797"/>
                    <a:pt x="226806" y="119797"/>
                  </a:cubicBezTo>
                  <a:cubicBezTo>
                    <a:pt x="226806" y="119183"/>
                    <a:pt x="226806" y="119183"/>
                    <a:pt x="226806" y="119183"/>
                  </a:cubicBezTo>
                  <a:cubicBezTo>
                    <a:pt x="226196" y="119183"/>
                    <a:pt x="226196" y="119183"/>
                    <a:pt x="226196" y="119183"/>
                  </a:cubicBezTo>
                  <a:cubicBezTo>
                    <a:pt x="226806" y="118569"/>
                    <a:pt x="226806" y="118569"/>
                    <a:pt x="226806" y="118569"/>
                  </a:cubicBezTo>
                  <a:cubicBezTo>
                    <a:pt x="224366" y="118569"/>
                    <a:pt x="224366" y="120412"/>
                    <a:pt x="224366" y="120412"/>
                  </a:cubicBezTo>
                  <a:cubicBezTo>
                    <a:pt x="223145" y="120412"/>
                    <a:pt x="223145" y="120412"/>
                    <a:pt x="223145" y="120412"/>
                  </a:cubicBezTo>
                  <a:cubicBezTo>
                    <a:pt x="223145" y="122255"/>
                    <a:pt x="223145" y="122255"/>
                    <a:pt x="223145" y="122255"/>
                  </a:cubicBezTo>
                  <a:cubicBezTo>
                    <a:pt x="222535" y="121640"/>
                    <a:pt x="222535" y="121640"/>
                    <a:pt x="222535" y="121640"/>
                  </a:cubicBezTo>
                  <a:cubicBezTo>
                    <a:pt x="222535" y="122255"/>
                    <a:pt x="222535" y="122255"/>
                    <a:pt x="222535" y="122255"/>
                  </a:cubicBezTo>
                  <a:cubicBezTo>
                    <a:pt x="220705" y="122255"/>
                    <a:pt x="220095" y="124098"/>
                    <a:pt x="219485" y="123483"/>
                  </a:cubicBezTo>
                  <a:cubicBezTo>
                    <a:pt x="219485" y="124098"/>
                    <a:pt x="219485" y="124098"/>
                    <a:pt x="219485" y="124098"/>
                  </a:cubicBezTo>
                  <a:cubicBezTo>
                    <a:pt x="217655" y="123483"/>
                    <a:pt x="217045" y="123483"/>
                    <a:pt x="215824" y="123483"/>
                  </a:cubicBezTo>
                  <a:cubicBezTo>
                    <a:pt x="215824" y="121640"/>
                    <a:pt x="215824" y="122255"/>
                    <a:pt x="215824" y="122255"/>
                  </a:cubicBezTo>
                  <a:cubicBezTo>
                    <a:pt x="215214" y="122255"/>
                    <a:pt x="215214" y="122255"/>
                    <a:pt x="215214" y="122255"/>
                  </a:cubicBezTo>
                  <a:cubicBezTo>
                    <a:pt x="215214" y="120412"/>
                    <a:pt x="215214" y="121026"/>
                    <a:pt x="215214" y="120412"/>
                  </a:cubicBezTo>
                  <a:cubicBezTo>
                    <a:pt x="217045" y="120412"/>
                    <a:pt x="217045" y="120412"/>
                    <a:pt x="217655" y="120412"/>
                  </a:cubicBezTo>
                  <a:cubicBezTo>
                    <a:pt x="217655" y="119183"/>
                    <a:pt x="217655" y="119183"/>
                    <a:pt x="217655" y="119183"/>
                  </a:cubicBezTo>
                  <a:cubicBezTo>
                    <a:pt x="216434" y="119183"/>
                    <a:pt x="216434" y="119183"/>
                    <a:pt x="216434" y="119183"/>
                  </a:cubicBezTo>
                  <a:cubicBezTo>
                    <a:pt x="216434" y="118569"/>
                    <a:pt x="216434" y="118569"/>
                    <a:pt x="216434" y="118569"/>
                  </a:cubicBezTo>
                  <a:cubicBezTo>
                    <a:pt x="217655" y="118569"/>
                    <a:pt x="217655" y="118569"/>
                    <a:pt x="217655" y="118569"/>
                  </a:cubicBezTo>
                  <a:cubicBezTo>
                    <a:pt x="217655" y="117954"/>
                    <a:pt x="217655" y="117954"/>
                    <a:pt x="217655" y="117954"/>
                  </a:cubicBezTo>
                  <a:cubicBezTo>
                    <a:pt x="216434" y="117954"/>
                    <a:pt x="216434" y="117954"/>
                    <a:pt x="216434" y="117954"/>
                  </a:cubicBezTo>
                  <a:cubicBezTo>
                    <a:pt x="216434" y="118569"/>
                    <a:pt x="216434" y="118569"/>
                    <a:pt x="216434" y="118569"/>
                  </a:cubicBezTo>
                  <a:cubicBezTo>
                    <a:pt x="215824" y="118569"/>
                    <a:pt x="215824" y="118569"/>
                    <a:pt x="215824" y="118569"/>
                  </a:cubicBezTo>
                  <a:cubicBezTo>
                    <a:pt x="215824" y="119183"/>
                    <a:pt x="215824" y="119183"/>
                    <a:pt x="215824" y="119183"/>
                  </a:cubicBezTo>
                  <a:cubicBezTo>
                    <a:pt x="214604" y="119183"/>
                    <a:pt x="213994" y="119183"/>
                    <a:pt x="213994" y="119183"/>
                  </a:cubicBezTo>
                  <a:cubicBezTo>
                    <a:pt x="213994" y="119797"/>
                    <a:pt x="213994" y="119797"/>
                    <a:pt x="213994" y="119797"/>
                  </a:cubicBezTo>
                  <a:cubicBezTo>
                    <a:pt x="212164" y="119797"/>
                    <a:pt x="212164" y="119797"/>
                    <a:pt x="212164" y="119797"/>
                  </a:cubicBezTo>
                  <a:cubicBezTo>
                    <a:pt x="212164" y="120412"/>
                    <a:pt x="212164" y="120412"/>
                    <a:pt x="212164" y="120412"/>
                  </a:cubicBezTo>
                  <a:cubicBezTo>
                    <a:pt x="210334" y="121026"/>
                    <a:pt x="210334" y="121640"/>
                    <a:pt x="210334" y="121640"/>
                  </a:cubicBezTo>
                  <a:cubicBezTo>
                    <a:pt x="210334" y="122255"/>
                    <a:pt x="210334" y="122255"/>
                    <a:pt x="210334" y="122255"/>
                  </a:cubicBezTo>
                  <a:cubicBezTo>
                    <a:pt x="207893" y="122255"/>
                    <a:pt x="206673" y="122255"/>
                    <a:pt x="206063" y="122255"/>
                  </a:cubicBezTo>
                  <a:cubicBezTo>
                    <a:pt x="206063" y="120412"/>
                    <a:pt x="206063" y="121026"/>
                    <a:pt x="206063" y="120412"/>
                  </a:cubicBezTo>
                  <a:cubicBezTo>
                    <a:pt x="204233" y="120412"/>
                    <a:pt x="204233" y="120412"/>
                    <a:pt x="204233" y="120412"/>
                  </a:cubicBezTo>
                  <a:cubicBezTo>
                    <a:pt x="204233" y="119183"/>
                    <a:pt x="204233" y="119183"/>
                    <a:pt x="204233" y="119183"/>
                  </a:cubicBezTo>
                  <a:cubicBezTo>
                    <a:pt x="203623" y="119183"/>
                    <a:pt x="203623" y="119183"/>
                    <a:pt x="203623" y="119183"/>
                  </a:cubicBezTo>
                  <a:cubicBezTo>
                    <a:pt x="203623" y="118569"/>
                    <a:pt x="203623" y="118569"/>
                    <a:pt x="203623" y="118569"/>
                  </a:cubicBezTo>
                  <a:cubicBezTo>
                    <a:pt x="204233" y="118569"/>
                    <a:pt x="204233" y="118569"/>
                    <a:pt x="204233" y="118569"/>
                  </a:cubicBezTo>
                  <a:cubicBezTo>
                    <a:pt x="204233" y="116726"/>
                    <a:pt x="204233" y="117340"/>
                    <a:pt x="204233" y="117340"/>
                  </a:cubicBezTo>
                  <a:cubicBezTo>
                    <a:pt x="206063" y="116726"/>
                    <a:pt x="206063" y="116111"/>
                    <a:pt x="206673" y="116111"/>
                  </a:cubicBezTo>
                  <a:cubicBezTo>
                    <a:pt x="204233" y="114268"/>
                    <a:pt x="207283" y="113039"/>
                    <a:pt x="206673" y="112425"/>
                  </a:cubicBezTo>
                  <a:cubicBezTo>
                    <a:pt x="207283" y="112425"/>
                    <a:pt x="207283" y="112425"/>
                    <a:pt x="207283" y="112425"/>
                  </a:cubicBezTo>
                  <a:cubicBezTo>
                    <a:pt x="207283" y="111811"/>
                    <a:pt x="207283" y="111811"/>
                    <a:pt x="207283" y="111811"/>
                  </a:cubicBezTo>
                  <a:cubicBezTo>
                    <a:pt x="205453" y="111811"/>
                    <a:pt x="204843" y="111811"/>
                    <a:pt x="204233" y="111811"/>
                  </a:cubicBezTo>
                  <a:cubicBezTo>
                    <a:pt x="204233" y="109968"/>
                    <a:pt x="204233" y="109353"/>
                    <a:pt x="204233" y="108739"/>
                  </a:cubicBezTo>
                  <a:cubicBezTo>
                    <a:pt x="204843" y="108739"/>
                    <a:pt x="204843" y="108739"/>
                    <a:pt x="204843" y="108739"/>
                  </a:cubicBezTo>
                  <a:cubicBezTo>
                    <a:pt x="204843" y="108125"/>
                    <a:pt x="204843" y="108125"/>
                    <a:pt x="204843" y="108125"/>
                  </a:cubicBezTo>
                  <a:cubicBezTo>
                    <a:pt x="204233" y="108125"/>
                    <a:pt x="204233" y="108125"/>
                    <a:pt x="204233" y="108125"/>
                  </a:cubicBezTo>
                  <a:cubicBezTo>
                    <a:pt x="204233" y="107510"/>
                    <a:pt x="204233" y="107510"/>
                    <a:pt x="204233" y="107510"/>
                  </a:cubicBezTo>
                  <a:cubicBezTo>
                    <a:pt x="204843" y="107510"/>
                    <a:pt x="204843" y="107510"/>
                    <a:pt x="204843" y="107510"/>
                  </a:cubicBezTo>
                  <a:cubicBezTo>
                    <a:pt x="204843" y="105667"/>
                    <a:pt x="204843" y="105053"/>
                    <a:pt x="204843" y="104439"/>
                  </a:cubicBezTo>
                  <a:cubicBezTo>
                    <a:pt x="206063" y="104439"/>
                    <a:pt x="206063" y="104439"/>
                    <a:pt x="206063" y="104439"/>
                  </a:cubicBezTo>
                  <a:cubicBezTo>
                    <a:pt x="206063" y="102596"/>
                    <a:pt x="206673" y="102596"/>
                    <a:pt x="206673" y="101981"/>
                  </a:cubicBezTo>
                  <a:cubicBezTo>
                    <a:pt x="207283" y="101981"/>
                    <a:pt x="207283" y="101981"/>
                    <a:pt x="207283" y="101981"/>
                  </a:cubicBezTo>
                  <a:cubicBezTo>
                    <a:pt x="207283" y="100138"/>
                    <a:pt x="207283" y="100753"/>
                    <a:pt x="207283" y="100138"/>
                  </a:cubicBezTo>
                  <a:cubicBezTo>
                    <a:pt x="207893" y="100138"/>
                    <a:pt x="207893" y="100138"/>
                    <a:pt x="207893" y="100138"/>
                  </a:cubicBezTo>
                  <a:cubicBezTo>
                    <a:pt x="207283" y="99524"/>
                    <a:pt x="207283" y="99524"/>
                    <a:pt x="207283" y="99524"/>
                  </a:cubicBezTo>
                  <a:cubicBezTo>
                    <a:pt x="208503" y="99524"/>
                    <a:pt x="208503" y="98295"/>
                    <a:pt x="208503" y="98910"/>
                  </a:cubicBezTo>
                  <a:cubicBezTo>
                    <a:pt x="207893" y="98910"/>
                    <a:pt x="207893" y="98910"/>
                    <a:pt x="207893" y="98910"/>
                  </a:cubicBezTo>
                  <a:cubicBezTo>
                    <a:pt x="207893" y="98295"/>
                    <a:pt x="207893" y="98295"/>
                    <a:pt x="207893" y="98295"/>
                  </a:cubicBezTo>
                  <a:cubicBezTo>
                    <a:pt x="209724" y="98295"/>
                    <a:pt x="209113" y="98295"/>
                    <a:pt x="209113" y="98295"/>
                  </a:cubicBezTo>
                  <a:cubicBezTo>
                    <a:pt x="209113" y="97681"/>
                    <a:pt x="209113" y="97681"/>
                    <a:pt x="209113" y="97681"/>
                  </a:cubicBezTo>
                  <a:cubicBezTo>
                    <a:pt x="210334" y="97681"/>
                    <a:pt x="210334" y="97681"/>
                    <a:pt x="210334" y="97681"/>
                  </a:cubicBezTo>
                  <a:cubicBezTo>
                    <a:pt x="210334" y="98910"/>
                    <a:pt x="210334" y="98910"/>
                    <a:pt x="210334" y="98910"/>
                  </a:cubicBezTo>
                  <a:cubicBezTo>
                    <a:pt x="211554" y="98910"/>
                    <a:pt x="211554" y="98910"/>
                    <a:pt x="211554" y="98910"/>
                  </a:cubicBezTo>
                  <a:cubicBezTo>
                    <a:pt x="211554" y="100138"/>
                    <a:pt x="211554" y="100753"/>
                    <a:pt x="211554" y="100753"/>
                  </a:cubicBezTo>
                  <a:cubicBezTo>
                    <a:pt x="213384" y="100753"/>
                    <a:pt x="212774" y="100753"/>
                    <a:pt x="212774" y="100753"/>
                  </a:cubicBezTo>
                  <a:cubicBezTo>
                    <a:pt x="212774" y="102596"/>
                    <a:pt x="212774" y="102596"/>
                    <a:pt x="212774" y="102596"/>
                  </a:cubicBezTo>
                  <a:cubicBezTo>
                    <a:pt x="214604" y="102596"/>
                    <a:pt x="213994" y="102596"/>
                    <a:pt x="214604" y="102596"/>
                  </a:cubicBezTo>
                  <a:cubicBezTo>
                    <a:pt x="214604" y="101981"/>
                    <a:pt x="214604" y="101981"/>
                    <a:pt x="214604" y="101981"/>
                  </a:cubicBezTo>
                  <a:cubicBezTo>
                    <a:pt x="215214" y="101981"/>
                    <a:pt x="215214" y="101981"/>
                    <a:pt x="215214" y="101981"/>
                  </a:cubicBezTo>
                  <a:cubicBezTo>
                    <a:pt x="214604" y="104439"/>
                    <a:pt x="215824" y="105667"/>
                    <a:pt x="216434" y="105667"/>
                  </a:cubicBezTo>
                  <a:cubicBezTo>
                    <a:pt x="216434" y="106896"/>
                    <a:pt x="216434" y="106896"/>
                    <a:pt x="216434" y="106896"/>
                  </a:cubicBezTo>
                  <a:cubicBezTo>
                    <a:pt x="217655" y="106896"/>
                    <a:pt x="217655" y="106896"/>
                    <a:pt x="217655" y="106896"/>
                  </a:cubicBezTo>
                  <a:cubicBezTo>
                    <a:pt x="217655" y="105053"/>
                    <a:pt x="217655" y="104439"/>
                    <a:pt x="217655" y="103824"/>
                  </a:cubicBezTo>
                  <a:cubicBezTo>
                    <a:pt x="218265" y="103824"/>
                    <a:pt x="218265" y="103824"/>
                    <a:pt x="218265" y="103824"/>
                  </a:cubicBezTo>
                  <a:cubicBezTo>
                    <a:pt x="218265" y="104439"/>
                    <a:pt x="218265" y="104439"/>
                    <a:pt x="218265" y="104439"/>
                  </a:cubicBezTo>
                  <a:cubicBezTo>
                    <a:pt x="218875" y="104439"/>
                    <a:pt x="218875" y="104439"/>
                    <a:pt x="218875" y="104439"/>
                  </a:cubicBezTo>
                  <a:cubicBezTo>
                    <a:pt x="218875" y="106282"/>
                    <a:pt x="218875" y="105667"/>
                    <a:pt x="218875" y="106282"/>
                  </a:cubicBezTo>
                  <a:cubicBezTo>
                    <a:pt x="219485" y="106282"/>
                    <a:pt x="219485" y="106282"/>
                    <a:pt x="219485" y="106282"/>
                  </a:cubicBezTo>
                  <a:cubicBezTo>
                    <a:pt x="219485" y="105667"/>
                    <a:pt x="219485" y="105667"/>
                    <a:pt x="219485" y="105667"/>
                  </a:cubicBezTo>
                  <a:cubicBezTo>
                    <a:pt x="221315" y="105667"/>
                    <a:pt x="222535" y="105667"/>
                    <a:pt x="223145" y="105667"/>
                  </a:cubicBezTo>
                  <a:cubicBezTo>
                    <a:pt x="223145" y="106282"/>
                    <a:pt x="223145" y="106282"/>
                    <a:pt x="223145" y="106282"/>
                  </a:cubicBezTo>
                  <a:cubicBezTo>
                    <a:pt x="223755" y="106282"/>
                    <a:pt x="223755" y="106282"/>
                    <a:pt x="223755" y="106282"/>
                  </a:cubicBezTo>
                  <a:cubicBezTo>
                    <a:pt x="223755" y="106896"/>
                    <a:pt x="223755" y="106896"/>
                    <a:pt x="223755" y="106896"/>
                  </a:cubicBezTo>
                  <a:cubicBezTo>
                    <a:pt x="225586" y="106896"/>
                    <a:pt x="224976" y="106896"/>
                    <a:pt x="225586" y="106896"/>
                  </a:cubicBezTo>
                  <a:cubicBezTo>
                    <a:pt x="225586" y="105053"/>
                    <a:pt x="225586" y="105053"/>
                    <a:pt x="225586" y="104439"/>
                  </a:cubicBezTo>
                  <a:cubicBezTo>
                    <a:pt x="224366" y="104439"/>
                    <a:pt x="224366" y="104439"/>
                    <a:pt x="224366" y="104439"/>
                  </a:cubicBezTo>
                  <a:cubicBezTo>
                    <a:pt x="224366" y="103824"/>
                    <a:pt x="224366" y="103824"/>
                    <a:pt x="224366" y="103824"/>
                  </a:cubicBezTo>
                  <a:cubicBezTo>
                    <a:pt x="222535" y="103824"/>
                    <a:pt x="221925" y="103824"/>
                    <a:pt x="221925" y="103824"/>
                  </a:cubicBezTo>
                  <a:cubicBezTo>
                    <a:pt x="221925" y="103210"/>
                    <a:pt x="221925" y="103210"/>
                    <a:pt x="221925" y="103210"/>
                  </a:cubicBezTo>
                  <a:cubicBezTo>
                    <a:pt x="220095" y="103210"/>
                    <a:pt x="219485" y="103210"/>
                    <a:pt x="219485" y="103210"/>
                  </a:cubicBezTo>
                  <a:cubicBezTo>
                    <a:pt x="219485" y="102596"/>
                    <a:pt x="219485" y="102596"/>
                    <a:pt x="219485" y="102596"/>
                  </a:cubicBezTo>
                  <a:cubicBezTo>
                    <a:pt x="218875" y="102596"/>
                    <a:pt x="218875" y="102596"/>
                    <a:pt x="218875" y="102596"/>
                  </a:cubicBezTo>
                  <a:cubicBezTo>
                    <a:pt x="218875" y="103210"/>
                    <a:pt x="218875" y="103210"/>
                    <a:pt x="218875" y="103210"/>
                  </a:cubicBezTo>
                  <a:cubicBezTo>
                    <a:pt x="218265" y="102596"/>
                    <a:pt x="218265" y="102596"/>
                    <a:pt x="218265" y="102596"/>
                  </a:cubicBezTo>
                  <a:cubicBezTo>
                    <a:pt x="218265" y="103210"/>
                    <a:pt x="218265" y="103210"/>
                    <a:pt x="218265" y="103210"/>
                  </a:cubicBezTo>
                  <a:cubicBezTo>
                    <a:pt x="217655" y="103210"/>
                    <a:pt x="217655" y="103210"/>
                    <a:pt x="217655" y="103210"/>
                  </a:cubicBezTo>
                  <a:cubicBezTo>
                    <a:pt x="217655" y="102596"/>
                    <a:pt x="217655" y="102596"/>
                    <a:pt x="217655" y="102596"/>
                  </a:cubicBezTo>
                  <a:cubicBezTo>
                    <a:pt x="216434" y="102596"/>
                    <a:pt x="216434" y="102596"/>
                    <a:pt x="216434" y="102596"/>
                  </a:cubicBezTo>
                  <a:cubicBezTo>
                    <a:pt x="216434" y="101981"/>
                    <a:pt x="216434" y="101981"/>
                    <a:pt x="216434" y="101981"/>
                  </a:cubicBezTo>
                  <a:cubicBezTo>
                    <a:pt x="215824" y="101981"/>
                    <a:pt x="215824" y="101981"/>
                    <a:pt x="215824" y="101981"/>
                  </a:cubicBezTo>
                  <a:cubicBezTo>
                    <a:pt x="215824" y="100138"/>
                    <a:pt x="215824" y="100753"/>
                    <a:pt x="215824" y="100138"/>
                  </a:cubicBezTo>
                  <a:cubicBezTo>
                    <a:pt x="216434" y="100753"/>
                    <a:pt x="216434" y="100753"/>
                    <a:pt x="216434" y="100753"/>
                  </a:cubicBezTo>
                  <a:cubicBezTo>
                    <a:pt x="216434" y="99524"/>
                    <a:pt x="216434" y="99524"/>
                    <a:pt x="216434" y="99524"/>
                  </a:cubicBezTo>
                  <a:cubicBezTo>
                    <a:pt x="215214" y="99524"/>
                    <a:pt x="215214" y="99524"/>
                    <a:pt x="215214" y="99524"/>
                  </a:cubicBezTo>
                  <a:cubicBezTo>
                    <a:pt x="215214" y="98910"/>
                    <a:pt x="215214" y="98910"/>
                    <a:pt x="215214" y="98910"/>
                  </a:cubicBezTo>
                  <a:cubicBezTo>
                    <a:pt x="214604" y="98910"/>
                    <a:pt x="214604" y="98910"/>
                    <a:pt x="214604" y="98910"/>
                  </a:cubicBezTo>
                  <a:cubicBezTo>
                    <a:pt x="214604" y="97067"/>
                    <a:pt x="214604" y="97067"/>
                    <a:pt x="214604" y="96452"/>
                  </a:cubicBezTo>
                  <a:cubicBezTo>
                    <a:pt x="215214" y="96452"/>
                    <a:pt x="215214" y="96452"/>
                    <a:pt x="215214" y="96452"/>
                  </a:cubicBezTo>
                  <a:cubicBezTo>
                    <a:pt x="215214" y="95838"/>
                    <a:pt x="215214" y="95838"/>
                    <a:pt x="215214" y="95838"/>
                  </a:cubicBezTo>
                  <a:cubicBezTo>
                    <a:pt x="214604" y="95838"/>
                    <a:pt x="214604" y="95838"/>
                    <a:pt x="214604" y="95838"/>
                  </a:cubicBezTo>
                  <a:cubicBezTo>
                    <a:pt x="213994" y="93995"/>
                    <a:pt x="213384" y="93380"/>
                    <a:pt x="213994" y="92766"/>
                  </a:cubicBezTo>
                  <a:cubicBezTo>
                    <a:pt x="212774" y="92766"/>
                    <a:pt x="212774" y="92766"/>
                    <a:pt x="212774" y="92766"/>
                  </a:cubicBezTo>
                  <a:cubicBezTo>
                    <a:pt x="212774" y="92152"/>
                    <a:pt x="212774" y="92152"/>
                    <a:pt x="212774" y="92152"/>
                  </a:cubicBezTo>
                  <a:cubicBezTo>
                    <a:pt x="211554" y="92152"/>
                    <a:pt x="210944" y="92152"/>
                    <a:pt x="210944" y="92152"/>
                  </a:cubicBezTo>
                  <a:cubicBezTo>
                    <a:pt x="210944" y="90309"/>
                    <a:pt x="212774" y="89080"/>
                    <a:pt x="212164" y="88466"/>
                  </a:cubicBezTo>
                  <a:cubicBezTo>
                    <a:pt x="212774" y="88466"/>
                    <a:pt x="212774" y="88466"/>
                    <a:pt x="212774" y="88466"/>
                  </a:cubicBezTo>
                  <a:cubicBezTo>
                    <a:pt x="212774" y="87851"/>
                    <a:pt x="212774" y="87851"/>
                    <a:pt x="212774" y="87851"/>
                  </a:cubicBezTo>
                  <a:cubicBezTo>
                    <a:pt x="213994" y="87851"/>
                    <a:pt x="213994" y="87851"/>
                    <a:pt x="213994" y="87851"/>
                  </a:cubicBezTo>
                  <a:cubicBezTo>
                    <a:pt x="213994" y="86008"/>
                    <a:pt x="213994" y="86623"/>
                    <a:pt x="213994" y="86623"/>
                  </a:cubicBezTo>
                  <a:cubicBezTo>
                    <a:pt x="215824" y="86623"/>
                    <a:pt x="216434" y="85394"/>
                    <a:pt x="217655" y="86008"/>
                  </a:cubicBezTo>
                  <a:cubicBezTo>
                    <a:pt x="217655" y="86623"/>
                    <a:pt x="217655" y="86623"/>
                    <a:pt x="217655" y="86623"/>
                  </a:cubicBezTo>
                  <a:cubicBezTo>
                    <a:pt x="218265" y="86623"/>
                    <a:pt x="218265" y="86623"/>
                    <a:pt x="218265" y="86623"/>
                  </a:cubicBezTo>
                  <a:cubicBezTo>
                    <a:pt x="217655" y="87237"/>
                    <a:pt x="217655" y="87237"/>
                    <a:pt x="217655" y="87237"/>
                  </a:cubicBezTo>
                  <a:cubicBezTo>
                    <a:pt x="218875" y="87237"/>
                    <a:pt x="218875" y="87237"/>
                    <a:pt x="218875" y="87237"/>
                  </a:cubicBezTo>
                  <a:cubicBezTo>
                    <a:pt x="218875" y="87851"/>
                    <a:pt x="218875" y="87851"/>
                    <a:pt x="218875" y="87851"/>
                  </a:cubicBezTo>
                  <a:cubicBezTo>
                    <a:pt x="219485" y="87851"/>
                    <a:pt x="219485" y="87851"/>
                    <a:pt x="219485" y="87851"/>
                  </a:cubicBezTo>
                  <a:cubicBezTo>
                    <a:pt x="219485" y="87237"/>
                    <a:pt x="219485" y="87237"/>
                    <a:pt x="219485" y="87237"/>
                  </a:cubicBezTo>
                  <a:cubicBezTo>
                    <a:pt x="220095" y="87237"/>
                    <a:pt x="220095" y="87237"/>
                    <a:pt x="220095" y="87237"/>
                  </a:cubicBezTo>
                  <a:cubicBezTo>
                    <a:pt x="220095" y="86623"/>
                    <a:pt x="220095" y="86623"/>
                    <a:pt x="220095" y="86623"/>
                  </a:cubicBezTo>
                  <a:cubicBezTo>
                    <a:pt x="219485" y="86623"/>
                    <a:pt x="219485" y="86623"/>
                    <a:pt x="219485" y="86623"/>
                  </a:cubicBezTo>
                  <a:cubicBezTo>
                    <a:pt x="219485" y="86008"/>
                    <a:pt x="219485" y="86008"/>
                    <a:pt x="219485" y="86008"/>
                  </a:cubicBezTo>
                  <a:cubicBezTo>
                    <a:pt x="220095" y="86008"/>
                    <a:pt x="220095" y="86008"/>
                    <a:pt x="220095" y="86008"/>
                  </a:cubicBezTo>
                  <a:cubicBezTo>
                    <a:pt x="220095" y="84165"/>
                    <a:pt x="219485" y="84165"/>
                    <a:pt x="219485" y="83551"/>
                  </a:cubicBezTo>
                  <a:cubicBezTo>
                    <a:pt x="217045" y="84165"/>
                    <a:pt x="215824" y="82937"/>
                    <a:pt x="215824" y="82322"/>
                  </a:cubicBezTo>
                  <a:cubicBezTo>
                    <a:pt x="215214" y="82322"/>
                    <a:pt x="215214" y="82322"/>
                    <a:pt x="215214" y="82322"/>
                  </a:cubicBezTo>
                  <a:cubicBezTo>
                    <a:pt x="215214" y="81094"/>
                    <a:pt x="215214" y="81094"/>
                    <a:pt x="215214" y="81094"/>
                  </a:cubicBezTo>
                  <a:cubicBezTo>
                    <a:pt x="213384" y="81094"/>
                    <a:pt x="213994" y="81094"/>
                    <a:pt x="213994" y="81094"/>
                  </a:cubicBezTo>
                  <a:cubicBezTo>
                    <a:pt x="213994" y="79865"/>
                    <a:pt x="213994" y="79865"/>
                    <a:pt x="213994" y="79865"/>
                  </a:cubicBezTo>
                  <a:cubicBezTo>
                    <a:pt x="214604" y="79865"/>
                    <a:pt x="214604" y="79865"/>
                    <a:pt x="214604" y="79865"/>
                  </a:cubicBezTo>
                  <a:cubicBezTo>
                    <a:pt x="214604" y="78022"/>
                    <a:pt x="214604" y="78022"/>
                    <a:pt x="214604" y="77408"/>
                  </a:cubicBezTo>
                  <a:cubicBezTo>
                    <a:pt x="215214" y="77408"/>
                    <a:pt x="215214" y="77408"/>
                    <a:pt x="215214" y="77408"/>
                  </a:cubicBezTo>
                  <a:cubicBezTo>
                    <a:pt x="215214" y="74336"/>
                    <a:pt x="215214" y="73107"/>
                    <a:pt x="215214" y="71878"/>
                  </a:cubicBezTo>
                  <a:cubicBezTo>
                    <a:pt x="215824" y="71878"/>
                    <a:pt x="215824" y="71878"/>
                    <a:pt x="215824" y="71878"/>
                  </a:cubicBezTo>
                  <a:cubicBezTo>
                    <a:pt x="215824" y="70035"/>
                    <a:pt x="215824" y="70035"/>
                    <a:pt x="215824" y="69421"/>
                  </a:cubicBezTo>
                  <a:cubicBezTo>
                    <a:pt x="216434" y="69421"/>
                    <a:pt x="216434" y="69421"/>
                    <a:pt x="216434" y="69421"/>
                  </a:cubicBezTo>
                  <a:cubicBezTo>
                    <a:pt x="216434" y="68807"/>
                    <a:pt x="216434" y="68807"/>
                    <a:pt x="216434" y="68807"/>
                  </a:cubicBezTo>
                  <a:cubicBezTo>
                    <a:pt x="217655" y="68807"/>
                    <a:pt x="217655" y="68807"/>
                    <a:pt x="217655" y="68807"/>
                  </a:cubicBezTo>
                  <a:cubicBezTo>
                    <a:pt x="217655" y="69421"/>
                    <a:pt x="217655" y="69421"/>
                    <a:pt x="217655" y="69421"/>
                  </a:cubicBezTo>
                  <a:cubicBezTo>
                    <a:pt x="218875" y="69421"/>
                    <a:pt x="218875" y="69421"/>
                    <a:pt x="218875" y="69421"/>
                  </a:cubicBezTo>
                  <a:cubicBezTo>
                    <a:pt x="218875" y="68807"/>
                    <a:pt x="218875" y="68807"/>
                    <a:pt x="218875" y="68807"/>
                  </a:cubicBezTo>
                  <a:cubicBezTo>
                    <a:pt x="220705" y="68807"/>
                    <a:pt x="220095" y="68807"/>
                    <a:pt x="220095" y="68807"/>
                  </a:cubicBezTo>
                  <a:cubicBezTo>
                    <a:pt x="220095" y="69421"/>
                    <a:pt x="220095" y="69421"/>
                    <a:pt x="220095" y="69421"/>
                  </a:cubicBezTo>
                  <a:cubicBezTo>
                    <a:pt x="221925" y="69421"/>
                    <a:pt x="222535" y="69421"/>
                    <a:pt x="223145" y="69421"/>
                  </a:cubicBezTo>
                  <a:cubicBezTo>
                    <a:pt x="223145" y="71264"/>
                    <a:pt x="223145" y="71878"/>
                    <a:pt x="223145" y="71878"/>
                  </a:cubicBezTo>
                  <a:cubicBezTo>
                    <a:pt x="222535" y="71878"/>
                    <a:pt x="222535" y="71878"/>
                    <a:pt x="222535" y="71878"/>
                  </a:cubicBezTo>
                  <a:cubicBezTo>
                    <a:pt x="222535" y="72493"/>
                    <a:pt x="222535" y="72493"/>
                    <a:pt x="222535" y="72493"/>
                  </a:cubicBezTo>
                  <a:cubicBezTo>
                    <a:pt x="223145" y="72493"/>
                    <a:pt x="223145" y="72493"/>
                    <a:pt x="223145" y="72493"/>
                  </a:cubicBezTo>
                  <a:cubicBezTo>
                    <a:pt x="223145" y="73107"/>
                    <a:pt x="223145" y="73107"/>
                    <a:pt x="223145" y="73107"/>
                  </a:cubicBezTo>
                  <a:cubicBezTo>
                    <a:pt x="222535" y="73107"/>
                    <a:pt x="222535" y="73107"/>
                    <a:pt x="222535" y="73107"/>
                  </a:cubicBezTo>
                  <a:cubicBezTo>
                    <a:pt x="224366" y="74950"/>
                    <a:pt x="223755" y="74950"/>
                    <a:pt x="223755" y="75564"/>
                  </a:cubicBezTo>
                  <a:cubicBezTo>
                    <a:pt x="223145" y="75564"/>
                    <a:pt x="223145" y="75564"/>
                    <a:pt x="223145" y="75564"/>
                  </a:cubicBezTo>
                  <a:cubicBezTo>
                    <a:pt x="223145" y="77408"/>
                    <a:pt x="223145" y="78022"/>
                    <a:pt x="223145" y="78636"/>
                  </a:cubicBezTo>
                  <a:cubicBezTo>
                    <a:pt x="223755" y="78636"/>
                    <a:pt x="223755" y="78636"/>
                    <a:pt x="223755" y="78636"/>
                  </a:cubicBezTo>
                  <a:cubicBezTo>
                    <a:pt x="223755" y="80479"/>
                    <a:pt x="224976" y="81094"/>
                    <a:pt x="224366" y="81094"/>
                  </a:cubicBezTo>
                  <a:cubicBezTo>
                    <a:pt x="226196" y="81094"/>
                    <a:pt x="225586" y="81094"/>
                    <a:pt x="226196" y="81094"/>
                  </a:cubicBezTo>
                  <a:cubicBezTo>
                    <a:pt x="226196" y="80479"/>
                    <a:pt x="226196" y="80479"/>
                    <a:pt x="226196" y="80479"/>
                  </a:cubicBezTo>
                  <a:cubicBezTo>
                    <a:pt x="225586" y="80479"/>
                    <a:pt x="225586" y="80479"/>
                    <a:pt x="225586" y="80479"/>
                  </a:cubicBezTo>
                  <a:cubicBezTo>
                    <a:pt x="226196" y="79865"/>
                    <a:pt x="226196" y="79865"/>
                    <a:pt x="226196" y="79865"/>
                  </a:cubicBezTo>
                  <a:cubicBezTo>
                    <a:pt x="225586" y="79865"/>
                    <a:pt x="225586" y="79865"/>
                    <a:pt x="225586" y="79865"/>
                  </a:cubicBezTo>
                  <a:cubicBezTo>
                    <a:pt x="225586" y="78022"/>
                    <a:pt x="225586" y="78636"/>
                    <a:pt x="225586" y="78636"/>
                  </a:cubicBezTo>
                  <a:cubicBezTo>
                    <a:pt x="226806" y="78636"/>
                    <a:pt x="226806" y="78636"/>
                    <a:pt x="226806" y="78636"/>
                  </a:cubicBezTo>
                  <a:cubicBezTo>
                    <a:pt x="226806" y="79251"/>
                    <a:pt x="226806" y="79251"/>
                    <a:pt x="226806" y="79251"/>
                  </a:cubicBezTo>
                  <a:cubicBezTo>
                    <a:pt x="227416" y="79251"/>
                    <a:pt x="227416" y="79251"/>
                    <a:pt x="227416" y="79251"/>
                  </a:cubicBezTo>
                  <a:cubicBezTo>
                    <a:pt x="227416" y="78636"/>
                    <a:pt x="227416" y="78636"/>
                    <a:pt x="227416" y="78636"/>
                  </a:cubicBezTo>
                  <a:cubicBezTo>
                    <a:pt x="226806" y="78636"/>
                    <a:pt x="226806" y="78636"/>
                    <a:pt x="226806" y="78636"/>
                  </a:cubicBezTo>
                  <a:cubicBezTo>
                    <a:pt x="226806" y="77408"/>
                    <a:pt x="226806" y="77408"/>
                    <a:pt x="226806" y="77408"/>
                  </a:cubicBezTo>
                  <a:cubicBezTo>
                    <a:pt x="227416" y="77408"/>
                    <a:pt x="227416" y="77408"/>
                    <a:pt x="227416" y="77408"/>
                  </a:cubicBezTo>
                  <a:cubicBezTo>
                    <a:pt x="227416" y="76179"/>
                    <a:pt x="227416" y="76179"/>
                    <a:pt x="227416" y="76179"/>
                  </a:cubicBezTo>
                  <a:cubicBezTo>
                    <a:pt x="228026" y="76179"/>
                    <a:pt x="228026" y="76179"/>
                    <a:pt x="228026" y="76179"/>
                  </a:cubicBezTo>
                  <a:cubicBezTo>
                    <a:pt x="228026" y="74950"/>
                    <a:pt x="228026" y="74336"/>
                    <a:pt x="228026" y="74336"/>
                  </a:cubicBezTo>
                  <a:cubicBezTo>
                    <a:pt x="227416" y="74336"/>
                    <a:pt x="227416" y="74336"/>
                    <a:pt x="227416" y="74336"/>
                  </a:cubicBezTo>
                  <a:cubicBezTo>
                    <a:pt x="227416" y="72493"/>
                    <a:pt x="227416" y="73107"/>
                    <a:pt x="227416" y="72493"/>
                  </a:cubicBezTo>
                  <a:cubicBezTo>
                    <a:pt x="226806" y="72493"/>
                    <a:pt x="226806" y="72493"/>
                    <a:pt x="226806" y="72493"/>
                  </a:cubicBezTo>
                  <a:cubicBezTo>
                    <a:pt x="226806" y="71878"/>
                    <a:pt x="226806" y="71878"/>
                    <a:pt x="226806" y="71878"/>
                  </a:cubicBezTo>
                  <a:cubicBezTo>
                    <a:pt x="224976" y="71878"/>
                    <a:pt x="225586" y="71878"/>
                    <a:pt x="225586" y="71878"/>
                  </a:cubicBezTo>
                  <a:cubicBezTo>
                    <a:pt x="225586" y="71264"/>
                    <a:pt x="225586" y="71264"/>
                    <a:pt x="225586" y="71264"/>
                  </a:cubicBezTo>
                  <a:cubicBezTo>
                    <a:pt x="226196" y="71264"/>
                    <a:pt x="226196" y="71264"/>
                    <a:pt x="226196" y="71264"/>
                  </a:cubicBezTo>
                  <a:cubicBezTo>
                    <a:pt x="224366" y="70035"/>
                    <a:pt x="225586" y="69421"/>
                    <a:pt x="225586" y="68807"/>
                  </a:cubicBezTo>
                  <a:cubicBezTo>
                    <a:pt x="226196" y="68807"/>
                    <a:pt x="226196" y="68807"/>
                    <a:pt x="226196" y="68807"/>
                  </a:cubicBezTo>
                  <a:cubicBezTo>
                    <a:pt x="226196" y="67578"/>
                    <a:pt x="226196" y="67578"/>
                    <a:pt x="226196" y="67578"/>
                  </a:cubicBezTo>
                  <a:cubicBezTo>
                    <a:pt x="226806" y="67578"/>
                    <a:pt x="226806" y="67578"/>
                    <a:pt x="226806" y="67578"/>
                  </a:cubicBezTo>
                  <a:cubicBezTo>
                    <a:pt x="226196" y="66964"/>
                    <a:pt x="226196" y="66964"/>
                    <a:pt x="226196" y="66964"/>
                  </a:cubicBezTo>
                  <a:cubicBezTo>
                    <a:pt x="226806" y="66964"/>
                    <a:pt x="226806" y="66964"/>
                    <a:pt x="226806" y="66964"/>
                  </a:cubicBezTo>
                  <a:cubicBezTo>
                    <a:pt x="226806" y="66349"/>
                    <a:pt x="226806" y="66349"/>
                    <a:pt x="226806" y="66349"/>
                  </a:cubicBezTo>
                  <a:cubicBezTo>
                    <a:pt x="227416" y="66349"/>
                    <a:pt x="227416" y="66349"/>
                    <a:pt x="227416" y="66349"/>
                  </a:cubicBezTo>
                  <a:cubicBezTo>
                    <a:pt x="227416" y="65121"/>
                    <a:pt x="227416" y="65121"/>
                    <a:pt x="227416" y="65121"/>
                  </a:cubicBezTo>
                  <a:cubicBezTo>
                    <a:pt x="228026" y="65121"/>
                    <a:pt x="228026" y="65121"/>
                    <a:pt x="228026" y="65121"/>
                  </a:cubicBezTo>
                  <a:cubicBezTo>
                    <a:pt x="228026" y="64506"/>
                    <a:pt x="228026" y="64506"/>
                    <a:pt x="228026" y="64506"/>
                  </a:cubicBezTo>
                  <a:cubicBezTo>
                    <a:pt x="228636" y="64506"/>
                    <a:pt x="228636" y="64506"/>
                    <a:pt x="228636" y="64506"/>
                  </a:cubicBezTo>
                  <a:cubicBezTo>
                    <a:pt x="228636" y="65121"/>
                    <a:pt x="228636" y="65121"/>
                    <a:pt x="228636" y="65121"/>
                  </a:cubicBezTo>
                  <a:cubicBezTo>
                    <a:pt x="229856" y="65121"/>
                    <a:pt x="229856" y="65121"/>
                    <a:pt x="229856" y="65121"/>
                  </a:cubicBezTo>
                  <a:cubicBezTo>
                    <a:pt x="229856" y="66349"/>
                    <a:pt x="229856" y="66349"/>
                    <a:pt x="229856" y="66349"/>
                  </a:cubicBezTo>
                  <a:cubicBezTo>
                    <a:pt x="230466" y="66349"/>
                    <a:pt x="230466" y="66349"/>
                    <a:pt x="230466" y="66349"/>
                  </a:cubicBezTo>
                  <a:cubicBezTo>
                    <a:pt x="230466" y="66964"/>
                    <a:pt x="230466" y="66964"/>
                    <a:pt x="230466" y="66964"/>
                  </a:cubicBezTo>
                  <a:cubicBezTo>
                    <a:pt x="231076" y="66349"/>
                    <a:pt x="231076" y="66349"/>
                    <a:pt x="231076" y="66349"/>
                  </a:cubicBezTo>
                  <a:cubicBezTo>
                    <a:pt x="231076" y="66964"/>
                    <a:pt x="231076" y="66964"/>
                    <a:pt x="231076" y="66964"/>
                  </a:cubicBezTo>
                  <a:cubicBezTo>
                    <a:pt x="231686" y="66964"/>
                    <a:pt x="231686" y="66964"/>
                    <a:pt x="231686" y="66964"/>
                  </a:cubicBezTo>
                  <a:cubicBezTo>
                    <a:pt x="231686" y="67578"/>
                    <a:pt x="231686" y="67578"/>
                    <a:pt x="231686" y="67578"/>
                  </a:cubicBezTo>
                  <a:cubicBezTo>
                    <a:pt x="231076" y="67578"/>
                    <a:pt x="231076" y="67578"/>
                    <a:pt x="231076" y="67578"/>
                  </a:cubicBezTo>
                  <a:cubicBezTo>
                    <a:pt x="231076" y="68192"/>
                    <a:pt x="231076" y="68192"/>
                    <a:pt x="231076" y="68192"/>
                  </a:cubicBezTo>
                  <a:cubicBezTo>
                    <a:pt x="231686" y="68192"/>
                    <a:pt x="231686" y="68192"/>
                    <a:pt x="231686" y="68192"/>
                  </a:cubicBezTo>
                  <a:cubicBezTo>
                    <a:pt x="231686" y="68807"/>
                    <a:pt x="231686" y="68807"/>
                    <a:pt x="231686" y="68807"/>
                  </a:cubicBezTo>
                  <a:cubicBezTo>
                    <a:pt x="231076" y="68807"/>
                    <a:pt x="231076" y="68807"/>
                    <a:pt x="231076" y="68807"/>
                  </a:cubicBezTo>
                  <a:cubicBezTo>
                    <a:pt x="231076" y="70650"/>
                    <a:pt x="231076" y="71264"/>
                    <a:pt x="231076" y="71264"/>
                  </a:cubicBezTo>
                  <a:cubicBezTo>
                    <a:pt x="231686" y="71264"/>
                    <a:pt x="231686" y="71264"/>
                    <a:pt x="231686" y="71264"/>
                  </a:cubicBezTo>
                  <a:cubicBezTo>
                    <a:pt x="231686" y="73107"/>
                    <a:pt x="233517" y="72493"/>
                    <a:pt x="233517" y="72493"/>
                  </a:cubicBezTo>
                  <a:cubicBezTo>
                    <a:pt x="233517" y="73107"/>
                    <a:pt x="233517" y="73107"/>
                    <a:pt x="233517" y="73107"/>
                  </a:cubicBezTo>
                  <a:cubicBezTo>
                    <a:pt x="234737" y="73107"/>
                    <a:pt x="234737" y="73107"/>
                    <a:pt x="234737" y="73107"/>
                  </a:cubicBezTo>
                  <a:cubicBezTo>
                    <a:pt x="234737" y="74336"/>
                    <a:pt x="234737" y="74336"/>
                    <a:pt x="234737" y="74336"/>
                  </a:cubicBezTo>
                  <a:cubicBezTo>
                    <a:pt x="236567" y="74336"/>
                    <a:pt x="235957" y="74336"/>
                    <a:pt x="235957" y="74336"/>
                  </a:cubicBezTo>
                  <a:cubicBezTo>
                    <a:pt x="235957" y="72493"/>
                    <a:pt x="235957" y="73107"/>
                    <a:pt x="235957" y="72493"/>
                  </a:cubicBezTo>
                  <a:cubicBezTo>
                    <a:pt x="237177" y="72493"/>
                    <a:pt x="237177" y="72493"/>
                    <a:pt x="237177" y="72493"/>
                  </a:cubicBezTo>
                  <a:cubicBezTo>
                    <a:pt x="237177" y="70650"/>
                    <a:pt x="237177" y="71264"/>
                    <a:pt x="237177" y="71264"/>
                  </a:cubicBezTo>
                  <a:cubicBezTo>
                    <a:pt x="237787" y="71264"/>
                    <a:pt x="237787" y="71264"/>
                    <a:pt x="237787" y="71264"/>
                  </a:cubicBezTo>
                  <a:cubicBezTo>
                    <a:pt x="237787" y="69421"/>
                    <a:pt x="237787" y="70035"/>
                    <a:pt x="237787" y="69421"/>
                  </a:cubicBezTo>
                  <a:cubicBezTo>
                    <a:pt x="238397" y="69421"/>
                    <a:pt x="238397" y="69421"/>
                    <a:pt x="238397" y="69421"/>
                  </a:cubicBezTo>
                  <a:cubicBezTo>
                    <a:pt x="238397" y="68807"/>
                    <a:pt x="238397" y="68807"/>
                    <a:pt x="238397" y="68807"/>
                  </a:cubicBezTo>
                  <a:cubicBezTo>
                    <a:pt x="239007" y="68807"/>
                    <a:pt x="239007" y="68807"/>
                    <a:pt x="239007" y="68807"/>
                  </a:cubicBezTo>
                  <a:cubicBezTo>
                    <a:pt x="239007" y="69421"/>
                    <a:pt x="239007" y="69421"/>
                    <a:pt x="239007" y="69421"/>
                  </a:cubicBezTo>
                  <a:cubicBezTo>
                    <a:pt x="239618" y="69421"/>
                    <a:pt x="239618" y="69421"/>
                    <a:pt x="239618" y="69421"/>
                  </a:cubicBezTo>
                  <a:cubicBezTo>
                    <a:pt x="239618" y="70650"/>
                    <a:pt x="239618" y="70650"/>
                    <a:pt x="239618" y="70650"/>
                  </a:cubicBezTo>
                  <a:cubicBezTo>
                    <a:pt x="240228" y="70650"/>
                    <a:pt x="240228" y="70650"/>
                    <a:pt x="240228" y="70650"/>
                  </a:cubicBezTo>
                  <a:cubicBezTo>
                    <a:pt x="240228" y="71264"/>
                    <a:pt x="240228" y="71264"/>
                    <a:pt x="240228" y="71264"/>
                  </a:cubicBezTo>
                  <a:cubicBezTo>
                    <a:pt x="241448" y="71264"/>
                    <a:pt x="241448" y="71264"/>
                    <a:pt x="241448" y="71264"/>
                  </a:cubicBezTo>
                  <a:cubicBezTo>
                    <a:pt x="241448" y="71878"/>
                    <a:pt x="241448" y="71878"/>
                    <a:pt x="241448" y="71878"/>
                  </a:cubicBezTo>
                  <a:cubicBezTo>
                    <a:pt x="243888" y="71878"/>
                    <a:pt x="242058" y="75564"/>
                    <a:pt x="243888" y="74950"/>
                  </a:cubicBezTo>
                  <a:cubicBezTo>
                    <a:pt x="243888" y="75564"/>
                    <a:pt x="243888" y="75564"/>
                    <a:pt x="243888" y="75564"/>
                  </a:cubicBezTo>
                  <a:cubicBezTo>
                    <a:pt x="245108" y="75564"/>
                    <a:pt x="245108" y="75564"/>
                    <a:pt x="245108" y="75564"/>
                  </a:cubicBezTo>
                  <a:cubicBezTo>
                    <a:pt x="245108" y="76179"/>
                    <a:pt x="245108" y="76179"/>
                    <a:pt x="245108" y="76179"/>
                  </a:cubicBezTo>
                  <a:cubicBezTo>
                    <a:pt x="246328" y="76179"/>
                    <a:pt x="246328" y="76179"/>
                    <a:pt x="246328" y="76179"/>
                  </a:cubicBezTo>
                  <a:cubicBezTo>
                    <a:pt x="246328" y="78636"/>
                    <a:pt x="248769" y="78022"/>
                    <a:pt x="248159" y="78636"/>
                  </a:cubicBezTo>
                  <a:cubicBezTo>
                    <a:pt x="248159" y="76793"/>
                    <a:pt x="248159" y="77408"/>
                    <a:pt x="248159" y="76793"/>
                  </a:cubicBezTo>
                  <a:cubicBezTo>
                    <a:pt x="247549" y="76793"/>
                    <a:pt x="247549" y="76793"/>
                    <a:pt x="247549" y="76793"/>
                  </a:cubicBezTo>
                  <a:cubicBezTo>
                    <a:pt x="248159" y="74336"/>
                    <a:pt x="245718" y="74950"/>
                    <a:pt x="245718" y="74950"/>
                  </a:cubicBezTo>
                  <a:cubicBezTo>
                    <a:pt x="245718" y="74336"/>
                    <a:pt x="245718" y="74336"/>
                    <a:pt x="245718" y="74336"/>
                  </a:cubicBezTo>
                  <a:cubicBezTo>
                    <a:pt x="245108" y="74336"/>
                    <a:pt x="245108" y="74336"/>
                    <a:pt x="245108" y="74336"/>
                  </a:cubicBezTo>
                  <a:cubicBezTo>
                    <a:pt x="245108" y="73107"/>
                    <a:pt x="245108" y="73107"/>
                    <a:pt x="245108" y="73107"/>
                  </a:cubicBezTo>
                  <a:cubicBezTo>
                    <a:pt x="243888" y="73107"/>
                    <a:pt x="243888" y="73107"/>
                    <a:pt x="243888" y="73107"/>
                  </a:cubicBezTo>
                  <a:cubicBezTo>
                    <a:pt x="243888" y="71878"/>
                    <a:pt x="243888" y="71264"/>
                    <a:pt x="243888" y="71264"/>
                  </a:cubicBezTo>
                  <a:cubicBezTo>
                    <a:pt x="243278" y="71264"/>
                    <a:pt x="243278" y="71264"/>
                    <a:pt x="243278" y="71264"/>
                  </a:cubicBezTo>
                  <a:cubicBezTo>
                    <a:pt x="243278" y="70650"/>
                    <a:pt x="243278" y="70650"/>
                    <a:pt x="243278" y="70650"/>
                  </a:cubicBezTo>
                  <a:cubicBezTo>
                    <a:pt x="242668" y="70650"/>
                    <a:pt x="242668" y="70650"/>
                    <a:pt x="242668" y="70650"/>
                  </a:cubicBezTo>
                  <a:cubicBezTo>
                    <a:pt x="242668" y="69421"/>
                    <a:pt x="242668" y="69421"/>
                    <a:pt x="242668" y="69421"/>
                  </a:cubicBezTo>
                  <a:cubicBezTo>
                    <a:pt x="239618" y="70035"/>
                    <a:pt x="240838" y="68192"/>
                    <a:pt x="240228" y="67578"/>
                  </a:cubicBezTo>
                  <a:cubicBezTo>
                    <a:pt x="239618" y="67578"/>
                    <a:pt x="239618" y="67578"/>
                    <a:pt x="239618" y="67578"/>
                  </a:cubicBezTo>
                  <a:cubicBezTo>
                    <a:pt x="239618" y="66964"/>
                    <a:pt x="239618" y="66964"/>
                    <a:pt x="239618" y="66964"/>
                  </a:cubicBezTo>
                  <a:cubicBezTo>
                    <a:pt x="241448" y="66964"/>
                    <a:pt x="242668" y="66964"/>
                    <a:pt x="243278" y="66964"/>
                  </a:cubicBezTo>
                  <a:cubicBezTo>
                    <a:pt x="243278" y="67578"/>
                    <a:pt x="243278" y="67578"/>
                    <a:pt x="243278" y="67578"/>
                  </a:cubicBezTo>
                  <a:cubicBezTo>
                    <a:pt x="242668" y="67578"/>
                    <a:pt x="242668" y="67578"/>
                    <a:pt x="242668" y="67578"/>
                  </a:cubicBezTo>
                  <a:cubicBezTo>
                    <a:pt x="242668" y="68192"/>
                    <a:pt x="242668" y="68192"/>
                    <a:pt x="242668" y="68192"/>
                  </a:cubicBezTo>
                  <a:cubicBezTo>
                    <a:pt x="243278" y="68192"/>
                    <a:pt x="243278" y="68192"/>
                    <a:pt x="243278" y="68192"/>
                  </a:cubicBezTo>
                  <a:cubicBezTo>
                    <a:pt x="243278" y="68807"/>
                    <a:pt x="243278" y="68807"/>
                    <a:pt x="243278" y="68807"/>
                  </a:cubicBezTo>
                  <a:cubicBezTo>
                    <a:pt x="243888" y="68807"/>
                    <a:pt x="243888" y="68807"/>
                    <a:pt x="243888" y="68807"/>
                  </a:cubicBezTo>
                  <a:cubicBezTo>
                    <a:pt x="243888" y="69421"/>
                    <a:pt x="243888" y="69421"/>
                    <a:pt x="243888" y="69421"/>
                  </a:cubicBezTo>
                  <a:cubicBezTo>
                    <a:pt x="245718" y="70035"/>
                    <a:pt x="246328" y="70650"/>
                    <a:pt x="246939" y="70650"/>
                  </a:cubicBezTo>
                  <a:cubicBezTo>
                    <a:pt x="246939" y="69421"/>
                    <a:pt x="246939" y="69421"/>
                    <a:pt x="246939" y="69421"/>
                  </a:cubicBezTo>
                  <a:cubicBezTo>
                    <a:pt x="247549" y="69421"/>
                    <a:pt x="247549" y="69421"/>
                    <a:pt x="247549" y="69421"/>
                  </a:cubicBezTo>
                  <a:cubicBezTo>
                    <a:pt x="247549" y="70650"/>
                    <a:pt x="247549" y="70650"/>
                    <a:pt x="247549" y="70650"/>
                  </a:cubicBezTo>
                  <a:cubicBezTo>
                    <a:pt x="249379" y="70650"/>
                    <a:pt x="248769" y="70650"/>
                    <a:pt x="249379" y="70650"/>
                  </a:cubicBezTo>
                  <a:cubicBezTo>
                    <a:pt x="249379" y="71264"/>
                    <a:pt x="249379" y="71264"/>
                    <a:pt x="249379" y="71264"/>
                  </a:cubicBezTo>
                  <a:cubicBezTo>
                    <a:pt x="249989" y="71264"/>
                    <a:pt x="249989" y="71264"/>
                    <a:pt x="249989" y="71264"/>
                  </a:cubicBezTo>
                  <a:cubicBezTo>
                    <a:pt x="249989" y="73107"/>
                    <a:pt x="251819" y="73107"/>
                    <a:pt x="251209" y="74336"/>
                  </a:cubicBezTo>
                  <a:cubicBezTo>
                    <a:pt x="251819" y="74336"/>
                    <a:pt x="251819" y="74336"/>
                    <a:pt x="251819" y="74336"/>
                  </a:cubicBezTo>
                  <a:cubicBezTo>
                    <a:pt x="251819" y="74950"/>
                    <a:pt x="251819" y="74950"/>
                    <a:pt x="251819" y="74950"/>
                  </a:cubicBezTo>
                  <a:cubicBezTo>
                    <a:pt x="253039" y="74950"/>
                    <a:pt x="253039" y="74950"/>
                    <a:pt x="253039" y="74950"/>
                  </a:cubicBezTo>
                  <a:cubicBezTo>
                    <a:pt x="253039" y="75564"/>
                    <a:pt x="253039" y="75564"/>
                    <a:pt x="253039" y="75564"/>
                  </a:cubicBezTo>
                  <a:cubicBezTo>
                    <a:pt x="256090" y="76179"/>
                    <a:pt x="254870" y="79865"/>
                    <a:pt x="254870" y="80479"/>
                  </a:cubicBezTo>
                  <a:cubicBezTo>
                    <a:pt x="255480" y="80479"/>
                    <a:pt x="255480" y="80479"/>
                    <a:pt x="255480" y="80479"/>
                  </a:cubicBezTo>
                  <a:cubicBezTo>
                    <a:pt x="255480" y="82322"/>
                    <a:pt x="255480" y="81708"/>
                    <a:pt x="255480" y="82322"/>
                  </a:cubicBezTo>
                  <a:cubicBezTo>
                    <a:pt x="256700" y="82322"/>
                    <a:pt x="256700" y="82322"/>
                    <a:pt x="256700" y="82322"/>
                  </a:cubicBezTo>
                  <a:cubicBezTo>
                    <a:pt x="256700" y="79251"/>
                    <a:pt x="255480" y="78022"/>
                    <a:pt x="255480" y="76179"/>
                  </a:cubicBezTo>
                  <a:cubicBezTo>
                    <a:pt x="254870" y="76179"/>
                    <a:pt x="254870" y="76179"/>
                    <a:pt x="254870" y="76179"/>
                  </a:cubicBezTo>
                  <a:cubicBezTo>
                    <a:pt x="254870" y="75564"/>
                    <a:pt x="254870" y="75564"/>
                    <a:pt x="254870" y="75564"/>
                  </a:cubicBezTo>
                  <a:cubicBezTo>
                    <a:pt x="253039" y="75564"/>
                    <a:pt x="253649" y="75564"/>
                    <a:pt x="253649" y="75564"/>
                  </a:cubicBezTo>
                  <a:cubicBezTo>
                    <a:pt x="253649" y="73721"/>
                    <a:pt x="253649" y="73721"/>
                    <a:pt x="253649" y="73107"/>
                  </a:cubicBezTo>
                  <a:cubicBezTo>
                    <a:pt x="251819" y="73107"/>
                    <a:pt x="252429" y="73107"/>
                    <a:pt x="251819" y="73107"/>
                  </a:cubicBezTo>
                  <a:cubicBezTo>
                    <a:pt x="251819" y="71878"/>
                    <a:pt x="251819" y="71878"/>
                    <a:pt x="251819" y="71878"/>
                  </a:cubicBezTo>
                  <a:cubicBezTo>
                    <a:pt x="251209" y="71878"/>
                    <a:pt x="251209" y="71878"/>
                    <a:pt x="251209" y="71878"/>
                  </a:cubicBezTo>
                  <a:cubicBezTo>
                    <a:pt x="251209" y="70035"/>
                    <a:pt x="251209" y="70650"/>
                    <a:pt x="251209" y="70650"/>
                  </a:cubicBezTo>
                  <a:cubicBezTo>
                    <a:pt x="249379" y="70650"/>
                    <a:pt x="249989" y="68807"/>
                    <a:pt x="249989" y="68807"/>
                  </a:cubicBezTo>
                  <a:cubicBezTo>
                    <a:pt x="251819" y="69421"/>
                    <a:pt x="253039" y="68192"/>
                    <a:pt x="253039" y="68192"/>
                  </a:cubicBezTo>
                  <a:cubicBezTo>
                    <a:pt x="251819" y="68192"/>
                    <a:pt x="251819" y="68192"/>
                    <a:pt x="251819" y="68192"/>
                  </a:cubicBezTo>
                  <a:cubicBezTo>
                    <a:pt x="251819" y="66349"/>
                    <a:pt x="251819" y="66964"/>
                    <a:pt x="251819" y="66964"/>
                  </a:cubicBezTo>
                  <a:cubicBezTo>
                    <a:pt x="251209" y="66964"/>
                    <a:pt x="251209" y="66964"/>
                    <a:pt x="251209" y="66964"/>
                  </a:cubicBezTo>
                  <a:cubicBezTo>
                    <a:pt x="251209" y="66349"/>
                    <a:pt x="251209" y="66349"/>
                    <a:pt x="251209" y="66349"/>
                  </a:cubicBezTo>
                  <a:cubicBezTo>
                    <a:pt x="249379" y="66349"/>
                    <a:pt x="249989" y="66349"/>
                    <a:pt x="249989" y="66349"/>
                  </a:cubicBezTo>
                  <a:cubicBezTo>
                    <a:pt x="249989" y="65121"/>
                    <a:pt x="249989" y="65121"/>
                    <a:pt x="249989" y="65121"/>
                  </a:cubicBezTo>
                  <a:cubicBezTo>
                    <a:pt x="249379" y="65121"/>
                    <a:pt x="249379" y="65121"/>
                    <a:pt x="249379" y="65121"/>
                  </a:cubicBezTo>
                  <a:cubicBezTo>
                    <a:pt x="249379" y="63278"/>
                    <a:pt x="247549" y="63892"/>
                    <a:pt x="247549" y="63892"/>
                  </a:cubicBezTo>
                  <a:cubicBezTo>
                    <a:pt x="247549" y="63278"/>
                    <a:pt x="247549" y="63278"/>
                    <a:pt x="247549" y="63278"/>
                  </a:cubicBezTo>
                  <a:cubicBezTo>
                    <a:pt x="246328" y="63278"/>
                    <a:pt x="246328" y="63278"/>
                    <a:pt x="246328" y="63278"/>
                  </a:cubicBezTo>
                  <a:cubicBezTo>
                    <a:pt x="246328" y="61435"/>
                    <a:pt x="246328" y="60820"/>
                    <a:pt x="246328" y="60820"/>
                  </a:cubicBezTo>
                  <a:cubicBezTo>
                    <a:pt x="245718" y="60820"/>
                    <a:pt x="245718" y="60820"/>
                    <a:pt x="245718" y="60820"/>
                  </a:cubicBezTo>
                  <a:cubicBezTo>
                    <a:pt x="245718" y="60206"/>
                    <a:pt x="245718" y="60206"/>
                    <a:pt x="245718" y="60206"/>
                  </a:cubicBezTo>
                  <a:cubicBezTo>
                    <a:pt x="245108" y="60206"/>
                    <a:pt x="245108" y="60206"/>
                    <a:pt x="245108" y="60206"/>
                  </a:cubicBezTo>
                  <a:cubicBezTo>
                    <a:pt x="245108" y="58363"/>
                    <a:pt x="245108" y="57749"/>
                    <a:pt x="245108" y="57134"/>
                  </a:cubicBezTo>
                  <a:cubicBezTo>
                    <a:pt x="242668" y="57749"/>
                    <a:pt x="242668" y="55905"/>
                    <a:pt x="242058" y="56520"/>
                  </a:cubicBezTo>
                  <a:cubicBezTo>
                    <a:pt x="242058" y="54677"/>
                    <a:pt x="242058" y="55291"/>
                    <a:pt x="242058" y="55291"/>
                  </a:cubicBezTo>
                  <a:cubicBezTo>
                    <a:pt x="241448" y="55291"/>
                    <a:pt x="241448" y="55291"/>
                    <a:pt x="241448" y="55291"/>
                  </a:cubicBezTo>
                  <a:cubicBezTo>
                    <a:pt x="241448" y="55905"/>
                    <a:pt x="241448" y="55905"/>
                    <a:pt x="241448" y="55905"/>
                  </a:cubicBezTo>
                  <a:cubicBezTo>
                    <a:pt x="240228" y="55291"/>
                    <a:pt x="240838" y="54677"/>
                    <a:pt x="240228" y="54677"/>
                  </a:cubicBezTo>
                  <a:cubicBezTo>
                    <a:pt x="242058" y="54677"/>
                    <a:pt x="242668" y="54677"/>
                    <a:pt x="242668" y="54677"/>
                  </a:cubicBezTo>
                  <a:cubicBezTo>
                    <a:pt x="242668" y="53448"/>
                    <a:pt x="242668" y="53448"/>
                    <a:pt x="242668" y="53448"/>
                  </a:cubicBezTo>
                  <a:cubicBezTo>
                    <a:pt x="240838" y="53448"/>
                    <a:pt x="241448" y="53448"/>
                    <a:pt x="241448" y="53448"/>
                  </a:cubicBezTo>
                  <a:cubicBezTo>
                    <a:pt x="241448" y="52219"/>
                    <a:pt x="241448" y="52219"/>
                    <a:pt x="241448" y="52219"/>
                  </a:cubicBezTo>
                  <a:cubicBezTo>
                    <a:pt x="240228" y="52219"/>
                    <a:pt x="240228" y="52219"/>
                    <a:pt x="240228" y="52219"/>
                  </a:cubicBezTo>
                  <a:cubicBezTo>
                    <a:pt x="240228" y="51605"/>
                    <a:pt x="240228" y="51605"/>
                    <a:pt x="240228" y="51605"/>
                  </a:cubicBezTo>
                  <a:cubicBezTo>
                    <a:pt x="241448" y="51605"/>
                    <a:pt x="241448" y="51605"/>
                    <a:pt x="241448" y="51605"/>
                  </a:cubicBezTo>
                  <a:cubicBezTo>
                    <a:pt x="241448" y="49762"/>
                    <a:pt x="241448" y="49148"/>
                    <a:pt x="241448" y="49148"/>
                  </a:cubicBezTo>
                  <a:cubicBezTo>
                    <a:pt x="242058" y="49148"/>
                    <a:pt x="242058" y="49148"/>
                    <a:pt x="242058" y="49148"/>
                  </a:cubicBezTo>
                  <a:cubicBezTo>
                    <a:pt x="242058" y="48533"/>
                    <a:pt x="242058" y="48533"/>
                    <a:pt x="242058" y="48533"/>
                  </a:cubicBezTo>
                  <a:cubicBezTo>
                    <a:pt x="243888" y="48533"/>
                    <a:pt x="243278" y="48533"/>
                    <a:pt x="243278" y="48533"/>
                  </a:cubicBezTo>
                  <a:cubicBezTo>
                    <a:pt x="243278" y="50376"/>
                    <a:pt x="243278" y="49762"/>
                    <a:pt x="243278" y="49762"/>
                  </a:cubicBezTo>
                  <a:cubicBezTo>
                    <a:pt x="243888" y="49762"/>
                    <a:pt x="243888" y="49762"/>
                    <a:pt x="243888" y="49762"/>
                  </a:cubicBezTo>
                  <a:cubicBezTo>
                    <a:pt x="243888" y="50991"/>
                    <a:pt x="243888" y="50991"/>
                    <a:pt x="243888" y="50991"/>
                  </a:cubicBezTo>
                  <a:cubicBezTo>
                    <a:pt x="245108" y="50991"/>
                    <a:pt x="245108" y="50991"/>
                    <a:pt x="245108" y="50991"/>
                  </a:cubicBezTo>
                  <a:cubicBezTo>
                    <a:pt x="245108" y="52219"/>
                    <a:pt x="245108" y="52219"/>
                    <a:pt x="245108" y="52219"/>
                  </a:cubicBezTo>
                  <a:cubicBezTo>
                    <a:pt x="245718" y="52219"/>
                    <a:pt x="245718" y="52219"/>
                    <a:pt x="245718" y="52219"/>
                  </a:cubicBezTo>
                  <a:cubicBezTo>
                    <a:pt x="245718" y="52834"/>
                    <a:pt x="245718" y="52834"/>
                    <a:pt x="245718" y="52834"/>
                  </a:cubicBezTo>
                  <a:cubicBezTo>
                    <a:pt x="246328" y="52834"/>
                    <a:pt x="246328" y="52834"/>
                    <a:pt x="246328" y="52834"/>
                  </a:cubicBezTo>
                  <a:cubicBezTo>
                    <a:pt x="246328" y="52219"/>
                    <a:pt x="246328" y="52219"/>
                    <a:pt x="246328" y="52219"/>
                  </a:cubicBezTo>
                  <a:cubicBezTo>
                    <a:pt x="246939" y="52219"/>
                    <a:pt x="246939" y="52219"/>
                    <a:pt x="246939" y="52219"/>
                  </a:cubicBezTo>
                  <a:cubicBezTo>
                    <a:pt x="246939" y="52834"/>
                    <a:pt x="246939" y="52834"/>
                    <a:pt x="246939" y="52834"/>
                  </a:cubicBezTo>
                  <a:cubicBezTo>
                    <a:pt x="247549" y="52834"/>
                    <a:pt x="247549" y="52834"/>
                    <a:pt x="247549" y="52834"/>
                  </a:cubicBezTo>
                  <a:cubicBezTo>
                    <a:pt x="247549" y="53448"/>
                    <a:pt x="247549" y="53448"/>
                    <a:pt x="247549" y="53448"/>
                  </a:cubicBezTo>
                  <a:cubicBezTo>
                    <a:pt x="249379" y="53448"/>
                    <a:pt x="249989" y="53448"/>
                    <a:pt x="249989" y="53448"/>
                  </a:cubicBezTo>
                  <a:cubicBezTo>
                    <a:pt x="249989" y="52219"/>
                    <a:pt x="249989" y="52219"/>
                    <a:pt x="249989" y="52219"/>
                  </a:cubicBezTo>
                  <a:cubicBezTo>
                    <a:pt x="250599" y="52219"/>
                    <a:pt x="250599" y="52219"/>
                    <a:pt x="250599" y="52219"/>
                  </a:cubicBezTo>
                  <a:cubicBezTo>
                    <a:pt x="250599" y="51605"/>
                    <a:pt x="250599" y="51605"/>
                    <a:pt x="250599" y="51605"/>
                  </a:cubicBezTo>
                  <a:cubicBezTo>
                    <a:pt x="251209" y="51605"/>
                    <a:pt x="251209" y="51605"/>
                    <a:pt x="251209" y="51605"/>
                  </a:cubicBezTo>
                  <a:cubicBezTo>
                    <a:pt x="251209" y="49762"/>
                    <a:pt x="251209" y="49148"/>
                    <a:pt x="251209" y="49148"/>
                  </a:cubicBezTo>
                  <a:cubicBezTo>
                    <a:pt x="249379" y="49148"/>
                    <a:pt x="249989" y="49148"/>
                    <a:pt x="249989" y="49148"/>
                  </a:cubicBezTo>
                  <a:cubicBezTo>
                    <a:pt x="249989" y="48533"/>
                    <a:pt x="249989" y="48533"/>
                    <a:pt x="249989" y="48533"/>
                  </a:cubicBezTo>
                  <a:cubicBezTo>
                    <a:pt x="251819" y="48533"/>
                    <a:pt x="251209" y="48533"/>
                    <a:pt x="251209" y="48533"/>
                  </a:cubicBezTo>
                  <a:cubicBezTo>
                    <a:pt x="251209" y="47919"/>
                    <a:pt x="251209" y="47919"/>
                    <a:pt x="251209" y="47919"/>
                  </a:cubicBezTo>
                  <a:cubicBezTo>
                    <a:pt x="250599" y="47919"/>
                    <a:pt x="250599" y="47919"/>
                    <a:pt x="250599" y="47919"/>
                  </a:cubicBezTo>
                  <a:cubicBezTo>
                    <a:pt x="250599" y="47305"/>
                    <a:pt x="250599" y="47305"/>
                    <a:pt x="250599" y="47305"/>
                  </a:cubicBezTo>
                  <a:cubicBezTo>
                    <a:pt x="252429" y="47305"/>
                    <a:pt x="253039" y="47305"/>
                    <a:pt x="253649" y="47305"/>
                  </a:cubicBezTo>
                  <a:cubicBezTo>
                    <a:pt x="253649" y="46076"/>
                    <a:pt x="253649" y="46076"/>
                    <a:pt x="253649" y="46076"/>
                  </a:cubicBezTo>
                  <a:cubicBezTo>
                    <a:pt x="254260" y="46076"/>
                    <a:pt x="254260" y="46076"/>
                    <a:pt x="254260" y="46076"/>
                  </a:cubicBezTo>
                  <a:cubicBezTo>
                    <a:pt x="254260" y="45462"/>
                    <a:pt x="254260" y="45462"/>
                    <a:pt x="254260" y="45462"/>
                  </a:cubicBezTo>
                  <a:cubicBezTo>
                    <a:pt x="252429" y="46076"/>
                    <a:pt x="252429" y="46690"/>
                    <a:pt x="251819" y="46076"/>
                  </a:cubicBezTo>
                  <a:cubicBezTo>
                    <a:pt x="251819" y="45462"/>
                    <a:pt x="251819" y="45462"/>
                    <a:pt x="251819" y="45462"/>
                  </a:cubicBezTo>
                  <a:cubicBezTo>
                    <a:pt x="250599" y="45462"/>
                    <a:pt x="250599" y="45462"/>
                    <a:pt x="250599" y="45462"/>
                  </a:cubicBezTo>
                  <a:cubicBezTo>
                    <a:pt x="250599" y="44233"/>
                    <a:pt x="250599" y="43619"/>
                    <a:pt x="250599" y="43619"/>
                  </a:cubicBezTo>
                  <a:cubicBezTo>
                    <a:pt x="251209" y="43619"/>
                    <a:pt x="251209" y="43619"/>
                    <a:pt x="251209" y="43619"/>
                  </a:cubicBezTo>
                  <a:cubicBezTo>
                    <a:pt x="251209" y="43004"/>
                    <a:pt x="251209" y="43004"/>
                    <a:pt x="251209" y="43004"/>
                  </a:cubicBezTo>
                  <a:cubicBezTo>
                    <a:pt x="250599" y="43004"/>
                    <a:pt x="250599" y="43004"/>
                    <a:pt x="250599" y="43004"/>
                  </a:cubicBezTo>
                  <a:cubicBezTo>
                    <a:pt x="250599" y="41776"/>
                    <a:pt x="250599" y="41776"/>
                    <a:pt x="250599" y="41776"/>
                  </a:cubicBezTo>
                  <a:cubicBezTo>
                    <a:pt x="249989" y="41776"/>
                    <a:pt x="249989" y="41776"/>
                    <a:pt x="249989" y="41776"/>
                  </a:cubicBezTo>
                  <a:cubicBezTo>
                    <a:pt x="249989" y="41161"/>
                    <a:pt x="249989" y="41161"/>
                    <a:pt x="249989" y="41161"/>
                  </a:cubicBezTo>
                  <a:cubicBezTo>
                    <a:pt x="249379" y="41161"/>
                    <a:pt x="249379" y="41161"/>
                    <a:pt x="249379" y="41161"/>
                  </a:cubicBezTo>
                  <a:cubicBezTo>
                    <a:pt x="249379" y="40547"/>
                    <a:pt x="249379" y="40547"/>
                    <a:pt x="249379" y="40547"/>
                  </a:cubicBezTo>
                  <a:cubicBezTo>
                    <a:pt x="249989" y="40547"/>
                    <a:pt x="249989" y="40547"/>
                    <a:pt x="249989" y="40547"/>
                  </a:cubicBezTo>
                  <a:cubicBezTo>
                    <a:pt x="249989" y="39933"/>
                    <a:pt x="249989" y="39933"/>
                    <a:pt x="249989" y="39933"/>
                  </a:cubicBezTo>
                  <a:cubicBezTo>
                    <a:pt x="248159" y="39933"/>
                    <a:pt x="248769" y="38704"/>
                    <a:pt x="248159" y="39318"/>
                  </a:cubicBezTo>
                  <a:cubicBezTo>
                    <a:pt x="249379" y="38089"/>
                    <a:pt x="248769" y="38089"/>
                    <a:pt x="249379" y="37475"/>
                  </a:cubicBezTo>
                  <a:cubicBezTo>
                    <a:pt x="248159" y="37475"/>
                    <a:pt x="248159" y="37475"/>
                    <a:pt x="248159" y="37475"/>
                  </a:cubicBezTo>
                  <a:cubicBezTo>
                    <a:pt x="248159" y="36246"/>
                    <a:pt x="248159" y="36246"/>
                    <a:pt x="248159" y="36246"/>
                  </a:cubicBezTo>
                  <a:cubicBezTo>
                    <a:pt x="247549" y="36246"/>
                    <a:pt x="247549" y="36246"/>
                    <a:pt x="247549" y="36246"/>
                  </a:cubicBezTo>
                  <a:cubicBezTo>
                    <a:pt x="247549" y="35632"/>
                    <a:pt x="247549" y="35632"/>
                    <a:pt x="247549" y="35632"/>
                  </a:cubicBezTo>
                  <a:cubicBezTo>
                    <a:pt x="246939" y="35632"/>
                    <a:pt x="246939" y="35632"/>
                    <a:pt x="246939" y="35632"/>
                  </a:cubicBezTo>
                  <a:cubicBezTo>
                    <a:pt x="248159" y="34403"/>
                    <a:pt x="247549" y="34403"/>
                    <a:pt x="247549" y="33789"/>
                  </a:cubicBezTo>
                  <a:cubicBezTo>
                    <a:pt x="248159" y="33789"/>
                    <a:pt x="248159" y="33789"/>
                    <a:pt x="248159" y="33789"/>
                  </a:cubicBezTo>
                  <a:cubicBezTo>
                    <a:pt x="248159" y="33175"/>
                    <a:pt x="248159" y="33175"/>
                    <a:pt x="248159" y="33175"/>
                  </a:cubicBezTo>
                  <a:cubicBezTo>
                    <a:pt x="249379" y="33175"/>
                    <a:pt x="249379" y="33175"/>
                    <a:pt x="249379" y="33175"/>
                  </a:cubicBezTo>
                  <a:cubicBezTo>
                    <a:pt x="249379" y="33789"/>
                    <a:pt x="249379" y="33789"/>
                    <a:pt x="249379" y="33789"/>
                  </a:cubicBezTo>
                  <a:cubicBezTo>
                    <a:pt x="249989" y="33789"/>
                    <a:pt x="249989" y="33789"/>
                    <a:pt x="249989" y="33789"/>
                  </a:cubicBezTo>
                  <a:cubicBezTo>
                    <a:pt x="249989" y="35018"/>
                    <a:pt x="249989" y="35018"/>
                    <a:pt x="249989" y="35018"/>
                  </a:cubicBezTo>
                  <a:cubicBezTo>
                    <a:pt x="250599" y="35018"/>
                    <a:pt x="250599" y="35018"/>
                    <a:pt x="250599" y="35018"/>
                  </a:cubicBezTo>
                  <a:cubicBezTo>
                    <a:pt x="250599" y="35632"/>
                    <a:pt x="250599" y="35632"/>
                    <a:pt x="250599" y="35632"/>
                  </a:cubicBezTo>
                  <a:cubicBezTo>
                    <a:pt x="253039" y="35632"/>
                    <a:pt x="251819" y="37475"/>
                    <a:pt x="251819" y="37475"/>
                  </a:cubicBezTo>
                  <a:cubicBezTo>
                    <a:pt x="253039" y="37475"/>
                    <a:pt x="253039" y="37475"/>
                    <a:pt x="253039" y="37475"/>
                  </a:cubicBezTo>
                  <a:cubicBezTo>
                    <a:pt x="253039" y="36861"/>
                    <a:pt x="253039" y="36861"/>
                    <a:pt x="253039" y="36861"/>
                  </a:cubicBezTo>
                  <a:cubicBezTo>
                    <a:pt x="254260" y="36861"/>
                    <a:pt x="254260" y="36861"/>
                    <a:pt x="254260" y="36861"/>
                  </a:cubicBezTo>
                  <a:cubicBezTo>
                    <a:pt x="254260" y="36246"/>
                    <a:pt x="254260" y="36246"/>
                    <a:pt x="254260" y="36246"/>
                  </a:cubicBezTo>
                  <a:cubicBezTo>
                    <a:pt x="256090" y="36246"/>
                    <a:pt x="256090" y="36246"/>
                    <a:pt x="256700" y="36246"/>
                  </a:cubicBezTo>
                  <a:cubicBezTo>
                    <a:pt x="255480" y="35018"/>
                    <a:pt x="255480" y="35632"/>
                    <a:pt x="254870" y="35632"/>
                  </a:cubicBezTo>
                  <a:cubicBezTo>
                    <a:pt x="254870" y="35018"/>
                    <a:pt x="254870" y="35018"/>
                    <a:pt x="254870" y="35018"/>
                  </a:cubicBezTo>
                  <a:cubicBezTo>
                    <a:pt x="254260" y="35018"/>
                    <a:pt x="254260" y="35018"/>
                    <a:pt x="254260" y="35018"/>
                  </a:cubicBezTo>
                  <a:cubicBezTo>
                    <a:pt x="254260" y="33789"/>
                    <a:pt x="254260" y="33789"/>
                    <a:pt x="254260" y="33789"/>
                  </a:cubicBezTo>
                  <a:cubicBezTo>
                    <a:pt x="256090" y="33789"/>
                    <a:pt x="255480" y="33789"/>
                    <a:pt x="255480" y="33789"/>
                  </a:cubicBezTo>
                  <a:cubicBezTo>
                    <a:pt x="255480" y="35018"/>
                    <a:pt x="255480" y="35018"/>
                    <a:pt x="255480" y="35018"/>
                  </a:cubicBezTo>
                  <a:cubicBezTo>
                    <a:pt x="256700" y="35018"/>
                    <a:pt x="256700" y="35018"/>
                    <a:pt x="256700" y="35018"/>
                  </a:cubicBezTo>
                  <a:cubicBezTo>
                    <a:pt x="256700" y="35632"/>
                    <a:pt x="256700" y="35632"/>
                    <a:pt x="256700" y="35632"/>
                  </a:cubicBezTo>
                  <a:cubicBezTo>
                    <a:pt x="257920" y="35632"/>
                    <a:pt x="257920" y="35632"/>
                    <a:pt x="257920" y="35632"/>
                  </a:cubicBezTo>
                  <a:cubicBezTo>
                    <a:pt x="257920" y="36861"/>
                    <a:pt x="257920" y="36861"/>
                    <a:pt x="257920" y="36861"/>
                  </a:cubicBezTo>
                  <a:cubicBezTo>
                    <a:pt x="259750" y="36861"/>
                    <a:pt x="259140" y="36861"/>
                    <a:pt x="259140" y="36861"/>
                  </a:cubicBezTo>
                  <a:cubicBezTo>
                    <a:pt x="259140" y="38704"/>
                    <a:pt x="260360" y="38089"/>
                    <a:pt x="259750" y="38089"/>
                  </a:cubicBezTo>
                  <a:cubicBezTo>
                    <a:pt x="259750" y="36861"/>
                    <a:pt x="259750" y="36246"/>
                    <a:pt x="259750" y="36246"/>
                  </a:cubicBezTo>
                  <a:cubicBezTo>
                    <a:pt x="261581" y="36246"/>
                    <a:pt x="262191" y="36246"/>
                    <a:pt x="262191" y="36246"/>
                  </a:cubicBezTo>
                  <a:cubicBezTo>
                    <a:pt x="262191" y="38089"/>
                    <a:pt x="262191" y="37475"/>
                    <a:pt x="262191" y="37475"/>
                  </a:cubicBezTo>
                  <a:cubicBezTo>
                    <a:pt x="262801" y="37475"/>
                    <a:pt x="262801" y="37475"/>
                    <a:pt x="262801" y="37475"/>
                  </a:cubicBezTo>
                  <a:cubicBezTo>
                    <a:pt x="262801" y="36246"/>
                    <a:pt x="262801" y="36246"/>
                    <a:pt x="262801" y="36246"/>
                  </a:cubicBezTo>
                  <a:cubicBezTo>
                    <a:pt x="262191" y="36246"/>
                    <a:pt x="262191" y="36246"/>
                    <a:pt x="262191" y="36246"/>
                  </a:cubicBezTo>
                  <a:cubicBezTo>
                    <a:pt x="262191" y="35632"/>
                    <a:pt x="262191" y="35632"/>
                    <a:pt x="262191" y="35632"/>
                  </a:cubicBezTo>
                  <a:cubicBezTo>
                    <a:pt x="264021" y="35632"/>
                    <a:pt x="263411" y="35632"/>
                    <a:pt x="263411" y="35632"/>
                  </a:cubicBezTo>
                  <a:cubicBezTo>
                    <a:pt x="263411" y="33789"/>
                    <a:pt x="263411" y="33175"/>
                    <a:pt x="263411" y="32560"/>
                  </a:cubicBezTo>
                  <a:cubicBezTo>
                    <a:pt x="262801" y="32560"/>
                    <a:pt x="262801" y="32560"/>
                    <a:pt x="262801" y="32560"/>
                  </a:cubicBezTo>
                  <a:cubicBezTo>
                    <a:pt x="262801" y="30103"/>
                    <a:pt x="264021" y="29489"/>
                    <a:pt x="263411" y="28874"/>
                  </a:cubicBezTo>
                  <a:cubicBezTo>
                    <a:pt x="262801" y="28874"/>
                    <a:pt x="262801" y="28874"/>
                    <a:pt x="262801" y="28874"/>
                  </a:cubicBezTo>
                  <a:cubicBezTo>
                    <a:pt x="262801" y="29489"/>
                    <a:pt x="262801" y="29489"/>
                    <a:pt x="262801" y="29489"/>
                  </a:cubicBezTo>
                  <a:cubicBezTo>
                    <a:pt x="262191" y="28874"/>
                    <a:pt x="262191" y="28874"/>
                    <a:pt x="262191" y="28874"/>
                  </a:cubicBezTo>
                  <a:cubicBezTo>
                    <a:pt x="262191" y="29489"/>
                    <a:pt x="262191" y="29489"/>
                    <a:pt x="262191" y="29489"/>
                  </a:cubicBezTo>
                  <a:cubicBezTo>
                    <a:pt x="261581" y="28874"/>
                    <a:pt x="261581" y="28874"/>
                    <a:pt x="261581" y="28874"/>
                  </a:cubicBezTo>
                  <a:cubicBezTo>
                    <a:pt x="263411" y="27646"/>
                    <a:pt x="261581" y="26417"/>
                    <a:pt x="262191" y="25803"/>
                  </a:cubicBezTo>
                  <a:cubicBezTo>
                    <a:pt x="262801" y="26417"/>
                    <a:pt x="262801" y="26417"/>
                    <a:pt x="262801" y="26417"/>
                  </a:cubicBezTo>
                  <a:cubicBezTo>
                    <a:pt x="262801" y="25188"/>
                    <a:pt x="262801" y="23960"/>
                    <a:pt x="262801" y="23960"/>
                  </a:cubicBezTo>
                  <a:cubicBezTo>
                    <a:pt x="263411" y="23960"/>
                    <a:pt x="263411" y="23960"/>
                    <a:pt x="263411" y="23960"/>
                  </a:cubicBezTo>
                  <a:cubicBezTo>
                    <a:pt x="263411" y="23345"/>
                    <a:pt x="263411" y="23345"/>
                    <a:pt x="263411" y="23345"/>
                  </a:cubicBezTo>
                  <a:cubicBezTo>
                    <a:pt x="264631" y="23345"/>
                    <a:pt x="264631" y="23345"/>
                    <a:pt x="264631" y="23345"/>
                  </a:cubicBezTo>
                  <a:cubicBezTo>
                    <a:pt x="264631" y="21502"/>
                    <a:pt x="264631" y="20888"/>
                    <a:pt x="264631" y="20888"/>
                  </a:cubicBezTo>
                  <a:cubicBezTo>
                    <a:pt x="265851" y="20888"/>
                    <a:pt x="265851" y="20888"/>
                    <a:pt x="265851" y="20888"/>
                  </a:cubicBezTo>
                  <a:cubicBezTo>
                    <a:pt x="265851" y="21502"/>
                    <a:pt x="265851" y="21502"/>
                    <a:pt x="265851" y="21502"/>
                  </a:cubicBezTo>
                  <a:cubicBezTo>
                    <a:pt x="266461" y="21502"/>
                    <a:pt x="266461" y="21502"/>
                    <a:pt x="266461" y="21502"/>
                  </a:cubicBezTo>
                  <a:cubicBezTo>
                    <a:pt x="266461" y="22117"/>
                    <a:pt x="266461" y="22117"/>
                    <a:pt x="266461" y="22117"/>
                  </a:cubicBezTo>
                  <a:cubicBezTo>
                    <a:pt x="267071" y="22117"/>
                    <a:pt x="267071" y="22117"/>
                    <a:pt x="267071" y="22117"/>
                  </a:cubicBezTo>
                  <a:cubicBezTo>
                    <a:pt x="267071" y="23345"/>
                    <a:pt x="267071" y="23345"/>
                    <a:pt x="267071" y="23345"/>
                  </a:cubicBezTo>
                  <a:cubicBezTo>
                    <a:pt x="268291" y="23345"/>
                    <a:pt x="268291" y="23345"/>
                    <a:pt x="268291" y="23345"/>
                  </a:cubicBezTo>
                  <a:cubicBezTo>
                    <a:pt x="268291" y="23960"/>
                    <a:pt x="268291" y="23960"/>
                    <a:pt x="268291" y="23960"/>
                  </a:cubicBezTo>
                  <a:cubicBezTo>
                    <a:pt x="268902" y="23960"/>
                    <a:pt x="268902" y="23960"/>
                    <a:pt x="268902" y="23960"/>
                  </a:cubicBezTo>
                  <a:cubicBezTo>
                    <a:pt x="268902" y="24574"/>
                    <a:pt x="268902" y="24574"/>
                    <a:pt x="268902" y="24574"/>
                  </a:cubicBezTo>
                  <a:cubicBezTo>
                    <a:pt x="269512" y="24574"/>
                    <a:pt x="269512" y="24574"/>
                    <a:pt x="269512" y="24574"/>
                  </a:cubicBezTo>
                  <a:cubicBezTo>
                    <a:pt x="269512" y="26417"/>
                    <a:pt x="269512" y="25803"/>
                    <a:pt x="269512" y="25803"/>
                  </a:cubicBezTo>
                  <a:cubicBezTo>
                    <a:pt x="270122" y="24574"/>
                    <a:pt x="270732" y="25188"/>
                    <a:pt x="270732" y="25188"/>
                  </a:cubicBezTo>
                  <a:cubicBezTo>
                    <a:pt x="269512" y="23960"/>
                    <a:pt x="270732" y="23345"/>
                    <a:pt x="270122" y="23345"/>
                  </a:cubicBezTo>
                  <a:cubicBezTo>
                    <a:pt x="269512" y="23345"/>
                    <a:pt x="269512" y="23345"/>
                    <a:pt x="269512" y="23345"/>
                  </a:cubicBezTo>
                  <a:cubicBezTo>
                    <a:pt x="269512" y="22117"/>
                    <a:pt x="269512" y="22117"/>
                    <a:pt x="269512" y="22117"/>
                  </a:cubicBezTo>
                  <a:cubicBezTo>
                    <a:pt x="267681" y="22117"/>
                    <a:pt x="267681" y="21502"/>
                    <a:pt x="267071" y="21502"/>
                  </a:cubicBezTo>
                  <a:cubicBezTo>
                    <a:pt x="267071" y="20888"/>
                    <a:pt x="267071" y="20888"/>
                    <a:pt x="267071" y="20888"/>
                  </a:cubicBezTo>
                  <a:cubicBezTo>
                    <a:pt x="266461" y="20888"/>
                    <a:pt x="266461" y="20888"/>
                    <a:pt x="266461" y="20888"/>
                  </a:cubicBezTo>
                  <a:cubicBezTo>
                    <a:pt x="266461" y="20273"/>
                    <a:pt x="266461" y="20273"/>
                    <a:pt x="266461" y="20273"/>
                  </a:cubicBezTo>
                  <a:cubicBezTo>
                    <a:pt x="268291" y="20273"/>
                    <a:pt x="267681" y="20273"/>
                    <a:pt x="268291" y="20273"/>
                  </a:cubicBezTo>
                  <a:cubicBezTo>
                    <a:pt x="268291" y="19659"/>
                    <a:pt x="268291" y="19659"/>
                    <a:pt x="268291" y="19659"/>
                  </a:cubicBezTo>
                  <a:cubicBezTo>
                    <a:pt x="267071" y="19659"/>
                    <a:pt x="267071" y="19659"/>
                    <a:pt x="267071" y="19659"/>
                  </a:cubicBezTo>
                  <a:cubicBezTo>
                    <a:pt x="267071" y="18430"/>
                    <a:pt x="267071" y="18430"/>
                    <a:pt x="267071" y="18430"/>
                  </a:cubicBezTo>
                  <a:cubicBezTo>
                    <a:pt x="268291" y="18430"/>
                    <a:pt x="268291" y="18430"/>
                    <a:pt x="268291" y="18430"/>
                  </a:cubicBezTo>
                  <a:cubicBezTo>
                    <a:pt x="268291" y="17816"/>
                    <a:pt x="268291" y="17816"/>
                    <a:pt x="268291" y="17816"/>
                  </a:cubicBezTo>
                  <a:cubicBezTo>
                    <a:pt x="269512" y="17816"/>
                    <a:pt x="269512" y="17202"/>
                    <a:pt x="269512" y="17202"/>
                  </a:cubicBezTo>
                  <a:cubicBezTo>
                    <a:pt x="269512" y="17816"/>
                    <a:pt x="269512" y="17816"/>
                    <a:pt x="269512" y="17816"/>
                  </a:cubicBezTo>
                  <a:cubicBezTo>
                    <a:pt x="270122" y="17816"/>
                    <a:pt x="270122" y="17816"/>
                    <a:pt x="270122" y="17816"/>
                  </a:cubicBezTo>
                  <a:cubicBezTo>
                    <a:pt x="270122" y="15973"/>
                    <a:pt x="270122" y="16587"/>
                    <a:pt x="270122" y="16587"/>
                  </a:cubicBezTo>
                  <a:cubicBezTo>
                    <a:pt x="270732" y="16587"/>
                    <a:pt x="270732" y="16587"/>
                    <a:pt x="270732" y="16587"/>
                  </a:cubicBezTo>
                  <a:cubicBezTo>
                    <a:pt x="270732" y="15973"/>
                    <a:pt x="270732" y="15973"/>
                    <a:pt x="270732" y="15973"/>
                  </a:cubicBezTo>
                  <a:cubicBezTo>
                    <a:pt x="268902" y="15973"/>
                    <a:pt x="269512" y="14130"/>
                    <a:pt x="269512" y="14130"/>
                  </a:cubicBezTo>
                  <a:cubicBezTo>
                    <a:pt x="268902" y="14130"/>
                    <a:pt x="268902" y="14130"/>
                    <a:pt x="268902" y="14130"/>
                  </a:cubicBezTo>
                  <a:cubicBezTo>
                    <a:pt x="268902" y="13516"/>
                    <a:pt x="268902" y="13516"/>
                    <a:pt x="268902" y="13516"/>
                  </a:cubicBezTo>
                  <a:cubicBezTo>
                    <a:pt x="268291" y="13516"/>
                    <a:pt x="268291" y="13516"/>
                    <a:pt x="268291" y="13516"/>
                  </a:cubicBezTo>
                  <a:cubicBezTo>
                    <a:pt x="268291" y="12287"/>
                    <a:pt x="268291" y="11673"/>
                    <a:pt x="268291" y="11673"/>
                  </a:cubicBezTo>
                  <a:cubicBezTo>
                    <a:pt x="268902" y="11673"/>
                    <a:pt x="268902" y="11673"/>
                    <a:pt x="268902" y="11673"/>
                  </a:cubicBezTo>
                  <a:cubicBezTo>
                    <a:pt x="268902" y="9830"/>
                    <a:pt x="268902" y="9215"/>
                    <a:pt x="268902" y="9215"/>
                  </a:cubicBezTo>
                  <a:cubicBezTo>
                    <a:pt x="270122" y="9215"/>
                    <a:pt x="270122" y="9215"/>
                    <a:pt x="270122" y="9215"/>
                  </a:cubicBezTo>
                  <a:cubicBezTo>
                    <a:pt x="270122" y="8601"/>
                    <a:pt x="270122" y="8601"/>
                    <a:pt x="270122" y="8601"/>
                  </a:cubicBezTo>
                  <a:cubicBezTo>
                    <a:pt x="271952" y="8601"/>
                    <a:pt x="271952" y="8601"/>
                    <a:pt x="272562" y="8601"/>
                  </a:cubicBezTo>
                  <a:cubicBezTo>
                    <a:pt x="272562" y="7987"/>
                    <a:pt x="272562" y="7987"/>
                    <a:pt x="272562" y="7987"/>
                  </a:cubicBezTo>
                  <a:cubicBezTo>
                    <a:pt x="273172" y="7987"/>
                    <a:pt x="273172" y="7987"/>
                    <a:pt x="273172" y="7987"/>
                  </a:cubicBezTo>
                  <a:cubicBezTo>
                    <a:pt x="273172" y="6758"/>
                    <a:pt x="273172" y="6758"/>
                    <a:pt x="273172" y="6758"/>
                  </a:cubicBezTo>
                  <a:cubicBezTo>
                    <a:pt x="273782" y="6758"/>
                    <a:pt x="273782" y="6758"/>
                    <a:pt x="273782" y="6758"/>
                  </a:cubicBezTo>
                  <a:cubicBezTo>
                    <a:pt x="273782" y="6144"/>
                    <a:pt x="273782" y="6144"/>
                    <a:pt x="273782" y="6144"/>
                  </a:cubicBezTo>
                  <a:cubicBezTo>
                    <a:pt x="274392" y="6144"/>
                    <a:pt x="274392" y="6144"/>
                    <a:pt x="274392" y="6144"/>
                  </a:cubicBezTo>
                  <a:cubicBezTo>
                    <a:pt x="274392" y="4915"/>
                    <a:pt x="274392" y="4915"/>
                    <a:pt x="274392" y="4915"/>
                  </a:cubicBezTo>
                  <a:cubicBezTo>
                    <a:pt x="275002" y="4915"/>
                    <a:pt x="275002" y="4915"/>
                    <a:pt x="275002" y="4915"/>
                  </a:cubicBezTo>
                  <a:cubicBezTo>
                    <a:pt x="275002" y="3072"/>
                    <a:pt x="275002" y="3686"/>
                    <a:pt x="275002" y="3686"/>
                  </a:cubicBezTo>
                  <a:cubicBezTo>
                    <a:pt x="276223" y="3686"/>
                    <a:pt x="276223" y="3686"/>
                    <a:pt x="276223" y="3686"/>
                  </a:cubicBezTo>
                  <a:cubicBezTo>
                    <a:pt x="276223" y="1843"/>
                    <a:pt x="276223" y="1843"/>
                    <a:pt x="276223" y="1843"/>
                  </a:cubicBezTo>
                  <a:cubicBezTo>
                    <a:pt x="276833" y="1843"/>
                    <a:pt x="276833" y="1843"/>
                    <a:pt x="276833" y="1843"/>
                  </a:cubicBezTo>
                  <a:cubicBezTo>
                    <a:pt x="276833" y="614"/>
                    <a:pt x="276833" y="0"/>
                    <a:pt x="276833" y="0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83" name="Freeform 16440">
              <a:extLst>
                <a:ext uri="{FF2B5EF4-FFF2-40B4-BE49-F238E27FC236}">
                  <a16:creationId xmlns:a16="http://schemas.microsoft.com/office/drawing/2014/main" id="{3205868A-FA5D-628E-4F41-9918A80E210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6078446" y="3675812"/>
              <a:ext cx="1196499" cy="824336"/>
            </a:xfrm>
            <a:custGeom>
              <a:avLst/>
              <a:gdLst>
                <a:gd name="T0" fmla="*/ 1837 w 1962"/>
                <a:gd name="T1" fmla="*/ 572 h 1342"/>
                <a:gd name="T2" fmla="*/ 1793 w 1962"/>
                <a:gd name="T3" fmla="*/ 695 h 1342"/>
                <a:gd name="T4" fmla="*/ 1633 w 1962"/>
                <a:gd name="T5" fmla="*/ 833 h 1342"/>
                <a:gd name="T6" fmla="*/ 1530 w 1962"/>
                <a:gd name="T7" fmla="*/ 956 h 1342"/>
                <a:gd name="T8" fmla="*/ 1514 w 1962"/>
                <a:gd name="T9" fmla="*/ 982 h 1342"/>
                <a:gd name="T10" fmla="*/ 1487 w 1962"/>
                <a:gd name="T11" fmla="*/ 981 h 1342"/>
                <a:gd name="T12" fmla="*/ 1456 w 1962"/>
                <a:gd name="T13" fmla="*/ 990 h 1342"/>
                <a:gd name="T14" fmla="*/ 1394 w 1962"/>
                <a:gd name="T15" fmla="*/ 1001 h 1342"/>
                <a:gd name="T16" fmla="*/ 1438 w 1962"/>
                <a:gd name="T17" fmla="*/ 1018 h 1342"/>
                <a:gd name="T18" fmla="*/ 1474 w 1962"/>
                <a:gd name="T19" fmla="*/ 1009 h 1342"/>
                <a:gd name="T20" fmla="*/ 1513 w 1962"/>
                <a:gd name="T21" fmla="*/ 1037 h 1342"/>
                <a:gd name="T22" fmla="*/ 1559 w 1962"/>
                <a:gd name="T23" fmla="*/ 1039 h 1342"/>
                <a:gd name="T24" fmla="*/ 1645 w 1962"/>
                <a:gd name="T25" fmla="*/ 1090 h 1342"/>
                <a:gd name="T26" fmla="*/ 1690 w 1962"/>
                <a:gd name="T27" fmla="*/ 1035 h 1342"/>
                <a:gd name="T28" fmla="*/ 1773 w 1962"/>
                <a:gd name="T29" fmla="*/ 1023 h 1342"/>
                <a:gd name="T30" fmla="*/ 1705 w 1962"/>
                <a:gd name="T31" fmla="*/ 1102 h 1342"/>
                <a:gd name="T32" fmla="*/ 1613 w 1962"/>
                <a:gd name="T33" fmla="*/ 1181 h 1342"/>
                <a:gd name="T34" fmla="*/ 1521 w 1962"/>
                <a:gd name="T35" fmla="*/ 1288 h 1342"/>
                <a:gd name="T36" fmla="*/ 1462 w 1962"/>
                <a:gd name="T37" fmla="*/ 1242 h 1342"/>
                <a:gd name="T38" fmla="*/ 1314 w 1962"/>
                <a:gd name="T39" fmla="*/ 1162 h 1342"/>
                <a:gd name="T40" fmla="*/ 1397 w 1962"/>
                <a:gd name="T41" fmla="*/ 1067 h 1342"/>
                <a:gd name="T42" fmla="*/ 1387 w 1962"/>
                <a:gd name="T43" fmla="*/ 1035 h 1342"/>
                <a:gd name="T44" fmla="*/ 1294 w 1962"/>
                <a:gd name="T45" fmla="*/ 1056 h 1342"/>
                <a:gd name="T46" fmla="*/ 1188 w 1962"/>
                <a:gd name="T47" fmla="*/ 1049 h 1342"/>
                <a:gd name="T48" fmla="*/ 1213 w 1962"/>
                <a:gd name="T49" fmla="*/ 1011 h 1342"/>
                <a:gd name="T50" fmla="*/ 1084 w 1962"/>
                <a:gd name="T51" fmla="*/ 1031 h 1342"/>
                <a:gd name="T52" fmla="*/ 970 w 1962"/>
                <a:gd name="T53" fmla="*/ 1267 h 1342"/>
                <a:gd name="T54" fmla="*/ 950 w 1962"/>
                <a:gd name="T55" fmla="*/ 1279 h 1342"/>
                <a:gd name="T56" fmla="*/ 841 w 1962"/>
                <a:gd name="T57" fmla="*/ 1298 h 1342"/>
                <a:gd name="T58" fmla="*/ 937 w 1962"/>
                <a:gd name="T59" fmla="*/ 1099 h 1342"/>
                <a:gd name="T60" fmla="*/ 956 w 1962"/>
                <a:gd name="T61" fmla="*/ 1071 h 1342"/>
                <a:gd name="T62" fmla="*/ 831 w 1962"/>
                <a:gd name="T63" fmla="*/ 958 h 1342"/>
                <a:gd name="T64" fmla="*/ 787 w 1962"/>
                <a:gd name="T65" fmla="*/ 875 h 1342"/>
                <a:gd name="T66" fmla="*/ 708 w 1962"/>
                <a:gd name="T67" fmla="*/ 865 h 1342"/>
                <a:gd name="T68" fmla="*/ 587 w 1962"/>
                <a:gd name="T69" fmla="*/ 843 h 1342"/>
                <a:gd name="T70" fmla="*/ 506 w 1962"/>
                <a:gd name="T71" fmla="*/ 899 h 1342"/>
                <a:gd name="T72" fmla="*/ 327 w 1962"/>
                <a:gd name="T73" fmla="*/ 1017 h 1342"/>
                <a:gd name="T74" fmla="*/ 182 w 1962"/>
                <a:gd name="T75" fmla="*/ 1007 h 1342"/>
                <a:gd name="T76" fmla="*/ 92 w 1962"/>
                <a:gd name="T77" fmla="*/ 1011 h 1342"/>
                <a:gd name="T78" fmla="*/ 12 w 1962"/>
                <a:gd name="T79" fmla="*/ 966 h 1342"/>
                <a:gd name="T80" fmla="*/ 70 w 1962"/>
                <a:gd name="T81" fmla="*/ 851 h 1342"/>
                <a:gd name="T82" fmla="*/ 86 w 1962"/>
                <a:gd name="T83" fmla="*/ 652 h 1342"/>
                <a:gd name="T84" fmla="*/ 116 w 1962"/>
                <a:gd name="T85" fmla="*/ 491 h 1342"/>
                <a:gd name="T86" fmla="*/ 70 w 1962"/>
                <a:gd name="T87" fmla="*/ 420 h 1342"/>
                <a:gd name="T88" fmla="*/ 216 w 1962"/>
                <a:gd name="T89" fmla="*/ 309 h 1342"/>
                <a:gd name="T90" fmla="*/ 384 w 1962"/>
                <a:gd name="T91" fmla="*/ 299 h 1342"/>
                <a:gd name="T92" fmla="*/ 518 w 1962"/>
                <a:gd name="T93" fmla="*/ 308 h 1342"/>
                <a:gd name="T94" fmla="*/ 652 w 1962"/>
                <a:gd name="T95" fmla="*/ 273 h 1342"/>
                <a:gd name="T96" fmla="*/ 804 w 1962"/>
                <a:gd name="T97" fmla="*/ 278 h 1342"/>
                <a:gd name="T98" fmla="*/ 785 w 1962"/>
                <a:gd name="T99" fmla="*/ 194 h 1342"/>
                <a:gd name="T100" fmla="*/ 846 w 1962"/>
                <a:gd name="T101" fmla="*/ 114 h 1342"/>
                <a:gd name="T102" fmla="*/ 932 w 1962"/>
                <a:gd name="T103" fmla="*/ 68 h 1342"/>
                <a:gd name="T104" fmla="*/ 1035 w 1962"/>
                <a:gd name="T105" fmla="*/ 16 h 1342"/>
                <a:gd name="T106" fmla="*/ 1144 w 1962"/>
                <a:gd name="T107" fmla="*/ 61 h 1342"/>
                <a:gd name="T108" fmla="*/ 1174 w 1962"/>
                <a:gd name="T109" fmla="*/ 142 h 1342"/>
                <a:gd name="T110" fmla="*/ 1277 w 1962"/>
                <a:gd name="T111" fmla="*/ 152 h 1342"/>
                <a:gd name="T112" fmla="*/ 1330 w 1962"/>
                <a:gd name="T113" fmla="*/ 222 h 1342"/>
                <a:gd name="T114" fmla="*/ 1455 w 1962"/>
                <a:gd name="T115" fmla="*/ 234 h 1342"/>
                <a:gd name="T116" fmla="*/ 1556 w 1962"/>
                <a:gd name="T117" fmla="*/ 183 h 1342"/>
                <a:gd name="T118" fmla="*/ 1664 w 1962"/>
                <a:gd name="T119" fmla="*/ 195 h 1342"/>
                <a:gd name="T120" fmla="*/ 1796 w 1962"/>
                <a:gd name="T121" fmla="*/ 196 h 1342"/>
                <a:gd name="T122" fmla="*/ 1897 w 1962"/>
                <a:gd name="T123" fmla="*/ 315 h 1342"/>
                <a:gd name="T124" fmla="*/ 1946 w 1962"/>
                <a:gd name="T125" fmla="*/ 393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62" h="1342">
                  <a:moveTo>
                    <a:pt x="1959" y="477"/>
                  </a:moveTo>
                  <a:cubicBezTo>
                    <a:pt x="1961" y="480"/>
                    <a:pt x="1961" y="481"/>
                    <a:pt x="1961" y="481"/>
                  </a:cubicBezTo>
                  <a:cubicBezTo>
                    <a:pt x="1960" y="481"/>
                    <a:pt x="1960" y="481"/>
                    <a:pt x="1960" y="481"/>
                  </a:cubicBezTo>
                  <a:cubicBezTo>
                    <a:pt x="1960" y="484"/>
                    <a:pt x="1960" y="485"/>
                    <a:pt x="1960" y="486"/>
                  </a:cubicBezTo>
                  <a:cubicBezTo>
                    <a:pt x="1957" y="486"/>
                    <a:pt x="1958" y="486"/>
                    <a:pt x="1958" y="486"/>
                  </a:cubicBezTo>
                  <a:cubicBezTo>
                    <a:pt x="1958" y="487"/>
                    <a:pt x="1958" y="487"/>
                    <a:pt x="1958" y="487"/>
                  </a:cubicBezTo>
                  <a:cubicBezTo>
                    <a:pt x="1952" y="488"/>
                    <a:pt x="1951" y="488"/>
                    <a:pt x="1948" y="488"/>
                  </a:cubicBezTo>
                  <a:cubicBezTo>
                    <a:pt x="1948" y="489"/>
                    <a:pt x="1948" y="489"/>
                    <a:pt x="1948" y="489"/>
                  </a:cubicBezTo>
                  <a:cubicBezTo>
                    <a:pt x="1944" y="489"/>
                    <a:pt x="1943" y="492"/>
                    <a:pt x="1941" y="491"/>
                  </a:cubicBezTo>
                  <a:cubicBezTo>
                    <a:pt x="1941" y="493"/>
                    <a:pt x="1941" y="493"/>
                    <a:pt x="1941" y="493"/>
                  </a:cubicBezTo>
                  <a:cubicBezTo>
                    <a:pt x="1940" y="493"/>
                    <a:pt x="1940" y="493"/>
                    <a:pt x="1940" y="493"/>
                  </a:cubicBezTo>
                  <a:cubicBezTo>
                    <a:pt x="1940" y="495"/>
                    <a:pt x="1940" y="495"/>
                    <a:pt x="1940" y="495"/>
                  </a:cubicBezTo>
                  <a:cubicBezTo>
                    <a:pt x="1937" y="495"/>
                    <a:pt x="1938" y="493"/>
                    <a:pt x="1938" y="494"/>
                  </a:cubicBezTo>
                  <a:cubicBezTo>
                    <a:pt x="1938" y="495"/>
                    <a:pt x="1938" y="495"/>
                    <a:pt x="1938" y="495"/>
                  </a:cubicBezTo>
                  <a:cubicBezTo>
                    <a:pt x="1935" y="495"/>
                    <a:pt x="1934" y="495"/>
                    <a:pt x="1934" y="495"/>
                  </a:cubicBezTo>
                  <a:cubicBezTo>
                    <a:pt x="1934" y="494"/>
                    <a:pt x="1934" y="494"/>
                    <a:pt x="1934" y="494"/>
                  </a:cubicBezTo>
                  <a:cubicBezTo>
                    <a:pt x="1930" y="491"/>
                    <a:pt x="1929" y="494"/>
                    <a:pt x="1927" y="494"/>
                  </a:cubicBezTo>
                  <a:cubicBezTo>
                    <a:pt x="1926" y="497"/>
                    <a:pt x="1925" y="497"/>
                    <a:pt x="1926" y="497"/>
                  </a:cubicBezTo>
                  <a:cubicBezTo>
                    <a:pt x="1927" y="497"/>
                    <a:pt x="1927" y="497"/>
                    <a:pt x="1927" y="497"/>
                  </a:cubicBezTo>
                  <a:cubicBezTo>
                    <a:pt x="1927" y="499"/>
                    <a:pt x="1927" y="499"/>
                    <a:pt x="1927" y="499"/>
                  </a:cubicBezTo>
                  <a:cubicBezTo>
                    <a:pt x="1926" y="499"/>
                    <a:pt x="1926" y="499"/>
                    <a:pt x="1926" y="499"/>
                  </a:cubicBezTo>
                  <a:cubicBezTo>
                    <a:pt x="1926" y="500"/>
                    <a:pt x="1926" y="500"/>
                    <a:pt x="1926" y="500"/>
                  </a:cubicBezTo>
                  <a:cubicBezTo>
                    <a:pt x="1924" y="500"/>
                    <a:pt x="1924" y="500"/>
                    <a:pt x="1924" y="500"/>
                  </a:cubicBezTo>
                  <a:cubicBezTo>
                    <a:pt x="1924" y="499"/>
                    <a:pt x="1924" y="499"/>
                    <a:pt x="1924" y="499"/>
                  </a:cubicBezTo>
                  <a:cubicBezTo>
                    <a:pt x="1923" y="499"/>
                    <a:pt x="1923" y="499"/>
                    <a:pt x="1923" y="499"/>
                  </a:cubicBezTo>
                  <a:cubicBezTo>
                    <a:pt x="1923" y="497"/>
                    <a:pt x="1923" y="497"/>
                    <a:pt x="1923" y="497"/>
                  </a:cubicBezTo>
                  <a:cubicBezTo>
                    <a:pt x="1922" y="497"/>
                    <a:pt x="1922" y="497"/>
                    <a:pt x="1922" y="497"/>
                  </a:cubicBezTo>
                  <a:cubicBezTo>
                    <a:pt x="1922" y="496"/>
                    <a:pt x="1922" y="496"/>
                    <a:pt x="1922" y="496"/>
                  </a:cubicBezTo>
                  <a:cubicBezTo>
                    <a:pt x="1921" y="496"/>
                    <a:pt x="1921" y="496"/>
                    <a:pt x="1921" y="496"/>
                  </a:cubicBezTo>
                  <a:cubicBezTo>
                    <a:pt x="1921" y="495"/>
                    <a:pt x="1921" y="495"/>
                    <a:pt x="1921" y="495"/>
                  </a:cubicBezTo>
                  <a:cubicBezTo>
                    <a:pt x="1917" y="494"/>
                    <a:pt x="1916" y="497"/>
                    <a:pt x="1915" y="496"/>
                  </a:cubicBezTo>
                  <a:cubicBezTo>
                    <a:pt x="1915" y="497"/>
                    <a:pt x="1915" y="497"/>
                    <a:pt x="1915" y="497"/>
                  </a:cubicBezTo>
                  <a:cubicBezTo>
                    <a:pt x="1907" y="500"/>
                    <a:pt x="1910" y="501"/>
                    <a:pt x="1906" y="501"/>
                  </a:cubicBezTo>
                  <a:cubicBezTo>
                    <a:pt x="1906" y="502"/>
                    <a:pt x="1906" y="502"/>
                    <a:pt x="1906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4" y="505"/>
                    <a:pt x="1904" y="504"/>
                    <a:pt x="1904" y="505"/>
                  </a:cubicBezTo>
                  <a:cubicBezTo>
                    <a:pt x="1901" y="505"/>
                    <a:pt x="1900" y="507"/>
                    <a:pt x="1898" y="507"/>
                  </a:cubicBezTo>
                  <a:cubicBezTo>
                    <a:pt x="1898" y="508"/>
                    <a:pt x="1898" y="508"/>
                    <a:pt x="1898" y="508"/>
                  </a:cubicBezTo>
                  <a:cubicBezTo>
                    <a:pt x="1896" y="508"/>
                    <a:pt x="1896" y="508"/>
                    <a:pt x="1896" y="508"/>
                  </a:cubicBezTo>
                  <a:cubicBezTo>
                    <a:pt x="1896" y="511"/>
                    <a:pt x="1896" y="510"/>
                    <a:pt x="1896" y="510"/>
                  </a:cubicBezTo>
                  <a:cubicBezTo>
                    <a:pt x="1891" y="514"/>
                    <a:pt x="1891" y="509"/>
                    <a:pt x="1889" y="512"/>
                  </a:cubicBezTo>
                  <a:cubicBezTo>
                    <a:pt x="1886" y="509"/>
                    <a:pt x="1888" y="509"/>
                    <a:pt x="1888" y="508"/>
                  </a:cubicBezTo>
                  <a:cubicBezTo>
                    <a:pt x="1880" y="513"/>
                    <a:pt x="1875" y="515"/>
                    <a:pt x="1869" y="515"/>
                  </a:cubicBezTo>
                  <a:cubicBezTo>
                    <a:pt x="1869" y="516"/>
                    <a:pt x="1869" y="516"/>
                    <a:pt x="1869" y="516"/>
                  </a:cubicBezTo>
                  <a:cubicBezTo>
                    <a:pt x="1866" y="516"/>
                    <a:pt x="1865" y="516"/>
                    <a:pt x="1865" y="516"/>
                  </a:cubicBezTo>
                  <a:cubicBezTo>
                    <a:pt x="1866" y="521"/>
                    <a:pt x="1862" y="520"/>
                    <a:pt x="1862" y="520"/>
                  </a:cubicBezTo>
                  <a:cubicBezTo>
                    <a:pt x="1862" y="523"/>
                    <a:pt x="1862" y="522"/>
                    <a:pt x="1862" y="522"/>
                  </a:cubicBezTo>
                  <a:cubicBezTo>
                    <a:pt x="1863" y="522"/>
                    <a:pt x="1863" y="522"/>
                    <a:pt x="1863" y="522"/>
                  </a:cubicBezTo>
                  <a:cubicBezTo>
                    <a:pt x="1863" y="523"/>
                    <a:pt x="1863" y="523"/>
                    <a:pt x="1863" y="523"/>
                  </a:cubicBezTo>
                  <a:cubicBezTo>
                    <a:pt x="1862" y="523"/>
                    <a:pt x="1862" y="523"/>
                    <a:pt x="1862" y="523"/>
                  </a:cubicBezTo>
                  <a:cubicBezTo>
                    <a:pt x="1862" y="526"/>
                    <a:pt x="1862" y="526"/>
                    <a:pt x="1862" y="526"/>
                  </a:cubicBezTo>
                  <a:cubicBezTo>
                    <a:pt x="1863" y="526"/>
                    <a:pt x="1863" y="526"/>
                    <a:pt x="1863" y="526"/>
                  </a:cubicBezTo>
                  <a:cubicBezTo>
                    <a:pt x="1863" y="527"/>
                    <a:pt x="1863" y="527"/>
                    <a:pt x="1863" y="527"/>
                  </a:cubicBezTo>
                  <a:cubicBezTo>
                    <a:pt x="1864" y="527"/>
                    <a:pt x="1864" y="527"/>
                    <a:pt x="1864" y="527"/>
                  </a:cubicBezTo>
                  <a:cubicBezTo>
                    <a:pt x="1864" y="530"/>
                    <a:pt x="1864" y="529"/>
                    <a:pt x="1864" y="529"/>
                  </a:cubicBezTo>
                  <a:cubicBezTo>
                    <a:pt x="1861" y="529"/>
                    <a:pt x="1860" y="531"/>
                    <a:pt x="1860" y="531"/>
                  </a:cubicBezTo>
                  <a:cubicBezTo>
                    <a:pt x="1860" y="533"/>
                    <a:pt x="1860" y="535"/>
                    <a:pt x="1860" y="535"/>
                  </a:cubicBezTo>
                  <a:cubicBezTo>
                    <a:pt x="1862" y="535"/>
                    <a:pt x="1862" y="535"/>
                    <a:pt x="1862" y="535"/>
                  </a:cubicBezTo>
                  <a:cubicBezTo>
                    <a:pt x="1862" y="537"/>
                    <a:pt x="1862" y="537"/>
                    <a:pt x="1862" y="537"/>
                  </a:cubicBezTo>
                  <a:cubicBezTo>
                    <a:pt x="1864" y="536"/>
                    <a:pt x="1864" y="538"/>
                    <a:pt x="1864" y="538"/>
                  </a:cubicBezTo>
                  <a:cubicBezTo>
                    <a:pt x="1863" y="538"/>
                    <a:pt x="1863" y="538"/>
                    <a:pt x="1863" y="538"/>
                  </a:cubicBezTo>
                  <a:cubicBezTo>
                    <a:pt x="1865" y="541"/>
                    <a:pt x="1865" y="543"/>
                    <a:pt x="1865" y="544"/>
                  </a:cubicBezTo>
                  <a:cubicBezTo>
                    <a:pt x="1864" y="544"/>
                    <a:pt x="1864" y="544"/>
                    <a:pt x="1864" y="544"/>
                  </a:cubicBezTo>
                  <a:cubicBezTo>
                    <a:pt x="1865" y="548"/>
                    <a:pt x="1869" y="553"/>
                    <a:pt x="1864" y="553"/>
                  </a:cubicBezTo>
                  <a:cubicBezTo>
                    <a:pt x="1864" y="554"/>
                    <a:pt x="1864" y="554"/>
                    <a:pt x="1864" y="554"/>
                  </a:cubicBezTo>
                  <a:cubicBezTo>
                    <a:pt x="1863" y="554"/>
                    <a:pt x="1863" y="554"/>
                    <a:pt x="1863" y="554"/>
                  </a:cubicBezTo>
                  <a:cubicBezTo>
                    <a:pt x="1863" y="553"/>
                    <a:pt x="1863" y="553"/>
                    <a:pt x="1863" y="553"/>
                  </a:cubicBezTo>
                  <a:cubicBezTo>
                    <a:pt x="1862" y="553"/>
                    <a:pt x="1862" y="553"/>
                    <a:pt x="1862" y="553"/>
                  </a:cubicBezTo>
                  <a:cubicBezTo>
                    <a:pt x="1862" y="552"/>
                    <a:pt x="1862" y="552"/>
                    <a:pt x="1862" y="552"/>
                  </a:cubicBezTo>
                  <a:cubicBezTo>
                    <a:pt x="1858" y="552"/>
                    <a:pt x="1855" y="555"/>
                    <a:pt x="1855" y="554"/>
                  </a:cubicBezTo>
                  <a:cubicBezTo>
                    <a:pt x="1857" y="559"/>
                    <a:pt x="1857" y="558"/>
                    <a:pt x="1857" y="559"/>
                  </a:cubicBezTo>
                  <a:cubicBezTo>
                    <a:pt x="1856" y="559"/>
                    <a:pt x="1856" y="559"/>
                    <a:pt x="1856" y="559"/>
                  </a:cubicBezTo>
                  <a:cubicBezTo>
                    <a:pt x="1856" y="560"/>
                    <a:pt x="1856" y="560"/>
                    <a:pt x="1856" y="560"/>
                  </a:cubicBezTo>
                  <a:cubicBezTo>
                    <a:pt x="1853" y="560"/>
                    <a:pt x="1853" y="561"/>
                    <a:pt x="1852" y="561"/>
                  </a:cubicBezTo>
                  <a:cubicBezTo>
                    <a:pt x="1853" y="561"/>
                    <a:pt x="1853" y="561"/>
                    <a:pt x="1853" y="561"/>
                  </a:cubicBezTo>
                  <a:cubicBezTo>
                    <a:pt x="1855" y="567"/>
                    <a:pt x="1848" y="567"/>
                    <a:pt x="1846" y="567"/>
                  </a:cubicBezTo>
                  <a:cubicBezTo>
                    <a:pt x="1846" y="569"/>
                    <a:pt x="1846" y="569"/>
                    <a:pt x="1846" y="569"/>
                  </a:cubicBezTo>
                  <a:cubicBezTo>
                    <a:pt x="1843" y="570"/>
                    <a:pt x="1837" y="571"/>
                    <a:pt x="1838" y="571"/>
                  </a:cubicBezTo>
                  <a:cubicBezTo>
                    <a:pt x="1838" y="572"/>
                    <a:pt x="1838" y="572"/>
                    <a:pt x="1838" y="572"/>
                  </a:cubicBezTo>
                  <a:cubicBezTo>
                    <a:pt x="1837" y="572"/>
                    <a:pt x="1837" y="572"/>
                    <a:pt x="1837" y="572"/>
                  </a:cubicBezTo>
                  <a:cubicBezTo>
                    <a:pt x="1836" y="575"/>
                    <a:pt x="1838" y="577"/>
                    <a:pt x="1838" y="577"/>
                  </a:cubicBezTo>
                  <a:cubicBezTo>
                    <a:pt x="1832" y="577"/>
                    <a:pt x="1831" y="581"/>
                    <a:pt x="1827" y="580"/>
                  </a:cubicBezTo>
                  <a:cubicBezTo>
                    <a:pt x="1827" y="582"/>
                    <a:pt x="1827" y="582"/>
                    <a:pt x="1827" y="582"/>
                  </a:cubicBezTo>
                  <a:cubicBezTo>
                    <a:pt x="1826" y="582"/>
                    <a:pt x="1826" y="582"/>
                    <a:pt x="1826" y="582"/>
                  </a:cubicBezTo>
                  <a:cubicBezTo>
                    <a:pt x="1829" y="585"/>
                    <a:pt x="1828" y="588"/>
                    <a:pt x="1828" y="589"/>
                  </a:cubicBezTo>
                  <a:cubicBezTo>
                    <a:pt x="1825" y="588"/>
                    <a:pt x="1825" y="591"/>
                    <a:pt x="1825" y="591"/>
                  </a:cubicBezTo>
                  <a:cubicBezTo>
                    <a:pt x="1826" y="591"/>
                    <a:pt x="1826" y="591"/>
                    <a:pt x="1826" y="591"/>
                  </a:cubicBezTo>
                  <a:cubicBezTo>
                    <a:pt x="1826" y="594"/>
                    <a:pt x="1826" y="595"/>
                    <a:pt x="1826" y="596"/>
                  </a:cubicBezTo>
                  <a:cubicBezTo>
                    <a:pt x="1823" y="596"/>
                    <a:pt x="1824" y="596"/>
                    <a:pt x="1824" y="596"/>
                  </a:cubicBezTo>
                  <a:cubicBezTo>
                    <a:pt x="1824" y="597"/>
                    <a:pt x="1824" y="597"/>
                    <a:pt x="1824" y="597"/>
                  </a:cubicBezTo>
                  <a:cubicBezTo>
                    <a:pt x="1825" y="597"/>
                    <a:pt x="1825" y="597"/>
                    <a:pt x="1825" y="597"/>
                  </a:cubicBezTo>
                  <a:cubicBezTo>
                    <a:pt x="1826" y="600"/>
                    <a:pt x="1826" y="602"/>
                    <a:pt x="1826" y="602"/>
                  </a:cubicBezTo>
                  <a:cubicBezTo>
                    <a:pt x="1827" y="602"/>
                    <a:pt x="1827" y="602"/>
                    <a:pt x="1827" y="602"/>
                  </a:cubicBezTo>
                  <a:cubicBezTo>
                    <a:pt x="1828" y="605"/>
                    <a:pt x="1829" y="605"/>
                    <a:pt x="1828" y="606"/>
                  </a:cubicBezTo>
                  <a:cubicBezTo>
                    <a:pt x="1831" y="606"/>
                    <a:pt x="1831" y="606"/>
                    <a:pt x="1831" y="606"/>
                  </a:cubicBezTo>
                  <a:cubicBezTo>
                    <a:pt x="1834" y="616"/>
                    <a:pt x="1834" y="614"/>
                    <a:pt x="1836" y="620"/>
                  </a:cubicBezTo>
                  <a:cubicBezTo>
                    <a:pt x="1834" y="620"/>
                    <a:pt x="1834" y="620"/>
                    <a:pt x="1834" y="620"/>
                  </a:cubicBezTo>
                  <a:cubicBezTo>
                    <a:pt x="1835" y="622"/>
                    <a:pt x="1836" y="622"/>
                    <a:pt x="1836" y="623"/>
                  </a:cubicBezTo>
                  <a:cubicBezTo>
                    <a:pt x="1833" y="624"/>
                    <a:pt x="1833" y="625"/>
                    <a:pt x="1832" y="624"/>
                  </a:cubicBezTo>
                  <a:cubicBezTo>
                    <a:pt x="1832" y="628"/>
                    <a:pt x="1832" y="630"/>
                    <a:pt x="1832" y="631"/>
                  </a:cubicBezTo>
                  <a:cubicBezTo>
                    <a:pt x="1831" y="631"/>
                    <a:pt x="1831" y="631"/>
                    <a:pt x="1831" y="631"/>
                  </a:cubicBezTo>
                  <a:cubicBezTo>
                    <a:pt x="1831" y="633"/>
                    <a:pt x="1831" y="633"/>
                    <a:pt x="1831" y="633"/>
                  </a:cubicBezTo>
                  <a:cubicBezTo>
                    <a:pt x="1832" y="633"/>
                    <a:pt x="1832" y="633"/>
                    <a:pt x="1832" y="633"/>
                  </a:cubicBezTo>
                  <a:cubicBezTo>
                    <a:pt x="1832" y="636"/>
                    <a:pt x="1834" y="636"/>
                    <a:pt x="1833" y="636"/>
                  </a:cubicBezTo>
                  <a:cubicBezTo>
                    <a:pt x="1836" y="636"/>
                    <a:pt x="1835" y="636"/>
                    <a:pt x="1836" y="636"/>
                  </a:cubicBezTo>
                  <a:cubicBezTo>
                    <a:pt x="1836" y="635"/>
                    <a:pt x="1836" y="635"/>
                    <a:pt x="1836" y="635"/>
                  </a:cubicBezTo>
                  <a:cubicBezTo>
                    <a:pt x="1842" y="634"/>
                    <a:pt x="1842" y="632"/>
                    <a:pt x="1846" y="633"/>
                  </a:cubicBezTo>
                  <a:cubicBezTo>
                    <a:pt x="1846" y="635"/>
                    <a:pt x="1846" y="635"/>
                    <a:pt x="1846" y="635"/>
                  </a:cubicBezTo>
                  <a:cubicBezTo>
                    <a:pt x="1845" y="635"/>
                    <a:pt x="1845" y="635"/>
                    <a:pt x="1845" y="635"/>
                  </a:cubicBezTo>
                  <a:cubicBezTo>
                    <a:pt x="1845" y="636"/>
                    <a:pt x="1845" y="636"/>
                    <a:pt x="1845" y="636"/>
                  </a:cubicBezTo>
                  <a:cubicBezTo>
                    <a:pt x="1848" y="636"/>
                    <a:pt x="1847" y="636"/>
                    <a:pt x="1847" y="636"/>
                  </a:cubicBezTo>
                  <a:cubicBezTo>
                    <a:pt x="1847" y="639"/>
                    <a:pt x="1847" y="639"/>
                    <a:pt x="1847" y="640"/>
                  </a:cubicBezTo>
                  <a:cubicBezTo>
                    <a:pt x="1845" y="640"/>
                    <a:pt x="1844" y="641"/>
                    <a:pt x="1844" y="641"/>
                  </a:cubicBezTo>
                  <a:cubicBezTo>
                    <a:pt x="1844" y="643"/>
                    <a:pt x="1844" y="644"/>
                    <a:pt x="1844" y="644"/>
                  </a:cubicBezTo>
                  <a:cubicBezTo>
                    <a:pt x="1843" y="644"/>
                    <a:pt x="1843" y="644"/>
                    <a:pt x="1843" y="644"/>
                  </a:cubicBezTo>
                  <a:cubicBezTo>
                    <a:pt x="1843" y="646"/>
                    <a:pt x="1843" y="646"/>
                    <a:pt x="1843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7"/>
                    <a:pt x="1841" y="647"/>
                    <a:pt x="1841" y="647"/>
                  </a:cubicBezTo>
                  <a:cubicBezTo>
                    <a:pt x="1839" y="647"/>
                    <a:pt x="1839" y="648"/>
                    <a:pt x="1839" y="648"/>
                  </a:cubicBezTo>
                  <a:cubicBezTo>
                    <a:pt x="1841" y="649"/>
                    <a:pt x="1841" y="649"/>
                    <a:pt x="1841" y="649"/>
                  </a:cubicBezTo>
                  <a:cubicBezTo>
                    <a:pt x="1842" y="657"/>
                    <a:pt x="1846" y="663"/>
                    <a:pt x="1846" y="667"/>
                  </a:cubicBezTo>
                  <a:cubicBezTo>
                    <a:pt x="1845" y="667"/>
                    <a:pt x="1845" y="667"/>
                    <a:pt x="1845" y="667"/>
                  </a:cubicBezTo>
                  <a:cubicBezTo>
                    <a:pt x="1845" y="670"/>
                    <a:pt x="1845" y="669"/>
                    <a:pt x="1845" y="669"/>
                  </a:cubicBezTo>
                  <a:cubicBezTo>
                    <a:pt x="1844" y="669"/>
                    <a:pt x="1844" y="669"/>
                    <a:pt x="1844" y="669"/>
                  </a:cubicBezTo>
                  <a:cubicBezTo>
                    <a:pt x="1844" y="672"/>
                    <a:pt x="1844" y="671"/>
                    <a:pt x="1844" y="672"/>
                  </a:cubicBezTo>
                  <a:cubicBezTo>
                    <a:pt x="1843" y="672"/>
                    <a:pt x="1843" y="672"/>
                    <a:pt x="1843" y="672"/>
                  </a:cubicBezTo>
                  <a:cubicBezTo>
                    <a:pt x="1843" y="675"/>
                    <a:pt x="1843" y="677"/>
                    <a:pt x="1843" y="678"/>
                  </a:cubicBezTo>
                  <a:cubicBezTo>
                    <a:pt x="1841" y="678"/>
                    <a:pt x="1841" y="678"/>
                    <a:pt x="1841" y="678"/>
                  </a:cubicBezTo>
                  <a:cubicBezTo>
                    <a:pt x="1842" y="681"/>
                    <a:pt x="1840" y="681"/>
                    <a:pt x="1840" y="681"/>
                  </a:cubicBezTo>
                  <a:cubicBezTo>
                    <a:pt x="1840" y="678"/>
                    <a:pt x="1840" y="679"/>
                    <a:pt x="1840" y="679"/>
                  </a:cubicBezTo>
                  <a:cubicBezTo>
                    <a:pt x="1839" y="679"/>
                    <a:pt x="1839" y="679"/>
                    <a:pt x="1839" y="679"/>
                  </a:cubicBezTo>
                  <a:cubicBezTo>
                    <a:pt x="1839" y="678"/>
                    <a:pt x="1839" y="678"/>
                    <a:pt x="1839" y="678"/>
                  </a:cubicBezTo>
                  <a:cubicBezTo>
                    <a:pt x="1838" y="678"/>
                    <a:pt x="1838" y="678"/>
                    <a:pt x="1838" y="678"/>
                  </a:cubicBezTo>
                  <a:cubicBezTo>
                    <a:pt x="1838" y="676"/>
                    <a:pt x="1838" y="676"/>
                    <a:pt x="1838" y="676"/>
                  </a:cubicBezTo>
                  <a:cubicBezTo>
                    <a:pt x="1835" y="676"/>
                    <a:pt x="1835" y="675"/>
                    <a:pt x="1834" y="675"/>
                  </a:cubicBezTo>
                  <a:cubicBezTo>
                    <a:pt x="1834" y="674"/>
                    <a:pt x="1834" y="674"/>
                    <a:pt x="1834" y="674"/>
                  </a:cubicBezTo>
                  <a:cubicBezTo>
                    <a:pt x="1831" y="674"/>
                    <a:pt x="1829" y="674"/>
                    <a:pt x="1828" y="674"/>
                  </a:cubicBezTo>
                  <a:cubicBezTo>
                    <a:pt x="1828" y="675"/>
                    <a:pt x="1828" y="675"/>
                    <a:pt x="1828" y="675"/>
                  </a:cubicBezTo>
                  <a:cubicBezTo>
                    <a:pt x="1827" y="675"/>
                    <a:pt x="1827" y="675"/>
                    <a:pt x="1827" y="675"/>
                  </a:cubicBezTo>
                  <a:cubicBezTo>
                    <a:pt x="1827" y="678"/>
                    <a:pt x="1827" y="679"/>
                    <a:pt x="1827" y="679"/>
                  </a:cubicBezTo>
                  <a:cubicBezTo>
                    <a:pt x="1826" y="679"/>
                    <a:pt x="1826" y="679"/>
                    <a:pt x="1826" y="679"/>
                  </a:cubicBezTo>
                  <a:cubicBezTo>
                    <a:pt x="1826" y="680"/>
                    <a:pt x="1826" y="680"/>
                    <a:pt x="1826" y="680"/>
                  </a:cubicBezTo>
                  <a:cubicBezTo>
                    <a:pt x="1823" y="680"/>
                    <a:pt x="1821" y="680"/>
                    <a:pt x="1820" y="680"/>
                  </a:cubicBezTo>
                  <a:cubicBezTo>
                    <a:pt x="1820" y="681"/>
                    <a:pt x="1820" y="681"/>
                    <a:pt x="1820" y="681"/>
                  </a:cubicBezTo>
                  <a:cubicBezTo>
                    <a:pt x="1819" y="681"/>
                    <a:pt x="1819" y="681"/>
                    <a:pt x="1819" y="681"/>
                  </a:cubicBezTo>
                  <a:cubicBezTo>
                    <a:pt x="1820" y="682"/>
                    <a:pt x="1820" y="682"/>
                    <a:pt x="1820" y="682"/>
                  </a:cubicBezTo>
                  <a:cubicBezTo>
                    <a:pt x="1815" y="682"/>
                    <a:pt x="1812" y="682"/>
                    <a:pt x="1809" y="682"/>
                  </a:cubicBezTo>
                  <a:cubicBezTo>
                    <a:pt x="1809" y="684"/>
                    <a:pt x="1809" y="684"/>
                    <a:pt x="1809" y="684"/>
                  </a:cubicBezTo>
                  <a:cubicBezTo>
                    <a:pt x="1807" y="684"/>
                    <a:pt x="1807" y="684"/>
                    <a:pt x="1807" y="684"/>
                  </a:cubicBezTo>
                  <a:cubicBezTo>
                    <a:pt x="1807" y="685"/>
                    <a:pt x="1807" y="685"/>
                    <a:pt x="1807" y="685"/>
                  </a:cubicBezTo>
                  <a:cubicBezTo>
                    <a:pt x="1806" y="685"/>
                    <a:pt x="1806" y="685"/>
                    <a:pt x="1806" y="685"/>
                  </a:cubicBezTo>
                  <a:cubicBezTo>
                    <a:pt x="1806" y="686"/>
                    <a:pt x="1806" y="686"/>
                    <a:pt x="1806" y="686"/>
                  </a:cubicBezTo>
                  <a:cubicBezTo>
                    <a:pt x="1805" y="686"/>
                    <a:pt x="1805" y="686"/>
                    <a:pt x="1805" y="686"/>
                  </a:cubicBezTo>
                  <a:cubicBezTo>
                    <a:pt x="1805" y="687"/>
                    <a:pt x="1805" y="687"/>
                    <a:pt x="1805" y="687"/>
                  </a:cubicBezTo>
                  <a:cubicBezTo>
                    <a:pt x="1804" y="687"/>
                    <a:pt x="1804" y="687"/>
                    <a:pt x="1804" y="687"/>
                  </a:cubicBezTo>
                  <a:cubicBezTo>
                    <a:pt x="1804" y="690"/>
                    <a:pt x="1804" y="689"/>
                    <a:pt x="1804" y="690"/>
                  </a:cubicBezTo>
                  <a:cubicBezTo>
                    <a:pt x="1800" y="690"/>
                    <a:pt x="1798" y="692"/>
                    <a:pt x="1796" y="692"/>
                  </a:cubicBezTo>
                  <a:cubicBezTo>
                    <a:pt x="1796" y="693"/>
                    <a:pt x="1796" y="693"/>
                    <a:pt x="1796" y="693"/>
                  </a:cubicBezTo>
                  <a:cubicBezTo>
                    <a:pt x="1794" y="694"/>
                    <a:pt x="1793" y="695"/>
                    <a:pt x="1793" y="694"/>
                  </a:cubicBezTo>
                  <a:cubicBezTo>
                    <a:pt x="1793" y="695"/>
                    <a:pt x="1793" y="695"/>
                    <a:pt x="1793" y="695"/>
                  </a:cubicBezTo>
                  <a:cubicBezTo>
                    <a:pt x="1788" y="696"/>
                    <a:pt x="1785" y="697"/>
                    <a:pt x="1782" y="697"/>
                  </a:cubicBezTo>
                  <a:cubicBezTo>
                    <a:pt x="1782" y="698"/>
                    <a:pt x="1782" y="698"/>
                    <a:pt x="1782" y="698"/>
                  </a:cubicBezTo>
                  <a:cubicBezTo>
                    <a:pt x="1779" y="698"/>
                    <a:pt x="1780" y="698"/>
                    <a:pt x="1780" y="698"/>
                  </a:cubicBezTo>
                  <a:cubicBezTo>
                    <a:pt x="1780" y="699"/>
                    <a:pt x="1780" y="699"/>
                    <a:pt x="1780" y="699"/>
                  </a:cubicBezTo>
                  <a:cubicBezTo>
                    <a:pt x="1779" y="699"/>
                    <a:pt x="1779" y="699"/>
                    <a:pt x="1779" y="699"/>
                  </a:cubicBezTo>
                  <a:cubicBezTo>
                    <a:pt x="1779" y="700"/>
                    <a:pt x="1779" y="700"/>
                    <a:pt x="1779" y="700"/>
                  </a:cubicBezTo>
                  <a:cubicBezTo>
                    <a:pt x="1776" y="697"/>
                    <a:pt x="1777" y="698"/>
                    <a:pt x="1776" y="698"/>
                  </a:cubicBezTo>
                  <a:cubicBezTo>
                    <a:pt x="1776" y="699"/>
                    <a:pt x="1776" y="699"/>
                    <a:pt x="1776" y="699"/>
                  </a:cubicBezTo>
                  <a:cubicBezTo>
                    <a:pt x="1777" y="699"/>
                    <a:pt x="1777" y="699"/>
                    <a:pt x="1777" y="699"/>
                  </a:cubicBezTo>
                  <a:cubicBezTo>
                    <a:pt x="1777" y="700"/>
                    <a:pt x="1777" y="700"/>
                    <a:pt x="1777" y="700"/>
                  </a:cubicBezTo>
                  <a:cubicBezTo>
                    <a:pt x="1775" y="701"/>
                    <a:pt x="1775" y="702"/>
                    <a:pt x="1774" y="701"/>
                  </a:cubicBezTo>
                  <a:cubicBezTo>
                    <a:pt x="1773" y="704"/>
                    <a:pt x="1772" y="705"/>
                    <a:pt x="1773" y="706"/>
                  </a:cubicBezTo>
                  <a:cubicBezTo>
                    <a:pt x="1771" y="706"/>
                    <a:pt x="1771" y="706"/>
                    <a:pt x="1771" y="706"/>
                  </a:cubicBezTo>
                  <a:cubicBezTo>
                    <a:pt x="1771" y="709"/>
                    <a:pt x="1771" y="710"/>
                    <a:pt x="1771" y="711"/>
                  </a:cubicBezTo>
                  <a:cubicBezTo>
                    <a:pt x="1770" y="711"/>
                    <a:pt x="1770" y="711"/>
                    <a:pt x="1770" y="711"/>
                  </a:cubicBezTo>
                  <a:cubicBezTo>
                    <a:pt x="1771" y="723"/>
                    <a:pt x="1764" y="732"/>
                    <a:pt x="1764" y="742"/>
                  </a:cubicBezTo>
                  <a:cubicBezTo>
                    <a:pt x="1761" y="742"/>
                    <a:pt x="1761" y="740"/>
                    <a:pt x="1761" y="739"/>
                  </a:cubicBezTo>
                  <a:cubicBezTo>
                    <a:pt x="1760" y="739"/>
                    <a:pt x="1760" y="739"/>
                    <a:pt x="1760" y="739"/>
                  </a:cubicBezTo>
                  <a:cubicBezTo>
                    <a:pt x="1760" y="738"/>
                    <a:pt x="1760" y="738"/>
                    <a:pt x="1760" y="738"/>
                  </a:cubicBezTo>
                  <a:cubicBezTo>
                    <a:pt x="1757" y="738"/>
                    <a:pt x="1758" y="738"/>
                    <a:pt x="1757" y="738"/>
                  </a:cubicBezTo>
                  <a:cubicBezTo>
                    <a:pt x="1757" y="737"/>
                    <a:pt x="1757" y="737"/>
                    <a:pt x="1757" y="737"/>
                  </a:cubicBezTo>
                  <a:cubicBezTo>
                    <a:pt x="1753" y="737"/>
                    <a:pt x="1750" y="737"/>
                    <a:pt x="1748" y="737"/>
                  </a:cubicBezTo>
                  <a:cubicBezTo>
                    <a:pt x="1748" y="742"/>
                    <a:pt x="1743" y="743"/>
                    <a:pt x="1744" y="745"/>
                  </a:cubicBezTo>
                  <a:cubicBezTo>
                    <a:pt x="1743" y="745"/>
                    <a:pt x="1743" y="745"/>
                    <a:pt x="1743" y="745"/>
                  </a:cubicBezTo>
                  <a:cubicBezTo>
                    <a:pt x="1743" y="746"/>
                    <a:pt x="1743" y="746"/>
                    <a:pt x="1743" y="746"/>
                  </a:cubicBezTo>
                  <a:cubicBezTo>
                    <a:pt x="1740" y="747"/>
                    <a:pt x="1740" y="748"/>
                    <a:pt x="1739" y="748"/>
                  </a:cubicBezTo>
                  <a:cubicBezTo>
                    <a:pt x="1739" y="750"/>
                    <a:pt x="1738" y="751"/>
                    <a:pt x="1738" y="751"/>
                  </a:cubicBezTo>
                  <a:cubicBezTo>
                    <a:pt x="1737" y="751"/>
                    <a:pt x="1737" y="751"/>
                    <a:pt x="1737" y="751"/>
                  </a:cubicBezTo>
                  <a:cubicBezTo>
                    <a:pt x="1737" y="752"/>
                    <a:pt x="1737" y="752"/>
                    <a:pt x="1737" y="752"/>
                  </a:cubicBezTo>
                  <a:cubicBezTo>
                    <a:pt x="1736" y="752"/>
                    <a:pt x="1736" y="752"/>
                    <a:pt x="1736" y="752"/>
                  </a:cubicBezTo>
                  <a:cubicBezTo>
                    <a:pt x="1736" y="754"/>
                    <a:pt x="1736" y="754"/>
                    <a:pt x="1736" y="754"/>
                  </a:cubicBezTo>
                  <a:cubicBezTo>
                    <a:pt x="1735" y="754"/>
                    <a:pt x="1735" y="754"/>
                    <a:pt x="1735" y="754"/>
                  </a:cubicBezTo>
                  <a:cubicBezTo>
                    <a:pt x="1734" y="756"/>
                    <a:pt x="1733" y="756"/>
                    <a:pt x="1734" y="757"/>
                  </a:cubicBezTo>
                  <a:cubicBezTo>
                    <a:pt x="1732" y="757"/>
                    <a:pt x="1732" y="757"/>
                    <a:pt x="1732" y="757"/>
                  </a:cubicBezTo>
                  <a:cubicBezTo>
                    <a:pt x="1732" y="758"/>
                    <a:pt x="1732" y="758"/>
                    <a:pt x="1732" y="758"/>
                  </a:cubicBezTo>
                  <a:cubicBezTo>
                    <a:pt x="1729" y="759"/>
                    <a:pt x="1727" y="761"/>
                    <a:pt x="1728" y="762"/>
                  </a:cubicBezTo>
                  <a:cubicBezTo>
                    <a:pt x="1726" y="762"/>
                    <a:pt x="1726" y="762"/>
                    <a:pt x="1726" y="762"/>
                  </a:cubicBezTo>
                  <a:cubicBezTo>
                    <a:pt x="1720" y="772"/>
                    <a:pt x="1720" y="783"/>
                    <a:pt x="1721" y="794"/>
                  </a:cubicBezTo>
                  <a:cubicBezTo>
                    <a:pt x="1719" y="792"/>
                    <a:pt x="1719" y="793"/>
                    <a:pt x="1718" y="793"/>
                  </a:cubicBezTo>
                  <a:cubicBezTo>
                    <a:pt x="1718" y="789"/>
                    <a:pt x="1716" y="791"/>
                    <a:pt x="1716" y="790"/>
                  </a:cubicBezTo>
                  <a:cubicBezTo>
                    <a:pt x="1716" y="789"/>
                    <a:pt x="1716" y="789"/>
                    <a:pt x="1716" y="789"/>
                  </a:cubicBezTo>
                  <a:cubicBezTo>
                    <a:pt x="1708" y="785"/>
                    <a:pt x="1695" y="786"/>
                    <a:pt x="1692" y="792"/>
                  </a:cubicBezTo>
                  <a:cubicBezTo>
                    <a:pt x="1691" y="792"/>
                    <a:pt x="1691" y="792"/>
                    <a:pt x="1691" y="792"/>
                  </a:cubicBezTo>
                  <a:cubicBezTo>
                    <a:pt x="1691" y="795"/>
                    <a:pt x="1688" y="794"/>
                    <a:pt x="1688" y="794"/>
                  </a:cubicBezTo>
                  <a:cubicBezTo>
                    <a:pt x="1688" y="795"/>
                    <a:pt x="1688" y="795"/>
                    <a:pt x="1688" y="795"/>
                  </a:cubicBezTo>
                  <a:cubicBezTo>
                    <a:pt x="1687" y="795"/>
                    <a:pt x="1687" y="795"/>
                    <a:pt x="1687" y="795"/>
                  </a:cubicBezTo>
                  <a:cubicBezTo>
                    <a:pt x="1687" y="796"/>
                    <a:pt x="1687" y="796"/>
                    <a:pt x="1687" y="796"/>
                  </a:cubicBezTo>
                  <a:cubicBezTo>
                    <a:pt x="1685" y="796"/>
                    <a:pt x="1685" y="796"/>
                    <a:pt x="1685" y="796"/>
                  </a:cubicBezTo>
                  <a:cubicBezTo>
                    <a:pt x="1685" y="797"/>
                    <a:pt x="1685" y="797"/>
                    <a:pt x="1685" y="797"/>
                  </a:cubicBezTo>
                  <a:cubicBezTo>
                    <a:pt x="1684" y="797"/>
                    <a:pt x="1684" y="797"/>
                    <a:pt x="1684" y="797"/>
                  </a:cubicBezTo>
                  <a:cubicBezTo>
                    <a:pt x="1683" y="801"/>
                    <a:pt x="1678" y="802"/>
                    <a:pt x="1678" y="802"/>
                  </a:cubicBezTo>
                  <a:cubicBezTo>
                    <a:pt x="1678" y="803"/>
                    <a:pt x="1678" y="803"/>
                    <a:pt x="1678" y="803"/>
                  </a:cubicBezTo>
                  <a:cubicBezTo>
                    <a:pt x="1677" y="803"/>
                    <a:pt x="1677" y="803"/>
                    <a:pt x="1677" y="803"/>
                  </a:cubicBezTo>
                  <a:cubicBezTo>
                    <a:pt x="1677" y="807"/>
                    <a:pt x="1674" y="805"/>
                    <a:pt x="1674" y="806"/>
                  </a:cubicBezTo>
                  <a:cubicBezTo>
                    <a:pt x="1674" y="807"/>
                    <a:pt x="1674" y="807"/>
                    <a:pt x="1674" y="807"/>
                  </a:cubicBezTo>
                  <a:cubicBezTo>
                    <a:pt x="1673" y="807"/>
                    <a:pt x="1673" y="807"/>
                    <a:pt x="1673" y="807"/>
                  </a:cubicBezTo>
                  <a:cubicBezTo>
                    <a:pt x="1673" y="808"/>
                    <a:pt x="1673" y="808"/>
                    <a:pt x="1673" y="808"/>
                  </a:cubicBezTo>
                  <a:cubicBezTo>
                    <a:pt x="1672" y="808"/>
                    <a:pt x="1672" y="808"/>
                    <a:pt x="1672" y="808"/>
                  </a:cubicBezTo>
                  <a:cubicBezTo>
                    <a:pt x="1671" y="811"/>
                    <a:pt x="1670" y="811"/>
                    <a:pt x="1671" y="812"/>
                  </a:cubicBezTo>
                  <a:cubicBezTo>
                    <a:pt x="1670" y="812"/>
                    <a:pt x="1670" y="812"/>
                    <a:pt x="1670" y="812"/>
                  </a:cubicBezTo>
                  <a:cubicBezTo>
                    <a:pt x="1670" y="814"/>
                    <a:pt x="1670" y="814"/>
                    <a:pt x="1670" y="814"/>
                  </a:cubicBezTo>
                  <a:cubicBezTo>
                    <a:pt x="1668" y="814"/>
                    <a:pt x="1668" y="814"/>
                    <a:pt x="1668" y="814"/>
                  </a:cubicBezTo>
                  <a:cubicBezTo>
                    <a:pt x="1668" y="818"/>
                    <a:pt x="1667" y="819"/>
                    <a:pt x="1667" y="821"/>
                  </a:cubicBezTo>
                  <a:cubicBezTo>
                    <a:pt x="1666" y="821"/>
                    <a:pt x="1666" y="821"/>
                    <a:pt x="1666" y="821"/>
                  </a:cubicBezTo>
                  <a:cubicBezTo>
                    <a:pt x="1666" y="825"/>
                    <a:pt x="1666" y="828"/>
                    <a:pt x="1665" y="828"/>
                  </a:cubicBezTo>
                  <a:cubicBezTo>
                    <a:pt x="1665" y="827"/>
                    <a:pt x="1665" y="827"/>
                    <a:pt x="1665" y="827"/>
                  </a:cubicBezTo>
                  <a:cubicBezTo>
                    <a:pt x="1664" y="827"/>
                    <a:pt x="1664" y="827"/>
                    <a:pt x="1664" y="827"/>
                  </a:cubicBezTo>
                  <a:cubicBezTo>
                    <a:pt x="1664" y="826"/>
                    <a:pt x="1664" y="826"/>
                    <a:pt x="1664" y="826"/>
                  </a:cubicBezTo>
                  <a:cubicBezTo>
                    <a:pt x="1661" y="826"/>
                    <a:pt x="1661" y="826"/>
                    <a:pt x="1661" y="826"/>
                  </a:cubicBezTo>
                  <a:cubicBezTo>
                    <a:pt x="1661" y="827"/>
                    <a:pt x="1661" y="827"/>
                    <a:pt x="1661" y="827"/>
                  </a:cubicBezTo>
                  <a:cubicBezTo>
                    <a:pt x="1664" y="827"/>
                    <a:pt x="1663" y="827"/>
                    <a:pt x="1664" y="827"/>
                  </a:cubicBezTo>
                  <a:cubicBezTo>
                    <a:pt x="1664" y="830"/>
                    <a:pt x="1664" y="829"/>
                    <a:pt x="1664" y="829"/>
                  </a:cubicBezTo>
                  <a:cubicBezTo>
                    <a:pt x="1661" y="830"/>
                    <a:pt x="1661" y="828"/>
                    <a:pt x="1661" y="828"/>
                  </a:cubicBezTo>
                  <a:cubicBezTo>
                    <a:pt x="1661" y="829"/>
                    <a:pt x="1661" y="829"/>
                    <a:pt x="1661" y="829"/>
                  </a:cubicBezTo>
                  <a:cubicBezTo>
                    <a:pt x="1660" y="829"/>
                    <a:pt x="1660" y="829"/>
                    <a:pt x="1660" y="829"/>
                  </a:cubicBezTo>
                  <a:cubicBezTo>
                    <a:pt x="1660" y="828"/>
                    <a:pt x="1660" y="828"/>
                    <a:pt x="1660" y="828"/>
                  </a:cubicBezTo>
                  <a:cubicBezTo>
                    <a:pt x="1657" y="827"/>
                    <a:pt x="1656" y="827"/>
                    <a:pt x="1655" y="827"/>
                  </a:cubicBezTo>
                  <a:cubicBezTo>
                    <a:pt x="1655" y="826"/>
                    <a:pt x="1655" y="826"/>
                    <a:pt x="1655" y="826"/>
                  </a:cubicBezTo>
                  <a:cubicBezTo>
                    <a:pt x="1650" y="825"/>
                    <a:pt x="1648" y="828"/>
                    <a:pt x="1646" y="828"/>
                  </a:cubicBezTo>
                  <a:cubicBezTo>
                    <a:pt x="1644" y="835"/>
                    <a:pt x="1636" y="831"/>
                    <a:pt x="1633" y="833"/>
                  </a:cubicBezTo>
                  <a:cubicBezTo>
                    <a:pt x="1633" y="834"/>
                    <a:pt x="1633" y="834"/>
                    <a:pt x="1633" y="834"/>
                  </a:cubicBezTo>
                  <a:cubicBezTo>
                    <a:pt x="1632" y="834"/>
                    <a:pt x="1632" y="834"/>
                    <a:pt x="1632" y="834"/>
                  </a:cubicBezTo>
                  <a:cubicBezTo>
                    <a:pt x="1632" y="835"/>
                    <a:pt x="1632" y="835"/>
                    <a:pt x="1632" y="835"/>
                  </a:cubicBezTo>
                  <a:cubicBezTo>
                    <a:pt x="1626" y="836"/>
                    <a:pt x="1624" y="839"/>
                    <a:pt x="1622" y="839"/>
                  </a:cubicBezTo>
                  <a:cubicBezTo>
                    <a:pt x="1622" y="840"/>
                    <a:pt x="1622" y="840"/>
                    <a:pt x="1622" y="840"/>
                  </a:cubicBezTo>
                  <a:cubicBezTo>
                    <a:pt x="1619" y="840"/>
                    <a:pt x="1618" y="844"/>
                    <a:pt x="1619" y="844"/>
                  </a:cubicBezTo>
                  <a:cubicBezTo>
                    <a:pt x="1617" y="844"/>
                    <a:pt x="1617" y="844"/>
                    <a:pt x="1617" y="844"/>
                  </a:cubicBezTo>
                  <a:cubicBezTo>
                    <a:pt x="1617" y="848"/>
                    <a:pt x="1611" y="852"/>
                    <a:pt x="1613" y="852"/>
                  </a:cubicBezTo>
                  <a:cubicBezTo>
                    <a:pt x="1611" y="852"/>
                    <a:pt x="1611" y="852"/>
                    <a:pt x="1611" y="852"/>
                  </a:cubicBezTo>
                  <a:cubicBezTo>
                    <a:pt x="1611" y="853"/>
                    <a:pt x="1611" y="853"/>
                    <a:pt x="1611" y="853"/>
                  </a:cubicBezTo>
                  <a:cubicBezTo>
                    <a:pt x="1609" y="854"/>
                    <a:pt x="1609" y="854"/>
                    <a:pt x="1609" y="854"/>
                  </a:cubicBezTo>
                  <a:cubicBezTo>
                    <a:pt x="1609" y="856"/>
                    <a:pt x="1609" y="856"/>
                    <a:pt x="1609" y="856"/>
                  </a:cubicBezTo>
                  <a:cubicBezTo>
                    <a:pt x="1608" y="856"/>
                    <a:pt x="1608" y="856"/>
                    <a:pt x="1608" y="856"/>
                  </a:cubicBezTo>
                  <a:cubicBezTo>
                    <a:pt x="1608" y="857"/>
                    <a:pt x="1608" y="857"/>
                    <a:pt x="1608" y="857"/>
                  </a:cubicBezTo>
                  <a:cubicBezTo>
                    <a:pt x="1607" y="857"/>
                    <a:pt x="1607" y="857"/>
                    <a:pt x="1607" y="857"/>
                  </a:cubicBezTo>
                  <a:cubicBezTo>
                    <a:pt x="1606" y="860"/>
                    <a:pt x="1605" y="860"/>
                    <a:pt x="1605" y="861"/>
                  </a:cubicBezTo>
                  <a:cubicBezTo>
                    <a:pt x="1604" y="861"/>
                    <a:pt x="1604" y="861"/>
                    <a:pt x="1604" y="861"/>
                  </a:cubicBezTo>
                  <a:cubicBezTo>
                    <a:pt x="1604" y="864"/>
                    <a:pt x="1604" y="864"/>
                    <a:pt x="1604" y="864"/>
                  </a:cubicBezTo>
                  <a:cubicBezTo>
                    <a:pt x="1603" y="864"/>
                    <a:pt x="1603" y="864"/>
                    <a:pt x="1603" y="864"/>
                  </a:cubicBezTo>
                  <a:cubicBezTo>
                    <a:pt x="1603" y="869"/>
                    <a:pt x="1601" y="869"/>
                    <a:pt x="1602" y="871"/>
                  </a:cubicBezTo>
                  <a:cubicBezTo>
                    <a:pt x="1601" y="871"/>
                    <a:pt x="1601" y="871"/>
                    <a:pt x="1601" y="871"/>
                  </a:cubicBezTo>
                  <a:cubicBezTo>
                    <a:pt x="1601" y="875"/>
                    <a:pt x="1597" y="877"/>
                    <a:pt x="1598" y="879"/>
                  </a:cubicBezTo>
                  <a:cubicBezTo>
                    <a:pt x="1597" y="879"/>
                    <a:pt x="1597" y="879"/>
                    <a:pt x="1597" y="879"/>
                  </a:cubicBezTo>
                  <a:cubicBezTo>
                    <a:pt x="1597" y="882"/>
                    <a:pt x="1595" y="882"/>
                    <a:pt x="1596" y="883"/>
                  </a:cubicBezTo>
                  <a:cubicBezTo>
                    <a:pt x="1595" y="883"/>
                    <a:pt x="1595" y="883"/>
                    <a:pt x="1595" y="883"/>
                  </a:cubicBezTo>
                  <a:cubicBezTo>
                    <a:pt x="1595" y="884"/>
                    <a:pt x="1595" y="884"/>
                    <a:pt x="1595" y="884"/>
                  </a:cubicBezTo>
                  <a:cubicBezTo>
                    <a:pt x="1594" y="884"/>
                    <a:pt x="1594" y="884"/>
                    <a:pt x="1594" y="884"/>
                  </a:cubicBezTo>
                  <a:cubicBezTo>
                    <a:pt x="1594" y="885"/>
                    <a:pt x="1594" y="885"/>
                    <a:pt x="1594" y="885"/>
                  </a:cubicBezTo>
                  <a:cubicBezTo>
                    <a:pt x="1590" y="885"/>
                    <a:pt x="1590" y="889"/>
                    <a:pt x="1590" y="889"/>
                  </a:cubicBezTo>
                  <a:cubicBezTo>
                    <a:pt x="1587" y="889"/>
                    <a:pt x="1586" y="892"/>
                    <a:pt x="1585" y="891"/>
                  </a:cubicBezTo>
                  <a:cubicBezTo>
                    <a:pt x="1585" y="892"/>
                    <a:pt x="1585" y="892"/>
                    <a:pt x="1585" y="892"/>
                  </a:cubicBezTo>
                  <a:cubicBezTo>
                    <a:pt x="1584" y="892"/>
                    <a:pt x="1584" y="892"/>
                    <a:pt x="1584" y="892"/>
                  </a:cubicBezTo>
                  <a:cubicBezTo>
                    <a:pt x="1584" y="895"/>
                    <a:pt x="1584" y="894"/>
                    <a:pt x="1584" y="895"/>
                  </a:cubicBezTo>
                  <a:cubicBezTo>
                    <a:pt x="1583" y="895"/>
                    <a:pt x="1583" y="895"/>
                    <a:pt x="1583" y="895"/>
                  </a:cubicBezTo>
                  <a:cubicBezTo>
                    <a:pt x="1583" y="897"/>
                    <a:pt x="1583" y="898"/>
                    <a:pt x="1583" y="898"/>
                  </a:cubicBezTo>
                  <a:cubicBezTo>
                    <a:pt x="1582" y="898"/>
                    <a:pt x="1582" y="898"/>
                    <a:pt x="1582" y="898"/>
                  </a:cubicBezTo>
                  <a:cubicBezTo>
                    <a:pt x="1581" y="903"/>
                    <a:pt x="1579" y="909"/>
                    <a:pt x="1578" y="911"/>
                  </a:cubicBezTo>
                  <a:cubicBezTo>
                    <a:pt x="1578" y="910"/>
                    <a:pt x="1578" y="910"/>
                    <a:pt x="1578" y="910"/>
                  </a:cubicBezTo>
                  <a:cubicBezTo>
                    <a:pt x="1573" y="910"/>
                    <a:pt x="1577" y="916"/>
                    <a:pt x="1575" y="917"/>
                  </a:cubicBezTo>
                  <a:cubicBezTo>
                    <a:pt x="1575" y="914"/>
                    <a:pt x="1575" y="915"/>
                    <a:pt x="1575" y="915"/>
                  </a:cubicBezTo>
                  <a:cubicBezTo>
                    <a:pt x="1573" y="915"/>
                    <a:pt x="1573" y="915"/>
                    <a:pt x="1573" y="915"/>
                  </a:cubicBezTo>
                  <a:cubicBezTo>
                    <a:pt x="1573" y="914"/>
                    <a:pt x="1573" y="914"/>
                    <a:pt x="1573" y="914"/>
                  </a:cubicBezTo>
                  <a:cubicBezTo>
                    <a:pt x="1571" y="913"/>
                    <a:pt x="1568" y="915"/>
                    <a:pt x="1569" y="915"/>
                  </a:cubicBezTo>
                  <a:cubicBezTo>
                    <a:pt x="1569" y="916"/>
                    <a:pt x="1569" y="916"/>
                    <a:pt x="1569" y="916"/>
                  </a:cubicBezTo>
                  <a:cubicBezTo>
                    <a:pt x="1567" y="915"/>
                    <a:pt x="1568" y="914"/>
                    <a:pt x="1568" y="914"/>
                  </a:cubicBezTo>
                  <a:cubicBezTo>
                    <a:pt x="1566" y="914"/>
                    <a:pt x="1566" y="914"/>
                    <a:pt x="1566" y="914"/>
                  </a:cubicBezTo>
                  <a:cubicBezTo>
                    <a:pt x="1566" y="911"/>
                    <a:pt x="1566" y="912"/>
                    <a:pt x="1566" y="911"/>
                  </a:cubicBezTo>
                  <a:cubicBezTo>
                    <a:pt x="1565" y="911"/>
                    <a:pt x="1565" y="911"/>
                    <a:pt x="1565" y="911"/>
                  </a:cubicBezTo>
                  <a:cubicBezTo>
                    <a:pt x="1564" y="907"/>
                    <a:pt x="1564" y="907"/>
                    <a:pt x="1564" y="907"/>
                  </a:cubicBezTo>
                  <a:cubicBezTo>
                    <a:pt x="1565" y="907"/>
                    <a:pt x="1565" y="907"/>
                    <a:pt x="1565" y="907"/>
                  </a:cubicBezTo>
                  <a:cubicBezTo>
                    <a:pt x="1565" y="904"/>
                    <a:pt x="1565" y="903"/>
                    <a:pt x="1565" y="903"/>
                  </a:cubicBezTo>
                  <a:cubicBezTo>
                    <a:pt x="1564" y="903"/>
                    <a:pt x="1564" y="903"/>
                    <a:pt x="1564" y="903"/>
                  </a:cubicBezTo>
                  <a:cubicBezTo>
                    <a:pt x="1564" y="898"/>
                    <a:pt x="1557" y="902"/>
                    <a:pt x="1556" y="901"/>
                  </a:cubicBezTo>
                  <a:cubicBezTo>
                    <a:pt x="1556" y="899"/>
                    <a:pt x="1556" y="899"/>
                    <a:pt x="1556" y="899"/>
                  </a:cubicBezTo>
                  <a:cubicBezTo>
                    <a:pt x="1553" y="899"/>
                    <a:pt x="1554" y="899"/>
                    <a:pt x="1553" y="899"/>
                  </a:cubicBezTo>
                  <a:cubicBezTo>
                    <a:pt x="1553" y="896"/>
                    <a:pt x="1551" y="897"/>
                    <a:pt x="1551" y="897"/>
                  </a:cubicBezTo>
                  <a:cubicBezTo>
                    <a:pt x="1551" y="894"/>
                    <a:pt x="1551" y="894"/>
                    <a:pt x="1551" y="893"/>
                  </a:cubicBezTo>
                  <a:cubicBezTo>
                    <a:pt x="1547" y="896"/>
                    <a:pt x="1549" y="897"/>
                    <a:pt x="1549" y="898"/>
                  </a:cubicBezTo>
                  <a:cubicBezTo>
                    <a:pt x="1550" y="898"/>
                    <a:pt x="1550" y="898"/>
                    <a:pt x="1550" y="898"/>
                  </a:cubicBezTo>
                  <a:cubicBezTo>
                    <a:pt x="1550" y="899"/>
                    <a:pt x="1550" y="899"/>
                    <a:pt x="1550" y="899"/>
                  </a:cubicBezTo>
                  <a:cubicBezTo>
                    <a:pt x="1551" y="899"/>
                    <a:pt x="1551" y="899"/>
                    <a:pt x="1551" y="899"/>
                  </a:cubicBezTo>
                  <a:cubicBezTo>
                    <a:pt x="1551" y="901"/>
                    <a:pt x="1551" y="901"/>
                    <a:pt x="1551" y="901"/>
                  </a:cubicBezTo>
                  <a:cubicBezTo>
                    <a:pt x="1552" y="901"/>
                    <a:pt x="1552" y="901"/>
                    <a:pt x="1552" y="901"/>
                  </a:cubicBezTo>
                  <a:cubicBezTo>
                    <a:pt x="1552" y="904"/>
                    <a:pt x="1555" y="903"/>
                    <a:pt x="1554" y="903"/>
                  </a:cubicBezTo>
                  <a:cubicBezTo>
                    <a:pt x="1554" y="904"/>
                    <a:pt x="1554" y="904"/>
                    <a:pt x="1554" y="904"/>
                  </a:cubicBezTo>
                  <a:cubicBezTo>
                    <a:pt x="1557" y="904"/>
                    <a:pt x="1557" y="904"/>
                    <a:pt x="1557" y="904"/>
                  </a:cubicBezTo>
                  <a:cubicBezTo>
                    <a:pt x="1560" y="910"/>
                    <a:pt x="1559" y="912"/>
                    <a:pt x="1559" y="916"/>
                  </a:cubicBezTo>
                  <a:cubicBezTo>
                    <a:pt x="1558" y="916"/>
                    <a:pt x="1558" y="916"/>
                    <a:pt x="1558" y="916"/>
                  </a:cubicBezTo>
                  <a:cubicBezTo>
                    <a:pt x="1553" y="922"/>
                    <a:pt x="1553" y="926"/>
                    <a:pt x="1553" y="931"/>
                  </a:cubicBezTo>
                  <a:cubicBezTo>
                    <a:pt x="1552" y="931"/>
                    <a:pt x="1552" y="931"/>
                    <a:pt x="1552" y="931"/>
                  </a:cubicBezTo>
                  <a:cubicBezTo>
                    <a:pt x="1552" y="934"/>
                    <a:pt x="1552" y="935"/>
                    <a:pt x="1552" y="935"/>
                  </a:cubicBezTo>
                  <a:cubicBezTo>
                    <a:pt x="1551" y="935"/>
                    <a:pt x="1551" y="935"/>
                    <a:pt x="1551" y="935"/>
                  </a:cubicBezTo>
                  <a:cubicBezTo>
                    <a:pt x="1550" y="938"/>
                    <a:pt x="1549" y="938"/>
                    <a:pt x="1550" y="939"/>
                  </a:cubicBezTo>
                  <a:cubicBezTo>
                    <a:pt x="1546" y="939"/>
                    <a:pt x="1548" y="941"/>
                    <a:pt x="1547" y="941"/>
                  </a:cubicBezTo>
                  <a:cubicBezTo>
                    <a:pt x="1542" y="942"/>
                    <a:pt x="1539" y="947"/>
                    <a:pt x="1536" y="947"/>
                  </a:cubicBezTo>
                  <a:cubicBezTo>
                    <a:pt x="1536" y="948"/>
                    <a:pt x="1536" y="948"/>
                    <a:pt x="1536" y="948"/>
                  </a:cubicBezTo>
                  <a:cubicBezTo>
                    <a:pt x="1533" y="948"/>
                    <a:pt x="1533" y="948"/>
                    <a:pt x="1533" y="948"/>
                  </a:cubicBezTo>
                  <a:cubicBezTo>
                    <a:pt x="1533" y="951"/>
                    <a:pt x="1533" y="950"/>
                    <a:pt x="1533" y="950"/>
                  </a:cubicBezTo>
                  <a:cubicBezTo>
                    <a:pt x="1532" y="950"/>
                    <a:pt x="1532" y="950"/>
                    <a:pt x="1532" y="950"/>
                  </a:cubicBezTo>
                  <a:cubicBezTo>
                    <a:pt x="1531" y="954"/>
                    <a:pt x="1529" y="955"/>
                    <a:pt x="1530" y="956"/>
                  </a:cubicBezTo>
                  <a:cubicBezTo>
                    <a:pt x="1528" y="956"/>
                    <a:pt x="1528" y="956"/>
                    <a:pt x="1528" y="956"/>
                  </a:cubicBezTo>
                  <a:cubicBezTo>
                    <a:pt x="1528" y="960"/>
                    <a:pt x="1528" y="961"/>
                    <a:pt x="1528" y="962"/>
                  </a:cubicBezTo>
                  <a:cubicBezTo>
                    <a:pt x="1530" y="962"/>
                    <a:pt x="1530" y="962"/>
                    <a:pt x="1530" y="962"/>
                  </a:cubicBezTo>
                  <a:cubicBezTo>
                    <a:pt x="1529" y="965"/>
                    <a:pt x="1528" y="965"/>
                    <a:pt x="1528" y="966"/>
                  </a:cubicBezTo>
                  <a:cubicBezTo>
                    <a:pt x="1530" y="966"/>
                    <a:pt x="1530" y="966"/>
                    <a:pt x="1530" y="966"/>
                  </a:cubicBezTo>
                  <a:cubicBezTo>
                    <a:pt x="1530" y="968"/>
                    <a:pt x="1528" y="968"/>
                    <a:pt x="1528" y="968"/>
                  </a:cubicBezTo>
                  <a:cubicBezTo>
                    <a:pt x="1528" y="967"/>
                    <a:pt x="1528" y="967"/>
                    <a:pt x="1528" y="967"/>
                  </a:cubicBezTo>
                  <a:cubicBezTo>
                    <a:pt x="1527" y="967"/>
                    <a:pt x="1527" y="967"/>
                    <a:pt x="1527" y="967"/>
                  </a:cubicBezTo>
                  <a:cubicBezTo>
                    <a:pt x="1527" y="968"/>
                    <a:pt x="1527" y="968"/>
                    <a:pt x="1527" y="968"/>
                  </a:cubicBezTo>
                  <a:cubicBezTo>
                    <a:pt x="1530" y="968"/>
                    <a:pt x="1529" y="968"/>
                    <a:pt x="1530" y="968"/>
                  </a:cubicBezTo>
                  <a:cubicBezTo>
                    <a:pt x="1530" y="967"/>
                    <a:pt x="1530" y="967"/>
                    <a:pt x="1530" y="967"/>
                  </a:cubicBezTo>
                  <a:cubicBezTo>
                    <a:pt x="1531" y="967"/>
                    <a:pt x="1531" y="967"/>
                    <a:pt x="1531" y="967"/>
                  </a:cubicBezTo>
                  <a:cubicBezTo>
                    <a:pt x="1531" y="968"/>
                    <a:pt x="1531" y="968"/>
                    <a:pt x="1531" y="968"/>
                  </a:cubicBezTo>
                  <a:cubicBezTo>
                    <a:pt x="1532" y="968"/>
                    <a:pt x="1532" y="968"/>
                    <a:pt x="1532" y="968"/>
                  </a:cubicBezTo>
                  <a:cubicBezTo>
                    <a:pt x="1532" y="969"/>
                    <a:pt x="1532" y="969"/>
                    <a:pt x="1532" y="969"/>
                  </a:cubicBezTo>
                  <a:cubicBezTo>
                    <a:pt x="1533" y="969"/>
                    <a:pt x="1533" y="969"/>
                    <a:pt x="1533" y="969"/>
                  </a:cubicBezTo>
                  <a:cubicBezTo>
                    <a:pt x="1534" y="972"/>
                    <a:pt x="1535" y="973"/>
                    <a:pt x="1534" y="974"/>
                  </a:cubicBezTo>
                  <a:cubicBezTo>
                    <a:pt x="1536" y="974"/>
                    <a:pt x="1536" y="974"/>
                    <a:pt x="1536" y="974"/>
                  </a:cubicBezTo>
                  <a:cubicBezTo>
                    <a:pt x="1536" y="980"/>
                    <a:pt x="1540" y="983"/>
                    <a:pt x="1540" y="986"/>
                  </a:cubicBezTo>
                  <a:cubicBezTo>
                    <a:pt x="1541" y="986"/>
                    <a:pt x="1541" y="986"/>
                    <a:pt x="1541" y="986"/>
                  </a:cubicBezTo>
                  <a:cubicBezTo>
                    <a:pt x="1541" y="989"/>
                    <a:pt x="1541" y="988"/>
                    <a:pt x="1541" y="988"/>
                  </a:cubicBezTo>
                  <a:cubicBezTo>
                    <a:pt x="1543" y="988"/>
                    <a:pt x="1543" y="988"/>
                    <a:pt x="1543" y="988"/>
                  </a:cubicBezTo>
                  <a:cubicBezTo>
                    <a:pt x="1543" y="992"/>
                    <a:pt x="1547" y="995"/>
                    <a:pt x="1546" y="995"/>
                  </a:cubicBezTo>
                  <a:cubicBezTo>
                    <a:pt x="1543" y="995"/>
                    <a:pt x="1544" y="993"/>
                    <a:pt x="1544" y="993"/>
                  </a:cubicBezTo>
                  <a:cubicBezTo>
                    <a:pt x="1541" y="993"/>
                    <a:pt x="1542" y="991"/>
                    <a:pt x="1541" y="992"/>
                  </a:cubicBezTo>
                  <a:cubicBezTo>
                    <a:pt x="1541" y="995"/>
                    <a:pt x="1541" y="994"/>
                    <a:pt x="1541" y="994"/>
                  </a:cubicBezTo>
                  <a:cubicBezTo>
                    <a:pt x="1539" y="992"/>
                    <a:pt x="1541" y="990"/>
                    <a:pt x="1540" y="990"/>
                  </a:cubicBezTo>
                  <a:cubicBezTo>
                    <a:pt x="1537" y="990"/>
                    <a:pt x="1538" y="990"/>
                    <a:pt x="1538" y="990"/>
                  </a:cubicBezTo>
                  <a:cubicBezTo>
                    <a:pt x="1537" y="987"/>
                    <a:pt x="1536" y="986"/>
                    <a:pt x="1537" y="985"/>
                  </a:cubicBezTo>
                  <a:cubicBezTo>
                    <a:pt x="1533" y="984"/>
                    <a:pt x="1532" y="983"/>
                    <a:pt x="1531" y="984"/>
                  </a:cubicBezTo>
                  <a:cubicBezTo>
                    <a:pt x="1531" y="987"/>
                    <a:pt x="1531" y="990"/>
                    <a:pt x="1532" y="991"/>
                  </a:cubicBezTo>
                  <a:cubicBezTo>
                    <a:pt x="1529" y="991"/>
                    <a:pt x="1530" y="991"/>
                    <a:pt x="1530" y="991"/>
                  </a:cubicBezTo>
                  <a:cubicBezTo>
                    <a:pt x="1530" y="988"/>
                    <a:pt x="1530" y="989"/>
                    <a:pt x="1530" y="988"/>
                  </a:cubicBezTo>
                  <a:cubicBezTo>
                    <a:pt x="1527" y="988"/>
                    <a:pt x="1527" y="988"/>
                    <a:pt x="1527" y="988"/>
                  </a:cubicBezTo>
                  <a:cubicBezTo>
                    <a:pt x="1527" y="987"/>
                    <a:pt x="1527" y="987"/>
                    <a:pt x="1527" y="987"/>
                  </a:cubicBezTo>
                  <a:cubicBezTo>
                    <a:pt x="1524" y="987"/>
                    <a:pt x="1523" y="987"/>
                    <a:pt x="1522" y="987"/>
                  </a:cubicBezTo>
                  <a:cubicBezTo>
                    <a:pt x="1522" y="986"/>
                    <a:pt x="1522" y="986"/>
                    <a:pt x="1522" y="986"/>
                  </a:cubicBezTo>
                  <a:cubicBezTo>
                    <a:pt x="1524" y="986"/>
                    <a:pt x="1524" y="986"/>
                    <a:pt x="1524" y="986"/>
                  </a:cubicBezTo>
                  <a:cubicBezTo>
                    <a:pt x="1524" y="983"/>
                    <a:pt x="1524" y="984"/>
                    <a:pt x="1524" y="984"/>
                  </a:cubicBezTo>
                  <a:cubicBezTo>
                    <a:pt x="1522" y="984"/>
                    <a:pt x="1522" y="984"/>
                    <a:pt x="1522" y="984"/>
                  </a:cubicBezTo>
                  <a:cubicBezTo>
                    <a:pt x="1522" y="982"/>
                    <a:pt x="1522" y="982"/>
                    <a:pt x="1522" y="982"/>
                  </a:cubicBezTo>
                  <a:cubicBezTo>
                    <a:pt x="1521" y="982"/>
                    <a:pt x="1521" y="982"/>
                    <a:pt x="1521" y="982"/>
                  </a:cubicBezTo>
                  <a:cubicBezTo>
                    <a:pt x="1521" y="981"/>
                    <a:pt x="1521" y="981"/>
                    <a:pt x="1521" y="981"/>
                  </a:cubicBezTo>
                  <a:cubicBezTo>
                    <a:pt x="1518" y="982"/>
                    <a:pt x="1517" y="980"/>
                    <a:pt x="1517" y="980"/>
                  </a:cubicBezTo>
                  <a:cubicBezTo>
                    <a:pt x="1520" y="980"/>
                    <a:pt x="1523" y="978"/>
                    <a:pt x="1524" y="979"/>
                  </a:cubicBezTo>
                  <a:cubicBezTo>
                    <a:pt x="1524" y="978"/>
                    <a:pt x="1524" y="978"/>
                    <a:pt x="1524" y="978"/>
                  </a:cubicBezTo>
                  <a:cubicBezTo>
                    <a:pt x="1525" y="978"/>
                    <a:pt x="1525" y="978"/>
                    <a:pt x="1525" y="978"/>
                  </a:cubicBezTo>
                  <a:cubicBezTo>
                    <a:pt x="1525" y="977"/>
                    <a:pt x="1525" y="977"/>
                    <a:pt x="1525" y="977"/>
                  </a:cubicBezTo>
                  <a:cubicBezTo>
                    <a:pt x="1528" y="977"/>
                    <a:pt x="1527" y="977"/>
                    <a:pt x="1527" y="977"/>
                  </a:cubicBezTo>
                  <a:cubicBezTo>
                    <a:pt x="1527" y="979"/>
                    <a:pt x="1527" y="979"/>
                    <a:pt x="1527" y="979"/>
                  </a:cubicBezTo>
                  <a:cubicBezTo>
                    <a:pt x="1528" y="979"/>
                    <a:pt x="1528" y="979"/>
                    <a:pt x="1528" y="979"/>
                  </a:cubicBezTo>
                  <a:cubicBezTo>
                    <a:pt x="1528" y="980"/>
                    <a:pt x="1528" y="980"/>
                    <a:pt x="1528" y="980"/>
                  </a:cubicBezTo>
                  <a:cubicBezTo>
                    <a:pt x="1531" y="980"/>
                    <a:pt x="1532" y="980"/>
                    <a:pt x="1532" y="980"/>
                  </a:cubicBezTo>
                  <a:cubicBezTo>
                    <a:pt x="1533" y="976"/>
                    <a:pt x="1531" y="974"/>
                    <a:pt x="1531" y="973"/>
                  </a:cubicBezTo>
                  <a:cubicBezTo>
                    <a:pt x="1530" y="973"/>
                    <a:pt x="1530" y="973"/>
                    <a:pt x="1530" y="973"/>
                  </a:cubicBezTo>
                  <a:cubicBezTo>
                    <a:pt x="1530" y="970"/>
                    <a:pt x="1530" y="971"/>
                    <a:pt x="1530" y="971"/>
                  </a:cubicBezTo>
                  <a:cubicBezTo>
                    <a:pt x="1528" y="971"/>
                    <a:pt x="1528" y="971"/>
                    <a:pt x="1528" y="971"/>
                  </a:cubicBezTo>
                  <a:cubicBezTo>
                    <a:pt x="1528" y="969"/>
                    <a:pt x="1528" y="969"/>
                    <a:pt x="1528" y="969"/>
                  </a:cubicBezTo>
                  <a:cubicBezTo>
                    <a:pt x="1527" y="969"/>
                    <a:pt x="1527" y="969"/>
                    <a:pt x="1527" y="969"/>
                  </a:cubicBezTo>
                  <a:cubicBezTo>
                    <a:pt x="1528" y="971"/>
                    <a:pt x="1528" y="971"/>
                    <a:pt x="1528" y="971"/>
                  </a:cubicBezTo>
                  <a:cubicBezTo>
                    <a:pt x="1526" y="971"/>
                    <a:pt x="1526" y="971"/>
                    <a:pt x="1526" y="971"/>
                  </a:cubicBezTo>
                  <a:cubicBezTo>
                    <a:pt x="1526" y="968"/>
                    <a:pt x="1526" y="969"/>
                    <a:pt x="1526" y="968"/>
                  </a:cubicBezTo>
                  <a:cubicBezTo>
                    <a:pt x="1525" y="968"/>
                    <a:pt x="1525" y="968"/>
                    <a:pt x="1525" y="968"/>
                  </a:cubicBezTo>
                  <a:cubicBezTo>
                    <a:pt x="1525" y="967"/>
                    <a:pt x="1525" y="967"/>
                    <a:pt x="1525" y="967"/>
                  </a:cubicBezTo>
                  <a:cubicBezTo>
                    <a:pt x="1526" y="967"/>
                    <a:pt x="1526" y="967"/>
                    <a:pt x="1526" y="967"/>
                  </a:cubicBezTo>
                  <a:cubicBezTo>
                    <a:pt x="1526" y="966"/>
                    <a:pt x="1526" y="966"/>
                    <a:pt x="1526" y="966"/>
                  </a:cubicBezTo>
                  <a:cubicBezTo>
                    <a:pt x="1527" y="966"/>
                    <a:pt x="1527" y="966"/>
                    <a:pt x="1527" y="966"/>
                  </a:cubicBezTo>
                  <a:cubicBezTo>
                    <a:pt x="1527" y="965"/>
                    <a:pt x="1527" y="965"/>
                    <a:pt x="1527" y="965"/>
                  </a:cubicBezTo>
                  <a:cubicBezTo>
                    <a:pt x="1526" y="967"/>
                    <a:pt x="1525" y="966"/>
                    <a:pt x="1525" y="966"/>
                  </a:cubicBezTo>
                  <a:cubicBezTo>
                    <a:pt x="1525" y="967"/>
                    <a:pt x="1525" y="967"/>
                    <a:pt x="1525" y="967"/>
                  </a:cubicBezTo>
                  <a:cubicBezTo>
                    <a:pt x="1523" y="965"/>
                    <a:pt x="1523" y="966"/>
                    <a:pt x="1522" y="966"/>
                  </a:cubicBezTo>
                  <a:cubicBezTo>
                    <a:pt x="1522" y="965"/>
                    <a:pt x="1522" y="965"/>
                    <a:pt x="1522" y="965"/>
                  </a:cubicBezTo>
                  <a:cubicBezTo>
                    <a:pt x="1519" y="965"/>
                    <a:pt x="1520" y="967"/>
                    <a:pt x="1520" y="967"/>
                  </a:cubicBezTo>
                  <a:cubicBezTo>
                    <a:pt x="1515" y="965"/>
                    <a:pt x="1510" y="966"/>
                    <a:pt x="1509" y="969"/>
                  </a:cubicBezTo>
                  <a:cubicBezTo>
                    <a:pt x="1503" y="970"/>
                    <a:pt x="1511" y="976"/>
                    <a:pt x="1509" y="978"/>
                  </a:cubicBezTo>
                  <a:cubicBezTo>
                    <a:pt x="1511" y="978"/>
                    <a:pt x="1511" y="978"/>
                    <a:pt x="1511" y="978"/>
                  </a:cubicBezTo>
                  <a:cubicBezTo>
                    <a:pt x="1511" y="981"/>
                    <a:pt x="1512" y="981"/>
                    <a:pt x="1512" y="981"/>
                  </a:cubicBezTo>
                  <a:cubicBezTo>
                    <a:pt x="1513" y="981"/>
                    <a:pt x="1513" y="981"/>
                    <a:pt x="1513" y="981"/>
                  </a:cubicBezTo>
                  <a:cubicBezTo>
                    <a:pt x="1513" y="982"/>
                    <a:pt x="1513" y="982"/>
                    <a:pt x="1513" y="982"/>
                  </a:cubicBezTo>
                  <a:cubicBezTo>
                    <a:pt x="1514" y="982"/>
                    <a:pt x="1514" y="982"/>
                    <a:pt x="1514" y="982"/>
                  </a:cubicBezTo>
                  <a:cubicBezTo>
                    <a:pt x="1512" y="988"/>
                    <a:pt x="1513" y="994"/>
                    <a:pt x="1513" y="998"/>
                  </a:cubicBezTo>
                  <a:cubicBezTo>
                    <a:pt x="1512" y="998"/>
                    <a:pt x="1512" y="998"/>
                    <a:pt x="1512" y="998"/>
                  </a:cubicBezTo>
                  <a:cubicBezTo>
                    <a:pt x="1512" y="1001"/>
                    <a:pt x="1512" y="1000"/>
                    <a:pt x="1512" y="1000"/>
                  </a:cubicBezTo>
                  <a:cubicBezTo>
                    <a:pt x="1511" y="1000"/>
                    <a:pt x="1511" y="1000"/>
                    <a:pt x="1511" y="1000"/>
                  </a:cubicBezTo>
                  <a:cubicBezTo>
                    <a:pt x="1511" y="1001"/>
                    <a:pt x="1511" y="1001"/>
                    <a:pt x="1511" y="1001"/>
                  </a:cubicBezTo>
                  <a:cubicBezTo>
                    <a:pt x="1509" y="1001"/>
                    <a:pt x="1509" y="1001"/>
                    <a:pt x="1509" y="1001"/>
                  </a:cubicBezTo>
                  <a:cubicBezTo>
                    <a:pt x="1509" y="1003"/>
                    <a:pt x="1509" y="1003"/>
                    <a:pt x="1509" y="1003"/>
                  </a:cubicBezTo>
                  <a:cubicBezTo>
                    <a:pt x="1512" y="1003"/>
                    <a:pt x="1511" y="1003"/>
                    <a:pt x="1512" y="1003"/>
                  </a:cubicBezTo>
                  <a:cubicBezTo>
                    <a:pt x="1512" y="1004"/>
                    <a:pt x="1512" y="1004"/>
                    <a:pt x="1512" y="1004"/>
                  </a:cubicBezTo>
                  <a:cubicBezTo>
                    <a:pt x="1509" y="1004"/>
                    <a:pt x="1510" y="1004"/>
                    <a:pt x="1509" y="1004"/>
                  </a:cubicBezTo>
                  <a:cubicBezTo>
                    <a:pt x="1509" y="1005"/>
                    <a:pt x="1509" y="1005"/>
                    <a:pt x="1509" y="1005"/>
                  </a:cubicBezTo>
                  <a:cubicBezTo>
                    <a:pt x="1508" y="1005"/>
                    <a:pt x="1508" y="1005"/>
                    <a:pt x="1508" y="1005"/>
                  </a:cubicBezTo>
                  <a:cubicBezTo>
                    <a:pt x="1508" y="1001"/>
                    <a:pt x="1505" y="1003"/>
                    <a:pt x="1505" y="1003"/>
                  </a:cubicBezTo>
                  <a:cubicBezTo>
                    <a:pt x="1504" y="1007"/>
                    <a:pt x="1503" y="1009"/>
                    <a:pt x="1503" y="1011"/>
                  </a:cubicBezTo>
                  <a:cubicBezTo>
                    <a:pt x="1502" y="1011"/>
                    <a:pt x="1502" y="1011"/>
                    <a:pt x="1502" y="1011"/>
                  </a:cubicBezTo>
                  <a:cubicBezTo>
                    <a:pt x="1502" y="1008"/>
                    <a:pt x="1500" y="1006"/>
                    <a:pt x="1500" y="1006"/>
                  </a:cubicBezTo>
                  <a:cubicBezTo>
                    <a:pt x="1502" y="1005"/>
                    <a:pt x="1501" y="1004"/>
                    <a:pt x="1501" y="1004"/>
                  </a:cubicBezTo>
                  <a:cubicBezTo>
                    <a:pt x="1498" y="1004"/>
                    <a:pt x="1499" y="1004"/>
                    <a:pt x="1499" y="1004"/>
                  </a:cubicBezTo>
                  <a:cubicBezTo>
                    <a:pt x="1499" y="1003"/>
                    <a:pt x="1499" y="1003"/>
                    <a:pt x="1499" y="1003"/>
                  </a:cubicBezTo>
                  <a:cubicBezTo>
                    <a:pt x="1495" y="1004"/>
                    <a:pt x="1494" y="1004"/>
                    <a:pt x="1493" y="1004"/>
                  </a:cubicBezTo>
                  <a:cubicBezTo>
                    <a:pt x="1493" y="1003"/>
                    <a:pt x="1493" y="1003"/>
                    <a:pt x="1493" y="1003"/>
                  </a:cubicBezTo>
                  <a:cubicBezTo>
                    <a:pt x="1492" y="1003"/>
                    <a:pt x="1492" y="1003"/>
                    <a:pt x="1492" y="1003"/>
                  </a:cubicBezTo>
                  <a:cubicBezTo>
                    <a:pt x="1492" y="1000"/>
                    <a:pt x="1492" y="1001"/>
                    <a:pt x="1492" y="1000"/>
                  </a:cubicBezTo>
                  <a:cubicBezTo>
                    <a:pt x="1493" y="1000"/>
                    <a:pt x="1493" y="1000"/>
                    <a:pt x="1493" y="1000"/>
                  </a:cubicBezTo>
                  <a:cubicBezTo>
                    <a:pt x="1493" y="998"/>
                    <a:pt x="1493" y="998"/>
                    <a:pt x="1493" y="998"/>
                  </a:cubicBezTo>
                  <a:cubicBezTo>
                    <a:pt x="1494" y="998"/>
                    <a:pt x="1494" y="998"/>
                    <a:pt x="1494" y="998"/>
                  </a:cubicBezTo>
                  <a:cubicBezTo>
                    <a:pt x="1494" y="997"/>
                    <a:pt x="1494" y="997"/>
                    <a:pt x="1494" y="997"/>
                  </a:cubicBezTo>
                  <a:cubicBezTo>
                    <a:pt x="1493" y="997"/>
                    <a:pt x="1493" y="997"/>
                    <a:pt x="1493" y="997"/>
                  </a:cubicBezTo>
                  <a:cubicBezTo>
                    <a:pt x="1493" y="994"/>
                    <a:pt x="1493" y="995"/>
                    <a:pt x="1493" y="994"/>
                  </a:cubicBezTo>
                  <a:cubicBezTo>
                    <a:pt x="1492" y="994"/>
                    <a:pt x="1492" y="994"/>
                    <a:pt x="1492" y="994"/>
                  </a:cubicBezTo>
                  <a:cubicBezTo>
                    <a:pt x="1492" y="992"/>
                    <a:pt x="1492" y="992"/>
                    <a:pt x="1492" y="992"/>
                  </a:cubicBezTo>
                  <a:cubicBezTo>
                    <a:pt x="1490" y="992"/>
                    <a:pt x="1490" y="992"/>
                    <a:pt x="1490" y="992"/>
                  </a:cubicBezTo>
                  <a:cubicBezTo>
                    <a:pt x="1490" y="991"/>
                    <a:pt x="1490" y="991"/>
                    <a:pt x="1490" y="991"/>
                  </a:cubicBezTo>
                  <a:cubicBezTo>
                    <a:pt x="1492" y="991"/>
                    <a:pt x="1492" y="991"/>
                    <a:pt x="1492" y="991"/>
                  </a:cubicBezTo>
                  <a:cubicBezTo>
                    <a:pt x="1492" y="990"/>
                    <a:pt x="1492" y="990"/>
                    <a:pt x="1492" y="990"/>
                  </a:cubicBezTo>
                  <a:cubicBezTo>
                    <a:pt x="1493" y="990"/>
                    <a:pt x="1493" y="990"/>
                    <a:pt x="1493" y="990"/>
                  </a:cubicBezTo>
                  <a:cubicBezTo>
                    <a:pt x="1493" y="987"/>
                    <a:pt x="1493" y="985"/>
                    <a:pt x="1493" y="985"/>
                  </a:cubicBezTo>
                  <a:cubicBezTo>
                    <a:pt x="1492" y="985"/>
                    <a:pt x="1492" y="985"/>
                    <a:pt x="1492" y="985"/>
                  </a:cubicBezTo>
                  <a:cubicBezTo>
                    <a:pt x="1493" y="983"/>
                    <a:pt x="1493" y="984"/>
                    <a:pt x="1494" y="984"/>
                  </a:cubicBezTo>
                  <a:cubicBezTo>
                    <a:pt x="1494" y="986"/>
                    <a:pt x="1496" y="987"/>
                    <a:pt x="1495" y="987"/>
                  </a:cubicBezTo>
                  <a:cubicBezTo>
                    <a:pt x="1498" y="987"/>
                    <a:pt x="1497" y="987"/>
                    <a:pt x="1498" y="987"/>
                  </a:cubicBezTo>
                  <a:cubicBezTo>
                    <a:pt x="1498" y="986"/>
                    <a:pt x="1498" y="986"/>
                    <a:pt x="1498" y="986"/>
                  </a:cubicBezTo>
                  <a:cubicBezTo>
                    <a:pt x="1496" y="986"/>
                    <a:pt x="1496" y="986"/>
                    <a:pt x="1496" y="986"/>
                  </a:cubicBezTo>
                  <a:cubicBezTo>
                    <a:pt x="1496" y="983"/>
                    <a:pt x="1496" y="984"/>
                    <a:pt x="1496" y="984"/>
                  </a:cubicBezTo>
                  <a:cubicBezTo>
                    <a:pt x="1498" y="984"/>
                    <a:pt x="1498" y="984"/>
                    <a:pt x="1498" y="984"/>
                  </a:cubicBezTo>
                  <a:cubicBezTo>
                    <a:pt x="1498" y="982"/>
                    <a:pt x="1498" y="982"/>
                    <a:pt x="1498" y="982"/>
                  </a:cubicBezTo>
                  <a:cubicBezTo>
                    <a:pt x="1499" y="982"/>
                    <a:pt x="1499" y="982"/>
                    <a:pt x="1499" y="982"/>
                  </a:cubicBezTo>
                  <a:cubicBezTo>
                    <a:pt x="1499" y="981"/>
                    <a:pt x="1499" y="981"/>
                    <a:pt x="1499" y="981"/>
                  </a:cubicBezTo>
                  <a:cubicBezTo>
                    <a:pt x="1500" y="981"/>
                    <a:pt x="1500" y="981"/>
                    <a:pt x="1500" y="981"/>
                  </a:cubicBezTo>
                  <a:cubicBezTo>
                    <a:pt x="1500" y="980"/>
                    <a:pt x="1500" y="980"/>
                    <a:pt x="1500" y="980"/>
                  </a:cubicBezTo>
                  <a:cubicBezTo>
                    <a:pt x="1501" y="980"/>
                    <a:pt x="1501" y="980"/>
                    <a:pt x="1501" y="980"/>
                  </a:cubicBezTo>
                  <a:cubicBezTo>
                    <a:pt x="1501" y="983"/>
                    <a:pt x="1501" y="982"/>
                    <a:pt x="1501" y="982"/>
                  </a:cubicBezTo>
                  <a:cubicBezTo>
                    <a:pt x="1504" y="982"/>
                    <a:pt x="1503" y="982"/>
                    <a:pt x="1503" y="982"/>
                  </a:cubicBezTo>
                  <a:cubicBezTo>
                    <a:pt x="1503" y="984"/>
                    <a:pt x="1503" y="984"/>
                    <a:pt x="1503" y="984"/>
                  </a:cubicBezTo>
                  <a:cubicBezTo>
                    <a:pt x="1505" y="984"/>
                    <a:pt x="1505" y="984"/>
                    <a:pt x="1505" y="984"/>
                  </a:cubicBezTo>
                  <a:cubicBezTo>
                    <a:pt x="1505" y="985"/>
                    <a:pt x="1505" y="985"/>
                    <a:pt x="1505" y="985"/>
                  </a:cubicBezTo>
                  <a:cubicBezTo>
                    <a:pt x="1503" y="985"/>
                    <a:pt x="1503" y="985"/>
                    <a:pt x="1503" y="985"/>
                  </a:cubicBezTo>
                  <a:cubicBezTo>
                    <a:pt x="1503" y="988"/>
                    <a:pt x="1503" y="987"/>
                    <a:pt x="1503" y="987"/>
                  </a:cubicBezTo>
                  <a:cubicBezTo>
                    <a:pt x="1506" y="987"/>
                    <a:pt x="1506" y="987"/>
                    <a:pt x="1506" y="987"/>
                  </a:cubicBezTo>
                  <a:cubicBezTo>
                    <a:pt x="1506" y="981"/>
                    <a:pt x="1504" y="976"/>
                    <a:pt x="1503" y="973"/>
                  </a:cubicBezTo>
                  <a:cubicBezTo>
                    <a:pt x="1501" y="973"/>
                    <a:pt x="1500" y="973"/>
                    <a:pt x="1500" y="973"/>
                  </a:cubicBezTo>
                  <a:cubicBezTo>
                    <a:pt x="1500" y="972"/>
                    <a:pt x="1500" y="972"/>
                    <a:pt x="1500" y="972"/>
                  </a:cubicBezTo>
                  <a:cubicBezTo>
                    <a:pt x="1499" y="972"/>
                    <a:pt x="1499" y="972"/>
                    <a:pt x="1499" y="972"/>
                  </a:cubicBezTo>
                  <a:cubicBezTo>
                    <a:pt x="1499" y="971"/>
                    <a:pt x="1499" y="971"/>
                    <a:pt x="1499" y="971"/>
                  </a:cubicBezTo>
                  <a:cubicBezTo>
                    <a:pt x="1498" y="971"/>
                    <a:pt x="1498" y="971"/>
                    <a:pt x="1498" y="971"/>
                  </a:cubicBezTo>
                  <a:cubicBezTo>
                    <a:pt x="1498" y="969"/>
                    <a:pt x="1498" y="969"/>
                    <a:pt x="1498" y="969"/>
                  </a:cubicBezTo>
                  <a:cubicBezTo>
                    <a:pt x="1495" y="969"/>
                    <a:pt x="1495" y="969"/>
                    <a:pt x="1495" y="969"/>
                  </a:cubicBezTo>
                  <a:cubicBezTo>
                    <a:pt x="1495" y="972"/>
                    <a:pt x="1495" y="971"/>
                    <a:pt x="1495" y="972"/>
                  </a:cubicBezTo>
                  <a:cubicBezTo>
                    <a:pt x="1494" y="972"/>
                    <a:pt x="1494" y="972"/>
                    <a:pt x="1494" y="972"/>
                  </a:cubicBezTo>
                  <a:cubicBezTo>
                    <a:pt x="1494" y="973"/>
                    <a:pt x="1494" y="973"/>
                    <a:pt x="1494" y="973"/>
                  </a:cubicBezTo>
                  <a:cubicBezTo>
                    <a:pt x="1495" y="973"/>
                    <a:pt x="1495" y="973"/>
                    <a:pt x="1495" y="973"/>
                  </a:cubicBezTo>
                  <a:cubicBezTo>
                    <a:pt x="1495" y="976"/>
                    <a:pt x="1495" y="975"/>
                    <a:pt x="1495" y="975"/>
                  </a:cubicBezTo>
                  <a:cubicBezTo>
                    <a:pt x="1496" y="975"/>
                    <a:pt x="1496" y="975"/>
                    <a:pt x="1496" y="975"/>
                  </a:cubicBezTo>
                  <a:cubicBezTo>
                    <a:pt x="1497" y="978"/>
                    <a:pt x="1498" y="978"/>
                    <a:pt x="1498" y="979"/>
                  </a:cubicBezTo>
                  <a:cubicBezTo>
                    <a:pt x="1495" y="979"/>
                    <a:pt x="1495" y="981"/>
                    <a:pt x="1495" y="980"/>
                  </a:cubicBezTo>
                  <a:cubicBezTo>
                    <a:pt x="1496" y="980"/>
                    <a:pt x="1496" y="980"/>
                    <a:pt x="1496" y="980"/>
                  </a:cubicBezTo>
                  <a:cubicBezTo>
                    <a:pt x="1496" y="981"/>
                    <a:pt x="1496" y="981"/>
                    <a:pt x="1496" y="981"/>
                  </a:cubicBezTo>
                  <a:cubicBezTo>
                    <a:pt x="1492" y="982"/>
                    <a:pt x="1490" y="980"/>
                    <a:pt x="1488" y="980"/>
                  </a:cubicBezTo>
                  <a:cubicBezTo>
                    <a:pt x="1488" y="981"/>
                    <a:pt x="1488" y="981"/>
                    <a:pt x="1488" y="981"/>
                  </a:cubicBezTo>
                  <a:cubicBezTo>
                    <a:pt x="1487" y="981"/>
                    <a:pt x="1487" y="981"/>
                    <a:pt x="1487" y="981"/>
                  </a:cubicBezTo>
                  <a:cubicBezTo>
                    <a:pt x="1487" y="978"/>
                    <a:pt x="1483" y="979"/>
                    <a:pt x="1482" y="979"/>
                  </a:cubicBezTo>
                  <a:cubicBezTo>
                    <a:pt x="1482" y="978"/>
                    <a:pt x="1482" y="978"/>
                    <a:pt x="1482" y="978"/>
                  </a:cubicBezTo>
                  <a:cubicBezTo>
                    <a:pt x="1479" y="976"/>
                    <a:pt x="1478" y="976"/>
                    <a:pt x="1476" y="977"/>
                  </a:cubicBezTo>
                  <a:cubicBezTo>
                    <a:pt x="1476" y="979"/>
                    <a:pt x="1476" y="979"/>
                    <a:pt x="1476" y="979"/>
                  </a:cubicBezTo>
                  <a:cubicBezTo>
                    <a:pt x="1475" y="979"/>
                    <a:pt x="1475" y="979"/>
                    <a:pt x="1475" y="979"/>
                  </a:cubicBezTo>
                  <a:cubicBezTo>
                    <a:pt x="1475" y="978"/>
                    <a:pt x="1475" y="978"/>
                    <a:pt x="1475" y="978"/>
                  </a:cubicBezTo>
                  <a:cubicBezTo>
                    <a:pt x="1471" y="978"/>
                    <a:pt x="1471" y="974"/>
                    <a:pt x="1471" y="974"/>
                  </a:cubicBezTo>
                  <a:cubicBezTo>
                    <a:pt x="1473" y="974"/>
                    <a:pt x="1473" y="974"/>
                    <a:pt x="1473" y="974"/>
                  </a:cubicBezTo>
                  <a:cubicBezTo>
                    <a:pt x="1473" y="973"/>
                    <a:pt x="1473" y="973"/>
                    <a:pt x="1473" y="973"/>
                  </a:cubicBezTo>
                  <a:cubicBezTo>
                    <a:pt x="1470" y="973"/>
                    <a:pt x="1468" y="973"/>
                    <a:pt x="1468" y="973"/>
                  </a:cubicBezTo>
                  <a:cubicBezTo>
                    <a:pt x="1468" y="970"/>
                    <a:pt x="1468" y="970"/>
                    <a:pt x="1468" y="969"/>
                  </a:cubicBezTo>
                  <a:cubicBezTo>
                    <a:pt x="1467" y="969"/>
                    <a:pt x="1467" y="969"/>
                    <a:pt x="1467" y="969"/>
                  </a:cubicBezTo>
                  <a:cubicBezTo>
                    <a:pt x="1468" y="971"/>
                    <a:pt x="1468" y="971"/>
                    <a:pt x="1468" y="971"/>
                  </a:cubicBezTo>
                  <a:cubicBezTo>
                    <a:pt x="1465" y="971"/>
                    <a:pt x="1466" y="971"/>
                    <a:pt x="1466" y="971"/>
                  </a:cubicBezTo>
                  <a:cubicBezTo>
                    <a:pt x="1466" y="972"/>
                    <a:pt x="1466" y="972"/>
                    <a:pt x="1466" y="972"/>
                  </a:cubicBezTo>
                  <a:cubicBezTo>
                    <a:pt x="1467" y="972"/>
                    <a:pt x="1467" y="972"/>
                    <a:pt x="1467" y="972"/>
                  </a:cubicBezTo>
                  <a:cubicBezTo>
                    <a:pt x="1467" y="973"/>
                    <a:pt x="1467" y="973"/>
                    <a:pt x="1467" y="973"/>
                  </a:cubicBezTo>
                  <a:cubicBezTo>
                    <a:pt x="1471" y="973"/>
                    <a:pt x="1468" y="978"/>
                    <a:pt x="1469" y="979"/>
                  </a:cubicBezTo>
                  <a:cubicBezTo>
                    <a:pt x="1466" y="979"/>
                    <a:pt x="1467" y="979"/>
                    <a:pt x="1467" y="979"/>
                  </a:cubicBezTo>
                  <a:cubicBezTo>
                    <a:pt x="1467" y="980"/>
                    <a:pt x="1467" y="980"/>
                    <a:pt x="1467" y="980"/>
                  </a:cubicBezTo>
                  <a:cubicBezTo>
                    <a:pt x="1468" y="980"/>
                    <a:pt x="1468" y="980"/>
                    <a:pt x="1468" y="980"/>
                  </a:cubicBezTo>
                  <a:cubicBezTo>
                    <a:pt x="1468" y="981"/>
                    <a:pt x="1468" y="981"/>
                    <a:pt x="1468" y="981"/>
                  </a:cubicBezTo>
                  <a:cubicBezTo>
                    <a:pt x="1470" y="981"/>
                    <a:pt x="1471" y="981"/>
                    <a:pt x="1471" y="981"/>
                  </a:cubicBezTo>
                  <a:cubicBezTo>
                    <a:pt x="1471" y="984"/>
                    <a:pt x="1471" y="983"/>
                    <a:pt x="1471" y="984"/>
                  </a:cubicBezTo>
                  <a:cubicBezTo>
                    <a:pt x="1474" y="984"/>
                    <a:pt x="1474" y="984"/>
                    <a:pt x="1474" y="984"/>
                  </a:cubicBezTo>
                  <a:cubicBezTo>
                    <a:pt x="1474" y="982"/>
                    <a:pt x="1474" y="982"/>
                    <a:pt x="1474" y="982"/>
                  </a:cubicBezTo>
                  <a:cubicBezTo>
                    <a:pt x="1476" y="982"/>
                    <a:pt x="1476" y="984"/>
                    <a:pt x="1476" y="984"/>
                  </a:cubicBezTo>
                  <a:cubicBezTo>
                    <a:pt x="1475" y="984"/>
                    <a:pt x="1475" y="984"/>
                    <a:pt x="1475" y="984"/>
                  </a:cubicBezTo>
                  <a:cubicBezTo>
                    <a:pt x="1475" y="988"/>
                    <a:pt x="1475" y="990"/>
                    <a:pt x="1475" y="992"/>
                  </a:cubicBezTo>
                  <a:cubicBezTo>
                    <a:pt x="1476" y="992"/>
                    <a:pt x="1476" y="992"/>
                    <a:pt x="1476" y="992"/>
                  </a:cubicBezTo>
                  <a:cubicBezTo>
                    <a:pt x="1476" y="993"/>
                    <a:pt x="1476" y="993"/>
                    <a:pt x="1476" y="993"/>
                  </a:cubicBezTo>
                  <a:cubicBezTo>
                    <a:pt x="1473" y="993"/>
                    <a:pt x="1474" y="993"/>
                    <a:pt x="1474" y="993"/>
                  </a:cubicBezTo>
                  <a:cubicBezTo>
                    <a:pt x="1474" y="990"/>
                    <a:pt x="1474" y="991"/>
                    <a:pt x="1474" y="991"/>
                  </a:cubicBezTo>
                  <a:cubicBezTo>
                    <a:pt x="1473" y="991"/>
                    <a:pt x="1473" y="991"/>
                    <a:pt x="1473" y="991"/>
                  </a:cubicBezTo>
                  <a:cubicBezTo>
                    <a:pt x="1473" y="990"/>
                    <a:pt x="1473" y="990"/>
                    <a:pt x="1473" y="990"/>
                  </a:cubicBezTo>
                  <a:cubicBezTo>
                    <a:pt x="1471" y="990"/>
                    <a:pt x="1471" y="990"/>
                    <a:pt x="1471" y="990"/>
                  </a:cubicBezTo>
                  <a:cubicBezTo>
                    <a:pt x="1471" y="988"/>
                    <a:pt x="1471" y="988"/>
                    <a:pt x="1471" y="988"/>
                  </a:cubicBezTo>
                  <a:cubicBezTo>
                    <a:pt x="1470" y="988"/>
                    <a:pt x="1470" y="988"/>
                    <a:pt x="1470" y="988"/>
                  </a:cubicBezTo>
                  <a:cubicBezTo>
                    <a:pt x="1470" y="987"/>
                    <a:pt x="1470" y="987"/>
                    <a:pt x="1470" y="987"/>
                  </a:cubicBezTo>
                  <a:cubicBezTo>
                    <a:pt x="1471" y="987"/>
                    <a:pt x="1471" y="987"/>
                    <a:pt x="1471" y="987"/>
                  </a:cubicBezTo>
                  <a:cubicBezTo>
                    <a:pt x="1468" y="983"/>
                    <a:pt x="1467" y="984"/>
                    <a:pt x="1466" y="984"/>
                  </a:cubicBezTo>
                  <a:cubicBezTo>
                    <a:pt x="1466" y="982"/>
                    <a:pt x="1466" y="982"/>
                    <a:pt x="1466" y="982"/>
                  </a:cubicBezTo>
                  <a:cubicBezTo>
                    <a:pt x="1464" y="982"/>
                    <a:pt x="1464" y="982"/>
                    <a:pt x="1464" y="982"/>
                  </a:cubicBezTo>
                  <a:cubicBezTo>
                    <a:pt x="1464" y="980"/>
                    <a:pt x="1464" y="980"/>
                    <a:pt x="1464" y="980"/>
                  </a:cubicBezTo>
                  <a:cubicBezTo>
                    <a:pt x="1463" y="980"/>
                    <a:pt x="1463" y="980"/>
                    <a:pt x="1463" y="980"/>
                  </a:cubicBezTo>
                  <a:cubicBezTo>
                    <a:pt x="1463" y="979"/>
                    <a:pt x="1463" y="979"/>
                    <a:pt x="1463" y="979"/>
                  </a:cubicBezTo>
                  <a:cubicBezTo>
                    <a:pt x="1461" y="978"/>
                    <a:pt x="1461" y="978"/>
                    <a:pt x="1461" y="978"/>
                  </a:cubicBezTo>
                  <a:cubicBezTo>
                    <a:pt x="1461" y="977"/>
                    <a:pt x="1461" y="977"/>
                    <a:pt x="1461" y="977"/>
                  </a:cubicBezTo>
                  <a:cubicBezTo>
                    <a:pt x="1460" y="977"/>
                    <a:pt x="1460" y="977"/>
                    <a:pt x="1460" y="977"/>
                  </a:cubicBezTo>
                  <a:cubicBezTo>
                    <a:pt x="1460" y="975"/>
                    <a:pt x="1460" y="975"/>
                    <a:pt x="1460" y="975"/>
                  </a:cubicBezTo>
                  <a:cubicBezTo>
                    <a:pt x="1457" y="975"/>
                    <a:pt x="1456" y="975"/>
                    <a:pt x="1456" y="975"/>
                  </a:cubicBezTo>
                  <a:cubicBezTo>
                    <a:pt x="1456" y="973"/>
                    <a:pt x="1456" y="973"/>
                    <a:pt x="1456" y="973"/>
                  </a:cubicBezTo>
                  <a:cubicBezTo>
                    <a:pt x="1455" y="973"/>
                    <a:pt x="1455" y="973"/>
                    <a:pt x="1455" y="973"/>
                  </a:cubicBezTo>
                  <a:cubicBezTo>
                    <a:pt x="1455" y="972"/>
                    <a:pt x="1455" y="972"/>
                    <a:pt x="1455" y="972"/>
                  </a:cubicBezTo>
                  <a:cubicBezTo>
                    <a:pt x="1454" y="972"/>
                    <a:pt x="1454" y="972"/>
                    <a:pt x="1454" y="972"/>
                  </a:cubicBezTo>
                  <a:cubicBezTo>
                    <a:pt x="1454" y="971"/>
                    <a:pt x="1454" y="971"/>
                    <a:pt x="1454" y="971"/>
                  </a:cubicBezTo>
                  <a:cubicBezTo>
                    <a:pt x="1451" y="971"/>
                    <a:pt x="1452" y="971"/>
                    <a:pt x="1451" y="971"/>
                  </a:cubicBezTo>
                  <a:cubicBezTo>
                    <a:pt x="1451" y="969"/>
                    <a:pt x="1451" y="969"/>
                    <a:pt x="1451" y="969"/>
                  </a:cubicBezTo>
                  <a:cubicBezTo>
                    <a:pt x="1449" y="969"/>
                    <a:pt x="1448" y="969"/>
                    <a:pt x="1448" y="969"/>
                  </a:cubicBezTo>
                  <a:cubicBezTo>
                    <a:pt x="1448" y="973"/>
                    <a:pt x="1448" y="974"/>
                    <a:pt x="1448" y="975"/>
                  </a:cubicBezTo>
                  <a:cubicBezTo>
                    <a:pt x="1449" y="975"/>
                    <a:pt x="1449" y="975"/>
                    <a:pt x="1449" y="975"/>
                  </a:cubicBezTo>
                  <a:cubicBezTo>
                    <a:pt x="1449" y="977"/>
                    <a:pt x="1449" y="977"/>
                    <a:pt x="1449" y="977"/>
                  </a:cubicBezTo>
                  <a:cubicBezTo>
                    <a:pt x="1450" y="977"/>
                    <a:pt x="1450" y="977"/>
                    <a:pt x="1450" y="977"/>
                  </a:cubicBezTo>
                  <a:cubicBezTo>
                    <a:pt x="1450" y="979"/>
                    <a:pt x="1450" y="979"/>
                    <a:pt x="1450" y="979"/>
                  </a:cubicBezTo>
                  <a:cubicBezTo>
                    <a:pt x="1451" y="979"/>
                    <a:pt x="1451" y="979"/>
                    <a:pt x="1451" y="979"/>
                  </a:cubicBezTo>
                  <a:cubicBezTo>
                    <a:pt x="1451" y="980"/>
                    <a:pt x="1451" y="980"/>
                    <a:pt x="1451" y="980"/>
                  </a:cubicBezTo>
                  <a:cubicBezTo>
                    <a:pt x="1452" y="980"/>
                    <a:pt x="1452" y="980"/>
                    <a:pt x="1452" y="980"/>
                  </a:cubicBezTo>
                  <a:cubicBezTo>
                    <a:pt x="1452" y="981"/>
                    <a:pt x="1452" y="981"/>
                    <a:pt x="1452" y="981"/>
                  </a:cubicBezTo>
                  <a:cubicBezTo>
                    <a:pt x="1454" y="981"/>
                    <a:pt x="1454" y="981"/>
                    <a:pt x="1454" y="981"/>
                  </a:cubicBezTo>
                  <a:cubicBezTo>
                    <a:pt x="1454" y="986"/>
                    <a:pt x="1458" y="985"/>
                    <a:pt x="1458" y="985"/>
                  </a:cubicBezTo>
                  <a:cubicBezTo>
                    <a:pt x="1458" y="986"/>
                    <a:pt x="1458" y="986"/>
                    <a:pt x="1458" y="986"/>
                  </a:cubicBezTo>
                  <a:cubicBezTo>
                    <a:pt x="1460" y="986"/>
                    <a:pt x="1460" y="986"/>
                    <a:pt x="1460" y="986"/>
                  </a:cubicBezTo>
                  <a:cubicBezTo>
                    <a:pt x="1460" y="990"/>
                    <a:pt x="1458" y="991"/>
                    <a:pt x="1458" y="992"/>
                  </a:cubicBezTo>
                  <a:cubicBezTo>
                    <a:pt x="1457" y="992"/>
                    <a:pt x="1457" y="992"/>
                    <a:pt x="1457" y="992"/>
                  </a:cubicBezTo>
                  <a:cubicBezTo>
                    <a:pt x="1457" y="995"/>
                    <a:pt x="1457" y="994"/>
                    <a:pt x="1457" y="994"/>
                  </a:cubicBezTo>
                  <a:cubicBezTo>
                    <a:pt x="1456" y="994"/>
                    <a:pt x="1456" y="994"/>
                    <a:pt x="1456" y="994"/>
                  </a:cubicBezTo>
                  <a:cubicBezTo>
                    <a:pt x="1456" y="993"/>
                    <a:pt x="1456" y="993"/>
                    <a:pt x="1456" y="993"/>
                  </a:cubicBezTo>
                  <a:cubicBezTo>
                    <a:pt x="1455" y="993"/>
                    <a:pt x="1455" y="993"/>
                    <a:pt x="1455" y="993"/>
                  </a:cubicBezTo>
                  <a:cubicBezTo>
                    <a:pt x="1455" y="991"/>
                    <a:pt x="1455" y="990"/>
                    <a:pt x="1455" y="990"/>
                  </a:cubicBezTo>
                  <a:cubicBezTo>
                    <a:pt x="1456" y="990"/>
                    <a:pt x="1456" y="990"/>
                    <a:pt x="1456" y="990"/>
                  </a:cubicBezTo>
                  <a:cubicBezTo>
                    <a:pt x="1456" y="988"/>
                    <a:pt x="1456" y="988"/>
                    <a:pt x="1456" y="988"/>
                  </a:cubicBezTo>
                  <a:cubicBezTo>
                    <a:pt x="1455" y="988"/>
                    <a:pt x="1455" y="988"/>
                    <a:pt x="1455" y="988"/>
                  </a:cubicBezTo>
                  <a:cubicBezTo>
                    <a:pt x="1455" y="986"/>
                    <a:pt x="1455" y="985"/>
                    <a:pt x="1455" y="985"/>
                  </a:cubicBezTo>
                  <a:cubicBezTo>
                    <a:pt x="1454" y="985"/>
                    <a:pt x="1454" y="985"/>
                    <a:pt x="1454" y="985"/>
                  </a:cubicBezTo>
                  <a:cubicBezTo>
                    <a:pt x="1454" y="984"/>
                    <a:pt x="1454" y="984"/>
                    <a:pt x="1454" y="984"/>
                  </a:cubicBezTo>
                  <a:cubicBezTo>
                    <a:pt x="1451" y="984"/>
                    <a:pt x="1452" y="984"/>
                    <a:pt x="1451" y="984"/>
                  </a:cubicBezTo>
                  <a:cubicBezTo>
                    <a:pt x="1451" y="982"/>
                    <a:pt x="1451" y="982"/>
                    <a:pt x="1451" y="982"/>
                  </a:cubicBezTo>
                  <a:cubicBezTo>
                    <a:pt x="1450" y="982"/>
                    <a:pt x="1450" y="982"/>
                    <a:pt x="1450" y="982"/>
                  </a:cubicBezTo>
                  <a:cubicBezTo>
                    <a:pt x="1450" y="985"/>
                    <a:pt x="1450" y="987"/>
                    <a:pt x="1450" y="987"/>
                  </a:cubicBezTo>
                  <a:cubicBezTo>
                    <a:pt x="1454" y="987"/>
                    <a:pt x="1452" y="990"/>
                    <a:pt x="1452" y="990"/>
                  </a:cubicBezTo>
                  <a:cubicBezTo>
                    <a:pt x="1454" y="990"/>
                    <a:pt x="1454" y="990"/>
                    <a:pt x="1454" y="990"/>
                  </a:cubicBezTo>
                  <a:cubicBezTo>
                    <a:pt x="1454" y="992"/>
                    <a:pt x="1454" y="992"/>
                    <a:pt x="1454" y="992"/>
                  </a:cubicBezTo>
                  <a:cubicBezTo>
                    <a:pt x="1452" y="992"/>
                    <a:pt x="1452" y="992"/>
                    <a:pt x="1452" y="992"/>
                  </a:cubicBezTo>
                  <a:cubicBezTo>
                    <a:pt x="1454" y="993"/>
                    <a:pt x="1453" y="994"/>
                    <a:pt x="1454" y="994"/>
                  </a:cubicBezTo>
                  <a:cubicBezTo>
                    <a:pt x="1456" y="994"/>
                    <a:pt x="1456" y="994"/>
                    <a:pt x="1456" y="994"/>
                  </a:cubicBezTo>
                  <a:cubicBezTo>
                    <a:pt x="1456" y="997"/>
                    <a:pt x="1456" y="996"/>
                    <a:pt x="1456" y="997"/>
                  </a:cubicBezTo>
                  <a:cubicBezTo>
                    <a:pt x="1457" y="997"/>
                    <a:pt x="1457" y="997"/>
                    <a:pt x="1457" y="997"/>
                  </a:cubicBezTo>
                  <a:cubicBezTo>
                    <a:pt x="1457" y="999"/>
                    <a:pt x="1457" y="999"/>
                    <a:pt x="1457" y="999"/>
                  </a:cubicBezTo>
                  <a:cubicBezTo>
                    <a:pt x="1456" y="999"/>
                    <a:pt x="1456" y="999"/>
                    <a:pt x="1456" y="999"/>
                  </a:cubicBezTo>
                  <a:cubicBezTo>
                    <a:pt x="1456" y="995"/>
                    <a:pt x="1454" y="997"/>
                    <a:pt x="1454" y="997"/>
                  </a:cubicBezTo>
                  <a:cubicBezTo>
                    <a:pt x="1454" y="995"/>
                    <a:pt x="1454" y="995"/>
                    <a:pt x="1454" y="995"/>
                  </a:cubicBezTo>
                  <a:cubicBezTo>
                    <a:pt x="1451" y="995"/>
                    <a:pt x="1452" y="995"/>
                    <a:pt x="1451" y="995"/>
                  </a:cubicBezTo>
                  <a:cubicBezTo>
                    <a:pt x="1451" y="998"/>
                    <a:pt x="1451" y="999"/>
                    <a:pt x="1451" y="999"/>
                  </a:cubicBezTo>
                  <a:cubicBezTo>
                    <a:pt x="1449" y="999"/>
                    <a:pt x="1449" y="999"/>
                    <a:pt x="1449" y="999"/>
                  </a:cubicBezTo>
                  <a:cubicBezTo>
                    <a:pt x="1449" y="996"/>
                    <a:pt x="1449" y="997"/>
                    <a:pt x="1449" y="997"/>
                  </a:cubicBezTo>
                  <a:cubicBezTo>
                    <a:pt x="1448" y="997"/>
                    <a:pt x="1448" y="997"/>
                    <a:pt x="1448" y="997"/>
                  </a:cubicBezTo>
                  <a:cubicBezTo>
                    <a:pt x="1448" y="995"/>
                    <a:pt x="1448" y="995"/>
                    <a:pt x="1448" y="995"/>
                  </a:cubicBezTo>
                  <a:cubicBezTo>
                    <a:pt x="1445" y="995"/>
                    <a:pt x="1446" y="995"/>
                    <a:pt x="1445" y="995"/>
                  </a:cubicBezTo>
                  <a:cubicBezTo>
                    <a:pt x="1445" y="994"/>
                    <a:pt x="1445" y="994"/>
                    <a:pt x="1445" y="994"/>
                  </a:cubicBezTo>
                  <a:cubicBezTo>
                    <a:pt x="1444" y="994"/>
                    <a:pt x="1444" y="994"/>
                    <a:pt x="1444" y="994"/>
                  </a:cubicBezTo>
                  <a:cubicBezTo>
                    <a:pt x="1445" y="997"/>
                    <a:pt x="1443" y="999"/>
                    <a:pt x="1443" y="999"/>
                  </a:cubicBezTo>
                  <a:cubicBezTo>
                    <a:pt x="1445" y="1000"/>
                    <a:pt x="1444" y="1001"/>
                    <a:pt x="1444" y="1001"/>
                  </a:cubicBezTo>
                  <a:cubicBezTo>
                    <a:pt x="1443" y="1001"/>
                    <a:pt x="1443" y="1001"/>
                    <a:pt x="1443" y="1001"/>
                  </a:cubicBezTo>
                  <a:cubicBezTo>
                    <a:pt x="1443" y="1000"/>
                    <a:pt x="1443" y="1000"/>
                    <a:pt x="1443" y="1000"/>
                  </a:cubicBezTo>
                  <a:cubicBezTo>
                    <a:pt x="1442" y="1000"/>
                    <a:pt x="1442" y="1000"/>
                    <a:pt x="1442" y="1000"/>
                  </a:cubicBezTo>
                  <a:cubicBezTo>
                    <a:pt x="1442" y="999"/>
                    <a:pt x="1442" y="999"/>
                    <a:pt x="1442" y="999"/>
                  </a:cubicBezTo>
                  <a:cubicBezTo>
                    <a:pt x="1439" y="999"/>
                    <a:pt x="1439" y="997"/>
                    <a:pt x="1438" y="998"/>
                  </a:cubicBezTo>
                  <a:cubicBezTo>
                    <a:pt x="1438" y="995"/>
                    <a:pt x="1437" y="995"/>
                    <a:pt x="1437" y="994"/>
                  </a:cubicBezTo>
                  <a:cubicBezTo>
                    <a:pt x="1433" y="994"/>
                    <a:pt x="1433" y="990"/>
                    <a:pt x="1431" y="991"/>
                  </a:cubicBezTo>
                  <a:cubicBezTo>
                    <a:pt x="1431" y="990"/>
                    <a:pt x="1431" y="990"/>
                    <a:pt x="1431" y="990"/>
                  </a:cubicBezTo>
                  <a:cubicBezTo>
                    <a:pt x="1428" y="990"/>
                    <a:pt x="1425" y="990"/>
                    <a:pt x="1424" y="990"/>
                  </a:cubicBezTo>
                  <a:cubicBezTo>
                    <a:pt x="1424" y="991"/>
                    <a:pt x="1424" y="991"/>
                    <a:pt x="1424" y="991"/>
                  </a:cubicBezTo>
                  <a:cubicBezTo>
                    <a:pt x="1423" y="991"/>
                    <a:pt x="1423" y="991"/>
                    <a:pt x="1423" y="991"/>
                  </a:cubicBezTo>
                  <a:cubicBezTo>
                    <a:pt x="1423" y="992"/>
                    <a:pt x="1423" y="992"/>
                    <a:pt x="1423" y="992"/>
                  </a:cubicBezTo>
                  <a:cubicBezTo>
                    <a:pt x="1422" y="992"/>
                    <a:pt x="1422" y="992"/>
                    <a:pt x="1422" y="992"/>
                  </a:cubicBezTo>
                  <a:cubicBezTo>
                    <a:pt x="1422" y="991"/>
                    <a:pt x="1422" y="991"/>
                    <a:pt x="1422" y="991"/>
                  </a:cubicBezTo>
                  <a:cubicBezTo>
                    <a:pt x="1420" y="991"/>
                    <a:pt x="1420" y="991"/>
                    <a:pt x="1420" y="991"/>
                  </a:cubicBezTo>
                  <a:cubicBezTo>
                    <a:pt x="1420" y="990"/>
                    <a:pt x="1420" y="990"/>
                    <a:pt x="1420" y="990"/>
                  </a:cubicBezTo>
                  <a:cubicBezTo>
                    <a:pt x="1419" y="990"/>
                    <a:pt x="1419" y="990"/>
                    <a:pt x="1419" y="990"/>
                  </a:cubicBezTo>
                  <a:cubicBezTo>
                    <a:pt x="1419" y="988"/>
                    <a:pt x="1419" y="988"/>
                    <a:pt x="1419" y="988"/>
                  </a:cubicBezTo>
                  <a:cubicBezTo>
                    <a:pt x="1418" y="988"/>
                    <a:pt x="1418" y="988"/>
                    <a:pt x="1418" y="988"/>
                  </a:cubicBezTo>
                  <a:cubicBezTo>
                    <a:pt x="1418" y="990"/>
                    <a:pt x="1418" y="990"/>
                    <a:pt x="1418" y="990"/>
                  </a:cubicBezTo>
                  <a:cubicBezTo>
                    <a:pt x="1419" y="990"/>
                    <a:pt x="1419" y="990"/>
                    <a:pt x="1419" y="990"/>
                  </a:cubicBezTo>
                  <a:cubicBezTo>
                    <a:pt x="1419" y="992"/>
                    <a:pt x="1419" y="992"/>
                    <a:pt x="1419" y="992"/>
                  </a:cubicBezTo>
                  <a:cubicBezTo>
                    <a:pt x="1417" y="992"/>
                    <a:pt x="1417" y="992"/>
                    <a:pt x="1417" y="992"/>
                  </a:cubicBezTo>
                  <a:cubicBezTo>
                    <a:pt x="1417" y="993"/>
                    <a:pt x="1417" y="993"/>
                    <a:pt x="1417" y="993"/>
                  </a:cubicBezTo>
                  <a:cubicBezTo>
                    <a:pt x="1414" y="993"/>
                    <a:pt x="1413" y="993"/>
                    <a:pt x="1412" y="993"/>
                  </a:cubicBezTo>
                  <a:cubicBezTo>
                    <a:pt x="1412" y="992"/>
                    <a:pt x="1412" y="992"/>
                    <a:pt x="1412" y="992"/>
                  </a:cubicBezTo>
                  <a:cubicBezTo>
                    <a:pt x="1410" y="992"/>
                    <a:pt x="1409" y="992"/>
                    <a:pt x="1409" y="992"/>
                  </a:cubicBezTo>
                  <a:cubicBezTo>
                    <a:pt x="1409" y="991"/>
                    <a:pt x="1409" y="991"/>
                    <a:pt x="1409" y="991"/>
                  </a:cubicBezTo>
                  <a:cubicBezTo>
                    <a:pt x="1406" y="991"/>
                    <a:pt x="1407" y="991"/>
                    <a:pt x="1406" y="991"/>
                  </a:cubicBezTo>
                  <a:cubicBezTo>
                    <a:pt x="1406" y="994"/>
                    <a:pt x="1406" y="993"/>
                    <a:pt x="1406" y="993"/>
                  </a:cubicBezTo>
                  <a:cubicBezTo>
                    <a:pt x="1405" y="993"/>
                    <a:pt x="1405" y="993"/>
                    <a:pt x="1405" y="993"/>
                  </a:cubicBezTo>
                  <a:cubicBezTo>
                    <a:pt x="1405" y="994"/>
                    <a:pt x="1405" y="994"/>
                    <a:pt x="1405" y="994"/>
                  </a:cubicBezTo>
                  <a:cubicBezTo>
                    <a:pt x="1402" y="994"/>
                    <a:pt x="1402" y="994"/>
                    <a:pt x="1401" y="994"/>
                  </a:cubicBezTo>
                  <a:cubicBezTo>
                    <a:pt x="1402" y="998"/>
                    <a:pt x="1400" y="998"/>
                    <a:pt x="1400" y="999"/>
                  </a:cubicBezTo>
                  <a:cubicBezTo>
                    <a:pt x="1399" y="999"/>
                    <a:pt x="1399" y="999"/>
                    <a:pt x="1399" y="999"/>
                  </a:cubicBezTo>
                  <a:cubicBezTo>
                    <a:pt x="1399" y="998"/>
                    <a:pt x="1399" y="998"/>
                    <a:pt x="1399" y="998"/>
                  </a:cubicBezTo>
                  <a:cubicBezTo>
                    <a:pt x="1398" y="998"/>
                    <a:pt x="1398" y="998"/>
                    <a:pt x="1398" y="998"/>
                  </a:cubicBezTo>
                  <a:cubicBezTo>
                    <a:pt x="1398" y="999"/>
                    <a:pt x="1398" y="999"/>
                    <a:pt x="1398" y="999"/>
                  </a:cubicBezTo>
                  <a:cubicBezTo>
                    <a:pt x="1395" y="999"/>
                    <a:pt x="1396" y="999"/>
                    <a:pt x="1396" y="999"/>
                  </a:cubicBezTo>
                  <a:cubicBezTo>
                    <a:pt x="1396" y="1000"/>
                    <a:pt x="1396" y="1000"/>
                    <a:pt x="1396" y="1000"/>
                  </a:cubicBezTo>
                  <a:cubicBezTo>
                    <a:pt x="1394" y="1000"/>
                    <a:pt x="1394" y="1000"/>
                    <a:pt x="1394" y="1000"/>
                  </a:cubicBezTo>
                  <a:cubicBezTo>
                    <a:pt x="1394" y="999"/>
                    <a:pt x="1394" y="999"/>
                    <a:pt x="1394" y="999"/>
                  </a:cubicBezTo>
                  <a:cubicBezTo>
                    <a:pt x="1393" y="999"/>
                    <a:pt x="1393" y="999"/>
                    <a:pt x="1393" y="999"/>
                  </a:cubicBezTo>
                  <a:cubicBezTo>
                    <a:pt x="1393" y="998"/>
                    <a:pt x="1393" y="998"/>
                    <a:pt x="1393" y="998"/>
                  </a:cubicBezTo>
                  <a:cubicBezTo>
                    <a:pt x="1392" y="998"/>
                    <a:pt x="1392" y="998"/>
                    <a:pt x="1392" y="998"/>
                  </a:cubicBezTo>
                  <a:cubicBezTo>
                    <a:pt x="1392" y="1001"/>
                    <a:pt x="1392" y="1000"/>
                    <a:pt x="1392" y="1000"/>
                  </a:cubicBezTo>
                  <a:cubicBezTo>
                    <a:pt x="1395" y="1000"/>
                    <a:pt x="1394" y="1000"/>
                    <a:pt x="1394" y="1000"/>
                  </a:cubicBezTo>
                  <a:cubicBezTo>
                    <a:pt x="1394" y="1001"/>
                    <a:pt x="1394" y="1001"/>
                    <a:pt x="1394" y="1001"/>
                  </a:cubicBezTo>
                  <a:cubicBezTo>
                    <a:pt x="1397" y="1001"/>
                    <a:pt x="1398" y="1001"/>
                    <a:pt x="1398" y="1001"/>
                  </a:cubicBezTo>
                  <a:cubicBezTo>
                    <a:pt x="1398" y="1003"/>
                    <a:pt x="1398" y="1003"/>
                    <a:pt x="1398" y="1003"/>
                  </a:cubicBezTo>
                  <a:cubicBezTo>
                    <a:pt x="1401" y="1003"/>
                    <a:pt x="1401" y="1003"/>
                    <a:pt x="1401" y="1003"/>
                  </a:cubicBezTo>
                  <a:cubicBezTo>
                    <a:pt x="1401" y="1004"/>
                    <a:pt x="1401" y="1004"/>
                    <a:pt x="1401" y="1004"/>
                  </a:cubicBezTo>
                  <a:cubicBezTo>
                    <a:pt x="1405" y="1004"/>
                    <a:pt x="1403" y="1007"/>
                    <a:pt x="1404" y="1007"/>
                  </a:cubicBezTo>
                  <a:cubicBezTo>
                    <a:pt x="1405" y="1007"/>
                    <a:pt x="1405" y="1007"/>
                    <a:pt x="1405" y="1007"/>
                  </a:cubicBezTo>
                  <a:cubicBezTo>
                    <a:pt x="1405" y="1009"/>
                    <a:pt x="1405" y="1009"/>
                    <a:pt x="1405" y="1009"/>
                  </a:cubicBezTo>
                  <a:cubicBezTo>
                    <a:pt x="1408" y="1009"/>
                    <a:pt x="1407" y="1009"/>
                    <a:pt x="1407" y="1009"/>
                  </a:cubicBezTo>
                  <a:cubicBezTo>
                    <a:pt x="1407" y="1010"/>
                    <a:pt x="1407" y="1010"/>
                    <a:pt x="1407" y="1010"/>
                  </a:cubicBezTo>
                  <a:cubicBezTo>
                    <a:pt x="1409" y="1010"/>
                    <a:pt x="1409" y="1010"/>
                    <a:pt x="1409" y="1010"/>
                  </a:cubicBezTo>
                  <a:cubicBezTo>
                    <a:pt x="1409" y="1011"/>
                    <a:pt x="1409" y="1011"/>
                    <a:pt x="1409" y="1011"/>
                  </a:cubicBezTo>
                  <a:cubicBezTo>
                    <a:pt x="1412" y="1012"/>
                    <a:pt x="1412" y="1009"/>
                    <a:pt x="1412" y="1009"/>
                  </a:cubicBezTo>
                  <a:cubicBezTo>
                    <a:pt x="1413" y="1009"/>
                    <a:pt x="1413" y="1009"/>
                    <a:pt x="1413" y="1009"/>
                  </a:cubicBezTo>
                  <a:cubicBezTo>
                    <a:pt x="1413" y="1011"/>
                    <a:pt x="1413" y="1012"/>
                    <a:pt x="1413" y="1012"/>
                  </a:cubicBezTo>
                  <a:cubicBezTo>
                    <a:pt x="1415" y="1012"/>
                    <a:pt x="1415" y="1012"/>
                    <a:pt x="1415" y="1012"/>
                  </a:cubicBezTo>
                  <a:cubicBezTo>
                    <a:pt x="1415" y="1011"/>
                    <a:pt x="1415" y="1011"/>
                    <a:pt x="1415" y="1011"/>
                  </a:cubicBezTo>
                  <a:cubicBezTo>
                    <a:pt x="1416" y="1011"/>
                    <a:pt x="1416" y="1011"/>
                    <a:pt x="1416" y="1011"/>
                  </a:cubicBezTo>
                  <a:cubicBezTo>
                    <a:pt x="1416" y="1012"/>
                    <a:pt x="1416" y="1012"/>
                    <a:pt x="1416" y="1012"/>
                  </a:cubicBezTo>
                  <a:cubicBezTo>
                    <a:pt x="1417" y="1012"/>
                    <a:pt x="1417" y="1012"/>
                    <a:pt x="1417" y="1012"/>
                  </a:cubicBezTo>
                  <a:cubicBezTo>
                    <a:pt x="1417" y="1009"/>
                    <a:pt x="1417" y="1010"/>
                    <a:pt x="1417" y="1010"/>
                  </a:cubicBezTo>
                  <a:cubicBezTo>
                    <a:pt x="1418" y="1010"/>
                    <a:pt x="1418" y="1010"/>
                    <a:pt x="1418" y="1010"/>
                  </a:cubicBezTo>
                  <a:cubicBezTo>
                    <a:pt x="1418" y="1009"/>
                    <a:pt x="1418" y="1009"/>
                    <a:pt x="1418" y="1009"/>
                  </a:cubicBezTo>
                  <a:cubicBezTo>
                    <a:pt x="1417" y="1009"/>
                    <a:pt x="1417" y="1009"/>
                    <a:pt x="1417" y="1009"/>
                  </a:cubicBezTo>
                  <a:cubicBezTo>
                    <a:pt x="1417" y="1007"/>
                    <a:pt x="1417" y="1007"/>
                    <a:pt x="1417" y="1007"/>
                  </a:cubicBezTo>
                  <a:cubicBezTo>
                    <a:pt x="1418" y="1007"/>
                    <a:pt x="1418" y="1007"/>
                    <a:pt x="1418" y="1007"/>
                  </a:cubicBezTo>
                  <a:cubicBezTo>
                    <a:pt x="1418" y="1006"/>
                    <a:pt x="1418" y="1006"/>
                    <a:pt x="1418" y="1006"/>
                  </a:cubicBezTo>
                  <a:cubicBezTo>
                    <a:pt x="1419" y="1006"/>
                    <a:pt x="1419" y="1006"/>
                    <a:pt x="1419" y="1006"/>
                  </a:cubicBezTo>
                  <a:cubicBezTo>
                    <a:pt x="1419" y="1005"/>
                    <a:pt x="1419" y="1005"/>
                    <a:pt x="1419" y="1005"/>
                  </a:cubicBezTo>
                  <a:cubicBezTo>
                    <a:pt x="1418" y="1005"/>
                    <a:pt x="1418" y="1005"/>
                    <a:pt x="1418" y="1005"/>
                  </a:cubicBezTo>
                  <a:cubicBezTo>
                    <a:pt x="1418" y="1006"/>
                    <a:pt x="1418" y="1006"/>
                    <a:pt x="1418" y="1006"/>
                  </a:cubicBezTo>
                  <a:cubicBezTo>
                    <a:pt x="1415" y="1006"/>
                    <a:pt x="1416" y="1006"/>
                    <a:pt x="1416" y="1006"/>
                  </a:cubicBezTo>
                  <a:cubicBezTo>
                    <a:pt x="1416" y="1003"/>
                    <a:pt x="1414" y="1002"/>
                    <a:pt x="1415" y="1001"/>
                  </a:cubicBezTo>
                  <a:cubicBezTo>
                    <a:pt x="1417" y="1001"/>
                    <a:pt x="1417" y="1001"/>
                    <a:pt x="1417" y="1001"/>
                  </a:cubicBezTo>
                  <a:cubicBezTo>
                    <a:pt x="1417" y="1003"/>
                    <a:pt x="1417" y="1003"/>
                    <a:pt x="1417" y="1003"/>
                  </a:cubicBezTo>
                  <a:cubicBezTo>
                    <a:pt x="1420" y="1003"/>
                    <a:pt x="1419" y="1003"/>
                    <a:pt x="1419" y="1003"/>
                  </a:cubicBezTo>
                  <a:cubicBezTo>
                    <a:pt x="1419" y="1001"/>
                    <a:pt x="1419" y="1001"/>
                    <a:pt x="1419" y="1001"/>
                  </a:cubicBezTo>
                  <a:cubicBezTo>
                    <a:pt x="1420" y="1001"/>
                    <a:pt x="1420" y="1001"/>
                    <a:pt x="1420" y="1001"/>
                  </a:cubicBezTo>
                  <a:cubicBezTo>
                    <a:pt x="1420" y="1003"/>
                    <a:pt x="1420" y="1003"/>
                    <a:pt x="1420" y="1003"/>
                  </a:cubicBezTo>
                  <a:cubicBezTo>
                    <a:pt x="1422" y="1003"/>
                    <a:pt x="1422" y="1003"/>
                    <a:pt x="1422" y="1003"/>
                  </a:cubicBezTo>
                  <a:cubicBezTo>
                    <a:pt x="1422" y="1004"/>
                    <a:pt x="1422" y="1004"/>
                    <a:pt x="1422" y="1004"/>
                  </a:cubicBezTo>
                  <a:cubicBezTo>
                    <a:pt x="1423" y="1004"/>
                    <a:pt x="1423" y="1004"/>
                    <a:pt x="1423" y="1004"/>
                  </a:cubicBezTo>
                  <a:cubicBezTo>
                    <a:pt x="1423" y="1006"/>
                    <a:pt x="1423" y="1007"/>
                    <a:pt x="1423" y="1007"/>
                  </a:cubicBezTo>
                  <a:cubicBezTo>
                    <a:pt x="1422" y="1007"/>
                    <a:pt x="1422" y="1007"/>
                    <a:pt x="1422" y="1007"/>
                  </a:cubicBezTo>
                  <a:cubicBezTo>
                    <a:pt x="1423" y="1009"/>
                    <a:pt x="1423" y="1009"/>
                    <a:pt x="1423" y="1009"/>
                  </a:cubicBezTo>
                  <a:cubicBezTo>
                    <a:pt x="1422" y="1009"/>
                    <a:pt x="1422" y="1009"/>
                    <a:pt x="1422" y="1009"/>
                  </a:cubicBezTo>
                  <a:cubicBezTo>
                    <a:pt x="1422" y="1011"/>
                    <a:pt x="1422" y="1011"/>
                    <a:pt x="1422" y="1011"/>
                  </a:cubicBezTo>
                  <a:cubicBezTo>
                    <a:pt x="1420" y="1011"/>
                    <a:pt x="1420" y="1011"/>
                    <a:pt x="1420" y="1011"/>
                  </a:cubicBezTo>
                  <a:cubicBezTo>
                    <a:pt x="1420" y="1014"/>
                    <a:pt x="1420" y="1013"/>
                    <a:pt x="1420" y="1013"/>
                  </a:cubicBezTo>
                  <a:cubicBezTo>
                    <a:pt x="1419" y="1013"/>
                    <a:pt x="1419" y="1013"/>
                    <a:pt x="1419" y="1013"/>
                  </a:cubicBezTo>
                  <a:cubicBezTo>
                    <a:pt x="1419" y="1014"/>
                    <a:pt x="1419" y="1014"/>
                    <a:pt x="1419" y="1014"/>
                  </a:cubicBezTo>
                  <a:cubicBezTo>
                    <a:pt x="1420" y="1014"/>
                    <a:pt x="1420" y="1014"/>
                    <a:pt x="1420" y="1014"/>
                  </a:cubicBezTo>
                  <a:cubicBezTo>
                    <a:pt x="1420" y="1013"/>
                    <a:pt x="1420" y="1013"/>
                    <a:pt x="1420" y="1013"/>
                  </a:cubicBezTo>
                  <a:cubicBezTo>
                    <a:pt x="1425" y="1011"/>
                    <a:pt x="1425" y="1014"/>
                    <a:pt x="1428" y="1013"/>
                  </a:cubicBezTo>
                  <a:cubicBezTo>
                    <a:pt x="1428" y="1014"/>
                    <a:pt x="1428" y="1014"/>
                    <a:pt x="1428" y="1014"/>
                  </a:cubicBezTo>
                  <a:cubicBezTo>
                    <a:pt x="1430" y="1014"/>
                    <a:pt x="1430" y="1014"/>
                    <a:pt x="1430" y="1014"/>
                  </a:cubicBezTo>
                  <a:cubicBezTo>
                    <a:pt x="1430" y="1017"/>
                    <a:pt x="1432" y="1017"/>
                    <a:pt x="1431" y="1018"/>
                  </a:cubicBezTo>
                  <a:cubicBezTo>
                    <a:pt x="1432" y="1018"/>
                    <a:pt x="1432" y="1018"/>
                    <a:pt x="1432" y="1018"/>
                  </a:cubicBezTo>
                  <a:cubicBezTo>
                    <a:pt x="1432" y="1021"/>
                    <a:pt x="1432" y="1020"/>
                    <a:pt x="1432" y="1020"/>
                  </a:cubicBezTo>
                  <a:cubicBezTo>
                    <a:pt x="1431" y="1020"/>
                    <a:pt x="1431" y="1020"/>
                    <a:pt x="1431" y="1020"/>
                  </a:cubicBezTo>
                  <a:cubicBezTo>
                    <a:pt x="1431" y="1023"/>
                    <a:pt x="1431" y="1022"/>
                    <a:pt x="1431" y="1023"/>
                  </a:cubicBezTo>
                  <a:cubicBezTo>
                    <a:pt x="1432" y="1023"/>
                    <a:pt x="1432" y="1023"/>
                    <a:pt x="1432" y="1023"/>
                  </a:cubicBezTo>
                  <a:cubicBezTo>
                    <a:pt x="1432" y="1022"/>
                    <a:pt x="1432" y="1022"/>
                    <a:pt x="1432" y="1022"/>
                  </a:cubicBezTo>
                  <a:cubicBezTo>
                    <a:pt x="1434" y="1022"/>
                    <a:pt x="1434" y="1022"/>
                    <a:pt x="1434" y="1022"/>
                  </a:cubicBezTo>
                  <a:cubicBezTo>
                    <a:pt x="1434" y="1023"/>
                    <a:pt x="1434" y="1023"/>
                    <a:pt x="1434" y="1023"/>
                  </a:cubicBezTo>
                  <a:cubicBezTo>
                    <a:pt x="1435" y="1023"/>
                    <a:pt x="1435" y="1023"/>
                    <a:pt x="1435" y="1023"/>
                  </a:cubicBezTo>
                  <a:cubicBezTo>
                    <a:pt x="1434" y="1024"/>
                    <a:pt x="1434" y="1024"/>
                    <a:pt x="1434" y="1024"/>
                  </a:cubicBezTo>
                  <a:cubicBezTo>
                    <a:pt x="1435" y="1024"/>
                    <a:pt x="1435" y="1024"/>
                    <a:pt x="1435" y="1024"/>
                  </a:cubicBezTo>
                  <a:cubicBezTo>
                    <a:pt x="1435" y="1021"/>
                    <a:pt x="1435" y="1021"/>
                    <a:pt x="1435" y="1020"/>
                  </a:cubicBezTo>
                  <a:cubicBezTo>
                    <a:pt x="1434" y="1020"/>
                    <a:pt x="1434" y="1020"/>
                    <a:pt x="1434" y="1020"/>
                  </a:cubicBezTo>
                  <a:cubicBezTo>
                    <a:pt x="1434" y="1018"/>
                    <a:pt x="1434" y="1018"/>
                    <a:pt x="1434" y="1018"/>
                  </a:cubicBezTo>
                  <a:cubicBezTo>
                    <a:pt x="1432" y="1018"/>
                    <a:pt x="1432" y="1018"/>
                    <a:pt x="1432" y="1018"/>
                  </a:cubicBezTo>
                  <a:cubicBezTo>
                    <a:pt x="1432" y="1014"/>
                    <a:pt x="1435" y="1016"/>
                    <a:pt x="1435" y="1016"/>
                  </a:cubicBezTo>
                  <a:cubicBezTo>
                    <a:pt x="1435" y="1014"/>
                    <a:pt x="1435" y="1014"/>
                    <a:pt x="1435" y="1014"/>
                  </a:cubicBezTo>
                  <a:cubicBezTo>
                    <a:pt x="1437" y="1014"/>
                    <a:pt x="1437" y="1014"/>
                    <a:pt x="1437" y="1014"/>
                  </a:cubicBezTo>
                  <a:cubicBezTo>
                    <a:pt x="1437" y="1016"/>
                    <a:pt x="1437" y="1016"/>
                    <a:pt x="1437" y="1016"/>
                  </a:cubicBezTo>
                  <a:cubicBezTo>
                    <a:pt x="1436" y="1016"/>
                    <a:pt x="1436" y="1016"/>
                    <a:pt x="1436" y="1016"/>
                  </a:cubicBezTo>
                  <a:cubicBezTo>
                    <a:pt x="1436" y="1017"/>
                    <a:pt x="1436" y="1017"/>
                    <a:pt x="1436" y="1017"/>
                  </a:cubicBezTo>
                  <a:cubicBezTo>
                    <a:pt x="1437" y="1017"/>
                    <a:pt x="1437" y="1017"/>
                    <a:pt x="1437" y="1017"/>
                  </a:cubicBezTo>
                  <a:cubicBezTo>
                    <a:pt x="1437" y="1018"/>
                    <a:pt x="1437" y="1018"/>
                    <a:pt x="1437" y="1018"/>
                  </a:cubicBezTo>
                  <a:cubicBezTo>
                    <a:pt x="1438" y="1018"/>
                    <a:pt x="1438" y="1018"/>
                    <a:pt x="1438" y="1018"/>
                  </a:cubicBezTo>
                  <a:cubicBezTo>
                    <a:pt x="1438" y="1021"/>
                    <a:pt x="1440" y="1020"/>
                    <a:pt x="1439" y="1020"/>
                  </a:cubicBezTo>
                  <a:cubicBezTo>
                    <a:pt x="1439" y="1019"/>
                    <a:pt x="1439" y="1019"/>
                    <a:pt x="1439" y="1019"/>
                  </a:cubicBezTo>
                  <a:cubicBezTo>
                    <a:pt x="1441" y="1019"/>
                    <a:pt x="1441" y="1019"/>
                    <a:pt x="1441" y="1019"/>
                  </a:cubicBezTo>
                  <a:cubicBezTo>
                    <a:pt x="1441" y="1020"/>
                    <a:pt x="1441" y="1020"/>
                    <a:pt x="1441" y="1020"/>
                  </a:cubicBezTo>
                  <a:cubicBezTo>
                    <a:pt x="1443" y="1020"/>
                    <a:pt x="1443" y="1020"/>
                    <a:pt x="1443" y="1020"/>
                  </a:cubicBezTo>
                  <a:cubicBezTo>
                    <a:pt x="1443" y="1019"/>
                    <a:pt x="1443" y="1019"/>
                    <a:pt x="1443" y="1019"/>
                  </a:cubicBezTo>
                  <a:cubicBezTo>
                    <a:pt x="1439" y="1020"/>
                    <a:pt x="1438" y="1016"/>
                    <a:pt x="1437" y="1017"/>
                  </a:cubicBezTo>
                  <a:cubicBezTo>
                    <a:pt x="1437" y="1016"/>
                    <a:pt x="1437" y="1016"/>
                    <a:pt x="1437" y="1016"/>
                  </a:cubicBezTo>
                  <a:cubicBezTo>
                    <a:pt x="1438" y="1016"/>
                    <a:pt x="1438" y="1016"/>
                    <a:pt x="1438" y="1016"/>
                  </a:cubicBezTo>
                  <a:cubicBezTo>
                    <a:pt x="1438" y="1014"/>
                    <a:pt x="1438" y="1014"/>
                    <a:pt x="1438" y="1014"/>
                  </a:cubicBezTo>
                  <a:cubicBezTo>
                    <a:pt x="1439" y="1014"/>
                    <a:pt x="1439" y="1014"/>
                    <a:pt x="1439" y="1014"/>
                  </a:cubicBezTo>
                  <a:cubicBezTo>
                    <a:pt x="1439" y="1013"/>
                    <a:pt x="1439" y="1013"/>
                    <a:pt x="1439" y="1013"/>
                  </a:cubicBezTo>
                  <a:cubicBezTo>
                    <a:pt x="1438" y="1013"/>
                    <a:pt x="1438" y="1013"/>
                    <a:pt x="1438" y="1013"/>
                  </a:cubicBezTo>
                  <a:cubicBezTo>
                    <a:pt x="1438" y="1012"/>
                    <a:pt x="1438" y="1012"/>
                    <a:pt x="1438" y="1012"/>
                  </a:cubicBezTo>
                  <a:cubicBezTo>
                    <a:pt x="1437" y="1012"/>
                    <a:pt x="1437" y="1012"/>
                    <a:pt x="1437" y="1012"/>
                  </a:cubicBezTo>
                  <a:cubicBezTo>
                    <a:pt x="1437" y="1013"/>
                    <a:pt x="1437" y="1013"/>
                    <a:pt x="1437" y="1013"/>
                  </a:cubicBezTo>
                  <a:cubicBezTo>
                    <a:pt x="1434" y="1013"/>
                    <a:pt x="1435" y="1013"/>
                    <a:pt x="1435" y="1013"/>
                  </a:cubicBezTo>
                  <a:cubicBezTo>
                    <a:pt x="1435" y="1011"/>
                    <a:pt x="1435" y="1010"/>
                    <a:pt x="1435" y="1010"/>
                  </a:cubicBezTo>
                  <a:cubicBezTo>
                    <a:pt x="1439" y="1009"/>
                    <a:pt x="1440" y="1007"/>
                    <a:pt x="1442" y="1007"/>
                  </a:cubicBezTo>
                  <a:cubicBezTo>
                    <a:pt x="1442" y="1006"/>
                    <a:pt x="1442" y="1006"/>
                    <a:pt x="1442" y="1006"/>
                  </a:cubicBezTo>
                  <a:cubicBezTo>
                    <a:pt x="1444" y="1006"/>
                    <a:pt x="1445" y="1006"/>
                    <a:pt x="1445" y="1006"/>
                  </a:cubicBezTo>
                  <a:cubicBezTo>
                    <a:pt x="1445" y="1007"/>
                    <a:pt x="1445" y="1007"/>
                    <a:pt x="1445" y="1007"/>
                  </a:cubicBezTo>
                  <a:cubicBezTo>
                    <a:pt x="1447" y="1005"/>
                    <a:pt x="1447" y="1006"/>
                    <a:pt x="1448" y="1006"/>
                  </a:cubicBezTo>
                  <a:cubicBezTo>
                    <a:pt x="1448" y="1007"/>
                    <a:pt x="1448" y="1007"/>
                    <a:pt x="1448" y="1007"/>
                  </a:cubicBezTo>
                  <a:cubicBezTo>
                    <a:pt x="1449" y="1007"/>
                    <a:pt x="1449" y="1007"/>
                    <a:pt x="1449" y="1007"/>
                  </a:cubicBezTo>
                  <a:cubicBezTo>
                    <a:pt x="1449" y="1010"/>
                    <a:pt x="1451" y="1010"/>
                    <a:pt x="1450" y="1010"/>
                  </a:cubicBezTo>
                  <a:cubicBezTo>
                    <a:pt x="1450" y="1009"/>
                    <a:pt x="1450" y="1009"/>
                    <a:pt x="1450" y="1009"/>
                  </a:cubicBezTo>
                  <a:cubicBezTo>
                    <a:pt x="1453" y="1009"/>
                    <a:pt x="1452" y="1009"/>
                    <a:pt x="1452" y="1009"/>
                  </a:cubicBezTo>
                  <a:cubicBezTo>
                    <a:pt x="1452" y="1010"/>
                    <a:pt x="1452" y="1010"/>
                    <a:pt x="1452" y="1010"/>
                  </a:cubicBezTo>
                  <a:cubicBezTo>
                    <a:pt x="1454" y="1010"/>
                    <a:pt x="1454" y="1010"/>
                    <a:pt x="1454" y="1010"/>
                  </a:cubicBezTo>
                  <a:cubicBezTo>
                    <a:pt x="1454" y="1012"/>
                    <a:pt x="1454" y="1012"/>
                    <a:pt x="1454" y="1012"/>
                  </a:cubicBezTo>
                  <a:cubicBezTo>
                    <a:pt x="1457" y="1012"/>
                    <a:pt x="1459" y="1012"/>
                    <a:pt x="1460" y="1012"/>
                  </a:cubicBezTo>
                  <a:cubicBezTo>
                    <a:pt x="1460" y="1013"/>
                    <a:pt x="1460" y="1013"/>
                    <a:pt x="1460" y="1013"/>
                  </a:cubicBezTo>
                  <a:cubicBezTo>
                    <a:pt x="1458" y="1013"/>
                    <a:pt x="1458" y="1013"/>
                    <a:pt x="1458" y="1013"/>
                  </a:cubicBezTo>
                  <a:cubicBezTo>
                    <a:pt x="1458" y="1014"/>
                    <a:pt x="1458" y="1014"/>
                    <a:pt x="1458" y="1014"/>
                  </a:cubicBezTo>
                  <a:cubicBezTo>
                    <a:pt x="1460" y="1014"/>
                    <a:pt x="1460" y="1014"/>
                    <a:pt x="1460" y="1014"/>
                  </a:cubicBezTo>
                  <a:cubicBezTo>
                    <a:pt x="1460" y="1013"/>
                    <a:pt x="1460" y="1013"/>
                    <a:pt x="1460" y="1013"/>
                  </a:cubicBezTo>
                  <a:cubicBezTo>
                    <a:pt x="1461" y="1013"/>
                    <a:pt x="1461" y="1013"/>
                    <a:pt x="1461" y="1013"/>
                  </a:cubicBezTo>
                  <a:cubicBezTo>
                    <a:pt x="1461" y="1012"/>
                    <a:pt x="1461" y="1012"/>
                    <a:pt x="1461" y="1012"/>
                  </a:cubicBezTo>
                  <a:cubicBezTo>
                    <a:pt x="1460" y="1012"/>
                    <a:pt x="1460" y="1012"/>
                    <a:pt x="1460" y="1012"/>
                  </a:cubicBezTo>
                  <a:cubicBezTo>
                    <a:pt x="1460" y="1011"/>
                    <a:pt x="1460" y="1011"/>
                    <a:pt x="1460" y="1011"/>
                  </a:cubicBezTo>
                  <a:cubicBezTo>
                    <a:pt x="1457" y="1011"/>
                    <a:pt x="1458" y="1011"/>
                    <a:pt x="1457" y="1011"/>
                  </a:cubicBezTo>
                  <a:cubicBezTo>
                    <a:pt x="1457" y="1010"/>
                    <a:pt x="1457" y="1010"/>
                    <a:pt x="1457" y="1010"/>
                  </a:cubicBezTo>
                  <a:cubicBezTo>
                    <a:pt x="1456" y="1010"/>
                    <a:pt x="1456" y="1010"/>
                    <a:pt x="1456" y="1010"/>
                  </a:cubicBezTo>
                  <a:cubicBezTo>
                    <a:pt x="1457" y="1009"/>
                    <a:pt x="1457" y="1009"/>
                    <a:pt x="1457" y="1009"/>
                  </a:cubicBezTo>
                  <a:cubicBezTo>
                    <a:pt x="1456" y="1009"/>
                    <a:pt x="1456" y="1009"/>
                    <a:pt x="1456" y="1009"/>
                  </a:cubicBezTo>
                  <a:cubicBezTo>
                    <a:pt x="1456" y="1011"/>
                    <a:pt x="1456" y="1011"/>
                    <a:pt x="1456" y="1011"/>
                  </a:cubicBezTo>
                  <a:cubicBezTo>
                    <a:pt x="1455" y="1011"/>
                    <a:pt x="1455" y="1011"/>
                    <a:pt x="1455" y="1011"/>
                  </a:cubicBezTo>
                  <a:cubicBezTo>
                    <a:pt x="1455" y="1008"/>
                    <a:pt x="1455" y="1008"/>
                    <a:pt x="1455" y="1007"/>
                  </a:cubicBezTo>
                  <a:cubicBezTo>
                    <a:pt x="1458" y="1007"/>
                    <a:pt x="1457" y="1007"/>
                    <a:pt x="1457" y="1007"/>
                  </a:cubicBezTo>
                  <a:cubicBezTo>
                    <a:pt x="1457" y="1006"/>
                    <a:pt x="1457" y="1006"/>
                    <a:pt x="1457" y="1006"/>
                  </a:cubicBezTo>
                  <a:cubicBezTo>
                    <a:pt x="1458" y="1006"/>
                    <a:pt x="1458" y="1006"/>
                    <a:pt x="1458" y="1006"/>
                  </a:cubicBezTo>
                  <a:cubicBezTo>
                    <a:pt x="1458" y="1009"/>
                    <a:pt x="1458" y="1008"/>
                    <a:pt x="1458" y="1009"/>
                  </a:cubicBezTo>
                  <a:cubicBezTo>
                    <a:pt x="1460" y="1009"/>
                    <a:pt x="1460" y="1009"/>
                    <a:pt x="1460" y="1009"/>
                  </a:cubicBezTo>
                  <a:cubicBezTo>
                    <a:pt x="1460" y="1010"/>
                    <a:pt x="1460" y="1010"/>
                    <a:pt x="1460" y="1010"/>
                  </a:cubicBezTo>
                  <a:cubicBezTo>
                    <a:pt x="1461" y="1010"/>
                    <a:pt x="1461" y="1010"/>
                    <a:pt x="1461" y="1010"/>
                  </a:cubicBezTo>
                  <a:cubicBezTo>
                    <a:pt x="1461" y="1007"/>
                    <a:pt x="1461" y="1008"/>
                    <a:pt x="1461" y="1007"/>
                  </a:cubicBezTo>
                  <a:cubicBezTo>
                    <a:pt x="1462" y="1007"/>
                    <a:pt x="1462" y="1007"/>
                    <a:pt x="1462" y="1007"/>
                  </a:cubicBezTo>
                  <a:cubicBezTo>
                    <a:pt x="1462" y="1009"/>
                    <a:pt x="1462" y="1009"/>
                    <a:pt x="1462" y="1009"/>
                  </a:cubicBezTo>
                  <a:cubicBezTo>
                    <a:pt x="1463" y="1009"/>
                    <a:pt x="1463" y="1009"/>
                    <a:pt x="1463" y="1009"/>
                  </a:cubicBezTo>
                  <a:cubicBezTo>
                    <a:pt x="1463" y="1007"/>
                    <a:pt x="1463" y="1007"/>
                    <a:pt x="1463" y="1007"/>
                  </a:cubicBezTo>
                  <a:cubicBezTo>
                    <a:pt x="1466" y="1007"/>
                    <a:pt x="1465" y="1007"/>
                    <a:pt x="1466" y="1007"/>
                  </a:cubicBezTo>
                  <a:cubicBezTo>
                    <a:pt x="1466" y="1009"/>
                    <a:pt x="1466" y="1009"/>
                    <a:pt x="1466" y="1009"/>
                  </a:cubicBezTo>
                  <a:cubicBezTo>
                    <a:pt x="1468" y="1009"/>
                    <a:pt x="1468" y="1009"/>
                    <a:pt x="1468" y="1009"/>
                  </a:cubicBezTo>
                  <a:cubicBezTo>
                    <a:pt x="1468" y="1007"/>
                    <a:pt x="1468" y="1007"/>
                    <a:pt x="1468" y="1007"/>
                  </a:cubicBezTo>
                  <a:cubicBezTo>
                    <a:pt x="1471" y="1008"/>
                    <a:pt x="1471" y="1009"/>
                    <a:pt x="1471" y="1009"/>
                  </a:cubicBezTo>
                  <a:cubicBezTo>
                    <a:pt x="1471" y="1010"/>
                    <a:pt x="1471" y="1010"/>
                    <a:pt x="1471" y="1010"/>
                  </a:cubicBezTo>
                  <a:cubicBezTo>
                    <a:pt x="1473" y="1010"/>
                    <a:pt x="1473" y="1010"/>
                    <a:pt x="1473" y="1010"/>
                  </a:cubicBezTo>
                  <a:cubicBezTo>
                    <a:pt x="1473" y="1011"/>
                    <a:pt x="1473" y="1011"/>
                    <a:pt x="1473" y="1011"/>
                  </a:cubicBezTo>
                  <a:cubicBezTo>
                    <a:pt x="1471" y="1011"/>
                    <a:pt x="1471" y="1011"/>
                    <a:pt x="1471" y="1011"/>
                  </a:cubicBezTo>
                  <a:cubicBezTo>
                    <a:pt x="1471" y="1014"/>
                    <a:pt x="1471" y="1013"/>
                    <a:pt x="1471" y="1013"/>
                  </a:cubicBezTo>
                  <a:cubicBezTo>
                    <a:pt x="1474" y="1014"/>
                    <a:pt x="1474" y="1015"/>
                    <a:pt x="1475" y="1014"/>
                  </a:cubicBezTo>
                  <a:cubicBezTo>
                    <a:pt x="1475" y="1013"/>
                    <a:pt x="1475" y="1013"/>
                    <a:pt x="1475" y="1013"/>
                  </a:cubicBezTo>
                  <a:cubicBezTo>
                    <a:pt x="1472" y="1013"/>
                    <a:pt x="1473" y="1013"/>
                    <a:pt x="1473" y="1013"/>
                  </a:cubicBezTo>
                  <a:cubicBezTo>
                    <a:pt x="1473" y="1011"/>
                    <a:pt x="1473" y="1011"/>
                    <a:pt x="1473" y="1011"/>
                  </a:cubicBezTo>
                  <a:cubicBezTo>
                    <a:pt x="1474" y="1011"/>
                    <a:pt x="1474" y="1011"/>
                    <a:pt x="1474" y="1011"/>
                  </a:cubicBezTo>
                  <a:cubicBezTo>
                    <a:pt x="1474" y="1010"/>
                    <a:pt x="1474" y="1010"/>
                    <a:pt x="1474" y="1010"/>
                  </a:cubicBezTo>
                  <a:cubicBezTo>
                    <a:pt x="1475" y="1010"/>
                    <a:pt x="1475" y="1010"/>
                    <a:pt x="1475" y="1010"/>
                  </a:cubicBezTo>
                  <a:cubicBezTo>
                    <a:pt x="1475" y="1009"/>
                    <a:pt x="1475" y="1009"/>
                    <a:pt x="1475" y="1009"/>
                  </a:cubicBezTo>
                  <a:cubicBezTo>
                    <a:pt x="1474" y="1009"/>
                    <a:pt x="1474" y="1009"/>
                    <a:pt x="1474" y="1009"/>
                  </a:cubicBezTo>
                  <a:cubicBezTo>
                    <a:pt x="1474" y="1006"/>
                    <a:pt x="1474" y="1006"/>
                    <a:pt x="1474" y="1006"/>
                  </a:cubicBezTo>
                  <a:cubicBezTo>
                    <a:pt x="1475" y="1006"/>
                    <a:pt x="1475" y="1006"/>
                    <a:pt x="1475" y="1006"/>
                  </a:cubicBezTo>
                  <a:cubicBezTo>
                    <a:pt x="1475" y="1005"/>
                    <a:pt x="1475" y="1005"/>
                    <a:pt x="1475" y="1005"/>
                  </a:cubicBezTo>
                  <a:cubicBezTo>
                    <a:pt x="1474" y="1005"/>
                    <a:pt x="1474" y="1005"/>
                    <a:pt x="1474" y="1005"/>
                  </a:cubicBezTo>
                  <a:cubicBezTo>
                    <a:pt x="1474" y="1004"/>
                    <a:pt x="1474" y="1004"/>
                    <a:pt x="1474" y="1004"/>
                  </a:cubicBezTo>
                  <a:cubicBezTo>
                    <a:pt x="1478" y="1004"/>
                    <a:pt x="1476" y="1008"/>
                    <a:pt x="1476" y="1010"/>
                  </a:cubicBezTo>
                  <a:cubicBezTo>
                    <a:pt x="1477" y="1010"/>
                    <a:pt x="1477" y="1010"/>
                    <a:pt x="1477" y="1010"/>
                  </a:cubicBezTo>
                  <a:cubicBezTo>
                    <a:pt x="1477" y="1012"/>
                    <a:pt x="1479" y="1012"/>
                    <a:pt x="1479" y="1012"/>
                  </a:cubicBezTo>
                  <a:cubicBezTo>
                    <a:pt x="1479" y="1011"/>
                    <a:pt x="1479" y="1011"/>
                    <a:pt x="1479" y="1011"/>
                  </a:cubicBezTo>
                  <a:cubicBezTo>
                    <a:pt x="1481" y="1011"/>
                    <a:pt x="1483" y="1011"/>
                    <a:pt x="1483" y="1011"/>
                  </a:cubicBezTo>
                  <a:cubicBezTo>
                    <a:pt x="1483" y="1012"/>
                    <a:pt x="1483" y="1012"/>
                    <a:pt x="1483" y="1012"/>
                  </a:cubicBezTo>
                  <a:cubicBezTo>
                    <a:pt x="1484" y="1012"/>
                    <a:pt x="1484" y="1012"/>
                    <a:pt x="1484" y="1012"/>
                  </a:cubicBezTo>
                  <a:cubicBezTo>
                    <a:pt x="1484" y="1009"/>
                    <a:pt x="1484" y="1010"/>
                    <a:pt x="1484" y="1010"/>
                  </a:cubicBezTo>
                  <a:cubicBezTo>
                    <a:pt x="1483" y="1010"/>
                    <a:pt x="1483" y="1010"/>
                    <a:pt x="1483" y="1010"/>
                  </a:cubicBezTo>
                  <a:cubicBezTo>
                    <a:pt x="1483" y="1007"/>
                    <a:pt x="1483" y="1008"/>
                    <a:pt x="1483" y="1007"/>
                  </a:cubicBezTo>
                  <a:cubicBezTo>
                    <a:pt x="1482" y="1007"/>
                    <a:pt x="1482" y="1007"/>
                    <a:pt x="1482" y="1007"/>
                  </a:cubicBezTo>
                  <a:cubicBezTo>
                    <a:pt x="1482" y="1006"/>
                    <a:pt x="1482" y="1006"/>
                    <a:pt x="1482" y="1006"/>
                  </a:cubicBezTo>
                  <a:cubicBezTo>
                    <a:pt x="1481" y="1007"/>
                    <a:pt x="1481" y="1007"/>
                    <a:pt x="1481" y="1007"/>
                  </a:cubicBezTo>
                  <a:cubicBezTo>
                    <a:pt x="1481" y="1006"/>
                    <a:pt x="1481" y="1006"/>
                    <a:pt x="1481" y="1006"/>
                  </a:cubicBezTo>
                  <a:cubicBezTo>
                    <a:pt x="1480" y="1006"/>
                    <a:pt x="1480" y="1006"/>
                    <a:pt x="1480" y="1006"/>
                  </a:cubicBezTo>
                  <a:cubicBezTo>
                    <a:pt x="1482" y="1003"/>
                    <a:pt x="1483" y="1006"/>
                    <a:pt x="1483" y="1005"/>
                  </a:cubicBezTo>
                  <a:cubicBezTo>
                    <a:pt x="1483" y="1004"/>
                    <a:pt x="1483" y="1004"/>
                    <a:pt x="1483" y="1004"/>
                  </a:cubicBezTo>
                  <a:cubicBezTo>
                    <a:pt x="1487" y="1003"/>
                    <a:pt x="1487" y="1006"/>
                    <a:pt x="1488" y="1005"/>
                  </a:cubicBezTo>
                  <a:cubicBezTo>
                    <a:pt x="1488" y="1006"/>
                    <a:pt x="1488" y="1006"/>
                    <a:pt x="1488" y="1006"/>
                  </a:cubicBezTo>
                  <a:cubicBezTo>
                    <a:pt x="1491" y="1007"/>
                    <a:pt x="1491" y="1008"/>
                    <a:pt x="1492" y="1007"/>
                  </a:cubicBezTo>
                  <a:cubicBezTo>
                    <a:pt x="1491" y="1011"/>
                    <a:pt x="1494" y="1011"/>
                    <a:pt x="1494" y="1011"/>
                  </a:cubicBezTo>
                  <a:cubicBezTo>
                    <a:pt x="1494" y="1012"/>
                    <a:pt x="1494" y="1012"/>
                    <a:pt x="1494" y="1012"/>
                  </a:cubicBezTo>
                  <a:cubicBezTo>
                    <a:pt x="1497" y="1012"/>
                    <a:pt x="1496" y="1012"/>
                    <a:pt x="1496" y="1012"/>
                  </a:cubicBezTo>
                  <a:cubicBezTo>
                    <a:pt x="1496" y="1013"/>
                    <a:pt x="1496" y="1013"/>
                    <a:pt x="1496" y="1013"/>
                  </a:cubicBezTo>
                  <a:cubicBezTo>
                    <a:pt x="1499" y="1013"/>
                    <a:pt x="1500" y="1013"/>
                    <a:pt x="1500" y="1013"/>
                  </a:cubicBezTo>
                  <a:cubicBezTo>
                    <a:pt x="1500" y="1014"/>
                    <a:pt x="1500" y="1014"/>
                    <a:pt x="1500" y="1014"/>
                  </a:cubicBezTo>
                  <a:cubicBezTo>
                    <a:pt x="1502" y="1014"/>
                    <a:pt x="1502" y="1016"/>
                    <a:pt x="1502" y="1016"/>
                  </a:cubicBezTo>
                  <a:cubicBezTo>
                    <a:pt x="1502" y="1013"/>
                    <a:pt x="1504" y="1013"/>
                    <a:pt x="1503" y="1013"/>
                  </a:cubicBezTo>
                  <a:cubicBezTo>
                    <a:pt x="1504" y="1017"/>
                    <a:pt x="1506" y="1015"/>
                    <a:pt x="1506" y="1016"/>
                  </a:cubicBezTo>
                  <a:cubicBezTo>
                    <a:pt x="1506" y="1017"/>
                    <a:pt x="1506" y="1017"/>
                    <a:pt x="1506" y="1017"/>
                  </a:cubicBezTo>
                  <a:cubicBezTo>
                    <a:pt x="1507" y="1017"/>
                    <a:pt x="1507" y="1017"/>
                    <a:pt x="1507" y="1017"/>
                  </a:cubicBezTo>
                  <a:cubicBezTo>
                    <a:pt x="1505" y="1021"/>
                    <a:pt x="1506" y="1023"/>
                    <a:pt x="1508" y="1023"/>
                  </a:cubicBezTo>
                  <a:cubicBezTo>
                    <a:pt x="1508" y="1024"/>
                    <a:pt x="1508" y="1024"/>
                    <a:pt x="1508" y="1024"/>
                  </a:cubicBezTo>
                  <a:cubicBezTo>
                    <a:pt x="1511" y="1024"/>
                    <a:pt x="1510" y="1024"/>
                    <a:pt x="1511" y="1024"/>
                  </a:cubicBezTo>
                  <a:cubicBezTo>
                    <a:pt x="1511" y="1021"/>
                    <a:pt x="1511" y="1021"/>
                    <a:pt x="1511" y="1020"/>
                  </a:cubicBezTo>
                  <a:cubicBezTo>
                    <a:pt x="1512" y="1020"/>
                    <a:pt x="1512" y="1020"/>
                    <a:pt x="1512" y="1020"/>
                  </a:cubicBezTo>
                  <a:cubicBezTo>
                    <a:pt x="1512" y="1018"/>
                    <a:pt x="1512" y="1018"/>
                    <a:pt x="1512" y="1018"/>
                  </a:cubicBezTo>
                  <a:cubicBezTo>
                    <a:pt x="1511" y="1018"/>
                    <a:pt x="1511" y="1018"/>
                    <a:pt x="1511" y="1018"/>
                  </a:cubicBezTo>
                  <a:cubicBezTo>
                    <a:pt x="1511" y="1015"/>
                    <a:pt x="1511" y="1016"/>
                    <a:pt x="1511" y="1016"/>
                  </a:cubicBezTo>
                  <a:cubicBezTo>
                    <a:pt x="1512" y="1016"/>
                    <a:pt x="1512" y="1016"/>
                    <a:pt x="1512" y="1016"/>
                  </a:cubicBezTo>
                  <a:cubicBezTo>
                    <a:pt x="1512" y="1014"/>
                    <a:pt x="1512" y="1014"/>
                    <a:pt x="1512" y="1014"/>
                  </a:cubicBezTo>
                  <a:cubicBezTo>
                    <a:pt x="1515" y="1014"/>
                    <a:pt x="1516" y="1016"/>
                    <a:pt x="1517" y="1016"/>
                  </a:cubicBezTo>
                  <a:cubicBezTo>
                    <a:pt x="1516" y="1013"/>
                    <a:pt x="1518" y="1013"/>
                    <a:pt x="1518" y="1013"/>
                  </a:cubicBezTo>
                  <a:cubicBezTo>
                    <a:pt x="1517" y="1013"/>
                    <a:pt x="1517" y="1013"/>
                    <a:pt x="1517" y="1013"/>
                  </a:cubicBezTo>
                  <a:cubicBezTo>
                    <a:pt x="1516" y="1010"/>
                    <a:pt x="1513" y="1010"/>
                    <a:pt x="1513" y="1010"/>
                  </a:cubicBezTo>
                  <a:cubicBezTo>
                    <a:pt x="1513" y="1009"/>
                    <a:pt x="1513" y="1009"/>
                    <a:pt x="1513" y="1009"/>
                  </a:cubicBezTo>
                  <a:cubicBezTo>
                    <a:pt x="1512" y="1009"/>
                    <a:pt x="1512" y="1009"/>
                    <a:pt x="1512" y="1009"/>
                  </a:cubicBezTo>
                  <a:cubicBezTo>
                    <a:pt x="1512" y="1006"/>
                    <a:pt x="1510" y="1006"/>
                    <a:pt x="1511" y="1006"/>
                  </a:cubicBezTo>
                  <a:cubicBezTo>
                    <a:pt x="1512" y="1006"/>
                    <a:pt x="1512" y="1006"/>
                    <a:pt x="1512" y="1006"/>
                  </a:cubicBezTo>
                  <a:cubicBezTo>
                    <a:pt x="1512" y="1003"/>
                    <a:pt x="1512" y="1004"/>
                    <a:pt x="1512" y="1004"/>
                  </a:cubicBezTo>
                  <a:cubicBezTo>
                    <a:pt x="1518" y="1006"/>
                    <a:pt x="1525" y="1005"/>
                    <a:pt x="1524" y="1011"/>
                  </a:cubicBezTo>
                  <a:cubicBezTo>
                    <a:pt x="1521" y="1011"/>
                    <a:pt x="1520" y="1011"/>
                    <a:pt x="1520" y="1011"/>
                  </a:cubicBezTo>
                  <a:cubicBezTo>
                    <a:pt x="1520" y="1014"/>
                    <a:pt x="1520" y="1013"/>
                    <a:pt x="1520" y="1013"/>
                  </a:cubicBezTo>
                  <a:cubicBezTo>
                    <a:pt x="1521" y="1013"/>
                    <a:pt x="1521" y="1013"/>
                    <a:pt x="1521" y="1013"/>
                  </a:cubicBezTo>
                  <a:cubicBezTo>
                    <a:pt x="1521" y="1016"/>
                    <a:pt x="1521" y="1015"/>
                    <a:pt x="1521" y="1016"/>
                  </a:cubicBezTo>
                  <a:cubicBezTo>
                    <a:pt x="1522" y="1016"/>
                    <a:pt x="1522" y="1016"/>
                    <a:pt x="1522" y="1016"/>
                  </a:cubicBezTo>
                  <a:cubicBezTo>
                    <a:pt x="1522" y="1013"/>
                    <a:pt x="1522" y="1012"/>
                    <a:pt x="1522" y="1012"/>
                  </a:cubicBezTo>
                  <a:cubicBezTo>
                    <a:pt x="1524" y="1012"/>
                    <a:pt x="1524" y="1012"/>
                    <a:pt x="1524" y="1012"/>
                  </a:cubicBezTo>
                  <a:cubicBezTo>
                    <a:pt x="1525" y="1016"/>
                    <a:pt x="1521" y="1020"/>
                    <a:pt x="1521" y="1020"/>
                  </a:cubicBezTo>
                  <a:cubicBezTo>
                    <a:pt x="1520" y="1020"/>
                    <a:pt x="1520" y="1020"/>
                    <a:pt x="1520" y="1020"/>
                  </a:cubicBezTo>
                  <a:cubicBezTo>
                    <a:pt x="1520" y="1022"/>
                    <a:pt x="1520" y="1022"/>
                    <a:pt x="1520" y="1022"/>
                  </a:cubicBezTo>
                  <a:cubicBezTo>
                    <a:pt x="1519" y="1022"/>
                    <a:pt x="1519" y="1022"/>
                    <a:pt x="1519" y="1022"/>
                  </a:cubicBezTo>
                  <a:cubicBezTo>
                    <a:pt x="1519" y="1023"/>
                    <a:pt x="1519" y="1023"/>
                    <a:pt x="1519" y="1023"/>
                  </a:cubicBezTo>
                  <a:cubicBezTo>
                    <a:pt x="1516" y="1023"/>
                    <a:pt x="1517" y="1023"/>
                    <a:pt x="1517" y="1023"/>
                  </a:cubicBezTo>
                  <a:cubicBezTo>
                    <a:pt x="1517" y="1024"/>
                    <a:pt x="1517" y="1024"/>
                    <a:pt x="1517" y="1024"/>
                  </a:cubicBezTo>
                  <a:cubicBezTo>
                    <a:pt x="1518" y="1024"/>
                    <a:pt x="1518" y="1024"/>
                    <a:pt x="1518" y="1024"/>
                  </a:cubicBezTo>
                  <a:cubicBezTo>
                    <a:pt x="1518" y="1027"/>
                    <a:pt x="1518" y="1028"/>
                    <a:pt x="1518" y="1029"/>
                  </a:cubicBezTo>
                  <a:cubicBezTo>
                    <a:pt x="1517" y="1029"/>
                    <a:pt x="1517" y="1029"/>
                    <a:pt x="1517" y="1029"/>
                  </a:cubicBezTo>
                  <a:cubicBezTo>
                    <a:pt x="1517" y="1031"/>
                    <a:pt x="1517" y="1031"/>
                    <a:pt x="1517" y="1031"/>
                  </a:cubicBezTo>
                  <a:cubicBezTo>
                    <a:pt x="1515" y="1031"/>
                    <a:pt x="1515" y="1031"/>
                    <a:pt x="1515" y="1031"/>
                  </a:cubicBezTo>
                  <a:cubicBezTo>
                    <a:pt x="1515" y="1034"/>
                    <a:pt x="1515" y="1034"/>
                    <a:pt x="1515" y="1035"/>
                  </a:cubicBezTo>
                  <a:cubicBezTo>
                    <a:pt x="1514" y="1033"/>
                    <a:pt x="1514" y="1033"/>
                    <a:pt x="1514" y="1033"/>
                  </a:cubicBezTo>
                  <a:cubicBezTo>
                    <a:pt x="1514" y="1036"/>
                    <a:pt x="1514" y="1036"/>
                    <a:pt x="1514" y="1036"/>
                  </a:cubicBezTo>
                  <a:cubicBezTo>
                    <a:pt x="1513" y="1036"/>
                    <a:pt x="1513" y="1036"/>
                    <a:pt x="1513" y="1036"/>
                  </a:cubicBezTo>
                  <a:cubicBezTo>
                    <a:pt x="1513" y="1037"/>
                    <a:pt x="1513" y="1037"/>
                    <a:pt x="1513" y="1037"/>
                  </a:cubicBezTo>
                  <a:cubicBezTo>
                    <a:pt x="1512" y="1037"/>
                    <a:pt x="1512" y="1037"/>
                    <a:pt x="1512" y="1037"/>
                  </a:cubicBezTo>
                  <a:cubicBezTo>
                    <a:pt x="1512" y="1036"/>
                    <a:pt x="1512" y="1036"/>
                    <a:pt x="1512" y="1036"/>
                  </a:cubicBezTo>
                  <a:cubicBezTo>
                    <a:pt x="1511" y="1037"/>
                    <a:pt x="1511" y="1037"/>
                    <a:pt x="1511" y="1037"/>
                  </a:cubicBezTo>
                  <a:cubicBezTo>
                    <a:pt x="1512" y="1037"/>
                    <a:pt x="1512" y="1037"/>
                    <a:pt x="1512" y="1037"/>
                  </a:cubicBezTo>
                  <a:cubicBezTo>
                    <a:pt x="1512" y="1038"/>
                    <a:pt x="1512" y="1038"/>
                    <a:pt x="1512" y="1038"/>
                  </a:cubicBezTo>
                  <a:cubicBezTo>
                    <a:pt x="1513" y="1038"/>
                    <a:pt x="1513" y="1038"/>
                    <a:pt x="1513" y="1038"/>
                  </a:cubicBezTo>
                  <a:cubicBezTo>
                    <a:pt x="1513" y="1039"/>
                    <a:pt x="1513" y="1039"/>
                    <a:pt x="1513" y="1039"/>
                  </a:cubicBezTo>
                  <a:cubicBezTo>
                    <a:pt x="1514" y="1037"/>
                    <a:pt x="1515" y="1038"/>
                    <a:pt x="1515" y="1038"/>
                  </a:cubicBezTo>
                  <a:cubicBezTo>
                    <a:pt x="1515" y="1037"/>
                    <a:pt x="1515" y="1037"/>
                    <a:pt x="1515" y="1037"/>
                  </a:cubicBezTo>
                  <a:cubicBezTo>
                    <a:pt x="1518" y="1037"/>
                    <a:pt x="1519" y="1037"/>
                    <a:pt x="1519" y="1037"/>
                  </a:cubicBezTo>
                  <a:cubicBezTo>
                    <a:pt x="1520" y="1033"/>
                    <a:pt x="1522" y="1033"/>
                    <a:pt x="1521" y="1031"/>
                  </a:cubicBezTo>
                  <a:cubicBezTo>
                    <a:pt x="1522" y="1031"/>
                    <a:pt x="1522" y="1031"/>
                    <a:pt x="1522" y="1031"/>
                  </a:cubicBezTo>
                  <a:cubicBezTo>
                    <a:pt x="1522" y="1028"/>
                    <a:pt x="1522" y="1029"/>
                    <a:pt x="1522" y="1029"/>
                  </a:cubicBezTo>
                  <a:cubicBezTo>
                    <a:pt x="1524" y="1029"/>
                    <a:pt x="1524" y="1029"/>
                    <a:pt x="1524" y="1029"/>
                  </a:cubicBezTo>
                  <a:cubicBezTo>
                    <a:pt x="1526" y="1024"/>
                    <a:pt x="1526" y="1018"/>
                    <a:pt x="1530" y="1018"/>
                  </a:cubicBezTo>
                  <a:cubicBezTo>
                    <a:pt x="1530" y="1017"/>
                    <a:pt x="1530" y="1017"/>
                    <a:pt x="1530" y="1017"/>
                  </a:cubicBezTo>
                  <a:cubicBezTo>
                    <a:pt x="1531" y="1017"/>
                    <a:pt x="1531" y="1017"/>
                    <a:pt x="1531" y="1017"/>
                  </a:cubicBezTo>
                  <a:cubicBezTo>
                    <a:pt x="1531" y="1016"/>
                    <a:pt x="1531" y="1016"/>
                    <a:pt x="1531" y="1016"/>
                  </a:cubicBezTo>
                  <a:cubicBezTo>
                    <a:pt x="1534" y="1015"/>
                    <a:pt x="1534" y="1012"/>
                    <a:pt x="1536" y="1013"/>
                  </a:cubicBezTo>
                  <a:cubicBezTo>
                    <a:pt x="1536" y="1012"/>
                    <a:pt x="1536" y="1012"/>
                    <a:pt x="1536" y="1012"/>
                  </a:cubicBezTo>
                  <a:cubicBezTo>
                    <a:pt x="1537" y="1012"/>
                    <a:pt x="1537" y="1012"/>
                    <a:pt x="1537" y="1012"/>
                  </a:cubicBezTo>
                  <a:cubicBezTo>
                    <a:pt x="1537" y="1009"/>
                    <a:pt x="1537" y="1010"/>
                    <a:pt x="1537" y="1010"/>
                  </a:cubicBezTo>
                  <a:cubicBezTo>
                    <a:pt x="1539" y="1010"/>
                    <a:pt x="1539" y="1010"/>
                    <a:pt x="1539" y="1010"/>
                  </a:cubicBezTo>
                  <a:cubicBezTo>
                    <a:pt x="1539" y="1013"/>
                    <a:pt x="1542" y="1012"/>
                    <a:pt x="1541" y="1012"/>
                  </a:cubicBezTo>
                  <a:cubicBezTo>
                    <a:pt x="1541" y="1013"/>
                    <a:pt x="1541" y="1013"/>
                    <a:pt x="1541" y="1013"/>
                  </a:cubicBezTo>
                  <a:cubicBezTo>
                    <a:pt x="1540" y="1013"/>
                    <a:pt x="1540" y="1013"/>
                    <a:pt x="1540" y="1013"/>
                  </a:cubicBezTo>
                  <a:cubicBezTo>
                    <a:pt x="1540" y="1016"/>
                    <a:pt x="1540" y="1015"/>
                    <a:pt x="1540" y="1016"/>
                  </a:cubicBezTo>
                  <a:cubicBezTo>
                    <a:pt x="1539" y="1014"/>
                    <a:pt x="1538" y="1015"/>
                    <a:pt x="1538" y="1014"/>
                  </a:cubicBezTo>
                  <a:cubicBezTo>
                    <a:pt x="1538" y="1013"/>
                    <a:pt x="1538" y="1013"/>
                    <a:pt x="1538" y="1013"/>
                  </a:cubicBezTo>
                  <a:cubicBezTo>
                    <a:pt x="1534" y="1013"/>
                    <a:pt x="1536" y="1016"/>
                    <a:pt x="1536" y="1016"/>
                  </a:cubicBezTo>
                  <a:cubicBezTo>
                    <a:pt x="1534" y="1016"/>
                    <a:pt x="1534" y="1016"/>
                    <a:pt x="1534" y="1016"/>
                  </a:cubicBezTo>
                  <a:cubicBezTo>
                    <a:pt x="1534" y="1017"/>
                    <a:pt x="1534" y="1017"/>
                    <a:pt x="1534" y="1017"/>
                  </a:cubicBezTo>
                  <a:cubicBezTo>
                    <a:pt x="1533" y="1017"/>
                    <a:pt x="1533" y="1017"/>
                    <a:pt x="1533" y="1017"/>
                  </a:cubicBezTo>
                  <a:cubicBezTo>
                    <a:pt x="1533" y="1018"/>
                    <a:pt x="1533" y="1018"/>
                    <a:pt x="1533" y="1018"/>
                  </a:cubicBezTo>
                  <a:cubicBezTo>
                    <a:pt x="1532" y="1018"/>
                    <a:pt x="1532" y="1018"/>
                    <a:pt x="1532" y="1018"/>
                  </a:cubicBezTo>
                  <a:cubicBezTo>
                    <a:pt x="1532" y="1019"/>
                    <a:pt x="1532" y="1019"/>
                    <a:pt x="1532" y="1019"/>
                  </a:cubicBezTo>
                  <a:cubicBezTo>
                    <a:pt x="1531" y="1019"/>
                    <a:pt x="1531" y="1019"/>
                    <a:pt x="1531" y="1019"/>
                  </a:cubicBezTo>
                  <a:cubicBezTo>
                    <a:pt x="1532" y="1023"/>
                    <a:pt x="1532" y="1025"/>
                    <a:pt x="1532" y="1028"/>
                  </a:cubicBezTo>
                  <a:cubicBezTo>
                    <a:pt x="1533" y="1028"/>
                    <a:pt x="1533" y="1028"/>
                    <a:pt x="1533" y="1028"/>
                  </a:cubicBezTo>
                  <a:cubicBezTo>
                    <a:pt x="1531" y="1029"/>
                    <a:pt x="1532" y="1029"/>
                    <a:pt x="1532" y="1030"/>
                  </a:cubicBezTo>
                  <a:cubicBezTo>
                    <a:pt x="1533" y="1030"/>
                    <a:pt x="1533" y="1030"/>
                    <a:pt x="1533" y="1030"/>
                  </a:cubicBezTo>
                  <a:cubicBezTo>
                    <a:pt x="1533" y="1027"/>
                    <a:pt x="1533" y="1028"/>
                    <a:pt x="1533" y="1028"/>
                  </a:cubicBezTo>
                  <a:cubicBezTo>
                    <a:pt x="1537" y="1026"/>
                    <a:pt x="1539" y="1022"/>
                    <a:pt x="1541" y="1023"/>
                  </a:cubicBezTo>
                  <a:cubicBezTo>
                    <a:pt x="1541" y="1022"/>
                    <a:pt x="1541" y="1022"/>
                    <a:pt x="1541" y="1022"/>
                  </a:cubicBezTo>
                  <a:cubicBezTo>
                    <a:pt x="1544" y="1024"/>
                    <a:pt x="1542" y="1026"/>
                    <a:pt x="1544" y="1026"/>
                  </a:cubicBezTo>
                  <a:cubicBezTo>
                    <a:pt x="1544" y="1024"/>
                    <a:pt x="1544" y="1024"/>
                    <a:pt x="1544" y="1024"/>
                  </a:cubicBezTo>
                  <a:cubicBezTo>
                    <a:pt x="1545" y="1024"/>
                    <a:pt x="1545" y="1024"/>
                    <a:pt x="1545" y="1024"/>
                  </a:cubicBezTo>
                  <a:cubicBezTo>
                    <a:pt x="1545" y="1025"/>
                    <a:pt x="1545" y="1025"/>
                    <a:pt x="1545" y="1025"/>
                  </a:cubicBezTo>
                  <a:cubicBezTo>
                    <a:pt x="1548" y="1025"/>
                    <a:pt x="1547" y="1025"/>
                    <a:pt x="1547" y="1025"/>
                  </a:cubicBezTo>
                  <a:cubicBezTo>
                    <a:pt x="1545" y="1028"/>
                    <a:pt x="1547" y="1029"/>
                    <a:pt x="1546" y="1030"/>
                  </a:cubicBezTo>
                  <a:cubicBezTo>
                    <a:pt x="1545" y="1030"/>
                    <a:pt x="1545" y="1030"/>
                    <a:pt x="1545" y="1030"/>
                  </a:cubicBezTo>
                  <a:cubicBezTo>
                    <a:pt x="1545" y="1033"/>
                    <a:pt x="1545" y="1034"/>
                    <a:pt x="1545" y="1035"/>
                  </a:cubicBezTo>
                  <a:cubicBezTo>
                    <a:pt x="1542" y="1034"/>
                    <a:pt x="1541" y="1036"/>
                    <a:pt x="1540" y="1036"/>
                  </a:cubicBezTo>
                  <a:cubicBezTo>
                    <a:pt x="1540" y="1038"/>
                    <a:pt x="1540" y="1039"/>
                    <a:pt x="1540" y="1039"/>
                  </a:cubicBezTo>
                  <a:cubicBezTo>
                    <a:pt x="1539" y="1039"/>
                    <a:pt x="1539" y="1039"/>
                    <a:pt x="1539" y="1039"/>
                  </a:cubicBezTo>
                  <a:cubicBezTo>
                    <a:pt x="1539" y="1042"/>
                    <a:pt x="1539" y="1041"/>
                    <a:pt x="1539" y="1042"/>
                  </a:cubicBezTo>
                  <a:cubicBezTo>
                    <a:pt x="1542" y="1042"/>
                    <a:pt x="1541" y="1042"/>
                    <a:pt x="1541" y="1042"/>
                  </a:cubicBezTo>
                  <a:cubicBezTo>
                    <a:pt x="1541" y="1043"/>
                    <a:pt x="1541" y="1043"/>
                    <a:pt x="1541" y="1043"/>
                  </a:cubicBezTo>
                  <a:cubicBezTo>
                    <a:pt x="1543" y="1043"/>
                    <a:pt x="1543" y="1043"/>
                    <a:pt x="1543" y="1043"/>
                  </a:cubicBezTo>
                  <a:cubicBezTo>
                    <a:pt x="1543" y="1042"/>
                    <a:pt x="1543" y="1042"/>
                    <a:pt x="1543" y="1042"/>
                  </a:cubicBezTo>
                  <a:cubicBezTo>
                    <a:pt x="1545" y="1042"/>
                    <a:pt x="1545" y="1042"/>
                    <a:pt x="1545" y="1042"/>
                  </a:cubicBezTo>
                  <a:cubicBezTo>
                    <a:pt x="1545" y="1041"/>
                    <a:pt x="1545" y="1041"/>
                    <a:pt x="1545" y="1041"/>
                  </a:cubicBezTo>
                  <a:cubicBezTo>
                    <a:pt x="1546" y="1041"/>
                    <a:pt x="1546" y="1041"/>
                    <a:pt x="1546" y="1041"/>
                  </a:cubicBezTo>
                  <a:cubicBezTo>
                    <a:pt x="1546" y="1038"/>
                    <a:pt x="1546" y="1038"/>
                    <a:pt x="1546" y="1038"/>
                  </a:cubicBezTo>
                  <a:cubicBezTo>
                    <a:pt x="1549" y="1038"/>
                    <a:pt x="1548" y="1038"/>
                    <a:pt x="1549" y="1038"/>
                  </a:cubicBezTo>
                  <a:cubicBezTo>
                    <a:pt x="1549" y="1037"/>
                    <a:pt x="1549" y="1037"/>
                    <a:pt x="1549" y="1037"/>
                  </a:cubicBezTo>
                  <a:cubicBezTo>
                    <a:pt x="1552" y="1037"/>
                    <a:pt x="1551" y="1034"/>
                    <a:pt x="1551" y="1035"/>
                  </a:cubicBezTo>
                  <a:cubicBezTo>
                    <a:pt x="1552" y="1035"/>
                    <a:pt x="1552" y="1035"/>
                    <a:pt x="1552" y="1035"/>
                  </a:cubicBezTo>
                  <a:cubicBezTo>
                    <a:pt x="1552" y="1033"/>
                    <a:pt x="1552" y="1033"/>
                    <a:pt x="1552" y="1033"/>
                  </a:cubicBezTo>
                  <a:cubicBezTo>
                    <a:pt x="1556" y="1034"/>
                    <a:pt x="1557" y="1030"/>
                    <a:pt x="1558" y="1031"/>
                  </a:cubicBezTo>
                  <a:cubicBezTo>
                    <a:pt x="1558" y="1032"/>
                    <a:pt x="1558" y="1032"/>
                    <a:pt x="1558" y="1032"/>
                  </a:cubicBezTo>
                  <a:cubicBezTo>
                    <a:pt x="1557" y="1032"/>
                    <a:pt x="1557" y="1032"/>
                    <a:pt x="1557" y="1032"/>
                  </a:cubicBezTo>
                  <a:cubicBezTo>
                    <a:pt x="1557" y="1033"/>
                    <a:pt x="1557" y="1033"/>
                    <a:pt x="1557" y="1033"/>
                  </a:cubicBezTo>
                  <a:cubicBezTo>
                    <a:pt x="1556" y="1033"/>
                    <a:pt x="1556" y="1033"/>
                    <a:pt x="1556" y="1033"/>
                  </a:cubicBezTo>
                  <a:cubicBezTo>
                    <a:pt x="1556" y="1036"/>
                    <a:pt x="1556" y="1037"/>
                    <a:pt x="1556" y="1037"/>
                  </a:cubicBezTo>
                  <a:cubicBezTo>
                    <a:pt x="1557" y="1037"/>
                    <a:pt x="1557" y="1037"/>
                    <a:pt x="1557" y="1037"/>
                  </a:cubicBezTo>
                  <a:cubicBezTo>
                    <a:pt x="1557" y="1036"/>
                    <a:pt x="1557" y="1036"/>
                    <a:pt x="1557" y="1036"/>
                  </a:cubicBezTo>
                  <a:cubicBezTo>
                    <a:pt x="1558" y="1036"/>
                    <a:pt x="1558" y="1036"/>
                    <a:pt x="1558" y="1036"/>
                  </a:cubicBezTo>
                  <a:cubicBezTo>
                    <a:pt x="1558" y="1038"/>
                    <a:pt x="1558" y="1039"/>
                    <a:pt x="1558" y="1039"/>
                  </a:cubicBezTo>
                  <a:cubicBezTo>
                    <a:pt x="1559" y="1039"/>
                    <a:pt x="1559" y="1039"/>
                    <a:pt x="1559" y="1039"/>
                  </a:cubicBezTo>
                  <a:cubicBezTo>
                    <a:pt x="1559" y="1038"/>
                    <a:pt x="1559" y="1038"/>
                    <a:pt x="1559" y="1038"/>
                  </a:cubicBezTo>
                  <a:cubicBezTo>
                    <a:pt x="1560" y="1038"/>
                    <a:pt x="1560" y="1038"/>
                    <a:pt x="1560" y="1038"/>
                  </a:cubicBezTo>
                  <a:cubicBezTo>
                    <a:pt x="1560" y="1037"/>
                    <a:pt x="1560" y="1037"/>
                    <a:pt x="1560" y="1037"/>
                  </a:cubicBezTo>
                  <a:cubicBezTo>
                    <a:pt x="1562" y="1037"/>
                    <a:pt x="1562" y="1037"/>
                    <a:pt x="1562" y="1037"/>
                  </a:cubicBezTo>
                  <a:cubicBezTo>
                    <a:pt x="1562" y="1034"/>
                    <a:pt x="1562" y="1035"/>
                    <a:pt x="1562" y="1035"/>
                  </a:cubicBezTo>
                  <a:cubicBezTo>
                    <a:pt x="1563" y="1035"/>
                    <a:pt x="1563" y="1035"/>
                    <a:pt x="1563" y="1035"/>
                  </a:cubicBezTo>
                  <a:cubicBezTo>
                    <a:pt x="1563" y="1036"/>
                    <a:pt x="1563" y="1036"/>
                    <a:pt x="1563" y="1036"/>
                  </a:cubicBezTo>
                  <a:cubicBezTo>
                    <a:pt x="1566" y="1036"/>
                    <a:pt x="1565" y="1036"/>
                    <a:pt x="1565" y="1036"/>
                  </a:cubicBezTo>
                  <a:cubicBezTo>
                    <a:pt x="1565" y="1037"/>
                    <a:pt x="1565" y="1037"/>
                    <a:pt x="1565" y="1037"/>
                  </a:cubicBezTo>
                  <a:cubicBezTo>
                    <a:pt x="1564" y="1037"/>
                    <a:pt x="1564" y="1037"/>
                    <a:pt x="1564" y="1037"/>
                  </a:cubicBezTo>
                  <a:cubicBezTo>
                    <a:pt x="1564" y="1040"/>
                    <a:pt x="1564" y="1040"/>
                    <a:pt x="1564" y="1041"/>
                  </a:cubicBezTo>
                  <a:cubicBezTo>
                    <a:pt x="1567" y="1041"/>
                    <a:pt x="1567" y="1041"/>
                    <a:pt x="1568" y="1041"/>
                  </a:cubicBezTo>
                  <a:cubicBezTo>
                    <a:pt x="1567" y="1037"/>
                    <a:pt x="1571" y="1039"/>
                    <a:pt x="1571" y="1038"/>
                  </a:cubicBezTo>
                  <a:cubicBezTo>
                    <a:pt x="1571" y="1037"/>
                    <a:pt x="1571" y="1037"/>
                    <a:pt x="1571" y="1037"/>
                  </a:cubicBezTo>
                  <a:cubicBezTo>
                    <a:pt x="1572" y="1037"/>
                    <a:pt x="1572" y="1037"/>
                    <a:pt x="1572" y="1037"/>
                  </a:cubicBezTo>
                  <a:cubicBezTo>
                    <a:pt x="1572" y="1036"/>
                    <a:pt x="1572" y="1036"/>
                    <a:pt x="1572" y="1036"/>
                  </a:cubicBezTo>
                  <a:cubicBezTo>
                    <a:pt x="1575" y="1036"/>
                    <a:pt x="1574" y="1036"/>
                    <a:pt x="1575" y="1036"/>
                  </a:cubicBezTo>
                  <a:cubicBezTo>
                    <a:pt x="1575" y="1037"/>
                    <a:pt x="1575" y="1037"/>
                    <a:pt x="1575" y="1037"/>
                  </a:cubicBezTo>
                  <a:cubicBezTo>
                    <a:pt x="1573" y="1037"/>
                    <a:pt x="1573" y="1037"/>
                    <a:pt x="1573" y="1037"/>
                  </a:cubicBezTo>
                  <a:cubicBezTo>
                    <a:pt x="1573" y="1038"/>
                    <a:pt x="1573" y="1038"/>
                    <a:pt x="1573" y="1038"/>
                  </a:cubicBezTo>
                  <a:cubicBezTo>
                    <a:pt x="1575" y="1038"/>
                    <a:pt x="1575" y="1038"/>
                    <a:pt x="1575" y="1038"/>
                  </a:cubicBezTo>
                  <a:cubicBezTo>
                    <a:pt x="1575" y="1039"/>
                    <a:pt x="1575" y="1039"/>
                    <a:pt x="1575" y="1039"/>
                  </a:cubicBezTo>
                  <a:cubicBezTo>
                    <a:pt x="1576" y="1039"/>
                    <a:pt x="1576" y="1039"/>
                    <a:pt x="1576" y="1039"/>
                  </a:cubicBezTo>
                  <a:cubicBezTo>
                    <a:pt x="1576" y="1041"/>
                    <a:pt x="1576" y="1041"/>
                    <a:pt x="1576" y="1041"/>
                  </a:cubicBezTo>
                  <a:cubicBezTo>
                    <a:pt x="1580" y="1041"/>
                    <a:pt x="1582" y="1041"/>
                    <a:pt x="1584" y="1041"/>
                  </a:cubicBezTo>
                  <a:cubicBezTo>
                    <a:pt x="1584" y="1042"/>
                    <a:pt x="1584" y="1042"/>
                    <a:pt x="1584" y="1042"/>
                  </a:cubicBezTo>
                  <a:cubicBezTo>
                    <a:pt x="1585" y="1042"/>
                    <a:pt x="1585" y="1042"/>
                    <a:pt x="1585" y="1042"/>
                  </a:cubicBezTo>
                  <a:cubicBezTo>
                    <a:pt x="1585" y="1043"/>
                    <a:pt x="1585" y="1043"/>
                    <a:pt x="1585" y="1043"/>
                  </a:cubicBezTo>
                  <a:cubicBezTo>
                    <a:pt x="1586" y="1043"/>
                    <a:pt x="1586" y="1043"/>
                    <a:pt x="1586" y="1043"/>
                  </a:cubicBezTo>
                  <a:cubicBezTo>
                    <a:pt x="1586" y="1044"/>
                    <a:pt x="1586" y="1044"/>
                    <a:pt x="1586" y="1044"/>
                  </a:cubicBezTo>
                  <a:cubicBezTo>
                    <a:pt x="1589" y="1044"/>
                    <a:pt x="1589" y="1044"/>
                    <a:pt x="1589" y="1044"/>
                  </a:cubicBezTo>
                  <a:cubicBezTo>
                    <a:pt x="1589" y="1048"/>
                    <a:pt x="1591" y="1046"/>
                    <a:pt x="1591" y="1046"/>
                  </a:cubicBezTo>
                  <a:cubicBezTo>
                    <a:pt x="1591" y="1048"/>
                    <a:pt x="1591" y="1048"/>
                    <a:pt x="1591" y="1048"/>
                  </a:cubicBezTo>
                  <a:cubicBezTo>
                    <a:pt x="1592" y="1048"/>
                    <a:pt x="1592" y="1048"/>
                    <a:pt x="1592" y="1048"/>
                  </a:cubicBezTo>
                  <a:cubicBezTo>
                    <a:pt x="1593" y="1051"/>
                    <a:pt x="1595" y="1050"/>
                    <a:pt x="1595" y="1050"/>
                  </a:cubicBezTo>
                  <a:cubicBezTo>
                    <a:pt x="1595" y="1051"/>
                    <a:pt x="1595" y="1051"/>
                    <a:pt x="1595" y="1051"/>
                  </a:cubicBezTo>
                  <a:cubicBezTo>
                    <a:pt x="1596" y="1051"/>
                    <a:pt x="1596" y="1051"/>
                    <a:pt x="1596" y="1051"/>
                  </a:cubicBezTo>
                  <a:cubicBezTo>
                    <a:pt x="1596" y="1054"/>
                    <a:pt x="1596" y="1053"/>
                    <a:pt x="1596" y="1054"/>
                  </a:cubicBezTo>
                  <a:cubicBezTo>
                    <a:pt x="1597" y="1054"/>
                    <a:pt x="1597" y="1054"/>
                    <a:pt x="1597" y="1054"/>
                  </a:cubicBezTo>
                  <a:cubicBezTo>
                    <a:pt x="1597" y="1055"/>
                    <a:pt x="1597" y="1055"/>
                    <a:pt x="1597" y="1055"/>
                  </a:cubicBezTo>
                  <a:cubicBezTo>
                    <a:pt x="1598" y="1055"/>
                    <a:pt x="1598" y="1055"/>
                    <a:pt x="1598" y="1055"/>
                  </a:cubicBezTo>
                  <a:cubicBezTo>
                    <a:pt x="1598" y="1056"/>
                    <a:pt x="1598" y="1056"/>
                    <a:pt x="1598" y="1056"/>
                  </a:cubicBezTo>
                  <a:cubicBezTo>
                    <a:pt x="1600" y="1056"/>
                    <a:pt x="1600" y="1056"/>
                    <a:pt x="1600" y="1056"/>
                  </a:cubicBezTo>
                  <a:cubicBezTo>
                    <a:pt x="1600" y="1059"/>
                    <a:pt x="1600" y="1058"/>
                    <a:pt x="1600" y="1058"/>
                  </a:cubicBezTo>
                  <a:cubicBezTo>
                    <a:pt x="1601" y="1058"/>
                    <a:pt x="1601" y="1058"/>
                    <a:pt x="1601" y="1058"/>
                  </a:cubicBezTo>
                  <a:cubicBezTo>
                    <a:pt x="1601" y="1061"/>
                    <a:pt x="1601" y="1060"/>
                    <a:pt x="1601" y="1061"/>
                  </a:cubicBezTo>
                  <a:cubicBezTo>
                    <a:pt x="1602" y="1061"/>
                    <a:pt x="1602" y="1061"/>
                    <a:pt x="1602" y="1061"/>
                  </a:cubicBezTo>
                  <a:cubicBezTo>
                    <a:pt x="1602" y="1063"/>
                    <a:pt x="1602" y="1063"/>
                    <a:pt x="1602" y="1063"/>
                  </a:cubicBezTo>
                  <a:cubicBezTo>
                    <a:pt x="1601" y="1063"/>
                    <a:pt x="1601" y="1063"/>
                    <a:pt x="1601" y="1063"/>
                  </a:cubicBezTo>
                  <a:cubicBezTo>
                    <a:pt x="1601" y="1066"/>
                    <a:pt x="1601" y="1066"/>
                    <a:pt x="1601" y="1067"/>
                  </a:cubicBezTo>
                  <a:cubicBezTo>
                    <a:pt x="1600" y="1067"/>
                    <a:pt x="1600" y="1067"/>
                    <a:pt x="1600" y="1067"/>
                  </a:cubicBezTo>
                  <a:cubicBezTo>
                    <a:pt x="1600" y="1068"/>
                    <a:pt x="1600" y="1068"/>
                    <a:pt x="1600" y="1068"/>
                  </a:cubicBezTo>
                  <a:cubicBezTo>
                    <a:pt x="1597" y="1068"/>
                    <a:pt x="1597" y="1068"/>
                    <a:pt x="1597" y="1068"/>
                  </a:cubicBezTo>
                  <a:cubicBezTo>
                    <a:pt x="1597" y="1069"/>
                    <a:pt x="1597" y="1069"/>
                    <a:pt x="1597" y="1069"/>
                  </a:cubicBezTo>
                  <a:cubicBezTo>
                    <a:pt x="1596" y="1069"/>
                    <a:pt x="1596" y="1069"/>
                    <a:pt x="1596" y="1069"/>
                  </a:cubicBezTo>
                  <a:cubicBezTo>
                    <a:pt x="1596" y="1072"/>
                    <a:pt x="1596" y="1071"/>
                    <a:pt x="1596" y="1071"/>
                  </a:cubicBezTo>
                  <a:cubicBezTo>
                    <a:pt x="1595" y="1071"/>
                    <a:pt x="1595" y="1071"/>
                    <a:pt x="1595" y="1071"/>
                  </a:cubicBezTo>
                  <a:cubicBezTo>
                    <a:pt x="1595" y="1073"/>
                    <a:pt x="1595" y="1073"/>
                    <a:pt x="1595" y="1073"/>
                  </a:cubicBezTo>
                  <a:cubicBezTo>
                    <a:pt x="1596" y="1073"/>
                    <a:pt x="1596" y="1073"/>
                    <a:pt x="1596" y="1073"/>
                  </a:cubicBezTo>
                  <a:cubicBezTo>
                    <a:pt x="1596" y="1074"/>
                    <a:pt x="1596" y="1074"/>
                    <a:pt x="1596" y="1074"/>
                  </a:cubicBezTo>
                  <a:cubicBezTo>
                    <a:pt x="1597" y="1074"/>
                    <a:pt x="1597" y="1074"/>
                    <a:pt x="1597" y="1074"/>
                  </a:cubicBezTo>
                  <a:cubicBezTo>
                    <a:pt x="1600" y="1081"/>
                    <a:pt x="1607" y="1085"/>
                    <a:pt x="1613" y="1084"/>
                  </a:cubicBezTo>
                  <a:cubicBezTo>
                    <a:pt x="1613" y="1086"/>
                    <a:pt x="1613" y="1086"/>
                    <a:pt x="1613" y="1086"/>
                  </a:cubicBezTo>
                  <a:cubicBezTo>
                    <a:pt x="1615" y="1086"/>
                    <a:pt x="1615" y="1086"/>
                    <a:pt x="1615" y="1086"/>
                  </a:cubicBezTo>
                  <a:cubicBezTo>
                    <a:pt x="1615" y="1084"/>
                    <a:pt x="1615" y="1084"/>
                    <a:pt x="1615" y="1084"/>
                  </a:cubicBezTo>
                  <a:cubicBezTo>
                    <a:pt x="1616" y="1084"/>
                    <a:pt x="1616" y="1084"/>
                    <a:pt x="1616" y="1084"/>
                  </a:cubicBezTo>
                  <a:cubicBezTo>
                    <a:pt x="1616" y="1082"/>
                    <a:pt x="1616" y="1082"/>
                    <a:pt x="1616" y="1082"/>
                  </a:cubicBezTo>
                  <a:cubicBezTo>
                    <a:pt x="1619" y="1082"/>
                    <a:pt x="1620" y="1082"/>
                    <a:pt x="1621" y="1082"/>
                  </a:cubicBezTo>
                  <a:cubicBezTo>
                    <a:pt x="1621" y="1081"/>
                    <a:pt x="1621" y="1081"/>
                    <a:pt x="1621" y="1081"/>
                  </a:cubicBezTo>
                  <a:cubicBezTo>
                    <a:pt x="1624" y="1083"/>
                    <a:pt x="1627" y="1082"/>
                    <a:pt x="1628" y="1083"/>
                  </a:cubicBezTo>
                  <a:cubicBezTo>
                    <a:pt x="1628" y="1084"/>
                    <a:pt x="1628" y="1084"/>
                    <a:pt x="1628" y="1084"/>
                  </a:cubicBezTo>
                  <a:cubicBezTo>
                    <a:pt x="1629" y="1084"/>
                    <a:pt x="1629" y="1084"/>
                    <a:pt x="1629" y="1084"/>
                  </a:cubicBezTo>
                  <a:cubicBezTo>
                    <a:pt x="1629" y="1083"/>
                    <a:pt x="1629" y="1083"/>
                    <a:pt x="1629" y="1083"/>
                  </a:cubicBezTo>
                  <a:cubicBezTo>
                    <a:pt x="1630" y="1083"/>
                    <a:pt x="1630" y="1083"/>
                    <a:pt x="1630" y="1083"/>
                  </a:cubicBezTo>
                  <a:cubicBezTo>
                    <a:pt x="1630" y="1084"/>
                    <a:pt x="1630" y="1084"/>
                    <a:pt x="1630" y="1084"/>
                  </a:cubicBezTo>
                  <a:cubicBezTo>
                    <a:pt x="1636" y="1084"/>
                    <a:pt x="1639" y="1084"/>
                    <a:pt x="1642" y="1084"/>
                  </a:cubicBezTo>
                  <a:cubicBezTo>
                    <a:pt x="1642" y="1087"/>
                    <a:pt x="1642" y="1088"/>
                    <a:pt x="1642" y="1088"/>
                  </a:cubicBezTo>
                  <a:cubicBezTo>
                    <a:pt x="1641" y="1088"/>
                    <a:pt x="1641" y="1088"/>
                    <a:pt x="1641" y="1088"/>
                  </a:cubicBezTo>
                  <a:cubicBezTo>
                    <a:pt x="1641" y="1091"/>
                    <a:pt x="1641" y="1090"/>
                    <a:pt x="1641" y="1090"/>
                  </a:cubicBezTo>
                  <a:cubicBezTo>
                    <a:pt x="1644" y="1090"/>
                    <a:pt x="1644" y="1090"/>
                    <a:pt x="1645" y="1090"/>
                  </a:cubicBezTo>
                  <a:cubicBezTo>
                    <a:pt x="1645" y="1093"/>
                    <a:pt x="1645" y="1092"/>
                    <a:pt x="1645" y="1093"/>
                  </a:cubicBezTo>
                  <a:cubicBezTo>
                    <a:pt x="1646" y="1091"/>
                    <a:pt x="1646" y="1091"/>
                    <a:pt x="1646" y="1090"/>
                  </a:cubicBezTo>
                  <a:cubicBezTo>
                    <a:pt x="1645" y="1090"/>
                    <a:pt x="1645" y="1090"/>
                    <a:pt x="1645" y="1090"/>
                  </a:cubicBezTo>
                  <a:cubicBezTo>
                    <a:pt x="1645" y="1089"/>
                    <a:pt x="1645" y="1089"/>
                    <a:pt x="1645" y="1089"/>
                  </a:cubicBezTo>
                  <a:cubicBezTo>
                    <a:pt x="1646" y="1089"/>
                    <a:pt x="1646" y="1089"/>
                    <a:pt x="1646" y="1089"/>
                  </a:cubicBezTo>
                  <a:cubicBezTo>
                    <a:pt x="1646" y="1086"/>
                    <a:pt x="1646" y="1087"/>
                    <a:pt x="1646" y="1087"/>
                  </a:cubicBezTo>
                  <a:cubicBezTo>
                    <a:pt x="1648" y="1087"/>
                    <a:pt x="1649" y="1087"/>
                    <a:pt x="1649" y="1087"/>
                  </a:cubicBezTo>
                  <a:cubicBezTo>
                    <a:pt x="1649" y="1086"/>
                    <a:pt x="1649" y="1086"/>
                    <a:pt x="1649" y="1086"/>
                  </a:cubicBezTo>
                  <a:cubicBezTo>
                    <a:pt x="1651" y="1086"/>
                    <a:pt x="1651" y="1086"/>
                    <a:pt x="1651" y="1086"/>
                  </a:cubicBezTo>
                  <a:cubicBezTo>
                    <a:pt x="1651" y="1084"/>
                    <a:pt x="1651" y="1084"/>
                    <a:pt x="1651" y="1084"/>
                  </a:cubicBezTo>
                  <a:cubicBezTo>
                    <a:pt x="1652" y="1084"/>
                    <a:pt x="1652" y="1084"/>
                    <a:pt x="1652" y="1084"/>
                  </a:cubicBezTo>
                  <a:cubicBezTo>
                    <a:pt x="1652" y="1083"/>
                    <a:pt x="1652" y="1083"/>
                    <a:pt x="1652" y="1083"/>
                  </a:cubicBezTo>
                  <a:cubicBezTo>
                    <a:pt x="1654" y="1083"/>
                    <a:pt x="1654" y="1083"/>
                    <a:pt x="1654" y="1083"/>
                  </a:cubicBezTo>
                  <a:cubicBezTo>
                    <a:pt x="1654" y="1084"/>
                    <a:pt x="1654" y="1084"/>
                    <a:pt x="1654" y="1084"/>
                  </a:cubicBezTo>
                  <a:cubicBezTo>
                    <a:pt x="1655" y="1084"/>
                    <a:pt x="1655" y="1084"/>
                    <a:pt x="1655" y="1084"/>
                  </a:cubicBezTo>
                  <a:cubicBezTo>
                    <a:pt x="1655" y="1082"/>
                    <a:pt x="1655" y="1082"/>
                    <a:pt x="1655" y="1082"/>
                  </a:cubicBezTo>
                  <a:cubicBezTo>
                    <a:pt x="1656" y="1082"/>
                    <a:pt x="1656" y="1082"/>
                    <a:pt x="1656" y="1082"/>
                  </a:cubicBezTo>
                  <a:cubicBezTo>
                    <a:pt x="1656" y="1081"/>
                    <a:pt x="1656" y="1081"/>
                    <a:pt x="1656" y="1081"/>
                  </a:cubicBezTo>
                  <a:cubicBezTo>
                    <a:pt x="1654" y="1081"/>
                    <a:pt x="1654" y="1081"/>
                    <a:pt x="1654" y="1081"/>
                  </a:cubicBezTo>
                  <a:cubicBezTo>
                    <a:pt x="1654" y="1078"/>
                    <a:pt x="1654" y="1079"/>
                    <a:pt x="1654" y="1079"/>
                  </a:cubicBezTo>
                  <a:cubicBezTo>
                    <a:pt x="1653" y="1079"/>
                    <a:pt x="1653" y="1079"/>
                    <a:pt x="1653" y="1079"/>
                  </a:cubicBezTo>
                  <a:cubicBezTo>
                    <a:pt x="1653" y="1077"/>
                    <a:pt x="1653" y="1077"/>
                    <a:pt x="1653" y="1077"/>
                  </a:cubicBezTo>
                  <a:cubicBezTo>
                    <a:pt x="1652" y="1077"/>
                    <a:pt x="1652" y="1077"/>
                    <a:pt x="1652" y="1077"/>
                  </a:cubicBezTo>
                  <a:cubicBezTo>
                    <a:pt x="1652" y="1079"/>
                    <a:pt x="1652" y="1079"/>
                    <a:pt x="1652" y="1079"/>
                  </a:cubicBezTo>
                  <a:cubicBezTo>
                    <a:pt x="1648" y="1079"/>
                    <a:pt x="1647" y="1079"/>
                    <a:pt x="1646" y="1079"/>
                  </a:cubicBezTo>
                  <a:cubicBezTo>
                    <a:pt x="1646" y="1077"/>
                    <a:pt x="1646" y="1077"/>
                    <a:pt x="1646" y="1077"/>
                  </a:cubicBezTo>
                  <a:cubicBezTo>
                    <a:pt x="1645" y="1077"/>
                    <a:pt x="1645" y="1077"/>
                    <a:pt x="1645" y="1077"/>
                  </a:cubicBezTo>
                  <a:cubicBezTo>
                    <a:pt x="1645" y="1076"/>
                    <a:pt x="1645" y="1076"/>
                    <a:pt x="1645" y="1076"/>
                  </a:cubicBezTo>
                  <a:cubicBezTo>
                    <a:pt x="1643" y="1076"/>
                    <a:pt x="1643" y="1076"/>
                    <a:pt x="1643" y="1076"/>
                  </a:cubicBezTo>
                  <a:cubicBezTo>
                    <a:pt x="1643" y="1075"/>
                    <a:pt x="1643" y="1075"/>
                    <a:pt x="1643" y="1075"/>
                  </a:cubicBezTo>
                  <a:cubicBezTo>
                    <a:pt x="1642" y="1075"/>
                    <a:pt x="1642" y="1075"/>
                    <a:pt x="1642" y="1075"/>
                  </a:cubicBezTo>
                  <a:cubicBezTo>
                    <a:pt x="1642" y="1074"/>
                    <a:pt x="1642" y="1074"/>
                    <a:pt x="1642" y="1074"/>
                  </a:cubicBezTo>
                  <a:cubicBezTo>
                    <a:pt x="1639" y="1074"/>
                    <a:pt x="1640" y="1074"/>
                    <a:pt x="1640" y="1074"/>
                  </a:cubicBezTo>
                  <a:cubicBezTo>
                    <a:pt x="1640" y="1073"/>
                    <a:pt x="1640" y="1073"/>
                    <a:pt x="1640" y="1073"/>
                  </a:cubicBezTo>
                  <a:cubicBezTo>
                    <a:pt x="1646" y="1074"/>
                    <a:pt x="1650" y="1077"/>
                    <a:pt x="1654" y="1076"/>
                  </a:cubicBezTo>
                  <a:cubicBezTo>
                    <a:pt x="1654" y="1077"/>
                    <a:pt x="1654" y="1077"/>
                    <a:pt x="1654" y="1077"/>
                  </a:cubicBezTo>
                  <a:cubicBezTo>
                    <a:pt x="1658" y="1077"/>
                    <a:pt x="1660" y="1077"/>
                    <a:pt x="1661" y="1077"/>
                  </a:cubicBezTo>
                  <a:cubicBezTo>
                    <a:pt x="1661" y="1076"/>
                    <a:pt x="1661" y="1076"/>
                    <a:pt x="1661" y="1076"/>
                  </a:cubicBezTo>
                  <a:cubicBezTo>
                    <a:pt x="1662" y="1076"/>
                    <a:pt x="1662" y="1076"/>
                    <a:pt x="1662" y="1076"/>
                  </a:cubicBezTo>
                  <a:cubicBezTo>
                    <a:pt x="1662" y="1075"/>
                    <a:pt x="1662" y="1075"/>
                    <a:pt x="1662" y="1075"/>
                  </a:cubicBezTo>
                  <a:cubicBezTo>
                    <a:pt x="1664" y="1075"/>
                    <a:pt x="1664" y="1075"/>
                    <a:pt x="1664" y="1075"/>
                  </a:cubicBezTo>
                  <a:cubicBezTo>
                    <a:pt x="1664" y="1074"/>
                    <a:pt x="1664" y="1074"/>
                    <a:pt x="1664" y="1074"/>
                  </a:cubicBezTo>
                  <a:cubicBezTo>
                    <a:pt x="1665" y="1074"/>
                    <a:pt x="1665" y="1074"/>
                    <a:pt x="1665" y="1074"/>
                  </a:cubicBezTo>
                  <a:cubicBezTo>
                    <a:pt x="1665" y="1073"/>
                    <a:pt x="1665" y="1073"/>
                    <a:pt x="1665" y="1073"/>
                  </a:cubicBezTo>
                  <a:cubicBezTo>
                    <a:pt x="1666" y="1073"/>
                    <a:pt x="1666" y="1073"/>
                    <a:pt x="1666" y="1073"/>
                  </a:cubicBezTo>
                  <a:cubicBezTo>
                    <a:pt x="1666" y="1071"/>
                    <a:pt x="1666" y="1071"/>
                    <a:pt x="1666" y="1071"/>
                  </a:cubicBezTo>
                  <a:cubicBezTo>
                    <a:pt x="1667" y="1071"/>
                    <a:pt x="1667" y="1071"/>
                    <a:pt x="1667" y="1071"/>
                  </a:cubicBezTo>
                  <a:cubicBezTo>
                    <a:pt x="1667" y="1068"/>
                    <a:pt x="1671" y="1068"/>
                    <a:pt x="1671" y="1068"/>
                  </a:cubicBezTo>
                  <a:cubicBezTo>
                    <a:pt x="1671" y="1067"/>
                    <a:pt x="1671" y="1067"/>
                    <a:pt x="1671" y="1067"/>
                  </a:cubicBezTo>
                  <a:cubicBezTo>
                    <a:pt x="1672" y="1067"/>
                    <a:pt x="1672" y="1067"/>
                    <a:pt x="1672" y="1067"/>
                  </a:cubicBezTo>
                  <a:cubicBezTo>
                    <a:pt x="1672" y="1065"/>
                    <a:pt x="1672" y="1065"/>
                    <a:pt x="1672" y="1065"/>
                  </a:cubicBezTo>
                  <a:cubicBezTo>
                    <a:pt x="1675" y="1065"/>
                    <a:pt x="1674" y="1065"/>
                    <a:pt x="1674" y="1065"/>
                  </a:cubicBezTo>
                  <a:cubicBezTo>
                    <a:pt x="1674" y="1064"/>
                    <a:pt x="1674" y="1064"/>
                    <a:pt x="1674" y="1064"/>
                  </a:cubicBezTo>
                  <a:cubicBezTo>
                    <a:pt x="1675" y="1064"/>
                    <a:pt x="1675" y="1064"/>
                    <a:pt x="1675" y="1064"/>
                  </a:cubicBezTo>
                  <a:cubicBezTo>
                    <a:pt x="1675" y="1063"/>
                    <a:pt x="1675" y="1063"/>
                    <a:pt x="1675" y="1063"/>
                  </a:cubicBezTo>
                  <a:cubicBezTo>
                    <a:pt x="1678" y="1063"/>
                    <a:pt x="1678" y="1061"/>
                    <a:pt x="1679" y="1062"/>
                  </a:cubicBezTo>
                  <a:cubicBezTo>
                    <a:pt x="1679" y="1061"/>
                    <a:pt x="1679" y="1061"/>
                    <a:pt x="1679" y="1061"/>
                  </a:cubicBezTo>
                  <a:cubicBezTo>
                    <a:pt x="1680" y="1061"/>
                    <a:pt x="1680" y="1061"/>
                    <a:pt x="1680" y="1061"/>
                  </a:cubicBezTo>
                  <a:cubicBezTo>
                    <a:pt x="1680" y="1058"/>
                    <a:pt x="1680" y="1057"/>
                    <a:pt x="1680" y="1056"/>
                  </a:cubicBezTo>
                  <a:cubicBezTo>
                    <a:pt x="1681" y="1056"/>
                    <a:pt x="1681" y="1056"/>
                    <a:pt x="1681" y="1056"/>
                  </a:cubicBezTo>
                  <a:cubicBezTo>
                    <a:pt x="1681" y="1055"/>
                    <a:pt x="1681" y="1055"/>
                    <a:pt x="1681" y="1055"/>
                  </a:cubicBezTo>
                  <a:cubicBezTo>
                    <a:pt x="1683" y="1055"/>
                    <a:pt x="1683" y="1055"/>
                    <a:pt x="1683" y="1055"/>
                  </a:cubicBezTo>
                  <a:cubicBezTo>
                    <a:pt x="1683" y="1052"/>
                    <a:pt x="1683" y="1051"/>
                    <a:pt x="1683" y="1051"/>
                  </a:cubicBezTo>
                  <a:cubicBezTo>
                    <a:pt x="1680" y="1051"/>
                    <a:pt x="1680" y="1051"/>
                    <a:pt x="1680" y="1051"/>
                  </a:cubicBezTo>
                  <a:cubicBezTo>
                    <a:pt x="1680" y="1049"/>
                    <a:pt x="1680" y="1048"/>
                    <a:pt x="1680" y="1048"/>
                  </a:cubicBezTo>
                  <a:cubicBezTo>
                    <a:pt x="1681" y="1048"/>
                    <a:pt x="1681" y="1048"/>
                    <a:pt x="1681" y="1048"/>
                  </a:cubicBezTo>
                  <a:cubicBezTo>
                    <a:pt x="1681" y="1046"/>
                    <a:pt x="1681" y="1046"/>
                    <a:pt x="1681" y="1046"/>
                  </a:cubicBezTo>
                  <a:cubicBezTo>
                    <a:pt x="1683" y="1046"/>
                    <a:pt x="1683" y="1046"/>
                    <a:pt x="1683" y="1046"/>
                  </a:cubicBezTo>
                  <a:cubicBezTo>
                    <a:pt x="1683" y="1044"/>
                    <a:pt x="1683" y="1044"/>
                    <a:pt x="1683" y="1044"/>
                  </a:cubicBezTo>
                  <a:cubicBezTo>
                    <a:pt x="1684" y="1044"/>
                    <a:pt x="1684" y="1044"/>
                    <a:pt x="1684" y="1044"/>
                  </a:cubicBezTo>
                  <a:cubicBezTo>
                    <a:pt x="1684" y="1041"/>
                    <a:pt x="1685" y="1041"/>
                    <a:pt x="1685" y="1041"/>
                  </a:cubicBezTo>
                  <a:cubicBezTo>
                    <a:pt x="1686" y="1041"/>
                    <a:pt x="1686" y="1041"/>
                    <a:pt x="1686" y="1041"/>
                  </a:cubicBezTo>
                  <a:cubicBezTo>
                    <a:pt x="1686" y="1038"/>
                    <a:pt x="1686" y="1038"/>
                    <a:pt x="1686" y="1038"/>
                  </a:cubicBezTo>
                  <a:cubicBezTo>
                    <a:pt x="1682" y="1038"/>
                    <a:pt x="1684" y="1035"/>
                    <a:pt x="1684" y="1035"/>
                  </a:cubicBezTo>
                  <a:cubicBezTo>
                    <a:pt x="1685" y="1035"/>
                    <a:pt x="1685" y="1035"/>
                    <a:pt x="1685" y="1035"/>
                  </a:cubicBezTo>
                  <a:cubicBezTo>
                    <a:pt x="1685" y="1033"/>
                    <a:pt x="1685" y="1033"/>
                    <a:pt x="1685" y="1033"/>
                  </a:cubicBezTo>
                  <a:cubicBezTo>
                    <a:pt x="1686" y="1033"/>
                    <a:pt x="1686" y="1033"/>
                    <a:pt x="1686" y="1033"/>
                  </a:cubicBezTo>
                  <a:cubicBezTo>
                    <a:pt x="1686" y="1032"/>
                    <a:pt x="1686" y="1032"/>
                    <a:pt x="1686" y="1032"/>
                  </a:cubicBezTo>
                  <a:cubicBezTo>
                    <a:pt x="1689" y="1032"/>
                    <a:pt x="1689" y="1032"/>
                    <a:pt x="1690" y="1032"/>
                  </a:cubicBezTo>
                  <a:cubicBezTo>
                    <a:pt x="1690" y="1035"/>
                    <a:pt x="1690" y="1034"/>
                    <a:pt x="1690" y="1035"/>
                  </a:cubicBezTo>
                  <a:cubicBezTo>
                    <a:pt x="1688" y="1035"/>
                    <a:pt x="1688" y="1035"/>
                    <a:pt x="1688" y="1035"/>
                  </a:cubicBezTo>
                  <a:cubicBezTo>
                    <a:pt x="1688" y="1036"/>
                    <a:pt x="1688" y="1036"/>
                    <a:pt x="1688" y="1036"/>
                  </a:cubicBezTo>
                  <a:cubicBezTo>
                    <a:pt x="1687" y="1036"/>
                    <a:pt x="1687" y="1036"/>
                    <a:pt x="1687" y="1036"/>
                  </a:cubicBezTo>
                  <a:cubicBezTo>
                    <a:pt x="1687" y="1039"/>
                    <a:pt x="1690" y="1038"/>
                    <a:pt x="1690" y="1038"/>
                  </a:cubicBezTo>
                  <a:cubicBezTo>
                    <a:pt x="1690" y="1039"/>
                    <a:pt x="1690" y="1039"/>
                    <a:pt x="1690" y="1039"/>
                  </a:cubicBezTo>
                  <a:cubicBezTo>
                    <a:pt x="1691" y="1039"/>
                    <a:pt x="1691" y="1039"/>
                    <a:pt x="1691" y="1039"/>
                  </a:cubicBezTo>
                  <a:cubicBezTo>
                    <a:pt x="1691" y="1041"/>
                    <a:pt x="1691" y="1041"/>
                    <a:pt x="1691" y="1041"/>
                  </a:cubicBezTo>
                  <a:cubicBezTo>
                    <a:pt x="1694" y="1041"/>
                    <a:pt x="1693" y="1041"/>
                    <a:pt x="1693" y="1041"/>
                  </a:cubicBezTo>
                  <a:cubicBezTo>
                    <a:pt x="1693" y="1042"/>
                    <a:pt x="1693" y="1042"/>
                    <a:pt x="1693" y="1042"/>
                  </a:cubicBezTo>
                  <a:cubicBezTo>
                    <a:pt x="1696" y="1042"/>
                    <a:pt x="1695" y="1042"/>
                    <a:pt x="1696" y="1042"/>
                  </a:cubicBezTo>
                  <a:cubicBezTo>
                    <a:pt x="1696" y="1043"/>
                    <a:pt x="1696" y="1043"/>
                    <a:pt x="1696" y="1043"/>
                  </a:cubicBezTo>
                  <a:cubicBezTo>
                    <a:pt x="1698" y="1043"/>
                    <a:pt x="1699" y="1043"/>
                    <a:pt x="1699" y="1043"/>
                  </a:cubicBezTo>
                  <a:cubicBezTo>
                    <a:pt x="1699" y="1044"/>
                    <a:pt x="1699" y="1044"/>
                    <a:pt x="1699" y="1044"/>
                  </a:cubicBezTo>
                  <a:cubicBezTo>
                    <a:pt x="1704" y="1044"/>
                    <a:pt x="1707" y="1044"/>
                    <a:pt x="1709" y="1044"/>
                  </a:cubicBezTo>
                  <a:cubicBezTo>
                    <a:pt x="1709" y="1043"/>
                    <a:pt x="1709" y="1043"/>
                    <a:pt x="1709" y="1043"/>
                  </a:cubicBezTo>
                  <a:cubicBezTo>
                    <a:pt x="1711" y="1042"/>
                    <a:pt x="1712" y="1041"/>
                    <a:pt x="1712" y="1042"/>
                  </a:cubicBezTo>
                  <a:cubicBezTo>
                    <a:pt x="1712" y="1041"/>
                    <a:pt x="1712" y="1041"/>
                    <a:pt x="1712" y="1041"/>
                  </a:cubicBezTo>
                  <a:cubicBezTo>
                    <a:pt x="1713" y="1041"/>
                    <a:pt x="1713" y="1041"/>
                    <a:pt x="1713" y="1041"/>
                  </a:cubicBezTo>
                  <a:cubicBezTo>
                    <a:pt x="1715" y="1036"/>
                    <a:pt x="1716" y="1035"/>
                    <a:pt x="1716" y="1032"/>
                  </a:cubicBezTo>
                  <a:cubicBezTo>
                    <a:pt x="1715" y="1032"/>
                    <a:pt x="1715" y="1032"/>
                    <a:pt x="1715" y="1032"/>
                  </a:cubicBezTo>
                  <a:cubicBezTo>
                    <a:pt x="1715" y="1029"/>
                    <a:pt x="1715" y="1030"/>
                    <a:pt x="1715" y="1030"/>
                  </a:cubicBezTo>
                  <a:cubicBezTo>
                    <a:pt x="1713" y="1030"/>
                    <a:pt x="1713" y="1030"/>
                    <a:pt x="1713" y="1030"/>
                  </a:cubicBezTo>
                  <a:cubicBezTo>
                    <a:pt x="1713" y="1027"/>
                    <a:pt x="1713" y="1028"/>
                    <a:pt x="1713" y="1028"/>
                  </a:cubicBezTo>
                  <a:cubicBezTo>
                    <a:pt x="1715" y="1028"/>
                    <a:pt x="1715" y="1028"/>
                    <a:pt x="1715" y="1028"/>
                  </a:cubicBezTo>
                  <a:cubicBezTo>
                    <a:pt x="1715" y="1026"/>
                    <a:pt x="1715" y="1026"/>
                    <a:pt x="1715" y="1026"/>
                  </a:cubicBezTo>
                  <a:cubicBezTo>
                    <a:pt x="1716" y="1026"/>
                    <a:pt x="1716" y="1026"/>
                    <a:pt x="1716" y="1026"/>
                  </a:cubicBezTo>
                  <a:cubicBezTo>
                    <a:pt x="1716" y="1025"/>
                    <a:pt x="1716" y="1025"/>
                    <a:pt x="1716" y="1025"/>
                  </a:cubicBezTo>
                  <a:cubicBezTo>
                    <a:pt x="1717" y="1025"/>
                    <a:pt x="1717" y="1025"/>
                    <a:pt x="1717" y="1025"/>
                  </a:cubicBezTo>
                  <a:cubicBezTo>
                    <a:pt x="1717" y="1024"/>
                    <a:pt x="1717" y="1024"/>
                    <a:pt x="1717" y="1024"/>
                  </a:cubicBezTo>
                  <a:cubicBezTo>
                    <a:pt x="1718" y="1024"/>
                    <a:pt x="1718" y="1024"/>
                    <a:pt x="1718" y="1024"/>
                  </a:cubicBezTo>
                  <a:cubicBezTo>
                    <a:pt x="1718" y="1023"/>
                    <a:pt x="1718" y="1023"/>
                    <a:pt x="1718" y="1023"/>
                  </a:cubicBezTo>
                  <a:cubicBezTo>
                    <a:pt x="1719" y="1023"/>
                    <a:pt x="1719" y="1023"/>
                    <a:pt x="1719" y="1023"/>
                  </a:cubicBezTo>
                  <a:cubicBezTo>
                    <a:pt x="1719" y="1022"/>
                    <a:pt x="1719" y="1022"/>
                    <a:pt x="1719" y="1022"/>
                  </a:cubicBezTo>
                  <a:cubicBezTo>
                    <a:pt x="1721" y="1022"/>
                    <a:pt x="1721" y="1022"/>
                    <a:pt x="1721" y="1022"/>
                  </a:cubicBezTo>
                  <a:cubicBezTo>
                    <a:pt x="1721" y="1020"/>
                    <a:pt x="1721" y="1020"/>
                    <a:pt x="1721" y="1020"/>
                  </a:cubicBezTo>
                  <a:cubicBezTo>
                    <a:pt x="1723" y="1020"/>
                    <a:pt x="1723" y="1020"/>
                    <a:pt x="1723" y="1020"/>
                  </a:cubicBezTo>
                  <a:cubicBezTo>
                    <a:pt x="1723" y="1019"/>
                    <a:pt x="1723" y="1019"/>
                    <a:pt x="1723" y="1019"/>
                  </a:cubicBezTo>
                  <a:cubicBezTo>
                    <a:pt x="1724" y="1019"/>
                    <a:pt x="1724" y="1019"/>
                    <a:pt x="1724" y="1019"/>
                  </a:cubicBezTo>
                  <a:cubicBezTo>
                    <a:pt x="1724" y="1018"/>
                    <a:pt x="1724" y="1018"/>
                    <a:pt x="1724" y="1018"/>
                  </a:cubicBezTo>
                  <a:cubicBezTo>
                    <a:pt x="1727" y="1018"/>
                    <a:pt x="1727" y="1018"/>
                    <a:pt x="1728" y="1018"/>
                  </a:cubicBezTo>
                  <a:cubicBezTo>
                    <a:pt x="1728" y="1017"/>
                    <a:pt x="1728" y="1017"/>
                    <a:pt x="1728" y="1017"/>
                  </a:cubicBezTo>
                  <a:cubicBezTo>
                    <a:pt x="1730" y="1017"/>
                    <a:pt x="1730" y="1017"/>
                    <a:pt x="1730" y="1017"/>
                  </a:cubicBezTo>
                  <a:cubicBezTo>
                    <a:pt x="1730" y="1016"/>
                    <a:pt x="1730" y="1016"/>
                    <a:pt x="1730" y="1016"/>
                  </a:cubicBezTo>
                  <a:cubicBezTo>
                    <a:pt x="1733" y="1015"/>
                    <a:pt x="1733" y="1014"/>
                    <a:pt x="1734" y="1014"/>
                  </a:cubicBezTo>
                  <a:cubicBezTo>
                    <a:pt x="1734" y="1013"/>
                    <a:pt x="1734" y="1013"/>
                    <a:pt x="1734" y="1013"/>
                  </a:cubicBezTo>
                  <a:cubicBezTo>
                    <a:pt x="1736" y="1013"/>
                    <a:pt x="1736" y="1013"/>
                    <a:pt x="1736" y="1013"/>
                  </a:cubicBezTo>
                  <a:cubicBezTo>
                    <a:pt x="1736" y="1012"/>
                    <a:pt x="1736" y="1012"/>
                    <a:pt x="1736" y="1012"/>
                  </a:cubicBezTo>
                  <a:cubicBezTo>
                    <a:pt x="1737" y="1012"/>
                    <a:pt x="1737" y="1012"/>
                    <a:pt x="1737" y="1012"/>
                  </a:cubicBezTo>
                  <a:cubicBezTo>
                    <a:pt x="1737" y="1013"/>
                    <a:pt x="1737" y="1013"/>
                    <a:pt x="1737" y="1013"/>
                  </a:cubicBezTo>
                  <a:cubicBezTo>
                    <a:pt x="1740" y="1013"/>
                    <a:pt x="1740" y="1013"/>
                    <a:pt x="1741" y="1013"/>
                  </a:cubicBezTo>
                  <a:cubicBezTo>
                    <a:pt x="1741" y="1012"/>
                    <a:pt x="1741" y="1012"/>
                    <a:pt x="1741" y="1012"/>
                  </a:cubicBezTo>
                  <a:cubicBezTo>
                    <a:pt x="1742" y="1012"/>
                    <a:pt x="1742" y="1012"/>
                    <a:pt x="1742" y="1012"/>
                  </a:cubicBezTo>
                  <a:cubicBezTo>
                    <a:pt x="1742" y="1011"/>
                    <a:pt x="1742" y="1011"/>
                    <a:pt x="1742" y="1011"/>
                  </a:cubicBezTo>
                  <a:cubicBezTo>
                    <a:pt x="1745" y="1011"/>
                    <a:pt x="1746" y="1011"/>
                    <a:pt x="1747" y="1011"/>
                  </a:cubicBezTo>
                  <a:cubicBezTo>
                    <a:pt x="1747" y="1012"/>
                    <a:pt x="1747" y="1012"/>
                    <a:pt x="1747" y="1012"/>
                  </a:cubicBezTo>
                  <a:cubicBezTo>
                    <a:pt x="1750" y="1012"/>
                    <a:pt x="1751" y="1014"/>
                    <a:pt x="1753" y="1013"/>
                  </a:cubicBezTo>
                  <a:cubicBezTo>
                    <a:pt x="1753" y="1012"/>
                    <a:pt x="1753" y="1012"/>
                    <a:pt x="1753" y="1012"/>
                  </a:cubicBezTo>
                  <a:cubicBezTo>
                    <a:pt x="1754" y="1012"/>
                    <a:pt x="1754" y="1012"/>
                    <a:pt x="1754" y="1012"/>
                  </a:cubicBezTo>
                  <a:cubicBezTo>
                    <a:pt x="1754" y="1011"/>
                    <a:pt x="1754" y="1011"/>
                    <a:pt x="1754" y="1011"/>
                  </a:cubicBezTo>
                  <a:cubicBezTo>
                    <a:pt x="1755" y="1011"/>
                    <a:pt x="1755" y="1011"/>
                    <a:pt x="1755" y="1011"/>
                  </a:cubicBezTo>
                  <a:cubicBezTo>
                    <a:pt x="1755" y="1010"/>
                    <a:pt x="1755" y="1010"/>
                    <a:pt x="1755" y="1010"/>
                  </a:cubicBezTo>
                  <a:cubicBezTo>
                    <a:pt x="1760" y="1007"/>
                    <a:pt x="1764" y="1012"/>
                    <a:pt x="1769" y="1011"/>
                  </a:cubicBezTo>
                  <a:cubicBezTo>
                    <a:pt x="1769" y="1010"/>
                    <a:pt x="1769" y="1010"/>
                    <a:pt x="1769" y="1010"/>
                  </a:cubicBezTo>
                  <a:cubicBezTo>
                    <a:pt x="1770" y="1010"/>
                    <a:pt x="1770" y="1010"/>
                    <a:pt x="1770" y="1010"/>
                  </a:cubicBezTo>
                  <a:cubicBezTo>
                    <a:pt x="1770" y="1007"/>
                    <a:pt x="1770" y="1006"/>
                    <a:pt x="1770" y="1006"/>
                  </a:cubicBezTo>
                  <a:cubicBezTo>
                    <a:pt x="1773" y="1006"/>
                    <a:pt x="1774" y="1006"/>
                    <a:pt x="1774" y="1006"/>
                  </a:cubicBezTo>
                  <a:cubicBezTo>
                    <a:pt x="1774" y="1007"/>
                    <a:pt x="1774" y="1007"/>
                    <a:pt x="1774" y="1007"/>
                  </a:cubicBezTo>
                  <a:cubicBezTo>
                    <a:pt x="1777" y="1007"/>
                    <a:pt x="1776" y="1007"/>
                    <a:pt x="1776" y="1007"/>
                  </a:cubicBezTo>
                  <a:cubicBezTo>
                    <a:pt x="1776" y="1010"/>
                    <a:pt x="1776" y="1011"/>
                    <a:pt x="1776" y="1011"/>
                  </a:cubicBezTo>
                  <a:cubicBezTo>
                    <a:pt x="1780" y="1011"/>
                    <a:pt x="1781" y="1013"/>
                    <a:pt x="1782" y="1012"/>
                  </a:cubicBezTo>
                  <a:cubicBezTo>
                    <a:pt x="1782" y="1013"/>
                    <a:pt x="1782" y="1013"/>
                    <a:pt x="1782" y="1013"/>
                  </a:cubicBezTo>
                  <a:cubicBezTo>
                    <a:pt x="1781" y="1013"/>
                    <a:pt x="1781" y="1013"/>
                    <a:pt x="1781" y="1013"/>
                  </a:cubicBezTo>
                  <a:cubicBezTo>
                    <a:pt x="1781" y="1016"/>
                    <a:pt x="1781" y="1017"/>
                    <a:pt x="1781" y="1018"/>
                  </a:cubicBezTo>
                  <a:cubicBezTo>
                    <a:pt x="1780" y="1018"/>
                    <a:pt x="1780" y="1018"/>
                    <a:pt x="1780" y="1018"/>
                  </a:cubicBezTo>
                  <a:cubicBezTo>
                    <a:pt x="1780" y="1021"/>
                    <a:pt x="1780" y="1020"/>
                    <a:pt x="1780" y="1020"/>
                  </a:cubicBezTo>
                  <a:cubicBezTo>
                    <a:pt x="1777" y="1020"/>
                    <a:pt x="1778" y="1020"/>
                    <a:pt x="1777" y="1020"/>
                  </a:cubicBezTo>
                  <a:cubicBezTo>
                    <a:pt x="1777" y="1022"/>
                    <a:pt x="1777" y="1022"/>
                    <a:pt x="1777" y="1022"/>
                  </a:cubicBezTo>
                  <a:cubicBezTo>
                    <a:pt x="1775" y="1022"/>
                    <a:pt x="1775" y="1022"/>
                    <a:pt x="1775" y="1022"/>
                  </a:cubicBezTo>
                  <a:cubicBezTo>
                    <a:pt x="1775" y="1023"/>
                    <a:pt x="1775" y="1023"/>
                    <a:pt x="1775" y="1023"/>
                  </a:cubicBezTo>
                  <a:cubicBezTo>
                    <a:pt x="1772" y="1023"/>
                    <a:pt x="1773" y="1023"/>
                    <a:pt x="1773" y="1023"/>
                  </a:cubicBezTo>
                  <a:cubicBezTo>
                    <a:pt x="1773" y="1024"/>
                    <a:pt x="1773" y="1024"/>
                    <a:pt x="1773" y="1024"/>
                  </a:cubicBezTo>
                  <a:cubicBezTo>
                    <a:pt x="1771" y="1024"/>
                    <a:pt x="1771" y="1024"/>
                    <a:pt x="1771" y="1024"/>
                  </a:cubicBezTo>
                  <a:cubicBezTo>
                    <a:pt x="1771" y="1023"/>
                    <a:pt x="1771" y="1023"/>
                    <a:pt x="1771" y="1023"/>
                  </a:cubicBezTo>
                  <a:cubicBezTo>
                    <a:pt x="1768" y="1023"/>
                    <a:pt x="1766" y="1023"/>
                    <a:pt x="1764" y="1023"/>
                  </a:cubicBezTo>
                  <a:cubicBezTo>
                    <a:pt x="1764" y="1028"/>
                    <a:pt x="1766" y="1029"/>
                    <a:pt x="1768" y="1029"/>
                  </a:cubicBezTo>
                  <a:cubicBezTo>
                    <a:pt x="1768" y="1030"/>
                    <a:pt x="1768" y="1030"/>
                    <a:pt x="1768" y="1030"/>
                  </a:cubicBezTo>
                  <a:cubicBezTo>
                    <a:pt x="1771" y="1030"/>
                    <a:pt x="1770" y="1030"/>
                    <a:pt x="1770" y="1030"/>
                  </a:cubicBezTo>
                  <a:cubicBezTo>
                    <a:pt x="1770" y="1031"/>
                    <a:pt x="1770" y="1031"/>
                    <a:pt x="1770" y="1031"/>
                  </a:cubicBezTo>
                  <a:cubicBezTo>
                    <a:pt x="1769" y="1031"/>
                    <a:pt x="1769" y="1031"/>
                    <a:pt x="1769" y="1031"/>
                  </a:cubicBezTo>
                  <a:cubicBezTo>
                    <a:pt x="1769" y="1035"/>
                    <a:pt x="1767" y="1033"/>
                    <a:pt x="1767" y="1033"/>
                  </a:cubicBezTo>
                  <a:cubicBezTo>
                    <a:pt x="1767" y="1035"/>
                    <a:pt x="1767" y="1035"/>
                    <a:pt x="1767" y="1035"/>
                  </a:cubicBezTo>
                  <a:cubicBezTo>
                    <a:pt x="1766" y="1035"/>
                    <a:pt x="1766" y="1035"/>
                    <a:pt x="1766" y="1035"/>
                  </a:cubicBezTo>
                  <a:cubicBezTo>
                    <a:pt x="1766" y="1036"/>
                    <a:pt x="1766" y="1036"/>
                    <a:pt x="1766" y="1036"/>
                  </a:cubicBezTo>
                  <a:cubicBezTo>
                    <a:pt x="1764" y="1036"/>
                    <a:pt x="1764" y="1036"/>
                    <a:pt x="1764" y="1036"/>
                  </a:cubicBezTo>
                  <a:cubicBezTo>
                    <a:pt x="1764" y="1039"/>
                    <a:pt x="1764" y="1038"/>
                    <a:pt x="1764" y="1038"/>
                  </a:cubicBezTo>
                  <a:cubicBezTo>
                    <a:pt x="1763" y="1038"/>
                    <a:pt x="1763" y="1038"/>
                    <a:pt x="1763" y="1038"/>
                  </a:cubicBezTo>
                  <a:cubicBezTo>
                    <a:pt x="1763" y="1039"/>
                    <a:pt x="1763" y="1039"/>
                    <a:pt x="1763" y="1039"/>
                  </a:cubicBezTo>
                  <a:cubicBezTo>
                    <a:pt x="1764" y="1039"/>
                    <a:pt x="1764" y="1039"/>
                    <a:pt x="1764" y="1039"/>
                  </a:cubicBezTo>
                  <a:cubicBezTo>
                    <a:pt x="1764" y="1041"/>
                    <a:pt x="1764" y="1041"/>
                    <a:pt x="1764" y="1041"/>
                  </a:cubicBezTo>
                  <a:cubicBezTo>
                    <a:pt x="1766" y="1041"/>
                    <a:pt x="1766" y="1041"/>
                    <a:pt x="1766" y="1041"/>
                  </a:cubicBezTo>
                  <a:cubicBezTo>
                    <a:pt x="1766" y="1042"/>
                    <a:pt x="1766" y="1042"/>
                    <a:pt x="1766" y="1042"/>
                  </a:cubicBezTo>
                  <a:cubicBezTo>
                    <a:pt x="1767" y="1042"/>
                    <a:pt x="1767" y="1042"/>
                    <a:pt x="1767" y="1042"/>
                  </a:cubicBezTo>
                  <a:cubicBezTo>
                    <a:pt x="1767" y="1047"/>
                    <a:pt x="1767" y="1051"/>
                    <a:pt x="1767" y="1054"/>
                  </a:cubicBezTo>
                  <a:cubicBezTo>
                    <a:pt x="1768" y="1054"/>
                    <a:pt x="1768" y="1054"/>
                    <a:pt x="1768" y="1054"/>
                  </a:cubicBezTo>
                  <a:cubicBezTo>
                    <a:pt x="1768" y="1056"/>
                    <a:pt x="1768" y="1056"/>
                    <a:pt x="1768" y="1056"/>
                  </a:cubicBezTo>
                  <a:cubicBezTo>
                    <a:pt x="1769" y="1056"/>
                    <a:pt x="1769" y="1056"/>
                    <a:pt x="1769" y="1056"/>
                  </a:cubicBezTo>
                  <a:cubicBezTo>
                    <a:pt x="1769" y="1060"/>
                    <a:pt x="1772" y="1058"/>
                    <a:pt x="1771" y="1058"/>
                  </a:cubicBezTo>
                  <a:cubicBezTo>
                    <a:pt x="1772" y="1061"/>
                    <a:pt x="1773" y="1062"/>
                    <a:pt x="1773" y="1063"/>
                  </a:cubicBezTo>
                  <a:cubicBezTo>
                    <a:pt x="1774" y="1063"/>
                    <a:pt x="1774" y="1063"/>
                    <a:pt x="1774" y="1063"/>
                  </a:cubicBezTo>
                  <a:cubicBezTo>
                    <a:pt x="1774" y="1064"/>
                    <a:pt x="1774" y="1064"/>
                    <a:pt x="1774" y="1064"/>
                  </a:cubicBezTo>
                  <a:cubicBezTo>
                    <a:pt x="1775" y="1064"/>
                    <a:pt x="1775" y="1064"/>
                    <a:pt x="1775" y="1064"/>
                  </a:cubicBezTo>
                  <a:cubicBezTo>
                    <a:pt x="1775" y="1065"/>
                    <a:pt x="1775" y="1065"/>
                    <a:pt x="1775" y="1065"/>
                  </a:cubicBezTo>
                  <a:cubicBezTo>
                    <a:pt x="1778" y="1065"/>
                    <a:pt x="1778" y="1065"/>
                    <a:pt x="1779" y="1065"/>
                  </a:cubicBezTo>
                  <a:cubicBezTo>
                    <a:pt x="1779" y="1067"/>
                    <a:pt x="1779" y="1067"/>
                    <a:pt x="1779" y="1067"/>
                  </a:cubicBezTo>
                  <a:cubicBezTo>
                    <a:pt x="1780" y="1067"/>
                    <a:pt x="1780" y="1067"/>
                    <a:pt x="1780" y="1067"/>
                  </a:cubicBezTo>
                  <a:cubicBezTo>
                    <a:pt x="1780" y="1069"/>
                    <a:pt x="1780" y="1069"/>
                    <a:pt x="1780" y="1069"/>
                  </a:cubicBezTo>
                  <a:cubicBezTo>
                    <a:pt x="1779" y="1069"/>
                    <a:pt x="1779" y="1069"/>
                    <a:pt x="1779" y="1069"/>
                  </a:cubicBezTo>
                  <a:cubicBezTo>
                    <a:pt x="1779" y="1072"/>
                    <a:pt x="1779" y="1071"/>
                    <a:pt x="1779" y="1071"/>
                  </a:cubicBezTo>
                  <a:cubicBezTo>
                    <a:pt x="1777" y="1071"/>
                    <a:pt x="1777" y="1071"/>
                    <a:pt x="1777" y="1071"/>
                  </a:cubicBezTo>
                  <a:cubicBezTo>
                    <a:pt x="1777" y="1073"/>
                    <a:pt x="1777" y="1073"/>
                    <a:pt x="1777" y="1073"/>
                  </a:cubicBezTo>
                  <a:cubicBezTo>
                    <a:pt x="1776" y="1073"/>
                    <a:pt x="1776" y="1073"/>
                    <a:pt x="1776" y="1073"/>
                  </a:cubicBezTo>
                  <a:cubicBezTo>
                    <a:pt x="1776" y="1074"/>
                    <a:pt x="1776" y="1074"/>
                    <a:pt x="1776" y="1074"/>
                  </a:cubicBezTo>
                  <a:cubicBezTo>
                    <a:pt x="1775" y="1074"/>
                    <a:pt x="1775" y="1074"/>
                    <a:pt x="1775" y="1074"/>
                  </a:cubicBezTo>
                  <a:cubicBezTo>
                    <a:pt x="1775" y="1075"/>
                    <a:pt x="1775" y="1075"/>
                    <a:pt x="1775" y="1075"/>
                  </a:cubicBezTo>
                  <a:cubicBezTo>
                    <a:pt x="1774" y="1075"/>
                    <a:pt x="1774" y="1075"/>
                    <a:pt x="1774" y="1075"/>
                  </a:cubicBezTo>
                  <a:cubicBezTo>
                    <a:pt x="1773" y="1080"/>
                    <a:pt x="1769" y="1078"/>
                    <a:pt x="1768" y="1079"/>
                  </a:cubicBezTo>
                  <a:cubicBezTo>
                    <a:pt x="1768" y="1080"/>
                    <a:pt x="1768" y="1080"/>
                    <a:pt x="1768" y="1080"/>
                  </a:cubicBezTo>
                  <a:cubicBezTo>
                    <a:pt x="1765" y="1080"/>
                    <a:pt x="1766" y="1080"/>
                    <a:pt x="1766" y="1080"/>
                  </a:cubicBezTo>
                  <a:cubicBezTo>
                    <a:pt x="1766" y="1081"/>
                    <a:pt x="1766" y="1081"/>
                    <a:pt x="1766" y="1081"/>
                  </a:cubicBezTo>
                  <a:cubicBezTo>
                    <a:pt x="1763" y="1081"/>
                    <a:pt x="1763" y="1081"/>
                    <a:pt x="1763" y="1081"/>
                  </a:cubicBezTo>
                  <a:cubicBezTo>
                    <a:pt x="1763" y="1082"/>
                    <a:pt x="1763" y="1082"/>
                    <a:pt x="1763" y="1082"/>
                  </a:cubicBezTo>
                  <a:cubicBezTo>
                    <a:pt x="1760" y="1083"/>
                    <a:pt x="1760" y="1084"/>
                    <a:pt x="1760" y="1083"/>
                  </a:cubicBezTo>
                  <a:cubicBezTo>
                    <a:pt x="1760" y="1084"/>
                    <a:pt x="1760" y="1084"/>
                    <a:pt x="1760" y="1084"/>
                  </a:cubicBezTo>
                  <a:cubicBezTo>
                    <a:pt x="1758" y="1084"/>
                    <a:pt x="1758" y="1084"/>
                    <a:pt x="1758" y="1084"/>
                  </a:cubicBezTo>
                  <a:cubicBezTo>
                    <a:pt x="1758" y="1087"/>
                    <a:pt x="1758" y="1088"/>
                    <a:pt x="1758" y="1088"/>
                  </a:cubicBezTo>
                  <a:cubicBezTo>
                    <a:pt x="1757" y="1088"/>
                    <a:pt x="1757" y="1088"/>
                    <a:pt x="1757" y="1088"/>
                  </a:cubicBezTo>
                  <a:cubicBezTo>
                    <a:pt x="1757" y="1089"/>
                    <a:pt x="1757" y="1089"/>
                    <a:pt x="1757" y="1089"/>
                  </a:cubicBezTo>
                  <a:cubicBezTo>
                    <a:pt x="1753" y="1089"/>
                    <a:pt x="1750" y="1091"/>
                    <a:pt x="1748" y="1090"/>
                  </a:cubicBezTo>
                  <a:cubicBezTo>
                    <a:pt x="1748" y="1092"/>
                    <a:pt x="1748" y="1092"/>
                    <a:pt x="1748" y="1092"/>
                  </a:cubicBezTo>
                  <a:cubicBezTo>
                    <a:pt x="1744" y="1092"/>
                    <a:pt x="1742" y="1092"/>
                    <a:pt x="1741" y="1092"/>
                  </a:cubicBezTo>
                  <a:cubicBezTo>
                    <a:pt x="1741" y="1093"/>
                    <a:pt x="1741" y="1093"/>
                    <a:pt x="1741" y="1093"/>
                  </a:cubicBezTo>
                  <a:cubicBezTo>
                    <a:pt x="1736" y="1092"/>
                    <a:pt x="1734" y="1094"/>
                    <a:pt x="1732" y="1094"/>
                  </a:cubicBezTo>
                  <a:cubicBezTo>
                    <a:pt x="1732" y="1095"/>
                    <a:pt x="1732" y="1095"/>
                    <a:pt x="1732" y="1095"/>
                  </a:cubicBezTo>
                  <a:cubicBezTo>
                    <a:pt x="1730" y="1096"/>
                    <a:pt x="1729" y="1097"/>
                    <a:pt x="1729" y="1096"/>
                  </a:cubicBezTo>
                  <a:cubicBezTo>
                    <a:pt x="1729" y="1099"/>
                    <a:pt x="1729" y="1100"/>
                    <a:pt x="1729" y="1100"/>
                  </a:cubicBezTo>
                  <a:cubicBezTo>
                    <a:pt x="1728" y="1100"/>
                    <a:pt x="1728" y="1100"/>
                    <a:pt x="1728" y="1100"/>
                  </a:cubicBezTo>
                  <a:cubicBezTo>
                    <a:pt x="1728" y="1104"/>
                    <a:pt x="1723" y="1102"/>
                    <a:pt x="1722" y="1102"/>
                  </a:cubicBezTo>
                  <a:cubicBezTo>
                    <a:pt x="1722" y="1103"/>
                    <a:pt x="1722" y="1103"/>
                    <a:pt x="1722" y="1103"/>
                  </a:cubicBezTo>
                  <a:cubicBezTo>
                    <a:pt x="1721" y="1103"/>
                    <a:pt x="1721" y="1103"/>
                    <a:pt x="1721" y="1103"/>
                  </a:cubicBezTo>
                  <a:cubicBezTo>
                    <a:pt x="1721" y="1105"/>
                    <a:pt x="1721" y="1105"/>
                    <a:pt x="1721" y="1105"/>
                  </a:cubicBezTo>
                  <a:cubicBezTo>
                    <a:pt x="1719" y="1105"/>
                    <a:pt x="1719" y="1105"/>
                    <a:pt x="1719" y="1105"/>
                  </a:cubicBezTo>
                  <a:cubicBezTo>
                    <a:pt x="1719" y="1106"/>
                    <a:pt x="1719" y="1106"/>
                    <a:pt x="1719" y="1106"/>
                  </a:cubicBezTo>
                  <a:cubicBezTo>
                    <a:pt x="1716" y="1106"/>
                    <a:pt x="1717" y="1108"/>
                    <a:pt x="1717" y="1108"/>
                  </a:cubicBezTo>
                  <a:cubicBezTo>
                    <a:pt x="1714" y="1109"/>
                    <a:pt x="1713" y="1110"/>
                    <a:pt x="1712" y="1109"/>
                  </a:cubicBezTo>
                  <a:cubicBezTo>
                    <a:pt x="1713" y="1108"/>
                    <a:pt x="1713" y="1108"/>
                    <a:pt x="1713" y="1108"/>
                  </a:cubicBezTo>
                  <a:cubicBezTo>
                    <a:pt x="1712" y="1108"/>
                    <a:pt x="1712" y="1108"/>
                    <a:pt x="1712" y="1108"/>
                  </a:cubicBezTo>
                  <a:cubicBezTo>
                    <a:pt x="1712" y="1107"/>
                    <a:pt x="1712" y="1107"/>
                    <a:pt x="1712" y="1107"/>
                  </a:cubicBezTo>
                  <a:cubicBezTo>
                    <a:pt x="1709" y="1107"/>
                    <a:pt x="1710" y="1107"/>
                    <a:pt x="1710" y="1107"/>
                  </a:cubicBezTo>
                  <a:cubicBezTo>
                    <a:pt x="1709" y="1103"/>
                    <a:pt x="1706" y="1104"/>
                    <a:pt x="1705" y="1103"/>
                  </a:cubicBezTo>
                  <a:cubicBezTo>
                    <a:pt x="1705" y="1102"/>
                    <a:pt x="1705" y="1102"/>
                    <a:pt x="1705" y="1102"/>
                  </a:cubicBezTo>
                  <a:cubicBezTo>
                    <a:pt x="1702" y="1102"/>
                    <a:pt x="1703" y="1102"/>
                    <a:pt x="1703" y="1102"/>
                  </a:cubicBezTo>
                  <a:cubicBezTo>
                    <a:pt x="1703" y="1101"/>
                    <a:pt x="1703" y="1101"/>
                    <a:pt x="1703" y="1101"/>
                  </a:cubicBezTo>
                  <a:cubicBezTo>
                    <a:pt x="1699" y="1101"/>
                    <a:pt x="1697" y="1099"/>
                    <a:pt x="1696" y="1100"/>
                  </a:cubicBezTo>
                  <a:cubicBezTo>
                    <a:pt x="1696" y="1099"/>
                    <a:pt x="1696" y="1099"/>
                    <a:pt x="1696" y="1099"/>
                  </a:cubicBezTo>
                  <a:cubicBezTo>
                    <a:pt x="1687" y="1099"/>
                    <a:pt x="1680" y="1098"/>
                    <a:pt x="1674" y="1100"/>
                  </a:cubicBezTo>
                  <a:cubicBezTo>
                    <a:pt x="1674" y="1101"/>
                    <a:pt x="1674" y="1101"/>
                    <a:pt x="1674" y="1101"/>
                  </a:cubicBezTo>
                  <a:cubicBezTo>
                    <a:pt x="1671" y="1101"/>
                    <a:pt x="1672" y="1101"/>
                    <a:pt x="1672" y="1101"/>
                  </a:cubicBezTo>
                  <a:cubicBezTo>
                    <a:pt x="1672" y="1102"/>
                    <a:pt x="1672" y="1102"/>
                    <a:pt x="1672" y="1102"/>
                  </a:cubicBezTo>
                  <a:cubicBezTo>
                    <a:pt x="1671" y="1102"/>
                    <a:pt x="1671" y="1102"/>
                    <a:pt x="1671" y="1102"/>
                  </a:cubicBezTo>
                  <a:cubicBezTo>
                    <a:pt x="1671" y="1103"/>
                    <a:pt x="1671" y="1103"/>
                    <a:pt x="1671" y="1103"/>
                  </a:cubicBezTo>
                  <a:cubicBezTo>
                    <a:pt x="1670" y="1103"/>
                    <a:pt x="1670" y="1103"/>
                    <a:pt x="1670" y="1103"/>
                  </a:cubicBezTo>
                  <a:cubicBezTo>
                    <a:pt x="1670" y="1105"/>
                    <a:pt x="1670" y="1105"/>
                    <a:pt x="1670" y="1105"/>
                  </a:cubicBezTo>
                  <a:cubicBezTo>
                    <a:pt x="1668" y="1105"/>
                    <a:pt x="1668" y="1105"/>
                    <a:pt x="1668" y="1105"/>
                  </a:cubicBezTo>
                  <a:cubicBezTo>
                    <a:pt x="1668" y="1106"/>
                    <a:pt x="1668" y="1106"/>
                    <a:pt x="1668" y="1106"/>
                  </a:cubicBezTo>
                  <a:cubicBezTo>
                    <a:pt x="1665" y="1106"/>
                    <a:pt x="1665" y="1109"/>
                    <a:pt x="1665" y="1109"/>
                  </a:cubicBezTo>
                  <a:cubicBezTo>
                    <a:pt x="1664" y="1109"/>
                    <a:pt x="1664" y="1109"/>
                    <a:pt x="1664" y="1109"/>
                  </a:cubicBezTo>
                  <a:cubicBezTo>
                    <a:pt x="1664" y="1111"/>
                    <a:pt x="1664" y="1111"/>
                    <a:pt x="1664" y="1111"/>
                  </a:cubicBezTo>
                  <a:cubicBezTo>
                    <a:pt x="1662" y="1111"/>
                    <a:pt x="1662" y="1111"/>
                    <a:pt x="1662" y="1111"/>
                  </a:cubicBezTo>
                  <a:cubicBezTo>
                    <a:pt x="1662" y="1113"/>
                    <a:pt x="1662" y="1113"/>
                    <a:pt x="1662" y="1113"/>
                  </a:cubicBezTo>
                  <a:cubicBezTo>
                    <a:pt x="1661" y="1113"/>
                    <a:pt x="1661" y="1113"/>
                    <a:pt x="1661" y="1113"/>
                  </a:cubicBezTo>
                  <a:cubicBezTo>
                    <a:pt x="1661" y="1116"/>
                    <a:pt x="1661" y="1115"/>
                    <a:pt x="1661" y="1115"/>
                  </a:cubicBezTo>
                  <a:cubicBezTo>
                    <a:pt x="1660" y="1115"/>
                    <a:pt x="1660" y="1115"/>
                    <a:pt x="1660" y="1115"/>
                  </a:cubicBezTo>
                  <a:cubicBezTo>
                    <a:pt x="1660" y="1118"/>
                    <a:pt x="1660" y="1119"/>
                    <a:pt x="1660" y="1119"/>
                  </a:cubicBezTo>
                  <a:cubicBezTo>
                    <a:pt x="1659" y="1119"/>
                    <a:pt x="1659" y="1119"/>
                    <a:pt x="1659" y="1119"/>
                  </a:cubicBezTo>
                  <a:cubicBezTo>
                    <a:pt x="1658" y="1125"/>
                    <a:pt x="1662" y="1123"/>
                    <a:pt x="1664" y="1124"/>
                  </a:cubicBezTo>
                  <a:cubicBezTo>
                    <a:pt x="1664" y="1125"/>
                    <a:pt x="1664" y="1125"/>
                    <a:pt x="1664" y="1125"/>
                  </a:cubicBezTo>
                  <a:cubicBezTo>
                    <a:pt x="1666" y="1125"/>
                    <a:pt x="1666" y="1125"/>
                    <a:pt x="1666" y="1125"/>
                  </a:cubicBezTo>
                  <a:cubicBezTo>
                    <a:pt x="1666" y="1126"/>
                    <a:pt x="1666" y="1126"/>
                    <a:pt x="1666" y="1126"/>
                  </a:cubicBezTo>
                  <a:cubicBezTo>
                    <a:pt x="1665" y="1126"/>
                    <a:pt x="1665" y="1126"/>
                    <a:pt x="1665" y="1126"/>
                  </a:cubicBezTo>
                  <a:cubicBezTo>
                    <a:pt x="1665" y="1127"/>
                    <a:pt x="1665" y="1127"/>
                    <a:pt x="1665" y="1127"/>
                  </a:cubicBezTo>
                  <a:cubicBezTo>
                    <a:pt x="1664" y="1127"/>
                    <a:pt x="1664" y="1127"/>
                    <a:pt x="1664" y="1127"/>
                  </a:cubicBezTo>
                  <a:cubicBezTo>
                    <a:pt x="1664" y="1128"/>
                    <a:pt x="1664" y="1128"/>
                    <a:pt x="1664" y="1128"/>
                  </a:cubicBezTo>
                  <a:cubicBezTo>
                    <a:pt x="1661" y="1129"/>
                    <a:pt x="1661" y="1130"/>
                    <a:pt x="1660" y="1130"/>
                  </a:cubicBezTo>
                  <a:cubicBezTo>
                    <a:pt x="1660" y="1132"/>
                    <a:pt x="1660" y="1134"/>
                    <a:pt x="1660" y="1134"/>
                  </a:cubicBezTo>
                  <a:cubicBezTo>
                    <a:pt x="1661" y="1134"/>
                    <a:pt x="1661" y="1134"/>
                    <a:pt x="1661" y="1134"/>
                  </a:cubicBezTo>
                  <a:cubicBezTo>
                    <a:pt x="1661" y="1135"/>
                    <a:pt x="1661" y="1135"/>
                    <a:pt x="1661" y="1135"/>
                  </a:cubicBezTo>
                  <a:cubicBezTo>
                    <a:pt x="1662" y="1135"/>
                    <a:pt x="1662" y="1135"/>
                    <a:pt x="1662" y="1135"/>
                  </a:cubicBezTo>
                  <a:cubicBezTo>
                    <a:pt x="1662" y="1137"/>
                    <a:pt x="1662" y="1137"/>
                    <a:pt x="1662" y="1137"/>
                  </a:cubicBezTo>
                  <a:cubicBezTo>
                    <a:pt x="1660" y="1137"/>
                    <a:pt x="1660" y="1137"/>
                    <a:pt x="1660" y="1137"/>
                  </a:cubicBezTo>
                  <a:cubicBezTo>
                    <a:pt x="1660" y="1135"/>
                    <a:pt x="1660" y="1135"/>
                    <a:pt x="1660" y="1135"/>
                  </a:cubicBezTo>
                  <a:cubicBezTo>
                    <a:pt x="1657" y="1138"/>
                    <a:pt x="1653" y="1136"/>
                    <a:pt x="1654" y="1139"/>
                  </a:cubicBezTo>
                  <a:cubicBezTo>
                    <a:pt x="1652" y="1136"/>
                    <a:pt x="1651" y="1138"/>
                    <a:pt x="1651" y="1138"/>
                  </a:cubicBezTo>
                  <a:cubicBezTo>
                    <a:pt x="1651" y="1139"/>
                    <a:pt x="1651" y="1139"/>
                    <a:pt x="1651" y="1139"/>
                  </a:cubicBezTo>
                  <a:cubicBezTo>
                    <a:pt x="1649" y="1139"/>
                    <a:pt x="1649" y="1139"/>
                    <a:pt x="1649" y="1139"/>
                  </a:cubicBezTo>
                  <a:cubicBezTo>
                    <a:pt x="1649" y="1142"/>
                    <a:pt x="1649" y="1143"/>
                    <a:pt x="1649" y="1144"/>
                  </a:cubicBezTo>
                  <a:cubicBezTo>
                    <a:pt x="1651" y="1144"/>
                    <a:pt x="1651" y="1144"/>
                    <a:pt x="1651" y="1144"/>
                  </a:cubicBezTo>
                  <a:cubicBezTo>
                    <a:pt x="1651" y="1148"/>
                    <a:pt x="1648" y="1150"/>
                    <a:pt x="1647" y="1150"/>
                  </a:cubicBezTo>
                  <a:cubicBezTo>
                    <a:pt x="1647" y="1151"/>
                    <a:pt x="1647" y="1151"/>
                    <a:pt x="1647" y="1151"/>
                  </a:cubicBezTo>
                  <a:cubicBezTo>
                    <a:pt x="1644" y="1151"/>
                    <a:pt x="1645" y="1151"/>
                    <a:pt x="1645" y="1151"/>
                  </a:cubicBezTo>
                  <a:cubicBezTo>
                    <a:pt x="1645" y="1154"/>
                    <a:pt x="1645" y="1153"/>
                    <a:pt x="1645" y="1153"/>
                  </a:cubicBezTo>
                  <a:cubicBezTo>
                    <a:pt x="1642" y="1153"/>
                    <a:pt x="1643" y="1153"/>
                    <a:pt x="1642" y="1153"/>
                  </a:cubicBezTo>
                  <a:cubicBezTo>
                    <a:pt x="1643" y="1157"/>
                    <a:pt x="1642" y="1159"/>
                    <a:pt x="1641" y="1159"/>
                  </a:cubicBezTo>
                  <a:cubicBezTo>
                    <a:pt x="1642" y="1159"/>
                    <a:pt x="1642" y="1159"/>
                    <a:pt x="1642" y="1159"/>
                  </a:cubicBezTo>
                  <a:cubicBezTo>
                    <a:pt x="1642" y="1163"/>
                    <a:pt x="1642" y="1166"/>
                    <a:pt x="1642" y="1167"/>
                  </a:cubicBezTo>
                  <a:cubicBezTo>
                    <a:pt x="1643" y="1167"/>
                    <a:pt x="1643" y="1167"/>
                    <a:pt x="1643" y="1167"/>
                  </a:cubicBezTo>
                  <a:cubicBezTo>
                    <a:pt x="1643" y="1169"/>
                    <a:pt x="1643" y="1169"/>
                    <a:pt x="1643" y="1169"/>
                  </a:cubicBezTo>
                  <a:cubicBezTo>
                    <a:pt x="1642" y="1169"/>
                    <a:pt x="1642" y="1169"/>
                    <a:pt x="1642" y="1169"/>
                  </a:cubicBezTo>
                  <a:cubicBezTo>
                    <a:pt x="1642" y="1170"/>
                    <a:pt x="1642" y="1170"/>
                    <a:pt x="1642" y="1170"/>
                  </a:cubicBezTo>
                  <a:cubicBezTo>
                    <a:pt x="1641" y="1170"/>
                    <a:pt x="1641" y="1170"/>
                    <a:pt x="1641" y="1170"/>
                  </a:cubicBezTo>
                  <a:cubicBezTo>
                    <a:pt x="1641" y="1173"/>
                    <a:pt x="1641" y="1172"/>
                    <a:pt x="1641" y="1172"/>
                  </a:cubicBezTo>
                  <a:cubicBezTo>
                    <a:pt x="1640" y="1172"/>
                    <a:pt x="1640" y="1172"/>
                    <a:pt x="1640" y="1172"/>
                  </a:cubicBezTo>
                  <a:cubicBezTo>
                    <a:pt x="1640" y="1175"/>
                    <a:pt x="1640" y="1174"/>
                    <a:pt x="1640" y="1175"/>
                  </a:cubicBezTo>
                  <a:cubicBezTo>
                    <a:pt x="1637" y="1175"/>
                    <a:pt x="1636" y="1175"/>
                    <a:pt x="1635" y="1175"/>
                  </a:cubicBezTo>
                  <a:cubicBezTo>
                    <a:pt x="1635" y="1172"/>
                    <a:pt x="1635" y="1173"/>
                    <a:pt x="1635" y="1172"/>
                  </a:cubicBezTo>
                  <a:cubicBezTo>
                    <a:pt x="1632" y="1172"/>
                    <a:pt x="1633" y="1172"/>
                    <a:pt x="1633" y="1172"/>
                  </a:cubicBezTo>
                  <a:cubicBezTo>
                    <a:pt x="1633" y="1171"/>
                    <a:pt x="1633" y="1171"/>
                    <a:pt x="1633" y="1171"/>
                  </a:cubicBezTo>
                  <a:cubicBezTo>
                    <a:pt x="1630" y="1171"/>
                    <a:pt x="1629" y="1171"/>
                    <a:pt x="1629" y="1171"/>
                  </a:cubicBezTo>
                  <a:cubicBezTo>
                    <a:pt x="1629" y="1172"/>
                    <a:pt x="1629" y="1172"/>
                    <a:pt x="1629" y="1172"/>
                  </a:cubicBezTo>
                  <a:cubicBezTo>
                    <a:pt x="1628" y="1172"/>
                    <a:pt x="1628" y="1172"/>
                    <a:pt x="1628" y="1172"/>
                  </a:cubicBezTo>
                  <a:cubicBezTo>
                    <a:pt x="1628" y="1171"/>
                    <a:pt x="1628" y="1171"/>
                    <a:pt x="1628" y="1171"/>
                  </a:cubicBezTo>
                  <a:cubicBezTo>
                    <a:pt x="1625" y="1173"/>
                    <a:pt x="1622" y="1172"/>
                    <a:pt x="1621" y="1173"/>
                  </a:cubicBezTo>
                  <a:cubicBezTo>
                    <a:pt x="1621" y="1175"/>
                    <a:pt x="1621" y="1175"/>
                    <a:pt x="1621" y="1175"/>
                  </a:cubicBezTo>
                  <a:cubicBezTo>
                    <a:pt x="1620" y="1175"/>
                    <a:pt x="1620" y="1175"/>
                    <a:pt x="1620" y="1175"/>
                  </a:cubicBezTo>
                  <a:cubicBezTo>
                    <a:pt x="1620" y="1176"/>
                    <a:pt x="1620" y="1176"/>
                    <a:pt x="1620" y="1176"/>
                  </a:cubicBezTo>
                  <a:cubicBezTo>
                    <a:pt x="1619" y="1176"/>
                    <a:pt x="1619" y="1176"/>
                    <a:pt x="1619" y="1176"/>
                  </a:cubicBezTo>
                  <a:cubicBezTo>
                    <a:pt x="1619" y="1179"/>
                    <a:pt x="1619" y="1178"/>
                    <a:pt x="1619" y="1178"/>
                  </a:cubicBezTo>
                  <a:cubicBezTo>
                    <a:pt x="1616" y="1179"/>
                    <a:pt x="1616" y="1180"/>
                    <a:pt x="1615" y="1179"/>
                  </a:cubicBezTo>
                  <a:cubicBezTo>
                    <a:pt x="1615" y="1178"/>
                    <a:pt x="1615" y="1178"/>
                    <a:pt x="1615" y="1178"/>
                  </a:cubicBezTo>
                  <a:cubicBezTo>
                    <a:pt x="1614" y="1180"/>
                    <a:pt x="1613" y="1179"/>
                    <a:pt x="1613" y="1179"/>
                  </a:cubicBezTo>
                  <a:cubicBezTo>
                    <a:pt x="1613" y="1181"/>
                    <a:pt x="1613" y="1181"/>
                    <a:pt x="1613" y="1181"/>
                  </a:cubicBezTo>
                  <a:cubicBezTo>
                    <a:pt x="1610" y="1181"/>
                    <a:pt x="1610" y="1181"/>
                    <a:pt x="1610" y="1181"/>
                  </a:cubicBezTo>
                  <a:cubicBezTo>
                    <a:pt x="1610" y="1182"/>
                    <a:pt x="1610" y="1182"/>
                    <a:pt x="1610" y="1182"/>
                  </a:cubicBezTo>
                  <a:cubicBezTo>
                    <a:pt x="1606" y="1181"/>
                    <a:pt x="1605" y="1184"/>
                    <a:pt x="1603" y="1183"/>
                  </a:cubicBezTo>
                  <a:cubicBezTo>
                    <a:pt x="1603" y="1184"/>
                    <a:pt x="1603" y="1184"/>
                    <a:pt x="1603" y="1184"/>
                  </a:cubicBezTo>
                  <a:cubicBezTo>
                    <a:pt x="1600" y="1184"/>
                    <a:pt x="1601" y="1184"/>
                    <a:pt x="1601" y="1184"/>
                  </a:cubicBezTo>
                  <a:cubicBezTo>
                    <a:pt x="1601" y="1188"/>
                    <a:pt x="1598" y="1186"/>
                    <a:pt x="1597" y="1186"/>
                  </a:cubicBezTo>
                  <a:cubicBezTo>
                    <a:pt x="1597" y="1188"/>
                    <a:pt x="1597" y="1188"/>
                    <a:pt x="1597" y="1188"/>
                  </a:cubicBezTo>
                  <a:cubicBezTo>
                    <a:pt x="1596" y="1188"/>
                    <a:pt x="1596" y="1188"/>
                    <a:pt x="1596" y="1188"/>
                  </a:cubicBezTo>
                  <a:cubicBezTo>
                    <a:pt x="1596" y="1189"/>
                    <a:pt x="1596" y="1189"/>
                    <a:pt x="1596" y="1189"/>
                  </a:cubicBezTo>
                  <a:cubicBezTo>
                    <a:pt x="1595" y="1189"/>
                    <a:pt x="1595" y="1189"/>
                    <a:pt x="1595" y="1189"/>
                  </a:cubicBezTo>
                  <a:cubicBezTo>
                    <a:pt x="1595" y="1190"/>
                    <a:pt x="1595" y="1190"/>
                    <a:pt x="1595" y="1190"/>
                  </a:cubicBezTo>
                  <a:cubicBezTo>
                    <a:pt x="1594" y="1190"/>
                    <a:pt x="1594" y="1190"/>
                    <a:pt x="1594" y="1190"/>
                  </a:cubicBezTo>
                  <a:cubicBezTo>
                    <a:pt x="1594" y="1193"/>
                    <a:pt x="1594" y="1192"/>
                    <a:pt x="1594" y="1192"/>
                  </a:cubicBezTo>
                  <a:cubicBezTo>
                    <a:pt x="1592" y="1192"/>
                    <a:pt x="1592" y="1192"/>
                    <a:pt x="1592" y="1192"/>
                  </a:cubicBezTo>
                  <a:cubicBezTo>
                    <a:pt x="1592" y="1194"/>
                    <a:pt x="1592" y="1194"/>
                    <a:pt x="1592" y="1194"/>
                  </a:cubicBezTo>
                  <a:cubicBezTo>
                    <a:pt x="1590" y="1194"/>
                    <a:pt x="1590" y="1194"/>
                    <a:pt x="1590" y="1194"/>
                  </a:cubicBezTo>
                  <a:cubicBezTo>
                    <a:pt x="1590" y="1195"/>
                    <a:pt x="1590" y="1195"/>
                    <a:pt x="1590" y="1195"/>
                  </a:cubicBezTo>
                  <a:cubicBezTo>
                    <a:pt x="1589" y="1195"/>
                    <a:pt x="1589" y="1195"/>
                    <a:pt x="1589" y="1195"/>
                  </a:cubicBezTo>
                  <a:cubicBezTo>
                    <a:pt x="1589" y="1196"/>
                    <a:pt x="1589" y="1196"/>
                    <a:pt x="1589" y="1196"/>
                  </a:cubicBezTo>
                  <a:cubicBezTo>
                    <a:pt x="1588" y="1196"/>
                    <a:pt x="1588" y="1196"/>
                    <a:pt x="1588" y="1196"/>
                  </a:cubicBezTo>
                  <a:cubicBezTo>
                    <a:pt x="1588" y="1197"/>
                    <a:pt x="1588" y="1197"/>
                    <a:pt x="1588" y="1197"/>
                  </a:cubicBezTo>
                  <a:cubicBezTo>
                    <a:pt x="1584" y="1197"/>
                    <a:pt x="1586" y="1200"/>
                    <a:pt x="1585" y="1199"/>
                  </a:cubicBezTo>
                  <a:cubicBezTo>
                    <a:pt x="1584" y="1199"/>
                    <a:pt x="1584" y="1199"/>
                    <a:pt x="1584" y="1199"/>
                  </a:cubicBezTo>
                  <a:cubicBezTo>
                    <a:pt x="1584" y="1202"/>
                    <a:pt x="1584" y="1202"/>
                    <a:pt x="1584" y="1202"/>
                  </a:cubicBezTo>
                  <a:cubicBezTo>
                    <a:pt x="1581" y="1202"/>
                    <a:pt x="1581" y="1204"/>
                    <a:pt x="1581" y="1203"/>
                  </a:cubicBezTo>
                  <a:cubicBezTo>
                    <a:pt x="1580" y="1206"/>
                    <a:pt x="1579" y="1206"/>
                    <a:pt x="1579" y="1207"/>
                  </a:cubicBezTo>
                  <a:cubicBezTo>
                    <a:pt x="1578" y="1207"/>
                    <a:pt x="1578" y="1207"/>
                    <a:pt x="1578" y="1207"/>
                  </a:cubicBezTo>
                  <a:cubicBezTo>
                    <a:pt x="1578" y="1208"/>
                    <a:pt x="1578" y="1208"/>
                    <a:pt x="1578" y="1208"/>
                  </a:cubicBezTo>
                  <a:cubicBezTo>
                    <a:pt x="1577" y="1208"/>
                    <a:pt x="1577" y="1208"/>
                    <a:pt x="1577" y="1208"/>
                  </a:cubicBezTo>
                  <a:cubicBezTo>
                    <a:pt x="1577" y="1209"/>
                    <a:pt x="1577" y="1209"/>
                    <a:pt x="1577" y="1209"/>
                  </a:cubicBezTo>
                  <a:cubicBezTo>
                    <a:pt x="1576" y="1209"/>
                    <a:pt x="1576" y="1209"/>
                    <a:pt x="1576" y="1209"/>
                  </a:cubicBezTo>
                  <a:cubicBezTo>
                    <a:pt x="1576" y="1210"/>
                    <a:pt x="1576" y="1210"/>
                    <a:pt x="1576" y="1210"/>
                  </a:cubicBezTo>
                  <a:cubicBezTo>
                    <a:pt x="1575" y="1210"/>
                    <a:pt x="1575" y="1210"/>
                    <a:pt x="1575" y="1210"/>
                  </a:cubicBezTo>
                  <a:cubicBezTo>
                    <a:pt x="1575" y="1211"/>
                    <a:pt x="1575" y="1211"/>
                    <a:pt x="1575" y="1211"/>
                  </a:cubicBezTo>
                  <a:cubicBezTo>
                    <a:pt x="1573" y="1211"/>
                    <a:pt x="1573" y="1211"/>
                    <a:pt x="1573" y="1211"/>
                  </a:cubicBezTo>
                  <a:cubicBezTo>
                    <a:pt x="1571" y="1218"/>
                    <a:pt x="1569" y="1223"/>
                    <a:pt x="1569" y="1228"/>
                  </a:cubicBezTo>
                  <a:cubicBezTo>
                    <a:pt x="1570" y="1228"/>
                    <a:pt x="1570" y="1228"/>
                    <a:pt x="1570" y="1228"/>
                  </a:cubicBezTo>
                  <a:cubicBezTo>
                    <a:pt x="1567" y="1231"/>
                    <a:pt x="1570" y="1235"/>
                    <a:pt x="1569" y="1237"/>
                  </a:cubicBezTo>
                  <a:cubicBezTo>
                    <a:pt x="1568" y="1237"/>
                    <a:pt x="1568" y="1237"/>
                    <a:pt x="1568" y="1237"/>
                  </a:cubicBezTo>
                  <a:cubicBezTo>
                    <a:pt x="1568" y="1239"/>
                    <a:pt x="1568" y="1239"/>
                    <a:pt x="1568" y="1239"/>
                  </a:cubicBezTo>
                  <a:cubicBezTo>
                    <a:pt x="1566" y="1239"/>
                    <a:pt x="1566" y="1239"/>
                    <a:pt x="1566" y="1239"/>
                  </a:cubicBezTo>
                  <a:cubicBezTo>
                    <a:pt x="1566" y="1240"/>
                    <a:pt x="1566" y="1240"/>
                    <a:pt x="1566" y="1240"/>
                  </a:cubicBezTo>
                  <a:cubicBezTo>
                    <a:pt x="1568" y="1240"/>
                    <a:pt x="1568" y="1240"/>
                    <a:pt x="1568" y="1240"/>
                  </a:cubicBezTo>
                  <a:cubicBezTo>
                    <a:pt x="1567" y="1244"/>
                    <a:pt x="1569" y="1245"/>
                    <a:pt x="1569" y="1246"/>
                  </a:cubicBezTo>
                  <a:cubicBezTo>
                    <a:pt x="1565" y="1246"/>
                    <a:pt x="1564" y="1246"/>
                    <a:pt x="1563" y="1246"/>
                  </a:cubicBezTo>
                  <a:cubicBezTo>
                    <a:pt x="1563" y="1248"/>
                    <a:pt x="1563" y="1248"/>
                    <a:pt x="1563" y="1248"/>
                  </a:cubicBezTo>
                  <a:cubicBezTo>
                    <a:pt x="1562" y="1248"/>
                    <a:pt x="1562" y="1248"/>
                    <a:pt x="1562" y="1248"/>
                  </a:cubicBezTo>
                  <a:cubicBezTo>
                    <a:pt x="1562" y="1249"/>
                    <a:pt x="1562" y="1249"/>
                    <a:pt x="1562" y="1249"/>
                  </a:cubicBezTo>
                  <a:cubicBezTo>
                    <a:pt x="1560" y="1249"/>
                    <a:pt x="1560" y="1249"/>
                    <a:pt x="1560" y="1249"/>
                  </a:cubicBezTo>
                  <a:cubicBezTo>
                    <a:pt x="1560" y="1252"/>
                    <a:pt x="1560" y="1251"/>
                    <a:pt x="1560" y="1252"/>
                  </a:cubicBezTo>
                  <a:cubicBezTo>
                    <a:pt x="1562" y="1252"/>
                    <a:pt x="1562" y="1252"/>
                    <a:pt x="1562" y="1252"/>
                  </a:cubicBezTo>
                  <a:cubicBezTo>
                    <a:pt x="1562" y="1253"/>
                    <a:pt x="1562" y="1253"/>
                    <a:pt x="1562" y="1253"/>
                  </a:cubicBezTo>
                  <a:cubicBezTo>
                    <a:pt x="1560" y="1253"/>
                    <a:pt x="1560" y="1253"/>
                    <a:pt x="1560" y="1253"/>
                  </a:cubicBezTo>
                  <a:cubicBezTo>
                    <a:pt x="1561" y="1257"/>
                    <a:pt x="1558" y="1256"/>
                    <a:pt x="1558" y="1256"/>
                  </a:cubicBezTo>
                  <a:cubicBezTo>
                    <a:pt x="1558" y="1258"/>
                    <a:pt x="1558" y="1258"/>
                    <a:pt x="1558" y="1258"/>
                  </a:cubicBezTo>
                  <a:cubicBezTo>
                    <a:pt x="1555" y="1258"/>
                    <a:pt x="1556" y="1258"/>
                    <a:pt x="1556" y="1258"/>
                  </a:cubicBezTo>
                  <a:cubicBezTo>
                    <a:pt x="1556" y="1259"/>
                    <a:pt x="1556" y="1259"/>
                    <a:pt x="1556" y="1259"/>
                  </a:cubicBezTo>
                  <a:cubicBezTo>
                    <a:pt x="1553" y="1259"/>
                    <a:pt x="1554" y="1259"/>
                    <a:pt x="1553" y="1259"/>
                  </a:cubicBezTo>
                  <a:cubicBezTo>
                    <a:pt x="1553" y="1260"/>
                    <a:pt x="1553" y="1260"/>
                    <a:pt x="1553" y="1260"/>
                  </a:cubicBezTo>
                  <a:cubicBezTo>
                    <a:pt x="1552" y="1260"/>
                    <a:pt x="1552" y="1260"/>
                    <a:pt x="1552" y="1260"/>
                  </a:cubicBezTo>
                  <a:cubicBezTo>
                    <a:pt x="1552" y="1261"/>
                    <a:pt x="1552" y="1261"/>
                    <a:pt x="1552" y="1261"/>
                  </a:cubicBezTo>
                  <a:cubicBezTo>
                    <a:pt x="1551" y="1261"/>
                    <a:pt x="1551" y="1261"/>
                    <a:pt x="1551" y="1261"/>
                  </a:cubicBezTo>
                  <a:cubicBezTo>
                    <a:pt x="1551" y="1264"/>
                    <a:pt x="1550" y="1266"/>
                    <a:pt x="1550" y="1266"/>
                  </a:cubicBezTo>
                  <a:cubicBezTo>
                    <a:pt x="1551" y="1267"/>
                    <a:pt x="1551" y="1267"/>
                    <a:pt x="1551" y="1267"/>
                  </a:cubicBezTo>
                  <a:cubicBezTo>
                    <a:pt x="1548" y="1270"/>
                    <a:pt x="1551" y="1273"/>
                    <a:pt x="1550" y="1274"/>
                  </a:cubicBezTo>
                  <a:cubicBezTo>
                    <a:pt x="1547" y="1274"/>
                    <a:pt x="1548" y="1274"/>
                    <a:pt x="1547" y="1274"/>
                  </a:cubicBezTo>
                  <a:cubicBezTo>
                    <a:pt x="1547" y="1275"/>
                    <a:pt x="1547" y="1275"/>
                    <a:pt x="1547" y="1275"/>
                  </a:cubicBezTo>
                  <a:cubicBezTo>
                    <a:pt x="1545" y="1275"/>
                    <a:pt x="1545" y="1275"/>
                    <a:pt x="1545" y="1275"/>
                  </a:cubicBezTo>
                  <a:cubicBezTo>
                    <a:pt x="1545" y="1277"/>
                    <a:pt x="1545" y="1277"/>
                    <a:pt x="1545" y="1277"/>
                  </a:cubicBezTo>
                  <a:cubicBezTo>
                    <a:pt x="1541" y="1277"/>
                    <a:pt x="1543" y="1279"/>
                    <a:pt x="1543" y="1279"/>
                  </a:cubicBezTo>
                  <a:cubicBezTo>
                    <a:pt x="1539" y="1279"/>
                    <a:pt x="1541" y="1281"/>
                    <a:pt x="1540" y="1281"/>
                  </a:cubicBezTo>
                  <a:cubicBezTo>
                    <a:pt x="1537" y="1281"/>
                    <a:pt x="1538" y="1281"/>
                    <a:pt x="1538" y="1281"/>
                  </a:cubicBezTo>
                  <a:cubicBezTo>
                    <a:pt x="1538" y="1282"/>
                    <a:pt x="1538" y="1282"/>
                    <a:pt x="1538" y="1282"/>
                  </a:cubicBezTo>
                  <a:cubicBezTo>
                    <a:pt x="1535" y="1282"/>
                    <a:pt x="1536" y="1282"/>
                    <a:pt x="1536" y="1282"/>
                  </a:cubicBezTo>
                  <a:cubicBezTo>
                    <a:pt x="1536" y="1284"/>
                    <a:pt x="1536" y="1284"/>
                    <a:pt x="1536" y="1284"/>
                  </a:cubicBezTo>
                  <a:cubicBezTo>
                    <a:pt x="1534" y="1284"/>
                    <a:pt x="1534" y="1284"/>
                    <a:pt x="1534" y="1284"/>
                  </a:cubicBezTo>
                  <a:cubicBezTo>
                    <a:pt x="1534" y="1287"/>
                    <a:pt x="1531" y="1286"/>
                    <a:pt x="1531" y="1286"/>
                  </a:cubicBezTo>
                  <a:cubicBezTo>
                    <a:pt x="1531" y="1287"/>
                    <a:pt x="1531" y="1287"/>
                    <a:pt x="1531" y="1287"/>
                  </a:cubicBezTo>
                  <a:cubicBezTo>
                    <a:pt x="1526" y="1287"/>
                    <a:pt x="1523" y="1287"/>
                    <a:pt x="1521" y="1287"/>
                  </a:cubicBezTo>
                  <a:cubicBezTo>
                    <a:pt x="1521" y="1288"/>
                    <a:pt x="1521" y="1288"/>
                    <a:pt x="1521" y="1288"/>
                  </a:cubicBezTo>
                  <a:cubicBezTo>
                    <a:pt x="1519" y="1288"/>
                    <a:pt x="1518" y="1288"/>
                    <a:pt x="1518" y="1288"/>
                  </a:cubicBezTo>
                  <a:cubicBezTo>
                    <a:pt x="1518" y="1290"/>
                    <a:pt x="1518" y="1290"/>
                    <a:pt x="1518" y="1290"/>
                  </a:cubicBezTo>
                  <a:cubicBezTo>
                    <a:pt x="1517" y="1290"/>
                    <a:pt x="1517" y="1290"/>
                    <a:pt x="1517" y="1290"/>
                  </a:cubicBezTo>
                  <a:cubicBezTo>
                    <a:pt x="1517" y="1291"/>
                    <a:pt x="1517" y="1291"/>
                    <a:pt x="1517" y="1291"/>
                  </a:cubicBezTo>
                  <a:cubicBezTo>
                    <a:pt x="1514" y="1291"/>
                    <a:pt x="1514" y="1293"/>
                    <a:pt x="1513" y="1292"/>
                  </a:cubicBezTo>
                  <a:cubicBezTo>
                    <a:pt x="1513" y="1293"/>
                    <a:pt x="1513" y="1293"/>
                    <a:pt x="1513" y="1293"/>
                  </a:cubicBezTo>
                  <a:cubicBezTo>
                    <a:pt x="1512" y="1293"/>
                    <a:pt x="1512" y="1293"/>
                    <a:pt x="1512" y="1293"/>
                  </a:cubicBezTo>
                  <a:cubicBezTo>
                    <a:pt x="1512" y="1294"/>
                    <a:pt x="1512" y="1294"/>
                    <a:pt x="1512" y="1294"/>
                  </a:cubicBezTo>
                  <a:cubicBezTo>
                    <a:pt x="1508" y="1294"/>
                    <a:pt x="1506" y="1296"/>
                    <a:pt x="1505" y="1296"/>
                  </a:cubicBezTo>
                  <a:cubicBezTo>
                    <a:pt x="1505" y="1294"/>
                    <a:pt x="1505" y="1294"/>
                    <a:pt x="1505" y="1294"/>
                  </a:cubicBezTo>
                  <a:cubicBezTo>
                    <a:pt x="1503" y="1294"/>
                    <a:pt x="1503" y="1294"/>
                    <a:pt x="1503" y="1294"/>
                  </a:cubicBezTo>
                  <a:cubicBezTo>
                    <a:pt x="1503" y="1293"/>
                    <a:pt x="1503" y="1293"/>
                    <a:pt x="1503" y="1293"/>
                  </a:cubicBezTo>
                  <a:cubicBezTo>
                    <a:pt x="1501" y="1293"/>
                    <a:pt x="1501" y="1293"/>
                    <a:pt x="1501" y="1293"/>
                  </a:cubicBezTo>
                  <a:cubicBezTo>
                    <a:pt x="1501" y="1292"/>
                    <a:pt x="1501" y="1292"/>
                    <a:pt x="1501" y="1292"/>
                  </a:cubicBezTo>
                  <a:cubicBezTo>
                    <a:pt x="1498" y="1292"/>
                    <a:pt x="1499" y="1292"/>
                    <a:pt x="1499" y="1292"/>
                  </a:cubicBezTo>
                  <a:cubicBezTo>
                    <a:pt x="1499" y="1293"/>
                    <a:pt x="1499" y="1293"/>
                    <a:pt x="1499" y="1293"/>
                  </a:cubicBezTo>
                  <a:cubicBezTo>
                    <a:pt x="1495" y="1294"/>
                    <a:pt x="1492" y="1293"/>
                    <a:pt x="1493" y="1291"/>
                  </a:cubicBezTo>
                  <a:cubicBezTo>
                    <a:pt x="1492" y="1291"/>
                    <a:pt x="1492" y="1291"/>
                    <a:pt x="1492" y="1291"/>
                  </a:cubicBezTo>
                  <a:cubicBezTo>
                    <a:pt x="1492" y="1288"/>
                    <a:pt x="1492" y="1289"/>
                    <a:pt x="1492" y="1288"/>
                  </a:cubicBezTo>
                  <a:cubicBezTo>
                    <a:pt x="1490" y="1288"/>
                    <a:pt x="1490" y="1288"/>
                    <a:pt x="1490" y="1288"/>
                  </a:cubicBezTo>
                  <a:cubicBezTo>
                    <a:pt x="1490" y="1286"/>
                    <a:pt x="1490" y="1286"/>
                    <a:pt x="1490" y="1286"/>
                  </a:cubicBezTo>
                  <a:cubicBezTo>
                    <a:pt x="1489" y="1286"/>
                    <a:pt x="1489" y="1286"/>
                    <a:pt x="1489" y="1286"/>
                  </a:cubicBezTo>
                  <a:cubicBezTo>
                    <a:pt x="1489" y="1285"/>
                    <a:pt x="1489" y="1285"/>
                    <a:pt x="1489" y="1285"/>
                  </a:cubicBezTo>
                  <a:cubicBezTo>
                    <a:pt x="1485" y="1286"/>
                    <a:pt x="1484" y="1283"/>
                    <a:pt x="1483" y="1282"/>
                  </a:cubicBezTo>
                  <a:cubicBezTo>
                    <a:pt x="1483" y="1285"/>
                    <a:pt x="1483" y="1285"/>
                    <a:pt x="1483" y="1285"/>
                  </a:cubicBezTo>
                  <a:cubicBezTo>
                    <a:pt x="1481" y="1285"/>
                    <a:pt x="1480" y="1287"/>
                    <a:pt x="1480" y="1286"/>
                  </a:cubicBezTo>
                  <a:cubicBezTo>
                    <a:pt x="1480" y="1287"/>
                    <a:pt x="1480" y="1287"/>
                    <a:pt x="1480" y="1287"/>
                  </a:cubicBezTo>
                  <a:cubicBezTo>
                    <a:pt x="1476" y="1286"/>
                    <a:pt x="1474" y="1286"/>
                    <a:pt x="1471" y="1286"/>
                  </a:cubicBezTo>
                  <a:cubicBezTo>
                    <a:pt x="1471" y="1287"/>
                    <a:pt x="1471" y="1287"/>
                    <a:pt x="1471" y="1287"/>
                  </a:cubicBezTo>
                  <a:cubicBezTo>
                    <a:pt x="1470" y="1287"/>
                    <a:pt x="1470" y="1287"/>
                    <a:pt x="1470" y="1287"/>
                  </a:cubicBezTo>
                  <a:cubicBezTo>
                    <a:pt x="1470" y="1286"/>
                    <a:pt x="1470" y="1286"/>
                    <a:pt x="1470" y="1286"/>
                  </a:cubicBezTo>
                  <a:cubicBezTo>
                    <a:pt x="1468" y="1286"/>
                    <a:pt x="1468" y="1286"/>
                    <a:pt x="1468" y="1286"/>
                  </a:cubicBezTo>
                  <a:cubicBezTo>
                    <a:pt x="1468" y="1285"/>
                    <a:pt x="1468" y="1285"/>
                    <a:pt x="1468" y="1285"/>
                  </a:cubicBezTo>
                  <a:cubicBezTo>
                    <a:pt x="1467" y="1285"/>
                    <a:pt x="1467" y="1285"/>
                    <a:pt x="1467" y="1285"/>
                  </a:cubicBezTo>
                  <a:cubicBezTo>
                    <a:pt x="1467" y="1284"/>
                    <a:pt x="1467" y="1284"/>
                    <a:pt x="1467" y="1284"/>
                  </a:cubicBezTo>
                  <a:cubicBezTo>
                    <a:pt x="1464" y="1284"/>
                    <a:pt x="1463" y="1284"/>
                    <a:pt x="1463" y="1284"/>
                  </a:cubicBezTo>
                  <a:cubicBezTo>
                    <a:pt x="1463" y="1282"/>
                    <a:pt x="1463" y="1282"/>
                    <a:pt x="1463" y="1282"/>
                  </a:cubicBezTo>
                  <a:cubicBezTo>
                    <a:pt x="1461" y="1282"/>
                    <a:pt x="1460" y="1282"/>
                    <a:pt x="1460" y="1282"/>
                  </a:cubicBezTo>
                  <a:cubicBezTo>
                    <a:pt x="1460" y="1281"/>
                    <a:pt x="1460" y="1281"/>
                    <a:pt x="1460" y="1281"/>
                  </a:cubicBezTo>
                  <a:cubicBezTo>
                    <a:pt x="1457" y="1281"/>
                    <a:pt x="1458" y="1281"/>
                    <a:pt x="1457" y="1281"/>
                  </a:cubicBezTo>
                  <a:cubicBezTo>
                    <a:pt x="1457" y="1280"/>
                    <a:pt x="1457" y="1280"/>
                    <a:pt x="1457" y="1280"/>
                  </a:cubicBezTo>
                  <a:cubicBezTo>
                    <a:pt x="1454" y="1280"/>
                    <a:pt x="1454" y="1278"/>
                    <a:pt x="1454" y="1279"/>
                  </a:cubicBezTo>
                  <a:cubicBezTo>
                    <a:pt x="1454" y="1278"/>
                    <a:pt x="1454" y="1278"/>
                    <a:pt x="1454" y="1278"/>
                  </a:cubicBezTo>
                  <a:cubicBezTo>
                    <a:pt x="1456" y="1278"/>
                    <a:pt x="1456" y="1276"/>
                    <a:pt x="1456" y="1277"/>
                  </a:cubicBezTo>
                  <a:cubicBezTo>
                    <a:pt x="1456" y="1278"/>
                    <a:pt x="1456" y="1278"/>
                    <a:pt x="1456" y="1278"/>
                  </a:cubicBezTo>
                  <a:cubicBezTo>
                    <a:pt x="1457" y="1278"/>
                    <a:pt x="1457" y="1278"/>
                    <a:pt x="1457" y="1278"/>
                  </a:cubicBezTo>
                  <a:cubicBezTo>
                    <a:pt x="1457" y="1279"/>
                    <a:pt x="1457" y="1279"/>
                    <a:pt x="1457" y="1279"/>
                  </a:cubicBezTo>
                  <a:cubicBezTo>
                    <a:pt x="1458" y="1279"/>
                    <a:pt x="1458" y="1279"/>
                    <a:pt x="1458" y="1279"/>
                  </a:cubicBezTo>
                  <a:cubicBezTo>
                    <a:pt x="1459" y="1276"/>
                    <a:pt x="1457" y="1277"/>
                    <a:pt x="1457" y="1277"/>
                  </a:cubicBezTo>
                  <a:cubicBezTo>
                    <a:pt x="1460" y="1276"/>
                    <a:pt x="1459" y="1278"/>
                    <a:pt x="1460" y="1278"/>
                  </a:cubicBezTo>
                  <a:cubicBezTo>
                    <a:pt x="1460" y="1275"/>
                    <a:pt x="1460" y="1276"/>
                    <a:pt x="1460" y="1275"/>
                  </a:cubicBezTo>
                  <a:cubicBezTo>
                    <a:pt x="1458" y="1275"/>
                    <a:pt x="1458" y="1275"/>
                    <a:pt x="1458" y="1275"/>
                  </a:cubicBezTo>
                  <a:cubicBezTo>
                    <a:pt x="1458" y="1274"/>
                    <a:pt x="1458" y="1274"/>
                    <a:pt x="1458" y="1274"/>
                  </a:cubicBezTo>
                  <a:cubicBezTo>
                    <a:pt x="1460" y="1274"/>
                    <a:pt x="1460" y="1274"/>
                    <a:pt x="1460" y="1274"/>
                  </a:cubicBezTo>
                  <a:cubicBezTo>
                    <a:pt x="1460" y="1273"/>
                    <a:pt x="1460" y="1273"/>
                    <a:pt x="1460" y="1273"/>
                  </a:cubicBezTo>
                  <a:cubicBezTo>
                    <a:pt x="1461" y="1273"/>
                    <a:pt x="1461" y="1273"/>
                    <a:pt x="1461" y="1273"/>
                  </a:cubicBezTo>
                  <a:cubicBezTo>
                    <a:pt x="1461" y="1269"/>
                    <a:pt x="1464" y="1271"/>
                    <a:pt x="1464" y="1271"/>
                  </a:cubicBezTo>
                  <a:cubicBezTo>
                    <a:pt x="1464" y="1269"/>
                    <a:pt x="1464" y="1269"/>
                    <a:pt x="1464" y="1269"/>
                  </a:cubicBezTo>
                  <a:cubicBezTo>
                    <a:pt x="1467" y="1269"/>
                    <a:pt x="1466" y="1269"/>
                    <a:pt x="1467" y="1269"/>
                  </a:cubicBezTo>
                  <a:cubicBezTo>
                    <a:pt x="1467" y="1268"/>
                    <a:pt x="1467" y="1268"/>
                    <a:pt x="1467" y="1268"/>
                  </a:cubicBezTo>
                  <a:cubicBezTo>
                    <a:pt x="1468" y="1268"/>
                    <a:pt x="1468" y="1268"/>
                    <a:pt x="1468" y="1268"/>
                  </a:cubicBezTo>
                  <a:cubicBezTo>
                    <a:pt x="1468" y="1267"/>
                    <a:pt x="1468" y="1267"/>
                    <a:pt x="1468" y="1267"/>
                  </a:cubicBezTo>
                  <a:cubicBezTo>
                    <a:pt x="1469" y="1267"/>
                    <a:pt x="1469" y="1267"/>
                    <a:pt x="1469" y="1267"/>
                  </a:cubicBezTo>
                  <a:cubicBezTo>
                    <a:pt x="1469" y="1268"/>
                    <a:pt x="1469" y="1268"/>
                    <a:pt x="1469" y="1268"/>
                  </a:cubicBezTo>
                  <a:cubicBezTo>
                    <a:pt x="1470" y="1268"/>
                    <a:pt x="1470" y="1268"/>
                    <a:pt x="1470" y="1268"/>
                  </a:cubicBezTo>
                  <a:cubicBezTo>
                    <a:pt x="1470" y="1267"/>
                    <a:pt x="1470" y="1267"/>
                    <a:pt x="1470" y="1267"/>
                  </a:cubicBezTo>
                  <a:cubicBezTo>
                    <a:pt x="1471" y="1267"/>
                    <a:pt x="1471" y="1267"/>
                    <a:pt x="1471" y="1267"/>
                  </a:cubicBezTo>
                  <a:cubicBezTo>
                    <a:pt x="1471" y="1266"/>
                    <a:pt x="1471" y="1266"/>
                    <a:pt x="1471" y="1266"/>
                  </a:cubicBezTo>
                  <a:cubicBezTo>
                    <a:pt x="1475" y="1266"/>
                    <a:pt x="1477" y="1266"/>
                    <a:pt x="1479" y="1266"/>
                  </a:cubicBezTo>
                  <a:cubicBezTo>
                    <a:pt x="1479" y="1265"/>
                    <a:pt x="1479" y="1265"/>
                    <a:pt x="1479" y="1265"/>
                  </a:cubicBezTo>
                  <a:cubicBezTo>
                    <a:pt x="1474" y="1265"/>
                    <a:pt x="1471" y="1265"/>
                    <a:pt x="1469" y="1265"/>
                  </a:cubicBezTo>
                  <a:cubicBezTo>
                    <a:pt x="1469" y="1266"/>
                    <a:pt x="1469" y="1266"/>
                    <a:pt x="1469" y="1266"/>
                  </a:cubicBezTo>
                  <a:cubicBezTo>
                    <a:pt x="1466" y="1266"/>
                    <a:pt x="1467" y="1266"/>
                    <a:pt x="1467" y="1266"/>
                  </a:cubicBezTo>
                  <a:cubicBezTo>
                    <a:pt x="1467" y="1263"/>
                    <a:pt x="1467" y="1264"/>
                    <a:pt x="1467" y="1264"/>
                  </a:cubicBezTo>
                  <a:cubicBezTo>
                    <a:pt x="1471" y="1264"/>
                    <a:pt x="1468" y="1259"/>
                    <a:pt x="1469" y="1258"/>
                  </a:cubicBezTo>
                  <a:cubicBezTo>
                    <a:pt x="1468" y="1258"/>
                    <a:pt x="1468" y="1258"/>
                    <a:pt x="1468" y="1258"/>
                  </a:cubicBezTo>
                  <a:cubicBezTo>
                    <a:pt x="1468" y="1252"/>
                    <a:pt x="1465" y="1249"/>
                    <a:pt x="1466" y="1247"/>
                  </a:cubicBezTo>
                  <a:cubicBezTo>
                    <a:pt x="1464" y="1247"/>
                    <a:pt x="1464" y="1247"/>
                    <a:pt x="1464" y="1247"/>
                  </a:cubicBezTo>
                  <a:cubicBezTo>
                    <a:pt x="1463" y="1244"/>
                    <a:pt x="1463" y="1243"/>
                    <a:pt x="1463" y="1242"/>
                  </a:cubicBezTo>
                  <a:cubicBezTo>
                    <a:pt x="1462" y="1242"/>
                    <a:pt x="1462" y="1242"/>
                    <a:pt x="1462" y="1242"/>
                  </a:cubicBezTo>
                  <a:cubicBezTo>
                    <a:pt x="1462" y="1240"/>
                    <a:pt x="1462" y="1240"/>
                    <a:pt x="1462" y="1240"/>
                  </a:cubicBezTo>
                  <a:cubicBezTo>
                    <a:pt x="1461" y="1240"/>
                    <a:pt x="1461" y="1240"/>
                    <a:pt x="1461" y="1240"/>
                  </a:cubicBezTo>
                  <a:cubicBezTo>
                    <a:pt x="1461" y="1235"/>
                    <a:pt x="1460" y="1231"/>
                    <a:pt x="1460" y="1229"/>
                  </a:cubicBezTo>
                  <a:cubicBezTo>
                    <a:pt x="1462" y="1229"/>
                    <a:pt x="1463" y="1229"/>
                    <a:pt x="1463" y="1229"/>
                  </a:cubicBezTo>
                  <a:cubicBezTo>
                    <a:pt x="1463" y="1226"/>
                    <a:pt x="1463" y="1227"/>
                    <a:pt x="1463" y="1227"/>
                  </a:cubicBezTo>
                  <a:cubicBezTo>
                    <a:pt x="1464" y="1227"/>
                    <a:pt x="1464" y="1227"/>
                    <a:pt x="1464" y="1227"/>
                  </a:cubicBezTo>
                  <a:cubicBezTo>
                    <a:pt x="1465" y="1214"/>
                    <a:pt x="1457" y="1205"/>
                    <a:pt x="1455" y="1197"/>
                  </a:cubicBezTo>
                  <a:cubicBezTo>
                    <a:pt x="1454" y="1197"/>
                    <a:pt x="1454" y="1197"/>
                    <a:pt x="1454" y="1197"/>
                  </a:cubicBezTo>
                  <a:cubicBezTo>
                    <a:pt x="1454" y="1196"/>
                    <a:pt x="1454" y="1196"/>
                    <a:pt x="1454" y="1196"/>
                  </a:cubicBezTo>
                  <a:cubicBezTo>
                    <a:pt x="1452" y="1196"/>
                    <a:pt x="1452" y="1196"/>
                    <a:pt x="1452" y="1196"/>
                  </a:cubicBezTo>
                  <a:cubicBezTo>
                    <a:pt x="1452" y="1192"/>
                    <a:pt x="1447" y="1191"/>
                    <a:pt x="1448" y="1189"/>
                  </a:cubicBezTo>
                  <a:cubicBezTo>
                    <a:pt x="1444" y="1188"/>
                    <a:pt x="1443" y="1186"/>
                    <a:pt x="1443" y="1185"/>
                  </a:cubicBezTo>
                  <a:cubicBezTo>
                    <a:pt x="1440" y="1185"/>
                    <a:pt x="1440" y="1184"/>
                    <a:pt x="1439" y="1184"/>
                  </a:cubicBezTo>
                  <a:cubicBezTo>
                    <a:pt x="1439" y="1183"/>
                    <a:pt x="1439" y="1183"/>
                    <a:pt x="1439" y="1183"/>
                  </a:cubicBezTo>
                  <a:cubicBezTo>
                    <a:pt x="1432" y="1179"/>
                    <a:pt x="1427" y="1178"/>
                    <a:pt x="1422" y="1177"/>
                  </a:cubicBezTo>
                  <a:cubicBezTo>
                    <a:pt x="1422" y="1178"/>
                    <a:pt x="1422" y="1178"/>
                    <a:pt x="1422" y="1178"/>
                  </a:cubicBezTo>
                  <a:cubicBezTo>
                    <a:pt x="1420" y="1178"/>
                    <a:pt x="1420" y="1178"/>
                    <a:pt x="1420" y="1178"/>
                  </a:cubicBezTo>
                  <a:cubicBezTo>
                    <a:pt x="1420" y="1181"/>
                    <a:pt x="1420" y="1180"/>
                    <a:pt x="1420" y="1181"/>
                  </a:cubicBezTo>
                  <a:cubicBezTo>
                    <a:pt x="1419" y="1181"/>
                    <a:pt x="1419" y="1181"/>
                    <a:pt x="1419" y="1181"/>
                  </a:cubicBezTo>
                  <a:cubicBezTo>
                    <a:pt x="1419" y="1182"/>
                    <a:pt x="1419" y="1182"/>
                    <a:pt x="1419" y="1182"/>
                  </a:cubicBezTo>
                  <a:cubicBezTo>
                    <a:pt x="1418" y="1182"/>
                    <a:pt x="1418" y="1182"/>
                    <a:pt x="1418" y="1182"/>
                  </a:cubicBezTo>
                  <a:cubicBezTo>
                    <a:pt x="1418" y="1183"/>
                    <a:pt x="1418" y="1183"/>
                    <a:pt x="1418" y="1183"/>
                  </a:cubicBezTo>
                  <a:cubicBezTo>
                    <a:pt x="1417" y="1183"/>
                    <a:pt x="1417" y="1183"/>
                    <a:pt x="1417" y="1183"/>
                  </a:cubicBezTo>
                  <a:cubicBezTo>
                    <a:pt x="1417" y="1184"/>
                    <a:pt x="1417" y="1184"/>
                    <a:pt x="1417" y="1184"/>
                  </a:cubicBezTo>
                  <a:cubicBezTo>
                    <a:pt x="1414" y="1184"/>
                    <a:pt x="1414" y="1184"/>
                    <a:pt x="1413" y="1184"/>
                  </a:cubicBezTo>
                  <a:cubicBezTo>
                    <a:pt x="1413" y="1185"/>
                    <a:pt x="1413" y="1185"/>
                    <a:pt x="1413" y="1185"/>
                  </a:cubicBezTo>
                  <a:cubicBezTo>
                    <a:pt x="1412" y="1185"/>
                    <a:pt x="1412" y="1185"/>
                    <a:pt x="1412" y="1185"/>
                  </a:cubicBezTo>
                  <a:cubicBezTo>
                    <a:pt x="1412" y="1188"/>
                    <a:pt x="1412" y="1189"/>
                    <a:pt x="1412" y="1190"/>
                  </a:cubicBezTo>
                  <a:cubicBezTo>
                    <a:pt x="1408" y="1192"/>
                    <a:pt x="1408" y="1190"/>
                    <a:pt x="1406" y="1190"/>
                  </a:cubicBezTo>
                  <a:cubicBezTo>
                    <a:pt x="1406" y="1189"/>
                    <a:pt x="1406" y="1189"/>
                    <a:pt x="1406" y="1189"/>
                  </a:cubicBezTo>
                  <a:cubicBezTo>
                    <a:pt x="1405" y="1189"/>
                    <a:pt x="1405" y="1189"/>
                    <a:pt x="1405" y="1189"/>
                  </a:cubicBezTo>
                  <a:cubicBezTo>
                    <a:pt x="1405" y="1188"/>
                    <a:pt x="1405" y="1188"/>
                    <a:pt x="1405" y="1188"/>
                  </a:cubicBezTo>
                  <a:cubicBezTo>
                    <a:pt x="1401" y="1188"/>
                    <a:pt x="1398" y="1188"/>
                    <a:pt x="1397" y="1188"/>
                  </a:cubicBezTo>
                  <a:cubicBezTo>
                    <a:pt x="1397" y="1186"/>
                    <a:pt x="1397" y="1186"/>
                    <a:pt x="1397" y="1186"/>
                  </a:cubicBezTo>
                  <a:cubicBezTo>
                    <a:pt x="1394" y="1186"/>
                    <a:pt x="1393" y="1186"/>
                    <a:pt x="1393" y="1186"/>
                  </a:cubicBezTo>
                  <a:cubicBezTo>
                    <a:pt x="1393" y="1185"/>
                    <a:pt x="1393" y="1185"/>
                    <a:pt x="1393" y="1185"/>
                  </a:cubicBezTo>
                  <a:cubicBezTo>
                    <a:pt x="1388" y="1184"/>
                    <a:pt x="1386" y="1181"/>
                    <a:pt x="1384" y="1181"/>
                  </a:cubicBezTo>
                  <a:cubicBezTo>
                    <a:pt x="1384" y="1179"/>
                    <a:pt x="1384" y="1179"/>
                    <a:pt x="1384" y="1179"/>
                  </a:cubicBezTo>
                  <a:cubicBezTo>
                    <a:pt x="1381" y="1179"/>
                    <a:pt x="1382" y="1179"/>
                    <a:pt x="1381" y="1179"/>
                  </a:cubicBezTo>
                  <a:cubicBezTo>
                    <a:pt x="1381" y="1178"/>
                    <a:pt x="1381" y="1178"/>
                    <a:pt x="1381" y="1178"/>
                  </a:cubicBezTo>
                  <a:cubicBezTo>
                    <a:pt x="1380" y="1178"/>
                    <a:pt x="1380" y="1178"/>
                    <a:pt x="1380" y="1178"/>
                  </a:cubicBezTo>
                  <a:cubicBezTo>
                    <a:pt x="1380" y="1177"/>
                    <a:pt x="1380" y="1177"/>
                    <a:pt x="1380" y="1177"/>
                  </a:cubicBezTo>
                  <a:cubicBezTo>
                    <a:pt x="1377" y="1177"/>
                    <a:pt x="1376" y="1175"/>
                    <a:pt x="1374" y="1176"/>
                  </a:cubicBezTo>
                  <a:cubicBezTo>
                    <a:pt x="1374" y="1175"/>
                    <a:pt x="1374" y="1175"/>
                    <a:pt x="1374" y="1175"/>
                  </a:cubicBezTo>
                  <a:cubicBezTo>
                    <a:pt x="1365" y="1170"/>
                    <a:pt x="1359" y="1169"/>
                    <a:pt x="1350" y="1170"/>
                  </a:cubicBezTo>
                  <a:cubicBezTo>
                    <a:pt x="1350" y="1171"/>
                    <a:pt x="1350" y="1171"/>
                    <a:pt x="1350" y="1171"/>
                  </a:cubicBezTo>
                  <a:cubicBezTo>
                    <a:pt x="1345" y="1171"/>
                    <a:pt x="1342" y="1175"/>
                    <a:pt x="1339" y="1175"/>
                  </a:cubicBezTo>
                  <a:cubicBezTo>
                    <a:pt x="1339" y="1176"/>
                    <a:pt x="1339" y="1176"/>
                    <a:pt x="1339" y="1176"/>
                  </a:cubicBezTo>
                  <a:cubicBezTo>
                    <a:pt x="1337" y="1176"/>
                    <a:pt x="1337" y="1176"/>
                    <a:pt x="1337" y="1176"/>
                  </a:cubicBezTo>
                  <a:cubicBezTo>
                    <a:pt x="1337" y="1177"/>
                    <a:pt x="1337" y="1177"/>
                    <a:pt x="1337" y="1177"/>
                  </a:cubicBezTo>
                  <a:cubicBezTo>
                    <a:pt x="1336" y="1177"/>
                    <a:pt x="1336" y="1177"/>
                    <a:pt x="1336" y="1177"/>
                  </a:cubicBezTo>
                  <a:cubicBezTo>
                    <a:pt x="1336" y="1180"/>
                    <a:pt x="1335" y="1180"/>
                    <a:pt x="1335" y="1181"/>
                  </a:cubicBezTo>
                  <a:cubicBezTo>
                    <a:pt x="1334" y="1181"/>
                    <a:pt x="1334" y="1181"/>
                    <a:pt x="1334" y="1181"/>
                  </a:cubicBezTo>
                  <a:cubicBezTo>
                    <a:pt x="1334" y="1182"/>
                    <a:pt x="1334" y="1182"/>
                    <a:pt x="1334" y="1182"/>
                  </a:cubicBezTo>
                  <a:cubicBezTo>
                    <a:pt x="1333" y="1182"/>
                    <a:pt x="1333" y="1182"/>
                    <a:pt x="1333" y="1182"/>
                  </a:cubicBezTo>
                  <a:cubicBezTo>
                    <a:pt x="1333" y="1184"/>
                    <a:pt x="1333" y="1184"/>
                    <a:pt x="1333" y="1184"/>
                  </a:cubicBezTo>
                  <a:cubicBezTo>
                    <a:pt x="1332" y="1184"/>
                    <a:pt x="1332" y="1184"/>
                    <a:pt x="1332" y="1184"/>
                  </a:cubicBezTo>
                  <a:cubicBezTo>
                    <a:pt x="1332" y="1187"/>
                    <a:pt x="1332" y="1186"/>
                    <a:pt x="1332" y="1186"/>
                  </a:cubicBezTo>
                  <a:cubicBezTo>
                    <a:pt x="1329" y="1186"/>
                    <a:pt x="1327" y="1186"/>
                    <a:pt x="1327" y="1186"/>
                  </a:cubicBezTo>
                  <a:cubicBezTo>
                    <a:pt x="1327" y="1188"/>
                    <a:pt x="1327" y="1188"/>
                    <a:pt x="1327" y="1188"/>
                  </a:cubicBezTo>
                  <a:cubicBezTo>
                    <a:pt x="1323" y="1185"/>
                    <a:pt x="1317" y="1187"/>
                    <a:pt x="1314" y="1186"/>
                  </a:cubicBezTo>
                  <a:cubicBezTo>
                    <a:pt x="1314" y="1188"/>
                    <a:pt x="1314" y="1188"/>
                    <a:pt x="1314" y="1188"/>
                  </a:cubicBezTo>
                  <a:cubicBezTo>
                    <a:pt x="1311" y="1188"/>
                    <a:pt x="1310" y="1188"/>
                    <a:pt x="1310" y="1188"/>
                  </a:cubicBezTo>
                  <a:cubicBezTo>
                    <a:pt x="1310" y="1185"/>
                    <a:pt x="1310" y="1186"/>
                    <a:pt x="1310" y="1185"/>
                  </a:cubicBezTo>
                  <a:cubicBezTo>
                    <a:pt x="1311" y="1185"/>
                    <a:pt x="1311" y="1185"/>
                    <a:pt x="1311" y="1185"/>
                  </a:cubicBezTo>
                  <a:cubicBezTo>
                    <a:pt x="1312" y="1182"/>
                    <a:pt x="1310" y="1181"/>
                    <a:pt x="1310" y="1181"/>
                  </a:cubicBezTo>
                  <a:cubicBezTo>
                    <a:pt x="1307" y="1181"/>
                    <a:pt x="1306" y="1181"/>
                    <a:pt x="1305" y="1181"/>
                  </a:cubicBezTo>
                  <a:cubicBezTo>
                    <a:pt x="1305" y="1178"/>
                    <a:pt x="1305" y="1178"/>
                    <a:pt x="1305" y="1178"/>
                  </a:cubicBezTo>
                  <a:cubicBezTo>
                    <a:pt x="1307" y="1178"/>
                    <a:pt x="1307" y="1178"/>
                    <a:pt x="1307" y="1178"/>
                  </a:cubicBezTo>
                  <a:cubicBezTo>
                    <a:pt x="1306" y="1174"/>
                    <a:pt x="1308" y="1173"/>
                    <a:pt x="1308" y="1172"/>
                  </a:cubicBezTo>
                  <a:cubicBezTo>
                    <a:pt x="1309" y="1172"/>
                    <a:pt x="1309" y="1172"/>
                    <a:pt x="1309" y="1172"/>
                  </a:cubicBezTo>
                  <a:cubicBezTo>
                    <a:pt x="1309" y="1170"/>
                    <a:pt x="1309" y="1169"/>
                    <a:pt x="1309" y="1169"/>
                  </a:cubicBezTo>
                  <a:cubicBezTo>
                    <a:pt x="1310" y="1169"/>
                    <a:pt x="1310" y="1169"/>
                    <a:pt x="1310" y="1169"/>
                  </a:cubicBezTo>
                  <a:cubicBezTo>
                    <a:pt x="1310" y="1166"/>
                    <a:pt x="1310" y="1167"/>
                    <a:pt x="1310" y="1166"/>
                  </a:cubicBezTo>
                  <a:cubicBezTo>
                    <a:pt x="1311" y="1166"/>
                    <a:pt x="1311" y="1166"/>
                    <a:pt x="1311" y="1166"/>
                  </a:cubicBezTo>
                  <a:cubicBezTo>
                    <a:pt x="1311" y="1164"/>
                    <a:pt x="1311" y="1164"/>
                    <a:pt x="1311" y="1164"/>
                  </a:cubicBezTo>
                  <a:cubicBezTo>
                    <a:pt x="1313" y="1164"/>
                    <a:pt x="1313" y="1164"/>
                    <a:pt x="1313" y="1164"/>
                  </a:cubicBezTo>
                  <a:cubicBezTo>
                    <a:pt x="1313" y="1163"/>
                    <a:pt x="1313" y="1163"/>
                    <a:pt x="1313" y="1163"/>
                  </a:cubicBezTo>
                  <a:cubicBezTo>
                    <a:pt x="1314" y="1163"/>
                    <a:pt x="1314" y="1163"/>
                    <a:pt x="1314" y="1163"/>
                  </a:cubicBezTo>
                  <a:cubicBezTo>
                    <a:pt x="1314" y="1162"/>
                    <a:pt x="1314" y="1162"/>
                    <a:pt x="1314" y="1162"/>
                  </a:cubicBezTo>
                  <a:cubicBezTo>
                    <a:pt x="1315" y="1162"/>
                    <a:pt x="1315" y="1162"/>
                    <a:pt x="1315" y="1162"/>
                  </a:cubicBezTo>
                  <a:cubicBezTo>
                    <a:pt x="1315" y="1158"/>
                    <a:pt x="1317" y="1160"/>
                    <a:pt x="1317" y="1159"/>
                  </a:cubicBezTo>
                  <a:cubicBezTo>
                    <a:pt x="1318" y="1156"/>
                    <a:pt x="1319" y="1156"/>
                    <a:pt x="1318" y="1156"/>
                  </a:cubicBezTo>
                  <a:cubicBezTo>
                    <a:pt x="1320" y="1156"/>
                    <a:pt x="1320" y="1156"/>
                    <a:pt x="1320" y="1156"/>
                  </a:cubicBezTo>
                  <a:cubicBezTo>
                    <a:pt x="1320" y="1154"/>
                    <a:pt x="1320" y="1154"/>
                    <a:pt x="1320" y="1154"/>
                  </a:cubicBezTo>
                  <a:cubicBezTo>
                    <a:pt x="1321" y="1154"/>
                    <a:pt x="1321" y="1154"/>
                    <a:pt x="1321" y="1154"/>
                  </a:cubicBezTo>
                  <a:cubicBezTo>
                    <a:pt x="1321" y="1153"/>
                    <a:pt x="1321" y="1153"/>
                    <a:pt x="1321" y="1153"/>
                  </a:cubicBezTo>
                  <a:cubicBezTo>
                    <a:pt x="1322" y="1153"/>
                    <a:pt x="1322" y="1153"/>
                    <a:pt x="1322" y="1153"/>
                  </a:cubicBezTo>
                  <a:cubicBezTo>
                    <a:pt x="1322" y="1152"/>
                    <a:pt x="1322" y="1152"/>
                    <a:pt x="1322" y="1152"/>
                  </a:cubicBezTo>
                  <a:cubicBezTo>
                    <a:pt x="1323" y="1152"/>
                    <a:pt x="1323" y="1152"/>
                    <a:pt x="1323" y="1152"/>
                  </a:cubicBezTo>
                  <a:cubicBezTo>
                    <a:pt x="1323" y="1153"/>
                    <a:pt x="1323" y="1153"/>
                    <a:pt x="1323" y="1153"/>
                  </a:cubicBezTo>
                  <a:cubicBezTo>
                    <a:pt x="1324" y="1153"/>
                    <a:pt x="1324" y="1153"/>
                    <a:pt x="1324" y="1153"/>
                  </a:cubicBezTo>
                  <a:cubicBezTo>
                    <a:pt x="1324" y="1152"/>
                    <a:pt x="1324" y="1152"/>
                    <a:pt x="1324" y="1152"/>
                  </a:cubicBezTo>
                  <a:cubicBezTo>
                    <a:pt x="1326" y="1152"/>
                    <a:pt x="1326" y="1152"/>
                    <a:pt x="1326" y="1152"/>
                  </a:cubicBezTo>
                  <a:cubicBezTo>
                    <a:pt x="1326" y="1149"/>
                    <a:pt x="1326" y="1149"/>
                    <a:pt x="1326" y="1148"/>
                  </a:cubicBezTo>
                  <a:cubicBezTo>
                    <a:pt x="1327" y="1148"/>
                    <a:pt x="1327" y="1148"/>
                    <a:pt x="1327" y="1148"/>
                  </a:cubicBezTo>
                  <a:cubicBezTo>
                    <a:pt x="1327" y="1146"/>
                    <a:pt x="1327" y="1146"/>
                    <a:pt x="1327" y="1146"/>
                  </a:cubicBezTo>
                  <a:cubicBezTo>
                    <a:pt x="1328" y="1146"/>
                    <a:pt x="1328" y="1146"/>
                    <a:pt x="1328" y="1146"/>
                  </a:cubicBezTo>
                  <a:cubicBezTo>
                    <a:pt x="1328" y="1145"/>
                    <a:pt x="1328" y="1145"/>
                    <a:pt x="1328" y="1145"/>
                  </a:cubicBezTo>
                  <a:cubicBezTo>
                    <a:pt x="1329" y="1145"/>
                    <a:pt x="1329" y="1145"/>
                    <a:pt x="1329" y="1145"/>
                  </a:cubicBezTo>
                  <a:cubicBezTo>
                    <a:pt x="1329" y="1144"/>
                    <a:pt x="1329" y="1144"/>
                    <a:pt x="1329" y="1144"/>
                  </a:cubicBezTo>
                  <a:cubicBezTo>
                    <a:pt x="1330" y="1144"/>
                    <a:pt x="1330" y="1144"/>
                    <a:pt x="1330" y="1144"/>
                  </a:cubicBezTo>
                  <a:cubicBezTo>
                    <a:pt x="1330" y="1143"/>
                    <a:pt x="1330" y="1143"/>
                    <a:pt x="1330" y="1143"/>
                  </a:cubicBezTo>
                  <a:cubicBezTo>
                    <a:pt x="1332" y="1143"/>
                    <a:pt x="1332" y="1143"/>
                    <a:pt x="1332" y="1143"/>
                  </a:cubicBezTo>
                  <a:cubicBezTo>
                    <a:pt x="1332" y="1141"/>
                    <a:pt x="1332" y="1141"/>
                    <a:pt x="1332" y="1141"/>
                  </a:cubicBezTo>
                  <a:cubicBezTo>
                    <a:pt x="1334" y="1141"/>
                    <a:pt x="1335" y="1141"/>
                    <a:pt x="1335" y="1141"/>
                  </a:cubicBezTo>
                  <a:cubicBezTo>
                    <a:pt x="1335" y="1140"/>
                    <a:pt x="1335" y="1140"/>
                    <a:pt x="1335" y="1140"/>
                  </a:cubicBezTo>
                  <a:cubicBezTo>
                    <a:pt x="1336" y="1140"/>
                    <a:pt x="1336" y="1140"/>
                    <a:pt x="1336" y="1140"/>
                  </a:cubicBezTo>
                  <a:cubicBezTo>
                    <a:pt x="1336" y="1141"/>
                    <a:pt x="1336" y="1141"/>
                    <a:pt x="1336" y="1141"/>
                  </a:cubicBezTo>
                  <a:cubicBezTo>
                    <a:pt x="1337" y="1141"/>
                    <a:pt x="1337" y="1141"/>
                    <a:pt x="1337" y="1141"/>
                  </a:cubicBezTo>
                  <a:cubicBezTo>
                    <a:pt x="1337" y="1139"/>
                    <a:pt x="1337" y="1139"/>
                    <a:pt x="1337" y="1139"/>
                  </a:cubicBezTo>
                  <a:cubicBezTo>
                    <a:pt x="1339" y="1139"/>
                    <a:pt x="1339" y="1139"/>
                    <a:pt x="1339" y="1139"/>
                  </a:cubicBezTo>
                  <a:cubicBezTo>
                    <a:pt x="1339" y="1136"/>
                    <a:pt x="1339" y="1137"/>
                    <a:pt x="1339" y="1137"/>
                  </a:cubicBezTo>
                  <a:cubicBezTo>
                    <a:pt x="1337" y="1137"/>
                    <a:pt x="1337" y="1137"/>
                    <a:pt x="1337" y="1137"/>
                  </a:cubicBezTo>
                  <a:cubicBezTo>
                    <a:pt x="1337" y="1135"/>
                    <a:pt x="1337" y="1135"/>
                    <a:pt x="1337" y="1135"/>
                  </a:cubicBezTo>
                  <a:cubicBezTo>
                    <a:pt x="1335" y="1135"/>
                    <a:pt x="1335" y="1137"/>
                    <a:pt x="1335" y="1137"/>
                  </a:cubicBezTo>
                  <a:cubicBezTo>
                    <a:pt x="1335" y="1132"/>
                    <a:pt x="1339" y="1130"/>
                    <a:pt x="1339" y="1128"/>
                  </a:cubicBezTo>
                  <a:cubicBezTo>
                    <a:pt x="1340" y="1128"/>
                    <a:pt x="1340" y="1128"/>
                    <a:pt x="1340" y="1128"/>
                  </a:cubicBezTo>
                  <a:cubicBezTo>
                    <a:pt x="1340" y="1125"/>
                    <a:pt x="1342" y="1125"/>
                    <a:pt x="1341" y="1125"/>
                  </a:cubicBezTo>
                  <a:cubicBezTo>
                    <a:pt x="1342" y="1125"/>
                    <a:pt x="1342" y="1125"/>
                    <a:pt x="1342" y="1125"/>
                  </a:cubicBezTo>
                  <a:cubicBezTo>
                    <a:pt x="1343" y="1122"/>
                    <a:pt x="1344" y="1122"/>
                    <a:pt x="1343" y="1121"/>
                  </a:cubicBezTo>
                  <a:cubicBezTo>
                    <a:pt x="1345" y="1121"/>
                    <a:pt x="1345" y="1121"/>
                    <a:pt x="1345" y="1121"/>
                  </a:cubicBezTo>
                  <a:cubicBezTo>
                    <a:pt x="1345" y="1120"/>
                    <a:pt x="1345" y="1120"/>
                    <a:pt x="1345" y="1120"/>
                  </a:cubicBezTo>
                  <a:cubicBezTo>
                    <a:pt x="1346" y="1120"/>
                    <a:pt x="1346" y="1120"/>
                    <a:pt x="1346" y="1120"/>
                  </a:cubicBezTo>
                  <a:cubicBezTo>
                    <a:pt x="1346" y="1117"/>
                    <a:pt x="1347" y="1117"/>
                    <a:pt x="1347" y="1116"/>
                  </a:cubicBezTo>
                  <a:cubicBezTo>
                    <a:pt x="1348" y="1116"/>
                    <a:pt x="1348" y="1116"/>
                    <a:pt x="1348" y="1116"/>
                  </a:cubicBezTo>
                  <a:cubicBezTo>
                    <a:pt x="1348" y="1115"/>
                    <a:pt x="1348" y="1115"/>
                    <a:pt x="1348" y="1115"/>
                  </a:cubicBezTo>
                  <a:cubicBezTo>
                    <a:pt x="1351" y="1115"/>
                    <a:pt x="1351" y="1114"/>
                    <a:pt x="1352" y="1114"/>
                  </a:cubicBezTo>
                  <a:cubicBezTo>
                    <a:pt x="1352" y="1111"/>
                    <a:pt x="1354" y="1112"/>
                    <a:pt x="1354" y="1112"/>
                  </a:cubicBezTo>
                  <a:cubicBezTo>
                    <a:pt x="1354" y="1111"/>
                    <a:pt x="1354" y="1111"/>
                    <a:pt x="1354" y="1111"/>
                  </a:cubicBezTo>
                  <a:cubicBezTo>
                    <a:pt x="1355" y="1111"/>
                    <a:pt x="1355" y="1111"/>
                    <a:pt x="1355" y="1111"/>
                  </a:cubicBezTo>
                  <a:cubicBezTo>
                    <a:pt x="1355" y="1108"/>
                    <a:pt x="1355" y="1108"/>
                    <a:pt x="1355" y="1108"/>
                  </a:cubicBezTo>
                  <a:cubicBezTo>
                    <a:pt x="1356" y="1108"/>
                    <a:pt x="1356" y="1108"/>
                    <a:pt x="1356" y="1108"/>
                  </a:cubicBezTo>
                  <a:cubicBezTo>
                    <a:pt x="1356" y="1107"/>
                    <a:pt x="1356" y="1107"/>
                    <a:pt x="1356" y="1107"/>
                  </a:cubicBezTo>
                  <a:cubicBezTo>
                    <a:pt x="1360" y="1107"/>
                    <a:pt x="1358" y="1104"/>
                    <a:pt x="1359" y="1105"/>
                  </a:cubicBezTo>
                  <a:cubicBezTo>
                    <a:pt x="1361" y="1105"/>
                    <a:pt x="1362" y="1105"/>
                    <a:pt x="1362" y="1105"/>
                  </a:cubicBezTo>
                  <a:cubicBezTo>
                    <a:pt x="1362" y="1103"/>
                    <a:pt x="1362" y="1103"/>
                    <a:pt x="1362" y="1103"/>
                  </a:cubicBezTo>
                  <a:cubicBezTo>
                    <a:pt x="1364" y="1103"/>
                    <a:pt x="1364" y="1103"/>
                    <a:pt x="1364" y="1103"/>
                  </a:cubicBezTo>
                  <a:cubicBezTo>
                    <a:pt x="1364" y="1102"/>
                    <a:pt x="1364" y="1102"/>
                    <a:pt x="1364" y="1102"/>
                  </a:cubicBezTo>
                  <a:cubicBezTo>
                    <a:pt x="1365" y="1102"/>
                    <a:pt x="1365" y="1102"/>
                    <a:pt x="1365" y="1102"/>
                  </a:cubicBezTo>
                  <a:cubicBezTo>
                    <a:pt x="1365" y="1097"/>
                    <a:pt x="1363" y="1093"/>
                    <a:pt x="1364" y="1090"/>
                  </a:cubicBezTo>
                  <a:cubicBezTo>
                    <a:pt x="1368" y="1095"/>
                    <a:pt x="1372" y="1094"/>
                    <a:pt x="1375" y="1093"/>
                  </a:cubicBezTo>
                  <a:cubicBezTo>
                    <a:pt x="1375" y="1092"/>
                    <a:pt x="1375" y="1092"/>
                    <a:pt x="1375" y="1092"/>
                  </a:cubicBezTo>
                  <a:cubicBezTo>
                    <a:pt x="1377" y="1092"/>
                    <a:pt x="1377" y="1092"/>
                    <a:pt x="1377" y="1092"/>
                  </a:cubicBezTo>
                  <a:cubicBezTo>
                    <a:pt x="1377" y="1090"/>
                    <a:pt x="1377" y="1090"/>
                    <a:pt x="1377" y="1090"/>
                  </a:cubicBezTo>
                  <a:cubicBezTo>
                    <a:pt x="1380" y="1090"/>
                    <a:pt x="1379" y="1088"/>
                    <a:pt x="1379" y="1088"/>
                  </a:cubicBezTo>
                  <a:cubicBezTo>
                    <a:pt x="1382" y="1087"/>
                    <a:pt x="1382" y="1086"/>
                    <a:pt x="1383" y="1087"/>
                  </a:cubicBezTo>
                  <a:cubicBezTo>
                    <a:pt x="1383" y="1084"/>
                    <a:pt x="1386" y="1083"/>
                    <a:pt x="1385" y="1082"/>
                  </a:cubicBezTo>
                  <a:cubicBezTo>
                    <a:pt x="1386" y="1082"/>
                    <a:pt x="1386" y="1082"/>
                    <a:pt x="1386" y="1082"/>
                  </a:cubicBezTo>
                  <a:cubicBezTo>
                    <a:pt x="1387" y="1078"/>
                    <a:pt x="1389" y="1077"/>
                    <a:pt x="1388" y="1075"/>
                  </a:cubicBezTo>
                  <a:cubicBezTo>
                    <a:pt x="1391" y="1075"/>
                    <a:pt x="1391" y="1075"/>
                    <a:pt x="1391" y="1075"/>
                  </a:cubicBezTo>
                  <a:cubicBezTo>
                    <a:pt x="1391" y="1074"/>
                    <a:pt x="1391" y="1074"/>
                    <a:pt x="1391" y="1074"/>
                  </a:cubicBezTo>
                  <a:cubicBezTo>
                    <a:pt x="1394" y="1074"/>
                    <a:pt x="1393" y="1074"/>
                    <a:pt x="1393" y="1074"/>
                  </a:cubicBezTo>
                  <a:cubicBezTo>
                    <a:pt x="1393" y="1071"/>
                    <a:pt x="1393" y="1072"/>
                    <a:pt x="1393" y="1071"/>
                  </a:cubicBezTo>
                  <a:cubicBezTo>
                    <a:pt x="1397" y="1071"/>
                    <a:pt x="1395" y="1069"/>
                    <a:pt x="1396" y="1069"/>
                  </a:cubicBezTo>
                  <a:cubicBezTo>
                    <a:pt x="1394" y="1069"/>
                    <a:pt x="1394" y="1069"/>
                    <a:pt x="1394" y="1069"/>
                  </a:cubicBezTo>
                  <a:cubicBezTo>
                    <a:pt x="1394" y="1068"/>
                    <a:pt x="1394" y="1068"/>
                    <a:pt x="1394" y="1068"/>
                  </a:cubicBezTo>
                  <a:cubicBezTo>
                    <a:pt x="1396" y="1068"/>
                    <a:pt x="1396" y="1068"/>
                    <a:pt x="1396" y="1068"/>
                  </a:cubicBezTo>
                  <a:cubicBezTo>
                    <a:pt x="1396" y="1067"/>
                    <a:pt x="1396" y="1067"/>
                    <a:pt x="1396" y="1067"/>
                  </a:cubicBezTo>
                  <a:cubicBezTo>
                    <a:pt x="1397" y="1067"/>
                    <a:pt x="1397" y="1067"/>
                    <a:pt x="1397" y="1067"/>
                  </a:cubicBezTo>
                  <a:cubicBezTo>
                    <a:pt x="1397" y="1068"/>
                    <a:pt x="1397" y="1068"/>
                    <a:pt x="1397" y="1068"/>
                  </a:cubicBezTo>
                  <a:cubicBezTo>
                    <a:pt x="1398" y="1068"/>
                    <a:pt x="1398" y="1068"/>
                    <a:pt x="1398" y="1068"/>
                  </a:cubicBezTo>
                  <a:cubicBezTo>
                    <a:pt x="1398" y="1069"/>
                    <a:pt x="1398" y="1069"/>
                    <a:pt x="1398" y="1069"/>
                  </a:cubicBezTo>
                  <a:cubicBezTo>
                    <a:pt x="1399" y="1069"/>
                    <a:pt x="1399" y="1069"/>
                    <a:pt x="1399" y="1069"/>
                  </a:cubicBezTo>
                  <a:cubicBezTo>
                    <a:pt x="1399" y="1068"/>
                    <a:pt x="1399" y="1068"/>
                    <a:pt x="1399" y="1068"/>
                  </a:cubicBezTo>
                  <a:cubicBezTo>
                    <a:pt x="1400" y="1068"/>
                    <a:pt x="1400" y="1068"/>
                    <a:pt x="1400" y="1068"/>
                  </a:cubicBezTo>
                  <a:cubicBezTo>
                    <a:pt x="1400" y="1067"/>
                    <a:pt x="1400" y="1067"/>
                    <a:pt x="1400" y="1067"/>
                  </a:cubicBezTo>
                  <a:cubicBezTo>
                    <a:pt x="1403" y="1067"/>
                    <a:pt x="1402" y="1067"/>
                    <a:pt x="1403" y="1067"/>
                  </a:cubicBezTo>
                  <a:cubicBezTo>
                    <a:pt x="1403" y="1068"/>
                    <a:pt x="1403" y="1068"/>
                    <a:pt x="1403" y="1068"/>
                  </a:cubicBezTo>
                  <a:cubicBezTo>
                    <a:pt x="1404" y="1068"/>
                    <a:pt x="1404" y="1068"/>
                    <a:pt x="1404" y="1068"/>
                  </a:cubicBezTo>
                  <a:cubicBezTo>
                    <a:pt x="1404" y="1065"/>
                    <a:pt x="1404" y="1063"/>
                    <a:pt x="1404" y="1062"/>
                  </a:cubicBezTo>
                  <a:cubicBezTo>
                    <a:pt x="1407" y="1062"/>
                    <a:pt x="1406" y="1062"/>
                    <a:pt x="1406" y="1062"/>
                  </a:cubicBezTo>
                  <a:cubicBezTo>
                    <a:pt x="1406" y="1059"/>
                    <a:pt x="1406" y="1059"/>
                    <a:pt x="1406" y="1058"/>
                  </a:cubicBezTo>
                  <a:cubicBezTo>
                    <a:pt x="1407" y="1058"/>
                    <a:pt x="1407" y="1058"/>
                    <a:pt x="1407" y="1058"/>
                  </a:cubicBezTo>
                  <a:cubicBezTo>
                    <a:pt x="1407" y="1057"/>
                    <a:pt x="1407" y="1057"/>
                    <a:pt x="1407" y="1057"/>
                  </a:cubicBezTo>
                  <a:cubicBezTo>
                    <a:pt x="1410" y="1057"/>
                    <a:pt x="1412" y="1057"/>
                    <a:pt x="1412" y="1057"/>
                  </a:cubicBezTo>
                  <a:cubicBezTo>
                    <a:pt x="1412" y="1058"/>
                    <a:pt x="1412" y="1058"/>
                    <a:pt x="1412" y="1058"/>
                  </a:cubicBezTo>
                  <a:cubicBezTo>
                    <a:pt x="1413" y="1058"/>
                    <a:pt x="1413" y="1058"/>
                    <a:pt x="1413" y="1058"/>
                  </a:cubicBezTo>
                  <a:cubicBezTo>
                    <a:pt x="1413" y="1057"/>
                    <a:pt x="1413" y="1057"/>
                    <a:pt x="1413" y="1057"/>
                  </a:cubicBezTo>
                  <a:cubicBezTo>
                    <a:pt x="1415" y="1057"/>
                    <a:pt x="1415" y="1057"/>
                    <a:pt x="1415" y="1057"/>
                  </a:cubicBezTo>
                  <a:cubicBezTo>
                    <a:pt x="1415" y="1058"/>
                    <a:pt x="1415" y="1058"/>
                    <a:pt x="1415" y="1058"/>
                  </a:cubicBezTo>
                  <a:cubicBezTo>
                    <a:pt x="1416" y="1058"/>
                    <a:pt x="1416" y="1058"/>
                    <a:pt x="1416" y="1058"/>
                  </a:cubicBezTo>
                  <a:cubicBezTo>
                    <a:pt x="1416" y="1060"/>
                    <a:pt x="1416" y="1060"/>
                    <a:pt x="1416" y="1060"/>
                  </a:cubicBezTo>
                  <a:cubicBezTo>
                    <a:pt x="1418" y="1060"/>
                    <a:pt x="1418" y="1060"/>
                    <a:pt x="1418" y="1060"/>
                  </a:cubicBezTo>
                  <a:cubicBezTo>
                    <a:pt x="1418" y="1061"/>
                    <a:pt x="1418" y="1061"/>
                    <a:pt x="1418" y="1061"/>
                  </a:cubicBezTo>
                  <a:cubicBezTo>
                    <a:pt x="1419" y="1061"/>
                    <a:pt x="1419" y="1061"/>
                    <a:pt x="1419" y="1061"/>
                  </a:cubicBezTo>
                  <a:cubicBezTo>
                    <a:pt x="1419" y="1058"/>
                    <a:pt x="1418" y="1058"/>
                    <a:pt x="1418" y="1057"/>
                  </a:cubicBezTo>
                  <a:cubicBezTo>
                    <a:pt x="1417" y="1057"/>
                    <a:pt x="1417" y="1057"/>
                    <a:pt x="1417" y="1057"/>
                  </a:cubicBezTo>
                  <a:cubicBezTo>
                    <a:pt x="1417" y="1054"/>
                    <a:pt x="1415" y="1052"/>
                    <a:pt x="1415" y="1051"/>
                  </a:cubicBezTo>
                  <a:cubicBezTo>
                    <a:pt x="1416" y="1051"/>
                    <a:pt x="1416" y="1051"/>
                    <a:pt x="1416" y="1051"/>
                  </a:cubicBezTo>
                  <a:cubicBezTo>
                    <a:pt x="1416" y="1050"/>
                    <a:pt x="1416" y="1050"/>
                    <a:pt x="1416" y="1050"/>
                  </a:cubicBezTo>
                  <a:cubicBezTo>
                    <a:pt x="1418" y="1050"/>
                    <a:pt x="1418" y="1050"/>
                    <a:pt x="1418" y="1050"/>
                  </a:cubicBezTo>
                  <a:cubicBezTo>
                    <a:pt x="1418" y="1047"/>
                    <a:pt x="1420" y="1046"/>
                    <a:pt x="1419" y="1045"/>
                  </a:cubicBezTo>
                  <a:cubicBezTo>
                    <a:pt x="1422" y="1045"/>
                    <a:pt x="1423" y="1045"/>
                    <a:pt x="1423" y="1045"/>
                  </a:cubicBezTo>
                  <a:cubicBezTo>
                    <a:pt x="1423" y="1043"/>
                    <a:pt x="1423" y="1043"/>
                    <a:pt x="1423" y="1043"/>
                  </a:cubicBezTo>
                  <a:cubicBezTo>
                    <a:pt x="1422" y="1043"/>
                    <a:pt x="1422" y="1043"/>
                    <a:pt x="1422" y="1043"/>
                  </a:cubicBezTo>
                  <a:cubicBezTo>
                    <a:pt x="1422" y="1042"/>
                    <a:pt x="1422" y="1042"/>
                    <a:pt x="1422" y="1042"/>
                  </a:cubicBezTo>
                  <a:cubicBezTo>
                    <a:pt x="1417" y="1042"/>
                    <a:pt x="1415" y="1044"/>
                    <a:pt x="1413" y="1043"/>
                  </a:cubicBezTo>
                  <a:cubicBezTo>
                    <a:pt x="1413" y="1042"/>
                    <a:pt x="1413" y="1042"/>
                    <a:pt x="1413" y="1042"/>
                  </a:cubicBezTo>
                  <a:cubicBezTo>
                    <a:pt x="1412" y="1042"/>
                    <a:pt x="1412" y="1042"/>
                    <a:pt x="1412" y="1042"/>
                  </a:cubicBezTo>
                  <a:cubicBezTo>
                    <a:pt x="1412" y="1044"/>
                    <a:pt x="1412" y="1044"/>
                    <a:pt x="1412" y="1044"/>
                  </a:cubicBezTo>
                  <a:cubicBezTo>
                    <a:pt x="1409" y="1044"/>
                    <a:pt x="1410" y="1044"/>
                    <a:pt x="1410" y="1044"/>
                  </a:cubicBezTo>
                  <a:cubicBezTo>
                    <a:pt x="1410" y="1045"/>
                    <a:pt x="1410" y="1045"/>
                    <a:pt x="1410" y="1045"/>
                  </a:cubicBezTo>
                  <a:cubicBezTo>
                    <a:pt x="1409" y="1045"/>
                    <a:pt x="1409" y="1045"/>
                    <a:pt x="1409" y="1045"/>
                  </a:cubicBezTo>
                  <a:cubicBezTo>
                    <a:pt x="1409" y="1049"/>
                    <a:pt x="1406" y="1047"/>
                    <a:pt x="1406" y="1048"/>
                  </a:cubicBezTo>
                  <a:cubicBezTo>
                    <a:pt x="1407" y="1042"/>
                    <a:pt x="1404" y="1039"/>
                    <a:pt x="1404" y="1037"/>
                  </a:cubicBezTo>
                  <a:cubicBezTo>
                    <a:pt x="1403" y="1037"/>
                    <a:pt x="1403" y="1037"/>
                    <a:pt x="1403" y="1037"/>
                  </a:cubicBezTo>
                  <a:cubicBezTo>
                    <a:pt x="1403" y="1034"/>
                    <a:pt x="1403" y="1035"/>
                    <a:pt x="1403" y="1035"/>
                  </a:cubicBezTo>
                  <a:cubicBezTo>
                    <a:pt x="1401" y="1035"/>
                    <a:pt x="1401" y="1035"/>
                    <a:pt x="1401" y="1035"/>
                  </a:cubicBezTo>
                  <a:cubicBezTo>
                    <a:pt x="1401" y="1031"/>
                    <a:pt x="1400" y="1029"/>
                    <a:pt x="1399" y="1029"/>
                  </a:cubicBezTo>
                  <a:cubicBezTo>
                    <a:pt x="1400" y="1029"/>
                    <a:pt x="1400" y="1029"/>
                    <a:pt x="1400" y="1029"/>
                  </a:cubicBezTo>
                  <a:cubicBezTo>
                    <a:pt x="1400" y="1026"/>
                    <a:pt x="1400" y="1025"/>
                    <a:pt x="1400" y="1025"/>
                  </a:cubicBezTo>
                  <a:cubicBezTo>
                    <a:pt x="1401" y="1025"/>
                    <a:pt x="1401" y="1025"/>
                    <a:pt x="1401" y="1025"/>
                  </a:cubicBezTo>
                  <a:cubicBezTo>
                    <a:pt x="1401" y="1021"/>
                    <a:pt x="1396" y="1020"/>
                    <a:pt x="1397" y="1018"/>
                  </a:cubicBezTo>
                  <a:cubicBezTo>
                    <a:pt x="1396" y="1018"/>
                    <a:pt x="1396" y="1018"/>
                    <a:pt x="1396" y="1018"/>
                  </a:cubicBezTo>
                  <a:cubicBezTo>
                    <a:pt x="1395" y="1015"/>
                    <a:pt x="1394" y="1015"/>
                    <a:pt x="1394" y="1014"/>
                  </a:cubicBezTo>
                  <a:cubicBezTo>
                    <a:pt x="1391" y="1014"/>
                    <a:pt x="1391" y="1013"/>
                    <a:pt x="1390" y="1013"/>
                  </a:cubicBezTo>
                  <a:cubicBezTo>
                    <a:pt x="1390" y="1016"/>
                    <a:pt x="1390" y="1017"/>
                    <a:pt x="1390" y="1018"/>
                  </a:cubicBezTo>
                  <a:cubicBezTo>
                    <a:pt x="1386" y="1018"/>
                    <a:pt x="1388" y="1021"/>
                    <a:pt x="1387" y="1020"/>
                  </a:cubicBezTo>
                  <a:cubicBezTo>
                    <a:pt x="1388" y="1020"/>
                    <a:pt x="1388" y="1020"/>
                    <a:pt x="1388" y="1020"/>
                  </a:cubicBezTo>
                  <a:cubicBezTo>
                    <a:pt x="1388" y="1022"/>
                    <a:pt x="1388" y="1022"/>
                    <a:pt x="1388" y="1022"/>
                  </a:cubicBezTo>
                  <a:cubicBezTo>
                    <a:pt x="1387" y="1022"/>
                    <a:pt x="1387" y="1022"/>
                    <a:pt x="1387" y="1022"/>
                  </a:cubicBezTo>
                  <a:cubicBezTo>
                    <a:pt x="1387" y="1023"/>
                    <a:pt x="1387" y="1023"/>
                    <a:pt x="1387" y="1023"/>
                  </a:cubicBezTo>
                  <a:cubicBezTo>
                    <a:pt x="1385" y="1023"/>
                    <a:pt x="1385" y="1023"/>
                    <a:pt x="1385" y="1023"/>
                  </a:cubicBezTo>
                  <a:cubicBezTo>
                    <a:pt x="1385" y="1022"/>
                    <a:pt x="1385" y="1022"/>
                    <a:pt x="1385" y="1022"/>
                  </a:cubicBezTo>
                  <a:cubicBezTo>
                    <a:pt x="1384" y="1023"/>
                    <a:pt x="1384" y="1023"/>
                    <a:pt x="1384" y="1023"/>
                  </a:cubicBezTo>
                  <a:cubicBezTo>
                    <a:pt x="1385" y="1023"/>
                    <a:pt x="1385" y="1023"/>
                    <a:pt x="1385" y="1023"/>
                  </a:cubicBezTo>
                  <a:cubicBezTo>
                    <a:pt x="1384" y="1028"/>
                    <a:pt x="1389" y="1026"/>
                    <a:pt x="1390" y="1028"/>
                  </a:cubicBezTo>
                  <a:cubicBezTo>
                    <a:pt x="1390" y="1026"/>
                    <a:pt x="1390" y="1026"/>
                    <a:pt x="1390" y="1026"/>
                  </a:cubicBezTo>
                  <a:cubicBezTo>
                    <a:pt x="1391" y="1026"/>
                    <a:pt x="1391" y="1026"/>
                    <a:pt x="1391" y="1026"/>
                  </a:cubicBezTo>
                  <a:cubicBezTo>
                    <a:pt x="1391" y="1028"/>
                    <a:pt x="1391" y="1028"/>
                    <a:pt x="1391" y="1028"/>
                  </a:cubicBezTo>
                  <a:cubicBezTo>
                    <a:pt x="1394" y="1028"/>
                    <a:pt x="1393" y="1028"/>
                    <a:pt x="1393" y="1028"/>
                  </a:cubicBezTo>
                  <a:cubicBezTo>
                    <a:pt x="1393" y="1029"/>
                    <a:pt x="1393" y="1029"/>
                    <a:pt x="1393" y="1029"/>
                  </a:cubicBezTo>
                  <a:cubicBezTo>
                    <a:pt x="1390" y="1029"/>
                    <a:pt x="1387" y="1029"/>
                    <a:pt x="1386" y="1029"/>
                  </a:cubicBezTo>
                  <a:cubicBezTo>
                    <a:pt x="1386" y="1030"/>
                    <a:pt x="1386" y="1030"/>
                    <a:pt x="1386" y="1030"/>
                  </a:cubicBezTo>
                  <a:cubicBezTo>
                    <a:pt x="1385" y="1030"/>
                    <a:pt x="1385" y="1030"/>
                    <a:pt x="1385" y="1030"/>
                  </a:cubicBezTo>
                  <a:cubicBezTo>
                    <a:pt x="1385" y="1032"/>
                    <a:pt x="1385" y="1033"/>
                    <a:pt x="1385" y="1033"/>
                  </a:cubicBezTo>
                  <a:cubicBezTo>
                    <a:pt x="1386" y="1033"/>
                    <a:pt x="1386" y="1033"/>
                    <a:pt x="1386" y="1033"/>
                  </a:cubicBezTo>
                  <a:cubicBezTo>
                    <a:pt x="1386" y="1035"/>
                    <a:pt x="1386" y="1035"/>
                    <a:pt x="1386" y="1035"/>
                  </a:cubicBezTo>
                  <a:cubicBezTo>
                    <a:pt x="1387" y="1035"/>
                    <a:pt x="1387" y="1035"/>
                    <a:pt x="1387" y="1035"/>
                  </a:cubicBezTo>
                  <a:cubicBezTo>
                    <a:pt x="1387" y="1036"/>
                    <a:pt x="1387" y="1036"/>
                    <a:pt x="1387" y="1036"/>
                  </a:cubicBezTo>
                  <a:cubicBezTo>
                    <a:pt x="1388" y="1036"/>
                    <a:pt x="1388" y="1036"/>
                    <a:pt x="1388" y="1036"/>
                  </a:cubicBezTo>
                  <a:cubicBezTo>
                    <a:pt x="1388" y="1037"/>
                    <a:pt x="1388" y="1037"/>
                    <a:pt x="1388" y="1037"/>
                  </a:cubicBezTo>
                  <a:cubicBezTo>
                    <a:pt x="1390" y="1037"/>
                    <a:pt x="1390" y="1037"/>
                    <a:pt x="1390" y="1037"/>
                  </a:cubicBezTo>
                  <a:cubicBezTo>
                    <a:pt x="1390" y="1038"/>
                    <a:pt x="1390" y="1038"/>
                    <a:pt x="1390" y="1038"/>
                  </a:cubicBezTo>
                  <a:cubicBezTo>
                    <a:pt x="1386" y="1039"/>
                    <a:pt x="1385" y="1037"/>
                    <a:pt x="1384" y="1037"/>
                  </a:cubicBezTo>
                  <a:cubicBezTo>
                    <a:pt x="1384" y="1036"/>
                    <a:pt x="1384" y="1036"/>
                    <a:pt x="1384" y="1036"/>
                  </a:cubicBezTo>
                  <a:cubicBezTo>
                    <a:pt x="1381" y="1036"/>
                    <a:pt x="1382" y="1036"/>
                    <a:pt x="1381" y="1036"/>
                  </a:cubicBezTo>
                  <a:cubicBezTo>
                    <a:pt x="1381" y="1039"/>
                    <a:pt x="1381" y="1038"/>
                    <a:pt x="1381" y="1038"/>
                  </a:cubicBezTo>
                  <a:cubicBezTo>
                    <a:pt x="1376" y="1042"/>
                    <a:pt x="1375" y="1036"/>
                    <a:pt x="1372" y="1037"/>
                  </a:cubicBezTo>
                  <a:cubicBezTo>
                    <a:pt x="1372" y="1036"/>
                    <a:pt x="1372" y="1036"/>
                    <a:pt x="1372" y="1036"/>
                  </a:cubicBezTo>
                  <a:cubicBezTo>
                    <a:pt x="1371" y="1036"/>
                    <a:pt x="1371" y="1036"/>
                    <a:pt x="1371" y="1036"/>
                  </a:cubicBezTo>
                  <a:cubicBezTo>
                    <a:pt x="1371" y="1033"/>
                    <a:pt x="1371" y="1034"/>
                    <a:pt x="1371" y="1033"/>
                  </a:cubicBezTo>
                  <a:cubicBezTo>
                    <a:pt x="1368" y="1033"/>
                    <a:pt x="1367" y="1033"/>
                    <a:pt x="1367" y="1033"/>
                  </a:cubicBezTo>
                  <a:cubicBezTo>
                    <a:pt x="1367" y="1032"/>
                    <a:pt x="1367" y="1032"/>
                    <a:pt x="1367" y="1032"/>
                  </a:cubicBezTo>
                  <a:cubicBezTo>
                    <a:pt x="1366" y="1032"/>
                    <a:pt x="1366" y="1032"/>
                    <a:pt x="1366" y="1032"/>
                  </a:cubicBezTo>
                  <a:cubicBezTo>
                    <a:pt x="1366" y="1031"/>
                    <a:pt x="1366" y="1031"/>
                    <a:pt x="1366" y="1031"/>
                  </a:cubicBezTo>
                  <a:cubicBezTo>
                    <a:pt x="1363" y="1031"/>
                    <a:pt x="1364" y="1029"/>
                    <a:pt x="1364" y="1030"/>
                  </a:cubicBezTo>
                  <a:cubicBezTo>
                    <a:pt x="1364" y="1033"/>
                    <a:pt x="1362" y="1033"/>
                    <a:pt x="1362" y="1033"/>
                  </a:cubicBezTo>
                  <a:cubicBezTo>
                    <a:pt x="1362" y="1031"/>
                    <a:pt x="1362" y="1031"/>
                    <a:pt x="1362" y="1031"/>
                  </a:cubicBezTo>
                  <a:cubicBezTo>
                    <a:pt x="1361" y="1031"/>
                    <a:pt x="1361" y="1031"/>
                    <a:pt x="1361" y="1031"/>
                  </a:cubicBezTo>
                  <a:cubicBezTo>
                    <a:pt x="1361" y="1030"/>
                    <a:pt x="1361" y="1030"/>
                    <a:pt x="1361" y="1030"/>
                  </a:cubicBezTo>
                  <a:cubicBezTo>
                    <a:pt x="1357" y="1030"/>
                    <a:pt x="1355" y="1030"/>
                    <a:pt x="1353" y="1030"/>
                  </a:cubicBezTo>
                  <a:cubicBezTo>
                    <a:pt x="1353" y="1031"/>
                    <a:pt x="1353" y="1031"/>
                    <a:pt x="1353" y="1031"/>
                  </a:cubicBezTo>
                  <a:cubicBezTo>
                    <a:pt x="1350" y="1031"/>
                    <a:pt x="1350" y="1034"/>
                    <a:pt x="1349" y="1033"/>
                  </a:cubicBezTo>
                  <a:cubicBezTo>
                    <a:pt x="1349" y="1031"/>
                    <a:pt x="1349" y="1029"/>
                    <a:pt x="1349" y="1029"/>
                  </a:cubicBezTo>
                  <a:cubicBezTo>
                    <a:pt x="1350" y="1029"/>
                    <a:pt x="1350" y="1029"/>
                    <a:pt x="1350" y="1029"/>
                  </a:cubicBezTo>
                  <a:cubicBezTo>
                    <a:pt x="1350" y="1028"/>
                    <a:pt x="1350" y="1028"/>
                    <a:pt x="1350" y="1028"/>
                  </a:cubicBezTo>
                  <a:cubicBezTo>
                    <a:pt x="1349" y="1028"/>
                    <a:pt x="1349" y="1028"/>
                    <a:pt x="1349" y="1028"/>
                  </a:cubicBezTo>
                  <a:cubicBezTo>
                    <a:pt x="1349" y="1026"/>
                    <a:pt x="1349" y="1026"/>
                    <a:pt x="1349" y="1026"/>
                  </a:cubicBezTo>
                  <a:cubicBezTo>
                    <a:pt x="1347" y="1026"/>
                    <a:pt x="1347" y="1026"/>
                    <a:pt x="1347" y="1026"/>
                  </a:cubicBezTo>
                  <a:cubicBezTo>
                    <a:pt x="1347" y="1023"/>
                    <a:pt x="1346" y="1022"/>
                    <a:pt x="1346" y="1022"/>
                  </a:cubicBezTo>
                  <a:cubicBezTo>
                    <a:pt x="1347" y="1022"/>
                    <a:pt x="1347" y="1022"/>
                    <a:pt x="1347" y="1022"/>
                  </a:cubicBezTo>
                  <a:cubicBezTo>
                    <a:pt x="1347" y="1019"/>
                    <a:pt x="1347" y="1018"/>
                    <a:pt x="1347" y="1018"/>
                  </a:cubicBezTo>
                  <a:cubicBezTo>
                    <a:pt x="1346" y="1018"/>
                    <a:pt x="1346" y="1018"/>
                    <a:pt x="1346" y="1018"/>
                  </a:cubicBezTo>
                  <a:cubicBezTo>
                    <a:pt x="1346" y="1021"/>
                    <a:pt x="1346" y="1023"/>
                    <a:pt x="1346" y="1024"/>
                  </a:cubicBezTo>
                  <a:cubicBezTo>
                    <a:pt x="1345" y="1024"/>
                    <a:pt x="1345" y="1024"/>
                    <a:pt x="1345" y="1024"/>
                  </a:cubicBezTo>
                  <a:cubicBezTo>
                    <a:pt x="1345" y="1023"/>
                    <a:pt x="1345" y="1023"/>
                    <a:pt x="1345" y="1023"/>
                  </a:cubicBezTo>
                  <a:cubicBezTo>
                    <a:pt x="1343" y="1023"/>
                    <a:pt x="1343" y="1023"/>
                    <a:pt x="1343" y="1023"/>
                  </a:cubicBezTo>
                  <a:cubicBezTo>
                    <a:pt x="1343" y="1026"/>
                    <a:pt x="1346" y="1025"/>
                    <a:pt x="1346" y="1025"/>
                  </a:cubicBezTo>
                  <a:cubicBezTo>
                    <a:pt x="1346" y="1028"/>
                    <a:pt x="1346" y="1027"/>
                    <a:pt x="1346" y="1028"/>
                  </a:cubicBezTo>
                  <a:cubicBezTo>
                    <a:pt x="1345" y="1028"/>
                    <a:pt x="1345" y="1028"/>
                    <a:pt x="1345" y="1028"/>
                  </a:cubicBezTo>
                  <a:cubicBezTo>
                    <a:pt x="1345" y="1029"/>
                    <a:pt x="1345" y="1029"/>
                    <a:pt x="1345" y="1029"/>
                  </a:cubicBezTo>
                  <a:cubicBezTo>
                    <a:pt x="1346" y="1029"/>
                    <a:pt x="1346" y="1029"/>
                    <a:pt x="1346" y="1029"/>
                  </a:cubicBezTo>
                  <a:cubicBezTo>
                    <a:pt x="1346" y="1030"/>
                    <a:pt x="1346" y="1030"/>
                    <a:pt x="1346" y="1030"/>
                  </a:cubicBezTo>
                  <a:cubicBezTo>
                    <a:pt x="1345" y="1030"/>
                    <a:pt x="1345" y="1030"/>
                    <a:pt x="1345" y="1030"/>
                  </a:cubicBezTo>
                  <a:cubicBezTo>
                    <a:pt x="1344" y="1033"/>
                    <a:pt x="1343" y="1033"/>
                    <a:pt x="1343" y="1033"/>
                  </a:cubicBezTo>
                  <a:cubicBezTo>
                    <a:pt x="1342" y="1033"/>
                    <a:pt x="1342" y="1033"/>
                    <a:pt x="1342" y="1033"/>
                  </a:cubicBezTo>
                  <a:cubicBezTo>
                    <a:pt x="1343" y="1038"/>
                    <a:pt x="1339" y="1037"/>
                    <a:pt x="1339" y="1037"/>
                  </a:cubicBezTo>
                  <a:cubicBezTo>
                    <a:pt x="1339" y="1036"/>
                    <a:pt x="1339" y="1036"/>
                    <a:pt x="1339" y="1036"/>
                  </a:cubicBezTo>
                  <a:cubicBezTo>
                    <a:pt x="1334" y="1038"/>
                    <a:pt x="1332" y="1033"/>
                    <a:pt x="1328" y="1035"/>
                  </a:cubicBezTo>
                  <a:cubicBezTo>
                    <a:pt x="1328" y="1036"/>
                    <a:pt x="1328" y="1036"/>
                    <a:pt x="1328" y="1036"/>
                  </a:cubicBezTo>
                  <a:cubicBezTo>
                    <a:pt x="1325" y="1036"/>
                    <a:pt x="1326" y="1036"/>
                    <a:pt x="1326" y="1036"/>
                  </a:cubicBezTo>
                  <a:cubicBezTo>
                    <a:pt x="1326" y="1037"/>
                    <a:pt x="1326" y="1037"/>
                    <a:pt x="1326" y="1037"/>
                  </a:cubicBezTo>
                  <a:cubicBezTo>
                    <a:pt x="1328" y="1037"/>
                    <a:pt x="1329" y="1037"/>
                    <a:pt x="1329" y="1037"/>
                  </a:cubicBezTo>
                  <a:cubicBezTo>
                    <a:pt x="1329" y="1040"/>
                    <a:pt x="1329" y="1040"/>
                    <a:pt x="1329" y="1041"/>
                  </a:cubicBezTo>
                  <a:cubicBezTo>
                    <a:pt x="1328" y="1041"/>
                    <a:pt x="1328" y="1041"/>
                    <a:pt x="1328" y="1041"/>
                  </a:cubicBezTo>
                  <a:cubicBezTo>
                    <a:pt x="1328" y="1042"/>
                    <a:pt x="1328" y="1042"/>
                    <a:pt x="1328" y="1042"/>
                  </a:cubicBezTo>
                  <a:cubicBezTo>
                    <a:pt x="1331" y="1042"/>
                    <a:pt x="1330" y="1042"/>
                    <a:pt x="1330" y="1042"/>
                  </a:cubicBezTo>
                  <a:cubicBezTo>
                    <a:pt x="1330" y="1043"/>
                    <a:pt x="1330" y="1043"/>
                    <a:pt x="1330" y="1043"/>
                  </a:cubicBezTo>
                  <a:cubicBezTo>
                    <a:pt x="1326" y="1043"/>
                    <a:pt x="1324" y="1046"/>
                    <a:pt x="1322" y="1045"/>
                  </a:cubicBezTo>
                  <a:cubicBezTo>
                    <a:pt x="1322" y="1046"/>
                    <a:pt x="1322" y="1046"/>
                    <a:pt x="1322" y="1046"/>
                  </a:cubicBezTo>
                  <a:cubicBezTo>
                    <a:pt x="1319" y="1046"/>
                    <a:pt x="1319" y="1046"/>
                    <a:pt x="1318" y="1046"/>
                  </a:cubicBezTo>
                  <a:cubicBezTo>
                    <a:pt x="1318" y="1048"/>
                    <a:pt x="1318" y="1048"/>
                    <a:pt x="1318" y="1048"/>
                  </a:cubicBezTo>
                  <a:cubicBezTo>
                    <a:pt x="1315" y="1048"/>
                    <a:pt x="1313" y="1048"/>
                    <a:pt x="1311" y="1048"/>
                  </a:cubicBezTo>
                  <a:cubicBezTo>
                    <a:pt x="1311" y="1049"/>
                    <a:pt x="1311" y="1049"/>
                    <a:pt x="1311" y="1049"/>
                  </a:cubicBezTo>
                  <a:cubicBezTo>
                    <a:pt x="1309" y="1049"/>
                    <a:pt x="1308" y="1049"/>
                    <a:pt x="1308" y="1049"/>
                  </a:cubicBezTo>
                  <a:cubicBezTo>
                    <a:pt x="1308" y="1050"/>
                    <a:pt x="1308" y="1050"/>
                    <a:pt x="1308" y="1050"/>
                  </a:cubicBezTo>
                  <a:cubicBezTo>
                    <a:pt x="1305" y="1050"/>
                    <a:pt x="1304" y="1050"/>
                    <a:pt x="1303" y="1050"/>
                  </a:cubicBezTo>
                  <a:cubicBezTo>
                    <a:pt x="1303" y="1051"/>
                    <a:pt x="1303" y="1051"/>
                    <a:pt x="1303" y="1051"/>
                  </a:cubicBezTo>
                  <a:cubicBezTo>
                    <a:pt x="1302" y="1051"/>
                    <a:pt x="1302" y="1051"/>
                    <a:pt x="1302" y="1051"/>
                  </a:cubicBezTo>
                  <a:cubicBezTo>
                    <a:pt x="1302" y="1050"/>
                    <a:pt x="1302" y="1050"/>
                    <a:pt x="1302" y="1050"/>
                  </a:cubicBezTo>
                  <a:cubicBezTo>
                    <a:pt x="1299" y="1050"/>
                    <a:pt x="1300" y="1050"/>
                    <a:pt x="1299" y="1050"/>
                  </a:cubicBezTo>
                  <a:cubicBezTo>
                    <a:pt x="1299" y="1051"/>
                    <a:pt x="1299" y="1051"/>
                    <a:pt x="1299" y="1051"/>
                  </a:cubicBezTo>
                  <a:cubicBezTo>
                    <a:pt x="1298" y="1051"/>
                    <a:pt x="1298" y="1051"/>
                    <a:pt x="1298" y="1051"/>
                  </a:cubicBezTo>
                  <a:cubicBezTo>
                    <a:pt x="1298" y="1052"/>
                    <a:pt x="1298" y="1052"/>
                    <a:pt x="1298" y="1052"/>
                  </a:cubicBezTo>
                  <a:cubicBezTo>
                    <a:pt x="1297" y="1052"/>
                    <a:pt x="1297" y="1052"/>
                    <a:pt x="1297" y="1052"/>
                  </a:cubicBezTo>
                  <a:cubicBezTo>
                    <a:pt x="1297" y="1055"/>
                    <a:pt x="1297" y="1055"/>
                    <a:pt x="1297" y="1055"/>
                  </a:cubicBezTo>
                  <a:cubicBezTo>
                    <a:pt x="1295" y="1055"/>
                    <a:pt x="1294" y="1055"/>
                    <a:pt x="1294" y="1055"/>
                  </a:cubicBezTo>
                  <a:cubicBezTo>
                    <a:pt x="1294" y="1056"/>
                    <a:pt x="1294" y="1056"/>
                    <a:pt x="1294" y="1056"/>
                  </a:cubicBezTo>
                  <a:cubicBezTo>
                    <a:pt x="1290" y="1056"/>
                    <a:pt x="1292" y="1059"/>
                    <a:pt x="1291" y="1058"/>
                  </a:cubicBezTo>
                  <a:cubicBezTo>
                    <a:pt x="1287" y="1056"/>
                    <a:pt x="1287" y="1059"/>
                    <a:pt x="1285" y="1058"/>
                  </a:cubicBezTo>
                  <a:cubicBezTo>
                    <a:pt x="1285" y="1060"/>
                    <a:pt x="1285" y="1060"/>
                    <a:pt x="1285" y="1060"/>
                  </a:cubicBezTo>
                  <a:cubicBezTo>
                    <a:pt x="1284" y="1060"/>
                    <a:pt x="1284" y="1060"/>
                    <a:pt x="1284" y="1060"/>
                  </a:cubicBezTo>
                  <a:cubicBezTo>
                    <a:pt x="1284" y="1061"/>
                    <a:pt x="1284" y="1061"/>
                    <a:pt x="1284" y="1061"/>
                  </a:cubicBezTo>
                  <a:cubicBezTo>
                    <a:pt x="1281" y="1061"/>
                    <a:pt x="1282" y="1061"/>
                    <a:pt x="1282" y="1061"/>
                  </a:cubicBezTo>
                  <a:cubicBezTo>
                    <a:pt x="1282" y="1062"/>
                    <a:pt x="1282" y="1062"/>
                    <a:pt x="1282" y="1062"/>
                  </a:cubicBezTo>
                  <a:cubicBezTo>
                    <a:pt x="1281" y="1062"/>
                    <a:pt x="1281" y="1062"/>
                    <a:pt x="1281" y="1062"/>
                  </a:cubicBezTo>
                  <a:cubicBezTo>
                    <a:pt x="1281" y="1063"/>
                    <a:pt x="1281" y="1063"/>
                    <a:pt x="1281" y="1063"/>
                  </a:cubicBezTo>
                  <a:cubicBezTo>
                    <a:pt x="1279" y="1063"/>
                    <a:pt x="1279" y="1063"/>
                    <a:pt x="1279" y="1063"/>
                  </a:cubicBezTo>
                  <a:cubicBezTo>
                    <a:pt x="1279" y="1064"/>
                    <a:pt x="1279" y="1064"/>
                    <a:pt x="1279" y="1064"/>
                  </a:cubicBezTo>
                  <a:cubicBezTo>
                    <a:pt x="1278" y="1064"/>
                    <a:pt x="1278" y="1064"/>
                    <a:pt x="1278" y="1064"/>
                  </a:cubicBezTo>
                  <a:cubicBezTo>
                    <a:pt x="1278" y="1065"/>
                    <a:pt x="1278" y="1065"/>
                    <a:pt x="1278" y="1065"/>
                  </a:cubicBezTo>
                  <a:cubicBezTo>
                    <a:pt x="1277" y="1065"/>
                    <a:pt x="1277" y="1065"/>
                    <a:pt x="1277" y="1065"/>
                  </a:cubicBezTo>
                  <a:cubicBezTo>
                    <a:pt x="1277" y="1068"/>
                    <a:pt x="1277" y="1068"/>
                    <a:pt x="1277" y="1068"/>
                  </a:cubicBezTo>
                  <a:cubicBezTo>
                    <a:pt x="1274" y="1067"/>
                    <a:pt x="1273" y="1069"/>
                    <a:pt x="1273" y="1069"/>
                  </a:cubicBezTo>
                  <a:cubicBezTo>
                    <a:pt x="1273" y="1068"/>
                    <a:pt x="1273" y="1068"/>
                    <a:pt x="1273" y="1068"/>
                  </a:cubicBezTo>
                  <a:cubicBezTo>
                    <a:pt x="1261" y="1071"/>
                    <a:pt x="1249" y="1068"/>
                    <a:pt x="1238" y="1069"/>
                  </a:cubicBezTo>
                  <a:cubicBezTo>
                    <a:pt x="1238" y="1066"/>
                    <a:pt x="1238" y="1067"/>
                    <a:pt x="1238" y="1067"/>
                  </a:cubicBezTo>
                  <a:cubicBezTo>
                    <a:pt x="1239" y="1067"/>
                    <a:pt x="1239" y="1067"/>
                    <a:pt x="1239" y="1067"/>
                  </a:cubicBezTo>
                  <a:cubicBezTo>
                    <a:pt x="1239" y="1065"/>
                    <a:pt x="1239" y="1065"/>
                    <a:pt x="1239" y="1065"/>
                  </a:cubicBezTo>
                  <a:cubicBezTo>
                    <a:pt x="1238" y="1065"/>
                    <a:pt x="1238" y="1065"/>
                    <a:pt x="1238" y="1065"/>
                  </a:cubicBezTo>
                  <a:cubicBezTo>
                    <a:pt x="1238" y="1063"/>
                    <a:pt x="1236" y="1063"/>
                    <a:pt x="1237" y="1063"/>
                  </a:cubicBezTo>
                  <a:cubicBezTo>
                    <a:pt x="1238" y="1063"/>
                    <a:pt x="1238" y="1063"/>
                    <a:pt x="1238" y="1063"/>
                  </a:cubicBezTo>
                  <a:cubicBezTo>
                    <a:pt x="1238" y="1060"/>
                    <a:pt x="1238" y="1061"/>
                    <a:pt x="1238" y="1061"/>
                  </a:cubicBezTo>
                  <a:cubicBezTo>
                    <a:pt x="1237" y="1061"/>
                    <a:pt x="1237" y="1061"/>
                    <a:pt x="1237" y="1061"/>
                  </a:cubicBezTo>
                  <a:cubicBezTo>
                    <a:pt x="1237" y="1060"/>
                    <a:pt x="1237" y="1060"/>
                    <a:pt x="1237" y="1060"/>
                  </a:cubicBezTo>
                  <a:cubicBezTo>
                    <a:pt x="1234" y="1060"/>
                    <a:pt x="1233" y="1060"/>
                    <a:pt x="1233" y="1060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32" y="1062"/>
                    <a:pt x="1232" y="1062"/>
                    <a:pt x="1232" y="1062"/>
                  </a:cubicBezTo>
                  <a:cubicBezTo>
                    <a:pt x="1233" y="1063"/>
                    <a:pt x="1233" y="1063"/>
                    <a:pt x="1233" y="1063"/>
                  </a:cubicBezTo>
                  <a:cubicBezTo>
                    <a:pt x="1230" y="1063"/>
                    <a:pt x="1231" y="1063"/>
                    <a:pt x="1231" y="1063"/>
                  </a:cubicBezTo>
                  <a:cubicBezTo>
                    <a:pt x="1231" y="1062"/>
                    <a:pt x="1231" y="1062"/>
                    <a:pt x="1231" y="1062"/>
                  </a:cubicBezTo>
                  <a:cubicBezTo>
                    <a:pt x="1230" y="1062"/>
                    <a:pt x="1230" y="1062"/>
                    <a:pt x="1230" y="1062"/>
                  </a:cubicBezTo>
                  <a:cubicBezTo>
                    <a:pt x="1230" y="1061"/>
                    <a:pt x="1230" y="1061"/>
                    <a:pt x="1230" y="1061"/>
                  </a:cubicBezTo>
                  <a:cubicBezTo>
                    <a:pt x="1227" y="1061"/>
                    <a:pt x="1227" y="1061"/>
                    <a:pt x="1227" y="1061"/>
                  </a:cubicBezTo>
                  <a:cubicBezTo>
                    <a:pt x="1227" y="1060"/>
                    <a:pt x="1227" y="1060"/>
                    <a:pt x="1227" y="1060"/>
                  </a:cubicBezTo>
                  <a:cubicBezTo>
                    <a:pt x="1226" y="1060"/>
                    <a:pt x="1226" y="1060"/>
                    <a:pt x="1226" y="1060"/>
                  </a:cubicBezTo>
                  <a:cubicBezTo>
                    <a:pt x="1226" y="1061"/>
                    <a:pt x="1226" y="1061"/>
                    <a:pt x="1226" y="1061"/>
                  </a:cubicBezTo>
                  <a:cubicBezTo>
                    <a:pt x="1225" y="1060"/>
                    <a:pt x="1225" y="1060"/>
                    <a:pt x="1225" y="1060"/>
                  </a:cubicBezTo>
                  <a:cubicBezTo>
                    <a:pt x="1225" y="1061"/>
                    <a:pt x="1225" y="1061"/>
                    <a:pt x="1225" y="1061"/>
                  </a:cubicBezTo>
                  <a:cubicBezTo>
                    <a:pt x="1221" y="1061"/>
                    <a:pt x="1220" y="1059"/>
                    <a:pt x="1219" y="1060"/>
                  </a:cubicBezTo>
                  <a:cubicBezTo>
                    <a:pt x="1219" y="1058"/>
                    <a:pt x="1219" y="1058"/>
                    <a:pt x="1219" y="1058"/>
                  </a:cubicBezTo>
                  <a:cubicBezTo>
                    <a:pt x="1216" y="1058"/>
                    <a:pt x="1217" y="1058"/>
                    <a:pt x="1216" y="1058"/>
                  </a:cubicBezTo>
                  <a:cubicBezTo>
                    <a:pt x="1217" y="1054"/>
                    <a:pt x="1214" y="1055"/>
                    <a:pt x="1214" y="1055"/>
                  </a:cubicBezTo>
                  <a:cubicBezTo>
                    <a:pt x="1214" y="1056"/>
                    <a:pt x="1214" y="1056"/>
                    <a:pt x="1214" y="1056"/>
                  </a:cubicBezTo>
                  <a:cubicBezTo>
                    <a:pt x="1213" y="1056"/>
                    <a:pt x="1213" y="1056"/>
                    <a:pt x="1213" y="1056"/>
                  </a:cubicBezTo>
                  <a:cubicBezTo>
                    <a:pt x="1213" y="1055"/>
                    <a:pt x="1213" y="1055"/>
                    <a:pt x="1213" y="1055"/>
                  </a:cubicBezTo>
                  <a:cubicBezTo>
                    <a:pt x="1212" y="1055"/>
                    <a:pt x="1212" y="1055"/>
                    <a:pt x="1212" y="1055"/>
                  </a:cubicBezTo>
                  <a:cubicBezTo>
                    <a:pt x="1212" y="1056"/>
                    <a:pt x="1212" y="1056"/>
                    <a:pt x="1212" y="1056"/>
                  </a:cubicBezTo>
                  <a:cubicBezTo>
                    <a:pt x="1209" y="1056"/>
                    <a:pt x="1210" y="1056"/>
                    <a:pt x="1209" y="1056"/>
                  </a:cubicBezTo>
                  <a:cubicBezTo>
                    <a:pt x="1209" y="1057"/>
                    <a:pt x="1209" y="1057"/>
                    <a:pt x="1209" y="1057"/>
                  </a:cubicBezTo>
                  <a:cubicBezTo>
                    <a:pt x="1204" y="1058"/>
                    <a:pt x="1198" y="1057"/>
                    <a:pt x="1199" y="1054"/>
                  </a:cubicBezTo>
                  <a:cubicBezTo>
                    <a:pt x="1197" y="1054"/>
                    <a:pt x="1197" y="1054"/>
                    <a:pt x="1197" y="1054"/>
                  </a:cubicBezTo>
                  <a:cubicBezTo>
                    <a:pt x="1197" y="1052"/>
                    <a:pt x="1197" y="1052"/>
                    <a:pt x="1197" y="1052"/>
                  </a:cubicBezTo>
                  <a:cubicBezTo>
                    <a:pt x="1194" y="1052"/>
                    <a:pt x="1193" y="1054"/>
                    <a:pt x="1192" y="1054"/>
                  </a:cubicBezTo>
                  <a:cubicBezTo>
                    <a:pt x="1192" y="1051"/>
                    <a:pt x="1192" y="1050"/>
                    <a:pt x="1192" y="1050"/>
                  </a:cubicBezTo>
                  <a:cubicBezTo>
                    <a:pt x="1190" y="1050"/>
                    <a:pt x="1190" y="1050"/>
                    <a:pt x="1190" y="1050"/>
                  </a:cubicBezTo>
                  <a:cubicBezTo>
                    <a:pt x="1190" y="1053"/>
                    <a:pt x="1189" y="1053"/>
                    <a:pt x="1189" y="1054"/>
                  </a:cubicBezTo>
                  <a:cubicBezTo>
                    <a:pt x="1192" y="1054"/>
                    <a:pt x="1191" y="1054"/>
                    <a:pt x="1192" y="1054"/>
                  </a:cubicBezTo>
                  <a:cubicBezTo>
                    <a:pt x="1192" y="1057"/>
                    <a:pt x="1192" y="1059"/>
                    <a:pt x="1192" y="1060"/>
                  </a:cubicBezTo>
                  <a:cubicBezTo>
                    <a:pt x="1188" y="1060"/>
                    <a:pt x="1187" y="1060"/>
                    <a:pt x="1186" y="1060"/>
                  </a:cubicBezTo>
                  <a:cubicBezTo>
                    <a:pt x="1186" y="1062"/>
                    <a:pt x="1186" y="1062"/>
                    <a:pt x="1186" y="1062"/>
                  </a:cubicBezTo>
                  <a:cubicBezTo>
                    <a:pt x="1184" y="1062"/>
                    <a:pt x="1184" y="1062"/>
                    <a:pt x="1184" y="1062"/>
                  </a:cubicBezTo>
                  <a:cubicBezTo>
                    <a:pt x="1184" y="1061"/>
                    <a:pt x="1184" y="1061"/>
                    <a:pt x="1184" y="1061"/>
                  </a:cubicBezTo>
                  <a:cubicBezTo>
                    <a:pt x="1182" y="1061"/>
                    <a:pt x="1181" y="1061"/>
                    <a:pt x="1181" y="1061"/>
                  </a:cubicBezTo>
                  <a:cubicBezTo>
                    <a:pt x="1181" y="1063"/>
                    <a:pt x="1181" y="1063"/>
                    <a:pt x="1181" y="1063"/>
                  </a:cubicBezTo>
                  <a:cubicBezTo>
                    <a:pt x="1180" y="1063"/>
                    <a:pt x="1180" y="1063"/>
                    <a:pt x="1180" y="1063"/>
                  </a:cubicBezTo>
                  <a:cubicBezTo>
                    <a:pt x="1180" y="1060"/>
                    <a:pt x="1180" y="1061"/>
                    <a:pt x="1180" y="1061"/>
                  </a:cubicBezTo>
                  <a:cubicBezTo>
                    <a:pt x="1179" y="1061"/>
                    <a:pt x="1179" y="1061"/>
                    <a:pt x="1179" y="1061"/>
                  </a:cubicBezTo>
                  <a:cubicBezTo>
                    <a:pt x="1179" y="1058"/>
                    <a:pt x="1179" y="1059"/>
                    <a:pt x="1179" y="1058"/>
                  </a:cubicBezTo>
                  <a:cubicBezTo>
                    <a:pt x="1176" y="1058"/>
                    <a:pt x="1176" y="1058"/>
                    <a:pt x="1176" y="1058"/>
                  </a:cubicBezTo>
                  <a:cubicBezTo>
                    <a:pt x="1176" y="1056"/>
                    <a:pt x="1176" y="1056"/>
                    <a:pt x="1176" y="1056"/>
                  </a:cubicBezTo>
                  <a:cubicBezTo>
                    <a:pt x="1180" y="1056"/>
                    <a:pt x="1178" y="1053"/>
                    <a:pt x="1179" y="1054"/>
                  </a:cubicBezTo>
                  <a:cubicBezTo>
                    <a:pt x="1180" y="1054"/>
                    <a:pt x="1180" y="1054"/>
                    <a:pt x="1180" y="1054"/>
                  </a:cubicBezTo>
                  <a:cubicBezTo>
                    <a:pt x="1180" y="1050"/>
                    <a:pt x="1182" y="1052"/>
                    <a:pt x="1182" y="1051"/>
                  </a:cubicBezTo>
                  <a:cubicBezTo>
                    <a:pt x="1182" y="1050"/>
                    <a:pt x="1182" y="1050"/>
                    <a:pt x="1182" y="1050"/>
                  </a:cubicBezTo>
                  <a:cubicBezTo>
                    <a:pt x="1185" y="1050"/>
                    <a:pt x="1184" y="1050"/>
                    <a:pt x="1184" y="1050"/>
                  </a:cubicBezTo>
                  <a:cubicBezTo>
                    <a:pt x="1184" y="1049"/>
                    <a:pt x="1184" y="1049"/>
                    <a:pt x="1184" y="1049"/>
                  </a:cubicBezTo>
                  <a:cubicBezTo>
                    <a:pt x="1187" y="1049"/>
                    <a:pt x="1188" y="1049"/>
                    <a:pt x="1188" y="1049"/>
                  </a:cubicBezTo>
                  <a:cubicBezTo>
                    <a:pt x="1188" y="1048"/>
                    <a:pt x="1188" y="1048"/>
                    <a:pt x="1188" y="1048"/>
                  </a:cubicBezTo>
                  <a:cubicBezTo>
                    <a:pt x="1191" y="1048"/>
                    <a:pt x="1190" y="1046"/>
                    <a:pt x="1190" y="1046"/>
                  </a:cubicBezTo>
                  <a:cubicBezTo>
                    <a:pt x="1190" y="1048"/>
                    <a:pt x="1190" y="1048"/>
                    <a:pt x="1190" y="1048"/>
                  </a:cubicBezTo>
                  <a:cubicBezTo>
                    <a:pt x="1192" y="1048"/>
                    <a:pt x="1192" y="1048"/>
                    <a:pt x="1192" y="1048"/>
                  </a:cubicBezTo>
                  <a:cubicBezTo>
                    <a:pt x="1192" y="1046"/>
                    <a:pt x="1192" y="1046"/>
                    <a:pt x="1192" y="1046"/>
                  </a:cubicBezTo>
                  <a:cubicBezTo>
                    <a:pt x="1194" y="1046"/>
                    <a:pt x="1194" y="1045"/>
                    <a:pt x="1195" y="1045"/>
                  </a:cubicBezTo>
                  <a:cubicBezTo>
                    <a:pt x="1195" y="1044"/>
                    <a:pt x="1195" y="1044"/>
                    <a:pt x="1195" y="1044"/>
                  </a:cubicBezTo>
                  <a:cubicBezTo>
                    <a:pt x="1198" y="1044"/>
                    <a:pt x="1197" y="1044"/>
                    <a:pt x="1197" y="1044"/>
                  </a:cubicBezTo>
                  <a:cubicBezTo>
                    <a:pt x="1197" y="1043"/>
                    <a:pt x="1197" y="1043"/>
                    <a:pt x="1197" y="1043"/>
                  </a:cubicBezTo>
                  <a:cubicBezTo>
                    <a:pt x="1199" y="1043"/>
                    <a:pt x="1199" y="1043"/>
                    <a:pt x="1199" y="1043"/>
                  </a:cubicBezTo>
                  <a:cubicBezTo>
                    <a:pt x="1199" y="1039"/>
                    <a:pt x="1201" y="1041"/>
                    <a:pt x="1201" y="1041"/>
                  </a:cubicBezTo>
                  <a:cubicBezTo>
                    <a:pt x="1201" y="1038"/>
                    <a:pt x="1201" y="1036"/>
                    <a:pt x="1201" y="1036"/>
                  </a:cubicBezTo>
                  <a:cubicBezTo>
                    <a:pt x="1204" y="1036"/>
                    <a:pt x="1203" y="1034"/>
                    <a:pt x="1203" y="1035"/>
                  </a:cubicBezTo>
                  <a:cubicBezTo>
                    <a:pt x="1203" y="1036"/>
                    <a:pt x="1203" y="1036"/>
                    <a:pt x="1203" y="1036"/>
                  </a:cubicBezTo>
                  <a:cubicBezTo>
                    <a:pt x="1205" y="1036"/>
                    <a:pt x="1205" y="1036"/>
                    <a:pt x="1205" y="1036"/>
                  </a:cubicBezTo>
                  <a:cubicBezTo>
                    <a:pt x="1205" y="1035"/>
                    <a:pt x="1205" y="1035"/>
                    <a:pt x="1205" y="1035"/>
                  </a:cubicBezTo>
                  <a:cubicBezTo>
                    <a:pt x="1206" y="1035"/>
                    <a:pt x="1206" y="1035"/>
                    <a:pt x="1206" y="1035"/>
                  </a:cubicBezTo>
                  <a:cubicBezTo>
                    <a:pt x="1206" y="1032"/>
                    <a:pt x="1206" y="1031"/>
                    <a:pt x="1206" y="1031"/>
                  </a:cubicBezTo>
                  <a:cubicBezTo>
                    <a:pt x="1203" y="1031"/>
                    <a:pt x="1204" y="1031"/>
                    <a:pt x="1203" y="1031"/>
                  </a:cubicBezTo>
                  <a:cubicBezTo>
                    <a:pt x="1203" y="1030"/>
                    <a:pt x="1203" y="1030"/>
                    <a:pt x="1203" y="1030"/>
                  </a:cubicBezTo>
                  <a:cubicBezTo>
                    <a:pt x="1202" y="1030"/>
                    <a:pt x="1202" y="1030"/>
                    <a:pt x="1202" y="1030"/>
                  </a:cubicBezTo>
                  <a:cubicBezTo>
                    <a:pt x="1202" y="1029"/>
                    <a:pt x="1202" y="1029"/>
                    <a:pt x="1202" y="1029"/>
                  </a:cubicBezTo>
                  <a:cubicBezTo>
                    <a:pt x="1201" y="1029"/>
                    <a:pt x="1201" y="1029"/>
                    <a:pt x="1201" y="1029"/>
                  </a:cubicBezTo>
                  <a:cubicBezTo>
                    <a:pt x="1201" y="1026"/>
                    <a:pt x="1201" y="1027"/>
                    <a:pt x="1201" y="1026"/>
                  </a:cubicBezTo>
                  <a:cubicBezTo>
                    <a:pt x="1200" y="1026"/>
                    <a:pt x="1200" y="1026"/>
                    <a:pt x="1200" y="1026"/>
                  </a:cubicBezTo>
                  <a:cubicBezTo>
                    <a:pt x="1200" y="1025"/>
                    <a:pt x="1200" y="1025"/>
                    <a:pt x="1200" y="1025"/>
                  </a:cubicBezTo>
                  <a:cubicBezTo>
                    <a:pt x="1197" y="1024"/>
                    <a:pt x="1196" y="1024"/>
                    <a:pt x="1195" y="1024"/>
                  </a:cubicBezTo>
                  <a:cubicBezTo>
                    <a:pt x="1195" y="1027"/>
                    <a:pt x="1193" y="1027"/>
                    <a:pt x="1194" y="1028"/>
                  </a:cubicBezTo>
                  <a:cubicBezTo>
                    <a:pt x="1191" y="1028"/>
                    <a:pt x="1192" y="1028"/>
                    <a:pt x="1192" y="1028"/>
                  </a:cubicBezTo>
                  <a:cubicBezTo>
                    <a:pt x="1192" y="1029"/>
                    <a:pt x="1192" y="1029"/>
                    <a:pt x="1192" y="1029"/>
                  </a:cubicBezTo>
                  <a:cubicBezTo>
                    <a:pt x="1190" y="1029"/>
                    <a:pt x="1190" y="1029"/>
                    <a:pt x="1190" y="1029"/>
                  </a:cubicBezTo>
                  <a:cubicBezTo>
                    <a:pt x="1190" y="1028"/>
                    <a:pt x="1190" y="1028"/>
                    <a:pt x="1190" y="1028"/>
                  </a:cubicBezTo>
                  <a:cubicBezTo>
                    <a:pt x="1189" y="1028"/>
                    <a:pt x="1189" y="1028"/>
                    <a:pt x="1189" y="1028"/>
                  </a:cubicBezTo>
                  <a:cubicBezTo>
                    <a:pt x="1189" y="1029"/>
                    <a:pt x="1189" y="1029"/>
                    <a:pt x="1189" y="1029"/>
                  </a:cubicBezTo>
                  <a:cubicBezTo>
                    <a:pt x="1188" y="1029"/>
                    <a:pt x="1188" y="1029"/>
                    <a:pt x="1188" y="1029"/>
                  </a:cubicBezTo>
                  <a:cubicBezTo>
                    <a:pt x="1188" y="1028"/>
                    <a:pt x="1188" y="1028"/>
                    <a:pt x="1188" y="1028"/>
                  </a:cubicBezTo>
                  <a:cubicBezTo>
                    <a:pt x="1178" y="1028"/>
                    <a:pt x="1171" y="1028"/>
                    <a:pt x="1164" y="1028"/>
                  </a:cubicBezTo>
                  <a:cubicBezTo>
                    <a:pt x="1164" y="1029"/>
                    <a:pt x="1164" y="1029"/>
                    <a:pt x="1164" y="1029"/>
                  </a:cubicBezTo>
                  <a:cubicBezTo>
                    <a:pt x="1163" y="1029"/>
                    <a:pt x="1163" y="1029"/>
                    <a:pt x="1163" y="1029"/>
                  </a:cubicBezTo>
                  <a:cubicBezTo>
                    <a:pt x="1163" y="1030"/>
                    <a:pt x="1163" y="1030"/>
                    <a:pt x="1163" y="1030"/>
                  </a:cubicBezTo>
                  <a:cubicBezTo>
                    <a:pt x="1162" y="1030"/>
                    <a:pt x="1162" y="1030"/>
                    <a:pt x="1162" y="1030"/>
                  </a:cubicBezTo>
                  <a:cubicBezTo>
                    <a:pt x="1162" y="1031"/>
                    <a:pt x="1162" y="1031"/>
                    <a:pt x="1162" y="1031"/>
                  </a:cubicBezTo>
                  <a:cubicBezTo>
                    <a:pt x="1161" y="1031"/>
                    <a:pt x="1161" y="1031"/>
                    <a:pt x="1161" y="1031"/>
                  </a:cubicBezTo>
                  <a:cubicBezTo>
                    <a:pt x="1161" y="1034"/>
                    <a:pt x="1161" y="1035"/>
                    <a:pt x="1161" y="1036"/>
                  </a:cubicBezTo>
                  <a:cubicBezTo>
                    <a:pt x="1158" y="1036"/>
                    <a:pt x="1159" y="1036"/>
                    <a:pt x="1158" y="1036"/>
                  </a:cubicBezTo>
                  <a:cubicBezTo>
                    <a:pt x="1158" y="1035"/>
                    <a:pt x="1158" y="1035"/>
                    <a:pt x="1158" y="1035"/>
                  </a:cubicBezTo>
                  <a:cubicBezTo>
                    <a:pt x="1156" y="1034"/>
                    <a:pt x="1155" y="1033"/>
                    <a:pt x="1155" y="1033"/>
                  </a:cubicBezTo>
                  <a:cubicBezTo>
                    <a:pt x="1155" y="1032"/>
                    <a:pt x="1155" y="1032"/>
                    <a:pt x="1155" y="1032"/>
                  </a:cubicBezTo>
                  <a:cubicBezTo>
                    <a:pt x="1152" y="1031"/>
                    <a:pt x="1151" y="1031"/>
                    <a:pt x="1150" y="1031"/>
                  </a:cubicBezTo>
                  <a:cubicBezTo>
                    <a:pt x="1150" y="1030"/>
                    <a:pt x="1150" y="1030"/>
                    <a:pt x="1150" y="1030"/>
                  </a:cubicBezTo>
                  <a:cubicBezTo>
                    <a:pt x="1147" y="1030"/>
                    <a:pt x="1148" y="1030"/>
                    <a:pt x="1148" y="1030"/>
                  </a:cubicBezTo>
                  <a:cubicBezTo>
                    <a:pt x="1148" y="1029"/>
                    <a:pt x="1148" y="1029"/>
                    <a:pt x="1148" y="1029"/>
                  </a:cubicBezTo>
                  <a:cubicBezTo>
                    <a:pt x="1144" y="1029"/>
                    <a:pt x="1143" y="1027"/>
                    <a:pt x="1142" y="1028"/>
                  </a:cubicBezTo>
                  <a:cubicBezTo>
                    <a:pt x="1142" y="1026"/>
                    <a:pt x="1142" y="1026"/>
                    <a:pt x="1142" y="1026"/>
                  </a:cubicBezTo>
                  <a:cubicBezTo>
                    <a:pt x="1139" y="1026"/>
                    <a:pt x="1140" y="1026"/>
                    <a:pt x="1139" y="1026"/>
                  </a:cubicBezTo>
                  <a:cubicBezTo>
                    <a:pt x="1139" y="1025"/>
                    <a:pt x="1139" y="1025"/>
                    <a:pt x="1139" y="1025"/>
                  </a:cubicBezTo>
                  <a:cubicBezTo>
                    <a:pt x="1146" y="1026"/>
                    <a:pt x="1150" y="1022"/>
                    <a:pt x="1154" y="1023"/>
                  </a:cubicBezTo>
                  <a:cubicBezTo>
                    <a:pt x="1154" y="1022"/>
                    <a:pt x="1154" y="1022"/>
                    <a:pt x="1154" y="1022"/>
                  </a:cubicBezTo>
                  <a:cubicBezTo>
                    <a:pt x="1156" y="1022"/>
                    <a:pt x="1156" y="1022"/>
                    <a:pt x="1156" y="1022"/>
                  </a:cubicBezTo>
                  <a:cubicBezTo>
                    <a:pt x="1156" y="1020"/>
                    <a:pt x="1156" y="1020"/>
                    <a:pt x="1156" y="1020"/>
                  </a:cubicBezTo>
                  <a:cubicBezTo>
                    <a:pt x="1161" y="1019"/>
                    <a:pt x="1164" y="1018"/>
                    <a:pt x="1167" y="1018"/>
                  </a:cubicBezTo>
                  <a:cubicBezTo>
                    <a:pt x="1167" y="1019"/>
                    <a:pt x="1167" y="1019"/>
                    <a:pt x="1167" y="1019"/>
                  </a:cubicBezTo>
                  <a:cubicBezTo>
                    <a:pt x="1172" y="1019"/>
                    <a:pt x="1176" y="1019"/>
                    <a:pt x="1180" y="1019"/>
                  </a:cubicBezTo>
                  <a:cubicBezTo>
                    <a:pt x="1180" y="1018"/>
                    <a:pt x="1180" y="1018"/>
                    <a:pt x="1180" y="1018"/>
                  </a:cubicBezTo>
                  <a:cubicBezTo>
                    <a:pt x="1183" y="1018"/>
                    <a:pt x="1186" y="1018"/>
                    <a:pt x="1187" y="1018"/>
                  </a:cubicBezTo>
                  <a:cubicBezTo>
                    <a:pt x="1187" y="1019"/>
                    <a:pt x="1187" y="1019"/>
                    <a:pt x="1187" y="1019"/>
                  </a:cubicBezTo>
                  <a:cubicBezTo>
                    <a:pt x="1188" y="1018"/>
                    <a:pt x="1188" y="1018"/>
                    <a:pt x="1188" y="1018"/>
                  </a:cubicBezTo>
                  <a:cubicBezTo>
                    <a:pt x="1192" y="1021"/>
                    <a:pt x="1196" y="1016"/>
                    <a:pt x="1200" y="1017"/>
                  </a:cubicBezTo>
                  <a:cubicBezTo>
                    <a:pt x="1200" y="1016"/>
                    <a:pt x="1200" y="1016"/>
                    <a:pt x="1200" y="1016"/>
                  </a:cubicBezTo>
                  <a:cubicBezTo>
                    <a:pt x="1201" y="1016"/>
                    <a:pt x="1201" y="1016"/>
                    <a:pt x="1201" y="1016"/>
                  </a:cubicBezTo>
                  <a:cubicBezTo>
                    <a:pt x="1201" y="1014"/>
                    <a:pt x="1201" y="1014"/>
                    <a:pt x="1201" y="1014"/>
                  </a:cubicBezTo>
                  <a:cubicBezTo>
                    <a:pt x="1204" y="1014"/>
                    <a:pt x="1203" y="1014"/>
                    <a:pt x="1203" y="1014"/>
                  </a:cubicBezTo>
                  <a:cubicBezTo>
                    <a:pt x="1203" y="1012"/>
                    <a:pt x="1203" y="1012"/>
                    <a:pt x="1203" y="1012"/>
                  </a:cubicBezTo>
                  <a:cubicBezTo>
                    <a:pt x="1205" y="1012"/>
                    <a:pt x="1205" y="1012"/>
                    <a:pt x="1205" y="1012"/>
                  </a:cubicBezTo>
                  <a:cubicBezTo>
                    <a:pt x="1205" y="1013"/>
                    <a:pt x="1205" y="1013"/>
                    <a:pt x="1205" y="1013"/>
                  </a:cubicBezTo>
                  <a:cubicBezTo>
                    <a:pt x="1208" y="1013"/>
                    <a:pt x="1209" y="1011"/>
                    <a:pt x="1211" y="1012"/>
                  </a:cubicBezTo>
                  <a:cubicBezTo>
                    <a:pt x="1211" y="1011"/>
                    <a:pt x="1211" y="1011"/>
                    <a:pt x="1211" y="1011"/>
                  </a:cubicBezTo>
                  <a:cubicBezTo>
                    <a:pt x="1209" y="1011"/>
                    <a:pt x="1209" y="1011"/>
                    <a:pt x="1209" y="1011"/>
                  </a:cubicBezTo>
                  <a:cubicBezTo>
                    <a:pt x="1209" y="1010"/>
                    <a:pt x="1209" y="1010"/>
                    <a:pt x="1209" y="1010"/>
                  </a:cubicBezTo>
                  <a:cubicBezTo>
                    <a:pt x="1212" y="1010"/>
                    <a:pt x="1212" y="1011"/>
                    <a:pt x="1213" y="1011"/>
                  </a:cubicBezTo>
                  <a:cubicBezTo>
                    <a:pt x="1213" y="1012"/>
                    <a:pt x="1213" y="1012"/>
                    <a:pt x="1213" y="1012"/>
                  </a:cubicBezTo>
                  <a:cubicBezTo>
                    <a:pt x="1212" y="1012"/>
                    <a:pt x="1212" y="1012"/>
                    <a:pt x="1212" y="1012"/>
                  </a:cubicBezTo>
                  <a:cubicBezTo>
                    <a:pt x="1213" y="1013"/>
                    <a:pt x="1213" y="1013"/>
                    <a:pt x="1213" y="1013"/>
                  </a:cubicBezTo>
                  <a:cubicBezTo>
                    <a:pt x="1214" y="1012"/>
                    <a:pt x="1214" y="1012"/>
                    <a:pt x="1214" y="1012"/>
                  </a:cubicBezTo>
                  <a:cubicBezTo>
                    <a:pt x="1217" y="1015"/>
                    <a:pt x="1219" y="1013"/>
                    <a:pt x="1219" y="1013"/>
                  </a:cubicBezTo>
                  <a:cubicBezTo>
                    <a:pt x="1219" y="1012"/>
                    <a:pt x="1219" y="1012"/>
                    <a:pt x="1219" y="1012"/>
                  </a:cubicBezTo>
                  <a:cubicBezTo>
                    <a:pt x="1223" y="1013"/>
                    <a:pt x="1224" y="1010"/>
                    <a:pt x="1225" y="1011"/>
                  </a:cubicBezTo>
                  <a:cubicBezTo>
                    <a:pt x="1225" y="1008"/>
                    <a:pt x="1225" y="1009"/>
                    <a:pt x="1225" y="1009"/>
                  </a:cubicBezTo>
                  <a:cubicBezTo>
                    <a:pt x="1227" y="1010"/>
                    <a:pt x="1226" y="1010"/>
                    <a:pt x="1226" y="1011"/>
                  </a:cubicBezTo>
                  <a:cubicBezTo>
                    <a:pt x="1229" y="1011"/>
                    <a:pt x="1230" y="1011"/>
                    <a:pt x="1231" y="1011"/>
                  </a:cubicBezTo>
                  <a:cubicBezTo>
                    <a:pt x="1231" y="1008"/>
                    <a:pt x="1231" y="1009"/>
                    <a:pt x="1231" y="1009"/>
                  </a:cubicBezTo>
                  <a:cubicBezTo>
                    <a:pt x="1228" y="1009"/>
                    <a:pt x="1227" y="1009"/>
                    <a:pt x="1226" y="1009"/>
                  </a:cubicBezTo>
                  <a:cubicBezTo>
                    <a:pt x="1226" y="1007"/>
                    <a:pt x="1226" y="1007"/>
                    <a:pt x="1226" y="1007"/>
                  </a:cubicBezTo>
                  <a:cubicBezTo>
                    <a:pt x="1229" y="1007"/>
                    <a:pt x="1228" y="1007"/>
                    <a:pt x="1228" y="1007"/>
                  </a:cubicBezTo>
                  <a:cubicBezTo>
                    <a:pt x="1228" y="1006"/>
                    <a:pt x="1228" y="1006"/>
                    <a:pt x="1228" y="1006"/>
                  </a:cubicBezTo>
                  <a:cubicBezTo>
                    <a:pt x="1226" y="1006"/>
                    <a:pt x="1225" y="1006"/>
                    <a:pt x="1225" y="1006"/>
                  </a:cubicBezTo>
                  <a:cubicBezTo>
                    <a:pt x="1225" y="1005"/>
                    <a:pt x="1225" y="1005"/>
                    <a:pt x="1225" y="1005"/>
                  </a:cubicBezTo>
                  <a:cubicBezTo>
                    <a:pt x="1227" y="1005"/>
                    <a:pt x="1228" y="1005"/>
                    <a:pt x="1228" y="1005"/>
                  </a:cubicBezTo>
                  <a:cubicBezTo>
                    <a:pt x="1228" y="1004"/>
                    <a:pt x="1228" y="1004"/>
                    <a:pt x="1228" y="1004"/>
                  </a:cubicBezTo>
                  <a:cubicBezTo>
                    <a:pt x="1227" y="1005"/>
                    <a:pt x="1227" y="1005"/>
                    <a:pt x="1227" y="1005"/>
                  </a:cubicBezTo>
                  <a:cubicBezTo>
                    <a:pt x="1227" y="1004"/>
                    <a:pt x="1227" y="1004"/>
                    <a:pt x="1227" y="1004"/>
                  </a:cubicBezTo>
                  <a:cubicBezTo>
                    <a:pt x="1226" y="1005"/>
                    <a:pt x="1226" y="1005"/>
                    <a:pt x="1226" y="1005"/>
                  </a:cubicBezTo>
                  <a:cubicBezTo>
                    <a:pt x="1226" y="1002"/>
                    <a:pt x="1226" y="1003"/>
                    <a:pt x="1226" y="1003"/>
                  </a:cubicBezTo>
                  <a:cubicBezTo>
                    <a:pt x="1225" y="1003"/>
                    <a:pt x="1225" y="1003"/>
                    <a:pt x="1225" y="1003"/>
                  </a:cubicBezTo>
                  <a:cubicBezTo>
                    <a:pt x="1225" y="1000"/>
                    <a:pt x="1226" y="1000"/>
                    <a:pt x="1226" y="1000"/>
                  </a:cubicBezTo>
                  <a:cubicBezTo>
                    <a:pt x="1223" y="1000"/>
                    <a:pt x="1224" y="999"/>
                    <a:pt x="1224" y="999"/>
                  </a:cubicBezTo>
                  <a:cubicBezTo>
                    <a:pt x="1225" y="999"/>
                    <a:pt x="1225" y="999"/>
                    <a:pt x="1225" y="999"/>
                  </a:cubicBezTo>
                  <a:cubicBezTo>
                    <a:pt x="1225" y="996"/>
                    <a:pt x="1225" y="996"/>
                    <a:pt x="1225" y="995"/>
                  </a:cubicBezTo>
                  <a:cubicBezTo>
                    <a:pt x="1224" y="995"/>
                    <a:pt x="1224" y="995"/>
                    <a:pt x="1224" y="995"/>
                  </a:cubicBezTo>
                  <a:cubicBezTo>
                    <a:pt x="1224" y="994"/>
                    <a:pt x="1224" y="994"/>
                    <a:pt x="1224" y="994"/>
                  </a:cubicBezTo>
                  <a:cubicBezTo>
                    <a:pt x="1219" y="992"/>
                    <a:pt x="1217" y="993"/>
                    <a:pt x="1215" y="993"/>
                  </a:cubicBezTo>
                  <a:cubicBezTo>
                    <a:pt x="1215" y="994"/>
                    <a:pt x="1215" y="994"/>
                    <a:pt x="1215" y="994"/>
                  </a:cubicBezTo>
                  <a:cubicBezTo>
                    <a:pt x="1214" y="994"/>
                    <a:pt x="1214" y="994"/>
                    <a:pt x="1214" y="994"/>
                  </a:cubicBezTo>
                  <a:cubicBezTo>
                    <a:pt x="1214" y="995"/>
                    <a:pt x="1214" y="995"/>
                    <a:pt x="1214" y="995"/>
                  </a:cubicBezTo>
                  <a:cubicBezTo>
                    <a:pt x="1213" y="995"/>
                    <a:pt x="1213" y="995"/>
                    <a:pt x="1213" y="995"/>
                  </a:cubicBezTo>
                  <a:cubicBezTo>
                    <a:pt x="1213" y="997"/>
                    <a:pt x="1213" y="997"/>
                    <a:pt x="1213" y="997"/>
                  </a:cubicBezTo>
                  <a:cubicBezTo>
                    <a:pt x="1210" y="997"/>
                    <a:pt x="1210" y="998"/>
                    <a:pt x="1209" y="998"/>
                  </a:cubicBezTo>
                  <a:cubicBezTo>
                    <a:pt x="1209" y="999"/>
                    <a:pt x="1209" y="999"/>
                    <a:pt x="1209" y="999"/>
                  </a:cubicBezTo>
                  <a:cubicBezTo>
                    <a:pt x="1208" y="999"/>
                    <a:pt x="1208" y="999"/>
                    <a:pt x="1208" y="999"/>
                  </a:cubicBezTo>
                  <a:cubicBezTo>
                    <a:pt x="1208" y="1000"/>
                    <a:pt x="1208" y="1000"/>
                    <a:pt x="1208" y="1000"/>
                  </a:cubicBezTo>
                  <a:cubicBezTo>
                    <a:pt x="1207" y="1000"/>
                    <a:pt x="1207" y="1000"/>
                    <a:pt x="1207" y="1000"/>
                  </a:cubicBezTo>
                  <a:cubicBezTo>
                    <a:pt x="1207" y="1001"/>
                    <a:pt x="1207" y="1001"/>
                    <a:pt x="1207" y="1001"/>
                  </a:cubicBezTo>
                  <a:cubicBezTo>
                    <a:pt x="1206" y="1001"/>
                    <a:pt x="1206" y="1001"/>
                    <a:pt x="1206" y="1001"/>
                  </a:cubicBezTo>
                  <a:cubicBezTo>
                    <a:pt x="1206" y="1003"/>
                    <a:pt x="1206" y="1003"/>
                    <a:pt x="1206" y="1003"/>
                  </a:cubicBezTo>
                  <a:cubicBezTo>
                    <a:pt x="1203" y="999"/>
                    <a:pt x="1201" y="997"/>
                    <a:pt x="1201" y="995"/>
                  </a:cubicBezTo>
                  <a:cubicBezTo>
                    <a:pt x="1197" y="993"/>
                    <a:pt x="1196" y="995"/>
                    <a:pt x="1194" y="995"/>
                  </a:cubicBezTo>
                  <a:cubicBezTo>
                    <a:pt x="1194" y="997"/>
                    <a:pt x="1194" y="997"/>
                    <a:pt x="1194" y="997"/>
                  </a:cubicBezTo>
                  <a:cubicBezTo>
                    <a:pt x="1193" y="997"/>
                    <a:pt x="1193" y="997"/>
                    <a:pt x="1193" y="997"/>
                  </a:cubicBezTo>
                  <a:cubicBezTo>
                    <a:pt x="1193" y="995"/>
                    <a:pt x="1193" y="995"/>
                    <a:pt x="1193" y="995"/>
                  </a:cubicBezTo>
                  <a:cubicBezTo>
                    <a:pt x="1190" y="995"/>
                    <a:pt x="1189" y="995"/>
                    <a:pt x="1188" y="995"/>
                  </a:cubicBezTo>
                  <a:cubicBezTo>
                    <a:pt x="1188" y="994"/>
                    <a:pt x="1188" y="994"/>
                    <a:pt x="1188" y="994"/>
                  </a:cubicBezTo>
                  <a:cubicBezTo>
                    <a:pt x="1185" y="994"/>
                    <a:pt x="1185" y="993"/>
                    <a:pt x="1184" y="993"/>
                  </a:cubicBezTo>
                  <a:cubicBezTo>
                    <a:pt x="1184" y="992"/>
                    <a:pt x="1184" y="992"/>
                    <a:pt x="1184" y="992"/>
                  </a:cubicBezTo>
                  <a:cubicBezTo>
                    <a:pt x="1177" y="992"/>
                    <a:pt x="1173" y="995"/>
                    <a:pt x="1174" y="999"/>
                  </a:cubicBezTo>
                  <a:cubicBezTo>
                    <a:pt x="1173" y="999"/>
                    <a:pt x="1173" y="999"/>
                    <a:pt x="1173" y="999"/>
                  </a:cubicBezTo>
                  <a:cubicBezTo>
                    <a:pt x="1173" y="1000"/>
                    <a:pt x="1173" y="1000"/>
                    <a:pt x="1173" y="1000"/>
                  </a:cubicBezTo>
                  <a:cubicBezTo>
                    <a:pt x="1168" y="1002"/>
                    <a:pt x="1166" y="1005"/>
                    <a:pt x="1164" y="1006"/>
                  </a:cubicBezTo>
                  <a:cubicBezTo>
                    <a:pt x="1157" y="1003"/>
                    <a:pt x="1148" y="1006"/>
                    <a:pt x="1142" y="1006"/>
                  </a:cubicBezTo>
                  <a:cubicBezTo>
                    <a:pt x="1142" y="1007"/>
                    <a:pt x="1142" y="1007"/>
                    <a:pt x="1142" y="1007"/>
                  </a:cubicBezTo>
                  <a:cubicBezTo>
                    <a:pt x="1141" y="1007"/>
                    <a:pt x="1141" y="1007"/>
                    <a:pt x="1141" y="1007"/>
                  </a:cubicBezTo>
                  <a:cubicBezTo>
                    <a:pt x="1141" y="1009"/>
                    <a:pt x="1141" y="1009"/>
                    <a:pt x="1141" y="1009"/>
                  </a:cubicBezTo>
                  <a:cubicBezTo>
                    <a:pt x="1139" y="1009"/>
                    <a:pt x="1139" y="1009"/>
                    <a:pt x="1139" y="1009"/>
                  </a:cubicBezTo>
                  <a:cubicBezTo>
                    <a:pt x="1138" y="1013"/>
                    <a:pt x="1138" y="1013"/>
                    <a:pt x="1138" y="1014"/>
                  </a:cubicBezTo>
                  <a:cubicBezTo>
                    <a:pt x="1137" y="1014"/>
                    <a:pt x="1137" y="1014"/>
                    <a:pt x="1137" y="1014"/>
                  </a:cubicBezTo>
                  <a:cubicBezTo>
                    <a:pt x="1137" y="1016"/>
                    <a:pt x="1137" y="1016"/>
                    <a:pt x="1137" y="1016"/>
                  </a:cubicBezTo>
                  <a:cubicBezTo>
                    <a:pt x="1134" y="1016"/>
                    <a:pt x="1135" y="1016"/>
                    <a:pt x="1135" y="1016"/>
                  </a:cubicBezTo>
                  <a:cubicBezTo>
                    <a:pt x="1135" y="1014"/>
                    <a:pt x="1135" y="1014"/>
                    <a:pt x="1135" y="1014"/>
                  </a:cubicBezTo>
                  <a:cubicBezTo>
                    <a:pt x="1129" y="1014"/>
                    <a:pt x="1128" y="1014"/>
                    <a:pt x="1125" y="1014"/>
                  </a:cubicBezTo>
                  <a:cubicBezTo>
                    <a:pt x="1125" y="1016"/>
                    <a:pt x="1125" y="1016"/>
                    <a:pt x="1125" y="1016"/>
                  </a:cubicBezTo>
                  <a:cubicBezTo>
                    <a:pt x="1123" y="1016"/>
                    <a:pt x="1122" y="1016"/>
                    <a:pt x="1122" y="1016"/>
                  </a:cubicBezTo>
                  <a:cubicBezTo>
                    <a:pt x="1122" y="1017"/>
                    <a:pt x="1122" y="1017"/>
                    <a:pt x="1122" y="1017"/>
                  </a:cubicBezTo>
                  <a:cubicBezTo>
                    <a:pt x="1120" y="1017"/>
                    <a:pt x="1120" y="1017"/>
                    <a:pt x="1120" y="1017"/>
                  </a:cubicBezTo>
                  <a:cubicBezTo>
                    <a:pt x="1120" y="1018"/>
                    <a:pt x="1120" y="1018"/>
                    <a:pt x="1120" y="1018"/>
                  </a:cubicBezTo>
                  <a:cubicBezTo>
                    <a:pt x="1117" y="1017"/>
                    <a:pt x="1116" y="1020"/>
                    <a:pt x="1114" y="1019"/>
                  </a:cubicBezTo>
                  <a:cubicBezTo>
                    <a:pt x="1114" y="1022"/>
                    <a:pt x="1114" y="1023"/>
                    <a:pt x="1114" y="1023"/>
                  </a:cubicBezTo>
                  <a:cubicBezTo>
                    <a:pt x="1104" y="1024"/>
                    <a:pt x="1096" y="1025"/>
                    <a:pt x="1090" y="1026"/>
                  </a:cubicBezTo>
                  <a:cubicBezTo>
                    <a:pt x="1090" y="1030"/>
                    <a:pt x="1086" y="1028"/>
                    <a:pt x="1086" y="1029"/>
                  </a:cubicBezTo>
                  <a:cubicBezTo>
                    <a:pt x="1086" y="1030"/>
                    <a:pt x="1086" y="1030"/>
                    <a:pt x="1086" y="1030"/>
                  </a:cubicBezTo>
                  <a:cubicBezTo>
                    <a:pt x="1083" y="1030"/>
                    <a:pt x="1084" y="1030"/>
                    <a:pt x="1084" y="1030"/>
                  </a:cubicBezTo>
                  <a:cubicBezTo>
                    <a:pt x="1084" y="1031"/>
                    <a:pt x="1084" y="1031"/>
                    <a:pt x="1084" y="1031"/>
                  </a:cubicBezTo>
                  <a:cubicBezTo>
                    <a:pt x="1081" y="1032"/>
                    <a:pt x="1081" y="1033"/>
                    <a:pt x="1080" y="1032"/>
                  </a:cubicBezTo>
                  <a:cubicBezTo>
                    <a:pt x="1080" y="1033"/>
                    <a:pt x="1080" y="1033"/>
                    <a:pt x="1080" y="1033"/>
                  </a:cubicBezTo>
                  <a:cubicBezTo>
                    <a:pt x="1077" y="1033"/>
                    <a:pt x="1078" y="1033"/>
                    <a:pt x="1078" y="1033"/>
                  </a:cubicBezTo>
                  <a:cubicBezTo>
                    <a:pt x="1078" y="1035"/>
                    <a:pt x="1078" y="1035"/>
                    <a:pt x="1078" y="1035"/>
                  </a:cubicBezTo>
                  <a:cubicBezTo>
                    <a:pt x="1077" y="1035"/>
                    <a:pt x="1077" y="1035"/>
                    <a:pt x="1077" y="1035"/>
                  </a:cubicBezTo>
                  <a:cubicBezTo>
                    <a:pt x="1077" y="1036"/>
                    <a:pt x="1077" y="1036"/>
                    <a:pt x="1077" y="1036"/>
                  </a:cubicBezTo>
                  <a:cubicBezTo>
                    <a:pt x="1075" y="1036"/>
                    <a:pt x="1075" y="1036"/>
                    <a:pt x="1075" y="1036"/>
                  </a:cubicBezTo>
                  <a:cubicBezTo>
                    <a:pt x="1075" y="1037"/>
                    <a:pt x="1075" y="1037"/>
                    <a:pt x="1075" y="1037"/>
                  </a:cubicBezTo>
                  <a:cubicBezTo>
                    <a:pt x="1073" y="1038"/>
                    <a:pt x="1072" y="1039"/>
                    <a:pt x="1072" y="1038"/>
                  </a:cubicBezTo>
                  <a:cubicBezTo>
                    <a:pt x="1072" y="1039"/>
                    <a:pt x="1072" y="1039"/>
                    <a:pt x="1072" y="1039"/>
                  </a:cubicBezTo>
                  <a:cubicBezTo>
                    <a:pt x="1068" y="1040"/>
                    <a:pt x="1066" y="1044"/>
                    <a:pt x="1065" y="1043"/>
                  </a:cubicBezTo>
                  <a:cubicBezTo>
                    <a:pt x="1065" y="1044"/>
                    <a:pt x="1065" y="1044"/>
                    <a:pt x="1065" y="1044"/>
                  </a:cubicBezTo>
                  <a:cubicBezTo>
                    <a:pt x="1063" y="1044"/>
                    <a:pt x="1063" y="1044"/>
                    <a:pt x="1063" y="1044"/>
                  </a:cubicBezTo>
                  <a:cubicBezTo>
                    <a:pt x="1063" y="1045"/>
                    <a:pt x="1063" y="1045"/>
                    <a:pt x="1063" y="1045"/>
                  </a:cubicBezTo>
                  <a:cubicBezTo>
                    <a:pt x="1060" y="1045"/>
                    <a:pt x="1061" y="1048"/>
                    <a:pt x="1061" y="1048"/>
                  </a:cubicBezTo>
                  <a:cubicBezTo>
                    <a:pt x="1056" y="1049"/>
                    <a:pt x="1050" y="1049"/>
                    <a:pt x="1050" y="1052"/>
                  </a:cubicBezTo>
                  <a:cubicBezTo>
                    <a:pt x="1049" y="1052"/>
                    <a:pt x="1049" y="1052"/>
                    <a:pt x="1049" y="1052"/>
                  </a:cubicBezTo>
                  <a:cubicBezTo>
                    <a:pt x="1049" y="1056"/>
                    <a:pt x="1049" y="1059"/>
                    <a:pt x="1049" y="1061"/>
                  </a:cubicBezTo>
                  <a:cubicBezTo>
                    <a:pt x="1052" y="1061"/>
                    <a:pt x="1051" y="1061"/>
                    <a:pt x="1052" y="1061"/>
                  </a:cubicBezTo>
                  <a:cubicBezTo>
                    <a:pt x="1050" y="1062"/>
                    <a:pt x="1050" y="1062"/>
                    <a:pt x="1050" y="1062"/>
                  </a:cubicBezTo>
                  <a:cubicBezTo>
                    <a:pt x="1054" y="1061"/>
                    <a:pt x="1054" y="1064"/>
                    <a:pt x="1054" y="1064"/>
                  </a:cubicBezTo>
                  <a:cubicBezTo>
                    <a:pt x="1055" y="1064"/>
                    <a:pt x="1055" y="1064"/>
                    <a:pt x="1055" y="1064"/>
                  </a:cubicBezTo>
                  <a:cubicBezTo>
                    <a:pt x="1055" y="1067"/>
                    <a:pt x="1055" y="1066"/>
                    <a:pt x="1055" y="1067"/>
                  </a:cubicBezTo>
                  <a:cubicBezTo>
                    <a:pt x="1056" y="1067"/>
                    <a:pt x="1056" y="1067"/>
                    <a:pt x="1056" y="1067"/>
                  </a:cubicBezTo>
                  <a:cubicBezTo>
                    <a:pt x="1059" y="1072"/>
                    <a:pt x="1057" y="1077"/>
                    <a:pt x="1058" y="1081"/>
                  </a:cubicBezTo>
                  <a:cubicBezTo>
                    <a:pt x="1056" y="1081"/>
                    <a:pt x="1056" y="1081"/>
                    <a:pt x="1056" y="1081"/>
                  </a:cubicBezTo>
                  <a:cubicBezTo>
                    <a:pt x="1056" y="1084"/>
                    <a:pt x="1056" y="1083"/>
                    <a:pt x="1056" y="1083"/>
                  </a:cubicBezTo>
                  <a:cubicBezTo>
                    <a:pt x="1055" y="1083"/>
                    <a:pt x="1055" y="1083"/>
                    <a:pt x="1055" y="1083"/>
                  </a:cubicBezTo>
                  <a:cubicBezTo>
                    <a:pt x="1054" y="1088"/>
                    <a:pt x="1052" y="1090"/>
                    <a:pt x="1053" y="1093"/>
                  </a:cubicBezTo>
                  <a:cubicBezTo>
                    <a:pt x="1052" y="1093"/>
                    <a:pt x="1052" y="1093"/>
                    <a:pt x="1052" y="1093"/>
                  </a:cubicBezTo>
                  <a:cubicBezTo>
                    <a:pt x="1052" y="1096"/>
                    <a:pt x="1052" y="1098"/>
                    <a:pt x="1052" y="1099"/>
                  </a:cubicBezTo>
                  <a:cubicBezTo>
                    <a:pt x="1050" y="1099"/>
                    <a:pt x="1050" y="1099"/>
                    <a:pt x="1050" y="1099"/>
                  </a:cubicBezTo>
                  <a:cubicBezTo>
                    <a:pt x="1051" y="1110"/>
                    <a:pt x="1046" y="1118"/>
                    <a:pt x="1046" y="1126"/>
                  </a:cubicBezTo>
                  <a:cubicBezTo>
                    <a:pt x="1044" y="1126"/>
                    <a:pt x="1044" y="1126"/>
                    <a:pt x="1044" y="1126"/>
                  </a:cubicBezTo>
                  <a:cubicBezTo>
                    <a:pt x="1043" y="1130"/>
                    <a:pt x="1042" y="1133"/>
                    <a:pt x="1042" y="1135"/>
                  </a:cubicBezTo>
                  <a:cubicBezTo>
                    <a:pt x="1041" y="1135"/>
                    <a:pt x="1041" y="1135"/>
                    <a:pt x="1041" y="1135"/>
                  </a:cubicBezTo>
                  <a:cubicBezTo>
                    <a:pt x="1032" y="1161"/>
                    <a:pt x="1021" y="1183"/>
                    <a:pt x="1008" y="1203"/>
                  </a:cubicBezTo>
                  <a:cubicBezTo>
                    <a:pt x="1007" y="1203"/>
                    <a:pt x="1007" y="1203"/>
                    <a:pt x="1007" y="1203"/>
                  </a:cubicBezTo>
                  <a:cubicBezTo>
                    <a:pt x="1006" y="1208"/>
                    <a:pt x="1002" y="1210"/>
                    <a:pt x="1002" y="1213"/>
                  </a:cubicBezTo>
                  <a:cubicBezTo>
                    <a:pt x="1001" y="1213"/>
                    <a:pt x="1001" y="1213"/>
                    <a:pt x="1001" y="1213"/>
                  </a:cubicBezTo>
                  <a:cubicBezTo>
                    <a:pt x="1001" y="1214"/>
                    <a:pt x="1001" y="1214"/>
                    <a:pt x="1001" y="1214"/>
                  </a:cubicBezTo>
                  <a:cubicBezTo>
                    <a:pt x="999" y="1214"/>
                    <a:pt x="999" y="1214"/>
                    <a:pt x="999" y="1214"/>
                  </a:cubicBezTo>
                  <a:cubicBezTo>
                    <a:pt x="999" y="1217"/>
                    <a:pt x="998" y="1217"/>
                    <a:pt x="998" y="1217"/>
                  </a:cubicBezTo>
                  <a:cubicBezTo>
                    <a:pt x="997" y="1217"/>
                    <a:pt x="997" y="1217"/>
                    <a:pt x="997" y="1217"/>
                  </a:cubicBezTo>
                  <a:cubicBezTo>
                    <a:pt x="997" y="1220"/>
                    <a:pt x="995" y="1220"/>
                    <a:pt x="996" y="1221"/>
                  </a:cubicBezTo>
                  <a:cubicBezTo>
                    <a:pt x="995" y="1221"/>
                    <a:pt x="995" y="1221"/>
                    <a:pt x="995" y="1221"/>
                  </a:cubicBezTo>
                  <a:cubicBezTo>
                    <a:pt x="994" y="1224"/>
                    <a:pt x="993" y="1224"/>
                    <a:pt x="994" y="1224"/>
                  </a:cubicBezTo>
                  <a:cubicBezTo>
                    <a:pt x="992" y="1224"/>
                    <a:pt x="992" y="1224"/>
                    <a:pt x="992" y="1224"/>
                  </a:cubicBezTo>
                  <a:cubicBezTo>
                    <a:pt x="992" y="1226"/>
                    <a:pt x="992" y="1226"/>
                    <a:pt x="992" y="1226"/>
                  </a:cubicBezTo>
                  <a:cubicBezTo>
                    <a:pt x="991" y="1226"/>
                    <a:pt x="991" y="1226"/>
                    <a:pt x="991" y="1226"/>
                  </a:cubicBezTo>
                  <a:cubicBezTo>
                    <a:pt x="991" y="1228"/>
                    <a:pt x="991" y="1228"/>
                    <a:pt x="991" y="1228"/>
                  </a:cubicBezTo>
                  <a:cubicBezTo>
                    <a:pt x="990" y="1228"/>
                    <a:pt x="990" y="1228"/>
                    <a:pt x="990" y="1228"/>
                  </a:cubicBezTo>
                  <a:cubicBezTo>
                    <a:pt x="989" y="1231"/>
                    <a:pt x="988" y="1231"/>
                    <a:pt x="989" y="1231"/>
                  </a:cubicBezTo>
                  <a:cubicBezTo>
                    <a:pt x="988" y="1231"/>
                    <a:pt x="988" y="1231"/>
                    <a:pt x="988" y="1231"/>
                  </a:cubicBezTo>
                  <a:cubicBezTo>
                    <a:pt x="988" y="1233"/>
                    <a:pt x="988" y="1233"/>
                    <a:pt x="988" y="1233"/>
                  </a:cubicBezTo>
                  <a:cubicBezTo>
                    <a:pt x="986" y="1233"/>
                    <a:pt x="986" y="1233"/>
                    <a:pt x="986" y="1233"/>
                  </a:cubicBezTo>
                  <a:cubicBezTo>
                    <a:pt x="986" y="1234"/>
                    <a:pt x="986" y="1234"/>
                    <a:pt x="986" y="1234"/>
                  </a:cubicBezTo>
                  <a:cubicBezTo>
                    <a:pt x="985" y="1234"/>
                    <a:pt x="985" y="1234"/>
                    <a:pt x="985" y="1234"/>
                  </a:cubicBezTo>
                  <a:cubicBezTo>
                    <a:pt x="985" y="1237"/>
                    <a:pt x="985" y="1236"/>
                    <a:pt x="985" y="1236"/>
                  </a:cubicBezTo>
                  <a:cubicBezTo>
                    <a:pt x="984" y="1236"/>
                    <a:pt x="984" y="1236"/>
                    <a:pt x="984" y="1236"/>
                  </a:cubicBezTo>
                  <a:cubicBezTo>
                    <a:pt x="984" y="1237"/>
                    <a:pt x="984" y="1237"/>
                    <a:pt x="984" y="1237"/>
                  </a:cubicBezTo>
                  <a:cubicBezTo>
                    <a:pt x="983" y="1237"/>
                    <a:pt x="983" y="1237"/>
                    <a:pt x="983" y="1237"/>
                  </a:cubicBezTo>
                  <a:cubicBezTo>
                    <a:pt x="983" y="1239"/>
                    <a:pt x="983" y="1239"/>
                    <a:pt x="983" y="1239"/>
                  </a:cubicBezTo>
                  <a:cubicBezTo>
                    <a:pt x="982" y="1239"/>
                    <a:pt x="982" y="1239"/>
                    <a:pt x="982" y="1239"/>
                  </a:cubicBezTo>
                  <a:cubicBezTo>
                    <a:pt x="981" y="1241"/>
                    <a:pt x="980" y="1242"/>
                    <a:pt x="980" y="1242"/>
                  </a:cubicBezTo>
                  <a:cubicBezTo>
                    <a:pt x="979" y="1242"/>
                    <a:pt x="979" y="1242"/>
                    <a:pt x="979" y="1242"/>
                  </a:cubicBezTo>
                  <a:cubicBezTo>
                    <a:pt x="979" y="1243"/>
                    <a:pt x="979" y="1243"/>
                    <a:pt x="979" y="1243"/>
                  </a:cubicBezTo>
                  <a:cubicBezTo>
                    <a:pt x="978" y="1243"/>
                    <a:pt x="978" y="1243"/>
                    <a:pt x="978" y="1243"/>
                  </a:cubicBezTo>
                  <a:cubicBezTo>
                    <a:pt x="978" y="1246"/>
                    <a:pt x="976" y="1246"/>
                    <a:pt x="977" y="1247"/>
                  </a:cubicBezTo>
                  <a:cubicBezTo>
                    <a:pt x="976" y="1247"/>
                    <a:pt x="976" y="1247"/>
                    <a:pt x="976" y="1247"/>
                  </a:cubicBezTo>
                  <a:cubicBezTo>
                    <a:pt x="976" y="1250"/>
                    <a:pt x="976" y="1249"/>
                    <a:pt x="976" y="1249"/>
                  </a:cubicBezTo>
                  <a:cubicBezTo>
                    <a:pt x="975" y="1249"/>
                    <a:pt x="975" y="1249"/>
                    <a:pt x="975" y="1249"/>
                  </a:cubicBezTo>
                  <a:cubicBezTo>
                    <a:pt x="974" y="1252"/>
                    <a:pt x="973" y="1253"/>
                    <a:pt x="973" y="1254"/>
                  </a:cubicBezTo>
                  <a:cubicBezTo>
                    <a:pt x="972" y="1254"/>
                    <a:pt x="972" y="1254"/>
                    <a:pt x="972" y="1254"/>
                  </a:cubicBezTo>
                  <a:cubicBezTo>
                    <a:pt x="972" y="1257"/>
                    <a:pt x="972" y="1256"/>
                    <a:pt x="972" y="1256"/>
                  </a:cubicBezTo>
                  <a:cubicBezTo>
                    <a:pt x="971" y="1256"/>
                    <a:pt x="971" y="1256"/>
                    <a:pt x="971" y="1256"/>
                  </a:cubicBezTo>
                  <a:cubicBezTo>
                    <a:pt x="970" y="1261"/>
                    <a:pt x="969" y="1263"/>
                    <a:pt x="970" y="1266"/>
                  </a:cubicBezTo>
                  <a:cubicBezTo>
                    <a:pt x="969" y="1266"/>
                    <a:pt x="969" y="1266"/>
                    <a:pt x="969" y="1266"/>
                  </a:cubicBezTo>
                  <a:cubicBezTo>
                    <a:pt x="969" y="1267"/>
                    <a:pt x="969" y="1267"/>
                    <a:pt x="969" y="1267"/>
                  </a:cubicBezTo>
                  <a:cubicBezTo>
                    <a:pt x="970" y="1267"/>
                    <a:pt x="970" y="1267"/>
                    <a:pt x="970" y="1267"/>
                  </a:cubicBezTo>
                  <a:cubicBezTo>
                    <a:pt x="970" y="1268"/>
                    <a:pt x="970" y="1268"/>
                    <a:pt x="970" y="1268"/>
                  </a:cubicBezTo>
                  <a:cubicBezTo>
                    <a:pt x="971" y="1268"/>
                    <a:pt x="971" y="1268"/>
                    <a:pt x="971" y="1268"/>
                  </a:cubicBezTo>
                  <a:cubicBezTo>
                    <a:pt x="971" y="1267"/>
                    <a:pt x="971" y="1267"/>
                    <a:pt x="971" y="1267"/>
                  </a:cubicBezTo>
                  <a:cubicBezTo>
                    <a:pt x="972" y="1267"/>
                    <a:pt x="972" y="1267"/>
                    <a:pt x="972" y="1267"/>
                  </a:cubicBezTo>
                  <a:cubicBezTo>
                    <a:pt x="972" y="1268"/>
                    <a:pt x="972" y="1268"/>
                    <a:pt x="972" y="1268"/>
                  </a:cubicBezTo>
                  <a:cubicBezTo>
                    <a:pt x="973" y="1268"/>
                    <a:pt x="973" y="1268"/>
                    <a:pt x="973" y="1268"/>
                  </a:cubicBezTo>
                  <a:cubicBezTo>
                    <a:pt x="973" y="1269"/>
                    <a:pt x="973" y="1269"/>
                    <a:pt x="973" y="1269"/>
                  </a:cubicBezTo>
                  <a:cubicBezTo>
                    <a:pt x="976" y="1269"/>
                    <a:pt x="975" y="1269"/>
                    <a:pt x="976" y="1269"/>
                  </a:cubicBezTo>
                  <a:cubicBezTo>
                    <a:pt x="976" y="1267"/>
                    <a:pt x="976" y="1267"/>
                    <a:pt x="976" y="1267"/>
                  </a:cubicBezTo>
                  <a:cubicBezTo>
                    <a:pt x="975" y="1267"/>
                    <a:pt x="975" y="1267"/>
                    <a:pt x="975" y="1267"/>
                  </a:cubicBezTo>
                  <a:cubicBezTo>
                    <a:pt x="975" y="1264"/>
                    <a:pt x="975" y="1265"/>
                    <a:pt x="975" y="1265"/>
                  </a:cubicBezTo>
                  <a:cubicBezTo>
                    <a:pt x="977" y="1265"/>
                    <a:pt x="977" y="1265"/>
                    <a:pt x="977" y="1265"/>
                  </a:cubicBezTo>
                  <a:cubicBezTo>
                    <a:pt x="977" y="1267"/>
                    <a:pt x="977" y="1267"/>
                    <a:pt x="977" y="1267"/>
                  </a:cubicBezTo>
                  <a:cubicBezTo>
                    <a:pt x="978" y="1267"/>
                    <a:pt x="978" y="1267"/>
                    <a:pt x="978" y="1267"/>
                  </a:cubicBezTo>
                  <a:cubicBezTo>
                    <a:pt x="978" y="1268"/>
                    <a:pt x="978" y="1268"/>
                    <a:pt x="978" y="1268"/>
                  </a:cubicBezTo>
                  <a:cubicBezTo>
                    <a:pt x="979" y="1268"/>
                    <a:pt x="979" y="1268"/>
                    <a:pt x="979" y="1268"/>
                  </a:cubicBezTo>
                  <a:cubicBezTo>
                    <a:pt x="979" y="1267"/>
                    <a:pt x="979" y="1267"/>
                    <a:pt x="979" y="1267"/>
                  </a:cubicBezTo>
                  <a:cubicBezTo>
                    <a:pt x="978" y="1267"/>
                    <a:pt x="978" y="1267"/>
                    <a:pt x="978" y="1267"/>
                  </a:cubicBezTo>
                  <a:cubicBezTo>
                    <a:pt x="978" y="1266"/>
                    <a:pt x="978" y="1266"/>
                    <a:pt x="978" y="1266"/>
                  </a:cubicBezTo>
                  <a:cubicBezTo>
                    <a:pt x="981" y="1266"/>
                    <a:pt x="981" y="1266"/>
                    <a:pt x="982" y="1266"/>
                  </a:cubicBezTo>
                  <a:cubicBezTo>
                    <a:pt x="982" y="1265"/>
                    <a:pt x="982" y="1265"/>
                    <a:pt x="982" y="1265"/>
                  </a:cubicBezTo>
                  <a:cubicBezTo>
                    <a:pt x="983" y="1265"/>
                    <a:pt x="983" y="1265"/>
                    <a:pt x="983" y="1265"/>
                  </a:cubicBezTo>
                  <a:cubicBezTo>
                    <a:pt x="983" y="1264"/>
                    <a:pt x="983" y="1264"/>
                    <a:pt x="983" y="1264"/>
                  </a:cubicBezTo>
                  <a:cubicBezTo>
                    <a:pt x="984" y="1264"/>
                    <a:pt x="984" y="1264"/>
                    <a:pt x="984" y="1264"/>
                  </a:cubicBezTo>
                  <a:cubicBezTo>
                    <a:pt x="984" y="1261"/>
                    <a:pt x="984" y="1261"/>
                    <a:pt x="984" y="1261"/>
                  </a:cubicBezTo>
                  <a:cubicBezTo>
                    <a:pt x="985" y="1261"/>
                    <a:pt x="985" y="1261"/>
                    <a:pt x="985" y="1261"/>
                  </a:cubicBezTo>
                  <a:cubicBezTo>
                    <a:pt x="985" y="1264"/>
                    <a:pt x="985" y="1264"/>
                    <a:pt x="985" y="1265"/>
                  </a:cubicBezTo>
                  <a:cubicBezTo>
                    <a:pt x="986" y="1265"/>
                    <a:pt x="986" y="1265"/>
                    <a:pt x="986" y="1265"/>
                  </a:cubicBezTo>
                  <a:cubicBezTo>
                    <a:pt x="986" y="1264"/>
                    <a:pt x="986" y="1264"/>
                    <a:pt x="986" y="1264"/>
                  </a:cubicBezTo>
                  <a:cubicBezTo>
                    <a:pt x="988" y="1264"/>
                    <a:pt x="988" y="1264"/>
                    <a:pt x="988" y="1264"/>
                  </a:cubicBezTo>
                  <a:cubicBezTo>
                    <a:pt x="988" y="1266"/>
                    <a:pt x="988" y="1268"/>
                    <a:pt x="988" y="1268"/>
                  </a:cubicBezTo>
                  <a:cubicBezTo>
                    <a:pt x="989" y="1268"/>
                    <a:pt x="989" y="1268"/>
                    <a:pt x="989" y="1268"/>
                  </a:cubicBezTo>
                  <a:cubicBezTo>
                    <a:pt x="989" y="1272"/>
                    <a:pt x="989" y="1275"/>
                    <a:pt x="989" y="1277"/>
                  </a:cubicBezTo>
                  <a:cubicBezTo>
                    <a:pt x="990" y="1277"/>
                    <a:pt x="990" y="1277"/>
                    <a:pt x="990" y="1277"/>
                  </a:cubicBezTo>
                  <a:cubicBezTo>
                    <a:pt x="991" y="1280"/>
                    <a:pt x="992" y="1280"/>
                    <a:pt x="991" y="1281"/>
                  </a:cubicBezTo>
                  <a:cubicBezTo>
                    <a:pt x="992" y="1281"/>
                    <a:pt x="992" y="1281"/>
                    <a:pt x="992" y="1281"/>
                  </a:cubicBezTo>
                  <a:cubicBezTo>
                    <a:pt x="992" y="1284"/>
                    <a:pt x="992" y="1283"/>
                    <a:pt x="992" y="1284"/>
                  </a:cubicBezTo>
                  <a:cubicBezTo>
                    <a:pt x="994" y="1284"/>
                    <a:pt x="994" y="1284"/>
                    <a:pt x="994" y="1284"/>
                  </a:cubicBezTo>
                  <a:cubicBezTo>
                    <a:pt x="994" y="1289"/>
                    <a:pt x="994" y="1293"/>
                    <a:pt x="994" y="1297"/>
                  </a:cubicBezTo>
                  <a:cubicBezTo>
                    <a:pt x="992" y="1297"/>
                    <a:pt x="992" y="1297"/>
                    <a:pt x="992" y="1297"/>
                  </a:cubicBezTo>
                  <a:cubicBezTo>
                    <a:pt x="992" y="1294"/>
                    <a:pt x="992" y="1295"/>
                    <a:pt x="992" y="1294"/>
                  </a:cubicBezTo>
                  <a:cubicBezTo>
                    <a:pt x="991" y="1294"/>
                    <a:pt x="991" y="1294"/>
                    <a:pt x="991" y="1294"/>
                  </a:cubicBezTo>
                  <a:cubicBezTo>
                    <a:pt x="991" y="1297"/>
                    <a:pt x="991" y="1296"/>
                    <a:pt x="991" y="1297"/>
                  </a:cubicBezTo>
                  <a:cubicBezTo>
                    <a:pt x="992" y="1297"/>
                    <a:pt x="992" y="1297"/>
                    <a:pt x="992" y="1297"/>
                  </a:cubicBezTo>
                  <a:cubicBezTo>
                    <a:pt x="992" y="1298"/>
                    <a:pt x="992" y="1298"/>
                    <a:pt x="992" y="1298"/>
                  </a:cubicBezTo>
                  <a:cubicBezTo>
                    <a:pt x="996" y="1298"/>
                    <a:pt x="994" y="1300"/>
                    <a:pt x="995" y="1300"/>
                  </a:cubicBezTo>
                  <a:cubicBezTo>
                    <a:pt x="994" y="1299"/>
                    <a:pt x="994" y="1299"/>
                    <a:pt x="994" y="1299"/>
                  </a:cubicBezTo>
                  <a:cubicBezTo>
                    <a:pt x="994" y="1300"/>
                    <a:pt x="994" y="1300"/>
                    <a:pt x="994" y="1300"/>
                  </a:cubicBezTo>
                  <a:cubicBezTo>
                    <a:pt x="995" y="1300"/>
                    <a:pt x="995" y="1300"/>
                    <a:pt x="995" y="1300"/>
                  </a:cubicBezTo>
                  <a:cubicBezTo>
                    <a:pt x="995" y="1303"/>
                    <a:pt x="995" y="1302"/>
                    <a:pt x="995" y="1303"/>
                  </a:cubicBezTo>
                  <a:cubicBezTo>
                    <a:pt x="996" y="1303"/>
                    <a:pt x="996" y="1303"/>
                    <a:pt x="996" y="1303"/>
                  </a:cubicBezTo>
                  <a:cubicBezTo>
                    <a:pt x="996" y="1304"/>
                    <a:pt x="996" y="1304"/>
                    <a:pt x="996" y="1304"/>
                  </a:cubicBezTo>
                  <a:cubicBezTo>
                    <a:pt x="993" y="1304"/>
                    <a:pt x="994" y="1304"/>
                    <a:pt x="994" y="1304"/>
                  </a:cubicBezTo>
                  <a:cubicBezTo>
                    <a:pt x="994" y="1305"/>
                    <a:pt x="994" y="1305"/>
                    <a:pt x="994" y="1305"/>
                  </a:cubicBezTo>
                  <a:cubicBezTo>
                    <a:pt x="995" y="1305"/>
                    <a:pt x="995" y="1305"/>
                    <a:pt x="995" y="1305"/>
                  </a:cubicBezTo>
                  <a:cubicBezTo>
                    <a:pt x="993" y="1307"/>
                    <a:pt x="993" y="1306"/>
                    <a:pt x="992" y="1306"/>
                  </a:cubicBezTo>
                  <a:cubicBezTo>
                    <a:pt x="992" y="1309"/>
                    <a:pt x="992" y="1308"/>
                    <a:pt x="992" y="1309"/>
                  </a:cubicBezTo>
                  <a:cubicBezTo>
                    <a:pt x="990" y="1309"/>
                    <a:pt x="990" y="1309"/>
                    <a:pt x="990" y="1309"/>
                  </a:cubicBezTo>
                  <a:cubicBezTo>
                    <a:pt x="990" y="1307"/>
                    <a:pt x="990" y="1307"/>
                    <a:pt x="990" y="1307"/>
                  </a:cubicBezTo>
                  <a:cubicBezTo>
                    <a:pt x="991" y="1307"/>
                    <a:pt x="991" y="1307"/>
                    <a:pt x="991" y="1307"/>
                  </a:cubicBezTo>
                  <a:cubicBezTo>
                    <a:pt x="991" y="1305"/>
                    <a:pt x="991" y="1305"/>
                    <a:pt x="991" y="1305"/>
                  </a:cubicBezTo>
                  <a:cubicBezTo>
                    <a:pt x="990" y="1305"/>
                    <a:pt x="990" y="1305"/>
                    <a:pt x="990" y="1305"/>
                  </a:cubicBezTo>
                  <a:cubicBezTo>
                    <a:pt x="990" y="1306"/>
                    <a:pt x="990" y="1306"/>
                    <a:pt x="990" y="1306"/>
                  </a:cubicBezTo>
                  <a:cubicBezTo>
                    <a:pt x="989" y="1305"/>
                    <a:pt x="989" y="1305"/>
                    <a:pt x="989" y="1305"/>
                  </a:cubicBezTo>
                  <a:cubicBezTo>
                    <a:pt x="989" y="1306"/>
                    <a:pt x="989" y="1306"/>
                    <a:pt x="989" y="1306"/>
                  </a:cubicBezTo>
                  <a:cubicBezTo>
                    <a:pt x="985" y="1306"/>
                    <a:pt x="987" y="1304"/>
                    <a:pt x="986" y="1304"/>
                  </a:cubicBezTo>
                  <a:cubicBezTo>
                    <a:pt x="985" y="1304"/>
                    <a:pt x="985" y="1304"/>
                    <a:pt x="985" y="1304"/>
                  </a:cubicBezTo>
                  <a:cubicBezTo>
                    <a:pt x="986" y="1299"/>
                    <a:pt x="986" y="1298"/>
                    <a:pt x="985" y="1296"/>
                  </a:cubicBezTo>
                  <a:cubicBezTo>
                    <a:pt x="984" y="1296"/>
                    <a:pt x="984" y="1296"/>
                    <a:pt x="984" y="1296"/>
                  </a:cubicBezTo>
                  <a:cubicBezTo>
                    <a:pt x="984" y="1292"/>
                    <a:pt x="982" y="1292"/>
                    <a:pt x="983" y="1291"/>
                  </a:cubicBezTo>
                  <a:cubicBezTo>
                    <a:pt x="982" y="1291"/>
                    <a:pt x="982" y="1291"/>
                    <a:pt x="982" y="1291"/>
                  </a:cubicBezTo>
                  <a:cubicBezTo>
                    <a:pt x="982" y="1290"/>
                    <a:pt x="982" y="1290"/>
                    <a:pt x="982" y="1290"/>
                  </a:cubicBezTo>
                  <a:cubicBezTo>
                    <a:pt x="980" y="1290"/>
                    <a:pt x="980" y="1290"/>
                    <a:pt x="980" y="1290"/>
                  </a:cubicBezTo>
                  <a:cubicBezTo>
                    <a:pt x="980" y="1286"/>
                    <a:pt x="975" y="1285"/>
                    <a:pt x="975" y="1285"/>
                  </a:cubicBezTo>
                  <a:cubicBezTo>
                    <a:pt x="975" y="1284"/>
                    <a:pt x="975" y="1284"/>
                    <a:pt x="975" y="1284"/>
                  </a:cubicBezTo>
                  <a:cubicBezTo>
                    <a:pt x="971" y="1283"/>
                    <a:pt x="969" y="1281"/>
                    <a:pt x="967" y="1281"/>
                  </a:cubicBezTo>
                  <a:cubicBezTo>
                    <a:pt x="967" y="1280"/>
                    <a:pt x="967" y="1280"/>
                    <a:pt x="967" y="1280"/>
                  </a:cubicBezTo>
                  <a:cubicBezTo>
                    <a:pt x="961" y="1280"/>
                    <a:pt x="956" y="1280"/>
                    <a:pt x="952" y="1280"/>
                  </a:cubicBezTo>
                  <a:cubicBezTo>
                    <a:pt x="952" y="1279"/>
                    <a:pt x="952" y="1279"/>
                    <a:pt x="952" y="1279"/>
                  </a:cubicBezTo>
                  <a:cubicBezTo>
                    <a:pt x="949" y="1279"/>
                    <a:pt x="950" y="1279"/>
                    <a:pt x="950" y="1279"/>
                  </a:cubicBezTo>
                  <a:cubicBezTo>
                    <a:pt x="950" y="1278"/>
                    <a:pt x="950" y="1278"/>
                    <a:pt x="950" y="1278"/>
                  </a:cubicBezTo>
                  <a:cubicBezTo>
                    <a:pt x="948" y="1280"/>
                    <a:pt x="948" y="1279"/>
                    <a:pt x="947" y="1279"/>
                  </a:cubicBezTo>
                  <a:cubicBezTo>
                    <a:pt x="947" y="1280"/>
                    <a:pt x="947" y="1280"/>
                    <a:pt x="947" y="1280"/>
                  </a:cubicBezTo>
                  <a:cubicBezTo>
                    <a:pt x="945" y="1280"/>
                    <a:pt x="944" y="1280"/>
                    <a:pt x="944" y="1280"/>
                  </a:cubicBezTo>
                  <a:cubicBezTo>
                    <a:pt x="944" y="1281"/>
                    <a:pt x="944" y="1281"/>
                    <a:pt x="944" y="1281"/>
                  </a:cubicBezTo>
                  <a:cubicBezTo>
                    <a:pt x="941" y="1281"/>
                    <a:pt x="940" y="1281"/>
                    <a:pt x="939" y="1281"/>
                  </a:cubicBezTo>
                  <a:cubicBezTo>
                    <a:pt x="939" y="1280"/>
                    <a:pt x="939" y="1280"/>
                    <a:pt x="939" y="1280"/>
                  </a:cubicBezTo>
                  <a:cubicBezTo>
                    <a:pt x="935" y="1281"/>
                    <a:pt x="935" y="1284"/>
                    <a:pt x="935" y="1285"/>
                  </a:cubicBezTo>
                  <a:cubicBezTo>
                    <a:pt x="934" y="1285"/>
                    <a:pt x="934" y="1285"/>
                    <a:pt x="934" y="1285"/>
                  </a:cubicBezTo>
                  <a:cubicBezTo>
                    <a:pt x="934" y="1286"/>
                    <a:pt x="934" y="1286"/>
                    <a:pt x="934" y="1286"/>
                  </a:cubicBezTo>
                  <a:cubicBezTo>
                    <a:pt x="932" y="1286"/>
                    <a:pt x="931" y="1286"/>
                    <a:pt x="931" y="1286"/>
                  </a:cubicBezTo>
                  <a:cubicBezTo>
                    <a:pt x="931" y="1285"/>
                    <a:pt x="931" y="1285"/>
                    <a:pt x="931" y="1285"/>
                  </a:cubicBezTo>
                  <a:cubicBezTo>
                    <a:pt x="929" y="1285"/>
                    <a:pt x="929" y="1285"/>
                    <a:pt x="929" y="1285"/>
                  </a:cubicBezTo>
                  <a:cubicBezTo>
                    <a:pt x="929" y="1286"/>
                    <a:pt x="929" y="1286"/>
                    <a:pt x="929" y="1286"/>
                  </a:cubicBezTo>
                  <a:cubicBezTo>
                    <a:pt x="927" y="1286"/>
                    <a:pt x="927" y="1286"/>
                    <a:pt x="927" y="1286"/>
                  </a:cubicBezTo>
                  <a:cubicBezTo>
                    <a:pt x="927" y="1289"/>
                    <a:pt x="927" y="1288"/>
                    <a:pt x="927" y="1288"/>
                  </a:cubicBezTo>
                  <a:cubicBezTo>
                    <a:pt x="926" y="1288"/>
                    <a:pt x="926" y="1288"/>
                    <a:pt x="926" y="1288"/>
                  </a:cubicBezTo>
                  <a:cubicBezTo>
                    <a:pt x="926" y="1290"/>
                    <a:pt x="926" y="1290"/>
                    <a:pt x="926" y="1290"/>
                  </a:cubicBezTo>
                  <a:cubicBezTo>
                    <a:pt x="923" y="1290"/>
                    <a:pt x="924" y="1290"/>
                    <a:pt x="924" y="1290"/>
                  </a:cubicBezTo>
                  <a:cubicBezTo>
                    <a:pt x="924" y="1291"/>
                    <a:pt x="924" y="1291"/>
                    <a:pt x="924" y="1291"/>
                  </a:cubicBezTo>
                  <a:cubicBezTo>
                    <a:pt x="922" y="1291"/>
                    <a:pt x="922" y="1291"/>
                    <a:pt x="922" y="1291"/>
                  </a:cubicBezTo>
                  <a:cubicBezTo>
                    <a:pt x="923" y="1294"/>
                    <a:pt x="921" y="1295"/>
                    <a:pt x="921" y="1296"/>
                  </a:cubicBezTo>
                  <a:cubicBezTo>
                    <a:pt x="920" y="1296"/>
                    <a:pt x="920" y="1296"/>
                    <a:pt x="920" y="1296"/>
                  </a:cubicBezTo>
                  <a:cubicBezTo>
                    <a:pt x="920" y="1297"/>
                    <a:pt x="920" y="1297"/>
                    <a:pt x="920" y="1297"/>
                  </a:cubicBezTo>
                  <a:cubicBezTo>
                    <a:pt x="917" y="1297"/>
                    <a:pt x="917" y="1298"/>
                    <a:pt x="916" y="1298"/>
                  </a:cubicBezTo>
                  <a:cubicBezTo>
                    <a:pt x="916" y="1299"/>
                    <a:pt x="916" y="1299"/>
                    <a:pt x="916" y="1299"/>
                  </a:cubicBezTo>
                  <a:cubicBezTo>
                    <a:pt x="915" y="1299"/>
                    <a:pt x="915" y="1299"/>
                    <a:pt x="915" y="1299"/>
                  </a:cubicBezTo>
                  <a:cubicBezTo>
                    <a:pt x="915" y="1300"/>
                    <a:pt x="915" y="1300"/>
                    <a:pt x="915" y="1300"/>
                  </a:cubicBezTo>
                  <a:cubicBezTo>
                    <a:pt x="912" y="1300"/>
                    <a:pt x="913" y="1300"/>
                    <a:pt x="913" y="1300"/>
                  </a:cubicBezTo>
                  <a:cubicBezTo>
                    <a:pt x="913" y="1301"/>
                    <a:pt x="913" y="1301"/>
                    <a:pt x="913" y="1301"/>
                  </a:cubicBezTo>
                  <a:cubicBezTo>
                    <a:pt x="912" y="1301"/>
                    <a:pt x="912" y="1301"/>
                    <a:pt x="912" y="1301"/>
                  </a:cubicBezTo>
                  <a:cubicBezTo>
                    <a:pt x="912" y="1303"/>
                    <a:pt x="912" y="1303"/>
                    <a:pt x="912" y="1303"/>
                  </a:cubicBezTo>
                  <a:cubicBezTo>
                    <a:pt x="910" y="1303"/>
                    <a:pt x="910" y="1303"/>
                    <a:pt x="910" y="1303"/>
                  </a:cubicBezTo>
                  <a:cubicBezTo>
                    <a:pt x="910" y="1304"/>
                    <a:pt x="910" y="1304"/>
                    <a:pt x="910" y="1304"/>
                  </a:cubicBezTo>
                  <a:cubicBezTo>
                    <a:pt x="908" y="1304"/>
                    <a:pt x="908" y="1304"/>
                    <a:pt x="908" y="1304"/>
                  </a:cubicBezTo>
                  <a:cubicBezTo>
                    <a:pt x="906" y="1308"/>
                    <a:pt x="903" y="1311"/>
                    <a:pt x="901" y="1311"/>
                  </a:cubicBezTo>
                  <a:cubicBezTo>
                    <a:pt x="901" y="1312"/>
                    <a:pt x="901" y="1312"/>
                    <a:pt x="901" y="1312"/>
                  </a:cubicBezTo>
                  <a:cubicBezTo>
                    <a:pt x="900" y="1312"/>
                    <a:pt x="900" y="1312"/>
                    <a:pt x="900" y="1312"/>
                  </a:cubicBezTo>
                  <a:cubicBezTo>
                    <a:pt x="900" y="1315"/>
                    <a:pt x="900" y="1317"/>
                    <a:pt x="900" y="1318"/>
                  </a:cubicBezTo>
                  <a:cubicBezTo>
                    <a:pt x="901" y="1318"/>
                    <a:pt x="901" y="1318"/>
                    <a:pt x="901" y="1318"/>
                  </a:cubicBezTo>
                  <a:cubicBezTo>
                    <a:pt x="901" y="1327"/>
                    <a:pt x="893" y="1317"/>
                    <a:pt x="892" y="1318"/>
                  </a:cubicBezTo>
                  <a:cubicBezTo>
                    <a:pt x="892" y="1317"/>
                    <a:pt x="892" y="1317"/>
                    <a:pt x="892" y="1317"/>
                  </a:cubicBezTo>
                  <a:cubicBezTo>
                    <a:pt x="888" y="1317"/>
                    <a:pt x="887" y="1319"/>
                    <a:pt x="886" y="1318"/>
                  </a:cubicBezTo>
                  <a:cubicBezTo>
                    <a:pt x="886" y="1317"/>
                    <a:pt x="886" y="1317"/>
                    <a:pt x="886" y="1317"/>
                  </a:cubicBezTo>
                  <a:cubicBezTo>
                    <a:pt x="883" y="1316"/>
                    <a:pt x="882" y="1315"/>
                    <a:pt x="881" y="1316"/>
                  </a:cubicBezTo>
                  <a:cubicBezTo>
                    <a:pt x="881" y="1317"/>
                    <a:pt x="881" y="1317"/>
                    <a:pt x="881" y="1317"/>
                  </a:cubicBezTo>
                  <a:cubicBezTo>
                    <a:pt x="880" y="1317"/>
                    <a:pt x="880" y="1317"/>
                    <a:pt x="880" y="1317"/>
                  </a:cubicBezTo>
                  <a:cubicBezTo>
                    <a:pt x="880" y="1318"/>
                    <a:pt x="880" y="1318"/>
                    <a:pt x="880" y="1318"/>
                  </a:cubicBezTo>
                  <a:cubicBezTo>
                    <a:pt x="878" y="1318"/>
                    <a:pt x="878" y="1318"/>
                    <a:pt x="878" y="1318"/>
                  </a:cubicBezTo>
                  <a:cubicBezTo>
                    <a:pt x="881" y="1321"/>
                    <a:pt x="882" y="1319"/>
                    <a:pt x="882" y="1319"/>
                  </a:cubicBezTo>
                  <a:cubicBezTo>
                    <a:pt x="882" y="1320"/>
                    <a:pt x="882" y="1320"/>
                    <a:pt x="882" y="1320"/>
                  </a:cubicBezTo>
                  <a:cubicBezTo>
                    <a:pt x="883" y="1320"/>
                    <a:pt x="883" y="1320"/>
                    <a:pt x="883" y="1320"/>
                  </a:cubicBezTo>
                  <a:cubicBezTo>
                    <a:pt x="883" y="1322"/>
                    <a:pt x="883" y="1322"/>
                    <a:pt x="883" y="1322"/>
                  </a:cubicBezTo>
                  <a:cubicBezTo>
                    <a:pt x="882" y="1322"/>
                    <a:pt x="882" y="1322"/>
                    <a:pt x="882" y="1322"/>
                  </a:cubicBezTo>
                  <a:cubicBezTo>
                    <a:pt x="882" y="1324"/>
                    <a:pt x="882" y="1324"/>
                    <a:pt x="882" y="1324"/>
                  </a:cubicBezTo>
                  <a:cubicBezTo>
                    <a:pt x="878" y="1325"/>
                    <a:pt x="877" y="1327"/>
                    <a:pt x="877" y="1328"/>
                  </a:cubicBezTo>
                  <a:cubicBezTo>
                    <a:pt x="878" y="1328"/>
                    <a:pt x="878" y="1328"/>
                    <a:pt x="878" y="1328"/>
                  </a:cubicBezTo>
                  <a:cubicBezTo>
                    <a:pt x="878" y="1329"/>
                    <a:pt x="878" y="1329"/>
                    <a:pt x="878" y="1329"/>
                  </a:cubicBezTo>
                  <a:cubicBezTo>
                    <a:pt x="880" y="1329"/>
                    <a:pt x="880" y="1329"/>
                    <a:pt x="880" y="1329"/>
                  </a:cubicBezTo>
                  <a:cubicBezTo>
                    <a:pt x="880" y="1330"/>
                    <a:pt x="880" y="1330"/>
                    <a:pt x="880" y="1330"/>
                  </a:cubicBezTo>
                  <a:cubicBezTo>
                    <a:pt x="882" y="1330"/>
                    <a:pt x="883" y="1330"/>
                    <a:pt x="883" y="1330"/>
                  </a:cubicBezTo>
                  <a:cubicBezTo>
                    <a:pt x="883" y="1331"/>
                    <a:pt x="883" y="1331"/>
                    <a:pt x="883" y="1331"/>
                  </a:cubicBezTo>
                  <a:cubicBezTo>
                    <a:pt x="884" y="1331"/>
                    <a:pt x="884" y="1331"/>
                    <a:pt x="884" y="1331"/>
                  </a:cubicBezTo>
                  <a:cubicBezTo>
                    <a:pt x="884" y="1332"/>
                    <a:pt x="884" y="1332"/>
                    <a:pt x="884" y="1332"/>
                  </a:cubicBezTo>
                  <a:cubicBezTo>
                    <a:pt x="883" y="1332"/>
                    <a:pt x="883" y="1332"/>
                    <a:pt x="883" y="1332"/>
                  </a:cubicBezTo>
                  <a:cubicBezTo>
                    <a:pt x="883" y="1333"/>
                    <a:pt x="883" y="1333"/>
                    <a:pt x="883" y="1333"/>
                  </a:cubicBezTo>
                  <a:cubicBezTo>
                    <a:pt x="881" y="1333"/>
                    <a:pt x="881" y="1333"/>
                    <a:pt x="881" y="1333"/>
                  </a:cubicBezTo>
                  <a:cubicBezTo>
                    <a:pt x="881" y="1335"/>
                    <a:pt x="881" y="1335"/>
                    <a:pt x="881" y="1335"/>
                  </a:cubicBezTo>
                  <a:cubicBezTo>
                    <a:pt x="857" y="1342"/>
                    <a:pt x="830" y="1335"/>
                    <a:pt x="818" y="1323"/>
                  </a:cubicBezTo>
                  <a:cubicBezTo>
                    <a:pt x="818" y="1322"/>
                    <a:pt x="818" y="1322"/>
                    <a:pt x="818" y="1322"/>
                  </a:cubicBezTo>
                  <a:cubicBezTo>
                    <a:pt x="817" y="1322"/>
                    <a:pt x="817" y="1322"/>
                    <a:pt x="817" y="1322"/>
                  </a:cubicBezTo>
                  <a:cubicBezTo>
                    <a:pt x="817" y="1316"/>
                    <a:pt x="817" y="1316"/>
                    <a:pt x="817" y="1316"/>
                  </a:cubicBezTo>
                  <a:cubicBezTo>
                    <a:pt x="816" y="1316"/>
                    <a:pt x="816" y="1316"/>
                    <a:pt x="816" y="1316"/>
                  </a:cubicBezTo>
                  <a:cubicBezTo>
                    <a:pt x="814" y="1311"/>
                    <a:pt x="807" y="1313"/>
                    <a:pt x="806" y="1313"/>
                  </a:cubicBezTo>
                  <a:cubicBezTo>
                    <a:pt x="811" y="1285"/>
                    <a:pt x="828" y="1302"/>
                    <a:pt x="829" y="1296"/>
                  </a:cubicBezTo>
                  <a:cubicBezTo>
                    <a:pt x="829" y="1299"/>
                    <a:pt x="831" y="1301"/>
                    <a:pt x="830" y="1301"/>
                  </a:cubicBezTo>
                  <a:cubicBezTo>
                    <a:pt x="831" y="1301"/>
                    <a:pt x="831" y="1301"/>
                    <a:pt x="831" y="1301"/>
                  </a:cubicBezTo>
                  <a:cubicBezTo>
                    <a:pt x="831" y="1303"/>
                    <a:pt x="831" y="1303"/>
                    <a:pt x="831" y="1303"/>
                  </a:cubicBezTo>
                  <a:cubicBezTo>
                    <a:pt x="837" y="1301"/>
                    <a:pt x="836" y="1301"/>
                    <a:pt x="838" y="1300"/>
                  </a:cubicBezTo>
                  <a:cubicBezTo>
                    <a:pt x="838" y="1297"/>
                    <a:pt x="841" y="1298"/>
                    <a:pt x="841" y="1298"/>
                  </a:cubicBezTo>
                  <a:cubicBezTo>
                    <a:pt x="836" y="1289"/>
                    <a:pt x="835" y="1289"/>
                    <a:pt x="835" y="1287"/>
                  </a:cubicBezTo>
                  <a:cubicBezTo>
                    <a:pt x="840" y="1283"/>
                    <a:pt x="838" y="1284"/>
                    <a:pt x="841" y="1284"/>
                  </a:cubicBezTo>
                  <a:cubicBezTo>
                    <a:pt x="834" y="1273"/>
                    <a:pt x="834" y="1270"/>
                    <a:pt x="829" y="1271"/>
                  </a:cubicBezTo>
                  <a:cubicBezTo>
                    <a:pt x="832" y="1259"/>
                    <a:pt x="833" y="1258"/>
                    <a:pt x="833" y="1258"/>
                  </a:cubicBezTo>
                  <a:cubicBezTo>
                    <a:pt x="837" y="1258"/>
                    <a:pt x="839" y="1258"/>
                    <a:pt x="839" y="1258"/>
                  </a:cubicBezTo>
                  <a:cubicBezTo>
                    <a:pt x="840" y="1254"/>
                    <a:pt x="836" y="1251"/>
                    <a:pt x="836" y="1250"/>
                  </a:cubicBezTo>
                  <a:cubicBezTo>
                    <a:pt x="841" y="1252"/>
                    <a:pt x="851" y="1245"/>
                    <a:pt x="850" y="1246"/>
                  </a:cubicBezTo>
                  <a:cubicBezTo>
                    <a:pt x="849" y="1241"/>
                    <a:pt x="848" y="1240"/>
                    <a:pt x="848" y="1240"/>
                  </a:cubicBezTo>
                  <a:cubicBezTo>
                    <a:pt x="858" y="1235"/>
                    <a:pt x="857" y="1234"/>
                    <a:pt x="857" y="1234"/>
                  </a:cubicBezTo>
                  <a:cubicBezTo>
                    <a:pt x="852" y="1223"/>
                    <a:pt x="850" y="1220"/>
                    <a:pt x="849" y="1214"/>
                  </a:cubicBezTo>
                  <a:cubicBezTo>
                    <a:pt x="851" y="1214"/>
                    <a:pt x="851" y="1212"/>
                    <a:pt x="851" y="1213"/>
                  </a:cubicBezTo>
                  <a:cubicBezTo>
                    <a:pt x="850" y="1211"/>
                    <a:pt x="850" y="1211"/>
                    <a:pt x="850" y="1211"/>
                  </a:cubicBezTo>
                  <a:cubicBezTo>
                    <a:pt x="860" y="1205"/>
                    <a:pt x="867" y="1202"/>
                    <a:pt x="873" y="1199"/>
                  </a:cubicBezTo>
                  <a:cubicBezTo>
                    <a:pt x="873" y="1195"/>
                    <a:pt x="873" y="1193"/>
                    <a:pt x="873" y="1191"/>
                  </a:cubicBezTo>
                  <a:cubicBezTo>
                    <a:pt x="869" y="1191"/>
                    <a:pt x="871" y="1189"/>
                    <a:pt x="870" y="1189"/>
                  </a:cubicBezTo>
                  <a:cubicBezTo>
                    <a:pt x="867" y="1188"/>
                    <a:pt x="865" y="1186"/>
                    <a:pt x="864" y="1186"/>
                  </a:cubicBezTo>
                  <a:cubicBezTo>
                    <a:pt x="867" y="1177"/>
                    <a:pt x="872" y="1172"/>
                    <a:pt x="873" y="1165"/>
                  </a:cubicBezTo>
                  <a:cubicBezTo>
                    <a:pt x="871" y="1165"/>
                    <a:pt x="871" y="1165"/>
                    <a:pt x="871" y="1165"/>
                  </a:cubicBezTo>
                  <a:cubicBezTo>
                    <a:pt x="871" y="1164"/>
                    <a:pt x="871" y="1164"/>
                    <a:pt x="871" y="1164"/>
                  </a:cubicBezTo>
                  <a:cubicBezTo>
                    <a:pt x="865" y="1161"/>
                    <a:pt x="865" y="1161"/>
                    <a:pt x="864" y="1162"/>
                  </a:cubicBezTo>
                  <a:cubicBezTo>
                    <a:pt x="864" y="1160"/>
                    <a:pt x="864" y="1160"/>
                    <a:pt x="864" y="1160"/>
                  </a:cubicBezTo>
                  <a:cubicBezTo>
                    <a:pt x="859" y="1160"/>
                    <a:pt x="858" y="1159"/>
                    <a:pt x="858" y="1159"/>
                  </a:cubicBezTo>
                  <a:cubicBezTo>
                    <a:pt x="858" y="1158"/>
                    <a:pt x="858" y="1158"/>
                    <a:pt x="858" y="1158"/>
                  </a:cubicBezTo>
                  <a:cubicBezTo>
                    <a:pt x="857" y="1158"/>
                    <a:pt x="857" y="1158"/>
                    <a:pt x="857" y="1158"/>
                  </a:cubicBezTo>
                  <a:cubicBezTo>
                    <a:pt x="859" y="1149"/>
                    <a:pt x="857" y="1148"/>
                    <a:pt x="859" y="1145"/>
                  </a:cubicBezTo>
                  <a:cubicBezTo>
                    <a:pt x="844" y="1126"/>
                    <a:pt x="843" y="1126"/>
                    <a:pt x="857" y="1122"/>
                  </a:cubicBezTo>
                  <a:cubicBezTo>
                    <a:pt x="855" y="1121"/>
                    <a:pt x="856" y="1121"/>
                    <a:pt x="856" y="1120"/>
                  </a:cubicBezTo>
                  <a:cubicBezTo>
                    <a:pt x="852" y="1120"/>
                    <a:pt x="852" y="1120"/>
                    <a:pt x="852" y="1120"/>
                  </a:cubicBezTo>
                  <a:cubicBezTo>
                    <a:pt x="852" y="1121"/>
                    <a:pt x="852" y="1121"/>
                    <a:pt x="852" y="1121"/>
                  </a:cubicBezTo>
                  <a:cubicBezTo>
                    <a:pt x="851" y="1121"/>
                    <a:pt x="851" y="1121"/>
                    <a:pt x="851" y="1121"/>
                  </a:cubicBezTo>
                  <a:cubicBezTo>
                    <a:pt x="851" y="1118"/>
                    <a:pt x="851" y="1119"/>
                    <a:pt x="851" y="1119"/>
                  </a:cubicBezTo>
                  <a:cubicBezTo>
                    <a:pt x="854" y="1118"/>
                    <a:pt x="855" y="1117"/>
                    <a:pt x="856" y="1118"/>
                  </a:cubicBezTo>
                  <a:cubicBezTo>
                    <a:pt x="856" y="1116"/>
                    <a:pt x="856" y="1116"/>
                    <a:pt x="856" y="1116"/>
                  </a:cubicBezTo>
                  <a:cubicBezTo>
                    <a:pt x="857" y="1116"/>
                    <a:pt x="857" y="1116"/>
                    <a:pt x="857" y="1116"/>
                  </a:cubicBezTo>
                  <a:cubicBezTo>
                    <a:pt x="855" y="1115"/>
                    <a:pt x="856" y="1115"/>
                    <a:pt x="856" y="1114"/>
                  </a:cubicBezTo>
                  <a:cubicBezTo>
                    <a:pt x="859" y="1114"/>
                    <a:pt x="859" y="1114"/>
                    <a:pt x="859" y="1114"/>
                  </a:cubicBezTo>
                  <a:cubicBezTo>
                    <a:pt x="861" y="1110"/>
                    <a:pt x="869" y="1110"/>
                    <a:pt x="870" y="1109"/>
                  </a:cubicBezTo>
                  <a:cubicBezTo>
                    <a:pt x="865" y="1100"/>
                    <a:pt x="876" y="1103"/>
                    <a:pt x="876" y="1100"/>
                  </a:cubicBezTo>
                  <a:cubicBezTo>
                    <a:pt x="879" y="1106"/>
                    <a:pt x="877" y="1109"/>
                    <a:pt x="881" y="1109"/>
                  </a:cubicBezTo>
                  <a:cubicBezTo>
                    <a:pt x="881" y="1111"/>
                    <a:pt x="881" y="1111"/>
                    <a:pt x="881" y="1111"/>
                  </a:cubicBezTo>
                  <a:cubicBezTo>
                    <a:pt x="882" y="1111"/>
                    <a:pt x="882" y="1111"/>
                    <a:pt x="882" y="1111"/>
                  </a:cubicBezTo>
                  <a:cubicBezTo>
                    <a:pt x="882" y="1113"/>
                    <a:pt x="880" y="1113"/>
                    <a:pt x="881" y="1114"/>
                  </a:cubicBezTo>
                  <a:cubicBezTo>
                    <a:pt x="880" y="1114"/>
                    <a:pt x="880" y="1114"/>
                    <a:pt x="880" y="1114"/>
                  </a:cubicBezTo>
                  <a:cubicBezTo>
                    <a:pt x="880" y="1117"/>
                    <a:pt x="878" y="1116"/>
                    <a:pt x="878" y="1116"/>
                  </a:cubicBezTo>
                  <a:cubicBezTo>
                    <a:pt x="883" y="1116"/>
                    <a:pt x="880" y="1121"/>
                    <a:pt x="881" y="1120"/>
                  </a:cubicBezTo>
                  <a:cubicBezTo>
                    <a:pt x="882" y="1120"/>
                    <a:pt x="882" y="1120"/>
                    <a:pt x="882" y="1120"/>
                  </a:cubicBezTo>
                  <a:cubicBezTo>
                    <a:pt x="885" y="1124"/>
                    <a:pt x="881" y="1129"/>
                    <a:pt x="881" y="1130"/>
                  </a:cubicBezTo>
                  <a:cubicBezTo>
                    <a:pt x="885" y="1130"/>
                    <a:pt x="884" y="1130"/>
                    <a:pt x="886" y="1130"/>
                  </a:cubicBezTo>
                  <a:cubicBezTo>
                    <a:pt x="887" y="1124"/>
                    <a:pt x="889" y="1124"/>
                    <a:pt x="889" y="1121"/>
                  </a:cubicBezTo>
                  <a:cubicBezTo>
                    <a:pt x="890" y="1121"/>
                    <a:pt x="890" y="1121"/>
                    <a:pt x="890" y="1121"/>
                  </a:cubicBezTo>
                  <a:cubicBezTo>
                    <a:pt x="890" y="1122"/>
                    <a:pt x="890" y="1122"/>
                    <a:pt x="890" y="1122"/>
                  </a:cubicBezTo>
                  <a:cubicBezTo>
                    <a:pt x="897" y="1122"/>
                    <a:pt x="889" y="1116"/>
                    <a:pt x="889" y="1116"/>
                  </a:cubicBezTo>
                  <a:cubicBezTo>
                    <a:pt x="892" y="1114"/>
                    <a:pt x="889" y="1113"/>
                    <a:pt x="889" y="1113"/>
                  </a:cubicBezTo>
                  <a:cubicBezTo>
                    <a:pt x="895" y="1108"/>
                    <a:pt x="887" y="1106"/>
                    <a:pt x="893" y="1106"/>
                  </a:cubicBezTo>
                  <a:cubicBezTo>
                    <a:pt x="896" y="1111"/>
                    <a:pt x="896" y="1109"/>
                    <a:pt x="896" y="1112"/>
                  </a:cubicBezTo>
                  <a:cubicBezTo>
                    <a:pt x="897" y="1112"/>
                    <a:pt x="897" y="1112"/>
                    <a:pt x="897" y="1112"/>
                  </a:cubicBezTo>
                  <a:cubicBezTo>
                    <a:pt x="897" y="1114"/>
                    <a:pt x="899" y="1114"/>
                    <a:pt x="899" y="1114"/>
                  </a:cubicBezTo>
                  <a:cubicBezTo>
                    <a:pt x="900" y="1108"/>
                    <a:pt x="903" y="1105"/>
                    <a:pt x="903" y="1103"/>
                  </a:cubicBezTo>
                  <a:cubicBezTo>
                    <a:pt x="910" y="1106"/>
                    <a:pt x="911" y="1108"/>
                    <a:pt x="912" y="1108"/>
                  </a:cubicBezTo>
                  <a:cubicBezTo>
                    <a:pt x="910" y="1111"/>
                    <a:pt x="910" y="1111"/>
                    <a:pt x="909" y="1112"/>
                  </a:cubicBezTo>
                  <a:cubicBezTo>
                    <a:pt x="912" y="1113"/>
                    <a:pt x="912" y="1113"/>
                    <a:pt x="913" y="1113"/>
                  </a:cubicBezTo>
                  <a:cubicBezTo>
                    <a:pt x="913" y="1114"/>
                    <a:pt x="913" y="1114"/>
                    <a:pt x="913" y="1114"/>
                  </a:cubicBezTo>
                  <a:cubicBezTo>
                    <a:pt x="917" y="1114"/>
                    <a:pt x="920" y="1112"/>
                    <a:pt x="921" y="1113"/>
                  </a:cubicBezTo>
                  <a:cubicBezTo>
                    <a:pt x="921" y="1116"/>
                    <a:pt x="921" y="1115"/>
                    <a:pt x="921" y="1115"/>
                  </a:cubicBezTo>
                  <a:cubicBezTo>
                    <a:pt x="922" y="1115"/>
                    <a:pt x="922" y="1115"/>
                    <a:pt x="922" y="1115"/>
                  </a:cubicBezTo>
                  <a:cubicBezTo>
                    <a:pt x="922" y="1118"/>
                    <a:pt x="925" y="1121"/>
                    <a:pt x="925" y="1121"/>
                  </a:cubicBezTo>
                  <a:cubicBezTo>
                    <a:pt x="926" y="1121"/>
                    <a:pt x="926" y="1121"/>
                    <a:pt x="926" y="1121"/>
                  </a:cubicBezTo>
                  <a:cubicBezTo>
                    <a:pt x="926" y="1120"/>
                    <a:pt x="926" y="1120"/>
                    <a:pt x="926" y="1120"/>
                  </a:cubicBezTo>
                  <a:cubicBezTo>
                    <a:pt x="927" y="1120"/>
                    <a:pt x="927" y="1120"/>
                    <a:pt x="927" y="1120"/>
                  </a:cubicBezTo>
                  <a:cubicBezTo>
                    <a:pt x="927" y="1121"/>
                    <a:pt x="927" y="1121"/>
                    <a:pt x="927" y="1121"/>
                  </a:cubicBezTo>
                  <a:cubicBezTo>
                    <a:pt x="932" y="1122"/>
                    <a:pt x="934" y="1118"/>
                    <a:pt x="935" y="1119"/>
                  </a:cubicBezTo>
                  <a:cubicBezTo>
                    <a:pt x="936" y="1115"/>
                    <a:pt x="932" y="1113"/>
                    <a:pt x="933" y="1112"/>
                  </a:cubicBezTo>
                  <a:cubicBezTo>
                    <a:pt x="932" y="1112"/>
                    <a:pt x="932" y="1112"/>
                    <a:pt x="932" y="1112"/>
                  </a:cubicBezTo>
                  <a:cubicBezTo>
                    <a:pt x="932" y="1108"/>
                    <a:pt x="930" y="1107"/>
                    <a:pt x="931" y="1106"/>
                  </a:cubicBezTo>
                  <a:cubicBezTo>
                    <a:pt x="934" y="1108"/>
                    <a:pt x="938" y="1106"/>
                    <a:pt x="938" y="1106"/>
                  </a:cubicBezTo>
                  <a:cubicBezTo>
                    <a:pt x="938" y="1105"/>
                    <a:pt x="938" y="1105"/>
                    <a:pt x="938" y="1105"/>
                  </a:cubicBezTo>
                  <a:cubicBezTo>
                    <a:pt x="939" y="1105"/>
                    <a:pt x="939" y="1105"/>
                    <a:pt x="939" y="1105"/>
                  </a:cubicBezTo>
                  <a:cubicBezTo>
                    <a:pt x="939" y="1103"/>
                    <a:pt x="939" y="1103"/>
                    <a:pt x="939" y="1103"/>
                  </a:cubicBezTo>
                  <a:cubicBezTo>
                    <a:pt x="940" y="1103"/>
                    <a:pt x="940" y="1103"/>
                    <a:pt x="940" y="1103"/>
                  </a:cubicBezTo>
                  <a:cubicBezTo>
                    <a:pt x="936" y="1100"/>
                    <a:pt x="937" y="1099"/>
                    <a:pt x="937" y="1099"/>
                  </a:cubicBezTo>
                  <a:cubicBezTo>
                    <a:pt x="941" y="1098"/>
                    <a:pt x="942" y="1101"/>
                    <a:pt x="944" y="1100"/>
                  </a:cubicBezTo>
                  <a:cubicBezTo>
                    <a:pt x="943" y="1105"/>
                    <a:pt x="947" y="1104"/>
                    <a:pt x="946" y="1106"/>
                  </a:cubicBezTo>
                  <a:cubicBezTo>
                    <a:pt x="949" y="1107"/>
                    <a:pt x="950" y="1107"/>
                    <a:pt x="951" y="1107"/>
                  </a:cubicBezTo>
                  <a:cubicBezTo>
                    <a:pt x="951" y="1110"/>
                    <a:pt x="949" y="1110"/>
                    <a:pt x="950" y="1111"/>
                  </a:cubicBezTo>
                  <a:cubicBezTo>
                    <a:pt x="958" y="1111"/>
                    <a:pt x="957" y="1112"/>
                    <a:pt x="958" y="1112"/>
                  </a:cubicBezTo>
                  <a:cubicBezTo>
                    <a:pt x="958" y="1113"/>
                    <a:pt x="958" y="1113"/>
                    <a:pt x="958" y="1113"/>
                  </a:cubicBezTo>
                  <a:cubicBezTo>
                    <a:pt x="961" y="1113"/>
                    <a:pt x="960" y="1113"/>
                    <a:pt x="960" y="1113"/>
                  </a:cubicBezTo>
                  <a:cubicBezTo>
                    <a:pt x="957" y="1106"/>
                    <a:pt x="965" y="1107"/>
                    <a:pt x="963" y="1103"/>
                  </a:cubicBezTo>
                  <a:cubicBezTo>
                    <a:pt x="965" y="1103"/>
                    <a:pt x="965" y="1103"/>
                    <a:pt x="965" y="1103"/>
                  </a:cubicBezTo>
                  <a:cubicBezTo>
                    <a:pt x="965" y="1105"/>
                    <a:pt x="965" y="1105"/>
                    <a:pt x="965" y="1105"/>
                  </a:cubicBezTo>
                  <a:cubicBezTo>
                    <a:pt x="973" y="1105"/>
                    <a:pt x="976" y="1103"/>
                    <a:pt x="977" y="1100"/>
                  </a:cubicBezTo>
                  <a:cubicBezTo>
                    <a:pt x="981" y="1100"/>
                    <a:pt x="981" y="1102"/>
                    <a:pt x="983" y="1101"/>
                  </a:cubicBezTo>
                  <a:cubicBezTo>
                    <a:pt x="985" y="1097"/>
                    <a:pt x="985" y="1098"/>
                    <a:pt x="986" y="1097"/>
                  </a:cubicBezTo>
                  <a:cubicBezTo>
                    <a:pt x="988" y="1094"/>
                    <a:pt x="988" y="1095"/>
                    <a:pt x="989" y="1094"/>
                  </a:cubicBezTo>
                  <a:cubicBezTo>
                    <a:pt x="988" y="1094"/>
                    <a:pt x="988" y="1094"/>
                    <a:pt x="988" y="1094"/>
                  </a:cubicBezTo>
                  <a:cubicBezTo>
                    <a:pt x="988" y="1091"/>
                    <a:pt x="988" y="1092"/>
                    <a:pt x="988" y="1092"/>
                  </a:cubicBezTo>
                  <a:cubicBezTo>
                    <a:pt x="986" y="1092"/>
                    <a:pt x="986" y="1092"/>
                    <a:pt x="986" y="1092"/>
                  </a:cubicBezTo>
                  <a:cubicBezTo>
                    <a:pt x="986" y="1094"/>
                    <a:pt x="988" y="1094"/>
                    <a:pt x="988" y="1094"/>
                  </a:cubicBezTo>
                  <a:cubicBezTo>
                    <a:pt x="986" y="1094"/>
                    <a:pt x="986" y="1094"/>
                    <a:pt x="986" y="1094"/>
                  </a:cubicBezTo>
                  <a:cubicBezTo>
                    <a:pt x="986" y="1095"/>
                    <a:pt x="986" y="1095"/>
                    <a:pt x="986" y="1095"/>
                  </a:cubicBezTo>
                  <a:cubicBezTo>
                    <a:pt x="985" y="1095"/>
                    <a:pt x="985" y="1095"/>
                    <a:pt x="985" y="1095"/>
                  </a:cubicBezTo>
                  <a:cubicBezTo>
                    <a:pt x="985" y="1094"/>
                    <a:pt x="985" y="1094"/>
                    <a:pt x="985" y="1094"/>
                  </a:cubicBezTo>
                  <a:cubicBezTo>
                    <a:pt x="984" y="1094"/>
                    <a:pt x="984" y="1094"/>
                    <a:pt x="984" y="1094"/>
                  </a:cubicBezTo>
                  <a:cubicBezTo>
                    <a:pt x="984" y="1093"/>
                    <a:pt x="984" y="1093"/>
                    <a:pt x="984" y="1093"/>
                  </a:cubicBezTo>
                  <a:cubicBezTo>
                    <a:pt x="981" y="1093"/>
                    <a:pt x="982" y="1093"/>
                    <a:pt x="982" y="1093"/>
                  </a:cubicBezTo>
                  <a:cubicBezTo>
                    <a:pt x="982" y="1094"/>
                    <a:pt x="982" y="1094"/>
                    <a:pt x="982" y="1094"/>
                  </a:cubicBezTo>
                  <a:cubicBezTo>
                    <a:pt x="980" y="1093"/>
                    <a:pt x="981" y="1092"/>
                    <a:pt x="980" y="1092"/>
                  </a:cubicBezTo>
                  <a:cubicBezTo>
                    <a:pt x="979" y="1092"/>
                    <a:pt x="979" y="1092"/>
                    <a:pt x="979" y="1092"/>
                  </a:cubicBezTo>
                  <a:cubicBezTo>
                    <a:pt x="979" y="1093"/>
                    <a:pt x="979" y="1093"/>
                    <a:pt x="979" y="1093"/>
                  </a:cubicBezTo>
                  <a:cubicBezTo>
                    <a:pt x="978" y="1093"/>
                    <a:pt x="978" y="1093"/>
                    <a:pt x="978" y="1093"/>
                  </a:cubicBezTo>
                  <a:cubicBezTo>
                    <a:pt x="978" y="1095"/>
                    <a:pt x="980" y="1095"/>
                    <a:pt x="979" y="1095"/>
                  </a:cubicBezTo>
                  <a:cubicBezTo>
                    <a:pt x="977" y="1095"/>
                    <a:pt x="976" y="1095"/>
                    <a:pt x="976" y="1095"/>
                  </a:cubicBezTo>
                  <a:cubicBezTo>
                    <a:pt x="976" y="1092"/>
                    <a:pt x="976" y="1093"/>
                    <a:pt x="976" y="1093"/>
                  </a:cubicBezTo>
                  <a:cubicBezTo>
                    <a:pt x="973" y="1093"/>
                    <a:pt x="974" y="1093"/>
                    <a:pt x="973" y="1093"/>
                  </a:cubicBezTo>
                  <a:cubicBezTo>
                    <a:pt x="973" y="1094"/>
                    <a:pt x="973" y="1094"/>
                    <a:pt x="973" y="1094"/>
                  </a:cubicBezTo>
                  <a:cubicBezTo>
                    <a:pt x="971" y="1094"/>
                    <a:pt x="971" y="1094"/>
                    <a:pt x="971" y="1094"/>
                  </a:cubicBezTo>
                  <a:cubicBezTo>
                    <a:pt x="971" y="1091"/>
                    <a:pt x="971" y="1092"/>
                    <a:pt x="971" y="1092"/>
                  </a:cubicBezTo>
                  <a:cubicBezTo>
                    <a:pt x="970" y="1092"/>
                    <a:pt x="970" y="1092"/>
                    <a:pt x="970" y="1092"/>
                  </a:cubicBezTo>
                  <a:cubicBezTo>
                    <a:pt x="970" y="1093"/>
                    <a:pt x="970" y="1093"/>
                    <a:pt x="970" y="1093"/>
                  </a:cubicBezTo>
                  <a:cubicBezTo>
                    <a:pt x="969" y="1093"/>
                    <a:pt x="969" y="1093"/>
                    <a:pt x="969" y="1093"/>
                  </a:cubicBezTo>
                  <a:cubicBezTo>
                    <a:pt x="969" y="1092"/>
                    <a:pt x="969" y="1092"/>
                    <a:pt x="969" y="1092"/>
                  </a:cubicBezTo>
                  <a:cubicBezTo>
                    <a:pt x="967" y="1092"/>
                    <a:pt x="967" y="1092"/>
                    <a:pt x="967" y="1092"/>
                  </a:cubicBezTo>
                  <a:cubicBezTo>
                    <a:pt x="967" y="1090"/>
                    <a:pt x="967" y="1090"/>
                    <a:pt x="967" y="1090"/>
                  </a:cubicBezTo>
                  <a:cubicBezTo>
                    <a:pt x="970" y="1090"/>
                    <a:pt x="970" y="1090"/>
                    <a:pt x="970" y="1090"/>
                  </a:cubicBezTo>
                  <a:cubicBezTo>
                    <a:pt x="970" y="1089"/>
                    <a:pt x="970" y="1089"/>
                    <a:pt x="970" y="1089"/>
                  </a:cubicBezTo>
                  <a:cubicBezTo>
                    <a:pt x="967" y="1089"/>
                    <a:pt x="966" y="1089"/>
                    <a:pt x="966" y="1089"/>
                  </a:cubicBezTo>
                  <a:cubicBezTo>
                    <a:pt x="966" y="1088"/>
                    <a:pt x="966" y="1088"/>
                    <a:pt x="966" y="1088"/>
                  </a:cubicBezTo>
                  <a:cubicBezTo>
                    <a:pt x="965" y="1088"/>
                    <a:pt x="965" y="1088"/>
                    <a:pt x="965" y="1088"/>
                  </a:cubicBezTo>
                  <a:cubicBezTo>
                    <a:pt x="965" y="1087"/>
                    <a:pt x="965" y="1087"/>
                    <a:pt x="965" y="1087"/>
                  </a:cubicBezTo>
                  <a:cubicBezTo>
                    <a:pt x="966" y="1087"/>
                    <a:pt x="966" y="1087"/>
                    <a:pt x="966" y="1087"/>
                  </a:cubicBezTo>
                  <a:cubicBezTo>
                    <a:pt x="966" y="1086"/>
                    <a:pt x="966" y="1086"/>
                    <a:pt x="966" y="1086"/>
                  </a:cubicBezTo>
                  <a:cubicBezTo>
                    <a:pt x="965" y="1087"/>
                    <a:pt x="965" y="1087"/>
                    <a:pt x="965" y="1087"/>
                  </a:cubicBezTo>
                  <a:cubicBezTo>
                    <a:pt x="966" y="1084"/>
                    <a:pt x="964" y="1083"/>
                    <a:pt x="964" y="1083"/>
                  </a:cubicBezTo>
                  <a:cubicBezTo>
                    <a:pt x="964" y="1086"/>
                    <a:pt x="964" y="1085"/>
                    <a:pt x="964" y="1086"/>
                  </a:cubicBezTo>
                  <a:cubicBezTo>
                    <a:pt x="963" y="1086"/>
                    <a:pt x="963" y="1086"/>
                    <a:pt x="963" y="1086"/>
                  </a:cubicBezTo>
                  <a:cubicBezTo>
                    <a:pt x="963" y="1088"/>
                    <a:pt x="963" y="1088"/>
                    <a:pt x="963" y="1088"/>
                  </a:cubicBezTo>
                  <a:cubicBezTo>
                    <a:pt x="961" y="1088"/>
                    <a:pt x="961" y="1088"/>
                    <a:pt x="961" y="1088"/>
                  </a:cubicBezTo>
                  <a:cubicBezTo>
                    <a:pt x="961" y="1085"/>
                    <a:pt x="961" y="1085"/>
                    <a:pt x="961" y="1084"/>
                  </a:cubicBezTo>
                  <a:cubicBezTo>
                    <a:pt x="960" y="1084"/>
                    <a:pt x="960" y="1084"/>
                    <a:pt x="960" y="1084"/>
                  </a:cubicBezTo>
                  <a:cubicBezTo>
                    <a:pt x="960" y="1086"/>
                    <a:pt x="960" y="1086"/>
                    <a:pt x="960" y="1086"/>
                  </a:cubicBezTo>
                  <a:cubicBezTo>
                    <a:pt x="961" y="1086"/>
                    <a:pt x="961" y="1086"/>
                    <a:pt x="961" y="1086"/>
                  </a:cubicBezTo>
                  <a:cubicBezTo>
                    <a:pt x="960" y="1087"/>
                    <a:pt x="961" y="1087"/>
                    <a:pt x="960" y="1088"/>
                  </a:cubicBezTo>
                  <a:cubicBezTo>
                    <a:pt x="959" y="1088"/>
                    <a:pt x="959" y="1088"/>
                    <a:pt x="959" y="1088"/>
                  </a:cubicBezTo>
                  <a:cubicBezTo>
                    <a:pt x="959" y="1087"/>
                    <a:pt x="959" y="1087"/>
                    <a:pt x="959" y="1087"/>
                  </a:cubicBezTo>
                  <a:cubicBezTo>
                    <a:pt x="956" y="1087"/>
                    <a:pt x="957" y="1087"/>
                    <a:pt x="957" y="1087"/>
                  </a:cubicBezTo>
                  <a:cubicBezTo>
                    <a:pt x="957" y="1086"/>
                    <a:pt x="957" y="1086"/>
                    <a:pt x="957" y="1086"/>
                  </a:cubicBezTo>
                  <a:cubicBezTo>
                    <a:pt x="954" y="1086"/>
                    <a:pt x="955" y="1086"/>
                    <a:pt x="954" y="1086"/>
                  </a:cubicBezTo>
                  <a:cubicBezTo>
                    <a:pt x="954" y="1084"/>
                    <a:pt x="954" y="1084"/>
                    <a:pt x="954" y="1084"/>
                  </a:cubicBezTo>
                  <a:cubicBezTo>
                    <a:pt x="953" y="1084"/>
                    <a:pt x="953" y="1084"/>
                    <a:pt x="953" y="1084"/>
                  </a:cubicBezTo>
                  <a:cubicBezTo>
                    <a:pt x="953" y="1082"/>
                    <a:pt x="953" y="1082"/>
                    <a:pt x="953" y="1082"/>
                  </a:cubicBezTo>
                  <a:cubicBezTo>
                    <a:pt x="952" y="1082"/>
                    <a:pt x="952" y="1082"/>
                    <a:pt x="952" y="1082"/>
                  </a:cubicBezTo>
                  <a:cubicBezTo>
                    <a:pt x="952" y="1079"/>
                    <a:pt x="952" y="1080"/>
                    <a:pt x="952" y="1080"/>
                  </a:cubicBezTo>
                  <a:cubicBezTo>
                    <a:pt x="957" y="1080"/>
                    <a:pt x="956" y="1076"/>
                    <a:pt x="958" y="1077"/>
                  </a:cubicBezTo>
                  <a:cubicBezTo>
                    <a:pt x="958" y="1076"/>
                    <a:pt x="958" y="1076"/>
                    <a:pt x="958" y="1076"/>
                  </a:cubicBezTo>
                  <a:cubicBezTo>
                    <a:pt x="955" y="1076"/>
                    <a:pt x="956" y="1076"/>
                    <a:pt x="956" y="1076"/>
                  </a:cubicBezTo>
                  <a:cubicBezTo>
                    <a:pt x="956" y="1073"/>
                    <a:pt x="956" y="1074"/>
                    <a:pt x="956" y="1074"/>
                  </a:cubicBezTo>
                  <a:cubicBezTo>
                    <a:pt x="954" y="1074"/>
                    <a:pt x="954" y="1074"/>
                    <a:pt x="954" y="1074"/>
                  </a:cubicBezTo>
                  <a:cubicBezTo>
                    <a:pt x="954" y="1073"/>
                    <a:pt x="954" y="1073"/>
                    <a:pt x="954" y="1073"/>
                  </a:cubicBezTo>
                  <a:cubicBezTo>
                    <a:pt x="956" y="1073"/>
                    <a:pt x="956" y="1073"/>
                    <a:pt x="956" y="1073"/>
                  </a:cubicBezTo>
                  <a:cubicBezTo>
                    <a:pt x="956" y="1071"/>
                    <a:pt x="956" y="1071"/>
                    <a:pt x="956" y="1071"/>
                  </a:cubicBezTo>
                  <a:cubicBezTo>
                    <a:pt x="957" y="1071"/>
                    <a:pt x="957" y="1071"/>
                    <a:pt x="957" y="1071"/>
                  </a:cubicBezTo>
                  <a:cubicBezTo>
                    <a:pt x="957" y="1069"/>
                    <a:pt x="957" y="1068"/>
                    <a:pt x="957" y="1068"/>
                  </a:cubicBezTo>
                  <a:cubicBezTo>
                    <a:pt x="956" y="1068"/>
                    <a:pt x="956" y="1068"/>
                    <a:pt x="956" y="1068"/>
                  </a:cubicBezTo>
                  <a:cubicBezTo>
                    <a:pt x="956" y="1064"/>
                    <a:pt x="954" y="1064"/>
                    <a:pt x="954" y="1063"/>
                  </a:cubicBezTo>
                  <a:cubicBezTo>
                    <a:pt x="953" y="1063"/>
                    <a:pt x="953" y="1063"/>
                    <a:pt x="953" y="1063"/>
                  </a:cubicBezTo>
                  <a:cubicBezTo>
                    <a:pt x="952" y="1058"/>
                    <a:pt x="955" y="1056"/>
                    <a:pt x="954" y="1054"/>
                  </a:cubicBezTo>
                  <a:cubicBezTo>
                    <a:pt x="953" y="1054"/>
                    <a:pt x="953" y="1054"/>
                    <a:pt x="953" y="1054"/>
                  </a:cubicBezTo>
                  <a:cubicBezTo>
                    <a:pt x="953" y="1051"/>
                    <a:pt x="953" y="1050"/>
                    <a:pt x="953" y="1050"/>
                  </a:cubicBezTo>
                  <a:cubicBezTo>
                    <a:pt x="952" y="1050"/>
                    <a:pt x="952" y="1050"/>
                    <a:pt x="952" y="1050"/>
                  </a:cubicBezTo>
                  <a:cubicBezTo>
                    <a:pt x="953" y="1045"/>
                    <a:pt x="951" y="1045"/>
                    <a:pt x="951" y="1043"/>
                  </a:cubicBezTo>
                  <a:cubicBezTo>
                    <a:pt x="950" y="1043"/>
                    <a:pt x="950" y="1043"/>
                    <a:pt x="950" y="1043"/>
                  </a:cubicBezTo>
                  <a:cubicBezTo>
                    <a:pt x="950" y="1040"/>
                    <a:pt x="950" y="1041"/>
                    <a:pt x="950" y="1041"/>
                  </a:cubicBezTo>
                  <a:cubicBezTo>
                    <a:pt x="945" y="1038"/>
                    <a:pt x="946" y="1038"/>
                    <a:pt x="945" y="1037"/>
                  </a:cubicBezTo>
                  <a:cubicBezTo>
                    <a:pt x="947" y="1033"/>
                    <a:pt x="947" y="1034"/>
                    <a:pt x="948" y="1033"/>
                  </a:cubicBezTo>
                  <a:cubicBezTo>
                    <a:pt x="948" y="1032"/>
                    <a:pt x="948" y="1032"/>
                    <a:pt x="948" y="1032"/>
                  </a:cubicBezTo>
                  <a:cubicBezTo>
                    <a:pt x="947" y="1032"/>
                    <a:pt x="947" y="1032"/>
                    <a:pt x="947" y="1032"/>
                  </a:cubicBezTo>
                  <a:cubicBezTo>
                    <a:pt x="947" y="1031"/>
                    <a:pt x="947" y="1031"/>
                    <a:pt x="947" y="1031"/>
                  </a:cubicBezTo>
                  <a:cubicBezTo>
                    <a:pt x="940" y="1028"/>
                    <a:pt x="943" y="1038"/>
                    <a:pt x="938" y="1033"/>
                  </a:cubicBezTo>
                  <a:cubicBezTo>
                    <a:pt x="936" y="1030"/>
                    <a:pt x="937" y="1031"/>
                    <a:pt x="937" y="1030"/>
                  </a:cubicBezTo>
                  <a:cubicBezTo>
                    <a:pt x="938" y="1030"/>
                    <a:pt x="938" y="1030"/>
                    <a:pt x="938" y="1030"/>
                  </a:cubicBezTo>
                  <a:cubicBezTo>
                    <a:pt x="934" y="1028"/>
                    <a:pt x="936" y="1025"/>
                    <a:pt x="935" y="1025"/>
                  </a:cubicBezTo>
                  <a:cubicBezTo>
                    <a:pt x="932" y="1026"/>
                    <a:pt x="931" y="1027"/>
                    <a:pt x="931" y="1028"/>
                  </a:cubicBezTo>
                  <a:cubicBezTo>
                    <a:pt x="932" y="1028"/>
                    <a:pt x="932" y="1028"/>
                    <a:pt x="932" y="1028"/>
                  </a:cubicBezTo>
                  <a:cubicBezTo>
                    <a:pt x="926" y="1031"/>
                    <a:pt x="924" y="1033"/>
                    <a:pt x="921" y="1033"/>
                  </a:cubicBezTo>
                  <a:cubicBezTo>
                    <a:pt x="921" y="1032"/>
                    <a:pt x="921" y="1032"/>
                    <a:pt x="921" y="1032"/>
                  </a:cubicBezTo>
                  <a:cubicBezTo>
                    <a:pt x="920" y="1032"/>
                    <a:pt x="920" y="1032"/>
                    <a:pt x="920" y="1032"/>
                  </a:cubicBezTo>
                  <a:cubicBezTo>
                    <a:pt x="919" y="1027"/>
                    <a:pt x="915" y="1026"/>
                    <a:pt x="916" y="1024"/>
                  </a:cubicBezTo>
                  <a:cubicBezTo>
                    <a:pt x="915" y="1025"/>
                    <a:pt x="915" y="1025"/>
                    <a:pt x="915" y="1025"/>
                  </a:cubicBezTo>
                  <a:cubicBezTo>
                    <a:pt x="915" y="1024"/>
                    <a:pt x="915" y="1024"/>
                    <a:pt x="915" y="1024"/>
                  </a:cubicBezTo>
                  <a:cubicBezTo>
                    <a:pt x="914" y="1024"/>
                    <a:pt x="914" y="1024"/>
                    <a:pt x="914" y="1024"/>
                  </a:cubicBezTo>
                  <a:cubicBezTo>
                    <a:pt x="914" y="1023"/>
                    <a:pt x="914" y="1023"/>
                    <a:pt x="914" y="1023"/>
                  </a:cubicBezTo>
                  <a:cubicBezTo>
                    <a:pt x="909" y="1031"/>
                    <a:pt x="904" y="1023"/>
                    <a:pt x="905" y="1022"/>
                  </a:cubicBezTo>
                  <a:cubicBezTo>
                    <a:pt x="898" y="1026"/>
                    <a:pt x="898" y="1025"/>
                    <a:pt x="897" y="1026"/>
                  </a:cubicBezTo>
                  <a:cubicBezTo>
                    <a:pt x="894" y="1023"/>
                    <a:pt x="895" y="1024"/>
                    <a:pt x="895" y="1023"/>
                  </a:cubicBezTo>
                  <a:cubicBezTo>
                    <a:pt x="903" y="1024"/>
                    <a:pt x="896" y="1013"/>
                    <a:pt x="897" y="1013"/>
                  </a:cubicBezTo>
                  <a:cubicBezTo>
                    <a:pt x="896" y="1013"/>
                    <a:pt x="896" y="1013"/>
                    <a:pt x="896" y="1013"/>
                  </a:cubicBezTo>
                  <a:cubicBezTo>
                    <a:pt x="896" y="1010"/>
                    <a:pt x="896" y="1009"/>
                    <a:pt x="896" y="1009"/>
                  </a:cubicBezTo>
                  <a:cubicBezTo>
                    <a:pt x="899" y="1007"/>
                    <a:pt x="899" y="1007"/>
                    <a:pt x="899" y="1007"/>
                  </a:cubicBezTo>
                  <a:cubicBezTo>
                    <a:pt x="895" y="993"/>
                    <a:pt x="892" y="1002"/>
                    <a:pt x="887" y="1001"/>
                  </a:cubicBezTo>
                  <a:cubicBezTo>
                    <a:pt x="890" y="1004"/>
                    <a:pt x="886" y="1005"/>
                    <a:pt x="887" y="1005"/>
                  </a:cubicBezTo>
                  <a:cubicBezTo>
                    <a:pt x="885" y="1002"/>
                    <a:pt x="883" y="1000"/>
                    <a:pt x="883" y="999"/>
                  </a:cubicBezTo>
                  <a:cubicBezTo>
                    <a:pt x="882" y="999"/>
                    <a:pt x="882" y="999"/>
                    <a:pt x="882" y="999"/>
                  </a:cubicBezTo>
                  <a:cubicBezTo>
                    <a:pt x="882" y="1000"/>
                    <a:pt x="882" y="1000"/>
                    <a:pt x="882" y="1000"/>
                  </a:cubicBezTo>
                  <a:cubicBezTo>
                    <a:pt x="881" y="1000"/>
                    <a:pt x="881" y="1000"/>
                    <a:pt x="881" y="1000"/>
                  </a:cubicBezTo>
                  <a:cubicBezTo>
                    <a:pt x="881" y="998"/>
                    <a:pt x="879" y="998"/>
                    <a:pt x="880" y="998"/>
                  </a:cubicBezTo>
                  <a:cubicBezTo>
                    <a:pt x="884" y="997"/>
                    <a:pt x="889" y="993"/>
                    <a:pt x="889" y="993"/>
                  </a:cubicBezTo>
                  <a:cubicBezTo>
                    <a:pt x="883" y="985"/>
                    <a:pt x="883" y="980"/>
                    <a:pt x="881" y="975"/>
                  </a:cubicBezTo>
                  <a:cubicBezTo>
                    <a:pt x="886" y="973"/>
                    <a:pt x="886" y="973"/>
                    <a:pt x="886" y="973"/>
                  </a:cubicBezTo>
                  <a:cubicBezTo>
                    <a:pt x="883" y="966"/>
                    <a:pt x="879" y="960"/>
                    <a:pt x="878" y="956"/>
                  </a:cubicBezTo>
                  <a:cubicBezTo>
                    <a:pt x="877" y="956"/>
                    <a:pt x="877" y="956"/>
                    <a:pt x="877" y="956"/>
                  </a:cubicBezTo>
                  <a:cubicBezTo>
                    <a:pt x="877" y="955"/>
                    <a:pt x="877" y="955"/>
                    <a:pt x="877" y="955"/>
                  </a:cubicBezTo>
                  <a:cubicBezTo>
                    <a:pt x="872" y="957"/>
                    <a:pt x="872" y="958"/>
                    <a:pt x="869" y="959"/>
                  </a:cubicBezTo>
                  <a:cubicBezTo>
                    <a:pt x="869" y="961"/>
                    <a:pt x="869" y="962"/>
                    <a:pt x="869" y="962"/>
                  </a:cubicBezTo>
                  <a:cubicBezTo>
                    <a:pt x="870" y="962"/>
                    <a:pt x="870" y="962"/>
                    <a:pt x="870" y="962"/>
                  </a:cubicBezTo>
                  <a:cubicBezTo>
                    <a:pt x="870" y="965"/>
                    <a:pt x="869" y="964"/>
                    <a:pt x="869" y="965"/>
                  </a:cubicBezTo>
                  <a:cubicBezTo>
                    <a:pt x="873" y="968"/>
                    <a:pt x="865" y="972"/>
                    <a:pt x="867" y="971"/>
                  </a:cubicBezTo>
                  <a:cubicBezTo>
                    <a:pt x="867" y="973"/>
                    <a:pt x="865" y="973"/>
                    <a:pt x="865" y="973"/>
                  </a:cubicBezTo>
                  <a:cubicBezTo>
                    <a:pt x="864" y="971"/>
                    <a:pt x="864" y="971"/>
                    <a:pt x="864" y="971"/>
                  </a:cubicBezTo>
                  <a:cubicBezTo>
                    <a:pt x="861" y="971"/>
                    <a:pt x="861" y="972"/>
                    <a:pt x="861" y="972"/>
                  </a:cubicBezTo>
                  <a:cubicBezTo>
                    <a:pt x="857" y="967"/>
                    <a:pt x="858" y="966"/>
                    <a:pt x="857" y="965"/>
                  </a:cubicBezTo>
                  <a:cubicBezTo>
                    <a:pt x="858" y="963"/>
                    <a:pt x="858" y="963"/>
                    <a:pt x="858" y="963"/>
                  </a:cubicBezTo>
                  <a:cubicBezTo>
                    <a:pt x="856" y="959"/>
                    <a:pt x="856" y="959"/>
                    <a:pt x="856" y="959"/>
                  </a:cubicBezTo>
                  <a:cubicBezTo>
                    <a:pt x="854" y="960"/>
                    <a:pt x="854" y="960"/>
                    <a:pt x="854" y="960"/>
                  </a:cubicBezTo>
                  <a:cubicBezTo>
                    <a:pt x="854" y="961"/>
                    <a:pt x="854" y="961"/>
                    <a:pt x="854" y="961"/>
                  </a:cubicBezTo>
                  <a:cubicBezTo>
                    <a:pt x="851" y="962"/>
                    <a:pt x="851" y="962"/>
                    <a:pt x="851" y="962"/>
                  </a:cubicBezTo>
                  <a:cubicBezTo>
                    <a:pt x="849" y="958"/>
                    <a:pt x="849" y="959"/>
                    <a:pt x="849" y="956"/>
                  </a:cubicBezTo>
                  <a:cubicBezTo>
                    <a:pt x="848" y="956"/>
                    <a:pt x="848" y="956"/>
                    <a:pt x="848" y="956"/>
                  </a:cubicBezTo>
                  <a:cubicBezTo>
                    <a:pt x="847" y="953"/>
                    <a:pt x="846" y="950"/>
                    <a:pt x="844" y="950"/>
                  </a:cubicBezTo>
                  <a:cubicBezTo>
                    <a:pt x="844" y="952"/>
                    <a:pt x="844" y="952"/>
                    <a:pt x="844" y="952"/>
                  </a:cubicBezTo>
                  <a:cubicBezTo>
                    <a:pt x="843" y="952"/>
                    <a:pt x="843" y="952"/>
                    <a:pt x="843" y="952"/>
                  </a:cubicBezTo>
                  <a:cubicBezTo>
                    <a:pt x="843" y="953"/>
                    <a:pt x="843" y="953"/>
                    <a:pt x="843" y="953"/>
                  </a:cubicBezTo>
                  <a:cubicBezTo>
                    <a:pt x="839" y="953"/>
                    <a:pt x="841" y="955"/>
                    <a:pt x="841" y="955"/>
                  </a:cubicBezTo>
                  <a:cubicBezTo>
                    <a:pt x="839" y="955"/>
                    <a:pt x="839" y="955"/>
                    <a:pt x="839" y="955"/>
                  </a:cubicBezTo>
                  <a:cubicBezTo>
                    <a:pt x="839" y="958"/>
                    <a:pt x="839" y="957"/>
                    <a:pt x="839" y="958"/>
                  </a:cubicBezTo>
                  <a:cubicBezTo>
                    <a:pt x="838" y="958"/>
                    <a:pt x="838" y="958"/>
                    <a:pt x="838" y="958"/>
                  </a:cubicBezTo>
                  <a:cubicBezTo>
                    <a:pt x="837" y="951"/>
                    <a:pt x="837" y="952"/>
                    <a:pt x="836" y="950"/>
                  </a:cubicBezTo>
                  <a:cubicBezTo>
                    <a:pt x="833" y="955"/>
                    <a:pt x="833" y="954"/>
                    <a:pt x="833" y="956"/>
                  </a:cubicBezTo>
                  <a:cubicBezTo>
                    <a:pt x="832" y="956"/>
                    <a:pt x="832" y="956"/>
                    <a:pt x="832" y="956"/>
                  </a:cubicBezTo>
                  <a:cubicBezTo>
                    <a:pt x="832" y="958"/>
                    <a:pt x="832" y="958"/>
                    <a:pt x="832" y="958"/>
                  </a:cubicBezTo>
                  <a:cubicBezTo>
                    <a:pt x="831" y="958"/>
                    <a:pt x="831" y="958"/>
                    <a:pt x="831" y="958"/>
                  </a:cubicBezTo>
                  <a:cubicBezTo>
                    <a:pt x="831" y="955"/>
                    <a:pt x="831" y="955"/>
                    <a:pt x="831" y="955"/>
                  </a:cubicBezTo>
                  <a:cubicBezTo>
                    <a:pt x="830" y="955"/>
                    <a:pt x="830" y="955"/>
                    <a:pt x="830" y="955"/>
                  </a:cubicBezTo>
                  <a:cubicBezTo>
                    <a:pt x="831" y="952"/>
                    <a:pt x="831" y="951"/>
                    <a:pt x="830" y="950"/>
                  </a:cubicBezTo>
                  <a:cubicBezTo>
                    <a:pt x="830" y="952"/>
                    <a:pt x="830" y="952"/>
                    <a:pt x="830" y="952"/>
                  </a:cubicBezTo>
                  <a:cubicBezTo>
                    <a:pt x="829" y="952"/>
                    <a:pt x="829" y="952"/>
                    <a:pt x="829" y="952"/>
                  </a:cubicBezTo>
                  <a:cubicBezTo>
                    <a:pt x="827" y="954"/>
                    <a:pt x="827" y="954"/>
                    <a:pt x="827" y="954"/>
                  </a:cubicBezTo>
                  <a:cubicBezTo>
                    <a:pt x="827" y="951"/>
                    <a:pt x="830" y="950"/>
                    <a:pt x="830" y="949"/>
                  </a:cubicBezTo>
                  <a:cubicBezTo>
                    <a:pt x="829" y="949"/>
                    <a:pt x="829" y="949"/>
                    <a:pt x="829" y="949"/>
                  </a:cubicBezTo>
                  <a:cubicBezTo>
                    <a:pt x="829" y="948"/>
                    <a:pt x="829" y="948"/>
                    <a:pt x="829" y="948"/>
                  </a:cubicBezTo>
                  <a:cubicBezTo>
                    <a:pt x="830" y="948"/>
                    <a:pt x="830" y="948"/>
                    <a:pt x="830" y="948"/>
                  </a:cubicBezTo>
                  <a:cubicBezTo>
                    <a:pt x="830" y="947"/>
                    <a:pt x="830" y="947"/>
                    <a:pt x="830" y="947"/>
                  </a:cubicBezTo>
                  <a:cubicBezTo>
                    <a:pt x="826" y="947"/>
                    <a:pt x="828" y="943"/>
                    <a:pt x="827" y="942"/>
                  </a:cubicBezTo>
                  <a:cubicBezTo>
                    <a:pt x="821" y="948"/>
                    <a:pt x="819" y="939"/>
                    <a:pt x="818" y="937"/>
                  </a:cubicBezTo>
                  <a:cubicBezTo>
                    <a:pt x="823" y="935"/>
                    <a:pt x="822" y="935"/>
                    <a:pt x="824" y="935"/>
                  </a:cubicBezTo>
                  <a:cubicBezTo>
                    <a:pt x="824" y="934"/>
                    <a:pt x="824" y="934"/>
                    <a:pt x="824" y="934"/>
                  </a:cubicBezTo>
                  <a:cubicBezTo>
                    <a:pt x="825" y="934"/>
                    <a:pt x="825" y="934"/>
                    <a:pt x="825" y="934"/>
                  </a:cubicBezTo>
                  <a:cubicBezTo>
                    <a:pt x="821" y="931"/>
                    <a:pt x="827" y="930"/>
                    <a:pt x="826" y="929"/>
                  </a:cubicBezTo>
                  <a:cubicBezTo>
                    <a:pt x="825" y="929"/>
                    <a:pt x="825" y="929"/>
                    <a:pt x="825" y="929"/>
                  </a:cubicBezTo>
                  <a:cubicBezTo>
                    <a:pt x="825" y="928"/>
                    <a:pt x="825" y="928"/>
                    <a:pt x="825" y="928"/>
                  </a:cubicBezTo>
                  <a:cubicBezTo>
                    <a:pt x="826" y="928"/>
                    <a:pt x="826" y="928"/>
                    <a:pt x="826" y="928"/>
                  </a:cubicBezTo>
                  <a:cubicBezTo>
                    <a:pt x="827" y="925"/>
                    <a:pt x="824" y="924"/>
                    <a:pt x="825" y="923"/>
                  </a:cubicBezTo>
                  <a:cubicBezTo>
                    <a:pt x="826" y="923"/>
                    <a:pt x="826" y="923"/>
                    <a:pt x="826" y="923"/>
                  </a:cubicBezTo>
                  <a:cubicBezTo>
                    <a:pt x="826" y="920"/>
                    <a:pt x="826" y="921"/>
                    <a:pt x="826" y="921"/>
                  </a:cubicBezTo>
                  <a:cubicBezTo>
                    <a:pt x="824" y="921"/>
                    <a:pt x="824" y="922"/>
                    <a:pt x="824" y="922"/>
                  </a:cubicBezTo>
                  <a:cubicBezTo>
                    <a:pt x="824" y="919"/>
                    <a:pt x="824" y="919"/>
                    <a:pt x="824" y="918"/>
                  </a:cubicBezTo>
                  <a:cubicBezTo>
                    <a:pt x="825" y="918"/>
                    <a:pt x="825" y="918"/>
                    <a:pt x="825" y="918"/>
                  </a:cubicBezTo>
                  <a:cubicBezTo>
                    <a:pt x="823" y="912"/>
                    <a:pt x="823" y="912"/>
                    <a:pt x="822" y="909"/>
                  </a:cubicBezTo>
                  <a:cubicBezTo>
                    <a:pt x="820" y="909"/>
                    <a:pt x="820" y="909"/>
                    <a:pt x="820" y="909"/>
                  </a:cubicBezTo>
                  <a:cubicBezTo>
                    <a:pt x="820" y="906"/>
                    <a:pt x="822" y="903"/>
                    <a:pt x="822" y="903"/>
                  </a:cubicBezTo>
                  <a:cubicBezTo>
                    <a:pt x="827" y="902"/>
                    <a:pt x="823" y="893"/>
                    <a:pt x="824" y="892"/>
                  </a:cubicBezTo>
                  <a:cubicBezTo>
                    <a:pt x="821" y="892"/>
                    <a:pt x="821" y="892"/>
                    <a:pt x="820" y="892"/>
                  </a:cubicBezTo>
                  <a:cubicBezTo>
                    <a:pt x="820" y="895"/>
                    <a:pt x="820" y="895"/>
                    <a:pt x="820" y="895"/>
                  </a:cubicBezTo>
                  <a:cubicBezTo>
                    <a:pt x="819" y="895"/>
                    <a:pt x="819" y="895"/>
                    <a:pt x="819" y="895"/>
                  </a:cubicBezTo>
                  <a:cubicBezTo>
                    <a:pt x="819" y="896"/>
                    <a:pt x="819" y="896"/>
                    <a:pt x="819" y="896"/>
                  </a:cubicBezTo>
                  <a:cubicBezTo>
                    <a:pt x="818" y="894"/>
                    <a:pt x="817" y="895"/>
                    <a:pt x="817" y="895"/>
                  </a:cubicBezTo>
                  <a:cubicBezTo>
                    <a:pt x="817" y="893"/>
                    <a:pt x="817" y="893"/>
                    <a:pt x="817" y="893"/>
                  </a:cubicBezTo>
                  <a:cubicBezTo>
                    <a:pt x="816" y="893"/>
                    <a:pt x="816" y="893"/>
                    <a:pt x="816" y="893"/>
                  </a:cubicBezTo>
                  <a:cubicBezTo>
                    <a:pt x="815" y="891"/>
                    <a:pt x="814" y="891"/>
                    <a:pt x="814" y="890"/>
                  </a:cubicBezTo>
                  <a:cubicBezTo>
                    <a:pt x="816" y="890"/>
                    <a:pt x="816" y="890"/>
                    <a:pt x="816" y="890"/>
                  </a:cubicBezTo>
                  <a:cubicBezTo>
                    <a:pt x="816" y="887"/>
                    <a:pt x="816" y="887"/>
                    <a:pt x="816" y="886"/>
                  </a:cubicBezTo>
                  <a:cubicBezTo>
                    <a:pt x="817" y="886"/>
                    <a:pt x="817" y="886"/>
                    <a:pt x="817" y="886"/>
                  </a:cubicBezTo>
                  <a:cubicBezTo>
                    <a:pt x="817" y="884"/>
                    <a:pt x="817" y="884"/>
                    <a:pt x="817" y="884"/>
                  </a:cubicBezTo>
                  <a:cubicBezTo>
                    <a:pt x="818" y="884"/>
                    <a:pt x="818" y="884"/>
                    <a:pt x="818" y="884"/>
                  </a:cubicBezTo>
                  <a:cubicBezTo>
                    <a:pt x="818" y="883"/>
                    <a:pt x="818" y="883"/>
                    <a:pt x="818" y="883"/>
                  </a:cubicBezTo>
                  <a:cubicBezTo>
                    <a:pt x="819" y="883"/>
                    <a:pt x="819" y="883"/>
                    <a:pt x="819" y="883"/>
                  </a:cubicBezTo>
                  <a:cubicBezTo>
                    <a:pt x="819" y="882"/>
                    <a:pt x="819" y="882"/>
                    <a:pt x="819" y="882"/>
                  </a:cubicBezTo>
                  <a:cubicBezTo>
                    <a:pt x="820" y="882"/>
                    <a:pt x="820" y="882"/>
                    <a:pt x="820" y="882"/>
                  </a:cubicBezTo>
                  <a:cubicBezTo>
                    <a:pt x="820" y="879"/>
                    <a:pt x="820" y="878"/>
                    <a:pt x="820" y="878"/>
                  </a:cubicBezTo>
                  <a:cubicBezTo>
                    <a:pt x="819" y="878"/>
                    <a:pt x="819" y="878"/>
                    <a:pt x="819" y="878"/>
                  </a:cubicBezTo>
                  <a:cubicBezTo>
                    <a:pt x="819" y="879"/>
                    <a:pt x="819" y="879"/>
                    <a:pt x="819" y="879"/>
                  </a:cubicBezTo>
                  <a:cubicBezTo>
                    <a:pt x="816" y="879"/>
                    <a:pt x="815" y="881"/>
                    <a:pt x="814" y="880"/>
                  </a:cubicBezTo>
                  <a:cubicBezTo>
                    <a:pt x="814" y="879"/>
                    <a:pt x="814" y="879"/>
                    <a:pt x="814" y="879"/>
                  </a:cubicBezTo>
                  <a:cubicBezTo>
                    <a:pt x="813" y="879"/>
                    <a:pt x="813" y="879"/>
                    <a:pt x="813" y="879"/>
                  </a:cubicBezTo>
                  <a:cubicBezTo>
                    <a:pt x="813" y="882"/>
                    <a:pt x="813" y="881"/>
                    <a:pt x="813" y="882"/>
                  </a:cubicBezTo>
                  <a:cubicBezTo>
                    <a:pt x="812" y="882"/>
                    <a:pt x="812" y="882"/>
                    <a:pt x="812" y="882"/>
                  </a:cubicBezTo>
                  <a:cubicBezTo>
                    <a:pt x="811" y="876"/>
                    <a:pt x="808" y="874"/>
                    <a:pt x="809" y="871"/>
                  </a:cubicBezTo>
                  <a:cubicBezTo>
                    <a:pt x="807" y="871"/>
                    <a:pt x="807" y="871"/>
                    <a:pt x="807" y="871"/>
                  </a:cubicBezTo>
                  <a:cubicBezTo>
                    <a:pt x="807" y="868"/>
                    <a:pt x="807" y="869"/>
                    <a:pt x="807" y="869"/>
                  </a:cubicBezTo>
                  <a:cubicBezTo>
                    <a:pt x="806" y="869"/>
                    <a:pt x="806" y="869"/>
                    <a:pt x="806" y="869"/>
                  </a:cubicBezTo>
                  <a:cubicBezTo>
                    <a:pt x="806" y="866"/>
                    <a:pt x="804" y="866"/>
                    <a:pt x="805" y="865"/>
                  </a:cubicBezTo>
                  <a:cubicBezTo>
                    <a:pt x="802" y="865"/>
                    <a:pt x="799" y="865"/>
                    <a:pt x="799" y="866"/>
                  </a:cubicBezTo>
                  <a:cubicBezTo>
                    <a:pt x="800" y="866"/>
                    <a:pt x="800" y="866"/>
                    <a:pt x="800" y="866"/>
                  </a:cubicBezTo>
                  <a:cubicBezTo>
                    <a:pt x="800" y="867"/>
                    <a:pt x="800" y="867"/>
                    <a:pt x="800" y="867"/>
                  </a:cubicBezTo>
                  <a:cubicBezTo>
                    <a:pt x="797" y="867"/>
                    <a:pt x="798" y="867"/>
                    <a:pt x="798" y="867"/>
                  </a:cubicBezTo>
                  <a:cubicBezTo>
                    <a:pt x="798" y="869"/>
                    <a:pt x="798" y="869"/>
                    <a:pt x="798" y="869"/>
                  </a:cubicBezTo>
                  <a:cubicBezTo>
                    <a:pt x="795" y="869"/>
                    <a:pt x="796" y="869"/>
                    <a:pt x="795" y="869"/>
                  </a:cubicBezTo>
                  <a:cubicBezTo>
                    <a:pt x="795" y="870"/>
                    <a:pt x="795" y="870"/>
                    <a:pt x="795" y="870"/>
                  </a:cubicBezTo>
                  <a:cubicBezTo>
                    <a:pt x="797" y="870"/>
                    <a:pt x="797" y="870"/>
                    <a:pt x="797" y="870"/>
                  </a:cubicBezTo>
                  <a:cubicBezTo>
                    <a:pt x="797" y="871"/>
                    <a:pt x="797" y="871"/>
                    <a:pt x="797" y="871"/>
                  </a:cubicBezTo>
                  <a:cubicBezTo>
                    <a:pt x="795" y="871"/>
                    <a:pt x="795" y="871"/>
                    <a:pt x="795" y="871"/>
                  </a:cubicBezTo>
                  <a:cubicBezTo>
                    <a:pt x="795" y="874"/>
                    <a:pt x="795" y="873"/>
                    <a:pt x="795" y="873"/>
                  </a:cubicBezTo>
                  <a:cubicBezTo>
                    <a:pt x="797" y="873"/>
                    <a:pt x="797" y="873"/>
                    <a:pt x="797" y="873"/>
                  </a:cubicBezTo>
                  <a:cubicBezTo>
                    <a:pt x="797" y="877"/>
                    <a:pt x="794" y="875"/>
                    <a:pt x="794" y="876"/>
                  </a:cubicBezTo>
                  <a:cubicBezTo>
                    <a:pt x="794" y="877"/>
                    <a:pt x="794" y="877"/>
                    <a:pt x="794" y="877"/>
                  </a:cubicBezTo>
                  <a:cubicBezTo>
                    <a:pt x="792" y="877"/>
                    <a:pt x="792" y="875"/>
                    <a:pt x="792" y="876"/>
                  </a:cubicBezTo>
                  <a:cubicBezTo>
                    <a:pt x="792" y="877"/>
                    <a:pt x="792" y="877"/>
                    <a:pt x="792" y="877"/>
                  </a:cubicBezTo>
                  <a:cubicBezTo>
                    <a:pt x="789" y="877"/>
                    <a:pt x="790" y="877"/>
                    <a:pt x="790" y="877"/>
                  </a:cubicBezTo>
                  <a:cubicBezTo>
                    <a:pt x="790" y="876"/>
                    <a:pt x="790" y="876"/>
                    <a:pt x="790" y="876"/>
                  </a:cubicBezTo>
                  <a:cubicBezTo>
                    <a:pt x="787" y="876"/>
                    <a:pt x="787" y="876"/>
                    <a:pt x="787" y="876"/>
                  </a:cubicBezTo>
                  <a:cubicBezTo>
                    <a:pt x="787" y="875"/>
                    <a:pt x="787" y="875"/>
                    <a:pt x="787" y="875"/>
                  </a:cubicBezTo>
                  <a:cubicBezTo>
                    <a:pt x="786" y="875"/>
                    <a:pt x="786" y="875"/>
                    <a:pt x="786" y="875"/>
                  </a:cubicBezTo>
                  <a:cubicBezTo>
                    <a:pt x="786" y="876"/>
                    <a:pt x="786" y="876"/>
                    <a:pt x="786" y="876"/>
                  </a:cubicBezTo>
                  <a:cubicBezTo>
                    <a:pt x="785" y="876"/>
                    <a:pt x="785" y="876"/>
                    <a:pt x="785" y="876"/>
                  </a:cubicBezTo>
                  <a:cubicBezTo>
                    <a:pt x="785" y="875"/>
                    <a:pt x="785" y="875"/>
                    <a:pt x="785" y="875"/>
                  </a:cubicBezTo>
                  <a:cubicBezTo>
                    <a:pt x="784" y="875"/>
                    <a:pt x="784" y="875"/>
                    <a:pt x="784" y="875"/>
                  </a:cubicBezTo>
                  <a:cubicBezTo>
                    <a:pt x="784" y="873"/>
                    <a:pt x="784" y="873"/>
                    <a:pt x="784" y="873"/>
                  </a:cubicBezTo>
                  <a:cubicBezTo>
                    <a:pt x="781" y="873"/>
                    <a:pt x="782" y="873"/>
                    <a:pt x="781" y="873"/>
                  </a:cubicBezTo>
                  <a:cubicBezTo>
                    <a:pt x="781" y="875"/>
                    <a:pt x="781" y="875"/>
                    <a:pt x="781" y="875"/>
                  </a:cubicBezTo>
                  <a:cubicBezTo>
                    <a:pt x="780" y="875"/>
                    <a:pt x="780" y="875"/>
                    <a:pt x="780" y="875"/>
                  </a:cubicBezTo>
                  <a:cubicBezTo>
                    <a:pt x="780" y="876"/>
                    <a:pt x="780" y="876"/>
                    <a:pt x="780" y="876"/>
                  </a:cubicBezTo>
                  <a:cubicBezTo>
                    <a:pt x="779" y="876"/>
                    <a:pt x="779" y="876"/>
                    <a:pt x="779" y="876"/>
                  </a:cubicBezTo>
                  <a:cubicBezTo>
                    <a:pt x="779" y="878"/>
                    <a:pt x="777" y="878"/>
                    <a:pt x="778" y="878"/>
                  </a:cubicBezTo>
                  <a:cubicBezTo>
                    <a:pt x="778" y="877"/>
                    <a:pt x="778" y="877"/>
                    <a:pt x="778" y="877"/>
                  </a:cubicBezTo>
                  <a:cubicBezTo>
                    <a:pt x="776" y="877"/>
                    <a:pt x="776" y="877"/>
                    <a:pt x="776" y="877"/>
                  </a:cubicBezTo>
                  <a:cubicBezTo>
                    <a:pt x="776" y="876"/>
                    <a:pt x="776" y="876"/>
                    <a:pt x="776" y="876"/>
                  </a:cubicBezTo>
                  <a:cubicBezTo>
                    <a:pt x="775" y="876"/>
                    <a:pt x="775" y="876"/>
                    <a:pt x="775" y="876"/>
                  </a:cubicBezTo>
                  <a:cubicBezTo>
                    <a:pt x="775" y="875"/>
                    <a:pt x="775" y="875"/>
                    <a:pt x="775" y="875"/>
                  </a:cubicBezTo>
                  <a:cubicBezTo>
                    <a:pt x="773" y="875"/>
                    <a:pt x="773" y="875"/>
                    <a:pt x="773" y="875"/>
                  </a:cubicBezTo>
                  <a:cubicBezTo>
                    <a:pt x="772" y="872"/>
                    <a:pt x="771" y="871"/>
                    <a:pt x="772" y="870"/>
                  </a:cubicBezTo>
                  <a:cubicBezTo>
                    <a:pt x="769" y="870"/>
                    <a:pt x="770" y="870"/>
                    <a:pt x="769" y="870"/>
                  </a:cubicBezTo>
                  <a:cubicBezTo>
                    <a:pt x="769" y="869"/>
                    <a:pt x="769" y="869"/>
                    <a:pt x="769" y="869"/>
                  </a:cubicBezTo>
                  <a:cubicBezTo>
                    <a:pt x="768" y="870"/>
                    <a:pt x="768" y="870"/>
                    <a:pt x="768" y="870"/>
                  </a:cubicBezTo>
                  <a:cubicBezTo>
                    <a:pt x="768" y="869"/>
                    <a:pt x="768" y="869"/>
                    <a:pt x="768" y="869"/>
                  </a:cubicBezTo>
                  <a:cubicBezTo>
                    <a:pt x="764" y="869"/>
                    <a:pt x="766" y="864"/>
                    <a:pt x="766" y="863"/>
                  </a:cubicBezTo>
                  <a:cubicBezTo>
                    <a:pt x="765" y="863"/>
                    <a:pt x="765" y="863"/>
                    <a:pt x="765" y="863"/>
                  </a:cubicBezTo>
                  <a:cubicBezTo>
                    <a:pt x="765" y="861"/>
                    <a:pt x="765" y="861"/>
                    <a:pt x="765" y="861"/>
                  </a:cubicBezTo>
                  <a:cubicBezTo>
                    <a:pt x="763" y="861"/>
                    <a:pt x="763" y="861"/>
                    <a:pt x="763" y="861"/>
                  </a:cubicBezTo>
                  <a:cubicBezTo>
                    <a:pt x="763" y="860"/>
                    <a:pt x="763" y="860"/>
                    <a:pt x="763" y="860"/>
                  </a:cubicBezTo>
                  <a:cubicBezTo>
                    <a:pt x="765" y="860"/>
                    <a:pt x="765" y="860"/>
                    <a:pt x="765" y="860"/>
                  </a:cubicBezTo>
                  <a:cubicBezTo>
                    <a:pt x="765" y="856"/>
                    <a:pt x="764" y="854"/>
                    <a:pt x="762" y="854"/>
                  </a:cubicBezTo>
                  <a:cubicBezTo>
                    <a:pt x="762" y="852"/>
                    <a:pt x="762" y="852"/>
                    <a:pt x="762" y="852"/>
                  </a:cubicBezTo>
                  <a:cubicBezTo>
                    <a:pt x="759" y="852"/>
                    <a:pt x="760" y="852"/>
                    <a:pt x="760" y="852"/>
                  </a:cubicBezTo>
                  <a:cubicBezTo>
                    <a:pt x="760" y="853"/>
                    <a:pt x="760" y="853"/>
                    <a:pt x="760" y="853"/>
                  </a:cubicBezTo>
                  <a:cubicBezTo>
                    <a:pt x="757" y="853"/>
                    <a:pt x="758" y="852"/>
                    <a:pt x="758" y="852"/>
                  </a:cubicBezTo>
                  <a:cubicBezTo>
                    <a:pt x="758" y="853"/>
                    <a:pt x="758" y="853"/>
                    <a:pt x="758" y="853"/>
                  </a:cubicBezTo>
                  <a:cubicBezTo>
                    <a:pt x="756" y="853"/>
                    <a:pt x="756" y="853"/>
                    <a:pt x="756" y="853"/>
                  </a:cubicBezTo>
                  <a:cubicBezTo>
                    <a:pt x="756" y="854"/>
                    <a:pt x="756" y="854"/>
                    <a:pt x="756" y="854"/>
                  </a:cubicBezTo>
                  <a:cubicBezTo>
                    <a:pt x="754" y="854"/>
                    <a:pt x="753" y="854"/>
                    <a:pt x="753" y="854"/>
                  </a:cubicBezTo>
                  <a:cubicBezTo>
                    <a:pt x="753" y="853"/>
                    <a:pt x="753" y="853"/>
                    <a:pt x="753" y="853"/>
                  </a:cubicBezTo>
                  <a:cubicBezTo>
                    <a:pt x="750" y="853"/>
                    <a:pt x="751" y="853"/>
                    <a:pt x="750" y="853"/>
                  </a:cubicBezTo>
                  <a:cubicBezTo>
                    <a:pt x="750" y="854"/>
                    <a:pt x="750" y="854"/>
                    <a:pt x="750" y="854"/>
                  </a:cubicBezTo>
                  <a:cubicBezTo>
                    <a:pt x="749" y="854"/>
                    <a:pt x="749" y="854"/>
                    <a:pt x="749" y="854"/>
                  </a:cubicBezTo>
                  <a:cubicBezTo>
                    <a:pt x="749" y="856"/>
                    <a:pt x="749" y="856"/>
                    <a:pt x="749" y="856"/>
                  </a:cubicBezTo>
                  <a:cubicBezTo>
                    <a:pt x="745" y="856"/>
                    <a:pt x="743" y="857"/>
                    <a:pt x="743" y="854"/>
                  </a:cubicBezTo>
                  <a:cubicBezTo>
                    <a:pt x="740" y="854"/>
                    <a:pt x="740" y="856"/>
                    <a:pt x="740" y="856"/>
                  </a:cubicBezTo>
                  <a:cubicBezTo>
                    <a:pt x="740" y="854"/>
                    <a:pt x="740" y="854"/>
                    <a:pt x="740" y="854"/>
                  </a:cubicBezTo>
                  <a:cubicBezTo>
                    <a:pt x="739" y="854"/>
                    <a:pt x="739" y="854"/>
                    <a:pt x="739" y="854"/>
                  </a:cubicBezTo>
                  <a:cubicBezTo>
                    <a:pt x="739" y="853"/>
                    <a:pt x="739" y="853"/>
                    <a:pt x="739" y="853"/>
                  </a:cubicBezTo>
                  <a:cubicBezTo>
                    <a:pt x="737" y="853"/>
                    <a:pt x="737" y="853"/>
                    <a:pt x="737" y="853"/>
                  </a:cubicBezTo>
                  <a:cubicBezTo>
                    <a:pt x="737" y="854"/>
                    <a:pt x="737" y="854"/>
                    <a:pt x="737" y="854"/>
                  </a:cubicBezTo>
                  <a:cubicBezTo>
                    <a:pt x="734" y="854"/>
                    <a:pt x="733" y="851"/>
                    <a:pt x="731" y="852"/>
                  </a:cubicBezTo>
                  <a:cubicBezTo>
                    <a:pt x="731" y="853"/>
                    <a:pt x="731" y="853"/>
                    <a:pt x="731" y="853"/>
                  </a:cubicBezTo>
                  <a:cubicBezTo>
                    <a:pt x="730" y="853"/>
                    <a:pt x="730" y="853"/>
                    <a:pt x="730" y="853"/>
                  </a:cubicBezTo>
                  <a:cubicBezTo>
                    <a:pt x="730" y="852"/>
                    <a:pt x="730" y="852"/>
                    <a:pt x="730" y="852"/>
                  </a:cubicBezTo>
                  <a:cubicBezTo>
                    <a:pt x="729" y="852"/>
                    <a:pt x="729" y="852"/>
                    <a:pt x="729" y="852"/>
                  </a:cubicBezTo>
                  <a:cubicBezTo>
                    <a:pt x="729" y="853"/>
                    <a:pt x="729" y="853"/>
                    <a:pt x="729" y="853"/>
                  </a:cubicBezTo>
                  <a:cubicBezTo>
                    <a:pt x="728" y="853"/>
                    <a:pt x="728" y="853"/>
                    <a:pt x="728" y="853"/>
                  </a:cubicBezTo>
                  <a:cubicBezTo>
                    <a:pt x="728" y="854"/>
                    <a:pt x="728" y="854"/>
                    <a:pt x="728" y="854"/>
                  </a:cubicBezTo>
                  <a:cubicBezTo>
                    <a:pt x="727" y="854"/>
                    <a:pt x="727" y="854"/>
                    <a:pt x="727" y="854"/>
                  </a:cubicBezTo>
                  <a:cubicBezTo>
                    <a:pt x="727" y="857"/>
                    <a:pt x="727" y="856"/>
                    <a:pt x="727" y="857"/>
                  </a:cubicBezTo>
                  <a:cubicBezTo>
                    <a:pt x="725" y="857"/>
                    <a:pt x="725" y="857"/>
                    <a:pt x="725" y="857"/>
                  </a:cubicBezTo>
                  <a:cubicBezTo>
                    <a:pt x="725" y="858"/>
                    <a:pt x="725" y="858"/>
                    <a:pt x="725" y="858"/>
                  </a:cubicBezTo>
                  <a:cubicBezTo>
                    <a:pt x="723" y="858"/>
                    <a:pt x="723" y="858"/>
                    <a:pt x="723" y="858"/>
                  </a:cubicBezTo>
                  <a:cubicBezTo>
                    <a:pt x="724" y="860"/>
                    <a:pt x="725" y="859"/>
                    <a:pt x="725" y="859"/>
                  </a:cubicBezTo>
                  <a:cubicBezTo>
                    <a:pt x="725" y="860"/>
                    <a:pt x="725" y="860"/>
                    <a:pt x="725" y="860"/>
                  </a:cubicBezTo>
                  <a:cubicBezTo>
                    <a:pt x="724" y="860"/>
                    <a:pt x="724" y="860"/>
                    <a:pt x="724" y="860"/>
                  </a:cubicBezTo>
                  <a:cubicBezTo>
                    <a:pt x="724" y="866"/>
                    <a:pt x="726" y="869"/>
                    <a:pt x="725" y="872"/>
                  </a:cubicBezTo>
                  <a:cubicBezTo>
                    <a:pt x="723" y="872"/>
                    <a:pt x="721" y="872"/>
                    <a:pt x="721" y="872"/>
                  </a:cubicBezTo>
                  <a:cubicBezTo>
                    <a:pt x="721" y="871"/>
                    <a:pt x="721" y="871"/>
                    <a:pt x="721" y="871"/>
                  </a:cubicBezTo>
                  <a:cubicBezTo>
                    <a:pt x="720" y="871"/>
                    <a:pt x="720" y="871"/>
                    <a:pt x="720" y="871"/>
                  </a:cubicBezTo>
                  <a:cubicBezTo>
                    <a:pt x="720" y="870"/>
                    <a:pt x="720" y="870"/>
                    <a:pt x="720" y="870"/>
                  </a:cubicBezTo>
                  <a:cubicBezTo>
                    <a:pt x="718" y="870"/>
                    <a:pt x="718" y="870"/>
                    <a:pt x="718" y="870"/>
                  </a:cubicBezTo>
                  <a:cubicBezTo>
                    <a:pt x="718" y="867"/>
                    <a:pt x="717" y="867"/>
                    <a:pt x="717" y="866"/>
                  </a:cubicBezTo>
                  <a:cubicBezTo>
                    <a:pt x="716" y="866"/>
                    <a:pt x="716" y="866"/>
                    <a:pt x="716" y="866"/>
                  </a:cubicBezTo>
                  <a:cubicBezTo>
                    <a:pt x="716" y="865"/>
                    <a:pt x="716" y="865"/>
                    <a:pt x="716" y="865"/>
                  </a:cubicBezTo>
                  <a:cubicBezTo>
                    <a:pt x="715" y="865"/>
                    <a:pt x="715" y="865"/>
                    <a:pt x="715" y="865"/>
                  </a:cubicBezTo>
                  <a:cubicBezTo>
                    <a:pt x="717" y="861"/>
                    <a:pt x="715" y="859"/>
                    <a:pt x="715" y="857"/>
                  </a:cubicBezTo>
                  <a:cubicBezTo>
                    <a:pt x="711" y="856"/>
                    <a:pt x="708" y="857"/>
                    <a:pt x="709" y="859"/>
                  </a:cubicBezTo>
                  <a:cubicBezTo>
                    <a:pt x="708" y="859"/>
                    <a:pt x="708" y="859"/>
                    <a:pt x="708" y="859"/>
                  </a:cubicBezTo>
                  <a:cubicBezTo>
                    <a:pt x="708" y="862"/>
                    <a:pt x="708" y="864"/>
                    <a:pt x="708" y="865"/>
                  </a:cubicBezTo>
                  <a:cubicBezTo>
                    <a:pt x="706" y="865"/>
                    <a:pt x="706" y="865"/>
                    <a:pt x="706" y="865"/>
                  </a:cubicBezTo>
                  <a:cubicBezTo>
                    <a:pt x="706" y="866"/>
                    <a:pt x="706" y="866"/>
                    <a:pt x="706" y="866"/>
                  </a:cubicBezTo>
                  <a:cubicBezTo>
                    <a:pt x="704" y="866"/>
                    <a:pt x="702" y="866"/>
                    <a:pt x="702" y="866"/>
                  </a:cubicBezTo>
                  <a:cubicBezTo>
                    <a:pt x="702" y="864"/>
                    <a:pt x="702" y="863"/>
                    <a:pt x="702" y="863"/>
                  </a:cubicBezTo>
                  <a:cubicBezTo>
                    <a:pt x="701" y="863"/>
                    <a:pt x="701" y="863"/>
                    <a:pt x="701" y="863"/>
                  </a:cubicBezTo>
                  <a:cubicBezTo>
                    <a:pt x="704" y="860"/>
                    <a:pt x="704" y="859"/>
                    <a:pt x="704" y="858"/>
                  </a:cubicBezTo>
                  <a:cubicBezTo>
                    <a:pt x="705" y="858"/>
                    <a:pt x="705" y="858"/>
                    <a:pt x="705" y="858"/>
                  </a:cubicBezTo>
                  <a:cubicBezTo>
                    <a:pt x="705" y="855"/>
                    <a:pt x="706" y="853"/>
                    <a:pt x="706" y="853"/>
                  </a:cubicBezTo>
                  <a:cubicBezTo>
                    <a:pt x="705" y="853"/>
                    <a:pt x="705" y="853"/>
                    <a:pt x="705" y="853"/>
                  </a:cubicBezTo>
                  <a:cubicBezTo>
                    <a:pt x="705" y="851"/>
                    <a:pt x="705" y="850"/>
                    <a:pt x="705" y="850"/>
                  </a:cubicBezTo>
                  <a:cubicBezTo>
                    <a:pt x="704" y="850"/>
                    <a:pt x="704" y="850"/>
                    <a:pt x="704" y="850"/>
                  </a:cubicBezTo>
                  <a:cubicBezTo>
                    <a:pt x="704" y="847"/>
                    <a:pt x="704" y="848"/>
                    <a:pt x="704" y="847"/>
                  </a:cubicBezTo>
                  <a:cubicBezTo>
                    <a:pt x="702" y="847"/>
                    <a:pt x="701" y="847"/>
                    <a:pt x="701" y="847"/>
                  </a:cubicBezTo>
                  <a:cubicBezTo>
                    <a:pt x="701" y="850"/>
                    <a:pt x="701" y="849"/>
                    <a:pt x="701" y="850"/>
                  </a:cubicBezTo>
                  <a:cubicBezTo>
                    <a:pt x="698" y="850"/>
                    <a:pt x="698" y="850"/>
                    <a:pt x="698" y="850"/>
                  </a:cubicBezTo>
                  <a:cubicBezTo>
                    <a:pt x="698" y="848"/>
                    <a:pt x="698" y="848"/>
                    <a:pt x="698" y="848"/>
                  </a:cubicBezTo>
                  <a:cubicBezTo>
                    <a:pt x="697" y="848"/>
                    <a:pt x="697" y="848"/>
                    <a:pt x="697" y="848"/>
                  </a:cubicBezTo>
                  <a:cubicBezTo>
                    <a:pt x="697" y="850"/>
                    <a:pt x="697" y="850"/>
                    <a:pt x="697" y="850"/>
                  </a:cubicBezTo>
                  <a:cubicBezTo>
                    <a:pt x="696" y="850"/>
                    <a:pt x="696" y="850"/>
                    <a:pt x="696" y="850"/>
                  </a:cubicBezTo>
                  <a:cubicBezTo>
                    <a:pt x="696" y="853"/>
                    <a:pt x="692" y="853"/>
                    <a:pt x="692" y="853"/>
                  </a:cubicBezTo>
                  <a:cubicBezTo>
                    <a:pt x="692" y="856"/>
                    <a:pt x="692" y="855"/>
                    <a:pt x="692" y="856"/>
                  </a:cubicBezTo>
                  <a:cubicBezTo>
                    <a:pt x="691" y="856"/>
                    <a:pt x="691" y="856"/>
                    <a:pt x="691" y="856"/>
                  </a:cubicBezTo>
                  <a:cubicBezTo>
                    <a:pt x="691" y="857"/>
                    <a:pt x="691" y="857"/>
                    <a:pt x="691" y="857"/>
                  </a:cubicBezTo>
                  <a:cubicBezTo>
                    <a:pt x="690" y="857"/>
                    <a:pt x="690" y="857"/>
                    <a:pt x="690" y="857"/>
                  </a:cubicBezTo>
                  <a:cubicBezTo>
                    <a:pt x="690" y="858"/>
                    <a:pt x="690" y="858"/>
                    <a:pt x="690" y="858"/>
                  </a:cubicBezTo>
                  <a:cubicBezTo>
                    <a:pt x="687" y="858"/>
                    <a:pt x="687" y="858"/>
                    <a:pt x="686" y="858"/>
                  </a:cubicBezTo>
                  <a:cubicBezTo>
                    <a:pt x="686" y="857"/>
                    <a:pt x="686" y="857"/>
                    <a:pt x="686" y="857"/>
                  </a:cubicBezTo>
                  <a:cubicBezTo>
                    <a:pt x="685" y="857"/>
                    <a:pt x="685" y="857"/>
                    <a:pt x="685" y="857"/>
                  </a:cubicBezTo>
                  <a:cubicBezTo>
                    <a:pt x="684" y="853"/>
                    <a:pt x="684" y="852"/>
                    <a:pt x="684" y="851"/>
                  </a:cubicBezTo>
                  <a:cubicBezTo>
                    <a:pt x="683" y="851"/>
                    <a:pt x="683" y="851"/>
                    <a:pt x="683" y="851"/>
                  </a:cubicBezTo>
                  <a:cubicBezTo>
                    <a:pt x="683" y="850"/>
                    <a:pt x="683" y="850"/>
                    <a:pt x="683" y="850"/>
                  </a:cubicBezTo>
                  <a:cubicBezTo>
                    <a:pt x="680" y="850"/>
                    <a:pt x="679" y="850"/>
                    <a:pt x="679" y="850"/>
                  </a:cubicBezTo>
                  <a:cubicBezTo>
                    <a:pt x="679" y="851"/>
                    <a:pt x="679" y="851"/>
                    <a:pt x="679" y="851"/>
                  </a:cubicBezTo>
                  <a:cubicBezTo>
                    <a:pt x="678" y="851"/>
                    <a:pt x="678" y="851"/>
                    <a:pt x="678" y="851"/>
                  </a:cubicBezTo>
                  <a:cubicBezTo>
                    <a:pt x="678" y="853"/>
                    <a:pt x="678" y="854"/>
                    <a:pt x="678" y="854"/>
                  </a:cubicBezTo>
                  <a:cubicBezTo>
                    <a:pt x="677" y="854"/>
                    <a:pt x="677" y="854"/>
                    <a:pt x="677" y="854"/>
                  </a:cubicBezTo>
                  <a:cubicBezTo>
                    <a:pt x="677" y="856"/>
                    <a:pt x="677" y="856"/>
                    <a:pt x="677" y="856"/>
                  </a:cubicBezTo>
                  <a:cubicBezTo>
                    <a:pt x="676" y="856"/>
                    <a:pt x="676" y="856"/>
                    <a:pt x="676" y="856"/>
                  </a:cubicBezTo>
                  <a:cubicBezTo>
                    <a:pt x="676" y="857"/>
                    <a:pt x="676" y="857"/>
                    <a:pt x="676" y="857"/>
                  </a:cubicBezTo>
                  <a:cubicBezTo>
                    <a:pt x="673" y="857"/>
                    <a:pt x="674" y="857"/>
                    <a:pt x="673" y="857"/>
                  </a:cubicBezTo>
                  <a:cubicBezTo>
                    <a:pt x="673" y="856"/>
                    <a:pt x="673" y="856"/>
                    <a:pt x="673" y="856"/>
                  </a:cubicBezTo>
                  <a:cubicBezTo>
                    <a:pt x="672" y="856"/>
                    <a:pt x="672" y="856"/>
                    <a:pt x="672" y="856"/>
                  </a:cubicBezTo>
                  <a:cubicBezTo>
                    <a:pt x="672" y="851"/>
                    <a:pt x="672" y="848"/>
                    <a:pt x="672" y="846"/>
                  </a:cubicBezTo>
                  <a:cubicBezTo>
                    <a:pt x="671" y="846"/>
                    <a:pt x="671" y="846"/>
                    <a:pt x="671" y="846"/>
                  </a:cubicBezTo>
                  <a:cubicBezTo>
                    <a:pt x="671" y="842"/>
                    <a:pt x="668" y="844"/>
                    <a:pt x="669" y="844"/>
                  </a:cubicBezTo>
                  <a:cubicBezTo>
                    <a:pt x="669" y="843"/>
                    <a:pt x="669" y="843"/>
                    <a:pt x="669" y="843"/>
                  </a:cubicBezTo>
                  <a:cubicBezTo>
                    <a:pt x="663" y="842"/>
                    <a:pt x="661" y="844"/>
                    <a:pt x="658" y="844"/>
                  </a:cubicBezTo>
                  <a:cubicBezTo>
                    <a:pt x="658" y="845"/>
                    <a:pt x="658" y="845"/>
                    <a:pt x="658" y="845"/>
                  </a:cubicBezTo>
                  <a:cubicBezTo>
                    <a:pt x="655" y="845"/>
                    <a:pt x="655" y="845"/>
                    <a:pt x="654" y="845"/>
                  </a:cubicBezTo>
                  <a:cubicBezTo>
                    <a:pt x="654" y="844"/>
                    <a:pt x="654" y="844"/>
                    <a:pt x="654" y="844"/>
                  </a:cubicBezTo>
                  <a:cubicBezTo>
                    <a:pt x="650" y="844"/>
                    <a:pt x="649" y="842"/>
                    <a:pt x="648" y="843"/>
                  </a:cubicBezTo>
                  <a:cubicBezTo>
                    <a:pt x="648" y="841"/>
                    <a:pt x="648" y="841"/>
                    <a:pt x="648" y="841"/>
                  </a:cubicBezTo>
                  <a:cubicBezTo>
                    <a:pt x="644" y="841"/>
                    <a:pt x="643" y="836"/>
                    <a:pt x="644" y="835"/>
                  </a:cubicBezTo>
                  <a:cubicBezTo>
                    <a:pt x="642" y="835"/>
                    <a:pt x="642" y="835"/>
                    <a:pt x="642" y="835"/>
                  </a:cubicBezTo>
                  <a:cubicBezTo>
                    <a:pt x="642" y="834"/>
                    <a:pt x="642" y="834"/>
                    <a:pt x="642" y="834"/>
                  </a:cubicBezTo>
                  <a:cubicBezTo>
                    <a:pt x="640" y="834"/>
                    <a:pt x="640" y="834"/>
                    <a:pt x="640" y="834"/>
                  </a:cubicBezTo>
                  <a:cubicBezTo>
                    <a:pt x="640" y="833"/>
                    <a:pt x="640" y="833"/>
                    <a:pt x="640" y="833"/>
                  </a:cubicBezTo>
                  <a:cubicBezTo>
                    <a:pt x="632" y="832"/>
                    <a:pt x="627" y="827"/>
                    <a:pt x="621" y="832"/>
                  </a:cubicBezTo>
                  <a:cubicBezTo>
                    <a:pt x="621" y="833"/>
                    <a:pt x="621" y="833"/>
                    <a:pt x="621" y="833"/>
                  </a:cubicBezTo>
                  <a:cubicBezTo>
                    <a:pt x="620" y="833"/>
                    <a:pt x="620" y="833"/>
                    <a:pt x="620" y="833"/>
                  </a:cubicBezTo>
                  <a:cubicBezTo>
                    <a:pt x="620" y="834"/>
                    <a:pt x="620" y="834"/>
                    <a:pt x="620" y="834"/>
                  </a:cubicBezTo>
                  <a:cubicBezTo>
                    <a:pt x="616" y="834"/>
                    <a:pt x="613" y="834"/>
                    <a:pt x="612" y="834"/>
                  </a:cubicBezTo>
                  <a:cubicBezTo>
                    <a:pt x="612" y="833"/>
                    <a:pt x="612" y="833"/>
                    <a:pt x="612" y="833"/>
                  </a:cubicBezTo>
                  <a:cubicBezTo>
                    <a:pt x="609" y="833"/>
                    <a:pt x="610" y="833"/>
                    <a:pt x="609" y="833"/>
                  </a:cubicBezTo>
                  <a:cubicBezTo>
                    <a:pt x="609" y="832"/>
                    <a:pt x="609" y="832"/>
                    <a:pt x="609" y="832"/>
                  </a:cubicBezTo>
                  <a:cubicBezTo>
                    <a:pt x="608" y="832"/>
                    <a:pt x="608" y="832"/>
                    <a:pt x="608" y="832"/>
                  </a:cubicBezTo>
                  <a:cubicBezTo>
                    <a:pt x="608" y="831"/>
                    <a:pt x="608" y="831"/>
                    <a:pt x="608" y="831"/>
                  </a:cubicBezTo>
                  <a:cubicBezTo>
                    <a:pt x="609" y="831"/>
                    <a:pt x="609" y="831"/>
                    <a:pt x="609" y="831"/>
                  </a:cubicBezTo>
                  <a:cubicBezTo>
                    <a:pt x="609" y="828"/>
                    <a:pt x="609" y="827"/>
                    <a:pt x="609" y="827"/>
                  </a:cubicBezTo>
                  <a:cubicBezTo>
                    <a:pt x="607" y="827"/>
                    <a:pt x="607" y="827"/>
                    <a:pt x="607" y="827"/>
                  </a:cubicBezTo>
                  <a:cubicBezTo>
                    <a:pt x="607" y="828"/>
                    <a:pt x="607" y="828"/>
                    <a:pt x="607" y="828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06" y="829"/>
                    <a:pt x="606" y="829"/>
                    <a:pt x="606" y="829"/>
                  </a:cubicBezTo>
                  <a:cubicBezTo>
                    <a:pt x="605" y="829"/>
                    <a:pt x="605" y="829"/>
                    <a:pt x="605" y="829"/>
                  </a:cubicBezTo>
                  <a:cubicBezTo>
                    <a:pt x="604" y="833"/>
                    <a:pt x="601" y="833"/>
                    <a:pt x="602" y="834"/>
                  </a:cubicBezTo>
                  <a:cubicBezTo>
                    <a:pt x="599" y="834"/>
                    <a:pt x="600" y="837"/>
                    <a:pt x="600" y="837"/>
                  </a:cubicBezTo>
                  <a:cubicBezTo>
                    <a:pt x="597" y="837"/>
                    <a:pt x="596" y="837"/>
                    <a:pt x="596" y="837"/>
                  </a:cubicBezTo>
                  <a:cubicBezTo>
                    <a:pt x="597" y="841"/>
                    <a:pt x="595" y="843"/>
                    <a:pt x="595" y="845"/>
                  </a:cubicBezTo>
                  <a:cubicBezTo>
                    <a:pt x="591" y="845"/>
                    <a:pt x="589" y="847"/>
                    <a:pt x="587" y="846"/>
                  </a:cubicBezTo>
                  <a:cubicBezTo>
                    <a:pt x="587" y="843"/>
                    <a:pt x="587" y="843"/>
                    <a:pt x="587" y="843"/>
                  </a:cubicBezTo>
                  <a:cubicBezTo>
                    <a:pt x="584" y="842"/>
                    <a:pt x="584" y="841"/>
                    <a:pt x="583" y="841"/>
                  </a:cubicBezTo>
                  <a:cubicBezTo>
                    <a:pt x="583" y="843"/>
                    <a:pt x="583" y="843"/>
                    <a:pt x="583" y="843"/>
                  </a:cubicBezTo>
                  <a:cubicBezTo>
                    <a:pt x="582" y="843"/>
                    <a:pt x="582" y="843"/>
                    <a:pt x="582" y="843"/>
                  </a:cubicBezTo>
                  <a:cubicBezTo>
                    <a:pt x="582" y="841"/>
                    <a:pt x="582" y="841"/>
                    <a:pt x="582" y="841"/>
                  </a:cubicBezTo>
                  <a:cubicBezTo>
                    <a:pt x="581" y="843"/>
                    <a:pt x="580" y="842"/>
                    <a:pt x="580" y="843"/>
                  </a:cubicBezTo>
                  <a:cubicBezTo>
                    <a:pt x="580" y="846"/>
                    <a:pt x="580" y="847"/>
                    <a:pt x="580" y="848"/>
                  </a:cubicBezTo>
                  <a:cubicBezTo>
                    <a:pt x="578" y="848"/>
                    <a:pt x="578" y="848"/>
                    <a:pt x="578" y="848"/>
                  </a:cubicBezTo>
                  <a:cubicBezTo>
                    <a:pt x="578" y="851"/>
                    <a:pt x="578" y="856"/>
                    <a:pt x="578" y="856"/>
                  </a:cubicBezTo>
                  <a:cubicBezTo>
                    <a:pt x="576" y="856"/>
                    <a:pt x="576" y="854"/>
                    <a:pt x="576" y="854"/>
                  </a:cubicBezTo>
                  <a:cubicBezTo>
                    <a:pt x="576" y="856"/>
                    <a:pt x="576" y="856"/>
                    <a:pt x="576" y="856"/>
                  </a:cubicBezTo>
                  <a:cubicBezTo>
                    <a:pt x="572" y="858"/>
                    <a:pt x="570" y="855"/>
                    <a:pt x="568" y="856"/>
                  </a:cubicBezTo>
                  <a:cubicBezTo>
                    <a:pt x="568" y="854"/>
                    <a:pt x="568" y="854"/>
                    <a:pt x="568" y="854"/>
                  </a:cubicBezTo>
                  <a:cubicBezTo>
                    <a:pt x="565" y="857"/>
                    <a:pt x="566" y="857"/>
                    <a:pt x="565" y="858"/>
                  </a:cubicBezTo>
                  <a:cubicBezTo>
                    <a:pt x="564" y="858"/>
                    <a:pt x="564" y="858"/>
                    <a:pt x="564" y="858"/>
                  </a:cubicBezTo>
                  <a:cubicBezTo>
                    <a:pt x="564" y="859"/>
                    <a:pt x="564" y="859"/>
                    <a:pt x="564" y="859"/>
                  </a:cubicBezTo>
                  <a:cubicBezTo>
                    <a:pt x="560" y="860"/>
                    <a:pt x="558" y="857"/>
                    <a:pt x="558" y="856"/>
                  </a:cubicBezTo>
                  <a:cubicBezTo>
                    <a:pt x="555" y="855"/>
                    <a:pt x="555" y="852"/>
                    <a:pt x="555" y="852"/>
                  </a:cubicBezTo>
                  <a:cubicBezTo>
                    <a:pt x="554" y="852"/>
                    <a:pt x="554" y="852"/>
                    <a:pt x="554" y="852"/>
                  </a:cubicBezTo>
                  <a:cubicBezTo>
                    <a:pt x="554" y="851"/>
                    <a:pt x="554" y="851"/>
                    <a:pt x="554" y="851"/>
                  </a:cubicBezTo>
                  <a:cubicBezTo>
                    <a:pt x="552" y="851"/>
                    <a:pt x="552" y="851"/>
                    <a:pt x="552" y="851"/>
                  </a:cubicBezTo>
                  <a:cubicBezTo>
                    <a:pt x="552" y="854"/>
                    <a:pt x="552" y="853"/>
                    <a:pt x="552" y="853"/>
                  </a:cubicBezTo>
                  <a:cubicBezTo>
                    <a:pt x="550" y="853"/>
                    <a:pt x="550" y="853"/>
                    <a:pt x="550" y="853"/>
                  </a:cubicBezTo>
                  <a:cubicBezTo>
                    <a:pt x="550" y="854"/>
                    <a:pt x="550" y="854"/>
                    <a:pt x="550" y="854"/>
                  </a:cubicBezTo>
                  <a:cubicBezTo>
                    <a:pt x="547" y="854"/>
                    <a:pt x="547" y="854"/>
                    <a:pt x="546" y="854"/>
                  </a:cubicBezTo>
                  <a:cubicBezTo>
                    <a:pt x="546" y="856"/>
                    <a:pt x="546" y="856"/>
                    <a:pt x="546" y="856"/>
                  </a:cubicBezTo>
                  <a:cubicBezTo>
                    <a:pt x="549" y="856"/>
                    <a:pt x="550" y="856"/>
                    <a:pt x="550" y="856"/>
                  </a:cubicBezTo>
                  <a:cubicBezTo>
                    <a:pt x="550" y="857"/>
                    <a:pt x="550" y="857"/>
                    <a:pt x="550" y="857"/>
                  </a:cubicBezTo>
                  <a:cubicBezTo>
                    <a:pt x="551" y="857"/>
                    <a:pt x="551" y="857"/>
                    <a:pt x="551" y="857"/>
                  </a:cubicBezTo>
                  <a:cubicBezTo>
                    <a:pt x="551" y="859"/>
                    <a:pt x="551" y="859"/>
                    <a:pt x="551" y="859"/>
                  </a:cubicBezTo>
                  <a:cubicBezTo>
                    <a:pt x="552" y="859"/>
                    <a:pt x="552" y="859"/>
                    <a:pt x="552" y="859"/>
                  </a:cubicBezTo>
                  <a:cubicBezTo>
                    <a:pt x="552" y="862"/>
                    <a:pt x="552" y="861"/>
                    <a:pt x="552" y="861"/>
                  </a:cubicBezTo>
                  <a:cubicBezTo>
                    <a:pt x="546" y="860"/>
                    <a:pt x="548" y="865"/>
                    <a:pt x="548" y="866"/>
                  </a:cubicBezTo>
                  <a:cubicBezTo>
                    <a:pt x="545" y="866"/>
                    <a:pt x="540" y="866"/>
                    <a:pt x="540" y="866"/>
                  </a:cubicBezTo>
                  <a:cubicBezTo>
                    <a:pt x="540" y="865"/>
                    <a:pt x="540" y="865"/>
                    <a:pt x="540" y="865"/>
                  </a:cubicBezTo>
                  <a:cubicBezTo>
                    <a:pt x="539" y="865"/>
                    <a:pt x="539" y="865"/>
                    <a:pt x="539" y="865"/>
                  </a:cubicBezTo>
                  <a:cubicBezTo>
                    <a:pt x="539" y="866"/>
                    <a:pt x="539" y="866"/>
                    <a:pt x="539" y="866"/>
                  </a:cubicBezTo>
                  <a:cubicBezTo>
                    <a:pt x="535" y="866"/>
                    <a:pt x="534" y="863"/>
                    <a:pt x="535" y="861"/>
                  </a:cubicBezTo>
                  <a:cubicBezTo>
                    <a:pt x="533" y="861"/>
                    <a:pt x="533" y="861"/>
                    <a:pt x="533" y="861"/>
                  </a:cubicBezTo>
                  <a:cubicBezTo>
                    <a:pt x="532" y="856"/>
                    <a:pt x="524" y="864"/>
                    <a:pt x="520" y="861"/>
                  </a:cubicBezTo>
                  <a:cubicBezTo>
                    <a:pt x="520" y="864"/>
                    <a:pt x="520" y="864"/>
                    <a:pt x="520" y="864"/>
                  </a:cubicBezTo>
                  <a:cubicBezTo>
                    <a:pt x="519" y="864"/>
                    <a:pt x="519" y="864"/>
                    <a:pt x="519" y="864"/>
                  </a:cubicBezTo>
                  <a:cubicBezTo>
                    <a:pt x="519" y="865"/>
                    <a:pt x="519" y="865"/>
                    <a:pt x="519" y="865"/>
                  </a:cubicBezTo>
                  <a:cubicBezTo>
                    <a:pt x="516" y="866"/>
                    <a:pt x="516" y="864"/>
                    <a:pt x="516" y="864"/>
                  </a:cubicBezTo>
                  <a:cubicBezTo>
                    <a:pt x="516" y="865"/>
                    <a:pt x="516" y="865"/>
                    <a:pt x="516" y="865"/>
                  </a:cubicBezTo>
                  <a:cubicBezTo>
                    <a:pt x="514" y="865"/>
                    <a:pt x="514" y="865"/>
                    <a:pt x="514" y="865"/>
                  </a:cubicBezTo>
                  <a:cubicBezTo>
                    <a:pt x="515" y="869"/>
                    <a:pt x="518" y="869"/>
                    <a:pt x="518" y="869"/>
                  </a:cubicBezTo>
                  <a:cubicBezTo>
                    <a:pt x="518" y="870"/>
                    <a:pt x="518" y="870"/>
                    <a:pt x="518" y="870"/>
                  </a:cubicBezTo>
                  <a:cubicBezTo>
                    <a:pt x="519" y="870"/>
                    <a:pt x="519" y="870"/>
                    <a:pt x="519" y="870"/>
                  </a:cubicBezTo>
                  <a:cubicBezTo>
                    <a:pt x="519" y="871"/>
                    <a:pt x="519" y="871"/>
                    <a:pt x="519" y="871"/>
                  </a:cubicBezTo>
                  <a:cubicBezTo>
                    <a:pt x="523" y="871"/>
                    <a:pt x="521" y="873"/>
                    <a:pt x="521" y="873"/>
                  </a:cubicBezTo>
                  <a:cubicBezTo>
                    <a:pt x="524" y="873"/>
                    <a:pt x="526" y="873"/>
                    <a:pt x="526" y="873"/>
                  </a:cubicBezTo>
                  <a:cubicBezTo>
                    <a:pt x="526" y="872"/>
                    <a:pt x="526" y="872"/>
                    <a:pt x="526" y="872"/>
                  </a:cubicBezTo>
                  <a:cubicBezTo>
                    <a:pt x="529" y="872"/>
                    <a:pt x="528" y="872"/>
                    <a:pt x="529" y="872"/>
                  </a:cubicBezTo>
                  <a:cubicBezTo>
                    <a:pt x="531" y="876"/>
                    <a:pt x="530" y="879"/>
                    <a:pt x="530" y="882"/>
                  </a:cubicBezTo>
                  <a:cubicBezTo>
                    <a:pt x="527" y="881"/>
                    <a:pt x="528" y="883"/>
                    <a:pt x="527" y="883"/>
                  </a:cubicBezTo>
                  <a:cubicBezTo>
                    <a:pt x="525" y="880"/>
                    <a:pt x="524" y="882"/>
                    <a:pt x="524" y="882"/>
                  </a:cubicBezTo>
                  <a:cubicBezTo>
                    <a:pt x="523" y="879"/>
                    <a:pt x="522" y="879"/>
                    <a:pt x="523" y="878"/>
                  </a:cubicBezTo>
                  <a:cubicBezTo>
                    <a:pt x="520" y="881"/>
                    <a:pt x="521" y="880"/>
                    <a:pt x="520" y="880"/>
                  </a:cubicBezTo>
                  <a:cubicBezTo>
                    <a:pt x="519" y="878"/>
                    <a:pt x="519" y="878"/>
                    <a:pt x="519" y="878"/>
                  </a:cubicBezTo>
                  <a:cubicBezTo>
                    <a:pt x="518" y="878"/>
                    <a:pt x="518" y="878"/>
                    <a:pt x="518" y="878"/>
                  </a:cubicBezTo>
                  <a:cubicBezTo>
                    <a:pt x="518" y="877"/>
                    <a:pt x="518" y="877"/>
                    <a:pt x="518" y="877"/>
                  </a:cubicBezTo>
                  <a:cubicBezTo>
                    <a:pt x="515" y="876"/>
                    <a:pt x="515" y="875"/>
                    <a:pt x="514" y="876"/>
                  </a:cubicBezTo>
                  <a:cubicBezTo>
                    <a:pt x="514" y="875"/>
                    <a:pt x="514" y="875"/>
                    <a:pt x="514" y="875"/>
                  </a:cubicBezTo>
                  <a:cubicBezTo>
                    <a:pt x="513" y="875"/>
                    <a:pt x="513" y="875"/>
                    <a:pt x="513" y="875"/>
                  </a:cubicBezTo>
                  <a:cubicBezTo>
                    <a:pt x="514" y="877"/>
                    <a:pt x="515" y="879"/>
                    <a:pt x="516" y="879"/>
                  </a:cubicBezTo>
                  <a:cubicBezTo>
                    <a:pt x="513" y="879"/>
                    <a:pt x="513" y="879"/>
                    <a:pt x="513" y="879"/>
                  </a:cubicBezTo>
                  <a:cubicBezTo>
                    <a:pt x="514" y="883"/>
                    <a:pt x="511" y="883"/>
                    <a:pt x="512" y="884"/>
                  </a:cubicBezTo>
                  <a:cubicBezTo>
                    <a:pt x="511" y="884"/>
                    <a:pt x="511" y="884"/>
                    <a:pt x="511" y="884"/>
                  </a:cubicBezTo>
                  <a:cubicBezTo>
                    <a:pt x="511" y="887"/>
                    <a:pt x="511" y="887"/>
                    <a:pt x="511" y="888"/>
                  </a:cubicBezTo>
                  <a:cubicBezTo>
                    <a:pt x="510" y="888"/>
                    <a:pt x="510" y="888"/>
                    <a:pt x="510" y="888"/>
                  </a:cubicBezTo>
                  <a:cubicBezTo>
                    <a:pt x="510" y="890"/>
                    <a:pt x="508" y="890"/>
                    <a:pt x="508" y="890"/>
                  </a:cubicBezTo>
                  <a:cubicBezTo>
                    <a:pt x="510" y="890"/>
                    <a:pt x="510" y="890"/>
                    <a:pt x="510" y="890"/>
                  </a:cubicBezTo>
                  <a:cubicBezTo>
                    <a:pt x="510" y="891"/>
                    <a:pt x="510" y="891"/>
                    <a:pt x="510" y="891"/>
                  </a:cubicBezTo>
                  <a:cubicBezTo>
                    <a:pt x="511" y="891"/>
                    <a:pt x="511" y="891"/>
                    <a:pt x="511" y="891"/>
                  </a:cubicBezTo>
                  <a:cubicBezTo>
                    <a:pt x="511" y="894"/>
                    <a:pt x="511" y="894"/>
                    <a:pt x="511" y="895"/>
                  </a:cubicBezTo>
                  <a:cubicBezTo>
                    <a:pt x="510" y="893"/>
                    <a:pt x="510" y="893"/>
                    <a:pt x="510" y="893"/>
                  </a:cubicBezTo>
                  <a:cubicBezTo>
                    <a:pt x="509" y="896"/>
                    <a:pt x="511" y="896"/>
                    <a:pt x="511" y="896"/>
                  </a:cubicBezTo>
                  <a:cubicBezTo>
                    <a:pt x="508" y="896"/>
                    <a:pt x="506" y="896"/>
                    <a:pt x="505" y="896"/>
                  </a:cubicBezTo>
                  <a:cubicBezTo>
                    <a:pt x="505" y="898"/>
                    <a:pt x="505" y="899"/>
                    <a:pt x="505" y="899"/>
                  </a:cubicBezTo>
                  <a:cubicBezTo>
                    <a:pt x="506" y="899"/>
                    <a:pt x="506" y="899"/>
                    <a:pt x="506" y="899"/>
                  </a:cubicBezTo>
                  <a:cubicBezTo>
                    <a:pt x="506" y="901"/>
                    <a:pt x="506" y="901"/>
                    <a:pt x="506" y="901"/>
                  </a:cubicBezTo>
                  <a:cubicBezTo>
                    <a:pt x="503" y="901"/>
                    <a:pt x="504" y="901"/>
                    <a:pt x="504" y="901"/>
                  </a:cubicBezTo>
                  <a:cubicBezTo>
                    <a:pt x="504" y="899"/>
                    <a:pt x="504" y="899"/>
                    <a:pt x="504" y="899"/>
                  </a:cubicBezTo>
                  <a:cubicBezTo>
                    <a:pt x="503" y="899"/>
                    <a:pt x="503" y="899"/>
                    <a:pt x="503" y="899"/>
                  </a:cubicBezTo>
                  <a:cubicBezTo>
                    <a:pt x="503" y="901"/>
                    <a:pt x="503" y="901"/>
                    <a:pt x="503" y="901"/>
                  </a:cubicBezTo>
                  <a:cubicBezTo>
                    <a:pt x="504" y="901"/>
                    <a:pt x="504" y="901"/>
                    <a:pt x="504" y="901"/>
                  </a:cubicBezTo>
                  <a:cubicBezTo>
                    <a:pt x="504" y="902"/>
                    <a:pt x="504" y="902"/>
                    <a:pt x="504" y="902"/>
                  </a:cubicBezTo>
                  <a:cubicBezTo>
                    <a:pt x="501" y="902"/>
                    <a:pt x="502" y="902"/>
                    <a:pt x="501" y="902"/>
                  </a:cubicBezTo>
                  <a:cubicBezTo>
                    <a:pt x="501" y="903"/>
                    <a:pt x="501" y="903"/>
                    <a:pt x="501" y="903"/>
                  </a:cubicBezTo>
                  <a:cubicBezTo>
                    <a:pt x="498" y="903"/>
                    <a:pt x="496" y="903"/>
                    <a:pt x="494" y="903"/>
                  </a:cubicBezTo>
                  <a:cubicBezTo>
                    <a:pt x="494" y="904"/>
                    <a:pt x="494" y="904"/>
                    <a:pt x="494" y="904"/>
                  </a:cubicBezTo>
                  <a:cubicBezTo>
                    <a:pt x="493" y="904"/>
                    <a:pt x="493" y="904"/>
                    <a:pt x="493" y="904"/>
                  </a:cubicBezTo>
                  <a:cubicBezTo>
                    <a:pt x="493" y="908"/>
                    <a:pt x="490" y="906"/>
                    <a:pt x="491" y="907"/>
                  </a:cubicBezTo>
                  <a:cubicBezTo>
                    <a:pt x="492" y="908"/>
                    <a:pt x="492" y="908"/>
                    <a:pt x="492" y="908"/>
                  </a:cubicBezTo>
                  <a:cubicBezTo>
                    <a:pt x="489" y="908"/>
                    <a:pt x="490" y="908"/>
                    <a:pt x="489" y="908"/>
                  </a:cubicBezTo>
                  <a:cubicBezTo>
                    <a:pt x="489" y="909"/>
                    <a:pt x="489" y="909"/>
                    <a:pt x="489" y="909"/>
                  </a:cubicBezTo>
                  <a:cubicBezTo>
                    <a:pt x="488" y="909"/>
                    <a:pt x="488" y="909"/>
                    <a:pt x="488" y="909"/>
                  </a:cubicBezTo>
                  <a:cubicBezTo>
                    <a:pt x="488" y="910"/>
                    <a:pt x="488" y="910"/>
                    <a:pt x="488" y="910"/>
                  </a:cubicBezTo>
                  <a:cubicBezTo>
                    <a:pt x="486" y="910"/>
                    <a:pt x="486" y="910"/>
                    <a:pt x="486" y="910"/>
                  </a:cubicBezTo>
                  <a:cubicBezTo>
                    <a:pt x="486" y="909"/>
                    <a:pt x="486" y="909"/>
                    <a:pt x="486" y="909"/>
                  </a:cubicBezTo>
                  <a:cubicBezTo>
                    <a:pt x="485" y="909"/>
                    <a:pt x="485" y="909"/>
                    <a:pt x="485" y="909"/>
                  </a:cubicBezTo>
                  <a:cubicBezTo>
                    <a:pt x="485" y="912"/>
                    <a:pt x="482" y="911"/>
                    <a:pt x="482" y="911"/>
                  </a:cubicBezTo>
                  <a:cubicBezTo>
                    <a:pt x="482" y="912"/>
                    <a:pt x="482" y="912"/>
                    <a:pt x="482" y="912"/>
                  </a:cubicBezTo>
                  <a:cubicBezTo>
                    <a:pt x="480" y="912"/>
                    <a:pt x="480" y="912"/>
                    <a:pt x="480" y="912"/>
                  </a:cubicBezTo>
                  <a:cubicBezTo>
                    <a:pt x="480" y="915"/>
                    <a:pt x="480" y="915"/>
                    <a:pt x="480" y="915"/>
                  </a:cubicBezTo>
                  <a:cubicBezTo>
                    <a:pt x="481" y="915"/>
                    <a:pt x="481" y="915"/>
                    <a:pt x="481" y="915"/>
                  </a:cubicBezTo>
                  <a:cubicBezTo>
                    <a:pt x="482" y="918"/>
                    <a:pt x="479" y="919"/>
                    <a:pt x="480" y="920"/>
                  </a:cubicBezTo>
                  <a:cubicBezTo>
                    <a:pt x="479" y="920"/>
                    <a:pt x="479" y="920"/>
                    <a:pt x="479" y="920"/>
                  </a:cubicBezTo>
                  <a:cubicBezTo>
                    <a:pt x="478" y="928"/>
                    <a:pt x="476" y="933"/>
                    <a:pt x="473" y="937"/>
                  </a:cubicBezTo>
                  <a:cubicBezTo>
                    <a:pt x="472" y="937"/>
                    <a:pt x="472" y="937"/>
                    <a:pt x="472" y="937"/>
                  </a:cubicBezTo>
                  <a:cubicBezTo>
                    <a:pt x="474" y="943"/>
                    <a:pt x="472" y="945"/>
                    <a:pt x="472" y="948"/>
                  </a:cubicBezTo>
                  <a:cubicBezTo>
                    <a:pt x="471" y="948"/>
                    <a:pt x="471" y="948"/>
                    <a:pt x="471" y="948"/>
                  </a:cubicBezTo>
                  <a:cubicBezTo>
                    <a:pt x="471" y="949"/>
                    <a:pt x="471" y="949"/>
                    <a:pt x="471" y="949"/>
                  </a:cubicBezTo>
                  <a:cubicBezTo>
                    <a:pt x="467" y="951"/>
                    <a:pt x="466" y="951"/>
                    <a:pt x="465" y="950"/>
                  </a:cubicBezTo>
                  <a:cubicBezTo>
                    <a:pt x="465" y="952"/>
                    <a:pt x="465" y="952"/>
                    <a:pt x="465" y="952"/>
                  </a:cubicBezTo>
                  <a:cubicBezTo>
                    <a:pt x="463" y="952"/>
                    <a:pt x="463" y="952"/>
                    <a:pt x="463" y="952"/>
                  </a:cubicBezTo>
                  <a:cubicBezTo>
                    <a:pt x="463" y="953"/>
                    <a:pt x="463" y="953"/>
                    <a:pt x="463" y="953"/>
                  </a:cubicBezTo>
                  <a:cubicBezTo>
                    <a:pt x="461" y="953"/>
                    <a:pt x="460" y="953"/>
                    <a:pt x="460" y="953"/>
                  </a:cubicBezTo>
                  <a:cubicBezTo>
                    <a:pt x="460" y="952"/>
                    <a:pt x="460" y="952"/>
                    <a:pt x="460" y="952"/>
                  </a:cubicBezTo>
                  <a:cubicBezTo>
                    <a:pt x="457" y="952"/>
                    <a:pt x="458" y="952"/>
                    <a:pt x="457" y="952"/>
                  </a:cubicBezTo>
                  <a:cubicBezTo>
                    <a:pt x="457" y="953"/>
                    <a:pt x="457" y="953"/>
                    <a:pt x="457" y="953"/>
                  </a:cubicBezTo>
                  <a:cubicBezTo>
                    <a:pt x="449" y="955"/>
                    <a:pt x="446" y="959"/>
                    <a:pt x="441" y="958"/>
                  </a:cubicBezTo>
                  <a:cubicBezTo>
                    <a:pt x="441" y="964"/>
                    <a:pt x="436" y="960"/>
                    <a:pt x="435" y="960"/>
                  </a:cubicBezTo>
                  <a:cubicBezTo>
                    <a:pt x="435" y="961"/>
                    <a:pt x="435" y="961"/>
                    <a:pt x="435" y="961"/>
                  </a:cubicBezTo>
                  <a:cubicBezTo>
                    <a:pt x="432" y="962"/>
                    <a:pt x="432" y="963"/>
                    <a:pt x="431" y="962"/>
                  </a:cubicBezTo>
                  <a:cubicBezTo>
                    <a:pt x="431" y="965"/>
                    <a:pt x="430" y="965"/>
                    <a:pt x="430" y="966"/>
                  </a:cubicBezTo>
                  <a:cubicBezTo>
                    <a:pt x="425" y="968"/>
                    <a:pt x="417" y="971"/>
                    <a:pt x="414" y="968"/>
                  </a:cubicBezTo>
                  <a:cubicBezTo>
                    <a:pt x="410" y="970"/>
                    <a:pt x="409" y="970"/>
                    <a:pt x="408" y="971"/>
                  </a:cubicBezTo>
                  <a:cubicBezTo>
                    <a:pt x="408" y="972"/>
                    <a:pt x="408" y="972"/>
                    <a:pt x="408" y="972"/>
                  </a:cubicBezTo>
                  <a:cubicBezTo>
                    <a:pt x="393" y="975"/>
                    <a:pt x="385" y="982"/>
                    <a:pt x="376" y="982"/>
                  </a:cubicBezTo>
                  <a:cubicBezTo>
                    <a:pt x="374" y="986"/>
                    <a:pt x="371" y="988"/>
                    <a:pt x="372" y="988"/>
                  </a:cubicBezTo>
                  <a:cubicBezTo>
                    <a:pt x="369" y="988"/>
                    <a:pt x="368" y="988"/>
                    <a:pt x="367" y="988"/>
                  </a:cubicBezTo>
                  <a:cubicBezTo>
                    <a:pt x="367" y="992"/>
                    <a:pt x="367" y="994"/>
                    <a:pt x="367" y="995"/>
                  </a:cubicBezTo>
                  <a:cubicBezTo>
                    <a:pt x="366" y="995"/>
                    <a:pt x="366" y="995"/>
                    <a:pt x="366" y="995"/>
                  </a:cubicBezTo>
                  <a:cubicBezTo>
                    <a:pt x="366" y="1001"/>
                    <a:pt x="363" y="1004"/>
                    <a:pt x="364" y="1007"/>
                  </a:cubicBezTo>
                  <a:cubicBezTo>
                    <a:pt x="360" y="1007"/>
                    <a:pt x="362" y="1010"/>
                    <a:pt x="361" y="1010"/>
                  </a:cubicBezTo>
                  <a:cubicBezTo>
                    <a:pt x="360" y="1010"/>
                    <a:pt x="360" y="1010"/>
                    <a:pt x="360" y="1010"/>
                  </a:cubicBezTo>
                  <a:cubicBezTo>
                    <a:pt x="360" y="1013"/>
                    <a:pt x="360" y="1014"/>
                    <a:pt x="360" y="1014"/>
                  </a:cubicBezTo>
                  <a:cubicBezTo>
                    <a:pt x="359" y="1014"/>
                    <a:pt x="359" y="1014"/>
                    <a:pt x="359" y="1014"/>
                  </a:cubicBezTo>
                  <a:cubicBezTo>
                    <a:pt x="359" y="1016"/>
                    <a:pt x="359" y="1016"/>
                    <a:pt x="359" y="1016"/>
                  </a:cubicBezTo>
                  <a:cubicBezTo>
                    <a:pt x="356" y="1016"/>
                    <a:pt x="357" y="1016"/>
                    <a:pt x="357" y="1016"/>
                  </a:cubicBezTo>
                  <a:cubicBezTo>
                    <a:pt x="357" y="1017"/>
                    <a:pt x="357" y="1017"/>
                    <a:pt x="357" y="1017"/>
                  </a:cubicBezTo>
                  <a:cubicBezTo>
                    <a:pt x="355" y="1017"/>
                    <a:pt x="355" y="1017"/>
                    <a:pt x="355" y="1017"/>
                  </a:cubicBezTo>
                  <a:cubicBezTo>
                    <a:pt x="355" y="1018"/>
                    <a:pt x="355" y="1018"/>
                    <a:pt x="355" y="1018"/>
                  </a:cubicBezTo>
                  <a:cubicBezTo>
                    <a:pt x="353" y="1018"/>
                    <a:pt x="353" y="1018"/>
                    <a:pt x="353" y="1018"/>
                  </a:cubicBezTo>
                  <a:cubicBezTo>
                    <a:pt x="353" y="1021"/>
                    <a:pt x="351" y="1021"/>
                    <a:pt x="352" y="1022"/>
                  </a:cubicBezTo>
                  <a:cubicBezTo>
                    <a:pt x="351" y="1022"/>
                    <a:pt x="351" y="1022"/>
                    <a:pt x="351" y="1022"/>
                  </a:cubicBezTo>
                  <a:cubicBezTo>
                    <a:pt x="351" y="1020"/>
                    <a:pt x="351" y="1020"/>
                    <a:pt x="351" y="1020"/>
                  </a:cubicBezTo>
                  <a:cubicBezTo>
                    <a:pt x="347" y="1020"/>
                    <a:pt x="347" y="1022"/>
                    <a:pt x="347" y="1023"/>
                  </a:cubicBezTo>
                  <a:cubicBezTo>
                    <a:pt x="344" y="1020"/>
                    <a:pt x="342" y="1024"/>
                    <a:pt x="340" y="1023"/>
                  </a:cubicBezTo>
                  <a:cubicBezTo>
                    <a:pt x="340" y="1024"/>
                    <a:pt x="340" y="1024"/>
                    <a:pt x="340" y="1024"/>
                  </a:cubicBezTo>
                  <a:cubicBezTo>
                    <a:pt x="337" y="1024"/>
                    <a:pt x="337" y="1024"/>
                    <a:pt x="336" y="1024"/>
                  </a:cubicBezTo>
                  <a:cubicBezTo>
                    <a:pt x="336" y="1025"/>
                    <a:pt x="336" y="1025"/>
                    <a:pt x="336" y="1025"/>
                  </a:cubicBezTo>
                  <a:cubicBezTo>
                    <a:pt x="334" y="1025"/>
                    <a:pt x="334" y="1025"/>
                    <a:pt x="334" y="1025"/>
                  </a:cubicBezTo>
                  <a:cubicBezTo>
                    <a:pt x="334" y="1022"/>
                    <a:pt x="332" y="1021"/>
                    <a:pt x="333" y="1020"/>
                  </a:cubicBezTo>
                  <a:cubicBezTo>
                    <a:pt x="330" y="1020"/>
                    <a:pt x="330" y="1019"/>
                    <a:pt x="329" y="1019"/>
                  </a:cubicBezTo>
                  <a:cubicBezTo>
                    <a:pt x="329" y="1018"/>
                    <a:pt x="329" y="1018"/>
                    <a:pt x="329" y="1018"/>
                  </a:cubicBezTo>
                  <a:cubicBezTo>
                    <a:pt x="328" y="1018"/>
                    <a:pt x="328" y="1018"/>
                    <a:pt x="328" y="1018"/>
                  </a:cubicBezTo>
                  <a:cubicBezTo>
                    <a:pt x="328" y="1017"/>
                    <a:pt x="328" y="1017"/>
                    <a:pt x="328" y="1017"/>
                  </a:cubicBezTo>
                  <a:cubicBezTo>
                    <a:pt x="327" y="1017"/>
                    <a:pt x="327" y="1017"/>
                    <a:pt x="327" y="1017"/>
                  </a:cubicBezTo>
                  <a:cubicBezTo>
                    <a:pt x="327" y="1014"/>
                    <a:pt x="327" y="1015"/>
                    <a:pt x="327" y="1014"/>
                  </a:cubicBezTo>
                  <a:cubicBezTo>
                    <a:pt x="323" y="1015"/>
                    <a:pt x="325" y="1011"/>
                    <a:pt x="325" y="1011"/>
                  </a:cubicBezTo>
                  <a:cubicBezTo>
                    <a:pt x="321" y="1011"/>
                    <a:pt x="318" y="1010"/>
                    <a:pt x="319" y="1009"/>
                  </a:cubicBezTo>
                  <a:cubicBezTo>
                    <a:pt x="316" y="1009"/>
                    <a:pt x="317" y="1009"/>
                    <a:pt x="316" y="1009"/>
                  </a:cubicBezTo>
                  <a:cubicBezTo>
                    <a:pt x="316" y="1011"/>
                    <a:pt x="316" y="1011"/>
                    <a:pt x="316" y="1011"/>
                  </a:cubicBezTo>
                  <a:cubicBezTo>
                    <a:pt x="315" y="1011"/>
                    <a:pt x="315" y="1011"/>
                    <a:pt x="315" y="1011"/>
                  </a:cubicBezTo>
                  <a:cubicBezTo>
                    <a:pt x="315" y="1010"/>
                    <a:pt x="315" y="1010"/>
                    <a:pt x="315" y="1010"/>
                  </a:cubicBezTo>
                  <a:cubicBezTo>
                    <a:pt x="314" y="1010"/>
                    <a:pt x="314" y="1010"/>
                    <a:pt x="314" y="1010"/>
                  </a:cubicBezTo>
                  <a:cubicBezTo>
                    <a:pt x="314" y="1009"/>
                    <a:pt x="314" y="1009"/>
                    <a:pt x="314" y="1009"/>
                  </a:cubicBezTo>
                  <a:cubicBezTo>
                    <a:pt x="313" y="1009"/>
                    <a:pt x="313" y="1009"/>
                    <a:pt x="313" y="1009"/>
                  </a:cubicBezTo>
                  <a:cubicBezTo>
                    <a:pt x="313" y="1010"/>
                    <a:pt x="313" y="1010"/>
                    <a:pt x="313" y="1010"/>
                  </a:cubicBezTo>
                  <a:cubicBezTo>
                    <a:pt x="309" y="1010"/>
                    <a:pt x="309" y="1008"/>
                    <a:pt x="309" y="1007"/>
                  </a:cubicBezTo>
                  <a:cubicBezTo>
                    <a:pt x="307" y="1007"/>
                    <a:pt x="306" y="1007"/>
                    <a:pt x="306" y="1007"/>
                  </a:cubicBezTo>
                  <a:cubicBezTo>
                    <a:pt x="304" y="1004"/>
                    <a:pt x="304" y="1002"/>
                    <a:pt x="304" y="1000"/>
                  </a:cubicBezTo>
                  <a:cubicBezTo>
                    <a:pt x="303" y="1000"/>
                    <a:pt x="303" y="1000"/>
                    <a:pt x="303" y="1000"/>
                  </a:cubicBezTo>
                  <a:cubicBezTo>
                    <a:pt x="303" y="999"/>
                    <a:pt x="303" y="999"/>
                    <a:pt x="303" y="999"/>
                  </a:cubicBezTo>
                  <a:cubicBezTo>
                    <a:pt x="302" y="999"/>
                    <a:pt x="302" y="999"/>
                    <a:pt x="302" y="999"/>
                  </a:cubicBezTo>
                  <a:cubicBezTo>
                    <a:pt x="302" y="998"/>
                    <a:pt x="302" y="998"/>
                    <a:pt x="302" y="998"/>
                  </a:cubicBezTo>
                  <a:cubicBezTo>
                    <a:pt x="299" y="998"/>
                    <a:pt x="300" y="998"/>
                    <a:pt x="300" y="998"/>
                  </a:cubicBezTo>
                  <a:cubicBezTo>
                    <a:pt x="300" y="997"/>
                    <a:pt x="300" y="997"/>
                    <a:pt x="300" y="997"/>
                  </a:cubicBezTo>
                  <a:cubicBezTo>
                    <a:pt x="299" y="997"/>
                    <a:pt x="299" y="997"/>
                    <a:pt x="299" y="997"/>
                  </a:cubicBezTo>
                  <a:cubicBezTo>
                    <a:pt x="299" y="992"/>
                    <a:pt x="296" y="993"/>
                    <a:pt x="295" y="993"/>
                  </a:cubicBezTo>
                  <a:cubicBezTo>
                    <a:pt x="295" y="994"/>
                    <a:pt x="295" y="994"/>
                    <a:pt x="295" y="994"/>
                  </a:cubicBezTo>
                  <a:cubicBezTo>
                    <a:pt x="294" y="994"/>
                    <a:pt x="294" y="994"/>
                    <a:pt x="294" y="994"/>
                  </a:cubicBezTo>
                  <a:cubicBezTo>
                    <a:pt x="294" y="993"/>
                    <a:pt x="294" y="993"/>
                    <a:pt x="294" y="993"/>
                  </a:cubicBezTo>
                  <a:cubicBezTo>
                    <a:pt x="293" y="993"/>
                    <a:pt x="293" y="993"/>
                    <a:pt x="293" y="993"/>
                  </a:cubicBezTo>
                  <a:cubicBezTo>
                    <a:pt x="293" y="992"/>
                    <a:pt x="293" y="992"/>
                    <a:pt x="293" y="992"/>
                  </a:cubicBezTo>
                  <a:cubicBezTo>
                    <a:pt x="290" y="992"/>
                    <a:pt x="289" y="992"/>
                    <a:pt x="289" y="992"/>
                  </a:cubicBezTo>
                  <a:cubicBezTo>
                    <a:pt x="289" y="993"/>
                    <a:pt x="289" y="993"/>
                    <a:pt x="289" y="993"/>
                  </a:cubicBezTo>
                  <a:cubicBezTo>
                    <a:pt x="286" y="993"/>
                    <a:pt x="287" y="993"/>
                    <a:pt x="287" y="993"/>
                  </a:cubicBezTo>
                  <a:cubicBezTo>
                    <a:pt x="287" y="994"/>
                    <a:pt x="287" y="994"/>
                    <a:pt x="287" y="994"/>
                  </a:cubicBezTo>
                  <a:cubicBezTo>
                    <a:pt x="285" y="994"/>
                    <a:pt x="285" y="994"/>
                    <a:pt x="285" y="994"/>
                  </a:cubicBezTo>
                  <a:cubicBezTo>
                    <a:pt x="285" y="995"/>
                    <a:pt x="285" y="995"/>
                    <a:pt x="285" y="995"/>
                  </a:cubicBezTo>
                  <a:cubicBezTo>
                    <a:pt x="280" y="996"/>
                    <a:pt x="277" y="995"/>
                    <a:pt x="275" y="994"/>
                  </a:cubicBezTo>
                  <a:cubicBezTo>
                    <a:pt x="275" y="998"/>
                    <a:pt x="272" y="996"/>
                    <a:pt x="272" y="997"/>
                  </a:cubicBezTo>
                  <a:cubicBezTo>
                    <a:pt x="272" y="998"/>
                    <a:pt x="272" y="998"/>
                    <a:pt x="272" y="998"/>
                  </a:cubicBezTo>
                  <a:cubicBezTo>
                    <a:pt x="271" y="998"/>
                    <a:pt x="271" y="998"/>
                    <a:pt x="271" y="998"/>
                  </a:cubicBezTo>
                  <a:cubicBezTo>
                    <a:pt x="271" y="1001"/>
                    <a:pt x="271" y="1000"/>
                    <a:pt x="271" y="1000"/>
                  </a:cubicBezTo>
                  <a:cubicBezTo>
                    <a:pt x="270" y="1000"/>
                    <a:pt x="270" y="1000"/>
                    <a:pt x="270" y="1000"/>
                  </a:cubicBezTo>
                  <a:cubicBezTo>
                    <a:pt x="270" y="1003"/>
                    <a:pt x="272" y="1002"/>
                    <a:pt x="271" y="1003"/>
                  </a:cubicBezTo>
                  <a:cubicBezTo>
                    <a:pt x="270" y="1005"/>
                    <a:pt x="269" y="1004"/>
                    <a:pt x="269" y="1004"/>
                  </a:cubicBezTo>
                  <a:cubicBezTo>
                    <a:pt x="269" y="1007"/>
                    <a:pt x="266" y="1006"/>
                    <a:pt x="267" y="1006"/>
                  </a:cubicBezTo>
                  <a:cubicBezTo>
                    <a:pt x="267" y="1005"/>
                    <a:pt x="267" y="1005"/>
                    <a:pt x="267" y="1005"/>
                  </a:cubicBezTo>
                  <a:cubicBezTo>
                    <a:pt x="264" y="1005"/>
                    <a:pt x="263" y="1005"/>
                    <a:pt x="263" y="1005"/>
                  </a:cubicBezTo>
                  <a:cubicBezTo>
                    <a:pt x="263" y="1006"/>
                    <a:pt x="263" y="1006"/>
                    <a:pt x="263" y="1006"/>
                  </a:cubicBezTo>
                  <a:cubicBezTo>
                    <a:pt x="262" y="1006"/>
                    <a:pt x="262" y="1006"/>
                    <a:pt x="262" y="1006"/>
                  </a:cubicBezTo>
                  <a:cubicBezTo>
                    <a:pt x="262" y="1010"/>
                    <a:pt x="258" y="1008"/>
                    <a:pt x="257" y="1009"/>
                  </a:cubicBezTo>
                  <a:cubicBezTo>
                    <a:pt x="256" y="1012"/>
                    <a:pt x="237" y="1010"/>
                    <a:pt x="239" y="1009"/>
                  </a:cubicBezTo>
                  <a:cubicBezTo>
                    <a:pt x="238" y="1009"/>
                    <a:pt x="238" y="1009"/>
                    <a:pt x="238" y="1009"/>
                  </a:cubicBezTo>
                  <a:cubicBezTo>
                    <a:pt x="238" y="1007"/>
                    <a:pt x="238" y="1007"/>
                    <a:pt x="238" y="1007"/>
                  </a:cubicBezTo>
                  <a:cubicBezTo>
                    <a:pt x="233" y="1006"/>
                    <a:pt x="232" y="1006"/>
                    <a:pt x="230" y="1007"/>
                  </a:cubicBezTo>
                  <a:cubicBezTo>
                    <a:pt x="229" y="1002"/>
                    <a:pt x="224" y="1008"/>
                    <a:pt x="221" y="1006"/>
                  </a:cubicBezTo>
                  <a:cubicBezTo>
                    <a:pt x="221" y="1009"/>
                    <a:pt x="221" y="1008"/>
                    <a:pt x="221" y="1009"/>
                  </a:cubicBezTo>
                  <a:cubicBezTo>
                    <a:pt x="220" y="1009"/>
                    <a:pt x="220" y="1009"/>
                    <a:pt x="220" y="1009"/>
                  </a:cubicBezTo>
                  <a:cubicBezTo>
                    <a:pt x="220" y="1010"/>
                    <a:pt x="220" y="1010"/>
                    <a:pt x="220" y="1010"/>
                  </a:cubicBezTo>
                  <a:cubicBezTo>
                    <a:pt x="217" y="1010"/>
                    <a:pt x="216" y="1012"/>
                    <a:pt x="214" y="1011"/>
                  </a:cubicBezTo>
                  <a:cubicBezTo>
                    <a:pt x="214" y="1012"/>
                    <a:pt x="214" y="1012"/>
                    <a:pt x="214" y="1012"/>
                  </a:cubicBezTo>
                  <a:cubicBezTo>
                    <a:pt x="213" y="1012"/>
                    <a:pt x="213" y="1012"/>
                    <a:pt x="213" y="1012"/>
                  </a:cubicBezTo>
                  <a:cubicBezTo>
                    <a:pt x="213" y="1013"/>
                    <a:pt x="213" y="1013"/>
                    <a:pt x="213" y="1013"/>
                  </a:cubicBezTo>
                  <a:cubicBezTo>
                    <a:pt x="211" y="1013"/>
                    <a:pt x="210" y="1013"/>
                    <a:pt x="210" y="1013"/>
                  </a:cubicBezTo>
                  <a:cubicBezTo>
                    <a:pt x="210" y="1011"/>
                    <a:pt x="210" y="1011"/>
                    <a:pt x="210" y="1011"/>
                  </a:cubicBezTo>
                  <a:cubicBezTo>
                    <a:pt x="208" y="1011"/>
                    <a:pt x="208" y="1011"/>
                    <a:pt x="208" y="1011"/>
                  </a:cubicBezTo>
                  <a:cubicBezTo>
                    <a:pt x="208" y="1008"/>
                    <a:pt x="207" y="1008"/>
                    <a:pt x="207" y="1007"/>
                  </a:cubicBezTo>
                  <a:cubicBezTo>
                    <a:pt x="206" y="1007"/>
                    <a:pt x="206" y="1007"/>
                    <a:pt x="206" y="1007"/>
                  </a:cubicBezTo>
                  <a:cubicBezTo>
                    <a:pt x="206" y="1006"/>
                    <a:pt x="206" y="1006"/>
                    <a:pt x="206" y="1006"/>
                  </a:cubicBezTo>
                  <a:cubicBezTo>
                    <a:pt x="203" y="1006"/>
                    <a:pt x="202" y="1006"/>
                    <a:pt x="201" y="1006"/>
                  </a:cubicBezTo>
                  <a:cubicBezTo>
                    <a:pt x="201" y="1005"/>
                    <a:pt x="201" y="1005"/>
                    <a:pt x="201" y="1005"/>
                  </a:cubicBezTo>
                  <a:cubicBezTo>
                    <a:pt x="199" y="1005"/>
                    <a:pt x="199" y="1005"/>
                    <a:pt x="199" y="1005"/>
                  </a:cubicBezTo>
                  <a:cubicBezTo>
                    <a:pt x="199" y="1006"/>
                    <a:pt x="199" y="1006"/>
                    <a:pt x="199" y="1006"/>
                  </a:cubicBezTo>
                  <a:cubicBezTo>
                    <a:pt x="198" y="1006"/>
                    <a:pt x="198" y="1006"/>
                    <a:pt x="198" y="1006"/>
                  </a:cubicBezTo>
                  <a:cubicBezTo>
                    <a:pt x="198" y="1005"/>
                    <a:pt x="198" y="1005"/>
                    <a:pt x="198" y="1005"/>
                  </a:cubicBezTo>
                  <a:cubicBezTo>
                    <a:pt x="197" y="1005"/>
                    <a:pt x="197" y="1005"/>
                    <a:pt x="197" y="1005"/>
                  </a:cubicBezTo>
                  <a:cubicBezTo>
                    <a:pt x="197" y="1006"/>
                    <a:pt x="197" y="1006"/>
                    <a:pt x="197" y="1006"/>
                  </a:cubicBezTo>
                  <a:cubicBezTo>
                    <a:pt x="194" y="1006"/>
                    <a:pt x="194" y="1006"/>
                    <a:pt x="194" y="1006"/>
                  </a:cubicBezTo>
                  <a:cubicBezTo>
                    <a:pt x="194" y="1007"/>
                    <a:pt x="194" y="1007"/>
                    <a:pt x="194" y="1007"/>
                  </a:cubicBezTo>
                  <a:cubicBezTo>
                    <a:pt x="192" y="1007"/>
                    <a:pt x="191" y="1007"/>
                    <a:pt x="191" y="1007"/>
                  </a:cubicBezTo>
                  <a:cubicBezTo>
                    <a:pt x="191" y="1009"/>
                    <a:pt x="191" y="1009"/>
                    <a:pt x="191" y="1009"/>
                  </a:cubicBezTo>
                  <a:cubicBezTo>
                    <a:pt x="188" y="1008"/>
                    <a:pt x="188" y="1010"/>
                    <a:pt x="188" y="1010"/>
                  </a:cubicBezTo>
                  <a:cubicBezTo>
                    <a:pt x="188" y="1009"/>
                    <a:pt x="188" y="1009"/>
                    <a:pt x="188" y="1009"/>
                  </a:cubicBezTo>
                  <a:cubicBezTo>
                    <a:pt x="185" y="1009"/>
                    <a:pt x="184" y="1007"/>
                    <a:pt x="182" y="1007"/>
                  </a:cubicBezTo>
                  <a:cubicBezTo>
                    <a:pt x="182" y="1006"/>
                    <a:pt x="182" y="1006"/>
                    <a:pt x="182" y="1006"/>
                  </a:cubicBezTo>
                  <a:cubicBezTo>
                    <a:pt x="177" y="1008"/>
                    <a:pt x="174" y="1009"/>
                    <a:pt x="172" y="1006"/>
                  </a:cubicBezTo>
                  <a:cubicBezTo>
                    <a:pt x="172" y="1009"/>
                    <a:pt x="172" y="1010"/>
                    <a:pt x="172" y="1011"/>
                  </a:cubicBezTo>
                  <a:cubicBezTo>
                    <a:pt x="170" y="1011"/>
                    <a:pt x="170" y="1011"/>
                    <a:pt x="170" y="1011"/>
                  </a:cubicBezTo>
                  <a:cubicBezTo>
                    <a:pt x="170" y="1014"/>
                    <a:pt x="170" y="1015"/>
                    <a:pt x="170" y="1016"/>
                  </a:cubicBezTo>
                  <a:cubicBezTo>
                    <a:pt x="166" y="1016"/>
                    <a:pt x="164" y="1015"/>
                    <a:pt x="162" y="1014"/>
                  </a:cubicBezTo>
                  <a:cubicBezTo>
                    <a:pt x="162" y="1013"/>
                    <a:pt x="162" y="1013"/>
                    <a:pt x="162" y="1013"/>
                  </a:cubicBezTo>
                  <a:cubicBezTo>
                    <a:pt x="161" y="1013"/>
                    <a:pt x="161" y="1013"/>
                    <a:pt x="161" y="1013"/>
                  </a:cubicBezTo>
                  <a:cubicBezTo>
                    <a:pt x="161" y="1014"/>
                    <a:pt x="161" y="1014"/>
                    <a:pt x="161" y="1014"/>
                  </a:cubicBezTo>
                  <a:cubicBezTo>
                    <a:pt x="158" y="1014"/>
                    <a:pt x="158" y="1013"/>
                    <a:pt x="157" y="1013"/>
                  </a:cubicBezTo>
                  <a:cubicBezTo>
                    <a:pt x="157" y="1012"/>
                    <a:pt x="157" y="1012"/>
                    <a:pt x="157" y="1012"/>
                  </a:cubicBezTo>
                  <a:cubicBezTo>
                    <a:pt x="154" y="1012"/>
                    <a:pt x="152" y="1010"/>
                    <a:pt x="151" y="1010"/>
                  </a:cubicBezTo>
                  <a:cubicBezTo>
                    <a:pt x="150" y="1011"/>
                    <a:pt x="150" y="1011"/>
                    <a:pt x="150" y="1011"/>
                  </a:cubicBezTo>
                  <a:cubicBezTo>
                    <a:pt x="150" y="1010"/>
                    <a:pt x="150" y="1010"/>
                    <a:pt x="150" y="1010"/>
                  </a:cubicBezTo>
                  <a:cubicBezTo>
                    <a:pt x="149" y="1010"/>
                    <a:pt x="149" y="1010"/>
                    <a:pt x="149" y="1010"/>
                  </a:cubicBezTo>
                  <a:cubicBezTo>
                    <a:pt x="149" y="1007"/>
                    <a:pt x="149" y="1008"/>
                    <a:pt x="149" y="1007"/>
                  </a:cubicBezTo>
                  <a:cubicBezTo>
                    <a:pt x="147" y="1008"/>
                    <a:pt x="147" y="1006"/>
                    <a:pt x="147" y="1006"/>
                  </a:cubicBezTo>
                  <a:cubicBezTo>
                    <a:pt x="147" y="1007"/>
                    <a:pt x="147" y="1007"/>
                    <a:pt x="147" y="1007"/>
                  </a:cubicBezTo>
                  <a:cubicBezTo>
                    <a:pt x="144" y="1007"/>
                    <a:pt x="143" y="1007"/>
                    <a:pt x="143" y="1007"/>
                  </a:cubicBezTo>
                  <a:cubicBezTo>
                    <a:pt x="143" y="1006"/>
                    <a:pt x="143" y="1006"/>
                    <a:pt x="143" y="1006"/>
                  </a:cubicBezTo>
                  <a:cubicBezTo>
                    <a:pt x="142" y="1006"/>
                    <a:pt x="142" y="1006"/>
                    <a:pt x="142" y="1006"/>
                  </a:cubicBezTo>
                  <a:cubicBezTo>
                    <a:pt x="142" y="1004"/>
                    <a:pt x="142" y="1003"/>
                    <a:pt x="142" y="1003"/>
                  </a:cubicBezTo>
                  <a:cubicBezTo>
                    <a:pt x="143" y="1003"/>
                    <a:pt x="143" y="1003"/>
                    <a:pt x="143" y="1003"/>
                  </a:cubicBezTo>
                  <a:cubicBezTo>
                    <a:pt x="139" y="1000"/>
                    <a:pt x="139" y="1000"/>
                    <a:pt x="140" y="998"/>
                  </a:cubicBezTo>
                  <a:cubicBezTo>
                    <a:pt x="138" y="998"/>
                    <a:pt x="138" y="998"/>
                    <a:pt x="138" y="998"/>
                  </a:cubicBezTo>
                  <a:cubicBezTo>
                    <a:pt x="138" y="999"/>
                    <a:pt x="138" y="999"/>
                    <a:pt x="138" y="999"/>
                  </a:cubicBezTo>
                  <a:cubicBezTo>
                    <a:pt x="137" y="999"/>
                    <a:pt x="137" y="999"/>
                    <a:pt x="137" y="999"/>
                  </a:cubicBezTo>
                  <a:cubicBezTo>
                    <a:pt x="137" y="1000"/>
                    <a:pt x="137" y="1000"/>
                    <a:pt x="137" y="1000"/>
                  </a:cubicBezTo>
                  <a:cubicBezTo>
                    <a:pt x="134" y="1000"/>
                    <a:pt x="131" y="1000"/>
                    <a:pt x="130" y="1000"/>
                  </a:cubicBezTo>
                  <a:cubicBezTo>
                    <a:pt x="130" y="998"/>
                    <a:pt x="130" y="998"/>
                    <a:pt x="130" y="998"/>
                  </a:cubicBezTo>
                  <a:cubicBezTo>
                    <a:pt x="129" y="998"/>
                    <a:pt x="129" y="998"/>
                    <a:pt x="129" y="998"/>
                  </a:cubicBezTo>
                  <a:cubicBezTo>
                    <a:pt x="129" y="997"/>
                    <a:pt x="129" y="997"/>
                    <a:pt x="129" y="997"/>
                  </a:cubicBezTo>
                  <a:cubicBezTo>
                    <a:pt x="128" y="997"/>
                    <a:pt x="128" y="997"/>
                    <a:pt x="128" y="997"/>
                  </a:cubicBezTo>
                  <a:cubicBezTo>
                    <a:pt x="128" y="998"/>
                    <a:pt x="128" y="998"/>
                    <a:pt x="128" y="998"/>
                  </a:cubicBezTo>
                  <a:cubicBezTo>
                    <a:pt x="127" y="998"/>
                    <a:pt x="127" y="998"/>
                    <a:pt x="127" y="998"/>
                  </a:cubicBezTo>
                  <a:cubicBezTo>
                    <a:pt x="127" y="999"/>
                    <a:pt x="127" y="999"/>
                    <a:pt x="127" y="999"/>
                  </a:cubicBezTo>
                  <a:cubicBezTo>
                    <a:pt x="125" y="999"/>
                    <a:pt x="125" y="999"/>
                    <a:pt x="125" y="999"/>
                  </a:cubicBezTo>
                  <a:cubicBezTo>
                    <a:pt x="125" y="1002"/>
                    <a:pt x="125" y="1001"/>
                    <a:pt x="125" y="1001"/>
                  </a:cubicBezTo>
                  <a:cubicBezTo>
                    <a:pt x="124" y="1001"/>
                    <a:pt x="124" y="1001"/>
                    <a:pt x="124" y="1001"/>
                  </a:cubicBezTo>
                  <a:cubicBezTo>
                    <a:pt x="124" y="1003"/>
                    <a:pt x="124" y="1003"/>
                    <a:pt x="124" y="1003"/>
                  </a:cubicBezTo>
                  <a:cubicBezTo>
                    <a:pt x="123" y="1003"/>
                    <a:pt x="123" y="1003"/>
                    <a:pt x="123" y="1003"/>
                  </a:cubicBezTo>
                  <a:cubicBezTo>
                    <a:pt x="123" y="1004"/>
                    <a:pt x="123" y="1004"/>
                    <a:pt x="123" y="1004"/>
                  </a:cubicBezTo>
                  <a:cubicBezTo>
                    <a:pt x="124" y="1004"/>
                    <a:pt x="124" y="1004"/>
                    <a:pt x="124" y="1004"/>
                  </a:cubicBezTo>
                  <a:cubicBezTo>
                    <a:pt x="124" y="1005"/>
                    <a:pt x="124" y="1005"/>
                    <a:pt x="124" y="1005"/>
                  </a:cubicBezTo>
                  <a:cubicBezTo>
                    <a:pt x="123" y="1005"/>
                    <a:pt x="123" y="1005"/>
                    <a:pt x="123" y="1005"/>
                  </a:cubicBezTo>
                  <a:cubicBezTo>
                    <a:pt x="123" y="1008"/>
                    <a:pt x="123" y="1007"/>
                    <a:pt x="123" y="1007"/>
                  </a:cubicBezTo>
                  <a:cubicBezTo>
                    <a:pt x="122" y="1007"/>
                    <a:pt x="122" y="1007"/>
                    <a:pt x="122" y="1007"/>
                  </a:cubicBezTo>
                  <a:cubicBezTo>
                    <a:pt x="125" y="1010"/>
                    <a:pt x="122" y="1010"/>
                    <a:pt x="123" y="1011"/>
                  </a:cubicBezTo>
                  <a:cubicBezTo>
                    <a:pt x="122" y="1011"/>
                    <a:pt x="122" y="1011"/>
                    <a:pt x="122" y="1011"/>
                  </a:cubicBezTo>
                  <a:cubicBezTo>
                    <a:pt x="122" y="1012"/>
                    <a:pt x="122" y="1012"/>
                    <a:pt x="122" y="1012"/>
                  </a:cubicBezTo>
                  <a:cubicBezTo>
                    <a:pt x="123" y="1012"/>
                    <a:pt x="123" y="1012"/>
                    <a:pt x="123" y="1012"/>
                  </a:cubicBezTo>
                  <a:cubicBezTo>
                    <a:pt x="123" y="1015"/>
                    <a:pt x="123" y="1014"/>
                    <a:pt x="123" y="1014"/>
                  </a:cubicBezTo>
                  <a:cubicBezTo>
                    <a:pt x="122" y="1014"/>
                    <a:pt x="122" y="1014"/>
                    <a:pt x="122" y="1014"/>
                  </a:cubicBezTo>
                  <a:cubicBezTo>
                    <a:pt x="122" y="1017"/>
                    <a:pt x="122" y="1017"/>
                    <a:pt x="122" y="1017"/>
                  </a:cubicBezTo>
                  <a:cubicBezTo>
                    <a:pt x="123" y="1017"/>
                    <a:pt x="123" y="1017"/>
                    <a:pt x="123" y="1017"/>
                  </a:cubicBezTo>
                  <a:cubicBezTo>
                    <a:pt x="123" y="1018"/>
                    <a:pt x="123" y="1018"/>
                    <a:pt x="123" y="1018"/>
                  </a:cubicBezTo>
                  <a:cubicBezTo>
                    <a:pt x="120" y="1018"/>
                    <a:pt x="120" y="1018"/>
                    <a:pt x="119" y="1018"/>
                  </a:cubicBezTo>
                  <a:cubicBezTo>
                    <a:pt x="119" y="1019"/>
                    <a:pt x="119" y="1019"/>
                    <a:pt x="119" y="1019"/>
                  </a:cubicBezTo>
                  <a:cubicBezTo>
                    <a:pt x="117" y="1019"/>
                    <a:pt x="116" y="1019"/>
                    <a:pt x="116" y="1019"/>
                  </a:cubicBezTo>
                  <a:cubicBezTo>
                    <a:pt x="116" y="1023"/>
                    <a:pt x="113" y="1021"/>
                    <a:pt x="112" y="1022"/>
                  </a:cubicBezTo>
                  <a:cubicBezTo>
                    <a:pt x="112" y="1020"/>
                    <a:pt x="112" y="1020"/>
                    <a:pt x="112" y="1020"/>
                  </a:cubicBezTo>
                  <a:cubicBezTo>
                    <a:pt x="109" y="1021"/>
                    <a:pt x="108" y="1019"/>
                    <a:pt x="108" y="1019"/>
                  </a:cubicBezTo>
                  <a:cubicBezTo>
                    <a:pt x="108" y="1020"/>
                    <a:pt x="108" y="1020"/>
                    <a:pt x="108" y="1020"/>
                  </a:cubicBezTo>
                  <a:cubicBezTo>
                    <a:pt x="106" y="1020"/>
                    <a:pt x="106" y="1020"/>
                    <a:pt x="106" y="1020"/>
                  </a:cubicBezTo>
                  <a:cubicBezTo>
                    <a:pt x="106" y="1019"/>
                    <a:pt x="106" y="1019"/>
                    <a:pt x="106" y="1019"/>
                  </a:cubicBezTo>
                  <a:cubicBezTo>
                    <a:pt x="104" y="1019"/>
                    <a:pt x="103" y="1019"/>
                    <a:pt x="103" y="1019"/>
                  </a:cubicBezTo>
                  <a:cubicBezTo>
                    <a:pt x="102" y="1024"/>
                    <a:pt x="106" y="1023"/>
                    <a:pt x="106" y="1023"/>
                  </a:cubicBezTo>
                  <a:cubicBezTo>
                    <a:pt x="106" y="1026"/>
                    <a:pt x="106" y="1025"/>
                    <a:pt x="106" y="1026"/>
                  </a:cubicBezTo>
                  <a:cubicBezTo>
                    <a:pt x="108" y="1026"/>
                    <a:pt x="108" y="1026"/>
                    <a:pt x="108" y="1026"/>
                  </a:cubicBezTo>
                  <a:cubicBezTo>
                    <a:pt x="108" y="1030"/>
                    <a:pt x="105" y="1028"/>
                    <a:pt x="105" y="1029"/>
                  </a:cubicBezTo>
                  <a:cubicBezTo>
                    <a:pt x="105" y="1030"/>
                    <a:pt x="105" y="1030"/>
                    <a:pt x="105" y="1030"/>
                  </a:cubicBezTo>
                  <a:cubicBezTo>
                    <a:pt x="101" y="1031"/>
                    <a:pt x="100" y="1029"/>
                    <a:pt x="100" y="1028"/>
                  </a:cubicBezTo>
                  <a:cubicBezTo>
                    <a:pt x="97" y="1028"/>
                    <a:pt x="95" y="1028"/>
                    <a:pt x="95" y="1028"/>
                  </a:cubicBezTo>
                  <a:cubicBezTo>
                    <a:pt x="96" y="1021"/>
                    <a:pt x="99" y="1018"/>
                    <a:pt x="97" y="1014"/>
                  </a:cubicBezTo>
                  <a:cubicBezTo>
                    <a:pt x="94" y="1014"/>
                    <a:pt x="95" y="1014"/>
                    <a:pt x="95" y="1014"/>
                  </a:cubicBezTo>
                  <a:cubicBezTo>
                    <a:pt x="96" y="1013"/>
                    <a:pt x="96" y="1013"/>
                    <a:pt x="96" y="1013"/>
                  </a:cubicBezTo>
                  <a:cubicBezTo>
                    <a:pt x="95" y="1013"/>
                    <a:pt x="95" y="1013"/>
                    <a:pt x="95" y="1013"/>
                  </a:cubicBezTo>
                  <a:cubicBezTo>
                    <a:pt x="95" y="1011"/>
                    <a:pt x="95" y="1011"/>
                    <a:pt x="95" y="1011"/>
                  </a:cubicBezTo>
                  <a:cubicBezTo>
                    <a:pt x="92" y="1011"/>
                    <a:pt x="92" y="1009"/>
                    <a:pt x="92" y="1010"/>
                  </a:cubicBezTo>
                  <a:cubicBezTo>
                    <a:pt x="92" y="1011"/>
                    <a:pt x="92" y="1011"/>
                    <a:pt x="92" y="1011"/>
                  </a:cubicBezTo>
                  <a:cubicBezTo>
                    <a:pt x="91" y="1011"/>
                    <a:pt x="91" y="1011"/>
                    <a:pt x="91" y="1011"/>
                  </a:cubicBezTo>
                  <a:cubicBezTo>
                    <a:pt x="91" y="1008"/>
                    <a:pt x="91" y="1009"/>
                    <a:pt x="91" y="1009"/>
                  </a:cubicBezTo>
                  <a:cubicBezTo>
                    <a:pt x="90" y="1009"/>
                    <a:pt x="90" y="1009"/>
                    <a:pt x="90" y="1009"/>
                  </a:cubicBezTo>
                  <a:cubicBezTo>
                    <a:pt x="90" y="1006"/>
                    <a:pt x="90" y="1005"/>
                    <a:pt x="90" y="1005"/>
                  </a:cubicBezTo>
                  <a:cubicBezTo>
                    <a:pt x="87" y="1005"/>
                    <a:pt x="88" y="1005"/>
                    <a:pt x="87" y="1005"/>
                  </a:cubicBezTo>
                  <a:cubicBezTo>
                    <a:pt x="87" y="1006"/>
                    <a:pt x="87" y="1006"/>
                    <a:pt x="87" y="1006"/>
                  </a:cubicBezTo>
                  <a:cubicBezTo>
                    <a:pt x="86" y="1006"/>
                    <a:pt x="86" y="1006"/>
                    <a:pt x="86" y="1006"/>
                  </a:cubicBezTo>
                  <a:cubicBezTo>
                    <a:pt x="86" y="1003"/>
                    <a:pt x="86" y="1004"/>
                    <a:pt x="86" y="1004"/>
                  </a:cubicBezTo>
                  <a:cubicBezTo>
                    <a:pt x="84" y="1006"/>
                    <a:pt x="83" y="1004"/>
                    <a:pt x="83" y="1005"/>
                  </a:cubicBezTo>
                  <a:cubicBezTo>
                    <a:pt x="83" y="1006"/>
                    <a:pt x="83" y="1006"/>
                    <a:pt x="83" y="1006"/>
                  </a:cubicBezTo>
                  <a:cubicBezTo>
                    <a:pt x="84" y="1006"/>
                    <a:pt x="84" y="1006"/>
                    <a:pt x="84" y="1006"/>
                  </a:cubicBezTo>
                  <a:cubicBezTo>
                    <a:pt x="84" y="1007"/>
                    <a:pt x="84" y="1007"/>
                    <a:pt x="84" y="1007"/>
                  </a:cubicBezTo>
                  <a:cubicBezTo>
                    <a:pt x="80" y="1007"/>
                    <a:pt x="82" y="1005"/>
                    <a:pt x="82" y="1005"/>
                  </a:cubicBezTo>
                  <a:cubicBezTo>
                    <a:pt x="80" y="1005"/>
                    <a:pt x="80" y="1005"/>
                    <a:pt x="80" y="1005"/>
                  </a:cubicBezTo>
                  <a:cubicBezTo>
                    <a:pt x="80" y="1006"/>
                    <a:pt x="80" y="1006"/>
                    <a:pt x="80" y="1006"/>
                  </a:cubicBezTo>
                  <a:cubicBezTo>
                    <a:pt x="78" y="1006"/>
                    <a:pt x="78" y="1006"/>
                    <a:pt x="78" y="1006"/>
                  </a:cubicBezTo>
                  <a:cubicBezTo>
                    <a:pt x="78" y="1007"/>
                    <a:pt x="78" y="1007"/>
                    <a:pt x="78" y="1007"/>
                  </a:cubicBezTo>
                  <a:cubicBezTo>
                    <a:pt x="77" y="1007"/>
                    <a:pt x="77" y="1007"/>
                    <a:pt x="77" y="1007"/>
                  </a:cubicBezTo>
                  <a:cubicBezTo>
                    <a:pt x="77" y="1009"/>
                    <a:pt x="77" y="1009"/>
                    <a:pt x="77" y="1009"/>
                  </a:cubicBezTo>
                  <a:cubicBezTo>
                    <a:pt x="73" y="1009"/>
                    <a:pt x="73" y="1012"/>
                    <a:pt x="73" y="1012"/>
                  </a:cubicBezTo>
                  <a:cubicBezTo>
                    <a:pt x="70" y="1012"/>
                    <a:pt x="68" y="1012"/>
                    <a:pt x="67" y="1012"/>
                  </a:cubicBezTo>
                  <a:cubicBezTo>
                    <a:pt x="67" y="1011"/>
                    <a:pt x="67" y="1011"/>
                    <a:pt x="67" y="1011"/>
                  </a:cubicBezTo>
                  <a:cubicBezTo>
                    <a:pt x="64" y="1011"/>
                    <a:pt x="63" y="1011"/>
                    <a:pt x="63" y="1011"/>
                  </a:cubicBezTo>
                  <a:cubicBezTo>
                    <a:pt x="63" y="1010"/>
                    <a:pt x="63" y="1010"/>
                    <a:pt x="63" y="1010"/>
                  </a:cubicBezTo>
                  <a:cubicBezTo>
                    <a:pt x="64" y="1010"/>
                    <a:pt x="64" y="1010"/>
                    <a:pt x="64" y="1010"/>
                  </a:cubicBezTo>
                  <a:cubicBezTo>
                    <a:pt x="64" y="1009"/>
                    <a:pt x="64" y="1009"/>
                    <a:pt x="64" y="1009"/>
                  </a:cubicBezTo>
                  <a:cubicBezTo>
                    <a:pt x="63" y="1009"/>
                    <a:pt x="63" y="1009"/>
                    <a:pt x="63" y="1009"/>
                  </a:cubicBezTo>
                  <a:cubicBezTo>
                    <a:pt x="63" y="1006"/>
                    <a:pt x="63" y="1006"/>
                    <a:pt x="63" y="1006"/>
                  </a:cubicBezTo>
                  <a:cubicBezTo>
                    <a:pt x="61" y="1006"/>
                    <a:pt x="61" y="1006"/>
                    <a:pt x="61" y="1006"/>
                  </a:cubicBezTo>
                  <a:cubicBezTo>
                    <a:pt x="61" y="1005"/>
                    <a:pt x="61" y="1005"/>
                    <a:pt x="61" y="1005"/>
                  </a:cubicBezTo>
                  <a:cubicBezTo>
                    <a:pt x="63" y="1005"/>
                    <a:pt x="63" y="1005"/>
                    <a:pt x="63" y="1005"/>
                  </a:cubicBezTo>
                  <a:cubicBezTo>
                    <a:pt x="63" y="1004"/>
                    <a:pt x="63" y="1004"/>
                    <a:pt x="63" y="1004"/>
                  </a:cubicBezTo>
                  <a:cubicBezTo>
                    <a:pt x="61" y="1004"/>
                    <a:pt x="61" y="1004"/>
                    <a:pt x="61" y="1004"/>
                  </a:cubicBezTo>
                  <a:cubicBezTo>
                    <a:pt x="61" y="1003"/>
                    <a:pt x="61" y="1003"/>
                    <a:pt x="61" y="1003"/>
                  </a:cubicBezTo>
                  <a:cubicBezTo>
                    <a:pt x="59" y="1003"/>
                    <a:pt x="59" y="1003"/>
                    <a:pt x="59" y="1003"/>
                  </a:cubicBezTo>
                  <a:cubicBezTo>
                    <a:pt x="59" y="1001"/>
                    <a:pt x="59" y="1001"/>
                    <a:pt x="59" y="1001"/>
                  </a:cubicBezTo>
                  <a:cubicBezTo>
                    <a:pt x="58" y="1001"/>
                    <a:pt x="58" y="1001"/>
                    <a:pt x="58" y="1001"/>
                  </a:cubicBezTo>
                  <a:cubicBezTo>
                    <a:pt x="59" y="1000"/>
                    <a:pt x="59" y="1000"/>
                    <a:pt x="59" y="1000"/>
                  </a:cubicBezTo>
                  <a:cubicBezTo>
                    <a:pt x="58" y="1000"/>
                    <a:pt x="58" y="1000"/>
                    <a:pt x="58" y="1000"/>
                  </a:cubicBezTo>
                  <a:cubicBezTo>
                    <a:pt x="58" y="999"/>
                    <a:pt x="58" y="999"/>
                    <a:pt x="58" y="999"/>
                  </a:cubicBezTo>
                  <a:cubicBezTo>
                    <a:pt x="57" y="999"/>
                    <a:pt x="57" y="999"/>
                    <a:pt x="57" y="999"/>
                  </a:cubicBezTo>
                  <a:cubicBezTo>
                    <a:pt x="59" y="997"/>
                    <a:pt x="57" y="996"/>
                    <a:pt x="58" y="995"/>
                  </a:cubicBezTo>
                  <a:cubicBezTo>
                    <a:pt x="57" y="997"/>
                    <a:pt x="57" y="997"/>
                    <a:pt x="57" y="997"/>
                  </a:cubicBezTo>
                  <a:cubicBezTo>
                    <a:pt x="57" y="995"/>
                    <a:pt x="57" y="995"/>
                    <a:pt x="57" y="995"/>
                  </a:cubicBezTo>
                  <a:cubicBezTo>
                    <a:pt x="54" y="995"/>
                    <a:pt x="53" y="994"/>
                    <a:pt x="52" y="994"/>
                  </a:cubicBezTo>
                  <a:cubicBezTo>
                    <a:pt x="52" y="993"/>
                    <a:pt x="52" y="993"/>
                    <a:pt x="52" y="993"/>
                  </a:cubicBezTo>
                  <a:cubicBezTo>
                    <a:pt x="51" y="993"/>
                    <a:pt x="51" y="993"/>
                    <a:pt x="51" y="993"/>
                  </a:cubicBezTo>
                  <a:cubicBezTo>
                    <a:pt x="51" y="990"/>
                    <a:pt x="51" y="991"/>
                    <a:pt x="51" y="991"/>
                  </a:cubicBezTo>
                  <a:cubicBezTo>
                    <a:pt x="48" y="991"/>
                    <a:pt x="49" y="991"/>
                    <a:pt x="48" y="991"/>
                  </a:cubicBezTo>
                  <a:cubicBezTo>
                    <a:pt x="48" y="988"/>
                    <a:pt x="48" y="989"/>
                    <a:pt x="48" y="988"/>
                  </a:cubicBezTo>
                  <a:cubicBezTo>
                    <a:pt x="45" y="989"/>
                    <a:pt x="45" y="990"/>
                    <a:pt x="45" y="990"/>
                  </a:cubicBezTo>
                  <a:cubicBezTo>
                    <a:pt x="45" y="991"/>
                    <a:pt x="45" y="991"/>
                    <a:pt x="45" y="991"/>
                  </a:cubicBezTo>
                  <a:cubicBezTo>
                    <a:pt x="41" y="991"/>
                    <a:pt x="41" y="989"/>
                    <a:pt x="40" y="990"/>
                  </a:cubicBezTo>
                  <a:cubicBezTo>
                    <a:pt x="40" y="991"/>
                    <a:pt x="40" y="991"/>
                    <a:pt x="40" y="991"/>
                  </a:cubicBezTo>
                  <a:cubicBezTo>
                    <a:pt x="37" y="991"/>
                    <a:pt x="37" y="991"/>
                    <a:pt x="36" y="991"/>
                  </a:cubicBezTo>
                  <a:cubicBezTo>
                    <a:pt x="37" y="993"/>
                    <a:pt x="35" y="993"/>
                    <a:pt x="35" y="993"/>
                  </a:cubicBezTo>
                  <a:cubicBezTo>
                    <a:pt x="33" y="990"/>
                    <a:pt x="30" y="987"/>
                    <a:pt x="29" y="987"/>
                  </a:cubicBezTo>
                  <a:cubicBezTo>
                    <a:pt x="29" y="984"/>
                    <a:pt x="29" y="985"/>
                    <a:pt x="29" y="985"/>
                  </a:cubicBezTo>
                  <a:cubicBezTo>
                    <a:pt x="28" y="985"/>
                    <a:pt x="28" y="985"/>
                    <a:pt x="28" y="985"/>
                  </a:cubicBezTo>
                  <a:cubicBezTo>
                    <a:pt x="29" y="984"/>
                    <a:pt x="29" y="984"/>
                    <a:pt x="29" y="984"/>
                  </a:cubicBezTo>
                  <a:cubicBezTo>
                    <a:pt x="28" y="984"/>
                    <a:pt x="28" y="984"/>
                    <a:pt x="28" y="984"/>
                  </a:cubicBezTo>
                  <a:cubicBezTo>
                    <a:pt x="28" y="982"/>
                    <a:pt x="28" y="982"/>
                    <a:pt x="28" y="982"/>
                  </a:cubicBezTo>
                  <a:cubicBezTo>
                    <a:pt x="27" y="982"/>
                    <a:pt x="27" y="982"/>
                    <a:pt x="27" y="982"/>
                  </a:cubicBezTo>
                  <a:cubicBezTo>
                    <a:pt x="27" y="981"/>
                    <a:pt x="27" y="981"/>
                    <a:pt x="27" y="981"/>
                  </a:cubicBezTo>
                  <a:cubicBezTo>
                    <a:pt x="26" y="981"/>
                    <a:pt x="26" y="981"/>
                    <a:pt x="26" y="981"/>
                  </a:cubicBezTo>
                  <a:cubicBezTo>
                    <a:pt x="26" y="980"/>
                    <a:pt x="26" y="980"/>
                    <a:pt x="26" y="980"/>
                  </a:cubicBezTo>
                  <a:cubicBezTo>
                    <a:pt x="25" y="980"/>
                    <a:pt x="25" y="980"/>
                    <a:pt x="25" y="980"/>
                  </a:cubicBezTo>
                  <a:cubicBezTo>
                    <a:pt x="25" y="977"/>
                    <a:pt x="26" y="977"/>
                    <a:pt x="26" y="977"/>
                  </a:cubicBezTo>
                  <a:cubicBezTo>
                    <a:pt x="25" y="977"/>
                    <a:pt x="25" y="977"/>
                    <a:pt x="25" y="977"/>
                  </a:cubicBezTo>
                  <a:cubicBezTo>
                    <a:pt x="25" y="975"/>
                    <a:pt x="25" y="975"/>
                    <a:pt x="25" y="975"/>
                  </a:cubicBezTo>
                  <a:cubicBezTo>
                    <a:pt x="22" y="975"/>
                    <a:pt x="20" y="975"/>
                    <a:pt x="20" y="975"/>
                  </a:cubicBezTo>
                  <a:cubicBezTo>
                    <a:pt x="20" y="974"/>
                    <a:pt x="20" y="974"/>
                    <a:pt x="20" y="974"/>
                  </a:cubicBezTo>
                  <a:cubicBezTo>
                    <a:pt x="19" y="975"/>
                    <a:pt x="19" y="975"/>
                    <a:pt x="19" y="975"/>
                  </a:cubicBezTo>
                  <a:cubicBezTo>
                    <a:pt x="19" y="974"/>
                    <a:pt x="19" y="974"/>
                    <a:pt x="19" y="974"/>
                  </a:cubicBezTo>
                  <a:cubicBezTo>
                    <a:pt x="17" y="974"/>
                    <a:pt x="17" y="974"/>
                    <a:pt x="17" y="974"/>
                  </a:cubicBezTo>
                  <a:cubicBezTo>
                    <a:pt x="16" y="972"/>
                    <a:pt x="16" y="972"/>
                    <a:pt x="16" y="972"/>
                  </a:cubicBezTo>
                  <a:cubicBezTo>
                    <a:pt x="15" y="972"/>
                    <a:pt x="15" y="972"/>
                    <a:pt x="15" y="972"/>
                  </a:cubicBezTo>
                  <a:cubicBezTo>
                    <a:pt x="16" y="968"/>
                    <a:pt x="18" y="968"/>
                    <a:pt x="17" y="966"/>
                  </a:cubicBezTo>
                  <a:cubicBezTo>
                    <a:pt x="15" y="965"/>
                    <a:pt x="14" y="967"/>
                    <a:pt x="14" y="967"/>
                  </a:cubicBezTo>
                  <a:cubicBezTo>
                    <a:pt x="13" y="965"/>
                    <a:pt x="12" y="966"/>
                    <a:pt x="12" y="966"/>
                  </a:cubicBezTo>
                  <a:cubicBezTo>
                    <a:pt x="12" y="965"/>
                    <a:pt x="12" y="965"/>
                    <a:pt x="12" y="965"/>
                  </a:cubicBezTo>
                  <a:cubicBezTo>
                    <a:pt x="9" y="965"/>
                    <a:pt x="9" y="965"/>
                    <a:pt x="9" y="965"/>
                  </a:cubicBezTo>
                  <a:cubicBezTo>
                    <a:pt x="9" y="966"/>
                    <a:pt x="9" y="966"/>
                    <a:pt x="9" y="966"/>
                  </a:cubicBezTo>
                  <a:cubicBezTo>
                    <a:pt x="8" y="966"/>
                    <a:pt x="8" y="966"/>
                    <a:pt x="8" y="966"/>
                  </a:cubicBezTo>
                  <a:cubicBezTo>
                    <a:pt x="8" y="967"/>
                    <a:pt x="8" y="967"/>
                    <a:pt x="8" y="967"/>
                  </a:cubicBezTo>
                  <a:cubicBezTo>
                    <a:pt x="5" y="968"/>
                    <a:pt x="5" y="969"/>
                    <a:pt x="4" y="968"/>
                  </a:cubicBezTo>
                  <a:cubicBezTo>
                    <a:pt x="4" y="969"/>
                    <a:pt x="4" y="969"/>
                    <a:pt x="4" y="969"/>
                  </a:cubicBezTo>
                  <a:cubicBezTo>
                    <a:pt x="3" y="969"/>
                    <a:pt x="3" y="969"/>
                    <a:pt x="3" y="969"/>
                  </a:cubicBezTo>
                  <a:cubicBezTo>
                    <a:pt x="3" y="968"/>
                    <a:pt x="3" y="968"/>
                    <a:pt x="3" y="968"/>
                  </a:cubicBezTo>
                  <a:cubicBezTo>
                    <a:pt x="2" y="968"/>
                    <a:pt x="2" y="968"/>
                    <a:pt x="2" y="968"/>
                  </a:cubicBezTo>
                  <a:cubicBezTo>
                    <a:pt x="3" y="953"/>
                    <a:pt x="0" y="944"/>
                    <a:pt x="2" y="935"/>
                  </a:cubicBezTo>
                  <a:cubicBezTo>
                    <a:pt x="3" y="935"/>
                    <a:pt x="3" y="935"/>
                    <a:pt x="3" y="935"/>
                  </a:cubicBezTo>
                  <a:cubicBezTo>
                    <a:pt x="3" y="934"/>
                    <a:pt x="3" y="934"/>
                    <a:pt x="3" y="934"/>
                  </a:cubicBezTo>
                  <a:cubicBezTo>
                    <a:pt x="4" y="934"/>
                    <a:pt x="4" y="934"/>
                    <a:pt x="4" y="934"/>
                  </a:cubicBezTo>
                  <a:cubicBezTo>
                    <a:pt x="6" y="930"/>
                    <a:pt x="10" y="929"/>
                    <a:pt x="9" y="926"/>
                  </a:cubicBezTo>
                  <a:cubicBezTo>
                    <a:pt x="10" y="926"/>
                    <a:pt x="10" y="926"/>
                    <a:pt x="10" y="926"/>
                  </a:cubicBezTo>
                  <a:cubicBezTo>
                    <a:pt x="10" y="924"/>
                    <a:pt x="10" y="924"/>
                    <a:pt x="10" y="924"/>
                  </a:cubicBezTo>
                  <a:cubicBezTo>
                    <a:pt x="12" y="924"/>
                    <a:pt x="12" y="924"/>
                    <a:pt x="12" y="924"/>
                  </a:cubicBezTo>
                  <a:cubicBezTo>
                    <a:pt x="12" y="923"/>
                    <a:pt x="12" y="923"/>
                    <a:pt x="12" y="923"/>
                  </a:cubicBezTo>
                  <a:cubicBezTo>
                    <a:pt x="13" y="923"/>
                    <a:pt x="13" y="923"/>
                    <a:pt x="13" y="923"/>
                  </a:cubicBezTo>
                  <a:cubicBezTo>
                    <a:pt x="13" y="922"/>
                    <a:pt x="13" y="922"/>
                    <a:pt x="13" y="922"/>
                  </a:cubicBezTo>
                  <a:cubicBezTo>
                    <a:pt x="14" y="922"/>
                    <a:pt x="14" y="922"/>
                    <a:pt x="14" y="922"/>
                  </a:cubicBezTo>
                  <a:cubicBezTo>
                    <a:pt x="14" y="919"/>
                    <a:pt x="14" y="920"/>
                    <a:pt x="14" y="920"/>
                  </a:cubicBezTo>
                  <a:cubicBezTo>
                    <a:pt x="17" y="920"/>
                    <a:pt x="16" y="920"/>
                    <a:pt x="16" y="920"/>
                  </a:cubicBezTo>
                  <a:cubicBezTo>
                    <a:pt x="16" y="918"/>
                    <a:pt x="16" y="918"/>
                    <a:pt x="16" y="918"/>
                  </a:cubicBezTo>
                  <a:cubicBezTo>
                    <a:pt x="17" y="918"/>
                    <a:pt x="17" y="918"/>
                    <a:pt x="17" y="918"/>
                  </a:cubicBezTo>
                  <a:cubicBezTo>
                    <a:pt x="17" y="913"/>
                    <a:pt x="19" y="914"/>
                    <a:pt x="19" y="912"/>
                  </a:cubicBezTo>
                  <a:cubicBezTo>
                    <a:pt x="17" y="912"/>
                    <a:pt x="17" y="912"/>
                    <a:pt x="17" y="912"/>
                  </a:cubicBezTo>
                  <a:cubicBezTo>
                    <a:pt x="17" y="911"/>
                    <a:pt x="17" y="911"/>
                    <a:pt x="17" y="911"/>
                  </a:cubicBezTo>
                  <a:cubicBezTo>
                    <a:pt x="19" y="911"/>
                    <a:pt x="19" y="911"/>
                    <a:pt x="19" y="911"/>
                  </a:cubicBezTo>
                  <a:cubicBezTo>
                    <a:pt x="19" y="909"/>
                    <a:pt x="19" y="909"/>
                    <a:pt x="19" y="909"/>
                  </a:cubicBezTo>
                  <a:cubicBezTo>
                    <a:pt x="17" y="909"/>
                    <a:pt x="17" y="909"/>
                    <a:pt x="17" y="909"/>
                  </a:cubicBezTo>
                  <a:cubicBezTo>
                    <a:pt x="17" y="908"/>
                    <a:pt x="17" y="908"/>
                    <a:pt x="17" y="908"/>
                  </a:cubicBezTo>
                  <a:cubicBezTo>
                    <a:pt x="16" y="908"/>
                    <a:pt x="16" y="908"/>
                    <a:pt x="16" y="908"/>
                  </a:cubicBezTo>
                  <a:cubicBezTo>
                    <a:pt x="16" y="905"/>
                    <a:pt x="16" y="904"/>
                    <a:pt x="16" y="903"/>
                  </a:cubicBezTo>
                  <a:cubicBezTo>
                    <a:pt x="17" y="903"/>
                    <a:pt x="17" y="903"/>
                    <a:pt x="17" y="903"/>
                  </a:cubicBezTo>
                  <a:cubicBezTo>
                    <a:pt x="17" y="902"/>
                    <a:pt x="17" y="902"/>
                    <a:pt x="17" y="902"/>
                  </a:cubicBezTo>
                  <a:cubicBezTo>
                    <a:pt x="19" y="902"/>
                    <a:pt x="19" y="902"/>
                    <a:pt x="19" y="902"/>
                  </a:cubicBezTo>
                  <a:cubicBezTo>
                    <a:pt x="20" y="897"/>
                    <a:pt x="19" y="896"/>
                    <a:pt x="19" y="893"/>
                  </a:cubicBezTo>
                  <a:cubicBezTo>
                    <a:pt x="17" y="893"/>
                    <a:pt x="17" y="893"/>
                    <a:pt x="17" y="893"/>
                  </a:cubicBezTo>
                  <a:cubicBezTo>
                    <a:pt x="16" y="886"/>
                    <a:pt x="21" y="884"/>
                    <a:pt x="21" y="880"/>
                  </a:cubicBezTo>
                  <a:cubicBezTo>
                    <a:pt x="20" y="880"/>
                    <a:pt x="20" y="880"/>
                    <a:pt x="20" y="880"/>
                  </a:cubicBezTo>
                  <a:cubicBezTo>
                    <a:pt x="20" y="878"/>
                    <a:pt x="20" y="878"/>
                    <a:pt x="20" y="878"/>
                  </a:cubicBezTo>
                  <a:cubicBezTo>
                    <a:pt x="21" y="878"/>
                    <a:pt x="21" y="878"/>
                    <a:pt x="21" y="878"/>
                  </a:cubicBezTo>
                  <a:cubicBezTo>
                    <a:pt x="21" y="876"/>
                    <a:pt x="19" y="876"/>
                    <a:pt x="20" y="876"/>
                  </a:cubicBezTo>
                  <a:cubicBezTo>
                    <a:pt x="22" y="872"/>
                    <a:pt x="23" y="868"/>
                    <a:pt x="23" y="866"/>
                  </a:cubicBezTo>
                  <a:cubicBezTo>
                    <a:pt x="25" y="866"/>
                    <a:pt x="25" y="866"/>
                    <a:pt x="25" y="866"/>
                  </a:cubicBezTo>
                  <a:cubicBezTo>
                    <a:pt x="25" y="865"/>
                    <a:pt x="25" y="865"/>
                    <a:pt x="25" y="865"/>
                  </a:cubicBezTo>
                  <a:cubicBezTo>
                    <a:pt x="23" y="865"/>
                    <a:pt x="23" y="865"/>
                    <a:pt x="23" y="865"/>
                  </a:cubicBezTo>
                  <a:cubicBezTo>
                    <a:pt x="23" y="864"/>
                    <a:pt x="23" y="864"/>
                    <a:pt x="23" y="864"/>
                  </a:cubicBezTo>
                  <a:cubicBezTo>
                    <a:pt x="26" y="864"/>
                    <a:pt x="25" y="864"/>
                    <a:pt x="26" y="864"/>
                  </a:cubicBezTo>
                  <a:cubicBezTo>
                    <a:pt x="26" y="863"/>
                    <a:pt x="26" y="863"/>
                    <a:pt x="26" y="863"/>
                  </a:cubicBezTo>
                  <a:cubicBezTo>
                    <a:pt x="28" y="863"/>
                    <a:pt x="29" y="863"/>
                    <a:pt x="29" y="863"/>
                  </a:cubicBezTo>
                  <a:cubicBezTo>
                    <a:pt x="30" y="860"/>
                    <a:pt x="31" y="859"/>
                    <a:pt x="31" y="858"/>
                  </a:cubicBezTo>
                  <a:cubicBezTo>
                    <a:pt x="29" y="858"/>
                    <a:pt x="29" y="858"/>
                    <a:pt x="29" y="858"/>
                  </a:cubicBezTo>
                  <a:cubicBezTo>
                    <a:pt x="33" y="853"/>
                    <a:pt x="28" y="849"/>
                    <a:pt x="29" y="847"/>
                  </a:cubicBezTo>
                  <a:cubicBezTo>
                    <a:pt x="31" y="847"/>
                    <a:pt x="31" y="847"/>
                    <a:pt x="31" y="847"/>
                  </a:cubicBezTo>
                  <a:cubicBezTo>
                    <a:pt x="31" y="844"/>
                    <a:pt x="33" y="844"/>
                    <a:pt x="33" y="844"/>
                  </a:cubicBezTo>
                  <a:cubicBezTo>
                    <a:pt x="34" y="846"/>
                    <a:pt x="35" y="845"/>
                    <a:pt x="35" y="845"/>
                  </a:cubicBezTo>
                  <a:cubicBezTo>
                    <a:pt x="35" y="846"/>
                    <a:pt x="35" y="846"/>
                    <a:pt x="35" y="846"/>
                  </a:cubicBezTo>
                  <a:cubicBezTo>
                    <a:pt x="39" y="845"/>
                    <a:pt x="39" y="848"/>
                    <a:pt x="39" y="848"/>
                  </a:cubicBezTo>
                  <a:cubicBezTo>
                    <a:pt x="40" y="848"/>
                    <a:pt x="40" y="848"/>
                    <a:pt x="40" y="848"/>
                  </a:cubicBezTo>
                  <a:cubicBezTo>
                    <a:pt x="40" y="850"/>
                    <a:pt x="40" y="850"/>
                    <a:pt x="40" y="850"/>
                  </a:cubicBezTo>
                  <a:cubicBezTo>
                    <a:pt x="41" y="850"/>
                    <a:pt x="41" y="850"/>
                    <a:pt x="41" y="850"/>
                  </a:cubicBezTo>
                  <a:cubicBezTo>
                    <a:pt x="41" y="851"/>
                    <a:pt x="41" y="851"/>
                    <a:pt x="41" y="851"/>
                  </a:cubicBezTo>
                  <a:cubicBezTo>
                    <a:pt x="44" y="851"/>
                    <a:pt x="43" y="851"/>
                    <a:pt x="44" y="851"/>
                  </a:cubicBezTo>
                  <a:cubicBezTo>
                    <a:pt x="44" y="852"/>
                    <a:pt x="44" y="852"/>
                    <a:pt x="44" y="852"/>
                  </a:cubicBezTo>
                  <a:cubicBezTo>
                    <a:pt x="46" y="852"/>
                    <a:pt x="46" y="852"/>
                    <a:pt x="46" y="852"/>
                  </a:cubicBezTo>
                  <a:cubicBezTo>
                    <a:pt x="46" y="847"/>
                    <a:pt x="52" y="851"/>
                    <a:pt x="54" y="850"/>
                  </a:cubicBezTo>
                  <a:cubicBezTo>
                    <a:pt x="54" y="848"/>
                    <a:pt x="54" y="848"/>
                    <a:pt x="54" y="848"/>
                  </a:cubicBezTo>
                  <a:cubicBezTo>
                    <a:pt x="58" y="848"/>
                    <a:pt x="58" y="850"/>
                    <a:pt x="59" y="850"/>
                  </a:cubicBezTo>
                  <a:cubicBezTo>
                    <a:pt x="59" y="851"/>
                    <a:pt x="59" y="851"/>
                    <a:pt x="59" y="851"/>
                  </a:cubicBezTo>
                  <a:cubicBezTo>
                    <a:pt x="60" y="851"/>
                    <a:pt x="60" y="851"/>
                    <a:pt x="60" y="851"/>
                  </a:cubicBezTo>
                  <a:cubicBezTo>
                    <a:pt x="60" y="852"/>
                    <a:pt x="60" y="852"/>
                    <a:pt x="60" y="852"/>
                  </a:cubicBezTo>
                  <a:cubicBezTo>
                    <a:pt x="63" y="852"/>
                    <a:pt x="62" y="850"/>
                    <a:pt x="63" y="851"/>
                  </a:cubicBezTo>
                  <a:cubicBezTo>
                    <a:pt x="63" y="852"/>
                    <a:pt x="63" y="852"/>
                    <a:pt x="63" y="852"/>
                  </a:cubicBezTo>
                  <a:cubicBezTo>
                    <a:pt x="64" y="852"/>
                    <a:pt x="64" y="852"/>
                    <a:pt x="64" y="852"/>
                  </a:cubicBezTo>
                  <a:cubicBezTo>
                    <a:pt x="64" y="855"/>
                    <a:pt x="64" y="854"/>
                    <a:pt x="64" y="854"/>
                  </a:cubicBezTo>
                  <a:cubicBezTo>
                    <a:pt x="67" y="855"/>
                    <a:pt x="69" y="853"/>
                    <a:pt x="70" y="853"/>
                  </a:cubicBezTo>
                  <a:cubicBezTo>
                    <a:pt x="70" y="850"/>
                    <a:pt x="70" y="851"/>
                    <a:pt x="70" y="851"/>
                  </a:cubicBezTo>
                  <a:cubicBezTo>
                    <a:pt x="67" y="851"/>
                    <a:pt x="68" y="851"/>
                    <a:pt x="67" y="851"/>
                  </a:cubicBezTo>
                  <a:cubicBezTo>
                    <a:pt x="67" y="848"/>
                    <a:pt x="67" y="849"/>
                    <a:pt x="67" y="848"/>
                  </a:cubicBezTo>
                  <a:cubicBezTo>
                    <a:pt x="66" y="848"/>
                    <a:pt x="66" y="848"/>
                    <a:pt x="66" y="848"/>
                  </a:cubicBezTo>
                  <a:cubicBezTo>
                    <a:pt x="66" y="846"/>
                    <a:pt x="66" y="845"/>
                    <a:pt x="66" y="845"/>
                  </a:cubicBezTo>
                  <a:cubicBezTo>
                    <a:pt x="65" y="845"/>
                    <a:pt x="65" y="845"/>
                    <a:pt x="65" y="845"/>
                  </a:cubicBezTo>
                  <a:cubicBezTo>
                    <a:pt x="65" y="842"/>
                    <a:pt x="65" y="842"/>
                    <a:pt x="65" y="841"/>
                  </a:cubicBezTo>
                  <a:cubicBezTo>
                    <a:pt x="66" y="841"/>
                    <a:pt x="66" y="841"/>
                    <a:pt x="66" y="841"/>
                  </a:cubicBezTo>
                  <a:cubicBezTo>
                    <a:pt x="66" y="839"/>
                    <a:pt x="66" y="839"/>
                    <a:pt x="66" y="839"/>
                  </a:cubicBezTo>
                  <a:cubicBezTo>
                    <a:pt x="67" y="839"/>
                    <a:pt x="67" y="839"/>
                    <a:pt x="67" y="839"/>
                  </a:cubicBezTo>
                  <a:cubicBezTo>
                    <a:pt x="65" y="836"/>
                    <a:pt x="63" y="838"/>
                    <a:pt x="63" y="838"/>
                  </a:cubicBezTo>
                  <a:cubicBezTo>
                    <a:pt x="63" y="837"/>
                    <a:pt x="63" y="837"/>
                    <a:pt x="63" y="837"/>
                  </a:cubicBezTo>
                  <a:cubicBezTo>
                    <a:pt x="60" y="837"/>
                    <a:pt x="59" y="837"/>
                    <a:pt x="59" y="837"/>
                  </a:cubicBezTo>
                  <a:cubicBezTo>
                    <a:pt x="59" y="835"/>
                    <a:pt x="59" y="835"/>
                    <a:pt x="59" y="835"/>
                  </a:cubicBezTo>
                  <a:cubicBezTo>
                    <a:pt x="56" y="835"/>
                    <a:pt x="57" y="835"/>
                    <a:pt x="57" y="835"/>
                  </a:cubicBezTo>
                  <a:cubicBezTo>
                    <a:pt x="58" y="834"/>
                    <a:pt x="58" y="834"/>
                    <a:pt x="58" y="834"/>
                  </a:cubicBezTo>
                  <a:cubicBezTo>
                    <a:pt x="55" y="834"/>
                    <a:pt x="56" y="834"/>
                    <a:pt x="55" y="834"/>
                  </a:cubicBezTo>
                  <a:cubicBezTo>
                    <a:pt x="55" y="833"/>
                    <a:pt x="55" y="833"/>
                    <a:pt x="55" y="833"/>
                  </a:cubicBezTo>
                  <a:cubicBezTo>
                    <a:pt x="54" y="833"/>
                    <a:pt x="54" y="833"/>
                    <a:pt x="54" y="833"/>
                  </a:cubicBezTo>
                  <a:cubicBezTo>
                    <a:pt x="54" y="830"/>
                    <a:pt x="54" y="830"/>
                    <a:pt x="54" y="829"/>
                  </a:cubicBezTo>
                  <a:cubicBezTo>
                    <a:pt x="53" y="829"/>
                    <a:pt x="53" y="829"/>
                    <a:pt x="53" y="829"/>
                  </a:cubicBezTo>
                  <a:cubicBezTo>
                    <a:pt x="53" y="831"/>
                    <a:pt x="53" y="831"/>
                    <a:pt x="53" y="831"/>
                  </a:cubicBezTo>
                  <a:cubicBezTo>
                    <a:pt x="50" y="830"/>
                    <a:pt x="50" y="832"/>
                    <a:pt x="49" y="832"/>
                  </a:cubicBezTo>
                  <a:cubicBezTo>
                    <a:pt x="49" y="831"/>
                    <a:pt x="49" y="831"/>
                    <a:pt x="49" y="831"/>
                  </a:cubicBezTo>
                  <a:cubicBezTo>
                    <a:pt x="48" y="831"/>
                    <a:pt x="48" y="831"/>
                    <a:pt x="48" y="831"/>
                  </a:cubicBezTo>
                  <a:cubicBezTo>
                    <a:pt x="48" y="828"/>
                    <a:pt x="48" y="827"/>
                    <a:pt x="48" y="827"/>
                  </a:cubicBezTo>
                  <a:cubicBezTo>
                    <a:pt x="49" y="827"/>
                    <a:pt x="49" y="827"/>
                    <a:pt x="49" y="827"/>
                  </a:cubicBezTo>
                  <a:cubicBezTo>
                    <a:pt x="49" y="826"/>
                    <a:pt x="49" y="826"/>
                    <a:pt x="49" y="826"/>
                  </a:cubicBezTo>
                  <a:cubicBezTo>
                    <a:pt x="46" y="826"/>
                    <a:pt x="47" y="828"/>
                    <a:pt x="47" y="828"/>
                  </a:cubicBezTo>
                  <a:cubicBezTo>
                    <a:pt x="46" y="828"/>
                    <a:pt x="46" y="828"/>
                    <a:pt x="46" y="828"/>
                  </a:cubicBezTo>
                  <a:cubicBezTo>
                    <a:pt x="46" y="831"/>
                    <a:pt x="46" y="830"/>
                    <a:pt x="46" y="831"/>
                  </a:cubicBezTo>
                  <a:cubicBezTo>
                    <a:pt x="45" y="831"/>
                    <a:pt x="45" y="831"/>
                    <a:pt x="45" y="831"/>
                  </a:cubicBezTo>
                  <a:cubicBezTo>
                    <a:pt x="44" y="828"/>
                    <a:pt x="43" y="828"/>
                    <a:pt x="44" y="827"/>
                  </a:cubicBezTo>
                  <a:cubicBezTo>
                    <a:pt x="45" y="827"/>
                    <a:pt x="45" y="827"/>
                    <a:pt x="45" y="827"/>
                  </a:cubicBezTo>
                  <a:cubicBezTo>
                    <a:pt x="45" y="824"/>
                    <a:pt x="45" y="825"/>
                    <a:pt x="45" y="825"/>
                  </a:cubicBezTo>
                  <a:cubicBezTo>
                    <a:pt x="46" y="825"/>
                    <a:pt x="46" y="825"/>
                    <a:pt x="46" y="825"/>
                  </a:cubicBezTo>
                  <a:cubicBezTo>
                    <a:pt x="45" y="822"/>
                    <a:pt x="47" y="821"/>
                    <a:pt x="47" y="821"/>
                  </a:cubicBezTo>
                  <a:cubicBezTo>
                    <a:pt x="45" y="821"/>
                    <a:pt x="45" y="820"/>
                    <a:pt x="45" y="820"/>
                  </a:cubicBezTo>
                  <a:cubicBezTo>
                    <a:pt x="45" y="821"/>
                    <a:pt x="45" y="821"/>
                    <a:pt x="45" y="821"/>
                  </a:cubicBezTo>
                  <a:cubicBezTo>
                    <a:pt x="44" y="821"/>
                    <a:pt x="44" y="821"/>
                    <a:pt x="44" y="821"/>
                  </a:cubicBezTo>
                  <a:cubicBezTo>
                    <a:pt x="44" y="818"/>
                    <a:pt x="44" y="817"/>
                    <a:pt x="44" y="816"/>
                  </a:cubicBezTo>
                  <a:cubicBezTo>
                    <a:pt x="46" y="816"/>
                    <a:pt x="46" y="816"/>
                    <a:pt x="46" y="816"/>
                  </a:cubicBezTo>
                  <a:cubicBezTo>
                    <a:pt x="46" y="815"/>
                    <a:pt x="46" y="815"/>
                    <a:pt x="46" y="815"/>
                  </a:cubicBezTo>
                  <a:cubicBezTo>
                    <a:pt x="45" y="815"/>
                    <a:pt x="45" y="815"/>
                    <a:pt x="45" y="815"/>
                  </a:cubicBezTo>
                  <a:cubicBezTo>
                    <a:pt x="46" y="795"/>
                    <a:pt x="36" y="779"/>
                    <a:pt x="26" y="770"/>
                  </a:cubicBezTo>
                  <a:cubicBezTo>
                    <a:pt x="27" y="770"/>
                    <a:pt x="27" y="770"/>
                    <a:pt x="27" y="770"/>
                  </a:cubicBezTo>
                  <a:cubicBezTo>
                    <a:pt x="27" y="769"/>
                    <a:pt x="27" y="769"/>
                    <a:pt x="27" y="769"/>
                  </a:cubicBezTo>
                  <a:cubicBezTo>
                    <a:pt x="28" y="769"/>
                    <a:pt x="28" y="769"/>
                    <a:pt x="28" y="769"/>
                  </a:cubicBezTo>
                  <a:cubicBezTo>
                    <a:pt x="30" y="765"/>
                    <a:pt x="29" y="764"/>
                    <a:pt x="29" y="762"/>
                  </a:cubicBezTo>
                  <a:cubicBezTo>
                    <a:pt x="31" y="762"/>
                    <a:pt x="31" y="762"/>
                    <a:pt x="31" y="762"/>
                  </a:cubicBezTo>
                  <a:cubicBezTo>
                    <a:pt x="31" y="757"/>
                    <a:pt x="35" y="754"/>
                    <a:pt x="34" y="751"/>
                  </a:cubicBezTo>
                  <a:cubicBezTo>
                    <a:pt x="35" y="751"/>
                    <a:pt x="35" y="751"/>
                    <a:pt x="35" y="751"/>
                  </a:cubicBezTo>
                  <a:cubicBezTo>
                    <a:pt x="38" y="747"/>
                    <a:pt x="37" y="741"/>
                    <a:pt x="39" y="739"/>
                  </a:cubicBezTo>
                  <a:cubicBezTo>
                    <a:pt x="42" y="739"/>
                    <a:pt x="41" y="739"/>
                    <a:pt x="41" y="739"/>
                  </a:cubicBezTo>
                  <a:cubicBezTo>
                    <a:pt x="42" y="737"/>
                    <a:pt x="43" y="736"/>
                    <a:pt x="42" y="736"/>
                  </a:cubicBezTo>
                  <a:cubicBezTo>
                    <a:pt x="44" y="736"/>
                    <a:pt x="44" y="736"/>
                    <a:pt x="44" y="736"/>
                  </a:cubicBezTo>
                  <a:cubicBezTo>
                    <a:pt x="44" y="732"/>
                    <a:pt x="45" y="731"/>
                    <a:pt x="45" y="730"/>
                  </a:cubicBezTo>
                  <a:cubicBezTo>
                    <a:pt x="46" y="730"/>
                    <a:pt x="46" y="730"/>
                    <a:pt x="46" y="730"/>
                  </a:cubicBezTo>
                  <a:cubicBezTo>
                    <a:pt x="46" y="729"/>
                    <a:pt x="46" y="729"/>
                    <a:pt x="46" y="729"/>
                  </a:cubicBezTo>
                  <a:cubicBezTo>
                    <a:pt x="47" y="729"/>
                    <a:pt x="47" y="729"/>
                    <a:pt x="47" y="729"/>
                  </a:cubicBezTo>
                  <a:cubicBezTo>
                    <a:pt x="47" y="723"/>
                    <a:pt x="50" y="718"/>
                    <a:pt x="53" y="718"/>
                  </a:cubicBezTo>
                  <a:cubicBezTo>
                    <a:pt x="49" y="714"/>
                    <a:pt x="55" y="710"/>
                    <a:pt x="55" y="711"/>
                  </a:cubicBezTo>
                  <a:cubicBezTo>
                    <a:pt x="57" y="704"/>
                    <a:pt x="60" y="700"/>
                    <a:pt x="61" y="697"/>
                  </a:cubicBezTo>
                  <a:cubicBezTo>
                    <a:pt x="63" y="697"/>
                    <a:pt x="63" y="697"/>
                    <a:pt x="63" y="697"/>
                  </a:cubicBezTo>
                  <a:cubicBezTo>
                    <a:pt x="62" y="693"/>
                    <a:pt x="64" y="693"/>
                    <a:pt x="64" y="692"/>
                  </a:cubicBezTo>
                  <a:cubicBezTo>
                    <a:pt x="65" y="692"/>
                    <a:pt x="65" y="692"/>
                    <a:pt x="65" y="692"/>
                  </a:cubicBezTo>
                  <a:cubicBezTo>
                    <a:pt x="64" y="688"/>
                    <a:pt x="66" y="687"/>
                    <a:pt x="67" y="687"/>
                  </a:cubicBezTo>
                  <a:cubicBezTo>
                    <a:pt x="67" y="684"/>
                    <a:pt x="67" y="685"/>
                    <a:pt x="67" y="685"/>
                  </a:cubicBezTo>
                  <a:cubicBezTo>
                    <a:pt x="68" y="685"/>
                    <a:pt x="68" y="685"/>
                    <a:pt x="68" y="685"/>
                  </a:cubicBezTo>
                  <a:cubicBezTo>
                    <a:pt x="69" y="682"/>
                    <a:pt x="70" y="681"/>
                    <a:pt x="70" y="680"/>
                  </a:cubicBezTo>
                  <a:cubicBezTo>
                    <a:pt x="71" y="680"/>
                    <a:pt x="71" y="680"/>
                    <a:pt x="71" y="680"/>
                  </a:cubicBezTo>
                  <a:cubicBezTo>
                    <a:pt x="72" y="677"/>
                    <a:pt x="72" y="676"/>
                    <a:pt x="72" y="675"/>
                  </a:cubicBezTo>
                  <a:cubicBezTo>
                    <a:pt x="73" y="675"/>
                    <a:pt x="73" y="675"/>
                    <a:pt x="73" y="675"/>
                  </a:cubicBezTo>
                  <a:cubicBezTo>
                    <a:pt x="73" y="671"/>
                    <a:pt x="73" y="671"/>
                    <a:pt x="73" y="671"/>
                  </a:cubicBezTo>
                  <a:cubicBezTo>
                    <a:pt x="76" y="671"/>
                    <a:pt x="75" y="671"/>
                    <a:pt x="76" y="671"/>
                  </a:cubicBezTo>
                  <a:cubicBezTo>
                    <a:pt x="76" y="666"/>
                    <a:pt x="79" y="664"/>
                    <a:pt x="78" y="661"/>
                  </a:cubicBezTo>
                  <a:cubicBezTo>
                    <a:pt x="81" y="661"/>
                    <a:pt x="80" y="661"/>
                    <a:pt x="80" y="661"/>
                  </a:cubicBezTo>
                  <a:cubicBezTo>
                    <a:pt x="81" y="658"/>
                    <a:pt x="82" y="658"/>
                    <a:pt x="82" y="658"/>
                  </a:cubicBezTo>
                  <a:cubicBezTo>
                    <a:pt x="83" y="658"/>
                    <a:pt x="83" y="658"/>
                    <a:pt x="83" y="658"/>
                  </a:cubicBezTo>
                  <a:cubicBezTo>
                    <a:pt x="83" y="654"/>
                    <a:pt x="86" y="653"/>
                    <a:pt x="85" y="652"/>
                  </a:cubicBezTo>
                  <a:cubicBezTo>
                    <a:pt x="86" y="652"/>
                    <a:pt x="86" y="652"/>
                    <a:pt x="86" y="652"/>
                  </a:cubicBezTo>
                  <a:cubicBezTo>
                    <a:pt x="87" y="648"/>
                    <a:pt x="91" y="647"/>
                    <a:pt x="90" y="646"/>
                  </a:cubicBezTo>
                  <a:cubicBezTo>
                    <a:pt x="91" y="646"/>
                    <a:pt x="91" y="646"/>
                    <a:pt x="91" y="646"/>
                  </a:cubicBezTo>
                  <a:cubicBezTo>
                    <a:pt x="91" y="644"/>
                    <a:pt x="91" y="644"/>
                    <a:pt x="91" y="644"/>
                  </a:cubicBezTo>
                  <a:cubicBezTo>
                    <a:pt x="92" y="644"/>
                    <a:pt x="92" y="644"/>
                    <a:pt x="92" y="644"/>
                  </a:cubicBezTo>
                  <a:cubicBezTo>
                    <a:pt x="92" y="642"/>
                    <a:pt x="92" y="642"/>
                    <a:pt x="92" y="642"/>
                  </a:cubicBezTo>
                  <a:cubicBezTo>
                    <a:pt x="93" y="642"/>
                    <a:pt x="93" y="642"/>
                    <a:pt x="93" y="642"/>
                  </a:cubicBezTo>
                  <a:cubicBezTo>
                    <a:pt x="95" y="635"/>
                    <a:pt x="104" y="632"/>
                    <a:pt x="104" y="628"/>
                  </a:cubicBezTo>
                  <a:cubicBezTo>
                    <a:pt x="105" y="628"/>
                    <a:pt x="105" y="628"/>
                    <a:pt x="105" y="628"/>
                  </a:cubicBezTo>
                  <a:cubicBezTo>
                    <a:pt x="106" y="624"/>
                    <a:pt x="108" y="622"/>
                    <a:pt x="108" y="621"/>
                  </a:cubicBezTo>
                  <a:cubicBezTo>
                    <a:pt x="109" y="621"/>
                    <a:pt x="109" y="621"/>
                    <a:pt x="109" y="621"/>
                  </a:cubicBezTo>
                  <a:cubicBezTo>
                    <a:pt x="108" y="617"/>
                    <a:pt x="113" y="616"/>
                    <a:pt x="115" y="615"/>
                  </a:cubicBezTo>
                  <a:cubicBezTo>
                    <a:pt x="115" y="611"/>
                    <a:pt x="115" y="608"/>
                    <a:pt x="115" y="606"/>
                  </a:cubicBezTo>
                  <a:cubicBezTo>
                    <a:pt x="116" y="606"/>
                    <a:pt x="116" y="606"/>
                    <a:pt x="116" y="606"/>
                  </a:cubicBezTo>
                  <a:cubicBezTo>
                    <a:pt x="116" y="603"/>
                    <a:pt x="118" y="604"/>
                    <a:pt x="118" y="604"/>
                  </a:cubicBezTo>
                  <a:cubicBezTo>
                    <a:pt x="118" y="603"/>
                    <a:pt x="118" y="603"/>
                    <a:pt x="118" y="603"/>
                  </a:cubicBezTo>
                  <a:cubicBezTo>
                    <a:pt x="121" y="602"/>
                    <a:pt x="121" y="601"/>
                    <a:pt x="122" y="602"/>
                  </a:cubicBezTo>
                  <a:cubicBezTo>
                    <a:pt x="122" y="601"/>
                    <a:pt x="122" y="601"/>
                    <a:pt x="122" y="601"/>
                  </a:cubicBezTo>
                  <a:cubicBezTo>
                    <a:pt x="126" y="600"/>
                    <a:pt x="127" y="599"/>
                    <a:pt x="129" y="599"/>
                  </a:cubicBezTo>
                  <a:cubicBezTo>
                    <a:pt x="129" y="598"/>
                    <a:pt x="129" y="598"/>
                    <a:pt x="129" y="598"/>
                  </a:cubicBezTo>
                  <a:cubicBezTo>
                    <a:pt x="132" y="598"/>
                    <a:pt x="132" y="598"/>
                    <a:pt x="132" y="598"/>
                  </a:cubicBezTo>
                  <a:cubicBezTo>
                    <a:pt x="132" y="597"/>
                    <a:pt x="132" y="597"/>
                    <a:pt x="132" y="597"/>
                  </a:cubicBezTo>
                  <a:cubicBezTo>
                    <a:pt x="135" y="597"/>
                    <a:pt x="136" y="597"/>
                    <a:pt x="136" y="597"/>
                  </a:cubicBezTo>
                  <a:cubicBezTo>
                    <a:pt x="136" y="596"/>
                    <a:pt x="136" y="596"/>
                    <a:pt x="136" y="596"/>
                  </a:cubicBezTo>
                  <a:cubicBezTo>
                    <a:pt x="139" y="596"/>
                    <a:pt x="140" y="596"/>
                    <a:pt x="141" y="596"/>
                  </a:cubicBezTo>
                  <a:cubicBezTo>
                    <a:pt x="141" y="595"/>
                    <a:pt x="141" y="595"/>
                    <a:pt x="141" y="595"/>
                  </a:cubicBezTo>
                  <a:cubicBezTo>
                    <a:pt x="144" y="595"/>
                    <a:pt x="145" y="595"/>
                    <a:pt x="146" y="595"/>
                  </a:cubicBezTo>
                  <a:cubicBezTo>
                    <a:pt x="146" y="592"/>
                    <a:pt x="146" y="590"/>
                    <a:pt x="146" y="590"/>
                  </a:cubicBezTo>
                  <a:cubicBezTo>
                    <a:pt x="147" y="590"/>
                    <a:pt x="147" y="590"/>
                    <a:pt x="147" y="590"/>
                  </a:cubicBezTo>
                  <a:cubicBezTo>
                    <a:pt x="147" y="589"/>
                    <a:pt x="147" y="589"/>
                    <a:pt x="147" y="589"/>
                  </a:cubicBezTo>
                  <a:cubicBezTo>
                    <a:pt x="148" y="589"/>
                    <a:pt x="148" y="589"/>
                    <a:pt x="148" y="589"/>
                  </a:cubicBezTo>
                  <a:cubicBezTo>
                    <a:pt x="150" y="579"/>
                    <a:pt x="151" y="569"/>
                    <a:pt x="150" y="560"/>
                  </a:cubicBezTo>
                  <a:cubicBezTo>
                    <a:pt x="149" y="560"/>
                    <a:pt x="149" y="560"/>
                    <a:pt x="149" y="560"/>
                  </a:cubicBezTo>
                  <a:cubicBezTo>
                    <a:pt x="149" y="558"/>
                    <a:pt x="149" y="558"/>
                    <a:pt x="149" y="558"/>
                  </a:cubicBezTo>
                  <a:cubicBezTo>
                    <a:pt x="148" y="558"/>
                    <a:pt x="148" y="558"/>
                    <a:pt x="148" y="558"/>
                  </a:cubicBezTo>
                  <a:cubicBezTo>
                    <a:pt x="148" y="555"/>
                    <a:pt x="148" y="555"/>
                    <a:pt x="148" y="554"/>
                  </a:cubicBezTo>
                  <a:cubicBezTo>
                    <a:pt x="147" y="554"/>
                    <a:pt x="147" y="554"/>
                    <a:pt x="147" y="554"/>
                  </a:cubicBezTo>
                  <a:cubicBezTo>
                    <a:pt x="147" y="551"/>
                    <a:pt x="145" y="549"/>
                    <a:pt x="146" y="548"/>
                  </a:cubicBezTo>
                  <a:cubicBezTo>
                    <a:pt x="143" y="548"/>
                    <a:pt x="143" y="548"/>
                    <a:pt x="143" y="548"/>
                  </a:cubicBezTo>
                  <a:cubicBezTo>
                    <a:pt x="143" y="545"/>
                    <a:pt x="143" y="543"/>
                    <a:pt x="143" y="541"/>
                  </a:cubicBezTo>
                  <a:cubicBezTo>
                    <a:pt x="140" y="541"/>
                    <a:pt x="141" y="541"/>
                    <a:pt x="141" y="541"/>
                  </a:cubicBezTo>
                  <a:cubicBezTo>
                    <a:pt x="141" y="542"/>
                    <a:pt x="141" y="542"/>
                    <a:pt x="141" y="542"/>
                  </a:cubicBezTo>
                  <a:cubicBezTo>
                    <a:pt x="138" y="542"/>
                    <a:pt x="139" y="542"/>
                    <a:pt x="138" y="542"/>
                  </a:cubicBezTo>
                  <a:cubicBezTo>
                    <a:pt x="138" y="541"/>
                    <a:pt x="138" y="541"/>
                    <a:pt x="138" y="541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37" y="538"/>
                    <a:pt x="137" y="537"/>
                    <a:pt x="137" y="537"/>
                  </a:cubicBezTo>
                  <a:cubicBezTo>
                    <a:pt x="136" y="537"/>
                    <a:pt x="136" y="537"/>
                    <a:pt x="136" y="537"/>
                  </a:cubicBezTo>
                  <a:cubicBezTo>
                    <a:pt x="136" y="534"/>
                    <a:pt x="136" y="534"/>
                    <a:pt x="136" y="534"/>
                  </a:cubicBezTo>
                  <a:cubicBezTo>
                    <a:pt x="133" y="534"/>
                    <a:pt x="131" y="534"/>
                    <a:pt x="130" y="534"/>
                  </a:cubicBezTo>
                  <a:cubicBezTo>
                    <a:pt x="130" y="531"/>
                    <a:pt x="130" y="532"/>
                    <a:pt x="130" y="532"/>
                  </a:cubicBezTo>
                  <a:cubicBezTo>
                    <a:pt x="127" y="532"/>
                    <a:pt x="128" y="532"/>
                    <a:pt x="128" y="532"/>
                  </a:cubicBezTo>
                  <a:cubicBezTo>
                    <a:pt x="128" y="531"/>
                    <a:pt x="128" y="531"/>
                    <a:pt x="128" y="531"/>
                  </a:cubicBezTo>
                  <a:cubicBezTo>
                    <a:pt x="129" y="531"/>
                    <a:pt x="129" y="531"/>
                    <a:pt x="129" y="531"/>
                  </a:cubicBezTo>
                  <a:cubicBezTo>
                    <a:pt x="129" y="528"/>
                    <a:pt x="129" y="529"/>
                    <a:pt x="129" y="528"/>
                  </a:cubicBezTo>
                  <a:cubicBezTo>
                    <a:pt x="128" y="528"/>
                    <a:pt x="128" y="528"/>
                    <a:pt x="128" y="528"/>
                  </a:cubicBezTo>
                  <a:cubicBezTo>
                    <a:pt x="130" y="526"/>
                    <a:pt x="128" y="525"/>
                    <a:pt x="129" y="525"/>
                  </a:cubicBezTo>
                  <a:cubicBezTo>
                    <a:pt x="130" y="525"/>
                    <a:pt x="130" y="525"/>
                    <a:pt x="130" y="525"/>
                  </a:cubicBezTo>
                  <a:cubicBezTo>
                    <a:pt x="130" y="523"/>
                    <a:pt x="130" y="523"/>
                    <a:pt x="130" y="523"/>
                  </a:cubicBezTo>
                  <a:cubicBezTo>
                    <a:pt x="131" y="523"/>
                    <a:pt x="131" y="523"/>
                    <a:pt x="131" y="523"/>
                  </a:cubicBezTo>
                  <a:cubicBezTo>
                    <a:pt x="131" y="522"/>
                    <a:pt x="131" y="522"/>
                    <a:pt x="131" y="522"/>
                  </a:cubicBezTo>
                  <a:cubicBezTo>
                    <a:pt x="135" y="522"/>
                    <a:pt x="138" y="522"/>
                    <a:pt x="140" y="522"/>
                  </a:cubicBezTo>
                  <a:cubicBezTo>
                    <a:pt x="140" y="521"/>
                    <a:pt x="140" y="521"/>
                    <a:pt x="140" y="521"/>
                  </a:cubicBezTo>
                  <a:cubicBezTo>
                    <a:pt x="145" y="522"/>
                    <a:pt x="146" y="516"/>
                    <a:pt x="146" y="515"/>
                  </a:cubicBezTo>
                  <a:cubicBezTo>
                    <a:pt x="142" y="515"/>
                    <a:pt x="141" y="513"/>
                    <a:pt x="140" y="514"/>
                  </a:cubicBezTo>
                  <a:cubicBezTo>
                    <a:pt x="140" y="513"/>
                    <a:pt x="140" y="513"/>
                    <a:pt x="140" y="513"/>
                  </a:cubicBezTo>
                  <a:cubicBezTo>
                    <a:pt x="137" y="513"/>
                    <a:pt x="135" y="513"/>
                    <a:pt x="135" y="513"/>
                  </a:cubicBezTo>
                  <a:cubicBezTo>
                    <a:pt x="135" y="512"/>
                    <a:pt x="135" y="512"/>
                    <a:pt x="135" y="512"/>
                  </a:cubicBezTo>
                  <a:cubicBezTo>
                    <a:pt x="132" y="511"/>
                    <a:pt x="131" y="508"/>
                    <a:pt x="130" y="509"/>
                  </a:cubicBezTo>
                  <a:cubicBezTo>
                    <a:pt x="130" y="508"/>
                    <a:pt x="130" y="508"/>
                    <a:pt x="130" y="508"/>
                  </a:cubicBezTo>
                  <a:cubicBezTo>
                    <a:pt x="127" y="508"/>
                    <a:pt x="128" y="508"/>
                    <a:pt x="128" y="508"/>
                  </a:cubicBezTo>
                  <a:cubicBezTo>
                    <a:pt x="128" y="505"/>
                    <a:pt x="124" y="504"/>
                    <a:pt x="124" y="505"/>
                  </a:cubicBezTo>
                  <a:cubicBezTo>
                    <a:pt x="124" y="500"/>
                    <a:pt x="121" y="499"/>
                    <a:pt x="122" y="497"/>
                  </a:cubicBezTo>
                  <a:cubicBezTo>
                    <a:pt x="119" y="497"/>
                    <a:pt x="120" y="497"/>
                    <a:pt x="119" y="497"/>
                  </a:cubicBezTo>
                  <a:cubicBezTo>
                    <a:pt x="119" y="496"/>
                    <a:pt x="119" y="496"/>
                    <a:pt x="119" y="496"/>
                  </a:cubicBezTo>
                  <a:cubicBezTo>
                    <a:pt x="117" y="496"/>
                    <a:pt x="116" y="496"/>
                    <a:pt x="116" y="496"/>
                  </a:cubicBezTo>
                  <a:cubicBezTo>
                    <a:pt x="116" y="495"/>
                    <a:pt x="116" y="495"/>
                    <a:pt x="116" y="495"/>
                  </a:cubicBezTo>
                  <a:cubicBezTo>
                    <a:pt x="117" y="495"/>
                    <a:pt x="117" y="495"/>
                    <a:pt x="117" y="495"/>
                  </a:cubicBezTo>
                  <a:cubicBezTo>
                    <a:pt x="117" y="494"/>
                    <a:pt x="117" y="494"/>
                    <a:pt x="117" y="494"/>
                  </a:cubicBezTo>
                  <a:cubicBezTo>
                    <a:pt x="116" y="494"/>
                    <a:pt x="116" y="494"/>
                    <a:pt x="116" y="494"/>
                  </a:cubicBezTo>
                  <a:cubicBezTo>
                    <a:pt x="116" y="491"/>
                    <a:pt x="118" y="492"/>
                    <a:pt x="117" y="491"/>
                  </a:cubicBezTo>
                  <a:cubicBezTo>
                    <a:pt x="116" y="491"/>
                    <a:pt x="116" y="491"/>
                    <a:pt x="116" y="491"/>
                  </a:cubicBezTo>
                  <a:cubicBezTo>
                    <a:pt x="116" y="490"/>
                    <a:pt x="116" y="490"/>
                    <a:pt x="116" y="490"/>
                  </a:cubicBezTo>
                  <a:cubicBezTo>
                    <a:pt x="115" y="490"/>
                    <a:pt x="115" y="490"/>
                    <a:pt x="115" y="490"/>
                  </a:cubicBezTo>
                  <a:cubicBezTo>
                    <a:pt x="115" y="487"/>
                    <a:pt x="115" y="486"/>
                    <a:pt x="115" y="486"/>
                  </a:cubicBezTo>
                  <a:cubicBezTo>
                    <a:pt x="112" y="486"/>
                    <a:pt x="113" y="486"/>
                    <a:pt x="112" y="486"/>
                  </a:cubicBezTo>
                  <a:cubicBezTo>
                    <a:pt x="112" y="484"/>
                    <a:pt x="112" y="484"/>
                    <a:pt x="112" y="484"/>
                  </a:cubicBezTo>
                  <a:cubicBezTo>
                    <a:pt x="111" y="484"/>
                    <a:pt x="111" y="484"/>
                    <a:pt x="111" y="484"/>
                  </a:cubicBezTo>
                  <a:cubicBezTo>
                    <a:pt x="111" y="486"/>
                    <a:pt x="111" y="486"/>
                    <a:pt x="111" y="486"/>
                  </a:cubicBezTo>
                  <a:cubicBezTo>
                    <a:pt x="110" y="486"/>
                    <a:pt x="110" y="486"/>
                    <a:pt x="110" y="486"/>
                  </a:cubicBezTo>
                  <a:cubicBezTo>
                    <a:pt x="110" y="483"/>
                    <a:pt x="110" y="483"/>
                    <a:pt x="110" y="483"/>
                  </a:cubicBezTo>
                  <a:cubicBezTo>
                    <a:pt x="109" y="483"/>
                    <a:pt x="109" y="483"/>
                    <a:pt x="109" y="483"/>
                  </a:cubicBezTo>
                  <a:cubicBezTo>
                    <a:pt x="109" y="482"/>
                    <a:pt x="109" y="482"/>
                    <a:pt x="109" y="482"/>
                  </a:cubicBezTo>
                  <a:cubicBezTo>
                    <a:pt x="108" y="482"/>
                    <a:pt x="108" y="482"/>
                    <a:pt x="108" y="482"/>
                  </a:cubicBezTo>
                  <a:cubicBezTo>
                    <a:pt x="108" y="479"/>
                    <a:pt x="108" y="480"/>
                    <a:pt x="108" y="480"/>
                  </a:cubicBezTo>
                  <a:cubicBezTo>
                    <a:pt x="106" y="480"/>
                    <a:pt x="106" y="480"/>
                    <a:pt x="106" y="480"/>
                  </a:cubicBezTo>
                  <a:cubicBezTo>
                    <a:pt x="106" y="477"/>
                    <a:pt x="106" y="478"/>
                    <a:pt x="106" y="477"/>
                  </a:cubicBezTo>
                  <a:cubicBezTo>
                    <a:pt x="108" y="477"/>
                    <a:pt x="108" y="477"/>
                    <a:pt x="108" y="477"/>
                  </a:cubicBezTo>
                  <a:cubicBezTo>
                    <a:pt x="108" y="475"/>
                    <a:pt x="108" y="474"/>
                    <a:pt x="108" y="474"/>
                  </a:cubicBezTo>
                  <a:cubicBezTo>
                    <a:pt x="106" y="474"/>
                    <a:pt x="106" y="474"/>
                    <a:pt x="106" y="474"/>
                  </a:cubicBezTo>
                  <a:cubicBezTo>
                    <a:pt x="106" y="473"/>
                    <a:pt x="106" y="473"/>
                    <a:pt x="106" y="473"/>
                  </a:cubicBezTo>
                  <a:cubicBezTo>
                    <a:pt x="103" y="473"/>
                    <a:pt x="103" y="471"/>
                    <a:pt x="103" y="471"/>
                  </a:cubicBezTo>
                  <a:cubicBezTo>
                    <a:pt x="103" y="473"/>
                    <a:pt x="103" y="473"/>
                    <a:pt x="103" y="473"/>
                  </a:cubicBezTo>
                  <a:cubicBezTo>
                    <a:pt x="102" y="473"/>
                    <a:pt x="102" y="473"/>
                    <a:pt x="102" y="473"/>
                  </a:cubicBezTo>
                  <a:cubicBezTo>
                    <a:pt x="102" y="471"/>
                    <a:pt x="102" y="471"/>
                    <a:pt x="102" y="471"/>
                  </a:cubicBezTo>
                  <a:cubicBezTo>
                    <a:pt x="100" y="471"/>
                    <a:pt x="100" y="471"/>
                    <a:pt x="100" y="471"/>
                  </a:cubicBezTo>
                  <a:cubicBezTo>
                    <a:pt x="100" y="469"/>
                    <a:pt x="100" y="469"/>
                    <a:pt x="100" y="469"/>
                  </a:cubicBezTo>
                  <a:cubicBezTo>
                    <a:pt x="98" y="469"/>
                    <a:pt x="97" y="469"/>
                    <a:pt x="97" y="469"/>
                  </a:cubicBezTo>
                  <a:cubicBezTo>
                    <a:pt x="97" y="466"/>
                    <a:pt x="97" y="467"/>
                    <a:pt x="97" y="467"/>
                  </a:cubicBezTo>
                  <a:cubicBezTo>
                    <a:pt x="94" y="467"/>
                    <a:pt x="94" y="467"/>
                    <a:pt x="93" y="467"/>
                  </a:cubicBezTo>
                  <a:cubicBezTo>
                    <a:pt x="93" y="465"/>
                    <a:pt x="93" y="465"/>
                    <a:pt x="93" y="465"/>
                  </a:cubicBezTo>
                  <a:cubicBezTo>
                    <a:pt x="91" y="465"/>
                    <a:pt x="91" y="465"/>
                    <a:pt x="91" y="465"/>
                  </a:cubicBezTo>
                  <a:cubicBezTo>
                    <a:pt x="91" y="463"/>
                    <a:pt x="91" y="462"/>
                    <a:pt x="91" y="462"/>
                  </a:cubicBezTo>
                  <a:cubicBezTo>
                    <a:pt x="90" y="462"/>
                    <a:pt x="90" y="462"/>
                    <a:pt x="90" y="462"/>
                  </a:cubicBezTo>
                  <a:cubicBezTo>
                    <a:pt x="90" y="461"/>
                    <a:pt x="90" y="461"/>
                    <a:pt x="90" y="461"/>
                  </a:cubicBezTo>
                  <a:cubicBezTo>
                    <a:pt x="89" y="461"/>
                    <a:pt x="89" y="461"/>
                    <a:pt x="89" y="461"/>
                  </a:cubicBezTo>
                  <a:cubicBezTo>
                    <a:pt x="89" y="458"/>
                    <a:pt x="89" y="457"/>
                    <a:pt x="89" y="457"/>
                  </a:cubicBezTo>
                  <a:cubicBezTo>
                    <a:pt x="87" y="457"/>
                    <a:pt x="87" y="457"/>
                    <a:pt x="87" y="457"/>
                  </a:cubicBezTo>
                  <a:cubicBezTo>
                    <a:pt x="87" y="456"/>
                    <a:pt x="87" y="456"/>
                    <a:pt x="87" y="456"/>
                  </a:cubicBezTo>
                  <a:cubicBezTo>
                    <a:pt x="86" y="456"/>
                    <a:pt x="86" y="456"/>
                    <a:pt x="86" y="456"/>
                  </a:cubicBezTo>
                  <a:cubicBezTo>
                    <a:pt x="86" y="455"/>
                    <a:pt x="86" y="455"/>
                    <a:pt x="86" y="455"/>
                  </a:cubicBezTo>
                  <a:cubicBezTo>
                    <a:pt x="85" y="455"/>
                    <a:pt x="85" y="455"/>
                    <a:pt x="85" y="455"/>
                  </a:cubicBezTo>
                  <a:cubicBezTo>
                    <a:pt x="85" y="454"/>
                    <a:pt x="85" y="454"/>
                    <a:pt x="85" y="454"/>
                  </a:cubicBezTo>
                  <a:cubicBezTo>
                    <a:pt x="82" y="454"/>
                    <a:pt x="81" y="454"/>
                    <a:pt x="80" y="454"/>
                  </a:cubicBezTo>
                  <a:cubicBezTo>
                    <a:pt x="80" y="455"/>
                    <a:pt x="80" y="455"/>
                    <a:pt x="80" y="455"/>
                  </a:cubicBezTo>
                  <a:cubicBezTo>
                    <a:pt x="79" y="455"/>
                    <a:pt x="79" y="455"/>
                    <a:pt x="79" y="455"/>
                  </a:cubicBezTo>
                  <a:cubicBezTo>
                    <a:pt x="79" y="451"/>
                    <a:pt x="77" y="451"/>
                    <a:pt x="78" y="450"/>
                  </a:cubicBezTo>
                  <a:cubicBezTo>
                    <a:pt x="77" y="450"/>
                    <a:pt x="77" y="450"/>
                    <a:pt x="77" y="450"/>
                  </a:cubicBezTo>
                  <a:cubicBezTo>
                    <a:pt x="77" y="447"/>
                    <a:pt x="77" y="448"/>
                    <a:pt x="77" y="448"/>
                  </a:cubicBezTo>
                  <a:cubicBezTo>
                    <a:pt x="78" y="448"/>
                    <a:pt x="78" y="448"/>
                    <a:pt x="78" y="448"/>
                  </a:cubicBezTo>
                  <a:cubicBezTo>
                    <a:pt x="78" y="445"/>
                    <a:pt x="78" y="443"/>
                    <a:pt x="78" y="443"/>
                  </a:cubicBezTo>
                  <a:cubicBezTo>
                    <a:pt x="79" y="443"/>
                    <a:pt x="79" y="443"/>
                    <a:pt x="79" y="443"/>
                  </a:cubicBezTo>
                  <a:cubicBezTo>
                    <a:pt x="78" y="442"/>
                    <a:pt x="78" y="442"/>
                    <a:pt x="78" y="442"/>
                  </a:cubicBezTo>
                  <a:cubicBezTo>
                    <a:pt x="79" y="442"/>
                    <a:pt x="79" y="442"/>
                    <a:pt x="79" y="442"/>
                  </a:cubicBezTo>
                  <a:cubicBezTo>
                    <a:pt x="79" y="440"/>
                    <a:pt x="79" y="440"/>
                    <a:pt x="79" y="440"/>
                  </a:cubicBezTo>
                  <a:cubicBezTo>
                    <a:pt x="80" y="440"/>
                    <a:pt x="80" y="440"/>
                    <a:pt x="80" y="440"/>
                  </a:cubicBezTo>
                  <a:cubicBezTo>
                    <a:pt x="80" y="439"/>
                    <a:pt x="80" y="439"/>
                    <a:pt x="80" y="439"/>
                  </a:cubicBezTo>
                  <a:cubicBezTo>
                    <a:pt x="79" y="439"/>
                    <a:pt x="79" y="439"/>
                    <a:pt x="79" y="439"/>
                  </a:cubicBezTo>
                  <a:cubicBezTo>
                    <a:pt x="79" y="438"/>
                    <a:pt x="79" y="438"/>
                    <a:pt x="79" y="438"/>
                  </a:cubicBezTo>
                  <a:cubicBezTo>
                    <a:pt x="80" y="438"/>
                    <a:pt x="80" y="438"/>
                    <a:pt x="80" y="438"/>
                  </a:cubicBezTo>
                  <a:cubicBezTo>
                    <a:pt x="80" y="437"/>
                    <a:pt x="80" y="437"/>
                    <a:pt x="80" y="437"/>
                  </a:cubicBezTo>
                  <a:cubicBezTo>
                    <a:pt x="79" y="437"/>
                    <a:pt x="79" y="437"/>
                    <a:pt x="79" y="437"/>
                  </a:cubicBezTo>
                  <a:cubicBezTo>
                    <a:pt x="79" y="436"/>
                    <a:pt x="79" y="436"/>
                    <a:pt x="79" y="436"/>
                  </a:cubicBezTo>
                  <a:cubicBezTo>
                    <a:pt x="80" y="436"/>
                    <a:pt x="80" y="436"/>
                    <a:pt x="80" y="436"/>
                  </a:cubicBezTo>
                  <a:cubicBezTo>
                    <a:pt x="80" y="433"/>
                    <a:pt x="80" y="432"/>
                    <a:pt x="80" y="432"/>
                  </a:cubicBezTo>
                  <a:cubicBezTo>
                    <a:pt x="79" y="432"/>
                    <a:pt x="79" y="432"/>
                    <a:pt x="79" y="432"/>
                  </a:cubicBezTo>
                  <a:cubicBezTo>
                    <a:pt x="79" y="431"/>
                    <a:pt x="79" y="431"/>
                    <a:pt x="79" y="431"/>
                  </a:cubicBezTo>
                  <a:cubicBezTo>
                    <a:pt x="78" y="431"/>
                    <a:pt x="78" y="431"/>
                    <a:pt x="78" y="431"/>
                  </a:cubicBezTo>
                  <a:cubicBezTo>
                    <a:pt x="78" y="428"/>
                    <a:pt x="78" y="429"/>
                    <a:pt x="78" y="429"/>
                  </a:cubicBezTo>
                  <a:cubicBezTo>
                    <a:pt x="75" y="429"/>
                    <a:pt x="75" y="429"/>
                    <a:pt x="74" y="429"/>
                  </a:cubicBezTo>
                  <a:cubicBezTo>
                    <a:pt x="74" y="426"/>
                    <a:pt x="74" y="425"/>
                    <a:pt x="74" y="425"/>
                  </a:cubicBezTo>
                  <a:cubicBezTo>
                    <a:pt x="76" y="425"/>
                    <a:pt x="76" y="425"/>
                    <a:pt x="76" y="425"/>
                  </a:cubicBezTo>
                  <a:cubicBezTo>
                    <a:pt x="76" y="424"/>
                    <a:pt x="76" y="424"/>
                    <a:pt x="76" y="424"/>
                  </a:cubicBezTo>
                  <a:cubicBezTo>
                    <a:pt x="77" y="424"/>
                    <a:pt x="77" y="424"/>
                    <a:pt x="77" y="424"/>
                  </a:cubicBezTo>
                  <a:cubicBezTo>
                    <a:pt x="77" y="423"/>
                    <a:pt x="77" y="423"/>
                    <a:pt x="77" y="423"/>
                  </a:cubicBezTo>
                  <a:cubicBezTo>
                    <a:pt x="76" y="423"/>
                    <a:pt x="76" y="423"/>
                    <a:pt x="76" y="423"/>
                  </a:cubicBezTo>
                  <a:cubicBezTo>
                    <a:pt x="76" y="421"/>
                    <a:pt x="76" y="421"/>
                    <a:pt x="76" y="421"/>
                  </a:cubicBezTo>
                  <a:cubicBezTo>
                    <a:pt x="74" y="421"/>
                    <a:pt x="74" y="421"/>
                    <a:pt x="74" y="421"/>
                  </a:cubicBezTo>
                  <a:cubicBezTo>
                    <a:pt x="74" y="420"/>
                    <a:pt x="74" y="420"/>
                    <a:pt x="74" y="420"/>
                  </a:cubicBezTo>
                  <a:cubicBezTo>
                    <a:pt x="72" y="423"/>
                    <a:pt x="71" y="421"/>
                    <a:pt x="71" y="421"/>
                  </a:cubicBezTo>
                  <a:cubicBezTo>
                    <a:pt x="71" y="420"/>
                    <a:pt x="71" y="420"/>
                    <a:pt x="71" y="420"/>
                  </a:cubicBezTo>
                  <a:cubicBezTo>
                    <a:pt x="70" y="420"/>
                    <a:pt x="70" y="420"/>
                    <a:pt x="70" y="420"/>
                  </a:cubicBezTo>
                  <a:cubicBezTo>
                    <a:pt x="70" y="419"/>
                    <a:pt x="70" y="419"/>
                    <a:pt x="70" y="419"/>
                  </a:cubicBezTo>
                  <a:cubicBezTo>
                    <a:pt x="73" y="419"/>
                    <a:pt x="75" y="419"/>
                    <a:pt x="76" y="419"/>
                  </a:cubicBezTo>
                  <a:cubicBezTo>
                    <a:pt x="76" y="416"/>
                    <a:pt x="76" y="417"/>
                    <a:pt x="76" y="417"/>
                  </a:cubicBezTo>
                  <a:cubicBezTo>
                    <a:pt x="74" y="417"/>
                    <a:pt x="74" y="417"/>
                    <a:pt x="74" y="417"/>
                  </a:cubicBezTo>
                  <a:cubicBezTo>
                    <a:pt x="74" y="413"/>
                    <a:pt x="69" y="412"/>
                    <a:pt x="70" y="410"/>
                  </a:cubicBezTo>
                  <a:cubicBezTo>
                    <a:pt x="71" y="410"/>
                    <a:pt x="71" y="410"/>
                    <a:pt x="71" y="410"/>
                  </a:cubicBezTo>
                  <a:cubicBezTo>
                    <a:pt x="72" y="407"/>
                    <a:pt x="72" y="406"/>
                    <a:pt x="72" y="405"/>
                  </a:cubicBezTo>
                  <a:cubicBezTo>
                    <a:pt x="69" y="404"/>
                    <a:pt x="68" y="403"/>
                    <a:pt x="67" y="404"/>
                  </a:cubicBezTo>
                  <a:cubicBezTo>
                    <a:pt x="67" y="401"/>
                    <a:pt x="67" y="402"/>
                    <a:pt x="67" y="401"/>
                  </a:cubicBezTo>
                  <a:cubicBezTo>
                    <a:pt x="65" y="401"/>
                    <a:pt x="65" y="401"/>
                    <a:pt x="65" y="401"/>
                  </a:cubicBezTo>
                  <a:cubicBezTo>
                    <a:pt x="65" y="399"/>
                    <a:pt x="63" y="399"/>
                    <a:pt x="64" y="399"/>
                  </a:cubicBezTo>
                  <a:cubicBezTo>
                    <a:pt x="67" y="399"/>
                    <a:pt x="66" y="399"/>
                    <a:pt x="66" y="399"/>
                  </a:cubicBezTo>
                  <a:cubicBezTo>
                    <a:pt x="66" y="398"/>
                    <a:pt x="66" y="398"/>
                    <a:pt x="66" y="398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68" y="394"/>
                    <a:pt x="72" y="395"/>
                    <a:pt x="71" y="393"/>
                  </a:cubicBezTo>
                  <a:cubicBezTo>
                    <a:pt x="75" y="394"/>
                    <a:pt x="76" y="392"/>
                    <a:pt x="76" y="391"/>
                  </a:cubicBezTo>
                  <a:cubicBezTo>
                    <a:pt x="78" y="391"/>
                    <a:pt x="79" y="391"/>
                    <a:pt x="79" y="391"/>
                  </a:cubicBezTo>
                  <a:cubicBezTo>
                    <a:pt x="79" y="389"/>
                    <a:pt x="79" y="389"/>
                    <a:pt x="79" y="389"/>
                  </a:cubicBezTo>
                  <a:cubicBezTo>
                    <a:pt x="80" y="389"/>
                    <a:pt x="80" y="389"/>
                    <a:pt x="80" y="389"/>
                  </a:cubicBezTo>
                  <a:cubicBezTo>
                    <a:pt x="80" y="388"/>
                    <a:pt x="80" y="388"/>
                    <a:pt x="80" y="388"/>
                  </a:cubicBezTo>
                  <a:cubicBezTo>
                    <a:pt x="84" y="388"/>
                    <a:pt x="82" y="392"/>
                    <a:pt x="83" y="393"/>
                  </a:cubicBezTo>
                  <a:cubicBezTo>
                    <a:pt x="88" y="389"/>
                    <a:pt x="91" y="392"/>
                    <a:pt x="96" y="392"/>
                  </a:cubicBezTo>
                  <a:cubicBezTo>
                    <a:pt x="96" y="393"/>
                    <a:pt x="96" y="393"/>
                    <a:pt x="96" y="393"/>
                  </a:cubicBezTo>
                  <a:cubicBezTo>
                    <a:pt x="95" y="393"/>
                    <a:pt x="95" y="393"/>
                    <a:pt x="95" y="393"/>
                  </a:cubicBezTo>
                  <a:cubicBezTo>
                    <a:pt x="92" y="397"/>
                    <a:pt x="94" y="397"/>
                    <a:pt x="93" y="399"/>
                  </a:cubicBezTo>
                  <a:cubicBezTo>
                    <a:pt x="101" y="395"/>
                    <a:pt x="102" y="398"/>
                    <a:pt x="106" y="399"/>
                  </a:cubicBezTo>
                  <a:cubicBezTo>
                    <a:pt x="106" y="398"/>
                    <a:pt x="106" y="398"/>
                    <a:pt x="106" y="398"/>
                  </a:cubicBezTo>
                  <a:cubicBezTo>
                    <a:pt x="108" y="398"/>
                    <a:pt x="108" y="398"/>
                    <a:pt x="108" y="398"/>
                  </a:cubicBezTo>
                  <a:cubicBezTo>
                    <a:pt x="107" y="393"/>
                    <a:pt x="114" y="390"/>
                    <a:pt x="114" y="391"/>
                  </a:cubicBezTo>
                  <a:cubicBezTo>
                    <a:pt x="116" y="383"/>
                    <a:pt x="116" y="385"/>
                    <a:pt x="116" y="382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48" y="355"/>
                    <a:pt x="124" y="363"/>
                    <a:pt x="132" y="347"/>
                  </a:cubicBezTo>
                  <a:cubicBezTo>
                    <a:pt x="134" y="347"/>
                    <a:pt x="134" y="347"/>
                    <a:pt x="134" y="347"/>
                  </a:cubicBezTo>
                  <a:cubicBezTo>
                    <a:pt x="132" y="345"/>
                    <a:pt x="133" y="345"/>
                    <a:pt x="132" y="344"/>
                  </a:cubicBezTo>
                  <a:cubicBezTo>
                    <a:pt x="134" y="344"/>
                    <a:pt x="134" y="344"/>
                    <a:pt x="134" y="344"/>
                  </a:cubicBezTo>
                  <a:cubicBezTo>
                    <a:pt x="134" y="342"/>
                    <a:pt x="135" y="341"/>
                    <a:pt x="135" y="341"/>
                  </a:cubicBezTo>
                  <a:cubicBezTo>
                    <a:pt x="146" y="338"/>
                    <a:pt x="149" y="336"/>
                    <a:pt x="156" y="335"/>
                  </a:cubicBezTo>
                  <a:cubicBezTo>
                    <a:pt x="156" y="334"/>
                    <a:pt x="156" y="334"/>
                    <a:pt x="156" y="334"/>
                  </a:cubicBezTo>
                  <a:cubicBezTo>
                    <a:pt x="157" y="334"/>
                    <a:pt x="157" y="334"/>
                    <a:pt x="157" y="334"/>
                  </a:cubicBezTo>
                  <a:cubicBezTo>
                    <a:pt x="157" y="333"/>
                    <a:pt x="157" y="333"/>
                    <a:pt x="157" y="333"/>
                  </a:cubicBezTo>
                  <a:cubicBezTo>
                    <a:pt x="164" y="331"/>
                    <a:pt x="169" y="332"/>
                    <a:pt x="173" y="331"/>
                  </a:cubicBezTo>
                  <a:cubicBezTo>
                    <a:pt x="173" y="333"/>
                    <a:pt x="173" y="333"/>
                    <a:pt x="173" y="333"/>
                  </a:cubicBezTo>
                  <a:cubicBezTo>
                    <a:pt x="174" y="331"/>
                    <a:pt x="174" y="331"/>
                    <a:pt x="174" y="331"/>
                  </a:cubicBezTo>
                  <a:cubicBezTo>
                    <a:pt x="174" y="333"/>
                    <a:pt x="174" y="333"/>
                    <a:pt x="174" y="333"/>
                  </a:cubicBezTo>
                  <a:cubicBezTo>
                    <a:pt x="175" y="333"/>
                    <a:pt x="175" y="333"/>
                    <a:pt x="175" y="333"/>
                  </a:cubicBezTo>
                  <a:cubicBezTo>
                    <a:pt x="175" y="331"/>
                    <a:pt x="175" y="331"/>
                    <a:pt x="175" y="331"/>
                  </a:cubicBezTo>
                  <a:cubicBezTo>
                    <a:pt x="176" y="331"/>
                    <a:pt x="176" y="331"/>
                    <a:pt x="176" y="331"/>
                  </a:cubicBezTo>
                  <a:cubicBezTo>
                    <a:pt x="176" y="330"/>
                    <a:pt x="176" y="330"/>
                    <a:pt x="176" y="330"/>
                  </a:cubicBezTo>
                  <a:cubicBezTo>
                    <a:pt x="178" y="330"/>
                    <a:pt x="178" y="330"/>
                    <a:pt x="178" y="330"/>
                  </a:cubicBezTo>
                  <a:cubicBezTo>
                    <a:pt x="178" y="329"/>
                    <a:pt x="178" y="329"/>
                    <a:pt x="178" y="329"/>
                  </a:cubicBezTo>
                  <a:cubicBezTo>
                    <a:pt x="179" y="329"/>
                    <a:pt x="179" y="329"/>
                    <a:pt x="179" y="329"/>
                  </a:cubicBezTo>
                  <a:cubicBezTo>
                    <a:pt x="179" y="326"/>
                    <a:pt x="180" y="326"/>
                    <a:pt x="180" y="325"/>
                  </a:cubicBezTo>
                  <a:cubicBezTo>
                    <a:pt x="184" y="325"/>
                    <a:pt x="184" y="328"/>
                    <a:pt x="183" y="328"/>
                  </a:cubicBezTo>
                  <a:cubicBezTo>
                    <a:pt x="185" y="328"/>
                    <a:pt x="185" y="328"/>
                    <a:pt x="185" y="328"/>
                  </a:cubicBezTo>
                  <a:cubicBezTo>
                    <a:pt x="185" y="327"/>
                    <a:pt x="185" y="327"/>
                    <a:pt x="185" y="327"/>
                  </a:cubicBezTo>
                  <a:cubicBezTo>
                    <a:pt x="187" y="327"/>
                    <a:pt x="187" y="327"/>
                    <a:pt x="187" y="327"/>
                  </a:cubicBezTo>
                  <a:cubicBezTo>
                    <a:pt x="187" y="325"/>
                    <a:pt x="187" y="325"/>
                    <a:pt x="187" y="325"/>
                  </a:cubicBezTo>
                  <a:cubicBezTo>
                    <a:pt x="190" y="326"/>
                    <a:pt x="191" y="324"/>
                    <a:pt x="192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5" y="325"/>
                    <a:pt x="196" y="325"/>
                    <a:pt x="197" y="325"/>
                  </a:cubicBezTo>
                  <a:cubicBezTo>
                    <a:pt x="198" y="321"/>
                    <a:pt x="200" y="321"/>
                    <a:pt x="199" y="321"/>
                  </a:cubicBezTo>
                  <a:cubicBezTo>
                    <a:pt x="202" y="321"/>
                    <a:pt x="201" y="321"/>
                    <a:pt x="201" y="321"/>
                  </a:cubicBezTo>
                  <a:cubicBezTo>
                    <a:pt x="201" y="320"/>
                    <a:pt x="201" y="320"/>
                    <a:pt x="201" y="320"/>
                  </a:cubicBezTo>
                  <a:cubicBezTo>
                    <a:pt x="202" y="320"/>
                    <a:pt x="202" y="320"/>
                    <a:pt x="202" y="320"/>
                  </a:cubicBezTo>
                  <a:cubicBezTo>
                    <a:pt x="202" y="318"/>
                    <a:pt x="202" y="318"/>
                    <a:pt x="202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04" y="315"/>
                    <a:pt x="206" y="316"/>
                    <a:pt x="206" y="316"/>
                  </a:cubicBezTo>
                  <a:cubicBezTo>
                    <a:pt x="206" y="315"/>
                    <a:pt x="206" y="315"/>
                    <a:pt x="206" y="315"/>
                  </a:cubicBezTo>
                  <a:cubicBezTo>
                    <a:pt x="207" y="315"/>
                    <a:pt x="207" y="315"/>
                    <a:pt x="207" y="315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208" y="314"/>
                    <a:pt x="208" y="314"/>
                    <a:pt x="208" y="314"/>
                  </a:cubicBezTo>
                  <a:cubicBezTo>
                    <a:pt x="208" y="312"/>
                    <a:pt x="208" y="312"/>
                    <a:pt x="208" y="312"/>
                  </a:cubicBezTo>
                  <a:cubicBezTo>
                    <a:pt x="210" y="312"/>
                    <a:pt x="210" y="312"/>
                    <a:pt x="210" y="312"/>
                  </a:cubicBezTo>
                  <a:cubicBezTo>
                    <a:pt x="210" y="314"/>
                    <a:pt x="210" y="314"/>
                    <a:pt x="210" y="314"/>
                  </a:cubicBezTo>
                  <a:cubicBezTo>
                    <a:pt x="212" y="311"/>
                    <a:pt x="213" y="313"/>
                    <a:pt x="213" y="312"/>
                  </a:cubicBezTo>
                  <a:cubicBezTo>
                    <a:pt x="213" y="311"/>
                    <a:pt x="213" y="311"/>
                    <a:pt x="213" y="311"/>
                  </a:cubicBezTo>
                  <a:cubicBezTo>
                    <a:pt x="214" y="311"/>
                    <a:pt x="214" y="311"/>
                    <a:pt x="214" y="311"/>
                  </a:cubicBezTo>
                  <a:cubicBezTo>
                    <a:pt x="214" y="310"/>
                    <a:pt x="214" y="310"/>
                    <a:pt x="214" y="310"/>
                  </a:cubicBezTo>
                  <a:cubicBezTo>
                    <a:pt x="216" y="310"/>
                    <a:pt x="216" y="310"/>
                    <a:pt x="216" y="310"/>
                  </a:cubicBezTo>
                  <a:cubicBezTo>
                    <a:pt x="216" y="309"/>
                    <a:pt x="216" y="309"/>
                    <a:pt x="216" y="309"/>
                  </a:cubicBezTo>
                  <a:cubicBezTo>
                    <a:pt x="218" y="308"/>
                    <a:pt x="219" y="307"/>
                    <a:pt x="220" y="308"/>
                  </a:cubicBezTo>
                  <a:cubicBezTo>
                    <a:pt x="220" y="309"/>
                    <a:pt x="220" y="309"/>
                    <a:pt x="220" y="309"/>
                  </a:cubicBezTo>
                  <a:cubicBezTo>
                    <a:pt x="223" y="308"/>
                    <a:pt x="223" y="307"/>
                    <a:pt x="224" y="308"/>
                  </a:cubicBezTo>
                  <a:cubicBezTo>
                    <a:pt x="224" y="306"/>
                    <a:pt x="224" y="306"/>
                    <a:pt x="224" y="306"/>
                  </a:cubicBezTo>
                  <a:cubicBezTo>
                    <a:pt x="225" y="306"/>
                    <a:pt x="225" y="306"/>
                    <a:pt x="225" y="306"/>
                  </a:cubicBezTo>
                  <a:cubicBezTo>
                    <a:pt x="225" y="308"/>
                    <a:pt x="225" y="308"/>
                    <a:pt x="225" y="308"/>
                  </a:cubicBezTo>
                  <a:cubicBezTo>
                    <a:pt x="230" y="307"/>
                    <a:pt x="231" y="311"/>
                    <a:pt x="233" y="310"/>
                  </a:cubicBezTo>
                  <a:cubicBezTo>
                    <a:pt x="233" y="311"/>
                    <a:pt x="233" y="311"/>
                    <a:pt x="233" y="311"/>
                  </a:cubicBezTo>
                  <a:cubicBezTo>
                    <a:pt x="236" y="311"/>
                    <a:pt x="235" y="311"/>
                    <a:pt x="236" y="311"/>
                  </a:cubicBezTo>
                  <a:cubicBezTo>
                    <a:pt x="236" y="310"/>
                    <a:pt x="236" y="310"/>
                    <a:pt x="236" y="310"/>
                  </a:cubicBezTo>
                  <a:cubicBezTo>
                    <a:pt x="237" y="310"/>
                    <a:pt x="237" y="310"/>
                    <a:pt x="237" y="310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0" y="312"/>
                    <a:pt x="240" y="310"/>
                    <a:pt x="240" y="310"/>
                  </a:cubicBezTo>
                  <a:cubicBezTo>
                    <a:pt x="240" y="311"/>
                    <a:pt x="240" y="311"/>
                    <a:pt x="240" y="311"/>
                  </a:cubicBezTo>
                  <a:cubicBezTo>
                    <a:pt x="245" y="312"/>
                    <a:pt x="247" y="309"/>
                    <a:pt x="249" y="310"/>
                  </a:cubicBezTo>
                  <a:cubicBezTo>
                    <a:pt x="249" y="307"/>
                    <a:pt x="249" y="308"/>
                    <a:pt x="249" y="308"/>
                  </a:cubicBezTo>
                  <a:cubicBezTo>
                    <a:pt x="251" y="308"/>
                    <a:pt x="251" y="308"/>
                    <a:pt x="251" y="308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09"/>
                    <a:pt x="252" y="309"/>
                    <a:pt x="252" y="309"/>
                  </a:cubicBezTo>
                  <a:cubicBezTo>
                    <a:pt x="252" y="306"/>
                    <a:pt x="252" y="306"/>
                    <a:pt x="252" y="305"/>
                  </a:cubicBezTo>
                  <a:cubicBezTo>
                    <a:pt x="261" y="308"/>
                    <a:pt x="268" y="306"/>
                    <a:pt x="274" y="305"/>
                  </a:cubicBezTo>
                  <a:cubicBezTo>
                    <a:pt x="274" y="304"/>
                    <a:pt x="274" y="304"/>
                    <a:pt x="274" y="304"/>
                  </a:cubicBezTo>
                  <a:cubicBezTo>
                    <a:pt x="277" y="304"/>
                    <a:pt x="278" y="302"/>
                    <a:pt x="280" y="303"/>
                  </a:cubicBezTo>
                  <a:cubicBezTo>
                    <a:pt x="277" y="300"/>
                    <a:pt x="277" y="299"/>
                    <a:pt x="277" y="298"/>
                  </a:cubicBezTo>
                  <a:cubicBezTo>
                    <a:pt x="280" y="298"/>
                    <a:pt x="282" y="298"/>
                    <a:pt x="283" y="298"/>
                  </a:cubicBezTo>
                  <a:cubicBezTo>
                    <a:pt x="283" y="301"/>
                    <a:pt x="284" y="302"/>
                    <a:pt x="284" y="302"/>
                  </a:cubicBezTo>
                  <a:cubicBezTo>
                    <a:pt x="288" y="299"/>
                    <a:pt x="293" y="301"/>
                    <a:pt x="296" y="301"/>
                  </a:cubicBezTo>
                  <a:cubicBezTo>
                    <a:pt x="296" y="299"/>
                    <a:pt x="296" y="299"/>
                    <a:pt x="296" y="299"/>
                  </a:cubicBezTo>
                  <a:cubicBezTo>
                    <a:pt x="297" y="299"/>
                    <a:pt x="297" y="299"/>
                    <a:pt x="297" y="299"/>
                  </a:cubicBezTo>
                  <a:cubicBezTo>
                    <a:pt x="297" y="298"/>
                    <a:pt x="297" y="298"/>
                    <a:pt x="297" y="298"/>
                  </a:cubicBezTo>
                  <a:cubicBezTo>
                    <a:pt x="300" y="298"/>
                    <a:pt x="300" y="296"/>
                    <a:pt x="301" y="297"/>
                  </a:cubicBezTo>
                  <a:cubicBezTo>
                    <a:pt x="301" y="296"/>
                    <a:pt x="301" y="296"/>
                    <a:pt x="301" y="296"/>
                  </a:cubicBezTo>
                  <a:cubicBezTo>
                    <a:pt x="304" y="296"/>
                    <a:pt x="306" y="296"/>
                    <a:pt x="307" y="296"/>
                  </a:cubicBezTo>
                  <a:cubicBezTo>
                    <a:pt x="307" y="299"/>
                    <a:pt x="307" y="298"/>
                    <a:pt x="307" y="298"/>
                  </a:cubicBezTo>
                  <a:cubicBezTo>
                    <a:pt x="310" y="297"/>
                    <a:pt x="312" y="297"/>
                    <a:pt x="313" y="297"/>
                  </a:cubicBezTo>
                  <a:cubicBezTo>
                    <a:pt x="313" y="301"/>
                    <a:pt x="316" y="299"/>
                    <a:pt x="316" y="299"/>
                  </a:cubicBezTo>
                  <a:cubicBezTo>
                    <a:pt x="316" y="301"/>
                    <a:pt x="316" y="301"/>
                    <a:pt x="316" y="301"/>
                  </a:cubicBezTo>
                  <a:cubicBezTo>
                    <a:pt x="318" y="301"/>
                    <a:pt x="318" y="301"/>
                    <a:pt x="318" y="301"/>
                  </a:cubicBezTo>
                  <a:cubicBezTo>
                    <a:pt x="318" y="302"/>
                    <a:pt x="318" y="302"/>
                    <a:pt x="318" y="302"/>
                  </a:cubicBezTo>
                  <a:cubicBezTo>
                    <a:pt x="320" y="302"/>
                    <a:pt x="320" y="302"/>
                    <a:pt x="320" y="302"/>
                  </a:cubicBezTo>
                  <a:cubicBezTo>
                    <a:pt x="320" y="303"/>
                    <a:pt x="320" y="303"/>
                    <a:pt x="320" y="303"/>
                  </a:cubicBezTo>
                  <a:cubicBezTo>
                    <a:pt x="323" y="303"/>
                    <a:pt x="324" y="303"/>
                    <a:pt x="325" y="303"/>
                  </a:cubicBezTo>
                  <a:cubicBezTo>
                    <a:pt x="325" y="302"/>
                    <a:pt x="325" y="302"/>
                    <a:pt x="325" y="302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7" y="301"/>
                    <a:pt x="327" y="301"/>
                    <a:pt x="327" y="301"/>
                  </a:cubicBezTo>
                  <a:cubicBezTo>
                    <a:pt x="330" y="301"/>
                    <a:pt x="331" y="301"/>
                    <a:pt x="332" y="301"/>
                  </a:cubicBezTo>
                  <a:cubicBezTo>
                    <a:pt x="332" y="299"/>
                    <a:pt x="332" y="299"/>
                    <a:pt x="332" y="299"/>
                  </a:cubicBezTo>
                  <a:cubicBezTo>
                    <a:pt x="333" y="299"/>
                    <a:pt x="333" y="299"/>
                    <a:pt x="333" y="299"/>
                  </a:cubicBezTo>
                  <a:cubicBezTo>
                    <a:pt x="333" y="301"/>
                    <a:pt x="333" y="301"/>
                    <a:pt x="333" y="301"/>
                  </a:cubicBezTo>
                  <a:cubicBezTo>
                    <a:pt x="334" y="299"/>
                    <a:pt x="334" y="299"/>
                    <a:pt x="334" y="299"/>
                  </a:cubicBezTo>
                  <a:cubicBezTo>
                    <a:pt x="336" y="302"/>
                    <a:pt x="337" y="300"/>
                    <a:pt x="338" y="301"/>
                  </a:cubicBezTo>
                  <a:cubicBezTo>
                    <a:pt x="338" y="299"/>
                    <a:pt x="338" y="299"/>
                    <a:pt x="338" y="299"/>
                  </a:cubicBezTo>
                  <a:cubicBezTo>
                    <a:pt x="341" y="299"/>
                    <a:pt x="342" y="299"/>
                    <a:pt x="342" y="299"/>
                  </a:cubicBezTo>
                  <a:cubicBezTo>
                    <a:pt x="342" y="298"/>
                    <a:pt x="342" y="298"/>
                    <a:pt x="342" y="298"/>
                  </a:cubicBezTo>
                  <a:cubicBezTo>
                    <a:pt x="344" y="298"/>
                    <a:pt x="344" y="298"/>
                    <a:pt x="344" y="298"/>
                  </a:cubicBezTo>
                  <a:cubicBezTo>
                    <a:pt x="344" y="297"/>
                    <a:pt x="344" y="297"/>
                    <a:pt x="344" y="297"/>
                  </a:cubicBezTo>
                  <a:cubicBezTo>
                    <a:pt x="345" y="297"/>
                    <a:pt x="345" y="297"/>
                    <a:pt x="345" y="297"/>
                  </a:cubicBezTo>
                  <a:cubicBezTo>
                    <a:pt x="345" y="302"/>
                    <a:pt x="347" y="301"/>
                    <a:pt x="346" y="303"/>
                  </a:cubicBezTo>
                  <a:cubicBezTo>
                    <a:pt x="349" y="303"/>
                    <a:pt x="348" y="303"/>
                    <a:pt x="348" y="303"/>
                  </a:cubicBezTo>
                  <a:cubicBezTo>
                    <a:pt x="348" y="302"/>
                    <a:pt x="348" y="302"/>
                    <a:pt x="348" y="302"/>
                  </a:cubicBezTo>
                  <a:cubicBezTo>
                    <a:pt x="350" y="302"/>
                    <a:pt x="350" y="302"/>
                    <a:pt x="350" y="302"/>
                  </a:cubicBezTo>
                  <a:cubicBezTo>
                    <a:pt x="350" y="303"/>
                    <a:pt x="350" y="303"/>
                    <a:pt x="350" y="303"/>
                  </a:cubicBezTo>
                  <a:cubicBezTo>
                    <a:pt x="351" y="303"/>
                    <a:pt x="351" y="303"/>
                    <a:pt x="351" y="303"/>
                  </a:cubicBezTo>
                  <a:cubicBezTo>
                    <a:pt x="351" y="304"/>
                    <a:pt x="351" y="304"/>
                    <a:pt x="351" y="304"/>
                  </a:cubicBezTo>
                  <a:cubicBezTo>
                    <a:pt x="352" y="304"/>
                    <a:pt x="352" y="304"/>
                    <a:pt x="352" y="304"/>
                  </a:cubicBezTo>
                  <a:cubicBezTo>
                    <a:pt x="352" y="305"/>
                    <a:pt x="352" y="305"/>
                    <a:pt x="352" y="305"/>
                  </a:cubicBezTo>
                  <a:cubicBezTo>
                    <a:pt x="356" y="306"/>
                    <a:pt x="359" y="307"/>
                    <a:pt x="361" y="306"/>
                  </a:cubicBezTo>
                  <a:cubicBezTo>
                    <a:pt x="361" y="305"/>
                    <a:pt x="361" y="305"/>
                    <a:pt x="361" y="305"/>
                  </a:cubicBezTo>
                  <a:cubicBezTo>
                    <a:pt x="364" y="305"/>
                    <a:pt x="363" y="305"/>
                    <a:pt x="364" y="305"/>
                  </a:cubicBezTo>
                  <a:cubicBezTo>
                    <a:pt x="363" y="301"/>
                    <a:pt x="366" y="302"/>
                    <a:pt x="366" y="302"/>
                  </a:cubicBezTo>
                  <a:cubicBezTo>
                    <a:pt x="366" y="301"/>
                    <a:pt x="366" y="301"/>
                    <a:pt x="366" y="301"/>
                  </a:cubicBezTo>
                  <a:cubicBezTo>
                    <a:pt x="367" y="301"/>
                    <a:pt x="367" y="301"/>
                    <a:pt x="367" y="301"/>
                  </a:cubicBezTo>
                  <a:cubicBezTo>
                    <a:pt x="366" y="299"/>
                    <a:pt x="366" y="299"/>
                    <a:pt x="366" y="299"/>
                  </a:cubicBezTo>
                  <a:cubicBezTo>
                    <a:pt x="371" y="299"/>
                    <a:pt x="373" y="297"/>
                    <a:pt x="376" y="298"/>
                  </a:cubicBezTo>
                  <a:cubicBezTo>
                    <a:pt x="376" y="297"/>
                    <a:pt x="376" y="297"/>
                    <a:pt x="376" y="297"/>
                  </a:cubicBezTo>
                  <a:cubicBezTo>
                    <a:pt x="379" y="298"/>
                    <a:pt x="379" y="300"/>
                    <a:pt x="380" y="299"/>
                  </a:cubicBezTo>
                  <a:cubicBezTo>
                    <a:pt x="380" y="298"/>
                    <a:pt x="380" y="298"/>
                    <a:pt x="380" y="298"/>
                  </a:cubicBezTo>
                  <a:cubicBezTo>
                    <a:pt x="382" y="298"/>
                    <a:pt x="382" y="298"/>
                    <a:pt x="382" y="298"/>
                  </a:cubicBezTo>
                  <a:cubicBezTo>
                    <a:pt x="382" y="299"/>
                    <a:pt x="382" y="299"/>
                    <a:pt x="382" y="299"/>
                  </a:cubicBezTo>
                  <a:cubicBezTo>
                    <a:pt x="384" y="299"/>
                    <a:pt x="384" y="299"/>
                    <a:pt x="384" y="299"/>
                  </a:cubicBezTo>
                  <a:cubicBezTo>
                    <a:pt x="384" y="301"/>
                    <a:pt x="384" y="301"/>
                    <a:pt x="384" y="301"/>
                  </a:cubicBezTo>
                  <a:cubicBezTo>
                    <a:pt x="385" y="301"/>
                    <a:pt x="385" y="301"/>
                    <a:pt x="385" y="301"/>
                  </a:cubicBezTo>
                  <a:cubicBezTo>
                    <a:pt x="385" y="304"/>
                    <a:pt x="385" y="304"/>
                    <a:pt x="385" y="304"/>
                  </a:cubicBezTo>
                  <a:cubicBezTo>
                    <a:pt x="388" y="304"/>
                    <a:pt x="389" y="306"/>
                    <a:pt x="390" y="305"/>
                  </a:cubicBezTo>
                  <a:cubicBezTo>
                    <a:pt x="390" y="306"/>
                    <a:pt x="390" y="306"/>
                    <a:pt x="390" y="306"/>
                  </a:cubicBezTo>
                  <a:cubicBezTo>
                    <a:pt x="393" y="306"/>
                    <a:pt x="392" y="306"/>
                    <a:pt x="392" y="306"/>
                  </a:cubicBezTo>
                  <a:cubicBezTo>
                    <a:pt x="392" y="303"/>
                    <a:pt x="395" y="304"/>
                    <a:pt x="395" y="304"/>
                  </a:cubicBezTo>
                  <a:cubicBezTo>
                    <a:pt x="395" y="303"/>
                    <a:pt x="395" y="303"/>
                    <a:pt x="395" y="303"/>
                  </a:cubicBezTo>
                  <a:cubicBezTo>
                    <a:pt x="396" y="303"/>
                    <a:pt x="396" y="303"/>
                    <a:pt x="396" y="303"/>
                  </a:cubicBezTo>
                  <a:cubicBezTo>
                    <a:pt x="396" y="304"/>
                    <a:pt x="396" y="304"/>
                    <a:pt x="396" y="304"/>
                  </a:cubicBezTo>
                  <a:cubicBezTo>
                    <a:pt x="401" y="306"/>
                    <a:pt x="404" y="305"/>
                    <a:pt x="406" y="305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8" y="306"/>
                    <a:pt x="408" y="306"/>
                    <a:pt x="408" y="306"/>
                  </a:cubicBezTo>
                  <a:cubicBezTo>
                    <a:pt x="409" y="301"/>
                    <a:pt x="409" y="301"/>
                    <a:pt x="409" y="301"/>
                  </a:cubicBezTo>
                  <a:cubicBezTo>
                    <a:pt x="410" y="301"/>
                    <a:pt x="410" y="301"/>
                    <a:pt x="410" y="301"/>
                  </a:cubicBezTo>
                  <a:cubicBezTo>
                    <a:pt x="410" y="299"/>
                    <a:pt x="410" y="299"/>
                    <a:pt x="410" y="299"/>
                  </a:cubicBezTo>
                  <a:cubicBezTo>
                    <a:pt x="418" y="297"/>
                    <a:pt x="426" y="295"/>
                    <a:pt x="431" y="293"/>
                  </a:cubicBezTo>
                  <a:cubicBezTo>
                    <a:pt x="436" y="302"/>
                    <a:pt x="434" y="309"/>
                    <a:pt x="438" y="311"/>
                  </a:cubicBezTo>
                  <a:cubicBezTo>
                    <a:pt x="438" y="310"/>
                    <a:pt x="438" y="310"/>
                    <a:pt x="438" y="310"/>
                  </a:cubicBezTo>
                  <a:cubicBezTo>
                    <a:pt x="443" y="310"/>
                    <a:pt x="442" y="310"/>
                    <a:pt x="443" y="310"/>
                  </a:cubicBezTo>
                  <a:cubicBezTo>
                    <a:pt x="443" y="311"/>
                    <a:pt x="443" y="311"/>
                    <a:pt x="443" y="311"/>
                  </a:cubicBezTo>
                  <a:cubicBezTo>
                    <a:pt x="444" y="311"/>
                    <a:pt x="444" y="311"/>
                    <a:pt x="444" y="311"/>
                  </a:cubicBezTo>
                  <a:cubicBezTo>
                    <a:pt x="443" y="315"/>
                    <a:pt x="442" y="317"/>
                    <a:pt x="442" y="318"/>
                  </a:cubicBezTo>
                  <a:cubicBezTo>
                    <a:pt x="443" y="318"/>
                    <a:pt x="443" y="318"/>
                    <a:pt x="443" y="318"/>
                  </a:cubicBezTo>
                  <a:cubicBezTo>
                    <a:pt x="443" y="321"/>
                    <a:pt x="443" y="320"/>
                    <a:pt x="443" y="321"/>
                  </a:cubicBezTo>
                  <a:cubicBezTo>
                    <a:pt x="449" y="317"/>
                    <a:pt x="451" y="319"/>
                    <a:pt x="454" y="317"/>
                  </a:cubicBezTo>
                  <a:cubicBezTo>
                    <a:pt x="454" y="314"/>
                    <a:pt x="454" y="315"/>
                    <a:pt x="454" y="315"/>
                  </a:cubicBezTo>
                  <a:cubicBezTo>
                    <a:pt x="455" y="315"/>
                    <a:pt x="455" y="315"/>
                    <a:pt x="455" y="315"/>
                  </a:cubicBezTo>
                  <a:cubicBezTo>
                    <a:pt x="455" y="316"/>
                    <a:pt x="455" y="316"/>
                    <a:pt x="455" y="316"/>
                  </a:cubicBezTo>
                  <a:cubicBezTo>
                    <a:pt x="460" y="316"/>
                    <a:pt x="461" y="316"/>
                    <a:pt x="462" y="316"/>
                  </a:cubicBezTo>
                  <a:cubicBezTo>
                    <a:pt x="461" y="315"/>
                    <a:pt x="461" y="315"/>
                    <a:pt x="461" y="315"/>
                  </a:cubicBezTo>
                  <a:cubicBezTo>
                    <a:pt x="464" y="312"/>
                    <a:pt x="464" y="313"/>
                    <a:pt x="465" y="312"/>
                  </a:cubicBezTo>
                  <a:cubicBezTo>
                    <a:pt x="465" y="314"/>
                    <a:pt x="465" y="314"/>
                    <a:pt x="465" y="314"/>
                  </a:cubicBezTo>
                  <a:cubicBezTo>
                    <a:pt x="467" y="313"/>
                    <a:pt x="467" y="312"/>
                    <a:pt x="468" y="312"/>
                  </a:cubicBezTo>
                  <a:cubicBezTo>
                    <a:pt x="468" y="315"/>
                    <a:pt x="466" y="315"/>
                    <a:pt x="467" y="316"/>
                  </a:cubicBezTo>
                  <a:cubicBezTo>
                    <a:pt x="470" y="316"/>
                    <a:pt x="471" y="316"/>
                    <a:pt x="472" y="316"/>
                  </a:cubicBezTo>
                  <a:cubicBezTo>
                    <a:pt x="472" y="313"/>
                    <a:pt x="472" y="312"/>
                    <a:pt x="472" y="312"/>
                  </a:cubicBezTo>
                  <a:cubicBezTo>
                    <a:pt x="471" y="314"/>
                    <a:pt x="471" y="314"/>
                    <a:pt x="471" y="314"/>
                  </a:cubicBezTo>
                  <a:cubicBezTo>
                    <a:pt x="471" y="311"/>
                    <a:pt x="471" y="311"/>
                    <a:pt x="471" y="311"/>
                  </a:cubicBezTo>
                  <a:cubicBezTo>
                    <a:pt x="469" y="311"/>
                    <a:pt x="469" y="311"/>
                    <a:pt x="469" y="311"/>
                  </a:cubicBezTo>
                  <a:cubicBezTo>
                    <a:pt x="469" y="309"/>
                    <a:pt x="469" y="308"/>
                    <a:pt x="469" y="308"/>
                  </a:cubicBezTo>
                  <a:cubicBezTo>
                    <a:pt x="472" y="311"/>
                    <a:pt x="472" y="310"/>
                    <a:pt x="473" y="310"/>
                  </a:cubicBezTo>
                  <a:cubicBezTo>
                    <a:pt x="473" y="307"/>
                    <a:pt x="473" y="308"/>
                    <a:pt x="473" y="308"/>
                  </a:cubicBezTo>
                  <a:cubicBezTo>
                    <a:pt x="479" y="307"/>
                    <a:pt x="481" y="311"/>
                    <a:pt x="484" y="310"/>
                  </a:cubicBezTo>
                  <a:cubicBezTo>
                    <a:pt x="484" y="307"/>
                    <a:pt x="484" y="308"/>
                    <a:pt x="484" y="308"/>
                  </a:cubicBezTo>
                  <a:cubicBezTo>
                    <a:pt x="486" y="308"/>
                    <a:pt x="488" y="308"/>
                    <a:pt x="488" y="308"/>
                  </a:cubicBezTo>
                  <a:cubicBezTo>
                    <a:pt x="488" y="309"/>
                    <a:pt x="488" y="309"/>
                    <a:pt x="488" y="309"/>
                  </a:cubicBezTo>
                  <a:cubicBezTo>
                    <a:pt x="492" y="309"/>
                    <a:pt x="492" y="307"/>
                    <a:pt x="493" y="308"/>
                  </a:cubicBezTo>
                  <a:cubicBezTo>
                    <a:pt x="493" y="310"/>
                    <a:pt x="493" y="310"/>
                    <a:pt x="493" y="310"/>
                  </a:cubicBezTo>
                  <a:cubicBezTo>
                    <a:pt x="494" y="310"/>
                    <a:pt x="494" y="310"/>
                    <a:pt x="494" y="310"/>
                  </a:cubicBezTo>
                  <a:cubicBezTo>
                    <a:pt x="494" y="313"/>
                    <a:pt x="494" y="314"/>
                    <a:pt x="494" y="315"/>
                  </a:cubicBezTo>
                  <a:cubicBezTo>
                    <a:pt x="493" y="315"/>
                    <a:pt x="493" y="315"/>
                    <a:pt x="493" y="315"/>
                  </a:cubicBezTo>
                  <a:cubicBezTo>
                    <a:pt x="489" y="320"/>
                    <a:pt x="491" y="321"/>
                    <a:pt x="491" y="324"/>
                  </a:cubicBezTo>
                  <a:cubicBezTo>
                    <a:pt x="499" y="329"/>
                    <a:pt x="497" y="328"/>
                    <a:pt x="501" y="329"/>
                  </a:cubicBezTo>
                  <a:cubicBezTo>
                    <a:pt x="501" y="324"/>
                    <a:pt x="505" y="318"/>
                    <a:pt x="504" y="317"/>
                  </a:cubicBezTo>
                  <a:cubicBezTo>
                    <a:pt x="509" y="318"/>
                    <a:pt x="507" y="315"/>
                    <a:pt x="508" y="315"/>
                  </a:cubicBezTo>
                  <a:cubicBezTo>
                    <a:pt x="507" y="315"/>
                    <a:pt x="507" y="315"/>
                    <a:pt x="507" y="315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6" y="314"/>
                    <a:pt x="506" y="314"/>
                    <a:pt x="506" y="314"/>
                  </a:cubicBezTo>
                  <a:cubicBezTo>
                    <a:pt x="506" y="311"/>
                    <a:pt x="506" y="311"/>
                    <a:pt x="506" y="311"/>
                  </a:cubicBezTo>
                  <a:cubicBezTo>
                    <a:pt x="505" y="311"/>
                    <a:pt x="505" y="311"/>
                    <a:pt x="505" y="311"/>
                  </a:cubicBezTo>
                  <a:cubicBezTo>
                    <a:pt x="505" y="310"/>
                    <a:pt x="505" y="310"/>
                    <a:pt x="505" y="310"/>
                  </a:cubicBezTo>
                  <a:cubicBezTo>
                    <a:pt x="504" y="310"/>
                    <a:pt x="504" y="310"/>
                    <a:pt x="504" y="310"/>
                  </a:cubicBezTo>
                  <a:cubicBezTo>
                    <a:pt x="504" y="307"/>
                    <a:pt x="504" y="305"/>
                    <a:pt x="504" y="304"/>
                  </a:cubicBezTo>
                  <a:cubicBezTo>
                    <a:pt x="503" y="304"/>
                    <a:pt x="503" y="304"/>
                    <a:pt x="503" y="304"/>
                  </a:cubicBezTo>
                  <a:cubicBezTo>
                    <a:pt x="503" y="301"/>
                    <a:pt x="503" y="302"/>
                    <a:pt x="503" y="302"/>
                  </a:cubicBezTo>
                  <a:cubicBezTo>
                    <a:pt x="504" y="302"/>
                    <a:pt x="504" y="302"/>
                    <a:pt x="504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507" y="300"/>
                    <a:pt x="509" y="301"/>
                    <a:pt x="510" y="302"/>
                  </a:cubicBezTo>
                  <a:cubicBezTo>
                    <a:pt x="511" y="300"/>
                    <a:pt x="511" y="301"/>
                    <a:pt x="512" y="301"/>
                  </a:cubicBezTo>
                  <a:cubicBezTo>
                    <a:pt x="512" y="302"/>
                    <a:pt x="512" y="302"/>
                    <a:pt x="512" y="302"/>
                  </a:cubicBezTo>
                  <a:cubicBezTo>
                    <a:pt x="513" y="302"/>
                    <a:pt x="513" y="302"/>
                    <a:pt x="513" y="302"/>
                  </a:cubicBezTo>
                  <a:cubicBezTo>
                    <a:pt x="513" y="305"/>
                    <a:pt x="513" y="307"/>
                    <a:pt x="513" y="308"/>
                  </a:cubicBezTo>
                  <a:cubicBezTo>
                    <a:pt x="514" y="308"/>
                    <a:pt x="514" y="308"/>
                    <a:pt x="514" y="308"/>
                  </a:cubicBezTo>
                  <a:cubicBezTo>
                    <a:pt x="514" y="306"/>
                    <a:pt x="514" y="306"/>
                    <a:pt x="514" y="306"/>
                  </a:cubicBezTo>
                  <a:cubicBezTo>
                    <a:pt x="518" y="307"/>
                    <a:pt x="516" y="303"/>
                    <a:pt x="517" y="303"/>
                  </a:cubicBezTo>
                  <a:cubicBezTo>
                    <a:pt x="520" y="303"/>
                    <a:pt x="519" y="303"/>
                    <a:pt x="519" y="303"/>
                  </a:cubicBezTo>
                  <a:cubicBezTo>
                    <a:pt x="519" y="306"/>
                    <a:pt x="519" y="305"/>
                    <a:pt x="519" y="305"/>
                  </a:cubicBezTo>
                  <a:cubicBezTo>
                    <a:pt x="518" y="305"/>
                    <a:pt x="518" y="305"/>
                    <a:pt x="518" y="305"/>
                  </a:cubicBezTo>
                  <a:cubicBezTo>
                    <a:pt x="518" y="308"/>
                    <a:pt x="518" y="307"/>
                    <a:pt x="518" y="308"/>
                  </a:cubicBezTo>
                  <a:cubicBezTo>
                    <a:pt x="517" y="308"/>
                    <a:pt x="517" y="308"/>
                    <a:pt x="517" y="308"/>
                  </a:cubicBezTo>
                  <a:cubicBezTo>
                    <a:pt x="517" y="310"/>
                    <a:pt x="517" y="310"/>
                    <a:pt x="517" y="310"/>
                  </a:cubicBezTo>
                  <a:cubicBezTo>
                    <a:pt x="522" y="307"/>
                    <a:pt x="526" y="307"/>
                    <a:pt x="529" y="305"/>
                  </a:cubicBezTo>
                  <a:cubicBezTo>
                    <a:pt x="529" y="302"/>
                    <a:pt x="529" y="303"/>
                    <a:pt x="529" y="303"/>
                  </a:cubicBezTo>
                  <a:cubicBezTo>
                    <a:pt x="531" y="303"/>
                    <a:pt x="532" y="303"/>
                    <a:pt x="532" y="303"/>
                  </a:cubicBezTo>
                  <a:cubicBezTo>
                    <a:pt x="532" y="302"/>
                    <a:pt x="532" y="302"/>
                    <a:pt x="532" y="302"/>
                  </a:cubicBezTo>
                  <a:cubicBezTo>
                    <a:pt x="533" y="302"/>
                    <a:pt x="533" y="302"/>
                    <a:pt x="533" y="302"/>
                  </a:cubicBezTo>
                  <a:cubicBezTo>
                    <a:pt x="533" y="297"/>
                    <a:pt x="538" y="296"/>
                    <a:pt x="538" y="292"/>
                  </a:cubicBezTo>
                  <a:cubicBezTo>
                    <a:pt x="537" y="292"/>
                    <a:pt x="537" y="292"/>
                    <a:pt x="537" y="292"/>
                  </a:cubicBezTo>
                  <a:cubicBezTo>
                    <a:pt x="537" y="290"/>
                    <a:pt x="537" y="289"/>
                    <a:pt x="537" y="289"/>
                  </a:cubicBezTo>
                  <a:cubicBezTo>
                    <a:pt x="538" y="289"/>
                    <a:pt x="538" y="289"/>
                    <a:pt x="538" y="289"/>
                  </a:cubicBezTo>
                  <a:cubicBezTo>
                    <a:pt x="538" y="285"/>
                    <a:pt x="541" y="287"/>
                    <a:pt x="540" y="286"/>
                  </a:cubicBezTo>
                  <a:cubicBezTo>
                    <a:pt x="540" y="285"/>
                    <a:pt x="540" y="285"/>
                    <a:pt x="540" y="285"/>
                  </a:cubicBezTo>
                  <a:cubicBezTo>
                    <a:pt x="542" y="285"/>
                    <a:pt x="542" y="285"/>
                    <a:pt x="542" y="285"/>
                  </a:cubicBezTo>
                  <a:cubicBezTo>
                    <a:pt x="542" y="284"/>
                    <a:pt x="542" y="284"/>
                    <a:pt x="542" y="284"/>
                  </a:cubicBezTo>
                  <a:cubicBezTo>
                    <a:pt x="543" y="284"/>
                    <a:pt x="543" y="284"/>
                    <a:pt x="543" y="284"/>
                  </a:cubicBezTo>
                  <a:cubicBezTo>
                    <a:pt x="543" y="281"/>
                    <a:pt x="543" y="282"/>
                    <a:pt x="543" y="282"/>
                  </a:cubicBezTo>
                  <a:cubicBezTo>
                    <a:pt x="544" y="282"/>
                    <a:pt x="544" y="282"/>
                    <a:pt x="544" y="282"/>
                  </a:cubicBezTo>
                  <a:cubicBezTo>
                    <a:pt x="544" y="280"/>
                    <a:pt x="544" y="280"/>
                    <a:pt x="544" y="280"/>
                  </a:cubicBezTo>
                  <a:cubicBezTo>
                    <a:pt x="549" y="287"/>
                    <a:pt x="545" y="288"/>
                    <a:pt x="546" y="291"/>
                  </a:cubicBezTo>
                  <a:cubicBezTo>
                    <a:pt x="553" y="289"/>
                    <a:pt x="560" y="299"/>
                    <a:pt x="559" y="302"/>
                  </a:cubicBezTo>
                  <a:cubicBezTo>
                    <a:pt x="563" y="301"/>
                    <a:pt x="563" y="298"/>
                    <a:pt x="564" y="299"/>
                  </a:cubicBezTo>
                  <a:cubicBezTo>
                    <a:pt x="566" y="292"/>
                    <a:pt x="572" y="289"/>
                    <a:pt x="575" y="289"/>
                  </a:cubicBezTo>
                  <a:cubicBezTo>
                    <a:pt x="577" y="291"/>
                    <a:pt x="579" y="289"/>
                    <a:pt x="580" y="290"/>
                  </a:cubicBezTo>
                  <a:cubicBezTo>
                    <a:pt x="580" y="291"/>
                    <a:pt x="580" y="291"/>
                    <a:pt x="580" y="291"/>
                  </a:cubicBezTo>
                  <a:cubicBezTo>
                    <a:pt x="583" y="291"/>
                    <a:pt x="588" y="289"/>
                    <a:pt x="588" y="289"/>
                  </a:cubicBezTo>
                  <a:cubicBezTo>
                    <a:pt x="588" y="291"/>
                    <a:pt x="588" y="291"/>
                    <a:pt x="588" y="291"/>
                  </a:cubicBezTo>
                  <a:cubicBezTo>
                    <a:pt x="589" y="291"/>
                    <a:pt x="589" y="291"/>
                    <a:pt x="589" y="291"/>
                  </a:cubicBezTo>
                  <a:cubicBezTo>
                    <a:pt x="589" y="292"/>
                    <a:pt x="589" y="292"/>
                    <a:pt x="589" y="292"/>
                  </a:cubicBezTo>
                  <a:cubicBezTo>
                    <a:pt x="590" y="292"/>
                    <a:pt x="590" y="292"/>
                    <a:pt x="590" y="292"/>
                  </a:cubicBezTo>
                  <a:cubicBezTo>
                    <a:pt x="591" y="298"/>
                    <a:pt x="598" y="306"/>
                    <a:pt x="597" y="308"/>
                  </a:cubicBezTo>
                  <a:cubicBezTo>
                    <a:pt x="599" y="308"/>
                    <a:pt x="599" y="308"/>
                    <a:pt x="599" y="308"/>
                  </a:cubicBezTo>
                  <a:cubicBezTo>
                    <a:pt x="599" y="309"/>
                    <a:pt x="599" y="309"/>
                    <a:pt x="599" y="309"/>
                  </a:cubicBezTo>
                  <a:cubicBezTo>
                    <a:pt x="602" y="309"/>
                    <a:pt x="601" y="306"/>
                    <a:pt x="601" y="306"/>
                  </a:cubicBezTo>
                  <a:cubicBezTo>
                    <a:pt x="602" y="306"/>
                    <a:pt x="602" y="306"/>
                    <a:pt x="602" y="306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3" y="304"/>
                    <a:pt x="603" y="304"/>
                    <a:pt x="603" y="304"/>
                  </a:cubicBezTo>
                  <a:cubicBezTo>
                    <a:pt x="603" y="307"/>
                    <a:pt x="603" y="307"/>
                    <a:pt x="603" y="308"/>
                  </a:cubicBezTo>
                  <a:cubicBezTo>
                    <a:pt x="605" y="308"/>
                    <a:pt x="605" y="308"/>
                    <a:pt x="605" y="308"/>
                  </a:cubicBezTo>
                  <a:cubicBezTo>
                    <a:pt x="605" y="310"/>
                    <a:pt x="605" y="310"/>
                    <a:pt x="605" y="310"/>
                  </a:cubicBezTo>
                  <a:cubicBezTo>
                    <a:pt x="607" y="310"/>
                    <a:pt x="608" y="310"/>
                    <a:pt x="608" y="310"/>
                  </a:cubicBezTo>
                  <a:cubicBezTo>
                    <a:pt x="609" y="307"/>
                    <a:pt x="606" y="305"/>
                    <a:pt x="607" y="305"/>
                  </a:cubicBezTo>
                  <a:cubicBezTo>
                    <a:pt x="608" y="305"/>
                    <a:pt x="608" y="305"/>
                    <a:pt x="608" y="305"/>
                  </a:cubicBezTo>
                  <a:cubicBezTo>
                    <a:pt x="606" y="302"/>
                    <a:pt x="607" y="302"/>
                    <a:pt x="607" y="301"/>
                  </a:cubicBezTo>
                  <a:cubicBezTo>
                    <a:pt x="604" y="301"/>
                    <a:pt x="605" y="301"/>
                    <a:pt x="605" y="301"/>
                  </a:cubicBezTo>
                  <a:cubicBezTo>
                    <a:pt x="604" y="293"/>
                    <a:pt x="608" y="291"/>
                    <a:pt x="607" y="286"/>
                  </a:cubicBezTo>
                  <a:cubicBezTo>
                    <a:pt x="608" y="286"/>
                    <a:pt x="608" y="286"/>
                    <a:pt x="608" y="286"/>
                  </a:cubicBezTo>
                  <a:cubicBezTo>
                    <a:pt x="608" y="285"/>
                    <a:pt x="608" y="285"/>
                    <a:pt x="608" y="285"/>
                  </a:cubicBezTo>
                  <a:cubicBezTo>
                    <a:pt x="609" y="285"/>
                    <a:pt x="609" y="285"/>
                    <a:pt x="609" y="285"/>
                  </a:cubicBezTo>
                  <a:cubicBezTo>
                    <a:pt x="609" y="284"/>
                    <a:pt x="609" y="284"/>
                    <a:pt x="609" y="284"/>
                  </a:cubicBezTo>
                  <a:cubicBezTo>
                    <a:pt x="612" y="284"/>
                    <a:pt x="611" y="284"/>
                    <a:pt x="612" y="284"/>
                  </a:cubicBezTo>
                  <a:cubicBezTo>
                    <a:pt x="612" y="281"/>
                    <a:pt x="612" y="282"/>
                    <a:pt x="612" y="282"/>
                  </a:cubicBezTo>
                  <a:cubicBezTo>
                    <a:pt x="613" y="282"/>
                    <a:pt x="613" y="282"/>
                    <a:pt x="613" y="282"/>
                  </a:cubicBezTo>
                  <a:cubicBezTo>
                    <a:pt x="613" y="280"/>
                    <a:pt x="613" y="280"/>
                    <a:pt x="613" y="280"/>
                  </a:cubicBezTo>
                  <a:cubicBezTo>
                    <a:pt x="614" y="280"/>
                    <a:pt x="614" y="280"/>
                    <a:pt x="614" y="280"/>
                  </a:cubicBezTo>
                  <a:cubicBezTo>
                    <a:pt x="614" y="279"/>
                    <a:pt x="614" y="279"/>
                    <a:pt x="614" y="279"/>
                  </a:cubicBezTo>
                  <a:cubicBezTo>
                    <a:pt x="617" y="279"/>
                    <a:pt x="617" y="279"/>
                    <a:pt x="618" y="279"/>
                  </a:cubicBezTo>
                  <a:cubicBezTo>
                    <a:pt x="618" y="278"/>
                    <a:pt x="618" y="278"/>
                    <a:pt x="618" y="278"/>
                  </a:cubicBezTo>
                  <a:cubicBezTo>
                    <a:pt x="621" y="279"/>
                    <a:pt x="621" y="277"/>
                    <a:pt x="621" y="277"/>
                  </a:cubicBezTo>
                  <a:cubicBezTo>
                    <a:pt x="622" y="279"/>
                    <a:pt x="622" y="279"/>
                    <a:pt x="622" y="279"/>
                  </a:cubicBezTo>
                  <a:cubicBezTo>
                    <a:pt x="625" y="279"/>
                    <a:pt x="624" y="279"/>
                    <a:pt x="625" y="279"/>
                  </a:cubicBezTo>
                  <a:cubicBezTo>
                    <a:pt x="625" y="278"/>
                    <a:pt x="625" y="278"/>
                    <a:pt x="625" y="278"/>
                  </a:cubicBezTo>
                  <a:cubicBezTo>
                    <a:pt x="626" y="278"/>
                    <a:pt x="626" y="278"/>
                    <a:pt x="626" y="278"/>
                  </a:cubicBezTo>
                  <a:cubicBezTo>
                    <a:pt x="627" y="274"/>
                    <a:pt x="629" y="273"/>
                    <a:pt x="628" y="271"/>
                  </a:cubicBezTo>
                  <a:cubicBezTo>
                    <a:pt x="629" y="271"/>
                    <a:pt x="629" y="271"/>
                    <a:pt x="629" y="271"/>
                  </a:cubicBezTo>
                  <a:cubicBezTo>
                    <a:pt x="629" y="268"/>
                    <a:pt x="629" y="269"/>
                    <a:pt x="629" y="269"/>
                  </a:cubicBezTo>
                  <a:cubicBezTo>
                    <a:pt x="631" y="269"/>
                    <a:pt x="631" y="269"/>
                    <a:pt x="631" y="269"/>
                  </a:cubicBezTo>
                  <a:cubicBezTo>
                    <a:pt x="631" y="267"/>
                    <a:pt x="631" y="267"/>
                    <a:pt x="631" y="267"/>
                  </a:cubicBezTo>
                  <a:cubicBezTo>
                    <a:pt x="632" y="267"/>
                    <a:pt x="632" y="267"/>
                    <a:pt x="632" y="267"/>
                  </a:cubicBezTo>
                  <a:cubicBezTo>
                    <a:pt x="630" y="261"/>
                    <a:pt x="636" y="263"/>
                    <a:pt x="638" y="263"/>
                  </a:cubicBezTo>
                  <a:cubicBezTo>
                    <a:pt x="638" y="261"/>
                    <a:pt x="638" y="261"/>
                    <a:pt x="638" y="261"/>
                  </a:cubicBezTo>
                  <a:cubicBezTo>
                    <a:pt x="641" y="261"/>
                    <a:pt x="640" y="261"/>
                    <a:pt x="640" y="261"/>
                  </a:cubicBezTo>
                  <a:cubicBezTo>
                    <a:pt x="637" y="264"/>
                    <a:pt x="640" y="264"/>
                    <a:pt x="639" y="265"/>
                  </a:cubicBezTo>
                  <a:cubicBezTo>
                    <a:pt x="643" y="266"/>
                    <a:pt x="642" y="270"/>
                    <a:pt x="645" y="269"/>
                  </a:cubicBezTo>
                  <a:cubicBezTo>
                    <a:pt x="645" y="270"/>
                    <a:pt x="645" y="270"/>
                    <a:pt x="645" y="270"/>
                  </a:cubicBezTo>
                  <a:cubicBezTo>
                    <a:pt x="646" y="270"/>
                    <a:pt x="646" y="270"/>
                    <a:pt x="646" y="270"/>
                  </a:cubicBezTo>
                  <a:cubicBezTo>
                    <a:pt x="646" y="272"/>
                    <a:pt x="646" y="273"/>
                    <a:pt x="646" y="273"/>
                  </a:cubicBezTo>
                  <a:cubicBezTo>
                    <a:pt x="649" y="274"/>
                    <a:pt x="651" y="272"/>
                    <a:pt x="651" y="272"/>
                  </a:cubicBezTo>
                  <a:cubicBezTo>
                    <a:pt x="651" y="273"/>
                    <a:pt x="651" y="273"/>
                    <a:pt x="651" y="273"/>
                  </a:cubicBezTo>
                  <a:cubicBezTo>
                    <a:pt x="652" y="273"/>
                    <a:pt x="652" y="273"/>
                    <a:pt x="652" y="273"/>
                  </a:cubicBezTo>
                  <a:cubicBezTo>
                    <a:pt x="652" y="293"/>
                    <a:pt x="664" y="288"/>
                    <a:pt x="665" y="297"/>
                  </a:cubicBezTo>
                  <a:cubicBezTo>
                    <a:pt x="666" y="297"/>
                    <a:pt x="666" y="297"/>
                    <a:pt x="666" y="297"/>
                  </a:cubicBezTo>
                  <a:cubicBezTo>
                    <a:pt x="666" y="300"/>
                    <a:pt x="667" y="302"/>
                    <a:pt x="667" y="302"/>
                  </a:cubicBezTo>
                  <a:cubicBezTo>
                    <a:pt x="671" y="299"/>
                    <a:pt x="671" y="299"/>
                    <a:pt x="671" y="297"/>
                  </a:cubicBezTo>
                  <a:cubicBezTo>
                    <a:pt x="672" y="297"/>
                    <a:pt x="672" y="297"/>
                    <a:pt x="672" y="297"/>
                  </a:cubicBezTo>
                  <a:cubicBezTo>
                    <a:pt x="678" y="288"/>
                    <a:pt x="690" y="298"/>
                    <a:pt x="684" y="285"/>
                  </a:cubicBezTo>
                  <a:cubicBezTo>
                    <a:pt x="685" y="282"/>
                    <a:pt x="685" y="282"/>
                    <a:pt x="685" y="282"/>
                  </a:cubicBezTo>
                  <a:cubicBezTo>
                    <a:pt x="683" y="280"/>
                    <a:pt x="684" y="280"/>
                    <a:pt x="684" y="279"/>
                  </a:cubicBezTo>
                  <a:cubicBezTo>
                    <a:pt x="690" y="281"/>
                    <a:pt x="692" y="280"/>
                    <a:pt x="692" y="277"/>
                  </a:cubicBezTo>
                  <a:cubicBezTo>
                    <a:pt x="691" y="277"/>
                    <a:pt x="691" y="277"/>
                    <a:pt x="691" y="277"/>
                  </a:cubicBezTo>
                  <a:cubicBezTo>
                    <a:pt x="691" y="274"/>
                    <a:pt x="691" y="275"/>
                    <a:pt x="691" y="274"/>
                  </a:cubicBezTo>
                  <a:cubicBezTo>
                    <a:pt x="692" y="274"/>
                    <a:pt x="692" y="274"/>
                    <a:pt x="692" y="274"/>
                  </a:cubicBezTo>
                  <a:cubicBezTo>
                    <a:pt x="692" y="272"/>
                    <a:pt x="694" y="272"/>
                    <a:pt x="693" y="272"/>
                  </a:cubicBezTo>
                  <a:cubicBezTo>
                    <a:pt x="695" y="273"/>
                    <a:pt x="695" y="273"/>
                    <a:pt x="695" y="273"/>
                  </a:cubicBezTo>
                  <a:cubicBezTo>
                    <a:pt x="695" y="272"/>
                    <a:pt x="695" y="272"/>
                    <a:pt x="695" y="272"/>
                  </a:cubicBezTo>
                  <a:cubicBezTo>
                    <a:pt x="696" y="272"/>
                    <a:pt x="696" y="272"/>
                    <a:pt x="696" y="272"/>
                  </a:cubicBezTo>
                  <a:cubicBezTo>
                    <a:pt x="696" y="271"/>
                    <a:pt x="696" y="271"/>
                    <a:pt x="696" y="271"/>
                  </a:cubicBezTo>
                  <a:cubicBezTo>
                    <a:pt x="697" y="272"/>
                    <a:pt x="697" y="272"/>
                    <a:pt x="697" y="272"/>
                  </a:cubicBezTo>
                  <a:cubicBezTo>
                    <a:pt x="696" y="268"/>
                    <a:pt x="700" y="267"/>
                    <a:pt x="701" y="267"/>
                  </a:cubicBezTo>
                  <a:cubicBezTo>
                    <a:pt x="701" y="264"/>
                    <a:pt x="703" y="265"/>
                    <a:pt x="703" y="265"/>
                  </a:cubicBezTo>
                  <a:cubicBezTo>
                    <a:pt x="705" y="268"/>
                    <a:pt x="704" y="268"/>
                    <a:pt x="704" y="270"/>
                  </a:cubicBezTo>
                  <a:cubicBezTo>
                    <a:pt x="705" y="270"/>
                    <a:pt x="705" y="270"/>
                    <a:pt x="705" y="270"/>
                  </a:cubicBezTo>
                  <a:cubicBezTo>
                    <a:pt x="705" y="271"/>
                    <a:pt x="705" y="271"/>
                    <a:pt x="705" y="271"/>
                  </a:cubicBezTo>
                  <a:cubicBezTo>
                    <a:pt x="704" y="271"/>
                    <a:pt x="704" y="271"/>
                    <a:pt x="704" y="271"/>
                  </a:cubicBezTo>
                  <a:cubicBezTo>
                    <a:pt x="705" y="276"/>
                    <a:pt x="707" y="275"/>
                    <a:pt x="706" y="277"/>
                  </a:cubicBezTo>
                  <a:cubicBezTo>
                    <a:pt x="711" y="278"/>
                    <a:pt x="711" y="278"/>
                    <a:pt x="712" y="278"/>
                  </a:cubicBezTo>
                  <a:cubicBezTo>
                    <a:pt x="712" y="275"/>
                    <a:pt x="712" y="275"/>
                    <a:pt x="712" y="274"/>
                  </a:cubicBezTo>
                  <a:cubicBezTo>
                    <a:pt x="714" y="274"/>
                    <a:pt x="714" y="274"/>
                    <a:pt x="714" y="274"/>
                  </a:cubicBezTo>
                  <a:cubicBezTo>
                    <a:pt x="714" y="276"/>
                    <a:pt x="714" y="276"/>
                    <a:pt x="714" y="276"/>
                  </a:cubicBezTo>
                  <a:cubicBezTo>
                    <a:pt x="717" y="274"/>
                    <a:pt x="719" y="274"/>
                    <a:pt x="721" y="274"/>
                  </a:cubicBezTo>
                  <a:cubicBezTo>
                    <a:pt x="720" y="270"/>
                    <a:pt x="721" y="267"/>
                    <a:pt x="723" y="267"/>
                  </a:cubicBezTo>
                  <a:cubicBezTo>
                    <a:pt x="723" y="266"/>
                    <a:pt x="723" y="266"/>
                    <a:pt x="723" y="266"/>
                  </a:cubicBezTo>
                  <a:cubicBezTo>
                    <a:pt x="726" y="266"/>
                    <a:pt x="727" y="266"/>
                    <a:pt x="727" y="266"/>
                  </a:cubicBezTo>
                  <a:cubicBezTo>
                    <a:pt x="727" y="270"/>
                    <a:pt x="729" y="268"/>
                    <a:pt x="729" y="269"/>
                  </a:cubicBezTo>
                  <a:cubicBezTo>
                    <a:pt x="729" y="266"/>
                    <a:pt x="729" y="265"/>
                    <a:pt x="729" y="265"/>
                  </a:cubicBezTo>
                  <a:cubicBezTo>
                    <a:pt x="732" y="265"/>
                    <a:pt x="731" y="267"/>
                    <a:pt x="731" y="266"/>
                  </a:cubicBezTo>
                  <a:cubicBezTo>
                    <a:pt x="732" y="263"/>
                    <a:pt x="733" y="262"/>
                    <a:pt x="733" y="261"/>
                  </a:cubicBezTo>
                  <a:cubicBezTo>
                    <a:pt x="735" y="261"/>
                    <a:pt x="737" y="261"/>
                    <a:pt x="737" y="261"/>
                  </a:cubicBezTo>
                  <a:cubicBezTo>
                    <a:pt x="737" y="260"/>
                    <a:pt x="737" y="260"/>
                    <a:pt x="737" y="260"/>
                  </a:cubicBezTo>
                  <a:cubicBezTo>
                    <a:pt x="741" y="260"/>
                    <a:pt x="742" y="260"/>
                    <a:pt x="743" y="260"/>
                  </a:cubicBezTo>
                  <a:cubicBezTo>
                    <a:pt x="743" y="261"/>
                    <a:pt x="743" y="261"/>
                    <a:pt x="743" y="261"/>
                  </a:cubicBezTo>
                  <a:cubicBezTo>
                    <a:pt x="744" y="260"/>
                    <a:pt x="744" y="260"/>
                    <a:pt x="744" y="260"/>
                  </a:cubicBezTo>
                  <a:cubicBezTo>
                    <a:pt x="743" y="258"/>
                    <a:pt x="743" y="258"/>
                    <a:pt x="743" y="258"/>
                  </a:cubicBezTo>
                  <a:cubicBezTo>
                    <a:pt x="746" y="258"/>
                    <a:pt x="745" y="258"/>
                    <a:pt x="746" y="258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8" y="259"/>
                    <a:pt x="748" y="259"/>
                    <a:pt x="748" y="259"/>
                  </a:cubicBezTo>
                  <a:cubicBezTo>
                    <a:pt x="748" y="256"/>
                    <a:pt x="748" y="256"/>
                    <a:pt x="748" y="255"/>
                  </a:cubicBezTo>
                  <a:cubicBezTo>
                    <a:pt x="751" y="256"/>
                    <a:pt x="751" y="257"/>
                    <a:pt x="752" y="257"/>
                  </a:cubicBezTo>
                  <a:cubicBezTo>
                    <a:pt x="752" y="258"/>
                    <a:pt x="752" y="258"/>
                    <a:pt x="752" y="258"/>
                  </a:cubicBezTo>
                  <a:cubicBezTo>
                    <a:pt x="757" y="257"/>
                    <a:pt x="759" y="258"/>
                    <a:pt x="761" y="259"/>
                  </a:cubicBezTo>
                  <a:cubicBezTo>
                    <a:pt x="761" y="260"/>
                    <a:pt x="761" y="260"/>
                    <a:pt x="761" y="260"/>
                  </a:cubicBezTo>
                  <a:cubicBezTo>
                    <a:pt x="764" y="260"/>
                    <a:pt x="765" y="262"/>
                    <a:pt x="766" y="261"/>
                  </a:cubicBezTo>
                  <a:cubicBezTo>
                    <a:pt x="766" y="263"/>
                    <a:pt x="766" y="263"/>
                    <a:pt x="766" y="263"/>
                  </a:cubicBezTo>
                  <a:cubicBezTo>
                    <a:pt x="767" y="263"/>
                    <a:pt x="767" y="263"/>
                    <a:pt x="767" y="263"/>
                  </a:cubicBezTo>
                  <a:cubicBezTo>
                    <a:pt x="767" y="264"/>
                    <a:pt x="767" y="264"/>
                    <a:pt x="767" y="264"/>
                  </a:cubicBezTo>
                  <a:cubicBezTo>
                    <a:pt x="768" y="264"/>
                    <a:pt x="768" y="264"/>
                    <a:pt x="768" y="264"/>
                  </a:cubicBezTo>
                  <a:cubicBezTo>
                    <a:pt x="768" y="265"/>
                    <a:pt x="768" y="265"/>
                    <a:pt x="768" y="265"/>
                  </a:cubicBezTo>
                  <a:cubicBezTo>
                    <a:pt x="772" y="265"/>
                    <a:pt x="772" y="269"/>
                    <a:pt x="772" y="270"/>
                  </a:cubicBezTo>
                  <a:cubicBezTo>
                    <a:pt x="773" y="270"/>
                    <a:pt x="773" y="270"/>
                    <a:pt x="773" y="270"/>
                  </a:cubicBezTo>
                  <a:cubicBezTo>
                    <a:pt x="773" y="274"/>
                    <a:pt x="771" y="275"/>
                    <a:pt x="772" y="277"/>
                  </a:cubicBezTo>
                  <a:cubicBezTo>
                    <a:pt x="775" y="276"/>
                    <a:pt x="776" y="279"/>
                    <a:pt x="776" y="278"/>
                  </a:cubicBezTo>
                  <a:cubicBezTo>
                    <a:pt x="776" y="279"/>
                    <a:pt x="776" y="279"/>
                    <a:pt x="776" y="279"/>
                  </a:cubicBezTo>
                  <a:cubicBezTo>
                    <a:pt x="780" y="279"/>
                    <a:pt x="780" y="281"/>
                    <a:pt x="781" y="280"/>
                  </a:cubicBezTo>
                  <a:cubicBezTo>
                    <a:pt x="781" y="282"/>
                    <a:pt x="781" y="282"/>
                    <a:pt x="781" y="282"/>
                  </a:cubicBezTo>
                  <a:cubicBezTo>
                    <a:pt x="785" y="282"/>
                    <a:pt x="787" y="280"/>
                    <a:pt x="788" y="280"/>
                  </a:cubicBezTo>
                  <a:cubicBezTo>
                    <a:pt x="788" y="282"/>
                    <a:pt x="788" y="282"/>
                    <a:pt x="788" y="282"/>
                  </a:cubicBezTo>
                  <a:cubicBezTo>
                    <a:pt x="787" y="282"/>
                    <a:pt x="787" y="282"/>
                    <a:pt x="787" y="282"/>
                  </a:cubicBezTo>
                  <a:cubicBezTo>
                    <a:pt x="790" y="284"/>
                    <a:pt x="788" y="286"/>
                    <a:pt x="788" y="286"/>
                  </a:cubicBezTo>
                  <a:cubicBezTo>
                    <a:pt x="790" y="284"/>
                    <a:pt x="790" y="285"/>
                    <a:pt x="791" y="285"/>
                  </a:cubicBezTo>
                  <a:cubicBezTo>
                    <a:pt x="791" y="284"/>
                    <a:pt x="791" y="284"/>
                    <a:pt x="791" y="284"/>
                  </a:cubicBezTo>
                  <a:cubicBezTo>
                    <a:pt x="793" y="284"/>
                    <a:pt x="793" y="284"/>
                    <a:pt x="793" y="284"/>
                  </a:cubicBezTo>
                  <a:cubicBezTo>
                    <a:pt x="793" y="283"/>
                    <a:pt x="793" y="283"/>
                    <a:pt x="793" y="283"/>
                  </a:cubicBezTo>
                  <a:cubicBezTo>
                    <a:pt x="797" y="284"/>
                    <a:pt x="797" y="286"/>
                    <a:pt x="799" y="285"/>
                  </a:cubicBezTo>
                  <a:cubicBezTo>
                    <a:pt x="799" y="284"/>
                    <a:pt x="799" y="284"/>
                    <a:pt x="799" y="284"/>
                  </a:cubicBezTo>
                  <a:cubicBezTo>
                    <a:pt x="800" y="284"/>
                    <a:pt x="800" y="284"/>
                    <a:pt x="800" y="284"/>
                  </a:cubicBezTo>
                  <a:cubicBezTo>
                    <a:pt x="800" y="280"/>
                    <a:pt x="804" y="280"/>
                    <a:pt x="804" y="280"/>
                  </a:cubicBezTo>
                  <a:cubicBezTo>
                    <a:pt x="804" y="279"/>
                    <a:pt x="804" y="279"/>
                    <a:pt x="804" y="279"/>
                  </a:cubicBezTo>
                  <a:cubicBezTo>
                    <a:pt x="805" y="279"/>
                    <a:pt x="805" y="279"/>
                    <a:pt x="805" y="279"/>
                  </a:cubicBezTo>
                  <a:cubicBezTo>
                    <a:pt x="805" y="278"/>
                    <a:pt x="805" y="278"/>
                    <a:pt x="805" y="278"/>
                  </a:cubicBezTo>
                  <a:cubicBezTo>
                    <a:pt x="804" y="278"/>
                    <a:pt x="804" y="278"/>
                    <a:pt x="804" y="278"/>
                  </a:cubicBezTo>
                  <a:cubicBezTo>
                    <a:pt x="804" y="277"/>
                    <a:pt x="804" y="277"/>
                    <a:pt x="804" y="277"/>
                  </a:cubicBezTo>
                  <a:cubicBezTo>
                    <a:pt x="803" y="277"/>
                    <a:pt x="803" y="277"/>
                    <a:pt x="803" y="277"/>
                  </a:cubicBezTo>
                  <a:cubicBezTo>
                    <a:pt x="803" y="276"/>
                    <a:pt x="803" y="276"/>
                    <a:pt x="803" y="276"/>
                  </a:cubicBezTo>
                  <a:cubicBezTo>
                    <a:pt x="801" y="276"/>
                    <a:pt x="801" y="276"/>
                    <a:pt x="801" y="276"/>
                  </a:cubicBezTo>
                  <a:cubicBezTo>
                    <a:pt x="801" y="273"/>
                    <a:pt x="801" y="274"/>
                    <a:pt x="801" y="273"/>
                  </a:cubicBezTo>
                  <a:cubicBezTo>
                    <a:pt x="803" y="273"/>
                    <a:pt x="803" y="273"/>
                    <a:pt x="803" y="273"/>
                  </a:cubicBezTo>
                  <a:cubicBezTo>
                    <a:pt x="803" y="271"/>
                    <a:pt x="803" y="271"/>
                    <a:pt x="803" y="271"/>
                  </a:cubicBezTo>
                  <a:cubicBezTo>
                    <a:pt x="806" y="271"/>
                    <a:pt x="805" y="268"/>
                    <a:pt x="805" y="267"/>
                  </a:cubicBezTo>
                  <a:cubicBezTo>
                    <a:pt x="804" y="267"/>
                    <a:pt x="804" y="267"/>
                    <a:pt x="804" y="267"/>
                  </a:cubicBezTo>
                  <a:cubicBezTo>
                    <a:pt x="804" y="266"/>
                    <a:pt x="804" y="266"/>
                    <a:pt x="804" y="266"/>
                  </a:cubicBezTo>
                  <a:cubicBezTo>
                    <a:pt x="803" y="266"/>
                    <a:pt x="803" y="266"/>
                    <a:pt x="803" y="266"/>
                  </a:cubicBezTo>
                  <a:cubicBezTo>
                    <a:pt x="803" y="265"/>
                    <a:pt x="803" y="265"/>
                    <a:pt x="803" y="265"/>
                  </a:cubicBezTo>
                  <a:cubicBezTo>
                    <a:pt x="804" y="265"/>
                    <a:pt x="804" y="265"/>
                    <a:pt x="804" y="265"/>
                  </a:cubicBezTo>
                  <a:cubicBezTo>
                    <a:pt x="804" y="262"/>
                    <a:pt x="804" y="262"/>
                    <a:pt x="804" y="261"/>
                  </a:cubicBezTo>
                  <a:cubicBezTo>
                    <a:pt x="800" y="261"/>
                    <a:pt x="800" y="258"/>
                    <a:pt x="800" y="258"/>
                  </a:cubicBezTo>
                  <a:cubicBezTo>
                    <a:pt x="799" y="258"/>
                    <a:pt x="799" y="258"/>
                    <a:pt x="799" y="258"/>
                  </a:cubicBezTo>
                  <a:cubicBezTo>
                    <a:pt x="799" y="257"/>
                    <a:pt x="799" y="257"/>
                    <a:pt x="799" y="257"/>
                  </a:cubicBezTo>
                  <a:cubicBezTo>
                    <a:pt x="798" y="257"/>
                    <a:pt x="798" y="257"/>
                    <a:pt x="798" y="257"/>
                  </a:cubicBezTo>
                  <a:cubicBezTo>
                    <a:pt x="798" y="255"/>
                    <a:pt x="798" y="255"/>
                    <a:pt x="798" y="255"/>
                  </a:cubicBezTo>
                  <a:cubicBezTo>
                    <a:pt x="797" y="255"/>
                    <a:pt x="797" y="255"/>
                    <a:pt x="797" y="255"/>
                  </a:cubicBezTo>
                  <a:cubicBezTo>
                    <a:pt x="797" y="257"/>
                    <a:pt x="797" y="257"/>
                    <a:pt x="797" y="257"/>
                  </a:cubicBezTo>
                  <a:cubicBezTo>
                    <a:pt x="794" y="257"/>
                    <a:pt x="795" y="257"/>
                    <a:pt x="794" y="257"/>
                  </a:cubicBezTo>
                  <a:cubicBezTo>
                    <a:pt x="793" y="254"/>
                    <a:pt x="793" y="253"/>
                    <a:pt x="793" y="252"/>
                  </a:cubicBezTo>
                  <a:cubicBezTo>
                    <a:pt x="794" y="252"/>
                    <a:pt x="794" y="252"/>
                    <a:pt x="794" y="252"/>
                  </a:cubicBezTo>
                  <a:cubicBezTo>
                    <a:pt x="794" y="251"/>
                    <a:pt x="794" y="251"/>
                    <a:pt x="794" y="251"/>
                  </a:cubicBezTo>
                  <a:cubicBezTo>
                    <a:pt x="797" y="251"/>
                    <a:pt x="796" y="251"/>
                    <a:pt x="797" y="251"/>
                  </a:cubicBezTo>
                  <a:cubicBezTo>
                    <a:pt x="797" y="248"/>
                    <a:pt x="797" y="249"/>
                    <a:pt x="797" y="248"/>
                  </a:cubicBezTo>
                  <a:cubicBezTo>
                    <a:pt x="791" y="250"/>
                    <a:pt x="791" y="245"/>
                    <a:pt x="791" y="244"/>
                  </a:cubicBezTo>
                  <a:cubicBezTo>
                    <a:pt x="788" y="244"/>
                    <a:pt x="789" y="244"/>
                    <a:pt x="788" y="244"/>
                  </a:cubicBezTo>
                  <a:cubicBezTo>
                    <a:pt x="788" y="240"/>
                    <a:pt x="790" y="239"/>
                    <a:pt x="790" y="238"/>
                  </a:cubicBezTo>
                  <a:cubicBezTo>
                    <a:pt x="788" y="238"/>
                    <a:pt x="788" y="238"/>
                    <a:pt x="788" y="238"/>
                  </a:cubicBezTo>
                  <a:cubicBezTo>
                    <a:pt x="788" y="236"/>
                    <a:pt x="788" y="236"/>
                    <a:pt x="788" y="236"/>
                  </a:cubicBezTo>
                  <a:cubicBezTo>
                    <a:pt x="787" y="236"/>
                    <a:pt x="787" y="236"/>
                    <a:pt x="787" y="236"/>
                  </a:cubicBezTo>
                  <a:cubicBezTo>
                    <a:pt x="787" y="238"/>
                    <a:pt x="787" y="238"/>
                    <a:pt x="787" y="238"/>
                  </a:cubicBezTo>
                  <a:cubicBezTo>
                    <a:pt x="786" y="238"/>
                    <a:pt x="786" y="238"/>
                    <a:pt x="786" y="238"/>
                  </a:cubicBezTo>
                  <a:cubicBezTo>
                    <a:pt x="786" y="239"/>
                    <a:pt x="786" y="239"/>
                    <a:pt x="786" y="239"/>
                  </a:cubicBezTo>
                  <a:cubicBezTo>
                    <a:pt x="785" y="239"/>
                    <a:pt x="785" y="239"/>
                    <a:pt x="785" y="239"/>
                  </a:cubicBezTo>
                  <a:cubicBezTo>
                    <a:pt x="785" y="238"/>
                    <a:pt x="785" y="238"/>
                    <a:pt x="785" y="238"/>
                  </a:cubicBezTo>
                  <a:cubicBezTo>
                    <a:pt x="784" y="238"/>
                    <a:pt x="784" y="238"/>
                    <a:pt x="784" y="238"/>
                  </a:cubicBezTo>
                  <a:cubicBezTo>
                    <a:pt x="784" y="236"/>
                    <a:pt x="784" y="236"/>
                    <a:pt x="784" y="236"/>
                  </a:cubicBezTo>
                  <a:cubicBezTo>
                    <a:pt x="782" y="236"/>
                    <a:pt x="782" y="236"/>
                    <a:pt x="782" y="236"/>
                  </a:cubicBezTo>
                  <a:cubicBezTo>
                    <a:pt x="782" y="234"/>
                    <a:pt x="782" y="234"/>
                    <a:pt x="782" y="234"/>
                  </a:cubicBezTo>
                  <a:cubicBezTo>
                    <a:pt x="784" y="234"/>
                    <a:pt x="784" y="234"/>
                    <a:pt x="784" y="234"/>
                  </a:cubicBezTo>
                  <a:cubicBezTo>
                    <a:pt x="784" y="233"/>
                    <a:pt x="784" y="233"/>
                    <a:pt x="784" y="233"/>
                  </a:cubicBezTo>
                  <a:cubicBezTo>
                    <a:pt x="780" y="233"/>
                    <a:pt x="780" y="231"/>
                    <a:pt x="779" y="232"/>
                  </a:cubicBezTo>
                  <a:cubicBezTo>
                    <a:pt x="779" y="229"/>
                    <a:pt x="779" y="230"/>
                    <a:pt x="779" y="229"/>
                  </a:cubicBezTo>
                  <a:cubicBezTo>
                    <a:pt x="782" y="230"/>
                    <a:pt x="783" y="228"/>
                    <a:pt x="784" y="228"/>
                  </a:cubicBezTo>
                  <a:cubicBezTo>
                    <a:pt x="782" y="228"/>
                    <a:pt x="782" y="228"/>
                    <a:pt x="782" y="228"/>
                  </a:cubicBezTo>
                  <a:cubicBezTo>
                    <a:pt x="782" y="227"/>
                    <a:pt x="782" y="227"/>
                    <a:pt x="782" y="227"/>
                  </a:cubicBezTo>
                  <a:cubicBezTo>
                    <a:pt x="780" y="227"/>
                    <a:pt x="778" y="227"/>
                    <a:pt x="778" y="227"/>
                  </a:cubicBezTo>
                  <a:cubicBezTo>
                    <a:pt x="778" y="226"/>
                    <a:pt x="778" y="226"/>
                    <a:pt x="778" y="226"/>
                  </a:cubicBezTo>
                  <a:cubicBezTo>
                    <a:pt x="776" y="226"/>
                    <a:pt x="776" y="226"/>
                    <a:pt x="776" y="226"/>
                  </a:cubicBezTo>
                  <a:cubicBezTo>
                    <a:pt x="776" y="223"/>
                    <a:pt x="776" y="224"/>
                    <a:pt x="776" y="223"/>
                  </a:cubicBezTo>
                  <a:cubicBezTo>
                    <a:pt x="778" y="223"/>
                    <a:pt x="778" y="223"/>
                    <a:pt x="778" y="223"/>
                  </a:cubicBezTo>
                  <a:cubicBezTo>
                    <a:pt x="777" y="221"/>
                    <a:pt x="779" y="221"/>
                    <a:pt x="779" y="221"/>
                  </a:cubicBezTo>
                  <a:cubicBezTo>
                    <a:pt x="778" y="221"/>
                    <a:pt x="778" y="221"/>
                    <a:pt x="778" y="221"/>
                  </a:cubicBezTo>
                  <a:cubicBezTo>
                    <a:pt x="778" y="220"/>
                    <a:pt x="778" y="220"/>
                    <a:pt x="778" y="220"/>
                  </a:cubicBezTo>
                  <a:cubicBezTo>
                    <a:pt x="776" y="220"/>
                    <a:pt x="776" y="220"/>
                    <a:pt x="776" y="220"/>
                  </a:cubicBezTo>
                  <a:cubicBezTo>
                    <a:pt x="776" y="217"/>
                    <a:pt x="776" y="218"/>
                    <a:pt x="776" y="218"/>
                  </a:cubicBezTo>
                  <a:cubicBezTo>
                    <a:pt x="778" y="218"/>
                    <a:pt x="778" y="218"/>
                    <a:pt x="778" y="218"/>
                  </a:cubicBezTo>
                  <a:cubicBezTo>
                    <a:pt x="778" y="219"/>
                    <a:pt x="778" y="219"/>
                    <a:pt x="778" y="219"/>
                  </a:cubicBezTo>
                  <a:cubicBezTo>
                    <a:pt x="781" y="219"/>
                    <a:pt x="782" y="219"/>
                    <a:pt x="782" y="219"/>
                  </a:cubicBezTo>
                  <a:cubicBezTo>
                    <a:pt x="782" y="216"/>
                    <a:pt x="782" y="217"/>
                    <a:pt x="782" y="216"/>
                  </a:cubicBezTo>
                  <a:cubicBezTo>
                    <a:pt x="781" y="216"/>
                    <a:pt x="781" y="216"/>
                    <a:pt x="781" y="216"/>
                  </a:cubicBezTo>
                  <a:cubicBezTo>
                    <a:pt x="781" y="215"/>
                    <a:pt x="781" y="215"/>
                    <a:pt x="781" y="215"/>
                  </a:cubicBezTo>
                  <a:cubicBezTo>
                    <a:pt x="780" y="215"/>
                    <a:pt x="780" y="215"/>
                    <a:pt x="780" y="215"/>
                  </a:cubicBezTo>
                  <a:cubicBezTo>
                    <a:pt x="780" y="212"/>
                    <a:pt x="778" y="212"/>
                    <a:pt x="779" y="212"/>
                  </a:cubicBezTo>
                  <a:cubicBezTo>
                    <a:pt x="780" y="212"/>
                    <a:pt x="780" y="212"/>
                    <a:pt x="780" y="212"/>
                  </a:cubicBezTo>
                  <a:cubicBezTo>
                    <a:pt x="780" y="210"/>
                    <a:pt x="780" y="210"/>
                    <a:pt x="780" y="210"/>
                  </a:cubicBezTo>
                  <a:cubicBezTo>
                    <a:pt x="783" y="210"/>
                    <a:pt x="783" y="210"/>
                    <a:pt x="784" y="210"/>
                  </a:cubicBezTo>
                  <a:cubicBezTo>
                    <a:pt x="784" y="209"/>
                    <a:pt x="784" y="209"/>
                    <a:pt x="784" y="209"/>
                  </a:cubicBezTo>
                  <a:cubicBezTo>
                    <a:pt x="785" y="209"/>
                    <a:pt x="785" y="209"/>
                    <a:pt x="785" y="209"/>
                  </a:cubicBezTo>
                  <a:cubicBezTo>
                    <a:pt x="785" y="204"/>
                    <a:pt x="785" y="202"/>
                    <a:pt x="785" y="200"/>
                  </a:cubicBezTo>
                  <a:cubicBezTo>
                    <a:pt x="782" y="200"/>
                    <a:pt x="782" y="201"/>
                    <a:pt x="781" y="201"/>
                  </a:cubicBezTo>
                  <a:cubicBezTo>
                    <a:pt x="781" y="200"/>
                    <a:pt x="781" y="200"/>
                    <a:pt x="781" y="200"/>
                  </a:cubicBezTo>
                  <a:cubicBezTo>
                    <a:pt x="782" y="200"/>
                    <a:pt x="782" y="200"/>
                    <a:pt x="782" y="200"/>
                  </a:cubicBezTo>
                  <a:cubicBezTo>
                    <a:pt x="782" y="199"/>
                    <a:pt x="782" y="199"/>
                    <a:pt x="782" y="199"/>
                  </a:cubicBezTo>
                  <a:cubicBezTo>
                    <a:pt x="785" y="199"/>
                    <a:pt x="784" y="199"/>
                    <a:pt x="785" y="199"/>
                  </a:cubicBezTo>
                  <a:cubicBezTo>
                    <a:pt x="784" y="195"/>
                    <a:pt x="787" y="195"/>
                    <a:pt x="786" y="194"/>
                  </a:cubicBezTo>
                  <a:cubicBezTo>
                    <a:pt x="785" y="194"/>
                    <a:pt x="785" y="194"/>
                    <a:pt x="785" y="194"/>
                  </a:cubicBezTo>
                  <a:cubicBezTo>
                    <a:pt x="784" y="191"/>
                    <a:pt x="783" y="191"/>
                    <a:pt x="784" y="190"/>
                  </a:cubicBezTo>
                  <a:cubicBezTo>
                    <a:pt x="782" y="190"/>
                    <a:pt x="782" y="190"/>
                    <a:pt x="782" y="190"/>
                  </a:cubicBezTo>
                  <a:cubicBezTo>
                    <a:pt x="782" y="189"/>
                    <a:pt x="782" y="189"/>
                    <a:pt x="782" y="189"/>
                  </a:cubicBezTo>
                  <a:cubicBezTo>
                    <a:pt x="784" y="189"/>
                    <a:pt x="784" y="189"/>
                    <a:pt x="784" y="189"/>
                  </a:cubicBezTo>
                  <a:cubicBezTo>
                    <a:pt x="784" y="188"/>
                    <a:pt x="784" y="188"/>
                    <a:pt x="784" y="188"/>
                  </a:cubicBezTo>
                  <a:cubicBezTo>
                    <a:pt x="785" y="188"/>
                    <a:pt x="785" y="188"/>
                    <a:pt x="785" y="188"/>
                  </a:cubicBezTo>
                  <a:cubicBezTo>
                    <a:pt x="785" y="187"/>
                    <a:pt x="785" y="187"/>
                    <a:pt x="785" y="187"/>
                  </a:cubicBezTo>
                  <a:cubicBezTo>
                    <a:pt x="786" y="187"/>
                    <a:pt x="786" y="187"/>
                    <a:pt x="786" y="187"/>
                  </a:cubicBezTo>
                  <a:cubicBezTo>
                    <a:pt x="785" y="180"/>
                    <a:pt x="789" y="177"/>
                    <a:pt x="788" y="174"/>
                  </a:cubicBezTo>
                  <a:cubicBezTo>
                    <a:pt x="792" y="174"/>
                    <a:pt x="793" y="174"/>
                    <a:pt x="794" y="174"/>
                  </a:cubicBezTo>
                  <a:cubicBezTo>
                    <a:pt x="794" y="171"/>
                    <a:pt x="795" y="169"/>
                    <a:pt x="795" y="169"/>
                  </a:cubicBezTo>
                  <a:cubicBezTo>
                    <a:pt x="794" y="169"/>
                    <a:pt x="794" y="169"/>
                    <a:pt x="794" y="169"/>
                  </a:cubicBezTo>
                  <a:cubicBezTo>
                    <a:pt x="794" y="166"/>
                    <a:pt x="791" y="165"/>
                    <a:pt x="792" y="164"/>
                  </a:cubicBezTo>
                  <a:cubicBezTo>
                    <a:pt x="793" y="164"/>
                    <a:pt x="793" y="164"/>
                    <a:pt x="793" y="164"/>
                  </a:cubicBezTo>
                  <a:cubicBezTo>
                    <a:pt x="793" y="163"/>
                    <a:pt x="793" y="163"/>
                    <a:pt x="793" y="163"/>
                  </a:cubicBezTo>
                  <a:cubicBezTo>
                    <a:pt x="796" y="163"/>
                    <a:pt x="795" y="165"/>
                    <a:pt x="795" y="164"/>
                  </a:cubicBezTo>
                  <a:cubicBezTo>
                    <a:pt x="795" y="163"/>
                    <a:pt x="795" y="163"/>
                    <a:pt x="795" y="163"/>
                  </a:cubicBezTo>
                  <a:cubicBezTo>
                    <a:pt x="794" y="163"/>
                    <a:pt x="794" y="163"/>
                    <a:pt x="794" y="163"/>
                  </a:cubicBezTo>
                  <a:cubicBezTo>
                    <a:pt x="794" y="162"/>
                    <a:pt x="794" y="162"/>
                    <a:pt x="794" y="162"/>
                  </a:cubicBezTo>
                  <a:cubicBezTo>
                    <a:pt x="795" y="162"/>
                    <a:pt x="795" y="162"/>
                    <a:pt x="795" y="162"/>
                  </a:cubicBezTo>
                  <a:cubicBezTo>
                    <a:pt x="795" y="159"/>
                    <a:pt x="795" y="160"/>
                    <a:pt x="795" y="159"/>
                  </a:cubicBezTo>
                  <a:cubicBezTo>
                    <a:pt x="798" y="159"/>
                    <a:pt x="799" y="159"/>
                    <a:pt x="799" y="159"/>
                  </a:cubicBezTo>
                  <a:cubicBezTo>
                    <a:pt x="799" y="157"/>
                    <a:pt x="797" y="156"/>
                    <a:pt x="798" y="156"/>
                  </a:cubicBezTo>
                  <a:cubicBezTo>
                    <a:pt x="801" y="156"/>
                    <a:pt x="800" y="156"/>
                    <a:pt x="800" y="156"/>
                  </a:cubicBezTo>
                  <a:cubicBezTo>
                    <a:pt x="800" y="155"/>
                    <a:pt x="800" y="155"/>
                    <a:pt x="800" y="155"/>
                  </a:cubicBezTo>
                  <a:cubicBezTo>
                    <a:pt x="801" y="155"/>
                    <a:pt x="801" y="155"/>
                    <a:pt x="801" y="155"/>
                  </a:cubicBezTo>
                  <a:cubicBezTo>
                    <a:pt x="801" y="153"/>
                    <a:pt x="801" y="153"/>
                    <a:pt x="801" y="153"/>
                  </a:cubicBezTo>
                  <a:cubicBezTo>
                    <a:pt x="803" y="153"/>
                    <a:pt x="803" y="153"/>
                    <a:pt x="803" y="153"/>
                  </a:cubicBezTo>
                  <a:cubicBezTo>
                    <a:pt x="803" y="152"/>
                    <a:pt x="803" y="152"/>
                    <a:pt x="803" y="152"/>
                  </a:cubicBezTo>
                  <a:cubicBezTo>
                    <a:pt x="800" y="152"/>
                    <a:pt x="800" y="152"/>
                    <a:pt x="800" y="152"/>
                  </a:cubicBezTo>
                  <a:cubicBezTo>
                    <a:pt x="800" y="150"/>
                    <a:pt x="800" y="150"/>
                    <a:pt x="800" y="150"/>
                  </a:cubicBezTo>
                  <a:cubicBezTo>
                    <a:pt x="799" y="150"/>
                    <a:pt x="799" y="150"/>
                    <a:pt x="799" y="150"/>
                  </a:cubicBezTo>
                  <a:cubicBezTo>
                    <a:pt x="799" y="149"/>
                    <a:pt x="799" y="149"/>
                    <a:pt x="799" y="149"/>
                  </a:cubicBezTo>
                  <a:cubicBezTo>
                    <a:pt x="800" y="149"/>
                    <a:pt x="800" y="149"/>
                    <a:pt x="800" y="149"/>
                  </a:cubicBezTo>
                  <a:cubicBezTo>
                    <a:pt x="801" y="145"/>
                    <a:pt x="799" y="144"/>
                    <a:pt x="798" y="144"/>
                  </a:cubicBezTo>
                  <a:cubicBezTo>
                    <a:pt x="798" y="143"/>
                    <a:pt x="798" y="143"/>
                    <a:pt x="798" y="143"/>
                  </a:cubicBezTo>
                  <a:cubicBezTo>
                    <a:pt x="801" y="143"/>
                    <a:pt x="800" y="143"/>
                    <a:pt x="800" y="143"/>
                  </a:cubicBezTo>
                  <a:cubicBezTo>
                    <a:pt x="800" y="144"/>
                    <a:pt x="800" y="144"/>
                    <a:pt x="800" y="144"/>
                  </a:cubicBezTo>
                  <a:cubicBezTo>
                    <a:pt x="801" y="144"/>
                    <a:pt x="801" y="144"/>
                    <a:pt x="801" y="144"/>
                  </a:cubicBezTo>
                  <a:cubicBezTo>
                    <a:pt x="801" y="143"/>
                    <a:pt x="801" y="143"/>
                    <a:pt x="801" y="143"/>
                  </a:cubicBezTo>
                  <a:cubicBezTo>
                    <a:pt x="800" y="143"/>
                    <a:pt x="800" y="143"/>
                    <a:pt x="800" y="143"/>
                  </a:cubicBezTo>
                  <a:cubicBezTo>
                    <a:pt x="800" y="142"/>
                    <a:pt x="800" y="142"/>
                    <a:pt x="800" y="142"/>
                  </a:cubicBezTo>
                  <a:cubicBezTo>
                    <a:pt x="799" y="142"/>
                    <a:pt x="799" y="142"/>
                    <a:pt x="799" y="142"/>
                  </a:cubicBezTo>
                  <a:cubicBezTo>
                    <a:pt x="799" y="140"/>
                    <a:pt x="799" y="140"/>
                    <a:pt x="799" y="140"/>
                  </a:cubicBezTo>
                  <a:cubicBezTo>
                    <a:pt x="800" y="140"/>
                    <a:pt x="800" y="140"/>
                    <a:pt x="800" y="140"/>
                  </a:cubicBezTo>
                  <a:cubicBezTo>
                    <a:pt x="800" y="138"/>
                    <a:pt x="800" y="138"/>
                    <a:pt x="800" y="138"/>
                  </a:cubicBezTo>
                  <a:cubicBezTo>
                    <a:pt x="799" y="138"/>
                    <a:pt x="799" y="138"/>
                    <a:pt x="799" y="138"/>
                  </a:cubicBezTo>
                  <a:cubicBezTo>
                    <a:pt x="799" y="137"/>
                    <a:pt x="799" y="137"/>
                    <a:pt x="799" y="137"/>
                  </a:cubicBezTo>
                  <a:cubicBezTo>
                    <a:pt x="802" y="137"/>
                    <a:pt x="801" y="137"/>
                    <a:pt x="801" y="137"/>
                  </a:cubicBezTo>
                  <a:cubicBezTo>
                    <a:pt x="801" y="138"/>
                    <a:pt x="801" y="138"/>
                    <a:pt x="801" y="138"/>
                  </a:cubicBezTo>
                  <a:cubicBezTo>
                    <a:pt x="804" y="138"/>
                    <a:pt x="805" y="138"/>
                    <a:pt x="805" y="138"/>
                  </a:cubicBezTo>
                  <a:cubicBezTo>
                    <a:pt x="805" y="137"/>
                    <a:pt x="805" y="137"/>
                    <a:pt x="805" y="137"/>
                  </a:cubicBezTo>
                  <a:cubicBezTo>
                    <a:pt x="808" y="136"/>
                    <a:pt x="810" y="134"/>
                    <a:pt x="811" y="135"/>
                  </a:cubicBezTo>
                  <a:cubicBezTo>
                    <a:pt x="811" y="133"/>
                    <a:pt x="811" y="133"/>
                    <a:pt x="811" y="133"/>
                  </a:cubicBezTo>
                  <a:cubicBezTo>
                    <a:pt x="813" y="133"/>
                    <a:pt x="814" y="133"/>
                    <a:pt x="814" y="133"/>
                  </a:cubicBezTo>
                  <a:cubicBezTo>
                    <a:pt x="815" y="130"/>
                    <a:pt x="817" y="131"/>
                    <a:pt x="817" y="131"/>
                  </a:cubicBezTo>
                  <a:cubicBezTo>
                    <a:pt x="817" y="130"/>
                    <a:pt x="817" y="130"/>
                    <a:pt x="817" y="130"/>
                  </a:cubicBezTo>
                  <a:cubicBezTo>
                    <a:pt x="820" y="130"/>
                    <a:pt x="819" y="130"/>
                    <a:pt x="819" y="130"/>
                  </a:cubicBezTo>
                  <a:cubicBezTo>
                    <a:pt x="819" y="132"/>
                    <a:pt x="819" y="132"/>
                    <a:pt x="819" y="132"/>
                  </a:cubicBezTo>
                  <a:cubicBezTo>
                    <a:pt x="823" y="132"/>
                    <a:pt x="826" y="132"/>
                    <a:pt x="827" y="132"/>
                  </a:cubicBezTo>
                  <a:cubicBezTo>
                    <a:pt x="827" y="135"/>
                    <a:pt x="827" y="134"/>
                    <a:pt x="827" y="135"/>
                  </a:cubicBezTo>
                  <a:cubicBezTo>
                    <a:pt x="829" y="135"/>
                    <a:pt x="829" y="135"/>
                    <a:pt x="829" y="135"/>
                  </a:cubicBezTo>
                  <a:cubicBezTo>
                    <a:pt x="829" y="136"/>
                    <a:pt x="829" y="136"/>
                    <a:pt x="829" y="136"/>
                  </a:cubicBezTo>
                  <a:cubicBezTo>
                    <a:pt x="833" y="137"/>
                    <a:pt x="834" y="133"/>
                    <a:pt x="836" y="133"/>
                  </a:cubicBezTo>
                  <a:cubicBezTo>
                    <a:pt x="837" y="129"/>
                    <a:pt x="837" y="127"/>
                    <a:pt x="837" y="127"/>
                  </a:cubicBezTo>
                  <a:cubicBezTo>
                    <a:pt x="836" y="127"/>
                    <a:pt x="836" y="127"/>
                    <a:pt x="836" y="127"/>
                  </a:cubicBezTo>
                  <a:cubicBezTo>
                    <a:pt x="836" y="126"/>
                    <a:pt x="836" y="126"/>
                    <a:pt x="836" y="126"/>
                  </a:cubicBezTo>
                  <a:cubicBezTo>
                    <a:pt x="837" y="126"/>
                    <a:pt x="837" y="126"/>
                    <a:pt x="837" y="126"/>
                  </a:cubicBezTo>
                  <a:cubicBezTo>
                    <a:pt x="837" y="124"/>
                    <a:pt x="835" y="124"/>
                    <a:pt x="836" y="124"/>
                  </a:cubicBezTo>
                  <a:cubicBezTo>
                    <a:pt x="838" y="121"/>
                    <a:pt x="841" y="120"/>
                    <a:pt x="841" y="120"/>
                  </a:cubicBezTo>
                  <a:cubicBezTo>
                    <a:pt x="841" y="119"/>
                    <a:pt x="841" y="119"/>
                    <a:pt x="841" y="119"/>
                  </a:cubicBezTo>
                  <a:cubicBezTo>
                    <a:pt x="842" y="119"/>
                    <a:pt x="842" y="119"/>
                    <a:pt x="842" y="119"/>
                  </a:cubicBezTo>
                  <a:cubicBezTo>
                    <a:pt x="842" y="118"/>
                    <a:pt x="842" y="118"/>
                    <a:pt x="842" y="118"/>
                  </a:cubicBezTo>
                  <a:cubicBezTo>
                    <a:pt x="841" y="118"/>
                    <a:pt x="841" y="118"/>
                    <a:pt x="841" y="118"/>
                  </a:cubicBezTo>
                  <a:cubicBezTo>
                    <a:pt x="841" y="117"/>
                    <a:pt x="841" y="117"/>
                    <a:pt x="841" y="117"/>
                  </a:cubicBezTo>
                  <a:cubicBezTo>
                    <a:pt x="842" y="117"/>
                    <a:pt x="842" y="117"/>
                    <a:pt x="842" y="117"/>
                  </a:cubicBezTo>
                  <a:cubicBezTo>
                    <a:pt x="842" y="116"/>
                    <a:pt x="842" y="116"/>
                    <a:pt x="842" y="116"/>
                  </a:cubicBezTo>
                  <a:cubicBezTo>
                    <a:pt x="843" y="116"/>
                    <a:pt x="843" y="116"/>
                    <a:pt x="843" y="116"/>
                  </a:cubicBezTo>
                  <a:cubicBezTo>
                    <a:pt x="843" y="114"/>
                    <a:pt x="843" y="114"/>
                    <a:pt x="843" y="114"/>
                  </a:cubicBezTo>
                  <a:cubicBezTo>
                    <a:pt x="845" y="114"/>
                    <a:pt x="846" y="114"/>
                    <a:pt x="846" y="114"/>
                  </a:cubicBezTo>
                  <a:cubicBezTo>
                    <a:pt x="846" y="113"/>
                    <a:pt x="846" y="113"/>
                    <a:pt x="846" y="113"/>
                  </a:cubicBezTo>
                  <a:cubicBezTo>
                    <a:pt x="848" y="113"/>
                    <a:pt x="848" y="113"/>
                    <a:pt x="848" y="113"/>
                  </a:cubicBezTo>
                  <a:cubicBezTo>
                    <a:pt x="848" y="114"/>
                    <a:pt x="848" y="114"/>
                    <a:pt x="848" y="114"/>
                  </a:cubicBezTo>
                  <a:cubicBezTo>
                    <a:pt x="849" y="114"/>
                    <a:pt x="849" y="114"/>
                    <a:pt x="849" y="114"/>
                  </a:cubicBezTo>
                  <a:cubicBezTo>
                    <a:pt x="849" y="117"/>
                    <a:pt x="849" y="116"/>
                    <a:pt x="849" y="117"/>
                  </a:cubicBezTo>
                  <a:cubicBezTo>
                    <a:pt x="851" y="117"/>
                    <a:pt x="852" y="117"/>
                    <a:pt x="852" y="117"/>
                  </a:cubicBezTo>
                  <a:cubicBezTo>
                    <a:pt x="852" y="116"/>
                    <a:pt x="852" y="116"/>
                    <a:pt x="852" y="116"/>
                  </a:cubicBezTo>
                  <a:cubicBezTo>
                    <a:pt x="855" y="115"/>
                    <a:pt x="857" y="113"/>
                    <a:pt x="857" y="113"/>
                  </a:cubicBezTo>
                  <a:cubicBezTo>
                    <a:pt x="858" y="114"/>
                    <a:pt x="858" y="114"/>
                    <a:pt x="858" y="114"/>
                  </a:cubicBezTo>
                  <a:cubicBezTo>
                    <a:pt x="858" y="113"/>
                    <a:pt x="858" y="113"/>
                    <a:pt x="858" y="113"/>
                  </a:cubicBezTo>
                  <a:cubicBezTo>
                    <a:pt x="862" y="113"/>
                    <a:pt x="864" y="113"/>
                    <a:pt x="865" y="113"/>
                  </a:cubicBezTo>
                  <a:cubicBezTo>
                    <a:pt x="865" y="112"/>
                    <a:pt x="865" y="112"/>
                    <a:pt x="865" y="112"/>
                  </a:cubicBezTo>
                  <a:cubicBezTo>
                    <a:pt x="868" y="112"/>
                    <a:pt x="870" y="112"/>
                    <a:pt x="870" y="112"/>
                  </a:cubicBezTo>
                  <a:cubicBezTo>
                    <a:pt x="870" y="111"/>
                    <a:pt x="870" y="111"/>
                    <a:pt x="870" y="111"/>
                  </a:cubicBezTo>
                  <a:cubicBezTo>
                    <a:pt x="873" y="111"/>
                    <a:pt x="875" y="111"/>
                    <a:pt x="876" y="111"/>
                  </a:cubicBezTo>
                  <a:cubicBezTo>
                    <a:pt x="876" y="112"/>
                    <a:pt x="876" y="112"/>
                    <a:pt x="876" y="112"/>
                  </a:cubicBezTo>
                  <a:cubicBezTo>
                    <a:pt x="879" y="112"/>
                    <a:pt x="878" y="112"/>
                    <a:pt x="878" y="112"/>
                  </a:cubicBezTo>
                  <a:cubicBezTo>
                    <a:pt x="878" y="111"/>
                    <a:pt x="878" y="111"/>
                    <a:pt x="878" y="111"/>
                  </a:cubicBezTo>
                  <a:cubicBezTo>
                    <a:pt x="880" y="111"/>
                    <a:pt x="880" y="111"/>
                    <a:pt x="880" y="111"/>
                  </a:cubicBezTo>
                  <a:cubicBezTo>
                    <a:pt x="880" y="110"/>
                    <a:pt x="880" y="110"/>
                    <a:pt x="880" y="110"/>
                  </a:cubicBezTo>
                  <a:cubicBezTo>
                    <a:pt x="881" y="110"/>
                    <a:pt x="881" y="110"/>
                    <a:pt x="881" y="110"/>
                  </a:cubicBezTo>
                  <a:cubicBezTo>
                    <a:pt x="881" y="108"/>
                    <a:pt x="881" y="108"/>
                    <a:pt x="881" y="108"/>
                  </a:cubicBezTo>
                  <a:cubicBezTo>
                    <a:pt x="882" y="108"/>
                    <a:pt x="882" y="108"/>
                    <a:pt x="882" y="108"/>
                  </a:cubicBezTo>
                  <a:cubicBezTo>
                    <a:pt x="882" y="107"/>
                    <a:pt x="882" y="107"/>
                    <a:pt x="882" y="107"/>
                  </a:cubicBezTo>
                  <a:cubicBezTo>
                    <a:pt x="883" y="109"/>
                    <a:pt x="884" y="108"/>
                    <a:pt x="884" y="108"/>
                  </a:cubicBezTo>
                  <a:cubicBezTo>
                    <a:pt x="884" y="110"/>
                    <a:pt x="884" y="110"/>
                    <a:pt x="884" y="110"/>
                  </a:cubicBezTo>
                  <a:cubicBezTo>
                    <a:pt x="887" y="110"/>
                    <a:pt x="886" y="110"/>
                    <a:pt x="887" y="110"/>
                  </a:cubicBezTo>
                  <a:cubicBezTo>
                    <a:pt x="887" y="108"/>
                    <a:pt x="887" y="108"/>
                    <a:pt x="887" y="108"/>
                  </a:cubicBezTo>
                  <a:cubicBezTo>
                    <a:pt x="888" y="108"/>
                    <a:pt x="888" y="108"/>
                    <a:pt x="888" y="108"/>
                  </a:cubicBezTo>
                  <a:cubicBezTo>
                    <a:pt x="889" y="102"/>
                    <a:pt x="898" y="108"/>
                    <a:pt x="900" y="107"/>
                  </a:cubicBezTo>
                  <a:cubicBezTo>
                    <a:pt x="900" y="108"/>
                    <a:pt x="900" y="108"/>
                    <a:pt x="900" y="108"/>
                  </a:cubicBezTo>
                  <a:cubicBezTo>
                    <a:pt x="901" y="107"/>
                    <a:pt x="901" y="107"/>
                    <a:pt x="901" y="107"/>
                  </a:cubicBezTo>
                  <a:cubicBezTo>
                    <a:pt x="901" y="108"/>
                    <a:pt x="901" y="108"/>
                    <a:pt x="901" y="108"/>
                  </a:cubicBezTo>
                  <a:cubicBezTo>
                    <a:pt x="902" y="108"/>
                    <a:pt x="902" y="108"/>
                    <a:pt x="902" y="108"/>
                  </a:cubicBezTo>
                  <a:cubicBezTo>
                    <a:pt x="902" y="111"/>
                    <a:pt x="900" y="111"/>
                    <a:pt x="901" y="112"/>
                  </a:cubicBezTo>
                  <a:cubicBezTo>
                    <a:pt x="898" y="112"/>
                    <a:pt x="899" y="114"/>
                    <a:pt x="899" y="113"/>
                  </a:cubicBezTo>
                  <a:cubicBezTo>
                    <a:pt x="900" y="113"/>
                    <a:pt x="900" y="113"/>
                    <a:pt x="900" y="113"/>
                  </a:cubicBezTo>
                  <a:cubicBezTo>
                    <a:pt x="900" y="114"/>
                    <a:pt x="900" y="114"/>
                    <a:pt x="900" y="114"/>
                  </a:cubicBezTo>
                  <a:cubicBezTo>
                    <a:pt x="901" y="114"/>
                    <a:pt x="901" y="114"/>
                    <a:pt x="901" y="114"/>
                  </a:cubicBezTo>
                  <a:cubicBezTo>
                    <a:pt x="901" y="113"/>
                    <a:pt x="901" y="113"/>
                    <a:pt x="901" y="113"/>
                  </a:cubicBezTo>
                  <a:cubicBezTo>
                    <a:pt x="904" y="113"/>
                    <a:pt x="903" y="113"/>
                    <a:pt x="903" y="113"/>
                  </a:cubicBezTo>
                  <a:cubicBezTo>
                    <a:pt x="903" y="112"/>
                    <a:pt x="903" y="112"/>
                    <a:pt x="903" y="112"/>
                  </a:cubicBezTo>
                  <a:cubicBezTo>
                    <a:pt x="907" y="110"/>
                    <a:pt x="910" y="111"/>
                    <a:pt x="912" y="111"/>
                  </a:cubicBezTo>
                  <a:cubicBezTo>
                    <a:pt x="912" y="112"/>
                    <a:pt x="912" y="112"/>
                    <a:pt x="912" y="112"/>
                  </a:cubicBezTo>
                  <a:cubicBezTo>
                    <a:pt x="914" y="112"/>
                    <a:pt x="915" y="112"/>
                    <a:pt x="915" y="112"/>
                  </a:cubicBezTo>
                  <a:cubicBezTo>
                    <a:pt x="915" y="111"/>
                    <a:pt x="915" y="111"/>
                    <a:pt x="915" y="111"/>
                  </a:cubicBezTo>
                  <a:cubicBezTo>
                    <a:pt x="918" y="111"/>
                    <a:pt x="917" y="111"/>
                    <a:pt x="918" y="111"/>
                  </a:cubicBezTo>
                  <a:cubicBezTo>
                    <a:pt x="918" y="108"/>
                    <a:pt x="918" y="109"/>
                    <a:pt x="918" y="108"/>
                  </a:cubicBezTo>
                  <a:cubicBezTo>
                    <a:pt x="920" y="108"/>
                    <a:pt x="921" y="108"/>
                    <a:pt x="921" y="108"/>
                  </a:cubicBezTo>
                  <a:cubicBezTo>
                    <a:pt x="921" y="105"/>
                    <a:pt x="921" y="103"/>
                    <a:pt x="921" y="102"/>
                  </a:cubicBezTo>
                  <a:cubicBezTo>
                    <a:pt x="924" y="102"/>
                    <a:pt x="923" y="102"/>
                    <a:pt x="924" y="102"/>
                  </a:cubicBezTo>
                  <a:cubicBezTo>
                    <a:pt x="924" y="101"/>
                    <a:pt x="924" y="101"/>
                    <a:pt x="924" y="101"/>
                  </a:cubicBezTo>
                  <a:cubicBezTo>
                    <a:pt x="926" y="101"/>
                    <a:pt x="927" y="101"/>
                    <a:pt x="927" y="101"/>
                  </a:cubicBezTo>
                  <a:cubicBezTo>
                    <a:pt x="927" y="99"/>
                    <a:pt x="927" y="99"/>
                    <a:pt x="927" y="99"/>
                  </a:cubicBezTo>
                  <a:cubicBezTo>
                    <a:pt x="928" y="99"/>
                    <a:pt x="928" y="99"/>
                    <a:pt x="928" y="99"/>
                  </a:cubicBezTo>
                  <a:cubicBezTo>
                    <a:pt x="928" y="98"/>
                    <a:pt x="928" y="98"/>
                    <a:pt x="928" y="98"/>
                  </a:cubicBezTo>
                  <a:cubicBezTo>
                    <a:pt x="929" y="98"/>
                    <a:pt x="929" y="98"/>
                    <a:pt x="929" y="98"/>
                  </a:cubicBezTo>
                  <a:cubicBezTo>
                    <a:pt x="929" y="97"/>
                    <a:pt x="929" y="97"/>
                    <a:pt x="929" y="97"/>
                  </a:cubicBezTo>
                  <a:cubicBezTo>
                    <a:pt x="935" y="95"/>
                    <a:pt x="933" y="92"/>
                    <a:pt x="934" y="92"/>
                  </a:cubicBezTo>
                  <a:cubicBezTo>
                    <a:pt x="933" y="92"/>
                    <a:pt x="933" y="92"/>
                    <a:pt x="933" y="92"/>
                  </a:cubicBezTo>
                  <a:cubicBezTo>
                    <a:pt x="933" y="88"/>
                    <a:pt x="936" y="90"/>
                    <a:pt x="935" y="89"/>
                  </a:cubicBezTo>
                  <a:cubicBezTo>
                    <a:pt x="935" y="87"/>
                    <a:pt x="935" y="86"/>
                    <a:pt x="935" y="86"/>
                  </a:cubicBezTo>
                  <a:cubicBezTo>
                    <a:pt x="938" y="86"/>
                    <a:pt x="937" y="86"/>
                    <a:pt x="938" y="86"/>
                  </a:cubicBezTo>
                  <a:cubicBezTo>
                    <a:pt x="938" y="85"/>
                    <a:pt x="938" y="85"/>
                    <a:pt x="938" y="85"/>
                  </a:cubicBezTo>
                  <a:cubicBezTo>
                    <a:pt x="939" y="85"/>
                    <a:pt x="939" y="85"/>
                    <a:pt x="939" y="85"/>
                  </a:cubicBezTo>
                  <a:cubicBezTo>
                    <a:pt x="939" y="82"/>
                    <a:pt x="939" y="83"/>
                    <a:pt x="939" y="82"/>
                  </a:cubicBezTo>
                  <a:cubicBezTo>
                    <a:pt x="936" y="82"/>
                    <a:pt x="936" y="82"/>
                    <a:pt x="935" y="82"/>
                  </a:cubicBezTo>
                  <a:cubicBezTo>
                    <a:pt x="935" y="85"/>
                    <a:pt x="935" y="84"/>
                    <a:pt x="935" y="85"/>
                  </a:cubicBezTo>
                  <a:cubicBezTo>
                    <a:pt x="934" y="85"/>
                    <a:pt x="934" y="85"/>
                    <a:pt x="934" y="85"/>
                  </a:cubicBezTo>
                  <a:cubicBezTo>
                    <a:pt x="934" y="81"/>
                    <a:pt x="934" y="80"/>
                    <a:pt x="934" y="79"/>
                  </a:cubicBezTo>
                  <a:cubicBezTo>
                    <a:pt x="935" y="79"/>
                    <a:pt x="935" y="79"/>
                    <a:pt x="935" y="79"/>
                  </a:cubicBezTo>
                  <a:cubicBezTo>
                    <a:pt x="935" y="78"/>
                    <a:pt x="935" y="78"/>
                    <a:pt x="935" y="78"/>
                  </a:cubicBezTo>
                  <a:cubicBezTo>
                    <a:pt x="934" y="78"/>
                    <a:pt x="934" y="78"/>
                    <a:pt x="934" y="78"/>
                  </a:cubicBezTo>
                  <a:cubicBezTo>
                    <a:pt x="934" y="76"/>
                    <a:pt x="934" y="76"/>
                    <a:pt x="934" y="76"/>
                  </a:cubicBezTo>
                  <a:cubicBezTo>
                    <a:pt x="933" y="76"/>
                    <a:pt x="933" y="76"/>
                    <a:pt x="933" y="76"/>
                  </a:cubicBezTo>
                  <a:cubicBezTo>
                    <a:pt x="933" y="75"/>
                    <a:pt x="933" y="75"/>
                    <a:pt x="933" y="75"/>
                  </a:cubicBezTo>
                  <a:cubicBezTo>
                    <a:pt x="932" y="75"/>
                    <a:pt x="932" y="75"/>
                    <a:pt x="932" y="75"/>
                  </a:cubicBezTo>
                  <a:cubicBezTo>
                    <a:pt x="932" y="74"/>
                    <a:pt x="932" y="74"/>
                    <a:pt x="932" y="74"/>
                  </a:cubicBezTo>
                  <a:cubicBezTo>
                    <a:pt x="931" y="74"/>
                    <a:pt x="931" y="74"/>
                    <a:pt x="931" y="74"/>
                  </a:cubicBezTo>
                  <a:cubicBezTo>
                    <a:pt x="930" y="70"/>
                    <a:pt x="932" y="69"/>
                    <a:pt x="932" y="68"/>
                  </a:cubicBezTo>
                  <a:cubicBezTo>
                    <a:pt x="933" y="69"/>
                    <a:pt x="933" y="69"/>
                    <a:pt x="933" y="69"/>
                  </a:cubicBezTo>
                  <a:cubicBezTo>
                    <a:pt x="933" y="68"/>
                    <a:pt x="933" y="68"/>
                    <a:pt x="933" y="68"/>
                  </a:cubicBezTo>
                  <a:cubicBezTo>
                    <a:pt x="937" y="69"/>
                    <a:pt x="937" y="66"/>
                    <a:pt x="937" y="66"/>
                  </a:cubicBezTo>
                  <a:cubicBezTo>
                    <a:pt x="935" y="66"/>
                    <a:pt x="935" y="66"/>
                    <a:pt x="935" y="66"/>
                  </a:cubicBezTo>
                  <a:cubicBezTo>
                    <a:pt x="934" y="63"/>
                    <a:pt x="934" y="62"/>
                    <a:pt x="934" y="61"/>
                  </a:cubicBezTo>
                  <a:cubicBezTo>
                    <a:pt x="933" y="61"/>
                    <a:pt x="933" y="61"/>
                    <a:pt x="933" y="61"/>
                  </a:cubicBezTo>
                  <a:cubicBezTo>
                    <a:pt x="933" y="62"/>
                    <a:pt x="933" y="62"/>
                    <a:pt x="933" y="62"/>
                  </a:cubicBezTo>
                  <a:cubicBezTo>
                    <a:pt x="932" y="62"/>
                    <a:pt x="932" y="62"/>
                    <a:pt x="932" y="62"/>
                  </a:cubicBezTo>
                  <a:cubicBezTo>
                    <a:pt x="922" y="47"/>
                    <a:pt x="938" y="53"/>
                    <a:pt x="943" y="53"/>
                  </a:cubicBezTo>
                  <a:cubicBezTo>
                    <a:pt x="943" y="50"/>
                    <a:pt x="943" y="51"/>
                    <a:pt x="943" y="50"/>
                  </a:cubicBezTo>
                  <a:cubicBezTo>
                    <a:pt x="947" y="48"/>
                    <a:pt x="949" y="50"/>
                    <a:pt x="951" y="50"/>
                  </a:cubicBezTo>
                  <a:cubicBezTo>
                    <a:pt x="951" y="51"/>
                    <a:pt x="951" y="51"/>
                    <a:pt x="951" y="51"/>
                  </a:cubicBezTo>
                  <a:cubicBezTo>
                    <a:pt x="954" y="52"/>
                    <a:pt x="955" y="50"/>
                    <a:pt x="956" y="50"/>
                  </a:cubicBezTo>
                  <a:cubicBezTo>
                    <a:pt x="956" y="51"/>
                    <a:pt x="956" y="51"/>
                    <a:pt x="956" y="51"/>
                  </a:cubicBezTo>
                  <a:cubicBezTo>
                    <a:pt x="958" y="51"/>
                    <a:pt x="958" y="51"/>
                    <a:pt x="958" y="51"/>
                  </a:cubicBezTo>
                  <a:cubicBezTo>
                    <a:pt x="958" y="53"/>
                    <a:pt x="958" y="53"/>
                    <a:pt x="958" y="53"/>
                  </a:cubicBezTo>
                  <a:cubicBezTo>
                    <a:pt x="962" y="52"/>
                    <a:pt x="964" y="54"/>
                    <a:pt x="965" y="54"/>
                  </a:cubicBezTo>
                  <a:cubicBezTo>
                    <a:pt x="965" y="55"/>
                    <a:pt x="965" y="55"/>
                    <a:pt x="965" y="55"/>
                  </a:cubicBezTo>
                  <a:cubicBezTo>
                    <a:pt x="966" y="55"/>
                    <a:pt x="966" y="55"/>
                    <a:pt x="966" y="55"/>
                  </a:cubicBezTo>
                  <a:cubicBezTo>
                    <a:pt x="966" y="56"/>
                    <a:pt x="966" y="56"/>
                    <a:pt x="966" y="56"/>
                  </a:cubicBezTo>
                  <a:cubicBezTo>
                    <a:pt x="967" y="56"/>
                    <a:pt x="967" y="56"/>
                    <a:pt x="967" y="56"/>
                  </a:cubicBezTo>
                  <a:cubicBezTo>
                    <a:pt x="967" y="53"/>
                    <a:pt x="967" y="54"/>
                    <a:pt x="967" y="54"/>
                  </a:cubicBezTo>
                  <a:cubicBezTo>
                    <a:pt x="970" y="54"/>
                    <a:pt x="970" y="54"/>
                    <a:pt x="970" y="54"/>
                  </a:cubicBezTo>
                  <a:cubicBezTo>
                    <a:pt x="970" y="53"/>
                    <a:pt x="970" y="53"/>
                    <a:pt x="970" y="53"/>
                  </a:cubicBezTo>
                  <a:cubicBezTo>
                    <a:pt x="971" y="53"/>
                    <a:pt x="971" y="53"/>
                    <a:pt x="971" y="53"/>
                  </a:cubicBezTo>
                  <a:cubicBezTo>
                    <a:pt x="971" y="51"/>
                    <a:pt x="971" y="51"/>
                    <a:pt x="971" y="51"/>
                  </a:cubicBezTo>
                  <a:cubicBezTo>
                    <a:pt x="972" y="51"/>
                    <a:pt x="972" y="51"/>
                    <a:pt x="972" y="51"/>
                  </a:cubicBezTo>
                  <a:cubicBezTo>
                    <a:pt x="972" y="53"/>
                    <a:pt x="972" y="53"/>
                    <a:pt x="972" y="53"/>
                  </a:cubicBezTo>
                  <a:cubicBezTo>
                    <a:pt x="973" y="53"/>
                    <a:pt x="973" y="53"/>
                    <a:pt x="973" y="53"/>
                  </a:cubicBezTo>
                  <a:cubicBezTo>
                    <a:pt x="973" y="51"/>
                    <a:pt x="973" y="51"/>
                    <a:pt x="973" y="51"/>
                  </a:cubicBezTo>
                  <a:cubicBezTo>
                    <a:pt x="976" y="51"/>
                    <a:pt x="977" y="50"/>
                    <a:pt x="978" y="50"/>
                  </a:cubicBezTo>
                  <a:cubicBezTo>
                    <a:pt x="978" y="48"/>
                    <a:pt x="978" y="47"/>
                    <a:pt x="978" y="47"/>
                  </a:cubicBezTo>
                  <a:cubicBezTo>
                    <a:pt x="981" y="47"/>
                    <a:pt x="983" y="47"/>
                    <a:pt x="984" y="47"/>
                  </a:cubicBezTo>
                  <a:cubicBezTo>
                    <a:pt x="984" y="50"/>
                    <a:pt x="984" y="49"/>
                    <a:pt x="984" y="49"/>
                  </a:cubicBezTo>
                  <a:cubicBezTo>
                    <a:pt x="985" y="49"/>
                    <a:pt x="985" y="49"/>
                    <a:pt x="985" y="49"/>
                  </a:cubicBezTo>
                  <a:cubicBezTo>
                    <a:pt x="985" y="50"/>
                    <a:pt x="985" y="50"/>
                    <a:pt x="985" y="50"/>
                  </a:cubicBezTo>
                  <a:cubicBezTo>
                    <a:pt x="988" y="50"/>
                    <a:pt x="987" y="50"/>
                    <a:pt x="988" y="50"/>
                  </a:cubicBezTo>
                  <a:cubicBezTo>
                    <a:pt x="988" y="47"/>
                    <a:pt x="989" y="47"/>
                    <a:pt x="989" y="47"/>
                  </a:cubicBezTo>
                  <a:cubicBezTo>
                    <a:pt x="990" y="47"/>
                    <a:pt x="990" y="47"/>
                    <a:pt x="990" y="47"/>
                  </a:cubicBezTo>
                  <a:cubicBezTo>
                    <a:pt x="990" y="46"/>
                    <a:pt x="990" y="46"/>
                    <a:pt x="990" y="46"/>
                  </a:cubicBezTo>
                  <a:cubicBezTo>
                    <a:pt x="991" y="46"/>
                    <a:pt x="991" y="46"/>
                    <a:pt x="991" y="46"/>
                  </a:cubicBezTo>
                  <a:cubicBezTo>
                    <a:pt x="991" y="42"/>
                    <a:pt x="994" y="44"/>
                    <a:pt x="995" y="43"/>
                  </a:cubicBezTo>
                  <a:cubicBezTo>
                    <a:pt x="995" y="41"/>
                    <a:pt x="995" y="40"/>
                    <a:pt x="995" y="40"/>
                  </a:cubicBezTo>
                  <a:cubicBezTo>
                    <a:pt x="996" y="40"/>
                    <a:pt x="996" y="40"/>
                    <a:pt x="996" y="40"/>
                  </a:cubicBezTo>
                  <a:cubicBezTo>
                    <a:pt x="996" y="37"/>
                    <a:pt x="996" y="38"/>
                    <a:pt x="996" y="37"/>
                  </a:cubicBezTo>
                  <a:cubicBezTo>
                    <a:pt x="997" y="37"/>
                    <a:pt x="997" y="37"/>
                    <a:pt x="997" y="37"/>
                  </a:cubicBezTo>
                  <a:cubicBezTo>
                    <a:pt x="997" y="36"/>
                    <a:pt x="997" y="36"/>
                    <a:pt x="997" y="36"/>
                  </a:cubicBezTo>
                  <a:cubicBezTo>
                    <a:pt x="998" y="36"/>
                    <a:pt x="998" y="36"/>
                    <a:pt x="998" y="36"/>
                  </a:cubicBezTo>
                  <a:cubicBezTo>
                    <a:pt x="997" y="35"/>
                    <a:pt x="997" y="35"/>
                    <a:pt x="997" y="35"/>
                  </a:cubicBezTo>
                  <a:cubicBezTo>
                    <a:pt x="1000" y="33"/>
                    <a:pt x="998" y="32"/>
                    <a:pt x="998" y="31"/>
                  </a:cubicBezTo>
                  <a:cubicBezTo>
                    <a:pt x="999" y="31"/>
                    <a:pt x="999" y="31"/>
                    <a:pt x="999" y="31"/>
                  </a:cubicBezTo>
                  <a:cubicBezTo>
                    <a:pt x="999" y="33"/>
                    <a:pt x="999" y="33"/>
                    <a:pt x="999" y="33"/>
                  </a:cubicBezTo>
                  <a:cubicBezTo>
                    <a:pt x="1001" y="33"/>
                    <a:pt x="1001" y="33"/>
                    <a:pt x="1001" y="33"/>
                  </a:cubicBezTo>
                  <a:cubicBezTo>
                    <a:pt x="1001" y="34"/>
                    <a:pt x="1001" y="34"/>
                    <a:pt x="1001" y="34"/>
                  </a:cubicBezTo>
                  <a:cubicBezTo>
                    <a:pt x="999" y="34"/>
                    <a:pt x="999" y="34"/>
                    <a:pt x="999" y="34"/>
                  </a:cubicBezTo>
                  <a:cubicBezTo>
                    <a:pt x="999" y="35"/>
                    <a:pt x="999" y="35"/>
                    <a:pt x="999" y="35"/>
                  </a:cubicBezTo>
                  <a:cubicBezTo>
                    <a:pt x="1003" y="35"/>
                    <a:pt x="1002" y="31"/>
                    <a:pt x="1003" y="30"/>
                  </a:cubicBezTo>
                  <a:cubicBezTo>
                    <a:pt x="1004" y="30"/>
                    <a:pt x="1004" y="30"/>
                    <a:pt x="1004" y="30"/>
                  </a:cubicBezTo>
                  <a:cubicBezTo>
                    <a:pt x="1004" y="28"/>
                    <a:pt x="1004" y="27"/>
                    <a:pt x="1004" y="27"/>
                  </a:cubicBezTo>
                  <a:cubicBezTo>
                    <a:pt x="1007" y="27"/>
                    <a:pt x="1007" y="27"/>
                    <a:pt x="1008" y="27"/>
                  </a:cubicBezTo>
                  <a:cubicBezTo>
                    <a:pt x="1008" y="24"/>
                    <a:pt x="1008" y="22"/>
                    <a:pt x="1008" y="22"/>
                  </a:cubicBezTo>
                  <a:cubicBezTo>
                    <a:pt x="1007" y="22"/>
                    <a:pt x="1007" y="22"/>
                    <a:pt x="1007" y="22"/>
                  </a:cubicBezTo>
                  <a:cubicBezTo>
                    <a:pt x="1007" y="21"/>
                    <a:pt x="1007" y="21"/>
                    <a:pt x="1007" y="21"/>
                  </a:cubicBezTo>
                  <a:cubicBezTo>
                    <a:pt x="1009" y="21"/>
                    <a:pt x="1009" y="21"/>
                    <a:pt x="1009" y="21"/>
                  </a:cubicBezTo>
                  <a:cubicBezTo>
                    <a:pt x="1009" y="19"/>
                    <a:pt x="1009" y="19"/>
                    <a:pt x="1009" y="19"/>
                  </a:cubicBezTo>
                  <a:cubicBezTo>
                    <a:pt x="1015" y="19"/>
                    <a:pt x="1019" y="19"/>
                    <a:pt x="1022" y="19"/>
                  </a:cubicBezTo>
                  <a:cubicBezTo>
                    <a:pt x="1022" y="18"/>
                    <a:pt x="1022" y="18"/>
                    <a:pt x="1022" y="18"/>
                  </a:cubicBezTo>
                  <a:cubicBezTo>
                    <a:pt x="1024" y="19"/>
                    <a:pt x="1024" y="19"/>
                    <a:pt x="1024" y="19"/>
                  </a:cubicBezTo>
                  <a:cubicBezTo>
                    <a:pt x="1024" y="18"/>
                    <a:pt x="1024" y="18"/>
                    <a:pt x="1024" y="18"/>
                  </a:cubicBezTo>
                  <a:cubicBezTo>
                    <a:pt x="1026" y="18"/>
                    <a:pt x="1026" y="18"/>
                    <a:pt x="1026" y="18"/>
                  </a:cubicBezTo>
                  <a:cubicBezTo>
                    <a:pt x="1026" y="16"/>
                    <a:pt x="1026" y="16"/>
                    <a:pt x="1026" y="16"/>
                  </a:cubicBezTo>
                  <a:cubicBezTo>
                    <a:pt x="1027" y="16"/>
                    <a:pt x="1027" y="16"/>
                    <a:pt x="1027" y="16"/>
                  </a:cubicBezTo>
                  <a:cubicBezTo>
                    <a:pt x="1027" y="12"/>
                    <a:pt x="1030" y="14"/>
                    <a:pt x="1030" y="14"/>
                  </a:cubicBezTo>
                  <a:cubicBezTo>
                    <a:pt x="1030" y="15"/>
                    <a:pt x="1030" y="15"/>
                    <a:pt x="1030" y="15"/>
                  </a:cubicBezTo>
                  <a:cubicBezTo>
                    <a:pt x="1033" y="15"/>
                    <a:pt x="1032" y="15"/>
                    <a:pt x="1033" y="15"/>
                  </a:cubicBezTo>
                  <a:cubicBezTo>
                    <a:pt x="1033" y="16"/>
                    <a:pt x="1033" y="16"/>
                    <a:pt x="1033" y="16"/>
                  </a:cubicBezTo>
                  <a:cubicBezTo>
                    <a:pt x="1031" y="16"/>
                    <a:pt x="1031" y="16"/>
                    <a:pt x="1031" y="16"/>
                  </a:cubicBezTo>
                  <a:cubicBezTo>
                    <a:pt x="1034" y="19"/>
                    <a:pt x="1035" y="16"/>
                    <a:pt x="1036" y="17"/>
                  </a:cubicBezTo>
                  <a:cubicBezTo>
                    <a:pt x="1036" y="16"/>
                    <a:pt x="1036" y="16"/>
                    <a:pt x="1036" y="16"/>
                  </a:cubicBezTo>
                  <a:cubicBezTo>
                    <a:pt x="1035" y="16"/>
                    <a:pt x="1035" y="16"/>
                    <a:pt x="1035" y="16"/>
                  </a:cubicBezTo>
                  <a:cubicBezTo>
                    <a:pt x="1035" y="13"/>
                    <a:pt x="1035" y="13"/>
                    <a:pt x="1035" y="12"/>
                  </a:cubicBezTo>
                  <a:cubicBezTo>
                    <a:pt x="1036" y="12"/>
                    <a:pt x="1036" y="12"/>
                    <a:pt x="1036" y="12"/>
                  </a:cubicBezTo>
                  <a:cubicBezTo>
                    <a:pt x="1036" y="14"/>
                    <a:pt x="1036" y="14"/>
                    <a:pt x="1036" y="14"/>
                  </a:cubicBezTo>
                  <a:cubicBezTo>
                    <a:pt x="1039" y="12"/>
                    <a:pt x="1041" y="12"/>
                    <a:pt x="1042" y="12"/>
                  </a:cubicBezTo>
                  <a:cubicBezTo>
                    <a:pt x="1042" y="14"/>
                    <a:pt x="1042" y="14"/>
                    <a:pt x="1042" y="14"/>
                  </a:cubicBezTo>
                  <a:cubicBezTo>
                    <a:pt x="1043" y="14"/>
                    <a:pt x="1043" y="14"/>
                    <a:pt x="1043" y="14"/>
                  </a:cubicBezTo>
                  <a:cubicBezTo>
                    <a:pt x="1043" y="16"/>
                    <a:pt x="1043" y="16"/>
                    <a:pt x="1043" y="16"/>
                  </a:cubicBezTo>
                  <a:cubicBezTo>
                    <a:pt x="1041" y="16"/>
                    <a:pt x="1041" y="16"/>
                    <a:pt x="1041" y="16"/>
                  </a:cubicBezTo>
                  <a:cubicBezTo>
                    <a:pt x="1041" y="19"/>
                    <a:pt x="1041" y="20"/>
                    <a:pt x="1041" y="21"/>
                  </a:cubicBezTo>
                  <a:cubicBezTo>
                    <a:pt x="1042" y="21"/>
                    <a:pt x="1042" y="21"/>
                    <a:pt x="1042" y="21"/>
                  </a:cubicBezTo>
                  <a:cubicBezTo>
                    <a:pt x="1042" y="19"/>
                    <a:pt x="1042" y="19"/>
                    <a:pt x="1042" y="19"/>
                  </a:cubicBezTo>
                  <a:cubicBezTo>
                    <a:pt x="1044" y="22"/>
                    <a:pt x="1049" y="18"/>
                    <a:pt x="1049" y="19"/>
                  </a:cubicBezTo>
                  <a:cubicBezTo>
                    <a:pt x="1049" y="17"/>
                    <a:pt x="1049" y="17"/>
                    <a:pt x="1049" y="17"/>
                  </a:cubicBezTo>
                  <a:cubicBezTo>
                    <a:pt x="1050" y="17"/>
                    <a:pt x="1050" y="17"/>
                    <a:pt x="1050" y="17"/>
                  </a:cubicBezTo>
                  <a:cubicBezTo>
                    <a:pt x="1050" y="14"/>
                    <a:pt x="1052" y="13"/>
                    <a:pt x="1052" y="12"/>
                  </a:cubicBezTo>
                  <a:cubicBezTo>
                    <a:pt x="1055" y="12"/>
                    <a:pt x="1056" y="9"/>
                    <a:pt x="1058" y="10"/>
                  </a:cubicBezTo>
                  <a:cubicBezTo>
                    <a:pt x="1057" y="7"/>
                    <a:pt x="1059" y="8"/>
                    <a:pt x="1059" y="8"/>
                  </a:cubicBezTo>
                  <a:cubicBezTo>
                    <a:pt x="1058" y="6"/>
                    <a:pt x="1058" y="6"/>
                    <a:pt x="1058" y="6"/>
                  </a:cubicBezTo>
                  <a:cubicBezTo>
                    <a:pt x="1060" y="6"/>
                    <a:pt x="1060" y="5"/>
                    <a:pt x="1061" y="5"/>
                  </a:cubicBezTo>
                  <a:cubicBezTo>
                    <a:pt x="1061" y="4"/>
                    <a:pt x="1061" y="4"/>
                    <a:pt x="1061" y="4"/>
                  </a:cubicBezTo>
                  <a:cubicBezTo>
                    <a:pt x="1062" y="4"/>
                    <a:pt x="1062" y="4"/>
                    <a:pt x="1062" y="4"/>
                  </a:cubicBezTo>
                  <a:cubicBezTo>
                    <a:pt x="1062" y="5"/>
                    <a:pt x="1062" y="5"/>
                    <a:pt x="1062" y="5"/>
                  </a:cubicBezTo>
                  <a:cubicBezTo>
                    <a:pt x="1065" y="5"/>
                    <a:pt x="1065" y="4"/>
                    <a:pt x="1066" y="4"/>
                  </a:cubicBezTo>
                  <a:cubicBezTo>
                    <a:pt x="1065" y="3"/>
                    <a:pt x="1065" y="3"/>
                    <a:pt x="1065" y="3"/>
                  </a:cubicBezTo>
                  <a:cubicBezTo>
                    <a:pt x="1067" y="3"/>
                    <a:pt x="1067" y="3"/>
                    <a:pt x="1067" y="3"/>
                  </a:cubicBezTo>
                  <a:cubicBezTo>
                    <a:pt x="1067" y="2"/>
                    <a:pt x="1067" y="2"/>
                    <a:pt x="1067" y="2"/>
                  </a:cubicBezTo>
                  <a:cubicBezTo>
                    <a:pt x="1068" y="2"/>
                    <a:pt x="1068" y="2"/>
                    <a:pt x="1068" y="2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071" y="0"/>
                    <a:pt x="1073" y="0"/>
                    <a:pt x="1074" y="0"/>
                  </a:cubicBezTo>
                  <a:cubicBezTo>
                    <a:pt x="1074" y="3"/>
                    <a:pt x="1074" y="3"/>
                    <a:pt x="1074" y="3"/>
                  </a:cubicBezTo>
                  <a:cubicBezTo>
                    <a:pt x="1078" y="6"/>
                    <a:pt x="1079" y="9"/>
                    <a:pt x="1084" y="8"/>
                  </a:cubicBezTo>
                  <a:cubicBezTo>
                    <a:pt x="1084" y="6"/>
                    <a:pt x="1084" y="6"/>
                    <a:pt x="1084" y="6"/>
                  </a:cubicBezTo>
                  <a:cubicBezTo>
                    <a:pt x="1085" y="6"/>
                    <a:pt x="1085" y="6"/>
                    <a:pt x="1085" y="6"/>
                  </a:cubicBezTo>
                  <a:cubicBezTo>
                    <a:pt x="1085" y="8"/>
                    <a:pt x="1085" y="8"/>
                    <a:pt x="1085" y="8"/>
                  </a:cubicBezTo>
                  <a:cubicBezTo>
                    <a:pt x="1088" y="8"/>
                    <a:pt x="1088" y="9"/>
                    <a:pt x="1088" y="9"/>
                  </a:cubicBezTo>
                  <a:cubicBezTo>
                    <a:pt x="1090" y="12"/>
                    <a:pt x="1090" y="13"/>
                    <a:pt x="1090" y="15"/>
                  </a:cubicBezTo>
                  <a:cubicBezTo>
                    <a:pt x="1092" y="15"/>
                    <a:pt x="1092" y="15"/>
                    <a:pt x="1092" y="15"/>
                  </a:cubicBezTo>
                  <a:cubicBezTo>
                    <a:pt x="1092" y="17"/>
                    <a:pt x="1094" y="17"/>
                    <a:pt x="1093" y="17"/>
                  </a:cubicBezTo>
                  <a:cubicBezTo>
                    <a:pt x="1093" y="16"/>
                    <a:pt x="1093" y="16"/>
                    <a:pt x="1093" y="16"/>
                  </a:cubicBezTo>
                  <a:cubicBezTo>
                    <a:pt x="1096" y="16"/>
                    <a:pt x="1097" y="16"/>
                    <a:pt x="1098" y="16"/>
                  </a:cubicBezTo>
                  <a:cubicBezTo>
                    <a:pt x="1098" y="18"/>
                    <a:pt x="1098" y="19"/>
                    <a:pt x="1098" y="19"/>
                  </a:cubicBezTo>
                  <a:cubicBezTo>
                    <a:pt x="1101" y="20"/>
                    <a:pt x="1104" y="19"/>
                    <a:pt x="1104" y="18"/>
                  </a:cubicBezTo>
                  <a:cubicBezTo>
                    <a:pt x="1105" y="22"/>
                    <a:pt x="1107" y="22"/>
                    <a:pt x="1106" y="24"/>
                  </a:cubicBezTo>
                  <a:cubicBezTo>
                    <a:pt x="1107" y="24"/>
                    <a:pt x="1107" y="24"/>
                    <a:pt x="1107" y="24"/>
                  </a:cubicBezTo>
                  <a:cubicBezTo>
                    <a:pt x="1107" y="25"/>
                    <a:pt x="1107" y="25"/>
                    <a:pt x="1107" y="25"/>
                  </a:cubicBezTo>
                  <a:cubicBezTo>
                    <a:pt x="1112" y="25"/>
                    <a:pt x="1114" y="27"/>
                    <a:pt x="1113" y="29"/>
                  </a:cubicBezTo>
                  <a:cubicBezTo>
                    <a:pt x="1114" y="29"/>
                    <a:pt x="1114" y="29"/>
                    <a:pt x="1114" y="29"/>
                  </a:cubicBezTo>
                  <a:cubicBezTo>
                    <a:pt x="1114" y="30"/>
                    <a:pt x="1114" y="30"/>
                    <a:pt x="1114" y="30"/>
                  </a:cubicBezTo>
                  <a:cubicBezTo>
                    <a:pt x="1113" y="30"/>
                    <a:pt x="1113" y="30"/>
                    <a:pt x="1113" y="30"/>
                  </a:cubicBezTo>
                  <a:cubicBezTo>
                    <a:pt x="1113" y="33"/>
                    <a:pt x="1113" y="33"/>
                    <a:pt x="1113" y="34"/>
                  </a:cubicBezTo>
                  <a:cubicBezTo>
                    <a:pt x="1114" y="34"/>
                    <a:pt x="1114" y="34"/>
                    <a:pt x="1114" y="34"/>
                  </a:cubicBezTo>
                  <a:cubicBezTo>
                    <a:pt x="1114" y="36"/>
                    <a:pt x="1114" y="36"/>
                    <a:pt x="1114" y="36"/>
                  </a:cubicBezTo>
                  <a:cubicBezTo>
                    <a:pt x="1113" y="36"/>
                    <a:pt x="1113" y="36"/>
                    <a:pt x="1113" y="36"/>
                  </a:cubicBezTo>
                  <a:cubicBezTo>
                    <a:pt x="1113" y="37"/>
                    <a:pt x="1113" y="37"/>
                    <a:pt x="1113" y="37"/>
                  </a:cubicBezTo>
                  <a:cubicBezTo>
                    <a:pt x="1112" y="37"/>
                    <a:pt x="1112" y="37"/>
                    <a:pt x="1112" y="37"/>
                  </a:cubicBezTo>
                  <a:cubicBezTo>
                    <a:pt x="1112" y="40"/>
                    <a:pt x="1112" y="39"/>
                    <a:pt x="1112" y="40"/>
                  </a:cubicBezTo>
                  <a:cubicBezTo>
                    <a:pt x="1113" y="40"/>
                    <a:pt x="1113" y="40"/>
                    <a:pt x="1113" y="40"/>
                  </a:cubicBezTo>
                  <a:cubicBezTo>
                    <a:pt x="1113" y="38"/>
                    <a:pt x="1113" y="38"/>
                    <a:pt x="1113" y="38"/>
                  </a:cubicBezTo>
                  <a:cubicBezTo>
                    <a:pt x="1115" y="40"/>
                    <a:pt x="1114" y="40"/>
                    <a:pt x="1114" y="41"/>
                  </a:cubicBezTo>
                  <a:cubicBezTo>
                    <a:pt x="1116" y="41"/>
                    <a:pt x="1116" y="41"/>
                    <a:pt x="1116" y="41"/>
                  </a:cubicBezTo>
                  <a:cubicBezTo>
                    <a:pt x="1116" y="42"/>
                    <a:pt x="1116" y="42"/>
                    <a:pt x="1116" y="42"/>
                  </a:cubicBezTo>
                  <a:cubicBezTo>
                    <a:pt x="1117" y="42"/>
                    <a:pt x="1117" y="42"/>
                    <a:pt x="1117" y="42"/>
                  </a:cubicBezTo>
                  <a:cubicBezTo>
                    <a:pt x="1117" y="45"/>
                    <a:pt x="1117" y="45"/>
                    <a:pt x="1117" y="46"/>
                  </a:cubicBezTo>
                  <a:cubicBezTo>
                    <a:pt x="1118" y="46"/>
                    <a:pt x="1118" y="46"/>
                    <a:pt x="1118" y="46"/>
                  </a:cubicBezTo>
                  <a:cubicBezTo>
                    <a:pt x="1118" y="48"/>
                    <a:pt x="1118" y="48"/>
                    <a:pt x="1118" y="48"/>
                  </a:cubicBezTo>
                  <a:cubicBezTo>
                    <a:pt x="1121" y="48"/>
                    <a:pt x="1123" y="48"/>
                    <a:pt x="1124" y="48"/>
                  </a:cubicBezTo>
                  <a:cubicBezTo>
                    <a:pt x="1123" y="57"/>
                    <a:pt x="1130" y="50"/>
                    <a:pt x="1131" y="51"/>
                  </a:cubicBezTo>
                  <a:cubicBezTo>
                    <a:pt x="1131" y="54"/>
                    <a:pt x="1131" y="54"/>
                    <a:pt x="1131" y="54"/>
                  </a:cubicBezTo>
                  <a:cubicBezTo>
                    <a:pt x="1132" y="54"/>
                    <a:pt x="1132" y="54"/>
                    <a:pt x="1132" y="54"/>
                  </a:cubicBezTo>
                  <a:cubicBezTo>
                    <a:pt x="1132" y="55"/>
                    <a:pt x="1132" y="55"/>
                    <a:pt x="1132" y="55"/>
                  </a:cubicBezTo>
                  <a:cubicBezTo>
                    <a:pt x="1133" y="55"/>
                    <a:pt x="1133" y="55"/>
                    <a:pt x="1133" y="55"/>
                  </a:cubicBezTo>
                  <a:cubicBezTo>
                    <a:pt x="1133" y="56"/>
                    <a:pt x="1133" y="56"/>
                    <a:pt x="1133" y="56"/>
                  </a:cubicBezTo>
                  <a:cubicBezTo>
                    <a:pt x="1136" y="56"/>
                    <a:pt x="1136" y="56"/>
                    <a:pt x="1136" y="56"/>
                  </a:cubicBezTo>
                  <a:cubicBezTo>
                    <a:pt x="1136" y="59"/>
                    <a:pt x="1136" y="58"/>
                    <a:pt x="1136" y="59"/>
                  </a:cubicBezTo>
                  <a:cubicBezTo>
                    <a:pt x="1139" y="59"/>
                    <a:pt x="1140" y="59"/>
                    <a:pt x="1141" y="59"/>
                  </a:cubicBezTo>
                  <a:cubicBezTo>
                    <a:pt x="1141" y="61"/>
                    <a:pt x="1141" y="61"/>
                    <a:pt x="1141" y="61"/>
                  </a:cubicBezTo>
                  <a:cubicBezTo>
                    <a:pt x="1142" y="61"/>
                    <a:pt x="1142" y="61"/>
                    <a:pt x="1142" y="61"/>
                  </a:cubicBezTo>
                  <a:cubicBezTo>
                    <a:pt x="1142" y="64"/>
                    <a:pt x="1142" y="63"/>
                    <a:pt x="1142" y="63"/>
                  </a:cubicBezTo>
                  <a:cubicBezTo>
                    <a:pt x="1143" y="63"/>
                    <a:pt x="1143" y="63"/>
                    <a:pt x="1143" y="63"/>
                  </a:cubicBezTo>
                  <a:cubicBezTo>
                    <a:pt x="1144" y="61"/>
                    <a:pt x="1144" y="61"/>
                    <a:pt x="1144" y="61"/>
                  </a:cubicBezTo>
                  <a:cubicBezTo>
                    <a:pt x="1148" y="60"/>
                    <a:pt x="1150" y="63"/>
                    <a:pt x="1151" y="63"/>
                  </a:cubicBezTo>
                  <a:cubicBezTo>
                    <a:pt x="1151" y="62"/>
                    <a:pt x="1151" y="62"/>
                    <a:pt x="1151" y="62"/>
                  </a:cubicBezTo>
                  <a:cubicBezTo>
                    <a:pt x="1154" y="63"/>
                    <a:pt x="1154" y="64"/>
                    <a:pt x="1155" y="63"/>
                  </a:cubicBezTo>
                  <a:cubicBezTo>
                    <a:pt x="1155" y="65"/>
                    <a:pt x="1155" y="65"/>
                    <a:pt x="1155" y="65"/>
                  </a:cubicBezTo>
                  <a:cubicBezTo>
                    <a:pt x="1158" y="65"/>
                    <a:pt x="1157" y="65"/>
                    <a:pt x="1157" y="65"/>
                  </a:cubicBezTo>
                  <a:cubicBezTo>
                    <a:pt x="1157" y="66"/>
                    <a:pt x="1157" y="66"/>
                    <a:pt x="1157" y="66"/>
                  </a:cubicBezTo>
                  <a:cubicBezTo>
                    <a:pt x="1160" y="66"/>
                    <a:pt x="1160" y="66"/>
                    <a:pt x="1161" y="66"/>
                  </a:cubicBezTo>
                  <a:cubicBezTo>
                    <a:pt x="1161" y="68"/>
                    <a:pt x="1161" y="68"/>
                    <a:pt x="1161" y="68"/>
                  </a:cubicBezTo>
                  <a:cubicBezTo>
                    <a:pt x="1162" y="68"/>
                    <a:pt x="1162" y="68"/>
                    <a:pt x="1162" y="68"/>
                  </a:cubicBezTo>
                  <a:cubicBezTo>
                    <a:pt x="1162" y="71"/>
                    <a:pt x="1162" y="72"/>
                    <a:pt x="1162" y="73"/>
                  </a:cubicBezTo>
                  <a:cubicBezTo>
                    <a:pt x="1163" y="73"/>
                    <a:pt x="1163" y="73"/>
                    <a:pt x="1163" y="73"/>
                  </a:cubicBezTo>
                  <a:cubicBezTo>
                    <a:pt x="1163" y="74"/>
                    <a:pt x="1163" y="74"/>
                    <a:pt x="1163" y="74"/>
                  </a:cubicBezTo>
                  <a:cubicBezTo>
                    <a:pt x="1166" y="74"/>
                    <a:pt x="1165" y="74"/>
                    <a:pt x="1165" y="74"/>
                  </a:cubicBezTo>
                  <a:cubicBezTo>
                    <a:pt x="1165" y="75"/>
                    <a:pt x="1165" y="75"/>
                    <a:pt x="1165" y="75"/>
                  </a:cubicBezTo>
                  <a:cubicBezTo>
                    <a:pt x="1167" y="75"/>
                    <a:pt x="1167" y="75"/>
                    <a:pt x="1167" y="75"/>
                  </a:cubicBezTo>
                  <a:cubicBezTo>
                    <a:pt x="1167" y="78"/>
                    <a:pt x="1167" y="77"/>
                    <a:pt x="1167" y="78"/>
                  </a:cubicBezTo>
                  <a:cubicBezTo>
                    <a:pt x="1168" y="78"/>
                    <a:pt x="1168" y="78"/>
                    <a:pt x="1168" y="78"/>
                  </a:cubicBezTo>
                  <a:cubicBezTo>
                    <a:pt x="1168" y="81"/>
                    <a:pt x="1168" y="83"/>
                    <a:pt x="1168" y="84"/>
                  </a:cubicBezTo>
                  <a:cubicBezTo>
                    <a:pt x="1165" y="84"/>
                    <a:pt x="1166" y="84"/>
                    <a:pt x="1165" y="84"/>
                  </a:cubicBezTo>
                  <a:cubicBezTo>
                    <a:pt x="1165" y="85"/>
                    <a:pt x="1165" y="85"/>
                    <a:pt x="1165" y="85"/>
                  </a:cubicBezTo>
                  <a:cubicBezTo>
                    <a:pt x="1164" y="85"/>
                    <a:pt x="1164" y="85"/>
                    <a:pt x="1164" y="85"/>
                  </a:cubicBezTo>
                  <a:cubicBezTo>
                    <a:pt x="1164" y="86"/>
                    <a:pt x="1164" y="86"/>
                    <a:pt x="1164" y="86"/>
                  </a:cubicBezTo>
                  <a:cubicBezTo>
                    <a:pt x="1160" y="88"/>
                    <a:pt x="1158" y="87"/>
                    <a:pt x="1156" y="87"/>
                  </a:cubicBezTo>
                  <a:cubicBezTo>
                    <a:pt x="1156" y="90"/>
                    <a:pt x="1156" y="90"/>
                    <a:pt x="1156" y="91"/>
                  </a:cubicBezTo>
                  <a:cubicBezTo>
                    <a:pt x="1153" y="91"/>
                    <a:pt x="1154" y="91"/>
                    <a:pt x="1154" y="91"/>
                  </a:cubicBezTo>
                  <a:cubicBezTo>
                    <a:pt x="1154" y="92"/>
                    <a:pt x="1154" y="92"/>
                    <a:pt x="1154" y="92"/>
                  </a:cubicBezTo>
                  <a:cubicBezTo>
                    <a:pt x="1151" y="92"/>
                    <a:pt x="1152" y="92"/>
                    <a:pt x="1151" y="92"/>
                  </a:cubicBezTo>
                  <a:cubicBezTo>
                    <a:pt x="1151" y="93"/>
                    <a:pt x="1151" y="93"/>
                    <a:pt x="1151" y="93"/>
                  </a:cubicBezTo>
                  <a:cubicBezTo>
                    <a:pt x="1149" y="93"/>
                    <a:pt x="1148" y="93"/>
                    <a:pt x="1148" y="93"/>
                  </a:cubicBezTo>
                  <a:cubicBezTo>
                    <a:pt x="1148" y="96"/>
                    <a:pt x="1148" y="95"/>
                    <a:pt x="1148" y="95"/>
                  </a:cubicBezTo>
                  <a:cubicBezTo>
                    <a:pt x="1145" y="95"/>
                    <a:pt x="1146" y="95"/>
                    <a:pt x="1145" y="95"/>
                  </a:cubicBezTo>
                  <a:cubicBezTo>
                    <a:pt x="1145" y="97"/>
                    <a:pt x="1145" y="97"/>
                    <a:pt x="1145" y="97"/>
                  </a:cubicBezTo>
                  <a:cubicBezTo>
                    <a:pt x="1144" y="97"/>
                    <a:pt x="1144" y="97"/>
                    <a:pt x="1144" y="97"/>
                  </a:cubicBezTo>
                  <a:cubicBezTo>
                    <a:pt x="1144" y="98"/>
                    <a:pt x="1144" y="98"/>
                    <a:pt x="1144" y="98"/>
                  </a:cubicBezTo>
                  <a:cubicBezTo>
                    <a:pt x="1142" y="98"/>
                    <a:pt x="1141" y="98"/>
                    <a:pt x="1141" y="98"/>
                  </a:cubicBezTo>
                  <a:cubicBezTo>
                    <a:pt x="1141" y="99"/>
                    <a:pt x="1141" y="99"/>
                    <a:pt x="1141" y="99"/>
                  </a:cubicBezTo>
                  <a:cubicBezTo>
                    <a:pt x="1139" y="99"/>
                    <a:pt x="1139" y="99"/>
                    <a:pt x="1139" y="99"/>
                  </a:cubicBezTo>
                  <a:cubicBezTo>
                    <a:pt x="1139" y="102"/>
                    <a:pt x="1139" y="101"/>
                    <a:pt x="1139" y="101"/>
                  </a:cubicBezTo>
                  <a:cubicBezTo>
                    <a:pt x="1138" y="101"/>
                    <a:pt x="1138" y="101"/>
                    <a:pt x="1138" y="101"/>
                  </a:cubicBezTo>
                  <a:cubicBezTo>
                    <a:pt x="1138" y="102"/>
                    <a:pt x="1138" y="102"/>
                    <a:pt x="1138" y="102"/>
                  </a:cubicBezTo>
                  <a:cubicBezTo>
                    <a:pt x="1137" y="102"/>
                    <a:pt x="1137" y="102"/>
                    <a:pt x="1137" y="102"/>
                  </a:cubicBezTo>
                  <a:cubicBezTo>
                    <a:pt x="1137" y="105"/>
                    <a:pt x="1137" y="105"/>
                    <a:pt x="1137" y="105"/>
                  </a:cubicBezTo>
                  <a:cubicBezTo>
                    <a:pt x="1138" y="105"/>
                    <a:pt x="1138" y="105"/>
                    <a:pt x="1138" y="105"/>
                  </a:cubicBezTo>
                  <a:cubicBezTo>
                    <a:pt x="1138" y="104"/>
                    <a:pt x="1138" y="104"/>
                    <a:pt x="1138" y="104"/>
                  </a:cubicBezTo>
                  <a:cubicBezTo>
                    <a:pt x="1139" y="104"/>
                    <a:pt x="1139" y="104"/>
                    <a:pt x="1139" y="104"/>
                  </a:cubicBezTo>
                  <a:cubicBezTo>
                    <a:pt x="1139" y="105"/>
                    <a:pt x="1139" y="105"/>
                    <a:pt x="1139" y="105"/>
                  </a:cubicBezTo>
                  <a:cubicBezTo>
                    <a:pt x="1142" y="105"/>
                    <a:pt x="1143" y="105"/>
                    <a:pt x="1143" y="105"/>
                  </a:cubicBezTo>
                  <a:cubicBezTo>
                    <a:pt x="1143" y="106"/>
                    <a:pt x="1143" y="106"/>
                    <a:pt x="1143" y="106"/>
                  </a:cubicBezTo>
                  <a:cubicBezTo>
                    <a:pt x="1150" y="102"/>
                    <a:pt x="1149" y="113"/>
                    <a:pt x="1150" y="112"/>
                  </a:cubicBezTo>
                  <a:cubicBezTo>
                    <a:pt x="1153" y="112"/>
                    <a:pt x="1153" y="109"/>
                    <a:pt x="1154" y="110"/>
                  </a:cubicBezTo>
                  <a:cubicBezTo>
                    <a:pt x="1155" y="113"/>
                    <a:pt x="1155" y="113"/>
                    <a:pt x="1155" y="114"/>
                  </a:cubicBezTo>
                  <a:cubicBezTo>
                    <a:pt x="1157" y="113"/>
                    <a:pt x="1156" y="113"/>
                    <a:pt x="1156" y="112"/>
                  </a:cubicBezTo>
                  <a:cubicBezTo>
                    <a:pt x="1159" y="112"/>
                    <a:pt x="1158" y="112"/>
                    <a:pt x="1158" y="112"/>
                  </a:cubicBezTo>
                  <a:cubicBezTo>
                    <a:pt x="1158" y="115"/>
                    <a:pt x="1158" y="114"/>
                    <a:pt x="1158" y="114"/>
                  </a:cubicBezTo>
                  <a:cubicBezTo>
                    <a:pt x="1160" y="114"/>
                    <a:pt x="1160" y="114"/>
                    <a:pt x="1160" y="114"/>
                  </a:cubicBezTo>
                  <a:cubicBezTo>
                    <a:pt x="1160" y="117"/>
                    <a:pt x="1160" y="116"/>
                    <a:pt x="1160" y="117"/>
                  </a:cubicBezTo>
                  <a:cubicBezTo>
                    <a:pt x="1161" y="117"/>
                    <a:pt x="1161" y="117"/>
                    <a:pt x="1161" y="117"/>
                  </a:cubicBezTo>
                  <a:cubicBezTo>
                    <a:pt x="1161" y="120"/>
                    <a:pt x="1163" y="119"/>
                    <a:pt x="1163" y="119"/>
                  </a:cubicBezTo>
                  <a:cubicBezTo>
                    <a:pt x="1163" y="118"/>
                    <a:pt x="1163" y="118"/>
                    <a:pt x="1163" y="118"/>
                  </a:cubicBezTo>
                  <a:cubicBezTo>
                    <a:pt x="1166" y="118"/>
                    <a:pt x="1165" y="118"/>
                    <a:pt x="1165" y="118"/>
                  </a:cubicBezTo>
                  <a:cubicBezTo>
                    <a:pt x="1165" y="119"/>
                    <a:pt x="1165" y="119"/>
                    <a:pt x="1165" y="119"/>
                  </a:cubicBezTo>
                  <a:cubicBezTo>
                    <a:pt x="1168" y="119"/>
                    <a:pt x="1168" y="119"/>
                    <a:pt x="1168" y="119"/>
                  </a:cubicBezTo>
                  <a:cubicBezTo>
                    <a:pt x="1168" y="122"/>
                    <a:pt x="1168" y="121"/>
                    <a:pt x="1168" y="121"/>
                  </a:cubicBezTo>
                  <a:cubicBezTo>
                    <a:pt x="1167" y="121"/>
                    <a:pt x="1167" y="121"/>
                    <a:pt x="1167" y="121"/>
                  </a:cubicBezTo>
                  <a:cubicBezTo>
                    <a:pt x="1167" y="124"/>
                    <a:pt x="1167" y="124"/>
                    <a:pt x="1167" y="124"/>
                  </a:cubicBezTo>
                  <a:cubicBezTo>
                    <a:pt x="1168" y="124"/>
                    <a:pt x="1168" y="124"/>
                    <a:pt x="1168" y="124"/>
                  </a:cubicBezTo>
                  <a:cubicBezTo>
                    <a:pt x="1169" y="128"/>
                    <a:pt x="1167" y="129"/>
                    <a:pt x="1165" y="129"/>
                  </a:cubicBezTo>
                  <a:cubicBezTo>
                    <a:pt x="1165" y="131"/>
                    <a:pt x="1165" y="133"/>
                    <a:pt x="1165" y="133"/>
                  </a:cubicBezTo>
                  <a:cubicBezTo>
                    <a:pt x="1167" y="133"/>
                    <a:pt x="1167" y="133"/>
                    <a:pt x="1167" y="133"/>
                  </a:cubicBezTo>
                  <a:cubicBezTo>
                    <a:pt x="1167" y="136"/>
                    <a:pt x="1165" y="135"/>
                    <a:pt x="1165" y="136"/>
                  </a:cubicBezTo>
                  <a:cubicBezTo>
                    <a:pt x="1167" y="136"/>
                    <a:pt x="1167" y="136"/>
                    <a:pt x="1167" y="136"/>
                  </a:cubicBezTo>
                  <a:cubicBezTo>
                    <a:pt x="1165" y="138"/>
                    <a:pt x="1165" y="137"/>
                    <a:pt x="1164" y="137"/>
                  </a:cubicBezTo>
                  <a:cubicBezTo>
                    <a:pt x="1164" y="138"/>
                    <a:pt x="1164" y="138"/>
                    <a:pt x="1164" y="138"/>
                  </a:cubicBezTo>
                  <a:cubicBezTo>
                    <a:pt x="1165" y="138"/>
                    <a:pt x="1165" y="138"/>
                    <a:pt x="1165" y="138"/>
                  </a:cubicBezTo>
                  <a:cubicBezTo>
                    <a:pt x="1164" y="139"/>
                    <a:pt x="1164" y="139"/>
                    <a:pt x="1164" y="139"/>
                  </a:cubicBezTo>
                  <a:cubicBezTo>
                    <a:pt x="1166" y="141"/>
                    <a:pt x="1165" y="141"/>
                    <a:pt x="1165" y="142"/>
                  </a:cubicBezTo>
                  <a:cubicBezTo>
                    <a:pt x="1168" y="142"/>
                    <a:pt x="1168" y="142"/>
                    <a:pt x="1168" y="142"/>
                  </a:cubicBezTo>
                  <a:cubicBezTo>
                    <a:pt x="1168" y="140"/>
                    <a:pt x="1168" y="140"/>
                    <a:pt x="1168" y="140"/>
                  </a:cubicBezTo>
                  <a:cubicBezTo>
                    <a:pt x="1170" y="143"/>
                    <a:pt x="1171" y="142"/>
                    <a:pt x="1171" y="143"/>
                  </a:cubicBezTo>
                  <a:cubicBezTo>
                    <a:pt x="1173" y="141"/>
                    <a:pt x="1173" y="142"/>
                    <a:pt x="1174" y="142"/>
                  </a:cubicBezTo>
                  <a:cubicBezTo>
                    <a:pt x="1174" y="144"/>
                    <a:pt x="1174" y="144"/>
                    <a:pt x="1174" y="144"/>
                  </a:cubicBezTo>
                  <a:cubicBezTo>
                    <a:pt x="1175" y="144"/>
                    <a:pt x="1175" y="144"/>
                    <a:pt x="1175" y="144"/>
                  </a:cubicBezTo>
                  <a:cubicBezTo>
                    <a:pt x="1175" y="143"/>
                    <a:pt x="1175" y="143"/>
                    <a:pt x="1175" y="143"/>
                  </a:cubicBezTo>
                  <a:cubicBezTo>
                    <a:pt x="1178" y="143"/>
                    <a:pt x="1178" y="143"/>
                    <a:pt x="1179" y="143"/>
                  </a:cubicBezTo>
                  <a:cubicBezTo>
                    <a:pt x="1179" y="144"/>
                    <a:pt x="1179" y="144"/>
                    <a:pt x="1179" y="144"/>
                  </a:cubicBezTo>
                  <a:cubicBezTo>
                    <a:pt x="1180" y="144"/>
                    <a:pt x="1180" y="144"/>
                    <a:pt x="1180" y="144"/>
                  </a:cubicBezTo>
                  <a:cubicBezTo>
                    <a:pt x="1180" y="148"/>
                    <a:pt x="1178" y="149"/>
                    <a:pt x="1179" y="150"/>
                  </a:cubicBezTo>
                  <a:cubicBezTo>
                    <a:pt x="1176" y="150"/>
                    <a:pt x="1175" y="150"/>
                    <a:pt x="1175" y="150"/>
                  </a:cubicBezTo>
                  <a:cubicBezTo>
                    <a:pt x="1175" y="151"/>
                    <a:pt x="1175" y="151"/>
                    <a:pt x="1175" y="151"/>
                  </a:cubicBezTo>
                  <a:cubicBezTo>
                    <a:pt x="1176" y="151"/>
                    <a:pt x="1176" y="151"/>
                    <a:pt x="1176" y="151"/>
                  </a:cubicBezTo>
                  <a:cubicBezTo>
                    <a:pt x="1176" y="154"/>
                    <a:pt x="1176" y="153"/>
                    <a:pt x="1176" y="153"/>
                  </a:cubicBezTo>
                  <a:cubicBezTo>
                    <a:pt x="1177" y="153"/>
                    <a:pt x="1177" y="153"/>
                    <a:pt x="1177" y="153"/>
                  </a:cubicBezTo>
                  <a:cubicBezTo>
                    <a:pt x="1177" y="155"/>
                    <a:pt x="1177" y="155"/>
                    <a:pt x="1177" y="155"/>
                  </a:cubicBezTo>
                  <a:cubicBezTo>
                    <a:pt x="1176" y="155"/>
                    <a:pt x="1176" y="155"/>
                    <a:pt x="1176" y="155"/>
                  </a:cubicBezTo>
                  <a:cubicBezTo>
                    <a:pt x="1176" y="157"/>
                    <a:pt x="1176" y="157"/>
                    <a:pt x="1176" y="157"/>
                  </a:cubicBezTo>
                  <a:cubicBezTo>
                    <a:pt x="1173" y="157"/>
                    <a:pt x="1174" y="160"/>
                    <a:pt x="1174" y="159"/>
                  </a:cubicBezTo>
                  <a:cubicBezTo>
                    <a:pt x="1177" y="159"/>
                    <a:pt x="1176" y="159"/>
                    <a:pt x="1176" y="159"/>
                  </a:cubicBezTo>
                  <a:cubicBezTo>
                    <a:pt x="1176" y="161"/>
                    <a:pt x="1176" y="161"/>
                    <a:pt x="1176" y="161"/>
                  </a:cubicBezTo>
                  <a:cubicBezTo>
                    <a:pt x="1175" y="161"/>
                    <a:pt x="1175" y="161"/>
                    <a:pt x="1175" y="161"/>
                  </a:cubicBezTo>
                  <a:cubicBezTo>
                    <a:pt x="1175" y="162"/>
                    <a:pt x="1175" y="162"/>
                    <a:pt x="1175" y="162"/>
                  </a:cubicBezTo>
                  <a:cubicBezTo>
                    <a:pt x="1174" y="162"/>
                    <a:pt x="1174" y="162"/>
                    <a:pt x="1174" y="162"/>
                  </a:cubicBezTo>
                  <a:cubicBezTo>
                    <a:pt x="1174" y="163"/>
                    <a:pt x="1174" y="163"/>
                    <a:pt x="1174" y="163"/>
                  </a:cubicBezTo>
                  <a:cubicBezTo>
                    <a:pt x="1175" y="163"/>
                    <a:pt x="1175" y="163"/>
                    <a:pt x="1175" y="163"/>
                  </a:cubicBezTo>
                  <a:cubicBezTo>
                    <a:pt x="1175" y="164"/>
                    <a:pt x="1175" y="164"/>
                    <a:pt x="1175" y="164"/>
                  </a:cubicBezTo>
                  <a:cubicBezTo>
                    <a:pt x="1176" y="164"/>
                    <a:pt x="1176" y="164"/>
                    <a:pt x="1176" y="164"/>
                  </a:cubicBezTo>
                  <a:cubicBezTo>
                    <a:pt x="1176" y="163"/>
                    <a:pt x="1176" y="163"/>
                    <a:pt x="1176" y="163"/>
                  </a:cubicBezTo>
                  <a:cubicBezTo>
                    <a:pt x="1177" y="163"/>
                    <a:pt x="1177" y="163"/>
                    <a:pt x="1177" y="163"/>
                  </a:cubicBezTo>
                  <a:cubicBezTo>
                    <a:pt x="1177" y="164"/>
                    <a:pt x="1177" y="164"/>
                    <a:pt x="1177" y="164"/>
                  </a:cubicBezTo>
                  <a:cubicBezTo>
                    <a:pt x="1189" y="167"/>
                    <a:pt x="1190" y="151"/>
                    <a:pt x="1201" y="158"/>
                  </a:cubicBezTo>
                  <a:cubicBezTo>
                    <a:pt x="1203" y="156"/>
                    <a:pt x="1204" y="158"/>
                    <a:pt x="1205" y="157"/>
                  </a:cubicBezTo>
                  <a:cubicBezTo>
                    <a:pt x="1205" y="152"/>
                    <a:pt x="1211" y="157"/>
                    <a:pt x="1212" y="156"/>
                  </a:cubicBezTo>
                  <a:cubicBezTo>
                    <a:pt x="1213" y="153"/>
                    <a:pt x="1213" y="153"/>
                    <a:pt x="1213" y="152"/>
                  </a:cubicBezTo>
                  <a:cubicBezTo>
                    <a:pt x="1222" y="149"/>
                    <a:pt x="1221" y="156"/>
                    <a:pt x="1222" y="159"/>
                  </a:cubicBezTo>
                  <a:cubicBezTo>
                    <a:pt x="1225" y="159"/>
                    <a:pt x="1224" y="159"/>
                    <a:pt x="1225" y="159"/>
                  </a:cubicBezTo>
                  <a:cubicBezTo>
                    <a:pt x="1225" y="161"/>
                    <a:pt x="1225" y="161"/>
                    <a:pt x="1225" y="161"/>
                  </a:cubicBezTo>
                  <a:cubicBezTo>
                    <a:pt x="1229" y="161"/>
                    <a:pt x="1229" y="161"/>
                    <a:pt x="1230" y="161"/>
                  </a:cubicBezTo>
                  <a:cubicBezTo>
                    <a:pt x="1230" y="159"/>
                    <a:pt x="1230" y="159"/>
                    <a:pt x="1230" y="159"/>
                  </a:cubicBezTo>
                  <a:cubicBezTo>
                    <a:pt x="1232" y="160"/>
                    <a:pt x="1232" y="158"/>
                    <a:pt x="1232" y="158"/>
                  </a:cubicBezTo>
                  <a:cubicBezTo>
                    <a:pt x="1233" y="160"/>
                    <a:pt x="1234" y="159"/>
                    <a:pt x="1234" y="159"/>
                  </a:cubicBezTo>
                  <a:cubicBezTo>
                    <a:pt x="1234" y="158"/>
                    <a:pt x="1234" y="158"/>
                    <a:pt x="1234" y="158"/>
                  </a:cubicBezTo>
                  <a:cubicBezTo>
                    <a:pt x="1235" y="158"/>
                    <a:pt x="1235" y="158"/>
                    <a:pt x="1235" y="158"/>
                  </a:cubicBezTo>
                  <a:cubicBezTo>
                    <a:pt x="1235" y="157"/>
                    <a:pt x="1235" y="157"/>
                    <a:pt x="1235" y="157"/>
                  </a:cubicBezTo>
                  <a:cubicBezTo>
                    <a:pt x="1238" y="157"/>
                    <a:pt x="1238" y="157"/>
                    <a:pt x="1238" y="157"/>
                  </a:cubicBezTo>
                  <a:cubicBezTo>
                    <a:pt x="1238" y="158"/>
                    <a:pt x="1238" y="158"/>
                    <a:pt x="1238" y="158"/>
                  </a:cubicBezTo>
                  <a:cubicBezTo>
                    <a:pt x="1241" y="158"/>
                    <a:pt x="1241" y="157"/>
                    <a:pt x="1241" y="157"/>
                  </a:cubicBezTo>
                  <a:cubicBezTo>
                    <a:pt x="1241" y="156"/>
                    <a:pt x="1241" y="156"/>
                    <a:pt x="1241" y="156"/>
                  </a:cubicBezTo>
                  <a:cubicBezTo>
                    <a:pt x="1240" y="156"/>
                    <a:pt x="1240" y="156"/>
                    <a:pt x="1240" y="156"/>
                  </a:cubicBezTo>
                  <a:cubicBezTo>
                    <a:pt x="1241" y="153"/>
                    <a:pt x="1242" y="151"/>
                    <a:pt x="1241" y="151"/>
                  </a:cubicBezTo>
                  <a:cubicBezTo>
                    <a:pt x="1244" y="151"/>
                    <a:pt x="1244" y="153"/>
                    <a:pt x="1244" y="152"/>
                  </a:cubicBezTo>
                  <a:cubicBezTo>
                    <a:pt x="1244" y="151"/>
                    <a:pt x="1244" y="151"/>
                    <a:pt x="1244" y="151"/>
                  </a:cubicBezTo>
                  <a:cubicBezTo>
                    <a:pt x="1246" y="151"/>
                    <a:pt x="1246" y="151"/>
                    <a:pt x="1246" y="151"/>
                  </a:cubicBezTo>
                  <a:cubicBezTo>
                    <a:pt x="1246" y="148"/>
                    <a:pt x="1246" y="149"/>
                    <a:pt x="1246" y="149"/>
                  </a:cubicBezTo>
                  <a:cubicBezTo>
                    <a:pt x="1249" y="148"/>
                    <a:pt x="1249" y="147"/>
                    <a:pt x="1250" y="148"/>
                  </a:cubicBezTo>
                  <a:cubicBezTo>
                    <a:pt x="1250" y="146"/>
                    <a:pt x="1250" y="146"/>
                    <a:pt x="1250" y="146"/>
                  </a:cubicBezTo>
                  <a:cubicBezTo>
                    <a:pt x="1249" y="146"/>
                    <a:pt x="1249" y="146"/>
                    <a:pt x="1249" y="146"/>
                  </a:cubicBezTo>
                  <a:cubicBezTo>
                    <a:pt x="1249" y="145"/>
                    <a:pt x="1249" y="145"/>
                    <a:pt x="1249" y="145"/>
                  </a:cubicBezTo>
                  <a:cubicBezTo>
                    <a:pt x="1250" y="145"/>
                    <a:pt x="1250" y="145"/>
                    <a:pt x="1250" y="145"/>
                  </a:cubicBezTo>
                  <a:cubicBezTo>
                    <a:pt x="1250" y="142"/>
                    <a:pt x="1251" y="141"/>
                    <a:pt x="1251" y="142"/>
                  </a:cubicBezTo>
                  <a:cubicBezTo>
                    <a:pt x="1253" y="142"/>
                    <a:pt x="1254" y="142"/>
                    <a:pt x="1254" y="142"/>
                  </a:cubicBezTo>
                  <a:cubicBezTo>
                    <a:pt x="1254" y="140"/>
                    <a:pt x="1254" y="140"/>
                    <a:pt x="1254" y="140"/>
                  </a:cubicBezTo>
                  <a:cubicBezTo>
                    <a:pt x="1260" y="143"/>
                    <a:pt x="1259" y="142"/>
                    <a:pt x="1259" y="144"/>
                  </a:cubicBezTo>
                  <a:cubicBezTo>
                    <a:pt x="1260" y="144"/>
                    <a:pt x="1260" y="144"/>
                    <a:pt x="1260" y="144"/>
                  </a:cubicBezTo>
                  <a:cubicBezTo>
                    <a:pt x="1260" y="141"/>
                    <a:pt x="1260" y="140"/>
                    <a:pt x="1260" y="139"/>
                  </a:cubicBezTo>
                  <a:cubicBezTo>
                    <a:pt x="1262" y="139"/>
                    <a:pt x="1262" y="139"/>
                    <a:pt x="1262" y="139"/>
                  </a:cubicBezTo>
                  <a:cubicBezTo>
                    <a:pt x="1262" y="138"/>
                    <a:pt x="1262" y="138"/>
                    <a:pt x="1262" y="138"/>
                  </a:cubicBezTo>
                  <a:cubicBezTo>
                    <a:pt x="1264" y="138"/>
                    <a:pt x="1264" y="138"/>
                    <a:pt x="1264" y="138"/>
                  </a:cubicBezTo>
                  <a:cubicBezTo>
                    <a:pt x="1264" y="137"/>
                    <a:pt x="1264" y="137"/>
                    <a:pt x="1264" y="137"/>
                  </a:cubicBezTo>
                  <a:cubicBezTo>
                    <a:pt x="1267" y="137"/>
                    <a:pt x="1269" y="137"/>
                    <a:pt x="1270" y="137"/>
                  </a:cubicBezTo>
                  <a:cubicBezTo>
                    <a:pt x="1270" y="138"/>
                    <a:pt x="1270" y="138"/>
                    <a:pt x="1270" y="138"/>
                  </a:cubicBezTo>
                  <a:cubicBezTo>
                    <a:pt x="1269" y="138"/>
                    <a:pt x="1269" y="138"/>
                    <a:pt x="1269" y="138"/>
                  </a:cubicBezTo>
                  <a:cubicBezTo>
                    <a:pt x="1270" y="141"/>
                    <a:pt x="1270" y="142"/>
                    <a:pt x="1269" y="143"/>
                  </a:cubicBezTo>
                  <a:cubicBezTo>
                    <a:pt x="1270" y="143"/>
                    <a:pt x="1270" y="143"/>
                    <a:pt x="1270" y="143"/>
                  </a:cubicBezTo>
                  <a:cubicBezTo>
                    <a:pt x="1270" y="145"/>
                    <a:pt x="1270" y="145"/>
                    <a:pt x="1270" y="145"/>
                  </a:cubicBezTo>
                  <a:cubicBezTo>
                    <a:pt x="1271" y="145"/>
                    <a:pt x="1271" y="145"/>
                    <a:pt x="1271" y="145"/>
                  </a:cubicBezTo>
                  <a:cubicBezTo>
                    <a:pt x="1271" y="148"/>
                    <a:pt x="1271" y="148"/>
                    <a:pt x="1271" y="149"/>
                  </a:cubicBezTo>
                  <a:cubicBezTo>
                    <a:pt x="1272" y="149"/>
                    <a:pt x="1272" y="149"/>
                    <a:pt x="1272" y="149"/>
                  </a:cubicBezTo>
                  <a:cubicBezTo>
                    <a:pt x="1272" y="150"/>
                    <a:pt x="1272" y="150"/>
                    <a:pt x="1272" y="150"/>
                  </a:cubicBezTo>
                  <a:cubicBezTo>
                    <a:pt x="1273" y="150"/>
                    <a:pt x="1273" y="150"/>
                    <a:pt x="1273" y="150"/>
                  </a:cubicBezTo>
                  <a:cubicBezTo>
                    <a:pt x="1273" y="153"/>
                    <a:pt x="1273" y="152"/>
                    <a:pt x="1273" y="152"/>
                  </a:cubicBezTo>
                  <a:cubicBezTo>
                    <a:pt x="1276" y="152"/>
                    <a:pt x="1277" y="152"/>
                    <a:pt x="1277" y="152"/>
                  </a:cubicBezTo>
                  <a:cubicBezTo>
                    <a:pt x="1276" y="156"/>
                    <a:pt x="1279" y="156"/>
                    <a:pt x="1279" y="156"/>
                  </a:cubicBezTo>
                  <a:cubicBezTo>
                    <a:pt x="1279" y="159"/>
                    <a:pt x="1279" y="158"/>
                    <a:pt x="1279" y="158"/>
                  </a:cubicBezTo>
                  <a:cubicBezTo>
                    <a:pt x="1277" y="158"/>
                    <a:pt x="1277" y="160"/>
                    <a:pt x="1277" y="159"/>
                  </a:cubicBezTo>
                  <a:cubicBezTo>
                    <a:pt x="1280" y="159"/>
                    <a:pt x="1279" y="159"/>
                    <a:pt x="1279" y="159"/>
                  </a:cubicBezTo>
                  <a:cubicBezTo>
                    <a:pt x="1279" y="161"/>
                    <a:pt x="1279" y="161"/>
                    <a:pt x="1279" y="161"/>
                  </a:cubicBezTo>
                  <a:cubicBezTo>
                    <a:pt x="1282" y="161"/>
                    <a:pt x="1281" y="161"/>
                    <a:pt x="1282" y="161"/>
                  </a:cubicBezTo>
                  <a:cubicBezTo>
                    <a:pt x="1282" y="162"/>
                    <a:pt x="1282" y="162"/>
                    <a:pt x="1282" y="162"/>
                  </a:cubicBezTo>
                  <a:cubicBezTo>
                    <a:pt x="1283" y="162"/>
                    <a:pt x="1283" y="162"/>
                    <a:pt x="1283" y="162"/>
                  </a:cubicBezTo>
                  <a:cubicBezTo>
                    <a:pt x="1283" y="163"/>
                    <a:pt x="1283" y="163"/>
                    <a:pt x="1283" y="163"/>
                  </a:cubicBezTo>
                  <a:cubicBezTo>
                    <a:pt x="1285" y="163"/>
                    <a:pt x="1286" y="163"/>
                    <a:pt x="1286" y="163"/>
                  </a:cubicBezTo>
                  <a:cubicBezTo>
                    <a:pt x="1286" y="162"/>
                    <a:pt x="1286" y="162"/>
                    <a:pt x="1286" y="162"/>
                  </a:cubicBezTo>
                  <a:cubicBezTo>
                    <a:pt x="1288" y="162"/>
                    <a:pt x="1288" y="162"/>
                    <a:pt x="1288" y="162"/>
                  </a:cubicBezTo>
                  <a:cubicBezTo>
                    <a:pt x="1288" y="159"/>
                    <a:pt x="1288" y="160"/>
                    <a:pt x="1288" y="159"/>
                  </a:cubicBezTo>
                  <a:cubicBezTo>
                    <a:pt x="1290" y="159"/>
                    <a:pt x="1291" y="159"/>
                    <a:pt x="1291" y="159"/>
                  </a:cubicBezTo>
                  <a:cubicBezTo>
                    <a:pt x="1292" y="156"/>
                    <a:pt x="1294" y="156"/>
                    <a:pt x="1294" y="155"/>
                  </a:cubicBezTo>
                  <a:cubicBezTo>
                    <a:pt x="1296" y="155"/>
                    <a:pt x="1297" y="155"/>
                    <a:pt x="1297" y="155"/>
                  </a:cubicBezTo>
                  <a:cubicBezTo>
                    <a:pt x="1297" y="156"/>
                    <a:pt x="1297" y="156"/>
                    <a:pt x="1297" y="156"/>
                  </a:cubicBezTo>
                  <a:cubicBezTo>
                    <a:pt x="1300" y="156"/>
                    <a:pt x="1299" y="156"/>
                    <a:pt x="1299" y="156"/>
                  </a:cubicBezTo>
                  <a:cubicBezTo>
                    <a:pt x="1299" y="155"/>
                    <a:pt x="1299" y="155"/>
                    <a:pt x="1299" y="155"/>
                  </a:cubicBezTo>
                  <a:cubicBezTo>
                    <a:pt x="1302" y="155"/>
                    <a:pt x="1302" y="153"/>
                    <a:pt x="1302" y="153"/>
                  </a:cubicBezTo>
                  <a:cubicBezTo>
                    <a:pt x="1302" y="155"/>
                    <a:pt x="1302" y="155"/>
                    <a:pt x="1302" y="155"/>
                  </a:cubicBezTo>
                  <a:cubicBezTo>
                    <a:pt x="1303" y="155"/>
                    <a:pt x="1303" y="155"/>
                    <a:pt x="1303" y="155"/>
                  </a:cubicBezTo>
                  <a:cubicBezTo>
                    <a:pt x="1303" y="156"/>
                    <a:pt x="1303" y="156"/>
                    <a:pt x="1303" y="156"/>
                  </a:cubicBezTo>
                  <a:cubicBezTo>
                    <a:pt x="1304" y="156"/>
                    <a:pt x="1304" y="156"/>
                    <a:pt x="1304" y="156"/>
                  </a:cubicBezTo>
                  <a:cubicBezTo>
                    <a:pt x="1304" y="155"/>
                    <a:pt x="1304" y="155"/>
                    <a:pt x="1304" y="155"/>
                  </a:cubicBezTo>
                  <a:cubicBezTo>
                    <a:pt x="1307" y="158"/>
                    <a:pt x="1307" y="159"/>
                    <a:pt x="1307" y="161"/>
                  </a:cubicBezTo>
                  <a:cubicBezTo>
                    <a:pt x="1305" y="161"/>
                    <a:pt x="1305" y="161"/>
                    <a:pt x="1305" y="161"/>
                  </a:cubicBezTo>
                  <a:cubicBezTo>
                    <a:pt x="1305" y="163"/>
                    <a:pt x="1305" y="163"/>
                    <a:pt x="1305" y="163"/>
                  </a:cubicBezTo>
                  <a:cubicBezTo>
                    <a:pt x="1304" y="163"/>
                    <a:pt x="1304" y="163"/>
                    <a:pt x="1304" y="163"/>
                  </a:cubicBezTo>
                  <a:cubicBezTo>
                    <a:pt x="1304" y="164"/>
                    <a:pt x="1304" y="164"/>
                    <a:pt x="1304" y="164"/>
                  </a:cubicBezTo>
                  <a:cubicBezTo>
                    <a:pt x="1300" y="164"/>
                    <a:pt x="1300" y="164"/>
                    <a:pt x="1299" y="164"/>
                  </a:cubicBezTo>
                  <a:cubicBezTo>
                    <a:pt x="1299" y="165"/>
                    <a:pt x="1299" y="165"/>
                    <a:pt x="1299" y="165"/>
                  </a:cubicBezTo>
                  <a:cubicBezTo>
                    <a:pt x="1301" y="165"/>
                    <a:pt x="1301" y="165"/>
                    <a:pt x="1301" y="165"/>
                  </a:cubicBezTo>
                  <a:cubicBezTo>
                    <a:pt x="1301" y="169"/>
                    <a:pt x="1303" y="167"/>
                    <a:pt x="1303" y="168"/>
                  </a:cubicBezTo>
                  <a:cubicBezTo>
                    <a:pt x="1303" y="169"/>
                    <a:pt x="1303" y="169"/>
                    <a:pt x="1303" y="169"/>
                  </a:cubicBezTo>
                  <a:cubicBezTo>
                    <a:pt x="1304" y="169"/>
                    <a:pt x="1304" y="169"/>
                    <a:pt x="1304" y="169"/>
                  </a:cubicBezTo>
                  <a:cubicBezTo>
                    <a:pt x="1305" y="172"/>
                    <a:pt x="1303" y="172"/>
                    <a:pt x="1303" y="172"/>
                  </a:cubicBezTo>
                  <a:cubicBezTo>
                    <a:pt x="1304" y="172"/>
                    <a:pt x="1304" y="172"/>
                    <a:pt x="1304" y="172"/>
                  </a:cubicBezTo>
                  <a:cubicBezTo>
                    <a:pt x="1304" y="174"/>
                    <a:pt x="1304" y="174"/>
                    <a:pt x="1304" y="174"/>
                  </a:cubicBezTo>
                  <a:cubicBezTo>
                    <a:pt x="1303" y="174"/>
                    <a:pt x="1303" y="174"/>
                    <a:pt x="1303" y="174"/>
                  </a:cubicBezTo>
                  <a:cubicBezTo>
                    <a:pt x="1303" y="175"/>
                    <a:pt x="1303" y="175"/>
                    <a:pt x="1303" y="175"/>
                  </a:cubicBezTo>
                  <a:cubicBezTo>
                    <a:pt x="1304" y="175"/>
                    <a:pt x="1304" y="175"/>
                    <a:pt x="1304" y="175"/>
                  </a:cubicBezTo>
                  <a:cubicBezTo>
                    <a:pt x="1304" y="176"/>
                    <a:pt x="1304" y="176"/>
                    <a:pt x="1304" y="176"/>
                  </a:cubicBezTo>
                  <a:cubicBezTo>
                    <a:pt x="1307" y="176"/>
                    <a:pt x="1308" y="176"/>
                    <a:pt x="1309" y="176"/>
                  </a:cubicBezTo>
                  <a:cubicBezTo>
                    <a:pt x="1309" y="177"/>
                    <a:pt x="1309" y="177"/>
                    <a:pt x="1309" y="177"/>
                  </a:cubicBezTo>
                  <a:cubicBezTo>
                    <a:pt x="1310" y="177"/>
                    <a:pt x="1310" y="177"/>
                    <a:pt x="1310" y="177"/>
                  </a:cubicBezTo>
                  <a:cubicBezTo>
                    <a:pt x="1310" y="176"/>
                    <a:pt x="1310" y="176"/>
                    <a:pt x="1310" y="176"/>
                  </a:cubicBezTo>
                  <a:cubicBezTo>
                    <a:pt x="1311" y="176"/>
                    <a:pt x="1311" y="176"/>
                    <a:pt x="1311" y="176"/>
                  </a:cubicBezTo>
                  <a:cubicBezTo>
                    <a:pt x="1311" y="177"/>
                    <a:pt x="1311" y="177"/>
                    <a:pt x="1311" y="177"/>
                  </a:cubicBezTo>
                  <a:cubicBezTo>
                    <a:pt x="1313" y="177"/>
                    <a:pt x="1313" y="177"/>
                    <a:pt x="1313" y="177"/>
                  </a:cubicBezTo>
                  <a:cubicBezTo>
                    <a:pt x="1313" y="178"/>
                    <a:pt x="1313" y="178"/>
                    <a:pt x="1313" y="178"/>
                  </a:cubicBezTo>
                  <a:cubicBezTo>
                    <a:pt x="1314" y="178"/>
                    <a:pt x="1314" y="178"/>
                    <a:pt x="1314" y="178"/>
                  </a:cubicBezTo>
                  <a:cubicBezTo>
                    <a:pt x="1313" y="181"/>
                    <a:pt x="1312" y="181"/>
                    <a:pt x="1313" y="182"/>
                  </a:cubicBezTo>
                  <a:cubicBezTo>
                    <a:pt x="1314" y="182"/>
                    <a:pt x="1314" y="182"/>
                    <a:pt x="1314" y="182"/>
                  </a:cubicBezTo>
                  <a:cubicBezTo>
                    <a:pt x="1314" y="183"/>
                    <a:pt x="1314" y="183"/>
                    <a:pt x="1314" y="183"/>
                  </a:cubicBezTo>
                  <a:cubicBezTo>
                    <a:pt x="1315" y="183"/>
                    <a:pt x="1315" y="183"/>
                    <a:pt x="1315" y="183"/>
                  </a:cubicBezTo>
                  <a:cubicBezTo>
                    <a:pt x="1313" y="184"/>
                    <a:pt x="1314" y="185"/>
                    <a:pt x="1314" y="185"/>
                  </a:cubicBezTo>
                  <a:cubicBezTo>
                    <a:pt x="1317" y="185"/>
                    <a:pt x="1318" y="187"/>
                    <a:pt x="1318" y="187"/>
                  </a:cubicBezTo>
                  <a:cubicBezTo>
                    <a:pt x="1320" y="190"/>
                    <a:pt x="1320" y="192"/>
                    <a:pt x="1320" y="194"/>
                  </a:cubicBezTo>
                  <a:cubicBezTo>
                    <a:pt x="1321" y="194"/>
                    <a:pt x="1321" y="194"/>
                    <a:pt x="1321" y="194"/>
                  </a:cubicBezTo>
                  <a:cubicBezTo>
                    <a:pt x="1321" y="195"/>
                    <a:pt x="1321" y="195"/>
                    <a:pt x="1321" y="195"/>
                  </a:cubicBezTo>
                  <a:cubicBezTo>
                    <a:pt x="1325" y="195"/>
                    <a:pt x="1326" y="197"/>
                    <a:pt x="1328" y="196"/>
                  </a:cubicBezTo>
                  <a:cubicBezTo>
                    <a:pt x="1328" y="195"/>
                    <a:pt x="1328" y="195"/>
                    <a:pt x="1328" y="195"/>
                  </a:cubicBezTo>
                  <a:cubicBezTo>
                    <a:pt x="1329" y="197"/>
                    <a:pt x="1330" y="196"/>
                    <a:pt x="1330" y="196"/>
                  </a:cubicBezTo>
                  <a:cubicBezTo>
                    <a:pt x="1330" y="199"/>
                    <a:pt x="1330" y="201"/>
                    <a:pt x="1330" y="202"/>
                  </a:cubicBezTo>
                  <a:cubicBezTo>
                    <a:pt x="1332" y="202"/>
                    <a:pt x="1332" y="202"/>
                    <a:pt x="1332" y="202"/>
                  </a:cubicBezTo>
                  <a:cubicBezTo>
                    <a:pt x="1332" y="203"/>
                    <a:pt x="1332" y="203"/>
                    <a:pt x="1332" y="203"/>
                  </a:cubicBezTo>
                  <a:cubicBezTo>
                    <a:pt x="1330" y="203"/>
                    <a:pt x="1330" y="203"/>
                    <a:pt x="1330" y="203"/>
                  </a:cubicBezTo>
                  <a:cubicBezTo>
                    <a:pt x="1330" y="204"/>
                    <a:pt x="1330" y="204"/>
                    <a:pt x="1330" y="204"/>
                  </a:cubicBezTo>
                  <a:cubicBezTo>
                    <a:pt x="1329" y="204"/>
                    <a:pt x="1329" y="204"/>
                    <a:pt x="1329" y="204"/>
                  </a:cubicBezTo>
                  <a:cubicBezTo>
                    <a:pt x="1329" y="206"/>
                    <a:pt x="1329" y="206"/>
                    <a:pt x="1329" y="206"/>
                  </a:cubicBezTo>
                  <a:cubicBezTo>
                    <a:pt x="1330" y="206"/>
                    <a:pt x="1330" y="206"/>
                    <a:pt x="1330" y="206"/>
                  </a:cubicBezTo>
                  <a:cubicBezTo>
                    <a:pt x="1330" y="207"/>
                    <a:pt x="1330" y="207"/>
                    <a:pt x="1330" y="207"/>
                  </a:cubicBezTo>
                  <a:cubicBezTo>
                    <a:pt x="1332" y="207"/>
                    <a:pt x="1332" y="207"/>
                    <a:pt x="1332" y="207"/>
                  </a:cubicBezTo>
                  <a:cubicBezTo>
                    <a:pt x="1332" y="210"/>
                    <a:pt x="1332" y="209"/>
                    <a:pt x="1332" y="209"/>
                  </a:cubicBezTo>
                  <a:cubicBezTo>
                    <a:pt x="1333" y="209"/>
                    <a:pt x="1333" y="209"/>
                    <a:pt x="1333" y="209"/>
                  </a:cubicBezTo>
                  <a:cubicBezTo>
                    <a:pt x="1333" y="213"/>
                    <a:pt x="1336" y="211"/>
                    <a:pt x="1336" y="212"/>
                  </a:cubicBezTo>
                  <a:cubicBezTo>
                    <a:pt x="1336" y="215"/>
                    <a:pt x="1338" y="215"/>
                    <a:pt x="1337" y="216"/>
                  </a:cubicBezTo>
                  <a:cubicBezTo>
                    <a:pt x="1333" y="212"/>
                    <a:pt x="1330" y="220"/>
                    <a:pt x="1328" y="219"/>
                  </a:cubicBezTo>
                  <a:cubicBezTo>
                    <a:pt x="1327" y="223"/>
                    <a:pt x="1330" y="222"/>
                    <a:pt x="1330" y="222"/>
                  </a:cubicBezTo>
                  <a:cubicBezTo>
                    <a:pt x="1330" y="226"/>
                    <a:pt x="1333" y="224"/>
                    <a:pt x="1333" y="225"/>
                  </a:cubicBezTo>
                  <a:cubicBezTo>
                    <a:pt x="1333" y="226"/>
                    <a:pt x="1333" y="226"/>
                    <a:pt x="1333" y="226"/>
                  </a:cubicBezTo>
                  <a:cubicBezTo>
                    <a:pt x="1334" y="226"/>
                    <a:pt x="1334" y="226"/>
                    <a:pt x="1334" y="226"/>
                  </a:cubicBezTo>
                  <a:cubicBezTo>
                    <a:pt x="1334" y="229"/>
                    <a:pt x="1334" y="228"/>
                    <a:pt x="1334" y="228"/>
                  </a:cubicBezTo>
                  <a:cubicBezTo>
                    <a:pt x="1333" y="228"/>
                    <a:pt x="1333" y="228"/>
                    <a:pt x="1333" y="228"/>
                  </a:cubicBezTo>
                  <a:cubicBezTo>
                    <a:pt x="1332" y="231"/>
                    <a:pt x="1331" y="231"/>
                    <a:pt x="1332" y="232"/>
                  </a:cubicBezTo>
                  <a:cubicBezTo>
                    <a:pt x="1335" y="231"/>
                    <a:pt x="1336" y="233"/>
                    <a:pt x="1337" y="233"/>
                  </a:cubicBezTo>
                  <a:cubicBezTo>
                    <a:pt x="1338" y="237"/>
                    <a:pt x="1340" y="238"/>
                    <a:pt x="1341" y="238"/>
                  </a:cubicBezTo>
                  <a:cubicBezTo>
                    <a:pt x="1341" y="239"/>
                    <a:pt x="1341" y="239"/>
                    <a:pt x="1341" y="239"/>
                  </a:cubicBezTo>
                  <a:cubicBezTo>
                    <a:pt x="1342" y="239"/>
                    <a:pt x="1342" y="239"/>
                    <a:pt x="1342" y="239"/>
                  </a:cubicBezTo>
                  <a:cubicBezTo>
                    <a:pt x="1342" y="240"/>
                    <a:pt x="1342" y="240"/>
                    <a:pt x="1342" y="240"/>
                  </a:cubicBezTo>
                  <a:cubicBezTo>
                    <a:pt x="1343" y="240"/>
                    <a:pt x="1343" y="240"/>
                    <a:pt x="1343" y="240"/>
                  </a:cubicBezTo>
                  <a:cubicBezTo>
                    <a:pt x="1343" y="241"/>
                    <a:pt x="1343" y="241"/>
                    <a:pt x="1343" y="241"/>
                  </a:cubicBezTo>
                  <a:cubicBezTo>
                    <a:pt x="1345" y="241"/>
                    <a:pt x="1345" y="241"/>
                    <a:pt x="1345" y="241"/>
                  </a:cubicBezTo>
                  <a:cubicBezTo>
                    <a:pt x="1345" y="242"/>
                    <a:pt x="1345" y="242"/>
                    <a:pt x="1345" y="242"/>
                  </a:cubicBezTo>
                  <a:cubicBezTo>
                    <a:pt x="1350" y="244"/>
                    <a:pt x="1353" y="245"/>
                    <a:pt x="1356" y="245"/>
                  </a:cubicBezTo>
                  <a:cubicBezTo>
                    <a:pt x="1356" y="244"/>
                    <a:pt x="1356" y="244"/>
                    <a:pt x="1356" y="244"/>
                  </a:cubicBezTo>
                  <a:cubicBezTo>
                    <a:pt x="1359" y="244"/>
                    <a:pt x="1359" y="245"/>
                    <a:pt x="1360" y="245"/>
                  </a:cubicBezTo>
                  <a:cubicBezTo>
                    <a:pt x="1360" y="249"/>
                    <a:pt x="1363" y="254"/>
                    <a:pt x="1362" y="254"/>
                  </a:cubicBezTo>
                  <a:cubicBezTo>
                    <a:pt x="1364" y="254"/>
                    <a:pt x="1364" y="254"/>
                    <a:pt x="1364" y="254"/>
                  </a:cubicBezTo>
                  <a:cubicBezTo>
                    <a:pt x="1364" y="255"/>
                    <a:pt x="1364" y="255"/>
                    <a:pt x="1364" y="255"/>
                  </a:cubicBezTo>
                  <a:cubicBezTo>
                    <a:pt x="1367" y="255"/>
                    <a:pt x="1366" y="255"/>
                    <a:pt x="1367" y="255"/>
                  </a:cubicBezTo>
                  <a:cubicBezTo>
                    <a:pt x="1365" y="257"/>
                    <a:pt x="1366" y="257"/>
                    <a:pt x="1366" y="258"/>
                  </a:cubicBezTo>
                  <a:cubicBezTo>
                    <a:pt x="1369" y="258"/>
                    <a:pt x="1368" y="258"/>
                    <a:pt x="1368" y="258"/>
                  </a:cubicBezTo>
                  <a:cubicBezTo>
                    <a:pt x="1368" y="259"/>
                    <a:pt x="1368" y="259"/>
                    <a:pt x="1368" y="259"/>
                  </a:cubicBezTo>
                  <a:cubicBezTo>
                    <a:pt x="1369" y="259"/>
                    <a:pt x="1369" y="259"/>
                    <a:pt x="1369" y="259"/>
                  </a:cubicBezTo>
                  <a:cubicBezTo>
                    <a:pt x="1369" y="258"/>
                    <a:pt x="1369" y="258"/>
                    <a:pt x="1369" y="258"/>
                  </a:cubicBezTo>
                  <a:cubicBezTo>
                    <a:pt x="1372" y="258"/>
                    <a:pt x="1373" y="258"/>
                    <a:pt x="1373" y="258"/>
                  </a:cubicBezTo>
                  <a:cubicBezTo>
                    <a:pt x="1373" y="257"/>
                    <a:pt x="1373" y="257"/>
                    <a:pt x="1373" y="257"/>
                  </a:cubicBezTo>
                  <a:cubicBezTo>
                    <a:pt x="1378" y="257"/>
                    <a:pt x="1379" y="253"/>
                    <a:pt x="1381" y="254"/>
                  </a:cubicBezTo>
                  <a:cubicBezTo>
                    <a:pt x="1381" y="252"/>
                    <a:pt x="1381" y="252"/>
                    <a:pt x="1381" y="252"/>
                  </a:cubicBezTo>
                  <a:cubicBezTo>
                    <a:pt x="1383" y="252"/>
                    <a:pt x="1383" y="252"/>
                    <a:pt x="1383" y="252"/>
                  </a:cubicBezTo>
                  <a:cubicBezTo>
                    <a:pt x="1383" y="247"/>
                    <a:pt x="1386" y="245"/>
                    <a:pt x="1385" y="242"/>
                  </a:cubicBezTo>
                  <a:cubicBezTo>
                    <a:pt x="1384" y="242"/>
                    <a:pt x="1384" y="242"/>
                    <a:pt x="1384" y="242"/>
                  </a:cubicBezTo>
                  <a:cubicBezTo>
                    <a:pt x="1384" y="238"/>
                    <a:pt x="1387" y="237"/>
                    <a:pt x="1386" y="238"/>
                  </a:cubicBezTo>
                  <a:cubicBezTo>
                    <a:pt x="1386" y="239"/>
                    <a:pt x="1386" y="239"/>
                    <a:pt x="1386" y="239"/>
                  </a:cubicBezTo>
                  <a:cubicBezTo>
                    <a:pt x="1389" y="238"/>
                    <a:pt x="1390" y="237"/>
                    <a:pt x="1391" y="238"/>
                  </a:cubicBezTo>
                  <a:cubicBezTo>
                    <a:pt x="1391" y="235"/>
                    <a:pt x="1391" y="234"/>
                    <a:pt x="1391" y="234"/>
                  </a:cubicBezTo>
                  <a:cubicBezTo>
                    <a:pt x="1393" y="237"/>
                    <a:pt x="1394" y="235"/>
                    <a:pt x="1394" y="235"/>
                  </a:cubicBezTo>
                  <a:cubicBezTo>
                    <a:pt x="1394" y="234"/>
                    <a:pt x="1394" y="234"/>
                    <a:pt x="1394" y="234"/>
                  </a:cubicBezTo>
                  <a:cubicBezTo>
                    <a:pt x="1401" y="232"/>
                    <a:pt x="1402" y="230"/>
                    <a:pt x="1401" y="231"/>
                  </a:cubicBezTo>
                  <a:cubicBezTo>
                    <a:pt x="1401" y="229"/>
                    <a:pt x="1401" y="229"/>
                    <a:pt x="1401" y="229"/>
                  </a:cubicBezTo>
                  <a:cubicBezTo>
                    <a:pt x="1406" y="228"/>
                    <a:pt x="1407" y="226"/>
                    <a:pt x="1409" y="226"/>
                  </a:cubicBezTo>
                  <a:cubicBezTo>
                    <a:pt x="1409" y="227"/>
                    <a:pt x="1409" y="227"/>
                    <a:pt x="1409" y="227"/>
                  </a:cubicBezTo>
                  <a:cubicBezTo>
                    <a:pt x="1410" y="227"/>
                    <a:pt x="1410" y="227"/>
                    <a:pt x="1410" y="227"/>
                  </a:cubicBezTo>
                  <a:cubicBezTo>
                    <a:pt x="1410" y="226"/>
                    <a:pt x="1410" y="226"/>
                    <a:pt x="1410" y="226"/>
                  </a:cubicBezTo>
                  <a:cubicBezTo>
                    <a:pt x="1416" y="226"/>
                    <a:pt x="1422" y="225"/>
                    <a:pt x="1422" y="229"/>
                  </a:cubicBezTo>
                  <a:cubicBezTo>
                    <a:pt x="1423" y="229"/>
                    <a:pt x="1423" y="229"/>
                    <a:pt x="1423" y="229"/>
                  </a:cubicBezTo>
                  <a:cubicBezTo>
                    <a:pt x="1423" y="228"/>
                    <a:pt x="1423" y="228"/>
                    <a:pt x="1423" y="228"/>
                  </a:cubicBezTo>
                  <a:cubicBezTo>
                    <a:pt x="1426" y="229"/>
                    <a:pt x="1426" y="230"/>
                    <a:pt x="1426" y="229"/>
                  </a:cubicBezTo>
                  <a:cubicBezTo>
                    <a:pt x="1426" y="231"/>
                    <a:pt x="1426" y="231"/>
                    <a:pt x="1426" y="231"/>
                  </a:cubicBezTo>
                  <a:cubicBezTo>
                    <a:pt x="1428" y="231"/>
                    <a:pt x="1428" y="231"/>
                    <a:pt x="1428" y="231"/>
                  </a:cubicBezTo>
                  <a:cubicBezTo>
                    <a:pt x="1428" y="232"/>
                    <a:pt x="1428" y="232"/>
                    <a:pt x="1428" y="232"/>
                  </a:cubicBezTo>
                  <a:cubicBezTo>
                    <a:pt x="1430" y="232"/>
                    <a:pt x="1430" y="232"/>
                    <a:pt x="1430" y="232"/>
                  </a:cubicBezTo>
                  <a:cubicBezTo>
                    <a:pt x="1430" y="233"/>
                    <a:pt x="1430" y="233"/>
                    <a:pt x="1430" y="233"/>
                  </a:cubicBezTo>
                  <a:cubicBezTo>
                    <a:pt x="1431" y="233"/>
                    <a:pt x="1431" y="233"/>
                    <a:pt x="1431" y="233"/>
                  </a:cubicBezTo>
                  <a:cubicBezTo>
                    <a:pt x="1431" y="234"/>
                    <a:pt x="1431" y="234"/>
                    <a:pt x="1431" y="234"/>
                  </a:cubicBezTo>
                  <a:cubicBezTo>
                    <a:pt x="1434" y="234"/>
                    <a:pt x="1438" y="236"/>
                    <a:pt x="1437" y="235"/>
                  </a:cubicBezTo>
                  <a:cubicBezTo>
                    <a:pt x="1437" y="238"/>
                    <a:pt x="1437" y="239"/>
                    <a:pt x="1437" y="239"/>
                  </a:cubicBezTo>
                  <a:cubicBezTo>
                    <a:pt x="1438" y="239"/>
                    <a:pt x="1438" y="239"/>
                    <a:pt x="1438" y="239"/>
                  </a:cubicBezTo>
                  <a:cubicBezTo>
                    <a:pt x="1438" y="240"/>
                    <a:pt x="1438" y="240"/>
                    <a:pt x="1438" y="240"/>
                  </a:cubicBezTo>
                  <a:cubicBezTo>
                    <a:pt x="1439" y="240"/>
                    <a:pt x="1439" y="240"/>
                    <a:pt x="1439" y="240"/>
                  </a:cubicBezTo>
                  <a:cubicBezTo>
                    <a:pt x="1439" y="241"/>
                    <a:pt x="1439" y="241"/>
                    <a:pt x="1439" y="241"/>
                  </a:cubicBezTo>
                  <a:cubicBezTo>
                    <a:pt x="1442" y="241"/>
                    <a:pt x="1442" y="241"/>
                    <a:pt x="1442" y="241"/>
                  </a:cubicBezTo>
                  <a:cubicBezTo>
                    <a:pt x="1442" y="242"/>
                    <a:pt x="1442" y="242"/>
                    <a:pt x="1442" y="242"/>
                  </a:cubicBezTo>
                  <a:cubicBezTo>
                    <a:pt x="1445" y="242"/>
                    <a:pt x="1444" y="242"/>
                    <a:pt x="1444" y="242"/>
                  </a:cubicBezTo>
                  <a:cubicBezTo>
                    <a:pt x="1444" y="241"/>
                    <a:pt x="1444" y="241"/>
                    <a:pt x="1444" y="241"/>
                  </a:cubicBezTo>
                  <a:cubicBezTo>
                    <a:pt x="1447" y="241"/>
                    <a:pt x="1448" y="241"/>
                    <a:pt x="1449" y="241"/>
                  </a:cubicBezTo>
                  <a:cubicBezTo>
                    <a:pt x="1449" y="240"/>
                    <a:pt x="1449" y="240"/>
                    <a:pt x="1449" y="240"/>
                  </a:cubicBezTo>
                  <a:cubicBezTo>
                    <a:pt x="1450" y="240"/>
                    <a:pt x="1450" y="240"/>
                    <a:pt x="1450" y="240"/>
                  </a:cubicBezTo>
                  <a:cubicBezTo>
                    <a:pt x="1450" y="239"/>
                    <a:pt x="1450" y="239"/>
                    <a:pt x="1450" y="239"/>
                  </a:cubicBezTo>
                  <a:cubicBezTo>
                    <a:pt x="1449" y="239"/>
                    <a:pt x="1449" y="239"/>
                    <a:pt x="1449" y="239"/>
                  </a:cubicBezTo>
                  <a:cubicBezTo>
                    <a:pt x="1449" y="238"/>
                    <a:pt x="1449" y="238"/>
                    <a:pt x="1449" y="238"/>
                  </a:cubicBezTo>
                  <a:cubicBezTo>
                    <a:pt x="1450" y="238"/>
                    <a:pt x="1450" y="238"/>
                    <a:pt x="1450" y="238"/>
                  </a:cubicBezTo>
                  <a:cubicBezTo>
                    <a:pt x="1450" y="236"/>
                    <a:pt x="1450" y="236"/>
                    <a:pt x="1450" y="236"/>
                  </a:cubicBezTo>
                  <a:cubicBezTo>
                    <a:pt x="1451" y="236"/>
                    <a:pt x="1451" y="236"/>
                    <a:pt x="1451" y="236"/>
                  </a:cubicBezTo>
                  <a:cubicBezTo>
                    <a:pt x="1451" y="235"/>
                    <a:pt x="1451" y="235"/>
                    <a:pt x="1451" y="235"/>
                  </a:cubicBezTo>
                  <a:cubicBezTo>
                    <a:pt x="1452" y="235"/>
                    <a:pt x="1452" y="235"/>
                    <a:pt x="1452" y="235"/>
                  </a:cubicBezTo>
                  <a:cubicBezTo>
                    <a:pt x="1452" y="233"/>
                    <a:pt x="1452" y="232"/>
                    <a:pt x="1452" y="232"/>
                  </a:cubicBezTo>
                  <a:cubicBezTo>
                    <a:pt x="1456" y="232"/>
                    <a:pt x="1454" y="234"/>
                    <a:pt x="1455" y="234"/>
                  </a:cubicBezTo>
                  <a:cubicBezTo>
                    <a:pt x="1456" y="234"/>
                    <a:pt x="1456" y="234"/>
                    <a:pt x="1456" y="234"/>
                  </a:cubicBezTo>
                  <a:cubicBezTo>
                    <a:pt x="1456" y="233"/>
                    <a:pt x="1456" y="233"/>
                    <a:pt x="1456" y="233"/>
                  </a:cubicBezTo>
                  <a:cubicBezTo>
                    <a:pt x="1459" y="232"/>
                    <a:pt x="1459" y="231"/>
                    <a:pt x="1460" y="232"/>
                  </a:cubicBezTo>
                  <a:cubicBezTo>
                    <a:pt x="1460" y="233"/>
                    <a:pt x="1460" y="233"/>
                    <a:pt x="1460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4"/>
                    <a:pt x="1462" y="234"/>
                    <a:pt x="1462" y="234"/>
                  </a:cubicBezTo>
                  <a:cubicBezTo>
                    <a:pt x="1465" y="234"/>
                    <a:pt x="1465" y="232"/>
                    <a:pt x="1466" y="233"/>
                  </a:cubicBezTo>
                  <a:cubicBezTo>
                    <a:pt x="1466" y="234"/>
                    <a:pt x="1466" y="234"/>
                    <a:pt x="1466" y="234"/>
                  </a:cubicBezTo>
                  <a:cubicBezTo>
                    <a:pt x="1468" y="234"/>
                    <a:pt x="1469" y="234"/>
                    <a:pt x="1469" y="234"/>
                  </a:cubicBezTo>
                  <a:cubicBezTo>
                    <a:pt x="1469" y="233"/>
                    <a:pt x="1469" y="233"/>
                    <a:pt x="1469" y="233"/>
                  </a:cubicBezTo>
                  <a:cubicBezTo>
                    <a:pt x="1470" y="233"/>
                    <a:pt x="1470" y="233"/>
                    <a:pt x="1470" y="233"/>
                  </a:cubicBezTo>
                  <a:cubicBezTo>
                    <a:pt x="1470" y="232"/>
                    <a:pt x="1470" y="232"/>
                    <a:pt x="1470" y="232"/>
                  </a:cubicBezTo>
                  <a:cubicBezTo>
                    <a:pt x="1471" y="232"/>
                    <a:pt x="1471" y="232"/>
                    <a:pt x="1471" y="232"/>
                  </a:cubicBezTo>
                  <a:cubicBezTo>
                    <a:pt x="1471" y="233"/>
                    <a:pt x="1471" y="233"/>
                    <a:pt x="1471" y="233"/>
                  </a:cubicBezTo>
                  <a:cubicBezTo>
                    <a:pt x="1473" y="233"/>
                    <a:pt x="1473" y="233"/>
                    <a:pt x="1473" y="233"/>
                  </a:cubicBezTo>
                  <a:cubicBezTo>
                    <a:pt x="1473" y="234"/>
                    <a:pt x="1473" y="234"/>
                    <a:pt x="1473" y="234"/>
                  </a:cubicBezTo>
                  <a:cubicBezTo>
                    <a:pt x="1471" y="234"/>
                    <a:pt x="1471" y="234"/>
                    <a:pt x="1471" y="234"/>
                  </a:cubicBezTo>
                  <a:cubicBezTo>
                    <a:pt x="1471" y="235"/>
                    <a:pt x="1471" y="235"/>
                    <a:pt x="1471" y="235"/>
                  </a:cubicBezTo>
                  <a:cubicBezTo>
                    <a:pt x="1473" y="235"/>
                    <a:pt x="1473" y="235"/>
                    <a:pt x="1473" y="235"/>
                  </a:cubicBezTo>
                  <a:cubicBezTo>
                    <a:pt x="1473" y="238"/>
                    <a:pt x="1473" y="237"/>
                    <a:pt x="1473" y="238"/>
                  </a:cubicBezTo>
                  <a:cubicBezTo>
                    <a:pt x="1471" y="238"/>
                    <a:pt x="1471" y="238"/>
                    <a:pt x="1471" y="238"/>
                  </a:cubicBezTo>
                  <a:cubicBezTo>
                    <a:pt x="1471" y="239"/>
                    <a:pt x="1471" y="239"/>
                    <a:pt x="1471" y="239"/>
                  </a:cubicBezTo>
                  <a:cubicBezTo>
                    <a:pt x="1474" y="239"/>
                    <a:pt x="1474" y="239"/>
                    <a:pt x="1474" y="239"/>
                  </a:cubicBezTo>
                  <a:cubicBezTo>
                    <a:pt x="1474" y="240"/>
                    <a:pt x="1474" y="240"/>
                    <a:pt x="1474" y="240"/>
                  </a:cubicBezTo>
                  <a:cubicBezTo>
                    <a:pt x="1476" y="240"/>
                    <a:pt x="1477" y="240"/>
                    <a:pt x="1477" y="240"/>
                  </a:cubicBezTo>
                  <a:cubicBezTo>
                    <a:pt x="1477" y="241"/>
                    <a:pt x="1477" y="241"/>
                    <a:pt x="1477" y="241"/>
                  </a:cubicBezTo>
                  <a:cubicBezTo>
                    <a:pt x="1479" y="241"/>
                    <a:pt x="1479" y="241"/>
                    <a:pt x="1479" y="241"/>
                  </a:cubicBezTo>
                  <a:cubicBezTo>
                    <a:pt x="1479" y="240"/>
                    <a:pt x="1479" y="240"/>
                    <a:pt x="1479" y="240"/>
                  </a:cubicBezTo>
                  <a:cubicBezTo>
                    <a:pt x="1481" y="240"/>
                    <a:pt x="1483" y="240"/>
                    <a:pt x="1483" y="240"/>
                  </a:cubicBezTo>
                  <a:cubicBezTo>
                    <a:pt x="1483" y="237"/>
                    <a:pt x="1485" y="237"/>
                    <a:pt x="1484" y="236"/>
                  </a:cubicBezTo>
                  <a:cubicBezTo>
                    <a:pt x="1482" y="233"/>
                    <a:pt x="1484" y="232"/>
                    <a:pt x="1483" y="231"/>
                  </a:cubicBezTo>
                  <a:cubicBezTo>
                    <a:pt x="1484" y="231"/>
                    <a:pt x="1484" y="231"/>
                    <a:pt x="1484" y="231"/>
                  </a:cubicBezTo>
                  <a:cubicBezTo>
                    <a:pt x="1484" y="229"/>
                    <a:pt x="1484" y="229"/>
                    <a:pt x="1484" y="229"/>
                  </a:cubicBezTo>
                  <a:cubicBezTo>
                    <a:pt x="1486" y="229"/>
                    <a:pt x="1486" y="229"/>
                    <a:pt x="1486" y="229"/>
                  </a:cubicBezTo>
                  <a:cubicBezTo>
                    <a:pt x="1486" y="228"/>
                    <a:pt x="1486" y="228"/>
                    <a:pt x="1486" y="228"/>
                  </a:cubicBezTo>
                  <a:cubicBezTo>
                    <a:pt x="1487" y="228"/>
                    <a:pt x="1487" y="228"/>
                    <a:pt x="1487" y="228"/>
                  </a:cubicBezTo>
                  <a:cubicBezTo>
                    <a:pt x="1487" y="227"/>
                    <a:pt x="1487" y="227"/>
                    <a:pt x="1487" y="227"/>
                  </a:cubicBezTo>
                  <a:cubicBezTo>
                    <a:pt x="1488" y="227"/>
                    <a:pt x="1488" y="227"/>
                    <a:pt x="1488" y="227"/>
                  </a:cubicBezTo>
                  <a:cubicBezTo>
                    <a:pt x="1488" y="224"/>
                    <a:pt x="1488" y="225"/>
                    <a:pt x="1488" y="225"/>
                  </a:cubicBezTo>
                  <a:cubicBezTo>
                    <a:pt x="1489" y="225"/>
                    <a:pt x="1489" y="225"/>
                    <a:pt x="1489" y="225"/>
                  </a:cubicBezTo>
                  <a:cubicBezTo>
                    <a:pt x="1489" y="222"/>
                    <a:pt x="1489" y="223"/>
                    <a:pt x="1489" y="222"/>
                  </a:cubicBezTo>
                  <a:cubicBezTo>
                    <a:pt x="1490" y="222"/>
                    <a:pt x="1490" y="222"/>
                    <a:pt x="1490" y="222"/>
                  </a:cubicBezTo>
                  <a:cubicBezTo>
                    <a:pt x="1490" y="221"/>
                    <a:pt x="1490" y="221"/>
                    <a:pt x="1490" y="221"/>
                  </a:cubicBezTo>
                  <a:cubicBezTo>
                    <a:pt x="1492" y="221"/>
                    <a:pt x="1492" y="221"/>
                    <a:pt x="1492" y="221"/>
                  </a:cubicBezTo>
                  <a:cubicBezTo>
                    <a:pt x="1492" y="220"/>
                    <a:pt x="1492" y="220"/>
                    <a:pt x="1492" y="220"/>
                  </a:cubicBezTo>
                  <a:cubicBezTo>
                    <a:pt x="1493" y="220"/>
                    <a:pt x="1493" y="220"/>
                    <a:pt x="1493" y="220"/>
                  </a:cubicBezTo>
                  <a:cubicBezTo>
                    <a:pt x="1493" y="219"/>
                    <a:pt x="1493" y="219"/>
                    <a:pt x="1493" y="219"/>
                  </a:cubicBezTo>
                  <a:cubicBezTo>
                    <a:pt x="1496" y="219"/>
                    <a:pt x="1496" y="215"/>
                    <a:pt x="1496" y="214"/>
                  </a:cubicBezTo>
                  <a:cubicBezTo>
                    <a:pt x="1498" y="214"/>
                    <a:pt x="1498" y="214"/>
                    <a:pt x="1498" y="214"/>
                  </a:cubicBezTo>
                  <a:cubicBezTo>
                    <a:pt x="1498" y="213"/>
                    <a:pt x="1498" y="213"/>
                    <a:pt x="1498" y="213"/>
                  </a:cubicBezTo>
                  <a:cubicBezTo>
                    <a:pt x="1500" y="212"/>
                    <a:pt x="1500" y="212"/>
                    <a:pt x="1500" y="212"/>
                  </a:cubicBezTo>
                  <a:cubicBezTo>
                    <a:pt x="1500" y="210"/>
                    <a:pt x="1500" y="210"/>
                    <a:pt x="1500" y="210"/>
                  </a:cubicBezTo>
                  <a:cubicBezTo>
                    <a:pt x="1501" y="210"/>
                    <a:pt x="1501" y="210"/>
                    <a:pt x="1501" y="210"/>
                  </a:cubicBezTo>
                  <a:cubicBezTo>
                    <a:pt x="1501" y="209"/>
                    <a:pt x="1501" y="209"/>
                    <a:pt x="1501" y="209"/>
                  </a:cubicBezTo>
                  <a:cubicBezTo>
                    <a:pt x="1511" y="204"/>
                    <a:pt x="1514" y="205"/>
                    <a:pt x="1520" y="202"/>
                  </a:cubicBezTo>
                  <a:cubicBezTo>
                    <a:pt x="1520" y="199"/>
                    <a:pt x="1520" y="200"/>
                    <a:pt x="1520" y="200"/>
                  </a:cubicBezTo>
                  <a:cubicBezTo>
                    <a:pt x="1526" y="199"/>
                    <a:pt x="1531" y="195"/>
                    <a:pt x="1531" y="191"/>
                  </a:cubicBezTo>
                  <a:cubicBezTo>
                    <a:pt x="1532" y="191"/>
                    <a:pt x="1532" y="191"/>
                    <a:pt x="1532" y="191"/>
                  </a:cubicBezTo>
                  <a:cubicBezTo>
                    <a:pt x="1535" y="186"/>
                    <a:pt x="1538" y="184"/>
                    <a:pt x="1537" y="180"/>
                  </a:cubicBezTo>
                  <a:cubicBezTo>
                    <a:pt x="1538" y="180"/>
                    <a:pt x="1538" y="180"/>
                    <a:pt x="1538" y="180"/>
                  </a:cubicBezTo>
                  <a:cubicBezTo>
                    <a:pt x="1538" y="178"/>
                    <a:pt x="1538" y="178"/>
                    <a:pt x="1538" y="178"/>
                  </a:cubicBezTo>
                  <a:cubicBezTo>
                    <a:pt x="1539" y="178"/>
                    <a:pt x="1539" y="178"/>
                    <a:pt x="1539" y="178"/>
                  </a:cubicBezTo>
                  <a:cubicBezTo>
                    <a:pt x="1539" y="177"/>
                    <a:pt x="1539" y="177"/>
                    <a:pt x="1539" y="177"/>
                  </a:cubicBezTo>
                  <a:cubicBezTo>
                    <a:pt x="1542" y="177"/>
                    <a:pt x="1544" y="177"/>
                    <a:pt x="1545" y="177"/>
                  </a:cubicBezTo>
                  <a:cubicBezTo>
                    <a:pt x="1545" y="176"/>
                    <a:pt x="1545" y="176"/>
                    <a:pt x="1545" y="176"/>
                  </a:cubicBezTo>
                  <a:cubicBezTo>
                    <a:pt x="1549" y="176"/>
                    <a:pt x="1547" y="173"/>
                    <a:pt x="1547" y="174"/>
                  </a:cubicBezTo>
                  <a:cubicBezTo>
                    <a:pt x="1549" y="174"/>
                    <a:pt x="1549" y="174"/>
                    <a:pt x="1549" y="174"/>
                  </a:cubicBezTo>
                  <a:cubicBezTo>
                    <a:pt x="1549" y="172"/>
                    <a:pt x="1549" y="172"/>
                    <a:pt x="1549" y="172"/>
                  </a:cubicBezTo>
                  <a:cubicBezTo>
                    <a:pt x="1550" y="172"/>
                    <a:pt x="1550" y="172"/>
                    <a:pt x="1550" y="172"/>
                  </a:cubicBezTo>
                  <a:cubicBezTo>
                    <a:pt x="1550" y="171"/>
                    <a:pt x="1550" y="171"/>
                    <a:pt x="1550" y="171"/>
                  </a:cubicBezTo>
                  <a:cubicBezTo>
                    <a:pt x="1551" y="171"/>
                    <a:pt x="1551" y="171"/>
                    <a:pt x="1551" y="171"/>
                  </a:cubicBezTo>
                  <a:cubicBezTo>
                    <a:pt x="1551" y="169"/>
                    <a:pt x="1551" y="169"/>
                    <a:pt x="1551" y="169"/>
                  </a:cubicBezTo>
                  <a:cubicBezTo>
                    <a:pt x="1554" y="169"/>
                    <a:pt x="1553" y="169"/>
                    <a:pt x="1553" y="169"/>
                  </a:cubicBezTo>
                  <a:cubicBezTo>
                    <a:pt x="1553" y="172"/>
                    <a:pt x="1553" y="173"/>
                    <a:pt x="1553" y="174"/>
                  </a:cubicBezTo>
                  <a:cubicBezTo>
                    <a:pt x="1552" y="174"/>
                    <a:pt x="1552" y="174"/>
                    <a:pt x="1552" y="174"/>
                  </a:cubicBezTo>
                  <a:cubicBezTo>
                    <a:pt x="1552" y="176"/>
                    <a:pt x="1552" y="176"/>
                    <a:pt x="1552" y="176"/>
                  </a:cubicBezTo>
                  <a:cubicBezTo>
                    <a:pt x="1553" y="176"/>
                    <a:pt x="1553" y="176"/>
                    <a:pt x="1553" y="176"/>
                  </a:cubicBezTo>
                  <a:cubicBezTo>
                    <a:pt x="1553" y="180"/>
                    <a:pt x="1555" y="181"/>
                    <a:pt x="1554" y="182"/>
                  </a:cubicBezTo>
                  <a:cubicBezTo>
                    <a:pt x="1556" y="182"/>
                    <a:pt x="1556" y="182"/>
                    <a:pt x="1556" y="182"/>
                  </a:cubicBezTo>
                  <a:cubicBezTo>
                    <a:pt x="1556" y="183"/>
                    <a:pt x="1556" y="183"/>
                    <a:pt x="1556" y="183"/>
                  </a:cubicBezTo>
                  <a:cubicBezTo>
                    <a:pt x="1557" y="183"/>
                    <a:pt x="1557" y="183"/>
                    <a:pt x="1557" y="183"/>
                  </a:cubicBezTo>
                  <a:cubicBezTo>
                    <a:pt x="1557" y="184"/>
                    <a:pt x="1557" y="184"/>
                    <a:pt x="1557" y="184"/>
                  </a:cubicBezTo>
                  <a:cubicBezTo>
                    <a:pt x="1560" y="184"/>
                    <a:pt x="1561" y="184"/>
                    <a:pt x="1562" y="184"/>
                  </a:cubicBezTo>
                  <a:cubicBezTo>
                    <a:pt x="1562" y="185"/>
                    <a:pt x="1562" y="185"/>
                    <a:pt x="1562" y="185"/>
                  </a:cubicBezTo>
                  <a:cubicBezTo>
                    <a:pt x="1563" y="185"/>
                    <a:pt x="1563" y="185"/>
                    <a:pt x="1563" y="185"/>
                  </a:cubicBezTo>
                  <a:cubicBezTo>
                    <a:pt x="1563" y="187"/>
                    <a:pt x="1563" y="187"/>
                    <a:pt x="1563" y="187"/>
                  </a:cubicBezTo>
                  <a:cubicBezTo>
                    <a:pt x="1566" y="187"/>
                    <a:pt x="1568" y="187"/>
                    <a:pt x="1569" y="187"/>
                  </a:cubicBezTo>
                  <a:cubicBezTo>
                    <a:pt x="1569" y="188"/>
                    <a:pt x="1569" y="188"/>
                    <a:pt x="1569" y="188"/>
                  </a:cubicBezTo>
                  <a:cubicBezTo>
                    <a:pt x="1571" y="188"/>
                    <a:pt x="1571" y="190"/>
                    <a:pt x="1571" y="189"/>
                  </a:cubicBezTo>
                  <a:cubicBezTo>
                    <a:pt x="1571" y="186"/>
                    <a:pt x="1571" y="187"/>
                    <a:pt x="1571" y="187"/>
                  </a:cubicBezTo>
                  <a:cubicBezTo>
                    <a:pt x="1574" y="187"/>
                    <a:pt x="1573" y="187"/>
                    <a:pt x="1573" y="187"/>
                  </a:cubicBezTo>
                  <a:cubicBezTo>
                    <a:pt x="1573" y="185"/>
                    <a:pt x="1573" y="185"/>
                    <a:pt x="1573" y="185"/>
                  </a:cubicBezTo>
                  <a:cubicBezTo>
                    <a:pt x="1576" y="185"/>
                    <a:pt x="1577" y="185"/>
                    <a:pt x="1577" y="185"/>
                  </a:cubicBezTo>
                  <a:cubicBezTo>
                    <a:pt x="1577" y="187"/>
                    <a:pt x="1577" y="187"/>
                    <a:pt x="1577" y="187"/>
                  </a:cubicBezTo>
                  <a:cubicBezTo>
                    <a:pt x="1578" y="187"/>
                    <a:pt x="1578" y="187"/>
                    <a:pt x="1578" y="187"/>
                  </a:cubicBezTo>
                  <a:cubicBezTo>
                    <a:pt x="1576" y="189"/>
                    <a:pt x="1578" y="190"/>
                    <a:pt x="1577" y="190"/>
                  </a:cubicBezTo>
                  <a:cubicBezTo>
                    <a:pt x="1578" y="190"/>
                    <a:pt x="1578" y="190"/>
                    <a:pt x="1578" y="190"/>
                  </a:cubicBezTo>
                  <a:cubicBezTo>
                    <a:pt x="1578" y="194"/>
                    <a:pt x="1580" y="195"/>
                    <a:pt x="1579" y="196"/>
                  </a:cubicBezTo>
                  <a:cubicBezTo>
                    <a:pt x="1581" y="196"/>
                    <a:pt x="1581" y="196"/>
                    <a:pt x="1581" y="196"/>
                  </a:cubicBezTo>
                  <a:cubicBezTo>
                    <a:pt x="1581" y="199"/>
                    <a:pt x="1581" y="201"/>
                    <a:pt x="1581" y="202"/>
                  </a:cubicBezTo>
                  <a:cubicBezTo>
                    <a:pt x="1583" y="203"/>
                    <a:pt x="1583" y="204"/>
                    <a:pt x="1584" y="203"/>
                  </a:cubicBezTo>
                  <a:cubicBezTo>
                    <a:pt x="1584" y="204"/>
                    <a:pt x="1584" y="204"/>
                    <a:pt x="1584" y="204"/>
                  </a:cubicBezTo>
                  <a:cubicBezTo>
                    <a:pt x="1585" y="204"/>
                    <a:pt x="1585" y="204"/>
                    <a:pt x="1585" y="204"/>
                  </a:cubicBezTo>
                  <a:cubicBezTo>
                    <a:pt x="1585" y="207"/>
                    <a:pt x="1585" y="207"/>
                    <a:pt x="1585" y="207"/>
                  </a:cubicBezTo>
                  <a:cubicBezTo>
                    <a:pt x="1588" y="207"/>
                    <a:pt x="1587" y="207"/>
                    <a:pt x="1588" y="207"/>
                  </a:cubicBezTo>
                  <a:cubicBezTo>
                    <a:pt x="1588" y="208"/>
                    <a:pt x="1588" y="208"/>
                    <a:pt x="1588" y="208"/>
                  </a:cubicBezTo>
                  <a:cubicBezTo>
                    <a:pt x="1589" y="208"/>
                    <a:pt x="1589" y="208"/>
                    <a:pt x="1589" y="208"/>
                  </a:cubicBezTo>
                  <a:cubicBezTo>
                    <a:pt x="1589" y="209"/>
                    <a:pt x="1589" y="209"/>
                    <a:pt x="1589" y="209"/>
                  </a:cubicBezTo>
                  <a:cubicBezTo>
                    <a:pt x="1593" y="209"/>
                    <a:pt x="1594" y="212"/>
                    <a:pt x="1596" y="212"/>
                  </a:cubicBezTo>
                  <a:cubicBezTo>
                    <a:pt x="1596" y="213"/>
                    <a:pt x="1596" y="213"/>
                    <a:pt x="1596" y="213"/>
                  </a:cubicBezTo>
                  <a:cubicBezTo>
                    <a:pt x="1599" y="213"/>
                    <a:pt x="1599" y="214"/>
                    <a:pt x="1600" y="214"/>
                  </a:cubicBezTo>
                  <a:cubicBezTo>
                    <a:pt x="1600" y="215"/>
                    <a:pt x="1600" y="215"/>
                    <a:pt x="1600" y="215"/>
                  </a:cubicBezTo>
                  <a:cubicBezTo>
                    <a:pt x="1602" y="215"/>
                    <a:pt x="1602" y="215"/>
                    <a:pt x="1602" y="215"/>
                  </a:cubicBezTo>
                  <a:cubicBezTo>
                    <a:pt x="1602" y="216"/>
                    <a:pt x="1602" y="216"/>
                    <a:pt x="1602" y="216"/>
                  </a:cubicBezTo>
                  <a:cubicBezTo>
                    <a:pt x="1603" y="216"/>
                    <a:pt x="1603" y="216"/>
                    <a:pt x="1603" y="216"/>
                  </a:cubicBezTo>
                  <a:cubicBezTo>
                    <a:pt x="1603" y="218"/>
                    <a:pt x="1603" y="218"/>
                    <a:pt x="1603" y="218"/>
                  </a:cubicBezTo>
                  <a:cubicBezTo>
                    <a:pt x="1606" y="218"/>
                    <a:pt x="1605" y="218"/>
                    <a:pt x="1605" y="218"/>
                  </a:cubicBezTo>
                  <a:cubicBezTo>
                    <a:pt x="1605" y="216"/>
                    <a:pt x="1605" y="216"/>
                    <a:pt x="1605" y="216"/>
                  </a:cubicBezTo>
                  <a:cubicBezTo>
                    <a:pt x="1607" y="216"/>
                    <a:pt x="1607" y="216"/>
                    <a:pt x="1607" y="216"/>
                  </a:cubicBezTo>
                  <a:cubicBezTo>
                    <a:pt x="1607" y="215"/>
                    <a:pt x="1607" y="215"/>
                    <a:pt x="1607" y="215"/>
                  </a:cubicBezTo>
                  <a:cubicBezTo>
                    <a:pt x="1611" y="216"/>
                    <a:pt x="1613" y="217"/>
                    <a:pt x="1615" y="216"/>
                  </a:cubicBezTo>
                  <a:cubicBezTo>
                    <a:pt x="1615" y="218"/>
                    <a:pt x="1615" y="218"/>
                    <a:pt x="1615" y="218"/>
                  </a:cubicBezTo>
                  <a:cubicBezTo>
                    <a:pt x="1616" y="218"/>
                    <a:pt x="1616" y="218"/>
                    <a:pt x="1616" y="218"/>
                  </a:cubicBezTo>
                  <a:cubicBezTo>
                    <a:pt x="1616" y="216"/>
                    <a:pt x="1616" y="216"/>
                    <a:pt x="1616" y="216"/>
                  </a:cubicBezTo>
                  <a:cubicBezTo>
                    <a:pt x="1620" y="216"/>
                    <a:pt x="1622" y="216"/>
                    <a:pt x="1623" y="216"/>
                  </a:cubicBezTo>
                  <a:cubicBezTo>
                    <a:pt x="1623" y="218"/>
                    <a:pt x="1623" y="218"/>
                    <a:pt x="1623" y="218"/>
                  </a:cubicBezTo>
                  <a:cubicBezTo>
                    <a:pt x="1624" y="218"/>
                    <a:pt x="1624" y="218"/>
                    <a:pt x="1624" y="218"/>
                  </a:cubicBezTo>
                  <a:cubicBezTo>
                    <a:pt x="1624" y="219"/>
                    <a:pt x="1624" y="219"/>
                    <a:pt x="1624" y="219"/>
                  </a:cubicBezTo>
                  <a:cubicBezTo>
                    <a:pt x="1629" y="221"/>
                    <a:pt x="1632" y="226"/>
                    <a:pt x="1636" y="226"/>
                  </a:cubicBezTo>
                  <a:cubicBezTo>
                    <a:pt x="1636" y="225"/>
                    <a:pt x="1636" y="225"/>
                    <a:pt x="1636" y="225"/>
                  </a:cubicBezTo>
                  <a:cubicBezTo>
                    <a:pt x="1641" y="228"/>
                    <a:pt x="1641" y="228"/>
                    <a:pt x="1643" y="229"/>
                  </a:cubicBezTo>
                  <a:cubicBezTo>
                    <a:pt x="1641" y="231"/>
                    <a:pt x="1641" y="231"/>
                    <a:pt x="1641" y="231"/>
                  </a:cubicBezTo>
                  <a:cubicBezTo>
                    <a:pt x="1644" y="233"/>
                    <a:pt x="1642" y="234"/>
                    <a:pt x="1642" y="234"/>
                  </a:cubicBezTo>
                  <a:cubicBezTo>
                    <a:pt x="1643" y="234"/>
                    <a:pt x="1643" y="234"/>
                    <a:pt x="1643" y="234"/>
                  </a:cubicBezTo>
                  <a:cubicBezTo>
                    <a:pt x="1644" y="231"/>
                    <a:pt x="1645" y="230"/>
                    <a:pt x="1645" y="229"/>
                  </a:cubicBezTo>
                  <a:cubicBezTo>
                    <a:pt x="1646" y="229"/>
                    <a:pt x="1646" y="229"/>
                    <a:pt x="1646" y="229"/>
                  </a:cubicBezTo>
                  <a:cubicBezTo>
                    <a:pt x="1647" y="225"/>
                    <a:pt x="1651" y="224"/>
                    <a:pt x="1651" y="225"/>
                  </a:cubicBezTo>
                  <a:cubicBezTo>
                    <a:pt x="1652" y="227"/>
                    <a:pt x="1652" y="227"/>
                    <a:pt x="1652" y="227"/>
                  </a:cubicBezTo>
                  <a:cubicBezTo>
                    <a:pt x="1654" y="224"/>
                    <a:pt x="1655" y="223"/>
                    <a:pt x="1655" y="222"/>
                  </a:cubicBezTo>
                  <a:cubicBezTo>
                    <a:pt x="1651" y="219"/>
                    <a:pt x="1657" y="219"/>
                    <a:pt x="1656" y="219"/>
                  </a:cubicBezTo>
                  <a:cubicBezTo>
                    <a:pt x="1656" y="218"/>
                    <a:pt x="1656" y="218"/>
                    <a:pt x="1656" y="218"/>
                  </a:cubicBezTo>
                  <a:cubicBezTo>
                    <a:pt x="1655" y="218"/>
                    <a:pt x="1655" y="218"/>
                    <a:pt x="1655" y="218"/>
                  </a:cubicBezTo>
                  <a:cubicBezTo>
                    <a:pt x="1655" y="216"/>
                    <a:pt x="1655" y="216"/>
                    <a:pt x="1655" y="216"/>
                  </a:cubicBezTo>
                  <a:cubicBezTo>
                    <a:pt x="1656" y="216"/>
                    <a:pt x="1656" y="216"/>
                    <a:pt x="1656" y="216"/>
                  </a:cubicBezTo>
                  <a:cubicBezTo>
                    <a:pt x="1656" y="214"/>
                    <a:pt x="1658" y="214"/>
                    <a:pt x="1658" y="214"/>
                  </a:cubicBezTo>
                  <a:cubicBezTo>
                    <a:pt x="1654" y="212"/>
                    <a:pt x="1654" y="212"/>
                    <a:pt x="1654" y="210"/>
                  </a:cubicBezTo>
                  <a:cubicBezTo>
                    <a:pt x="1653" y="210"/>
                    <a:pt x="1653" y="210"/>
                    <a:pt x="1653" y="210"/>
                  </a:cubicBezTo>
                  <a:cubicBezTo>
                    <a:pt x="1653" y="209"/>
                    <a:pt x="1653" y="209"/>
                    <a:pt x="1653" y="209"/>
                  </a:cubicBezTo>
                  <a:cubicBezTo>
                    <a:pt x="1652" y="209"/>
                    <a:pt x="1652" y="209"/>
                    <a:pt x="1652" y="209"/>
                  </a:cubicBezTo>
                  <a:cubicBezTo>
                    <a:pt x="1652" y="206"/>
                    <a:pt x="1652" y="207"/>
                    <a:pt x="1652" y="207"/>
                  </a:cubicBezTo>
                  <a:cubicBezTo>
                    <a:pt x="1651" y="207"/>
                    <a:pt x="1651" y="207"/>
                    <a:pt x="1651" y="207"/>
                  </a:cubicBezTo>
                  <a:cubicBezTo>
                    <a:pt x="1650" y="203"/>
                    <a:pt x="1648" y="202"/>
                    <a:pt x="1648" y="201"/>
                  </a:cubicBezTo>
                  <a:cubicBezTo>
                    <a:pt x="1647" y="201"/>
                    <a:pt x="1647" y="201"/>
                    <a:pt x="1647" y="201"/>
                  </a:cubicBezTo>
                  <a:cubicBezTo>
                    <a:pt x="1647" y="200"/>
                    <a:pt x="1647" y="200"/>
                    <a:pt x="1647" y="200"/>
                  </a:cubicBezTo>
                  <a:cubicBezTo>
                    <a:pt x="1650" y="200"/>
                    <a:pt x="1649" y="200"/>
                    <a:pt x="1649" y="200"/>
                  </a:cubicBezTo>
                  <a:cubicBezTo>
                    <a:pt x="1649" y="199"/>
                    <a:pt x="1649" y="199"/>
                    <a:pt x="1649" y="199"/>
                  </a:cubicBezTo>
                  <a:cubicBezTo>
                    <a:pt x="1656" y="199"/>
                    <a:pt x="1654" y="197"/>
                    <a:pt x="1658" y="197"/>
                  </a:cubicBezTo>
                  <a:cubicBezTo>
                    <a:pt x="1658" y="193"/>
                    <a:pt x="1661" y="192"/>
                    <a:pt x="1662" y="193"/>
                  </a:cubicBezTo>
                  <a:cubicBezTo>
                    <a:pt x="1662" y="195"/>
                    <a:pt x="1662" y="195"/>
                    <a:pt x="1662" y="195"/>
                  </a:cubicBezTo>
                  <a:cubicBezTo>
                    <a:pt x="1664" y="195"/>
                    <a:pt x="1664" y="195"/>
                    <a:pt x="1664" y="195"/>
                  </a:cubicBezTo>
                  <a:cubicBezTo>
                    <a:pt x="1664" y="198"/>
                    <a:pt x="1664" y="197"/>
                    <a:pt x="1664" y="197"/>
                  </a:cubicBezTo>
                  <a:cubicBezTo>
                    <a:pt x="1666" y="198"/>
                    <a:pt x="1666" y="199"/>
                    <a:pt x="1667" y="199"/>
                  </a:cubicBezTo>
                  <a:cubicBezTo>
                    <a:pt x="1668" y="201"/>
                    <a:pt x="1669" y="201"/>
                    <a:pt x="1668" y="202"/>
                  </a:cubicBezTo>
                  <a:cubicBezTo>
                    <a:pt x="1670" y="202"/>
                    <a:pt x="1670" y="202"/>
                    <a:pt x="1670" y="202"/>
                  </a:cubicBezTo>
                  <a:cubicBezTo>
                    <a:pt x="1670" y="205"/>
                    <a:pt x="1670" y="204"/>
                    <a:pt x="1670" y="204"/>
                  </a:cubicBezTo>
                  <a:cubicBezTo>
                    <a:pt x="1673" y="204"/>
                    <a:pt x="1678" y="204"/>
                    <a:pt x="1678" y="206"/>
                  </a:cubicBezTo>
                  <a:cubicBezTo>
                    <a:pt x="1678" y="203"/>
                    <a:pt x="1678" y="201"/>
                    <a:pt x="1678" y="201"/>
                  </a:cubicBezTo>
                  <a:cubicBezTo>
                    <a:pt x="1682" y="201"/>
                    <a:pt x="1682" y="201"/>
                    <a:pt x="1683" y="201"/>
                  </a:cubicBezTo>
                  <a:cubicBezTo>
                    <a:pt x="1683" y="203"/>
                    <a:pt x="1683" y="203"/>
                    <a:pt x="1683" y="203"/>
                  </a:cubicBezTo>
                  <a:cubicBezTo>
                    <a:pt x="1684" y="202"/>
                    <a:pt x="1684" y="202"/>
                    <a:pt x="1684" y="202"/>
                  </a:cubicBezTo>
                  <a:cubicBezTo>
                    <a:pt x="1684" y="203"/>
                    <a:pt x="1684" y="203"/>
                    <a:pt x="1684" y="203"/>
                  </a:cubicBezTo>
                  <a:cubicBezTo>
                    <a:pt x="1685" y="203"/>
                    <a:pt x="1685" y="203"/>
                    <a:pt x="1685" y="203"/>
                  </a:cubicBezTo>
                  <a:cubicBezTo>
                    <a:pt x="1685" y="204"/>
                    <a:pt x="1685" y="204"/>
                    <a:pt x="1685" y="204"/>
                  </a:cubicBezTo>
                  <a:cubicBezTo>
                    <a:pt x="1689" y="204"/>
                    <a:pt x="1691" y="204"/>
                    <a:pt x="1691" y="204"/>
                  </a:cubicBezTo>
                  <a:cubicBezTo>
                    <a:pt x="1693" y="200"/>
                    <a:pt x="1694" y="199"/>
                    <a:pt x="1694" y="199"/>
                  </a:cubicBezTo>
                  <a:cubicBezTo>
                    <a:pt x="1702" y="199"/>
                    <a:pt x="1700" y="198"/>
                    <a:pt x="1703" y="200"/>
                  </a:cubicBezTo>
                  <a:cubicBezTo>
                    <a:pt x="1703" y="197"/>
                    <a:pt x="1704" y="196"/>
                    <a:pt x="1704" y="196"/>
                  </a:cubicBezTo>
                  <a:cubicBezTo>
                    <a:pt x="1705" y="196"/>
                    <a:pt x="1705" y="196"/>
                    <a:pt x="1705" y="196"/>
                  </a:cubicBezTo>
                  <a:cubicBezTo>
                    <a:pt x="1705" y="193"/>
                    <a:pt x="1703" y="192"/>
                    <a:pt x="1703" y="191"/>
                  </a:cubicBezTo>
                  <a:cubicBezTo>
                    <a:pt x="1707" y="192"/>
                    <a:pt x="1707" y="193"/>
                    <a:pt x="1707" y="193"/>
                  </a:cubicBezTo>
                  <a:cubicBezTo>
                    <a:pt x="1707" y="196"/>
                    <a:pt x="1707" y="200"/>
                    <a:pt x="1707" y="200"/>
                  </a:cubicBezTo>
                  <a:cubicBezTo>
                    <a:pt x="1709" y="200"/>
                    <a:pt x="1709" y="200"/>
                    <a:pt x="1709" y="200"/>
                  </a:cubicBezTo>
                  <a:cubicBezTo>
                    <a:pt x="1709" y="201"/>
                    <a:pt x="1709" y="201"/>
                    <a:pt x="1709" y="201"/>
                  </a:cubicBezTo>
                  <a:cubicBezTo>
                    <a:pt x="1716" y="201"/>
                    <a:pt x="1716" y="207"/>
                    <a:pt x="1719" y="203"/>
                  </a:cubicBezTo>
                  <a:cubicBezTo>
                    <a:pt x="1719" y="204"/>
                    <a:pt x="1719" y="204"/>
                    <a:pt x="1719" y="204"/>
                  </a:cubicBezTo>
                  <a:cubicBezTo>
                    <a:pt x="1722" y="205"/>
                    <a:pt x="1722" y="206"/>
                    <a:pt x="1723" y="206"/>
                  </a:cubicBezTo>
                  <a:cubicBezTo>
                    <a:pt x="1723" y="204"/>
                    <a:pt x="1723" y="204"/>
                    <a:pt x="1723" y="204"/>
                  </a:cubicBezTo>
                  <a:cubicBezTo>
                    <a:pt x="1726" y="204"/>
                    <a:pt x="1727" y="204"/>
                    <a:pt x="1728" y="204"/>
                  </a:cubicBezTo>
                  <a:cubicBezTo>
                    <a:pt x="1728" y="206"/>
                    <a:pt x="1728" y="206"/>
                    <a:pt x="1728" y="206"/>
                  </a:cubicBezTo>
                  <a:cubicBezTo>
                    <a:pt x="1730" y="206"/>
                    <a:pt x="1730" y="206"/>
                    <a:pt x="1730" y="206"/>
                  </a:cubicBezTo>
                  <a:cubicBezTo>
                    <a:pt x="1730" y="204"/>
                    <a:pt x="1730" y="204"/>
                    <a:pt x="1730" y="204"/>
                  </a:cubicBezTo>
                  <a:cubicBezTo>
                    <a:pt x="1733" y="204"/>
                    <a:pt x="1732" y="204"/>
                    <a:pt x="1732" y="204"/>
                  </a:cubicBezTo>
                  <a:cubicBezTo>
                    <a:pt x="1732" y="203"/>
                    <a:pt x="1732" y="203"/>
                    <a:pt x="1732" y="203"/>
                  </a:cubicBezTo>
                  <a:cubicBezTo>
                    <a:pt x="1734" y="203"/>
                    <a:pt x="1734" y="203"/>
                    <a:pt x="1734" y="203"/>
                  </a:cubicBezTo>
                  <a:cubicBezTo>
                    <a:pt x="1734" y="202"/>
                    <a:pt x="1734" y="202"/>
                    <a:pt x="1734" y="202"/>
                  </a:cubicBezTo>
                  <a:cubicBezTo>
                    <a:pt x="1735" y="202"/>
                    <a:pt x="1735" y="202"/>
                    <a:pt x="1735" y="202"/>
                  </a:cubicBezTo>
                  <a:cubicBezTo>
                    <a:pt x="1735" y="203"/>
                    <a:pt x="1735" y="203"/>
                    <a:pt x="1735" y="203"/>
                  </a:cubicBezTo>
                  <a:cubicBezTo>
                    <a:pt x="1737" y="203"/>
                    <a:pt x="1737" y="203"/>
                    <a:pt x="1737" y="203"/>
                  </a:cubicBezTo>
                  <a:cubicBezTo>
                    <a:pt x="1737" y="204"/>
                    <a:pt x="1737" y="204"/>
                    <a:pt x="1737" y="204"/>
                  </a:cubicBezTo>
                  <a:cubicBezTo>
                    <a:pt x="1736" y="204"/>
                    <a:pt x="1736" y="204"/>
                    <a:pt x="1736" y="204"/>
                  </a:cubicBezTo>
                  <a:cubicBezTo>
                    <a:pt x="1736" y="206"/>
                    <a:pt x="1736" y="206"/>
                    <a:pt x="1736" y="206"/>
                  </a:cubicBezTo>
                  <a:cubicBezTo>
                    <a:pt x="1740" y="206"/>
                    <a:pt x="1738" y="209"/>
                    <a:pt x="1738" y="209"/>
                  </a:cubicBezTo>
                  <a:cubicBezTo>
                    <a:pt x="1739" y="209"/>
                    <a:pt x="1739" y="209"/>
                    <a:pt x="1739" y="209"/>
                  </a:cubicBezTo>
                  <a:cubicBezTo>
                    <a:pt x="1739" y="210"/>
                    <a:pt x="1739" y="210"/>
                    <a:pt x="1739" y="210"/>
                  </a:cubicBezTo>
                  <a:cubicBezTo>
                    <a:pt x="1741" y="210"/>
                    <a:pt x="1741" y="210"/>
                    <a:pt x="1741" y="210"/>
                  </a:cubicBezTo>
                  <a:cubicBezTo>
                    <a:pt x="1741" y="212"/>
                    <a:pt x="1741" y="212"/>
                    <a:pt x="1741" y="212"/>
                  </a:cubicBezTo>
                  <a:cubicBezTo>
                    <a:pt x="1742" y="212"/>
                    <a:pt x="1742" y="212"/>
                    <a:pt x="1742" y="212"/>
                  </a:cubicBezTo>
                  <a:cubicBezTo>
                    <a:pt x="1742" y="213"/>
                    <a:pt x="1742" y="213"/>
                    <a:pt x="1742" y="213"/>
                  </a:cubicBezTo>
                  <a:cubicBezTo>
                    <a:pt x="1743" y="213"/>
                    <a:pt x="1743" y="213"/>
                    <a:pt x="1743" y="213"/>
                  </a:cubicBezTo>
                  <a:cubicBezTo>
                    <a:pt x="1743" y="212"/>
                    <a:pt x="1743" y="212"/>
                    <a:pt x="1743" y="212"/>
                  </a:cubicBezTo>
                  <a:cubicBezTo>
                    <a:pt x="1747" y="212"/>
                    <a:pt x="1745" y="209"/>
                    <a:pt x="1745" y="209"/>
                  </a:cubicBezTo>
                  <a:cubicBezTo>
                    <a:pt x="1747" y="209"/>
                    <a:pt x="1747" y="209"/>
                    <a:pt x="1747" y="209"/>
                  </a:cubicBezTo>
                  <a:cubicBezTo>
                    <a:pt x="1747" y="208"/>
                    <a:pt x="1747" y="208"/>
                    <a:pt x="1747" y="208"/>
                  </a:cubicBezTo>
                  <a:cubicBezTo>
                    <a:pt x="1748" y="208"/>
                    <a:pt x="1748" y="208"/>
                    <a:pt x="1748" y="208"/>
                  </a:cubicBezTo>
                  <a:cubicBezTo>
                    <a:pt x="1748" y="205"/>
                    <a:pt x="1749" y="205"/>
                    <a:pt x="1749" y="204"/>
                  </a:cubicBezTo>
                  <a:cubicBezTo>
                    <a:pt x="1750" y="204"/>
                    <a:pt x="1750" y="204"/>
                    <a:pt x="1750" y="204"/>
                  </a:cubicBezTo>
                  <a:cubicBezTo>
                    <a:pt x="1750" y="203"/>
                    <a:pt x="1750" y="203"/>
                    <a:pt x="1750" y="203"/>
                  </a:cubicBezTo>
                  <a:cubicBezTo>
                    <a:pt x="1754" y="203"/>
                    <a:pt x="1754" y="203"/>
                    <a:pt x="1755" y="203"/>
                  </a:cubicBezTo>
                  <a:cubicBezTo>
                    <a:pt x="1755" y="200"/>
                    <a:pt x="1757" y="200"/>
                    <a:pt x="1756" y="200"/>
                  </a:cubicBezTo>
                  <a:cubicBezTo>
                    <a:pt x="1757" y="200"/>
                    <a:pt x="1757" y="200"/>
                    <a:pt x="1757" y="200"/>
                  </a:cubicBezTo>
                  <a:cubicBezTo>
                    <a:pt x="1757" y="197"/>
                    <a:pt x="1757" y="198"/>
                    <a:pt x="1757" y="197"/>
                  </a:cubicBezTo>
                  <a:cubicBezTo>
                    <a:pt x="1758" y="197"/>
                    <a:pt x="1758" y="197"/>
                    <a:pt x="1758" y="197"/>
                  </a:cubicBezTo>
                  <a:cubicBezTo>
                    <a:pt x="1758" y="194"/>
                    <a:pt x="1758" y="192"/>
                    <a:pt x="1758" y="191"/>
                  </a:cubicBezTo>
                  <a:cubicBezTo>
                    <a:pt x="1760" y="191"/>
                    <a:pt x="1760" y="191"/>
                    <a:pt x="1760" y="191"/>
                  </a:cubicBezTo>
                  <a:cubicBezTo>
                    <a:pt x="1760" y="189"/>
                    <a:pt x="1760" y="189"/>
                    <a:pt x="1760" y="189"/>
                  </a:cubicBezTo>
                  <a:cubicBezTo>
                    <a:pt x="1761" y="189"/>
                    <a:pt x="1761" y="189"/>
                    <a:pt x="1761" y="189"/>
                  </a:cubicBezTo>
                  <a:cubicBezTo>
                    <a:pt x="1761" y="186"/>
                    <a:pt x="1761" y="187"/>
                    <a:pt x="1761" y="187"/>
                  </a:cubicBezTo>
                  <a:cubicBezTo>
                    <a:pt x="1764" y="187"/>
                    <a:pt x="1763" y="187"/>
                    <a:pt x="1763" y="187"/>
                  </a:cubicBezTo>
                  <a:cubicBezTo>
                    <a:pt x="1763" y="190"/>
                    <a:pt x="1766" y="189"/>
                    <a:pt x="1766" y="189"/>
                  </a:cubicBezTo>
                  <a:cubicBezTo>
                    <a:pt x="1769" y="194"/>
                    <a:pt x="1772" y="198"/>
                    <a:pt x="1774" y="199"/>
                  </a:cubicBezTo>
                  <a:cubicBezTo>
                    <a:pt x="1774" y="200"/>
                    <a:pt x="1774" y="200"/>
                    <a:pt x="1774" y="200"/>
                  </a:cubicBezTo>
                  <a:cubicBezTo>
                    <a:pt x="1775" y="200"/>
                    <a:pt x="1775" y="200"/>
                    <a:pt x="1775" y="200"/>
                  </a:cubicBezTo>
                  <a:cubicBezTo>
                    <a:pt x="1775" y="201"/>
                    <a:pt x="1775" y="201"/>
                    <a:pt x="1775" y="201"/>
                  </a:cubicBezTo>
                  <a:cubicBezTo>
                    <a:pt x="1776" y="201"/>
                    <a:pt x="1776" y="201"/>
                    <a:pt x="1776" y="201"/>
                  </a:cubicBezTo>
                  <a:cubicBezTo>
                    <a:pt x="1776" y="202"/>
                    <a:pt x="1776" y="202"/>
                    <a:pt x="1776" y="202"/>
                  </a:cubicBezTo>
                  <a:cubicBezTo>
                    <a:pt x="1779" y="202"/>
                    <a:pt x="1780" y="202"/>
                    <a:pt x="1780" y="202"/>
                  </a:cubicBezTo>
                  <a:cubicBezTo>
                    <a:pt x="1780" y="203"/>
                    <a:pt x="1780" y="203"/>
                    <a:pt x="1780" y="203"/>
                  </a:cubicBezTo>
                  <a:cubicBezTo>
                    <a:pt x="1785" y="203"/>
                    <a:pt x="1788" y="201"/>
                    <a:pt x="1792" y="202"/>
                  </a:cubicBezTo>
                  <a:cubicBezTo>
                    <a:pt x="1792" y="199"/>
                    <a:pt x="1795" y="198"/>
                    <a:pt x="1794" y="197"/>
                  </a:cubicBezTo>
                  <a:cubicBezTo>
                    <a:pt x="1796" y="196"/>
                    <a:pt x="1796" y="196"/>
                    <a:pt x="1796" y="196"/>
                  </a:cubicBezTo>
                  <a:cubicBezTo>
                    <a:pt x="1796" y="195"/>
                    <a:pt x="1796" y="195"/>
                    <a:pt x="1796" y="195"/>
                  </a:cubicBezTo>
                  <a:cubicBezTo>
                    <a:pt x="1806" y="194"/>
                    <a:pt x="1812" y="195"/>
                    <a:pt x="1815" y="193"/>
                  </a:cubicBezTo>
                  <a:cubicBezTo>
                    <a:pt x="1815" y="197"/>
                    <a:pt x="1815" y="197"/>
                    <a:pt x="1815" y="197"/>
                  </a:cubicBezTo>
                  <a:cubicBezTo>
                    <a:pt x="1818" y="198"/>
                    <a:pt x="1820" y="200"/>
                    <a:pt x="1820" y="200"/>
                  </a:cubicBezTo>
                  <a:cubicBezTo>
                    <a:pt x="1827" y="218"/>
                    <a:pt x="1860" y="207"/>
                    <a:pt x="1859" y="204"/>
                  </a:cubicBezTo>
                  <a:cubicBezTo>
                    <a:pt x="1861" y="198"/>
                    <a:pt x="1861" y="199"/>
                    <a:pt x="1860" y="197"/>
                  </a:cubicBezTo>
                  <a:cubicBezTo>
                    <a:pt x="1866" y="195"/>
                    <a:pt x="1877" y="189"/>
                    <a:pt x="1877" y="188"/>
                  </a:cubicBezTo>
                  <a:cubicBezTo>
                    <a:pt x="1879" y="192"/>
                    <a:pt x="1882" y="193"/>
                    <a:pt x="1883" y="193"/>
                  </a:cubicBezTo>
                  <a:cubicBezTo>
                    <a:pt x="1883" y="195"/>
                    <a:pt x="1883" y="195"/>
                    <a:pt x="1883" y="195"/>
                  </a:cubicBezTo>
                  <a:cubicBezTo>
                    <a:pt x="1882" y="195"/>
                    <a:pt x="1882" y="195"/>
                    <a:pt x="1882" y="195"/>
                  </a:cubicBezTo>
                  <a:cubicBezTo>
                    <a:pt x="1880" y="199"/>
                    <a:pt x="1876" y="201"/>
                    <a:pt x="1877" y="203"/>
                  </a:cubicBezTo>
                  <a:cubicBezTo>
                    <a:pt x="1876" y="203"/>
                    <a:pt x="1876" y="203"/>
                    <a:pt x="1876" y="203"/>
                  </a:cubicBezTo>
                  <a:cubicBezTo>
                    <a:pt x="1875" y="207"/>
                    <a:pt x="1874" y="208"/>
                    <a:pt x="1875" y="209"/>
                  </a:cubicBezTo>
                  <a:cubicBezTo>
                    <a:pt x="1876" y="209"/>
                    <a:pt x="1876" y="209"/>
                    <a:pt x="1876" y="209"/>
                  </a:cubicBezTo>
                  <a:cubicBezTo>
                    <a:pt x="1876" y="212"/>
                    <a:pt x="1876" y="213"/>
                    <a:pt x="1876" y="213"/>
                  </a:cubicBezTo>
                  <a:cubicBezTo>
                    <a:pt x="1877" y="213"/>
                    <a:pt x="1877" y="213"/>
                    <a:pt x="1877" y="213"/>
                  </a:cubicBezTo>
                  <a:cubicBezTo>
                    <a:pt x="1877" y="215"/>
                    <a:pt x="1877" y="216"/>
                    <a:pt x="1877" y="216"/>
                  </a:cubicBezTo>
                  <a:cubicBezTo>
                    <a:pt x="1882" y="219"/>
                    <a:pt x="1882" y="220"/>
                    <a:pt x="1884" y="220"/>
                  </a:cubicBezTo>
                  <a:cubicBezTo>
                    <a:pt x="1884" y="224"/>
                    <a:pt x="1887" y="222"/>
                    <a:pt x="1888" y="222"/>
                  </a:cubicBezTo>
                  <a:cubicBezTo>
                    <a:pt x="1888" y="223"/>
                    <a:pt x="1888" y="223"/>
                    <a:pt x="1888" y="223"/>
                  </a:cubicBezTo>
                  <a:cubicBezTo>
                    <a:pt x="1895" y="222"/>
                    <a:pt x="1898" y="227"/>
                    <a:pt x="1902" y="227"/>
                  </a:cubicBezTo>
                  <a:cubicBezTo>
                    <a:pt x="1902" y="230"/>
                    <a:pt x="1902" y="229"/>
                    <a:pt x="1902" y="229"/>
                  </a:cubicBezTo>
                  <a:cubicBezTo>
                    <a:pt x="1903" y="229"/>
                    <a:pt x="1903" y="229"/>
                    <a:pt x="1903" y="229"/>
                  </a:cubicBezTo>
                  <a:cubicBezTo>
                    <a:pt x="1903" y="233"/>
                    <a:pt x="1903" y="235"/>
                    <a:pt x="1903" y="236"/>
                  </a:cubicBezTo>
                  <a:cubicBezTo>
                    <a:pt x="1906" y="236"/>
                    <a:pt x="1905" y="236"/>
                    <a:pt x="1906" y="236"/>
                  </a:cubicBezTo>
                  <a:cubicBezTo>
                    <a:pt x="1906" y="238"/>
                    <a:pt x="1906" y="238"/>
                    <a:pt x="1906" y="238"/>
                  </a:cubicBezTo>
                  <a:cubicBezTo>
                    <a:pt x="1909" y="238"/>
                    <a:pt x="1909" y="238"/>
                    <a:pt x="1909" y="238"/>
                  </a:cubicBezTo>
                  <a:cubicBezTo>
                    <a:pt x="1909" y="239"/>
                    <a:pt x="1909" y="239"/>
                    <a:pt x="1909" y="239"/>
                  </a:cubicBezTo>
                  <a:cubicBezTo>
                    <a:pt x="1910" y="239"/>
                    <a:pt x="1910" y="239"/>
                    <a:pt x="1910" y="239"/>
                  </a:cubicBezTo>
                  <a:cubicBezTo>
                    <a:pt x="1910" y="242"/>
                    <a:pt x="1912" y="242"/>
                    <a:pt x="1911" y="242"/>
                  </a:cubicBezTo>
                  <a:cubicBezTo>
                    <a:pt x="1910" y="242"/>
                    <a:pt x="1910" y="242"/>
                    <a:pt x="1910" y="242"/>
                  </a:cubicBezTo>
                  <a:cubicBezTo>
                    <a:pt x="1910" y="244"/>
                    <a:pt x="1910" y="244"/>
                    <a:pt x="1910" y="244"/>
                  </a:cubicBezTo>
                  <a:cubicBezTo>
                    <a:pt x="1903" y="246"/>
                    <a:pt x="1905" y="246"/>
                    <a:pt x="1903" y="246"/>
                  </a:cubicBezTo>
                  <a:cubicBezTo>
                    <a:pt x="1902" y="253"/>
                    <a:pt x="1901" y="256"/>
                    <a:pt x="1901" y="258"/>
                  </a:cubicBezTo>
                  <a:cubicBezTo>
                    <a:pt x="1896" y="259"/>
                    <a:pt x="1898" y="262"/>
                    <a:pt x="1897" y="261"/>
                  </a:cubicBezTo>
                  <a:cubicBezTo>
                    <a:pt x="1896" y="261"/>
                    <a:pt x="1896" y="261"/>
                    <a:pt x="1896" y="261"/>
                  </a:cubicBezTo>
                  <a:cubicBezTo>
                    <a:pt x="1896" y="265"/>
                    <a:pt x="1896" y="266"/>
                    <a:pt x="1896" y="267"/>
                  </a:cubicBezTo>
                  <a:cubicBezTo>
                    <a:pt x="1895" y="267"/>
                    <a:pt x="1895" y="267"/>
                    <a:pt x="1895" y="267"/>
                  </a:cubicBezTo>
                  <a:cubicBezTo>
                    <a:pt x="1895" y="273"/>
                    <a:pt x="1894" y="278"/>
                    <a:pt x="1894" y="280"/>
                  </a:cubicBezTo>
                  <a:cubicBezTo>
                    <a:pt x="1895" y="280"/>
                    <a:pt x="1895" y="280"/>
                    <a:pt x="1895" y="280"/>
                  </a:cubicBezTo>
                  <a:cubicBezTo>
                    <a:pt x="1895" y="283"/>
                    <a:pt x="1897" y="283"/>
                    <a:pt x="1896" y="284"/>
                  </a:cubicBezTo>
                  <a:cubicBezTo>
                    <a:pt x="1892" y="285"/>
                    <a:pt x="1891" y="285"/>
                    <a:pt x="1889" y="285"/>
                  </a:cubicBezTo>
                  <a:cubicBezTo>
                    <a:pt x="1889" y="286"/>
                    <a:pt x="1889" y="286"/>
                    <a:pt x="1889" y="286"/>
                  </a:cubicBezTo>
                  <a:cubicBezTo>
                    <a:pt x="1885" y="286"/>
                    <a:pt x="1884" y="290"/>
                    <a:pt x="1882" y="289"/>
                  </a:cubicBezTo>
                  <a:cubicBezTo>
                    <a:pt x="1881" y="294"/>
                    <a:pt x="1879" y="293"/>
                    <a:pt x="1879" y="295"/>
                  </a:cubicBezTo>
                  <a:cubicBezTo>
                    <a:pt x="1877" y="295"/>
                    <a:pt x="1876" y="295"/>
                    <a:pt x="1876" y="295"/>
                  </a:cubicBezTo>
                  <a:cubicBezTo>
                    <a:pt x="1876" y="296"/>
                    <a:pt x="1876" y="296"/>
                    <a:pt x="1876" y="296"/>
                  </a:cubicBezTo>
                  <a:cubicBezTo>
                    <a:pt x="1871" y="295"/>
                    <a:pt x="1870" y="297"/>
                    <a:pt x="1870" y="298"/>
                  </a:cubicBezTo>
                  <a:cubicBezTo>
                    <a:pt x="1871" y="298"/>
                    <a:pt x="1871" y="298"/>
                    <a:pt x="1871" y="298"/>
                  </a:cubicBezTo>
                  <a:cubicBezTo>
                    <a:pt x="1871" y="301"/>
                    <a:pt x="1871" y="302"/>
                    <a:pt x="1871" y="303"/>
                  </a:cubicBezTo>
                  <a:cubicBezTo>
                    <a:pt x="1872" y="303"/>
                    <a:pt x="1872" y="303"/>
                    <a:pt x="1872" y="303"/>
                  </a:cubicBezTo>
                  <a:cubicBezTo>
                    <a:pt x="1872" y="304"/>
                    <a:pt x="1872" y="304"/>
                    <a:pt x="1872" y="304"/>
                  </a:cubicBezTo>
                  <a:cubicBezTo>
                    <a:pt x="1871" y="304"/>
                    <a:pt x="1871" y="304"/>
                    <a:pt x="1871" y="304"/>
                  </a:cubicBezTo>
                  <a:cubicBezTo>
                    <a:pt x="1871" y="305"/>
                    <a:pt x="1871" y="305"/>
                    <a:pt x="1871" y="305"/>
                  </a:cubicBezTo>
                  <a:cubicBezTo>
                    <a:pt x="1875" y="306"/>
                    <a:pt x="1875" y="303"/>
                    <a:pt x="1875" y="303"/>
                  </a:cubicBezTo>
                  <a:cubicBezTo>
                    <a:pt x="1876" y="303"/>
                    <a:pt x="1876" y="303"/>
                    <a:pt x="1876" y="303"/>
                  </a:cubicBezTo>
                  <a:cubicBezTo>
                    <a:pt x="1876" y="304"/>
                    <a:pt x="1876" y="304"/>
                    <a:pt x="1876" y="304"/>
                  </a:cubicBezTo>
                  <a:cubicBezTo>
                    <a:pt x="1878" y="304"/>
                    <a:pt x="1879" y="304"/>
                    <a:pt x="1879" y="304"/>
                  </a:cubicBezTo>
                  <a:cubicBezTo>
                    <a:pt x="1879" y="303"/>
                    <a:pt x="1879" y="303"/>
                    <a:pt x="1879" y="303"/>
                  </a:cubicBezTo>
                  <a:cubicBezTo>
                    <a:pt x="1882" y="303"/>
                    <a:pt x="1882" y="303"/>
                    <a:pt x="1882" y="303"/>
                  </a:cubicBezTo>
                  <a:cubicBezTo>
                    <a:pt x="1882" y="306"/>
                    <a:pt x="1882" y="305"/>
                    <a:pt x="1882" y="305"/>
                  </a:cubicBezTo>
                  <a:cubicBezTo>
                    <a:pt x="1883" y="304"/>
                    <a:pt x="1883" y="304"/>
                    <a:pt x="1883" y="304"/>
                  </a:cubicBezTo>
                  <a:cubicBezTo>
                    <a:pt x="1883" y="305"/>
                    <a:pt x="1883" y="305"/>
                    <a:pt x="1883" y="305"/>
                  </a:cubicBezTo>
                  <a:cubicBezTo>
                    <a:pt x="1884" y="305"/>
                    <a:pt x="1884" y="305"/>
                    <a:pt x="1884" y="305"/>
                  </a:cubicBezTo>
                  <a:cubicBezTo>
                    <a:pt x="1884" y="306"/>
                    <a:pt x="1884" y="306"/>
                    <a:pt x="1884" y="306"/>
                  </a:cubicBezTo>
                  <a:cubicBezTo>
                    <a:pt x="1887" y="306"/>
                    <a:pt x="1886" y="306"/>
                    <a:pt x="1887" y="306"/>
                  </a:cubicBezTo>
                  <a:cubicBezTo>
                    <a:pt x="1887" y="309"/>
                    <a:pt x="1887" y="309"/>
                    <a:pt x="1887" y="309"/>
                  </a:cubicBezTo>
                  <a:cubicBezTo>
                    <a:pt x="1889" y="309"/>
                    <a:pt x="1889" y="309"/>
                    <a:pt x="1889" y="309"/>
                  </a:cubicBezTo>
                  <a:cubicBezTo>
                    <a:pt x="1889" y="310"/>
                    <a:pt x="1889" y="310"/>
                    <a:pt x="1889" y="310"/>
                  </a:cubicBezTo>
                  <a:cubicBezTo>
                    <a:pt x="1888" y="310"/>
                    <a:pt x="1888" y="310"/>
                    <a:pt x="1888" y="310"/>
                  </a:cubicBezTo>
                  <a:cubicBezTo>
                    <a:pt x="1888" y="313"/>
                    <a:pt x="1888" y="312"/>
                    <a:pt x="1888" y="312"/>
                  </a:cubicBezTo>
                  <a:cubicBezTo>
                    <a:pt x="1890" y="312"/>
                    <a:pt x="1890" y="312"/>
                    <a:pt x="1890" y="312"/>
                  </a:cubicBezTo>
                  <a:cubicBezTo>
                    <a:pt x="1890" y="314"/>
                    <a:pt x="1890" y="314"/>
                    <a:pt x="1890" y="314"/>
                  </a:cubicBezTo>
                  <a:cubicBezTo>
                    <a:pt x="1891" y="314"/>
                    <a:pt x="1891" y="314"/>
                    <a:pt x="1891" y="314"/>
                  </a:cubicBezTo>
                  <a:cubicBezTo>
                    <a:pt x="1891" y="312"/>
                    <a:pt x="1891" y="312"/>
                    <a:pt x="1891" y="312"/>
                  </a:cubicBezTo>
                  <a:cubicBezTo>
                    <a:pt x="1894" y="312"/>
                    <a:pt x="1893" y="312"/>
                    <a:pt x="1894" y="312"/>
                  </a:cubicBezTo>
                  <a:cubicBezTo>
                    <a:pt x="1894" y="314"/>
                    <a:pt x="1894" y="314"/>
                    <a:pt x="1894" y="314"/>
                  </a:cubicBezTo>
                  <a:cubicBezTo>
                    <a:pt x="1895" y="314"/>
                    <a:pt x="1895" y="314"/>
                    <a:pt x="1895" y="314"/>
                  </a:cubicBezTo>
                  <a:cubicBezTo>
                    <a:pt x="1895" y="315"/>
                    <a:pt x="1895" y="315"/>
                    <a:pt x="1895" y="315"/>
                  </a:cubicBezTo>
                  <a:cubicBezTo>
                    <a:pt x="1898" y="315"/>
                    <a:pt x="1897" y="315"/>
                    <a:pt x="1897" y="315"/>
                  </a:cubicBezTo>
                  <a:cubicBezTo>
                    <a:pt x="1897" y="314"/>
                    <a:pt x="1897" y="314"/>
                    <a:pt x="1897" y="314"/>
                  </a:cubicBezTo>
                  <a:cubicBezTo>
                    <a:pt x="1896" y="314"/>
                    <a:pt x="1896" y="314"/>
                    <a:pt x="1896" y="314"/>
                  </a:cubicBezTo>
                  <a:cubicBezTo>
                    <a:pt x="1897" y="312"/>
                    <a:pt x="1897" y="312"/>
                    <a:pt x="1897" y="312"/>
                  </a:cubicBezTo>
                  <a:cubicBezTo>
                    <a:pt x="1899" y="314"/>
                    <a:pt x="1899" y="313"/>
                    <a:pt x="1900" y="314"/>
                  </a:cubicBezTo>
                  <a:cubicBezTo>
                    <a:pt x="1900" y="312"/>
                    <a:pt x="1900" y="312"/>
                    <a:pt x="1900" y="312"/>
                  </a:cubicBezTo>
                  <a:cubicBezTo>
                    <a:pt x="1906" y="308"/>
                    <a:pt x="1910" y="312"/>
                    <a:pt x="1915" y="311"/>
                  </a:cubicBezTo>
                  <a:cubicBezTo>
                    <a:pt x="1913" y="306"/>
                    <a:pt x="1914" y="303"/>
                    <a:pt x="1915" y="301"/>
                  </a:cubicBezTo>
                  <a:cubicBezTo>
                    <a:pt x="1918" y="301"/>
                    <a:pt x="1918" y="302"/>
                    <a:pt x="1919" y="302"/>
                  </a:cubicBezTo>
                  <a:cubicBezTo>
                    <a:pt x="1920" y="307"/>
                    <a:pt x="1923" y="306"/>
                    <a:pt x="1923" y="306"/>
                  </a:cubicBezTo>
                  <a:cubicBezTo>
                    <a:pt x="1922" y="311"/>
                    <a:pt x="1920" y="319"/>
                    <a:pt x="1920" y="320"/>
                  </a:cubicBezTo>
                  <a:cubicBezTo>
                    <a:pt x="1919" y="320"/>
                    <a:pt x="1919" y="320"/>
                    <a:pt x="1919" y="320"/>
                  </a:cubicBezTo>
                  <a:cubicBezTo>
                    <a:pt x="1919" y="322"/>
                    <a:pt x="1919" y="323"/>
                    <a:pt x="1919" y="323"/>
                  </a:cubicBezTo>
                  <a:cubicBezTo>
                    <a:pt x="1910" y="325"/>
                    <a:pt x="1903" y="322"/>
                    <a:pt x="1900" y="323"/>
                  </a:cubicBezTo>
                  <a:cubicBezTo>
                    <a:pt x="1900" y="324"/>
                    <a:pt x="1900" y="324"/>
                    <a:pt x="1900" y="324"/>
                  </a:cubicBezTo>
                  <a:cubicBezTo>
                    <a:pt x="1897" y="324"/>
                    <a:pt x="1897" y="324"/>
                    <a:pt x="1897" y="324"/>
                  </a:cubicBezTo>
                  <a:cubicBezTo>
                    <a:pt x="1897" y="323"/>
                    <a:pt x="1897" y="323"/>
                    <a:pt x="1897" y="323"/>
                  </a:cubicBezTo>
                  <a:cubicBezTo>
                    <a:pt x="1896" y="323"/>
                    <a:pt x="1896" y="323"/>
                    <a:pt x="1896" y="323"/>
                  </a:cubicBezTo>
                  <a:cubicBezTo>
                    <a:pt x="1895" y="326"/>
                    <a:pt x="1897" y="327"/>
                    <a:pt x="1897" y="327"/>
                  </a:cubicBezTo>
                  <a:cubicBezTo>
                    <a:pt x="1896" y="327"/>
                    <a:pt x="1896" y="327"/>
                    <a:pt x="1896" y="327"/>
                  </a:cubicBezTo>
                  <a:cubicBezTo>
                    <a:pt x="1896" y="329"/>
                    <a:pt x="1896" y="330"/>
                    <a:pt x="1896" y="330"/>
                  </a:cubicBezTo>
                  <a:cubicBezTo>
                    <a:pt x="1897" y="330"/>
                    <a:pt x="1897" y="330"/>
                    <a:pt x="1897" y="330"/>
                  </a:cubicBezTo>
                  <a:cubicBezTo>
                    <a:pt x="1897" y="331"/>
                    <a:pt x="1897" y="331"/>
                    <a:pt x="1897" y="331"/>
                  </a:cubicBezTo>
                  <a:cubicBezTo>
                    <a:pt x="1898" y="331"/>
                    <a:pt x="1898" y="331"/>
                    <a:pt x="1898" y="331"/>
                  </a:cubicBezTo>
                  <a:cubicBezTo>
                    <a:pt x="1898" y="334"/>
                    <a:pt x="1898" y="333"/>
                    <a:pt x="1898" y="334"/>
                  </a:cubicBezTo>
                  <a:cubicBezTo>
                    <a:pt x="1897" y="334"/>
                    <a:pt x="1897" y="334"/>
                    <a:pt x="1897" y="334"/>
                  </a:cubicBezTo>
                  <a:cubicBezTo>
                    <a:pt x="1897" y="336"/>
                    <a:pt x="1897" y="336"/>
                    <a:pt x="1897" y="336"/>
                  </a:cubicBezTo>
                  <a:cubicBezTo>
                    <a:pt x="1898" y="336"/>
                    <a:pt x="1898" y="336"/>
                    <a:pt x="1898" y="336"/>
                  </a:cubicBezTo>
                  <a:cubicBezTo>
                    <a:pt x="1898" y="337"/>
                    <a:pt x="1898" y="337"/>
                    <a:pt x="1898" y="337"/>
                  </a:cubicBezTo>
                  <a:cubicBezTo>
                    <a:pt x="1896" y="337"/>
                    <a:pt x="1896" y="337"/>
                    <a:pt x="1896" y="337"/>
                  </a:cubicBezTo>
                  <a:cubicBezTo>
                    <a:pt x="1896" y="338"/>
                    <a:pt x="1896" y="338"/>
                    <a:pt x="1896" y="338"/>
                  </a:cubicBezTo>
                  <a:cubicBezTo>
                    <a:pt x="1895" y="338"/>
                    <a:pt x="1895" y="338"/>
                    <a:pt x="1895" y="338"/>
                  </a:cubicBezTo>
                  <a:cubicBezTo>
                    <a:pt x="1895" y="340"/>
                    <a:pt x="1895" y="340"/>
                    <a:pt x="1895" y="340"/>
                  </a:cubicBezTo>
                  <a:cubicBezTo>
                    <a:pt x="1896" y="340"/>
                    <a:pt x="1896" y="340"/>
                    <a:pt x="1896" y="340"/>
                  </a:cubicBezTo>
                  <a:cubicBezTo>
                    <a:pt x="1896" y="343"/>
                    <a:pt x="1896" y="345"/>
                    <a:pt x="1896" y="346"/>
                  </a:cubicBezTo>
                  <a:cubicBezTo>
                    <a:pt x="1895" y="346"/>
                    <a:pt x="1895" y="346"/>
                    <a:pt x="1895" y="346"/>
                  </a:cubicBezTo>
                  <a:cubicBezTo>
                    <a:pt x="1895" y="347"/>
                    <a:pt x="1895" y="347"/>
                    <a:pt x="1895" y="347"/>
                  </a:cubicBezTo>
                  <a:cubicBezTo>
                    <a:pt x="1896" y="347"/>
                    <a:pt x="1896" y="347"/>
                    <a:pt x="1896" y="347"/>
                  </a:cubicBezTo>
                  <a:cubicBezTo>
                    <a:pt x="1896" y="350"/>
                    <a:pt x="1896" y="349"/>
                    <a:pt x="1896" y="349"/>
                  </a:cubicBezTo>
                  <a:cubicBezTo>
                    <a:pt x="1900" y="349"/>
                    <a:pt x="1898" y="352"/>
                    <a:pt x="1898" y="352"/>
                  </a:cubicBezTo>
                  <a:cubicBezTo>
                    <a:pt x="1900" y="352"/>
                    <a:pt x="1900" y="352"/>
                    <a:pt x="1900" y="352"/>
                  </a:cubicBezTo>
                  <a:cubicBezTo>
                    <a:pt x="1897" y="354"/>
                    <a:pt x="1899" y="355"/>
                    <a:pt x="1898" y="355"/>
                  </a:cubicBezTo>
                  <a:cubicBezTo>
                    <a:pt x="1900" y="355"/>
                    <a:pt x="1900" y="355"/>
                    <a:pt x="1900" y="355"/>
                  </a:cubicBezTo>
                  <a:cubicBezTo>
                    <a:pt x="1900" y="358"/>
                    <a:pt x="1898" y="359"/>
                    <a:pt x="1898" y="360"/>
                  </a:cubicBezTo>
                  <a:cubicBezTo>
                    <a:pt x="1900" y="360"/>
                    <a:pt x="1900" y="360"/>
                    <a:pt x="1900" y="360"/>
                  </a:cubicBezTo>
                  <a:cubicBezTo>
                    <a:pt x="1899" y="363"/>
                    <a:pt x="1897" y="365"/>
                    <a:pt x="1897" y="366"/>
                  </a:cubicBezTo>
                  <a:cubicBezTo>
                    <a:pt x="1898" y="366"/>
                    <a:pt x="1898" y="366"/>
                    <a:pt x="1898" y="366"/>
                  </a:cubicBezTo>
                  <a:cubicBezTo>
                    <a:pt x="1898" y="367"/>
                    <a:pt x="1898" y="367"/>
                    <a:pt x="1898" y="367"/>
                  </a:cubicBezTo>
                  <a:cubicBezTo>
                    <a:pt x="1901" y="367"/>
                    <a:pt x="1900" y="367"/>
                    <a:pt x="1901" y="367"/>
                  </a:cubicBezTo>
                  <a:cubicBezTo>
                    <a:pt x="1901" y="368"/>
                    <a:pt x="1901" y="368"/>
                    <a:pt x="1901" y="368"/>
                  </a:cubicBezTo>
                  <a:cubicBezTo>
                    <a:pt x="1906" y="369"/>
                    <a:pt x="1908" y="365"/>
                    <a:pt x="1910" y="366"/>
                  </a:cubicBezTo>
                  <a:cubicBezTo>
                    <a:pt x="1910" y="363"/>
                    <a:pt x="1910" y="364"/>
                    <a:pt x="1910" y="363"/>
                  </a:cubicBezTo>
                  <a:cubicBezTo>
                    <a:pt x="1914" y="364"/>
                    <a:pt x="1916" y="362"/>
                    <a:pt x="1917" y="362"/>
                  </a:cubicBezTo>
                  <a:cubicBezTo>
                    <a:pt x="1917" y="363"/>
                    <a:pt x="1917" y="363"/>
                    <a:pt x="1917" y="363"/>
                  </a:cubicBezTo>
                  <a:cubicBezTo>
                    <a:pt x="1921" y="363"/>
                    <a:pt x="1921" y="365"/>
                    <a:pt x="1921" y="366"/>
                  </a:cubicBezTo>
                  <a:cubicBezTo>
                    <a:pt x="1922" y="366"/>
                    <a:pt x="1922" y="366"/>
                    <a:pt x="1922" y="366"/>
                  </a:cubicBezTo>
                  <a:cubicBezTo>
                    <a:pt x="1922" y="368"/>
                    <a:pt x="1922" y="368"/>
                    <a:pt x="1922" y="368"/>
                  </a:cubicBezTo>
                  <a:cubicBezTo>
                    <a:pt x="1923" y="368"/>
                    <a:pt x="1923" y="368"/>
                    <a:pt x="1923" y="368"/>
                  </a:cubicBezTo>
                  <a:cubicBezTo>
                    <a:pt x="1924" y="372"/>
                    <a:pt x="1927" y="372"/>
                    <a:pt x="1926" y="374"/>
                  </a:cubicBezTo>
                  <a:cubicBezTo>
                    <a:pt x="1924" y="374"/>
                    <a:pt x="1924" y="374"/>
                    <a:pt x="1924" y="374"/>
                  </a:cubicBezTo>
                  <a:cubicBezTo>
                    <a:pt x="1924" y="375"/>
                    <a:pt x="1924" y="375"/>
                    <a:pt x="1924" y="375"/>
                  </a:cubicBezTo>
                  <a:cubicBezTo>
                    <a:pt x="1926" y="375"/>
                    <a:pt x="1926" y="375"/>
                    <a:pt x="1926" y="375"/>
                  </a:cubicBezTo>
                  <a:cubicBezTo>
                    <a:pt x="1926" y="378"/>
                    <a:pt x="1926" y="379"/>
                    <a:pt x="1926" y="379"/>
                  </a:cubicBezTo>
                  <a:cubicBezTo>
                    <a:pt x="1927" y="379"/>
                    <a:pt x="1927" y="379"/>
                    <a:pt x="1927" y="379"/>
                  </a:cubicBezTo>
                  <a:cubicBezTo>
                    <a:pt x="1927" y="380"/>
                    <a:pt x="1927" y="380"/>
                    <a:pt x="1927" y="380"/>
                  </a:cubicBezTo>
                  <a:cubicBezTo>
                    <a:pt x="1930" y="380"/>
                    <a:pt x="1931" y="380"/>
                    <a:pt x="1932" y="380"/>
                  </a:cubicBezTo>
                  <a:cubicBezTo>
                    <a:pt x="1932" y="381"/>
                    <a:pt x="1932" y="381"/>
                    <a:pt x="1932" y="381"/>
                  </a:cubicBezTo>
                  <a:cubicBezTo>
                    <a:pt x="1933" y="381"/>
                    <a:pt x="1933" y="381"/>
                    <a:pt x="1933" y="381"/>
                  </a:cubicBezTo>
                  <a:cubicBezTo>
                    <a:pt x="1933" y="382"/>
                    <a:pt x="1933" y="382"/>
                    <a:pt x="1933" y="382"/>
                  </a:cubicBezTo>
                  <a:cubicBezTo>
                    <a:pt x="1934" y="382"/>
                    <a:pt x="1934" y="382"/>
                    <a:pt x="1934" y="382"/>
                  </a:cubicBezTo>
                  <a:cubicBezTo>
                    <a:pt x="1934" y="384"/>
                    <a:pt x="1934" y="384"/>
                    <a:pt x="1934" y="384"/>
                  </a:cubicBezTo>
                  <a:cubicBezTo>
                    <a:pt x="1937" y="384"/>
                    <a:pt x="1936" y="384"/>
                    <a:pt x="1936" y="384"/>
                  </a:cubicBezTo>
                  <a:cubicBezTo>
                    <a:pt x="1936" y="385"/>
                    <a:pt x="1936" y="385"/>
                    <a:pt x="1936" y="385"/>
                  </a:cubicBezTo>
                  <a:cubicBezTo>
                    <a:pt x="1938" y="385"/>
                    <a:pt x="1938" y="385"/>
                    <a:pt x="1938" y="385"/>
                  </a:cubicBezTo>
                  <a:cubicBezTo>
                    <a:pt x="1938" y="387"/>
                    <a:pt x="1938" y="387"/>
                    <a:pt x="1938" y="387"/>
                  </a:cubicBezTo>
                  <a:cubicBezTo>
                    <a:pt x="1939" y="387"/>
                    <a:pt x="1939" y="387"/>
                    <a:pt x="1939" y="387"/>
                  </a:cubicBezTo>
                  <a:cubicBezTo>
                    <a:pt x="1939" y="390"/>
                    <a:pt x="1939" y="389"/>
                    <a:pt x="1939" y="389"/>
                  </a:cubicBezTo>
                  <a:cubicBezTo>
                    <a:pt x="1940" y="389"/>
                    <a:pt x="1940" y="389"/>
                    <a:pt x="1940" y="389"/>
                  </a:cubicBezTo>
                  <a:cubicBezTo>
                    <a:pt x="1940" y="391"/>
                    <a:pt x="1940" y="391"/>
                    <a:pt x="1940" y="391"/>
                  </a:cubicBezTo>
                  <a:cubicBezTo>
                    <a:pt x="1944" y="390"/>
                    <a:pt x="1943" y="393"/>
                    <a:pt x="1943" y="393"/>
                  </a:cubicBezTo>
                  <a:cubicBezTo>
                    <a:pt x="1946" y="393"/>
                    <a:pt x="1946" y="393"/>
                    <a:pt x="1946" y="393"/>
                  </a:cubicBezTo>
                  <a:cubicBezTo>
                    <a:pt x="1946" y="394"/>
                    <a:pt x="1946" y="394"/>
                    <a:pt x="1946" y="394"/>
                  </a:cubicBezTo>
                  <a:cubicBezTo>
                    <a:pt x="1943" y="395"/>
                    <a:pt x="1943" y="396"/>
                    <a:pt x="1942" y="395"/>
                  </a:cubicBezTo>
                  <a:cubicBezTo>
                    <a:pt x="1943" y="397"/>
                    <a:pt x="1943" y="397"/>
                    <a:pt x="1943" y="397"/>
                  </a:cubicBezTo>
                  <a:cubicBezTo>
                    <a:pt x="1940" y="397"/>
                    <a:pt x="1941" y="399"/>
                    <a:pt x="1941" y="399"/>
                  </a:cubicBezTo>
                  <a:cubicBezTo>
                    <a:pt x="1938" y="400"/>
                    <a:pt x="1937" y="401"/>
                    <a:pt x="1936" y="400"/>
                  </a:cubicBezTo>
                  <a:cubicBezTo>
                    <a:pt x="1936" y="404"/>
                    <a:pt x="1938" y="404"/>
                    <a:pt x="1938" y="405"/>
                  </a:cubicBezTo>
                  <a:cubicBezTo>
                    <a:pt x="1940" y="404"/>
                    <a:pt x="1940" y="403"/>
                    <a:pt x="1941" y="404"/>
                  </a:cubicBezTo>
                  <a:cubicBezTo>
                    <a:pt x="1941" y="403"/>
                    <a:pt x="1941" y="403"/>
                    <a:pt x="1941" y="403"/>
                  </a:cubicBezTo>
                  <a:cubicBezTo>
                    <a:pt x="1942" y="403"/>
                    <a:pt x="1942" y="403"/>
                    <a:pt x="1942" y="403"/>
                  </a:cubicBezTo>
                  <a:cubicBezTo>
                    <a:pt x="1942" y="405"/>
                    <a:pt x="1944" y="405"/>
                    <a:pt x="1943" y="405"/>
                  </a:cubicBezTo>
                  <a:cubicBezTo>
                    <a:pt x="1943" y="404"/>
                    <a:pt x="1943" y="404"/>
                    <a:pt x="1943" y="404"/>
                  </a:cubicBezTo>
                  <a:cubicBezTo>
                    <a:pt x="1945" y="404"/>
                    <a:pt x="1945" y="404"/>
                    <a:pt x="1945" y="404"/>
                  </a:cubicBezTo>
                  <a:cubicBezTo>
                    <a:pt x="1945" y="405"/>
                    <a:pt x="1945" y="405"/>
                    <a:pt x="1945" y="405"/>
                  </a:cubicBezTo>
                  <a:cubicBezTo>
                    <a:pt x="1947" y="405"/>
                    <a:pt x="1947" y="405"/>
                    <a:pt x="1947" y="405"/>
                  </a:cubicBezTo>
                  <a:cubicBezTo>
                    <a:pt x="1946" y="406"/>
                    <a:pt x="1946" y="406"/>
                    <a:pt x="1946" y="406"/>
                  </a:cubicBezTo>
                  <a:cubicBezTo>
                    <a:pt x="1947" y="408"/>
                    <a:pt x="1948" y="407"/>
                    <a:pt x="1948" y="407"/>
                  </a:cubicBezTo>
                  <a:cubicBezTo>
                    <a:pt x="1949" y="404"/>
                    <a:pt x="1950" y="404"/>
                    <a:pt x="1949" y="404"/>
                  </a:cubicBezTo>
                  <a:cubicBezTo>
                    <a:pt x="1948" y="404"/>
                    <a:pt x="1948" y="404"/>
                    <a:pt x="1948" y="404"/>
                  </a:cubicBezTo>
                  <a:cubicBezTo>
                    <a:pt x="1948" y="403"/>
                    <a:pt x="1948" y="403"/>
                    <a:pt x="1948" y="403"/>
                  </a:cubicBezTo>
                  <a:cubicBezTo>
                    <a:pt x="1949" y="403"/>
                    <a:pt x="1949" y="403"/>
                    <a:pt x="1949" y="403"/>
                  </a:cubicBezTo>
                  <a:cubicBezTo>
                    <a:pt x="1949" y="401"/>
                    <a:pt x="1949" y="401"/>
                    <a:pt x="1949" y="401"/>
                  </a:cubicBezTo>
                  <a:cubicBezTo>
                    <a:pt x="1951" y="401"/>
                    <a:pt x="1951" y="401"/>
                    <a:pt x="1951" y="401"/>
                  </a:cubicBezTo>
                  <a:cubicBezTo>
                    <a:pt x="1951" y="400"/>
                    <a:pt x="1951" y="400"/>
                    <a:pt x="1951" y="400"/>
                  </a:cubicBezTo>
                  <a:cubicBezTo>
                    <a:pt x="1955" y="400"/>
                    <a:pt x="1954" y="400"/>
                    <a:pt x="1955" y="400"/>
                  </a:cubicBezTo>
                  <a:cubicBezTo>
                    <a:pt x="1955" y="401"/>
                    <a:pt x="1955" y="401"/>
                    <a:pt x="1955" y="401"/>
                  </a:cubicBezTo>
                  <a:cubicBezTo>
                    <a:pt x="1958" y="403"/>
                    <a:pt x="1958" y="403"/>
                    <a:pt x="1958" y="403"/>
                  </a:cubicBezTo>
                  <a:cubicBezTo>
                    <a:pt x="1958" y="404"/>
                    <a:pt x="1958" y="404"/>
                    <a:pt x="1958" y="404"/>
                  </a:cubicBezTo>
                  <a:cubicBezTo>
                    <a:pt x="1959" y="404"/>
                    <a:pt x="1959" y="404"/>
                    <a:pt x="1959" y="404"/>
                  </a:cubicBezTo>
                  <a:cubicBezTo>
                    <a:pt x="1959" y="405"/>
                    <a:pt x="1959" y="405"/>
                    <a:pt x="1959" y="405"/>
                  </a:cubicBezTo>
                  <a:cubicBezTo>
                    <a:pt x="1960" y="405"/>
                    <a:pt x="1960" y="405"/>
                    <a:pt x="1960" y="405"/>
                  </a:cubicBezTo>
                  <a:cubicBezTo>
                    <a:pt x="1960" y="408"/>
                    <a:pt x="1960" y="407"/>
                    <a:pt x="1960" y="407"/>
                  </a:cubicBezTo>
                  <a:cubicBezTo>
                    <a:pt x="1959" y="407"/>
                    <a:pt x="1959" y="407"/>
                    <a:pt x="1959" y="407"/>
                  </a:cubicBezTo>
                  <a:cubicBezTo>
                    <a:pt x="1959" y="408"/>
                    <a:pt x="1959" y="408"/>
                    <a:pt x="1959" y="408"/>
                  </a:cubicBezTo>
                  <a:cubicBezTo>
                    <a:pt x="1960" y="408"/>
                    <a:pt x="1960" y="408"/>
                    <a:pt x="1960" y="408"/>
                  </a:cubicBezTo>
                  <a:cubicBezTo>
                    <a:pt x="1960" y="410"/>
                    <a:pt x="1960" y="410"/>
                    <a:pt x="1960" y="410"/>
                  </a:cubicBezTo>
                  <a:cubicBezTo>
                    <a:pt x="1961" y="410"/>
                    <a:pt x="1961" y="410"/>
                    <a:pt x="1961" y="410"/>
                  </a:cubicBezTo>
                  <a:cubicBezTo>
                    <a:pt x="1961" y="411"/>
                    <a:pt x="1961" y="411"/>
                    <a:pt x="1961" y="411"/>
                  </a:cubicBezTo>
                  <a:cubicBezTo>
                    <a:pt x="1958" y="411"/>
                    <a:pt x="1955" y="413"/>
                    <a:pt x="1954" y="412"/>
                  </a:cubicBezTo>
                  <a:cubicBezTo>
                    <a:pt x="1954" y="413"/>
                    <a:pt x="1954" y="413"/>
                    <a:pt x="1954" y="413"/>
                  </a:cubicBezTo>
                  <a:cubicBezTo>
                    <a:pt x="1953" y="413"/>
                    <a:pt x="1953" y="413"/>
                    <a:pt x="1953" y="413"/>
                  </a:cubicBezTo>
                  <a:cubicBezTo>
                    <a:pt x="1956" y="416"/>
                    <a:pt x="1957" y="421"/>
                    <a:pt x="1957" y="420"/>
                  </a:cubicBezTo>
                  <a:cubicBezTo>
                    <a:pt x="1954" y="422"/>
                    <a:pt x="1953" y="422"/>
                    <a:pt x="1953" y="423"/>
                  </a:cubicBezTo>
                  <a:cubicBezTo>
                    <a:pt x="1956" y="432"/>
                    <a:pt x="1956" y="439"/>
                    <a:pt x="1953" y="443"/>
                  </a:cubicBezTo>
                  <a:cubicBezTo>
                    <a:pt x="1956" y="446"/>
                    <a:pt x="1960" y="443"/>
                    <a:pt x="1960" y="444"/>
                  </a:cubicBezTo>
                  <a:cubicBezTo>
                    <a:pt x="1960" y="445"/>
                    <a:pt x="1960" y="445"/>
                    <a:pt x="1960" y="445"/>
                  </a:cubicBezTo>
                  <a:cubicBezTo>
                    <a:pt x="1954" y="448"/>
                    <a:pt x="1952" y="449"/>
                    <a:pt x="1949" y="450"/>
                  </a:cubicBezTo>
                  <a:cubicBezTo>
                    <a:pt x="1951" y="456"/>
                    <a:pt x="1957" y="453"/>
                    <a:pt x="1957" y="457"/>
                  </a:cubicBezTo>
                  <a:cubicBezTo>
                    <a:pt x="1958" y="457"/>
                    <a:pt x="1958" y="457"/>
                    <a:pt x="1958" y="457"/>
                  </a:cubicBezTo>
                  <a:cubicBezTo>
                    <a:pt x="1958" y="460"/>
                    <a:pt x="1958" y="460"/>
                    <a:pt x="1958" y="461"/>
                  </a:cubicBezTo>
                  <a:cubicBezTo>
                    <a:pt x="1959" y="461"/>
                    <a:pt x="1959" y="461"/>
                    <a:pt x="1959" y="461"/>
                  </a:cubicBezTo>
                  <a:cubicBezTo>
                    <a:pt x="1958" y="466"/>
                    <a:pt x="1960" y="471"/>
                    <a:pt x="1960" y="473"/>
                  </a:cubicBezTo>
                  <a:cubicBezTo>
                    <a:pt x="1961" y="473"/>
                    <a:pt x="1961" y="473"/>
                    <a:pt x="1961" y="473"/>
                  </a:cubicBezTo>
                  <a:cubicBezTo>
                    <a:pt x="1962" y="476"/>
                    <a:pt x="1962" y="476"/>
                    <a:pt x="1962" y="476"/>
                  </a:cubicBezTo>
                  <a:cubicBezTo>
                    <a:pt x="1961" y="476"/>
                    <a:pt x="1961" y="476"/>
                    <a:pt x="1961" y="476"/>
                  </a:cubicBezTo>
                  <a:cubicBezTo>
                    <a:pt x="1960" y="478"/>
                    <a:pt x="1959" y="477"/>
                    <a:pt x="1959" y="477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84" name="Freeform 16596">
              <a:extLst>
                <a:ext uri="{FF2B5EF4-FFF2-40B4-BE49-F238E27FC236}">
                  <a16:creationId xmlns:a16="http://schemas.microsoft.com/office/drawing/2014/main" id="{FF7EEF49-DC13-FB91-7F4D-15FF97FC5F1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6552297" y="4474338"/>
              <a:ext cx="1566083" cy="940992"/>
            </a:xfrm>
            <a:custGeom>
              <a:avLst/>
              <a:gdLst>
                <a:gd name="T0" fmla="*/ 2454 w 2568"/>
                <a:gd name="T1" fmla="*/ 616 h 1532"/>
                <a:gd name="T2" fmla="*/ 2292 w 2568"/>
                <a:gd name="T3" fmla="*/ 701 h 1532"/>
                <a:gd name="T4" fmla="*/ 2175 w 2568"/>
                <a:gd name="T5" fmla="*/ 775 h 1532"/>
                <a:gd name="T6" fmla="*/ 2041 w 2568"/>
                <a:gd name="T7" fmla="*/ 851 h 1532"/>
                <a:gd name="T8" fmla="*/ 1618 w 2568"/>
                <a:gd name="T9" fmla="*/ 1102 h 1532"/>
                <a:gd name="T10" fmla="*/ 1573 w 2568"/>
                <a:gd name="T11" fmla="*/ 1180 h 1532"/>
                <a:gd name="T12" fmla="*/ 1558 w 2568"/>
                <a:gd name="T13" fmla="*/ 1253 h 1532"/>
                <a:gd name="T14" fmla="*/ 1481 w 2568"/>
                <a:gd name="T15" fmla="*/ 1183 h 1532"/>
                <a:gd name="T16" fmla="*/ 1434 w 2568"/>
                <a:gd name="T17" fmla="*/ 1154 h 1532"/>
                <a:gd name="T18" fmla="*/ 1260 w 2568"/>
                <a:gd name="T19" fmla="*/ 1230 h 1532"/>
                <a:gd name="T20" fmla="*/ 1200 w 2568"/>
                <a:gd name="T21" fmla="*/ 1331 h 1532"/>
                <a:gd name="T22" fmla="*/ 1133 w 2568"/>
                <a:gd name="T23" fmla="*/ 1380 h 1532"/>
                <a:gd name="T24" fmla="*/ 1000 w 2568"/>
                <a:gd name="T25" fmla="*/ 1407 h 1532"/>
                <a:gd name="T26" fmla="*/ 741 w 2568"/>
                <a:gd name="T27" fmla="*/ 1431 h 1532"/>
                <a:gd name="T28" fmla="*/ 693 w 2568"/>
                <a:gd name="T29" fmla="*/ 1495 h 1532"/>
                <a:gd name="T30" fmla="*/ 633 w 2568"/>
                <a:gd name="T31" fmla="*/ 1525 h 1532"/>
                <a:gd name="T32" fmla="*/ 544 w 2568"/>
                <a:gd name="T33" fmla="*/ 1493 h 1532"/>
                <a:gd name="T34" fmla="*/ 502 w 2568"/>
                <a:gd name="T35" fmla="*/ 1465 h 1532"/>
                <a:gd name="T36" fmla="*/ 451 w 2568"/>
                <a:gd name="T37" fmla="*/ 1461 h 1532"/>
                <a:gd name="T38" fmla="*/ 416 w 2568"/>
                <a:gd name="T39" fmla="*/ 1484 h 1532"/>
                <a:gd name="T40" fmla="*/ 388 w 2568"/>
                <a:gd name="T41" fmla="*/ 1497 h 1532"/>
                <a:gd name="T42" fmla="*/ 340 w 2568"/>
                <a:gd name="T43" fmla="*/ 1498 h 1532"/>
                <a:gd name="T44" fmla="*/ 362 w 2568"/>
                <a:gd name="T45" fmla="*/ 1483 h 1532"/>
                <a:gd name="T46" fmla="*/ 404 w 2568"/>
                <a:gd name="T47" fmla="*/ 1434 h 1532"/>
                <a:gd name="T48" fmla="*/ 317 w 2568"/>
                <a:gd name="T49" fmla="*/ 1461 h 1532"/>
                <a:gd name="T50" fmla="*/ 263 w 2568"/>
                <a:gd name="T51" fmla="*/ 1452 h 1532"/>
                <a:gd name="T52" fmla="*/ 301 w 2568"/>
                <a:gd name="T53" fmla="*/ 1423 h 1532"/>
                <a:gd name="T54" fmla="*/ 265 w 2568"/>
                <a:gd name="T55" fmla="*/ 1402 h 1532"/>
                <a:gd name="T56" fmla="*/ 213 w 2568"/>
                <a:gd name="T57" fmla="*/ 1359 h 1532"/>
                <a:gd name="T58" fmla="*/ 152 w 2568"/>
                <a:gd name="T59" fmla="*/ 1283 h 1532"/>
                <a:gd name="T60" fmla="*/ 100 w 2568"/>
                <a:gd name="T61" fmla="*/ 1289 h 1532"/>
                <a:gd name="T62" fmla="*/ 104 w 2568"/>
                <a:gd name="T63" fmla="*/ 1260 h 1532"/>
                <a:gd name="T64" fmla="*/ 105 w 2568"/>
                <a:gd name="T65" fmla="*/ 1218 h 1532"/>
                <a:gd name="T66" fmla="*/ 137 w 2568"/>
                <a:gd name="T67" fmla="*/ 1246 h 1532"/>
                <a:gd name="T68" fmla="*/ 145 w 2568"/>
                <a:gd name="T69" fmla="*/ 1218 h 1532"/>
                <a:gd name="T70" fmla="*/ 150 w 2568"/>
                <a:gd name="T71" fmla="*/ 1173 h 1532"/>
                <a:gd name="T72" fmla="*/ 131 w 2568"/>
                <a:gd name="T73" fmla="*/ 1130 h 1532"/>
                <a:gd name="T74" fmla="*/ 117 w 2568"/>
                <a:gd name="T75" fmla="*/ 1043 h 1532"/>
                <a:gd name="T76" fmla="*/ 7 w 2568"/>
                <a:gd name="T77" fmla="*/ 1038 h 1532"/>
                <a:gd name="T78" fmla="*/ 84 w 2568"/>
                <a:gd name="T79" fmla="*/ 903 h 1532"/>
                <a:gd name="T80" fmla="*/ 198 w 2568"/>
                <a:gd name="T81" fmla="*/ 876 h 1532"/>
                <a:gd name="T82" fmla="*/ 232 w 2568"/>
                <a:gd name="T83" fmla="*/ 868 h 1532"/>
                <a:gd name="T84" fmla="*/ 324 w 2568"/>
                <a:gd name="T85" fmla="*/ 809 h 1532"/>
                <a:gd name="T86" fmla="*/ 437 w 2568"/>
                <a:gd name="T87" fmla="*/ 752 h 1532"/>
                <a:gd name="T88" fmla="*/ 358 w 2568"/>
                <a:gd name="T89" fmla="*/ 747 h 1532"/>
                <a:gd name="T90" fmla="*/ 442 w 2568"/>
                <a:gd name="T91" fmla="*/ 675 h 1532"/>
                <a:gd name="T92" fmla="*/ 610 w 2568"/>
                <a:gd name="T93" fmla="*/ 593 h 1532"/>
                <a:gd name="T94" fmla="*/ 685 w 2568"/>
                <a:gd name="T95" fmla="*/ 519 h 1532"/>
                <a:gd name="T96" fmla="*/ 768 w 2568"/>
                <a:gd name="T97" fmla="*/ 441 h 1532"/>
                <a:gd name="T98" fmla="*/ 921 w 2568"/>
                <a:gd name="T99" fmla="*/ 375 h 1532"/>
                <a:gd name="T100" fmla="*/ 1130 w 2568"/>
                <a:gd name="T101" fmla="*/ 351 h 1532"/>
                <a:gd name="T102" fmla="*/ 1369 w 2568"/>
                <a:gd name="T103" fmla="*/ 368 h 1532"/>
                <a:gd name="T104" fmla="*/ 1521 w 2568"/>
                <a:gd name="T105" fmla="*/ 332 h 1532"/>
                <a:gd name="T106" fmla="*/ 1689 w 2568"/>
                <a:gd name="T107" fmla="*/ 256 h 1532"/>
                <a:gd name="T108" fmla="*/ 1813 w 2568"/>
                <a:gd name="T109" fmla="*/ 133 h 1532"/>
                <a:gd name="T110" fmla="*/ 1930 w 2568"/>
                <a:gd name="T111" fmla="*/ 47 h 1532"/>
                <a:gd name="T112" fmla="*/ 2048 w 2568"/>
                <a:gd name="T113" fmla="*/ 22 h 1532"/>
                <a:gd name="T114" fmla="*/ 2158 w 2568"/>
                <a:gd name="T115" fmla="*/ 89 h 1532"/>
                <a:gd name="T116" fmla="*/ 2205 w 2568"/>
                <a:gd name="T117" fmla="*/ 179 h 1532"/>
                <a:gd name="T118" fmla="*/ 2349 w 2568"/>
                <a:gd name="T119" fmla="*/ 172 h 1532"/>
                <a:gd name="T120" fmla="*/ 2296 w 2568"/>
                <a:gd name="T121" fmla="*/ 272 h 1532"/>
                <a:gd name="T122" fmla="*/ 2395 w 2568"/>
                <a:gd name="T123" fmla="*/ 377 h 1532"/>
                <a:gd name="T124" fmla="*/ 2465 w 2568"/>
                <a:gd name="T125" fmla="*/ 492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8" h="1532">
                  <a:moveTo>
                    <a:pt x="2568" y="572"/>
                  </a:moveTo>
                  <a:cubicBezTo>
                    <a:pt x="2566" y="572"/>
                    <a:pt x="2566" y="572"/>
                    <a:pt x="2566" y="572"/>
                  </a:cubicBezTo>
                  <a:cubicBezTo>
                    <a:pt x="2566" y="569"/>
                    <a:pt x="2566" y="570"/>
                    <a:pt x="2566" y="570"/>
                  </a:cubicBezTo>
                  <a:cubicBezTo>
                    <a:pt x="2563" y="570"/>
                    <a:pt x="2563" y="571"/>
                    <a:pt x="2562" y="571"/>
                  </a:cubicBezTo>
                  <a:cubicBezTo>
                    <a:pt x="2562" y="572"/>
                    <a:pt x="2562" y="572"/>
                    <a:pt x="2562" y="572"/>
                  </a:cubicBezTo>
                  <a:cubicBezTo>
                    <a:pt x="2558" y="572"/>
                    <a:pt x="2559" y="572"/>
                    <a:pt x="2558" y="572"/>
                  </a:cubicBezTo>
                  <a:cubicBezTo>
                    <a:pt x="2556" y="574"/>
                    <a:pt x="2556" y="574"/>
                    <a:pt x="2556" y="574"/>
                  </a:cubicBezTo>
                  <a:cubicBezTo>
                    <a:pt x="2555" y="572"/>
                    <a:pt x="2555" y="573"/>
                    <a:pt x="2554" y="573"/>
                  </a:cubicBezTo>
                  <a:cubicBezTo>
                    <a:pt x="2550" y="577"/>
                    <a:pt x="2546" y="574"/>
                    <a:pt x="2543" y="579"/>
                  </a:cubicBezTo>
                  <a:cubicBezTo>
                    <a:pt x="2543" y="582"/>
                    <a:pt x="2543" y="581"/>
                    <a:pt x="2543" y="581"/>
                  </a:cubicBezTo>
                  <a:cubicBezTo>
                    <a:pt x="2542" y="581"/>
                    <a:pt x="2542" y="581"/>
                    <a:pt x="2542" y="581"/>
                  </a:cubicBezTo>
                  <a:cubicBezTo>
                    <a:pt x="2541" y="585"/>
                    <a:pt x="2541" y="587"/>
                    <a:pt x="2541" y="589"/>
                  </a:cubicBezTo>
                  <a:cubicBezTo>
                    <a:pt x="2540" y="589"/>
                    <a:pt x="2540" y="589"/>
                    <a:pt x="2540" y="589"/>
                  </a:cubicBezTo>
                  <a:cubicBezTo>
                    <a:pt x="2540" y="591"/>
                    <a:pt x="2542" y="591"/>
                    <a:pt x="2541" y="592"/>
                  </a:cubicBezTo>
                  <a:cubicBezTo>
                    <a:pt x="2537" y="592"/>
                    <a:pt x="2539" y="596"/>
                    <a:pt x="2537" y="596"/>
                  </a:cubicBezTo>
                  <a:cubicBezTo>
                    <a:pt x="2539" y="596"/>
                    <a:pt x="2539" y="596"/>
                    <a:pt x="2539" y="596"/>
                  </a:cubicBezTo>
                  <a:cubicBezTo>
                    <a:pt x="2539" y="599"/>
                    <a:pt x="2537" y="599"/>
                    <a:pt x="2536" y="599"/>
                  </a:cubicBezTo>
                  <a:cubicBezTo>
                    <a:pt x="2536" y="602"/>
                    <a:pt x="2536" y="602"/>
                    <a:pt x="2536" y="603"/>
                  </a:cubicBezTo>
                  <a:cubicBezTo>
                    <a:pt x="2535" y="603"/>
                    <a:pt x="2535" y="603"/>
                    <a:pt x="2535" y="603"/>
                  </a:cubicBezTo>
                  <a:cubicBezTo>
                    <a:pt x="2535" y="606"/>
                    <a:pt x="2533" y="605"/>
                    <a:pt x="2533" y="605"/>
                  </a:cubicBezTo>
                  <a:cubicBezTo>
                    <a:pt x="2533" y="606"/>
                    <a:pt x="2533" y="606"/>
                    <a:pt x="2533" y="606"/>
                  </a:cubicBezTo>
                  <a:cubicBezTo>
                    <a:pt x="2532" y="606"/>
                    <a:pt x="2532" y="606"/>
                    <a:pt x="2532" y="606"/>
                  </a:cubicBezTo>
                  <a:cubicBezTo>
                    <a:pt x="2531" y="609"/>
                    <a:pt x="2530" y="610"/>
                    <a:pt x="2530" y="611"/>
                  </a:cubicBezTo>
                  <a:cubicBezTo>
                    <a:pt x="2528" y="611"/>
                    <a:pt x="2528" y="611"/>
                    <a:pt x="2528" y="611"/>
                  </a:cubicBezTo>
                  <a:cubicBezTo>
                    <a:pt x="2528" y="612"/>
                    <a:pt x="2528" y="612"/>
                    <a:pt x="2528" y="612"/>
                  </a:cubicBezTo>
                  <a:cubicBezTo>
                    <a:pt x="2527" y="612"/>
                    <a:pt x="2527" y="612"/>
                    <a:pt x="2527" y="612"/>
                  </a:cubicBezTo>
                  <a:cubicBezTo>
                    <a:pt x="2527" y="611"/>
                    <a:pt x="2527" y="611"/>
                    <a:pt x="2527" y="611"/>
                  </a:cubicBezTo>
                  <a:cubicBezTo>
                    <a:pt x="2526" y="611"/>
                    <a:pt x="2526" y="611"/>
                    <a:pt x="2526" y="611"/>
                  </a:cubicBezTo>
                  <a:cubicBezTo>
                    <a:pt x="2525" y="614"/>
                    <a:pt x="2522" y="615"/>
                    <a:pt x="2523" y="616"/>
                  </a:cubicBezTo>
                  <a:cubicBezTo>
                    <a:pt x="2522" y="616"/>
                    <a:pt x="2522" y="616"/>
                    <a:pt x="2522" y="616"/>
                  </a:cubicBezTo>
                  <a:cubicBezTo>
                    <a:pt x="2522" y="617"/>
                    <a:pt x="2522" y="617"/>
                    <a:pt x="2522" y="617"/>
                  </a:cubicBezTo>
                  <a:cubicBezTo>
                    <a:pt x="2525" y="619"/>
                    <a:pt x="2524" y="618"/>
                    <a:pt x="2526" y="618"/>
                  </a:cubicBezTo>
                  <a:cubicBezTo>
                    <a:pt x="2526" y="621"/>
                    <a:pt x="2524" y="623"/>
                    <a:pt x="2524" y="623"/>
                  </a:cubicBezTo>
                  <a:cubicBezTo>
                    <a:pt x="2523" y="623"/>
                    <a:pt x="2523" y="623"/>
                    <a:pt x="2523" y="623"/>
                  </a:cubicBezTo>
                  <a:cubicBezTo>
                    <a:pt x="2523" y="627"/>
                    <a:pt x="2525" y="630"/>
                    <a:pt x="2524" y="630"/>
                  </a:cubicBezTo>
                  <a:cubicBezTo>
                    <a:pt x="2519" y="630"/>
                    <a:pt x="2519" y="632"/>
                    <a:pt x="2518" y="632"/>
                  </a:cubicBezTo>
                  <a:cubicBezTo>
                    <a:pt x="2508" y="628"/>
                    <a:pt x="2508" y="624"/>
                    <a:pt x="2502" y="621"/>
                  </a:cubicBezTo>
                  <a:cubicBezTo>
                    <a:pt x="2502" y="622"/>
                    <a:pt x="2502" y="622"/>
                    <a:pt x="2502" y="622"/>
                  </a:cubicBezTo>
                  <a:cubicBezTo>
                    <a:pt x="2501" y="622"/>
                    <a:pt x="2501" y="622"/>
                    <a:pt x="2501" y="622"/>
                  </a:cubicBezTo>
                  <a:cubicBezTo>
                    <a:pt x="2501" y="621"/>
                    <a:pt x="2501" y="621"/>
                    <a:pt x="2501" y="621"/>
                  </a:cubicBezTo>
                  <a:cubicBezTo>
                    <a:pt x="2499" y="621"/>
                    <a:pt x="2499" y="621"/>
                    <a:pt x="2499" y="621"/>
                  </a:cubicBezTo>
                  <a:cubicBezTo>
                    <a:pt x="2499" y="619"/>
                    <a:pt x="2499" y="619"/>
                    <a:pt x="2499" y="619"/>
                  </a:cubicBezTo>
                  <a:cubicBezTo>
                    <a:pt x="2497" y="619"/>
                    <a:pt x="2497" y="619"/>
                    <a:pt x="2497" y="619"/>
                  </a:cubicBezTo>
                  <a:cubicBezTo>
                    <a:pt x="2497" y="615"/>
                    <a:pt x="2497" y="613"/>
                    <a:pt x="2497" y="611"/>
                  </a:cubicBezTo>
                  <a:cubicBezTo>
                    <a:pt x="2498" y="611"/>
                    <a:pt x="2498" y="611"/>
                    <a:pt x="2498" y="611"/>
                  </a:cubicBezTo>
                  <a:cubicBezTo>
                    <a:pt x="2499" y="608"/>
                    <a:pt x="2497" y="606"/>
                    <a:pt x="2497" y="606"/>
                  </a:cubicBezTo>
                  <a:cubicBezTo>
                    <a:pt x="2501" y="606"/>
                    <a:pt x="2502" y="603"/>
                    <a:pt x="2503" y="604"/>
                  </a:cubicBezTo>
                  <a:cubicBezTo>
                    <a:pt x="2503" y="601"/>
                    <a:pt x="2503" y="599"/>
                    <a:pt x="2503" y="598"/>
                  </a:cubicBezTo>
                  <a:cubicBezTo>
                    <a:pt x="2500" y="598"/>
                    <a:pt x="2500" y="598"/>
                    <a:pt x="2499" y="598"/>
                  </a:cubicBezTo>
                  <a:cubicBezTo>
                    <a:pt x="2499" y="595"/>
                    <a:pt x="2499" y="595"/>
                    <a:pt x="2499" y="594"/>
                  </a:cubicBezTo>
                  <a:cubicBezTo>
                    <a:pt x="2496" y="595"/>
                    <a:pt x="2497" y="589"/>
                    <a:pt x="2496" y="590"/>
                  </a:cubicBezTo>
                  <a:cubicBezTo>
                    <a:pt x="2493" y="590"/>
                    <a:pt x="2492" y="590"/>
                    <a:pt x="2492" y="590"/>
                  </a:cubicBezTo>
                  <a:cubicBezTo>
                    <a:pt x="2492" y="589"/>
                    <a:pt x="2492" y="589"/>
                    <a:pt x="2492" y="589"/>
                  </a:cubicBezTo>
                  <a:cubicBezTo>
                    <a:pt x="2490" y="589"/>
                    <a:pt x="2490" y="589"/>
                    <a:pt x="2490" y="589"/>
                  </a:cubicBezTo>
                  <a:cubicBezTo>
                    <a:pt x="2490" y="587"/>
                    <a:pt x="2490" y="587"/>
                    <a:pt x="2490" y="587"/>
                  </a:cubicBezTo>
                  <a:cubicBezTo>
                    <a:pt x="2486" y="587"/>
                    <a:pt x="2485" y="589"/>
                    <a:pt x="2484" y="589"/>
                  </a:cubicBezTo>
                  <a:cubicBezTo>
                    <a:pt x="2484" y="587"/>
                    <a:pt x="2484" y="587"/>
                    <a:pt x="2484" y="587"/>
                  </a:cubicBezTo>
                  <a:cubicBezTo>
                    <a:pt x="2481" y="587"/>
                    <a:pt x="2480" y="587"/>
                    <a:pt x="2479" y="587"/>
                  </a:cubicBezTo>
                  <a:cubicBezTo>
                    <a:pt x="2479" y="589"/>
                    <a:pt x="2479" y="589"/>
                    <a:pt x="2479" y="589"/>
                  </a:cubicBezTo>
                  <a:cubicBezTo>
                    <a:pt x="2478" y="587"/>
                    <a:pt x="2478" y="587"/>
                    <a:pt x="2478" y="587"/>
                  </a:cubicBezTo>
                  <a:cubicBezTo>
                    <a:pt x="2478" y="589"/>
                    <a:pt x="2478" y="589"/>
                    <a:pt x="2478" y="589"/>
                  </a:cubicBezTo>
                  <a:cubicBezTo>
                    <a:pt x="2474" y="587"/>
                    <a:pt x="2472" y="588"/>
                    <a:pt x="2470" y="589"/>
                  </a:cubicBezTo>
                  <a:cubicBezTo>
                    <a:pt x="2470" y="592"/>
                    <a:pt x="2467" y="591"/>
                    <a:pt x="2467" y="591"/>
                  </a:cubicBezTo>
                  <a:cubicBezTo>
                    <a:pt x="2467" y="592"/>
                    <a:pt x="2467" y="592"/>
                    <a:pt x="2467" y="592"/>
                  </a:cubicBezTo>
                  <a:cubicBezTo>
                    <a:pt x="2465" y="593"/>
                    <a:pt x="2464" y="591"/>
                    <a:pt x="2464" y="591"/>
                  </a:cubicBezTo>
                  <a:cubicBezTo>
                    <a:pt x="2462" y="594"/>
                    <a:pt x="2461" y="591"/>
                    <a:pt x="2460" y="592"/>
                  </a:cubicBezTo>
                  <a:cubicBezTo>
                    <a:pt x="2460" y="595"/>
                    <a:pt x="2460" y="594"/>
                    <a:pt x="2460" y="594"/>
                  </a:cubicBezTo>
                  <a:cubicBezTo>
                    <a:pt x="2459" y="593"/>
                    <a:pt x="2459" y="593"/>
                    <a:pt x="2458" y="593"/>
                  </a:cubicBezTo>
                  <a:cubicBezTo>
                    <a:pt x="2458" y="598"/>
                    <a:pt x="2456" y="599"/>
                    <a:pt x="2457" y="600"/>
                  </a:cubicBezTo>
                  <a:cubicBezTo>
                    <a:pt x="2453" y="600"/>
                    <a:pt x="2455" y="603"/>
                    <a:pt x="2454" y="603"/>
                  </a:cubicBezTo>
                  <a:cubicBezTo>
                    <a:pt x="2453" y="603"/>
                    <a:pt x="2453" y="603"/>
                    <a:pt x="2453" y="603"/>
                  </a:cubicBezTo>
                  <a:cubicBezTo>
                    <a:pt x="2453" y="604"/>
                    <a:pt x="2453" y="604"/>
                    <a:pt x="2453" y="604"/>
                  </a:cubicBezTo>
                  <a:cubicBezTo>
                    <a:pt x="2454" y="604"/>
                    <a:pt x="2454" y="604"/>
                    <a:pt x="2454" y="604"/>
                  </a:cubicBezTo>
                  <a:cubicBezTo>
                    <a:pt x="2454" y="607"/>
                    <a:pt x="2454" y="607"/>
                    <a:pt x="2454" y="607"/>
                  </a:cubicBezTo>
                  <a:cubicBezTo>
                    <a:pt x="2453" y="607"/>
                    <a:pt x="2453" y="607"/>
                    <a:pt x="2453" y="607"/>
                  </a:cubicBezTo>
                  <a:cubicBezTo>
                    <a:pt x="2455" y="609"/>
                    <a:pt x="2454" y="609"/>
                    <a:pt x="2454" y="610"/>
                  </a:cubicBezTo>
                  <a:cubicBezTo>
                    <a:pt x="2456" y="610"/>
                    <a:pt x="2456" y="610"/>
                    <a:pt x="2456" y="610"/>
                  </a:cubicBezTo>
                  <a:cubicBezTo>
                    <a:pt x="2456" y="611"/>
                    <a:pt x="2456" y="611"/>
                    <a:pt x="2456" y="611"/>
                  </a:cubicBezTo>
                  <a:cubicBezTo>
                    <a:pt x="2454" y="611"/>
                    <a:pt x="2454" y="611"/>
                    <a:pt x="2454" y="611"/>
                  </a:cubicBezTo>
                  <a:cubicBezTo>
                    <a:pt x="2454" y="614"/>
                    <a:pt x="2454" y="615"/>
                    <a:pt x="2454" y="616"/>
                  </a:cubicBezTo>
                  <a:cubicBezTo>
                    <a:pt x="2451" y="616"/>
                    <a:pt x="2452" y="618"/>
                    <a:pt x="2452" y="618"/>
                  </a:cubicBezTo>
                  <a:cubicBezTo>
                    <a:pt x="2449" y="618"/>
                    <a:pt x="2449" y="618"/>
                    <a:pt x="2448" y="618"/>
                  </a:cubicBezTo>
                  <a:cubicBezTo>
                    <a:pt x="2448" y="619"/>
                    <a:pt x="2448" y="619"/>
                    <a:pt x="2448" y="619"/>
                  </a:cubicBezTo>
                  <a:cubicBezTo>
                    <a:pt x="2446" y="620"/>
                    <a:pt x="2446" y="621"/>
                    <a:pt x="2445" y="621"/>
                  </a:cubicBezTo>
                  <a:cubicBezTo>
                    <a:pt x="2445" y="623"/>
                    <a:pt x="2445" y="625"/>
                    <a:pt x="2445" y="625"/>
                  </a:cubicBezTo>
                  <a:cubicBezTo>
                    <a:pt x="2442" y="625"/>
                    <a:pt x="2443" y="625"/>
                    <a:pt x="2443" y="625"/>
                  </a:cubicBezTo>
                  <a:cubicBezTo>
                    <a:pt x="2443" y="624"/>
                    <a:pt x="2443" y="624"/>
                    <a:pt x="2443" y="624"/>
                  </a:cubicBezTo>
                  <a:cubicBezTo>
                    <a:pt x="2441" y="624"/>
                    <a:pt x="2441" y="624"/>
                    <a:pt x="2441" y="624"/>
                  </a:cubicBezTo>
                  <a:cubicBezTo>
                    <a:pt x="2441" y="623"/>
                    <a:pt x="2441" y="623"/>
                    <a:pt x="2441" y="623"/>
                  </a:cubicBezTo>
                  <a:cubicBezTo>
                    <a:pt x="2437" y="622"/>
                    <a:pt x="2436" y="626"/>
                    <a:pt x="2434" y="625"/>
                  </a:cubicBezTo>
                  <a:cubicBezTo>
                    <a:pt x="2434" y="624"/>
                    <a:pt x="2434" y="624"/>
                    <a:pt x="2434" y="624"/>
                  </a:cubicBezTo>
                  <a:cubicBezTo>
                    <a:pt x="2433" y="624"/>
                    <a:pt x="2433" y="624"/>
                    <a:pt x="2433" y="624"/>
                  </a:cubicBezTo>
                  <a:cubicBezTo>
                    <a:pt x="2433" y="625"/>
                    <a:pt x="2433" y="625"/>
                    <a:pt x="2433" y="625"/>
                  </a:cubicBezTo>
                  <a:cubicBezTo>
                    <a:pt x="2432" y="625"/>
                    <a:pt x="2432" y="625"/>
                    <a:pt x="2432" y="625"/>
                  </a:cubicBezTo>
                  <a:cubicBezTo>
                    <a:pt x="2432" y="626"/>
                    <a:pt x="2432" y="626"/>
                    <a:pt x="2432" y="626"/>
                  </a:cubicBezTo>
                  <a:cubicBezTo>
                    <a:pt x="2428" y="626"/>
                    <a:pt x="2428" y="629"/>
                    <a:pt x="2428" y="629"/>
                  </a:cubicBezTo>
                  <a:cubicBezTo>
                    <a:pt x="2424" y="628"/>
                    <a:pt x="2423" y="630"/>
                    <a:pt x="2424" y="631"/>
                  </a:cubicBezTo>
                  <a:cubicBezTo>
                    <a:pt x="2421" y="632"/>
                    <a:pt x="2421" y="633"/>
                    <a:pt x="2420" y="632"/>
                  </a:cubicBezTo>
                  <a:cubicBezTo>
                    <a:pt x="2420" y="635"/>
                    <a:pt x="2420" y="634"/>
                    <a:pt x="2420" y="635"/>
                  </a:cubicBezTo>
                  <a:cubicBezTo>
                    <a:pt x="2417" y="635"/>
                    <a:pt x="2416" y="635"/>
                    <a:pt x="2415" y="635"/>
                  </a:cubicBezTo>
                  <a:cubicBezTo>
                    <a:pt x="2415" y="634"/>
                    <a:pt x="2415" y="634"/>
                    <a:pt x="2415" y="634"/>
                  </a:cubicBezTo>
                  <a:cubicBezTo>
                    <a:pt x="2413" y="634"/>
                    <a:pt x="2413" y="634"/>
                    <a:pt x="2413" y="634"/>
                  </a:cubicBezTo>
                  <a:cubicBezTo>
                    <a:pt x="2413" y="635"/>
                    <a:pt x="2413" y="635"/>
                    <a:pt x="2413" y="635"/>
                  </a:cubicBezTo>
                  <a:cubicBezTo>
                    <a:pt x="2410" y="635"/>
                    <a:pt x="2407" y="632"/>
                    <a:pt x="2407" y="632"/>
                  </a:cubicBezTo>
                  <a:cubicBezTo>
                    <a:pt x="2407" y="634"/>
                    <a:pt x="2407" y="634"/>
                    <a:pt x="2407" y="634"/>
                  </a:cubicBezTo>
                  <a:cubicBezTo>
                    <a:pt x="2406" y="634"/>
                    <a:pt x="2406" y="634"/>
                    <a:pt x="2406" y="634"/>
                  </a:cubicBezTo>
                  <a:cubicBezTo>
                    <a:pt x="2406" y="635"/>
                    <a:pt x="2406" y="635"/>
                    <a:pt x="2406" y="635"/>
                  </a:cubicBezTo>
                  <a:cubicBezTo>
                    <a:pt x="2405" y="635"/>
                    <a:pt x="2405" y="635"/>
                    <a:pt x="2405" y="635"/>
                  </a:cubicBezTo>
                  <a:cubicBezTo>
                    <a:pt x="2405" y="638"/>
                    <a:pt x="2402" y="637"/>
                    <a:pt x="2402" y="637"/>
                  </a:cubicBezTo>
                  <a:cubicBezTo>
                    <a:pt x="2402" y="640"/>
                    <a:pt x="2402" y="639"/>
                    <a:pt x="2402" y="640"/>
                  </a:cubicBezTo>
                  <a:cubicBezTo>
                    <a:pt x="2399" y="640"/>
                    <a:pt x="2396" y="640"/>
                    <a:pt x="2395" y="640"/>
                  </a:cubicBezTo>
                  <a:cubicBezTo>
                    <a:pt x="2395" y="638"/>
                    <a:pt x="2395" y="638"/>
                    <a:pt x="2395" y="638"/>
                  </a:cubicBezTo>
                  <a:cubicBezTo>
                    <a:pt x="2390" y="638"/>
                    <a:pt x="2386" y="638"/>
                    <a:pt x="2384" y="638"/>
                  </a:cubicBezTo>
                  <a:cubicBezTo>
                    <a:pt x="2384" y="637"/>
                    <a:pt x="2384" y="637"/>
                    <a:pt x="2384" y="637"/>
                  </a:cubicBezTo>
                  <a:cubicBezTo>
                    <a:pt x="2382" y="640"/>
                    <a:pt x="2381" y="638"/>
                    <a:pt x="2381" y="638"/>
                  </a:cubicBezTo>
                  <a:cubicBezTo>
                    <a:pt x="2381" y="637"/>
                    <a:pt x="2381" y="637"/>
                    <a:pt x="2381" y="637"/>
                  </a:cubicBezTo>
                  <a:cubicBezTo>
                    <a:pt x="2378" y="637"/>
                    <a:pt x="2378" y="637"/>
                    <a:pt x="2377" y="637"/>
                  </a:cubicBezTo>
                  <a:cubicBezTo>
                    <a:pt x="2377" y="632"/>
                    <a:pt x="2372" y="638"/>
                    <a:pt x="2371" y="637"/>
                  </a:cubicBezTo>
                  <a:cubicBezTo>
                    <a:pt x="2371" y="640"/>
                    <a:pt x="2371" y="641"/>
                    <a:pt x="2371" y="642"/>
                  </a:cubicBezTo>
                  <a:cubicBezTo>
                    <a:pt x="2370" y="642"/>
                    <a:pt x="2370" y="642"/>
                    <a:pt x="2370" y="642"/>
                  </a:cubicBezTo>
                  <a:cubicBezTo>
                    <a:pt x="2370" y="643"/>
                    <a:pt x="2370" y="643"/>
                    <a:pt x="2370" y="643"/>
                  </a:cubicBezTo>
                  <a:cubicBezTo>
                    <a:pt x="2368" y="643"/>
                    <a:pt x="2368" y="641"/>
                    <a:pt x="2368" y="642"/>
                  </a:cubicBezTo>
                  <a:cubicBezTo>
                    <a:pt x="2365" y="643"/>
                    <a:pt x="2365" y="643"/>
                    <a:pt x="2365" y="643"/>
                  </a:cubicBezTo>
                  <a:cubicBezTo>
                    <a:pt x="2364" y="641"/>
                    <a:pt x="2364" y="641"/>
                    <a:pt x="2364" y="641"/>
                  </a:cubicBezTo>
                  <a:cubicBezTo>
                    <a:pt x="2361" y="641"/>
                    <a:pt x="2361" y="642"/>
                    <a:pt x="2361" y="642"/>
                  </a:cubicBezTo>
                  <a:cubicBezTo>
                    <a:pt x="2361" y="641"/>
                    <a:pt x="2361" y="641"/>
                    <a:pt x="2361" y="641"/>
                  </a:cubicBezTo>
                  <a:cubicBezTo>
                    <a:pt x="2355" y="640"/>
                    <a:pt x="2355" y="642"/>
                    <a:pt x="2354" y="642"/>
                  </a:cubicBezTo>
                  <a:cubicBezTo>
                    <a:pt x="2354" y="641"/>
                    <a:pt x="2354" y="641"/>
                    <a:pt x="2354" y="641"/>
                  </a:cubicBezTo>
                  <a:cubicBezTo>
                    <a:pt x="2348" y="642"/>
                    <a:pt x="2347" y="642"/>
                    <a:pt x="2344" y="642"/>
                  </a:cubicBezTo>
                  <a:cubicBezTo>
                    <a:pt x="2344" y="643"/>
                    <a:pt x="2344" y="643"/>
                    <a:pt x="2344" y="643"/>
                  </a:cubicBezTo>
                  <a:cubicBezTo>
                    <a:pt x="2342" y="643"/>
                    <a:pt x="2341" y="643"/>
                    <a:pt x="2341" y="643"/>
                  </a:cubicBezTo>
                  <a:cubicBezTo>
                    <a:pt x="2341" y="644"/>
                    <a:pt x="2341" y="644"/>
                    <a:pt x="2341" y="644"/>
                  </a:cubicBezTo>
                  <a:cubicBezTo>
                    <a:pt x="2339" y="644"/>
                    <a:pt x="2339" y="644"/>
                    <a:pt x="2339" y="644"/>
                  </a:cubicBezTo>
                  <a:cubicBezTo>
                    <a:pt x="2341" y="645"/>
                    <a:pt x="2341" y="645"/>
                    <a:pt x="2341" y="645"/>
                  </a:cubicBezTo>
                  <a:cubicBezTo>
                    <a:pt x="2338" y="646"/>
                    <a:pt x="2337" y="647"/>
                    <a:pt x="2336" y="647"/>
                  </a:cubicBezTo>
                  <a:cubicBezTo>
                    <a:pt x="2334" y="652"/>
                    <a:pt x="2329" y="658"/>
                    <a:pt x="2326" y="660"/>
                  </a:cubicBezTo>
                  <a:cubicBezTo>
                    <a:pt x="2326" y="663"/>
                    <a:pt x="2326" y="662"/>
                    <a:pt x="2326" y="663"/>
                  </a:cubicBezTo>
                  <a:cubicBezTo>
                    <a:pt x="2325" y="663"/>
                    <a:pt x="2325" y="663"/>
                    <a:pt x="2325" y="663"/>
                  </a:cubicBezTo>
                  <a:cubicBezTo>
                    <a:pt x="2325" y="662"/>
                    <a:pt x="2325" y="662"/>
                    <a:pt x="2325" y="662"/>
                  </a:cubicBezTo>
                  <a:cubicBezTo>
                    <a:pt x="2320" y="664"/>
                    <a:pt x="2316" y="663"/>
                    <a:pt x="2313" y="663"/>
                  </a:cubicBezTo>
                  <a:cubicBezTo>
                    <a:pt x="2313" y="664"/>
                    <a:pt x="2313" y="664"/>
                    <a:pt x="2313" y="664"/>
                  </a:cubicBezTo>
                  <a:cubicBezTo>
                    <a:pt x="2309" y="662"/>
                    <a:pt x="2308" y="664"/>
                    <a:pt x="2309" y="666"/>
                  </a:cubicBezTo>
                  <a:cubicBezTo>
                    <a:pt x="2304" y="662"/>
                    <a:pt x="2303" y="661"/>
                    <a:pt x="2299" y="662"/>
                  </a:cubicBezTo>
                  <a:cubicBezTo>
                    <a:pt x="2299" y="670"/>
                    <a:pt x="2296" y="671"/>
                    <a:pt x="2296" y="674"/>
                  </a:cubicBezTo>
                  <a:cubicBezTo>
                    <a:pt x="2297" y="674"/>
                    <a:pt x="2297" y="674"/>
                    <a:pt x="2297" y="674"/>
                  </a:cubicBezTo>
                  <a:cubicBezTo>
                    <a:pt x="2297" y="676"/>
                    <a:pt x="2297" y="677"/>
                    <a:pt x="2297" y="677"/>
                  </a:cubicBezTo>
                  <a:cubicBezTo>
                    <a:pt x="2293" y="678"/>
                    <a:pt x="2292" y="680"/>
                    <a:pt x="2292" y="681"/>
                  </a:cubicBezTo>
                  <a:cubicBezTo>
                    <a:pt x="2295" y="681"/>
                    <a:pt x="2294" y="681"/>
                    <a:pt x="2294" y="681"/>
                  </a:cubicBezTo>
                  <a:cubicBezTo>
                    <a:pt x="2294" y="684"/>
                    <a:pt x="2294" y="683"/>
                    <a:pt x="2294" y="683"/>
                  </a:cubicBezTo>
                  <a:cubicBezTo>
                    <a:pt x="2293" y="683"/>
                    <a:pt x="2293" y="683"/>
                    <a:pt x="2293" y="683"/>
                  </a:cubicBezTo>
                  <a:cubicBezTo>
                    <a:pt x="2293" y="686"/>
                    <a:pt x="2295" y="687"/>
                    <a:pt x="2294" y="687"/>
                  </a:cubicBezTo>
                  <a:cubicBezTo>
                    <a:pt x="2292" y="687"/>
                    <a:pt x="2292" y="687"/>
                    <a:pt x="2292" y="687"/>
                  </a:cubicBezTo>
                  <a:cubicBezTo>
                    <a:pt x="2292" y="690"/>
                    <a:pt x="2292" y="689"/>
                    <a:pt x="2292" y="689"/>
                  </a:cubicBezTo>
                  <a:cubicBezTo>
                    <a:pt x="2291" y="689"/>
                    <a:pt x="2291" y="689"/>
                    <a:pt x="2291" y="689"/>
                  </a:cubicBezTo>
                  <a:cubicBezTo>
                    <a:pt x="2291" y="692"/>
                    <a:pt x="2291" y="691"/>
                    <a:pt x="2291" y="692"/>
                  </a:cubicBezTo>
                  <a:cubicBezTo>
                    <a:pt x="2292" y="692"/>
                    <a:pt x="2292" y="692"/>
                    <a:pt x="2292" y="692"/>
                  </a:cubicBezTo>
                  <a:cubicBezTo>
                    <a:pt x="2292" y="695"/>
                    <a:pt x="2292" y="696"/>
                    <a:pt x="2292" y="696"/>
                  </a:cubicBezTo>
                  <a:cubicBezTo>
                    <a:pt x="2291" y="696"/>
                    <a:pt x="2291" y="696"/>
                    <a:pt x="2291" y="696"/>
                  </a:cubicBezTo>
                  <a:cubicBezTo>
                    <a:pt x="2290" y="699"/>
                    <a:pt x="2289" y="699"/>
                    <a:pt x="2290" y="700"/>
                  </a:cubicBezTo>
                  <a:cubicBezTo>
                    <a:pt x="2292" y="700"/>
                    <a:pt x="2292" y="702"/>
                    <a:pt x="2292" y="701"/>
                  </a:cubicBezTo>
                  <a:cubicBezTo>
                    <a:pt x="2289" y="705"/>
                    <a:pt x="2292" y="710"/>
                    <a:pt x="2291" y="713"/>
                  </a:cubicBezTo>
                  <a:cubicBezTo>
                    <a:pt x="2288" y="713"/>
                    <a:pt x="2287" y="713"/>
                    <a:pt x="2287" y="713"/>
                  </a:cubicBezTo>
                  <a:cubicBezTo>
                    <a:pt x="2287" y="717"/>
                    <a:pt x="2285" y="715"/>
                    <a:pt x="2285" y="715"/>
                  </a:cubicBezTo>
                  <a:cubicBezTo>
                    <a:pt x="2285" y="717"/>
                    <a:pt x="2285" y="717"/>
                    <a:pt x="2285" y="717"/>
                  </a:cubicBezTo>
                  <a:cubicBezTo>
                    <a:pt x="2282" y="717"/>
                    <a:pt x="2283" y="717"/>
                    <a:pt x="2282" y="717"/>
                  </a:cubicBezTo>
                  <a:cubicBezTo>
                    <a:pt x="2282" y="719"/>
                    <a:pt x="2282" y="719"/>
                    <a:pt x="2282" y="719"/>
                  </a:cubicBezTo>
                  <a:cubicBezTo>
                    <a:pt x="2278" y="720"/>
                    <a:pt x="2275" y="722"/>
                    <a:pt x="2275" y="724"/>
                  </a:cubicBezTo>
                  <a:cubicBezTo>
                    <a:pt x="2274" y="724"/>
                    <a:pt x="2274" y="724"/>
                    <a:pt x="2274" y="724"/>
                  </a:cubicBezTo>
                  <a:cubicBezTo>
                    <a:pt x="2274" y="725"/>
                    <a:pt x="2274" y="725"/>
                    <a:pt x="2274" y="725"/>
                  </a:cubicBezTo>
                  <a:cubicBezTo>
                    <a:pt x="2273" y="725"/>
                    <a:pt x="2273" y="725"/>
                    <a:pt x="2273" y="725"/>
                  </a:cubicBezTo>
                  <a:cubicBezTo>
                    <a:pt x="2272" y="728"/>
                    <a:pt x="2271" y="728"/>
                    <a:pt x="2272" y="728"/>
                  </a:cubicBezTo>
                  <a:cubicBezTo>
                    <a:pt x="2269" y="729"/>
                    <a:pt x="2269" y="730"/>
                    <a:pt x="2268" y="730"/>
                  </a:cubicBezTo>
                  <a:cubicBezTo>
                    <a:pt x="2268" y="731"/>
                    <a:pt x="2268" y="731"/>
                    <a:pt x="2268" y="731"/>
                  </a:cubicBezTo>
                  <a:cubicBezTo>
                    <a:pt x="2265" y="731"/>
                    <a:pt x="2266" y="731"/>
                    <a:pt x="2266" y="731"/>
                  </a:cubicBezTo>
                  <a:cubicBezTo>
                    <a:pt x="2266" y="734"/>
                    <a:pt x="2266" y="733"/>
                    <a:pt x="2266" y="733"/>
                  </a:cubicBezTo>
                  <a:cubicBezTo>
                    <a:pt x="2265" y="733"/>
                    <a:pt x="2265" y="733"/>
                    <a:pt x="2265" y="733"/>
                  </a:cubicBezTo>
                  <a:cubicBezTo>
                    <a:pt x="2265" y="731"/>
                    <a:pt x="2263" y="731"/>
                    <a:pt x="2263" y="731"/>
                  </a:cubicBezTo>
                  <a:cubicBezTo>
                    <a:pt x="2265" y="730"/>
                    <a:pt x="2265" y="730"/>
                    <a:pt x="2265" y="730"/>
                  </a:cubicBezTo>
                  <a:cubicBezTo>
                    <a:pt x="2261" y="729"/>
                    <a:pt x="2260" y="727"/>
                    <a:pt x="2259" y="727"/>
                  </a:cubicBezTo>
                  <a:cubicBezTo>
                    <a:pt x="2259" y="726"/>
                    <a:pt x="2259" y="726"/>
                    <a:pt x="2259" y="726"/>
                  </a:cubicBezTo>
                  <a:cubicBezTo>
                    <a:pt x="2258" y="726"/>
                    <a:pt x="2258" y="726"/>
                    <a:pt x="2258" y="726"/>
                  </a:cubicBezTo>
                  <a:cubicBezTo>
                    <a:pt x="2257" y="723"/>
                    <a:pt x="2255" y="724"/>
                    <a:pt x="2255" y="724"/>
                  </a:cubicBezTo>
                  <a:cubicBezTo>
                    <a:pt x="2255" y="721"/>
                    <a:pt x="2255" y="722"/>
                    <a:pt x="2255" y="721"/>
                  </a:cubicBezTo>
                  <a:cubicBezTo>
                    <a:pt x="2254" y="721"/>
                    <a:pt x="2254" y="721"/>
                    <a:pt x="2254" y="721"/>
                  </a:cubicBezTo>
                  <a:cubicBezTo>
                    <a:pt x="2257" y="719"/>
                    <a:pt x="2254" y="717"/>
                    <a:pt x="2255" y="717"/>
                  </a:cubicBezTo>
                  <a:cubicBezTo>
                    <a:pt x="2256" y="717"/>
                    <a:pt x="2256" y="717"/>
                    <a:pt x="2256" y="717"/>
                  </a:cubicBezTo>
                  <a:cubicBezTo>
                    <a:pt x="2256" y="715"/>
                    <a:pt x="2256" y="715"/>
                    <a:pt x="2256" y="715"/>
                  </a:cubicBezTo>
                  <a:cubicBezTo>
                    <a:pt x="2254" y="715"/>
                    <a:pt x="2254" y="715"/>
                    <a:pt x="2254" y="715"/>
                  </a:cubicBezTo>
                  <a:cubicBezTo>
                    <a:pt x="2254" y="713"/>
                    <a:pt x="2254" y="713"/>
                    <a:pt x="2254" y="713"/>
                  </a:cubicBezTo>
                  <a:cubicBezTo>
                    <a:pt x="2251" y="713"/>
                    <a:pt x="2250" y="713"/>
                    <a:pt x="2249" y="713"/>
                  </a:cubicBezTo>
                  <a:cubicBezTo>
                    <a:pt x="2249" y="712"/>
                    <a:pt x="2249" y="712"/>
                    <a:pt x="2249" y="712"/>
                  </a:cubicBezTo>
                  <a:cubicBezTo>
                    <a:pt x="2246" y="712"/>
                    <a:pt x="2245" y="712"/>
                    <a:pt x="2245" y="712"/>
                  </a:cubicBezTo>
                  <a:cubicBezTo>
                    <a:pt x="2245" y="711"/>
                    <a:pt x="2245" y="711"/>
                    <a:pt x="2245" y="711"/>
                  </a:cubicBezTo>
                  <a:cubicBezTo>
                    <a:pt x="2243" y="711"/>
                    <a:pt x="2243" y="711"/>
                    <a:pt x="2243" y="711"/>
                  </a:cubicBezTo>
                  <a:cubicBezTo>
                    <a:pt x="2243" y="709"/>
                    <a:pt x="2243" y="709"/>
                    <a:pt x="2243" y="709"/>
                  </a:cubicBezTo>
                  <a:cubicBezTo>
                    <a:pt x="2242" y="709"/>
                    <a:pt x="2242" y="709"/>
                    <a:pt x="2242" y="709"/>
                  </a:cubicBezTo>
                  <a:cubicBezTo>
                    <a:pt x="2242" y="714"/>
                    <a:pt x="2238" y="711"/>
                    <a:pt x="2236" y="712"/>
                  </a:cubicBezTo>
                  <a:cubicBezTo>
                    <a:pt x="2236" y="713"/>
                    <a:pt x="2236" y="713"/>
                    <a:pt x="2236" y="713"/>
                  </a:cubicBezTo>
                  <a:cubicBezTo>
                    <a:pt x="2235" y="713"/>
                    <a:pt x="2235" y="713"/>
                    <a:pt x="2235" y="713"/>
                  </a:cubicBezTo>
                  <a:cubicBezTo>
                    <a:pt x="2235" y="714"/>
                    <a:pt x="2235" y="714"/>
                    <a:pt x="2235" y="714"/>
                  </a:cubicBezTo>
                  <a:cubicBezTo>
                    <a:pt x="2232" y="714"/>
                    <a:pt x="2233" y="714"/>
                    <a:pt x="2233" y="714"/>
                  </a:cubicBezTo>
                  <a:cubicBezTo>
                    <a:pt x="2233" y="710"/>
                    <a:pt x="2233" y="708"/>
                    <a:pt x="2233" y="707"/>
                  </a:cubicBezTo>
                  <a:cubicBezTo>
                    <a:pt x="2229" y="707"/>
                    <a:pt x="2230" y="713"/>
                    <a:pt x="2229" y="712"/>
                  </a:cubicBezTo>
                  <a:cubicBezTo>
                    <a:pt x="2232" y="720"/>
                    <a:pt x="2222" y="727"/>
                    <a:pt x="2223" y="733"/>
                  </a:cubicBezTo>
                  <a:cubicBezTo>
                    <a:pt x="2222" y="733"/>
                    <a:pt x="2222" y="733"/>
                    <a:pt x="2222" y="733"/>
                  </a:cubicBezTo>
                  <a:cubicBezTo>
                    <a:pt x="2219" y="738"/>
                    <a:pt x="2219" y="740"/>
                    <a:pt x="2218" y="740"/>
                  </a:cubicBezTo>
                  <a:cubicBezTo>
                    <a:pt x="2215" y="741"/>
                    <a:pt x="2215" y="744"/>
                    <a:pt x="2215" y="744"/>
                  </a:cubicBezTo>
                  <a:cubicBezTo>
                    <a:pt x="2214" y="744"/>
                    <a:pt x="2214" y="744"/>
                    <a:pt x="2214" y="744"/>
                  </a:cubicBezTo>
                  <a:cubicBezTo>
                    <a:pt x="2214" y="745"/>
                    <a:pt x="2214" y="745"/>
                    <a:pt x="2214" y="745"/>
                  </a:cubicBezTo>
                  <a:cubicBezTo>
                    <a:pt x="2212" y="745"/>
                    <a:pt x="2212" y="745"/>
                    <a:pt x="2212" y="745"/>
                  </a:cubicBezTo>
                  <a:cubicBezTo>
                    <a:pt x="2212" y="748"/>
                    <a:pt x="2212" y="747"/>
                    <a:pt x="2212" y="747"/>
                  </a:cubicBezTo>
                  <a:cubicBezTo>
                    <a:pt x="2211" y="747"/>
                    <a:pt x="2211" y="747"/>
                    <a:pt x="2211" y="747"/>
                  </a:cubicBezTo>
                  <a:cubicBezTo>
                    <a:pt x="2211" y="749"/>
                    <a:pt x="2211" y="749"/>
                    <a:pt x="2211" y="749"/>
                  </a:cubicBezTo>
                  <a:cubicBezTo>
                    <a:pt x="2210" y="749"/>
                    <a:pt x="2210" y="749"/>
                    <a:pt x="2210" y="749"/>
                  </a:cubicBezTo>
                  <a:cubicBezTo>
                    <a:pt x="2210" y="750"/>
                    <a:pt x="2210" y="750"/>
                    <a:pt x="2210" y="750"/>
                  </a:cubicBezTo>
                  <a:cubicBezTo>
                    <a:pt x="2206" y="749"/>
                    <a:pt x="2206" y="753"/>
                    <a:pt x="2204" y="752"/>
                  </a:cubicBezTo>
                  <a:cubicBezTo>
                    <a:pt x="2204" y="753"/>
                    <a:pt x="2204" y="753"/>
                    <a:pt x="2204" y="753"/>
                  </a:cubicBezTo>
                  <a:cubicBezTo>
                    <a:pt x="2203" y="753"/>
                    <a:pt x="2203" y="753"/>
                    <a:pt x="2203" y="753"/>
                  </a:cubicBezTo>
                  <a:cubicBezTo>
                    <a:pt x="2203" y="755"/>
                    <a:pt x="2203" y="755"/>
                    <a:pt x="2203" y="755"/>
                  </a:cubicBezTo>
                  <a:cubicBezTo>
                    <a:pt x="2202" y="755"/>
                    <a:pt x="2202" y="755"/>
                    <a:pt x="2202" y="755"/>
                  </a:cubicBezTo>
                  <a:cubicBezTo>
                    <a:pt x="2202" y="756"/>
                    <a:pt x="2202" y="756"/>
                    <a:pt x="2202" y="756"/>
                  </a:cubicBezTo>
                  <a:cubicBezTo>
                    <a:pt x="2198" y="756"/>
                    <a:pt x="2200" y="758"/>
                    <a:pt x="2199" y="758"/>
                  </a:cubicBezTo>
                  <a:cubicBezTo>
                    <a:pt x="2197" y="759"/>
                    <a:pt x="2197" y="760"/>
                    <a:pt x="2196" y="759"/>
                  </a:cubicBezTo>
                  <a:cubicBezTo>
                    <a:pt x="2196" y="760"/>
                    <a:pt x="2196" y="760"/>
                    <a:pt x="2196" y="760"/>
                  </a:cubicBezTo>
                  <a:cubicBezTo>
                    <a:pt x="2193" y="760"/>
                    <a:pt x="2194" y="760"/>
                    <a:pt x="2194" y="760"/>
                  </a:cubicBezTo>
                  <a:cubicBezTo>
                    <a:pt x="2194" y="763"/>
                    <a:pt x="2194" y="763"/>
                    <a:pt x="2194" y="763"/>
                  </a:cubicBezTo>
                  <a:cubicBezTo>
                    <a:pt x="2192" y="763"/>
                    <a:pt x="2192" y="763"/>
                    <a:pt x="2192" y="763"/>
                  </a:cubicBezTo>
                  <a:cubicBezTo>
                    <a:pt x="2192" y="764"/>
                    <a:pt x="2192" y="764"/>
                    <a:pt x="2192" y="764"/>
                  </a:cubicBezTo>
                  <a:cubicBezTo>
                    <a:pt x="2190" y="765"/>
                    <a:pt x="2189" y="766"/>
                    <a:pt x="2189" y="765"/>
                  </a:cubicBezTo>
                  <a:cubicBezTo>
                    <a:pt x="2189" y="766"/>
                    <a:pt x="2189" y="766"/>
                    <a:pt x="2189" y="766"/>
                  </a:cubicBezTo>
                  <a:cubicBezTo>
                    <a:pt x="2186" y="767"/>
                    <a:pt x="2186" y="768"/>
                    <a:pt x="2185" y="768"/>
                  </a:cubicBezTo>
                  <a:cubicBezTo>
                    <a:pt x="2185" y="769"/>
                    <a:pt x="2185" y="769"/>
                    <a:pt x="2185" y="769"/>
                  </a:cubicBezTo>
                  <a:cubicBezTo>
                    <a:pt x="2184" y="769"/>
                    <a:pt x="2184" y="769"/>
                    <a:pt x="2184" y="769"/>
                  </a:cubicBezTo>
                  <a:cubicBezTo>
                    <a:pt x="2184" y="770"/>
                    <a:pt x="2184" y="770"/>
                    <a:pt x="2184" y="770"/>
                  </a:cubicBezTo>
                  <a:cubicBezTo>
                    <a:pt x="2181" y="770"/>
                    <a:pt x="2181" y="772"/>
                    <a:pt x="2180" y="771"/>
                  </a:cubicBezTo>
                  <a:cubicBezTo>
                    <a:pt x="2180" y="772"/>
                    <a:pt x="2180" y="772"/>
                    <a:pt x="2180" y="772"/>
                  </a:cubicBezTo>
                  <a:cubicBezTo>
                    <a:pt x="2178" y="772"/>
                    <a:pt x="2177" y="772"/>
                    <a:pt x="2177" y="772"/>
                  </a:cubicBezTo>
                  <a:cubicBezTo>
                    <a:pt x="2177" y="774"/>
                    <a:pt x="2177" y="774"/>
                    <a:pt x="2177" y="774"/>
                  </a:cubicBezTo>
                  <a:cubicBezTo>
                    <a:pt x="2174" y="774"/>
                    <a:pt x="2175" y="774"/>
                    <a:pt x="2175" y="774"/>
                  </a:cubicBezTo>
                  <a:cubicBezTo>
                    <a:pt x="2175" y="775"/>
                    <a:pt x="2175" y="775"/>
                    <a:pt x="2175" y="775"/>
                  </a:cubicBezTo>
                  <a:cubicBezTo>
                    <a:pt x="2171" y="775"/>
                    <a:pt x="2173" y="777"/>
                    <a:pt x="2172" y="777"/>
                  </a:cubicBezTo>
                  <a:cubicBezTo>
                    <a:pt x="2169" y="777"/>
                    <a:pt x="2169" y="781"/>
                    <a:pt x="2169" y="781"/>
                  </a:cubicBezTo>
                  <a:cubicBezTo>
                    <a:pt x="2167" y="781"/>
                    <a:pt x="2167" y="781"/>
                    <a:pt x="2167" y="781"/>
                  </a:cubicBezTo>
                  <a:cubicBezTo>
                    <a:pt x="2167" y="782"/>
                    <a:pt x="2167" y="782"/>
                    <a:pt x="2167" y="782"/>
                  </a:cubicBezTo>
                  <a:cubicBezTo>
                    <a:pt x="2166" y="782"/>
                    <a:pt x="2166" y="782"/>
                    <a:pt x="2166" y="782"/>
                  </a:cubicBezTo>
                  <a:cubicBezTo>
                    <a:pt x="2166" y="783"/>
                    <a:pt x="2166" y="783"/>
                    <a:pt x="2166" y="783"/>
                  </a:cubicBezTo>
                  <a:cubicBezTo>
                    <a:pt x="2165" y="783"/>
                    <a:pt x="2165" y="783"/>
                    <a:pt x="2165" y="783"/>
                  </a:cubicBezTo>
                  <a:cubicBezTo>
                    <a:pt x="2165" y="786"/>
                    <a:pt x="2165" y="785"/>
                    <a:pt x="2165" y="785"/>
                  </a:cubicBezTo>
                  <a:cubicBezTo>
                    <a:pt x="2162" y="785"/>
                    <a:pt x="2163" y="785"/>
                    <a:pt x="2163" y="785"/>
                  </a:cubicBezTo>
                  <a:cubicBezTo>
                    <a:pt x="2163" y="787"/>
                    <a:pt x="2163" y="787"/>
                    <a:pt x="2163" y="787"/>
                  </a:cubicBezTo>
                  <a:cubicBezTo>
                    <a:pt x="2161" y="787"/>
                    <a:pt x="2161" y="787"/>
                    <a:pt x="2161" y="787"/>
                  </a:cubicBezTo>
                  <a:cubicBezTo>
                    <a:pt x="2161" y="788"/>
                    <a:pt x="2161" y="788"/>
                    <a:pt x="2161" y="788"/>
                  </a:cubicBezTo>
                  <a:cubicBezTo>
                    <a:pt x="2160" y="788"/>
                    <a:pt x="2160" y="788"/>
                    <a:pt x="2160" y="788"/>
                  </a:cubicBezTo>
                  <a:cubicBezTo>
                    <a:pt x="2160" y="789"/>
                    <a:pt x="2160" y="789"/>
                    <a:pt x="2160" y="789"/>
                  </a:cubicBezTo>
                  <a:cubicBezTo>
                    <a:pt x="2155" y="789"/>
                    <a:pt x="2153" y="793"/>
                    <a:pt x="2150" y="793"/>
                  </a:cubicBezTo>
                  <a:cubicBezTo>
                    <a:pt x="2150" y="794"/>
                    <a:pt x="2150" y="794"/>
                    <a:pt x="2150" y="794"/>
                  </a:cubicBezTo>
                  <a:cubicBezTo>
                    <a:pt x="2147" y="794"/>
                    <a:pt x="2148" y="794"/>
                    <a:pt x="2147" y="794"/>
                  </a:cubicBezTo>
                  <a:cubicBezTo>
                    <a:pt x="2147" y="795"/>
                    <a:pt x="2147" y="795"/>
                    <a:pt x="2147" y="795"/>
                  </a:cubicBezTo>
                  <a:cubicBezTo>
                    <a:pt x="2144" y="794"/>
                    <a:pt x="2143" y="797"/>
                    <a:pt x="2143" y="796"/>
                  </a:cubicBezTo>
                  <a:cubicBezTo>
                    <a:pt x="2143" y="797"/>
                    <a:pt x="2143" y="797"/>
                    <a:pt x="2143" y="797"/>
                  </a:cubicBezTo>
                  <a:cubicBezTo>
                    <a:pt x="2140" y="797"/>
                    <a:pt x="2140" y="797"/>
                    <a:pt x="2140" y="797"/>
                  </a:cubicBezTo>
                  <a:cubicBezTo>
                    <a:pt x="2140" y="798"/>
                    <a:pt x="2140" y="798"/>
                    <a:pt x="2140" y="798"/>
                  </a:cubicBezTo>
                  <a:cubicBezTo>
                    <a:pt x="2138" y="798"/>
                    <a:pt x="2137" y="798"/>
                    <a:pt x="2137" y="798"/>
                  </a:cubicBezTo>
                  <a:cubicBezTo>
                    <a:pt x="2137" y="800"/>
                    <a:pt x="2137" y="800"/>
                    <a:pt x="2137" y="800"/>
                  </a:cubicBezTo>
                  <a:cubicBezTo>
                    <a:pt x="2134" y="800"/>
                    <a:pt x="2134" y="800"/>
                    <a:pt x="2134" y="800"/>
                  </a:cubicBezTo>
                  <a:cubicBezTo>
                    <a:pt x="2134" y="801"/>
                    <a:pt x="2134" y="801"/>
                    <a:pt x="2134" y="801"/>
                  </a:cubicBezTo>
                  <a:cubicBezTo>
                    <a:pt x="2132" y="801"/>
                    <a:pt x="2132" y="801"/>
                    <a:pt x="2132" y="801"/>
                  </a:cubicBezTo>
                  <a:cubicBezTo>
                    <a:pt x="2132" y="802"/>
                    <a:pt x="2132" y="802"/>
                    <a:pt x="2132" y="802"/>
                  </a:cubicBezTo>
                  <a:cubicBezTo>
                    <a:pt x="2129" y="802"/>
                    <a:pt x="2130" y="802"/>
                    <a:pt x="2129" y="802"/>
                  </a:cubicBezTo>
                  <a:cubicBezTo>
                    <a:pt x="2129" y="803"/>
                    <a:pt x="2129" y="803"/>
                    <a:pt x="2129" y="803"/>
                  </a:cubicBezTo>
                  <a:cubicBezTo>
                    <a:pt x="2127" y="803"/>
                    <a:pt x="2127" y="803"/>
                    <a:pt x="2127" y="803"/>
                  </a:cubicBezTo>
                  <a:cubicBezTo>
                    <a:pt x="2127" y="804"/>
                    <a:pt x="2127" y="804"/>
                    <a:pt x="2127" y="804"/>
                  </a:cubicBezTo>
                  <a:cubicBezTo>
                    <a:pt x="2124" y="804"/>
                    <a:pt x="2125" y="807"/>
                    <a:pt x="2125" y="807"/>
                  </a:cubicBezTo>
                  <a:cubicBezTo>
                    <a:pt x="2124" y="807"/>
                    <a:pt x="2124" y="807"/>
                    <a:pt x="2124" y="807"/>
                  </a:cubicBezTo>
                  <a:cubicBezTo>
                    <a:pt x="2124" y="809"/>
                    <a:pt x="2124" y="809"/>
                    <a:pt x="2124" y="809"/>
                  </a:cubicBezTo>
                  <a:cubicBezTo>
                    <a:pt x="2120" y="810"/>
                    <a:pt x="2120" y="807"/>
                    <a:pt x="2120" y="807"/>
                  </a:cubicBezTo>
                  <a:cubicBezTo>
                    <a:pt x="2116" y="807"/>
                    <a:pt x="2113" y="807"/>
                    <a:pt x="2112" y="807"/>
                  </a:cubicBezTo>
                  <a:cubicBezTo>
                    <a:pt x="2112" y="808"/>
                    <a:pt x="2112" y="808"/>
                    <a:pt x="2112" y="808"/>
                  </a:cubicBezTo>
                  <a:cubicBezTo>
                    <a:pt x="2109" y="808"/>
                    <a:pt x="2110" y="808"/>
                    <a:pt x="2109" y="808"/>
                  </a:cubicBezTo>
                  <a:cubicBezTo>
                    <a:pt x="2109" y="809"/>
                    <a:pt x="2109" y="809"/>
                    <a:pt x="2109" y="809"/>
                  </a:cubicBezTo>
                  <a:cubicBezTo>
                    <a:pt x="2107" y="809"/>
                    <a:pt x="2106" y="809"/>
                    <a:pt x="2106" y="809"/>
                  </a:cubicBezTo>
                  <a:cubicBezTo>
                    <a:pt x="2106" y="810"/>
                    <a:pt x="2106" y="810"/>
                    <a:pt x="2106" y="810"/>
                  </a:cubicBezTo>
                  <a:cubicBezTo>
                    <a:pt x="2103" y="810"/>
                    <a:pt x="2101" y="810"/>
                    <a:pt x="2100" y="810"/>
                  </a:cubicBezTo>
                  <a:cubicBezTo>
                    <a:pt x="2100" y="811"/>
                    <a:pt x="2100" y="811"/>
                    <a:pt x="2100" y="811"/>
                  </a:cubicBezTo>
                  <a:cubicBezTo>
                    <a:pt x="2095" y="811"/>
                    <a:pt x="2093" y="813"/>
                    <a:pt x="2092" y="813"/>
                  </a:cubicBezTo>
                  <a:cubicBezTo>
                    <a:pt x="2092" y="814"/>
                    <a:pt x="2092" y="814"/>
                    <a:pt x="2092" y="814"/>
                  </a:cubicBezTo>
                  <a:cubicBezTo>
                    <a:pt x="2089" y="814"/>
                    <a:pt x="2087" y="814"/>
                    <a:pt x="2087" y="814"/>
                  </a:cubicBezTo>
                  <a:cubicBezTo>
                    <a:pt x="2087" y="815"/>
                    <a:pt x="2087" y="815"/>
                    <a:pt x="2087" y="815"/>
                  </a:cubicBezTo>
                  <a:cubicBezTo>
                    <a:pt x="2082" y="814"/>
                    <a:pt x="2079" y="816"/>
                    <a:pt x="2077" y="816"/>
                  </a:cubicBezTo>
                  <a:cubicBezTo>
                    <a:pt x="2077" y="817"/>
                    <a:pt x="2077" y="817"/>
                    <a:pt x="2077" y="817"/>
                  </a:cubicBezTo>
                  <a:cubicBezTo>
                    <a:pt x="2075" y="817"/>
                    <a:pt x="2075" y="817"/>
                    <a:pt x="2075" y="817"/>
                  </a:cubicBezTo>
                  <a:cubicBezTo>
                    <a:pt x="2075" y="819"/>
                    <a:pt x="2075" y="819"/>
                    <a:pt x="2075" y="819"/>
                  </a:cubicBezTo>
                  <a:cubicBezTo>
                    <a:pt x="2074" y="819"/>
                    <a:pt x="2074" y="819"/>
                    <a:pt x="2074" y="819"/>
                  </a:cubicBezTo>
                  <a:cubicBezTo>
                    <a:pt x="2074" y="820"/>
                    <a:pt x="2074" y="820"/>
                    <a:pt x="2074" y="820"/>
                  </a:cubicBezTo>
                  <a:cubicBezTo>
                    <a:pt x="2073" y="820"/>
                    <a:pt x="2073" y="820"/>
                    <a:pt x="2073" y="820"/>
                  </a:cubicBezTo>
                  <a:cubicBezTo>
                    <a:pt x="2073" y="821"/>
                    <a:pt x="2073" y="821"/>
                    <a:pt x="2073" y="821"/>
                  </a:cubicBezTo>
                  <a:cubicBezTo>
                    <a:pt x="2071" y="821"/>
                    <a:pt x="2071" y="821"/>
                    <a:pt x="2071" y="821"/>
                  </a:cubicBezTo>
                  <a:cubicBezTo>
                    <a:pt x="2071" y="824"/>
                    <a:pt x="2071" y="824"/>
                    <a:pt x="2071" y="825"/>
                  </a:cubicBezTo>
                  <a:cubicBezTo>
                    <a:pt x="2069" y="825"/>
                    <a:pt x="2069" y="825"/>
                    <a:pt x="2069" y="825"/>
                  </a:cubicBezTo>
                  <a:cubicBezTo>
                    <a:pt x="2069" y="823"/>
                    <a:pt x="2069" y="823"/>
                    <a:pt x="2069" y="823"/>
                  </a:cubicBezTo>
                  <a:cubicBezTo>
                    <a:pt x="2066" y="824"/>
                    <a:pt x="2067" y="822"/>
                    <a:pt x="2067" y="822"/>
                  </a:cubicBezTo>
                  <a:cubicBezTo>
                    <a:pt x="2067" y="823"/>
                    <a:pt x="2067" y="823"/>
                    <a:pt x="2067" y="823"/>
                  </a:cubicBezTo>
                  <a:cubicBezTo>
                    <a:pt x="2065" y="823"/>
                    <a:pt x="2065" y="823"/>
                    <a:pt x="2065" y="823"/>
                  </a:cubicBezTo>
                  <a:cubicBezTo>
                    <a:pt x="2065" y="825"/>
                    <a:pt x="2065" y="825"/>
                    <a:pt x="2065" y="825"/>
                  </a:cubicBezTo>
                  <a:cubicBezTo>
                    <a:pt x="2063" y="825"/>
                    <a:pt x="2061" y="825"/>
                    <a:pt x="2061" y="825"/>
                  </a:cubicBezTo>
                  <a:cubicBezTo>
                    <a:pt x="2062" y="830"/>
                    <a:pt x="2059" y="829"/>
                    <a:pt x="2057" y="829"/>
                  </a:cubicBezTo>
                  <a:cubicBezTo>
                    <a:pt x="2057" y="830"/>
                    <a:pt x="2057" y="830"/>
                    <a:pt x="2057" y="830"/>
                  </a:cubicBezTo>
                  <a:cubicBezTo>
                    <a:pt x="2056" y="830"/>
                    <a:pt x="2056" y="830"/>
                    <a:pt x="2056" y="830"/>
                  </a:cubicBezTo>
                  <a:cubicBezTo>
                    <a:pt x="2056" y="832"/>
                    <a:pt x="2056" y="832"/>
                    <a:pt x="2056" y="832"/>
                  </a:cubicBezTo>
                  <a:cubicBezTo>
                    <a:pt x="2052" y="832"/>
                    <a:pt x="2052" y="837"/>
                    <a:pt x="2051" y="838"/>
                  </a:cubicBezTo>
                  <a:cubicBezTo>
                    <a:pt x="2050" y="838"/>
                    <a:pt x="2050" y="838"/>
                    <a:pt x="2050" y="838"/>
                  </a:cubicBezTo>
                  <a:cubicBezTo>
                    <a:pt x="2050" y="839"/>
                    <a:pt x="2050" y="839"/>
                    <a:pt x="2050" y="839"/>
                  </a:cubicBezTo>
                  <a:cubicBezTo>
                    <a:pt x="2049" y="839"/>
                    <a:pt x="2049" y="839"/>
                    <a:pt x="2049" y="839"/>
                  </a:cubicBezTo>
                  <a:cubicBezTo>
                    <a:pt x="2048" y="842"/>
                    <a:pt x="2046" y="842"/>
                    <a:pt x="2046" y="843"/>
                  </a:cubicBezTo>
                  <a:cubicBezTo>
                    <a:pt x="2045" y="843"/>
                    <a:pt x="2045" y="843"/>
                    <a:pt x="2045" y="843"/>
                  </a:cubicBezTo>
                  <a:cubicBezTo>
                    <a:pt x="2045" y="845"/>
                    <a:pt x="2045" y="845"/>
                    <a:pt x="2045" y="845"/>
                  </a:cubicBezTo>
                  <a:cubicBezTo>
                    <a:pt x="2043" y="845"/>
                    <a:pt x="2043" y="845"/>
                    <a:pt x="2043" y="845"/>
                  </a:cubicBezTo>
                  <a:cubicBezTo>
                    <a:pt x="2043" y="846"/>
                    <a:pt x="2043" y="846"/>
                    <a:pt x="2043" y="846"/>
                  </a:cubicBezTo>
                  <a:cubicBezTo>
                    <a:pt x="2042" y="846"/>
                    <a:pt x="2042" y="846"/>
                    <a:pt x="2042" y="846"/>
                  </a:cubicBezTo>
                  <a:cubicBezTo>
                    <a:pt x="2042" y="849"/>
                    <a:pt x="2040" y="850"/>
                    <a:pt x="2041" y="851"/>
                  </a:cubicBezTo>
                  <a:cubicBezTo>
                    <a:pt x="2039" y="851"/>
                    <a:pt x="2039" y="851"/>
                    <a:pt x="2039" y="851"/>
                  </a:cubicBezTo>
                  <a:cubicBezTo>
                    <a:pt x="2039" y="853"/>
                    <a:pt x="2039" y="853"/>
                    <a:pt x="2039" y="853"/>
                  </a:cubicBezTo>
                  <a:cubicBezTo>
                    <a:pt x="2038" y="853"/>
                    <a:pt x="2038" y="853"/>
                    <a:pt x="2038" y="853"/>
                  </a:cubicBezTo>
                  <a:cubicBezTo>
                    <a:pt x="2038" y="854"/>
                    <a:pt x="2038" y="854"/>
                    <a:pt x="2038" y="854"/>
                  </a:cubicBezTo>
                  <a:cubicBezTo>
                    <a:pt x="2025" y="859"/>
                    <a:pt x="2021" y="867"/>
                    <a:pt x="2019" y="877"/>
                  </a:cubicBezTo>
                  <a:cubicBezTo>
                    <a:pt x="2018" y="877"/>
                    <a:pt x="2018" y="877"/>
                    <a:pt x="2018" y="877"/>
                  </a:cubicBezTo>
                  <a:cubicBezTo>
                    <a:pt x="2018" y="878"/>
                    <a:pt x="2018" y="878"/>
                    <a:pt x="2018" y="878"/>
                  </a:cubicBezTo>
                  <a:cubicBezTo>
                    <a:pt x="2017" y="878"/>
                    <a:pt x="2017" y="878"/>
                    <a:pt x="2017" y="878"/>
                  </a:cubicBezTo>
                  <a:cubicBezTo>
                    <a:pt x="2014" y="887"/>
                    <a:pt x="2008" y="888"/>
                    <a:pt x="2007" y="893"/>
                  </a:cubicBezTo>
                  <a:cubicBezTo>
                    <a:pt x="2006" y="893"/>
                    <a:pt x="2006" y="893"/>
                    <a:pt x="2006" y="893"/>
                  </a:cubicBezTo>
                  <a:cubicBezTo>
                    <a:pt x="2006" y="896"/>
                    <a:pt x="2006" y="895"/>
                    <a:pt x="2006" y="896"/>
                  </a:cubicBezTo>
                  <a:cubicBezTo>
                    <a:pt x="2005" y="896"/>
                    <a:pt x="2005" y="896"/>
                    <a:pt x="2005" y="896"/>
                  </a:cubicBezTo>
                  <a:cubicBezTo>
                    <a:pt x="2004" y="898"/>
                    <a:pt x="2003" y="899"/>
                    <a:pt x="2004" y="899"/>
                  </a:cubicBezTo>
                  <a:cubicBezTo>
                    <a:pt x="2003" y="899"/>
                    <a:pt x="2003" y="899"/>
                    <a:pt x="2003" y="899"/>
                  </a:cubicBezTo>
                  <a:cubicBezTo>
                    <a:pt x="2003" y="900"/>
                    <a:pt x="2003" y="900"/>
                    <a:pt x="2003" y="900"/>
                  </a:cubicBezTo>
                  <a:cubicBezTo>
                    <a:pt x="1993" y="904"/>
                    <a:pt x="1989" y="911"/>
                    <a:pt x="1987" y="917"/>
                  </a:cubicBezTo>
                  <a:cubicBezTo>
                    <a:pt x="1986" y="917"/>
                    <a:pt x="1986" y="917"/>
                    <a:pt x="1986" y="917"/>
                  </a:cubicBezTo>
                  <a:cubicBezTo>
                    <a:pt x="1986" y="918"/>
                    <a:pt x="1986" y="918"/>
                    <a:pt x="1986" y="918"/>
                  </a:cubicBezTo>
                  <a:cubicBezTo>
                    <a:pt x="1972" y="928"/>
                    <a:pt x="1963" y="942"/>
                    <a:pt x="1952" y="948"/>
                  </a:cubicBezTo>
                  <a:cubicBezTo>
                    <a:pt x="1950" y="948"/>
                    <a:pt x="1950" y="948"/>
                    <a:pt x="1950" y="948"/>
                  </a:cubicBezTo>
                  <a:cubicBezTo>
                    <a:pt x="1950" y="951"/>
                    <a:pt x="1947" y="951"/>
                    <a:pt x="1947" y="951"/>
                  </a:cubicBezTo>
                  <a:cubicBezTo>
                    <a:pt x="1944" y="957"/>
                    <a:pt x="1938" y="957"/>
                    <a:pt x="1935" y="960"/>
                  </a:cubicBezTo>
                  <a:cubicBezTo>
                    <a:pt x="1935" y="961"/>
                    <a:pt x="1935" y="961"/>
                    <a:pt x="1935" y="961"/>
                  </a:cubicBezTo>
                  <a:cubicBezTo>
                    <a:pt x="1922" y="970"/>
                    <a:pt x="1910" y="977"/>
                    <a:pt x="1899" y="983"/>
                  </a:cubicBezTo>
                  <a:cubicBezTo>
                    <a:pt x="1899" y="985"/>
                    <a:pt x="1899" y="985"/>
                    <a:pt x="1899" y="985"/>
                  </a:cubicBezTo>
                  <a:cubicBezTo>
                    <a:pt x="1888" y="991"/>
                    <a:pt x="1877" y="990"/>
                    <a:pt x="1869" y="991"/>
                  </a:cubicBezTo>
                  <a:cubicBezTo>
                    <a:pt x="1869" y="992"/>
                    <a:pt x="1869" y="992"/>
                    <a:pt x="1869" y="992"/>
                  </a:cubicBezTo>
                  <a:cubicBezTo>
                    <a:pt x="1864" y="991"/>
                    <a:pt x="1863" y="994"/>
                    <a:pt x="1861" y="993"/>
                  </a:cubicBezTo>
                  <a:cubicBezTo>
                    <a:pt x="1861" y="994"/>
                    <a:pt x="1861" y="994"/>
                    <a:pt x="1861" y="994"/>
                  </a:cubicBezTo>
                  <a:cubicBezTo>
                    <a:pt x="1822" y="1016"/>
                    <a:pt x="1819" y="1005"/>
                    <a:pt x="1801" y="1000"/>
                  </a:cubicBezTo>
                  <a:cubicBezTo>
                    <a:pt x="1801" y="996"/>
                    <a:pt x="1797" y="998"/>
                    <a:pt x="1797" y="999"/>
                  </a:cubicBezTo>
                  <a:cubicBezTo>
                    <a:pt x="1776" y="989"/>
                    <a:pt x="1763" y="1002"/>
                    <a:pt x="1748" y="1000"/>
                  </a:cubicBezTo>
                  <a:cubicBezTo>
                    <a:pt x="1748" y="1001"/>
                    <a:pt x="1748" y="1001"/>
                    <a:pt x="1748" y="1001"/>
                  </a:cubicBezTo>
                  <a:cubicBezTo>
                    <a:pt x="1746" y="1001"/>
                    <a:pt x="1746" y="1001"/>
                    <a:pt x="1746" y="1001"/>
                  </a:cubicBezTo>
                  <a:cubicBezTo>
                    <a:pt x="1746" y="1004"/>
                    <a:pt x="1745" y="1004"/>
                    <a:pt x="1745" y="1005"/>
                  </a:cubicBezTo>
                  <a:cubicBezTo>
                    <a:pt x="1742" y="1005"/>
                    <a:pt x="1741" y="1007"/>
                    <a:pt x="1739" y="1006"/>
                  </a:cubicBezTo>
                  <a:cubicBezTo>
                    <a:pt x="1740" y="1010"/>
                    <a:pt x="1736" y="1011"/>
                    <a:pt x="1736" y="1011"/>
                  </a:cubicBezTo>
                  <a:cubicBezTo>
                    <a:pt x="1736" y="1012"/>
                    <a:pt x="1736" y="1012"/>
                    <a:pt x="1736" y="1012"/>
                  </a:cubicBezTo>
                  <a:cubicBezTo>
                    <a:pt x="1735" y="1012"/>
                    <a:pt x="1735" y="1012"/>
                    <a:pt x="1735" y="1012"/>
                  </a:cubicBezTo>
                  <a:cubicBezTo>
                    <a:pt x="1734" y="1015"/>
                    <a:pt x="1731" y="1016"/>
                    <a:pt x="1732" y="1017"/>
                  </a:cubicBezTo>
                  <a:cubicBezTo>
                    <a:pt x="1729" y="1017"/>
                    <a:pt x="1730" y="1017"/>
                    <a:pt x="1730" y="1017"/>
                  </a:cubicBezTo>
                  <a:cubicBezTo>
                    <a:pt x="1730" y="1019"/>
                    <a:pt x="1730" y="1019"/>
                    <a:pt x="1730" y="1019"/>
                  </a:cubicBezTo>
                  <a:cubicBezTo>
                    <a:pt x="1729" y="1019"/>
                    <a:pt x="1729" y="1019"/>
                    <a:pt x="1729" y="1019"/>
                  </a:cubicBezTo>
                  <a:cubicBezTo>
                    <a:pt x="1729" y="1020"/>
                    <a:pt x="1729" y="1020"/>
                    <a:pt x="1729" y="1020"/>
                  </a:cubicBezTo>
                  <a:cubicBezTo>
                    <a:pt x="1726" y="1020"/>
                    <a:pt x="1727" y="1020"/>
                    <a:pt x="1726" y="1020"/>
                  </a:cubicBezTo>
                  <a:cubicBezTo>
                    <a:pt x="1726" y="1021"/>
                    <a:pt x="1726" y="1021"/>
                    <a:pt x="1726" y="1021"/>
                  </a:cubicBezTo>
                  <a:cubicBezTo>
                    <a:pt x="1725" y="1021"/>
                    <a:pt x="1725" y="1021"/>
                    <a:pt x="1725" y="1021"/>
                  </a:cubicBezTo>
                  <a:cubicBezTo>
                    <a:pt x="1726" y="1028"/>
                    <a:pt x="1726" y="1029"/>
                    <a:pt x="1721" y="1028"/>
                  </a:cubicBezTo>
                  <a:cubicBezTo>
                    <a:pt x="1721" y="1030"/>
                    <a:pt x="1721" y="1030"/>
                    <a:pt x="1721" y="1030"/>
                  </a:cubicBezTo>
                  <a:cubicBezTo>
                    <a:pt x="1718" y="1030"/>
                    <a:pt x="1719" y="1032"/>
                    <a:pt x="1719" y="1032"/>
                  </a:cubicBezTo>
                  <a:cubicBezTo>
                    <a:pt x="1716" y="1033"/>
                    <a:pt x="1716" y="1034"/>
                    <a:pt x="1716" y="1033"/>
                  </a:cubicBezTo>
                  <a:cubicBezTo>
                    <a:pt x="1716" y="1034"/>
                    <a:pt x="1716" y="1034"/>
                    <a:pt x="1716" y="1034"/>
                  </a:cubicBezTo>
                  <a:cubicBezTo>
                    <a:pt x="1714" y="1034"/>
                    <a:pt x="1714" y="1034"/>
                    <a:pt x="1714" y="1034"/>
                  </a:cubicBezTo>
                  <a:cubicBezTo>
                    <a:pt x="1713" y="1037"/>
                    <a:pt x="1713" y="1038"/>
                    <a:pt x="1713" y="1039"/>
                  </a:cubicBezTo>
                  <a:cubicBezTo>
                    <a:pt x="1712" y="1039"/>
                    <a:pt x="1712" y="1039"/>
                    <a:pt x="1712" y="1039"/>
                  </a:cubicBezTo>
                  <a:cubicBezTo>
                    <a:pt x="1711" y="1042"/>
                    <a:pt x="1706" y="1044"/>
                    <a:pt x="1707" y="1045"/>
                  </a:cubicBezTo>
                  <a:cubicBezTo>
                    <a:pt x="1706" y="1045"/>
                    <a:pt x="1706" y="1045"/>
                    <a:pt x="1706" y="1045"/>
                  </a:cubicBezTo>
                  <a:cubicBezTo>
                    <a:pt x="1705" y="1047"/>
                    <a:pt x="1705" y="1047"/>
                    <a:pt x="1705" y="1047"/>
                  </a:cubicBezTo>
                  <a:cubicBezTo>
                    <a:pt x="1702" y="1048"/>
                    <a:pt x="1701" y="1051"/>
                    <a:pt x="1700" y="1050"/>
                  </a:cubicBezTo>
                  <a:cubicBezTo>
                    <a:pt x="1700" y="1052"/>
                    <a:pt x="1700" y="1053"/>
                    <a:pt x="1700" y="1053"/>
                  </a:cubicBezTo>
                  <a:cubicBezTo>
                    <a:pt x="1695" y="1056"/>
                    <a:pt x="1690" y="1056"/>
                    <a:pt x="1687" y="1057"/>
                  </a:cubicBezTo>
                  <a:cubicBezTo>
                    <a:pt x="1687" y="1060"/>
                    <a:pt x="1687" y="1059"/>
                    <a:pt x="1687" y="1059"/>
                  </a:cubicBezTo>
                  <a:cubicBezTo>
                    <a:pt x="1686" y="1059"/>
                    <a:pt x="1686" y="1059"/>
                    <a:pt x="1686" y="1059"/>
                  </a:cubicBezTo>
                  <a:cubicBezTo>
                    <a:pt x="1686" y="1061"/>
                    <a:pt x="1686" y="1061"/>
                    <a:pt x="1686" y="1061"/>
                  </a:cubicBezTo>
                  <a:cubicBezTo>
                    <a:pt x="1683" y="1061"/>
                    <a:pt x="1683" y="1061"/>
                    <a:pt x="1682" y="1061"/>
                  </a:cubicBezTo>
                  <a:cubicBezTo>
                    <a:pt x="1681" y="1064"/>
                    <a:pt x="1679" y="1065"/>
                    <a:pt x="1680" y="1066"/>
                  </a:cubicBezTo>
                  <a:cubicBezTo>
                    <a:pt x="1674" y="1070"/>
                    <a:pt x="1670" y="1079"/>
                    <a:pt x="1667" y="1079"/>
                  </a:cubicBezTo>
                  <a:cubicBezTo>
                    <a:pt x="1667" y="1081"/>
                    <a:pt x="1667" y="1081"/>
                    <a:pt x="1667" y="1081"/>
                  </a:cubicBezTo>
                  <a:cubicBezTo>
                    <a:pt x="1666" y="1081"/>
                    <a:pt x="1666" y="1081"/>
                    <a:pt x="1666" y="1081"/>
                  </a:cubicBezTo>
                  <a:cubicBezTo>
                    <a:pt x="1666" y="1085"/>
                    <a:pt x="1667" y="1087"/>
                    <a:pt x="1667" y="1089"/>
                  </a:cubicBezTo>
                  <a:cubicBezTo>
                    <a:pt x="1657" y="1090"/>
                    <a:pt x="1646" y="1091"/>
                    <a:pt x="1638" y="1093"/>
                  </a:cubicBezTo>
                  <a:cubicBezTo>
                    <a:pt x="1638" y="1094"/>
                    <a:pt x="1638" y="1094"/>
                    <a:pt x="1638" y="1094"/>
                  </a:cubicBezTo>
                  <a:cubicBezTo>
                    <a:pt x="1634" y="1094"/>
                    <a:pt x="1630" y="1095"/>
                    <a:pt x="1628" y="1096"/>
                  </a:cubicBezTo>
                  <a:cubicBezTo>
                    <a:pt x="1628" y="1100"/>
                    <a:pt x="1625" y="1098"/>
                    <a:pt x="1625" y="1098"/>
                  </a:cubicBezTo>
                  <a:cubicBezTo>
                    <a:pt x="1625" y="1101"/>
                    <a:pt x="1625" y="1101"/>
                    <a:pt x="1625" y="1101"/>
                  </a:cubicBezTo>
                  <a:cubicBezTo>
                    <a:pt x="1624" y="1101"/>
                    <a:pt x="1624" y="1101"/>
                    <a:pt x="1624" y="1101"/>
                  </a:cubicBezTo>
                  <a:cubicBezTo>
                    <a:pt x="1624" y="1102"/>
                    <a:pt x="1624" y="1102"/>
                    <a:pt x="1624" y="1102"/>
                  </a:cubicBezTo>
                  <a:cubicBezTo>
                    <a:pt x="1623" y="1102"/>
                    <a:pt x="1623" y="1102"/>
                    <a:pt x="1623" y="1102"/>
                  </a:cubicBezTo>
                  <a:cubicBezTo>
                    <a:pt x="1623" y="1101"/>
                    <a:pt x="1623" y="1101"/>
                    <a:pt x="1623" y="1101"/>
                  </a:cubicBezTo>
                  <a:cubicBezTo>
                    <a:pt x="1619" y="1099"/>
                    <a:pt x="1618" y="1101"/>
                    <a:pt x="1618" y="1102"/>
                  </a:cubicBezTo>
                  <a:cubicBezTo>
                    <a:pt x="1616" y="1102"/>
                    <a:pt x="1616" y="1100"/>
                    <a:pt x="1616" y="1101"/>
                  </a:cubicBezTo>
                  <a:cubicBezTo>
                    <a:pt x="1616" y="1102"/>
                    <a:pt x="1616" y="1102"/>
                    <a:pt x="1616" y="1102"/>
                  </a:cubicBezTo>
                  <a:cubicBezTo>
                    <a:pt x="1615" y="1102"/>
                    <a:pt x="1615" y="1102"/>
                    <a:pt x="1615" y="1102"/>
                  </a:cubicBezTo>
                  <a:cubicBezTo>
                    <a:pt x="1615" y="1103"/>
                    <a:pt x="1615" y="1103"/>
                    <a:pt x="1615" y="1103"/>
                  </a:cubicBezTo>
                  <a:cubicBezTo>
                    <a:pt x="1616" y="1103"/>
                    <a:pt x="1616" y="1103"/>
                    <a:pt x="1616" y="1103"/>
                  </a:cubicBezTo>
                  <a:cubicBezTo>
                    <a:pt x="1616" y="1106"/>
                    <a:pt x="1616" y="1107"/>
                    <a:pt x="1616" y="1108"/>
                  </a:cubicBezTo>
                  <a:cubicBezTo>
                    <a:pt x="1615" y="1108"/>
                    <a:pt x="1615" y="1108"/>
                    <a:pt x="1615" y="1108"/>
                  </a:cubicBezTo>
                  <a:cubicBezTo>
                    <a:pt x="1615" y="1109"/>
                    <a:pt x="1615" y="1109"/>
                    <a:pt x="1615" y="1109"/>
                  </a:cubicBezTo>
                  <a:cubicBezTo>
                    <a:pt x="1612" y="1109"/>
                    <a:pt x="1611" y="1109"/>
                    <a:pt x="1610" y="1109"/>
                  </a:cubicBezTo>
                  <a:cubicBezTo>
                    <a:pt x="1610" y="1106"/>
                    <a:pt x="1610" y="1107"/>
                    <a:pt x="1610" y="1107"/>
                  </a:cubicBezTo>
                  <a:cubicBezTo>
                    <a:pt x="1607" y="1107"/>
                    <a:pt x="1605" y="1107"/>
                    <a:pt x="1604" y="1107"/>
                  </a:cubicBezTo>
                  <a:cubicBezTo>
                    <a:pt x="1604" y="1106"/>
                    <a:pt x="1604" y="1106"/>
                    <a:pt x="1604" y="1106"/>
                  </a:cubicBezTo>
                  <a:cubicBezTo>
                    <a:pt x="1603" y="1106"/>
                    <a:pt x="1603" y="1106"/>
                    <a:pt x="1603" y="1106"/>
                  </a:cubicBezTo>
                  <a:cubicBezTo>
                    <a:pt x="1603" y="1104"/>
                    <a:pt x="1603" y="1104"/>
                    <a:pt x="1603" y="1104"/>
                  </a:cubicBezTo>
                  <a:cubicBezTo>
                    <a:pt x="1602" y="1104"/>
                    <a:pt x="1602" y="1104"/>
                    <a:pt x="1602" y="1104"/>
                  </a:cubicBezTo>
                  <a:cubicBezTo>
                    <a:pt x="1602" y="1102"/>
                    <a:pt x="1602" y="1102"/>
                    <a:pt x="1602" y="1102"/>
                  </a:cubicBezTo>
                  <a:cubicBezTo>
                    <a:pt x="1603" y="1102"/>
                    <a:pt x="1603" y="1102"/>
                    <a:pt x="1603" y="1102"/>
                  </a:cubicBezTo>
                  <a:cubicBezTo>
                    <a:pt x="1603" y="1101"/>
                    <a:pt x="1603" y="1101"/>
                    <a:pt x="1603" y="1101"/>
                  </a:cubicBezTo>
                  <a:cubicBezTo>
                    <a:pt x="1604" y="1101"/>
                    <a:pt x="1604" y="1101"/>
                    <a:pt x="1604" y="1101"/>
                  </a:cubicBezTo>
                  <a:cubicBezTo>
                    <a:pt x="1605" y="1096"/>
                    <a:pt x="1603" y="1094"/>
                    <a:pt x="1601" y="1095"/>
                  </a:cubicBezTo>
                  <a:cubicBezTo>
                    <a:pt x="1601" y="1096"/>
                    <a:pt x="1601" y="1096"/>
                    <a:pt x="1601" y="1096"/>
                  </a:cubicBezTo>
                  <a:cubicBezTo>
                    <a:pt x="1598" y="1096"/>
                    <a:pt x="1596" y="1096"/>
                    <a:pt x="1596" y="1096"/>
                  </a:cubicBezTo>
                  <a:cubicBezTo>
                    <a:pt x="1596" y="1093"/>
                    <a:pt x="1596" y="1094"/>
                    <a:pt x="1596" y="1094"/>
                  </a:cubicBezTo>
                  <a:cubicBezTo>
                    <a:pt x="1595" y="1094"/>
                    <a:pt x="1595" y="1094"/>
                    <a:pt x="1595" y="1094"/>
                  </a:cubicBezTo>
                  <a:cubicBezTo>
                    <a:pt x="1595" y="1093"/>
                    <a:pt x="1595" y="1093"/>
                    <a:pt x="1595" y="1093"/>
                  </a:cubicBezTo>
                  <a:cubicBezTo>
                    <a:pt x="1593" y="1093"/>
                    <a:pt x="1593" y="1093"/>
                    <a:pt x="1593" y="1093"/>
                  </a:cubicBezTo>
                  <a:cubicBezTo>
                    <a:pt x="1593" y="1094"/>
                    <a:pt x="1593" y="1094"/>
                    <a:pt x="1593" y="1094"/>
                  </a:cubicBezTo>
                  <a:cubicBezTo>
                    <a:pt x="1589" y="1094"/>
                    <a:pt x="1586" y="1094"/>
                    <a:pt x="1584" y="1094"/>
                  </a:cubicBezTo>
                  <a:cubicBezTo>
                    <a:pt x="1584" y="1093"/>
                    <a:pt x="1584" y="1093"/>
                    <a:pt x="1584" y="1093"/>
                  </a:cubicBezTo>
                  <a:cubicBezTo>
                    <a:pt x="1583" y="1093"/>
                    <a:pt x="1583" y="1093"/>
                    <a:pt x="1583" y="1093"/>
                  </a:cubicBezTo>
                  <a:cubicBezTo>
                    <a:pt x="1583" y="1096"/>
                    <a:pt x="1580" y="1095"/>
                    <a:pt x="1580" y="1095"/>
                  </a:cubicBezTo>
                  <a:cubicBezTo>
                    <a:pt x="1580" y="1096"/>
                    <a:pt x="1580" y="1096"/>
                    <a:pt x="1580" y="1096"/>
                  </a:cubicBezTo>
                  <a:cubicBezTo>
                    <a:pt x="1571" y="1097"/>
                    <a:pt x="1562" y="1096"/>
                    <a:pt x="1555" y="1097"/>
                  </a:cubicBezTo>
                  <a:cubicBezTo>
                    <a:pt x="1555" y="1096"/>
                    <a:pt x="1555" y="1096"/>
                    <a:pt x="1555" y="1096"/>
                  </a:cubicBezTo>
                  <a:cubicBezTo>
                    <a:pt x="1551" y="1098"/>
                    <a:pt x="1549" y="1099"/>
                    <a:pt x="1546" y="1098"/>
                  </a:cubicBezTo>
                  <a:cubicBezTo>
                    <a:pt x="1546" y="1100"/>
                    <a:pt x="1546" y="1100"/>
                    <a:pt x="1546" y="1100"/>
                  </a:cubicBezTo>
                  <a:cubicBezTo>
                    <a:pt x="1547" y="1100"/>
                    <a:pt x="1547" y="1100"/>
                    <a:pt x="1547" y="1100"/>
                  </a:cubicBezTo>
                  <a:cubicBezTo>
                    <a:pt x="1547" y="1102"/>
                    <a:pt x="1547" y="1102"/>
                    <a:pt x="1547" y="1102"/>
                  </a:cubicBezTo>
                  <a:cubicBezTo>
                    <a:pt x="1550" y="1102"/>
                    <a:pt x="1549" y="1104"/>
                    <a:pt x="1550" y="1103"/>
                  </a:cubicBezTo>
                  <a:cubicBezTo>
                    <a:pt x="1548" y="1103"/>
                    <a:pt x="1548" y="1103"/>
                    <a:pt x="1548" y="1103"/>
                  </a:cubicBezTo>
                  <a:cubicBezTo>
                    <a:pt x="1548" y="1106"/>
                    <a:pt x="1548" y="1105"/>
                    <a:pt x="1548" y="1106"/>
                  </a:cubicBezTo>
                  <a:cubicBezTo>
                    <a:pt x="1547" y="1106"/>
                    <a:pt x="1547" y="1106"/>
                    <a:pt x="1547" y="1106"/>
                  </a:cubicBezTo>
                  <a:cubicBezTo>
                    <a:pt x="1547" y="1107"/>
                    <a:pt x="1547" y="1107"/>
                    <a:pt x="1547" y="1107"/>
                  </a:cubicBezTo>
                  <a:cubicBezTo>
                    <a:pt x="1546" y="1107"/>
                    <a:pt x="1546" y="1107"/>
                    <a:pt x="1546" y="1107"/>
                  </a:cubicBezTo>
                  <a:cubicBezTo>
                    <a:pt x="1546" y="1110"/>
                    <a:pt x="1548" y="1110"/>
                    <a:pt x="1547" y="1110"/>
                  </a:cubicBezTo>
                  <a:cubicBezTo>
                    <a:pt x="1546" y="1110"/>
                    <a:pt x="1546" y="1110"/>
                    <a:pt x="1546" y="1110"/>
                  </a:cubicBezTo>
                  <a:cubicBezTo>
                    <a:pt x="1546" y="1114"/>
                    <a:pt x="1544" y="1115"/>
                    <a:pt x="1545" y="1116"/>
                  </a:cubicBezTo>
                  <a:cubicBezTo>
                    <a:pt x="1548" y="1117"/>
                    <a:pt x="1548" y="1120"/>
                    <a:pt x="1550" y="1119"/>
                  </a:cubicBezTo>
                  <a:cubicBezTo>
                    <a:pt x="1550" y="1123"/>
                    <a:pt x="1550" y="1125"/>
                    <a:pt x="1550" y="1127"/>
                  </a:cubicBezTo>
                  <a:cubicBezTo>
                    <a:pt x="1543" y="1129"/>
                    <a:pt x="1549" y="1136"/>
                    <a:pt x="1548" y="1139"/>
                  </a:cubicBezTo>
                  <a:cubicBezTo>
                    <a:pt x="1550" y="1139"/>
                    <a:pt x="1550" y="1139"/>
                    <a:pt x="1550" y="1139"/>
                  </a:cubicBezTo>
                  <a:cubicBezTo>
                    <a:pt x="1554" y="1144"/>
                    <a:pt x="1552" y="1150"/>
                    <a:pt x="1554" y="1153"/>
                  </a:cubicBezTo>
                  <a:cubicBezTo>
                    <a:pt x="1551" y="1156"/>
                    <a:pt x="1552" y="1158"/>
                    <a:pt x="1552" y="1160"/>
                  </a:cubicBezTo>
                  <a:cubicBezTo>
                    <a:pt x="1553" y="1160"/>
                    <a:pt x="1553" y="1160"/>
                    <a:pt x="1553" y="1160"/>
                  </a:cubicBezTo>
                  <a:cubicBezTo>
                    <a:pt x="1553" y="1161"/>
                    <a:pt x="1553" y="1161"/>
                    <a:pt x="1553" y="1161"/>
                  </a:cubicBezTo>
                  <a:cubicBezTo>
                    <a:pt x="1552" y="1161"/>
                    <a:pt x="1552" y="1161"/>
                    <a:pt x="1552" y="1161"/>
                  </a:cubicBezTo>
                  <a:cubicBezTo>
                    <a:pt x="1552" y="1163"/>
                    <a:pt x="1552" y="1163"/>
                    <a:pt x="1552" y="1163"/>
                  </a:cubicBezTo>
                  <a:cubicBezTo>
                    <a:pt x="1555" y="1163"/>
                    <a:pt x="1554" y="1163"/>
                    <a:pt x="1554" y="1163"/>
                  </a:cubicBezTo>
                  <a:cubicBezTo>
                    <a:pt x="1554" y="1164"/>
                    <a:pt x="1554" y="1164"/>
                    <a:pt x="1554" y="1164"/>
                  </a:cubicBezTo>
                  <a:cubicBezTo>
                    <a:pt x="1555" y="1164"/>
                    <a:pt x="1555" y="1164"/>
                    <a:pt x="1555" y="1164"/>
                  </a:cubicBezTo>
                  <a:cubicBezTo>
                    <a:pt x="1555" y="1165"/>
                    <a:pt x="1555" y="1165"/>
                    <a:pt x="1555" y="1165"/>
                  </a:cubicBezTo>
                  <a:cubicBezTo>
                    <a:pt x="1557" y="1165"/>
                    <a:pt x="1557" y="1165"/>
                    <a:pt x="1557" y="1165"/>
                  </a:cubicBezTo>
                  <a:cubicBezTo>
                    <a:pt x="1557" y="1167"/>
                    <a:pt x="1557" y="1168"/>
                    <a:pt x="1557" y="1168"/>
                  </a:cubicBezTo>
                  <a:cubicBezTo>
                    <a:pt x="1559" y="1168"/>
                    <a:pt x="1559" y="1168"/>
                    <a:pt x="1559" y="1168"/>
                  </a:cubicBezTo>
                  <a:cubicBezTo>
                    <a:pt x="1558" y="1173"/>
                    <a:pt x="1565" y="1172"/>
                    <a:pt x="1564" y="1176"/>
                  </a:cubicBezTo>
                  <a:cubicBezTo>
                    <a:pt x="1566" y="1173"/>
                    <a:pt x="1567" y="1175"/>
                    <a:pt x="1567" y="1174"/>
                  </a:cubicBezTo>
                  <a:cubicBezTo>
                    <a:pt x="1567" y="1177"/>
                    <a:pt x="1567" y="1178"/>
                    <a:pt x="1567" y="1178"/>
                  </a:cubicBezTo>
                  <a:cubicBezTo>
                    <a:pt x="1570" y="1178"/>
                    <a:pt x="1569" y="1178"/>
                    <a:pt x="1570" y="1178"/>
                  </a:cubicBezTo>
                  <a:cubicBezTo>
                    <a:pt x="1570" y="1179"/>
                    <a:pt x="1570" y="1179"/>
                    <a:pt x="1570" y="1179"/>
                  </a:cubicBezTo>
                  <a:cubicBezTo>
                    <a:pt x="1571" y="1179"/>
                    <a:pt x="1571" y="1179"/>
                    <a:pt x="1571" y="1179"/>
                  </a:cubicBezTo>
                  <a:cubicBezTo>
                    <a:pt x="1569" y="1180"/>
                    <a:pt x="1570" y="1181"/>
                    <a:pt x="1570" y="1181"/>
                  </a:cubicBezTo>
                  <a:cubicBezTo>
                    <a:pt x="1569" y="1181"/>
                    <a:pt x="1569" y="1181"/>
                    <a:pt x="1569" y="1181"/>
                  </a:cubicBezTo>
                  <a:cubicBezTo>
                    <a:pt x="1569" y="1183"/>
                    <a:pt x="1569" y="1183"/>
                    <a:pt x="1569" y="1183"/>
                  </a:cubicBezTo>
                  <a:cubicBezTo>
                    <a:pt x="1570" y="1183"/>
                    <a:pt x="1570" y="1183"/>
                    <a:pt x="1570" y="1183"/>
                  </a:cubicBezTo>
                  <a:cubicBezTo>
                    <a:pt x="1570" y="1185"/>
                    <a:pt x="1571" y="1185"/>
                    <a:pt x="1571" y="1185"/>
                  </a:cubicBezTo>
                  <a:cubicBezTo>
                    <a:pt x="1571" y="1182"/>
                    <a:pt x="1571" y="1183"/>
                    <a:pt x="1571" y="1183"/>
                  </a:cubicBezTo>
                  <a:cubicBezTo>
                    <a:pt x="1572" y="1183"/>
                    <a:pt x="1572" y="1183"/>
                    <a:pt x="1572" y="1183"/>
                  </a:cubicBezTo>
                  <a:cubicBezTo>
                    <a:pt x="1572" y="1181"/>
                    <a:pt x="1572" y="1181"/>
                    <a:pt x="1572" y="1181"/>
                  </a:cubicBezTo>
                  <a:cubicBezTo>
                    <a:pt x="1573" y="1181"/>
                    <a:pt x="1573" y="1181"/>
                    <a:pt x="1573" y="1181"/>
                  </a:cubicBezTo>
                  <a:cubicBezTo>
                    <a:pt x="1573" y="1180"/>
                    <a:pt x="1573" y="1180"/>
                    <a:pt x="1573" y="1180"/>
                  </a:cubicBezTo>
                  <a:cubicBezTo>
                    <a:pt x="1574" y="1180"/>
                    <a:pt x="1574" y="1180"/>
                    <a:pt x="1574" y="1180"/>
                  </a:cubicBezTo>
                  <a:cubicBezTo>
                    <a:pt x="1574" y="1181"/>
                    <a:pt x="1574" y="1181"/>
                    <a:pt x="1574" y="1181"/>
                  </a:cubicBezTo>
                  <a:cubicBezTo>
                    <a:pt x="1576" y="1181"/>
                    <a:pt x="1576" y="1181"/>
                    <a:pt x="1576" y="1181"/>
                  </a:cubicBezTo>
                  <a:cubicBezTo>
                    <a:pt x="1576" y="1180"/>
                    <a:pt x="1576" y="1180"/>
                    <a:pt x="1576" y="1180"/>
                  </a:cubicBezTo>
                  <a:cubicBezTo>
                    <a:pt x="1578" y="1180"/>
                    <a:pt x="1578" y="1180"/>
                    <a:pt x="1578" y="1180"/>
                  </a:cubicBezTo>
                  <a:cubicBezTo>
                    <a:pt x="1578" y="1181"/>
                    <a:pt x="1578" y="1181"/>
                    <a:pt x="1578" y="1181"/>
                  </a:cubicBezTo>
                  <a:cubicBezTo>
                    <a:pt x="1579" y="1181"/>
                    <a:pt x="1579" y="1181"/>
                    <a:pt x="1579" y="1181"/>
                  </a:cubicBezTo>
                  <a:cubicBezTo>
                    <a:pt x="1578" y="1184"/>
                    <a:pt x="1578" y="1184"/>
                    <a:pt x="1578" y="1184"/>
                  </a:cubicBezTo>
                  <a:cubicBezTo>
                    <a:pt x="1579" y="1184"/>
                    <a:pt x="1579" y="1184"/>
                    <a:pt x="1579" y="1184"/>
                  </a:cubicBezTo>
                  <a:cubicBezTo>
                    <a:pt x="1579" y="1186"/>
                    <a:pt x="1579" y="1187"/>
                    <a:pt x="1579" y="1187"/>
                  </a:cubicBezTo>
                  <a:cubicBezTo>
                    <a:pt x="1582" y="1185"/>
                    <a:pt x="1583" y="1187"/>
                    <a:pt x="1584" y="1186"/>
                  </a:cubicBezTo>
                  <a:cubicBezTo>
                    <a:pt x="1584" y="1185"/>
                    <a:pt x="1584" y="1185"/>
                    <a:pt x="1584" y="1185"/>
                  </a:cubicBezTo>
                  <a:cubicBezTo>
                    <a:pt x="1585" y="1185"/>
                    <a:pt x="1585" y="1185"/>
                    <a:pt x="1585" y="1185"/>
                  </a:cubicBezTo>
                  <a:cubicBezTo>
                    <a:pt x="1585" y="1188"/>
                    <a:pt x="1585" y="1187"/>
                    <a:pt x="1585" y="1187"/>
                  </a:cubicBezTo>
                  <a:cubicBezTo>
                    <a:pt x="1584" y="1187"/>
                    <a:pt x="1584" y="1187"/>
                    <a:pt x="1584" y="1187"/>
                  </a:cubicBezTo>
                  <a:cubicBezTo>
                    <a:pt x="1584" y="1190"/>
                    <a:pt x="1584" y="1190"/>
                    <a:pt x="1584" y="1190"/>
                  </a:cubicBezTo>
                  <a:cubicBezTo>
                    <a:pt x="1585" y="1190"/>
                    <a:pt x="1585" y="1190"/>
                    <a:pt x="1585" y="1190"/>
                  </a:cubicBezTo>
                  <a:cubicBezTo>
                    <a:pt x="1585" y="1191"/>
                    <a:pt x="1585" y="1191"/>
                    <a:pt x="1585" y="1191"/>
                  </a:cubicBezTo>
                  <a:cubicBezTo>
                    <a:pt x="1589" y="1191"/>
                    <a:pt x="1587" y="1194"/>
                    <a:pt x="1587" y="1195"/>
                  </a:cubicBezTo>
                  <a:cubicBezTo>
                    <a:pt x="1586" y="1195"/>
                    <a:pt x="1586" y="1195"/>
                    <a:pt x="1586" y="1195"/>
                  </a:cubicBezTo>
                  <a:cubicBezTo>
                    <a:pt x="1586" y="1197"/>
                    <a:pt x="1586" y="1197"/>
                    <a:pt x="1586" y="1197"/>
                  </a:cubicBezTo>
                  <a:cubicBezTo>
                    <a:pt x="1585" y="1197"/>
                    <a:pt x="1585" y="1197"/>
                    <a:pt x="1585" y="1197"/>
                  </a:cubicBezTo>
                  <a:cubicBezTo>
                    <a:pt x="1585" y="1198"/>
                    <a:pt x="1585" y="1198"/>
                    <a:pt x="1585" y="1198"/>
                  </a:cubicBezTo>
                  <a:cubicBezTo>
                    <a:pt x="1582" y="1198"/>
                    <a:pt x="1580" y="1198"/>
                    <a:pt x="1579" y="1198"/>
                  </a:cubicBezTo>
                  <a:cubicBezTo>
                    <a:pt x="1580" y="1201"/>
                    <a:pt x="1581" y="1202"/>
                    <a:pt x="1580" y="1203"/>
                  </a:cubicBezTo>
                  <a:cubicBezTo>
                    <a:pt x="1578" y="1203"/>
                    <a:pt x="1577" y="1203"/>
                    <a:pt x="1577" y="1203"/>
                  </a:cubicBezTo>
                  <a:cubicBezTo>
                    <a:pt x="1577" y="1202"/>
                    <a:pt x="1577" y="1202"/>
                    <a:pt x="1577" y="1202"/>
                  </a:cubicBezTo>
                  <a:cubicBezTo>
                    <a:pt x="1574" y="1202"/>
                    <a:pt x="1575" y="1202"/>
                    <a:pt x="1574" y="1202"/>
                  </a:cubicBezTo>
                  <a:cubicBezTo>
                    <a:pt x="1574" y="1203"/>
                    <a:pt x="1574" y="1203"/>
                    <a:pt x="1574" y="1203"/>
                  </a:cubicBezTo>
                  <a:cubicBezTo>
                    <a:pt x="1572" y="1200"/>
                    <a:pt x="1571" y="1202"/>
                    <a:pt x="1571" y="1202"/>
                  </a:cubicBezTo>
                  <a:cubicBezTo>
                    <a:pt x="1571" y="1204"/>
                    <a:pt x="1571" y="1204"/>
                    <a:pt x="1571" y="1204"/>
                  </a:cubicBezTo>
                  <a:cubicBezTo>
                    <a:pt x="1568" y="1204"/>
                    <a:pt x="1569" y="1204"/>
                    <a:pt x="1569" y="1204"/>
                  </a:cubicBezTo>
                  <a:cubicBezTo>
                    <a:pt x="1569" y="1203"/>
                    <a:pt x="1569" y="1203"/>
                    <a:pt x="1569" y="1203"/>
                  </a:cubicBezTo>
                  <a:cubicBezTo>
                    <a:pt x="1563" y="1202"/>
                    <a:pt x="1562" y="1204"/>
                    <a:pt x="1563" y="1206"/>
                  </a:cubicBezTo>
                  <a:cubicBezTo>
                    <a:pt x="1564" y="1206"/>
                    <a:pt x="1564" y="1206"/>
                    <a:pt x="1564" y="1206"/>
                  </a:cubicBezTo>
                  <a:cubicBezTo>
                    <a:pt x="1564" y="1208"/>
                    <a:pt x="1564" y="1208"/>
                    <a:pt x="1564" y="1208"/>
                  </a:cubicBezTo>
                  <a:cubicBezTo>
                    <a:pt x="1561" y="1208"/>
                    <a:pt x="1562" y="1206"/>
                    <a:pt x="1561" y="1206"/>
                  </a:cubicBezTo>
                  <a:cubicBezTo>
                    <a:pt x="1561" y="1209"/>
                    <a:pt x="1561" y="1210"/>
                    <a:pt x="1561" y="1210"/>
                  </a:cubicBezTo>
                  <a:cubicBezTo>
                    <a:pt x="1560" y="1210"/>
                    <a:pt x="1560" y="1210"/>
                    <a:pt x="1560" y="1210"/>
                  </a:cubicBezTo>
                  <a:cubicBezTo>
                    <a:pt x="1560" y="1212"/>
                    <a:pt x="1562" y="1212"/>
                    <a:pt x="1561" y="1212"/>
                  </a:cubicBezTo>
                  <a:cubicBezTo>
                    <a:pt x="1560" y="1214"/>
                    <a:pt x="1560" y="1213"/>
                    <a:pt x="1559" y="1213"/>
                  </a:cubicBezTo>
                  <a:cubicBezTo>
                    <a:pt x="1559" y="1212"/>
                    <a:pt x="1559" y="1212"/>
                    <a:pt x="1559" y="1212"/>
                  </a:cubicBezTo>
                  <a:cubicBezTo>
                    <a:pt x="1558" y="1212"/>
                    <a:pt x="1558" y="1212"/>
                    <a:pt x="1558" y="1212"/>
                  </a:cubicBezTo>
                  <a:cubicBezTo>
                    <a:pt x="1558" y="1213"/>
                    <a:pt x="1558" y="1213"/>
                    <a:pt x="1558" y="1213"/>
                  </a:cubicBezTo>
                  <a:cubicBezTo>
                    <a:pt x="1555" y="1213"/>
                    <a:pt x="1553" y="1213"/>
                    <a:pt x="1552" y="1213"/>
                  </a:cubicBezTo>
                  <a:cubicBezTo>
                    <a:pt x="1552" y="1212"/>
                    <a:pt x="1552" y="1212"/>
                    <a:pt x="1552" y="1212"/>
                  </a:cubicBezTo>
                  <a:cubicBezTo>
                    <a:pt x="1549" y="1212"/>
                    <a:pt x="1550" y="1212"/>
                    <a:pt x="1550" y="1212"/>
                  </a:cubicBezTo>
                  <a:cubicBezTo>
                    <a:pt x="1550" y="1213"/>
                    <a:pt x="1550" y="1213"/>
                    <a:pt x="1550" y="1213"/>
                  </a:cubicBezTo>
                  <a:cubicBezTo>
                    <a:pt x="1548" y="1213"/>
                    <a:pt x="1548" y="1213"/>
                    <a:pt x="1548" y="1213"/>
                  </a:cubicBezTo>
                  <a:cubicBezTo>
                    <a:pt x="1548" y="1215"/>
                    <a:pt x="1548" y="1215"/>
                    <a:pt x="1548" y="1215"/>
                  </a:cubicBezTo>
                  <a:cubicBezTo>
                    <a:pt x="1551" y="1215"/>
                    <a:pt x="1550" y="1215"/>
                    <a:pt x="1551" y="1215"/>
                  </a:cubicBezTo>
                  <a:cubicBezTo>
                    <a:pt x="1551" y="1217"/>
                    <a:pt x="1551" y="1217"/>
                    <a:pt x="1551" y="1217"/>
                  </a:cubicBezTo>
                  <a:cubicBezTo>
                    <a:pt x="1552" y="1217"/>
                    <a:pt x="1552" y="1217"/>
                    <a:pt x="1552" y="1217"/>
                  </a:cubicBezTo>
                  <a:cubicBezTo>
                    <a:pt x="1552" y="1218"/>
                    <a:pt x="1552" y="1218"/>
                    <a:pt x="1552" y="1218"/>
                  </a:cubicBezTo>
                  <a:cubicBezTo>
                    <a:pt x="1551" y="1218"/>
                    <a:pt x="1551" y="1218"/>
                    <a:pt x="1551" y="1218"/>
                  </a:cubicBezTo>
                  <a:cubicBezTo>
                    <a:pt x="1549" y="1222"/>
                    <a:pt x="1549" y="1223"/>
                    <a:pt x="1550" y="1224"/>
                  </a:cubicBezTo>
                  <a:cubicBezTo>
                    <a:pt x="1552" y="1224"/>
                    <a:pt x="1552" y="1224"/>
                    <a:pt x="1552" y="1224"/>
                  </a:cubicBezTo>
                  <a:cubicBezTo>
                    <a:pt x="1552" y="1225"/>
                    <a:pt x="1552" y="1225"/>
                    <a:pt x="1552" y="1225"/>
                  </a:cubicBezTo>
                  <a:cubicBezTo>
                    <a:pt x="1553" y="1225"/>
                    <a:pt x="1553" y="1225"/>
                    <a:pt x="1553" y="1225"/>
                  </a:cubicBezTo>
                  <a:cubicBezTo>
                    <a:pt x="1553" y="1229"/>
                    <a:pt x="1553" y="1231"/>
                    <a:pt x="1554" y="1231"/>
                  </a:cubicBezTo>
                  <a:cubicBezTo>
                    <a:pt x="1553" y="1231"/>
                    <a:pt x="1553" y="1231"/>
                    <a:pt x="1553" y="1231"/>
                  </a:cubicBezTo>
                  <a:cubicBezTo>
                    <a:pt x="1553" y="1232"/>
                    <a:pt x="1553" y="1232"/>
                    <a:pt x="1553" y="1232"/>
                  </a:cubicBezTo>
                  <a:cubicBezTo>
                    <a:pt x="1556" y="1232"/>
                    <a:pt x="1555" y="1232"/>
                    <a:pt x="1555" y="1232"/>
                  </a:cubicBezTo>
                  <a:cubicBezTo>
                    <a:pt x="1555" y="1234"/>
                    <a:pt x="1555" y="1234"/>
                    <a:pt x="1555" y="1234"/>
                  </a:cubicBezTo>
                  <a:cubicBezTo>
                    <a:pt x="1554" y="1234"/>
                    <a:pt x="1554" y="1234"/>
                    <a:pt x="1554" y="1234"/>
                  </a:cubicBezTo>
                  <a:cubicBezTo>
                    <a:pt x="1554" y="1235"/>
                    <a:pt x="1554" y="1235"/>
                    <a:pt x="1554" y="1235"/>
                  </a:cubicBezTo>
                  <a:cubicBezTo>
                    <a:pt x="1557" y="1235"/>
                    <a:pt x="1556" y="1235"/>
                    <a:pt x="1557" y="1235"/>
                  </a:cubicBezTo>
                  <a:cubicBezTo>
                    <a:pt x="1557" y="1236"/>
                    <a:pt x="1557" y="1236"/>
                    <a:pt x="1557" y="1236"/>
                  </a:cubicBezTo>
                  <a:cubicBezTo>
                    <a:pt x="1558" y="1236"/>
                    <a:pt x="1558" y="1236"/>
                    <a:pt x="1558" y="1236"/>
                  </a:cubicBezTo>
                  <a:cubicBezTo>
                    <a:pt x="1558" y="1237"/>
                    <a:pt x="1558" y="1237"/>
                    <a:pt x="1558" y="1237"/>
                  </a:cubicBezTo>
                  <a:cubicBezTo>
                    <a:pt x="1557" y="1237"/>
                    <a:pt x="1557" y="1237"/>
                    <a:pt x="1557" y="1237"/>
                  </a:cubicBezTo>
                  <a:cubicBezTo>
                    <a:pt x="1556" y="1241"/>
                    <a:pt x="1559" y="1241"/>
                    <a:pt x="1559" y="1241"/>
                  </a:cubicBezTo>
                  <a:cubicBezTo>
                    <a:pt x="1559" y="1244"/>
                    <a:pt x="1559" y="1243"/>
                    <a:pt x="1559" y="1243"/>
                  </a:cubicBezTo>
                  <a:cubicBezTo>
                    <a:pt x="1560" y="1243"/>
                    <a:pt x="1560" y="1243"/>
                    <a:pt x="1560" y="1243"/>
                  </a:cubicBezTo>
                  <a:cubicBezTo>
                    <a:pt x="1557" y="1246"/>
                    <a:pt x="1560" y="1247"/>
                    <a:pt x="1559" y="1248"/>
                  </a:cubicBezTo>
                  <a:cubicBezTo>
                    <a:pt x="1560" y="1248"/>
                    <a:pt x="1560" y="1248"/>
                    <a:pt x="1560" y="1248"/>
                  </a:cubicBezTo>
                  <a:cubicBezTo>
                    <a:pt x="1560" y="1251"/>
                    <a:pt x="1560" y="1250"/>
                    <a:pt x="1560" y="1250"/>
                  </a:cubicBezTo>
                  <a:cubicBezTo>
                    <a:pt x="1559" y="1250"/>
                    <a:pt x="1559" y="1250"/>
                    <a:pt x="1559" y="1250"/>
                  </a:cubicBezTo>
                  <a:cubicBezTo>
                    <a:pt x="1559" y="1253"/>
                    <a:pt x="1559" y="1252"/>
                    <a:pt x="1559" y="1253"/>
                  </a:cubicBezTo>
                  <a:cubicBezTo>
                    <a:pt x="1558" y="1253"/>
                    <a:pt x="1558" y="1253"/>
                    <a:pt x="1558" y="1253"/>
                  </a:cubicBezTo>
                  <a:cubicBezTo>
                    <a:pt x="1558" y="1254"/>
                    <a:pt x="1558" y="1254"/>
                    <a:pt x="1558" y="1254"/>
                  </a:cubicBezTo>
                  <a:cubicBezTo>
                    <a:pt x="1557" y="1254"/>
                    <a:pt x="1557" y="1254"/>
                    <a:pt x="1557" y="1254"/>
                  </a:cubicBezTo>
                  <a:cubicBezTo>
                    <a:pt x="1557" y="1255"/>
                    <a:pt x="1557" y="1255"/>
                    <a:pt x="1557" y="1255"/>
                  </a:cubicBezTo>
                  <a:cubicBezTo>
                    <a:pt x="1555" y="1255"/>
                    <a:pt x="1555" y="1255"/>
                    <a:pt x="1555" y="1255"/>
                  </a:cubicBezTo>
                  <a:cubicBezTo>
                    <a:pt x="1555" y="1254"/>
                    <a:pt x="1555" y="1254"/>
                    <a:pt x="1555" y="1254"/>
                  </a:cubicBezTo>
                  <a:cubicBezTo>
                    <a:pt x="1550" y="1252"/>
                    <a:pt x="1548" y="1252"/>
                    <a:pt x="1548" y="1256"/>
                  </a:cubicBezTo>
                  <a:cubicBezTo>
                    <a:pt x="1550" y="1256"/>
                    <a:pt x="1550" y="1256"/>
                    <a:pt x="1550" y="1256"/>
                  </a:cubicBezTo>
                  <a:cubicBezTo>
                    <a:pt x="1550" y="1259"/>
                    <a:pt x="1550" y="1258"/>
                    <a:pt x="1550" y="1259"/>
                  </a:cubicBezTo>
                  <a:cubicBezTo>
                    <a:pt x="1551" y="1259"/>
                    <a:pt x="1551" y="1259"/>
                    <a:pt x="1551" y="1259"/>
                  </a:cubicBezTo>
                  <a:cubicBezTo>
                    <a:pt x="1551" y="1260"/>
                    <a:pt x="1551" y="1260"/>
                    <a:pt x="1551" y="1260"/>
                  </a:cubicBezTo>
                  <a:cubicBezTo>
                    <a:pt x="1560" y="1266"/>
                    <a:pt x="1539" y="1263"/>
                    <a:pt x="1541" y="1268"/>
                  </a:cubicBezTo>
                  <a:cubicBezTo>
                    <a:pt x="1540" y="1268"/>
                    <a:pt x="1540" y="1268"/>
                    <a:pt x="1540" y="1268"/>
                  </a:cubicBezTo>
                  <a:cubicBezTo>
                    <a:pt x="1538" y="1274"/>
                    <a:pt x="1540" y="1279"/>
                    <a:pt x="1541" y="1282"/>
                  </a:cubicBezTo>
                  <a:cubicBezTo>
                    <a:pt x="1542" y="1282"/>
                    <a:pt x="1542" y="1282"/>
                    <a:pt x="1542" y="1282"/>
                  </a:cubicBezTo>
                  <a:cubicBezTo>
                    <a:pt x="1543" y="1288"/>
                    <a:pt x="1544" y="1291"/>
                    <a:pt x="1544" y="1294"/>
                  </a:cubicBezTo>
                  <a:cubicBezTo>
                    <a:pt x="1539" y="1293"/>
                    <a:pt x="1539" y="1287"/>
                    <a:pt x="1535" y="1288"/>
                  </a:cubicBezTo>
                  <a:cubicBezTo>
                    <a:pt x="1535" y="1287"/>
                    <a:pt x="1535" y="1287"/>
                    <a:pt x="1535" y="1287"/>
                  </a:cubicBezTo>
                  <a:cubicBezTo>
                    <a:pt x="1532" y="1287"/>
                    <a:pt x="1530" y="1287"/>
                    <a:pt x="1528" y="1287"/>
                  </a:cubicBezTo>
                  <a:cubicBezTo>
                    <a:pt x="1528" y="1288"/>
                    <a:pt x="1528" y="1288"/>
                    <a:pt x="1528" y="1288"/>
                  </a:cubicBezTo>
                  <a:cubicBezTo>
                    <a:pt x="1524" y="1286"/>
                    <a:pt x="1522" y="1289"/>
                    <a:pt x="1520" y="1288"/>
                  </a:cubicBezTo>
                  <a:cubicBezTo>
                    <a:pt x="1520" y="1289"/>
                    <a:pt x="1520" y="1289"/>
                    <a:pt x="1520" y="1289"/>
                  </a:cubicBezTo>
                  <a:cubicBezTo>
                    <a:pt x="1517" y="1289"/>
                    <a:pt x="1518" y="1289"/>
                    <a:pt x="1518" y="1289"/>
                  </a:cubicBezTo>
                  <a:cubicBezTo>
                    <a:pt x="1518" y="1285"/>
                    <a:pt x="1518" y="1283"/>
                    <a:pt x="1518" y="1281"/>
                  </a:cubicBezTo>
                  <a:cubicBezTo>
                    <a:pt x="1513" y="1279"/>
                    <a:pt x="1512" y="1281"/>
                    <a:pt x="1510" y="1281"/>
                  </a:cubicBezTo>
                  <a:cubicBezTo>
                    <a:pt x="1510" y="1284"/>
                    <a:pt x="1510" y="1283"/>
                    <a:pt x="1510" y="1283"/>
                  </a:cubicBezTo>
                  <a:cubicBezTo>
                    <a:pt x="1508" y="1284"/>
                    <a:pt x="1507" y="1285"/>
                    <a:pt x="1507" y="1285"/>
                  </a:cubicBezTo>
                  <a:cubicBezTo>
                    <a:pt x="1507" y="1287"/>
                    <a:pt x="1507" y="1287"/>
                    <a:pt x="1507" y="1287"/>
                  </a:cubicBezTo>
                  <a:cubicBezTo>
                    <a:pt x="1504" y="1287"/>
                    <a:pt x="1503" y="1285"/>
                    <a:pt x="1503" y="1286"/>
                  </a:cubicBezTo>
                  <a:cubicBezTo>
                    <a:pt x="1503" y="1283"/>
                    <a:pt x="1503" y="1284"/>
                    <a:pt x="1503" y="1283"/>
                  </a:cubicBezTo>
                  <a:cubicBezTo>
                    <a:pt x="1502" y="1283"/>
                    <a:pt x="1502" y="1283"/>
                    <a:pt x="1502" y="1283"/>
                  </a:cubicBezTo>
                  <a:cubicBezTo>
                    <a:pt x="1502" y="1281"/>
                    <a:pt x="1502" y="1281"/>
                    <a:pt x="1502" y="1281"/>
                  </a:cubicBezTo>
                  <a:cubicBezTo>
                    <a:pt x="1503" y="1281"/>
                    <a:pt x="1503" y="1281"/>
                    <a:pt x="1503" y="1281"/>
                  </a:cubicBezTo>
                  <a:cubicBezTo>
                    <a:pt x="1504" y="1275"/>
                    <a:pt x="1505" y="1276"/>
                    <a:pt x="1504" y="1275"/>
                  </a:cubicBezTo>
                  <a:cubicBezTo>
                    <a:pt x="1506" y="1275"/>
                    <a:pt x="1506" y="1275"/>
                    <a:pt x="1506" y="1275"/>
                  </a:cubicBezTo>
                  <a:cubicBezTo>
                    <a:pt x="1506" y="1271"/>
                    <a:pt x="1507" y="1270"/>
                    <a:pt x="1507" y="1268"/>
                  </a:cubicBezTo>
                  <a:cubicBezTo>
                    <a:pt x="1506" y="1268"/>
                    <a:pt x="1506" y="1268"/>
                    <a:pt x="1506" y="1268"/>
                  </a:cubicBezTo>
                  <a:cubicBezTo>
                    <a:pt x="1504" y="1264"/>
                    <a:pt x="1496" y="1261"/>
                    <a:pt x="1497" y="1259"/>
                  </a:cubicBezTo>
                  <a:cubicBezTo>
                    <a:pt x="1496" y="1259"/>
                    <a:pt x="1496" y="1259"/>
                    <a:pt x="1496" y="1259"/>
                  </a:cubicBezTo>
                  <a:cubicBezTo>
                    <a:pt x="1495" y="1254"/>
                    <a:pt x="1489" y="1252"/>
                    <a:pt x="1488" y="1251"/>
                  </a:cubicBezTo>
                  <a:cubicBezTo>
                    <a:pt x="1488" y="1247"/>
                    <a:pt x="1482" y="1248"/>
                    <a:pt x="1483" y="1248"/>
                  </a:cubicBezTo>
                  <a:cubicBezTo>
                    <a:pt x="1483" y="1247"/>
                    <a:pt x="1483" y="1247"/>
                    <a:pt x="1483" y="1247"/>
                  </a:cubicBezTo>
                  <a:cubicBezTo>
                    <a:pt x="1482" y="1247"/>
                    <a:pt x="1482" y="1247"/>
                    <a:pt x="1482" y="1247"/>
                  </a:cubicBezTo>
                  <a:cubicBezTo>
                    <a:pt x="1482" y="1246"/>
                    <a:pt x="1482" y="1246"/>
                    <a:pt x="1482" y="1246"/>
                  </a:cubicBezTo>
                  <a:cubicBezTo>
                    <a:pt x="1479" y="1245"/>
                    <a:pt x="1478" y="1242"/>
                    <a:pt x="1477" y="1243"/>
                  </a:cubicBezTo>
                  <a:cubicBezTo>
                    <a:pt x="1477" y="1242"/>
                    <a:pt x="1477" y="1242"/>
                    <a:pt x="1477" y="1242"/>
                  </a:cubicBezTo>
                  <a:cubicBezTo>
                    <a:pt x="1475" y="1241"/>
                    <a:pt x="1475" y="1241"/>
                    <a:pt x="1475" y="1241"/>
                  </a:cubicBezTo>
                  <a:cubicBezTo>
                    <a:pt x="1475" y="1240"/>
                    <a:pt x="1475" y="1240"/>
                    <a:pt x="1475" y="1240"/>
                  </a:cubicBezTo>
                  <a:cubicBezTo>
                    <a:pt x="1472" y="1240"/>
                    <a:pt x="1473" y="1240"/>
                    <a:pt x="1472" y="1240"/>
                  </a:cubicBezTo>
                  <a:cubicBezTo>
                    <a:pt x="1472" y="1238"/>
                    <a:pt x="1472" y="1238"/>
                    <a:pt x="1472" y="1238"/>
                  </a:cubicBezTo>
                  <a:cubicBezTo>
                    <a:pt x="1469" y="1237"/>
                    <a:pt x="1467" y="1234"/>
                    <a:pt x="1465" y="1235"/>
                  </a:cubicBezTo>
                  <a:cubicBezTo>
                    <a:pt x="1465" y="1234"/>
                    <a:pt x="1465" y="1234"/>
                    <a:pt x="1465" y="1234"/>
                  </a:cubicBezTo>
                  <a:cubicBezTo>
                    <a:pt x="1464" y="1234"/>
                    <a:pt x="1464" y="1234"/>
                    <a:pt x="1464" y="1234"/>
                  </a:cubicBezTo>
                  <a:cubicBezTo>
                    <a:pt x="1464" y="1232"/>
                    <a:pt x="1464" y="1232"/>
                    <a:pt x="1464" y="1232"/>
                  </a:cubicBezTo>
                  <a:cubicBezTo>
                    <a:pt x="1463" y="1232"/>
                    <a:pt x="1463" y="1232"/>
                    <a:pt x="1463" y="1232"/>
                  </a:cubicBezTo>
                  <a:cubicBezTo>
                    <a:pt x="1463" y="1231"/>
                    <a:pt x="1463" y="1231"/>
                    <a:pt x="1463" y="1231"/>
                  </a:cubicBezTo>
                  <a:cubicBezTo>
                    <a:pt x="1462" y="1231"/>
                    <a:pt x="1462" y="1231"/>
                    <a:pt x="1462" y="1231"/>
                  </a:cubicBezTo>
                  <a:cubicBezTo>
                    <a:pt x="1462" y="1229"/>
                    <a:pt x="1462" y="1229"/>
                    <a:pt x="1462" y="1229"/>
                  </a:cubicBezTo>
                  <a:cubicBezTo>
                    <a:pt x="1461" y="1229"/>
                    <a:pt x="1461" y="1229"/>
                    <a:pt x="1461" y="1229"/>
                  </a:cubicBezTo>
                  <a:cubicBezTo>
                    <a:pt x="1461" y="1228"/>
                    <a:pt x="1461" y="1228"/>
                    <a:pt x="1461" y="1228"/>
                  </a:cubicBezTo>
                  <a:cubicBezTo>
                    <a:pt x="1462" y="1228"/>
                    <a:pt x="1462" y="1228"/>
                    <a:pt x="1462" y="1228"/>
                  </a:cubicBezTo>
                  <a:cubicBezTo>
                    <a:pt x="1462" y="1225"/>
                    <a:pt x="1462" y="1224"/>
                    <a:pt x="1462" y="1224"/>
                  </a:cubicBezTo>
                  <a:cubicBezTo>
                    <a:pt x="1463" y="1224"/>
                    <a:pt x="1463" y="1224"/>
                    <a:pt x="1463" y="1224"/>
                  </a:cubicBezTo>
                  <a:cubicBezTo>
                    <a:pt x="1463" y="1222"/>
                    <a:pt x="1465" y="1222"/>
                    <a:pt x="1464" y="1222"/>
                  </a:cubicBezTo>
                  <a:cubicBezTo>
                    <a:pt x="1462" y="1220"/>
                    <a:pt x="1463" y="1220"/>
                    <a:pt x="1463" y="1219"/>
                  </a:cubicBezTo>
                  <a:cubicBezTo>
                    <a:pt x="1464" y="1219"/>
                    <a:pt x="1464" y="1219"/>
                    <a:pt x="1464" y="1219"/>
                  </a:cubicBezTo>
                  <a:cubicBezTo>
                    <a:pt x="1464" y="1218"/>
                    <a:pt x="1464" y="1218"/>
                    <a:pt x="1464" y="1218"/>
                  </a:cubicBezTo>
                  <a:cubicBezTo>
                    <a:pt x="1465" y="1218"/>
                    <a:pt x="1465" y="1218"/>
                    <a:pt x="1465" y="1218"/>
                  </a:cubicBezTo>
                  <a:cubicBezTo>
                    <a:pt x="1465" y="1217"/>
                    <a:pt x="1465" y="1217"/>
                    <a:pt x="1465" y="1217"/>
                  </a:cubicBezTo>
                  <a:cubicBezTo>
                    <a:pt x="1470" y="1217"/>
                    <a:pt x="1466" y="1212"/>
                    <a:pt x="1467" y="1211"/>
                  </a:cubicBezTo>
                  <a:cubicBezTo>
                    <a:pt x="1468" y="1211"/>
                    <a:pt x="1468" y="1211"/>
                    <a:pt x="1468" y="1211"/>
                  </a:cubicBezTo>
                  <a:cubicBezTo>
                    <a:pt x="1468" y="1209"/>
                    <a:pt x="1468" y="1208"/>
                    <a:pt x="1468" y="1208"/>
                  </a:cubicBezTo>
                  <a:cubicBezTo>
                    <a:pt x="1472" y="1208"/>
                    <a:pt x="1469" y="1202"/>
                    <a:pt x="1470" y="1200"/>
                  </a:cubicBezTo>
                  <a:cubicBezTo>
                    <a:pt x="1471" y="1200"/>
                    <a:pt x="1471" y="1200"/>
                    <a:pt x="1471" y="1200"/>
                  </a:cubicBezTo>
                  <a:cubicBezTo>
                    <a:pt x="1471" y="1199"/>
                    <a:pt x="1471" y="1199"/>
                    <a:pt x="1471" y="1199"/>
                  </a:cubicBezTo>
                  <a:cubicBezTo>
                    <a:pt x="1472" y="1199"/>
                    <a:pt x="1472" y="1199"/>
                    <a:pt x="1472" y="1199"/>
                  </a:cubicBezTo>
                  <a:cubicBezTo>
                    <a:pt x="1472" y="1196"/>
                    <a:pt x="1472" y="1197"/>
                    <a:pt x="1472" y="1197"/>
                  </a:cubicBezTo>
                  <a:cubicBezTo>
                    <a:pt x="1476" y="1197"/>
                    <a:pt x="1474" y="1194"/>
                    <a:pt x="1475" y="1195"/>
                  </a:cubicBezTo>
                  <a:cubicBezTo>
                    <a:pt x="1480" y="1194"/>
                    <a:pt x="1478" y="1188"/>
                    <a:pt x="1480" y="1186"/>
                  </a:cubicBezTo>
                  <a:cubicBezTo>
                    <a:pt x="1481" y="1186"/>
                    <a:pt x="1481" y="1186"/>
                    <a:pt x="1481" y="1186"/>
                  </a:cubicBezTo>
                  <a:cubicBezTo>
                    <a:pt x="1481" y="1184"/>
                    <a:pt x="1481" y="1183"/>
                    <a:pt x="1481" y="1183"/>
                  </a:cubicBezTo>
                  <a:cubicBezTo>
                    <a:pt x="1482" y="1183"/>
                    <a:pt x="1482" y="1183"/>
                    <a:pt x="1482" y="1183"/>
                  </a:cubicBezTo>
                  <a:cubicBezTo>
                    <a:pt x="1482" y="1180"/>
                    <a:pt x="1482" y="1179"/>
                    <a:pt x="1482" y="1179"/>
                  </a:cubicBezTo>
                  <a:cubicBezTo>
                    <a:pt x="1483" y="1179"/>
                    <a:pt x="1483" y="1179"/>
                    <a:pt x="1483" y="1179"/>
                  </a:cubicBezTo>
                  <a:cubicBezTo>
                    <a:pt x="1484" y="1175"/>
                    <a:pt x="1489" y="1174"/>
                    <a:pt x="1488" y="1172"/>
                  </a:cubicBezTo>
                  <a:cubicBezTo>
                    <a:pt x="1489" y="1172"/>
                    <a:pt x="1489" y="1172"/>
                    <a:pt x="1489" y="1172"/>
                  </a:cubicBezTo>
                  <a:cubicBezTo>
                    <a:pt x="1490" y="1169"/>
                    <a:pt x="1491" y="1169"/>
                    <a:pt x="1490" y="1168"/>
                  </a:cubicBezTo>
                  <a:cubicBezTo>
                    <a:pt x="1491" y="1168"/>
                    <a:pt x="1491" y="1168"/>
                    <a:pt x="1491" y="1168"/>
                  </a:cubicBezTo>
                  <a:cubicBezTo>
                    <a:pt x="1491" y="1167"/>
                    <a:pt x="1491" y="1167"/>
                    <a:pt x="1491" y="1167"/>
                  </a:cubicBezTo>
                  <a:cubicBezTo>
                    <a:pt x="1493" y="1167"/>
                    <a:pt x="1493" y="1167"/>
                    <a:pt x="1493" y="1167"/>
                  </a:cubicBezTo>
                  <a:cubicBezTo>
                    <a:pt x="1493" y="1165"/>
                    <a:pt x="1493" y="1165"/>
                    <a:pt x="1493" y="1165"/>
                  </a:cubicBezTo>
                  <a:cubicBezTo>
                    <a:pt x="1494" y="1165"/>
                    <a:pt x="1494" y="1165"/>
                    <a:pt x="1494" y="1165"/>
                  </a:cubicBezTo>
                  <a:cubicBezTo>
                    <a:pt x="1494" y="1164"/>
                    <a:pt x="1494" y="1164"/>
                    <a:pt x="1494" y="1164"/>
                  </a:cubicBezTo>
                  <a:cubicBezTo>
                    <a:pt x="1495" y="1164"/>
                    <a:pt x="1495" y="1164"/>
                    <a:pt x="1495" y="1164"/>
                  </a:cubicBezTo>
                  <a:cubicBezTo>
                    <a:pt x="1495" y="1163"/>
                    <a:pt x="1495" y="1163"/>
                    <a:pt x="1495" y="1163"/>
                  </a:cubicBezTo>
                  <a:cubicBezTo>
                    <a:pt x="1496" y="1164"/>
                    <a:pt x="1496" y="1164"/>
                    <a:pt x="1496" y="1164"/>
                  </a:cubicBezTo>
                  <a:cubicBezTo>
                    <a:pt x="1497" y="1162"/>
                    <a:pt x="1498" y="1163"/>
                    <a:pt x="1499" y="1163"/>
                  </a:cubicBezTo>
                  <a:cubicBezTo>
                    <a:pt x="1499" y="1158"/>
                    <a:pt x="1497" y="1156"/>
                    <a:pt x="1497" y="1154"/>
                  </a:cubicBezTo>
                  <a:cubicBezTo>
                    <a:pt x="1499" y="1154"/>
                    <a:pt x="1499" y="1154"/>
                    <a:pt x="1499" y="1154"/>
                  </a:cubicBezTo>
                  <a:cubicBezTo>
                    <a:pt x="1499" y="1151"/>
                    <a:pt x="1499" y="1152"/>
                    <a:pt x="1499" y="1152"/>
                  </a:cubicBezTo>
                  <a:cubicBezTo>
                    <a:pt x="1497" y="1152"/>
                    <a:pt x="1497" y="1152"/>
                    <a:pt x="1497" y="1152"/>
                  </a:cubicBezTo>
                  <a:cubicBezTo>
                    <a:pt x="1497" y="1149"/>
                    <a:pt x="1497" y="1149"/>
                    <a:pt x="1497" y="1148"/>
                  </a:cubicBezTo>
                  <a:cubicBezTo>
                    <a:pt x="1496" y="1148"/>
                    <a:pt x="1496" y="1148"/>
                    <a:pt x="1496" y="1148"/>
                  </a:cubicBezTo>
                  <a:cubicBezTo>
                    <a:pt x="1496" y="1145"/>
                    <a:pt x="1493" y="1145"/>
                    <a:pt x="1493" y="1145"/>
                  </a:cubicBezTo>
                  <a:cubicBezTo>
                    <a:pt x="1493" y="1144"/>
                    <a:pt x="1493" y="1144"/>
                    <a:pt x="1493" y="1144"/>
                  </a:cubicBezTo>
                  <a:cubicBezTo>
                    <a:pt x="1491" y="1144"/>
                    <a:pt x="1491" y="1144"/>
                    <a:pt x="1491" y="1144"/>
                  </a:cubicBezTo>
                  <a:cubicBezTo>
                    <a:pt x="1493" y="1142"/>
                    <a:pt x="1492" y="1142"/>
                    <a:pt x="1493" y="1141"/>
                  </a:cubicBezTo>
                  <a:cubicBezTo>
                    <a:pt x="1490" y="1141"/>
                    <a:pt x="1491" y="1141"/>
                    <a:pt x="1490" y="1141"/>
                  </a:cubicBezTo>
                  <a:cubicBezTo>
                    <a:pt x="1492" y="1140"/>
                    <a:pt x="1491" y="1139"/>
                    <a:pt x="1491" y="1139"/>
                  </a:cubicBezTo>
                  <a:cubicBezTo>
                    <a:pt x="1490" y="1139"/>
                    <a:pt x="1490" y="1139"/>
                    <a:pt x="1490" y="1139"/>
                  </a:cubicBezTo>
                  <a:cubicBezTo>
                    <a:pt x="1490" y="1138"/>
                    <a:pt x="1490" y="1138"/>
                    <a:pt x="1490" y="1138"/>
                  </a:cubicBezTo>
                  <a:cubicBezTo>
                    <a:pt x="1489" y="1138"/>
                    <a:pt x="1489" y="1138"/>
                    <a:pt x="1489" y="1138"/>
                  </a:cubicBezTo>
                  <a:cubicBezTo>
                    <a:pt x="1489" y="1135"/>
                    <a:pt x="1489" y="1134"/>
                    <a:pt x="1489" y="1134"/>
                  </a:cubicBezTo>
                  <a:cubicBezTo>
                    <a:pt x="1490" y="1134"/>
                    <a:pt x="1490" y="1134"/>
                    <a:pt x="1490" y="1134"/>
                  </a:cubicBezTo>
                  <a:cubicBezTo>
                    <a:pt x="1490" y="1131"/>
                    <a:pt x="1490" y="1132"/>
                    <a:pt x="1490" y="1132"/>
                  </a:cubicBezTo>
                  <a:cubicBezTo>
                    <a:pt x="1489" y="1132"/>
                    <a:pt x="1489" y="1132"/>
                    <a:pt x="1489" y="1132"/>
                  </a:cubicBezTo>
                  <a:cubicBezTo>
                    <a:pt x="1489" y="1129"/>
                    <a:pt x="1489" y="1130"/>
                    <a:pt x="1489" y="1129"/>
                  </a:cubicBezTo>
                  <a:cubicBezTo>
                    <a:pt x="1488" y="1129"/>
                    <a:pt x="1488" y="1129"/>
                    <a:pt x="1488" y="1129"/>
                  </a:cubicBezTo>
                  <a:cubicBezTo>
                    <a:pt x="1488" y="1128"/>
                    <a:pt x="1488" y="1128"/>
                    <a:pt x="1488" y="1128"/>
                  </a:cubicBezTo>
                  <a:cubicBezTo>
                    <a:pt x="1485" y="1128"/>
                    <a:pt x="1486" y="1128"/>
                    <a:pt x="1485" y="1128"/>
                  </a:cubicBezTo>
                  <a:cubicBezTo>
                    <a:pt x="1485" y="1127"/>
                    <a:pt x="1485" y="1127"/>
                    <a:pt x="1485" y="1127"/>
                  </a:cubicBezTo>
                  <a:cubicBezTo>
                    <a:pt x="1484" y="1127"/>
                    <a:pt x="1484" y="1127"/>
                    <a:pt x="1484" y="1127"/>
                  </a:cubicBezTo>
                  <a:cubicBezTo>
                    <a:pt x="1484" y="1126"/>
                    <a:pt x="1484" y="1126"/>
                    <a:pt x="1484" y="1126"/>
                  </a:cubicBezTo>
                  <a:cubicBezTo>
                    <a:pt x="1482" y="1126"/>
                    <a:pt x="1482" y="1126"/>
                    <a:pt x="1482" y="1126"/>
                  </a:cubicBezTo>
                  <a:cubicBezTo>
                    <a:pt x="1482" y="1125"/>
                    <a:pt x="1482" y="1125"/>
                    <a:pt x="1482" y="1125"/>
                  </a:cubicBezTo>
                  <a:cubicBezTo>
                    <a:pt x="1481" y="1125"/>
                    <a:pt x="1481" y="1125"/>
                    <a:pt x="1481" y="1125"/>
                  </a:cubicBezTo>
                  <a:cubicBezTo>
                    <a:pt x="1481" y="1123"/>
                    <a:pt x="1481" y="1123"/>
                    <a:pt x="1481" y="1123"/>
                  </a:cubicBezTo>
                  <a:cubicBezTo>
                    <a:pt x="1480" y="1123"/>
                    <a:pt x="1480" y="1123"/>
                    <a:pt x="1480" y="1123"/>
                  </a:cubicBezTo>
                  <a:cubicBezTo>
                    <a:pt x="1480" y="1122"/>
                    <a:pt x="1480" y="1122"/>
                    <a:pt x="1480" y="1122"/>
                  </a:cubicBezTo>
                  <a:cubicBezTo>
                    <a:pt x="1477" y="1121"/>
                    <a:pt x="1476" y="1121"/>
                    <a:pt x="1475" y="1121"/>
                  </a:cubicBezTo>
                  <a:cubicBezTo>
                    <a:pt x="1475" y="1120"/>
                    <a:pt x="1475" y="1120"/>
                    <a:pt x="1475" y="1120"/>
                  </a:cubicBezTo>
                  <a:cubicBezTo>
                    <a:pt x="1474" y="1120"/>
                    <a:pt x="1474" y="1120"/>
                    <a:pt x="1474" y="1120"/>
                  </a:cubicBezTo>
                  <a:cubicBezTo>
                    <a:pt x="1474" y="1119"/>
                    <a:pt x="1474" y="1119"/>
                    <a:pt x="1474" y="1119"/>
                  </a:cubicBezTo>
                  <a:cubicBezTo>
                    <a:pt x="1470" y="1118"/>
                    <a:pt x="1468" y="1117"/>
                    <a:pt x="1467" y="1117"/>
                  </a:cubicBezTo>
                  <a:cubicBezTo>
                    <a:pt x="1467" y="1116"/>
                    <a:pt x="1467" y="1116"/>
                    <a:pt x="1467" y="1116"/>
                  </a:cubicBezTo>
                  <a:cubicBezTo>
                    <a:pt x="1463" y="1116"/>
                    <a:pt x="1461" y="1116"/>
                    <a:pt x="1459" y="1116"/>
                  </a:cubicBezTo>
                  <a:cubicBezTo>
                    <a:pt x="1459" y="1115"/>
                    <a:pt x="1459" y="1115"/>
                    <a:pt x="1459" y="1115"/>
                  </a:cubicBezTo>
                  <a:cubicBezTo>
                    <a:pt x="1456" y="1115"/>
                    <a:pt x="1454" y="1115"/>
                    <a:pt x="1453" y="1115"/>
                  </a:cubicBezTo>
                  <a:cubicBezTo>
                    <a:pt x="1453" y="1116"/>
                    <a:pt x="1453" y="1116"/>
                    <a:pt x="1453" y="1116"/>
                  </a:cubicBezTo>
                  <a:cubicBezTo>
                    <a:pt x="1452" y="1116"/>
                    <a:pt x="1452" y="1116"/>
                    <a:pt x="1452" y="1116"/>
                  </a:cubicBezTo>
                  <a:cubicBezTo>
                    <a:pt x="1451" y="1120"/>
                    <a:pt x="1449" y="1120"/>
                    <a:pt x="1450" y="1122"/>
                  </a:cubicBezTo>
                  <a:cubicBezTo>
                    <a:pt x="1449" y="1122"/>
                    <a:pt x="1449" y="1122"/>
                    <a:pt x="1449" y="1122"/>
                  </a:cubicBezTo>
                  <a:cubicBezTo>
                    <a:pt x="1449" y="1125"/>
                    <a:pt x="1449" y="1124"/>
                    <a:pt x="1449" y="1125"/>
                  </a:cubicBezTo>
                  <a:cubicBezTo>
                    <a:pt x="1448" y="1125"/>
                    <a:pt x="1448" y="1125"/>
                    <a:pt x="1448" y="1125"/>
                  </a:cubicBezTo>
                  <a:cubicBezTo>
                    <a:pt x="1448" y="1126"/>
                    <a:pt x="1448" y="1126"/>
                    <a:pt x="1448" y="1126"/>
                  </a:cubicBezTo>
                  <a:cubicBezTo>
                    <a:pt x="1446" y="1126"/>
                    <a:pt x="1446" y="1126"/>
                    <a:pt x="1446" y="1126"/>
                  </a:cubicBezTo>
                  <a:cubicBezTo>
                    <a:pt x="1446" y="1128"/>
                    <a:pt x="1446" y="1128"/>
                    <a:pt x="1446" y="1128"/>
                  </a:cubicBezTo>
                  <a:cubicBezTo>
                    <a:pt x="1445" y="1128"/>
                    <a:pt x="1445" y="1128"/>
                    <a:pt x="1445" y="1128"/>
                  </a:cubicBezTo>
                  <a:cubicBezTo>
                    <a:pt x="1445" y="1131"/>
                    <a:pt x="1445" y="1131"/>
                    <a:pt x="1445" y="1132"/>
                  </a:cubicBezTo>
                  <a:cubicBezTo>
                    <a:pt x="1444" y="1132"/>
                    <a:pt x="1444" y="1132"/>
                    <a:pt x="1444" y="1132"/>
                  </a:cubicBezTo>
                  <a:cubicBezTo>
                    <a:pt x="1444" y="1135"/>
                    <a:pt x="1444" y="1136"/>
                    <a:pt x="1444" y="1136"/>
                  </a:cubicBezTo>
                  <a:cubicBezTo>
                    <a:pt x="1443" y="1136"/>
                    <a:pt x="1443" y="1136"/>
                    <a:pt x="1443" y="1136"/>
                  </a:cubicBezTo>
                  <a:cubicBezTo>
                    <a:pt x="1443" y="1139"/>
                    <a:pt x="1443" y="1139"/>
                    <a:pt x="1443" y="1139"/>
                  </a:cubicBezTo>
                  <a:cubicBezTo>
                    <a:pt x="1442" y="1139"/>
                    <a:pt x="1442" y="1139"/>
                    <a:pt x="1442" y="1139"/>
                  </a:cubicBezTo>
                  <a:cubicBezTo>
                    <a:pt x="1442" y="1143"/>
                    <a:pt x="1440" y="1142"/>
                    <a:pt x="1439" y="1142"/>
                  </a:cubicBezTo>
                  <a:cubicBezTo>
                    <a:pt x="1439" y="1145"/>
                    <a:pt x="1439" y="1147"/>
                    <a:pt x="1439" y="1147"/>
                  </a:cubicBezTo>
                  <a:cubicBezTo>
                    <a:pt x="1438" y="1147"/>
                    <a:pt x="1438" y="1147"/>
                    <a:pt x="1438" y="1147"/>
                  </a:cubicBezTo>
                  <a:cubicBezTo>
                    <a:pt x="1438" y="1148"/>
                    <a:pt x="1438" y="1148"/>
                    <a:pt x="1438" y="1148"/>
                  </a:cubicBezTo>
                  <a:cubicBezTo>
                    <a:pt x="1437" y="1148"/>
                    <a:pt x="1437" y="1148"/>
                    <a:pt x="1437" y="1148"/>
                  </a:cubicBezTo>
                  <a:cubicBezTo>
                    <a:pt x="1437" y="1151"/>
                    <a:pt x="1437" y="1150"/>
                    <a:pt x="1437" y="1151"/>
                  </a:cubicBezTo>
                  <a:cubicBezTo>
                    <a:pt x="1433" y="1150"/>
                    <a:pt x="1435" y="1154"/>
                    <a:pt x="1434" y="1154"/>
                  </a:cubicBezTo>
                  <a:cubicBezTo>
                    <a:pt x="1431" y="1154"/>
                    <a:pt x="1430" y="1154"/>
                    <a:pt x="1430" y="1154"/>
                  </a:cubicBezTo>
                  <a:cubicBezTo>
                    <a:pt x="1430" y="1155"/>
                    <a:pt x="1430" y="1155"/>
                    <a:pt x="1430" y="1155"/>
                  </a:cubicBezTo>
                  <a:cubicBezTo>
                    <a:pt x="1427" y="1155"/>
                    <a:pt x="1428" y="1155"/>
                    <a:pt x="1427" y="1155"/>
                  </a:cubicBezTo>
                  <a:cubicBezTo>
                    <a:pt x="1427" y="1157"/>
                    <a:pt x="1427" y="1157"/>
                    <a:pt x="1427" y="1157"/>
                  </a:cubicBezTo>
                  <a:cubicBezTo>
                    <a:pt x="1426" y="1157"/>
                    <a:pt x="1426" y="1157"/>
                    <a:pt x="1426" y="1157"/>
                  </a:cubicBezTo>
                  <a:cubicBezTo>
                    <a:pt x="1426" y="1158"/>
                    <a:pt x="1426" y="1158"/>
                    <a:pt x="1426" y="1158"/>
                  </a:cubicBezTo>
                  <a:cubicBezTo>
                    <a:pt x="1424" y="1158"/>
                    <a:pt x="1424" y="1159"/>
                    <a:pt x="1424" y="1159"/>
                  </a:cubicBezTo>
                  <a:cubicBezTo>
                    <a:pt x="1422" y="1157"/>
                    <a:pt x="1422" y="1158"/>
                    <a:pt x="1421" y="1158"/>
                  </a:cubicBezTo>
                  <a:cubicBezTo>
                    <a:pt x="1421" y="1159"/>
                    <a:pt x="1421" y="1159"/>
                    <a:pt x="1421" y="1159"/>
                  </a:cubicBezTo>
                  <a:cubicBezTo>
                    <a:pt x="1419" y="1159"/>
                    <a:pt x="1418" y="1159"/>
                    <a:pt x="1418" y="1159"/>
                  </a:cubicBezTo>
                  <a:cubicBezTo>
                    <a:pt x="1418" y="1163"/>
                    <a:pt x="1415" y="1161"/>
                    <a:pt x="1416" y="1161"/>
                  </a:cubicBezTo>
                  <a:cubicBezTo>
                    <a:pt x="1416" y="1164"/>
                    <a:pt x="1416" y="1163"/>
                    <a:pt x="1416" y="1164"/>
                  </a:cubicBezTo>
                  <a:cubicBezTo>
                    <a:pt x="1414" y="1164"/>
                    <a:pt x="1414" y="1164"/>
                    <a:pt x="1414" y="1164"/>
                  </a:cubicBezTo>
                  <a:cubicBezTo>
                    <a:pt x="1414" y="1166"/>
                    <a:pt x="1414" y="1167"/>
                    <a:pt x="1414" y="1167"/>
                  </a:cubicBezTo>
                  <a:cubicBezTo>
                    <a:pt x="1413" y="1167"/>
                    <a:pt x="1413" y="1167"/>
                    <a:pt x="1413" y="1167"/>
                  </a:cubicBezTo>
                  <a:cubicBezTo>
                    <a:pt x="1413" y="1170"/>
                    <a:pt x="1413" y="1171"/>
                    <a:pt x="1413" y="1172"/>
                  </a:cubicBezTo>
                  <a:cubicBezTo>
                    <a:pt x="1414" y="1172"/>
                    <a:pt x="1414" y="1172"/>
                    <a:pt x="1414" y="1172"/>
                  </a:cubicBezTo>
                  <a:cubicBezTo>
                    <a:pt x="1414" y="1171"/>
                    <a:pt x="1414" y="1171"/>
                    <a:pt x="1414" y="1171"/>
                  </a:cubicBezTo>
                  <a:cubicBezTo>
                    <a:pt x="1418" y="1171"/>
                    <a:pt x="1416" y="1173"/>
                    <a:pt x="1417" y="1173"/>
                  </a:cubicBezTo>
                  <a:cubicBezTo>
                    <a:pt x="1418" y="1173"/>
                    <a:pt x="1418" y="1173"/>
                    <a:pt x="1418" y="1173"/>
                  </a:cubicBezTo>
                  <a:cubicBezTo>
                    <a:pt x="1418" y="1172"/>
                    <a:pt x="1418" y="1172"/>
                    <a:pt x="1418" y="1172"/>
                  </a:cubicBezTo>
                  <a:cubicBezTo>
                    <a:pt x="1417" y="1172"/>
                    <a:pt x="1417" y="1172"/>
                    <a:pt x="1417" y="1172"/>
                  </a:cubicBezTo>
                  <a:cubicBezTo>
                    <a:pt x="1419" y="1169"/>
                    <a:pt x="1420" y="1171"/>
                    <a:pt x="1420" y="1171"/>
                  </a:cubicBezTo>
                  <a:cubicBezTo>
                    <a:pt x="1420" y="1167"/>
                    <a:pt x="1423" y="1169"/>
                    <a:pt x="1424" y="1168"/>
                  </a:cubicBezTo>
                  <a:cubicBezTo>
                    <a:pt x="1424" y="1167"/>
                    <a:pt x="1424" y="1167"/>
                    <a:pt x="1424" y="1167"/>
                  </a:cubicBezTo>
                  <a:cubicBezTo>
                    <a:pt x="1427" y="1167"/>
                    <a:pt x="1426" y="1167"/>
                    <a:pt x="1426" y="1167"/>
                  </a:cubicBezTo>
                  <a:cubicBezTo>
                    <a:pt x="1426" y="1165"/>
                    <a:pt x="1426" y="1165"/>
                    <a:pt x="1426" y="1165"/>
                  </a:cubicBezTo>
                  <a:cubicBezTo>
                    <a:pt x="1429" y="1168"/>
                    <a:pt x="1430" y="1165"/>
                    <a:pt x="1431" y="1166"/>
                  </a:cubicBezTo>
                  <a:cubicBezTo>
                    <a:pt x="1431" y="1167"/>
                    <a:pt x="1431" y="1167"/>
                    <a:pt x="1431" y="1167"/>
                  </a:cubicBezTo>
                  <a:cubicBezTo>
                    <a:pt x="1428" y="1168"/>
                    <a:pt x="1428" y="1169"/>
                    <a:pt x="1427" y="1168"/>
                  </a:cubicBezTo>
                  <a:cubicBezTo>
                    <a:pt x="1427" y="1170"/>
                    <a:pt x="1427" y="1170"/>
                    <a:pt x="1427" y="1170"/>
                  </a:cubicBezTo>
                  <a:cubicBezTo>
                    <a:pt x="1421" y="1174"/>
                    <a:pt x="1422" y="1177"/>
                    <a:pt x="1420" y="1180"/>
                  </a:cubicBezTo>
                  <a:cubicBezTo>
                    <a:pt x="1421" y="1180"/>
                    <a:pt x="1421" y="1180"/>
                    <a:pt x="1421" y="1180"/>
                  </a:cubicBezTo>
                  <a:cubicBezTo>
                    <a:pt x="1423" y="1185"/>
                    <a:pt x="1423" y="1188"/>
                    <a:pt x="1421" y="1191"/>
                  </a:cubicBezTo>
                  <a:cubicBezTo>
                    <a:pt x="1418" y="1191"/>
                    <a:pt x="1418" y="1194"/>
                    <a:pt x="1418" y="1195"/>
                  </a:cubicBezTo>
                  <a:cubicBezTo>
                    <a:pt x="1417" y="1195"/>
                    <a:pt x="1417" y="1195"/>
                    <a:pt x="1417" y="1195"/>
                  </a:cubicBezTo>
                  <a:cubicBezTo>
                    <a:pt x="1417" y="1197"/>
                    <a:pt x="1417" y="1198"/>
                    <a:pt x="1417" y="1198"/>
                  </a:cubicBezTo>
                  <a:cubicBezTo>
                    <a:pt x="1414" y="1199"/>
                    <a:pt x="1413" y="1197"/>
                    <a:pt x="1413" y="1197"/>
                  </a:cubicBezTo>
                  <a:cubicBezTo>
                    <a:pt x="1404" y="1199"/>
                    <a:pt x="1403" y="1199"/>
                    <a:pt x="1399" y="1199"/>
                  </a:cubicBezTo>
                  <a:cubicBezTo>
                    <a:pt x="1399" y="1200"/>
                    <a:pt x="1399" y="1200"/>
                    <a:pt x="1399" y="1200"/>
                  </a:cubicBezTo>
                  <a:cubicBezTo>
                    <a:pt x="1395" y="1201"/>
                    <a:pt x="1394" y="1203"/>
                    <a:pt x="1394" y="1204"/>
                  </a:cubicBezTo>
                  <a:cubicBezTo>
                    <a:pt x="1395" y="1204"/>
                    <a:pt x="1395" y="1204"/>
                    <a:pt x="1395" y="1204"/>
                  </a:cubicBezTo>
                  <a:cubicBezTo>
                    <a:pt x="1395" y="1205"/>
                    <a:pt x="1395" y="1205"/>
                    <a:pt x="1395" y="1205"/>
                  </a:cubicBezTo>
                  <a:cubicBezTo>
                    <a:pt x="1394" y="1205"/>
                    <a:pt x="1394" y="1205"/>
                    <a:pt x="1394" y="1205"/>
                  </a:cubicBezTo>
                  <a:cubicBezTo>
                    <a:pt x="1394" y="1206"/>
                    <a:pt x="1394" y="1206"/>
                    <a:pt x="1394" y="1206"/>
                  </a:cubicBezTo>
                  <a:cubicBezTo>
                    <a:pt x="1393" y="1206"/>
                    <a:pt x="1393" y="1206"/>
                    <a:pt x="1393" y="1206"/>
                  </a:cubicBezTo>
                  <a:cubicBezTo>
                    <a:pt x="1393" y="1209"/>
                    <a:pt x="1393" y="1208"/>
                    <a:pt x="1393" y="1209"/>
                  </a:cubicBezTo>
                  <a:cubicBezTo>
                    <a:pt x="1392" y="1209"/>
                    <a:pt x="1392" y="1209"/>
                    <a:pt x="1392" y="1209"/>
                  </a:cubicBezTo>
                  <a:cubicBezTo>
                    <a:pt x="1391" y="1212"/>
                    <a:pt x="1390" y="1212"/>
                    <a:pt x="1391" y="1212"/>
                  </a:cubicBezTo>
                  <a:cubicBezTo>
                    <a:pt x="1388" y="1212"/>
                    <a:pt x="1388" y="1214"/>
                    <a:pt x="1388" y="1213"/>
                  </a:cubicBezTo>
                  <a:cubicBezTo>
                    <a:pt x="1388" y="1212"/>
                    <a:pt x="1388" y="1212"/>
                    <a:pt x="1388" y="1212"/>
                  </a:cubicBezTo>
                  <a:cubicBezTo>
                    <a:pt x="1387" y="1212"/>
                    <a:pt x="1387" y="1212"/>
                    <a:pt x="1387" y="1212"/>
                  </a:cubicBezTo>
                  <a:cubicBezTo>
                    <a:pt x="1387" y="1211"/>
                    <a:pt x="1387" y="1211"/>
                    <a:pt x="1387" y="1211"/>
                  </a:cubicBezTo>
                  <a:cubicBezTo>
                    <a:pt x="1360" y="1209"/>
                    <a:pt x="1338" y="1197"/>
                    <a:pt x="1319" y="1204"/>
                  </a:cubicBezTo>
                  <a:cubicBezTo>
                    <a:pt x="1319" y="1203"/>
                    <a:pt x="1319" y="1203"/>
                    <a:pt x="1319" y="1203"/>
                  </a:cubicBezTo>
                  <a:cubicBezTo>
                    <a:pt x="1317" y="1203"/>
                    <a:pt x="1317" y="1203"/>
                    <a:pt x="1317" y="1203"/>
                  </a:cubicBezTo>
                  <a:cubicBezTo>
                    <a:pt x="1317" y="1200"/>
                    <a:pt x="1317" y="1201"/>
                    <a:pt x="1317" y="1200"/>
                  </a:cubicBezTo>
                  <a:cubicBezTo>
                    <a:pt x="1314" y="1200"/>
                    <a:pt x="1314" y="1199"/>
                    <a:pt x="1314" y="1199"/>
                  </a:cubicBezTo>
                  <a:cubicBezTo>
                    <a:pt x="1314" y="1198"/>
                    <a:pt x="1314" y="1198"/>
                    <a:pt x="1314" y="1198"/>
                  </a:cubicBezTo>
                  <a:cubicBezTo>
                    <a:pt x="1303" y="1195"/>
                    <a:pt x="1296" y="1196"/>
                    <a:pt x="1289" y="1198"/>
                  </a:cubicBezTo>
                  <a:cubicBezTo>
                    <a:pt x="1289" y="1199"/>
                    <a:pt x="1289" y="1199"/>
                    <a:pt x="1289" y="1199"/>
                  </a:cubicBezTo>
                  <a:cubicBezTo>
                    <a:pt x="1283" y="1200"/>
                    <a:pt x="1283" y="1202"/>
                    <a:pt x="1282" y="1202"/>
                  </a:cubicBezTo>
                  <a:cubicBezTo>
                    <a:pt x="1282" y="1203"/>
                    <a:pt x="1282" y="1203"/>
                    <a:pt x="1282" y="1203"/>
                  </a:cubicBezTo>
                  <a:cubicBezTo>
                    <a:pt x="1280" y="1202"/>
                    <a:pt x="1280" y="1202"/>
                    <a:pt x="1280" y="1202"/>
                  </a:cubicBezTo>
                  <a:cubicBezTo>
                    <a:pt x="1280" y="1203"/>
                    <a:pt x="1280" y="1203"/>
                    <a:pt x="1280" y="1203"/>
                  </a:cubicBezTo>
                  <a:cubicBezTo>
                    <a:pt x="1279" y="1203"/>
                    <a:pt x="1279" y="1203"/>
                    <a:pt x="1279" y="1203"/>
                  </a:cubicBezTo>
                  <a:cubicBezTo>
                    <a:pt x="1278" y="1207"/>
                    <a:pt x="1278" y="1207"/>
                    <a:pt x="1278" y="1208"/>
                  </a:cubicBezTo>
                  <a:cubicBezTo>
                    <a:pt x="1277" y="1208"/>
                    <a:pt x="1277" y="1208"/>
                    <a:pt x="1277" y="1208"/>
                  </a:cubicBezTo>
                  <a:cubicBezTo>
                    <a:pt x="1277" y="1209"/>
                    <a:pt x="1277" y="1209"/>
                    <a:pt x="1277" y="1209"/>
                  </a:cubicBezTo>
                  <a:cubicBezTo>
                    <a:pt x="1273" y="1209"/>
                    <a:pt x="1272" y="1211"/>
                    <a:pt x="1272" y="1212"/>
                  </a:cubicBezTo>
                  <a:cubicBezTo>
                    <a:pt x="1271" y="1212"/>
                    <a:pt x="1271" y="1212"/>
                    <a:pt x="1271" y="1212"/>
                  </a:cubicBezTo>
                  <a:cubicBezTo>
                    <a:pt x="1271" y="1213"/>
                    <a:pt x="1271" y="1213"/>
                    <a:pt x="1271" y="1213"/>
                  </a:cubicBezTo>
                  <a:cubicBezTo>
                    <a:pt x="1270" y="1213"/>
                    <a:pt x="1270" y="1213"/>
                    <a:pt x="1270" y="1213"/>
                  </a:cubicBezTo>
                  <a:cubicBezTo>
                    <a:pt x="1270" y="1217"/>
                    <a:pt x="1270" y="1218"/>
                    <a:pt x="1270" y="1219"/>
                  </a:cubicBezTo>
                  <a:cubicBezTo>
                    <a:pt x="1264" y="1221"/>
                    <a:pt x="1267" y="1222"/>
                    <a:pt x="1266" y="1224"/>
                  </a:cubicBezTo>
                  <a:cubicBezTo>
                    <a:pt x="1263" y="1224"/>
                    <a:pt x="1264" y="1224"/>
                    <a:pt x="1264" y="1224"/>
                  </a:cubicBezTo>
                  <a:cubicBezTo>
                    <a:pt x="1263" y="1227"/>
                    <a:pt x="1262" y="1227"/>
                    <a:pt x="1263" y="1228"/>
                  </a:cubicBezTo>
                  <a:cubicBezTo>
                    <a:pt x="1261" y="1228"/>
                    <a:pt x="1261" y="1228"/>
                    <a:pt x="1261" y="1228"/>
                  </a:cubicBezTo>
                  <a:cubicBezTo>
                    <a:pt x="1261" y="1230"/>
                    <a:pt x="1261" y="1230"/>
                    <a:pt x="1261" y="1230"/>
                  </a:cubicBezTo>
                  <a:cubicBezTo>
                    <a:pt x="1260" y="1230"/>
                    <a:pt x="1260" y="1230"/>
                    <a:pt x="1260" y="1230"/>
                  </a:cubicBezTo>
                  <a:cubicBezTo>
                    <a:pt x="1260" y="1234"/>
                    <a:pt x="1258" y="1235"/>
                    <a:pt x="1259" y="1237"/>
                  </a:cubicBezTo>
                  <a:cubicBezTo>
                    <a:pt x="1258" y="1237"/>
                    <a:pt x="1258" y="1237"/>
                    <a:pt x="1258" y="1237"/>
                  </a:cubicBezTo>
                  <a:cubicBezTo>
                    <a:pt x="1258" y="1238"/>
                    <a:pt x="1258" y="1238"/>
                    <a:pt x="1258" y="1238"/>
                  </a:cubicBezTo>
                  <a:cubicBezTo>
                    <a:pt x="1257" y="1238"/>
                    <a:pt x="1257" y="1238"/>
                    <a:pt x="1257" y="1238"/>
                  </a:cubicBezTo>
                  <a:cubicBezTo>
                    <a:pt x="1257" y="1240"/>
                    <a:pt x="1257" y="1240"/>
                    <a:pt x="1257" y="1240"/>
                  </a:cubicBezTo>
                  <a:cubicBezTo>
                    <a:pt x="1255" y="1240"/>
                    <a:pt x="1255" y="1240"/>
                    <a:pt x="1255" y="1240"/>
                  </a:cubicBezTo>
                  <a:cubicBezTo>
                    <a:pt x="1255" y="1243"/>
                    <a:pt x="1253" y="1242"/>
                    <a:pt x="1253" y="1242"/>
                  </a:cubicBezTo>
                  <a:cubicBezTo>
                    <a:pt x="1253" y="1243"/>
                    <a:pt x="1253" y="1243"/>
                    <a:pt x="1253" y="1243"/>
                  </a:cubicBezTo>
                  <a:cubicBezTo>
                    <a:pt x="1252" y="1243"/>
                    <a:pt x="1252" y="1243"/>
                    <a:pt x="1252" y="1243"/>
                  </a:cubicBezTo>
                  <a:cubicBezTo>
                    <a:pt x="1251" y="1246"/>
                    <a:pt x="1250" y="1246"/>
                    <a:pt x="1251" y="1247"/>
                  </a:cubicBezTo>
                  <a:cubicBezTo>
                    <a:pt x="1249" y="1247"/>
                    <a:pt x="1249" y="1247"/>
                    <a:pt x="1249" y="1247"/>
                  </a:cubicBezTo>
                  <a:cubicBezTo>
                    <a:pt x="1249" y="1250"/>
                    <a:pt x="1249" y="1249"/>
                    <a:pt x="1249" y="1249"/>
                  </a:cubicBezTo>
                  <a:cubicBezTo>
                    <a:pt x="1248" y="1249"/>
                    <a:pt x="1248" y="1249"/>
                    <a:pt x="1248" y="1249"/>
                  </a:cubicBezTo>
                  <a:cubicBezTo>
                    <a:pt x="1248" y="1252"/>
                    <a:pt x="1248" y="1252"/>
                    <a:pt x="1248" y="1253"/>
                  </a:cubicBezTo>
                  <a:cubicBezTo>
                    <a:pt x="1245" y="1253"/>
                    <a:pt x="1245" y="1254"/>
                    <a:pt x="1245" y="1254"/>
                  </a:cubicBezTo>
                  <a:cubicBezTo>
                    <a:pt x="1245" y="1257"/>
                    <a:pt x="1245" y="1256"/>
                    <a:pt x="1245" y="1256"/>
                  </a:cubicBezTo>
                  <a:cubicBezTo>
                    <a:pt x="1244" y="1256"/>
                    <a:pt x="1244" y="1256"/>
                    <a:pt x="1244" y="1256"/>
                  </a:cubicBezTo>
                  <a:cubicBezTo>
                    <a:pt x="1244" y="1257"/>
                    <a:pt x="1244" y="1257"/>
                    <a:pt x="1244" y="1257"/>
                  </a:cubicBezTo>
                  <a:cubicBezTo>
                    <a:pt x="1242" y="1257"/>
                    <a:pt x="1242" y="1257"/>
                    <a:pt x="1242" y="1257"/>
                  </a:cubicBezTo>
                  <a:cubicBezTo>
                    <a:pt x="1242" y="1263"/>
                    <a:pt x="1239" y="1265"/>
                    <a:pt x="1240" y="1268"/>
                  </a:cubicBezTo>
                  <a:cubicBezTo>
                    <a:pt x="1239" y="1268"/>
                    <a:pt x="1239" y="1268"/>
                    <a:pt x="1239" y="1268"/>
                  </a:cubicBezTo>
                  <a:cubicBezTo>
                    <a:pt x="1240" y="1269"/>
                    <a:pt x="1240" y="1269"/>
                    <a:pt x="1240" y="1269"/>
                  </a:cubicBezTo>
                  <a:cubicBezTo>
                    <a:pt x="1239" y="1269"/>
                    <a:pt x="1239" y="1269"/>
                    <a:pt x="1239" y="1269"/>
                  </a:cubicBezTo>
                  <a:cubicBezTo>
                    <a:pt x="1239" y="1272"/>
                    <a:pt x="1239" y="1271"/>
                    <a:pt x="1239" y="1272"/>
                  </a:cubicBezTo>
                  <a:cubicBezTo>
                    <a:pt x="1238" y="1272"/>
                    <a:pt x="1238" y="1272"/>
                    <a:pt x="1238" y="1272"/>
                  </a:cubicBezTo>
                  <a:cubicBezTo>
                    <a:pt x="1238" y="1274"/>
                    <a:pt x="1238" y="1274"/>
                    <a:pt x="1238" y="1274"/>
                  </a:cubicBezTo>
                  <a:cubicBezTo>
                    <a:pt x="1236" y="1274"/>
                    <a:pt x="1236" y="1274"/>
                    <a:pt x="1236" y="1274"/>
                  </a:cubicBezTo>
                  <a:cubicBezTo>
                    <a:pt x="1236" y="1277"/>
                    <a:pt x="1236" y="1276"/>
                    <a:pt x="1236" y="1276"/>
                  </a:cubicBezTo>
                  <a:cubicBezTo>
                    <a:pt x="1235" y="1276"/>
                    <a:pt x="1235" y="1276"/>
                    <a:pt x="1235" y="1276"/>
                  </a:cubicBezTo>
                  <a:cubicBezTo>
                    <a:pt x="1235" y="1279"/>
                    <a:pt x="1235" y="1278"/>
                    <a:pt x="1235" y="1279"/>
                  </a:cubicBezTo>
                  <a:cubicBezTo>
                    <a:pt x="1236" y="1279"/>
                    <a:pt x="1236" y="1279"/>
                    <a:pt x="1236" y="1279"/>
                  </a:cubicBezTo>
                  <a:cubicBezTo>
                    <a:pt x="1236" y="1280"/>
                    <a:pt x="1236" y="1280"/>
                    <a:pt x="1236" y="1280"/>
                  </a:cubicBezTo>
                  <a:cubicBezTo>
                    <a:pt x="1235" y="1280"/>
                    <a:pt x="1235" y="1280"/>
                    <a:pt x="1235" y="1280"/>
                  </a:cubicBezTo>
                  <a:cubicBezTo>
                    <a:pt x="1235" y="1283"/>
                    <a:pt x="1235" y="1282"/>
                    <a:pt x="1235" y="1282"/>
                  </a:cubicBezTo>
                  <a:cubicBezTo>
                    <a:pt x="1234" y="1282"/>
                    <a:pt x="1234" y="1282"/>
                    <a:pt x="1234" y="1282"/>
                  </a:cubicBezTo>
                  <a:cubicBezTo>
                    <a:pt x="1234" y="1283"/>
                    <a:pt x="1234" y="1283"/>
                    <a:pt x="1234" y="1283"/>
                  </a:cubicBezTo>
                  <a:cubicBezTo>
                    <a:pt x="1233" y="1283"/>
                    <a:pt x="1233" y="1283"/>
                    <a:pt x="1233" y="1283"/>
                  </a:cubicBezTo>
                  <a:cubicBezTo>
                    <a:pt x="1233" y="1285"/>
                    <a:pt x="1233" y="1285"/>
                    <a:pt x="1233" y="1285"/>
                  </a:cubicBezTo>
                  <a:cubicBezTo>
                    <a:pt x="1232" y="1285"/>
                    <a:pt x="1232" y="1285"/>
                    <a:pt x="1232" y="1285"/>
                  </a:cubicBezTo>
                  <a:cubicBezTo>
                    <a:pt x="1232" y="1286"/>
                    <a:pt x="1232" y="1286"/>
                    <a:pt x="1232" y="1286"/>
                  </a:cubicBezTo>
                  <a:cubicBezTo>
                    <a:pt x="1231" y="1286"/>
                    <a:pt x="1231" y="1286"/>
                    <a:pt x="1231" y="1286"/>
                  </a:cubicBezTo>
                  <a:cubicBezTo>
                    <a:pt x="1231" y="1288"/>
                    <a:pt x="1231" y="1289"/>
                    <a:pt x="1231" y="1289"/>
                  </a:cubicBezTo>
                  <a:cubicBezTo>
                    <a:pt x="1229" y="1289"/>
                    <a:pt x="1229" y="1289"/>
                    <a:pt x="1229" y="1289"/>
                  </a:cubicBezTo>
                  <a:cubicBezTo>
                    <a:pt x="1229" y="1292"/>
                    <a:pt x="1229" y="1293"/>
                    <a:pt x="1229" y="1293"/>
                  </a:cubicBezTo>
                  <a:cubicBezTo>
                    <a:pt x="1228" y="1293"/>
                    <a:pt x="1228" y="1293"/>
                    <a:pt x="1228" y="1293"/>
                  </a:cubicBezTo>
                  <a:cubicBezTo>
                    <a:pt x="1228" y="1294"/>
                    <a:pt x="1228" y="1294"/>
                    <a:pt x="1228" y="1294"/>
                  </a:cubicBezTo>
                  <a:cubicBezTo>
                    <a:pt x="1227" y="1294"/>
                    <a:pt x="1227" y="1294"/>
                    <a:pt x="1227" y="1294"/>
                  </a:cubicBezTo>
                  <a:cubicBezTo>
                    <a:pt x="1227" y="1297"/>
                    <a:pt x="1227" y="1298"/>
                    <a:pt x="1227" y="1299"/>
                  </a:cubicBezTo>
                  <a:cubicBezTo>
                    <a:pt x="1228" y="1299"/>
                    <a:pt x="1228" y="1299"/>
                    <a:pt x="1228" y="1299"/>
                  </a:cubicBezTo>
                  <a:cubicBezTo>
                    <a:pt x="1228" y="1304"/>
                    <a:pt x="1231" y="1306"/>
                    <a:pt x="1231" y="1308"/>
                  </a:cubicBezTo>
                  <a:cubicBezTo>
                    <a:pt x="1232" y="1308"/>
                    <a:pt x="1232" y="1308"/>
                    <a:pt x="1232" y="1308"/>
                  </a:cubicBezTo>
                  <a:cubicBezTo>
                    <a:pt x="1232" y="1311"/>
                    <a:pt x="1232" y="1312"/>
                    <a:pt x="1232" y="1312"/>
                  </a:cubicBezTo>
                  <a:cubicBezTo>
                    <a:pt x="1231" y="1312"/>
                    <a:pt x="1231" y="1312"/>
                    <a:pt x="1231" y="1312"/>
                  </a:cubicBezTo>
                  <a:cubicBezTo>
                    <a:pt x="1230" y="1315"/>
                    <a:pt x="1229" y="1316"/>
                    <a:pt x="1229" y="1317"/>
                  </a:cubicBezTo>
                  <a:cubicBezTo>
                    <a:pt x="1227" y="1317"/>
                    <a:pt x="1227" y="1317"/>
                    <a:pt x="1227" y="1317"/>
                  </a:cubicBezTo>
                  <a:cubicBezTo>
                    <a:pt x="1227" y="1316"/>
                    <a:pt x="1227" y="1316"/>
                    <a:pt x="1227" y="1316"/>
                  </a:cubicBezTo>
                  <a:cubicBezTo>
                    <a:pt x="1226" y="1316"/>
                    <a:pt x="1226" y="1316"/>
                    <a:pt x="1226" y="1316"/>
                  </a:cubicBezTo>
                  <a:cubicBezTo>
                    <a:pt x="1226" y="1317"/>
                    <a:pt x="1226" y="1317"/>
                    <a:pt x="1226" y="1317"/>
                  </a:cubicBezTo>
                  <a:cubicBezTo>
                    <a:pt x="1225" y="1317"/>
                    <a:pt x="1225" y="1317"/>
                    <a:pt x="1225" y="1317"/>
                  </a:cubicBezTo>
                  <a:cubicBezTo>
                    <a:pt x="1222" y="1323"/>
                    <a:pt x="1220" y="1326"/>
                    <a:pt x="1221" y="1331"/>
                  </a:cubicBezTo>
                  <a:cubicBezTo>
                    <a:pt x="1218" y="1331"/>
                    <a:pt x="1219" y="1331"/>
                    <a:pt x="1219" y="1331"/>
                  </a:cubicBezTo>
                  <a:cubicBezTo>
                    <a:pt x="1219" y="1328"/>
                    <a:pt x="1219" y="1328"/>
                    <a:pt x="1219" y="1327"/>
                  </a:cubicBezTo>
                  <a:cubicBezTo>
                    <a:pt x="1217" y="1327"/>
                    <a:pt x="1217" y="1327"/>
                    <a:pt x="1217" y="1327"/>
                  </a:cubicBezTo>
                  <a:cubicBezTo>
                    <a:pt x="1217" y="1325"/>
                    <a:pt x="1216" y="1324"/>
                    <a:pt x="1216" y="1324"/>
                  </a:cubicBezTo>
                  <a:cubicBezTo>
                    <a:pt x="1215" y="1324"/>
                    <a:pt x="1215" y="1324"/>
                    <a:pt x="1215" y="1324"/>
                  </a:cubicBezTo>
                  <a:cubicBezTo>
                    <a:pt x="1215" y="1323"/>
                    <a:pt x="1215" y="1323"/>
                    <a:pt x="1215" y="1323"/>
                  </a:cubicBezTo>
                  <a:cubicBezTo>
                    <a:pt x="1212" y="1323"/>
                    <a:pt x="1212" y="1323"/>
                    <a:pt x="1212" y="1323"/>
                  </a:cubicBezTo>
                  <a:cubicBezTo>
                    <a:pt x="1212" y="1321"/>
                    <a:pt x="1212" y="1321"/>
                    <a:pt x="1212" y="1321"/>
                  </a:cubicBezTo>
                  <a:cubicBezTo>
                    <a:pt x="1209" y="1321"/>
                    <a:pt x="1209" y="1321"/>
                    <a:pt x="1209" y="1321"/>
                  </a:cubicBezTo>
                  <a:cubicBezTo>
                    <a:pt x="1209" y="1320"/>
                    <a:pt x="1209" y="1320"/>
                    <a:pt x="1209" y="1320"/>
                  </a:cubicBezTo>
                  <a:cubicBezTo>
                    <a:pt x="1207" y="1320"/>
                    <a:pt x="1206" y="1320"/>
                    <a:pt x="1206" y="1320"/>
                  </a:cubicBezTo>
                  <a:cubicBezTo>
                    <a:pt x="1206" y="1321"/>
                    <a:pt x="1206" y="1321"/>
                    <a:pt x="1206" y="1321"/>
                  </a:cubicBezTo>
                  <a:cubicBezTo>
                    <a:pt x="1203" y="1321"/>
                    <a:pt x="1204" y="1321"/>
                    <a:pt x="1203" y="1321"/>
                  </a:cubicBezTo>
                  <a:cubicBezTo>
                    <a:pt x="1202" y="1324"/>
                    <a:pt x="1202" y="1325"/>
                    <a:pt x="1202" y="1326"/>
                  </a:cubicBezTo>
                  <a:cubicBezTo>
                    <a:pt x="1201" y="1326"/>
                    <a:pt x="1201" y="1326"/>
                    <a:pt x="1201" y="1326"/>
                  </a:cubicBezTo>
                  <a:cubicBezTo>
                    <a:pt x="1201" y="1329"/>
                    <a:pt x="1201" y="1328"/>
                    <a:pt x="1201" y="1329"/>
                  </a:cubicBezTo>
                  <a:cubicBezTo>
                    <a:pt x="1202" y="1329"/>
                    <a:pt x="1202" y="1329"/>
                    <a:pt x="1202" y="1329"/>
                  </a:cubicBezTo>
                  <a:cubicBezTo>
                    <a:pt x="1202" y="1330"/>
                    <a:pt x="1202" y="1330"/>
                    <a:pt x="1202" y="1330"/>
                  </a:cubicBezTo>
                  <a:cubicBezTo>
                    <a:pt x="1199" y="1330"/>
                    <a:pt x="1200" y="1330"/>
                    <a:pt x="1200" y="1330"/>
                  </a:cubicBezTo>
                  <a:cubicBezTo>
                    <a:pt x="1200" y="1331"/>
                    <a:pt x="1200" y="1331"/>
                    <a:pt x="1200" y="1331"/>
                  </a:cubicBezTo>
                  <a:cubicBezTo>
                    <a:pt x="1198" y="1331"/>
                    <a:pt x="1198" y="1331"/>
                    <a:pt x="1198" y="1331"/>
                  </a:cubicBezTo>
                  <a:cubicBezTo>
                    <a:pt x="1198" y="1332"/>
                    <a:pt x="1198" y="1332"/>
                    <a:pt x="1198" y="1332"/>
                  </a:cubicBezTo>
                  <a:cubicBezTo>
                    <a:pt x="1201" y="1332"/>
                    <a:pt x="1201" y="1332"/>
                    <a:pt x="1201" y="1332"/>
                  </a:cubicBezTo>
                  <a:cubicBezTo>
                    <a:pt x="1201" y="1333"/>
                    <a:pt x="1201" y="1333"/>
                    <a:pt x="1201" y="1333"/>
                  </a:cubicBezTo>
                  <a:cubicBezTo>
                    <a:pt x="1200" y="1333"/>
                    <a:pt x="1200" y="1333"/>
                    <a:pt x="1200" y="1333"/>
                  </a:cubicBezTo>
                  <a:cubicBezTo>
                    <a:pt x="1200" y="1336"/>
                    <a:pt x="1200" y="1337"/>
                    <a:pt x="1200" y="1338"/>
                  </a:cubicBezTo>
                  <a:cubicBezTo>
                    <a:pt x="1198" y="1338"/>
                    <a:pt x="1198" y="1338"/>
                    <a:pt x="1198" y="1338"/>
                  </a:cubicBezTo>
                  <a:cubicBezTo>
                    <a:pt x="1198" y="1341"/>
                    <a:pt x="1198" y="1340"/>
                    <a:pt x="1198" y="1340"/>
                  </a:cubicBezTo>
                  <a:cubicBezTo>
                    <a:pt x="1195" y="1340"/>
                    <a:pt x="1196" y="1343"/>
                    <a:pt x="1196" y="1343"/>
                  </a:cubicBezTo>
                  <a:cubicBezTo>
                    <a:pt x="1195" y="1343"/>
                    <a:pt x="1195" y="1343"/>
                    <a:pt x="1195" y="1343"/>
                  </a:cubicBezTo>
                  <a:cubicBezTo>
                    <a:pt x="1195" y="1344"/>
                    <a:pt x="1195" y="1344"/>
                    <a:pt x="1195" y="1344"/>
                  </a:cubicBezTo>
                  <a:cubicBezTo>
                    <a:pt x="1194" y="1344"/>
                    <a:pt x="1194" y="1344"/>
                    <a:pt x="1194" y="1344"/>
                  </a:cubicBezTo>
                  <a:cubicBezTo>
                    <a:pt x="1194" y="1345"/>
                    <a:pt x="1194" y="1345"/>
                    <a:pt x="1194" y="1345"/>
                  </a:cubicBezTo>
                  <a:cubicBezTo>
                    <a:pt x="1193" y="1345"/>
                    <a:pt x="1193" y="1345"/>
                    <a:pt x="1193" y="1345"/>
                  </a:cubicBezTo>
                  <a:cubicBezTo>
                    <a:pt x="1193" y="1348"/>
                    <a:pt x="1193" y="1347"/>
                    <a:pt x="1193" y="1348"/>
                  </a:cubicBezTo>
                  <a:cubicBezTo>
                    <a:pt x="1191" y="1348"/>
                    <a:pt x="1191" y="1348"/>
                    <a:pt x="1191" y="1348"/>
                  </a:cubicBezTo>
                  <a:cubicBezTo>
                    <a:pt x="1191" y="1350"/>
                    <a:pt x="1190" y="1350"/>
                    <a:pt x="1190" y="1351"/>
                  </a:cubicBezTo>
                  <a:cubicBezTo>
                    <a:pt x="1189" y="1351"/>
                    <a:pt x="1189" y="1351"/>
                    <a:pt x="1189" y="1351"/>
                  </a:cubicBezTo>
                  <a:cubicBezTo>
                    <a:pt x="1189" y="1354"/>
                    <a:pt x="1189" y="1354"/>
                    <a:pt x="1189" y="1355"/>
                  </a:cubicBezTo>
                  <a:cubicBezTo>
                    <a:pt x="1188" y="1355"/>
                    <a:pt x="1188" y="1355"/>
                    <a:pt x="1188" y="1355"/>
                  </a:cubicBezTo>
                  <a:cubicBezTo>
                    <a:pt x="1188" y="1356"/>
                    <a:pt x="1188" y="1356"/>
                    <a:pt x="1188" y="1356"/>
                  </a:cubicBezTo>
                  <a:cubicBezTo>
                    <a:pt x="1189" y="1356"/>
                    <a:pt x="1189" y="1356"/>
                    <a:pt x="1189" y="1356"/>
                  </a:cubicBezTo>
                  <a:cubicBezTo>
                    <a:pt x="1189" y="1357"/>
                    <a:pt x="1189" y="1357"/>
                    <a:pt x="1189" y="1357"/>
                  </a:cubicBezTo>
                  <a:cubicBezTo>
                    <a:pt x="1190" y="1357"/>
                    <a:pt x="1190" y="1357"/>
                    <a:pt x="1190" y="1357"/>
                  </a:cubicBezTo>
                  <a:cubicBezTo>
                    <a:pt x="1190" y="1360"/>
                    <a:pt x="1190" y="1360"/>
                    <a:pt x="1190" y="1361"/>
                  </a:cubicBezTo>
                  <a:cubicBezTo>
                    <a:pt x="1187" y="1361"/>
                    <a:pt x="1188" y="1361"/>
                    <a:pt x="1188" y="1361"/>
                  </a:cubicBezTo>
                  <a:cubicBezTo>
                    <a:pt x="1188" y="1359"/>
                    <a:pt x="1188" y="1359"/>
                    <a:pt x="1188" y="1359"/>
                  </a:cubicBezTo>
                  <a:cubicBezTo>
                    <a:pt x="1187" y="1359"/>
                    <a:pt x="1187" y="1359"/>
                    <a:pt x="1187" y="1359"/>
                  </a:cubicBezTo>
                  <a:cubicBezTo>
                    <a:pt x="1187" y="1357"/>
                    <a:pt x="1187" y="1356"/>
                    <a:pt x="1187" y="1356"/>
                  </a:cubicBezTo>
                  <a:cubicBezTo>
                    <a:pt x="1185" y="1358"/>
                    <a:pt x="1185" y="1357"/>
                    <a:pt x="1184" y="1357"/>
                  </a:cubicBezTo>
                  <a:cubicBezTo>
                    <a:pt x="1184" y="1356"/>
                    <a:pt x="1184" y="1356"/>
                    <a:pt x="1184" y="1356"/>
                  </a:cubicBezTo>
                  <a:cubicBezTo>
                    <a:pt x="1183" y="1356"/>
                    <a:pt x="1183" y="1356"/>
                    <a:pt x="1183" y="1356"/>
                  </a:cubicBezTo>
                  <a:cubicBezTo>
                    <a:pt x="1183" y="1353"/>
                    <a:pt x="1183" y="1353"/>
                    <a:pt x="1183" y="1352"/>
                  </a:cubicBezTo>
                  <a:cubicBezTo>
                    <a:pt x="1180" y="1352"/>
                    <a:pt x="1180" y="1352"/>
                    <a:pt x="1180" y="1352"/>
                  </a:cubicBezTo>
                  <a:cubicBezTo>
                    <a:pt x="1180" y="1353"/>
                    <a:pt x="1180" y="1353"/>
                    <a:pt x="1180" y="1353"/>
                  </a:cubicBezTo>
                  <a:cubicBezTo>
                    <a:pt x="1178" y="1353"/>
                    <a:pt x="1178" y="1353"/>
                    <a:pt x="1178" y="1353"/>
                  </a:cubicBezTo>
                  <a:cubicBezTo>
                    <a:pt x="1178" y="1355"/>
                    <a:pt x="1178" y="1355"/>
                    <a:pt x="1178" y="1355"/>
                  </a:cubicBezTo>
                  <a:cubicBezTo>
                    <a:pt x="1177" y="1355"/>
                    <a:pt x="1177" y="1355"/>
                    <a:pt x="1177" y="1355"/>
                  </a:cubicBezTo>
                  <a:cubicBezTo>
                    <a:pt x="1177" y="1356"/>
                    <a:pt x="1177" y="1356"/>
                    <a:pt x="1177" y="1356"/>
                  </a:cubicBezTo>
                  <a:cubicBezTo>
                    <a:pt x="1174" y="1356"/>
                    <a:pt x="1175" y="1358"/>
                    <a:pt x="1175" y="1358"/>
                  </a:cubicBezTo>
                  <a:cubicBezTo>
                    <a:pt x="1174" y="1358"/>
                    <a:pt x="1174" y="1358"/>
                    <a:pt x="1174" y="1358"/>
                  </a:cubicBezTo>
                  <a:cubicBezTo>
                    <a:pt x="1174" y="1362"/>
                    <a:pt x="1174" y="1364"/>
                    <a:pt x="1174" y="1365"/>
                  </a:cubicBezTo>
                  <a:cubicBezTo>
                    <a:pt x="1172" y="1365"/>
                    <a:pt x="1172" y="1365"/>
                    <a:pt x="1172" y="1365"/>
                  </a:cubicBezTo>
                  <a:cubicBezTo>
                    <a:pt x="1174" y="1366"/>
                    <a:pt x="1174" y="1366"/>
                    <a:pt x="1174" y="1366"/>
                  </a:cubicBezTo>
                  <a:cubicBezTo>
                    <a:pt x="1172" y="1366"/>
                    <a:pt x="1172" y="1366"/>
                    <a:pt x="1172" y="1366"/>
                  </a:cubicBezTo>
                  <a:cubicBezTo>
                    <a:pt x="1172" y="1368"/>
                    <a:pt x="1172" y="1368"/>
                    <a:pt x="1172" y="1368"/>
                  </a:cubicBezTo>
                  <a:cubicBezTo>
                    <a:pt x="1170" y="1368"/>
                    <a:pt x="1170" y="1369"/>
                    <a:pt x="1170" y="1369"/>
                  </a:cubicBezTo>
                  <a:cubicBezTo>
                    <a:pt x="1170" y="1368"/>
                    <a:pt x="1170" y="1368"/>
                    <a:pt x="1170" y="1368"/>
                  </a:cubicBezTo>
                  <a:cubicBezTo>
                    <a:pt x="1169" y="1368"/>
                    <a:pt x="1169" y="1368"/>
                    <a:pt x="1169" y="1368"/>
                  </a:cubicBezTo>
                  <a:cubicBezTo>
                    <a:pt x="1169" y="1366"/>
                    <a:pt x="1169" y="1366"/>
                    <a:pt x="1169" y="1366"/>
                  </a:cubicBezTo>
                  <a:cubicBezTo>
                    <a:pt x="1170" y="1366"/>
                    <a:pt x="1170" y="1366"/>
                    <a:pt x="1170" y="1366"/>
                  </a:cubicBezTo>
                  <a:cubicBezTo>
                    <a:pt x="1170" y="1365"/>
                    <a:pt x="1170" y="1365"/>
                    <a:pt x="1170" y="1365"/>
                  </a:cubicBezTo>
                  <a:cubicBezTo>
                    <a:pt x="1169" y="1365"/>
                    <a:pt x="1169" y="1365"/>
                    <a:pt x="1169" y="1365"/>
                  </a:cubicBezTo>
                  <a:cubicBezTo>
                    <a:pt x="1169" y="1366"/>
                    <a:pt x="1169" y="1366"/>
                    <a:pt x="1169" y="1366"/>
                  </a:cubicBezTo>
                  <a:cubicBezTo>
                    <a:pt x="1168" y="1366"/>
                    <a:pt x="1168" y="1366"/>
                    <a:pt x="1168" y="1366"/>
                  </a:cubicBezTo>
                  <a:cubicBezTo>
                    <a:pt x="1168" y="1365"/>
                    <a:pt x="1168" y="1365"/>
                    <a:pt x="1168" y="1365"/>
                  </a:cubicBezTo>
                  <a:cubicBezTo>
                    <a:pt x="1164" y="1368"/>
                    <a:pt x="1159" y="1366"/>
                    <a:pt x="1157" y="1366"/>
                  </a:cubicBezTo>
                  <a:cubicBezTo>
                    <a:pt x="1157" y="1368"/>
                    <a:pt x="1157" y="1368"/>
                    <a:pt x="1157" y="1368"/>
                  </a:cubicBezTo>
                  <a:cubicBezTo>
                    <a:pt x="1154" y="1368"/>
                    <a:pt x="1155" y="1368"/>
                    <a:pt x="1155" y="1368"/>
                  </a:cubicBezTo>
                  <a:cubicBezTo>
                    <a:pt x="1155" y="1370"/>
                    <a:pt x="1155" y="1370"/>
                    <a:pt x="1155" y="1370"/>
                  </a:cubicBezTo>
                  <a:cubicBezTo>
                    <a:pt x="1151" y="1370"/>
                    <a:pt x="1153" y="1373"/>
                    <a:pt x="1152" y="1372"/>
                  </a:cubicBezTo>
                  <a:cubicBezTo>
                    <a:pt x="1151" y="1372"/>
                    <a:pt x="1151" y="1372"/>
                    <a:pt x="1151" y="1372"/>
                  </a:cubicBezTo>
                  <a:cubicBezTo>
                    <a:pt x="1151" y="1375"/>
                    <a:pt x="1151" y="1375"/>
                    <a:pt x="1151" y="1375"/>
                  </a:cubicBezTo>
                  <a:cubicBezTo>
                    <a:pt x="1150" y="1375"/>
                    <a:pt x="1150" y="1375"/>
                    <a:pt x="1150" y="1375"/>
                  </a:cubicBezTo>
                  <a:cubicBezTo>
                    <a:pt x="1150" y="1374"/>
                    <a:pt x="1150" y="1374"/>
                    <a:pt x="1150" y="1374"/>
                  </a:cubicBezTo>
                  <a:cubicBezTo>
                    <a:pt x="1147" y="1374"/>
                    <a:pt x="1146" y="1374"/>
                    <a:pt x="1145" y="1374"/>
                  </a:cubicBezTo>
                  <a:cubicBezTo>
                    <a:pt x="1145" y="1375"/>
                    <a:pt x="1145" y="1375"/>
                    <a:pt x="1145" y="1375"/>
                  </a:cubicBezTo>
                  <a:cubicBezTo>
                    <a:pt x="1144" y="1375"/>
                    <a:pt x="1144" y="1375"/>
                    <a:pt x="1144" y="1375"/>
                  </a:cubicBezTo>
                  <a:cubicBezTo>
                    <a:pt x="1144" y="1372"/>
                    <a:pt x="1144" y="1373"/>
                    <a:pt x="1144" y="1372"/>
                  </a:cubicBezTo>
                  <a:cubicBezTo>
                    <a:pt x="1143" y="1372"/>
                    <a:pt x="1143" y="1372"/>
                    <a:pt x="1143" y="1372"/>
                  </a:cubicBezTo>
                  <a:cubicBezTo>
                    <a:pt x="1143" y="1374"/>
                    <a:pt x="1143" y="1374"/>
                    <a:pt x="1143" y="1374"/>
                  </a:cubicBezTo>
                  <a:cubicBezTo>
                    <a:pt x="1140" y="1374"/>
                    <a:pt x="1141" y="1374"/>
                    <a:pt x="1140" y="1374"/>
                  </a:cubicBezTo>
                  <a:cubicBezTo>
                    <a:pt x="1140" y="1375"/>
                    <a:pt x="1140" y="1375"/>
                    <a:pt x="1140" y="1375"/>
                  </a:cubicBezTo>
                  <a:cubicBezTo>
                    <a:pt x="1139" y="1375"/>
                    <a:pt x="1139" y="1375"/>
                    <a:pt x="1139" y="1375"/>
                  </a:cubicBezTo>
                  <a:cubicBezTo>
                    <a:pt x="1139" y="1378"/>
                    <a:pt x="1139" y="1377"/>
                    <a:pt x="1139" y="1377"/>
                  </a:cubicBezTo>
                  <a:cubicBezTo>
                    <a:pt x="1138" y="1377"/>
                    <a:pt x="1138" y="1377"/>
                    <a:pt x="1138" y="1377"/>
                  </a:cubicBezTo>
                  <a:cubicBezTo>
                    <a:pt x="1138" y="1378"/>
                    <a:pt x="1138" y="1378"/>
                    <a:pt x="1138" y="1378"/>
                  </a:cubicBezTo>
                  <a:cubicBezTo>
                    <a:pt x="1135" y="1378"/>
                    <a:pt x="1136" y="1378"/>
                    <a:pt x="1136" y="1378"/>
                  </a:cubicBezTo>
                  <a:cubicBezTo>
                    <a:pt x="1136" y="1380"/>
                    <a:pt x="1136" y="1380"/>
                    <a:pt x="1136" y="1380"/>
                  </a:cubicBezTo>
                  <a:cubicBezTo>
                    <a:pt x="1133" y="1380"/>
                    <a:pt x="1134" y="1380"/>
                    <a:pt x="1133" y="1380"/>
                  </a:cubicBezTo>
                  <a:cubicBezTo>
                    <a:pt x="1133" y="1381"/>
                    <a:pt x="1133" y="1381"/>
                    <a:pt x="1133" y="1381"/>
                  </a:cubicBezTo>
                  <a:cubicBezTo>
                    <a:pt x="1131" y="1381"/>
                    <a:pt x="1130" y="1381"/>
                    <a:pt x="1130" y="1381"/>
                  </a:cubicBezTo>
                  <a:cubicBezTo>
                    <a:pt x="1130" y="1382"/>
                    <a:pt x="1130" y="1382"/>
                    <a:pt x="1130" y="1382"/>
                  </a:cubicBezTo>
                  <a:cubicBezTo>
                    <a:pt x="1127" y="1382"/>
                    <a:pt x="1126" y="1382"/>
                    <a:pt x="1126" y="1382"/>
                  </a:cubicBezTo>
                  <a:cubicBezTo>
                    <a:pt x="1126" y="1383"/>
                    <a:pt x="1126" y="1383"/>
                    <a:pt x="1126" y="1383"/>
                  </a:cubicBezTo>
                  <a:cubicBezTo>
                    <a:pt x="1123" y="1383"/>
                    <a:pt x="1124" y="1383"/>
                    <a:pt x="1124" y="1383"/>
                  </a:cubicBezTo>
                  <a:cubicBezTo>
                    <a:pt x="1124" y="1384"/>
                    <a:pt x="1124" y="1384"/>
                    <a:pt x="1124" y="1384"/>
                  </a:cubicBezTo>
                  <a:cubicBezTo>
                    <a:pt x="1120" y="1384"/>
                    <a:pt x="1117" y="1384"/>
                    <a:pt x="1115" y="1384"/>
                  </a:cubicBezTo>
                  <a:cubicBezTo>
                    <a:pt x="1115" y="1385"/>
                    <a:pt x="1115" y="1385"/>
                    <a:pt x="1115" y="1385"/>
                  </a:cubicBezTo>
                  <a:cubicBezTo>
                    <a:pt x="1112" y="1385"/>
                    <a:pt x="1113" y="1389"/>
                    <a:pt x="1113" y="1390"/>
                  </a:cubicBezTo>
                  <a:cubicBezTo>
                    <a:pt x="1112" y="1390"/>
                    <a:pt x="1112" y="1390"/>
                    <a:pt x="1112" y="1390"/>
                  </a:cubicBezTo>
                  <a:cubicBezTo>
                    <a:pt x="1112" y="1391"/>
                    <a:pt x="1112" y="1391"/>
                    <a:pt x="1112" y="1391"/>
                  </a:cubicBezTo>
                  <a:cubicBezTo>
                    <a:pt x="1113" y="1391"/>
                    <a:pt x="1113" y="1391"/>
                    <a:pt x="1113" y="1391"/>
                  </a:cubicBezTo>
                  <a:cubicBezTo>
                    <a:pt x="1111" y="1393"/>
                    <a:pt x="1112" y="1393"/>
                    <a:pt x="1112" y="1394"/>
                  </a:cubicBezTo>
                  <a:cubicBezTo>
                    <a:pt x="1111" y="1394"/>
                    <a:pt x="1111" y="1394"/>
                    <a:pt x="1111" y="1394"/>
                  </a:cubicBezTo>
                  <a:cubicBezTo>
                    <a:pt x="1111" y="1396"/>
                    <a:pt x="1111" y="1397"/>
                    <a:pt x="1111" y="1397"/>
                  </a:cubicBezTo>
                  <a:cubicBezTo>
                    <a:pt x="1108" y="1397"/>
                    <a:pt x="1109" y="1397"/>
                    <a:pt x="1108" y="1397"/>
                  </a:cubicBezTo>
                  <a:cubicBezTo>
                    <a:pt x="1108" y="1396"/>
                    <a:pt x="1108" y="1396"/>
                    <a:pt x="1108" y="1396"/>
                  </a:cubicBezTo>
                  <a:cubicBezTo>
                    <a:pt x="1105" y="1396"/>
                    <a:pt x="1103" y="1396"/>
                    <a:pt x="1102" y="1396"/>
                  </a:cubicBezTo>
                  <a:cubicBezTo>
                    <a:pt x="1102" y="1397"/>
                    <a:pt x="1102" y="1397"/>
                    <a:pt x="1102" y="1397"/>
                  </a:cubicBezTo>
                  <a:cubicBezTo>
                    <a:pt x="1100" y="1397"/>
                    <a:pt x="1100" y="1397"/>
                    <a:pt x="1100" y="1397"/>
                  </a:cubicBezTo>
                  <a:cubicBezTo>
                    <a:pt x="1100" y="1399"/>
                    <a:pt x="1100" y="1399"/>
                    <a:pt x="1100" y="1399"/>
                  </a:cubicBezTo>
                  <a:cubicBezTo>
                    <a:pt x="1098" y="1399"/>
                    <a:pt x="1098" y="1397"/>
                    <a:pt x="1098" y="1397"/>
                  </a:cubicBezTo>
                  <a:cubicBezTo>
                    <a:pt x="1095" y="1400"/>
                    <a:pt x="1092" y="1398"/>
                    <a:pt x="1091" y="1399"/>
                  </a:cubicBezTo>
                  <a:cubicBezTo>
                    <a:pt x="1091" y="1400"/>
                    <a:pt x="1091" y="1400"/>
                    <a:pt x="1091" y="1400"/>
                  </a:cubicBezTo>
                  <a:cubicBezTo>
                    <a:pt x="1089" y="1400"/>
                    <a:pt x="1089" y="1400"/>
                    <a:pt x="1089" y="1400"/>
                  </a:cubicBezTo>
                  <a:cubicBezTo>
                    <a:pt x="1089" y="1402"/>
                    <a:pt x="1089" y="1402"/>
                    <a:pt x="1089" y="1402"/>
                  </a:cubicBezTo>
                  <a:cubicBezTo>
                    <a:pt x="1088" y="1402"/>
                    <a:pt x="1088" y="1402"/>
                    <a:pt x="1088" y="1402"/>
                  </a:cubicBezTo>
                  <a:cubicBezTo>
                    <a:pt x="1088" y="1403"/>
                    <a:pt x="1088" y="1403"/>
                    <a:pt x="1088" y="1403"/>
                  </a:cubicBezTo>
                  <a:cubicBezTo>
                    <a:pt x="1085" y="1404"/>
                    <a:pt x="1085" y="1405"/>
                    <a:pt x="1085" y="1404"/>
                  </a:cubicBezTo>
                  <a:cubicBezTo>
                    <a:pt x="1085" y="1406"/>
                    <a:pt x="1085" y="1406"/>
                    <a:pt x="1085" y="1406"/>
                  </a:cubicBezTo>
                  <a:cubicBezTo>
                    <a:pt x="1083" y="1406"/>
                    <a:pt x="1083" y="1406"/>
                    <a:pt x="1083" y="1406"/>
                  </a:cubicBezTo>
                  <a:cubicBezTo>
                    <a:pt x="1083" y="1407"/>
                    <a:pt x="1083" y="1407"/>
                    <a:pt x="1083" y="1407"/>
                  </a:cubicBezTo>
                  <a:cubicBezTo>
                    <a:pt x="1082" y="1407"/>
                    <a:pt x="1082" y="1407"/>
                    <a:pt x="1082" y="1407"/>
                  </a:cubicBezTo>
                  <a:cubicBezTo>
                    <a:pt x="1082" y="1408"/>
                    <a:pt x="1082" y="1408"/>
                    <a:pt x="1082" y="1408"/>
                  </a:cubicBezTo>
                  <a:cubicBezTo>
                    <a:pt x="1081" y="1408"/>
                    <a:pt x="1081" y="1408"/>
                    <a:pt x="1081" y="1408"/>
                  </a:cubicBezTo>
                  <a:cubicBezTo>
                    <a:pt x="1080" y="1413"/>
                    <a:pt x="1079" y="1413"/>
                    <a:pt x="1079" y="1415"/>
                  </a:cubicBezTo>
                  <a:cubicBezTo>
                    <a:pt x="1075" y="1415"/>
                    <a:pt x="1076" y="1419"/>
                    <a:pt x="1075" y="1420"/>
                  </a:cubicBezTo>
                  <a:cubicBezTo>
                    <a:pt x="1071" y="1420"/>
                    <a:pt x="1068" y="1420"/>
                    <a:pt x="1066" y="1420"/>
                  </a:cubicBezTo>
                  <a:cubicBezTo>
                    <a:pt x="1066" y="1421"/>
                    <a:pt x="1066" y="1421"/>
                    <a:pt x="1066" y="1421"/>
                  </a:cubicBezTo>
                  <a:cubicBezTo>
                    <a:pt x="1062" y="1421"/>
                    <a:pt x="1059" y="1421"/>
                    <a:pt x="1057" y="1421"/>
                  </a:cubicBezTo>
                  <a:cubicBezTo>
                    <a:pt x="1057" y="1422"/>
                    <a:pt x="1057" y="1422"/>
                    <a:pt x="1057" y="1422"/>
                  </a:cubicBezTo>
                  <a:cubicBezTo>
                    <a:pt x="1056" y="1421"/>
                    <a:pt x="1056" y="1421"/>
                    <a:pt x="1056" y="1421"/>
                  </a:cubicBezTo>
                  <a:cubicBezTo>
                    <a:pt x="1056" y="1422"/>
                    <a:pt x="1056" y="1422"/>
                    <a:pt x="1056" y="1422"/>
                  </a:cubicBezTo>
                  <a:cubicBezTo>
                    <a:pt x="1055" y="1422"/>
                    <a:pt x="1055" y="1422"/>
                    <a:pt x="1055" y="1422"/>
                  </a:cubicBezTo>
                  <a:cubicBezTo>
                    <a:pt x="1055" y="1421"/>
                    <a:pt x="1055" y="1421"/>
                    <a:pt x="1055" y="1421"/>
                  </a:cubicBezTo>
                  <a:cubicBezTo>
                    <a:pt x="1052" y="1421"/>
                    <a:pt x="1052" y="1421"/>
                    <a:pt x="1051" y="1421"/>
                  </a:cubicBezTo>
                  <a:cubicBezTo>
                    <a:pt x="1051" y="1420"/>
                    <a:pt x="1051" y="1420"/>
                    <a:pt x="1051" y="1420"/>
                  </a:cubicBezTo>
                  <a:cubicBezTo>
                    <a:pt x="1047" y="1420"/>
                    <a:pt x="1045" y="1418"/>
                    <a:pt x="1044" y="1420"/>
                  </a:cubicBezTo>
                  <a:cubicBezTo>
                    <a:pt x="1044" y="1419"/>
                    <a:pt x="1044" y="1419"/>
                    <a:pt x="1044" y="1419"/>
                  </a:cubicBezTo>
                  <a:cubicBezTo>
                    <a:pt x="1042" y="1419"/>
                    <a:pt x="1042" y="1419"/>
                    <a:pt x="1042" y="1419"/>
                  </a:cubicBezTo>
                  <a:cubicBezTo>
                    <a:pt x="1042" y="1417"/>
                    <a:pt x="1042" y="1417"/>
                    <a:pt x="1042" y="1417"/>
                  </a:cubicBezTo>
                  <a:cubicBezTo>
                    <a:pt x="1039" y="1417"/>
                    <a:pt x="1038" y="1417"/>
                    <a:pt x="1037" y="1417"/>
                  </a:cubicBezTo>
                  <a:cubicBezTo>
                    <a:pt x="1037" y="1419"/>
                    <a:pt x="1037" y="1419"/>
                    <a:pt x="1037" y="1419"/>
                  </a:cubicBezTo>
                  <a:cubicBezTo>
                    <a:pt x="1034" y="1419"/>
                    <a:pt x="1035" y="1419"/>
                    <a:pt x="1035" y="1419"/>
                  </a:cubicBezTo>
                  <a:cubicBezTo>
                    <a:pt x="1035" y="1420"/>
                    <a:pt x="1035" y="1420"/>
                    <a:pt x="1035" y="1420"/>
                  </a:cubicBezTo>
                  <a:cubicBezTo>
                    <a:pt x="1032" y="1420"/>
                    <a:pt x="1032" y="1420"/>
                    <a:pt x="1031" y="1420"/>
                  </a:cubicBezTo>
                  <a:cubicBezTo>
                    <a:pt x="1031" y="1419"/>
                    <a:pt x="1031" y="1419"/>
                    <a:pt x="1031" y="1419"/>
                  </a:cubicBezTo>
                  <a:cubicBezTo>
                    <a:pt x="1028" y="1419"/>
                    <a:pt x="1028" y="1417"/>
                    <a:pt x="1028" y="1417"/>
                  </a:cubicBezTo>
                  <a:cubicBezTo>
                    <a:pt x="1028" y="1419"/>
                    <a:pt x="1028" y="1419"/>
                    <a:pt x="1028" y="1419"/>
                  </a:cubicBezTo>
                  <a:cubicBezTo>
                    <a:pt x="1025" y="1416"/>
                    <a:pt x="1025" y="1418"/>
                    <a:pt x="1024" y="1417"/>
                  </a:cubicBezTo>
                  <a:cubicBezTo>
                    <a:pt x="1024" y="1416"/>
                    <a:pt x="1024" y="1416"/>
                    <a:pt x="1024" y="1416"/>
                  </a:cubicBezTo>
                  <a:cubicBezTo>
                    <a:pt x="1021" y="1416"/>
                    <a:pt x="1022" y="1416"/>
                    <a:pt x="1022" y="1416"/>
                  </a:cubicBezTo>
                  <a:cubicBezTo>
                    <a:pt x="1022" y="1415"/>
                    <a:pt x="1022" y="1415"/>
                    <a:pt x="1022" y="1415"/>
                  </a:cubicBezTo>
                  <a:cubicBezTo>
                    <a:pt x="1019" y="1415"/>
                    <a:pt x="1017" y="1415"/>
                    <a:pt x="1016" y="1415"/>
                  </a:cubicBezTo>
                  <a:cubicBezTo>
                    <a:pt x="1016" y="1414"/>
                    <a:pt x="1016" y="1414"/>
                    <a:pt x="1016" y="1414"/>
                  </a:cubicBezTo>
                  <a:cubicBezTo>
                    <a:pt x="1015" y="1414"/>
                    <a:pt x="1015" y="1414"/>
                    <a:pt x="1015" y="1414"/>
                  </a:cubicBezTo>
                  <a:cubicBezTo>
                    <a:pt x="1015" y="1413"/>
                    <a:pt x="1015" y="1413"/>
                    <a:pt x="1015" y="1413"/>
                  </a:cubicBezTo>
                  <a:cubicBezTo>
                    <a:pt x="1013" y="1413"/>
                    <a:pt x="1013" y="1413"/>
                    <a:pt x="1013" y="1413"/>
                  </a:cubicBezTo>
                  <a:cubicBezTo>
                    <a:pt x="1013" y="1414"/>
                    <a:pt x="1013" y="1414"/>
                    <a:pt x="1013" y="1414"/>
                  </a:cubicBezTo>
                  <a:cubicBezTo>
                    <a:pt x="1011" y="1414"/>
                    <a:pt x="1011" y="1414"/>
                    <a:pt x="1011" y="1414"/>
                  </a:cubicBezTo>
                  <a:cubicBezTo>
                    <a:pt x="1011" y="1413"/>
                    <a:pt x="1011" y="1413"/>
                    <a:pt x="1011" y="1413"/>
                  </a:cubicBezTo>
                  <a:cubicBezTo>
                    <a:pt x="1008" y="1413"/>
                    <a:pt x="1009" y="1413"/>
                    <a:pt x="1009" y="1413"/>
                  </a:cubicBezTo>
                  <a:cubicBezTo>
                    <a:pt x="1009" y="1412"/>
                    <a:pt x="1009" y="1412"/>
                    <a:pt x="1009" y="1412"/>
                  </a:cubicBezTo>
                  <a:cubicBezTo>
                    <a:pt x="1008" y="1412"/>
                    <a:pt x="1008" y="1412"/>
                    <a:pt x="1008" y="1412"/>
                  </a:cubicBezTo>
                  <a:cubicBezTo>
                    <a:pt x="1008" y="1410"/>
                    <a:pt x="1008" y="1410"/>
                    <a:pt x="1008" y="1410"/>
                  </a:cubicBezTo>
                  <a:cubicBezTo>
                    <a:pt x="1005" y="1410"/>
                    <a:pt x="1005" y="1409"/>
                    <a:pt x="1004" y="1409"/>
                  </a:cubicBezTo>
                  <a:cubicBezTo>
                    <a:pt x="1004" y="1408"/>
                    <a:pt x="1004" y="1408"/>
                    <a:pt x="1004" y="1408"/>
                  </a:cubicBezTo>
                  <a:cubicBezTo>
                    <a:pt x="1001" y="1408"/>
                    <a:pt x="1001" y="1408"/>
                    <a:pt x="1000" y="1408"/>
                  </a:cubicBezTo>
                  <a:cubicBezTo>
                    <a:pt x="1000" y="1407"/>
                    <a:pt x="1000" y="1407"/>
                    <a:pt x="1000" y="1407"/>
                  </a:cubicBezTo>
                  <a:cubicBezTo>
                    <a:pt x="997" y="1407"/>
                    <a:pt x="995" y="1407"/>
                    <a:pt x="994" y="1407"/>
                  </a:cubicBezTo>
                  <a:cubicBezTo>
                    <a:pt x="994" y="1406"/>
                    <a:pt x="994" y="1406"/>
                    <a:pt x="994" y="1406"/>
                  </a:cubicBezTo>
                  <a:cubicBezTo>
                    <a:pt x="993" y="1406"/>
                    <a:pt x="993" y="1406"/>
                    <a:pt x="993" y="1406"/>
                  </a:cubicBezTo>
                  <a:cubicBezTo>
                    <a:pt x="992" y="1403"/>
                    <a:pt x="992" y="1403"/>
                    <a:pt x="992" y="1403"/>
                  </a:cubicBezTo>
                  <a:cubicBezTo>
                    <a:pt x="991" y="1403"/>
                    <a:pt x="991" y="1403"/>
                    <a:pt x="991" y="1403"/>
                  </a:cubicBezTo>
                  <a:cubicBezTo>
                    <a:pt x="990" y="1400"/>
                    <a:pt x="989" y="1400"/>
                    <a:pt x="990" y="1400"/>
                  </a:cubicBezTo>
                  <a:cubicBezTo>
                    <a:pt x="989" y="1400"/>
                    <a:pt x="989" y="1400"/>
                    <a:pt x="989" y="1400"/>
                  </a:cubicBezTo>
                  <a:cubicBezTo>
                    <a:pt x="989" y="1397"/>
                    <a:pt x="989" y="1398"/>
                    <a:pt x="989" y="1397"/>
                  </a:cubicBezTo>
                  <a:cubicBezTo>
                    <a:pt x="986" y="1397"/>
                    <a:pt x="985" y="1396"/>
                    <a:pt x="985" y="1396"/>
                  </a:cubicBezTo>
                  <a:cubicBezTo>
                    <a:pt x="985" y="1395"/>
                    <a:pt x="985" y="1395"/>
                    <a:pt x="985" y="1395"/>
                  </a:cubicBezTo>
                  <a:cubicBezTo>
                    <a:pt x="982" y="1395"/>
                    <a:pt x="982" y="1395"/>
                    <a:pt x="981" y="1395"/>
                  </a:cubicBezTo>
                  <a:cubicBezTo>
                    <a:pt x="981" y="1394"/>
                    <a:pt x="981" y="1394"/>
                    <a:pt x="981" y="1394"/>
                  </a:cubicBezTo>
                  <a:cubicBezTo>
                    <a:pt x="977" y="1393"/>
                    <a:pt x="974" y="1389"/>
                    <a:pt x="974" y="1388"/>
                  </a:cubicBezTo>
                  <a:cubicBezTo>
                    <a:pt x="973" y="1388"/>
                    <a:pt x="973" y="1388"/>
                    <a:pt x="973" y="1388"/>
                  </a:cubicBezTo>
                  <a:cubicBezTo>
                    <a:pt x="972" y="1383"/>
                    <a:pt x="964" y="1381"/>
                    <a:pt x="964" y="1380"/>
                  </a:cubicBezTo>
                  <a:cubicBezTo>
                    <a:pt x="964" y="1381"/>
                    <a:pt x="964" y="1381"/>
                    <a:pt x="964" y="1381"/>
                  </a:cubicBezTo>
                  <a:cubicBezTo>
                    <a:pt x="962" y="1381"/>
                    <a:pt x="962" y="1381"/>
                    <a:pt x="962" y="1381"/>
                  </a:cubicBezTo>
                  <a:cubicBezTo>
                    <a:pt x="962" y="1380"/>
                    <a:pt x="962" y="1380"/>
                    <a:pt x="962" y="1380"/>
                  </a:cubicBezTo>
                  <a:cubicBezTo>
                    <a:pt x="961" y="1380"/>
                    <a:pt x="961" y="1380"/>
                    <a:pt x="961" y="1380"/>
                  </a:cubicBezTo>
                  <a:cubicBezTo>
                    <a:pt x="961" y="1376"/>
                    <a:pt x="959" y="1378"/>
                    <a:pt x="959" y="1377"/>
                  </a:cubicBezTo>
                  <a:cubicBezTo>
                    <a:pt x="959" y="1376"/>
                    <a:pt x="959" y="1376"/>
                    <a:pt x="959" y="1376"/>
                  </a:cubicBezTo>
                  <a:cubicBezTo>
                    <a:pt x="958" y="1376"/>
                    <a:pt x="958" y="1376"/>
                    <a:pt x="958" y="1376"/>
                  </a:cubicBezTo>
                  <a:cubicBezTo>
                    <a:pt x="958" y="1375"/>
                    <a:pt x="958" y="1375"/>
                    <a:pt x="958" y="1375"/>
                  </a:cubicBezTo>
                  <a:cubicBezTo>
                    <a:pt x="957" y="1375"/>
                    <a:pt x="957" y="1375"/>
                    <a:pt x="957" y="1375"/>
                  </a:cubicBezTo>
                  <a:cubicBezTo>
                    <a:pt x="957" y="1374"/>
                    <a:pt x="957" y="1374"/>
                    <a:pt x="957" y="1374"/>
                  </a:cubicBezTo>
                  <a:cubicBezTo>
                    <a:pt x="952" y="1373"/>
                    <a:pt x="950" y="1368"/>
                    <a:pt x="946" y="1369"/>
                  </a:cubicBezTo>
                  <a:cubicBezTo>
                    <a:pt x="946" y="1368"/>
                    <a:pt x="946" y="1368"/>
                    <a:pt x="946" y="1368"/>
                  </a:cubicBezTo>
                  <a:cubicBezTo>
                    <a:pt x="942" y="1367"/>
                    <a:pt x="940" y="1366"/>
                    <a:pt x="938" y="1366"/>
                  </a:cubicBezTo>
                  <a:cubicBezTo>
                    <a:pt x="938" y="1369"/>
                    <a:pt x="938" y="1370"/>
                    <a:pt x="938" y="1370"/>
                  </a:cubicBezTo>
                  <a:cubicBezTo>
                    <a:pt x="936" y="1370"/>
                    <a:pt x="936" y="1370"/>
                    <a:pt x="936" y="1370"/>
                  </a:cubicBezTo>
                  <a:cubicBezTo>
                    <a:pt x="936" y="1367"/>
                    <a:pt x="936" y="1368"/>
                    <a:pt x="936" y="1368"/>
                  </a:cubicBezTo>
                  <a:cubicBezTo>
                    <a:pt x="927" y="1366"/>
                    <a:pt x="918" y="1366"/>
                    <a:pt x="910" y="1365"/>
                  </a:cubicBezTo>
                  <a:cubicBezTo>
                    <a:pt x="910" y="1366"/>
                    <a:pt x="910" y="1366"/>
                    <a:pt x="910" y="1366"/>
                  </a:cubicBezTo>
                  <a:cubicBezTo>
                    <a:pt x="907" y="1367"/>
                    <a:pt x="906" y="1365"/>
                    <a:pt x="904" y="1365"/>
                  </a:cubicBezTo>
                  <a:cubicBezTo>
                    <a:pt x="904" y="1366"/>
                    <a:pt x="904" y="1366"/>
                    <a:pt x="904" y="1366"/>
                  </a:cubicBezTo>
                  <a:cubicBezTo>
                    <a:pt x="903" y="1366"/>
                    <a:pt x="903" y="1366"/>
                    <a:pt x="903" y="1366"/>
                  </a:cubicBezTo>
                  <a:cubicBezTo>
                    <a:pt x="903" y="1363"/>
                    <a:pt x="901" y="1364"/>
                    <a:pt x="901" y="1364"/>
                  </a:cubicBezTo>
                  <a:cubicBezTo>
                    <a:pt x="901" y="1363"/>
                    <a:pt x="901" y="1363"/>
                    <a:pt x="901" y="1363"/>
                  </a:cubicBezTo>
                  <a:cubicBezTo>
                    <a:pt x="898" y="1362"/>
                    <a:pt x="897" y="1361"/>
                    <a:pt x="896" y="1362"/>
                  </a:cubicBezTo>
                  <a:cubicBezTo>
                    <a:pt x="896" y="1363"/>
                    <a:pt x="896" y="1363"/>
                    <a:pt x="896" y="1363"/>
                  </a:cubicBezTo>
                  <a:cubicBezTo>
                    <a:pt x="892" y="1363"/>
                    <a:pt x="889" y="1363"/>
                    <a:pt x="888" y="1364"/>
                  </a:cubicBezTo>
                  <a:cubicBezTo>
                    <a:pt x="888" y="1363"/>
                    <a:pt x="888" y="1363"/>
                    <a:pt x="888" y="1363"/>
                  </a:cubicBezTo>
                  <a:cubicBezTo>
                    <a:pt x="885" y="1363"/>
                    <a:pt x="886" y="1363"/>
                    <a:pt x="885" y="1363"/>
                  </a:cubicBezTo>
                  <a:cubicBezTo>
                    <a:pt x="885" y="1362"/>
                    <a:pt x="885" y="1362"/>
                    <a:pt x="885" y="1362"/>
                  </a:cubicBezTo>
                  <a:cubicBezTo>
                    <a:pt x="877" y="1361"/>
                    <a:pt x="872" y="1357"/>
                    <a:pt x="865" y="1357"/>
                  </a:cubicBezTo>
                  <a:cubicBezTo>
                    <a:pt x="865" y="1356"/>
                    <a:pt x="865" y="1356"/>
                    <a:pt x="865" y="1356"/>
                  </a:cubicBezTo>
                  <a:cubicBezTo>
                    <a:pt x="853" y="1356"/>
                    <a:pt x="849" y="1356"/>
                    <a:pt x="843" y="1355"/>
                  </a:cubicBezTo>
                  <a:cubicBezTo>
                    <a:pt x="843" y="1353"/>
                    <a:pt x="843" y="1353"/>
                    <a:pt x="843" y="1353"/>
                  </a:cubicBezTo>
                  <a:cubicBezTo>
                    <a:pt x="836" y="1350"/>
                    <a:pt x="825" y="1350"/>
                    <a:pt x="823" y="1352"/>
                  </a:cubicBezTo>
                  <a:cubicBezTo>
                    <a:pt x="823" y="1351"/>
                    <a:pt x="823" y="1351"/>
                    <a:pt x="823" y="1351"/>
                  </a:cubicBezTo>
                  <a:cubicBezTo>
                    <a:pt x="821" y="1351"/>
                    <a:pt x="821" y="1351"/>
                    <a:pt x="821" y="1351"/>
                  </a:cubicBezTo>
                  <a:cubicBezTo>
                    <a:pt x="821" y="1352"/>
                    <a:pt x="821" y="1352"/>
                    <a:pt x="821" y="1352"/>
                  </a:cubicBezTo>
                  <a:cubicBezTo>
                    <a:pt x="817" y="1352"/>
                    <a:pt x="818" y="1352"/>
                    <a:pt x="817" y="1352"/>
                  </a:cubicBezTo>
                  <a:cubicBezTo>
                    <a:pt x="817" y="1353"/>
                    <a:pt x="817" y="1353"/>
                    <a:pt x="817" y="1353"/>
                  </a:cubicBezTo>
                  <a:cubicBezTo>
                    <a:pt x="809" y="1352"/>
                    <a:pt x="801" y="1355"/>
                    <a:pt x="796" y="1356"/>
                  </a:cubicBezTo>
                  <a:cubicBezTo>
                    <a:pt x="782" y="1352"/>
                    <a:pt x="770" y="1364"/>
                    <a:pt x="759" y="1365"/>
                  </a:cubicBezTo>
                  <a:cubicBezTo>
                    <a:pt x="759" y="1366"/>
                    <a:pt x="759" y="1366"/>
                    <a:pt x="759" y="1366"/>
                  </a:cubicBezTo>
                  <a:cubicBezTo>
                    <a:pt x="755" y="1363"/>
                    <a:pt x="752" y="1371"/>
                    <a:pt x="750" y="1366"/>
                  </a:cubicBezTo>
                  <a:cubicBezTo>
                    <a:pt x="750" y="1368"/>
                    <a:pt x="750" y="1368"/>
                    <a:pt x="750" y="1368"/>
                  </a:cubicBezTo>
                  <a:cubicBezTo>
                    <a:pt x="747" y="1365"/>
                    <a:pt x="746" y="1365"/>
                    <a:pt x="744" y="1365"/>
                  </a:cubicBezTo>
                  <a:cubicBezTo>
                    <a:pt x="744" y="1363"/>
                    <a:pt x="743" y="1363"/>
                    <a:pt x="743" y="1363"/>
                  </a:cubicBezTo>
                  <a:cubicBezTo>
                    <a:pt x="737" y="1366"/>
                    <a:pt x="735" y="1373"/>
                    <a:pt x="734" y="1375"/>
                  </a:cubicBezTo>
                  <a:cubicBezTo>
                    <a:pt x="732" y="1375"/>
                    <a:pt x="732" y="1375"/>
                    <a:pt x="732" y="1375"/>
                  </a:cubicBezTo>
                  <a:cubicBezTo>
                    <a:pt x="733" y="1380"/>
                    <a:pt x="730" y="1382"/>
                    <a:pt x="730" y="1384"/>
                  </a:cubicBezTo>
                  <a:cubicBezTo>
                    <a:pt x="731" y="1384"/>
                    <a:pt x="731" y="1384"/>
                    <a:pt x="731" y="1384"/>
                  </a:cubicBezTo>
                  <a:cubicBezTo>
                    <a:pt x="731" y="1388"/>
                    <a:pt x="731" y="1390"/>
                    <a:pt x="731" y="1391"/>
                  </a:cubicBezTo>
                  <a:cubicBezTo>
                    <a:pt x="732" y="1391"/>
                    <a:pt x="732" y="1391"/>
                    <a:pt x="732" y="1391"/>
                  </a:cubicBezTo>
                  <a:cubicBezTo>
                    <a:pt x="733" y="1398"/>
                    <a:pt x="738" y="1404"/>
                    <a:pt x="735" y="1409"/>
                  </a:cubicBezTo>
                  <a:cubicBezTo>
                    <a:pt x="736" y="1409"/>
                    <a:pt x="736" y="1409"/>
                    <a:pt x="736" y="1409"/>
                  </a:cubicBezTo>
                  <a:cubicBezTo>
                    <a:pt x="735" y="1413"/>
                    <a:pt x="738" y="1414"/>
                    <a:pt x="737" y="1415"/>
                  </a:cubicBezTo>
                  <a:cubicBezTo>
                    <a:pt x="740" y="1416"/>
                    <a:pt x="740" y="1417"/>
                    <a:pt x="741" y="1416"/>
                  </a:cubicBezTo>
                  <a:cubicBezTo>
                    <a:pt x="741" y="1417"/>
                    <a:pt x="741" y="1417"/>
                    <a:pt x="741" y="1417"/>
                  </a:cubicBezTo>
                  <a:cubicBezTo>
                    <a:pt x="742" y="1417"/>
                    <a:pt x="742" y="1417"/>
                    <a:pt x="742" y="1417"/>
                  </a:cubicBezTo>
                  <a:cubicBezTo>
                    <a:pt x="742" y="1416"/>
                    <a:pt x="742" y="1416"/>
                    <a:pt x="742" y="1416"/>
                  </a:cubicBezTo>
                  <a:cubicBezTo>
                    <a:pt x="743" y="1416"/>
                    <a:pt x="743" y="1416"/>
                    <a:pt x="743" y="1416"/>
                  </a:cubicBezTo>
                  <a:cubicBezTo>
                    <a:pt x="743" y="1422"/>
                    <a:pt x="740" y="1427"/>
                    <a:pt x="741" y="1428"/>
                  </a:cubicBezTo>
                  <a:cubicBezTo>
                    <a:pt x="742" y="1428"/>
                    <a:pt x="742" y="1428"/>
                    <a:pt x="742" y="1428"/>
                  </a:cubicBezTo>
                  <a:cubicBezTo>
                    <a:pt x="742" y="1429"/>
                    <a:pt x="742" y="1429"/>
                    <a:pt x="742" y="1429"/>
                  </a:cubicBezTo>
                  <a:cubicBezTo>
                    <a:pt x="741" y="1429"/>
                    <a:pt x="741" y="1429"/>
                    <a:pt x="741" y="1429"/>
                  </a:cubicBezTo>
                  <a:cubicBezTo>
                    <a:pt x="741" y="1431"/>
                    <a:pt x="741" y="1431"/>
                    <a:pt x="741" y="1431"/>
                  </a:cubicBezTo>
                  <a:cubicBezTo>
                    <a:pt x="740" y="1431"/>
                    <a:pt x="740" y="1431"/>
                    <a:pt x="740" y="1431"/>
                  </a:cubicBezTo>
                  <a:cubicBezTo>
                    <a:pt x="740" y="1432"/>
                    <a:pt x="740" y="1432"/>
                    <a:pt x="740" y="1432"/>
                  </a:cubicBezTo>
                  <a:cubicBezTo>
                    <a:pt x="741" y="1432"/>
                    <a:pt x="741" y="1432"/>
                    <a:pt x="741" y="1432"/>
                  </a:cubicBezTo>
                  <a:cubicBezTo>
                    <a:pt x="739" y="1435"/>
                    <a:pt x="739" y="1437"/>
                    <a:pt x="740" y="1439"/>
                  </a:cubicBezTo>
                  <a:cubicBezTo>
                    <a:pt x="738" y="1439"/>
                    <a:pt x="738" y="1439"/>
                    <a:pt x="738" y="1439"/>
                  </a:cubicBezTo>
                  <a:cubicBezTo>
                    <a:pt x="738" y="1442"/>
                    <a:pt x="738" y="1441"/>
                    <a:pt x="738" y="1441"/>
                  </a:cubicBezTo>
                  <a:cubicBezTo>
                    <a:pt x="737" y="1441"/>
                    <a:pt x="737" y="1441"/>
                    <a:pt x="737" y="1441"/>
                  </a:cubicBezTo>
                  <a:cubicBezTo>
                    <a:pt x="737" y="1442"/>
                    <a:pt x="737" y="1442"/>
                    <a:pt x="737" y="1442"/>
                  </a:cubicBezTo>
                  <a:cubicBezTo>
                    <a:pt x="738" y="1442"/>
                    <a:pt x="738" y="1442"/>
                    <a:pt x="738" y="1442"/>
                  </a:cubicBezTo>
                  <a:cubicBezTo>
                    <a:pt x="741" y="1447"/>
                    <a:pt x="738" y="1447"/>
                    <a:pt x="736" y="1447"/>
                  </a:cubicBezTo>
                  <a:cubicBezTo>
                    <a:pt x="736" y="1448"/>
                    <a:pt x="736" y="1448"/>
                    <a:pt x="736" y="1448"/>
                  </a:cubicBezTo>
                  <a:cubicBezTo>
                    <a:pt x="737" y="1448"/>
                    <a:pt x="737" y="1448"/>
                    <a:pt x="737" y="1448"/>
                  </a:cubicBezTo>
                  <a:cubicBezTo>
                    <a:pt x="737" y="1452"/>
                    <a:pt x="737" y="1454"/>
                    <a:pt x="737" y="1455"/>
                  </a:cubicBezTo>
                  <a:cubicBezTo>
                    <a:pt x="738" y="1455"/>
                    <a:pt x="738" y="1455"/>
                    <a:pt x="738" y="1455"/>
                  </a:cubicBezTo>
                  <a:cubicBezTo>
                    <a:pt x="738" y="1457"/>
                    <a:pt x="738" y="1457"/>
                    <a:pt x="738" y="1457"/>
                  </a:cubicBezTo>
                  <a:cubicBezTo>
                    <a:pt x="740" y="1457"/>
                    <a:pt x="740" y="1457"/>
                    <a:pt x="740" y="1457"/>
                  </a:cubicBezTo>
                  <a:cubicBezTo>
                    <a:pt x="740" y="1458"/>
                    <a:pt x="740" y="1458"/>
                    <a:pt x="740" y="1458"/>
                  </a:cubicBezTo>
                  <a:cubicBezTo>
                    <a:pt x="741" y="1458"/>
                    <a:pt x="741" y="1458"/>
                    <a:pt x="741" y="1458"/>
                  </a:cubicBezTo>
                  <a:cubicBezTo>
                    <a:pt x="741" y="1459"/>
                    <a:pt x="741" y="1459"/>
                    <a:pt x="741" y="1459"/>
                  </a:cubicBezTo>
                  <a:cubicBezTo>
                    <a:pt x="743" y="1459"/>
                    <a:pt x="743" y="1459"/>
                    <a:pt x="743" y="1459"/>
                  </a:cubicBezTo>
                  <a:cubicBezTo>
                    <a:pt x="743" y="1462"/>
                    <a:pt x="743" y="1461"/>
                    <a:pt x="743" y="1461"/>
                  </a:cubicBezTo>
                  <a:cubicBezTo>
                    <a:pt x="744" y="1461"/>
                    <a:pt x="744" y="1461"/>
                    <a:pt x="744" y="1461"/>
                  </a:cubicBezTo>
                  <a:cubicBezTo>
                    <a:pt x="744" y="1463"/>
                    <a:pt x="744" y="1463"/>
                    <a:pt x="744" y="1463"/>
                  </a:cubicBezTo>
                  <a:cubicBezTo>
                    <a:pt x="747" y="1463"/>
                    <a:pt x="746" y="1463"/>
                    <a:pt x="747" y="1463"/>
                  </a:cubicBezTo>
                  <a:cubicBezTo>
                    <a:pt x="747" y="1465"/>
                    <a:pt x="747" y="1465"/>
                    <a:pt x="747" y="1465"/>
                  </a:cubicBezTo>
                  <a:cubicBezTo>
                    <a:pt x="744" y="1465"/>
                    <a:pt x="745" y="1465"/>
                    <a:pt x="744" y="1465"/>
                  </a:cubicBezTo>
                  <a:cubicBezTo>
                    <a:pt x="744" y="1466"/>
                    <a:pt x="744" y="1466"/>
                    <a:pt x="744" y="1466"/>
                  </a:cubicBezTo>
                  <a:cubicBezTo>
                    <a:pt x="741" y="1466"/>
                    <a:pt x="742" y="1469"/>
                    <a:pt x="742" y="1468"/>
                  </a:cubicBezTo>
                  <a:cubicBezTo>
                    <a:pt x="741" y="1468"/>
                    <a:pt x="741" y="1468"/>
                    <a:pt x="741" y="1468"/>
                  </a:cubicBezTo>
                  <a:cubicBezTo>
                    <a:pt x="741" y="1470"/>
                    <a:pt x="741" y="1470"/>
                    <a:pt x="741" y="1470"/>
                  </a:cubicBezTo>
                  <a:cubicBezTo>
                    <a:pt x="740" y="1470"/>
                    <a:pt x="740" y="1470"/>
                    <a:pt x="740" y="1470"/>
                  </a:cubicBezTo>
                  <a:cubicBezTo>
                    <a:pt x="740" y="1471"/>
                    <a:pt x="740" y="1471"/>
                    <a:pt x="740" y="1471"/>
                  </a:cubicBezTo>
                  <a:cubicBezTo>
                    <a:pt x="741" y="1471"/>
                    <a:pt x="741" y="1471"/>
                    <a:pt x="741" y="1471"/>
                  </a:cubicBezTo>
                  <a:cubicBezTo>
                    <a:pt x="741" y="1472"/>
                    <a:pt x="741" y="1472"/>
                    <a:pt x="741" y="1472"/>
                  </a:cubicBezTo>
                  <a:cubicBezTo>
                    <a:pt x="742" y="1472"/>
                    <a:pt x="742" y="1472"/>
                    <a:pt x="742" y="1472"/>
                  </a:cubicBezTo>
                  <a:cubicBezTo>
                    <a:pt x="742" y="1471"/>
                    <a:pt x="742" y="1471"/>
                    <a:pt x="742" y="1471"/>
                  </a:cubicBezTo>
                  <a:cubicBezTo>
                    <a:pt x="743" y="1471"/>
                    <a:pt x="743" y="1471"/>
                    <a:pt x="743" y="1471"/>
                  </a:cubicBezTo>
                  <a:cubicBezTo>
                    <a:pt x="743" y="1474"/>
                    <a:pt x="745" y="1475"/>
                    <a:pt x="744" y="1476"/>
                  </a:cubicBezTo>
                  <a:cubicBezTo>
                    <a:pt x="743" y="1476"/>
                    <a:pt x="743" y="1476"/>
                    <a:pt x="743" y="1476"/>
                  </a:cubicBezTo>
                  <a:cubicBezTo>
                    <a:pt x="743" y="1477"/>
                    <a:pt x="743" y="1477"/>
                    <a:pt x="743" y="1477"/>
                  </a:cubicBezTo>
                  <a:cubicBezTo>
                    <a:pt x="742" y="1477"/>
                    <a:pt x="742" y="1477"/>
                    <a:pt x="742" y="1477"/>
                  </a:cubicBezTo>
                  <a:cubicBezTo>
                    <a:pt x="742" y="1480"/>
                    <a:pt x="742" y="1479"/>
                    <a:pt x="742" y="1479"/>
                  </a:cubicBezTo>
                  <a:cubicBezTo>
                    <a:pt x="741" y="1479"/>
                    <a:pt x="741" y="1479"/>
                    <a:pt x="741" y="1479"/>
                  </a:cubicBezTo>
                  <a:cubicBezTo>
                    <a:pt x="741" y="1480"/>
                    <a:pt x="741" y="1480"/>
                    <a:pt x="741" y="1480"/>
                  </a:cubicBezTo>
                  <a:cubicBezTo>
                    <a:pt x="740" y="1480"/>
                    <a:pt x="740" y="1480"/>
                    <a:pt x="740" y="1480"/>
                  </a:cubicBezTo>
                  <a:cubicBezTo>
                    <a:pt x="740" y="1483"/>
                    <a:pt x="740" y="1482"/>
                    <a:pt x="740" y="1483"/>
                  </a:cubicBezTo>
                  <a:cubicBezTo>
                    <a:pt x="738" y="1483"/>
                    <a:pt x="738" y="1483"/>
                    <a:pt x="738" y="1483"/>
                  </a:cubicBezTo>
                  <a:cubicBezTo>
                    <a:pt x="738" y="1484"/>
                    <a:pt x="738" y="1484"/>
                    <a:pt x="738" y="1484"/>
                  </a:cubicBezTo>
                  <a:cubicBezTo>
                    <a:pt x="740" y="1484"/>
                    <a:pt x="740" y="1484"/>
                    <a:pt x="740" y="1484"/>
                  </a:cubicBezTo>
                  <a:cubicBezTo>
                    <a:pt x="740" y="1485"/>
                    <a:pt x="740" y="1485"/>
                    <a:pt x="740" y="1485"/>
                  </a:cubicBezTo>
                  <a:cubicBezTo>
                    <a:pt x="737" y="1485"/>
                    <a:pt x="737" y="1485"/>
                    <a:pt x="737" y="1485"/>
                  </a:cubicBezTo>
                  <a:cubicBezTo>
                    <a:pt x="737" y="1486"/>
                    <a:pt x="737" y="1486"/>
                    <a:pt x="737" y="1486"/>
                  </a:cubicBezTo>
                  <a:cubicBezTo>
                    <a:pt x="738" y="1486"/>
                    <a:pt x="738" y="1486"/>
                    <a:pt x="738" y="1486"/>
                  </a:cubicBezTo>
                  <a:cubicBezTo>
                    <a:pt x="738" y="1487"/>
                    <a:pt x="738" y="1487"/>
                    <a:pt x="738" y="1487"/>
                  </a:cubicBezTo>
                  <a:cubicBezTo>
                    <a:pt x="737" y="1487"/>
                    <a:pt x="737" y="1487"/>
                    <a:pt x="737" y="1487"/>
                  </a:cubicBezTo>
                  <a:cubicBezTo>
                    <a:pt x="737" y="1490"/>
                    <a:pt x="736" y="1490"/>
                    <a:pt x="736" y="1490"/>
                  </a:cubicBezTo>
                  <a:cubicBezTo>
                    <a:pt x="736" y="1487"/>
                    <a:pt x="736" y="1488"/>
                    <a:pt x="736" y="1487"/>
                  </a:cubicBezTo>
                  <a:cubicBezTo>
                    <a:pt x="735" y="1487"/>
                    <a:pt x="735" y="1487"/>
                    <a:pt x="735" y="1487"/>
                  </a:cubicBezTo>
                  <a:cubicBezTo>
                    <a:pt x="735" y="1485"/>
                    <a:pt x="735" y="1484"/>
                    <a:pt x="735" y="1484"/>
                  </a:cubicBezTo>
                  <a:cubicBezTo>
                    <a:pt x="734" y="1484"/>
                    <a:pt x="734" y="1484"/>
                    <a:pt x="734" y="1484"/>
                  </a:cubicBezTo>
                  <a:cubicBezTo>
                    <a:pt x="734" y="1481"/>
                    <a:pt x="734" y="1482"/>
                    <a:pt x="734" y="1482"/>
                  </a:cubicBezTo>
                  <a:cubicBezTo>
                    <a:pt x="735" y="1482"/>
                    <a:pt x="735" y="1482"/>
                    <a:pt x="735" y="1482"/>
                  </a:cubicBezTo>
                  <a:cubicBezTo>
                    <a:pt x="735" y="1479"/>
                    <a:pt x="735" y="1479"/>
                    <a:pt x="735" y="1479"/>
                  </a:cubicBezTo>
                  <a:cubicBezTo>
                    <a:pt x="734" y="1479"/>
                    <a:pt x="734" y="1479"/>
                    <a:pt x="734" y="1479"/>
                  </a:cubicBezTo>
                  <a:cubicBezTo>
                    <a:pt x="734" y="1478"/>
                    <a:pt x="734" y="1478"/>
                    <a:pt x="734" y="1478"/>
                  </a:cubicBezTo>
                  <a:cubicBezTo>
                    <a:pt x="732" y="1478"/>
                    <a:pt x="732" y="1478"/>
                    <a:pt x="732" y="1478"/>
                  </a:cubicBezTo>
                  <a:cubicBezTo>
                    <a:pt x="732" y="1479"/>
                    <a:pt x="732" y="1479"/>
                    <a:pt x="732" y="1479"/>
                  </a:cubicBezTo>
                  <a:cubicBezTo>
                    <a:pt x="731" y="1479"/>
                    <a:pt x="731" y="1479"/>
                    <a:pt x="731" y="1479"/>
                  </a:cubicBezTo>
                  <a:cubicBezTo>
                    <a:pt x="731" y="1478"/>
                    <a:pt x="731" y="1478"/>
                    <a:pt x="731" y="1478"/>
                  </a:cubicBezTo>
                  <a:cubicBezTo>
                    <a:pt x="730" y="1478"/>
                    <a:pt x="730" y="1478"/>
                    <a:pt x="730" y="1478"/>
                  </a:cubicBezTo>
                  <a:cubicBezTo>
                    <a:pt x="730" y="1481"/>
                    <a:pt x="730" y="1480"/>
                    <a:pt x="730" y="1480"/>
                  </a:cubicBezTo>
                  <a:cubicBezTo>
                    <a:pt x="728" y="1480"/>
                    <a:pt x="728" y="1482"/>
                    <a:pt x="728" y="1482"/>
                  </a:cubicBezTo>
                  <a:cubicBezTo>
                    <a:pt x="728" y="1480"/>
                    <a:pt x="728" y="1480"/>
                    <a:pt x="728" y="1480"/>
                  </a:cubicBezTo>
                  <a:cubicBezTo>
                    <a:pt x="716" y="1474"/>
                    <a:pt x="699" y="1477"/>
                    <a:pt x="697" y="1486"/>
                  </a:cubicBezTo>
                  <a:cubicBezTo>
                    <a:pt x="698" y="1486"/>
                    <a:pt x="698" y="1486"/>
                    <a:pt x="698" y="1486"/>
                  </a:cubicBezTo>
                  <a:cubicBezTo>
                    <a:pt x="698" y="1489"/>
                    <a:pt x="698" y="1490"/>
                    <a:pt x="698" y="1490"/>
                  </a:cubicBezTo>
                  <a:cubicBezTo>
                    <a:pt x="697" y="1490"/>
                    <a:pt x="697" y="1490"/>
                    <a:pt x="697" y="1490"/>
                  </a:cubicBezTo>
                  <a:cubicBezTo>
                    <a:pt x="697" y="1489"/>
                    <a:pt x="697" y="1489"/>
                    <a:pt x="697" y="1489"/>
                  </a:cubicBezTo>
                  <a:cubicBezTo>
                    <a:pt x="695" y="1492"/>
                    <a:pt x="695" y="1494"/>
                    <a:pt x="694" y="1495"/>
                  </a:cubicBezTo>
                  <a:cubicBezTo>
                    <a:pt x="693" y="1495"/>
                    <a:pt x="693" y="1495"/>
                    <a:pt x="693" y="1495"/>
                  </a:cubicBezTo>
                  <a:cubicBezTo>
                    <a:pt x="693" y="1496"/>
                    <a:pt x="693" y="1496"/>
                    <a:pt x="693" y="1496"/>
                  </a:cubicBezTo>
                  <a:cubicBezTo>
                    <a:pt x="691" y="1496"/>
                    <a:pt x="690" y="1496"/>
                    <a:pt x="690" y="1496"/>
                  </a:cubicBezTo>
                  <a:cubicBezTo>
                    <a:pt x="690" y="1495"/>
                    <a:pt x="690" y="1495"/>
                    <a:pt x="690" y="1495"/>
                  </a:cubicBezTo>
                  <a:cubicBezTo>
                    <a:pt x="687" y="1494"/>
                    <a:pt x="685" y="1492"/>
                    <a:pt x="685" y="1492"/>
                  </a:cubicBezTo>
                  <a:cubicBezTo>
                    <a:pt x="685" y="1493"/>
                    <a:pt x="685" y="1493"/>
                    <a:pt x="685" y="1493"/>
                  </a:cubicBezTo>
                  <a:cubicBezTo>
                    <a:pt x="684" y="1493"/>
                    <a:pt x="684" y="1493"/>
                    <a:pt x="684" y="1493"/>
                  </a:cubicBezTo>
                  <a:cubicBezTo>
                    <a:pt x="684" y="1495"/>
                    <a:pt x="684" y="1495"/>
                    <a:pt x="684" y="1495"/>
                  </a:cubicBezTo>
                  <a:cubicBezTo>
                    <a:pt x="683" y="1495"/>
                    <a:pt x="683" y="1495"/>
                    <a:pt x="683" y="1495"/>
                  </a:cubicBezTo>
                  <a:cubicBezTo>
                    <a:pt x="683" y="1496"/>
                    <a:pt x="683" y="1496"/>
                    <a:pt x="683" y="1496"/>
                  </a:cubicBezTo>
                  <a:cubicBezTo>
                    <a:pt x="685" y="1496"/>
                    <a:pt x="685" y="1496"/>
                    <a:pt x="685" y="1496"/>
                  </a:cubicBezTo>
                  <a:cubicBezTo>
                    <a:pt x="685" y="1495"/>
                    <a:pt x="685" y="1495"/>
                    <a:pt x="685" y="1495"/>
                  </a:cubicBezTo>
                  <a:cubicBezTo>
                    <a:pt x="686" y="1495"/>
                    <a:pt x="686" y="1495"/>
                    <a:pt x="686" y="1495"/>
                  </a:cubicBezTo>
                  <a:cubicBezTo>
                    <a:pt x="686" y="1498"/>
                    <a:pt x="684" y="1497"/>
                    <a:pt x="684" y="1497"/>
                  </a:cubicBezTo>
                  <a:cubicBezTo>
                    <a:pt x="684" y="1500"/>
                    <a:pt x="682" y="1501"/>
                    <a:pt x="683" y="1501"/>
                  </a:cubicBezTo>
                  <a:cubicBezTo>
                    <a:pt x="681" y="1501"/>
                    <a:pt x="681" y="1501"/>
                    <a:pt x="681" y="1501"/>
                  </a:cubicBezTo>
                  <a:cubicBezTo>
                    <a:pt x="681" y="1502"/>
                    <a:pt x="681" y="1502"/>
                    <a:pt x="681" y="1502"/>
                  </a:cubicBezTo>
                  <a:cubicBezTo>
                    <a:pt x="680" y="1502"/>
                    <a:pt x="680" y="1502"/>
                    <a:pt x="680" y="1502"/>
                  </a:cubicBezTo>
                  <a:cubicBezTo>
                    <a:pt x="680" y="1503"/>
                    <a:pt x="680" y="1503"/>
                    <a:pt x="680" y="1503"/>
                  </a:cubicBezTo>
                  <a:cubicBezTo>
                    <a:pt x="679" y="1503"/>
                    <a:pt x="679" y="1503"/>
                    <a:pt x="679" y="1503"/>
                  </a:cubicBezTo>
                  <a:cubicBezTo>
                    <a:pt x="679" y="1504"/>
                    <a:pt x="679" y="1504"/>
                    <a:pt x="679" y="1504"/>
                  </a:cubicBezTo>
                  <a:cubicBezTo>
                    <a:pt x="678" y="1504"/>
                    <a:pt x="678" y="1504"/>
                    <a:pt x="678" y="1504"/>
                  </a:cubicBezTo>
                  <a:cubicBezTo>
                    <a:pt x="678" y="1505"/>
                    <a:pt x="678" y="1505"/>
                    <a:pt x="678" y="1505"/>
                  </a:cubicBezTo>
                  <a:cubicBezTo>
                    <a:pt x="675" y="1505"/>
                    <a:pt x="674" y="1505"/>
                    <a:pt x="673" y="1505"/>
                  </a:cubicBezTo>
                  <a:cubicBezTo>
                    <a:pt x="673" y="1506"/>
                    <a:pt x="673" y="1506"/>
                    <a:pt x="673" y="1506"/>
                  </a:cubicBezTo>
                  <a:cubicBezTo>
                    <a:pt x="672" y="1506"/>
                    <a:pt x="672" y="1506"/>
                    <a:pt x="672" y="1506"/>
                  </a:cubicBezTo>
                  <a:cubicBezTo>
                    <a:pt x="672" y="1505"/>
                    <a:pt x="672" y="1505"/>
                    <a:pt x="672" y="1505"/>
                  </a:cubicBezTo>
                  <a:cubicBezTo>
                    <a:pt x="669" y="1505"/>
                    <a:pt x="670" y="1504"/>
                    <a:pt x="670" y="1504"/>
                  </a:cubicBezTo>
                  <a:cubicBezTo>
                    <a:pt x="668" y="1505"/>
                    <a:pt x="669" y="1506"/>
                    <a:pt x="668" y="1506"/>
                  </a:cubicBezTo>
                  <a:cubicBezTo>
                    <a:pt x="667" y="1506"/>
                    <a:pt x="667" y="1506"/>
                    <a:pt x="667" y="1506"/>
                  </a:cubicBezTo>
                  <a:cubicBezTo>
                    <a:pt x="667" y="1509"/>
                    <a:pt x="667" y="1510"/>
                    <a:pt x="667" y="1510"/>
                  </a:cubicBezTo>
                  <a:cubicBezTo>
                    <a:pt x="666" y="1510"/>
                    <a:pt x="666" y="1510"/>
                    <a:pt x="666" y="1510"/>
                  </a:cubicBezTo>
                  <a:cubicBezTo>
                    <a:pt x="666" y="1513"/>
                    <a:pt x="666" y="1513"/>
                    <a:pt x="666" y="1514"/>
                  </a:cubicBezTo>
                  <a:cubicBezTo>
                    <a:pt x="663" y="1514"/>
                    <a:pt x="664" y="1514"/>
                    <a:pt x="664" y="1514"/>
                  </a:cubicBezTo>
                  <a:cubicBezTo>
                    <a:pt x="664" y="1515"/>
                    <a:pt x="664" y="1515"/>
                    <a:pt x="664" y="1515"/>
                  </a:cubicBezTo>
                  <a:cubicBezTo>
                    <a:pt x="661" y="1515"/>
                    <a:pt x="662" y="1515"/>
                    <a:pt x="661" y="1515"/>
                  </a:cubicBezTo>
                  <a:cubicBezTo>
                    <a:pt x="662" y="1514"/>
                    <a:pt x="662" y="1514"/>
                    <a:pt x="662" y="1514"/>
                  </a:cubicBezTo>
                  <a:cubicBezTo>
                    <a:pt x="660" y="1514"/>
                    <a:pt x="660" y="1514"/>
                    <a:pt x="660" y="1514"/>
                  </a:cubicBezTo>
                  <a:cubicBezTo>
                    <a:pt x="660" y="1516"/>
                    <a:pt x="660" y="1516"/>
                    <a:pt x="660" y="1516"/>
                  </a:cubicBezTo>
                  <a:cubicBezTo>
                    <a:pt x="659" y="1516"/>
                    <a:pt x="659" y="1516"/>
                    <a:pt x="659" y="1516"/>
                  </a:cubicBezTo>
                  <a:cubicBezTo>
                    <a:pt x="659" y="1519"/>
                    <a:pt x="659" y="1518"/>
                    <a:pt x="659" y="1518"/>
                  </a:cubicBezTo>
                  <a:cubicBezTo>
                    <a:pt x="656" y="1518"/>
                    <a:pt x="657" y="1518"/>
                    <a:pt x="657" y="1518"/>
                  </a:cubicBezTo>
                  <a:cubicBezTo>
                    <a:pt x="657" y="1519"/>
                    <a:pt x="657" y="1519"/>
                    <a:pt x="657" y="1519"/>
                  </a:cubicBezTo>
                  <a:cubicBezTo>
                    <a:pt x="655" y="1519"/>
                    <a:pt x="655" y="1519"/>
                    <a:pt x="655" y="1519"/>
                  </a:cubicBezTo>
                  <a:cubicBezTo>
                    <a:pt x="655" y="1521"/>
                    <a:pt x="655" y="1521"/>
                    <a:pt x="655" y="1521"/>
                  </a:cubicBezTo>
                  <a:cubicBezTo>
                    <a:pt x="658" y="1521"/>
                    <a:pt x="657" y="1521"/>
                    <a:pt x="658" y="1521"/>
                  </a:cubicBezTo>
                  <a:cubicBezTo>
                    <a:pt x="658" y="1522"/>
                    <a:pt x="658" y="1522"/>
                    <a:pt x="658" y="1522"/>
                  </a:cubicBezTo>
                  <a:cubicBezTo>
                    <a:pt x="657" y="1522"/>
                    <a:pt x="657" y="1522"/>
                    <a:pt x="657" y="1522"/>
                  </a:cubicBezTo>
                  <a:cubicBezTo>
                    <a:pt x="657" y="1525"/>
                    <a:pt x="657" y="1524"/>
                    <a:pt x="657" y="1524"/>
                  </a:cubicBezTo>
                  <a:cubicBezTo>
                    <a:pt x="655" y="1524"/>
                    <a:pt x="655" y="1524"/>
                    <a:pt x="655" y="1524"/>
                  </a:cubicBezTo>
                  <a:cubicBezTo>
                    <a:pt x="655" y="1525"/>
                    <a:pt x="655" y="1525"/>
                    <a:pt x="655" y="1525"/>
                  </a:cubicBezTo>
                  <a:cubicBezTo>
                    <a:pt x="654" y="1525"/>
                    <a:pt x="654" y="1525"/>
                    <a:pt x="654" y="1525"/>
                  </a:cubicBezTo>
                  <a:cubicBezTo>
                    <a:pt x="654" y="1527"/>
                    <a:pt x="654" y="1527"/>
                    <a:pt x="654" y="1527"/>
                  </a:cubicBezTo>
                  <a:cubicBezTo>
                    <a:pt x="652" y="1527"/>
                    <a:pt x="651" y="1527"/>
                    <a:pt x="651" y="1527"/>
                  </a:cubicBezTo>
                  <a:cubicBezTo>
                    <a:pt x="651" y="1523"/>
                    <a:pt x="653" y="1525"/>
                    <a:pt x="653" y="1524"/>
                  </a:cubicBezTo>
                  <a:cubicBezTo>
                    <a:pt x="653" y="1523"/>
                    <a:pt x="653" y="1523"/>
                    <a:pt x="653" y="1523"/>
                  </a:cubicBezTo>
                  <a:cubicBezTo>
                    <a:pt x="650" y="1523"/>
                    <a:pt x="651" y="1523"/>
                    <a:pt x="651" y="1523"/>
                  </a:cubicBezTo>
                  <a:cubicBezTo>
                    <a:pt x="651" y="1524"/>
                    <a:pt x="651" y="1524"/>
                    <a:pt x="651" y="1524"/>
                  </a:cubicBezTo>
                  <a:cubicBezTo>
                    <a:pt x="648" y="1524"/>
                    <a:pt x="647" y="1524"/>
                    <a:pt x="647" y="1524"/>
                  </a:cubicBezTo>
                  <a:cubicBezTo>
                    <a:pt x="647" y="1525"/>
                    <a:pt x="647" y="1525"/>
                    <a:pt x="647" y="1525"/>
                  </a:cubicBezTo>
                  <a:cubicBezTo>
                    <a:pt x="646" y="1525"/>
                    <a:pt x="646" y="1525"/>
                    <a:pt x="646" y="1525"/>
                  </a:cubicBezTo>
                  <a:cubicBezTo>
                    <a:pt x="646" y="1524"/>
                    <a:pt x="646" y="1524"/>
                    <a:pt x="646" y="1524"/>
                  </a:cubicBezTo>
                  <a:cubicBezTo>
                    <a:pt x="645" y="1524"/>
                    <a:pt x="645" y="1524"/>
                    <a:pt x="645" y="1524"/>
                  </a:cubicBezTo>
                  <a:cubicBezTo>
                    <a:pt x="645" y="1525"/>
                    <a:pt x="645" y="1525"/>
                    <a:pt x="645" y="1525"/>
                  </a:cubicBezTo>
                  <a:cubicBezTo>
                    <a:pt x="643" y="1525"/>
                    <a:pt x="643" y="1525"/>
                    <a:pt x="643" y="1525"/>
                  </a:cubicBezTo>
                  <a:cubicBezTo>
                    <a:pt x="643" y="1528"/>
                    <a:pt x="643" y="1528"/>
                    <a:pt x="643" y="1528"/>
                  </a:cubicBezTo>
                  <a:cubicBezTo>
                    <a:pt x="642" y="1528"/>
                    <a:pt x="642" y="1528"/>
                    <a:pt x="642" y="1528"/>
                  </a:cubicBezTo>
                  <a:cubicBezTo>
                    <a:pt x="642" y="1529"/>
                    <a:pt x="642" y="1529"/>
                    <a:pt x="642" y="1529"/>
                  </a:cubicBezTo>
                  <a:cubicBezTo>
                    <a:pt x="641" y="1529"/>
                    <a:pt x="641" y="1529"/>
                    <a:pt x="641" y="1529"/>
                  </a:cubicBezTo>
                  <a:cubicBezTo>
                    <a:pt x="641" y="1532"/>
                    <a:pt x="641" y="1531"/>
                    <a:pt x="641" y="1531"/>
                  </a:cubicBezTo>
                  <a:cubicBezTo>
                    <a:pt x="640" y="1531"/>
                    <a:pt x="640" y="1531"/>
                    <a:pt x="640" y="1531"/>
                  </a:cubicBezTo>
                  <a:cubicBezTo>
                    <a:pt x="640" y="1530"/>
                    <a:pt x="640" y="1530"/>
                    <a:pt x="640" y="1530"/>
                  </a:cubicBezTo>
                  <a:cubicBezTo>
                    <a:pt x="639" y="1530"/>
                    <a:pt x="639" y="1530"/>
                    <a:pt x="639" y="1530"/>
                  </a:cubicBezTo>
                  <a:cubicBezTo>
                    <a:pt x="639" y="1527"/>
                    <a:pt x="639" y="1528"/>
                    <a:pt x="639" y="1528"/>
                  </a:cubicBezTo>
                  <a:cubicBezTo>
                    <a:pt x="637" y="1529"/>
                    <a:pt x="638" y="1530"/>
                    <a:pt x="638" y="1530"/>
                  </a:cubicBezTo>
                  <a:cubicBezTo>
                    <a:pt x="635" y="1530"/>
                    <a:pt x="635" y="1530"/>
                    <a:pt x="635" y="1530"/>
                  </a:cubicBezTo>
                  <a:cubicBezTo>
                    <a:pt x="635" y="1527"/>
                    <a:pt x="635" y="1528"/>
                    <a:pt x="635" y="1528"/>
                  </a:cubicBezTo>
                  <a:cubicBezTo>
                    <a:pt x="633" y="1528"/>
                    <a:pt x="632" y="1528"/>
                    <a:pt x="632" y="1528"/>
                  </a:cubicBezTo>
                  <a:cubicBezTo>
                    <a:pt x="632" y="1525"/>
                    <a:pt x="632" y="1524"/>
                    <a:pt x="632" y="1524"/>
                  </a:cubicBezTo>
                  <a:cubicBezTo>
                    <a:pt x="633" y="1524"/>
                    <a:pt x="633" y="1524"/>
                    <a:pt x="633" y="1524"/>
                  </a:cubicBezTo>
                  <a:cubicBezTo>
                    <a:pt x="633" y="1525"/>
                    <a:pt x="633" y="1525"/>
                    <a:pt x="633" y="1525"/>
                  </a:cubicBezTo>
                  <a:cubicBezTo>
                    <a:pt x="634" y="1525"/>
                    <a:pt x="634" y="1525"/>
                    <a:pt x="634" y="1525"/>
                  </a:cubicBezTo>
                  <a:cubicBezTo>
                    <a:pt x="634" y="1524"/>
                    <a:pt x="634" y="1524"/>
                    <a:pt x="634" y="1524"/>
                  </a:cubicBezTo>
                  <a:cubicBezTo>
                    <a:pt x="633" y="1524"/>
                    <a:pt x="633" y="1524"/>
                    <a:pt x="633" y="1524"/>
                  </a:cubicBezTo>
                  <a:cubicBezTo>
                    <a:pt x="633" y="1521"/>
                    <a:pt x="633" y="1522"/>
                    <a:pt x="633" y="1522"/>
                  </a:cubicBezTo>
                  <a:cubicBezTo>
                    <a:pt x="630" y="1522"/>
                    <a:pt x="631" y="1522"/>
                    <a:pt x="630" y="1522"/>
                  </a:cubicBezTo>
                  <a:cubicBezTo>
                    <a:pt x="630" y="1521"/>
                    <a:pt x="630" y="1521"/>
                    <a:pt x="630" y="1521"/>
                  </a:cubicBezTo>
                  <a:cubicBezTo>
                    <a:pt x="627" y="1520"/>
                    <a:pt x="627" y="1523"/>
                    <a:pt x="626" y="1522"/>
                  </a:cubicBezTo>
                  <a:cubicBezTo>
                    <a:pt x="626" y="1523"/>
                    <a:pt x="626" y="1523"/>
                    <a:pt x="626" y="1523"/>
                  </a:cubicBezTo>
                  <a:cubicBezTo>
                    <a:pt x="623" y="1523"/>
                    <a:pt x="624" y="1523"/>
                    <a:pt x="623" y="1523"/>
                  </a:cubicBezTo>
                  <a:cubicBezTo>
                    <a:pt x="623" y="1524"/>
                    <a:pt x="623" y="1524"/>
                    <a:pt x="623" y="1524"/>
                  </a:cubicBezTo>
                  <a:cubicBezTo>
                    <a:pt x="621" y="1524"/>
                    <a:pt x="621" y="1524"/>
                    <a:pt x="621" y="1524"/>
                  </a:cubicBezTo>
                  <a:cubicBezTo>
                    <a:pt x="621" y="1523"/>
                    <a:pt x="621" y="1523"/>
                    <a:pt x="621" y="1523"/>
                  </a:cubicBezTo>
                  <a:cubicBezTo>
                    <a:pt x="617" y="1523"/>
                    <a:pt x="615" y="1525"/>
                    <a:pt x="613" y="1524"/>
                  </a:cubicBezTo>
                  <a:cubicBezTo>
                    <a:pt x="613" y="1525"/>
                    <a:pt x="613" y="1525"/>
                    <a:pt x="613" y="1525"/>
                  </a:cubicBezTo>
                  <a:cubicBezTo>
                    <a:pt x="609" y="1525"/>
                    <a:pt x="606" y="1525"/>
                    <a:pt x="604" y="1525"/>
                  </a:cubicBezTo>
                  <a:cubicBezTo>
                    <a:pt x="604" y="1524"/>
                    <a:pt x="604" y="1524"/>
                    <a:pt x="604" y="1524"/>
                  </a:cubicBezTo>
                  <a:cubicBezTo>
                    <a:pt x="601" y="1524"/>
                    <a:pt x="600" y="1524"/>
                    <a:pt x="600" y="1524"/>
                  </a:cubicBezTo>
                  <a:cubicBezTo>
                    <a:pt x="600" y="1525"/>
                    <a:pt x="600" y="1525"/>
                    <a:pt x="600" y="1525"/>
                  </a:cubicBezTo>
                  <a:cubicBezTo>
                    <a:pt x="597" y="1525"/>
                    <a:pt x="597" y="1525"/>
                    <a:pt x="597" y="1525"/>
                  </a:cubicBezTo>
                  <a:cubicBezTo>
                    <a:pt x="597" y="1522"/>
                    <a:pt x="597" y="1520"/>
                    <a:pt x="597" y="1519"/>
                  </a:cubicBezTo>
                  <a:cubicBezTo>
                    <a:pt x="596" y="1519"/>
                    <a:pt x="596" y="1519"/>
                    <a:pt x="596" y="1519"/>
                  </a:cubicBezTo>
                  <a:cubicBezTo>
                    <a:pt x="596" y="1521"/>
                    <a:pt x="596" y="1521"/>
                    <a:pt x="596" y="1521"/>
                  </a:cubicBezTo>
                  <a:cubicBezTo>
                    <a:pt x="593" y="1521"/>
                    <a:pt x="591" y="1521"/>
                    <a:pt x="590" y="1521"/>
                  </a:cubicBezTo>
                  <a:cubicBezTo>
                    <a:pt x="590" y="1522"/>
                    <a:pt x="590" y="1522"/>
                    <a:pt x="590" y="1522"/>
                  </a:cubicBezTo>
                  <a:cubicBezTo>
                    <a:pt x="591" y="1522"/>
                    <a:pt x="591" y="1522"/>
                    <a:pt x="591" y="1522"/>
                  </a:cubicBezTo>
                  <a:cubicBezTo>
                    <a:pt x="591" y="1523"/>
                    <a:pt x="591" y="1523"/>
                    <a:pt x="591" y="1523"/>
                  </a:cubicBezTo>
                  <a:cubicBezTo>
                    <a:pt x="592" y="1523"/>
                    <a:pt x="592" y="1523"/>
                    <a:pt x="592" y="1523"/>
                  </a:cubicBezTo>
                  <a:cubicBezTo>
                    <a:pt x="592" y="1524"/>
                    <a:pt x="592" y="1524"/>
                    <a:pt x="592" y="1524"/>
                  </a:cubicBezTo>
                  <a:cubicBezTo>
                    <a:pt x="591" y="1524"/>
                    <a:pt x="591" y="1524"/>
                    <a:pt x="591" y="1524"/>
                  </a:cubicBezTo>
                  <a:cubicBezTo>
                    <a:pt x="591" y="1527"/>
                    <a:pt x="591" y="1526"/>
                    <a:pt x="591" y="1527"/>
                  </a:cubicBezTo>
                  <a:cubicBezTo>
                    <a:pt x="590" y="1527"/>
                    <a:pt x="590" y="1527"/>
                    <a:pt x="590" y="1527"/>
                  </a:cubicBezTo>
                  <a:cubicBezTo>
                    <a:pt x="590" y="1528"/>
                    <a:pt x="590" y="1528"/>
                    <a:pt x="590" y="1528"/>
                  </a:cubicBezTo>
                  <a:cubicBezTo>
                    <a:pt x="589" y="1528"/>
                    <a:pt x="589" y="1528"/>
                    <a:pt x="589" y="1528"/>
                  </a:cubicBezTo>
                  <a:cubicBezTo>
                    <a:pt x="589" y="1527"/>
                    <a:pt x="589" y="1527"/>
                    <a:pt x="589" y="1527"/>
                  </a:cubicBezTo>
                  <a:cubicBezTo>
                    <a:pt x="588" y="1527"/>
                    <a:pt x="588" y="1527"/>
                    <a:pt x="588" y="1527"/>
                  </a:cubicBezTo>
                  <a:cubicBezTo>
                    <a:pt x="588" y="1525"/>
                    <a:pt x="588" y="1525"/>
                    <a:pt x="588" y="1525"/>
                  </a:cubicBezTo>
                  <a:cubicBezTo>
                    <a:pt x="584" y="1526"/>
                    <a:pt x="582" y="1524"/>
                    <a:pt x="581" y="1524"/>
                  </a:cubicBezTo>
                  <a:cubicBezTo>
                    <a:pt x="581" y="1523"/>
                    <a:pt x="581" y="1523"/>
                    <a:pt x="581" y="1523"/>
                  </a:cubicBezTo>
                  <a:cubicBezTo>
                    <a:pt x="578" y="1522"/>
                    <a:pt x="577" y="1521"/>
                    <a:pt x="576" y="1522"/>
                  </a:cubicBezTo>
                  <a:cubicBezTo>
                    <a:pt x="576" y="1521"/>
                    <a:pt x="576" y="1521"/>
                    <a:pt x="576" y="1521"/>
                  </a:cubicBezTo>
                  <a:cubicBezTo>
                    <a:pt x="575" y="1521"/>
                    <a:pt x="575" y="1521"/>
                    <a:pt x="575" y="1521"/>
                  </a:cubicBezTo>
                  <a:cubicBezTo>
                    <a:pt x="575" y="1519"/>
                    <a:pt x="575" y="1519"/>
                    <a:pt x="575" y="1519"/>
                  </a:cubicBezTo>
                  <a:cubicBezTo>
                    <a:pt x="576" y="1519"/>
                    <a:pt x="576" y="1519"/>
                    <a:pt x="576" y="1519"/>
                  </a:cubicBezTo>
                  <a:cubicBezTo>
                    <a:pt x="575" y="1518"/>
                    <a:pt x="575" y="1518"/>
                    <a:pt x="575" y="1518"/>
                  </a:cubicBezTo>
                  <a:cubicBezTo>
                    <a:pt x="575" y="1519"/>
                    <a:pt x="575" y="1519"/>
                    <a:pt x="575" y="1519"/>
                  </a:cubicBezTo>
                  <a:cubicBezTo>
                    <a:pt x="571" y="1519"/>
                    <a:pt x="571" y="1516"/>
                    <a:pt x="570" y="1517"/>
                  </a:cubicBezTo>
                  <a:cubicBezTo>
                    <a:pt x="570" y="1516"/>
                    <a:pt x="570" y="1516"/>
                    <a:pt x="570" y="1516"/>
                  </a:cubicBezTo>
                  <a:cubicBezTo>
                    <a:pt x="567" y="1516"/>
                    <a:pt x="567" y="1516"/>
                    <a:pt x="566" y="1516"/>
                  </a:cubicBezTo>
                  <a:cubicBezTo>
                    <a:pt x="566" y="1517"/>
                    <a:pt x="566" y="1517"/>
                    <a:pt x="566" y="1517"/>
                  </a:cubicBezTo>
                  <a:cubicBezTo>
                    <a:pt x="565" y="1517"/>
                    <a:pt x="565" y="1517"/>
                    <a:pt x="565" y="1517"/>
                  </a:cubicBezTo>
                  <a:cubicBezTo>
                    <a:pt x="565" y="1516"/>
                    <a:pt x="565" y="1516"/>
                    <a:pt x="565" y="1516"/>
                  </a:cubicBezTo>
                  <a:cubicBezTo>
                    <a:pt x="564" y="1516"/>
                    <a:pt x="564" y="1516"/>
                    <a:pt x="564" y="1516"/>
                  </a:cubicBezTo>
                  <a:cubicBezTo>
                    <a:pt x="564" y="1515"/>
                    <a:pt x="564" y="1515"/>
                    <a:pt x="564" y="1515"/>
                  </a:cubicBezTo>
                  <a:cubicBezTo>
                    <a:pt x="563" y="1517"/>
                    <a:pt x="562" y="1516"/>
                    <a:pt x="562" y="1516"/>
                  </a:cubicBezTo>
                  <a:cubicBezTo>
                    <a:pt x="562" y="1515"/>
                    <a:pt x="562" y="1515"/>
                    <a:pt x="562" y="1515"/>
                  </a:cubicBezTo>
                  <a:cubicBezTo>
                    <a:pt x="559" y="1515"/>
                    <a:pt x="560" y="1515"/>
                    <a:pt x="559" y="1515"/>
                  </a:cubicBezTo>
                  <a:cubicBezTo>
                    <a:pt x="559" y="1516"/>
                    <a:pt x="559" y="1516"/>
                    <a:pt x="559" y="1516"/>
                  </a:cubicBezTo>
                  <a:cubicBezTo>
                    <a:pt x="557" y="1515"/>
                    <a:pt x="558" y="1514"/>
                    <a:pt x="558" y="1514"/>
                  </a:cubicBezTo>
                  <a:cubicBezTo>
                    <a:pt x="555" y="1514"/>
                    <a:pt x="555" y="1514"/>
                    <a:pt x="555" y="1514"/>
                  </a:cubicBezTo>
                  <a:cubicBezTo>
                    <a:pt x="555" y="1511"/>
                    <a:pt x="555" y="1510"/>
                    <a:pt x="555" y="1510"/>
                  </a:cubicBezTo>
                  <a:cubicBezTo>
                    <a:pt x="553" y="1510"/>
                    <a:pt x="553" y="1510"/>
                    <a:pt x="553" y="1510"/>
                  </a:cubicBezTo>
                  <a:cubicBezTo>
                    <a:pt x="553" y="1511"/>
                    <a:pt x="553" y="1511"/>
                    <a:pt x="553" y="1511"/>
                  </a:cubicBezTo>
                  <a:cubicBezTo>
                    <a:pt x="551" y="1511"/>
                    <a:pt x="551" y="1511"/>
                    <a:pt x="551" y="1511"/>
                  </a:cubicBezTo>
                  <a:cubicBezTo>
                    <a:pt x="551" y="1508"/>
                    <a:pt x="551" y="1509"/>
                    <a:pt x="551" y="1509"/>
                  </a:cubicBezTo>
                  <a:cubicBezTo>
                    <a:pt x="548" y="1509"/>
                    <a:pt x="549" y="1509"/>
                    <a:pt x="549" y="1509"/>
                  </a:cubicBezTo>
                  <a:cubicBezTo>
                    <a:pt x="549" y="1510"/>
                    <a:pt x="549" y="1510"/>
                    <a:pt x="549" y="1510"/>
                  </a:cubicBezTo>
                  <a:cubicBezTo>
                    <a:pt x="547" y="1510"/>
                    <a:pt x="547" y="1510"/>
                    <a:pt x="547" y="1510"/>
                  </a:cubicBezTo>
                  <a:cubicBezTo>
                    <a:pt x="547" y="1507"/>
                    <a:pt x="547" y="1507"/>
                    <a:pt x="547" y="1506"/>
                  </a:cubicBezTo>
                  <a:cubicBezTo>
                    <a:pt x="549" y="1506"/>
                    <a:pt x="549" y="1506"/>
                    <a:pt x="549" y="1506"/>
                  </a:cubicBezTo>
                  <a:cubicBezTo>
                    <a:pt x="549" y="1505"/>
                    <a:pt x="549" y="1505"/>
                    <a:pt x="549" y="1505"/>
                  </a:cubicBezTo>
                  <a:cubicBezTo>
                    <a:pt x="550" y="1505"/>
                    <a:pt x="550" y="1505"/>
                    <a:pt x="550" y="1505"/>
                  </a:cubicBezTo>
                  <a:cubicBezTo>
                    <a:pt x="550" y="1502"/>
                    <a:pt x="550" y="1500"/>
                    <a:pt x="550" y="1499"/>
                  </a:cubicBezTo>
                  <a:cubicBezTo>
                    <a:pt x="549" y="1499"/>
                    <a:pt x="549" y="1499"/>
                    <a:pt x="549" y="1499"/>
                  </a:cubicBezTo>
                  <a:cubicBezTo>
                    <a:pt x="549" y="1498"/>
                    <a:pt x="549" y="1498"/>
                    <a:pt x="549" y="1498"/>
                  </a:cubicBezTo>
                  <a:cubicBezTo>
                    <a:pt x="547" y="1498"/>
                    <a:pt x="547" y="1498"/>
                    <a:pt x="547" y="1498"/>
                  </a:cubicBezTo>
                  <a:cubicBezTo>
                    <a:pt x="547" y="1497"/>
                    <a:pt x="547" y="1497"/>
                    <a:pt x="547" y="1497"/>
                  </a:cubicBezTo>
                  <a:cubicBezTo>
                    <a:pt x="546" y="1497"/>
                    <a:pt x="546" y="1497"/>
                    <a:pt x="546" y="1497"/>
                  </a:cubicBezTo>
                  <a:cubicBezTo>
                    <a:pt x="546" y="1496"/>
                    <a:pt x="546" y="1496"/>
                    <a:pt x="546" y="1496"/>
                  </a:cubicBezTo>
                  <a:cubicBezTo>
                    <a:pt x="543" y="1496"/>
                    <a:pt x="544" y="1496"/>
                    <a:pt x="544" y="1496"/>
                  </a:cubicBezTo>
                  <a:cubicBezTo>
                    <a:pt x="544" y="1493"/>
                    <a:pt x="544" y="1494"/>
                    <a:pt x="544" y="1493"/>
                  </a:cubicBezTo>
                  <a:cubicBezTo>
                    <a:pt x="545" y="1493"/>
                    <a:pt x="545" y="1493"/>
                    <a:pt x="545" y="1493"/>
                  </a:cubicBezTo>
                  <a:cubicBezTo>
                    <a:pt x="545" y="1491"/>
                    <a:pt x="545" y="1491"/>
                    <a:pt x="545" y="1491"/>
                  </a:cubicBezTo>
                  <a:cubicBezTo>
                    <a:pt x="546" y="1491"/>
                    <a:pt x="546" y="1491"/>
                    <a:pt x="546" y="1491"/>
                  </a:cubicBezTo>
                  <a:cubicBezTo>
                    <a:pt x="546" y="1490"/>
                    <a:pt x="546" y="1490"/>
                    <a:pt x="546" y="1490"/>
                  </a:cubicBezTo>
                  <a:cubicBezTo>
                    <a:pt x="545" y="1490"/>
                    <a:pt x="545" y="1490"/>
                    <a:pt x="545" y="1490"/>
                  </a:cubicBezTo>
                  <a:cubicBezTo>
                    <a:pt x="545" y="1487"/>
                    <a:pt x="545" y="1485"/>
                    <a:pt x="545" y="1484"/>
                  </a:cubicBezTo>
                  <a:cubicBezTo>
                    <a:pt x="544" y="1484"/>
                    <a:pt x="544" y="1484"/>
                    <a:pt x="544" y="1484"/>
                  </a:cubicBezTo>
                  <a:cubicBezTo>
                    <a:pt x="544" y="1481"/>
                    <a:pt x="542" y="1482"/>
                    <a:pt x="543" y="1482"/>
                  </a:cubicBezTo>
                  <a:cubicBezTo>
                    <a:pt x="540" y="1484"/>
                    <a:pt x="540" y="1482"/>
                    <a:pt x="539" y="1483"/>
                  </a:cubicBezTo>
                  <a:cubicBezTo>
                    <a:pt x="539" y="1479"/>
                    <a:pt x="537" y="1481"/>
                    <a:pt x="537" y="1480"/>
                  </a:cubicBezTo>
                  <a:cubicBezTo>
                    <a:pt x="538" y="1482"/>
                    <a:pt x="538" y="1482"/>
                    <a:pt x="538" y="1482"/>
                  </a:cubicBezTo>
                  <a:cubicBezTo>
                    <a:pt x="537" y="1482"/>
                    <a:pt x="537" y="1482"/>
                    <a:pt x="537" y="1482"/>
                  </a:cubicBezTo>
                  <a:cubicBezTo>
                    <a:pt x="537" y="1483"/>
                    <a:pt x="537" y="1483"/>
                    <a:pt x="537" y="1483"/>
                  </a:cubicBezTo>
                  <a:cubicBezTo>
                    <a:pt x="534" y="1483"/>
                    <a:pt x="533" y="1483"/>
                    <a:pt x="533" y="1483"/>
                  </a:cubicBezTo>
                  <a:cubicBezTo>
                    <a:pt x="533" y="1484"/>
                    <a:pt x="533" y="1484"/>
                    <a:pt x="533" y="1484"/>
                  </a:cubicBezTo>
                  <a:cubicBezTo>
                    <a:pt x="534" y="1484"/>
                    <a:pt x="534" y="1484"/>
                    <a:pt x="534" y="1484"/>
                  </a:cubicBezTo>
                  <a:cubicBezTo>
                    <a:pt x="534" y="1487"/>
                    <a:pt x="534" y="1486"/>
                    <a:pt x="534" y="1486"/>
                  </a:cubicBezTo>
                  <a:cubicBezTo>
                    <a:pt x="532" y="1486"/>
                    <a:pt x="532" y="1486"/>
                    <a:pt x="532" y="1486"/>
                  </a:cubicBezTo>
                  <a:cubicBezTo>
                    <a:pt x="532" y="1487"/>
                    <a:pt x="532" y="1487"/>
                    <a:pt x="532" y="1487"/>
                  </a:cubicBezTo>
                  <a:cubicBezTo>
                    <a:pt x="529" y="1487"/>
                    <a:pt x="529" y="1487"/>
                    <a:pt x="528" y="1487"/>
                  </a:cubicBezTo>
                  <a:cubicBezTo>
                    <a:pt x="528" y="1486"/>
                    <a:pt x="528" y="1486"/>
                    <a:pt x="528" y="1486"/>
                  </a:cubicBezTo>
                  <a:cubicBezTo>
                    <a:pt x="532" y="1486"/>
                    <a:pt x="530" y="1484"/>
                    <a:pt x="531" y="1484"/>
                  </a:cubicBezTo>
                  <a:cubicBezTo>
                    <a:pt x="532" y="1484"/>
                    <a:pt x="532" y="1484"/>
                    <a:pt x="532" y="1484"/>
                  </a:cubicBezTo>
                  <a:cubicBezTo>
                    <a:pt x="532" y="1481"/>
                    <a:pt x="532" y="1482"/>
                    <a:pt x="532" y="1482"/>
                  </a:cubicBezTo>
                  <a:cubicBezTo>
                    <a:pt x="529" y="1482"/>
                    <a:pt x="530" y="1482"/>
                    <a:pt x="530" y="1482"/>
                  </a:cubicBezTo>
                  <a:cubicBezTo>
                    <a:pt x="530" y="1480"/>
                    <a:pt x="530" y="1480"/>
                    <a:pt x="530" y="1480"/>
                  </a:cubicBezTo>
                  <a:cubicBezTo>
                    <a:pt x="528" y="1480"/>
                    <a:pt x="528" y="1480"/>
                    <a:pt x="528" y="1480"/>
                  </a:cubicBezTo>
                  <a:cubicBezTo>
                    <a:pt x="528" y="1477"/>
                    <a:pt x="528" y="1475"/>
                    <a:pt x="528" y="1473"/>
                  </a:cubicBezTo>
                  <a:cubicBezTo>
                    <a:pt x="531" y="1473"/>
                    <a:pt x="532" y="1473"/>
                    <a:pt x="532" y="1473"/>
                  </a:cubicBezTo>
                  <a:cubicBezTo>
                    <a:pt x="532" y="1472"/>
                    <a:pt x="532" y="1472"/>
                    <a:pt x="532" y="1472"/>
                  </a:cubicBezTo>
                  <a:cubicBezTo>
                    <a:pt x="533" y="1472"/>
                    <a:pt x="533" y="1472"/>
                    <a:pt x="533" y="1472"/>
                  </a:cubicBezTo>
                  <a:cubicBezTo>
                    <a:pt x="533" y="1469"/>
                    <a:pt x="533" y="1469"/>
                    <a:pt x="533" y="1468"/>
                  </a:cubicBezTo>
                  <a:cubicBezTo>
                    <a:pt x="532" y="1468"/>
                    <a:pt x="532" y="1468"/>
                    <a:pt x="532" y="1468"/>
                  </a:cubicBezTo>
                  <a:cubicBezTo>
                    <a:pt x="532" y="1467"/>
                    <a:pt x="532" y="1467"/>
                    <a:pt x="532" y="1467"/>
                  </a:cubicBezTo>
                  <a:cubicBezTo>
                    <a:pt x="535" y="1467"/>
                    <a:pt x="535" y="1467"/>
                    <a:pt x="536" y="1467"/>
                  </a:cubicBezTo>
                  <a:cubicBezTo>
                    <a:pt x="536" y="1470"/>
                    <a:pt x="536" y="1471"/>
                    <a:pt x="536" y="1471"/>
                  </a:cubicBezTo>
                  <a:cubicBezTo>
                    <a:pt x="537" y="1471"/>
                    <a:pt x="537" y="1471"/>
                    <a:pt x="537" y="1471"/>
                  </a:cubicBezTo>
                  <a:cubicBezTo>
                    <a:pt x="537" y="1470"/>
                    <a:pt x="537" y="1470"/>
                    <a:pt x="537" y="1470"/>
                  </a:cubicBezTo>
                  <a:cubicBezTo>
                    <a:pt x="539" y="1470"/>
                    <a:pt x="539" y="1470"/>
                    <a:pt x="539" y="1470"/>
                  </a:cubicBezTo>
                  <a:cubicBezTo>
                    <a:pt x="539" y="1467"/>
                    <a:pt x="539" y="1465"/>
                    <a:pt x="539" y="1465"/>
                  </a:cubicBezTo>
                  <a:cubicBezTo>
                    <a:pt x="538" y="1465"/>
                    <a:pt x="538" y="1465"/>
                    <a:pt x="538" y="1465"/>
                  </a:cubicBezTo>
                  <a:cubicBezTo>
                    <a:pt x="538" y="1464"/>
                    <a:pt x="538" y="1464"/>
                    <a:pt x="538" y="1464"/>
                  </a:cubicBezTo>
                  <a:cubicBezTo>
                    <a:pt x="535" y="1464"/>
                    <a:pt x="536" y="1464"/>
                    <a:pt x="536" y="1464"/>
                  </a:cubicBezTo>
                  <a:cubicBezTo>
                    <a:pt x="536" y="1461"/>
                    <a:pt x="536" y="1462"/>
                    <a:pt x="536" y="1461"/>
                  </a:cubicBezTo>
                  <a:cubicBezTo>
                    <a:pt x="531" y="1461"/>
                    <a:pt x="528" y="1461"/>
                    <a:pt x="526" y="1461"/>
                  </a:cubicBezTo>
                  <a:cubicBezTo>
                    <a:pt x="526" y="1460"/>
                    <a:pt x="526" y="1460"/>
                    <a:pt x="526" y="1460"/>
                  </a:cubicBezTo>
                  <a:cubicBezTo>
                    <a:pt x="523" y="1460"/>
                    <a:pt x="524" y="1460"/>
                    <a:pt x="524" y="1460"/>
                  </a:cubicBezTo>
                  <a:cubicBezTo>
                    <a:pt x="524" y="1459"/>
                    <a:pt x="524" y="1459"/>
                    <a:pt x="524" y="1459"/>
                  </a:cubicBezTo>
                  <a:cubicBezTo>
                    <a:pt x="522" y="1459"/>
                    <a:pt x="522" y="1459"/>
                    <a:pt x="522" y="1459"/>
                  </a:cubicBezTo>
                  <a:cubicBezTo>
                    <a:pt x="522" y="1460"/>
                    <a:pt x="522" y="1460"/>
                    <a:pt x="522" y="1460"/>
                  </a:cubicBezTo>
                  <a:cubicBezTo>
                    <a:pt x="521" y="1459"/>
                    <a:pt x="522" y="1458"/>
                    <a:pt x="521" y="1458"/>
                  </a:cubicBezTo>
                  <a:cubicBezTo>
                    <a:pt x="519" y="1458"/>
                    <a:pt x="519" y="1458"/>
                    <a:pt x="519" y="1458"/>
                  </a:cubicBezTo>
                  <a:cubicBezTo>
                    <a:pt x="519" y="1459"/>
                    <a:pt x="519" y="1459"/>
                    <a:pt x="519" y="1459"/>
                  </a:cubicBezTo>
                  <a:cubicBezTo>
                    <a:pt x="518" y="1459"/>
                    <a:pt x="518" y="1459"/>
                    <a:pt x="518" y="1459"/>
                  </a:cubicBezTo>
                  <a:cubicBezTo>
                    <a:pt x="518" y="1458"/>
                    <a:pt x="518" y="1458"/>
                    <a:pt x="518" y="1458"/>
                  </a:cubicBezTo>
                  <a:cubicBezTo>
                    <a:pt x="515" y="1458"/>
                    <a:pt x="516" y="1458"/>
                    <a:pt x="515" y="1458"/>
                  </a:cubicBezTo>
                  <a:cubicBezTo>
                    <a:pt x="515" y="1457"/>
                    <a:pt x="515" y="1457"/>
                    <a:pt x="515" y="1457"/>
                  </a:cubicBezTo>
                  <a:cubicBezTo>
                    <a:pt x="512" y="1457"/>
                    <a:pt x="511" y="1457"/>
                    <a:pt x="511" y="1457"/>
                  </a:cubicBezTo>
                  <a:cubicBezTo>
                    <a:pt x="511" y="1455"/>
                    <a:pt x="511" y="1455"/>
                    <a:pt x="511" y="1455"/>
                  </a:cubicBezTo>
                  <a:cubicBezTo>
                    <a:pt x="509" y="1455"/>
                    <a:pt x="509" y="1455"/>
                    <a:pt x="509" y="1455"/>
                  </a:cubicBezTo>
                  <a:cubicBezTo>
                    <a:pt x="509" y="1453"/>
                    <a:pt x="509" y="1453"/>
                    <a:pt x="509" y="1453"/>
                  </a:cubicBezTo>
                  <a:cubicBezTo>
                    <a:pt x="508" y="1453"/>
                    <a:pt x="508" y="1453"/>
                    <a:pt x="508" y="1453"/>
                  </a:cubicBezTo>
                  <a:cubicBezTo>
                    <a:pt x="508" y="1456"/>
                    <a:pt x="508" y="1455"/>
                    <a:pt x="508" y="1455"/>
                  </a:cubicBezTo>
                  <a:cubicBezTo>
                    <a:pt x="507" y="1455"/>
                    <a:pt x="507" y="1455"/>
                    <a:pt x="507" y="1455"/>
                  </a:cubicBezTo>
                  <a:cubicBezTo>
                    <a:pt x="507" y="1454"/>
                    <a:pt x="507" y="1454"/>
                    <a:pt x="507" y="1454"/>
                  </a:cubicBezTo>
                  <a:cubicBezTo>
                    <a:pt x="506" y="1454"/>
                    <a:pt x="506" y="1454"/>
                    <a:pt x="506" y="1454"/>
                  </a:cubicBezTo>
                  <a:cubicBezTo>
                    <a:pt x="506" y="1455"/>
                    <a:pt x="506" y="1455"/>
                    <a:pt x="506" y="1455"/>
                  </a:cubicBezTo>
                  <a:cubicBezTo>
                    <a:pt x="507" y="1455"/>
                    <a:pt x="507" y="1455"/>
                    <a:pt x="507" y="1455"/>
                  </a:cubicBezTo>
                  <a:cubicBezTo>
                    <a:pt x="507" y="1457"/>
                    <a:pt x="507" y="1457"/>
                    <a:pt x="507" y="1457"/>
                  </a:cubicBezTo>
                  <a:cubicBezTo>
                    <a:pt x="508" y="1457"/>
                    <a:pt x="508" y="1457"/>
                    <a:pt x="508" y="1457"/>
                  </a:cubicBezTo>
                  <a:cubicBezTo>
                    <a:pt x="508" y="1458"/>
                    <a:pt x="508" y="1458"/>
                    <a:pt x="508" y="1458"/>
                  </a:cubicBezTo>
                  <a:cubicBezTo>
                    <a:pt x="507" y="1458"/>
                    <a:pt x="507" y="1458"/>
                    <a:pt x="507" y="1458"/>
                  </a:cubicBezTo>
                  <a:cubicBezTo>
                    <a:pt x="507" y="1459"/>
                    <a:pt x="507" y="1459"/>
                    <a:pt x="507" y="1459"/>
                  </a:cubicBezTo>
                  <a:cubicBezTo>
                    <a:pt x="506" y="1459"/>
                    <a:pt x="506" y="1459"/>
                    <a:pt x="506" y="1459"/>
                  </a:cubicBezTo>
                  <a:cubicBezTo>
                    <a:pt x="506" y="1462"/>
                    <a:pt x="505" y="1462"/>
                    <a:pt x="505" y="1463"/>
                  </a:cubicBezTo>
                  <a:cubicBezTo>
                    <a:pt x="507" y="1463"/>
                    <a:pt x="507" y="1463"/>
                    <a:pt x="507" y="1463"/>
                  </a:cubicBezTo>
                  <a:cubicBezTo>
                    <a:pt x="507" y="1464"/>
                    <a:pt x="507" y="1464"/>
                    <a:pt x="507" y="1464"/>
                  </a:cubicBezTo>
                  <a:cubicBezTo>
                    <a:pt x="506" y="1464"/>
                    <a:pt x="506" y="1464"/>
                    <a:pt x="506" y="1464"/>
                  </a:cubicBezTo>
                  <a:cubicBezTo>
                    <a:pt x="506" y="1465"/>
                    <a:pt x="506" y="1465"/>
                    <a:pt x="506" y="1465"/>
                  </a:cubicBezTo>
                  <a:cubicBezTo>
                    <a:pt x="503" y="1465"/>
                    <a:pt x="503" y="1465"/>
                    <a:pt x="502" y="1465"/>
                  </a:cubicBezTo>
                  <a:cubicBezTo>
                    <a:pt x="502" y="1466"/>
                    <a:pt x="502" y="1466"/>
                    <a:pt x="502" y="1466"/>
                  </a:cubicBezTo>
                  <a:cubicBezTo>
                    <a:pt x="501" y="1466"/>
                    <a:pt x="501" y="1466"/>
                    <a:pt x="501" y="1466"/>
                  </a:cubicBezTo>
                  <a:cubicBezTo>
                    <a:pt x="504" y="1469"/>
                    <a:pt x="502" y="1471"/>
                    <a:pt x="502" y="1472"/>
                  </a:cubicBezTo>
                  <a:cubicBezTo>
                    <a:pt x="501" y="1472"/>
                    <a:pt x="501" y="1472"/>
                    <a:pt x="501" y="1472"/>
                  </a:cubicBezTo>
                  <a:cubicBezTo>
                    <a:pt x="501" y="1473"/>
                    <a:pt x="501" y="1473"/>
                    <a:pt x="501" y="1473"/>
                  </a:cubicBezTo>
                  <a:cubicBezTo>
                    <a:pt x="504" y="1473"/>
                    <a:pt x="503" y="1473"/>
                    <a:pt x="504" y="1473"/>
                  </a:cubicBezTo>
                  <a:cubicBezTo>
                    <a:pt x="504" y="1474"/>
                    <a:pt x="504" y="1474"/>
                    <a:pt x="504" y="1474"/>
                  </a:cubicBezTo>
                  <a:cubicBezTo>
                    <a:pt x="502" y="1474"/>
                    <a:pt x="502" y="1474"/>
                    <a:pt x="502" y="1474"/>
                  </a:cubicBezTo>
                  <a:cubicBezTo>
                    <a:pt x="502" y="1476"/>
                    <a:pt x="502" y="1476"/>
                    <a:pt x="502" y="1476"/>
                  </a:cubicBezTo>
                  <a:cubicBezTo>
                    <a:pt x="505" y="1476"/>
                    <a:pt x="505" y="1477"/>
                    <a:pt x="506" y="1477"/>
                  </a:cubicBezTo>
                  <a:cubicBezTo>
                    <a:pt x="506" y="1474"/>
                    <a:pt x="506" y="1475"/>
                    <a:pt x="506" y="1474"/>
                  </a:cubicBezTo>
                  <a:cubicBezTo>
                    <a:pt x="507" y="1474"/>
                    <a:pt x="507" y="1474"/>
                    <a:pt x="507" y="1474"/>
                  </a:cubicBezTo>
                  <a:cubicBezTo>
                    <a:pt x="507" y="1477"/>
                    <a:pt x="507" y="1478"/>
                    <a:pt x="507" y="1478"/>
                  </a:cubicBezTo>
                  <a:cubicBezTo>
                    <a:pt x="506" y="1478"/>
                    <a:pt x="506" y="1478"/>
                    <a:pt x="506" y="1478"/>
                  </a:cubicBezTo>
                  <a:cubicBezTo>
                    <a:pt x="506" y="1481"/>
                    <a:pt x="506" y="1481"/>
                    <a:pt x="506" y="1482"/>
                  </a:cubicBezTo>
                  <a:cubicBezTo>
                    <a:pt x="507" y="1482"/>
                    <a:pt x="507" y="1482"/>
                    <a:pt x="507" y="1482"/>
                  </a:cubicBezTo>
                  <a:cubicBezTo>
                    <a:pt x="507" y="1483"/>
                    <a:pt x="507" y="1483"/>
                    <a:pt x="507" y="1483"/>
                  </a:cubicBezTo>
                  <a:cubicBezTo>
                    <a:pt x="504" y="1483"/>
                    <a:pt x="505" y="1483"/>
                    <a:pt x="505" y="1483"/>
                  </a:cubicBezTo>
                  <a:cubicBezTo>
                    <a:pt x="505" y="1485"/>
                    <a:pt x="503" y="1485"/>
                    <a:pt x="504" y="1485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1" y="1484"/>
                    <a:pt x="501" y="1484"/>
                    <a:pt x="501" y="1484"/>
                  </a:cubicBezTo>
                  <a:cubicBezTo>
                    <a:pt x="501" y="1483"/>
                    <a:pt x="501" y="1483"/>
                    <a:pt x="501" y="1483"/>
                  </a:cubicBezTo>
                  <a:cubicBezTo>
                    <a:pt x="500" y="1483"/>
                    <a:pt x="500" y="1483"/>
                    <a:pt x="500" y="1483"/>
                  </a:cubicBezTo>
                  <a:cubicBezTo>
                    <a:pt x="500" y="1480"/>
                    <a:pt x="500" y="1481"/>
                    <a:pt x="500" y="1480"/>
                  </a:cubicBezTo>
                  <a:cubicBezTo>
                    <a:pt x="499" y="1480"/>
                    <a:pt x="499" y="1480"/>
                    <a:pt x="499" y="1480"/>
                  </a:cubicBezTo>
                  <a:cubicBezTo>
                    <a:pt x="499" y="1479"/>
                    <a:pt x="499" y="1479"/>
                    <a:pt x="499" y="1479"/>
                  </a:cubicBezTo>
                  <a:cubicBezTo>
                    <a:pt x="500" y="1479"/>
                    <a:pt x="500" y="1479"/>
                    <a:pt x="500" y="1479"/>
                  </a:cubicBezTo>
                  <a:cubicBezTo>
                    <a:pt x="500" y="1478"/>
                    <a:pt x="500" y="1478"/>
                    <a:pt x="500" y="1478"/>
                  </a:cubicBezTo>
                  <a:cubicBezTo>
                    <a:pt x="501" y="1478"/>
                    <a:pt x="501" y="1478"/>
                    <a:pt x="501" y="1478"/>
                  </a:cubicBezTo>
                  <a:cubicBezTo>
                    <a:pt x="501" y="1477"/>
                    <a:pt x="501" y="1477"/>
                    <a:pt x="501" y="1477"/>
                  </a:cubicBezTo>
                  <a:cubicBezTo>
                    <a:pt x="498" y="1477"/>
                    <a:pt x="499" y="1477"/>
                    <a:pt x="499" y="1477"/>
                  </a:cubicBezTo>
                  <a:cubicBezTo>
                    <a:pt x="499" y="1476"/>
                    <a:pt x="499" y="1476"/>
                    <a:pt x="499" y="1476"/>
                  </a:cubicBezTo>
                  <a:cubicBezTo>
                    <a:pt x="498" y="1476"/>
                    <a:pt x="498" y="1476"/>
                    <a:pt x="498" y="1476"/>
                  </a:cubicBezTo>
                  <a:cubicBezTo>
                    <a:pt x="498" y="1474"/>
                    <a:pt x="498" y="1474"/>
                    <a:pt x="498" y="1474"/>
                  </a:cubicBezTo>
                  <a:cubicBezTo>
                    <a:pt x="496" y="1474"/>
                    <a:pt x="496" y="1474"/>
                    <a:pt x="496" y="1474"/>
                  </a:cubicBezTo>
                  <a:cubicBezTo>
                    <a:pt x="496" y="1476"/>
                    <a:pt x="496" y="1476"/>
                    <a:pt x="496" y="1476"/>
                  </a:cubicBezTo>
                  <a:cubicBezTo>
                    <a:pt x="494" y="1476"/>
                    <a:pt x="494" y="1476"/>
                    <a:pt x="494" y="1476"/>
                  </a:cubicBezTo>
                  <a:cubicBezTo>
                    <a:pt x="494" y="1477"/>
                    <a:pt x="494" y="1477"/>
                    <a:pt x="494" y="1477"/>
                  </a:cubicBezTo>
                  <a:cubicBezTo>
                    <a:pt x="493" y="1477"/>
                    <a:pt x="493" y="1477"/>
                    <a:pt x="493" y="1477"/>
                  </a:cubicBezTo>
                  <a:cubicBezTo>
                    <a:pt x="493" y="1474"/>
                    <a:pt x="493" y="1475"/>
                    <a:pt x="493" y="1474"/>
                  </a:cubicBezTo>
                  <a:cubicBezTo>
                    <a:pt x="494" y="1474"/>
                    <a:pt x="494" y="1474"/>
                    <a:pt x="494" y="1474"/>
                  </a:cubicBezTo>
                  <a:cubicBezTo>
                    <a:pt x="494" y="1473"/>
                    <a:pt x="494" y="1473"/>
                    <a:pt x="494" y="1473"/>
                  </a:cubicBezTo>
                  <a:cubicBezTo>
                    <a:pt x="493" y="1473"/>
                    <a:pt x="493" y="1473"/>
                    <a:pt x="493" y="1473"/>
                  </a:cubicBezTo>
                  <a:cubicBezTo>
                    <a:pt x="493" y="1469"/>
                    <a:pt x="489" y="1471"/>
                    <a:pt x="488" y="1471"/>
                  </a:cubicBezTo>
                  <a:cubicBezTo>
                    <a:pt x="488" y="1470"/>
                    <a:pt x="488" y="1470"/>
                    <a:pt x="488" y="1470"/>
                  </a:cubicBezTo>
                  <a:cubicBezTo>
                    <a:pt x="484" y="1470"/>
                    <a:pt x="481" y="1470"/>
                    <a:pt x="480" y="1470"/>
                  </a:cubicBezTo>
                  <a:cubicBezTo>
                    <a:pt x="480" y="1471"/>
                    <a:pt x="480" y="1471"/>
                    <a:pt x="480" y="1471"/>
                  </a:cubicBezTo>
                  <a:cubicBezTo>
                    <a:pt x="479" y="1471"/>
                    <a:pt x="479" y="1471"/>
                    <a:pt x="479" y="1471"/>
                  </a:cubicBezTo>
                  <a:cubicBezTo>
                    <a:pt x="479" y="1472"/>
                    <a:pt x="479" y="1472"/>
                    <a:pt x="479" y="1472"/>
                  </a:cubicBezTo>
                  <a:cubicBezTo>
                    <a:pt x="476" y="1472"/>
                    <a:pt x="477" y="1472"/>
                    <a:pt x="476" y="1472"/>
                  </a:cubicBezTo>
                  <a:cubicBezTo>
                    <a:pt x="476" y="1473"/>
                    <a:pt x="476" y="1473"/>
                    <a:pt x="476" y="1473"/>
                  </a:cubicBezTo>
                  <a:cubicBezTo>
                    <a:pt x="473" y="1473"/>
                    <a:pt x="473" y="1470"/>
                    <a:pt x="473" y="1470"/>
                  </a:cubicBezTo>
                  <a:cubicBezTo>
                    <a:pt x="470" y="1470"/>
                    <a:pt x="471" y="1470"/>
                    <a:pt x="470" y="1470"/>
                  </a:cubicBezTo>
                  <a:cubicBezTo>
                    <a:pt x="469" y="1473"/>
                    <a:pt x="469" y="1473"/>
                    <a:pt x="469" y="1474"/>
                  </a:cubicBezTo>
                  <a:cubicBezTo>
                    <a:pt x="466" y="1474"/>
                    <a:pt x="467" y="1474"/>
                    <a:pt x="467" y="1474"/>
                  </a:cubicBezTo>
                  <a:cubicBezTo>
                    <a:pt x="467" y="1472"/>
                    <a:pt x="467" y="1470"/>
                    <a:pt x="467" y="1470"/>
                  </a:cubicBezTo>
                  <a:cubicBezTo>
                    <a:pt x="464" y="1470"/>
                    <a:pt x="465" y="1470"/>
                    <a:pt x="464" y="1470"/>
                  </a:cubicBezTo>
                  <a:cubicBezTo>
                    <a:pt x="465" y="1467"/>
                    <a:pt x="466" y="1466"/>
                    <a:pt x="466" y="1465"/>
                  </a:cubicBezTo>
                  <a:cubicBezTo>
                    <a:pt x="467" y="1465"/>
                    <a:pt x="467" y="1465"/>
                    <a:pt x="467" y="1465"/>
                  </a:cubicBezTo>
                  <a:cubicBezTo>
                    <a:pt x="467" y="1464"/>
                    <a:pt x="467" y="1464"/>
                    <a:pt x="467" y="1464"/>
                  </a:cubicBezTo>
                  <a:cubicBezTo>
                    <a:pt x="465" y="1466"/>
                    <a:pt x="465" y="1465"/>
                    <a:pt x="464" y="1465"/>
                  </a:cubicBezTo>
                  <a:cubicBezTo>
                    <a:pt x="464" y="1464"/>
                    <a:pt x="464" y="1464"/>
                    <a:pt x="464" y="1464"/>
                  </a:cubicBezTo>
                  <a:cubicBezTo>
                    <a:pt x="463" y="1464"/>
                    <a:pt x="463" y="1464"/>
                    <a:pt x="463" y="1464"/>
                  </a:cubicBezTo>
                  <a:cubicBezTo>
                    <a:pt x="463" y="1463"/>
                    <a:pt x="463" y="1463"/>
                    <a:pt x="463" y="1463"/>
                  </a:cubicBezTo>
                  <a:cubicBezTo>
                    <a:pt x="467" y="1462"/>
                    <a:pt x="465" y="1460"/>
                    <a:pt x="466" y="1460"/>
                  </a:cubicBezTo>
                  <a:cubicBezTo>
                    <a:pt x="464" y="1460"/>
                    <a:pt x="464" y="1460"/>
                    <a:pt x="464" y="1460"/>
                  </a:cubicBezTo>
                  <a:cubicBezTo>
                    <a:pt x="464" y="1459"/>
                    <a:pt x="464" y="1459"/>
                    <a:pt x="464" y="1459"/>
                  </a:cubicBezTo>
                  <a:cubicBezTo>
                    <a:pt x="461" y="1458"/>
                    <a:pt x="461" y="1457"/>
                    <a:pt x="460" y="1458"/>
                  </a:cubicBezTo>
                  <a:cubicBezTo>
                    <a:pt x="460" y="1457"/>
                    <a:pt x="460" y="1457"/>
                    <a:pt x="460" y="1457"/>
                  </a:cubicBezTo>
                  <a:cubicBezTo>
                    <a:pt x="456" y="1457"/>
                    <a:pt x="455" y="1457"/>
                    <a:pt x="454" y="1457"/>
                  </a:cubicBezTo>
                  <a:cubicBezTo>
                    <a:pt x="454" y="1454"/>
                    <a:pt x="454" y="1455"/>
                    <a:pt x="454" y="1454"/>
                  </a:cubicBezTo>
                  <a:cubicBezTo>
                    <a:pt x="451" y="1454"/>
                    <a:pt x="452" y="1456"/>
                    <a:pt x="451" y="1455"/>
                  </a:cubicBezTo>
                  <a:cubicBezTo>
                    <a:pt x="453" y="1455"/>
                    <a:pt x="453" y="1455"/>
                    <a:pt x="453" y="1455"/>
                  </a:cubicBezTo>
                  <a:cubicBezTo>
                    <a:pt x="453" y="1458"/>
                    <a:pt x="453" y="1458"/>
                    <a:pt x="453" y="1458"/>
                  </a:cubicBezTo>
                  <a:cubicBezTo>
                    <a:pt x="451" y="1458"/>
                    <a:pt x="451" y="1458"/>
                    <a:pt x="451" y="1458"/>
                  </a:cubicBezTo>
                  <a:cubicBezTo>
                    <a:pt x="451" y="1459"/>
                    <a:pt x="451" y="1459"/>
                    <a:pt x="451" y="1459"/>
                  </a:cubicBezTo>
                  <a:cubicBezTo>
                    <a:pt x="450" y="1459"/>
                    <a:pt x="450" y="1459"/>
                    <a:pt x="450" y="1459"/>
                  </a:cubicBezTo>
                  <a:cubicBezTo>
                    <a:pt x="450" y="1460"/>
                    <a:pt x="450" y="1460"/>
                    <a:pt x="450" y="1460"/>
                  </a:cubicBezTo>
                  <a:cubicBezTo>
                    <a:pt x="451" y="1460"/>
                    <a:pt x="451" y="1460"/>
                    <a:pt x="451" y="1460"/>
                  </a:cubicBezTo>
                  <a:cubicBezTo>
                    <a:pt x="451" y="1461"/>
                    <a:pt x="451" y="1461"/>
                    <a:pt x="451" y="1461"/>
                  </a:cubicBezTo>
                  <a:cubicBezTo>
                    <a:pt x="453" y="1461"/>
                    <a:pt x="453" y="1461"/>
                    <a:pt x="453" y="1461"/>
                  </a:cubicBezTo>
                  <a:cubicBezTo>
                    <a:pt x="453" y="1463"/>
                    <a:pt x="453" y="1463"/>
                    <a:pt x="453" y="1463"/>
                  </a:cubicBezTo>
                  <a:cubicBezTo>
                    <a:pt x="450" y="1463"/>
                    <a:pt x="449" y="1463"/>
                    <a:pt x="449" y="1463"/>
                  </a:cubicBezTo>
                  <a:cubicBezTo>
                    <a:pt x="450" y="1461"/>
                    <a:pt x="450" y="1461"/>
                    <a:pt x="450" y="1461"/>
                  </a:cubicBezTo>
                  <a:cubicBezTo>
                    <a:pt x="447" y="1461"/>
                    <a:pt x="448" y="1461"/>
                    <a:pt x="448" y="1461"/>
                  </a:cubicBezTo>
                  <a:cubicBezTo>
                    <a:pt x="448" y="1464"/>
                    <a:pt x="448" y="1463"/>
                    <a:pt x="448" y="1464"/>
                  </a:cubicBezTo>
                  <a:cubicBezTo>
                    <a:pt x="447" y="1464"/>
                    <a:pt x="447" y="1464"/>
                    <a:pt x="447" y="1464"/>
                  </a:cubicBezTo>
                  <a:cubicBezTo>
                    <a:pt x="447" y="1461"/>
                    <a:pt x="447" y="1462"/>
                    <a:pt x="447" y="1461"/>
                  </a:cubicBezTo>
                  <a:cubicBezTo>
                    <a:pt x="445" y="1461"/>
                    <a:pt x="445" y="1461"/>
                    <a:pt x="445" y="1461"/>
                  </a:cubicBezTo>
                  <a:cubicBezTo>
                    <a:pt x="445" y="1459"/>
                    <a:pt x="445" y="1459"/>
                    <a:pt x="445" y="1459"/>
                  </a:cubicBezTo>
                  <a:cubicBezTo>
                    <a:pt x="447" y="1459"/>
                    <a:pt x="447" y="1459"/>
                    <a:pt x="447" y="1459"/>
                  </a:cubicBezTo>
                  <a:cubicBezTo>
                    <a:pt x="445" y="1458"/>
                    <a:pt x="445" y="1458"/>
                    <a:pt x="445" y="1458"/>
                  </a:cubicBezTo>
                  <a:cubicBezTo>
                    <a:pt x="442" y="1461"/>
                    <a:pt x="441" y="1460"/>
                    <a:pt x="439" y="1460"/>
                  </a:cubicBezTo>
                  <a:cubicBezTo>
                    <a:pt x="439" y="1459"/>
                    <a:pt x="439" y="1459"/>
                    <a:pt x="439" y="1459"/>
                  </a:cubicBezTo>
                  <a:cubicBezTo>
                    <a:pt x="438" y="1459"/>
                    <a:pt x="438" y="1459"/>
                    <a:pt x="438" y="1459"/>
                  </a:cubicBezTo>
                  <a:cubicBezTo>
                    <a:pt x="438" y="1456"/>
                    <a:pt x="438" y="1456"/>
                    <a:pt x="438" y="1455"/>
                  </a:cubicBezTo>
                  <a:cubicBezTo>
                    <a:pt x="437" y="1455"/>
                    <a:pt x="437" y="1455"/>
                    <a:pt x="437" y="1455"/>
                  </a:cubicBezTo>
                  <a:cubicBezTo>
                    <a:pt x="441" y="1453"/>
                    <a:pt x="439" y="1452"/>
                    <a:pt x="439" y="1451"/>
                  </a:cubicBezTo>
                  <a:cubicBezTo>
                    <a:pt x="437" y="1451"/>
                    <a:pt x="437" y="1452"/>
                    <a:pt x="437" y="1452"/>
                  </a:cubicBezTo>
                  <a:cubicBezTo>
                    <a:pt x="437" y="1449"/>
                    <a:pt x="437" y="1450"/>
                    <a:pt x="437" y="1450"/>
                  </a:cubicBezTo>
                  <a:cubicBezTo>
                    <a:pt x="436" y="1450"/>
                    <a:pt x="436" y="1450"/>
                    <a:pt x="436" y="1450"/>
                  </a:cubicBezTo>
                  <a:cubicBezTo>
                    <a:pt x="436" y="1452"/>
                    <a:pt x="436" y="1452"/>
                    <a:pt x="436" y="1452"/>
                  </a:cubicBezTo>
                  <a:cubicBezTo>
                    <a:pt x="435" y="1452"/>
                    <a:pt x="435" y="1452"/>
                    <a:pt x="435" y="1452"/>
                  </a:cubicBezTo>
                  <a:cubicBezTo>
                    <a:pt x="435" y="1453"/>
                    <a:pt x="435" y="1453"/>
                    <a:pt x="435" y="1453"/>
                  </a:cubicBezTo>
                  <a:cubicBezTo>
                    <a:pt x="434" y="1453"/>
                    <a:pt x="434" y="1453"/>
                    <a:pt x="434" y="1453"/>
                  </a:cubicBezTo>
                  <a:cubicBezTo>
                    <a:pt x="434" y="1454"/>
                    <a:pt x="434" y="1454"/>
                    <a:pt x="434" y="1454"/>
                  </a:cubicBezTo>
                  <a:cubicBezTo>
                    <a:pt x="431" y="1454"/>
                    <a:pt x="431" y="1456"/>
                    <a:pt x="431" y="1455"/>
                  </a:cubicBezTo>
                  <a:cubicBezTo>
                    <a:pt x="431" y="1453"/>
                    <a:pt x="431" y="1453"/>
                    <a:pt x="431" y="1453"/>
                  </a:cubicBezTo>
                  <a:cubicBezTo>
                    <a:pt x="430" y="1453"/>
                    <a:pt x="430" y="1453"/>
                    <a:pt x="430" y="1453"/>
                  </a:cubicBezTo>
                  <a:cubicBezTo>
                    <a:pt x="430" y="1456"/>
                    <a:pt x="430" y="1456"/>
                    <a:pt x="430" y="1457"/>
                  </a:cubicBezTo>
                  <a:cubicBezTo>
                    <a:pt x="427" y="1457"/>
                    <a:pt x="428" y="1457"/>
                    <a:pt x="428" y="1457"/>
                  </a:cubicBezTo>
                  <a:cubicBezTo>
                    <a:pt x="428" y="1458"/>
                    <a:pt x="428" y="1458"/>
                    <a:pt x="428" y="1458"/>
                  </a:cubicBezTo>
                  <a:cubicBezTo>
                    <a:pt x="429" y="1458"/>
                    <a:pt x="429" y="1458"/>
                    <a:pt x="429" y="1458"/>
                  </a:cubicBezTo>
                  <a:cubicBezTo>
                    <a:pt x="429" y="1459"/>
                    <a:pt x="429" y="1459"/>
                    <a:pt x="429" y="1459"/>
                  </a:cubicBezTo>
                  <a:cubicBezTo>
                    <a:pt x="432" y="1458"/>
                    <a:pt x="433" y="1458"/>
                    <a:pt x="435" y="1458"/>
                  </a:cubicBezTo>
                  <a:cubicBezTo>
                    <a:pt x="435" y="1461"/>
                    <a:pt x="435" y="1460"/>
                    <a:pt x="435" y="1460"/>
                  </a:cubicBezTo>
                  <a:cubicBezTo>
                    <a:pt x="436" y="1460"/>
                    <a:pt x="436" y="1460"/>
                    <a:pt x="436" y="1460"/>
                  </a:cubicBezTo>
                  <a:cubicBezTo>
                    <a:pt x="435" y="1465"/>
                    <a:pt x="435" y="1468"/>
                    <a:pt x="431" y="1467"/>
                  </a:cubicBezTo>
                  <a:cubicBezTo>
                    <a:pt x="431" y="1466"/>
                    <a:pt x="431" y="1466"/>
                    <a:pt x="431" y="1466"/>
                  </a:cubicBezTo>
                  <a:cubicBezTo>
                    <a:pt x="428" y="1466"/>
                    <a:pt x="429" y="1466"/>
                    <a:pt x="429" y="1466"/>
                  </a:cubicBezTo>
                  <a:cubicBezTo>
                    <a:pt x="429" y="1467"/>
                    <a:pt x="429" y="1467"/>
                    <a:pt x="429" y="1467"/>
                  </a:cubicBezTo>
                  <a:cubicBezTo>
                    <a:pt x="428" y="1467"/>
                    <a:pt x="428" y="1467"/>
                    <a:pt x="428" y="1467"/>
                  </a:cubicBezTo>
                  <a:cubicBezTo>
                    <a:pt x="428" y="1466"/>
                    <a:pt x="428" y="1466"/>
                    <a:pt x="428" y="1466"/>
                  </a:cubicBezTo>
                  <a:cubicBezTo>
                    <a:pt x="426" y="1466"/>
                    <a:pt x="426" y="1466"/>
                    <a:pt x="426" y="1466"/>
                  </a:cubicBezTo>
                  <a:cubicBezTo>
                    <a:pt x="426" y="1465"/>
                    <a:pt x="426" y="1465"/>
                    <a:pt x="426" y="1465"/>
                  </a:cubicBezTo>
                  <a:cubicBezTo>
                    <a:pt x="425" y="1465"/>
                    <a:pt x="425" y="1465"/>
                    <a:pt x="425" y="1465"/>
                  </a:cubicBezTo>
                  <a:cubicBezTo>
                    <a:pt x="425" y="1466"/>
                    <a:pt x="425" y="1466"/>
                    <a:pt x="425" y="1466"/>
                  </a:cubicBezTo>
                  <a:cubicBezTo>
                    <a:pt x="422" y="1467"/>
                    <a:pt x="421" y="1465"/>
                    <a:pt x="420" y="1465"/>
                  </a:cubicBezTo>
                  <a:cubicBezTo>
                    <a:pt x="417" y="1467"/>
                    <a:pt x="421" y="1468"/>
                    <a:pt x="420" y="1468"/>
                  </a:cubicBezTo>
                  <a:cubicBezTo>
                    <a:pt x="418" y="1471"/>
                    <a:pt x="416" y="1469"/>
                    <a:pt x="415" y="1470"/>
                  </a:cubicBezTo>
                  <a:cubicBezTo>
                    <a:pt x="416" y="1468"/>
                    <a:pt x="416" y="1468"/>
                    <a:pt x="416" y="1468"/>
                  </a:cubicBezTo>
                  <a:cubicBezTo>
                    <a:pt x="415" y="1468"/>
                    <a:pt x="415" y="1468"/>
                    <a:pt x="415" y="1468"/>
                  </a:cubicBezTo>
                  <a:cubicBezTo>
                    <a:pt x="415" y="1467"/>
                    <a:pt x="415" y="1467"/>
                    <a:pt x="415" y="1467"/>
                  </a:cubicBezTo>
                  <a:cubicBezTo>
                    <a:pt x="416" y="1467"/>
                    <a:pt x="416" y="1467"/>
                    <a:pt x="416" y="1467"/>
                  </a:cubicBezTo>
                  <a:cubicBezTo>
                    <a:pt x="416" y="1466"/>
                    <a:pt x="416" y="1466"/>
                    <a:pt x="416" y="1466"/>
                  </a:cubicBezTo>
                  <a:cubicBezTo>
                    <a:pt x="417" y="1466"/>
                    <a:pt x="417" y="1466"/>
                    <a:pt x="417" y="1466"/>
                  </a:cubicBezTo>
                  <a:cubicBezTo>
                    <a:pt x="417" y="1465"/>
                    <a:pt x="417" y="1465"/>
                    <a:pt x="417" y="1465"/>
                  </a:cubicBezTo>
                  <a:cubicBezTo>
                    <a:pt x="420" y="1465"/>
                    <a:pt x="419" y="1465"/>
                    <a:pt x="419" y="1465"/>
                  </a:cubicBezTo>
                  <a:cubicBezTo>
                    <a:pt x="419" y="1464"/>
                    <a:pt x="419" y="1464"/>
                    <a:pt x="419" y="1464"/>
                  </a:cubicBezTo>
                  <a:cubicBezTo>
                    <a:pt x="417" y="1464"/>
                    <a:pt x="417" y="1464"/>
                    <a:pt x="417" y="1464"/>
                  </a:cubicBezTo>
                  <a:cubicBezTo>
                    <a:pt x="417" y="1460"/>
                    <a:pt x="414" y="1462"/>
                    <a:pt x="415" y="1461"/>
                  </a:cubicBezTo>
                  <a:cubicBezTo>
                    <a:pt x="415" y="1460"/>
                    <a:pt x="415" y="1460"/>
                    <a:pt x="415" y="1460"/>
                  </a:cubicBezTo>
                  <a:cubicBezTo>
                    <a:pt x="412" y="1460"/>
                    <a:pt x="412" y="1460"/>
                    <a:pt x="412" y="1460"/>
                  </a:cubicBezTo>
                  <a:cubicBezTo>
                    <a:pt x="412" y="1463"/>
                    <a:pt x="411" y="1464"/>
                    <a:pt x="411" y="1464"/>
                  </a:cubicBezTo>
                  <a:cubicBezTo>
                    <a:pt x="410" y="1464"/>
                    <a:pt x="410" y="1464"/>
                    <a:pt x="410" y="1464"/>
                  </a:cubicBezTo>
                  <a:cubicBezTo>
                    <a:pt x="410" y="1469"/>
                    <a:pt x="410" y="1470"/>
                    <a:pt x="411" y="1471"/>
                  </a:cubicBezTo>
                  <a:cubicBezTo>
                    <a:pt x="411" y="1470"/>
                    <a:pt x="411" y="1470"/>
                    <a:pt x="411" y="1470"/>
                  </a:cubicBezTo>
                  <a:cubicBezTo>
                    <a:pt x="412" y="1472"/>
                    <a:pt x="413" y="1471"/>
                    <a:pt x="413" y="1471"/>
                  </a:cubicBezTo>
                  <a:cubicBezTo>
                    <a:pt x="413" y="1473"/>
                    <a:pt x="413" y="1474"/>
                    <a:pt x="413" y="1474"/>
                  </a:cubicBezTo>
                  <a:cubicBezTo>
                    <a:pt x="416" y="1474"/>
                    <a:pt x="415" y="1474"/>
                    <a:pt x="416" y="1474"/>
                  </a:cubicBezTo>
                  <a:cubicBezTo>
                    <a:pt x="416" y="1476"/>
                    <a:pt x="416" y="1476"/>
                    <a:pt x="416" y="1476"/>
                  </a:cubicBezTo>
                  <a:cubicBezTo>
                    <a:pt x="417" y="1476"/>
                    <a:pt x="417" y="1476"/>
                    <a:pt x="417" y="1476"/>
                  </a:cubicBezTo>
                  <a:cubicBezTo>
                    <a:pt x="417" y="1478"/>
                    <a:pt x="417" y="1478"/>
                    <a:pt x="417" y="1478"/>
                  </a:cubicBezTo>
                  <a:cubicBezTo>
                    <a:pt x="420" y="1477"/>
                    <a:pt x="420" y="1476"/>
                    <a:pt x="420" y="1477"/>
                  </a:cubicBezTo>
                  <a:cubicBezTo>
                    <a:pt x="422" y="1480"/>
                    <a:pt x="422" y="1481"/>
                    <a:pt x="422" y="1483"/>
                  </a:cubicBezTo>
                  <a:cubicBezTo>
                    <a:pt x="418" y="1483"/>
                    <a:pt x="420" y="1480"/>
                    <a:pt x="419" y="1480"/>
                  </a:cubicBezTo>
                  <a:cubicBezTo>
                    <a:pt x="418" y="1480"/>
                    <a:pt x="418" y="1480"/>
                    <a:pt x="418" y="1480"/>
                  </a:cubicBezTo>
                  <a:cubicBezTo>
                    <a:pt x="418" y="1482"/>
                    <a:pt x="418" y="1482"/>
                    <a:pt x="418" y="1482"/>
                  </a:cubicBezTo>
                  <a:cubicBezTo>
                    <a:pt x="415" y="1482"/>
                    <a:pt x="416" y="1482"/>
                    <a:pt x="416" y="1482"/>
                  </a:cubicBezTo>
                  <a:cubicBezTo>
                    <a:pt x="416" y="1484"/>
                    <a:pt x="416" y="1484"/>
                    <a:pt x="416" y="1484"/>
                  </a:cubicBezTo>
                  <a:cubicBezTo>
                    <a:pt x="415" y="1484"/>
                    <a:pt x="415" y="1484"/>
                    <a:pt x="415" y="1484"/>
                  </a:cubicBezTo>
                  <a:cubicBezTo>
                    <a:pt x="415" y="1487"/>
                    <a:pt x="415" y="1486"/>
                    <a:pt x="415" y="1486"/>
                  </a:cubicBezTo>
                  <a:cubicBezTo>
                    <a:pt x="413" y="1486"/>
                    <a:pt x="413" y="1486"/>
                    <a:pt x="413" y="1486"/>
                  </a:cubicBezTo>
                  <a:cubicBezTo>
                    <a:pt x="413" y="1487"/>
                    <a:pt x="413" y="1487"/>
                    <a:pt x="413" y="1487"/>
                  </a:cubicBezTo>
                  <a:cubicBezTo>
                    <a:pt x="415" y="1487"/>
                    <a:pt x="415" y="1487"/>
                    <a:pt x="415" y="1487"/>
                  </a:cubicBezTo>
                  <a:cubicBezTo>
                    <a:pt x="413" y="1489"/>
                    <a:pt x="413" y="1488"/>
                    <a:pt x="412" y="1489"/>
                  </a:cubicBezTo>
                  <a:cubicBezTo>
                    <a:pt x="413" y="1490"/>
                    <a:pt x="413" y="1490"/>
                    <a:pt x="413" y="1490"/>
                  </a:cubicBezTo>
                  <a:cubicBezTo>
                    <a:pt x="410" y="1491"/>
                    <a:pt x="410" y="1491"/>
                    <a:pt x="409" y="1491"/>
                  </a:cubicBezTo>
                  <a:cubicBezTo>
                    <a:pt x="409" y="1492"/>
                    <a:pt x="409" y="1492"/>
                    <a:pt x="409" y="1492"/>
                  </a:cubicBezTo>
                  <a:cubicBezTo>
                    <a:pt x="407" y="1492"/>
                    <a:pt x="407" y="1492"/>
                    <a:pt x="407" y="1492"/>
                  </a:cubicBezTo>
                  <a:cubicBezTo>
                    <a:pt x="407" y="1493"/>
                    <a:pt x="407" y="1493"/>
                    <a:pt x="407" y="1493"/>
                  </a:cubicBezTo>
                  <a:cubicBezTo>
                    <a:pt x="405" y="1493"/>
                    <a:pt x="405" y="1493"/>
                    <a:pt x="405" y="1493"/>
                  </a:cubicBezTo>
                  <a:cubicBezTo>
                    <a:pt x="405" y="1495"/>
                    <a:pt x="405" y="1495"/>
                    <a:pt x="405" y="1495"/>
                  </a:cubicBezTo>
                  <a:cubicBezTo>
                    <a:pt x="404" y="1495"/>
                    <a:pt x="404" y="1495"/>
                    <a:pt x="404" y="1495"/>
                  </a:cubicBezTo>
                  <a:cubicBezTo>
                    <a:pt x="404" y="1496"/>
                    <a:pt x="404" y="1496"/>
                    <a:pt x="404" y="1496"/>
                  </a:cubicBezTo>
                  <a:cubicBezTo>
                    <a:pt x="405" y="1496"/>
                    <a:pt x="405" y="1496"/>
                    <a:pt x="405" y="1496"/>
                  </a:cubicBezTo>
                  <a:cubicBezTo>
                    <a:pt x="405" y="1499"/>
                    <a:pt x="405" y="1498"/>
                    <a:pt x="405" y="1498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4" y="1501"/>
                    <a:pt x="404" y="1500"/>
                    <a:pt x="404" y="1501"/>
                  </a:cubicBezTo>
                  <a:cubicBezTo>
                    <a:pt x="405" y="1501"/>
                    <a:pt x="405" y="1501"/>
                    <a:pt x="405" y="1501"/>
                  </a:cubicBezTo>
                  <a:cubicBezTo>
                    <a:pt x="402" y="1503"/>
                    <a:pt x="405" y="1505"/>
                    <a:pt x="404" y="1505"/>
                  </a:cubicBezTo>
                  <a:cubicBezTo>
                    <a:pt x="403" y="1505"/>
                    <a:pt x="403" y="1505"/>
                    <a:pt x="403" y="1505"/>
                  </a:cubicBezTo>
                  <a:cubicBezTo>
                    <a:pt x="403" y="1509"/>
                    <a:pt x="401" y="1510"/>
                    <a:pt x="402" y="1511"/>
                  </a:cubicBezTo>
                  <a:cubicBezTo>
                    <a:pt x="400" y="1511"/>
                    <a:pt x="400" y="1511"/>
                    <a:pt x="400" y="1511"/>
                  </a:cubicBezTo>
                  <a:cubicBezTo>
                    <a:pt x="400" y="1512"/>
                    <a:pt x="400" y="1512"/>
                    <a:pt x="400" y="1512"/>
                  </a:cubicBezTo>
                  <a:cubicBezTo>
                    <a:pt x="398" y="1512"/>
                    <a:pt x="398" y="1512"/>
                    <a:pt x="398" y="1512"/>
                  </a:cubicBezTo>
                  <a:cubicBezTo>
                    <a:pt x="398" y="1511"/>
                    <a:pt x="398" y="1511"/>
                    <a:pt x="398" y="1511"/>
                  </a:cubicBezTo>
                  <a:cubicBezTo>
                    <a:pt x="394" y="1511"/>
                    <a:pt x="396" y="1515"/>
                    <a:pt x="394" y="1515"/>
                  </a:cubicBezTo>
                  <a:cubicBezTo>
                    <a:pt x="394" y="1514"/>
                    <a:pt x="394" y="1514"/>
                    <a:pt x="394" y="1514"/>
                  </a:cubicBezTo>
                  <a:cubicBezTo>
                    <a:pt x="393" y="1514"/>
                    <a:pt x="393" y="1514"/>
                    <a:pt x="393" y="1514"/>
                  </a:cubicBezTo>
                  <a:cubicBezTo>
                    <a:pt x="393" y="1516"/>
                    <a:pt x="393" y="1516"/>
                    <a:pt x="393" y="1516"/>
                  </a:cubicBezTo>
                  <a:cubicBezTo>
                    <a:pt x="394" y="1515"/>
                    <a:pt x="394" y="1515"/>
                    <a:pt x="394" y="1515"/>
                  </a:cubicBezTo>
                  <a:cubicBezTo>
                    <a:pt x="394" y="1518"/>
                    <a:pt x="393" y="1518"/>
                    <a:pt x="393" y="1518"/>
                  </a:cubicBezTo>
                  <a:cubicBezTo>
                    <a:pt x="391" y="1518"/>
                    <a:pt x="391" y="1520"/>
                    <a:pt x="391" y="1519"/>
                  </a:cubicBezTo>
                  <a:cubicBezTo>
                    <a:pt x="391" y="1517"/>
                    <a:pt x="391" y="1517"/>
                    <a:pt x="391" y="1517"/>
                  </a:cubicBezTo>
                  <a:cubicBezTo>
                    <a:pt x="388" y="1517"/>
                    <a:pt x="389" y="1517"/>
                    <a:pt x="388" y="1517"/>
                  </a:cubicBezTo>
                  <a:cubicBezTo>
                    <a:pt x="390" y="1518"/>
                    <a:pt x="390" y="1518"/>
                    <a:pt x="390" y="1518"/>
                  </a:cubicBezTo>
                  <a:cubicBezTo>
                    <a:pt x="388" y="1518"/>
                    <a:pt x="388" y="1518"/>
                    <a:pt x="388" y="1518"/>
                  </a:cubicBezTo>
                  <a:cubicBezTo>
                    <a:pt x="388" y="1519"/>
                    <a:pt x="388" y="1519"/>
                    <a:pt x="388" y="1519"/>
                  </a:cubicBezTo>
                  <a:cubicBezTo>
                    <a:pt x="387" y="1519"/>
                    <a:pt x="387" y="1519"/>
                    <a:pt x="387" y="1519"/>
                  </a:cubicBezTo>
                  <a:cubicBezTo>
                    <a:pt x="387" y="1521"/>
                    <a:pt x="387" y="1521"/>
                    <a:pt x="387" y="1521"/>
                  </a:cubicBezTo>
                  <a:cubicBezTo>
                    <a:pt x="385" y="1521"/>
                    <a:pt x="385" y="1521"/>
                    <a:pt x="385" y="1521"/>
                  </a:cubicBezTo>
                  <a:cubicBezTo>
                    <a:pt x="385" y="1519"/>
                    <a:pt x="385" y="1519"/>
                    <a:pt x="385" y="1519"/>
                  </a:cubicBezTo>
                  <a:cubicBezTo>
                    <a:pt x="382" y="1519"/>
                    <a:pt x="383" y="1519"/>
                    <a:pt x="383" y="1519"/>
                  </a:cubicBezTo>
                  <a:cubicBezTo>
                    <a:pt x="383" y="1518"/>
                    <a:pt x="383" y="1518"/>
                    <a:pt x="383" y="1518"/>
                  </a:cubicBezTo>
                  <a:cubicBezTo>
                    <a:pt x="384" y="1518"/>
                    <a:pt x="384" y="1518"/>
                    <a:pt x="384" y="1518"/>
                  </a:cubicBezTo>
                  <a:cubicBezTo>
                    <a:pt x="384" y="1515"/>
                    <a:pt x="381" y="1516"/>
                    <a:pt x="380" y="1516"/>
                  </a:cubicBezTo>
                  <a:cubicBezTo>
                    <a:pt x="380" y="1515"/>
                    <a:pt x="380" y="1515"/>
                    <a:pt x="380" y="1515"/>
                  </a:cubicBezTo>
                  <a:cubicBezTo>
                    <a:pt x="381" y="1515"/>
                    <a:pt x="381" y="1515"/>
                    <a:pt x="381" y="1515"/>
                  </a:cubicBezTo>
                  <a:cubicBezTo>
                    <a:pt x="381" y="1514"/>
                    <a:pt x="381" y="1514"/>
                    <a:pt x="381" y="1514"/>
                  </a:cubicBezTo>
                  <a:cubicBezTo>
                    <a:pt x="384" y="1514"/>
                    <a:pt x="383" y="1514"/>
                    <a:pt x="384" y="1514"/>
                  </a:cubicBezTo>
                  <a:cubicBezTo>
                    <a:pt x="384" y="1512"/>
                    <a:pt x="384" y="1512"/>
                    <a:pt x="384" y="1512"/>
                  </a:cubicBezTo>
                  <a:cubicBezTo>
                    <a:pt x="385" y="1514"/>
                    <a:pt x="385" y="1514"/>
                    <a:pt x="385" y="1514"/>
                  </a:cubicBezTo>
                  <a:cubicBezTo>
                    <a:pt x="385" y="1512"/>
                    <a:pt x="385" y="1512"/>
                    <a:pt x="385" y="1512"/>
                  </a:cubicBezTo>
                  <a:cubicBezTo>
                    <a:pt x="386" y="1514"/>
                    <a:pt x="386" y="1514"/>
                    <a:pt x="386" y="1514"/>
                  </a:cubicBezTo>
                  <a:cubicBezTo>
                    <a:pt x="386" y="1512"/>
                    <a:pt x="386" y="1512"/>
                    <a:pt x="386" y="1512"/>
                  </a:cubicBezTo>
                  <a:cubicBezTo>
                    <a:pt x="389" y="1512"/>
                    <a:pt x="391" y="1512"/>
                    <a:pt x="392" y="1512"/>
                  </a:cubicBezTo>
                  <a:cubicBezTo>
                    <a:pt x="392" y="1511"/>
                    <a:pt x="392" y="1511"/>
                    <a:pt x="392" y="1511"/>
                  </a:cubicBezTo>
                  <a:cubicBezTo>
                    <a:pt x="395" y="1511"/>
                    <a:pt x="395" y="1511"/>
                    <a:pt x="396" y="1511"/>
                  </a:cubicBezTo>
                  <a:cubicBezTo>
                    <a:pt x="394" y="1510"/>
                    <a:pt x="394" y="1510"/>
                    <a:pt x="394" y="1510"/>
                  </a:cubicBezTo>
                  <a:cubicBezTo>
                    <a:pt x="396" y="1510"/>
                    <a:pt x="396" y="1510"/>
                    <a:pt x="396" y="1510"/>
                  </a:cubicBezTo>
                  <a:cubicBezTo>
                    <a:pt x="396" y="1507"/>
                    <a:pt x="396" y="1508"/>
                    <a:pt x="396" y="1508"/>
                  </a:cubicBezTo>
                  <a:cubicBezTo>
                    <a:pt x="397" y="1508"/>
                    <a:pt x="397" y="1508"/>
                    <a:pt x="397" y="1508"/>
                  </a:cubicBezTo>
                  <a:cubicBezTo>
                    <a:pt x="396" y="1504"/>
                    <a:pt x="399" y="1504"/>
                    <a:pt x="398" y="1503"/>
                  </a:cubicBezTo>
                  <a:cubicBezTo>
                    <a:pt x="397" y="1503"/>
                    <a:pt x="397" y="1503"/>
                    <a:pt x="397" y="1503"/>
                  </a:cubicBezTo>
                  <a:cubicBezTo>
                    <a:pt x="397" y="1502"/>
                    <a:pt x="397" y="1502"/>
                    <a:pt x="397" y="1502"/>
                  </a:cubicBezTo>
                  <a:cubicBezTo>
                    <a:pt x="396" y="1502"/>
                    <a:pt x="396" y="1502"/>
                    <a:pt x="396" y="1502"/>
                  </a:cubicBezTo>
                  <a:cubicBezTo>
                    <a:pt x="396" y="1501"/>
                    <a:pt x="396" y="1501"/>
                    <a:pt x="396" y="1501"/>
                  </a:cubicBezTo>
                  <a:cubicBezTo>
                    <a:pt x="394" y="1501"/>
                    <a:pt x="394" y="1501"/>
                    <a:pt x="394" y="1501"/>
                  </a:cubicBezTo>
                  <a:cubicBezTo>
                    <a:pt x="395" y="1504"/>
                    <a:pt x="394" y="1505"/>
                    <a:pt x="393" y="1505"/>
                  </a:cubicBezTo>
                  <a:cubicBezTo>
                    <a:pt x="393" y="1503"/>
                    <a:pt x="393" y="1502"/>
                    <a:pt x="393" y="1502"/>
                  </a:cubicBezTo>
                  <a:cubicBezTo>
                    <a:pt x="392" y="1502"/>
                    <a:pt x="392" y="1502"/>
                    <a:pt x="392" y="1502"/>
                  </a:cubicBezTo>
                  <a:cubicBezTo>
                    <a:pt x="392" y="1499"/>
                    <a:pt x="392" y="1498"/>
                    <a:pt x="392" y="1498"/>
                  </a:cubicBezTo>
                  <a:cubicBezTo>
                    <a:pt x="389" y="1498"/>
                    <a:pt x="390" y="1498"/>
                    <a:pt x="390" y="1498"/>
                  </a:cubicBezTo>
                  <a:cubicBezTo>
                    <a:pt x="390" y="1497"/>
                    <a:pt x="390" y="1497"/>
                    <a:pt x="390" y="1497"/>
                  </a:cubicBezTo>
                  <a:cubicBezTo>
                    <a:pt x="388" y="1497"/>
                    <a:pt x="388" y="1497"/>
                    <a:pt x="388" y="1497"/>
                  </a:cubicBezTo>
                  <a:cubicBezTo>
                    <a:pt x="388" y="1496"/>
                    <a:pt x="388" y="1496"/>
                    <a:pt x="388" y="1496"/>
                  </a:cubicBezTo>
                  <a:cubicBezTo>
                    <a:pt x="387" y="1496"/>
                    <a:pt x="387" y="1496"/>
                    <a:pt x="387" y="1496"/>
                  </a:cubicBezTo>
                  <a:cubicBezTo>
                    <a:pt x="387" y="1497"/>
                    <a:pt x="387" y="1497"/>
                    <a:pt x="387" y="1497"/>
                  </a:cubicBezTo>
                  <a:cubicBezTo>
                    <a:pt x="388" y="1497"/>
                    <a:pt x="388" y="1497"/>
                    <a:pt x="388" y="1497"/>
                  </a:cubicBezTo>
                  <a:cubicBezTo>
                    <a:pt x="388" y="1500"/>
                    <a:pt x="388" y="1499"/>
                    <a:pt x="388" y="1499"/>
                  </a:cubicBezTo>
                  <a:cubicBezTo>
                    <a:pt x="387" y="1499"/>
                    <a:pt x="387" y="1499"/>
                    <a:pt x="387" y="1499"/>
                  </a:cubicBezTo>
                  <a:cubicBezTo>
                    <a:pt x="387" y="1501"/>
                    <a:pt x="387" y="1501"/>
                    <a:pt x="387" y="1501"/>
                  </a:cubicBezTo>
                  <a:cubicBezTo>
                    <a:pt x="385" y="1501"/>
                    <a:pt x="384" y="1501"/>
                    <a:pt x="384" y="1501"/>
                  </a:cubicBezTo>
                  <a:cubicBezTo>
                    <a:pt x="384" y="1502"/>
                    <a:pt x="384" y="1502"/>
                    <a:pt x="384" y="1502"/>
                  </a:cubicBezTo>
                  <a:cubicBezTo>
                    <a:pt x="381" y="1502"/>
                    <a:pt x="379" y="1502"/>
                    <a:pt x="378" y="1502"/>
                  </a:cubicBezTo>
                  <a:cubicBezTo>
                    <a:pt x="378" y="1501"/>
                    <a:pt x="378" y="1501"/>
                    <a:pt x="378" y="1501"/>
                  </a:cubicBezTo>
                  <a:cubicBezTo>
                    <a:pt x="379" y="1501"/>
                    <a:pt x="379" y="1501"/>
                    <a:pt x="379" y="1501"/>
                  </a:cubicBezTo>
                  <a:cubicBezTo>
                    <a:pt x="379" y="1499"/>
                    <a:pt x="379" y="1499"/>
                    <a:pt x="379" y="1499"/>
                  </a:cubicBezTo>
                  <a:cubicBezTo>
                    <a:pt x="380" y="1499"/>
                    <a:pt x="380" y="1499"/>
                    <a:pt x="380" y="1499"/>
                  </a:cubicBezTo>
                  <a:cubicBezTo>
                    <a:pt x="380" y="1501"/>
                    <a:pt x="380" y="1501"/>
                    <a:pt x="380" y="1501"/>
                  </a:cubicBezTo>
                  <a:cubicBezTo>
                    <a:pt x="381" y="1499"/>
                    <a:pt x="381" y="1499"/>
                    <a:pt x="381" y="1499"/>
                  </a:cubicBezTo>
                  <a:cubicBezTo>
                    <a:pt x="380" y="1499"/>
                    <a:pt x="380" y="1499"/>
                    <a:pt x="380" y="1499"/>
                  </a:cubicBezTo>
                  <a:cubicBezTo>
                    <a:pt x="380" y="1498"/>
                    <a:pt x="380" y="1498"/>
                    <a:pt x="380" y="1498"/>
                  </a:cubicBezTo>
                  <a:cubicBezTo>
                    <a:pt x="381" y="1498"/>
                    <a:pt x="381" y="1498"/>
                    <a:pt x="381" y="1498"/>
                  </a:cubicBezTo>
                  <a:cubicBezTo>
                    <a:pt x="381" y="1497"/>
                    <a:pt x="381" y="1497"/>
                    <a:pt x="381" y="1497"/>
                  </a:cubicBezTo>
                  <a:cubicBezTo>
                    <a:pt x="383" y="1497"/>
                    <a:pt x="383" y="1497"/>
                    <a:pt x="383" y="1497"/>
                  </a:cubicBezTo>
                  <a:cubicBezTo>
                    <a:pt x="383" y="1496"/>
                    <a:pt x="383" y="1496"/>
                    <a:pt x="383" y="1496"/>
                  </a:cubicBezTo>
                  <a:cubicBezTo>
                    <a:pt x="384" y="1496"/>
                    <a:pt x="384" y="1496"/>
                    <a:pt x="384" y="1496"/>
                  </a:cubicBezTo>
                  <a:cubicBezTo>
                    <a:pt x="384" y="1495"/>
                    <a:pt x="384" y="1495"/>
                    <a:pt x="384" y="1495"/>
                  </a:cubicBezTo>
                  <a:cubicBezTo>
                    <a:pt x="386" y="1495"/>
                    <a:pt x="386" y="1495"/>
                    <a:pt x="386" y="1495"/>
                  </a:cubicBezTo>
                  <a:cubicBezTo>
                    <a:pt x="386" y="1493"/>
                    <a:pt x="386" y="1493"/>
                    <a:pt x="386" y="1493"/>
                  </a:cubicBezTo>
                  <a:cubicBezTo>
                    <a:pt x="387" y="1493"/>
                    <a:pt x="387" y="1493"/>
                    <a:pt x="387" y="1493"/>
                  </a:cubicBezTo>
                  <a:cubicBezTo>
                    <a:pt x="387" y="1491"/>
                    <a:pt x="387" y="1491"/>
                    <a:pt x="387" y="1491"/>
                  </a:cubicBezTo>
                  <a:cubicBezTo>
                    <a:pt x="390" y="1491"/>
                    <a:pt x="391" y="1489"/>
                    <a:pt x="391" y="1490"/>
                  </a:cubicBezTo>
                  <a:cubicBezTo>
                    <a:pt x="391" y="1489"/>
                    <a:pt x="391" y="1489"/>
                    <a:pt x="391" y="1489"/>
                  </a:cubicBezTo>
                  <a:cubicBezTo>
                    <a:pt x="393" y="1487"/>
                    <a:pt x="393" y="1487"/>
                    <a:pt x="393" y="1487"/>
                  </a:cubicBezTo>
                  <a:cubicBezTo>
                    <a:pt x="393" y="1489"/>
                    <a:pt x="393" y="1489"/>
                    <a:pt x="393" y="1489"/>
                  </a:cubicBezTo>
                  <a:cubicBezTo>
                    <a:pt x="394" y="1487"/>
                    <a:pt x="394" y="1487"/>
                    <a:pt x="394" y="1487"/>
                  </a:cubicBezTo>
                  <a:cubicBezTo>
                    <a:pt x="394" y="1490"/>
                    <a:pt x="393" y="1490"/>
                    <a:pt x="393" y="1491"/>
                  </a:cubicBezTo>
                  <a:cubicBezTo>
                    <a:pt x="396" y="1491"/>
                    <a:pt x="395" y="1493"/>
                    <a:pt x="396" y="1492"/>
                  </a:cubicBezTo>
                  <a:cubicBezTo>
                    <a:pt x="396" y="1489"/>
                    <a:pt x="396" y="1490"/>
                    <a:pt x="396" y="1490"/>
                  </a:cubicBezTo>
                  <a:cubicBezTo>
                    <a:pt x="397" y="1490"/>
                    <a:pt x="397" y="1490"/>
                    <a:pt x="397" y="1490"/>
                  </a:cubicBezTo>
                  <a:cubicBezTo>
                    <a:pt x="397" y="1487"/>
                    <a:pt x="397" y="1487"/>
                    <a:pt x="397" y="1486"/>
                  </a:cubicBezTo>
                  <a:cubicBezTo>
                    <a:pt x="394" y="1487"/>
                    <a:pt x="393" y="1485"/>
                    <a:pt x="393" y="1485"/>
                  </a:cubicBezTo>
                  <a:cubicBezTo>
                    <a:pt x="392" y="1486"/>
                    <a:pt x="392" y="1486"/>
                    <a:pt x="392" y="1486"/>
                  </a:cubicBezTo>
                  <a:cubicBezTo>
                    <a:pt x="392" y="1483"/>
                    <a:pt x="392" y="1481"/>
                    <a:pt x="392" y="1480"/>
                  </a:cubicBezTo>
                  <a:cubicBezTo>
                    <a:pt x="395" y="1480"/>
                    <a:pt x="394" y="1482"/>
                    <a:pt x="394" y="1482"/>
                  </a:cubicBezTo>
                  <a:cubicBezTo>
                    <a:pt x="394" y="1479"/>
                    <a:pt x="394" y="1479"/>
                    <a:pt x="394" y="1479"/>
                  </a:cubicBezTo>
                  <a:cubicBezTo>
                    <a:pt x="396" y="1479"/>
                    <a:pt x="396" y="1479"/>
                    <a:pt x="396" y="1479"/>
                  </a:cubicBezTo>
                  <a:cubicBezTo>
                    <a:pt x="396" y="1482"/>
                    <a:pt x="397" y="1482"/>
                    <a:pt x="397" y="1483"/>
                  </a:cubicBezTo>
                  <a:cubicBezTo>
                    <a:pt x="398" y="1483"/>
                    <a:pt x="398" y="1483"/>
                    <a:pt x="398" y="1483"/>
                  </a:cubicBezTo>
                  <a:cubicBezTo>
                    <a:pt x="397" y="1480"/>
                    <a:pt x="396" y="1480"/>
                    <a:pt x="397" y="1479"/>
                  </a:cubicBezTo>
                  <a:cubicBezTo>
                    <a:pt x="396" y="1479"/>
                    <a:pt x="396" y="1479"/>
                    <a:pt x="396" y="1479"/>
                  </a:cubicBezTo>
                  <a:cubicBezTo>
                    <a:pt x="396" y="1476"/>
                    <a:pt x="396" y="1475"/>
                    <a:pt x="396" y="1474"/>
                  </a:cubicBezTo>
                  <a:cubicBezTo>
                    <a:pt x="392" y="1474"/>
                    <a:pt x="391" y="1476"/>
                    <a:pt x="391" y="1477"/>
                  </a:cubicBezTo>
                  <a:cubicBezTo>
                    <a:pt x="388" y="1477"/>
                    <a:pt x="389" y="1478"/>
                    <a:pt x="388" y="1478"/>
                  </a:cubicBezTo>
                  <a:cubicBezTo>
                    <a:pt x="390" y="1478"/>
                    <a:pt x="390" y="1478"/>
                    <a:pt x="390" y="1478"/>
                  </a:cubicBezTo>
                  <a:cubicBezTo>
                    <a:pt x="390" y="1481"/>
                    <a:pt x="390" y="1480"/>
                    <a:pt x="390" y="1480"/>
                  </a:cubicBezTo>
                  <a:cubicBezTo>
                    <a:pt x="387" y="1480"/>
                    <a:pt x="388" y="1480"/>
                    <a:pt x="387" y="1480"/>
                  </a:cubicBezTo>
                  <a:cubicBezTo>
                    <a:pt x="387" y="1482"/>
                    <a:pt x="387" y="1482"/>
                    <a:pt x="387" y="1482"/>
                  </a:cubicBezTo>
                  <a:cubicBezTo>
                    <a:pt x="388" y="1482"/>
                    <a:pt x="388" y="1482"/>
                    <a:pt x="388" y="1482"/>
                  </a:cubicBezTo>
                  <a:cubicBezTo>
                    <a:pt x="388" y="1483"/>
                    <a:pt x="388" y="1483"/>
                    <a:pt x="388" y="1483"/>
                  </a:cubicBezTo>
                  <a:cubicBezTo>
                    <a:pt x="386" y="1483"/>
                    <a:pt x="386" y="1483"/>
                    <a:pt x="386" y="1483"/>
                  </a:cubicBezTo>
                  <a:cubicBezTo>
                    <a:pt x="387" y="1484"/>
                    <a:pt x="387" y="1484"/>
                    <a:pt x="387" y="1484"/>
                  </a:cubicBezTo>
                  <a:cubicBezTo>
                    <a:pt x="384" y="1484"/>
                    <a:pt x="385" y="1481"/>
                    <a:pt x="385" y="1480"/>
                  </a:cubicBezTo>
                  <a:cubicBezTo>
                    <a:pt x="384" y="1480"/>
                    <a:pt x="384" y="1480"/>
                    <a:pt x="384" y="1480"/>
                  </a:cubicBezTo>
                  <a:cubicBezTo>
                    <a:pt x="384" y="1483"/>
                    <a:pt x="384" y="1484"/>
                    <a:pt x="384" y="1484"/>
                  </a:cubicBezTo>
                  <a:cubicBezTo>
                    <a:pt x="383" y="1484"/>
                    <a:pt x="383" y="1484"/>
                    <a:pt x="383" y="1484"/>
                  </a:cubicBezTo>
                  <a:cubicBezTo>
                    <a:pt x="383" y="1485"/>
                    <a:pt x="383" y="1485"/>
                    <a:pt x="383" y="1485"/>
                  </a:cubicBezTo>
                  <a:cubicBezTo>
                    <a:pt x="379" y="1484"/>
                    <a:pt x="379" y="1487"/>
                    <a:pt x="379" y="1487"/>
                  </a:cubicBezTo>
                  <a:cubicBezTo>
                    <a:pt x="376" y="1487"/>
                    <a:pt x="376" y="1489"/>
                    <a:pt x="375" y="1489"/>
                  </a:cubicBezTo>
                  <a:cubicBezTo>
                    <a:pt x="375" y="1487"/>
                    <a:pt x="375" y="1487"/>
                    <a:pt x="375" y="1487"/>
                  </a:cubicBezTo>
                  <a:cubicBezTo>
                    <a:pt x="372" y="1488"/>
                    <a:pt x="373" y="1490"/>
                    <a:pt x="373" y="1490"/>
                  </a:cubicBezTo>
                  <a:cubicBezTo>
                    <a:pt x="372" y="1490"/>
                    <a:pt x="372" y="1490"/>
                    <a:pt x="372" y="1490"/>
                  </a:cubicBezTo>
                  <a:cubicBezTo>
                    <a:pt x="372" y="1493"/>
                    <a:pt x="369" y="1492"/>
                    <a:pt x="369" y="1492"/>
                  </a:cubicBezTo>
                  <a:cubicBezTo>
                    <a:pt x="369" y="1491"/>
                    <a:pt x="369" y="1491"/>
                    <a:pt x="369" y="1491"/>
                  </a:cubicBezTo>
                  <a:cubicBezTo>
                    <a:pt x="366" y="1491"/>
                    <a:pt x="364" y="1491"/>
                    <a:pt x="362" y="1491"/>
                  </a:cubicBezTo>
                  <a:cubicBezTo>
                    <a:pt x="363" y="1494"/>
                    <a:pt x="361" y="1494"/>
                    <a:pt x="361" y="1495"/>
                  </a:cubicBezTo>
                  <a:cubicBezTo>
                    <a:pt x="360" y="1493"/>
                    <a:pt x="359" y="1494"/>
                    <a:pt x="359" y="1493"/>
                  </a:cubicBezTo>
                  <a:cubicBezTo>
                    <a:pt x="359" y="1495"/>
                    <a:pt x="359" y="1495"/>
                    <a:pt x="359" y="1495"/>
                  </a:cubicBezTo>
                  <a:cubicBezTo>
                    <a:pt x="358" y="1495"/>
                    <a:pt x="358" y="1495"/>
                    <a:pt x="358" y="1495"/>
                  </a:cubicBezTo>
                  <a:cubicBezTo>
                    <a:pt x="358" y="1493"/>
                    <a:pt x="358" y="1493"/>
                    <a:pt x="358" y="1493"/>
                  </a:cubicBezTo>
                  <a:cubicBezTo>
                    <a:pt x="354" y="1491"/>
                    <a:pt x="355" y="1492"/>
                    <a:pt x="353" y="1492"/>
                  </a:cubicBezTo>
                  <a:cubicBezTo>
                    <a:pt x="353" y="1495"/>
                    <a:pt x="351" y="1494"/>
                    <a:pt x="352" y="1495"/>
                  </a:cubicBezTo>
                  <a:cubicBezTo>
                    <a:pt x="352" y="1493"/>
                    <a:pt x="352" y="1493"/>
                    <a:pt x="352" y="1493"/>
                  </a:cubicBezTo>
                  <a:cubicBezTo>
                    <a:pt x="351" y="1493"/>
                    <a:pt x="351" y="1493"/>
                    <a:pt x="351" y="1493"/>
                  </a:cubicBezTo>
                  <a:cubicBezTo>
                    <a:pt x="351" y="1495"/>
                    <a:pt x="351" y="1495"/>
                    <a:pt x="351" y="1495"/>
                  </a:cubicBezTo>
                  <a:cubicBezTo>
                    <a:pt x="345" y="1494"/>
                    <a:pt x="341" y="1496"/>
                    <a:pt x="341" y="1498"/>
                  </a:cubicBezTo>
                  <a:cubicBezTo>
                    <a:pt x="340" y="1498"/>
                    <a:pt x="340" y="1498"/>
                    <a:pt x="340" y="1498"/>
                  </a:cubicBezTo>
                  <a:cubicBezTo>
                    <a:pt x="340" y="1501"/>
                    <a:pt x="340" y="1501"/>
                    <a:pt x="340" y="1502"/>
                  </a:cubicBezTo>
                  <a:cubicBezTo>
                    <a:pt x="339" y="1502"/>
                    <a:pt x="339" y="1502"/>
                    <a:pt x="339" y="1502"/>
                  </a:cubicBezTo>
                  <a:cubicBezTo>
                    <a:pt x="339" y="1504"/>
                    <a:pt x="339" y="1504"/>
                    <a:pt x="339" y="1504"/>
                  </a:cubicBezTo>
                  <a:cubicBezTo>
                    <a:pt x="340" y="1504"/>
                    <a:pt x="340" y="1504"/>
                    <a:pt x="340" y="1504"/>
                  </a:cubicBezTo>
                  <a:cubicBezTo>
                    <a:pt x="340" y="1507"/>
                    <a:pt x="340" y="1507"/>
                    <a:pt x="340" y="1508"/>
                  </a:cubicBezTo>
                  <a:cubicBezTo>
                    <a:pt x="337" y="1508"/>
                    <a:pt x="338" y="1508"/>
                    <a:pt x="337" y="1508"/>
                  </a:cubicBezTo>
                  <a:cubicBezTo>
                    <a:pt x="339" y="1511"/>
                    <a:pt x="339" y="1512"/>
                    <a:pt x="339" y="1514"/>
                  </a:cubicBezTo>
                  <a:cubicBezTo>
                    <a:pt x="340" y="1514"/>
                    <a:pt x="340" y="1514"/>
                    <a:pt x="340" y="1514"/>
                  </a:cubicBezTo>
                  <a:cubicBezTo>
                    <a:pt x="340" y="1515"/>
                    <a:pt x="340" y="1515"/>
                    <a:pt x="340" y="1515"/>
                  </a:cubicBezTo>
                  <a:cubicBezTo>
                    <a:pt x="337" y="1515"/>
                    <a:pt x="338" y="1513"/>
                    <a:pt x="337" y="1514"/>
                  </a:cubicBezTo>
                  <a:cubicBezTo>
                    <a:pt x="335" y="1516"/>
                    <a:pt x="334" y="1514"/>
                    <a:pt x="334" y="1515"/>
                  </a:cubicBezTo>
                  <a:cubicBezTo>
                    <a:pt x="334" y="1514"/>
                    <a:pt x="334" y="1514"/>
                    <a:pt x="334" y="1514"/>
                  </a:cubicBezTo>
                  <a:cubicBezTo>
                    <a:pt x="333" y="1514"/>
                    <a:pt x="333" y="1514"/>
                    <a:pt x="333" y="1514"/>
                  </a:cubicBezTo>
                  <a:cubicBezTo>
                    <a:pt x="333" y="1515"/>
                    <a:pt x="333" y="1515"/>
                    <a:pt x="333" y="1515"/>
                  </a:cubicBezTo>
                  <a:cubicBezTo>
                    <a:pt x="330" y="1515"/>
                    <a:pt x="331" y="1515"/>
                    <a:pt x="330" y="1515"/>
                  </a:cubicBezTo>
                  <a:cubicBezTo>
                    <a:pt x="330" y="1514"/>
                    <a:pt x="330" y="1514"/>
                    <a:pt x="330" y="1514"/>
                  </a:cubicBezTo>
                  <a:cubicBezTo>
                    <a:pt x="328" y="1514"/>
                    <a:pt x="327" y="1514"/>
                    <a:pt x="327" y="1514"/>
                  </a:cubicBezTo>
                  <a:cubicBezTo>
                    <a:pt x="327" y="1515"/>
                    <a:pt x="327" y="1515"/>
                    <a:pt x="327" y="1515"/>
                  </a:cubicBezTo>
                  <a:cubicBezTo>
                    <a:pt x="324" y="1515"/>
                    <a:pt x="325" y="1515"/>
                    <a:pt x="324" y="1515"/>
                  </a:cubicBezTo>
                  <a:cubicBezTo>
                    <a:pt x="324" y="1516"/>
                    <a:pt x="324" y="1516"/>
                    <a:pt x="324" y="1516"/>
                  </a:cubicBezTo>
                  <a:cubicBezTo>
                    <a:pt x="322" y="1516"/>
                    <a:pt x="321" y="1516"/>
                    <a:pt x="321" y="1516"/>
                  </a:cubicBezTo>
                  <a:cubicBezTo>
                    <a:pt x="321" y="1517"/>
                    <a:pt x="321" y="1517"/>
                    <a:pt x="321" y="1517"/>
                  </a:cubicBezTo>
                  <a:cubicBezTo>
                    <a:pt x="320" y="1517"/>
                    <a:pt x="320" y="1517"/>
                    <a:pt x="320" y="1517"/>
                  </a:cubicBezTo>
                  <a:cubicBezTo>
                    <a:pt x="320" y="1518"/>
                    <a:pt x="320" y="1518"/>
                    <a:pt x="320" y="1518"/>
                  </a:cubicBezTo>
                  <a:cubicBezTo>
                    <a:pt x="319" y="1518"/>
                    <a:pt x="319" y="1518"/>
                    <a:pt x="319" y="1518"/>
                  </a:cubicBezTo>
                  <a:cubicBezTo>
                    <a:pt x="319" y="1517"/>
                    <a:pt x="319" y="1517"/>
                    <a:pt x="319" y="1517"/>
                  </a:cubicBezTo>
                  <a:cubicBezTo>
                    <a:pt x="315" y="1517"/>
                    <a:pt x="316" y="1520"/>
                    <a:pt x="316" y="1519"/>
                  </a:cubicBezTo>
                  <a:cubicBezTo>
                    <a:pt x="313" y="1520"/>
                    <a:pt x="314" y="1522"/>
                    <a:pt x="314" y="1522"/>
                  </a:cubicBezTo>
                  <a:cubicBezTo>
                    <a:pt x="311" y="1522"/>
                    <a:pt x="310" y="1522"/>
                    <a:pt x="310" y="1522"/>
                  </a:cubicBezTo>
                  <a:cubicBezTo>
                    <a:pt x="310" y="1521"/>
                    <a:pt x="310" y="1521"/>
                    <a:pt x="310" y="1521"/>
                  </a:cubicBezTo>
                  <a:cubicBezTo>
                    <a:pt x="307" y="1524"/>
                    <a:pt x="304" y="1521"/>
                    <a:pt x="303" y="1522"/>
                  </a:cubicBezTo>
                  <a:cubicBezTo>
                    <a:pt x="303" y="1523"/>
                    <a:pt x="303" y="1523"/>
                    <a:pt x="303" y="1523"/>
                  </a:cubicBezTo>
                  <a:cubicBezTo>
                    <a:pt x="300" y="1523"/>
                    <a:pt x="301" y="1523"/>
                    <a:pt x="301" y="1523"/>
                  </a:cubicBezTo>
                  <a:cubicBezTo>
                    <a:pt x="302" y="1522"/>
                    <a:pt x="302" y="1522"/>
                    <a:pt x="302" y="1522"/>
                  </a:cubicBezTo>
                  <a:cubicBezTo>
                    <a:pt x="301" y="1522"/>
                    <a:pt x="301" y="1522"/>
                    <a:pt x="301" y="1522"/>
                  </a:cubicBezTo>
                  <a:cubicBezTo>
                    <a:pt x="301" y="1521"/>
                    <a:pt x="301" y="1521"/>
                    <a:pt x="301" y="1521"/>
                  </a:cubicBezTo>
                  <a:cubicBezTo>
                    <a:pt x="298" y="1521"/>
                    <a:pt x="297" y="1521"/>
                    <a:pt x="297" y="1521"/>
                  </a:cubicBezTo>
                  <a:cubicBezTo>
                    <a:pt x="297" y="1522"/>
                    <a:pt x="297" y="1522"/>
                    <a:pt x="297" y="1522"/>
                  </a:cubicBezTo>
                  <a:cubicBezTo>
                    <a:pt x="294" y="1522"/>
                    <a:pt x="295" y="1522"/>
                    <a:pt x="295" y="1522"/>
                  </a:cubicBezTo>
                  <a:cubicBezTo>
                    <a:pt x="295" y="1521"/>
                    <a:pt x="295" y="1521"/>
                    <a:pt x="295" y="1521"/>
                  </a:cubicBezTo>
                  <a:cubicBezTo>
                    <a:pt x="296" y="1521"/>
                    <a:pt x="296" y="1521"/>
                    <a:pt x="296" y="1521"/>
                  </a:cubicBezTo>
                  <a:cubicBezTo>
                    <a:pt x="296" y="1518"/>
                    <a:pt x="293" y="1517"/>
                    <a:pt x="294" y="1517"/>
                  </a:cubicBezTo>
                  <a:cubicBezTo>
                    <a:pt x="297" y="1517"/>
                    <a:pt x="299" y="1517"/>
                    <a:pt x="301" y="1517"/>
                  </a:cubicBezTo>
                  <a:cubicBezTo>
                    <a:pt x="301" y="1514"/>
                    <a:pt x="301" y="1515"/>
                    <a:pt x="301" y="1515"/>
                  </a:cubicBezTo>
                  <a:cubicBezTo>
                    <a:pt x="302" y="1515"/>
                    <a:pt x="302" y="1515"/>
                    <a:pt x="302" y="1515"/>
                  </a:cubicBezTo>
                  <a:cubicBezTo>
                    <a:pt x="302" y="1512"/>
                    <a:pt x="302" y="1513"/>
                    <a:pt x="302" y="1512"/>
                  </a:cubicBezTo>
                  <a:cubicBezTo>
                    <a:pt x="301" y="1512"/>
                    <a:pt x="301" y="1512"/>
                    <a:pt x="301" y="1512"/>
                  </a:cubicBezTo>
                  <a:cubicBezTo>
                    <a:pt x="301" y="1510"/>
                    <a:pt x="301" y="1509"/>
                    <a:pt x="301" y="1509"/>
                  </a:cubicBezTo>
                  <a:cubicBezTo>
                    <a:pt x="302" y="1509"/>
                    <a:pt x="302" y="1509"/>
                    <a:pt x="302" y="1509"/>
                  </a:cubicBezTo>
                  <a:cubicBezTo>
                    <a:pt x="302" y="1508"/>
                    <a:pt x="302" y="1508"/>
                    <a:pt x="302" y="1508"/>
                  </a:cubicBezTo>
                  <a:cubicBezTo>
                    <a:pt x="304" y="1507"/>
                    <a:pt x="304" y="1509"/>
                    <a:pt x="304" y="1509"/>
                  </a:cubicBezTo>
                  <a:cubicBezTo>
                    <a:pt x="304" y="1505"/>
                    <a:pt x="306" y="1505"/>
                    <a:pt x="305" y="1504"/>
                  </a:cubicBezTo>
                  <a:cubicBezTo>
                    <a:pt x="307" y="1504"/>
                    <a:pt x="307" y="1504"/>
                    <a:pt x="307" y="1504"/>
                  </a:cubicBezTo>
                  <a:cubicBezTo>
                    <a:pt x="307" y="1505"/>
                    <a:pt x="307" y="1505"/>
                    <a:pt x="307" y="1505"/>
                  </a:cubicBezTo>
                  <a:cubicBezTo>
                    <a:pt x="308" y="1505"/>
                    <a:pt x="308" y="1505"/>
                    <a:pt x="308" y="1505"/>
                  </a:cubicBezTo>
                  <a:cubicBezTo>
                    <a:pt x="308" y="1506"/>
                    <a:pt x="308" y="1506"/>
                    <a:pt x="308" y="1506"/>
                  </a:cubicBezTo>
                  <a:cubicBezTo>
                    <a:pt x="309" y="1506"/>
                    <a:pt x="309" y="1506"/>
                    <a:pt x="309" y="1506"/>
                  </a:cubicBezTo>
                  <a:cubicBezTo>
                    <a:pt x="309" y="1505"/>
                    <a:pt x="309" y="1505"/>
                    <a:pt x="309" y="1505"/>
                  </a:cubicBezTo>
                  <a:cubicBezTo>
                    <a:pt x="312" y="1505"/>
                    <a:pt x="313" y="1505"/>
                    <a:pt x="314" y="1505"/>
                  </a:cubicBezTo>
                  <a:cubicBezTo>
                    <a:pt x="314" y="1504"/>
                    <a:pt x="314" y="1504"/>
                    <a:pt x="314" y="1504"/>
                  </a:cubicBezTo>
                  <a:cubicBezTo>
                    <a:pt x="317" y="1504"/>
                    <a:pt x="316" y="1504"/>
                    <a:pt x="316" y="1504"/>
                  </a:cubicBezTo>
                  <a:cubicBezTo>
                    <a:pt x="316" y="1503"/>
                    <a:pt x="316" y="1503"/>
                    <a:pt x="316" y="1503"/>
                  </a:cubicBezTo>
                  <a:cubicBezTo>
                    <a:pt x="319" y="1501"/>
                    <a:pt x="318" y="1502"/>
                    <a:pt x="320" y="1502"/>
                  </a:cubicBezTo>
                  <a:cubicBezTo>
                    <a:pt x="320" y="1501"/>
                    <a:pt x="320" y="1501"/>
                    <a:pt x="320" y="1501"/>
                  </a:cubicBezTo>
                  <a:cubicBezTo>
                    <a:pt x="322" y="1501"/>
                    <a:pt x="322" y="1501"/>
                    <a:pt x="322" y="1501"/>
                  </a:cubicBezTo>
                  <a:cubicBezTo>
                    <a:pt x="322" y="1499"/>
                    <a:pt x="322" y="1499"/>
                    <a:pt x="322" y="1499"/>
                  </a:cubicBezTo>
                  <a:cubicBezTo>
                    <a:pt x="327" y="1500"/>
                    <a:pt x="328" y="1496"/>
                    <a:pt x="328" y="1495"/>
                  </a:cubicBezTo>
                  <a:cubicBezTo>
                    <a:pt x="327" y="1495"/>
                    <a:pt x="327" y="1495"/>
                    <a:pt x="327" y="1495"/>
                  </a:cubicBezTo>
                  <a:cubicBezTo>
                    <a:pt x="327" y="1492"/>
                    <a:pt x="327" y="1492"/>
                    <a:pt x="327" y="1492"/>
                  </a:cubicBezTo>
                  <a:cubicBezTo>
                    <a:pt x="330" y="1492"/>
                    <a:pt x="329" y="1492"/>
                    <a:pt x="329" y="1492"/>
                  </a:cubicBezTo>
                  <a:cubicBezTo>
                    <a:pt x="329" y="1491"/>
                    <a:pt x="329" y="1491"/>
                    <a:pt x="329" y="1491"/>
                  </a:cubicBezTo>
                  <a:cubicBezTo>
                    <a:pt x="332" y="1491"/>
                    <a:pt x="334" y="1491"/>
                    <a:pt x="335" y="1491"/>
                  </a:cubicBezTo>
                  <a:cubicBezTo>
                    <a:pt x="335" y="1492"/>
                    <a:pt x="335" y="1492"/>
                    <a:pt x="335" y="1492"/>
                  </a:cubicBezTo>
                  <a:cubicBezTo>
                    <a:pt x="340" y="1493"/>
                    <a:pt x="342" y="1491"/>
                    <a:pt x="345" y="1491"/>
                  </a:cubicBezTo>
                  <a:cubicBezTo>
                    <a:pt x="345" y="1490"/>
                    <a:pt x="345" y="1490"/>
                    <a:pt x="345" y="1490"/>
                  </a:cubicBezTo>
                  <a:cubicBezTo>
                    <a:pt x="347" y="1490"/>
                    <a:pt x="347" y="1490"/>
                    <a:pt x="347" y="1490"/>
                  </a:cubicBezTo>
                  <a:cubicBezTo>
                    <a:pt x="347" y="1489"/>
                    <a:pt x="347" y="1489"/>
                    <a:pt x="347" y="1489"/>
                  </a:cubicBezTo>
                  <a:cubicBezTo>
                    <a:pt x="348" y="1489"/>
                    <a:pt x="348" y="1489"/>
                    <a:pt x="348" y="1489"/>
                  </a:cubicBezTo>
                  <a:cubicBezTo>
                    <a:pt x="348" y="1486"/>
                    <a:pt x="348" y="1487"/>
                    <a:pt x="348" y="1486"/>
                  </a:cubicBezTo>
                  <a:cubicBezTo>
                    <a:pt x="354" y="1483"/>
                    <a:pt x="359" y="1484"/>
                    <a:pt x="362" y="1483"/>
                  </a:cubicBezTo>
                  <a:cubicBezTo>
                    <a:pt x="362" y="1482"/>
                    <a:pt x="362" y="1482"/>
                    <a:pt x="362" y="1482"/>
                  </a:cubicBezTo>
                  <a:cubicBezTo>
                    <a:pt x="365" y="1482"/>
                    <a:pt x="366" y="1482"/>
                    <a:pt x="366" y="1482"/>
                  </a:cubicBezTo>
                  <a:cubicBezTo>
                    <a:pt x="366" y="1483"/>
                    <a:pt x="366" y="1483"/>
                    <a:pt x="366" y="1483"/>
                  </a:cubicBezTo>
                  <a:cubicBezTo>
                    <a:pt x="369" y="1483"/>
                    <a:pt x="369" y="1483"/>
                    <a:pt x="369" y="1483"/>
                  </a:cubicBezTo>
                  <a:cubicBezTo>
                    <a:pt x="369" y="1482"/>
                    <a:pt x="369" y="1482"/>
                    <a:pt x="369" y="1482"/>
                  </a:cubicBezTo>
                  <a:cubicBezTo>
                    <a:pt x="373" y="1482"/>
                    <a:pt x="374" y="1482"/>
                    <a:pt x="375" y="1482"/>
                  </a:cubicBezTo>
                  <a:cubicBezTo>
                    <a:pt x="375" y="1480"/>
                    <a:pt x="375" y="1480"/>
                    <a:pt x="375" y="1480"/>
                  </a:cubicBezTo>
                  <a:cubicBezTo>
                    <a:pt x="378" y="1480"/>
                    <a:pt x="378" y="1480"/>
                    <a:pt x="378" y="1480"/>
                  </a:cubicBezTo>
                  <a:cubicBezTo>
                    <a:pt x="378" y="1479"/>
                    <a:pt x="378" y="1479"/>
                    <a:pt x="378" y="1479"/>
                  </a:cubicBezTo>
                  <a:cubicBezTo>
                    <a:pt x="381" y="1479"/>
                    <a:pt x="382" y="1479"/>
                    <a:pt x="383" y="1479"/>
                  </a:cubicBezTo>
                  <a:cubicBezTo>
                    <a:pt x="383" y="1478"/>
                    <a:pt x="383" y="1478"/>
                    <a:pt x="383" y="1478"/>
                  </a:cubicBezTo>
                  <a:cubicBezTo>
                    <a:pt x="384" y="1478"/>
                    <a:pt x="384" y="1478"/>
                    <a:pt x="384" y="1478"/>
                  </a:cubicBezTo>
                  <a:cubicBezTo>
                    <a:pt x="384" y="1477"/>
                    <a:pt x="384" y="1477"/>
                    <a:pt x="384" y="1477"/>
                  </a:cubicBezTo>
                  <a:cubicBezTo>
                    <a:pt x="386" y="1477"/>
                    <a:pt x="386" y="1477"/>
                    <a:pt x="386" y="1477"/>
                  </a:cubicBezTo>
                  <a:cubicBezTo>
                    <a:pt x="386" y="1474"/>
                    <a:pt x="384" y="1474"/>
                    <a:pt x="385" y="1473"/>
                  </a:cubicBezTo>
                  <a:cubicBezTo>
                    <a:pt x="386" y="1473"/>
                    <a:pt x="386" y="1473"/>
                    <a:pt x="386" y="1473"/>
                  </a:cubicBezTo>
                  <a:cubicBezTo>
                    <a:pt x="385" y="1472"/>
                    <a:pt x="385" y="1472"/>
                    <a:pt x="385" y="1472"/>
                  </a:cubicBezTo>
                  <a:cubicBezTo>
                    <a:pt x="384" y="1473"/>
                    <a:pt x="384" y="1473"/>
                    <a:pt x="384" y="1473"/>
                  </a:cubicBezTo>
                  <a:cubicBezTo>
                    <a:pt x="384" y="1471"/>
                    <a:pt x="384" y="1471"/>
                    <a:pt x="384" y="1471"/>
                  </a:cubicBezTo>
                  <a:cubicBezTo>
                    <a:pt x="380" y="1474"/>
                    <a:pt x="378" y="1473"/>
                    <a:pt x="377" y="1473"/>
                  </a:cubicBezTo>
                  <a:cubicBezTo>
                    <a:pt x="377" y="1472"/>
                    <a:pt x="377" y="1472"/>
                    <a:pt x="377" y="1472"/>
                  </a:cubicBezTo>
                  <a:cubicBezTo>
                    <a:pt x="379" y="1472"/>
                    <a:pt x="379" y="1472"/>
                    <a:pt x="379" y="1472"/>
                  </a:cubicBezTo>
                  <a:cubicBezTo>
                    <a:pt x="379" y="1471"/>
                    <a:pt x="379" y="1471"/>
                    <a:pt x="379" y="1471"/>
                  </a:cubicBezTo>
                  <a:cubicBezTo>
                    <a:pt x="378" y="1471"/>
                    <a:pt x="378" y="1471"/>
                    <a:pt x="378" y="1471"/>
                  </a:cubicBezTo>
                  <a:cubicBezTo>
                    <a:pt x="378" y="1470"/>
                    <a:pt x="378" y="1470"/>
                    <a:pt x="378" y="1470"/>
                  </a:cubicBezTo>
                  <a:cubicBezTo>
                    <a:pt x="375" y="1470"/>
                    <a:pt x="376" y="1470"/>
                    <a:pt x="375" y="1470"/>
                  </a:cubicBezTo>
                  <a:cubicBezTo>
                    <a:pt x="378" y="1468"/>
                    <a:pt x="378" y="1468"/>
                    <a:pt x="378" y="1468"/>
                  </a:cubicBezTo>
                  <a:cubicBezTo>
                    <a:pt x="378" y="1467"/>
                    <a:pt x="378" y="1467"/>
                    <a:pt x="378" y="1467"/>
                  </a:cubicBezTo>
                  <a:cubicBezTo>
                    <a:pt x="379" y="1468"/>
                    <a:pt x="379" y="1468"/>
                    <a:pt x="379" y="1468"/>
                  </a:cubicBezTo>
                  <a:cubicBezTo>
                    <a:pt x="379" y="1467"/>
                    <a:pt x="379" y="1467"/>
                    <a:pt x="379" y="1467"/>
                  </a:cubicBezTo>
                  <a:cubicBezTo>
                    <a:pt x="380" y="1467"/>
                    <a:pt x="380" y="1467"/>
                    <a:pt x="380" y="1467"/>
                  </a:cubicBezTo>
                  <a:cubicBezTo>
                    <a:pt x="380" y="1466"/>
                    <a:pt x="380" y="1466"/>
                    <a:pt x="380" y="1466"/>
                  </a:cubicBezTo>
                  <a:cubicBezTo>
                    <a:pt x="383" y="1466"/>
                    <a:pt x="382" y="1466"/>
                    <a:pt x="383" y="1466"/>
                  </a:cubicBezTo>
                  <a:cubicBezTo>
                    <a:pt x="383" y="1464"/>
                    <a:pt x="383" y="1463"/>
                    <a:pt x="383" y="1463"/>
                  </a:cubicBezTo>
                  <a:cubicBezTo>
                    <a:pt x="381" y="1463"/>
                    <a:pt x="381" y="1463"/>
                    <a:pt x="381" y="1463"/>
                  </a:cubicBezTo>
                  <a:cubicBezTo>
                    <a:pt x="381" y="1464"/>
                    <a:pt x="381" y="1464"/>
                    <a:pt x="381" y="1464"/>
                  </a:cubicBezTo>
                  <a:cubicBezTo>
                    <a:pt x="378" y="1461"/>
                    <a:pt x="382" y="1460"/>
                    <a:pt x="381" y="1460"/>
                  </a:cubicBezTo>
                  <a:cubicBezTo>
                    <a:pt x="378" y="1460"/>
                    <a:pt x="378" y="1462"/>
                    <a:pt x="378" y="1461"/>
                  </a:cubicBezTo>
                  <a:cubicBezTo>
                    <a:pt x="378" y="1460"/>
                    <a:pt x="378" y="1460"/>
                    <a:pt x="378" y="1460"/>
                  </a:cubicBezTo>
                  <a:cubicBezTo>
                    <a:pt x="375" y="1460"/>
                    <a:pt x="376" y="1460"/>
                    <a:pt x="375" y="1460"/>
                  </a:cubicBezTo>
                  <a:cubicBezTo>
                    <a:pt x="375" y="1459"/>
                    <a:pt x="375" y="1459"/>
                    <a:pt x="375" y="1459"/>
                  </a:cubicBezTo>
                  <a:cubicBezTo>
                    <a:pt x="378" y="1459"/>
                    <a:pt x="379" y="1459"/>
                    <a:pt x="379" y="1459"/>
                  </a:cubicBezTo>
                  <a:cubicBezTo>
                    <a:pt x="379" y="1458"/>
                    <a:pt x="379" y="1458"/>
                    <a:pt x="379" y="1458"/>
                  </a:cubicBezTo>
                  <a:cubicBezTo>
                    <a:pt x="376" y="1458"/>
                    <a:pt x="376" y="1458"/>
                    <a:pt x="375" y="1458"/>
                  </a:cubicBezTo>
                  <a:cubicBezTo>
                    <a:pt x="375" y="1457"/>
                    <a:pt x="375" y="1457"/>
                    <a:pt x="375" y="1457"/>
                  </a:cubicBezTo>
                  <a:cubicBezTo>
                    <a:pt x="379" y="1457"/>
                    <a:pt x="381" y="1455"/>
                    <a:pt x="380" y="1454"/>
                  </a:cubicBezTo>
                  <a:cubicBezTo>
                    <a:pt x="379" y="1454"/>
                    <a:pt x="379" y="1454"/>
                    <a:pt x="379" y="1454"/>
                  </a:cubicBezTo>
                  <a:cubicBezTo>
                    <a:pt x="382" y="1450"/>
                    <a:pt x="383" y="1452"/>
                    <a:pt x="385" y="1452"/>
                  </a:cubicBezTo>
                  <a:cubicBezTo>
                    <a:pt x="385" y="1451"/>
                    <a:pt x="385" y="1451"/>
                    <a:pt x="385" y="1451"/>
                  </a:cubicBezTo>
                  <a:cubicBezTo>
                    <a:pt x="387" y="1453"/>
                    <a:pt x="388" y="1451"/>
                    <a:pt x="388" y="1452"/>
                  </a:cubicBezTo>
                  <a:cubicBezTo>
                    <a:pt x="388" y="1451"/>
                    <a:pt x="388" y="1451"/>
                    <a:pt x="388" y="1451"/>
                  </a:cubicBezTo>
                  <a:cubicBezTo>
                    <a:pt x="390" y="1451"/>
                    <a:pt x="390" y="1451"/>
                    <a:pt x="390" y="1451"/>
                  </a:cubicBezTo>
                  <a:cubicBezTo>
                    <a:pt x="390" y="1452"/>
                    <a:pt x="390" y="1452"/>
                    <a:pt x="390" y="1452"/>
                  </a:cubicBezTo>
                  <a:cubicBezTo>
                    <a:pt x="392" y="1452"/>
                    <a:pt x="392" y="1452"/>
                    <a:pt x="392" y="1452"/>
                  </a:cubicBezTo>
                  <a:cubicBezTo>
                    <a:pt x="392" y="1453"/>
                    <a:pt x="392" y="1453"/>
                    <a:pt x="392" y="1453"/>
                  </a:cubicBezTo>
                  <a:cubicBezTo>
                    <a:pt x="393" y="1453"/>
                    <a:pt x="393" y="1453"/>
                    <a:pt x="393" y="1453"/>
                  </a:cubicBezTo>
                  <a:cubicBezTo>
                    <a:pt x="393" y="1452"/>
                    <a:pt x="393" y="1452"/>
                    <a:pt x="393" y="1452"/>
                  </a:cubicBezTo>
                  <a:cubicBezTo>
                    <a:pt x="395" y="1454"/>
                    <a:pt x="395" y="1455"/>
                    <a:pt x="396" y="1455"/>
                  </a:cubicBezTo>
                  <a:cubicBezTo>
                    <a:pt x="396" y="1453"/>
                    <a:pt x="396" y="1451"/>
                    <a:pt x="396" y="1451"/>
                  </a:cubicBezTo>
                  <a:cubicBezTo>
                    <a:pt x="394" y="1451"/>
                    <a:pt x="394" y="1451"/>
                    <a:pt x="394" y="1451"/>
                  </a:cubicBezTo>
                  <a:cubicBezTo>
                    <a:pt x="394" y="1450"/>
                    <a:pt x="394" y="1450"/>
                    <a:pt x="394" y="1450"/>
                  </a:cubicBezTo>
                  <a:cubicBezTo>
                    <a:pt x="396" y="1450"/>
                    <a:pt x="396" y="1450"/>
                    <a:pt x="396" y="1450"/>
                  </a:cubicBezTo>
                  <a:cubicBezTo>
                    <a:pt x="396" y="1448"/>
                    <a:pt x="396" y="1448"/>
                    <a:pt x="396" y="1448"/>
                  </a:cubicBezTo>
                  <a:cubicBezTo>
                    <a:pt x="393" y="1448"/>
                    <a:pt x="394" y="1448"/>
                    <a:pt x="393" y="1448"/>
                  </a:cubicBezTo>
                  <a:cubicBezTo>
                    <a:pt x="395" y="1446"/>
                    <a:pt x="396" y="1448"/>
                    <a:pt x="397" y="1447"/>
                  </a:cubicBezTo>
                  <a:cubicBezTo>
                    <a:pt x="397" y="1448"/>
                    <a:pt x="397" y="1448"/>
                    <a:pt x="397" y="1448"/>
                  </a:cubicBezTo>
                  <a:cubicBezTo>
                    <a:pt x="398" y="1448"/>
                    <a:pt x="398" y="1448"/>
                    <a:pt x="398" y="1448"/>
                  </a:cubicBezTo>
                  <a:cubicBezTo>
                    <a:pt x="398" y="1446"/>
                    <a:pt x="398" y="1446"/>
                    <a:pt x="398" y="1446"/>
                  </a:cubicBezTo>
                  <a:cubicBezTo>
                    <a:pt x="399" y="1446"/>
                    <a:pt x="399" y="1446"/>
                    <a:pt x="399" y="1446"/>
                  </a:cubicBezTo>
                  <a:cubicBezTo>
                    <a:pt x="399" y="1443"/>
                    <a:pt x="399" y="1444"/>
                    <a:pt x="399" y="1444"/>
                  </a:cubicBezTo>
                  <a:cubicBezTo>
                    <a:pt x="398" y="1444"/>
                    <a:pt x="398" y="1444"/>
                    <a:pt x="398" y="1444"/>
                  </a:cubicBezTo>
                  <a:cubicBezTo>
                    <a:pt x="398" y="1441"/>
                    <a:pt x="400" y="1441"/>
                    <a:pt x="399" y="1441"/>
                  </a:cubicBezTo>
                  <a:cubicBezTo>
                    <a:pt x="396" y="1441"/>
                    <a:pt x="397" y="1441"/>
                    <a:pt x="397" y="1441"/>
                  </a:cubicBezTo>
                  <a:cubicBezTo>
                    <a:pt x="397" y="1440"/>
                    <a:pt x="397" y="1440"/>
                    <a:pt x="397" y="1440"/>
                  </a:cubicBezTo>
                  <a:cubicBezTo>
                    <a:pt x="400" y="1440"/>
                    <a:pt x="399" y="1440"/>
                    <a:pt x="399" y="1440"/>
                  </a:cubicBezTo>
                  <a:cubicBezTo>
                    <a:pt x="399" y="1438"/>
                    <a:pt x="398" y="1438"/>
                    <a:pt x="398" y="1438"/>
                  </a:cubicBezTo>
                  <a:cubicBezTo>
                    <a:pt x="402" y="1438"/>
                    <a:pt x="403" y="1438"/>
                    <a:pt x="404" y="1438"/>
                  </a:cubicBezTo>
                  <a:cubicBezTo>
                    <a:pt x="402" y="1436"/>
                    <a:pt x="403" y="1436"/>
                    <a:pt x="403" y="1435"/>
                  </a:cubicBezTo>
                  <a:cubicBezTo>
                    <a:pt x="404" y="1435"/>
                    <a:pt x="404" y="1435"/>
                    <a:pt x="404" y="1435"/>
                  </a:cubicBezTo>
                  <a:cubicBezTo>
                    <a:pt x="404" y="1434"/>
                    <a:pt x="404" y="1434"/>
                    <a:pt x="404" y="1434"/>
                  </a:cubicBezTo>
                  <a:cubicBezTo>
                    <a:pt x="405" y="1434"/>
                    <a:pt x="405" y="1434"/>
                    <a:pt x="405" y="1434"/>
                  </a:cubicBezTo>
                  <a:cubicBezTo>
                    <a:pt x="405" y="1433"/>
                    <a:pt x="405" y="1433"/>
                    <a:pt x="405" y="1433"/>
                  </a:cubicBezTo>
                  <a:cubicBezTo>
                    <a:pt x="406" y="1433"/>
                    <a:pt x="406" y="1433"/>
                    <a:pt x="406" y="1433"/>
                  </a:cubicBezTo>
                  <a:cubicBezTo>
                    <a:pt x="406" y="1432"/>
                    <a:pt x="406" y="1432"/>
                    <a:pt x="406" y="1432"/>
                  </a:cubicBezTo>
                  <a:cubicBezTo>
                    <a:pt x="409" y="1432"/>
                    <a:pt x="408" y="1432"/>
                    <a:pt x="409" y="1432"/>
                  </a:cubicBezTo>
                  <a:cubicBezTo>
                    <a:pt x="409" y="1431"/>
                    <a:pt x="409" y="1431"/>
                    <a:pt x="409" y="1431"/>
                  </a:cubicBezTo>
                  <a:cubicBezTo>
                    <a:pt x="411" y="1431"/>
                    <a:pt x="412" y="1431"/>
                    <a:pt x="412" y="1431"/>
                  </a:cubicBezTo>
                  <a:cubicBezTo>
                    <a:pt x="412" y="1428"/>
                    <a:pt x="414" y="1428"/>
                    <a:pt x="413" y="1428"/>
                  </a:cubicBezTo>
                  <a:cubicBezTo>
                    <a:pt x="412" y="1428"/>
                    <a:pt x="412" y="1428"/>
                    <a:pt x="412" y="1428"/>
                  </a:cubicBezTo>
                  <a:cubicBezTo>
                    <a:pt x="413" y="1425"/>
                    <a:pt x="411" y="1425"/>
                    <a:pt x="411" y="1425"/>
                  </a:cubicBezTo>
                  <a:cubicBezTo>
                    <a:pt x="411" y="1426"/>
                    <a:pt x="411" y="1426"/>
                    <a:pt x="411" y="1426"/>
                  </a:cubicBezTo>
                  <a:cubicBezTo>
                    <a:pt x="407" y="1426"/>
                    <a:pt x="406" y="1428"/>
                    <a:pt x="404" y="1427"/>
                  </a:cubicBezTo>
                  <a:cubicBezTo>
                    <a:pt x="404" y="1428"/>
                    <a:pt x="404" y="1428"/>
                    <a:pt x="404" y="1428"/>
                  </a:cubicBezTo>
                  <a:cubicBezTo>
                    <a:pt x="403" y="1428"/>
                    <a:pt x="403" y="1428"/>
                    <a:pt x="403" y="1428"/>
                  </a:cubicBezTo>
                  <a:cubicBezTo>
                    <a:pt x="403" y="1429"/>
                    <a:pt x="403" y="1429"/>
                    <a:pt x="403" y="1429"/>
                  </a:cubicBezTo>
                  <a:cubicBezTo>
                    <a:pt x="400" y="1429"/>
                    <a:pt x="401" y="1429"/>
                    <a:pt x="400" y="1429"/>
                  </a:cubicBezTo>
                  <a:cubicBezTo>
                    <a:pt x="400" y="1431"/>
                    <a:pt x="400" y="1431"/>
                    <a:pt x="400" y="1431"/>
                  </a:cubicBezTo>
                  <a:cubicBezTo>
                    <a:pt x="396" y="1430"/>
                    <a:pt x="394" y="1432"/>
                    <a:pt x="393" y="1432"/>
                  </a:cubicBezTo>
                  <a:cubicBezTo>
                    <a:pt x="393" y="1433"/>
                    <a:pt x="393" y="1433"/>
                    <a:pt x="393" y="1433"/>
                  </a:cubicBezTo>
                  <a:cubicBezTo>
                    <a:pt x="392" y="1433"/>
                    <a:pt x="392" y="1433"/>
                    <a:pt x="392" y="1433"/>
                  </a:cubicBezTo>
                  <a:cubicBezTo>
                    <a:pt x="392" y="1434"/>
                    <a:pt x="392" y="1434"/>
                    <a:pt x="392" y="1434"/>
                  </a:cubicBezTo>
                  <a:cubicBezTo>
                    <a:pt x="389" y="1434"/>
                    <a:pt x="390" y="1434"/>
                    <a:pt x="390" y="1434"/>
                  </a:cubicBezTo>
                  <a:cubicBezTo>
                    <a:pt x="390" y="1435"/>
                    <a:pt x="390" y="1435"/>
                    <a:pt x="390" y="1435"/>
                  </a:cubicBezTo>
                  <a:cubicBezTo>
                    <a:pt x="386" y="1435"/>
                    <a:pt x="383" y="1435"/>
                    <a:pt x="381" y="1435"/>
                  </a:cubicBezTo>
                  <a:cubicBezTo>
                    <a:pt x="381" y="1438"/>
                    <a:pt x="381" y="1437"/>
                    <a:pt x="381" y="1438"/>
                  </a:cubicBezTo>
                  <a:cubicBezTo>
                    <a:pt x="384" y="1438"/>
                    <a:pt x="383" y="1438"/>
                    <a:pt x="384" y="1438"/>
                  </a:cubicBezTo>
                  <a:cubicBezTo>
                    <a:pt x="384" y="1439"/>
                    <a:pt x="384" y="1439"/>
                    <a:pt x="384" y="1439"/>
                  </a:cubicBezTo>
                  <a:cubicBezTo>
                    <a:pt x="383" y="1439"/>
                    <a:pt x="383" y="1439"/>
                    <a:pt x="383" y="1439"/>
                  </a:cubicBezTo>
                  <a:cubicBezTo>
                    <a:pt x="383" y="1440"/>
                    <a:pt x="383" y="1440"/>
                    <a:pt x="383" y="1440"/>
                  </a:cubicBezTo>
                  <a:cubicBezTo>
                    <a:pt x="381" y="1440"/>
                    <a:pt x="381" y="1440"/>
                    <a:pt x="381" y="1440"/>
                  </a:cubicBezTo>
                  <a:cubicBezTo>
                    <a:pt x="381" y="1439"/>
                    <a:pt x="381" y="1439"/>
                    <a:pt x="381" y="1439"/>
                  </a:cubicBezTo>
                  <a:cubicBezTo>
                    <a:pt x="380" y="1439"/>
                    <a:pt x="380" y="1439"/>
                    <a:pt x="380" y="1439"/>
                  </a:cubicBezTo>
                  <a:cubicBezTo>
                    <a:pt x="380" y="1438"/>
                    <a:pt x="380" y="1438"/>
                    <a:pt x="380" y="1438"/>
                  </a:cubicBezTo>
                  <a:cubicBezTo>
                    <a:pt x="379" y="1438"/>
                    <a:pt x="379" y="1438"/>
                    <a:pt x="379" y="1438"/>
                  </a:cubicBezTo>
                  <a:cubicBezTo>
                    <a:pt x="379" y="1439"/>
                    <a:pt x="379" y="1439"/>
                    <a:pt x="379" y="1439"/>
                  </a:cubicBezTo>
                  <a:cubicBezTo>
                    <a:pt x="375" y="1438"/>
                    <a:pt x="374" y="1441"/>
                    <a:pt x="372" y="1440"/>
                  </a:cubicBezTo>
                  <a:cubicBezTo>
                    <a:pt x="372" y="1441"/>
                    <a:pt x="372" y="1441"/>
                    <a:pt x="372" y="1441"/>
                  </a:cubicBezTo>
                  <a:cubicBezTo>
                    <a:pt x="368" y="1441"/>
                    <a:pt x="365" y="1441"/>
                    <a:pt x="364" y="1441"/>
                  </a:cubicBezTo>
                  <a:cubicBezTo>
                    <a:pt x="364" y="1444"/>
                    <a:pt x="364" y="1443"/>
                    <a:pt x="364" y="1444"/>
                  </a:cubicBezTo>
                  <a:cubicBezTo>
                    <a:pt x="361" y="1444"/>
                    <a:pt x="361" y="1445"/>
                    <a:pt x="360" y="1445"/>
                  </a:cubicBezTo>
                  <a:cubicBezTo>
                    <a:pt x="360" y="1444"/>
                    <a:pt x="360" y="1444"/>
                    <a:pt x="360" y="1444"/>
                  </a:cubicBezTo>
                  <a:cubicBezTo>
                    <a:pt x="359" y="1444"/>
                    <a:pt x="359" y="1444"/>
                    <a:pt x="359" y="1444"/>
                  </a:cubicBezTo>
                  <a:cubicBezTo>
                    <a:pt x="359" y="1442"/>
                    <a:pt x="359" y="1442"/>
                    <a:pt x="359" y="1442"/>
                  </a:cubicBezTo>
                  <a:cubicBezTo>
                    <a:pt x="356" y="1442"/>
                    <a:pt x="357" y="1442"/>
                    <a:pt x="356" y="1442"/>
                  </a:cubicBezTo>
                  <a:cubicBezTo>
                    <a:pt x="356" y="1444"/>
                    <a:pt x="356" y="1444"/>
                    <a:pt x="356" y="1444"/>
                  </a:cubicBezTo>
                  <a:cubicBezTo>
                    <a:pt x="355" y="1444"/>
                    <a:pt x="355" y="1444"/>
                    <a:pt x="355" y="1444"/>
                  </a:cubicBezTo>
                  <a:cubicBezTo>
                    <a:pt x="355" y="1445"/>
                    <a:pt x="355" y="1445"/>
                    <a:pt x="355" y="1445"/>
                  </a:cubicBezTo>
                  <a:cubicBezTo>
                    <a:pt x="353" y="1445"/>
                    <a:pt x="352" y="1445"/>
                    <a:pt x="352" y="1445"/>
                  </a:cubicBezTo>
                  <a:cubicBezTo>
                    <a:pt x="352" y="1446"/>
                    <a:pt x="352" y="1446"/>
                    <a:pt x="352" y="1446"/>
                  </a:cubicBezTo>
                  <a:cubicBezTo>
                    <a:pt x="349" y="1446"/>
                    <a:pt x="350" y="1446"/>
                    <a:pt x="349" y="1446"/>
                  </a:cubicBezTo>
                  <a:cubicBezTo>
                    <a:pt x="349" y="1447"/>
                    <a:pt x="349" y="1447"/>
                    <a:pt x="349" y="1447"/>
                  </a:cubicBezTo>
                  <a:cubicBezTo>
                    <a:pt x="345" y="1446"/>
                    <a:pt x="346" y="1449"/>
                    <a:pt x="346" y="1450"/>
                  </a:cubicBezTo>
                  <a:cubicBezTo>
                    <a:pt x="343" y="1450"/>
                    <a:pt x="344" y="1450"/>
                    <a:pt x="343" y="1450"/>
                  </a:cubicBezTo>
                  <a:cubicBezTo>
                    <a:pt x="343" y="1452"/>
                    <a:pt x="343" y="1452"/>
                    <a:pt x="343" y="1452"/>
                  </a:cubicBezTo>
                  <a:cubicBezTo>
                    <a:pt x="341" y="1452"/>
                    <a:pt x="341" y="1454"/>
                    <a:pt x="341" y="1453"/>
                  </a:cubicBezTo>
                  <a:cubicBezTo>
                    <a:pt x="341" y="1452"/>
                    <a:pt x="341" y="1452"/>
                    <a:pt x="341" y="1452"/>
                  </a:cubicBezTo>
                  <a:cubicBezTo>
                    <a:pt x="340" y="1452"/>
                    <a:pt x="340" y="1452"/>
                    <a:pt x="340" y="1452"/>
                  </a:cubicBezTo>
                  <a:cubicBezTo>
                    <a:pt x="340" y="1455"/>
                    <a:pt x="340" y="1454"/>
                    <a:pt x="340" y="1454"/>
                  </a:cubicBezTo>
                  <a:cubicBezTo>
                    <a:pt x="337" y="1454"/>
                    <a:pt x="336" y="1456"/>
                    <a:pt x="336" y="1455"/>
                  </a:cubicBezTo>
                  <a:cubicBezTo>
                    <a:pt x="336" y="1454"/>
                    <a:pt x="336" y="1454"/>
                    <a:pt x="336" y="1454"/>
                  </a:cubicBezTo>
                  <a:cubicBezTo>
                    <a:pt x="334" y="1454"/>
                    <a:pt x="334" y="1454"/>
                    <a:pt x="334" y="1454"/>
                  </a:cubicBezTo>
                  <a:cubicBezTo>
                    <a:pt x="334" y="1455"/>
                    <a:pt x="334" y="1455"/>
                    <a:pt x="334" y="1455"/>
                  </a:cubicBezTo>
                  <a:cubicBezTo>
                    <a:pt x="333" y="1455"/>
                    <a:pt x="333" y="1455"/>
                    <a:pt x="333" y="1455"/>
                  </a:cubicBezTo>
                  <a:cubicBezTo>
                    <a:pt x="333" y="1454"/>
                    <a:pt x="333" y="1454"/>
                    <a:pt x="333" y="1454"/>
                  </a:cubicBezTo>
                  <a:cubicBezTo>
                    <a:pt x="330" y="1454"/>
                    <a:pt x="331" y="1454"/>
                    <a:pt x="330" y="1454"/>
                  </a:cubicBezTo>
                  <a:cubicBezTo>
                    <a:pt x="330" y="1455"/>
                    <a:pt x="330" y="1455"/>
                    <a:pt x="330" y="1455"/>
                  </a:cubicBezTo>
                  <a:cubicBezTo>
                    <a:pt x="329" y="1455"/>
                    <a:pt x="329" y="1455"/>
                    <a:pt x="329" y="1455"/>
                  </a:cubicBezTo>
                  <a:cubicBezTo>
                    <a:pt x="329" y="1457"/>
                    <a:pt x="329" y="1457"/>
                    <a:pt x="329" y="1457"/>
                  </a:cubicBezTo>
                  <a:cubicBezTo>
                    <a:pt x="326" y="1457"/>
                    <a:pt x="327" y="1457"/>
                    <a:pt x="327" y="1457"/>
                  </a:cubicBezTo>
                  <a:cubicBezTo>
                    <a:pt x="327" y="1455"/>
                    <a:pt x="327" y="1455"/>
                    <a:pt x="327" y="1455"/>
                  </a:cubicBezTo>
                  <a:cubicBezTo>
                    <a:pt x="326" y="1455"/>
                    <a:pt x="326" y="1455"/>
                    <a:pt x="326" y="1455"/>
                  </a:cubicBezTo>
                  <a:cubicBezTo>
                    <a:pt x="326" y="1457"/>
                    <a:pt x="326" y="1457"/>
                    <a:pt x="326" y="1457"/>
                  </a:cubicBezTo>
                  <a:cubicBezTo>
                    <a:pt x="324" y="1457"/>
                    <a:pt x="324" y="1457"/>
                    <a:pt x="324" y="1457"/>
                  </a:cubicBezTo>
                  <a:cubicBezTo>
                    <a:pt x="324" y="1458"/>
                    <a:pt x="324" y="1458"/>
                    <a:pt x="324" y="1458"/>
                  </a:cubicBezTo>
                  <a:cubicBezTo>
                    <a:pt x="322" y="1458"/>
                    <a:pt x="321" y="1458"/>
                    <a:pt x="321" y="1458"/>
                  </a:cubicBezTo>
                  <a:cubicBezTo>
                    <a:pt x="321" y="1461"/>
                    <a:pt x="321" y="1460"/>
                    <a:pt x="321" y="1460"/>
                  </a:cubicBezTo>
                  <a:cubicBezTo>
                    <a:pt x="322" y="1460"/>
                    <a:pt x="322" y="1460"/>
                    <a:pt x="322" y="1460"/>
                  </a:cubicBezTo>
                  <a:cubicBezTo>
                    <a:pt x="322" y="1461"/>
                    <a:pt x="322" y="1461"/>
                    <a:pt x="322" y="1461"/>
                  </a:cubicBezTo>
                  <a:cubicBezTo>
                    <a:pt x="319" y="1461"/>
                    <a:pt x="317" y="1462"/>
                    <a:pt x="317" y="1463"/>
                  </a:cubicBezTo>
                  <a:cubicBezTo>
                    <a:pt x="317" y="1461"/>
                    <a:pt x="317" y="1461"/>
                    <a:pt x="317" y="1461"/>
                  </a:cubicBezTo>
                  <a:cubicBezTo>
                    <a:pt x="315" y="1462"/>
                    <a:pt x="315" y="1460"/>
                    <a:pt x="315" y="1460"/>
                  </a:cubicBezTo>
                  <a:cubicBezTo>
                    <a:pt x="315" y="1461"/>
                    <a:pt x="315" y="1461"/>
                    <a:pt x="315" y="1461"/>
                  </a:cubicBezTo>
                  <a:cubicBezTo>
                    <a:pt x="314" y="1460"/>
                    <a:pt x="314" y="1460"/>
                    <a:pt x="314" y="1460"/>
                  </a:cubicBezTo>
                  <a:cubicBezTo>
                    <a:pt x="314" y="1461"/>
                    <a:pt x="314" y="1461"/>
                    <a:pt x="314" y="1461"/>
                  </a:cubicBezTo>
                  <a:cubicBezTo>
                    <a:pt x="311" y="1461"/>
                    <a:pt x="310" y="1463"/>
                    <a:pt x="310" y="1463"/>
                  </a:cubicBezTo>
                  <a:cubicBezTo>
                    <a:pt x="311" y="1463"/>
                    <a:pt x="311" y="1463"/>
                    <a:pt x="311" y="1463"/>
                  </a:cubicBezTo>
                  <a:cubicBezTo>
                    <a:pt x="311" y="1464"/>
                    <a:pt x="311" y="1464"/>
                    <a:pt x="311" y="1464"/>
                  </a:cubicBezTo>
                  <a:cubicBezTo>
                    <a:pt x="307" y="1464"/>
                    <a:pt x="305" y="1464"/>
                    <a:pt x="303" y="1464"/>
                  </a:cubicBezTo>
                  <a:cubicBezTo>
                    <a:pt x="303" y="1465"/>
                    <a:pt x="303" y="1465"/>
                    <a:pt x="303" y="1465"/>
                  </a:cubicBezTo>
                  <a:cubicBezTo>
                    <a:pt x="302" y="1465"/>
                    <a:pt x="302" y="1465"/>
                    <a:pt x="302" y="1465"/>
                  </a:cubicBezTo>
                  <a:cubicBezTo>
                    <a:pt x="302" y="1466"/>
                    <a:pt x="302" y="1466"/>
                    <a:pt x="302" y="1466"/>
                  </a:cubicBezTo>
                  <a:cubicBezTo>
                    <a:pt x="301" y="1466"/>
                    <a:pt x="301" y="1466"/>
                    <a:pt x="301" y="1466"/>
                  </a:cubicBezTo>
                  <a:cubicBezTo>
                    <a:pt x="301" y="1465"/>
                    <a:pt x="301" y="1465"/>
                    <a:pt x="301" y="1465"/>
                  </a:cubicBezTo>
                  <a:cubicBezTo>
                    <a:pt x="300" y="1465"/>
                    <a:pt x="300" y="1465"/>
                    <a:pt x="300" y="1465"/>
                  </a:cubicBezTo>
                  <a:cubicBezTo>
                    <a:pt x="300" y="1466"/>
                    <a:pt x="300" y="1466"/>
                    <a:pt x="300" y="1466"/>
                  </a:cubicBezTo>
                  <a:cubicBezTo>
                    <a:pt x="298" y="1466"/>
                    <a:pt x="298" y="1466"/>
                    <a:pt x="298" y="1466"/>
                  </a:cubicBezTo>
                  <a:cubicBezTo>
                    <a:pt x="298" y="1465"/>
                    <a:pt x="298" y="1465"/>
                    <a:pt x="298" y="1465"/>
                  </a:cubicBezTo>
                  <a:cubicBezTo>
                    <a:pt x="296" y="1465"/>
                    <a:pt x="296" y="1465"/>
                    <a:pt x="296" y="1465"/>
                  </a:cubicBezTo>
                  <a:cubicBezTo>
                    <a:pt x="296" y="1461"/>
                    <a:pt x="293" y="1463"/>
                    <a:pt x="294" y="1463"/>
                  </a:cubicBezTo>
                  <a:cubicBezTo>
                    <a:pt x="294" y="1461"/>
                    <a:pt x="294" y="1461"/>
                    <a:pt x="294" y="1461"/>
                  </a:cubicBezTo>
                  <a:cubicBezTo>
                    <a:pt x="291" y="1461"/>
                    <a:pt x="292" y="1461"/>
                    <a:pt x="291" y="1461"/>
                  </a:cubicBezTo>
                  <a:cubicBezTo>
                    <a:pt x="291" y="1459"/>
                    <a:pt x="291" y="1459"/>
                    <a:pt x="291" y="1459"/>
                  </a:cubicBezTo>
                  <a:cubicBezTo>
                    <a:pt x="288" y="1459"/>
                    <a:pt x="289" y="1459"/>
                    <a:pt x="289" y="1459"/>
                  </a:cubicBezTo>
                  <a:cubicBezTo>
                    <a:pt x="289" y="1460"/>
                    <a:pt x="289" y="1460"/>
                    <a:pt x="289" y="1460"/>
                  </a:cubicBezTo>
                  <a:cubicBezTo>
                    <a:pt x="288" y="1460"/>
                    <a:pt x="288" y="1460"/>
                    <a:pt x="288" y="1460"/>
                  </a:cubicBezTo>
                  <a:cubicBezTo>
                    <a:pt x="288" y="1461"/>
                    <a:pt x="288" y="1461"/>
                    <a:pt x="288" y="1461"/>
                  </a:cubicBezTo>
                  <a:cubicBezTo>
                    <a:pt x="286" y="1461"/>
                    <a:pt x="286" y="1461"/>
                    <a:pt x="286" y="1461"/>
                  </a:cubicBezTo>
                  <a:cubicBezTo>
                    <a:pt x="286" y="1460"/>
                    <a:pt x="286" y="1460"/>
                    <a:pt x="286" y="1460"/>
                  </a:cubicBezTo>
                  <a:cubicBezTo>
                    <a:pt x="285" y="1460"/>
                    <a:pt x="285" y="1460"/>
                    <a:pt x="285" y="1460"/>
                  </a:cubicBezTo>
                  <a:cubicBezTo>
                    <a:pt x="285" y="1463"/>
                    <a:pt x="285" y="1462"/>
                    <a:pt x="285" y="1463"/>
                  </a:cubicBezTo>
                  <a:cubicBezTo>
                    <a:pt x="284" y="1463"/>
                    <a:pt x="284" y="1463"/>
                    <a:pt x="284" y="1463"/>
                  </a:cubicBezTo>
                  <a:cubicBezTo>
                    <a:pt x="284" y="1464"/>
                    <a:pt x="284" y="1464"/>
                    <a:pt x="284" y="1464"/>
                  </a:cubicBezTo>
                  <a:cubicBezTo>
                    <a:pt x="285" y="1464"/>
                    <a:pt x="285" y="1464"/>
                    <a:pt x="285" y="1464"/>
                  </a:cubicBezTo>
                  <a:cubicBezTo>
                    <a:pt x="285" y="1465"/>
                    <a:pt x="285" y="1465"/>
                    <a:pt x="285" y="1465"/>
                  </a:cubicBezTo>
                  <a:cubicBezTo>
                    <a:pt x="283" y="1465"/>
                    <a:pt x="283" y="1465"/>
                    <a:pt x="283" y="1465"/>
                  </a:cubicBezTo>
                  <a:cubicBezTo>
                    <a:pt x="283" y="1462"/>
                    <a:pt x="283" y="1462"/>
                    <a:pt x="283" y="1461"/>
                  </a:cubicBezTo>
                  <a:cubicBezTo>
                    <a:pt x="282" y="1463"/>
                    <a:pt x="281" y="1462"/>
                    <a:pt x="281" y="1463"/>
                  </a:cubicBezTo>
                  <a:cubicBezTo>
                    <a:pt x="281" y="1464"/>
                    <a:pt x="281" y="1464"/>
                    <a:pt x="281" y="1464"/>
                  </a:cubicBezTo>
                  <a:cubicBezTo>
                    <a:pt x="278" y="1464"/>
                    <a:pt x="278" y="1464"/>
                    <a:pt x="278" y="1464"/>
                  </a:cubicBezTo>
                  <a:cubicBezTo>
                    <a:pt x="278" y="1465"/>
                    <a:pt x="278" y="1465"/>
                    <a:pt x="278" y="1465"/>
                  </a:cubicBezTo>
                  <a:cubicBezTo>
                    <a:pt x="277" y="1465"/>
                    <a:pt x="277" y="1465"/>
                    <a:pt x="277" y="1465"/>
                  </a:cubicBezTo>
                  <a:cubicBezTo>
                    <a:pt x="277" y="1468"/>
                    <a:pt x="277" y="1467"/>
                    <a:pt x="277" y="1467"/>
                  </a:cubicBezTo>
                  <a:cubicBezTo>
                    <a:pt x="278" y="1467"/>
                    <a:pt x="278" y="1467"/>
                    <a:pt x="278" y="1467"/>
                  </a:cubicBezTo>
                  <a:cubicBezTo>
                    <a:pt x="278" y="1468"/>
                    <a:pt x="278" y="1468"/>
                    <a:pt x="278" y="1468"/>
                  </a:cubicBezTo>
                  <a:cubicBezTo>
                    <a:pt x="277" y="1468"/>
                    <a:pt x="277" y="1468"/>
                    <a:pt x="277" y="1468"/>
                  </a:cubicBezTo>
                  <a:cubicBezTo>
                    <a:pt x="277" y="1470"/>
                    <a:pt x="277" y="1470"/>
                    <a:pt x="277" y="1470"/>
                  </a:cubicBezTo>
                  <a:cubicBezTo>
                    <a:pt x="278" y="1470"/>
                    <a:pt x="278" y="1470"/>
                    <a:pt x="278" y="1470"/>
                  </a:cubicBezTo>
                  <a:cubicBezTo>
                    <a:pt x="278" y="1471"/>
                    <a:pt x="278" y="1471"/>
                    <a:pt x="278" y="1471"/>
                  </a:cubicBezTo>
                  <a:cubicBezTo>
                    <a:pt x="277" y="1471"/>
                    <a:pt x="277" y="1471"/>
                    <a:pt x="277" y="1471"/>
                  </a:cubicBezTo>
                  <a:cubicBezTo>
                    <a:pt x="277" y="1474"/>
                    <a:pt x="277" y="1473"/>
                    <a:pt x="277" y="1473"/>
                  </a:cubicBezTo>
                  <a:cubicBezTo>
                    <a:pt x="274" y="1473"/>
                    <a:pt x="275" y="1473"/>
                    <a:pt x="275" y="1473"/>
                  </a:cubicBezTo>
                  <a:cubicBezTo>
                    <a:pt x="275" y="1476"/>
                    <a:pt x="276" y="1476"/>
                    <a:pt x="276" y="1477"/>
                  </a:cubicBezTo>
                  <a:cubicBezTo>
                    <a:pt x="275" y="1477"/>
                    <a:pt x="275" y="1477"/>
                    <a:pt x="275" y="1477"/>
                  </a:cubicBezTo>
                  <a:cubicBezTo>
                    <a:pt x="275" y="1476"/>
                    <a:pt x="275" y="1476"/>
                    <a:pt x="275" y="1476"/>
                  </a:cubicBezTo>
                  <a:cubicBezTo>
                    <a:pt x="272" y="1476"/>
                    <a:pt x="273" y="1476"/>
                    <a:pt x="272" y="1476"/>
                  </a:cubicBezTo>
                  <a:cubicBezTo>
                    <a:pt x="272" y="1477"/>
                    <a:pt x="272" y="1477"/>
                    <a:pt x="272" y="1477"/>
                  </a:cubicBezTo>
                  <a:cubicBezTo>
                    <a:pt x="270" y="1477"/>
                    <a:pt x="269" y="1477"/>
                    <a:pt x="269" y="1477"/>
                  </a:cubicBezTo>
                  <a:cubicBezTo>
                    <a:pt x="269" y="1476"/>
                    <a:pt x="269" y="1476"/>
                    <a:pt x="269" y="1476"/>
                  </a:cubicBezTo>
                  <a:cubicBezTo>
                    <a:pt x="267" y="1476"/>
                    <a:pt x="267" y="1476"/>
                    <a:pt x="267" y="1476"/>
                  </a:cubicBezTo>
                  <a:cubicBezTo>
                    <a:pt x="267" y="1472"/>
                    <a:pt x="267" y="1471"/>
                    <a:pt x="267" y="1470"/>
                  </a:cubicBezTo>
                  <a:cubicBezTo>
                    <a:pt x="266" y="1470"/>
                    <a:pt x="266" y="1470"/>
                    <a:pt x="266" y="1470"/>
                  </a:cubicBezTo>
                  <a:cubicBezTo>
                    <a:pt x="266" y="1467"/>
                    <a:pt x="264" y="1465"/>
                    <a:pt x="264" y="1465"/>
                  </a:cubicBezTo>
                  <a:cubicBezTo>
                    <a:pt x="263" y="1466"/>
                    <a:pt x="263" y="1466"/>
                    <a:pt x="263" y="1466"/>
                  </a:cubicBezTo>
                  <a:cubicBezTo>
                    <a:pt x="263" y="1465"/>
                    <a:pt x="263" y="1465"/>
                    <a:pt x="263" y="1465"/>
                  </a:cubicBezTo>
                  <a:cubicBezTo>
                    <a:pt x="262" y="1465"/>
                    <a:pt x="262" y="1465"/>
                    <a:pt x="262" y="1465"/>
                  </a:cubicBezTo>
                  <a:cubicBezTo>
                    <a:pt x="261" y="1462"/>
                    <a:pt x="263" y="1463"/>
                    <a:pt x="263" y="1463"/>
                  </a:cubicBezTo>
                  <a:cubicBezTo>
                    <a:pt x="260" y="1463"/>
                    <a:pt x="261" y="1463"/>
                    <a:pt x="260" y="1463"/>
                  </a:cubicBezTo>
                  <a:cubicBezTo>
                    <a:pt x="260" y="1460"/>
                    <a:pt x="260" y="1460"/>
                    <a:pt x="260" y="1460"/>
                  </a:cubicBezTo>
                  <a:cubicBezTo>
                    <a:pt x="262" y="1460"/>
                    <a:pt x="262" y="1460"/>
                    <a:pt x="262" y="1460"/>
                  </a:cubicBezTo>
                  <a:cubicBezTo>
                    <a:pt x="262" y="1457"/>
                    <a:pt x="262" y="1458"/>
                    <a:pt x="262" y="1458"/>
                  </a:cubicBezTo>
                  <a:cubicBezTo>
                    <a:pt x="263" y="1458"/>
                    <a:pt x="263" y="1458"/>
                    <a:pt x="263" y="1458"/>
                  </a:cubicBezTo>
                  <a:cubicBezTo>
                    <a:pt x="263" y="1455"/>
                    <a:pt x="263" y="1455"/>
                    <a:pt x="263" y="1454"/>
                  </a:cubicBezTo>
                  <a:cubicBezTo>
                    <a:pt x="266" y="1454"/>
                    <a:pt x="265" y="1454"/>
                    <a:pt x="265" y="1454"/>
                  </a:cubicBezTo>
                  <a:cubicBezTo>
                    <a:pt x="265" y="1451"/>
                    <a:pt x="268" y="1452"/>
                    <a:pt x="267" y="1452"/>
                  </a:cubicBezTo>
                  <a:cubicBezTo>
                    <a:pt x="267" y="1448"/>
                    <a:pt x="265" y="1450"/>
                    <a:pt x="265" y="1450"/>
                  </a:cubicBezTo>
                  <a:cubicBezTo>
                    <a:pt x="265" y="1451"/>
                    <a:pt x="265" y="1451"/>
                    <a:pt x="265" y="1451"/>
                  </a:cubicBezTo>
                  <a:cubicBezTo>
                    <a:pt x="264" y="1450"/>
                    <a:pt x="264" y="1450"/>
                    <a:pt x="264" y="1450"/>
                  </a:cubicBezTo>
                  <a:cubicBezTo>
                    <a:pt x="264" y="1451"/>
                    <a:pt x="264" y="1451"/>
                    <a:pt x="264" y="1451"/>
                  </a:cubicBezTo>
                  <a:cubicBezTo>
                    <a:pt x="263" y="1451"/>
                    <a:pt x="263" y="1451"/>
                    <a:pt x="263" y="1451"/>
                  </a:cubicBezTo>
                  <a:cubicBezTo>
                    <a:pt x="263" y="1452"/>
                    <a:pt x="263" y="1452"/>
                    <a:pt x="263" y="1452"/>
                  </a:cubicBezTo>
                  <a:cubicBezTo>
                    <a:pt x="262" y="1452"/>
                    <a:pt x="262" y="1452"/>
                    <a:pt x="262" y="1452"/>
                  </a:cubicBezTo>
                  <a:cubicBezTo>
                    <a:pt x="262" y="1449"/>
                    <a:pt x="262" y="1450"/>
                    <a:pt x="262" y="1450"/>
                  </a:cubicBezTo>
                  <a:cubicBezTo>
                    <a:pt x="263" y="1450"/>
                    <a:pt x="263" y="1450"/>
                    <a:pt x="263" y="1450"/>
                  </a:cubicBezTo>
                  <a:cubicBezTo>
                    <a:pt x="263" y="1447"/>
                    <a:pt x="263" y="1447"/>
                    <a:pt x="263" y="1447"/>
                  </a:cubicBezTo>
                  <a:cubicBezTo>
                    <a:pt x="266" y="1447"/>
                    <a:pt x="265" y="1447"/>
                    <a:pt x="265" y="1447"/>
                  </a:cubicBezTo>
                  <a:cubicBezTo>
                    <a:pt x="265" y="1448"/>
                    <a:pt x="265" y="1448"/>
                    <a:pt x="265" y="1448"/>
                  </a:cubicBezTo>
                  <a:cubicBezTo>
                    <a:pt x="268" y="1448"/>
                    <a:pt x="267" y="1448"/>
                    <a:pt x="267" y="1448"/>
                  </a:cubicBezTo>
                  <a:cubicBezTo>
                    <a:pt x="267" y="1450"/>
                    <a:pt x="267" y="1450"/>
                    <a:pt x="267" y="1450"/>
                  </a:cubicBezTo>
                  <a:cubicBezTo>
                    <a:pt x="269" y="1450"/>
                    <a:pt x="269" y="1450"/>
                    <a:pt x="269" y="1450"/>
                  </a:cubicBezTo>
                  <a:cubicBezTo>
                    <a:pt x="269" y="1448"/>
                    <a:pt x="269" y="1448"/>
                    <a:pt x="269" y="1448"/>
                  </a:cubicBezTo>
                  <a:cubicBezTo>
                    <a:pt x="270" y="1448"/>
                    <a:pt x="270" y="1448"/>
                    <a:pt x="270" y="1448"/>
                  </a:cubicBezTo>
                  <a:cubicBezTo>
                    <a:pt x="270" y="1447"/>
                    <a:pt x="270" y="1447"/>
                    <a:pt x="270" y="1447"/>
                  </a:cubicBezTo>
                  <a:cubicBezTo>
                    <a:pt x="269" y="1447"/>
                    <a:pt x="269" y="1447"/>
                    <a:pt x="269" y="1447"/>
                  </a:cubicBezTo>
                  <a:cubicBezTo>
                    <a:pt x="269" y="1444"/>
                    <a:pt x="269" y="1445"/>
                    <a:pt x="269" y="1445"/>
                  </a:cubicBezTo>
                  <a:cubicBezTo>
                    <a:pt x="270" y="1445"/>
                    <a:pt x="270" y="1445"/>
                    <a:pt x="270" y="1445"/>
                  </a:cubicBezTo>
                  <a:cubicBezTo>
                    <a:pt x="270" y="1444"/>
                    <a:pt x="270" y="1444"/>
                    <a:pt x="270" y="1444"/>
                  </a:cubicBezTo>
                  <a:cubicBezTo>
                    <a:pt x="271" y="1444"/>
                    <a:pt x="271" y="1444"/>
                    <a:pt x="271" y="1444"/>
                  </a:cubicBezTo>
                  <a:cubicBezTo>
                    <a:pt x="271" y="1442"/>
                    <a:pt x="271" y="1442"/>
                    <a:pt x="271" y="1442"/>
                  </a:cubicBezTo>
                  <a:cubicBezTo>
                    <a:pt x="274" y="1442"/>
                    <a:pt x="273" y="1444"/>
                    <a:pt x="273" y="1444"/>
                  </a:cubicBezTo>
                  <a:cubicBezTo>
                    <a:pt x="272" y="1444"/>
                    <a:pt x="272" y="1444"/>
                    <a:pt x="272" y="1444"/>
                  </a:cubicBezTo>
                  <a:cubicBezTo>
                    <a:pt x="272" y="1445"/>
                    <a:pt x="272" y="1445"/>
                    <a:pt x="272" y="1445"/>
                  </a:cubicBezTo>
                  <a:cubicBezTo>
                    <a:pt x="273" y="1445"/>
                    <a:pt x="273" y="1445"/>
                    <a:pt x="273" y="1445"/>
                  </a:cubicBezTo>
                  <a:cubicBezTo>
                    <a:pt x="273" y="1446"/>
                    <a:pt x="273" y="1446"/>
                    <a:pt x="273" y="1446"/>
                  </a:cubicBezTo>
                  <a:cubicBezTo>
                    <a:pt x="275" y="1445"/>
                    <a:pt x="274" y="1444"/>
                    <a:pt x="275" y="1444"/>
                  </a:cubicBezTo>
                  <a:cubicBezTo>
                    <a:pt x="276" y="1444"/>
                    <a:pt x="276" y="1444"/>
                    <a:pt x="276" y="1444"/>
                  </a:cubicBezTo>
                  <a:cubicBezTo>
                    <a:pt x="275" y="1441"/>
                    <a:pt x="274" y="1441"/>
                    <a:pt x="275" y="1440"/>
                  </a:cubicBezTo>
                  <a:cubicBezTo>
                    <a:pt x="276" y="1440"/>
                    <a:pt x="276" y="1440"/>
                    <a:pt x="276" y="1440"/>
                  </a:cubicBezTo>
                  <a:cubicBezTo>
                    <a:pt x="276" y="1441"/>
                    <a:pt x="276" y="1441"/>
                    <a:pt x="276" y="1441"/>
                  </a:cubicBezTo>
                  <a:cubicBezTo>
                    <a:pt x="277" y="1441"/>
                    <a:pt x="277" y="1441"/>
                    <a:pt x="277" y="1441"/>
                  </a:cubicBezTo>
                  <a:cubicBezTo>
                    <a:pt x="277" y="1442"/>
                    <a:pt x="277" y="1442"/>
                    <a:pt x="277" y="1442"/>
                  </a:cubicBezTo>
                  <a:cubicBezTo>
                    <a:pt x="278" y="1442"/>
                    <a:pt x="278" y="1442"/>
                    <a:pt x="278" y="1442"/>
                  </a:cubicBezTo>
                  <a:cubicBezTo>
                    <a:pt x="278" y="1445"/>
                    <a:pt x="278" y="1444"/>
                    <a:pt x="278" y="1445"/>
                  </a:cubicBezTo>
                  <a:cubicBezTo>
                    <a:pt x="279" y="1445"/>
                    <a:pt x="279" y="1445"/>
                    <a:pt x="279" y="1445"/>
                  </a:cubicBezTo>
                  <a:cubicBezTo>
                    <a:pt x="279" y="1446"/>
                    <a:pt x="279" y="1446"/>
                    <a:pt x="279" y="1446"/>
                  </a:cubicBezTo>
                  <a:cubicBezTo>
                    <a:pt x="282" y="1446"/>
                    <a:pt x="281" y="1446"/>
                    <a:pt x="282" y="1446"/>
                  </a:cubicBezTo>
                  <a:cubicBezTo>
                    <a:pt x="281" y="1445"/>
                    <a:pt x="281" y="1445"/>
                    <a:pt x="281" y="1445"/>
                  </a:cubicBezTo>
                  <a:cubicBezTo>
                    <a:pt x="282" y="1443"/>
                    <a:pt x="282" y="1443"/>
                    <a:pt x="282" y="1442"/>
                  </a:cubicBezTo>
                  <a:cubicBezTo>
                    <a:pt x="283" y="1442"/>
                    <a:pt x="283" y="1442"/>
                    <a:pt x="283" y="1442"/>
                  </a:cubicBezTo>
                  <a:cubicBezTo>
                    <a:pt x="283" y="1444"/>
                    <a:pt x="283" y="1444"/>
                    <a:pt x="283" y="1444"/>
                  </a:cubicBezTo>
                  <a:cubicBezTo>
                    <a:pt x="284" y="1444"/>
                    <a:pt x="284" y="1444"/>
                    <a:pt x="284" y="1444"/>
                  </a:cubicBezTo>
                  <a:cubicBezTo>
                    <a:pt x="284" y="1445"/>
                    <a:pt x="284" y="1445"/>
                    <a:pt x="284" y="1445"/>
                  </a:cubicBezTo>
                  <a:cubicBezTo>
                    <a:pt x="285" y="1445"/>
                    <a:pt x="285" y="1445"/>
                    <a:pt x="285" y="1445"/>
                  </a:cubicBezTo>
                  <a:cubicBezTo>
                    <a:pt x="285" y="1444"/>
                    <a:pt x="285" y="1444"/>
                    <a:pt x="285" y="1444"/>
                  </a:cubicBezTo>
                  <a:cubicBezTo>
                    <a:pt x="286" y="1444"/>
                    <a:pt x="286" y="1444"/>
                    <a:pt x="286" y="1444"/>
                  </a:cubicBezTo>
                  <a:cubicBezTo>
                    <a:pt x="286" y="1445"/>
                    <a:pt x="286" y="1445"/>
                    <a:pt x="286" y="1445"/>
                  </a:cubicBezTo>
                  <a:cubicBezTo>
                    <a:pt x="288" y="1445"/>
                    <a:pt x="288" y="1445"/>
                    <a:pt x="288" y="1445"/>
                  </a:cubicBezTo>
                  <a:cubicBezTo>
                    <a:pt x="288" y="1446"/>
                    <a:pt x="288" y="1446"/>
                    <a:pt x="288" y="1446"/>
                  </a:cubicBezTo>
                  <a:cubicBezTo>
                    <a:pt x="289" y="1446"/>
                    <a:pt x="289" y="1446"/>
                    <a:pt x="289" y="1446"/>
                  </a:cubicBezTo>
                  <a:cubicBezTo>
                    <a:pt x="289" y="1447"/>
                    <a:pt x="289" y="1447"/>
                    <a:pt x="289" y="1447"/>
                  </a:cubicBezTo>
                  <a:cubicBezTo>
                    <a:pt x="292" y="1447"/>
                    <a:pt x="291" y="1447"/>
                    <a:pt x="291" y="1447"/>
                  </a:cubicBezTo>
                  <a:cubicBezTo>
                    <a:pt x="291" y="1450"/>
                    <a:pt x="291" y="1449"/>
                    <a:pt x="291" y="1450"/>
                  </a:cubicBezTo>
                  <a:cubicBezTo>
                    <a:pt x="294" y="1450"/>
                    <a:pt x="293" y="1450"/>
                    <a:pt x="294" y="1450"/>
                  </a:cubicBezTo>
                  <a:cubicBezTo>
                    <a:pt x="294" y="1447"/>
                    <a:pt x="294" y="1447"/>
                    <a:pt x="294" y="1447"/>
                  </a:cubicBezTo>
                  <a:cubicBezTo>
                    <a:pt x="295" y="1447"/>
                    <a:pt x="295" y="1447"/>
                    <a:pt x="295" y="1447"/>
                  </a:cubicBezTo>
                  <a:cubicBezTo>
                    <a:pt x="295" y="1444"/>
                    <a:pt x="296" y="1444"/>
                    <a:pt x="296" y="1444"/>
                  </a:cubicBezTo>
                  <a:cubicBezTo>
                    <a:pt x="299" y="1444"/>
                    <a:pt x="298" y="1444"/>
                    <a:pt x="298" y="1444"/>
                  </a:cubicBezTo>
                  <a:cubicBezTo>
                    <a:pt x="299" y="1441"/>
                    <a:pt x="300" y="1441"/>
                    <a:pt x="300" y="1440"/>
                  </a:cubicBezTo>
                  <a:cubicBezTo>
                    <a:pt x="301" y="1440"/>
                    <a:pt x="301" y="1440"/>
                    <a:pt x="301" y="1440"/>
                  </a:cubicBezTo>
                  <a:cubicBezTo>
                    <a:pt x="301" y="1439"/>
                    <a:pt x="301" y="1439"/>
                    <a:pt x="301" y="1439"/>
                  </a:cubicBezTo>
                  <a:cubicBezTo>
                    <a:pt x="302" y="1440"/>
                    <a:pt x="302" y="1440"/>
                    <a:pt x="302" y="1440"/>
                  </a:cubicBezTo>
                  <a:cubicBezTo>
                    <a:pt x="302" y="1439"/>
                    <a:pt x="302" y="1439"/>
                    <a:pt x="302" y="1439"/>
                  </a:cubicBezTo>
                  <a:cubicBezTo>
                    <a:pt x="305" y="1439"/>
                    <a:pt x="304" y="1439"/>
                    <a:pt x="304" y="1439"/>
                  </a:cubicBezTo>
                  <a:cubicBezTo>
                    <a:pt x="304" y="1438"/>
                    <a:pt x="304" y="1438"/>
                    <a:pt x="304" y="1438"/>
                  </a:cubicBezTo>
                  <a:cubicBezTo>
                    <a:pt x="305" y="1438"/>
                    <a:pt x="305" y="1438"/>
                    <a:pt x="305" y="1438"/>
                  </a:cubicBezTo>
                  <a:cubicBezTo>
                    <a:pt x="305" y="1436"/>
                    <a:pt x="305" y="1436"/>
                    <a:pt x="305" y="1436"/>
                  </a:cubicBezTo>
                  <a:cubicBezTo>
                    <a:pt x="303" y="1437"/>
                    <a:pt x="303" y="1438"/>
                    <a:pt x="302" y="1438"/>
                  </a:cubicBezTo>
                  <a:cubicBezTo>
                    <a:pt x="302" y="1435"/>
                    <a:pt x="302" y="1434"/>
                    <a:pt x="302" y="1434"/>
                  </a:cubicBezTo>
                  <a:cubicBezTo>
                    <a:pt x="301" y="1434"/>
                    <a:pt x="301" y="1434"/>
                    <a:pt x="301" y="1434"/>
                  </a:cubicBezTo>
                  <a:cubicBezTo>
                    <a:pt x="301" y="1435"/>
                    <a:pt x="301" y="1435"/>
                    <a:pt x="301" y="1435"/>
                  </a:cubicBezTo>
                  <a:cubicBezTo>
                    <a:pt x="300" y="1435"/>
                    <a:pt x="300" y="1435"/>
                    <a:pt x="300" y="1435"/>
                  </a:cubicBezTo>
                  <a:cubicBezTo>
                    <a:pt x="300" y="1432"/>
                    <a:pt x="300" y="1431"/>
                    <a:pt x="300" y="1431"/>
                  </a:cubicBezTo>
                  <a:cubicBezTo>
                    <a:pt x="298" y="1431"/>
                    <a:pt x="298" y="1431"/>
                    <a:pt x="298" y="1431"/>
                  </a:cubicBezTo>
                  <a:cubicBezTo>
                    <a:pt x="300" y="1429"/>
                    <a:pt x="300" y="1429"/>
                    <a:pt x="300" y="1429"/>
                  </a:cubicBezTo>
                  <a:cubicBezTo>
                    <a:pt x="297" y="1430"/>
                    <a:pt x="296" y="1428"/>
                    <a:pt x="296" y="1428"/>
                  </a:cubicBezTo>
                  <a:cubicBezTo>
                    <a:pt x="299" y="1428"/>
                    <a:pt x="299" y="1428"/>
                    <a:pt x="300" y="1428"/>
                  </a:cubicBezTo>
                  <a:cubicBezTo>
                    <a:pt x="300" y="1427"/>
                    <a:pt x="300" y="1427"/>
                    <a:pt x="300" y="1427"/>
                  </a:cubicBezTo>
                  <a:cubicBezTo>
                    <a:pt x="298" y="1427"/>
                    <a:pt x="298" y="1427"/>
                    <a:pt x="298" y="1427"/>
                  </a:cubicBezTo>
                  <a:cubicBezTo>
                    <a:pt x="298" y="1426"/>
                    <a:pt x="298" y="1426"/>
                    <a:pt x="298" y="1426"/>
                  </a:cubicBezTo>
                  <a:cubicBezTo>
                    <a:pt x="301" y="1426"/>
                    <a:pt x="300" y="1426"/>
                    <a:pt x="301" y="1426"/>
                  </a:cubicBezTo>
                  <a:cubicBezTo>
                    <a:pt x="301" y="1423"/>
                    <a:pt x="301" y="1424"/>
                    <a:pt x="301" y="1423"/>
                  </a:cubicBezTo>
                  <a:cubicBezTo>
                    <a:pt x="304" y="1426"/>
                    <a:pt x="305" y="1426"/>
                    <a:pt x="305" y="1426"/>
                  </a:cubicBezTo>
                  <a:cubicBezTo>
                    <a:pt x="304" y="1428"/>
                    <a:pt x="304" y="1427"/>
                    <a:pt x="303" y="1427"/>
                  </a:cubicBezTo>
                  <a:cubicBezTo>
                    <a:pt x="303" y="1430"/>
                    <a:pt x="303" y="1429"/>
                    <a:pt x="303" y="1429"/>
                  </a:cubicBezTo>
                  <a:cubicBezTo>
                    <a:pt x="304" y="1429"/>
                    <a:pt x="304" y="1429"/>
                    <a:pt x="304" y="1429"/>
                  </a:cubicBezTo>
                  <a:cubicBezTo>
                    <a:pt x="304" y="1428"/>
                    <a:pt x="304" y="1428"/>
                    <a:pt x="304" y="1428"/>
                  </a:cubicBezTo>
                  <a:cubicBezTo>
                    <a:pt x="305" y="1428"/>
                    <a:pt x="305" y="1428"/>
                    <a:pt x="305" y="1428"/>
                  </a:cubicBezTo>
                  <a:cubicBezTo>
                    <a:pt x="305" y="1426"/>
                    <a:pt x="305" y="1425"/>
                    <a:pt x="305" y="1425"/>
                  </a:cubicBezTo>
                  <a:cubicBezTo>
                    <a:pt x="304" y="1426"/>
                    <a:pt x="304" y="1426"/>
                    <a:pt x="304" y="1426"/>
                  </a:cubicBezTo>
                  <a:cubicBezTo>
                    <a:pt x="304" y="1425"/>
                    <a:pt x="304" y="1425"/>
                    <a:pt x="304" y="1425"/>
                  </a:cubicBezTo>
                  <a:cubicBezTo>
                    <a:pt x="303" y="1425"/>
                    <a:pt x="303" y="1425"/>
                    <a:pt x="303" y="1425"/>
                  </a:cubicBezTo>
                  <a:cubicBezTo>
                    <a:pt x="303" y="1423"/>
                    <a:pt x="303" y="1423"/>
                    <a:pt x="303" y="1423"/>
                  </a:cubicBezTo>
                  <a:cubicBezTo>
                    <a:pt x="302" y="1423"/>
                    <a:pt x="302" y="1423"/>
                    <a:pt x="302" y="1423"/>
                  </a:cubicBezTo>
                  <a:cubicBezTo>
                    <a:pt x="302" y="1422"/>
                    <a:pt x="302" y="1422"/>
                    <a:pt x="302" y="1422"/>
                  </a:cubicBezTo>
                  <a:cubicBezTo>
                    <a:pt x="303" y="1422"/>
                    <a:pt x="303" y="1422"/>
                    <a:pt x="303" y="1422"/>
                  </a:cubicBezTo>
                  <a:cubicBezTo>
                    <a:pt x="303" y="1419"/>
                    <a:pt x="304" y="1418"/>
                    <a:pt x="304" y="1417"/>
                  </a:cubicBezTo>
                  <a:cubicBezTo>
                    <a:pt x="303" y="1417"/>
                    <a:pt x="303" y="1417"/>
                    <a:pt x="303" y="1417"/>
                  </a:cubicBezTo>
                  <a:cubicBezTo>
                    <a:pt x="305" y="1415"/>
                    <a:pt x="305" y="1414"/>
                    <a:pt x="305" y="1414"/>
                  </a:cubicBezTo>
                  <a:cubicBezTo>
                    <a:pt x="304" y="1414"/>
                    <a:pt x="304" y="1414"/>
                    <a:pt x="304" y="1414"/>
                  </a:cubicBezTo>
                  <a:cubicBezTo>
                    <a:pt x="304" y="1411"/>
                    <a:pt x="306" y="1412"/>
                    <a:pt x="305" y="1412"/>
                  </a:cubicBezTo>
                  <a:cubicBezTo>
                    <a:pt x="304" y="1412"/>
                    <a:pt x="304" y="1412"/>
                    <a:pt x="304" y="1412"/>
                  </a:cubicBezTo>
                  <a:cubicBezTo>
                    <a:pt x="304" y="1410"/>
                    <a:pt x="304" y="1410"/>
                    <a:pt x="304" y="1410"/>
                  </a:cubicBezTo>
                  <a:cubicBezTo>
                    <a:pt x="303" y="1410"/>
                    <a:pt x="303" y="1410"/>
                    <a:pt x="303" y="1410"/>
                  </a:cubicBezTo>
                  <a:cubicBezTo>
                    <a:pt x="303" y="1412"/>
                    <a:pt x="303" y="1412"/>
                    <a:pt x="303" y="1412"/>
                  </a:cubicBezTo>
                  <a:cubicBezTo>
                    <a:pt x="302" y="1412"/>
                    <a:pt x="302" y="1412"/>
                    <a:pt x="302" y="1412"/>
                  </a:cubicBezTo>
                  <a:cubicBezTo>
                    <a:pt x="302" y="1410"/>
                    <a:pt x="302" y="1410"/>
                    <a:pt x="302" y="1410"/>
                  </a:cubicBezTo>
                  <a:cubicBezTo>
                    <a:pt x="301" y="1410"/>
                    <a:pt x="301" y="1410"/>
                    <a:pt x="301" y="1410"/>
                  </a:cubicBezTo>
                  <a:cubicBezTo>
                    <a:pt x="301" y="1413"/>
                    <a:pt x="301" y="1412"/>
                    <a:pt x="301" y="1413"/>
                  </a:cubicBezTo>
                  <a:cubicBezTo>
                    <a:pt x="298" y="1413"/>
                    <a:pt x="297" y="1413"/>
                    <a:pt x="296" y="1413"/>
                  </a:cubicBezTo>
                  <a:cubicBezTo>
                    <a:pt x="297" y="1416"/>
                    <a:pt x="295" y="1417"/>
                    <a:pt x="295" y="1417"/>
                  </a:cubicBezTo>
                  <a:cubicBezTo>
                    <a:pt x="296" y="1417"/>
                    <a:pt x="296" y="1417"/>
                    <a:pt x="296" y="1417"/>
                  </a:cubicBezTo>
                  <a:cubicBezTo>
                    <a:pt x="296" y="1419"/>
                    <a:pt x="296" y="1419"/>
                    <a:pt x="296" y="1419"/>
                  </a:cubicBezTo>
                  <a:cubicBezTo>
                    <a:pt x="295" y="1419"/>
                    <a:pt x="295" y="1419"/>
                    <a:pt x="295" y="1419"/>
                  </a:cubicBezTo>
                  <a:cubicBezTo>
                    <a:pt x="295" y="1420"/>
                    <a:pt x="295" y="1420"/>
                    <a:pt x="295" y="1420"/>
                  </a:cubicBezTo>
                  <a:cubicBezTo>
                    <a:pt x="294" y="1420"/>
                    <a:pt x="294" y="1420"/>
                    <a:pt x="294" y="1420"/>
                  </a:cubicBezTo>
                  <a:cubicBezTo>
                    <a:pt x="294" y="1423"/>
                    <a:pt x="294" y="1422"/>
                    <a:pt x="294" y="1422"/>
                  </a:cubicBezTo>
                  <a:cubicBezTo>
                    <a:pt x="295" y="1422"/>
                    <a:pt x="295" y="1422"/>
                    <a:pt x="295" y="1422"/>
                  </a:cubicBezTo>
                  <a:cubicBezTo>
                    <a:pt x="293" y="1425"/>
                    <a:pt x="292" y="1423"/>
                    <a:pt x="291" y="1423"/>
                  </a:cubicBezTo>
                  <a:cubicBezTo>
                    <a:pt x="291" y="1421"/>
                    <a:pt x="291" y="1421"/>
                    <a:pt x="291" y="1421"/>
                  </a:cubicBezTo>
                  <a:cubicBezTo>
                    <a:pt x="292" y="1421"/>
                    <a:pt x="292" y="1421"/>
                    <a:pt x="292" y="1421"/>
                  </a:cubicBezTo>
                  <a:cubicBezTo>
                    <a:pt x="292" y="1418"/>
                    <a:pt x="292" y="1418"/>
                    <a:pt x="292" y="1417"/>
                  </a:cubicBezTo>
                  <a:cubicBezTo>
                    <a:pt x="291" y="1417"/>
                    <a:pt x="291" y="1417"/>
                    <a:pt x="291" y="1417"/>
                  </a:cubicBezTo>
                  <a:cubicBezTo>
                    <a:pt x="291" y="1415"/>
                    <a:pt x="293" y="1415"/>
                    <a:pt x="292" y="1415"/>
                  </a:cubicBezTo>
                  <a:cubicBezTo>
                    <a:pt x="290" y="1415"/>
                    <a:pt x="289" y="1415"/>
                    <a:pt x="289" y="1415"/>
                  </a:cubicBezTo>
                  <a:cubicBezTo>
                    <a:pt x="289" y="1418"/>
                    <a:pt x="289" y="1417"/>
                    <a:pt x="289" y="1417"/>
                  </a:cubicBezTo>
                  <a:cubicBezTo>
                    <a:pt x="286" y="1417"/>
                    <a:pt x="287" y="1417"/>
                    <a:pt x="286" y="1417"/>
                  </a:cubicBezTo>
                  <a:cubicBezTo>
                    <a:pt x="286" y="1420"/>
                    <a:pt x="286" y="1420"/>
                    <a:pt x="286" y="1420"/>
                  </a:cubicBezTo>
                  <a:cubicBezTo>
                    <a:pt x="284" y="1420"/>
                    <a:pt x="284" y="1420"/>
                    <a:pt x="284" y="1420"/>
                  </a:cubicBezTo>
                  <a:cubicBezTo>
                    <a:pt x="284" y="1417"/>
                    <a:pt x="284" y="1417"/>
                    <a:pt x="284" y="1417"/>
                  </a:cubicBezTo>
                  <a:cubicBezTo>
                    <a:pt x="285" y="1417"/>
                    <a:pt x="285" y="1417"/>
                    <a:pt x="285" y="1417"/>
                  </a:cubicBezTo>
                  <a:cubicBezTo>
                    <a:pt x="286" y="1412"/>
                    <a:pt x="287" y="1410"/>
                    <a:pt x="286" y="1407"/>
                  </a:cubicBezTo>
                  <a:cubicBezTo>
                    <a:pt x="285" y="1407"/>
                    <a:pt x="285" y="1407"/>
                    <a:pt x="285" y="1407"/>
                  </a:cubicBezTo>
                  <a:cubicBezTo>
                    <a:pt x="285" y="1406"/>
                    <a:pt x="285" y="1406"/>
                    <a:pt x="285" y="1406"/>
                  </a:cubicBezTo>
                  <a:cubicBezTo>
                    <a:pt x="284" y="1407"/>
                    <a:pt x="284" y="1407"/>
                    <a:pt x="284" y="1407"/>
                  </a:cubicBezTo>
                  <a:cubicBezTo>
                    <a:pt x="284" y="1406"/>
                    <a:pt x="284" y="1406"/>
                    <a:pt x="284" y="1406"/>
                  </a:cubicBezTo>
                  <a:cubicBezTo>
                    <a:pt x="283" y="1406"/>
                    <a:pt x="283" y="1406"/>
                    <a:pt x="283" y="1406"/>
                  </a:cubicBezTo>
                  <a:cubicBezTo>
                    <a:pt x="283" y="1404"/>
                    <a:pt x="283" y="1404"/>
                    <a:pt x="283" y="1404"/>
                  </a:cubicBezTo>
                  <a:cubicBezTo>
                    <a:pt x="282" y="1404"/>
                    <a:pt x="282" y="1404"/>
                    <a:pt x="282" y="1404"/>
                  </a:cubicBezTo>
                  <a:cubicBezTo>
                    <a:pt x="282" y="1406"/>
                    <a:pt x="282" y="1406"/>
                    <a:pt x="282" y="1406"/>
                  </a:cubicBezTo>
                  <a:cubicBezTo>
                    <a:pt x="283" y="1406"/>
                    <a:pt x="283" y="1406"/>
                    <a:pt x="283" y="1406"/>
                  </a:cubicBezTo>
                  <a:cubicBezTo>
                    <a:pt x="283" y="1408"/>
                    <a:pt x="283" y="1409"/>
                    <a:pt x="283" y="1409"/>
                  </a:cubicBezTo>
                  <a:cubicBezTo>
                    <a:pt x="282" y="1409"/>
                    <a:pt x="282" y="1409"/>
                    <a:pt x="282" y="1409"/>
                  </a:cubicBezTo>
                  <a:cubicBezTo>
                    <a:pt x="282" y="1412"/>
                    <a:pt x="282" y="1411"/>
                    <a:pt x="282" y="1412"/>
                  </a:cubicBezTo>
                  <a:cubicBezTo>
                    <a:pt x="281" y="1412"/>
                    <a:pt x="281" y="1412"/>
                    <a:pt x="281" y="1412"/>
                  </a:cubicBezTo>
                  <a:cubicBezTo>
                    <a:pt x="281" y="1413"/>
                    <a:pt x="281" y="1413"/>
                    <a:pt x="281" y="1413"/>
                  </a:cubicBezTo>
                  <a:cubicBezTo>
                    <a:pt x="277" y="1413"/>
                    <a:pt x="276" y="1413"/>
                    <a:pt x="275" y="1413"/>
                  </a:cubicBezTo>
                  <a:cubicBezTo>
                    <a:pt x="275" y="1412"/>
                    <a:pt x="275" y="1412"/>
                    <a:pt x="275" y="1412"/>
                  </a:cubicBezTo>
                  <a:cubicBezTo>
                    <a:pt x="272" y="1412"/>
                    <a:pt x="271" y="1412"/>
                    <a:pt x="271" y="1412"/>
                  </a:cubicBezTo>
                  <a:cubicBezTo>
                    <a:pt x="271" y="1409"/>
                    <a:pt x="271" y="1409"/>
                    <a:pt x="271" y="1409"/>
                  </a:cubicBezTo>
                  <a:cubicBezTo>
                    <a:pt x="270" y="1409"/>
                    <a:pt x="270" y="1409"/>
                    <a:pt x="270" y="1409"/>
                  </a:cubicBezTo>
                  <a:cubicBezTo>
                    <a:pt x="270" y="1406"/>
                    <a:pt x="270" y="1404"/>
                    <a:pt x="270" y="1403"/>
                  </a:cubicBezTo>
                  <a:cubicBezTo>
                    <a:pt x="273" y="1403"/>
                    <a:pt x="272" y="1403"/>
                    <a:pt x="272" y="1403"/>
                  </a:cubicBezTo>
                  <a:cubicBezTo>
                    <a:pt x="272" y="1401"/>
                    <a:pt x="272" y="1400"/>
                    <a:pt x="272" y="1400"/>
                  </a:cubicBezTo>
                  <a:cubicBezTo>
                    <a:pt x="275" y="1400"/>
                    <a:pt x="274" y="1400"/>
                    <a:pt x="275" y="1400"/>
                  </a:cubicBezTo>
                  <a:cubicBezTo>
                    <a:pt x="275" y="1397"/>
                    <a:pt x="275" y="1396"/>
                    <a:pt x="275" y="1396"/>
                  </a:cubicBezTo>
                  <a:cubicBezTo>
                    <a:pt x="272" y="1395"/>
                    <a:pt x="271" y="1395"/>
                    <a:pt x="270" y="1395"/>
                  </a:cubicBezTo>
                  <a:cubicBezTo>
                    <a:pt x="270" y="1396"/>
                    <a:pt x="270" y="1396"/>
                    <a:pt x="270" y="1396"/>
                  </a:cubicBezTo>
                  <a:cubicBezTo>
                    <a:pt x="266" y="1395"/>
                    <a:pt x="266" y="1398"/>
                    <a:pt x="266" y="1399"/>
                  </a:cubicBezTo>
                  <a:cubicBezTo>
                    <a:pt x="265" y="1399"/>
                    <a:pt x="265" y="1399"/>
                    <a:pt x="265" y="1399"/>
                  </a:cubicBezTo>
                  <a:cubicBezTo>
                    <a:pt x="265" y="1401"/>
                    <a:pt x="267" y="1402"/>
                    <a:pt x="266" y="1402"/>
                  </a:cubicBezTo>
                  <a:cubicBezTo>
                    <a:pt x="265" y="1402"/>
                    <a:pt x="265" y="1402"/>
                    <a:pt x="265" y="1402"/>
                  </a:cubicBezTo>
                  <a:cubicBezTo>
                    <a:pt x="265" y="1405"/>
                    <a:pt x="265" y="1404"/>
                    <a:pt x="265" y="1404"/>
                  </a:cubicBezTo>
                  <a:cubicBezTo>
                    <a:pt x="261" y="1404"/>
                    <a:pt x="260" y="1406"/>
                    <a:pt x="260" y="1407"/>
                  </a:cubicBezTo>
                  <a:cubicBezTo>
                    <a:pt x="262" y="1407"/>
                    <a:pt x="262" y="1407"/>
                    <a:pt x="262" y="1407"/>
                  </a:cubicBezTo>
                  <a:cubicBezTo>
                    <a:pt x="262" y="1408"/>
                    <a:pt x="262" y="1408"/>
                    <a:pt x="262" y="1408"/>
                  </a:cubicBezTo>
                  <a:cubicBezTo>
                    <a:pt x="263" y="1408"/>
                    <a:pt x="263" y="1408"/>
                    <a:pt x="263" y="1408"/>
                  </a:cubicBezTo>
                  <a:cubicBezTo>
                    <a:pt x="263" y="1411"/>
                    <a:pt x="263" y="1410"/>
                    <a:pt x="263" y="1410"/>
                  </a:cubicBezTo>
                  <a:cubicBezTo>
                    <a:pt x="260" y="1410"/>
                    <a:pt x="259" y="1410"/>
                    <a:pt x="259" y="1410"/>
                  </a:cubicBezTo>
                  <a:cubicBezTo>
                    <a:pt x="259" y="1409"/>
                    <a:pt x="259" y="1409"/>
                    <a:pt x="259" y="1409"/>
                  </a:cubicBezTo>
                  <a:cubicBezTo>
                    <a:pt x="256" y="1409"/>
                    <a:pt x="255" y="1409"/>
                    <a:pt x="254" y="1409"/>
                  </a:cubicBezTo>
                  <a:cubicBezTo>
                    <a:pt x="254" y="1412"/>
                    <a:pt x="254" y="1411"/>
                    <a:pt x="254" y="1412"/>
                  </a:cubicBezTo>
                  <a:cubicBezTo>
                    <a:pt x="253" y="1412"/>
                    <a:pt x="253" y="1412"/>
                    <a:pt x="253" y="1412"/>
                  </a:cubicBezTo>
                  <a:cubicBezTo>
                    <a:pt x="253" y="1413"/>
                    <a:pt x="253" y="1413"/>
                    <a:pt x="253" y="1413"/>
                  </a:cubicBezTo>
                  <a:cubicBezTo>
                    <a:pt x="252" y="1413"/>
                    <a:pt x="252" y="1413"/>
                    <a:pt x="252" y="1413"/>
                  </a:cubicBezTo>
                  <a:cubicBezTo>
                    <a:pt x="252" y="1414"/>
                    <a:pt x="252" y="1414"/>
                    <a:pt x="252" y="1414"/>
                  </a:cubicBezTo>
                  <a:cubicBezTo>
                    <a:pt x="251" y="1413"/>
                    <a:pt x="251" y="1413"/>
                    <a:pt x="251" y="1413"/>
                  </a:cubicBezTo>
                  <a:cubicBezTo>
                    <a:pt x="251" y="1414"/>
                    <a:pt x="251" y="1414"/>
                    <a:pt x="251" y="1414"/>
                  </a:cubicBezTo>
                  <a:cubicBezTo>
                    <a:pt x="250" y="1414"/>
                    <a:pt x="250" y="1414"/>
                    <a:pt x="250" y="1414"/>
                  </a:cubicBezTo>
                  <a:cubicBezTo>
                    <a:pt x="250" y="1411"/>
                    <a:pt x="250" y="1412"/>
                    <a:pt x="250" y="1412"/>
                  </a:cubicBezTo>
                  <a:cubicBezTo>
                    <a:pt x="249" y="1412"/>
                    <a:pt x="249" y="1412"/>
                    <a:pt x="249" y="1412"/>
                  </a:cubicBezTo>
                  <a:cubicBezTo>
                    <a:pt x="249" y="1413"/>
                    <a:pt x="249" y="1413"/>
                    <a:pt x="249" y="1413"/>
                  </a:cubicBezTo>
                  <a:cubicBezTo>
                    <a:pt x="247" y="1413"/>
                    <a:pt x="247" y="1413"/>
                    <a:pt x="247" y="1413"/>
                  </a:cubicBezTo>
                  <a:cubicBezTo>
                    <a:pt x="247" y="1412"/>
                    <a:pt x="247" y="1412"/>
                    <a:pt x="247" y="1412"/>
                  </a:cubicBezTo>
                  <a:cubicBezTo>
                    <a:pt x="245" y="1412"/>
                    <a:pt x="245" y="1412"/>
                    <a:pt x="245" y="1412"/>
                  </a:cubicBezTo>
                  <a:cubicBezTo>
                    <a:pt x="245" y="1413"/>
                    <a:pt x="245" y="1413"/>
                    <a:pt x="245" y="1413"/>
                  </a:cubicBezTo>
                  <a:cubicBezTo>
                    <a:pt x="244" y="1413"/>
                    <a:pt x="244" y="1413"/>
                    <a:pt x="244" y="1413"/>
                  </a:cubicBezTo>
                  <a:cubicBezTo>
                    <a:pt x="246" y="1409"/>
                    <a:pt x="245" y="1406"/>
                    <a:pt x="245" y="1403"/>
                  </a:cubicBezTo>
                  <a:cubicBezTo>
                    <a:pt x="246" y="1403"/>
                    <a:pt x="246" y="1403"/>
                    <a:pt x="246" y="1403"/>
                  </a:cubicBezTo>
                  <a:cubicBezTo>
                    <a:pt x="246" y="1402"/>
                    <a:pt x="246" y="1402"/>
                    <a:pt x="246" y="1402"/>
                  </a:cubicBezTo>
                  <a:cubicBezTo>
                    <a:pt x="245" y="1402"/>
                    <a:pt x="245" y="1402"/>
                    <a:pt x="245" y="1402"/>
                  </a:cubicBezTo>
                  <a:cubicBezTo>
                    <a:pt x="243" y="1398"/>
                    <a:pt x="245" y="1392"/>
                    <a:pt x="241" y="1393"/>
                  </a:cubicBezTo>
                  <a:cubicBezTo>
                    <a:pt x="241" y="1391"/>
                    <a:pt x="241" y="1391"/>
                    <a:pt x="241" y="1391"/>
                  </a:cubicBezTo>
                  <a:cubicBezTo>
                    <a:pt x="244" y="1391"/>
                    <a:pt x="243" y="1391"/>
                    <a:pt x="244" y="1391"/>
                  </a:cubicBezTo>
                  <a:cubicBezTo>
                    <a:pt x="242" y="1390"/>
                    <a:pt x="243" y="1390"/>
                    <a:pt x="243" y="1389"/>
                  </a:cubicBezTo>
                  <a:cubicBezTo>
                    <a:pt x="240" y="1389"/>
                    <a:pt x="240" y="1391"/>
                    <a:pt x="240" y="1390"/>
                  </a:cubicBezTo>
                  <a:cubicBezTo>
                    <a:pt x="240" y="1389"/>
                    <a:pt x="240" y="1389"/>
                    <a:pt x="240" y="1389"/>
                  </a:cubicBezTo>
                  <a:cubicBezTo>
                    <a:pt x="239" y="1389"/>
                    <a:pt x="239" y="1389"/>
                    <a:pt x="239" y="1389"/>
                  </a:cubicBezTo>
                  <a:cubicBezTo>
                    <a:pt x="239" y="1388"/>
                    <a:pt x="239" y="1388"/>
                    <a:pt x="239" y="1388"/>
                  </a:cubicBezTo>
                  <a:cubicBezTo>
                    <a:pt x="238" y="1388"/>
                    <a:pt x="238" y="1388"/>
                    <a:pt x="238" y="1388"/>
                  </a:cubicBezTo>
                  <a:cubicBezTo>
                    <a:pt x="238" y="1387"/>
                    <a:pt x="238" y="1387"/>
                    <a:pt x="238" y="1387"/>
                  </a:cubicBezTo>
                  <a:cubicBezTo>
                    <a:pt x="239" y="1387"/>
                    <a:pt x="239" y="1387"/>
                    <a:pt x="239" y="1387"/>
                  </a:cubicBezTo>
                  <a:cubicBezTo>
                    <a:pt x="237" y="1384"/>
                    <a:pt x="237" y="1383"/>
                    <a:pt x="237" y="1383"/>
                  </a:cubicBezTo>
                  <a:cubicBezTo>
                    <a:pt x="237" y="1386"/>
                    <a:pt x="237" y="1385"/>
                    <a:pt x="237" y="1385"/>
                  </a:cubicBezTo>
                  <a:cubicBezTo>
                    <a:pt x="234" y="1381"/>
                    <a:pt x="236" y="1382"/>
                    <a:pt x="235" y="1380"/>
                  </a:cubicBezTo>
                  <a:cubicBezTo>
                    <a:pt x="234" y="1380"/>
                    <a:pt x="234" y="1380"/>
                    <a:pt x="234" y="1380"/>
                  </a:cubicBezTo>
                  <a:cubicBezTo>
                    <a:pt x="234" y="1381"/>
                    <a:pt x="234" y="1381"/>
                    <a:pt x="234" y="1381"/>
                  </a:cubicBezTo>
                  <a:cubicBezTo>
                    <a:pt x="232" y="1381"/>
                    <a:pt x="232" y="1381"/>
                    <a:pt x="232" y="1381"/>
                  </a:cubicBezTo>
                  <a:cubicBezTo>
                    <a:pt x="232" y="1378"/>
                    <a:pt x="232" y="1377"/>
                    <a:pt x="232" y="1377"/>
                  </a:cubicBezTo>
                  <a:cubicBezTo>
                    <a:pt x="233" y="1377"/>
                    <a:pt x="233" y="1377"/>
                    <a:pt x="233" y="1377"/>
                  </a:cubicBezTo>
                  <a:cubicBezTo>
                    <a:pt x="233" y="1380"/>
                    <a:pt x="233" y="1379"/>
                    <a:pt x="233" y="1380"/>
                  </a:cubicBezTo>
                  <a:cubicBezTo>
                    <a:pt x="236" y="1376"/>
                    <a:pt x="234" y="1373"/>
                    <a:pt x="237" y="1374"/>
                  </a:cubicBezTo>
                  <a:cubicBezTo>
                    <a:pt x="237" y="1375"/>
                    <a:pt x="237" y="1375"/>
                    <a:pt x="237" y="1375"/>
                  </a:cubicBezTo>
                  <a:cubicBezTo>
                    <a:pt x="238" y="1375"/>
                    <a:pt x="238" y="1375"/>
                    <a:pt x="238" y="1375"/>
                  </a:cubicBezTo>
                  <a:cubicBezTo>
                    <a:pt x="238" y="1374"/>
                    <a:pt x="238" y="1374"/>
                    <a:pt x="238" y="1374"/>
                  </a:cubicBezTo>
                  <a:cubicBezTo>
                    <a:pt x="237" y="1374"/>
                    <a:pt x="237" y="1374"/>
                    <a:pt x="237" y="1374"/>
                  </a:cubicBezTo>
                  <a:cubicBezTo>
                    <a:pt x="237" y="1372"/>
                    <a:pt x="237" y="1372"/>
                    <a:pt x="237" y="1372"/>
                  </a:cubicBezTo>
                  <a:cubicBezTo>
                    <a:pt x="238" y="1372"/>
                    <a:pt x="238" y="1372"/>
                    <a:pt x="238" y="1372"/>
                  </a:cubicBezTo>
                  <a:cubicBezTo>
                    <a:pt x="238" y="1371"/>
                    <a:pt x="238" y="1371"/>
                    <a:pt x="238" y="1371"/>
                  </a:cubicBezTo>
                  <a:cubicBezTo>
                    <a:pt x="235" y="1371"/>
                    <a:pt x="235" y="1370"/>
                    <a:pt x="234" y="1370"/>
                  </a:cubicBezTo>
                  <a:cubicBezTo>
                    <a:pt x="234" y="1369"/>
                    <a:pt x="234" y="1369"/>
                    <a:pt x="234" y="1369"/>
                  </a:cubicBezTo>
                  <a:cubicBezTo>
                    <a:pt x="232" y="1369"/>
                    <a:pt x="232" y="1369"/>
                    <a:pt x="232" y="1369"/>
                  </a:cubicBezTo>
                  <a:cubicBezTo>
                    <a:pt x="232" y="1370"/>
                    <a:pt x="232" y="1370"/>
                    <a:pt x="232" y="1370"/>
                  </a:cubicBezTo>
                  <a:cubicBezTo>
                    <a:pt x="231" y="1370"/>
                    <a:pt x="231" y="1370"/>
                    <a:pt x="231" y="1370"/>
                  </a:cubicBezTo>
                  <a:cubicBezTo>
                    <a:pt x="231" y="1369"/>
                    <a:pt x="231" y="1369"/>
                    <a:pt x="231" y="1369"/>
                  </a:cubicBezTo>
                  <a:cubicBezTo>
                    <a:pt x="228" y="1369"/>
                    <a:pt x="229" y="1367"/>
                    <a:pt x="228" y="1368"/>
                  </a:cubicBezTo>
                  <a:cubicBezTo>
                    <a:pt x="228" y="1369"/>
                    <a:pt x="228" y="1369"/>
                    <a:pt x="228" y="1369"/>
                  </a:cubicBezTo>
                  <a:cubicBezTo>
                    <a:pt x="226" y="1369"/>
                    <a:pt x="226" y="1367"/>
                    <a:pt x="226" y="1368"/>
                  </a:cubicBezTo>
                  <a:cubicBezTo>
                    <a:pt x="226" y="1369"/>
                    <a:pt x="226" y="1369"/>
                    <a:pt x="226" y="1369"/>
                  </a:cubicBezTo>
                  <a:cubicBezTo>
                    <a:pt x="223" y="1366"/>
                    <a:pt x="220" y="1368"/>
                    <a:pt x="219" y="1368"/>
                  </a:cubicBezTo>
                  <a:cubicBezTo>
                    <a:pt x="219" y="1366"/>
                    <a:pt x="219" y="1366"/>
                    <a:pt x="219" y="1366"/>
                  </a:cubicBezTo>
                  <a:cubicBezTo>
                    <a:pt x="216" y="1366"/>
                    <a:pt x="217" y="1366"/>
                    <a:pt x="217" y="1366"/>
                  </a:cubicBezTo>
                  <a:cubicBezTo>
                    <a:pt x="217" y="1368"/>
                    <a:pt x="217" y="1368"/>
                    <a:pt x="217" y="1368"/>
                  </a:cubicBezTo>
                  <a:cubicBezTo>
                    <a:pt x="212" y="1368"/>
                    <a:pt x="208" y="1368"/>
                    <a:pt x="206" y="1368"/>
                  </a:cubicBezTo>
                  <a:cubicBezTo>
                    <a:pt x="207" y="1366"/>
                    <a:pt x="207" y="1366"/>
                    <a:pt x="207" y="1366"/>
                  </a:cubicBezTo>
                  <a:cubicBezTo>
                    <a:pt x="206" y="1366"/>
                    <a:pt x="206" y="1366"/>
                    <a:pt x="206" y="1366"/>
                  </a:cubicBezTo>
                  <a:cubicBezTo>
                    <a:pt x="206" y="1364"/>
                    <a:pt x="206" y="1362"/>
                    <a:pt x="206" y="1362"/>
                  </a:cubicBezTo>
                  <a:cubicBezTo>
                    <a:pt x="207" y="1362"/>
                    <a:pt x="207" y="1362"/>
                    <a:pt x="207" y="1362"/>
                  </a:cubicBezTo>
                  <a:cubicBezTo>
                    <a:pt x="207" y="1361"/>
                    <a:pt x="207" y="1361"/>
                    <a:pt x="207" y="1361"/>
                  </a:cubicBezTo>
                  <a:cubicBezTo>
                    <a:pt x="210" y="1361"/>
                    <a:pt x="209" y="1361"/>
                    <a:pt x="209" y="1361"/>
                  </a:cubicBezTo>
                  <a:cubicBezTo>
                    <a:pt x="209" y="1362"/>
                    <a:pt x="209" y="1362"/>
                    <a:pt x="209" y="1362"/>
                  </a:cubicBezTo>
                  <a:cubicBezTo>
                    <a:pt x="212" y="1362"/>
                    <a:pt x="213" y="1359"/>
                    <a:pt x="213" y="1359"/>
                  </a:cubicBezTo>
                  <a:cubicBezTo>
                    <a:pt x="213" y="1361"/>
                    <a:pt x="213" y="1361"/>
                    <a:pt x="213" y="1361"/>
                  </a:cubicBezTo>
                  <a:cubicBezTo>
                    <a:pt x="216" y="1358"/>
                    <a:pt x="219" y="1359"/>
                    <a:pt x="220" y="1358"/>
                  </a:cubicBezTo>
                  <a:cubicBezTo>
                    <a:pt x="220" y="1357"/>
                    <a:pt x="220" y="1357"/>
                    <a:pt x="220" y="1357"/>
                  </a:cubicBezTo>
                  <a:cubicBezTo>
                    <a:pt x="225" y="1356"/>
                    <a:pt x="226" y="1353"/>
                    <a:pt x="228" y="1353"/>
                  </a:cubicBezTo>
                  <a:cubicBezTo>
                    <a:pt x="228" y="1352"/>
                    <a:pt x="228" y="1352"/>
                    <a:pt x="228" y="1352"/>
                  </a:cubicBezTo>
                  <a:cubicBezTo>
                    <a:pt x="230" y="1352"/>
                    <a:pt x="230" y="1352"/>
                    <a:pt x="230" y="1352"/>
                  </a:cubicBezTo>
                  <a:cubicBezTo>
                    <a:pt x="230" y="1351"/>
                    <a:pt x="230" y="1351"/>
                    <a:pt x="230" y="1351"/>
                  </a:cubicBezTo>
                  <a:cubicBezTo>
                    <a:pt x="232" y="1351"/>
                    <a:pt x="232" y="1351"/>
                    <a:pt x="232" y="1351"/>
                  </a:cubicBezTo>
                  <a:cubicBezTo>
                    <a:pt x="232" y="1348"/>
                    <a:pt x="232" y="1349"/>
                    <a:pt x="232" y="1349"/>
                  </a:cubicBezTo>
                  <a:cubicBezTo>
                    <a:pt x="238" y="1346"/>
                    <a:pt x="234" y="1334"/>
                    <a:pt x="235" y="1332"/>
                  </a:cubicBezTo>
                  <a:cubicBezTo>
                    <a:pt x="234" y="1332"/>
                    <a:pt x="234" y="1332"/>
                    <a:pt x="234" y="1332"/>
                  </a:cubicBezTo>
                  <a:cubicBezTo>
                    <a:pt x="232" y="1328"/>
                    <a:pt x="228" y="1329"/>
                    <a:pt x="230" y="1324"/>
                  </a:cubicBezTo>
                  <a:cubicBezTo>
                    <a:pt x="233" y="1324"/>
                    <a:pt x="232" y="1321"/>
                    <a:pt x="232" y="1320"/>
                  </a:cubicBezTo>
                  <a:cubicBezTo>
                    <a:pt x="231" y="1320"/>
                    <a:pt x="231" y="1320"/>
                    <a:pt x="231" y="1320"/>
                  </a:cubicBezTo>
                  <a:cubicBezTo>
                    <a:pt x="231" y="1318"/>
                    <a:pt x="231" y="1318"/>
                    <a:pt x="231" y="1318"/>
                  </a:cubicBezTo>
                  <a:cubicBezTo>
                    <a:pt x="232" y="1318"/>
                    <a:pt x="232" y="1318"/>
                    <a:pt x="232" y="1318"/>
                  </a:cubicBezTo>
                  <a:cubicBezTo>
                    <a:pt x="232" y="1315"/>
                    <a:pt x="232" y="1316"/>
                    <a:pt x="232" y="1316"/>
                  </a:cubicBezTo>
                  <a:cubicBezTo>
                    <a:pt x="229" y="1316"/>
                    <a:pt x="230" y="1316"/>
                    <a:pt x="230" y="1316"/>
                  </a:cubicBezTo>
                  <a:cubicBezTo>
                    <a:pt x="230" y="1313"/>
                    <a:pt x="230" y="1313"/>
                    <a:pt x="230" y="1313"/>
                  </a:cubicBezTo>
                  <a:cubicBezTo>
                    <a:pt x="231" y="1313"/>
                    <a:pt x="231" y="1313"/>
                    <a:pt x="231" y="1313"/>
                  </a:cubicBezTo>
                  <a:cubicBezTo>
                    <a:pt x="231" y="1309"/>
                    <a:pt x="229" y="1308"/>
                    <a:pt x="230" y="1307"/>
                  </a:cubicBezTo>
                  <a:cubicBezTo>
                    <a:pt x="227" y="1307"/>
                    <a:pt x="227" y="1307"/>
                    <a:pt x="227" y="1307"/>
                  </a:cubicBezTo>
                  <a:cubicBezTo>
                    <a:pt x="227" y="1304"/>
                    <a:pt x="227" y="1305"/>
                    <a:pt x="227" y="1305"/>
                  </a:cubicBezTo>
                  <a:cubicBezTo>
                    <a:pt x="224" y="1303"/>
                    <a:pt x="221" y="1304"/>
                    <a:pt x="220" y="1302"/>
                  </a:cubicBezTo>
                  <a:cubicBezTo>
                    <a:pt x="218" y="1305"/>
                    <a:pt x="217" y="1303"/>
                    <a:pt x="217" y="1304"/>
                  </a:cubicBezTo>
                  <a:cubicBezTo>
                    <a:pt x="217" y="1305"/>
                    <a:pt x="217" y="1305"/>
                    <a:pt x="217" y="1305"/>
                  </a:cubicBezTo>
                  <a:cubicBezTo>
                    <a:pt x="215" y="1305"/>
                    <a:pt x="215" y="1305"/>
                    <a:pt x="215" y="1305"/>
                  </a:cubicBezTo>
                  <a:cubicBezTo>
                    <a:pt x="215" y="1306"/>
                    <a:pt x="215" y="1306"/>
                    <a:pt x="215" y="1306"/>
                  </a:cubicBezTo>
                  <a:cubicBezTo>
                    <a:pt x="211" y="1306"/>
                    <a:pt x="209" y="1306"/>
                    <a:pt x="207" y="1306"/>
                  </a:cubicBezTo>
                  <a:cubicBezTo>
                    <a:pt x="207" y="1305"/>
                    <a:pt x="207" y="1305"/>
                    <a:pt x="207" y="1305"/>
                  </a:cubicBezTo>
                  <a:cubicBezTo>
                    <a:pt x="206" y="1305"/>
                    <a:pt x="206" y="1305"/>
                    <a:pt x="206" y="1305"/>
                  </a:cubicBezTo>
                  <a:cubicBezTo>
                    <a:pt x="206" y="1304"/>
                    <a:pt x="206" y="1304"/>
                    <a:pt x="206" y="1304"/>
                  </a:cubicBezTo>
                  <a:cubicBezTo>
                    <a:pt x="205" y="1304"/>
                    <a:pt x="205" y="1304"/>
                    <a:pt x="205" y="1304"/>
                  </a:cubicBezTo>
                  <a:cubicBezTo>
                    <a:pt x="205" y="1302"/>
                    <a:pt x="205" y="1302"/>
                    <a:pt x="205" y="1302"/>
                  </a:cubicBezTo>
                  <a:cubicBezTo>
                    <a:pt x="201" y="1302"/>
                    <a:pt x="200" y="1302"/>
                    <a:pt x="199" y="1302"/>
                  </a:cubicBezTo>
                  <a:cubicBezTo>
                    <a:pt x="199" y="1300"/>
                    <a:pt x="199" y="1300"/>
                    <a:pt x="199" y="1300"/>
                  </a:cubicBezTo>
                  <a:cubicBezTo>
                    <a:pt x="196" y="1300"/>
                    <a:pt x="197" y="1300"/>
                    <a:pt x="196" y="1300"/>
                  </a:cubicBezTo>
                  <a:cubicBezTo>
                    <a:pt x="196" y="1299"/>
                    <a:pt x="196" y="1299"/>
                    <a:pt x="196" y="1299"/>
                  </a:cubicBezTo>
                  <a:cubicBezTo>
                    <a:pt x="193" y="1298"/>
                    <a:pt x="193" y="1297"/>
                    <a:pt x="192" y="1298"/>
                  </a:cubicBezTo>
                  <a:cubicBezTo>
                    <a:pt x="192" y="1299"/>
                    <a:pt x="192" y="1299"/>
                    <a:pt x="192" y="1299"/>
                  </a:cubicBezTo>
                  <a:cubicBezTo>
                    <a:pt x="190" y="1299"/>
                    <a:pt x="190" y="1299"/>
                    <a:pt x="190" y="1299"/>
                  </a:cubicBezTo>
                  <a:cubicBezTo>
                    <a:pt x="190" y="1298"/>
                    <a:pt x="190" y="1298"/>
                    <a:pt x="190" y="1298"/>
                  </a:cubicBezTo>
                  <a:cubicBezTo>
                    <a:pt x="186" y="1297"/>
                    <a:pt x="183" y="1296"/>
                    <a:pt x="180" y="1297"/>
                  </a:cubicBezTo>
                  <a:cubicBezTo>
                    <a:pt x="180" y="1298"/>
                    <a:pt x="180" y="1298"/>
                    <a:pt x="180" y="1298"/>
                  </a:cubicBezTo>
                  <a:cubicBezTo>
                    <a:pt x="177" y="1298"/>
                    <a:pt x="177" y="1299"/>
                    <a:pt x="176" y="1299"/>
                  </a:cubicBezTo>
                  <a:cubicBezTo>
                    <a:pt x="176" y="1300"/>
                    <a:pt x="176" y="1300"/>
                    <a:pt x="176" y="1300"/>
                  </a:cubicBezTo>
                  <a:cubicBezTo>
                    <a:pt x="175" y="1300"/>
                    <a:pt x="175" y="1300"/>
                    <a:pt x="175" y="1300"/>
                  </a:cubicBezTo>
                  <a:cubicBezTo>
                    <a:pt x="175" y="1301"/>
                    <a:pt x="175" y="1301"/>
                    <a:pt x="175" y="1301"/>
                  </a:cubicBezTo>
                  <a:cubicBezTo>
                    <a:pt x="174" y="1301"/>
                    <a:pt x="174" y="1301"/>
                    <a:pt x="174" y="1301"/>
                  </a:cubicBezTo>
                  <a:cubicBezTo>
                    <a:pt x="174" y="1302"/>
                    <a:pt x="174" y="1302"/>
                    <a:pt x="174" y="1302"/>
                  </a:cubicBezTo>
                  <a:cubicBezTo>
                    <a:pt x="173" y="1302"/>
                    <a:pt x="173" y="1302"/>
                    <a:pt x="173" y="1302"/>
                  </a:cubicBezTo>
                  <a:cubicBezTo>
                    <a:pt x="173" y="1305"/>
                    <a:pt x="173" y="1307"/>
                    <a:pt x="173" y="1307"/>
                  </a:cubicBezTo>
                  <a:cubicBezTo>
                    <a:pt x="171" y="1307"/>
                    <a:pt x="171" y="1307"/>
                    <a:pt x="171" y="1307"/>
                  </a:cubicBezTo>
                  <a:cubicBezTo>
                    <a:pt x="171" y="1306"/>
                    <a:pt x="171" y="1306"/>
                    <a:pt x="171" y="1306"/>
                  </a:cubicBezTo>
                  <a:cubicBezTo>
                    <a:pt x="170" y="1306"/>
                    <a:pt x="170" y="1306"/>
                    <a:pt x="170" y="1306"/>
                  </a:cubicBezTo>
                  <a:cubicBezTo>
                    <a:pt x="170" y="1305"/>
                    <a:pt x="170" y="1305"/>
                    <a:pt x="170" y="1305"/>
                  </a:cubicBezTo>
                  <a:cubicBezTo>
                    <a:pt x="169" y="1305"/>
                    <a:pt x="169" y="1305"/>
                    <a:pt x="169" y="1305"/>
                  </a:cubicBezTo>
                  <a:cubicBezTo>
                    <a:pt x="169" y="1302"/>
                    <a:pt x="169" y="1303"/>
                    <a:pt x="169" y="1302"/>
                  </a:cubicBezTo>
                  <a:cubicBezTo>
                    <a:pt x="168" y="1302"/>
                    <a:pt x="168" y="1302"/>
                    <a:pt x="168" y="1302"/>
                  </a:cubicBezTo>
                  <a:cubicBezTo>
                    <a:pt x="168" y="1301"/>
                    <a:pt x="168" y="1301"/>
                    <a:pt x="168" y="1301"/>
                  </a:cubicBezTo>
                  <a:cubicBezTo>
                    <a:pt x="167" y="1301"/>
                    <a:pt x="167" y="1301"/>
                    <a:pt x="167" y="1301"/>
                  </a:cubicBezTo>
                  <a:cubicBezTo>
                    <a:pt x="167" y="1298"/>
                    <a:pt x="167" y="1296"/>
                    <a:pt x="167" y="1295"/>
                  </a:cubicBezTo>
                  <a:cubicBezTo>
                    <a:pt x="166" y="1295"/>
                    <a:pt x="166" y="1295"/>
                    <a:pt x="166" y="1295"/>
                  </a:cubicBezTo>
                  <a:cubicBezTo>
                    <a:pt x="166" y="1294"/>
                    <a:pt x="166" y="1294"/>
                    <a:pt x="166" y="1294"/>
                  </a:cubicBezTo>
                  <a:cubicBezTo>
                    <a:pt x="164" y="1294"/>
                    <a:pt x="164" y="1294"/>
                    <a:pt x="164" y="1294"/>
                  </a:cubicBezTo>
                  <a:cubicBezTo>
                    <a:pt x="164" y="1293"/>
                    <a:pt x="164" y="1293"/>
                    <a:pt x="164" y="1293"/>
                  </a:cubicBezTo>
                  <a:cubicBezTo>
                    <a:pt x="162" y="1293"/>
                    <a:pt x="162" y="1293"/>
                    <a:pt x="162" y="1293"/>
                  </a:cubicBezTo>
                  <a:cubicBezTo>
                    <a:pt x="162" y="1292"/>
                    <a:pt x="162" y="1292"/>
                    <a:pt x="162" y="1292"/>
                  </a:cubicBezTo>
                  <a:cubicBezTo>
                    <a:pt x="163" y="1292"/>
                    <a:pt x="163" y="1292"/>
                    <a:pt x="163" y="1292"/>
                  </a:cubicBezTo>
                  <a:cubicBezTo>
                    <a:pt x="163" y="1291"/>
                    <a:pt x="163" y="1291"/>
                    <a:pt x="163" y="1291"/>
                  </a:cubicBezTo>
                  <a:cubicBezTo>
                    <a:pt x="162" y="1291"/>
                    <a:pt x="162" y="1291"/>
                    <a:pt x="162" y="1291"/>
                  </a:cubicBezTo>
                  <a:cubicBezTo>
                    <a:pt x="162" y="1289"/>
                    <a:pt x="162" y="1289"/>
                    <a:pt x="162" y="1289"/>
                  </a:cubicBezTo>
                  <a:cubicBezTo>
                    <a:pt x="161" y="1289"/>
                    <a:pt x="161" y="1289"/>
                    <a:pt x="161" y="1289"/>
                  </a:cubicBezTo>
                  <a:cubicBezTo>
                    <a:pt x="161" y="1287"/>
                    <a:pt x="161" y="1287"/>
                    <a:pt x="161" y="1287"/>
                  </a:cubicBezTo>
                  <a:cubicBezTo>
                    <a:pt x="158" y="1286"/>
                    <a:pt x="157" y="1285"/>
                    <a:pt x="156" y="1286"/>
                  </a:cubicBezTo>
                  <a:cubicBezTo>
                    <a:pt x="156" y="1285"/>
                    <a:pt x="156" y="1285"/>
                    <a:pt x="156" y="1285"/>
                  </a:cubicBezTo>
                  <a:cubicBezTo>
                    <a:pt x="155" y="1285"/>
                    <a:pt x="155" y="1285"/>
                    <a:pt x="155" y="1285"/>
                  </a:cubicBezTo>
                  <a:cubicBezTo>
                    <a:pt x="155" y="1287"/>
                    <a:pt x="155" y="1287"/>
                    <a:pt x="155" y="1287"/>
                  </a:cubicBezTo>
                  <a:cubicBezTo>
                    <a:pt x="151" y="1287"/>
                    <a:pt x="152" y="1283"/>
                    <a:pt x="151" y="1283"/>
                  </a:cubicBezTo>
                  <a:cubicBezTo>
                    <a:pt x="152" y="1283"/>
                    <a:pt x="152" y="1283"/>
                    <a:pt x="152" y="1283"/>
                  </a:cubicBezTo>
                  <a:cubicBezTo>
                    <a:pt x="152" y="1282"/>
                    <a:pt x="152" y="1282"/>
                    <a:pt x="152" y="1282"/>
                  </a:cubicBezTo>
                  <a:cubicBezTo>
                    <a:pt x="154" y="1282"/>
                    <a:pt x="154" y="1282"/>
                    <a:pt x="154" y="1282"/>
                  </a:cubicBezTo>
                  <a:cubicBezTo>
                    <a:pt x="154" y="1281"/>
                    <a:pt x="154" y="1281"/>
                    <a:pt x="154" y="1281"/>
                  </a:cubicBezTo>
                  <a:cubicBezTo>
                    <a:pt x="151" y="1281"/>
                    <a:pt x="152" y="1281"/>
                    <a:pt x="151" y="1281"/>
                  </a:cubicBezTo>
                  <a:cubicBezTo>
                    <a:pt x="151" y="1278"/>
                    <a:pt x="151" y="1279"/>
                    <a:pt x="151" y="1279"/>
                  </a:cubicBezTo>
                  <a:cubicBezTo>
                    <a:pt x="149" y="1279"/>
                    <a:pt x="148" y="1279"/>
                    <a:pt x="148" y="1279"/>
                  </a:cubicBezTo>
                  <a:cubicBezTo>
                    <a:pt x="148" y="1280"/>
                    <a:pt x="148" y="1280"/>
                    <a:pt x="148" y="1280"/>
                  </a:cubicBezTo>
                  <a:cubicBezTo>
                    <a:pt x="145" y="1280"/>
                    <a:pt x="146" y="1280"/>
                    <a:pt x="145" y="1280"/>
                  </a:cubicBezTo>
                  <a:cubicBezTo>
                    <a:pt x="145" y="1281"/>
                    <a:pt x="145" y="1281"/>
                    <a:pt x="145" y="1281"/>
                  </a:cubicBezTo>
                  <a:cubicBezTo>
                    <a:pt x="143" y="1281"/>
                    <a:pt x="142" y="1281"/>
                    <a:pt x="142" y="1281"/>
                  </a:cubicBezTo>
                  <a:cubicBezTo>
                    <a:pt x="142" y="1282"/>
                    <a:pt x="142" y="1282"/>
                    <a:pt x="142" y="1282"/>
                  </a:cubicBezTo>
                  <a:cubicBezTo>
                    <a:pt x="141" y="1282"/>
                    <a:pt x="141" y="1282"/>
                    <a:pt x="141" y="1282"/>
                  </a:cubicBezTo>
                  <a:cubicBezTo>
                    <a:pt x="141" y="1283"/>
                    <a:pt x="141" y="1283"/>
                    <a:pt x="141" y="1283"/>
                  </a:cubicBezTo>
                  <a:cubicBezTo>
                    <a:pt x="139" y="1283"/>
                    <a:pt x="139" y="1283"/>
                    <a:pt x="139" y="1283"/>
                  </a:cubicBezTo>
                  <a:cubicBezTo>
                    <a:pt x="139" y="1282"/>
                    <a:pt x="139" y="1282"/>
                    <a:pt x="139" y="1282"/>
                  </a:cubicBezTo>
                  <a:cubicBezTo>
                    <a:pt x="138" y="1282"/>
                    <a:pt x="138" y="1282"/>
                    <a:pt x="138" y="1282"/>
                  </a:cubicBezTo>
                  <a:cubicBezTo>
                    <a:pt x="138" y="1283"/>
                    <a:pt x="138" y="1283"/>
                    <a:pt x="138" y="1283"/>
                  </a:cubicBezTo>
                  <a:cubicBezTo>
                    <a:pt x="136" y="1283"/>
                    <a:pt x="135" y="1283"/>
                    <a:pt x="135" y="1283"/>
                  </a:cubicBezTo>
                  <a:cubicBezTo>
                    <a:pt x="135" y="1285"/>
                    <a:pt x="135" y="1285"/>
                    <a:pt x="135" y="1285"/>
                  </a:cubicBezTo>
                  <a:cubicBezTo>
                    <a:pt x="133" y="1285"/>
                    <a:pt x="133" y="1285"/>
                    <a:pt x="133" y="1285"/>
                  </a:cubicBezTo>
                  <a:cubicBezTo>
                    <a:pt x="133" y="1286"/>
                    <a:pt x="133" y="1286"/>
                    <a:pt x="133" y="1286"/>
                  </a:cubicBezTo>
                  <a:cubicBezTo>
                    <a:pt x="132" y="1286"/>
                    <a:pt x="132" y="1286"/>
                    <a:pt x="132" y="1286"/>
                  </a:cubicBezTo>
                  <a:cubicBezTo>
                    <a:pt x="132" y="1289"/>
                    <a:pt x="132" y="1288"/>
                    <a:pt x="132" y="1288"/>
                  </a:cubicBezTo>
                  <a:cubicBezTo>
                    <a:pt x="133" y="1288"/>
                    <a:pt x="133" y="1288"/>
                    <a:pt x="133" y="1288"/>
                  </a:cubicBezTo>
                  <a:cubicBezTo>
                    <a:pt x="133" y="1291"/>
                    <a:pt x="134" y="1293"/>
                    <a:pt x="135" y="1293"/>
                  </a:cubicBezTo>
                  <a:cubicBezTo>
                    <a:pt x="133" y="1293"/>
                    <a:pt x="133" y="1293"/>
                    <a:pt x="133" y="1293"/>
                  </a:cubicBezTo>
                  <a:cubicBezTo>
                    <a:pt x="133" y="1296"/>
                    <a:pt x="133" y="1297"/>
                    <a:pt x="133" y="1298"/>
                  </a:cubicBezTo>
                  <a:cubicBezTo>
                    <a:pt x="132" y="1296"/>
                    <a:pt x="132" y="1297"/>
                    <a:pt x="131" y="1297"/>
                  </a:cubicBezTo>
                  <a:cubicBezTo>
                    <a:pt x="131" y="1298"/>
                    <a:pt x="131" y="1298"/>
                    <a:pt x="131" y="1298"/>
                  </a:cubicBezTo>
                  <a:cubicBezTo>
                    <a:pt x="132" y="1298"/>
                    <a:pt x="132" y="1298"/>
                    <a:pt x="132" y="1298"/>
                  </a:cubicBezTo>
                  <a:cubicBezTo>
                    <a:pt x="132" y="1300"/>
                    <a:pt x="132" y="1300"/>
                    <a:pt x="132" y="1300"/>
                  </a:cubicBezTo>
                  <a:cubicBezTo>
                    <a:pt x="133" y="1300"/>
                    <a:pt x="133" y="1300"/>
                    <a:pt x="133" y="1300"/>
                  </a:cubicBezTo>
                  <a:cubicBezTo>
                    <a:pt x="133" y="1303"/>
                    <a:pt x="133" y="1303"/>
                    <a:pt x="133" y="1304"/>
                  </a:cubicBezTo>
                  <a:cubicBezTo>
                    <a:pt x="132" y="1304"/>
                    <a:pt x="132" y="1304"/>
                    <a:pt x="132" y="1304"/>
                  </a:cubicBezTo>
                  <a:cubicBezTo>
                    <a:pt x="132" y="1302"/>
                    <a:pt x="132" y="1302"/>
                    <a:pt x="132" y="1302"/>
                  </a:cubicBezTo>
                  <a:cubicBezTo>
                    <a:pt x="131" y="1302"/>
                    <a:pt x="131" y="1302"/>
                    <a:pt x="131" y="1302"/>
                  </a:cubicBezTo>
                  <a:cubicBezTo>
                    <a:pt x="131" y="1304"/>
                    <a:pt x="131" y="1304"/>
                    <a:pt x="131" y="1304"/>
                  </a:cubicBezTo>
                  <a:cubicBezTo>
                    <a:pt x="130" y="1304"/>
                    <a:pt x="130" y="1304"/>
                    <a:pt x="130" y="1304"/>
                  </a:cubicBezTo>
                  <a:cubicBezTo>
                    <a:pt x="130" y="1301"/>
                    <a:pt x="130" y="1302"/>
                    <a:pt x="130" y="1301"/>
                  </a:cubicBezTo>
                  <a:cubicBezTo>
                    <a:pt x="129" y="1301"/>
                    <a:pt x="129" y="1301"/>
                    <a:pt x="129" y="1301"/>
                  </a:cubicBezTo>
                  <a:cubicBezTo>
                    <a:pt x="129" y="1298"/>
                    <a:pt x="129" y="1299"/>
                    <a:pt x="129" y="1299"/>
                  </a:cubicBezTo>
                  <a:cubicBezTo>
                    <a:pt x="128" y="1299"/>
                    <a:pt x="128" y="1299"/>
                    <a:pt x="128" y="1299"/>
                  </a:cubicBezTo>
                  <a:cubicBezTo>
                    <a:pt x="128" y="1298"/>
                    <a:pt x="128" y="1298"/>
                    <a:pt x="128" y="1298"/>
                  </a:cubicBezTo>
                  <a:cubicBezTo>
                    <a:pt x="126" y="1298"/>
                    <a:pt x="126" y="1298"/>
                    <a:pt x="126" y="1298"/>
                  </a:cubicBezTo>
                  <a:cubicBezTo>
                    <a:pt x="126" y="1301"/>
                    <a:pt x="126" y="1302"/>
                    <a:pt x="126" y="1302"/>
                  </a:cubicBezTo>
                  <a:cubicBezTo>
                    <a:pt x="124" y="1302"/>
                    <a:pt x="124" y="1302"/>
                    <a:pt x="124" y="1302"/>
                  </a:cubicBezTo>
                  <a:cubicBezTo>
                    <a:pt x="124" y="1301"/>
                    <a:pt x="124" y="1301"/>
                    <a:pt x="124" y="1301"/>
                  </a:cubicBezTo>
                  <a:cubicBezTo>
                    <a:pt x="121" y="1301"/>
                    <a:pt x="122" y="1301"/>
                    <a:pt x="122" y="1301"/>
                  </a:cubicBezTo>
                  <a:cubicBezTo>
                    <a:pt x="122" y="1298"/>
                    <a:pt x="122" y="1299"/>
                    <a:pt x="122" y="1299"/>
                  </a:cubicBezTo>
                  <a:cubicBezTo>
                    <a:pt x="118" y="1299"/>
                    <a:pt x="120" y="1296"/>
                    <a:pt x="119" y="1297"/>
                  </a:cubicBezTo>
                  <a:cubicBezTo>
                    <a:pt x="118" y="1297"/>
                    <a:pt x="118" y="1297"/>
                    <a:pt x="118" y="1297"/>
                  </a:cubicBezTo>
                  <a:cubicBezTo>
                    <a:pt x="118" y="1295"/>
                    <a:pt x="118" y="1295"/>
                    <a:pt x="118" y="1295"/>
                  </a:cubicBezTo>
                  <a:cubicBezTo>
                    <a:pt x="119" y="1295"/>
                    <a:pt x="119" y="1295"/>
                    <a:pt x="119" y="1295"/>
                  </a:cubicBezTo>
                  <a:cubicBezTo>
                    <a:pt x="119" y="1294"/>
                    <a:pt x="119" y="1294"/>
                    <a:pt x="119" y="1294"/>
                  </a:cubicBezTo>
                  <a:cubicBezTo>
                    <a:pt x="118" y="1294"/>
                    <a:pt x="118" y="1294"/>
                    <a:pt x="118" y="1294"/>
                  </a:cubicBezTo>
                  <a:cubicBezTo>
                    <a:pt x="118" y="1292"/>
                    <a:pt x="120" y="1292"/>
                    <a:pt x="119" y="1292"/>
                  </a:cubicBezTo>
                  <a:cubicBezTo>
                    <a:pt x="118" y="1292"/>
                    <a:pt x="118" y="1292"/>
                    <a:pt x="118" y="1292"/>
                  </a:cubicBezTo>
                  <a:cubicBezTo>
                    <a:pt x="118" y="1293"/>
                    <a:pt x="118" y="1293"/>
                    <a:pt x="118" y="1293"/>
                  </a:cubicBezTo>
                  <a:cubicBezTo>
                    <a:pt x="117" y="1293"/>
                    <a:pt x="117" y="1293"/>
                    <a:pt x="117" y="1293"/>
                  </a:cubicBezTo>
                  <a:cubicBezTo>
                    <a:pt x="117" y="1294"/>
                    <a:pt x="117" y="1294"/>
                    <a:pt x="117" y="1294"/>
                  </a:cubicBezTo>
                  <a:cubicBezTo>
                    <a:pt x="114" y="1294"/>
                    <a:pt x="114" y="1292"/>
                    <a:pt x="113" y="1293"/>
                  </a:cubicBezTo>
                  <a:cubicBezTo>
                    <a:pt x="115" y="1292"/>
                    <a:pt x="114" y="1291"/>
                    <a:pt x="115" y="1291"/>
                  </a:cubicBezTo>
                  <a:cubicBezTo>
                    <a:pt x="113" y="1291"/>
                    <a:pt x="113" y="1291"/>
                    <a:pt x="113" y="1291"/>
                  </a:cubicBezTo>
                  <a:cubicBezTo>
                    <a:pt x="113" y="1292"/>
                    <a:pt x="113" y="1292"/>
                    <a:pt x="113" y="1292"/>
                  </a:cubicBezTo>
                  <a:cubicBezTo>
                    <a:pt x="112" y="1292"/>
                    <a:pt x="112" y="1292"/>
                    <a:pt x="112" y="1292"/>
                  </a:cubicBezTo>
                  <a:cubicBezTo>
                    <a:pt x="112" y="1293"/>
                    <a:pt x="112" y="1293"/>
                    <a:pt x="112" y="1293"/>
                  </a:cubicBezTo>
                  <a:cubicBezTo>
                    <a:pt x="111" y="1293"/>
                    <a:pt x="111" y="1293"/>
                    <a:pt x="111" y="1293"/>
                  </a:cubicBezTo>
                  <a:cubicBezTo>
                    <a:pt x="111" y="1292"/>
                    <a:pt x="111" y="1292"/>
                    <a:pt x="111" y="1292"/>
                  </a:cubicBezTo>
                  <a:cubicBezTo>
                    <a:pt x="110" y="1292"/>
                    <a:pt x="110" y="1292"/>
                    <a:pt x="110" y="1292"/>
                  </a:cubicBezTo>
                  <a:cubicBezTo>
                    <a:pt x="110" y="1291"/>
                    <a:pt x="110" y="1291"/>
                    <a:pt x="110" y="1291"/>
                  </a:cubicBezTo>
                  <a:cubicBezTo>
                    <a:pt x="107" y="1291"/>
                    <a:pt x="108" y="1291"/>
                    <a:pt x="107" y="1291"/>
                  </a:cubicBezTo>
                  <a:cubicBezTo>
                    <a:pt x="107" y="1289"/>
                    <a:pt x="107" y="1289"/>
                    <a:pt x="107" y="1289"/>
                  </a:cubicBezTo>
                  <a:cubicBezTo>
                    <a:pt x="106" y="1289"/>
                    <a:pt x="106" y="1289"/>
                    <a:pt x="106" y="1289"/>
                  </a:cubicBezTo>
                  <a:cubicBezTo>
                    <a:pt x="106" y="1288"/>
                    <a:pt x="106" y="1288"/>
                    <a:pt x="106" y="1288"/>
                  </a:cubicBezTo>
                  <a:cubicBezTo>
                    <a:pt x="104" y="1288"/>
                    <a:pt x="103" y="1288"/>
                    <a:pt x="103" y="1288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04" y="1289"/>
                    <a:pt x="104" y="1289"/>
                    <a:pt x="104" y="1289"/>
                  </a:cubicBezTo>
                  <a:cubicBezTo>
                    <a:pt x="104" y="1291"/>
                    <a:pt x="104" y="1291"/>
                    <a:pt x="104" y="1291"/>
                  </a:cubicBezTo>
                  <a:cubicBezTo>
                    <a:pt x="101" y="1291"/>
                    <a:pt x="101" y="1291"/>
                    <a:pt x="100" y="1291"/>
                  </a:cubicBezTo>
                  <a:cubicBezTo>
                    <a:pt x="100" y="1289"/>
                    <a:pt x="100" y="1289"/>
                    <a:pt x="100" y="1289"/>
                  </a:cubicBezTo>
                  <a:cubicBezTo>
                    <a:pt x="99" y="1289"/>
                    <a:pt x="99" y="1289"/>
                    <a:pt x="99" y="1289"/>
                  </a:cubicBezTo>
                  <a:cubicBezTo>
                    <a:pt x="99" y="1287"/>
                    <a:pt x="99" y="1286"/>
                    <a:pt x="99" y="1286"/>
                  </a:cubicBezTo>
                  <a:cubicBezTo>
                    <a:pt x="100" y="1286"/>
                    <a:pt x="100" y="1286"/>
                    <a:pt x="100" y="1286"/>
                  </a:cubicBezTo>
                  <a:cubicBezTo>
                    <a:pt x="98" y="1285"/>
                    <a:pt x="99" y="1284"/>
                    <a:pt x="99" y="1283"/>
                  </a:cubicBezTo>
                  <a:cubicBezTo>
                    <a:pt x="96" y="1283"/>
                    <a:pt x="97" y="1283"/>
                    <a:pt x="97" y="1283"/>
                  </a:cubicBezTo>
                  <a:cubicBezTo>
                    <a:pt x="97" y="1285"/>
                    <a:pt x="97" y="1285"/>
                    <a:pt x="97" y="1285"/>
                  </a:cubicBezTo>
                  <a:cubicBezTo>
                    <a:pt x="98" y="1285"/>
                    <a:pt x="98" y="1285"/>
                    <a:pt x="98" y="1285"/>
                  </a:cubicBezTo>
                  <a:cubicBezTo>
                    <a:pt x="98" y="1286"/>
                    <a:pt x="98" y="1286"/>
                    <a:pt x="98" y="1286"/>
                  </a:cubicBezTo>
                  <a:cubicBezTo>
                    <a:pt x="97" y="1286"/>
                    <a:pt x="97" y="1286"/>
                    <a:pt x="97" y="1286"/>
                  </a:cubicBezTo>
                  <a:cubicBezTo>
                    <a:pt x="97" y="1289"/>
                    <a:pt x="97" y="1288"/>
                    <a:pt x="97" y="1288"/>
                  </a:cubicBezTo>
                  <a:cubicBezTo>
                    <a:pt x="96" y="1288"/>
                    <a:pt x="96" y="1288"/>
                    <a:pt x="96" y="1288"/>
                  </a:cubicBezTo>
                  <a:cubicBezTo>
                    <a:pt x="96" y="1289"/>
                    <a:pt x="96" y="1289"/>
                    <a:pt x="96" y="1289"/>
                  </a:cubicBezTo>
                  <a:cubicBezTo>
                    <a:pt x="93" y="1289"/>
                    <a:pt x="92" y="1289"/>
                    <a:pt x="92" y="1289"/>
                  </a:cubicBezTo>
                  <a:cubicBezTo>
                    <a:pt x="92" y="1291"/>
                    <a:pt x="92" y="1291"/>
                    <a:pt x="92" y="1291"/>
                  </a:cubicBezTo>
                  <a:cubicBezTo>
                    <a:pt x="89" y="1291"/>
                    <a:pt x="90" y="1291"/>
                    <a:pt x="90" y="1291"/>
                  </a:cubicBezTo>
                  <a:cubicBezTo>
                    <a:pt x="90" y="1289"/>
                    <a:pt x="90" y="1289"/>
                    <a:pt x="90" y="1289"/>
                  </a:cubicBezTo>
                  <a:cubicBezTo>
                    <a:pt x="87" y="1289"/>
                    <a:pt x="88" y="1289"/>
                    <a:pt x="87" y="1289"/>
                  </a:cubicBezTo>
                  <a:cubicBezTo>
                    <a:pt x="87" y="1288"/>
                    <a:pt x="87" y="1288"/>
                    <a:pt x="87" y="1288"/>
                  </a:cubicBezTo>
                  <a:cubicBezTo>
                    <a:pt x="86" y="1288"/>
                    <a:pt x="86" y="1288"/>
                    <a:pt x="86" y="1288"/>
                  </a:cubicBezTo>
                  <a:cubicBezTo>
                    <a:pt x="86" y="1284"/>
                    <a:pt x="80" y="1287"/>
                    <a:pt x="78" y="1286"/>
                  </a:cubicBezTo>
                  <a:cubicBezTo>
                    <a:pt x="78" y="1287"/>
                    <a:pt x="78" y="1287"/>
                    <a:pt x="78" y="1287"/>
                  </a:cubicBezTo>
                  <a:cubicBezTo>
                    <a:pt x="75" y="1287"/>
                    <a:pt x="76" y="1287"/>
                    <a:pt x="75" y="1287"/>
                  </a:cubicBezTo>
                  <a:cubicBezTo>
                    <a:pt x="75" y="1284"/>
                    <a:pt x="75" y="1283"/>
                    <a:pt x="75" y="1282"/>
                  </a:cubicBezTo>
                  <a:cubicBezTo>
                    <a:pt x="77" y="1282"/>
                    <a:pt x="77" y="1282"/>
                    <a:pt x="77" y="1282"/>
                  </a:cubicBezTo>
                  <a:cubicBezTo>
                    <a:pt x="77" y="1283"/>
                    <a:pt x="77" y="1283"/>
                    <a:pt x="77" y="1283"/>
                  </a:cubicBezTo>
                  <a:cubicBezTo>
                    <a:pt x="79" y="1283"/>
                    <a:pt x="79" y="1283"/>
                    <a:pt x="79" y="1283"/>
                  </a:cubicBezTo>
                  <a:cubicBezTo>
                    <a:pt x="79" y="1282"/>
                    <a:pt x="79" y="1282"/>
                    <a:pt x="79" y="1282"/>
                  </a:cubicBezTo>
                  <a:cubicBezTo>
                    <a:pt x="80" y="1282"/>
                    <a:pt x="80" y="1282"/>
                    <a:pt x="80" y="1282"/>
                  </a:cubicBezTo>
                  <a:cubicBezTo>
                    <a:pt x="80" y="1281"/>
                    <a:pt x="80" y="1281"/>
                    <a:pt x="80" y="1281"/>
                  </a:cubicBezTo>
                  <a:cubicBezTo>
                    <a:pt x="81" y="1281"/>
                    <a:pt x="81" y="1281"/>
                    <a:pt x="81" y="1281"/>
                  </a:cubicBezTo>
                  <a:cubicBezTo>
                    <a:pt x="81" y="1279"/>
                    <a:pt x="81" y="1278"/>
                    <a:pt x="81" y="1278"/>
                  </a:cubicBezTo>
                  <a:cubicBezTo>
                    <a:pt x="80" y="1278"/>
                    <a:pt x="80" y="1278"/>
                    <a:pt x="80" y="1278"/>
                  </a:cubicBezTo>
                  <a:cubicBezTo>
                    <a:pt x="80" y="1275"/>
                    <a:pt x="80" y="1275"/>
                    <a:pt x="80" y="1275"/>
                  </a:cubicBezTo>
                  <a:cubicBezTo>
                    <a:pt x="81" y="1275"/>
                    <a:pt x="81" y="1275"/>
                    <a:pt x="81" y="1275"/>
                  </a:cubicBezTo>
                  <a:cubicBezTo>
                    <a:pt x="81" y="1276"/>
                    <a:pt x="81" y="1276"/>
                    <a:pt x="81" y="1276"/>
                  </a:cubicBezTo>
                  <a:cubicBezTo>
                    <a:pt x="82" y="1276"/>
                    <a:pt x="82" y="1276"/>
                    <a:pt x="82" y="1276"/>
                  </a:cubicBezTo>
                  <a:cubicBezTo>
                    <a:pt x="82" y="1274"/>
                    <a:pt x="82" y="1274"/>
                    <a:pt x="82" y="1274"/>
                  </a:cubicBezTo>
                  <a:cubicBezTo>
                    <a:pt x="81" y="1274"/>
                    <a:pt x="81" y="1274"/>
                    <a:pt x="81" y="1274"/>
                  </a:cubicBezTo>
                  <a:cubicBezTo>
                    <a:pt x="81" y="1273"/>
                    <a:pt x="81" y="1273"/>
                    <a:pt x="81" y="1273"/>
                  </a:cubicBezTo>
                  <a:cubicBezTo>
                    <a:pt x="80" y="1273"/>
                    <a:pt x="80" y="1273"/>
                    <a:pt x="80" y="1273"/>
                  </a:cubicBezTo>
                  <a:cubicBezTo>
                    <a:pt x="80" y="1270"/>
                    <a:pt x="80" y="1271"/>
                    <a:pt x="80" y="1270"/>
                  </a:cubicBezTo>
                  <a:cubicBezTo>
                    <a:pt x="79" y="1270"/>
                    <a:pt x="79" y="1270"/>
                    <a:pt x="79" y="1270"/>
                  </a:cubicBezTo>
                  <a:cubicBezTo>
                    <a:pt x="79" y="1268"/>
                    <a:pt x="79" y="1268"/>
                    <a:pt x="79" y="1268"/>
                  </a:cubicBezTo>
                  <a:cubicBezTo>
                    <a:pt x="81" y="1268"/>
                    <a:pt x="81" y="1270"/>
                    <a:pt x="81" y="1269"/>
                  </a:cubicBezTo>
                  <a:cubicBezTo>
                    <a:pt x="81" y="1267"/>
                    <a:pt x="81" y="1267"/>
                    <a:pt x="81" y="1267"/>
                  </a:cubicBezTo>
                  <a:cubicBezTo>
                    <a:pt x="84" y="1267"/>
                    <a:pt x="83" y="1267"/>
                    <a:pt x="84" y="1267"/>
                  </a:cubicBezTo>
                  <a:cubicBezTo>
                    <a:pt x="84" y="1270"/>
                    <a:pt x="84" y="1269"/>
                    <a:pt x="84" y="1269"/>
                  </a:cubicBezTo>
                  <a:cubicBezTo>
                    <a:pt x="85" y="1269"/>
                    <a:pt x="85" y="1269"/>
                    <a:pt x="85" y="1269"/>
                  </a:cubicBezTo>
                  <a:cubicBezTo>
                    <a:pt x="85" y="1270"/>
                    <a:pt x="85" y="1270"/>
                    <a:pt x="85" y="1270"/>
                  </a:cubicBezTo>
                  <a:cubicBezTo>
                    <a:pt x="84" y="1270"/>
                    <a:pt x="84" y="1270"/>
                    <a:pt x="84" y="1270"/>
                  </a:cubicBezTo>
                  <a:cubicBezTo>
                    <a:pt x="85" y="1272"/>
                    <a:pt x="85" y="1272"/>
                    <a:pt x="85" y="1272"/>
                  </a:cubicBezTo>
                  <a:cubicBezTo>
                    <a:pt x="84" y="1272"/>
                    <a:pt x="84" y="1272"/>
                    <a:pt x="84" y="1272"/>
                  </a:cubicBezTo>
                  <a:cubicBezTo>
                    <a:pt x="84" y="1273"/>
                    <a:pt x="84" y="1273"/>
                    <a:pt x="84" y="1273"/>
                  </a:cubicBezTo>
                  <a:cubicBezTo>
                    <a:pt x="87" y="1274"/>
                    <a:pt x="88" y="1274"/>
                    <a:pt x="90" y="1274"/>
                  </a:cubicBezTo>
                  <a:cubicBezTo>
                    <a:pt x="90" y="1275"/>
                    <a:pt x="90" y="1275"/>
                    <a:pt x="90" y="1275"/>
                  </a:cubicBezTo>
                  <a:cubicBezTo>
                    <a:pt x="92" y="1275"/>
                    <a:pt x="92" y="1275"/>
                    <a:pt x="92" y="1275"/>
                  </a:cubicBezTo>
                  <a:cubicBezTo>
                    <a:pt x="92" y="1276"/>
                    <a:pt x="92" y="1276"/>
                    <a:pt x="92" y="1276"/>
                  </a:cubicBezTo>
                  <a:cubicBezTo>
                    <a:pt x="93" y="1276"/>
                    <a:pt x="93" y="1276"/>
                    <a:pt x="93" y="1276"/>
                  </a:cubicBezTo>
                  <a:cubicBezTo>
                    <a:pt x="93" y="1275"/>
                    <a:pt x="93" y="1275"/>
                    <a:pt x="93" y="1275"/>
                  </a:cubicBezTo>
                  <a:cubicBezTo>
                    <a:pt x="94" y="1275"/>
                    <a:pt x="94" y="1275"/>
                    <a:pt x="94" y="1275"/>
                  </a:cubicBezTo>
                  <a:cubicBezTo>
                    <a:pt x="94" y="1272"/>
                    <a:pt x="94" y="1271"/>
                    <a:pt x="94" y="1270"/>
                  </a:cubicBezTo>
                  <a:cubicBezTo>
                    <a:pt x="93" y="1270"/>
                    <a:pt x="93" y="1270"/>
                    <a:pt x="93" y="1270"/>
                  </a:cubicBezTo>
                  <a:cubicBezTo>
                    <a:pt x="93" y="1268"/>
                    <a:pt x="93" y="1268"/>
                    <a:pt x="93" y="1268"/>
                  </a:cubicBezTo>
                  <a:cubicBezTo>
                    <a:pt x="94" y="1268"/>
                    <a:pt x="94" y="1268"/>
                    <a:pt x="94" y="1268"/>
                  </a:cubicBezTo>
                  <a:cubicBezTo>
                    <a:pt x="94" y="1269"/>
                    <a:pt x="94" y="1269"/>
                    <a:pt x="94" y="1269"/>
                  </a:cubicBezTo>
                  <a:cubicBezTo>
                    <a:pt x="96" y="1269"/>
                    <a:pt x="96" y="1269"/>
                    <a:pt x="96" y="1269"/>
                  </a:cubicBezTo>
                  <a:cubicBezTo>
                    <a:pt x="96" y="1270"/>
                    <a:pt x="96" y="1270"/>
                    <a:pt x="96" y="1270"/>
                  </a:cubicBezTo>
                  <a:cubicBezTo>
                    <a:pt x="97" y="1270"/>
                    <a:pt x="97" y="1270"/>
                    <a:pt x="97" y="1270"/>
                  </a:cubicBezTo>
                  <a:cubicBezTo>
                    <a:pt x="95" y="1272"/>
                    <a:pt x="96" y="1272"/>
                    <a:pt x="96" y="1273"/>
                  </a:cubicBezTo>
                  <a:cubicBezTo>
                    <a:pt x="97" y="1271"/>
                    <a:pt x="97" y="1272"/>
                    <a:pt x="98" y="1272"/>
                  </a:cubicBezTo>
                  <a:cubicBezTo>
                    <a:pt x="98" y="1270"/>
                    <a:pt x="98" y="1270"/>
                    <a:pt x="98" y="1270"/>
                  </a:cubicBezTo>
                  <a:cubicBezTo>
                    <a:pt x="99" y="1270"/>
                    <a:pt x="99" y="1270"/>
                    <a:pt x="99" y="1270"/>
                  </a:cubicBezTo>
                  <a:cubicBezTo>
                    <a:pt x="99" y="1268"/>
                    <a:pt x="99" y="1268"/>
                    <a:pt x="99" y="1268"/>
                  </a:cubicBezTo>
                  <a:cubicBezTo>
                    <a:pt x="100" y="1268"/>
                    <a:pt x="100" y="1268"/>
                    <a:pt x="100" y="1268"/>
                  </a:cubicBezTo>
                  <a:cubicBezTo>
                    <a:pt x="100" y="1267"/>
                    <a:pt x="100" y="1267"/>
                    <a:pt x="100" y="1267"/>
                  </a:cubicBezTo>
                  <a:cubicBezTo>
                    <a:pt x="103" y="1267"/>
                    <a:pt x="102" y="1267"/>
                    <a:pt x="103" y="1267"/>
                  </a:cubicBezTo>
                  <a:cubicBezTo>
                    <a:pt x="103" y="1263"/>
                    <a:pt x="105" y="1262"/>
                    <a:pt x="104" y="1261"/>
                  </a:cubicBezTo>
                  <a:cubicBezTo>
                    <a:pt x="105" y="1261"/>
                    <a:pt x="105" y="1261"/>
                    <a:pt x="105" y="1261"/>
                  </a:cubicBezTo>
                  <a:cubicBezTo>
                    <a:pt x="105" y="1260"/>
                    <a:pt x="105" y="1260"/>
                    <a:pt x="105" y="1260"/>
                  </a:cubicBezTo>
                  <a:cubicBezTo>
                    <a:pt x="104" y="1260"/>
                    <a:pt x="104" y="1260"/>
                    <a:pt x="104" y="1260"/>
                  </a:cubicBezTo>
                  <a:cubicBezTo>
                    <a:pt x="104" y="1257"/>
                    <a:pt x="104" y="1256"/>
                    <a:pt x="104" y="1256"/>
                  </a:cubicBezTo>
                  <a:cubicBezTo>
                    <a:pt x="103" y="1256"/>
                    <a:pt x="103" y="1256"/>
                    <a:pt x="103" y="1256"/>
                  </a:cubicBezTo>
                  <a:cubicBezTo>
                    <a:pt x="103" y="1255"/>
                    <a:pt x="103" y="1255"/>
                    <a:pt x="103" y="1255"/>
                  </a:cubicBezTo>
                  <a:cubicBezTo>
                    <a:pt x="101" y="1255"/>
                    <a:pt x="101" y="1255"/>
                    <a:pt x="101" y="1255"/>
                  </a:cubicBezTo>
                  <a:cubicBezTo>
                    <a:pt x="101" y="1254"/>
                    <a:pt x="101" y="1254"/>
                    <a:pt x="101" y="1254"/>
                  </a:cubicBezTo>
                  <a:cubicBezTo>
                    <a:pt x="99" y="1254"/>
                    <a:pt x="99" y="1254"/>
                    <a:pt x="99" y="1254"/>
                  </a:cubicBezTo>
                  <a:cubicBezTo>
                    <a:pt x="99" y="1253"/>
                    <a:pt x="99" y="1253"/>
                    <a:pt x="99" y="1253"/>
                  </a:cubicBezTo>
                  <a:cubicBezTo>
                    <a:pt x="102" y="1253"/>
                    <a:pt x="102" y="1253"/>
                    <a:pt x="103" y="1253"/>
                  </a:cubicBezTo>
                  <a:cubicBezTo>
                    <a:pt x="103" y="1254"/>
                    <a:pt x="103" y="1254"/>
                    <a:pt x="103" y="1254"/>
                  </a:cubicBezTo>
                  <a:cubicBezTo>
                    <a:pt x="104" y="1254"/>
                    <a:pt x="104" y="1254"/>
                    <a:pt x="104" y="1254"/>
                  </a:cubicBezTo>
                  <a:cubicBezTo>
                    <a:pt x="104" y="1255"/>
                    <a:pt x="104" y="1255"/>
                    <a:pt x="104" y="1255"/>
                  </a:cubicBezTo>
                  <a:cubicBezTo>
                    <a:pt x="105" y="1255"/>
                    <a:pt x="105" y="1255"/>
                    <a:pt x="105" y="1255"/>
                  </a:cubicBezTo>
                  <a:cubicBezTo>
                    <a:pt x="105" y="1256"/>
                    <a:pt x="105" y="1256"/>
                    <a:pt x="105" y="1256"/>
                  </a:cubicBezTo>
                  <a:cubicBezTo>
                    <a:pt x="106" y="1256"/>
                    <a:pt x="106" y="1256"/>
                    <a:pt x="106" y="1256"/>
                  </a:cubicBezTo>
                  <a:cubicBezTo>
                    <a:pt x="106" y="1255"/>
                    <a:pt x="106" y="1255"/>
                    <a:pt x="106" y="1255"/>
                  </a:cubicBezTo>
                  <a:cubicBezTo>
                    <a:pt x="107" y="1255"/>
                    <a:pt x="107" y="1255"/>
                    <a:pt x="107" y="1255"/>
                  </a:cubicBezTo>
                  <a:cubicBezTo>
                    <a:pt x="108" y="1251"/>
                    <a:pt x="107" y="1249"/>
                    <a:pt x="105" y="1249"/>
                  </a:cubicBezTo>
                  <a:cubicBezTo>
                    <a:pt x="105" y="1248"/>
                    <a:pt x="105" y="1248"/>
                    <a:pt x="105" y="1248"/>
                  </a:cubicBezTo>
                  <a:cubicBezTo>
                    <a:pt x="102" y="1248"/>
                    <a:pt x="103" y="1248"/>
                    <a:pt x="103" y="1248"/>
                  </a:cubicBezTo>
                  <a:cubicBezTo>
                    <a:pt x="103" y="1247"/>
                    <a:pt x="103" y="1247"/>
                    <a:pt x="103" y="1247"/>
                  </a:cubicBezTo>
                  <a:cubicBezTo>
                    <a:pt x="98" y="1247"/>
                    <a:pt x="96" y="1244"/>
                    <a:pt x="94" y="1244"/>
                  </a:cubicBezTo>
                  <a:cubicBezTo>
                    <a:pt x="94" y="1246"/>
                    <a:pt x="94" y="1246"/>
                    <a:pt x="94" y="1246"/>
                  </a:cubicBezTo>
                  <a:cubicBezTo>
                    <a:pt x="93" y="1246"/>
                    <a:pt x="93" y="1246"/>
                    <a:pt x="93" y="1246"/>
                  </a:cubicBezTo>
                  <a:cubicBezTo>
                    <a:pt x="93" y="1247"/>
                    <a:pt x="93" y="1247"/>
                    <a:pt x="93" y="1247"/>
                  </a:cubicBezTo>
                  <a:cubicBezTo>
                    <a:pt x="92" y="1247"/>
                    <a:pt x="92" y="1247"/>
                    <a:pt x="92" y="1247"/>
                  </a:cubicBezTo>
                  <a:cubicBezTo>
                    <a:pt x="92" y="1248"/>
                    <a:pt x="92" y="1248"/>
                    <a:pt x="92" y="1248"/>
                  </a:cubicBezTo>
                  <a:cubicBezTo>
                    <a:pt x="93" y="1248"/>
                    <a:pt x="93" y="1248"/>
                    <a:pt x="93" y="1248"/>
                  </a:cubicBezTo>
                  <a:cubicBezTo>
                    <a:pt x="93" y="1249"/>
                    <a:pt x="93" y="1249"/>
                    <a:pt x="93" y="1249"/>
                  </a:cubicBezTo>
                  <a:cubicBezTo>
                    <a:pt x="92" y="1249"/>
                    <a:pt x="92" y="1249"/>
                    <a:pt x="92" y="1249"/>
                  </a:cubicBezTo>
                  <a:cubicBezTo>
                    <a:pt x="92" y="1252"/>
                    <a:pt x="92" y="1251"/>
                    <a:pt x="92" y="1251"/>
                  </a:cubicBezTo>
                  <a:cubicBezTo>
                    <a:pt x="91" y="1251"/>
                    <a:pt x="91" y="1251"/>
                    <a:pt x="91" y="1251"/>
                  </a:cubicBezTo>
                  <a:cubicBezTo>
                    <a:pt x="91" y="1250"/>
                    <a:pt x="91" y="1250"/>
                    <a:pt x="91" y="1250"/>
                  </a:cubicBezTo>
                  <a:cubicBezTo>
                    <a:pt x="90" y="1250"/>
                    <a:pt x="90" y="1250"/>
                    <a:pt x="90" y="1250"/>
                  </a:cubicBezTo>
                  <a:cubicBezTo>
                    <a:pt x="90" y="1246"/>
                    <a:pt x="91" y="1244"/>
                    <a:pt x="91" y="1242"/>
                  </a:cubicBezTo>
                  <a:cubicBezTo>
                    <a:pt x="90" y="1242"/>
                    <a:pt x="90" y="1242"/>
                    <a:pt x="90" y="1242"/>
                  </a:cubicBezTo>
                  <a:cubicBezTo>
                    <a:pt x="90" y="1241"/>
                    <a:pt x="90" y="1241"/>
                    <a:pt x="90" y="1241"/>
                  </a:cubicBezTo>
                  <a:cubicBezTo>
                    <a:pt x="88" y="1241"/>
                    <a:pt x="88" y="1241"/>
                    <a:pt x="88" y="1241"/>
                  </a:cubicBezTo>
                  <a:cubicBezTo>
                    <a:pt x="88" y="1240"/>
                    <a:pt x="88" y="1240"/>
                    <a:pt x="88" y="1240"/>
                  </a:cubicBezTo>
                  <a:cubicBezTo>
                    <a:pt x="87" y="1240"/>
                    <a:pt x="87" y="1240"/>
                    <a:pt x="87" y="1240"/>
                  </a:cubicBezTo>
                  <a:cubicBezTo>
                    <a:pt x="87" y="1238"/>
                    <a:pt x="87" y="1238"/>
                    <a:pt x="87" y="1238"/>
                  </a:cubicBezTo>
                  <a:cubicBezTo>
                    <a:pt x="86" y="1238"/>
                    <a:pt x="86" y="1238"/>
                    <a:pt x="86" y="1238"/>
                  </a:cubicBezTo>
                  <a:cubicBezTo>
                    <a:pt x="86" y="1236"/>
                    <a:pt x="84" y="1235"/>
                    <a:pt x="85" y="1235"/>
                  </a:cubicBezTo>
                  <a:cubicBezTo>
                    <a:pt x="84" y="1235"/>
                    <a:pt x="84" y="1235"/>
                    <a:pt x="84" y="1235"/>
                  </a:cubicBezTo>
                  <a:cubicBezTo>
                    <a:pt x="84" y="1234"/>
                    <a:pt x="84" y="1234"/>
                    <a:pt x="84" y="1234"/>
                  </a:cubicBezTo>
                  <a:cubicBezTo>
                    <a:pt x="82" y="1234"/>
                    <a:pt x="82" y="1234"/>
                    <a:pt x="82" y="1234"/>
                  </a:cubicBezTo>
                  <a:cubicBezTo>
                    <a:pt x="82" y="1232"/>
                    <a:pt x="82" y="1232"/>
                    <a:pt x="82" y="1232"/>
                  </a:cubicBezTo>
                  <a:cubicBezTo>
                    <a:pt x="81" y="1232"/>
                    <a:pt x="81" y="1232"/>
                    <a:pt x="81" y="1232"/>
                  </a:cubicBezTo>
                  <a:cubicBezTo>
                    <a:pt x="81" y="1230"/>
                    <a:pt x="81" y="1228"/>
                    <a:pt x="81" y="1228"/>
                  </a:cubicBezTo>
                  <a:cubicBezTo>
                    <a:pt x="80" y="1228"/>
                    <a:pt x="80" y="1228"/>
                    <a:pt x="80" y="1228"/>
                  </a:cubicBezTo>
                  <a:cubicBezTo>
                    <a:pt x="80" y="1225"/>
                    <a:pt x="80" y="1224"/>
                    <a:pt x="80" y="1224"/>
                  </a:cubicBezTo>
                  <a:cubicBezTo>
                    <a:pt x="79" y="1224"/>
                    <a:pt x="79" y="1224"/>
                    <a:pt x="79" y="1224"/>
                  </a:cubicBezTo>
                  <a:cubicBezTo>
                    <a:pt x="79" y="1222"/>
                    <a:pt x="79" y="1221"/>
                    <a:pt x="79" y="1221"/>
                  </a:cubicBezTo>
                  <a:cubicBezTo>
                    <a:pt x="78" y="1221"/>
                    <a:pt x="78" y="1221"/>
                    <a:pt x="78" y="1221"/>
                  </a:cubicBezTo>
                  <a:cubicBezTo>
                    <a:pt x="78" y="1218"/>
                    <a:pt x="78" y="1216"/>
                    <a:pt x="78" y="1216"/>
                  </a:cubicBezTo>
                  <a:cubicBezTo>
                    <a:pt x="79" y="1216"/>
                    <a:pt x="79" y="1216"/>
                    <a:pt x="79" y="1216"/>
                  </a:cubicBezTo>
                  <a:cubicBezTo>
                    <a:pt x="79" y="1215"/>
                    <a:pt x="79" y="1215"/>
                    <a:pt x="79" y="1215"/>
                  </a:cubicBezTo>
                  <a:cubicBezTo>
                    <a:pt x="80" y="1215"/>
                    <a:pt x="80" y="1215"/>
                    <a:pt x="80" y="1215"/>
                  </a:cubicBezTo>
                  <a:cubicBezTo>
                    <a:pt x="80" y="1213"/>
                    <a:pt x="80" y="1213"/>
                    <a:pt x="80" y="1213"/>
                  </a:cubicBezTo>
                  <a:cubicBezTo>
                    <a:pt x="81" y="1215"/>
                    <a:pt x="81" y="1215"/>
                    <a:pt x="81" y="1215"/>
                  </a:cubicBezTo>
                  <a:cubicBezTo>
                    <a:pt x="81" y="1213"/>
                    <a:pt x="81" y="1213"/>
                    <a:pt x="81" y="1213"/>
                  </a:cubicBezTo>
                  <a:cubicBezTo>
                    <a:pt x="82" y="1213"/>
                    <a:pt x="82" y="1213"/>
                    <a:pt x="82" y="1213"/>
                  </a:cubicBezTo>
                  <a:cubicBezTo>
                    <a:pt x="82" y="1212"/>
                    <a:pt x="82" y="1212"/>
                    <a:pt x="82" y="1212"/>
                  </a:cubicBezTo>
                  <a:cubicBezTo>
                    <a:pt x="84" y="1212"/>
                    <a:pt x="84" y="1212"/>
                    <a:pt x="84" y="1212"/>
                  </a:cubicBezTo>
                  <a:cubicBezTo>
                    <a:pt x="84" y="1211"/>
                    <a:pt x="84" y="1211"/>
                    <a:pt x="84" y="1211"/>
                  </a:cubicBezTo>
                  <a:cubicBezTo>
                    <a:pt x="86" y="1211"/>
                    <a:pt x="87" y="1211"/>
                    <a:pt x="87" y="1211"/>
                  </a:cubicBezTo>
                  <a:cubicBezTo>
                    <a:pt x="87" y="1212"/>
                    <a:pt x="87" y="1212"/>
                    <a:pt x="87" y="1212"/>
                  </a:cubicBezTo>
                  <a:cubicBezTo>
                    <a:pt x="90" y="1210"/>
                    <a:pt x="91" y="1212"/>
                    <a:pt x="92" y="1211"/>
                  </a:cubicBezTo>
                  <a:cubicBezTo>
                    <a:pt x="92" y="1210"/>
                    <a:pt x="92" y="1210"/>
                    <a:pt x="92" y="1210"/>
                  </a:cubicBezTo>
                  <a:cubicBezTo>
                    <a:pt x="93" y="1210"/>
                    <a:pt x="93" y="1210"/>
                    <a:pt x="93" y="1210"/>
                  </a:cubicBezTo>
                  <a:cubicBezTo>
                    <a:pt x="93" y="1211"/>
                    <a:pt x="93" y="1211"/>
                    <a:pt x="93" y="1211"/>
                  </a:cubicBezTo>
                  <a:cubicBezTo>
                    <a:pt x="97" y="1211"/>
                    <a:pt x="97" y="1213"/>
                    <a:pt x="98" y="1212"/>
                  </a:cubicBezTo>
                  <a:cubicBezTo>
                    <a:pt x="98" y="1213"/>
                    <a:pt x="98" y="1213"/>
                    <a:pt x="98" y="1213"/>
                  </a:cubicBezTo>
                  <a:cubicBezTo>
                    <a:pt x="99" y="1213"/>
                    <a:pt x="99" y="1213"/>
                    <a:pt x="99" y="1213"/>
                  </a:cubicBezTo>
                  <a:cubicBezTo>
                    <a:pt x="99" y="1212"/>
                    <a:pt x="99" y="1212"/>
                    <a:pt x="99" y="1212"/>
                  </a:cubicBezTo>
                  <a:cubicBezTo>
                    <a:pt x="100" y="1212"/>
                    <a:pt x="100" y="1212"/>
                    <a:pt x="100" y="1212"/>
                  </a:cubicBezTo>
                  <a:cubicBezTo>
                    <a:pt x="100" y="1215"/>
                    <a:pt x="100" y="1214"/>
                    <a:pt x="100" y="1215"/>
                  </a:cubicBezTo>
                  <a:cubicBezTo>
                    <a:pt x="101" y="1215"/>
                    <a:pt x="101" y="1215"/>
                    <a:pt x="101" y="1215"/>
                  </a:cubicBezTo>
                  <a:cubicBezTo>
                    <a:pt x="101" y="1216"/>
                    <a:pt x="101" y="1216"/>
                    <a:pt x="101" y="1216"/>
                  </a:cubicBezTo>
                  <a:cubicBezTo>
                    <a:pt x="103" y="1216"/>
                    <a:pt x="103" y="1216"/>
                    <a:pt x="103" y="1216"/>
                  </a:cubicBezTo>
                  <a:cubicBezTo>
                    <a:pt x="103" y="1219"/>
                    <a:pt x="105" y="1218"/>
                    <a:pt x="105" y="1218"/>
                  </a:cubicBezTo>
                  <a:cubicBezTo>
                    <a:pt x="105" y="1219"/>
                    <a:pt x="105" y="1219"/>
                    <a:pt x="105" y="1219"/>
                  </a:cubicBezTo>
                  <a:cubicBezTo>
                    <a:pt x="108" y="1219"/>
                    <a:pt x="107" y="1219"/>
                    <a:pt x="107" y="1219"/>
                  </a:cubicBezTo>
                  <a:cubicBezTo>
                    <a:pt x="107" y="1221"/>
                    <a:pt x="107" y="1221"/>
                    <a:pt x="107" y="1221"/>
                  </a:cubicBezTo>
                  <a:cubicBezTo>
                    <a:pt x="109" y="1221"/>
                    <a:pt x="109" y="1221"/>
                    <a:pt x="109" y="1221"/>
                  </a:cubicBezTo>
                  <a:cubicBezTo>
                    <a:pt x="109" y="1223"/>
                    <a:pt x="109" y="1224"/>
                    <a:pt x="109" y="1224"/>
                  </a:cubicBezTo>
                  <a:cubicBezTo>
                    <a:pt x="110" y="1224"/>
                    <a:pt x="110" y="1224"/>
                    <a:pt x="110" y="1224"/>
                  </a:cubicBezTo>
                  <a:cubicBezTo>
                    <a:pt x="110" y="1227"/>
                    <a:pt x="110" y="1226"/>
                    <a:pt x="110" y="1227"/>
                  </a:cubicBezTo>
                  <a:cubicBezTo>
                    <a:pt x="113" y="1227"/>
                    <a:pt x="112" y="1227"/>
                    <a:pt x="112" y="1227"/>
                  </a:cubicBezTo>
                  <a:cubicBezTo>
                    <a:pt x="112" y="1228"/>
                    <a:pt x="112" y="1228"/>
                    <a:pt x="112" y="1228"/>
                  </a:cubicBezTo>
                  <a:cubicBezTo>
                    <a:pt x="113" y="1228"/>
                    <a:pt x="113" y="1228"/>
                    <a:pt x="113" y="1228"/>
                  </a:cubicBezTo>
                  <a:cubicBezTo>
                    <a:pt x="113" y="1229"/>
                    <a:pt x="113" y="1229"/>
                    <a:pt x="113" y="1229"/>
                  </a:cubicBezTo>
                  <a:cubicBezTo>
                    <a:pt x="116" y="1229"/>
                    <a:pt x="115" y="1229"/>
                    <a:pt x="116" y="1229"/>
                  </a:cubicBezTo>
                  <a:cubicBezTo>
                    <a:pt x="116" y="1230"/>
                    <a:pt x="116" y="1230"/>
                    <a:pt x="116" y="1230"/>
                  </a:cubicBezTo>
                  <a:cubicBezTo>
                    <a:pt x="118" y="1230"/>
                    <a:pt x="119" y="1230"/>
                    <a:pt x="119" y="1230"/>
                  </a:cubicBezTo>
                  <a:cubicBezTo>
                    <a:pt x="119" y="1233"/>
                    <a:pt x="119" y="1232"/>
                    <a:pt x="119" y="1232"/>
                  </a:cubicBezTo>
                  <a:cubicBezTo>
                    <a:pt x="120" y="1232"/>
                    <a:pt x="120" y="1232"/>
                    <a:pt x="120" y="1232"/>
                  </a:cubicBezTo>
                  <a:cubicBezTo>
                    <a:pt x="120" y="1237"/>
                    <a:pt x="124" y="1239"/>
                    <a:pt x="123" y="1241"/>
                  </a:cubicBezTo>
                  <a:cubicBezTo>
                    <a:pt x="122" y="1241"/>
                    <a:pt x="122" y="1241"/>
                    <a:pt x="122" y="1241"/>
                  </a:cubicBezTo>
                  <a:cubicBezTo>
                    <a:pt x="122" y="1240"/>
                    <a:pt x="122" y="1240"/>
                    <a:pt x="122" y="1240"/>
                  </a:cubicBezTo>
                  <a:cubicBezTo>
                    <a:pt x="119" y="1240"/>
                    <a:pt x="120" y="1240"/>
                    <a:pt x="119" y="1240"/>
                  </a:cubicBezTo>
                  <a:cubicBezTo>
                    <a:pt x="119" y="1241"/>
                    <a:pt x="119" y="1241"/>
                    <a:pt x="119" y="1241"/>
                  </a:cubicBezTo>
                  <a:cubicBezTo>
                    <a:pt x="117" y="1241"/>
                    <a:pt x="117" y="1241"/>
                    <a:pt x="117" y="1241"/>
                  </a:cubicBezTo>
                  <a:cubicBezTo>
                    <a:pt x="117" y="1244"/>
                    <a:pt x="117" y="1243"/>
                    <a:pt x="117" y="1243"/>
                  </a:cubicBezTo>
                  <a:cubicBezTo>
                    <a:pt x="120" y="1243"/>
                    <a:pt x="119" y="1243"/>
                    <a:pt x="119" y="1243"/>
                  </a:cubicBezTo>
                  <a:cubicBezTo>
                    <a:pt x="119" y="1244"/>
                    <a:pt x="119" y="1244"/>
                    <a:pt x="119" y="1244"/>
                  </a:cubicBezTo>
                  <a:cubicBezTo>
                    <a:pt x="118" y="1244"/>
                    <a:pt x="118" y="1244"/>
                    <a:pt x="118" y="1244"/>
                  </a:cubicBezTo>
                  <a:cubicBezTo>
                    <a:pt x="118" y="1246"/>
                    <a:pt x="118" y="1246"/>
                    <a:pt x="118" y="1246"/>
                  </a:cubicBezTo>
                  <a:cubicBezTo>
                    <a:pt x="119" y="1246"/>
                    <a:pt x="119" y="1246"/>
                    <a:pt x="119" y="1246"/>
                  </a:cubicBezTo>
                  <a:cubicBezTo>
                    <a:pt x="119" y="1247"/>
                    <a:pt x="119" y="1247"/>
                    <a:pt x="119" y="1247"/>
                  </a:cubicBezTo>
                  <a:cubicBezTo>
                    <a:pt x="118" y="1247"/>
                    <a:pt x="118" y="1247"/>
                    <a:pt x="118" y="1247"/>
                  </a:cubicBezTo>
                  <a:cubicBezTo>
                    <a:pt x="118" y="1248"/>
                    <a:pt x="118" y="1248"/>
                    <a:pt x="118" y="1248"/>
                  </a:cubicBezTo>
                  <a:cubicBezTo>
                    <a:pt x="117" y="1248"/>
                    <a:pt x="117" y="1248"/>
                    <a:pt x="117" y="1248"/>
                  </a:cubicBezTo>
                  <a:cubicBezTo>
                    <a:pt x="117" y="1249"/>
                    <a:pt x="117" y="1249"/>
                    <a:pt x="117" y="1249"/>
                  </a:cubicBezTo>
                  <a:cubicBezTo>
                    <a:pt x="120" y="1249"/>
                    <a:pt x="119" y="1249"/>
                    <a:pt x="119" y="1249"/>
                  </a:cubicBezTo>
                  <a:cubicBezTo>
                    <a:pt x="119" y="1250"/>
                    <a:pt x="119" y="1250"/>
                    <a:pt x="119" y="1250"/>
                  </a:cubicBezTo>
                  <a:cubicBezTo>
                    <a:pt x="120" y="1250"/>
                    <a:pt x="120" y="1250"/>
                    <a:pt x="120" y="1250"/>
                  </a:cubicBezTo>
                  <a:cubicBezTo>
                    <a:pt x="120" y="1249"/>
                    <a:pt x="120" y="1249"/>
                    <a:pt x="120" y="1249"/>
                  </a:cubicBezTo>
                  <a:cubicBezTo>
                    <a:pt x="122" y="1249"/>
                    <a:pt x="122" y="1249"/>
                    <a:pt x="122" y="1249"/>
                  </a:cubicBezTo>
                  <a:cubicBezTo>
                    <a:pt x="122" y="1250"/>
                    <a:pt x="122" y="1250"/>
                    <a:pt x="122" y="1250"/>
                  </a:cubicBezTo>
                  <a:cubicBezTo>
                    <a:pt x="123" y="1250"/>
                    <a:pt x="123" y="1250"/>
                    <a:pt x="123" y="1250"/>
                  </a:cubicBezTo>
                  <a:cubicBezTo>
                    <a:pt x="123" y="1251"/>
                    <a:pt x="123" y="1251"/>
                    <a:pt x="123" y="1251"/>
                  </a:cubicBezTo>
                  <a:cubicBezTo>
                    <a:pt x="124" y="1251"/>
                    <a:pt x="124" y="1251"/>
                    <a:pt x="124" y="1251"/>
                  </a:cubicBezTo>
                  <a:cubicBezTo>
                    <a:pt x="124" y="1254"/>
                    <a:pt x="124" y="1254"/>
                    <a:pt x="124" y="1254"/>
                  </a:cubicBezTo>
                  <a:cubicBezTo>
                    <a:pt x="125" y="1254"/>
                    <a:pt x="125" y="1254"/>
                    <a:pt x="125" y="1254"/>
                  </a:cubicBezTo>
                  <a:cubicBezTo>
                    <a:pt x="125" y="1255"/>
                    <a:pt x="125" y="1255"/>
                    <a:pt x="125" y="1255"/>
                  </a:cubicBezTo>
                  <a:cubicBezTo>
                    <a:pt x="129" y="1255"/>
                    <a:pt x="127" y="1260"/>
                    <a:pt x="129" y="1260"/>
                  </a:cubicBezTo>
                  <a:cubicBezTo>
                    <a:pt x="128" y="1260"/>
                    <a:pt x="128" y="1260"/>
                    <a:pt x="128" y="1260"/>
                  </a:cubicBezTo>
                  <a:cubicBezTo>
                    <a:pt x="128" y="1261"/>
                    <a:pt x="128" y="1261"/>
                    <a:pt x="128" y="1261"/>
                  </a:cubicBezTo>
                  <a:cubicBezTo>
                    <a:pt x="129" y="1261"/>
                    <a:pt x="129" y="1261"/>
                    <a:pt x="129" y="1261"/>
                  </a:cubicBezTo>
                  <a:cubicBezTo>
                    <a:pt x="129" y="1262"/>
                    <a:pt x="129" y="1262"/>
                    <a:pt x="129" y="1262"/>
                  </a:cubicBezTo>
                  <a:cubicBezTo>
                    <a:pt x="130" y="1262"/>
                    <a:pt x="130" y="1262"/>
                    <a:pt x="130" y="1262"/>
                  </a:cubicBezTo>
                  <a:cubicBezTo>
                    <a:pt x="130" y="1263"/>
                    <a:pt x="130" y="1263"/>
                    <a:pt x="130" y="1263"/>
                  </a:cubicBezTo>
                  <a:cubicBezTo>
                    <a:pt x="133" y="1263"/>
                    <a:pt x="132" y="1263"/>
                    <a:pt x="132" y="1263"/>
                  </a:cubicBezTo>
                  <a:cubicBezTo>
                    <a:pt x="132" y="1264"/>
                    <a:pt x="132" y="1264"/>
                    <a:pt x="132" y="1264"/>
                  </a:cubicBezTo>
                  <a:cubicBezTo>
                    <a:pt x="133" y="1264"/>
                    <a:pt x="133" y="1264"/>
                    <a:pt x="133" y="1264"/>
                  </a:cubicBezTo>
                  <a:cubicBezTo>
                    <a:pt x="133" y="1266"/>
                    <a:pt x="133" y="1266"/>
                    <a:pt x="133" y="1266"/>
                  </a:cubicBezTo>
                  <a:cubicBezTo>
                    <a:pt x="136" y="1266"/>
                    <a:pt x="136" y="1266"/>
                    <a:pt x="136" y="1266"/>
                  </a:cubicBezTo>
                  <a:cubicBezTo>
                    <a:pt x="136" y="1264"/>
                    <a:pt x="136" y="1264"/>
                    <a:pt x="136" y="1264"/>
                  </a:cubicBezTo>
                  <a:cubicBezTo>
                    <a:pt x="137" y="1264"/>
                    <a:pt x="137" y="1264"/>
                    <a:pt x="137" y="1264"/>
                  </a:cubicBezTo>
                  <a:cubicBezTo>
                    <a:pt x="137" y="1262"/>
                    <a:pt x="137" y="1261"/>
                    <a:pt x="137" y="1261"/>
                  </a:cubicBezTo>
                  <a:cubicBezTo>
                    <a:pt x="136" y="1261"/>
                    <a:pt x="136" y="1261"/>
                    <a:pt x="136" y="1261"/>
                  </a:cubicBezTo>
                  <a:cubicBezTo>
                    <a:pt x="135" y="1258"/>
                    <a:pt x="134" y="1258"/>
                    <a:pt x="135" y="1257"/>
                  </a:cubicBezTo>
                  <a:cubicBezTo>
                    <a:pt x="133" y="1257"/>
                    <a:pt x="133" y="1257"/>
                    <a:pt x="133" y="1257"/>
                  </a:cubicBezTo>
                  <a:cubicBezTo>
                    <a:pt x="133" y="1256"/>
                    <a:pt x="133" y="1256"/>
                    <a:pt x="133" y="1256"/>
                  </a:cubicBezTo>
                  <a:cubicBezTo>
                    <a:pt x="132" y="1256"/>
                    <a:pt x="132" y="1256"/>
                    <a:pt x="132" y="1256"/>
                  </a:cubicBezTo>
                  <a:cubicBezTo>
                    <a:pt x="132" y="1253"/>
                    <a:pt x="132" y="1254"/>
                    <a:pt x="132" y="1254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1" y="1251"/>
                    <a:pt x="131" y="1251"/>
                    <a:pt x="131" y="1250"/>
                  </a:cubicBezTo>
                  <a:cubicBezTo>
                    <a:pt x="132" y="1250"/>
                    <a:pt x="132" y="1250"/>
                    <a:pt x="132" y="1250"/>
                  </a:cubicBezTo>
                  <a:cubicBezTo>
                    <a:pt x="132" y="1249"/>
                    <a:pt x="132" y="1249"/>
                    <a:pt x="132" y="1249"/>
                  </a:cubicBezTo>
                  <a:cubicBezTo>
                    <a:pt x="131" y="1249"/>
                    <a:pt x="131" y="1249"/>
                    <a:pt x="131" y="1249"/>
                  </a:cubicBezTo>
                  <a:cubicBezTo>
                    <a:pt x="131" y="1246"/>
                    <a:pt x="131" y="1247"/>
                    <a:pt x="131" y="1247"/>
                  </a:cubicBezTo>
                  <a:cubicBezTo>
                    <a:pt x="132" y="1247"/>
                    <a:pt x="132" y="1247"/>
                    <a:pt x="132" y="1247"/>
                  </a:cubicBezTo>
                  <a:cubicBezTo>
                    <a:pt x="132" y="1244"/>
                    <a:pt x="132" y="1245"/>
                    <a:pt x="132" y="1244"/>
                  </a:cubicBezTo>
                  <a:cubicBezTo>
                    <a:pt x="135" y="1244"/>
                    <a:pt x="136" y="1244"/>
                    <a:pt x="136" y="1244"/>
                  </a:cubicBezTo>
                  <a:cubicBezTo>
                    <a:pt x="136" y="1243"/>
                    <a:pt x="136" y="1243"/>
                    <a:pt x="136" y="1243"/>
                  </a:cubicBezTo>
                  <a:cubicBezTo>
                    <a:pt x="137" y="1243"/>
                    <a:pt x="137" y="1243"/>
                    <a:pt x="137" y="1243"/>
                  </a:cubicBezTo>
                  <a:cubicBezTo>
                    <a:pt x="137" y="1244"/>
                    <a:pt x="137" y="1244"/>
                    <a:pt x="137" y="1244"/>
                  </a:cubicBezTo>
                  <a:cubicBezTo>
                    <a:pt x="138" y="1244"/>
                    <a:pt x="138" y="1244"/>
                    <a:pt x="138" y="1244"/>
                  </a:cubicBezTo>
                  <a:cubicBezTo>
                    <a:pt x="137" y="1246"/>
                    <a:pt x="137" y="1246"/>
                    <a:pt x="137" y="1246"/>
                  </a:cubicBezTo>
                  <a:cubicBezTo>
                    <a:pt x="138" y="1246"/>
                    <a:pt x="138" y="1246"/>
                    <a:pt x="138" y="1246"/>
                  </a:cubicBezTo>
                  <a:cubicBezTo>
                    <a:pt x="138" y="1247"/>
                    <a:pt x="138" y="1247"/>
                    <a:pt x="138" y="1247"/>
                  </a:cubicBezTo>
                  <a:cubicBezTo>
                    <a:pt x="139" y="1247"/>
                    <a:pt x="139" y="1247"/>
                    <a:pt x="139" y="1247"/>
                  </a:cubicBezTo>
                  <a:cubicBezTo>
                    <a:pt x="139" y="1248"/>
                    <a:pt x="139" y="1248"/>
                    <a:pt x="139" y="1248"/>
                  </a:cubicBezTo>
                  <a:cubicBezTo>
                    <a:pt x="141" y="1248"/>
                    <a:pt x="141" y="1248"/>
                    <a:pt x="141" y="1248"/>
                  </a:cubicBezTo>
                  <a:cubicBezTo>
                    <a:pt x="141" y="1251"/>
                    <a:pt x="141" y="1250"/>
                    <a:pt x="141" y="1250"/>
                  </a:cubicBezTo>
                  <a:cubicBezTo>
                    <a:pt x="143" y="1250"/>
                    <a:pt x="143" y="1250"/>
                    <a:pt x="143" y="1250"/>
                  </a:cubicBezTo>
                  <a:cubicBezTo>
                    <a:pt x="143" y="1253"/>
                    <a:pt x="143" y="1252"/>
                    <a:pt x="143" y="1253"/>
                  </a:cubicBezTo>
                  <a:cubicBezTo>
                    <a:pt x="144" y="1253"/>
                    <a:pt x="144" y="1253"/>
                    <a:pt x="144" y="1253"/>
                  </a:cubicBezTo>
                  <a:cubicBezTo>
                    <a:pt x="144" y="1254"/>
                    <a:pt x="144" y="1254"/>
                    <a:pt x="144" y="1254"/>
                  </a:cubicBezTo>
                  <a:cubicBezTo>
                    <a:pt x="147" y="1254"/>
                    <a:pt x="149" y="1254"/>
                    <a:pt x="150" y="1254"/>
                  </a:cubicBezTo>
                  <a:cubicBezTo>
                    <a:pt x="150" y="1253"/>
                    <a:pt x="150" y="1253"/>
                    <a:pt x="150" y="1253"/>
                  </a:cubicBezTo>
                  <a:cubicBezTo>
                    <a:pt x="151" y="1253"/>
                    <a:pt x="151" y="1253"/>
                    <a:pt x="151" y="1253"/>
                  </a:cubicBezTo>
                  <a:cubicBezTo>
                    <a:pt x="151" y="1251"/>
                    <a:pt x="151" y="1251"/>
                    <a:pt x="151" y="1251"/>
                  </a:cubicBezTo>
                  <a:cubicBezTo>
                    <a:pt x="152" y="1251"/>
                    <a:pt x="152" y="1251"/>
                    <a:pt x="152" y="1251"/>
                  </a:cubicBezTo>
                  <a:cubicBezTo>
                    <a:pt x="152" y="1250"/>
                    <a:pt x="152" y="1250"/>
                    <a:pt x="152" y="1250"/>
                  </a:cubicBezTo>
                  <a:cubicBezTo>
                    <a:pt x="156" y="1249"/>
                    <a:pt x="158" y="1248"/>
                    <a:pt x="160" y="1248"/>
                  </a:cubicBezTo>
                  <a:cubicBezTo>
                    <a:pt x="160" y="1247"/>
                    <a:pt x="160" y="1247"/>
                    <a:pt x="160" y="1247"/>
                  </a:cubicBezTo>
                  <a:cubicBezTo>
                    <a:pt x="163" y="1247"/>
                    <a:pt x="163" y="1245"/>
                    <a:pt x="164" y="1246"/>
                  </a:cubicBezTo>
                  <a:cubicBezTo>
                    <a:pt x="164" y="1244"/>
                    <a:pt x="164" y="1244"/>
                    <a:pt x="164" y="1244"/>
                  </a:cubicBezTo>
                  <a:cubicBezTo>
                    <a:pt x="166" y="1246"/>
                    <a:pt x="166" y="1246"/>
                    <a:pt x="166" y="1246"/>
                  </a:cubicBezTo>
                  <a:cubicBezTo>
                    <a:pt x="166" y="1244"/>
                    <a:pt x="166" y="1244"/>
                    <a:pt x="166" y="1244"/>
                  </a:cubicBezTo>
                  <a:cubicBezTo>
                    <a:pt x="168" y="1244"/>
                    <a:pt x="168" y="1243"/>
                    <a:pt x="169" y="1243"/>
                  </a:cubicBezTo>
                  <a:cubicBezTo>
                    <a:pt x="169" y="1242"/>
                    <a:pt x="169" y="1242"/>
                    <a:pt x="169" y="1242"/>
                  </a:cubicBezTo>
                  <a:cubicBezTo>
                    <a:pt x="172" y="1242"/>
                    <a:pt x="171" y="1242"/>
                    <a:pt x="171" y="1242"/>
                  </a:cubicBezTo>
                  <a:cubicBezTo>
                    <a:pt x="172" y="1236"/>
                    <a:pt x="179" y="1238"/>
                    <a:pt x="180" y="1236"/>
                  </a:cubicBezTo>
                  <a:cubicBezTo>
                    <a:pt x="180" y="1237"/>
                    <a:pt x="180" y="1237"/>
                    <a:pt x="180" y="1237"/>
                  </a:cubicBezTo>
                  <a:cubicBezTo>
                    <a:pt x="183" y="1237"/>
                    <a:pt x="186" y="1237"/>
                    <a:pt x="187" y="1237"/>
                  </a:cubicBezTo>
                  <a:cubicBezTo>
                    <a:pt x="187" y="1234"/>
                    <a:pt x="189" y="1235"/>
                    <a:pt x="189" y="1235"/>
                  </a:cubicBezTo>
                  <a:cubicBezTo>
                    <a:pt x="189" y="1234"/>
                    <a:pt x="189" y="1234"/>
                    <a:pt x="189" y="1234"/>
                  </a:cubicBezTo>
                  <a:cubicBezTo>
                    <a:pt x="190" y="1234"/>
                    <a:pt x="190" y="1234"/>
                    <a:pt x="190" y="1234"/>
                  </a:cubicBezTo>
                  <a:cubicBezTo>
                    <a:pt x="190" y="1231"/>
                    <a:pt x="190" y="1230"/>
                    <a:pt x="190" y="1230"/>
                  </a:cubicBezTo>
                  <a:cubicBezTo>
                    <a:pt x="192" y="1230"/>
                    <a:pt x="192" y="1230"/>
                    <a:pt x="192" y="1230"/>
                  </a:cubicBezTo>
                  <a:cubicBezTo>
                    <a:pt x="192" y="1227"/>
                    <a:pt x="192" y="1228"/>
                    <a:pt x="192" y="1228"/>
                  </a:cubicBezTo>
                  <a:cubicBezTo>
                    <a:pt x="194" y="1228"/>
                    <a:pt x="195" y="1228"/>
                    <a:pt x="195" y="1228"/>
                  </a:cubicBezTo>
                  <a:cubicBezTo>
                    <a:pt x="195" y="1224"/>
                    <a:pt x="192" y="1224"/>
                    <a:pt x="193" y="1223"/>
                  </a:cubicBezTo>
                  <a:cubicBezTo>
                    <a:pt x="192" y="1223"/>
                    <a:pt x="192" y="1223"/>
                    <a:pt x="192" y="1223"/>
                  </a:cubicBezTo>
                  <a:cubicBezTo>
                    <a:pt x="192" y="1224"/>
                    <a:pt x="192" y="1224"/>
                    <a:pt x="192" y="1224"/>
                  </a:cubicBezTo>
                  <a:cubicBezTo>
                    <a:pt x="189" y="1224"/>
                    <a:pt x="190" y="1224"/>
                    <a:pt x="189" y="1224"/>
                  </a:cubicBezTo>
                  <a:cubicBezTo>
                    <a:pt x="189" y="1227"/>
                    <a:pt x="188" y="1227"/>
                    <a:pt x="188" y="1228"/>
                  </a:cubicBezTo>
                  <a:cubicBezTo>
                    <a:pt x="185" y="1228"/>
                    <a:pt x="184" y="1228"/>
                    <a:pt x="183" y="1228"/>
                  </a:cubicBezTo>
                  <a:cubicBezTo>
                    <a:pt x="183" y="1227"/>
                    <a:pt x="183" y="1227"/>
                    <a:pt x="183" y="1227"/>
                  </a:cubicBezTo>
                  <a:cubicBezTo>
                    <a:pt x="181" y="1227"/>
                    <a:pt x="181" y="1227"/>
                    <a:pt x="181" y="1227"/>
                  </a:cubicBezTo>
                  <a:cubicBezTo>
                    <a:pt x="181" y="1228"/>
                    <a:pt x="181" y="1228"/>
                    <a:pt x="181" y="1228"/>
                  </a:cubicBezTo>
                  <a:cubicBezTo>
                    <a:pt x="178" y="1228"/>
                    <a:pt x="179" y="1228"/>
                    <a:pt x="179" y="1228"/>
                  </a:cubicBezTo>
                  <a:cubicBezTo>
                    <a:pt x="179" y="1227"/>
                    <a:pt x="179" y="1227"/>
                    <a:pt x="179" y="1227"/>
                  </a:cubicBezTo>
                  <a:cubicBezTo>
                    <a:pt x="177" y="1227"/>
                    <a:pt x="177" y="1227"/>
                    <a:pt x="177" y="1227"/>
                  </a:cubicBezTo>
                  <a:cubicBezTo>
                    <a:pt x="177" y="1228"/>
                    <a:pt x="177" y="1228"/>
                    <a:pt x="177" y="1228"/>
                  </a:cubicBezTo>
                  <a:cubicBezTo>
                    <a:pt x="175" y="1228"/>
                    <a:pt x="174" y="1229"/>
                    <a:pt x="174" y="1229"/>
                  </a:cubicBezTo>
                  <a:cubicBezTo>
                    <a:pt x="174" y="1230"/>
                    <a:pt x="174" y="1230"/>
                    <a:pt x="174" y="1230"/>
                  </a:cubicBezTo>
                  <a:cubicBezTo>
                    <a:pt x="170" y="1229"/>
                    <a:pt x="170" y="1232"/>
                    <a:pt x="170" y="1232"/>
                  </a:cubicBezTo>
                  <a:cubicBezTo>
                    <a:pt x="167" y="1232"/>
                    <a:pt x="168" y="1232"/>
                    <a:pt x="168" y="1232"/>
                  </a:cubicBezTo>
                  <a:cubicBezTo>
                    <a:pt x="168" y="1234"/>
                    <a:pt x="168" y="1234"/>
                    <a:pt x="168" y="1234"/>
                  </a:cubicBezTo>
                  <a:cubicBezTo>
                    <a:pt x="165" y="1234"/>
                    <a:pt x="164" y="1234"/>
                    <a:pt x="163" y="1234"/>
                  </a:cubicBezTo>
                  <a:cubicBezTo>
                    <a:pt x="163" y="1232"/>
                    <a:pt x="163" y="1232"/>
                    <a:pt x="163" y="1232"/>
                  </a:cubicBezTo>
                  <a:cubicBezTo>
                    <a:pt x="162" y="1232"/>
                    <a:pt x="162" y="1232"/>
                    <a:pt x="162" y="1232"/>
                  </a:cubicBezTo>
                  <a:cubicBezTo>
                    <a:pt x="162" y="1231"/>
                    <a:pt x="162" y="1231"/>
                    <a:pt x="162" y="1231"/>
                  </a:cubicBezTo>
                  <a:cubicBezTo>
                    <a:pt x="161" y="1231"/>
                    <a:pt x="161" y="1231"/>
                    <a:pt x="161" y="1231"/>
                  </a:cubicBezTo>
                  <a:cubicBezTo>
                    <a:pt x="161" y="1230"/>
                    <a:pt x="161" y="1230"/>
                    <a:pt x="161" y="1230"/>
                  </a:cubicBezTo>
                  <a:cubicBezTo>
                    <a:pt x="160" y="1230"/>
                    <a:pt x="160" y="1230"/>
                    <a:pt x="160" y="1230"/>
                  </a:cubicBezTo>
                  <a:cubicBezTo>
                    <a:pt x="160" y="1229"/>
                    <a:pt x="160" y="1229"/>
                    <a:pt x="160" y="1229"/>
                  </a:cubicBezTo>
                  <a:cubicBezTo>
                    <a:pt x="158" y="1229"/>
                    <a:pt x="158" y="1229"/>
                    <a:pt x="158" y="1229"/>
                  </a:cubicBezTo>
                  <a:cubicBezTo>
                    <a:pt x="158" y="1228"/>
                    <a:pt x="158" y="1228"/>
                    <a:pt x="158" y="1228"/>
                  </a:cubicBezTo>
                  <a:cubicBezTo>
                    <a:pt x="156" y="1227"/>
                    <a:pt x="155" y="1226"/>
                    <a:pt x="155" y="1227"/>
                  </a:cubicBezTo>
                  <a:cubicBezTo>
                    <a:pt x="155" y="1225"/>
                    <a:pt x="155" y="1225"/>
                    <a:pt x="155" y="1225"/>
                  </a:cubicBezTo>
                  <a:cubicBezTo>
                    <a:pt x="154" y="1225"/>
                    <a:pt x="154" y="1225"/>
                    <a:pt x="154" y="1225"/>
                  </a:cubicBezTo>
                  <a:cubicBezTo>
                    <a:pt x="154" y="1224"/>
                    <a:pt x="154" y="1224"/>
                    <a:pt x="154" y="1224"/>
                  </a:cubicBezTo>
                  <a:cubicBezTo>
                    <a:pt x="152" y="1224"/>
                    <a:pt x="152" y="1224"/>
                    <a:pt x="152" y="1224"/>
                  </a:cubicBezTo>
                  <a:cubicBezTo>
                    <a:pt x="154" y="1223"/>
                    <a:pt x="154" y="1223"/>
                    <a:pt x="154" y="1223"/>
                  </a:cubicBezTo>
                  <a:cubicBezTo>
                    <a:pt x="152" y="1223"/>
                    <a:pt x="152" y="1223"/>
                    <a:pt x="152" y="1223"/>
                  </a:cubicBezTo>
                  <a:cubicBezTo>
                    <a:pt x="152" y="1220"/>
                    <a:pt x="152" y="1221"/>
                    <a:pt x="152" y="1221"/>
                  </a:cubicBezTo>
                  <a:cubicBezTo>
                    <a:pt x="150" y="1221"/>
                    <a:pt x="150" y="1221"/>
                    <a:pt x="150" y="1221"/>
                  </a:cubicBezTo>
                  <a:cubicBezTo>
                    <a:pt x="150" y="1222"/>
                    <a:pt x="150" y="1222"/>
                    <a:pt x="150" y="1222"/>
                  </a:cubicBezTo>
                  <a:cubicBezTo>
                    <a:pt x="149" y="1222"/>
                    <a:pt x="149" y="1222"/>
                    <a:pt x="149" y="1222"/>
                  </a:cubicBezTo>
                  <a:cubicBezTo>
                    <a:pt x="149" y="1221"/>
                    <a:pt x="149" y="1221"/>
                    <a:pt x="149" y="1221"/>
                  </a:cubicBezTo>
                  <a:cubicBezTo>
                    <a:pt x="148" y="1221"/>
                    <a:pt x="148" y="1221"/>
                    <a:pt x="148" y="1221"/>
                  </a:cubicBezTo>
                  <a:cubicBezTo>
                    <a:pt x="148" y="1219"/>
                    <a:pt x="148" y="1219"/>
                    <a:pt x="148" y="1219"/>
                  </a:cubicBezTo>
                  <a:cubicBezTo>
                    <a:pt x="147" y="1219"/>
                    <a:pt x="147" y="1219"/>
                    <a:pt x="147" y="1219"/>
                  </a:cubicBezTo>
                  <a:cubicBezTo>
                    <a:pt x="147" y="1218"/>
                    <a:pt x="147" y="1218"/>
                    <a:pt x="147" y="1218"/>
                  </a:cubicBezTo>
                  <a:cubicBezTo>
                    <a:pt x="145" y="1218"/>
                    <a:pt x="145" y="1218"/>
                    <a:pt x="145" y="1218"/>
                  </a:cubicBezTo>
                  <a:cubicBezTo>
                    <a:pt x="145" y="1217"/>
                    <a:pt x="145" y="1217"/>
                    <a:pt x="145" y="1217"/>
                  </a:cubicBezTo>
                  <a:cubicBezTo>
                    <a:pt x="147" y="1217"/>
                    <a:pt x="147" y="1217"/>
                    <a:pt x="147" y="1217"/>
                  </a:cubicBezTo>
                  <a:cubicBezTo>
                    <a:pt x="146" y="1215"/>
                    <a:pt x="148" y="1215"/>
                    <a:pt x="148" y="1215"/>
                  </a:cubicBezTo>
                  <a:cubicBezTo>
                    <a:pt x="145" y="1215"/>
                    <a:pt x="146" y="1215"/>
                    <a:pt x="145" y="1215"/>
                  </a:cubicBezTo>
                  <a:cubicBezTo>
                    <a:pt x="145" y="1213"/>
                    <a:pt x="145" y="1213"/>
                    <a:pt x="145" y="1213"/>
                  </a:cubicBezTo>
                  <a:cubicBezTo>
                    <a:pt x="144" y="1213"/>
                    <a:pt x="144" y="1213"/>
                    <a:pt x="144" y="1213"/>
                  </a:cubicBezTo>
                  <a:cubicBezTo>
                    <a:pt x="144" y="1215"/>
                    <a:pt x="144" y="1215"/>
                    <a:pt x="144" y="1215"/>
                  </a:cubicBezTo>
                  <a:cubicBezTo>
                    <a:pt x="143" y="1215"/>
                    <a:pt x="143" y="1215"/>
                    <a:pt x="143" y="1215"/>
                  </a:cubicBezTo>
                  <a:cubicBezTo>
                    <a:pt x="143" y="1213"/>
                    <a:pt x="143" y="1213"/>
                    <a:pt x="143" y="1213"/>
                  </a:cubicBezTo>
                  <a:cubicBezTo>
                    <a:pt x="142" y="1213"/>
                    <a:pt x="142" y="1213"/>
                    <a:pt x="142" y="1213"/>
                  </a:cubicBezTo>
                  <a:cubicBezTo>
                    <a:pt x="142" y="1212"/>
                    <a:pt x="142" y="1212"/>
                    <a:pt x="142" y="1212"/>
                  </a:cubicBezTo>
                  <a:cubicBezTo>
                    <a:pt x="139" y="1212"/>
                    <a:pt x="140" y="1212"/>
                    <a:pt x="139" y="1212"/>
                  </a:cubicBezTo>
                  <a:cubicBezTo>
                    <a:pt x="139" y="1211"/>
                    <a:pt x="139" y="1211"/>
                    <a:pt x="139" y="1211"/>
                  </a:cubicBezTo>
                  <a:cubicBezTo>
                    <a:pt x="137" y="1211"/>
                    <a:pt x="137" y="1211"/>
                    <a:pt x="137" y="1211"/>
                  </a:cubicBezTo>
                  <a:cubicBezTo>
                    <a:pt x="137" y="1210"/>
                    <a:pt x="137" y="1210"/>
                    <a:pt x="137" y="1210"/>
                  </a:cubicBezTo>
                  <a:cubicBezTo>
                    <a:pt x="134" y="1210"/>
                    <a:pt x="133" y="1212"/>
                    <a:pt x="132" y="1211"/>
                  </a:cubicBezTo>
                  <a:cubicBezTo>
                    <a:pt x="132" y="1209"/>
                    <a:pt x="132" y="1208"/>
                    <a:pt x="132" y="1208"/>
                  </a:cubicBezTo>
                  <a:cubicBezTo>
                    <a:pt x="133" y="1208"/>
                    <a:pt x="133" y="1208"/>
                    <a:pt x="133" y="1208"/>
                  </a:cubicBezTo>
                  <a:cubicBezTo>
                    <a:pt x="133" y="1206"/>
                    <a:pt x="133" y="1206"/>
                    <a:pt x="133" y="1206"/>
                  </a:cubicBezTo>
                  <a:cubicBezTo>
                    <a:pt x="132" y="1206"/>
                    <a:pt x="132" y="1206"/>
                    <a:pt x="132" y="1206"/>
                  </a:cubicBezTo>
                  <a:cubicBezTo>
                    <a:pt x="132" y="1208"/>
                    <a:pt x="132" y="1208"/>
                    <a:pt x="132" y="1208"/>
                  </a:cubicBezTo>
                  <a:cubicBezTo>
                    <a:pt x="130" y="1208"/>
                    <a:pt x="130" y="1208"/>
                    <a:pt x="130" y="1208"/>
                  </a:cubicBezTo>
                  <a:cubicBezTo>
                    <a:pt x="130" y="1206"/>
                    <a:pt x="130" y="1206"/>
                    <a:pt x="130" y="1206"/>
                  </a:cubicBezTo>
                  <a:cubicBezTo>
                    <a:pt x="129" y="1206"/>
                    <a:pt x="129" y="1206"/>
                    <a:pt x="129" y="1206"/>
                  </a:cubicBezTo>
                  <a:cubicBezTo>
                    <a:pt x="129" y="1205"/>
                    <a:pt x="129" y="1205"/>
                    <a:pt x="129" y="1205"/>
                  </a:cubicBezTo>
                  <a:cubicBezTo>
                    <a:pt x="128" y="1205"/>
                    <a:pt x="128" y="1205"/>
                    <a:pt x="128" y="1205"/>
                  </a:cubicBezTo>
                  <a:cubicBezTo>
                    <a:pt x="128" y="1202"/>
                    <a:pt x="128" y="1203"/>
                    <a:pt x="128" y="1203"/>
                  </a:cubicBezTo>
                  <a:cubicBezTo>
                    <a:pt x="130" y="1203"/>
                    <a:pt x="130" y="1203"/>
                    <a:pt x="130" y="1203"/>
                  </a:cubicBezTo>
                  <a:cubicBezTo>
                    <a:pt x="129" y="1199"/>
                    <a:pt x="125" y="1200"/>
                    <a:pt x="126" y="1198"/>
                  </a:cubicBezTo>
                  <a:cubicBezTo>
                    <a:pt x="125" y="1198"/>
                    <a:pt x="125" y="1198"/>
                    <a:pt x="125" y="1198"/>
                  </a:cubicBezTo>
                  <a:cubicBezTo>
                    <a:pt x="125" y="1195"/>
                    <a:pt x="125" y="1194"/>
                    <a:pt x="125" y="1193"/>
                  </a:cubicBezTo>
                  <a:cubicBezTo>
                    <a:pt x="124" y="1193"/>
                    <a:pt x="124" y="1193"/>
                    <a:pt x="124" y="1193"/>
                  </a:cubicBezTo>
                  <a:cubicBezTo>
                    <a:pt x="124" y="1191"/>
                    <a:pt x="124" y="1191"/>
                    <a:pt x="124" y="1191"/>
                  </a:cubicBezTo>
                  <a:cubicBezTo>
                    <a:pt x="125" y="1191"/>
                    <a:pt x="125" y="1191"/>
                    <a:pt x="125" y="1191"/>
                  </a:cubicBezTo>
                  <a:cubicBezTo>
                    <a:pt x="125" y="1192"/>
                    <a:pt x="125" y="1192"/>
                    <a:pt x="125" y="1192"/>
                  </a:cubicBezTo>
                  <a:cubicBezTo>
                    <a:pt x="126" y="1191"/>
                    <a:pt x="126" y="1191"/>
                    <a:pt x="126" y="1191"/>
                  </a:cubicBezTo>
                  <a:cubicBezTo>
                    <a:pt x="125" y="1191"/>
                    <a:pt x="125" y="1191"/>
                    <a:pt x="125" y="1191"/>
                  </a:cubicBezTo>
                  <a:cubicBezTo>
                    <a:pt x="125" y="1190"/>
                    <a:pt x="125" y="1190"/>
                    <a:pt x="125" y="1190"/>
                  </a:cubicBezTo>
                  <a:cubicBezTo>
                    <a:pt x="128" y="1190"/>
                    <a:pt x="129" y="1190"/>
                    <a:pt x="130" y="1190"/>
                  </a:cubicBezTo>
                  <a:cubicBezTo>
                    <a:pt x="130" y="1189"/>
                    <a:pt x="130" y="1189"/>
                    <a:pt x="130" y="1189"/>
                  </a:cubicBezTo>
                  <a:cubicBezTo>
                    <a:pt x="131" y="1189"/>
                    <a:pt x="131" y="1189"/>
                    <a:pt x="131" y="1189"/>
                  </a:cubicBezTo>
                  <a:cubicBezTo>
                    <a:pt x="131" y="1187"/>
                    <a:pt x="131" y="1187"/>
                    <a:pt x="131" y="1187"/>
                  </a:cubicBezTo>
                  <a:cubicBezTo>
                    <a:pt x="134" y="1187"/>
                    <a:pt x="133" y="1187"/>
                    <a:pt x="133" y="1187"/>
                  </a:cubicBezTo>
                  <a:cubicBezTo>
                    <a:pt x="133" y="1186"/>
                    <a:pt x="133" y="1186"/>
                    <a:pt x="133" y="1186"/>
                  </a:cubicBezTo>
                  <a:cubicBezTo>
                    <a:pt x="135" y="1186"/>
                    <a:pt x="135" y="1186"/>
                    <a:pt x="135" y="1186"/>
                  </a:cubicBezTo>
                  <a:cubicBezTo>
                    <a:pt x="135" y="1183"/>
                    <a:pt x="135" y="1184"/>
                    <a:pt x="135" y="1184"/>
                  </a:cubicBezTo>
                  <a:cubicBezTo>
                    <a:pt x="137" y="1184"/>
                    <a:pt x="137" y="1184"/>
                    <a:pt x="137" y="1184"/>
                  </a:cubicBezTo>
                  <a:cubicBezTo>
                    <a:pt x="137" y="1187"/>
                    <a:pt x="137" y="1186"/>
                    <a:pt x="137" y="1186"/>
                  </a:cubicBezTo>
                  <a:cubicBezTo>
                    <a:pt x="140" y="1186"/>
                    <a:pt x="139" y="1186"/>
                    <a:pt x="139" y="1186"/>
                  </a:cubicBezTo>
                  <a:cubicBezTo>
                    <a:pt x="139" y="1184"/>
                    <a:pt x="141" y="1184"/>
                    <a:pt x="141" y="1184"/>
                  </a:cubicBezTo>
                  <a:cubicBezTo>
                    <a:pt x="141" y="1185"/>
                    <a:pt x="141" y="1185"/>
                    <a:pt x="141" y="1185"/>
                  </a:cubicBezTo>
                  <a:cubicBezTo>
                    <a:pt x="142" y="1185"/>
                    <a:pt x="142" y="1185"/>
                    <a:pt x="142" y="1185"/>
                  </a:cubicBezTo>
                  <a:cubicBezTo>
                    <a:pt x="142" y="1186"/>
                    <a:pt x="142" y="1186"/>
                    <a:pt x="142" y="1186"/>
                  </a:cubicBezTo>
                  <a:cubicBezTo>
                    <a:pt x="145" y="1186"/>
                    <a:pt x="144" y="1186"/>
                    <a:pt x="144" y="1186"/>
                  </a:cubicBezTo>
                  <a:cubicBezTo>
                    <a:pt x="144" y="1187"/>
                    <a:pt x="144" y="1187"/>
                    <a:pt x="144" y="1187"/>
                  </a:cubicBezTo>
                  <a:cubicBezTo>
                    <a:pt x="145" y="1187"/>
                    <a:pt x="145" y="1187"/>
                    <a:pt x="145" y="1187"/>
                  </a:cubicBezTo>
                  <a:cubicBezTo>
                    <a:pt x="145" y="1186"/>
                    <a:pt x="145" y="1186"/>
                    <a:pt x="145" y="1186"/>
                  </a:cubicBezTo>
                  <a:cubicBezTo>
                    <a:pt x="147" y="1186"/>
                    <a:pt x="147" y="1186"/>
                    <a:pt x="147" y="1186"/>
                  </a:cubicBezTo>
                  <a:cubicBezTo>
                    <a:pt x="147" y="1183"/>
                    <a:pt x="147" y="1181"/>
                    <a:pt x="147" y="1180"/>
                  </a:cubicBezTo>
                  <a:cubicBezTo>
                    <a:pt x="149" y="1181"/>
                    <a:pt x="149" y="1182"/>
                    <a:pt x="150" y="1181"/>
                  </a:cubicBezTo>
                  <a:cubicBezTo>
                    <a:pt x="150" y="1180"/>
                    <a:pt x="150" y="1180"/>
                    <a:pt x="150" y="1180"/>
                  </a:cubicBezTo>
                  <a:cubicBezTo>
                    <a:pt x="151" y="1180"/>
                    <a:pt x="151" y="1180"/>
                    <a:pt x="151" y="1180"/>
                  </a:cubicBezTo>
                  <a:cubicBezTo>
                    <a:pt x="151" y="1179"/>
                    <a:pt x="151" y="1179"/>
                    <a:pt x="151" y="1179"/>
                  </a:cubicBezTo>
                  <a:cubicBezTo>
                    <a:pt x="148" y="1179"/>
                    <a:pt x="148" y="1177"/>
                    <a:pt x="148" y="1178"/>
                  </a:cubicBezTo>
                  <a:cubicBezTo>
                    <a:pt x="148" y="1177"/>
                    <a:pt x="148" y="1177"/>
                    <a:pt x="148" y="1177"/>
                  </a:cubicBezTo>
                  <a:cubicBezTo>
                    <a:pt x="147" y="1177"/>
                    <a:pt x="147" y="1177"/>
                    <a:pt x="147" y="1177"/>
                  </a:cubicBezTo>
                  <a:cubicBezTo>
                    <a:pt x="147" y="1176"/>
                    <a:pt x="147" y="1176"/>
                    <a:pt x="147" y="1176"/>
                  </a:cubicBezTo>
                  <a:cubicBezTo>
                    <a:pt x="145" y="1176"/>
                    <a:pt x="145" y="1176"/>
                    <a:pt x="145" y="1176"/>
                  </a:cubicBezTo>
                  <a:cubicBezTo>
                    <a:pt x="145" y="1172"/>
                    <a:pt x="143" y="1174"/>
                    <a:pt x="143" y="1173"/>
                  </a:cubicBezTo>
                  <a:cubicBezTo>
                    <a:pt x="143" y="1172"/>
                    <a:pt x="143" y="1172"/>
                    <a:pt x="143" y="1172"/>
                  </a:cubicBezTo>
                  <a:cubicBezTo>
                    <a:pt x="142" y="1172"/>
                    <a:pt x="142" y="1172"/>
                    <a:pt x="142" y="1172"/>
                  </a:cubicBezTo>
                  <a:cubicBezTo>
                    <a:pt x="142" y="1171"/>
                    <a:pt x="142" y="1171"/>
                    <a:pt x="142" y="1171"/>
                  </a:cubicBezTo>
                  <a:cubicBezTo>
                    <a:pt x="145" y="1171"/>
                    <a:pt x="144" y="1171"/>
                    <a:pt x="144" y="1171"/>
                  </a:cubicBezTo>
                  <a:cubicBezTo>
                    <a:pt x="144" y="1172"/>
                    <a:pt x="144" y="1172"/>
                    <a:pt x="144" y="1172"/>
                  </a:cubicBezTo>
                  <a:cubicBezTo>
                    <a:pt x="145" y="1172"/>
                    <a:pt x="145" y="1172"/>
                    <a:pt x="145" y="1172"/>
                  </a:cubicBezTo>
                  <a:cubicBezTo>
                    <a:pt x="145" y="1168"/>
                    <a:pt x="148" y="1170"/>
                    <a:pt x="148" y="1170"/>
                  </a:cubicBezTo>
                  <a:cubicBezTo>
                    <a:pt x="148" y="1167"/>
                    <a:pt x="149" y="1167"/>
                    <a:pt x="149" y="1167"/>
                  </a:cubicBezTo>
                  <a:cubicBezTo>
                    <a:pt x="149" y="1170"/>
                    <a:pt x="149" y="1171"/>
                    <a:pt x="149" y="1172"/>
                  </a:cubicBezTo>
                  <a:cubicBezTo>
                    <a:pt x="150" y="1172"/>
                    <a:pt x="150" y="1172"/>
                    <a:pt x="150" y="1172"/>
                  </a:cubicBezTo>
                  <a:cubicBezTo>
                    <a:pt x="150" y="1173"/>
                    <a:pt x="150" y="1173"/>
                    <a:pt x="150" y="1173"/>
                  </a:cubicBezTo>
                  <a:cubicBezTo>
                    <a:pt x="151" y="1173"/>
                    <a:pt x="151" y="1173"/>
                    <a:pt x="151" y="1173"/>
                  </a:cubicBezTo>
                  <a:cubicBezTo>
                    <a:pt x="151" y="1172"/>
                    <a:pt x="151" y="1172"/>
                    <a:pt x="151" y="1172"/>
                  </a:cubicBezTo>
                  <a:cubicBezTo>
                    <a:pt x="154" y="1172"/>
                    <a:pt x="153" y="1172"/>
                    <a:pt x="154" y="1172"/>
                  </a:cubicBezTo>
                  <a:cubicBezTo>
                    <a:pt x="154" y="1169"/>
                    <a:pt x="155" y="1169"/>
                    <a:pt x="155" y="1168"/>
                  </a:cubicBezTo>
                  <a:cubicBezTo>
                    <a:pt x="154" y="1168"/>
                    <a:pt x="154" y="1168"/>
                    <a:pt x="154" y="1168"/>
                  </a:cubicBezTo>
                  <a:cubicBezTo>
                    <a:pt x="154" y="1167"/>
                    <a:pt x="154" y="1167"/>
                    <a:pt x="154" y="1167"/>
                  </a:cubicBezTo>
                  <a:cubicBezTo>
                    <a:pt x="151" y="1167"/>
                    <a:pt x="152" y="1167"/>
                    <a:pt x="151" y="1167"/>
                  </a:cubicBezTo>
                  <a:cubicBezTo>
                    <a:pt x="151" y="1165"/>
                    <a:pt x="151" y="1165"/>
                    <a:pt x="151" y="1165"/>
                  </a:cubicBezTo>
                  <a:cubicBezTo>
                    <a:pt x="152" y="1165"/>
                    <a:pt x="152" y="1165"/>
                    <a:pt x="152" y="1165"/>
                  </a:cubicBezTo>
                  <a:cubicBezTo>
                    <a:pt x="152" y="1164"/>
                    <a:pt x="152" y="1164"/>
                    <a:pt x="152" y="1164"/>
                  </a:cubicBezTo>
                  <a:cubicBezTo>
                    <a:pt x="154" y="1164"/>
                    <a:pt x="154" y="1164"/>
                    <a:pt x="154" y="1164"/>
                  </a:cubicBezTo>
                  <a:cubicBezTo>
                    <a:pt x="154" y="1163"/>
                    <a:pt x="154" y="1163"/>
                    <a:pt x="154" y="1163"/>
                  </a:cubicBezTo>
                  <a:cubicBezTo>
                    <a:pt x="156" y="1163"/>
                    <a:pt x="156" y="1163"/>
                    <a:pt x="156" y="1163"/>
                  </a:cubicBezTo>
                  <a:cubicBezTo>
                    <a:pt x="156" y="1160"/>
                    <a:pt x="156" y="1160"/>
                    <a:pt x="156" y="1160"/>
                  </a:cubicBezTo>
                  <a:cubicBezTo>
                    <a:pt x="157" y="1160"/>
                    <a:pt x="157" y="1160"/>
                    <a:pt x="157" y="1160"/>
                  </a:cubicBezTo>
                  <a:cubicBezTo>
                    <a:pt x="157" y="1159"/>
                    <a:pt x="157" y="1159"/>
                    <a:pt x="157" y="1159"/>
                  </a:cubicBezTo>
                  <a:cubicBezTo>
                    <a:pt x="158" y="1159"/>
                    <a:pt x="158" y="1159"/>
                    <a:pt x="158" y="1159"/>
                  </a:cubicBezTo>
                  <a:cubicBezTo>
                    <a:pt x="158" y="1162"/>
                    <a:pt x="158" y="1161"/>
                    <a:pt x="158" y="1161"/>
                  </a:cubicBezTo>
                  <a:cubicBezTo>
                    <a:pt x="160" y="1161"/>
                    <a:pt x="160" y="1161"/>
                    <a:pt x="160" y="1161"/>
                  </a:cubicBezTo>
                  <a:cubicBezTo>
                    <a:pt x="158" y="1163"/>
                    <a:pt x="158" y="1163"/>
                    <a:pt x="158" y="1163"/>
                  </a:cubicBezTo>
                  <a:cubicBezTo>
                    <a:pt x="160" y="1163"/>
                    <a:pt x="160" y="1163"/>
                    <a:pt x="160" y="1163"/>
                  </a:cubicBezTo>
                  <a:cubicBezTo>
                    <a:pt x="160" y="1160"/>
                    <a:pt x="160" y="1160"/>
                    <a:pt x="160" y="1160"/>
                  </a:cubicBezTo>
                  <a:cubicBezTo>
                    <a:pt x="161" y="1160"/>
                    <a:pt x="161" y="1160"/>
                    <a:pt x="161" y="1160"/>
                  </a:cubicBezTo>
                  <a:cubicBezTo>
                    <a:pt x="161" y="1159"/>
                    <a:pt x="161" y="1159"/>
                    <a:pt x="161" y="1159"/>
                  </a:cubicBezTo>
                  <a:cubicBezTo>
                    <a:pt x="164" y="1159"/>
                    <a:pt x="163" y="1159"/>
                    <a:pt x="163" y="1159"/>
                  </a:cubicBezTo>
                  <a:cubicBezTo>
                    <a:pt x="163" y="1156"/>
                    <a:pt x="163" y="1156"/>
                    <a:pt x="163" y="1155"/>
                  </a:cubicBezTo>
                  <a:cubicBezTo>
                    <a:pt x="162" y="1155"/>
                    <a:pt x="162" y="1155"/>
                    <a:pt x="162" y="1155"/>
                  </a:cubicBezTo>
                  <a:cubicBezTo>
                    <a:pt x="162" y="1154"/>
                    <a:pt x="162" y="1154"/>
                    <a:pt x="162" y="1154"/>
                  </a:cubicBezTo>
                  <a:cubicBezTo>
                    <a:pt x="159" y="1154"/>
                    <a:pt x="160" y="1154"/>
                    <a:pt x="160" y="1154"/>
                  </a:cubicBezTo>
                  <a:cubicBezTo>
                    <a:pt x="160" y="1151"/>
                    <a:pt x="160" y="1152"/>
                    <a:pt x="160" y="1152"/>
                  </a:cubicBezTo>
                  <a:cubicBezTo>
                    <a:pt x="161" y="1152"/>
                    <a:pt x="161" y="1152"/>
                    <a:pt x="161" y="1152"/>
                  </a:cubicBezTo>
                  <a:cubicBezTo>
                    <a:pt x="160" y="1149"/>
                    <a:pt x="159" y="1148"/>
                    <a:pt x="160" y="1147"/>
                  </a:cubicBezTo>
                  <a:cubicBezTo>
                    <a:pt x="157" y="1147"/>
                    <a:pt x="156" y="1147"/>
                    <a:pt x="156" y="1147"/>
                  </a:cubicBezTo>
                  <a:cubicBezTo>
                    <a:pt x="156" y="1150"/>
                    <a:pt x="156" y="1149"/>
                    <a:pt x="156" y="1149"/>
                  </a:cubicBezTo>
                  <a:cubicBezTo>
                    <a:pt x="155" y="1149"/>
                    <a:pt x="155" y="1149"/>
                    <a:pt x="155" y="1149"/>
                  </a:cubicBezTo>
                  <a:cubicBezTo>
                    <a:pt x="155" y="1151"/>
                    <a:pt x="155" y="1151"/>
                    <a:pt x="155" y="1151"/>
                  </a:cubicBezTo>
                  <a:cubicBezTo>
                    <a:pt x="154" y="1151"/>
                    <a:pt x="154" y="1151"/>
                    <a:pt x="154" y="1151"/>
                  </a:cubicBezTo>
                  <a:cubicBezTo>
                    <a:pt x="154" y="1152"/>
                    <a:pt x="154" y="1152"/>
                    <a:pt x="154" y="1152"/>
                  </a:cubicBezTo>
                  <a:cubicBezTo>
                    <a:pt x="155" y="1152"/>
                    <a:pt x="155" y="1152"/>
                    <a:pt x="155" y="1152"/>
                  </a:cubicBezTo>
                  <a:cubicBezTo>
                    <a:pt x="155" y="1153"/>
                    <a:pt x="155" y="1153"/>
                    <a:pt x="155" y="1153"/>
                  </a:cubicBezTo>
                  <a:cubicBezTo>
                    <a:pt x="151" y="1152"/>
                    <a:pt x="148" y="1151"/>
                    <a:pt x="147" y="1149"/>
                  </a:cubicBezTo>
                  <a:cubicBezTo>
                    <a:pt x="148" y="1149"/>
                    <a:pt x="148" y="1149"/>
                    <a:pt x="148" y="1149"/>
                  </a:cubicBezTo>
                  <a:cubicBezTo>
                    <a:pt x="148" y="1148"/>
                    <a:pt x="148" y="1148"/>
                    <a:pt x="148" y="1148"/>
                  </a:cubicBezTo>
                  <a:cubicBezTo>
                    <a:pt x="147" y="1148"/>
                    <a:pt x="147" y="1148"/>
                    <a:pt x="147" y="1148"/>
                  </a:cubicBezTo>
                  <a:cubicBezTo>
                    <a:pt x="147" y="1149"/>
                    <a:pt x="147" y="1149"/>
                    <a:pt x="147" y="1149"/>
                  </a:cubicBezTo>
                  <a:cubicBezTo>
                    <a:pt x="144" y="1149"/>
                    <a:pt x="144" y="1149"/>
                    <a:pt x="144" y="1149"/>
                  </a:cubicBezTo>
                  <a:cubicBezTo>
                    <a:pt x="144" y="1151"/>
                    <a:pt x="144" y="1151"/>
                    <a:pt x="144" y="1151"/>
                  </a:cubicBezTo>
                  <a:cubicBezTo>
                    <a:pt x="142" y="1151"/>
                    <a:pt x="141" y="1151"/>
                    <a:pt x="141" y="1151"/>
                  </a:cubicBezTo>
                  <a:cubicBezTo>
                    <a:pt x="141" y="1152"/>
                    <a:pt x="141" y="1152"/>
                    <a:pt x="141" y="1152"/>
                  </a:cubicBezTo>
                  <a:cubicBezTo>
                    <a:pt x="137" y="1152"/>
                    <a:pt x="139" y="1154"/>
                    <a:pt x="138" y="1154"/>
                  </a:cubicBezTo>
                  <a:cubicBezTo>
                    <a:pt x="137" y="1154"/>
                    <a:pt x="137" y="1154"/>
                    <a:pt x="137" y="1154"/>
                  </a:cubicBezTo>
                  <a:cubicBezTo>
                    <a:pt x="137" y="1155"/>
                    <a:pt x="137" y="1155"/>
                    <a:pt x="137" y="1155"/>
                  </a:cubicBezTo>
                  <a:cubicBezTo>
                    <a:pt x="134" y="1155"/>
                    <a:pt x="135" y="1155"/>
                    <a:pt x="135" y="1155"/>
                  </a:cubicBezTo>
                  <a:cubicBezTo>
                    <a:pt x="135" y="1157"/>
                    <a:pt x="135" y="1157"/>
                    <a:pt x="135" y="1157"/>
                  </a:cubicBezTo>
                  <a:cubicBezTo>
                    <a:pt x="133" y="1157"/>
                    <a:pt x="133" y="1157"/>
                    <a:pt x="133" y="1157"/>
                  </a:cubicBezTo>
                  <a:cubicBezTo>
                    <a:pt x="134" y="1152"/>
                    <a:pt x="129" y="1155"/>
                    <a:pt x="128" y="1154"/>
                  </a:cubicBezTo>
                  <a:cubicBezTo>
                    <a:pt x="128" y="1153"/>
                    <a:pt x="128" y="1153"/>
                    <a:pt x="128" y="1153"/>
                  </a:cubicBezTo>
                  <a:cubicBezTo>
                    <a:pt x="126" y="1153"/>
                    <a:pt x="126" y="1153"/>
                    <a:pt x="126" y="1153"/>
                  </a:cubicBezTo>
                  <a:cubicBezTo>
                    <a:pt x="126" y="1152"/>
                    <a:pt x="126" y="1152"/>
                    <a:pt x="126" y="1152"/>
                  </a:cubicBezTo>
                  <a:cubicBezTo>
                    <a:pt x="124" y="1152"/>
                    <a:pt x="124" y="1152"/>
                    <a:pt x="124" y="1152"/>
                  </a:cubicBezTo>
                  <a:cubicBezTo>
                    <a:pt x="124" y="1147"/>
                    <a:pt x="122" y="1144"/>
                    <a:pt x="123" y="1141"/>
                  </a:cubicBezTo>
                  <a:cubicBezTo>
                    <a:pt x="124" y="1141"/>
                    <a:pt x="124" y="1141"/>
                    <a:pt x="124" y="1141"/>
                  </a:cubicBezTo>
                  <a:cubicBezTo>
                    <a:pt x="124" y="1140"/>
                    <a:pt x="124" y="1140"/>
                    <a:pt x="124" y="1140"/>
                  </a:cubicBezTo>
                  <a:cubicBezTo>
                    <a:pt x="123" y="1140"/>
                    <a:pt x="123" y="1140"/>
                    <a:pt x="123" y="1140"/>
                  </a:cubicBezTo>
                  <a:cubicBezTo>
                    <a:pt x="123" y="1141"/>
                    <a:pt x="123" y="1141"/>
                    <a:pt x="123" y="1141"/>
                  </a:cubicBezTo>
                  <a:cubicBezTo>
                    <a:pt x="122" y="1141"/>
                    <a:pt x="122" y="1141"/>
                    <a:pt x="122" y="1141"/>
                  </a:cubicBezTo>
                  <a:cubicBezTo>
                    <a:pt x="122" y="1139"/>
                    <a:pt x="122" y="1138"/>
                    <a:pt x="122" y="1138"/>
                  </a:cubicBezTo>
                  <a:cubicBezTo>
                    <a:pt x="124" y="1138"/>
                    <a:pt x="124" y="1138"/>
                    <a:pt x="124" y="1138"/>
                  </a:cubicBezTo>
                  <a:cubicBezTo>
                    <a:pt x="124" y="1136"/>
                    <a:pt x="124" y="1136"/>
                    <a:pt x="124" y="1136"/>
                  </a:cubicBezTo>
                  <a:cubicBezTo>
                    <a:pt x="125" y="1136"/>
                    <a:pt x="125" y="1136"/>
                    <a:pt x="125" y="1136"/>
                  </a:cubicBezTo>
                  <a:cubicBezTo>
                    <a:pt x="125" y="1135"/>
                    <a:pt x="125" y="1135"/>
                    <a:pt x="125" y="1135"/>
                  </a:cubicBezTo>
                  <a:cubicBezTo>
                    <a:pt x="126" y="1135"/>
                    <a:pt x="126" y="1135"/>
                    <a:pt x="126" y="1135"/>
                  </a:cubicBezTo>
                  <a:cubicBezTo>
                    <a:pt x="126" y="1134"/>
                    <a:pt x="126" y="1134"/>
                    <a:pt x="126" y="1134"/>
                  </a:cubicBezTo>
                  <a:cubicBezTo>
                    <a:pt x="128" y="1134"/>
                    <a:pt x="128" y="1134"/>
                    <a:pt x="128" y="1134"/>
                  </a:cubicBezTo>
                  <a:cubicBezTo>
                    <a:pt x="128" y="1133"/>
                    <a:pt x="128" y="1133"/>
                    <a:pt x="128" y="1133"/>
                  </a:cubicBezTo>
                  <a:cubicBezTo>
                    <a:pt x="129" y="1133"/>
                    <a:pt x="129" y="1133"/>
                    <a:pt x="129" y="1133"/>
                  </a:cubicBezTo>
                  <a:cubicBezTo>
                    <a:pt x="129" y="1132"/>
                    <a:pt x="129" y="1132"/>
                    <a:pt x="129" y="1132"/>
                  </a:cubicBezTo>
                  <a:cubicBezTo>
                    <a:pt x="130" y="1132"/>
                    <a:pt x="130" y="1132"/>
                    <a:pt x="130" y="1132"/>
                  </a:cubicBezTo>
                  <a:cubicBezTo>
                    <a:pt x="130" y="1130"/>
                    <a:pt x="130" y="1130"/>
                    <a:pt x="130" y="1130"/>
                  </a:cubicBezTo>
                  <a:cubicBezTo>
                    <a:pt x="131" y="1130"/>
                    <a:pt x="131" y="1130"/>
                    <a:pt x="131" y="1130"/>
                  </a:cubicBezTo>
                  <a:cubicBezTo>
                    <a:pt x="131" y="1128"/>
                    <a:pt x="131" y="1127"/>
                    <a:pt x="131" y="1127"/>
                  </a:cubicBezTo>
                  <a:cubicBezTo>
                    <a:pt x="128" y="1127"/>
                    <a:pt x="129" y="1124"/>
                    <a:pt x="129" y="1125"/>
                  </a:cubicBezTo>
                  <a:cubicBezTo>
                    <a:pt x="128" y="1125"/>
                    <a:pt x="128" y="1125"/>
                    <a:pt x="128" y="1125"/>
                  </a:cubicBezTo>
                  <a:cubicBezTo>
                    <a:pt x="128" y="1123"/>
                    <a:pt x="128" y="1123"/>
                    <a:pt x="128" y="1123"/>
                  </a:cubicBezTo>
                  <a:cubicBezTo>
                    <a:pt x="126" y="1123"/>
                    <a:pt x="126" y="1123"/>
                    <a:pt x="126" y="1123"/>
                  </a:cubicBezTo>
                  <a:cubicBezTo>
                    <a:pt x="126" y="1122"/>
                    <a:pt x="126" y="1122"/>
                    <a:pt x="126" y="1122"/>
                  </a:cubicBezTo>
                  <a:cubicBezTo>
                    <a:pt x="125" y="1122"/>
                    <a:pt x="125" y="1122"/>
                    <a:pt x="125" y="1122"/>
                  </a:cubicBezTo>
                  <a:cubicBezTo>
                    <a:pt x="125" y="1121"/>
                    <a:pt x="125" y="1121"/>
                    <a:pt x="125" y="1121"/>
                  </a:cubicBezTo>
                  <a:cubicBezTo>
                    <a:pt x="124" y="1121"/>
                    <a:pt x="124" y="1121"/>
                    <a:pt x="124" y="1121"/>
                  </a:cubicBezTo>
                  <a:cubicBezTo>
                    <a:pt x="124" y="1120"/>
                    <a:pt x="124" y="1120"/>
                    <a:pt x="124" y="1120"/>
                  </a:cubicBezTo>
                  <a:cubicBezTo>
                    <a:pt x="119" y="1118"/>
                    <a:pt x="115" y="1114"/>
                    <a:pt x="112" y="1117"/>
                  </a:cubicBezTo>
                  <a:cubicBezTo>
                    <a:pt x="112" y="1116"/>
                    <a:pt x="112" y="1116"/>
                    <a:pt x="112" y="1116"/>
                  </a:cubicBezTo>
                  <a:cubicBezTo>
                    <a:pt x="111" y="1116"/>
                    <a:pt x="111" y="1116"/>
                    <a:pt x="111" y="1116"/>
                  </a:cubicBezTo>
                  <a:cubicBezTo>
                    <a:pt x="111" y="1113"/>
                    <a:pt x="108" y="1114"/>
                    <a:pt x="109" y="1114"/>
                  </a:cubicBezTo>
                  <a:cubicBezTo>
                    <a:pt x="109" y="1113"/>
                    <a:pt x="109" y="1113"/>
                    <a:pt x="109" y="1113"/>
                  </a:cubicBezTo>
                  <a:cubicBezTo>
                    <a:pt x="106" y="1112"/>
                    <a:pt x="106" y="1111"/>
                    <a:pt x="105" y="1112"/>
                  </a:cubicBezTo>
                  <a:cubicBezTo>
                    <a:pt x="105" y="1110"/>
                    <a:pt x="105" y="1110"/>
                    <a:pt x="105" y="1110"/>
                  </a:cubicBezTo>
                  <a:cubicBezTo>
                    <a:pt x="106" y="1110"/>
                    <a:pt x="106" y="1110"/>
                    <a:pt x="106" y="1110"/>
                  </a:cubicBezTo>
                  <a:cubicBezTo>
                    <a:pt x="106" y="1109"/>
                    <a:pt x="106" y="1109"/>
                    <a:pt x="106" y="1109"/>
                  </a:cubicBezTo>
                  <a:cubicBezTo>
                    <a:pt x="105" y="1109"/>
                    <a:pt x="105" y="1109"/>
                    <a:pt x="105" y="1109"/>
                  </a:cubicBezTo>
                  <a:cubicBezTo>
                    <a:pt x="105" y="1107"/>
                    <a:pt x="105" y="1106"/>
                    <a:pt x="105" y="1106"/>
                  </a:cubicBezTo>
                  <a:cubicBezTo>
                    <a:pt x="104" y="1106"/>
                    <a:pt x="104" y="1106"/>
                    <a:pt x="104" y="1106"/>
                  </a:cubicBezTo>
                  <a:cubicBezTo>
                    <a:pt x="104" y="1104"/>
                    <a:pt x="104" y="1104"/>
                    <a:pt x="104" y="1104"/>
                  </a:cubicBezTo>
                  <a:cubicBezTo>
                    <a:pt x="103" y="1104"/>
                    <a:pt x="103" y="1104"/>
                    <a:pt x="103" y="1104"/>
                  </a:cubicBezTo>
                  <a:cubicBezTo>
                    <a:pt x="103" y="1103"/>
                    <a:pt x="103" y="1103"/>
                    <a:pt x="103" y="1103"/>
                  </a:cubicBezTo>
                  <a:cubicBezTo>
                    <a:pt x="100" y="1103"/>
                    <a:pt x="101" y="1103"/>
                    <a:pt x="100" y="1103"/>
                  </a:cubicBezTo>
                  <a:cubicBezTo>
                    <a:pt x="100" y="1102"/>
                    <a:pt x="100" y="1102"/>
                    <a:pt x="100" y="1102"/>
                  </a:cubicBezTo>
                  <a:cubicBezTo>
                    <a:pt x="94" y="1102"/>
                    <a:pt x="91" y="1104"/>
                    <a:pt x="87" y="1103"/>
                  </a:cubicBezTo>
                  <a:cubicBezTo>
                    <a:pt x="87" y="1101"/>
                    <a:pt x="87" y="1100"/>
                    <a:pt x="87" y="1100"/>
                  </a:cubicBezTo>
                  <a:cubicBezTo>
                    <a:pt x="90" y="1100"/>
                    <a:pt x="91" y="1100"/>
                    <a:pt x="91" y="1100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92" y="1098"/>
                    <a:pt x="92" y="1098"/>
                    <a:pt x="92" y="1098"/>
                  </a:cubicBezTo>
                  <a:cubicBezTo>
                    <a:pt x="92" y="1100"/>
                    <a:pt x="92" y="1100"/>
                    <a:pt x="92" y="1100"/>
                  </a:cubicBezTo>
                  <a:cubicBezTo>
                    <a:pt x="93" y="1100"/>
                    <a:pt x="93" y="1100"/>
                    <a:pt x="93" y="1100"/>
                  </a:cubicBezTo>
                  <a:cubicBezTo>
                    <a:pt x="93" y="1101"/>
                    <a:pt x="93" y="1101"/>
                    <a:pt x="93" y="1101"/>
                  </a:cubicBezTo>
                  <a:cubicBezTo>
                    <a:pt x="94" y="1101"/>
                    <a:pt x="94" y="1101"/>
                    <a:pt x="94" y="1101"/>
                  </a:cubicBezTo>
                  <a:cubicBezTo>
                    <a:pt x="94" y="1098"/>
                    <a:pt x="94" y="1099"/>
                    <a:pt x="94" y="1098"/>
                  </a:cubicBezTo>
                  <a:cubicBezTo>
                    <a:pt x="92" y="1098"/>
                    <a:pt x="92" y="1098"/>
                    <a:pt x="92" y="1098"/>
                  </a:cubicBezTo>
                  <a:cubicBezTo>
                    <a:pt x="92" y="1097"/>
                    <a:pt x="92" y="1097"/>
                    <a:pt x="92" y="1097"/>
                  </a:cubicBezTo>
                  <a:cubicBezTo>
                    <a:pt x="93" y="1097"/>
                    <a:pt x="93" y="1097"/>
                    <a:pt x="93" y="1097"/>
                  </a:cubicBezTo>
                  <a:cubicBezTo>
                    <a:pt x="93" y="1094"/>
                    <a:pt x="93" y="1095"/>
                    <a:pt x="93" y="1095"/>
                  </a:cubicBezTo>
                  <a:cubicBezTo>
                    <a:pt x="96" y="1095"/>
                    <a:pt x="95" y="1095"/>
                    <a:pt x="96" y="1095"/>
                  </a:cubicBezTo>
                  <a:cubicBezTo>
                    <a:pt x="95" y="1092"/>
                    <a:pt x="97" y="1091"/>
                    <a:pt x="97" y="1090"/>
                  </a:cubicBezTo>
                  <a:cubicBezTo>
                    <a:pt x="96" y="1090"/>
                    <a:pt x="96" y="1090"/>
                    <a:pt x="96" y="1090"/>
                  </a:cubicBezTo>
                  <a:cubicBezTo>
                    <a:pt x="96" y="1089"/>
                    <a:pt x="96" y="1089"/>
                    <a:pt x="96" y="1089"/>
                  </a:cubicBezTo>
                  <a:cubicBezTo>
                    <a:pt x="98" y="1089"/>
                    <a:pt x="98" y="1089"/>
                    <a:pt x="98" y="1089"/>
                  </a:cubicBezTo>
                  <a:cubicBezTo>
                    <a:pt x="98" y="1088"/>
                    <a:pt x="98" y="1088"/>
                    <a:pt x="98" y="1088"/>
                  </a:cubicBezTo>
                  <a:cubicBezTo>
                    <a:pt x="99" y="1088"/>
                    <a:pt x="99" y="1088"/>
                    <a:pt x="99" y="1088"/>
                  </a:cubicBezTo>
                  <a:cubicBezTo>
                    <a:pt x="99" y="1087"/>
                    <a:pt x="99" y="1087"/>
                    <a:pt x="99" y="1087"/>
                  </a:cubicBezTo>
                  <a:cubicBezTo>
                    <a:pt x="100" y="1087"/>
                    <a:pt x="100" y="1087"/>
                    <a:pt x="100" y="1087"/>
                  </a:cubicBezTo>
                  <a:cubicBezTo>
                    <a:pt x="100" y="1085"/>
                    <a:pt x="100" y="1085"/>
                    <a:pt x="100" y="1085"/>
                  </a:cubicBezTo>
                  <a:cubicBezTo>
                    <a:pt x="101" y="1085"/>
                    <a:pt x="101" y="1085"/>
                    <a:pt x="101" y="1085"/>
                  </a:cubicBezTo>
                  <a:cubicBezTo>
                    <a:pt x="101" y="1084"/>
                    <a:pt x="101" y="1084"/>
                    <a:pt x="101" y="1084"/>
                  </a:cubicBezTo>
                  <a:cubicBezTo>
                    <a:pt x="103" y="1084"/>
                    <a:pt x="103" y="1084"/>
                    <a:pt x="103" y="1084"/>
                  </a:cubicBezTo>
                  <a:cubicBezTo>
                    <a:pt x="103" y="1083"/>
                    <a:pt x="103" y="1083"/>
                    <a:pt x="103" y="1083"/>
                  </a:cubicBezTo>
                  <a:cubicBezTo>
                    <a:pt x="105" y="1083"/>
                    <a:pt x="105" y="1083"/>
                    <a:pt x="105" y="1083"/>
                  </a:cubicBezTo>
                  <a:cubicBezTo>
                    <a:pt x="106" y="1080"/>
                    <a:pt x="107" y="1079"/>
                    <a:pt x="106" y="1078"/>
                  </a:cubicBezTo>
                  <a:cubicBezTo>
                    <a:pt x="107" y="1078"/>
                    <a:pt x="107" y="1078"/>
                    <a:pt x="107" y="1078"/>
                  </a:cubicBezTo>
                  <a:cubicBezTo>
                    <a:pt x="107" y="1076"/>
                    <a:pt x="107" y="1076"/>
                    <a:pt x="107" y="1076"/>
                  </a:cubicBezTo>
                  <a:cubicBezTo>
                    <a:pt x="106" y="1076"/>
                    <a:pt x="106" y="1076"/>
                    <a:pt x="106" y="1076"/>
                  </a:cubicBezTo>
                  <a:cubicBezTo>
                    <a:pt x="106" y="1073"/>
                    <a:pt x="106" y="1073"/>
                    <a:pt x="106" y="1072"/>
                  </a:cubicBezTo>
                  <a:cubicBezTo>
                    <a:pt x="105" y="1072"/>
                    <a:pt x="105" y="1072"/>
                    <a:pt x="105" y="1072"/>
                  </a:cubicBezTo>
                  <a:cubicBezTo>
                    <a:pt x="105" y="1070"/>
                    <a:pt x="105" y="1070"/>
                    <a:pt x="105" y="1070"/>
                  </a:cubicBezTo>
                  <a:cubicBezTo>
                    <a:pt x="108" y="1070"/>
                    <a:pt x="109" y="1070"/>
                    <a:pt x="110" y="1070"/>
                  </a:cubicBezTo>
                  <a:cubicBezTo>
                    <a:pt x="110" y="1069"/>
                    <a:pt x="110" y="1069"/>
                    <a:pt x="110" y="1069"/>
                  </a:cubicBezTo>
                  <a:cubicBezTo>
                    <a:pt x="113" y="1069"/>
                    <a:pt x="112" y="1069"/>
                    <a:pt x="112" y="1069"/>
                  </a:cubicBezTo>
                  <a:cubicBezTo>
                    <a:pt x="112" y="1066"/>
                    <a:pt x="112" y="1066"/>
                    <a:pt x="112" y="1065"/>
                  </a:cubicBezTo>
                  <a:cubicBezTo>
                    <a:pt x="111" y="1065"/>
                    <a:pt x="111" y="1065"/>
                    <a:pt x="111" y="1065"/>
                  </a:cubicBezTo>
                  <a:cubicBezTo>
                    <a:pt x="111" y="1063"/>
                    <a:pt x="111" y="1062"/>
                    <a:pt x="111" y="1062"/>
                  </a:cubicBezTo>
                  <a:cubicBezTo>
                    <a:pt x="114" y="1062"/>
                    <a:pt x="114" y="1062"/>
                    <a:pt x="115" y="1062"/>
                  </a:cubicBezTo>
                  <a:cubicBezTo>
                    <a:pt x="115" y="1061"/>
                    <a:pt x="115" y="1061"/>
                    <a:pt x="115" y="1061"/>
                  </a:cubicBezTo>
                  <a:cubicBezTo>
                    <a:pt x="118" y="1061"/>
                    <a:pt x="118" y="1059"/>
                    <a:pt x="119" y="1059"/>
                  </a:cubicBezTo>
                  <a:cubicBezTo>
                    <a:pt x="119" y="1058"/>
                    <a:pt x="119" y="1058"/>
                    <a:pt x="119" y="1058"/>
                  </a:cubicBezTo>
                  <a:cubicBezTo>
                    <a:pt x="120" y="1058"/>
                    <a:pt x="120" y="1058"/>
                    <a:pt x="120" y="1058"/>
                  </a:cubicBezTo>
                  <a:cubicBezTo>
                    <a:pt x="120" y="1055"/>
                    <a:pt x="120" y="1054"/>
                    <a:pt x="120" y="1053"/>
                  </a:cubicBezTo>
                  <a:cubicBezTo>
                    <a:pt x="119" y="1053"/>
                    <a:pt x="119" y="1053"/>
                    <a:pt x="119" y="1053"/>
                  </a:cubicBezTo>
                  <a:cubicBezTo>
                    <a:pt x="123" y="1050"/>
                    <a:pt x="118" y="1048"/>
                    <a:pt x="119" y="1047"/>
                  </a:cubicBezTo>
                  <a:cubicBezTo>
                    <a:pt x="120" y="1047"/>
                    <a:pt x="120" y="1047"/>
                    <a:pt x="120" y="1047"/>
                  </a:cubicBezTo>
                  <a:cubicBezTo>
                    <a:pt x="120" y="1045"/>
                    <a:pt x="120" y="1044"/>
                    <a:pt x="120" y="1044"/>
                  </a:cubicBezTo>
                  <a:cubicBezTo>
                    <a:pt x="118" y="1043"/>
                    <a:pt x="118" y="1042"/>
                    <a:pt x="117" y="1043"/>
                  </a:cubicBezTo>
                  <a:cubicBezTo>
                    <a:pt x="117" y="1042"/>
                    <a:pt x="117" y="1042"/>
                    <a:pt x="117" y="1042"/>
                  </a:cubicBezTo>
                  <a:cubicBezTo>
                    <a:pt x="114" y="1042"/>
                    <a:pt x="112" y="1042"/>
                    <a:pt x="111" y="1042"/>
                  </a:cubicBezTo>
                  <a:cubicBezTo>
                    <a:pt x="111" y="1043"/>
                    <a:pt x="111" y="1043"/>
                    <a:pt x="111" y="1043"/>
                  </a:cubicBezTo>
                  <a:cubicBezTo>
                    <a:pt x="108" y="1043"/>
                    <a:pt x="109" y="1043"/>
                    <a:pt x="109" y="1043"/>
                  </a:cubicBezTo>
                  <a:cubicBezTo>
                    <a:pt x="109" y="1045"/>
                    <a:pt x="109" y="1046"/>
                    <a:pt x="109" y="1046"/>
                  </a:cubicBezTo>
                  <a:cubicBezTo>
                    <a:pt x="106" y="1046"/>
                    <a:pt x="107" y="1046"/>
                    <a:pt x="106" y="1046"/>
                  </a:cubicBezTo>
                  <a:cubicBezTo>
                    <a:pt x="106" y="1047"/>
                    <a:pt x="106" y="1047"/>
                    <a:pt x="106" y="1047"/>
                  </a:cubicBezTo>
                  <a:cubicBezTo>
                    <a:pt x="101" y="1048"/>
                    <a:pt x="95" y="1046"/>
                    <a:pt x="96" y="1050"/>
                  </a:cubicBezTo>
                  <a:cubicBezTo>
                    <a:pt x="92" y="1050"/>
                    <a:pt x="91" y="1050"/>
                    <a:pt x="90" y="1050"/>
                  </a:cubicBezTo>
                  <a:cubicBezTo>
                    <a:pt x="90" y="1051"/>
                    <a:pt x="90" y="1051"/>
                    <a:pt x="90" y="1051"/>
                  </a:cubicBezTo>
                  <a:cubicBezTo>
                    <a:pt x="86" y="1051"/>
                    <a:pt x="88" y="1054"/>
                    <a:pt x="87" y="1053"/>
                  </a:cubicBezTo>
                  <a:cubicBezTo>
                    <a:pt x="84" y="1053"/>
                    <a:pt x="83" y="1053"/>
                    <a:pt x="82" y="1053"/>
                  </a:cubicBezTo>
                  <a:cubicBezTo>
                    <a:pt x="82" y="1055"/>
                    <a:pt x="82" y="1055"/>
                    <a:pt x="82" y="1055"/>
                  </a:cubicBezTo>
                  <a:cubicBezTo>
                    <a:pt x="78" y="1054"/>
                    <a:pt x="77" y="1058"/>
                    <a:pt x="75" y="1057"/>
                  </a:cubicBezTo>
                  <a:cubicBezTo>
                    <a:pt x="75" y="1058"/>
                    <a:pt x="75" y="1058"/>
                    <a:pt x="75" y="1058"/>
                  </a:cubicBezTo>
                  <a:cubicBezTo>
                    <a:pt x="73" y="1058"/>
                    <a:pt x="73" y="1058"/>
                    <a:pt x="73" y="1058"/>
                  </a:cubicBezTo>
                  <a:cubicBezTo>
                    <a:pt x="73" y="1059"/>
                    <a:pt x="73" y="1059"/>
                    <a:pt x="73" y="1059"/>
                  </a:cubicBezTo>
                  <a:cubicBezTo>
                    <a:pt x="70" y="1059"/>
                    <a:pt x="71" y="1059"/>
                    <a:pt x="71" y="1059"/>
                  </a:cubicBezTo>
                  <a:cubicBezTo>
                    <a:pt x="71" y="1061"/>
                    <a:pt x="71" y="1061"/>
                    <a:pt x="71" y="1061"/>
                  </a:cubicBezTo>
                  <a:cubicBezTo>
                    <a:pt x="67" y="1061"/>
                    <a:pt x="65" y="1063"/>
                    <a:pt x="64" y="1063"/>
                  </a:cubicBezTo>
                  <a:cubicBezTo>
                    <a:pt x="64" y="1064"/>
                    <a:pt x="64" y="1064"/>
                    <a:pt x="64" y="1064"/>
                  </a:cubicBezTo>
                  <a:cubicBezTo>
                    <a:pt x="60" y="1063"/>
                    <a:pt x="59" y="1066"/>
                    <a:pt x="58" y="1065"/>
                  </a:cubicBezTo>
                  <a:cubicBezTo>
                    <a:pt x="58" y="1066"/>
                    <a:pt x="58" y="1066"/>
                    <a:pt x="58" y="1066"/>
                  </a:cubicBezTo>
                  <a:cubicBezTo>
                    <a:pt x="55" y="1066"/>
                    <a:pt x="56" y="1066"/>
                    <a:pt x="55" y="1066"/>
                  </a:cubicBezTo>
                  <a:cubicBezTo>
                    <a:pt x="55" y="1068"/>
                    <a:pt x="55" y="1068"/>
                    <a:pt x="55" y="1068"/>
                  </a:cubicBezTo>
                  <a:cubicBezTo>
                    <a:pt x="54" y="1068"/>
                    <a:pt x="54" y="1068"/>
                    <a:pt x="54" y="1068"/>
                  </a:cubicBezTo>
                  <a:cubicBezTo>
                    <a:pt x="54" y="1069"/>
                    <a:pt x="54" y="1069"/>
                    <a:pt x="54" y="1069"/>
                  </a:cubicBezTo>
                  <a:cubicBezTo>
                    <a:pt x="53" y="1069"/>
                    <a:pt x="53" y="1069"/>
                    <a:pt x="53" y="1069"/>
                  </a:cubicBezTo>
                  <a:cubicBezTo>
                    <a:pt x="53" y="1070"/>
                    <a:pt x="53" y="1070"/>
                    <a:pt x="53" y="1070"/>
                  </a:cubicBezTo>
                  <a:cubicBezTo>
                    <a:pt x="52" y="1070"/>
                    <a:pt x="52" y="1070"/>
                    <a:pt x="52" y="1070"/>
                  </a:cubicBezTo>
                  <a:cubicBezTo>
                    <a:pt x="52" y="1071"/>
                    <a:pt x="52" y="1071"/>
                    <a:pt x="52" y="1071"/>
                  </a:cubicBezTo>
                  <a:cubicBezTo>
                    <a:pt x="49" y="1071"/>
                    <a:pt x="50" y="1071"/>
                    <a:pt x="49" y="1071"/>
                  </a:cubicBezTo>
                  <a:cubicBezTo>
                    <a:pt x="49" y="1072"/>
                    <a:pt x="49" y="1072"/>
                    <a:pt x="49" y="1072"/>
                  </a:cubicBezTo>
                  <a:cubicBezTo>
                    <a:pt x="47" y="1072"/>
                    <a:pt x="47" y="1072"/>
                    <a:pt x="47" y="1072"/>
                  </a:cubicBezTo>
                  <a:cubicBezTo>
                    <a:pt x="47" y="1075"/>
                    <a:pt x="47" y="1076"/>
                    <a:pt x="47" y="1076"/>
                  </a:cubicBezTo>
                  <a:cubicBezTo>
                    <a:pt x="44" y="1076"/>
                    <a:pt x="45" y="1076"/>
                    <a:pt x="45" y="1076"/>
                  </a:cubicBezTo>
                  <a:cubicBezTo>
                    <a:pt x="45" y="1075"/>
                    <a:pt x="45" y="1075"/>
                    <a:pt x="45" y="1075"/>
                  </a:cubicBezTo>
                  <a:cubicBezTo>
                    <a:pt x="43" y="1075"/>
                    <a:pt x="43" y="1075"/>
                    <a:pt x="43" y="1075"/>
                  </a:cubicBezTo>
                  <a:cubicBezTo>
                    <a:pt x="43" y="1076"/>
                    <a:pt x="43" y="1076"/>
                    <a:pt x="43" y="1076"/>
                  </a:cubicBezTo>
                  <a:cubicBezTo>
                    <a:pt x="42" y="1076"/>
                    <a:pt x="42" y="1076"/>
                    <a:pt x="42" y="1076"/>
                  </a:cubicBezTo>
                  <a:cubicBezTo>
                    <a:pt x="42" y="1077"/>
                    <a:pt x="42" y="1077"/>
                    <a:pt x="42" y="1077"/>
                  </a:cubicBezTo>
                  <a:cubicBezTo>
                    <a:pt x="39" y="1077"/>
                    <a:pt x="36" y="1077"/>
                    <a:pt x="35" y="1077"/>
                  </a:cubicBezTo>
                  <a:cubicBezTo>
                    <a:pt x="35" y="1078"/>
                    <a:pt x="35" y="1078"/>
                    <a:pt x="35" y="1078"/>
                  </a:cubicBezTo>
                  <a:cubicBezTo>
                    <a:pt x="32" y="1078"/>
                    <a:pt x="33" y="1078"/>
                    <a:pt x="33" y="1078"/>
                  </a:cubicBezTo>
                  <a:cubicBezTo>
                    <a:pt x="33" y="1079"/>
                    <a:pt x="33" y="1079"/>
                    <a:pt x="33" y="1079"/>
                  </a:cubicBezTo>
                  <a:cubicBezTo>
                    <a:pt x="32" y="1079"/>
                    <a:pt x="32" y="1079"/>
                    <a:pt x="32" y="1079"/>
                  </a:cubicBezTo>
                  <a:cubicBezTo>
                    <a:pt x="32" y="1082"/>
                    <a:pt x="32" y="1082"/>
                    <a:pt x="32" y="1082"/>
                  </a:cubicBezTo>
                  <a:cubicBezTo>
                    <a:pt x="30" y="1082"/>
                    <a:pt x="30" y="1082"/>
                    <a:pt x="30" y="1082"/>
                  </a:cubicBezTo>
                  <a:cubicBezTo>
                    <a:pt x="30" y="1083"/>
                    <a:pt x="30" y="1083"/>
                    <a:pt x="30" y="1083"/>
                  </a:cubicBezTo>
                  <a:cubicBezTo>
                    <a:pt x="29" y="1083"/>
                    <a:pt x="29" y="1083"/>
                    <a:pt x="29" y="1083"/>
                  </a:cubicBezTo>
                  <a:cubicBezTo>
                    <a:pt x="29" y="1082"/>
                    <a:pt x="29" y="1082"/>
                    <a:pt x="29" y="1082"/>
                  </a:cubicBezTo>
                  <a:cubicBezTo>
                    <a:pt x="26" y="1082"/>
                    <a:pt x="27" y="1082"/>
                    <a:pt x="27" y="1082"/>
                  </a:cubicBezTo>
                  <a:cubicBezTo>
                    <a:pt x="27" y="1083"/>
                    <a:pt x="27" y="1083"/>
                    <a:pt x="27" y="1083"/>
                  </a:cubicBezTo>
                  <a:cubicBezTo>
                    <a:pt x="26" y="1083"/>
                    <a:pt x="26" y="1083"/>
                    <a:pt x="26" y="1083"/>
                  </a:cubicBezTo>
                  <a:cubicBezTo>
                    <a:pt x="26" y="1084"/>
                    <a:pt x="26" y="1084"/>
                    <a:pt x="26" y="1084"/>
                  </a:cubicBezTo>
                  <a:cubicBezTo>
                    <a:pt x="23" y="1084"/>
                    <a:pt x="23" y="1084"/>
                    <a:pt x="23" y="1084"/>
                  </a:cubicBezTo>
                  <a:cubicBezTo>
                    <a:pt x="23" y="1085"/>
                    <a:pt x="23" y="1085"/>
                    <a:pt x="23" y="1085"/>
                  </a:cubicBezTo>
                  <a:cubicBezTo>
                    <a:pt x="21" y="1085"/>
                    <a:pt x="20" y="1085"/>
                    <a:pt x="20" y="1085"/>
                  </a:cubicBezTo>
                  <a:cubicBezTo>
                    <a:pt x="20" y="1087"/>
                    <a:pt x="20" y="1087"/>
                    <a:pt x="20" y="1087"/>
                  </a:cubicBezTo>
                  <a:cubicBezTo>
                    <a:pt x="14" y="1089"/>
                    <a:pt x="11" y="1086"/>
                    <a:pt x="8" y="1087"/>
                  </a:cubicBezTo>
                  <a:cubicBezTo>
                    <a:pt x="8" y="1085"/>
                    <a:pt x="8" y="1085"/>
                    <a:pt x="8" y="1085"/>
                  </a:cubicBezTo>
                  <a:cubicBezTo>
                    <a:pt x="7" y="1085"/>
                    <a:pt x="7" y="1085"/>
                    <a:pt x="7" y="1085"/>
                  </a:cubicBezTo>
                  <a:cubicBezTo>
                    <a:pt x="7" y="1082"/>
                    <a:pt x="7" y="1080"/>
                    <a:pt x="7" y="1079"/>
                  </a:cubicBezTo>
                  <a:cubicBezTo>
                    <a:pt x="8" y="1079"/>
                    <a:pt x="8" y="1079"/>
                    <a:pt x="8" y="1079"/>
                  </a:cubicBezTo>
                  <a:cubicBezTo>
                    <a:pt x="8" y="1078"/>
                    <a:pt x="8" y="1078"/>
                    <a:pt x="8" y="1078"/>
                  </a:cubicBezTo>
                  <a:cubicBezTo>
                    <a:pt x="7" y="1078"/>
                    <a:pt x="7" y="1078"/>
                    <a:pt x="7" y="1078"/>
                  </a:cubicBezTo>
                  <a:cubicBezTo>
                    <a:pt x="7" y="1077"/>
                    <a:pt x="7" y="1077"/>
                    <a:pt x="7" y="1077"/>
                  </a:cubicBezTo>
                  <a:cubicBezTo>
                    <a:pt x="8" y="1077"/>
                    <a:pt x="8" y="1077"/>
                    <a:pt x="8" y="1077"/>
                  </a:cubicBezTo>
                  <a:cubicBezTo>
                    <a:pt x="8" y="1072"/>
                    <a:pt x="8" y="1068"/>
                    <a:pt x="8" y="1065"/>
                  </a:cubicBezTo>
                  <a:cubicBezTo>
                    <a:pt x="9" y="1065"/>
                    <a:pt x="9" y="1065"/>
                    <a:pt x="9" y="1065"/>
                  </a:cubicBezTo>
                  <a:cubicBezTo>
                    <a:pt x="11" y="1062"/>
                    <a:pt x="12" y="1059"/>
                    <a:pt x="13" y="1058"/>
                  </a:cubicBezTo>
                  <a:cubicBezTo>
                    <a:pt x="11" y="1057"/>
                    <a:pt x="11" y="1057"/>
                    <a:pt x="11" y="1057"/>
                  </a:cubicBezTo>
                  <a:cubicBezTo>
                    <a:pt x="14" y="1054"/>
                    <a:pt x="12" y="1051"/>
                    <a:pt x="13" y="1050"/>
                  </a:cubicBezTo>
                  <a:cubicBezTo>
                    <a:pt x="11" y="1050"/>
                    <a:pt x="11" y="1050"/>
                    <a:pt x="11" y="1050"/>
                  </a:cubicBezTo>
                  <a:cubicBezTo>
                    <a:pt x="11" y="1047"/>
                    <a:pt x="11" y="1047"/>
                    <a:pt x="11" y="1046"/>
                  </a:cubicBezTo>
                  <a:cubicBezTo>
                    <a:pt x="10" y="1046"/>
                    <a:pt x="10" y="1046"/>
                    <a:pt x="10" y="1046"/>
                  </a:cubicBezTo>
                  <a:cubicBezTo>
                    <a:pt x="10" y="1043"/>
                    <a:pt x="8" y="1042"/>
                    <a:pt x="9" y="1040"/>
                  </a:cubicBezTo>
                  <a:cubicBezTo>
                    <a:pt x="8" y="1040"/>
                    <a:pt x="8" y="1040"/>
                    <a:pt x="8" y="1040"/>
                  </a:cubicBezTo>
                  <a:cubicBezTo>
                    <a:pt x="8" y="1038"/>
                    <a:pt x="8" y="1038"/>
                    <a:pt x="8" y="1038"/>
                  </a:cubicBezTo>
                  <a:cubicBezTo>
                    <a:pt x="7" y="1038"/>
                    <a:pt x="7" y="1038"/>
                    <a:pt x="7" y="1038"/>
                  </a:cubicBezTo>
                  <a:cubicBezTo>
                    <a:pt x="7" y="1037"/>
                    <a:pt x="7" y="1037"/>
                    <a:pt x="7" y="1037"/>
                  </a:cubicBezTo>
                  <a:cubicBezTo>
                    <a:pt x="5" y="1037"/>
                    <a:pt x="5" y="1037"/>
                    <a:pt x="5" y="1037"/>
                  </a:cubicBezTo>
                  <a:cubicBezTo>
                    <a:pt x="5" y="1034"/>
                    <a:pt x="5" y="1035"/>
                    <a:pt x="5" y="1034"/>
                  </a:cubicBezTo>
                  <a:cubicBezTo>
                    <a:pt x="7" y="1034"/>
                    <a:pt x="7" y="1034"/>
                    <a:pt x="7" y="1034"/>
                  </a:cubicBezTo>
                  <a:cubicBezTo>
                    <a:pt x="6" y="1029"/>
                    <a:pt x="6" y="1027"/>
                    <a:pt x="7" y="1024"/>
                  </a:cubicBezTo>
                  <a:cubicBezTo>
                    <a:pt x="5" y="1024"/>
                    <a:pt x="5" y="1024"/>
                    <a:pt x="5" y="1024"/>
                  </a:cubicBezTo>
                  <a:cubicBezTo>
                    <a:pt x="5" y="1023"/>
                    <a:pt x="5" y="1023"/>
                    <a:pt x="5" y="1023"/>
                  </a:cubicBezTo>
                  <a:cubicBezTo>
                    <a:pt x="3" y="1022"/>
                    <a:pt x="2" y="1021"/>
                    <a:pt x="2" y="1021"/>
                  </a:cubicBezTo>
                  <a:cubicBezTo>
                    <a:pt x="3" y="1020"/>
                    <a:pt x="3" y="1020"/>
                    <a:pt x="3" y="1020"/>
                  </a:cubicBezTo>
                  <a:cubicBezTo>
                    <a:pt x="2" y="1020"/>
                    <a:pt x="2" y="1020"/>
                    <a:pt x="2" y="1020"/>
                  </a:cubicBezTo>
                  <a:cubicBezTo>
                    <a:pt x="2" y="1018"/>
                    <a:pt x="3" y="1018"/>
                    <a:pt x="3" y="1018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7"/>
                    <a:pt x="2" y="1017"/>
                    <a:pt x="2" y="1017"/>
                  </a:cubicBezTo>
                  <a:cubicBezTo>
                    <a:pt x="3" y="1017"/>
                    <a:pt x="3" y="1017"/>
                    <a:pt x="3" y="1017"/>
                  </a:cubicBezTo>
                  <a:cubicBezTo>
                    <a:pt x="3" y="1013"/>
                    <a:pt x="3" y="1012"/>
                    <a:pt x="3" y="1011"/>
                  </a:cubicBezTo>
                  <a:cubicBezTo>
                    <a:pt x="2" y="1011"/>
                    <a:pt x="2" y="1011"/>
                    <a:pt x="2" y="1011"/>
                  </a:cubicBezTo>
                  <a:cubicBezTo>
                    <a:pt x="2" y="1010"/>
                    <a:pt x="2" y="1010"/>
                    <a:pt x="2" y="1010"/>
                  </a:cubicBezTo>
                  <a:cubicBezTo>
                    <a:pt x="1" y="1010"/>
                    <a:pt x="1" y="1010"/>
                    <a:pt x="1" y="1010"/>
                  </a:cubicBezTo>
                  <a:cubicBezTo>
                    <a:pt x="2" y="1006"/>
                    <a:pt x="2" y="1005"/>
                    <a:pt x="2" y="1004"/>
                  </a:cubicBezTo>
                  <a:cubicBezTo>
                    <a:pt x="1" y="1004"/>
                    <a:pt x="1" y="1004"/>
                    <a:pt x="1" y="1004"/>
                  </a:cubicBezTo>
                  <a:cubicBezTo>
                    <a:pt x="4" y="1001"/>
                    <a:pt x="0" y="1000"/>
                    <a:pt x="1" y="1000"/>
                  </a:cubicBezTo>
                  <a:cubicBezTo>
                    <a:pt x="4" y="997"/>
                    <a:pt x="1" y="994"/>
                    <a:pt x="2" y="993"/>
                  </a:cubicBezTo>
                  <a:cubicBezTo>
                    <a:pt x="3" y="993"/>
                    <a:pt x="3" y="993"/>
                    <a:pt x="3" y="993"/>
                  </a:cubicBezTo>
                  <a:cubicBezTo>
                    <a:pt x="3" y="992"/>
                    <a:pt x="3" y="992"/>
                    <a:pt x="3" y="992"/>
                  </a:cubicBezTo>
                  <a:cubicBezTo>
                    <a:pt x="6" y="992"/>
                    <a:pt x="5" y="990"/>
                    <a:pt x="5" y="991"/>
                  </a:cubicBezTo>
                  <a:cubicBezTo>
                    <a:pt x="7" y="992"/>
                    <a:pt x="7" y="992"/>
                    <a:pt x="7" y="992"/>
                  </a:cubicBezTo>
                  <a:cubicBezTo>
                    <a:pt x="9" y="989"/>
                    <a:pt x="10" y="991"/>
                    <a:pt x="10" y="991"/>
                  </a:cubicBezTo>
                  <a:cubicBezTo>
                    <a:pt x="10" y="992"/>
                    <a:pt x="10" y="992"/>
                    <a:pt x="10" y="992"/>
                  </a:cubicBezTo>
                  <a:cubicBezTo>
                    <a:pt x="14" y="991"/>
                    <a:pt x="15" y="989"/>
                    <a:pt x="16" y="989"/>
                  </a:cubicBezTo>
                  <a:cubicBezTo>
                    <a:pt x="16" y="988"/>
                    <a:pt x="16" y="988"/>
                    <a:pt x="16" y="988"/>
                  </a:cubicBezTo>
                  <a:cubicBezTo>
                    <a:pt x="17" y="988"/>
                    <a:pt x="17" y="988"/>
                    <a:pt x="17" y="988"/>
                  </a:cubicBezTo>
                  <a:cubicBezTo>
                    <a:pt x="17" y="987"/>
                    <a:pt x="17" y="987"/>
                    <a:pt x="17" y="987"/>
                  </a:cubicBezTo>
                  <a:cubicBezTo>
                    <a:pt x="20" y="986"/>
                    <a:pt x="20" y="985"/>
                    <a:pt x="21" y="986"/>
                  </a:cubicBezTo>
                  <a:cubicBezTo>
                    <a:pt x="21" y="983"/>
                    <a:pt x="21" y="984"/>
                    <a:pt x="21" y="983"/>
                  </a:cubicBezTo>
                  <a:cubicBezTo>
                    <a:pt x="22" y="983"/>
                    <a:pt x="22" y="983"/>
                    <a:pt x="22" y="983"/>
                  </a:cubicBezTo>
                  <a:cubicBezTo>
                    <a:pt x="22" y="982"/>
                    <a:pt x="22" y="982"/>
                    <a:pt x="22" y="982"/>
                  </a:cubicBezTo>
                  <a:cubicBezTo>
                    <a:pt x="21" y="982"/>
                    <a:pt x="21" y="982"/>
                    <a:pt x="21" y="982"/>
                  </a:cubicBezTo>
                  <a:cubicBezTo>
                    <a:pt x="21" y="981"/>
                    <a:pt x="21" y="981"/>
                    <a:pt x="21" y="981"/>
                  </a:cubicBezTo>
                  <a:cubicBezTo>
                    <a:pt x="22" y="981"/>
                    <a:pt x="22" y="981"/>
                    <a:pt x="22" y="981"/>
                  </a:cubicBezTo>
                  <a:cubicBezTo>
                    <a:pt x="22" y="978"/>
                    <a:pt x="22" y="979"/>
                    <a:pt x="22" y="979"/>
                  </a:cubicBezTo>
                  <a:cubicBezTo>
                    <a:pt x="23" y="979"/>
                    <a:pt x="23" y="979"/>
                    <a:pt x="23" y="979"/>
                  </a:cubicBezTo>
                  <a:cubicBezTo>
                    <a:pt x="23" y="975"/>
                    <a:pt x="23" y="974"/>
                    <a:pt x="23" y="973"/>
                  </a:cubicBezTo>
                  <a:cubicBezTo>
                    <a:pt x="22" y="973"/>
                    <a:pt x="22" y="973"/>
                    <a:pt x="22" y="973"/>
                  </a:cubicBezTo>
                  <a:cubicBezTo>
                    <a:pt x="22" y="969"/>
                    <a:pt x="25" y="971"/>
                    <a:pt x="26" y="970"/>
                  </a:cubicBezTo>
                  <a:cubicBezTo>
                    <a:pt x="26" y="969"/>
                    <a:pt x="26" y="969"/>
                    <a:pt x="26" y="969"/>
                  </a:cubicBezTo>
                  <a:cubicBezTo>
                    <a:pt x="27" y="969"/>
                    <a:pt x="27" y="969"/>
                    <a:pt x="27" y="969"/>
                  </a:cubicBezTo>
                  <a:cubicBezTo>
                    <a:pt x="27" y="964"/>
                    <a:pt x="25" y="961"/>
                    <a:pt x="26" y="959"/>
                  </a:cubicBezTo>
                  <a:cubicBezTo>
                    <a:pt x="24" y="959"/>
                    <a:pt x="24" y="959"/>
                    <a:pt x="24" y="959"/>
                  </a:cubicBezTo>
                  <a:cubicBezTo>
                    <a:pt x="24" y="955"/>
                    <a:pt x="24" y="954"/>
                    <a:pt x="24" y="953"/>
                  </a:cubicBezTo>
                  <a:cubicBezTo>
                    <a:pt x="30" y="953"/>
                    <a:pt x="35" y="950"/>
                    <a:pt x="35" y="948"/>
                  </a:cubicBezTo>
                  <a:cubicBezTo>
                    <a:pt x="39" y="948"/>
                    <a:pt x="37" y="945"/>
                    <a:pt x="37" y="945"/>
                  </a:cubicBezTo>
                  <a:cubicBezTo>
                    <a:pt x="39" y="945"/>
                    <a:pt x="39" y="945"/>
                    <a:pt x="39" y="945"/>
                  </a:cubicBezTo>
                  <a:cubicBezTo>
                    <a:pt x="39" y="944"/>
                    <a:pt x="39" y="944"/>
                    <a:pt x="39" y="944"/>
                  </a:cubicBezTo>
                  <a:cubicBezTo>
                    <a:pt x="40" y="944"/>
                    <a:pt x="40" y="944"/>
                    <a:pt x="40" y="944"/>
                  </a:cubicBezTo>
                  <a:cubicBezTo>
                    <a:pt x="39" y="940"/>
                    <a:pt x="42" y="939"/>
                    <a:pt x="41" y="937"/>
                  </a:cubicBezTo>
                  <a:cubicBezTo>
                    <a:pt x="42" y="937"/>
                    <a:pt x="42" y="937"/>
                    <a:pt x="42" y="937"/>
                  </a:cubicBezTo>
                  <a:cubicBezTo>
                    <a:pt x="42" y="936"/>
                    <a:pt x="42" y="936"/>
                    <a:pt x="42" y="936"/>
                  </a:cubicBezTo>
                  <a:cubicBezTo>
                    <a:pt x="43" y="936"/>
                    <a:pt x="43" y="936"/>
                    <a:pt x="43" y="936"/>
                  </a:cubicBezTo>
                  <a:cubicBezTo>
                    <a:pt x="43" y="935"/>
                    <a:pt x="43" y="935"/>
                    <a:pt x="43" y="935"/>
                  </a:cubicBezTo>
                  <a:cubicBezTo>
                    <a:pt x="42" y="935"/>
                    <a:pt x="42" y="935"/>
                    <a:pt x="42" y="935"/>
                  </a:cubicBezTo>
                  <a:cubicBezTo>
                    <a:pt x="42" y="934"/>
                    <a:pt x="42" y="934"/>
                    <a:pt x="42" y="934"/>
                  </a:cubicBezTo>
                  <a:cubicBezTo>
                    <a:pt x="45" y="934"/>
                    <a:pt x="44" y="934"/>
                    <a:pt x="45" y="934"/>
                  </a:cubicBezTo>
                  <a:cubicBezTo>
                    <a:pt x="45" y="932"/>
                    <a:pt x="45" y="932"/>
                    <a:pt x="45" y="932"/>
                  </a:cubicBezTo>
                  <a:cubicBezTo>
                    <a:pt x="47" y="932"/>
                    <a:pt x="47" y="932"/>
                    <a:pt x="47" y="932"/>
                  </a:cubicBezTo>
                  <a:cubicBezTo>
                    <a:pt x="48" y="929"/>
                    <a:pt x="50" y="927"/>
                    <a:pt x="49" y="925"/>
                  </a:cubicBezTo>
                  <a:cubicBezTo>
                    <a:pt x="50" y="925"/>
                    <a:pt x="50" y="925"/>
                    <a:pt x="50" y="925"/>
                  </a:cubicBezTo>
                  <a:cubicBezTo>
                    <a:pt x="51" y="923"/>
                    <a:pt x="52" y="922"/>
                    <a:pt x="52" y="922"/>
                  </a:cubicBezTo>
                  <a:cubicBezTo>
                    <a:pt x="53" y="922"/>
                    <a:pt x="53" y="922"/>
                    <a:pt x="53" y="922"/>
                  </a:cubicBezTo>
                  <a:cubicBezTo>
                    <a:pt x="53" y="918"/>
                    <a:pt x="56" y="918"/>
                    <a:pt x="55" y="917"/>
                  </a:cubicBezTo>
                  <a:cubicBezTo>
                    <a:pt x="54" y="917"/>
                    <a:pt x="54" y="917"/>
                    <a:pt x="54" y="917"/>
                  </a:cubicBezTo>
                  <a:cubicBezTo>
                    <a:pt x="54" y="916"/>
                    <a:pt x="54" y="916"/>
                    <a:pt x="54" y="916"/>
                  </a:cubicBezTo>
                  <a:cubicBezTo>
                    <a:pt x="55" y="916"/>
                    <a:pt x="55" y="916"/>
                    <a:pt x="55" y="916"/>
                  </a:cubicBezTo>
                  <a:cubicBezTo>
                    <a:pt x="56" y="913"/>
                    <a:pt x="57" y="913"/>
                    <a:pt x="56" y="912"/>
                  </a:cubicBezTo>
                  <a:cubicBezTo>
                    <a:pt x="59" y="912"/>
                    <a:pt x="60" y="909"/>
                    <a:pt x="60" y="910"/>
                  </a:cubicBezTo>
                  <a:cubicBezTo>
                    <a:pt x="59" y="910"/>
                    <a:pt x="59" y="910"/>
                    <a:pt x="59" y="910"/>
                  </a:cubicBezTo>
                  <a:cubicBezTo>
                    <a:pt x="62" y="906"/>
                    <a:pt x="62" y="908"/>
                    <a:pt x="64" y="908"/>
                  </a:cubicBezTo>
                  <a:cubicBezTo>
                    <a:pt x="64" y="906"/>
                    <a:pt x="64" y="906"/>
                    <a:pt x="64" y="906"/>
                  </a:cubicBezTo>
                  <a:cubicBezTo>
                    <a:pt x="67" y="906"/>
                    <a:pt x="70" y="906"/>
                    <a:pt x="72" y="906"/>
                  </a:cubicBezTo>
                  <a:cubicBezTo>
                    <a:pt x="72" y="905"/>
                    <a:pt x="72" y="905"/>
                    <a:pt x="72" y="905"/>
                  </a:cubicBezTo>
                  <a:cubicBezTo>
                    <a:pt x="78" y="906"/>
                    <a:pt x="80" y="902"/>
                    <a:pt x="84" y="903"/>
                  </a:cubicBezTo>
                  <a:cubicBezTo>
                    <a:pt x="84" y="904"/>
                    <a:pt x="84" y="904"/>
                    <a:pt x="84" y="904"/>
                  </a:cubicBezTo>
                  <a:cubicBezTo>
                    <a:pt x="86" y="904"/>
                    <a:pt x="87" y="904"/>
                    <a:pt x="87" y="904"/>
                  </a:cubicBezTo>
                  <a:cubicBezTo>
                    <a:pt x="87" y="905"/>
                    <a:pt x="87" y="905"/>
                    <a:pt x="87" y="905"/>
                  </a:cubicBezTo>
                  <a:cubicBezTo>
                    <a:pt x="88" y="905"/>
                    <a:pt x="88" y="905"/>
                    <a:pt x="88" y="905"/>
                  </a:cubicBezTo>
                  <a:cubicBezTo>
                    <a:pt x="88" y="904"/>
                    <a:pt x="88" y="904"/>
                    <a:pt x="88" y="904"/>
                  </a:cubicBezTo>
                  <a:cubicBezTo>
                    <a:pt x="91" y="904"/>
                    <a:pt x="92" y="904"/>
                    <a:pt x="92" y="904"/>
                  </a:cubicBezTo>
                  <a:cubicBezTo>
                    <a:pt x="92" y="903"/>
                    <a:pt x="92" y="903"/>
                    <a:pt x="92" y="903"/>
                  </a:cubicBezTo>
                  <a:cubicBezTo>
                    <a:pt x="93" y="903"/>
                    <a:pt x="93" y="903"/>
                    <a:pt x="93" y="903"/>
                  </a:cubicBezTo>
                  <a:cubicBezTo>
                    <a:pt x="93" y="902"/>
                    <a:pt x="93" y="902"/>
                    <a:pt x="93" y="902"/>
                  </a:cubicBezTo>
                  <a:cubicBezTo>
                    <a:pt x="96" y="902"/>
                    <a:pt x="95" y="902"/>
                    <a:pt x="96" y="902"/>
                  </a:cubicBezTo>
                  <a:cubicBezTo>
                    <a:pt x="96" y="900"/>
                    <a:pt x="96" y="900"/>
                    <a:pt x="96" y="900"/>
                  </a:cubicBezTo>
                  <a:cubicBezTo>
                    <a:pt x="98" y="900"/>
                    <a:pt x="98" y="900"/>
                    <a:pt x="98" y="900"/>
                  </a:cubicBezTo>
                  <a:cubicBezTo>
                    <a:pt x="98" y="898"/>
                    <a:pt x="98" y="898"/>
                    <a:pt x="98" y="898"/>
                  </a:cubicBezTo>
                  <a:cubicBezTo>
                    <a:pt x="99" y="898"/>
                    <a:pt x="99" y="898"/>
                    <a:pt x="99" y="898"/>
                  </a:cubicBezTo>
                  <a:cubicBezTo>
                    <a:pt x="99" y="895"/>
                    <a:pt x="99" y="896"/>
                    <a:pt x="99" y="896"/>
                  </a:cubicBezTo>
                  <a:cubicBezTo>
                    <a:pt x="100" y="896"/>
                    <a:pt x="100" y="896"/>
                    <a:pt x="100" y="896"/>
                  </a:cubicBezTo>
                  <a:cubicBezTo>
                    <a:pt x="100" y="893"/>
                    <a:pt x="99" y="893"/>
                    <a:pt x="99" y="893"/>
                  </a:cubicBezTo>
                  <a:cubicBezTo>
                    <a:pt x="102" y="893"/>
                    <a:pt x="101" y="893"/>
                    <a:pt x="101" y="893"/>
                  </a:cubicBezTo>
                  <a:cubicBezTo>
                    <a:pt x="101" y="891"/>
                    <a:pt x="101" y="891"/>
                    <a:pt x="101" y="891"/>
                  </a:cubicBezTo>
                  <a:cubicBezTo>
                    <a:pt x="103" y="891"/>
                    <a:pt x="103" y="891"/>
                    <a:pt x="103" y="891"/>
                  </a:cubicBezTo>
                  <a:cubicBezTo>
                    <a:pt x="103" y="890"/>
                    <a:pt x="103" y="890"/>
                    <a:pt x="103" y="890"/>
                  </a:cubicBezTo>
                  <a:cubicBezTo>
                    <a:pt x="105" y="890"/>
                    <a:pt x="105" y="890"/>
                    <a:pt x="105" y="890"/>
                  </a:cubicBezTo>
                  <a:cubicBezTo>
                    <a:pt x="105" y="889"/>
                    <a:pt x="105" y="889"/>
                    <a:pt x="105" y="889"/>
                  </a:cubicBezTo>
                  <a:cubicBezTo>
                    <a:pt x="108" y="889"/>
                    <a:pt x="108" y="889"/>
                    <a:pt x="109" y="889"/>
                  </a:cubicBezTo>
                  <a:cubicBezTo>
                    <a:pt x="109" y="887"/>
                    <a:pt x="109" y="887"/>
                    <a:pt x="109" y="887"/>
                  </a:cubicBezTo>
                  <a:cubicBezTo>
                    <a:pt x="110" y="887"/>
                    <a:pt x="110" y="887"/>
                    <a:pt x="110" y="887"/>
                  </a:cubicBezTo>
                  <a:cubicBezTo>
                    <a:pt x="110" y="886"/>
                    <a:pt x="110" y="886"/>
                    <a:pt x="110" y="886"/>
                  </a:cubicBezTo>
                  <a:cubicBezTo>
                    <a:pt x="111" y="886"/>
                    <a:pt x="111" y="886"/>
                    <a:pt x="111" y="886"/>
                  </a:cubicBezTo>
                  <a:cubicBezTo>
                    <a:pt x="111" y="887"/>
                    <a:pt x="111" y="887"/>
                    <a:pt x="111" y="887"/>
                  </a:cubicBezTo>
                  <a:cubicBezTo>
                    <a:pt x="115" y="888"/>
                    <a:pt x="118" y="889"/>
                    <a:pt x="118" y="886"/>
                  </a:cubicBezTo>
                  <a:cubicBezTo>
                    <a:pt x="119" y="886"/>
                    <a:pt x="119" y="886"/>
                    <a:pt x="119" y="886"/>
                  </a:cubicBezTo>
                  <a:cubicBezTo>
                    <a:pt x="119" y="885"/>
                    <a:pt x="119" y="885"/>
                    <a:pt x="119" y="885"/>
                  </a:cubicBezTo>
                  <a:cubicBezTo>
                    <a:pt x="120" y="885"/>
                    <a:pt x="120" y="885"/>
                    <a:pt x="120" y="885"/>
                  </a:cubicBezTo>
                  <a:cubicBezTo>
                    <a:pt x="120" y="884"/>
                    <a:pt x="120" y="884"/>
                    <a:pt x="120" y="884"/>
                  </a:cubicBezTo>
                  <a:cubicBezTo>
                    <a:pt x="122" y="884"/>
                    <a:pt x="122" y="884"/>
                    <a:pt x="122" y="884"/>
                  </a:cubicBezTo>
                  <a:cubicBezTo>
                    <a:pt x="122" y="883"/>
                    <a:pt x="122" y="883"/>
                    <a:pt x="122" y="883"/>
                  </a:cubicBezTo>
                  <a:cubicBezTo>
                    <a:pt x="124" y="883"/>
                    <a:pt x="124" y="883"/>
                    <a:pt x="124" y="883"/>
                  </a:cubicBezTo>
                  <a:cubicBezTo>
                    <a:pt x="125" y="880"/>
                    <a:pt x="126" y="880"/>
                    <a:pt x="125" y="879"/>
                  </a:cubicBezTo>
                  <a:cubicBezTo>
                    <a:pt x="126" y="879"/>
                    <a:pt x="126" y="879"/>
                    <a:pt x="126" y="879"/>
                  </a:cubicBezTo>
                  <a:cubicBezTo>
                    <a:pt x="126" y="880"/>
                    <a:pt x="126" y="880"/>
                    <a:pt x="126" y="880"/>
                  </a:cubicBezTo>
                  <a:cubicBezTo>
                    <a:pt x="129" y="881"/>
                    <a:pt x="129" y="882"/>
                    <a:pt x="130" y="881"/>
                  </a:cubicBezTo>
                  <a:cubicBezTo>
                    <a:pt x="130" y="883"/>
                    <a:pt x="130" y="883"/>
                    <a:pt x="130" y="883"/>
                  </a:cubicBezTo>
                  <a:cubicBezTo>
                    <a:pt x="133" y="883"/>
                    <a:pt x="132" y="883"/>
                    <a:pt x="132" y="883"/>
                  </a:cubicBezTo>
                  <a:cubicBezTo>
                    <a:pt x="132" y="885"/>
                    <a:pt x="132" y="886"/>
                    <a:pt x="132" y="886"/>
                  </a:cubicBezTo>
                  <a:cubicBezTo>
                    <a:pt x="133" y="886"/>
                    <a:pt x="133" y="886"/>
                    <a:pt x="133" y="886"/>
                  </a:cubicBezTo>
                  <a:cubicBezTo>
                    <a:pt x="133" y="887"/>
                    <a:pt x="133" y="887"/>
                    <a:pt x="133" y="887"/>
                  </a:cubicBezTo>
                  <a:cubicBezTo>
                    <a:pt x="135" y="887"/>
                    <a:pt x="135" y="887"/>
                    <a:pt x="135" y="887"/>
                  </a:cubicBezTo>
                  <a:cubicBezTo>
                    <a:pt x="135" y="889"/>
                    <a:pt x="135" y="889"/>
                    <a:pt x="135" y="889"/>
                  </a:cubicBezTo>
                  <a:cubicBezTo>
                    <a:pt x="132" y="889"/>
                    <a:pt x="133" y="889"/>
                    <a:pt x="132" y="889"/>
                  </a:cubicBezTo>
                  <a:cubicBezTo>
                    <a:pt x="132" y="891"/>
                    <a:pt x="132" y="892"/>
                    <a:pt x="132" y="892"/>
                  </a:cubicBezTo>
                  <a:cubicBezTo>
                    <a:pt x="133" y="892"/>
                    <a:pt x="133" y="892"/>
                    <a:pt x="133" y="892"/>
                  </a:cubicBezTo>
                  <a:cubicBezTo>
                    <a:pt x="133" y="893"/>
                    <a:pt x="133" y="893"/>
                    <a:pt x="133" y="893"/>
                  </a:cubicBezTo>
                  <a:cubicBezTo>
                    <a:pt x="135" y="893"/>
                    <a:pt x="135" y="893"/>
                    <a:pt x="135" y="893"/>
                  </a:cubicBezTo>
                  <a:cubicBezTo>
                    <a:pt x="135" y="894"/>
                    <a:pt x="135" y="894"/>
                    <a:pt x="135" y="894"/>
                  </a:cubicBezTo>
                  <a:cubicBezTo>
                    <a:pt x="148" y="899"/>
                    <a:pt x="160" y="903"/>
                    <a:pt x="170" y="898"/>
                  </a:cubicBezTo>
                  <a:cubicBezTo>
                    <a:pt x="171" y="894"/>
                    <a:pt x="175" y="893"/>
                    <a:pt x="176" y="893"/>
                  </a:cubicBezTo>
                  <a:cubicBezTo>
                    <a:pt x="176" y="892"/>
                    <a:pt x="176" y="892"/>
                    <a:pt x="176" y="892"/>
                  </a:cubicBezTo>
                  <a:cubicBezTo>
                    <a:pt x="180" y="892"/>
                    <a:pt x="178" y="895"/>
                    <a:pt x="179" y="894"/>
                  </a:cubicBezTo>
                  <a:cubicBezTo>
                    <a:pt x="182" y="894"/>
                    <a:pt x="184" y="894"/>
                    <a:pt x="184" y="894"/>
                  </a:cubicBezTo>
                  <a:cubicBezTo>
                    <a:pt x="184" y="893"/>
                    <a:pt x="184" y="893"/>
                    <a:pt x="184" y="893"/>
                  </a:cubicBezTo>
                  <a:cubicBezTo>
                    <a:pt x="189" y="891"/>
                    <a:pt x="194" y="892"/>
                    <a:pt x="196" y="891"/>
                  </a:cubicBezTo>
                  <a:cubicBezTo>
                    <a:pt x="196" y="890"/>
                    <a:pt x="196" y="890"/>
                    <a:pt x="196" y="890"/>
                  </a:cubicBezTo>
                  <a:cubicBezTo>
                    <a:pt x="198" y="890"/>
                    <a:pt x="198" y="890"/>
                    <a:pt x="198" y="890"/>
                  </a:cubicBezTo>
                  <a:cubicBezTo>
                    <a:pt x="198" y="887"/>
                    <a:pt x="198" y="888"/>
                    <a:pt x="198" y="887"/>
                  </a:cubicBezTo>
                  <a:cubicBezTo>
                    <a:pt x="199" y="887"/>
                    <a:pt x="199" y="887"/>
                    <a:pt x="199" y="887"/>
                  </a:cubicBezTo>
                  <a:cubicBezTo>
                    <a:pt x="199" y="884"/>
                    <a:pt x="202" y="884"/>
                    <a:pt x="201" y="883"/>
                  </a:cubicBezTo>
                  <a:cubicBezTo>
                    <a:pt x="202" y="883"/>
                    <a:pt x="202" y="883"/>
                    <a:pt x="202" y="883"/>
                  </a:cubicBezTo>
                  <a:cubicBezTo>
                    <a:pt x="202" y="881"/>
                    <a:pt x="202" y="881"/>
                    <a:pt x="202" y="881"/>
                  </a:cubicBezTo>
                  <a:cubicBezTo>
                    <a:pt x="203" y="881"/>
                    <a:pt x="203" y="881"/>
                    <a:pt x="203" y="881"/>
                  </a:cubicBezTo>
                  <a:cubicBezTo>
                    <a:pt x="203" y="880"/>
                    <a:pt x="203" y="880"/>
                    <a:pt x="203" y="880"/>
                  </a:cubicBezTo>
                  <a:cubicBezTo>
                    <a:pt x="205" y="880"/>
                    <a:pt x="205" y="880"/>
                    <a:pt x="205" y="880"/>
                  </a:cubicBezTo>
                  <a:cubicBezTo>
                    <a:pt x="205" y="879"/>
                    <a:pt x="205" y="879"/>
                    <a:pt x="205" y="879"/>
                  </a:cubicBezTo>
                  <a:cubicBezTo>
                    <a:pt x="206" y="879"/>
                    <a:pt x="206" y="879"/>
                    <a:pt x="206" y="879"/>
                  </a:cubicBezTo>
                  <a:cubicBezTo>
                    <a:pt x="206" y="878"/>
                    <a:pt x="206" y="878"/>
                    <a:pt x="206" y="878"/>
                  </a:cubicBezTo>
                  <a:cubicBezTo>
                    <a:pt x="207" y="878"/>
                    <a:pt x="207" y="878"/>
                    <a:pt x="207" y="878"/>
                  </a:cubicBezTo>
                  <a:cubicBezTo>
                    <a:pt x="207" y="875"/>
                    <a:pt x="207" y="876"/>
                    <a:pt x="207" y="876"/>
                  </a:cubicBezTo>
                  <a:cubicBezTo>
                    <a:pt x="204" y="876"/>
                    <a:pt x="203" y="876"/>
                    <a:pt x="202" y="876"/>
                  </a:cubicBezTo>
                  <a:cubicBezTo>
                    <a:pt x="202" y="874"/>
                    <a:pt x="202" y="874"/>
                    <a:pt x="202" y="874"/>
                  </a:cubicBezTo>
                  <a:cubicBezTo>
                    <a:pt x="199" y="874"/>
                    <a:pt x="198" y="874"/>
                    <a:pt x="198" y="874"/>
                  </a:cubicBezTo>
                  <a:cubicBezTo>
                    <a:pt x="198" y="876"/>
                    <a:pt x="198" y="876"/>
                    <a:pt x="198" y="876"/>
                  </a:cubicBezTo>
                  <a:cubicBezTo>
                    <a:pt x="196" y="876"/>
                    <a:pt x="196" y="876"/>
                    <a:pt x="196" y="876"/>
                  </a:cubicBezTo>
                  <a:cubicBezTo>
                    <a:pt x="196" y="878"/>
                    <a:pt x="196" y="878"/>
                    <a:pt x="196" y="878"/>
                  </a:cubicBezTo>
                  <a:cubicBezTo>
                    <a:pt x="195" y="878"/>
                    <a:pt x="195" y="878"/>
                    <a:pt x="195" y="878"/>
                  </a:cubicBezTo>
                  <a:cubicBezTo>
                    <a:pt x="195" y="875"/>
                    <a:pt x="193" y="875"/>
                    <a:pt x="194" y="874"/>
                  </a:cubicBezTo>
                  <a:cubicBezTo>
                    <a:pt x="193" y="874"/>
                    <a:pt x="193" y="874"/>
                    <a:pt x="193" y="874"/>
                  </a:cubicBezTo>
                  <a:cubicBezTo>
                    <a:pt x="193" y="873"/>
                    <a:pt x="193" y="873"/>
                    <a:pt x="193" y="873"/>
                  </a:cubicBezTo>
                  <a:cubicBezTo>
                    <a:pt x="190" y="873"/>
                    <a:pt x="191" y="873"/>
                    <a:pt x="190" y="873"/>
                  </a:cubicBezTo>
                  <a:cubicBezTo>
                    <a:pt x="190" y="872"/>
                    <a:pt x="190" y="872"/>
                    <a:pt x="190" y="872"/>
                  </a:cubicBezTo>
                  <a:cubicBezTo>
                    <a:pt x="188" y="872"/>
                    <a:pt x="188" y="872"/>
                    <a:pt x="188" y="872"/>
                  </a:cubicBezTo>
                  <a:cubicBezTo>
                    <a:pt x="189" y="866"/>
                    <a:pt x="185" y="867"/>
                    <a:pt x="183" y="867"/>
                  </a:cubicBezTo>
                  <a:cubicBezTo>
                    <a:pt x="183" y="868"/>
                    <a:pt x="183" y="868"/>
                    <a:pt x="183" y="868"/>
                  </a:cubicBezTo>
                  <a:cubicBezTo>
                    <a:pt x="182" y="868"/>
                    <a:pt x="182" y="868"/>
                    <a:pt x="182" y="868"/>
                  </a:cubicBezTo>
                  <a:cubicBezTo>
                    <a:pt x="182" y="865"/>
                    <a:pt x="179" y="866"/>
                    <a:pt x="179" y="866"/>
                  </a:cubicBezTo>
                  <a:cubicBezTo>
                    <a:pt x="179" y="865"/>
                    <a:pt x="179" y="865"/>
                    <a:pt x="179" y="865"/>
                  </a:cubicBezTo>
                  <a:cubicBezTo>
                    <a:pt x="177" y="865"/>
                    <a:pt x="177" y="865"/>
                    <a:pt x="177" y="865"/>
                  </a:cubicBezTo>
                  <a:cubicBezTo>
                    <a:pt x="177" y="862"/>
                    <a:pt x="177" y="863"/>
                    <a:pt x="177" y="862"/>
                  </a:cubicBezTo>
                  <a:cubicBezTo>
                    <a:pt x="176" y="862"/>
                    <a:pt x="176" y="862"/>
                    <a:pt x="176" y="862"/>
                  </a:cubicBezTo>
                  <a:cubicBezTo>
                    <a:pt x="176" y="861"/>
                    <a:pt x="176" y="861"/>
                    <a:pt x="176" y="861"/>
                  </a:cubicBezTo>
                  <a:cubicBezTo>
                    <a:pt x="177" y="861"/>
                    <a:pt x="177" y="861"/>
                    <a:pt x="177" y="861"/>
                  </a:cubicBezTo>
                  <a:cubicBezTo>
                    <a:pt x="178" y="858"/>
                    <a:pt x="179" y="858"/>
                    <a:pt x="179" y="858"/>
                  </a:cubicBezTo>
                  <a:cubicBezTo>
                    <a:pt x="180" y="858"/>
                    <a:pt x="180" y="858"/>
                    <a:pt x="180" y="858"/>
                  </a:cubicBezTo>
                  <a:cubicBezTo>
                    <a:pt x="180" y="857"/>
                    <a:pt x="180" y="857"/>
                    <a:pt x="180" y="857"/>
                  </a:cubicBezTo>
                  <a:cubicBezTo>
                    <a:pt x="183" y="857"/>
                    <a:pt x="184" y="857"/>
                    <a:pt x="184" y="857"/>
                  </a:cubicBezTo>
                  <a:cubicBezTo>
                    <a:pt x="184" y="855"/>
                    <a:pt x="184" y="855"/>
                    <a:pt x="184" y="855"/>
                  </a:cubicBezTo>
                  <a:cubicBezTo>
                    <a:pt x="187" y="855"/>
                    <a:pt x="187" y="855"/>
                    <a:pt x="187" y="855"/>
                  </a:cubicBezTo>
                  <a:cubicBezTo>
                    <a:pt x="187" y="854"/>
                    <a:pt x="187" y="854"/>
                    <a:pt x="187" y="854"/>
                  </a:cubicBezTo>
                  <a:cubicBezTo>
                    <a:pt x="188" y="854"/>
                    <a:pt x="188" y="854"/>
                    <a:pt x="188" y="854"/>
                  </a:cubicBezTo>
                  <a:cubicBezTo>
                    <a:pt x="188" y="857"/>
                    <a:pt x="188" y="856"/>
                    <a:pt x="188" y="857"/>
                  </a:cubicBezTo>
                  <a:cubicBezTo>
                    <a:pt x="191" y="857"/>
                    <a:pt x="190" y="857"/>
                    <a:pt x="190" y="857"/>
                  </a:cubicBezTo>
                  <a:cubicBezTo>
                    <a:pt x="190" y="855"/>
                    <a:pt x="190" y="855"/>
                    <a:pt x="190" y="855"/>
                  </a:cubicBezTo>
                  <a:cubicBezTo>
                    <a:pt x="192" y="855"/>
                    <a:pt x="192" y="855"/>
                    <a:pt x="192" y="855"/>
                  </a:cubicBezTo>
                  <a:cubicBezTo>
                    <a:pt x="192" y="854"/>
                    <a:pt x="192" y="854"/>
                    <a:pt x="192" y="854"/>
                  </a:cubicBezTo>
                  <a:cubicBezTo>
                    <a:pt x="194" y="854"/>
                    <a:pt x="195" y="854"/>
                    <a:pt x="195" y="854"/>
                  </a:cubicBezTo>
                  <a:cubicBezTo>
                    <a:pt x="195" y="855"/>
                    <a:pt x="195" y="855"/>
                    <a:pt x="195" y="855"/>
                  </a:cubicBezTo>
                  <a:cubicBezTo>
                    <a:pt x="196" y="855"/>
                    <a:pt x="196" y="855"/>
                    <a:pt x="196" y="855"/>
                  </a:cubicBezTo>
                  <a:cubicBezTo>
                    <a:pt x="196" y="854"/>
                    <a:pt x="196" y="854"/>
                    <a:pt x="196" y="854"/>
                  </a:cubicBezTo>
                  <a:cubicBezTo>
                    <a:pt x="198" y="854"/>
                    <a:pt x="198" y="854"/>
                    <a:pt x="198" y="854"/>
                  </a:cubicBezTo>
                  <a:cubicBezTo>
                    <a:pt x="198" y="853"/>
                    <a:pt x="198" y="853"/>
                    <a:pt x="198" y="853"/>
                  </a:cubicBezTo>
                  <a:cubicBezTo>
                    <a:pt x="205" y="854"/>
                    <a:pt x="213" y="852"/>
                    <a:pt x="217" y="854"/>
                  </a:cubicBezTo>
                  <a:cubicBezTo>
                    <a:pt x="217" y="853"/>
                    <a:pt x="217" y="853"/>
                    <a:pt x="217" y="853"/>
                  </a:cubicBezTo>
                  <a:cubicBezTo>
                    <a:pt x="220" y="853"/>
                    <a:pt x="221" y="853"/>
                    <a:pt x="222" y="853"/>
                  </a:cubicBezTo>
                  <a:cubicBezTo>
                    <a:pt x="222" y="856"/>
                    <a:pt x="222" y="858"/>
                    <a:pt x="222" y="859"/>
                  </a:cubicBezTo>
                  <a:cubicBezTo>
                    <a:pt x="221" y="859"/>
                    <a:pt x="221" y="859"/>
                    <a:pt x="221" y="859"/>
                  </a:cubicBezTo>
                  <a:cubicBezTo>
                    <a:pt x="221" y="862"/>
                    <a:pt x="218" y="863"/>
                    <a:pt x="219" y="864"/>
                  </a:cubicBezTo>
                  <a:cubicBezTo>
                    <a:pt x="218" y="864"/>
                    <a:pt x="218" y="864"/>
                    <a:pt x="218" y="864"/>
                  </a:cubicBezTo>
                  <a:cubicBezTo>
                    <a:pt x="218" y="865"/>
                    <a:pt x="218" y="865"/>
                    <a:pt x="218" y="865"/>
                  </a:cubicBezTo>
                  <a:cubicBezTo>
                    <a:pt x="215" y="865"/>
                    <a:pt x="216" y="865"/>
                    <a:pt x="215" y="865"/>
                  </a:cubicBezTo>
                  <a:cubicBezTo>
                    <a:pt x="215" y="866"/>
                    <a:pt x="215" y="866"/>
                    <a:pt x="215" y="866"/>
                  </a:cubicBezTo>
                  <a:cubicBezTo>
                    <a:pt x="214" y="866"/>
                    <a:pt x="214" y="866"/>
                    <a:pt x="214" y="866"/>
                  </a:cubicBezTo>
                  <a:cubicBezTo>
                    <a:pt x="214" y="867"/>
                    <a:pt x="214" y="867"/>
                    <a:pt x="214" y="867"/>
                  </a:cubicBezTo>
                  <a:cubicBezTo>
                    <a:pt x="213" y="867"/>
                    <a:pt x="213" y="867"/>
                    <a:pt x="213" y="867"/>
                  </a:cubicBezTo>
                  <a:cubicBezTo>
                    <a:pt x="213" y="868"/>
                    <a:pt x="213" y="868"/>
                    <a:pt x="213" y="868"/>
                  </a:cubicBezTo>
                  <a:cubicBezTo>
                    <a:pt x="212" y="868"/>
                    <a:pt x="212" y="868"/>
                    <a:pt x="212" y="868"/>
                  </a:cubicBezTo>
                  <a:cubicBezTo>
                    <a:pt x="212" y="870"/>
                    <a:pt x="212" y="870"/>
                    <a:pt x="212" y="870"/>
                  </a:cubicBezTo>
                  <a:cubicBezTo>
                    <a:pt x="211" y="870"/>
                    <a:pt x="211" y="870"/>
                    <a:pt x="211" y="870"/>
                  </a:cubicBezTo>
                  <a:cubicBezTo>
                    <a:pt x="211" y="871"/>
                    <a:pt x="211" y="871"/>
                    <a:pt x="211" y="871"/>
                  </a:cubicBezTo>
                  <a:cubicBezTo>
                    <a:pt x="209" y="871"/>
                    <a:pt x="209" y="871"/>
                    <a:pt x="209" y="871"/>
                  </a:cubicBezTo>
                  <a:cubicBezTo>
                    <a:pt x="209" y="873"/>
                    <a:pt x="209" y="874"/>
                    <a:pt x="209" y="874"/>
                  </a:cubicBezTo>
                  <a:cubicBezTo>
                    <a:pt x="212" y="874"/>
                    <a:pt x="211" y="874"/>
                    <a:pt x="212" y="874"/>
                  </a:cubicBezTo>
                  <a:cubicBezTo>
                    <a:pt x="212" y="876"/>
                    <a:pt x="212" y="876"/>
                    <a:pt x="212" y="876"/>
                  </a:cubicBezTo>
                  <a:cubicBezTo>
                    <a:pt x="213" y="876"/>
                    <a:pt x="213" y="876"/>
                    <a:pt x="213" y="876"/>
                  </a:cubicBezTo>
                  <a:cubicBezTo>
                    <a:pt x="213" y="877"/>
                    <a:pt x="213" y="877"/>
                    <a:pt x="213" y="877"/>
                  </a:cubicBezTo>
                  <a:cubicBezTo>
                    <a:pt x="216" y="877"/>
                    <a:pt x="217" y="877"/>
                    <a:pt x="218" y="877"/>
                  </a:cubicBezTo>
                  <a:cubicBezTo>
                    <a:pt x="218" y="878"/>
                    <a:pt x="218" y="878"/>
                    <a:pt x="218" y="878"/>
                  </a:cubicBezTo>
                  <a:cubicBezTo>
                    <a:pt x="219" y="878"/>
                    <a:pt x="219" y="878"/>
                    <a:pt x="219" y="878"/>
                  </a:cubicBezTo>
                  <a:cubicBezTo>
                    <a:pt x="219" y="877"/>
                    <a:pt x="219" y="877"/>
                    <a:pt x="219" y="877"/>
                  </a:cubicBezTo>
                  <a:cubicBezTo>
                    <a:pt x="220" y="877"/>
                    <a:pt x="220" y="877"/>
                    <a:pt x="220" y="877"/>
                  </a:cubicBezTo>
                  <a:cubicBezTo>
                    <a:pt x="220" y="876"/>
                    <a:pt x="220" y="876"/>
                    <a:pt x="220" y="876"/>
                  </a:cubicBezTo>
                  <a:cubicBezTo>
                    <a:pt x="221" y="876"/>
                    <a:pt x="221" y="876"/>
                    <a:pt x="221" y="876"/>
                  </a:cubicBezTo>
                  <a:cubicBezTo>
                    <a:pt x="221" y="874"/>
                    <a:pt x="221" y="874"/>
                    <a:pt x="221" y="874"/>
                  </a:cubicBezTo>
                  <a:cubicBezTo>
                    <a:pt x="222" y="874"/>
                    <a:pt x="222" y="874"/>
                    <a:pt x="222" y="874"/>
                  </a:cubicBezTo>
                  <a:cubicBezTo>
                    <a:pt x="222" y="873"/>
                    <a:pt x="222" y="873"/>
                    <a:pt x="222" y="873"/>
                  </a:cubicBezTo>
                  <a:cubicBezTo>
                    <a:pt x="225" y="873"/>
                    <a:pt x="225" y="873"/>
                    <a:pt x="225" y="873"/>
                  </a:cubicBezTo>
                  <a:cubicBezTo>
                    <a:pt x="225" y="872"/>
                    <a:pt x="225" y="872"/>
                    <a:pt x="225" y="872"/>
                  </a:cubicBezTo>
                  <a:cubicBezTo>
                    <a:pt x="228" y="872"/>
                    <a:pt x="227" y="872"/>
                    <a:pt x="227" y="872"/>
                  </a:cubicBezTo>
                  <a:cubicBezTo>
                    <a:pt x="227" y="871"/>
                    <a:pt x="227" y="871"/>
                    <a:pt x="227" y="871"/>
                  </a:cubicBezTo>
                  <a:cubicBezTo>
                    <a:pt x="230" y="871"/>
                    <a:pt x="229" y="871"/>
                    <a:pt x="230" y="871"/>
                  </a:cubicBezTo>
                  <a:cubicBezTo>
                    <a:pt x="230" y="870"/>
                    <a:pt x="230" y="870"/>
                    <a:pt x="230" y="870"/>
                  </a:cubicBezTo>
                  <a:cubicBezTo>
                    <a:pt x="232" y="870"/>
                    <a:pt x="232" y="870"/>
                    <a:pt x="232" y="870"/>
                  </a:cubicBezTo>
                  <a:cubicBezTo>
                    <a:pt x="232" y="868"/>
                    <a:pt x="232" y="868"/>
                    <a:pt x="232" y="868"/>
                  </a:cubicBezTo>
                  <a:cubicBezTo>
                    <a:pt x="235" y="868"/>
                    <a:pt x="235" y="867"/>
                    <a:pt x="235" y="867"/>
                  </a:cubicBezTo>
                  <a:cubicBezTo>
                    <a:pt x="235" y="866"/>
                    <a:pt x="235" y="866"/>
                    <a:pt x="235" y="866"/>
                  </a:cubicBezTo>
                  <a:cubicBezTo>
                    <a:pt x="238" y="866"/>
                    <a:pt x="239" y="866"/>
                    <a:pt x="239" y="866"/>
                  </a:cubicBezTo>
                  <a:cubicBezTo>
                    <a:pt x="239" y="865"/>
                    <a:pt x="239" y="865"/>
                    <a:pt x="239" y="865"/>
                  </a:cubicBezTo>
                  <a:cubicBezTo>
                    <a:pt x="240" y="865"/>
                    <a:pt x="240" y="865"/>
                    <a:pt x="240" y="865"/>
                  </a:cubicBezTo>
                  <a:cubicBezTo>
                    <a:pt x="240" y="864"/>
                    <a:pt x="240" y="864"/>
                    <a:pt x="240" y="864"/>
                  </a:cubicBezTo>
                  <a:cubicBezTo>
                    <a:pt x="243" y="864"/>
                    <a:pt x="244" y="864"/>
                    <a:pt x="244" y="864"/>
                  </a:cubicBezTo>
                  <a:cubicBezTo>
                    <a:pt x="244" y="862"/>
                    <a:pt x="244" y="862"/>
                    <a:pt x="244" y="862"/>
                  </a:cubicBezTo>
                  <a:cubicBezTo>
                    <a:pt x="246" y="862"/>
                    <a:pt x="247" y="862"/>
                    <a:pt x="247" y="862"/>
                  </a:cubicBezTo>
                  <a:cubicBezTo>
                    <a:pt x="247" y="861"/>
                    <a:pt x="247" y="861"/>
                    <a:pt x="247" y="861"/>
                  </a:cubicBezTo>
                  <a:cubicBezTo>
                    <a:pt x="250" y="861"/>
                    <a:pt x="251" y="861"/>
                    <a:pt x="251" y="861"/>
                  </a:cubicBezTo>
                  <a:cubicBezTo>
                    <a:pt x="251" y="860"/>
                    <a:pt x="251" y="860"/>
                    <a:pt x="251" y="860"/>
                  </a:cubicBezTo>
                  <a:cubicBezTo>
                    <a:pt x="256" y="859"/>
                    <a:pt x="261" y="858"/>
                    <a:pt x="264" y="858"/>
                  </a:cubicBezTo>
                  <a:cubicBezTo>
                    <a:pt x="264" y="857"/>
                    <a:pt x="264" y="857"/>
                    <a:pt x="264" y="857"/>
                  </a:cubicBezTo>
                  <a:cubicBezTo>
                    <a:pt x="267" y="857"/>
                    <a:pt x="269" y="857"/>
                    <a:pt x="270" y="857"/>
                  </a:cubicBezTo>
                  <a:cubicBezTo>
                    <a:pt x="270" y="855"/>
                    <a:pt x="270" y="855"/>
                    <a:pt x="270" y="855"/>
                  </a:cubicBezTo>
                  <a:cubicBezTo>
                    <a:pt x="286" y="852"/>
                    <a:pt x="298" y="854"/>
                    <a:pt x="310" y="852"/>
                  </a:cubicBezTo>
                  <a:cubicBezTo>
                    <a:pt x="310" y="849"/>
                    <a:pt x="310" y="850"/>
                    <a:pt x="310" y="849"/>
                  </a:cubicBezTo>
                  <a:cubicBezTo>
                    <a:pt x="313" y="848"/>
                    <a:pt x="314" y="848"/>
                    <a:pt x="315" y="848"/>
                  </a:cubicBezTo>
                  <a:cubicBezTo>
                    <a:pt x="315" y="847"/>
                    <a:pt x="315" y="847"/>
                    <a:pt x="315" y="847"/>
                  </a:cubicBezTo>
                  <a:cubicBezTo>
                    <a:pt x="316" y="847"/>
                    <a:pt x="316" y="847"/>
                    <a:pt x="316" y="847"/>
                  </a:cubicBezTo>
                  <a:cubicBezTo>
                    <a:pt x="316" y="846"/>
                    <a:pt x="316" y="846"/>
                    <a:pt x="316" y="846"/>
                  </a:cubicBezTo>
                  <a:cubicBezTo>
                    <a:pt x="319" y="845"/>
                    <a:pt x="319" y="844"/>
                    <a:pt x="320" y="845"/>
                  </a:cubicBezTo>
                  <a:cubicBezTo>
                    <a:pt x="320" y="843"/>
                    <a:pt x="320" y="843"/>
                    <a:pt x="320" y="843"/>
                  </a:cubicBezTo>
                  <a:cubicBezTo>
                    <a:pt x="325" y="841"/>
                    <a:pt x="329" y="843"/>
                    <a:pt x="333" y="842"/>
                  </a:cubicBezTo>
                  <a:cubicBezTo>
                    <a:pt x="333" y="841"/>
                    <a:pt x="333" y="841"/>
                    <a:pt x="333" y="841"/>
                  </a:cubicBezTo>
                  <a:cubicBezTo>
                    <a:pt x="335" y="841"/>
                    <a:pt x="336" y="841"/>
                    <a:pt x="336" y="841"/>
                  </a:cubicBezTo>
                  <a:cubicBezTo>
                    <a:pt x="336" y="842"/>
                    <a:pt x="336" y="842"/>
                    <a:pt x="336" y="842"/>
                  </a:cubicBezTo>
                  <a:cubicBezTo>
                    <a:pt x="341" y="843"/>
                    <a:pt x="343" y="844"/>
                    <a:pt x="346" y="843"/>
                  </a:cubicBezTo>
                  <a:cubicBezTo>
                    <a:pt x="346" y="842"/>
                    <a:pt x="346" y="842"/>
                    <a:pt x="346" y="842"/>
                  </a:cubicBezTo>
                  <a:cubicBezTo>
                    <a:pt x="349" y="842"/>
                    <a:pt x="350" y="842"/>
                    <a:pt x="351" y="842"/>
                  </a:cubicBezTo>
                  <a:cubicBezTo>
                    <a:pt x="351" y="841"/>
                    <a:pt x="351" y="841"/>
                    <a:pt x="351" y="841"/>
                  </a:cubicBezTo>
                  <a:cubicBezTo>
                    <a:pt x="353" y="841"/>
                    <a:pt x="353" y="841"/>
                    <a:pt x="353" y="841"/>
                  </a:cubicBezTo>
                  <a:cubicBezTo>
                    <a:pt x="353" y="840"/>
                    <a:pt x="353" y="840"/>
                    <a:pt x="353" y="840"/>
                  </a:cubicBezTo>
                  <a:cubicBezTo>
                    <a:pt x="356" y="840"/>
                    <a:pt x="355" y="840"/>
                    <a:pt x="355" y="840"/>
                  </a:cubicBezTo>
                  <a:cubicBezTo>
                    <a:pt x="355" y="839"/>
                    <a:pt x="355" y="839"/>
                    <a:pt x="355" y="839"/>
                  </a:cubicBezTo>
                  <a:cubicBezTo>
                    <a:pt x="358" y="839"/>
                    <a:pt x="359" y="839"/>
                    <a:pt x="359" y="839"/>
                  </a:cubicBezTo>
                  <a:cubicBezTo>
                    <a:pt x="359" y="838"/>
                    <a:pt x="359" y="838"/>
                    <a:pt x="359" y="838"/>
                  </a:cubicBezTo>
                  <a:cubicBezTo>
                    <a:pt x="360" y="838"/>
                    <a:pt x="360" y="838"/>
                    <a:pt x="360" y="838"/>
                  </a:cubicBezTo>
                  <a:cubicBezTo>
                    <a:pt x="360" y="835"/>
                    <a:pt x="360" y="834"/>
                    <a:pt x="360" y="834"/>
                  </a:cubicBezTo>
                  <a:cubicBezTo>
                    <a:pt x="359" y="834"/>
                    <a:pt x="359" y="834"/>
                    <a:pt x="359" y="834"/>
                  </a:cubicBezTo>
                  <a:cubicBezTo>
                    <a:pt x="359" y="833"/>
                    <a:pt x="359" y="833"/>
                    <a:pt x="359" y="833"/>
                  </a:cubicBezTo>
                  <a:cubicBezTo>
                    <a:pt x="360" y="833"/>
                    <a:pt x="360" y="833"/>
                    <a:pt x="360" y="833"/>
                  </a:cubicBezTo>
                  <a:cubicBezTo>
                    <a:pt x="360" y="830"/>
                    <a:pt x="360" y="830"/>
                    <a:pt x="360" y="829"/>
                  </a:cubicBezTo>
                  <a:cubicBezTo>
                    <a:pt x="361" y="829"/>
                    <a:pt x="361" y="829"/>
                    <a:pt x="361" y="829"/>
                  </a:cubicBezTo>
                  <a:cubicBezTo>
                    <a:pt x="361" y="828"/>
                    <a:pt x="361" y="828"/>
                    <a:pt x="361" y="828"/>
                  </a:cubicBezTo>
                  <a:cubicBezTo>
                    <a:pt x="364" y="828"/>
                    <a:pt x="363" y="828"/>
                    <a:pt x="364" y="828"/>
                  </a:cubicBezTo>
                  <a:cubicBezTo>
                    <a:pt x="364" y="827"/>
                    <a:pt x="364" y="827"/>
                    <a:pt x="364" y="827"/>
                  </a:cubicBezTo>
                  <a:cubicBezTo>
                    <a:pt x="366" y="827"/>
                    <a:pt x="366" y="827"/>
                    <a:pt x="366" y="827"/>
                  </a:cubicBezTo>
                  <a:cubicBezTo>
                    <a:pt x="366" y="826"/>
                    <a:pt x="366" y="826"/>
                    <a:pt x="366" y="826"/>
                  </a:cubicBezTo>
                  <a:cubicBezTo>
                    <a:pt x="369" y="826"/>
                    <a:pt x="368" y="826"/>
                    <a:pt x="368" y="826"/>
                  </a:cubicBezTo>
                  <a:cubicBezTo>
                    <a:pt x="368" y="823"/>
                    <a:pt x="368" y="822"/>
                    <a:pt x="368" y="822"/>
                  </a:cubicBezTo>
                  <a:cubicBezTo>
                    <a:pt x="364" y="823"/>
                    <a:pt x="363" y="820"/>
                    <a:pt x="361" y="821"/>
                  </a:cubicBezTo>
                  <a:cubicBezTo>
                    <a:pt x="361" y="820"/>
                    <a:pt x="361" y="820"/>
                    <a:pt x="361" y="820"/>
                  </a:cubicBezTo>
                  <a:cubicBezTo>
                    <a:pt x="358" y="818"/>
                    <a:pt x="356" y="819"/>
                    <a:pt x="354" y="819"/>
                  </a:cubicBezTo>
                  <a:cubicBezTo>
                    <a:pt x="354" y="820"/>
                    <a:pt x="354" y="820"/>
                    <a:pt x="354" y="820"/>
                  </a:cubicBezTo>
                  <a:cubicBezTo>
                    <a:pt x="351" y="820"/>
                    <a:pt x="350" y="820"/>
                    <a:pt x="349" y="820"/>
                  </a:cubicBezTo>
                  <a:cubicBezTo>
                    <a:pt x="349" y="823"/>
                    <a:pt x="349" y="822"/>
                    <a:pt x="349" y="822"/>
                  </a:cubicBezTo>
                  <a:cubicBezTo>
                    <a:pt x="347" y="822"/>
                    <a:pt x="347" y="822"/>
                    <a:pt x="347" y="822"/>
                  </a:cubicBezTo>
                  <a:cubicBezTo>
                    <a:pt x="347" y="823"/>
                    <a:pt x="347" y="823"/>
                    <a:pt x="347" y="823"/>
                  </a:cubicBezTo>
                  <a:cubicBezTo>
                    <a:pt x="346" y="823"/>
                    <a:pt x="346" y="823"/>
                    <a:pt x="346" y="823"/>
                  </a:cubicBezTo>
                  <a:cubicBezTo>
                    <a:pt x="346" y="825"/>
                    <a:pt x="346" y="825"/>
                    <a:pt x="346" y="825"/>
                  </a:cubicBezTo>
                  <a:cubicBezTo>
                    <a:pt x="345" y="825"/>
                    <a:pt x="345" y="825"/>
                    <a:pt x="345" y="825"/>
                  </a:cubicBezTo>
                  <a:cubicBezTo>
                    <a:pt x="345" y="826"/>
                    <a:pt x="345" y="826"/>
                    <a:pt x="345" y="826"/>
                  </a:cubicBezTo>
                  <a:cubicBezTo>
                    <a:pt x="343" y="826"/>
                    <a:pt x="343" y="826"/>
                    <a:pt x="343" y="826"/>
                  </a:cubicBezTo>
                  <a:cubicBezTo>
                    <a:pt x="343" y="825"/>
                    <a:pt x="343" y="825"/>
                    <a:pt x="343" y="825"/>
                  </a:cubicBezTo>
                  <a:cubicBezTo>
                    <a:pt x="340" y="828"/>
                    <a:pt x="336" y="825"/>
                    <a:pt x="334" y="826"/>
                  </a:cubicBezTo>
                  <a:cubicBezTo>
                    <a:pt x="334" y="825"/>
                    <a:pt x="334" y="825"/>
                    <a:pt x="334" y="825"/>
                  </a:cubicBezTo>
                  <a:cubicBezTo>
                    <a:pt x="329" y="825"/>
                    <a:pt x="328" y="821"/>
                    <a:pt x="326" y="822"/>
                  </a:cubicBezTo>
                  <a:cubicBezTo>
                    <a:pt x="326" y="821"/>
                    <a:pt x="326" y="821"/>
                    <a:pt x="326" y="821"/>
                  </a:cubicBezTo>
                  <a:cubicBezTo>
                    <a:pt x="324" y="821"/>
                    <a:pt x="324" y="821"/>
                    <a:pt x="324" y="821"/>
                  </a:cubicBezTo>
                  <a:cubicBezTo>
                    <a:pt x="324" y="822"/>
                    <a:pt x="324" y="822"/>
                    <a:pt x="324" y="822"/>
                  </a:cubicBezTo>
                  <a:cubicBezTo>
                    <a:pt x="320" y="822"/>
                    <a:pt x="318" y="822"/>
                    <a:pt x="316" y="822"/>
                  </a:cubicBezTo>
                  <a:cubicBezTo>
                    <a:pt x="315" y="818"/>
                    <a:pt x="317" y="816"/>
                    <a:pt x="317" y="815"/>
                  </a:cubicBezTo>
                  <a:cubicBezTo>
                    <a:pt x="319" y="815"/>
                    <a:pt x="319" y="815"/>
                    <a:pt x="319" y="815"/>
                  </a:cubicBezTo>
                  <a:cubicBezTo>
                    <a:pt x="319" y="812"/>
                    <a:pt x="319" y="813"/>
                    <a:pt x="319" y="813"/>
                  </a:cubicBezTo>
                  <a:cubicBezTo>
                    <a:pt x="321" y="813"/>
                    <a:pt x="321" y="813"/>
                    <a:pt x="321" y="813"/>
                  </a:cubicBezTo>
                  <a:cubicBezTo>
                    <a:pt x="321" y="811"/>
                    <a:pt x="321" y="811"/>
                    <a:pt x="321" y="811"/>
                  </a:cubicBezTo>
                  <a:cubicBezTo>
                    <a:pt x="324" y="811"/>
                    <a:pt x="324" y="810"/>
                    <a:pt x="324" y="810"/>
                  </a:cubicBezTo>
                  <a:cubicBezTo>
                    <a:pt x="324" y="809"/>
                    <a:pt x="324" y="809"/>
                    <a:pt x="324" y="809"/>
                  </a:cubicBezTo>
                  <a:cubicBezTo>
                    <a:pt x="327" y="809"/>
                    <a:pt x="327" y="809"/>
                    <a:pt x="327" y="809"/>
                  </a:cubicBezTo>
                  <a:cubicBezTo>
                    <a:pt x="327" y="808"/>
                    <a:pt x="327" y="808"/>
                    <a:pt x="327" y="808"/>
                  </a:cubicBezTo>
                  <a:cubicBezTo>
                    <a:pt x="328" y="808"/>
                    <a:pt x="328" y="808"/>
                    <a:pt x="328" y="808"/>
                  </a:cubicBezTo>
                  <a:cubicBezTo>
                    <a:pt x="328" y="804"/>
                    <a:pt x="331" y="806"/>
                    <a:pt x="330" y="806"/>
                  </a:cubicBezTo>
                  <a:cubicBezTo>
                    <a:pt x="330" y="804"/>
                    <a:pt x="330" y="804"/>
                    <a:pt x="330" y="804"/>
                  </a:cubicBezTo>
                  <a:cubicBezTo>
                    <a:pt x="332" y="804"/>
                    <a:pt x="332" y="804"/>
                    <a:pt x="332" y="804"/>
                  </a:cubicBezTo>
                  <a:cubicBezTo>
                    <a:pt x="332" y="803"/>
                    <a:pt x="332" y="803"/>
                    <a:pt x="332" y="803"/>
                  </a:cubicBezTo>
                  <a:cubicBezTo>
                    <a:pt x="333" y="803"/>
                    <a:pt x="333" y="803"/>
                    <a:pt x="333" y="803"/>
                  </a:cubicBezTo>
                  <a:cubicBezTo>
                    <a:pt x="333" y="800"/>
                    <a:pt x="333" y="801"/>
                    <a:pt x="333" y="801"/>
                  </a:cubicBezTo>
                  <a:cubicBezTo>
                    <a:pt x="334" y="801"/>
                    <a:pt x="334" y="801"/>
                    <a:pt x="334" y="801"/>
                  </a:cubicBezTo>
                  <a:cubicBezTo>
                    <a:pt x="334" y="800"/>
                    <a:pt x="334" y="800"/>
                    <a:pt x="334" y="800"/>
                  </a:cubicBezTo>
                  <a:cubicBezTo>
                    <a:pt x="335" y="800"/>
                    <a:pt x="335" y="800"/>
                    <a:pt x="335" y="800"/>
                  </a:cubicBezTo>
                  <a:cubicBezTo>
                    <a:pt x="334" y="795"/>
                    <a:pt x="338" y="793"/>
                    <a:pt x="339" y="794"/>
                  </a:cubicBezTo>
                  <a:cubicBezTo>
                    <a:pt x="339" y="793"/>
                    <a:pt x="339" y="793"/>
                    <a:pt x="339" y="793"/>
                  </a:cubicBezTo>
                  <a:cubicBezTo>
                    <a:pt x="341" y="793"/>
                    <a:pt x="342" y="793"/>
                    <a:pt x="342" y="793"/>
                  </a:cubicBezTo>
                  <a:cubicBezTo>
                    <a:pt x="342" y="791"/>
                    <a:pt x="342" y="791"/>
                    <a:pt x="342" y="791"/>
                  </a:cubicBezTo>
                  <a:cubicBezTo>
                    <a:pt x="345" y="792"/>
                    <a:pt x="346" y="790"/>
                    <a:pt x="346" y="790"/>
                  </a:cubicBezTo>
                  <a:cubicBezTo>
                    <a:pt x="346" y="791"/>
                    <a:pt x="346" y="791"/>
                    <a:pt x="346" y="791"/>
                  </a:cubicBezTo>
                  <a:cubicBezTo>
                    <a:pt x="349" y="791"/>
                    <a:pt x="348" y="791"/>
                    <a:pt x="348" y="791"/>
                  </a:cubicBezTo>
                  <a:cubicBezTo>
                    <a:pt x="348" y="790"/>
                    <a:pt x="348" y="790"/>
                    <a:pt x="348" y="790"/>
                  </a:cubicBezTo>
                  <a:cubicBezTo>
                    <a:pt x="351" y="790"/>
                    <a:pt x="352" y="790"/>
                    <a:pt x="353" y="790"/>
                  </a:cubicBezTo>
                  <a:cubicBezTo>
                    <a:pt x="353" y="789"/>
                    <a:pt x="353" y="789"/>
                    <a:pt x="353" y="789"/>
                  </a:cubicBezTo>
                  <a:cubicBezTo>
                    <a:pt x="356" y="788"/>
                    <a:pt x="356" y="787"/>
                    <a:pt x="356" y="788"/>
                  </a:cubicBezTo>
                  <a:cubicBezTo>
                    <a:pt x="356" y="787"/>
                    <a:pt x="356" y="787"/>
                    <a:pt x="356" y="787"/>
                  </a:cubicBezTo>
                  <a:cubicBezTo>
                    <a:pt x="358" y="787"/>
                    <a:pt x="358" y="787"/>
                    <a:pt x="358" y="787"/>
                  </a:cubicBezTo>
                  <a:cubicBezTo>
                    <a:pt x="356" y="785"/>
                    <a:pt x="356" y="785"/>
                    <a:pt x="356" y="785"/>
                  </a:cubicBezTo>
                  <a:cubicBezTo>
                    <a:pt x="364" y="786"/>
                    <a:pt x="368" y="781"/>
                    <a:pt x="373" y="782"/>
                  </a:cubicBezTo>
                  <a:cubicBezTo>
                    <a:pt x="373" y="781"/>
                    <a:pt x="373" y="781"/>
                    <a:pt x="373" y="781"/>
                  </a:cubicBezTo>
                  <a:cubicBezTo>
                    <a:pt x="376" y="781"/>
                    <a:pt x="375" y="781"/>
                    <a:pt x="375" y="781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7" y="779"/>
                    <a:pt x="377" y="779"/>
                    <a:pt x="377" y="779"/>
                  </a:cubicBezTo>
                  <a:cubicBezTo>
                    <a:pt x="377" y="778"/>
                    <a:pt x="377" y="778"/>
                    <a:pt x="377" y="778"/>
                  </a:cubicBezTo>
                  <a:cubicBezTo>
                    <a:pt x="379" y="778"/>
                    <a:pt x="379" y="778"/>
                    <a:pt x="379" y="778"/>
                  </a:cubicBezTo>
                  <a:cubicBezTo>
                    <a:pt x="379" y="777"/>
                    <a:pt x="379" y="777"/>
                    <a:pt x="379" y="777"/>
                  </a:cubicBezTo>
                  <a:cubicBezTo>
                    <a:pt x="382" y="777"/>
                    <a:pt x="381" y="777"/>
                    <a:pt x="381" y="777"/>
                  </a:cubicBezTo>
                  <a:cubicBezTo>
                    <a:pt x="381" y="776"/>
                    <a:pt x="381" y="776"/>
                    <a:pt x="381" y="776"/>
                  </a:cubicBezTo>
                  <a:cubicBezTo>
                    <a:pt x="383" y="776"/>
                    <a:pt x="383" y="776"/>
                    <a:pt x="383" y="776"/>
                  </a:cubicBezTo>
                  <a:cubicBezTo>
                    <a:pt x="383" y="773"/>
                    <a:pt x="383" y="774"/>
                    <a:pt x="383" y="774"/>
                  </a:cubicBezTo>
                  <a:cubicBezTo>
                    <a:pt x="384" y="774"/>
                    <a:pt x="384" y="774"/>
                    <a:pt x="384" y="774"/>
                  </a:cubicBezTo>
                  <a:cubicBezTo>
                    <a:pt x="384" y="771"/>
                    <a:pt x="384" y="771"/>
                    <a:pt x="384" y="771"/>
                  </a:cubicBezTo>
                  <a:cubicBezTo>
                    <a:pt x="385" y="771"/>
                    <a:pt x="385" y="771"/>
                    <a:pt x="385" y="771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8" y="770"/>
                    <a:pt x="388" y="770"/>
                    <a:pt x="388" y="770"/>
                  </a:cubicBezTo>
                  <a:cubicBezTo>
                    <a:pt x="388" y="771"/>
                    <a:pt x="388" y="771"/>
                    <a:pt x="388" y="771"/>
                  </a:cubicBezTo>
                  <a:cubicBezTo>
                    <a:pt x="391" y="771"/>
                    <a:pt x="392" y="771"/>
                    <a:pt x="392" y="771"/>
                  </a:cubicBezTo>
                  <a:cubicBezTo>
                    <a:pt x="392" y="770"/>
                    <a:pt x="392" y="770"/>
                    <a:pt x="392" y="770"/>
                  </a:cubicBezTo>
                  <a:cubicBezTo>
                    <a:pt x="395" y="769"/>
                    <a:pt x="395" y="768"/>
                    <a:pt x="396" y="769"/>
                  </a:cubicBezTo>
                  <a:cubicBezTo>
                    <a:pt x="396" y="768"/>
                    <a:pt x="396" y="768"/>
                    <a:pt x="396" y="768"/>
                  </a:cubicBezTo>
                  <a:cubicBezTo>
                    <a:pt x="397" y="768"/>
                    <a:pt x="397" y="768"/>
                    <a:pt x="397" y="768"/>
                  </a:cubicBezTo>
                  <a:cubicBezTo>
                    <a:pt x="397" y="765"/>
                    <a:pt x="397" y="764"/>
                    <a:pt x="397" y="764"/>
                  </a:cubicBezTo>
                  <a:cubicBezTo>
                    <a:pt x="398" y="764"/>
                    <a:pt x="398" y="764"/>
                    <a:pt x="398" y="764"/>
                  </a:cubicBezTo>
                  <a:cubicBezTo>
                    <a:pt x="398" y="763"/>
                    <a:pt x="398" y="763"/>
                    <a:pt x="398" y="763"/>
                  </a:cubicBezTo>
                  <a:cubicBezTo>
                    <a:pt x="399" y="763"/>
                    <a:pt x="399" y="763"/>
                    <a:pt x="399" y="763"/>
                  </a:cubicBezTo>
                  <a:cubicBezTo>
                    <a:pt x="399" y="760"/>
                    <a:pt x="399" y="761"/>
                    <a:pt x="399" y="760"/>
                  </a:cubicBezTo>
                  <a:cubicBezTo>
                    <a:pt x="400" y="760"/>
                    <a:pt x="400" y="760"/>
                    <a:pt x="400" y="760"/>
                  </a:cubicBezTo>
                  <a:cubicBezTo>
                    <a:pt x="400" y="759"/>
                    <a:pt x="400" y="759"/>
                    <a:pt x="400" y="759"/>
                  </a:cubicBezTo>
                  <a:cubicBezTo>
                    <a:pt x="402" y="761"/>
                    <a:pt x="401" y="761"/>
                    <a:pt x="402" y="762"/>
                  </a:cubicBezTo>
                  <a:cubicBezTo>
                    <a:pt x="403" y="762"/>
                    <a:pt x="403" y="762"/>
                    <a:pt x="403" y="762"/>
                  </a:cubicBezTo>
                  <a:cubicBezTo>
                    <a:pt x="403" y="763"/>
                    <a:pt x="403" y="763"/>
                    <a:pt x="403" y="763"/>
                  </a:cubicBezTo>
                  <a:cubicBezTo>
                    <a:pt x="405" y="763"/>
                    <a:pt x="405" y="763"/>
                    <a:pt x="405" y="763"/>
                  </a:cubicBezTo>
                  <a:cubicBezTo>
                    <a:pt x="405" y="764"/>
                    <a:pt x="405" y="764"/>
                    <a:pt x="405" y="764"/>
                  </a:cubicBezTo>
                  <a:cubicBezTo>
                    <a:pt x="406" y="764"/>
                    <a:pt x="406" y="764"/>
                    <a:pt x="406" y="764"/>
                  </a:cubicBezTo>
                  <a:cubicBezTo>
                    <a:pt x="406" y="765"/>
                    <a:pt x="406" y="765"/>
                    <a:pt x="406" y="765"/>
                  </a:cubicBezTo>
                  <a:cubicBezTo>
                    <a:pt x="407" y="765"/>
                    <a:pt x="407" y="765"/>
                    <a:pt x="407" y="765"/>
                  </a:cubicBezTo>
                  <a:cubicBezTo>
                    <a:pt x="407" y="766"/>
                    <a:pt x="407" y="766"/>
                    <a:pt x="407" y="766"/>
                  </a:cubicBezTo>
                  <a:cubicBezTo>
                    <a:pt x="410" y="766"/>
                    <a:pt x="410" y="766"/>
                    <a:pt x="410" y="766"/>
                  </a:cubicBezTo>
                  <a:cubicBezTo>
                    <a:pt x="410" y="765"/>
                    <a:pt x="410" y="765"/>
                    <a:pt x="410" y="765"/>
                  </a:cubicBezTo>
                  <a:cubicBezTo>
                    <a:pt x="413" y="766"/>
                    <a:pt x="414" y="763"/>
                    <a:pt x="415" y="764"/>
                  </a:cubicBezTo>
                  <a:cubicBezTo>
                    <a:pt x="415" y="763"/>
                    <a:pt x="415" y="763"/>
                    <a:pt x="415" y="763"/>
                  </a:cubicBezTo>
                  <a:cubicBezTo>
                    <a:pt x="417" y="763"/>
                    <a:pt x="417" y="763"/>
                    <a:pt x="417" y="763"/>
                  </a:cubicBezTo>
                  <a:cubicBezTo>
                    <a:pt x="417" y="762"/>
                    <a:pt x="417" y="762"/>
                    <a:pt x="417" y="762"/>
                  </a:cubicBezTo>
                  <a:cubicBezTo>
                    <a:pt x="422" y="761"/>
                    <a:pt x="421" y="758"/>
                    <a:pt x="424" y="759"/>
                  </a:cubicBezTo>
                  <a:cubicBezTo>
                    <a:pt x="424" y="758"/>
                    <a:pt x="424" y="758"/>
                    <a:pt x="424" y="758"/>
                  </a:cubicBezTo>
                  <a:cubicBezTo>
                    <a:pt x="427" y="758"/>
                    <a:pt x="426" y="758"/>
                    <a:pt x="426" y="758"/>
                  </a:cubicBezTo>
                  <a:cubicBezTo>
                    <a:pt x="426" y="757"/>
                    <a:pt x="426" y="757"/>
                    <a:pt x="426" y="757"/>
                  </a:cubicBezTo>
                  <a:cubicBezTo>
                    <a:pt x="429" y="757"/>
                    <a:pt x="428" y="757"/>
                    <a:pt x="429" y="757"/>
                  </a:cubicBezTo>
                  <a:cubicBezTo>
                    <a:pt x="429" y="756"/>
                    <a:pt x="429" y="756"/>
                    <a:pt x="429" y="756"/>
                  </a:cubicBezTo>
                  <a:cubicBezTo>
                    <a:pt x="432" y="755"/>
                    <a:pt x="434" y="753"/>
                    <a:pt x="435" y="753"/>
                  </a:cubicBezTo>
                  <a:cubicBezTo>
                    <a:pt x="435" y="752"/>
                    <a:pt x="435" y="752"/>
                    <a:pt x="435" y="752"/>
                  </a:cubicBezTo>
                  <a:cubicBezTo>
                    <a:pt x="438" y="752"/>
                    <a:pt x="437" y="752"/>
                    <a:pt x="437" y="752"/>
                  </a:cubicBezTo>
                  <a:cubicBezTo>
                    <a:pt x="437" y="751"/>
                    <a:pt x="437" y="751"/>
                    <a:pt x="437" y="751"/>
                  </a:cubicBezTo>
                  <a:cubicBezTo>
                    <a:pt x="440" y="751"/>
                    <a:pt x="439" y="751"/>
                    <a:pt x="439" y="751"/>
                  </a:cubicBezTo>
                  <a:cubicBezTo>
                    <a:pt x="439" y="750"/>
                    <a:pt x="439" y="750"/>
                    <a:pt x="439" y="750"/>
                  </a:cubicBezTo>
                  <a:cubicBezTo>
                    <a:pt x="441" y="750"/>
                    <a:pt x="441" y="750"/>
                    <a:pt x="441" y="750"/>
                  </a:cubicBezTo>
                  <a:cubicBezTo>
                    <a:pt x="441" y="751"/>
                    <a:pt x="441" y="751"/>
                    <a:pt x="441" y="751"/>
                  </a:cubicBezTo>
                  <a:cubicBezTo>
                    <a:pt x="442" y="751"/>
                    <a:pt x="442" y="751"/>
                    <a:pt x="442" y="751"/>
                  </a:cubicBezTo>
                  <a:cubicBezTo>
                    <a:pt x="442" y="750"/>
                    <a:pt x="442" y="750"/>
                    <a:pt x="442" y="750"/>
                  </a:cubicBezTo>
                  <a:cubicBezTo>
                    <a:pt x="443" y="750"/>
                    <a:pt x="443" y="750"/>
                    <a:pt x="443" y="750"/>
                  </a:cubicBezTo>
                  <a:cubicBezTo>
                    <a:pt x="443" y="749"/>
                    <a:pt x="443" y="749"/>
                    <a:pt x="443" y="749"/>
                  </a:cubicBezTo>
                  <a:cubicBezTo>
                    <a:pt x="447" y="748"/>
                    <a:pt x="448" y="750"/>
                    <a:pt x="450" y="750"/>
                  </a:cubicBezTo>
                  <a:cubicBezTo>
                    <a:pt x="450" y="749"/>
                    <a:pt x="450" y="749"/>
                    <a:pt x="450" y="749"/>
                  </a:cubicBezTo>
                  <a:cubicBezTo>
                    <a:pt x="451" y="750"/>
                    <a:pt x="451" y="750"/>
                    <a:pt x="451" y="750"/>
                  </a:cubicBezTo>
                  <a:cubicBezTo>
                    <a:pt x="451" y="749"/>
                    <a:pt x="451" y="749"/>
                    <a:pt x="451" y="749"/>
                  </a:cubicBezTo>
                  <a:cubicBezTo>
                    <a:pt x="454" y="749"/>
                    <a:pt x="453" y="749"/>
                    <a:pt x="454" y="749"/>
                  </a:cubicBezTo>
                  <a:cubicBezTo>
                    <a:pt x="454" y="747"/>
                    <a:pt x="454" y="747"/>
                    <a:pt x="454" y="747"/>
                  </a:cubicBezTo>
                  <a:cubicBezTo>
                    <a:pt x="455" y="747"/>
                    <a:pt x="455" y="747"/>
                    <a:pt x="455" y="747"/>
                  </a:cubicBezTo>
                  <a:cubicBezTo>
                    <a:pt x="455" y="743"/>
                    <a:pt x="453" y="741"/>
                    <a:pt x="453" y="740"/>
                  </a:cubicBezTo>
                  <a:cubicBezTo>
                    <a:pt x="450" y="743"/>
                    <a:pt x="448" y="741"/>
                    <a:pt x="448" y="741"/>
                  </a:cubicBezTo>
                  <a:cubicBezTo>
                    <a:pt x="448" y="743"/>
                    <a:pt x="448" y="743"/>
                    <a:pt x="448" y="743"/>
                  </a:cubicBezTo>
                  <a:cubicBezTo>
                    <a:pt x="445" y="743"/>
                    <a:pt x="444" y="743"/>
                    <a:pt x="444" y="743"/>
                  </a:cubicBezTo>
                  <a:cubicBezTo>
                    <a:pt x="444" y="746"/>
                    <a:pt x="441" y="745"/>
                    <a:pt x="441" y="745"/>
                  </a:cubicBezTo>
                  <a:cubicBezTo>
                    <a:pt x="441" y="746"/>
                    <a:pt x="441" y="746"/>
                    <a:pt x="441" y="746"/>
                  </a:cubicBezTo>
                  <a:cubicBezTo>
                    <a:pt x="437" y="746"/>
                    <a:pt x="437" y="748"/>
                    <a:pt x="436" y="747"/>
                  </a:cubicBezTo>
                  <a:cubicBezTo>
                    <a:pt x="436" y="749"/>
                    <a:pt x="436" y="749"/>
                    <a:pt x="436" y="749"/>
                  </a:cubicBezTo>
                  <a:cubicBezTo>
                    <a:pt x="435" y="749"/>
                    <a:pt x="435" y="749"/>
                    <a:pt x="435" y="749"/>
                  </a:cubicBezTo>
                  <a:cubicBezTo>
                    <a:pt x="435" y="750"/>
                    <a:pt x="435" y="750"/>
                    <a:pt x="435" y="750"/>
                  </a:cubicBezTo>
                  <a:cubicBezTo>
                    <a:pt x="434" y="749"/>
                    <a:pt x="434" y="749"/>
                    <a:pt x="434" y="749"/>
                  </a:cubicBezTo>
                  <a:cubicBezTo>
                    <a:pt x="434" y="750"/>
                    <a:pt x="434" y="750"/>
                    <a:pt x="434" y="750"/>
                  </a:cubicBezTo>
                  <a:cubicBezTo>
                    <a:pt x="432" y="750"/>
                    <a:pt x="432" y="750"/>
                    <a:pt x="432" y="750"/>
                  </a:cubicBezTo>
                  <a:cubicBezTo>
                    <a:pt x="432" y="749"/>
                    <a:pt x="432" y="749"/>
                    <a:pt x="432" y="749"/>
                  </a:cubicBezTo>
                  <a:cubicBezTo>
                    <a:pt x="431" y="749"/>
                    <a:pt x="431" y="749"/>
                    <a:pt x="431" y="749"/>
                  </a:cubicBezTo>
                  <a:cubicBezTo>
                    <a:pt x="431" y="747"/>
                    <a:pt x="431" y="747"/>
                    <a:pt x="431" y="747"/>
                  </a:cubicBezTo>
                  <a:cubicBezTo>
                    <a:pt x="426" y="744"/>
                    <a:pt x="419" y="748"/>
                    <a:pt x="416" y="747"/>
                  </a:cubicBezTo>
                  <a:cubicBezTo>
                    <a:pt x="416" y="749"/>
                    <a:pt x="416" y="749"/>
                    <a:pt x="416" y="749"/>
                  </a:cubicBezTo>
                  <a:cubicBezTo>
                    <a:pt x="413" y="749"/>
                    <a:pt x="411" y="749"/>
                    <a:pt x="410" y="749"/>
                  </a:cubicBezTo>
                  <a:cubicBezTo>
                    <a:pt x="410" y="750"/>
                    <a:pt x="410" y="750"/>
                    <a:pt x="410" y="750"/>
                  </a:cubicBezTo>
                  <a:cubicBezTo>
                    <a:pt x="409" y="750"/>
                    <a:pt x="409" y="750"/>
                    <a:pt x="409" y="750"/>
                  </a:cubicBezTo>
                  <a:cubicBezTo>
                    <a:pt x="408" y="754"/>
                    <a:pt x="403" y="752"/>
                    <a:pt x="402" y="753"/>
                  </a:cubicBezTo>
                  <a:cubicBezTo>
                    <a:pt x="402" y="755"/>
                    <a:pt x="402" y="755"/>
                    <a:pt x="402" y="755"/>
                  </a:cubicBezTo>
                  <a:cubicBezTo>
                    <a:pt x="399" y="755"/>
                    <a:pt x="399" y="755"/>
                    <a:pt x="399" y="755"/>
                  </a:cubicBezTo>
                  <a:cubicBezTo>
                    <a:pt x="399" y="753"/>
                    <a:pt x="399" y="753"/>
                    <a:pt x="399" y="753"/>
                  </a:cubicBezTo>
                  <a:cubicBezTo>
                    <a:pt x="396" y="753"/>
                    <a:pt x="395" y="753"/>
                    <a:pt x="394" y="753"/>
                  </a:cubicBezTo>
                  <a:cubicBezTo>
                    <a:pt x="394" y="755"/>
                    <a:pt x="394" y="755"/>
                    <a:pt x="394" y="755"/>
                  </a:cubicBezTo>
                  <a:cubicBezTo>
                    <a:pt x="393" y="755"/>
                    <a:pt x="393" y="755"/>
                    <a:pt x="393" y="755"/>
                  </a:cubicBezTo>
                  <a:cubicBezTo>
                    <a:pt x="393" y="756"/>
                    <a:pt x="393" y="756"/>
                    <a:pt x="393" y="756"/>
                  </a:cubicBezTo>
                  <a:cubicBezTo>
                    <a:pt x="390" y="756"/>
                    <a:pt x="391" y="756"/>
                    <a:pt x="391" y="756"/>
                  </a:cubicBezTo>
                  <a:cubicBezTo>
                    <a:pt x="391" y="757"/>
                    <a:pt x="391" y="757"/>
                    <a:pt x="391" y="757"/>
                  </a:cubicBezTo>
                  <a:cubicBezTo>
                    <a:pt x="388" y="757"/>
                    <a:pt x="388" y="757"/>
                    <a:pt x="387" y="757"/>
                  </a:cubicBezTo>
                  <a:cubicBezTo>
                    <a:pt x="387" y="758"/>
                    <a:pt x="387" y="758"/>
                    <a:pt x="387" y="758"/>
                  </a:cubicBezTo>
                  <a:cubicBezTo>
                    <a:pt x="386" y="758"/>
                    <a:pt x="386" y="758"/>
                    <a:pt x="386" y="758"/>
                  </a:cubicBezTo>
                  <a:cubicBezTo>
                    <a:pt x="386" y="759"/>
                    <a:pt x="386" y="759"/>
                    <a:pt x="386" y="759"/>
                  </a:cubicBezTo>
                  <a:cubicBezTo>
                    <a:pt x="385" y="759"/>
                    <a:pt x="385" y="759"/>
                    <a:pt x="385" y="759"/>
                  </a:cubicBezTo>
                  <a:cubicBezTo>
                    <a:pt x="385" y="760"/>
                    <a:pt x="385" y="760"/>
                    <a:pt x="385" y="760"/>
                  </a:cubicBezTo>
                  <a:cubicBezTo>
                    <a:pt x="384" y="760"/>
                    <a:pt x="384" y="760"/>
                    <a:pt x="384" y="760"/>
                  </a:cubicBezTo>
                  <a:cubicBezTo>
                    <a:pt x="384" y="762"/>
                    <a:pt x="384" y="762"/>
                    <a:pt x="384" y="762"/>
                  </a:cubicBezTo>
                  <a:cubicBezTo>
                    <a:pt x="381" y="762"/>
                    <a:pt x="380" y="762"/>
                    <a:pt x="379" y="762"/>
                  </a:cubicBezTo>
                  <a:cubicBezTo>
                    <a:pt x="379" y="760"/>
                    <a:pt x="379" y="760"/>
                    <a:pt x="379" y="760"/>
                  </a:cubicBezTo>
                  <a:cubicBezTo>
                    <a:pt x="378" y="760"/>
                    <a:pt x="378" y="760"/>
                    <a:pt x="378" y="760"/>
                  </a:cubicBezTo>
                  <a:cubicBezTo>
                    <a:pt x="378" y="757"/>
                    <a:pt x="376" y="756"/>
                    <a:pt x="377" y="755"/>
                  </a:cubicBezTo>
                  <a:cubicBezTo>
                    <a:pt x="375" y="755"/>
                    <a:pt x="375" y="755"/>
                    <a:pt x="375" y="755"/>
                  </a:cubicBezTo>
                  <a:cubicBezTo>
                    <a:pt x="375" y="753"/>
                    <a:pt x="375" y="753"/>
                    <a:pt x="375" y="753"/>
                  </a:cubicBezTo>
                  <a:cubicBezTo>
                    <a:pt x="373" y="753"/>
                    <a:pt x="373" y="752"/>
                    <a:pt x="372" y="752"/>
                  </a:cubicBezTo>
                  <a:cubicBezTo>
                    <a:pt x="372" y="753"/>
                    <a:pt x="372" y="753"/>
                    <a:pt x="372" y="753"/>
                  </a:cubicBezTo>
                  <a:cubicBezTo>
                    <a:pt x="369" y="753"/>
                    <a:pt x="370" y="753"/>
                    <a:pt x="369" y="753"/>
                  </a:cubicBezTo>
                  <a:cubicBezTo>
                    <a:pt x="369" y="755"/>
                    <a:pt x="369" y="755"/>
                    <a:pt x="369" y="755"/>
                  </a:cubicBezTo>
                  <a:cubicBezTo>
                    <a:pt x="367" y="754"/>
                    <a:pt x="366" y="756"/>
                    <a:pt x="366" y="756"/>
                  </a:cubicBezTo>
                  <a:cubicBezTo>
                    <a:pt x="366" y="753"/>
                    <a:pt x="366" y="752"/>
                    <a:pt x="366" y="752"/>
                  </a:cubicBezTo>
                  <a:cubicBezTo>
                    <a:pt x="365" y="752"/>
                    <a:pt x="365" y="752"/>
                    <a:pt x="365" y="752"/>
                  </a:cubicBezTo>
                  <a:cubicBezTo>
                    <a:pt x="367" y="751"/>
                    <a:pt x="366" y="750"/>
                    <a:pt x="366" y="750"/>
                  </a:cubicBezTo>
                  <a:cubicBezTo>
                    <a:pt x="367" y="750"/>
                    <a:pt x="367" y="750"/>
                    <a:pt x="367" y="750"/>
                  </a:cubicBezTo>
                  <a:cubicBezTo>
                    <a:pt x="367" y="749"/>
                    <a:pt x="367" y="749"/>
                    <a:pt x="367" y="749"/>
                  </a:cubicBezTo>
                  <a:cubicBezTo>
                    <a:pt x="365" y="749"/>
                    <a:pt x="365" y="747"/>
                    <a:pt x="365" y="747"/>
                  </a:cubicBezTo>
                  <a:cubicBezTo>
                    <a:pt x="365" y="749"/>
                    <a:pt x="365" y="749"/>
                    <a:pt x="365" y="749"/>
                  </a:cubicBezTo>
                  <a:cubicBezTo>
                    <a:pt x="364" y="747"/>
                    <a:pt x="364" y="747"/>
                    <a:pt x="364" y="747"/>
                  </a:cubicBezTo>
                  <a:cubicBezTo>
                    <a:pt x="364" y="749"/>
                    <a:pt x="364" y="749"/>
                    <a:pt x="364" y="749"/>
                  </a:cubicBezTo>
                  <a:cubicBezTo>
                    <a:pt x="361" y="749"/>
                    <a:pt x="361" y="747"/>
                    <a:pt x="361" y="747"/>
                  </a:cubicBezTo>
                  <a:cubicBezTo>
                    <a:pt x="362" y="746"/>
                    <a:pt x="362" y="746"/>
                    <a:pt x="362" y="746"/>
                  </a:cubicBezTo>
                  <a:cubicBezTo>
                    <a:pt x="360" y="746"/>
                    <a:pt x="359" y="746"/>
                    <a:pt x="359" y="746"/>
                  </a:cubicBezTo>
                  <a:cubicBezTo>
                    <a:pt x="359" y="747"/>
                    <a:pt x="359" y="747"/>
                    <a:pt x="359" y="747"/>
                  </a:cubicBezTo>
                  <a:cubicBezTo>
                    <a:pt x="358" y="747"/>
                    <a:pt x="358" y="747"/>
                    <a:pt x="358" y="747"/>
                  </a:cubicBezTo>
                  <a:cubicBezTo>
                    <a:pt x="358" y="746"/>
                    <a:pt x="358" y="746"/>
                    <a:pt x="358" y="746"/>
                  </a:cubicBezTo>
                  <a:cubicBezTo>
                    <a:pt x="352" y="747"/>
                    <a:pt x="349" y="745"/>
                    <a:pt x="346" y="745"/>
                  </a:cubicBezTo>
                  <a:cubicBezTo>
                    <a:pt x="346" y="744"/>
                    <a:pt x="346" y="744"/>
                    <a:pt x="346" y="744"/>
                  </a:cubicBezTo>
                  <a:cubicBezTo>
                    <a:pt x="342" y="743"/>
                    <a:pt x="340" y="740"/>
                    <a:pt x="340" y="739"/>
                  </a:cubicBezTo>
                  <a:cubicBezTo>
                    <a:pt x="337" y="738"/>
                    <a:pt x="335" y="738"/>
                    <a:pt x="334" y="738"/>
                  </a:cubicBezTo>
                  <a:cubicBezTo>
                    <a:pt x="334" y="737"/>
                    <a:pt x="334" y="737"/>
                    <a:pt x="334" y="737"/>
                  </a:cubicBezTo>
                  <a:cubicBezTo>
                    <a:pt x="333" y="737"/>
                    <a:pt x="333" y="737"/>
                    <a:pt x="333" y="737"/>
                  </a:cubicBezTo>
                  <a:cubicBezTo>
                    <a:pt x="333" y="738"/>
                    <a:pt x="333" y="738"/>
                    <a:pt x="333" y="738"/>
                  </a:cubicBezTo>
                  <a:cubicBezTo>
                    <a:pt x="332" y="738"/>
                    <a:pt x="332" y="738"/>
                    <a:pt x="332" y="738"/>
                  </a:cubicBezTo>
                  <a:cubicBezTo>
                    <a:pt x="332" y="737"/>
                    <a:pt x="332" y="737"/>
                    <a:pt x="332" y="737"/>
                  </a:cubicBezTo>
                  <a:cubicBezTo>
                    <a:pt x="330" y="737"/>
                    <a:pt x="330" y="737"/>
                    <a:pt x="330" y="737"/>
                  </a:cubicBezTo>
                  <a:cubicBezTo>
                    <a:pt x="330" y="738"/>
                    <a:pt x="330" y="738"/>
                    <a:pt x="330" y="738"/>
                  </a:cubicBezTo>
                  <a:cubicBezTo>
                    <a:pt x="328" y="738"/>
                    <a:pt x="328" y="738"/>
                    <a:pt x="328" y="738"/>
                  </a:cubicBezTo>
                  <a:cubicBezTo>
                    <a:pt x="330" y="737"/>
                    <a:pt x="329" y="736"/>
                    <a:pt x="329" y="736"/>
                  </a:cubicBezTo>
                  <a:cubicBezTo>
                    <a:pt x="325" y="736"/>
                    <a:pt x="326" y="734"/>
                    <a:pt x="326" y="733"/>
                  </a:cubicBezTo>
                  <a:cubicBezTo>
                    <a:pt x="324" y="733"/>
                    <a:pt x="324" y="733"/>
                    <a:pt x="324" y="733"/>
                  </a:cubicBezTo>
                  <a:cubicBezTo>
                    <a:pt x="324" y="732"/>
                    <a:pt x="324" y="732"/>
                    <a:pt x="324" y="732"/>
                  </a:cubicBezTo>
                  <a:cubicBezTo>
                    <a:pt x="323" y="732"/>
                    <a:pt x="323" y="732"/>
                    <a:pt x="323" y="732"/>
                  </a:cubicBezTo>
                  <a:cubicBezTo>
                    <a:pt x="323" y="729"/>
                    <a:pt x="323" y="728"/>
                    <a:pt x="323" y="727"/>
                  </a:cubicBezTo>
                  <a:cubicBezTo>
                    <a:pt x="324" y="727"/>
                    <a:pt x="324" y="727"/>
                    <a:pt x="324" y="727"/>
                  </a:cubicBezTo>
                  <a:cubicBezTo>
                    <a:pt x="324" y="726"/>
                    <a:pt x="324" y="726"/>
                    <a:pt x="324" y="726"/>
                  </a:cubicBezTo>
                  <a:cubicBezTo>
                    <a:pt x="326" y="726"/>
                    <a:pt x="326" y="726"/>
                    <a:pt x="326" y="726"/>
                  </a:cubicBezTo>
                  <a:cubicBezTo>
                    <a:pt x="327" y="721"/>
                    <a:pt x="328" y="718"/>
                    <a:pt x="328" y="715"/>
                  </a:cubicBezTo>
                  <a:cubicBezTo>
                    <a:pt x="327" y="715"/>
                    <a:pt x="327" y="715"/>
                    <a:pt x="327" y="715"/>
                  </a:cubicBezTo>
                  <a:cubicBezTo>
                    <a:pt x="327" y="713"/>
                    <a:pt x="327" y="713"/>
                    <a:pt x="327" y="713"/>
                  </a:cubicBezTo>
                  <a:cubicBezTo>
                    <a:pt x="328" y="713"/>
                    <a:pt x="328" y="713"/>
                    <a:pt x="328" y="713"/>
                  </a:cubicBezTo>
                  <a:cubicBezTo>
                    <a:pt x="328" y="712"/>
                    <a:pt x="328" y="712"/>
                    <a:pt x="328" y="712"/>
                  </a:cubicBezTo>
                  <a:cubicBezTo>
                    <a:pt x="329" y="712"/>
                    <a:pt x="329" y="712"/>
                    <a:pt x="329" y="712"/>
                  </a:cubicBezTo>
                  <a:cubicBezTo>
                    <a:pt x="329" y="711"/>
                    <a:pt x="329" y="711"/>
                    <a:pt x="329" y="711"/>
                  </a:cubicBezTo>
                  <a:cubicBezTo>
                    <a:pt x="330" y="711"/>
                    <a:pt x="330" y="711"/>
                    <a:pt x="330" y="711"/>
                  </a:cubicBezTo>
                  <a:cubicBezTo>
                    <a:pt x="330" y="709"/>
                    <a:pt x="330" y="709"/>
                    <a:pt x="330" y="709"/>
                  </a:cubicBezTo>
                  <a:cubicBezTo>
                    <a:pt x="329" y="709"/>
                    <a:pt x="329" y="709"/>
                    <a:pt x="329" y="709"/>
                  </a:cubicBezTo>
                  <a:cubicBezTo>
                    <a:pt x="329" y="708"/>
                    <a:pt x="329" y="708"/>
                    <a:pt x="329" y="708"/>
                  </a:cubicBezTo>
                  <a:cubicBezTo>
                    <a:pt x="328" y="708"/>
                    <a:pt x="328" y="708"/>
                    <a:pt x="328" y="708"/>
                  </a:cubicBezTo>
                  <a:cubicBezTo>
                    <a:pt x="328" y="707"/>
                    <a:pt x="328" y="707"/>
                    <a:pt x="328" y="707"/>
                  </a:cubicBezTo>
                  <a:cubicBezTo>
                    <a:pt x="325" y="707"/>
                    <a:pt x="326" y="707"/>
                    <a:pt x="326" y="707"/>
                  </a:cubicBezTo>
                  <a:cubicBezTo>
                    <a:pt x="326" y="705"/>
                    <a:pt x="326" y="704"/>
                    <a:pt x="326" y="704"/>
                  </a:cubicBezTo>
                  <a:cubicBezTo>
                    <a:pt x="324" y="704"/>
                    <a:pt x="324" y="704"/>
                    <a:pt x="324" y="704"/>
                  </a:cubicBezTo>
                  <a:cubicBezTo>
                    <a:pt x="327" y="701"/>
                    <a:pt x="327" y="701"/>
                    <a:pt x="327" y="701"/>
                  </a:cubicBezTo>
                  <a:cubicBezTo>
                    <a:pt x="326" y="701"/>
                    <a:pt x="326" y="701"/>
                    <a:pt x="326" y="701"/>
                  </a:cubicBezTo>
                  <a:cubicBezTo>
                    <a:pt x="326" y="700"/>
                    <a:pt x="326" y="700"/>
                    <a:pt x="326" y="700"/>
                  </a:cubicBezTo>
                  <a:cubicBezTo>
                    <a:pt x="328" y="700"/>
                    <a:pt x="328" y="700"/>
                    <a:pt x="328" y="700"/>
                  </a:cubicBezTo>
                  <a:cubicBezTo>
                    <a:pt x="328" y="699"/>
                    <a:pt x="328" y="699"/>
                    <a:pt x="328" y="699"/>
                  </a:cubicBezTo>
                  <a:cubicBezTo>
                    <a:pt x="329" y="699"/>
                    <a:pt x="329" y="699"/>
                    <a:pt x="329" y="699"/>
                  </a:cubicBezTo>
                  <a:cubicBezTo>
                    <a:pt x="329" y="696"/>
                    <a:pt x="329" y="696"/>
                    <a:pt x="329" y="695"/>
                  </a:cubicBezTo>
                  <a:cubicBezTo>
                    <a:pt x="330" y="695"/>
                    <a:pt x="330" y="695"/>
                    <a:pt x="330" y="695"/>
                  </a:cubicBezTo>
                  <a:cubicBezTo>
                    <a:pt x="330" y="692"/>
                    <a:pt x="330" y="693"/>
                    <a:pt x="330" y="693"/>
                  </a:cubicBezTo>
                  <a:cubicBezTo>
                    <a:pt x="333" y="693"/>
                    <a:pt x="332" y="693"/>
                    <a:pt x="333" y="693"/>
                  </a:cubicBezTo>
                  <a:cubicBezTo>
                    <a:pt x="333" y="692"/>
                    <a:pt x="333" y="692"/>
                    <a:pt x="333" y="692"/>
                  </a:cubicBezTo>
                  <a:cubicBezTo>
                    <a:pt x="334" y="692"/>
                    <a:pt x="334" y="692"/>
                    <a:pt x="334" y="692"/>
                  </a:cubicBezTo>
                  <a:cubicBezTo>
                    <a:pt x="334" y="689"/>
                    <a:pt x="334" y="690"/>
                    <a:pt x="334" y="689"/>
                  </a:cubicBezTo>
                  <a:cubicBezTo>
                    <a:pt x="338" y="690"/>
                    <a:pt x="340" y="689"/>
                    <a:pt x="340" y="687"/>
                  </a:cubicBezTo>
                  <a:cubicBezTo>
                    <a:pt x="342" y="687"/>
                    <a:pt x="343" y="687"/>
                    <a:pt x="343" y="687"/>
                  </a:cubicBezTo>
                  <a:cubicBezTo>
                    <a:pt x="343" y="686"/>
                    <a:pt x="343" y="686"/>
                    <a:pt x="343" y="686"/>
                  </a:cubicBezTo>
                  <a:cubicBezTo>
                    <a:pt x="351" y="686"/>
                    <a:pt x="358" y="686"/>
                    <a:pt x="362" y="685"/>
                  </a:cubicBezTo>
                  <a:cubicBezTo>
                    <a:pt x="362" y="683"/>
                    <a:pt x="362" y="683"/>
                    <a:pt x="362" y="683"/>
                  </a:cubicBezTo>
                  <a:cubicBezTo>
                    <a:pt x="372" y="686"/>
                    <a:pt x="384" y="685"/>
                    <a:pt x="392" y="683"/>
                  </a:cubicBezTo>
                  <a:cubicBezTo>
                    <a:pt x="392" y="682"/>
                    <a:pt x="392" y="682"/>
                    <a:pt x="392" y="682"/>
                  </a:cubicBezTo>
                  <a:cubicBezTo>
                    <a:pt x="393" y="682"/>
                    <a:pt x="393" y="682"/>
                    <a:pt x="393" y="682"/>
                  </a:cubicBezTo>
                  <a:cubicBezTo>
                    <a:pt x="393" y="681"/>
                    <a:pt x="393" y="681"/>
                    <a:pt x="393" y="681"/>
                  </a:cubicBezTo>
                  <a:cubicBezTo>
                    <a:pt x="394" y="681"/>
                    <a:pt x="394" y="681"/>
                    <a:pt x="394" y="681"/>
                  </a:cubicBezTo>
                  <a:cubicBezTo>
                    <a:pt x="394" y="682"/>
                    <a:pt x="394" y="682"/>
                    <a:pt x="394" y="682"/>
                  </a:cubicBezTo>
                  <a:cubicBezTo>
                    <a:pt x="399" y="682"/>
                    <a:pt x="402" y="682"/>
                    <a:pt x="404" y="682"/>
                  </a:cubicBezTo>
                  <a:cubicBezTo>
                    <a:pt x="404" y="681"/>
                    <a:pt x="404" y="681"/>
                    <a:pt x="404" y="681"/>
                  </a:cubicBezTo>
                  <a:cubicBezTo>
                    <a:pt x="405" y="681"/>
                    <a:pt x="405" y="681"/>
                    <a:pt x="405" y="681"/>
                  </a:cubicBezTo>
                  <a:cubicBezTo>
                    <a:pt x="405" y="682"/>
                    <a:pt x="405" y="682"/>
                    <a:pt x="405" y="682"/>
                  </a:cubicBezTo>
                  <a:cubicBezTo>
                    <a:pt x="408" y="682"/>
                    <a:pt x="407" y="682"/>
                    <a:pt x="407" y="682"/>
                  </a:cubicBezTo>
                  <a:cubicBezTo>
                    <a:pt x="407" y="681"/>
                    <a:pt x="407" y="681"/>
                    <a:pt x="407" y="681"/>
                  </a:cubicBezTo>
                  <a:cubicBezTo>
                    <a:pt x="410" y="681"/>
                    <a:pt x="410" y="681"/>
                    <a:pt x="410" y="681"/>
                  </a:cubicBezTo>
                  <a:cubicBezTo>
                    <a:pt x="410" y="680"/>
                    <a:pt x="410" y="680"/>
                    <a:pt x="410" y="680"/>
                  </a:cubicBezTo>
                  <a:cubicBezTo>
                    <a:pt x="416" y="680"/>
                    <a:pt x="421" y="680"/>
                    <a:pt x="425" y="680"/>
                  </a:cubicBezTo>
                  <a:cubicBezTo>
                    <a:pt x="425" y="679"/>
                    <a:pt x="425" y="679"/>
                    <a:pt x="425" y="679"/>
                  </a:cubicBezTo>
                  <a:cubicBezTo>
                    <a:pt x="430" y="679"/>
                    <a:pt x="432" y="677"/>
                    <a:pt x="435" y="677"/>
                  </a:cubicBezTo>
                  <a:cubicBezTo>
                    <a:pt x="435" y="676"/>
                    <a:pt x="435" y="676"/>
                    <a:pt x="435" y="676"/>
                  </a:cubicBezTo>
                  <a:cubicBezTo>
                    <a:pt x="437" y="676"/>
                    <a:pt x="438" y="676"/>
                    <a:pt x="438" y="676"/>
                  </a:cubicBezTo>
                  <a:cubicBezTo>
                    <a:pt x="438" y="675"/>
                    <a:pt x="438" y="675"/>
                    <a:pt x="438" y="675"/>
                  </a:cubicBezTo>
                  <a:cubicBezTo>
                    <a:pt x="439" y="675"/>
                    <a:pt x="439" y="675"/>
                    <a:pt x="439" y="675"/>
                  </a:cubicBezTo>
                  <a:cubicBezTo>
                    <a:pt x="439" y="676"/>
                    <a:pt x="439" y="676"/>
                    <a:pt x="439" y="676"/>
                  </a:cubicBezTo>
                  <a:cubicBezTo>
                    <a:pt x="442" y="676"/>
                    <a:pt x="442" y="676"/>
                    <a:pt x="442" y="676"/>
                  </a:cubicBezTo>
                  <a:cubicBezTo>
                    <a:pt x="442" y="675"/>
                    <a:pt x="442" y="675"/>
                    <a:pt x="442" y="675"/>
                  </a:cubicBezTo>
                  <a:cubicBezTo>
                    <a:pt x="445" y="675"/>
                    <a:pt x="446" y="675"/>
                    <a:pt x="447" y="675"/>
                  </a:cubicBezTo>
                  <a:cubicBezTo>
                    <a:pt x="447" y="674"/>
                    <a:pt x="447" y="674"/>
                    <a:pt x="447" y="674"/>
                  </a:cubicBezTo>
                  <a:cubicBezTo>
                    <a:pt x="449" y="674"/>
                    <a:pt x="450" y="674"/>
                    <a:pt x="450" y="674"/>
                  </a:cubicBezTo>
                  <a:cubicBezTo>
                    <a:pt x="450" y="673"/>
                    <a:pt x="450" y="673"/>
                    <a:pt x="450" y="673"/>
                  </a:cubicBezTo>
                  <a:cubicBezTo>
                    <a:pt x="453" y="673"/>
                    <a:pt x="453" y="673"/>
                    <a:pt x="454" y="673"/>
                  </a:cubicBezTo>
                  <a:cubicBezTo>
                    <a:pt x="454" y="672"/>
                    <a:pt x="454" y="672"/>
                    <a:pt x="454" y="672"/>
                  </a:cubicBezTo>
                  <a:cubicBezTo>
                    <a:pt x="456" y="672"/>
                    <a:pt x="457" y="672"/>
                    <a:pt x="457" y="672"/>
                  </a:cubicBezTo>
                  <a:cubicBezTo>
                    <a:pt x="457" y="670"/>
                    <a:pt x="457" y="670"/>
                    <a:pt x="457" y="670"/>
                  </a:cubicBezTo>
                  <a:cubicBezTo>
                    <a:pt x="458" y="670"/>
                    <a:pt x="458" y="670"/>
                    <a:pt x="458" y="670"/>
                  </a:cubicBezTo>
                  <a:cubicBezTo>
                    <a:pt x="458" y="669"/>
                    <a:pt x="458" y="669"/>
                    <a:pt x="458" y="669"/>
                  </a:cubicBezTo>
                  <a:cubicBezTo>
                    <a:pt x="461" y="669"/>
                    <a:pt x="463" y="669"/>
                    <a:pt x="463" y="669"/>
                  </a:cubicBezTo>
                  <a:cubicBezTo>
                    <a:pt x="463" y="668"/>
                    <a:pt x="463" y="668"/>
                    <a:pt x="463" y="668"/>
                  </a:cubicBezTo>
                  <a:cubicBezTo>
                    <a:pt x="466" y="668"/>
                    <a:pt x="465" y="668"/>
                    <a:pt x="466" y="668"/>
                  </a:cubicBezTo>
                  <a:cubicBezTo>
                    <a:pt x="466" y="667"/>
                    <a:pt x="466" y="667"/>
                    <a:pt x="466" y="667"/>
                  </a:cubicBezTo>
                  <a:cubicBezTo>
                    <a:pt x="467" y="667"/>
                    <a:pt x="467" y="667"/>
                    <a:pt x="467" y="667"/>
                  </a:cubicBezTo>
                  <a:cubicBezTo>
                    <a:pt x="467" y="666"/>
                    <a:pt x="467" y="666"/>
                    <a:pt x="467" y="666"/>
                  </a:cubicBezTo>
                  <a:cubicBezTo>
                    <a:pt x="468" y="666"/>
                    <a:pt x="468" y="666"/>
                    <a:pt x="468" y="666"/>
                  </a:cubicBezTo>
                  <a:cubicBezTo>
                    <a:pt x="467" y="664"/>
                    <a:pt x="467" y="664"/>
                    <a:pt x="467" y="664"/>
                  </a:cubicBezTo>
                  <a:cubicBezTo>
                    <a:pt x="468" y="664"/>
                    <a:pt x="468" y="664"/>
                    <a:pt x="468" y="664"/>
                  </a:cubicBezTo>
                  <a:cubicBezTo>
                    <a:pt x="468" y="663"/>
                    <a:pt x="468" y="663"/>
                    <a:pt x="468" y="663"/>
                  </a:cubicBezTo>
                  <a:cubicBezTo>
                    <a:pt x="471" y="663"/>
                    <a:pt x="470" y="663"/>
                    <a:pt x="470" y="663"/>
                  </a:cubicBezTo>
                  <a:cubicBezTo>
                    <a:pt x="471" y="660"/>
                    <a:pt x="469" y="659"/>
                    <a:pt x="469" y="658"/>
                  </a:cubicBezTo>
                  <a:cubicBezTo>
                    <a:pt x="473" y="659"/>
                    <a:pt x="473" y="656"/>
                    <a:pt x="473" y="656"/>
                  </a:cubicBezTo>
                  <a:cubicBezTo>
                    <a:pt x="474" y="656"/>
                    <a:pt x="474" y="656"/>
                    <a:pt x="474" y="656"/>
                  </a:cubicBezTo>
                  <a:cubicBezTo>
                    <a:pt x="474" y="653"/>
                    <a:pt x="474" y="654"/>
                    <a:pt x="474" y="654"/>
                  </a:cubicBezTo>
                  <a:cubicBezTo>
                    <a:pt x="477" y="654"/>
                    <a:pt x="480" y="654"/>
                    <a:pt x="481" y="654"/>
                  </a:cubicBezTo>
                  <a:cubicBezTo>
                    <a:pt x="481" y="653"/>
                    <a:pt x="481" y="653"/>
                    <a:pt x="481" y="653"/>
                  </a:cubicBezTo>
                  <a:cubicBezTo>
                    <a:pt x="482" y="653"/>
                    <a:pt x="482" y="653"/>
                    <a:pt x="482" y="653"/>
                  </a:cubicBezTo>
                  <a:cubicBezTo>
                    <a:pt x="482" y="654"/>
                    <a:pt x="482" y="654"/>
                    <a:pt x="482" y="654"/>
                  </a:cubicBezTo>
                  <a:cubicBezTo>
                    <a:pt x="485" y="654"/>
                    <a:pt x="485" y="654"/>
                    <a:pt x="486" y="654"/>
                  </a:cubicBezTo>
                  <a:cubicBezTo>
                    <a:pt x="486" y="655"/>
                    <a:pt x="486" y="655"/>
                    <a:pt x="486" y="655"/>
                  </a:cubicBezTo>
                  <a:cubicBezTo>
                    <a:pt x="495" y="655"/>
                    <a:pt x="500" y="657"/>
                    <a:pt x="507" y="656"/>
                  </a:cubicBezTo>
                  <a:cubicBezTo>
                    <a:pt x="507" y="655"/>
                    <a:pt x="507" y="655"/>
                    <a:pt x="507" y="655"/>
                  </a:cubicBezTo>
                  <a:cubicBezTo>
                    <a:pt x="512" y="655"/>
                    <a:pt x="515" y="655"/>
                    <a:pt x="518" y="655"/>
                  </a:cubicBezTo>
                  <a:cubicBezTo>
                    <a:pt x="518" y="654"/>
                    <a:pt x="518" y="654"/>
                    <a:pt x="518" y="654"/>
                  </a:cubicBezTo>
                  <a:cubicBezTo>
                    <a:pt x="523" y="654"/>
                    <a:pt x="525" y="652"/>
                    <a:pt x="527" y="653"/>
                  </a:cubicBezTo>
                  <a:cubicBezTo>
                    <a:pt x="527" y="654"/>
                    <a:pt x="527" y="654"/>
                    <a:pt x="527" y="654"/>
                  </a:cubicBezTo>
                  <a:cubicBezTo>
                    <a:pt x="531" y="654"/>
                    <a:pt x="533" y="654"/>
                    <a:pt x="534" y="654"/>
                  </a:cubicBezTo>
                  <a:cubicBezTo>
                    <a:pt x="534" y="655"/>
                    <a:pt x="534" y="655"/>
                    <a:pt x="534" y="655"/>
                  </a:cubicBezTo>
                  <a:cubicBezTo>
                    <a:pt x="537" y="655"/>
                    <a:pt x="539" y="655"/>
                    <a:pt x="539" y="655"/>
                  </a:cubicBezTo>
                  <a:cubicBezTo>
                    <a:pt x="539" y="656"/>
                    <a:pt x="539" y="656"/>
                    <a:pt x="539" y="656"/>
                  </a:cubicBezTo>
                  <a:cubicBezTo>
                    <a:pt x="544" y="655"/>
                    <a:pt x="547" y="655"/>
                    <a:pt x="550" y="655"/>
                  </a:cubicBezTo>
                  <a:cubicBezTo>
                    <a:pt x="550" y="654"/>
                    <a:pt x="550" y="654"/>
                    <a:pt x="550" y="654"/>
                  </a:cubicBezTo>
                  <a:cubicBezTo>
                    <a:pt x="560" y="654"/>
                    <a:pt x="567" y="649"/>
                    <a:pt x="575" y="649"/>
                  </a:cubicBezTo>
                  <a:cubicBezTo>
                    <a:pt x="575" y="648"/>
                    <a:pt x="575" y="648"/>
                    <a:pt x="575" y="648"/>
                  </a:cubicBezTo>
                  <a:cubicBezTo>
                    <a:pt x="578" y="647"/>
                    <a:pt x="580" y="645"/>
                    <a:pt x="582" y="645"/>
                  </a:cubicBezTo>
                  <a:cubicBezTo>
                    <a:pt x="582" y="644"/>
                    <a:pt x="582" y="644"/>
                    <a:pt x="582" y="644"/>
                  </a:cubicBezTo>
                  <a:cubicBezTo>
                    <a:pt x="585" y="644"/>
                    <a:pt x="585" y="643"/>
                    <a:pt x="585" y="643"/>
                  </a:cubicBezTo>
                  <a:cubicBezTo>
                    <a:pt x="585" y="642"/>
                    <a:pt x="585" y="642"/>
                    <a:pt x="585" y="642"/>
                  </a:cubicBezTo>
                  <a:cubicBezTo>
                    <a:pt x="588" y="642"/>
                    <a:pt x="587" y="642"/>
                    <a:pt x="588" y="642"/>
                  </a:cubicBezTo>
                  <a:cubicBezTo>
                    <a:pt x="588" y="641"/>
                    <a:pt x="588" y="641"/>
                    <a:pt x="588" y="641"/>
                  </a:cubicBezTo>
                  <a:cubicBezTo>
                    <a:pt x="590" y="641"/>
                    <a:pt x="590" y="641"/>
                    <a:pt x="590" y="641"/>
                  </a:cubicBezTo>
                  <a:cubicBezTo>
                    <a:pt x="590" y="640"/>
                    <a:pt x="590" y="640"/>
                    <a:pt x="590" y="640"/>
                  </a:cubicBezTo>
                  <a:cubicBezTo>
                    <a:pt x="594" y="640"/>
                    <a:pt x="595" y="638"/>
                    <a:pt x="596" y="638"/>
                  </a:cubicBezTo>
                  <a:cubicBezTo>
                    <a:pt x="596" y="637"/>
                    <a:pt x="596" y="637"/>
                    <a:pt x="596" y="637"/>
                  </a:cubicBezTo>
                  <a:cubicBezTo>
                    <a:pt x="599" y="637"/>
                    <a:pt x="598" y="637"/>
                    <a:pt x="598" y="637"/>
                  </a:cubicBezTo>
                  <a:cubicBezTo>
                    <a:pt x="598" y="636"/>
                    <a:pt x="598" y="636"/>
                    <a:pt x="598" y="636"/>
                  </a:cubicBezTo>
                  <a:cubicBezTo>
                    <a:pt x="601" y="635"/>
                    <a:pt x="601" y="634"/>
                    <a:pt x="602" y="635"/>
                  </a:cubicBezTo>
                  <a:cubicBezTo>
                    <a:pt x="602" y="634"/>
                    <a:pt x="602" y="634"/>
                    <a:pt x="602" y="634"/>
                  </a:cubicBezTo>
                  <a:cubicBezTo>
                    <a:pt x="605" y="634"/>
                    <a:pt x="604" y="634"/>
                    <a:pt x="604" y="634"/>
                  </a:cubicBezTo>
                  <a:cubicBezTo>
                    <a:pt x="604" y="632"/>
                    <a:pt x="604" y="632"/>
                    <a:pt x="604" y="632"/>
                  </a:cubicBezTo>
                  <a:cubicBezTo>
                    <a:pt x="606" y="632"/>
                    <a:pt x="606" y="632"/>
                    <a:pt x="606" y="632"/>
                  </a:cubicBezTo>
                  <a:cubicBezTo>
                    <a:pt x="606" y="631"/>
                    <a:pt x="606" y="631"/>
                    <a:pt x="606" y="631"/>
                  </a:cubicBezTo>
                  <a:cubicBezTo>
                    <a:pt x="609" y="630"/>
                    <a:pt x="611" y="626"/>
                    <a:pt x="611" y="625"/>
                  </a:cubicBezTo>
                  <a:cubicBezTo>
                    <a:pt x="613" y="625"/>
                    <a:pt x="613" y="625"/>
                    <a:pt x="613" y="625"/>
                  </a:cubicBezTo>
                  <a:cubicBezTo>
                    <a:pt x="613" y="623"/>
                    <a:pt x="613" y="623"/>
                    <a:pt x="613" y="623"/>
                  </a:cubicBezTo>
                  <a:cubicBezTo>
                    <a:pt x="611" y="623"/>
                    <a:pt x="611" y="623"/>
                    <a:pt x="611" y="623"/>
                  </a:cubicBezTo>
                  <a:cubicBezTo>
                    <a:pt x="611" y="622"/>
                    <a:pt x="611" y="622"/>
                    <a:pt x="611" y="622"/>
                  </a:cubicBezTo>
                  <a:cubicBezTo>
                    <a:pt x="613" y="622"/>
                    <a:pt x="613" y="622"/>
                    <a:pt x="613" y="622"/>
                  </a:cubicBezTo>
                  <a:cubicBezTo>
                    <a:pt x="615" y="617"/>
                    <a:pt x="616" y="614"/>
                    <a:pt x="616" y="611"/>
                  </a:cubicBezTo>
                  <a:cubicBezTo>
                    <a:pt x="617" y="611"/>
                    <a:pt x="617" y="611"/>
                    <a:pt x="617" y="611"/>
                  </a:cubicBezTo>
                  <a:cubicBezTo>
                    <a:pt x="617" y="608"/>
                    <a:pt x="617" y="609"/>
                    <a:pt x="617" y="609"/>
                  </a:cubicBezTo>
                  <a:cubicBezTo>
                    <a:pt x="615" y="609"/>
                    <a:pt x="615" y="609"/>
                    <a:pt x="615" y="609"/>
                  </a:cubicBezTo>
                  <a:cubicBezTo>
                    <a:pt x="615" y="605"/>
                    <a:pt x="615" y="603"/>
                    <a:pt x="615" y="602"/>
                  </a:cubicBezTo>
                  <a:cubicBezTo>
                    <a:pt x="616" y="602"/>
                    <a:pt x="616" y="602"/>
                    <a:pt x="616" y="602"/>
                  </a:cubicBezTo>
                  <a:cubicBezTo>
                    <a:pt x="613" y="599"/>
                    <a:pt x="616" y="598"/>
                    <a:pt x="615" y="598"/>
                  </a:cubicBezTo>
                  <a:cubicBezTo>
                    <a:pt x="612" y="598"/>
                    <a:pt x="612" y="598"/>
                    <a:pt x="611" y="598"/>
                  </a:cubicBezTo>
                  <a:cubicBezTo>
                    <a:pt x="611" y="597"/>
                    <a:pt x="611" y="597"/>
                    <a:pt x="611" y="597"/>
                  </a:cubicBezTo>
                  <a:cubicBezTo>
                    <a:pt x="610" y="597"/>
                    <a:pt x="610" y="597"/>
                    <a:pt x="610" y="597"/>
                  </a:cubicBezTo>
                  <a:cubicBezTo>
                    <a:pt x="610" y="594"/>
                    <a:pt x="610" y="594"/>
                    <a:pt x="610" y="593"/>
                  </a:cubicBezTo>
                  <a:cubicBezTo>
                    <a:pt x="613" y="593"/>
                    <a:pt x="612" y="593"/>
                    <a:pt x="613" y="593"/>
                  </a:cubicBezTo>
                  <a:cubicBezTo>
                    <a:pt x="613" y="592"/>
                    <a:pt x="613" y="592"/>
                    <a:pt x="613" y="592"/>
                  </a:cubicBezTo>
                  <a:cubicBezTo>
                    <a:pt x="614" y="592"/>
                    <a:pt x="614" y="592"/>
                    <a:pt x="614" y="592"/>
                  </a:cubicBezTo>
                  <a:cubicBezTo>
                    <a:pt x="614" y="589"/>
                    <a:pt x="614" y="590"/>
                    <a:pt x="614" y="590"/>
                  </a:cubicBezTo>
                  <a:cubicBezTo>
                    <a:pt x="617" y="590"/>
                    <a:pt x="616" y="590"/>
                    <a:pt x="616" y="590"/>
                  </a:cubicBezTo>
                  <a:cubicBezTo>
                    <a:pt x="616" y="589"/>
                    <a:pt x="616" y="589"/>
                    <a:pt x="616" y="589"/>
                  </a:cubicBezTo>
                  <a:cubicBezTo>
                    <a:pt x="619" y="589"/>
                    <a:pt x="618" y="589"/>
                    <a:pt x="619" y="589"/>
                  </a:cubicBezTo>
                  <a:cubicBezTo>
                    <a:pt x="619" y="586"/>
                    <a:pt x="619" y="586"/>
                    <a:pt x="619" y="586"/>
                  </a:cubicBezTo>
                  <a:cubicBezTo>
                    <a:pt x="620" y="586"/>
                    <a:pt x="620" y="586"/>
                    <a:pt x="620" y="586"/>
                  </a:cubicBezTo>
                  <a:cubicBezTo>
                    <a:pt x="620" y="583"/>
                    <a:pt x="620" y="584"/>
                    <a:pt x="620" y="584"/>
                  </a:cubicBezTo>
                  <a:cubicBezTo>
                    <a:pt x="621" y="584"/>
                    <a:pt x="621" y="584"/>
                    <a:pt x="621" y="584"/>
                  </a:cubicBezTo>
                  <a:cubicBezTo>
                    <a:pt x="621" y="583"/>
                    <a:pt x="621" y="583"/>
                    <a:pt x="621" y="583"/>
                  </a:cubicBezTo>
                  <a:cubicBezTo>
                    <a:pt x="624" y="582"/>
                    <a:pt x="624" y="581"/>
                    <a:pt x="624" y="581"/>
                  </a:cubicBezTo>
                  <a:cubicBezTo>
                    <a:pt x="624" y="580"/>
                    <a:pt x="624" y="580"/>
                    <a:pt x="624" y="580"/>
                  </a:cubicBezTo>
                  <a:cubicBezTo>
                    <a:pt x="627" y="580"/>
                    <a:pt x="627" y="580"/>
                    <a:pt x="627" y="580"/>
                  </a:cubicBezTo>
                  <a:cubicBezTo>
                    <a:pt x="627" y="577"/>
                    <a:pt x="631" y="577"/>
                    <a:pt x="632" y="577"/>
                  </a:cubicBezTo>
                  <a:cubicBezTo>
                    <a:pt x="632" y="575"/>
                    <a:pt x="632" y="575"/>
                    <a:pt x="632" y="575"/>
                  </a:cubicBezTo>
                  <a:cubicBezTo>
                    <a:pt x="634" y="575"/>
                    <a:pt x="635" y="574"/>
                    <a:pt x="635" y="574"/>
                  </a:cubicBezTo>
                  <a:cubicBezTo>
                    <a:pt x="635" y="572"/>
                    <a:pt x="635" y="572"/>
                    <a:pt x="635" y="572"/>
                  </a:cubicBezTo>
                  <a:cubicBezTo>
                    <a:pt x="636" y="572"/>
                    <a:pt x="636" y="572"/>
                    <a:pt x="636" y="572"/>
                  </a:cubicBezTo>
                  <a:cubicBezTo>
                    <a:pt x="636" y="571"/>
                    <a:pt x="636" y="571"/>
                    <a:pt x="636" y="571"/>
                  </a:cubicBezTo>
                  <a:cubicBezTo>
                    <a:pt x="638" y="571"/>
                    <a:pt x="638" y="571"/>
                    <a:pt x="638" y="571"/>
                  </a:cubicBezTo>
                  <a:cubicBezTo>
                    <a:pt x="638" y="570"/>
                    <a:pt x="638" y="570"/>
                    <a:pt x="638" y="570"/>
                  </a:cubicBezTo>
                  <a:cubicBezTo>
                    <a:pt x="639" y="570"/>
                    <a:pt x="639" y="570"/>
                    <a:pt x="639" y="570"/>
                  </a:cubicBezTo>
                  <a:cubicBezTo>
                    <a:pt x="639" y="568"/>
                    <a:pt x="639" y="568"/>
                    <a:pt x="639" y="568"/>
                  </a:cubicBezTo>
                  <a:cubicBezTo>
                    <a:pt x="640" y="568"/>
                    <a:pt x="640" y="568"/>
                    <a:pt x="640" y="568"/>
                  </a:cubicBezTo>
                  <a:cubicBezTo>
                    <a:pt x="640" y="567"/>
                    <a:pt x="640" y="567"/>
                    <a:pt x="640" y="567"/>
                  </a:cubicBezTo>
                  <a:cubicBezTo>
                    <a:pt x="641" y="567"/>
                    <a:pt x="641" y="567"/>
                    <a:pt x="641" y="567"/>
                  </a:cubicBezTo>
                  <a:cubicBezTo>
                    <a:pt x="641" y="566"/>
                    <a:pt x="641" y="566"/>
                    <a:pt x="641" y="566"/>
                  </a:cubicBezTo>
                  <a:cubicBezTo>
                    <a:pt x="642" y="566"/>
                    <a:pt x="642" y="566"/>
                    <a:pt x="642" y="566"/>
                  </a:cubicBezTo>
                  <a:cubicBezTo>
                    <a:pt x="642" y="565"/>
                    <a:pt x="642" y="565"/>
                    <a:pt x="642" y="565"/>
                  </a:cubicBezTo>
                  <a:cubicBezTo>
                    <a:pt x="643" y="565"/>
                    <a:pt x="643" y="565"/>
                    <a:pt x="643" y="565"/>
                  </a:cubicBezTo>
                  <a:cubicBezTo>
                    <a:pt x="643" y="564"/>
                    <a:pt x="643" y="564"/>
                    <a:pt x="643" y="564"/>
                  </a:cubicBezTo>
                  <a:cubicBezTo>
                    <a:pt x="645" y="564"/>
                    <a:pt x="645" y="564"/>
                    <a:pt x="645" y="564"/>
                  </a:cubicBezTo>
                  <a:cubicBezTo>
                    <a:pt x="645" y="562"/>
                    <a:pt x="645" y="562"/>
                    <a:pt x="645" y="562"/>
                  </a:cubicBezTo>
                  <a:cubicBezTo>
                    <a:pt x="646" y="562"/>
                    <a:pt x="646" y="562"/>
                    <a:pt x="646" y="562"/>
                  </a:cubicBezTo>
                  <a:cubicBezTo>
                    <a:pt x="646" y="559"/>
                    <a:pt x="648" y="560"/>
                    <a:pt x="648" y="560"/>
                  </a:cubicBezTo>
                  <a:cubicBezTo>
                    <a:pt x="648" y="557"/>
                    <a:pt x="648" y="557"/>
                    <a:pt x="648" y="556"/>
                  </a:cubicBezTo>
                  <a:cubicBezTo>
                    <a:pt x="651" y="556"/>
                    <a:pt x="650" y="556"/>
                    <a:pt x="651" y="556"/>
                  </a:cubicBezTo>
                  <a:cubicBezTo>
                    <a:pt x="651" y="555"/>
                    <a:pt x="651" y="555"/>
                    <a:pt x="651" y="555"/>
                  </a:cubicBezTo>
                  <a:cubicBezTo>
                    <a:pt x="652" y="555"/>
                    <a:pt x="652" y="555"/>
                    <a:pt x="652" y="555"/>
                  </a:cubicBezTo>
                  <a:cubicBezTo>
                    <a:pt x="652" y="553"/>
                    <a:pt x="652" y="553"/>
                    <a:pt x="652" y="553"/>
                  </a:cubicBezTo>
                  <a:cubicBezTo>
                    <a:pt x="653" y="553"/>
                    <a:pt x="653" y="553"/>
                    <a:pt x="653" y="553"/>
                  </a:cubicBezTo>
                  <a:cubicBezTo>
                    <a:pt x="653" y="549"/>
                    <a:pt x="655" y="551"/>
                    <a:pt x="655" y="551"/>
                  </a:cubicBezTo>
                  <a:cubicBezTo>
                    <a:pt x="655" y="547"/>
                    <a:pt x="657" y="547"/>
                    <a:pt x="657" y="546"/>
                  </a:cubicBezTo>
                  <a:cubicBezTo>
                    <a:pt x="658" y="546"/>
                    <a:pt x="658" y="546"/>
                    <a:pt x="658" y="546"/>
                  </a:cubicBezTo>
                  <a:cubicBezTo>
                    <a:pt x="658" y="545"/>
                    <a:pt x="658" y="545"/>
                    <a:pt x="658" y="545"/>
                  </a:cubicBezTo>
                  <a:cubicBezTo>
                    <a:pt x="659" y="545"/>
                    <a:pt x="659" y="545"/>
                    <a:pt x="659" y="545"/>
                  </a:cubicBezTo>
                  <a:cubicBezTo>
                    <a:pt x="659" y="541"/>
                    <a:pt x="661" y="543"/>
                    <a:pt x="661" y="542"/>
                  </a:cubicBezTo>
                  <a:cubicBezTo>
                    <a:pt x="661" y="541"/>
                    <a:pt x="661" y="541"/>
                    <a:pt x="661" y="541"/>
                  </a:cubicBezTo>
                  <a:cubicBezTo>
                    <a:pt x="662" y="541"/>
                    <a:pt x="662" y="541"/>
                    <a:pt x="662" y="541"/>
                  </a:cubicBezTo>
                  <a:cubicBezTo>
                    <a:pt x="662" y="540"/>
                    <a:pt x="662" y="540"/>
                    <a:pt x="662" y="540"/>
                  </a:cubicBezTo>
                  <a:cubicBezTo>
                    <a:pt x="664" y="540"/>
                    <a:pt x="664" y="540"/>
                    <a:pt x="664" y="540"/>
                  </a:cubicBezTo>
                  <a:cubicBezTo>
                    <a:pt x="664" y="539"/>
                    <a:pt x="664" y="539"/>
                    <a:pt x="664" y="539"/>
                  </a:cubicBezTo>
                  <a:cubicBezTo>
                    <a:pt x="665" y="539"/>
                    <a:pt x="665" y="539"/>
                    <a:pt x="665" y="539"/>
                  </a:cubicBezTo>
                  <a:cubicBezTo>
                    <a:pt x="665" y="538"/>
                    <a:pt x="665" y="538"/>
                    <a:pt x="665" y="538"/>
                  </a:cubicBezTo>
                  <a:cubicBezTo>
                    <a:pt x="666" y="538"/>
                    <a:pt x="666" y="538"/>
                    <a:pt x="666" y="538"/>
                  </a:cubicBezTo>
                  <a:cubicBezTo>
                    <a:pt x="666" y="536"/>
                    <a:pt x="666" y="536"/>
                    <a:pt x="666" y="536"/>
                  </a:cubicBezTo>
                  <a:cubicBezTo>
                    <a:pt x="667" y="536"/>
                    <a:pt x="667" y="536"/>
                    <a:pt x="667" y="536"/>
                  </a:cubicBezTo>
                  <a:cubicBezTo>
                    <a:pt x="667" y="535"/>
                    <a:pt x="667" y="535"/>
                    <a:pt x="667" y="535"/>
                  </a:cubicBezTo>
                  <a:cubicBezTo>
                    <a:pt x="670" y="535"/>
                    <a:pt x="669" y="535"/>
                    <a:pt x="670" y="535"/>
                  </a:cubicBezTo>
                  <a:cubicBezTo>
                    <a:pt x="670" y="534"/>
                    <a:pt x="670" y="534"/>
                    <a:pt x="670" y="534"/>
                  </a:cubicBezTo>
                  <a:cubicBezTo>
                    <a:pt x="671" y="534"/>
                    <a:pt x="671" y="534"/>
                    <a:pt x="671" y="534"/>
                  </a:cubicBezTo>
                  <a:cubicBezTo>
                    <a:pt x="671" y="533"/>
                    <a:pt x="671" y="533"/>
                    <a:pt x="671" y="533"/>
                  </a:cubicBezTo>
                  <a:cubicBezTo>
                    <a:pt x="673" y="533"/>
                    <a:pt x="673" y="533"/>
                    <a:pt x="673" y="533"/>
                  </a:cubicBezTo>
                  <a:cubicBezTo>
                    <a:pt x="673" y="532"/>
                    <a:pt x="673" y="532"/>
                    <a:pt x="673" y="532"/>
                  </a:cubicBezTo>
                  <a:cubicBezTo>
                    <a:pt x="674" y="532"/>
                    <a:pt x="674" y="532"/>
                    <a:pt x="674" y="532"/>
                  </a:cubicBezTo>
                  <a:cubicBezTo>
                    <a:pt x="674" y="529"/>
                    <a:pt x="674" y="529"/>
                    <a:pt x="674" y="529"/>
                  </a:cubicBezTo>
                  <a:cubicBezTo>
                    <a:pt x="675" y="529"/>
                    <a:pt x="675" y="529"/>
                    <a:pt x="675" y="529"/>
                  </a:cubicBezTo>
                  <a:cubicBezTo>
                    <a:pt x="675" y="527"/>
                    <a:pt x="675" y="526"/>
                    <a:pt x="675" y="526"/>
                  </a:cubicBezTo>
                  <a:cubicBezTo>
                    <a:pt x="677" y="526"/>
                    <a:pt x="677" y="526"/>
                    <a:pt x="677" y="526"/>
                  </a:cubicBezTo>
                  <a:cubicBezTo>
                    <a:pt x="677" y="524"/>
                    <a:pt x="677" y="524"/>
                    <a:pt x="677" y="524"/>
                  </a:cubicBezTo>
                  <a:cubicBezTo>
                    <a:pt x="679" y="524"/>
                    <a:pt x="679" y="524"/>
                    <a:pt x="679" y="524"/>
                  </a:cubicBezTo>
                  <a:cubicBezTo>
                    <a:pt x="679" y="523"/>
                    <a:pt x="679" y="523"/>
                    <a:pt x="679" y="523"/>
                  </a:cubicBezTo>
                  <a:cubicBezTo>
                    <a:pt x="682" y="523"/>
                    <a:pt x="682" y="522"/>
                    <a:pt x="683" y="522"/>
                  </a:cubicBezTo>
                  <a:cubicBezTo>
                    <a:pt x="683" y="521"/>
                    <a:pt x="683" y="521"/>
                    <a:pt x="683" y="521"/>
                  </a:cubicBezTo>
                  <a:cubicBezTo>
                    <a:pt x="684" y="521"/>
                    <a:pt x="684" y="521"/>
                    <a:pt x="684" y="521"/>
                  </a:cubicBezTo>
                  <a:cubicBezTo>
                    <a:pt x="684" y="520"/>
                    <a:pt x="684" y="520"/>
                    <a:pt x="684" y="520"/>
                  </a:cubicBezTo>
                  <a:cubicBezTo>
                    <a:pt x="685" y="520"/>
                    <a:pt x="685" y="520"/>
                    <a:pt x="685" y="520"/>
                  </a:cubicBezTo>
                  <a:cubicBezTo>
                    <a:pt x="685" y="519"/>
                    <a:pt x="685" y="519"/>
                    <a:pt x="685" y="519"/>
                  </a:cubicBezTo>
                  <a:cubicBezTo>
                    <a:pt x="688" y="519"/>
                    <a:pt x="687" y="519"/>
                    <a:pt x="687" y="519"/>
                  </a:cubicBezTo>
                  <a:cubicBezTo>
                    <a:pt x="687" y="517"/>
                    <a:pt x="687" y="517"/>
                    <a:pt x="687" y="517"/>
                  </a:cubicBezTo>
                  <a:cubicBezTo>
                    <a:pt x="689" y="517"/>
                    <a:pt x="689" y="517"/>
                    <a:pt x="689" y="517"/>
                  </a:cubicBezTo>
                  <a:cubicBezTo>
                    <a:pt x="689" y="514"/>
                    <a:pt x="690" y="514"/>
                    <a:pt x="690" y="513"/>
                  </a:cubicBezTo>
                  <a:cubicBezTo>
                    <a:pt x="691" y="513"/>
                    <a:pt x="691" y="513"/>
                    <a:pt x="691" y="513"/>
                  </a:cubicBezTo>
                  <a:cubicBezTo>
                    <a:pt x="691" y="510"/>
                    <a:pt x="691" y="508"/>
                    <a:pt x="691" y="508"/>
                  </a:cubicBezTo>
                  <a:cubicBezTo>
                    <a:pt x="692" y="508"/>
                    <a:pt x="692" y="508"/>
                    <a:pt x="692" y="508"/>
                  </a:cubicBezTo>
                  <a:cubicBezTo>
                    <a:pt x="692" y="507"/>
                    <a:pt x="692" y="507"/>
                    <a:pt x="692" y="507"/>
                  </a:cubicBezTo>
                  <a:cubicBezTo>
                    <a:pt x="693" y="507"/>
                    <a:pt x="693" y="507"/>
                    <a:pt x="693" y="507"/>
                  </a:cubicBezTo>
                  <a:cubicBezTo>
                    <a:pt x="693" y="506"/>
                    <a:pt x="693" y="506"/>
                    <a:pt x="693" y="506"/>
                  </a:cubicBezTo>
                  <a:cubicBezTo>
                    <a:pt x="694" y="506"/>
                    <a:pt x="694" y="506"/>
                    <a:pt x="694" y="506"/>
                  </a:cubicBezTo>
                  <a:cubicBezTo>
                    <a:pt x="694" y="503"/>
                    <a:pt x="694" y="503"/>
                    <a:pt x="694" y="503"/>
                  </a:cubicBezTo>
                  <a:cubicBezTo>
                    <a:pt x="696" y="503"/>
                    <a:pt x="696" y="503"/>
                    <a:pt x="696" y="503"/>
                  </a:cubicBezTo>
                  <a:cubicBezTo>
                    <a:pt x="695" y="500"/>
                    <a:pt x="694" y="499"/>
                    <a:pt x="694" y="498"/>
                  </a:cubicBezTo>
                  <a:cubicBezTo>
                    <a:pt x="697" y="498"/>
                    <a:pt x="697" y="498"/>
                    <a:pt x="697" y="498"/>
                  </a:cubicBezTo>
                  <a:cubicBezTo>
                    <a:pt x="697" y="496"/>
                    <a:pt x="697" y="496"/>
                    <a:pt x="697" y="496"/>
                  </a:cubicBezTo>
                  <a:cubicBezTo>
                    <a:pt x="698" y="496"/>
                    <a:pt x="698" y="496"/>
                    <a:pt x="698" y="496"/>
                  </a:cubicBezTo>
                  <a:cubicBezTo>
                    <a:pt x="698" y="493"/>
                    <a:pt x="698" y="494"/>
                    <a:pt x="698" y="494"/>
                  </a:cubicBezTo>
                  <a:cubicBezTo>
                    <a:pt x="699" y="494"/>
                    <a:pt x="699" y="494"/>
                    <a:pt x="699" y="494"/>
                  </a:cubicBezTo>
                  <a:cubicBezTo>
                    <a:pt x="699" y="492"/>
                    <a:pt x="699" y="492"/>
                    <a:pt x="699" y="492"/>
                  </a:cubicBezTo>
                  <a:cubicBezTo>
                    <a:pt x="700" y="492"/>
                    <a:pt x="700" y="492"/>
                    <a:pt x="700" y="492"/>
                  </a:cubicBezTo>
                  <a:cubicBezTo>
                    <a:pt x="700" y="491"/>
                    <a:pt x="700" y="491"/>
                    <a:pt x="700" y="491"/>
                  </a:cubicBezTo>
                  <a:cubicBezTo>
                    <a:pt x="702" y="491"/>
                    <a:pt x="702" y="491"/>
                    <a:pt x="702" y="491"/>
                  </a:cubicBezTo>
                  <a:cubicBezTo>
                    <a:pt x="702" y="490"/>
                    <a:pt x="702" y="490"/>
                    <a:pt x="702" y="490"/>
                  </a:cubicBezTo>
                  <a:cubicBezTo>
                    <a:pt x="704" y="490"/>
                    <a:pt x="706" y="490"/>
                    <a:pt x="706" y="490"/>
                  </a:cubicBezTo>
                  <a:cubicBezTo>
                    <a:pt x="706" y="487"/>
                    <a:pt x="706" y="487"/>
                    <a:pt x="706" y="487"/>
                  </a:cubicBezTo>
                  <a:cubicBezTo>
                    <a:pt x="709" y="487"/>
                    <a:pt x="708" y="487"/>
                    <a:pt x="709" y="487"/>
                  </a:cubicBezTo>
                  <a:cubicBezTo>
                    <a:pt x="709" y="484"/>
                    <a:pt x="709" y="484"/>
                    <a:pt x="709" y="484"/>
                  </a:cubicBezTo>
                  <a:cubicBezTo>
                    <a:pt x="710" y="484"/>
                    <a:pt x="710" y="484"/>
                    <a:pt x="710" y="484"/>
                  </a:cubicBezTo>
                  <a:cubicBezTo>
                    <a:pt x="710" y="483"/>
                    <a:pt x="710" y="483"/>
                    <a:pt x="710" y="483"/>
                  </a:cubicBezTo>
                  <a:cubicBezTo>
                    <a:pt x="711" y="483"/>
                    <a:pt x="711" y="483"/>
                    <a:pt x="711" y="483"/>
                  </a:cubicBezTo>
                  <a:cubicBezTo>
                    <a:pt x="711" y="484"/>
                    <a:pt x="711" y="484"/>
                    <a:pt x="711" y="484"/>
                  </a:cubicBezTo>
                  <a:cubicBezTo>
                    <a:pt x="714" y="484"/>
                    <a:pt x="714" y="484"/>
                    <a:pt x="715" y="484"/>
                  </a:cubicBezTo>
                  <a:cubicBezTo>
                    <a:pt x="714" y="482"/>
                    <a:pt x="716" y="482"/>
                    <a:pt x="716" y="482"/>
                  </a:cubicBezTo>
                  <a:cubicBezTo>
                    <a:pt x="715" y="482"/>
                    <a:pt x="715" y="482"/>
                    <a:pt x="715" y="482"/>
                  </a:cubicBezTo>
                  <a:cubicBezTo>
                    <a:pt x="715" y="481"/>
                    <a:pt x="715" y="481"/>
                    <a:pt x="715" y="481"/>
                  </a:cubicBezTo>
                  <a:cubicBezTo>
                    <a:pt x="716" y="481"/>
                    <a:pt x="716" y="481"/>
                    <a:pt x="716" y="481"/>
                  </a:cubicBezTo>
                  <a:cubicBezTo>
                    <a:pt x="716" y="478"/>
                    <a:pt x="716" y="479"/>
                    <a:pt x="716" y="478"/>
                  </a:cubicBezTo>
                  <a:cubicBezTo>
                    <a:pt x="717" y="478"/>
                    <a:pt x="717" y="478"/>
                    <a:pt x="717" y="478"/>
                  </a:cubicBezTo>
                  <a:cubicBezTo>
                    <a:pt x="717" y="475"/>
                    <a:pt x="720" y="476"/>
                    <a:pt x="719" y="476"/>
                  </a:cubicBezTo>
                  <a:cubicBezTo>
                    <a:pt x="719" y="475"/>
                    <a:pt x="719" y="475"/>
                    <a:pt x="719" y="475"/>
                  </a:cubicBezTo>
                  <a:cubicBezTo>
                    <a:pt x="722" y="475"/>
                    <a:pt x="721" y="475"/>
                    <a:pt x="722" y="475"/>
                  </a:cubicBezTo>
                  <a:cubicBezTo>
                    <a:pt x="721" y="472"/>
                    <a:pt x="723" y="471"/>
                    <a:pt x="723" y="471"/>
                  </a:cubicBezTo>
                  <a:cubicBezTo>
                    <a:pt x="722" y="471"/>
                    <a:pt x="722" y="471"/>
                    <a:pt x="722" y="471"/>
                  </a:cubicBezTo>
                  <a:cubicBezTo>
                    <a:pt x="722" y="470"/>
                    <a:pt x="722" y="470"/>
                    <a:pt x="722" y="470"/>
                  </a:cubicBezTo>
                  <a:cubicBezTo>
                    <a:pt x="723" y="470"/>
                    <a:pt x="723" y="470"/>
                    <a:pt x="723" y="470"/>
                  </a:cubicBezTo>
                  <a:cubicBezTo>
                    <a:pt x="723" y="469"/>
                    <a:pt x="723" y="469"/>
                    <a:pt x="723" y="469"/>
                  </a:cubicBezTo>
                  <a:cubicBezTo>
                    <a:pt x="726" y="469"/>
                    <a:pt x="725" y="469"/>
                    <a:pt x="725" y="469"/>
                  </a:cubicBezTo>
                  <a:cubicBezTo>
                    <a:pt x="725" y="468"/>
                    <a:pt x="725" y="468"/>
                    <a:pt x="725" y="468"/>
                  </a:cubicBezTo>
                  <a:cubicBezTo>
                    <a:pt x="728" y="468"/>
                    <a:pt x="727" y="468"/>
                    <a:pt x="728" y="468"/>
                  </a:cubicBezTo>
                  <a:cubicBezTo>
                    <a:pt x="728" y="466"/>
                    <a:pt x="728" y="466"/>
                    <a:pt x="728" y="466"/>
                  </a:cubicBezTo>
                  <a:cubicBezTo>
                    <a:pt x="730" y="466"/>
                    <a:pt x="730" y="466"/>
                    <a:pt x="730" y="466"/>
                  </a:cubicBezTo>
                  <a:cubicBezTo>
                    <a:pt x="730" y="465"/>
                    <a:pt x="730" y="465"/>
                    <a:pt x="730" y="465"/>
                  </a:cubicBezTo>
                  <a:cubicBezTo>
                    <a:pt x="731" y="465"/>
                    <a:pt x="731" y="465"/>
                    <a:pt x="731" y="465"/>
                  </a:cubicBezTo>
                  <a:cubicBezTo>
                    <a:pt x="731" y="464"/>
                    <a:pt x="731" y="464"/>
                    <a:pt x="731" y="464"/>
                  </a:cubicBezTo>
                  <a:cubicBezTo>
                    <a:pt x="730" y="464"/>
                    <a:pt x="730" y="464"/>
                    <a:pt x="730" y="464"/>
                  </a:cubicBezTo>
                  <a:cubicBezTo>
                    <a:pt x="730" y="463"/>
                    <a:pt x="730" y="463"/>
                    <a:pt x="730" y="463"/>
                  </a:cubicBezTo>
                  <a:cubicBezTo>
                    <a:pt x="731" y="463"/>
                    <a:pt x="731" y="463"/>
                    <a:pt x="731" y="463"/>
                  </a:cubicBezTo>
                  <a:cubicBezTo>
                    <a:pt x="731" y="462"/>
                    <a:pt x="731" y="462"/>
                    <a:pt x="731" y="462"/>
                  </a:cubicBezTo>
                  <a:cubicBezTo>
                    <a:pt x="734" y="462"/>
                    <a:pt x="733" y="462"/>
                    <a:pt x="734" y="462"/>
                  </a:cubicBezTo>
                  <a:cubicBezTo>
                    <a:pt x="734" y="460"/>
                    <a:pt x="734" y="460"/>
                    <a:pt x="734" y="460"/>
                  </a:cubicBezTo>
                  <a:cubicBezTo>
                    <a:pt x="736" y="460"/>
                    <a:pt x="737" y="460"/>
                    <a:pt x="737" y="460"/>
                  </a:cubicBezTo>
                  <a:cubicBezTo>
                    <a:pt x="737" y="459"/>
                    <a:pt x="737" y="459"/>
                    <a:pt x="737" y="459"/>
                  </a:cubicBezTo>
                  <a:cubicBezTo>
                    <a:pt x="740" y="459"/>
                    <a:pt x="740" y="459"/>
                    <a:pt x="741" y="459"/>
                  </a:cubicBezTo>
                  <a:cubicBezTo>
                    <a:pt x="741" y="458"/>
                    <a:pt x="741" y="458"/>
                    <a:pt x="741" y="458"/>
                  </a:cubicBezTo>
                  <a:cubicBezTo>
                    <a:pt x="743" y="458"/>
                    <a:pt x="743" y="458"/>
                    <a:pt x="743" y="458"/>
                  </a:cubicBezTo>
                  <a:cubicBezTo>
                    <a:pt x="743" y="454"/>
                    <a:pt x="746" y="456"/>
                    <a:pt x="745" y="456"/>
                  </a:cubicBezTo>
                  <a:cubicBezTo>
                    <a:pt x="745" y="453"/>
                    <a:pt x="745" y="454"/>
                    <a:pt x="745" y="453"/>
                  </a:cubicBezTo>
                  <a:cubicBezTo>
                    <a:pt x="749" y="453"/>
                    <a:pt x="750" y="451"/>
                    <a:pt x="751" y="452"/>
                  </a:cubicBezTo>
                  <a:cubicBezTo>
                    <a:pt x="751" y="451"/>
                    <a:pt x="751" y="451"/>
                    <a:pt x="751" y="451"/>
                  </a:cubicBezTo>
                  <a:cubicBezTo>
                    <a:pt x="753" y="451"/>
                    <a:pt x="753" y="451"/>
                    <a:pt x="753" y="451"/>
                  </a:cubicBezTo>
                  <a:cubicBezTo>
                    <a:pt x="753" y="450"/>
                    <a:pt x="753" y="450"/>
                    <a:pt x="753" y="450"/>
                  </a:cubicBezTo>
                  <a:cubicBezTo>
                    <a:pt x="754" y="450"/>
                    <a:pt x="754" y="450"/>
                    <a:pt x="754" y="450"/>
                  </a:cubicBezTo>
                  <a:cubicBezTo>
                    <a:pt x="754" y="449"/>
                    <a:pt x="754" y="449"/>
                    <a:pt x="754" y="449"/>
                  </a:cubicBezTo>
                  <a:cubicBezTo>
                    <a:pt x="757" y="449"/>
                    <a:pt x="758" y="449"/>
                    <a:pt x="759" y="449"/>
                  </a:cubicBezTo>
                  <a:cubicBezTo>
                    <a:pt x="758" y="445"/>
                    <a:pt x="762" y="447"/>
                    <a:pt x="763" y="446"/>
                  </a:cubicBezTo>
                  <a:cubicBezTo>
                    <a:pt x="763" y="442"/>
                    <a:pt x="766" y="444"/>
                    <a:pt x="767" y="444"/>
                  </a:cubicBezTo>
                  <a:cubicBezTo>
                    <a:pt x="767" y="443"/>
                    <a:pt x="767" y="443"/>
                    <a:pt x="767" y="443"/>
                  </a:cubicBezTo>
                  <a:cubicBezTo>
                    <a:pt x="768" y="443"/>
                    <a:pt x="768" y="443"/>
                    <a:pt x="768" y="443"/>
                  </a:cubicBezTo>
                  <a:cubicBezTo>
                    <a:pt x="768" y="441"/>
                    <a:pt x="768" y="441"/>
                    <a:pt x="768" y="441"/>
                  </a:cubicBezTo>
                  <a:cubicBezTo>
                    <a:pt x="771" y="441"/>
                    <a:pt x="771" y="440"/>
                    <a:pt x="772" y="440"/>
                  </a:cubicBezTo>
                  <a:cubicBezTo>
                    <a:pt x="772" y="439"/>
                    <a:pt x="772" y="439"/>
                    <a:pt x="772" y="439"/>
                  </a:cubicBezTo>
                  <a:cubicBezTo>
                    <a:pt x="773" y="439"/>
                    <a:pt x="773" y="439"/>
                    <a:pt x="773" y="439"/>
                  </a:cubicBezTo>
                  <a:cubicBezTo>
                    <a:pt x="773" y="438"/>
                    <a:pt x="773" y="438"/>
                    <a:pt x="773" y="438"/>
                  </a:cubicBezTo>
                  <a:cubicBezTo>
                    <a:pt x="774" y="438"/>
                    <a:pt x="774" y="438"/>
                    <a:pt x="774" y="438"/>
                  </a:cubicBezTo>
                  <a:cubicBezTo>
                    <a:pt x="774" y="437"/>
                    <a:pt x="774" y="437"/>
                    <a:pt x="774" y="437"/>
                  </a:cubicBezTo>
                  <a:cubicBezTo>
                    <a:pt x="775" y="437"/>
                    <a:pt x="775" y="437"/>
                    <a:pt x="775" y="437"/>
                  </a:cubicBezTo>
                  <a:cubicBezTo>
                    <a:pt x="775" y="436"/>
                    <a:pt x="775" y="436"/>
                    <a:pt x="775" y="436"/>
                  </a:cubicBezTo>
                  <a:cubicBezTo>
                    <a:pt x="776" y="436"/>
                    <a:pt x="776" y="436"/>
                    <a:pt x="776" y="436"/>
                  </a:cubicBezTo>
                  <a:cubicBezTo>
                    <a:pt x="776" y="433"/>
                    <a:pt x="776" y="432"/>
                    <a:pt x="776" y="432"/>
                  </a:cubicBezTo>
                  <a:cubicBezTo>
                    <a:pt x="779" y="432"/>
                    <a:pt x="778" y="432"/>
                    <a:pt x="779" y="432"/>
                  </a:cubicBezTo>
                  <a:cubicBezTo>
                    <a:pt x="779" y="431"/>
                    <a:pt x="779" y="431"/>
                    <a:pt x="779" y="431"/>
                  </a:cubicBezTo>
                  <a:cubicBezTo>
                    <a:pt x="780" y="431"/>
                    <a:pt x="780" y="431"/>
                    <a:pt x="780" y="431"/>
                  </a:cubicBezTo>
                  <a:cubicBezTo>
                    <a:pt x="780" y="430"/>
                    <a:pt x="780" y="430"/>
                    <a:pt x="780" y="430"/>
                  </a:cubicBezTo>
                  <a:cubicBezTo>
                    <a:pt x="781" y="430"/>
                    <a:pt x="781" y="430"/>
                    <a:pt x="781" y="430"/>
                  </a:cubicBezTo>
                  <a:cubicBezTo>
                    <a:pt x="781" y="428"/>
                    <a:pt x="781" y="428"/>
                    <a:pt x="781" y="428"/>
                  </a:cubicBezTo>
                  <a:cubicBezTo>
                    <a:pt x="780" y="428"/>
                    <a:pt x="780" y="428"/>
                    <a:pt x="780" y="428"/>
                  </a:cubicBezTo>
                  <a:cubicBezTo>
                    <a:pt x="780" y="427"/>
                    <a:pt x="780" y="427"/>
                    <a:pt x="780" y="427"/>
                  </a:cubicBezTo>
                  <a:cubicBezTo>
                    <a:pt x="783" y="427"/>
                    <a:pt x="782" y="427"/>
                    <a:pt x="782" y="427"/>
                  </a:cubicBezTo>
                  <a:cubicBezTo>
                    <a:pt x="782" y="426"/>
                    <a:pt x="782" y="426"/>
                    <a:pt x="782" y="426"/>
                  </a:cubicBezTo>
                  <a:cubicBezTo>
                    <a:pt x="785" y="424"/>
                    <a:pt x="785" y="425"/>
                    <a:pt x="786" y="425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9" y="423"/>
                    <a:pt x="789" y="422"/>
                    <a:pt x="789" y="422"/>
                  </a:cubicBezTo>
                  <a:cubicBezTo>
                    <a:pt x="789" y="421"/>
                    <a:pt x="789" y="421"/>
                    <a:pt x="789" y="421"/>
                  </a:cubicBezTo>
                  <a:cubicBezTo>
                    <a:pt x="791" y="421"/>
                    <a:pt x="791" y="421"/>
                    <a:pt x="791" y="421"/>
                  </a:cubicBezTo>
                  <a:cubicBezTo>
                    <a:pt x="791" y="420"/>
                    <a:pt x="791" y="420"/>
                    <a:pt x="791" y="420"/>
                  </a:cubicBezTo>
                  <a:cubicBezTo>
                    <a:pt x="794" y="420"/>
                    <a:pt x="794" y="418"/>
                    <a:pt x="795" y="419"/>
                  </a:cubicBezTo>
                  <a:cubicBezTo>
                    <a:pt x="795" y="418"/>
                    <a:pt x="795" y="418"/>
                    <a:pt x="795" y="418"/>
                  </a:cubicBezTo>
                  <a:cubicBezTo>
                    <a:pt x="796" y="418"/>
                    <a:pt x="796" y="418"/>
                    <a:pt x="796" y="418"/>
                  </a:cubicBezTo>
                  <a:cubicBezTo>
                    <a:pt x="796" y="415"/>
                    <a:pt x="796" y="416"/>
                    <a:pt x="796" y="415"/>
                  </a:cubicBezTo>
                  <a:cubicBezTo>
                    <a:pt x="798" y="415"/>
                    <a:pt x="798" y="415"/>
                    <a:pt x="798" y="415"/>
                  </a:cubicBezTo>
                  <a:cubicBezTo>
                    <a:pt x="798" y="414"/>
                    <a:pt x="798" y="414"/>
                    <a:pt x="798" y="414"/>
                  </a:cubicBezTo>
                  <a:cubicBezTo>
                    <a:pt x="799" y="414"/>
                    <a:pt x="799" y="414"/>
                    <a:pt x="799" y="414"/>
                  </a:cubicBezTo>
                  <a:cubicBezTo>
                    <a:pt x="799" y="413"/>
                    <a:pt x="799" y="413"/>
                    <a:pt x="799" y="413"/>
                  </a:cubicBezTo>
                  <a:cubicBezTo>
                    <a:pt x="800" y="413"/>
                    <a:pt x="800" y="413"/>
                    <a:pt x="800" y="413"/>
                  </a:cubicBezTo>
                  <a:cubicBezTo>
                    <a:pt x="800" y="412"/>
                    <a:pt x="800" y="412"/>
                    <a:pt x="800" y="412"/>
                  </a:cubicBezTo>
                  <a:cubicBezTo>
                    <a:pt x="801" y="412"/>
                    <a:pt x="801" y="412"/>
                    <a:pt x="801" y="412"/>
                  </a:cubicBezTo>
                  <a:cubicBezTo>
                    <a:pt x="801" y="411"/>
                    <a:pt x="801" y="411"/>
                    <a:pt x="801" y="411"/>
                  </a:cubicBezTo>
                  <a:cubicBezTo>
                    <a:pt x="804" y="411"/>
                    <a:pt x="803" y="411"/>
                    <a:pt x="804" y="411"/>
                  </a:cubicBezTo>
                  <a:cubicBezTo>
                    <a:pt x="804" y="409"/>
                    <a:pt x="804" y="409"/>
                    <a:pt x="804" y="409"/>
                  </a:cubicBezTo>
                  <a:cubicBezTo>
                    <a:pt x="805" y="409"/>
                    <a:pt x="805" y="409"/>
                    <a:pt x="805" y="409"/>
                  </a:cubicBezTo>
                  <a:cubicBezTo>
                    <a:pt x="805" y="408"/>
                    <a:pt x="805" y="408"/>
                    <a:pt x="805" y="408"/>
                  </a:cubicBezTo>
                  <a:cubicBezTo>
                    <a:pt x="806" y="408"/>
                    <a:pt x="806" y="408"/>
                    <a:pt x="806" y="408"/>
                  </a:cubicBezTo>
                  <a:cubicBezTo>
                    <a:pt x="806" y="407"/>
                    <a:pt x="806" y="407"/>
                    <a:pt x="806" y="407"/>
                  </a:cubicBezTo>
                  <a:cubicBezTo>
                    <a:pt x="807" y="407"/>
                    <a:pt x="807" y="407"/>
                    <a:pt x="807" y="407"/>
                  </a:cubicBezTo>
                  <a:cubicBezTo>
                    <a:pt x="807" y="403"/>
                    <a:pt x="810" y="405"/>
                    <a:pt x="809" y="405"/>
                  </a:cubicBezTo>
                  <a:cubicBezTo>
                    <a:pt x="809" y="404"/>
                    <a:pt x="809" y="404"/>
                    <a:pt x="809" y="404"/>
                  </a:cubicBezTo>
                  <a:cubicBezTo>
                    <a:pt x="811" y="404"/>
                    <a:pt x="811" y="404"/>
                    <a:pt x="811" y="404"/>
                  </a:cubicBezTo>
                  <a:cubicBezTo>
                    <a:pt x="811" y="402"/>
                    <a:pt x="811" y="402"/>
                    <a:pt x="811" y="402"/>
                  </a:cubicBezTo>
                  <a:cubicBezTo>
                    <a:pt x="812" y="402"/>
                    <a:pt x="812" y="402"/>
                    <a:pt x="812" y="402"/>
                  </a:cubicBezTo>
                  <a:cubicBezTo>
                    <a:pt x="812" y="401"/>
                    <a:pt x="812" y="401"/>
                    <a:pt x="812" y="401"/>
                  </a:cubicBezTo>
                  <a:cubicBezTo>
                    <a:pt x="813" y="401"/>
                    <a:pt x="813" y="401"/>
                    <a:pt x="813" y="401"/>
                  </a:cubicBezTo>
                  <a:cubicBezTo>
                    <a:pt x="813" y="400"/>
                    <a:pt x="813" y="400"/>
                    <a:pt x="813" y="400"/>
                  </a:cubicBezTo>
                  <a:cubicBezTo>
                    <a:pt x="816" y="400"/>
                    <a:pt x="817" y="400"/>
                    <a:pt x="818" y="400"/>
                  </a:cubicBezTo>
                  <a:cubicBezTo>
                    <a:pt x="818" y="399"/>
                    <a:pt x="818" y="399"/>
                    <a:pt x="818" y="399"/>
                  </a:cubicBezTo>
                  <a:cubicBezTo>
                    <a:pt x="823" y="399"/>
                    <a:pt x="827" y="398"/>
                    <a:pt x="828" y="396"/>
                  </a:cubicBezTo>
                  <a:cubicBezTo>
                    <a:pt x="828" y="398"/>
                    <a:pt x="828" y="398"/>
                    <a:pt x="828" y="398"/>
                  </a:cubicBezTo>
                  <a:cubicBezTo>
                    <a:pt x="835" y="395"/>
                    <a:pt x="842" y="395"/>
                    <a:pt x="847" y="395"/>
                  </a:cubicBezTo>
                  <a:cubicBezTo>
                    <a:pt x="847" y="394"/>
                    <a:pt x="847" y="394"/>
                    <a:pt x="847" y="394"/>
                  </a:cubicBezTo>
                  <a:cubicBezTo>
                    <a:pt x="856" y="394"/>
                    <a:pt x="861" y="390"/>
                    <a:pt x="866" y="390"/>
                  </a:cubicBezTo>
                  <a:cubicBezTo>
                    <a:pt x="866" y="389"/>
                    <a:pt x="866" y="389"/>
                    <a:pt x="866" y="389"/>
                  </a:cubicBezTo>
                  <a:cubicBezTo>
                    <a:pt x="874" y="390"/>
                    <a:pt x="879" y="385"/>
                    <a:pt x="883" y="386"/>
                  </a:cubicBezTo>
                  <a:cubicBezTo>
                    <a:pt x="883" y="385"/>
                    <a:pt x="883" y="385"/>
                    <a:pt x="883" y="385"/>
                  </a:cubicBezTo>
                  <a:cubicBezTo>
                    <a:pt x="886" y="385"/>
                    <a:pt x="885" y="385"/>
                    <a:pt x="885" y="385"/>
                  </a:cubicBezTo>
                  <a:cubicBezTo>
                    <a:pt x="885" y="383"/>
                    <a:pt x="885" y="383"/>
                    <a:pt x="885" y="383"/>
                  </a:cubicBezTo>
                  <a:cubicBezTo>
                    <a:pt x="888" y="383"/>
                    <a:pt x="889" y="383"/>
                    <a:pt x="889" y="383"/>
                  </a:cubicBezTo>
                  <a:cubicBezTo>
                    <a:pt x="889" y="382"/>
                    <a:pt x="889" y="382"/>
                    <a:pt x="889" y="382"/>
                  </a:cubicBezTo>
                  <a:cubicBezTo>
                    <a:pt x="892" y="382"/>
                    <a:pt x="891" y="382"/>
                    <a:pt x="891" y="382"/>
                  </a:cubicBezTo>
                  <a:cubicBezTo>
                    <a:pt x="891" y="381"/>
                    <a:pt x="891" y="381"/>
                    <a:pt x="891" y="381"/>
                  </a:cubicBezTo>
                  <a:cubicBezTo>
                    <a:pt x="893" y="381"/>
                    <a:pt x="893" y="381"/>
                    <a:pt x="893" y="381"/>
                  </a:cubicBezTo>
                  <a:cubicBezTo>
                    <a:pt x="893" y="380"/>
                    <a:pt x="893" y="380"/>
                    <a:pt x="893" y="380"/>
                  </a:cubicBezTo>
                  <a:cubicBezTo>
                    <a:pt x="895" y="380"/>
                    <a:pt x="896" y="380"/>
                    <a:pt x="896" y="380"/>
                  </a:cubicBezTo>
                  <a:cubicBezTo>
                    <a:pt x="896" y="379"/>
                    <a:pt x="896" y="379"/>
                    <a:pt x="896" y="379"/>
                  </a:cubicBezTo>
                  <a:cubicBezTo>
                    <a:pt x="900" y="378"/>
                    <a:pt x="901" y="377"/>
                    <a:pt x="903" y="377"/>
                  </a:cubicBezTo>
                  <a:cubicBezTo>
                    <a:pt x="903" y="376"/>
                    <a:pt x="903" y="376"/>
                    <a:pt x="903" y="376"/>
                  </a:cubicBezTo>
                  <a:cubicBezTo>
                    <a:pt x="908" y="376"/>
                    <a:pt x="912" y="374"/>
                    <a:pt x="915" y="375"/>
                  </a:cubicBezTo>
                  <a:cubicBezTo>
                    <a:pt x="915" y="374"/>
                    <a:pt x="915" y="374"/>
                    <a:pt x="915" y="374"/>
                  </a:cubicBezTo>
                  <a:cubicBezTo>
                    <a:pt x="918" y="374"/>
                    <a:pt x="917" y="374"/>
                    <a:pt x="917" y="374"/>
                  </a:cubicBezTo>
                  <a:cubicBezTo>
                    <a:pt x="917" y="375"/>
                    <a:pt x="917" y="375"/>
                    <a:pt x="917" y="375"/>
                  </a:cubicBezTo>
                  <a:cubicBezTo>
                    <a:pt x="920" y="375"/>
                    <a:pt x="921" y="375"/>
                    <a:pt x="921" y="375"/>
                  </a:cubicBezTo>
                  <a:cubicBezTo>
                    <a:pt x="921" y="374"/>
                    <a:pt x="921" y="374"/>
                    <a:pt x="921" y="374"/>
                  </a:cubicBezTo>
                  <a:cubicBezTo>
                    <a:pt x="928" y="374"/>
                    <a:pt x="932" y="372"/>
                    <a:pt x="936" y="373"/>
                  </a:cubicBezTo>
                  <a:cubicBezTo>
                    <a:pt x="936" y="371"/>
                    <a:pt x="936" y="371"/>
                    <a:pt x="936" y="371"/>
                  </a:cubicBezTo>
                  <a:cubicBezTo>
                    <a:pt x="939" y="371"/>
                    <a:pt x="939" y="371"/>
                    <a:pt x="939" y="371"/>
                  </a:cubicBezTo>
                  <a:cubicBezTo>
                    <a:pt x="939" y="369"/>
                    <a:pt x="939" y="369"/>
                    <a:pt x="939" y="369"/>
                  </a:cubicBezTo>
                  <a:cubicBezTo>
                    <a:pt x="943" y="370"/>
                    <a:pt x="944" y="366"/>
                    <a:pt x="946" y="367"/>
                  </a:cubicBezTo>
                  <a:cubicBezTo>
                    <a:pt x="946" y="366"/>
                    <a:pt x="946" y="366"/>
                    <a:pt x="946" y="366"/>
                  </a:cubicBezTo>
                  <a:cubicBezTo>
                    <a:pt x="947" y="366"/>
                    <a:pt x="947" y="366"/>
                    <a:pt x="947" y="366"/>
                  </a:cubicBezTo>
                  <a:cubicBezTo>
                    <a:pt x="947" y="364"/>
                    <a:pt x="947" y="364"/>
                    <a:pt x="947" y="364"/>
                  </a:cubicBezTo>
                  <a:cubicBezTo>
                    <a:pt x="948" y="364"/>
                    <a:pt x="948" y="364"/>
                    <a:pt x="948" y="364"/>
                  </a:cubicBezTo>
                  <a:cubicBezTo>
                    <a:pt x="948" y="363"/>
                    <a:pt x="948" y="363"/>
                    <a:pt x="948" y="363"/>
                  </a:cubicBezTo>
                  <a:cubicBezTo>
                    <a:pt x="951" y="363"/>
                    <a:pt x="952" y="363"/>
                    <a:pt x="952" y="363"/>
                  </a:cubicBezTo>
                  <a:cubicBezTo>
                    <a:pt x="952" y="362"/>
                    <a:pt x="952" y="362"/>
                    <a:pt x="952" y="362"/>
                  </a:cubicBezTo>
                  <a:cubicBezTo>
                    <a:pt x="955" y="361"/>
                    <a:pt x="955" y="360"/>
                    <a:pt x="955" y="361"/>
                  </a:cubicBezTo>
                  <a:cubicBezTo>
                    <a:pt x="955" y="360"/>
                    <a:pt x="955" y="360"/>
                    <a:pt x="955" y="360"/>
                  </a:cubicBezTo>
                  <a:cubicBezTo>
                    <a:pt x="957" y="360"/>
                    <a:pt x="957" y="360"/>
                    <a:pt x="957" y="360"/>
                  </a:cubicBezTo>
                  <a:cubicBezTo>
                    <a:pt x="957" y="358"/>
                    <a:pt x="957" y="358"/>
                    <a:pt x="957" y="358"/>
                  </a:cubicBezTo>
                  <a:cubicBezTo>
                    <a:pt x="959" y="358"/>
                    <a:pt x="959" y="358"/>
                    <a:pt x="959" y="358"/>
                  </a:cubicBezTo>
                  <a:cubicBezTo>
                    <a:pt x="959" y="361"/>
                    <a:pt x="959" y="361"/>
                    <a:pt x="959" y="361"/>
                  </a:cubicBezTo>
                  <a:cubicBezTo>
                    <a:pt x="962" y="361"/>
                    <a:pt x="963" y="361"/>
                    <a:pt x="964" y="361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5" y="362"/>
                    <a:pt x="965" y="361"/>
                    <a:pt x="966" y="361"/>
                  </a:cubicBezTo>
                  <a:cubicBezTo>
                    <a:pt x="966" y="360"/>
                    <a:pt x="966" y="360"/>
                    <a:pt x="966" y="360"/>
                  </a:cubicBezTo>
                  <a:cubicBezTo>
                    <a:pt x="978" y="359"/>
                    <a:pt x="987" y="352"/>
                    <a:pt x="994" y="350"/>
                  </a:cubicBezTo>
                  <a:cubicBezTo>
                    <a:pt x="994" y="349"/>
                    <a:pt x="994" y="349"/>
                    <a:pt x="994" y="349"/>
                  </a:cubicBezTo>
                  <a:cubicBezTo>
                    <a:pt x="996" y="349"/>
                    <a:pt x="996" y="349"/>
                    <a:pt x="996" y="349"/>
                  </a:cubicBezTo>
                  <a:cubicBezTo>
                    <a:pt x="1004" y="338"/>
                    <a:pt x="1007" y="330"/>
                    <a:pt x="1006" y="320"/>
                  </a:cubicBezTo>
                  <a:cubicBezTo>
                    <a:pt x="1005" y="320"/>
                    <a:pt x="1005" y="320"/>
                    <a:pt x="1005" y="320"/>
                  </a:cubicBezTo>
                  <a:cubicBezTo>
                    <a:pt x="1005" y="319"/>
                    <a:pt x="1005" y="319"/>
                    <a:pt x="1005" y="319"/>
                  </a:cubicBezTo>
                  <a:cubicBezTo>
                    <a:pt x="1008" y="318"/>
                    <a:pt x="1010" y="318"/>
                    <a:pt x="1011" y="318"/>
                  </a:cubicBezTo>
                  <a:cubicBezTo>
                    <a:pt x="1011" y="317"/>
                    <a:pt x="1011" y="317"/>
                    <a:pt x="1011" y="317"/>
                  </a:cubicBezTo>
                  <a:cubicBezTo>
                    <a:pt x="1014" y="317"/>
                    <a:pt x="1014" y="317"/>
                    <a:pt x="1015" y="317"/>
                  </a:cubicBezTo>
                  <a:cubicBezTo>
                    <a:pt x="1015" y="318"/>
                    <a:pt x="1015" y="318"/>
                    <a:pt x="1015" y="318"/>
                  </a:cubicBezTo>
                  <a:cubicBezTo>
                    <a:pt x="1017" y="318"/>
                    <a:pt x="1017" y="318"/>
                    <a:pt x="1017" y="318"/>
                  </a:cubicBezTo>
                  <a:cubicBezTo>
                    <a:pt x="1017" y="319"/>
                    <a:pt x="1017" y="319"/>
                    <a:pt x="1017" y="319"/>
                  </a:cubicBezTo>
                  <a:cubicBezTo>
                    <a:pt x="1020" y="319"/>
                    <a:pt x="1019" y="319"/>
                    <a:pt x="1019" y="319"/>
                  </a:cubicBezTo>
                  <a:cubicBezTo>
                    <a:pt x="1019" y="320"/>
                    <a:pt x="1019" y="320"/>
                    <a:pt x="1019" y="320"/>
                  </a:cubicBezTo>
                  <a:cubicBezTo>
                    <a:pt x="1021" y="320"/>
                    <a:pt x="1021" y="320"/>
                    <a:pt x="1021" y="320"/>
                  </a:cubicBezTo>
                  <a:cubicBezTo>
                    <a:pt x="1021" y="322"/>
                    <a:pt x="1021" y="322"/>
                    <a:pt x="1021" y="322"/>
                  </a:cubicBezTo>
                  <a:cubicBezTo>
                    <a:pt x="1019" y="322"/>
                    <a:pt x="1019" y="322"/>
                    <a:pt x="1019" y="322"/>
                  </a:cubicBezTo>
                  <a:cubicBezTo>
                    <a:pt x="1021" y="323"/>
                    <a:pt x="1020" y="323"/>
                    <a:pt x="1021" y="324"/>
                  </a:cubicBezTo>
                  <a:cubicBezTo>
                    <a:pt x="1027" y="325"/>
                    <a:pt x="1031" y="323"/>
                    <a:pt x="1032" y="323"/>
                  </a:cubicBezTo>
                  <a:cubicBezTo>
                    <a:pt x="1032" y="324"/>
                    <a:pt x="1032" y="324"/>
                    <a:pt x="1032" y="324"/>
                  </a:cubicBezTo>
                  <a:cubicBezTo>
                    <a:pt x="1031" y="324"/>
                    <a:pt x="1031" y="324"/>
                    <a:pt x="1031" y="324"/>
                  </a:cubicBezTo>
                  <a:cubicBezTo>
                    <a:pt x="1031" y="329"/>
                    <a:pt x="1031" y="333"/>
                    <a:pt x="1031" y="336"/>
                  </a:cubicBezTo>
                  <a:cubicBezTo>
                    <a:pt x="1032" y="336"/>
                    <a:pt x="1032" y="336"/>
                    <a:pt x="1032" y="336"/>
                  </a:cubicBezTo>
                  <a:cubicBezTo>
                    <a:pt x="1032" y="339"/>
                    <a:pt x="1032" y="340"/>
                    <a:pt x="1032" y="341"/>
                  </a:cubicBezTo>
                  <a:cubicBezTo>
                    <a:pt x="1034" y="341"/>
                    <a:pt x="1034" y="341"/>
                    <a:pt x="1034" y="341"/>
                  </a:cubicBezTo>
                  <a:cubicBezTo>
                    <a:pt x="1035" y="346"/>
                    <a:pt x="1039" y="345"/>
                    <a:pt x="1038" y="345"/>
                  </a:cubicBezTo>
                  <a:cubicBezTo>
                    <a:pt x="1038" y="347"/>
                    <a:pt x="1038" y="347"/>
                    <a:pt x="1038" y="347"/>
                  </a:cubicBezTo>
                  <a:cubicBezTo>
                    <a:pt x="1041" y="347"/>
                    <a:pt x="1040" y="347"/>
                    <a:pt x="1041" y="347"/>
                  </a:cubicBezTo>
                  <a:cubicBezTo>
                    <a:pt x="1040" y="351"/>
                    <a:pt x="1045" y="351"/>
                    <a:pt x="1047" y="351"/>
                  </a:cubicBezTo>
                  <a:cubicBezTo>
                    <a:pt x="1047" y="353"/>
                    <a:pt x="1047" y="353"/>
                    <a:pt x="1047" y="353"/>
                  </a:cubicBezTo>
                  <a:cubicBezTo>
                    <a:pt x="1048" y="353"/>
                    <a:pt x="1048" y="353"/>
                    <a:pt x="1048" y="353"/>
                  </a:cubicBezTo>
                  <a:cubicBezTo>
                    <a:pt x="1048" y="354"/>
                    <a:pt x="1048" y="354"/>
                    <a:pt x="1048" y="354"/>
                  </a:cubicBezTo>
                  <a:cubicBezTo>
                    <a:pt x="1052" y="353"/>
                    <a:pt x="1053" y="355"/>
                    <a:pt x="1054" y="355"/>
                  </a:cubicBezTo>
                  <a:cubicBezTo>
                    <a:pt x="1054" y="356"/>
                    <a:pt x="1054" y="356"/>
                    <a:pt x="1054" y="356"/>
                  </a:cubicBezTo>
                  <a:cubicBezTo>
                    <a:pt x="1053" y="356"/>
                    <a:pt x="1053" y="356"/>
                    <a:pt x="1053" y="356"/>
                  </a:cubicBezTo>
                  <a:cubicBezTo>
                    <a:pt x="1053" y="357"/>
                    <a:pt x="1053" y="357"/>
                    <a:pt x="1053" y="357"/>
                  </a:cubicBezTo>
                  <a:cubicBezTo>
                    <a:pt x="1054" y="357"/>
                    <a:pt x="1054" y="357"/>
                    <a:pt x="1054" y="357"/>
                  </a:cubicBezTo>
                  <a:cubicBezTo>
                    <a:pt x="1054" y="358"/>
                    <a:pt x="1054" y="358"/>
                    <a:pt x="1054" y="358"/>
                  </a:cubicBezTo>
                  <a:cubicBezTo>
                    <a:pt x="1055" y="358"/>
                    <a:pt x="1055" y="358"/>
                    <a:pt x="1055" y="358"/>
                  </a:cubicBezTo>
                  <a:cubicBezTo>
                    <a:pt x="1055" y="360"/>
                    <a:pt x="1055" y="360"/>
                    <a:pt x="1055" y="360"/>
                  </a:cubicBezTo>
                  <a:cubicBezTo>
                    <a:pt x="1056" y="360"/>
                    <a:pt x="1056" y="360"/>
                    <a:pt x="1056" y="360"/>
                  </a:cubicBezTo>
                  <a:cubicBezTo>
                    <a:pt x="1056" y="361"/>
                    <a:pt x="1056" y="361"/>
                    <a:pt x="1056" y="361"/>
                  </a:cubicBezTo>
                  <a:cubicBezTo>
                    <a:pt x="1057" y="361"/>
                    <a:pt x="1057" y="361"/>
                    <a:pt x="1057" y="361"/>
                  </a:cubicBezTo>
                  <a:cubicBezTo>
                    <a:pt x="1057" y="362"/>
                    <a:pt x="1057" y="362"/>
                    <a:pt x="1057" y="362"/>
                  </a:cubicBezTo>
                  <a:cubicBezTo>
                    <a:pt x="1063" y="362"/>
                    <a:pt x="1063" y="364"/>
                    <a:pt x="1066" y="363"/>
                  </a:cubicBezTo>
                  <a:cubicBezTo>
                    <a:pt x="1066" y="366"/>
                    <a:pt x="1066" y="365"/>
                    <a:pt x="1066" y="366"/>
                  </a:cubicBezTo>
                  <a:cubicBezTo>
                    <a:pt x="1068" y="366"/>
                    <a:pt x="1068" y="366"/>
                    <a:pt x="1068" y="366"/>
                  </a:cubicBezTo>
                  <a:cubicBezTo>
                    <a:pt x="1068" y="367"/>
                    <a:pt x="1068" y="367"/>
                    <a:pt x="1068" y="367"/>
                  </a:cubicBezTo>
                  <a:cubicBezTo>
                    <a:pt x="1074" y="367"/>
                    <a:pt x="1076" y="366"/>
                    <a:pt x="1079" y="366"/>
                  </a:cubicBezTo>
                  <a:cubicBezTo>
                    <a:pt x="1079" y="367"/>
                    <a:pt x="1079" y="367"/>
                    <a:pt x="1079" y="367"/>
                  </a:cubicBezTo>
                  <a:cubicBezTo>
                    <a:pt x="1082" y="364"/>
                    <a:pt x="1087" y="366"/>
                    <a:pt x="1088" y="366"/>
                  </a:cubicBezTo>
                  <a:cubicBezTo>
                    <a:pt x="1088" y="367"/>
                    <a:pt x="1088" y="367"/>
                    <a:pt x="1088" y="367"/>
                  </a:cubicBezTo>
                  <a:cubicBezTo>
                    <a:pt x="1091" y="367"/>
                    <a:pt x="1090" y="367"/>
                    <a:pt x="1091" y="367"/>
                  </a:cubicBezTo>
                  <a:cubicBezTo>
                    <a:pt x="1091" y="368"/>
                    <a:pt x="1091" y="368"/>
                    <a:pt x="1091" y="368"/>
                  </a:cubicBezTo>
                  <a:cubicBezTo>
                    <a:pt x="1095" y="369"/>
                    <a:pt x="1098" y="369"/>
                    <a:pt x="1100" y="368"/>
                  </a:cubicBezTo>
                  <a:cubicBezTo>
                    <a:pt x="1100" y="369"/>
                    <a:pt x="1100" y="369"/>
                    <a:pt x="1100" y="369"/>
                  </a:cubicBezTo>
                  <a:cubicBezTo>
                    <a:pt x="1112" y="367"/>
                    <a:pt x="1124" y="358"/>
                    <a:pt x="1130" y="351"/>
                  </a:cubicBezTo>
                  <a:cubicBezTo>
                    <a:pt x="1141" y="344"/>
                    <a:pt x="1144" y="336"/>
                    <a:pt x="1151" y="331"/>
                  </a:cubicBezTo>
                  <a:cubicBezTo>
                    <a:pt x="1153" y="332"/>
                    <a:pt x="1152" y="333"/>
                    <a:pt x="1152" y="334"/>
                  </a:cubicBezTo>
                  <a:cubicBezTo>
                    <a:pt x="1155" y="333"/>
                    <a:pt x="1154" y="335"/>
                    <a:pt x="1155" y="335"/>
                  </a:cubicBezTo>
                  <a:cubicBezTo>
                    <a:pt x="1158" y="331"/>
                    <a:pt x="1162" y="336"/>
                    <a:pt x="1164" y="335"/>
                  </a:cubicBezTo>
                  <a:cubicBezTo>
                    <a:pt x="1164" y="336"/>
                    <a:pt x="1164" y="336"/>
                    <a:pt x="1164" y="336"/>
                  </a:cubicBezTo>
                  <a:cubicBezTo>
                    <a:pt x="1169" y="335"/>
                    <a:pt x="1169" y="341"/>
                    <a:pt x="1171" y="339"/>
                  </a:cubicBezTo>
                  <a:cubicBezTo>
                    <a:pt x="1171" y="341"/>
                    <a:pt x="1171" y="341"/>
                    <a:pt x="1171" y="341"/>
                  </a:cubicBezTo>
                  <a:cubicBezTo>
                    <a:pt x="1175" y="341"/>
                    <a:pt x="1176" y="343"/>
                    <a:pt x="1176" y="344"/>
                  </a:cubicBezTo>
                  <a:cubicBezTo>
                    <a:pt x="1177" y="344"/>
                    <a:pt x="1177" y="344"/>
                    <a:pt x="1177" y="344"/>
                  </a:cubicBezTo>
                  <a:cubicBezTo>
                    <a:pt x="1177" y="347"/>
                    <a:pt x="1177" y="346"/>
                    <a:pt x="1177" y="347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9" y="349"/>
                    <a:pt x="1180" y="350"/>
                    <a:pt x="1180" y="350"/>
                  </a:cubicBezTo>
                  <a:cubicBezTo>
                    <a:pt x="1181" y="350"/>
                    <a:pt x="1181" y="350"/>
                    <a:pt x="1181" y="350"/>
                  </a:cubicBezTo>
                  <a:cubicBezTo>
                    <a:pt x="1182" y="353"/>
                    <a:pt x="1182" y="354"/>
                    <a:pt x="1182" y="355"/>
                  </a:cubicBezTo>
                  <a:cubicBezTo>
                    <a:pt x="1183" y="355"/>
                    <a:pt x="1183" y="355"/>
                    <a:pt x="1183" y="355"/>
                  </a:cubicBezTo>
                  <a:cubicBezTo>
                    <a:pt x="1182" y="361"/>
                    <a:pt x="1185" y="364"/>
                    <a:pt x="1185" y="367"/>
                  </a:cubicBezTo>
                  <a:cubicBezTo>
                    <a:pt x="1187" y="367"/>
                    <a:pt x="1187" y="367"/>
                    <a:pt x="1187" y="367"/>
                  </a:cubicBezTo>
                  <a:cubicBezTo>
                    <a:pt x="1187" y="368"/>
                    <a:pt x="1187" y="368"/>
                    <a:pt x="1187" y="368"/>
                  </a:cubicBezTo>
                  <a:cubicBezTo>
                    <a:pt x="1188" y="368"/>
                    <a:pt x="1188" y="368"/>
                    <a:pt x="1188" y="368"/>
                  </a:cubicBezTo>
                  <a:cubicBezTo>
                    <a:pt x="1188" y="369"/>
                    <a:pt x="1188" y="369"/>
                    <a:pt x="1188" y="369"/>
                  </a:cubicBezTo>
                  <a:cubicBezTo>
                    <a:pt x="1191" y="369"/>
                    <a:pt x="1190" y="369"/>
                    <a:pt x="1190" y="369"/>
                  </a:cubicBezTo>
                  <a:cubicBezTo>
                    <a:pt x="1190" y="370"/>
                    <a:pt x="1190" y="370"/>
                    <a:pt x="1190" y="370"/>
                  </a:cubicBezTo>
                  <a:cubicBezTo>
                    <a:pt x="1196" y="371"/>
                    <a:pt x="1198" y="377"/>
                    <a:pt x="1202" y="376"/>
                  </a:cubicBezTo>
                  <a:cubicBezTo>
                    <a:pt x="1202" y="377"/>
                    <a:pt x="1202" y="377"/>
                    <a:pt x="1202" y="377"/>
                  </a:cubicBezTo>
                  <a:cubicBezTo>
                    <a:pt x="1206" y="377"/>
                    <a:pt x="1206" y="379"/>
                    <a:pt x="1206" y="380"/>
                  </a:cubicBezTo>
                  <a:cubicBezTo>
                    <a:pt x="1212" y="382"/>
                    <a:pt x="1217" y="382"/>
                    <a:pt x="1222" y="382"/>
                  </a:cubicBezTo>
                  <a:cubicBezTo>
                    <a:pt x="1222" y="385"/>
                    <a:pt x="1222" y="384"/>
                    <a:pt x="1222" y="385"/>
                  </a:cubicBezTo>
                  <a:cubicBezTo>
                    <a:pt x="1223" y="385"/>
                    <a:pt x="1223" y="385"/>
                    <a:pt x="1223" y="385"/>
                  </a:cubicBezTo>
                  <a:cubicBezTo>
                    <a:pt x="1223" y="386"/>
                    <a:pt x="1223" y="386"/>
                    <a:pt x="1223" y="386"/>
                  </a:cubicBezTo>
                  <a:cubicBezTo>
                    <a:pt x="1225" y="386"/>
                    <a:pt x="1225" y="386"/>
                    <a:pt x="1225" y="386"/>
                  </a:cubicBezTo>
                  <a:cubicBezTo>
                    <a:pt x="1224" y="390"/>
                    <a:pt x="1231" y="387"/>
                    <a:pt x="1231" y="388"/>
                  </a:cubicBezTo>
                  <a:cubicBezTo>
                    <a:pt x="1231" y="389"/>
                    <a:pt x="1231" y="389"/>
                    <a:pt x="1231" y="389"/>
                  </a:cubicBezTo>
                  <a:cubicBezTo>
                    <a:pt x="1232" y="389"/>
                    <a:pt x="1232" y="389"/>
                    <a:pt x="1232" y="389"/>
                  </a:cubicBezTo>
                  <a:cubicBezTo>
                    <a:pt x="1232" y="390"/>
                    <a:pt x="1232" y="390"/>
                    <a:pt x="1232" y="390"/>
                  </a:cubicBezTo>
                  <a:cubicBezTo>
                    <a:pt x="1236" y="391"/>
                    <a:pt x="1239" y="389"/>
                    <a:pt x="1240" y="389"/>
                  </a:cubicBezTo>
                  <a:cubicBezTo>
                    <a:pt x="1240" y="388"/>
                    <a:pt x="1240" y="388"/>
                    <a:pt x="1240" y="388"/>
                  </a:cubicBezTo>
                  <a:cubicBezTo>
                    <a:pt x="1243" y="388"/>
                    <a:pt x="1242" y="388"/>
                    <a:pt x="1242" y="388"/>
                  </a:cubicBezTo>
                  <a:cubicBezTo>
                    <a:pt x="1242" y="387"/>
                    <a:pt x="1242" y="387"/>
                    <a:pt x="1242" y="387"/>
                  </a:cubicBezTo>
                  <a:cubicBezTo>
                    <a:pt x="1246" y="387"/>
                    <a:pt x="1244" y="384"/>
                    <a:pt x="1245" y="385"/>
                  </a:cubicBezTo>
                  <a:cubicBezTo>
                    <a:pt x="1248" y="384"/>
                    <a:pt x="1247" y="382"/>
                    <a:pt x="1247" y="382"/>
                  </a:cubicBezTo>
                  <a:cubicBezTo>
                    <a:pt x="1248" y="382"/>
                    <a:pt x="1248" y="382"/>
                    <a:pt x="1248" y="382"/>
                  </a:cubicBezTo>
                  <a:cubicBezTo>
                    <a:pt x="1248" y="379"/>
                    <a:pt x="1251" y="380"/>
                    <a:pt x="1251" y="380"/>
                  </a:cubicBezTo>
                  <a:cubicBezTo>
                    <a:pt x="1251" y="377"/>
                    <a:pt x="1251" y="378"/>
                    <a:pt x="1251" y="377"/>
                  </a:cubicBezTo>
                  <a:cubicBezTo>
                    <a:pt x="1252" y="377"/>
                    <a:pt x="1252" y="377"/>
                    <a:pt x="1252" y="377"/>
                  </a:cubicBezTo>
                  <a:cubicBezTo>
                    <a:pt x="1252" y="375"/>
                    <a:pt x="1252" y="374"/>
                    <a:pt x="1252" y="374"/>
                  </a:cubicBezTo>
                  <a:cubicBezTo>
                    <a:pt x="1253" y="374"/>
                    <a:pt x="1253" y="374"/>
                    <a:pt x="1253" y="374"/>
                  </a:cubicBezTo>
                  <a:cubicBezTo>
                    <a:pt x="1253" y="371"/>
                    <a:pt x="1253" y="372"/>
                    <a:pt x="1253" y="371"/>
                  </a:cubicBezTo>
                  <a:cubicBezTo>
                    <a:pt x="1252" y="371"/>
                    <a:pt x="1252" y="371"/>
                    <a:pt x="1252" y="371"/>
                  </a:cubicBezTo>
                  <a:cubicBezTo>
                    <a:pt x="1252" y="369"/>
                    <a:pt x="1252" y="368"/>
                    <a:pt x="1252" y="368"/>
                  </a:cubicBezTo>
                  <a:cubicBezTo>
                    <a:pt x="1253" y="369"/>
                    <a:pt x="1253" y="369"/>
                    <a:pt x="1253" y="369"/>
                  </a:cubicBezTo>
                  <a:cubicBezTo>
                    <a:pt x="1253" y="363"/>
                    <a:pt x="1253" y="355"/>
                    <a:pt x="1258" y="356"/>
                  </a:cubicBezTo>
                  <a:cubicBezTo>
                    <a:pt x="1258" y="357"/>
                    <a:pt x="1258" y="357"/>
                    <a:pt x="1258" y="357"/>
                  </a:cubicBezTo>
                  <a:cubicBezTo>
                    <a:pt x="1260" y="357"/>
                    <a:pt x="1260" y="359"/>
                    <a:pt x="1260" y="358"/>
                  </a:cubicBezTo>
                  <a:cubicBezTo>
                    <a:pt x="1262" y="356"/>
                    <a:pt x="1263" y="358"/>
                    <a:pt x="1264" y="357"/>
                  </a:cubicBezTo>
                  <a:cubicBezTo>
                    <a:pt x="1264" y="356"/>
                    <a:pt x="1264" y="356"/>
                    <a:pt x="1264" y="356"/>
                  </a:cubicBezTo>
                  <a:cubicBezTo>
                    <a:pt x="1278" y="352"/>
                    <a:pt x="1293" y="355"/>
                    <a:pt x="1305" y="356"/>
                  </a:cubicBezTo>
                  <a:cubicBezTo>
                    <a:pt x="1305" y="357"/>
                    <a:pt x="1305" y="357"/>
                    <a:pt x="1305" y="357"/>
                  </a:cubicBezTo>
                  <a:cubicBezTo>
                    <a:pt x="1308" y="357"/>
                    <a:pt x="1307" y="357"/>
                    <a:pt x="1308" y="357"/>
                  </a:cubicBezTo>
                  <a:cubicBezTo>
                    <a:pt x="1308" y="358"/>
                    <a:pt x="1308" y="358"/>
                    <a:pt x="1308" y="358"/>
                  </a:cubicBezTo>
                  <a:cubicBezTo>
                    <a:pt x="1312" y="359"/>
                    <a:pt x="1311" y="364"/>
                    <a:pt x="1311" y="366"/>
                  </a:cubicBezTo>
                  <a:cubicBezTo>
                    <a:pt x="1312" y="366"/>
                    <a:pt x="1312" y="366"/>
                    <a:pt x="1312" y="366"/>
                  </a:cubicBezTo>
                  <a:cubicBezTo>
                    <a:pt x="1312" y="368"/>
                    <a:pt x="1312" y="368"/>
                    <a:pt x="1312" y="368"/>
                  </a:cubicBezTo>
                  <a:cubicBezTo>
                    <a:pt x="1314" y="368"/>
                    <a:pt x="1314" y="368"/>
                    <a:pt x="1314" y="368"/>
                  </a:cubicBezTo>
                  <a:cubicBezTo>
                    <a:pt x="1313" y="372"/>
                    <a:pt x="1317" y="370"/>
                    <a:pt x="1317" y="370"/>
                  </a:cubicBezTo>
                  <a:cubicBezTo>
                    <a:pt x="1317" y="371"/>
                    <a:pt x="1317" y="371"/>
                    <a:pt x="1317" y="371"/>
                  </a:cubicBezTo>
                  <a:cubicBezTo>
                    <a:pt x="1326" y="372"/>
                    <a:pt x="1331" y="371"/>
                    <a:pt x="1336" y="370"/>
                  </a:cubicBezTo>
                  <a:cubicBezTo>
                    <a:pt x="1336" y="369"/>
                    <a:pt x="1336" y="369"/>
                    <a:pt x="1336" y="369"/>
                  </a:cubicBezTo>
                  <a:cubicBezTo>
                    <a:pt x="1339" y="369"/>
                    <a:pt x="1339" y="369"/>
                    <a:pt x="1340" y="369"/>
                  </a:cubicBezTo>
                  <a:cubicBezTo>
                    <a:pt x="1340" y="368"/>
                    <a:pt x="1340" y="368"/>
                    <a:pt x="1340" y="368"/>
                  </a:cubicBezTo>
                  <a:cubicBezTo>
                    <a:pt x="1342" y="368"/>
                    <a:pt x="1342" y="368"/>
                    <a:pt x="1342" y="368"/>
                  </a:cubicBezTo>
                  <a:cubicBezTo>
                    <a:pt x="1342" y="367"/>
                    <a:pt x="1342" y="367"/>
                    <a:pt x="1342" y="367"/>
                  </a:cubicBezTo>
                  <a:cubicBezTo>
                    <a:pt x="1346" y="367"/>
                    <a:pt x="1347" y="365"/>
                    <a:pt x="1348" y="366"/>
                  </a:cubicBezTo>
                  <a:cubicBezTo>
                    <a:pt x="1348" y="364"/>
                    <a:pt x="1348" y="364"/>
                    <a:pt x="1348" y="364"/>
                  </a:cubicBezTo>
                  <a:cubicBezTo>
                    <a:pt x="1351" y="364"/>
                    <a:pt x="1350" y="364"/>
                    <a:pt x="1350" y="364"/>
                  </a:cubicBezTo>
                  <a:cubicBezTo>
                    <a:pt x="1350" y="367"/>
                    <a:pt x="1349" y="367"/>
                    <a:pt x="1349" y="367"/>
                  </a:cubicBezTo>
                  <a:cubicBezTo>
                    <a:pt x="1350" y="367"/>
                    <a:pt x="1350" y="367"/>
                    <a:pt x="1350" y="367"/>
                  </a:cubicBezTo>
                  <a:cubicBezTo>
                    <a:pt x="1350" y="368"/>
                    <a:pt x="1350" y="368"/>
                    <a:pt x="1350" y="368"/>
                  </a:cubicBezTo>
                  <a:cubicBezTo>
                    <a:pt x="1356" y="369"/>
                    <a:pt x="1359" y="366"/>
                    <a:pt x="1362" y="367"/>
                  </a:cubicBezTo>
                  <a:cubicBezTo>
                    <a:pt x="1362" y="366"/>
                    <a:pt x="1362" y="366"/>
                    <a:pt x="1362" y="366"/>
                  </a:cubicBezTo>
                  <a:cubicBezTo>
                    <a:pt x="1366" y="366"/>
                    <a:pt x="1368" y="368"/>
                    <a:pt x="1369" y="368"/>
                  </a:cubicBezTo>
                  <a:cubicBezTo>
                    <a:pt x="1369" y="369"/>
                    <a:pt x="1369" y="369"/>
                    <a:pt x="1369" y="369"/>
                  </a:cubicBezTo>
                  <a:cubicBezTo>
                    <a:pt x="1370" y="369"/>
                    <a:pt x="1370" y="369"/>
                    <a:pt x="1370" y="369"/>
                  </a:cubicBezTo>
                  <a:cubicBezTo>
                    <a:pt x="1370" y="368"/>
                    <a:pt x="1370" y="368"/>
                    <a:pt x="1370" y="368"/>
                  </a:cubicBezTo>
                  <a:cubicBezTo>
                    <a:pt x="1374" y="368"/>
                    <a:pt x="1375" y="368"/>
                    <a:pt x="1376" y="368"/>
                  </a:cubicBezTo>
                  <a:cubicBezTo>
                    <a:pt x="1376" y="369"/>
                    <a:pt x="1376" y="369"/>
                    <a:pt x="1376" y="369"/>
                  </a:cubicBezTo>
                  <a:cubicBezTo>
                    <a:pt x="1378" y="369"/>
                    <a:pt x="1378" y="369"/>
                    <a:pt x="1378" y="369"/>
                  </a:cubicBezTo>
                  <a:cubicBezTo>
                    <a:pt x="1378" y="370"/>
                    <a:pt x="1378" y="370"/>
                    <a:pt x="1378" y="370"/>
                  </a:cubicBezTo>
                  <a:cubicBezTo>
                    <a:pt x="1384" y="375"/>
                    <a:pt x="1388" y="371"/>
                    <a:pt x="1392" y="369"/>
                  </a:cubicBezTo>
                  <a:cubicBezTo>
                    <a:pt x="1392" y="368"/>
                    <a:pt x="1392" y="368"/>
                    <a:pt x="1392" y="368"/>
                  </a:cubicBezTo>
                  <a:cubicBezTo>
                    <a:pt x="1393" y="368"/>
                    <a:pt x="1393" y="368"/>
                    <a:pt x="1393" y="368"/>
                  </a:cubicBezTo>
                  <a:cubicBezTo>
                    <a:pt x="1395" y="364"/>
                    <a:pt x="1394" y="360"/>
                    <a:pt x="1394" y="357"/>
                  </a:cubicBezTo>
                  <a:cubicBezTo>
                    <a:pt x="1395" y="357"/>
                    <a:pt x="1395" y="357"/>
                    <a:pt x="1395" y="357"/>
                  </a:cubicBezTo>
                  <a:cubicBezTo>
                    <a:pt x="1395" y="354"/>
                    <a:pt x="1395" y="351"/>
                    <a:pt x="1395" y="350"/>
                  </a:cubicBezTo>
                  <a:cubicBezTo>
                    <a:pt x="1397" y="350"/>
                    <a:pt x="1397" y="350"/>
                    <a:pt x="1397" y="350"/>
                  </a:cubicBezTo>
                  <a:cubicBezTo>
                    <a:pt x="1397" y="349"/>
                    <a:pt x="1397" y="349"/>
                    <a:pt x="1397" y="349"/>
                  </a:cubicBezTo>
                  <a:cubicBezTo>
                    <a:pt x="1398" y="349"/>
                    <a:pt x="1398" y="349"/>
                    <a:pt x="1398" y="349"/>
                  </a:cubicBezTo>
                  <a:cubicBezTo>
                    <a:pt x="1398" y="348"/>
                    <a:pt x="1398" y="348"/>
                    <a:pt x="1398" y="348"/>
                  </a:cubicBezTo>
                  <a:cubicBezTo>
                    <a:pt x="1400" y="348"/>
                    <a:pt x="1400" y="348"/>
                    <a:pt x="1400" y="348"/>
                  </a:cubicBezTo>
                  <a:cubicBezTo>
                    <a:pt x="1400" y="349"/>
                    <a:pt x="1400" y="349"/>
                    <a:pt x="1400" y="349"/>
                  </a:cubicBezTo>
                  <a:cubicBezTo>
                    <a:pt x="1403" y="349"/>
                    <a:pt x="1403" y="349"/>
                    <a:pt x="1404" y="349"/>
                  </a:cubicBezTo>
                  <a:cubicBezTo>
                    <a:pt x="1404" y="348"/>
                    <a:pt x="1404" y="348"/>
                    <a:pt x="1404" y="348"/>
                  </a:cubicBezTo>
                  <a:cubicBezTo>
                    <a:pt x="1406" y="347"/>
                    <a:pt x="1407" y="346"/>
                    <a:pt x="1407" y="347"/>
                  </a:cubicBezTo>
                  <a:cubicBezTo>
                    <a:pt x="1407" y="345"/>
                    <a:pt x="1407" y="345"/>
                    <a:pt x="1407" y="345"/>
                  </a:cubicBezTo>
                  <a:cubicBezTo>
                    <a:pt x="1408" y="345"/>
                    <a:pt x="1408" y="345"/>
                    <a:pt x="1408" y="345"/>
                  </a:cubicBezTo>
                  <a:cubicBezTo>
                    <a:pt x="1408" y="347"/>
                    <a:pt x="1408" y="347"/>
                    <a:pt x="1408" y="347"/>
                  </a:cubicBezTo>
                  <a:cubicBezTo>
                    <a:pt x="1410" y="347"/>
                    <a:pt x="1410" y="347"/>
                    <a:pt x="1410" y="347"/>
                  </a:cubicBezTo>
                  <a:cubicBezTo>
                    <a:pt x="1410" y="345"/>
                    <a:pt x="1410" y="345"/>
                    <a:pt x="1410" y="345"/>
                  </a:cubicBezTo>
                  <a:cubicBezTo>
                    <a:pt x="1412" y="346"/>
                    <a:pt x="1412" y="344"/>
                    <a:pt x="1412" y="344"/>
                  </a:cubicBezTo>
                  <a:cubicBezTo>
                    <a:pt x="1412" y="347"/>
                    <a:pt x="1412" y="348"/>
                    <a:pt x="1412" y="349"/>
                  </a:cubicBezTo>
                  <a:cubicBezTo>
                    <a:pt x="1413" y="349"/>
                    <a:pt x="1413" y="349"/>
                    <a:pt x="1413" y="349"/>
                  </a:cubicBezTo>
                  <a:cubicBezTo>
                    <a:pt x="1413" y="351"/>
                    <a:pt x="1412" y="351"/>
                    <a:pt x="1412" y="351"/>
                  </a:cubicBezTo>
                  <a:cubicBezTo>
                    <a:pt x="1414" y="353"/>
                    <a:pt x="1413" y="353"/>
                    <a:pt x="1413" y="354"/>
                  </a:cubicBezTo>
                  <a:cubicBezTo>
                    <a:pt x="1414" y="354"/>
                    <a:pt x="1414" y="354"/>
                    <a:pt x="1414" y="354"/>
                  </a:cubicBezTo>
                  <a:cubicBezTo>
                    <a:pt x="1414" y="355"/>
                    <a:pt x="1414" y="355"/>
                    <a:pt x="1414" y="355"/>
                  </a:cubicBezTo>
                  <a:cubicBezTo>
                    <a:pt x="1418" y="355"/>
                    <a:pt x="1419" y="357"/>
                    <a:pt x="1419" y="358"/>
                  </a:cubicBezTo>
                  <a:cubicBezTo>
                    <a:pt x="1422" y="358"/>
                    <a:pt x="1423" y="358"/>
                    <a:pt x="1424" y="358"/>
                  </a:cubicBezTo>
                  <a:cubicBezTo>
                    <a:pt x="1424" y="357"/>
                    <a:pt x="1424" y="357"/>
                    <a:pt x="1424" y="357"/>
                  </a:cubicBezTo>
                  <a:cubicBezTo>
                    <a:pt x="1427" y="357"/>
                    <a:pt x="1428" y="357"/>
                    <a:pt x="1429" y="357"/>
                  </a:cubicBezTo>
                  <a:cubicBezTo>
                    <a:pt x="1429" y="358"/>
                    <a:pt x="1429" y="358"/>
                    <a:pt x="1429" y="358"/>
                  </a:cubicBezTo>
                  <a:cubicBezTo>
                    <a:pt x="1430" y="358"/>
                    <a:pt x="1430" y="358"/>
                    <a:pt x="1430" y="358"/>
                  </a:cubicBezTo>
                  <a:cubicBezTo>
                    <a:pt x="1430" y="360"/>
                    <a:pt x="1430" y="360"/>
                    <a:pt x="1430" y="360"/>
                  </a:cubicBezTo>
                  <a:cubicBezTo>
                    <a:pt x="1431" y="360"/>
                    <a:pt x="1431" y="360"/>
                    <a:pt x="1431" y="360"/>
                  </a:cubicBezTo>
                  <a:cubicBezTo>
                    <a:pt x="1431" y="361"/>
                    <a:pt x="1431" y="361"/>
                    <a:pt x="1431" y="361"/>
                  </a:cubicBezTo>
                  <a:cubicBezTo>
                    <a:pt x="1435" y="361"/>
                    <a:pt x="1436" y="359"/>
                    <a:pt x="1437" y="360"/>
                  </a:cubicBezTo>
                  <a:cubicBezTo>
                    <a:pt x="1437" y="358"/>
                    <a:pt x="1437" y="358"/>
                    <a:pt x="1437" y="358"/>
                  </a:cubicBezTo>
                  <a:cubicBezTo>
                    <a:pt x="1440" y="358"/>
                    <a:pt x="1441" y="358"/>
                    <a:pt x="1442" y="358"/>
                  </a:cubicBezTo>
                  <a:cubicBezTo>
                    <a:pt x="1442" y="357"/>
                    <a:pt x="1442" y="357"/>
                    <a:pt x="1442" y="357"/>
                  </a:cubicBezTo>
                  <a:cubicBezTo>
                    <a:pt x="1444" y="357"/>
                    <a:pt x="1445" y="357"/>
                    <a:pt x="1445" y="357"/>
                  </a:cubicBezTo>
                  <a:cubicBezTo>
                    <a:pt x="1445" y="356"/>
                    <a:pt x="1445" y="356"/>
                    <a:pt x="1445" y="356"/>
                  </a:cubicBezTo>
                  <a:cubicBezTo>
                    <a:pt x="1455" y="357"/>
                    <a:pt x="1462" y="352"/>
                    <a:pt x="1470" y="354"/>
                  </a:cubicBezTo>
                  <a:cubicBezTo>
                    <a:pt x="1470" y="353"/>
                    <a:pt x="1470" y="353"/>
                    <a:pt x="1470" y="353"/>
                  </a:cubicBezTo>
                  <a:cubicBezTo>
                    <a:pt x="1477" y="356"/>
                    <a:pt x="1482" y="344"/>
                    <a:pt x="1485" y="349"/>
                  </a:cubicBezTo>
                  <a:cubicBezTo>
                    <a:pt x="1485" y="348"/>
                    <a:pt x="1485" y="348"/>
                    <a:pt x="1485" y="348"/>
                  </a:cubicBezTo>
                  <a:cubicBezTo>
                    <a:pt x="1487" y="348"/>
                    <a:pt x="1487" y="348"/>
                    <a:pt x="1487" y="348"/>
                  </a:cubicBezTo>
                  <a:cubicBezTo>
                    <a:pt x="1487" y="349"/>
                    <a:pt x="1487" y="349"/>
                    <a:pt x="1487" y="349"/>
                  </a:cubicBezTo>
                  <a:cubicBezTo>
                    <a:pt x="1490" y="349"/>
                    <a:pt x="1491" y="351"/>
                    <a:pt x="1491" y="350"/>
                  </a:cubicBezTo>
                  <a:cubicBezTo>
                    <a:pt x="1491" y="349"/>
                    <a:pt x="1491" y="349"/>
                    <a:pt x="1491" y="349"/>
                  </a:cubicBezTo>
                  <a:cubicBezTo>
                    <a:pt x="1493" y="350"/>
                    <a:pt x="1493" y="350"/>
                    <a:pt x="1493" y="350"/>
                  </a:cubicBezTo>
                  <a:cubicBezTo>
                    <a:pt x="1494" y="349"/>
                    <a:pt x="1494" y="349"/>
                    <a:pt x="1494" y="349"/>
                  </a:cubicBezTo>
                  <a:cubicBezTo>
                    <a:pt x="1495" y="350"/>
                    <a:pt x="1495" y="350"/>
                    <a:pt x="1495" y="350"/>
                  </a:cubicBezTo>
                  <a:cubicBezTo>
                    <a:pt x="1495" y="349"/>
                    <a:pt x="1495" y="349"/>
                    <a:pt x="1495" y="349"/>
                  </a:cubicBezTo>
                  <a:cubicBezTo>
                    <a:pt x="1496" y="349"/>
                    <a:pt x="1496" y="349"/>
                    <a:pt x="1496" y="349"/>
                  </a:cubicBezTo>
                  <a:cubicBezTo>
                    <a:pt x="1496" y="348"/>
                    <a:pt x="1496" y="348"/>
                    <a:pt x="1496" y="348"/>
                  </a:cubicBezTo>
                  <a:cubicBezTo>
                    <a:pt x="1497" y="348"/>
                    <a:pt x="1497" y="348"/>
                    <a:pt x="1497" y="348"/>
                  </a:cubicBezTo>
                  <a:cubicBezTo>
                    <a:pt x="1497" y="345"/>
                    <a:pt x="1497" y="346"/>
                    <a:pt x="1497" y="345"/>
                  </a:cubicBezTo>
                  <a:cubicBezTo>
                    <a:pt x="1499" y="345"/>
                    <a:pt x="1499" y="345"/>
                    <a:pt x="1499" y="345"/>
                  </a:cubicBezTo>
                  <a:cubicBezTo>
                    <a:pt x="1499" y="347"/>
                    <a:pt x="1499" y="347"/>
                    <a:pt x="1499" y="347"/>
                  </a:cubicBezTo>
                  <a:cubicBezTo>
                    <a:pt x="1501" y="347"/>
                    <a:pt x="1501" y="347"/>
                    <a:pt x="1501" y="347"/>
                  </a:cubicBezTo>
                  <a:cubicBezTo>
                    <a:pt x="1501" y="345"/>
                    <a:pt x="1501" y="345"/>
                    <a:pt x="1501" y="345"/>
                  </a:cubicBezTo>
                  <a:cubicBezTo>
                    <a:pt x="1504" y="346"/>
                    <a:pt x="1505" y="344"/>
                    <a:pt x="1506" y="344"/>
                  </a:cubicBezTo>
                  <a:cubicBezTo>
                    <a:pt x="1506" y="343"/>
                    <a:pt x="1506" y="343"/>
                    <a:pt x="1506" y="343"/>
                  </a:cubicBezTo>
                  <a:cubicBezTo>
                    <a:pt x="1509" y="342"/>
                    <a:pt x="1510" y="342"/>
                    <a:pt x="1512" y="342"/>
                  </a:cubicBezTo>
                  <a:cubicBezTo>
                    <a:pt x="1512" y="341"/>
                    <a:pt x="1512" y="341"/>
                    <a:pt x="1512" y="341"/>
                  </a:cubicBezTo>
                  <a:cubicBezTo>
                    <a:pt x="1515" y="340"/>
                    <a:pt x="1515" y="339"/>
                    <a:pt x="1516" y="339"/>
                  </a:cubicBezTo>
                  <a:cubicBezTo>
                    <a:pt x="1516" y="337"/>
                    <a:pt x="1516" y="337"/>
                    <a:pt x="1516" y="337"/>
                  </a:cubicBezTo>
                  <a:cubicBezTo>
                    <a:pt x="1518" y="337"/>
                    <a:pt x="1518" y="337"/>
                    <a:pt x="1518" y="337"/>
                  </a:cubicBezTo>
                  <a:cubicBezTo>
                    <a:pt x="1518" y="336"/>
                    <a:pt x="1518" y="336"/>
                    <a:pt x="1518" y="336"/>
                  </a:cubicBezTo>
                  <a:cubicBezTo>
                    <a:pt x="1519" y="336"/>
                    <a:pt x="1519" y="336"/>
                    <a:pt x="1519" y="336"/>
                  </a:cubicBezTo>
                  <a:cubicBezTo>
                    <a:pt x="1519" y="333"/>
                    <a:pt x="1520" y="332"/>
                    <a:pt x="1520" y="332"/>
                  </a:cubicBezTo>
                  <a:cubicBezTo>
                    <a:pt x="1521" y="332"/>
                    <a:pt x="1521" y="332"/>
                    <a:pt x="1521" y="332"/>
                  </a:cubicBezTo>
                  <a:cubicBezTo>
                    <a:pt x="1521" y="330"/>
                    <a:pt x="1521" y="329"/>
                    <a:pt x="1521" y="329"/>
                  </a:cubicBezTo>
                  <a:cubicBezTo>
                    <a:pt x="1522" y="329"/>
                    <a:pt x="1522" y="329"/>
                    <a:pt x="1522" y="329"/>
                  </a:cubicBezTo>
                  <a:cubicBezTo>
                    <a:pt x="1521" y="324"/>
                    <a:pt x="1526" y="326"/>
                    <a:pt x="1527" y="325"/>
                  </a:cubicBezTo>
                  <a:cubicBezTo>
                    <a:pt x="1527" y="326"/>
                    <a:pt x="1527" y="326"/>
                    <a:pt x="1527" y="326"/>
                  </a:cubicBezTo>
                  <a:cubicBezTo>
                    <a:pt x="1531" y="327"/>
                    <a:pt x="1534" y="325"/>
                    <a:pt x="1535" y="325"/>
                  </a:cubicBezTo>
                  <a:cubicBezTo>
                    <a:pt x="1535" y="324"/>
                    <a:pt x="1535" y="324"/>
                    <a:pt x="1535" y="324"/>
                  </a:cubicBezTo>
                  <a:cubicBezTo>
                    <a:pt x="1536" y="324"/>
                    <a:pt x="1536" y="324"/>
                    <a:pt x="1536" y="324"/>
                  </a:cubicBezTo>
                  <a:cubicBezTo>
                    <a:pt x="1537" y="319"/>
                    <a:pt x="1541" y="317"/>
                    <a:pt x="1540" y="315"/>
                  </a:cubicBezTo>
                  <a:cubicBezTo>
                    <a:pt x="1541" y="315"/>
                    <a:pt x="1541" y="315"/>
                    <a:pt x="1541" y="315"/>
                  </a:cubicBezTo>
                  <a:cubicBezTo>
                    <a:pt x="1541" y="312"/>
                    <a:pt x="1541" y="312"/>
                    <a:pt x="1541" y="312"/>
                  </a:cubicBezTo>
                  <a:cubicBezTo>
                    <a:pt x="1542" y="312"/>
                    <a:pt x="1542" y="312"/>
                    <a:pt x="1542" y="312"/>
                  </a:cubicBezTo>
                  <a:cubicBezTo>
                    <a:pt x="1542" y="311"/>
                    <a:pt x="1542" y="311"/>
                    <a:pt x="1542" y="311"/>
                  </a:cubicBezTo>
                  <a:cubicBezTo>
                    <a:pt x="1544" y="311"/>
                    <a:pt x="1544" y="311"/>
                    <a:pt x="1544" y="311"/>
                  </a:cubicBezTo>
                  <a:cubicBezTo>
                    <a:pt x="1544" y="310"/>
                    <a:pt x="1544" y="310"/>
                    <a:pt x="1544" y="310"/>
                  </a:cubicBezTo>
                  <a:cubicBezTo>
                    <a:pt x="1546" y="310"/>
                    <a:pt x="1546" y="310"/>
                    <a:pt x="1546" y="310"/>
                  </a:cubicBezTo>
                  <a:cubicBezTo>
                    <a:pt x="1546" y="309"/>
                    <a:pt x="1546" y="309"/>
                    <a:pt x="1546" y="309"/>
                  </a:cubicBezTo>
                  <a:cubicBezTo>
                    <a:pt x="1547" y="309"/>
                    <a:pt x="1547" y="309"/>
                    <a:pt x="1547" y="309"/>
                  </a:cubicBezTo>
                  <a:cubicBezTo>
                    <a:pt x="1547" y="307"/>
                    <a:pt x="1547" y="307"/>
                    <a:pt x="1547" y="307"/>
                  </a:cubicBezTo>
                  <a:cubicBezTo>
                    <a:pt x="1551" y="308"/>
                    <a:pt x="1551" y="305"/>
                    <a:pt x="1551" y="305"/>
                  </a:cubicBezTo>
                  <a:cubicBezTo>
                    <a:pt x="1552" y="305"/>
                    <a:pt x="1552" y="305"/>
                    <a:pt x="1552" y="305"/>
                  </a:cubicBezTo>
                  <a:cubicBezTo>
                    <a:pt x="1553" y="301"/>
                    <a:pt x="1553" y="301"/>
                    <a:pt x="1553" y="300"/>
                  </a:cubicBezTo>
                  <a:cubicBezTo>
                    <a:pt x="1554" y="300"/>
                    <a:pt x="1554" y="300"/>
                    <a:pt x="1554" y="300"/>
                  </a:cubicBezTo>
                  <a:cubicBezTo>
                    <a:pt x="1554" y="299"/>
                    <a:pt x="1554" y="299"/>
                    <a:pt x="1554" y="299"/>
                  </a:cubicBezTo>
                  <a:cubicBezTo>
                    <a:pt x="1557" y="299"/>
                    <a:pt x="1558" y="299"/>
                    <a:pt x="1558" y="299"/>
                  </a:cubicBezTo>
                  <a:cubicBezTo>
                    <a:pt x="1558" y="298"/>
                    <a:pt x="1558" y="298"/>
                    <a:pt x="1558" y="298"/>
                  </a:cubicBezTo>
                  <a:cubicBezTo>
                    <a:pt x="1561" y="298"/>
                    <a:pt x="1562" y="296"/>
                    <a:pt x="1563" y="297"/>
                  </a:cubicBezTo>
                  <a:cubicBezTo>
                    <a:pt x="1563" y="296"/>
                    <a:pt x="1563" y="296"/>
                    <a:pt x="1563" y="296"/>
                  </a:cubicBezTo>
                  <a:cubicBezTo>
                    <a:pt x="1565" y="296"/>
                    <a:pt x="1566" y="297"/>
                    <a:pt x="1566" y="297"/>
                  </a:cubicBezTo>
                  <a:cubicBezTo>
                    <a:pt x="1566" y="296"/>
                    <a:pt x="1566" y="296"/>
                    <a:pt x="1566" y="296"/>
                  </a:cubicBezTo>
                  <a:cubicBezTo>
                    <a:pt x="1569" y="295"/>
                    <a:pt x="1569" y="294"/>
                    <a:pt x="1570" y="294"/>
                  </a:cubicBezTo>
                  <a:cubicBezTo>
                    <a:pt x="1570" y="293"/>
                    <a:pt x="1570" y="293"/>
                    <a:pt x="1570" y="293"/>
                  </a:cubicBezTo>
                  <a:cubicBezTo>
                    <a:pt x="1571" y="293"/>
                    <a:pt x="1571" y="293"/>
                    <a:pt x="1571" y="293"/>
                  </a:cubicBezTo>
                  <a:cubicBezTo>
                    <a:pt x="1571" y="292"/>
                    <a:pt x="1571" y="292"/>
                    <a:pt x="1571" y="292"/>
                  </a:cubicBezTo>
                  <a:cubicBezTo>
                    <a:pt x="1572" y="292"/>
                    <a:pt x="1572" y="292"/>
                    <a:pt x="1572" y="292"/>
                  </a:cubicBezTo>
                  <a:cubicBezTo>
                    <a:pt x="1572" y="291"/>
                    <a:pt x="1572" y="291"/>
                    <a:pt x="1572" y="291"/>
                  </a:cubicBezTo>
                  <a:cubicBezTo>
                    <a:pt x="1575" y="290"/>
                    <a:pt x="1575" y="289"/>
                    <a:pt x="1576" y="290"/>
                  </a:cubicBezTo>
                  <a:cubicBezTo>
                    <a:pt x="1576" y="288"/>
                    <a:pt x="1576" y="288"/>
                    <a:pt x="1576" y="288"/>
                  </a:cubicBezTo>
                  <a:cubicBezTo>
                    <a:pt x="1580" y="288"/>
                    <a:pt x="1579" y="282"/>
                    <a:pt x="1582" y="280"/>
                  </a:cubicBezTo>
                  <a:cubicBezTo>
                    <a:pt x="1582" y="281"/>
                    <a:pt x="1582" y="281"/>
                    <a:pt x="1582" y="281"/>
                  </a:cubicBezTo>
                  <a:cubicBezTo>
                    <a:pt x="1585" y="280"/>
                    <a:pt x="1587" y="280"/>
                    <a:pt x="1589" y="280"/>
                  </a:cubicBezTo>
                  <a:cubicBezTo>
                    <a:pt x="1589" y="281"/>
                    <a:pt x="1589" y="281"/>
                    <a:pt x="1589" y="281"/>
                  </a:cubicBezTo>
                  <a:cubicBezTo>
                    <a:pt x="1594" y="282"/>
                    <a:pt x="1598" y="280"/>
                    <a:pt x="1598" y="278"/>
                  </a:cubicBezTo>
                  <a:cubicBezTo>
                    <a:pt x="1599" y="278"/>
                    <a:pt x="1599" y="278"/>
                    <a:pt x="1599" y="278"/>
                  </a:cubicBezTo>
                  <a:cubicBezTo>
                    <a:pt x="1599" y="277"/>
                    <a:pt x="1599" y="277"/>
                    <a:pt x="1599" y="277"/>
                  </a:cubicBezTo>
                  <a:cubicBezTo>
                    <a:pt x="1601" y="277"/>
                    <a:pt x="1601" y="277"/>
                    <a:pt x="1601" y="277"/>
                  </a:cubicBezTo>
                  <a:cubicBezTo>
                    <a:pt x="1601" y="275"/>
                    <a:pt x="1601" y="275"/>
                    <a:pt x="1601" y="275"/>
                  </a:cubicBezTo>
                  <a:cubicBezTo>
                    <a:pt x="1602" y="275"/>
                    <a:pt x="1602" y="275"/>
                    <a:pt x="1602" y="275"/>
                  </a:cubicBezTo>
                  <a:cubicBezTo>
                    <a:pt x="1602" y="274"/>
                    <a:pt x="1602" y="274"/>
                    <a:pt x="1602" y="274"/>
                  </a:cubicBezTo>
                  <a:cubicBezTo>
                    <a:pt x="1603" y="274"/>
                    <a:pt x="1603" y="274"/>
                    <a:pt x="1603" y="274"/>
                  </a:cubicBezTo>
                  <a:cubicBezTo>
                    <a:pt x="1603" y="273"/>
                    <a:pt x="1603" y="273"/>
                    <a:pt x="1603" y="273"/>
                  </a:cubicBezTo>
                  <a:cubicBezTo>
                    <a:pt x="1604" y="273"/>
                    <a:pt x="1604" y="273"/>
                    <a:pt x="1604" y="273"/>
                  </a:cubicBezTo>
                  <a:cubicBezTo>
                    <a:pt x="1604" y="270"/>
                    <a:pt x="1604" y="271"/>
                    <a:pt x="1604" y="271"/>
                  </a:cubicBezTo>
                  <a:cubicBezTo>
                    <a:pt x="1605" y="271"/>
                    <a:pt x="1605" y="271"/>
                    <a:pt x="1605" y="271"/>
                  </a:cubicBezTo>
                  <a:cubicBezTo>
                    <a:pt x="1605" y="269"/>
                    <a:pt x="1605" y="269"/>
                    <a:pt x="1605" y="269"/>
                  </a:cubicBezTo>
                  <a:cubicBezTo>
                    <a:pt x="1606" y="269"/>
                    <a:pt x="1606" y="269"/>
                    <a:pt x="1606" y="269"/>
                  </a:cubicBezTo>
                  <a:cubicBezTo>
                    <a:pt x="1607" y="265"/>
                    <a:pt x="1610" y="263"/>
                    <a:pt x="1612" y="264"/>
                  </a:cubicBezTo>
                  <a:cubicBezTo>
                    <a:pt x="1612" y="262"/>
                    <a:pt x="1612" y="262"/>
                    <a:pt x="1612" y="262"/>
                  </a:cubicBezTo>
                  <a:cubicBezTo>
                    <a:pt x="1617" y="262"/>
                    <a:pt x="1620" y="262"/>
                    <a:pt x="1622" y="262"/>
                  </a:cubicBezTo>
                  <a:cubicBezTo>
                    <a:pt x="1622" y="264"/>
                    <a:pt x="1622" y="264"/>
                    <a:pt x="1622" y="264"/>
                  </a:cubicBezTo>
                  <a:cubicBezTo>
                    <a:pt x="1625" y="264"/>
                    <a:pt x="1624" y="264"/>
                    <a:pt x="1624" y="264"/>
                  </a:cubicBezTo>
                  <a:cubicBezTo>
                    <a:pt x="1624" y="265"/>
                    <a:pt x="1624" y="265"/>
                    <a:pt x="1624" y="265"/>
                  </a:cubicBezTo>
                  <a:cubicBezTo>
                    <a:pt x="1629" y="265"/>
                    <a:pt x="1631" y="267"/>
                    <a:pt x="1633" y="267"/>
                  </a:cubicBezTo>
                  <a:cubicBezTo>
                    <a:pt x="1633" y="268"/>
                    <a:pt x="1633" y="268"/>
                    <a:pt x="1633" y="268"/>
                  </a:cubicBezTo>
                  <a:cubicBezTo>
                    <a:pt x="1638" y="268"/>
                    <a:pt x="1642" y="268"/>
                    <a:pt x="1644" y="268"/>
                  </a:cubicBezTo>
                  <a:cubicBezTo>
                    <a:pt x="1644" y="269"/>
                    <a:pt x="1644" y="269"/>
                    <a:pt x="1644" y="269"/>
                  </a:cubicBezTo>
                  <a:cubicBezTo>
                    <a:pt x="1647" y="269"/>
                    <a:pt x="1647" y="268"/>
                    <a:pt x="1648" y="268"/>
                  </a:cubicBezTo>
                  <a:cubicBezTo>
                    <a:pt x="1648" y="267"/>
                    <a:pt x="1648" y="267"/>
                    <a:pt x="1648" y="267"/>
                  </a:cubicBezTo>
                  <a:cubicBezTo>
                    <a:pt x="1649" y="267"/>
                    <a:pt x="1649" y="267"/>
                    <a:pt x="1649" y="267"/>
                  </a:cubicBezTo>
                  <a:cubicBezTo>
                    <a:pt x="1651" y="261"/>
                    <a:pt x="1656" y="263"/>
                    <a:pt x="1659" y="262"/>
                  </a:cubicBezTo>
                  <a:cubicBezTo>
                    <a:pt x="1659" y="261"/>
                    <a:pt x="1659" y="261"/>
                    <a:pt x="1659" y="261"/>
                  </a:cubicBezTo>
                  <a:cubicBezTo>
                    <a:pt x="1663" y="261"/>
                    <a:pt x="1667" y="261"/>
                    <a:pt x="1669" y="261"/>
                  </a:cubicBezTo>
                  <a:cubicBezTo>
                    <a:pt x="1669" y="262"/>
                    <a:pt x="1669" y="262"/>
                    <a:pt x="1669" y="262"/>
                  </a:cubicBezTo>
                  <a:cubicBezTo>
                    <a:pt x="1670" y="262"/>
                    <a:pt x="1670" y="262"/>
                    <a:pt x="1670" y="262"/>
                  </a:cubicBezTo>
                  <a:cubicBezTo>
                    <a:pt x="1670" y="264"/>
                    <a:pt x="1670" y="264"/>
                    <a:pt x="1670" y="264"/>
                  </a:cubicBezTo>
                  <a:cubicBezTo>
                    <a:pt x="1677" y="265"/>
                    <a:pt x="1680" y="260"/>
                    <a:pt x="1684" y="260"/>
                  </a:cubicBezTo>
                  <a:cubicBezTo>
                    <a:pt x="1684" y="259"/>
                    <a:pt x="1684" y="259"/>
                    <a:pt x="1684" y="259"/>
                  </a:cubicBezTo>
                  <a:cubicBezTo>
                    <a:pt x="1686" y="258"/>
                    <a:pt x="1686" y="257"/>
                    <a:pt x="1687" y="258"/>
                  </a:cubicBezTo>
                  <a:cubicBezTo>
                    <a:pt x="1687" y="256"/>
                    <a:pt x="1687" y="256"/>
                    <a:pt x="1687" y="256"/>
                  </a:cubicBezTo>
                  <a:cubicBezTo>
                    <a:pt x="1690" y="257"/>
                    <a:pt x="1689" y="255"/>
                    <a:pt x="1689" y="255"/>
                  </a:cubicBezTo>
                  <a:cubicBezTo>
                    <a:pt x="1689" y="256"/>
                    <a:pt x="1689" y="256"/>
                    <a:pt x="1689" y="256"/>
                  </a:cubicBezTo>
                  <a:cubicBezTo>
                    <a:pt x="1692" y="256"/>
                    <a:pt x="1692" y="256"/>
                    <a:pt x="1692" y="256"/>
                  </a:cubicBezTo>
                  <a:cubicBezTo>
                    <a:pt x="1692" y="255"/>
                    <a:pt x="1692" y="255"/>
                    <a:pt x="1692" y="255"/>
                  </a:cubicBezTo>
                  <a:cubicBezTo>
                    <a:pt x="1695" y="254"/>
                    <a:pt x="1696" y="254"/>
                    <a:pt x="1697" y="254"/>
                  </a:cubicBezTo>
                  <a:cubicBezTo>
                    <a:pt x="1697" y="255"/>
                    <a:pt x="1697" y="255"/>
                    <a:pt x="1697" y="255"/>
                  </a:cubicBezTo>
                  <a:cubicBezTo>
                    <a:pt x="1698" y="255"/>
                    <a:pt x="1698" y="255"/>
                    <a:pt x="1698" y="255"/>
                  </a:cubicBezTo>
                  <a:cubicBezTo>
                    <a:pt x="1698" y="256"/>
                    <a:pt x="1698" y="256"/>
                    <a:pt x="1698" y="256"/>
                  </a:cubicBezTo>
                  <a:cubicBezTo>
                    <a:pt x="1700" y="256"/>
                    <a:pt x="1701" y="256"/>
                    <a:pt x="1701" y="256"/>
                  </a:cubicBezTo>
                  <a:cubicBezTo>
                    <a:pt x="1701" y="258"/>
                    <a:pt x="1701" y="258"/>
                    <a:pt x="1701" y="258"/>
                  </a:cubicBezTo>
                  <a:cubicBezTo>
                    <a:pt x="1705" y="258"/>
                    <a:pt x="1706" y="258"/>
                    <a:pt x="1707" y="258"/>
                  </a:cubicBezTo>
                  <a:cubicBezTo>
                    <a:pt x="1707" y="256"/>
                    <a:pt x="1707" y="256"/>
                    <a:pt x="1707" y="256"/>
                  </a:cubicBezTo>
                  <a:cubicBezTo>
                    <a:pt x="1712" y="256"/>
                    <a:pt x="1714" y="253"/>
                    <a:pt x="1717" y="253"/>
                  </a:cubicBezTo>
                  <a:cubicBezTo>
                    <a:pt x="1717" y="250"/>
                    <a:pt x="1718" y="250"/>
                    <a:pt x="1718" y="249"/>
                  </a:cubicBezTo>
                  <a:cubicBezTo>
                    <a:pt x="1721" y="249"/>
                    <a:pt x="1720" y="249"/>
                    <a:pt x="1720" y="249"/>
                  </a:cubicBezTo>
                  <a:cubicBezTo>
                    <a:pt x="1721" y="247"/>
                    <a:pt x="1722" y="246"/>
                    <a:pt x="1721" y="246"/>
                  </a:cubicBezTo>
                  <a:cubicBezTo>
                    <a:pt x="1723" y="246"/>
                    <a:pt x="1723" y="246"/>
                    <a:pt x="1723" y="246"/>
                  </a:cubicBezTo>
                  <a:cubicBezTo>
                    <a:pt x="1723" y="243"/>
                    <a:pt x="1723" y="244"/>
                    <a:pt x="1723" y="243"/>
                  </a:cubicBezTo>
                  <a:cubicBezTo>
                    <a:pt x="1724" y="243"/>
                    <a:pt x="1724" y="243"/>
                    <a:pt x="1724" y="243"/>
                  </a:cubicBezTo>
                  <a:cubicBezTo>
                    <a:pt x="1725" y="240"/>
                    <a:pt x="1727" y="238"/>
                    <a:pt x="1726" y="236"/>
                  </a:cubicBezTo>
                  <a:cubicBezTo>
                    <a:pt x="1727" y="236"/>
                    <a:pt x="1727" y="236"/>
                    <a:pt x="1727" y="236"/>
                  </a:cubicBezTo>
                  <a:cubicBezTo>
                    <a:pt x="1727" y="233"/>
                    <a:pt x="1727" y="232"/>
                    <a:pt x="1727" y="232"/>
                  </a:cubicBezTo>
                  <a:cubicBezTo>
                    <a:pt x="1729" y="232"/>
                    <a:pt x="1729" y="232"/>
                    <a:pt x="1729" y="232"/>
                  </a:cubicBezTo>
                  <a:cubicBezTo>
                    <a:pt x="1728" y="228"/>
                    <a:pt x="1730" y="228"/>
                    <a:pt x="1730" y="227"/>
                  </a:cubicBezTo>
                  <a:cubicBezTo>
                    <a:pt x="1731" y="227"/>
                    <a:pt x="1731" y="227"/>
                    <a:pt x="1731" y="227"/>
                  </a:cubicBezTo>
                  <a:cubicBezTo>
                    <a:pt x="1731" y="224"/>
                    <a:pt x="1731" y="225"/>
                    <a:pt x="1731" y="224"/>
                  </a:cubicBezTo>
                  <a:cubicBezTo>
                    <a:pt x="1736" y="225"/>
                    <a:pt x="1737" y="220"/>
                    <a:pt x="1739" y="221"/>
                  </a:cubicBezTo>
                  <a:cubicBezTo>
                    <a:pt x="1739" y="220"/>
                    <a:pt x="1739" y="220"/>
                    <a:pt x="1739" y="220"/>
                  </a:cubicBezTo>
                  <a:cubicBezTo>
                    <a:pt x="1743" y="218"/>
                    <a:pt x="1744" y="215"/>
                    <a:pt x="1746" y="216"/>
                  </a:cubicBezTo>
                  <a:cubicBezTo>
                    <a:pt x="1746" y="217"/>
                    <a:pt x="1746" y="217"/>
                    <a:pt x="1746" y="217"/>
                  </a:cubicBezTo>
                  <a:cubicBezTo>
                    <a:pt x="1750" y="218"/>
                    <a:pt x="1750" y="215"/>
                    <a:pt x="1751" y="216"/>
                  </a:cubicBezTo>
                  <a:cubicBezTo>
                    <a:pt x="1751" y="215"/>
                    <a:pt x="1751" y="215"/>
                    <a:pt x="1751" y="215"/>
                  </a:cubicBezTo>
                  <a:cubicBezTo>
                    <a:pt x="1752" y="215"/>
                    <a:pt x="1752" y="215"/>
                    <a:pt x="1752" y="215"/>
                  </a:cubicBezTo>
                  <a:cubicBezTo>
                    <a:pt x="1753" y="211"/>
                    <a:pt x="1755" y="210"/>
                    <a:pt x="1756" y="210"/>
                  </a:cubicBezTo>
                  <a:cubicBezTo>
                    <a:pt x="1756" y="209"/>
                    <a:pt x="1756" y="209"/>
                    <a:pt x="1756" y="209"/>
                  </a:cubicBezTo>
                  <a:cubicBezTo>
                    <a:pt x="1757" y="209"/>
                    <a:pt x="1757" y="209"/>
                    <a:pt x="1757" y="209"/>
                  </a:cubicBezTo>
                  <a:cubicBezTo>
                    <a:pt x="1757" y="208"/>
                    <a:pt x="1757" y="208"/>
                    <a:pt x="1757" y="208"/>
                  </a:cubicBezTo>
                  <a:cubicBezTo>
                    <a:pt x="1758" y="208"/>
                    <a:pt x="1758" y="208"/>
                    <a:pt x="1758" y="208"/>
                  </a:cubicBezTo>
                  <a:cubicBezTo>
                    <a:pt x="1759" y="205"/>
                    <a:pt x="1760" y="205"/>
                    <a:pt x="1759" y="204"/>
                  </a:cubicBezTo>
                  <a:cubicBezTo>
                    <a:pt x="1761" y="204"/>
                    <a:pt x="1761" y="204"/>
                    <a:pt x="1761" y="204"/>
                  </a:cubicBezTo>
                  <a:cubicBezTo>
                    <a:pt x="1761" y="203"/>
                    <a:pt x="1761" y="203"/>
                    <a:pt x="1761" y="203"/>
                  </a:cubicBezTo>
                  <a:cubicBezTo>
                    <a:pt x="1762" y="203"/>
                    <a:pt x="1762" y="203"/>
                    <a:pt x="1762" y="203"/>
                  </a:cubicBezTo>
                  <a:cubicBezTo>
                    <a:pt x="1762" y="202"/>
                    <a:pt x="1762" y="202"/>
                    <a:pt x="1762" y="202"/>
                  </a:cubicBezTo>
                  <a:cubicBezTo>
                    <a:pt x="1763" y="202"/>
                    <a:pt x="1763" y="202"/>
                    <a:pt x="1763" y="202"/>
                  </a:cubicBezTo>
                  <a:cubicBezTo>
                    <a:pt x="1763" y="201"/>
                    <a:pt x="1763" y="201"/>
                    <a:pt x="1763" y="201"/>
                  </a:cubicBezTo>
                  <a:cubicBezTo>
                    <a:pt x="1767" y="201"/>
                    <a:pt x="1767" y="197"/>
                    <a:pt x="1767" y="197"/>
                  </a:cubicBezTo>
                  <a:cubicBezTo>
                    <a:pt x="1768" y="197"/>
                    <a:pt x="1768" y="197"/>
                    <a:pt x="1768" y="197"/>
                  </a:cubicBezTo>
                  <a:cubicBezTo>
                    <a:pt x="1769" y="188"/>
                    <a:pt x="1771" y="183"/>
                    <a:pt x="1774" y="178"/>
                  </a:cubicBezTo>
                  <a:cubicBezTo>
                    <a:pt x="1775" y="178"/>
                    <a:pt x="1775" y="178"/>
                    <a:pt x="1775" y="178"/>
                  </a:cubicBezTo>
                  <a:cubicBezTo>
                    <a:pt x="1775" y="177"/>
                    <a:pt x="1775" y="177"/>
                    <a:pt x="1775" y="177"/>
                  </a:cubicBezTo>
                  <a:cubicBezTo>
                    <a:pt x="1778" y="177"/>
                    <a:pt x="1777" y="174"/>
                    <a:pt x="1777" y="175"/>
                  </a:cubicBezTo>
                  <a:cubicBezTo>
                    <a:pt x="1778" y="175"/>
                    <a:pt x="1778" y="175"/>
                    <a:pt x="1778" y="175"/>
                  </a:cubicBezTo>
                  <a:cubicBezTo>
                    <a:pt x="1778" y="173"/>
                    <a:pt x="1778" y="173"/>
                    <a:pt x="1778" y="173"/>
                  </a:cubicBezTo>
                  <a:cubicBezTo>
                    <a:pt x="1781" y="173"/>
                    <a:pt x="1780" y="173"/>
                    <a:pt x="1781" y="173"/>
                  </a:cubicBezTo>
                  <a:cubicBezTo>
                    <a:pt x="1781" y="172"/>
                    <a:pt x="1781" y="172"/>
                    <a:pt x="1781" y="172"/>
                  </a:cubicBezTo>
                  <a:cubicBezTo>
                    <a:pt x="1786" y="174"/>
                    <a:pt x="1788" y="169"/>
                    <a:pt x="1788" y="169"/>
                  </a:cubicBezTo>
                  <a:cubicBezTo>
                    <a:pt x="1789" y="169"/>
                    <a:pt x="1789" y="169"/>
                    <a:pt x="1789" y="169"/>
                  </a:cubicBezTo>
                  <a:cubicBezTo>
                    <a:pt x="1789" y="165"/>
                    <a:pt x="1793" y="165"/>
                    <a:pt x="1793" y="165"/>
                  </a:cubicBezTo>
                  <a:cubicBezTo>
                    <a:pt x="1793" y="164"/>
                    <a:pt x="1793" y="164"/>
                    <a:pt x="1793" y="164"/>
                  </a:cubicBezTo>
                  <a:cubicBezTo>
                    <a:pt x="1794" y="164"/>
                    <a:pt x="1794" y="164"/>
                    <a:pt x="1794" y="164"/>
                  </a:cubicBezTo>
                  <a:cubicBezTo>
                    <a:pt x="1794" y="163"/>
                    <a:pt x="1794" y="163"/>
                    <a:pt x="1794" y="163"/>
                  </a:cubicBezTo>
                  <a:cubicBezTo>
                    <a:pt x="1795" y="163"/>
                    <a:pt x="1795" y="163"/>
                    <a:pt x="1795" y="163"/>
                  </a:cubicBezTo>
                  <a:cubicBezTo>
                    <a:pt x="1795" y="162"/>
                    <a:pt x="1795" y="162"/>
                    <a:pt x="1795" y="162"/>
                  </a:cubicBezTo>
                  <a:cubicBezTo>
                    <a:pt x="1796" y="162"/>
                    <a:pt x="1796" y="162"/>
                    <a:pt x="1796" y="162"/>
                  </a:cubicBezTo>
                  <a:cubicBezTo>
                    <a:pt x="1796" y="160"/>
                    <a:pt x="1796" y="160"/>
                    <a:pt x="1796" y="160"/>
                  </a:cubicBezTo>
                  <a:cubicBezTo>
                    <a:pt x="1797" y="160"/>
                    <a:pt x="1797" y="160"/>
                    <a:pt x="1797" y="160"/>
                  </a:cubicBezTo>
                  <a:cubicBezTo>
                    <a:pt x="1797" y="159"/>
                    <a:pt x="1797" y="159"/>
                    <a:pt x="1797" y="159"/>
                  </a:cubicBezTo>
                  <a:cubicBezTo>
                    <a:pt x="1799" y="159"/>
                    <a:pt x="1799" y="159"/>
                    <a:pt x="1799" y="159"/>
                  </a:cubicBezTo>
                  <a:cubicBezTo>
                    <a:pt x="1799" y="155"/>
                    <a:pt x="1803" y="151"/>
                    <a:pt x="1802" y="150"/>
                  </a:cubicBezTo>
                  <a:cubicBezTo>
                    <a:pt x="1803" y="150"/>
                    <a:pt x="1803" y="150"/>
                    <a:pt x="1803" y="150"/>
                  </a:cubicBezTo>
                  <a:cubicBezTo>
                    <a:pt x="1803" y="147"/>
                    <a:pt x="1803" y="148"/>
                    <a:pt x="1803" y="147"/>
                  </a:cubicBezTo>
                  <a:cubicBezTo>
                    <a:pt x="1805" y="147"/>
                    <a:pt x="1805" y="147"/>
                    <a:pt x="1805" y="147"/>
                  </a:cubicBezTo>
                  <a:cubicBezTo>
                    <a:pt x="1805" y="144"/>
                    <a:pt x="1805" y="143"/>
                    <a:pt x="1805" y="143"/>
                  </a:cubicBezTo>
                  <a:cubicBezTo>
                    <a:pt x="1806" y="143"/>
                    <a:pt x="1806" y="143"/>
                    <a:pt x="1806" y="143"/>
                  </a:cubicBezTo>
                  <a:cubicBezTo>
                    <a:pt x="1806" y="141"/>
                    <a:pt x="1806" y="141"/>
                    <a:pt x="1806" y="141"/>
                  </a:cubicBezTo>
                  <a:cubicBezTo>
                    <a:pt x="1807" y="141"/>
                    <a:pt x="1807" y="141"/>
                    <a:pt x="1807" y="141"/>
                  </a:cubicBezTo>
                  <a:cubicBezTo>
                    <a:pt x="1807" y="140"/>
                    <a:pt x="1807" y="140"/>
                    <a:pt x="1807" y="140"/>
                  </a:cubicBezTo>
                  <a:cubicBezTo>
                    <a:pt x="1808" y="140"/>
                    <a:pt x="1808" y="140"/>
                    <a:pt x="1808" y="140"/>
                  </a:cubicBezTo>
                  <a:cubicBezTo>
                    <a:pt x="1809" y="137"/>
                    <a:pt x="1811" y="137"/>
                    <a:pt x="1810" y="135"/>
                  </a:cubicBezTo>
                  <a:cubicBezTo>
                    <a:pt x="1812" y="135"/>
                    <a:pt x="1812" y="135"/>
                    <a:pt x="1812" y="135"/>
                  </a:cubicBezTo>
                  <a:cubicBezTo>
                    <a:pt x="1812" y="133"/>
                    <a:pt x="1812" y="133"/>
                    <a:pt x="1812" y="133"/>
                  </a:cubicBezTo>
                  <a:cubicBezTo>
                    <a:pt x="1813" y="133"/>
                    <a:pt x="1813" y="133"/>
                    <a:pt x="1813" y="133"/>
                  </a:cubicBezTo>
                  <a:cubicBezTo>
                    <a:pt x="1813" y="128"/>
                    <a:pt x="1816" y="124"/>
                    <a:pt x="1818" y="124"/>
                  </a:cubicBezTo>
                  <a:cubicBezTo>
                    <a:pt x="1818" y="122"/>
                    <a:pt x="1818" y="122"/>
                    <a:pt x="1818" y="122"/>
                  </a:cubicBezTo>
                  <a:cubicBezTo>
                    <a:pt x="1819" y="122"/>
                    <a:pt x="1819" y="122"/>
                    <a:pt x="1819" y="122"/>
                  </a:cubicBezTo>
                  <a:cubicBezTo>
                    <a:pt x="1819" y="120"/>
                    <a:pt x="1820" y="120"/>
                    <a:pt x="1820" y="119"/>
                  </a:cubicBezTo>
                  <a:cubicBezTo>
                    <a:pt x="1821" y="119"/>
                    <a:pt x="1821" y="119"/>
                    <a:pt x="1821" y="119"/>
                  </a:cubicBezTo>
                  <a:cubicBezTo>
                    <a:pt x="1821" y="118"/>
                    <a:pt x="1821" y="118"/>
                    <a:pt x="1821" y="118"/>
                  </a:cubicBezTo>
                  <a:cubicBezTo>
                    <a:pt x="1822" y="118"/>
                    <a:pt x="1822" y="118"/>
                    <a:pt x="1822" y="118"/>
                  </a:cubicBezTo>
                  <a:cubicBezTo>
                    <a:pt x="1822" y="117"/>
                    <a:pt x="1822" y="117"/>
                    <a:pt x="1822" y="117"/>
                  </a:cubicBezTo>
                  <a:cubicBezTo>
                    <a:pt x="1827" y="114"/>
                    <a:pt x="1825" y="114"/>
                    <a:pt x="1827" y="114"/>
                  </a:cubicBezTo>
                  <a:cubicBezTo>
                    <a:pt x="1827" y="113"/>
                    <a:pt x="1827" y="113"/>
                    <a:pt x="1827" y="113"/>
                  </a:cubicBezTo>
                  <a:cubicBezTo>
                    <a:pt x="1828" y="113"/>
                    <a:pt x="1828" y="113"/>
                    <a:pt x="1828" y="113"/>
                  </a:cubicBezTo>
                  <a:cubicBezTo>
                    <a:pt x="1829" y="105"/>
                    <a:pt x="1830" y="100"/>
                    <a:pt x="1831" y="95"/>
                  </a:cubicBezTo>
                  <a:cubicBezTo>
                    <a:pt x="1832" y="95"/>
                    <a:pt x="1832" y="95"/>
                    <a:pt x="1832" y="95"/>
                  </a:cubicBezTo>
                  <a:cubicBezTo>
                    <a:pt x="1832" y="92"/>
                    <a:pt x="1833" y="92"/>
                    <a:pt x="1833" y="92"/>
                  </a:cubicBezTo>
                  <a:cubicBezTo>
                    <a:pt x="1834" y="92"/>
                    <a:pt x="1834" y="92"/>
                    <a:pt x="1834" y="92"/>
                  </a:cubicBezTo>
                  <a:cubicBezTo>
                    <a:pt x="1834" y="88"/>
                    <a:pt x="1834" y="85"/>
                    <a:pt x="1834" y="83"/>
                  </a:cubicBezTo>
                  <a:cubicBezTo>
                    <a:pt x="1837" y="83"/>
                    <a:pt x="1836" y="83"/>
                    <a:pt x="1837" y="83"/>
                  </a:cubicBezTo>
                  <a:cubicBezTo>
                    <a:pt x="1837" y="82"/>
                    <a:pt x="1837" y="82"/>
                    <a:pt x="1837" y="82"/>
                  </a:cubicBezTo>
                  <a:cubicBezTo>
                    <a:pt x="1841" y="82"/>
                    <a:pt x="1844" y="82"/>
                    <a:pt x="1846" y="82"/>
                  </a:cubicBezTo>
                  <a:cubicBezTo>
                    <a:pt x="1846" y="83"/>
                    <a:pt x="1846" y="83"/>
                    <a:pt x="1846" y="83"/>
                  </a:cubicBezTo>
                  <a:cubicBezTo>
                    <a:pt x="1849" y="83"/>
                    <a:pt x="1849" y="83"/>
                    <a:pt x="1850" y="83"/>
                  </a:cubicBezTo>
                  <a:cubicBezTo>
                    <a:pt x="1850" y="82"/>
                    <a:pt x="1850" y="82"/>
                    <a:pt x="1850" y="82"/>
                  </a:cubicBezTo>
                  <a:cubicBezTo>
                    <a:pt x="1852" y="82"/>
                    <a:pt x="1852" y="82"/>
                    <a:pt x="1852" y="82"/>
                  </a:cubicBezTo>
                  <a:cubicBezTo>
                    <a:pt x="1852" y="81"/>
                    <a:pt x="1852" y="81"/>
                    <a:pt x="1852" y="81"/>
                  </a:cubicBezTo>
                  <a:cubicBezTo>
                    <a:pt x="1856" y="81"/>
                    <a:pt x="1854" y="78"/>
                    <a:pt x="1854" y="79"/>
                  </a:cubicBezTo>
                  <a:cubicBezTo>
                    <a:pt x="1856" y="79"/>
                    <a:pt x="1856" y="79"/>
                    <a:pt x="1856" y="79"/>
                  </a:cubicBezTo>
                  <a:cubicBezTo>
                    <a:pt x="1856" y="77"/>
                    <a:pt x="1856" y="77"/>
                    <a:pt x="1856" y="77"/>
                  </a:cubicBezTo>
                  <a:cubicBezTo>
                    <a:pt x="1857" y="77"/>
                    <a:pt x="1857" y="77"/>
                    <a:pt x="1857" y="77"/>
                  </a:cubicBezTo>
                  <a:cubicBezTo>
                    <a:pt x="1857" y="80"/>
                    <a:pt x="1857" y="81"/>
                    <a:pt x="1857" y="81"/>
                  </a:cubicBezTo>
                  <a:cubicBezTo>
                    <a:pt x="1861" y="80"/>
                    <a:pt x="1864" y="79"/>
                    <a:pt x="1866" y="80"/>
                  </a:cubicBezTo>
                  <a:cubicBezTo>
                    <a:pt x="1866" y="79"/>
                    <a:pt x="1866" y="79"/>
                    <a:pt x="1866" y="79"/>
                  </a:cubicBezTo>
                  <a:cubicBezTo>
                    <a:pt x="1867" y="79"/>
                    <a:pt x="1867" y="79"/>
                    <a:pt x="1867" y="79"/>
                  </a:cubicBezTo>
                  <a:cubicBezTo>
                    <a:pt x="1867" y="80"/>
                    <a:pt x="1867" y="80"/>
                    <a:pt x="1867" y="80"/>
                  </a:cubicBezTo>
                  <a:cubicBezTo>
                    <a:pt x="1869" y="80"/>
                    <a:pt x="1869" y="80"/>
                    <a:pt x="1869" y="80"/>
                  </a:cubicBezTo>
                  <a:cubicBezTo>
                    <a:pt x="1869" y="81"/>
                    <a:pt x="1869" y="81"/>
                    <a:pt x="1869" y="81"/>
                  </a:cubicBezTo>
                  <a:cubicBezTo>
                    <a:pt x="1870" y="81"/>
                    <a:pt x="1870" y="81"/>
                    <a:pt x="1870" y="81"/>
                  </a:cubicBezTo>
                  <a:cubicBezTo>
                    <a:pt x="1870" y="80"/>
                    <a:pt x="1870" y="80"/>
                    <a:pt x="1870" y="80"/>
                  </a:cubicBezTo>
                  <a:cubicBezTo>
                    <a:pt x="1871" y="80"/>
                    <a:pt x="1871" y="80"/>
                    <a:pt x="1871" y="80"/>
                  </a:cubicBezTo>
                  <a:cubicBezTo>
                    <a:pt x="1871" y="81"/>
                    <a:pt x="1871" y="81"/>
                    <a:pt x="1871" y="81"/>
                  </a:cubicBezTo>
                  <a:cubicBezTo>
                    <a:pt x="1874" y="81"/>
                    <a:pt x="1874" y="81"/>
                    <a:pt x="1874" y="81"/>
                  </a:cubicBezTo>
                  <a:cubicBezTo>
                    <a:pt x="1874" y="80"/>
                    <a:pt x="1874" y="80"/>
                    <a:pt x="1874" y="80"/>
                  </a:cubicBezTo>
                  <a:cubicBezTo>
                    <a:pt x="1876" y="80"/>
                    <a:pt x="1876" y="80"/>
                    <a:pt x="1876" y="80"/>
                  </a:cubicBezTo>
                  <a:cubicBezTo>
                    <a:pt x="1876" y="77"/>
                    <a:pt x="1876" y="76"/>
                    <a:pt x="1876" y="76"/>
                  </a:cubicBezTo>
                  <a:cubicBezTo>
                    <a:pt x="1877" y="76"/>
                    <a:pt x="1877" y="76"/>
                    <a:pt x="1877" y="76"/>
                  </a:cubicBezTo>
                  <a:cubicBezTo>
                    <a:pt x="1877" y="75"/>
                    <a:pt x="1877" y="75"/>
                    <a:pt x="1877" y="75"/>
                  </a:cubicBezTo>
                  <a:cubicBezTo>
                    <a:pt x="1878" y="75"/>
                    <a:pt x="1878" y="75"/>
                    <a:pt x="1878" y="75"/>
                  </a:cubicBezTo>
                  <a:cubicBezTo>
                    <a:pt x="1878" y="72"/>
                    <a:pt x="1878" y="72"/>
                    <a:pt x="1878" y="71"/>
                  </a:cubicBezTo>
                  <a:cubicBezTo>
                    <a:pt x="1879" y="71"/>
                    <a:pt x="1879" y="71"/>
                    <a:pt x="1879" y="71"/>
                  </a:cubicBezTo>
                  <a:cubicBezTo>
                    <a:pt x="1879" y="70"/>
                    <a:pt x="1879" y="70"/>
                    <a:pt x="1879" y="70"/>
                  </a:cubicBezTo>
                  <a:cubicBezTo>
                    <a:pt x="1878" y="70"/>
                    <a:pt x="1878" y="70"/>
                    <a:pt x="1878" y="70"/>
                  </a:cubicBezTo>
                  <a:cubicBezTo>
                    <a:pt x="1878" y="69"/>
                    <a:pt x="1878" y="69"/>
                    <a:pt x="1878" y="69"/>
                  </a:cubicBezTo>
                  <a:cubicBezTo>
                    <a:pt x="1879" y="69"/>
                    <a:pt x="1879" y="69"/>
                    <a:pt x="1879" y="69"/>
                  </a:cubicBezTo>
                  <a:cubicBezTo>
                    <a:pt x="1878" y="68"/>
                    <a:pt x="1878" y="68"/>
                    <a:pt x="1878" y="68"/>
                  </a:cubicBezTo>
                  <a:cubicBezTo>
                    <a:pt x="1879" y="68"/>
                    <a:pt x="1879" y="68"/>
                    <a:pt x="1879" y="68"/>
                  </a:cubicBezTo>
                  <a:cubicBezTo>
                    <a:pt x="1879" y="65"/>
                    <a:pt x="1881" y="64"/>
                    <a:pt x="1880" y="63"/>
                  </a:cubicBezTo>
                  <a:cubicBezTo>
                    <a:pt x="1882" y="63"/>
                    <a:pt x="1882" y="63"/>
                    <a:pt x="1882" y="63"/>
                  </a:cubicBezTo>
                  <a:cubicBezTo>
                    <a:pt x="1882" y="60"/>
                    <a:pt x="1882" y="61"/>
                    <a:pt x="1882" y="61"/>
                  </a:cubicBezTo>
                  <a:cubicBezTo>
                    <a:pt x="1883" y="61"/>
                    <a:pt x="1883" y="61"/>
                    <a:pt x="1883" y="61"/>
                  </a:cubicBezTo>
                  <a:cubicBezTo>
                    <a:pt x="1883" y="60"/>
                    <a:pt x="1883" y="60"/>
                    <a:pt x="1883" y="60"/>
                  </a:cubicBezTo>
                  <a:cubicBezTo>
                    <a:pt x="1886" y="60"/>
                    <a:pt x="1885" y="60"/>
                    <a:pt x="1885" y="60"/>
                  </a:cubicBezTo>
                  <a:cubicBezTo>
                    <a:pt x="1885" y="58"/>
                    <a:pt x="1885" y="58"/>
                    <a:pt x="1885" y="58"/>
                  </a:cubicBezTo>
                  <a:cubicBezTo>
                    <a:pt x="1888" y="58"/>
                    <a:pt x="1887" y="58"/>
                    <a:pt x="1888" y="58"/>
                  </a:cubicBezTo>
                  <a:cubicBezTo>
                    <a:pt x="1888" y="61"/>
                    <a:pt x="1888" y="60"/>
                    <a:pt x="1888" y="61"/>
                  </a:cubicBezTo>
                  <a:cubicBezTo>
                    <a:pt x="1889" y="61"/>
                    <a:pt x="1889" y="61"/>
                    <a:pt x="1889" y="61"/>
                  </a:cubicBezTo>
                  <a:cubicBezTo>
                    <a:pt x="1889" y="60"/>
                    <a:pt x="1889" y="60"/>
                    <a:pt x="1889" y="60"/>
                  </a:cubicBezTo>
                  <a:cubicBezTo>
                    <a:pt x="1893" y="60"/>
                    <a:pt x="1896" y="59"/>
                    <a:pt x="1896" y="57"/>
                  </a:cubicBezTo>
                  <a:cubicBezTo>
                    <a:pt x="1897" y="57"/>
                    <a:pt x="1897" y="57"/>
                    <a:pt x="1897" y="57"/>
                  </a:cubicBezTo>
                  <a:cubicBezTo>
                    <a:pt x="1898" y="52"/>
                    <a:pt x="1905" y="52"/>
                    <a:pt x="1908" y="51"/>
                  </a:cubicBezTo>
                  <a:cubicBezTo>
                    <a:pt x="1907" y="48"/>
                    <a:pt x="1911" y="49"/>
                    <a:pt x="1912" y="49"/>
                  </a:cubicBezTo>
                  <a:cubicBezTo>
                    <a:pt x="1912" y="50"/>
                    <a:pt x="1912" y="50"/>
                    <a:pt x="1912" y="50"/>
                  </a:cubicBezTo>
                  <a:cubicBezTo>
                    <a:pt x="1915" y="50"/>
                    <a:pt x="1915" y="50"/>
                    <a:pt x="1915" y="50"/>
                  </a:cubicBezTo>
                  <a:cubicBezTo>
                    <a:pt x="1915" y="49"/>
                    <a:pt x="1915" y="49"/>
                    <a:pt x="1915" y="49"/>
                  </a:cubicBezTo>
                  <a:cubicBezTo>
                    <a:pt x="1916" y="49"/>
                    <a:pt x="1916" y="49"/>
                    <a:pt x="1916" y="49"/>
                  </a:cubicBezTo>
                  <a:cubicBezTo>
                    <a:pt x="1916" y="48"/>
                    <a:pt x="1916" y="48"/>
                    <a:pt x="1916" y="48"/>
                  </a:cubicBezTo>
                  <a:cubicBezTo>
                    <a:pt x="1919" y="48"/>
                    <a:pt x="1919" y="48"/>
                    <a:pt x="1920" y="48"/>
                  </a:cubicBezTo>
                  <a:cubicBezTo>
                    <a:pt x="1920" y="47"/>
                    <a:pt x="1920" y="47"/>
                    <a:pt x="1920" y="47"/>
                  </a:cubicBezTo>
                  <a:cubicBezTo>
                    <a:pt x="1921" y="48"/>
                    <a:pt x="1921" y="48"/>
                    <a:pt x="1921" y="48"/>
                  </a:cubicBezTo>
                  <a:cubicBezTo>
                    <a:pt x="1922" y="46"/>
                    <a:pt x="1923" y="47"/>
                    <a:pt x="1923" y="47"/>
                  </a:cubicBezTo>
                  <a:cubicBezTo>
                    <a:pt x="1923" y="45"/>
                    <a:pt x="1923" y="45"/>
                    <a:pt x="1923" y="45"/>
                  </a:cubicBezTo>
                  <a:cubicBezTo>
                    <a:pt x="1926" y="48"/>
                    <a:pt x="1929" y="46"/>
                    <a:pt x="1930" y="47"/>
                  </a:cubicBezTo>
                  <a:cubicBezTo>
                    <a:pt x="1930" y="48"/>
                    <a:pt x="1930" y="48"/>
                    <a:pt x="1930" y="48"/>
                  </a:cubicBezTo>
                  <a:cubicBezTo>
                    <a:pt x="1933" y="44"/>
                    <a:pt x="1935" y="46"/>
                    <a:pt x="1936" y="45"/>
                  </a:cubicBezTo>
                  <a:cubicBezTo>
                    <a:pt x="1936" y="44"/>
                    <a:pt x="1936" y="44"/>
                    <a:pt x="1936" y="44"/>
                  </a:cubicBezTo>
                  <a:cubicBezTo>
                    <a:pt x="1939" y="44"/>
                    <a:pt x="1938" y="44"/>
                    <a:pt x="1939" y="44"/>
                  </a:cubicBezTo>
                  <a:cubicBezTo>
                    <a:pt x="1939" y="43"/>
                    <a:pt x="1939" y="43"/>
                    <a:pt x="1939" y="43"/>
                  </a:cubicBezTo>
                  <a:cubicBezTo>
                    <a:pt x="1942" y="44"/>
                    <a:pt x="1943" y="44"/>
                    <a:pt x="1944" y="44"/>
                  </a:cubicBezTo>
                  <a:cubicBezTo>
                    <a:pt x="1944" y="45"/>
                    <a:pt x="1944" y="45"/>
                    <a:pt x="1944" y="45"/>
                  </a:cubicBezTo>
                  <a:cubicBezTo>
                    <a:pt x="1948" y="44"/>
                    <a:pt x="1949" y="44"/>
                    <a:pt x="1950" y="44"/>
                  </a:cubicBezTo>
                  <a:cubicBezTo>
                    <a:pt x="1950" y="43"/>
                    <a:pt x="1950" y="43"/>
                    <a:pt x="1950" y="43"/>
                  </a:cubicBezTo>
                  <a:cubicBezTo>
                    <a:pt x="1952" y="43"/>
                    <a:pt x="1952" y="43"/>
                    <a:pt x="1952" y="43"/>
                  </a:cubicBezTo>
                  <a:cubicBezTo>
                    <a:pt x="1952" y="42"/>
                    <a:pt x="1952" y="42"/>
                    <a:pt x="1952" y="42"/>
                  </a:cubicBezTo>
                  <a:cubicBezTo>
                    <a:pt x="1954" y="42"/>
                    <a:pt x="1955" y="42"/>
                    <a:pt x="1955" y="42"/>
                  </a:cubicBezTo>
                  <a:cubicBezTo>
                    <a:pt x="1955" y="39"/>
                    <a:pt x="1955" y="40"/>
                    <a:pt x="1955" y="39"/>
                  </a:cubicBezTo>
                  <a:cubicBezTo>
                    <a:pt x="1954" y="39"/>
                    <a:pt x="1954" y="39"/>
                    <a:pt x="1954" y="39"/>
                  </a:cubicBezTo>
                  <a:cubicBezTo>
                    <a:pt x="1954" y="38"/>
                    <a:pt x="1954" y="38"/>
                    <a:pt x="1954" y="38"/>
                  </a:cubicBezTo>
                  <a:cubicBezTo>
                    <a:pt x="1953" y="38"/>
                    <a:pt x="1953" y="38"/>
                    <a:pt x="1953" y="38"/>
                  </a:cubicBezTo>
                  <a:cubicBezTo>
                    <a:pt x="1953" y="37"/>
                    <a:pt x="1953" y="37"/>
                    <a:pt x="1953" y="37"/>
                  </a:cubicBezTo>
                  <a:cubicBezTo>
                    <a:pt x="1952" y="37"/>
                    <a:pt x="1952" y="37"/>
                    <a:pt x="1952" y="37"/>
                  </a:cubicBezTo>
                  <a:cubicBezTo>
                    <a:pt x="1953" y="33"/>
                    <a:pt x="1954" y="31"/>
                    <a:pt x="1954" y="30"/>
                  </a:cubicBezTo>
                  <a:cubicBezTo>
                    <a:pt x="1955" y="30"/>
                    <a:pt x="1955" y="30"/>
                    <a:pt x="1955" y="30"/>
                  </a:cubicBezTo>
                  <a:cubicBezTo>
                    <a:pt x="1955" y="27"/>
                    <a:pt x="1955" y="28"/>
                    <a:pt x="1955" y="28"/>
                  </a:cubicBezTo>
                  <a:cubicBezTo>
                    <a:pt x="1956" y="28"/>
                    <a:pt x="1956" y="28"/>
                    <a:pt x="1956" y="28"/>
                  </a:cubicBezTo>
                  <a:cubicBezTo>
                    <a:pt x="1956" y="26"/>
                    <a:pt x="1956" y="26"/>
                    <a:pt x="1956" y="26"/>
                  </a:cubicBezTo>
                  <a:cubicBezTo>
                    <a:pt x="1947" y="20"/>
                    <a:pt x="1958" y="7"/>
                    <a:pt x="1963" y="6"/>
                  </a:cubicBezTo>
                  <a:cubicBezTo>
                    <a:pt x="1963" y="5"/>
                    <a:pt x="1963" y="5"/>
                    <a:pt x="1963" y="5"/>
                  </a:cubicBezTo>
                  <a:cubicBezTo>
                    <a:pt x="1969" y="5"/>
                    <a:pt x="1971" y="3"/>
                    <a:pt x="1973" y="5"/>
                  </a:cubicBezTo>
                  <a:cubicBezTo>
                    <a:pt x="1974" y="4"/>
                    <a:pt x="1974" y="4"/>
                    <a:pt x="1974" y="4"/>
                  </a:cubicBezTo>
                  <a:cubicBezTo>
                    <a:pt x="1974" y="5"/>
                    <a:pt x="1974" y="5"/>
                    <a:pt x="1974" y="5"/>
                  </a:cubicBezTo>
                  <a:cubicBezTo>
                    <a:pt x="1977" y="3"/>
                    <a:pt x="1975" y="2"/>
                    <a:pt x="1975" y="1"/>
                  </a:cubicBezTo>
                  <a:cubicBezTo>
                    <a:pt x="1979" y="0"/>
                    <a:pt x="1980" y="0"/>
                    <a:pt x="1981" y="0"/>
                  </a:cubicBezTo>
                  <a:cubicBezTo>
                    <a:pt x="1981" y="1"/>
                    <a:pt x="1981" y="1"/>
                    <a:pt x="1981" y="1"/>
                  </a:cubicBezTo>
                  <a:cubicBezTo>
                    <a:pt x="1982" y="1"/>
                    <a:pt x="1982" y="1"/>
                    <a:pt x="1982" y="1"/>
                  </a:cubicBezTo>
                  <a:cubicBezTo>
                    <a:pt x="1982" y="4"/>
                    <a:pt x="1982" y="5"/>
                    <a:pt x="1982" y="5"/>
                  </a:cubicBezTo>
                  <a:cubicBezTo>
                    <a:pt x="1981" y="5"/>
                    <a:pt x="1981" y="5"/>
                    <a:pt x="1981" y="5"/>
                  </a:cubicBezTo>
                  <a:cubicBezTo>
                    <a:pt x="1981" y="6"/>
                    <a:pt x="1981" y="6"/>
                    <a:pt x="1981" y="6"/>
                  </a:cubicBezTo>
                  <a:cubicBezTo>
                    <a:pt x="1982" y="6"/>
                    <a:pt x="1982" y="6"/>
                    <a:pt x="1982" y="6"/>
                  </a:cubicBezTo>
                  <a:cubicBezTo>
                    <a:pt x="1982" y="9"/>
                    <a:pt x="1982" y="10"/>
                    <a:pt x="1982" y="10"/>
                  </a:cubicBezTo>
                  <a:cubicBezTo>
                    <a:pt x="1981" y="10"/>
                    <a:pt x="1981" y="10"/>
                    <a:pt x="1981" y="10"/>
                  </a:cubicBezTo>
                  <a:cubicBezTo>
                    <a:pt x="1982" y="11"/>
                    <a:pt x="1982" y="11"/>
                    <a:pt x="1982" y="11"/>
                  </a:cubicBezTo>
                  <a:cubicBezTo>
                    <a:pt x="1981" y="11"/>
                    <a:pt x="1981" y="11"/>
                    <a:pt x="1981" y="11"/>
                  </a:cubicBezTo>
                  <a:cubicBezTo>
                    <a:pt x="1981" y="12"/>
                    <a:pt x="1981" y="12"/>
                    <a:pt x="1981" y="12"/>
                  </a:cubicBezTo>
                  <a:cubicBezTo>
                    <a:pt x="1982" y="12"/>
                    <a:pt x="1982" y="12"/>
                    <a:pt x="1982" y="12"/>
                  </a:cubicBezTo>
                  <a:cubicBezTo>
                    <a:pt x="1982" y="13"/>
                    <a:pt x="1982" y="13"/>
                    <a:pt x="1982" y="13"/>
                  </a:cubicBezTo>
                  <a:cubicBezTo>
                    <a:pt x="1984" y="13"/>
                    <a:pt x="1984" y="13"/>
                    <a:pt x="1984" y="13"/>
                  </a:cubicBezTo>
                  <a:cubicBezTo>
                    <a:pt x="1984" y="16"/>
                    <a:pt x="1984" y="15"/>
                    <a:pt x="1984" y="16"/>
                  </a:cubicBezTo>
                  <a:cubicBezTo>
                    <a:pt x="1988" y="15"/>
                    <a:pt x="1990" y="18"/>
                    <a:pt x="1992" y="17"/>
                  </a:cubicBezTo>
                  <a:cubicBezTo>
                    <a:pt x="1992" y="14"/>
                    <a:pt x="1991" y="13"/>
                    <a:pt x="1991" y="13"/>
                  </a:cubicBezTo>
                  <a:cubicBezTo>
                    <a:pt x="1993" y="11"/>
                    <a:pt x="1991" y="10"/>
                    <a:pt x="1992" y="10"/>
                  </a:cubicBezTo>
                  <a:cubicBezTo>
                    <a:pt x="1994" y="10"/>
                    <a:pt x="1995" y="10"/>
                    <a:pt x="1995" y="10"/>
                  </a:cubicBezTo>
                  <a:cubicBezTo>
                    <a:pt x="1995" y="12"/>
                    <a:pt x="1995" y="12"/>
                    <a:pt x="1995" y="12"/>
                  </a:cubicBezTo>
                  <a:cubicBezTo>
                    <a:pt x="1997" y="12"/>
                    <a:pt x="1997" y="12"/>
                    <a:pt x="1997" y="12"/>
                  </a:cubicBezTo>
                  <a:cubicBezTo>
                    <a:pt x="1997" y="13"/>
                    <a:pt x="1997" y="13"/>
                    <a:pt x="1997" y="13"/>
                  </a:cubicBezTo>
                  <a:cubicBezTo>
                    <a:pt x="2000" y="10"/>
                    <a:pt x="2001" y="13"/>
                    <a:pt x="2001" y="12"/>
                  </a:cubicBezTo>
                  <a:cubicBezTo>
                    <a:pt x="2001" y="13"/>
                    <a:pt x="2001" y="13"/>
                    <a:pt x="2001" y="13"/>
                  </a:cubicBezTo>
                  <a:cubicBezTo>
                    <a:pt x="2005" y="13"/>
                    <a:pt x="2006" y="13"/>
                    <a:pt x="2007" y="13"/>
                  </a:cubicBezTo>
                  <a:cubicBezTo>
                    <a:pt x="2007" y="16"/>
                    <a:pt x="2007" y="15"/>
                    <a:pt x="2007" y="16"/>
                  </a:cubicBezTo>
                  <a:cubicBezTo>
                    <a:pt x="2010" y="16"/>
                    <a:pt x="2009" y="16"/>
                    <a:pt x="2010" y="16"/>
                  </a:cubicBezTo>
                  <a:cubicBezTo>
                    <a:pt x="2010" y="17"/>
                    <a:pt x="2010" y="17"/>
                    <a:pt x="2010" y="17"/>
                  </a:cubicBezTo>
                  <a:cubicBezTo>
                    <a:pt x="2011" y="16"/>
                    <a:pt x="2011" y="16"/>
                    <a:pt x="2011" y="16"/>
                  </a:cubicBezTo>
                  <a:cubicBezTo>
                    <a:pt x="2013" y="17"/>
                    <a:pt x="2012" y="17"/>
                    <a:pt x="2012" y="18"/>
                  </a:cubicBezTo>
                  <a:cubicBezTo>
                    <a:pt x="2015" y="18"/>
                    <a:pt x="2016" y="20"/>
                    <a:pt x="2017" y="19"/>
                  </a:cubicBezTo>
                  <a:cubicBezTo>
                    <a:pt x="2017" y="20"/>
                    <a:pt x="2017" y="20"/>
                    <a:pt x="2017" y="20"/>
                  </a:cubicBezTo>
                  <a:cubicBezTo>
                    <a:pt x="2018" y="20"/>
                    <a:pt x="2018" y="20"/>
                    <a:pt x="2018" y="20"/>
                  </a:cubicBezTo>
                  <a:cubicBezTo>
                    <a:pt x="2018" y="22"/>
                    <a:pt x="2018" y="22"/>
                    <a:pt x="2018" y="22"/>
                  </a:cubicBezTo>
                  <a:cubicBezTo>
                    <a:pt x="2021" y="22"/>
                    <a:pt x="2021" y="22"/>
                    <a:pt x="2022" y="22"/>
                  </a:cubicBezTo>
                  <a:cubicBezTo>
                    <a:pt x="2022" y="20"/>
                    <a:pt x="2022" y="20"/>
                    <a:pt x="2022" y="20"/>
                  </a:cubicBezTo>
                  <a:cubicBezTo>
                    <a:pt x="2024" y="20"/>
                    <a:pt x="2024" y="20"/>
                    <a:pt x="2024" y="20"/>
                  </a:cubicBezTo>
                  <a:cubicBezTo>
                    <a:pt x="2024" y="22"/>
                    <a:pt x="2024" y="22"/>
                    <a:pt x="2024" y="22"/>
                  </a:cubicBezTo>
                  <a:cubicBezTo>
                    <a:pt x="2027" y="19"/>
                    <a:pt x="2030" y="21"/>
                    <a:pt x="2031" y="20"/>
                  </a:cubicBezTo>
                  <a:cubicBezTo>
                    <a:pt x="2031" y="22"/>
                    <a:pt x="2031" y="22"/>
                    <a:pt x="2031" y="22"/>
                  </a:cubicBezTo>
                  <a:cubicBezTo>
                    <a:pt x="2034" y="22"/>
                    <a:pt x="2033" y="22"/>
                    <a:pt x="2033" y="22"/>
                  </a:cubicBezTo>
                  <a:cubicBezTo>
                    <a:pt x="2033" y="23"/>
                    <a:pt x="2033" y="23"/>
                    <a:pt x="2033" y="23"/>
                  </a:cubicBezTo>
                  <a:cubicBezTo>
                    <a:pt x="2035" y="23"/>
                    <a:pt x="2035" y="23"/>
                    <a:pt x="2035" y="23"/>
                  </a:cubicBezTo>
                  <a:cubicBezTo>
                    <a:pt x="2035" y="24"/>
                    <a:pt x="2035" y="24"/>
                    <a:pt x="2035" y="24"/>
                  </a:cubicBezTo>
                  <a:cubicBezTo>
                    <a:pt x="2037" y="24"/>
                    <a:pt x="2039" y="24"/>
                    <a:pt x="2039" y="24"/>
                  </a:cubicBezTo>
                  <a:cubicBezTo>
                    <a:pt x="2039" y="23"/>
                    <a:pt x="2039" y="23"/>
                    <a:pt x="2039" y="23"/>
                  </a:cubicBezTo>
                  <a:cubicBezTo>
                    <a:pt x="2041" y="23"/>
                    <a:pt x="2041" y="23"/>
                    <a:pt x="2041" y="23"/>
                  </a:cubicBezTo>
                  <a:cubicBezTo>
                    <a:pt x="2041" y="24"/>
                    <a:pt x="2041" y="24"/>
                    <a:pt x="2041" y="24"/>
                  </a:cubicBezTo>
                  <a:cubicBezTo>
                    <a:pt x="2043" y="24"/>
                    <a:pt x="2044" y="24"/>
                    <a:pt x="2044" y="24"/>
                  </a:cubicBezTo>
                  <a:cubicBezTo>
                    <a:pt x="2044" y="20"/>
                    <a:pt x="2047" y="22"/>
                    <a:pt x="2048" y="22"/>
                  </a:cubicBezTo>
                  <a:cubicBezTo>
                    <a:pt x="2048" y="24"/>
                    <a:pt x="2048" y="25"/>
                    <a:pt x="2048" y="25"/>
                  </a:cubicBezTo>
                  <a:cubicBezTo>
                    <a:pt x="2046" y="25"/>
                    <a:pt x="2046" y="25"/>
                    <a:pt x="2046" y="25"/>
                  </a:cubicBezTo>
                  <a:cubicBezTo>
                    <a:pt x="2046" y="26"/>
                    <a:pt x="2046" y="26"/>
                    <a:pt x="2046" y="26"/>
                  </a:cubicBezTo>
                  <a:cubicBezTo>
                    <a:pt x="2045" y="26"/>
                    <a:pt x="2045" y="26"/>
                    <a:pt x="2045" y="26"/>
                  </a:cubicBezTo>
                  <a:cubicBezTo>
                    <a:pt x="2046" y="30"/>
                    <a:pt x="2042" y="31"/>
                    <a:pt x="2043" y="32"/>
                  </a:cubicBezTo>
                  <a:cubicBezTo>
                    <a:pt x="2042" y="32"/>
                    <a:pt x="2042" y="32"/>
                    <a:pt x="2042" y="32"/>
                  </a:cubicBezTo>
                  <a:cubicBezTo>
                    <a:pt x="2042" y="33"/>
                    <a:pt x="2042" y="33"/>
                    <a:pt x="2042" y="33"/>
                  </a:cubicBezTo>
                  <a:cubicBezTo>
                    <a:pt x="2041" y="33"/>
                    <a:pt x="2041" y="33"/>
                    <a:pt x="2041" y="33"/>
                  </a:cubicBezTo>
                  <a:cubicBezTo>
                    <a:pt x="2041" y="35"/>
                    <a:pt x="2041" y="35"/>
                    <a:pt x="2041" y="35"/>
                  </a:cubicBezTo>
                  <a:cubicBezTo>
                    <a:pt x="2045" y="36"/>
                    <a:pt x="2047" y="32"/>
                    <a:pt x="2046" y="31"/>
                  </a:cubicBezTo>
                  <a:cubicBezTo>
                    <a:pt x="2049" y="31"/>
                    <a:pt x="2050" y="31"/>
                    <a:pt x="2050" y="31"/>
                  </a:cubicBezTo>
                  <a:cubicBezTo>
                    <a:pt x="2051" y="36"/>
                    <a:pt x="2056" y="35"/>
                    <a:pt x="2055" y="37"/>
                  </a:cubicBezTo>
                  <a:cubicBezTo>
                    <a:pt x="2058" y="37"/>
                    <a:pt x="2057" y="37"/>
                    <a:pt x="2057" y="37"/>
                  </a:cubicBezTo>
                  <a:cubicBezTo>
                    <a:pt x="2057" y="38"/>
                    <a:pt x="2057" y="38"/>
                    <a:pt x="2057" y="38"/>
                  </a:cubicBezTo>
                  <a:cubicBezTo>
                    <a:pt x="2058" y="38"/>
                    <a:pt x="2058" y="38"/>
                    <a:pt x="2058" y="38"/>
                  </a:cubicBezTo>
                  <a:cubicBezTo>
                    <a:pt x="2058" y="39"/>
                    <a:pt x="2058" y="39"/>
                    <a:pt x="2058" y="39"/>
                  </a:cubicBezTo>
                  <a:cubicBezTo>
                    <a:pt x="2059" y="39"/>
                    <a:pt x="2059" y="39"/>
                    <a:pt x="2059" y="39"/>
                  </a:cubicBezTo>
                  <a:cubicBezTo>
                    <a:pt x="2059" y="41"/>
                    <a:pt x="2059" y="41"/>
                    <a:pt x="2059" y="41"/>
                  </a:cubicBezTo>
                  <a:cubicBezTo>
                    <a:pt x="2061" y="41"/>
                    <a:pt x="2061" y="41"/>
                    <a:pt x="2061" y="41"/>
                  </a:cubicBezTo>
                  <a:cubicBezTo>
                    <a:pt x="2061" y="39"/>
                    <a:pt x="2061" y="39"/>
                    <a:pt x="2061" y="39"/>
                  </a:cubicBezTo>
                  <a:cubicBezTo>
                    <a:pt x="2062" y="39"/>
                    <a:pt x="2062" y="39"/>
                    <a:pt x="2062" y="39"/>
                  </a:cubicBezTo>
                  <a:cubicBezTo>
                    <a:pt x="2062" y="38"/>
                    <a:pt x="2062" y="38"/>
                    <a:pt x="2062" y="38"/>
                  </a:cubicBezTo>
                  <a:cubicBezTo>
                    <a:pt x="2063" y="38"/>
                    <a:pt x="2063" y="38"/>
                    <a:pt x="2063" y="38"/>
                  </a:cubicBezTo>
                  <a:cubicBezTo>
                    <a:pt x="2063" y="35"/>
                    <a:pt x="2066" y="36"/>
                    <a:pt x="2065" y="36"/>
                  </a:cubicBezTo>
                  <a:cubicBezTo>
                    <a:pt x="2065" y="35"/>
                    <a:pt x="2065" y="35"/>
                    <a:pt x="2065" y="35"/>
                  </a:cubicBezTo>
                  <a:cubicBezTo>
                    <a:pt x="2067" y="35"/>
                    <a:pt x="2067" y="35"/>
                    <a:pt x="2067" y="35"/>
                  </a:cubicBezTo>
                  <a:cubicBezTo>
                    <a:pt x="2067" y="33"/>
                    <a:pt x="2067" y="33"/>
                    <a:pt x="2067" y="33"/>
                  </a:cubicBezTo>
                  <a:cubicBezTo>
                    <a:pt x="2068" y="33"/>
                    <a:pt x="2068" y="33"/>
                    <a:pt x="2068" y="33"/>
                  </a:cubicBezTo>
                  <a:cubicBezTo>
                    <a:pt x="2068" y="29"/>
                    <a:pt x="2072" y="30"/>
                    <a:pt x="2073" y="30"/>
                  </a:cubicBezTo>
                  <a:cubicBezTo>
                    <a:pt x="2073" y="29"/>
                    <a:pt x="2073" y="29"/>
                    <a:pt x="2073" y="29"/>
                  </a:cubicBezTo>
                  <a:cubicBezTo>
                    <a:pt x="2074" y="29"/>
                    <a:pt x="2074" y="29"/>
                    <a:pt x="2074" y="29"/>
                  </a:cubicBezTo>
                  <a:cubicBezTo>
                    <a:pt x="2074" y="28"/>
                    <a:pt x="2074" y="28"/>
                    <a:pt x="2074" y="28"/>
                  </a:cubicBezTo>
                  <a:cubicBezTo>
                    <a:pt x="2076" y="28"/>
                    <a:pt x="2077" y="28"/>
                    <a:pt x="2077" y="28"/>
                  </a:cubicBezTo>
                  <a:cubicBezTo>
                    <a:pt x="2077" y="29"/>
                    <a:pt x="2077" y="29"/>
                    <a:pt x="2077" y="29"/>
                  </a:cubicBezTo>
                  <a:cubicBezTo>
                    <a:pt x="2081" y="29"/>
                    <a:pt x="2083" y="27"/>
                    <a:pt x="2084" y="28"/>
                  </a:cubicBezTo>
                  <a:cubicBezTo>
                    <a:pt x="2084" y="29"/>
                    <a:pt x="2084" y="29"/>
                    <a:pt x="2084" y="29"/>
                  </a:cubicBezTo>
                  <a:cubicBezTo>
                    <a:pt x="2087" y="29"/>
                    <a:pt x="2087" y="30"/>
                    <a:pt x="2088" y="30"/>
                  </a:cubicBezTo>
                  <a:cubicBezTo>
                    <a:pt x="2088" y="33"/>
                    <a:pt x="2092" y="34"/>
                    <a:pt x="2092" y="35"/>
                  </a:cubicBezTo>
                  <a:cubicBezTo>
                    <a:pt x="2089" y="37"/>
                    <a:pt x="2091" y="40"/>
                    <a:pt x="2090" y="41"/>
                  </a:cubicBezTo>
                  <a:cubicBezTo>
                    <a:pt x="2092" y="41"/>
                    <a:pt x="2092" y="41"/>
                    <a:pt x="2092" y="41"/>
                  </a:cubicBezTo>
                  <a:cubicBezTo>
                    <a:pt x="2092" y="42"/>
                    <a:pt x="2092" y="42"/>
                    <a:pt x="2092" y="42"/>
                  </a:cubicBezTo>
                  <a:cubicBezTo>
                    <a:pt x="2095" y="43"/>
                    <a:pt x="2095" y="43"/>
                    <a:pt x="2096" y="43"/>
                  </a:cubicBezTo>
                  <a:cubicBezTo>
                    <a:pt x="2097" y="48"/>
                    <a:pt x="2098" y="47"/>
                    <a:pt x="2097" y="49"/>
                  </a:cubicBezTo>
                  <a:cubicBezTo>
                    <a:pt x="2099" y="49"/>
                    <a:pt x="2099" y="49"/>
                    <a:pt x="2099" y="49"/>
                  </a:cubicBezTo>
                  <a:cubicBezTo>
                    <a:pt x="2099" y="50"/>
                    <a:pt x="2099" y="50"/>
                    <a:pt x="2099" y="50"/>
                  </a:cubicBezTo>
                  <a:cubicBezTo>
                    <a:pt x="2102" y="50"/>
                    <a:pt x="2104" y="50"/>
                    <a:pt x="2105" y="50"/>
                  </a:cubicBezTo>
                  <a:cubicBezTo>
                    <a:pt x="2105" y="49"/>
                    <a:pt x="2105" y="49"/>
                    <a:pt x="2105" y="49"/>
                  </a:cubicBezTo>
                  <a:cubicBezTo>
                    <a:pt x="2108" y="49"/>
                    <a:pt x="2110" y="49"/>
                    <a:pt x="2110" y="49"/>
                  </a:cubicBezTo>
                  <a:cubicBezTo>
                    <a:pt x="2110" y="50"/>
                    <a:pt x="2110" y="50"/>
                    <a:pt x="2110" y="50"/>
                  </a:cubicBezTo>
                  <a:cubicBezTo>
                    <a:pt x="2113" y="50"/>
                    <a:pt x="2113" y="50"/>
                    <a:pt x="2113" y="50"/>
                  </a:cubicBezTo>
                  <a:cubicBezTo>
                    <a:pt x="2113" y="49"/>
                    <a:pt x="2113" y="49"/>
                    <a:pt x="2113" y="49"/>
                  </a:cubicBezTo>
                  <a:cubicBezTo>
                    <a:pt x="2120" y="48"/>
                    <a:pt x="2125" y="52"/>
                    <a:pt x="2129" y="51"/>
                  </a:cubicBezTo>
                  <a:cubicBezTo>
                    <a:pt x="2129" y="52"/>
                    <a:pt x="2129" y="52"/>
                    <a:pt x="2129" y="52"/>
                  </a:cubicBezTo>
                  <a:cubicBezTo>
                    <a:pt x="2131" y="52"/>
                    <a:pt x="2131" y="52"/>
                    <a:pt x="2131" y="52"/>
                  </a:cubicBezTo>
                  <a:cubicBezTo>
                    <a:pt x="2131" y="55"/>
                    <a:pt x="2131" y="56"/>
                    <a:pt x="2131" y="56"/>
                  </a:cubicBezTo>
                  <a:cubicBezTo>
                    <a:pt x="2133" y="56"/>
                    <a:pt x="2133" y="56"/>
                    <a:pt x="2133" y="56"/>
                  </a:cubicBezTo>
                  <a:cubicBezTo>
                    <a:pt x="2133" y="60"/>
                    <a:pt x="2135" y="61"/>
                    <a:pt x="2134" y="62"/>
                  </a:cubicBezTo>
                  <a:cubicBezTo>
                    <a:pt x="2137" y="62"/>
                    <a:pt x="2136" y="62"/>
                    <a:pt x="2137" y="62"/>
                  </a:cubicBezTo>
                  <a:cubicBezTo>
                    <a:pt x="2137" y="65"/>
                    <a:pt x="2137" y="65"/>
                    <a:pt x="2137" y="66"/>
                  </a:cubicBezTo>
                  <a:cubicBezTo>
                    <a:pt x="2140" y="66"/>
                    <a:pt x="2142" y="68"/>
                    <a:pt x="2144" y="68"/>
                  </a:cubicBezTo>
                  <a:cubicBezTo>
                    <a:pt x="2144" y="71"/>
                    <a:pt x="2144" y="70"/>
                    <a:pt x="2144" y="70"/>
                  </a:cubicBezTo>
                  <a:cubicBezTo>
                    <a:pt x="2146" y="70"/>
                    <a:pt x="2146" y="70"/>
                    <a:pt x="2146" y="70"/>
                  </a:cubicBezTo>
                  <a:cubicBezTo>
                    <a:pt x="2146" y="71"/>
                    <a:pt x="2146" y="71"/>
                    <a:pt x="2146" y="71"/>
                  </a:cubicBezTo>
                  <a:cubicBezTo>
                    <a:pt x="2147" y="71"/>
                    <a:pt x="2147" y="71"/>
                    <a:pt x="2147" y="71"/>
                  </a:cubicBezTo>
                  <a:cubicBezTo>
                    <a:pt x="2147" y="73"/>
                    <a:pt x="2147" y="73"/>
                    <a:pt x="2147" y="73"/>
                  </a:cubicBezTo>
                  <a:cubicBezTo>
                    <a:pt x="2148" y="73"/>
                    <a:pt x="2148" y="73"/>
                    <a:pt x="2148" y="73"/>
                  </a:cubicBezTo>
                  <a:cubicBezTo>
                    <a:pt x="2148" y="74"/>
                    <a:pt x="2148" y="74"/>
                    <a:pt x="2148" y="74"/>
                  </a:cubicBezTo>
                  <a:cubicBezTo>
                    <a:pt x="2150" y="74"/>
                    <a:pt x="2150" y="74"/>
                    <a:pt x="2150" y="74"/>
                  </a:cubicBezTo>
                  <a:cubicBezTo>
                    <a:pt x="2150" y="75"/>
                    <a:pt x="2150" y="75"/>
                    <a:pt x="2150" y="75"/>
                  </a:cubicBezTo>
                  <a:cubicBezTo>
                    <a:pt x="2151" y="75"/>
                    <a:pt x="2151" y="75"/>
                    <a:pt x="2151" y="75"/>
                  </a:cubicBezTo>
                  <a:cubicBezTo>
                    <a:pt x="2151" y="76"/>
                    <a:pt x="2151" y="76"/>
                    <a:pt x="2151" y="76"/>
                  </a:cubicBezTo>
                  <a:cubicBezTo>
                    <a:pt x="2152" y="76"/>
                    <a:pt x="2152" y="76"/>
                    <a:pt x="2152" y="76"/>
                  </a:cubicBezTo>
                  <a:cubicBezTo>
                    <a:pt x="2152" y="77"/>
                    <a:pt x="2152" y="77"/>
                    <a:pt x="2152" y="77"/>
                  </a:cubicBezTo>
                  <a:cubicBezTo>
                    <a:pt x="2153" y="77"/>
                    <a:pt x="2153" y="77"/>
                    <a:pt x="2153" y="77"/>
                  </a:cubicBezTo>
                  <a:cubicBezTo>
                    <a:pt x="2153" y="79"/>
                    <a:pt x="2153" y="79"/>
                    <a:pt x="2153" y="79"/>
                  </a:cubicBezTo>
                  <a:cubicBezTo>
                    <a:pt x="2154" y="79"/>
                    <a:pt x="2154" y="79"/>
                    <a:pt x="2154" y="79"/>
                  </a:cubicBezTo>
                  <a:cubicBezTo>
                    <a:pt x="2154" y="81"/>
                    <a:pt x="2154" y="83"/>
                    <a:pt x="2154" y="83"/>
                  </a:cubicBezTo>
                  <a:cubicBezTo>
                    <a:pt x="2157" y="83"/>
                    <a:pt x="2156" y="83"/>
                    <a:pt x="2157" y="83"/>
                  </a:cubicBezTo>
                  <a:cubicBezTo>
                    <a:pt x="2158" y="88"/>
                    <a:pt x="2159" y="89"/>
                    <a:pt x="2159" y="89"/>
                  </a:cubicBezTo>
                  <a:cubicBezTo>
                    <a:pt x="2158" y="89"/>
                    <a:pt x="2158" y="89"/>
                    <a:pt x="2158" y="89"/>
                  </a:cubicBezTo>
                  <a:cubicBezTo>
                    <a:pt x="2158" y="90"/>
                    <a:pt x="2158" y="90"/>
                    <a:pt x="2158" y="90"/>
                  </a:cubicBezTo>
                  <a:cubicBezTo>
                    <a:pt x="2157" y="90"/>
                    <a:pt x="2157" y="90"/>
                    <a:pt x="2157" y="90"/>
                  </a:cubicBezTo>
                  <a:cubicBezTo>
                    <a:pt x="2157" y="93"/>
                    <a:pt x="2157" y="94"/>
                    <a:pt x="2157" y="94"/>
                  </a:cubicBezTo>
                  <a:cubicBezTo>
                    <a:pt x="2158" y="94"/>
                    <a:pt x="2158" y="94"/>
                    <a:pt x="2158" y="94"/>
                  </a:cubicBezTo>
                  <a:cubicBezTo>
                    <a:pt x="2158" y="95"/>
                    <a:pt x="2158" y="95"/>
                    <a:pt x="2158" y="95"/>
                  </a:cubicBezTo>
                  <a:cubicBezTo>
                    <a:pt x="2159" y="95"/>
                    <a:pt x="2159" y="95"/>
                    <a:pt x="2159" y="95"/>
                  </a:cubicBezTo>
                  <a:cubicBezTo>
                    <a:pt x="2159" y="96"/>
                    <a:pt x="2159" y="96"/>
                    <a:pt x="2159" y="96"/>
                  </a:cubicBezTo>
                  <a:cubicBezTo>
                    <a:pt x="2158" y="96"/>
                    <a:pt x="2158" y="96"/>
                    <a:pt x="2158" y="96"/>
                  </a:cubicBezTo>
                  <a:cubicBezTo>
                    <a:pt x="2158" y="99"/>
                    <a:pt x="2158" y="98"/>
                    <a:pt x="2158" y="99"/>
                  </a:cubicBezTo>
                  <a:cubicBezTo>
                    <a:pt x="2159" y="99"/>
                    <a:pt x="2159" y="99"/>
                    <a:pt x="2159" y="99"/>
                  </a:cubicBezTo>
                  <a:cubicBezTo>
                    <a:pt x="2159" y="101"/>
                    <a:pt x="2159" y="101"/>
                    <a:pt x="2159" y="101"/>
                  </a:cubicBezTo>
                  <a:cubicBezTo>
                    <a:pt x="2158" y="101"/>
                    <a:pt x="2158" y="101"/>
                    <a:pt x="2158" y="101"/>
                  </a:cubicBezTo>
                  <a:cubicBezTo>
                    <a:pt x="2158" y="105"/>
                    <a:pt x="2158" y="108"/>
                    <a:pt x="2158" y="111"/>
                  </a:cubicBezTo>
                  <a:cubicBezTo>
                    <a:pt x="2155" y="111"/>
                    <a:pt x="2156" y="111"/>
                    <a:pt x="2156" y="111"/>
                  </a:cubicBezTo>
                  <a:cubicBezTo>
                    <a:pt x="2155" y="115"/>
                    <a:pt x="2159" y="115"/>
                    <a:pt x="2158" y="117"/>
                  </a:cubicBezTo>
                  <a:cubicBezTo>
                    <a:pt x="2157" y="115"/>
                    <a:pt x="2156" y="116"/>
                    <a:pt x="2156" y="115"/>
                  </a:cubicBezTo>
                  <a:cubicBezTo>
                    <a:pt x="2156" y="117"/>
                    <a:pt x="2156" y="117"/>
                    <a:pt x="2156" y="117"/>
                  </a:cubicBezTo>
                  <a:cubicBezTo>
                    <a:pt x="2157" y="117"/>
                    <a:pt x="2157" y="117"/>
                    <a:pt x="2157" y="117"/>
                  </a:cubicBezTo>
                  <a:cubicBezTo>
                    <a:pt x="2157" y="118"/>
                    <a:pt x="2157" y="118"/>
                    <a:pt x="2157" y="118"/>
                  </a:cubicBezTo>
                  <a:cubicBezTo>
                    <a:pt x="2158" y="118"/>
                    <a:pt x="2158" y="118"/>
                    <a:pt x="2158" y="118"/>
                  </a:cubicBezTo>
                  <a:cubicBezTo>
                    <a:pt x="2158" y="119"/>
                    <a:pt x="2158" y="119"/>
                    <a:pt x="2158" y="119"/>
                  </a:cubicBezTo>
                  <a:cubicBezTo>
                    <a:pt x="2155" y="119"/>
                    <a:pt x="2156" y="119"/>
                    <a:pt x="2156" y="119"/>
                  </a:cubicBezTo>
                  <a:cubicBezTo>
                    <a:pt x="2156" y="122"/>
                    <a:pt x="2156" y="121"/>
                    <a:pt x="2156" y="121"/>
                  </a:cubicBezTo>
                  <a:cubicBezTo>
                    <a:pt x="2154" y="121"/>
                    <a:pt x="2154" y="121"/>
                    <a:pt x="2154" y="121"/>
                  </a:cubicBezTo>
                  <a:cubicBezTo>
                    <a:pt x="2154" y="122"/>
                    <a:pt x="2154" y="122"/>
                    <a:pt x="2154" y="122"/>
                  </a:cubicBezTo>
                  <a:cubicBezTo>
                    <a:pt x="2153" y="122"/>
                    <a:pt x="2153" y="122"/>
                    <a:pt x="2153" y="122"/>
                  </a:cubicBezTo>
                  <a:cubicBezTo>
                    <a:pt x="2153" y="124"/>
                    <a:pt x="2153" y="124"/>
                    <a:pt x="2153" y="124"/>
                  </a:cubicBezTo>
                  <a:cubicBezTo>
                    <a:pt x="2152" y="124"/>
                    <a:pt x="2152" y="124"/>
                    <a:pt x="2152" y="124"/>
                  </a:cubicBezTo>
                  <a:cubicBezTo>
                    <a:pt x="2152" y="125"/>
                    <a:pt x="2152" y="125"/>
                    <a:pt x="2152" y="125"/>
                  </a:cubicBezTo>
                  <a:cubicBezTo>
                    <a:pt x="2151" y="125"/>
                    <a:pt x="2151" y="125"/>
                    <a:pt x="2151" y="125"/>
                  </a:cubicBezTo>
                  <a:cubicBezTo>
                    <a:pt x="2151" y="126"/>
                    <a:pt x="2151" y="126"/>
                    <a:pt x="2151" y="126"/>
                  </a:cubicBezTo>
                  <a:cubicBezTo>
                    <a:pt x="2152" y="126"/>
                    <a:pt x="2152" y="126"/>
                    <a:pt x="2152" y="126"/>
                  </a:cubicBezTo>
                  <a:cubicBezTo>
                    <a:pt x="2152" y="127"/>
                    <a:pt x="2152" y="127"/>
                    <a:pt x="2152" y="127"/>
                  </a:cubicBezTo>
                  <a:cubicBezTo>
                    <a:pt x="2151" y="127"/>
                    <a:pt x="2151" y="127"/>
                    <a:pt x="2151" y="127"/>
                  </a:cubicBezTo>
                  <a:cubicBezTo>
                    <a:pt x="2151" y="130"/>
                    <a:pt x="2152" y="129"/>
                    <a:pt x="2152" y="130"/>
                  </a:cubicBezTo>
                  <a:cubicBezTo>
                    <a:pt x="2151" y="130"/>
                    <a:pt x="2151" y="130"/>
                    <a:pt x="2151" y="130"/>
                  </a:cubicBezTo>
                  <a:cubicBezTo>
                    <a:pt x="2151" y="132"/>
                    <a:pt x="2151" y="132"/>
                    <a:pt x="2151" y="132"/>
                  </a:cubicBezTo>
                  <a:cubicBezTo>
                    <a:pt x="2154" y="132"/>
                    <a:pt x="2153" y="132"/>
                    <a:pt x="2153" y="132"/>
                  </a:cubicBezTo>
                  <a:cubicBezTo>
                    <a:pt x="2153" y="133"/>
                    <a:pt x="2153" y="133"/>
                    <a:pt x="2153" y="133"/>
                  </a:cubicBezTo>
                  <a:cubicBezTo>
                    <a:pt x="2156" y="130"/>
                    <a:pt x="2159" y="135"/>
                    <a:pt x="2161" y="133"/>
                  </a:cubicBezTo>
                  <a:cubicBezTo>
                    <a:pt x="2161" y="134"/>
                    <a:pt x="2161" y="134"/>
                    <a:pt x="2161" y="134"/>
                  </a:cubicBezTo>
                  <a:cubicBezTo>
                    <a:pt x="2164" y="134"/>
                    <a:pt x="2164" y="134"/>
                    <a:pt x="2164" y="134"/>
                  </a:cubicBezTo>
                  <a:cubicBezTo>
                    <a:pt x="2164" y="137"/>
                    <a:pt x="2164" y="138"/>
                    <a:pt x="2164" y="138"/>
                  </a:cubicBezTo>
                  <a:cubicBezTo>
                    <a:pt x="2165" y="138"/>
                    <a:pt x="2165" y="138"/>
                    <a:pt x="2165" y="138"/>
                  </a:cubicBezTo>
                  <a:cubicBezTo>
                    <a:pt x="2165" y="140"/>
                    <a:pt x="2167" y="140"/>
                    <a:pt x="2166" y="140"/>
                  </a:cubicBezTo>
                  <a:cubicBezTo>
                    <a:pt x="2165" y="140"/>
                    <a:pt x="2165" y="140"/>
                    <a:pt x="2165" y="140"/>
                  </a:cubicBezTo>
                  <a:cubicBezTo>
                    <a:pt x="2165" y="143"/>
                    <a:pt x="2165" y="142"/>
                    <a:pt x="2165" y="143"/>
                  </a:cubicBezTo>
                  <a:cubicBezTo>
                    <a:pt x="2166" y="143"/>
                    <a:pt x="2166" y="143"/>
                    <a:pt x="2166" y="143"/>
                  </a:cubicBezTo>
                  <a:cubicBezTo>
                    <a:pt x="2166" y="144"/>
                    <a:pt x="2166" y="144"/>
                    <a:pt x="2166" y="144"/>
                  </a:cubicBezTo>
                  <a:cubicBezTo>
                    <a:pt x="2165" y="144"/>
                    <a:pt x="2165" y="144"/>
                    <a:pt x="2165" y="144"/>
                  </a:cubicBezTo>
                  <a:cubicBezTo>
                    <a:pt x="2165" y="147"/>
                    <a:pt x="2165" y="146"/>
                    <a:pt x="2165" y="146"/>
                  </a:cubicBezTo>
                  <a:cubicBezTo>
                    <a:pt x="2166" y="146"/>
                    <a:pt x="2166" y="146"/>
                    <a:pt x="2166" y="146"/>
                  </a:cubicBezTo>
                  <a:cubicBezTo>
                    <a:pt x="2166" y="150"/>
                    <a:pt x="2168" y="150"/>
                    <a:pt x="2169" y="150"/>
                  </a:cubicBezTo>
                  <a:cubicBezTo>
                    <a:pt x="2169" y="151"/>
                    <a:pt x="2169" y="151"/>
                    <a:pt x="2169" y="151"/>
                  </a:cubicBezTo>
                  <a:cubicBezTo>
                    <a:pt x="2172" y="152"/>
                    <a:pt x="2172" y="152"/>
                    <a:pt x="2173" y="152"/>
                  </a:cubicBezTo>
                  <a:cubicBezTo>
                    <a:pt x="2173" y="153"/>
                    <a:pt x="2173" y="153"/>
                    <a:pt x="2173" y="153"/>
                  </a:cubicBezTo>
                  <a:cubicBezTo>
                    <a:pt x="2176" y="153"/>
                    <a:pt x="2175" y="153"/>
                    <a:pt x="2176" y="153"/>
                  </a:cubicBezTo>
                  <a:cubicBezTo>
                    <a:pt x="2176" y="156"/>
                    <a:pt x="2176" y="155"/>
                    <a:pt x="2176" y="156"/>
                  </a:cubicBezTo>
                  <a:cubicBezTo>
                    <a:pt x="2177" y="156"/>
                    <a:pt x="2177" y="156"/>
                    <a:pt x="2177" y="156"/>
                  </a:cubicBezTo>
                  <a:cubicBezTo>
                    <a:pt x="2177" y="157"/>
                    <a:pt x="2177" y="157"/>
                    <a:pt x="2177" y="157"/>
                  </a:cubicBezTo>
                  <a:cubicBezTo>
                    <a:pt x="2181" y="156"/>
                    <a:pt x="2182" y="156"/>
                    <a:pt x="2184" y="157"/>
                  </a:cubicBezTo>
                  <a:cubicBezTo>
                    <a:pt x="2184" y="160"/>
                    <a:pt x="2184" y="159"/>
                    <a:pt x="2184" y="159"/>
                  </a:cubicBezTo>
                  <a:cubicBezTo>
                    <a:pt x="2185" y="159"/>
                    <a:pt x="2185" y="159"/>
                    <a:pt x="2185" y="159"/>
                  </a:cubicBezTo>
                  <a:cubicBezTo>
                    <a:pt x="2185" y="162"/>
                    <a:pt x="2185" y="163"/>
                    <a:pt x="2185" y="163"/>
                  </a:cubicBezTo>
                  <a:cubicBezTo>
                    <a:pt x="2182" y="163"/>
                    <a:pt x="2183" y="163"/>
                    <a:pt x="2183" y="163"/>
                  </a:cubicBezTo>
                  <a:cubicBezTo>
                    <a:pt x="2183" y="164"/>
                    <a:pt x="2183" y="164"/>
                    <a:pt x="2183" y="164"/>
                  </a:cubicBezTo>
                  <a:cubicBezTo>
                    <a:pt x="2186" y="164"/>
                    <a:pt x="2185" y="164"/>
                    <a:pt x="2185" y="164"/>
                  </a:cubicBezTo>
                  <a:cubicBezTo>
                    <a:pt x="2185" y="165"/>
                    <a:pt x="2185" y="165"/>
                    <a:pt x="2185" y="165"/>
                  </a:cubicBezTo>
                  <a:cubicBezTo>
                    <a:pt x="2189" y="164"/>
                    <a:pt x="2190" y="167"/>
                    <a:pt x="2191" y="166"/>
                  </a:cubicBezTo>
                  <a:cubicBezTo>
                    <a:pt x="2191" y="168"/>
                    <a:pt x="2191" y="168"/>
                    <a:pt x="2191" y="168"/>
                  </a:cubicBezTo>
                  <a:cubicBezTo>
                    <a:pt x="2195" y="167"/>
                    <a:pt x="2195" y="170"/>
                    <a:pt x="2195" y="170"/>
                  </a:cubicBezTo>
                  <a:cubicBezTo>
                    <a:pt x="2194" y="170"/>
                    <a:pt x="2194" y="170"/>
                    <a:pt x="2194" y="170"/>
                  </a:cubicBezTo>
                  <a:cubicBezTo>
                    <a:pt x="2194" y="171"/>
                    <a:pt x="2194" y="171"/>
                    <a:pt x="2194" y="171"/>
                  </a:cubicBezTo>
                  <a:cubicBezTo>
                    <a:pt x="2192" y="171"/>
                    <a:pt x="2192" y="171"/>
                    <a:pt x="2192" y="171"/>
                  </a:cubicBezTo>
                  <a:cubicBezTo>
                    <a:pt x="2192" y="172"/>
                    <a:pt x="2192" y="172"/>
                    <a:pt x="2192" y="172"/>
                  </a:cubicBezTo>
                  <a:cubicBezTo>
                    <a:pt x="2189" y="172"/>
                    <a:pt x="2190" y="176"/>
                    <a:pt x="2189" y="176"/>
                  </a:cubicBezTo>
                  <a:cubicBezTo>
                    <a:pt x="2190" y="176"/>
                    <a:pt x="2190" y="176"/>
                    <a:pt x="2190" y="176"/>
                  </a:cubicBezTo>
                  <a:cubicBezTo>
                    <a:pt x="2190" y="178"/>
                    <a:pt x="2190" y="179"/>
                    <a:pt x="2190" y="179"/>
                  </a:cubicBezTo>
                  <a:cubicBezTo>
                    <a:pt x="2196" y="182"/>
                    <a:pt x="2201" y="182"/>
                    <a:pt x="2205" y="181"/>
                  </a:cubicBezTo>
                  <a:cubicBezTo>
                    <a:pt x="2205" y="179"/>
                    <a:pt x="2205" y="179"/>
                    <a:pt x="2205" y="179"/>
                  </a:cubicBezTo>
                  <a:cubicBezTo>
                    <a:pt x="2211" y="179"/>
                    <a:pt x="2214" y="179"/>
                    <a:pt x="2217" y="179"/>
                  </a:cubicBezTo>
                  <a:cubicBezTo>
                    <a:pt x="2217" y="181"/>
                    <a:pt x="2217" y="181"/>
                    <a:pt x="2217" y="181"/>
                  </a:cubicBezTo>
                  <a:cubicBezTo>
                    <a:pt x="2220" y="181"/>
                    <a:pt x="2221" y="181"/>
                    <a:pt x="2221" y="181"/>
                  </a:cubicBezTo>
                  <a:cubicBezTo>
                    <a:pt x="2221" y="179"/>
                    <a:pt x="2221" y="179"/>
                    <a:pt x="2221" y="179"/>
                  </a:cubicBezTo>
                  <a:cubicBezTo>
                    <a:pt x="2223" y="179"/>
                    <a:pt x="2224" y="179"/>
                    <a:pt x="2224" y="179"/>
                  </a:cubicBezTo>
                  <a:cubicBezTo>
                    <a:pt x="2224" y="181"/>
                    <a:pt x="2224" y="181"/>
                    <a:pt x="2224" y="181"/>
                  </a:cubicBezTo>
                  <a:cubicBezTo>
                    <a:pt x="2227" y="181"/>
                    <a:pt x="2229" y="181"/>
                    <a:pt x="2229" y="181"/>
                  </a:cubicBezTo>
                  <a:cubicBezTo>
                    <a:pt x="2229" y="179"/>
                    <a:pt x="2229" y="179"/>
                    <a:pt x="2229" y="179"/>
                  </a:cubicBezTo>
                  <a:cubicBezTo>
                    <a:pt x="2233" y="178"/>
                    <a:pt x="2235" y="177"/>
                    <a:pt x="2237" y="177"/>
                  </a:cubicBezTo>
                  <a:cubicBezTo>
                    <a:pt x="2237" y="173"/>
                    <a:pt x="2239" y="173"/>
                    <a:pt x="2240" y="173"/>
                  </a:cubicBezTo>
                  <a:cubicBezTo>
                    <a:pt x="2240" y="172"/>
                    <a:pt x="2240" y="172"/>
                    <a:pt x="2240" y="172"/>
                  </a:cubicBezTo>
                  <a:cubicBezTo>
                    <a:pt x="2241" y="174"/>
                    <a:pt x="2242" y="173"/>
                    <a:pt x="2242" y="173"/>
                  </a:cubicBezTo>
                  <a:cubicBezTo>
                    <a:pt x="2242" y="172"/>
                    <a:pt x="2242" y="172"/>
                    <a:pt x="2242" y="172"/>
                  </a:cubicBezTo>
                  <a:cubicBezTo>
                    <a:pt x="2246" y="172"/>
                    <a:pt x="2244" y="170"/>
                    <a:pt x="2245" y="170"/>
                  </a:cubicBezTo>
                  <a:cubicBezTo>
                    <a:pt x="2247" y="170"/>
                    <a:pt x="2247" y="170"/>
                    <a:pt x="2247" y="170"/>
                  </a:cubicBezTo>
                  <a:cubicBezTo>
                    <a:pt x="2247" y="169"/>
                    <a:pt x="2247" y="169"/>
                    <a:pt x="2247" y="169"/>
                  </a:cubicBezTo>
                  <a:cubicBezTo>
                    <a:pt x="2248" y="169"/>
                    <a:pt x="2248" y="169"/>
                    <a:pt x="2248" y="169"/>
                  </a:cubicBezTo>
                  <a:cubicBezTo>
                    <a:pt x="2248" y="168"/>
                    <a:pt x="2248" y="168"/>
                    <a:pt x="2248" y="168"/>
                  </a:cubicBezTo>
                  <a:cubicBezTo>
                    <a:pt x="2251" y="167"/>
                    <a:pt x="2252" y="166"/>
                    <a:pt x="2253" y="166"/>
                  </a:cubicBezTo>
                  <a:cubicBezTo>
                    <a:pt x="2253" y="165"/>
                    <a:pt x="2253" y="165"/>
                    <a:pt x="2253" y="165"/>
                  </a:cubicBezTo>
                  <a:cubicBezTo>
                    <a:pt x="2255" y="165"/>
                    <a:pt x="2256" y="165"/>
                    <a:pt x="2256" y="165"/>
                  </a:cubicBezTo>
                  <a:cubicBezTo>
                    <a:pt x="2256" y="164"/>
                    <a:pt x="2256" y="164"/>
                    <a:pt x="2256" y="164"/>
                  </a:cubicBezTo>
                  <a:cubicBezTo>
                    <a:pt x="2258" y="164"/>
                    <a:pt x="2258" y="164"/>
                    <a:pt x="2258" y="164"/>
                  </a:cubicBezTo>
                  <a:cubicBezTo>
                    <a:pt x="2258" y="163"/>
                    <a:pt x="2258" y="163"/>
                    <a:pt x="2258" y="163"/>
                  </a:cubicBezTo>
                  <a:cubicBezTo>
                    <a:pt x="2260" y="163"/>
                    <a:pt x="2261" y="163"/>
                    <a:pt x="2261" y="163"/>
                  </a:cubicBezTo>
                  <a:cubicBezTo>
                    <a:pt x="2261" y="162"/>
                    <a:pt x="2261" y="162"/>
                    <a:pt x="2261" y="162"/>
                  </a:cubicBezTo>
                  <a:cubicBezTo>
                    <a:pt x="2262" y="162"/>
                    <a:pt x="2262" y="162"/>
                    <a:pt x="2262" y="162"/>
                  </a:cubicBezTo>
                  <a:cubicBezTo>
                    <a:pt x="2262" y="159"/>
                    <a:pt x="2262" y="159"/>
                    <a:pt x="2262" y="159"/>
                  </a:cubicBezTo>
                  <a:cubicBezTo>
                    <a:pt x="2265" y="160"/>
                    <a:pt x="2266" y="158"/>
                    <a:pt x="2266" y="158"/>
                  </a:cubicBezTo>
                  <a:cubicBezTo>
                    <a:pt x="2265" y="158"/>
                    <a:pt x="2265" y="158"/>
                    <a:pt x="2265" y="158"/>
                  </a:cubicBezTo>
                  <a:cubicBezTo>
                    <a:pt x="2266" y="156"/>
                    <a:pt x="2266" y="157"/>
                    <a:pt x="2267" y="157"/>
                  </a:cubicBezTo>
                  <a:cubicBezTo>
                    <a:pt x="2268" y="152"/>
                    <a:pt x="2274" y="154"/>
                    <a:pt x="2274" y="152"/>
                  </a:cubicBezTo>
                  <a:cubicBezTo>
                    <a:pt x="2274" y="153"/>
                    <a:pt x="2274" y="153"/>
                    <a:pt x="2274" y="153"/>
                  </a:cubicBezTo>
                  <a:cubicBezTo>
                    <a:pt x="2280" y="150"/>
                    <a:pt x="2285" y="154"/>
                    <a:pt x="2288" y="153"/>
                  </a:cubicBezTo>
                  <a:cubicBezTo>
                    <a:pt x="2288" y="152"/>
                    <a:pt x="2288" y="152"/>
                    <a:pt x="2288" y="152"/>
                  </a:cubicBezTo>
                  <a:cubicBezTo>
                    <a:pt x="2293" y="152"/>
                    <a:pt x="2295" y="154"/>
                    <a:pt x="2298" y="153"/>
                  </a:cubicBezTo>
                  <a:cubicBezTo>
                    <a:pt x="2298" y="154"/>
                    <a:pt x="2298" y="154"/>
                    <a:pt x="2298" y="154"/>
                  </a:cubicBezTo>
                  <a:cubicBezTo>
                    <a:pt x="2299" y="154"/>
                    <a:pt x="2299" y="154"/>
                    <a:pt x="2299" y="154"/>
                  </a:cubicBezTo>
                  <a:cubicBezTo>
                    <a:pt x="2299" y="153"/>
                    <a:pt x="2299" y="153"/>
                    <a:pt x="2299" y="153"/>
                  </a:cubicBezTo>
                  <a:cubicBezTo>
                    <a:pt x="2302" y="153"/>
                    <a:pt x="2303" y="153"/>
                    <a:pt x="2304" y="153"/>
                  </a:cubicBezTo>
                  <a:cubicBezTo>
                    <a:pt x="2304" y="154"/>
                    <a:pt x="2304" y="154"/>
                    <a:pt x="2304" y="154"/>
                  </a:cubicBezTo>
                  <a:cubicBezTo>
                    <a:pt x="2305" y="154"/>
                    <a:pt x="2305" y="154"/>
                    <a:pt x="2305" y="154"/>
                  </a:cubicBezTo>
                  <a:cubicBezTo>
                    <a:pt x="2305" y="156"/>
                    <a:pt x="2305" y="156"/>
                    <a:pt x="2305" y="156"/>
                  </a:cubicBezTo>
                  <a:cubicBezTo>
                    <a:pt x="2308" y="156"/>
                    <a:pt x="2307" y="156"/>
                    <a:pt x="2307" y="156"/>
                  </a:cubicBezTo>
                  <a:cubicBezTo>
                    <a:pt x="2307" y="157"/>
                    <a:pt x="2307" y="157"/>
                    <a:pt x="2307" y="157"/>
                  </a:cubicBezTo>
                  <a:cubicBezTo>
                    <a:pt x="2310" y="156"/>
                    <a:pt x="2311" y="158"/>
                    <a:pt x="2311" y="158"/>
                  </a:cubicBezTo>
                  <a:cubicBezTo>
                    <a:pt x="2312" y="156"/>
                    <a:pt x="2313" y="157"/>
                    <a:pt x="2313" y="157"/>
                  </a:cubicBezTo>
                  <a:cubicBezTo>
                    <a:pt x="2313" y="158"/>
                    <a:pt x="2313" y="158"/>
                    <a:pt x="2313" y="158"/>
                  </a:cubicBezTo>
                  <a:cubicBezTo>
                    <a:pt x="2316" y="158"/>
                    <a:pt x="2315" y="158"/>
                    <a:pt x="2316" y="158"/>
                  </a:cubicBezTo>
                  <a:cubicBezTo>
                    <a:pt x="2316" y="159"/>
                    <a:pt x="2316" y="159"/>
                    <a:pt x="2316" y="159"/>
                  </a:cubicBezTo>
                  <a:cubicBezTo>
                    <a:pt x="2317" y="159"/>
                    <a:pt x="2317" y="159"/>
                    <a:pt x="2317" y="159"/>
                  </a:cubicBezTo>
                  <a:cubicBezTo>
                    <a:pt x="2317" y="162"/>
                    <a:pt x="2317" y="161"/>
                    <a:pt x="2317" y="162"/>
                  </a:cubicBezTo>
                  <a:cubicBezTo>
                    <a:pt x="2320" y="162"/>
                    <a:pt x="2321" y="163"/>
                    <a:pt x="2322" y="163"/>
                  </a:cubicBezTo>
                  <a:cubicBezTo>
                    <a:pt x="2322" y="164"/>
                    <a:pt x="2322" y="164"/>
                    <a:pt x="2322" y="164"/>
                  </a:cubicBezTo>
                  <a:cubicBezTo>
                    <a:pt x="2323" y="164"/>
                    <a:pt x="2323" y="164"/>
                    <a:pt x="2323" y="164"/>
                  </a:cubicBezTo>
                  <a:cubicBezTo>
                    <a:pt x="2323" y="163"/>
                    <a:pt x="2323" y="163"/>
                    <a:pt x="2323" y="163"/>
                  </a:cubicBezTo>
                  <a:cubicBezTo>
                    <a:pt x="2326" y="163"/>
                    <a:pt x="2325" y="163"/>
                    <a:pt x="2325" y="163"/>
                  </a:cubicBezTo>
                  <a:cubicBezTo>
                    <a:pt x="2325" y="166"/>
                    <a:pt x="2325" y="165"/>
                    <a:pt x="2325" y="165"/>
                  </a:cubicBezTo>
                  <a:cubicBezTo>
                    <a:pt x="2326" y="165"/>
                    <a:pt x="2326" y="165"/>
                    <a:pt x="2326" y="165"/>
                  </a:cubicBezTo>
                  <a:cubicBezTo>
                    <a:pt x="2326" y="168"/>
                    <a:pt x="2326" y="167"/>
                    <a:pt x="2326" y="168"/>
                  </a:cubicBezTo>
                  <a:cubicBezTo>
                    <a:pt x="2328" y="168"/>
                    <a:pt x="2328" y="168"/>
                    <a:pt x="2328" y="168"/>
                  </a:cubicBezTo>
                  <a:cubicBezTo>
                    <a:pt x="2328" y="169"/>
                    <a:pt x="2328" y="169"/>
                    <a:pt x="2328" y="169"/>
                  </a:cubicBezTo>
                  <a:cubicBezTo>
                    <a:pt x="2329" y="167"/>
                    <a:pt x="2329" y="167"/>
                    <a:pt x="2329" y="166"/>
                  </a:cubicBezTo>
                  <a:cubicBezTo>
                    <a:pt x="2331" y="166"/>
                    <a:pt x="2331" y="166"/>
                    <a:pt x="2331" y="166"/>
                  </a:cubicBezTo>
                  <a:cubicBezTo>
                    <a:pt x="2331" y="168"/>
                    <a:pt x="2331" y="168"/>
                    <a:pt x="2331" y="168"/>
                  </a:cubicBezTo>
                  <a:cubicBezTo>
                    <a:pt x="2330" y="168"/>
                    <a:pt x="2330" y="168"/>
                    <a:pt x="2330" y="168"/>
                  </a:cubicBezTo>
                  <a:cubicBezTo>
                    <a:pt x="2330" y="169"/>
                    <a:pt x="2330" y="169"/>
                    <a:pt x="2330" y="169"/>
                  </a:cubicBezTo>
                  <a:cubicBezTo>
                    <a:pt x="2333" y="169"/>
                    <a:pt x="2336" y="169"/>
                    <a:pt x="2337" y="169"/>
                  </a:cubicBezTo>
                  <a:cubicBezTo>
                    <a:pt x="2337" y="170"/>
                    <a:pt x="2337" y="170"/>
                    <a:pt x="2337" y="170"/>
                  </a:cubicBezTo>
                  <a:cubicBezTo>
                    <a:pt x="2338" y="170"/>
                    <a:pt x="2338" y="170"/>
                    <a:pt x="2338" y="170"/>
                  </a:cubicBezTo>
                  <a:cubicBezTo>
                    <a:pt x="2338" y="169"/>
                    <a:pt x="2338" y="169"/>
                    <a:pt x="2338" y="169"/>
                  </a:cubicBezTo>
                  <a:cubicBezTo>
                    <a:pt x="2341" y="169"/>
                    <a:pt x="2340" y="169"/>
                    <a:pt x="2341" y="169"/>
                  </a:cubicBezTo>
                  <a:cubicBezTo>
                    <a:pt x="2341" y="166"/>
                    <a:pt x="2341" y="167"/>
                    <a:pt x="2341" y="166"/>
                  </a:cubicBezTo>
                  <a:cubicBezTo>
                    <a:pt x="2342" y="166"/>
                    <a:pt x="2342" y="166"/>
                    <a:pt x="2342" y="166"/>
                  </a:cubicBezTo>
                  <a:cubicBezTo>
                    <a:pt x="2342" y="169"/>
                    <a:pt x="2342" y="170"/>
                    <a:pt x="2342" y="170"/>
                  </a:cubicBezTo>
                  <a:cubicBezTo>
                    <a:pt x="2345" y="170"/>
                    <a:pt x="2346" y="170"/>
                    <a:pt x="2346" y="170"/>
                  </a:cubicBezTo>
                  <a:cubicBezTo>
                    <a:pt x="2346" y="171"/>
                    <a:pt x="2346" y="171"/>
                    <a:pt x="2346" y="171"/>
                  </a:cubicBezTo>
                  <a:cubicBezTo>
                    <a:pt x="2348" y="171"/>
                    <a:pt x="2348" y="171"/>
                    <a:pt x="2348" y="171"/>
                  </a:cubicBezTo>
                  <a:cubicBezTo>
                    <a:pt x="2348" y="172"/>
                    <a:pt x="2348" y="172"/>
                    <a:pt x="2348" y="172"/>
                  </a:cubicBezTo>
                  <a:cubicBezTo>
                    <a:pt x="2349" y="172"/>
                    <a:pt x="2349" y="172"/>
                    <a:pt x="2349" y="172"/>
                  </a:cubicBezTo>
                  <a:cubicBezTo>
                    <a:pt x="2349" y="173"/>
                    <a:pt x="2349" y="173"/>
                    <a:pt x="2349" y="173"/>
                  </a:cubicBezTo>
                  <a:cubicBezTo>
                    <a:pt x="2350" y="173"/>
                    <a:pt x="2350" y="173"/>
                    <a:pt x="2350" y="173"/>
                  </a:cubicBezTo>
                  <a:cubicBezTo>
                    <a:pt x="2350" y="171"/>
                    <a:pt x="2350" y="171"/>
                    <a:pt x="2350" y="171"/>
                  </a:cubicBezTo>
                  <a:cubicBezTo>
                    <a:pt x="2353" y="171"/>
                    <a:pt x="2352" y="171"/>
                    <a:pt x="2352" y="171"/>
                  </a:cubicBezTo>
                  <a:cubicBezTo>
                    <a:pt x="2352" y="174"/>
                    <a:pt x="2352" y="173"/>
                    <a:pt x="2352" y="173"/>
                  </a:cubicBezTo>
                  <a:cubicBezTo>
                    <a:pt x="2354" y="173"/>
                    <a:pt x="2354" y="173"/>
                    <a:pt x="2354" y="173"/>
                  </a:cubicBezTo>
                  <a:cubicBezTo>
                    <a:pt x="2354" y="175"/>
                    <a:pt x="2354" y="175"/>
                    <a:pt x="2354" y="175"/>
                  </a:cubicBezTo>
                  <a:cubicBezTo>
                    <a:pt x="2355" y="175"/>
                    <a:pt x="2355" y="175"/>
                    <a:pt x="2355" y="175"/>
                  </a:cubicBezTo>
                  <a:cubicBezTo>
                    <a:pt x="2355" y="176"/>
                    <a:pt x="2355" y="176"/>
                    <a:pt x="2355" y="176"/>
                  </a:cubicBezTo>
                  <a:cubicBezTo>
                    <a:pt x="2356" y="174"/>
                    <a:pt x="2357" y="175"/>
                    <a:pt x="2357" y="175"/>
                  </a:cubicBezTo>
                  <a:cubicBezTo>
                    <a:pt x="2357" y="176"/>
                    <a:pt x="2357" y="176"/>
                    <a:pt x="2357" y="176"/>
                  </a:cubicBezTo>
                  <a:cubicBezTo>
                    <a:pt x="2360" y="176"/>
                    <a:pt x="2359" y="176"/>
                    <a:pt x="2360" y="176"/>
                  </a:cubicBezTo>
                  <a:cubicBezTo>
                    <a:pt x="2360" y="177"/>
                    <a:pt x="2360" y="177"/>
                    <a:pt x="2360" y="177"/>
                  </a:cubicBezTo>
                  <a:cubicBezTo>
                    <a:pt x="2361" y="177"/>
                    <a:pt x="2361" y="177"/>
                    <a:pt x="2361" y="177"/>
                  </a:cubicBezTo>
                  <a:cubicBezTo>
                    <a:pt x="2361" y="178"/>
                    <a:pt x="2361" y="178"/>
                    <a:pt x="2361" y="178"/>
                  </a:cubicBezTo>
                  <a:cubicBezTo>
                    <a:pt x="2363" y="178"/>
                    <a:pt x="2363" y="177"/>
                    <a:pt x="2363" y="177"/>
                  </a:cubicBezTo>
                  <a:cubicBezTo>
                    <a:pt x="2363" y="178"/>
                    <a:pt x="2363" y="178"/>
                    <a:pt x="2363" y="178"/>
                  </a:cubicBezTo>
                  <a:cubicBezTo>
                    <a:pt x="2366" y="178"/>
                    <a:pt x="2365" y="178"/>
                    <a:pt x="2365" y="178"/>
                  </a:cubicBezTo>
                  <a:cubicBezTo>
                    <a:pt x="2365" y="181"/>
                    <a:pt x="2365" y="181"/>
                    <a:pt x="2365" y="182"/>
                  </a:cubicBezTo>
                  <a:cubicBezTo>
                    <a:pt x="2367" y="182"/>
                    <a:pt x="2367" y="182"/>
                    <a:pt x="2367" y="182"/>
                  </a:cubicBezTo>
                  <a:cubicBezTo>
                    <a:pt x="2367" y="181"/>
                    <a:pt x="2367" y="181"/>
                    <a:pt x="2367" y="181"/>
                  </a:cubicBezTo>
                  <a:cubicBezTo>
                    <a:pt x="2368" y="181"/>
                    <a:pt x="2368" y="181"/>
                    <a:pt x="2368" y="181"/>
                  </a:cubicBezTo>
                  <a:cubicBezTo>
                    <a:pt x="2368" y="183"/>
                    <a:pt x="2368" y="184"/>
                    <a:pt x="2368" y="184"/>
                  </a:cubicBezTo>
                  <a:cubicBezTo>
                    <a:pt x="2367" y="184"/>
                    <a:pt x="2367" y="184"/>
                    <a:pt x="2367" y="184"/>
                  </a:cubicBezTo>
                  <a:cubicBezTo>
                    <a:pt x="2367" y="183"/>
                    <a:pt x="2367" y="183"/>
                    <a:pt x="2367" y="183"/>
                  </a:cubicBezTo>
                  <a:cubicBezTo>
                    <a:pt x="2364" y="183"/>
                    <a:pt x="2365" y="183"/>
                    <a:pt x="2364" y="183"/>
                  </a:cubicBezTo>
                  <a:cubicBezTo>
                    <a:pt x="2364" y="182"/>
                    <a:pt x="2364" y="182"/>
                    <a:pt x="2364" y="182"/>
                  </a:cubicBezTo>
                  <a:cubicBezTo>
                    <a:pt x="2361" y="182"/>
                    <a:pt x="2360" y="182"/>
                    <a:pt x="2360" y="182"/>
                  </a:cubicBezTo>
                  <a:cubicBezTo>
                    <a:pt x="2360" y="181"/>
                    <a:pt x="2360" y="181"/>
                    <a:pt x="2360" y="181"/>
                  </a:cubicBezTo>
                  <a:cubicBezTo>
                    <a:pt x="2355" y="179"/>
                    <a:pt x="2352" y="178"/>
                    <a:pt x="2350" y="178"/>
                  </a:cubicBezTo>
                  <a:cubicBezTo>
                    <a:pt x="2350" y="179"/>
                    <a:pt x="2350" y="179"/>
                    <a:pt x="2350" y="179"/>
                  </a:cubicBezTo>
                  <a:cubicBezTo>
                    <a:pt x="2344" y="181"/>
                    <a:pt x="2341" y="179"/>
                    <a:pt x="2338" y="178"/>
                  </a:cubicBezTo>
                  <a:cubicBezTo>
                    <a:pt x="2338" y="177"/>
                    <a:pt x="2338" y="177"/>
                    <a:pt x="2338" y="177"/>
                  </a:cubicBezTo>
                  <a:cubicBezTo>
                    <a:pt x="2337" y="177"/>
                    <a:pt x="2337" y="177"/>
                    <a:pt x="2337" y="177"/>
                  </a:cubicBezTo>
                  <a:cubicBezTo>
                    <a:pt x="2337" y="176"/>
                    <a:pt x="2337" y="176"/>
                    <a:pt x="2337" y="176"/>
                  </a:cubicBezTo>
                  <a:cubicBezTo>
                    <a:pt x="2334" y="175"/>
                    <a:pt x="2333" y="173"/>
                    <a:pt x="2332" y="173"/>
                  </a:cubicBezTo>
                  <a:cubicBezTo>
                    <a:pt x="2330" y="183"/>
                    <a:pt x="2326" y="191"/>
                    <a:pt x="2326" y="192"/>
                  </a:cubicBezTo>
                  <a:cubicBezTo>
                    <a:pt x="2325" y="192"/>
                    <a:pt x="2325" y="192"/>
                    <a:pt x="2325" y="192"/>
                  </a:cubicBezTo>
                  <a:cubicBezTo>
                    <a:pt x="2325" y="196"/>
                    <a:pt x="2323" y="197"/>
                    <a:pt x="2324" y="198"/>
                  </a:cubicBezTo>
                  <a:cubicBezTo>
                    <a:pt x="2327" y="198"/>
                    <a:pt x="2326" y="198"/>
                    <a:pt x="2326" y="198"/>
                  </a:cubicBezTo>
                  <a:cubicBezTo>
                    <a:pt x="2327" y="202"/>
                    <a:pt x="2330" y="202"/>
                    <a:pt x="2329" y="203"/>
                  </a:cubicBezTo>
                  <a:cubicBezTo>
                    <a:pt x="2330" y="203"/>
                    <a:pt x="2330" y="203"/>
                    <a:pt x="2330" y="203"/>
                  </a:cubicBezTo>
                  <a:cubicBezTo>
                    <a:pt x="2331" y="211"/>
                    <a:pt x="2330" y="213"/>
                    <a:pt x="2329" y="217"/>
                  </a:cubicBezTo>
                  <a:cubicBezTo>
                    <a:pt x="2328" y="217"/>
                    <a:pt x="2328" y="217"/>
                    <a:pt x="2328" y="217"/>
                  </a:cubicBezTo>
                  <a:cubicBezTo>
                    <a:pt x="2327" y="222"/>
                    <a:pt x="2331" y="222"/>
                    <a:pt x="2330" y="224"/>
                  </a:cubicBezTo>
                  <a:cubicBezTo>
                    <a:pt x="2333" y="224"/>
                    <a:pt x="2332" y="224"/>
                    <a:pt x="2332" y="224"/>
                  </a:cubicBezTo>
                  <a:cubicBezTo>
                    <a:pt x="2332" y="226"/>
                    <a:pt x="2332" y="226"/>
                    <a:pt x="2332" y="226"/>
                  </a:cubicBezTo>
                  <a:cubicBezTo>
                    <a:pt x="2333" y="226"/>
                    <a:pt x="2333" y="226"/>
                    <a:pt x="2333" y="226"/>
                  </a:cubicBezTo>
                  <a:cubicBezTo>
                    <a:pt x="2333" y="227"/>
                    <a:pt x="2333" y="227"/>
                    <a:pt x="2333" y="227"/>
                  </a:cubicBezTo>
                  <a:cubicBezTo>
                    <a:pt x="2335" y="227"/>
                    <a:pt x="2335" y="227"/>
                    <a:pt x="2335" y="227"/>
                  </a:cubicBezTo>
                  <a:cubicBezTo>
                    <a:pt x="2335" y="232"/>
                    <a:pt x="2333" y="233"/>
                    <a:pt x="2333" y="234"/>
                  </a:cubicBezTo>
                  <a:cubicBezTo>
                    <a:pt x="2335" y="234"/>
                    <a:pt x="2335" y="234"/>
                    <a:pt x="2335" y="234"/>
                  </a:cubicBezTo>
                  <a:cubicBezTo>
                    <a:pt x="2335" y="235"/>
                    <a:pt x="2335" y="235"/>
                    <a:pt x="2335" y="235"/>
                  </a:cubicBezTo>
                  <a:cubicBezTo>
                    <a:pt x="2337" y="235"/>
                    <a:pt x="2337" y="235"/>
                    <a:pt x="2337" y="235"/>
                  </a:cubicBezTo>
                  <a:cubicBezTo>
                    <a:pt x="2337" y="239"/>
                    <a:pt x="2340" y="237"/>
                    <a:pt x="2339" y="237"/>
                  </a:cubicBezTo>
                  <a:cubicBezTo>
                    <a:pt x="2341" y="246"/>
                    <a:pt x="2332" y="248"/>
                    <a:pt x="2332" y="252"/>
                  </a:cubicBezTo>
                  <a:cubicBezTo>
                    <a:pt x="2331" y="252"/>
                    <a:pt x="2331" y="252"/>
                    <a:pt x="2331" y="252"/>
                  </a:cubicBezTo>
                  <a:cubicBezTo>
                    <a:pt x="2331" y="253"/>
                    <a:pt x="2331" y="253"/>
                    <a:pt x="2331" y="253"/>
                  </a:cubicBezTo>
                  <a:cubicBezTo>
                    <a:pt x="2328" y="253"/>
                    <a:pt x="2329" y="253"/>
                    <a:pt x="2329" y="253"/>
                  </a:cubicBezTo>
                  <a:cubicBezTo>
                    <a:pt x="2329" y="256"/>
                    <a:pt x="2327" y="257"/>
                    <a:pt x="2328" y="258"/>
                  </a:cubicBezTo>
                  <a:cubicBezTo>
                    <a:pt x="2326" y="258"/>
                    <a:pt x="2326" y="258"/>
                    <a:pt x="2326" y="258"/>
                  </a:cubicBezTo>
                  <a:cubicBezTo>
                    <a:pt x="2326" y="256"/>
                    <a:pt x="2326" y="256"/>
                    <a:pt x="2326" y="256"/>
                  </a:cubicBezTo>
                  <a:cubicBezTo>
                    <a:pt x="2320" y="255"/>
                    <a:pt x="2315" y="253"/>
                    <a:pt x="2312" y="258"/>
                  </a:cubicBezTo>
                  <a:cubicBezTo>
                    <a:pt x="2313" y="259"/>
                    <a:pt x="2313" y="259"/>
                    <a:pt x="2313" y="259"/>
                  </a:cubicBezTo>
                  <a:cubicBezTo>
                    <a:pt x="2310" y="259"/>
                    <a:pt x="2310" y="260"/>
                    <a:pt x="2310" y="260"/>
                  </a:cubicBezTo>
                  <a:cubicBezTo>
                    <a:pt x="2310" y="261"/>
                    <a:pt x="2310" y="261"/>
                    <a:pt x="2310" y="261"/>
                  </a:cubicBezTo>
                  <a:cubicBezTo>
                    <a:pt x="2309" y="261"/>
                    <a:pt x="2309" y="261"/>
                    <a:pt x="2309" y="261"/>
                  </a:cubicBezTo>
                  <a:cubicBezTo>
                    <a:pt x="2309" y="262"/>
                    <a:pt x="2309" y="262"/>
                    <a:pt x="2309" y="262"/>
                  </a:cubicBezTo>
                  <a:cubicBezTo>
                    <a:pt x="2307" y="262"/>
                    <a:pt x="2307" y="262"/>
                    <a:pt x="2307" y="262"/>
                  </a:cubicBezTo>
                  <a:cubicBezTo>
                    <a:pt x="2307" y="264"/>
                    <a:pt x="2307" y="264"/>
                    <a:pt x="2307" y="264"/>
                  </a:cubicBezTo>
                  <a:cubicBezTo>
                    <a:pt x="2306" y="264"/>
                    <a:pt x="2306" y="264"/>
                    <a:pt x="2306" y="264"/>
                  </a:cubicBezTo>
                  <a:cubicBezTo>
                    <a:pt x="2306" y="261"/>
                    <a:pt x="2306" y="262"/>
                    <a:pt x="2306" y="261"/>
                  </a:cubicBezTo>
                  <a:cubicBezTo>
                    <a:pt x="2304" y="262"/>
                    <a:pt x="2304" y="262"/>
                    <a:pt x="2304" y="262"/>
                  </a:cubicBezTo>
                  <a:cubicBezTo>
                    <a:pt x="2304" y="264"/>
                    <a:pt x="2304" y="264"/>
                    <a:pt x="2304" y="264"/>
                  </a:cubicBezTo>
                  <a:cubicBezTo>
                    <a:pt x="2301" y="264"/>
                    <a:pt x="2301" y="264"/>
                    <a:pt x="2300" y="264"/>
                  </a:cubicBezTo>
                  <a:cubicBezTo>
                    <a:pt x="2300" y="265"/>
                    <a:pt x="2300" y="265"/>
                    <a:pt x="2300" y="265"/>
                  </a:cubicBezTo>
                  <a:cubicBezTo>
                    <a:pt x="2295" y="264"/>
                    <a:pt x="2297" y="268"/>
                    <a:pt x="2297" y="268"/>
                  </a:cubicBezTo>
                  <a:cubicBezTo>
                    <a:pt x="2298" y="268"/>
                    <a:pt x="2298" y="268"/>
                    <a:pt x="2298" y="268"/>
                  </a:cubicBezTo>
                  <a:cubicBezTo>
                    <a:pt x="2297" y="271"/>
                    <a:pt x="2296" y="271"/>
                    <a:pt x="2297" y="272"/>
                  </a:cubicBezTo>
                  <a:cubicBezTo>
                    <a:pt x="2296" y="272"/>
                    <a:pt x="2296" y="272"/>
                    <a:pt x="2296" y="272"/>
                  </a:cubicBezTo>
                  <a:cubicBezTo>
                    <a:pt x="2296" y="273"/>
                    <a:pt x="2296" y="273"/>
                    <a:pt x="2296" y="273"/>
                  </a:cubicBezTo>
                  <a:cubicBezTo>
                    <a:pt x="2297" y="273"/>
                    <a:pt x="2297" y="273"/>
                    <a:pt x="2297" y="273"/>
                  </a:cubicBezTo>
                  <a:cubicBezTo>
                    <a:pt x="2297" y="274"/>
                    <a:pt x="2297" y="274"/>
                    <a:pt x="2297" y="274"/>
                  </a:cubicBezTo>
                  <a:cubicBezTo>
                    <a:pt x="2300" y="274"/>
                    <a:pt x="2301" y="274"/>
                    <a:pt x="2301" y="274"/>
                  </a:cubicBezTo>
                  <a:cubicBezTo>
                    <a:pt x="2301" y="278"/>
                    <a:pt x="2305" y="276"/>
                    <a:pt x="2305" y="277"/>
                  </a:cubicBezTo>
                  <a:cubicBezTo>
                    <a:pt x="2305" y="278"/>
                    <a:pt x="2305" y="278"/>
                    <a:pt x="2305" y="278"/>
                  </a:cubicBezTo>
                  <a:cubicBezTo>
                    <a:pt x="2306" y="278"/>
                    <a:pt x="2306" y="278"/>
                    <a:pt x="2306" y="278"/>
                  </a:cubicBezTo>
                  <a:cubicBezTo>
                    <a:pt x="2306" y="283"/>
                    <a:pt x="2308" y="281"/>
                    <a:pt x="2307" y="283"/>
                  </a:cubicBezTo>
                  <a:cubicBezTo>
                    <a:pt x="2310" y="283"/>
                    <a:pt x="2311" y="281"/>
                    <a:pt x="2311" y="281"/>
                  </a:cubicBezTo>
                  <a:cubicBezTo>
                    <a:pt x="2311" y="283"/>
                    <a:pt x="2311" y="283"/>
                    <a:pt x="2311" y="283"/>
                  </a:cubicBezTo>
                  <a:cubicBezTo>
                    <a:pt x="2312" y="283"/>
                    <a:pt x="2312" y="283"/>
                    <a:pt x="2312" y="283"/>
                  </a:cubicBezTo>
                  <a:cubicBezTo>
                    <a:pt x="2312" y="285"/>
                    <a:pt x="2310" y="285"/>
                    <a:pt x="2311" y="285"/>
                  </a:cubicBezTo>
                  <a:cubicBezTo>
                    <a:pt x="2314" y="287"/>
                    <a:pt x="2311" y="288"/>
                    <a:pt x="2312" y="288"/>
                  </a:cubicBezTo>
                  <a:cubicBezTo>
                    <a:pt x="2315" y="289"/>
                    <a:pt x="2315" y="290"/>
                    <a:pt x="2316" y="290"/>
                  </a:cubicBezTo>
                  <a:cubicBezTo>
                    <a:pt x="2315" y="295"/>
                    <a:pt x="2317" y="294"/>
                    <a:pt x="2317" y="296"/>
                  </a:cubicBezTo>
                  <a:cubicBezTo>
                    <a:pt x="2321" y="296"/>
                    <a:pt x="2322" y="297"/>
                    <a:pt x="2324" y="297"/>
                  </a:cubicBezTo>
                  <a:cubicBezTo>
                    <a:pt x="2324" y="296"/>
                    <a:pt x="2324" y="296"/>
                    <a:pt x="2324" y="296"/>
                  </a:cubicBezTo>
                  <a:cubicBezTo>
                    <a:pt x="2328" y="295"/>
                    <a:pt x="2331" y="297"/>
                    <a:pt x="2332" y="297"/>
                  </a:cubicBezTo>
                  <a:cubicBezTo>
                    <a:pt x="2332" y="298"/>
                    <a:pt x="2332" y="298"/>
                    <a:pt x="2332" y="298"/>
                  </a:cubicBezTo>
                  <a:cubicBezTo>
                    <a:pt x="2336" y="298"/>
                    <a:pt x="2336" y="300"/>
                    <a:pt x="2337" y="299"/>
                  </a:cubicBezTo>
                  <a:cubicBezTo>
                    <a:pt x="2338" y="302"/>
                    <a:pt x="2339" y="302"/>
                    <a:pt x="2338" y="303"/>
                  </a:cubicBezTo>
                  <a:cubicBezTo>
                    <a:pt x="2341" y="303"/>
                    <a:pt x="2340" y="303"/>
                    <a:pt x="2341" y="303"/>
                  </a:cubicBezTo>
                  <a:cubicBezTo>
                    <a:pt x="2341" y="304"/>
                    <a:pt x="2341" y="304"/>
                    <a:pt x="2341" y="304"/>
                  </a:cubicBezTo>
                  <a:cubicBezTo>
                    <a:pt x="2342" y="304"/>
                    <a:pt x="2342" y="304"/>
                    <a:pt x="2342" y="304"/>
                  </a:cubicBezTo>
                  <a:cubicBezTo>
                    <a:pt x="2342" y="307"/>
                    <a:pt x="2339" y="306"/>
                    <a:pt x="2339" y="306"/>
                  </a:cubicBezTo>
                  <a:cubicBezTo>
                    <a:pt x="2338" y="311"/>
                    <a:pt x="2342" y="311"/>
                    <a:pt x="2343" y="312"/>
                  </a:cubicBezTo>
                  <a:cubicBezTo>
                    <a:pt x="2342" y="312"/>
                    <a:pt x="2342" y="312"/>
                    <a:pt x="2342" y="312"/>
                  </a:cubicBezTo>
                  <a:cubicBezTo>
                    <a:pt x="2342" y="316"/>
                    <a:pt x="2345" y="316"/>
                    <a:pt x="2345" y="316"/>
                  </a:cubicBezTo>
                  <a:cubicBezTo>
                    <a:pt x="2345" y="318"/>
                    <a:pt x="2345" y="319"/>
                    <a:pt x="2345" y="319"/>
                  </a:cubicBezTo>
                  <a:cubicBezTo>
                    <a:pt x="2342" y="319"/>
                    <a:pt x="2343" y="323"/>
                    <a:pt x="2343" y="324"/>
                  </a:cubicBezTo>
                  <a:cubicBezTo>
                    <a:pt x="2346" y="324"/>
                    <a:pt x="2346" y="324"/>
                    <a:pt x="2346" y="324"/>
                  </a:cubicBezTo>
                  <a:cubicBezTo>
                    <a:pt x="2346" y="327"/>
                    <a:pt x="2346" y="326"/>
                    <a:pt x="2346" y="326"/>
                  </a:cubicBezTo>
                  <a:cubicBezTo>
                    <a:pt x="2348" y="326"/>
                    <a:pt x="2348" y="326"/>
                    <a:pt x="2348" y="326"/>
                  </a:cubicBezTo>
                  <a:cubicBezTo>
                    <a:pt x="2348" y="329"/>
                    <a:pt x="2348" y="329"/>
                    <a:pt x="2348" y="329"/>
                  </a:cubicBezTo>
                  <a:cubicBezTo>
                    <a:pt x="2350" y="329"/>
                    <a:pt x="2350" y="329"/>
                    <a:pt x="2350" y="329"/>
                  </a:cubicBezTo>
                  <a:cubicBezTo>
                    <a:pt x="2350" y="332"/>
                    <a:pt x="2350" y="331"/>
                    <a:pt x="2350" y="331"/>
                  </a:cubicBezTo>
                  <a:cubicBezTo>
                    <a:pt x="2351" y="331"/>
                    <a:pt x="2351" y="331"/>
                    <a:pt x="2351" y="331"/>
                  </a:cubicBezTo>
                  <a:cubicBezTo>
                    <a:pt x="2351" y="332"/>
                    <a:pt x="2351" y="332"/>
                    <a:pt x="2351" y="332"/>
                  </a:cubicBezTo>
                  <a:cubicBezTo>
                    <a:pt x="2357" y="331"/>
                    <a:pt x="2356" y="335"/>
                    <a:pt x="2356" y="337"/>
                  </a:cubicBezTo>
                  <a:cubicBezTo>
                    <a:pt x="2360" y="337"/>
                    <a:pt x="2363" y="339"/>
                    <a:pt x="2363" y="341"/>
                  </a:cubicBezTo>
                  <a:cubicBezTo>
                    <a:pt x="2366" y="341"/>
                    <a:pt x="2365" y="341"/>
                    <a:pt x="2365" y="341"/>
                  </a:cubicBezTo>
                  <a:cubicBezTo>
                    <a:pt x="2365" y="339"/>
                    <a:pt x="2365" y="339"/>
                    <a:pt x="2365" y="339"/>
                  </a:cubicBezTo>
                  <a:cubicBezTo>
                    <a:pt x="2367" y="339"/>
                    <a:pt x="2367" y="339"/>
                    <a:pt x="2367" y="339"/>
                  </a:cubicBezTo>
                  <a:cubicBezTo>
                    <a:pt x="2367" y="338"/>
                    <a:pt x="2367" y="338"/>
                    <a:pt x="2367" y="338"/>
                  </a:cubicBezTo>
                  <a:cubicBezTo>
                    <a:pt x="2370" y="339"/>
                    <a:pt x="2370" y="340"/>
                    <a:pt x="2371" y="339"/>
                  </a:cubicBezTo>
                  <a:cubicBezTo>
                    <a:pt x="2371" y="342"/>
                    <a:pt x="2371" y="342"/>
                    <a:pt x="2371" y="342"/>
                  </a:cubicBezTo>
                  <a:cubicBezTo>
                    <a:pt x="2374" y="342"/>
                    <a:pt x="2374" y="342"/>
                    <a:pt x="2374" y="342"/>
                  </a:cubicBezTo>
                  <a:cubicBezTo>
                    <a:pt x="2374" y="343"/>
                    <a:pt x="2374" y="343"/>
                    <a:pt x="2374" y="343"/>
                  </a:cubicBezTo>
                  <a:cubicBezTo>
                    <a:pt x="2376" y="343"/>
                    <a:pt x="2376" y="343"/>
                    <a:pt x="2376" y="343"/>
                  </a:cubicBezTo>
                  <a:cubicBezTo>
                    <a:pt x="2376" y="344"/>
                    <a:pt x="2376" y="344"/>
                    <a:pt x="2376" y="344"/>
                  </a:cubicBezTo>
                  <a:cubicBezTo>
                    <a:pt x="2375" y="344"/>
                    <a:pt x="2375" y="344"/>
                    <a:pt x="2375" y="344"/>
                  </a:cubicBezTo>
                  <a:cubicBezTo>
                    <a:pt x="2375" y="347"/>
                    <a:pt x="2375" y="348"/>
                    <a:pt x="2375" y="348"/>
                  </a:cubicBezTo>
                  <a:cubicBezTo>
                    <a:pt x="2374" y="348"/>
                    <a:pt x="2374" y="348"/>
                    <a:pt x="2374" y="348"/>
                  </a:cubicBezTo>
                  <a:cubicBezTo>
                    <a:pt x="2374" y="349"/>
                    <a:pt x="2374" y="349"/>
                    <a:pt x="2374" y="349"/>
                  </a:cubicBezTo>
                  <a:cubicBezTo>
                    <a:pt x="2375" y="349"/>
                    <a:pt x="2375" y="349"/>
                    <a:pt x="2375" y="349"/>
                  </a:cubicBezTo>
                  <a:cubicBezTo>
                    <a:pt x="2375" y="350"/>
                    <a:pt x="2375" y="350"/>
                    <a:pt x="2375" y="350"/>
                  </a:cubicBezTo>
                  <a:cubicBezTo>
                    <a:pt x="2376" y="350"/>
                    <a:pt x="2376" y="350"/>
                    <a:pt x="2376" y="350"/>
                  </a:cubicBezTo>
                  <a:cubicBezTo>
                    <a:pt x="2376" y="353"/>
                    <a:pt x="2376" y="355"/>
                    <a:pt x="2376" y="356"/>
                  </a:cubicBezTo>
                  <a:cubicBezTo>
                    <a:pt x="2377" y="356"/>
                    <a:pt x="2377" y="356"/>
                    <a:pt x="2377" y="356"/>
                  </a:cubicBezTo>
                  <a:cubicBezTo>
                    <a:pt x="2377" y="359"/>
                    <a:pt x="2377" y="359"/>
                    <a:pt x="2377" y="360"/>
                  </a:cubicBezTo>
                  <a:cubicBezTo>
                    <a:pt x="2376" y="360"/>
                    <a:pt x="2376" y="360"/>
                    <a:pt x="2376" y="360"/>
                  </a:cubicBezTo>
                  <a:cubicBezTo>
                    <a:pt x="2376" y="362"/>
                    <a:pt x="2376" y="362"/>
                    <a:pt x="2376" y="362"/>
                  </a:cubicBezTo>
                  <a:cubicBezTo>
                    <a:pt x="2377" y="362"/>
                    <a:pt x="2377" y="362"/>
                    <a:pt x="2377" y="362"/>
                  </a:cubicBezTo>
                  <a:cubicBezTo>
                    <a:pt x="2377" y="363"/>
                    <a:pt x="2377" y="363"/>
                    <a:pt x="2377" y="363"/>
                  </a:cubicBezTo>
                  <a:cubicBezTo>
                    <a:pt x="2380" y="363"/>
                    <a:pt x="2379" y="363"/>
                    <a:pt x="2380" y="363"/>
                  </a:cubicBezTo>
                  <a:cubicBezTo>
                    <a:pt x="2380" y="366"/>
                    <a:pt x="2380" y="366"/>
                    <a:pt x="2380" y="366"/>
                  </a:cubicBezTo>
                  <a:cubicBezTo>
                    <a:pt x="2382" y="366"/>
                    <a:pt x="2382" y="366"/>
                    <a:pt x="2382" y="366"/>
                  </a:cubicBezTo>
                  <a:cubicBezTo>
                    <a:pt x="2382" y="367"/>
                    <a:pt x="2382" y="367"/>
                    <a:pt x="2382" y="367"/>
                  </a:cubicBezTo>
                  <a:cubicBezTo>
                    <a:pt x="2383" y="367"/>
                    <a:pt x="2383" y="367"/>
                    <a:pt x="2383" y="367"/>
                  </a:cubicBezTo>
                  <a:cubicBezTo>
                    <a:pt x="2383" y="369"/>
                    <a:pt x="2383" y="370"/>
                    <a:pt x="2383" y="370"/>
                  </a:cubicBezTo>
                  <a:cubicBezTo>
                    <a:pt x="2382" y="370"/>
                    <a:pt x="2382" y="370"/>
                    <a:pt x="2382" y="370"/>
                  </a:cubicBezTo>
                  <a:cubicBezTo>
                    <a:pt x="2385" y="374"/>
                    <a:pt x="2388" y="370"/>
                    <a:pt x="2388" y="370"/>
                  </a:cubicBezTo>
                  <a:cubicBezTo>
                    <a:pt x="2390" y="373"/>
                    <a:pt x="2391" y="371"/>
                    <a:pt x="2392" y="371"/>
                  </a:cubicBezTo>
                  <a:cubicBezTo>
                    <a:pt x="2391" y="374"/>
                    <a:pt x="2393" y="374"/>
                    <a:pt x="2393" y="374"/>
                  </a:cubicBezTo>
                  <a:cubicBezTo>
                    <a:pt x="2392" y="375"/>
                    <a:pt x="2392" y="375"/>
                    <a:pt x="2392" y="375"/>
                  </a:cubicBezTo>
                  <a:cubicBezTo>
                    <a:pt x="2393" y="375"/>
                    <a:pt x="2393" y="375"/>
                    <a:pt x="2393" y="375"/>
                  </a:cubicBezTo>
                  <a:cubicBezTo>
                    <a:pt x="2393" y="376"/>
                    <a:pt x="2393" y="376"/>
                    <a:pt x="2393" y="376"/>
                  </a:cubicBezTo>
                  <a:cubicBezTo>
                    <a:pt x="2394" y="376"/>
                    <a:pt x="2394" y="376"/>
                    <a:pt x="2394" y="376"/>
                  </a:cubicBezTo>
                  <a:cubicBezTo>
                    <a:pt x="2394" y="377"/>
                    <a:pt x="2394" y="377"/>
                    <a:pt x="2394" y="377"/>
                  </a:cubicBezTo>
                  <a:cubicBezTo>
                    <a:pt x="2395" y="377"/>
                    <a:pt x="2395" y="377"/>
                    <a:pt x="2395" y="377"/>
                  </a:cubicBezTo>
                  <a:cubicBezTo>
                    <a:pt x="2394" y="383"/>
                    <a:pt x="2398" y="387"/>
                    <a:pt x="2399" y="389"/>
                  </a:cubicBezTo>
                  <a:cubicBezTo>
                    <a:pt x="2402" y="389"/>
                    <a:pt x="2401" y="392"/>
                    <a:pt x="2401" y="392"/>
                  </a:cubicBezTo>
                  <a:cubicBezTo>
                    <a:pt x="2402" y="392"/>
                    <a:pt x="2402" y="392"/>
                    <a:pt x="2402" y="392"/>
                  </a:cubicBezTo>
                  <a:cubicBezTo>
                    <a:pt x="2402" y="393"/>
                    <a:pt x="2402" y="393"/>
                    <a:pt x="2402" y="393"/>
                  </a:cubicBezTo>
                  <a:cubicBezTo>
                    <a:pt x="2403" y="393"/>
                    <a:pt x="2403" y="393"/>
                    <a:pt x="2403" y="393"/>
                  </a:cubicBezTo>
                  <a:cubicBezTo>
                    <a:pt x="2401" y="396"/>
                    <a:pt x="2405" y="398"/>
                    <a:pt x="2403" y="401"/>
                  </a:cubicBezTo>
                  <a:cubicBezTo>
                    <a:pt x="2406" y="401"/>
                    <a:pt x="2405" y="401"/>
                    <a:pt x="2406" y="401"/>
                  </a:cubicBezTo>
                  <a:cubicBezTo>
                    <a:pt x="2406" y="402"/>
                    <a:pt x="2406" y="402"/>
                    <a:pt x="2406" y="402"/>
                  </a:cubicBezTo>
                  <a:cubicBezTo>
                    <a:pt x="2407" y="402"/>
                    <a:pt x="2407" y="402"/>
                    <a:pt x="2407" y="402"/>
                  </a:cubicBezTo>
                  <a:cubicBezTo>
                    <a:pt x="2407" y="405"/>
                    <a:pt x="2407" y="404"/>
                    <a:pt x="2407" y="405"/>
                  </a:cubicBezTo>
                  <a:cubicBezTo>
                    <a:pt x="2408" y="405"/>
                    <a:pt x="2408" y="405"/>
                    <a:pt x="2408" y="405"/>
                  </a:cubicBezTo>
                  <a:cubicBezTo>
                    <a:pt x="2408" y="408"/>
                    <a:pt x="2408" y="409"/>
                    <a:pt x="2408" y="409"/>
                  </a:cubicBezTo>
                  <a:cubicBezTo>
                    <a:pt x="2409" y="409"/>
                    <a:pt x="2409" y="409"/>
                    <a:pt x="2409" y="409"/>
                  </a:cubicBezTo>
                  <a:cubicBezTo>
                    <a:pt x="2409" y="411"/>
                    <a:pt x="2409" y="411"/>
                    <a:pt x="2409" y="411"/>
                  </a:cubicBezTo>
                  <a:cubicBezTo>
                    <a:pt x="2413" y="411"/>
                    <a:pt x="2414" y="409"/>
                    <a:pt x="2415" y="409"/>
                  </a:cubicBezTo>
                  <a:cubicBezTo>
                    <a:pt x="2415" y="408"/>
                    <a:pt x="2415" y="408"/>
                    <a:pt x="2415" y="408"/>
                  </a:cubicBezTo>
                  <a:cubicBezTo>
                    <a:pt x="2419" y="408"/>
                    <a:pt x="2419" y="410"/>
                    <a:pt x="2420" y="409"/>
                  </a:cubicBezTo>
                  <a:cubicBezTo>
                    <a:pt x="2420" y="408"/>
                    <a:pt x="2420" y="408"/>
                    <a:pt x="2420" y="408"/>
                  </a:cubicBezTo>
                  <a:cubicBezTo>
                    <a:pt x="2421" y="408"/>
                    <a:pt x="2421" y="408"/>
                    <a:pt x="2421" y="408"/>
                  </a:cubicBezTo>
                  <a:cubicBezTo>
                    <a:pt x="2422" y="405"/>
                    <a:pt x="2423" y="405"/>
                    <a:pt x="2422" y="405"/>
                  </a:cubicBezTo>
                  <a:cubicBezTo>
                    <a:pt x="2424" y="405"/>
                    <a:pt x="2424" y="405"/>
                    <a:pt x="2424" y="405"/>
                  </a:cubicBezTo>
                  <a:cubicBezTo>
                    <a:pt x="2424" y="404"/>
                    <a:pt x="2424" y="404"/>
                    <a:pt x="2424" y="404"/>
                  </a:cubicBezTo>
                  <a:cubicBezTo>
                    <a:pt x="2425" y="404"/>
                    <a:pt x="2425" y="404"/>
                    <a:pt x="2425" y="404"/>
                  </a:cubicBezTo>
                  <a:cubicBezTo>
                    <a:pt x="2425" y="401"/>
                    <a:pt x="2425" y="401"/>
                    <a:pt x="2425" y="401"/>
                  </a:cubicBezTo>
                  <a:cubicBezTo>
                    <a:pt x="2427" y="401"/>
                    <a:pt x="2427" y="401"/>
                    <a:pt x="2427" y="401"/>
                  </a:cubicBezTo>
                  <a:cubicBezTo>
                    <a:pt x="2427" y="402"/>
                    <a:pt x="2427" y="402"/>
                    <a:pt x="2427" y="402"/>
                  </a:cubicBezTo>
                  <a:cubicBezTo>
                    <a:pt x="2433" y="404"/>
                    <a:pt x="2435" y="402"/>
                    <a:pt x="2438" y="404"/>
                  </a:cubicBezTo>
                  <a:cubicBezTo>
                    <a:pt x="2438" y="405"/>
                    <a:pt x="2438" y="405"/>
                    <a:pt x="2438" y="405"/>
                  </a:cubicBezTo>
                  <a:cubicBezTo>
                    <a:pt x="2437" y="405"/>
                    <a:pt x="2437" y="405"/>
                    <a:pt x="2437" y="405"/>
                  </a:cubicBezTo>
                  <a:cubicBezTo>
                    <a:pt x="2438" y="409"/>
                    <a:pt x="2438" y="411"/>
                    <a:pt x="2437" y="413"/>
                  </a:cubicBezTo>
                  <a:cubicBezTo>
                    <a:pt x="2435" y="413"/>
                    <a:pt x="2435" y="413"/>
                    <a:pt x="2435" y="413"/>
                  </a:cubicBezTo>
                  <a:cubicBezTo>
                    <a:pt x="2435" y="417"/>
                    <a:pt x="2434" y="418"/>
                    <a:pt x="2434" y="419"/>
                  </a:cubicBezTo>
                  <a:cubicBezTo>
                    <a:pt x="2433" y="419"/>
                    <a:pt x="2433" y="419"/>
                    <a:pt x="2433" y="419"/>
                  </a:cubicBezTo>
                  <a:cubicBezTo>
                    <a:pt x="2433" y="420"/>
                    <a:pt x="2433" y="420"/>
                    <a:pt x="2433" y="420"/>
                  </a:cubicBezTo>
                  <a:cubicBezTo>
                    <a:pt x="2432" y="420"/>
                    <a:pt x="2432" y="420"/>
                    <a:pt x="2432" y="420"/>
                  </a:cubicBezTo>
                  <a:cubicBezTo>
                    <a:pt x="2432" y="423"/>
                    <a:pt x="2432" y="423"/>
                    <a:pt x="2432" y="424"/>
                  </a:cubicBezTo>
                  <a:cubicBezTo>
                    <a:pt x="2431" y="424"/>
                    <a:pt x="2431" y="424"/>
                    <a:pt x="2431" y="424"/>
                  </a:cubicBezTo>
                  <a:cubicBezTo>
                    <a:pt x="2431" y="426"/>
                    <a:pt x="2432" y="427"/>
                    <a:pt x="2432" y="427"/>
                  </a:cubicBezTo>
                  <a:cubicBezTo>
                    <a:pt x="2436" y="427"/>
                    <a:pt x="2434" y="430"/>
                    <a:pt x="2434" y="431"/>
                  </a:cubicBezTo>
                  <a:cubicBezTo>
                    <a:pt x="2435" y="431"/>
                    <a:pt x="2435" y="431"/>
                    <a:pt x="2435" y="431"/>
                  </a:cubicBezTo>
                  <a:cubicBezTo>
                    <a:pt x="2435" y="435"/>
                    <a:pt x="2437" y="437"/>
                    <a:pt x="2437" y="439"/>
                  </a:cubicBezTo>
                  <a:cubicBezTo>
                    <a:pt x="2438" y="439"/>
                    <a:pt x="2438" y="439"/>
                    <a:pt x="2438" y="439"/>
                  </a:cubicBezTo>
                  <a:cubicBezTo>
                    <a:pt x="2438" y="442"/>
                    <a:pt x="2438" y="443"/>
                    <a:pt x="2438" y="444"/>
                  </a:cubicBezTo>
                  <a:cubicBezTo>
                    <a:pt x="2437" y="444"/>
                    <a:pt x="2437" y="444"/>
                    <a:pt x="2437" y="444"/>
                  </a:cubicBezTo>
                  <a:cubicBezTo>
                    <a:pt x="2437" y="445"/>
                    <a:pt x="2437" y="445"/>
                    <a:pt x="2437" y="445"/>
                  </a:cubicBezTo>
                  <a:cubicBezTo>
                    <a:pt x="2434" y="445"/>
                    <a:pt x="2435" y="445"/>
                    <a:pt x="2434" y="445"/>
                  </a:cubicBezTo>
                  <a:cubicBezTo>
                    <a:pt x="2434" y="449"/>
                    <a:pt x="2437" y="447"/>
                    <a:pt x="2437" y="447"/>
                  </a:cubicBezTo>
                  <a:cubicBezTo>
                    <a:pt x="2437" y="449"/>
                    <a:pt x="2437" y="449"/>
                    <a:pt x="2437" y="449"/>
                  </a:cubicBezTo>
                  <a:cubicBezTo>
                    <a:pt x="2438" y="449"/>
                    <a:pt x="2438" y="449"/>
                    <a:pt x="2438" y="449"/>
                  </a:cubicBezTo>
                  <a:cubicBezTo>
                    <a:pt x="2438" y="451"/>
                    <a:pt x="2438" y="451"/>
                    <a:pt x="2438" y="451"/>
                  </a:cubicBezTo>
                  <a:cubicBezTo>
                    <a:pt x="2435" y="451"/>
                    <a:pt x="2435" y="453"/>
                    <a:pt x="2434" y="452"/>
                  </a:cubicBezTo>
                  <a:cubicBezTo>
                    <a:pt x="2434" y="453"/>
                    <a:pt x="2434" y="453"/>
                    <a:pt x="2434" y="453"/>
                  </a:cubicBezTo>
                  <a:cubicBezTo>
                    <a:pt x="2435" y="453"/>
                    <a:pt x="2435" y="453"/>
                    <a:pt x="2435" y="453"/>
                  </a:cubicBezTo>
                  <a:cubicBezTo>
                    <a:pt x="2436" y="456"/>
                    <a:pt x="2435" y="458"/>
                    <a:pt x="2434" y="458"/>
                  </a:cubicBezTo>
                  <a:cubicBezTo>
                    <a:pt x="2437" y="458"/>
                    <a:pt x="2436" y="458"/>
                    <a:pt x="2437" y="458"/>
                  </a:cubicBezTo>
                  <a:cubicBezTo>
                    <a:pt x="2437" y="459"/>
                    <a:pt x="2437" y="459"/>
                    <a:pt x="2437" y="459"/>
                  </a:cubicBezTo>
                  <a:cubicBezTo>
                    <a:pt x="2435" y="459"/>
                    <a:pt x="2435" y="459"/>
                    <a:pt x="2435" y="459"/>
                  </a:cubicBezTo>
                  <a:cubicBezTo>
                    <a:pt x="2436" y="462"/>
                    <a:pt x="2434" y="461"/>
                    <a:pt x="2434" y="462"/>
                  </a:cubicBezTo>
                  <a:cubicBezTo>
                    <a:pt x="2441" y="463"/>
                    <a:pt x="2432" y="470"/>
                    <a:pt x="2434" y="472"/>
                  </a:cubicBezTo>
                  <a:cubicBezTo>
                    <a:pt x="2435" y="472"/>
                    <a:pt x="2435" y="472"/>
                    <a:pt x="2435" y="472"/>
                  </a:cubicBezTo>
                  <a:cubicBezTo>
                    <a:pt x="2436" y="476"/>
                    <a:pt x="2435" y="479"/>
                    <a:pt x="2434" y="479"/>
                  </a:cubicBezTo>
                  <a:cubicBezTo>
                    <a:pt x="2437" y="483"/>
                    <a:pt x="2437" y="482"/>
                    <a:pt x="2438" y="482"/>
                  </a:cubicBezTo>
                  <a:cubicBezTo>
                    <a:pt x="2438" y="484"/>
                    <a:pt x="2438" y="485"/>
                    <a:pt x="2438" y="485"/>
                  </a:cubicBezTo>
                  <a:cubicBezTo>
                    <a:pt x="2437" y="485"/>
                    <a:pt x="2437" y="485"/>
                    <a:pt x="2437" y="485"/>
                  </a:cubicBezTo>
                  <a:cubicBezTo>
                    <a:pt x="2438" y="487"/>
                    <a:pt x="2438" y="487"/>
                    <a:pt x="2438" y="487"/>
                  </a:cubicBezTo>
                  <a:cubicBezTo>
                    <a:pt x="2437" y="488"/>
                    <a:pt x="2437" y="488"/>
                    <a:pt x="2437" y="488"/>
                  </a:cubicBezTo>
                  <a:cubicBezTo>
                    <a:pt x="2438" y="488"/>
                    <a:pt x="2438" y="488"/>
                    <a:pt x="2438" y="488"/>
                  </a:cubicBezTo>
                  <a:cubicBezTo>
                    <a:pt x="2439" y="490"/>
                    <a:pt x="2439" y="493"/>
                    <a:pt x="2439" y="492"/>
                  </a:cubicBezTo>
                  <a:cubicBezTo>
                    <a:pt x="2445" y="493"/>
                    <a:pt x="2447" y="491"/>
                    <a:pt x="2450" y="491"/>
                  </a:cubicBezTo>
                  <a:cubicBezTo>
                    <a:pt x="2450" y="490"/>
                    <a:pt x="2450" y="490"/>
                    <a:pt x="2450" y="490"/>
                  </a:cubicBezTo>
                  <a:cubicBezTo>
                    <a:pt x="2451" y="490"/>
                    <a:pt x="2451" y="490"/>
                    <a:pt x="2451" y="490"/>
                  </a:cubicBezTo>
                  <a:cubicBezTo>
                    <a:pt x="2451" y="487"/>
                    <a:pt x="2451" y="488"/>
                    <a:pt x="2451" y="488"/>
                  </a:cubicBezTo>
                  <a:cubicBezTo>
                    <a:pt x="2457" y="488"/>
                    <a:pt x="2459" y="487"/>
                    <a:pt x="2462" y="485"/>
                  </a:cubicBezTo>
                  <a:cubicBezTo>
                    <a:pt x="2462" y="487"/>
                    <a:pt x="2462" y="487"/>
                    <a:pt x="2462" y="487"/>
                  </a:cubicBezTo>
                  <a:cubicBezTo>
                    <a:pt x="2464" y="487"/>
                    <a:pt x="2464" y="488"/>
                    <a:pt x="2465" y="488"/>
                  </a:cubicBezTo>
                  <a:cubicBezTo>
                    <a:pt x="2465" y="489"/>
                    <a:pt x="2465" y="489"/>
                    <a:pt x="2465" y="489"/>
                  </a:cubicBezTo>
                  <a:cubicBezTo>
                    <a:pt x="2464" y="489"/>
                    <a:pt x="2464" y="489"/>
                    <a:pt x="2464" y="489"/>
                  </a:cubicBezTo>
                  <a:cubicBezTo>
                    <a:pt x="2464" y="492"/>
                    <a:pt x="2464" y="491"/>
                    <a:pt x="2464" y="491"/>
                  </a:cubicBezTo>
                  <a:cubicBezTo>
                    <a:pt x="2465" y="491"/>
                    <a:pt x="2465" y="491"/>
                    <a:pt x="2465" y="491"/>
                  </a:cubicBezTo>
                  <a:cubicBezTo>
                    <a:pt x="2465" y="492"/>
                    <a:pt x="2465" y="492"/>
                    <a:pt x="2465" y="492"/>
                  </a:cubicBezTo>
                  <a:cubicBezTo>
                    <a:pt x="2467" y="490"/>
                    <a:pt x="2469" y="492"/>
                    <a:pt x="2469" y="491"/>
                  </a:cubicBezTo>
                  <a:cubicBezTo>
                    <a:pt x="2469" y="492"/>
                    <a:pt x="2469" y="492"/>
                    <a:pt x="2469" y="492"/>
                  </a:cubicBezTo>
                  <a:cubicBezTo>
                    <a:pt x="2470" y="492"/>
                    <a:pt x="2470" y="492"/>
                    <a:pt x="2470" y="492"/>
                  </a:cubicBezTo>
                  <a:cubicBezTo>
                    <a:pt x="2470" y="494"/>
                    <a:pt x="2470" y="494"/>
                    <a:pt x="2470" y="494"/>
                  </a:cubicBezTo>
                  <a:cubicBezTo>
                    <a:pt x="2473" y="494"/>
                    <a:pt x="2472" y="494"/>
                    <a:pt x="2472" y="494"/>
                  </a:cubicBezTo>
                  <a:cubicBezTo>
                    <a:pt x="2472" y="491"/>
                    <a:pt x="2472" y="492"/>
                    <a:pt x="2472" y="491"/>
                  </a:cubicBezTo>
                  <a:cubicBezTo>
                    <a:pt x="2473" y="491"/>
                    <a:pt x="2473" y="491"/>
                    <a:pt x="2473" y="491"/>
                  </a:cubicBezTo>
                  <a:cubicBezTo>
                    <a:pt x="2474" y="494"/>
                    <a:pt x="2475" y="495"/>
                    <a:pt x="2475" y="496"/>
                  </a:cubicBezTo>
                  <a:cubicBezTo>
                    <a:pt x="2477" y="496"/>
                    <a:pt x="2477" y="498"/>
                    <a:pt x="2477" y="497"/>
                  </a:cubicBezTo>
                  <a:cubicBezTo>
                    <a:pt x="2478" y="495"/>
                    <a:pt x="2479" y="496"/>
                    <a:pt x="2479" y="496"/>
                  </a:cubicBezTo>
                  <a:cubicBezTo>
                    <a:pt x="2479" y="495"/>
                    <a:pt x="2479" y="495"/>
                    <a:pt x="2479" y="495"/>
                  </a:cubicBezTo>
                  <a:cubicBezTo>
                    <a:pt x="2483" y="495"/>
                    <a:pt x="2481" y="492"/>
                    <a:pt x="2482" y="492"/>
                  </a:cubicBezTo>
                  <a:cubicBezTo>
                    <a:pt x="2485" y="492"/>
                    <a:pt x="2484" y="490"/>
                    <a:pt x="2484" y="490"/>
                  </a:cubicBezTo>
                  <a:cubicBezTo>
                    <a:pt x="2485" y="490"/>
                    <a:pt x="2485" y="490"/>
                    <a:pt x="2485" y="490"/>
                  </a:cubicBezTo>
                  <a:cubicBezTo>
                    <a:pt x="2485" y="489"/>
                    <a:pt x="2485" y="489"/>
                    <a:pt x="2485" y="489"/>
                  </a:cubicBezTo>
                  <a:cubicBezTo>
                    <a:pt x="2494" y="487"/>
                    <a:pt x="2501" y="492"/>
                    <a:pt x="2504" y="496"/>
                  </a:cubicBezTo>
                  <a:cubicBezTo>
                    <a:pt x="2501" y="501"/>
                    <a:pt x="2501" y="506"/>
                    <a:pt x="2501" y="509"/>
                  </a:cubicBezTo>
                  <a:cubicBezTo>
                    <a:pt x="2504" y="508"/>
                    <a:pt x="2507" y="512"/>
                    <a:pt x="2507" y="511"/>
                  </a:cubicBezTo>
                  <a:cubicBezTo>
                    <a:pt x="2508" y="510"/>
                    <a:pt x="2508" y="510"/>
                    <a:pt x="2508" y="510"/>
                  </a:cubicBezTo>
                  <a:cubicBezTo>
                    <a:pt x="2508" y="511"/>
                    <a:pt x="2508" y="511"/>
                    <a:pt x="2508" y="511"/>
                  </a:cubicBezTo>
                  <a:cubicBezTo>
                    <a:pt x="2511" y="511"/>
                    <a:pt x="2510" y="511"/>
                    <a:pt x="2510" y="511"/>
                  </a:cubicBezTo>
                  <a:cubicBezTo>
                    <a:pt x="2511" y="514"/>
                    <a:pt x="2512" y="514"/>
                    <a:pt x="2511" y="515"/>
                  </a:cubicBezTo>
                  <a:cubicBezTo>
                    <a:pt x="2510" y="515"/>
                    <a:pt x="2510" y="515"/>
                    <a:pt x="2510" y="515"/>
                  </a:cubicBezTo>
                  <a:cubicBezTo>
                    <a:pt x="2510" y="518"/>
                    <a:pt x="2510" y="517"/>
                    <a:pt x="2510" y="517"/>
                  </a:cubicBezTo>
                  <a:cubicBezTo>
                    <a:pt x="2513" y="517"/>
                    <a:pt x="2512" y="517"/>
                    <a:pt x="2513" y="517"/>
                  </a:cubicBezTo>
                  <a:cubicBezTo>
                    <a:pt x="2513" y="519"/>
                    <a:pt x="2513" y="519"/>
                    <a:pt x="2513" y="519"/>
                  </a:cubicBezTo>
                  <a:cubicBezTo>
                    <a:pt x="2514" y="517"/>
                    <a:pt x="2514" y="517"/>
                    <a:pt x="2514" y="517"/>
                  </a:cubicBezTo>
                  <a:cubicBezTo>
                    <a:pt x="2514" y="520"/>
                    <a:pt x="2512" y="520"/>
                    <a:pt x="2513" y="520"/>
                  </a:cubicBezTo>
                  <a:cubicBezTo>
                    <a:pt x="2514" y="522"/>
                    <a:pt x="2514" y="521"/>
                    <a:pt x="2515" y="521"/>
                  </a:cubicBezTo>
                  <a:cubicBezTo>
                    <a:pt x="2515" y="524"/>
                    <a:pt x="2515" y="525"/>
                    <a:pt x="2515" y="526"/>
                  </a:cubicBezTo>
                  <a:cubicBezTo>
                    <a:pt x="2516" y="526"/>
                    <a:pt x="2516" y="526"/>
                    <a:pt x="2516" y="526"/>
                  </a:cubicBezTo>
                  <a:cubicBezTo>
                    <a:pt x="2516" y="528"/>
                    <a:pt x="2516" y="528"/>
                    <a:pt x="2516" y="528"/>
                  </a:cubicBezTo>
                  <a:cubicBezTo>
                    <a:pt x="2515" y="528"/>
                    <a:pt x="2515" y="528"/>
                    <a:pt x="2515" y="528"/>
                  </a:cubicBezTo>
                  <a:cubicBezTo>
                    <a:pt x="2514" y="531"/>
                    <a:pt x="2517" y="533"/>
                    <a:pt x="2516" y="533"/>
                  </a:cubicBezTo>
                  <a:cubicBezTo>
                    <a:pt x="2517" y="533"/>
                    <a:pt x="2517" y="533"/>
                    <a:pt x="2517" y="533"/>
                  </a:cubicBezTo>
                  <a:cubicBezTo>
                    <a:pt x="2517" y="536"/>
                    <a:pt x="2517" y="535"/>
                    <a:pt x="2517" y="535"/>
                  </a:cubicBezTo>
                  <a:cubicBezTo>
                    <a:pt x="2518" y="535"/>
                    <a:pt x="2518" y="535"/>
                    <a:pt x="2518" y="535"/>
                  </a:cubicBezTo>
                  <a:cubicBezTo>
                    <a:pt x="2518" y="538"/>
                    <a:pt x="2518" y="538"/>
                    <a:pt x="2518" y="539"/>
                  </a:cubicBezTo>
                  <a:cubicBezTo>
                    <a:pt x="2525" y="537"/>
                    <a:pt x="2528" y="539"/>
                    <a:pt x="2532" y="540"/>
                  </a:cubicBezTo>
                  <a:cubicBezTo>
                    <a:pt x="2532" y="541"/>
                    <a:pt x="2532" y="541"/>
                    <a:pt x="2532" y="541"/>
                  </a:cubicBezTo>
                  <a:cubicBezTo>
                    <a:pt x="2533" y="541"/>
                    <a:pt x="2533" y="541"/>
                    <a:pt x="2533" y="541"/>
                  </a:cubicBezTo>
                  <a:cubicBezTo>
                    <a:pt x="2533" y="544"/>
                    <a:pt x="2533" y="543"/>
                    <a:pt x="2533" y="543"/>
                  </a:cubicBezTo>
                  <a:cubicBezTo>
                    <a:pt x="2535" y="541"/>
                    <a:pt x="2536" y="543"/>
                    <a:pt x="2536" y="542"/>
                  </a:cubicBezTo>
                  <a:cubicBezTo>
                    <a:pt x="2536" y="541"/>
                    <a:pt x="2536" y="541"/>
                    <a:pt x="2536" y="541"/>
                  </a:cubicBezTo>
                  <a:cubicBezTo>
                    <a:pt x="2539" y="541"/>
                    <a:pt x="2540" y="541"/>
                    <a:pt x="2540" y="541"/>
                  </a:cubicBezTo>
                  <a:cubicBezTo>
                    <a:pt x="2540" y="540"/>
                    <a:pt x="2540" y="540"/>
                    <a:pt x="2540" y="540"/>
                  </a:cubicBezTo>
                  <a:cubicBezTo>
                    <a:pt x="2543" y="540"/>
                    <a:pt x="2542" y="540"/>
                    <a:pt x="2542" y="540"/>
                  </a:cubicBezTo>
                  <a:cubicBezTo>
                    <a:pt x="2543" y="543"/>
                    <a:pt x="2544" y="543"/>
                    <a:pt x="2543" y="543"/>
                  </a:cubicBezTo>
                  <a:cubicBezTo>
                    <a:pt x="2550" y="545"/>
                    <a:pt x="2557" y="545"/>
                    <a:pt x="2561" y="548"/>
                  </a:cubicBezTo>
                  <a:cubicBezTo>
                    <a:pt x="2561" y="551"/>
                    <a:pt x="2563" y="550"/>
                    <a:pt x="2562" y="551"/>
                  </a:cubicBezTo>
                  <a:cubicBezTo>
                    <a:pt x="2561" y="554"/>
                    <a:pt x="2561" y="553"/>
                    <a:pt x="2561" y="554"/>
                  </a:cubicBezTo>
                  <a:cubicBezTo>
                    <a:pt x="2560" y="554"/>
                    <a:pt x="2560" y="554"/>
                    <a:pt x="2560" y="554"/>
                  </a:cubicBezTo>
                  <a:cubicBezTo>
                    <a:pt x="2560" y="555"/>
                    <a:pt x="2560" y="555"/>
                    <a:pt x="2560" y="555"/>
                  </a:cubicBezTo>
                  <a:cubicBezTo>
                    <a:pt x="2559" y="555"/>
                    <a:pt x="2559" y="555"/>
                    <a:pt x="2559" y="555"/>
                  </a:cubicBezTo>
                  <a:cubicBezTo>
                    <a:pt x="2559" y="558"/>
                    <a:pt x="2559" y="562"/>
                    <a:pt x="2559" y="561"/>
                  </a:cubicBezTo>
                  <a:cubicBezTo>
                    <a:pt x="2560" y="561"/>
                    <a:pt x="2560" y="561"/>
                    <a:pt x="2560" y="561"/>
                  </a:cubicBezTo>
                  <a:cubicBezTo>
                    <a:pt x="2561" y="566"/>
                    <a:pt x="2565" y="568"/>
                    <a:pt x="2567" y="570"/>
                  </a:cubicBezTo>
                  <a:lnTo>
                    <a:pt x="2568" y="572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85" name="Freeform 16606">
              <a:extLst>
                <a:ext uri="{FF2B5EF4-FFF2-40B4-BE49-F238E27FC236}">
                  <a16:creationId xmlns:a16="http://schemas.microsoft.com/office/drawing/2014/main" id="{1E6F6C6D-20EF-7230-0EAD-5F3A1791F31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6522875" y="4844438"/>
              <a:ext cx="229183" cy="235893"/>
            </a:xfrm>
            <a:custGeom>
              <a:avLst/>
              <a:gdLst>
                <a:gd name="T0" fmla="*/ 181 w 376"/>
                <a:gd name="T1" fmla="*/ 1 h 384"/>
                <a:gd name="T2" fmla="*/ 179 w 376"/>
                <a:gd name="T3" fmla="*/ 13 h 384"/>
                <a:gd name="T4" fmla="*/ 163 w 376"/>
                <a:gd name="T5" fmla="*/ 11 h 384"/>
                <a:gd name="T6" fmla="*/ 149 w 376"/>
                <a:gd name="T7" fmla="*/ 23 h 384"/>
                <a:gd name="T8" fmla="*/ 144 w 376"/>
                <a:gd name="T9" fmla="*/ 22 h 384"/>
                <a:gd name="T10" fmla="*/ 130 w 376"/>
                <a:gd name="T11" fmla="*/ 16 h 384"/>
                <a:gd name="T12" fmla="*/ 98 w 376"/>
                <a:gd name="T13" fmla="*/ 4 h 384"/>
                <a:gd name="T14" fmla="*/ 76 w 376"/>
                <a:gd name="T15" fmla="*/ 16 h 384"/>
                <a:gd name="T16" fmla="*/ 66 w 376"/>
                <a:gd name="T17" fmla="*/ 30 h 384"/>
                <a:gd name="T18" fmla="*/ 50 w 376"/>
                <a:gd name="T19" fmla="*/ 38 h 384"/>
                <a:gd name="T20" fmla="*/ 24 w 376"/>
                <a:gd name="T21" fmla="*/ 55 h 384"/>
                <a:gd name="T22" fmla="*/ 25 w 376"/>
                <a:gd name="T23" fmla="*/ 66 h 384"/>
                <a:gd name="T24" fmla="*/ 19 w 376"/>
                <a:gd name="T25" fmla="*/ 98 h 384"/>
                <a:gd name="T26" fmla="*/ 43 w 376"/>
                <a:gd name="T27" fmla="*/ 117 h 384"/>
                <a:gd name="T28" fmla="*/ 47 w 376"/>
                <a:gd name="T29" fmla="*/ 155 h 384"/>
                <a:gd name="T30" fmla="*/ 32 w 376"/>
                <a:gd name="T31" fmla="*/ 167 h 384"/>
                <a:gd name="T32" fmla="*/ 20 w 376"/>
                <a:gd name="T33" fmla="*/ 185 h 384"/>
                <a:gd name="T34" fmla="*/ 23 w 376"/>
                <a:gd name="T35" fmla="*/ 196 h 384"/>
                <a:gd name="T36" fmla="*/ 26 w 376"/>
                <a:gd name="T37" fmla="*/ 207 h 384"/>
                <a:gd name="T38" fmla="*/ 32 w 376"/>
                <a:gd name="T39" fmla="*/ 223 h 384"/>
                <a:gd name="T40" fmla="*/ 26 w 376"/>
                <a:gd name="T41" fmla="*/ 237 h 384"/>
                <a:gd name="T42" fmla="*/ 19 w 376"/>
                <a:gd name="T43" fmla="*/ 246 h 384"/>
                <a:gd name="T44" fmla="*/ 15 w 376"/>
                <a:gd name="T45" fmla="*/ 253 h 384"/>
                <a:gd name="T46" fmla="*/ 6 w 376"/>
                <a:gd name="T47" fmla="*/ 277 h 384"/>
                <a:gd name="T48" fmla="*/ 31 w 376"/>
                <a:gd name="T49" fmla="*/ 290 h 384"/>
                <a:gd name="T50" fmla="*/ 57 w 376"/>
                <a:gd name="T51" fmla="*/ 282 h 384"/>
                <a:gd name="T52" fmla="*/ 80 w 376"/>
                <a:gd name="T53" fmla="*/ 272 h 384"/>
                <a:gd name="T54" fmla="*/ 110 w 376"/>
                <a:gd name="T55" fmla="*/ 269 h 384"/>
                <a:gd name="T56" fmla="*/ 100 w 376"/>
                <a:gd name="T57" fmla="*/ 282 h 384"/>
                <a:gd name="T58" fmla="*/ 82 w 376"/>
                <a:gd name="T59" fmla="*/ 297 h 384"/>
                <a:gd name="T60" fmla="*/ 66 w 376"/>
                <a:gd name="T61" fmla="*/ 310 h 384"/>
                <a:gd name="T62" fmla="*/ 53 w 376"/>
                <a:gd name="T63" fmla="*/ 325 h 384"/>
                <a:gd name="T64" fmla="*/ 49 w 376"/>
                <a:gd name="T65" fmla="*/ 340 h 384"/>
                <a:gd name="T66" fmla="*/ 47 w 376"/>
                <a:gd name="T67" fmla="*/ 378 h 384"/>
                <a:gd name="T68" fmla="*/ 64 w 376"/>
                <a:gd name="T69" fmla="*/ 372 h 384"/>
                <a:gd name="T70" fmla="*/ 70 w 376"/>
                <a:gd name="T71" fmla="*/ 349 h 384"/>
                <a:gd name="T72" fmla="*/ 87 w 376"/>
                <a:gd name="T73" fmla="*/ 329 h 384"/>
                <a:gd name="T74" fmla="*/ 94 w 376"/>
                <a:gd name="T75" fmla="*/ 311 h 384"/>
                <a:gd name="T76" fmla="*/ 110 w 376"/>
                <a:gd name="T77" fmla="*/ 290 h 384"/>
                <a:gd name="T78" fmla="*/ 128 w 376"/>
                <a:gd name="T79" fmla="*/ 275 h 384"/>
                <a:gd name="T80" fmla="*/ 145 w 376"/>
                <a:gd name="T81" fmla="*/ 260 h 384"/>
                <a:gd name="T82" fmla="*/ 161 w 376"/>
                <a:gd name="T83" fmla="*/ 246 h 384"/>
                <a:gd name="T84" fmla="*/ 168 w 376"/>
                <a:gd name="T85" fmla="*/ 232 h 384"/>
                <a:gd name="T86" fmla="*/ 181 w 376"/>
                <a:gd name="T87" fmla="*/ 186 h 384"/>
                <a:gd name="T88" fmla="*/ 206 w 376"/>
                <a:gd name="T89" fmla="*/ 174 h 384"/>
                <a:gd name="T90" fmla="*/ 234 w 376"/>
                <a:gd name="T91" fmla="*/ 173 h 384"/>
                <a:gd name="T92" fmla="*/ 248 w 376"/>
                <a:gd name="T93" fmla="*/ 156 h 384"/>
                <a:gd name="T94" fmla="*/ 304 w 376"/>
                <a:gd name="T95" fmla="*/ 147 h 384"/>
                <a:gd name="T96" fmla="*/ 325 w 376"/>
                <a:gd name="T97" fmla="*/ 151 h 384"/>
                <a:gd name="T98" fmla="*/ 342 w 376"/>
                <a:gd name="T99" fmla="*/ 142 h 384"/>
                <a:gd name="T100" fmla="*/ 369 w 376"/>
                <a:gd name="T101" fmla="*/ 132 h 384"/>
                <a:gd name="T102" fmla="*/ 374 w 376"/>
                <a:gd name="T103" fmla="*/ 116 h 384"/>
                <a:gd name="T104" fmla="*/ 369 w 376"/>
                <a:gd name="T105" fmla="*/ 104 h 384"/>
                <a:gd name="T106" fmla="*/ 375 w 376"/>
                <a:gd name="T107" fmla="*/ 87 h 384"/>
                <a:gd name="T108" fmla="*/ 314 w 376"/>
                <a:gd name="T109" fmla="*/ 85 h 384"/>
                <a:gd name="T110" fmla="*/ 253 w 376"/>
                <a:gd name="T111" fmla="*/ 71 h 384"/>
                <a:gd name="T112" fmla="*/ 237 w 376"/>
                <a:gd name="T113" fmla="*/ 61 h 384"/>
                <a:gd name="T114" fmla="*/ 227 w 376"/>
                <a:gd name="T115" fmla="*/ 47 h 384"/>
                <a:gd name="T116" fmla="*/ 211 w 376"/>
                <a:gd name="T117" fmla="*/ 34 h 384"/>
                <a:gd name="T118" fmla="*/ 212 w 376"/>
                <a:gd name="T119" fmla="*/ 13 h 384"/>
                <a:gd name="T120" fmla="*/ 198 w 376"/>
                <a:gd name="T12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6" h="384">
                  <a:moveTo>
                    <a:pt x="193" y="2"/>
                  </a:moveTo>
                  <a:cubicBezTo>
                    <a:pt x="193" y="3"/>
                    <a:pt x="193" y="3"/>
                    <a:pt x="193" y="3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9" y="0"/>
                    <a:pt x="189" y="1"/>
                    <a:pt x="189" y="1"/>
                  </a:cubicBezTo>
                  <a:cubicBezTo>
                    <a:pt x="186" y="1"/>
                    <a:pt x="187" y="1"/>
                    <a:pt x="186" y="1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5" y="1"/>
                    <a:pt x="185" y="1"/>
                    <a:pt x="185" y="1"/>
                  </a:cubicBezTo>
                  <a:cubicBezTo>
                    <a:pt x="182" y="1"/>
                    <a:pt x="182" y="1"/>
                    <a:pt x="181" y="1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0" y="3"/>
                    <a:pt x="181" y="3"/>
                    <a:pt x="180" y="3"/>
                  </a:cubicBezTo>
                  <a:cubicBezTo>
                    <a:pt x="180" y="2"/>
                    <a:pt x="180" y="2"/>
                    <a:pt x="180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79" y="5"/>
                    <a:pt x="179" y="6"/>
                    <a:pt x="179" y="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83" y="9"/>
                    <a:pt x="182" y="9"/>
                    <a:pt x="183" y="9"/>
                  </a:cubicBezTo>
                  <a:cubicBezTo>
                    <a:pt x="183" y="13"/>
                    <a:pt x="180" y="11"/>
                    <a:pt x="180" y="11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77" y="11"/>
                    <a:pt x="176" y="11"/>
                    <a:pt x="176" y="11"/>
                  </a:cubicBezTo>
                  <a:cubicBezTo>
                    <a:pt x="176" y="9"/>
                    <a:pt x="174" y="9"/>
                    <a:pt x="174" y="9"/>
                  </a:cubicBezTo>
                  <a:cubicBezTo>
                    <a:pt x="174" y="12"/>
                    <a:pt x="174" y="11"/>
                    <a:pt x="174" y="11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0" y="10"/>
                    <a:pt x="171" y="10"/>
                    <a:pt x="171" y="10"/>
                  </a:cubicBezTo>
                  <a:cubicBezTo>
                    <a:pt x="171" y="9"/>
                    <a:pt x="171" y="9"/>
                    <a:pt x="171" y="9"/>
                  </a:cubicBezTo>
                  <a:cubicBezTo>
                    <a:pt x="168" y="9"/>
                    <a:pt x="169" y="9"/>
                    <a:pt x="168" y="9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6" y="10"/>
                    <a:pt x="165" y="10"/>
                    <a:pt x="165" y="1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2" y="11"/>
                    <a:pt x="163" y="11"/>
                    <a:pt x="163" y="11"/>
                  </a:cubicBezTo>
                  <a:cubicBezTo>
                    <a:pt x="163" y="15"/>
                    <a:pt x="159" y="13"/>
                    <a:pt x="159" y="14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6" y="18"/>
                    <a:pt x="155" y="20"/>
                    <a:pt x="154" y="20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0" y="21"/>
                    <a:pt x="151" y="21"/>
                    <a:pt x="151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49" y="22"/>
                    <a:pt x="149" y="22"/>
                    <a:pt x="149" y="22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51" y="27"/>
                    <a:pt x="151" y="27"/>
                    <a:pt x="151" y="27"/>
                  </a:cubicBezTo>
                  <a:cubicBezTo>
                    <a:pt x="148" y="26"/>
                    <a:pt x="148" y="25"/>
                    <a:pt x="147" y="26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23"/>
                    <a:pt x="136" y="19"/>
                    <a:pt x="135" y="20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3" y="20"/>
                    <a:pt x="133" y="20"/>
                    <a:pt x="133" y="20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29" y="18"/>
                    <a:pt x="131" y="16"/>
                    <a:pt x="130" y="16"/>
                  </a:cubicBezTo>
                  <a:cubicBezTo>
                    <a:pt x="128" y="16"/>
                    <a:pt x="127" y="16"/>
                    <a:pt x="127" y="16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3" y="16"/>
                    <a:pt x="123" y="13"/>
                    <a:pt x="123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0"/>
                    <a:pt x="120" y="10"/>
                    <a:pt x="121" y="9"/>
                  </a:cubicBezTo>
                  <a:cubicBezTo>
                    <a:pt x="117" y="9"/>
                    <a:pt x="119" y="7"/>
                    <a:pt x="119" y="7"/>
                  </a:cubicBezTo>
                  <a:cubicBezTo>
                    <a:pt x="116" y="8"/>
                    <a:pt x="115" y="8"/>
                    <a:pt x="114" y="8"/>
                  </a:cubicBezTo>
                  <a:cubicBezTo>
                    <a:pt x="114" y="5"/>
                    <a:pt x="114" y="6"/>
                    <a:pt x="114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09" y="5"/>
                    <a:pt x="106" y="3"/>
                    <a:pt x="104" y="2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1" y="2"/>
                    <a:pt x="100" y="5"/>
                    <a:pt x="98" y="4"/>
                  </a:cubicBezTo>
                  <a:cubicBezTo>
                    <a:pt x="98" y="7"/>
                    <a:pt x="98" y="8"/>
                    <a:pt x="98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11"/>
                    <a:pt x="97" y="10"/>
                    <a:pt x="97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4" y="11"/>
                    <a:pt x="92" y="11"/>
                    <a:pt x="90" y="11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6" y="10"/>
                    <a:pt x="79" y="8"/>
                    <a:pt x="78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7"/>
                    <a:pt x="75" y="16"/>
                    <a:pt x="75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9"/>
                    <a:pt x="76" y="18"/>
                    <a:pt x="76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5"/>
                    <a:pt x="71" y="24"/>
                    <a:pt x="71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8"/>
                    <a:pt x="71" y="29"/>
                    <a:pt x="71" y="29"/>
                  </a:cubicBezTo>
                  <a:cubicBezTo>
                    <a:pt x="68" y="29"/>
                    <a:pt x="67" y="29"/>
                    <a:pt x="66" y="29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1" y="33"/>
                    <a:pt x="62" y="33"/>
                    <a:pt x="62" y="33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58" y="34"/>
                    <a:pt x="58" y="36"/>
                    <a:pt x="57" y="35"/>
                  </a:cubicBezTo>
                  <a:cubicBezTo>
                    <a:pt x="57" y="38"/>
                    <a:pt x="57" y="37"/>
                    <a:pt x="57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2" y="38"/>
                    <a:pt x="50" y="38"/>
                    <a:pt x="50" y="38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40"/>
                    <a:pt x="46" y="41"/>
                    <a:pt x="46" y="42"/>
                  </a:cubicBezTo>
                  <a:cubicBezTo>
                    <a:pt x="42" y="42"/>
                    <a:pt x="39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3" y="44"/>
                    <a:pt x="29" y="44"/>
                    <a:pt x="29" y="42"/>
                  </a:cubicBezTo>
                  <a:cubicBezTo>
                    <a:pt x="29" y="45"/>
                    <a:pt x="29" y="46"/>
                    <a:pt x="29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51"/>
                    <a:pt x="23" y="51"/>
                    <a:pt x="23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60"/>
                    <a:pt x="24" y="60"/>
                    <a:pt x="25" y="61"/>
                  </a:cubicBezTo>
                  <a:cubicBezTo>
                    <a:pt x="28" y="61"/>
                    <a:pt x="27" y="61"/>
                    <a:pt x="27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9"/>
                    <a:pt x="24" y="71"/>
                    <a:pt x="24" y="72"/>
                  </a:cubicBezTo>
                  <a:cubicBezTo>
                    <a:pt x="14" y="73"/>
                    <a:pt x="7" y="76"/>
                    <a:pt x="2" y="77"/>
                  </a:cubicBezTo>
                  <a:cubicBezTo>
                    <a:pt x="1" y="83"/>
                    <a:pt x="0" y="88"/>
                    <a:pt x="0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4" y="94"/>
                    <a:pt x="4" y="95"/>
                    <a:pt x="5" y="94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8" y="96"/>
                    <a:pt x="7" y="96"/>
                    <a:pt x="7" y="96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10" y="97"/>
                    <a:pt x="9" y="98"/>
                    <a:pt x="10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15" y="98"/>
                    <a:pt x="17" y="98"/>
                    <a:pt x="19" y="98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22" y="100"/>
                    <a:pt x="24" y="98"/>
                    <a:pt x="24" y="98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4" y="104"/>
                    <a:pt x="31" y="105"/>
                    <a:pt x="31" y="105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5" y="106"/>
                    <a:pt x="37" y="106"/>
                    <a:pt x="39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8" y="113"/>
                    <a:pt x="43" y="115"/>
                    <a:pt x="42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20"/>
                    <a:pt x="43" y="121"/>
                    <a:pt x="43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5" y="127"/>
                    <a:pt x="48" y="130"/>
                    <a:pt x="47" y="13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49" y="135"/>
                    <a:pt x="49" y="137"/>
                    <a:pt x="49" y="137"/>
                  </a:cubicBezTo>
                  <a:cubicBezTo>
                    <a:pt x="51" y="137"/>
                    <a:pt x="52" y="137"/>
                    <a:pt x="52" y="137"/>
                  </a:cubicBezTo>
                  <a:cubicBezTo>
                    <a:pt x="52" y="140"/>
                    <a:pt x="52" y="140"/>
                    <a:pt x="52" y="141"/>
                  </a:cubicBezTo>
                  <a:cubicBezTo>
                    <a:pt x="53" y="141"/>
                    <a:pt x="53" y="141"/>
                    <a:pt x="53" y="141"/>
                  </a:cubicBezTo>
                  <a:cubicBezTo>
                    <a:pt x="53" y="146"/>
                    <a:pt x="55" y="149"/>
                    <a:pt x="53" y="151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6"/>
                    <a:pt x="48" y="155"/>
                    <a:pt x="47" y="155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2" y="153"/>
                    <a:pt x="43" y="153"/>
                    <a:pt x="43" y="153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0" y="154"/>
                    <a:pt x="41" y="154"/>
                    <a:pt x="40" y="154"/>
                  </a:cubicBezTo>
                  <a:cubicBezTo>
                    <a:pt x="40" y="157"/>
                    <a:pt x="40" y="156"/>
                    <a:pt x="40" y="156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9"/>
                    <a:pt x="38" y="160"/>
                    <a:pt x="38" y="161"/>
                  </a:cubicBezTo>
                  <a:cubicBezTo>
                    <a:pt x="34" y="161"/>
                    <a:pt x="36" y="165"/>
                    <a:pt x="36" y="166"/>
                  </a:cubicBezTo>
                  <a:cubicBezTo>
                    <a:pt x="33" y="166"/>
                    <a:pt x="34" y="166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0" y="171"/>
                    <a:pt x="29" y="171"/>
                    <a:pt x="30" y="172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3"/>
                    <a:pt x="29" y="173"/>
                    <a:pt x="29" y="173"/>
                  </a:cubicBezTo>
                  <a:cubicBezTo>
                    <a:pt x="25" y="172"/>
                    <a:pt x="24" y="174"/>
                    <a:pt x="23" y="174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20" y="173"/>
                    <a:pt x="20" y="174"/>
                    <a:pt x="19" y="174"/>
                  </a:cubicBezTo>
                  <a:cubicBezTo>
                    <a:pt x="19" y="177"/>
                    <a:pt x="19" y="178"/>
                    <a:pt x="19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19" y="182"/>
                    <a:pt x="21" y="184"/>
                    <a:pt x="20" y="185"/>
                  </a:cubicBezTo>
                  <a:cubicBezTo>
                    <a:pt x="21" y="185"/>
                    <a:pt x="21" y="185"/>
                    <a:pt x="21" y="185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0" y="188"/>
                    <a:pt x="20" y="189"/>
                    <a:pt x="20" y="189"/>
                  </a:cubicBezTo>
                  <a:cubicBezTo>
                    <a:pt x="21" y="189"/>
                    <a:pt x="21" y="189"/>
                    <a:pt x="21" y="189"/>
                  </a:cubicBezTo>
                  <a:cubicBezTo>
                    <a:pt x="21" y="191"/>
                    <a:pt x="21" y="191"/>
                    <a:pt x="21" y="191"/>
                  </a:cubicBezTo>
                  <a:cubicBezTo>
                    <a:pt x="24" y="191"/>
                    <a:pt x="23" y="191"/>
                    <a:pt x="24" y="191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92"/>
                    <a:pt x="25" y="192"/>
                    <a:pt x="25" y="192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4" y="194"/>
                    <a:pt x="24" y="194"/>
                    <a:pt x="24" y="194"/>
                  </a:cubicBezTo>
                  <a:cubicBezTo>
                    <a:pt x="24" y="197"/>
                    <a:pt x="24" y="196"/>
                    <a:pt x="24" y="196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4" y="199"/>
                    <a:pt x="25" y="199"/>
                    <a:pt x="25" y="199"/>
                  </a:cubicBezTo>
                  <a:cubicBezTo>
                    <a:pt x="25" y="198"/>
                    <a:pt x="25" y="198"/>
                    <a:pt x="25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200"/>
                    <a:pt x="26" y="201"/>
                    <a:pt x="26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4" y="204"/>
                    <a:pt x="23" y="204"/>
                    <a:pt x="24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6" y="206"/>
                    <a:pt x="26" y="206"/>
                    <a:pt x="26" y="206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27" y="207"/>
                    <a:pt x="27" y="207"/>
                    <a:pt x="27" y="207"/>
                  </a:cubicBezTo>
                  <a:cubicBezTo>
                    <a:pt x="27" y="210"/>
                    <a:pt x="27" y="210"/>
                    <a:pt x="27" y="211"/>
                  </a:cubicBezTo>
                  <a:cubicBezTo>
                    <a:pt x="29" y="209"/>
                    <a:pt x="29" y="210"/>
                    <a:pt x="30" y="209"/>
                  </a:cubicBezTo>
                  <a:cubicBezTo>
                    <a:pt x="30" y="211"/>
                    <a:pt x="30" y="211"/>
                    <a:pt x="30" y="211"/>
                  </a:cubicBezTo>
                  <a:cubicBezTo>
                    <a:pt x="31" y="211"/>
                    <a:pt x="31" y="211"/>
                    <a:pt x="31" y="211"/>
                  </a:cubicBezTo>
                  <a:cubicBezTo>
                    <a:pt x="31" y="212"/>
                    <a:pt x="31" y="212"/>
                    <a:pt x="31" y="212"/>
                  </a:cubicBezTo>
                  <a:cubicBezTo>
                    <a:pt x="34" y="212"/>
                    <a:pt x="33" y="212"/>
                    <a:pt x="33" y="212"/>
                  </a:cubicBezTo>
                  <a:cubicBezTo>
                    <a:pt x="34" y="216"/>
                    <a:pt x="33" y="218"/>
                    <a:pt x="31" y="218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0" y="219"/>
                    <a:pt x="30" y="219"/>
                    <a:pt x="30" y="219"/>
                  </a:cubicBezTo>
                  <a:cubicBezTo>
                    <a:pt x="30" y="222"/>
                    <a:pt x="30" y="221"/>
                    <a:pt x="30" y="221"/>
                  </a:cubicBezTo>
                  <a:cubicBezTo>
                    <a:pt x="32" y="221"/>
                    <a:pt x="32" y="221"/>
                    <a:pt x="32" y="221"/>
                  </a:cubicBezTo>
                  <a:cubicBezTo>
                    <a:pt x="32" y="223"/>
                    <a:pt x="32" y="223"/>
                    <a:pt x="32" y="223"/>
                  </a:cubicBezTo>
                  <a:cubicBezTo>
                    <a:pt x="36" y="223"/>
                    <a:pt x="34" y="225"/>
                    <a:pt x="34" y="225"/>
                  </a:cubicBezTo>
                  <a:cubicBezTo>
                    <a:pt x="36" y="225"/>
                    <a:pt x="36" y="225"/>
                    <a:pt x="36" y="225"/>
                  </a:cubicBezTo>
                  <a:cubicBezTo>
                    <a:pt x="36" y="226"/>
                    <a:pt x="36" y="226"/>
                    <a:pt x="36" y="226"/>
                  </a:cubicBezTo>
                  <a:cubicBezTo>
                    <a:pt x="33" y="226"/>
                    <a:pt x="32" y="226"/>
                    <a:pt x="32" y="226"/>
                  </a:cubicBezTo>
                  <a:cubicBezTo>
                    <a:pt x="32" y="227"/>
                    <a:pt x="32" y="227"/>
                    <a:pt x="32" y="227"/>
                  </a:cubicBezTo>
                  <a:cubicBezTo>
                    <a:pt x="28" y="227"/>
                    <a:pt x="30" y="230"/>
                    <a:pt x="30" y="230"/>
                  </a:cubicBezTo>
                  <a:cubicBezTo>
                    <a:pt x="27" y="230"/>
                    <a:pt x="28" y="230"/>
                    <a:pt x="27" y="230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29" y="235"/>
                    <a:pt x="30" y="235"/>
                    <a:pt x="30" y="236"/>
                  </a:cubicBezTo>
                  <a:cubicBezTo>
                    <a:pt x="29" y="236"/>
                    <a:pt x="29" y="236"/>
                    <a:pt x="29" y="236"/>
                  </a:cubicBezTo>
                  <a:cubicBezTo>
                    <a:pt x="29" y="237"/>
                    <a:pt x="29" y="237"/>
                    <a:pt x="29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5" y="236"/>
                    <a:pt x="25" y="236"/>
                    <a:pt x="25" y="236"/>
                  </a:cubicBezTo>
                  <a:cubicBezTo>
                    <a:pt x="25" y="233"/>
                    <a:pt x="25" y="233"/>
                    <a:pt x="25" y="233"/>
                  </a:cubicBezTo>
                  <a:cubicBezTo>
                    <a:pt x="24" y="233"/>
                    <a:pt x="24" y="233"/>
                    <a:pt x="24" y="233"/>
                  </a:cubicBezTo>
                  <a:cubicBezTo>
                    <a:pt x="24" y="236"/>
                    <a:pt x="24" y="238"/>
                    <a:pt x="24" y="239"/>
                  </a:cubicBezTo>
                  <a:cubicBezTo>
                    <a:pt x="21" y="239"/>
                    <a:pt x="22" y="239"/>
                    <a:pt x="21" y="239"/>
                  </a:cubicBezTo>
                  <a:cubicBezTo>
                    <a:pt x="21" y="238"/>
                    <a:pt x="21" y="238"/>
                    <a:pt x="21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41"/>
                    <a:pt x="20" y="240"/>
                    <a:pt x="20" y="240"/>
                  </a:cubicBezTo>
                  <a:cubicBezTo>
                    <a:pt x="21" y="240"/>
                    <a:pt x="21" y="240"/>
                    <a:pt x="21" y="240"/>
                  </a:cubicBezTo>
                  <a:cubicBezTo>
                    <a:pt x="21" y="243"/>
                    <a:pt x="21" y="242"/>
                    <a:pt x="21" y="243"/>
                  </a:cubicBezTo>
                  <a:cubicBezTo>
                    <a:pt x="19" y="243"/>
                    <a:pt x="19" y="243"/>
                    <a:pt x="19" y="243"/>
                  </a:cubicBezTo>
                  <a:cubicBezTo>
                    <a:pt x="19" y="245"/>
                    <a:pt x="19" y="246"/>
                    <a:pt x="19" y="246"/>
                  </a:cubicBezTo>
                  <a:cubicBezTo>
                    <a:pt x="22" y="246"/>
                    <a:pt x="21" y="246"/>
                    <a:pt x="21" y="246"/>
                  </a:cubicBezTo>
                  <a:cubicBezTo>
                    <a:pt x="21" y="247"/>
                    <a:pt x="21" y="247"/>
                    <a:pt x="21" y="247"/>
                  </a:cubicBezTo>
                  <a:cubicBezTo>
                    <a:pt x="20" y="247"/>
                    <a:pt x="20" y="247"/>
                    <a:pt x="20" y="247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51"/>
                    <a:pt x="20" y="251"/>
                    <a:pt x="20" y="251"/>
                  </a:cubicBezTo>
                  <a:cubicBezTo>
                    <a:pt x="17" y="251"/>
                    <a:pt x="18" y="251"/>
                    <a:pt x="18" y="251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17" y="252"/>
                    <a:pt x="17" y="252"/>
                    <a:pt x="17" y="252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5" y="255"/>
                    <a:pt x="15" y="255"/>
                    <a:pt x="15" y="255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3" y="260"/>
                    <a:pt x="14" y="267"/>
                    <a:pt x="11" y="268"/>
                  </a:cubicBezTo>
                  <a:cubicBezTo>
                    <a:pt x="11" y="269"/>
                    <a:pt x="11" y="269"/>
                    <a:pt x="11" y="269"/>
                  </a:cubicBezTo>
                  <a:cubicBezTo>
                    <a:pt x="8" y="269"/>
                    <a:pt x="9" y="269"/>
                    <a:pt x="8" y="269"/>
                  </a:cubicBezTo>
                  <a:cubicBezTo>
                    <a:pt x="8" y="270"/>
                    <a:pt x="8" y="270"/>
                    <a:pt x="8" y="270"/>
                  </a:cubicBezTo>
                  <a:cubicBezTo>
                    <a:pt x="7" y="270"/>
                    <a:pt x="7" y="270"/>
                    <a:pt x="7" y="270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4" y="271"/>
                    <a:pt x="3" y="271"/>
                    <a:pt x="2" y="271"/>
                  </a:cubicBezTo>
                  <a:cubicBezTo>
                    <a:pt x="2" y="272"/>
                    <a:pt x="2" y="272"/>
                    <a:pt x="2" y="272"/>
                  </a:cubicBezTo>
                  <a:cubicBezTo>
                    <a:pt x="6" y="272"/>
                    <a:pt x="4" y="275"/>
                    <a:pt x="5" y="275"/>
                  </a:cubicBezTo>
                  <a:cubicBezTo>
                    <a:pt x="6" y="275"/>
                    <a:pt x="6" y="275"/>
                    <a:pt x="6" y="275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7" y="277"/>
                    <a:pt x="7" y="277"/>
                    <a:pt x="7" y="277"/>
                  </a:cubicBezTo>
                  <a:cubicBezTo>
                    <a:pt x="8" y="280"/>
                    <a:pt x="9" y="281"/>
                    <a:pt x="8" y="282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0" y="285"/>
                    <a:pt x="10" y="287"/>
                    <a:pt x="10" y="288"/>
                  </a:cubicBezTo>
                  <a:cubicBezTo>
                    <a:pt x="11" y="288"/>
                    <a:pt x="11" y="288"/>
                    <a:pt x="11" y="288"/>
                  </a:cubicBezTo>
                  <a:cubicBezTo>
                    <a:pt x="11" y="287"/>
                    <a:pt x="11" y="287"/>
                    <a:pt x="11" y="287"/>
                  </a:cubicBezTo>
                  <a:cubicBezTo>
                    <a:pt x="12" y="287"/>
                    <a:pt x="12" y="287"/>
                    <a:pt x="12" y="287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1" y="288"/>
                    <a:pt x="11" y="288"/>
                    <a:pt x="11" y="288"/>
                  </a:cubicBezTo>
                  <a:cubicBezTo>
                    <a:pt x="11" y="289"/>
                    <a:pt x="11" y="289"/>
                    <a:pt x="11" y="289"/>
                  </a:cubicBezTo>
                  <a:cubicBezTo>
                    <a:pt x="17" y="293"/>
                    <a:pt x="20" y="293"/>
                    <a:pt x="25" y="292"/>
                  </a:cubicBezTo>
                  <a:cubicBezTo>
                    <a:pt x="25" y="291"/>
                    <a:pt x="25" y="291"/>
                    <a:pt x="25" y="291"/>
                  </a:cubicBezTo>
                  <a:cubicBezTo>
                    <a:pt x="28" y="290"/>
                    <a:pt x="29" y="290"/>
                    <a:pt x="31" y="290"/>
                  </a:cubicBezTo>
                  <a:cubicBezTo>
                    <a:pt x="31" y="289"/>
                    <a:pt x="31" y="289"/>
                    <a:pt x="31" y="289"/>
                  </a:cubicBezTo>
                  <a:cubicBezTo>
                    <a:pt x="36" y="288"/>
                    <a:pt x="41" y="287"/>
                    <a:pt x="44" y="288"/>
                  </a:cubicBezTo>
                  <a:cubicBezTo>
                    <a:pt x="44" y="287"/>
                    <a:pt x="44" y="287"/>
                    <a:pt x="44" y="287"/>
                  </a:cubicBezTo>
                  <a:cubicBezTo>
                    <a:pt x="47" y="287"/>
                    <a:pt x="46" y="287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7" y="285"/>
                    <a:pt x="47" y="285"/>
                    <a:pt x="47" y="285"/>
                  </a:cubicBezTo>
                  <a:cubicBezTo>
                    <a:pt x="47" y="284"/>
                    <a:pt x="47" y="284"/>
                    <a:pt x="47" y="284"/>
                  </a:cubicBezTo>
                  <a:cubicBezTo>
                    <a:pt x="49" y="284"/>
                    <a:pt x="49" y="284"/>
                    <a:pt x="49" y="284"/>
                  </a:cubicBezTo>
                  <a:cubicBezTo>
                    <a:pt x="49" y="283"/>
                    <a:pt x="49" y="283"/>
                    <a:pt x="49" y="283"/>
                  </a:cubicBezTo>
                  <a:cubicBezTo>
                    <a:pt x="51" y="283"/>
                    <a:pt x="52" y="283"/>
                    <a:pt x="52" y="283"/>
                  </a:cubicBezTo>
                  <a:cubicBezTo>
                    <a:pt x="52" y="282"/>
                    <a:pt x="52" y="282"/>
                    <a:pt x="52" y="282"/>
                  </a:cubicBezTo>
                  <a:cubicBezTo>
                    <a:pt x="55" y="283"/>
                    <a:pt x="56" y="283"/>
                    <a:pt x="57" y="283"/>
                  </a:cubicBezTo>
                  <a:cubicBezTo>
                    <a:pt x="57" y="282"/>
                    <a:pt x="57" y="282"/>
                    <a:pt x="57" y="282"/>
                  </a:cubicBezTo>
                  <a:cubicBezTo>
                    <a:pt x="60" y="282"/>
                    <a:pt x="59" y="282"/>
                    <a:pt x="59" y="282"/>
                  </a:cubicBezTo>
                  <a:cubicBezTo>
                    <a:pt x="59" y="279"/>
                    <a:pt x="59" y="280"/>
                    <a:pt x="59" y="279"/>
                  </a:cubicBezTo>
                  <a:cubicBezTo>
                    <a:pt x="61" y="279"/>
                    <a:pt x="61" y="279"/>
                    <a:pt x="61" y="279"/>
                  </a:cubicBezTo>
                  <a:cubicBezTo>
                    <a:pt x="61" y="278"/>
                    <a:pt x="61" y="278"/>
                    <a:pt x="61" y="278"/>
                  </a:cubicBezTo>
                  <a:cubicBezTo>
                    <a:pt x="65" y="278"/>
                    <a:pt x="66" y="280"/>
                    <a:pt x="68" y="279"/>
                  </a:cubicBezTo>
                  <a:cubicBezTo>
                    <a:pt x="68" y="281"/>
                    <a:pt x="68" y="281"/>
                    <a:pt x="68" y="281"/>
                  </a:cubicBezTo>
                  <a:cubicBezTo>
                    <a:pt x="71" y="281"/>
                    <a:pt x="72" y="281"/>
                    <a:pt x="72" y="281"/>
                  </a:cubicBezTo>
                  <a:cubicBezTo>
                    <a:pt x="72" y="279"/>
                    <a:pt x="72" y="279"/>
                    <a:pt x="72" y="279"/>
                  </a:cubicBezTo>
                  <a:cubicBezTo>
                    <a:pt x="74" y="279"/>
                    <a:pt x="74" y="279"/>
                    <a:pt x="74" y="279"/>
                  </a:cubicBezTo>
                  <a:cubicBezTo>
                    <a:pt x="74" y="277"/>
                    <a:pt x="74" y="277"/>
                    <a:pt x="74" y="277"/>
                  </a:cubicBezTo>
                  <a:cubicBezTo>
                    <a:pt x="75" y="277"/>
                    <a:pt x="75" y="277"/>
                    <a:pt x="75" y="277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9" y="275"/>
                    <a:pt x="77" y="271"/>
                    <a:pt x="80" y="272"/>
                  </a:cubicBezTo>
                  <a:cubicBezTo>
                    <a:pt x="80" y="271"/>
                    <a:pt x="80" y="271"/>
                    <a:pt x="80" y="271"/>
                  </a:cubicBezTo>
                  <a:cubicBezTo>
                    <a:pt x="81" y="271"/>
                    <a:pt x="81" y="271"/>
                    <a:pt x="81" y="271"/>
                  </a:cubicBezTo>
                  <a:cubicBezTo>
                    <a:pt x="81" y="270"/>
                    <a:pt x="81" y="270"/>
                    <a:pt x="81" y="270"/>
                  </a:cubicBezTo>
                  <a:cubicBezTo>
                    <a:pt x="85" y="270"/>
                    <a:pt x="87" y="268"/>
                    <a:pt x="89" y="269"/>
                  </a:cubicBezTo>
                  <a:cubicBezTo>
                    <a:pt x="89" y="268"/>
                    <a:pt x="89" y="268"/>
                    <a:pt x="89" y="268"/>
                  </a:cubicBezTo>
                  <a:cubicBezTo>
                    <a:pt x="92" y="268"/>
                    <a:pt x="92" y="268"/>
                    <a:pt x="93" y="268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5" y="266"/>
                    <a:pt x="96" y="266"/>
                    <a:pt x="96" y="266"/>
                  </a:cubicBezTo>
                  <a:cubicBezTo>
                    <a:pt x="96" y="265"/>
                    <a:pt x="96" y="265"/>
                    <a:pt x="96" y="265"/>
                  </a:cubicBezTo>
                  <a:cubicBezTo>
                    <a:pt x="99" y="265"/>
                    <a:pt x="98" y="265"/>
                    <a:pt x="98" y="265"/>
                  </a:cubicBezTo>
                  <a:cubicBezTo>
                    <a:pt x="99" y="260"/>
                    <a:pt x="106" y="262"/>
                    <a:pt x="108" y="263"/>
                  </a:cubicBezTo>
                  <a:cubicBezTo>
                    <a:pt x="108" y="266"/>
                    <a:pt x="108" y="265"/>
                    <a:pt x="108" y="265"/>
                  </a:cubicBezTo>
                  <a:cubicBezTo>
                    <a:pt x="112" y="265"/>
                    <a:pt x="110" y="268"/>
                    <a:pt x="110" y="269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2" y="268"/>
                    <a:pt x="112" y="268"/>
                    <a:pt x="112" y="268"/>
                  </a:cubicBezTo>
                  <a:cubicBezTo>
                    <a:pt x="113" y="268"/>
                    <a:pt x="113" y="268"/>
                    <a:pt x="113" y="268"/>
                  </a:cubicBezTo>
                  <a:cubicBezTo>
                    <a:pt x="113" y="269"/>
                    <a:pt x="113" y="269"/>
                    <a:pt x="113" y="269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2" y="273"/>
                    <a:pt x="110" y="275"/>
                    <a:pt x="110" y="276"/>
                  </a:cubicBezTo>
                  <a:cubicBezTo>
                    <a:pt x="109" y="276"/>
                    <a:pt x="109" y="276"/>
                    <a:pt x="109" y="276"/>
                  </a:cubicBezTo>
                  <a:cubicBezTo>
                    <a:pt x="109" y="280"/>
                    <a:pt x="105" y="281"/>
                    <a:pt x="104" y="281"/>
                  </a:cubicBezTo>
                  <a:cubicBezTo>
                    <a:pt x="104" y="282"/>
                    <a:pt x="104" y="282"/>
                    <a:pt x="104" y="282"/>
                  </a:cubicBezTo>
                  <a:cubicBezTo>
                    <a:pt x="101" y="282"/>
                    <a:pt x="102" y="279"/>
                    <a:pt x="102" y="279"/>
                  </a:cubicBezTo>
                  <a:cubicBezTo>
                    <a:pt x="101" y="279"/>
                    <a:pt x="101" y="279"/>
                    <a:pt x="101" y="279"/>
                  </a:cubicBezTo>
                  <a:cubicBezTo>
                    <a:pt x="101" y="282"/>
                    <a:pt x="101" y="282"/>
                    <a:pt x="101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5"/>
                    <a:pt x="100" y="284"/>
                    <a:pt x="100" y="284"/>
                  </a:cubicBezTo>
                  <a:cubicBezTo>
                    <a:pt x="98" y="284"/>
                    <a:pt x="98" y="284"/>
                    <a:pt x="98" y="284"/>
                  </a:cubicBezTo>
                  <a:cubicBezTo>
                    <a:pt x="98" y="287"/>
                    <a:pt x="98" y="288"/>
                    <a:pt x="98" y="289"/>
                  </a:cubicBezTo>
                  <a:cubicBezTo>
                    <a:pt x="97" y="289"/>
                    <a:pt x="97" y="289"/>
                    <a:pt x="97" y="289"/>
                  </a:cubicBezTo>
                  <a:cubicBezTo>
                    <a:pt x="97" y="290"/>
                    <a:pt x="97" y="290"/>
                    <a:pt x="97" y="290"/>
                  </a:cubicBezTo>
                  <a:cubicBezTo>
                    <a:pt x="92" y="290"/>
                    <a:pt x="89" y="292"/>
                    <a:pt x="87" y="292"/>
                  </a:cubicBezTo>
                  <a:cubicBezTo>
                    <a:pt x="87" y="294"/>
                    <a:pt x="87" y="294"/>
                    <a:pt x="87" y="294"/>
                  </a:cubicBezTo>
                  <a:cubicBezTo>
                    <a:pt x="84" y="294"/>
                    <a:pt x="85" y="294"/>
                    <a:pt x="84" y="294"/>
                  </a:cubicBezTo>
                  <a:cubicBezTo>
                    <a:pt x="84" y="295"/>
                    <a:pt x="84" y="295"/>
                    <a:pt x="84" y="295"/>
                  </a:cubicBezTo>
                  <a:cubicBezTo>
                    <a:pt x="83" y="295"/>
                    <a:pt x="83" y="295"/>
                    <a:pt x="83" y="295"/>
                  </a:cubicBezTo>
                  <a:cubicBezTo>
                    <a:pt x="83" y="296"/>
                    <a:pt x="83" y="296"/>
                    <a:pt x="83" y="296"/>
                  </a:cubicBezTo>
                  <a:cubicBezTo>
                    <a:pt x="82" y="296"/>
                    <a:pt x="82" y="296"/>
                    <a:pt x="82" y="296"/>
                  </a:cubicBezTo>
                  <a:cubicBezTo>
                    <a:pt x="82" y="297"/>
                    <a:pt x="82" y="297"/>
                    <a:pt x="82" y="297"/>
                  </a:cubicBezTo>
                  <a:cubicBezTo>
                    <a:pt x="81" y="297"/>
                    <a:pt x="81" y="297"/>
                    <a:pt x="81" y="297"/>
                  </a:cubicBezTo>
                  <a:cubicBezTo>
                    <a:pt x="81" y="298"/>
                    <a:pt x="81" y="298"/>
                    <a:pt x="81" y="298"/>
                  </a:cubicBezTo>
                  <a:cubicBezTo>
                    <a:pt x="77" y="298"/>
                    <a:pt x="79" y="301"/>
                    <a:pt x="78" y="301"/>
                  </a:cubicBezTo>
                  <a:cubicBezTo>
                    <a:pt x="77" y="301"/>
                    <a:pt x="77" y="301"/>
                    <a:pt x="77" y="301"/>
                  </a:cubicBezTo>
                  <a:cubicBezTo>
                    <a:pt x="77" y="302"/>
                    <a:pt x="77" y="302"/>
                    <a:pt x="77" y="302"/>
                  </a:cubicBezTo>
                  <a:cubicBezTo>
                    <a:pt x="76" y="302"/>
                    <a:pt x="76" y="302"/>
                    <a:pt x="76" y="302"/>
                  </a:cubicBezTo>
                  <a:cubicBezTo>
                    <a:pt x="76" y="303"/>
                    <a:pt x="76" y="303"/>
                    <a:pt x="76" y="303"/>
                  </a:cubicBezTo>
                  <a:cubicBezTo>
                    <a:pt x="75" y="303"/>
                    <a:pt x="75" y="303"/>
                    <a:pt x="75" y="303"/>
                  </a:cubicBezTo>
                  <a:cubicBezTo>
                    <a:pt x="74" y="307"/>
                    <a:pt x="69" y="307"/>
                    <a:pt x="69" y="308"/>
                  </a:cubicBezTo>
                  <a:cubicBezTo>
                    <a:pt x="69" y="309"/>
                    <a:pt x="69" y="309"/>
                    <a:pt x="69" y="309"/>
                  </a:cubicBezTo>
                  <a:cubicBezTo>
                    <a:pt x="68" y="309"/>
                    <a:pt x="68" y="309"/>
                    <a:pt x="68" y="309"/>
                  </a:cubicBezTo>
                  <a:cubicBezTo>
                    <a:pt x="68" y="310"/>
                    <a:pt x="68" y="310"/>
                    <a:pt x="68" y="310"/>
                  </a:cubicBezTo>
                  <a:cubicBezTo>
                    <a:pt x="66" y="310"/>
                    <a:pt x="66" y="310"/>
                    <a:pt x="66" y="310"/>
                  </a:cubicBezTo>
                  <a:cubicBezTo>
                    <a:pt x="66" y="313"/>
                    <a:pt x="65" y="313"/>
                    <a:pt x="65" y="314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4" y="315"/>
                    <a:pt x="64" y="315"/>
                    <a:pt x="64" y="315"/>
                  </a:cubicBezTo>
                  <a:cubicBezTo>
                    <a:pt x="61" y="315"/>
                    <a:pt x="62" y="315"/>
                    <a:pt x="62" y="315"/>
                  </a:cubicBezTo>
                  <a:cubicBezTo>
                    <a:pt x="62" y="318"/>
                    <a:pt x="62" y="317"/>
                    <a:pt x="62" y="317"/>
                  </a:cubicBezTo>
                  <a:cubicBezTo>
                    <a:pt x="61" y="317"/>
                    <a:pt x="61" y="317"/>
                    <a:pt x="61" y="317"/>
                  </a:cubicBezTo>
                  <a:cubicBezTo>
                    <a:pt x="61" y="319"/>
                    <a:pt x="61" y="319"/>
                    <a:pt x="61" y="319"/>
                  </a:cubicBezTo>
                  <a:cubicBezTo>
                    <a:pt x="59" y="319"/>
                    <a:pt x="59" y="319"/>
                    <a:pt x="59" y="319"/>
                  </a:cubicBezTo>
                  <a:cubicBezTo>
                    <a:pt x="59" y="320"/>
                    <a:pt x="59" y="320"/>
                    <a:pt x="59" y="320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58" y="323"/>
                    <a:pt x="58" y="322"/>
                    <a:pt x="58" y="322"/>
                  </a:cubicBezTo>
                  <a:cubicBezTo>
                    <a:pt x="54" y="322"/>
                    <a:pt x="56" y="325"/>
                    <a:pt x="56" y="326"/>
                  </a:cubicBezTo>
                  <a:cubicBezTo>
                    <a:pt x="53" y="326"/>
                    <a:pt x="54" y="324"/>
                    <a:pt x="53" y="325"/>
                  </a:cubicBezTo>
                  <a:cubicBezTo>
                    <a:pt x="53" y="326"/>
                    <a:pt x="53" y="326"/>
                    <a:pt x="53" y="326"/>
                  </a:cubicBezTo>
                  <a:cubicBezTo>
                    <a:pt x="52" y="326"/>
                    <a:pt x="52" y="326"/>
                    <a:pt x="52" y="326"/>
                  </a:cubicBezTo>
                  <a:cubicBezTo>
                    <a:pt x="52" y="329"/>
                    <a:pt x="51" y="329"/>
                    <a:pt x="51" y="329"/>
                  </a:cubicBezTo>
                  <a:cubicBezTo>
                    <a:pt x="47" y="330"/>
                    <a:pt x="46" y="332"/>
                    <a:pt x="46" y="333"/>
                  </a:cubicBezTo>
                  <a:cubicBezTo>
                    <a:pt x="45" y="333"/>
                    <a:pt x="45" y="333"/>
                    <a:pt x="45" y="333"/>
                  </a:cubicBezTo>
                  <a:cubicBezTo>
                    <a:pt x="45" y="334"/>
                    <a:pt x="45" y="334"/>
                    <a:pt x="45" y="334"/>
                  </a:cubicBezTo>
                  <a:cubicBezTo>
                    <a:pt x="44" y="334"/>
                    <a:pt x="44" y="334"/>
                    <a:pt x="44" y="334"/>
                  </a:cubicBezTo>
                  <a:cubicBezTo>
                    <a:pt x="44" y="337"/>
                    <a:pt x="42" y="336"/>
                    <a:pt x="43" y="336"/>
                  </a:cubicBezTo>
                  <a:cubicBezTo>
                    <a:pt x="45" y="336"/>
                    <a:pt x="46" y="336"/>
                    <a:pt x="46" y="336"/>
                  </a:cubicBezTo>
                  <a:cubicBezTo>
                    <a:pt x="46" y="338"/>
                    <a:pt x="46" y="338"/>
                    <a:pt x="46" y="338"/>
                  </a:cubicBezTo>
                  <a:cubicBezTo>
                    <a:pt x="49" y="338"/>
                    <a:pt x="50" y="338"/>
                    <a:pt x="50" y="338"/>
                  </a:cubicBezTo>
                  <a:cubicBezTo>
                    <a:pt x="50" y="340"/>
                    <a:pt x="50" y="341"/>
                    <a:pt x="50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49" y="341"/>
                    <a:pt x="49" y="341"/>
                    <a:pt x="49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55" y="343"/>
                    <a:pt x="54" y="350"/>
                    <a:pt x="55" y="353"/>
                  </a:cubicBezTo>
                  <a:cubicBezTo>
                    <a:pt x="53" y="353"/>
                    <a:pt x="53" y="353"/>
                    <a:pt x="53" y="353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5" y="354"/>
                    <a:pt x="55" y="354"/>
                    <a:pt x="55" y="354"/>
                  </a:cubicBezTo>
                  <a:cubicBezTo>
                    <a:pt x="54" y="358"/>
                    <a:pt x="53" y="359"/>
                    <a:pt x="53" y="361"/>
                  </a:cubicBezTo>
                  <a:cubicBezTo>
                    <a:pt x="52" y="361"/>
                    <a:pt x="52" y="361"/>
                    <a:pt x="52" y="361"/>
                  </a:cubicBezTo>
                  <a:cubicBezTo>
                    <a:pt x="52" y="364"/>
                    <a:pt x="52" y="363"/>
                    <a:pt x="52" y="364"/>
                  </a:cubicBezTo>
                  <a:cubicBezTo>
                    <a:pt x="51" y="364"/>
                    <a:pt x="51" y="364"/>
                    <a:pt x="51" y="364"/>
                  </a:cubicBezTo>
                  <a:cubicBezTo>
                    <a:pt x="52" y="370"/>
                    <a:pt x="49" y="374"/>
                    <a:pt x="49" y="378"/>
                  </a:cubicBezTo>
                  <a:cubicBezTo>
                    <a:pt x="47" y="378"/>
                    <a:pt x="47" y="378"/>
                    <a:pt x="47" y="378"/>
                  </a:cubicBezTo>
                  <a:cubicBezTo>
                    <a:pt x="49" y="379"/>
                    <a:pt x="49" y="379"/>
                    <a:pt x="49" y="379"/>
                  </a:cubicBezTo>
                  <a:cubicBezTo>
                    <a:pt x="47" y="379"/>
                    <a:pt x="47" y="379"/>
                    <a:pt x="47" y="379"/>
                  </a:cubicBezTo>
                  <a:cubicBezTo>
                    <a:pt x="47" y="382"/>
                    <a:pt x="47" y="383"/>
                    <a:pt x="47" y="384"/>
                  </a:cubicBezTo>
                  <a:cubicBezTo>
                    <a:pt x="51" y="384"/>
                    <a:pt x="51" y="382"/>
                    <a:pt x="51" y="381"/>
                  </a:cubicBezTo>
                  <a:cubicBezTo>
                    <a:pt x="54" y="381"/>
                    <a:pt x="53" y="383"/>
                    <a:pt x="53" y="383"/>
                  </a:cubicBezTo>
                  <a:cubicBezTo>
                    <a:pt x="53" y="381"/>
                    <a:pt x="53" y="381"/>
                    <a:pt x="53" y="381"/>
                  </a:cubicBezTo>
                  <a:cubicBezTo>
                    <a:pt x="55" y="381"/>
                    <a:pt x="55" y="381"/>
                    <a:pt x="55" y="381"/>
                  </a:cubicBezTo>
                  <a:cubicBezTo>
                    <a:pt x="55" y="378"/>
                    <a:pt x="59" y="377"/>
                    <a:pt x="59" y="377"/>
                  </a:cubicBezTo>
                  <a:cubicBezTo>
                    <a:pt x="59" y="376"/>
                    <a:pt x="59" y="376"/>
                    <a:pt x="59" y="376"/>
                  </a:cubicBezTo>
                  <a:cubicBezTo>
                    <a:pt x="61" y="376"/>
                    <a:pt x="61" y="376"/>
                    <a:pt x="61" y="376"/>
                  </a:cubicBezTo>
                  <a:cubicBezTo>
                    <a:pt x="61" y="374"/>
                    <a:pt x="61" y="374"/>
                    <a:pt x="61" y="374"/>
                  </a:cubicBezTo>
                  <a:cubicBezTo>
                    <a:pt x="64" y="374"/>
                    <a:pt x="63" y="372"/>
                    <a:pt x="63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4" y="369"/>
                    <a:pt x="64" y="370"/>
                    <a:pt x="64" y="370"/>
                  </a:cubicBezTo>
                  <a:cubicBezTo>
                    <a:pt x="65" y="370"/>
                    <a:pt x="65" y="370"/>
                    <a:pt x="65" y="370"/>
                  </a:cubicBezTo>
                  <a:cubicBezTo>
                    <a:pt x="66" y="366"/>
                    <a:pt x="68" y="365"/>
                    <a:pt x="68" y="364"/>
                  </a:cubicBezTo>
                  <a:cubicBezTo>
                    <a:pt x="71" y="363"/>
                    <a:pt x="71" y="360"/>
                    <a:pt x="71" y="360"/>
                  </a:cubicBezTo>
                  <a:cubicBezTo>
                    <a:pt x="70" y="360"/>
                    <a:pt x="70" y="360"/>
                    <a:pt x="70" y="360"/>
                  </a:cubicBezTo>
                  <a:cubicBezTo>
                    <a:pt x="69" y="357"/>
                    <a:pt x="67" y="356"/>
                    <a:pt x="68" y="355"/>
                  </a:cubicBezTo>
                  <a:cubicBezTo>
                    <a:pt x="66" y="355"/>
                    <a:pt x="66" y="355"/>
                    <a:pt x="66" y="355"/>
                  </a:cubicBezTo>
                  <a:cubicBezTo>
                    <a:pt x="66" y="353"/>
                    <a:pt x="66" y="352"/>
                    <a:pt x="66" y="352"/>
                  </a:cubicBezTo>
                  <a:cubicBezTo>
                    <a:pt x="68" y="352"/>
                    <a:pt x="68" y="352"/>
                    <a:pt x="68" y="352"/>
                  </a:cubicBezTo>
                  <a:cubicBezTo>
                    <a:pt x="68" y="351"/>
                    <a:pt x="68" y="351"/>
                    <a:pt x="68" y="351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69" y="349"/>
                    <a:pt x="69" y="349"/>
                    <a:pt x="69" y="349"/>
                  </a:cubicBezTo>
                  <a:cubicBezTo>
                    <a:pt x="70" y="349"/>
                    <a:pt x="70" y="349"/>
                    <a:pt x="70" y="349"/>
                  </a:cubicBezTo>
                  <a:cubicBezTo>
                    <a:pt x="70" y="348"/>
                    <a:pt x="70" y="348"/>
                    <a:pt x="70" y="348"/>
                  </a:cubicBezTo>
                  <a:cubicBezTo>
                    <a:pt x="71" y="348"/>
                    <a:pt x="71" y="348"/>
                    <a:pt x="71" y="348"/>
                  </a:cubicBezTo>
                  <a:cubicBezTo>
                    <a:pt x="71" y="347"/>
                    <a:pt x="71" y="347"/>
                    <a:pt x="71" y="347"/>
                  </a:cubicBezTo>
                  <a:cubicBezTo>
                    <a:pt x="74" y="347"/>
                    <a:pt x="73" y="347"/>
                    <a:pt x="74" y="347"/>
                  </a:cubicBezTo>
                  <a:cubicBezTo>
                    <a:pt x="74" y="344"/>
                    <a:pt x="74" y="345"/>
                    <a:pt x="74" y="345"/>
                  </a:cubicBezTo>
                  <a:cubicBezTo>
                    <a:pt x="77" y="344"/>
                    <a:pt x="77" y="341"/>
                    <a:pt x="77" y="341"/>
                  </a:cubicBezTo>
                  <a:cubicBezTo>
                    <a:pt x="78" y="341"/>
                    <a:pt x="78" y="341"/>
                    <a:pt x="78" y="341"/>
                  </a:cubicBezTo>
                  <a:cubicBezTo>
                    <a:pt x="80" y="337"/>
                    <a:pt x="82" y="334"/>
                    <a:pt x="82" y="332"/>
                  </a:cubicBezTo>
                  <a:cubicBezTo>
                    <a:pt x="85" y="332"/>
                    <a:pt x="84" y="332"/>
                    <a:pt x="84" y="332"/>
                  </a:cubicBezTo>
                  <a:cubicBezTo>
                    <a:pt x="84" y="330"/>
                    <a:pt x="84" y="330"/>
                    <a:pt x="84" y="330"/>
                  </a:cubicBezTo>
                  <a:cubicBezTo>
                    <a:pt x="85" y="330"/>
                    <a:pt x="85" y="330"/>
                    <a:pt x="85" y="330"/>
                  </a:cubicBezTo>
                  <a:cubicBezTo>
                    <a:pt x="85" y="329"/>
                    <a:pt x="85" y="329"/>
                    <a:pt x="85" y="329"/>
                  </a:cubicBezTo>
                  <a:cubicBezTo>
                    <a:pt x="87" y="329"/>
                    <a:pt x="87" y="329"/>
                    <a:pt x="87" y="329"/>
                  </a:cubicBezTo>
                  <a:cubicBezTo>
                    <a:pt x="87" y="328"/>
                    <a:pt x="87" y="328"/>
                    <a:pt x="87" y="328"/>
                  </a:cubicBezTo>
                  <a:cubicBezTo>
                    <a:pt x="88" y="328"/>
                    <a:pt x="88" y="328"/>
                    <a:pt x="88" y="328"/>
                  </a:cubicBezTo>
                  <a:cubicBezTo>
                    <a:pt x="88" y="327"/>
                    <a:pt x="88" y="327"/>
                    <a:pt x="88" y="327"/>
                  </a:cubicBezTo>
                  <a:cubicBezTo>
                    <a:pt x="89" y="327"/>
                    <a:pt x="89" y="327"/>
                    <a:pt x="89" y="327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6"/>
                    <a:pt x="90" y="326"/>
                    <a:pt x="90" y="326"/>
                  </a:cubicBezTo>
                  <a:cubicBezTo>
                    <a:pt x="90" y="325"/>
                    <a:pt x="90" y="325"/>
                    <a:pt x="90" y="325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1" y="322"/>
                    <a:pt x="91" y="322"/>
                    <a:pt x="91" y="322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3" y="319"/>
                    <a:pt x="93" y="320"/>
                    <a:pt x="93" y="320"/>
                  </a:cubicBezTo>
                  <a:cubicBezTo>
                    <a:pt x="94" y="320"/>
                    <a:pt x="94" y="320"/>
                    <a:pt x="94" y="320"/>
                  </a:cubicBezTo>
                  <a:cubicBezTo>
                    <a:pt x="96" y="315"/>
                    <a:pt x="93" y="314"/>
                    <a:pt x="94" y="311"/>
                  </a:cubicBezTo>
                  <a:cubicBezTo>
                    <a:pt x="95" y="311"/>
                    <a:pt x="95" y="311"/>
                    <a:pt x="95" y="311"/>
                  </a:cubicBezTo>
                  <a:cubicBezTo>
                    <a:pt x="93" y="310"/>
                    <a:pt x="94" y="310"/>
                    <a:pt x="94" y="309"/>
                  </a:cubicBezTo>
                  <a:cubicBezTo>
                    <a:pt x="97" y="308"/>
                    <a:pt x="98" y="308"/>
                    <a:pt x="100" y="308"/>
                  </a:cubicBezTo>
                  <a:cubicBezTo>
                    <a:pt x="100" y="305"/>
                    <a:pt x="98" y="306"/>
                    <a:pt x="98" y="306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0" y="304"/>
                    <a:pt x="100" y="304"/>
                    <a:pt x="100" y="304"/>
                  </a:cubicBezTo>
                  <a:cubicBezTo>
                    <a:pt x="101" y="304"/>
                    <a:pt x="101" y="304"/>
                    <a:pt x="101" y="304"/>
                  </a:cubicBezTo>
                  <a:cubicBezTo>
                    <a:pt x="100" y="301"/>
                    <a:pt x="99" y="300"/>
                    <a:pt x="100" y="298"/>
                  </a:cubicBezTo>
                  <a:cubicBezTo>
                    <a:pt x="102" y="298"/>
                    <a:pt x="102" y="298"/>
                    <a:pt x="102" y="298"/>
                  </a:cubicBezTo>
                  <a:cubicBezTo>
                    <a:pt x="103" y="295"/>
                    <a:pt x="104" y="295"/>
                    <a:pt x="103" y="294"/>
                  </a:cubicBezTo>
                  <a:cubicBezTo>
                    <a:pt x="107" y="293"/>
                    <a:pt x="108" y="291"/>
                    <a:pt x="109" y="291"/>
                  </a:cubicBezTo>
                  <a:cubicBezTo>
                    <a:pt x="109" y="290"/>
                    <a:pt x="109" y="290"/>
                    <a:pt x="109" y="290"/>
                  </a:cubicBezTo>
                  <a:cubicBezTo>
                    <a:pt x="110" y="290"/>
                    <a:pt x="110" y="290"/>
                    <a:pt x="110" y="290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2" y="288"/>
                    <a:pt x="112" y="288"/>
                    <a:pt x="112" y="288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14" y="284"/>
                    <a:pt x="116" y="286"/>
                    <a:pt x="116" y="285"/>
                  </a:cubicBezTo>
                  <a:cubicBezTo>
                    <a:pt x="116" y="284"/>
                    <a:pt x="116" y="284"/>
                    <a:pt x="116" y="284"/>
                  </a:cubicBezTo>
                  <a:cubicBezTo>
                    <a:pt x="120" y="284"/>
                    <a:pt x="121" y="280"/>
                    <a:pt x="121" y="279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3" y="278"/>
                    <a:pt x="123" y="278"/>
                    <a:pt x="123" y="278"/>
                  </a:cubicBezTo>
                  <a:cubicBezTo>
                    <a:pt x="123" y="277"/>
                    <a:pt x="123" y="277"/>
                    <a:pt x="123" y="277"/>
                  </a:cubicBezTo>
                  <a:cubicBezTo>
                    <a:pt x="127" y="277"/>
                    <a:pt x="127" y="275"/>
                    <a:pt x="128" y="276"/>
                  </a:cubicBezTo>
                  <a:cubicBezTo>
                    <a:pt x="128" y="275"/>
                    <a:pt x="128" y="275"/>
                    <a:pt x="128" y="275"/>
                  </a:cubicBezTo>
                  <a:cubicBezTo>
                    <a:pt x="132" y="274"/>
                    <a:pt x="132" y="271"/>
                    <a:pt x="134" y="272"/>
                  </a:cubicBezTo>
                  <a:cubicBezTo>
                    <a:pt x="134" y="270"/>
                    <a:pt x="132" y="270"/>
                    <a:pt x="133" y="270"/>
                  </a:cubicBezTo>
                  <a:cubicBezTo>
                    <a:pt x="134" y="270"/>
                    <a:pt x="134" y="270"/>
                    <a:pt x="134" y="270"/>
                  </a:cubicBezTo>
                  <a:cubicBezTo>
                    <a:pt x="134" y="267"/>
                    <a:pt x="134" y="268"/>
                    <a:pt x="134" y="268"/>
                  </a:cubicBezTo>
                  <a:cubicBezTo>
                    <a:pt x="135" y="268"/>
                    <a:pt x="135" y="268"/>
                    <a:pt x="135" y="268"/>
                  </a:cubicBezTo>
                  <a:cubicBezTo>
                    <a:pt x="135" y="265"/>
                    <a:pt x="135" y="265"/>
                    <a:pt x="135" y="265"/>
                  </a:cubicBezTo>
                  <a:cubicBezTo>
                    <a:pt x="136" y="265"/>
                    <a:pt x="136" y="265"/>
                    <a:pt x="136" y="265"/>
                  </a:cubicBezTo>
                  <a:cubicBezTo>
                    <a:pt x="136" y="264"/>
                    <a:pt x="136" y="264"/>
                    <a:pt x="136" y="264"/>
                  </a:cubicBezTo>
                  <a:cubicBezTo>
                    <a:pt x="138" y="264"/>
                    <a:pt x="138" y="264"/>
                    <a:pt x="138" y="264"/>
                  </a:cubicBezTo>
                  <a:cubicBezTo>
                    <a:pt x="138" y="263"/>
                    <a:pt x="138" y="263"/>
                    <a:pt x="138" y="263"/>
                  </a:cubicBezTo>
                  <a:cubicBezTo>
                    <a:pt x="141" y="262"/>
                    <a:pt x="141" y="261"/>
                    <a:pt x="142" y="262"/>
                  </a:cubicBezTo>
                  <a:cubicBezTo>
                    <a:pt x="142" y="260"/>
                    <a:pt x="142" y="260"/>
                    <a:pt x="142" y="260"/>
                  </a:cubicBezTo>
                  <a:cubicBezTo>
                    <a:pt x="145" y="260"/>
                    <a:pt x="144" y="260"/>
                    <a:pt x="145" y="260"/>
                  </a:cubicBezTo>
                  <a:cubicBezTo>
                    <a:pt x="145" y="259"/>
                    <a:pt x="145" y="259"/>
                    <a:pt x="145" y="259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7" y="258"/>
                    <a:pt x="147" y="258"/>
                    <a:pt x="147" y="258"/>
                  </a:cubicBezTo>
                  <a:cubicBezTo>
                    <a:pt x="150" y="258"/>
                    <a:pt x="149" y="258"/>
                    <a:pt x="149" y="258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53" y="256"/>
                    <a:pt x="153" y="254"/>
                    <a:pt x="154" y="255"/>
                  </a:cubicBezTo>
                  <a:cubicBezTo>
                    <a:pt x="154" y="252"/>
                    <a:pt x="154" y="252"/>
                    <a:pt x="154" y="252"/>
                  </a:cubicBezTo>
                  <a:cubicBezTo>
                    <a:pt x="155" y="252"/>
                    <a:pt x="155" y="252"/>
                    <a:pt x="155" y="252"/>
                  </a:cubicBezTo>
                  <a:cubicBezTo>
                    <a:pt x="155" y="251"/>
                    <a:pt x="155" y="251"/>
                    <a:pt x="155" y="251"/>
                  </a:cubicBezTo>
                  <a:cubicBezTo>
                    <a:pt x="157" y="251"/>
                    <a:pt x="157" y="251"/>
                    <a:pt x="157" y="251"/>
                  </a:cubicBezTo>
                  <a:cubicBezTo>
                    <a:pt x="157" y="247"/>
                    <a:pt x="160" y="247"/>
                    <a:pt x="160" y="247"/>
                  </a:cubicBezTo>
                  <a:cubicBezTo>
                    <a:pt x="160" y="246"/>
                    <a:pt x="160" y="246"/>
                    <a:pt x="160" y="246"/>
                  </a:cubicBezTo>
                  <a:cubicBezTo>
                    <a:pt x="161" y="246"/>
                    <a:pt x="161" y="246"/>
                    <a:pt x="161" y="246"/>
                  </a:cubicBezTo>
                  <a:cubicBezTo>
                    <a:pt x="161" y="243"/>
                    <a:pt x="161" y="244"/>
                    <a:pt x="161" y="244"/>
                  </a:cubicBezTo>
                  <a:cubicBezTo>
                    <a:pt x="163" y="244"/>
                    <a:pt x="163" y="244"/>
                    <a:pt x="163" y="244"/>
                  </a:cubicBezTo>
                  <a:cubicBezTo>
                    <a:pt x="163" y="243"/>
                    <a:pt x="163" y="243"/>
                    <a:pt x="163" y="243"/>
                  </a:cubicBezTo>
                  <a:cubicBezTo>
                    <a:pt x="164" y="243"/>
                    <a:pt x="164" y="243"/>
                    <a:pt x="164" y="243"/>
                  </a:cubicBezTo>
                  <a:cubicBezTo>
                    <a:pt x="164" y="241"/>
                    <a:pt x="164" y="241"/>
                    <a:pt x="164" y="241"/>
                  </a:cubicBezTo>
                  <a:cubicBezTo>
                    <a:pt x="165" y="241"/>
                    <a:pt x="165" y="241"/>
                    <a:pt x="165" y="241"/>
                  </a:cubicBezTo>
                  <a:cubicBezTo>
                    <a:pt x="165" y="240"/>
                    <a:pt x="165" y="240"/>
                    <a:pt x="165" y="240"/>
                  </a:cubicBezTo>
                  <a:cubicBezTo>
                    <a:pt x="166" y="240"/>
                    <a:pt x="166" y="240"/>
                    <a:pt x="166" y="240"/>
                  </a:cubicBezTo>
                  <a:cubicBezTo>
                    <a:pt x="166" y="239"/>
                    <a:pt x="166" y="239"/>
                    <a:pt x="166" y="239"/>
                  </a:cubicBezTo>
                  <a:cubicBezTo>
                    <a:pt x="167" y="239"/>
                    <a:pt x="167" y="239"/>
                    <a:pt x="167" y="239"/>
                  </a:cubicBezTo>
                  <a:cubicBezTo>
                    <a:pt x="167" y="237"/>
                    <a:pt x="167" y="236"/>
                    <a:pt x="167" y="236"/>
                  </a:cubicBezTo>
                  <a:cubicBezTo>
                    <a:pt x="168" y="236"/>
                    <a:pt x="168" y="236"/>
                    <a:pt x="168" y="236"/>
                  </a:cubicBezTo>
                  <a:cubicBezTo>
                    <a:pt x="168" y="233"/>
                    <a:pt x="168" y="232"/>
                    <a:pt x="168" y="232"/>
                  </a:cubicBezTo>
                  <a:cubicBezTo>
                    <a:pt x="170" y="232"/>
                    <a:pt x="170" y="232"/>
                    <a:pt x="170" y="232"/>
                  </a:cubicBezTo>
                  <a:cubicBezTo>
                    <a:pt x="170" y="228"/>
                    <a:pt x="170" y="226"/>
                    <a:pt x="170" y="225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71" y="222"/>
                    <a:pt x="171" y="223"/>
                    <a:pt x="171" y="223"/>
                  </a:cubicBezTo>
                  <a:cubicBezTo>
                    <a:pt x="172" y="223"/>
                    <a:pt x="172" y="223"/>
                    <a:pt x="172" y="223"/>
                  </a:cubicBezTo>
                  <a:cubicBezTo>
                    <a:pt x="173" y="220"/>
                    <a:pt x="174" y="219"/>
                    <a:pt x="173" y="218"/>
                  </a:cubicBezTo>
                  <a:cubicBezTo>
                    <a:pt x="174" y="218"/>
                    <a:pt x="174" y="218"/>
                    <a:pt x="174" y="218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6" y="217"/>
                    <a:pt x="176" y="217"/>
                    <a:pt x="176" y="217"/>
                  </a:cubicBezTo>
                  <a:cubicBezTo>
                    <a:pt x="176" y="213"/>
                    <a:pt x="179" y="213"/>
                    <a:pt x="178" y="212"/>
                  </a:cubicBezTo>
                  <a:cubicBezTo>
                    <a:pt x="179" y="212"/>
                    <a:pt x="179" y="212"/>
                    <a:pt x="179" y="212"/>
                  </a:cubicBezTo>
                  <a:cubicBezTo>
                    <a:pt x="181" y="207"/>
                    <a:pt x="181" y="201"/>
                    <a:pt x="179" y="200"/>
                  </a:cubicBezTo>
                  <a:cubicBezTo>
                    <a:pt x="182" y="195"/>
                    <a:pt x="181" y="189"/>
                    <a:pt x="181" y="186"/>
                  </a:cubicBezTo>
                  <a:cubicBezTo>
                    <a:pt x="183" y="186"/>
                    <a:pt x="183" y="186"/>
                    <a:pt x="183" y="186"/>
                  </a:cubicBezTo>
                  <a:cubicBezTo>
                    <a:pt x="183" y="185"/>
                    <a:pt x="183" y="185"/>
                    <a:pt x="183" y="185"/>
                  </a:cubicBezTo>
                  <a:cubicBezTo>
                    <a:pt x="184" y="185"/>
                    <a:pt x="184" y="185"/>
                    <a:pt x="184" y="185"/>
                  </a:cubicBezTo>
                  <a:cubicBezTo>
                    <a:pt x="184" y="183"/>
                    <a:pt x="184" y="183"/>
                    <a:pt x="184" y="183"/>
                  </a:cubicBezTo>
                  <a:cubicBezTo>
                    <a:pt x="186" y="183"/>
                    <a:pt x="187" y="183"/>
                    <a:pt x="187" y="183"/>
                  </a:cubicBezTo>
                  <a:cubicBezTo>
                    <a:pt x="187" y="182"/>
                    <a:pt x="187" y="182"/>
                    <a:pt x="187" y="182"/>
                  </a:cubicBezTo>
                  <a:cubicBezTo>
                    <a:pt x="191" y="182"/>
                    <a:pt x="192" y="180"/>
                    <a:pt x="193" y="181"/>
                  </a:cubicBezTo>
                  <a:cubicBezTo>
                    <a:pt x="193" y="180"/>
                    <a:pt x="193" y="180"/>
                    <a:pt x="193" y="180"/>
                  </a:cubicBezTo>
                  <a:cubicBezTo>
                    <a:pt x="195" y="180"/>
                    <a:pt x="195" y="180"/>
                    <a:pt x="195" y="180"/>
                  </a:cubicBezTo>
                  <a:cubicBezTo>
                    <a:pt x="195" y="179"/>
                    <a:pt x="195" y="179"/>
                    <a:pt x="195" y="179"/>
                  </a:cubicBezTo>
                  <a:cubicBezTo>
                    <a:pt x="198" y="179"/>
                    <a:pt x="198" y="177"/>
                    <a:pt x="199" y="177"/>
                  </a:cubicBezTo>
                  <a:cubicBezTo>
                    <a:pt x="199" y="176"/>
                    <a:pt x="199" y="176"/>
                    <a:pt x="199" y="176"/>
                  </a:cubicBezTo>
                  <a:cubicBezTo>
                    <a:pt x="203" y="175"/>
                    <a:pt x="204" y="173"/>
                    <a:pt x="206" y="174"/>
                  </a:cubicBezTo>
                  <a:cubicBezTo>
                    <a:pt x="206" y="173"/>
                    <a:pt x="206" y="173"/>
                    <a:pt x="206" y="173"/>
                  </a:cubicBezTo>
                  <a:cubicBezTo>
                    <a:pt x="208" y="173"/>
                    <a:pt x="208" y="173"/>
                    <a:pt x="208" y="173"/>
                  </a:cubicBezTo>
                  <a:cubicBezTo>
                    <a:pt x="208" y="172"/>
                    <a:pt x="208" y="172"/>
                    <a:pt x="208" y="172"/>
                  </a:cubicBezTo>
                  <a:cubicBezTo>
                    <a:pt x="213" y="170"/>
                    <a:pt x="215" y="170"/>
                    <a:pt x="218" y="170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23" y="171"/>
                    <a:pt x="225" y="172"/>
                    <a:pt x="227" y="173"/>
                  </a:cubicBezTo>
                  <a:cubicBezTo>
                    <a:pt x="227" y="174"/>
                    <a:pt x="227" y="174"/>
                    <a:pt x="227" y="174"/>
                  </a:cubicBezTo>
                  <a:cubicBezTo>
                    <a:pt x="229" y="174"/>
                    <a:pt x="229" y="174"/>
                    <a:pt x="229" y="174"/>
                  </a:cubicBezTo>
                  <a:cubicBezTo>
                    <a:pt x="229" y="175"/>
                    <a:pt x="229" y="175"/>
                    <a:pt x="229" y="175"/>
                  </a:cubicBezTo>
                  <a:cubicBezTo>
                    <a:pt x="232" y="175"/>
                    <a:pt x="231" y="175"/>
                    <a:pt x="231" y="175"/>
                  </a:cubicBezTo>
                  <a:cubicBezTo>
                    <a:pt x="231" y="174"/>
                    <a:pt x="231" y="174"/>
                    <a:pt x="231" y="174"/>
                  </a:cubicBezTo>
                  <a:cubicBezTo>
                    <a:pt x="234" y="174"/>
                    <a:pt x="233" y="174"/>
                    <a:pt x="234" y="174"/>
                  </a:cubicBezTo>
                  <a:cubicBezTo>
                    <a:pt x="234" y="173"/>
                    <a:pt x="234" y="173"/>
                    <a:pt x="234" y="173"/>
                  </a:cubicBezTo>
                  <a:cubicBezTo>
                    <a:pt x="237" y="173"/>
                    <a:pt x="239" y="173"/>
                    <a:pt x="241" y="173"/>
                  </a:cubicBezTo>
                  <a:cubicBezTo>
                    <a:pt x="241" y="172"/>
                    <a:pt x="241" y="172"/>
                    <a:pt x="241" y="172"/>
                  </a:cubicBezTo>
                  <a:cubicBezTo>
                    <a:pt x="240" y="172"/>
                    <a:pt x="240" y="172"/>
                    <a:pt x="240" y="172"/>
                  </a:cubicBezTo>
                  <a:cubicBezTo>
                    <a:pt x="240" y="169"/>
                    <a:pt x="240" y="169"/>
                    <a:pt x="240" y="169"/>
                  </a:cubicBezTo>
                  <a:cubicBezTo>
                    <a:pt x="242" y="169"/>
                    <a:pt x="242" y="169"/>
                    <a:pt x="242" y="169"/>
                  </a:cubicBezTo>
                  <a:cubicBezTo>
                    <a:pt x="242" y="167"/>
                    <a:pt x="242" y="166"/>
                    <a:pt x="242" y="166"/>
                  </a:cubicBezTo>
                  <a:cubicBezTo>
                    <a:pt x="241" y="166"/>
                    <a:pt x="241" y="166"/>
                    <a:pt x="241" y="166"/>
                  </a:cubicBezTo>
                  <a:cubicBezTo>
                    <a:pt x="241" y="163"/>
                    <a:pt x="241" y="162"/>
                    <a:pt x="241" y="162"/>
                  </a:cubicBezTo>
                  <a:cubicBezTo>
                    <a:pt x="242" y="162"/>
                    <a:pt x="242" y="162"/>
                    <a:pt x="242" y="162"/>
                  </a:cubicBezTo>
                  <a:cubicBezTo>
                    <a:pt x="242" y="161"/>
                    <a:pt x="242" y="161"/>
                    <a:pt x="242" y="161"/>
                  </a:cubicBezTo>
                  <a:cubicBezTo>
                    <a:pt x="243" y="161"/>
                    <a:pt x="243" y="161"/>
                    <a:pt x="243" y="161"/>
                  </a:cubicBezTo>
                  <a:cubicBezTo>
                    <a:pt x="243" y="158"/>
                    <a:pt x="243" y="159"/>
                    <a:pt x="243" y="158"/>
                  </a:cubicBezTo>
                  <a:cubicBezTo>
                    <a:pt x="246" y="158"/>
                    <a:pt x="247" y="155"/>
                    <a:pt x="248" y="156"/>
                  </a:cubicBezTo>
                  <a:cubicBezTo>
                    <a:pt x="248" y="155"/>
                    <a:pt x="248" y="155"/>
                    <a:pt x="248" y="155"/>
                  </a:cubicBezTo>
                  <a:cubicBezTo>
                    <a:pt x="249" y="155"/>
                    <a:pt x="249" y="155"/>
                    <a:pt x="249" y="155"/>
                  </a:cubicBezTo>
                  <a:cubicBezTo>
                    <a:pt x="249" y="154"/>
                    <a:pt x="249" y="154"/>
                    <a:pt x="249" y="154"/>
                  </a:cubicBezTo>
                  <a:cubicBezTo>
                    <a:pt x="250" y="154"/>
                    <a:pt x="250" y="154"/>
                    <a:pt x="250" y="154"/>
                  </a:cubicBezTo>
                  <a:cubicBezTo>
                    <a:pt x="250" y="153"/>
                    <a:pt x="250" y="153"/>
                    <a:pt x="250" y="153"/>
                  </a:cubicBezTo>
                  <a:cubicBezTo>
                    <a:pt x="253" y="153"/>
                    <a:pt x="252" y="153"/>
                    <a:pt x="253" y="153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5" y="151"/>
                    <a:pt x="256" y="151"/>
                    <a:pt x="256" y="151"/>
                  </a:cubicBezTo>
                  <a:cubicBezTo>
                    <a:pt x="258" y="146"/>
                    <a:pt x="264" y="147"/>
                    <a:pt x="267" y="147"/>
                  </a:cubicBezTo>
                  <a:cubicBezTo>
                    <a:pt x="267" y="143"/>
                    <a:pt x="271" y="145"/>
                    <a:pt x="272" y="144"/>
                  </a:cubicBezTo>
                  <a:cubicBezTo>
                    <a:pt x="272" y="145"/>
                    <a:pt x="272" y="145"/>
                    <a:pt x="272" y="145"/>
                  </a:cubicBezTo>
                  <a:cubicBezTo>
                    <a:pt x="282" y="144"/>
                    <a:pt x="296" y="144"/>
                    <a:pt x="304" y="145"/>
                  </a:cubicBezTo>
                  <a:cubicBezTo>
                    <a:pt x="304" y="147"/>
                    <a:pt x="304" y="147"/>
                    <a:pt x="304" y="147"/>
                  </a:cubicBezTo>
                  <a:cubicBezTo>
                    <a:pt x="307" y="147"/>
                    <a:pt x="308" y="148"/>
                    <a:pt x="310" y="148"/>
                  </a:cubicBezTo>
                  <a:cubicBezTo>
                    <a:pt x="310" y="149"/>
                    <a:pt x="310" y="149"/>
                    <a:pt x="310" y="149"/>
                  </a:cubicBezTo>
                  <a:cubicBezTo>
                    <a:pt x="312" y="149"/>
                    <a:pt x="313" y="149"/>
                    <a:pt x="313" y="149"/>
                  </a:cubicBezTo>
                  <a:cubicBezTo>
                    <a:pt x="313" y="146"/>
                    <a:pt x="313" y="147"/>
                    <a:pt x="313" y="147"/>
                  </a:cubicBezTo>
                  <a:cubicBezTo>
                    <a:pt x="314" y="147"/>
                    <a:pt x="314" y="147"/>
                    <a:pt x="314" y="147"/>
                  </a:cubicBezTo>
                  <a:cubicBezTo>
                    <a:pt x="313" y="145"/>
                    <a:pt x="313" y="145"/>
                    <a:pt x="313" y="145"/>
                  </a:cubicBezTo>
                  <a:cubicBezTo>
                    <a:pt x="314" y="145"/>
                    <a:pt x="314" y="145"/>
                    <a:pt x="314" y="145"/>
                  </a:cubicBezTo>
                  <a:cubicBezTo>
                    <a:pt x="314" y="143"/>
                    <a:pt x="314" y="143"/>
                    <a:pt x="314" y="143"/>
                  </a:cubicBezTo>
                  <a:cubicBezTo>
                    <a:pt x="318" y="143"/>
                    <a:pt x="319" y="143"/>
                    <a:pt x="320" y="143"/>
                  </a:cubicBezTo>
                  <a:cubicBezTo>
                    <a:pt x="320" y="146"/>
                    <a:pt x="321" y="149"/>
                    <a:pt x="321" y="149"/>
                  </a:cubicBezTo>
                  <a:cubicBezTo>
                    <a:pt x="320" y="149"/>
                    <a:pt x="320" y="149"/>
                    <a:pt x="320" y="149"/>
                  </a:cubicBezTo>
                  <a:cubicBezTo>
                    <a:pt x="320" y="150"/>
                    <a:pt x="320" y="150"/>
                    <a:pt x="320" y="150"/>
                  </a:cubicBezTo>
                  <a:cubicBezTo>
                    <a:pt x="324" y="150"/>
                    <a:pt x="324" y="152"/>
                    <a:pt x="325" y="151"/>
                  </a:cubicBezTo>
                  <a:cubicBezTo>
                    <a:pt x="325" y="150"/>
                    <a:pt x="325" y="150"/>
                    <a:pt x="325" y="150"/>
                  </a:cubicBezTo>
                  <a:cubicBezTo>
                    <a:pt x="328" y="150"/>
                    <a:pt x="328" y="150"/>
                    <a:pt x="329" y="150"/>
                  </a:cubicBezTo>
                  <a:cubicBezTo>
                    <a:pt x="329" y="149"/>
                    <a:pt x="329" y="149"/>
                    <a:pt x="329" y="149"/>
                  </a:cubicBezTo>
                  <a:cubicBezTo>
                    <a:pt x="331" y="149"/>
                    <a:pt x="331" y="149"/>
                    <a:pt x="331" y="149"/>
                  </a:cubicBezTo>
                  <a:cubicBezTo>
                    <a:pt x="331" y="148"/>
                    <a:pt x="331" y="148"/>
                    <a:pt x="331" y="148"/>
                  </a:cubicBezTo>
                  <a:cubicBezTo>
                    <a:pt x="334" y="147"/>
                    <a:pt x="334" y="146"/>
                    <a:pt x="334" y="147"/>
                  </a:cubicBezTo>
                  <a:cubicBezTo>
                    <a:pt x="334" y="145"/>
                    <a:pt x="334" y="145"/>
                    <a:pt x="334" y="145"/>
                  </a:cubicBezTo>
                  <a:cubicBezTo>
                    <a:pt x="337" y="145"/>
                    <a:pt x="339" y="145"/>
                    <a:pt x="339" y="145"/>
                  </a:cubicBezTo>
                  <a:cubicBezTo>
                    <a:pt x="339" y="144"/>
                    <a:pt x="339" y="144"/>
                    <a:pt x="339" y="144"/>
                  </a:cubicBezTo>
                  <a:cubicBezTo>
                    <a:pt x="340" y="144"/>
                    <a:pt x="340" y="144"/>
                    <a:pt x="340" y="144"/>
                  </a:cubicBezTo>
                  <a:cubicBezTo>
                    <a:pt x="340" y="143"/>
                    <a:pt x="340" y="143"/>
                    <a:pt x="340" y="143"/>
                  </a:cubicBezTo>
                  <a:cubicBezTo>
                    <a:pt x="342" y="143"/>
                    <a:pt x="342" y="143"/>
                    <a:pt x="342" y="143"/>
                  </a:cubicBezTo>
                  <a:cubicBezTo>
                    <a:pt x="342" y="142"/>
                    <a:pt x="342" y="142"/>
                    <a:pt x="342" y="142"/>
                  </a:cubicBezTo>
                  <a:cubicBezTo>
                    <a:pt x="343" y="142"/>
                    <a:pt x="343" y="142"/>
                    <a:pt x="343" y="142"/>
                  </a:cubicBezTo>
                  <a:cubicBezTo>
                    <a:pt x="343" y="143"/>
                    <a:pt x="343" y="143"/>
                    <a:pt x="343" y="143"/>
                  </a:cubicBezTo>
                  <a:cubicBezTo>
                    <a:pt x="346" y="143"/>
                    <a:pt x="347" y="145"/>
                    <a:pt x="349" y="144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50" y="145"/>
                    <a:pt x="350" y="145"/>
                    <a:pt x="350" y="145"/>
                  </a:cubicBezTo>
                  <a:cubicBezTo>
                    <a:pt x="350" y="144"/>
                    <a:pt x="350" y="144"/>
                    <a:pt x="350" y="144"/>
                  </a:cubicBezTo>
                  <a:cubicBezTo>
                    <a:pt x="353" y="144"/>
                    <a:pt x="352" y="144"/>
                    <a:pt x="352" y="144"/>
                  </a:cubicBezTo>
                  <a:cubicBezTo>
                    <a:pt x="352" y="138"/>
                    <a:pt x="362" y="140"/>
                    <a:pt x="362" y="135"/>
                  </a:cubicBezTo>
                  <a:cubicBezTo>
                    <a:pt x="363" y="135"/>
                    <a:pt x="363" y="135"/>
                    <a:pt x="363" y="135"/>
                  </a:cubicBezTo>
                  <a:cubicBezTo>
                    <a:pt x="363" y="134"/>
                    <a:pt x="363" y="134"/>
                    <a:pt x="363" y="134"/>
                  </a:cubicBezTo>
                  <a:cubicBezTo>
                    <a:pt x="364" y="134"/>
                    <a:pt x="364" y="134"/>
                    <a:pt x="364" y="134"/>
                  </a:cubicBezTo>
                  <a:cubicBezTo>
                    <a:pt x="364" y="132"/>
                    <a:pt x="364" y="132"/>
                    <a:pt x="364" y="132"/>
                  </a:cubicBezTo>
                  <a:cubicBezTo>
                    <a:pt x="367" y="132"/>
                    <a:pt x="368" y="132"/>
                    <a:pt x="369" y="132"/>
                  </a:cubicBezTo>
                  <a:cubicBezTo>
                    <a:pt x="369" y="130"/>
                    <a:pt x="369" y="129"/>
                    <a:pt x="369" y="129"/>
                  </a:cubicBezTo>
                  <a:cubicBezTo>
                    <a:pt x="368" y="129"/>
                    <a:pt x="368" y="129"/>
                    <a:pt x="368" y="129"/>
                  </a:cubicBezTo>
                  <a:cubicBezTo>
                    <a:pt x="368" y="128"/>
                    <a:pt x="368" y="128"/>
                    <a:pt x="368" y="128"/>
                  </a:cubicBezTo>
                  <a:cubicBezTo>
                    <a:pt x="369" y="128"/>
                    <a:pt x="369" y="128"/>
                    <a:pt x="369" y="128"/>
                  </a:cubicBezTo>
                  <a:cubicBezTo>
                    <a:pt x="369" y="125"/>
                    <a:pt x="369" y="126"/>
                    <a:pt x="369" y="125"/>
                  </a:cubicBezTo>
                  <a:cubicBezTo>
                    <a:pt x="370" y="125"/>
                    <a:pt x="370" y="125"/>
                    <a:pt x="370" y="125"/>
                  </a:cubicBezTo>
                  <a:cubicBezTo>
                    <a:pt x="370" y="124"/>
                    <a:pt x="370" y="124"/>
                    <a:pt x="370" y="124"/>
                  </a:cubicBezTo>
                  <a:cubicBezTo>
                    <a:pt x="371" y="124"/>
                    <a:pt x="371" y="124"/>
                    <a:pt x="371" y="124"/>
                  </a:cubicBezTo>
                  <a:cubicBezTo>
                    <a:pt x="371" y="123"/>
                    <a:pt x="371" y="123"/>
                    <a:pt x="371" y="123"/>
                  </a:cubicBezTo>
                  <a:cubicBezTo>
                    <a:pt x="372" y="123"/>
                    <a:pt x="372" y="123"/>
                    <a:pt x="372" y="123"/>
                  </a:cubicBezTo>
                  <a:cubicBezTo>
                    <a:pt x="372" y="122"/>
                    <a:pt x="372" y="122"/>
                    <a:pt x="372" y="122"/>
                  </a:cubicBezTo>
                  <a:cubicBezTo>
                    <a:pt x="374" y="122"/>
                    <a:pt x="374" y="122"/>
                    <a:pt x="374" y="122"/>
                  </a:cubicBezTo>
                  <a:cubicBezTo>
                    <a:pt x="374" y="118"/>
                    <a:pt x="374" y="117"/>
                    <a:pt x="374" y="116"/>
                  </a:cubicBezTo>
                  <a:cubicBezTo>
                    <a:pt x="375" y="116"/>
                    <a:pt x="375" y="116"/>
                    <a:pt x="375" y="116"/>
                  </a:cubicBezTo>
                  <a:cubicBezTo>
                    <a:pt x="375" y="113"/>
                    <a:pt x="375" y="114"/>
                    <a:pt x="375" y="113"/>
                  </a:cubicBezTo>
                  <a:cubicBezTo>
                    <a:pt x="374" y="113"/>
                    <a:pt x="374" y="113"/>
                    <a:pt x="374" y="113"/>
                  </a:cubicBezTo>
                  <a:cubicBezTo>
                    <a:pt x="374" y="111"/>
                    <a:pt x="374" y="110"/>
                    <a:pt x="374" y="110"/>
                  </a:cubicBezTo>
                  <a:cubicBezTo>
                    <a:pt x="375" y="110"/>
                    <a:pt x="375" y="110"/>
                    <a:pt x="375" y="110"/>
                  </a:cubicBezTo>
                  <a:cubicBezTo>
                    <a:pt x="375" y="107"/>
                    <a:pt x="375" y="108"/>
                    <a:pt x="375" y="107"/>
                  </a:cubicBezTo>
                  <a:cubicBezTo>
                    <a:pt x="374" y="107"/>
                    <a:pt x="374" y="107"/>
                    <a:pt x="374" y="107"/>
                  </a:cubicBezTo>
                  <a:cubicBezTo>
                    <a:pt x="374" y="106"/>
                    <a:pt x="374" y="106"/>
                    <a:pt x="374" y="106"/>
                  </a:cubicBezTo>
                  <a:cubicBezTo>
                    <a:pt x="372" y="106"/>
                    <a:pt x="372" y="106"/>
                    <a:pt x="372" y="106"/>
                  </a:cubicBezTo>
                  <a:cubicBezTo>
                    <a:pt x="372" y="105"/>
                    <a:pt x="372" y="105"/>
                    <a:pt x="372" y="105"/>
                  </a:cubicBezTo>
                  <a:cubicBezTo>
                    <a:pt x="370" y="105"/>
                    <a:pt x="370" y="105"/>
                    <a:pt x="370" y="105"/>
                  </a:cubicBezTo>
                  <a:cubicBezTo>
                    <a:pt x="370" y="104"/>
                    <a:pt x="370" y="104"/>
                    <a:pt x="370" y="104"/>
                  </a:cubicBezTo>
                  <a:cubicBezTo>
                    <a:pt x="369" y="104"/>
                    <a:pt x="369" y="104"/>
                    <a:pt x="369" y="104"/>
                  </a:cubicBezTo>
                  <a:cubicBezTo>
                    <a:pt x="369" y="103"/>
                    <a:pt x="369" y="103"/>
                    <a:pt x="369" y="103"/>
                  </a:cubicBezTo>
                  <a:cubicBezTo>
                    <a:pt x="370" y="103"/>
                    <a:pt x="370" y="103"/>
                    <a:pt x="370" y="103"/>
                  </a:cubicBezTo>
                  <a:cubicBezTo>
                    <a:pt x="370" y="102"/>
                    <a:pt x="370" y="102"/>
                    <a:pt x="370" y="102"/>
                  </a:cubicBezTo>
                  <a:cubicBezTo>
                    <a:pt x="371" y="102"/>
                    <a:pt x="371" y="102"/>
                    <a:pt x="371" y="10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72" y="100"/>
                    <a:pt x="372" y="100"/>
                    <a:pt x="372" y="100"/>
                  </a:cubicBezTo>
                  <a:cubicBezTo>
                    <a:pt x="372" y="98"/>
                    <a:pt x="372" y="97"/>
                    <a:pt x="372" y="97"/>
                  </a:cubicBezTo>
                  <a:cubicBezTo>
                    <a:pt x="374" y="97"/>
                    <a:pt x="374" y="97"/>
                    <a:pt x="374" y="97"/>
                  </a:cubicBezTo>
                  <a:cubicBezTo>
                    <a:pt x="374" y="94"/>
                    <a:pt x="374" y="95"/>
                    <a:pt x="374" y="94"/>
                  </a:cubicBezTo>
                  <a:cubicBezTo>
                    <a:pt x="375" y="94"/>
                    <a:pt x="375" y="94"/>
                    <a:pt x="375" y="94"/>
                  </a:cubicBezTo>
                  <a:cubicBezTo>
                    <a:pt x="375" y="92"/>
                    <a:pt x="376" y="92"/>
                    <a:pt x="376" y="91"/>
                  </a:cubicBezTo>
                  <a:cubicBezTo>
                    <a:pt x="375" y="91"/>
                    <a:pt x="375" y="91"/>
                    <a:pt x="375" y="91"/>
                  </a:cubicBezTo>
                  <a:cubicBezTo>
                    <a:pt x="375" y="88"/>
                    <a:pt x="375" y="88"/>
                    <a:pt x="375" y="87"/>
                  </a:cubicBezTo>
                  <a:cubicBezTo>
                    <a:pt x="372" y="87"/>
                    <a:pt x="371" y="87"/>
                    <a:pt x="370" y="87"/>
                  </a:cubicBezTo>
                  <a:cubicBezTo>
                    <a:pt x="371" y="86"/>
                    <a:pt x="371" y="86"/>
                    <a:pt x="371" y="86"/>
                  </a:cubicBezTo>
                  <a:cubicBezTo>
                    <a:pt x="368" y="86"/>
                    <a:pt x="366" y="86"/>
                    <a:pt x="365" y="86"/>
                  </a:cubicBezTo>
                  <a:cubicBezTo>
                    <a:pt x="365" y="87"/>
                    <a:pt x="365" y="87"/>
                    <a:pt x="365" y="87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0" y="93"/>
                    <a:pt x="348" y="88"/>
                    <a:pt x="343" y="90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34" y="89"/>
                    <a:pt x="327" y="86"/>
                    <a:pt x="320" y="86"/>
                  </a:cubicBezTo>
                  <a:cubicBezTo>
                    <a:pt x="320" y="85"/>
                    <a:pt x="320" y="85"/>
                    <a:pt x="320" y="85"/>
                  </a:cubicBezTo>
                  <a:cubicBezTo>
                    <a:pt x="317" y="85"/>
                    <a:pt x="316" y="85"/>
                    <a:pt x="315" y="85"/>
                  </a:cubicBezTo>
                  <a:cubicBezTo>
                    <a:pt x="315" y="84"/>
                    <a:pt x="315" y="84"/>
                    <a:pt x="315" y="84"/>
                  </a:cubicBezTo>
                  <a:cubicBezTo>
                    <a:pt x="314" y="84"/>
                    <a:pt x="314" y="84"/>
                    <a:pt x="314" y="84"/>
                  </a:cubicBezTo>
                  <a:cubicBezTo>
                    <a:pt x="314" y="85"/>
                    <a:pt x="314" y="85"/>
                    <a:pt x="314" y="85"/>
                  </a:cubicBezTo>
                  <a:cubicBezTo>
                    <a:pt x="311" y="85"/>
                    <a:pt x="309" y="85"/>
                    <a:pt x="307" y="85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4" y="84"/>
                    <a:pt x="303" y="84"/>
                    <a:pt x="302" y="84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0" y="83"/>
                    <a:pt x="299" y="83"/>
                    <a:pt x="299" y="83"/>
                  </a:cubicBezTo>
                  <a:cubicBezTo>
                    <a:pt x="299" y="81"/>
                    <a:pt x="299" y="81"/>
                    <a:pt x="299" y="81"/>
                  </a:cubicBezTo>
                  <a:cubicBezTo>
                    <a:pt x="295" y="81"/>
                    <a:pt x="293" y="81"/>
                    <a:pt x="292" y="81"/>
                  </a:cubicBezTo>
                  <a:cubicBezTo>
                    <a:pt x="292" y="80"/>
                    <a:pt x="292" y="80"/>
                    <a:pt x="292" y="80"/>
                  </a:cubicBezTo>
                  <a:cubicBezTo>
                    <a:pt x="278" y="79"/>
                    <a:pt x="268" y="74"/>
                    <a:pt x="257" y="73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2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0" y="70"/>
                    <a:pt x="249" y="70"/>
                    <a:pt x="248" y="70"/>
                  </a:cubicBezTo>
                  <a:cubicBezTo>
                    <a:pt x="248" y="68"/>
                    <a:pt x="248" y="68"/>
                    <a:pt x="248" y="68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7" y="67"/>
                    <a:pt x="247" y="67"/>
                    <a:pt x="247" y="67"/>
                  </a:cubicBezTo>
                  <a:cubicBezTo>
                    <a:pt x="246" y="67"/>
                    <a:pt x="246" y="67"/>
                    <a:pt x="246" y="67"/>
                  </a:cubicBezTo>
                  <a:cubicBezTo>
                    <a:pt x="246" y="66"/>
                    <a:pt x="246" y="66"/>
                    <a:pt x="246" y="66"/>
                  </a:cubicBezTo>
                  <a:cubicBezTo>
                    <a:pt x="243" y="66"/>
                    <a:pt x="243" y="66"/>
                    <a:pt x="243" y="66"/>
                  </a:cubicBezTo>
                  <a:cubicBezTo>
                    <a:pt x="243" y="65"/>
                    <a:pt x="243" y="65"/>
                    <a:pt x="243" y="65"/>
                  </a:cubicBezTo>
                  <a:cubicBezTo>
                    <a:pt x="242" y="65"/>
                    <a:pt x="242" y="65"/>
                    <a:pt x="242" y="65"/>
                  </a:cubicBezTo>
                  <a:cubicBezTo>
                    <a:pt x="242" y="62"/>
                    <a:pt x="242" y="63"/>
                    <a:pt x="242" y="62"/>
                  </a:cubicBezTo>
                  <a:cubicBezTo>
                    <a:pt x="239" y="62"/>
                    <a:pt x="238" y="62"/>
                    <a:pt x="237" y="62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6" y="60"/>
                    <a:pt x="236" y="60"/>
                    <a:pt x="236" y="60"/>
                  </a:cubicBezTo>
                  <a:cubicBezTo>
                    <a:pt x="235" y="60"/>
                    <a:pt x="235" y="60"/>
                    <a:pt x="235" y="60"/>
                  </a:cubicBezTo>
                  <a:cubicBezTo>
                    <a:pt x="235" y="59"/>
                    <a:pt x="235" y="59"/>
                    <a:pt x="235" y="59"/>
                  </a:cubicBezTo>
                  <a:cubicBezTo>
                    <a:pt x="231" y="58"/>
                    <a:pt x="229" y="55"/>
                    <a:pt x="229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27" y="50"/>
                    <a:pt x="227" y="50"/>
                    <a:pt x="227" y="49"/>
                  </a:cubicBezTo>
                  <a:cubicBezTo>
                    <a:pt x="228" y="49"/>
                    <a:pt x="228" y="49"/>
                    <a:pt x="228" y="49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7" y="47"/>
                    <a:pt x="227" y="47"/>
                    <a:pt x="227" y="47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2" y="46"/>
                    <a:pt x="221" y="44"/>
                    <a:pt x="221" y="45"/>
                  </a:cubicBezTo>
                  <a:cubicBezTo>
                    <a:pt x="221" y="42"/>
                    <a:pt x="221" y="43"/>
                    <a:pt x="221" y="42"/>
                  </a:cubicBezTo>
                  <a:cubicBezTo>
                    <a:pt x="218" y="42"/>
                    <a:pt x="219" y="42"/>
                    <a:pt x="218" y="42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17" y="41"/>
                    <a:pt x="217" y="41"/>
                    <a:pt x="217" y="41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6" y="36"/>
                    <a:pt x="216" y="36"/>
                    <a:pt x="216" y="36"/>
                  </a:cubicBezTo>
                  <a:cubicBezTo>
                    <a:pt x="215" y="36"/>
                    <a:pt x="215" y="36"/>
                    <a:pt x="215" y="36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212" y="35"/>
                    <a:pt x="212" y="33"/>
                    <a:pt x="211" y="34"/>
                  </a:cubicBezTo>
                  <a:cubicBezTo>
                    <a:pt x="211" y="33"/>
                    <a:pt x="211" y="33"/>
                    <a:pt x="211" y="33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09" y="29"/>
                    <a:pt x="207" y="29"/>
                    <a:pt x="208" y="28"/>
                  </a:cubicBezTo>
                  <a:cubicBezTo>
                    <a:pt x="206" y="28"/>
                    <a:pt x="206" y="28"/>
                    <a:pt x="206" y="28"/>
                  </a:cubicBezTo>
                  <a:cubicBezTo>
                    <a:pt x="206" y="27"/>
                    <a:pt x="206" y="27"/>
                    <a:pt x="206" y="27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5" y="24"/>
                    <a:pt x="205" y="24"/>
                    <a:pt x="205" y="23"/>
                  </a:cubicBezTo>
                  <a:cubicBezTo>
                    <a:pt x="204" y="23"/>
                    <a:pt x="204" y="23"/>
                    <a:pt x="204" y="23"/>
                  </a:cubicBezTo>
                  <a:cubicBezTo>
                    <a:pt x="203" y="19"/>
                    <a:pt x="205" y="16"/>
                    <a:pt x="205" y="15"/>
                  </a:cubicBezTo>
                  <a:cubicBezTo>
                    <a:pt x="206" y="15"/>
                    <a:pt x="206" y="15"/>
                    <a:pt x="206" y="15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10" y="15"/>
                    <a:pt x="211" y="15"/>
                    <a:pt x="212" y="15"/>
                  </a:cubicBezTo>
                  <a:cubicBezTo>
                    <a:pt x="212" y="12"/>
                    <a:pt x="212" y="13"/>
                    <a:pt x="212" y="13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1" y="11"/>
                    <a:pt x="211" y="11"/>
                    <a:pt x="211" y="11"/>
                  </a:cubicBezTo>
                  <a:cubicBezTo>
                    <a:pt x="210" y="11"/>
                    <a:pt x="210" y="11"/>
                    <a:pt x="210" y="11"/>
                  </a:cubicBezTo>
                  <a:cubicBezTo>
                    <a:pt x="210" y="9"/>
                    <a:pt x="210" y="8"/>
                    <a:pt x="210" y="8"/>
                  </a:cubicBezTo>
                  <a:cubicBezTo>
                    <a:pt x="209" y="8"/>
                    <a:pt x="209" y="8"/>
                    <a:pt x="209" y="8"/>
                  </a:cubicBezTo>
                  <a:cubicBezTo>
                    <a:pt x="209" y="5"/>
                    <a:pt x="209" y="4"/>
                    <a:pt x="209" y="3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2" y="0"/>
                    <a:pt x="199" y="0"/>
                    <a:pt x="198" y="0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4" y="2"/>
                    <a:pt x="194" y="2"/>
                    <a:pt x="193" y="2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86" name="Freeform 16608">
              <a:extLst>
                <a:ext uri="{FF2B5EF4-FFF2-40B4-BE49-F238E27FC236}">
                  <a16:creationId xmlns:a16="http://schemas.microsoft.com/office/drawing/2014/main" id="{7791FD84-2436-AA48-CD43-0C854293E99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4946469" y="4404138"/>
              <a:ext cx="329321" cy="211117"/>
            </a:xfrm>
            <a:custGeom>
              <a:avLst/>
              <a:gdLst>
                <a:gd name="T0" fmla="*/ 347 w 540"/>
                <a:gd name="T1" fmla="*/ 18 h 343"/>
                <a:gd name="T2" fmla="*/ 342 w 540"/>
                <a:gd name="T3" fmla="*/ 24 h 343"/>
                <a:gd name="T4" fmla="*/ 328 w 540"/>
                <a:gd name="T5" fmla="*/ 5 h 343"/>
                <a:gd name="T6" fmla="*/ 316 w 540"/>
                <a:gd name="T7" fmla="*/ 0 h 343"/>
                <a:gd name="T8" fmla="*/ 299 w 540"/>
                <a:gd name="T9" fmla="*/ 17 h 343"/>
                <a:gd name="T10" fmla="*/ 309 w 540"/>
                <a:gd name="T11" fmla="*/ 28 h 343"/>
                <a:gd name="T12" fmla="*/ 316 w 540"/>
                <a:gd name="T13" fmla="*/ 36 h 343"/>
                <a:gd name="T14" fmla="*/ 307 w 540"/>
                <a:gd name="T15" fmla="*/ 38 h 343"/>
                <a:gd name="T16" fmla="*/ 270 w 540"/>
                <a:gd name="T17" fmla="*/ 36 h 343"/>
                <a:gd name="T18" fmla="*/ 229 w 540"/>
                <a:gd name="T19" fmla="*/ 40 h 343"/>
                <a:gd name="T20" fmla="*/ 213 w 540"/>
                <a:gd name="T21" fmla="*/ 40 h 343"/>
                <a:gd name="T22" fmla="*/ 194 w 540"/>
                <a:gd name="T23" fmla="*/ 42 h 343"/>
                <a:gd name="T24" fmla="*/ 182 w 540"/>
                <a:gd name="T25" fmla="*/ 54 h 343"/>
                <a:gd name="T26" fmla="*/ 161 w 540"/>
                <a:gd name="T27" fmla="*/ 60 h 343"/>
                <a:gd name="T28" fmla="*/ 132 w 540"/>
                <a:gd name="T29" fmla="*/ 57 h 343"/>
                <a:gd name="T30" fmla="*/ 132 w 540"/>
                <a:gd name="T31" fmla="*/ 82 h 343"/>
                <a:gd name="T32" fmla="*/ 112 w 540"/>
                <a:gd name="T33" fmla="*/ 104 h 343"/>
                <a:gd name="T34" fmla="*/ 97 w 540"/>
                <a:gd name="T35" fmla="*/ 118 h 343"/>
                <a:gd name="T36" fmla="*/ 66 w 540"/>
                <a:gd name="T37" fmla="*/ 147 h 343"/>
                <a:gd name="T38" fmla="*/ 42 w 540"/>
                <a:gd name="T39" fmla="*/ 184 h 343"/>
                <a:gd name="T40" fmla="*/ 15 w 540"/>
                <a:gd name="T41" fmla="*/ 228 h 343"/>
                <a:gd name="T42" fmla="*/ 20 w 540"/>
                <a:gd name="T43" fmla="*/ 253 h 343"/>
                <a:gd name="T44" fmla="*/ 3 w 540"/>
                <a:gd name="T45" fmla="*/ 271 h 343"/>
                <a:gd name="T46" fmla="*/ 27 w 540"/>
                <a:gd name="T47" fmla="*/ 270 h 343"/>
                <a:gd name="T48" fmla="*/ 36 w 540"/>
                <a:gd name="T49" fmla="*/ 251 h 343"/>
                <a:gd name="T50" fmla="*/ 105 w 540"/>
                <a:gd name="T51" fmla="*/ 261 h 343"/>
                <a:gd name="T52" fmla="*/ 108 w 540"/>
                <a:gd name="T53" fmla="*/ 296 h 343"/>
                <a:gd name="T54" fmla="*/ 130 w 540"/>
                <a:gd name="T55" fmla="*/ 321 h 343"/>
                <a:gd name="T56" fmla="*/ 146 w 540"/>
                <a:gd name="T57" fmla="*/ 328 h 343"/>
                <a:gd name="T58" fmla="*/ 172 w 540"/>
                <a:gd name="T59" fmla="*/ 323 h 343"/>
                <a:gd name="T60" fmla="*/ 192 w 540"/>
                <a:gd name="T61" fmla="*/ 312 h 343"/>
                <a:gd name="T62" fmla="*/ 218 w 540"/>
                <a:gd name="T63" fmla="*/ 322 h 343"/>
                <a:gd name="T64" fmla="*/ 239 w 540"/>
                <a:gd name="T65" fmla="*/ 310 h 343"/>
                <a:gd name="T66" fmla="*/ 263 w 540"/>
                <a:gd name="T67" fmla="*/ 278 h 343"/>
                <a:gd name="T68" fmla="*/ 274 w 540"/>
                <a:gd name="T69" fmla="*/ 252 h 343"/>
                <a:gd name="T70" fmla="*/ 291 w 540"/>
                <a:gd name="T71" fmla="*/ 233 h 343"/>
                <a:gd name="T72" fmla="*/ 297 w 540"/>
                <a:gd name="T73" fmla="*/ 265 h 343"/>
                <a:gd name="T74" fmla="*/ 332 w 540"/>
                <a:gd name="T75" fmla="*/ 291 h 343"/>
                <a:gd name="T76" fmla="*/ 341 w 540"/>
                <a:gd name="T77" fmla="*/ 306 h 343"/>
                <a:gd name="T78" fmla="*/ 353 w 540"/>
                <a:gd name="T79" fmla="*/ 328 h 343"/>
                <a:gd name="T80" fmla="*/ 352 w 540"/>
                <a:gd name="T81" fmla="*/ 340 h 343"/>
                <a:gd name="T82" fmla="*/ 367 w 540"/>
                <a:gd name="T83" fmla="*/ 338 h 343"/>
                <a:gd name="T84" fmla="*/ 365 w 540"/>
                <a:gd name="T85" fmla="*/ 324 h 343"/>
                <a:gd name="T86" fmla="*/ 371 w 540"/>
                <a:gd name="T87" fmla="*/ 291 h 343"/>
                <a:gd name="T88" fmla="*/ 398 w 540"/>
                <a:gd name="T89" fmla="*/ 258 h 343"/>
                <a:gd name="T90" fmla="*/ 405 w 540"/>
                <a:gd name="T91" fmla="*/ 226 h 343"/>
                <a:gd name="T92" fmla="*/ 417 w 540"/>
                <a:gd name="T93" fmla="*/ 234 h 343"/>
                <a:gd name="T94" fmla="*/ 440 w 540"/>
                <a:gd name="T95" fmla="*/ 264 h 343"/>
                <a:gd name="T96" fmla="*/ 457 w 540"/>
                <a:gd name="T97" fmla="*/ 253 h 343"/>
                <a:gd name="T98" fmla="*/ 481 w 540"/>
                <a:gd name="T99" fmla="*/ 255 h 343"/>
                <a:gd name="T100" fmla="*/ 502 w 540"/>
                <a:gd name="T101" fmla="*/ 270 h 343"/>
                <a:gd name="T102" fmla="*/ 489 w 540"/>
                <a:gd name="T103" fmla="*/ 239 h 343"/>
                <a:gd name="T104" fmla="*/ 493 w 540"/>
                <a:gd name="T105" fmla="*/ 214 h 343"/>
                <a:gd name="T106" fmla="*/ 511 w 540"/>
                <a:gd name="T107" fmla="*/ 209 h 343"/>
                <a:gd name="T108" fmla="*/ 532 w 540"/>
                <a:gd name="T109" fmla="*/ 219 h 343"/>
                <a:gd name="T110" fmla="*/ 529 w 540"/>
                <a:gd name="T111" fmla="*/ 194 h 343"/>
                <a:gd name="T112" fmla="*/ 538 w 540"/>
                <a:gd name="T113" fmla="*/ 150 h 343"/>
                <a:gd name="T114" fmla="*/ 508 w 540"/>
                <a:gd name="T115" fmla="*/ 158 h 343"/>
                <a:gd name="T116" fmla="*/ 481 w 540"/>
                <a:gd name="T117" fmla="*/ 157 h 343"/>
                <a:gd name="T118" fmla="*/ 457 w 540"/>
                <a:gd name="T119" fmla="*/ 136 h 343"/>
                <a:gd name="T120" fmla="*/ 421 w 540"/>
                <a:gd name="T121" fmla="*/ 132 h 343"/>
                <a:gd name="T122" fmla="*/ 431 w 540"/>
                <a:gd name="T123" fmla="*/ 5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0" h="343">
                  <a:moveTo>
                    <a:pt x="424" y="44"/>
                  </a:moveTo>
                  <a:cubicBezTo>
                    <a:pt x="409" y="44"/>
                    <a:pt x="395" y="27"/>
                    <a:pt x="385" y="28"/>
                  </a:cubicBezTo>
                  <a:cubicBezTo>
                    <a:pt x="385" y="27"/>
                    <a:pt x="385" y="27"/>
                    <a:pt x="385" y="27"/>
                  </a:cubicBezTo>
                  <a:cubicBezTo>
                    <a:pt x="382" y="27"/>
                    <a:pt x="381" y="27"/>
                    <a:pt x="380" y="27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69" y="19"/>
                    <a:pt x="360" y="29"/>
                    <a:pt x="353" y="29"/>
                  </a:cubicBezTo>
                  <a:cubicBezTo>
                    <a:pt x="353" y="28"/>
                    <a:pt x="353" y="28"/>
                    <a:pt x="353" y="28"/>
                  </a:cubicBezTo>
                  <a:cubicBezTo>
                    <a:pt x="352" y="28"/>
                    <a:pt x="352" y="28"/>
                    <a:pt x="352" y="28"/>
                  </a:cubicBezTo>
                  <a:cubicBezTo>
                    <a:pt x="352" y="25"/>
                    <a:pt x="352" y="24"/>
                    <a:pt x="352" y="24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1" y="23"/>
                    <a:pt x="351" y="23"/>
                    <a:pt x="351" y="23"/>
                  </a:cubicBezTo>
                  <a:cubicBezTo>
                    <a:pt x="350" y="23"/>
                    <a:pt x="350" y="23"/>
                    <a:pt x="350" y="23"/>
                  </a:cubicBezTo>
                  <a:cubicBezTo>
                    <a:pt x="350" y="20"/>
                    <a:pt x="350" y="21"/>
                    <a:pt x="350" y="21"/>
                  </a:cubicBezTo>
                  <a:cubicBezTo>
                    <a:pt x="352" y="21"/>
                    <a:pt x="352" y="21"/>
                    <a:pt x="352" y="21"/>
                  </a:cubicBezTo>
                  <a:cubicBezTo>
                    <a:pt x="351" y="21"/>
                    <a:pt x="351" y="21"/>
                    <a:pt x="351" y="21"/>
                  </a:cubicBezTo>
                  <a:cubicBezTo>
                    <a:pt x="352" y="21"/>
                    <a:pt x="352" y="21"/>
                    <a:pt x="352" y="21"/>
                  </a:cubicBezTo>
                  <a:cubicBezTo>
                    <a:pt x="352" y="19"/>
                    <a:pt x="352" y="19"/>
                    <a:pt x="352" y="19"/>
                  </a:cubicBezTo>
                  <a:cubicBezTo>
                    <a:pt x="351" y="19"/>
                    <a:pt x="351" y="19"/>
                    <a:pt x="351" y="19"/>
                  </a:cubicBezTo>
                  <a:cubicBezTo>
                    <a:pt x="352" y="19"/>
                    <a:pt x="352" y="19"/>
                    <a:pt x="352" y="19"/>
                  </a:cubicBezTo>
                  <a:cubicBezTo>
                    <a:pt x="349" y="19"/>
                    <a:pt x="349" y="19"/>
                    <a:pt x="348" y="19"/>
                  </a:cubicBezTo>
                  <a:cubicBezTo>
                    <a:pt x="348" y="17"/>
                    <a:pt x="348" y="17"/>
                    <a:pt x="348" y="17"/>
                  </a:cubicBezTo>
                  <a:cubicBezTo>
                    <a:pt x="347" y="17"/>
                    <a:pt x="347" y="17"/>
                    <a:pt x="347" y="17"/>
                  </a:cubicBezTo>
                  <a:cubicBezTo>
                    <a:pt x="347" y="18"/>
                    <a:pt x="347" y="18"/>
                    <a:pt x="347" y="18"/>
                  </a:cubicBezTo>
                  <a:cubicBezTo>
                    <a:pt x="346" y="18"/>
                    <a:pt x="346" y="18"/>
                    <a:pt x="346" y="18"/>
                  </a:cubicBezTo>
                  <a:cubicBezTo>
                    <a:pt x="346" y="15"/>
                    <a:pt x="343" y="16"/>
                    <a:pt x="344" y="16"/>
                  </a:cubicBezTo>
                  <a:cubicBezTo>
                    <a:pt x="344" y="15"/>
                    <a:pt x="344" y="15"/>
                    <a:pt x="344" y="15"/>
                  </a:cubicBezTo>
                  <a:cubicBezTo>
                    <a:pt x="344" y="16"/>
                    <a:pt x="344" y="16"/>
                    <a:pt x="344" y="16"/>
                  </a:cubicBezTo>
                  <a:cubicBezTo>
                    <a:pt x="344" y="15"/>
                    <a:pt x="344" y="15"/>
                    <a:pt x="344" y="15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45" y="13"/>
                    <a:pt x="345" y="13"/>
                    <a:pt x="345" y="13"/>
                  </a:cubicBezTo>
                  <a:cubicBezTo>
                    <a:pt x="342" y="13"/>
                    <a:pt x="343" y="13"/>
                    <a:pt x="342" y="13"/>
                  </a:cubicBezTo>
                  <a:cubicBezTo>
                    <a:pt x="344" y="15"/>
                    <a:pt x="344" y="15"/>
                    <a:pt x="344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1" y="16"/>
                    <a:pt x="341" y="16"/>
                    <a:pt x="341" y="16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40" y="19"/>
                    <a:pt x="340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4" y="19"/>
                    <a:pt x="343" y="19"/>
                    <a:pt x="344" y="19"/>
                  </a:cubicBezTo>
                  <a:cubicBezTo>
                    <a:pt x="344" y="21"/>
                    <a:pt x="344" y="21"/>
                    <a:pt x="344" y="21"/>
                  </a:cubicBezTo>
                  <a:cubicBezTo>
                    <a:pt x="345" y="21"/>
                    <a:pt x="345" y="21"/>
                    <a:pt x="345" y="21"/>
                  </a:cubicBezTo>
                  <a:cubicBezTo>
                    <a:pt x="344" y="22"/>
                    <a:pt x="344" y="22"/>
                    <a:pt x="344" y="22"/>
                  </a:cubicBezTo>
                  <a:cubicBezTo>
                    <a:pt x="344" y="21"/>
                    <a:pt x="344" y="21"/>
                    <a:pt x="344" y="21"/>
                  </a:cubicBezTo>
                  <a:cubicBezTo>
                    <a:pt x="344" y="22"/>
                    <a:pt x="344" y="22"/>
                    <a:pt x="344" y="22"/>
                  </a:cubicBezTo>
                  <a:cubicBezTo>
                    <a:pt x="342" y="22"/>
                    <a:pt x="342" y="22"/>
                    <a:pt x="342" y="22"/>
                  </a:cubicBezTo>
                  <a:cubicBezTo>
                    <a:pt x="342" y="24"/>
                    <a:pt x="342" y="24"/>
                    <a:pt x="342" y="24"/>
                  </a:cubicBezTo>
                  <a:cubicBezTo>
                    <a:pt x="341" y="24"/>
                    <a:pt x="341" y="24"/>
                    <a:pt x="341" y="24"/>
                  </a:cubicBezTo>
                  <a:cubicBezTo>
                    <a:pt x="341" y="23"/>
                    <a:pt x="341" y="23"/>
                    <a:pt x="341" y="23"/>
                  </a:cubicBezTo>
                  <a:cubicBezTo>
                    <a:pt x="338" y="22"/>
                    <a:pt x="337" y="21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7" y="18"/>
                    <a:pt x="335" y="18"/>
                    <a:pt x="335" y="17"/>
                  </a:cubicBezTo>
                  <a:cubicBezTo>
                    <a:pt x="336" y="17"/>
                    <a:pt x="336" y="17"/>
                    <a:pt x="336" y="17"/>
                  </a:cubicBezTo>
                  <a:cubicBezTo>
                    <a:pt x="335" y="17"/>
                    <a:pt x="335" y="17"/>
                    <a:pt x="335" y="17"/>
                  </a:cubicBezTo>
                  <a:cubicBezTo>
                    <a:pt x="335" y="16"/>
                    <a:pt x="335" y="16"/>
                    <a:pt x="335" y="16"/>
                  </a:cubicBezTo>
                  <a:cubicBezTo>
                    <a:pt x="333" y="16"/>
                    <a:pt x="333" y="14"/>
                    <a:pt x="333" y="15"/>
                  </a:cubicBezTo>
                  <a:cubicBezTo>
                    <a:pt x="335" y="13"/>
                    <a:pt x="334" y="13"/>
                    <a:pt x="334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0"/>
                    <a:pt x="336" y="10"/>
                    <a:pt x="336" y="10"/>
                  </a:cubicBezTo>
                  <a:cubicBezTo>
                    <a:pt x="335" y="10"/>
                    <a:pt x="335" y="10"/>
                    <a:pt x="335" y="10"/>
                  </a:cubicBezTo>
                  <a:cubicBezTo>
                    <a:pt x="335" y="9"/>
                    <a:pt x="335" y="9"/>
                    <a:pt x="335" y="9"/>
                  </a:cubicBezTo>
                  <a:cubicBezTo>
                    <a:pt x="333" y="9"/>
                    <a:pt x="332" y="9"/>
                    <a:pt x="332" y="9"/>
                  </a:cubicBezTo>
                  <a:cubicBezTo>
                    <a:pt x="332" y="10"/>
                    <a:pt x="332" y="10"/>
                    <a:pt x="332" y="10"/>
                  </a:cubicBezTo>
                  <a:cubicBezTo>
                    <a:pt x="331" y="10"/>
                    <a:pt x="331" y="10"/>
                    <a:pt x="331" y="10"/>
                  </a:cubicBezTo>
                  <a:cubicBezTo>
                    <a:pt x="331" y="7"/>
                    <a:pt x="331" y="7"/>
                    <a:pt x="331" y="6"/>
                  </a:cubicBezTo>
                  <a:cubicBezTo>
                    <a:pt x="329" y="6"/>
                    <a:pt x="329" y="6"/>
                    <a:pt x="329" y="6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1" y="5"/>
                    <a:pt x="331" y="5"/>
                    <a:pt x="331" y="5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4"/>
                    <a:pt x="328" y="4"/>
                    <a:pt x="328" y="4"/>
                  </a:cubicBezTo>
                  <a:cubicBezTo>
                    <a:pt x="327" y="4"/>
                    <a:pt x="327" y="4"/>
                    <a:pt x="327" y="4"/>
                  </a:cubicBezTo>
                  <a:cubicBezTo>
                    <a:pt x="327" y="3"/>
                    <a:pt x="327" y="3"/>
                    <a:pt x="327" y="3"/>
                  </a:cubicBezTo>
                  <a:cubicBezTo>
                    <a:pt x="326" y="3"/>
                    <a:pt x="326" y="3"/>
                    <a:pt x="326" y="3"/>
                  </a:cubicBezTo>
                  <a:cubicBezTo>
                    <a:pt x="326" y="5"/>
                    <a:pt x="326" y="6"/>
                    <a:pt x="326" y="6"/>
                  </a:cubicBezTo>
                  <a:cubicBezTo>
                    <a:pt x="327" y="6"/>
                    <a:pt x="327" y="6"/>
                    <a:pt x="327" y="6"/>
                  </a:cubicBezTo>
                  <a:cubicBezTo>
                    <a:pt x="327" y="8"/>
                    <a:pt x="327" y="8"/>
                    <a:pt x="327" y="8"/>
                  </a:cubicBezTo>
                  <a:cubicBezTo>
                    <a:pt x="326" y="8"/>
                    <a:pt x="326" y="8"/>
                    <a:pt x="326" y="8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3" y="9"/>
                    <a:pt x="324" y="10"/>
                    <a:pt x="323" y="10"/>
                  </a:cubicBezTo>
                  <a:cubicBezTo>
                    <a:pt x="324" y="7"/>
                    <a:pt x="322" y="8"/>
                    <a:pt x="322" y="8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323" y="6"/>
                    <a:pt x="323" y="6"/>
                    <a:pt x="323" y="6"/>
                  </a:cubicBezTo>
                  <a:cubicBezTo>
                    <a:pt x="322" y="6"/>
                    <a:pt x="322" y="6"/>
                    <a:pt x="322" y="6"/>
                  </a:cubicBezTo>
                  <a:cubicBezTo>
                    <a:pt x="322" y="3"/>
                    <a:pt x="324" y="3"/>
                    <a:pt x="323" y="3"/>
                  </a:cubicBezTo>
                  <a:cubicBezTo>
                    <a:pt x="322" y="3"/>
                    <a:pt x="322" y="3"/>
                    <a:pt x="322" y="3"/>
                  </a:cubicBezTo>
                  <a:cubicBezTo>
                    <a:pt x="322" y="2"/>
                    <a:pt x="322" y="2"/>
                    <a:pt x="322" y="2"/>
                  </a:cubicBezTo>
                  <a:cubicBezTo>
                    <a:pt x="319" y="2"/>
                    <a:pt x="320" y="2"/>
                    <a:pt x="320" y="2"/>
                  </a:cubicBezTo>
                  <a:cubicBezTo>
                    <a:pt x="320" y="3"/>
                    <a:pt x="320" y="3"/>
                    <a:pt x="320" y="3"/>
                  </a:cubicBezTo>
                  <a:cubicBezTo>
                    <a:pt x="320" y="2"/>
                    <a:pt x="320" y="2"/>
                    <a:pt x="320" y="2"/>
                  </a:cubicBezTo>
                  <a:cubicBezTo>
                    <a:pt x="317" y="1"/>
                    <a:pt x="318" y="3"/>
                    <a:pt x="317" y="3"/>
                  </a:cubicBezTo>
                  <a:cubicBezTo>
                    <a:pt x="317" y="0"/>
                    <a:pt x="317" y="1"/>
                    <a:pt x="317" y="0"/>
                  </a:cubicBezTo>
                  <a:cubicBezTo>
                    <a:pt x="316" y="0"/>
                    <a:pt x="316" y="0"/>
                    <a:pt x="316" y="0"/>
                  </a:cubicBezTo>
                  <a:cubicBezTo>
                    <a:pt x="316" y="3"/>
                    <a:pt x="316" y="4"/>
                    <a:pt x="316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7" y="5"/>
                    <a:pt x="317" y="5"/>
                    <a:pt x="317" y="5"/>
                  </a:cubicBezTo>
                  <a:cubicBezTo>
                    <a:pt x="316" y="5"/>
                    <a:pt x="316" y="5"/>
                    <a:pt x="316" y="5"/>
                  </a:cubicBezTo>
                  <a:cubicBezTo>
                    <a:pt x="316" y="6"/>
                    <a:pt x="316" y="6"/>
                    <a:pt x="316" y="6"/>
                  </a:cubicBezTo>
                  <a:cubicBezTo>
                    <a:pt x="316" y="5"/>
                    <a:pt x="316" y="5"/>
                    <a:pt x="316" y="5"/>
                  </a:cubicBezTo>
                  <a:cubicBezTo>
                    <a:pt x="314" y="5"/>
                    <a:pt x="313" y="5"/>
                    <a:pt x="313" y="5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2" y="6"/>
                    <a:pt x="312" y="6"/>
                    <a:pt x="312" y="6"/>
                  </a:cubicBezTo>
                  <a:cubicBezTo>
                    <a:pt x="312" y="8"/>
                    <a:pt x="312" y="8"/>
                    <a:pt x="312" y="8"/>
                  </a:cubicBezTo>
                  <a:cubicBezTo>
                    <a:pt x="310" y="8"/>
                    <a:pt x="310" y="8"/>
                    <a:pt x="310" y="8"/>
                  </a:cubicBezTo>
                  <a:cubicBezTo>
                    <a:pt x="310" y="6"/>
                    <a:pt x="310" y="6"/>
                    <a:pt x="310" y="6"/>
                  </a:cubicBezTo>
                  <a:cubicBezTo>
                    <a:pt x="308" y="6"/>
                    <a:pt x="308" y="8"/>
                    <a:pt x="308" y="8"/>
                  </a:cubicBezTo>
                  <a:cubicBezTo>
                    <a:pt x="308" y="6"/>
                    <a:pt x="308" y="6"/>
                    <a:pt x="308" y="6"/>
                  </a:cubicBezTo>
                  <a:cubicBezTo>
                    <a:pt x="307" y="6"/>
                    <a:pt x="307" y="6"/>
                    <a:pt x="307" y="6"/>
                  </a:cubicBezTo>
                  <a:cubicBezTo>
                    <a:pt x="307" y="8"/>
                    <a:pt x="307" y="8"/>
                    <a:pt x="307" y="8"/>
                  </a:cubicBezTo>
                  <a:cubicBezTo>
                    <a:pt x="306" y="8"/>
                    <a:pt x="306" y="8"/>
                    <a:pt x="306" y="8"/>
                  </a:cubicBezTo>
                  <a:cubicBezTo>
                    <a:pt x="304" y="11"/>
                    <a:pt x="303" y="12"/>
                    <a:pt x="303" y="15"/>
                  </a:cubicBezTo>
                  <a:cubicBezTo>
                    <a:pt x="302" y="15"/>
                    <a:pt x="302" y="15"/>
                    <a:pt x="302" y="15"/>
                  </a:cubicBezTo>
                  <a:cubicBezTo>
                    <a:pt x="302" y="16"/>
                    <a:pt x="302" y="16"/>
                    <a:pt x="302" y="16"/>
                  </a:cubicBezTo>
                  <a:cubicBezTo>
                    <a:pt x="301" y="16"/>
                    <a:pt x="301" y="16"/>
                    <a:pt x="301" y="16"/>
                  </a:cubicBezTo>
                  <a:cubicBezTo>
                    <a:pt x="301" y="17"/>
                    <a:pt x="301" y="17"/>
                    <a:pt x="301" y="17"/>
                  </a:cubicBezTo>
                  <a:cubicBezTo>
                    <a:pt x="298" y="17"/>
                    <a:pt x="299" y="17"/>
                    <a:pt x="299" y="17"/>
                  </a:cubicBezTo>
                  <a:cubicBezTo>
                    <a:pt x="299" y="20"/>
                    <a:pt x="297" y="19"/>
                    <a:pt x="297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8" y="22"/>
                    <a:pt x="300" y="22"/>
                    <a:pt x="300" y="22"/>
                  </a:cubicBezTo>
                  <a:cubicBezTo>
                    <a:pt x="299" y="22"/>
                    <a:pt x="299" y="22"/>
                    <a:pt x="299" y="22"/>
                  </a:cubicBezTo>
                  <a:cubicBezTo>
                    <a:pt x="299" y="23"/>
                    <a:pt x="299" y="23"/>
                    <a:pt x="299" y="23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7" y="24"/>
                    <a:pt x="297" y="24"/>
                    <a:pt x="297" y="24"/>
                  </a:cubicBezTo>
                  <a:cubicBezTo>
                    <a:pt x="299" y="24"/>
                    <a:pt x="299" y="24"/>
                    <a:pt x="299" y="24"/>
                  </a:cubicBezTo>
                  <a:cubicBezTo>
                    <a:pt x="299" y="25"/>
                    <a:pt x="299" y="25"/>
                    <a:pt x="299" y="25"/>
                  </a:cubicBezTo>
                  <a:cubicBezTo>
                    <a:pt x="301" y="26"/>
                    <a:pt x="302" y="27"/>
                    <a:pt x="303" y="27"/>
                  </a:cubicBezTo>
                  <a:cubicBezTo>
                    <a:pt x="303" y="28"/>
                    <a:pt x="303" y="28"/>
                    <a:pt x="303" y="28"/>
                  </a:cubicBezTo>
                  <a:cubicBezTo>
                    <a:pt x="303" y="27"/>
                    <a:pt x="303" y="27"/>
                    <a:pt x="303" y="27"/>
                  </a:cubicBezTo>
                  <a:cubicBezTo>
                    <a:pt x="304" y="27"/>
                    <a:pt x="304" y="27"/>
                    <a:pt x="304" y="27"/>
                  </a:cubicBezTo>
                  <a:cubicBezTo>
                    <a:pt x="304" y="29"/>
                    <a:pt x="304" y="30"/>
                    <a:pt x="304" y="30"/>
                  </a:cubicBezTo>
                  <a:cubicBezTo>
                    <a:pt x="306" y="30"/>
                    <a:pt x="306" y="30"/>
                    <a:pt x="306" y="30"/>
                  </a:cubicBezTo>
                  <a:cubicBezTo>
                    <a:pt x="306" y="29"/>
                    <a:pt x="306" y="29"/>
                    <a:pt x="306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6" y="29"/>
                    <a:pt x="306" y="29"/>
                    <a:pt x="306" y="29"/>
                  </a:cubicBezTo>
                  <a:cubicBezTo>
                    <a:pt x="306" y="28"/>
                    <a:pt x="306" y="28"/>
                    <a:pt x="306" y="28"/>
                  </a:cubicBezTo>
                  <a:cubicBezTo>
                    <a:pt x="307" y="28"/>
                    <a:pt x="307" y="28"/>
                    <a:pt x="307" y="28"/>
                  </a:cubicBezTo>
                  <a:cubicBezTo>
                    <a:pt x="306" y="29"/>
                    <a:pt x="306" y="29"/>
                    <a:pt x="306" y="29"/>
                  </a:cubicBezTo>
                  <a:cubicBezTo>
                    <a:pt x="308" y="29"/>
                    <a:pt x="309" y="29"/>
                    <a:pt x="309" y="29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10" y="28"/>
                    <a:pt x="310" y="28"/>
                    <a:pt x="310" y="28"/>
                  </a:cubicBezTo>
                  <a:cubicBezTo>
                    <a:pt x="310" y="29"/>
                    <a:pt x="310" y="29"/>
                    <a:pt x="310" y="29"/>
                  </a:cubicBezTo>
                  <a:cubicBezTo>
                    <a:pt x="312" y="29"/>
                    <a:pt x="312" y="29"/>
                    <a:pt x="312" y="29"/>
                  </a:cubicBezTo>
                  <a:cubicBezTo>
                    <a:pt x="312" y="26"/>
                    <a:pt x="312" y="26"/>
                    <a:pt x="312" y="25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3" y="27"/>
                    <a:pt x="313" y="27"/>
                    <a:pt x="313" y="27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4" y="25"/>
                    <a:pt x="314" y="25"/>
                    <a:pt x="314" y="25"/>
                  </a:cubicBezTo>
                  <a:cubicBezTo>
                    <a:pt x="314" y="24"/>
                    <a:pt x="314" y="24"/>
                    <a:pt x="314" y="24"/>
                  </a:cubicBezTo>
                  <a:cubicBezTo>
                    <a:pt x="318" y="27"/>
                    <a:pt x="319" y="24"/>
                    <a:pt x="321" y="24"/>
                  </a:cubicBezTo>
                  <a:cubicBezTo>
                    <a:pt x="321" y="27"/>
                    <a:pt x="321" y="26"/>
                    <a:pt x="321" y="27"/>
                  </a:cubicBezTo>
                  <a:cubicBezTo>
                    <a:pt x="325" y="27"/>
                    <a:pt x="323" y="29"/>
                    <a:pt x="323" y="29"/>
                  </a:cubicBezTo>
                  <a:cubicBezTo>
                    <a:pt x="322" y="29"/>
                    <a:pt x="322" y="29"/>
                    <a:pt x="322" y="29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1" y="30"/>
                    <a:pt x="321" y="30"/>
                    <a:pt x="321" y="30"/>
                  </a:cubicBezTo>
                  <a:cubicBezTo>
                    <a:pt x="321" y="27"/>
                    <a:pt x="321" y="28"/>
                    <a:pt x="321" y="28"/>
                  </a:cubicBezTo>
                  <a:cubicBezTo>
                    <a:pt x="320" y="28"/>
                    <a:pt x="320" y="28"/>
                    <a:pt x="320" y="28"/>
                  </a:cubicBezTo>
                  <a:cubicBezTo>
                    <a:pt x="320" y="32"/>
                    <a:pt x="320" y="34"/>
                    <a:pt x="320" y="36"/>
                  </a:cubicBezTo>
                  <a:cubicBezTo>
                    <a:pt x="317" y="36"/>
                    <a:pt x="318" y="36"/>
                    <a:pt x="317" y="36"/>
                  </a:cubicBezTo>
                  <a:cubicBezTo>
                    <a:pt x="317" y="37"/>
                    <a:pt x="317" y="37"/>
                    <a:pt x="317" y="37"/>
                  </a:cubicBezTo>
                  <a:cubicBezTo>
                    <a:pt x="315" y="37"/>
                    <a:pt x="315" y="37"/>
                    <a:pt x="315" y="37"/>
                  </a:cubicBezTo>
                  <a:cubicBezTo>
                    <a:pt x="315" y="36"/>
                    <a:pt x="315" y="36"/>
                    <a:pt x="315" y="36"/>
                  </a:cubicBezTo>
                  <a:cubicBezTo>
                    <a:pt x="316" y="36"/>
                    <a:pt x="316" y="36"/>
                    <a:pt x="316" y="36"/>
                  </a:cubicBezTo>
                  <a:cubicBezTo>
                    <a:pt x="316" y="33"/>
                    <a:pt x="316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2"/>
                    <a:pt x="315" y="32"/>
                    <a:pt x="315" y="32"/>
                  </a:cubicBezTo>
                  <a:cubicBezTo>
                    <a:pt x="312" y="32"/>
                    <a:pt x="313" y="32"/>
                    <a:pt x="313" y="32"/>
                  </a:cubicBezTo>
                  <a:cubicBezTo>
                    <a:pt x="313" y="31"/>
                    <a:pt x="313" y="31"/>
                    <a:pt x="313" y="31"/>
                  </a:cubicBezTo>
                  <a:cubicBezTo>
                    <a:pt x="313" y="32"/>
                    <a:pt x="313" y="32"/>
                    <a:pt x="313" y="32"/>
                  </a:cubicBezTo>
                  <a:cubicBezTo>
                    <a:pt x="313" y="31"/>
                    <a:pt x="313" y="31"/>
                    <a:pt x="313" y="31"/>
                  </a:cubicBezTo>
                  <a:cubicBezTo>
                    <a:pt x="310" y="31"/>
                    <a:pt x="309" y="31"/>
                    <a:pt x="309" y="31"/>
                  </a:cubicBezTo>
                  <a:cubicBezTo>
                    <a:pt x="309" y="32"/>
                    <a:pt x="309" y="32"/>
                    <a:pt x="309" y="32"/>
                  </a:cubicBezTo>
                  <a:cubicBezTo>
                    <a:pt x="310" y="32"/>
                    <a:pt x="310" y="32"/>
                    <a:pt x="310" y="32"/>
                  </a:cubicBezTo>
                  <a:cubicBezTo>
                    <a:pt x="309" y="32"/>
                    <a:pt x="309" y="32"/>
                    <a:pt x="309" y="32"/>
                  </a:cubicBezTo>
                  <a:cubicBezTo>
                    <a:pt x="309" y="34"/>
                    <a:pt x="309" y="34"/>
                    <a:pt x="309" y="34"/>
                  </a:cubicBezTo>
                  <a:cubicBezTo>
                    <a:pt x="307" y="34"/>
                    <a:pt x="306" y="34"/>
                    <a:pt x="306" y="34"/>
                  </a:cubicBezTo>
                  <a:cubicBezTo>
                    <a:pt x="306" y="35"/>
                    <a:pt x="306" y="35"/>
                    <a:pt x="306" y="35"/>
                  </a:cubicBezTo>
                  <a:cubicBezTo>
                    <a:pt x="304" y="35"/>
                    <a:pt x="304" y="35"/>
                    <a:pt x="304" y="35"/>
                  </a:cubicBezTo>
                  <a:cubicBezTo>
                    <a:pt x="304" y="36"/>
                    <a:pt x="304" y="36"/>
                    <a:pt x="304" y="36"/>
                  </a:cubicBezTo>
                  <a:cubicBezTo>
                    <a:pt x="303" y="36"/>
                    <a:pt x="303" y="36"/>
                    <a:pt x="303" y="36"/>
                  </a:cubicBezTo>
                  <a:cubicBezTo>
                    <a:pt x="303" y="39"/>
                    <a:pt x="303" y="38"/>
                    <a:pt x="303" y="38"/>
                  </a:cubicBezTo>
                  <a:cubicBezTo>
                    <a:pt x="304" y="38"/>
                    <a:pt x="304" y="38"/>
                    <a:pt x="304" y="38"/>
                  </a:cubicBezTo>
                  <a:cubicBezTo>
                    <a:pt x="304" y="40"/>
                    <a:pt x="304" y="40"/>
                    <a:pt x="304" y="40"/>
                  </a:cubicBezTo>
                  <a:cubicBezTo>
                    <a:pt x="306" y="40"/>
                    <a:pt x="306" y="40"/>
                    <a:pt x="306" y="40"/>
                  </a:cubicBezTo>
                  <a:cubicBezTo>
                    <a:pt x="306" y="38"/>
                    <a:pt x="306" y="38"/>
                    <a:pt x="306" y="38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7" y="41"/>
                    <a:pt x="307" y="40"/>
                    <a:pt x="307" y="41"/>
                  </a:cubicBezTo>
                  <a:cubicBezTo>
                    <a:pt x="306" y="41"/>
                    <a:pt x="306" y="41"/>
                    <a:pt x="306" y="41"/>
                  </a:cubicBezTo>
                  <a:cubicBezTo>
                    <a:pt x="306" y="40"/>
                    <a:pt x="306" y="40"/>
                    <a:pt x="306" y="40"/>
                  </a:cubicBezTo>
                  <a:cubicBezTo>
                    <a:pt x="306" y="41"/>
                    <a:pt x="306" y="41"/>
                    <a:pt x="306" y="41"/>
                  </a:cubicBezTo>
                  <a:cubicBezTo>
                    <a:pt x="302" y="40"/>
                    <a:pt x="300" y="43"/>
                    <a:pt x="299" y="4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6" y="41"/>
                    <a:pt x="296" y="39"/>
                    <a:pt x="296" y="40"/>
                  </a:cubicBezTo>
                  <a:cubicBezTo>
                    <a:pt x="296" y="41"/>
                    <a:pt x="296" y="41"/>
                    <a:pt x="296" y="41"/>
                  </a:cubicBezTo>
                  <a:cubicBezTo>
                    <a:pt x="295" y="41"/>
                    <a:pt x="295" y="41"/>
                    <a:pt x="295" y="41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2" y="42"/>
                    <a:pt x="293" y="42"/>
                    <a:pt x="293" y="42"/>
                  </a:cubicBezTo>
                  <a:cubicBezTo>
                    <a:pt x="293" y="41"/>
                    <a:pt x="293" y="41"/>
                    <a:pt x="293" y="41"/>
                  </a:cubicBezTo>
                  <a:cubicBezTo>
                    <a:pt x="289" y="41"/>
                    <a:pt x="286" y="40"/>
                    <a:pt x="287" y="38"/>
                  </a:cubicBezTo>
                  <a:cubicBezTo>
                    <a:pt x="284" y="38"/>
                    <a:pt x="285" y="38"/>
                    <a:pt x="284" y="38"/>
                  </a:cubicBezTo>
                  <a:cubicBezTo>
                    <a:pt x="284" y="36"/>
                    <a:pt x="284" y="34"/>
                    <a:pt x="284" y="34"/>
                  </a:cubicBezTo>
                  <a:cubicBezTo>
                    <a:pt x="281" y="34"/>
                    <a:pt x="278" y="34"/>
                    <a:pt x="277" y="34"/>
                  </a:cubicBezTo>
                  <a:cubicBezTo>
                    <a:pt x="277" y="35"/>
                    <a:pt x="277" y="35"/>
                    <a:pt x="277" y="35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2"/>
                    <a:pt x="276" y="33"/>
                    <a:pt x="276" y="32"/>
                  </a:cubicBezTo>
                  <a:cubicBezTo>
                    <a:pt x="273" y="32"/>
                    <a:pt x="273" y="32"/>
                    <a:pt x="272" y="32"/>
                  </a:cubicBezTo>
                  <a:cubicBezTo>
                    <a:pt x="272" y="35"/>
                    <a:pt x="272" y="35"/>
                    <a:pt x="272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36"/>
                    <a:pt x="270" y="36"/>
                    <a:pt x="270" y="36"/>
                  </a:cubicBezTo>
                  <a:cubicBezTo>
                    <a:pt x="267" y="36"/>
                    <a:pt x="267" y="36"/>
                    <a:pt x="266" y="36"/>
                  </a:cubicBezTo>
                  <a:cubicBezTo>
                    <a:pt x="266" y="39"/>
                    <a:pt x="266" y="38"/>
                    <a:pt x="266" y="38"/>
                  </a:cubicBezTo>
                  <a:cubicBezTo>
                    <a:pt x="264" y="38"/>
                    <a:pt x="262" y="38"/>
                    <a:pt x="262" y="38"/>
                  </a:cubicBezTo>
                  <a:cubicBezTo>
                    <a:pt x="262" y="41"/>
                    <a:pt x="262" y="42"/>
                    <a:pt x="262" y="42"/>
                  </a:cubicBezTo>
                  <a:cubicBezTo>
                    <a:pt x="259" y="42"/>
                    <a:pt x="258" y="42"/>
                    <a:pt x="258" y="42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7" y="41"/>
                    <a:pt x="257" y="41"/>
                    <a:pt x="257" y="41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6" y="43"/>
                    <a:pt x="256" y="43"/>
                    <a:pt x="256" y="43"/>
                  </a:cubicBezTo>
                  <a:cubicBezTo>
                    <a:pt x="253" y="43"/>
                    <a:pt x="252" y="43"/>
                    <a:pt x="251" y="43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47" y="42"/>
                    <a:pt x="243" y="42"/>
                    <a:pt x="244" y="44"/>
                  </a:cubicBezTo>
                  <a:cubicBezTo>
                    <a:pt x="241" y="44"/>
                    <a:pt x="241" y="44"/>
                    <a:pt x="240" y="44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9" y="43"/>
                    <a:pt x="239" y="43"/>
                    <a:pt x="239" y="43"/>
                  </a:cubicBezTo>
                  <a:cubicBezTo>
                    <a:pt x="239" y="40"/>
                    <a:pt x="239" y="38"/>
                    <a:pt x="239" y="37"/>
                  </a:cubicBezTo>
                  <a:cubicBezTo>
                    <a:pt x="236" y="36"/>
                    <a:pt x="235" y="36"/>
                    <a:pt x="234" y="36"/>
                  </a:cubicBezTo>
                  <a:cubicBezTo>
                    <a:pt x="234" y="37"/>
                    <a:pt x="234" y="37"/>
                    <a:pt x="234" y="37"/>
                  </a:cubicBezTo>
                  <a:cubicBezTo>
                    <a:pt x="231" y="38"/>
                    <a:pt x="230" y="36"/>
                    <a:pt x="230" y="36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29" y="40"/>
                    <a:pt x="229" y="39"/>
                    <a:pt x="229" y="40"/>
                  </a:cubicBezTo>
                  <a:cubicBezTo>
                    <a:pt x="227" y="40"/>
                    <a:pt x="227" y="40"/>
                    <a:pt x="227" y="40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26" y="41"/>
                    <a:pt x="226" y="41"/>
                    <a:pt x="226" y="41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3" y="42"/>
                    <a:pt x="222" y="44"/>
                    <a:pt x="220" y="43"/>
                  </a:cubicBezTo>
                  <a:cubicBezTo>
                    <a:pt x="220" y="44"/>
                    <a:pt x="220" y="44"/>
                    <a:pt x="220" y="44"/>
                  </a:cubicBezTo>
                  <a:cubicBezTo>
                    <a:pt x="217" y="44"/>
                    <a:pt x="216" y="44"/>
                    <a:pt x="215" y="44"/>
                  </a:cubicBezTo>
                  <a:cubicBezTo>
                    <a:pt x="215" y="45"/>
                    <a:pt x="215" y="45"/>
                    <a:pt x="215" y="45"/>
                  </a:cubicBezTo>
                  <a:cubicBezTo>
                    <a:pt x="213" y="45"/>
                    <a:pt x="212" y="45"/>
                    <a:pt x="212" y="45"/>
                  </a:cubicBezTo>
                  <a:cubicBezTo>
                    <a:pt x="212" y="44"/>
                    <a:pt x="212" y="44"/>
                    <a:pt x="212" y="44"/>
                  </a:cubicBezTo>
                  <a:cubicBezTo>
                    <a:pt x="211" y="44"/>
                    <a:pt x="211" y="44"/>
                    <a:pt x="211" y="44"/>
                  </a:cubicBezTo>
                  <a:cubicBezTo>
                    <a:pt x="211" y="43"/>
                    <a:pt x="211" y="43"/>
                    <a:pt x="211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0" y="42"/>
                    <a:pt x="210" y="42"/>
                    <a:pt x="210" y="42"/>
                  </a:cubicBezTo>
                  <a:cubicBezTo>
                    <a:pt x="208" y="42"/>
                    <a:pt x="208" y="42"/>
                    <a:pt x="208" y="42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207" y="41"/>
                    <a:pt x="207" y="41"/>
                    <a:pt x="207" y="41"/>
                  </a:cubicBezTo>
                  <a:cubicBezTo>
                    <a:pt x="207" y="40"/>
                    <a:pt x="207" y="40"/>
                    <a:pt x="207" y="40"/>
                  </a:cubicBezTo>
                  <a:cubicBezTo>
                    <a:pt x="208" y="40"/>
                    <a:pt x="208" y="40"/>
                    <a:pt x="208" y="40"/>
                  </a:cubicBezTo>
                  <a:cubicBezTo>
                    <a:pt x="208" y="41"/>
                    <a:pt x="208" y="41"/>
                    <a:pt x="208" y="41"/>
                  </a:cubicBezTo>
                  <a:cubicBezTo>
                    <a:pt x="211" y="40"/>
                    <a:pt x="212" y="39"/>
                    <a:pt x="213" y="40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40"/>
                    <a:pt x="213" y="40"/>
                    <a:pt x="213" y="40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4" y="38"/>
                    <a:pt x="214" y="38"/>
                    <a:pt x="214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6"/>
                    <a:pt x="211" y="36"/>
                    <a:pt x="212" y="36"/>
                  </a:cubicBezTo>
                  <a:cubicBezTo>
                    <a:pt x="213" y="34"/>
                    <a:pt x="214" y="35"/>
                    <a:pt x="214" y="35"/>
                  </a:cubicBezTo>
                  <a:cubicBezTo>
                    <a:pt x="214" y="34"/>
                    <a:pt x="214" y="34"/>
                    <a:pt x="214" y="34"/>
                  </a:cubicBezTo>
                  <a:cubicBezTo>
                    <a:pt x="213" y="34"/>
                    <a:pt x="213" y="34"/>
                    <a:pt x="213" y="34"/>
                  </a:cubicBezTo>
                  <a:cubicBezTo>
                    <a:pt x="213" y="35"/>
                    <a:pt x="213" y="35"/>
                    <a:pt x="213" y="35"/>
                  </a:cubicBezTo>
                  <a:cubicBezTo>
                    <a:pt x="210" y="35"/>
                    <a:pt x="209" y="35"/>
                    <a:pt x="208" y="35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37"/>
                    <a:pt x="207" y="37"/>
                    <a:pt x="207" y="37"/>
                  </a:cubicBezTo>
                  <a:cubicBezTo>
                    <a:pt x="204" y="37"/>
                    <a:pt x="205" y="37"/>
                    <a:pt x="205" y="37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02" y="36"/>
                    <a:pt x="203" y="34"/>
                    <a:pt x="202" y="35"/>
                  </a:cubicBezTo>
                  <a:cubicBezTo>
                    <a:pt x="202" y="38"/>
                    <a:pt x="202" y="37"/>
                    <a:pt x="202" y="37"/>
                  </a:cubicBezTo>
                  <a:cubicBezTo>
                    <a:pt x="200" y="37"/>
                    <a:pt x="199" y="37"/>
                    <a:pt x="199" y="37"/>
                  </a:cubicBezTo>
                  <a:cubicBezTo>
                    <a:pt x="199" y="40"/>
                    <a:pt x="199" y="39"/>
                    <a:pt x="199" y="40"/>
                  </a:cubicBezTo>
                  <a:cubicBezTo>
                    <a:pt x="196" y="40"/>
                    <a:pt x="197" y="40"/>
                    <a:pt x="197" y="40"/>
                  </a:cubicBezTo>
                  <a:cubicBezTo>
                    <a:pt x="197" y="41"/>
                    <a:pt x="197" y="41"/>
                    <a:pt x="197" y="41"/>
                  </a:cubicBezTo>
                  <a:cubicBezTo>
                    <a:pt x="195" y="41"/>
                    <a:pt x="195" y="41"/>
                    <a:pt x="195" y="41"/>
                  </a:cubicBezTo>
                  <a:cubicBezTo>
                    <a:pt x="195" y="42"/>
                    <a:pt x="195" y="42"/>
                    <a:pt x="195" y="42"/>
                  </a:cubicBezTo>
                  <a:cubicBezTo>
                    <a:pt x="194" y="42"/>
                    <a:pt x="194" y="42"/>
                    <a:pt x="194" y="42"/>
                  </a:cubicBezTo>
                  <a:cubicBezTo>
                    <a:pt x="194" y="43"/>
                    <a:pt x="194" y="43"/>
                    <a:pt x="194" y="43"/>
                  </a:cubicBezTo>
                  <a:cubicBezTo>
                    <a:pt x="193" y="43"/>
                    <a:pt x="193" y="43"/>
                    <a:pt x="193" y="43"/>
                  </a:cubicBezTo>
                  <a:cubicBezTo>
                    <a:pt x="193" y="42"/>
                    <a:pt x="193" y="42"/>
                    <a:pt x="193" y="42"/>
                  </a:cubicBezTo>
                  <a:cubicBezTo>
                    <a:pt x="193" y="43"/>
                    <a:pt x="193" y="43"/>
                    <a:pt x="193" y="43"/>
                  </a:cubicBezTo>
                  <a:cubicBezTo>
                    <a:pt x="192" y="43"/>
                    <a:pt x="192" y="43"/>
                    <a:pt x="192" y="43"/>
                  </a:cubicBezTo>
                  <a:cubicBezTo>
                    <a:pt x="192" y="46"/>
                    <a:pt x="192" y="45"/>
                    <a:pt x="192" y="45"/>
                  </a:cubicBezTo>
                  <a:cubicBezTo>
                    <a:pt x="195" y="45"/>
                    <a:pt x="195" y="44"/>
                    <a:pt x="195" y="44"/>
                  </a:cubicBezTo>
                  <a:cubicBezTo>
                    <a:pt x="195" y="47"/>
                    <a:pt x="195" y="46"/>
                    <a:pt x="195" y="47"/>
                  </a:cubicBezTo>
                  <a:cubicBezTo>
                    <a:pt x="194" y="47"/>
                    <a:pt x="194" y="47"/>
                    <a:pt x="194" y="47"/>
                  </a:cubicBezTo>
                  <a:cubicBezTo>
                    <a:pt x="194" y="48"/>
                    <a:pt x="194" y="48"/>
                    <a:pt x="194" y="48"/>
                  </a:cubicBezTo>
                  <a:cubicBezTo>
                    <a:pt x="191" y="48"/>
                    <a:pt x="192" y="48"/>
                    <a:pt x="192" y="48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3" y="50"/>
                    <a:pt x="193" y="51"/>
                    <a:pt x="193" y="51"/>
                  </a:cubicBezTo>
                  <a:cubicBezTo>
                    <a:pt x="190" y="52"/>
                    <a:pt x="189" y="55"/>
                    <a:pt x="188" y="54"/>
                  </a:cubicBezTo>
                  <a:cubicBezTo>
                    <a:pt x="188" y="53"/>
                    <a:pt x="188" y="53"/>
                    <a:pt x="188" y="53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7" y="51"/>
                    <a:pt x="187" y="51"/>
                    <a:pt x="187" y="51"/>
                  </a:cubicBezTo>
                  <a:cubicBezTo>
                    <a:pt x="184" y="51"/>
                    <a:pt x="185" y="51"/>
                    <a:pt x="185" y="51"/>
                  </a:cubicBezTo>
                  <a:cubicBezTo>
                    <a:pt x="185" y="50"/>
                    <a:pt x="185" y="50"/>
                    <a:pt x="185" y="50"/>
                  </a:cubicBezTo>
                  <a:cubicBezTo>
                    <a:pt x="183" y="50"/>
                    <a:pt x="183" y="50"/>
                    <a:pt x="183" y="50"/>
                  </a:cubicBezTo>
                  <a:cubicBezTo>
                    <a:pt x="183" y="53"/>
                    <a:pt x="182" y="53"/>
                    <a:pt x="182" y="54"/>
                  </a:cubicBezTo>
                  <a:cubicBezTo>
                    <a:pt x="182" y="53"/>
                    <a:pt x="182" y="53"/>
                    <a:pt x="182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5" y="53"/>
                    <a:pt x="185" y="53"/>
                    <a:pt x="185" y="53"/>
                  </a:cubicBezTo>
                  <a:cubicBezTo>
                    <a:pt x="185" y="54"/>
                    <a:pt x="185" y="54"/>
                    <a:pt x="185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5"/>
                    <a:pt x="186" y="55"/>
                    <a:pt x="186" y="55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7"/>
                    <a:pt x="186" y="56"/>
                    <a:pt x="186" y="56"/>
                  </a:cubicBezTo>
                  <a:cubicBezTo>
                    <a:pt x="182" y="56"/>
                    <a:pt x="184" y="59"/>
                    <a:pt x="183" y="59"/>
                  </a:cubicBezTo>
                  <a:cubicBezTo>
                    <a:pt x="182" y="59"/>
                    <a:pt x="182" y="59"/>
                    <a:pt x="182" y="59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1"/>
                    <a:pt x="180" y="61"/>
                    <a:pt x="180" y="61"/>
                  </a:cubicBezTo>
                  <a:cubicBezTo>
                    <a:pt x="176" y="61"/>
                    <a:pt x="174" y="61"/>
                    <a:pt x="173" y="61"/>
                  </a:cubicBezTo>
                  <a:cubicBezTo>
                    <a:pt x="173" y="60"/>
                    <a:pt x="173" y="60"/>
                    <a:pt x="173" y="60"/>
                  </a:cubicBezTo>
                  <a:cubicBezTo>
                    <a:pt x="170" y="60"/>
                    <a:pt x="169" y="60"/>
                    <a:pt x="168" y="60"/>
                  </a:cubicBezTo>
                  <a:cubicBezTo>
                    <a:pt x="168" y="61"/>
                    <a:pt x="168" y="61"/>
                    <a:pt x="168" y="61"/>
                  </a:cubicBezTo>
                  <a:cubicBezTo>
                    <a:pt x="165" y="61"/>
                    <a:pt x="165" y="61"/>
                    <a:pt x="164" y="61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2" y="62"/>
                    <a:pt x="161" y="62"/>
                    <a:pt x="161" y="62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60" y="61"/>
                    <a:pt x="161" y="60"/>
                    <a:pt x="161" y="60"/>
                  </a:cubicBezTo>
                  <a:cubicBezTo>
                    <a:pt x="158" y="60"/>
                    <a:pt x="156" y="60"/>
                    <a:pt x="155" y="60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2" y="59"/>
                    <a:pt x="153" y="59"/>
                    <a:pt x="153" y="59"/>
                  </a:cubicBezTo>
                  <a:cubicBezTo>
                    <a:pt x="155" y="56"/>
                    <a:pt x="153" y="55"/>
                    <a:pt x="154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5" y="51"/>
                    <a:pt x="155" y="52"/>
                    <a:pt x="155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50"/>
                    <a:pt x="157" y="50"/>
                    <a:pt x="157" y="50"/>
                  </a:cubicBezTo>
                  <a:cubicBezTo>
                    <a:pt x="154" y="50"/>
                    <a:pt x="152" y="50"/>
                    <a:pt x="151" y="50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49" y="49"/>
                    <a:pt x="149" y="47"/>
                    <a:pt x="149" y="48"/>
                  </a:cubicBezTo>
                  <a:cubicBezTo>
                    <a:pt x="146" y="50"/>
                    <a:pt x="143" y="49"/>
                    <a:pt x="142" y="50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139" y="49"/>
                    <a:pt x="139" y="49"/>
                    <a:pt x="138" y="49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4" y="47"/>
                    <a:pt x="133" y="49"/>
                    <a:pt x="131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2" y="52"/>
                    <a:pt x="132" y="53"/>
                    <a:pt x="132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7"/>
                    <a:pt x="134" y="56"/>
                    <a:pt x="134" y="56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132" y="57"/>
                    <a:pt x="132" y="57"/>
                    <a:pt x="132" y="57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28" y="59"/>
                    <a:pt x="129" y="59"/>
                    <a:pt x="129" y="60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8" y="59"/>
                    <a:pt x="128" y="59"/>
                    <a:pt x="128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7" y="61"/>
                    <a:pt x="127" y="63"/>
                    <a:pt x="127" y="63"/>
                  </a:cubicBezTo>
                  <a:cubicBezTo>
                    <a:pt x="122" y="64"/>
                    <a:pt x="120" y="70"/>
                    <a:pt x="119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21" y="72"/>
                    <a:pt x="122" y="71"/>
                    <a:pt x="123" y="72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7" y="71"/>
                    <a:pt x="130" y="72"/>
                    <a:pt x="132" y="72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35" y="70"/>
                    <a:pt x="137" y="70"/>
                    <a:pt x="137" y="70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5"/>
                    <a:pt x="140" y="75"/>
                    <a:pt x="140" y="76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36" y="78"/>
                    <a:pt x="134" y="78"/>
                    <a:pt x="134" y="78"/>
                  </a:cubicBezTo>
                  <a:cubicBezTo>
                    <a:pt x="134" y="80"/>
                    <a:pt x="134" y="82"/>
                    <a:pt x="134" y="82"/>
                  </a:cubicBezTo>
                  <a:cubicBezTo>
                    <a:pt x="132" y="82"/>
                    <a:pt x="132" y="82"/>
                    <a:pt x="132" y="82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29" y="83"/>
                    <a:pt x="127" y="83"/>
                    <a:pt x="125" y="83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7" y="88"/>
                    <a:pt x="127" y="89"/>
                    <a:pt x="127" y="89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5" y="92"/>
                    <a:pt x="125" y="92"/>
                    <a:pt x="125" y="92"/>
                  </a:cubicBezTo>
                  <a:cubicBezTo>
                    <a:pt x="125" y="95"/>
                    <a:pt x="125" y="94"/>
                    <a:pt x="125" y="94"/>
                  </a:cubicBezTo>
                  <a:cubicBezTo>
                    <a:pt x="123" y="94"/>
                    <a:pt x="123" y="94"/>
                    <a:pt x="123" y="94"/>
                  </a:cubicBezTo>
                  <a:cubicBezTo>
                    <a:pt x="123" y="95"/>
                    <a:pt x="123" y="95"/>
                    <a:pt x="123" y="95"/>
                  </a:cubicBezTo>
                  <a:cubicBezTo>
                    <a:pt x="120" y="95"/>
                    <a:pt x="121" y="95"/>
                    <a:pt x="121" y="95"/>
                  </a:cubicBezTo>
                  <a:cubicBezTo>
                    <a:pt x="121" y="99"/>
                    <a:pt x="118" y="97"/>
                    <a:pt x="118" y="98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102"/>
                    <a:pt x="117" y="101"/>
                    <a:pt x="117" y="101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13" y="102"/>
                    <a:pt x="114" y="102"/>
                    <a:pt x="113" y="102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3" y="107"/>
                    <a:pt x="113" y="106"/>
                    <a:pt x="112" y="106"/>
                  </a:cubicBezTo>
                  <a:cubicBezTo>
                    <a:pt x="112" y="107"/>
                    <a:pt x="112" y="107"/>
                    <a:pt x="112" y="107"/>
                  </a:cubicBezTo>
                  <a:cubicBezTo>
                    <a:pt x="111" y="107"/>
                    <a:pt x="111" y="107"/>
                    <a:pt x="111" y="107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0" y="108"/>
                    <a:pt x="110" y="108"/>
                    <a:pt x="110" y="108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06" y="111"/>
                    <a:pt x="107" y="111"/>
                    <a:pt x="106" y="111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04" y="112"/>
                    <a:pt x="103" y="112"/>
                    <a:pt x="103" y="112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0" y="114"/>
                    <a:pt x="100" y="114"/>
                    <a:pt x="100" y="114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99" y="117"/>
                    <a:pt x="97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5" y="120"/>
                    <a:pt x="95" y="120"/>
                    <a:pt x="95" y="120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7" y="122"/>
                    <a:pt x="97" y="123"/>
                    <a:pt x="98" y="123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5" y="124"/>
                    <a:pt x="95" y="125"/>
                    <a:pt x="95" y="125"/>
                  </a:cubicBezTo>
                  <a:cubicBezTo>
                    <a:pt x="95" y="126"/>
                    <a:pt x="95" y="126"/>
                    <a:pt x="95" y="126"/>
                  </a:cubicBezTo>
                  <a:cubicBezTo>
                    <a:pt x="91" y="126"/>
                    <a:pt x="91" y="128"/>
                    <a:pt x="90" y="127"/>
                  </a:cubicBezTo>
                  <a:cubicBezTo>
                    <a:pt x="90" y="129"/>
                    <a:pt x="90" y="129"/>
                    <a:pt x="90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7" y="131"/>
                    <a:pt x="87" y="131"/>
                    <a:pt x="87" y="131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81" y="134"/>
                    <a:pt x="76" y="135"/>
                    <a:pt x="72" y="137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68" y="139"/>
                    <a:pt x="67" y="139"/>
                    <a:pt x="66" y="139"/>
                  </a:cubicBezTo>
                  <a:cubicBezTo>
                    <a:pt x="66" y="143"/>
                    <a:pt x="63" y="143"/>
                    <a:pt x="62" y="143"/>
                  </a:cubicBezTo>
                  <a:cubicBezTo>
                    <a:pt x="65" y="146"/>
                    <a:pt x="65" y="147"/>
                    <a:pt x="65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8" y="155"/>
                    <a:pt x="62" y="159"/>
                    <a:pt x="62" y="163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64" y="166"/>
                    <a:pt x="63" y="166"/>
                    <a:pt x="64" y="166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65" y="168"/>
                    <a:pt x="65" y="168"/>
                    <a:pt x="65" y="168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4" y="170"/>
                    <a:pt x="64" y="170"/>
                    <a:pt x="64" y="170"/>
                  </a:cubicBezTo>
                  <a:cubicBezTo>
                    <a:pt x="62" y="170"/>
                    <a:pt x="62" y="170"/>
                    <a:pt x="62" y="170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2"/>
                    <a:pt x="61" y="172"/>
                    <a:pt x="61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6" y="174"/>
                    <a:pt x="57" y="174"/>
                    <a:pt x="57" y="174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7"/>
                    <a:pt x="54" y="177"/>
                    <a:pt x="54" y="177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2" y="178"/>
                    <a:pt x="52" y="178"/>
                    <a:pt x="52" y="178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46" y="181"/>
                    <a:pt x="45" y="183"/>
                    <a:pt x="42" y="183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41" y="184"/>
                    <a:pt x="41" y="184"/>
                    <a:pt x="41" y="184"/>
                  </a:cubicBezTo>
                  <a:cubicBezTo>
                    <a:pt x="41" y="185"/>
                    <a:pt x="41" y="185"/>
                    <a:pt x="41" y="185"/>
                  </a:cubicBezTo>
                  <a:cubicBezTo>
                    <a:pt x="38" y="186"/>
                    <a:pt x="38" y="189"/>
                    <a:pt x="38" y="189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90"/>
                    <a:pt x="36" y="190"/>
                    <a:pt x="36" y="190"/>
                  </a:cubicBezTo>
                  <a:cubicBezTo>
                    <a:pt x="34" y="191"/>
                    <a:pt x="33" y="192"/>
                    <a:pt x="33" y="191"/>
                  </a:cubicBezTo>
                  <a:cubicBezTo>
                    <a:pt x="33" y="193"/>
                    <a:pt x="33" y="193"/>
                    <a:pt x="33" y="193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2" y="194"/>
                    <a:pt x="32" y="194"/>
                    <a:pt x="32" y="194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30" y="195"/>
                    <a:pt x="30" y="195"/>
                    <a:pt x="30" y="195"/>
                  </a:cubicBezTo>
                  <a:cubicBezTo>
                    <a:pt x="27" y="195"/>
                    <a:pt x="27" y="198"/>
                    <a:pt x="26" y="197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17" y="200"/>
                    <a:pt x="28" y="207"/>
                    <a:pt x="27" y="207"/>
                  </a:cubicBezTo>
                  <a:cubicBezTo>
                    <a:pt x="26" y="208"/>
                    <a:pt x="26" y="208"/>
                    <a:pt x="26" y="208"/>
                  </a:cubicBezTo>
                  <a:cubicBezTo>
                    <a:pt x="27" y="208"/>
                    <a:pt x="27" y="208"/>
                    <a:pt x="27" y="208"/>
                  </a:cubicBezTo>
                  <a:cubicBezTo>
                    <a:pt x="25" y="209"/>
                    <a:pt x="26" y="210"/>
                    <a:pt x="26" y="210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0" y="211"/>
                    <a:pt x="23" y="213"/>
                    <a:pt x="22" y="213"/>
                  </a:cubicBezTo>
                  <a:cubicBezTo>
                    <a:pt x="21" y="213"/>
                    <a:pt x="21" y="213"/>
                    <a:pt x="21" y="213"/>
                  </a:cubicBezTo>
                  <a:cubicBezTo>
                    <a:pt x="18" y="219"/>
                    <a:pt x="16" y="223"/>
                    <a:pt x="16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8" y="230"/>
                    <a:pt x="17" y="229"/>
                    <a:pt x="19" y="229"/>
                  </a:cubicBezTo>
                  <a:cubicBezTo>
                    <a:pt x="19" y="231"/>
                    <a:pt x="19" y="231"/>
                    <a:pt x="19" y="231"/>
                  </a:cubicBezTo>
                  <a:cubicBezTo>
                    <a:pt x="20" y="231"/>
                    <a:pt x="20" y="231"/>
                    <a:pt x="20" y="231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24" y="232"/>
                    <a:pt x="24" y="236"/>
                    <a:pt x="26" y="235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6" y="240"/>
                    <a:pt x="24" y="242"/>
                    <a:pt x="23" y="242"/>
                  </a:cubicBezTo>
                  <a:cubicBezTo>
                    <a:pt x="23" y="241"/>
                    <a:pt x="23" y="241"/>
                    <a:pt x="23" y="241"/>
                  </a:cubicBezTo>
                  <a:cubicBezTo>
                    <a:pt x="23" y="244"/>
                    <a:pt x="23" y="243"/>
                    <a:pt x="23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3" y="244"/>
                    <a:pt x="23" y="244"/>
                    <a:pt x="23" y="244"/>
                  </a:cubicBezTo>
                  <a:cubicBezTo>
                    <a:pt x="22" y="244"/>
                    <a:pt x="22" y="244"/>
                    <a:pt x="22" y="244"/>
                  </a:cubicBezTo>
                  <a:cubicBezTo>
                    <a:pt x="22" y="245"/>
                    <a:pt x="22" y="245"/>
                    <a:pt x="22" y="245"/>
                  </a:cubicBezTo>
                  <a:cubicBezTo>
                    <a:pt x="21" y="245"/>
                    <a:pt x="21" y="245"/>
                    <a:pt x="21" y="245"/>
                  </a:cubicBezTo>
                  <a:cubicBezTo>
                    <a:pt x="21" y="248"/>
                    <a:pt x="21" y="249"/>
                    <a:pt x="21" y="249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20" y="251"/>
                    <a:pt x="20" y="251"/>
                    <a:pt x="20" y="251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19" y="253"/>
                    <a:pt x="19" y="253"/>
                    <a:pt x="19" y="253"/>
                  </a:cubicBezTo>
                  <a:cubicBezTo>
                    <a:pt x="19" y="254"/>
                    <a:pt x="19" y="254"/>
                    <a:pt x="19" y="254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0" y="257"/>
                    <a:pt x="21" y="256"/>
                    <a:pt x="21" y="257"/>
                  </a:cubicBezTo>
                  <a:cubicBezTo>
                    <a:pt x="20" y="257"/>
                    <a:pt x="20" y="257"/>
                    <a:pt x="20" y="257"/>
                  </a:cubicBezTo>
                  <a:cubicBezTo>
                    <a:pt x="21" y="257"/>
                    <a:pt x="21" y="257"/>
                    <a:pt x="21" y="257"/>
                  </a:cubicBezTo>
                  <a:cubicBezTo>
                    <a:pt x="20" y="257"/>
                    <a:pt x="20" y="257"/>
                    <a:pt x="20" y="257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17" y="258"/>
                    <a:pt x="18" y="259"/>
                    <a:pt x="17" y="259"/>
                  </a:cubicBezTo>
                  <a:cubicBezTo>
                    <a:pt x="14" y="255"/>
                    <a:pt x="11" y="259"/>
                    <a:pt x="12" y="260"/>
                  </a:cubicBezTo>
                  <a:cubicBezTo>
                    <a:pt x="9" y="260"/>
                    <a:pt x="9" y="258"/>
                    <a:pt x="8" y="259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4" y="261"/>
                    <a:pt x="5" y="261"/>
                    <a:pt x="4" y="261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63"/>
                    <a:pt x="2" y="263"/>
                    <a:pt x="2" y="263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1" y="265"/>
                    <a:pt x="1" y="265"/>
                    <a:pt x="1" y="265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7"/>
                    <a:pt x="3" y="267"/>
                    <a:pt x="3" y="267"/>
                  </a:cubicBezTo>
                  <a:cubicBezTo>
                    <a:pt x="4" y="267"/>
                    <a:pt x="4" y="267"/>
                    <a:pt x="4" y="267"/>
                  </a:cubicBezTo>
                  <a:cubicBezTo>
                    <a:pt x="4" y="270"/>
                    <a:pt x="3" y="270"/>
                    <a:pt x="3" y="271"/>
                  </a:cubicBezTo>
                  <a:cubicBezTo>
                    <a:pt x="2" y="271"/>
                    <a:pt x="2" y="271"/>
                    <a:pt x="2" y="271"/>
                  </a:cubicBezTo>
                  <a:cubicBezTo>
                    <a:pt x="1" y="274"/>
                    <a:pt x="0" y="275"/>
                    <a:pt x="1" y="276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3" y="276"/>
                    <a:pt x="3" y="276"/>
                    <a:pt x="3" y="276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5" y="274"/>
                    <a:pt x="6" y="274"/>
                    <a:pt x="7" y="274"/>
                  </a:cubicBezTo>
                  <a:cubicBezTo>
                    <a:pt x="7" y="276"/>
                    <a:pt x="7" y="276"/>
                    <a:pt x="7" y="276"/>
                  </a:cubicBezTo>
                  <a:cubicBezTo>
                    <a:pt x="10" y="276"/>
                    <a:pt x="9" y="276"/>
                    <a:pt x="9" y="276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9" y="276"/>
                    <a:pt x="9" y="276"/>
                    <a:pt x="9" y="276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5" y="274"/>
                    <a:pt x="15" y="275"/>
                    <a:pt x="16" y="274"/>
                  </a:cubicBezTo>
                  <a:cubicBezTo>
                    <a:pt x="16" y="276"/>
                    <a:pt x="16" y="276"/>
                    <a:pt x="16" y="276"/>
                  </a:cubicBezTo>
                  <a:cubicBezTo>
                    <a:pt x="19" y="276"/>
                    <a:pt x="20" y="276"/>
                    <a:pt x="20" y="276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3" y="276"/>
                    <a:pt x="22" y="276"/>
                    <a:pt x="22" y="276"/>
                  </a:cubicBezTo>
                  <a:cubicBezTo>
                    <a:pt x="22" y="274"/>
                    <a:pt x="22" y="274"/>
                    <a:pt x="22" y="274"/>
                  </a:cubicBezTo>
                  <a:cubicBezTo>
                    <a:pt x="27" y="274"/>
                    <a:pt x="27" y="271"/>
                    <a:pt x="27" y="270"/>
                  </a:cubicBezTo>
                  <a:cubicBezTo>
                    <a:pt x="28" y="270"/>
                    <a:pt x="28" y="270"/>
                    <a:pt x="28" y="270"/>
                  </a:cubicBezTo>
                  <a:cubicBezTo>
                    <a:pt x="28" y="268"/>
                    <a:pt x="28" y="268"/>
                    <a:pt x="28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32" y="267"/>
                    <a:pt x="32" y="266"/>
                    <a:pt x="33" y="266"/>
                  </a:cubicBezTo>
                  <a:cubicBezTo>
                    <a:pt x="33" y="265"/>
                    <a:pt x="33" y="265"/>
                    <a:pt x="33" y="265"/>
                  </a:cubicBezTo>
                  <a:cubicBezTo>
                    <a:pt x="34" y="267"/>
                    <a:pt x="35" y="266"/>
                    <a:pt x="35" y="266"/>
                  </a:cubicBezTo>
                  <a:cubicBezTo>
                    <a:pt x="35" y="265"/>
                    <a:pt x="35" y="265"/>
                    <a:pt x="35" y="265"/>
                  </a:cubicBezTo>
                  <a:cubicBezTo>
                    <a:pt x="38" y="265"/>
                    <a:pt x="37" y="265"/>
                    <a:pt x="38" y="265"/>
                  </a:cubicBezTo>
                  <a:cubicBezTo>
                    <a:pt x="38" y="264"/>
                    <a:pt x="38" y="264"/>
                    <a:pt x="38" y="264"/>
                  </a:cubicBezTo>
                  <a:cubicBezTo>
                    <a:pt x="40" y="263"/>
                    <a:pt x="41" y="262"/>
                    <a:pt x="41" y="263"/>
                  </a:cubicBezTo>
                  <a:cubicBezTo>
                    <a:pt x="42" y="260"/>
                    <a:pt x="43" y="259"/>
                    <a:pt x="42" y="258"/>
                  </a:cubicBezTo>
                  <a:cubicBezTo>
                    <a:pt x="41" y="258"/>
                    <a:pt x="41" y="258"/>
                    <a:pt x="41" y="258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7" y="258"/>
                    <a:pt x="38" y="259"/>
                    <a:pt x="38" y="259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4" y="258"/>
                    <a:pt x="36" y="255"/>
                    <a:pt x="35" y="254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4" y="251"/>
                    <a:pt x="34" y="252"/>
                    <a:pt x="34" y="252"/>
                  </a:cubicBezTo>
                  <a:cubicBezTo>
                    <a:pt x="37" y="252"/>
                    <a:pt x="36" y="252"/>
                    <a:pt x="36" y="252"/>
                  </a:cubicBezTo>
                  <a:cubicBezTo>
                    <a:pt x="36" y="251"/>
                    <a:pt x="36" y="251"/>
                    <a:pt x="36" y="251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48"/>
                    <a:pt x="35" y="249"/>
                    <a:pt x="35" y="248"/>
                  </a:cubicBezTo>
                  <a:cubicBezTo>
                    <a:pt x="33" y="247"/>
                    <a:pt x="33" y="247"/>
                    <a:pt x="33" y="247"/>
                  </a:cubicBezTo>
                  <a:cubicBezTo>
                    <a:pt x="36" y="242"/>
                    <a:pt x="36" y="239"/>
                    <a:pt x="36" y="239"/>
                  </a:cubicBezTo>
                  <a:cubicBezTo>
                    <a:pt x="80" y="222"/>
                    <a:pt x="68" y="221"/>
                    <a:pt x="105" y="231"/>
                  </a:cubicBezTo>
                  <a:cubicBezTo>
                    <a:pt x="102" y="239"/>
                    <a:pt x="103" y="236"/>
                    <a:pt x="103" y="240"/>
                  </a:cubicBezTo>
                  <a:cubicBezTo>
                    <a:pt x="102" y="240"/>
                    <a:pt x="102" y="240"/>
                    <a:pt x="102" y="240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97" y="240"/>
                    <a:pt x="98" y="244"/>
                    <a:pt x="98" y="245"/>
                  </a:cubicBezTo>
                  <a:cubicBezTo>
                    <a:pt x="99" y="245"/>
                    <a:pt x="99" y="245"/>
                    <a:pt x="99" y="245"/>
                  </a:cubicBezTo>
                  <a:cubicBezTo>
                    <a:pt x="99" y="248"/>
                    <a:pt x="99" y="247"/>
                    <a:pt x="99" y="247"/>
                  </a:cubicBezTo>
                  <a:cubicBezTo>
                    <a:pt x="102" y="247"/>
                    <a:pt x="101" y="247"/>
                    <a:pt x="102" y="247"/>
                  </a:cubicBezTo>
                  <a:cubicBezTo>
                    <a:pt x="102" y="250"/>
                    <a:pt x="102" y="249"/>
                    <a:pt x="102" y="249"/>
                  </a:cubicBezTo>
                  <a:cubicBezTo>
                    <a:pt x="105" y="250"/>
                    <a:pt x="105" y="253"/>
                    <a:pt x="105" y="253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9" y="254"/>
                    <a:pt x="108" y="254"/>
                    <a:pt x="109" y="254"/>
                  </a:cubicBezTo>
                  <a:cubicBezTo>
                    <a:pt x="109" y="257"/>
                    <a:pt x="109" y="258"/>
                    <a:pt x="109" y="258"/>
                  </a:cubicBezTo>
                  <a:cubicBezTo>
                    <a:pt x="108" y="258"/>
                    <a:pt x="108" y="258"/>
                    <a:pt x="108" y="258"/>
                  </a:cubicBezTo>
                  <a:cubicBezTo>
                    <a:pt x="109" y="259"/>
                    <a:pt x="109" y="259"/>
                    <a:pt x="109" y="259"/>
                  </a:cubicBezTo>
                  <a:cubicBezTo>
                    <a:pt x="108" y="259"/>
                    <a:pt x="108" y="259"/>
                    <a:pt x="108" y="259"/>
                  </a:cubicBezTo>
                  <a:cubicBezTo>
                    <a:pt x="108" y="262"/>
                    <a:pt x="108" y="261"/>
                    <a:pt x="108" y="261"/>
                  </a:cubicBezTo>
                  <a:cubicBezTo>
                    <a:pt x="105" y="261"/>
                    <a:pt x="105" y="261"/>
                    <a:pt x="105" y="261"/>
                  </a:cubicBezTo>
                  <a:cubicBezTo>
                    <a:pt x="105" y="264"/>
                    <a:pt x="105" y="263"/>
                    <a:pt x="105" y="264"/>
                  </a:cubicBezTo>
                  <a:cubicBezTo>
                    <a:pt x="101" y="264"/>
                    <a:pt x="103" y="267"/>
                    <a:pt x="103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2" y="271"/>
                    <a:pt x="102" y="273"/>
                    <a:pt x="102" y="274"/>
                  </a:cubicBezTo>
                  <a:cubicBezTo>
                    <a:pt x="100" y="274"/>
                    <a:pt x="100" y="274"/>
                    <a:pt x="100" y="274"/>
                  </a:cubicBezTo>
                  <a:cubicBezTo>
                    <a:pt x="100" y="276"/>
                    <a:pt x="100" y="276"/>
                    <a:pt x="100" y="276"/>
                  </a:cubicBezTo>
                  <a:cubicBezTo>
                    <a:pt x="99" y="276"/>
                    <a:pt x="99" y="276"/>
                    <a:pt x="99" y="276"/>
                  </a:cubicBezTo>
                  <a:cubicBezTo>
                    <a:pt x="99" y="278"/>
                    <a:pt x="99" y="280"/>
                    <a:pt x="99" y="280"/>
                  </a:cubicBezTo>
                  <a:cubicBezTo>
                    <a:pt x="102" y="280"/>
                    <a:pt x="101" y="280"/>
                    <a:pt x="102" y="280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4" y="282"/>
                    <a:pt x="105" y="282"/>
                    <a:pt x="105" y="282"/>
                  </a:cubicBezTo>
                  <a:cubicBezTo>
                    <a:pt x="105" y="283"/>
                    <a:pt x="105" y="283"/>
                    <a:pt x="105" y="283"/>
                  </a:cubicBezTo>
                  <a:cubicBezTo>
                    <a:pt x="108" y="282"/>
                    <a:pt x="110" y="284"/>
                    <a:pt x="110" y="284"/>
                  </a:cubicBezTo>
                  <a:cubicBezTo>
                    <a:pt x="111" y="282"/>
                    <a:pt x="112" y="283"/>
                    <a:pt x="112" y="283"/>
                  </a:cubicBezTo>
                  <a:cubicBezTo>
                    <a:pt x="112" y="284"/>
                    <a:pt x="112" y="284"/>
                    <a:pt x="112" y="284"/>
                  </a:cubicBezTo>
                  <a:cubicBezTo>
                    <a:pt x="111" y="284"/>
                    <a:pt x="111" y="284"/>
                    <a:pt x="111" y="284"/>
                  </a:cubicBezTo>
                  <a:cubicBezTo>
                    <a:pt x="111" y="286"/>
                    <a:pt x="111" y="287"/>
                    <a:pt x="111" y="287"/>
                  </a:cubicBezTo>
                  <a:cubicBezTo>
                    <a:pt x="110" y="287"/>
                    <a:pt x="110" y="287"/>
                    <a:pt x="110" y="287"/>
                  </a:cubicBezTo>
                  <a:cubicBezTo>
                    <a:pt x="110" y="290"/>
                    <a:pt x="110" y="289"/>
                    <a:pt x="110" y="290"/>
                  </a:cubicBezTo>
                  <a:cubicBezTo>
                    <a:pt x="111" y="290"/>
                    <a:pt x="111" y="290"/>
                    <a:pt x="111" y="290"/>
                  </a:cubicBezTo>
                  <a:cubicBezTo>
                    <a:pt x="109" y="291"/>
                    <a:pt x="110" y="292"/>
                    <a:pt x="110" y="292"/>
                  </a:cubicBezTo>
                  <a:cubicBezTo>
                    <a:pt x="109" y="292"/>
                    <a:pt x="109" y="292"/>
                    <a:pt x="109" y="292"/>
                  </a:cubicBezTo>
                  <a:cubicBezTo>
                    <a:pt x="109" y="295"/>
                    <a:pt x="107" y="296"/>
                    <a:pt x="108" y="296"/>
                  </a:cubicBezTo>
                  <a:cubicBezTo>
                    <a:pt x="109" y="296"/>
                    <a:pt x="109" y="296"/>
                    <a:pt x="109" y="296"/>
                  </a:cubicBezTo>
                  <a:cubicBezTo>
                    <a:pt x="109" y="297"/>
                    <a:pt x="109" y="297"/>
                    <a:pt x="109" y="297"/>
                  </a:cubicBezTo>
                  <a:cubicBezTo>
                    <a:pt x="112" y="296"/>
                    <a:pt x="113" y="295"/>
                    <a:pt x="113" y="296"/>
                  </a:cubicBezTo>
                  <a:cubicBezTo>
                    <a:pt x="113" y="293"/>
                    <a:pt x="113" y="294"/>
                    <a:pt x="113" y="293"/>
                  </a:cubicBezTo>
                  <a:cubicBezTo>
                    <a:pt x="116" y="293"/>
                    <a:pt x="116" y="293"/>
                    <a:pt x="116" y="293"/>
                  </a:cubicBezTo>
                  <a:cubicBezTo>
                    <a:pt x="116" y="296"/>
                    <a:pt x="116" y="295"/>
                    <a:pt x="116" y="296"/>
                  </a:cubicBezTo>
                  <a:cubicBezTo>
                    <a:pt x="117" y="296"/>
                    <a:pt x="117" y="296"/>
                    <a:pt x="117" y="296"/>
                  </a:cubicBezTo>
                  <a:cubicBezTo>
                    <a:pt x="119" y="299"/>
                    <a:pt x="118" y="298"/>
                    <a:pt x="118" y="299"/>
                  </a:cubicBezTo>
                  <a:cubicBezTo>
                    <a:pt x="119" y="299"/>
                    <a:pt x="119" y="299"/>
                    <a:pt x="119" y="299"/>
                  </a:cubicBezTo>
                  <a:cubicBezTo>
                    <a:pt x="120" y="302"/>
                    <a:pt x="121" y="303"/>
                    <a:pt x="121" y="304"/>
                  </a:cubicBezTo>
                  <a:cubicBezTo>
                    <a:pt x="122" y="304"/>
                    <a:pt x="122" y="304"/>
                    <a:pt x="122" y="304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25" y="305"/>
                    <a:pt x="124" y="305"/>
                    <a:pt x="124" y="305"/>
                  </a:cubicBezTo>
                  <a:cubicBezTo>
                    <a:pt x="124" y="308"/>
                    <a:pt x="124" y="307"/>
                    <a:pt x="124" y="308"/>
                  </a:cubicBezTo>
                  <a:cubicBezTo>
                    <a:pt x="125" y="308"/>
                    <a:pt x="125" y="308"/>
                    <a:pt x="125" y="308"/>
                  </a:cubicBezTo>
                  <a:cubicBezTo>
                    <a:pt x="124" y="311"/>
                    <a:pt x="124" y="311"/>
                    <a:pt x="124" y="312"/>
                  </a:cubicBezTo>
                  <a:cubicBezTo>
                    <a:pt x="127" y="312"/>
                    <a:pt x="126" y="312"/>
                    <a:pt x="127" y="312"/>
                  </a:cubicBezTo>
                  <a:cubicBezTo>
                    <a:pt x="126" y="315"/>
                    <a:pt x="128" y="314"/>
                    <a:pt x="128" y="315"/>
                  </a:cubicBezTo>
                  <a:cubicBezTo>
                    <a:pt x="127" y="315"/>
                    <a:pt x="127" y="315"/>
                    <a:pt x="127" y="315"/>
                  </a:cubicBezTo>
                  <a:cubicBezTo>
                    <a:pt x="127" y="318"/>
                    <a:pt x="128" y="318"/>
                    <a:pt x="128" y="319"/>
                  </a:cubicBezTo>
                  <a:cubicBezTo>
                    <a:pt x="129" y="319"/>
                    <a:pt x="129" y="319"/>
                    <a:pt x="129" y="319"/>
                  </a:cubicBezTo>
                  <a:cubicBezTo>
                    <a:pt x="129" y="321"/>
                    <a:pt x="129" y="321"/>
                    <a:pt x="129" y="321"/>
                  </a:cubicBezTo>
                  <a:cubicBezTo>
                    <a:pt x="130" y="321"/>
                    <a:pt x="130" y="321"/>
                    <a:pt x="130" y="321"/>
                  </a:cubicBezTo>
                  <a:cubicBezTo>
                    <a:pt x="130" y="323"/>
                    <a:pt x="130" y="323"/>
                    <a:pt x="130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31" y="326"/>
                    <a:pt x="131" y="325"/>
                    <a:pt x="131" y="325"/>
                  </a:cubicBezTo>
                  <a:cubicBezTo>
                    <a:pt x="132" y="325"/>
                    <a:pt x="132" y="325"/>
                    <a:pt x="132" y="325"/>
                  </a:cubicBezTo>
                  <a:cubicBezTo>
                    <a:pt x="132" y="327"/>
                    <a:pt x="132" y="327"/>
                    <a:pt x="132" y="327"/>
                  </a:cubicBezTo>
                  <a:cubicBezTo>
                    <a:pt x="134" y="327"/>
                    <a:pt x="134" y="327"/>
                    <a:pt x="134" y="327"/>
                  </a:cubicBezTo>
                  <a:cubicBezTo>
                    <a:pt x="134" y="328"/>
                    <a:pt x="134" y="328"/>
                    <a:pt x="134" y="328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134" y="328"/>
                    <a:pt x="134" y="328"/>
                    <a:pt x="134" y="328"/>
                  </a:cubicBezTo>
                  <a:cubicBezTo>
                    <a:pt x="134" y="331"/>
                    <a:pt x="134" y="330"/>
                    <a:pt x="134" y="330"/>
                  </a:cubicBezTo>
                  <a:cubicBezTo>
                    <a:pt x="136" y="330"/>
                    <a:pt x="136" y="330"/>
                    <a:pt x="136" y="330"/>
                  </a:cubicBezTo>
                  <a:cubicBezTo>
                    <a:pt x="136" y="329"/>
                    <a:pt x="136" y="329"/>
                    <a:pt x="136" y="329"/>
                  </a:cubicBezTo>
                  <a:cubicBezTo>
                    <a:pt x="139" y="328"/>
                    <a:pt x="139" y="327"/>
                    <a:pt x="140" y="328"/>
                  </a:cubicBezTo>
                  <a:cubicBezTo>
                    <a:pt x="140" y="327"/>
                    <a:pt x="140" y="327"/>
                    <a:pt x="140" y="327"/>
                  </a:cubicBezTo>
                  <a:cubicBezTo>
                    <a:pt x="142" y="327"/>
                    <a:pt x="142" y="327"/>
                    <a:pt x="142" y="327"/>
                  </a:cubicBezTo>
                  <a:cubicBezTo>
                    <a:pt x="142" y="328"/>
                    <a:pt x="142" y="328"/>
                    <a:pt x="142" y="328"/>
                  </a:cubicBezTo>
                  <a:cubicBezTo>
                    <a:pt x="141" y="328"/>
                    <a:pt x="141" y="328"/>
                    <a:pt x="141" y="328"/>
                  </a:cubicBezTo>
                  <a:cubicBezTo>
                    <a:pt x="142" y="328"/>
                    <a:pt x="142" y="328"/>
                    <a:pt x="142" y="328"/>
                  </a:cubicBezTo>
                  <a:cubicBezTo>
                    <a:pt x="142" y="329"/>
                    <a:pt x="142" y="329"/>
                    <a:pt x="142" y="329"/>
                  </a:cubicBezTo>
                  <a:cubicBezTo>
                    <a:pt x="143" y="329"/>
                    <a:pt x="143" y="329"/>
                    <a:pt x="143" y="329"/>
                  </a:cubicBezTo>
                  <a:cubicBezTo>
                    <a:pt x="143" y="330"/>
                    <a:pt x="143" y="330"/>
                    <a:pt x="143" y="330"/>
                  </a:cubicBezTo>
                  <a:cubicBezTo>
                    <a:pt x="146" y="330"/>
                    <a:pt x="145" y="330"/>
                    <a:pt x="146" y="330"/>
                  </a:cubicBezTo>
                  <a:cubicBezTo>
                    <a:pt x="146" y="327"/>
                    <a:pt x="146" y="328"/>
                    <a:pt x="146" y="328"/>
                  </a:cubicBezTo>
                  <a:cubicBezTo>
                    <a:pt x="147" y="328"/>
                    <a:pt x="147" y="328"/>
                    <a:pt x="147" y="328"/>
                  </a:cubicBezTo>
                  <a:cubicBezTo>
                    <a:pt x="147" y="327"/>
                    <a:pt x="147" y="327"/>
                    <a:pt x="147" y="327"/>
                  </a:cubicBezTo>
                  <a:cubicBezTo>
                    <a:pt x="148" y="327"/>
                    <a:pt x="148" y="327"/>
                    <a:pt x="148" y="327"/>
                  </a:cubicBezTo>
                  <a:cubicBezTo>
                    <a:pt x="148" y="325"/>
                    <a:pt x="148" y="325"/>
                    <a:pt x="148" y="325"/>
                  </a:cubicBezTo>
                  <a:cubicBezTo>
                    <a:pt x="150" y="325"/>
                    <a:pt x="151" y="325"/>
                    <a:pt x="151" y="325"/>
                  </a:cubicBezTo>
                  <a:cubicBezTo>
                    <a:pt x="151" y="324"/>
                    <a:pt x="151" y="324"/>
                    <a:pt x="151" y="324"/>
                  </a:cubicBezTo>
                  <a:cubicBezTo>
                    <a:pt x="153" y="326"/>
                    <a:pt x="153" y="325"/>
                    <a:pt x="154" y="325"/>
                  </a:cubicBezTo>
                  <a:cubicBezTo>
                    <a:pt x="154" y="324"/>
                    <a:pt x="154" y="324"/>
                    <a:pt x="154" y="324"/>
                  </a:cubicBezTo>
                  <a:cubicBezTo>
                    <a:pt x="155" y="324"/>
                    <a:pt x="155" y="324"/>
                    <a:pt x="155" y="324"/>
                  </a:cubicBezTo>
                  <a:cubicBezTo>
                    <a:pt x="155" y="323"/>
                    <a:pt x="155" y="323"/>
                    <a:pt x="155" y="323"/>
                  </a:cubicBezTo>
                  <a:cubicBezTo>
                    <a:pt x="156" y="323"/>
                    <a:pt x="156" y="323"/>
                    <a:pt x="156" y="323"/>
                  </a:cubicBezTo>
                  <a:cubicBezTo>
                    <a:pt x="156" y="320"/>
                    <a:pt x="156" y="321"/>
                    <a:pt x="156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61" y="321"/>
                    <a:pt x="163" y="322"/>
                    <a:pt x="164" y="322"/>
                  </a:cubicBezTo>
                  <a:cubicBezTo>
                    <a:pt x="164" y="323"/>
                    <a:pt x="164" y="323"/>
                    <a:pt x="164" y="323"/>
                  </a:cubicBezTo>
                  <a:cubicBezTo>
                    <a:pt x="168" y="323"/>
                    <a:pt x="168" y="325"/>
                    <a:pt x="169" y="324"/>
                  </a:cubicBezTo>
                  <a:cubicBezTo>
                    <a:pt x="169" y="323"/>
                    <a:pt x="169" y="323"/>
                    <a:pt x="169" y="323"/>
                  </a:cubicBezTo>
                  <a:cubicBezTo>
                    <a:pt x="170" y="323"/>
                    <a:pt x="170" y="323"/>
                    <a:pt x="170" y="323"/>
                  </a:cubicBezTo>
                  <a:cubicBezTo>
                    <a:pt x="170" y="322"/>
                    <a:pt x="170" y="322"/>
                    <a:pt x="170" y="322"/>
                  </a:cubicBezTo>
                  <a:cubicBezTo>
                    <a:pt x="170" y="323"/>
                    <a:pt x="170" y="323"/>
                    <a:pt x="170" y="323"/>
                  </a:cubicBezTo>
                  <a:cubicBezTo>
                    <a:pt x="172" y="323"/>
                    <a:pt x="172" y="323"/>
                    <a:pt x="172" y="323"/>
                  </a:cubicBezTo>
                  <a:cubicBezTo>
                    <a:pt x="172" y="322"/>
                    <a:pt x="172" y="322"/>
                    <a:pt x="172" y="322"/>
                  </a:cubicBezTo>
                  <a:cubicBezTo>
                    <a:pt x="174" y="322"/>
                    <a:pt x="174" y="322"/>
                    <a:pt x="174" y="322"/>
                  </a:cubicBezTo>
                  <a:cubicBezTo>
                    <a:pt x="174" y="321"/>
                    <a:pt x="174" y="321"/>
                    <a:pt x="174" y="321"/>
                  </a:cubicBezTo>
                  <a:cubicBezTo>
                    <a:pt x="175" y="321"/>
                    <a:pt x="175" y="321"/>
                    <a:pt x="175" y="321"/>
                  </a:cubicBezTo>
                  <a:cubicBezTo>
                    <a:pt x="175" y="319"/>
                    <a:pt x="175" y="319"/>
                    <a:pt x="175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76" y="318"/>
                    <a:pt x="176" y="318"/>
                    <a:pt x="176" y="318"/>
                  </a:cubicBezTo>
                  <a:cubicBezTo>
                    <a:pt x="179" y="318"/>
                    <a:pt x="178" y="318"/>
                    <a:pt x="179" y="318"/>
                  </a:cubicBezTo>
                  <a:cubicBezTo>
                    <a:pt x="179" y="316"/>
                    <a:pt x="179" y="316"/>
                    <a:pt x="179" y="316"/>
                  </a:cubicBezTo>
                  <a:cubicBezTo>
                    <a:pt x="180" y="316"/>
                    <a:pt x="180" y="316"/>
                    <a:pt x="180" y="316"/>
                  </a:cubicBezTo>
                  <a:cubicBezTo>
                    <a:pt x="180" y="315"/>
                    <a:pt x="180" y="315"/>
                    <a:pt x="180" y="315"/>
                  </a:cubicBezTo>
                  <a:cubicBezTo>
                    <a:pt x="183" y="315"/>
                    <a:pt x="182" y="315"/>
                    <a:pt x="182" y="315"/>
                  </a:cubicBezTo>
                  <a:cubicBezTo>
                    <a:pt x="182" y="314"/>
                    <a:pt x="182" y="314"/>
                    <a:pt x="182" y="314"/>
                  </a:cubicBezTo>
                  <a:cubicBezTo>
                    <a:pt x="182" y="315"/>
                    <a:pt x="182" y="315"/>
                    <a:pt x="182" y="315"/>
                  </a:cubicBezTo>
                  <a:cubicBezTo>
                    <a:pt x="185" y="315"/>
                    <a:pt x="184" y="315"/>
                    <a:pt x="185" y="315"/>
                  </a:cubicBezTo>
                  <a:cubicBezTo>
                    <a:pt x="185" y="314"/>
                    <a:pt x="185" y="314"/>
                    <a:pt x="185" y="314"/>
                  </a:cubicBezTo>
                  <a:cubicBezTo>
                    <a:pt x="185" y="315"/>
                    <a:pt x="185" y="315"/>
                    <a:pt x="185" y="315"/>
                  </a:cubicBezTo>
                  <a:cubicBezTo>
                    <a:pt x="187" y="315"/>
                    <a:pt x="188" y="315"/>
                    <a:pt x="188" y="315"/>
                  </a:cubicBezTo>
                  <a:cubicBezTo>
                    <a:pt x="188" y="312"/>
                    <a:pt x="187" y="312"/>
                    <a:pt x="187" y="311"/>
                  </a:cubicBezTo>
                  <a:cubicBezTo>
                    <a:pt x="188" y="311"/>
                    <a:pt x="188" y="311"/>
                    <a:pt x="188" y="311"/>
                  </a:cubicBezTo>
                  <a:cubicBezTo>
                    <a:pt x="188" y="310"/>
                    <a:pt x="188" y="310"/>
                    <a:pt x="188" y="310"/>
                  </a:cubicBezTo>
                  <a:cubicBezTo>
                    <a:pt x="191" y="310"/>
                    <a:pt x="192" y="310"/>
                    <a:pt x="192" y="310"/>
                  </a:cubicBezTo>
                  <a:cubicBezTo>
                    <a:pt x="192" y="313"/>
                    <a:pt x="192" y="312"/>
                    <a:pt x="192" y="312"/>
                  </a:cubicBezTo>
                  <a:cubicBezTo>
                    <a:pt x="195" y="312"/>
                    <a:pt x="194" y="312"/>
                    <a:pt x="194" y="312"/>
                  </a:cubicBezTo>
                  <a:cubicBezTo>
                    <a:pt x="194" y="314"/>
                    <a:pt x="194" y="314"/>
                    <a:pt x="194" y="314"/>
                  </a:cubicBezTo>
                  <a:cubicBezTo>
                    <a:pt x="197" y="313"/>
                    <a:pt x="197" y="312"/>
                    <a:pt x="198" y="312"/>
                  </a:cubicBezTo>
                  <a:cubicBezTo>
                    <a:pt x="198" y="314"/>
                    <a:pt x="198" y="314"/>
                    <a:pt x="198" y="314"/>
                  </a:cubicBezTo>
                  <a:cubicBezTo>
                    <a:pt x="201" y="313"/>
                    <a:pt x="201" y="312"/>
                    <a:pt x="202" y="312"/>
                  </a:cubicBezTo>
                  <a:cubicBezTo>
                    <a:pt x="202" y="314"/>
                    <a:pt x="202" y="314"/>
                    <a:pt x="202" y="314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204" y="316"/>
                    <a:pt x="204" y="316"/>
                    <a:pt x="204" y="316"/>
                  </a:cubicBezTo>
                  <a:cubicBezTo>
                    <a:pt x="206" y="316"/>
                    <a:pt x="207" y="316"/>
                    <a:pt x="207" y="316"/>
                  </a:cubicBezTo>
                  <a:cubicBezTo>
                    <a:pt x="207" y="319"/>
                    <a:pt x="207" y="320"/>
                    <a:pt x="207" y="321"/>
                  </a:cubicBezTo>
                  <a:cubicBezTo>
                    <a:pt x="208" y="321"/>
                    <a:pt x="208" y="321"/>
                    <a:pt x="208" y="321"/>
                  </a:cubicBezTo>
                  <a:cubicBezTo>
                    <a:pt x="208" y="322"/>
                    <a:pt x="208" y="322"/>
                    <a:pt x="208" y="322"/>
                  </a:cubicBezTo>
                  <a:cubicBezTo>
                    <a:pt x="211" y="322"/>
                    <a:pt x="210" y="322"/>
                    <a:pt x="211" y="322"/>
                  </a:cubicBezTo>
                  <a:cubicBezTo>
                    <a:pt x="211" y="319"/>
                    <a:pt x="211" y="320"/>
                    <a:pt x="211" y="319"/>
                  </a:cubicBezTo>
                  <a:cubicBezTo>
                    <a:pt x="212" y="319"/>
                    <a:pt x="212" y="319"/>
                    <a:pt x="212" y="319"/>
                  </a:cubicBezTo>
                  <a:cubicBezTo>
                    <a:pt x="212" y="318"/>
                    <a:pt x="212" y="318"/>
                    <a:pt x="212" y="318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9"/>
                    <a:pt x="213" y="319"/>
                    <a:pt x="213" y="319"/>
                  </a:cubicBezTo>
                  <a:cubicBezTo>
                    <a:pt x="216" y="319"/>
                    <a:pt x="215" y="319"/>
                    <a:pt x="215" y="319"/>
                  </a:cubicBezTo>
                  <a:cubicBezTo>
                    <a:pt x="215" y="321"/>
                    <a:pt x="215" y="321"/>
                    <a:pt x="215" y="321"/>
                  </a:cubicBezTo>
                  <a:cubicBezTo>
                    <a:pt x="217" y="321"/>
                    <a:pt x="217" y="321"/>
                    <a:pt x="217" y="321"/>
                  </a:cubicBezTo>
                  <a:cubicBezTo>
                    <a:pt x="217" y="322"/>
                    <a:pt x="217" y="322"/>
                    <a:pt x="217" y="322"/>
                  </a:cubicBezTo>
                  <a:cubicBezTo>
                    <a:pt x="218" y="322"/>
                    <a:pt x="218" y="322"/>
                    <a:pt x="218" y="322"/>
                  </a:cubicBezTo>
                  <a:cubicBezTo>
                    <a:pt x="218" y="323"/>
                    <a:pt x="218" y="323"/>
                    <a:pt x="218" y="323"/>
                  </a:cubicBezTo>
                  <a:cubicBezTo>
                    <a:pt x="219" y="323"/>
                    <a:pt x="219" y="323"/>
                    <a:pt x="219" y="323"/>
                  </a:cubicBezTo>
                  <a:cubicBezTo>
                    <a:pt x="219" y="322"/>
                    <a:pt x="219" y="322"/>
                    <a:pt x="219" y="322"/>
                  </a:cubicBezTo>
                  <a:cubicBezTo>
                    <a:pt x="220" y="322"/>
                    <a:pt x="220" y="322"/>
                    <a:pt x="220" y="322"/>
                  </a:cubicBezTo>
                  <a:cubicBezTo>
                    <a:pt x="220" y="321"/>
                    <a:pt x="220" y="321"/>
                    <a:pt x="220" y="321"/>
                  </a:cubicBezTo>
                  <a:cubicBezTo>
                    <a:pt x="223" y="323"/>
                    <a:pt x="224" y="321"/>
                    <a:pt x="225" y="322"/>
                  </a:cubicBezTo>
                  <a:cubicBezTo>
                    <a:pt x="225" y="323"/>
                    <a:pt x="225" y="323"/>
                    <a:pt x="225" y="323"/>
                  </a:cubicBezTo>
                  <a:cubicBezTo>
                    <a:pt x="229" y="323"/>
                    <a:pt x="227" y="320"/>
                    <a:pt x="227" y="321"/>
                  </a:cubicBezTo>
                  <a:cubicBezTo>
                    <a:pt x="226" y="321"/>
                    <a:pt x="226" y="321"/>
                    <a:pt x="226" y="321"/>
                  </a:cubicBezTo>
                  <a:cubicBezTo>
                    <a:pt x="226" y="318"/>
                    <a:pt x="226" y="317"/>
                    <a:pt x="226" y="317"/>
                  </a:cubicBezTo>
                  <a:cubicBezTo>
                    <a:pt x="227" y="317"/>
                    <a:pt x="227" y="317"/>
                    <a:pt x="227" y="317"/>
                  </a:cubicBezTo>
                  <a:cubicBezTo>
                    <a:pt x="227" y="314"/>
                    <a:pt x="227" y="315"/>
                    <a:pt x="227" y="315"/>
                  </a:cubicBezTo>
                  <a:cubicBezTo>
                    <a:pt x="229" y="315"/>
                    <a:pt x="229" y="315"/>
                    <a:pt x="229" y="315"/>
                  </a:cubicBezTo>
                  <a:cubicBezTo>
                    <a:pt x="227" y="314"/>
                    <a:pt x="227" y="314"/>
                    <a:pt x="227" y="314"/>
                  </a:cubicBezTo>
                  <a:cubicBezTo>
                    <a:pt x="229" y="312"/>
                    <a:pt x="229" y="313"/>
                    <a:pt x="230" y="312"/>
                  </a:cubicBezTo>
                  <a:cubicBezTo>
                    <a:pt x="230" y="311"/>
                    <a:pt x="230" y="311"/>
                    <a:pt x="230" y="311"/>
                  </a:cubicBezTo>
                  <a:cubicBezTo>
                    <a:pt x="231" y="311"/>
                    <a:pt x="231" y="311"/>
                    <a:pt x="231" y="311"/>
                  </a:cubicBezTo>
                  <a:cubicBezTo>
                    <a:pt x="231" y="310"/>
                    <a:pt x="231" y="310"/>
                    <a:pt x="231" y="310"/>
                  </a:cubicBezTo>
                  <a:cubicBezTo>
                    <a:pt x="234" y="310"/>
                    <a:pt x="235" y="310"/>
                    <a:pt x="236" y="310"/>
                  </a:cubicBezTo>
                  <a:cubicBezTo>
                    <a:pt x="236" y="309"/>
                    <a:pt x="236" y="309"/>
                    <a:pt x="236" y="309"/>
                  </a:cubicBezTo>
                  <a:cubicBezTo>
                    <a:pt x="237" y="309"/>
                    <a:pt x="237" y="309"/>
                    <a:pt x="237" y="309"/>
                  </a:cubicBezTo>
                  <a:cubicBezTo>
                    <a:pt x="237" y="310"/>
                    <a:pt x="237" y="310"/>
                    <a:pt x="237" y="310"/>
                  </a:cubicBezTo>
                  <a:cubicBezTo>
                    <a:pt x="240" y="310"/>
                    <a:pt x="239" y="310"/>
                    <a:pt x="239" y="310"/>
                  </a:cubicBezTo>
                  <a:cubicBezTo>
                    <a:pt x="239" y="309"/>
                    <a:pt x="239" y="309"/>
                    <a:pt x="239" y="309"/>
                  </a:cubicBezTo>
                  <a:cubicBezTo>
                    <a:pt x="239" y="310"/>
                    <a:pt x="239" y="310"/>
                    <a:pt x="239" y="310"/>
                  </a:cubicBezTo>
                  <a:cubicBezTo>
                    <a:pt x="242" y="310"/>
                    <a:pt x="241" y="310"/>
                    <a:pt x="242" y="310"/>
                  </a:cubicBezTo>
                  <a:cubicBezTo>
                    <a:pt x="242" y="307"/>
                    <a:pt x="242" y="308"/>
                    <a:pt x="242" y="308"/>
                  </a:cubicBezTo>
                  <a:cubicBezTo>
                    <a:pt x="244" y="308"/>
                    <a:pt x="244" y="308"/>
                    <a:pt x="244" y="308"/>
                  </a:cubicBezTo>
                  <a:cubicBezTo>
                    <a:pt x="244" y="305"/>
                    <a:pt x="244" y="303"/>
                    <a:pt x="244" y="303"/>
                  </a:cubicBezTo>
                  <a:cubicBezTo>
                    <a:pt x="247" y="303"/>
                    <a:pt x="246" y="303"/>
                    <a:pt x="246" y="303"/>
                  </a:cubicBezTo>
                  <a:cubicBezTo>
                    <a:pt x="246" y="300"/>
                    <a:pt x="246" y="300"/>
                    <a:pt x="246" y="299"/>
                  </a:cubicBezTo>
                  <a:cubicBezTo>
                    <a:pt x="245" y="299"/>
                    <a:pt x="245" y="299"/>
                    <a:pt x="245" y="299"/>
                  </a:cubicBezTo>
                  <a:cubicBezTo>
                    <a:pt x="245" y="297"/>
                    <a:pt x="245" y="296"/>
                    <a:pt x="245" y="296"/>
                  </a:cubicBezTo>
                  <a:cubicBezTo>
                    <a:pt x="246" y="296"/>
                    <a:pt x="246" y="296"/>
                    <a:pt x="246" y="296"/>
                  </a:cubicBezTo>
                  <a:cubicBezTo>
                    <a:pt x="246" y="293"/>
                    <a:pt x="246" y="292"/>
                    <a:pt x="246" y="292"/>
                  </a:cubicBezTo>
                  <a:cubicBezTo>
                    <a:pt x="249" y="293"/>
                    <a:pt x="251" y="291"/>
                    <a:pt x="251" y="291"/>
                  </a:cubicBezTo>
                  <a:cubicBezTo>
                    <a:pt x="252" y="292"/>
                    <a:pt x="252" y="292"/>
                    <a:pt x="252" y="292"/>
                  </a:cubicBezTo>
                  <a:cubicBezTo>
                    <a:pt x="252" y="291"/>
                    <a:pt x="252" y="291"/>
                    <a:pt x="252" y="291"/>
                  </a:cubicBezTo>
                  <a:cubicBezTo>
                    <a:pt x="255" y="291"/>
                    <a:pt x="256" y="291"/>
                    <a:pt x="256" y="291"/>
                  </a:cubicBezTo>
                  <a:cubicBezTo>
                    <a:pt x="256" y="290"/>
                    <a:pt x="256" y="290"/>
                    <a:pt x="256" y="290"/>
                  </a:cubicBezTo>
                  <a:cubicBezTo>
                    <a:pt x="257" y="290"/>
                    <a:pt x="257" y="290"/>
                    <a:pt x="257" y="290"/>
                  </a:cubicBezTo>
                  <a:cubicBezTo>
                    <a:pt x="258" y="284"/>
                    <a:pt x="264" y="287"/>
                    <a:pt x="261" y="282"/>
                  </a:cubicBezTo>
                  <a:cubicBezTo>
                    <a:pt x="262" y="282"/>
                    <a:pt x="262" y="282"/>
                    <a:pt x="262" y="282"/>
                  </a:cubicBezTo>
                  <a:cubicBezTo>
                    <a:pt x="262" y="280"/>
                    <a:pt x="262" y="280"/>
                    <a:pt x="262" y="280"/>
                  </a:cubicBezTo>
                  <a:cubicBezTo>
                    <a:pt x="263" y="280"/>
                    <a:pt x="263" y="280"/>
                    <a:pt x="263" y="280"/>
                  </a:cubicBezTo>
                  <a:cubicBezTo>
                    <a:pt x="263" y="278"/>
                    <a:pt x="263" y="278"/>
                    <a:pt x="263" y="278"/>
                  </a:cubicBezTo>
                  <a:cubicBezTo>
                    <a:pt x="262" y="278"/>
                    <a:pt x="262" y="278"/>
                    <a:pt x="262" y="278"/>
                  </a:cubicBezTo>
                  <a:cubicBezTo>
                    <a:pt x="261" y="274"/>
                    <a:pt x="260" y="273"/>
                    <a:pt x="261" y="271"/>
                  </a:cubicBezTo>
                  <a:cubicBezTo>
                    <a:pt x="258" y="271"/>
                    <a:pt x="258" y="271"/>
                    <a:pt x="258" y="271"/>
                  </a:cubicBezTo>
                  <a:cubicBezTo>
                    <a:pt x="258" y="270"/>
                    <a:pt x="258" y="270"/>
                    <a:pt x="258" y="270"/>
                  </a:cubicBezTo>
                  <a:cubicBezTo>
                    <a:pt x="257" y="270"/>
                    <a:pt x="257" y="270"/>
                    <a:pt x="257" y="270"/>
                  </a:cubicBezTo>
                  <a:cubicBezTo>
                    <a:pt x="257" y="267"/>
                    <a:pt x="257" y="268"/>
                    <a:pt x="257" y="267"/>
                  </a:cubicBezTo>
                  <a:cubicBezTo>
                    <a:pt x="256" y="267"/>
                    <a:pt x="256" y="267"/>
                    <a:pt x="256" y="267"/>
                  </a:cubicBezTo>
                  <a:cubicBezTo>
                    <a:pt x="256" y="266"/>
                    <a:pt x="256" y="266"/>
                    <a:pt x="256" y="266"/>
                  </a:cubicBezTo>
                  <a:cubicBezTo>
                    <a:pt x="253" y="266"/>
                    <a:pt x="254" y="266"/>
                    <a:pt x="253" y="266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2" y="265"/>
                    <a:pt x="252" y="265"/>
                    <a:pt x="252" y="265"/>
                  </a:cubicBezTo>
                  <a:cubicBezTo>
                    <a:pt x="253" y="265"/>
                    <a:pt x="253" y="265"/>
                    <a:pt x="253" y="265"/>
                  </a:cubicBezTo>
                  <a:cubicBezTo>
                    <a:pt x="253" y="264"/>
                    <a:pt x="253" y="264"/>
                    <a:pt x="253" y="264"/>
                  </a:cubicBezTo>
                  <a:cubicBezTo>
                    <a:pt x="257" y="263"/>
                    <a:pt x="258" y="259"/>
                    <a:pt x="258" y="259"/>
                  </a:cubicBezTo>
                  <a:cubicBezTo>
                    <a:pt x="261" y="258"/>
                    <a:pt x="261" y="257"/>
                    <a:pt x="262" y="258"/>
                  </a:cubicBezTo>
                  <a:cubicBezTo>
                    <a:pt x="262" y="259"/>
                    <a:pt x="262" y="259"/>
                    <a:pt x="262" y="259"/>
                  </a:cubicBezTo>
                  <a:cubicBezTo>
                    <a:pt x="266" y="259"/>
                    <a:pt x="267" y="257"/>
                    <a:pt x="269" y="258"/>
                  </a:cubicBezTo>
                  <a:cubicBezTo>
                    <a:pt x="269" y="255"/>
                    <a:pt x="269" y="256"/>
                    <a:pt x="269" y="255"/>
                  </a:cubicBezTo>
                  <a:cubicBezTo>
                    <a:pt x="270" y="255"/>
                    <a:pt x="270" y="255"/>
                    <a:pt x="270" y="255"/>
                  </a:cubicBezTo>
                  <a:cubicBezTo>
                    <a:pt x="270" y="253"/>
                    <a:pt x="270" y="253"/>
                    <a:pt x="270" y="253"/>
                  </a:cubicBezTo>
                  <a:cubicBezTo>
                    <a:pt x="271" y="253"/>
                    <a:pt x="271" y="253"/>
                    <a:pt x="271" y="253"/>
                  </a:cubicBezTo>
                  <a:cubicBezTo>
                    <a:pt x="271" y="252"/>
                    <a:pt x="271" y="252"/>
                    <a:pt x="271" y="252"/>
                  </a:cubicBezTo>
                  <a:cubicBezTo>
                    <a:pt x="274" y="252"/>
                    <a:pt x="273" y="252"/>
                    <a:pt x="274" y="252"/>
                  </a:cubicBezTo>
                  <a:cubicBezTo>
                    <a:pt x="274" y="251"/>
                    <a:pt x="274" y="251"/>
                    <a:pt x="274" y="251"/>
                  </a:cubicBezTo>
                  <a:cubicBezTo>
                    <a:pt x="276" y="251"/>
                    <a:pt x="276" y="251"/>
                    <a:pt x="276" y="251"/>
                  </a:cubicBezTo>
                  <a:cubicBezTo>
                    <a:pt x="276" y="248"/>
                    <a:pt x="276" y="249"/>
                    <a:pt x="276" y="248"/>
                  </a:cubicBezTo>
                  <a:cubicBezTo>
                    <a:pt x="275" y="248"/>
                    <a:pt x="275" y="248"/>
                    <a:pt x="275" y="248"/>
                  </a:cubicBezTo>
                  <a:cubicBezTo>
                    <a:pt x="275" y="247"/>
                    <a:pt x="275" y="247"/>
                    <a:pt x="275" y="247"/>
                  </a:cubicBezTo>
                  <a:cubicBezTo>
                    <a:pt x="278" y="247"/>
                    <a:pt x="277" y="247"/>
                    <a:pt x="277" y="247"/>
                  </a:cubicBezTo>
                  <a:cubicBezTo>
                    <a:pt x="277" y="248"/>
                    <a:pt x="277" y="248"/>
                    <a:pt x="277" y="248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8" y="247"/>
                    <a:pt x="278" y="247"/>
                    <a:pt x="278" y="247"/>
                  </a:cubicBezTo>
                  <a:cubicBezTo>
                    <a:pt x="280" y="247"/>
                    <a:pt x="280" y="247"/>
                    <a:pt x="280" y="247"/>
                  </a:cubicBezTo>
                  <a:cubicBezTo>
                    <a:pt x="280" y="246"/>
                    <a:pt x="280" y="246"/>
                    <a:pt x="280" y="246"/>
                  </a:cubicBezTo>
                  <a:cubicBezTo>
                    <a:pt x="281" y="246"/>
                    <a:pt x="281" y="246"/>
                    <a:pt x="281" y="246"/>
                  </a:cubicBezTo>
                  <a:cubicBezTo>
                    <a:pt x="281" y="245"/>
                    <a:pt x="281" y="245"/>
                    <a:pt x="281" y="245"/>
                  </a:cubicBezTo>
                  <a:cubicBezTo>
                    <a:pt x="282" y="245"/>
                    <a:pt x="282" y="245"/>
                    <a:pt x="282" y="245"/>
                  </a:cubicBezTo>
                  <a:cubicBezTo>
                    <a:pt x="282" y="242"/>
                    <a:pt x="282" y="241"/>
                    <a:pt x="282" y="241"/>
                  </a:cubicBezTo>
                  <a:cubicBezTo>
                    <a:pt x="279" y="242"/>
                    <a:pt x="278" y="240"/>
                    <a:pt x="278" y="240"/>
                  </a:cubicBezTo>
                  <a:cubicBezTo>
                    <a:pt x="282" y="240"/>
                    <a:pt x="280" y="237"/>
                    <a:pt x="281" y="238"/>
                  </a:cubicBezTo>
                  <a:cubicBezTo>
                    <a:pt x="283" y="238"/>
                    <a:pt x="283" y="238"/>
                    <a:pt x="283" y="238"/>
                  </a:cubicBezTo>
                  <a:cubicBezTo>
                    <a:pt x="283" y="236"/>
                    <a:pt x="283" y="236"/>
                    <a:pt x="283" y="236"/>
                  </a:cubicBezTo>
                  <a:cubicBezTo>
                    <a:pt x="286" y="236"/>
                    <a:pt x="286" y="235"/>
                    <a:pt x="287" y="235"/>
                  </a:cubicBezTo>
                  <a:cubicBezTo>
                    <a:pt x="286" y="231"/>
                    <a:pt x="290" y="233"/>
                    <a:pt x="291" y="233"/>
                  </a:cubicBezTo>
                  <a:cubicBezTo>
                    <a:pt x="291" y="232"/>
                    <a:pt x="291" y="232"/>
                    <a:pt x="291" y="232"/>
                  </a:cubicBezTo>
                  <a:cubicBezTo>
                    <a:pt x="291" y="233"/>
                    <a:pt x="291" y="233"/>
                    <a:pt x="291" y="233"/>
                  </a:cubicBezTo>
                  <a:cubicBezTo>
                    <a:pt x="293" y="233"/>
                    <a:pt x="293" y="233"/>
                    <a:pt x="293" y="233"/>
                  </a:cubicBezTo>
                  <a:cubicBezTo>
                    <a:pt x="293" y="232"/>
                    <a:pt x="293" y="232"/>
                    <a:pt x="293" y="232"/>
                  </a:cubicBezTo>
                  <a:cubicBezTo>
                    <a:pt x="295" y="232"/>
                    <a:pt x="296" y="232"/>
                    <a:pt x="296" y="23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31"/>
                    <a:pt x="298" y="233"/>
                    <a:pt x="299" y="233"/>
                  </a:cubicBezTo>
                  <a:cubicBezTo>
                    <a:pt x="300" y="233"/>
                    <a:pt x="300" y="233"/>
                    <a:pt x="300" y="233"/>
                  </a:cubicBezTo>
                  <a:cubicBezTo>
                    <a:pt x="300" y="236"/>
                    <a:pt x="298" y="236"/>
                    <a:pt x="299" y="236"/>
                  </a:cubicBezTo>
                  <a:cubicBezTo>
                    <a:pt x="300" y="236"/>
                    <a:pt x="300" y="236"/>
                    <a:pt x="300" y="236"/>
                  </a:cubicBezTo>
                  <a:cubicBezTo>
                    <a:pt x="300" y="238"/>
                    <a:pt x="300" y="238"/>
                    <a:pt x="300" y="238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299" y="239"/>
                    <a:pt x="299" y="239"/>
                    <a:pt x="299" y="239"/>
                  </a:cubicBezTo>
                  <a:cubicBezTo>
                    <a:pt x="300" y="239"/>
                    <a:pt x="300" y="239"/>
                    <a:pt x="300" y="239"/>
                  </a:cubicBezTo>
                  <a:cubicBezTo>
                    <a:pt x="300" y="241"/>
                    <a:pt x="300" y="242"/>
                    <a:pt x="300" y="242"/>
                  </a:cubicBezTo>
                  <a:cubicBezTo>
                    <a:pt x="301" y="242"/>
                    <a:pt x="301" y="242"/>
                    <a:pt x="301" y="242"/>
                  </a:cubicBezTo>
                  <a:cubicBezTo>
                    <a:pt x="298" y="246"/>
                    <a:pt x="301" y="251"/>
                    <a:pt x="300" y="254"/>
                  </a:cubicBezTo>
                  <a:cubicBezTo>
                    <a:pt x="299" y="254"/>
                    <a:pt x="299" y="254"/>
                    <a:pt x="299" y="254"/>
                  </a:cubicBezTo>
                  <a:cubicBezTo>
                    <a:pt x="299" y="255"/>
                    <a:pt x="299" y="255"/>
                    <a:pt x="299" y="255"/>
                  </a:cubicBezTo>
                  <a:cubicBezTo>
                    <a:pt x="296" y="255"/>
                    <a:pt x="296" y="255"/>
                    <a:pt x="296" y="255"/>
                  </a:cubicBezTo>
                  <a:cubicBezTo>
                    <a:pt x="296" y="258"/>
                    <a:pt x="296" y="259"/>
                    <a:pt x="296" y="259"/>
                  </a:cubicBezTo>
                  <a:cubicBezTo>
                    <a:pt x="295" y="259"/>
                    <a:pt x="295" y="259"/>
                    <a:pt x="295" y="259"/>
                  </a:cubicBezTo>
                  <a:cubicBezTo>
                    <a:pt x="295" y="262"/>
                    <a:pt x="295" y="261"/>
                    <a:pt x="295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7" y="264"/>
                    <a:pt x="298" y="264"/>
                    <a:pt x="297" y="265"/>
                  </a:cubicBezTo>
                  <a:cubicBezTo>
                    <a:pt x="299" y="265"/>
                    <a:pt x="299" y="265"/>
                    <a:pt x="299" y="265"/>
                  </a:cubicBezTo>
                  <a:cubicBezTo>
                    <a:pt x="295" y="268"/>
                    <a:pt x="296" y="268"/>
                    <a:pt x="296" y="268"/>
                  </a:cubicBezTo>
                  <a:cubicBezTo>
                    <a:pt x="299" y="268"/>
                    <a:pt x="298" y="268"/>
                    <a:pt x="299" y="268"/>
                  </a:cubicBezTo>
                  <a:cubicBezTo>
                    <a:pt x="299" y="271"/>
                    <a:pt x="299" y="271"/>
                    <a:pt x="299" y="271"/>
                  </a:cubicBezTo>
                  <a:cubicBezTo>
                    <a:pt x="303" y="271"/>
                    <a:pt x="305" y="274"/>
                    <a:pt x="307" y="273"/>
                  </a:cubicBezTo>
                  <a:cubicBezTo>
                    <a:pt x="307" y="276"/>
                    <a:pt x="307" y="277"/>
                    <a:pt x="307" y="277"/>
                  </a:cubicBezTo>
                  <a:cubicBezTo>
                    <a:pt x="310" y="277"/>
                    <a:pt x="309" y="279"/>
                    <a:pt x="309" y="279"/>
                  </a:cubicBezTo>
                  <a:cubicBezTo>
                    <a:pt x="313" y="279"/>
                    <a:pt x="311" y="283"/>
                    <a:pt x="312" y="284"/>
                  </a:cubicBezTo>
                  <a:cubicBezTo>
                    <a:pt x="313" y="284"/>
                    <a:pt x="313" y="284"/>
                    <a:pt x="313" y="284"/>
                  </a:cubicBezTo>
                  <a:cubicBezTo>
                    <a:pt x="313" y="283"/>
                    <a:pt x="313" y="283"/>
                    <a:pt x="313" y="283"/>
                  </a:cubicBezTo>
                  <a:cubicBezTo>
                    <a:pt x="313" y="284"/>
                    <a:pt x="313" y="284"/>
                    <a:pt x="313" y="284"/>
                  </a:cubicBezTo>
                  <a:cubicBezTo>
                    <a:pt x="316" y="284"/>
                    <a:pt x="315" y="284"/>
                    <a:pt x="315" y="284"/>
                  </a:cubicBezTo>
                  <a:cubicBezTo>
                    <a:pt x="315" y="287"/>
                    <a:pt x="315" y="286"/>
                    <a:pt x="315" y="286"/>
                  </a:cubicBezTo>
                  <a:cubicBezTo>
                    <a:pt x="314" y="286"/>
                    <a:pt x="314" y="286"/>
                    <a:pt x="314" y="286"/>
                  </a:cubicBezTo>
                  <a:cubicBezTo>
                    <a:pt x="314" y="287"/>
                    <a:pt x="314" y="287"/>
                    <a:pt x="314" y="287"/>
                  </a:cubicBezTo>
                  <a:cubicBezTo>
                    <a:pt x="315" y="287"/>
                    <a:pt x="315" y="287"/>
                    <a:pt x="315" y="287"/>
                  </a:cubicBezTo>
                  <a:cubicBezTo>
                    <a:pt x="315" y="289"/>
                    <a:pt x="315" y="289"/>
                    <a:pt x="315" y="289"/>
                  </a:cubicBezTo>
                  <a:cubicBezTo>
                    <a:pt x="316" y="289"/>
                    <a:pt x="316" y="289"/>
                    <a:pt x="316" y="289"/>
                  </a:cubicBezTo>
                  <a:cubicBezTo>
                    <a:pt x="316" y="290"/>
                    <a:pt x="316" y="290"/>
                    <a:pt x="316" y="290"/>
                  </a:cubicBezTo>
                  <a:cubicBezTo>
                    <a:pt x="322" y="289"/>
                    <a:pt x="321" y="291"/>
                    <a:pt x="321" y="292"/>
                  </a:cubicBezTo>
                  <a:cubicBezTo>
                    <a:pt x="324" y="292"/>
                    <a:pt x="324" y="292"/>
                    <a:pt x="325" y="292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9" y="294"/>
                    <a:pt x="330" y="290"/>
                    <a:pt x="332" y="291"/>
                  </a:cubicBezTo>
                  <a:cubicBezTo>
                    <a:pt x="332" y="292"/>
                    <a:pt x="332" y="292"/>
                    <a:pt x="332" y="292"/>
                  </a:cubicBezTo>
                  <a:cubicBezTo>
                    <a:pt x="333" y="292"/>
                    <a:pt x="333" y="292"/>
                    <a:pt x="333" y="292"/>
                  </a:cubicBezTo>
                  <a:cubicBezTo>
                    <a:pt x="333" y="293"/>
                    <a:pt x="333" y="293"/>
                    <a:pt x="333" y="293"/>
                  </a:cubicBezTo>
                  <a:cubicBezTo>
                    <a:pt x="334" y="293"/>
                    <a:pt x="334" y="293"/>
                    <a:pt x="334" y="293"/>
                  </a:cubicBezTo>
                  <a:cubicBezTo>
                    <a:pt x="334" y="295"/>
                    <a:pt x="334" y="295"/>
                    <a:pt x="334" y="295"/>
                  </a:cubicBezTo>
                  <a:cubicBezTo>
                    <a:pt x="337" y="295"/>
                    <a:pt x="336" y="295"/>
                    <a:pt x="336" y="295"/>
                  </a:cubicBezTo>
                  <a:cubicBezTo>
                    <a:pt x="336" y="296"/>
                    <a:pt x="336" y="296"/>
                    <a:pt x="336" y="296"/>
                  </a:cubicBezTo>
                  <a:cubicBezTo>
                    <a:pt x="338" y="296"/>
                    <a:pt x="338" y="296"/>
                    <a:pt x="338" y="296"/>
                  </a:cubicBezTo>
                  <a:cubicBezTo>
                    <a:pt x="338" y="295"/>
                    <a:pt x="338" y="295"/>
                    <a:pt x="338" y="295"/>
                  </a:cubicBezTo>
                  <a:cubicBezTo>
                    <a:pt x="340" y="295"/>
                    <a:pt x="340" y="295"/>
                    <a:pt x="340" y="295"/>
                  </a:cubicBezTo>
                  <a:cubicBezTo>
                    <a:pt x="340" y="296"/>
                    <a:pt x="340" y="296"/>
                    <a:pt x="340" y="296"/>
                  </a:cubicBezTo>
                  <a:cubicBezTo>
                    <a:pt x="341" y="296"/>
                    <a:pt x="341" y="296"/>
                    <a:pt x="341" y="296"/>
                  </a:cubicBezTo>
                  <a:cubicBezTo>
                    <a:pt x="341" y="297"/>
                    <a:pt x="341" y="297"/>
                    <a:pt x="341" y="297"/>
                  </a:cubicBezTo>
                  <a:cubicBezTo>
                    <a:pt x="342" y="297"/>
                    <a:pt x="342" y="297"/>
                    <a:pt x="342" y="297"/>
                  </a:cubicBezTo>
                  <a:cubicBezTo>
                    <a:pt x="342" y="298"/>
                    <a:pt x="342" y="298"/>
                    <a:pt x="342" y="298"/>
                  </a:cubicBezTo>
                  <a:cubicBezTo>
                    <a:pt x="345" y="298"/>
                    <a:pt x="344" y="298"/>
                    <a:pt x="345" y="298"/>
                  </a:cubicBezTo>
                  <a:cubicBezTo>
                    <a:pt x="345" y="302"/>
                    <a:pt x="343" y="303"/>
                    <a:pt x="342" y="303"/>
                  </a:cubicBezTo>
                  <a:cubicBezTo>
                    <a:pt x="342" y="304"/>
                    <a:pt x="342" y="304"/>
                    <a:pt x="342" y="304"/>
                  </a:cubicBezTo>
                  <a:cubicBezTo>
                    <a:pt x="341" y="304"/>
                    <a:pt x="341" y="304"/>
                    <a:pt x="341" y="304"/>
                  </a:cubicBezTo>
                  <a:cubicBezTo>
                    <a:pt x="341" y="305"/>
                    <a:pt x="341" y="305"/>
                    <a:pt x="341" y="305"/>
                  </a:cubicBezTo>
                  <a:cubicBezTo>
                    <a:pt x="342" y="305"/>
                    <a:pt x="342" y="305"/>
                    <a:pt x="342" y="305"/>
                  </a:cubicBezTo>
                  <a:cubicBezTo>
                    <a:pt x="341" y="305"/>
                    <a:pt x="341" y="305"/>
                    <a:pt x="341" y="305"/>
                  </a:cubicBezTo>
                  <a:cubicBezTo>
                    <a:pt x="341" y="306"/>
                    <a:pt x="341" y="306"/>
                    <a:pt x="341" y="306"/>
                  </a:cubicBezTo>
                  <a:cubicBezTo>
                    <a:pt x="340" y="306"/>
                    <a:pt x="340" y="306"/>
                    <a:pt x="340" y="306"/>
                  </a:cubicBezTo>
                  <a:cubicBezTo>
                    <a:pt x="340" y="308"/>
                    <a:pt x="340" y="308"/>
                    <a:pt x="340" y="308"/>
                  </a:cubicBezTo>
                  <a:cubicBezTo>
                    <a:pt x="339" y="308"/>
                    <a:pt x="339" y="308"/>
                    <a:pt x="339" y="308"/>
                  </a:cubicBezTo>
                  <a:cubicBezTo>
                    <a:pt x="339" y="309"/>
                    <a:pt x="339" y="309"/>
                    <a:pt x="339" y="309"/>
                  </a:cubicBezTo>
                  <a:cubicBezTo>
                    <a:pt x="338" y="309"/>
                    <a:pt x="338" y="309"/>
                    <a:pt x="338" y="309"/>
                  </a:cubicBezTo>
                  <a:cubicBezTo>
                    <a:pt x="337" y="312"/>
                    <a:pt x="336" y="313"/>
                    <a:pt x="336" y="314"/>
                  </a:cubicBezTo>
                  <a:cubicBezTo>
                    <a:pt x="338" y="312"/>
                    <a:pt x="338" y="313"/>
                    <a:pt x="339" y="312"/>
                  </a:cubicBezTo>
                  <a:cubicBezTo>
                    <a:pt x="339" y="314"/>
                    <a:pt x="339" y="314"/>
                    <a:pt x="339" y="314"/>
                  </a:cubicBezTo>
                  <a:cubicBezTo>
                    <a:pt x="341" y="314"/>
                    <a:pt x="342" y="314"/>
                    <a:pt x="342" y="314"/>
                  </a:cubicBezTo>
                  <a:cubicBezTo>
                    <a:pt x="342" y="315"/>
                    <a:pt x="342" y="315"/>
                    <a:pt x="342" y="315"/>
                  </a:cubicBezTo>
                  <a:cubicBezTo>
                    <a:pt x="344" y="315"/>
                    <a:pt x="344" y="315"/>
                    <a:pt x="344" y="315"/>
                  </a:cubicBezTo>
                  <a:cubicBezTo>
                    <a:pt x="344" y="316"/>
                    <a:pt x="344" y="316"/>
                    <a:pt x="344" y="316"/>
                  </a:cubicBezTo>
                  <a:cubicBezTo>
                    <a:pt x="345" y="316"/>
                    <a:pt x="345" y="316"/>
                    <a:pt x="345" y="316"/>
                  </a:cubicBezTo>
                  <a:cubicBezTo>
                    <a:pt x="345" y="317"/>
                    <a:pt x="345" y="317"/>
                    <a:pt x="345" y="317"/>
                  </a:cubicBezTo>
                  <a:cubicBezTo>
                    <a:pt x="346" y="317"/>
                    <a:pt x="346" y="317"/>
                    <a:pt x="346" y="317"/>
                  </a:cubicBezTo>
                  <a:cubicBezTo>
                    <a:pt x="346" y="318"/>
                    <a:pt x="346" y="318"/>
                    <a:pt x="346" y="318"/>
                  </a:cubicBezTo>
                  <a:cubicBezTo>
                    <a:pt x="349" y="318"/>
                    <a:pt x="349" y="318"/>
                    <a:pt x="350" y="318"/>
                  </a:cubicBezTo>
                  <a:cubicBezTo>
                    <a:pt x="350" y="321"/>
                    <a:pt x="350" y="320"/>
                    <a:pt x="350" y="321"/>
                  </a:cubicBezTo>
                  <a:cubicBezTo>
                    <a:pt x="351" y="321"/>
                    <a:pt x="351" y="321"/>
                    <a:pt x="351" y="321"/>
                  </a:cubicBezTo>
                  <a:cubicBezTo>
                    <a:pt x="347" y="323"/>
                    <a:pt x="352" y="324"/>
                    <a:pt x="351" y="325"/>
                  </a:cubicBezTo>
                  <a:cubicBezTo>
                    <a:pt x="352" y="325"/>
                    <a:pt x="352" y="325"/>
                    <a:pt x="352" y="325"/>
                  </a:cubicBezTo>
                  <a:cubicBezTo>
                    <a:pt x="352" y="328"/>
                    <a:pt x="352" y="327"/>
                    <a:pt x="352" y="328"/>
                  </a:cubicBezTo>
                  <a:cubicBezTo>
                    <a:pt x="353" y="328"/>
                    <a:pt x="353" y="328"/>
                    <a:pt x="353" y="328"/>
                  </a:cubicBezTo>
                  <a:cubicBezTo>
                    <a:pt x="353" y="329"/>
                    <a:pt x="353" y="329"/>
                    <a:pt x="353" y="329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2" y="330"/>
                    <a:pt x="352" y="330"/>
                    <a:pt x="352" y="330"/>
                  </a:cubicBezTo>
                  <a:cubicBezTo>
                    <a:pt x="353" y="330"/>
                    <a:pt x="353" y="330"/>
                    <a:pt x="353" y="330"/>
                  </a:cubicBezTo>
                  <a:cubicBezTo>
                    <a:pt x="353" y="331"/>
                    <a:pt x="353" y="331"/>
                    <a:pt x="353" y="331"/>
                  </a:cubicBezTo>
                  <a:cubicBezTo>
                    <a:pt x="354" y="331"/>
                    <a:pt x="354" y="331"/>
                    <a:pt x="354" y="331"/>
                  </a:cubicBezTo>
                  <a:cubicBezTo>
                    <a:pt x="354" y="332"/>
                    <a:pt x="354" y="332"/>
                    <a:pt x="354" y="332"/>
                  </a:cubicBezTo>
                  <a:cubicBezTo>
                    <a:pt x="353" y="332"/>
                    <a:pt x="353" y="332"/>
                    <a:pt x="353" y="332"/>
                  </a:cubicBezTo>
                  <a:cubicBezTo>
                    <a:pt x="354" y="332"/>
                    <a:pt x="354" y="332"/>
                    <a:pt x="354" y="332"/>
                  </a:cubicBezTo>
                  <a:cubicBezTo>
                    <a:pt x="354" y="335"/>
                    <a:pt x="354" y="335"/>
                    <a:pt x="354" y="335"/>
                  </a:cubicBezTo>
                  <a:cubicBezTo>
                    <a:pt x="354" y="334"/>
                    <a:pt x="354" y="334"/>
                    <a:pt x="354" y="334"/>
                  </a:cubicBezTo>
                  <a:cubicBezTo>
                    <a:pt x="355" y="334"/>
                    <a:pt x="355" y="334"/>
                    <a:pt x="355" y="334"/>
                  </a:cubicBezTo>
                  <a:cubicBezTo>
                    <a:pt x="355" y="335"/>
                    <a:pt x="355" y="335"/>
                    <a:pt x="355" y="335"/>
                  </a:cubicBezTo>
                  <a:cubicBezTo>
                    <a:pt x="354" y="335"/>
                    <a:pt x="354" y="335"/>
                    <a:pt x="354" y="335"/>
                  </a:cubicBezTo>
                  <a:cubicBezTo>
                    <a:pt x="354" y="336"/>
                    <a:pt x="354" y="336"/>
                    <a:pt x="354" y="336"/>
                  </a:cubicBezTo>
                  <a:cubicBezTo>
                    <a:pt x="353" y="336"/>
                    <a:pt x="353" y="336"/>
                    <a:pt x="353" y="336"/>
                  </a:cubicBezTo>
                  <a:cubicBezTo>
                    <a:pt x="353" y="337"/>
                    <a:pt x="353" y="337"/>
                    <a:pt x="353" y="337"/>
                  </a:cubicBezTo>
                  <a:cubicBezTo>
                    <a:pt x="352" y="337"/>
                    <a:pt x="352" y="337"/>
                    <a:pt x="352" y="337"/>
                  </a:cubicBezTo>
                  <a:cubicBezTo>
                    <a:pt x="352" y="338"/>
                    <a:pt x="352" y="338"/>
                    <a:pt x="352" y="338"/>
                  </a:cubicBezTo>
                  <a:cubicBezTo>
                    <a:pt x="351" y="338"/>
                    <a:pt x="351" y="338"/>
                    <a:pt x="351" y="338"/>
                  </a:cubicBezTo>
                  <a:cubicBezTo>
                    <a:pt x="351" y="341"/>
                    <a:pt x="351" y="341"/>
                    <a:pt x="351" y="341"/>
                  </a:cubicBezTo>
                  <a:cubicBezTo>
                    <a:pt x="352" y="341"/>
                    <a:pt x="352" y="341"/>
                    <a:pt x="352" y="341"/>
                  </a:cubicBezTo>
                  <a:cubicBezTo>
                    <a:pt x="352" y="340"/>
                    <a:pt x="352" y="340"/>
                    <a:pt x="352" y="340"/>
                  </a:cubicBezTo>
                  <a:cubicBezTo>
                    <a:pt x="355" y="340"/>
                    <a:pt x="354" y="340"/>
                    <a:pt x="354" y="340"/>
                  </a:cubicBezTo>
                  <a:cubicBezTo>
                    <a:pt x="354" y="338"/>
                    <a:pt x="354" y="338"/>
                    <a:pt x="354" y="338"/>
                  </a:cubicBezTo>
                  <a:cubicBezTo>
                    <a:pt x="357" y="338"/>
                    <a:pt x="356" y="338"/>
                    <a:pt x="357" y="338"/>
                  </a:cubicBezTo>
                  <a:cubicBezTo>
                    <a:pt x="357" y="340"/>
                    <a:pt x="357" y="340"/>
                    <a:pt x="357" y="340"/>
                  </a:cubicBezTo>
                  <a:cubicBezTo>
                    <a:pt x="357" y="338"/>
                    <a:pt x="357" y="338"/>
                    <a:pt x="357" y="338"/>
                  </a:cubicBezTo>
                  <a:cubicBezTo>
                    <a:pt x="357" y="340"/>
                    <a:pt x="357" y="340"/>
                    <a:pt x="357" y="340"/>
                  </a:cubicBezTo>
                  <a:cubicBezTo>
                    <a:pt x="358" y="340"/>
                    <a:pt x="358" y="340"/>
                    <a:pt x="358" y="340"/>
                  </a:cubicBezTo>
                  <a:cubicBezTo>
                    <a:pt x="357" y="340"/>
                    <a:pt x="357" y="340"/>
                    <a:pt x="357" y="340"/>
                  </a:cubicBezTo>
                  <a:cubicBezTo>
                    <a:pt x="358" y="340"/>
                    <a:pt x="358" y="340"/>
                    <a:pt x="358" y="340"/>
                  </a:cubicBezTo>
                  <a:cubicBezTo>
                    <a:pt x="358" y="341"/>
                    <a:pt x="358" y="341"/>
                    <a:pt x="358" y="341"/>
                  </a:cubicBezTo>
                  <a:cubicBezTo>
                    <a:pt x="359" y="341"/>
                    <a:pt x="359" y="341"/>
                    <a:pt x="359" y="341"/>
                  </a:cubicBezTo>
                  <a:cubicBezTo>
                    <a:pt x="359" y="340"/>
                    <a:pt x="359" y="340"/>
                    <a:pt x="359" y="340"/>
                  </a:cubicBezTo>
                  <a:cubicBezTo>
                    <a:pt x="360" y="340"/>
                    <a:pt x="360" y="340"/>
                    <a:pt x="360" y="340"/>
                  </a:cubicBezTo>
                  <a:cubicBezTo>
                    <a:pt x="360" y="341"/>
                    <a:pt x="360" y="341"/>
                    <a:pt x="360" y="341"/>
                  </a:cubicBezTo>
                  <a:cubicBezTo>
                    <a:pt x="361" y="341"/>
                    <a:pt x="361" y="341"/>
                    <a:pt x="361" y="341"/>
                  </a:cubicBezTo>
                  <a:cubicBezTo>
                    <a:pt x="361" y="342"/>
                    <a:pt x="361" y="342"/>
                    <a:pt x="361" y="342"/>
                  </a:cubicBezTo>
                  <a:cubicBezTo>
                    <a:pt x="360" y="342"/>
                    <a:pt x="360" y="342"/>
                    <a:pt x="360" y="342"/>
                  </a:cubicBezTo>
                  <a:cubicBezTo>
                    <a:pt x="360" y="343"/>
                    <a:pt x="360" y="343"/>
                    <a:pt x="360" y="343"/>
                  </a:cubicBezTo>
                  <a:cubicBezTo>
                    <a:pt x="363" y="343"/>
                    <a:pt x="362" y="342"/>
                    <a:pt x="363" y="342"/>
                  </a:cubicBezTo>
                  <a:cubicBezTo>
                    <a:pt x="363" y="343"/>
                    <a:pt x="363" y="343"/>
                    <a:pt x="363" y="343"/>
                  </a:cubicBezTo>
                  <a:cubicBezTo>
                    <a:pt x="365" y="343"/>
                    <a:pt x="366" y="343"/>
                    <a:pt x="366" y="343"/>
                  </a:cubicBezTo>
                  <a:cubicBezTo>
                    <a:pt x="366" y="340"/>
                    <a:pt x="366" y="339"/>
                    <a:pt x="366" y="338"/>
                  </a:cubicBezTo>
                  <a:cubicBezTo>
                    <a:pt x="367" y="338"/>
                    <a:pt x="367" y="338"/>
                    <a:pt x="367" y="338"/>
                  </a:cubicBezTo>
                  <a:cubicBezTo>
                    <a:pt x="367" y="337"/>
                    <a:pt x="367" y="337"/>
                    <a:pt x="367" y="337"/>
                  </a:cubicBezTo>
                  <a:cubicBezTo>
                    <a:pt x="368" y="337"/>
                    <a:pt x="368" y="337"/>
                    <a:pt x="368" y="337"/>
                  </a:cubicBezTo>
                  <a:cubicBezTo>
                    <a:pt x="367" y="336"/>
                    <a:pt x="367" y="335"/>
                    <a:pt x="367" y="335"/>
                  </a:cubicBezTo>
                  <a:cubicBezTo>
                    <a:pt x="368" y="335"/>
                    <a:pt x="368" y="335"/>
                    <a:pt x="368" y="335"/>
                  </a:cubicBezTo>
                  <a:cubicBezTo>
                    <a:pt x="367" y="335"/>
                    <a:pt x="367" y="335"/>
                    <a:pt x="367" y="335"/>
                  </a:cubicBezTo>
                  <a:cubicBezTo>
                    <a:pt x="368" y="335"/>
                    <a:pt x="368" y="335"/>
                    <a:pt x="368" y="335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72" y="334"/>
                    <a:pt x="370" y="331"/>
                    <a:pt x="371" y="331"/>
                  </a:cubicBezTo>
                  <a:cubicBezTo>
                    <a:pt x="372" y="331"/>
                    <a:pt x="372" y="331"/>
                    <a:pt x="372" y="331"/>
                  </a:cubicBezTo>
                  <a:cubicBezTo>
                    <a:pt x="371" y="331"/>
                    <a:pt x="371" y="331"/>
                    <a:pt x="371" y="331"/>
                  </a:cubicBezTo>
                  <a:cubicBezTo>
                    <a:pt x="371" y="330"/>
                    <a:pt x="371" y="330"/>
                    <a:pt x="371" y="330"/>
                  </a:cubicBezTo>
                  <a:cubicBezTo>
                    <a:pt x="374" y="330"/>
                    <a:pt x="373" y="330"/>
                    <a:pt x="373" y="330"/>
                  </a:cubicBezTo>
                  <a:cubicBezTo>
                    <a:pt x="372" y="328"/>
                    <a:pt x="371" y="329"/>
                    <a:pt x="371" y="329"/>
                  </a:cubicBezTo>
                  <a:cubicBezTo>
                    <a:pt x="371" y="326"/>
                    <a:pt x="371" y="327"/>
                    <a:pt x="371" y="327"/>
                  </a:cubicBezTo>
                  <a:cubicBezTo>
                    <a:pt x="371" y="328"/>
                    <a:pt x="371" y="328"/>
                    <a:pt x="371" y="328"/>
                  </a:cubicBezTo>
                  <a:cubicBezTo>
                    <a:pt x="370" y="328"/>
                    <a:pt x="370" y="328"/>
                    <a:pt x="370" y="328"/>
                  </a:cubicBezTo>
                  <a:cubicBezTo>
                    <a:pt x="370" y="327"/>
                    <a:pt x="370" y="327"/>
                    <a:pt x="370" y="327"/>
                  </a:cubicBezTo>
                  <a:cubicBezTo>
                    <a:pt x="368" y="327"/>
                    <a:pt x="368" y="327"/>
                    <a:pt x="368" y="327"/>
                  </a:cubicBezTo>
                  <a:cubicBezTo>
                    <a:pt x="370" y="325"/>
                    <a:pt x="370" y="325"/>
                    <a:pt x="370" y="325"/>
                  </a:cubicBezTo>
                  <a:cubicBezTo>
                    <a:pt x="367" y="325"/>
                    <a:pt x="368" y="325"/>
                    <a:pt x="367" y="325"/>
                  </a:cubicBezTo>
                  <a:cubicBezTo>
                    <a:pt x="367" y="324"/>
                    <a:pt x="367" y="324"/>
                    <a:pt x="367" y="324"/>
                  </a:cubicBezTo>
                  <a:cubicBezTo>
                    <a:pt x="365" y="324"/>
                    <a:pt x="364" y="324"/>
                    <a:pt x="364" y="324"/>
                  </a:cubicBezTo>
                  <a:cubicBezTo>
                    <a:pt x="365" y="324"/>
                    <a:pt x="365" y="324"/>
                    <a:pt x="365" y="324"/>
                  </a:cubicBezTo>
                  <a:cubicBezTo>
                    <a:pt x="365" y="321"/>
                    <a:pt x="365" y="322"/>
                    <a:pt x="365" y="322"/>
                  </a:cubicBezTo>
                  <a:cubicBezTo>
                    <a:pt x="364" y="322"/>
                    <a:pt x="364" y="322"/>
                    <a:pt x="364" y="322"/>
                  </a:cubicBezTo>
                  <a:cubicBezTo>
                    <a:pt x="364" y="319"/>
                    <a:pt x="364" y="319"/>
                    <a:pt x="364" y="318"/>
                  </a:cubicBezTo>
                  <a:cubicBezTo>
                    <a:pt x="360" y="318"/>
                    <a:pt x="362" y="315"/>
                    <a:pt x="361" y="315"/>
                  </a:cubicBezTo>
                  <a:cubicBezTo>
                    <a:pt x="363" y="316"/>
                    <a:pt x="363" y="316"/>
                    <a:pt x="363" y="316"/>
                  </a:cubicBezTo>
                  <a:cubicBezTo>
                    <a:pt x="363" y="315"/>
                    <a:pt x="363" y="315"/>
                    <a:pt x="363" y="315"/>
                  </a:cubicBezTo>
                  <a:cubicBezTo>
                    <a:pt x="364" y="315"/>
                    <a:pt x="364" y="315"/>
                    <a:pt x="364" y="315"/>
                  </a:cubicBezTo>
                  <a:cubicBezTo>
                    <a:pt x="364" y="314"/>
                    <a:pt x="364" y="314"/>
                    <a:pt x="364" y="314"/>
                  </a:cubicBezTo>
                  <a:cubicBezTo>
                    <a:pt x="365" y="314"/>
                    <a:pt x="365" y="314"/>
                    <a:pt x="365" y="314"/>
                  </a:cubicBezTo>
                  <a:cubicBezTo>
                    <a:pt x="365" y="311"/>
                    <a:pt x="365" y="309"/>
                    <a:pt x="365" y="309"/>
                  </a:cubicBezTo>
                  <a:cubicBezTo>
                    <a:pt x="364" y="309"/>
                    <a:pt x="364" y="309"/>
                    <a:pt x="364" y="309"/>
                  </a:cubicBezTo>
                  <a:cubicBezTo>
                    <a:pt x="364" y="308"/>
                    <a:pt x="364" y="308"/>
                    <a:pt x="364" y="308"/>
                  </a:cubicBezTo>
                  <a:cubicBezTo>
                    <a:pt x="363" y="308"/>
                    <a:pt x="363" y="308"/>
                    <a:pt x="363" y="308"/>
                  </a:cubicBezTo>
                  <a:cubicBezTo>
                    <a:pt x="363" y="305"/>
                    <a:pt x="363" y="305"/>
                    <a:pt x="363" y="305"/>
                  </a:cubicBezTo>
                  <a:cubicBezTo>
                    <a:pt x="364" y="305"/>
                    <a:pt x="364" y="305"/>
                    <a:pt x="364" y="305"/>
                  </a:cubicBezTo>
                  <a:cubicBezTo>
                    <a:pt x="364" y="303"/>
                    <a:pt x="364" y="303"/>
                    <a:pt x="364" y="303"/>
                  </a:cubicBezTo>
                  <a:cubicBezTo>
                    <a:pt x="368" y="303"/>
                    <a:pt x="371" y="301"/>
                    <a:pt x="371" y="299"/>
                  </a:cubicBezTo>
                  <a:cubicBezTo>
                    <a:pt x="372" y="299"/>
                    <a:pt x="372" y="299"/>
                    <a:pt x="372" y="299"/>
                  </a:cubicBezTo>
                  <a:cubicBezTo>
                    <a:pt x="372" y="297"/>
                    <a:pt x="374" y="297"/>
                    <a:pt x="373" y="297"/>
                  </a:cubicBezTo>
                  <a:cubicBezTo>
                    <a:pt x="372" y="297"/>
                    <a:pt x="372" y="297"/>
                    <a:pt x="372" y="297"/>
                  </a:cubicBezTo>
                  <a:cubicBezTo>
                    <a:pt x="372" y="294"/>
                    <a:pt x="372" y="294"/>
                    <a:pt x="372" y="293"/>
                  </a:cubicBezTo>
                  <a:cubicBezTo>
                    <a:pt x="371" y="293"/>
                    <a:pt x="371" y="293"/>
                    <a:pt x="371" y="293"/>
                  </a:cubicBezTo>
                  <a:cubicBezTo>
                    <a:pt x="371" y="291"/>
                    <a:pt x="371" y="291"/>
                    <a:pt x="371" y="291"/>
                  </a:cubicBezTo>
                  <a:cubicBezTo>
                    <a:pt x="374" y="290"/>
                    <a:pt x="376" y="288"/>
                    <a:pt x="377" y="289"/>
                  </a:cubicBezTo>
                  <a:cubicBezTo>
                    <a:pt x="377" y="287"/>
                    <a:pt x="377" y="287"/>
                    <a:pt x="377" y="287"/>
                  </a:cubicBezTo>
                  <a:cubicBezTo>
                    <a:pt x="378" y="287"/>
                    <a:pt x="378" y="287"/>
                    <a:pt x="378" y="287"/>
                  </a:cubicBezTo>
                  <a:cubicBezTo>
                    <a:pt x="378" y="284"/>
                    <a:pt x="380" y="285"/>
                    <a:pt x="380" y="285"/>
                  </a:cubicBezTo>
                  <a:cubicBezTo>
                    <a:pt x="380" y="284"/>
                    <a:pt x="380" y="284"/>
                    <a:pt x="380" y="284"/>
                  </a:cubicBezTo>
                  <a:cubicBezTo>
                    <a:pt x="382" y="284"/>
                    <a:pt x="382" y="284"/>
                    <a:pt x="382" y="284"/>
                  </a:cubicBezTo>
                  <a:cubicBezTo>
                    <a:pt x="382" y="283"/>
                    <a:pt x="382" y="283"/>
                    <a:pt x="382" y="283"/>
                  </a:cubicBezTo>
                  <a:cubicBezTo>
                    <a:pt x="384" y="283"/>
                    <a:pt x="385" y="283"/>
                    <a:pt x="385" y="283"/>
                  </a:cubicBezTo>
                  <a:cubicBezTo>
                    <a:pt x="385" y="282"/>
                    <a:pt x="385" y="282"/>
                    <a:pt x="385" y="282"/>
                  </a:cubicBezTo>
                  <a:cubicBezTo>
                    <a:pt x="386" y="282"/>
                    <a:pt x="386" y="282"/>
                    <a:pt x="386" y="282"/>
                  </a:cubicBezTo>
                  <a:cubicBezTo>
                    <a:pt x="386" y="277"/>
                    <a:pt x="387" y="275"/>
                    <a:pt x="389" y="276"/>
                  </a:cubicBezTo>
                  <a:cubicBezTo>
                    <a:pt x="389" y="273"/>
                    <a:pt x="389" y="272"/>
                    <a:pt x="389" y="272"/>
                  </a:cubicBezTo>
                  <a:cubicBezTo>
                    <a:pt x="391" y="272"/>
                    <a:pt x="392" y="272"/>
                    <a:pt x="392" y="272"/>
                  </a:cubicBezTo>
                  <a:cubicBezTo>
                    <a:pt x="392" y="269"/>
                    <a:pt x="392" y="267"/>
                    <a:pt x="392" y="266"/>
                  </a:cubicBezTo>
                  <a:cubicBezTo>
                    <a:pt x="393" y="266"/>
                    <a:pt x="393" y="266"/>
                    <a:pt x="393" y="266"/>
                  </a:cubicBezTo>
                  <a:cubicBezTo>
                    <a:pt x="393" y="263"/>
                    <a:pt x="393" y="264"/>
                    <a:pt x="393" y="264"/>
                  </a:cubicBezTo>
                  <a:cubicBezTo>
                    <a:pt x="395" y="264"/>
                    <a:pt x="395" y="264"/>
                    <a:pt x="395" y="264"/>
                  </a:cubicBezTo>
                  <a:cubicBezTo>
                    <a:pt x="395" y="263"/>
                    <a:pt x="395" y="263"/>
                    <a:pt x="395" y="263"/>
                  </a:cubicBezTo>
                  <a:cubicBezTo>
                    <a:pt x="396" y="263"/>
                    <a:pt x="396" y="263"/>
                    <a:pt x="396" y="263"/>
                  </a:cubicBezTo>
                  <a:cubicBezTo>
                    <a:pt x="396" y="261"/>
                    <a:pt x="396" y="261"/>
                    <a:pt x="396" y="261"/>
                  </a:cubicBezTo>
                  <a:cubicBezTo>
                    <a:pt x="397" y="261"/>
                    <a:pt x="397" y="261"/>
                    <a:pt x="397" y="261"/>
                  </a:cubicBezTo>
                  <a:cubicBezTo>
                    <a:pt x="397" y="259"/>
                    <a:pt x="397" y="258"/>
                    <a:pt x="397" y="258"/>
                  </a:cubicBezTo>
                  <a:cubicBezTo>
                    <a:pt x="398" y="258"/>
                    <a:pt x="398" y="258"/>
                    <a:pt x="398" y="258"/>
                  </a:cubicBezTo>
                  <a:cubicBezTo>
                    <a:pt x="398" y="254"/>
                    <a:pt x="398" y="252"/>
                    <a:pt x="398" y="251"/>
                  </a:cubicBezTo>
                  <a:cubicBezTo>
                    <a:pt x="394" y="251"/>
                    <a:pt x="396" y="246"/>
                    <a:pt x="397" y="246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396" y="243"/>
                    <a:pt x="396" y="244"/>
                    <a:pt x="396" y="244"/>
                  </a:cubicBezTo>
                  <a:cubicBezTo>
                    <a:pt x="397" y="244"/>
                    <a:pt x="397" y="244"/>
                    <a:pt x="397" y="244"/>
                  </a:cubicBezTo>
                  <a:cubicBezTo>
                    <a:pt x="396" y="242"/>
                    <a:pt x="396" y="242"/>
                    <a:pt x="396" y="242"/>
                  </a:cubicBezTo>
                  <a:cubicBezTo>
                    <a:pt x="397" y="242"/>
                    <a:pt x="397" y="242"/>
                    <a:pt x="397" y="242"/>
                  </a:cubicBezTo>
                  <a:cubicBezTo>
                    <a:pt x="397" y="241"/>
                    <a:pt x="397" y="241"/>
                    <a:pt x="397" y="241"/>
                  </a:cubicBezTo>
                  <a:cubicBezTo>
                    <a:pt x="396" y="241"/>
                    <a:pt x="396" y="241"/>
                    <a:pt x="396" y="241"/>
                  </a:cubicBezTo>
                  <a:cubicBezTo>
                    <a:pt x="396" y="240"/>
                    <a:pt x="396" y="240"/>
                    <a:pt x="396" y="240"/>
                  </a:cubicBezTo>
                  <a:cubicBezTo>
                    <a:pt x="395" y="240"/>
                    <a:pt x="395" y="240"/>
                    <a:pt x="395" y="240"/>
                  </a:cubicBezTo>
                  <a:cubicBezTo>
                    <a:pt x="395" y="239"/>
                    <a:pt x="395" y="239"/>
                    <a:pt x="395" y="239"/>
                  </a:cubicBezTo>
                  <a:cubicBezTo>
                    <a:pt x="393" y="239"/>
                    <a:pt x="393" y="239"/>
                    <a:pt x="393" y="239"/>
                  </a:cubicBezTo>
                  <a:cubicBezTo>
                    <a:pt x="393" y="238"/>
                    <a:pt x="393" y="238"/>
                    <a:pt x="393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92" y="235"/>
                    <a:pt x="392" y="236"/>
                    <a:pt x="392" y="235"/>
                  </a:cubicBezTo>
                  <a:cubicBezTo>
                    <a:pt x="395" y="235"/>
                    <a:pt x="395" y="234"/>
                    <a:pt x="396" y="234"/>
                  </a:cubicBezTo>
                  <a:cubicBezTo>
                    <a:pt x="396" y="230"/>
                    <a:pt x="396" y="228"/>
                    <a:pt x="396" y="227"/>
                  </a:cubicBezTo>
                  <a:cubicBezTo>
                    <a:pt x="400" y="226"/>
                    <a:pt x="400" y="226"/>
                    <a:pt x="402" y="226"/>
                  </a:cubicBezTo>
                  <a:cubicBezTo>
                    <a:pt x="402" y="225"/>
                    <a:pt x="402" y="225"/>
                    <a:pt x="402" y="225"/>
                  </a:cubicBezTo>
                  <a:cubicBezTo>
                    <a:pt x="403" y="225"/>
                    <a:pt x="403" y="225"/>
                    <a:pt x="403" y="225"/>
                  </a:cubicBezTo>
                  <a:cubicBezTo>
                    <a:pt x="403" y="226"/>
                    <a:pt x="403" y="226"/>
                    <a:pt x="403" y="226"/>
                  </a:cubicBezTo>
                  <a:cubicBezTo>
                    <a:pt x="406" y="226"/>
                    <a:pt x="405" y="226"/>
                    <a:pt x="405" y="226"/>
                  </a:cubicBezTo>
                  <a:cubicBezTo>
                    <a:pt x="405" y="225"/>
                    <a:pt x="405" y="225"/>
                    <a:pt x="405" y="225"/>
                  </a:cubicBezTo>
                  <a:cubicBezTo>
                    <a:pt x="406" y="225"/>
                    <a:pt x="406" y="225"/>
                    <a:pt x="406" y="225"/>
                  </a:cubicBezTo>
                  <a:cubicBezTo>
                    <a:pt x="406" y="226"/>
                    <a:pt x="406" y="226"/>
                    <a:pt x="406" y="226"/>
                  </a:cubicBezTo>
                  <a:cubicBezTo>
                    <a:pt x="408" y="226"/>
                    <a:pt x="408" y="226"/>
                    <a:pt x="408" y="226"/>
                  </a:cubicBezTo>
                  <a:cubicBezTo>
                    <a:pt x="408" y="227"/>
                    <a:pt x="408" y="227"/>
                    <a:pt x="408" y="227"/>
                  </a:cubicBezTo>
                  <a:cubicBezTo>
                    <a:pt x="406" y="227"/>
                    <a:pt x="406" y="227"/>
                    <a:pt x="406" y="227"/>
                  </a:cubicBezTo>
                  <a:cubicBezTo>
                    <a:pt x="408" y="227"/>
                    <a:pt x="408" y="227"/>
                    <a:pt x="408" y="227"/>
                  </a:cubicBezTo>
                  <a:cubicBezTo>
                    <a:pt x="408" y="230"/>
                    <a:pt x="408" y="229"/>
                    <a:pt x="408" y="229"/>
                  </a:cubicBezTo>
                  <a:cubicBezTo>
                    <a:pt x="409" y="229"/>
                    <a:pt x="409" y="229"/>
                    <a:pt x="409" y="229"/>
                  </a:cubicBezTo>
                  <a:cubicBezTo>
                    <a:pt x="409" y="231"/>
                    <a:pt x="409" y="231"/>
                    <a:pt x="409" y="231"/>
                  </a:cubicBezTo>
                  <a:cubicBezTo>
                    <a:pt x="410" y="231"/>
                    <a:pt x="410" y="231"/>
                    <a:pt x="410" y="231"/>
                  </a:cubicBezTo>
                  <a:cubicBezTo>
                    <a:pt x="410" y="232"/>
                    <a:pt x="410" y="232"/>
                    <a:pt x="410" y="232"/>
                  </a:cubicBezTo>
                  <a:cubicBezTo>
                    <a:pt x="415" y="233"/>
                    <a:pt x="414" y="227"/>
                    <a:pt x="415" y="226"/>
                  </a:cubicBezTo>
                  <a:cubicBezTo>
                    <a:pt x="417" y="226"/>
                    <a:pt x="417" y="226"/>
                    <a:pt x="417" y="226"/>
                  </a:cubicBezTo>
                  <a:cubicBezTo>
                    <a:pt x="417" y="225"/>
                    <a:pt x="417" y="225"/>
                    <a:pt x="417" y="225"/>
                  </a:cubicBezTo>
                  <a:cubicBezTo>
                    <a:pt x="418" y="225"/>
                    <a:pt x="418" y="225"/>
                    <a:pt x="418" y="225"/>
                  </a:cubicBezTo>
                  <a:cubicBezTo>
                    <a:pt x="418" y="227"/>
                    <a:pt x="418" y="228"/>
                    <a:pt x="418" y="228"/>
                  </a:cubicBezTo>
                  <a:cubicBezTo>
                    <a:pt x="416" y="228"/>
                    <a:pt x="416" y="228"/>
                    <a:pt x="416" y="228"/>
                  </a:cubicBezTo>
                  <a:cubicBezTo>
                    <a:pt x="416" y="229"/>
                    <a:pt x="416" y="229"/>
                    <a:pt x="416" y="229"/>
                  </a:cubicBezTo>
                  <a:cubicBezTo>
                    <a:pt x="419" y="229"/>
                    <a:pt x="418" y="229"/>
                    <a:pt x="418" y="229"/>
                  </a:cubicBezTo>
                  <a:cubicBezTo>
                    <a:pt x="418" y="232"/>
                    <a:pt x="418" y="233"/>
                    <a:pt x="418" y="233"/>
                  </a:cubicBezTo>
                  <a:cubicBezTo>
                    <a:pt x="417" y="233"/>
                    <a:pt x="417" y="233"/>
                    <a:pt x="417" y="233"/>
                  </a:cubicBezTo>
                  <a:cubicBezTo>
                    <a:pt x="417" y="234"/>
                    <a:pt x="417" y="234"/>
                    <a:pt x="417" y="234"/>
                  </a:cubicBezTo>
                  <a:cubicBezTo>
                    <a:pt x="418" y="234"/>
                    <a:pt x="418" y="234"/>
                    <a:pt x="418" y="234"/>
                  </a:cubicBezTo>
                  <a:cubicBezTo>
                    <a:pt x="418" y="237"/>
                    <a:pt x="418" y="236"/>
                    <a:pt x="418" y="236"/>
                  </a:cubicBezTo>
                  <a:cubicBezTo>
                    <a:pt x="417" y="236"/>
                    <a:pt x="417" y="236"/>
                    <a:pt x="417" y="236"/>
                  </a:cubicBezTo>
                  <a:cubicBezTo>
                    <a:pt x="417" y="239"/>
                    <a:pt x="417" y="241"/>
                    <a:pt x="417" y="241"/>
                  </a:cubicBezTo>
                  <a:cubicBezTo>
                    <a:pt x="418" y="241"/>
                    <a:pt x="418" y="241"/>
                    <a:pt x="418" y="241"/>
                  </a:cubicBezTo>
                  <a:cubicBezTo>
                    <a:pt x="418" y="245"/>
                    <a:pt x="418" y="247"/>
                    <a:pt x="418" y="248"/>
                  </a:cubicBezTo>
                  <a:cubicBezTo>
                    <a:pt x="421" y="249"/>
                    <a:pt x="421" y="250"/>
                    <a:pt x="422" y="249"/>
                  </a:cubicBezTo>
                  <a:cubicBezTo>
                    <a:pt x="422" y="251"/>
                    <a:pt x="422" y="251"/>
                    <a:pt x="422" y="251"/>
                  </a:cubicBezTo>
                  <a:cubicBezTo>
                    <a:pt x="423" y="251"/>
                    <a:pt x="423" y="251"/>
                    <a:pt x="423" y="251"/>
                  </a:cubicBezTo>
                  <a:cubicBezTo>
                    <a:pt x="423" y="252"/>
                    <a:pt x="423" y="252"/>
                    <a:pt x="423" y="252"/>
                  </a:cubicBezTo>
                  <a:cubicBezTo>
                    <a:pt x="424" y="252"/>
                    <a:pt x="424" y="252"/>
                    <a:pt x="424" y="252"/>
                  </a:cubicBezTo>
                  <a:cubicBezTo>
                    <a:pt x="423" y="252"/>
                    <a:pt x="423" y="252"/>
                    <a:pt x="423" y="252"/>
                  </a:cubicBezTo>
                  <a:cubicBezTo>
                    <a:pt x="423" y="253"/>
                    <a:pt x="423" y="253"/>
                    <a:pt x="423" y="253"/>
                  </a:cubicBezTo>
                  <a:cubicBezTo>
                    <a:pt x="424" y="253"/>
                    <a:pt x="424" y="253"/>
                    <a:pt x="424" y="253"/>
                  </a:cubicBezTo>
                  <a:cubicBezTo>
                    <a:pt x="424" y="256"/>
                    <a:pt x="424" y="256"/>
                    <a:pt x="424" y="257"/>
                  </a:cubicBezTo>
                  <a:cubicBezTo>
                    <a:pt x="425" y="257"/>
                    <a:pt x="425" y="257"/>
                    <a:pt x="425" y="257"/>
                  </a:cubicBezTo>
                  <a:cubicBezTo>
                    <a:pt x="425" y="258"/>
                    <a:pt x="425" y="258"/>
                    <a:pt x="425" y="258"/>
                  </a:cubicBezTo>
                  <a:cubicBezTo>
                    <a:pt x="427" y="258"/>
                    <a:pt x="427" y="258"/>
                    <a:pt x="427" y="258"/>
                  </a:cubicBezTo>
                  <a:cubicBezTo>
                    <a:pt x="426" y="262"/>
                    <a:pt x="430" y="260"/>
                    <a:pt x="430" y="260"/>
                  </a:cubicBezTo>
                  <a:cubicBezTo>
                    <a:pt x="430" y="261"/>
                    <a:pt x="430" y="261"/>
                    <a:pt x="430" y="261"/>
                  </a:cubicBezTo>
                  <a:cubicBezTo>
                    <a:pt x="433" y="261"/>
                    <a:pt x="435" y="261"/>
                    <a:pt x="436" y="261"/>
                  </a:cubicBezTo>
                  <a:cubicBezTo>
                    <a:pt x="436" y="263"/>
                    <a:pt x="436" y="263"/>
                    <a:pt x="436" y="263"/>
                  </a:cubicBezTo>
                  <a:cubicBezTo>
                    <a:pt x="439" y="263"/>
                    <a:pt x="439" y="264"/>
                    <a:pt x="440" y="264"/>
                  </a:cubicBezTo>
                  <a:cubicBezTo>
                    <a:pt x="440" y="263"/>
                    <a:pt x="440" y="263"/>
                    <a:pt x="440" y="263"/>
                  </a:cubicBezTo>
                  <a:cubicBezTo>
                    <a:pt x="441" y="263"/>
                    <a:pt x="441" y="263"/>
                    <a:pt x="441" y="263"/>
                  </a:cubicBezTo>
                  <a:cubicBezTo>
                    <a:pt x="441" y="261"/>
                    <a:pt x="441" y="261"/>
                    <a:pt x="441" y="261"/>
                  </a:cubicBezTo>
                  <a:cubicBezTo>
                    <a:pt x="444" y="261"/>
                    <a:pt x="443" y="261"/>
                    <a:pt x="443" y="261"/>
                  </a:cubicBezTo>
                  <a:cubicBezTo>
                    <a:pt x="443" y="260"/>
                    <a:pt x="443" y="260"/>
                    <a:pt x="443" y="260"/>
                  </a:cubicBezTo>
                  <a:cubicBezTo>
                    <a:pt x="444" y="260"/>
                    <a:pt x="444" y="260"/>
                    <a:pt x="444" y="260"/>
                  </a:cubicBezTo>
                  <a:cubicBezTo>
                    <a:pt x="444" y="263"/>
                    <a:pt x="444" y="262"/>
                    <a:pt x="444" y="263"/>
                  </a:cubicBezTo>
                  <a:cubicBezTo>
                    <a:pt x="447" y="263"/>
                    <a:pt x="448" y="263"/>
                    <a:pt x="448" y="263"/>
                  </a:cubicBezTo>
                  <a:cubicBezTo>
                    <a:pt x="448" y="260"/>
                    <a:pt x="448" y="260"/>
                    <a:pt x="448" y="260"/>
                  </a:cubicBezTo>
                  <a:cubicBezTo>
                    <a:pt x="449" y="260"/>
                    <a:pt x="449" y="260"/>
                    <a:pt x="449" y="260"/>
                  </a:cubicBezTo>
                  <a:cubicBezTo>
                    <a:pt x="450" y="257"/>
                    <a:pt x="448" y="257"/>
                    <a:pt x="448" y="257"/>
                  </a:cubicBezTo>
                  <a:cubicBezTo>
                    <a:pt x="449" y="257"/>
                    <a:pt x="449" y="257"/>
                    <a:pt x="449" y="257"/>
                  </a:cubicBezTo>
                  <a:cubicBezTo>
                    <a:pt x="449" y="254"/>
                    <a:pt x="449" y="253"/>
                    <a:pt x="449" y="253"/>
                  </a:cubicBezTo>
                  <a:cubicBezTo>
                    <a:pt x="450" y="253"/>
                    <a:pt x="450" y="253"/>
                    <a:pt x="450" y="253"/>
                  </a:cubicBezTo>
                  <a:cubicBezTo>
                    <a:pt x="450" y="252"/>
                    <a:pt x="450" y="252"/>
                    <a:pt x="450" y="252"/>
                  </a:cubicBezTo>
                  <a:cubicBezTo>
                    <a:pt x="451" y="252"/>
                    <a:pt x="451" y="252"/>
                    <a:pt x="451" y="252"/>
                  </a:cubicBezTo>
                  <a:cubicBezTo>
                    <a:pt x="451" y="253"/>
                    <a:pt x="451" y="253"/>
                    <a:pt x="451" y="253"/>
                  </a:cubicBezTo>
                  <a:cubicBezTo>
                    <a:pt x="454" y="254"/>
                    <a:pt x="454" y="255"/>
                    <a:pt x="455" y="254"/>
                  </a:cubicBezTo>
                  <a:cubicBezTo>
                    <a:pt x="455" y="255"/>
                    <a:pt x="455" y="255"/>
                    <a:pt x="455" y="255"/>
                  </a:cubicBezTo>
                  <a:cubicBezTo>
                    <a:pt x="456" y="255"/>
                    <a:pt x="456" y="255"/>
                    <a:pt x="456" y="255"/>
                  </a:cubicBezTo>
                  <a:cubicBezTo>
                    <a:pt x="456" y="254"/>
                    <a:pt x="456" y="254"/>
                    <a:pt x="456" y="254"/>
                  </a:cubicBezTo>
                  <a:cubicBezTo>
                    <a:pt x="457" y="254"/>
                    <a:pt x="457" y="254"/>
                    <a:pt x="457" y="254"/>
                  </a:cubicBezTo>
                  <a:cubicBezTo>
                    <a:pt x="457" y="253"/>
                    <a:pt x="457" y="253"/>
                    <a:pt x="457" y="253"/>
                  </a:cubicBezTo>
                  <a:cubicBezTo>
                    <a:pt x="460" y="253"/>
                    <a:pt x="460" y="253"/>
                    <a:pt x="460" y="253"/>
                  </a:cubicBezTo>
                  <a:cubicBezTo>
                    <a:pt x="460" y="252"/>
                    <a:pt x="460" y="252"/>
                    <a:pt x="460" y="252"/>
                  </a:cubicBezTo>
                  <a:cubicBezTo>
                    <a:pt x="463" y="252"/>
                    <a:pt x="462" y="252"/>
                    <a:pt x="462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65" y="251"/>
                    <a:pt x="464" y="251"/>
                    <a:pt x="465" y="251"/>
                  </a:cubicBezTo>
                  <a:cubicBezTo>
                    <a:pt x="465" y="249"/>
                    <a:pt x="465" y="249"/>
                    <a:pt x="465" y="249"/>
                  </a:cubicBezTo>
                  <a:cubicBezTo>
                    <a:pt x="467" y="249"/>
                    <a:pt x="467" y="249"/>
                    <a:pt x="467" y="249"/>
                  </a:cubicBezTo>
                  <a:cubicBezTo>
                    <a:pt x="467" y="251"/>
                    <a:pt x="467" y="251"/>
                    <a:pt x="467" y="251"/>
                  </a:cubicBezTo>
                  <a:cubicBezTo>
                    <a:pt x="467" y="249"/>
                    <a:pt x="467" y="249"/>
                    <a:pt x="467" y="249"/>
                  </a:cubicBezTo>
                  <a:cubicBezTo>
                    <a:pt x="468" y="249"/>
                    <a:pt x="468" y="249"/>
                    <a:pt x="468" y="249"/>
                  </a:cubicBezTo>
                  <a:cubicBezTo>
                    <a:pt x="468" y="248"/>
                    <a:pt x="468" y="248"/>
                    <a:pt x="468" y="248"/>
                  </a:cubicBezTo>
                  <a:cubicBezTo>
                    <a:pt x="469" y="248"/>
                    <a:pt x="469" y="248"/>
                    <a:pt x="469" y="248"/>
                  </a:cubicBezTo>
                  <a:cubicBezTo>
                    <a:pt x="469" y="247"/>
                    <a:pt x="469" y="247"/>
                    <a:pt x="469" y="247"/>
                  </a:cubicBezTo>
                  <a:cubicBezTo>
                    <a:pt x="472" y="247"/>
                    <a:pt x="471" y="247"/>
                    <a:pt x="472" y="247"/>
                  </a:cubicBezTo>
                  <a:cubicBezTo>
                    <a:pt x="472" y="248"/>
                    <a:pt x="472" y="248"/>
                    <a:pt x="472" y="248"/>
                  </a:cubicBezTo>
                  <a:cubicBezTo>
                    <a:pt x="473" y="248"/>
                    <a:pt x="473" y="248"/>
                    <a:pt x="473" y="248"/>
                  </a:cubicBezTo>
                  <a:cubicBezTo>
                    <a:pt x="473" y="249"/>
                    <a:pt x="473" y="249"/>
                    <a:pt x="473" y="249"/>
                  </a:cubicBezTo>
                  <a:cubicBezTo>
                    <a:pt x="474" y="249"/>
                    <a:pt x="474" y="249"/>
                    <a:pt x="474" y="249"/>
                  </a:cubicBezTo>
                  <a:cubicBezTo>
                    <a:pt x="474" y="248"/>
                    <a:pt x="474" y="248"/>
                    <a:pt x="474" y="248"/>
                  </a:cubicBezTo>
                  <a:cubicBezTo>
                    <a:pt x="477" y="248"/>
                    <a:pt x="476" y="247"/>
                    <a:pt x="476" y="247"/>
                  </a:cubicBezTo>
                  <a:cubicBezTo>
                    <a:pt x="477" y="250"/>
                    <a:pt x="478" y="250"/>
                    <a:pt x="478" y="251"/>
                  </a:cubicBezTo>
                  <a:cubicBezTo>
                    <a:pt x="480" y="251"/>
                    <a:pt x="481" y="252"/>
                    <a:pt x="481" y="252"/>
                  </a:cubicBezTo>
                  <a:cubicBezTo>
                    <a:pt x="481" y="254"/>
                    <a:pt x="481" y="255"/>
                    <a:pt x="481" y="255"/>
                  </a:cubicBezTo>
                  <a:cubicBezTo>
                    <a:pt x="480" y="255"/>
                    <a:pt x="480" y="255"/>
                    <a:pt x="480" y="255"/>
                  </a:cubicBezTo>
                  <a:cubicBezTo>
                    <a:pt x="480" y="258"/>
                    <a:pt x="480" y="258"/>
                    <a:pt x="480" y="258"/>
                  </a:cubicBezTo>
                  <a:cubicBezTo>
                    <a:pt x="481" y="258"/>
                    <a:pt x="481" y="258"/>
                    <a:pt x="481" y="258"/>
                  </a:cubicBezTo>
                  <a:cubicBezTo>
                    <a:pt x="481" y="259"/>
                    <a:pt x="481" y="259"/>
                    <a:pt x="481" y="259"/>
                  </a:cubicBezTo>
                  <a:cubicBezTo>
                    <a:pt x="482" y="259"/>
                    <a:pt x="482" y="259"/>
                    <a:pt x="482" y="259"/>
                  </a:cubicBezTo>
                  <a:cubicBezTo>
                    <a:pt x="482" y="262"/>
                    <a:pt x="482" y="261"/>
                    <a:pt x="482" y="261"/>
                  </a:cubicBezTo>
                  <a:cubicBezTo>
                    <a:pt x="481" y="261"/>
                    <a:pt x="481" y="261"/>
                    <a:pt x="481" y="261"/>
                  </a:cubicBezTo>
                  <a:cubicBezTo>
                    <a:pt x="481" y="264"/>
                    <a:pt x="481" y="263"/>
                    <a:pt x="481" y="264"/>
                  </a:cubicBezTo>
                  <a:cubicBezTo>
                    <a:pt x="485" y="265"/>
                    <a:pt x="487" y="266"/>
                    <a:pt x="488" y="266"/>
                  </a:cubicBezTo>
                  <a:cubicBezTo>
                    <a:pt x="488" y="267"/>
                    <a:pt x="488" y="267"/>
                    <a:pt x="488" y="267"/>
                  </a:cubicBezTo>
                  <a:cubicBezTo>
                    <a:pt x="489" y="267"/>
                    <a:pt x="489" y="267"/>
                    <a:pt x="489" y="267"/>
                  </a:cubicBezTo>
                  <a:cubicBezTo>
                    <a:pt x="489" y="270"/>
                    <a:pt x="489" y="271"/>
                    <a:pt x="489" y="271"/>
                  </a:cubicBezTo>
                  <a:cubicBezTo>
                    <a:pt x="488" y="271"/>
                    <a:pt x="488" y="271"/>
                    <a:pt x="488" y="271"/>
                  </a:cubicBezTo>
                  <a:cubicBezTo>
                    <a:pt x="488" y="274"/>
                    <a:pt x="488" y="273"/>
                    <a:pt x="488" y="273"/>
                  </a:cubicBezTo>
                  <a:cubicBezTo>
                    <a:pt x="487" y="273"/>
                    <a:pt x="487" y="273"/>
                    <a:pt x="487" y="273"/>
                  </a:cubicBezTo>
                  <a:cubicBezTo>
                    <a:pt x="488" y="273"/>
                    <a:pt x="488" y="273"/>
                    <a:pt x="488" y="273"/>
                  </a:cubicBezTo>
                  <a:cubicBezTo>
                    <a:pt x="488" y="274"/>
                    <a:pt x="488" y="274"/>
                    <a:pt x="488" y="274"/>
                  </a:cubicBezTo>
                  <a:cubicBezTo>
                    <a:pt x="491" y="274"/>
                    <a:pt x="490" y="276"/>
                    <a:pt x="491" y="276"/>
                  </a:cubicBezTo>
                  <a:cubicBezTo>
                    <a:pt x="491" y="274"/>
                    <a:pt x="491" y="274"/>
                    <a:pt x="491" y="274"/>
                  </a:cubicBezTo>
                  <a:cubicBezTo>
                    <a:pt x="492" y="274"/>
                    <a:pt x="492" y="274"/>
                    <a:pt x="492" y="274"/>
                  </a:cubicBezTo>
                  <a:cubicBezTo>
                    <a:pt x="492" y="273"/>
                    <a:pt x="492" y="273"/>
                    <a:pt x="492" y="273"/>
                  </a:cubicBezTo>
                  <a:cubicBezTo>
                    <a:pt x="495" y="273"/>
                    <a:pt x="496" y="274"/>
                    <a:pt x="497" y="274"/>
                  </a:cubicBezTo>
                  <a:cubicBezTo>
                    <a:pt x="501" y="272"/>
                    <a:pt x="500" y="269"/>
                    <a:pt x="502" y="270"/>
                  </a:cubicBezTo>
                  <a:cubicBezTo>
                    <a:pt x="502" y="267"/>
                    <a:pt x="502" y="266"/>
                    <a:pt x="502" y="266"/>
                  </a:cubicBezTo>
                  <a:cubicBezTo>
                    <a:pt x="501" y="266"/>
                    <a:pt x="501" y="266"/>
                    <a:pt x="501" y="266"/>
                  </a:cubicBezTo>
                  <a:cubicBezTo>
                    <a:pt x="501" y="263"/>
                    <a:pt x="501" y="264"/>
                    <a:pt x="501" y="264"/>
                  </a:cubicBezTo>
                  <a:cubicBezTo>
                    <a:pt x="500" y="264"/>
                    <a:pt x="500" y="264"/>
                    <a:pt x="500" y="264"/>
                  </a:cubicBezTo>
                  <a:cubicBezTo>
                    <a:pt x="500" y="261"/>
                    <a:pt x="500" y="262"/>
                    <a:pt x="500" y="261"/>
                  </a:cubicBezTo>
                  <a:cubicBezTo>
                    <a:pt x="499" y="261"/>
                    <a:pt x="499" y="261"/>
                    <a:pt x="499" y="261"/>
                  </a:cubicBezTo>
                  <a:cubicBezTo>
                    <a:pt x="499" y="260"/>
                    <a:pt x="499" y="260"/>
                    <a:pt x="499" y="260"/>
                  </a:cubicBezTo>
                  <a:cubicBezTo>
                    <a:pt x="498" y="260"/>
                    <a:pt x="498" y="260"/>
                    <a:pt x="498" y="260"/>
                  </a:cubicBezTo>
                  <a:cubicBezTo>
                    <a:pt x="498" y="259"/>
                    <a:pt x="498" y="259"/>
                    <a:pt x="498" y="259"/>
                  </a:cubicBezTo>
                  <a:cubicBezTo>
                    <a:pt x="495" y="259"/>
                    <a:pt x="496" y="259"/>
                    <a:pt x="495" y="259"/>
                  </a:cubicBezTo>
                  <a:cubicBezTo>
                    <a:pt x="494" y="254"/>
                    <a:pt x="495" y="251"/>
                    <a:pt x="498" y="251"/>
                  </a:cubicBezTo>
                  <a:cubicBezTo>
                    <a:pt x="498" y="249"/>
                    <a:pt x="498" y="249"/>
                    <a:pt x="498" y="249"/>
                  </a:cubicBezTo>
                  <a:cubicBezTo>
                    <a:pt x="497" y="249"/>
                    <a:pt x="497" y="249"/>
                    <a:pt x="497" y="249"/>
                  </a:cubicBezTo>
                  <a:cubicBezTo>
                    <a:pt x="497" y="248"/>
                    <a:pt x="497" y="248"/>
                    <a:pt x="497" y="248"/>
                  </a:cubicBezTo>
                  <a:cubicBezTo>
                    <a:pt x="498" y="248"/>
                    <a:pt x="498" y="248"/>
                    <a:pt x="498" y="248"/>
                  </a:cubicBezTo>
                  <a:cubicBezTo>
                    <a:pt x="498" y="245"/>
                    <a:pt x="501" y="246"/>
                    <a:pt x="501" y="246"/>
                  </a:cubicBezTo>
                  <a:cubicBezTo>
                    <a:pt x="501" y="243"/>
                    <a:pt x="501" y="242"/>
                    <a:pt x="501" y="241"/>
                  </a:cubicBezTo>
                  <a:cubicBezTo>
                    <a:pt x="500" y="241"/>
                    <a:pt x="500" y="241"/>
                    <a:pt x="500" y="241"/>
                  </a:cubicBezTo>
                  <a:cubicBezTo>
                    <a:pt x="500" y="237"/>
                    <a:pt x="496" y="239"/>
                    <a:pt x="494" y="239"/>
                  </a:cubicBezTo>
                  <a:cubicBezTo>
                    <a:pt x="494" y="240"/>
                    <a:pt x="494" y="240"/>
                    <a:pt x="494" y="240"/>
                  </a:cubicBezTo>
                  <a:cubicBezTo>
                    <a:pt x="491" y="240"/>
                    <a:pt x="492" y="240"/>
                    <a:pt x="492" y="240"/>
                  </a:cubicBezTo>
                  <a:cubicBezTo>
                    <a:pt x="492" y="239"/>
                    <a:pt x="492" y="239"/>
                    <a:pt x="492" y="239"/>
                  </a:cubicBezTo>
                  <a:cubicBezTo>
                    <a:pt x="489" y="239"/>
                    <a:pt x="490" y="239"/>
                    <a:pt x="489" y="239"/>
                  </a:cubicBezTo>
                  <a:cubicBezTo>
                    <a:pt x="489" y="236"/>
                    <a:pt x="489" y="237"/>
                    <a:pt x="489" y="236"/>
                  </a:cubicBezTo>
                  <a:cubicBezTo>
                    <a:pt x="487" y="236"/>
                    <a:pt x="487" y="236"/>
                    <a:pt x="487" y="236"/>
                  </a:cubicBezTo>
                  <a:cubicBezTo>
                    <a:pt x="487" y="234"/>
                    <a:pt x="487" y="234"/>
                    <a:pt x="487" y="234"/>
                  </a:cubicBezTo>
                  <a:cubicBezTo>
                    <a:pt x="488" y="234"/>
                    <a:pt x="488" y="234"/>
                    <a:pt x="488" y="234"/>
                  </a:cubicBezTo>
                  <a:cubicBezTo>
                    <a:pt x="488" y="231"/>
                    <a:pt x="488" y="231"/>
                    <a:pt x="488" y="231"/>
                  </a:cubicBezTo>
                  <a:cubicBezTo>
                    <a:pt x="487" y="231"/>
                    <a:pt x="487" y="231"/>
                    <a:pt x="487" y="231"/>
                  </a:cubicBezTo>
                  <a:cubicBezTo>
                    <a:pt x="487" y="229"/>
                    <a:pt x="487" y="229"/>
                    <a:pt x="487" y="229"/>
                  </a:cubicBezTo>
                  <a:cubicBezTo>
                    <a:pt x="488" y="229"/>
                    <a:pt x="488" y="229"/>
                    <a:pt x="488" y="229"/>
                  </a:cubicBezTo>
                  <a:cubicBezTo>
                    <a:pt x="487" y="228"/>
                    <a:pt x="487" y="228"/>
                    <a:pt x="487" y="228"/>
                  </a:cubicBezTo>
                  <a:cubicBezTo>
                    <a:pt x="488" y="227"/>
                    <a:pt x="488" y="227"/>
                    <a:pt x="488" y="227"/>
                  </a:cubicBezTo>
                  <a:cubicBezTo>
                    <a:pt x="487" y="227"/>
                    <a:pt x="487" y="227"/>
                    <a:pt x="487" y="227"/>
                  </a:cubicBezTo>
                  <a:cubicBezTo>
                    <a:pt x="487" y="224"/>
                    <a:pt x="487" y="225"/>
                    <a:pt x="487" y="225"/>
                  </a:cubicBezTo>
                  <a:cubicBezTo>
                    <a:pt x="488" y="225"/>
                    <a:pt x="488" y="225"/>
                    <a:pt x="488" y="225"/>
                  </a:cubicBezTo>
                  <a:cubicBezTo>
                    <a:pt x="488" y="222"/>
                    <a:pt x="488" y="221"/>
                    <a:pt x="488" y="221"/>
                  </a:cubicBezTo>
                  <a:cubicBezTo>
                    <a:pt x="487" y="221"/>
                    <a:pt x="487" y="221"/>
                    <a:pt x="487" y="221"/>
                  </a:cubicBezTo>
                  <a:cubicBezTo>
                    <a:pt x="487" y="218"/>
                    <a:pt x="487" y="219"/>
                    <a:pt x="487" y="219"/>
                  </a:cubicBezTo>
                  <a:cubicBezTo>
                    <a:pt x="490" y="219"/>
                    <a:pt x="489" y="219"/>
                    <a:pt x="489" y="219"/>
                  </a:cubicBezTo>
                  <a:cubicBezTo>
                    <a:pt x="489" y="217"/>
                    <a:pt x="489" y="217"/>
                    <a:pt x="489" y="217"/>
                  </a:cubicBezTo>
                  <a:cubicBezTo>
                    <a:pt x="491" y="217"/>
                    <a:pt x="491" y="217"/>
                    <a:pt x="491" y="217"/>
                  </a:cubicBezTo>
                  <a:cubicBezTo>
                    <a:pt x="491" y="216"/>
                    <a:pt x="491" y="216"/>
                    <a:pt x="491" y="216"/>
                  </a:cubicBezTo>
                  <a:cubicBezTo>
                    <a:pt x="492" y="216"/>
                    <a:pt x="492" y="216"/>
                    <a:pt x="492" y="216"/>
                  </a:cubicBezTo>
                  <a:cubicBezTo>
                    <a:pt x="492" y="213"/>
                    <a:pt x="492" y="214"/>
                    <a:pt x="492" y="214"/>
                  </a:cubicBezTo>
                  <a:cubicBezTo>
                    <a:pt x="493" y="214"/>
                    <a:pt x="493" y="214"/>
                    <a:pt x="493" y="214"/>
                  </a:cubicBezTo>
                  <a:cubicBezTo>
                    <a:pt x="493" y="213"/>
                    <a:pt x="493" y="213"/>
                    <a:pt x="493" y="213"/>
                  </a:cubicBezTo>
                  <a:cubicBezTo>
                    <a:pt x="494" y="213"/>
                    <a:pt x="494" y="213"/>
                    <a:pt x="494" y="213"/>
                  </a:cubicBezTo>
                  <a:cubicBezTo>
                    <a:pt x="494" y="210"/>
                    <a:pt x="494" y="209"/>
                    <a:pt x="494" y="208"/>
                  </a:cubicBezTo>
                  <a:cubicBezTo>
                    <a:pt x="497" y="208"/>
                    <a:pt x="498" y="208"/>
                    <a:pt x="499" y="208"/>
                  </a:cubicBezTo>
                  <a:cubicBezTo>
                    <a:pt x="499" y="207"/>
                    <a:pt x="499" y="207"/>
                    <a:pt x="499" y="207"/>
                  </a:cubicBezTo>
                  <a:cubicBezTo>
                    <a:pt x="502" y="207"/>
                    <a:pt x="502" y="207"/>
                    <a:pt x="502" y="207"/>
                  </a:cubicBezTo>
                  <a:cubicBezTo>
                    <a:pt x="502" y="206"/>
                    <a:pt x="502" y="206"/>
                    <a:pt x="502" y="206"/>
                  </a:cubicBezTo>
                  <a:cubicBezTo>
                    <a:pt x="504" y="206"/>
                    <a:pt x="504" y="206"/>
                    <a:pt x="504" y="206"/>
                  </a:cubicBezTo>
                  <a:cubicBezTo>
                    <a:pt x="504" y="204"/>
                    <a:pt x="504" y="204"/>
                    <a:pt x="504" y="204"/>
                  </a:cubicBezTo>
                  <a:cubicBezTo>
                    <a:pt x="505" y="204"/>
                    <a:pt x="505" y="204"/>
                    <a:pt x="505" y="204"/>
                  </a:cubicBezTo>
                  <a:cubicBezTo>
                    <a:pt x="505" y="206"/>
                    <a:pt x="505" y="206"/>
                    <a:pt x="505" y="206"/>
                  </a:cubicBezTo>
                  <a:cubicBezTo>
                    <a:pt x="508" y="206"/>
                    <a:pt x="507" y="206"/>
                    <a:pt x="507" y="206"/>
                  </a:cubicBezTo>
                  <a:cubicBezTo>
                    <a:pt x="507" y="207"/>
                    <a:pt x="507" y="207"/>
                    <a:pt x="507" y="207"/>
                  </a:cubicBezTo>
                  <a:cubicBezTo>
                    <a:pt x="507" y="206"/>
                    <a:pt x="507" y="206"/>
                    <a:pt x="507" y="206"/>
                  </a:cubicBezTo>
                  <a:cubicBezTo>
                    <a:pt x="508" y="206"/>
                    <a:pt x="508" y="206"/>
                    <a:pt x="508" y="206"/>
                  </a:cubicBezTo>
                  <a:cubicBezTo>
                    <a:pt x="508" y="204"/>
                    <a:pt x="508" y="204"/>
                    <a:pt x="508" y="204"/>
                  </a:cubicBezTo>
                  <a:cubicBezTo>
                    <a:pt x="510" y="204"/>
                    <a:pt x="510" y="204"/>
                    <a:pt x="510" y="204"/>
                  </a:cubicBezTo>
                  <a:cubicBezTo>
                    <a:pt x="510" y="203"/>
                    <a:pt x="510" y="203"/>
                    <a:pt x="510" y="203"/>
                  </a:cubicBezTo>
                  <a:cubicBezTo>
                    <a:pt x="511" y="203"/>
                    <a:pt x="511" y="203"/>
                    <a:pt x="511" y="203"/>
                  </a:cubicBezTo>
                  <a:cubicBezTo>
                    <a:pt x="510" y="207"/>
                    <a:pt x="513" y="208"/>
                    <a:pt x="513" y="208"/>
                  </a:cubicBezTo>
                  <a:cubicBezTo>
                    <a:pt x="512" y="208"/>
                    <a:pt x="512" y="208"/>
                    <a:pt x="512" y="208"/>
                  </a:cubicBezTo>
                  <a:cubicBezTo>
                    <a:pt x="512" y="209"/>
                    <a:pt x="512" y="209"/>
                    <a:pt x="512" y="209"/>
                  </a:cubicBezTo>
                  <a:cubicBezTo>
                    <a:pt x="511" y="209"/>
                    <a:pt x="511" y="209"/>
                    <a:pt x="511" y="209"/>
                  </a:cubicBezTo>
                  <a:cubicBezTo>
                    <a:pt x="511" y="212"/>
                    <a:pt x="511" y="213"/>
                    <a:pt x="511" y="214"/>
                  </a:cubicBezTo>
                  <a:cubicBezTo>
                    <a:pt x="514" y="214"/>
                    <a:pt x="513" y="214"/>
                    <a:pt x="513" y="214"/>
                  </a:cubicBezTo>
                  <a:cubicBezTo>
                    <a:pt x="513" y="213"/>
                    <a:pt x="513" y="213"/>
                    <a:pt x="513" y="213"/>
                  </a:cubicBezTo>
                  <a:cubicBezTo>
                    <a:pt x="514" y="213"/>
                    <a:pt x="514" y="213"/>
                    <a:pt x="514" y="213"/>
                  </a:cubicBezTo>
                  <a:cubicBezTo>
                    <a:pt x="514" y="214"/>
                    <a:pt x="514" y="214"/>
                    <a:pt x="514" y="214"/>
                  </a:cubicBezTo>
                  <a:cubicBezTo>
                    <a:pt x="518" y="214"/>
                    <a:pt x="516" y="217"/>
                    <a:pt x="517" y="217"/>
                  </a:cubicBezTo>
                  <a:cubicBezTo>
                    <a:pt x="518" y="217"/>
                    <a:pt x="518" y="217"/>
                    <a:pt x="518" y="217"/>
                  </a:cubicBezTo>
                  <a:cubicBezTo>
                    <a:pt x="518" y="219"/>
                    <a:pt x="518" y="219"/>
                    <a:pt x="518" y="219"/>
                  </a:cubicBezTo>
                  <a:cubicBezTo>
                    <a:pt x="521" y="219"/>
                    <a:pt x="520" y="219"/>
                    <a:pt x="520" y="219"/>
                  </a:cubicBezTo>
                  <a:cubicBezTo>
                    <a:pt x="520" y="217"/>
                    <a:pt x="520" y="217"/>
                    <a:pt x="520" y="217"/>
                  </a:cubicBezTo>
                  <a:cubicBezTo>
                    <a:pt x="521" y="217"/>
                    <a:pt x="521" y="217"/>
                    <a:pt x="521" y="217"/>
                  </a:cubicBezTo>
                  <a:cubicBezTo>
                    <a:pt x="521" y="219"/>
                    <a:pt x="521" y="219"/>
                    <a:pt x="521" y="219"/>
                  </a:cubicBezTo>
                  <a:cubicBezTo>
                    <a:pt x="523" y="219"/>
                    <a:pt x="523" y="219"/>
                    <a:pt x="523" y="219"/>
                  </a:cubicBezTo>
                  <a:cubicBezTo>
                    <a:pt x="523" y="220"/>
                    <a:pt x="523" y="220"/>
                    <a:pt x="523" y="220"/>
                  </a:cubicBezTo>
                  <a:cubicBezTo>
                    <a:pt x="523" y="219"/>
                    <a:pt x="523" y="219"/>
                    <a:pt x="523" y="219"/>
                  </a:cubicBezTo>
                  <a:cubicBezTo>
                    <a:pt x="524" y="219"/>
                    <a:pt x="524" y="219"/>
                    <a:pt x="524" y="219"/>
                  </a:cubicBezTo>
                  <a:cubicBezTo>
                    <a:pt x="524" y="217"/>
                    <a:pt x="524" y="217"/>
                    <a:pt x="524" y="217"/>
                  </a:cubicBezTo>
                  <a:cubicBezTo>
                    <a:pt x="526" y="217"/>
                    <a:pt x="527" y="217"/>
                    <a:pt x="527" y="217"/>
                  </a:cubicBezTo>
                  <a:cubicBezTo>
                    <a:pt x="527" y="219"/>
                    <a:pt x="527" y="219"/>
                    <a:pt x="527" y="219"/>
                  </a:cubicBezTo>
                  <a:cubicBezTo>
                    <a:pt x="530" y="219"/>
                    <a:pt x="531" y="219"/>
                    <a:pt x="531" y="219"/>
                  </a:cubicBezTo>
                  <a:cubicBezTo>
                    <a:pt x="531" y="217"/>
                    <a:pt x="531" y="217"/>
                    <a:pt x="531" y="217"/>
                  </a:cubicBezTo>
                  <a:cubicBezTo>
                    <a:pt x="532" y="217"/>
                    <a:pt x="532" y="217"/>
                    <a:pt x="532" y="217"/>
                  </a:cubicBezTo>
                  <a:cubicBezTo>
                    <a:pt x="532" y="219"/>
                    <a:pt x="532" y="219"/>
                    <a:pt x="532" y="219"/>
                  </a:cubicBezTo>
                  <a:cubicBezTo>
                    <a:pt x="533" y="219"/>
                    <a:pt x="533" y="219"/>
                    <a:pt x="533" y="219"/>
                  </a:cubicBezTo>
                  <a:cubicBezTo>
                    <a:pt x="533" y="220"/>
                    <a:pt x="533" y="220"/>
                    <a:pt x="533" y="220"/>
                  </a:cubicBezTo>
                  <a:cubicBezTo>
                    <a:pt x="535" y="220"/>
                    <a:pt x="535" y="220"/>
                    <a:pt x="535" y="220"/>
                  </a:cubicBezTo>
                  <a:cubicBezTo>
                    <a:pt x="535" y="221"/>
                    <a:pt x="535" y="221"/>
                    <a:pt x="535" y="221"/>
                  </a:cubicBezTo>
                  <a:cubicBezTo>
                    <a:pt x="537" y="221"/>
                    <a:pt x="537" y="221"/>
                    <a:pt x="537" y="221"/>
                  </a:cubicBezTo>
                  <a:cubicBezTo>
                    <a:pt x="537" y="220"/>
                    <a:pt x="537" y="220"/>
                    <a:pt x="537" y="220"/>
                  </a:cubicBezTo>
                  <a:cubicBezTo>
                    <a:pt x="538" y="220"/>
                    <a:pt x="538" y="220"/>
                    <a:pt x="538" y="220"/>
                  </a:cubicBezTo>
                  <a:cubicBezTo>
                    <a:pt x="538" y="217"/>
                    <a:pt x="538" y="218"/>
                    <a:pt x="538" y="217"/>
                  </a:cubicBezTo>
                  <a:cubicBezTo>
                    <a:pt x="539" y="217"/>
                    <a:pt x="539" y="217"/>
                    <a:pt x="539" y="217"/>
                  </a:cubicBezTo>
                  <a:cubicBezTo>
                    <a:pt x="539" y="216"/>
                    <a:pt x="539" y="216"/>
                    <a:pt x="539" y="216"/>
                  </a:cubicBezTo>
                  <a:cubicBezTo>
                    <a:pt x="538" y="216"/>
                    <a:pt x="538" y="216"/>
                    <a:pt x="538" y="216"/>
                  </a:cubicBezTo>
                  <a:cubicBezTo>
                    <a:pt x="540" y="212"/>
                    <a:pt x="539" y="210"/>
                    <a:pt x="539" y="208"/>
                  </a:cubicBezTo>
                  <a:cubicBezTo>
                    <a:pt x="540" y="208"/>
                    <a:pt x="540" y="208"/>
                    <a:pt x="540" y="208"/>
                  </a:cubicBezTo>
                  <a:cubicBezTo>
                    <a:pt x="540" y="207"/>
                    <a:pt x="540" y="207"/>
                    <a:pt x="540" y="207"/>
                  </a:cubicBezTo>
                  <a:cubicBezTo>
                    <a:pt x="537" y="207"/>
                    <a:pt x="538" y="204"/>
                    <a:pt x="538" y="204"/>
                  </a:cubicBezTo>
                  <a:cubicBezTo>
                    <a:pt x="535" y="204"/>
                    <a:pt x="535" y="203"/>
                    <a:pt x="535" y="203"/>
                  </a:cubicBezTo>
                  <a:cubicBezTo>
                    <a:pt x="535" y="202"/>
                    <a:pt x="535" y="202"/>
                    <a:pt x="535" y="202"/>
                  </a:cubicBezTo>
                  <a:cubicBezTo>
                    <a:pt x="535" y="203"/>
                    <a:pt x="535" y="203"/>
                    <a:pt x="535" y="203"/>
                  </a:cubicBezTo>
                  <a:cubicBezTo>
                    <a:pt x="532" y="203"/>
                    <a:pt x="530" y="203"/>
                    <a:pt x="530" y="203"/>
                  </a:cubicBezTo>
                  <a:cubicBezTo>
                    <a:pt x="528" y="200"/>
                    <a:pt x="529" y="198"/>
                    <a:pt x="529" y="196"/>
                  </a:cubicBezTo>
                  <a:cubicBezTo>
                    <a:pt x="527" y="196"/>
                    <a:pt x="527" y="196"/>
                    <a:pt x="527" y="196"/>
                  </a:cubicBezTo>
                  <a:cubicBezTo>
                    <a:pt x="527" y="193"/>
                    <a:pt x="527" y="194"/>
                    <a:pt x="527" y="194"/>
                  </a:cubicBezTo>
                  <a:cubicBezTo>
                    <a:pt x="529" y="194"/>
                    <a:pt x="529" y="194"/>
                    <a:pt x="529" y="194"/>
                  </a:cubicBezTo>
                  <a:cubicBezTo>
                    <a:pt x="529" y="193"/>
                    <a:pt x="529" y="193"/>
                    <a:pt x="529" y="193"/>
                  </a:cubicBezTo>
                  <a:cubicBezTo>
                    <a:pt x="530" y="193"/>
                    <a:pt x="530" y="193"/>
                    <a:pt x="530" y="193"/>
                  </a:cubicBezTo>
                  <a:cubicBezTo>
                    <a:pt x="530" y="191"/>
                    <a:pt x="530" y="191"/>
                    <a:pt x="530" y="191"/>
                  </a:cubicBezTo>
                  <a:cubicBezTo>
                    <a:pt x="531" y="191"/>
                    <a:pt x="531" y="191"/>
                    <a:pt x="531" y="191"/>
                  </a:cubicBezTo>
                  <a:cubicBezTo>
                    <a:pt x="531" y="189"/>
                    <a:pt x="531" y="188"/>
                    <a:pt x="531" y="188"/>
                  </a:cubicBezTo>
                  <a:cubicBezTo>
                    <a:pt x="530" y="188"/>
                    <a:pt x="530" y="188"/>
                    <a:pt x="530" y="188"/>
                  </a:cubicBezTo>
                  <a:cubicBezTo>
                    <a:pt x="530" y="185"/>
                    <a:pt x="530" y="186"/>
                    <a:pt x="530" y="185"/>
                  </a:cubicBezTo>
                  <a:cubicBezTo>
                    <a:pt x="533" y="185"/>
                    <a:pt x="533" y="184"/>
                    <a:pt x="533" y="184"/>
                  </a:cubicBezTo>
                  <a:cubicBezTo>
                    <a:pt x="533" y="183"/>
                    <a:pt x="533" y="183"/>
                    <a:pt x="533" y="183"/>
                  </a:cubicBezTo>
                  <a:cubicBezTo>
                    <a:pt x="535" y="183"/>
                    <a:pt x="535" y="183"/>
                    <a:pt x="535" y="183"/>
                  </a:cubicBezTo>
                  <a:cubicBezTo>
                    <a:pt x="535" y="180"/>
                    <a:pt x="535" y="180"/>
                    <a:pt x="535" y="180"/>
                  </a:cubicBezTo>
                  <a:cubicBezTo>
                    <a:pt x="533" y="180"/>
                    <a:pt x="533" y="180"/>
                    <a:pt x="533" y="180"/>
                  </a:cubicBezTo>
                  <a:cubicBezTo>
                    <a:pt x="533" y="178"/>
                    <a:pt x="533" y="178"/>
                    <a:pt x="533" y="178"/>
                  </a:cubicBezTo>
                  <a:cubicBezTo>
                    <a:pt x="532" y="178"/>
                    <a:pt x="532" y="178"/>
                    <a:pt x="532" y="178"/>
                  </a:cubicBezTo>
                  <a:cubicBezTo>
                    <a:pt x="532" y="176"/>
                    <a:pt x="532" y="176"/>
                    <a:pt x="532" y="176"/>
                  </a:cubicBezTo>
                  <a:cubicBezTo>
                    <a:pt x="535" y="176"/>
                    <a:pt x="534" y="176"/>
                    <a:pt x="535" y="176"/>
                  </a:cubicBezTo>
                  <a:cubicBezTo>
                    <a:pt x="537" y="171"/>
                    <a:pt x="537" y="164"/>
                    <a:pt x="538" y="162"/>
                  </a:cubicBezTo>
                  <a:cubicBezTo>
                    <a:pt x="537" y="162"/>
                    <a:pt x="537" y="162"/>
                    <a:pt x="537" y="162"/>
                  </a:cubicBezTo>
                  <a:cubicBezTo>
                    <a:pt x="538" y="158"/>
                    <a:pt x="538" y="157"/>
                    <a:pt x="538" y="156"/>
                  </a:cubicBezTo>
                  <a:cubicBezTo>
                    <a:pt x="539" y="156"/>
                    <a:pt x="539" y="156"/>
                    <a:pt x="539" y="156"/>
                  </a:cubicBezTo>
                  <a:cubicBezTo>
                    <a:pt x="539" y="153"/>
                    <a:pt x="539" y="152"/>
                    <a:pt x="539" y="151"/>
                  </a:cubicBezTo>
                  <a:cubicBezTo>
                    <a:pt x="538" y="151"/>
                    <a:pt x="538" y="151"/>
                    <a:pt x="538" y="151"/>
                  </a:cubicBezTo>
                  <a:cubicBezTo>
                    <a:pt x="538" y="150"/>
                    <a:pt x="538" y="150"/>
                    <a:pt x="538" y="150"/>
                  </a:cubicBezTo>
                  <a:cubicBezTo>
                    <a:pt x="535" y="149"/>
                    <a:pt x="534" y="148"/>
                    <a:pt x="532" y="149"/>
                  </a:cubicBezTo>
                  <a:cubicBezTo>
                    <a:pt x="532" y="146"/>
                    <a:pt x="532" y="144"/>
                    <a:pt x="532" y="144"/>
                  </a:cubicBezTo>
                  <a:cubicBezTo>
                    <a:pt x="529" y="144"/>
                    <a:pt x="530" y="141"/>
                    <a:pt x="530" y="142"/>
                  </a:cubicBezTo>
                  <a:cubicBezTo>
                    <a:pt x="529" y="142"/>
                    <a:pt x="529" y="142"/>
                    <a:pt x="529" y="142"/>
                  </a:cubicBezTo>
                  <a:cubicBezTo>
                    <a:pt x="529" y="140"/>
                    <a:pt x="529" y="140"/>
                    <a:pt x="529" y="140"/>
                  </a:cubicBezTo>
                  <a:cubicBezTo>
                    <a:pt x="527" y="140"/>
                    <a:pt x="527" y="140"/>
                    <a:pt x="527" y="140"/>
                  </a:cubicBezTo>
                  <a:cubicBezTo>
                    <a:pt x="527" y="142"/>
                    <a:pt x="527" y="142"/>
                    <a:pt x="527" y="142"/>
                  </a:cubicBezTo>
                  <a:cubicBezTo>
                    <a:pt x="526" y="142"/>
                    <a:pt x="526" y="142"/>
                    <a:pt x="526" y="142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5" y="143"/>
                    <a:pt x="525" y="143"/>
                    <a:pt x="525" y="143"/>
                  </a:cubicBezTo>
                  <a:cubicBezTo>
                    <a:pt x="525" y="142"/>
                    <a:pt x="525" y="142"/>
                    <a:pt x="525" y="142"/>
                  </a:cubicBezTo>
                  <a:cubicBezTo>
                    <a:pt x="521" y="142"/>
                    <a:pt x="523" y="144"/>
                    <a:pt x="523" y="144"/>
                  </a:cubicBezTo>
                  <a:cubicBezTo>
                    <a:pt x="521" y="144"/>
                    <a:pt x="521" y="144"/>
                    <a:pt x="521" y="144"/>
                  </a:cubicBezTo>
                  <a:cubicBezTo>
                    <a:pt x="522" y="147"/>
                    <a:pt x="520" y="148"/>
                    <a:pt x="520" y="149"/>
                  </a:cubicBezTo>
                  <a:cubicBezTo>
                    <a:pt x="518" y="149"/>
                    <a:pt x="518" y="149"/>
                    <a:pt x="518" y="149"/>
                  </a:cubicBezTo>
                  <a:cubicBezTo>
                    <a:pt x="518" y="152"/>
                    <a:pt x="520" y="153"/>
                    <a:pt x="519" y="153"/>
                  </a:cubicBezTo>
                  <a:cubicBezTo>
                    <a:pt x="517" y="153"/>
                    <a:pt x="517" y="155"/>
                    <a:pt x="517" y="155"/>
                  </a:cubicBezTo>
                  <a:cubicBezTo>
                    <a:pt x="517" y="153"/>
                    <a:pt x="517" y="153"/>
                    <a:pt x="517" y="153"/>
                  </a:cubicBezTo>
                  <a:cubicBezTo>
                    <a:pt x="514" y="153"/>
                    <a:pt x="513" y="153"/>
                    <a:pt x="512" y="153"/>
                  </a:cubicBezTo>
                  <a:cubicBezTo>
                    <a:pt x="512" y="152"/>
                    <a:pt x="512" y="152"/>
                    <a:pt x="512" y="152"/>
                  </a:cubicBezTo>
                  <a:cubicBezTo>
                    <a:pt x="511" y="152"/>
                    <a:pt x="511" y="152"/>
                    <a:pt x="511" y="152"/>
                  </a:cubicBezTo>
                  <a:cubicBezTo>
                    <a:pt x="511" y="156"/>
                    <a:pt x="509" y="157"/>
                    <a:pt x="510" y="158"/>
                  </a:cubicBezTo>
                  <a:cubicBezTo>
                    <a:pt x="508" y="158"/>
                    <a:pt x="508" y="158"/>
                    <a:pt x="508" y="158"/>
                  </a:cubicBezTo>
                  <a:cubicBezTo>
                    <a:pt x="508" y="159"/>
                    <a:pt x="508" y="159"/>
                    <a:pt x="508" y="159"/>
                  </a:cubicBezTo>
                  <a:cubicBezTo>
                    <a:pt x="510" y="159"/>
                    <a:pt x="510" y="159"/>
                    <a:pt x="510" y="159"/>
                  </a:cubicBezTo>
                  <a:cubicBezTo>
                    <a:pt x="510" y="162"/>
                    <a:pt x="510" y="164"/>
                    <a:pt x="510" y="164"/>
                  </a:cubicBezTo>
                  <a:cubicBezTo>
                    <a:pt x="506" y="164"/>
                    <a:pt x="503" y="165"/>
                    <a:pt x="504" y="166"/>
                  </a:cubicBezTo>
                  <a:cubicBezTo>
                    <a:pt x="501" y="166"/>
                    <a:pt x="500" y="168"/>
                    <a:pt x="500" y="168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499" y="166"/>
                    <a:pt x="499" y="166"/>
                    <a:pt x="499" y="166"/>
                  </a:cubicBezTo>
                  <a:cubicBezTo>
                    <a:pt x="499" y="168"/>
                    <a:pt x="499" y="168"/>
                    <a:pt x="499" y="168"/>
                  </a:cubicBezTo>
                  <a:cubicBezTo>
                    <a:pt x="496" y="168"/>
                    <a:pt x="497" y="168"/>
                    <a:pt x="497" y="168"/>
                  </a:cubicBezTo>
                  <a:cubicBezTo>
                    <a:pt x="497" y="166"/>
                    <a:pt x="497" y="166"/>
                    <a:pt x="497" y="166"/>
                  </a:cubicBezTo>
                  <a:cubicBezTo>
                    <a:pt x="497" y="168"/>
                    <a:pt x="497" y="168"/>
                    <a:pt x="497" y="168"/>
                  </a:cubicBezTo>
                  <a:cubicBezTo>
                    <a:pt x="493" y="168"/>
                    <a:pt x="493" y="166"/>
                    <a:pt x="493" y="165"/>
                  </a:cubicBezTo>
                  <a:cubicBezTo>
                    <a:pt x="490" y="165"/>
                    <a:pt x="491" y="164"/>
                    <a:pt x="491" y="164"/>
                  </a:cubicBezTo>
                  <a:cubicBezTo>
                    <a:pt x="491" y="165"/>
                    <a:pt x="491" y="165"/>
                    <a:pt x="491" y="165"/>
                  </a:cubicBezTo>
                  <a:cubicBezTo>
                    <a:pt x="487" y="165"/>
                    <a:pt x="489" y="162"/>
                    <a:pt x="488" y="162"/>
                  </a:cubicBezTo>
                  <a:cubicBezTo>
                    <a:pt x="487" y="162"/>
                    <a:pt x="487" y="162"/>
                    <a:pt x="487" y="162"/>
                  </a:cubicBezTo>
                  <a:cubicBezTo>
                    <a:pt x="487" y="161"/>
                    <a:pt x="487" y="161"/>
                    <a:pt x="487" y="161"/>
                  </a:cubicBezTo>
                  <a:cubicBezTo>
                    <a:pt x="486" y="161"/>
                    <a:pt x="486" y="161"/>
                    <a:pt x="486" y="161"/>
                  </a:cubicBezTo>
                  <a:cubicBezTo>
                    <a:pt x="486" y="159"/>
                    <a:pt x="486" y="159"/>
                    <a:pt x="486" y="159"/>
                  </a:cubicBezTo>
                  <a:cubicBezTo>
                    <a:pt x="485" y="159"/>
                    <a:pt x="485" y="159"/>
                    <a:pt x="485" y="159"/>
                  </a:cubicBezTo>
                  <a:cubicBezTo>
                    <a:pt x="485" y="158"/>
                    <a:pt x="485" y="158"/>
                    <a:pt x="485" y="158"/>
                  </a:cubicBezTo>
                  <a:cubicBezTo>
                    <a:pt x="482" y="158"/>
                    <a:pt x="481" y="158"/>
                    <a:pt x="481" y="158"/>
                  </a:cubicBezTo>
                  <a:cubicBezTo>
                    <a:pt x="481" y="157"/>
                    <a:pt x="481" y="157"/>
                    <a:pt x="481" y="157"/>
                  </a:cubicBezTo>
                  <a:cubicBezTo>
                    <a:pt x="480" y="157"/>
                    <a:pt x="480" y="157"/>
                    <a:pt x="480" y="157"/>
                  </a:cubicBezTo>
                  <a:cubicBezTo>
                    <a:pt x="480" y="156"/>
                    <a:pt x="480" y="156"/>
                    <a:pt x="480" y="156"/>
                  </a:cubicBezTo>
                  <a:cubicBezTo>
                    <a:pt x="474" y="157"/>
                    <a:pt x="471" y="152"/>
                    <a:pt x="468" y="152"/>
                  </a:cubicBezTo>
                  <a:cubicBezTo>
                    <a:pt x="468" y="149"/>
                    <a:pt x="468" y="150"/>
                    <a:pt x="468" y="150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68" y="149"/>
                    <a:pt x="468" y="149"/>
                    <a:pt x="468" y="149"/>
                  </a:cubicBezTo>
                  <a:cubicBezTo>
                    <a:pt x="466" y="147"/>
                    <a:pt x="467" y="147"/>
                    <a:pt x="467" y="146"/>
                  </a:cubicBezTo>
                  <a:cubicBezTo>
                    <a:pt x="468" y="146"/>
                    <a:pt x="468" y="146"/>
                    <a:pt x="468" y="146"/>
                  </a:cubicBezTo>
                  <a:cubicBezTo>
                    <a:pt x="467" y="146"/>
                    <a:pt x="467" y="146"/>
                    <a:pt x="467" y="146"/>
                  </a:cubicBezTo>
                  <a:cubicBezTo>
                    <a:pt x="467" y="145"/>
                    <a:pt x="467" y="145"/>
                    <a:pt x="467" y="145"/>
                  </a:cubicBezTo>
                  <a:cubicBezTo>
                    <a:pt x="468" y="145"/>
                    <a:pt x="468" y="145"/>
                    <a:pt x="468" y="145"/>
                  </a:cubicBezTo>
                  <a:cubicBezTo>
                    <a:pt x="469" y="142"/>
                    <a:pt x="470" y="141"/>
                    <a:pt x="469" y="140"/>
                  </a:cubicBezTo>
                  <a:cubicBezTo>
                    <a:pt x="466" y="140"/>
                    <a:pt x="467" y="138"/>
                    <a:pt x="467" y="138"/>
                  </a:cubicBezTo>
                  <a:cubicBezTo>
                    <a:pt x="468" y="138"/>
                    <a:pt x="468" y="138"/>
                    <a:pt x="468" y="138"/>
                  </a:cubicBezTo>
                  <a:cubicBezTo>
                    <a:pt x="468" y="137"/>
                    <a:pt x="468" y="137"/>
                    <a:pt x="468" y="137"/>
                  </a:cubicBezTo>
                  <a:cubicBezTo>
                    <a:pt x="465" y="137"/>
                    <a:pt x="466" y="137"/>
                    <a:pt x="466" y="137"/>
                  </a:cubicBezTo>
                  <a:cubicBezTo>
                    <a:pt x="466" y="138"/>
                    <a:pt x="466" y="138"/>
                    <a:pt x="466" y="138"/>
                  </a:cubicBezTo>
                  <a:cubicBezTo>
                    <a:pt x="463" y="138"/>
                    <a:pt x="464" y="138"/>
                    <a:pt x="463" y="138"/>
                  </a:cubicBezTo>
                  <a:cubicBezTo>
                    <a:pt x="463" y="139"/>
                    <a:pt x="463" y="139"/>
                    <a:pt x="463" y="139"/>
                  </a:cubicBezTo>
                  <a:cubicBezTo>
                    <a:pt x="463" y="138"/>
                    <a:pt x="463" y="138"/>
                    <a:pt x="463" y="138"/>
                  </a:cubicBezTo>
                  <a:cubicBezTo>
                    <a:pt x="461" y="138"/>
                    <a:pt x="461" y="138"/>
                    <a:pt x="461" y="138"/>
                  </a:cubicBezTo>
                  <a:cubicBezTo>
                    <a:pt x="461" y="137"/>
                    <a:pt x="461" y="137"/>
                    <a:pt x="461" y="137"/>
                  </a:cubicBezTo>
                  <a:cubicBezTo>
                    <a:pt x="458" y="136"/>
                    <a:pt x="458" y="135"/>
                    <a:pt x="457" y="136"/>
                  </a:cubicBezTo>
                  <a:cubicBezTo>
                    <a:pt x="457" y="134"/>
                    <a:pt x="457" y="134"/>
                    <a:pt x="457" y="134"/>
                  </a:cubicBezTo>
                  <a:cubicBezTo>
                    <a:pt x="453" y="135"/>
                    <a:pt x="450" y="133"/>
                    <a:pt x="448" y="133"/>
                  </a:cubicBezTo>
                  <a:cubicBezTo>
                    <a:pt x="448" y="132"/>
                    <a:pt x="448" y="132"/>
                    <a:pt x="448" y="132"/>
                  </a:cubicBezTo>
                  <a:cubicBezTo>
                    <a:pt x="445" y="132"/>
                    <a:pt x="446" y="132"/>
                    <a:pt x="446" y="132"/>
                  </a:cubicBezTo>
                  <a:cubicBezTo>
                    <a:pt x="446" y="131"/>
                    <a:pt x="446" y="131"/>
                    <a:pt x="446" y="131"/>
                  </a:cubicBezTo>
                  <a:cubicBezTo>
                    <a:pt x="444" y="131"/>
                    <a:pt x="444" y="131"/>
                    <a:pt x="444" y="131"/>
                  </a:cubicBezTo>
                  <a:cubicBezTo>
                    <a:pt x="444" y="130"/>
                    <a:pt x="444" y="130"/>
                    <a:pt x="444" y="130"/>
                  </a:cubicBezTo>
                  <a:cubicBezTo>
                    <a:pt x="444" y="131"/>
                    <a:pt x="444" y="131"/>
                    <a:pt x="444" y="131"/>
                  </a:cubicBezTo>
                  <a:cubicBezTo>
                    <a:pt x="441" y="131"/>
                    <a:pt x="440" y="131"/>
                    <a:pt x="440" y="131"/>
                  </a:cubicBezTo>
                  <a:cubicBezTo>
                    <a:pt x="440" y="132"/>
                    <a:pt x="440" y="132"/>
                    <a:pt x="440" y="132"/>
                  </a:cubicBezTo>
                  <a:cubicBezTo>
                    <a:pt x="437" y="132"/>
                    <a:pt x="438" y="132"/>
                    <a:pt x="437" y="132"/>
                  </a:cubicBezTo>
                  <a:cubicBezTo>
                    <a:pt x="437" y="131"/>
                    <a:pt x="437" y="131"/>
                    <a:pt x="437" y="131"/>
                  </a:cubicBezTo>
                  <a:cubicBezTo>
                    <a:pt x="436" y="131"/>
                    <a:pt x="436" y="131"/>
                    <a:pt x="436" y="131"/>
                  </a:cubicBezTo>
                  <a:cubicBezTo>
                    <a:pt x="436" y="130"/>
                    <a:pt x="436" y="130"/>
                    <a:pt x="436" y="130"/>
                  </a:cubicBezTo>
                  <a:cubicBezTo>
                    <a:pt x="435" y="132"/>
                    <a:pt x="434" y="131"/>
                    <a:pt x="434" y="131"/>
                  </a:cubicBezTo>
                  <a:cubicBezTo>
                    <a:pt x="434" y="132"/>
                    <a:pt x="434" y="132"/>
                    <a:pt x="434" y="132"/>
                  </a:cubicBezTo>
                  <a:cubicBezTo>
                    <a:pt x="431" y="132"/>
                    <a:pt x="430" y="132"/>
                    <a:pt x="430" y="132"/>
                  </a:cubicBezTo>
                  <a:cubicBezTo>
                    <a:pt x="430" y="131"/>
                    <a:pt x="430" y="131"/>
                    <a:pt x="430" y="131"/>
                  </a:cubicBezTo>
                  <a:cubicBezTo>
                    <a:pt x="429" y="131"/>
                    <a:pt x="429" y="131"/>
                    <a:pt x="429" y="131"/>
                  </a:cubicBezTo>
                  <a:cubicBezTo>
                    <a:pt x="429" y="130"/>
                    <a:pt x="429" y="130"/>
                    <a:pt x="429" y="130"/>
                  </a:cubicBezTo>
                  <a:cubicBezTo>
                    <a:pt x="425" y="130"/>
                    <a:pt x="423" y="131"/>
                    <a:pt x="422" y="132"/>
                  </a:cubicBezTo>
                  <a:cubicBezTo>
                    <a:pt x="422" y="131"/>
                    <a:pt x="422" y="131"/>
                    <a:pt x="422" y="131"/>
                  </a:cubicBezTo>
                  <a:cubicBezTo>
                    <a:pt x="421" y="132"/>
                    <a:pt x="421" y="132"/>
                    <a:pt x="421" y="132"/>
                  </a:cubicBezTo>
                  <a:cubicBezTo>
                    <a:pt x="421" y="129"/>
                    <a:pt x="421" y="130"/>
                    <a:pt x="421" y="129"/>
                  </a:cubicBezTo>
                  <a:cubicBezTo>
                    <a:pt x="429" y="128"/>
                    <a:pt x="425" y="118"/>
                    <a:pt x="424" y="115"/>
                  </a:cubicBezTo>
                  <a:cubicBezTo>
                    <a:pt x="423" y="115"/>
                    <a:pt x="423" y="115"/>
                    <a:pt x="423" y="115"/>
                  </a:cubicBezTo>
                  <a:cubicBezTo>
                    <a:pt x="421" y="109"/>
                    <a:pt x="423" y="107"/>
                    <a:pt x="423" y="105"/>
                  </a:cubicBezTo>
                  <a:cubicBezTo>
                    <a:pt x="424" y="105"/>
                    <a:pt x="424" y="105"/>
                    <a:pt x="424" y="105"/>
                  </a:cubicBezTo>
                  <a:cubicBezTo>
                    <a:pt x="425" y="99"/>
                    <a:pt x="429" y="95"/>
                    <a:pt x="429" y="92"/>
                  </a:cubicBezTo>
                  <a:cubicBezTo>
                    <a:pt x="430" y="92"/>
                    <a:pt x="430" y="92"/>
                    <a:pt x="430" y="92"/>
                  </a:cubicBezTo>
                  <a:cubicBezTo>
                    <a:pt x="430" y="89"/>
                    <a:pt x="430" y="90"/>
                    <a:pt x="430" y="89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1" y="88"/>
                    <a:pt x="431" y="88"/>
                    <a:pt x="431" y="88"/>
                  </a:cubicBezTo>
                  <a:cubicBezTo>
                    <a:pt x="436" y="87"/>
                    <a:pt x="435" y="82"/>
                    <a:pt x="436" y="80"/>
                  </a:cubicBezTo>
                  <a:cubicBezTo>
                    <a:pt x="437" y="80"/>
                    <a:pt x="437" y="80"/>
                    <a:pt x="437" y="80"/>
                  </a:cubicBezTo>
                  <a:cubicBezTo>
                    <a:pt x="438" y="78"/>
                    <a:pt x="438" y="78"/>
                    <a:pt x="438" y="78"/>
                  </a:cubicBezTo>
                  <a:cubicBezTo>
                    <a:pt x="444" y="79"/>
                    <a:pt x="445" y="74"/>
                    <a:pt x="444" y="73"/>
                  </a:cubicBezTo>
                  <a:cubicBezTo>
                    <a:pt x="442" y="73"/>
                    <a:pt x="442" y="73"/>
                    <a:pt x="442" y="73"/>
                  </a:cubicBezTo>
                  <a:cubicBezTo>
                    <a:pt x="442" y="64"/>
                    <a:pt x="440" y="63"/>
                    <a:pt x="437" y="60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5" y="61"/>
                    <a:pt x="435" y="61"/>
                    <a:pt x="435" y="61"/>
                  </a:cubicBezTo>
                  <a:cubicBezTo>
                    <a:pt x="434" y="58"/>
                    <a:pt x="433" y="58"/>
                    <a:pt x="434" y="57"/>
                  </a:cubicBezTo>
                  <a:cubicBezTo>
                    <a:pt x="433" y="57"/>
                    <a:pt x="433" y="57"/>
                    <a:pt x="433" y="57"/>
                  </a:cubicBezTo>
                  <a:cubicBezTo>
                    <a:pt x="433" y="56"/>
                    <a:pt x="433" y="56"/>
                    <a:pt x="433" y="56"/>
                  </a:cubicBezTo>
                  <a:cubicBezTo>
                    <a:pt x="431" y="56"/>
                    <a:pt x="431" y="56"/>
                    <a:pt x="431" y="56"/>
                  </a:cubicBezTo>
                  <a:cubicBezTo>
                    <a:pt x="430" y="50"/>
                    <a:pt x="422" y="44"/>
                    <a:pt x="424" y="45"/>
                  </a:cubicBezTo>
                  <a:lnTo>
                    <a:pt x="424" y="44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87" name="Freeform: Shape 335">
              <a:extLst>
                <a:ext uri="{FF2B5EF4-FFF2-40B4-BE49-F238E27FC236}">
                  <a16:creationId xmlns:a16="http://schemas.microsoft.com/office/drawing/2014/main" id="{536995B9-69EA-ACC3-541A-0CD692E1F6A3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300567" y="2116897"/>
              <a:ext cx="560052" cy="1493876"/>
            </a:xfrm>
            <a:custGeom>
              <a:avLst/>
              <a:gdLst>
                <a:gd name="connsiteX0" fmla="*/ 313173 w 560052"/>
                <a:gd name="connsiteY0" fmla="*/ 1199556 h 1493876"/>
                <a:gd name="connsiteX1" fmla="*/ 313580 w 560052"/>
                <a:gd name="connsiteY1" fmla="*/ 1199556 h 1493876"/>
                <a:gd name="connsiteX2" fmla="*/ 313580 w 560052"/>
                <a:gd name="connsiteY2" fmla="*/ 1200171 h 1493876"/>
                <a:gd name="connsiteX3" fmla="*/ 312970 w 560052"/>
                <a:gd name="connsiteY3" fmla="*/ 1199249 h 1493876"/>
                <a:gd name="connsiteX4" fmla="*/ 313173 w 560052"/>
                <a:gd name="connsiteY4" fmla="*/ 1199556 h 1493876"/>
                <a:gd name="connsiteX5" fmla="*/ 312970 w 560052"/>
                <a:gd name="connsiteY5" fmla="*/ 1199556 h 1493876"/>
                <a:gd name="connsiteX6" fmla="*/ 433157 w 560052"/>
                <a:gd name="connsiteY6" fmla="*/ 1195009 h 1493876"/>
                <a:gd name="connsiteX7" fmla="*/ 436188 w 560052"/>
                <a:gd name="connsiteY7" fmla="*/ 1195009 h 1493876"/>
                <a:gd name="connsiteX8" fmla="*/ 436188 w 560052"/>
                <a:gd name="connsiteY8" fmla="*/ 1195625 h 1493876"/>
                <a:gd name="connsiteX9" fmla="*/ 441037 w 560052"/>
                <a:gd name="connsiteY9" fmla="*/ 1195625 h 1493876"/>
                <a:gd name="connsiteX10" fmla="*/ 441037 w 560052"/>
                <a:gd name="connsiteY10" fmla="*/ 1198089 h 1493876"/>
                <a:gd name="connsiteX11" fmla="*/ 441644 w 560052"/>
                <a:gd name="connsiteY11" fmla="*/ 1198089 h 1493876"/>
                <a:gd name="connsiteX12" fmla="*/ 441644 w 560052"/>
                <a:gd name="connsiteY12" fmla="*/ 1199937 h 1493876"/>
                <a:gd name="connsiteX13" fmla="*/ 444068 w 560052"/>
                <a:gd name="connsiteY13" fmla="*/ 1199937 h 1493876"/>
                <a:gd name="connsiteX14" fmla="*/ 444068 w 560052"/>
                <a:gd name="connsiteY14" fmla="*/ 1201169 h 1493876"/>
                <a:gd name="connsiteX15" fmla="*/ 444675 w 560052"/>
                <a:gd name="connsiteY15" fmla="*/ 1201169 h 1493876"/>
                <a:gd name="connsiteX16" fmla="*/ 444675 w 560052"/>
                <a:gd name="connsiteY16" fmla="*/ 1201785 h 1493876"/>
                <a:gd name="connsiteX17" fmla="*/ 445281 w 560052"/>
                <a:gd name="connsiteY17" fmla="*/ 1201785 h 1493876"/>
                <a:gd name="connsiteX18" fmla="*/ 445281 w 560052"/>
                <a:gd name="connsiteY18" fmla="*/ 1203017 h 1493876"/>
                <a:gd name="connsiteX19" fmla="*/ 446493 w 560052"/>
                <a:gd name="connsiteY19" fmla="*/ 1203017 h 1493876"/>
                <a:gd name="connsiteX20" fmla="*/ 446493 w 560052"/>
                <a:gd name="connsiteY20" fmla="*/ 1204865 h 1493876"/>
                <a:gd name="connsiteX21" fmla="*/ 445281 w 560052"/>
                <a:gd name="connsiteY21" fmla="*/ 1204865 h 1493876"/>
                <a:gd name="connsiteX22" fmla="*/ 445281 w 560052"/>
                <a:gd name="connsiteY22" fmla="*/ 1203633 h 1493876"/>
                <a:gd name="connsiteX23" fmla="*/ 442856 w 560052"/>
                <a:gd name="connsiteY23" fmla="*/ 1203633 h 1493876"/>
                <a:gd name="connsiteX24" fmla="*/ 442856 w 560052"/>
                <a:gd name="connsiteY24" fmla="*/ 1204249 h 1493876"/>
                <a:gd name="connsiteX25" fmla="*/ 441644 w 560052"/>
                <a:gd name="connsiteY25" fmla="*/ 1204249 h 1493876"/>
                <a:gd name="connsiteX26" fmla="*/ 441644 w 560052"/>
                <a:gd name="connsiteY26" fmla="*/ 1207329 h 1493876"/>
                <a:gd name="connsiteX27" fmla="*/ 441037 w 560052"/>
                <a:gd name="connsiteY27" fmla="*/ 1207329 h 1493876"/>
                <a:gd name="connsiteX28" fmla="*/ 441037 w 560052"/>
                <a:gd name="connsiteY28" fmla="*/ 1209793 h 1493876"/>
                <a:gd name="connsiteX29" fmla="*/ 439825 w 560052"/>
                <a:gd name="connsiteY29" fmla="*/ 1209793 h 1493876"/>
                <a:gd name="connsiteX30" fmla="*/ 439825 w 560052"/>
                <a:gd name="connsiteY30" fmla="*/ 1209177 h 1493876"/>
                <a:gd name="connsiteX31" fmla="*/ 439219 w 560052"/>
                <a:gd name="connsiteY31" fmla="*/ 1209177 h 1493876"/>
                <a:gd name="connsiteX32" fmla="*/ 439219 w 560052"/>
                <a:gd name="connsiteY32" fmla="*/ 1213489 h 1493876"/>
                <a:gd name="connsiteX33" fmla="*/ 439825 w 560052"/>
                <a:gd name="connsiteY33" fmla="*/ 1213489 h 1493876"/>
                <a:gd name="connsiteX34" fmla="*/ 439825 w 560052"/>
                <a:gd name="connsiteY34" fmla="*/ 1215953 h 1493876"/>
                <a:gd name="connsiteX35" fmla="*/ 439219 w 560052"/>
                <a:gd name="connsiteY35" fmla="*/ 1215953 h 1493876"/>
                <a:gd name="connsiteX36" fmla="*/ 439219 w 560052"/>
                <a:gd name="connsiteY36" fmla="*/ 1215337 h 1493876"/>
                <a:gd name="connsiteX37" fmla="*/ 437400 w 560052"/>
                <a:gd name="connsiteY37" fmla="*/ 1215337 h 1493876"/>
                <a:gd name="connsiteX38" fmla="*/ 437400 w 560052"/>
                <a:gd name="connsiteY38" fmla="*/ 1216569 h 1493876"/>
                <a:gd name="connsiteX39" fmla="*/ 436188 w 560052"/>
                <a:gd name="connsiteY39" fmla="*/ 1216569 h 1493876"/>
                <a:gd name="connsiteX40" fmla="*/ 436188 w 560052"/>
                <a:gd name="connsiteY40" fmla="*/ 1215337 h 1493876"/>
                <a:gd name="connsiteX41" fmla="*/ 435581 w 560052"/>
                <a:gd name="connsiteY41" fmla="*/ 1215337 h 1493876"/>
                <a:gd name="connsiteX42" fmla="*/ 435581 w 560052"/>
                <a:gd name="connsiteY42" fmla="*/ 1216569 h 1493876"/>
                <a:gd name="connsiteX43" fmla="*/ 434975 w 560052"/>
                <a:gd name="connsiteY43" fmla="*/ 1216569 h 1493876"/>
                <a:gd name="connsiteX44" fmla="*/ 434975 w 560052"/>
                <a:gd name="connsiteY44" fmla="*/ 1215953 h 1493876"/>
                <a:gd name="connsiteX45" fmla="*/ 433157 w 560052"/>
                <a:gd name="connsiteY45" fmla="*/ 1215953 h 1493876"/>
                <a:gd name="connsiteX46" fmla="*/ 433157 w 560052"/>
                <a:gd name="connsiteY46" fmla="*/ 1215337 h 1493876"/>
                <a:gd name="connsiteX47" fmla="*/ 432550 w 560052"/>
                <a:gd name="connsiteY47" fmla="*/ 1215337 h 1493876"/>
                <a:gd name="connsiteX48" fmla="*/ 432550 w 560052"/>
                <a:gd name="connsiteY48" fmla="*/ 1214721 h 1493876"/>
                <a:gd name="connsiteX49" fmla="*/ 431338 w 560052"/>
                <a:gd name="connsiteY49" fmla="*/ 1214721 h 1493876"/>
                <a:gd name="connsiteX50" fmla="*/ 431338 w 560052"/>
                <a:gd name="connsiteY50" fmla="*/ 1215953 h 1493876"/>
                <a:gd name="connsiteX51" fmla="*/ 431944 w 560052"/>
                <a:gd name="connsiteY51" fmla="*/ 1215953 h 1493876"/>
                <a:gd name="connsiteX52" fmla="*/ 431944 w 560052"/>
                <a:gd name="connsiteY52" fmla="*/ 1216569 h 1493876"/>
                <a:gd name="connsiteX53" fmla="*/ 431338 w 560052"/>
                <a:gd name="connsiteY53" fmla="*/ 1216569 h 1493876"/>
                <a:gd name="connsiteX54" fmla="*/ 431338 w 560052"/>
                <a:gd name="connsiteY54" fmla="*/ 1217185 h 1493876"/>
                <a:gd name="connsiteX55" fmla="*/ 431944 w 560052"/>
                <a:gd name="connsiteY55" fmla="*/ 1217185 h 1493876"/>
                <a:gd name="connsiteX56" fmla="*/ 431944 w 560052"/>
                <a:gd name="connsiteY56" fmla="*/ 1220881 h 1493876"/>
                <a:gd name="connsiteX57" fmla="*/ 432550 w 560052"/>
                <a:gd name="connsiteY57" fmla="*/ 1220881 h 1493876"/>
                <a:gd name="connsiteX58" fmla="*/ 432550 w 560052"/>
                <a:gd name="connsiteY58" fmla="*/ 1221497 h 1493876"/>
                <a:gd name="connsiteX59" fmla="*/ 431944 w 560052"/>
                <a:gd name="connsiteY59" fmla="*/ 1221497 h 1493876"/>
                <a:gd name="connsiteX60" fmla="*/ 431944 w 560052"/>
                <a:gd name="connsiteY60" fmla="*/ 1222729 h 1493876"/>
                <a:gd name="connsiteX61" fmla="*/ 432550 w 560052"/>
                <a:gd name="connsiteY61" fmla="*/ 1222729 h 1493876"/>
                <a:gd name="connsiteX62" fmla="*/ 432550 w 560052"/>
                <a:gd name="connsiteY62" fmla="*/ 1223345 h 1493876"/>
                <a:gd name="connsiteX63" fmla="*/ 431944 w 560052"/>
                <a:gd name="connsiteY63" fmla="*/ 1223345 h 1493876"/>
                <a:gd name="connsiteX64" fmla="*/ 431944 w 560052"/>
                <a:gd name="connsiteY64" fmla="*/ 1223961 h 1493876"/>
                <a:gd name="connsiteX65" fmla="*/ 431338 w 560052"/>
                <a:gd name="connsiteY65" fmla="*/ 1223961 h 1493876"/>
                <a:gd name="connsiteX66" fmla="*/ 431338 w 560052"/>
                <a:gd name="connsiteY66" fmla="*/ 1227657 h 1493876"/>
                <a:gd name="connsiteX67" fmla="*/ 430126 w 560052"/>
                <a:gd name="connsiteY67" fmla="*/ 1227657 h 1493876"/>
                <a:gd name="connsiteX68" fmla="*/ 430126 w 560052"/>
                <a:gd name="connsiteY68" fmla="*/ 1228273 h 1493876"/>
                <a:gd name="connsiteX69" fmla="*/ 432550 w 560052"/>
                <a:gd name="connsiteY69" fmla="*/ 1228273 h 1493876"/>
                <a:gd name="connsiteX70" fmla="*/ 432550 w 560052"/>
                <a:gd name="connsiteY70" fmla="*/ 1228889 h 1493876"/>
                <a:gd name="connsiteX71" fmla="*/ 433157 w 560052"/>
                <a:gd name="connsiteY71" fmla="*/ 1228889 h 1493876"/>
                <a:gd name="connsiteX72" fmla="*/ 433157 w 560052"/>
                <a:gd name="connsiteY72" fmla="*/ 1234432 h 1493876"/>
                <a:gd name="connsiteX73" fmla="*/ 433763 w 560052"/>
                <a:gd name="connsiteY73" fmla="*/ 1234432 h 1493876"/>
                <a:gd name="connsiteX74" fmla="*/ 433763 w 560052"/>
                <a:gd name="connsiteY74" fmla="*/ 1235048 h 1493876"/>
                <a:gd name="connsiteX75" fmla="*/ 433157 w 560052"/>
                <a:gd name="connsiteY75" fmla="*/ 1235048 h 1493876"/>
                <a:gd name="connsiteX76" fmla="*/ 433157 w 560052"/>
                <a:gd name="connsiteY76" fmla="*/ 1236280 h 1493876"/>
                <a:gd name="connsiteX77" fmla="*/ 432550 w 560052"/>
                <a:gd name="connsiteY77" fmla="*/ 1236280 h 1493876"/>
                <a:gd name="connsiteX78" fmla="*/ 432550 w 560052"/>
                <a:gd name="connsiteY78" fmla="*/ 1237512 h 1493876"/>
                <a:gd name="connsiteX79" fmla="*/ 431944 w 560052"/>
                <a:gd name="connsiteY79" fmla="*/ 1237512 h 1493876"/>
                <a:gd name="connsiteX80" fmla="*/ 431944 w 560052"/>
                <a:gd name="connsiteY80" fmla="*/ 1238744 h 1493876"/>
                <a:gd name="connsiteX81" fmla="*/ 431338 w 560052"/>
                <a:gd name="connsiteY81" fmla="*/ 1238744 h 1493876"/>
                <a:gd name="connsiteX82" fmla="*/ 431338 w 560052"/>
                <a:gd name="connsiteY82" fmla="*/ 1239360 h 1493876"/>
                <a:gd name="connsiteX83" fmla="*/ 431944 w 560052"/>
                <a:gd name="connsiteY83" fmla="*/ 1239360 h 1493876"/>
                <a:gd name="connsiteX84" fmla="*/ 431944 w 560052"/>
                <a:gd name="connsiteY84" fmla="*/ 1239976 h 1493876"/>
                <a:gd name="connsiteX85" fmla="*/ 432550 w 560052"/>
                <a:gd name="connsiteY85" fmla="*/ 1239976 h 1493876"/>
                <a:gd name="connsiteX86" fmla="*/ 432550 w 560052"/>
                <a:gd name="connsiteY86" fmla="*/ 1241208 h 1493876"/>
                <a:gd name="connsiteX87" fmla="*/ 433157 w 560052"/>
                <a:gd name="connsiteY87" fmla="*/ 1241208 h 1493876"/>
                <a:gd name="connsiteX88" fmla="*/ 433157 w 560052"/>
                <a:gd name="connsiteY88" fmla="*/ 1242440 h 1493876"/>
                <a:gd name="connsiteX89" fmla="*/ 432550 w 560052"/>
                <a:gd name="connsiteY89" fmla="*/ 1242440 h 1493876"/>
                <a:gd name="connsiteX90" fmla="*/ 432550 w 560052"/>
                <a:gd name="connsiteY90" fmla="*/ 1243672 h 1493876"/>
                <a:gd name="connsiteX91" fmla="*/ 433157 w 560052"/>
                <a:gd name="connsiteY91" fmla="*/ 1243672 h 1493876"/>
                <a:gd name="connsiteX92" fmla="*/ 433157 w 560052"/>
                <a:gd name="connsiteY92" fmla="*/ 1243056 h 1493876"/>
                <a:gd name="connsiteX93" fmla="*/ 433763 w 560052"/>
                <a:gd name="connsiteY93" fmla="*/ 1243056 h 1493876"/>
                <a:gd name="connsiteX94" fmla="*/ 433763 w 560052"/>
                <a:gd name="connsiteY94" fmla="*/ 1243672 h 1493876"/>
                <a:gd name="connsiteX95" fmla="*/ 434975 w 560052"/>
                <a:gd name="connsiteY95" fmla="*/ 1243672 h 1493876"/>
                <a:gd name="connsiteX96" fmla="*/ 434975 w 560052"/>
                <a:gd name="connsiteY96" fmla="*/ 1244288 h 1493876"/>
                <a:gd name="connsiteX97" fmla="*/ 433763 w 560052"/>
                <a:gd name="connsiteY97" fmla="*/ 1244288 h 1493876"/>
                <a:gd name="connsiteX98" fmla="*/ 433763 w 560052"/>
                <a:gd name="connsiteY98" fmla="*/ 1246136 h 1493876"/>
                <a:gd name="connsiteX99" fmla="*/ 434975 w 560052"/>
                <a:gd name="connsiteY99" fmla="*/ 1244904 h 1493876"/>
                <a:gd name="connsiteX100" fmla="*/ 434975 w 560052"/>
                <a:gd name="connsiteY100" fmla="*/ 1246136 h 1493876"/>
                <a:gd name="connsiteX101" fmla="*/ 435581 w 560052"/>
                <a:gd name="connsiteY101" fmla="*/ 1246136 h 1493876"/>
                <a:gd name="connsiteX102" fmla="*/ 435581 w 560052"/>
                <a:gd name="connsiteY102" fmla="*/ 1246752 h 1493876"/>
                <a:gd name="connsiteX103" fmla="*/ 436188 w 560052"/>
                <a:gd name="connsiteY103" fmla="*/ 1246752 h 1493876"/>
                <a:gd name="connsiteX104" fmla="*/ 436188 w 560052"/>
                <a:gd name="connsiteY104" fmla="*/ 1246136 h 1493876"/>
                <a:gd name="connsiteX105" fmla="*/ 437400 w 560052"/>
                <a:gd name="connsiteY105" fmla="*/ 1246136 h 1493876"/>
                <a:gd name="connsiteX106" fmla="*/ 437400 w 560052"/>
                <a:gd name="connsiteY106" fmla="*/ 1246752 h 1493876"/>
                <a:gd name="connsiteX107" fmla="*/ 438006 w 560052"/>
                <a:gd name="connsiteY107" fmla="*/ 1246752 h 1493876"/>
                <a:gd name="connsiteX108" fmla="*/ 438006 w 560052"/>
                <a:gd name="connsiteY108" fmla="*/ 1246136 h 1493876"/>
                <a:gd name="connsiteX109" fmla="*/ 439219 w 560052"/>
                <a:gd name="connsiteY109" fmla="*/ 1246136 h 1493876"/>
                <a:gd name="connsiteX110" fmla="*/ 439219 w 560052"/>
                <a:gd name="connsiteY110" fmla="*/ 1244904 h 1493876"/>
                <a:gd name="connsiteX111" fmla="*/ 440431 w 560052"/>
                <a:gd name="connsiteY111" fmla="*/ 1246136 h 1493876"/>
                <a:gd name="connsiteX112" fmla="*/ 440431 w 560052"/>
                <a:gd name="connsiteY112" fmla="*/ 1246752 h 1493876"/>
                <a:gd name="connsiteX113" fmla="*/ 441037 w 560052"/>
                <a:gd name="connsiteY113" fmla="*/ 1246752 h 1493876"/>
                <a:gd name="connsiteX114" fmla="*/ 441037 w 560052"/>
                <a:gd name="connsiteY114" fmla="*/ 1247368 h 1493876"/>
                <a:gd name="connsiteX115" fmla="*/ 442856 w 560052"/>
                <a:gd name="connsiteY115" fmla="*/ 1247368 h 1493876"/>
                <a:gd name="connsiteX116" fmla="*/ 441644 w 560052"/>
                <a:gd name="connsiteY116" fmla="*/ 1250448 h 1493876"/>
                <a:gd name="connsiteX117" fmla="*/ 441037 w 560052"/>
                <a:gd name="connsiteY117" fmla="*/ 1250448 h 1493876"/>
                <a:gd name="connsiteX118" fmla="*/ 441037 w 560052"/>
                <a:gd name="connsiteY118" fmla="*/ 1251064 h 1493876"/>
                <a:gd name="connsiteX119" fmla="*/ 440431 w 560052"/>
                <a:gd name="connsiteY119" fmla="*/ 1251064 h 1493876"/>
                <a:gd name="connsiteX120" fmla="*/ 440431 w 560052"/>
                <a:gd name="connsiteY120" fmla="*/ 1251680 h 1493876"/>
                <a:gd name="connsiteX121" fmla="*/ 439825 w 560052"/>
                <a:gd name="connsiteY121" fmla="*/ 1251680 h 1493876"/>
                <a:gd name="connsiteX122" fmla="*/ 439825 w 560052"/>
                <a:gd name="connsiteY122" fmla="*/ 1250448 h 1493876"/>
                <a:gd name="connsiteX123" fmla="*/ 438006 w 560052"/>
                <a:gd name="connsiteY123" fmla="*/ 1250448 h 1493876"/>
                <a:gd name="connsiteX124" fmla="*/ 438006 w 560052"/>
                <a:gd name="connsiteY124" fmla="*/ 1252296 h 1493876"/>
                <a:gd name="connsiteX125" fmla="*/ 436794 w 560052"/>
                <a:gd name="connsiteY125" fmla="*/ 1252296 h 1493876"/>
                <a:gd name="connsiteX126" fmla="*/ 436794 w 560052"/>
                <a:gd name="connsiteY126" fmla="*/ 1252912 h 1493876"/>
                <a:gd name="connsiteX127" fmla="*/ 433763 w 560052"/>
                <a:gd name="connsiteY127" fmla="*/ 1254144 h 1493876"/>
                <a:gd name="connsiteX128" fmla="*/ 433763 w 560052"/>
                <a:gd name="connsiteY128" fmla="*/ 1254760 h 1493876"/>
                <a:gd name="connsiteX129" fmla="*/ 433157 w 560052"/>
                <a:gd name="connsiteY129" fmla="*/ 1254760 h 1493876"/>
                <a:gd name="connsiteX130" fmla="*/ 433157 w 560052"/>
                <a:gd name="connsiteY130" fmla="*/ 1255376 h 1493876"/>
                <a:gd name="connsiteX131" fmla="*/ 432550 w 560052"/>
                <a:gd name="connsiteY131" fmla="*/ 1255376 h 1493876"/>
                <a:gd name="connsiteX132" fmla="*/ 432550 w 560052"/>
                <a:gd name="connsiteY132" fmla="*/ 1256608 h 1493876"/>
                <a:gd name="connsiteX133" fmla="*/ 431944 w 560052"/>
                <a:gd name="connsiteY133" fmla="*/ 1256608 h 1493876"/>
                <a:gd name="connsiteX134" fmla="*/ 431944 w 560052"/>
                <a:gd name="connsiteY134" fmla="*/ 1258456 h 1493876"/>
                <a:gd name="connsiteX135" fmla="*/ 431338 w 560052"/>
                <a:gd name="connsiteY135" fmla="*/ 1258456 h 1493876"/>
                <a:gd name="connsiteX136" fmla="*/ 431338 w 560052"/>
                <a:gd name="connsiteY136" fmla="*/ 1259072 h 1493876"/>
                <a:gd name="connsiteX137" fmla="*/ 431944 w 560052"/>
                <a:gd name="connsiteY137" fmla="*/ 1259072 h 1493876"/>
                <a:gd name="connsiteX138" fmla="*/ 429519 w 560052"/>
                <a:gd name="connsiteY138" fmla="*/ 1259688 h 1493876"/>
                <a:gd name="connsiteX139" fmla="*/ 429519 w 560052"/>
                <a:gd name="connsiteY139" fmla="*/ 1260920 h 1493876"/>
                <a:gd name="connsiteX140" fmla="*/ 428913 w 560052"/>
                <a:gd name="connsiteY140" fmla="*/ 1260920 h 1493876"/>
                <a:gd name="connsiteX141" fmla="*/ 428913 w 560052"/>
                <a:gd name="connsiteY141" fmla="*/ 1263384 h 1493876"/>
                <a:gd name="connsiteX142" fmla="*/ 429519 w 560052"/>
                <a:gd name="connsiteY142" fmla="*/ 1263384 h 1493876"/>
                <a:gd name="connsiteX143" fmla="*/ 429519 w 560052"/>
                <a:gd name="connsiteY143" fmla="*/ 1264000 h 1493876"/>
                <a:gd name="connsiteX144" fmla="*/ 430126 w 560052"/>
                <a:gd name="connsiteY144" fmla="*/ 1264000 h 1493876"/>
                <a:gd name="connsiteX145" fmla="*/ 430126 w 560052"/>
                <a:gd name="connsiteY145" fmla="*/ 1264616 h 1493876"/>
                <a:gd name="connsiteX146" fmla="*/ 431338 w 560052"/>
                <a:gd name="connsiteY146" fmla="*/ 1264616 h 1493876"/>
                <a:gd name="connsiteX147" fmla="*/ 431338 w 560052"/>
                <a:gd name="connsiteY147" fmla="*/ 1264000 h 1493876"/>
                <a:gd name="connsiteX148" fmla="*/ 431944 w 560052"/>
                <a:gd name="connsiteY148" fmla="*/ 1264000 h 1493876"/>
                <a:gd name="connsiteX149" fmla="*/ 431944 w 560052"/>
                <a:gd name="connsiteY149" fmla="*/ 1264616 h 1493876"/>
                <a:gd name="connsiteX150" fmla="*/ 432550 w 560052"/>
                <a:gd name="connsiteY150" fmla="*/ 1264616 h 1493876"/>
                <a:gd name="connsiteX151" fmla="*/ 432550 w 560052"/>
                <a:gd name="connsiteY151" fmla="*/ 1265848 h 1493876"/>
                <a:gd name="connsiteX152" fmla="*/ 431944 w 560052"/>
                <a:gd name="connsiteY152" fmla="*/ 1265848 h 1493876"/>
                <a:gd name="connsiteX153" fmla="*/ 431944 w 560052"/>
                <a:gd name="connsiteY153" fmla="*/ 1266464 h 1493876"/>
                <a:gd name="connsiteX154" fmla="*/ 432550 w 560052"/>
                <a:gd name="connsiteY154" fmla="*/ 1266464 h 1493876"/>
                <a:gd name="connsiteX155" fmla="*/ 432550 w 560052"/>
                <a:gd name="connsiteY155" fmla="*/ 1267696 h 1493876"/>
                <a:gd name="connsiteX156" fmla="*/ 429519 w 560052"/>
                <a:gd name="connsiteY156" fmla="*/ 1267696 h 1493876"/>
                <a:gd name="connsiteX157" fmla="*/ 429519 w 560052"/>
                <a:gd name="connsiteY157" fmla="*/ 1268312 h 1493876"/>
                <a:gd name="connsiteX158" fmla="*/ 431944 w 560052"/>
                <a:gd name="connsiteY158" fmla="*/ 1268312 h 1493876"/>
                <a:gd name="connsiteX159" fmla="*/ 431944 w 560052"/>
                <a:gd name="connsiteY159" fmla="*/ 1270776 h 1493876"/>
                <a:gd name="connsiteX160" fmla="*/ 431338 w 560052"/>
                <a:gd name="connsiteY160" fmla="*/ 1270776 h 1493876"/>
                <a:gd name="connsiteX161" fmla="*/ 431338 w 560052"/>
                <a:gd name="connsiteY161" fmla="*/ 1270160 h 1493876"/>
                <a:gd name="connsiteX162" fmla="*/ 430126 w 560052"/>
                <a:gd name="connsiteY162" fmla="*/ 1270160 h 1493876"/>
                <a:gd name="connsiteX163" fmla="*/ 430126 w 560052"/>
                <a:gd name="connsiteY163" fmla="*/ 1268928 h 1493876"/>
                <a:gd name="connsiteX164" fmla="*/ 429519 w 560052"/>
                <a:gd name="connsiteY164" fmla="*/ 1268928 h 1493876"/>
                <a:gd name="connsiteX165" fmla="*/ 429519 w 560052"/>
                <a:gd name="connsiteY165" fmla="*/ 1270776 h 1493876"/>
                <a:gd name="connsiteX166" fmla="*/ 425882 w 560052"/>
                <a:gd name="connsiteY166" fmla="*/ 1270776 h 1493876"/>
                <a:gd name="connsiteX167" fmla="*/ 425882 w 560052"/>
                <a:gd name="connsiteY167" fmla="*/ 1271392 h 1493876"/>
                <a:gd name="connsiteX168" fmla="*/ 424670 w 560052"/>
                <a:gd name="connsiteY168" fmla="*/ 1271392 h 1493876"/>
                <a:gd name="connsiteX169" fmla="*/ 424670 w 560052"/>
                <a:gd name="connsiteY169" fmla="*/ 1272008 h 1493876"/>
                <a:gd name="connsiteX170" fmla="*/ 424064 w 560052"/>
                <a:gd name="connsiteY170" fmla="*/ 1272008 h 1493876"/>
                <a:gd name="connsiteX171" fmla="*/ 424064 w 560052"/>
                <a:gd name="connsiteY171" fmla="*/ 1273856 h 1493876"/>
                <a:gd name="connsiteX172" fmla="*/ 425276 w 560052"/>
                <a:gd name="connsiteY172" fmla="*/ 1272624 h 1493876"/>
                <a:gd name="connsiteX173" fmla="*/ 425276 w 560052"/>
                <a:gd name="connsiteY173" fmla="*/ 1273856 h 1493876"/>
                <a:gd name="connsiteX174" fmla="*/ 424670 w 560052"/>
                <a:gd name="connsiteY174" fmla="*/ 1273856 h 1493876"/>
                <a:gd name="connsiteX175" fmla="*/ 424670 w 560052"/>
                <a:gd name="connsiteY175" fmla="*/ 1274472 h 1493876"/>
                <a:gd name="connsiteX176" fmla="*/ 423457 w 560052"/>
                <a:gd name="connsiteY176" fmla="*/ 1274472 h 1493876"/>
                <a:gd name="connsiteX177" fmla="*/ 423457 w 560052"/>
                <a:gd name="connsiteY177" fmla="*/ 1275088 h 1493876"/>
                <a:gd name="connsiteX178" fmla="*/ 422245 w 560052"/>
                <a:gd name="connsiteY178" fmla="*/ 1275088 h 1493876"/>
                <a:gd name="connsiteX179" fmla="*/ 422245 w 560052"/>
                <a:gd name="connsiteY179" fmla="*/ 1275704 h 1493876"/>
                <a:gd name="connsiteX180" fmla="*/ 421032 w 560052"/>
                <a:gd name="connsiteY180" fmla="*/ 1275704 h 1493876"/>
                <a:gd name="connsiteX181" fmla="*/ 421032 w 560052"/>
                <a:gd name="connsiteY181" fmla="*/ 1276320 h 1493876"/>
                <a:gd name="connsiteX182" fmla="*/ 420426 w 560052"/>
                <a:gd name="connsiteY182" fmla="*/ 1276320 h 1493876"/>
                <a:gd name="connsiteX183" fmla="*/ 420426 w 560052"/>
                <a:gd name="connsiteY183" fmla="*/ 1278168 h 1493876"/>
                <a:gd name="connsiteX184" fmla="*/ 418608 w 560052"/>
                <a:gd name="connsiteY184" fmla="*/ 1278168 h 1493876"/>
                <a:gd name="connsiteX185" fmla="*/ 418608 w 560052"/>
                <a:gd name="connsiteY185" fmla="*/ 1278784 h 1493876"/>
                <a:gd name="connsiteX186" fmla="*/ 417395 w 560052"/>
                <a:gd name="connsiteY186" fmla="*/ 1278784 h 1493876"/>
                <a:gd name="connsiteX187" fmla="*/ 417395 w 560052"/>
                <a:gd name="connsiteY187" fmla="*/ 1279400 h 1493876"/>
                <a:gd name="connsiteX188" fmla="*/ 416789 w 560052"/>
                <a:gd name="connsiteY188" fmla="*/ 1279400 h 1493876"/>
                <a:gd name="connsiteX189" fmla="*/ 416789 w 560052"/>
                <a:gd name="connsiteY189" fmla="*/ 1280016 h 1493876"/>
                <a:gd name="connsiteX190" fmla="*/ 416183 w 560052"/>
                <a:gd name="connsiteY190" fmla="*/ 1280016 h 1493876"/>
                <a:gd name="connsiteX191" fmla="*/ 416183 w 560052"/>
                <a:gd name="connsiteY191" fmla="*/ 1283096 h 1493876"/>
                <a:gd name="connsiteX192" fmla="*/ 416789 w 560052"/>
                <a:gd name="connsiteY192" fmla="*/ 1283096 h 1493876"/>
                <a:gd name="connsiteX193" fmla="*/ 416789 w 560052"/>
                <a:gd name="connsiteY193" fmla="*/ 1282480 h 1493876"/>
                <a:gd name="connsiteX194" fmla="*/ 419820 w 560052"/>
                <a:gd name="connsiteY194" fmla="*/ 1282480 h 1493876"/>
                <a:gd name="connsiteX195" fmla="*/ 419820 w 560052"/>
                <a:gd name="connsiteY195" fmla="*/ 1283096 h 1493876"/>
                <a:gd name="connsiteX196" fmla="*/ 417395 w 560052"/>
                <a:gd name="connsiteY196" fmla="*/ 1283096 h 1493876"/>
                <a:gd name="connsiteX197" fmla="*/ 417395 w 560052"/>
                <a:gd name="connsiteY197" fmla="*/ 1283712 h 1493876"/>
                <a:gd name="connsiteX198" fmla="*/ 416789 w 560052"/>
                <a:gd name="connsiteY198" fmla="*/ 1283712 h 1493876"/>
                <a:gd name="connsiteX199" fmla="*/ 416789 w 560052"/>
                <a:gd name="connsiteY199" fmla="*/ 1284328 h 1493876"/>
                <a:gd name="connsiteX200" fmla="*/ 416183 w 560052"/>
                <a:gd name="connsiteY200" fmla="*/ 1284328 h 1493876"/>
                <a:gd name="connsiteX201" fmla="*/ 416183 w 560052"/>
                <a:gd name="connsiteY201" fmla="*/ 1285560 h 1493876"/>
                <a:gd name="connsiteX202" fmla="*/ 415577 w 560052"/>
                <a:gd name="connsiteY202" fmla="*/ 1285560 h 1493876"/>
                <a:gd name="connsiteX203" fmla="*/ 415577 w 560052"/>
                <a:gd name="connsiteY203" fmla="*/ 1286175 h 1493876"/>
                <a:gd name="connsiteX204" fmla="*/ 414364 w 560052"/>
                <a:gd name="connsiteY204" fmla="*/ 1286175 h 1493876"/>
                <a:gd name="connsiteX205" fmla="*/ 414364 w 560052"/>
                <a:gd name="connsiteY205" fmla="*/ 1287407 h 1493876"/>
                <a:gd name="connsiteX206" fmla="*/ 413758 w 560052"/>
                <a:gd name="connsiteY206" fmla="*/ 1287407 h 1493876"/>
                <a:gd name="connsiteX207" fmla="*/ 413758 w 560052"/>
                <a:gd name="connsiteY207" fmla="*/ 1289871 h 1493876"/>
                <a:gd name="connsiteX208" fmla="*/ 414364 w 560052"/>
                <a:gd name="connsiteY208" fmla="*/ 1289871 h 1493876"/>
                <a:gd name="connsiteX209" fmla="*/ 414364 w 560052"/>
                <a:gd name="connsiteY209" fmla="*/ 1292335 h 1493876"/>
                <a:gd name="connsiteX210" fmla="*/ 413758 w 560052"/>
                <a:gd name="connsiteY210" fmla="*/ 1292335 h 1493876"/>
                <a:gd name="connsiteX211" fmla="*/ 413758 w 560052"/>
                <a:gd name="connsiteY211" fmla="*/ 1293567 h 1493876"/>
                <a:gd name="connsiteX212" fmla="*/ 414364 w 560052"/>
                <a:gd name="connsiteY212" fmla="*/ 1293567 h 1493876"/>
                <a:gd name="connsiteX213" fmla="*/ 414364 w 560052"/>
                <a:gd name="connsiteY213" fmla="*/ 1294799 h 1493876"/>
                <a:gd name="connsiteX214" fmla="*/ 417395 w 560052"/>
                <a:gd name="connsiteY214" fmla="*/ 1294799 h 1493876"/>
                <a:gd name="connsiteX215" fmla="*/ 417395 w 560052"/>
                <a:gd name="connsiteY215" fmla="*/ 1295415 h 1493876"/>
                <a:gd name="connsiteX216" fmla="*/ 418001 w 560052"/>
                <a:gd name="connsiteY216" fmla="*/ 1295415 h 1493876"/>
                <a:gd name="connsiteX217" fmla="*/ 418001 w 560052"/>
                <a:gd name="connsiteY217" fmla="*/ 1296031 h 1493876"/>
                <a:gd name="connsiteX218" fmla="*/ 416789 w 560052"/>
                <a:gd name="connsiteY218" fmla="*/ 1296031 h 1493876"/>
                <a:gd name="connsiteX219" fmla="*/ 416789 w 560052"/>
                <a:gd name="connsiteY219" fmla="*/ 1295415 h 1493876"/>
                <a:gd name="connsiteX220" fmla="*/ 416183 w 560052"/>
                <a:gd name="connsiteY220" fmla="*/ 1295415 h 1493876"/>
                <a:gd name="connsiteX221" fmla="*/ 416183 w 560052"/>
                <a:gd name="connsiteY221" fmla="*/ 1296031 h 1493876"/>
                <a:gd name="connsiteX222" fmla="*/ 415577 w 560052"/>
                <a:gd name="connsiteY222" fmla="*/ 1296031 h 1493876"/>
                <a:gd name="connsiteX223" fmla="*/ 415577 w 560052"/>
                <a:gd name="connsiteY223" fmla="*/ 1297263 h 1493876"/>
                <a:gd name="connsiteX224" fmla="*/ 416183 w 560052"/>
                <a:gd name="connsiteY224" fmla="*/ 1297263 h 1493876"/>
                <a:gd name="connsiteX225" fmla="*/ 416183 w 560052"/>
                <a:gd name="connsiteY225" fmla="*/ 1297879 h 1493876"/>
                <a:gd name="connsiteX226" fmla="*/ 415577 w 560052"/>
                <a:gd name="connsiteY226" fmla="*/ 1297879 h 1493876"/>
                <a:gd name="connsiteX227" fmla="*/ 415577 w 560052"/>
                <a:gd name="connsiteY227" fmla="*/ 1298495 h 1493876"/>
                <a:gd name="connsiteX228" fmla="*/ 414364 w 560052"/>
                <a:gd name="connsiteY228" fmla="*/ 1298495 h 1493876"/>
                <a:gd name="connsiteX229" fmla="*/ 414364 w 560052"/>
                <a:gd name="connsiteY229" fmla="*/ 1299111 h 1493876"/>
                <a:gd name="connsiteX230" fmla="*/ 413758 w 560052"/>
                <a:gd name="connsiteY230" fmla="*/ 1299111 h 1493876"/>
                <a:gd name="connsiteX231" fmla="*/ 413758 w 560052"/>
                <a:gd name="connsiteY231" fmla="*/ 1300343 h 1493876"/>
                <a:gd name="connsiteX232" fmla="*/ 414364 w 560052"/>
                <a:gd name="connsiteY232" fmla="*/ 1300343 h 1493876"/>
                <a:gd name="connsiteX233" fmla="*/ 414364 w 560052"/>
                <a:gd name="connsiteY233" fmla="*/ 1301575 h 1493876"/>
                <a:gd name="connsiteX234" fmla="*/ 413152 w 560052"/>
                <a:gd name="connsiteY234" fmla="*/ 1301575 h 1493876"/>
                <a:gd name="connsiteX235" fmla="*/ 413758 w 560052"/>
                <a:gd name="connsiteY235" fmla="*/ 1302807 h 1493876"/>
                <a:gd name="connsiteX236" fmla="*/ 413152 w 560052"/>
                <a:gd name="connsiteY236" fmla="*/ 1302807 h 1493876"/>
                <a:gd name="connsiteX237" fmla="*/ 413152 w 560052"/>
                <a:gd name="connsiteY237" fmla="*/ 1303423 h 1493876"/>
                <a:gd name="connsiteX238" fmla="*/ 410121 w 560052"/>
                <a:gd name="connsiteY238" fmla="*/ 1303423 h 1493876"/>
                <a:gd name="connsiteX239" fmla="*/ 410121 w 560052"/>
                <a:gd name="connsiteY239" fmla="*/ 1304039 h 1493876"/>
                <a:gd name="connsiteX240" fmla="*/ 409514 w 560052"/>
                <a:gd name="connsiteY240" fmla="*/ 1304039 h 1493876"/>
                <a:gd name="connsiteX241" fmla="*/ 409514 w 560052"/>
                <a:gd name="connsiteY241" fmla="*/ 1305271 h 1493876"/>
                <a:gd name="connsiteX242" fmla="*/ 408908 w 560052"/>
                <a:gd name="connsiteY242" fmla="*/ 1305271 h 1493876"/>
                <a:gd name="connsiteX243" fmla="*/ 408908 w 560052"/>
                <a:gd name="connsiteY243" fmla="*/ 1305887 h 1493876"/>
                <a:gd name="connsiteX244" fmla="*/ 408302 w 560052"/>
                <a:gd name="connsiteY244" fmla="*/ 1305887 h 1493876"/>
                <a:gd name="connsiteX245" fmla="*/ 408302 w 560052"/>
                <a:gd name="connsiteY245" fmla="*/ 1306503 h 1493876"/>
                <a:gd name="connsiteX246" fmla="*/ 406483 w 560052"/>
                <a:gd name="connsiteY246" fmla="*/ 1306503 h 1493876"/>
                <a:gd name="connsiteX247" fmla="*/ 406483 w 560052"/>
                <a:gd name="connsiteY247" fmla="*/ 1305887 h 1493876"/>
                <a:gd name="connsiteX248" fmla="*/ 405271 w 560052"/>
                <a:gd name="connsiteY248" fmla="*/ 1305887 h 1493876"/>
                <a:gd name="connsiteX249" fmla="*/ 405271 w 560052"/>
                <a:gd name="connsiteY249" fmla="*/ 1306503 h 1493876"/>
                <a:gd name="connsiteX250" fmla="*/ 402846 w 560052"/>
                <a:gd name="connsiteY250" fmla="*/ 1306503 h 1493876"/>
                <a:gd name="connsiteX251" fmla="*/ 402846 w 560052"/>
                <a:gd name="connsiteY251" fmla="*/ 1305887 h 1493876"/>
                <a:gd name="connsiteX252" fmla="*/ 404059 w 560052"/>
                <a:gd name="connsiteY252" fmla="*/ 1305887 h 1493876"/>
                <a:gd name="connsiteX253" fmla="*/ 404059 w 560052"/>
                <a:gd name="connsiteY253" fmla="*/ 1304039 h 1493876"/>
                <a:gd name="connsiteX254" fmla="*/ 404665 w 560052"/>
                <a:gd name="connsiteY254" fmla="*/ 1304039 h 1493876"/>
                <a:gd name="connsiteX255" fmla="*/ 405271 w 560052"/>
                <a:gd name="connsiteY255" fmla="*/ 1302191 h 1493876"/>
                <a:gd name="connsiteX256" fmla="*/ 404665 w 560052"/>
                <a:gd name="connsiteY256" fmla="*/ 1302191 h 1493876"/>
                <a:gd name="connsiteX257" fmla="*/ 404665 w 560052"/>
                <a:gd name="connsiteY257" fmla="*/ 1301575 h 1493876"/>
                <a:gd name="connsiteX258" fmla="*/ 405271 w 560052"/>
                <a:gd name="connsiteY258" fmla="*/ 1301575 h 1493876"/>
                <a:gd name="connsiteX259" fmla="*/ 405271 w 560052"/>
                <a:gd name="connsiteY259" fmla="*/ 1299727 h 1493876"/>
                <a:gd name="connsiteX260" fmla="*/ 405877 w 560052"/>
                <a:gd name="connsiteY260" fmla="*/ 1299727 h 1493876"/>
                <a:gd name="connsiteX261" fmla="*/ 405877 w 560052"/>
                <a:gd name="connsiteY261" fmla="*/ 1298495 h 1493876"/>
                <a:gd name="connsiteX262" fmla="*/ 406483 w 560052"/>
                <a:gd name="connsiteY262" fmla="*/ 1298495 h 1493876"/>
                <a:gd name="connsiteX263" fmla="*/ 406483 w 560052"/>
                <a:gd name="connsiteY263" fmla="*/ 1294183 h 1493876"/>
                <a:gd name="connsiteX264" fmla="*/ 407090 w 560052"/>
                <a:gd name="connsiteY264" fmla="*/ 1294183 h 1493876"/>
                <a:gd name="connsiteX265" fmla="*/ 407090 w 560052"/>
                <a:gd name="connsiteY265" fmla="*/ 1293567 h 1493876"/>
                <a:gd name="connsiteX266" fmla="*/ 408302 w 560052"/>
                <a:gd name="connsiteY266" fmla="*/ 1293567 h 1493876"/>
                <a:gd name="connsiteX267" fmla="*/ 408302 w 560052"/>
                <a:gd name="connsiteY267" fmla="*/ 1292335 h 1493876"/>
                <a:gd name="connsiteX268" fmla="*/ 410121 w 560052"/>
                <a:gd name="connsiteY268" fmla="*/ 1292335 h 1493876"/>
                <a:gd name="connsiteX269" fmla="*/ 410121 w 560052"/>
                <a:gd name="connsiteY269" fmla="*/ 1291719 h 1493876"/>
                <a:gd name="connsiteX270" fmla="*/ 410727 w 560052"/>
                <a:gd name="connsiteY270" fmla="*/ 1291719 h 1493876"/>
                <a:gd name="connsiteX271" fmla="*/ 410727 w 560052"/>
                <a:gd name="connsiteY271" fmla="*/ 1288023 h 1493876"/>
                <a:gd name="connsiteX272" fmla="*/ 411939 w 560052"/>
                <a:gd name="connsiteY272" fmla="*/ 1288023 h 1493876"/>
                <a:gd name="connsiteX273" fmla="*/ 411939 w 560052"/>
                <a:gd name="connsiteY273" fmla="*/ 1287407 h 1493876"/>
                <a:gd name="connsiteX274" fmla="*/ 410727 w 560052"/>
                <a:gd name="connsiteY274" fmla="*/ 1287407 h 1493876"/>
                <a:gd name="connsiteX275" fmla="*/ 410727 w 560052"/>
                <a:gd name="connsiteY275" fmla="*/ 1285560 h 1493876"/>
                <a:gd name="connsiteX276" fmla="*/ 410121 w 560052"/>
                <a:gd name="connsiteY276" fmla="*/ 1285560 h 1493876"/>
                <a:gd name="connsiteX277" fmla="*/ 410121 w 560052"/>
                <a:gd name="connsiteY277" fmla="*/ 1286791 h 1493876"/>
                <a:gd name="connsiteX278" fmla="*/ 409514 w 560052"/>
                <a:gd name="connsiteY278" fmla="*/ 1286791 h 1493876"/>
                <a:gd name="connsiteX279" fmla="*/ 409514 w 560052"/>
                <a:gd name="connsiteY279" fmla="*/ 1287407 h 1493876"/>
                <a:gd name="connsiteX280" fmla="*/ 408908 w 560052"/>
                <a:gd name="connsiteY280" fmla="*/ 1287407 h 1493876"/>
                <a:gd name="connsiteX281" fmla="*/ 408908 w 560052"/>
                <a:gd name="connsiteY281" fmla="*/ 1288639 h 1493876"/>
                <a:gd name="connsiteX282" fmla="*/ 408302 w 560052"/>
                <a:gd name="connsiteY282" fmla="*/ 1288639 h 1493876"/>
                <a:gd name="connsiteX283" fmla="*/ 408302 w 560052"/>
                <a:gd name="connsiteY283" fmla="*/ 1289871 h 1493876"/>
                <a:gd name="connsiteX284" fmla="*/ 407090 w 560052"/>
                <a:gd name="connsiteY284" fmla="*/ 1289871 h 1493876"/>
                <a:gd name="connsiteX285" fmla="*/ 407090 w 560052"/>
                <a:gd name="connsiteY285" fmla="*/ 1290487 h 1493876"/>
                <a:gd name="connsiteX286" fmla="*/ 405877 w 560052"/>
                <a:gd name="connsiteY286" fmla="*/ 1290487 h 1493876"/>
                <a:gd name="connsiteX287" fmla="*/ 405877 w 560052"/>
                <a:gd name="connsiteY287" fmla="*/ 1289871 h 1493876"/>
                <a:gd name="connsiteX288" fmla="*/ 405271 w 560052"/>
                <a:gd name="connsiteY288" fmla="*/ 1289871 h 1493876"/>
                <a:gd name="connsiteX289" fmla="*/ 405271 w 560052"/>
                <a:gd name="connsiteY289" fmla="*/ 1288639 h 1493876"/>
                <a:gd name="connsiteX290" fmla="*/ 405877 w 560052"/>
                <a:gd name="connsiteY290" fmla="*/ 1288639 h 1493876"/>
                <a:gd name="connsiteX291" fmla="*/ 405877 w 560052"/>
                <a:gd name="connsiteY291" fmla="*/ 1286791 h 1493876"/>
                <a:gd name="connsiteX292" fmla="*/ 406483 w 560052"/>
                <a:gd name="connsiteY292" fmla="*/ 1286791 h 1493876"/>
                <a:gd name="connsiteX293" fmla="*/ 406483 w 560052"/>
                <a:gd name="connsiteY293" fmla="*/ 1286175 h 1493876"/>
                <a:gd name="connsiteX294" fmla="*/ 405877 w 560052"/>
                <a:gd name="connsiteY294" fmla="*/ 1286175 h 1493876"/>
                <a:gd name="connsiteX295" fmla="*/ 405877 w 560052"/>
                <a:gd name="connsiteY295" fmla="*/ 1285560 h 1493876"/>
                <a:gd name="connsiteX296" fmla="*/ 406483 w 560052"/>
                <a:gd name="connsiteY296" fmla="*/ 1285560 h 1493876"/>
                <a:gd name="connsiteX297" fmla="*/ 406483 w 560052"/>
                <a:gd name="connsiteY297" fmla="*/ 1284328 h 1493876"/>
                <a:gd name="connsiteX298" fmla="*/ 405877 w 560052"/>
                <a:gd name="connsiteY298" fmla="*/ 1284328 h 1493876"/>
                <a:gd name="connsiteX299" fmla="*/ 405877 w 560052"/>
                <a:gd name="connsiteY299" fmla="*/ 1282480 h 1493876"/>
                <a:gd name="connsiteX300" fmla="*/ 405271 w 560052"/>
                <a:gd name="connsiteY300" fmla="*/ 1282480 h 1493876"/>
                <a:gd name="connsiteX301" fmla="*/ 405271 w 560052"/>
                <a:gd name="connsiteY301" fmla="*/ 1281864 h 1493876"/>
                <a:gd name="connsiteX302" fmla="*/ 402846 w 560052"/>
                <a:gd name="connsiteY302" fmla="*/ 1281864 h 1493876"/>
                <a:gd name="connsiteX303" fmla="*/ 402846 w 560052"/>
                <a:gd name="connsiteY303" fmla="*/ 1280016 h 1493876"/>
                <a:gd name="connsiteX304" fmla="*/ 401634 w 560052"/>
                <a:gd name="connsiteY304" fmla="*/ 1280016 h 1493876"/>
                <a:gd name="connsiteX305" fmla="*/ 401634 w 560052"/>
                <a:gd name="connsiteY305" fmla="*/ 1279400 h 1493876"/>
                <a:gd name="connsiteX306" fmla="*/ 402240 w 560052"/>
                <a:gd name="connsiteY306" fmla="*/ 1279400 h 1493876"/>
                <a:gd name="connsiteX307" fmla="*/ 402240 w 560052"/>
                <a:gd name="connsiteY307" fmla="*/ 1276320 h 1493876"/>
                <a:gd name="connsiteX308" fmla="*/ 401634 w 560052"/>
                <a:gd name="connsiteY308" fmla="*/ 1276320 h 1493876"/>
                <a:gd name="connsiteX309" fmla="*/ 401634 w 560052"/>
                <a:gd name="connsiteY309" fmla="*/ 1273856 h 1493876"/>
                <a:gd name="connsiteX310" fmla="*/ 401028 w 560052"/>
                <a:gd name="connsiteY310" fmla="*/ 1273856 h 1493876"/>
                <a:gd name="connsiteX311" fmla="*/ 401634 w 560052"/>
                <a:gd name="connsiteY311" fmla="*/ 1272624 h 1493876"/>
                <a:gd name="connsiteX312" fmla="*/ 401028 w 560052"/>
                <a:gd name="connsiteY312" fmla="*/ 1272624 h 1493876"/>
                <a:gd name="connsiteX313" fmla="*/ 401028 w 560052"/>
                <a:gd name="connsiteY313" fmla="*/ 1271392 h 1493876"/>
                <a:gd name="connsiteX314" fmla="*/ 400421 w 560052"/>
                <a:gd name="connsiteY314" fmla="*/ 1271392 h 1493876"/>
                <a:gd name="connsiteX315" fmla="*/ 400421 w 560052"/>
                <a:gd name="connsiteY315" fmla="*/ 1270776 h 1493876"/>
                <a:gd name="connsiteX316" fmla="*/ 397997 w 560052"/>
                <a:gd name="connsiteY316" fmla="*/ 1270776 h 1493876"/>
                <a:gd name="connsiteX317" fmla="*/ 397997 w 560052"/>
                <a:gd name="connsiteY317" fmla="*/ 1270160 h 1493876"/>
                <a:gd name="connsiteX318" fmla="*/ 397390 w 560052"/>
                <a:gd name="connsiteY318" fmla="*/ 1270160 h 1493876"/>
                <a:gd name="connsiteX319" fmla="*/ 397390 w 560052"/>
                <a:gd name="connsiteY319" fmla="*/ 1267696 h 1493876"/>
                <a:gd name="connsiteX320" fmla="*/ 397997 w 560052"/>
                <a:gd name="connsiteY320" fmla="*/ 1267696 h 1493876"/>
                <a:gd name="connsiteX321" fmla="*/ 397997 w 560052"/>
                <a:gd name="connsiteY321" fmla="*/ 1266464 h 1493876"/>
                <a:gd name="connsiteX322" fmla="*/ 399209 w 560052"/>
                <a:gd name="connsiteY322" fmla="*/ 1266464 h 1493876"/>
                <a:gd name="connsiteX323" fmla="*/ 399209 w 560052"/>
                <a:gd name="connsiteY323" fmla="*/ 1264616 h 1493876"/>
                <a:gd name="connsiteX324" fmla="*/ 400421 w 560052"/>
                <a:gd name="connsiteY324" fmla="*/ 1264616 h 1493876"/>
                <a:gd name="connsiteX325" fmla="*/ 400421 w 560052"/>
                <a:gd name="connsiteY325" fmla="*/ 1264000 h 1493876"/>
                <a:gd name="connsiteX326" fmla="*/ 401028 w 560052"/>
                <a:gd name="connsiteY326" fmla="*/ 1264000 h 1493876"/>
                <a:gd name="connsiteX327" fmla="*/ 401028 w 560052"/>
                <a:gd name="connsiteY327" fmla="*/ 1263384 h 1493876"/>
                <a:gd name="connsiteX328" fmla="*/ 401634 w 560052"/>
                <a:gd name="connsiteY328" fmla="*/ 1263384 h 1493876"/>
                <a:gd name="connsiteX329" fmla="*/ 401634 w 560052"/>
                <a:gd name="connsiteY329" fmla="*/ 1262768 h 1493876"/>
                <a:gd name="connsiteX330" fmla="*/ 401028 w 560052"/>
                <a:gd name="connsiteY330" fmla="*/ 1262768 h 1493876"/>
                <a:gd name="connsiteX331" fmla="*/ 401028 w 560052"/>
                <a:gd name="connsiteY331" fmla="*/ 1260920 h 1493876"/>
                <a:gd name="connsiteX332" fmla="*/ 401634 w 560052"/>
                <a:gd name="connsiteY332" fmla="*/ 1260920 h 1493876"/>
                <a:gd name="connsiteX333" fmla="*/ 401634 w 560052"/>
                <a:gd name="connsiteY333" fmla="*/ 1260304 h 1493876"/>
                <a:gd name="connsiteX334" fmla="*/ 401028 w 560052"/>
                <a:gd name="connsiteY334" fmla="*/ 1260304 h 1493876"/>
                <a:gd name="connsiteX335" fmla="*/ 401028 w 560052"/>
                <a:gd name="connsiteY335" fmla="*/ 1256608 h 1493876"/>
                <a:gd name="connsiteX336" fmla="*/ 401634 w 560052"/>
                <a:gd name="connsiteY336" fmla="*/ 1256608 h 1493876"/>
                <a:gd name="connsiteX337" fmla="*/ 401634 w 560052"/>
                <a:gd name="connsiteY337" fmla="*/ 1255376 h 1493876"/>
                <a:gd name="connsiteX338" fmla="*/ 401028 w 560052"/>
                <a:gd name="connsiteY338" fmla="*/ 1255376 h 1493876"/>
                <a:gd name="connsiteX339" fmla="*/ 401028 w 560052"/>
                <a:gd name="connsiteY339" fmla="*/ 1255992 h 1493876"/>
                <a:gd name="connsiteX340" fmla="*/ 398603 w 560052"/>
                <a:gd name="connsiteY340" fmla="*/ 1254144 h 1493876"/>
                <a:gd name="connsiteX341" fmla="*/ 397390 w 560052"/>
                <a:gd name="connsiteY341" fmla="*/ 1251064 h 1493876"/>
                <a:gd name="connsiteX342" fmla="*/ 397390 w 560052"/>
                <a:gd name="connsiteY342" fmla="*/ 1249216 h 1493876"/>
                <a:gd name="connsiteX343" fmla="*/ 396784 w 560052"/>
                <a:gd name="connsiteY343" fmla="*/ 1249216 h 1493876"/>
                <a:gd name="connsiteX344" fmla="*/ 397390 w 560052"/>
                <a:gd name="connsiteY344" fmla="*/ 1246136 h 1493876"/>
                <a:gd name="connsiteX345" fmla="*/ 396784 w 560052"/>
                <a:gd name="connsiteY345" fmla="*/ 1246136 h 1493876"/>
                <a:gd name="connsiteX346" fmla="*/ 396784 w 560052"/>
                <a:gd name="connsiteY346" fmla="*/ 1244904 h 1493876"/>
                <a:gd name="connsiteX347" fmla="*/ 395572 w 560052"/>
                <a:gd name="connsiteY347" fmla="*/ 1244904 h 1493876"/>
                <a:gd name="connsiteX348" fmla="*/ 395572 w 560052"/>
                <a:gd name="connsiteY348" fmla="*/ 1239360 h 1493876"/>
                <a:gd name="connsiteX349" fmla="*/ 396784 w 560052"/>
                <a:gd name="connsiteY349" fmla="*/ 1239360 h 1493876"/>
                <a:gd name="connsiteX350" fmla="*/ 397997 w 560052"/>
                <a:gd name="connsiteY350" fmla="*/ 1235664 h 1493876"/>
                <a:gd name="connsiteX351" fmla="*/ 398603 w 560052"/>
                <a:gd name="connsiteY351" fmla="*/ 1235664 h 1493876"/>
                <a:gd name="connsiteX352" fmla="*/ 398603 w 560052"/>
                <a:gd name="connsiteY352" fmla="*/ 1234432 h 1493876"/>
                <a:gd name="connsiteX353" fmla="*/ 399209 w 560052"/>
                <a:gd name="connsiteY353" fmla="*/ 1234432 h 1493876"/>
                <a:gd name="connsiteX354" fmla="*/ 399209 w 560052"/>
                <a:gd name="connsiteY354" fmla="*/ 1233200 h 1493876"/>
                <a:gd name="connsiteX355" fmla="*/ 401028 w 560052"/>
                <a:gd name="connsiteY355" fmla="*/ 1233200 h 1493876"/>
                <a:gd name="connsiteX356" fmla="*/ 401028 w 560052"/>
                <a:gd name="connsiteY356" fmla="*/ 1232584 h 1493876"/>
                <a:gd name="connsiteX357" fmla="*/ 401634 w 560052"/>
                <a:gd name="connsiteY357" fmla="*/ 1232584 h 1493876"/>
                <a:gd name="connsiteX358" fmla="*/ 401634 w 560052"/>
                <a:gd name="connsiteY358" fmla="*/ 1231968 h 1493876"/>
                <a:gd name="connsiteX359" fmla="*/ 402240 w 560052"/>
                <a:gd name="connsiteY359" fmla="*/ 1231968 h 1493876"/>
                <a:gd name="connsiteX360" fmla="*/ 402240 w 560052"/>
                <a:gd name="connsiteY360" fmla="*/ 1231352 h 1493876"/>
                <a:gd name="connsiteX361" fmla="*/ 402846 w 560052"/>
                <a:gd name="connsiteY361" fmla="*/ 1231352 h 1493876"/>
                <a:gd name="connsiteX362" fmla="*/ 404665 w 560052"/>
                <a:gd name="connsiteY362" fmla="*/ 1227041 h 1493876"/>
                <a:gd name="connsiteX363" fmla="*/ 405271 w 560052"/>
                <a:gd name="connsiteY363" fmla="*/ 1227041 h 1493876"/>
                <a:gd name="connsiteX364" fmla="*/ 405271 w 560052"/>
                <a:gd name="connsiteY364" fmla="*/ 1226425 h 1493876"/>
                <a:gd name="connsiteX365" fmla="*/ 405877 w 560052"/>
                <a:gd name="connsiteY365" fmla="*/ 1226425 h 1493876"/>
                <a:gd name="connsiteX366" fmla="*/ 405877 w 560052"/>
                <a:gd name="connsiteY366" fmla="*/ 1224577 h 1493876"/>
                <a:gd name="connsiteX367" fmla="*/ 406483 w 560052"/>
                <a:gd name="connsiteY367" fmla="*/ 1224577 h 1493876"/>
                <a:gd name="connsiteX368" fmla="*/ 407090 w 560052"/>
                <a:gd name="connsiteY368" fmla="*/ 1220881 h 1493876"/>
                <a:gd name="connsiteX369" fmla="*/ 408302 w 560052"/>
                <a:gd name="connsiteY369" fmla="*/ 1220881 h 1493876"/>
                <a:gd name="connsiteX370" fmla="*/ 408908 w 560052"/>
                <a:gd name="connsiteY370" fmla="*/ 1216569 h 1493876"/>
                <a:gd name="connsiteX371" fmla="*/ 409514 w 560052"/>
                <a:gd name="connsiteY371" fmla="*/ 1216569 h 1493876"/>
                <a:gd name="connsiteX372" fmla="*/ 412546 w 560052"/>
                <a:gd name="connsiteY372" fmla="*/ 1208561 h 1493876"/>
                <a:gd name="connsiteX373" fmla="*/ 412546 w 560052"/>
                <a:gd name="connsiteY373" fmla="*/ 1207945 h 1493876"/>
                <a:gd name="connsiteX374" fmla="*/ 415577 w 560052"/>
                <a:gd name="connsiteY374" fmla="*/ 1207945 h 1493876"/>
                <a:gd name="connsiteX375" fmla="*/ 415577 w 560052"/>
                <a:gd name="connsiteY375" fmla="*/ 1206097 h 1493876"/>
                <a:gd name="connsiteX376" fmla="*/ 416183 w 560052"/>
                <a:gd name="connsiteY376" fmla="*/ 1206097 h 1493876"/>
                <a:gd name="connsiteX377" fmla="*/ 416183 w 560052"/>
                <a:gd name="connsiteY377" fmla="*/ 1205481 h 1493876"/>
                <a:gd name="connsiteX378" fmla="*/ 418001 w 560052"/>
                <a:gd name="connsiteY378" fmla="*/ 1206097 h 1493876"/>
                <a:gd name="connsiteX379" fmla="*/ 418001 w 560052"/>
                <a:gd name="connsiteY379" fmla="*/ 1205481 h 1493876"/>
                <a:gd name="connsiteX380" fmla="*/ 421639 w 560052"/>
                <a:gd name="connsiteY380" fmla="*/ 1199321 h 1493876"/>
                <a:gd name="connsiteX381" fmla="*/ 424670 w 560052"/>
                <a:gd name="connsiteY381" fmla="*/ 1196241 h 1493876"/>
                <a:gd name="connsiteX382" fmla="*/ 424670 w 560052"/>
                <a:gd name="connsiteY382" fmla="*/ 1195625 h 1493876"/>
                <a:gd name="connsiteX383" fmla="*/ 425276 w 560052"/>
                <a:gd name="connsiteY383" fmla="*/ 1195625 h 1493876"/>
                <a:gd name="connsiteX384" fmla="*/ 425276 w 560052"/>
                <a:gd name="connsiteY384" fmla="*/ 1196241 h 1493876"/>
                <a:gd name="connsiteX385" fmla="*/ 425882 w 560052"/>
                <a:gd name="connsiteY385" fmla="*/ 1196241 h 1493876"/>
                <a:gd name="connsiteX386" fmla="*/ 425882 w 560052"/>
                <a:gd name="connsiteY386" fmla="*/ 1196857 h 1493876"/>
                <a:gd name="connsiteX387" fmla="*/ 426488 w 560052"/>
                <a:gd name="connsiteY387" fmla="*/ 1196857 h 1493876"/>
                <a:gd name="connsiteX388" fmla="*/ 426488 w 560052"/>
                <a:gd name="connsiteY388" fmla="*/ 1198089 h 1493876"/>
                <a:gd name="connsiteX389" fmla="*/ 427701 w 560052"/>
                <a:gd name="connsiteY389" fmla="*/ 1198089 h 1493876"/>
                <a:gd name="connsiteX390" fmla="*/ 427701 w 560052"/>
                <a:gd name="connsiteY390" fmla="*/ 1199937 h 1493876"/>
                <a:gd name="connsiteX391" fmla="*/ 428307 w 560052"/>
                <a:gd name="connsiteY391" fmla="*/ 1199937 h 1493876"/>
                <a:gd name="connsiteX392" fmla="*/ 428307 w 560052"/>
                <a:gd name="connsiteY392" fmla="*/ 1203017 h 1493876"/>
                <a:gd name="connsiteX393" fmla="*/ 428913 w 560052"/>
                <a:gd name="connsiteY393" fmla="*/ 1203017 h 1493876"/>
                <a:gd name="connsiteX394" fmla="*/ 428913 w 560052"/>
                <a:gd name="connsiteY394" fmla="*/ 1204865 h 1493876"/>
                <a:gd name="connsiteX395" fmla="*/ 429519 w 560052"/>
                <a:gd name="connsiteY395" fmla="*/ 1204865 h 1493876"/>
                <a:gd name="connsiteX396" fmla="*/ 429519 w 560052"/>
                <a:gd name="connsiteY396" fmla="*/ 1205481 h 1493876"/>
                <a:gd name="connsiteX397" fmla="*/ 430126 w 560052"/>
                <a:gd name="connsiteY397" fmla="*/ 1205481 h 1493876"/>
                <a:gd name="connsiteX398" fmla="*/ 430126 w 560052"/>
                <a:gd name="connsiteY398" fmla="*/ 1203633 h 1493876"/>
                <a:gd name="connsiteX399" fmla="*/ 429519 w 560052"/>
                <a:gd name="connsiteY399" fmla="*/ 1203017 h 1493876"/>
                <a:gd name="connsiteX400" fmla="*/ 430126 w 560052"/>
                <a:gd name="connsiteY400" fmla="*/ 1203017 h 1493876"/>
                <a:gd name="connsiteX401" fmla="*/ 430126 w 560052"/>
                <a:gd name="connsiteY401" fmla="*/ 1200553 h 1493876"/>
                <a:gd name="connsiteX402" fmla="*/ 431944 w 560052"/>
                <a:gd name="connsiteY402" fmla="*/ 1200553 h 1493876"/>
                <a:gd name="connsiteX403" fmla="*/ 431944 w 560052"/>
                <a:gd name="connsiteY403" fmla="*/ 1198089 h 1493876"/>
                <a:gd name="connsiteX404" fmla="*/ 431338 w 560052"/>
                <a:gd name="connsiteY404" fmla="*/ 1198089 h 1493876"/>
                <a:gd name="connsiteX405" fmla="*/ 433157 w 560052"/>
                <a:gd name="connsiteY405" fmla="*/ 1195625 h 1493876"/>
                <a:gd name="connsiteX406" fmla="*/ 433157 w 560052"/>
                <a:gd name="connsiteY406" fmla="*/ 1195009 h 1493876"/>
                <a:gd name="connsiteX407" fmla="*/ 4880 w 560052"/>
                <a:gd name="connsiteY407" fmla="*/ 1179894 h 1493876"/>
                <a:gd name="connsiteX408" fmla="*/ 6711 w 560052"/>
                <a:gd name="connsiteY408" fmla="*/ 1179894 h 1493876"/>
                <a:gd name="connsiteX409" fmla="*/ 6101 w 560052"/>
                <a:gd name="connsiteY409" fmla="*/ 1180508 h 1493876"/>
                <a:gd name="connsiteX410" fmla="*/ 6101 w 560052"/>
                <a:gd name="connsiteY410" fmla="*/ 1181123 h 1493876"/>
                <a:gd name="connsiteX411" fmla="*/ 5490 w 560052"/>
                <a:gd name="connsiteY411" fmla="*/ 1181123 h 1493876"/>
                <a:gd name="connsiteX412" fmla="*/ 5490 w 560052"/>
                <a:gd name="connsiteY412" fmla="*/ 1180508 h 1493876"/>
                <a:gd name="connsiteX413" fmla="*/ 4880 w 560052"/>
                <a:gd name="connsiteY413" fmla="*/ 1180508 h 1493876"/>
                <a:gd name="connsiteX414" fmla="*/ 4880 w 560052"/>
                <a:gd name="connsiteY414" fmla="*/ 1179894 h 1493876"/>
                <a:gd name="connsiteX415" fmla="*/ 7321 w 560052"/>
                <a:gd name="connsiteY415" fmla="*/ 1179279 h 1493876"/>
                <a:gd name="connsiteX416" fmla="*/ 7321 w 560052"/>
                <a:gd name="connsiteY416" fmla="*/ 1179894 h 1493876"/>
                <a:gd name="connsiteX417" fmla="*/ 6711 w 560052"/>
                <a:gd name="connsiteY417" fmla="*/ 1179894 h 1493876"/>
                <a:gd name="connsiteX418" fmla="*/ 353845 w 560052"/>
                <a:gd name="connsiteY418" fmla="*/ 156 h 1493876"/>
                <a:gd name="connsiteX419" fmla="*/ 353845 w 560052"/>
                <a:gd name="connsiteY419" fmla="*/ 771 h 1493876"/>
                <a:gd name="connsiteX420" fmla="*/ 359336 w 560052"/>
                <a:gd name="connsiteY420" fmla="*/ 771 h 1493876"/>
                <a:gd name="connsiteX421" fmla="*/ 359336 w 560052"/>
                <a:gd name="connsiteY421" fmla="*/ 1385 h 1493876"/>
                <a:gd name="connsiteX422" fmla="*/ 361776 w 560052"/>
                <a:gd name="connsiteY422" fmla="*/ 1385 h 1493876"/>
                <a:gd name="connsiteX423" fmla="*/ 362996 w 560052"/>
                <a:gd name="connsiteY423" fmla="*/ 2614 h 1493876"/>
                <a:gd name="connsiteX424" fmla="*/ 362996 w 560052"/>
                <a:gd name="connsiteY424" fmla="*/ 4457 h 1493876"/>
                <a:gd name="connsiteX425" fmla="*/ 363607 w 560052"/>
                <a:gd name="connsiteY425" fmla="*/ 4457 h 1493876"/>
                <a:gd name="connsiteX426" fmla="*/ 363607 w 560052"/>
                <a:gd name="connsiteY426" fmla="*/ 5072 h 1493876"/>
                <a:gd name="connsiteX427" fmla="*/ 364217 w 560052"/>
                <a:gd name="connsiteY427" fmla="*/ 5072 h 1493876"/>
                <a:gd name="connsiteX428" fmla="*/ 364217 w 560052"/>
                <a:gd name="connsiteY428" fmla="*/ 5686 h 1493876"/>
                <a:gd name="connsiteX429" fmla="*/ 366047 w 560052"/>
                <a:gd name="connsiteY429" fmla="*/ 5686 h 1493876"/>
                <a:gd name="connsiteX430" fmla="*/ 366047 w 560052"/>
                <a:gd name="connsiteY430" fmla="*/ 6301 h 1493876"/>
                <a:gd name="connsiteX431" fmla="*/ 367267 w 560052"/>
                <a:gd name="connsiteY431" fmla="*/ 9373 h 1493876"/>
                <a:gd name="connsiteX432" fmla="*/ 366657 w 560052"/>
                <a:gd name="connsiteY432" fmla="*/ 9373 h 1493876"/>
                <a:gd name="connsiteX433" fmla="*/ 366657 w 560052"/>
                <a:gd name="connsiteY433" fmla="*/ 10602 h 1493876"/>
                <a:gd name="connsiteX434" fmla="*/ 366047 w 560052"/>
                <a:gd name="connsiteY434" fmla="*/ 9987 h 1493876"/>
                <a:gd name="connsiteX435" fmla="*/ 367267 w 560052"/>
                <a:gd name="connsiteY435" fmla="*/ 14289 h 1493876"/>
                <a:gd name="connsiteX436" fmla="*/ 367877 w 560052"/>
                <a:gd name="connsiteY436" fmla="*/ 14289 h 1493876"/>
                <a:gd name="connsiteX437" fmla="*/ 367877 w 560052"/>
                <a:gd name="connsiteY437" fmla="*/ 14903 h 1493876"/>
                <a:gd name="connsiteX438" fmla="*/ 366657 w 560052"/>
                <a:gd name="connsiteY438" fmla="*/ 16132 h 1493876"/>
                <a:gd name="connsiteX439" fmla="*/ 367877 w 560052"/>
                <a:gd name="connsiteY439" fmla="*/ 16132 h 1493876"/>
                <a:gd name="connsiteX440" fmla="*/ 367877 w 560052"/>
                <a:gd name="connsiteY440" fmla="*/ 14903 h 1493876"/>
                <a:gd name="connsiteX441" fmla="*/ 369097 w 560052"/>
                <a:gd name="connsiteY441" fmla="*/ 14903 h 1493876"/>
                <a:gd name="connsiteX442" fmla="*/ 369097 w 560052"/>
                <a:gd name="connsiteY442" fmla="*/ 14289 h 1493876"/>
                <a:gd name="connsiteX443" fmla="*/ 369707 w 560052"/>
                <a:gd name="connsiteY443" fmla="*/ 14289 h 1493876"/>
                <a:gd name="connsiteX444" fmla="*/ 369707 w 560052"/>
                <a:gd name="connsiteY444" fmla="*/ 14903 h 1493876"/>
                <a:gd name="connsiteX445" fmla="*/ 373368 w 560052"/>
                <a:gd name="connsiteY445" fmla="*/ 14903 h 1493876"/>
                <a:gd name="connsiteX446" fmla="*/ 373368 w 560052"/>
                <a:gd name="connsiteY446" fmla="*/ 16132 h 1493876"/>
                <a:gd name="connsiteX447" fmla="*/ 375198 w 560052"/>
                <a:gd name="connsiteY447" fmla="*/ 16746 h 1493876"/>
                <a:gd name="connsiteX448" fmla="*/ 375198 w 560052"/>
                <a:gd name="connsiteY448" fmla="*/ 17975 h 1493876"/>
                <a:gd name="connsiteX449" fmla="*/ 377638 w 560052"/>
                <a:gd name="connsiteY449" fmla="*/ 17975 h 1493876"/>
                <a:gd name="connsiteX450" fmla="*/ 377638 w 560052"/>
                <a:gd name="connsiteY450" fmla="*/ 18590 h 1493876"/>
                <a:gd name="connsiteX451" fmla="*/ 378248 w 560052"/>
                <a:gd name="connsiteY451" fmla="*/ 18590 h 1493876"/>
                <a:gd name="connsiteX452" fmla="*/ 379469 w 560052"/>
                <a:gd name="connsiteY452" fmla="*/ 20433 h 1493876"/>
                <a:gd name="connsiteX453" fmla="*/ 379469 w 560052"/>
                <a:gd name="connsiteY453" fmla="*/ 21048 h 1493876"/>
                <a:gd name="connsiteX454" fmla="*/ 380689 w 560052"/>
                <a:gd name="connsiteY454" fmla="*/ 21048 h 1493876"/>
                <a:gd name="connsiteX455" fmla="*/ 380689 w 560052"/>
                <a:gd name="connsiteY455" fmla="*/ 21662 h 1493876"/>
                <a:gd name="connsiteX456" fmla="*/ 381909 w 560052"/>
                <a:gd name="connsiteY456" fmla="*/ 21662 h 1493876"/>
                <a:gd name="connsiteX457" fmla="*/ 381909 w 560052"/>
                <a:gd name="connsiteY457" fmla="*/ 22276 h 1493876"/>
                <a:gd name="connsiteX458" fmla="*/ 383129 w 560052"/>
                <a:gd name="connsiteY458" fmla="*/ 24120 h 1493876"/>
                <a:gd name="connsiteX459" fmla="*/ 384349 w 560052"/>
                <a:gd name="connsiteY459" fmla="*/ 24120 h 1493876"/>
                <a:gd name="connsiteX460" fmla="*/ 385569 w 560052"/>
                <a:gd name="connsiteY460" fmla="*/ 27806 h 1493876"/>
                <a:gd name="connsiteX461" fmla="*/ 386789 w 560052"/>
                <a:gd name="connsiteY461" fmla="*/ 27806 h 1493876"/>
                <a:gd name="connsiteX462" fmla="*/ 386789 w 560052"/>
                <a:gd name="connsiteY462" fmla="*/ 26578 h 1493876"/>
                <a:gd name="connsiteX463" fmla="*/ 389840 w 560052"/>
                <a:gd name="connsiteY463" fmla="*/ 26578 h 1493876"/>
                <a:gd name="connsiteX464" fmla="*/ 390450 w 560052"/>
                <a:gd name="connsiteY464" fmla="*/ 31493 h 1493876"/>
                <a:gd name="connsiteX465" fmla="*/ 391060 w 560052"/>
                <a:gd name="connsiteY465" fmla="*/ 31493 h 1493876"/>
                <a:gd name="connsiteX466" fmla="*/ 392890 w 560052"/>
                <a:gd name="connsiteY466" fmla="*/ 33951 h 1493876"/>
                <a:gd name="connsiteX467" fmla="*/ 392890 w 560052"/>
                <a:gd name="connsiteY467" fmla="*/ 34565 h 1493876"/>
                <a:gd name="connsiteX468" fmla="*/ 397161 w 560052"/>
                <a:gd name="connsiteY468" fmla="*/ 35794 h 1493876"/>
                <a:gd name="connsiteX469" fmla="*/ 397161 w 560052"/>
                <a:gd name="connsiteY469" fmla="*/ 34565 h 1493876"/>
                <a:gd name="connsiteX470" fmla="*/ 397771 w 560052"/>
                <a:gd name="connsiteY470" fmla="*/ 34565 h 1493876"/>
                <a:gd name="connsiteX471" fmla="*/ 397771 w 560052"/>
                <a:gd name="connsiteY471" fmla="*/ 35794 h 1493876"/>
                <a:gd name="connsiteX472" fmla="*/ 398992 w 560052"/>
                <a:gd name="connsiteY472" fmla="*/ 36409 h 1493876"/>
                <a:gd name="connsiteX473" fmla="*/ 398992 w 560052"/>
                <a:gd name="connsiteY473" fmla="*/ 35794 h 1493876"/>
                <a:gd name="connsiteX474" fmla="*/ 400212 w 560052"/>
                <a:gd name="connsiteY474" fmla="*/ 35794 h 1493876"/>
                <a:gd name="connsiteX475" fmla="*/ 401432 w 560052"/>
                <a:gd name="connsiteY475" fmla="*/ 37023 h 1493876"/>
                <a:gd name="connsiteX476" fmla="*/ 401432 w 560052"/>
                <a:gd name="connsiteY476" fmla="*/ 37638 h 1493876"/>
                <a:gd name="connsiteX477" fmla="*/ 402042 w 560052"/>
                <a:gd name="connsiteY477" fmla="*/ 37638 h 1493876"/>
                <a:gd name="connsiteX478" fmla="*/ 402042 w 560052"/>
                <a:gd name="connsiteY478" fmla="*/ 38252 h 1493876"/>
                <a:gd name="connsiteX479" fmla="*/ 402652 w 560052"/>
                <a:gd name="connsiteY479" fmla="*/ 38252 h 1493876"/>
                <a:gd name="connsiteX480" fmla="*/ 402652 w 560052"/>
                <a:gd name="connsiteY480" fmla="*/ 39481 h 1493876"/>
                <a:gd name="connsiteX481" fmla="*/ 404482 w 560052"/>
                <a:gd name="connsiteY481" fmla="*/ 39481 h 1493876"/>
                <a:gd name="connsiteX482" fmla="*/ 404482 w 560052"/>
                <a:gd name="connsiteY482" fmla="*/ 43168 h 1493876"/>
                <a:gd name="connsiteX483" fmla="*/ 405092 w 560052"/>
                <a:gd name="connsiteY483" fmla="*/ 43168 h 1493876"/>
                <a:gd name="connsiteX484" fmla="*/ 405092 w 560052"/>
                <a:gd name="connsiteY484" fmla="*/ 43782 h 1493876"/>
                <a:gd name="connsiteX485" fmla="*/ 408753 w 560052"/>
                <a:gd name="connsiteY485" fmla="*/ 43782 h 1493876"/>
                <a:gd name="connsiteX486" fmla="*/ 408753 w 560052"/>
                <a:gd name="connsiteY486" fmla="*/ 43168 h 1493876"/>
                <a:gd name="connsiteX487" fmla="*/ 412413 w 560052"/>
                <a:gd name="connsiteY487" fmla="*/ 43168 h 1493876"/>
                <a:gd name="connsiteX488" fmla="*/ 412413 w 560052"/>
                <a:gd name="connsiteY488" fmla="*/ 43782 h 1493876"/>
                <a:gd name="connsiteX489" fmla="*/ 413023 w 560052"/>
                <a:gd name="connsiteY489" fmla="*/ 43782 h 1493876"/>
                <a:gd name="connsiteX490" fmla="*/ 413023 w 560052"/>
                <a:gd name="connsiteY490" fmla="*/ 44396 h 1493876"/>
                <a:gd name="connsiteX491" fmla="*/ 414243 w 560052"/>
                <a:gd name="connsiteY491" fmla="*/ 45625 h 1493876"/>
                <a:gd name="connsiteX492" fmla="*/ 416074 w 560052"/>
                <a:gd name="connsiteY492" fmla="*/ 45625 h 1493876"/>
                <a:gd name="connsiteX493" fmla="*/ 416074 w 560052"/>
                <a:gd name="connsiteY493" fmla="*/ 46240 h 1493876"/>
                <a:gd name="connsiteX494" fmla="*/ 416684 w 560052"/>
                <a:gd name="connsiteY494" fmla="*/ 46240 h 1493876"/>
                <a:gd name="connsiteX495" fmla="*/ 419734 w 560052"/>
                <a:gd name="connsiteY495" fmla="*/ 52999 h 1493876"/>
                <a:gd name="connsiteX496" fmla="*/ 421564 w 560052"/>
                <a:gd name="connsiteY496" fmla="*/ 52999 h 1493876"/>
                <a:gd name="connsiteX497" fmla="*/ 421564 w 560052"/>
                <a:gd name="connsiteY497" fmla="*/ 52384 h 1493876"/>
                <a:gd name="connsiteX498" fmla="*/ 422175 w 560052"/>
                <a:gd name="connsiteY498" fmla="*/ 52999 h 1493876"/>
                <a:gd name="connsiteX499" fmla="*/ 422175 w 560052"/>
                <a:gd name="connsiteY499" fmla="*/ 52384 h 1493876"/>
                <a:gd name="connsiteX500" fmla="*/ 423395 w 560052"/>
                <a:gd name="connsiteY500" fmla="*/ 52384 h 1493876"/>
                <a:gd name="connsiteX501" fmla="*/ 424615 w 560052"/>
                <a:gd name="connsiteY501" fmla="*/ 53613 h 1493876"/>
                <a:gd name="connsiteX502" fmla="*/ 424615 w 560052"/>
                <a:gd name="connsiteY502" fmla="*/ 52999 h 1493876"/>
                <a:gd name="connsiteX503" fmla="*/ 425225 w 560052"/>
                <a:gd name="connsiteY503" fmla="*/ 52999 h 1493876"/>
                <a:gd name="connsiteX504" fmla="*/ 425225 w 560052"/>
                <a:gd name="connsiteY504" fmla="*/ 52384 h 1493876"/>
                <a:gd name="connsiteX505" fmla="*/ 427665 w 560052"/>
                <a:gd name="connsiteY505" fmla="*/ 52999 h 1493876"/>
                <a:gd name="connsiteX506" fmla="*/ 427665 w 560052"/>
                <a:gd name="connsiteY506" fmla="*/ 52384 h 1493876"/>
                <a:gd name="connsiteX507" fmla="*/ 428275 w 560052"/>
                <a:gd name="connsiteY507" fmla="*/ 52384 h 1493876"/>
                <a:gd name="connsiteX508" fmla="*/ 428275 w 560052"/>
                <a:gd name="connsiteY508" fmla="*/ 51770 h 1493876"/>
                <a:gd name="connsiteX509" fmla="*/ 429495 w 560052"/>
                <a:gd name="connsiteY509" fmla="*/ 51770 h 1493876"/>
                <a:gd name="connsiteX510" fmla="*/ 429495 w 560052"/>
                <a:gd name="connsiteY510" fmla="*/ 51155 h 1493876"/>
                <a:gd name="connsiteX511" fmla="*/ 431936 w 560052"/>
                <a:gd name="connsiteY511" fmla="*/ 51155 h 1493876"/>
                <a:gd name="connsiteX512" fmla="*/ 432546 w 560052"/>
                <a:gd name="connsiteY512" fmla="*/ 55457 h 1493876"/>
                <a:gd name="connsiteX513" fmla="*/ 433156 w 560052"/>
                <a:gd name="connsiteY513" fmla="*/ 55457 h 1493876"/>
                <a:gd name="connsiteX514" fmla="*/ 433766 w 560052"/>
                <a:gd name="connsiteY514" fmla="*/ 52384 h 1493876"/>
                <a:gd name="connsiteX515" fmla="*/ 436206 w 560052"/>
                <a:gd name="connsiteY515" fmla="*/ 52384 h 1493876"/>
                <a:gd name="connsiteX516" fmla="*/ 441697 w 560052"/>
                <a:gd name="connsiteY516" fmla="*/ 56071 h 1493876"/>
                <a:gd name="connsiteX517" fmla="*/ 442917 w 560052"/>
                <a:gd name="connsiteY517" fmla="*/ 56071 h 1493876"/>
                <a:gd name="connsiteX518" fmla="*/ 442917 w 560052"/>
                <a:gd name="connsiteY518" fmla="*/ 55457 h 1493876"/>
                <a:gd name="connsiteX519" fmla="*/ 444137 w 560052"/>
                <a:gd name="connsiteY519" fmla="*/ 53613 h 1493876"/>
                <a:gd name="connsiteX520" fmla="*/ 444747 w 560052"/>
                <a:gd name="connsiteY520" fmla="*/ 53613 h 1493876"/>
                <a:gd name="connsiteX521" fmla="*/ 444747 w 560052"/>
                <a:gd name="connsiteY521" fmla="*/ 56071 h 1493876"/>
                <a:gd name="connsiteX522" fmla="*/ 446578 w 560052"/>
                <a:gd name="connsiteY522" fmla="*/ 56071 h 1493876"/>
                <a:gd name="connsiteX523" fmla="*/ 446578 w 560052"/>
                <a:gd name="connsiteY523" fmla="*/ 56685 h 1493876"/>
                <a:gd name="connsiteX524" fmla="*/ 447188 w 560052"/>
                <a:gd name="connsiteY524" fmla="*/ 56685 h 1493876"/>
                <a:gd name="connsiteX525" fmla="*/ 447188 w 560052"/>
                <a:gd name="connsiteY525" fmla="*/ 57300 h 1493876"/>
                <a:gd name="connsiteX526" fmla="*/ 448408 w 560052"/>
                <a:gd name="connsiteY526" fmla="*/ 57300 h 1493876"/>
                <a:gd name="connsiteX527" fmla="*/ 448408 w 560052"/>
                <a:gd name="connsiteY527" fmla="*/ 57914 h 1493876"/>
                <a:gd name="connsiteX528" fmla="*/ 449018 w 560052"/>
                <a:gd name="connsiteY528" fmla="*/ 57914 h 1493876"/>
                <a:gd name="connsiteX529" fmla="*/ 449018 w 560052"/>
                <a:gd name="connsiteY529" fmla="*/ 59143 h 1493876"/>
                <a:gd name="connsiteX530" fmla="*/ 452678 w 560052"/>
                <a:gd name="connsiteY530" fmla="*/ 57300 h 1493876"/>
                <a:gd name="connsiteX531" fmla="*/ 452678 w 560052"/>
                <a:gd name="connsiteY531" fmla="*/ 57914 h 1493876"/>
                <a:gd name="connsiteX532" fmla="*/ 453289 w 560052"/>
                <a:gd name="connsiteY532" fmla="*/ 57914 h 1493876"/>
                <a:gd name="connsiteX533" fmla="*/ 453289 w 560052"/>
                <a:gd name="connsiteY533" fmla="*/ 60372 h 1493876"/>
                <a:gd name="connsiteX534" fmla="*/ 456339 w 560052"/>
                <a:gd name="connsiteY534" fmla="*/ 60987 h 1493876"/>
                <a:gd name="connsiteX535" fmla="*/ 456949 w 560052"/>
                <a:gd name="connsiteY535" fmla="*/ 63444 h 1493876"/>
                <a:gd name="connsiteX536" fmla="*/ 457559 w 560052"/>
                <a:gd name="connsiteY536" fmla="*/ 63444 h 1493876"/>
                <a:gd name="connsiteX537" fmla="*/ 457559 w 560052"/>
                <a:gd name="connsiteY537" fmla="*/ 62830 h 1493876"/>
                <a:gd name="connsiteX538" fmla="*/ 463660 w 560052"/>
                <a:gd name="connsiteY538" fmla="*/ 64673 h 1493876"/>
                <a:gd name="connsiteX539" fmla="*/ 463660 w 560052"/>
                <a:gd name="connsiteY539" fmla="*/ 65288 h 1493876"/>
                <a:gd name="connsiteX540" fmla="*/ 464270 w 560052"/>
                <a:gd name="connsiteY540" fmla="*/ 65288 h 1493876"/>
                <a:gd name="connsiteX541" fmla="*/ 464270 w 560052"/>
                <a:gd name="connsiteY541" fmla="*/ 68360 h 1493876"/>
                <a:gd name="connsiteX542" fmla="*/ 464880 w 560052"/>
                <a:gd name="connsiteY542" fmla="*/ 68360 h 1493876"/>
                <a:gd name="connsiteX543" fmla="*/ 464880 w 560052"/>
                <a:gd name="connsiteY543" fmla="*/ 68974 h 1493876"/>
                <a:gd name="connsiteX544" fmla="*/ 466100 w 560052"/>
                <a:gd name="connsiteY544" fmla="*/ 68974 h 1493876"/>
                <a:gd name="connsiteX545" fmla="*/ 466100 w 560052"/>
                <a:gd name="connsiteY545" fmla="*/ 69589 h 1493876"/>
                <a:gd name="connsiteX546" fmla="*/ 466710 w 560052"/>
                <a:gd name="connsiteY546" fmla="*/ 69589 h 1493876"/>
                <a:gd name="connsiteX547" fmla="*/ 466710 w 560052"/>
                <a:gd name="connsiteY547" fmla="*/ 70818 h 1493876"/>
                <a:gd name="connsiteX548" fmla="*/ 467930 w 560052"/>
                <a:gd name="connsiteY548" fmla="*/ 70818 h 1493876"/>
                <a:gd name="connsiteX549" fmla="*/ 467930 w 560052"/>
                <a:gd name="connsiteY549" fmla="*/ 71432 h 1493876"/>
                <a:gd name="connsiteX550" fmla="*/ 468540 w 560052"/>
                <a:gd name="connsiteY550" fmla="*/ 71432 h 1493876"/>
                <a:gd name="connsiteX551" fmla="*/ 468540 w 560052"/>
                <a:gd name="connsiteY551" fmla="*/ 75733 h 1493876"/>
                <a:gd name="connsiteX552" fmla="*/ 469151 w 560052"/>
                <a:gd name="connsiteY552" fmla="*/ 75733 h 1493876"/>
                <a:gd name="connsiteX553" fmla="*/ 469151 w 560052"/>
                <a:gd name="connsiteY553" fmla="*/ 80649 h 1493876"/>
                <a:gd name="connsiteX554" fmla="*/ 470371 w 560052"/>
                <a:gd name="connsiteY554" fmla="*/ 80649 h 1493876"/>
                <a:gd name="connsiteX555" fmla="*/ 470371 w 560052"/>
                <a:gd name="connsiteY555" fmla="*/ 82492 h 1493876"/>
                <a:gd name="connsiteX556" fmla="*/ 470981 w 560052"/>
                <a:gd name="connsiteY556" fmla="*/ 82492 h 1493876"/>
                <a:gd name="connsiteX557" fmla="*/ 470981 w 560052"/>
                <a:gd name="connsiteY557" fmla="*/ 83107 h 1493876"/>
                <a:gd name="connsiteX558" fmla="*/ 471591 w 560052"/>
                <a:gd name="connsiteY558" fmla="*/ 83107 h 1493876"/>
                <a:gd name="connsiteX559" fmla="*/ 471591 w 560052"/>
                <a:gd name="connsiteY559" fmla="*/ 82492 h 1493876"/>
                <a:gd name="connsiteX560" fmla="*/ 472201 w 560052"/>
                <a:gd name="connsiteY560" fmla="*/ 82492 h 1493876"/>
                <a:gd name="connsiteX561" fmla="*/ 472201 w 560052"/>
                <a:gd name="connsiteY561" fmla="*/ 81263 h 1493876"/>
                <a:gd name="connsiteX562" fmla="*/ 472811 w 560052"/>
                <a:gd name="connsiteY562" fmla="*/ 81263 h 1493876"/>
                <a:gd name="connsiteX563" fmla="*/ 472811 w 560052"/>
                <a:gd name="connsiteY563" fmla="*/ 80649 h 1493876"/>
                <a:gd name="connsiteX564" fmla="*/ 474641 w 560052"/>
                <a:gd name="connsiteY564" fmla="*/ 80649 h 1493876"/>
                <a:gd name="connsiteX565" fmla="*/ 474641 w 560052"/>
                <a:gd name="connsiteY565" fmla="*/ 79420 h 1493876"/>
                <a:gd name="connsiteX566" fmla="*/ 475861 w 560052"/>
                <a:gd name="connsiteY566" fmla="*/ 79420 h 1493876"/>
                <a:gd name="connsiteX567" fmla="*/ 475861 w 560052"/>
                <a:gd name="connsiteY567" fmla="*/ 80034 h 1493876"/>
                <a:gd name="connsiteX568" fmla="*/ 476471 w 560052"/>
                <a:gd name="connsiteY568" fmla="*/ 80034 h 1493876"/>
                <a:gd name="connsiteX569" fmla="*/ 476471 w 560052"/>
                <a:gd name="connsiteY569" fmla="*/ 80649 h 1493876"/>
                <a:gd name="connsiteX570" fmla="*/ 477082 w 560052"/>
                <a:gd name="connsiteY570" fmla="*/ 80649 h 1493876"/>
                <a:gd name="connsiteX571" fmla="*/ 477082 w 560052"/>
                <a:gd name="connsiteY571" fmla="*/ 82492 h 1493876"/>
                <a:gd name="connsiteX572" fmla="*/ 478302 w 560052"/>
                <a:gd name="connsiteY572" fmla="*/ 82492 h 1493876"/>
                <a:gd name="connsiteX573" fmla="*/ 478302 w 560052"/>
                <a:gd name="connsiteY573" fmla="*/ 84335 h 1493876"/>
                <a:gd name="connsiteX574" fmla="*/ 478912 w 560052"/>
                <a:gd name="connsiteY574" fmla="*/ 84335 h 1493876"/>
                <a:gd name="connsiteX575" fmla="*/ 479522 w 560052"/>
                <a:gd name="connsiteY575" fmla="*/ 86793 h 1493876"/>
                <a:gd name="connsiteX576" fmla="*/ 480132 w 560052"/>
                <a:gd name="connsiteY576" fmla="*/ 86793 h 1493876"/>
                <a:gd name="connsiteX577" fmla="*/ 480132 w 560052"/>
                <a:gd name="connsiteY577" fmla="*/ 88022 h 1493876"/>
                <a:gd name="connsiteX578" fmla="*/ 480742 w 560052"/>
                <a:gd name="connsiteY578" fmla="*/ 88022 h 1493876"/>
                <a:gd name="connsiteX579" fmla="*/ 480742 w 560052"/>
                <a:gd name="connsiteY579" fmla="*/ 89251 h 1493876"/>
                <a:gd name="connsiteX580" fmla="*/ 481962 w 560052"/>
                <a:gd name="connsiteY580" fmla="*/ 89251 h 1493876"/>
                <a:gd name="connsiteX581" fmla="*/ 484403 w 560052"/>
                <a:gd name="connsiteY581" fmla="*/ 91094 h 1493876"/>
                <a:gd name="connsiteX582" fmla="*/ 484403 w 560052"/>
                <a:gd name="connsiteY582" fmla="*/ 91709 h 1493876"/>
                <a:gd name="connsiteX583" fmla="*/ 485623 w 560052"/>
                <a:gd name="connsiteY583" fmla="*/ 91709 h 1493876"/>
                <a:gd name="connsiteX584" fmla="*/ 485623 w 560052"/>
                <a:gd name="connsiteY584" fmla="*/ 92323 h 1493876"/>
                <a:gd name="connsiteX585" fmla="*/ 486233 w 560052"/>
                <a:gd name="connsiteY585" fmla="*/ 92323 h 1493876"/>
                <a:gd name="connsiteX586" fmla="*/ 486233 w 560052"/>
                <a:gd name="connsiteY586" fmla="*/ 92938 h 1493876"/>
                <a:gd name="connsiteX587" fmla="*/ 488673 w 560052"/>
                <a:gd name="connsiteY587" fmla="*/ 94167 h 1493876"/>
                <a:gd name="connsiteX588" fmla="*/ 494164 w 560052"/>
                <a:gd name="connsiteY588" fmla="*/ 99082 h 1493876"/>
                <a:gd name="connsiteX589" fmla="*/ 494774 w 560052"/>
                <a:gd name="connsiteY589" fmla="*/ 99082 h 1493876"/>
                <a:gd name="connsiteX590" fmla="*/ 491723 w 560052"/>
                <a:gd name="connsiteY590" fmla="*/ 105841 h 1493876"/>
                <a:gd name="connsiteX591" fmla="*/ 491723 w 560052"/>
                <a:gd name="connsiteY591" fmla="*/ 104612 h 1493876"/>
                <a:gd name="connsiteX592" fmla="*/ 490503 w 560052"/>
                <a:gd name="connsiteY592" fmla="*/ 113829 h 1493876"/>
                <a:gd name="connsiteX593" fmla="*/ 489893 w 560052"/>
                <a:gd name="connsiteY593" fmla="*/ 113829 h 1493876"/>
                <a:gd name="connsiteX594" fmla="*/ 490503 w 560052"/>
                <a:gd name="connsiteY594" fmla="*/ 116287 h 1493876"/>
                <a:gd name="connsiteX595" fmla="*/ 491113 w 560052"/>
                <a:gd name="connsiteY595" fmla="*/ 116287 h 1493876"/>
                <a:gd name="connsiteX596" fmla="*/ 491113 w 560052"/>
                <a:gd name="connsiteY596" fmla="*/ 119359 h 1493876"/>
                <a:gd name="connsiteX597" fmla="*/ 491723 w 560052"/>
                <a:gd name="connsiteY597" fmla="*/ 119359 h 1493876"/>
                <a:gd name="connsiteX598" fmla="*/ 491723 w 560052"/>
                <a:gd name="connsiteY598" fmla="*/ 123660 h 1493876"/>
                <a:gd name="connsiteX599" fmla="*/ 492334 w 560052"/>
                <a:gd name="connsiteY599" fmla="*/ 123660 h 1493876"/>
                <a:gd name="connsiteX600" fmla="*/ 491723 w 560052"/>
                <a:gd name="connsiteY600" fmla="*/ 125503 h 1493876"/>
                <a:gd name="connsiteX601" fmla="*/ 492334 w 560052"/>
                <a:gd name="connsiteY601" fmla="*/ 125503 h 1493876"/>
                <a:gd name="connsiteX602" fmla="*/ 492334 w 560052"/>
                <a:gd name="connsiteY602" fmla="*/ 127347 h 1493876"/>
                <a:gd name="connsiteX603" fmla="*/ 493554 w 560052"/>
                <a:gd name="connsiteY603" fmla="*/ 127347 h 1493876"/>
                <a:gd name="connsiteX604" fmla="*/ 493554 w 560052"/>
                <a:gd name="connsiteY604" fmla="*/ 128576 h 1493876"/>
                <a:gd name="connsiteX605" fmla="*/ 494164 w 560052"/>
                <a:gd name="connsiteY605" fmla="*/ 128576 h 1493876"/>
                <a:gd name="connsiteX606" fmla="*/ 494164 w 560052"/>
                <a:gd name="connsiteY606" fmla="*/ 131648 h 1493876"/>
                <a:gd name="connsiteX607" fmla="*/ 494774 w 560052"/>
                <a:gd name="connsiteY607" fmla="*/ 131648 h 1493876"/>
                <a:gd name="connsiteX608" fmla="*/ 494774 w 560052"/>
                <a:gd name="connsiteY608" fmla="*/ 132262 h 1493876"/>
                <a:gd name="connsiteX609" fmla="*/ 495384 w 560052"/>
                <a:gd name="connsiteY609" fmla="*/ 132262 h 1493876"/>
                <a:gd name="connsiteX610" fmla="*/ 495384 w 560052"/>
                <a:gd name="connsiteY610" fmla="*/ 133491 h 1493876"/>
                <a:gd name="connsiteX611" fmla="*/ 495994 w 560052"/>
                <a:gd name="connsiteY611" fmla="*/ 133491 h 1493876"/>
                <a:gd name="connsiteX612" fmla="*/ 495994 w 560052"/>
                <a:gd name="connsiteY612" fmla="*/ 134720 h 1493876"/>
                <a:gd name="connsiteX613" fmla="*/ 497824 w 560052"/>
                <a:gd name="connsiteY613" fmla="*/ 134720 h 1493876"/>
                <a:gd name="connsiteX614" fmla="*/ 497824 w 560052"/>
                <a:gd name="connsiteY614" fmla="*/ 135335 h 1493876"/>
                <a:gd name="connsiteX615" fmla="*/ 497214 w 560052"/>
                <a:gd name="connsiteY615" fmla="*/ 135335 h 1493876"/>
                <a:gd name="connsiteX616" fmla="*/ 497824 w 560052"/>
                <a:gd name="connsiteY616" fmla="*/ 139636 h 1493876"/>
                <a:gd name="connsiteX617" fmla="*/ 497214 w 560052"/>
                <a:gd name="connsiteY617" fmla="*/ 139636 h 1493876"/>
                <a:gd name="connsiteX618" fmla="*/ 497214 w 560052"/>
                <a:gd name="connsiteY618" fmla="*/ 141479 h 1493876"/>
                <a:gd name="connsiteX619" fmla="*/ 494774 w 560052"/>
                <a:gd name="connsiteY619" fmla="*/ 141479 h 1493876"/>
                <a:gd name="connsiteX620" fmla="*/ 494774 w 560052"/>
                <a:gd name="connsiteY620" fmla="*/ 143322 h 1493876"/>
                <a:gd name="connsiteX621" fmla="*/ 495384 w 560052"/>
                <a:gd name="connsiteY621" fmla="*/ 143322 h 1493876"/>
                <a:gd name="connsiteX622" fmla="*/ 495384 w 560052"/>
                <a:gd name="connsiteY622" fmla="*/ 143937 h 1493876"/>
                <a:gd name="connsiteX623" fmla="*/ 495994 w 560052"/>
                <a:gd name="connsiteY623" fmla="*/ 143937 h 1493876"/>
                <a:gd name="connsiteX624" fmla="*/ 495994 w 560052"/>
                <a:gd name="connsiteY624" fmla="*/ 145166 h 1493876"/>
                <a:gd name="connsiteX625" fmla="*/ 495384 w 560052"/>
                <a:gd name="connsiteY625" fmla="*/ 145166 h 1493876"/>
                <a:gd name="connsiteX626" fmla="*/ 494774 w 560052"/>
                <a:gd name="connsiteY626" fmla="*/ 148238 h 1493876"/>
                <a:gd name="connsiteX627" fmla="*/ 495994 w 560052"/>
                <a:gd name="connsiteY627" fmla="*/ 153154 h 1493876"/>
                <a:gd name="connsiteX628" fmla="*/ 495994 w 560052"/>
                <a:gd name="connsiteY628" fmla="*/ 153768 h 1493876"/>
                <a:gd name="connsiteX629" fmla="*/ 499044 w 560052"/>
                <a:gd name="connsiteY629" fmla="*/ 154382 h 1493876"/>
                <a:gd name="connsiteX630" fmla="*/ 499044 w 560052"/>
                <a:gd name="connsiteY630" fmla="*/ 153154 h 1493876"/>
                <a:gd name="connsiteX631" fmla="*/ 499654 w 560052"/>
                <a:gd name="connsiteY631" fmla="*/ 153154 h 1493876"/>
                <a:gd name="connsiteX632" fmla="*/ 499654 w 560052"/>
                <a:gd name="connsiteY632" fmla="*/ 151925 h 1493876"/>
                <a:gd name="connsiteX633" fmla="*/ 501485 w 560052"/>
                <a:gd name="connsiteY633" fmla="*/ 151925 h 1493876"/>
                <a:gd name="connsiteX634" fmla="*/ 501485 w 560052"/>
                <a:gd name="connsiteY634" fmla="*/ 153154 h 1493876"/>
                <a:gd name="connsiteX635" fmla="*/ 506975 w 560052"/>
                <a:gd name="connsiteY635" fmla="*/ 153154 h 1493876"/>
                <a:gd name="connsiteX636" fmla="*/ 506975 w 560052"/>
                <a:gd name="connsiteY636" fmla="*/ 151925 h 1493876"/>
                <a:gd name="connsiteX637" fmla="*/ 509416 w 560052"/>
                <a:gd name="connsiteY637" fmla="*/ 153154 h 1493876"/>
                <a:gd name="connsiteX638" fmla="*/ 509416 w 560052"/>
                <a:gd name="connsiteY638" fmla="*/ 153768 h 1493876"/>
                <a:gd name="connsiteX639" fmla="*/ 510026 w 560052"/>
                <a:gd name="connsiteY639" fmla="*/ 153768 h 1493876"/>
                <a:gd name="connsiteX640" fmla="*/ 510026 w 560052"/>
                <a:gd name="connsiteY640" fmla="*/ 154382 h 1493876"/>
                <a:gd name="connsiteX641" fmla="*/ 509416 w 560052"/>
                <a:gd name="connsiteY641" fmla="*/ 154382 h 1493876"/>
                <a:gd name="connsiteX642" fmla="*/ 509416 w 560052"/>
                <a:gd name="connsiteY642" fmla="*/ 155611 h 1493876"/>
                <a:gd name="connsiteX643" fmla="*/ 510026 w 560052"/>
                <a:gd name="connsiteY643" fmla="*/ 155611 h 1493876"/>
                <a:gd name="connsiteX644" fmla="*/ 510026 w 560052"/>
                <a:gd name="connsiteY644" fmla="*/ 156840 h 1493876"/>
                <a:gd name="connsiteX645" fmla="*/ 509416 w 560052"/>
                <a:gd name="connsiteY645" fmla="*/ 156840 h 1493876"/>
                <a:gd name="connsiteX646" fmla="*/ 509416 w 560052"/>
                <a:gd name="connsiteY646" fmla="*/ 158069 h 1493876"/>
                <a:gd name="connsiteX647" fmla="*/ 508806 w 560052"/>
                <a:gd name="connsiteY647" fmla="*/ 158069 h 1493876"/>
                <a:gd name="connsiteX648" fmla="*/ 508806 w 560052"/>
                <a:gd name="connsiteY648" fmla="*/ 158684 h 1493876"/>
                <a:gd name="connsiteX649" fmla="*/ 509416 w 560052"/>
                <a:gd name="connsiteY649" fmla="*/ 158684 h 1493876"/>
                <a:gd name="connsiteX650" fmla="*/ 509416 w 560052"/>
                <a:gd name="connsiteY650" fmla="*/ 161141 h 1493876"/>
                <a:gd name="connsiteX651" fmla="*/ 510026 w 560052"/>
                <a:gd name="connsiteY651" fmla="*/ 161141 h 1493876"/>
                <a:gd name="connsiteX652" fmla="*/ 510026 w 560052"/>
                <a:gd name="connsiteY652" fmla="*/ 162370 h 1493876"/>
                <a:gd name="connsiteX653" fmla="*/ 511246 w 560052"/>
                <a:gd name="connsiteY653" fmla="*/ 162370 h 1493876"/>
                <a:gd name="connsiteX654" fmla="*/ 511246 w 560052"/>
                <a:gd name="connsiteY654" fmla="*/ 162985 h 1493876"/>
                <a:gd name="connsiteX655" fmla="*/ 511856 w 560052"/>
                <a:gd name="connsiteY655" fmla="*/ 162985 h 1493876"/>
                <a:gd name="connsiteX656" fmla="*/ 511246 w 560052"/>
                <a:gd name="connsiteY656" fmla="*/ 169744 h 1493876"/>
                <a:gd name="connsiteX657" fmla="*/ 510026 w 560052"/>
                <a:gd name="connsiteY657" fmla="*/ 169744 h 1493876"/>
                <a:gd name="connsiteX658" fmla="*/ 510026 w 560052"/>
                <a:gd name="connsiteY658" fmla="*/ 170358 h 1493876"/>
                <a:gd name="connsiteX659" fmla="*/ 508806 w 560052"/>
                <a:gd name="connsiteY659" fmla="*/ 170358 h 1493876"/>
                <a:gd name="connsiteX660" fmla="*/ 508806 w 560052"/>
                <a:gd name="connsiteY660" fmla="*/ 170972 h 1493876"/>
                <a:gd name="connsiteX661" fmla="*/ 507585 w 560052"/>
                <a:gd name="connsiteY661" fmla="*/ 170972 h 1493876"/>
                <a:gd name="connsiteX662" fmla="*/ 507585 w 560052"/>
                <a:gd name="connsiteY662" fmla="*/ 171587 h 1493876"/>
                <a:gd name="connsiteX663" fmla="*/ 505755 w 560052"/>
                <a:gd name="connsiteY663" fmla="*/ 171587 h 1493876"/>
                <a:gd name="connsiteX664" fmla="*/ 505755 w 560052"/>
                <a:gd name="connsiteY664" fmla="*/ 172816 h 1493876"/>
                <a:gd name="connsiteX665" fmla="*/ 505145 w 560052"/>
                <a:gd name="connsiteY665" fmla="*/ 172816 h 1493876"/>
                <a:gd name="connsiteX666" fmla="*/ 505145 w 560052"/>
                <a:gd name="connsiteY666" fmla="*/ 174045 h 1493876"/>
                <a:gd name="connsiteX667" fmla="*/ 505755 w 560052"/>
                <a:gd name="connsiteY667" fmla="*/ 174045 h 1493876"/>
                <a:gd name="connsiteX668" fmla="*/ 505755 w 560052"/>
                <a:gd name="connsiteY668" fmla="*/ 174659 h 1493876"/>
                <a:gd name="connsiteX669" fmla="*/ 505145 w 560052"/>
                <a:gd name="connsiteY669" fmla="*/ 174659 h 1493876"/>
                <a:gd name="connsiteX670" fmla="*/ 505755 w 560052"/>
                <a:gd name="connsiteY670" fmla="*/ 176502 h 1493876"/>
                <a:gd name="connsiteX671" fmla="*/ 505145 w 560052"/>
                <a:gd name="connsiteY671" fmla="*/ 176502 h 1493876"/>
                <a:gd name="connsiteX672" fmla="*/ 505145 w 560052"/>
                <a:gd name="connsiteY672" fmla="*/ 177731 h 1493876"/>
                <a:gd name="connsiteX673" fmla="*/ 506365 w 560052"/>
                <a:gd name="connsiteY673" fmla="*/ 177731 h 1493876"/>
                <a:gd name="connsiteX674" fmla="*/ 506365 w 560052"/>
                <a:gd name="connsiteY674" fmla="*/ 178346 h 1493876"/>
                <a:gd name="connsiteX675" fmla="*/ 506975 w 560052"/>
                <a:gd name="connsiteY675" fmla="*/ 178346 h 1493876"/>
                <a:gd name="connsiteX676" fmla="*/ 506975 w 560052"/>
                <a:gd name="connsiteY676" fmla="*/ 181418 h 1493876"/>
                <a:gd name="connsiteX677" fmla="*/ 506365 w 560052"/>
                <a:gd name="connsiteY677" fmla="*/ 181418 h 1493876"/>
                <a:gd name="connsiteX678" fmla="*/ 506365 w 560052"/>
                <a:gd name="connsiteY678" fmla="*/ 184490 h 1493876"/>
                <a:gd name="connsiteX679" fmla="*/ 506975 w 560052"/>
                <a:gd name="connsiteY679" fmla="*/ 184490 h 1493876"/>
                <a:gd name="connsiteX680" fmla="*/ 506975 w 560052"/>
                <a:gd name="connsiteY680" fmla="*/ 185105 h 1493876"/>
                <a:gd name="connsiteX681" fmla="*/ 507585 w 560052"/>
                <a:gd name="connsiteY681" fmla="*/ 185105 h 1493876"/>
                <a:gd name="connsiteX682" fmla="*/ 507585 w 560052"/>
                <a:gd name="connsiteY682" fmla="*/ 185719 h 1493876"/>
                <a:gd name="connsiteX683" fmla="*/ 508806 w 560052"/>
                <a:gd name="connsiteY683" fmla="*/ 185719 h 1493876"/>
                <a:gd name="connsiteX684" fmla="*/ 508806 w 560052"/>
                <a:gd name="connsiteY684" fmla="*/ 186334 h 1493876"/>
                <a:gd name="connsiteX685" fmla="*/ 509416 w 560052"/>
                <a:gd name="connsiteY685" fmla="*/ 186334 h 1493876"/>
                <a:gd name="connsiteX686" fmla="*/ 509416 w 560052"/>
                <a:gd name="connsiteY686" fmla="*/ 186948 h 1493876"/>
                <a:gd name="connsiteX687" fmla="*/ 510026 w 560052"/>
                <a:gd name="connsiteY687" fmla="*/ 186948 h 1493876"/>
                <a:gd name="connsiteX688" fmla="*/ 510026 w 560052"/>
                <a:gd name="connsiteY688" fmla="*/ 188177 h 1493876"/>
                <a:gd name="connsiteX689" fmla="*/ 510636 w 560052"/>
                <a:gd name="connsiteY689" fmla="*/ 188177 h 1493876"/>
                <a:gd name="connsiteX690" fmla="*/ 510636 w 560052"/>
                <a:gd name="connsiteY690" fmla="*/ 189406 h 1493876"/>
                <a:gd name="connsiteX691" fmla="*/ 511856 w 560052"/>
                <a:gd name="connsiteY691" fmla="*/ 189406 h 1493876"/>
                <a:gd name="connsiteX692" fmla="*/ 511856 w 560052"/>
                <a:gd name="connsiteY692" fmla="*/ 190635 h 1493876"/>
                <a:gd name="connsiteX693" fmla="*/ 513076 w 560052"/>
                <a:gd name="connsiteY693" fmla="*/ 190635 h 1493876"/>
                <a:gd name="connsiteX694" fmla="*/ 513076 w 560052"/>
                <a:gd name="connsiteY694" fmla="*/ 193093 h 1493876"/>
                <a:gd name="connsiteX695" fmla="*/ 513686 w 560052"/>
                <a:gd name="connsiteY695" fmla="*/ 193093 h 1493876"/>
                <a:gd name="connsiteX696" fmla="*/ 514906 w 560052"/>
                <a:gd name="connsiteY696" fmla="*/ 194321 h 1493876"/>
                <a:gd name="connsiteX697" fmla="*/ 514906 w 560052"/>
                <a:gd name="connsiteY697" fmla="*/ 194936 h 1493876"/>
                <a:gd name="connsiteX698" fmla="*/ 515517 w 560052"/>
                <a:gd name="connsiteY698" fmla="*/ 194936 h 1493876"/>
                <a:gd name="connsiteX699" fmla="*/ 515517 w 560052"/>
                <a:gd name="connsiteY699" fmla="*/ 196779 h 1493876"/>
                <a:gd name="connsiteX700" fmla="*/ 516737 w 560052"/>
                <a:gd name="connsiteY700" fmla="*/ 196779 h 1493876"/>
                <a:gd name="connsiteX701" fmla="*/ 517957 w 560052"/>
                <a:gd name="connsiteY701" fmla="*/ 199851 h 1493876"/>
                <a:gd name="connsiteX702" fmla="*/ 519787 w 560052"/>
                <a:gd name="connsiteY702" fmla="*/ 200466 h 1493876"/>
                <a:gd name="connsiteX703" fmla="*/ 521617 w 560052"/>
                <a:gd name="connsiteY703" fmla="*/ 201695 h 1493876"/>
                <a:gd name="connsiteX704" fmla="*/ 521617 w 560052"/>
                <a:gd name="connsiteY704" fmla="*/ 202924 h 1493876"/>
                <a:gd name="connsiteX705" fmla="*/ 522837 w 560052"/>
                <a:gd name="connsiteY705" fmla="*/ 202924 h 1493876"/>
                <a:gd name="connsiteX706" fmla="*/ 522837 w 560052"/>
                <a:gd name="connsiteY706" fmla="*/ 204153 h 1493876"/>
                <a:gd name="connsiteX707" fmla="*/ 523448 w 560052"/>
                <a:gd name="connsiteY707" fmla="*/ 204153 h 1493876"/>
                <a:gd name="connsiteX708" fmla="*/ 523448 w 560052"/>
                <a:gd name="connsiteY708" fmla="*/ 205381 h 1493876"/>
                <a:gd name="connsiteX709" fmla="*/ 524668 w 560052"/>
                <a:gd name="connsiteY709" fmla="*/ 205381 h 1493876"/>
                <a:gd name="connsiteX710" fmla="*/ 526498 w 560052"/>
                <a:gd name="connsiteY710" fmla="*/ 209068 h 1493876"/>
                <a:gd name="connsiteX711" fmla="*/ 526498 w 560052"/>
                <a:gd name="connsiteY711" fmla="*/ 210297 h 1493876"/>
                <a:gd name="connsiteX712" fmla="*/ 528328 w 560052"/>
                <a:gd name="connsiteY712" fmla="*/ 210297 h 1493876"/>
                <a:gd name="connsiteX713" fmla="*/ 528328 w 560052"/>
                <a:gd name="connsiteY713" fmla="*/ 210911 h 1493876"/>
                <a:gd name="connsiteX714" fmla="*/ 528938 w 560052"/>
                <a:gd name="connsiteY714" fmla="*/ 210911 h 1493876"/>
                <a:gd name="connsiteX715" fmla="*/ 528938 w 560052"/>
                <a:gd name="connsiteY715" fmla="*/ 212755 h 1493876"/>
                <a:gd name="connsiteX716" fmla="*/ 529548 w 560052"/>
                <a:gd name="connsiteY716" fmla="*/ 212755 h 1493876"/>
                <a:gd name="connsiteX717" fmla="*/ 530158 w 560052"/>
                <a:gd name="connsiteY717" fmla="*/ 215827 h 1493876"/>
                <a:gd name="connsiteX718" fmla="*/ 530768 w 560052"/>
                <a:gd name="connsiteY718" fmla="*/ 215827 h 1493876"/>
                <a:gd name="connsiteX719" fmla="*/ 530768 w 560052"/>
                <a:gd name="connsiteY719" fmla="*/ 216441 h 1493876"/>
                <a:gd name="connsiteX720" fmla="*/ 531379 w 560052"/>
                <a:gd name="connsiteY720" fmla="*/ 216441 h 1493876"/>
                <a:gd name="connsiteX721" fmla="*/ 531379 w 560052"/>
                <a:gd name="connsiteY721" fmla="*/ 221357 h 1493876"/>
                <a:gd name="connsiteX722" fmla="*/ 530768 w 560052"/>
                <a:gd name="connsiteY722" fmla="*/ 221357 h 1493876"/>
                <a:gd name="connsiteX723" fmla="*/ 530768 w 560052"/>
                <a:gd name="connsiteY723" fmla="*/ 220743 h 1493876"/>
                <a:gd name="connsiteX724" fmla="*/ 528938 w 560052"/>
                <a:gd name="connsiteY724" fmla="*/ 220743 h 1493876"/>
                <a:gd name="connsiteX725" fmla="*/ 528938 w 560052"/>
                <a:gd name="connsiteY725" fmla="*/ 221357 h 1493876"/>
                <a:gd name="connsiteX726" fmla="*/ 529548 w 560052"/>
                <a:gd name="connsiteY726" fmla="*/ 221357 h 1493876"/>
                <a:gd name="connsiteX727" fmla="*/ 529548 w 560052"/>
                <a:gd name="connsiteY727" fmla="*/ 223815 h 1493876"/>
                <a:gd name="connsiteX728" fmla="*/ 528328 w 560052"/>
                <a:gd name="connsiteY728" fmla="*/ 223815 h 1493876"/>
                <a:gd name="connsiteX729" fmla="*/ 528328 w 560052"/>
                <a:gd name="connsiteY729" fmla="*/ 225044 h 1493876"/>
                <a:gd name="connsiteX730" fmla="*/ 528938 w 560052"/>
                <a:gd name="connsiteY730" fmla="*/ 225044 h 1493876"/>
                <a:gd name="connsiteX731" fmla="*/ 528938 w 560052"/>
                <a:gd name="connsiteY731" fmla="*/ 226273 h 1493876"/>
                <a:gd name="connsiteX732" fmla="*/ 529548 w 560052"/>
                <a:gd name="connsiteY732" fmla="*/ 226273 h 1493876"/>
                <a:gd name="connsiteX733" fmla="*/ 529548 w 560052"/>
                <a:gd name="connsiteY733" fmla="*/ 228116 h 1493876"/>
                <a:gd name="connsiteX734" fmla="*/ 530158 w 560052"/>
                <a:gd name="connsiteY734" fmla="*/ 228116 h 1493876"/>
                <a:gd name="connsiteX735" fmla="*/ 530158 w 560052"/>
                <a:gd name="connsiteY735" fmla="*/ 237947 h 1493876"/>
                <a:gd name="connsiteX736" fmla="*/ 530768 w 560052"/>
                <a:gd name="connsiteY736" fmla="*/ 237947 h 1493876"/>
                <a:gd name="connsiteX737" fmla="*/ 530768 w 560052"/>
                <a:gd name="connsiteY737" fmla="*/ 239790 h 1493876"/>
                <a:gd name="connsiteX738" fmla="*/ 531379 w 560052"/>
                <a:gd name="connsiteY738" fmla="*/ 239790 h 1493876"/>
                <a:gd name="connsiteX739" fmla="*/ 531379 w 560052"/>
                <a:gd name="connsiteY739" fmla="*/ 245935 h 1493876"/>
                <a:gd name="connsiteX740" fmla="*/ 530768 w 560052"/>
                <a:gd name="connsiteY740" fmla="*/ 245935 h 1493876"/>
                <a:gd name="connsiteX741" fmla="*/ 530768 w 560052"/>
                <a:gd name="connsiteY741" fmla="*/ 247164 h 1493876"/>
                <a:gd name="connsiteX742" fmla="*/ 530158 w 560052"/>
                <a:gd name="connsiteY742" fmla="*/ 247164 h 1493876"/>
                <a:gd name="connsiteX743" fmla="*/ 529548 w 560052"/>
                <a:gd name="connsiteY743" fmla="*/ 249007 h 1493876"/>
                <a:gd name="connsiteX744" fmla="*/ 528938 w 560052"/>
                <a:gd name="connsiteY744" fmla="*/ 249007 h 1493876"/>
                <a:gd name="connsiteX745" fmla="*/ 529548 w 560052"/>
                <a:gd name="connsiteY745" fmla="*/ 251465 h 1493876"/>
                <a:gd name="connsiteX746" fmla="*/ 528938 w 560052"/>
                <a:gd name="connsiteY746" fmla="*/ 251465 h 1493876"/>
                <a:gd name="connsiteX747" fmla="*/ 528938 w 560052"/>
                <a:gd name="connsiteY747" fmla="*/ 252079 h 1493876"/>
                <a:gd name="connsiteX748" fmla="*/ 528328 w 560052"/>
                <a:gd name="connsiteY748" fmla="*/ 252079 h 1493876"/>
                <a:gd name="connsiteX749" fmla="*/ 528328 w 560052"/>
                <a:gd name="connsiteY749" fmla="*/ 252694 h 1493876"/>
                <a:gd name="connsiteX750" fmla="*/ 527108 w 560052"/>
                <a:gd name="connsiteY750" fmla="*/ 252694 h 1493876"/>
                <a:gd name="connsiteX751" fmla="*/ 527108 w 560052"/>
                <a:gd name="connsiteY751" fmla="*/ 253923 h 1493876"/>
                <a:gd name="connsiteX752" fmla="*/ 526498 w 560052"/>
                <a:gd name="connsiteY752" fmla="*/ 253923 h 1493876"/>
                <a:gd name="connsiteX753" fmla="*/ 526498 w 560052"/>
                <a:gd name="connsiteY753" fmla="*/ 255152 h 1493876"/>
                <a:gd name="connsiteX754" fmla="*/ 527108 w 560052"/>
                <a:gd name="connsiteY754" fmla="*/ 255152 h 1493876"/>
                <a:gd name="connsiteX755" fmla="*/ 527108 w 560052"/>
                <a:gd name="connsiteY755" fmla="*/ 256381 h 1493876"/>
                <a:gd name="connsiteX756" fmla="*/ 526498 w 560052"/>
                <a:gd name="connsiteY756" fmla="*/ 256381 h 1493876"/>
                <a:gd name="connsiteX757" fmla="*/ 526498 w 560052"/>
                <a:gd name="connsiteY757" fmla="*/ 256995 h 1493876"/>
                <a:gd name="connsiteX758" fmla="*/ 525888 w 560052"/>
                <a:gd name="connsiteY758" fmla="*/ 256995 h 1493876"/>
                <a:gd name="connsiteX759" fmla="*/ 525888 w 560052"/>
                <a:gd name="connsiteY759" fmla="*/ 257609 h 1493876"/>
                <a:gd name="connsiteX760" fmla="*/ 525278 w 560052"/>
                <a:gd name="connsiteY760" fmla="*/ 257609 h 1493876"/>
                <a:gd name="connsiteX761" fmla="*/ 525888 w 560052"/>
                <a:gd name="connsiteY761" fmla="*/ 263754 h 1493876"/>
                <a:gd name="connsiteX762" fmla="*/ 526498 w 560052"/>
                <a:gd name="connsiteY762" fmla="*/ 263754 h 1493876"/>
                <a:gd name="connsiteX763" fmla="*/ 526498 w 560052"/>
                <a:gd name="connsiteY763" fmla="*/ 264983 h 1493876"/>
                <a:gd name="connsiteX764" fmla="*/ 528328 w 560052"/>
                <a:gd name="connsiteY764" fmla="*/ 264983 h 1493876"/>
                <a:gd name="connsiteX765" fmla="*/ 528328 w 560052"/>
                <a:gd name="connsiteY765" fmla="*/ 276043 h 1493876"/>
                <a:gd name="connsiteX766" fmla="*/ 528938 w 560052"/>
                <a:gd name="connsiteY766" fmla="*/ 276043 h 1493876"/>
                <a:gd name="connsiteX767" fmla="*/ 529548 w 560052"/>
                <a:gd name="connsiteY767" fmla="*/ 279729 h 1493876"/>
                <a:gd name="connsiteX768" fmla="*/ 530158 w 560052"/>
                <a:gd name="connsiteY768" fmla="*/ 279729 h 1493876"/>
                <a:gd name="connsiteX769" fmla="*/ 530158 w 560052"/>
                <a:gd name="connsiteY769" fmla="*/ 280344 h 1493876"/>
                <a:gd name="connsiteX770" fmla="*/ 530768 w 560052"/>
                <a:gd name="connsiteY770" fmla="*/ 280344 h 1493876"/>
                <a:gd name="connsiteX771" fmla="*/ 530768 w 560052"/>
                <a:gd name="connsiteY771" fmla="*/ 280958 h 1493876"/>
                <a:gd name="connsiteX772" fmla="*/ 531379 w 560052"/>
                <a:gd name="connsiteY772" fmla="*/ 280958 h 1493876"/>
                <a:gd name="connsiteX773" fmla="*/ 531379 w 560052"/>
                <a:gd name="connsiteY773" fmla="*/ 282187 h 1493876"/>
                <a:gd name="connsiteX774" fmla="*/ 530768 w 560052"/>
                <a:gd name="connsiteY774" fmla="*/ 282187 h 1493876"/>
                <a:gd name="connsiteX775" fmla="*/ 533209 w 560052"/>
                <a:gd name="connsiteY775" fmla="*/ 284031 h 1493876"/>
                <a:gd name="connsiteX776" fmla="*/ 533209 w 560052"/>
                <a:gd name="connsiteY776" fmla="*/ 284645 h 1493876"/>
                <a:gd name="connsiteX777" fmla="*/ 533819 w 560052"/>
                <a:gd name="connsiteY777" fmla="*/ 284645 h 1493876"/>
                <a:gd name="connsiteX778" fmla="*/ 533819 w 560052"/>
                <a:gd name="connsiteY778" fmla="*/ 285260 h 1493876"/>
                <a:gd name="connsiteX779" fmla="*/ 533209 w 560052"/>
                <a:gd name="connsiteY779" fmla="*/ 285260 h 1493876"/>
                <a:gd name="connsiteX780" fmla="*/ 542360 w 560052"/>
                <a:gd name="connsiteY780" fmla="*/ 287717 h 1493876"/>
                <a:gd name="connsiteX781" fmla="*/ 542360 w 560052"/>
                <a:gd name="connsiteY781" fmla="*/ 290790 h 1493876"/>
                <a:gd name="connsiteX782" fmla="*/ 542970 w 560052"/>
                <a:gd name="connsiteY782" fmla="*/ 290790 h 1493876"/>
                <a:gd name="connsiteX783" fmla="*/ 542970 w 560052"/>
                <a:gd name="connsiteY783" fmla="*/ 291404 h 1493876"/>
                <a:gd name="connsiteX784" fmla="*/ 544190 w 560052"/>
                <a:gd name="connsiteY784" fmla="*/ 291404 h 1493876"/>
                <a:gd name="connsiteX785" fmla="*/ 544190 w 560052"/>
                <a:gd name="connsiteY785" fmla="*/ 293247 h 1493876"/>
                <a:gd name="connsiteX786" fmla="*/ 544800 w 560052"/>
                <a:gd name="connsiteY786" fmla="*/ 293247 h 1493876"/>
                <a:gd name="connsiteX787" fmla="*/ 544800 w 560052"/>
                <a:gd name="connsiteY787" fmla="*/ 296934 h 1493876"/>
                <a:gd name="connsiteX788" fmla="*/ 546020 w 560052"/>
                <a:gd name="connsiteY788" fmla="*/ 296934 h 1493876"/>
                <a:gd name="connsiteX789" fmla="*/ 548461 w 560052"/>
                <a:gd name="connsiteY789" fmla="*/ 301850 h 1493876"/>
                <a:gd name="connsiteX790" fmla="*/ 549071 w 560052"/>
                <a:gd name="connsiteY790" fmla="*/ 301850 h 1493876"/>
                <a:gd name="connsiteX791" fmla="*/ 549071 w 560052"/>
                <a:gd name="connsiteY791" fmla="*/ 302464 h 1493876"/>
                <a:gd name="connsiteX792" fmla="*/ 549681 w 560052"/>
                <a:gd name="connsiteY792" fmla="*/ 302464 h 1493876"/>
                <a:gd name="connsiteX793" fmla="*/ 549681 w 560052"/>
                <a:gd name="connsiteY793" fmla="*/ 303078 h 1493876"/>
                <a:gd name="connsiteX794" fmla="*/ 552121 w 560052"/>
                <a:gd name="connsiteY794" fmla="*/ 308608 h 1493876"/>
                <a:gd name="connsiteX795" fmla="*/ 552731 w 560052"/>
                <a:gd name="connsiteY795" fmla="*/ 308608 h 1493876"/>
                <a:gd name="connsiteX796" fmla="*/ 552731 w 560052"/>
                <a:gd name="connsiteY796" fmla="*/ 309837 h 1493876"/>
                <a:gd name="connsiteX797" fmla="*/ 553951 w 560052"/>
                <a:gd name="connsiteY797" fmla="*/ 311066 h 1493876"/>
                <a:gd name="connsiteX798" fmla="*/ 555782 w 560052"/>
                <a:gd name="connsiteY798" fmla="*/ 311066 h 1493876"/>
                <a:gd name="connsiteX799" fmla="*/ 555782 w 560052"/>
                <a:gd name="connsiteY799" fmla="*/ 313524 h 1493876"/>
                <a:gd name="connsiteX800" fmla="*/ 556392 w 560052"/>
                <a:gd name="connsiteY800" fmla="*/ 313524 h 1493876"/>
                <a:gd name="connsiteX801" fmla="*/ 556392 w 560052"/>
                <a:gd name="connsiteY801" fmla="*/ 314753 h 1493876"/>
                <a:gd name="connsiteX802" fmla="*/ 557002 w 560052"/>
                <a:gd name="connsiteY802" fmla="*/ 314753 h 1493876"/>
                <a:gd name="connsiteX803" fmla="*/ 557002 w 560052"/>
                <a:gd name="connsiteY803" fmla="*/ 315367 h 1493876"/>
                <a:gd name="connsiteX804" fmla="*/ 557612 w 560052"/>
                <a:gd name="connsiteY804" fmla="*/ 315367 h 1493876"/>
                <a:gd name="connsiteX805" fmla="*/ 557612 w 560052"/>
                <a:gd name="connsiteY805" fmla="*/ 316596 h 1493876"/>
                <a:gd name="connsiteX806" fmla="*/ 558222 w 560052"/>
                <a:gd name="connsiteY806" fmla="*/ 316596 h 1493876"/>
                <a:gd name="connsiteX807" fmla="*/ 558222 w 560052"/>
                <a:gd name="connsiteY807" fmla="*/ 317825 h 1493876"/>
                <a:gd name="connsiteX808" fmla="*/ 557612 w 560052"/>
                <a:gd name="connsiteY808" fmla="*/ 317825 h 1493876"/>
                <a:gd name="connsiteX809" fmla="*/ 559442 w 560052"/>
                <a:gd name="connsiteY809" fmla="*/ 322126 h 1493876"/>
                <a:gd name="connsiteX810" fmla="*/ 560052 w 560052"/>
                <a:gd name="connsiteY810" fmla="*/ 322126 h 1493876"/>
                <a:gd name="connsiteX811" fmla="*/ 560052 w 560052"/>
                <a:gd name="connsiteY811" fmla="*/ 322741 h 1493876"/>
                <a:gd name="connsiteX812" fmla="*/ 559442 w 560052"/>
                <a:gd name="connsiteY812" fmla="*/ 322741 h 1493876"/>
                <a:gd name="connsiteX813" fmla="*/ 559442 w 560052"/>
                <a:gd name="connsiteY813" fmla="*/ 323355 h 1493876"/>
                <a:gd name="connsiteX814" fmla="*/ 557002 w 560052"/>
                <a:gd name="connsiteY814" fmla="*/ 323355 h 1493876"/>
                <a:gd name="connsiteX815" fmla="*/ 557002 w 560052"/>
                <a:gd name="connsiteY815" fmla="*/ 323970 h 1493876"/>
                <a:gd name="connsiteX816" fmla="*/ 556392 w 560052"/>
                <a:gd name="connsiteY816" fmla="*/ 323970 h 1493876"/>
                <a:gd name="connsiteX817" fmla="*/ 556392 w 560052"/>
                <a:gd name="connsiteY817" fmla="*/ 322741 h 1493876"/>
                <a:gd name="connsiteX818" fmla="*/ 555782 w 560052"/>
                <a:gd name="connsiteY818" fmla="*/ 322741 h 1493876"/>
                <a:gd name="connsiteX819" fmla="*/ 555782 w 560052"/>
                <a:gd name="connsiteY819" fmla="*/ 323355 h 1493876"/>
                <a:gd name="connsiteX820" fmla="*/ 553951 w 560052"/>
                <a:gd name="connsiteY820" fmla="*/ 323355 h 1493876"/>
                <a:gd name="connsiteX821" fmla="*/ 554562 w 560052"/>
                <a:gd name="connsiteY821" fmla="*/ 325813 h 1493876"/>
                <a:gd name="connsiteX822" fmla="*/ 553951 w 560052"/>
                <a:gd name="connsiteY822" fmla="*/ 325813 h 1493876"/>
                <a:gd name="connsiteX823" fmla="*/ 553951 w 560052"/>
                <a:gd name="connsiteY823" fmla="*/ 324584 h 1493876"/>
                <a:gd name="connsiteX824" fmla="*/ 553341 w 560052"/>
                <a:gd name="connsiteY824" fmla="*/ 324584 h 1493876"/>
                <a:gd name="connsiteX825" fmla="*/ 553341 w 560052"/>
                <a:gd name="connsiteY825" fmla="*/ 325813 h 1493876"/>
                <a:gd name="connsiteX826" fmla="*/ 553951 w 560052"/>
                <a:gd name="connsiteY826" fmla="*/ 325813 h 1493876"/>
                <a:gd name="connsiteX827" fmla="*/ 553951 w 560052"/>
                <a:gd name="connsiteY827" fmla="*/ 326427 h 1493876"/>
                <a:gd name="connsiteX828" fmla="*/ 550291 w 560052"/>
                <a:gd name="connsiteY828" fmla="*/ 326427 h 1493876"/>
                <a:gd name="connsiteX829" fmla="*/ 550901 w 560052"/>
                <a:gd name="connsiteY829" fmla="*/ 327042 h 1493876"/>
                <a:gd name="connsiteX830" fmla="*/ 550291 w 560052"/>
                <a:gd name="connsiteY830" fmla="*/ 327042 h 1493876"/>
                <a:gd name="connsiteX831" fmla="*/ 550291 w 560052"/>
                <a:gd name="connsiteY831" fmla="*/ 327656 h 1493876"/>
                <a:gd name="connsiteX832" fmla="*/ 552121 w 560052"/>
                <a:gd name="connsiteY832" fmla="*/ 327656 h 1493876"/>
                <a:gd name="connsiteX833" fmla="*/ 552121 w 560052"/>
                <a:gd name="connsiteY833" fmla="*/ 328271 h 1493876"/>
                <a:gd name="connsiteX834" fmla="*/ 550901 w 560052"/>
                <a:gd name="connsiteY834" fmla="*/ 328271 h 1493876"/>
                <a:gd name="connsiteX835" fmla="*/ 550901 w 560052"/>
                <a:gd name="connsiteY835" fmla="*/ 329500 h 1493876"/>
                <a:gd name="connsiteX836" fmla="*/ 550291 w 560052"/>
                <a:gd name="connsiteY836" fmla="*/ 329500 h 1493876"/>
                <a:gd name="connsiteX837" fmla="*/ 550291 w 560052"/>
                <a:gd name="connsiteY837" fmla="*/ 330114 h 1493876"/>
                <a:gd name="connsiteX838" fmla="*/ 549681 w 560052"/>
                <a:gd name="connsiteY838" fmla="*/ 330114 h 1493876"/>
                <a:gd name="connsiteX839" fmla="*/ 549681 w 560052"/>
                <a:gd name="connsiteY839" fmla="*/ 329500 h 1493876"/>
                <a:gd name="connsiteX840" fmla="*/ 548461 w 560052"/>
                <a:gd name="connsiteY840" fmla="*/ 329500 h 1493876"/>
                <a:gd name="connsiteX841" fmla="*/ 548461 w 560052"/>
                <a:gd name="connsiteY841" fmla="*/ 327656 h 1493876"/>
                <a:gd name="connsiteX842" fmla="*/ 547851 w 560052"/>
                <a:gd name="connsiteY842" fmla="*/ 327656 h 1493876"/>
                <a:gd name="connsiteX843" fmla="*/ 547851 w 560052"/>
                <a:gd name="connsiteY843" fmla="*/ 327042 h 1493876"/>
                <a:gd name="connsiteX844" fmla="*/ 546020 w 560052"/>
                <a:gd name="connsiteY844" fmla="*/ 327042 h 1493876"/>
                <a:gd name="connsiteX845" fmla="*/ 546020 w 560052"/>
                <a:gd name="connsiteY845" fmla="*/ 327656 h 1493876"/>
                <a:gd name="connsiteX846" fmla="*/ 544800 w 560052"/>
                <a:gd name="connsiteY846" fmla="*/ 327656 h 1493876"/>
                <a:gd name="connsiteX847" fmla="*/ 544800 w 560052"/>
                <a:gd name="connsiteY847" fmla="*/ 329500 h 1493876"/>
                <a:gd name="connsiteX848" fmla="*/ 546020 w 560052"/>
                <a:gd name="connsiteY848" fmla="*/ 330729 h 1493876"/>
                <a:gd name="connsiteX849" fmla="*/ 544800 w 560052"/>
                <a:gd name="connsiteY849" fmla="*/ 330729 h 1493876"/>
                <a:gd name="connsiteX850" fmla="*/ 544800 w 560052"/>
                <a:gd name="connsiteY850" fmla="*/ 330114 h 1493876"/>
                <a:gd name="connsiteX851" fmla="*/ 544190 w 560052"/>
                <a:gd name="connsiteY851" fmla="*/ 330114 h 1493876"/>
                <a:gd name="connsiteX852" fmla="*/ 544190 w 560052"/>
                <a:gd name="connsiteY852" fmla="*/ 330729 h 1493876"/>
                <a:gd name="connsiteX853" fmla="*/ 542970 w 560052"/>
                <a:gd name="connsiteY853" fmla="*/ 330729 h 1493876"/>
                <a:gd name="connsiteX854" fmla="*/ 542970 w 560052"/>
                <a:gd name="connsiteY854" fmla="*/ 329500 h 1493876"/>
                <a:gd name="connsiteX855" fmla="*/ 542360 w 560052"/>
                <a:gd name="connsiteY855" fmla="*/ 329500 h 1493876"/>
                <a:gd name="connsiteX856" fmla="*/ 542360 w 560052"/>
                <a:gd name="connsiteY856" fmla="*/ 328271 h 1493876"/>
                <a:gd name="connsiteX857" fmla="*/ 542970 w 560052"/>
                <a:gd name="connsiteY857" fmla="*/ 328271 h 1493876"/>
                <a:gd name="connsiteX858" fmla="*/ 542970 w 560052"/>
                <a:gd name="connsiteY858" fmla="*/ 327042 h 1493876"/>
                <a:gd name="connsiteX859" fmla="*/ 542360 w 560052"/>
                <a:gd name="connsiteY859" fmla="*/ 327042 h 1493876"/>
                <a:gd name="connsiteX860" fmla="*/ 542360 w 560052"/>
                <a:gd name="connsiteY860" fmla="*/ 325813 h 1493876"/>
                <a:gd name="connsiteX861" fmla="*/ 541750 w 560052"/>
                <a:gd name="connsiteY861" fmla="*/ 325813 h 1493876"/>
                <a:gd name="connsiteX862" fmla="*/ 541750 w 560052"/>
                <a:gd name="connsiteY862" fmla="*/ 324584 h 1493876"/>
                <a:gd name="connsiteX863" fmla="*/ 541140 w 560052"/>
                <a:gd name="connsiteY863" fmla="*/ 324584 h 1493876"/>
                <a:gd name="connsiteX864" fmla="*/ 541140 w 560052"/>
                <a:gd name="connsiteY864" fmla="*/ 323970 h 1493876"/>
                <a:gd name="connsiteX865" fmla="*/ 538699 w 560052"/>
                <a:gd name="connsiteY865" fmla="*/ 323970 h 1493876"/>
                <a:gd name="connsiteX866" fmla="*/ 538699 w 560052"/>
                <a:gd name="connsiteY866" fmla="*/ 325813 h 1493876"/>
                <a:gd name="connsiteX867" fmla="*/ 538089 w 560052"/>
                <a:gd name="connsiteY867" fmla="*/ 324584 h 1493876"/>
                <a:gd name="connsiteX868" fmla="*/ 538089 w 560052"/>
                <a:gd name="connsiteY868" fmla="*/ 326427 h 1493876"/>
                <a:gd name="connsiteX869" fmla="*/ 538699 w 560052"/>
                <a:gd name="connsiteY869" fmla="*/ 326427 h 1493876"/>
                <a:gd name="connsiteX870" fmla="*/ 538699 w 560052"/>
                <a:gd name="connsiteY870" fmla="*/ 328271 h 1493876"/>
                <a:gd name="connsiteX871" fmla="*/ 538089 w 560052"/>
                <a:gd name="connsiteY871" fmla="*/ 328271 h 1493876"/>
                <a:gd name="connsiteX872" fmla="*/ 538089 w 560052"/>
                <a:gd name="connsiteY872" fmla="*/ 329500 h 1493876"/>
                <a:gd name="connsiteX873" fmla="*/ 536869 w 560052"/>
                <a:gd name="connsiteY873" fmla="*/ 329500 h 1493876"/>
                <a:gd name="connsiteX874" fmla="*/ 536869 w 560052"/>
                <a:gd name="connsiteY874" fmla="*/ 327656 h 1493876"/>
                <a:gd name="connsiteX875" fmla="*/ 536259 w 560052"/>
                <a:gd name="connsiteY875" fmla="*/ 327656 h 1493876"/>
                <a:gd name="connsiteX876" fmla="*/ 536869 w 560052"/>
                <a:gd name="connsiteY876" fmla="*/ 330729 h 1493876"/>
                <a:gd name="connsiteX877" fmla="*/ 535039 w 560052"/>
                <a:gd name="connsiteY877" fmla="*/ 330729 h 1493876"/>
                <a:gd name="connsiteX878" fmla="*/ 535039 w 560052"/>
                <a:gd name="connsiteY878" fmla="*/ 331343 h 1493876"/>
                <a:gd name="connsiteX879" fmla="*/ 534429 w 560052"/>
                <a:gd name="connsiteY879" fmla="*/ 331343 h 1493876"/>
                <a:gd name="connsiteX880" fmla="*/ 534429 w 560052"/>
                <a:gd name="connsiteY880" fmla="*/ 330729 h 1493876"/>
                <a:gd name="connsiteX881" fmla="*/ 533819 w 560052"/>
                <a:gd name="connsiteY881" fmla="*/ 330729 h 1493876"/>
                <a:gd name="connsiteX882" fmla="*/ 533819 w 560052"/>
                <a:gd name="connsiteY882" fmla="*/ 330114 h 1493876"/>
                <a:gd name="connsiteX883" fmla="*/ 534429 w 560052"/>
                <a:gd name="connsiteY883" fmla="*/ 330114 h 1493876"/>
                <a:gd name="connsiteX884" fmla="*/ 534429 w 560052"/>
                <a:gd name="connsiteY884" fmla="*/ 328271 h 1493876"/>
                <a:gd name="connsiteX885" fmla="*/ 533819 w 560052"/>
                <a:gd name="connsiteY885" fmla="*/ 328271 h 1493876"/>
                <a:gd name="connsiteX886" fmla="*/ 533819 w 560052"/>
                <a:gd name="connsiteY886" fmla="*/ 329500 h 1493876"/>
                <a:gd name="connsiteX887" fmla="*/ 533209 w 560052"/>
                <a:gd name="connsiteY887" fmla="*/ 329500 h 1493876"/>
                <a:gd name="connsiteX888" fmla="*/ 533209 w 560052"/>
                <a:gd name="connsiteY888" fmla="*/ 328271 h 1493876"/>
                <a:gd name="connsiteX889" fmla="*/ 530768 w 560052"/>
                <a:gd name="connsiteY889" fmla="*/ 328271 h 1493876"/>
                <a:gd name="connsiteX890" fmla="*/ 530768 w 560052"/>
                <a:gd name="connsiteY890" fmla="*/ 331343 h 1493876"/>
                <a:gd name="connsiteX891" fmla="*/ 530158 w 560052"/>
                <a:gd name="connsiteY891" fmla="*/ 331343 h 1493876"/>
                <a:gd name="connsiteX892" fmla="*/ 530158 w 560052"/>
                <a:gd name="connsiteY892" fmla="*/ 328271 h 1493876"/>
                <a:gd name="connsiteX893" fmla="*/ 530158 w 560052"/>
                <a:gd name="connsiteY893" fmla="*/ 327042 h 1493876"/>
                <a:gd name="connsiteX894" fmla="*/ 530768 w 560052"/>
                <a:gd name="connsiteY894" fmla="*/ 327042 h 1493876"/>
                <a:gd name="connsiteX895" fmla="*/ 530768 w 560052"/>
                <a:gd name="connsiteY895" fmla="*/ 326427 h 1493876"/>
                <a:gd name="connsiteX896" fmla="*/ 529548 w 560052"/>
                <a:gd name="connsiteY896" fmla="*/ 326427 h 1493876"/>
                <a:gd name="connsiteX897" fmla="*/ 529548 w 560052"/>
                <a:gd name="connsiteY897" fmla="*/ 325813 h 1493876"/>
                <a:gd name="connsiteX898" fmla="*/ 528938 w 560052"/>
                <a:gd name="connsiteY898" fmla="*/ 327042 h 1493876"/>
                <a:gd name="connsiteX899" fmla="*/ 529548 w 560052"/>
                <a:gd name="connsiteY899" fmla="*/ 327042 h 1493876"/>
                <a:gd name="connsiteX900" fmla="*/ 530158 w 560052"/>
                <a:gd name="connsiteY900" fmla="*/ 328271 h 1493876"/>
                <a:gd name="connsiteX901" fmla="*/ 528328 w 560052"/>
                <a:gd name="connsiteY901" fmla="*/ 328271 h 1493876"/>
                <a:gd name="connsiteX902" fmla="*/ 528328 w 560052"/>
                <a:gd name="connsiteY902" fmla="*/ 329500 h 1493876"/>
                <a:gd name="connsiteX903" fmla="*/ 527108 w 560052"/>
                <a:gd name="connsiteY903" fmla="*/ 329500 h 1493876"/>
                <a:gd name="connsiteX904" fmla="*/ 527108 w 560052"/>
                <a:gd name="connsiteY904" fmla="*/ 330114 h 1493876"/>
                <a:gd name="connsiteX905" fmla="*/ 528328 w 560052"/>
                <a:gd name="connsiteY905" fmla="*/ 330114 h 1493876"/>
                <a:gd name="connsiteX906" fmla="*/ 528328 w 560052"/>
                <a:gd name="connsiteY906" fmla="*/ 331957 h 1493876"/>
                <a:gd name="connsiteX907" fmla="*/ 528938 w 560052"/>
                <a:gd name="connsiteY907" fmla="*/ 331957 h 1493876"/>
                <a:gd name="connsiteX908" fmla="*/ 528938 w 560052"/>
                <a:gd name="connsiteY908" fmla="*/ 333186 h 1493876"/>
                <a:gd name="connsiteX909" fmla="*/ 529548 w 560052"/>
                <a:gd name="connsiteY909" fmla="*/ 333186 h 1493876"/>
                <a:gd name="connsiteX910" fmla="*/ 529548 w 560052"/>
                <a:gd name="connsiteY910" fmla="*/ 334415 h 1493876"/>
                <a:gd name="connsiteX911" fmla="*/ 528938 w 560052"/>
                <a:gd name="connsiteY911" fmla="*/ 334415 h 1493876"/>
                <a:gd name="connsiteX912" fmla="*/ 528938 w 560052"/>
                <a:gd name="connsiteY912" fmla="*/ 335030 h 1493876"/>
                <a:gd name="connsiteX913" fmla="*/ 529548 w 560052"/>
                <a:gd name="connsiteY913" fmla="*/ 335030 h 1493876"/>
                <a:gd name="connsiteX914" fmla="*/ 529548 w 560052"/>
                <a:gd name="connsiteY914" fmla="*/ 336259 h 1493876"/>
                <a:gd name="connsiteX915" fmla="*/ 528938 w 560052"/>
                <a:gd name="connsiteY915" fmla="*/ 336259 h 1493876"/>
                <a:gd name="connsiteX916" fmla="*/ 528938 w 560052"/>
                <a:gd name="connsiteY916" fmla="*/ 335644 h 1493876"/>
                <a:gd name="connsiteX917" fmla="*/ 526498 w 560052"/>
                <a:gd name="connsiteY917" fmla="*/ 335644 h 1493876"/>
                <a:gd name="connsiteX918" fmla="*/ 526498 w 560052"/>
                <a:gd name="connsiteY918" fmla="*/ 335030 h 1493876"/>
                <a:gd name="connsiteX919" fmla="*/ 527108 w 560052"/>
                <a:gd name="connsiteY919" fmla="*/ 335030 h 1493876"/>
                <a:gd name="connsiteX920" fmla="*/ 527108 w 560052"/>
                <a:gd name="connsiteY920" fmla="*/ 334415 h 1493876"/>
                <a:gd name="connsiteX921" fmla="*/ 528328 w 560052"/>
                <a:gd name="connsiteY921" fmla="*/ 334415 h 1493876"/>
                <a:gd name="connsiteX922" fmla="*/ 528328 w 560052"/>
                <a:gd name="connsiteY922" fmla="*/ 333801 h 1493876"/>
                <a:gd name="connsiteX923" fmla="*/ 527108 w 560052"/>
                <a:gd name="connsiteY923" fmla="*/ 333801 h 1493876"/>
                <a:gd name="connsiteX924" fmla="*/ 527108 w 560052"/>
                <a:gd name="connsiteY924" fmla="*/ 333186 h 1493876"/>
                <a:gd name="connsiteX925" fmla="*/ 526498 w 560052"/>
                <a:gd name="connsiteY925" fmla="*/ 333186 h 1493876"/>
                <a:gd name="connsiteX926" fmla="*/ 526498 w 560052"/>
                <a:gd name="connsiteY926" fmla="*/ 331343 h 1493876"/>
                <a:gd name="connsiteX927" fmla="*/ 525278 w 560052"/>
                <a:gd name="connsiteY927" fmla="*/ 331343 h 1493876"/>
                <a:gd name="connsiteX928" fmla="*/ 525278 w 560052"/>
                <a:gd name="connsiteY928" fmla="*/ 330114 h 1493876"/>
                <a:gd name="connsiteX929" fmla="*/ 523448 w 560052"/>
                <a:gd name="connsiteY929" fmla="*/ 330114 h 1493876"/>
                <a:gd name="connsiteX930" fmla="*/ 524668 w 560052"/>
                <a:gd name="connsiteY930" fmla="*/ 328271 h 1493876"/>
                <a:gd name="connsiteX931" fmla="*/ 523448 w 560052"/>
                <a:gd name="connsiteY931" fmla="*/ 328271 h 1493876"/>
                <a:gd name="connsiteX932" fmla="*/ 523448 w 560052"/>
                <a:gd name="connsiteY932" fmla="*/ 330114 h 1493876"/>
                <a:gd name="connsiteX933" fmla="*/ 523448 w 560052"/>
                <a:gd name="connsiteY933" fmla="*/ 331957 h 1493876"/>
                <a:gd name="connsiteX934" fmla="*/ 522837 w 560052"/>
                <a:gd name="connsiteY934" fmla="*/ 331957 h 1493876"/>
                <a:gd name="connsiteX935" fmla="*/ 523448 w 560052"/>
                <a:gd name="connsiteY935" fmla="*/ 333186 h 1493876"/>
                <a:gd name="connsiteX936" fmla="*/ 522227 w 560052"/>
                <a:gd name="connsiteY936" fmla="*/ 333186 h 1493876"/>
                <a:gd name="connsiteX937" fmla="*/ 522227 w 560052"/>
                <a:gd name="connsiteY937" fmla="*/ 331343 h 1493876"/>
                <a:gd name="connsiteX938" fmla="*/ 521617 w 560052"/>
                <a:gd name="connsiteY938" fmla="*/ 331957 h 1493876"/>
                <a:gd name="connsiteX939" fmla="*/ 521617 w 560052"/>
                <a:gd name="connsiteY939" fmla="*/ 330729 h 1493876"/>
                <a:gd name="connsiteX940" fmla="*/ 521007 w 560052"/>
                <a:gd name="connsiteY940" fmla="*/ 330729 h 1493876"/>
                <a:gd name="connsiteX941" fmla="*/ 521007 w 560052"/>
                <a:gd name="connsiteY941" fmla="*/ 331343 h 1493876"/>
                <a:gd name="connsiteX942" fmla="*/ 519787 w 560052"/>
                <a:gd name="connsiteY942" fmla="*/ 331343 h 1493876"/>
                <a:gd name="connsiteX943" fmla="*/ 519787 w 560052"/>
                <a:gd name="connsiteY943" fmla="*/ 330114 h 1493876"/>
                <a:gd name="connsiteX944" fmla="*/ 518567 w 560052"/>
                <a:gd name="connsiteY944" fmla="*/ 330114 h 1493876"/>
                <a:gd name="connsiteX945" fmla="*/ 518567 w 560052"/>
                <a:gd name="connsiteY945" fmla="*/ 329500 h 1493876"/>
                <a:gd name="connsiteX946" fmla="*/ 517957 w 560052"/>
                <a:gd name="connsiteY946" fmla="*/ 329500 h 1493876"/>
                <a:gd name="connsiteX947" fmla="*/ 517957 w 560052"/>
                <a:gd name="connsiteY947" fmla="*/ 328271 h 1493876"/>
                <a:gd name="connsiteX948" fmla="*/ 516737 w 560052"/>
                <a:gd name="connsiteY948" fmla="*/ 328271 h 1493876"/>
                <a:gd name="connsiteX949" fmla="*/ 516737 w 560052"/>
                <a:gd name="connsiteY949" fmla="*/ 327656 h 1493876"/>
                <a:gd name="connsiteX950" fmla="*/ 515517 w 560052"/>
                <a:gd name="connsiteY950" fmla="*/ 327656 h 1493876"/>
                <a:gd name="connsiteX951" fmla="*/ 515517 w 560052"/>
                <a:gd name="connsiteY951" fmla="*/ 327042 h 1493876"/>
                <a:gd name="connsiteX952" fmla="*/ 514296 w 560052"/>
                <a:gd name="connsiteY952" fmla="*/ 327042 h 1493876"/>
                <a:gd name="connsiteX953" fmla="*/ 514296 w 560052"/>
                <a:gd name="connsiteY953" fmla="*/ 327656 h 1493876"/>
                <a:gd name="connsiteX954" fmla="*/ 515517 w 560052"/>
                <a:gd name="connsiteY954" fmla="*/ 327656 h 1493876"/>
                <a:gd name="connsiteX955" fmla="*/ 515517 w 560052"/>
                <a:gd name="connsiteY955" fmla="*/ 328271 h 1493876"/>
                <a:gd name="connsiteX956" fmla="*/ 516737 w 560052"/>
                <a:gd name="connsiteY956" fmla="*/ 328271 h 1493876"/>
                <a:gd name="connsiteX957" fmla="*/ 516737 w 560052"/>
                <a:gd name="connsiteY957" fmla="*/ 329500 h 1493876"/>
                <a:gd name="connsiteX958" fmla="*/ 517347 w 560052"/>
                <a:gd name="connsiteY958" fmla="*/ 329500 h 1493876"/>
                <a:gd name="connsiteX959" fmla="*/ 517347 w 560052"/>
                <a:gd name="connsiteY959" fmla="*/ 330114 h 1493876"/>
                <a:gd name="connsiteX960" fmla="*/ 517957 w 560052"/>
                <a:gd name="connsiteY960" fmla="*/ 330114 h 1493876"/>
                <a:gd name="connsiteX961" fmla="*/ 517957 w 560052"/>
                <a:gd name="connsiteY961" fmla="*/ 331957 h 1493876"/>
                <a:gd name="connsiteX962" fmla="*/ 518567 w 560052"/>
                <a:gd name="connsiteY962" fmla="*/ 331957 h 1493876"/>
                <a:gd name="connsiteX963" fmla="*/ 518567 w 560052"/>
                <a:gd name="connsiteY963" fmla="*/ 333186 h 1493876"/>
                <a:gd name="connsiteX964" fmla="*/ 517957 w 560052"/>
                <a:gd name="connsiteY964" fmla="*/ 333186 h 1493876"/>
                <a:gd name="connsiteX965" fmla="*/ 519177 w 560052"/>
                <a:gd name="connsiteY965" fmla="*/ 333801 h 1493876"/>
                <a:gd name="connsiteX966" fmla="*/ 519177 w 560052"/>
                <a:gd name="connsiteY966" fmla="*/ 334415 h 1493876"/>
                <a:gd name="connsiteX967" fmla="*/ 519787 w 560052"/>
                <a:gd name="connsiteY967" fmla="*/ 334415 h 1493876"/>
                <a:gd name="connsiteX968" fmla="*/ 519787 w 560052"/>
                <a:gd name="connsiteY968" fmla="*/ 335030 h 1493876"/>
                <a:gd name="connsiteX969" fmla="*/ 521007 w 560052"/>
                <a:gd name="connsiteY969" fmla="*/ 335030 h 1493876"/>
                <a:gd name="connsiteX970" fmla="*/ 521007 w 560052"/>
                <a:gd name="connsiteY970" fmla="*/ 335644 h 1493876"/>
                <a:gd name="connsiteX971" fmla="*/ 519177 w 560052"/>
                <a:gd name="connsiteY971" fmla="*/ 335644 h 1493876"/>
                <a:gd name="connsiteX972" fmla="*/ 519177 w 560052"/>
                <a:gd name="connsiteY972" fmla="*/ 336259 h 1493876"/>
                <a:gd name="connsiteX973" fmla="*/ 517957 w 560052"/>
                <a:gd name="connsiteY973" fmla="*/ 336259 h 1493876"/>
                <a:gd name="connsiteX974" fmla="*/ 518567 w 560052"/>
                <a:gd name="connsiteY974" fmla="*/ 337487 h 1493876"/>
                <a:gd name="connsiteX975" fmla="*/ 517957 w 560052"/>
                <a:gd name="connsiteY975" fmla="*/ 337487 h 1493876"/>
                <a:gd name="connsiteX976" fmla="*/ 517957 w 560052"/>
                <a:gd name="connsiteY976" fmla="*/ 338102 h 1493876"/>
                <a:gd name="connsiteX977" fmla="*/ 517347 w 560052"/>
                <a:gd name="connsiteY977" fmla="*/ 338102 h 1493876"/>
                <a:gd name="connsiteX978" fmla="*/ 516737 w 560052"/>
                <a:gd name="connsiteY978" fmla="*/ 338102 h 1493876"/>
                <a:gd name="connsiteX979" fmla="*/ 516737 w 560052"/>
                <a:gd name="connsiteY979" fmla="*/ 338716 h 1493876"/>
                <a:gd name="connsiteX980" fmla="*/ 517347 w 560052"/>
                <a:gd name="connsiteY980" fmla="*/ 338716 h 1493876"/>
                <a:gd name="connsiteX981" fmla="*/ 517347 w 560052"/>
                <a:gd name="connsiteY981" fmla="*/ 338102 h 1493876"/>
                <a:gd name="connsiteX982" fmla="*/ 517957 w 560052"/>
                <a:gd name="connsiteY982" fmla="*/ 339331 h 1493876"/>
                <a:gd name="connsiteX983" fmla="*/ 517347 w 560052"/>
                <a:gd name="connsiteY983" fmla="*/ 339331 h 1493876"/>
                <a:gd name="connsiteX984" fmla="*/ 517347 w 560052"/>
                <a:gd name="connsiteY984" fmla="*/ 339945 h 1493876"/>
                <a:gd name="connsiteX985" fmla="*/ 517957 w 560052"/>
                <a:gd name="connsiteY985" fmla="*/ 339945 h 1493876"/>
                <a:gd name="connsiteX986" fmla="*/ 517957 w 560052"/>
                <a:gd name="connsiteY986" fmla="*/ 341789 h 1493876"/>
                <a:gd name="connsiteX987" fmla="*/ 517347 w 560052"/>
                <a:gd name="connsiteY987" fmla="*/ 341789 h 1493876"/>
                <a:gd name="connsiteX988" fmla="*/ 517347 w 560052"/>
                <a:gd name="connsiteY988" fmla="*/ 342403 h 1493876"/>
                <a:gd name="connsiteX989" fmla="*/ 516737 w 560052"/>
                <a:gd name="connsiteY989" fmla="*/ 342403 h 1493876"/>
                <a:gd name="connsiteX990" fmla="*/ 516737 w 560052"/>
                <a:gd name="connsiteY990" fmla="*/ 344861 h 1493876"/>
                <a:gd name="connsiteX991" fmla="*/ 514906 w 560052"/>
                <a:gd name="connsiteY991" fmla="*/ 343632 h 1493876"/>
                <a:gd name="connsiteX992" fmla="*/ 514296 w 560052"/>
                <a:gd name="connsiteY992" fmla="*/ 339331 h 1493876"/>
                <a:gd name="connsiteX993" fmla="*/ 513686 w 560052"/>
                <a:gd name="connsiteY993" fmla="*/ 339331 h 1493876"/>
                <a:gd name="connsiteX994" fmla="*/ 513686 w 560052"/>
                <a:gd name="connsiteY994" fmla="*/ 338716 h 1493876"/>
                <a:gd name="connsiteX995" fmla="*/ 511246 w 560052"/>
                <a:gd name="connsiteY995" fmla="*/ 339331 h 1493876"/>
                <a:gd name="connsiteX996" fmla="*/ 511246 w 560052"/>
                <a:gd name="connsiteY996" fmla="*/ 338716 h 1493876"/>
                <a:gd name="connsiteX997" fmla="*/ 510026 w 560052"/>
                <a:gd name="connsiteY997" fmla="*/ 338716 h 1493876"/>
                <a:gd name="connsiteX998" fmla="*/ 510026 w 560052"/>
                <a:gd name="connsiteY998" fmla="*/ 338102 h 1493876"/>
                <a:gd name="connsiteX999" fmla="*/ 508806 w 560052"/>
                <a:gd name="connsiteY999" fmla="*/ 338102 h 1493876"/>
                <a:gd name="connsiteX1000" fmla="*/ 508806 w 560052"/>
                <a:gd name="connsiteY1000" fmla="*/ 337487 h 1493876"/>
                <a:gd name="connsiteX1001" fmla="*/ 506975 w 560052"/>
                <a:gd name="connsiteY1001" fmla="*/ 337487 h 1493876"/>
                <a:gd name="connsiteX1002" fmla="*/ 506975 w 560052"/>
                <a:gd name="connsiteY1002" fmla="*/ 336259 h 1493876"/>
                <a:gd name="connsiteX1003" fmla="*/ 506365 w 560052"/>
                <a:gd name="connsiteY1003" fmla="*/ 336259 h 1493876"/>
                <a:gd name="connsiteX1004" fmla="*/ 506365 w 560052"/>
                <a:gd name="connsiteY1004" fmla="*/ 335030 h 1493876"/>
                <a:gd name="connsiteX1005" fmla="*/ 505755 w 560052"/>
                <a:gd name="connsiteY1005" fmla="*/ 335030 h 1493876"/>
                <a:gd name="connsiteX1006" fmla="*/ 505755 w 560052"/>
                <a:gd name="connsiteY1006" fmla="*/ 334415 h 1493876"/>
                <a:gd name="connsiteX1007" fmla="*/ 505145 w 560052"/>
                <a:gd name="connsiteY1007" fmla="*/ 334415 h 1493876"/>
                <a:gd name="connsiteX1008" fmla="*/ 505145 w 560052"/>
                <a:gd name="connsiteY1008" fmla="*/ 335030 h 1493876"/>
                <a:gd name="connsiteX1009" fmla="*/ 505755 w 560052"/>
                <a:gd name="connsiteY1009" fmla="*/ 335030 h 1493876"/>
                <a:gd name="connsiteX1010" fmla="*/ 505755 w 560052"/>
                <a:gd name="connsiteY1010" fmla="*/ 336259 h 1493876"/>
                <a:gd name="connsiteX1011" fmla="*/ 503925 w 560052"/>
                <a:gd name="connsiteY1011" fmla="*/ 335030 h 1493876"/>
                <a:gd name="connsiteX1012" fmla="*/ 503925 w 560052"/>
                <a:gd name="connsiteY1012" fmla="*/ 335644 h 1493876"/>
                <a:gd name="connsiteX1013" fmla="*/ 502705 w 560052"/>
                <a:gd name="connsiteY1013" fmla="*/ 335644 h 1493876"/>
                <a:gd name="connsiteX1014" fmla="*/ 502705 w 560052"/>
                <a:gd name="connsiteY1014" fmla="*/ 335030 h 1493876"/>
                <a:gd name="connsiteX1015" fmla="*/ 502095 w 560052"/>
                <a:gd name="connsiteY1015" fmla="*/ 335030 h 1493876"/>
                <a:gd name="connsiteX1016" fmla="*/ 502095 w 560052"/>
                <a:gd name="connsiteY1016" fmla="*/ 334415 h 1493876"/>
                <a:gd name="connsiteX1017" fmla="*/ 502705 w 560052"/>
                <a:gd name="connsiteY1017" fmla="*/ 334415 h 1493876"/>
                <a:gd name="connsiteX1018" fmla="*/ 502095 w 560052"/>
                <a:gd name="connsiteY1018" fmla="*/ 333801 h 1493876"/>
                <a:gd name="connsiteX1019" fmla="*/ 502705 w 560052"/>
                <a:gd name="connsiteY1019" fmla="*/ 333801 h 1493876"/>
                <a:gd name="connsiteX1020" fmla="*/ 502705 w 560052"/>
                <a:gd name="connsiteY1020" fmla="*/ 331957 h 1493876"/>
                <a:gd name="connsiteX1021" fmla="*/ 501485 w 560052"/>
                <a:gd name="connsiteY1021" fmla="*/ 331957 h 1493876"/>
                <a:gd name="connsiteX1022" fmla="*/ 501485 w 560052"/>
                <a:gd name="connsiteY1022" fmla="*/ 331343 h 1493876"/>
                <a:gd name="connsiteX1023" fmla="*/ 500265 w 560052"/>
                <a:gd name="connsiteY1023" fmla="*/ 331343 h 1493876"/>
                <a:gd name="connsiteX1024" fmla="*/ 500265 w 560052"/>
                <a:gd name="connsiteY1024" fmla="*/ 330114 h 1493876"/>
                <a:gd name="connsiteX1025" fmla="*/ 499654 w 560052"/>
                <a:gd name="connsiteY1025" fmla="*/ 330114 h 1493876"/>
                <a:gd name="connsiteX1026" fmla="*/ 499654 w 560052"/>
                <a:gd name="connsiteY1026" fmla="*/ 329500 h 1493876"/>
                <a:gd name="connsiteX1027" fmla="*/ 497824 w 560052"/>
                <a:gd name="connsiteY1027" fmla="*/ 329500 h 1493876"/>
                <a:gd name="connsiteX1028" fmla="*/ 497824 w 560052"/>
                <a:gd name="connsiteY1028" fmla="*/ 328271 h 1493876"/>
                <a:gd name="connsiteX1029" fmla="*/ 497214 w 560052"/>
                <a:gd name="connsiteY1029" fmla="*/ 328271 h 1493876"/>
                <a:gd name="connsiteX1030" fmla="*/ 497214 w 560052"/>
                <a:gd name="connsiteY1030" fmla="*/ 327656 h 1493876"/>
                <a:gd name="connsiteX1031" fmla="*/ 495994 w 560052"/>
                <a:gd name="connsiteY1031" fmla="*/ 327656 h 1493876"/>
                <a:gd name="connsiteX1032" fmla="*/ 495994 w 560052"/>
                <a:gd name="connsiteY1032" fmla="*/ 327042 h 1493876"/>
                <a:gd name="connsiteX1033" fmla="*/ 495384 w 560052"/>
                <a:gd name="connsiteY1033" fmla="*/ 327042 h 1493876"/>
                <a:gd name="connsiteX1034" fmla="*/ 495384 w 560052"/>
                <a:gd name="connsiteY1034" fmla="*/ 326427 h 1493876"/>
                <a:gd name="connsiteX1035" fmla="*/ 494164 w 560052"/>
                <a:gd name="connsiteY1035" fmla="*/ 326427 h 1493876"/>
                <a:gd name="connsiteX1036" fmla="*/ 494164 w 560052"/>
                <a:gd name="connsiteY1036" fmla="*/ 325813 h 1493876"/>
                <a:gd name="connsiteX1037" fmla="*/ 491723 w 560052"/>
                <a:gd name="connsiteY1037" fmla="*/ 325813 h 1493876"/>
                <a:gd name="connsiteX1038" fmla="*/ 491723 w 560052"/>
                <a:gd name="connsiteY1038" fmla="*/ 326427 h 1493876"/>
                <a:gd name="connsiteX1039" fmla="*/ 492334 w 560052"/>
                <a:gd name="connsiteY1039" fmla="*/ 326427 h 1493876"/>
                <a:gd name="connsiteX1040" fmla="*/ 492334 w 560052"/>
                <a:gd name="connsiteY1040" fmla="*/ 327042 h 1493876"/>
                <a:gd name="connsiteX1041" fmla="*/ 493554 w 560052"/>
                <a:gd name="connsiteY1041" fmla="*/ 327042 h 1493876"/>
                <a:gd name="connsiteX1042" fmla="*/ 493554 w 560052"/>
                <a:gd name="connsiteY1042" fmla="*/ 327656 h 1493876"/>
                <a:gd name="connsiteX1043" fmla="*/ 494774 w 560052"/>
                <a:gd name="connsiteY1043" fmla="*/ 327656 h 1493876"/>
                <a:gd name="connsiteX1044" fmla="*/ 494774 w 560052"/>
                <a:gd name="connsiteY1044" fmla="*/ 329500 h 1493876"/>
                <a:gd name="connsiteX1045" fmla="*/ 495384 w 560052"/>
                <a:gd name="connsiteY1045" fmla="*/ 329500 h 1493876"/>
                <a:gd name="connsiteX1046" fmla="*/ 495384 w 560052"/>
                <a:gd name="connsiteY1046" fmla="*/ 331957 h 1493876"/>
                <a:gd name="connsiteX1047" fmla="*/ 495994 w 560052"/>
                <a:gd name="connsiteY1047" fmla="*/ 331957 h 1493876"/>
                <a:gd name="connsiteX1048" fmla="*/ 495994 w 560052"/>
                <a:gd name="connsiteY1048" fmla="*/ 333186 h 1493876"/>
                <a:gd name="connsiteX1049" fmla="*/ 497214 w 560052"/>
                <a:gd name="connsiteY1049" fmla="*/ 333186 h 1493876"/>
                <a:gd name="connsiteX1050" fmla="*/ 497214 w 560052"/>
                <a:gd name="connsiteY1050" fmla="*/ 336259 h 1493876"/>
                <a:gd name="connsiteX1051" fmla="*/ 497824 w 560052"/>
                <a:gd name="connsiteY1051" fmla="*/ 336259 h 1493876"/>
                <a:gd name="connsiteX1052" fmla="*/ 497824 w 560052"/>
                <a:gd name="connsiteY1052" fmla="*/ 337487 h 1493876"/>
                <a:gd name="connsiteX1053" fmla="*/ 498434 w 560052"/>
                <a:gd name="connsiteY1053" fmla="*/ 337487 h 1493876"/>
                <a:gd name="connsiteX1054" fmla="*/ 498434 w 560052"/>
                <a:gd name="connsiteY1054" fmla="*/ 338102 h 1493876"/>
                <a:gd name="connsiteX1055" fmla="*/ 497214 w 560052"/>
                <a:gd name="connsiteY1055" fmla="*/ 338102 h 1493876"/>
                <a:gd name="connsiteX1056" fmla="*/ 497214 w 560052"/>
                <a:gd name="connsiteY1056" fmla="*/ 338716 h 1493876"/>
                <a:gd name="connsiteX1057" fmla="*/ 495384 w 560052"/>
                <a:gd name="connsiteY1057" fmla="*/ 338716 h 1493876"/>
                <a:gd name="connsiteX1058" fmla="*/ 495384 w 560052"/>
                <a:gd name="connsiteY1058" fmla="*/ 338102 h 1493876"/>
                <a:gd name="connsiteX1059" fmla="*/ 493554 w 560052"/>
                <a:gd name="connsiteY1059" fmla="*/ 337487 h 1493876"/>
                <a:gd name="connsiteX1060" fmla="*/ 493554 w 560052"/>
                <a:gd name="connsiteY1060" fmla="*/ 336259 h 1493876"/>
                <a:gd name="connsiteX1061" fmla="*/ 491723 w 560052"/>
                <a:gd name="connsiteY1061" fmla="*/ 336259 h 1493876"/>
                <a:gd name="connsiteX1062" fmla="*/ 491723 w 560052"/>
                <a:gd name="connsiteY1062" fmla="*/ 337487 h 1493876"/>
                <a:gd name="connsiteX1063" fmla="*/ 492334 w 560052"/>
                <a:gd name="connsiteY1063" fmla="*/ 337487 h 1493876"/>
                <a:gd name="connsiteX1064" fmla="*/ 491113 w 560052"/>
                <a:gd name="connsiteY1064" fmla="*/ 338102 h 1493876"/>
                <a:gd name="connsiteX1065" fmla="*/ 491113 w 560052"/>
                <a:gd name="connsiteY1065" fmla="*/ 338716 h 1493876"/>
                <a:gd name="connsiteX1066" fmla="*/ 490503 w 560052"/>
                <a:gd name="connsiteY1066" fmla="*/ 338716 h 1493876"/>
                <a:gd name="connsiteX1067" fmla="*/ 490503 w 560052"/>
                <a:gd name="connsiteY1067" fmla="*/ 339331 h 1493876"/>
                <a:gd name="connsiteX1068" fmla="*/ 489893 w 560052"/>
                <a:gd name="connsiteY1068" fmla="*/ 339331 h 1493876"/>
                <a:gd name="connsiteX1069" fmla="*/ 489893 w 560052"/>
                <a:gd name="connsiteY1069" fmla="*/ 339945 h 1493876"/>
                <a:gd name="connsiteX1070" fmla="*/ 488673 w 560052"/>
                <a:gd name="connsiteY1070" fmla="*/ 339945 h 1493876"/>
                <a:gd name="connsiteX1071" fmla="*/ 488673 w 560052"/>
                <a:gd name="connsiteY1071" fmla="*/ 339331 h 1493876"/>
                <a:gd name="connsiteX1072" fmla="*/ 488063 w 560052"/>
                <a:gd name="connsiteY1072" fmla="*/ 339331 h 1493876"/>
                <a:gd name="connsiteX1073" fmla="*/ 488063 w 560052"/>
                <a:gd name="connsiteY1073" fmla="*/ 338716 h 1493876"/>
                <a:gd name="connsiteX1074" fmla="*/ 488673 w 560052"/>
                <a:gd name="connsiteY1074" fmla="*/ 338716 h 1493876"/>
                <a:gd name="connsiteX1075" fmla="*/ 489893 w 560052"/>
                <a:gd name="connsiteY1075" fmla="*/ 336259 h 1493876"/>
                <a:gd name="connsiteX1076" fmla="*/ 488673 w 560052"/>
                <a:gd name="connsiteY1076" fmla="*/ 336259 h 1493876"/>
                <a:gd name="connsiteX1077" fmla="*/ 488673 w 560052"/>
                <a:gd name="connsiteY1077" fmla="*/ 335644 h 1493876"/>
                <a:gd name="connsiteX1078" fmla="*/ 488063 w 560052"/>
                <a:gd name="connsiteY1078" fmla="*/ 335644 h 1493876"/>
                <a:gd name="connsiteX1079" fmla="*/ 488063 w 560052"/>
                <a:gd name="connsiteY1079" fmla="*/ 335030 h 1493876"/>
                <a:gd name="connsiteX1080" fmla="*/ 486843 w 560052"/>
                <a:gd name="connsiteY1080" fmla="*/ 335030 h 1493876"/>
                <a:gd name="connsiteX1081" fmla="*/ 486843 w 560052"/>
                <a:gd name="connsiteY1081" fmla="*/ 334415 h 1493876"/>
                <a:gd name="connsiteX1082" fmla="*/ 486233 w 560052"/>
                <a:gd name="connsiteY1082" fmla="*/ 334415 h 1493876"/>
                <a:gd name="connsiteX1083" fmla="*/ 486233 w 560052"/>
                <a:gd name="connsiteY1083" fmla="*/ 333801 h 1493876"/>
                <a:gd name="connsiteX1084" fmla="*/ 485623 w 560052"/>
                <a:gd name="connsiteY1084" fmla="*/ 333801 h 1493876"/>
                <a:gd name="connsiteX1085" fmla="*/ 485623 w 560052"/>
                <a:gd name="connsiteY1085" fmla="*/ 331957 h 1493876"/>
                <a:gd name="connsiteX1086" fmla="*/ 481962 w 560052"/>
                <a:gd name="connsiteY1086" fmla="*/ 331957 h 1493876"/>
                <a:gd name="connsiteX1087" fmla="*/ 481962 w 560052"/>
                <a:gd name="connsiteY1087" fmla="*/ 331343 h 1493876"/>
                <a:gd name="connsiteX1088" fmla="*/ 480742 w 560052"/>
                <a:gd name="connsiteY1088" fmla="*/ 331343 h 1493876"/>
                <a:gd name="connsiteX1089" fmla="*/ 480742 w 560052"/>
                <a:gd name="connsiteY1089" fmla="*/ 331957 h 1493876"/>
                <a:gd name="connsiteX1090" fmla="*/ 480132 w 560052"/>
                <a:gd name="connsiteY1090" fmla="*/ 331957 h 1493876"/>
                <a:gd name="connsiteX1091" fmla="*/ 480132 w 560052"/>
                <a:gd name="connsiteY1091" fmla="*/ 333186 h 1493876"/>
                <a:gd name="connsiteX1092" fmla="*/ 480742 w 560052"/>
                <a:gd name="connsiteY1092" fmla="*/ 333186 h 1493876"/>
                <a:gd name="connsiteX1093" fmla="*/ 480742 w 560052"/>
                <a:gd name="connsiteY1093" fmla="*/ 333801 h 1493876"/>
                <a:gd name="connsiteX1094" fmla="*/ 481962 w 560052"/>
                <a:gd name="connsiteY1094" fmla="*/ 333801 h 1493876"/>
                <a:gd name="connsiteX1095" fmla="*/ 481962 w 560052"/>
                <a:gd name="connsiteY1095" fmla="*/ 334415 h 1493876"/>
                <a:gd name="connsiteX1096" fmla="*/ 480742 w 560052"/>
                <a:gd name="connsiteY1096" fmla="*/ 334415 h 1493876"/>
                <a:gd name="connsiteX1097" fmla="*/ 480742 w 560052"/>
                <a:gd name="connsiteY1097" fmla="*/ 335030 h 1493876"/>
                <a:gd name="connsiteX1098" fmla="*/ 480132 w 560052"/>
                <a:gd name="connsiteY1098" fmla="*/ 335030 h 1493876"/>
                <a:gd name="connsiteX1099" fmla="*/ 481962 w 560052"/>
                <a:gd name="connsiteY1099" fmla="*/ 338102 h 1493876"/>
                <a:gd name="connsiteX1100" fmla="*/ 482572 w 560052"/>
                <a:gd name="connsiteY1100" fmla="*/ 338102 h 1493876"/>
                <a:gd name="connsiteX1101" fmla="*/ 482572 w 560052"/>
                <a:gd name="connsiteY1101" fmla="*/ 339331 h 1493876"/>
                <a:gd name="connsiteX1102" fmla="*/ 480742 w 560052"/>
                <a:gd name="connsiteY1102" fmla="*/ 339331 h 1493876"/>
                <a:gd name="connsiteX1103" fmla="*/ 480742 w 560052"/>
                <a:gd name="connsiteY1103" fmla="*/ 338716 h 1493876"/>
                <a:gd name="connsiteX1104" fmla="*/ 480132 w 560052"/>
                <a:gd name="connsiteY1104" fmla="*/ 338716 h 1493876"/>
                <a:gd name="connsiteX1105" fmla="*/ 480132 w 560052"/>
                <a:gd name="connsiteY1105" fmla="*/ 339331 h 1493876"/>
                <a:gd name="connsiteX1106" fmla="*/ 480742 w 560052"/>
                <a:gd name="connsiteY1106" fmla="*/ 339331 h 1493876"/>
                <a:gd name="connsiteX1107" fmla="*/ 480742 w 560052"/>
                <a:gd name="connsiteY1107" fmla="*/ 339945 h 1493876"/>
                <a:gd name="connsiteX1108" fmla="*/ 481962 w 560052"/>
                <a:gd name="connsiteY1108" fmla="*/ 339945 h 1493876"/>
                <a:gd name="connsiteX1109" fmla="*/ 481962 w 560052"/>
                <a:gd name="connsiteY1109" fmla="*/ 341174 h 1493876"/>
                <a:gd name="connsiteX1110" fmla="*/ 480132 w 560052"/>
                <a:gd name="connsiteY1110" fmla="*/ 341174 h 1493876"/>
                <a:gd name="connsiteX1111" fmla="*/ 480132 w 560052"/>
                <a:gd name="connsiteY1111" fmla="*/ 341789 h 1493876"/>
                <a:gd name="connsiteX1112" fmla="*/ 479522 w 560052"/>
                <a:gd name="connsiteY1112" fmla="*/ 341789 h 1493876"/>
                <a:gd name="connsiteX1113" fmla="*/ 479522 w 560052"/>
                <a:gd name="connsiteY1113" fmla="*/ 342403 h 1493876"/>
                <a:gd name="connsiteX1114" fmla="*/ 480742 w 560052"/>
                <a:gd name="connsiteY1114" fmla="*/ 342403 h 1493876"/>
                <a:gd name="connsiteX1115" fmla="*/ 480742 w 560052"/>
                <a:gd name="connsiteY1115" fmla="*/ 343017 h 1493876"/>
                <a:gd name="connsiteX1116" fmla="*/ 481962 w 560052"/>
                <a:gd name="connsiteY1116" fmla="*/ 343017 h 1493876"/>
                <a:gd name="connsiteX1117" fmla="*/ 481962 w 560052"/>
                <a:gd name="connsiteY1117" fmla="*/ 343632 h 1493876"/>
                <a:gd name="connsiteX1118" fmla="*/ 482572 w 560052"/>
                <a:gd name="connsiteY1118" fmla="*/ 343632 h 1493876"/>
                <a:gd name="connsiteX1119" fmla="*/ 482572 w 560052"/>
                <a:gd name="connsiteY1119" fmla="*/ 345475 h 1493876"/>
                <a:gd name="connsiteX1120" fmla="*/ 483182 w 560052"/>
                <a:gd name="connsiteY1120" fmla="*/ 345475 h 1493876"/>
                <a:gd name="connsiteX1121" fmla="*/ 483182 w 560052"/>
                <a:gd name="connsiteY1121" fmla="*/ 346090 h 1493876"/>
                <a:gd name="connsiteX1122" fmla="*/ 482572 w 560052"/>
                <a:gd name="connsiteY1122" fmla="*/ 346090 h 1493876"/>
                <a:gd name="connsiteX1123" fmla="*/ 482572 w 560052"/>
                <a:gd name="connsiteY1123" fmla="*/ 346704 h 1493876"/>
                <a:gd name="connsiteX1124" fmla="*/ 481962 w 560052"/>
                <a:gd name="connsiteY1124" fmla="*/ 346704 h 1493876"/>
                <a:gd name="connsiteX1125" fmla="*/ 481962 w 560052"/>
                <a:gd name="connsiteY1125" fmla="*/ 349162 h 1493876"/>
                <a:gd name="connsiteX1126" fmla="*/ 483182 w 560052"/>
                <a:gd name="connsiteY1126" fmla="*/ 349162 h 1493876"/>
                <a:gd name="connsiteX1127" fmla="*/ 483182 w 560052"/>
                <a:gd name="connsiteY1127" fmla="*/ 349776 h 1493876"/>
                <a:gd name="connsiteX1128" fmla="*/ 483792 w 560052"/>
                <a:gd name="connsiteY1128" fmla="*/ 349776 h 1493876"/>
                <a:gd name="connsiteX1129" fmla="*/ 483792 w 560052"/>
                <a:gd name="connsiteY1129" fmla="*/ 350391 h 1493876"/>
                <a:gd name="connsiteX1130" fmla="*/ 484403 w 560052"/>
                <a:gd name="connsiteY1130" fmla="*/ 350391 h 1493876"/>
                <a:gd name="connsiteX1131" fmla="*/ 484403 w 560052"/>
                <a:gd name="connsiteY1131" fmla="*/ 351005 h 1493876"/>
                <a:gd name="connsiteX1132" fmla="*/ 483792 w 560052"/>
                <a:gd name="connsiteY1132" fmla="*/ 351005 h 1493876"/>
                <a:gd name="connsiteX1133" fmla="*/ 483792 w 560052"/>
                <a:gd name="connsiteY1133" fmla="*/ 351620 h 1493876"/>
                <a:gd name="connsiteX1134" fmla="*/ 484403 w 560052"/>
                <a:gd name="connsiteY1134" fmla="*/ 351620 h 1493876"/>
                <a:gd name="connsiteX1135" fmla="*/ 484403 w 560052"/>
                <a:gd name="connsiteY1135" fmla="*/ 352849 h 1493876"/>
                <a:gd name="connsiteX1136" fmla="*/ 485623 w 560052"/>
                <a:gd name="connsiteY1136" fmla="*/ 352849 h 1493876"/>
                <a:gd name="connsiteX1137" fmla="*/ 485623 w 560052"/>
                <a:gd name="connsiteY1137" fmla="*/ 353463 h 1493876"/>
                <a:gd name="connsiteX1138" fmla="*/ 483792 w 560052"/>
                <a:gd name="connsiteY1138" fmla="*/ 353463 h 1493876"/>
                <a:gd name="connsiteX1139" fmla="*/ 483792 w 560052"/>
                <a:gd name="connsiteY1139" fmla="*/ 354692 h 1493876"/>
                <a:gd name="connsiteX1140" fmla="*/ 483182 w 560052"/>
                <a:gd name="connsiteY1140" fmla="*/ 352849 h 1493876"/>
                <a:gd name="connsiteX1141" fmla="*/ 480742 w 560052"/>
                <a:gd name="connsiteY1141" fmla="*/ 351620 h 1493876"/>
                <a:gd name="connsiteX1142" fmla="*/ 480742 w 560052"/>
                <a:gd name="connsiteY1142" fmla="*/ 351005 h 1493876"/>
                <a:gd name="connsiteX1143" fmla="*/ 481962 w 560052"/>
                <a:gd name="connsiteY1143" fmla="*/ 351005 h 1493876"/>
                <a:gd name="connsiteX1144" fmla="*/ 481962 w 560052"/>
                <a:gd name="connsiteY1144" fmla="*/ 350391 h 1493876"/>
                <a:gd name="connsiteX1145" fmla="*/ 480742 w 560052"/>
                <a:gd name="connsiteY1145" fmla="*/ 350391 h 1493876"/>
                <a:gd name="connsiteX1146" fmla="*/ 480742 w 560052"/>
                <a:gd name="connsiteY1146" fmla="*/ 349776 h 1493876"/>
                <a:gd name="connsiteX1147" fmla="*/ 480132 w 560052"/>
                <a:gd name="connsiteY1147" fmla="*/ 349776 h 1493876"/>
                <a:gd name="connsiteX1148" fmla="*/ 480132 w 560052"/>
                <a:gd name="connsiteY1148" fmla="*/ 351620 h 1493876"/>
                <a:gd name="connsiteX1149" fmla="*/ 479522 w 560052"/>
                <a:gd name="connsiteY1149" fmla="*/ 351620 h 1493876"/>
                <a:gd name="connsiteX1150" fmla="*/ 480132 w 560052"/>
                <a:gd name="connsiteY1150" fmla="*/ 353463 h 1493876"/>
                <a:gd name="connsiteX1151" fmla="*/ 478912 w 560052"/>
                <a:gd name="connsiteY1151" fmla="*/ 353463 h 1493876"/>
                <a:gd name="connsiteX1152" fmla="*/ 479522 w 560052"/>
                <a:gd name="connsiteY1152" fmla="*/ 355921 h 1493876"/>
                <a:gd name="connsiteX1153" fmla="*/ 480742 w 560052"/>
                <a:gd name="connsiteY1153" fmla="*/ 357764 h 1493876"/>
                <a:gd name="connsiteX1154" fmla="*/ 480132 w 560052"/>
                <a:gd name="connsiteY1154" fmla="*/ 357764 h 1493876"/>
                <a:gd name="connsiteX1155" fmla="*/ 480132 w 560052"/>
                <a:gd name="connsiteY1155" fmla="*/ 358993 h 1493876"/>
                <a:gd name="connsiteX1156" fmla="*/ 478912 w 560052"/>
                <a:gd name="connsiteY1156" fmla="*/ 358993 h 1493876"/>
                <a:gd name="connsiteX1157" fmla="*/ 478302 w 560052"/>
                <a:gd name="connsiteY1157" fmla="*/ 358993 h 1493876"/>
                <a:gd name="connsiteX1158" fmla="*/ 478302 w 560052"/>
                <a:gd name="connsiteY1158" fmla="*/ 359608 h 1493876"/>
                <a:gd name="connsiteX1159" fmla="*/ 478912 w 560052"/>
                <a:gd name="connsiteY1159" fmla="*/ 358993 h 1493876"/>
                <a:gd name="connsiteX1160" fmla="*/ 478912 w 560052"/>
                <a:gd name="connsiteY1160" fmla="*/ 359608 h 1493876"/>
                <a:gd name="connsiteX1161" fmla="*/ 480742 w 560052"/>
                <a:gd name="connsiteY1161" fmla="*/ 359608 h 1493876"/>
                <a:gd name="connsiteX1162" fmla="*/ 480742 w 560052"/>
                <a:gd name="connsiteY1162" fmla="*/ 358379 h 1493876"/>
                <a:gd name="connsiteX1163" fmla="*/ 482572 w 560052"/>
                <a:gd name="connsiteY1163" fmla="*/ 358379 h 1493876"/>
                <a:gd name="connsiteX1164" fmla="*/ 482572 w 560052"/>
                <a:gd name="connsiteY1164" fmla="*/ 357150 h 1493876"/>
                <a:gd name="connsiteX1165" fmla="*/ 480742 w 560052"/>
                <a:gd name="connsiteY1165" fmla="*/ 357150 h 1493876"/>
                <a:gd name="connsiteX1166" fmla="*/ 480742 w 560052"/>
                <a:gd name="connsiteY1166" fmla="*/ 355921 h 1493876"/>
                <a:gd name="connsiteX1167" fmla="*/ 480132 w 560052"/>
                <a:gd name="connsiteY1167" fmla="*/ 355921 h 1493876"/>
                <a:gd name="connsiteX1168" fmla="*/ 480132 w 560052"/>
                <a:gd name="connsiteY1168" fmla="*/ 353463 h 1493876"/>
                <a:gd name="connsiteX1169" fmla="*/ 480742 w 560052"/>
                <a:gd name="connsiteY1169" fmla="*/ 353463 h 1493876"/>
                <a:gd name="connsiteX1170" fmla="*/ 480742 w 560052"/>
                <a:gd name="connsiteY1170" fmla="*/ 354078 h 1493876"/>
                <a:gd name="connsiteX1171" fmla="*/ 481962 w 560052"/>
                <a:gd name="connsiteY1171" fmla="*/ 354078 h 1493876"/>
                <a:gd name="connsiteX1172" fmla="*/ 481962 w 560052"/>
                <a:gd name="connsiteY1172" fmla="*/ 353463 h 1493876"/>
                <a:gd name="connsiteX1173" fmla="*/ 482572 w 560052"/>
                <a:gd name="connsiteY1173" fmla="*/ 353463 h 1493876"/>
                <a:gd name="connsiteX1174" fmla="*/ 482572 w 560052"/>
                <a:gd name="connsiteY1174" fmla="*/ 354692 h 1493876"/>
                <a:gd name="connsiteX1175" fmla="*/ 483182 w 560052"/>
                <a:gd name="connsiteY1175" fmla="*/ 354692 h 1493876"/>
                <a:gd name="connsiteX1176" fmla="*/ 483182 w 560052"/>
                <a:gd name="connsiteY1176" fmla="*/ 355306 h 1493876"/>
                <a:gd name="connsiteX1177" fmla="*/ 482572 w 560052"/>
                <a:gd name="connsiteY1177" fmla="*/ 355306 h 1493876"/>
                <a:gd name="connsiteX1178" fmla="*/ 482572 w 560052"/>
                <a:gd name="connsiteY1178" fmla="*/ 355921 h 1493876"/>
                <a:gd name="connsiteX1179" fmla="*/ 483792 w 560052"/>
                <a:gd name="connsiteY1179" fmla="*/ 355921 h 1493876"/>
                <a:gd name="connsiteX1180" fmla="*/ 483792 w 560052"/>
                <a:gd name="connsiteY1180" fmla="*/ 355306 h 1493876"/>
                <a:gd name="connsiteX1181" fmla="*/ 485623 w 560052"/>
                <a:gd name="connsiteY1181" fmla="*/ 355921 h 1493876"/>
                <a:gd name="connsiteX1182" fmla="*/ 485623 w 560052"/>
                <a:gd name="connsiteY1182" fmla="*/ 357150 h 1493876"/>
                <a:gd name="connsiteX1183" fmla="*/ 486233 w 560052"/>
                <a:gd name="connsiteY1183" fmla="*/ 357150 h 1493876"/>
                <a:gd name="connsiteX1184" fmla="*/ 486233 w 560052"/>
                <a:gd name="connsiteY1184" fmla="*/ 357764 h 1493876"/>
                <a:gd name="connsiteX1185" fmla="*/ 486843 w 560052"/>
                <a:gd name="connsiteY1185" fmla="*/ 357764 h 1493876"/>
                <a:gd name="connsiteX1186" fmla="*/ 486843 w 560052"/>
                <a:gd name="connsiteY1186" fmla="*/ 358379 h 1493876"/>
                <a:gd name="connsiteX1187" fmla="*/ 484403 w 560052"/>
                <a:gd name="connsiteY1187" fmla="*/ 358379 h 1493876"/>
                <a:gd name="connsiteX1188" fmla="*/ 484403 w 560052"/>
                <a:gd name="connsiteY1188" fmla="*/ 359608 h 1493876"/>
                <a:gd name="connsiteX1189" fmla="*/ 483792 w 560052"/>
                <a:gd name="connsiteY1189" fmla="*/ 359608 h 1493876"/>
                <a:gd name="connsiteX1190" fmla="*/ 483792 w 560052"/>
                <a:gd name="connsiteY1190" fmla="*/ 360836 h 1493876"/>
                <a:gd name="connsiteX1191" fmla="*/ 483182 w 560052"/>
                <a:gd name="connsiteY1191" fmla="*/ 360836 h 1493876"/>
                <a:gd name="connsiteX1192" fmla="*/ 483182 w 560052"/>
                <a:gd name="connsiteY1192" fmla="*/ 361451 h 1493876"/>
                <a:gd name="connsiteX1193" fmla="*/ 486843 w 560052"/>
                <a:gd name="connsiteY1193" fmla="*/ 362065 h 1493876"/>
                <a:gd name="connsiteX1194" fmla="*/ 486843 w 560052"/>
                <a:gd name="connsiteY1194" fmla="*/ 362680 h 1493876"/>
                <a:gd name="connsiteX1195" fmla="*/ 487453 w 560052"/>
                <a:gd name="connsiteY1195" fmla="*/ 362680 h 1493876"/>
                <a:gd name="connsiteX1196" fmla="*/ 487453 w 560052"/>
                <a:gd name="connsiteY1196" fmla="*/ 364523 h 1493876"/>
                <a:gd name="connsiteX1197" fmla="*/ 488063 w 560052"/>
                <a:gd name="connsiteY1197" fmla="*/ 364523 h 1493876"/>
                <a:gd name="connsiteX1198" fmla="*/ 488063 w 560052"/>
                <a:gd name="connsiteY1198" fmla="*/ 366366 h 1493876"/>
                <a:gd name="connsiteX1199" fmla="*/ 486843 w 560052"/>
                <a:gd name="connsiteY1199" fmla="*/ 366366 h 1493876"/>
                <a:gd name="connsiteX1200" fmla="*/ 486843 w 560052"/>
                <a:gd name="connsiteY1200" fmla="*/ 365752 h 1493876"/>
                <a:gd name="connsiteX1201" fmla="*/ 483792 w 560052"/>
                <a:gd name="connsiteY1201" fmla="*/ 365138 h 1493876"/>
                <a:gd name="connsiteX1202" fmla="*/ 483792 w 560052"/>
                <a:gd name="connsiteY1202" fmla="*/ 365752 h 1493876"/>
                <a:gd name="connsiteX1203" fmla="*/ 483182 w 560052"/>
                <a:gd name="connsiteY1203" fmla="*/ 365138 h 1493876"/>
                <a:gd name="connsiteX1204" fmla="*/ 483182 w 560052"/>
                <a:gd name="connsiteY1204" fmla="*/ 365752 h 1493876"/>
                <a:gd name="connsiteX1205" fmla="*/ 483792 w 560052"/>
                <a:gd name="connsiteY1205" fmla="*/ 365752 h 1493876"/>
                <a:gd name="connsiteX1206" fmla="*/ 483792 w 560052"/>
                <a:gd name="connsiteY1206" fmla="*/ 366366 h 1493876"/>
                <a:gd name="connsiteX1207" fmla="*/ 484403 w 560052"/>
                <a:gd name="connsiteY1207" fmla="*/ 366366 h 1493876"/>
                <a:gd name="connsiteX1208" fmla="*/ 484403 w 560052"/>
                <a:gd name="connsiteY1208" fmla="*/ 366981 h 1493876"/>
                <a:gd name="connsiteX1209" fmla="*/ 483182 w 560052"/>
                <a:gd name="connsiteY1209" fmla="*/ 366981 h 1493876"/>
                <a:gd name="connsiteX1210" fmla="*/ 483182 w 560052"/>
                <a:gd name="connsiteY1210" fmla="*/ 366366 h 1493876"/>
                <a:gd name="connsiteX1211" fmla="*/ 482572 w 560052"/>
                <a:gd name="connsiteY1211" fmla="*/ 366366 h 1493876"/>
                <a:gd name="connsiteX1212" fmla="*/ 482572 w 560052"/>
                <a:gd name="connsiteY1212" fmla="*/ 366981 h 1493876"/>
                <a:gd name="connsiteX1213" fmla="*/ 480742 w 560052"/>
                <a:gd name="connsiteY1213" fmla="*/ 366981 h 1493876"/>
                <a:gd name="connsiteX1214" fmla="*/ 480742 w 560052"/>
                <a:gd name="connsiteY1214" fmla="*/ 366366 h 1493876"/>
                <a:gd name="connsiteX1215" fmla="*/ 479522 w 560052"/>
                <a:gd name="connsiteY1215" fmla="*/ 366366 h 1493876"/>
                <a:gd name="connsiteX1216" fmla="*/ 479522 w 560052"/>
                <a:gd name="connsiteY1216" fmla="*/ 365752 h 1493876"/>
                <a:gd name="connsiteX1217" fmla="*/ 478912 w 560052"/>
                <a:gd name="connsiteY1217" fmla="*/ 365752 h 1493876"/>
                <a:gd name="connsiteX1218" fmla="*/ 478912 w 560052"/>
                <a:gd name="connsiteY1218" fmla="*/ 365138 h 1493876"/>
                <a:gd name="connsiteX1219" fmla="*/ 478302 w 560052"/>
                <a:gd name="connsiteY1219" fmla="*/ 365138 h 1493876"/>
                <a:gd name="connsiteX1220" fmla="*/ 478302 w 560052"/>
                <a:gd name="connsiteY1220" fmla="*/ 364523 h 1493876"/>
                <a:gd name="connsiteX1221" fmla="*/ 475861 w 560052"/>
                <a:gd name="connsiteY1221" fmla="*/ 364523 h 1493876"/>
                <a:gd name="connsiteX1222" fmla="*/ 475861 w 560052"/>
                <a:gd name="connsiteY1222" fmla="*/ 363294 h 1493876"/>
                <a:gd name="connsiteX1223" fmla="*/ 476471 w 560052"/>
                <a:gd name="connsiteY1223" fmla="*/ 363294 h 1493876"/>
                <a:gd name="connsiteX1224" fmla="*/ 476471 w 560052"/>
                <a:gd name="connsiteY1224" fmla="*/ 362680 h 1493876"/>
                <a:gd name="connsiteX1225" fmla="*/ 475251 w 560052"/>
                <a:gd name="connsiteY1225" fmla="*/ 362680 h 1493876"/>
                <a:gd name="connsiteX1226" fmla="*/ 475251 w 560052"/>
                <a:gd name="connsiteY1226" fmla="*/ 362065 h 1493876"/>
                <a:gd name="connsiteX1227" fmla="*/ 474641 w 560052"/>
                <a:gd name="connsiteY1227" fmla="*/ 362065 h 1493876"/>
                <a:gd name="connsiteX1228" fmla="*/ 474641 w 560052"/>
                <a:gd name="connsiteY1228" fmla="*/ 361451 h 1493876"/>
                <a:gd name="connsiteX1229" fmla="*/ 472811 w 560052"/>
                <a:gd name="connsiteY1229" fmla="*/ 361451 h 1493876"/>
                <a:gd name="connsiteX1230" fmla="*/ 472811 w 560052"/>
                <a:gd name="connsiteY1230" fmla="*/ 360836 h 1493876"/>
                <a:gd name="connsiteX1231" fmla="*/ 472201 w 560052"/>
                <a:gd name="connsiteY1231" fmla="*/ 360836 h 1493876"/>
                <a:gd name="connsiteX1232" fmla="*/ 472201 w 560052"/>
                <a:gd name="connsiteY1232" fmla="*/ 362065 h 1493876"/>
                <a:gd name="connsiteX1233" fmla="*/ 472811 w 560052"/>
                <a:gd name="connsiteY1233" fmla="*/ 362065 h 1493876"/>
                <a:gd name="connsiteX1234" fmla="*/ 472811 w 560052"/>
                <a:gd name="connsiteY1234" fmla="*/ 362680 h 1493876"/>
                <a:gd name="connsiteX1235" fmla="*/ 474031 w 560052"/>
                <a:gd name="connsiteY1235" fmla="*/ 362680 h 1493876"/>
                <a:gd name="connsiteX1236" fmla="*/ 474031 w 560052"/>
                <a:gd name="connsiteY1236" fmla="*/ 363294 h 1493876"/>
                <a:gd name="connsiteX1237" fmla="*/ 472811 w 560052"/>
                <a:gd name="connsiteY1237" fmla="*/ 363294 h 1493876"/>
                <a:gd name="connsiteX1238" fmla="*/ 472811 w 560052"/>
                <a:gd name="connsiteY1238" fmla="*/ 364523 h 1493876"/>
                <a:gd name="connsiteX1239" fmla="*/ 472201 w 560052"/>
                <a:gd name="connsiteY1239" fmla="*/ 364523 h 1493876"/>
                <a:gd name="connsiteX1240" fmla="*/ 472811 w 560052"/>
                <a:gd name="connsiteY1240" fmla="*/ 365138 h 1493876"/>
                <a:gd name="connsiteX1241" fmla="*/ 472811 w 560052"/>
                <a:gd name="connsiteY1241" fmla="*/ 364523 h 1493876"/>
                <a:gd name="connsiteX1242" fmla="*/ 475251 w 560052"/>
                <a:gd name="connsiteY1242" fmla="*/ 364523 h 1493876"/>
                <a:gd name="connsiteX1243" fmla="*/ 475251 w 560052"/>
                <a:gd name="connsiteY1243" fmla="*/ 365138 h 1493876"/>
                <a:gd name="connsiteX1244" fmla="*/ 475861 w 560052"/>
                <a:gd name="connsiteY1244" fmla="*/ 365138 h 1493876"/>
                <a:gd name="connsiteX1245" fmla="*/ 475861 w 560052"/>
                <a:gd name="connsiteY1245" fmla="*/ 365752 h 1493876"/>
                <a:gd name="connsiteX1246" fmla="*/ 476471 w 560052"/>
                <a:gd name="connsiteY1246" fmla="*/ 365752 h 1493876"/>
                <a:gd name="connsiteX1247" fmla="*/ 476471 w 560052"/>
                <a:gd name="connsiteY1247" fmla="*/ 366981 h 1493876"/>
                <a:gd name="connsiteX1248" fmla="*/ 477082 w 560052"/>
                <a:gd name="connsiteY1248" fmla="*/ 366981 h 1493876"/>
                <a:gd name="connsiteX1249" fmla="*/ 477082 w 560052"/>
                <a:gd name="connsiteY1249" fmla="*/ 367595 h 1493876"/>
                <a:gd name="connsiteX1250" fmla="*/ 478912 w 560052"/>
                <a:gd name="connsiteY1250" fmla="*/ 367595 h 1493876"/>
                <a:gd name="connsiteX1251" fmla="*/ 478912 w 560052"/>
                <a:gd name="connsiteY1251" fmla="*/ 368824 h 1493876"/>
                <a:gd name="connsiteX1252" fmla="*/ 478302 w 560052"/>
                <a:gd name="connsiteY1252" fmla="*/ 368824 h 1493876"/>
                <a:gd name="connsiteX1253" fmla="*/ 478302 w 560052"/>
                <a:gd name="connsiteY1253" fmla="*/ 371282 h 1493876"/>
                <a:gd name="connsiteX1254" fmla="*/ 476471 w 560052"/>
                <a:gd name="connsiteY1254" fmla="*/ 371282 h 1493876"/>
                <a:gd name="connsiteX1255" fmla="*/ 476471 w 560052"/>
                <a:gd name="connsiteY1255" fmla="*/ 370668 h 1493876"/>
                <a:gd name="connsiteX1256" fmla="*/ 475861 w 560052"/>
                <a:gd name="connsiteY1256" fmla="*/ 370668 h 1493876"/>
                <a:gd name="connsiteX1257" fmla="*/ 475861 w 560052"/>
                <a:gd name="connsiteY1257" fmla="*/ 370053 h 1493876"/>
                <a:gd name="connsiteX1258" fmla="*/ 474641 w 560052"/>
                <a:gd name="connsiteY1258" fmla="*/ 370053 h 1493876"/>
                <a:gd name="connsiteX1259" fmla="*/ 474641 w 560052"/>
                <a:gd name="connsiteY1259" fmla="*/ 373125 h 1493876"/>
                <a:gd name="connsiteX1260" fmla="*/ 474031 w 560052"/>
                <a:gd name="connsiteY1260" fmla="*/ 373125 h 1493876"/>
                <a:gd name="connsiteX1261" fmla="*/ 474031 w 560052"/>
                <a:gd name="connsiteY1261" fmla="*/ 371282 h 1493876"/>
                <a:gd name="connsiteX1262" fmla="*/ 472201 w 560052"/>
                <a:gd name="connsiteY1262" fmla="*/ 371282 h 1493876"/>
                <a:gd name="connsiteX1263" fmla="*/ 472201 w 560052"/>
                <a:gd name="connsiteY1263" fmla="*/ 372511 h 1493876"/>
                <a:gd name="connsiteX1264" fmla="*/ 471591 w 560052"/>
                <a:gd name="connsiteY1264" fmla="*/ 371282 h 1493876"/>
                <a:gd name="connsiteX1265" fmla="*/ 471591 w 560052"/>
                <a:gd name="connsiteY1265" fmla="*/ 372511 h 1493876"/>
                <a:gd name="connsiteX1266" fmla="*/ 470981 w 560052"/>
                <a:gd name="connsiteY1266" fmla="*/ 372511 h 1493876"/>
                <a:gd name="connsiteX1267" fmla="*/ 470981 w 560052"/>
                <a:gd name="connsiteY1267" fmla="*/ 371282 h 1493876"/>
                <a:gd name="connsiteX1268" fmla="*/ 470371 w 560052"/>
                <a:gd name="connsiteY1268" fmla="*/ 371282 h 1493876"/>
                <a:gd name="connsiteX1269" fmla="*/ 470371 w 560052"/>
                <a:gd name="connsiteY1269" fmla="*/ 373740 h 1493876"/>
                <a:gd name="connsiteX1270" fmla="*/ 468540 w 560052"/>
                <a:gd name="connsiteY1270" fmla="*/ 373740 h 1493876"/>
                <a:gd name="connsiteX1271" fmla="*/ 468540 w 560052"/>
                <a:gd name="connsiteY1271" fmla="*/ 373125 h 1493876"/>
                <a:gd name="connsiteX1272" fmla="*/ 469151 w 560052"/>
                <a:gd name="connsiteY1272" fmla="*/ 373125 h 1493876"/>
                <a:gd name="connsiteX1273" fmla="*/ 469151 w 560052"/>
                <a:gd name="connsiteY1273" fmla="*/ 371282 h 1493876"/>
                <a:gd name="connsiteX1274" fmla="*/ 466100 w 560052"/>
                <a:gd name="connsiteY1274" fmla="*/ 371282 h 1493876"/>
                <a:gd name="connsiteX1275" fmla="*/ 466100 w 560052"/>
                <a:gd name="connsiteY1275" fmla="*/ 370668 h 1493876"/>
                <a:gd name="connsiteX1276" fmla="*/ 464880 w 560052"/>
                <a:gd name="connsiteY1276" fmla="*/ 370668 h 1493876"/>
                <a:gd name="connsiteX1277" fmla="*/ 464880 w 560052"/>
                <a:gd name="connsiteY1277" fmla="*/ 370053 h 1493876"/>
                <a:gd name="connsiteX1278" fmla="*/ 464270 w 560052"/>
                <a:gd name="connsiteY1278" fmla="*/ 370053 h 1493876"/>
                <a:gd name="connsiteX1279" fmla="*/ 464270 w 560052"/>
                <a:gd name="connsiteY1279" fmla="*/ 370668 h 1493876"/>
                <a:gd name="connsiteX1280" fmla="*/ 464880 w 560052"/>
                <a:gd name="connsiteY1280" fmla="*/ 370668 h 1493876"/>
                <a:gd name="connsiteX1281" fmla="*/ 464880 w 560052"/>
                <a:gd name="connsiteY1281" fmla="*/ 371282 h 1493876"/>
                <a:gd name="connsiteX1282" fmla="*/ 466100 w 560052"/>
                <a:gd name="connsiteY1282" fmla="*/ 371282 h 1493876"/>
                <a:gd name="connsiteX1283" fmla="*/ 466100 w 560052"/>
                <a:gd name="connsiteY1283" fmla="*/ 372511 h 1493876"/>
                <a:gd name="connsiteX1284" fmla="*/ 464270 w 560052"/>
                <a:gd name="connsiteY1284" fmla="*/ 372511 h 1493876"/>
                <a:gd name="connsiteX1285" fmla="*/ 464270 w 560052"/>
                <a:gd name="connsiteY1285" fmla="*/ 373125 h 1493876"/>
                <a:gd name="connsiteX1286" fmla="*/ 466100 w 560052"/>
                <a:gd name="connsiteY1286" fmla="*/ 373125 h 1493876"/>
                <a:gd name="connsiteX1287" fmla="*/ 466100 w 560052"/>
                <a:gd name="connsiteY1287" fmla="*/ 373740 h 1493876"/>
                <a:gd name="connsiteX1288" fmla="*/ 466710 w 560052"/>
                <a:gd name="connsiteY1288" fmla="*/ 373740 h 1493876"/>
                <a:gd name="connsiteX1289" fmla="*/ 466710 w 560052"/>
                <a:gd name="connsiteY1289" fmla="*/ 374354 h 1493876"/>
                <a:gd name="connsiteX1290" fmla="*/ 467320 w 560052"/>
                <a:gd name="connsiteY1290" fmla="*/ 374354 h 1493876"/>
                <a:gd name="connsiteX1291" fmla="*/ 467320 w 560052"/>
                <a:gd name="connsiteY1291" fmla="*/ 374969 h 1493876"/>
                <a:gd name="connsiteX1292" fmla="*/ 467930 w 560052"/>
                <a:gd name="connsiteY1292" fmla="*/ 374969 h 1493876"/>
                <a:gd name="connsiteX1293" fmla="*/ 467930 w 560052"/>
                <a:gd name="connsiteY1293" fmla="*/ 376198 h 1493876"/>
                <a:gd name="connsiteX1294" fmla="*/ 468540 w 560052"/>
                <a:gd name="connsiteY1294" fmla="*/ 376198 h 1493876"/>
                <a:gd name="connsiteX1295" fmla="*/ 468540 w 560052"/>
                <a:gd name="connsiteY1295" fmla="*/ 374969 h 1493876"/>
                <a:gd name="connsiteX1296" fmla="*/ 467930 w 560052"/>
                <a:gd name="connsiteY1296" fmla="*/ 374969 h 1493876"/>
                <a:gd name="connsiteX1297" fmla="*/ 467930 w 560052"/>
                <a:gd name="connsiteY1297" fmla="*/ 374354 h 1493876"/>
                <a:gd name="connsiteX1298" fmla="*/ 466710 w 560052"/>
                <a:gd name="connsiteY1298" fmla="*/ 372511 h 1493876"/>
                <a:gd name="connsiteX1299" fmla="*/ 467320 w 560052"/>
                <a:gd name="connsiteY1299" fmla="*/ 372511 h 1493876"/>
                <a:gd name="connsiteX1300" fmla="*/ 468540 w 560052"/>
                <a:gd name="connsiteY1300" fmla="*/ 373740 h 1493876"/>
                <a:gd name="connsiteX1301" fmla="*/ 468540 w 560052"/>
                <a:gd name="connsiteY1301" fmla="*/ 374354 h 1493876"/>
                <a:gd name="connsiteX1302" fmla="*/ 469151 w 560052"/>
                <a:gd name="connsiteY1302" fmla="*/ 374354 h 1493876"/>
                <a:gd name="connsiteX1303" fmla="*/ 469151 w 560052"/>
                <a:gd name="connsiteY1303" fmla="*/ 374969 h 1493876"/>
                <a:gd name="connsiteX1304" fmla="*/ 470371 w 560052"/>
                <a:gd name="connsiteY1304" fmla="*/ 374969 h 1493876"/>
                <a:gd name="connsiteX1305" fmla="*/ 470371 w 560052"/>
                <a:gd name="connsiteY1305" fmla="*/ 376198 h 1493876"/>
                <a:gd name="connsiteX1306" fmla="*/ 470981 w 560052"/>
                <a:gd name="connsiteY1306" fmla="*/ 376198 h 1493876"/>
                <a:gd name="connsiteX1307" fmla="*/ 471591 w 560052"/>
                <a:gd name="connsiteY1307" fmla="*/ 377426 h 1493876"/>
                <a:gd name="connsiteX1308" fmla="*/ 474031 w 560052"/>
                <a:gd name="connsiteY1308" fmla="*/ 376812 h 1493876"/>
                <a:gd name="connsiteX1309" fmla="*/ 474031 w 560052"/>
                <a:gd name="connsiteY1309" fmla="*/ 378041 h 1493876"/>
                <a:gd name="connsiteX1310" fmla="*/ 472811 w 560052"/>
                <a:gd name="connsiteY1310" fmla="*/ 378041 h 1493876"/>
                <a:gd name="connsiteX1311" fmla="*/ 472811 w 560052"/>
                <a:gd name="connsiteY1311" fmla="*/ 382957 h 1493876"/>
                <a:gd name="connsiteX1312" fmla="*/ 471591 w 560052"/>
                <a:gd name="connsiteY1312" fmla="*/ 382957 h 1493876"/>
                <a:gd name="connsiteX1313" fmla="*/ 471591 w 560052"/>
                <a:gd name="connsiteY1313" fmla="*/ 381728 h 1493876"/>
                <a:gd name="connsiteX1314" fmla="*/ 470981 w 560052"/>
                <a:gd name="connsiteY1314" fmla="*/ 381728 h 1493876"/>
                <a:gd name="connsiteX1315" fmla="*/ 470981 w 560052"/>
                <a:gd name="connsiteY1315" fmla="*/ 381113 h 1493876"/>
                <a:gd name="connsiteX1316" fmla="*/ 468540 w 560052"/>
                <a:gd name="connsiteY1316" fmla="*/ 381113 h 1493876"/>
                <a:gd name="connsiteX1317" fmla="*/ 468540 w 560052"/>
                <a:gd name="connsiteY1317" fmla="*/ 382342 h 1493876"/>
                <a:gd name="connsiteX1318" fmla="*/ 470371 w 560052"/>
                <a:gd name="connsiteY1318" fmla="*/ 385414 h 1493876"/>
                <a:gd name="connsiteX1319" fmla="*/ 469151 w 560052"/>
                <a:gd name="connsiteY1319" fmla="*/ 385414 h 1493876"/>
                <a:gd name="connsiteX1320" fmla="*/ 469151 w 560052"/>
                <a:gd name="connsiteY1320" fmla="*/ 384800 h 1493876"/>
                <a:gd name="connsiteX1321" fmla="*/ 467930 w 560052"/>
                <a:gd name="connsiteY1321" fmla="*/ 384800 h 1493876"/>
                <a:gd name="connsiteX1322" fmla="*/ 468540 w 560052"/>
                <a:gd name="connsiteY1322" fmla="*/ 385414 h 1493876"/>
                <a:gd name="connsiteX1323" fmla="*/ 467320 w 560052"/>
                <a:gd name="connsiteY1323" fmla="*/ 385414 h 1493876"/>
                <a:gd name="connsiteX1324" fmla="*/ 467320 w 560052"/>
                <a:gd name="connsiteY1324" fmla="*/ 384185 h 1493876"/>
                <a:gd name="connsiteX1325" fmla="*/ 466710 w 560052"/>
                <a:gd name="connsiteY1325" fmla="*/ 384185 h 1493876"/>
                <a:gd name="connsiteX1326" fmla="*/ 466710 w 560052"/>
                <a:gd name="connsiteY1326" fmla="*/ 385414 h 1493876"/>
                <a:gd name="connsiteX1327" fmla="*/ 466100 w 560052"/>
                <a:gd name="connsiteY1327" fmla="*/ 385414 h 1493876"/>
                <a:gd name="connsiteX1328" fmla="*/ 466100 w 560052"/>
                <a:gd name="connsiteY1328" fmla="*/ 386029 h 1493876"/>
                <a:gd name="connsiteX1329" fmla="*/ 463660 w 560052"/>
                <a:gd name="connsiteY1329" fmla="*/ 386029 h 1493876"/>
                <a:gd name="connsiteX1330" fmla="*/ 463660 w 560052"/>
                <a:gd name="connsiteY1330" fmla="*/ 385414 h 1493876"/>
                <a:gd name="connsiteX1331" fmla="*/ 463050 w 560052"/>
                <a:gd name="connsiteY1331" fmla="*/ 385414 h 1493876"/>
                <a:gd name="connsiteX1332" fmla="*/ 463050 w 560052"/>
                <a:gd name="connsiteY1332" fmla="*/ 386029 h 1493876"/>
                <a:gd name="connsiteX1333" fmla="*/ 461220 w 560052"/>
                <a:gd name="connsiteY1333" fmla="*/ 386029 h 1493876"/>
                <a:gd name="connsiteX1334" fmla="*/ 461220 w 560052"/>
                <a:gd name="connsiteY1334" fmla="*/ 385414 h 1493876"/>
                <a:gd name="connsiteX1335" fmla="*/ 459999 w 560052"/>
                <a:gd name="connsiteY1335" fmla="*/ 385414 h 1493876"/>
                <a:gd name="connsiteX1336" fmla="*/ 459999 w 560052"/>
                <a:gd name="connsiteY1336" fmla="*/ 384800 h 1493876"/>
                <a:gd name="connsiteX1337" fmla="*/ 457559 w 560052"/>
                <a:gd name="connsiteY1337" fmla="*/ 384800 h 1493876"/>
                <a:gd name="connsiteX1338" fmla="*/ 457559 w 560052"/>
                <a:gd name="connsiteY1338" fmla="*/ 385414 h 1493876"/>
                <a:gd name="connsiteX1339" fmla="*/ 458779 w 560052"/>
                <a:gd name="connsiteY1339" fmla="*/ 385414 h 1493876"/>
                <a:gd name="connsiteX1340" fmla="*/ 458779 w 560052"/>
                <a:gd name="connsiteY1340" fmla="*/ 386029 h 1493876"/>
                <a:gd name="connsiteX1341" fmla="*/ 457559 w 560052"/>
                <a:gd name="connsiteY1341" fmla="*/ 386029 h 1493876"/>
                <a:gd name="connsiteX1342" fmla="*/ 457559 w 560052"/>
                <a:gd name="connsiteY1342" fmla="*/ 386643 h 1493876"/>
                <a:gd name="connsiteX1343" fmla="*/ 455729 w 560052"/>
                <a:gd name="connsiteY1343" fmla="*/ 386029 h 1493876"/>
                <a:gd name="connsiteX1344" fmla="*/ 455729 w 560052"/>
                <a:gd name="connsiteY1344" fmla="*/ 385414 h 1493876"/>
                <a:gd name="connsiteX1345" fmla="*/ 455119 w 560052"/>
                <a:gd name="connsiteY1345" fmla="*/ 385414 h 1493876"/>
                <a:gd name="connsiteX1346" fmla="*/ 455119 w 560052"/>
                <a:gd name="connsiteY1346" fmla="*/ 384800 h 1493876"/>
                <a:gd name="connsiteX1347" fmla="*/ 452678 w 560052"/>
                <a:gd name="connsiteY1347" fmla="*/ 384800 h 1493876"/>
                <a:gd name="connsiteX1348" fmla="*/ 452678 w 560052"/>
                <a:gd name="connsiteY1348" fmla="*/ 385414 h 1493876"/>
                <a:gd name="connsiteX1349" fmla="*/ 454509 w 560052"/>
                <a:gd name="connsiteY1349" fmla="*/ 385414 h 1493876"/>
                <a:gd name="connsiteX1350" fmla="*/ 454509 w 560052"/>
                <a:gd name="connsiteY1350" fmla="*/ 386643 h 1493876"/>
                <a:gd name="connsiteX1351" fmla="*/ 455119 w 560052"/>
                <a:gd name="connsiteY1351" fmla="*/ 386643 h 1493876"/>
                <a:gd name="connsiteX1352" fmla="*/ 455119 w 560052"/>
                <a:gd name="connsiteY1352" fmla="*/ 389101 h 1493876"/>
                <a:gd name="connsiteX1353" fmla="*/ 454509 w 560052"/>
                <a:gd name="connsiteY1353" fmla="*/ 389101 h 1493876"/>
                <a:gd name="connsiteX1354" fmla="*/ 454509 w 560052"/>
                <a:gd name="connsiteY1354" fmla="*/ 388487 h 1493876"/>
                <a:gd name="connsiteX1355" fmla="*/ 452678 w 560052"/>
                <a:gd name="connsiteY1355" fmla="*/ 388487 h 1493876"/>
                <a:gd name="connsiteX1356" fmla="*/ 452678 w 560052"/>
                <a:gd name="connsiteY1356" fmla="*/ 389101 h 1493876"/>
                <a:gd name="connsiteX1357" fmla="*/ 451458 w 560052"/>
                <a:gd name="connsiteY1357" fmla="*/ 389101 h 1493876"/>
                <a:gd name="connsiteX1358" fmla="*/ 452068 w 560052"/>
                <a:gd name="connsiteY1358" fmla="*/ 389715 h 1493876"/>
                <a:gd name="connsiteX1359" fmla="*/ 451458 w 560052"/>
                <a:gd name="connsiteY1359" fmla="*/ 389715 h 1493876"/>
                <a:gd name="connsiteX1360" fmla="*/ 451458 w 560052"/>
                <a:gd name="connsiteY1360" fmla="*/ 390330 h 1493876"/>
                <a:gd name="connsiteX1361" fmla="*/ 450848 w 560052"/>
                <a:gd name="connsiteY1361" fmla="*/ 390330 h 1493876"/>
                <a:gd name="connsiteX1362" fmla="*/ 450848 w 560052"/>
                <a:gd name="connsiteY1362" fmla="*/ 389715 h 1493876"/>
                <a:gd name="connsiteX1363" fmla="*/ 449018 w 560052"/>
                <a:gd name="connsiteY1363" fmla="*/ 389715 h 1493876"/>
                <a:gd name="connsiteX1364" fmla="*/ 449018 w 560052"/>
                <a:gd name="connsiteY1364" fmla="*/ 390330 h 1493876"/>
                <a:gd name="connsiteX1365" fmla="*/ 449628 w 560052"/>
                <a:gd name="connsiteY1365" fmla="*/ 390330 h 1493876"/>
                <a:gd name="connsiteX1366" fmla="*/ 449628 w 560052"/>
                <a:gd name="connsiteY1366" fmla="*/ 390944 h 1493876"/>
                <a:gd name="connsiteX1367" fmla="*/ 450848 w 560052"/>
                <a:gd name="connsiteY1367" fmla="*/ 390944 h 1493876"/>
                <a:gd name="connsiteX1368" fmla="*/ 450848 w 560052"/>
                <a:gd name="connsiteY1368" fmla="*/ 392173 h 1493876"/>
                <a:gd name="connsiteX1369" fmla="*/ 451458 w 560052"/>
                <a:gd name="connsiteY1369" fmla="*/ 392173 h 1493876"/>
                <a:gd name="connsiteX1370" fmla="*/ 451458 w 560052"/>
                <a:gd name="connsiteY1370" fmla="*/ 392788 h 1493876"/>
                <a:gd name="connsiteX1371" fmla="*/ 449018 w 560052"/>
                <a:gd name="connsiteY1371" fmla="*/ 392788 h 1493876"/>
                <a:gd name="connsiteX1372" fmla="*/ 449018 w 560052"/>
                <a:gd name="connsiteY1372" fmla="*/ 393402 h 1493876"/>
                <a:gd name="connsiteX1373" fmla="*/ 452068 w 560052"/>
                <a:gd name="connsiteY1373" fmla="*/ 394017 h 1493876"/>
                <a:gd name="connsiteX1374" fmla="*/ 452068 w 560052"/>
                <a:gd name="connsiteY1374" fmla="*/ 393402 h 1493876"/>
                <a:gd name="connsiteX1375" fmla="*/ 452678 w 560052"/>
                <a:gd name="connsiteY1375" fmla="*/ 393402 h 1493876"/>
                <a:gd name="connsiteX1376" fmla="*/ 452678 w 560052"/>
                <a:gd name="connsiteY1376" fmla="*/ 392788 h 1493876"/>
                <a:gd name="connsiteX1377" fmla="*/ 453289 w 560052"/>
                <a:gd name="connsiteY1377" fmla="*/ 392788 h 1493876"/>
                <a:gd name="connsiteX1378" fmla="*/ 453289 w 560052"/>
                <a:gd name="connsiteY1378" fmla="*/ 394017 h 1493876"/>
                <a:gd name="connsiteX1379" fmla="*/ 452678 w 560052"/>
                <a:gd name="connsiteY1379" fmla="*/ 394017 h 1493876"/>
                <a:gd name="connsiteX1380" fmla="*/ 452678 w 560052"/>
                <a:gd name="connsiteY1380" fmla="*/ 394631 h 1493876"/>
                <a:gd name="connsiteX1381" fmla="*/ 453289 w 560052"/>
                <a:gd name="connsiteY1381" fmla="*/ 394631 h 1493876"/>
                <a:gd name="connsiteX1382" fmla="*/ 453289 w 560052"/>
                <a:gd name="connsiteY1382" fmla="*/ 395860 h 1493876"/>
                <a:gd name="connsiteX1383" fmla="*/ 452678 w 560052"/>
                <a:gd name="connsiteY1383" fmla="*/ 395860 h 1493876"/>
                <a:gd name="connsiteX1384" fmla="*/ 452678 w 560052"/>
                <a:gd name="connsiteY1384" fmla="*/ 397089 h 1493876"/>
                <a:gd name="connsiteX1385" fmla="*/ 453289 w 560052"/>
                <a:gd name="connsiteY1385" fmla="*/ 397089 h 1493876"/>
                <a:gd name="connsiteX1386" fmla="*/ 453289 w 560052"/>
                <a:gd name="connsiteY1386" fmla="*/ 396474 h 1493876"/>
                <a:gd name="connsiteX1387" fmla="*/ 454509 w 560052"/>
                <a:gd name="connsiteY1387" fmla="*/ 396474 h 1493876"/>
                <a:gd name="connsiteX1388" fmla="*/ 454509 w 560052"/>
                <a:gd name="connsiteY1388" fmla="*/ 395860 h 1493876"/>
                <a:gd name="connsiteX1389" fmla="*/ 455119 w 560052"/>
                <a:gd name="connsiteY1389" fmla="*/ 395860 h 1493876"/>
                <a:gd name="connsiteX1390" fmla="*/ 455119 w 560052"/>
                <a:gd name="connsiteY1390" fmla="*/ 394017 h 1493876"/>
                <a:gd name="connsiteX1391" fmla="*/ 455729 w 560052"/>
                <a:gd name="connsiteY1391" fmla="*/ 394017 h 1493876"/>
                <a:gd name="connsiteX1392" fmla="*/ 455729 w 560052"/>
                <a:gd name="connsiteY1392" fmla="*/ 394631 h 1493876"/>
                <a:gd name="connsiteX1393" fmla="*/ 456339 w 560052"/>
                <a:gd name="connsiteY1393" fmla="*/ 394631 h 1493876"/>
                <a:gd name="connsiteX1394" fmla="*/ 456339 w 560052"/>
                <a:gd name="connsiteY1394" fmla="*/ 396474 h 1493876"/>
                <a:gd name="connsiteX1395" fmla="*/ 457559 w 560052"/>
                <a:gd name="connsiteY1395" fmla="*/ 396474 h 1493876"/>
                <a:gd name="connsiteX1396" fmla="*/ 457559 w 560052"/>
                <a:gd name="connsiteY1396" fmla="*/ 397089 h 1493876"/>
                <a:gd name="connsiteX1397" fmla="*/ 458779 w 560052"/>
                <a:gd name="connsiteY1397" fmla="*/ 397089 h 1493876"/>
                <a:gd name="connsiteX1398" fmla="*/ 458779 w 560052"/>
                <a:gd name="connsiteY1398" fmla="*/ 397703 h 1493876"/>
                <a:gd name="connsiteX1399" fmla="*/ 461220 w 560052"/>
                <a:gd name="connsiteY1399" fmla="*/ 398318 h 1493876"/>
                <a:gd name="connsiteX1400" fmla="*/ 459999 w 560052"/>
                <a:gd name="connsiteY1400" fmla="*/ 402004 h 1493876"/>
                <a:gd name="connsiteX1401" fmla="*/ 459999 w 560052"/>
                <a:gd name="connsiteY1401" fmla="*/ 402619 h 1493876"/>
                <a:gd name="connsiteX1402" fmla="*/ 460609 w 560052"/>
                <a:gd name="connsiteY1402" fmla="*/ 402619 h 1493876"/>
                <a:gd name="connsiteX1403" fmla="*/ 460609 w 560052"/>
                <a:gd name="connsiteY1403" fmla="*/ 404462 h 1493876"/>
                <a:gd name="connsiteX1404" fmla="*/ 461220 w 560052"/>
                <a:gd name="connsiteY1404" fmla="*/ 404462 h 1493876"/>
                <a:gd name="connsiteX1405" fmla="*/ 461220 w 560052"/>
                <a:gd name="connsiteY1405" fmla="*/ 405077 h 1493876"/>
                <a:gd name="connsiteX1406" fmla="*/ 459999 w 560052"/>
                <a:gd name="connsiteY1406" fmla="*/ 405077 h 1493876"/>
                <a:gd name="connsiteX1407" fmla="*/ 459999 w 560052"/>
                <a:gd name="connsiteY1407" fmla="*/ 404462 h 1493876"/>
                <a:gd name="connsiteX1408" fmla="*/ 459389 w 560052"/>
                <a:gd name="connsiteY1408" fmla="*/ 404462 h 1493876"/>
                <a:gd name="connsiteX1409" fmla="*/ 459999 w 560052"/>
                <a:gd name="connsiteY1409" fmla="*/ 403848 h 1493876"/>
                <a:gd name="connsiteX1410" fmla="*/ 458779 w 560052"/>
                <a:gd name="connsiteY1410" fmla="*/ 403848 h 1493876"/>
                <a:gd name="connsiteX1411" fmla="*/ 458779 w 560052"/>
                <a:gd name="connsiteY1411" fmla="*/ 404462 h 1493876"/>
                <a:gd name="connsiteX1412" fmla="*/ 456949 w 560052"/>
                <a:gd name="connsiteY1412" fmla="*/ 404462 h 1493876"/>
                <a:gd name="connsiteX1413" fmla="*/ 456949 w 560052"/>
                <a:gd name="connsiteY1413" fmla="*/ 405077 h 1493876"/>
                <a:gd name="connsiteX1414" fmla="*/ 456339 w 560052"/>
                <a:gd name="connsiteY1414" fmla="*/ 405077 h 1493876"/>
                <a:gd name="connsiteX1415" fmla="*/ 456339 w 560052"/>
                <a:gd name="connsiteY1415" fmla="*/ 405691 h 1493876"/>
                <a:gd name="connsiteX1416" fmla="*/ 455119 w 560052"/>
                <a:gd name="connsiteY1416" fmla="*/ 405691 h 1493876"/>
                <a:gd name="connsiteX1417" fmla="*/ 455119 w 560052"/>
                <a:gd name="connsiteY1417" fmla="*/ 406305 h 1493876"/>
                <a:gd name="connsiteX1418" fmla="*/ 456339 w 560052"/>
                <a:gd name="connsiteY1418" fmla="*/ 406305 h 1493876"/>
                <a:gd name="connsiteX1419" fmla="*/ 456339 w 560052"/>
                <a:gd name="connsiteY1419" fmla="*/ 408763 h 1493876"/>
                <a:gd name="connsiteX1420" fmla="*/ 456949 w 560052"/>
                <a:gd name="connsiteY1420" fmla="*/ 408763 h 1493876"/>
                <a:gd name="connsiteX1421" fmla="*/ 456339 w 560052"/>
                <a:gd name="connsiteY1421" fmla="*/ 409378 h 1493876"/>
                <a:gd name="connsiteX1422" fmla="*/ 456949 w 560052"/>
                <a:gd name="connsiteY1422" fmla="*/ 409378 h 1493876"/>
                <a:gd name="connsiteX1423" fmla="*/ 456949 w 560052"/>
                <a:gd name="connsiteY1423" fmla="*/ 409992 h 1493876"/>
                <a:gd name="connsiteX1424" fmla="*/ 457559 w 560052"/>
                <a:gd name="connsiteY1424" fmla="*/ 409992 h 1493876"/>
                <a:gd name="connsiteX1425" fmla="*/ 457559 w 560052"/>
                <a:gd name="connsiteY1425" fmla="*/ 410607 h 1493876"/>
                <a:gd name="connsiteX1426" fmla="*/ 458779 w 560052"/>
                <a:gd name="connsiteY1426" fmla="*/ 410607 h 1493876"/>
                <a:gd name="connsiteX1427" fmla="*/ 458779 w 560052"/>
                <a:gd name="connsiteY1427" fmla="*/ 412450 h 1493876"/>
                <a:gd name="connsiteX1428" fmla="*/ 459389 w 560052"/>
                <a:gd name="connsiteY1428" fmla="*/ 412450 h 1493876"/>
                <a:gd name="connsiteX1429" fmla="*/ 459389 w 560052"/>
                <a:gd name="connsiteY1429" fmla="*/ 413679 h 1493876"/>
                <a:gd name="connsiteX1430" fmla="*/ 459999 w 560052"/>
                <a:gd name="connsiteY1430" fmla="*/ 413679 h 1493876"/>
                <a:gd name="connsiteX1431" fmla="*/ 459999 w 560052"/>
                <a:gd name="connsiteY1431" fmla="*/ 415522 h 1493876"/>
                <a:gd name="connsiteX1432" fmla="*/ 456339 w 560052"/>
                <a:gd name="connsiteY1432" fmla="*/ 415522 h 1493876"/>
                <a:gd name="connsiteX1433" fmla="*/ 456339 w 560052"/>
                <a:gd name="connsiteY1433" fmla="*/ 416137 h 1493876"/>
                <a:gd name="connsiteX1434" fmla="*/ 456949 w 560052"/>
                <a:gd name="connsiteY1434" fmla="*/ 416137 h 1493876"/>
                <a:gd name="connsiteX1435" fmla="*/ 456949 w 560052"/>
                <a:gd name="connsiteY1435" fmla="*/ 416751 h 1493876"/>
                <a:gd name="connsiteX1436" fmla="*/ 457559 w 560052"/>
                <a:gd name="connsiteY1436" fmla="*/ 416751 h 1493876"/>
                <a:gd name="connsiteX1437" fmla="*/ 457559 w 560052"/>
                <a:gd name="connsiteY1437" fmla="*/ 421667 h 1493876"/>
                <a:gd name="connsiteX1438" fmla="*/ 458779 w 560052"/>
                <a:gd name="connsiteY1438" fmla="*/ 421667 h 1493876"/>
                <a:gd name="connsiteX1439" fmla="*/ 458779 w 560052"/>
                <a:gd name="connsiteY1439" fmla="*/ 422281 h 1493876"/>
                <a:gd name="connsiteX1440" fmla="*/ 459389 w 560052"/>
                <a:gd name="connsiteY1440" fmla="*/ 422281 h 1493876"/>
                <a:gd name="connsiteX1441" fmla="*/ 459389 w 560052"/>
                <a:gd name="connsiteY1441" fmla="*/ 425353 h 1493876"/>
                <a:gd name="connsiteX1442" fmla="*/ 458779 w 560052"/>
                <a:gd name="connsiteY1442" fmla="*/ 425353 h 1493876"/>
                <a:gd name="connsiteX1443" fmla="*/ 457559 w 560052"/>
                <a:gd name="connsiteY1443" fmla="*/ 423510 h 1493876"/>
                <a:gd name="connsiteX1444" fmla="*/ 457559 w 560052"/>
                <a:gd name="connsiteY1444" fmla="*/ 424739 h 1493876"/>
                <a:gd name="connsiteX1445" fmla="*/ 456949 w 560052"/>
                <a:gd name="connsiteY1445" fmla="*/ 424739 h 1493876"/>
                <a:gd name="connsiteX1446" fmla="*/ 456949 w 560052"/>
                <a:gd name="connsiteY1446" fmla="*/ 424124 h 1493876"/>
                <a:gd name="connsiteX1447" fmla="*/ 455729 w 560052"/>
                <a:gd name="connsiteY1447" fmla="*/ 424124 h 1493876"/>
                <a:gd name="connsiteX1448" fmla="*/ 455729 w 560052"/>
                <a:gd name="connsiteY1448" fmla="*/ 423510 h 1493876"/>
                <a:gd name="connsiteX1449" fmla="*/ 455119 w 560052"/>
                <a:gd name="connsiteY1449" fmla="*/ 423510 h 1493876"/>
                <a:gd name="connsiteX1450" fmla="*/ 455119 w 560052"/>
                <a:gd name="connsiteY1450" fmla="*/ 425968 h 1493876"/>
                <a:gd name="connsiteX1451" fmla="*/ 455729 w 560052"/>
                <a:gd name="connsiteY1451" fmla="*/ 425968 h 1493876"/>
                <a:gd name="connsiteX1452" fmla="*/ 455729 w 560052"/>
                <a:gd name="connsiteY1452" fmla="*/ 427197 h 1493876"/>
                <a:gd name="connsiteX1453" fmla="*/ 456339 w 560052"/>
                <a:gd name="connsiteY1453" fmla="*/ 427197 h 1493876"/>
                <a:gd name="connsiteX1454" fmla="*/ 456339 w 560052"/>
                <a:gd name="connsiteY1454" fmla="*/ 427811 h 1493876"/>
                <a:gd name="connsiteX1455" fmla="*/ 456949 w 560052"/>
                <a:gd name="connsiteY1455" fmla="*/ 427811 h 1493876"/>
                <a:gd name="connsiteX1456" fmla="*/ 456949 w 560052"/>
                <a:gd name="connsiteY1456" fmla="*/ 427197 h 1493876"/>
                <a:gd name="connsiteX1457" fmla="*/ 457559 w 560052"/>
                <a:gd name="connsiteY1457" fmla="*/ 427197 h 1493876"/>
                <a:gd name="connsiteX1458" fmla="*/ 457559 w 560052"/>
                <a:gd name="connsiteY1458" fmla="*/ 425968 h 1493876"/>
                <a:gd name="connsiteX1459" fmla="*/ 458779 w 560052"/>
                <a:gd name="connsiteY1459" fmla="*/ 425968 h 1493876"/>
                <a:gd name="connsiteX1460" fmla="*/ 458779 w 560052"/>
                <a:gd name="connsiteY1460" fmla="*/ 427197 h 1493876"/>
                <a:gd name="connsiteX1461" fmla="*/ 459389 w 560052"/>
                <a:gd name="connsiteY1461" fmla="*/ 427197 h 1493876"/>
                <a:gd name="connsiteX1462" fmla="*/ 459389 w 560052"/>
                <a:gd name="connsiteY1462" fmla="*/ 425968 h 1493876"/>
                <a:gd name="connsiteX1463" fmla="*/ 460609 w 560052"/>
                <a:gd name="connsiteY1463" fmla="*/ 425968 h 1493876"/>
                <a:gd name="connsiteX1464" fmla="*/ 460609 w 560052"/>
                <a:gd name="connsiteY1464" fmla="*/ 427197 h 1493876"/>
                <a:gd name="connsiteX1465" fmla="*/ 459999 w 560052"/>
                <a:gd name="connsiteY1465" fmla="*/ 427197 h 1493876"/>
                <a:gd name="connsiteX1466" fmla="*/ 459999 w 560052"/>
                <a:gd name="connsiteY1466" fmla="*/ 427811 h 1493876"/>
                <a:gd name="connsiteX1467" fmla="*/ 459389 w 560052"/>
                <a:gd name="connsiteY1467" fmla="*/ 427811 h 1493876"/>
                <a:gd name="connsiteX1468" fmla="*/ 459389 w 560052"/>
                <a:gd name="connsiteY1468" fmla="*/ 428426 h 1493876"/>
                <a:gd name="connsiteX1469" fmla="*/ 457559 w 560052"/>
                <a:gd name="connsiteY1469" fmla="*/ 427811 h 1493876"/>
                <a:gd name="connsiteX1470" fmla="*/ 457559 w 560052"/>
                <a:gd name="connsiteY1470" fmla="*/ 428426 h 1493876"/>
                <a:gd name="connsiteX1471" fmla="*/ 458779 w 560052"/>
                <a:gd name="connsiteY1471" fmla="*/ 428426 h 1493876"/>
                <a:gd name="connsiteX1472" fmla="*/ 458779 w 560052"/>
                <a:gd name="connsiteY1472" fmla="*/ 429654 h 1493876"/>
                <a:gd name="connsiteX1473" fmla="*/ 457559 w 560052"/>
                <a:gd name="connsiteY1473" fmla="*/ 429654 h 1493876"/>
                <a:gd name="connsiteX1474" fmla="*/ 457559 w 560052"/>
                <a:gd name="connsiteY1474" fmla="*/ 429040 h 1493876"/>
                <a:gd name="connsiteX1475" fmla="*/ 456644 w 560052"/>
                <a:gd name="connsiteY1475" fmla="*/ 429040 h 1493876"/>
                <a:gd name="connsiteX1476" fmla="*/ 456542 w 560052"/>
                <a:gd name="connsiteY1476" fmla="*/ 428835 h 1493876"/>
                <a:gd name="connsiteX1477" fmla="*/ 456949 w 560052"/>
                <a:gd name="connsiteY1477" fmla="*/ 428426 h 1493876"/>
                <a:gd name="connsiteX1478" fmla="*/ 456339 w 560052"/>
                <a:gd name="connsiteY1478" fmla="*/ 428426 h 1493876"/>
                <a:gd name="connsiteX1479" fmla="*/ 456542 w 560052"/>
                <a:gd name="connsiteY1479" fmla="*/ 428835 h 1493876"/>
                <a:gd name="connsiteX1480" fmla="*/ 456339 w 560052"/>
                <a:gd name="connsiteY1480" fmla="*/ 429040 h 1493876"/>
                <a:gd name="connsiteX1481" fmla="*/ 456644 w 560052"/>
                <a:gd name="connsiteY1481" fmla="*/ 429040 h 1493876"/>
                <a:gd name="connsiteX1482" fmla="*/ 456949 w 560052"/>
                <a:gd name="connsiteY1482" fmla="*/ 429654 h 1493876"/>
                <a:gd name="connsiteX1483" fmla="*/ 455119 w 560052"/>
                <a:gd name="connsiteY1483" fmla="*/ 429040 h 1493876"/>
                <a:gd name="connsiteX1484" fmla="*/ 455119 w 560052"/>
                <a:gd name="connsiteY1484" fmla="*/ 429654 h 1493876"/>
                <a:gd name="connsiteX1485" fmla="*/ 453289 w 560052"/>
                <a:gd name="connsiteY1485" fmla="*/ 429654 h 1493876"/>
                <a:gd name="connsiteX1486" fmla="*/ 453289 w 560052"/>
                <a:gd name="connsiteY1486" fmla="*/ 429040 h 1493876"/>
                <a:gd name="connsiteX1487" fmla="*/ 452678 w 560052"/>
                <a:gd name="connsiteY1487" fmla="*/ 429040 h 1493876"/>
                <a:gd name="connsiteX1488" fmla="*/ 452678 w 560052"/>
                <a:gd name="connsiteY1488" fmla="*/ 429654 h 1493876"/>
                <a:gd name="connsiteX1489" fmla="*/ 453289 w 560052"/>
                <a:gd name="connsiteY1489" fmla="*/ 429654 h 1493876"/>
                <a:gd name="connsiteX1490" fmla="*/ 453289 w 560052"/>
                <a:gd name="connsiteY1490" fmla="*/ 432727 h 1493876"/>
                <a:gd name="connsiteX1491" fmla="*/ 452678 w 560052"/>
                <a:gd name="connsiteY1491" fmla="*/ 432112 h 1493876"/>
                <a:gd name="connsiteX1492" fmla="*/ 452678 w 560052"/>
                <a:gd name="connsiteY1492" fmla="*/ 432727 h 1493876"/>
                <a:gd name="connsiteX1493" fmla="*/ 452068 w 560052"/>
                <a:gd name="connsiteY1493" fmla="*/ 432112 h 1493876"/>
                <a:gd name="connsiteX1494" fmla="*/ 452068 w 560052"/>
                <a:gd name="connsiteY1494" fmla="*/ 433341 h 1493876"/>
                <a:gd name="connsiteX1495" fmla="*/ 451458 w 560052"/>
                <a:gd name="connsiteY1495" fmla="*/ 433341 h 1493876"/>
                <a:gd name="connsiteX1496" fmla="*/ 451458 w 560052"/>
                <a:gd name="connsiteY1496" fmla="*/ 433956 h 1493876"/>
                <a:gd name="connsiteX1497" fmla="*/ 452068 w 560052"/>
                <a:gd name="connsiteY1497" fmla="*/ 433956 h 1493876"/>
                <a:gd name="connsiteX1498" fmla="*/ 452068 w 560052"/>
                <a:gd name="connsiteY1498" fmla="*/ 435184 h 1493876"/>
                <a:gd name="connsiteX1499" fmla="*/ 453289 w 560052"/>
                <a:gd name="connsiteY1499" fmla="*/ 435184 h 1493876"/>
                <a:gd name="connsiteX1500" fmla="*/ 453289 w 560052"/>
                <a:gd name="connsiteY1500" fmla="*/ 435799 h 1493876"/>
                <a:gd name="connsiteX1501" fmla="*/ 454509 w 560052"/>
                <a:gd name="connsiteY1501" fmla="*/ 435799 h 1493876"/>
                <a:gd name="connsiteX1502" fmla="*/ 454509 w 560052"/>
                <a:gd name="connsiteY1502" fmla="*/ 436413 h 1493876"/>
                <a:gd name="connsiteX1503" fmla="*/ 452068 w 560052"/>
                <a:gd name="connsiteY1503" fmla="*/ 436413 h 1493876"/>
                <a:gd name="connsiteX1504" fmla="*/ 452068 w 560052"/>
                <a:gd name="connsiteY1504" fmla="*/ 435799 h 1493876"/>
                <a:gd name="connsiteX1505" fmla="*/ 451458 w 560052"/>
                <a:gd name="connsiteY1505" fmla="*/ 435799 h 1493876"/>
                <a:gd name="connsiteX1506" fmla="*/ 451458 w 560052"/>
                <a:gd name="connsiteY1506" fmla="*/ 436413 h 1493876"/>
                <a:gd name="connsiteX1507" fmla="*/ 450848 w 560052"/>
                <a:gd name="connsiteY1507" fmla="*/ 436413 h 1493876"/>
                <a:gd name="connsiteX1508" fmla="*/ 450848 w 560052"/>
                <a:gd name="connsiteY1508" fmla="*/ 437028 h 1493876"/>
                <a:gd name="connsiteX1509" fmla="*/ 449018 w 560052"/>
                <a:gd name="connsiteY1509" fmla="*/ 437028 h 1493876"/>
                <a:gd name="connsiteX1510" fmla="*/ 449018 w 560052"/>
                <a:gd name="connsiteY1510" fmla="*/ 437642 h 1493876"/>
                <a:gd name="connsiteX1511" fmla="*/ 448408 w 560052"/>
                <a:gd name="connsiteY1511" fmla="*/ 437642 h 1493876"/>
                <a:gd name="connsiteX1512" fmla="*/ 448408 w 560052"/>
                <a:gd name="connsiteY1512" fmla="*/ 438257 h 1493876"/>
                <a:gd name="connsiteX1513" fmla="*/ 447798 w 560052"/>
                <a:gd name="connsiteY1513" fmla="*/ 438257 h 1493876"/>
                <a:gd name="connsiteX1514" fmla="*/ 447798 w 560052"/>
                <a:gd name="connsiteY1514" fmla="*/ 440714 h 1493876"/>
                <a:gd name="connsiteX1515" fmla="*/ 448408 w 560052"/>
                <a:gd name="connsiteY1515" fmla="*/ 440714 h 1493876"/>
                <a:gd name="connsiteX1516" fmla="*/ 448408 w 560052"/>
                <a:gd name="connsiteY1516" fmla="*/ 441943 h 1493876"/>
                <a:gd name="connsiteX1517" fmla="*/ 447798 w 560052"/>
                <a:gd name="connsiteY1517" fmla="*/ 441943 h 1493876"/>
                <a:gd name="connsiteX1518" fmla="*/ 447798 w 560052"/>
                <a:gd name="connsiteY1518" fmla="*/ 443172 h 1493876"/>
                <a:gd name="connsiteX1519" fmla="*/ 448408 w 560052"/>
                <a:gd name="connsiteY1519" fmla="*/ 443172 h 1493876"/>
                <a:gd name="connsiteX1520" fmla="*/ 448408 w 560052"/>
                <a:gd name="connsiteY1520" fmla="*/ 444401 h 1493876"/>
                <a:gd name="connsiteX1521" fmla="*/ 447798 w 560052"/>
                <a:gd name="connsiteY1521" fmla="*/ 444401 h 1493876"/>
                <a:gd name="connsiteX1522" fmla="*/ 447798 w 560052"/>
                <a:gd name="connsiteY1522" fmla="*/ 443787 h 1493876"/>
                <a:gd name="connsiteX1523" fmla="*/ 447188 w 560052"/>
                <a:gd name="connsiteY1523" fmla="*/ 443787 h 1493876"/>
                <a:gd name="connsiteX1524" fmla="*/ 447188 w 560052"/>
                <a:gd name="connsiteY1524" fmla="*/ 445016 h 1493876"/>
                <a:gd name="connsiteX1525" fmla="*/ 447798 w 560052"/>
                <a:gd name="connsiteY1525" fmla="*/ 445016 h 1493876"/>
                <a:gd name="connsiteX1526" fmla="*/ 447798 w 560052"/>
                <a:gd name="connsiteY1526" fmla="*/ 445630 h 1493876"/>
                <a:gd name="connsiteX1527" fmla="*/ 447188 w 560052"/>
                <a:gd name="connsiteY1527" fmla="*/ 445630 h 1493876"/>
                <a:gd name="connsiteX1528" fmla="*/ 447188 w 560052"/>
                <a:gd name="connsiteY1528" fmla="*/ 446859 h 1493876"/>
                <a:gd name="connsiteX1529" fmla="*/ 448408 w 560052"/>
                <a:gd name="connsiteY1529" fmla="*/ 447473 h 1493876"/>
                <a:gd name="connsiteX1530" fmla="*/ 447188 w 560052"/>
                <a:gd name="connsiteY1530" fmla="*/ 447473 h 1493876"/>
                <a:gd name="connsiteX1531" fmla="*/ 447188 w 560052"/>
                <a:gd name="connsiteY1531" fmla="*/ 448088 h 1493876"/>
                <a:gd name="connsiteX1532" fmla="*/ 446578 w 560052"/>
                <a:gd name="connsiteY1532" fmla="*/ 448088 h 1493876"/>
                <a:gd name="connsiteX1533" fmla="*/ 446578 w 560052"/>
                <a:gd name="connsiteY1533" fmla="*/ 447473 h 1493876"/>
                <a:gd name="connsiteX1534" fmla="*/ 445357 w 560052"/>
                <a:gd name="connsiteY1534" fmla="*/ 447473 h 1493876"/>
                <a:gd name="connsiteX1535" fmla="*/ 445357 w 560052"/>
                <a:gd name="connsiteY1535" fmla="*/ 449317 h 1493876"/>
                <a:gd name="connsiteX1536" fmla="*/ 447188 w 560052"/>
                <a:gd name="connsiteY1536" fmla="*/ 449317 h 1493876"/>
                <a:gd name="connsiteX1537" fmla="*/ 447188 w 560052"/>
                <a:gd name="connsiteY1537" fmla="*/ 451160 h 1493876"/>
                <a:gd name="connsiteX1538" fmla="*/ 446578 w 560052"/>
                <a:gd name="connsiteY1538" fmla="*/ 449931 h 1493876"/>
                <a:gd name="connsiteX1539" fmla="*/ 446578 w 560052"/>
                <a:gd name="connsiteY1539" fmla="*/ 451160 h 1493876"/>
                <a:gd name="connsiteX1540" fmla="*/ 445357 w 560052"/>
                <a:gd name="connsiteY1540" fmla="*/ 451160 h 1493876"/>
                <a:gd name="connsiteX1541" fmla="*/ 446578 w 560052"/>
                <a:gd name="connsiteY1541" fmla="*/ 453003 h 1493876"/>
                <a:gd name="connsiteX1542" fmla="*/ 444747 w 560052"/>
                <a:gd name="connsiteY1542" fmla="*/ 453003 h 1493876"/>
                <a:gd name="connsiteX1543" fmla="*/ 444747 w 560052"/>
                <a:gd name="connsiteY1543" fmla="*/ 452389 h 1493876"/>
                <a:gd name="connsiteX1544" fmla="*/ 443527 w 560052"/>
                <a:gd name="connsiteY1544" fmla="*/ 452389 h 1493876"/>
                <a:gd name="connsiteX1545" fmla="*/ 443527 w 560052"/>
                <a:gd name="connsiteY1545" fmla="*/ 451775 h 1493876"/>
                <a:gd name="connsiteX1546" fmla="*/ 442917 w 560052"/>
                <a:gd name="connsiteY1546" fmla="*/ 451775 h 1493876"/>
                <a:gd name="connsiteX1547" fmla="*/ 442917 w 560052"/>
                <a:gd name="connsiteY1547" fmla="*/ 451160 h 1493876"/>
                <a:gd name="connsiteX1548" fmla="*/ 441697 w 560052"/>
                <a:gd name="connsiteY1548" fmla="*/ 451160 h 1493876"/>
                <a:gd name="connsiteX1549" fmla="*/ 441697 w 560052"/>
                <a:gd name="connsiteY1549" fmla="*/ 449931 h 1493876"/>
                <a:gd name="connsiteX1550" fmla="*/ 441087 w 560052"/>
                <a:gd name="connsiteY1550" fmla="*/ 449931 h 1493876"/>
                <a:gd name="connsiteX1551" fmla="*/ 441087 w 560052"/>
                <a:gd name="connsiteY1551" fmla="*/ 448088 h 1493876"/>
                <a:gd name="connsiteX1552" fmla="*/ 440477 w 560052"/>
                <a:gd name="connsiteY1552" fmla="*/ 448088 h 1493876"/>
                <a:gd name="connsiteX1553" fmla="*/ 440477 w 560052"/>
                <a:gd name="connsiteY1553" fmla="*/ 448702 h 1493876"/>
                <a:gd name="connsiteX1554" fmla="*/ 439867 w 560052"/>
                <a:gd name="connsiteY1554" fmla="*/ 448702 h 1493876"/>
                <a:gd name="connsiteX1555" fmla="*/ 439867 w 560052"/>
                <a:gd name="connsiteY1555" fmla="*/ 449317 h 1493876"/>
                <a:gd name="connsiteX1556" fmla="*/ 439257 w 560052"/>
                <a:gd name="connsiteY1556" fmla="*/ 449317 h 1493876"/>
                <a:gd name="connsiteX1557" fmla="*/ 439257 w 560052"/>
                <a:gd name="connsiteY1557" fmla="*/ 449931 h 1493876"/>
                <a:gd name="connsiteX1558" fmla="*/ 439867 w 560052"/>
                <a:gd name="connsiteY1558" fmla="*/ 449931 h 1493876"/>
                <a:gd name="connsiteX1559" fmla="*/ 439867 w 560052"/>
                <a:gd name="connsiteY1559" fmla="*/ 451160 h 1493876"/>
                <a:gd name="connsiteX1560" fmla="*/ 439257 w 560052"/>
                <a:gd name="connsiteY1560" fmla="*/ 451160 h 1493876"/>
                <a:gd name="connsiteX1561" fmla="*/ 439257 w 560052"/>
                <a:gd name="connsiteY1561" fmla="*/ 451775 h 1493876"/>
                <a:gd name="connsiteX1562" fmla="*/ 439867 w 560052"/>
                <a:gd name="connsiteY1562" fmla="*/ 451775 h 1493876"/>
                <a:gd name="connsiteX1563" fmla="*/ 439867 w 560052"/>
                <a:gd name="connsiteY1563" fmla="*/ 452389 h 1493876"/>
                <a:gd name="connsiteX1564" fmla="*/ 440477 w 560052"/>
                <a:gd name="connsiteY1564" fmla="*/ 452389 h 1493876"/>
                <a:gd name="connsiteX1565" fmla="*/ 440477 w 560052"/>
                <a:gd name="connsiteY1565" fmla="*/ 453003 h 1493876"/>
                <a:gd name="connsiteX1566" fmla="*/ 441697 w 560052"/>
                <a:gd name="connsiteY1566" fmla="*/ 453003 h 1493876"/>
                <a:gd name="connsiteX1567" fmla="*/ 441697 w 560052"/>
                <a:gd name="connsiteY1567" fmla="*/ 453618 h 1493876"/>
                <a:gd name="connsiteX1568" fmla="*/ 444747 w 560052"/>
                <a:gd name="connsiteY1568" fmla="*/ 453618 h 1493876"/>
                <a:gd name="connsiteX1569" fmla="*/ 444747 w 560052"/>
                <a:gd name="connsiteY1569" fmla="*/ 456076 h 1493876"/>
                <a:gd name="connsiteX1570" fmla="*/ 444137 w 560052"/>
                <a:gd name="connsiteY1570" fmla="*/ 456076 h 1493876"/>
                <a:gd name="connsiteX1571" fmla="*/ 444137 w 560052"/>
                <a:gd name="connsiteY1571" fmla="*/ 455461 h 1493876"/>
                <a:gd name="connsiteX1572" fmla="*/ 443527 w 560052"/>
                <a:gd name="connsiteY1572" fmla="*/ 455461 h 1493876"/>
                <a:gd name="connsiteX1573" fmla="*/ 443527 w 560052"/>
                <a:gd name="connsiteY1573" fmla="*/ 456690 h 1493876"/>
                <a:gd name="connsiteX1574" fmla="*/ 445357 w 560052"/>
                <a:gd name="connsiteY1574" fmla="*/ 456690 h 1493876"/>
                <a:gd name="connsiteX1575" fmla="*/ 445357 w 560052"/>
                <a:gd name="connsiteY1575" fmla="*/ 457305 h 1493876"/>
                <a:gd name="connsiteX1576" fmla="*/ 446578 w 560052"/>
                <a:gd name="connsiteY1576" fmla="*/ 457305 h 1493876"/>
                <a:gd name="connsiteX1577" fmla="*/ 446578 w 560052"/>
                <a:gd name="connsiteY1577" fmla="*/ 456690 h 1493876"/>
                <a:gd name="connsiteX1578" fmla="*/ 448408 w 560052"/>
                <a:gd name="connsiteY1578" fmla="*/ 456690 h 1493876"/>
                <a:gd name="connsiteX1579" fmla="*/ 448408 w 560052"/>
                <a:gd name="connsiteY1579" fmla="*/ 456076 h 1493876"/>
                <a:gd name="connsiteX1580" fmla="*/ 451458 w 560052"/>
                <a:gd name="connsiteY1580" fmla="*/ 456076 h 1493876"/>
                <a:gd name="connsiteX1581" fmla="*/ 451458 w 560052"/>
                <a:gd name="connsiteY1581" fmla="*/ 456690 h 1493876"/>
                <a:gd name="connsiteX1582" fmla="*/ 452068 w 560052"/>
                <a:gd name="connsiteY1582" fmla="*/ 456690 h 1493876"/>
                <a:gd name="connsiteX1583" fmla="*/ 452068 w 560052"/>
                <a:gd name="connsiteY1583" fmla="*/ 457305 h 1493876"/>
                <a:gd name="connsiteX1584" fmla="*/ 452678 w 560052"/>
                <a:gd name="connsiteY1584" fmla="*/ 457305 h 1493876"/>
                <a:gd name="connsiteX1585" fmla="*/ 452678 w 560052"/>
                <a:gd name="connsiteY1585" fmla="*/ 458533 h 1493876"/>
                <a:gd name="connsiteX1586" fmla="*/ 453289 w 560052"/>
                <a:gd name="connsiteY1586" fmla="*/ 458533 h 1493876"/>
                <a:gd name="connsiteX1587" fmla="*/ 453289 w 560052"/>
                <a:gd name="connsiteY1587" fmla="*/ 459148 h 1493876"/>
                <a:gd name="connsiteX1588" fmla="*/ 452068 w 560052"/>
                <a:gd name="connsiteY1588" fmla="*/ 459148 h 1493876"/>
                <a:gd name="connsiteX1589" fmla="*/ 452068 w 560052"/>
                <a:gd name="connsiteY1589" fmla="*/ 459762 h 1493876"/>
                <a:gd name="connsiteX1590" fmla="*/ 451458 w 560052"/>
                <a:gd name="connsiteY1590" fmla="*/ 459148 h 1493876"/>
                <a:gd name="connsiteX1591" fmla="*/ 451458 w 560052"/>
                <a:gd name="connsiteY1591" fmla="*/ 459762 h 1493876"/>
                <a:gd name="connsiteX1592" fmla="*/ 450848 w 560052"/>
                <a:gd name="connsiteY1592" fmla="*/ 459762 h 1493876"/>
                <a:gd name="connsiteX1593" fmla="*/ 450848 w 560052"/>
                <a:gd name="connsiteY1593" fmla="*/ 460377 h 1493876"/>
                <a:gd name="connsiteX1594" fmla="*/ 449628 w 560052"/>
                <a:gd name="connsiteY1594" fmla="*/ 459762 h 1493876"/>
                <a:gd name="connsiteX1595" fmla="*/ 449628 w 560052"/>
                <a:gd name="connsiteY1595" fmla="*/ 460991 h 1493876"/>
                <a:gd name="connsiteX1596" fmla="*/ 450848 w 560052"/>
                <a:gd name="connsiteY1596" fmla="*/ 460991 h 1493876"/>
                <a:gd name="connsiteX1597" fmla="*/ 451458 w 560052"/>
                <a:gd name="connsiteY1597" fmla="*/ 463449 h 1493876"/>
                <a:gd name="connsiteX1598" fmla="*/ 452068 w 560052"/>
                <a:gd name="connsiteY1598" fmla="*/ 463449 h 1493876"/>
                <a:gd name="connsiteX1599" fmla="*/ 452068 w 560052"/>
                <a:gd name="connsiteY1599" fmla="*/ 464063 h 1493876"/>
                <a:gd name="connsiteX1600" fmla="*/ 452678 w 560052"/>
                <a:gd name="connsiteY1600" fmla="*/ 464063 h 1493876"/>
                <a:gd name="connsiteX1601" fmla="*/ 452678 w 560052"/>
                <a:gd name="connsiteY1601" fmla="*/ 464678 h 1493876"/>
                <a:gd name="connsiteX1602" fmla="*/ 454509 w 560052"/>
                <a:gd name="connsiteY1602" fmla="*/ 467136 h 1493876"/>
                <a:gd name="connsiteX1603" fmla="*/ 453289 w 560052"/>
                <a:gd name="connsiteY1603" fmla="*/ 467136 h 1493876"/>
                <a:gd name="connsiteX1604" fmla="*/ 453289 w 560052"/>
                <a:gd name="connsiteY1604" fmla="*/ 466521 h 1493876"/>
                <a:gd name="connsiteX1605" fmla="*/ 452068 w 560052"/>
                <a:gd name="connsiteY1605" fmla="*/ 466521 h 1493876"/>
                <a:gd name="connsiteX1606" fmla="*/ 452068 w 560052"/>
                <a:gd name="connsiteY1606" fmla="*/ 467136 h 1493876"/>
                <a:gd name="connsiteX1607" fmla="*/ 451458 w 560052"/>
                <a:gd name="connsiteY1607" fmla="*/ 467136 h 1493876"/>
                <a:gd name="connsiteX1608" fmla="*/ 451458 w 560052"/>
                <a:gd name="connsiteY1608" fmla="*/ 466521 h 1493876"/>
                <a:gd name="connsiteX1609" fmla="*/ 450848 w 560052"/>
                <a:gd name="connsiteY1609" fmla="*/ 466521 h 1493876"/>
                <a:gd name="connsiteX1610" fmla="*/ 450848 w 560052"/>
                <a:gd name="connsiteY1610" fmla="*/ 465292 h 1493876"/>
                <a:gd name="connsiteX1611" fmla="*/ 449018 w 560052"/>
                <a:gd name="connsiteY1611" fmla="*/ 465292 h 1493876"/>
                <a:gd name="connsiteX1612" fmla="*/ 449018 w 560052"/>
                <a:gd name="connsiteY1612" fmla="*/ 464678 h 1493876"/>
                <a:gd name="connsiteX1613" fmla="*/ 448408 w 560052"/>
                <a:gd name="connsiteY1613" fmla="*/ 464678 h 1493876"/>
                <a:gd name="connsiteX1614" fmla="*/ 448408 w 560052"/>
                <a:gd name="connsiteY1614" fmla="*/ 464063 h 1493876"/>
                <a:gd name="connsiteX1615" fmla="*/ 447798 w 560052"/>
                <a:gd name="connsiteY1615" fmla="*/ 464063 h 1493876"/>
                <a:gd name="connsiteX1616" fmla="*/ 447798 w 560052"/>
                <a:gd name="connsiteY1616" fmla="*/ 465292 h 1493876"/>
                <a:gd name="connsiteX1617" fmla="*/ 449018 w 560052"/>
                <a:gd name="connsiteY1617" fmla="*/ 465292 h 1493876"/>
                <a:gd name="connsiteX1618" fmla="*/ 449018 w 560052"/>
                <a:gd name="connsiteY1618" fmla="*/ 466521 h 1493876"/>
                <a:gd name="connsiteX1619" fmla="*/ 449628 w 560052"/>
                <a:gd name="connsiteY1619" fmla="*/ 466521 h 1493876"/>
                <a:gd name="connsiteX1620" fmla="*/ 449628 w 560052"/>
                <a:gd name="connsiteY1620" fmla="*/ 467136 h 1493876"/>
                <a:gd name="connsiteX1621" fmla="*/ 450848 w 560052"/>
                <a:gd name="connsiteY1621" fmla="*/ 467136 h 1493876"/>
                <a:gd name="connsiteX1622" fmla="*/ 450848 w 560052"/>
                <a:gd name="connsiteY1622" fmla="*/ 468365 h 1493876"/>
                <a:gd name="connsiteX1623" fmla="*/ 449628 w 560052"/>
                <a:gd name="connsiteY1623" fmla="*/ 468365 h 1493876"/>
                <a:gd name="connsiteX1624" fmla="*/ 449628 w 560052"/>
                <a:gd name="connsiteY1624" fmla="*/ 468979 h 1493876"/>
                <a:gd name="connsiteX1625" fmla="*/ 450848 w 560052"/>
                <a:gd name="connsiteY1625" fmla="*/ 468979 h 1493876"/>
                <a:gd name="connsiteX1626" fmla="*/ 450848 w 560052"/>
                <a:gd name="connsiteY1626" fmla="*/ 469593 h 1493876"/>
                <a:gd name="connsiteX1627" fmla="*/ 451458 w 560052"/>
                <a:gd name="connsiteY1627" fmla="*/ 469593 h 1493876"/>
                <a:gd name="connsiteX1628" fmla="*/ 451458 w 560052"/>
                <a:gd name="connsiteY1628" fmla="*/ 468979 h 1493876"/>
                <a:gd name="connsiteX1629" fmla="*/ 452068 w 560052"/>
                <a:gd name="connsiteY1629" fmla="*/ 468979 h 1493876"/>
                <a:gd name="connsiteX1630" fmla="*/ 452068 w 560052"/>
                <a:gd name="connsiteY1630" fmla="*/ 470822 h 1493876"/>
                <a:gd name="connsiteX1631" fmla="*/ 452678 w 560052"/>
                <a:gd name="connsiteY1631" fmla="*/ 470822 h 1493876"/>
                <a:gd name="connsiteX1632" fmla="*/ 452678 w 560052"/>
                <a:gd name="connsiteY1632" fmla="*/ 472666 h 1493876"/>
                <a:gd name="connsiteX1633" fmla="*/ 453289 w 560052"/>
                <a:gd name="connsiteY1633" fmla="*/ 472666 h 1493876"/>
                <a:gd name="connsiteX1634" fmla="*/ 453289 w 560052"/>
                <a:gd name="connsiteY1634" fmla="*/ 473280 h 1493876"/>
                <a:gd name="connsiteX1635" fmla="*/ 452678 w 560052"/>
                <a:gd name="connsiteY1635" fmla="*/ 473280 h 1493876"/>
                <a:gd name="connsiteX1636" fmla="*/ 452678 w 560052"/>
                <a:gd name="connsiteY1636" fmla="*/ 474509 h 1493876"/>
                <a:gd name="connsiteX1637" fmla="*/ 455729 w 560052"/>
                <a:gd name="connsiteY1637" fmla="*/ 474509 h 1493876"/>
                <a:gd name="connsiteX1638" fmla="*/ 455729 w 560052"/>
                <a:gd name="connsiteY1638" fmla="*/ 475123 h 1493876"/>
                <a:gd name="connsiteX1639" fmla="*/ 456339 w 560052"/>
                <a:gd name="connsiteY1639" fmla="*/ 475123 h 1493876"/>
                <a:gd name="connsiteX1640" fmla="*/ 456339 w 560052"/>
                <a:gd name="connsiteY1640" fmla="*/ 476352 h 1493876"/>
                <a:gd name="connsiteX1641" fmla="*/ 458779 w 560052"/>
                <a:gd name="connsiteY1641" fmla="*/ 476352 h 1493876"/>
                <a:gd name="connsiteX1642" fmla="*/ 456949 w 560052"/>
                <a:gd name="connsiteY1642" fmla="*/ 475738 h 1493876"/>
                <a:gd name="connsiteX1643" fmla="*/ 456949 w 560052"/>
                <a:gd name="connsiteY1643" fmla="*/ 474509 h 1493876"/>
                <a:gd name="connsiteX1644" fmla="*/ 457559 w 560052"/>
                <a:gd name="connsiteY1644" fmla="*/ 474509 h 1493876"/>
                <a:gd name="connsiteX1645" fmla="*/ 457559 w 560052"/>
                <a:gd name="connsiteY1645" fmla="*/ 475123 h 1493876"/>
                <a:gd name="connsiteX1646" fmla="*/ 458779 w 560052"/>
                <a:gd name="connsiteY1646" fmla="*/ 475123 h 1493876"/>
                <a:gd name="connsiteX1647" fmla="*/ 458779 w 560052"/>
                <a:gd name="connsiteY1647" fmla="*/ 474509 h 1493876"/>
                <a:gd name="connsiteX1648" fmla="*/ 459389 w 560052"/>
                <a:gd name="connsiteY1648" fmla="*/ 474509 h 1493876"/>
                <a:gd name="connsiteX1649" fmla="*/ 459389 w 560052"/>
                <a:gd name="connsiteY1649" fmla="*/ 475123 h 1493876"/>
                <a:gd name="connsiteX1650" fmla="*/ 459999 w 560052"/>
                <a:gd name="connsiteY1650" fmla="*/ 475123 h 1493876"/>
                <a:gd name="connsiteX1651" fmla="*/ 459999 w 560052"/>
                <a:gd name="connsiteY1651" fmla="*/ 475738 h 1493876"/>
                <a:gd name="connsiteX1652" fmla="*/ 460609 w 560052"/>
                <a:gd name="connsiteY1652" fmla="*/ 475738 h 1493876"/>
                <a:gd name="connsiteX1653" fmla="*/ 460609 w 560052"/>
                <a:gd name="connsiteY1653" fmla="*/ 476352 h 1493876"/>
                <a:gd name="connsiteX1654" fmla="*/ 461220 w 560052"/>
                <a:gd name="connsiteY1654" fmla="*/ 476352 h 1493876"/>
                <a:gd name="connsiteX1655" fmla="*/ 461220 w 560052"/>
                <a:gd name="connsiteY1655" fmla="*/ 478196 h 1493876"/>
                <a:gd name="connsiteX1656" fmla="*/ 462440 w 560052"/>
                <a:gd name="connsiteY1656" fmla="*/ 478196 h 1493876"/>
                <a:gd name="connsiteX1657" fmla="*/ 462440 w 560052"/>
                <a:gd name="connsiteY1657" fmla="*/ 478810 h 1493876"/>
                <a:gd name="connsiteX1658" fmla="*/ 463050 w 560052"/>
                <a:gd name="connsiteY1658" fmla="*/ 478810 h 1493876"/>
                <a:gd name="connsiteX1659" fmla="*/ 463050 w 560052"/>
                <a:gd name="connsiteY1659" fmla="*/ 475738 h 1493876"/>
                <a:gd name="connsiteX1660" fmla="*/ 463660 w 560052"/>
                <a:gd name="connsiteY1660" fmla="*/ 475738 h 1493876"/>
                <a:gd name="connsiteX1661" fmla="*/ 463660 w 560052"/>
                <a:gd name="connsiteY1661" fmla="*/ 476352 h 1493876"/>
                <a:gd name="connsiteX1662" fmla="*/ 464880 w 560052"/>
                <a:gd name="connsiteY1662" fmla="*/ 478810 h 1493876"/>
                <a:gd name="connsiteX1663" fmla="*/ 464270 w 560052"/>
                <a:gd name="connsiteY1663" fmla="*/ 478810 h 1493876"/>
                <a:gd name="connsiteX1664" fmla="*/ 464270 w 560052"/>
                <a:gd name="connsiteY1664" fmla="*/ 479425 h 1493876"/>
                <a:gd name="connsiteX1665" fmla="*/ 466100 w 560052"/>
                <a:gd name="connsiteY1665" fmla="*/ 479425 h 1493876"/>
                <a:gd name="connsiteX1666" fmla="*/ 466100 w 560052"/>
                <a:gd name="connsiteY1666" fmla="*/ 480654 h 1493876"/>
                <a:gd name="connsiteX1667" fmla="*/ 467930 w 560052"/>
                <a:gd name="connsiteY1667" fmla="*/ 480039 h 1493876"/>
                <a:gd name="connsiteX1668" fmla="*/ 467930 w 560052"/>
                <a:gd name="connsiteY1668" fmla="*/ 480654 h 1493876"/>
                <a:gd name="connsiteX1669" fmla="*/ 468540 w 560052"/>
                <a:gd name="connsiteY1669" fmla="*/ 480654 h 1493876"/>
                <a:gd name="connsiteX1670" fmla="*/ 468540 w 560052"/>
                <a:gd name="connsiteY1670" fmla="*/ 482497 h 1493876"/>
                <a:gd name="connsiteX1671" fmla="*/ 467930 w 560052"/>
                <a:gd name="connsiteY1671" fmla="*/ 482497 h 1493876"/>
                <a:gd name="connsiteX1672" fmla="*/ 467930 w 560052"/>
                <a:gd name="connsiteY1672" fmla="*/ 481268 h 1493876"/>
                <a:gd name="connsiteX1673" fmla="*/ 467320 w 560052"/>
                <a:gd name="connsiteY1673" fmla="*/ 481268 h 1493876"/>
                <a:gd name="connsiteX1674" fmla="*/ 467320 w 560052"/>
                <a:gd name="connsiteY1674" fmla="*/ 483726 h 1493876"/>
                <a:gd name="connsiteX1675" fmla="*/ 464880 w 560052"/>
                <a:gd name="connsiteY1675" fmla="*/ 480654 h 1493876"/>
                <a:gd name="connsiteX1676" fmla="*/ 464270 w 560052"/>
                <a:gd name="connsiteY1676" fmla="*/ 480654 h 1493876"/>
                <a:gd name="connsiteX1677" fmla="*/ 464270 w 560052"/>
                <a:gd name="connsiteY1677" fmla="*/ 480039 h 1493876"/>
                <a:gd name="connsiteX1678" fmla="*/ 463050 w 560052"/>
                <a:gd name="connsiteY1678" fmla="*/ 480039 h 1493876"/>
                <a:gd name="connsiteX1679" fmla="*/ 463050 w 560052"/>
                <a:gd name="connsiteY1679" fmla="*/ 482497 h 1493876"/>
                <a:gd name="connsiteX1680" fmla="*/ 462440 w 560052"/>
                <a:gd name="connsiteY1680" fmla="*/ 482497 h 1493876"/>
                <a:gd name="connsiteX1681" fmla="*/ 462440 w 560052"/>
                <a:gd name="connsiteY1681" fmla="*/ 483726 h 1493876"/>
                <a:gd name="connsiteX1682" fmla="*/ 464270 w 560052"/>
                <a:gd name="connsiteY1682" fmla="*/ 483726 h 1493876"/>
                <a:gd name="connsiteX1683" fmla="*/ 464270 w 560052"/>
                <a:gd name="connsiteY1683" fmla="*/ 483111 h 1493876"/>
                <a:gd name="connsiteX1684" fmla="*/ 464880 w 560052"/>
                <a:gd name="connsiteY1684" fmla="*/ 484340 h 1493876"/>
                <a:gd name="connsiteX1685" fmla="*/ 466100 w 560052"/>
                <a:gd name="connsiteY1685" fmla="*/ 484340 h 1493876"/>
                <a:gd name="connsiteX1686" fmla="*/ 466100 w 560052"/>
                <a:gd name="connsiteY1686" fmla="*/ 489870 h 1493876"/>
                <a:gd name="connsiteX1687" fmla="*/ 466710 w 560052"/>
                <a:gd name="connsiteY1687" fmla="*/ 489870 h 1493876"/>
                <a:gd name="connsiteX1688" fmla="*/ 466710 w 560052"/>
                <a:gd name="connsiteY1688" fmla="*/ 490485 h 1493876"/>
                <a:gd name="connsiteX1689" fmla="*/ 468540 w 560052"/>
                <a:gd name="connsiteY1689" fmla="*/ 490485 h 1493876"/>
                <a:gd name="connsiteX1690" fmla="*/ 468540 w 560052"/>
                <a:gd name="connsiteY1690" fmla="*/ 488641 h 1493876"/>
                <a:gd name="connsiteX1691" fmla="*/ 467930 w 560052"/>
                <a:gd name="connsiteY1691" fmla="*/ 488641 h 1493876"/>
                <a:gd name="connsiteX1692" fmla="*/ 467930 w 560052"/>
                <a:gd name="connsiteY1692" fmla="*/ 488027 h 1493876"/>
                <a:gd name="connsiteX1693" fmla="*/ 468540 w 560052"/>
                <a:gd name="connsiteY1693" fmla="*/ 488027 h 1493876"/>
                <a:gd name="connsiteX1694" fmla="*/ 468540 w 560052"/>
                <a:gd name="connsiteY1694" fmla="*/ 487412 h 1493876"/>
                <a:gd name="connsiteX1695" fmla="*/ 469151 w 560052"/>
                <a:gd name="connsiteY1695" fmla="*/ 487412 h 1493876"/>
                <a:gd name="connsiteX1696" fmla="*/ 469151 w 560052"/>
                <a:gd name="connsiteY1696" fmla="*/ 488027 h 1493876"/>
                <a:gd name="connsiteX1697" fmla="*/ 470371 w 560052"/>
                <a:gd name="connsiteY1697" fmla="*/ 488027 h 1493876"/>
                <a:gd name="connsiteX1698" fmla="*/ 470371 w 560052"/>
                <a:gd name="connsiteY1698" fmla="*/ 489870 h 1493876"/>
                <a:gd name="connsiteX1699" fmla="*/ 470981 w 560052"/>
                <a:gd name="connsiteY1699" fmla="*/ 489870 h 1493876"/>
                <a:gd name="connsiteX1700" fmla="*/ 470981 w 560052"/>
                <a:gd name="connsiteY1700" fmla="*/ 488641 h 1493876"/>
                <a:gd name="connsiteX1701" fmla="*/ 471591 w 560052"/>
                <a:gd name="connsiteY1701" fmla="*/ 488641 h 1493876"/>
                <a:gd name="connsiteX1702" fmla="*/ 471591 w 560052"/>
                <a:gd name="connsiteY1702" fmla="*/ 488027 h 1493876"/>
                <a:gd name="connsiteX1703" fmla="*/ 472201 w 560052"/>
                <a:gd name="connsiteY1703" fmla="*/ 488027 h 1493876"/>
                <a:gd name="connsiteX1704" fmla="*/ 472201 w 560052"/>
                <a:gd name="connsiteY1704" fmla="*/ 488641 h 1493876"/>
                <a:gd name="connsiteX1705" fmla="*/ 472811 w 560052"/>
                <a:gd name="connsiteY1705" fmla="*/ 488641 h 1493876"/>
                <a:gd name="connsiteX1706" fmla="*/ 472811 w 560052"/>
                <a:gd name="connsiteY1706" fmla="*/ 491099 h 1493876"/>
                <a:gd name="connsiteX1707" fmla="*/ 471591 w 560052"/>
                <a:gd name="connsiteY1707" fmla="*/ 491099 h 1493876"/>
                <a:gd name="connsiteX1708" fmla="*/ 471591 w 560052"/>
                <a:gd name="connsiteY1708" fmla="*/ 491714 h 1493876"/>
                <a:gd name="connsiteX1709" fmla="*/ 470981 w 560052"/>
                <a:gd name="connsiteY1709" fmla="*/ 491714 h 1493876"/>
                <a:gd name="connsiteX1710" fmla="*/ 470981 w 560052"/>
                <a:gd name="connsiteY1710" fmla="*/ 492942 h 1493876"/>
                <a:gd name="connsiteX1711" fmla="*/ 470371 w 560052"/>
                <a:gd name="connsiteY1711" fmla="*/ 492942 h 1493876"/>
                <a:gd name="connsiteX1712" fmla="*/ 470371 w 560052"/>
                <a:gd name="connsiteY1712" fmla="*/ 494171 h 1493876"/>
                <a:gd name="connsiteX1713" fmla="*/ 469151 w 560052"/>
                <a:gd name="connsiteY1713" fmla="*/ 492942 h 1493876"/>
                <a:gd name="connsiteX1714" fmla="*/ 469151 w 560052"/>
                <a:gd name="connsiteY1714" fmla="*/ 494786 h 1493876"/>
                <a:gd name="connsiteX1715" fmla="*/ 468540 w 560052"/>
                <a:gd name="connsiteY1715" fmla="*/ 494171 h 1493876"/>
                <a:gd name="connsiteX1716" fmla="*/ 468540 w 560052"/>
                <a:gd name="connsiteY1716" fmla="*/ 496629 h 1493876"/>
                <a:gd name="connsiteX1717" fmla="*/ 467930 w 560052"/>
                <a:gd name="connsiteY1717" fmla="*/ 496629 h 1493876"/>
                <a:gd name="connsiteX1718" fmla="*/ 467930 w 560052"/>
                <a:gd name="connsiteY1718" fmla="*/ 498472 h 1493876"/>
                <a:gd name="connsiteX1719" fmla="*/ 467320 w 560052"/>
                <a:gd name="connsiteY1719" fmla="*/ 497858 h 1493876"/>
                <a:gd name="connsiteX1720" fmla="*/ 467320 w 560052"/>
                <a:gd name="connsiteY1720" fmla="*/ 499087 h 1493876"/>
                <a:gd name="connsiteX1721" fmla="*/ 467930 w 560052"/>
                <a:gd name="connsiteY1721" fmla="*/ 499087 h 1493876"/>
                <a:gd name="connsiteX1722" fmla="*/ 467930 w 560052"/>
                <a:gd name="connsiteY1722" fmla="*/ 500930 h 1493876"/>
                <a:gd name="connsiteX1723" fmla="*/ 467320 w 560052"/>
                <a:gd name="connsiteY1723" fmla="*/ 500930 h 1493876"/>
                <a:gd name="connsiteX1724" fmla="*/ 467320 w 560052"/>
                <a:gd name="connsiteY1724" fmla="*/ 500316 h 1493876"/>
                <a:gd name="connsiteX1725" fmla="*/ 466710 w 560052"/>
                <a:gd name="connsiteY1725" fmla="*/ 500316 h 1493876"/>
                <a:gd name="connsiteX1726" fmla="*/ 466710 w 560052"/>
                <a:gd name="connsiteY1726" fmla="*/ 500930 h 1493876"/>
                <a:gd name="connsiteX1727" fmla="*/ 464880 w 560052"/>
                <a:gd name="connsiteY1727" fmla="*/ 500316 h 1493876"/>
                <a:gd name="connsiteX1728" fmla="*/ 464880 w 560052"/>
                <a:gd name="connsiteY1728" fmla="*/ 500930 h 1493876"/>
                <a:gd name="connsiteX1729" fmla="*/ 466100 w 560052"/>
                <a:gd name="connsiteY1729" fmla="*/ 500930 h 1493876"/>
                <a:gd name="connsiteX1730" fmla="*/ 466100 w 560052"/>
                <a:gd name="connsiteY1730" fmla="*/ 503388 h 1493876"/>
                <a:gd name="connsiteX1731" fmla="*/ 464880 w 560052"/>
                <a:gd name="connsiteY1731" fmla="*/ 502774 h 1493876"/>
                <a:gd name="connsiteX1732" fmla="*/ 464880 w 560052"/>
                <a:gd name="connsiteY1732" fmla="*/ 503388 h 1493876"/>
                <a:gd name="connsiteX1733" fmla="*/ 464270 w 560052"/>
                <a:gd name="connsiteY1733" fmla="*/ 503388 h 1493876"/>
                <a:gd name="connsiteX1734" fmla="*/ 464270 w 560052"/>
                <a:gd name="connsiteY1734" fmla="*/ 502774 h 1493876"/>
                <a:gd name="connsiteX1735" fmla="*/ 463660 w 560052"/>
                <a:gd name="connsiteY1735" fmla="*/ 502774 h 1493876"/>
                <a:gd name="connsiteX1736" fmla="*/ 463660 w 560052"/>
                <a:gd name="connsiteY1736" fmla="*/ 504002 h 1493876"/>
                <a:gd name="connsiteX1737" fmla="*/ 463050 w 560052"/>
                <a:gd name="connsiteY1737" fmla="*/ 504002 h 1493876"/>
                <a:gd name="connsiteX1738" fmla="*/ 463050 w 560052"/>
                <a:gd name="connsiteY1738" fmla="*/ 507075 h 1493876"/>
                <a:gd name="connsiteX1739" fmla="*/ 462440 w 560052"/>
                <a:gd name="connsiteY1739" fmla="*/ 507075 h 1493876"/>
                <a:gd name="connsiteX1740" fmla="*/ 462440 w 560052"/>
                <a:gd name="connsiteY1740" fmla="*/ 505846 h 1493876"/>
                <a:gd name="connsiteX1741" fmla="*/ 461220 w 560052"/>
                <a:gd name="connsiteY1741" fmla="*/ 507075 h 1493876"/>
                <a:gd name="connsiteX1742" fmla="*/ 460609 w 560052"/>
                <a:gd name="connsiteY1742" fmla="*/ 507075 h 1493876"/>
                <a:gd name="connsiteX1743" fmla="*/ 460609 w 560052"/>
                <a:gd name="connsiteY1743" fmla="*/ 508304 h 1493876"/>
                <a:gd name="connsiteX1744" fmla="*/ 459999 w 560052"/>
                <a:gd name="connsiteY1744" fmla="*/ 508304 h 1493876"/>
                <a:gd name="connsiteX1745" fmla="*/ 459999 w 560052"/>
                <a:gd name="connsiteY1745" fmla="*/ 507075 h 1493876"/>
                <a:gd name="connsiteX1746" fmla="*/ 458779 w 560052"/>
                <a:gd name="connsiteY1746" fmla="*/ 507075 h 1493876"/>
                <a:gd name="connsiteX1747" fmla="*/ 459389 w 560052"/>
                <a:gd name="connsiteY1747" fmla="*/ 507689 h 1493876"/>
                <a:gd name="connsiteX1748" fmla="*/ 458779 w 560052"/>
                <a:gd name="connsiteY1748" fmla="*/ 507689 h 1493876"/>
                <a:gd name="connsiteX1749" fmla="*/ 458779 w 560052"/>
                <a:gd name="connsiteY1749" fmla="*/ 508304 h 1493876"/>
                <a:gd name="connsiteX1750" fmla="*/ 457559 w 560052"/>
                <a:gd name="connsiteY1750" fmla="*/ 508304 h 1493876"/>
                <a:gd name="connsiteX1751" fmla="*/ 457559 w 560052"/>
                <a:gd name="connsiteY1751" fmla="*/ 510147 h 1493876"/>
                <a:gd name="connsiteX1752" fmla="*/ 456949 w 560052"/>
                <a:gd name="connsiteY1752" fmla="*/ 509532 h 1493876"/>
                <a:gd name="connsiteX1753" fmla="*/ 456949 w 560052"/>
                <a:gd name="connsiteY1753" fmla="*/ 510147 h 1493876"/>
                <a:gd name="connsiteX1754" fmla="*/ 457559 w 560052"/>
                <a:gd name="connsiteY1754" fmla="*/ 510147 h 1493876"/>
                <a:gd name="connsiteX1755" fmla="*/ 457559 w 560052"/>
                <a:gd name="connsiteY1755" fmla="*/ 510761 h 1493876"/>
                <a:gd name="connsiteX1756" fmla="*/ 456949 w 560052"/>
                <a:gd name="connsiteY1756" fmla="*/ 510761 h 1493876"/>
                <a:gd name="connsiteX1757" fmla="*/ 456949 w 560052"/>
                <a:gd name="connsiteY1757" fmla="*/ 511376 h 1493876"/>
                <a:gd name="connsiteX1758" fmla="*/ 457559 w 560052"/>
                <a:gd name="connsiteY1758" fmla="*/ 511376 h 1493876"/>
                <a:gd name="connsiteX1759" fmla="*/ 457559 w 560052"/>
                <a:gd name="connsiteY1759" fmla="*/ 511990 h 1493876"/>
                <a:gd name="connsiteX1760" fmla="*/ 456339 w 560052"/>
                <a:gd name="connsiteY1760" fmla="*/ 511990 h 1493876"/>
                <a:gd name="connsiteX1761" fmla="*/ 456339 w 560052"/>
                <a:gd name="connsiteY1761" fmla="*/ 516291 h 1493876"/>
                <a:gd name="connsiteX1762" fmla="*/ 455729 w 560052"/>
                <a:gd name="connsiteY1762" fmla="*/ 516291 h 1493876"/>
                <a:gd name="connsiteX1763" fmla="*/ 455729 w 560052"/>
                <a:gd name="connsiteY1763" fmla="*/ 515677 h 1493876"/>
                <a:gd name="connsiteX1764" fmla="*/ 455119 w 560052"/>
                <a:gd name="connsiteY1764" fmla="*/ 515677 h 1493876"/>
                <a:gd name="connsiteX1765" fmla="*/ 455729 w 560052"/>
                <a:gd name="connsiteY1765" fmla="*/ 518135 h 1493876"/>
                <a:gd name="connsiteX1766" fmla="*/ 455119 w 560052"/>
                <a:gd name="connsiteY1766" fmla="*/ 518135 h 1493876"/>
                <a:gd name="connsiteX1767" fmla="*/ 455119 w 560052"/>
                <a:gd name="connsiteY1767" fmla="*/ 518749 h 1493876"/>
                <a:gd name="connsiteX1768" fmla="*/ 454509 w 560052"/>
                <a:gd name="connsiteY1768" fmla="*/ 518749 h 1493876"/>
                <a:gd name="connsiteX1769" fmla="*/ 454509 w 560052"/>
                <a:gd name="connsiteY1769" fmla="*/ 518135 h 1493876"/>
                <a:gd name="connsiteX1770" fmla="*/ 453289 w 560052"/>
                <a:gd name="connsiteY1770" fmla="*/ 518135 h 1493876"/>
                <a:gd name="connsiteX1771" fmla="*/ 453289 w 560052"/>
                <a:gd name="connsiteY1771" fmla="*/ 517520 h 1493876"/>
                <a:gd name="connsiteX1772" fmla="*/ 452678 w 560052"/>
                <a:gd name="connsiteY1772" fmla="*/ 517520 h 1493876"/>
                <a:gd name="connsiteX1773" fmla="*/ 452678 w 560052"/>
                <a:gd name="connsiteY1773" fmla="*/ 516291 h 1493876"/>
                <a:gd name="connsiteX1774" fmla="*/ 452068 w 560052"/>
                <a:gd name="connsiteY1774" fmla="*/ 516291 h 1493876"/>
                <a:gd name="connsiteX1775" fmla="*/ 452068 w 560052"/>
                <a:gd name="connsiteY1775" fmla="*/ 517520 h 1493876"/>
                <a:gd name="connsiteX1776" fmla="*/ 452678 w 560052"/>
                <a:gd name="connsiteY1776" fmla="*/ 517520 h 1493876"/>
                <a:gd name="connsiteX1777" fmla="*/ 452678 w 560052"/>
                <a:gd name="connsiteY1777" fmla="*/ 518749 h 1493876"/>
                <a:gd name="connsiteX1778" fmla="*/ 452068 w 560052"/>
                <a:gd name="connsiteY1778" fmla="*/ 518749 h 1493876"/>
                <a:gd name="connsiteX1779" fmla="*/ 452068 w 560052"/>
                <a:gd name="connsiteY1779" fmla="*/ 519364 h 1493876"/>
                <a:gd name="connsiteX1780" fmla="*/ 451458 w 560052"/>
                <a:gd name="connsiteY1780" fmla="*/ 519364 h 1493876"/>
                <a:gd name="connsiteX1781" fmla="*/ 451458 w 560052"/>
                <a:gd name="connsiteY1781" fmla="*/ 523050 h 1493876"/>
                <a:gd name="connsiteX1782" fmla="*/ 450848 w 560052"/>
                <a:gd name="connsiteY1782" fmla="*/ 523050 h 1493876"/>
                <a:gd name="connsiteX1783" fmla="*/ 450848 w 560052"/>
                <a:gd name="connsiteY1783" fmla="*/ 523665 h 1493876"/>
                <a:gd name="connsiteX1784" fmla="*/ 448408 w 560052"/>
                <a:gd name="connsiteY1784" fmla="*/ 523665 h 1493876"/>
                <a:gd name="connsiteX1785" fmla="*/ 448408 w 560052"/>
                <a:gd name="connsiteY1785" fmla="*/ 525508 h 1493876"/>
                <a:gd name="connsiteX1786" fmla="*/ 449018 w 560052"/>
                <a:gd name="connsiteY1786" fmla="*/ 525508 h 1493876"/>
                <a:gd name="connsiteX1787" fmla="*/ 449018 w 560052"/>
                <a:gd name="connsiteY1787" fmla="*/ 526123 h 1493876"/>
                <a:gd name="connsiteX1788" fmla="*/ 448408 w 560052"/>
                <a:gd name="connsiteY1788" fmla="*/ 526123 h 1493876"/>
                <a:gd name="connsiteX1789" fmla="*/ 448408 w 560052"/>
                <a:gd name="connsiteY1789" fmla="*/ 527351 h 1493876"/>
                <a:gd name="connsiteX1790" fmla="*/ 447798 w 560052"/>
                <a:gd name="connsiteY1790" fmla="*/ 527351 h 1493876"/>
                <a:gd name="connsiteX1791" fmla="*/ 447798 w 560052"/>
                <a:gd name="connsiteY1791" fmla="*/ 527966 h 1493876"/>
                <a:gd name="connsiteX1792" fmla="*/ 449018 w 560052"/>
                <a:gd name="connsiteY1792" fmla="*/ 527966 h 1493876"/>
                <a:gd name="connsiteX1793" fmla="*/ 449018 w 560052"/>
                <a:gd name="connsiteY1793" fmla="*/ 529195 h 1493876"/>
                <a:gd name="connsiteX1794" fmla="*/ 448408 w 560052"/>
                <a:gd name="connsiteY1794" fmla="*/ 529195 h 1493876"/>
                <a:gd name="connsiteX1795" fmla="*/ 448408 w 560052"/>
                <a:gd name="connsiteY1795" fmla="*/ 529809 h 1493876"/>
                <a:gd name="connsiteX1796" fmla="*/ 449018 w 560052"/>
                <a:gd name="connsiteY1796" fmla="*/ 529809 h 1493876"/>
                <a:gd name="connsiteX1797" fmla="*/ 449018 w 560052"/>
                <a:gd name="connsiteY1797" fmla="*/ 532267 h 1493876"/>
                <a:gd name="connsiteX1798" fmla="*/ 448408 w 560052"/>
                <a:gd name="connsiteY1798" fmla="*/ 532267 h 1493876"/>
                <a:gd name="connsiteX1799" fmla="*/ 448408 w 560052"/>
                <a:gd name="connsiteY1799" fmla="*/ 537183 h 1493876"/>
                <a:gd name="connsiteX1800" fmla="*/ 447188 w 560052"/>
                <a:gd name="connsiteY1800" fmla="*/ 537183 h 1493876"/>
                <a:gd name="connsiteX1801" fmla="*/ 447798 w 560052"/>
                <a:gd name="connsiteY1801" fmla="*/ 537797 h 1493876"/>
                <a:gd name="connsiteX1802" fmla="*/ 447188 w 560052"/>
                <a:gd name="connsiteY1802" fmla="*/ 537797 h 1493876"/>
                <a:gd name="connsiteX1803" fmla="*/ 447188 w 560052"/>
                <a:gd name="connsiteY1803" fmla="*/ 538411 h 1493876"/>
                <a:gd name="connsiteX1804" fmla="*/ 447798 w 560052"/>
                <a:gd name="connsiteY1804" fmla="*/ 538411 h 1493876"/>
                <a:gd name="connsiteX1805" fmla="*/ 448408 w 560052"/>
                <a:gd name="connsiteY1805" fmla="*/ 540869 h 1493876"/>
                <a:gd name="connsiteX1806" fmla="*/ 447798 w 560052"/>
                <a:gd name="connsiteY1806" fmla="*/ 540869 h 1493876"/>
                <a:gd name="connsiteX1807" fmla="*/ 447798 w 560052"/>
                <a:gd name="connsiteY1807" fmla="*/ 542098 h 1493876"/>
                <a:gd name="connsiteX1808" fmla="*/ 448408 w 560052"/>
                <a:gd name="connsiteY1808" fmla="*/ 542098 h 1493876"/>
                <a:gd name="connsiteX1809" fmla="*/ 448408 w 560052"/>
                <a:gd name="connsiteY1809" fmla="*/ 543327 h 1493876"/>
                <a:gd name="connsiteX1810" fmla="*/ 447798 w 560052"/>
                <a:gd name="connsiteY1810" fmla="*/ 543327 h 1493876"/>
                <a:gd name="connsiteX1811" fmla="*/ 447798 w 560052"/>
                <a:gd name="connsiteY1811" fmla="*/ 543941 h 1493876"/>
                <a:gd name="connsiteX1812" fmla="*/ 447188 w 560052"/>
                <a:gd name="connsiteY1812" fmla="*/ 543941 h 1493876"/>
                <a:gd name="connsiteX1813" fmla="*/ 447188 w 560052"/>
                <a:gd name="connsiteY1813" fmla="*/ 543327 h 1493876"/>
                <a:gd name="connsiteX1814" fmla="*/ 446578 w 560052"/>
                <a:gd name="connsiteY1814" fmla="*/ 543327 h 1493876"/>
                <a:gd name="connsiteX1815" fmla="*/ 446578 w 560052"/>
                <a:gd name="connsiteY1815" fmla="*/ 545170 h 1493876"/>
                <a:gd name="connsiteX1816" fmla="*/ 445357 w 560052"/>
                <a:gd name="connsiteY1816" fmla="*/ 545170 h 1493876"/>
                <a:gd name="connsiteX1817" fmla="*/ 445357 w 560052"/>
                <a:gd name="connsiteY1817" fmla="*/ 545785 h 1493876"/>
                <a:gd name="connsiteX1818" fmla="*/ 446578 w 560052"/>
                <a:gd name="connsiteY1818" fmla="*/ 545785 h 1493876"/>
                <a:gd name="connsiteX1819" fmla="*/ 446578 w 560052"/>
                <a:gd name="connsiteY1819" fmla="*/ 547014 h 1493876"/>
                <a:gd name="connsiteX1820" fmla="*/ 445357 w 560052"/>
                <a:gd name="connsiteY1820" fmla="*/ 547014 h 1493876"/>
                <a:gd name="connsiteX1821" fmla="*/ 445357 w 560052"/>
                <a:gd name="connsiteY1821" fmla="*/ 548857 h 1493876"/>
                <a:gd name="connsiteX1822" fmla="*/ 444747 w 560052"/>
                <a:gd name="connsiteY1822" fmla="*/ 548857 h 1493876"/>
                <a:gd name="connsiteX1823" fmla="*/ 444747 w 560052"/>
                <a:gd name="connsiteY1823" fmla="*/ 547628 h 1493876"/>
                <a:gd name="connsiteX1824" fmla="*/ 443527 w 560052"/>
                <a:gd name="connsiteY1824" fmla="*/ 548857 h 1493876"/>
                <a:gd name="connsiteX1825" fmla="*/ 444137 w 560052"/>
                <a:gd name="connsiteY1825" fmla="*/ 548857 h 1493876"/>
                <a:gd name="connsiteX1826" fmla="*/ 444137 w 560052"/>
                <a:gd name="connsiteY1826" fmla="*/ 551315 h 1493876"/>
                <a:gd name="connsiteX1827" fmla="*/ 444747 w 560052"/>
                <a:gd name="connsiteY1827" fmla="*/ 551315 h 1493876"/>
                <a:gd name="connsiteX1828" fmla="*/ 444747 w 560052"/>
                <a:gd name="connsiteY1828" fmla="*/ 552544 h 1493876"/>
                <a:gd name="connsiteX1829" fmla="*/ 444137 w 560052"/>
                <a:gd name="connsiteY1829" fmla="*/ 552544 h 1493876"/>
                <a:gd name="connsiteX1830" fmla="*/ 444137 w 560052"/>
                <a:gd name="connsiteY1830" fmla="*/ 555616 h 1493876"/>
                <a:gd name="connsiteX1831" fmla="*/ 443527 w 560052"/>
                <a:gd name="connsiteY1831" fmla="*/ 555616 h 1493876"/>
                <a:gd name="connsiteX1832" fmla="*/ 443527 w 560052"/>
                <a:gd name="connsiteY1832" fmla="*/ 556845 h 1493876"/>
                <a:gd name="connsiteX1833" fmla="*/ 442917 w 560052"/>
                <a:gd name="connsiteY1833" fmla="*/ 556845 h 1493876"/>
                <a:gd name="connsiteX1834" fmla="*/ 442917 w 560052"/>
                <a:gd name="connsiteY1834" fmla="*/ 558074 h 1493876"/>
                <a:gd name="connsiteX1835" fmla="*/ 441697 w 560052"/>
                <a:gd name="connsiteY1835" fmla="*/ 558074 h 1493876"/>
                <a:gd name="connsiteX1836" fmla="*/ 441697 w 560052"/>
                <a:gd name="connsiteY1836" fmla="*/ 558688 h 1493876"/>
                <a:gd name="connsiteX1837" fmla="*/ 442917 w 560052"/>
                <a:gd name="connsiteY1837" fmla="*/ 558688 h 1493876"/>
                <a:gd name="connsiteX1838" fmla="*/ 442917 w 560052"/>
                <a:gd name="connsiteY1838" fmla="*/ 559303 h 1493876"/>
                <a:gd name="connsiteX1839" fmla="*/ 441087 w 560052"/>
                <a:gd name="connsiteY1839" fmla="*/ 559303 h 1493876"/>
                <a:gd name="connsiteX1840" fmla="*/ 441087 w 560052"/>
                <a:gd name="connsiteY1840" fmla="*/ 558074 h 1493876"/>
                <a:gd name="connsiteX1841" fmla="*/ 439867 w 560052"/>
                <a:gd name="connsiteY1841" fmla="*/ 558074 h 1493876"/>
                <a:gd name="connsiteX1842" fmla="*/ 439867 w 560052"/>
                <a:gd name="connsiteY1842" fmla="*/ 558688 h 1493876"/>
                <a:gd name="connsiteX1843" fmla="*/ 439257 w 560052"/>
                <a:gd name="connsiteY1843" fmla="*/ 558688 h 1493876"/>
                <a:gd name="connsiteX1844" fmla="*/ 439257 w 560052"/>
                <a:gd name="connsiteY1844" fmla="*/ 561146 h 1493876"/>
                <a:gd name="connsiteX1845" fmla="*/ 439867 w 560052"/>
                <a:gd name="connsiteY1845" fmla="*/ 561146 h 1493876"/>
                <a:gd name="connsiteX1846" fmla="*/ 439867 w 560052"/>
                <a:gd name="connsiteY1846" fmla="*/ 561760 h 1493876"/>
                <a:gd name="connsiteX1847" fmla="*/ 441087 w 560052"/>
                <a:gd name="connsiteY1847" fmla="*/ 561146 h 1493876"/>
                <a:gd name="connsiteX1848" fmla="*/ 441087 w 560052"/>
                <a:gd name="connsiteY1848" fmla="*/ 562375 h 1493876"/>
                <a:gd name="connsiteX1849" fmla="*/ 440477 w 560052"/>
                <a:gd name="connsiteY1849" fmla="*/ 562375 h 1493876"/>
                <a:gd name="connsiteX1850" fmla="*/ 440477 w 560052"/>
                <a:gd name="connsiteY1850" fmla="*/ 564833 h 1493876"/>
                <a:gd name="connsiteX1851" fmla="*/ 439867 w 560052"/>
                <a:gd name="connsiteY1851" fmla="*/ 564833 h 1493876"/>
                <a:gd name="connsiteX1852" fmla="*/ 439867 w 560052"/>
                <a:gd name="connsiteY1852" fmla="*/ 565447 h 1493876"/>
                <a:gd name="connsiteX1853" fmla="*/ 439257 w 560052"/>
                <a:gd name="connsiteY1853" fmla="*/ 565447 h 1493876"/>
                <a:gd name="connsiteX1854" fmla="*/ 439257 w 560052"/>
                <a:gd name="connsiteY1854" fmla="*/ 564833 h 1493876"/>
                <a:gd name="connsiteX1855" fmla="*/ 438037 w 560052"/>
                <a:gd name="connsiteY1855" fmla="*/ 564833 h 1493876"/>
                <a:gd name="connsiteX1856" fmla="*/ 438037 w 560052"/>
                <a:gd name="connsiteY1856" fmla="*/ 563604 h 1493876"/>
                <a:gd name="connsiteX1857" fmla="*/ 437426 w 560052"/>
                <a:gd name="connsiteY1857" fmla="*/ 563604 h 1493876"/>
                <a:gd name="connsiteX1858" fmla="*/ 437426 w 560052"/>
                <a:gd name="connsiteY1858" fmla="*/ 562375 h 1493876"/>
                <a:gd name="connsiteX1859" fmla="*/ 436816 w 560052"/>
                <a:gd name="connsiteY1859" fmla="*/ 562375 h 1493876"/>
                <a:gd name="connsiteX1860" fmla="*/ 436816 w 560052"/>
                <a:gd name="connsiteY1860" fmla="*/ 563604 h 1493876"/>
                <a:gd name="connsiteX1861" fmla="*/ 436206 w 560052"/>
                <a:gd name="connsiteY1861" fmla="*/ 563604 h 1493876"/>
                <a:gd name="connsiteX1862" fmla="*/ 436206 w 560052"/>
                <a:gd name="connsiteY1862" fmla="*/ 564833 h 1493876"/>
                <a:gd name="connsiteX1863" fmla="*/ 434986 w 560052"/>
                <a:gd name="connsiteY1863" fmla="*/ 565447 h 1493876"/>
                <a:gd name="connsiteX1864" fmla="*/ 436206 w 560052"/>
                <a:gd name="connsiteY1864" fmla="*/ 565447 h 1493876"/>
                <a:gd name="connsiteX1865" fmla="*/ 436206 w 560052"/>
                <a:gd name="connsiteY1865" fmla="*/ 566062 h 1493876"/>
                <a:gd name="connsiteX1866" fmla="*/ 435596 w 560052"/>
                <a:gd name="connsiteY1866" fmla="*/ 566062 h 1493876"/>
                <a:gd name="connsiteX1867" fmla="*/ 435596 w 560052"/>
                <a:gd name="connsiteY1867" fmla="*/ 566676 h 1493876"/>
                <a:gd name="connsiteX1868" fmla="*/ 436206 w 560052"/>
                <a:gd name="connsiteY1868" fmla="*/ 566062 h 1493876"/>
                <a:gd name="connsiteX1869" fmla="*/ 436206 w 560052"/>
                <a:gd name="connsiteY1869" fmla="*/ 567290 h 1493876"/>
                <a:gd name="connsiteX1870" fmla="*/ 435596 w 560052"/>
                <a:gd name="connsiteY1870" fmla="*/ 567290 h 1493876"/>
                <a:gd name="connsiteX1871" fmla="*/ 435596 w 560052"/>
                <a:gd name="connsiteY1871" fmla="*/ 569134 h 1493876"/>
                <a:gd name="connsiteX1872" fmla="*/ 436206 w 560052"/>
                <a:gd name="connsiteY1872" fmla="*/ 569134 h 1493876"/>
                <a:gd name="connsiteX1873" fmla="*/ 436206 w 560052"/>
                <a:gd name="connsiteY1873" fmla="*/ 570363 h 1493876"/>
                <a:gd name="connsiteX1874" fmla="*/ 436816 w 560052"/>
                <a:gd name="connsiteY1874" fmla="*/ 570363 h 1493876"/>
                <a:gd name="connsiteX1875" fmla="*/ 436816 w 560052"/>
                <a:gd name="connsiteY1875" fmla="*/ 572820 h 1493876"/>
                <a:gd name="connsiteX1876" fmla="*/ 436206 w 560052"/>
                <a:gd name="connsiteY1876" fmla="*/ 572820 h 1493876"/>
                <a:gd name="connsiteX1877" fmla="*/ 436206 w 560052"/>
                <a:gd name="connsiteY1877" fmla="*/ 573435 h 1493876"/>
                <a:gd name="connsiteX1878" fmla="*/ 435596 w 560052"/>
                <a:gd name="connsiteY1878" fmla="*/ 573435 h 1493876"/>
                <a:gd name="connsiteX1879" fmla="*/ 435596 w 560052"/>
                <a:gd name="connsiteY1879" fmla="*/ 572206 h 1493876"/>
                <a:gd name="connsiteX1880" fmla="*/ 436206 w 560052"/>
                <a:gd name="connsiteY1880" fmla="*/ 572206 h 1493876"/>
                <a:gd name="connsiteX1881" fmla="*/ 436206 w 560052"/>
                <a:gd name="connsiteY1881" fmla="*/ 570977 h 1493876"/>
                <a:gd name="connsiteX1882" fmla="*/ 435596 w 560052"/>
                <a:gd name="connsiteY1882" fmla="*/ 570977 h 1493876"/>
                <a:gd name="connsiteX1883" fmla="*/ 435596 w 560052"/>
                <a:gd name="connsiteY1883" fmla="*/ 572206 h 1493876"/>
                <a:gd name="connsiteX1884" fmla="*/ 434986 w 560052"/>
                <a:gd name="connsiteY1884" fmla="*/ 572206 h 1493876"/>
                <a:gd name="connsiteX1885" fmla="*/ 433766 w 560052"/>
                <a:gd name="connsiteY1885" fmla="*/ 566062 h 1493876"/>
                <a:gd name="connsiteX1886" fmla="*/ 433156 w 560052"/>
                <a:gd name="connsiteY1886" fmla="*/ 566062 h 1493876"/>
                <a:gd name="connsiteX1887" fmla="*/ 433156 w 560052"/>
                <a:gd name="connsiteY1887" fmla="*/ 563604 h 1493876"/>
                <a:gd name="connsiteX1888" fmla="*/ 432546 w 560052"/>
                <a:gd name="connsiteY1888" fmla="*/ 563604 h 1493876"/>
                <a:gd name="connsiteX1889" fmla="*/ 432546 w 560052"/>
                <a:gd name="connsiteY1889" fmla="*/ 562375 h 1493876"/>
                <a:gd name="connsiteX1890" fmla="*/ 431936 w 560052"/>
                <a:gd name="connsiteY1890" fmla="*/ 562375 h 1493876"/>
                <a:gd name="connsiteX1891" fmla="*/ 431936 w 560052"/>
                <a:gd name="connsiteY1891" fmla="*/ 561760 h 1493876"/>
                <a:gd name="connsiteX1892" fmla="*/ 431326 w 560052"/>
                <a:gd name="connsiteY1892" fmla="*/ 561760 h 1493876"/>
                <a:gd name="connsiteX1893" fmla="*/ 431326 w 560052"/>
                <a:gd name="connsiteY1893" fmla="*/ 562375 h 1493876"/>
                <a:gd name="connsiteX1894" fmla="*/ 431936 w 560052"/>
                <a:gd name="connsiteY1894" fmla="*/ 562375 h 1493876"/>
                <a:gd name="connsiteX1895" fmla="*/ 431936 w 560052"/>
                <a:gd name="connsiteY1895" fmla="*/ 567290 h 1493876"/>
                <a:gd name="connsiteX1896" fmla="*/ 431326 w 560052"/>
                <a:gd name="connsiteY1896" fmla="*/ 567290 h 1493876"/>
                <a:gd name="connsiteX1897" fmla="*/ 431326 w 560052"/>
                <a:gd name="connsiteY1897" fmla="*/ 568519 h 1493876"/>
                <a:gd name="connsiteX1898" fmla="*/ 431936 w 560052"/>
                <a:gd name="connsiteY1898" fmla="*/ 568519 h 1493876"/>
                <a:gd name="connsiteX1899" fmla="*/ 431326 w 560052"/>
                <a:gd name="connsiteY1899" fmla="*/ 570363 h 1493876"/>
                <a:gd name="connsiteX1900" fmla="*/ 430106 w 560052"/>
                <a:gd name="connsiteY1900" fmla="*/ 570363 h 1493876"/>
                <a:gd name="connsiteX1901" fmla="*/ 430106 w 560052"/>
                <a:gd name="connsiteY1901" fmla="*/ 570977 h 1493876"/>
                <a:gd name="connsiteX1902" fmla="*/ 429495 w 560052"/>
                <a:gd name="connsiteY1902" fmla="*/ 570977 h 1493876"/>
                <a:gd name="connsiteX1903" fmla="*/ 429495 w 560052"/>
                <a:gd name="connsiteY1903" fmla="*/ 570363 h 1493876"/>
                <a:gd name="connsiteX1904" fmla="*/ 428885 w 560052"/>
                <a:gd name="connsiteY1904" fmla="*/ 570363 h 1493876"/>
                <a:gd name="connsiteX1905" fmla="*/ 430106 w 560052"/>
                <a:gd name="connsiteY1905" fmla="*/ 572206 h 1493876"/>
                <a:gd name="connsiteX1906" fmla="*/ 430106 w 560052"/>
                <a:gd name="connsiteY1906" fmla="*/ 575278 h 1493876"/>
                <a:gd name="connsiteX1907" fmla="*/ 431326 w 560052"/>
                <a:gd name="connsiteY1907" fmla="*/ 575278 h 1493876"/>
                <a:gd name="connsiteX1908" fmla="*/ 431326 w 560052"/>
                <a:gd name="connsiteY1908" fmla="*/ 576507 h 1493876"/>
                <a:gd name="connsiteX1909" fmla="*/ 430106 w 560052"/>
                <a:gd name="connsiteY1909" fmla="*/ 576507 h 1493876"/>
                <a:gd name="connsiteX1910" fmla="*/ 430106 w 560052"/>
                <a:gd name="connsiteY1910" fmla="*/ 578350 h 1493876"/>
                <a:gd name="connsiteX1911" fmla="*/ 429495 w 560052"/>
                <a:gd name="connsiteY1911" fmla="*/ 578350 h 1493876"/>
                <a:gd name="connsiteX1912" fmla="*/ 429495 w 560052"/>
                <a:gd name="connsiteY1912" fmla="*/ 580194 h 1493876"/>
                <a:gd name="connsiteX1913" fmla="*/ 428275 w 560052"/>
                <a:gd name="connsiteY1913" fmla="*/ 580194 h 1493876"/>
                <a:gd name="connsiteX1914" fmla="*/ 428275 w 560052"/>
                <a:gd name="connsiteY1914" fmla="*/ 578965 h 1493876"/>
                <a:gd name="connsiteX1915" fmla="*/ 428885 w 560052"/>
                <a:gd name="connsiteY1915" fmla="*/ 578965 h 1493876"/>
                <a:gd name="connsiteX1916" fmla="*/ 428885 w 560052"/>
                <a:gd name="connsiteY1916" fmla="*/ 578350 h 1493876"/>
                <a:gd name="connsiteX1917" fmla="*/ 428275 w 560052"/>
                <a:gd name="connsiteY1917" fmla="*/ 578350 h 1493876"/>
                <a:gd name="connsiteX1918" fmla="*/ 429495 w 560052"/>
                <a:gd name="connsiteY1918" fmla="*/ 577736 h 1493876"/>
                <a:gd name="connsiteX1919" fmla="*/ 429495 w 560052"/>
                <a:gd name="connsiteY1919" fmla="*/ 576507 h 1493876"/>
                <a:gd name="connsiteX1920" fmla="*/ 428885 w 560052"/>
                <a:gd name="connsiteY1920" fmla="*/ 576507 h 1493876"/>
                <a:gd name="connsiteX1921" fmla="*/ 428885 w 560052"/>
                <a:gd name="connsiteY1921" fmla="*/ 577736 h 1493876"/>
                <a:gd name="connsiteX1922" fmla="*/ 426445 w 560052"/>
                <a:gd name="connsiteY1922" fmla="*/ 577736 h 1493876"/>
                <a:gd name="connsiteX1923" fmla="*/ 426445 w 560052"/>
                <a:gd name="connsiteY1923" fmla="*/ 576507 h 1493876"/>
                <a:gd name="connsiteX1924" fmla="*/ 425835 w 560052"/>
                <a:gd name="connsiteY1924" fmla="*/ 576507 h 1493876"/>
                <a:gd name="connsiteX1925" fmla="*/ 425835 w 560052"/>
                <a:gd name="connsiteY1925" fmla="*/ 574664 h 1493876"/>
                <a:gd name="connsiteX1926" fmla="*/ 426445 w 560052"/>
                <a:gd name="connsiteY1926" fmla="*/ 574664 h 1493876"/>
                <a:gd name="connsiteX1927" fmla="*/ 426445 w 560052"/>
                <a:gd name="connsiteY1927" fmla="*/ 575278 h 1493876"/>
                <a:gd name="connsiteX1928" fmla="*/ 428275 w 560052"/>
                <a:gd name="connsiteY1928" fmla="*/ 574049 h 1493876"/>
                <a:gd name="connsiteX1929" fmla="*/ 427665 w 560052"/>
                <a:gd name="connsiteY1929" fmla="*/ 574049 h 1493876"/>
                <a:gd name="connsiteX1930" fmla="*/ 427665 w 560052"/>
                <a:gd name="connsiteY1930" fmla="*/ 573435 h 1493876"/>
                <a:gd name="connsiteX1931" fmla="*/ 426445 w 560052"/>
                <a:gd name="connsiteY1931" fmla="*/ 573435 h 1493876"/>
                <a:gd name="connsiteX1932" fmla="*/ 425835 w 560052"/>
                <a:gd name="connsiteY1932" fmla="*/ 572206 h 1493876"/>
                <a:gd name="connsiteX1933" fmla="*/ 425835 w 560052"/>
                <a:gd name="connsiteY1933" fmla="*/ 572820 h 1493876"/>
                <a:gd name="connsiteX1934" fmla="*/ 425225 w 560052"/>
                <a:gd name="connsiteY1934" fmla="*/ 572820 h 1493876"/>
                <a:gd name="connsiteX1935" fmla="*/ 425225 w 560052"/>
                <a:gd name="connsiteY1935" fmla="*/ 572206 h 1493876"/>
                <a:gd name="connsiteX1936" fmla="*/ 424615 w 560052"/>
                <a:gd name="connsiteY1936" fmla="*/ 572206 h 1493876"/>
                <a:gd name="connsiteX1937" fmla="*/ 424615 w 560052"/>
                <a:gd name="connsiteY1937" fmla="*/ 572820 h 1493876"/>
                <a:gd name="connsiteX1938" fmla="*/ 424005 w 560052"/>
                <a:gd name="connsiteY1938" fmla="*/ 572820 h 1493876"/>
                <a:gd name="connsiteX1939" fmla="*/ 424005 w 560052"/>
                <a:gd name="connsiteY1939" fmla="*/ 574049 h 1493876"/>
                <a:gd name="connsiteX1940" fmla="*/ 424615 w 560052"/>
                <a:gd name="connsiteY1940" fmla="*/ 574049 h 1493876"/>
                <a:gd name="connsiteX1941" fmla="*/ 424615 w 560052"/>
                <a:gd name="connsiteY1941" fmla="*/ 575278 h 1493876"/>
                <a:gd name="connsiteX1942" fmla="*/ 425225 w 560052"/>
                <a:gd name="connsiteY1942" fmla="*/ 575278 h 1493876"/>
                <a:gd name="connsiteX1943" fmla="*/ 425225 w 560052"/>
                <a:gd name="connsiteY1943" fmla="*/ 576507 h 1493876"/>
                <a:gd name="connsiteX1944" fmla="*/ 425835 w 560052"/>
                <a:gd name="connsiteY1944" fmla="*/ 576507 h 1493876"/>
                <a:gd name="connsiteX1945" fmla="*/ 425835 w 560052"/>
                <a:gd name="connsiteY1945" fmla="*/ 577736 h 1493876"/>
                <a:gd name="connsiteX1946" fmla="*/ 425225 w 560052"/>
                <a:gd name="connsiteY1946" fmla="*/ 577736 h 1493876"/>
                <a:gd name="connsiteX1947" fmla="*/ 425225 w 560052"/>
                <a:gd name="connsiteY1947" fmla="*/ 578350 h 1493876"/>
                <a:gd name="connsiteX1948" fmla="*/ 424615 w 560052"/>
                <a:gd name="connsiteY1948" fmla="*/ 578350 h 1493876"/>
                <a:gd name="connsiteX1949" fmla="*/ 424615 w 560052"/>
                <a:gd name="connsiteY1949" fmla="*/ 578965 h 1493876"/>
                <a:gd name="connsiteX1950" fmla="*/ 425835 w 560052"/>
                <a:gd name="connsiteY1950" fmla="*/ 578965 h 1493876"/>
                <a:gd name="connsiteX1951" fmla="*/ 425835 w 560052"/>
                <a:gd name="connsiteY1951" fmla="*/ 580194 h 1493876"/>
                <a:gd name="connsiteX1952" fmla="*/ 425225 w 560052"/>
                <a:gd name="connsiteY1952" fmla="*/ 580194 h 1493876"/>
                <a:gd name="connsiteX1953" fmla="*/ 425225 w 560052"/>
                <a:gd name="connsiteY1953" fmla="*/ 580808 h 1493876"/>
                <a:gd name="connsiteX1954" fmla="*/ 425835 w 560052"/>
                <a:gd name="connsiteY1954" fmla="*/ 580808 h 1493876"/>
                <a:gd name="connsiteX1955" fmla="*/ 425225 w 560052"/>
                <a:gd name="connsiteY1955" fmla="*/ 582652 h 1493876"/>
                <a:gd name="connsiteX1956" fmla="*/ 424005 w 560052"/>
                <a:gd name="connsiteY1956" fmla="*/ 581423 h 1493876"/>
                <a:gd name="connsiteX1957" fmla="*/ 423395 w 560052"/>
                <a:gd name="connsiteY1957" fmla="*/ 581423 h 1493876"/>
                <a:gd name="connsiteX1958" fmla="*/ 423395 w 560052"/>
                <a:gd name="connsiteY1958" fmla="*/ 578965 h 1493876"/>
                <a:gd name="connsiteX1959" fmla="*/ 422175 w 560052"/>
                <a:gd name="connsiteY1959" fmla="*/ 578965 h 1493876"/>
                <a:gd name="connsiteX1960" fmla="*/ 422175 w 560052"/>
                <a:gd name="connsiteY1960" fmla="*/ 578350 h 1493876"/>
                <a:gd name="connsiteX1961" fmla="*/ 421768 w 560052"/>
                <a:gd name="connsiteY1961" fmla="*/ 578350 h 1493876"/>
                <a:gd name="connsiteX1962" fmla="*/ 422022 w 560052"/>
                <a:gd name="connsiteY1962" fmla="*/ 576046 h 1493876"/>
                <a:gd name="connsiteX1963" fmla="*/ 422175 w 560052"/>
                <a:gd name="connsiteY1963" fmla="*/ 575278 h 1493876"/>
                <a:gd name="connsiteX1964" fmla="*/ 423395 w 560052"/>
                <a:gd name="connsiteY1964" fmla="*/ 575278 h 1493876"/>
                <a:gd name="connsiteX1965" fmla="*/ 422175 w 560052"/>
                <a:gd name="connsiteY1965" fmla="*/ 574664 h 1493876"/>
                <a:gd name="connsiteX1966" fmla="*/ 422022 w 560052"/>
                <a:gd name="connsiteY1966" fmla="*/ 576046 h 1493876"/>
                <a:gd name="connsiteX1967" fmla="*/ 421564 w 560052"/>
                <a:gd name="connsiteY1967" fmla="*/ 578350 h 1493876"/>
                <a:gd name="connsiteX1968" fmla="*/ 421768 w 560052"/>
                <a:gd name="connsiteY1968" fmla="*/ 578350 h 1493876"/>
                <a:gd name="connsiteX1969" fmla="*/ 421564 w 560052"/>
                <a:gd name="connsiteY1969" fmla="*/ 580194 h 1493876"/>
                <a:gd name="connsiteX1970" fmla="*/ 420954 w 560052"/>
                <a:gd name="connsiteY1970" fmla="*/ 580194 h 1493876"/>
                <a:gd name="connsiteX1971" fmla="*/ 420954 w 560052"/>
                <a:gd name="connsiteY1971" fmla="*/ 580808 h 1493876"/>
                <a:gd name="connsiteX1972" fmla="*/ 422175 w 560052"/>
                <a:gd name="connsiteY1972" fmla="*/ 581423 h 1493876"/>
                <a:gd name="connsiteX1973" fmla="*/ 420954 w 560052"/>
                <a:gd name="connsiteY1973" fmla="*/ 581423 h 1493876"/>
                <a:gd name="connsiteX1974" fmla="*/ 420954 w 560052"/>
                <a:gd name="connsiteY1974" fmla="*/ 582037 h 1493876"/>
                <a:gd name="connsiteX1975" fmla="*/ 420344 w 560052"/>
                <a:gd name="connsiteY1975" fmla="*/ 582037 h 1493876"/>
                <a:gd name="connsiteX1976" fmla="*/ 420344 w 560052"/>
                <a:gd name="connsiteY1976" fmla="*/ 582652 h 1493876"/>
                <a:gd name="connsiteX1977" fmla="*/ 419734 w 560052"/>
                <a:gd name="connsiteY1977" fmla="*/ 582652 h 1493876"/>
                <a:gd name="connsiteX1978" fmla="*/ 419734 w 560052"/>
                <a:gd name="connsiteY1978" fmla="*/ 582037 h 1493876"/>
                <a:gd name="connsiteX1979" fmla="*/ 418514 w 560052"/>
                <a:gd name="connsiteY1979" fmla="*/ 582037 h 1493876"/>
                <a:gd name="connsiteX1980" fmla="*/ 418514 w 560052"/>
                <a:gd name="connsiteY1980" fmla="*/ 582652 h 1493876"/>
                <a:gd name="connsiteX1981" fmla="*/ 417904 w 560052"/>
                <a:gd name="connsiteY1981" fmla="*/ 582652 h 1493876"/>
                <a:gd name="connsiteX1982" fmla="*/ 417904 w 560052"/>
                <a:gd name="connsiteY1982" fmla="*/ 583881 h 1493876"/>
                <a:gd name="connsiteX1983" fmla="*/ 416074 w 560052"/>
                <a:gd name="connsiteY1983" fmla="*/ 583881 h 1493876"/>
                <a:gd name="connsiteX1984" fmla="*/ 416074 w 560052"/>
                <a:gd name="connsiteY1984" fmla="*/ 582652 h 1493876"/>
                <a:gd name="connsiteX1985" fmla="*/ 414243 w 560052"/>
                <a:gd name="connsiteY1985" fmla="*/ 582652 h 1493876"/>
                <a:gd name="connsiteX1986" fmla="*/ 414243 w 560052"/>
                <a:gd name="connsiteY1986" fmla="*/ 582037 h 1493876"/>
                <a:gd name="connsiteX1987" fmla="*/ 412413 w 560052"/>
                <a:gd name="connsiteY1987" fmla="*/ 582037 h 1493876"/>
                <a:gd name="connsiteX1988" fmla="*/ 412413 w 560052"/>
                <a:gd name="connsiteY1988" fmla="*/ 582652 h 1493876"/>
                <a:gd name="connsiteX1989" fmla="*/ 411803 w 560052"/>
                <a:gd name="connsiteY1989" fmla="*/ 582652 h 1493876"/>
                <a:gd name="connsiteX1990" fmla="*/ 411803 w 560052"/>
                <a:gd name="connsiteY1990" fmla="*/ 583881 h 1493876"/>
                <a:gd name="connsiteX1991" fmla="*/ 410583 w 560052"/>
                <a:gd name="connsiteY1991" fmla="*/ 583881 h 1493876"/>
                <a:gd name="connsiteX1992" fmla="*/ 410583 w 560052"/>
                <a:gd name="connsiteY1992" fmla="*/ 586338 h 1493876"/>
                <a:gd name="connsiteX1993" fmla="*/ 411803 w 560052"/>
                <a:gd name="connsiteY1993" fmla="*/ 586338 h 1493876"/>
                <a:gd name="connsiteX1994" fmla="*/ 411803 w 560052"/>
                <a:gd name="connsiteY1994" fmla="*/ 588182 h 1493876"/>
                <a:gd name="connsiteX1995" fmla="*/ 412413 w 560052"/>
                <a:gd name="connsiteY1995" fmla="*/ 588182 h 1493876"/>
                <a:gd name="connsiteX1996" fmla="*/ 412413 w 560052"/>
                <a:gd name="connsiteY1996" fmla="*/ 588796 h 1493876"/>
                <a:gd name="connsiteX1997" fmla="*/ 411803 w 560052"/>
                <a:gd name="connsiteY1997" fmla="*/ 588796 h 1493876"/>
                <a:gd name="connsiteX1998" fmla="*/ 411803 w 560052"/>
                <a:gd name="connsiteY1998" fmla="*/ 589411 h 1493876"/>
                <a:gd name="connsiteX1999" fmla="*/ 409973 w 560052"/>
                <a:gd name="connsiteY1999" fmla="*/ 589411 h 1493876"/>
                <a:gd name="connsiteX2000" fmla="*/ 409973 w 560052"/>
                <a:gd name="connsiteY2000" fmla="*/ 588796 h 1493876"/>
                <a:gd name="connsiteX2001" fmla="*/ 409363 w 560052"/>
                <a:gd name="connsiteY2001" fmla="*/ 588796 h 1493876"/>
                <a:gd name="connsiteX2002" fmla="*/ 409363 w 560052"/>
                <a:gd name="connsiteY2002" fmla="*/ 588182 h 1493876"/>
                <a:gd name="connsiteX2003" fmla="*/ 408143 w 560052"/>
                <a:gd name="connsiteY2003" fmla="*/ 588182 h 1493876"/>
                <a:gd name="connsiteX2004" fmla="*/ 406923 w 560052"/>
                <a:gd name="connsiteY2004" fmla="*/ 590639 h 1493876"/>
                <a:gd name="connsiteX2005" fmla="*/ 406923 w 560052"/>
                <a:gd name="connsiteY2005" fmla="*/ 588796 h 1493876"/>
                <a:gd name="connsiteX2006" fmla="*/ 406312 w 560052"/>
                <a:gd name="connsiteY2006" fmla="*/ 590639 h 1493876"/>
                <a:gd name="connsiteX2007" fmla="*/ 405702 w 560052"/>
                <a:gd name="connsiteY2007" fmla="*/ 590639 h 1493876"/>
                <a:gd name="connsiteX2008" fmla="*/ 405702 w 560052"/>
                <a:gd name="connsiteY2008" fmla="*/ 591868 h 1493876"/>
                <a:gd name="connsiteX2009" fmla="*/ 405092 w 560052"/>
                <a:gd name="connsiteY2009" fmla="*/ 591868 h 1493876"/>
                <a:gd name="connsiteX2010" fmla="*/ 405702 w 560052"/>
                <a:gd name="connsiteY2010" fmla="*/ 593097 h 1493876"/>
                <a:gd name="connsiteX2011" fmla="*/ 405092 w 560052"/>
                <a:gd name="connsiteY2011" fmla="*/ 593097 h 1493876"/>
                <a:gd name="connsiteX2012" fmla="*/ 405092 w 560052"/>
                <a:gd name="connsiteY2012" fmla="*/ 594326 h 1493876"/>
                <a:gd name="connsiteX2013" fmla="*/ 404482 w 560052"/>
                <a:gd name="connsiteY2013" fmla="*/ 594326 h 1493876"/>
                <a:gd name="connsiteX2014" fmla="*/ 404482 w 560052"/>
                <a:gd name="connsiteY2014" fmla="*/ 596169 h 1493876"/>
                <a:gd name="connsiteX2015" fmla="*/ 402042 w 560052"/>
                <a:gd name="connsiteY2015" fmla="*/ 596169 h 1493876"/>
                <a:gd name="connsiteX2016" fmla="*/ 402042 w 560052"/>
                <a:gd name="connsiteY2016" fmla="*/ 596784 h 1493876"/>
                <a:gd name="connsiteX2017" fmla="*/ 402652 w 560052"/>
                <a:gd name="connsiteY2017" fmla="*/ 596784 h 1493876"/>
                <a:gd name="connsiteX2018" fmla="*/ 402652 w 560052"/>
                <a:gd name="connsiteY2018" fmla="*/ 597398 h 1493876"/>
                <a:gd name="connsiteX2019" fmla="*/ 402042 w 560052"/>
                <a:gd name="connsiteY2019" fmla="*/ 597398 h 1493876"/>
                <a:gd name="connsiteX2020" fmla="*/ 402042 w 560052"/>
                <a:gd name="connsiteY2020" fmla="*/ 598013 h 1493876"/>
                <a:gd name="connsiteX2021" fmla="*/ 401432 w 560052"/>
                <a:gd name="connsiteY2021" fmla="*/ 598013 h 1493876"/>
                <a:gd name="connsiteX2022" fmla="*/ 401432 w 560052"/>
                <a:gd name="connsiteY2022" fmla="*/ 599856 h 1493876"/>
                <a:gd name="connsiteX2023" fmla="*/ 400822 w 560052"/>
                <a:gd name="connsiteY2023" fmla="*/ 599856 h 1493876"/>
                <a:gd name="connsiteX2024" fmla="*/ 401432 w 560052"/>
                <a:gd name="connsiteY2024" fmla="*/ 600471 h 1493876"/>
                <a:gd name="connsiteX2025" fmla="*/ 400212 w 560052"/>
                <a:gd name="connsiteY2025" fmla="*/ 600471 h 1493876"/>
                <a:gd name="connsiteX2026" fmla="*/ 400212 w 560052"/>
                <a:gd name="connsiteY2026" fmla="*/ 601085 h 1493876"/>
                <a:gd name="connsiteX2027" fmla="*/ 400822 w 560052"/>
                <a:gd name="connsiteY2027" fmla="*/ 601085 h 1493876"/>
                <a:gd name="connsiteX2028" fmla="*/ 400822 w 560052"/>
                <a:gd name="connsiteY2028" fmla="*/ 601699 h 1493876"/>
                <a:gd name="connsiteX2029" fmla="*/ 401432 w 560052"/>
                <a:gd name="connsiteY2029" fmla="*/ 601699 h 1493876"/>
                <a:gd name="connsiteX2030" fmla="*/ 401432 w 560052"/>
                <a:gd name="connsiteY2030" fmla="*/ 602314 h 1493876"/>
                <a:gd name="connsiteX2031" fmla="*/ 402042 w 560052"/>
                <a:gd name="connsiteY2031" fmla="*/ 602314 h 1493876"/>
                <a:gd name="connsiteX2032" fmla="*/ 402042 w 560052"/>
                <a:gd name="connsiteY2032" fmla="*/ 604772 h 1493876"/>
                <a:gd name="connsiteX2033" fmla="*/ 402652 w 560052"/>
                <a:gd name="connsiteY2033" fmla="*/ 604772 h 1493876"/>
                <a:gd name="connsiteX2034" fmla="*/ 402652 w 560052"/>
                <a:gd name="connsiteY2034" fmla="*/ 605386 h 1493876"/>
                <a:gd name="connsiteX2035" fmla="*/ 403872 w 560052"/>
                <a:gd name="connsiteY2035" fmla="*/ 605386 h 1493876"/>
                <a:gd name="connsiteX2036" fmla="*/ 403872 w 560052"/>
                <a:gd name="connsiteY2036" fmla="*/ 606001 h 1493876"/>
                <a:gd name="connsiteX2037" fmla="*/ 402042 w 560052"/>
                <a:gd name="connsiteY2037" fmla="*/ 606001 h 1493876"/>
                <a:gd name="connsiteX2038" fmla="*/ 402042 w 560052"/>
                <a:gd name="connsiteY2038" fmla="*/ 607844 h 1493876"/>
                <a:gd name="connsiteX2039" fmla="*/ 401432 w 560052"/>
                <a:gd name="connsiteY2039" fmla="*/ 607844 h 1493876"/>
                <a:gd name="connsiteX2040" fmla="*/ 401432 w 560052"/>
                <a:gd name="connsiteY2040" fmla="*/ 606001 h 1493876"/>
                <a:gd name="connsiteX2041" fmla="*/ 400822 w 560052"/>
                <a:gd name="connsiteY2041" fmla="*/ 606001 h 1493876"/>
                <a:gd name="connsiteX2042" fmla="*/ 400822 w 560052"/>
                <a:gd name="connsiteY2042" fmla="*/ 607844 h 1493876"/>
                <a:gd name="connsiteX2043" fmla="*/ 400212 w 560052"/>
                <a:gd name="connsiteY2043" fmla="*/ 607844 h 1493876"/>
                <a:gd name="connsiteX2044" fmla="*/ 400212 w 560052"/>
                <a:gd name="connsiteY2044" fmla="*/ 608458 h 1493876"/>
                <a:gd name="connsiteX2045" fmla="*/ 398381 w 560052"/>
                <a:gd name="connsiteY2045" fmla="*/ 608458 h 1493876"/>
                <a:gd name="connsiteX2046" fmla="*/ 398381 w 560052"/>
                <a:gd name="connsiteY2046" fmla="*/ 610302 h 1493876"/>
                <a:gd name="connsiteX2047" fmla="*/ 397771 w 560052"/>
                <a:gd name="connsiteY2047" fmla="*/ 610302 h 1493876"/>
                <a:gd name="connsiteX2048" fmla="*/ 397771 w 560052"/>
                <a:gd name="connsiteY2048" fmla="*/ 608458 h 1493876"/>
                <a:gd name="connsiteX2049" fmla="*/ 396551 w 560052"/>
                <a:gd name="connsiteY2049" fmla="*/ 608458 h 1493876"/>
                <a:gd name="connsiteX2050" fmla="*/ 396551 w 560052"/>
                <a:gd name="connsiteY2050" fmla="*/ 607844 h 1493876"/>
                <a:gd name="connsiteX2051" fmla="*/ 395331 w 560052"/>
                <a:gd name="connsiteY2051" fmla="*/ 607844 h 1493876"/>
                <a:gd name="connsiteX2052" fmla="*/ 395331 w 560052"/>
                <a:gd name="connsiteY2052" fmla="*/ 606615 h 1493876"/>
                <a:gd name="connsiteX2053" fmla="*/ 396551 w 560052"/>
                <a:gd name="connsiteY2053" fmla="*/ 606615 h 1493876"/>
                <a:gd name="connsiteX2054" fmla="*/ 396551 w 560052"/>
                <a:gd name="connsiteY2054" fmla="*/ 606001 h 1493876"/>
                <a:gd name="connsiteX2055" fmla="*/ 395331 w 560052"/>
                <a:gd name="connsiteY2055" fmla="*/ 606001 h 1493876"/>
                <a:gd name="connsiteX2056" fmla="*/ 395331 w 560052"/>
                <a:gd name="connsiteY2056" fmla="*/ 605386 h 1493876"/>
                <a:gd name="connsiteX2057" fmla="*/ 394721 w 560052"/>
                <a:gd name="connsiteY2057" fmla="*/ 605386 h 1493876"/>
                <a:gd name="connsiteX2058" fmla="*/ 394110 w 560052"/>
                <a:gd name="connsiteY2058" fmla="*/ 603543 h 1493876"/>
                <a:gd name="connsiteX2059" fmla="*/ 394721 w 560052"/>
                <a:gd name="connsiteY2059" fmla="*/ 603543 h 1493876"/>
                <a:gd name="connsiteX2060" fmla="*/ 394721 w 560052"/>
                <a:gd name="connsiteY2060" fmla="*/ 602314 h 1493876"/>
                <a:gd name="connsiteX2061" fmla="*/ 393500 w 560052"/>
                <a:gd name="connsiteY2061" fmla="*/ 602314 h 1493876"/>
                <a:gd name="connsiteX2062" fmla="*/ 393500 w 560052"/>
                <a:gd name="connsiteY2062" fmla="*/ 600471 h 1493876"/>
                <a:gd name="connsiteX2063" fmla="*/ 391060 w 560052"/>
                <a:gd name="connsiteY2063" fmla="*/ 600471 h 1493876"/>
                <a:gd name="connsiteX2064" fmla="*/ 391060 w 560052"/>
                <a:gd name="connsiteY2064" fmla="*/ 599856 h 1493876"/>
                <a:gd name="connsiteX2065" fmla="*/ 389840 w 560052"/>
                <a:gd name="connsiteY2065" fmla="*/ 598013 h 1493876"/>
                <a:gd name="connsiteX2066" fmla="*/ 389230 w 560052"/>
                <a:gd name="connsiteY2066" fmla="*/ 598013 h 1493876"/>
                <a:gd name="connsiteX2067" fmla="*/ 389230 w 560052"/>
                <a:gd name="connsiteY2067" fmla="*/ 597398 h 1493876"/>
                <a:gd name="connsiteX2068" fmla="*/ 388620 w 560052"/>
                <a:gd name="connsiteY2068" fmla="*/ 597398 h 1493876"/>
                <a:gd name="connsiteX2069" fmla="*/ 388620 w 560052"/>
                <a:gd name="connsiteY2069" fmla="*/ 596784 h 1493876"/>
                <a:gd name="connsiteX2070" fmla="*/ 386179 w 560052"/>
                <a:gd name="connsiteY2070" fmla="*/ 596784 h 1493876"/>
                <a:gd name="connsiteX2071" fmla="*/ 386179 w 560052"/>
                <a:gd name="connsiteY2071" fmla="*/ 599856 h 1493876"/>
                <a:gd name="connsiteX2072" fmla="*/ 386789 w 560052"/>
                <a:gd name="connsiteY2072" fmla="*/ 599856 h 1493876"/>
                <a:gd name="connsiteX2073" fmla="*/ 386789 w 560052"/>
                <a:gd name="connsiteY2073" fmla="*/ 600471 h 1493876"/>
                <a:gd name="connsiteX2074" fmla="*/ 387400 w 560052"/>
                <a:gd name="connsiteY2074" fmla="*/ 600471 h 1493876"/>
                <a:gd name="connsiteX2075" fmla="*/ 387400 w 560052"/>
                <a:gd name="connsiteY2075" fmla="*/ 601085 h 1493876"/>
                <a:gd name="connsiteX2076" fmla="*/ 386179 w 560052"/>
                <a:gd name="connsiteY2076" fmla="*/ 601085 h 1493876"/>
                <a:gd name="connsiteX2077" fmla="*/ 386179 w 560052"/>
                <a:gd name="connsiteY2077" fmla="*/ 601699 h 1493876"/>
                <a:gd name="connsiteX2078" fmla="*/ 386789 w 560052"/>
                <a:gd name="connsiteY2078" fmla="*/ 601699 h 1493876"/>
                <a:gd name="connsiteX2079" fmla="*/ 386789 w 560052"/>
                <a:gd name="connsiteY2079" fmla="*/ 603543 h 1493876"/>
                <a:gd name="connsiteX2080" fmla="*/ 387400 w 560052"/>
                <a:gd name="connsiteY2080" fmla="*/ 603543 h 1493876"/>
                <a:gd name="connsiteX2081" fmla="*/ 387400 w 560052"/>
                <a:gd name="connsiteY2081" fmla="*/ 604157 h 1493876"/>
                <a:gd name="connsiteX2082" fmla="*/ 388620 w 560052"/>
                <a:gd name="connsiteY2082" fmla="*/ 604157 h 1493876"/>
                <a:gd name="connsiteX2083" fmla="*/ 388620 w 560052"/>
                <a:gd name="connsiteY2083" fmla="*/ 604772 h 1493876"/>
                <a:gd name="connsiteX2084" fmla="*/ 389840 w 560052"/>
                <a:gd name="connsiteY2084" fmla="*/ 604772 h 1493876"/>
                <a:gd name="connsiteX2085" fmla="*/ 389840 w 560052"/>
                <a:gd name="connsiteY2085" fmla="*/ 604157 h 1493876"/>
                <a:gd name="connsiteX2086" fmla="*/ 390450 w 560052"/>
                <a:gd name="connsiteY2086" fmla="*/ 604157 h 1493876"/>
                <a:gd name="connsiteX2087" fmla="*/ 390450 w 560052"/>
                <a:gd name="connsiteY2087" fmla="*/ 605386 h 1493876"/>
                <a:gd name="connsiteX2088" fmla="*/ 389840 w 560052"/>
                <a:gd name="connsiteY2088" fmla="*/ 605386 h 1493876"/>
                <a:gd name="connsiteX2089" fmla="*/ 389840 w 560052"/>
                <a:gd name="connsiteY2089" fmla="*/ 606615 h 1493876"/>
                <a:gd name="connsiteX2090" fmla="*/ 389230 w 560052"/>
                <a:gd name="connsiteY2090" fmla="*/ 606615 h 1493876"/>
                <a:gd name="connsiteX2091" fmla="*/ 389230 w 560052"/>
                <a:gd name="connsiteY2091" fmla="*/ 607844 h 1493876"/>
                <a:gd name="connsiteX2092" fmla="*/ 388620 w 560052"/>
                <a:gd name="connsiteY2092" fmla="*/ 606615 h 1493876"/>
                <a:gd name="connsiteX2093" fmla="*/ 388620 w 560052"/>
                <a:gd name="connsiteY2093" fmla="*/ 607844 h 1493876"/>
                <a:gd name="connsiteX2094" fmla="*/ 389230 w 560052"/>
                <a:gd name="connsiteY2094" fmla="*/ 607844 h 1493876"/>
                <a:gd name="connsiteX2095" fmla="*/ 389230 w 560052"/>
                <a:gd name="connsiteY2095" fmla="*/ 609073 h 1493876"/>
                <a:gd name="connsiteX2096" fmla="*/ 389840 w 560052"/>
                <a:gd name="connsiteY2096" fmla="*/ 609073 h 1493876"/>
                <a:gd name="connsiteX2097" fmla="*/ 389840 w 560052"/>
                <a:gd name="connsiteY2097" fmla="*/ 609687 h 1493876"/>
                <a:gd name="connsiteX2098" fmla="*/ 390450 w 560052"/>
                <a:gd name="connsiteY2098" fmla="*/ 609687 h 1493876"/>
                <a:gd name="connsiteX2099" fmla="*/ 390450 w 560052"/>
                <a:gd name="connsiteY2099" fmla="*/ 612145 h 1493876"/>
                <a:gd name="connsiteX2100" fmla="*/ 391060 w 560052"/>
                <a:gd name="connsiteY2100" fmla="*/ 612145 h 1493876"/>
                <a:gd name="connsiteX2101" fmla="*/ 391060 w 560052"/>
                <a:gd name="connsiteY2101" fmla="*/ 613374 h 1493876"/>
                <a:gd name="connsiteX2102" fmla="*/ 390450 w 560052"/>
                <a:gd name="connsiteY2102" fmla="*/ 613374 h 1493876"/>
                <a:gd name="connsiteX2103" fmla="*/ 389840 w 560052"/>
                <a:gd name="connsiteY2103" fmla="*/ 612145 h 1493876"/>
                <a:gd name="connsiteX2104" fmla="*/ 389840 w 560052"/>
                <a:gd name="connsiteY2104" fmla="*/ 612759 h 1493876"/>
                <a:gd name="connsiteX2105" fmla="*/ 388620 w 560052"/>
                <a:gd name="connsiteY2105" fmla="*/ 611531 h 1493876"/>
                <a:gd name="connsiteX2106" fmla="*/ 387400 w 560052"/>
                <a:gd name="connsiteY2106" fmla="*/ 611531 h 1493876"/>
                <a:gd name="connsiteX2107" fmla="*/ 387400 w 560052"/>
                <a:gd name="connsiteY2107" fmla="*/ 610302 h 1493876"/>
                <a:gd name="connsiteX2108" fmla="*/ 388620 w 560052"/>
                <a:gd name="connsiteY2108" fmla="*/ 610302 h 1493876"/>
                <a:gd name="connsiteX2109" fmla="*/ 388620 w 560052"/>
                <a:gd name="connsiteY2109" fmla="*/ 609073 h 1493876"/>
                <a:gd name="connsiteX2110" fmla="*/ 386789 w 560052"/>
                <a:gd name="connsiteY2110" fmla="*/ 609073 h 1493876"/>
                <a:gd name="connsiteX2111" fmla="*/ 386789 w 560052"/>
                <a:gd name="connsiteY2111" fmla="*/ 608458 h 1493876"/>
                <a:gd name="connsiteX2112" fmla="*/ 384959 w 560052"/>
                <a:gd name="connsiteY2112" fmla="*/ 608458 h 1493876"/>
                <a:gd name="connsiteX2113" fmla="*/ 384959 w 560052"/>
                <a:gd name="connsiteY2113" fmla="*/ 607844 h 1493876"/>
                <a:gd name="connsiteX2114" fmla="*/ 384349 w 560052"/>
                <a:gd name="connsiteY2114" fmla="*/ 607844 h 1493876"/>
                <a:gd name="connsiteX2115" fmla="*/ 384349 w 560052"/>
                <a:gd name="connsiteY2115" fmla="*/ 606615 h 1493876"/>
                <a:gd name="connsiteX2116" fmla="*/ 383129 w 560052"/>
                <a:gd name="connsiteY2116" fmla="*/ 606615 h 1493876"/>
                <a:gd name="connsiteX2117" fmla="*/ 383129 w 560052"/>
                <a:gd name="connsiteY2117" fmla="*/ 609073 h 1493876"/>
                <a:gd name="connsiteX2118" fmla="*/ 382519 w 560052"/>
                <a:gd name="connsiteY2118" fmla="*/ 609073 h 1493876"/>
                <a:gd name="connsiteX2119" fmla="*/ 382519 w 560052"/>
                <a:gd name="connsiteY2119" fmla="*/ 606615 h 1493876"/>
                <a:gd name="connsiteX2120" fmla="*/ 382519 w 560052"/>
                <a:gd name="connsiteY2120" fmla="*/ 606001 h 1493876"/>
                <a:gd name="connsiteX2121" fmla="*/ 381909 w 560052"/>
                <a:gd name="connsiteY2121" fmla="*/ 606001 h 1493876"/>
                <a:gd name="connsiteX2122" fmla="*/ 381909 w 560052"/>
                <a:gd name="connsiteY2122" fmla="*/ 606615 h 1493876"/>
                <a:gd name="connsiteX2123" fmla="*/ 381299 w 560052"/>
                <a:gd name="connsiteY2123" fmla="*/ 606615 h 1493876"/>
                <a:gd name="connsiteX2124" fmla="*/ 381299 w 560052"/>
                <a:gd name="connsiteY2124" fmla="*/ 607844 h 1493876"/>
                <a:gd name="connsiteX2125" fmla="*/ 380689 w 560052"/>
                <a:gd name="connsiteY2125" fmla="*/ 607844 h 1493876"/>
                <a:gd name="connsiteX2126" fmla="*/ 380689 w 560052"/>
                <a:gd name="connsiteY2126" fmla="*/ 608458 h 1493876"/>
                <a:gd name="connsiteX2127" fmla="*/ 379469 w 560052"/>
                <a:gd name="connsiteY2127" fmla="*/ 608458 h 1493876"/>
                <a:gd name="connsiteX2128" fmla="*/ 379469 w 560052"/>
                <a:gd name="connsiteY2128" fmla="*/ 609687 h 1493876"/>
                <a:gd name="connsiteX2129" fmla="*/ 378858 w 560052"/>
                <a:gd name="connsiteY2129" fmla="*/ 609687 h 1493876"/>
                <a:gd name="connsiteX2130" fmla="*/ 378858 w 560052"/>
                <a:gd name="connsiteY2130" fmla="*/ 610302 h 1493876"/>
                <a:gd name="connsiteX2131" fmla="*/ 379469 w 560052"/>
                <a:gd name="connsiteY2131" fmla="*/ 610302 h 1493876"/>
                <a:gd name="connsiteX2132" fmla="*/ 379469 w 560052"/>
                <a:gd name="connsiteY2132" fmla="*/ 620747 h 1493876"/>
                <a:gd name="connsiteX2133" fmla="*/ 380689 w 560052"/>
                <a:gd name="connsiteY2133" fmla="*/ 620747 h 1493876"/>
                <a:gd name="connsiteX2134" fmla="*/ 380689 w 560052"/>
                <a:gd name="connsiteY2134" fmla="*/ 623820 h 1493876"/>
                <a:gd name="connsiteX2135" fmla="*/ 377028 w 560052"/>
                <a:gd name="connsiteY2135" fmla="*/ 623820 h 1493876"/>
                <a:gd name="connsiteX2136" fmla="*/ 377028 w 560052"/>
                <a:gd name="connsiteY2136" fmla="*/ 625663 h 1493876"/>
                <a:gd name="connsiteX2137" fmla="*/ 375808 w 560052"/>
                <a:gd name="connsiteY2137" fmla="*/ 625663 h 1493876"/>
                <a:gd name="connsiteX2138" fmla="*/ 375808 w 560052"/>
                <a:gd name="connsiteY2138" fmla="*/ 624434 h 1493876"/>
                <a:gd name="connsiteX2139" fmla="*/ 375198 w 560052"/>
                <a:gd name="connsiteY2139" fmla="*/ 624434 h 1493876"/>
                <a:gd name="connsiteX2140" fmla="*/ 375198 w 560052"/>
                <a:gd name="connsiteY2140" fmla="*/ 623820 h 1493876"/>
                <a:gd name="connsiteX2141" fmla="*/ 374588 w 560052"/>
                <a:gd name="connsiteY2141" fmla="*/ 623820 h 1493876"/>
                <a:gd name="connsiteX2142" fmla="*/ 374588 w 560052"/>
                <a:gd name="connsiteY2142" fmla="*/ 626277 h 1493876"/>
                <a:gd name="connsiteX2143" fmla="*/ 375198 w 560052"/>
                <a:gd name="connsiteY2143" fmla="*/ 626277 h 1493876"/>
                <a:gd name="connsiteX2144" fmla="*/ 375198 w 560052"/>
                <a:gd name="connsiteY2144" fmla="*/ 627506 h 1493876"/>
                <a:gd name="connsiteX2145" fmla="*/ 374588 w 560052"/>
                <a:gd name="connsiteY2145" fmla="*/ 627506 h 1493876"/>
                <a:gd name="connsiteX2146" fmla="*/ 374588 w 560052"/>
                <a:gd name="connsiteY2146" fmla="*/ 631193 h 1493876"/>
                <a:gd name="connsiteX2147" fmla="*/ 373978 w 560052"/>
                <a:gd name="connsiteY2147" fmla="*/ 631193 h 1493876"/>
                <a:gd name="connsiteX2148" fmla="*/ 373978 w 560052"/>
                <a:gd name="connsiteY2148" fmla="*/ 631807 h 1493876"/>
                <a:gd name="connsiteX2149" fmla="*/ 374588 w 560052"/>
                <a:gd name="connsiteY2149" fmla="*/ 631807 h 1493876"/>
                <a:gd name="connsiteX2150" fmla="*/ 374588 w 560052"/>
                <a:gd name="connsiteY2150" fmla="*/ 634880 h 1493876"/>
                <a:gd name="connsiteX2151" fmla="*/ 373978 w 560052"/>
                <a:gd name="connsiteY2151" fmla="*/ 634880 h 1493876"/>
                <a:gd name="connsiteX2152" fmla="*/ 373978 w 560052"/>
                <a:gd name="connsiteY2152" fmla="*/ 633036 h 1493876"/>
                <a:gd name="connsiteX2153" fmla="*/ 373368 w 560052"/>
                <a:gd name="connsiteY2153" fmla="*/ 634880 h 1493876"/>
                <a:gd name="connsiteX2154" fmla="*/ 372758 w 560052"/>
                <a:gd name="connsiteY2154" fmla="*/ 634880 h 1493876"/>
                <a:gd name="connsiteX2155" fmla="*/ 372758 w 560052"/>
                <a:gd name="connsiteY2155" fmla="*/ 632422 h 1493876"/>
                <a:gd name="connsiteX2156" fmla="*/ 371538 w 560052"/>
                <a:gd name="connsiteY2156" fmla="*/ 632422 h 1493876"/>
                <a:gd name="connsiteX2157" fmla="*/ 371538 w 560052"/>
                <a:gd name="connsiteY2157" fmla="*/ 631807 h 1493876"/>
                <a:gd name="connsiteX2158" fmla="*/ 371538 w 560052"/>
                <a:gd name="connsiteY2158" fmla="*/ 631193 h 1493876"/>
                <a:gd name="connsiteX2159" fmla="*/ 370927 w 560052"/>
                <a:gd name="connsiteY2159" fmla="*/ 631193 h 1493876"/>
                <a:gd name="connsiteX2160" fmla="*/ 371538 w 560052"/>
                <a:gd name="connsiteY2160" fmla="*/ 631807 h 1493876"/>
                <a:gd name="connsiteX2161" fmla="*/ 370927 w 560052"/>
                <a:gd name="connsiteY2161" fmla="*/ 631807 h 1493876"/>
                <a:gd name="connsiteX2162" fmla="*/ 370927 w 560052"/>
                <a:gd name="connsiteY2162" fmla="*/ 633036 h 1493876"/>
                <a:gd name="connsiteX2163" fmla="*/ 370317 w 560052"/>
                <a:gd name="connsiteY2163" fmla="*/ 633036 h 1493876"/>
                <a:gd name="connsiteX2164" fmla="*/ 370317 w 560052"/>
                <a:gd name="connsiteY2164" fmla="*/ 633651 h 1493876"/>
                <a:gd name="connsiteX2165" fmla="*/ 371538 w 560052"/>
                <a:gd name="connsiteY2165" fmla="*/ 633651 h 1493876"/>
                <a:gd name="connsiteX2166" fmla="*/ 371538 w 560052"/>
                <a:gd name="connsiteY2166" fmla="*/ 634880 h 1493876"/>
                <a:gd name="connsiteX2167" fmla="*/ 370927 w 560052"/>
                <a:gd name="connsiteY2167" fmla="*/ 634880 h 1493876"/>
                <a:gd name="connsiteX2168" fmla="*/ 370927 w 560052"/>
                <a:gd name="connsiteY2168" fmla="*/ 636108 h 1493876"/>
                <a:gd name="connsiteX2169" fmla="*/ 371538 w 560052"/>
                <a:gd name="connsiteY2169" fmla="*/ 636108 h 1493876"/>
                <a:gd name="connsiteX2170" fmla="*/ 371538 w 560052"/>
                <a:gd name="connsiteY2170" fmla="*/ 635494 h 1493876"/>
                <a:gd name="connsiteX2171" fmla="*/ 373978 w 560052"/>
                <a:gd name="connsiteY2171" fmla="*/ 635494 h 1493876"/>
                <a:gd name="connsiteX2172" fmla="*/ 373978 w 560052"/>
                <a:gd name="connsiteY2172" fmla="*/ 636108 h 1493876"/>
                <a:gd name="connsiteX2173" fmla="*/ 374588 w 560052"/>
                <a:gd name="connsiteY2173" fmla="*/ 636108 h 1493876"/>
                <a:gd name="connsiteX2174" fmla="*/ 373978 w 560052"/>
                <a:gd name="connsiteY2174" fmla="*/ 637337 h 1493876"/>
                <a:gd name="connsiteX2175" fmla="*/ 370317 w 560052"/>
                <a:gd name="connsiteY2175" fmla="*/ 637337 h 1493876"/>
                <a:gd name="connsiteX2176" fmla="*/ 370317 w 560052"/>
                <a:gd name="connsiteY2176" fmla="*/ 637952 h 1493876"/>
                <a:gd name="connsiteX2177" fmla="*/ 372758 w 560052"/>
                <a:gd name="connsiteY2177" fmla="*/ 637952 h 1493876"/>
                <a:gd name="connsiteX2178" fmla="*/ 372758 w 560052"/>
                <a:gd name="connsiteY2178" fmla="*/ 639795 h 1493876"/>
                <a:gd name="connsiteX2179" fmla="*/ 371538 w 560052"/>
                <a:gd name="connsiteY2179" fmla="*/ 639795 h 1493876"/>
                <a:gd name="connsiteX2180" fmla="*/ 371538 w 560052"/>
                <a:gd name="connsiteY2180" fmla="*/ 640410 h 1493876"/>
                <a:gd name="connsiteX2181" fmla="*/ 370927 w 560052"/>
                <a:gd name="connsiteY2181" fmla="*/ 640410 h 1493876"/>
                <a:gd name="connsiteX2182" fmla="*/ 370927 w 560052"/>
                <a:gd name="connsiteY2182" fmla="*/ 639181 h 1493876"/>
                <a:gd name="connsiteX2183" fmla="*/ 370317 w 560052"/>
                <a:gd name="connsiteY2183" fmla="*/ 639795 h 1493876"/>
                <a:gd name="connsiteX2184" fmla="*/ 370317 w 560052"/>
                <a:gd name="connsiteY2184" fmla="*/ 639181 h 1493876"/>
                <a:gd name="connsiteX2185" fmla="*/ 369707 w 560052"/>
                <a:gd name="connsiteY2185" fmla="*/ 639181 h 1493876"/>
                <a:gd name="connsiteX2186" fmla="*/ 369707 w 560052"/>
                <a:gd name="connsiteY2186" fmla="*/ 637337 h 1493876"/>
                <a:gd name="connsiteX2187" fmla="*/ 369097 w 560052"/>
                <a:gd name="connsiteY2187" fmla="*/ 637337 h 1493876"/>
                <a:gd name="connsiteX2188" fmla="*/ 369097 w 560052"/>
                <a:gd name="connsiteY2188" fmla="*/ 637952 h 1493876"/>
                <a:gd name="connsiteX2189" fmla="*/ 367877 w 560052"/>
                <a:gd name="connsiteY2189" fmla="*/ 637952 h 1493876"/>
                <a:gd name="connsiteX2190" fmla="*/ 367877 w 560052"/>
                <a:gd name="connsiteY2190" fmla="*/ 637337 h 1493876"/>
                <a:gd name="connsiteX2191" fmla="*/ 366657 w 560052"/>
                <a:gd name="connsiteY2191" fmla="*/ 637337 h 1493876"/>
                <a:gd name="connsiteX2192" fmla="*/ 366657 w 560052"/>
                <a:gd name="connsiteY2192" fmla="*/ 639181 h 1493876"/>
                <a:gd name="connsiteX2193" fmla="*/ 366047 w 560052"/>
                <a:gd name="connsiteY2193" fmla="*/ 639181 h 1493876"/>
                <a:gd name="connsiteX2194" fmla="*/ 366047 w 560052"/>
                <a:gd name="connsiteY2194" fmla="*/ 636108 h 1493876"/>
                <a:gd name="connsiteX2195" fmla="*/ 366657 w 560052"/>
                <a:gd name="connsiteY2195" fmla="*/ 636108 h 1493876"/>
                <a:gd name="connsiteX2196" fmla="*/ 366657 w 560052"/>
                <a:gd name="connsiteY2196" fmla="*/ 636723 h 1493876"/>
                <a:gd name="connsiteX2197" fmla="*/ 367267 w 560052"/>
                <a:gd name="connsiteY2197" fmla="*/ 636723 h 1493876"/>
                <a:gd name="connsiteX2198" fmla="*/ 367267 w 560052"/>
                <a:gd name="connsiteY2198" fmla="*/ 636108 h 1493876"/>
                <a:gd name="connsiteX2199" fmla="*/ 366657 w 560052"/>
                <a:gd name="connsiteY2199" fmla="*/ 636108 h 1493876"/>
                <a:gd name="connsiteX2200" fmla="*/ 366657 w 560052"/>
                <a:gd name="connsiteY2200" fmla="*/ 634880 h 1493876"/>
                <a:gd name="connsiteX2201" fmla="*/ 366047 w 560052"/>
                <a:gd name="connsiteY2201" fmla="*/ 634880 h 1493876"/>
                <a:gd name="connsiteX2202" fmla="*/ 366047 w 560052"/>
                <a:gd name="connsiteY2202" fmla="*/ 633651 h 1493876"/>
                <a:gd name="connsiteX2203" fmla="*/ 365437 w 560052"/>
                <a:gd name="connsiteY2203" fmla="*/ 633651 h 1493876"/>
                <a:gd name="connsiteX2204" fmla="*/ 365437 w 560052"/>
                <a:gd name="connsiteY2204" fmla="*/ 633036 h 1493876"/>
                <a:gd name="connsiteX2205" fmla="*/ 364217 w 560052"/>
                <a:gd name="connsiteY2205" fmla="*/ 633036 h 1493876"/>
                <a:gd name="connsiteX2206" fmla="*/ 363607 w 560052"/>
                <a:gd name="connsiteY2206" fmla="*/ 629964 h 1493876"/>
                <a:gd name="connsiteX2207" fmla="*/ 362996 w 560052"/>
                <a:gd name="connsiteY2207" fmla="*/ 629964 h 1493876"/>
                <a:gd name="connsiteX2208" fmla="*/ 362996 w 560052"/>
                <a:gd name="connsiteY2208" fmla="*/ 629350 h 1493876"/>
                <a:gd name="connsiteX2209" fmla="*/ 362386 w 560052"/>
                <a:gd name="connsiteY2209" fmla="*/ 629350 h 1493876"/>
                <a:gd name="connsiteX2210" fmla="*/ 362386 w 560052"/>
                <a:gd name="connsiteY2210" fmla="*/ 629964 h 1493876"/>
                <a:gd name="connsiteX2211" fmla="*/ 361776 w 560052"/>
                <a:gd name="connsiteY2211" fmla="*/ 629964 h 1493876"/>
                <a:gd name="connsiteX2212" fmla="*/ 361776 w 560052"/>
                <a:gd name="connsiteY2212" fmla="*/ 631193 h 1493876"/>
                <a:gd name="connsiteX2213" fmla="*/ 362386 w 560052"/>
                <a:gd name="connsiteY2213" fmla="*/ 631193 h 1493876"/>
                <a:gd name="connsiteX2214" fmla="*/ 362386 w 560052"/>
                <a:gd name="connsiteY2214" fmla="*/ 632422 h 1493876"/>
                <a:gd name="connsiteX2215" fmla="*/ 362996 w 560052"/>
                <a:gd name="connsiteY2215" fmla="*/ 631807 h 1493876"/>
                <a:gd name="connsiteX2216" fmla="*/ 361776 w 560052"/>
                <a:gd name="connsiteY2216" fmla="*/ 633651 h 1493876"/>
                <a:gd name="connsiteX2217" fmla="*/ 359946 w 560052"/>
                <a:gd name="connsiteY2217" fmla="*/ 632422 h 1493876"/>
                <a:gd name="connsiteX2218" fmla="*/ 361776 w 560052"/>
                <a:gd name="connsiteY2218" fmla="*/ 634880 h 1493876"/>
                <a:gd name="connsiteX2219" fmla="*/ 359946 w 560052"/>
                <a:gd name="connsiteY2219" fmla="*/ 634880 h 1493876"/>
                <a:gd name="connsiteX2220" fmla="*/ 359946 w 560052"/>
                <a:gd name="connsiteY2220" fmla="*/ 633036 h 1493876"/>
                <a:gd name="connsiteX2221" fmla="*/ 359336 w 560052"/>
                <a:gd name="connsiteY2221" fmla="*/ 633036 h 1493876"/>
                <a:gd name="connsiteX2222" fmla="*/ 359336 w 560052"/>
                <a:gd name="connsiteY2222" fmla="*/ 633651 h 1493876"/>
                <a:gd name="connsiteX2223" fmla="*/ 358116 w 560052"/>
                <a:gd name="connsiteY2223" fmla="*/ 633651 h 1493876"/>
                <a:gd name="connsiteX2224" fmla="*/ 356286 w 560052"/>
                <a:gd name="connsiteY2224" fmla="*/ 632422 h 1493876"/>
                <a:gd name="connsiteX2225" fmla="*/ 356286 w 560052"/>
                <a:gd name="connsiteY2225" fmla="*/ 631807 h 1493876"/>
                <a:gd name="connsiteX2226" fmla="*/ 355675 w 560052"/>
                <a:gd name="connsiteY2226" fmla="*/ 631807 h 1493876"/>
                <a:gd name="connsiteX2227" fmla="*/ 355065 w 560052"/>
                <a:gd name="connsiteY2227" fmla="*/ 633651 h 1493876"/>
                <a:gd name="connsiteX2228" fmla="*/ 358116 w 560052"/>
                <a:gd name="connsiteY2228" fmla="*/ 633651 h 1493876"/>
                <a:gd name="connsiteX2229" fmla="*/ 358116 w 560052"/>
                <a:gd name="connsiteY2229" fmla="*/ 634880 h 1493876"/>
                <a:gd name="connsiteX2230" fmla="*/ 358726 w 560052"/>
                <a:gd name="connsiteY2230" fmla="*/ 634880 h 1493876"/>
                <a:gd name="connsiteX2231" fmla="*/ 358726 w 560052"/>
                <a:gd name="connsiteY2231" fmla="*/ 635494 h 1493876"/>
                <a:gd name="connsiteX2232" fmla="*/ 361776 w 560052"/>
                <a:gd name="connsiteY2232" fmla="*/ 635494 h 1493876"/>
                <a:gd name="connsiteX2233" fmla="*/ 361776 w 560052"/>
                <a:gd name="connsiteY2233" fmla="*/ 636108 h 1493876"/>
                <a:gd name="connsiteX2234" fmla="*/ 365437 w 560052"/>
                <a:gd name="connsiteY2234" fmla="*/ 636108 h 1493876"/>
                <a:gd name="connsiteX2235" fmla="*/ 365437 w 560052"/>
                <a:gd name="connsiteY2235" fmla="*/ 636723 h 1493876"/>
                <a:gd name="connsiteX2236" fmla="*/ 364217 w 560052"/>
                <a:gd name="connsiteY2236" fmla="*/ 636723 h 1493876"/>
                <a:gd name="connsiteX2237" fmla="*/ 364217 w 560052"/>
                <a:gd name="connsiteY2237" fmla="*/ 639181 h 1493876"/>
                <a:gd name="connsiteX2238" fmla="*/ 362386 w 560052"/>
                <a:gd name="connsiteY2238" fmla="*/ 639181 h 1493876"/>
                <a:gd name="connsiteX2239" fmla="*/ 362386 w 560052"/>
                <a:gd name="connsiteY2239" fmla="*/ 637952 h 1493876"/>
                <a:gd name="connsiteX2240" fmla="*/ 361776 w 560052"/>
                <a:gd name="connsiteY2240" fmla="*/ 637952 h 1493876"/>
                <a:gd name="connsiteX2241" fmla="*/ 361776 w 560052"/>
                <a:gd name="connsiteY2241" fmla="*/ 639181 h 1493876"/>
                <a:gd name="connsiteX2242" fmla="*/ 361166 w 560052"/>
                <a:gd name="connsiteY2242" fmla="*/ 639181 h 1493876"/>
                <a:gd name="connsiteX2243" fmla="*/ 361166 w 560052"/>
                <a:gd name="connsiteY2243" fmla="*/ 639795 h 1493876"/>
                <a:gd name="connsiteX2244" fmla="*/ 361776 w 560052"/>
                <a:gd name="connsiteY2244" fmla="*/ 639795 h 1493876"/>
                <a:gd name="connsiteX2245" fmla="*/ 361776 w 560052"/>
                <a:gd name="connsiteY2245" fmla="*/ 640410 h 1493876"/>
                <a:gd name="connsiteX2246" fmla="*/ 359946 w 560052"/>
                <a:gd name="connsiteY2246" fmla="*/ 640410 h 1493876"/>
                <a:gd name="connsiteX2247" fmla="*/ 359946 w 560052"/>
                <a:gd name="connsiteY2247" fmla="*/ 639795 h 1493876"/>
                <a:gd name="connsiteX2248" fmla="*/ 358726 w 560052"/>
                <a:gd name="connsiteY2248" fmla="*/ 639795 h 1493876"/>
                <a:gd name="connsiteX2249" fmla="*/ 358726 w 560052"/>
                <a:gd name="connsiteY2249" fmla="*/ 639181 h 1493876"/>
                <a:gd name="connsiteX2250" fmla="*/ 358116 w 560052"/>
                <a:gd name="connsiteY2250" fmla="*/ 639181 h 1493876"/>
                <a:gd name="connsiteX2251" fmla="*/ 358116 w 560052"/>
                <a:gd name="connsiteY2251" fmla="*/ 639795 h 1493876"/>
                <a:gd name="connsiteX2252" fmla="*/ 358726 w 560052"/>
                <a:gd name="connsiteY2252" fmla="*/ 639795 h 1493876"/>
                <a:gd name="connsiteX2253" fmla="*/ 358726 w 560052"/>
                <a:gd name="connsiteY2253" fmla="*/ 640410 h 1493876"/>
                <a:gd name="connsiteX2254" fmla="*/ 359946 w 560052"/>
                <a:gd name="connsiteY2254" fmla="*/ 640410 h 1493876"/>
                <a:gd name="connsiteX2255" fmla="*/ 358726 w 560052"/>
                <a:gd name="connsiteY2255" fmla="*/ 641024 h 1493876"/>
                <a:gd name="connsiteX2256" fmla="*/ 358726 w 560052"/>
                <a:gd name="connsiteY2256" fmla="*/ 642867 h 1493876"/>
                <a:gd name="connsiteX2257" fmla="*/ 358116 w 560052"/>
                <a:gd name="connsiteY2257" fmla="*/ 642867 h 1493876"/>
                <a:gd name="connsiteX2258" fmla="*/ 358116 w 560052"/>
                <a:gd name="connsiteY2258" fmla="*/ 641638 h 1493876"/>
                <a:gd name="connsiteX2259" fmla="*/ 357506 w 560052"/>
                <a:gd name="connsiteY2259" fmla="*/ 641638 h 1493876"/>
                <a:gd name="connsiteX2260" fmla="*/ 357506 w 560052"/>
                <a:gd name="connsiteY2260" fmla="*/ 640410 h 1493876"/>
                <a:gd name="connsiteX2261" fmla="*/ 356286 w 560052"/>
                <a:gd name="connsiteY2261" fmla="*/ 640410 h 1493876"/>
                <a:gd name="connsiteX2262" fmla="*/ 356286 w 560052"/>
                <a:gd name="connsiteY2262" fmla="*/ 637337 h 1493876"/>
                <a:gd name="connsiteX2263" fmla="*/ 358116 w 560052"/>
                <a:gd name="connsiteY2263" fmla="*/ 637337 h 1493876"/>
                <a:gd name="connsiteX2264" fmla="*/ 358116 w 560052"/>
                <a:gd name="connsiteY2264" fmla="*/ 637952 h 1493876"/>
                <a:gd name="connsiteX2265" fmla="*/ 358726 w 560052"/>
                <a:gd name="connsiteY2265" fmla="*/ 637952 h 1493876"/>
                <a:gd name="connsiteX2266" fmla="*/ 358726 w 560052"/>
                <a:gd name="connsiteY2266" fmla="*/ 636723 h 1493876"/>
                <a:gd name="connsiteX2267" fmla="*/ 356286 w 560052"/>
                <a:gd name="connsiteY2267" fmla="*/ 636108 h 1493876"/>
                <a:gd name="connsiteX2268" fmla="*/ 356286 w 560052"/>
                <a:gd name="connsiteY2268" fmla="*/ 636723 h 1493876"/>
                <a:gd name="connsiteX2269" fmla="*/ 355675 w 560052"/>
                <a:gd name="connsiteY2269" fmla="*/ 636723 h 1493876"/>
                <a:gd name="connsiteX2270" fmla="*/ 354455 w 560052"/>
                <a:gd name="connsiteY2270" fmla="*/ 635494 h 1493876"/>
                <a:gd name="connsiteX2271" fmla="*/ 354455 w 560052"/>
                <a:gd name="connsiteY2271" fmla="*/ 636108 h 1493876"/>
                <a:gd name="connsiteX2272" fmla="*/ 353845 w 560052"/>
                <a:gd name="connsiteY2272" fmla="*/ 636108 h 1493876"/>
                <a:gd name="connsiteX2273" fmla="*/ 353845 w 560052"/>
                <a:gd name="connsiteY2273" fmla="*/ 637337 h 1493876"/>
                <a:gd name="connsiteX2274" fmla="*/ 355065 w 560052"/>
                <a:gd name="connsiteY2274" fmla="*/ 637337 h 1493876"/>
                <a:gd name="connsiteX2275" fmla="*/ 355065 w 560052"/>
                <a:gd name="connsiteY2275" fmla="*/ 637952 h 1493876"/>
                <a:gd name="connsiteX2276" fmla="*/ 355675 w 560052"/>
                <a:gd name="connsiteY2276" fmla="*/ 637952 h 1493876"/>
                <a:gd name="connsiteX2277" fmla="*/ 355675 w 560052"/>
                <a:gd name="connsiteY2277" fmla="*/ 641024 h 1493876"/>
                <a:gd name="connsiteX2278" fmla="*/ 356286 w 560052"/>
                <a:gd name="connsiteY2278" fmla="*/ 641024 h 1493876"/>
                <a:gd name="connsiteX2279" fmla="*/ 356286 w 560052"/>
                <a:gd name="connsiteY2279" fmla="*/ 641638 h 1493876"/>
                <a:gd name="connsiteX2280" fmla="*/ 355675 w 560052"/>
                <a:gd name="connsiteY2280" fmla="*/ 641638 h 1493876"/>
                <a:gd name="connsiteX2281" fmla="*/ 355675 w 560052"/>
                <a:gd name="connsiteY2281" fmla="*/ 642867 h 1493876"/>
                <a:gd name="connsiteX2282" fmla="*/ 357506 w 560052"/>
                <a:gd name="connsiteY2282" fmla="*/ 644096 h 1493876"/>
                <a:gd name="connsiteX2283" fmla="*/ 356286 w 560052"/>
                <a:gd name="connsiteY2283" fmla="*/ 644096 h 1493876"/>
                <a:gd name="connsiteX2284" fmla="*/ 356286 w 560052"/>
                <a:gd name="connsiteY2284" fmla="*/ 643482 h 1493876"/>
                <a:gd name="connsiteX2285" fmla="*/ 355675 w 560052"/>
                <a:gd name="connsiteY2285" fmla="*/ 643482 h 1493876"/>
                <a:gd name="connsiteX2286" fmla="*/ 355675 w 560052"/>
                <a:gd name="connsiteY2286" fmla="*/ 644096 h 1493876"/>
                <a:gd name="connsiteX2287" fmla="*/ 354455 w 560052"/>
                <a:gd name="connsiteY2287" fmla="*/ 644096 h 1493876"/>
                <a:gd name="connsiteX2288" fmla="*/ 354455 w 560052"/>
                <a:gd name="connsiteY2288" fmla="*/ 643482 h 1493876"/>
                <a:gd name="connsiteX2289" fmla="*/ 353845 w 560052"/>
                <a:gd name="connsiteY2289" fmla="*/ 643482 h 1493876"/>
                <a:gd name="connsiteX2290" fmla="*/ 353845 w 560052"/>
                <a:gd name="connsiteY2290" fmla="*/ 642867 h 1493876"/>
                <a:gd name="connsiteX2291" fmla="*/ 350795 w 560052"/>
                <a:gd name="connsiteY2291" fmla="*/ 643482 h 1493876"/>
                <a:gd name="connsiteX2292" fmla="*/ 350795 w 560052"/>
                <a:gd name="connsiteY2292" fmla="*/ 644096 h 1493876"/>
                <a:gd name="connsiteX2293" fmla="*/ 351405 w 560052"/>
                <a:gd name="connsiteY2293" fmla="*/ 644096 h 1493876"/>
                <a:gd name="connsiteX2294" fmla="*/ 351405 w 560052"/>
                <a:gd name="connsiteY2294" fmla="*/ 645940 h 1493876"/>
                <a:gd name="connsiteX2295" fmla="*/ 352015 w 560052"/>
                <a:gd name="connsiteY2295" fmla="*/ 645940 h 1493876"/>
                <a:gd name="connsiteX2296" fmla="*/ 352015 w 560052"/>
                <a:gd name="connsiteY2296" fmla="*/ 647783 h 1493876"/>
                <a:gd name="connsiteX2297" fmla="*/ 351405 w 560052"/>
                <a:gd name="connsiteY2297" fmla="*/ 647783 h 1493876"/>
                <a:gd name="connsiteX2298" fmla="*/ 351405 w 560052"/>
                <a:gd name="connsiteY2298" fmla="*/ 648397 h 1493876"/>
                <a:gd name="connsiteX2299" fmla="*/ 352015 w 560052"/>
                <a:gd name="connsiteY2299" fmla="*/ 648397 h 1493876"/>
                <a:gd name="connsiteX2300" fmla="*/ 352015 w 560052"/>
                <a:gd name="connsiteY2300" fmla="*/ 649626 h 1493876"/>
                <a:gd name="connsiteX2301" fmla="*/ 351405 w 560052"/>
                <a:gd name="connsiteY2301" fmla="*/ 649626 h 1493876"/>
                <a:gd name="connsiteX2302" fmla="*/ 351405 w 560052"/>
                <a:gd name="connsiteY2302" fmla="*/ 650855 h 1493876"/>
                <a:gd name="connsiteX2303" fmla="*/ 350795 w 560052"/>
                <a:gd name="connsiteY2303" fmla="*/ 650855 h 1493876"/>
                <a:gd name="connsiteX2304" fmla="*/ 350795 w 560052"/>
                <a:gd name="connsiteY2304" fmla="*/ 648397 h 1493876"/>
                <a:gd name="connsiteX2305" fmla="*/ 350185 w 560052"/>
                <a:gd name="connsiteY2305" fmla="*/ 648397 h 1493876"/>
                <a:gd name="connsiteX2306" fmla="*/ 350185 w 560052"/>
                <a:gd name="connsiteY2306" fmla="*/ 647783 h 1493876"/>
                <a:gd name="connsiteX2307" fmla="*/ 349575 w 560052"/>
                <a:gd name="connsiteY2307" fmla="*/ 647783 h 1493876"/>
                <a:gd name="connsiteX2308" fmla="*/ 349575 w 560052"/>
                <a:gd name="connsiteY2308" fmla="*/ 645940 h 1493876"/>
                <a:gd name="connsiteX2309" fmla="*/ 347744 w 560052"/>
                <a:gd name="connsiteY2309" fmla="*/ 645940 h 1493876"/>
                <a:gd name="connsiteX2310" fmla="*/ 347744 w 560052"/>
                <a:gd name="connsiteY2310" fmla="*/ 647169 h 1493876"/>
                <a:gd name="connsiteX2311" fmla="*/ 348355 w 560052"/>
                <a:gd name="connsiteY2311" fmla="*/ 647169 h 1493876"/>
                <a:gd name="connsiteX2312" fmla="*/ 348355 w 560052"/>
                <a:gd name="connsiteY2312" fmla="*/ 650855 h 1493876"/>
                <a:gd name="connsiteX2313" fmla="*/ 349575 w 560052"/>
                <a:gd name="connsiteY2313" fmla="*/ 650855 h 1493876"/>
                <a:gd name="connsiteX2314" fmla="*/ 349575 w 560052"/>
                <a:gd name="connsiteY2314" fmla="*/ 653313 h 1493876"/>
                <a:gd name="connsiteX2315" fmla="*/ 347744 w 560052"/>
                <a:gd name="connsiteY2315" fmla="*/ 653313 h 1493876"/>
                <a:gd name="connsiteX2316" fmla="*/ 347744 w 560052"/>
                <a:gd name="connsiteY2316" fmla="*/ 654542 h 1493876"/>
                <a:gd name="connsiteX2317" fmla="*/ 349575 w 560052"/>
                <a:gd name="connsiteY2317" fmla="*/ 655156 h 1493876"/>
                <a:gd name="connsiteX2318" fmla="*/ 348355 w 560052"/>
                <a:gd name="connsiteY2318" fmla="*/ 655156 h 1493876"/>
                <a:gd name="connsiteX2319" fmla="*/ 348355 w 560052"/>
                <a:gd name="connsiteY2319" fmla="*/ 655771 h 1493876"/>
                <a:gd name="connsiteX2320" fmla="*/ 347744 w 560052"/>
                <a:gd name="connsiteY2320" fmla="*/ 655771 h 1493876"/>
                <a:gd name="connsiteX2321" fmla="*/ 347744 w 560052"/>
                <a:gd name="connsiteY2321" fmla="*/ 657000 h 1493876"/>
                <a:gd name="connsiteX2322" fmla="*/ 349575 w 560052"/>
                <a:gd name="connsiteY2322" fmla="*/ 657000 h 1493876"/>
                <a:gd name="connsiteX2323" fmla="*/ 349575 w 560052"/>
                <a:gd name="connsiteY2323" fmla="*/ 655771 h 1493876"/>
                <a:gd name="connsiteX2324" fmla="*/ 350185 w 560052"/>
                <a:gd name="connsiteY2324" fmla="*/ 655771 h 1493876"/>
                <a:gd name="connsiteX2325" fmla="*/ 350185 w 560052"/>
                <a:gd name="connsiteY2325" fmla="*/ 657614 h 1493876"/>
                <a:gd name="connsiteX2326" fmla="*/ 351405 w 560052"/>
                <a:gd name="connsiteY2326" fmla="*/ 657614 h 1493876"/>
                <a:gd name="connsiteX2327" fmla="*/ 351405 w 560052"/>
                <a:gd name="connsiteY2327" fmla="*/ 658843 h 1493876"/>
                <a:gd name="connsiteX2328" fmla="*/ 350795 w 560052"/>
                <a:gd name="connsiteY2328" fmla="*/ 658843 h 1493876"/>
                <a:gd name="connsiteX2329" fmla="*/ 350795 w 560052"/>
                <a:gd name="connsiteY2329" fmla="*/ 659457 h 1493876"/>
                <a:gd name="connsiteX2330" fmla="*/ 349575 w 560052"/>
                <a:gd name="connsiteY2330" fmla="*/ 659457 h 1493876"/>
                <a:gd name="connsiteX2331" fmla="*/ 349575 w 560052"/>
                <a:gd name="connsiteY2331" fmla="*/ 660686 h 1493876"/>
                <a:gd name="connsiteX2332" fmla="*/ 348355 w 560052"/>
                <a:gd name="connsiteY2332" fmla="*/ 660686 h 1493876"/>
                <a:gd name="connsiteX2333" fmla="*/ 348355 w 560052"/>
                <a:gd name="connsiteY2333" fmla="*/ 660072 h 1493876"/>
                <a:gd name="connsiteX2334" fmla="*/ 347744 w 560052"/>
                <a:gd name="connsiteY2334" fmla="*/ 660072 h 1493876"/>
                <a:gd name="connsiteX2335" fmla="*/ 347744 w 560052"/>
                <a:gd name="connsiteY2335" fmla="*/ 659457 h 1493876"/>
                <a:gd name="connsiteX2336" fmla="*/ 348355 w 560052"/>
                <a:gd name="connsiteY2336" fmla="*/ 659457 h 1493876"/>
                <a:gd name="connsiteX2337" fmla="*/ 348355 w 560052"/>
                <a:gd name="connsiteY2337" fmla="*/ 658843 h 1493876"/>
                <a:gd name="connsiteX2338" fmla="*/ 347744 w 560052"/>
                <a:gd name="connsiteY2338" fmla="*/ 658843 h 1493876"/>
                <a:gd name="connsiteX2339" fmla="*/ 347744 w 560052"/>
                <a:gd name="connsiteY2339" fmla="*/ 657614 h 1493876"/>
                <a:gd name="connsiteX2340" fmla="*/ 347134 w 560052"/>
                <a:gd name="connsiteY2340" fmla="*/ 657614 h 1493876"/>
                <a:gd name="connsiteX2341" fmla="*/ 347134 w 560052"/>
                <a:gd name="connsiteY2341" fmla="*/ 660686 h 1493876"/>
                <a:gd name="connsiteX2342" fmla="*/ 346524 w 560052"/>
                <a:gd name="connsiteY2342" fmla="*/ 660686 h 1493876"/>
                <a:gd name="connsiteX2343" fmla="*/ 346524 w 560052"/>
                <a:gd name="connsiteY2343" fmla="*/ 660072 h 1493876"/>
                <a:gd name="connsiteX2344" fmla="*/ 345914 w 560052"/>
                <a:gd name="connsiteY2344" fmla="*/ 660072 h 1493876"/>
                <a:gd name="connsiteX2345" fmla="*/ 346524 w 560052"/>
                <a:gd name="connsiteY2345" fmla="*/ 658843 h 1493876"/>
                <a:gd name="connsiteX2346" fmla="*/ 345914 w 560052"/>
                <a:gd name="connsiteY2346" fmla="*/ 658843 h 1493876"/>
                <a:gd name="connsiteX2347" fmla="*/ 345914 w 560052"/>
                <a:gd name="connsiteY2347" fmla="*/ 657614 h 1493876"/>
                <a:gd name="connsiteX2348" fmla="*/ 344694 w 560052"/>
                <a:gd name="connsiteY2348" fmla="*/ 657614 h 1493876"/>
                <a:gd name="connsiteX2349" fmla="*/ 344694 w 560052"/>
                <a:gd name="connsiteY2349" fmla="*/ 656385 h 1493876"/>
                <a:gd name="connsiteX2350" fmla="*/ 344084 w 560052"/>
                <a:gd name="connsiteY2350" fmla="*/ 656385 h 1493876"/>
                <a:gd name="connsiteX2351" fmla="*/ 344084 w 560052"/>
                <a:gd name="connsiteY2351" fmla="*/ 657000 h 1493876"/>
                <a:gd name="connsiteX2352" fmla="*/ 341644 w 560052"/>
                <a:gd name="connsiteY2352" fmla="*/ 657000 h 1493876"/>
                <a:gd name="connsiteX2353" fmla="*/ 341644 w 560052"/>
                <a:gd name="connsiteY2353" fmla="*/ 657614 h 1493876"/>
                <a:gd name="connsiteX2354" fmla="*/ 342864 w 560052"/>
                <a:gd name="connsiteY2354" fmla="*/ 657614 h 1493876"/>
                <a:gd name="connsiteX2355" fmla="*/ 342864 w 560052"/>
                <a:gd name="connsiteY2355" fmla="*/ 658843 h 1493876"/>
                <a:gd name="connsiteX2356" fmla="*/ 343474 w 560052"/>
                <a:gd name="connsiteY2356" fmla="*/ 658843 h 1493876"/>
                <a:gd name="connsiteX2357" fmla="*/ 343474 w 560052"/>
                <a:gd name="connsiteY2357" fmla="*/ 660072 h 1493876"/>
                <a:gd name="connsiteX2358" fmla="*/ 344084 w 560052"/>
                <a:gd name="connsiteY2358" fmla="*/ 660072 h 1493876"/>
                <a:gd name="connsiteX2359" fmla="*/ 344084 w 560052"/>
                <a:gd name="connsiteY2359" fmla="*/ 661301 h 1493876"/>
                <a:gd name="connsiteX2360" fmla="*/ 342254 w 560052"/>
                <a:gd name="connsiteY2360" fmla="*/ 661301 h 1493876"/>
                <a:gd name="connsiteX2361" fmla="*/ 342254 w 560052"/>
                <a:gd name="connsiteY2361" fmla="*/ 660072 h 1493876"/>
                <a:gd name="connsiteX2362" fmla="*/ 341644 w 560052"/>
                <a:gd name="connsiteY2362" fmla="*/ 660072 h 1493876"/>
                <a:gd name="connsiteX2363" fmla="*/ 341644 w 560052"/>
                <a:gd name="connsiteY2363" fmla="*/ 658843 h 1493876"/>
                <a:gd name="connsiteX2364" fmla="*/ 339813 w 560052"/>
                <a:gd name="connsiteY2364" fmla="*/ 658843 h 1493876"/>
                <a:gd name="connsiteX2365" fmla="*/ 339813 w 560052"/>
                <a:gd name="connsiteY2365" fmla="*/ 659457 h 1493876"/>
                <a:gd name="connsiteX2366" fmla="*/ 340424 w 560052"/>
                <a:gd name="connsiteY2366" fmla="*/ 659457 h 1493876"/>
                <a:gd name="connsiteX2367" fmla="*/ 340424 w 560052"/>
                <a:gd name="connsiteY2367" fmla="*/ 662530 h 1493876"/>
                <a:gd name="connsiteX2368" fmla="*/ 338593 w 560052"/>
                <a:gd name="connsiteY2368" fmla="*/ 663759 h 1493876"/>
                <a:gd name="connsiteX2369" fmla="*/ 334933 w 560052"/>
                <a:gd name="connsiteY2369" fmla="*/ 663144 h 1493876"/>
                <a:gd name="connsiteX2370" fmla="*/ 334933 w 560052"/>
                <a:gd name="connsiteY2370" fmla="*/ 663759 h 1493876"/>
                <a:gd name="connsiteX2371" fmla="*/ 335543 w 560052"/>
                <a:gd name="connsiteY2371" fmla="*/ 663759 h 1493876"/>
                <a:gd name="connsiteX2372" fmla="*/ 335543 w 560052"/>
                <a:gd name="connsiteY2372" fmla="*/ 664373 h 1493876"/>
                <a:gd name="connsiteX2373" fmla="*/ 338593 w 560052"/>
                <a:gd name="connsiteY2373" fmla="*/ 664373 h 1493876"/>
                <a:gd name="connsiteX2374" fmla="*/ 338593 w 560052"/>
                <a:gd name="connsiteY2374" fmla="*/ 664987 h 1493876"/>
                <a:gd name="connsiteX2375" fmla="*/ 339203 w 560052"/>
                <a:gd name="connsiteY2375" fmla="*/ 664987 h 1493876"/>
                <a:gd name="connsiteX2376" fmla="*/ 339203 w 560052"/>
                <a:gd name="connsiteY2376" fmla="*/ 664373 h 1493876"/>
                <a:gd name="connsiteX2377" fmla="*/ 339813 w 560052"/>
                <a:gd name="connsiteY2377" fmla="*/ 664373 h 1493876"/>
                <a:gd name="connsiteX2378" fmla="*/ 339813 w 560052"/>
                <a:gd name="connsiteY2378" fmla="*/ 666216 h 1493876"/>
                <a:gd name="connsiteX2379" fmla="*/ 340424 w 560052"/>
                <a:gd name="connsiteY2379" fmla="*/ 666216 h 1493876"/>
                <a:gd name="connsiteX2380" fmla="*/ 340424 w 560052"/>
                <a:gd name="connsiteY2380" fmla="*/ 664987 h 1493876"/>
                <a:gd name="connsiteX2381" fmla="*/ 341644 w 560052"/>
                <a:gd name="connsiteY2381" fmla="*/ 664987 h 1493876"/>
                <a:gd name="connsiteX2382" fmla="*/ 343474 w 560052"/>
                <a:gd name="connsiteY2382" fmla="*/ 663759 h 1493876"/>
                <a:gd name="connsiteX2383" fmla="*/ 343474 w 560052"/>
                <a:gd name="connsiteY2383" fmla="*/ 663144 h 1493876"/>
                <a:gd name="connsiteX2384" fmla="*/ 348355 w 560052"/>
                <a:gd name="connsiteY2384" fmla="*/ 663144 h 1493876"/>
                <a:gd name="connsiteX2385" fmla="*/ 348355 w 560052"/>
                <a:gd name="connsiteY2385" fmla="*/ 663759 h 1493876"/>
                <a:gd name="connsiteX2386" fmla="*/ 350795 w 560052"/>
                <a:gd name="connsiteY2386" fmla="*/ 663759 h 1493876"/>
                <a:gd name="connsiteX2387" fmla="*/ 350795 w 560052"/>
                <a:gd name="connsiteY2387" fmla="*/ 664373 h 1493876"/>
                <a:gd name="connsiteX2388" fmla="*/ 351405 w 560052"/>
                <a:gd name="connsiteY2388" fmla="*/ 664373 h 1493876"/>
                <a:gd name="connsiteX2389" fmla="*/ 351405 w 560052"/>
                <a:gd name="connsiteY2389" fmla="*/ 666216 h 1493876"/>
                <a:gd name="connsiteX2390" fmla="*/ 352015 w 560052"/>
                <a:gd name="connsiteY2390" fmla="*/ 666216 h 1493876"/>
                <a:gd name="connsiteX2391" fmla="*/ 351405 w 560052"/>
                <a:gd name="connsiteY2391" fmla="*/ 667445 h 1493876"/>
                <a:gd name="connsiteX2392" fmla="*/ 350185 w 560052"/>
                <a:gd name="connsiteY2392" fmla="*/ 666216 h 1493876"/>
                <a:gd name="connsiteX2393" fmla="*/ 350795 w 560052"/>
                <a:gd name="connsiteY2393" fmla="*/ 666216 h 1493876"/>
                <a:gd name="connsiteX2394" fmla="*/ 350185 w 560052"/>
                <a:gd name="connsiteY2394" fmla="*/ 664987 h 1493876"/>
                <a:gd name="connsiteX2395" fmla="*/ 350185 w 560052"/>
                <a:gd name="connsiteY2395" fmla="*/ 666216 h 1493876"/>
                <a:gd name="connsiteX2396" fmla="*/ 350185 w 560052"/>
                <a:gd name="connsiteY2396" fmla="*/ 666831 h 1493876"/>
                <a:gd name="connsiteX2397" fmla="*/ 349575 w 560052"/>
                <a:gd name="connsiteY2397" fmla="*/ 666831 h 1493876"/>
                <a:gd name="connsiteX2398" fmla="*/ 349575 w 560052"/>
                <a:gd name="connsiteY2398" fmla="*/ 667445 h 1493876"/>
                <a:gd name="connsiteX2399" fmla="*/ 347744 w 560052"/>
                <a:gd name="connsiteY2399" fmla="*/ 667445 h 1493876"/>
                <a:gd name="connsiteX2400" fmla="*/ 347744 w 560052"/>
                <a:gd name="connsiteY2400" fmla="*/ 666831 h 1493876"/>
                <a:gd name="connsiteX2401" fmla="*/ 345914 w 560052"/>
                <a:gd name="connsiteY2401" fmla="*/ 666831 h 1493876"/>
                <a:gd name="connsiteX2402" fmla="*/ 344694 w 560052"/>
                <a:gd name="connsiteY2402" fmla="*/ 664987 h 1493876"/>
                <a:gd name="connsiteX2403" fmla="*/ 344694 w 560052"/>
                <a:gd name="connsiteY2403" fmla="*/ 667445 h 1493876"/>
                <a:gd name="connsiteX2404" fmla="*/ 344084 w 560052"/>
                <a:gd name="connsiteY2404" fmla="*/ 667445 h 1493876"/>
                <a:gd name="connsiteX2405" fmla="*/ 344084 w 560052"/>
                <a:gd name="connsiteY2405" fmla="*/ 668060 h 1493876"/>
                <a:gd name="connsiteX2406" fmla="*/ 343474 w 560052"/>
                <a:gd name="connsiteY2406" fmla="*/ 668060 h 1493876"/>
                <a:gd name="connsiteX2407" fmla="*/ 343474 w 560052"/>
                <a:gd name="connsiteY2407" fmla="*/ 669289 h 1493876"/>
                <a:gd name="connsiteX2408" fmla="*/ 344084 w 560052"/>
                <a:gd name="connsiteY2408" fmla="*/ 668060 h 1493876"/>
                <a:gd name="connsiteX2409" fmla="*/ 347134 w 560052"/>
                <a:gd name="connsiteY2409" fmla="*/ 668674 h 1493876"/>
                <a:gd name="connsiteX2410" fmla="*/ 347134 w 560052"/>
                <a:gd name="connsiteY2410" fmla="*/ 670517 h 1493876"/>
                <a:gd name="connsiteX2411" fmla="*/ 347744 w 560052"/>
                <a:gd name="connsiteY2411" fmla="*/ 670517 h 1493876"/>
                <a:gd name="connsiteX2412" fmla="*/ 347744 w 560052"/>
                <a:gd name="connsiteY2412" fmla="*/ 669289 h 1493876"/>
                <a:gd name="connsiteX2413" fmla="*/ 348355 w 560052"/>
                <a:gd name="connsiteY2413" fmla="*/ 669289 h 1493876"/>
                <a:gd name="connsiteX2414" fmla="*/ 348355 w 560052"/>
                <a:gd name="connsiteY2414" fmla="*/ 668674 h 1493876"/>
                <a:gd name="connsiteX2415" fmla="*/ 349575 w 560052"/>
                <a:gd name="connsiteY2415" fmla="*/ 668674 h 1493876"/>
                <a:gd name="connsiteX2416" fmla="*/ 349575 w 560052"/>
                <a:gd name="connsiteY2416" fmla="*/ 669289 h 1493876"/>
                <a:gd name="connsiteX2417" fmla="*/ 350185 w 560052"/>
                <a:gd name="connsiteY2417" fmla="*/ 669289 h 1493876"/>
                <a:gd name="connsiteX2418" fmla="*/ 350185 w 560052"/>
                <a:gd name="connsiteY2418" fmla="*/ 672361 h 1493876"/>
                <a:gd name="connsiteX2419" fmla="*/ 349575 w 560052"/>
                <a:gd name="connsiteY2419" fmla="*/ 672361 h 1493876"/>
                <a:gd name="connsiteX2420" fmla="*/ 349575 w 560052"/>
                <a:gd name="connsiteY2420" fmla="*/ 672975 h 1493876"/>
                <a:gd name="connsiteX2421" fmla="*/ 348355 w 560052"/>
                <a:gd name="connsiteY2421" fmla="*/ 672975 h 1493876"/>
                <a:gd name="connsiteX2422" fmla="*/ 348355 w 560052"/>
                <a:gd name="connsiteY2422" fmla="*/ 672361 h 1493876"/>
                <a:gd name="connsiteX2423" fmla="*/ 347744 w 560052"/>
                <a:gd name="connsiteY2423" fmla="*/ 672361 h 1493876"/>
                <a:gd name="connsiteX2424" fmla="*/ 347744 w 560052"/>
                <a:gd name="connsiteY2424" fmla="*/ 672975 h 1493876"/>
                <a:gd name="connsiteX2425" fmla="*/ 345914 w 560052"/>
                <a:gd name="connsiteY2425" fmla="*/ 672975 h 1493876"/>
                <a:gd name="connsiteX2426" fmla="*/ 345914 w 560052"/>
                <a:gd name="connsiteY2426" fmla="*/ 672361 h 1493876"/>
                <a:gd name="connsiteX2427" fmla="*/ 344694 w 560052"/>
                <a:gd name="connsiteY2427" fmla="*/ 672361 h 1493876"/>
                <a:gd name="connsiteX2428" fmla="*/ 344694 w 560052"/>
                <a:gd name="connsiteY2428" fmla="*/ 672975 h 1493876"/>
                <a:gd name="connsiteX2429" fmla="*/ 345914 w 560052"/>
                <a:gd name="connsiteY2429" fmla="*/ 672975 h 1493876"/>
                <a:gd name="connsiteX2430" fmla="*/ 345914 w 560052"/>
                <a:gd name="connsiteY2430" fmla="*/ 674204 h 1493876"/>
                <a:gd name="connsiteX2431" fmla="*/ 347134 w 560052"/>
                <a:gd name="connsiteY2431" fmla="*/ 674204 h 1493876"/>
                <a:gd name="connsiteX2432" fmla="*/ 347134 w 560052"/>
                <a:gd name="connsiteY2432" fmla="*/ 674819 h 1493876"/>
                <a:gd name="connsiteX2433" fmla="*/ 348355 w 560052"/>
                <a:gd name="connsiteY2433" fmla="*/ 674819 h 1493876"/>
                <a:gd name="connsiteX2434" fmla="*/ 348355 w 560052"/>
                <a:gd name="connsiteY2434" fmla="*/ 675433 h 1493876"/>
                <a:gd name="connsiteX2435" fmla="*/ 347744 w 560052"/>
                <a:gd name="connsiteY2435" fmla="*/ 675433 h 1493876"/>
                <a:gd name="connsiteX2436" fmla="*/ 347744 w 560052"/>
                <a:gd name="connsiteY2436" fmla="*/ 676047 h 1493876"/>
                <a:gd name="connsiteX2437" fmla="*/ 348355 w 560052"/>
                <a:gd name="connsiteY2437" fmla="*/ 676047 h 1493876"/>
                <a:gd name="connsiteX2438" fmla="*/ 348355 w 560052"/>
                <a:gd name="connsiteY2438" fmla="*/ 676662 h 1493876"/>
                <a:gd name="connsiteX2439" fmla="*/ 347744 w 560052"/>
                <a:gd name="connsiteY2439" fmla="*/ 676662 h 1493876"/>
                <a:gd name="connsiteX2440" fmla="*/ 347744 w 560052"/>
                <a:gd name="connsiteY2440" fmla="*/ 677276 h 1493876"/>
                <a:gd name="connsiteX2441" fmla="*/ 345914 w 560052"/>
                <a:gd name="connsiteY2441" fmla="*/ 677276 h 1493876"/>
                <a:gd name="connsiteX2442" fmla="*/ 345914 w 560052"/>
                <a:gd name="connsiteY2442" fmla="*/ 678505 h 1493876"/>
                <a:gd name="connsiteX2443" fmla="*/ 347134 w 560052"/>
                <a:gd name="connsiteY2443" fmla="*/ 678505 h 1493876"/>
                <a:gd name="connsiteX2444" fmla="*/ 347134 w 560052"/>
                <a:gd name="connsiteY2444" fmla="*/ 679120 h 1493876"/>
                <a:gd name="connsiteX2445" fmla="*/ 345914 w 560052"/>
                <a:gd name="connsiteY2445" fmla="*/ 679120 h 1493876"/>
                <a:gd name="connsiteX2446" fmla="*/ 345914 w 560052"/>
                <a:gd name="connsiteY2446" fmla="*/ 679734 h 1493876"/>
                <a:gd name="connsiteX2447" fmla="*/ 344694 w 560052"/>
                <a:gd name="connsiteY2447" fmla="*/ 679734 h 1493876"/>
                <a:gd name="connsiteX2448" fmla="*/ 344694 w 560052"/>
                <a:gd name="connsiteY2448" fmla="*/ 680349 h 1493876"/>
                <a:gd name="connsiteX2449" fmla="*/ 344084 w 560052"/>
                <a:gd name="connsiteY2449" fmla="*/ 680349 h 1493876"/>
                <a:gd name="connsiteX2450" fmla="*/ 344084 w 560052"/>
                <a:gd name="connsiteY2450" fmla="*/ 680963 h 1493876"/>
                <a:gd name="connsiteX2451" fmla="*/ 342254 w 560052"/>
                <a:gd name="connsiteY2451" fmla="*/ 680963 h 1493876"/>
                <a:gd name="connsiteX2452" fmla="*/ 342254 w 560052"/>
                <a:gd name="connsiteY2452" fmla="*/ 679120 h 1493876"/>
                <a:gd name="connsiteX2453" fmla="*/ 341644 w 560052"/>
                <a:gd name="connsiteY2453" fmla="*/ 679120 h 1493876"/>
                <a:gd name="connsiteX2454" fmla="*/ 341644 w 560052"/>
                <a:gd name="connsiteY2454" fmla="*/ 677276 h 1493876"/>
                <a:gd name="connsiteX2455" fmla="*/ 340424 w 560052"/>
                <a:gd name="connsiteY2455" fmla="*/ 677276 h 1493876"/>
                <a:gd name="connsiteX2456" fmla="*/ 339813 w 560052"/>
                <a:gd name="connsiteY2456" fmla="*/ 674819 h 1493876"/>
                <a:gd name="connsiteX2457" fmla="*/ 340424 w 560052"/>
                <a:gd name="connsiteY2457" fmla="*/ 674819 h 1493876"/>
                <a:gd name="connsiteX2458" fmla="*/ 340424 w 560052"/>
                <a:gd name="connsiteY2458" fmla="*/ 674204 h 1493876"/>
                <a:gd name="connsiteX2459" fmla="*/ 339813 w 560052"/>
                <a:gd name="connsiteY2459" fmla="*/ 674204 h 1493876"/>
                <a:gd name="connsiteX2460" fmla="*/ 339813 w 560052"/>
                <a:gd name="connsiteY2460" fmla="*/ 674819 h 1493876"/>
                <a:gd name="connsiteX2461" fmla="*/ 338593 w 560052"/>
                <a:gd name="connsiteY2461" fmla="*/ 674819 h 1493876"/>
                <a:gd name="connsiteX2462" fmla="*/ 338593 w 560052"/>
                <a:gd name="connsiteY2462" fmla="*/ 675433 h 1493876"/>
                <a:gd name="connsiteX2463" fmla="*/ 337983 w 560052"/>
                <a:gd name="connsiteY2463" fmla="*/ 675433 h 1493876"/>
                <a:gd name="connsiteX2464" fmla="*/ 337983 w 560052"/>
                <a:gd name="connsiteY2464" fmla="*/ 676047 h 1493876"/>
                <a:gd name="connsiteX2465" fmla="*/ 336763 w 560052"/>
                <a:gd name="connsiteY2465" fmla="*/ 676047 h 1493876"/>
                <a:gd name="connsiteX2466" fmla="*/ 336763 w 560052"/>
                <a:gd name="connsiteY2466" fmla="*/ 676662 h 1493876"/>
                <a:gd name="connsiteX2467" fmla="*/ 336153 w 560052"/>
                <a:gd name="connsiteY2467" fmla="*/ 676662 h 1493876"/>
                <a:gd name="connsiteX2468" fmla="*/ 336763 w 560052"/>
                <a:gd name="connsiteY2468" fmla="*/ 677276 h 1493876"/>
                <a:gd name="connsiteX2469" fmla="*/ 336153 w 560052"/>
                <a:gd name="connsiteY2469" fmla="*/ 677276 h 1493876"/>
                <a:gd name="connsiteX2470" fmla="*/ 336153 w 560052"/>
                <a:gd name="connsiteY2470" fmla="*/ 679734 h 1493876"/>
                <a:gd name="connsiteX2471" fmla="*/ 336763 w 560052"/>
                <a:gd name="connsiteY2471" fmla="*/ 679734 h 1493876"/>
                <a:gd name="connsiteX2472" fmla="*/ 336153 w 560052"/>
                <a:gd name="connsiteY2472" fmla="*/ 682192 h 1493876"/>
                <a:gd name="connsiteX2473" fmla="*/ 336763 w 560052"/>
                <a:gd name="connsiteY2473" fmla="*/ 682192 h 1493876"/>
                <a:gd name="connsiteX2474" fmla="*/ 336763 w 560052"/>
                <a:gd name="connsiteY2474" fmla="*/ 682806 h 1493876"/>
                <a:gd name="connsiteX2475" fmla="*/ 337983 w 560052"/>
                <a:gd name="connsiteY2475" fmla="*/ 682806 h 1493876"/>
                <a:gd name="connsiteX2476" fmla="*/ 339813 w 560052"/>
                <a:gd name="connsiteY2476" fmla="*/ 680349 h 1493876"/>
                <a:gd name="connsiteX2477" fmla="*/ 339813 w 560052"/>
                <a:gd name="connsiteY2477" fmla="*/ 679734 h 1493876"/>
                <a:gd name="connsiteX2478" fmla="*/ 340424 w 560052"/>
                <a:gd name="connsiteY2478" fmla="*/ 679734 h 1493876"/>
                <a:gd name="connsiteX2479" fmla="*/ 339813 w 560052"/>
                <a:gd name="connsiteY2479" fmla="*/ 684035 h 1493876"/>
                <a:gd name="connsiteX2480" fmla="*/ 339203 w 560052"/>
                <a:gd name="connsiteY2480" fmla="*/ 684035 h 1493876"/>
                <a:gd name="connsiteX2481" fmla="*/ 339203 w 560052"/>
                <a:gd name="connsiteY2481" fmla="*/ 684650 h 1493876"/>
                <a:gd name="connsiteX2482" fmla="*/ 338593 w 560052"/>
                <a:gd name="connsiteY2482" fmla="*/ 684650 h 1493876"/>
                <a:gd name="connsiteX2483" fmla="*/ 338593 w 560052"/>
                <a:gd name="connsiteY2483" fmla="*/ 686493 h 1493876"/>
                <a:gd name="connsiteX2484" fmla="*/ 336153 w 560052"/>
                <a:gd name="connsiteY2484" fmla="*/ 687108 h 1493876"/>
                <a:gd name="connsiteX2485" fmla="*/ 335543 w 560052"/>
                <a:gd name="connsiteY2485" fmla="*/ 686493 h 1493876"/>
                <a:gd name="connsiteX2486" fmla="*/ 336153 w 560052"/>
                <a:gd name="connsiteY2486" fmla="*/ 686493 h 1493876"/>
                <a:gd name="connsiteX2487" fmla="*/ 336153 w 560052"/>
                <a:gd name="connsiteY2487" fmla="*/ 683421 h 1493876"/>
                <a:gd name="connsiteX2488" fmla="*/ 335543 w 560052"/>
                <a:gd name="connsiteY2488" fmla="*/ 683421 h 1493876"/>
                <a:gd name="connsiteX2489" fmla="*/ 335543 w 560052"/>
                <a:gd name="connsiteY2489" fmla="*/ 684650 h 1493876"/>
                <a:gd name="connsiteX2490" fmla="*/ 334933 w 560052"/>
                <a:gd name="connsiteY2490" fmla="*/ 684650 h 1493876"/>
                <a:gd name="connsiteX2491" fmla="*/ 334933 w 560052"/>
                <a:gd name="connsiteY2491" fmla="*/ 688336 h 1493876"/>
                <a:gd name="connsiteX2492" fmla="*/ 334323 w 560052"/>
                <a:gd name="connsiteY2492" fmla="*/ 688336 h 1493876"/>
                <a:gd name="connsiteX2493" fmla="*/ 334323 w 560052"/>
                <a:gd name="connsiteY2493" fmla="*/ 688951 h 1493876"/>
                <a:gd name="connsiteX2494" fmla="*/ 333103 w 560052"/>
                <a:gd name="connsiteY2494" fmla="*/ 688951 h 1493876"/>
                <a:gd name="connsiteX2495" fmla="*/ 333103 w 560052"/>
                <a:gd name="connsiteY2495" fmla="*/ 690180 h 1493876"/>
                <a:gd name="connsiteX2496" fmla="*/ 332493 w 560052"/>
                <a:gd name="connsiteY2496" fmla="*/ 690180 h 1493876"/>
                <a:gd name="connsiteX2497" fmla="*/ 332493 w 560052"/>
                <a:gd name="connsiteY2497" fmla="*/ 688951 h 1493876"/>
                <a:gd name="connsiteX2498" fmla="*/ 331882 w 560052"/>
                <a:gd name="connsiteY2498" fmla="*/ 688951 h 1493876"/>
                <a:gd name="connsiteX2499" fmla="*/ 331882 w 560052"/>
                <a:gd name="connsiteY2499" fmla="*/ 688336 h 1493876"/>
                <a:gd name="connsiteX2500" fmla="*/ 330662 w 560052"/>
                <a:gd name="connsiteY2500" fmla="*/ 688336 h 1493876"/>
                <a:gd name="connsiteX2501" fmla="*/ 330662 w 560052"/>
                <a:gd name="connsiteY2501" fmla="*/ 687722 h 1493876"/>
                <a:gd name="connsiteX2502" fmla="*/ 331882 w 560052"/>
                <a:gd name="connsiteY2502" fmla="*/ 687722 h 1493876"/>
                <a:gd name="connsiteX2503" fmla="*/ 331272 w 560052"/>
                <a:gd name="connsiteY2503" fmla="*/ 686493 h 1493876"/>
                <a:gd name="connsiteX2504" fmla="*/ 330662 w 560052"/>
                <a:gd name="connsiteY2504" fmla="*/ 686493 h 1493876"/>
                <a:gd name="connsiteX2505" fmla="*/ 330662 w 560052"/>
                <a:gd name="connsiteY2505" fmla="*/ 687108 h 1493876"/>
                <a:gd name="connsiteX2506" fmla="*/ 327002 w 560052"/>
                <a:gd name="connsiteY2506" fmla="*/ 687108 h 1493876"/>
                <a:gd name="connsiteX2507" fmla="*/ 327002 w 560052"/>
                <a:gd name="connsiteY2507" fmla="*/ 686493 h 1493876"/>
                <a:gd name="connsiteX2508" fmla="*/ 326392 w 560052"/>
                <a:gd name="connsiteY2508" fmla="*/ 686493 h 1493876"/>
                <a:gd name="connsiteX2509" fmla="*/ 326392 w 560052"/>
                <a:gd name="connsiteY2509" fmla="*/ 687108 h 1493876"/>
                <a:gd name="connsiteX2510" fmla="*/ 325172 w 560052"/>
                <a:gd name="connsiteY2510" fmla="*/ 687108 h 1493876"/>
                <a:gd name="connsiteX2511" fmla="*/ 325172 w 560052"/>
                <a:gd name="connsiteY2511" fmla="*/ 687722 h 1493876"/>
                <a:gd name="connsiteX2512" fmla="*/ 324561 w 560052"/>
                <a:gd name="connsiteY2512" fmla="*/ 687722 h 1493876"/>
                <a:gd name="connsiteX2513" fmla="*/ 324561 w 560052"/>
                <a:gd name="connsiteY2513" fmla="*/ 686493 h 1493876"/>
                <a:gd name="connsiteX2514" fmla="*/ 323951 w 560052"/>
                <a:gd name="connsiteY2514" fmla="*/ 686493 h 1493876"/>
                <a:gd name="connsiteX2515" fmla="*/ 323951 w 560052"/>
                <a:gd name="connsiteY2515" fmla="*/ 684650 h 1493876"/>
                <a:gd name="connsiteX2516" fmla="*/ 323341 w 560052"/>
                <a:gd name="connsiteY2516" fmla="*/ 684650 h 1493876"/>
                <a:gd name="connsiteX2517" fmla="*/ 323341 w 560052"/>
                <a:gd name="connsiteY2517" fmla="*/ 684035 h 1493876"/>
                <a:gd name="connsiteX2518" fmla="*/ 322731 w 560052"/>
                <a:gd name="connsiteY2518" fmla="*/ 684035 h 1493876"/>
                <a:gd name="connsiteX2519" fmla="*/ 323341 w 560052"/>
                <a:gd name="connsiteY2519" fmla="*/ 683421 h 1493876"/>
                <a:gd name="connsiteX2520" fmla="*/ 322731 w 560052"/>
                <a:gd name="connsiteY2520" fmla="*/ 683421 h 1493876"/>
                <a:gd name="connsiteX2521" fmla="*/ 322731 w 560052"/>
                <a:gd name="connsiteY2521" fmla="*/ 680349 h 1493876"/>
                <a:gd name="connsiteX2522" fmla="*/ 322121 w 560052"/>
                <a:gd name="connsiteY2522" fmla="*/ 680349 h 1493876"/>
                <a:gd name="connsiteX2523" fmla="*/ 322121 w 560052"/>
                <a:gd name="connsiteY2523" fmla="*/ 676662 h 1493876"/>
                <a:gd name="connsiteX2524" fmla="*/ 322731 w 560052"/>
                <a:gd name="connsiteY2524" fmla="*/ 676662 h 1493876"/>
                <a:gd name="connsiteX2525" fmla="*/ 322731 w 560052"/>
                <a:gd name="connsiteY2525" fmla="*/ 676047 h 1493876"/>
                <a:gd name="connsiteX2526" fmla="*/ 322121 w 560052"/>
                <a:gd name="connsiteY2526" fmla="*/ 676047 h 1493876"/>
                <a:gd name="connsiteX2527" fmla="*/ 322731 w 560052"/>
                <a:gd name="connsiteY2527" fmla="*/ 675433 h 1493876"/>
                <a:gd name="connsiteX2528" fmla="*/ 322121 w 560052"/>
                <a:gd name="connsiteY2528" fmla="*/ 675433 h 1493876"/>
                <a:gd name="connsiteX2529" fmla="*/ 322121 w 560052"/>
                <a:gd name="connsiteY2529" fmla="*/ 674204 h 1493876"/>
                <a:gd name="connsiteX2530" fmla="*/ 320901 w 560052"/>
                <a:gd name="connsiteY2530" fmla="*/ 675433 h 1493876"/>
                <a:gd name="connsiteX2531" fmla="*/ 319681 w 560052"/>
                <a:gd name="connsiteY2531" fmla="*/ 675433 h 1493876"/>
                <a:gd name="connsiteX2532" fmla="*/ 319681 w 560052"/>
                <a:gd name="connsiteY2532" fmla="*/ 674819 h 1493876"/>
                <a:gd name="connsiteX2533" fmla="*/ 319071 w 560052"/>
                <a:gd name="connsiteY2533" fmla="*/ 674819 h 1493876"/>
                <a:gd name="connsiteX2534" fmla="*/ 319071 w 560052"/>
                <a:gd name="connsiteY2534" fmla="*/ 672361 h 1493876"/>
                <a:gd name="connsiteX2535" fmla="*/ 318461 w 560052"/>
                <a:gd name="connsiteY2535" fmla="*/ 672361 h 1493876"/>
                <a:gd name="connsiteX2536" fmla="*/ 318461 w 560052"/>
                <a:gd name="connsiteY2536" fmla="*/ 671746 h 1493876"/>
                <a:gd name="connsiteX2537" fmla="*/ 317241 w 560052"/>
                <a:gd name="connsiteY2537" fmla="*/ 671746 h 1493876"/>
                <a:gd name="connsiteX2538" fmla="*/ 317241 w 560052"/>
                <a:gd name="connsiteY2538" fmla="*/ 671132 h 1493876"/>
                <a:gd name="connsiteX2539" fmla="*/ 316630 w 560052"/>
                <a:gd name="connsiteY2539" fmla="*/ 671132 h 1493876"/>
                <a:gd name="connsiteX2540" fmla="*/ 316630 w 560052"/>
                <a:gd name="connsiteY2540" fmla="*/ 670517 h 1493876"/>
                <a:gd name="connsiteX2541" fmla="*/ 315410 w 560052"/>
                <a:gd name="connsiteY2541" fmla="*/ 670517 h 1493876"/>
                <a:gd name="connsiteX2542" fmla="*/ 315410 w 560052"/>
                <a:gd name="connsiteY2542" fmla="*/ 669289 h 1493876"/>
                <a:gd name="connsiteX2543" fmla="*/ 316020 w 560052"/>
                <a:gd name="connsiteY2543" fmla="*/ 669289 h 1493876"/>
                <a:gd name="connsiteX2544" fmla="*/ 316020 w 560052"/>
                <a:gd name="connsiteY2544" fmla="*/ 668674 h 1493876"/>
                <a:gd name="connsiteX2545" fmla="*/ 315410 w 560052"/>
                <a:gd name="connsiteY2545" fmla="*/ 668674 h 1493876"/>
                <a:gd name="connsiteX2546" fmla="*/ 315410 w 560052"/>
                <a:gd name="connsiteY2546" fmla="*/ 668060 h 1493876"/>
                <a:gd name="connsiteX2547" fmla="*/ 314800 w 560052"/>
                <a:gd name="connsiteY2547" fmla="*/ 668060 h 1493876"/>
                <a:gd name="connsiteX2548" fmla="*/ 314800 w 560052"/>
                <a:gd name="connsiteY2548" fmla="*/ 667445 h 1493876"/>
                <a:gd name="connsiteX2549" fmla="*/ 315410 w 560052"/>
                <a:gd name="connsiteY2549" fmla="*/ 667445 h 1493876"/>
                <a:gd name="connsiteX2550" fmla="*/ 315410 w 560052"/>
                <a:gd name="connsiteY2550" fmla="*/ 666831 h 1493876"/>
                <a:gd name="connsiteX2551" fmla="*/ 316630 w 560052"/>
                <a:gd name="connsiteY2551" fmla="*/ 666831 h 1493876"/>
                <a:gd name="connsiteX2552" fmla="*/ 316630 w 560052"/>
                <a:gd name="connsiteY2552" fmla="*/ 666216 h 1493876"/>
                <a:gd name="connsiteX2553" fmla="*/ 314800 w 560052"/>
                <a:gd name="connsiteY2553" fmla="*/ 661301 h 1493876"/>
                <a:gd name="connsiteX2554" fmla="*/ 313580 w 560052"/>
                <a:gd name="connsiteY2554" fmla="*/ 661301 h 1493876"/>
                <a:gd name="connsiteX2555" fmla="*/ 312970 w 560052"/>
                <a:gd name="connsiteY2555" fmla="*/ 656385 h 1493876"/>
                <a:gd name="connsiteX2556" fmla="*/ 312360 w 560052"/>
                <a:gd name="connsiteY2556" fmla="*/ 656385 h 1493876"/>
                <a:gd name="connsiteX2557" fmla="*/ 312360 w 560052"/>
                <a:gd name="connsiteY2557" fmla="*/ 660686 h 1493876"/>
                <a:gd name="connsiteX2558" fmla="*/ 312970 w 560052"/>
                <a:gd name="connsiteY2558" fmla="*/ 660686 h 1493876"/>
                <a:gd name="connsiteX2559" fmla="*/ 314800 w 560052"/>
                <a:gd name="connsiteY2559" fmla="*/ 663144 h 1493876"/>
                <a:gd name="connsiteX2560" fmla="*/ 312970 w 560052"/>
                <a:gd name="connsiteY2560" fmla="*/ 663144 h 1493876"/>
                <a:gd name="connsiteX2561" fmla="*/ 312970 w 560052"/>
                <a:gd name="connsiteY2561" fmla="*/ 662530 h 1493876"/>
                <a:gd name="connsiteX2562" fmla="*/ 312360 w 560052"/>
                <a:gd name="connsiteY2562" fmla="*/ 662530 h 1493876"/>
                <a:gd name="connsiteX2563" fmla="*/ 312360 w 560052"/>
                <a:gd name="connsiteY2563" fmla="*/ 663144 h 1493876"/>
                <a:gd name="connsiteX2564" fmla="*/ 313580 w 560052"/>
                <a:gd name="connsiteY2564" fmla="*/ 668060 h 1493876"/>
                <a:gd name="connsiteX2565" fmla="*/ 312970 w 560052"/>
                <a:gd name="connsiteY2565" fmla="*/ 668060 h 1493876"/>
                <a:gd name="connsiteX2566" fmla="*/ 312970 w 560052"/>
                <a:gd name="connsiteY2566" fmla="*/ 669289 h 1493876"/>
                <a:gd name="connsiteX2567" fmla="*/ 312360 w 560052"/>
                <a:gd name="connsiteY2567" fmla="*/ 669289 h 1493876"/>
                <a:gd name="connsiteX2568" fmla="*/ 312360 w 560052"/>
                <a:gd name="connsiteY2568" fmla="*/ 668674 h 1493876"/>
                <a:gd name="connsiteX2569" fmla="*/ 311750 w 560052"/>
                <a:gd name="connsiteY2569" fmla="*/ 668674 h 1493876"/>
                <a:gd name="connsiteX2570" fmla="*/ 311750 w 560052"/>
                <a:gd name="connsiteY2570" fmla="*/ 668060 h 1493876"/>
                <a:gd name="connsiteX2571" fmla="*/ 311140 w 560052"/>
                <a:gd name="connsiteY2571" fmla="*/ 668060 h 1493876"/>
                <a:gd name="connsiteX2572" fmla="*/ 311140 w 560052"/>
                <a:gd name="connsiteY2572" fmla="*/ 667445 h 1493876"/>
                <a:gd name="connsiteX2573" fmla="*/ 310530 w 560052"/>
                <a:gd name="connsiteY2573" fmla="*/ 667445 h 1493876"/>
                <a:gd name="connsiteX2574" fmla="*/ 310530 w 560052"/>
                <a:gd name="connsiteY2574" fmla="*/ 669289 h 1493876"/>
                <a:gd name="connsiteX2575" fmla="*/ 311750 w 560052"/>
                <a:gd name="connsiteY2575" fmla="*/ 669289 h 1493876"/>
                <a:gd name="connsiteX2576" fmla="*/ 311750 w 560052"/>
                <a:gd name="connsiteY2576" fmla="*/ 670517 h 1493876"/>
                <a:gd name="connsiteX2577" fmla="*/ 313580 w 560052"/>
                <a:gd name="connsiteY2577" fmla="*/ 670517 h 1493876"/>
                <a:gd name="connsiteX2578" fmla="*/ 313580 w 560052"/>
                <a:gd name="connsiteY2578" fmla="*/ 671746 h 1493876"/>
                <a:gd name="connsiteX2579" fmla="*/ 314800 w 560052"/>
                <a:gd name="connsiteY2579" fmla="*/ 671746 h 1493876"/>
                <a:gd name="connsiteX2580" fmla="*/ 314800 w 560052"/>
                <a:gd name="connsiteY2580" fmla="*/ 672361 h 1493876"/>
                <a:gd name="connsiteX2581" fmla="*/ 315410 w 560052"/>
                <a:gd name="connsiteY2581" fmla="*/ 672361 h 1493876"/>
                <a:gd name="connsiteX2582" fmla="*/ 315410 w 560052"/>
                <a:gd name="connsiteY2582" fmla="*/ 672975 h 1493876"/>
                <a:gd name="connsiteX2583" fmla="*/ 317241 w 560052"/>
                <a:gd name="connsiteY2583" fmla="*/ 672975 h 1493876"/>
                <a:gd name="connsiteX2584" fmla="*/ 318461 w 560052"/>
                <a:gd name="connsiteY2584" fmla="*/ 676047 h 1493876"/>
                <a:gd name="connsiteX2585" fmla="*/ 319071 w 560052"/>
                <a:gd name="connsiteY2585" fmla="*/ 676047 h 1493876"/>
                <a:gd name="connsiteX2586" fmla="*/ 319071 w 560052"/>
                <a:gd name="connsiteY2586" fmla="*/ 676662 h 1493876"/>
                <a:gd name="connsiteX2587" fmla="*/ 320901 w 560052"/>
                <a:gd name="connsiteY2587" fmla="*/ 676662 h 1493876"/>
                <a:gd name="connsiteX2588" fmla="*/ 320901 w 560052"/>
                <a:gd name="connsiteY2588" fmla="*/ 677276 h 1493876"/>
                <a:gd name="connsiteX2589" fmla="*/ 320291 w 560052"/>
                <a:gd name="connsiteY2589" fmla="*/ 677276 h 1493876"/>
                <a:gd name="connsiteX2590" fmla="*/ 320291 w 560052"/>
                <a:gd name="connsiteY2590" fmla="*/ 678505 h 1493876"/>
                <a:gd name="connsiteX2591" fmla="*/ 320901 w 560052"/>
                <a:gd name="connsiteY2591" fmla="*/ 678505 h 1493876"/>
                <a:gd name="connsiteX2592" fmla="*/ 320901 w 560052"/>
                <a:gd name="connsiteY2592" fmla="*/ 679120 h 1493876"/>
                <a:gd name="connsiteX2593" fmla="*/ 320291 w 560052"/>
                <a:gd name="connsiteY2593" fmla="*/ 679120 h 1493876"/>
                <a:gd name="connsiteX2594" fmla="*/ 320291 w 560052"/>
                <a:gd name="connsiteY2594" fmla="*/ 680963 h 1493876"/>
                <a:gd name="connsiteX2595" fmla="*/ 322121 w 560052"/>
                <a:gd name="connsiteY2595" fmla="*/ 680963 h 1493876"/>
                <a:gd name="connsiteX2596" fmla="*/ 322121 w 560052"/>
                <a:gd name="connsiteY2596" fmla="*/ 682192 h 1493876"/>
                <a:gd name="connsiteX2597" fmla="*/ 320901 w 560052"/>
                <a:gd name="connsiteY2597" fmla="*/ 682192 h 1493876"/>
                <a:gd name="connsiteX2598" fmla="*/ 322121 w 560052"/>
                <a:gd name="connsiteY2598" fmla="*/ 684035 h 1493876"/>
                <a:gd name="connsiteX2599" fmla="*/ 320291 w 560052"/>
                <a:gd name="connsiteY2599" fmla="*/ 684035 h 1493876"/>
                <a:gd name="connsiteX2600" fmla="*/ 320291 w 560052"/>
                <a:gd name="connsiteY2600" fmla="*/ 685879 h 1493876"/>
                <a:gd name="connsiteX2601" fmla="*/ 320901 w 560052"/>
                <a:gd name="connsiteY2601" fmla="*/ 685879 h 1493876"/>
                <a:gd name="connsiteX2602" fmla="*/ 320901 w 560052"/>
                <a:gd name="connsiteY2602" fmla="*/ 686493 h 1493876"/>
                <a:gd name="connsiteX2603" fmla="*/ 322121 w 560052"/>
                <a:gd name="connsiteY2603" fmla="*/ 686493 h 1493876"/>
                <a:gd name="connsiteX2604" fmla="*/ 322121 w 560052"/>
                <a:gd name="connsiteY2604" fmla="*/ 687108 h 1493876"/>
                <a:gd name="connsiteX2605" fmla="*/ 323341 w 560052"/>
                <a:gd name="connsiteY2605" fmla="*/ 687108 h 1493876"/>
                <a:gd name="connsiteX2606" fmla="*/ 323341 w 560052"/>
                <a:gd name="connsiteY2606" fmla="*/ 687722 h 1493876"/>
                <a:gd name="connsiteX2607" fmla="*/ 323951 w 560052"/>
                <a:gd name="connsiteY2607" fmla="*/ 687722 h 1493876"/>
                <a:gd name="connsiteX2608" fmla="*/ 323951 w 560052"/>
                <a:gd name="connsiteY2608" fmla="*/ 688951 h 1493876"/>
                <a:gd name="connsiteX2609" fmla="*/ 324561 w 560052"/>
                <a:gd name="connsiteY2609" fmla="*/ 688951 h 1493876"/>
                <a:gd name="connsiteX2610" fmla="*/ 324561 w 560052"/>
                <a:gd name="connsiteY2610" fmla="*/ 690794 h 1493876"/>
                <a:gd name="connsiteX2611" fmla="*/ 325172 w 560052"/>
                <a:gd name="connsiteY2611" fmla="*/ 690794 h 1493876"/>
                <a:gd name="connsiteX2612" fmla="*/ 325172 w 560052"/>
                <a:gd name="connsiteY2612" fmla="*/ 692023 h 1493876"/>
                <a:gd name="connsiteX2613" fmla="*/ 326392 w 560052"/>
                <a:gd name="connsiteY2613" fmla="*/ 692023 h 1493876"/>
                <a:gd name="connsiteX2614" fmla="*/ 326392 w 560052"/>
                <a:gd name="connsiteY2614" fmla="*/ 692638 h 1493876"/>
                <a:gd name="connsiteX2615" fmla="*/ 327002 w 560052"/>
                <a:gd name="connsiteY2615" fmla="*/ 692638 h 1493876"/>
                <a:gd name="connsiteX2616" fmla="*/ 327002 w 560052"/>
                <a:gd name="connsiteY2616" fmla="*/ 693866 h 1493876"/>
                <a:gd name="connsiteX2617" fmla="*/ 326392 w 560052"/>
                <a:gd name="connsiteY2617" fmla="*/ 693866 h 1493876"/>
                <a:gd name="connsiteX2618" fmla="*/ 326392 w 560052"/>
                <a:gd name="connsiteY2618" fmla="*/ 694481 h 1493876"/>
                <a:gd name="connsiteX2619" fmla="*/ 325172 w 560052"/>
                <a:gd name="connsiteY2619" fmla="*/ 694481 h 1493876"/>
                <a:gd name="connsiteX2620" fmla="*/ 325172 w 560052"/>
                <a:gd name="connsiteY2620" fmla="*/ 695095 h 1493876"/>
                <a:gd name="connsiteX2621" fmla="*/ 326392 w 560052"/>
                <a:gd name="connsiteY2621" fmla="*/ 695095 h 1493876"/>
                <a:gd name="connsiteX2622" fmla="*/ 326392 w 560052"/>
                <a:gd name="connsiteY2622" fmla="*/ 695710 h 1493876"/>
                <a:gd name="connsiteX2623" fmla="*/ 327612 w 560052"/>
                <a:gd name="connsiteY2623" fmla="*/ 695710 h 1493876"/>
                <a:gd name="connsiteX2624" fmla="*/ 328222 w 560052"/>
                <a:gd name="connsiteY2624" fmla="*/ 698168 h 1493876"/>
                <a:gd name="connsiteX2625" fmla="*/ 327612 w 560052"/>
                <a:gd name="connsiteY2625" fmla="*/ 698168 h 1493876"/>
                <a:gd name="connsiteX2626" fmla="*/ 327612 w 560052"/>
                <a:gd name="connsiteY2626" fmla="*/ 701854 h 1493876"/>
                <a:gd name="connsiteX2627" fmla="*/ 328222 w 560052"/>
                <a:gd name="connsiteY2627" fmla="*/ 700625 h 1493876"/>
                <a:gd name="connsiteX2628" fmla="*/ 328222 w 560052"/>
                <a:gd name="connsiteY2628" fmla="*/ 702469 h 1493876"/>
                <a:gd name="connsiteX2629" fmla="*/ 326392 w 560052"/>
                <a:gd name="connsiteY2629" fmla="*/ 702469 h 1493876"/>
                <a:gd name="connsiteX2630" fmla="*/ 326392 w 560052"/>
                <a:gd name="connsiteY2630" fmla="*/ 700625 h 1493876"/>
                <a:gd name="connsiteX2631" fmla="*/ 325172 w 560052"/>
                <a:gd name="connsiteY2631" fmla="*/ 700625 h 1493876"/>
                <a:gd name="connsiteX2632" fmla="*/ 325172 w 560052"/>
                <a:gd name="connsiteY2632" fmla="*/ 700011 h 1493876"/>
                <a:gd name="connsiteX2633" fmla="*/ 324561 w 560052"/>
                <a:gd name="connsiteY2633" fmla="*/ 700011 h 1493876"/>
                <a:gd name="connsiteX2634" fmla="*/ 324561 w 560052"/>
                <a:gd name="connsiteY2634" fmla="*/ 700625 h 1493876"/>
                <a:gd name="connsiteX2635" fmla="*/ 323951 w 560052"/>
                <a:gd name="connsiteY2635" fmla="*/ 700625 h 1493876"/>
                <a:gd name="connsiteX2636" fmla="*/ 323951 w 560052"/>
                <a:gd name="connsiteY2636" fmla="*/ 701854 h 1493876"/>
                <a:gd name="connsiteX2637" fmla="*/ 322731 w 560052"/>
                <a:gd name="connsiteY2637" fmla="*/ 701854 h 1493876"/>
                <a:gd name="connsiteX2638" fmla="*/ 322731 w 560052"/>
                <a:gd name="connsiteY2638" fmla="*/ 700625 h 1493876"/>
                <a:gd name="connsiteX2639" fmla="*/ 320901 w 560052"/>
                <a:gd name="connsiteY2639" fmla="*/ 700625 h 1493876"/>
                <a:gd name="connsiteX2640" fmla="*/ 320901 w 560052"/>
                <a:gd name="connsiteY2640" fmla="*/ 701854 h 1493876"/>
                <a:gd name="connsiteX2641" fmla="*/ 322121 w 560052"/>
                <a:gd name="connsiteY2641" fmla="*/ 701854 h 1493876"/>
                <a:gd name="connsiteX2642" fmla="*/ 322121 w 560052"/>
                <a:gd name="connsiteY2642" fmla="*/ 702469 h 1493876"/>
                <a:gd name="connsiteX2643" fmla="*/ 325172 w 560052"/>
                <a:gd name="connsiteY2643" fmla="*/ 702469 h 1493876"/>
                <a:gd name="connsiteX2644" fmla="*/ 325172 w 560052"/>
                <a:gd name="connsiteY2644" fmla="*/ 703083 h 1493876"/>
                <a:gd name="connsiteX2645" fmla="*/ 326392 w 560052"/>
                <a:gd name="connsiteY2645" fmla="*/ 703083 h 1493876"/>
                <a:gd name="connsiteX2646" fmla="*/ 326392 w 560052"/>
                <a:gd name="connsiteY2646" fmla="*/ 704312 h 1493876"/>
                <a:gd name="connsiteX2647" fmla="*/ 327002 w 560052"/>
                <a:gd name="connsiteY2647" fmla="*/ 704312 h 1493876"/>
                <a:gd name="connsiteX2648" fmla="*/ 327002 w 560052"/>
                <a:gd name="connsiteY2648" fmla="*/ 703698 h 1493876"/>
                <a:gd name="connsiteX2649" fmla="*/ 327612 w 560052"/>
                <a:gd name="connsiteY2649" fmla="*/ 703698 h 1493876"/>
                <a:gd name="connsiteX2650" fmla="*/ 327612 w 560052"/>
                <a:gd name="connsiteY2650" fmla="*/ 703083 h 1493876"/>
                <a:gd name="connsiteX2651" fmla="*/ 330662 w 560052"/>
                <a:gd name="connsiteY2651" fmla="*/ 703698 h 1493876"/>
                <a:gd name="connsiteX2652" fmla="*/ 330662 w 560052"/>
                <a:gd name="connsiteY2652" fmla="*/ 704312 h 1493876"/>
                <a:gd name="connsiteX2653" fmla="*/ 331272 w 560052"/>
                <a:gd name="connsiteY2653" fmla="*/ 704312 h 1493876"/>
                <a:gd name="connsiteX2654" fmla="*/ 331272 w 560052"/>
                <a:gd name="connsiteY2654" fmla="*/ 705541 h 1493876"/>
                <a:gd name="connsiteX2655" fmla="*/ 331882 w 560052"/>
                <a:gd name="connsiteY2655" fmla="*/ 705541 h 1493876"/>
                <a:gd name="connsiteX2656" fmla="*/ 331882 w 560052"/>
                <a:gd name="connsiteY2656" fmla="*/ 706155 h 1493876"/>
                <a:gd name="connsiteX2657" fmla="*/ 332493 w 560052"/>
                <a:gd name="connsiteY2657" fmla="*/ 706155 h 1493876"/>
                <a:gd name="connsiteX2658" fmla="*/ 332493 w 560052"/>
                <a:gd name="connsiteY2658" fmla="*/ 706770 h 1493876"/>
                <a:gd name="connsiteX2659" fmla="*/ 331882 w 560052"/>
                <a:gd name="connsiteY2659" fmla="*/ 706770 h 1493876"/>
                <a:gd name="connsiteX2660" fmla="*/ 331882 w 560052"/>
                <a:gd name="connsiteY2660" fmla="*/ 707384 h 1493876"/>
                <a:gd name="connsiteX2661" fmla="*/ 332493 w 560052"/>
                <a:gd name="connsiteY2661" fmla="*/ 707384 h 1493876"/>
                <a:gd name="connsiteX2662" fmla="*/ 332493 w 560052"/>
                <a:gd name="connsiteY2662" fmla="*/ 707999 h 1493876"/>
                <a:gd name="connsiteX2663" fmla="*/ 331272 w 560052"/>
                <a:gd name="connsiteY2663" fmla="*/ 707999 h 1493876"/>
                <a:gd name="connsiteX2664" fmla="*/ 331272 w 560052"/>
                <a:gd name="connsiteY2664" fmla="*/ 709842 h 1493876"/>
                <a:gd name="connsiteX2665" fmla="*/ 330662 w 560052"/>
                <a:gd name="connsiteY2665" fmla="*/ 709842 h 1493876"/>
                <a:gd name="connsiteX2666" fmla="*/ 330662 w 560052"/>
                <a:gd name="connsiteY2666" fmla="*/ 710456 h 1493876"/>
                <a:gd name="connsiteX2667" fmla="*/ 330052 w 560052"/>
                <a:gd name="connsiteY2667" fmla="*/ 710456 h 1493876"/>
                <a:gd name="connsiteX2668" fmla="*/ 328832 w 560052"/>
                <a:gd name="connsiteY2668" fmla="*/ 712300 h 1493876"/>
                <a:gd name="connsiteX2669" fmla="*/ 327612 w 560052"/>
                <a:gd name="connsiteY2669" fmla="*/ 712300 h 1493876"/>
                <a:gd name="connsiteX2670" fmla="*/ 327612 w 560052"/>
                <a:gd name="connsiteY2670" fmla="*/ 711071 h 1493876"/>
                <a:gd name="connsiteX2671" fmla="*/ 327002 w 560052"/>
                <a:gd name="connsiteY2671" fmla="*/ 711071 h 1493876"/>
                <a:gd name="connsiteX2672" fmla="*/ 327002 w 560052"/>
                <a:gd name="connsiteY2672" fmla="*/ 707999 h 1493876"/>
                <a:gd name="connsiteX2673" fmla="*/ 326392 w 560052"/>
                <a:gd name="connsiteY2673" fmla="*/ 707999 h 1493876"/>
                <a:gd name="connsiteX2674" fmla="*/ 326392 w 560052"/>
                <a:gd name="connsiteY2674" fmla="*/ 709842 h 1493876"/>
                <a:gd name="connsiteX2675" fmla="*/ 325172 w 560052"/>
                <a:gd name="connsiteY2675" fmla="*/ 709842 h 1493876"/>
                <a:gd name="connsiteX2676" fmla="*/ 325172 w 560052"/>
                <a:gd name="connsiteY2676" fmla="*/ 710456 h 1493876"/>
                <a:gd name="connsiteX2677" fmla="*/ 326392 w 560052"/>
                <a:gd name="connsiteY2677" fmla="*/ 710456 h 1493876"/>
                <a:gd name="connsiteX2678" fmla="*/ 326392 w 560052"/>
                <a:gd name="connsiteY2678" fmla="*/ 711071 h 1493876"/>
                <a:gd name="connsiteX2679" fmla="*/ 325172 w 560052"/>
                <a:gd name="connsiteY2679" fmla="*/ 711071 h 1493876"/>
                <a:gd name="connsiteX2680" fmla="*/ 325172 w 560052"/>
                <a:gd name="connsiteY2680" fmla="*/ 711685 h 1493876"/>
                <a:gd name="connsiteX2681" fmla="*/ 326392 w 560052"/>
                <a:gd name="connsiteY2681" fmla="*/ 711685 h 1493876"/>
                <a:gd name="connsiteX2682" fmla="*/ 325172 w 560052"/>
                <a:gd name="connsiteY2682" fmla="*/ 714758 h 1493876"/>
                <a:gd name="connsiteX2683" fmla="*/ 324561 w 560052"/>
                <a:gd name="connsiteY2683" fmla="*/ 714758 h 1493876"/>
                <a:gd name="connsiteX2684" fmla="*/ 324561 w 560052"/>
                <a:gd name="connsiteY2684" fmla="*/ 714143 h 1493876"/>
                <a:gd name="connsiteX2685" fmla="*/ 323951 w 560052"/>
                <a:gd name="connsiteY2685" fmla="*/ 714143 h 1493876"/>
                <a:gd name="connsiteX2686" fmla="*/ 323951 w 560052"/>
                <a:gd name="connsiteY2686" fmla="*/ 714758 h 1493876"/>
                <a:gd name="connsiteX2687" fmla="*/ 324561 w 560052"/>
                <a:gd name="connsiteY2687" fmla="*/ 714758 h 1493876"/>
                <a:gd name="connsiteX2688" fmla="*/ 324561 w 560052"/>
                <a:gd name="connsiteY2688" fmla="*/ 715987 h 1493876"/>
                <a:gd name="connsiteX2689" fmla="*/ 325172 w 560052"/>
                <a:gd name="connsiteY2689" fmla="*/ 715987 h 1493876"/>
                <a:gd name="connsiteX2690" fmla="*/ 325172 w 560052"/>
                <a:gd name="connsiteY2690" fmla="*/ 717830 h 1493876"/>
                <a:gd name="connsiteX2691" fmla="*/ 324561 w 560052"/>
                <a:gd name="connsiteY2691" fmla="*/ 717830 h 1493876"/>
                <a:gd name="connsiteX2692" fmla="*/ 324561 w 560052"/>
                <a:gd name="connsiteY2692" fmla="*/ 719059 h 1493876"/>
                <a:gd name="connsiteX2693" fmla="*/ 323341 w 560052"/>
                <a:gd name="connsiteY2693" fmla="*/ 719059 h 1493876"/>
                <a:gd name="connsiteX2694" fmla="*/ 323341 w 560052"/>
                <a:gd name="connsiteY2694" fmla="*/ 719673 h 1493876"/>
                <a:gd name="connsiteX2695" fmla="*/ 323951 w 560052"/>
                <a:gd name="connsiteY2695" fmla="*/ 719673 h 1493876"/>
                <a:gd name="connsiteX2696" fmla="*/ 323951 w 560052"/>
                <a:gd name="connsiteY2696" fmla="*/ 720288 h 1493876"/>
                <a:gd name="connsiteX2697" fmla="*/ 320291 w 560052"/>
                <a:gd name="connsiteY2697" fmla="*/ 720288 h 1493876"/>
                <a:gd name="connsiteX2698" fmla="*/ 320291 w 560052"/>
                <a:gd name="connsiteY2698" fmla="*/ 719059 h 1493876"/>
                <a:gd name="connsiteX2699" fmla="*/ 318461 w 560052"/>
                <a:gd name="connsiteY2699" fmla="*/ 719059 h 1493876"/>
                <a:gd name="connsiteX2700" fmla="*/ 318461 w 560052"/>
                <a:gd name="connsiteY2700" fmla="*/ 719673 h 1493876"/>
                <a:gd name="connsiteX2701" fmla="*/ 316630 w 560052"/>
                <a:gd name="connsiteY2701" fmla="*/ 719673 h 1493876"/>
                <a:gd name="connsiteX2702" fmla="*/ 316630 w 560052"/>
                <a:gd name="connsiteY2702" fmla="*/ 720288 h 1493876"/>
                <a:gd name="connsiteX2703" fmla="*/ 316020 w 560052"/>
                <a:gd name="connsiteY2703" fmla="*/ 720288 h 1493876"/>
                <a:gd name="connsiteX2704" fmla="*/ 316020 w 560052"/>
                <a:gd name="connsiteY2704" fmla="*/ 721517 h 1493876"/>
                <a:gd name="connsiteX2705" fmla="*/ 315410 w 560052"/>
                <a:gd name="connsiteY2705" fmla="*/ 721517 h 1493876"/>
                <a:gd name="connsiteX2706" fmla="*/ 315410 w 560052"/>
                <a:gd name="connsiteY2706" fmla="*/ 723360 h 1493876"/>
                <a:gd name="connsiteX2707" fmla="*/ 314800 w 560052"/>
                <a:gd name="connsiteY2707" fmla="*/ 723360 h 1493876"/>
                <a:gd name="connsiteX2708" fmla="*/ 314800 w 560052"/>
                <a:gd name="connsiteY2708" fmla="*/ 725203 h 1493876"/>
                <a:gd name="connsiteX2709" fmla="*/ 315410 w 560052"/>
                <a:gd name="connsiteY2709" fmla="*/ 725203 h 1493876"/>
                <a:gd name="connsiteX2710" fmla="*/ 315410 w 560052"/>
                <a:gd name="connsiteY2710" fmla="*/ 725818 h 1493876"/>
                <a:gd name="connsiteX2711" fmla="*/ 316020 w 560052"/>
                <a:gd name="connsiteY2711" fmla="*/ 725818 h 1493876"/>
                <a:gd name="connsiteX2712" fmla="*/ 316020 w 560052"/>
                <a:gd name="connsiteY2712" fmla="*/ 726432 h 1493876"/>
                <a:gd name="connsiteX2713" fmla="*/ 317241 w 560052"/>
                <a:gd name="connsiteY2713" fmla="*/ 726432 h 1493876"/>
                <a:gd name="connsiteX2714" fmla="*/ 317241 w 560052"/>
                <a:gd name="connsiteY2714" fmla="*/ 727661 h 1493876"/>
                <a:gd name="connsiteX2715" fmla="*/ 316630 w 560052"/>
                <a:gd name="connsiteY2715" fmla="*/ 727661 h 1493876"/>
                <a:gd name="connsiteX2716" fmla="*/ 316630 w 560052"/>
                <a:gd name="connsiteY2716" fmla="*/ 728890 h 1493876"/>
                <a:gd name="connsiteX2717" fmla="*/ 317241 w 560052"/>
                <a:gd name="connsiteY2717" fmla="*/ 728890 h 1493876"/>
                <a:gd name="connsiteX2718" fmla="*/ 317241 w 560052"/>
                <a:gd name="connsiteY2718" fmla="*/ 727661 h 1493876"/>
                <a:gd name="connsiteX2719" fmla="*/ 318461 w 560052"/>
                <a:gd name="connsiteY2719" fmla="*/ 729504 h 1493876"/>
                <a:gd name="connsiteX2720" fmla="*/ 319071 w 560052"/>
                <a:gd name="connsiteY2720" fmla="*/ 729504 h 1493876"/>
                <a:gd name="connsiteX2721" fmla="*/ 319071 w 560052"/>
                <a:gd name="connsiteY2721" fmla="*/ 731348 h 1493876"/>
                <a:gd name="connsiteX2722" fmla="*/ 317241 w 560052"/>
                <a:gd name="connsiteY2722" fmla="*/ 731348 h 1493876"/>
                <a:gd name="connsiteX2723" fmla="*/ 317241 w 560052"/>
                <a:gd name="connsiteY2723" fmla="*/ 730733 h 1493876"/>
                <a:gd name="connsiteX2724" fmla="*/ 318461 w 560052"/>
                <a:gd name="connsiteY2724" fmla="*/ 730733 h 1493876"/>
                <a:gd name="connsiteX2725" fmla="*/ 318461 w 560052"/>
                <a:gd name="connsiteY2725" fmla="*/ 730119 h 1493876"/>
                <a:gd name="connsiteX2726" fmla="*/ 317241 w 560052"/>
                <a:gd name="connsiteY2726" fmla="*/ 730119 h 1493876"/>
                <a:gd name="connsiteX2727" fmla="*/ 317241 w 560052"/>
                <a:gd name="connsiteY2727" fmla="*/ 730733 h 1493876"/>
                <a:gd name="connsiteX2728" fmla="*/ 316630 w 560052"/>
                <a:gd name="connsiteY2728" fmla="*/ 730733 h 1493876"/>
                <a:gd name="connsiteX2729" fmla="*/ 316630 w 560052"/>
                <a:gd name="connsiteY2729" fmla="*/ 730119 h 1493876"/>
                <a:gd name="connsiteX2730" fmla="*/ 314800 w 560052"/>
                <a:gd name="connsiteY2730" fmla="*/ 730119 h 1493876"/>
                <a:gd name="connsiteX2731" fmla="*/ 314800 w 560052"/>
                <a:gd name="connsiteY2731" fmla="*/ 728890 h 1493876"/>
                <a:gd name="connsiteX2732" fmla="*/ 313580 w 560052"/>
                <a:gd name="connsiteY2732" fmla="*/ 728890 h 1493876"/>
                <a:gd name="connsiteX2733" fmla="*/ 313580 w 560052"/>
                <a:gd name="connsiteY2733" fmla="*/ 727661 h 1493876"/>
                <a:gd name="connsiteX2734" fmla="*/ 315410 w 560052"/>
                <a:gd name="connsiteY2734" fmla="*/ 727661 h 1493876"/>
                <a:gd name="connsiteX2735" fmla="*/ 315410 w 560052"/>
                <a:gd name="connsiteY2735" fmla="*/ 727047 h 1493876"/>
                <a:gd name="connsiteX2736" fmla="*/ 313580 w 560052"/>
                <a:gd name="connsiteY2736" fmla="*/ 727047 h 1493876"/>
                <a:gd name="connsiteX2737" fmla="*/ 313580 w 560052"/>
                <a:gd name="connsiteY2737" fmla="*/ 727661 h 1493876"/>
                <a:gd name="connsiteX2738" fmla="*/ 312970 w 560052"/>
                <a:gd name="connsiteY2738" fmla="*/ 727661 h 1493876"/>
                <a:gd name="connsiteX2739" fmla="*/ 312970 w 560052"/>
                <a:gd name="connsiteY2739" fmla="*/ 727047 h 1493876"/>
                <a:gd name="connsiteX2740" fmla="*/ 312360 w 560052"/>
                <a:gd name="connsiteY2740" fmla="*/ 727047 h 1493876"/>
                <a:gd name="connsiteX2741" fmla="*/ 312360 w 560052"/>
                <a:gd name="connsiteY2741" fmla="*/ 727661 h 1493876"/>
                <a:gd name="connsiteX2742" fmla="*/ 311140 w 560052"/>
                <a:gd name="connsiteY2742" fmla="*/ 727661 h 1493876"/>
                <a:gd name="connsiteX2743" fmla="*/ 311140 w 560052"/>
                <a:gd name="connsiteY2743" fmla="*/ 727047 h 1493876"/>
                <a:gd name="connsiteX2744" fmla="*/ 308699 w 560052"/>
                <a:gd name="connsiteY2744" fmla="*/ 727047 h 1493876"/>
                <a:gd name="connsiteX2745" fmla="*/ 308699 w 560052"/>
                <a:gd name="connsiteY2745" fmla="*/ 726432 h 1493876"/>
                <a:gd name="connsiteX2746" fmla="*/ 308089 w 560052"/>
                <a:gd name="connsiteY2746" fmla="*/ 726432 h 1493876"/>
                <a:gd name="connsiteX2747" fmla="*/ 308089 w 560052"/>
                <a:gd name="connsiteY2747" fmla="*/ 723360 h 1493876"/>
                <a:gd name="connsiteX2748" fmla="*/ 307479 w 560052"/>
                <a:gd name="connsiteY2748" fmla="*/ 723360 h 1493876"/>
                <a:gd name="connsiteX2749" fmla="*/ 307479 w 560052"/>
                <a:gd name="connsiteY2749" fmla="*/ 722745 h 1493876"/>
                <a:gd name="connsiteX2750" fmla="*/ 306869 w 560052"/>
                <a:gd name="connsiteY2750" fmla="*/ 722745 h 1493876"/>
                <a:gd name="connsiteX2751" fmla="*/ 306869 w 560052"/>
                <a:gd name="connsiteY2751" fmla="*/ 721517 h 1493876"/>
                <a:gd name="connsiteX2752" fmla="*/ 305649 w 560052"/>
                <a:gd name="connsiteY2752" fmla="*/ 721517 h 1493876"/>
                <a:gd name="connsiteX2753" fmla="*/ 305649 w 560052"/>
                <a:gd name="connsiteY2753" fmla="*/ 720288 h 1493876"/>
                <a:gd name="connsiteX2754" fmla="*/ 305039 w 560052"/>
                <a:gd name="connsiteY2754" fmla="*/ 720288 h 1493876"/>
                <a:gd name="connsiteX2755" fmla="*/ 305039 w 560052"/>
                <a:gd name="connsiteY2755" fmla="*/ 721517 h 1493876"/>
                <a:gd name="connsiteX2756" fmla="*/ 303209 w 560052"/>
                <a:gd name="connsiteY2756" fmla="*/ 721517 h 1493876"/>
                <a:gd name="connsiteX2757" fmla="*/ 303209 w 560052"/>
                <a:gd name="connsiteY2757" fmla="*/ 722131 h 1493876"/>
                <a:gd name="connsiteX2758" fmla="*/ 301379 w 560052"/>
                <a:gd name="connsiteY2758" fmla="*/ 722131 h 1493876"/>
                <a:gd name="connsiteX2759" fmla="*/ 301379 w 560052"/>
                <a:gd name="connsiteY2759" fmla="*/ 722745 h 1493876"/>
                <a:gd name="connsiteX2760" fmla="*/ 300158 w 560052"/>
                <a:gd name="connsiteY2760" fmla="*/ 722745 h 1493876"/>
                <a:gd name="connsiteX2761" fmla="*/ 300158 w 560052"/>
                <a:gd name="connsiteY2761" fmla="*/ 723360 h 1493876"/>
                <a:gd name="connsiteX2762" fmla="*/ 298938 w 560052"/>
                <a:gd name="connsiteY2762" fmla="*/ 723360 h 1493876"/>
                <a:gd name="connsiteX2763" fmla="*/ 298938 w 560052"/>
                <a:gd name="connsiteY2763" fmla="*/ 725203 h 1493876"/>
                <a:gd name="connsiteX2764" fmla="*/ 299548 w 560052"/>
                <a:gd name="connsiteY2764" fmla="*/ 725203 h 1493876"/>
                <a:gd name="connsiteX2765" fmla="*/ 298938 w 560052"/>
                <a:gd name="connsiteY2765" fmla="*/ 725818 h 1493876"/>
                <a:gd name="connsiteX2766" fmla="*/ 300768 w 560052"/>
                <a:gd name="connsiteY2766" fmla="*/ 727661 h 1493876"/>
                <a:gd name="connsiteX2767" fmla="*/ 301379 w 560052"/>
                <a:gd name="connsiteY2767" fmla="*/ 727661 h 1493876"/>
                <a:gd name="connsiteX2768" fmla="*/ 301379 w 560052"/>
                <a:gd name="connsiteY2768" fmla="*/ 728890 h 1493876"/>
                <a:gd name="connsiteX2769" fmla="*/ 301989 w 560052"/>
                <a:gd name="connsiteY2769" fmla="*/ 728890 h 1493876"/>
                <a:gd name="connsiteX2770" fmla="*/ 301989 w 560052"/>
                <a:gd name="connsiteY2770" fmla="*/ 727047 h 1493876"/>
                <a:gd name="connsiteX2771" fmla="*/ 301379 w 560052"/>
                <a:gd name="connsiteY2771" fmla="*/ 727047 h 1493876"/>
                <a:gd name="connsiteX2772" fmla="*/ 301379 w 560052"/>
                <a:gd name="connsiteY2772" fmla="*/ 726432 h 1493876"/>
                <a:gd name="connsiteX2773" fmla="*/ 300768 w 560052"/>
                <a:gd name="connsiteY2773" fmla="*/ 726432 h 1493876"/>
                <a:gd name="connsiteX2774" fmla="*/ 300768 w 560052"/>
                <a:gd name="connsiteY2774" fmla="*/ 725818 h 1493876"/>
                <a:gd name="connsiteX2775" fmla="*/ 300158 w 560052"/>
                <a:gd name="connsiteY2775" fmla="*/ 725818 h 1493876"/>
                <a:gd name="connsiteX2776" fmla="*/ 300158 w 560052"/>
                <a:gd name="connsiteY2776" fmla="*/ 723974 h 1493876"/>
                <a:gd name="connsiteX2777" fmla="*/ 301379 w 560052"/>
                <a:gd name="connsiteY2777" fmla="*/ 723974 h 1493876"/>
                <a:gd name="connsiteX2778" fmla="*/ 301379 w 560052"/>
                <a:gd name="connsiteY2778" fmla="*/ 725203 h 1493876"/>
                <a:gd name="connsiteX2779" fmla="*/ 305039 w 560052"/>
                <a:gd name="connsiteY2779" fmla="*/ 725203 h 1493876"/>
                <a:gd name="connsiteX2780" fmla="*/ 305039 w 560052"/>
                <a:gd name="connsiteY2780" fmla="*/ 725818 h 1493876"/>
                <a:gd name="connsiteX2781" fmla="*/ 306869 w 560052"/>
                <a:gd name="connsiteY2781" fmla="*/ 725818 h 1493876"/>
                <a:gd name="connsiteX2782" fmla="*/ 306869 w 560052"/>
                <a:gd name="connsiteY2782" fmla="*/ 727047 h 1493876"/>
                <a:gd name="connsiteX2783" fmla="*/ 305649 w 560052"/>
                <a:gd name="connsiteY2783" fmla="*/ 727047 h 1493876"/>
                <a:gd name="connsiteX2784" fmla="*/ 305649 w 560052"/>
                <a:gd name="connsiteY2784" fmla="*/ 728890 h 1493876"/>
                <a:gd name="connsiteX2785" fmla="*/ 306869 w 560052"/>
                <a:gd name="connsiteY2785" fmla="*/ 728890 h 1493876"/>
                <a:gd name="connsiteX2786" fmla="*/ 306869 w 560052"/>
                <a:gd name="connsiteY2786" fmla="*/ 729504 h 1493876"/>
                <a:gd name="connsiteX2787" fmla="*/ 307479 w 560052"/>
                <a:gd name="connsiteY2787" fmla="*/ 729504 h 1493876"/>
                <a:gd name="connsiteX2788" fmla="*/ 307479 w 560052"/>
                <a:gd name="connsiteY2788" fmla="*/ 730119 h 1493876"/>
                <a:gd name="connsiteX2789" fmla="*/ 308089 w 560052"/>
                <a:gd name="connsiteY2789" fmla="*/ 730119 h 1493876"/>
                <a:gd name="connsiteX2790" fmla="*/ 308089 w 560052"/>
                <a:gd name="connsiteY2790" fmla="*/ 730733 h 1493876"/>
                <a:gd name="connsiteX2791" fmla="*/ 308699 w 560052"/>
                <a:gd name="connsiteY2791" fmla="*/ 730733 h 1493876"/>
                <a:gd name="connsiteX2792" fmla="*/ 308699 w 560052"/>
                <a:gd name="connsiteY2792" fmla="*/ 736878 h 1493876"/>
                <a:gd name="connsiteX2793" fmla="*/ 305039 w 560052"/>
                <a:gd name="connsiteY2793" fmla="*/ 736878 h 1493876"/>
                <a:gd name="connsiteX2794" fmla="*/ 305039 w 560052"/>
                <a:gd name="connsiteY2794" fmla="*/ 737492 h 1493876"/>
                <a:gd name="connsiteX2795" fmla="*/ 303819 w 560052"/>
                <a:gd name="connsiteY2795" fmla="*/ 737492 h 1493876"/>
                <a:gd name="connsiteX2796" fmla="*/ 303819 w 560052"/>
                <a:gd name="connsiteY2796" fmla="*/ 735649 h 1493876"/>
                <a:gd name="connsiteX2797" fmla="*/ 303209 w 560052"/>
                <a:gd name="connsiteY2797" fmla="*/ 735649 h 1493876"/>
                <a:gd name="connsiteX2798" fmla="*/ 303209 w 560052"/>
                <a:gd name="connsiteY2798" fmla="*/ 733191 h 1493876"/>
                <a:gd name="connsiteX2799" fmla="*/ 303209 w 560052"/>
                <a:gd name="connsiteY2799" fmla="*/ 729504 h 1493876"/>
                <a:gd name="connsiteX2800" fmla="*/ 301989 w 560052"/>
                <a:gd name="connsiteY2800" fmla="*/ 729504 h 1493876"/>
                <a:gd name="connsiteX2801" fmla="*/ 301989 w 560052"/>
                <a:gd name="connsiteY2801" fmla="*/ 730119 h 1493876"/>
                <a:gd name="connsiteX2802" fmla="*/ 301379 w 560052"/>
                <a:gd name="connsiteY2802" fmla="*/ 730119 h 1493876"/>
                <a:gd name="connsiteX2803" fmla="*/ 301379 w 560052"/>
                <a:gd name="connsiteY2803" fmla="*/ 730733 h 1493876"/>
                <a:gd name="connsiteX2804" fmla="*/ 301989 w 560052"/>
                <a:gd name="connsiteY2804" fmla="*/ 730733 h 1493876"/>
                <a:gd name="connsiteX2805" fmla="*/ 303209 w 560052"/>
                <a:gd name="connsiteY2805" fmla="*/ 733191 h 1493876"/>
                <a:gd name="connsiteX2806" fmla="*/ 301989 w 560052"/>
                <a:gd name="connsiteY2806" fmla="*/ 733191 h 1493876"/>
                <a:gd name="connsiteX2807" fmla="*/ 301989 w 560052"/>
                <a:gd name="connsiteY2807" fmla="*/ 733805 h 1493876"/>
                <a:gd name="connsiteX2808" fmla="*/ 298938 w 560052"/>
                <a:gd name="connsiteY2808" fmla="*/ 733805 h 1493876"/>
                <a:gd name="connsiteX2809" fmla="*/ 298938 w 560052"/>
                <a:gd name="connsiteY2809" fmla="*/ 734420 h 1493876"/>
                <a:gd name="connsiteX2810" fmla="*/ 300768 w 560052"/>
                <a:gd name="connsiteY2810" fmla="*/ 734420 h 1493876"/>
                <a:gd name="connsiteX2811" fmla="*/ 300768 w 560052"/>
                <a:gd name="connsiteY2811" fmla="*/ 735034 h 1493876"/>
                <a:gd name="connsiteX2812" fmla="*/ 301379 w 560052"/>
                <a:gd name="connsiteY2812" fmla="*/ 735034 h 1493876"/>
                <a:gd name="connsiteX2813" fmla="*/ 301379 w 560052"/>
                <a:gd name="connsiteY2813" fmla="*/ 737492 h 1493876"/>
                <a:gd name="connsiteX2814" fmla="*/ 301989 w 560052"/>
                <a:gd name="connsiteY2814" fmla="*/ 737492 h 1493876"/>
                <a:gd name="connsiteX2815" fmla="*/ 301379 w 560052"/>
                <a:gd name="connsiteY2815" fmla="*/ 739335 h 1493876"/>
                <a:gd name="connsiteX2816" fmla="*/ 301989 w 560052"/>
                <a:gd name="connsiteY2816" fmla="*/ 739335 h 1493876"/>
                <a:gd name="connsiteX2817" fmla="*/ 301989 w 560052"/>
                <a:gd name="connsiteY2817" fmla="*/ 743022 h 1493876"/>
                <a:gd name="connsiteX2818" fmla="*/ 303209 w 560052"/>
                <a:gd name="connsiteY2818" fmla="*/ 743022 h 1493876"/>
                <a:gd name="connsiteX2819" fmla="*/ 303209 w 560052"/>
                <a:gd name="connsiteY2819" fmla="*/ 741179 h 1493876"/>
                <a:gd name="connsiteX2820" fmla="*/ 303819 w 560052"/>
                <a:gd name="connsiteY2820" fmla="*/ 741179 h 1493876"/>
                <a:gd name="connsiteX2821" fmla="*/ 303819 w 560052"/>
                <a:gd name="connsiteY2821" fmla="*/ 739335 h 1493876"/>
                <a:gd name="connsiteX2822" fmla="*/ 305039 w 560052"/>
                <a:gd name="connsiteY2822" fmla="*/ 739335 h 1493876"/>
                <a:gd name="connsiteX2823" fmla="*/ 305039 w 560052"/>
                <a:gd name="connsiteY2823" fmla="*/ 741179 h 1493876"/>
                <a:gd name="connsiteX2824" fmla="*/ 305649 w 560052"/>
                <a:gd name="connsiteY2824" fmla="*/ 741179 h 1493876"/>
                <a:gd name="connsiteX2825" fmla="*/ 305649 w 560052"/>
                <a:gd name="connsiteY2825" fmla="*/ 741793 h 1493876"/>
                <a:gd name="connsiteX2826" fmla="*/ 306869 w 560052"/>
                <a:gd name="connsiteY2826" fmla="*/ 741793 h 1493876"/>
                <a:gd name="connsiteX2827" fmla="*/ 306869 w 560052"/>
                <a:gd name="connsiteY2827" fmla="*/ 742408 h 1493876"/>
                <a:gd name="connsiteX2828" fmla="*/ 307479 w 560052"/>
                <a:gd name="connsiteY2828" fmla="*/ 742408 h 1493876"/>
                <a:gd name="connsiteX2829" fmla="*/ 307479 w 560052"/>
                <a:gd name="connsiteY2829" fmla="*/ 743022 h 1493876"/>
                <a:gd name="connsiteX2830" fmla="*/ 306869 w 560052"/>
                <a:gd name="connsiteY2830" fmla="*/ 743022 h 1493876"/>
                <a:gd name="connsiteX2831" fmla="*/ 306869 w 560052"/>
                <a:gd name="connsiteY2831" fmla="*/ 743637 h 1493876"/>
                <a:gd name="connsiteX2832" fmla="*/ 305649 w 560052"/>
                <a:gd name="connsiteY2832" fmla="*/ 743637 h 1493876"/>
                <a:gd name="connsiteX2833" fmla="*/ 306869 w 560052"/>
                <a:gd name="connsiteY2833" fmla="*/ 744866 h 1493876"/>
                <a:gd name="connsiteX2834" fmla="*/ 306869 w 560052"/>
                <a:gd name="connsiteY2834" fmla="*/ 743637 h 1493876"/>
                <a:gd name="connsiteX2835" fmla="*/ 308089 w 560052"/>
                <a:gd name="connsiteY2835" fmla="*/ 744866 h 1493876"/>
                <a:gd name="connsiteX2836" fmla="*/ 308089 w 560052"/>
                <a:gd name="connsiteY2836" fmla="*/ 745480 h 1493876"/>
                <a:gd name="connsiteX2837" fmla="*/ 308699 w 560052"/>
                <a:gd name="connsiteY2837" fmla="*/ 745480 h 1493876"/>
                <a:gd name="connsiteX2838" fmla="*/ 308699 w 560052"/>
                <a:gd name="connsiteY2838" fmla="*/ 746094 h 1493876"/>
                <a:gd name="connsiteX2839" fmla="*/ 306869 w 560052"/>
                <a:gd name="connsiteY2839" fmla="*/ 746094 h 1493876"/>
                <a:gd name="connsiteX2840" fmla="*/ 306869 w 560052"/>
                <a:gd name="connsiteY2840" fmla="*/ 746709 h 1493876"/>
                <a:gd name="connsiteX2841" fmla="*/ 309310 w 560052"/>
                <a:gd name="connsiteY2841" fmla="*/ 746709 h 1493876"/>
                <a:gd name="connsiteX2842" fmla="*/ 309310 w 560052"/>
                <a:gd name="connsiteY2842" fmla="*/ 747323 h 1493876"/>
                <a:gd name="connsiteX2843" fmla="*/ 310530 w 560052"/>
                <a:gd name="connsiteY2843" fmla="*/ 747323 h 1493876"/>
                <a:gd name="connsiteX2844" fmla="*/ 310530 w 560052"/>
                <a:gd name="connsiteY2844" fmla="*/ 748552 h 1493876"/>
                <a:gd name="connsiteX2845" fmla="*/ 311140 w 560052"/>
                <a:gd name="connsiteY2845" fmla="*/ 748552 h 1493876"/>
                <a:gd name="connsiteX2846" fmla="*/ 311140 w 560052"/>
                <a:gd name="connsiteY2846" fmla="*/ 747323 h 1493876"/>
                <a:gd name="connsiteX2847" fmla="*/ 317241 w 560052"/>
                <a:gd name="connsiteY2847" fmla="*/ 748552 h 1493876"/>
                <a:gd name="connsiteX2848" fmla="*/ 317241 w 560052"/>
                <a:gd name="connsiteY2848" fmla="*/ 749167 h 1493876"/>
                <a:gd name="connsiteX2849" fmla="*/ 316630 w 560052"/>
                <a:gd name="connsiteY2849" fmla="*/ 749167 h 1493876"/>
                <a:gd name="connsiteX2850" fmla="*/ 316020 w 560052"/>
                <a:gd name="connsiteY2850" fmla="*/ 751624 h 1493876"/>
                <a:gd name="connsiteX2851" fmla="*/ 315410 w 560052"/>
                <a:gd name="connsiteY2851" fmla="*/ 751624 h 1493876"/>
                <a:gd name="connsiteX2852" fmla="*/ 315410 w 560052"/>
                <a:gd name="connsiteY2852" fmla="*/ 751010 h 1493876"/>
                <a:gd name="connsiteX2853" fmla="*/ 314800 w 560052"/>
                <a:gd name="connsiteY2853" fmla="*/ 751010 h 1493876"/>
                <a:gd name="connsiteX2854" fmla="*/ 314800 w 560052"/>
                <a:gd name="connsiteY2854" fmla="*/ 751624 h 1493876"/>
                <a:gd name="connsiteX2855" fmla="*/ 315410 w 560052"/>
                <a:gd name="connsiteY2855" fmla="*/ 751624 h 1493876"/>
                <a:gd name="connsiteX2856" fmla="*/ 315410 w 560052"/>
                <a:gd name="connsiteY2856" fmla="*/ 752853 h 1493876"/>
                <a:gd name="connsiteX2857" fmla="*/ 313580 w 560052"/>
                <a:gd name="connsiteY2857" fmla="*/ 752853 h 1493876"/>
                <a:gd name="connsiteX2858" fmla="*/ 313580 w 560052"/>
                <a:gd name="connsiteY2858" fmla="*/ 754082 h 1493876"/>
                <a:gd name="connsiteX2859" fmla="*/ 311140 w 560052"/>
                <a:gd name="connsiteY2859" fmla="*/ 754082 h 1493876"/>
                <a:gd name="connsiteX2860" fmla="*/ 311140 w 560052"/>
                <a:gd name="connsiteY2860" fmla="*/ 751624 h 1493876"/>
                <a:gd name="connsiteX2861" fmla="*/ 312970 w 560052"/>
                <a:gd name="connsiteY2861" fmla="*/ 751624 h 1493876"/>
                <a:gd name="connsiteX2862" fmla="*/ 312970 w 560052"/>
                <a:gd name="connsiteY2862" fmla="*/ 750396 h 1493876"/>
                <a:gd name="connsiteX2863" fmla="*/ 312360 w 560052"/>
                <a:gd name="connsiteY2863" fmla="*/ 750396 h 1493876"/>
                <a:gd name="connsiteX2864" fmla="*/ 312360 w 560052"/>
                <a:gd name="connsiteY2864" fmla="*/ 749781 h 1493876"/>
                <a:gd name="connsiteX2865" fmla="*/ 311140 w 560052"/>
                <a:gd name="connsiteY2865" fmla="*/ 749781 h 1493876"/>
                <a:gd name="connsiteX2866" fmla="*/ 311140 w 560052"/>
                <a:gd name="connsiteY2866" fmla="*/ 750396 h 1493876"/>
                <a:gd name="connsiteX2867" fmla="*/ 309310 w 560052"/>
                <a:gd name="connsiteY2867" fmla="*/ 750396 h 1493876"/>
                <a:gd name="connsiteX2868" fmla="*/ 309310 w 560052"/>
                <a:gd name="connsiteY2868" fmla="*/ 752853 h 1493876"/>
                <a:gd name="connsiteX2869" fmla="*/ 310530 w 560052"/>
                <a:gd name="connsiteY2869" fmla="*/ 752853 h 1493876"/>
                <a:gd name="connsiteX2870" fmla="*/ 310530 w 560052"/>
                <a:gd name="connsiteY2870" fmla="*/ 754697 h 1493876"/>
                <a:gd name="connsiteX2871" fmla="*/ 311750 w 560052"/>
                <a:gd name="connsiteY2871" fmla="*/ 754697 h 1493876"/>
                <a:gd name="connsiteX2872" fmla="*/ 311750 w 560052"/>
                <a:gd name="connsiteY2872" fmla="*/ 755311 h 1493876"/>
                <a:gd name="connsiteX2873" fmla="*/ 312360 w 560052"/>
                <a:gd name="connsiteY2873" fmla="*/ 755311 h 1493876"/>
                <a:gd name="connsiteX2874" fmla="*/ 312360 w 560052"/>
                <a:gd name="connsiteY2874" fmla="*/ 756540 h 1493876"/>
                <a:gd name="connsiteX2875" fmla="*/ 311750 w 560052"/>
                <a:gd name="connsiteY2875" fmla="*/ 756540 h 1493876"/>
                <a:gd name="connsiteX2876" fmla="*/ 311750 w 560052"/>
                <a:gd name="connsiteY2876" fmla="*/ 757154 h 1493876"/>
                <a:gd name="connsiteX2877" fmla="*/ 311140 w 560052"/>
                <a:gd name="connsiteY2877" fmla="*/ 757154 h 1493876"/>
                <a:gd name="connsiteX2878" fmla="*/ 311140 w 560052"/>
                <a:gd name="connsiteY2878" fmla="*/ 759612 h 1493876"/>
                <a:gd name="connsiteX2879" fmla="*/ 310530 w 560052"/>
                <a:gd name="connsiteY2879" fmla="*/ 758998 h 1493876"/>
                <a:gd name="connsiteX2880" fmla="*/ 310530 w 560052"/>
                <a:gd name="connsiteY2880" fmla="*/ 760841 h 1493876"/>
                <a:gd name="connsiteX2881" fmla="*/ 309310 w 560052"/>
                <a:gd name="connsiteY2881" fmla="*/ 760841 h 1493876"/>
                <a:gd name="connsiteX2882" fmla="*/ 309310 w 560052"/>
                <a:gd name="connsiteY2882" fmla="*/ 765757 h 1493876"/>
                <a:gd name="connsiteX2883" fmla="*/ 308699 w 560052"/>
                <a:gd name="connsiteY2883" fmla="*/ 765757 h 1493876"/>
                <a:gd name="connsiteX2884" fmla="*/ 308699 w 560052"/>
                <a:gd name="connsiteY2884" fmla="*/ 766371 h 1493876"/>
                <a:gd name="connsiteX2885" fmla="*/ 309310 w 560052"/>
                <a:gd name="connsiteY2885" fmla="*/ 766371 h 1493876"/>
                <a:gd name="connsiteX2886" fmla="*/ 308089 w 560052"/>
                <a:gd name="connsiteY2886" fmla="*/ 768214 h 1493876"/>
                <a:gd name="connsiteX2887" fmla="*/ 308089 w 560052"/>
                <a:gd name="connsiteY2887" fmla="*/ 768829 h 1493876"/>
                <a:gd name="connsiteX2888" fmla="*/ 309310 w 560052"/>
                <a:gd name="connsiteY2888" fmla="*/ 768829 h 1493876"/>
                <a:gd name="connsiteX2889" fmla="*/ 309310 w 560052"/>
                <a:gd name="connsiteY2889" fmla="*/ 770058 h 1493876"/>
                <a:gd name="connsiteX2890" fmla="*/ 310530 w 560052"/>
                <a:gd name="connsiteY2890" fmla="*/ 770058 h 1493876"/>
                <a:gd name="connsiteX2891" fmla="*/ 310530 w 560052"/>
                <a:gd name="connsiteY2891" fmla="*/ 770672 h 1493876"/>
                <a:gd name="connsiteX2892" fmla="*/ 309310 w 560052"/>
                <a:gd name="connsiteY2892" fmla="*/ 770672 h 1493876"/>
                <a:gd name="connsiteX2893" fmla="*/ 309310 w 560052"/>
                <a:gd name="connsiteY2893" fmla="*/ 771287 h 1493876"/>
                <a:gd name="connsiteX2894" fmla="*/ 308699 w 560052"/>
                <a:gd name="connsiteY2894" fmla="*/ 771287 h 1493876"/>
                <a:gd name="connsiteX2895" fmla="*/ 308699 w 560052"/>
                <a:gd name="connsiteY2895" fmla="*/ 772516 h 1493876"/>
                <a:gd name="connsiteX2896" fmla="*/ 308089 w 560052"/>
                <a:gd name="connsiteY2896" fmla="*/ 772516 h 1493876"/>
                <a:gd name="connsiteX2897" fmla="*/ 308089 w 560052"/>
                <a:gd name="connsiteY2897" fmla="*/ 773744 h 1493876"/>
                <a:gd name="connsiteX2898" fmla="*/ 309310 w 560052"/>
                <a:gd name="connsiteY2898" fmla="*/ 773744 h 1493876"/>
                <a:gd name="connsiteX2899" fmla="*/ 309310 w 560052"/>
                <a:gd name="connsiteY2899" fmla="*/ 774359 h 1493876"/>
                <a:gd name="connsiteX2900" fmla="*/ 310530 w 560052"/>
                <a:gd name="connsiteY2900" fmla="*/ 774359 h 1493876"/>
                <a:gd name="connsiteX2901" fmla="*/ 310530 w 560052"/>
                <a:gd name="connsiteY2901" fmla="*/ 774973 h 1493876"/>
                <a:gd name="connsiteX2902" fmla="*/ 308699 w 560052"/>
                <a:gd name="connsiteY2902" fmla="*/ 774973 h 1493876"/>
                <a:gd name="connsiteX2903" fmla="*/ 308699 w 560052"/>
                <a:gd name="connsiteY2903" fmla="*/ 776202 h 1493876"/>
                <a:gd name="connsiteX2904" fmla="*/ 307479 w 560052"/>
                <a:gd name="connsiteY2904" fmla="*/ 776202 h 1493876"/>
                <a:gd name="connsiteX2905" fmla="*/ 307479 w 560052"/>
                <a:gd name="connsiteY2905" fmla="*/ 774973 h 1493876"/>
                <a:gd name="connsiteX2906" fmla="*/ 306869 w 560052"/>
                <a:gd name="connsiteY2906" fmla="*/ 776817 h 1493876"/>
                <a:gd name="connsiteX2907" fmla="*/ 307479 w 560052"/>
                <a:gd name="connsiteY2907" fmla="*/ 776817 h 1493876"/>
                <a:gd name="connsiteX2908" fmla="*/ 307479 w 560052"/>
                <a:gd name="connsiteY2908" fmla="*/ 777431 h 1493876"/>
                <a:gd name="connsiteX2909" fmla="*/ 306869 w 560052"/>
                <a:gd name="connsiteY2909" fmla="*/ 777431 h 1493876"/>
                <a:gd name="connsiteX2910" fmla="*/ 306869 w 560052"/>
                <a:gd name="connsiteY2910" fmla="*/ 781118 h 1493876"/>
                <a:gd name="connsiteX2911" fmla="*/ 305039 w 560052"/>
                <a:gd name="connsiteY2911" fmla="*/ 781118 h 1493876"/>
                <a:gd name="connsiteX2912" fmla="*/ 305039 w 560052"/>
                <a:gd name="connsiteY2912" fmla="*/ 785419 h 1493876"/>
                <a:gd name="connsiteX2913" fmla="*/ 305649 w 560052"/>
                <a:gd name="connsiteY2913" fmla="*/ 785419 h 1493876"/>
                <a:gd name="connsiteX2914" fmla="*/ 305649 w 560052"/>
                <a:gd name="connsiteY2914" fmla="*/ 786033 h 1493876"/>
                <a:gd name="connsiteX2915" fmla="*/ 305039 w 560052"/>
                <a:gd name="connsiteY2915" fmla="*/ 786033 h 1493876"/>
                <a:gd name="connsiteX2916" fmla="*/ 305039 w 560052"/>
                <a:gd name="connsiteY2916" fmla="*/ 786648 h 1493876"/>
                <a:gd name="connsiteX2917" fmla="*/ 305649 w 560052"/>
                <a:gd name="connsiteY2917" fmla="*/ 786648 h 1493876"/>
                <a:gd name="connsiteX2918" fmla="*/ 305649 w 560052"/>
                <a:gd name="connsiteY2918" fmla="*/ 787877 h 1493876"/>
                <a:gd name="connsiteX2919" fmla="*/ 306869 w 560052"/>
                <a:gd name="connsiteY2919" fmla="*/ 787877 h 1493876"/>
                <a:gd name="connsiteX2920" fmla="*/ 306869 w 560052"/>
                <a:gd name="connsiteY2920" fmla="*/ 789720 h 1493876"/>
                <a:gd name="connsiteX2921" fmla="*/ 305039 w 560052"/>
                <a:gd name="connsiteY2921" fmla="*/ 789720 h 1493876"/>
                <a:gd name="connsiteX2922" fmla="*/ 305039 w 560052"/>
                <a:gd name="connsiteY2922" fmla="*/ 790335 h 1493876"/>
                <a:gd name="connsiteX2923" fmla="*/ 304429 w 560052"/>
                <a:gd name="connsiteY2923" fmla="*/ 790335 h 1493876"/>
                <a:gd name="connsiteX2924" fmla="*/ 304429 w 560052"/>
                <a:gd name="connsiteY2924" fmla="*/ 792178 h 1493876"/>
                <a:gd name="connsiteX2925" fmla="*/ 305039 w 560052"/>
                <a:gd name="connsiteY2925" fmla="*/ 792178 h 1493876"/>
                <a:gd name="connsiteX2926" fmla="*/ 305039 w 560052"/>
                <a:gd name="connsiteY2926" fmla="*/ 792792 h 1493876"/>
                <a:gd name="connsiteX2927" fmla="*/ 305649 w 560052"/>
                <a:gd name="connsiteY2927" fmla="*/ 792792 h 1493876"/>
                <a:gd name="connsiteX2928" fmla="*/ 305649 w 560052"/>
                <a:gd name="connsiteY2928" fmla="*/ 794021 h 1493876"/>
                <a:gd name="connsiteX2929" fmla="*/ 305039 w 560052"/>
                <a:gd name="connsiteY2929" fmla="*/ 794021 h 1493876"/>
                <a:gd name="connsiteX2930" fmla="*/ 305039 w 560052"/>
                <a:gd name="connsiteY2930" fmla="*/ 794636 h 1493876"/>
                <a:gd name="connsiteX2931" fmla="*/ 305649 w 560052"/>
                <a:gd name="connsiteY2931" fmla="*/ 794021 h 1493876"/>
                <a:gd name="connsiteX2932" fmla="*/ 305649 w 560052"/>
                <a:gd name="connsiteY2932" fmla="*/ 794636 h 1493876"/>
                <a:gd name="connsiteX2933" fmla="*/ 308089 w 560052"/>
                <a:gd name="connsiteY2933" fmla="*/ 794636 h 1493876"/>
                <a:gd name="connsiteX2934" fmla="*/ 308089 w 560052"/>
                <a:gd name="connsiteY2934" fmla="*/ 794021 h 1493876"/>
                <a:gd name="connsiteX2935" fmla="*/ 309310 w 560052"/>
                <a:gd name="connsiteY2935" fmla="*/ 794021 h 1493876"/>
                <a:gd name="connsiteX2936" fmla="*/ 309310 w 560052"/>
                <a:gd name="connsiteY2936" fmla="*/ 794636 h 1493876"/>
                <a:gd name="connsiteX2937" fmla="*/ 310530 w 560052"/>
                <a:gd name="connsiteY2937" fmla="*/ 794636 h 1493876"/>
                <a:gd name="connsiteX2938" fmla="*/ 310530 w 560052"/>
                <a:gd name="connsiteY2938" fmla="*/ 795865 h 1493876"/>
                <a:gd name="connsiteX2939" fmla="*/ 308699 w 560052"/>
                <a:gd name="connsiteY2939" fmla="*/ 795865 h 1493876"/>
                <a:gd name="connsiteX2940" fmla="*/ 308699 w 560052"/>
                <a:gd name="connsiteY2940" fmla="*/ 797093 h 1493876"/>
                <a:gd name="connsiteX2941" fmla="*/ 308089 w 560052"/>
                <a:gd name="connsiteY2941" fmla="*/ 797093 h 1493876"/>
                <a:gd name="connsiteX2942" fmla="*/ 308089 w 560052"/>
                <a:gd name="connsiteY2942" fmla="*/ 799551 h 1493876"/>
                <a:gd name="connsiteX2943" fmla="*/ 308699 w 560052"/>
                <a:gd name="connsiteY2943" fmla="*/ 799551 h 1493876"/>
                <a:gd name="connsiteX2944" fmla="*/ 308699 w 560052"/>
                <a:gd name="connsiteY2944" fmla="*/ 803852 h 1493876"/>
                <a:gd name="connsiteX2945" fmla="*/ 310530 w 560052"/>
                <a:gd name="connsiteY2945" fmla="*/ 803852 h 1493876"/>
                <a:gd name="connsiteX2946" fmla="*/ 310530 w 560052"/>
                <a:gd name="connsiteY2946" fmla="*/ 804467 h 1493876"/>
                <a:gd name="connsiteX2947" fmla="*/ 309310 w 560052"/>
                <a:gd name="connsiteY2947" fmla="*/ 804467 h 1493876"/>
                <a:gd name="connsiteX2948" fmla="*/ 309310 w 560052"/>
                <a:gd name="connsiteY2948" fmla="*/ 805081 h 1493876"/>
                <a:gd name="connsiteX2949" fmla="*/ 310530 w 560052"/>
                <a:gd name="connsiteY2949" fmla="*/ 805081 h 1493876"/>
                <a:gd name="connsiteX2950" fmla="*/ 310530 w 560052"/>
                <a:gd name="connsiteY2950" fmla="*/ 804467 h 1493876"/>
                <a:gd name="connsiteX2951" fmla="*/ 311140 w 560052"/>
                <a:gd name="connsiteY2951" fmla="*/ 804467 h 1493876"/>
                <a:gd name="connsiteX2952" fmla="*/ 311140 w 560052"/>
                <a:gd name="connsiteY2952" fmla="*/ 803852 h 1493876"/>
                <a:gd name="connsiteX2953" fmla="*/ 312360 w 560052"/>
                <a:gd name="connsiteY2953" fmla="*/ 803852 h 1493876"/>
                <a:gd name="connsiteX2954" fmla="*/ 312360 w 560052"/>
                <a:gd name="connsiteY2954" fmla="*/ 802623 h 1493876"/>
                <a:gd name="connsiteX2955" fmla="*/ 312970 w 560052"/>
                <a:gd name="connsiteY2955" fmla="*/ 802623 h 1493876"/>
                <a:gd name="connsiteX2956" fmla="*/ 312970 w 560052"/>
                <a:gd name="connsiteY2956" fmla="*/ 803852 h 1493876"/>
                <a:gd name="connsiteX2957" fmla="*/ 313580 w 560052"/>
                <a:gd name="connsiteY2957" fmla="*/ 803852 h 1493876"/>
                <a:gd name="connsiteX2958" fmla="*/ 313580 w 560052"/>
                <a:gd name="connsiteY2958" fmla="*/ 804467 h 1493876"/>
                <a:gd name="connsiteX2959" fmla="*/ 314800 w 560052"/>
                <a:gd name="connsiteY2959" fmla="*/ 804467 h 1493876"/>
                <a:gd name="connsiteX2960" fmla="*/ 314800 w 560052"/>
                <a:gd name="connsiteY2960" fmla="*/ 805081 h 1493876"/>
                <a:gd name="connsiteX2961" fmla="*/ 315410 w 560052"/>
                <a:gd name="connsiteY2961" fmla="*/ 805081 h 1493876"/>
                <a:gd name="connsiteX2962" fmla="*/ 315410 w 560052"/>
                <a:gd name="connsiteY2962" fmla="*/ 805696 h 1493876"/>
                <a:gd name="connsiteX2963" fmla="*/ 316630 w 560052"/>
                <a:gd name="connsiteY2963" fmla="*/ 805696 h 1493876"/>
                <a:gd name="connsiteX2964" fmla="*/ 316630 w 560052"/>
                <a:gd name="connsiteY2964" fmla="*/ 806310 h 1493876"/>
                <a:gd name="connsiteX2965" fmla="*/ 316020 w 560052"/>
                <a:gd name="connsiteY2965" fmla="*/ 806310 h 1493876"/>
                <a:gd name="connsiteX2966" fmla="*/ 316020 w 560052"/>
                <a:gd name="connsiteY2966" fmla="*/ 812455 h 1493876"/>
                <a:gd name="connsiteX2967" fmla="*/ 315410 w 560052"/>
                <a:gd name="connsiteY2967" fmla="*/ 812455 h 1493876"/>
                <a:gd name="connsiteX2968" fmla="*/ 315410 w 560052"/>
                <a:gd name="connsiteY2968" fmla="*/ 813684 h 1493876"/>
                <a:gd name="connsiteX2969" fmla="*/ 316020 w 560052"/>
                <a:gd name="connsiteY2969" fmla="*/ 813684 h 1493876"/>
                <a:gd name="connsiteX2970" fmla="*/ 316020 w 560052"/>
                <a:gd name="connsiteY2970" fmla="*/ 814298 h 1493876"/>
                <a:gd name="connsiteX2971" fmla="*/ 312970 w 560052"/>
                <a:gd name="connsiteY2971" fmla="*/ 814298 h 1493876"/>
                <a:gd name="connsiteX2972" fmla="*/ 312970 w 560052"/>
                <a:gd name="connsiteY2972" fmla="*/ 813684 h 1493876"/>
                <a:gd name="connsiteX2973" fmla="*/ 311750 w 560052"/>
                <a:gd name="connsiteY2973" fmla="*/ 813684 h 1493876"/>
                <a:gd name="connsiteX2974" fmla="*/ 311750 w 560052"/>
                <a:gd name="connsiteY2974" fmla="*/ 813069 h 1493876"/>
                <a:gd name="connsiteX2975" fmla="*/ 311140 w 560052"/>
                <a:gd name="connsiteY2975" fmla="*/ 813069 h 1493876"/>
                <a:gd name="connsiteX2976" fmla="*/ 311140 w 560052"/>
                <a:gd name="connsiteY2976" fmla="*/ 811840 h 1493876"/>
                <a:gd name="connsiteX2977" fmla="*/ 310530 w 560052"/>
                <a:gd name="connsiteY2977" fmla="*/ 811840 h 1493876"/>
                <a:gd name="connsiteX2978" fmla="*/ 310530 w 560052"/>
                <a:gd name="connsiteY2978" fmla="*/ 811226 h 1493876"/>
                <a:gd name="connsiteX2979" fmla="*/ 309310 w 560052"/>
                <a:gd name="connsiteY2979" fmla="*/ 811226 h 1493876"/>
                <a:gd name="connsiteX2980" fmla="*/ 309310 w 560052"/>
                <a:gd name="connsiteY2980" fmla="*/ 808768 h 1493876"/>
                <a:gd name="connsiteX2981" fmla="*/ 308699 w 560052"/>
                <a:gd name="connsiteY2981" fmla="*/ 808768 h 1493876"/>
                <a:gd name="connsiteX2982" fmla="*/ 308699 w 560052"/>
                <a:gd name="connsiteY2982" fmla="*/ 808153 h 1493876"/>
                <a:gd name="connsiteX2983" fmla="*/ 308089 w 560052"/>
                <a:gd name="connsiteY2983" fmla="*/ 808153 h 1493876"/>
                <a:gd name="connsiteX2984" fmla="*/ 308089 w 560052"/>
                <a:gd name="connsiteY2984" fmla="*/ 806310 h 1493876"/>
                <a:gd name="connsiteX2985" fmla="*/ 307479 w 560052"/>
                <a:gd name="connsiteY2985" fmla="*/ 806310 h 1493876"/>
                <a:gd name="connsiteX2986" fmla="*/ 307479 w 560052"/>
                <a:gd name="connsiteY2986" fmla="*/ 805696 h 1493876"/>
                <a:gd name="connsiteX2987" fmla="*/ 306869 w 560052"/>
                <a:gd name="connsiteY2987" fmla="*/ 805696 h 1493876"/>
                <a:gd name="connsiteX2988" fmla="*/ 306869 w 560052"/>
                <a:gd name="connsiteY2988" fmla="*/ 805081 h 1493876"/>
                <a:gd name="connsiteX2989" fmla="*/ 305649 w 560052"/>
                <a:gd name="connsiteY2989" fmla="*/ 805081 h 1493876"/>
                <a:gd name="connsiteX2990" fmla="*/ 305649 w 560052"/>
                <a:gd name="connsiteY2990" fmla="*/ 805696 h 1493876"/>
                <a:gd name="connsiteX2991" fmla="*/ 306869 w 560052"/>
                <a:gd name="connsiteY2991" fmla="*/ 805696 h 1493876"/>
                <a:gd name="connsiteX2992" fmla="*/ 306869 w 560052"/>
                <a:gd name="connsiteY2992" fmla="*/ 807539 h 1493876"/>
                <a:gd name="connsiteX2993" fmla="*/ 303209 w 560052"/>
                <a:gd name="connsiteY2993" fmla="*/ 807539 h 1493876"/>
                <a:gd name="connsiteX2994" fmla="*/ 303209 w 560052"/>
                <a:gd name="connsiteY2994" fmla="*/ 805696 h 1493876"/>
                <a:gd name="connsiteX2995" fmla="*/ 301989 w 560052"/>
                <a:gd name="connsiteY2995" fmla="*/ 805696 h 1493876"/>
                <a:gd name="connsiteX2996" fmla="*/ 301989 w 560052"/>
                <a:gd name="connsiteY2996" fmla="*/ 805081 h 1493876"/>
                <a:gd name="connsiteX2997" fmla="*/ 300768 w 560052"/>
                <a:gd name="connsiteY2997" fmla="*/ 805081 h 1493876"/>
                <a:gd name="connsiteX2998" fmla="*/ 300768 w 560052"/>
                <a:gd name="connsiteY2998" fmla="*/ 805696 h 1493876"/>
                <a:gd name="connsiteX2999" fmla="*/ 299548 w 560052"/>
                <a:gd name="connsiteY2999" fmla="*/ 805696 h 1493876"/>
                <a:gd name="connsiteX3000" fmla="*/ 299548 w 560052"/>
                <a:gd name="connsiteY3000" fmla="*/ 806310 h 1493876"/>
                <a:gd name="connsiteX3001" fmla="*/ 298938 w 560052"/>
                <a:gd name="connsiteY3001" fmla="*/ 806310 h 1493876"/>
                <a:gd name="connsiteX3002" fmla="*/ 298938 w 560052"/>
                <a:gd name="connsiteY3002" fmla="*/ 805696 h 1493876"/>
                <a:gd name="connsiteX3003" fmla="*/ 295888 w 560052"/>
                <a:gd name="connsiteY3003" fmla="*/ 805696 h 1493876"/>
                <a:gd name="connsiteX3004" fmla="*/ 295278 w 560052"/>
                <a:gd name="connsiteY3004" fmla="*/ 807539 h 1493876"/>
                <a:gd name="connsiteX3005" fmla="*/ 298938 w 560052"/>
                <a:gd name="connsiteY3005" fmla="*/ 808153 h 1493876"/>
                <a:gd name="connsiteX3006" fmla="*/ 298938 w 560052"/>
                <a:gd name="connsiteY3006" fmla="*/ 807539 h 1493876"/>
                <a:gd name="connsiteX3007" fmla="*/ 299548 w 560052"/>
                <a:gd name="connsiteY3007" fmla="*/ 807539 h 1493876"/>
                <a:gd name="connsiteX3008" fmla="*/ 299548 w 560052"/>
                <a:gd name="connsiteY3008" fmla="*/ 808153 h 1493876"/>
                <a:gd name="connsiteX3009" fmla="*/ 300768 w 560052"/>
                <a:gd name="connsiteY3009" fmla="*/ 808153 h 1493876"/>
                <a:gd name="connsiteX3010" fmla="*/ 300768 w 560052"/>
                <a:gd name="connsiteY3010" fmla="*/ 808768 h 1493876"/>
                <a:gd name="connsiteX3011" fmla="*/ 301379 w 560052"/>
                <a:gd name="connsiteY3011" fmla="*/ 808768 h 1493876"/>
                <a:gd name="connsiteX3012" fmla="*/ 301379 w 560052"/>
                <a:gd name="connsiteY3012" fmla="*/ 809382 h 1493876"/>
                <a:gd name="connsiteX3013" fmla="*/ 303209 w 560052"/>
                <a:gd name="connsiteY3013" fmla="*/ 809382 h 1493876"/>
                <a:gd name="connsiteX3014" fmla="*/ 303209 w 560052"/>
                <a:gd name="connsiteY3014" fmla="*/ 809997 h 1493876"/>
                <a:gd name="connsiteX3015" fmla="*/ 303819 w 560052"/>
                <a:gd name="connsiteY3015" fmla="*/ 809997 h 1493876"/>
                <a:gd name="connsiteX3016" fmla="*/ 303819 w 560052"/>
                <a:gd name="connsiteY3016" fmla="*/ 811226 h 1493876"/>
                <a:gd name="connsiteX3017" fmla="*/ 303209 w 560052"/>
                <a:gd name="connsiteY3017" fmla="*/ 811226 h 1493876"/>
                <a:gd name="connsiteX3018" fmla="*/ 303209 w 560052"/>
                <a:gd name="connsiteY3018" fmla="*/ 813069 h 1493876"/>
                <a:gd name="connsiteX3019" fmla="*/ 298938 w 560052"/>
                <a:gd name="connsiteY3019" fmla="*/ 813069 h 1493876"/>
                <a:gd name="connsiteX3020" fmla="*/ 298938 w 560052"/>
                <a:gd name="connsiteY3020" fmla="*/ 813684 h 1493876"/>
                <a:gd name="connsiteX3021" fmla="*/ 299548 w 560052"/>
                <a:gd name="connsiteY3021" fmla="*/ 813684 h 1493876"/>
                <a:gd name="connsiteX3022" fmla="*/ 299548 w 560052"/>
                <a:gd name="connsiteY3022" fmla="*/ 815527 h 1493876"/>
                <a:gd name="connsiteX3023" fmla="*/ 296498 w 560052"/>
                <a:gd name="connsiteY3023" fmla="*/ 815527 h 1493876"/>
                <a:gd name="connsiteX3024" fmla="*/ 296498 w 560052"/>
                <a:gd name="connsiteY3024" fmla="*/ 813684 h 1493876"/>
                <a:gd name="connsiteX3025" fmla="*/ 297108 w 560052"/>
                <a:gd name="connsiteY3025" fmla="*/ 813684 h 1493876"/>
                <a:gd name="connsiteX3026" fmla="*/ 297108 w 560052"/>
                <a:gd name="connsiteY3026" fmla="*/ 813069 h 1493876"/>
                <a:gd name="connsiteX3027" fmla="*/ 296498 w 560052"/>
                <a:gd name="connsiteY3027" fmla="*/ 813069 h 1493876"/>
                <a:gd name="connsiteX3028" fmla="*/ 296498 w 560052"/>
                <a:gd name="connsiteY3028" fmla="*/ 813684 h 1493876"/>
                <a:gd name="connsiteX3029" fmla="*/ 295888 w 560052"/>
                <a:gd name="connsiteY3029" fmla="*/ 813684 h 1493876"/>
                <a:gd name="connsiteX3030" fmla="*/ 295888 w 560052"/>
                <a:gd name="connsiteY3030" fmla="*/ 815527 h 1493876"/>
                <a:gd name="connsiteX3031" fmla="*/ 296498 w 560052"/>
                <a:gd name="connsiteY3031" fmla="*/ 815527 h 1493876"/>
                <a:gd name="connsiteX3032" fmla="*/ 296498 w 560052"/>
                <a:gd name="connsiteY3032" fmla="*/ 816141 h 1493876"/>
                <a:gd name="connsiteX3033" fmla="*/ 297718 w 560052"/>
                <a:gd name="connsiteY3033" fmla="*/ 816141 h 1493876"/>
                <a:gd name="connsiteX3034" fmla="*/ 297718 w 560052"/>
                <a:gd name="connsiteY3034" fmla="*/ 816756 h 1493876"/>
                <a:gd name="connsiteX3035" fmla="*/ 297108 w 560052"/>
                <a:gd name="connsiteY3035" fmla="*/ 816756 h 1493876"/>
                <a:gd name="connsiteX3036" fmla="*/ 297108 w 560052"/>
                <a:gd name="connsiteY3036" fmla="*/ 817370 h 1493876"/>
                <a:gd name="connsiteX3037" fmla="*/ 298938 w 560052"/>
                <a:gd name="connsiteY3037" fmla="*/ 817370 h 1493876"/>
                <a:gd name="connsiteX3038" fmla="*/ 298938 w 560052"/>
                <a:gd name="connsiteY3038" fmla="*/ 817985 h 1493876"/>
                <a:gd name="connsiteX3039" fmla="*/ 297718 w 560052"/>
                <a:gd name="connsiteY3039" fmla="*/ 817985 h 1493876"/>
                <a:gd name="connsiteX3040" fmla="*/ 297718 w 560052"/>
                <a:gd name="connsiteY3040" fmla="*/ 820442 h 1493876"/>
                <a:gd name="connsiteX3041" fmla="*/ 297108 w 560052"/>
                <a:gd name="connsiteY3041" fmla="*/ 820442 h 1493876"/>
                <a:gd name="connsiteX3042" fmla="*/ 297108 w 560052"/>
                <a:gd name="connsiteY3042" fmla="*/ 821057 h 1493876"/>
                <a:gd name="connsiteX3043" fmla="*/ 294058 w 560052"/>
                <a:gd name="connsiteY3043" fmla="*/ 821057 h 1493876"/>
                <a:gd name="connsiteX3044" fmla="*/ 294058 w 560052"/>
                <a:gd name="connsiteY3044" fmla="*/ 821671 h 1493876"/>
                <a:gd name="connsiteX3045" fmla="*/ 295888 w 560052"/>
                <a:gd name="connsiteY3045" fmla="*/ 821671 h 1493876"/>
                <a:gd name="connsiteX3046" fmla="*/ 295888 w 560052"/>
                <a:gd name="connsiteY3046" fmla="*/ 823515 h 1493876"/>
                <a:gd name="connsiteX3047" fmla="*/ 303209 w 560052"/>
                <a:gd name="connsiteY3047" fmla="*/ 823515 h 1493876"/>
                <a:gd name="connsiteX3048" fmla="*/ 303209 w 560052"/>
                <a:gd name="connsiteY3048" fmla="*/ 824129 h 1493876"/>
                <a:gd name="connsiteX3049" fmla="*/ 297108 w 560052"/>
                <a:gd name="connsiteY3049" fmla="*/ 824129 h 1493876"/>
                <a:gd name="connsiteX3050" fmla="*/ 297108 w 560052"/>
                <a:gd name="connsiteY3050" fmla="*/ 824744 h 1493876"/>
                <a:gd name="connsiteX3051" fmla="*/ 295888 w 560052"/>
                <a:gd name="connsiteY3051" fmla="*/ 824744 h 1493876"/>
                <a:gd name="connsiteX3052" fmla="*/ 295888 w 560052"/>
                <a:gd name="connsiteY3052" fmla="*/ 825358 h 1493876"/>
                <a:gd name="connsiteX3053" fmla="*/ 297108 w 560052"/>
                <a:gd name="connsiteY3053" fmla="*/ 825358 h 1493876"/>
                <a:gd name="connsiteX3054" fmla="*/ 297108 w 560052"/>
                <a:gd name="connsiteY3054" fmla="*/ 825972 h 1493876"/>
                <a:gd name="connsiteX3055" fmla="*/ 298938 w 560052"/>
                <a:gd name="connsiteY3055" fmla="*/ 825972 h 1493876"/>
                <a:gd name="connsiteX3056" fmla="*/ 298938 w 560052"/>
                <a:gd name="connsiteY3056" fmla="*/ 827201 h 1493876"/>
                <a:gd name="connsiteX3057" fmla="*/ 299548 w 560052"/>
                <a:gd name="connsiteY3057" fmla="*/ 827201 h 1493876"/>
                <a:gd name="connsiteX3058" fmla="*/ 299548 w 560052"/>
                <a:gd name="connsiteY3058" fmla="*/ 827816 h 1493876"/>
                <a:gd name="connsiteX3059" fmla="*/ 300158 w 560052"/>
                <a:gd name="connsiteY3059" fmla="*/ 827816 h 1493876"/>
                <a:gd name="connsiteX3060" fmla="*/ 300158 w 560052"/>
                <a:gd name="connsiteY3060" fmla="*/ 827201 h 1493876"/>
                <a:gd name="connsiteX3061" fmla="*/ 300768 w 560052"/>
                <a:gd name="connsiteY3061" fmla="*/ 827201 h 1493876"/>
                <a:gd name="connsiteX3062" fmla="*/ 300768 w 560052"/>
                <a:gd name="connsiteY3062" fmla="*/ 828430 h 1493876"/>
                <a:gd name="connsiteX3063" fmla="*/ 298938 w 560052"/>
                <a:gd name="connsiteY3063" fmla="*/ 828430 h 1493876"/>
                <a:gd name="connsiteX3064" fmla="*/ 298938 w 560052"/>
                <a:gd name="connsiteY3064" fmla="*/ 827816 h 1493876"/>
                <a:gd name="connsiteX3065" fmla="*/ 297718 w 560052"/>
                <a:gd name="connsiteY3065" fmla="*/ 827816 h 1493876"/>
                <a:gd name="connsiteX3066" fmla="*/ 297718 w 560052"/>
                <a:gd name="connsiteY3066" fmla="*/ 828430 h 1493876"/>
                <a:gd name="connsiteX3067" fmla="*/ 298938 w 560052"/>
                <a:gd name="connsiteY3067" fmla="*/ 828430 h 1493876"/>
                <a:gd name="connsiteX3068" fmla="*/ 298938 w 560052"/>
                <a:gd name="connsiteY3068" fmla="*/ 829045 h 1493876"/>
                <a:gd name="connsiteX3069" fmla="*/ 299548 w 560052"/>
                <a:gd name="connsiteY3069" fmla="*/ 829045 h 1493876"/>
                <a:gd name="connsiteX3070" fmla="*/ 299548 w 560052"/>
                <a:gd name="connsiteY3070" fmla="*/ 829659 h 1493876"/>
                <a:gd name="connsiteX3071" fmla="*/ 300768 w 560052"/>
                <a:gd name="connsiteY3071" fmla="*/ 829659 h 1493876"/>
                <a:gd name="connsiteX3072" fmla="*/ 300768 w 560052"/>
                <a:gd name="connsiteY3072" fmla="*/ 830888 h 1493876"/>
                <a:gd name="connsiteX3073" fmla="*/ 301379 w 560052"/>
                <a:gd name="connsiteY3073" fmla="*/ 830888 h 1493876"/>
                <a:gd name="connsiteX3074" fmla="*/ 301379 w 560052"/>
                <a:gd name="connsiteY3074" fmla="*/ 831502 h 1493876"/>
                <a:gd name="connsiteX3075" fmla="*/ 300768 w 560052"/>
                <a:gd name="connsiteY3075" fmla="*/ 831502 h 1493876"/>
                <a:gd name="connsiteX3076" fmla="*/ 300768 w 560052"/>
                <a:gd name="connsiteY3076" fmla="*/ 832117 h 1493876"/>
                <a:gd name="connsiteX3077" fmla="*/ 300158 w 560052"/>
                <a:gd name="connsiteY3077" fmla="*/ 832117 h 1493876"/>
                <a:gd name="connsiteX3078" fmla="*/ 300158 w 560052"/>
                <a:gd name="connsiteY3078" fmla="*/ 832731 h 1493876"/>
                <a:gd name="connsiteX3079" fmla="*/ 299548 w 560052"/>
                <a:gd name="connsiteY3079" fmla="*/ 832731 h 1493876"/>
                <a:gd name="connsiteX3080" fmla="*/ 299548 w 560052"/>
                <a:gd name="connsiteY3080" fmla="*/ 835189 h 1493876"/>
                <a:gd name="connsiteX3081" fmla="*/ 300768 w 560052"/>
                <a:gd name="connsiteY3081" fmla="*/ 835189 h 1493876"/>
                <a:gd name="connsiteX3082" fmla="*/ 300768 w 560052"/>
                <a:gd name="connsiteY3082" fmla="*/ 835804 h 1493876"/>
                <a:gd name="connsiteX3083" fmla="*/ 301379 w 560052"/>
                <a:gd name="connsiteY3083" fmla="*/ 835804 h 1493876"/>
                <a:gd name="connsiteX3084" fmla="*/ 301379 w 560052"/>
                <a:gd name="connsiteY3084" fmla="*/ 836418 h 1493876"/>
                <a:gd name="connsiteX3085" fmla="*/ 301989 w 560052"/>
                <a:gd name="connsiteY3085" fmla="*/ 836418 h 1493876"/>
                <a:gd name="connsiteX3086" fmla="*/ 301989 w 560052"/>
                <a:gd name="connsiteY3086" fmla="*/ 835804 h 1493876"/>
                <a:gd name="connsiteX3087" fmla="*/ 303209 w 560052"/>
                <a:gd name="connsiteY3087" fmla="*/ 835804 h 1493876"/>
                <a:gd name="connsiteX3088" fmla="*/ 303209 w 560052"/>
                <a:gd name="connsiteY3088" fmla="*/ 836418 h 1493876"/>
                <a:gd name="connsiteX3089" fmla="*/ 303819 w 560052"/>
                <a:gd name="connsiteY3089" fmla="*/ 836418 h 1493876"/>
                <a:gd name="connsiteX3090" fmla="*/ 303819 w 560052"/>
                <a:gd name="connsiteY3090" fmla="*/ 837647 h 1493876"/>
                <a:gd name="connsiteX3091" fmla="*/ 301989 w 560052"/>
                <a:gd name="connsiteY3091" fmla="*/ 837032 h 1493876"/>
                <a:gd name="connsiteX3092" fmla="*/ 301989 w 560052"/>
                <a:gd name="connsiteY3092" fmla="*/ 837647 h 1493876"/>
                <a:gd name="connsiteX3093" fmla="*/ 301379 w 560052"/>
                <a:gd name="connsiteY3093" fmla="*/ 837647 h 1493876"/>
                <a:gd name="connsiteX3094" fmla="*/ 301379 w 560052"/>
                <a:gd name="connsiteY3094" fmla="*/ 838876 h 1493876"/>
                <a:gd name="connsiteX3095" fmla="*/ 300768 w 560052"/>
                <a:gd name="connsiteY3095" fmla="*/ 838876 h 1493876"/>
                <a:gd name="connsiteX3096" fmla="*/ 300768 w 560052"/>
                <a:gd name="connsiteY3096" fmla="*/ 837647 h 1493876"/>
                <a:gd name="connsiteX3097" fmla="*/ 300158 w 560052"/>
                <a:gd name="connsiteY3097" fmla="*/ 837647 h 1493876"/>
                <a:gd name="connsiteX3098" fmla="*/ 300158 w 560052"/>
                <a:gd name="connsiteY3098" fmla="*/ 837032 h 1493876"/>
                <a:gd name="connsiteX3099" fmla="*/ 299548 w 560052"/>
                <a:gd name="connsiteY3099" fmla="*/ 837032 h 1493876"/>
                <a:gd name="connsiteX3100" fmla="*/ 299548 w 560052"/>
                <a:gd name="connsiteY3100" fmla="*/ 839490 h 1493876"/>
                <a:gd name="connsiteX3101" fmla="*/ 298938 w 560052"/>
                <a:gd name="connsiteY3101" fmla="*/ 839490 h 1493876"/>
                <a:gd name="connsiteX3102" fmla="*/ 298938 w 560052"/>
                <a:gd name="connsiteY3102" fmla="*/ 838876 h 1493876"/>
                <a:gd name="connsiteX3103" fmla="*/ 297718 w 560052"/>
                <a:gd name="connsiteY3103" fmla="*/ 838876 h 1493876"/>
                <a:gd name="connsiteX3104" fmla="*/ 297718 w 560052"/>
                <a:gd name="connsiteY3104" fmla="*/ 840719 h 1493876"/>
                <a:gd name="connsiteX3105" fmla="*/ 298938 w 560052"/>
                <a:gd name="connsiteY3105" fmla="*/ 840719 h 1493876"/>
                <a:gd name="connsiteX3106" fmla="*/ 299548 w 560052"/>
                <a:gd name="connsiteY3106" fmla="*/ 842563 h 1493876"/>
                <a:gd name="connsiteX3107" fmla="*/ 298938 w 560052"/>
                <a:gd name="connsiteY3107" fmla="*/ 842563 h 1493876"/>
                <a:gd name="connsiteX3108" fmla="*/ 298938 w 560052"/>
                <a:gd name="connsiteY3108" fmla="*/ 843177 h 1493876"/>
                <a:gd name="connsiteX3109" fmla="*/ 300768 w 560052"/>
                <a:gd name="connsiteY3109" fmla="*/ 843177 h 1493876"/>
                <a:gd name="connsiteX3110" fmla="*/ 300768 w 560052"/>
                <a:gd name="connsiteY3110" fmla="*/ 845020 h 1493876"/>
                <a:gd name="connsiteX3111" fmla="*/ 301379 w 560052"/>
                <a:gd name="connsiteY3111" fmla="*/ 845020 h 1493876"/>
                <a:gd name="connsiteX3112" fmla="*/ 301379 w 560052"/>
                <a:gd name="connsiteY3112" fmla="*/ 845635 h 1493876"/>
                <a:gd name="connsiteX3113" fmla="*/ 304429 w 560052"/>
                <a:gd name="connsiteY3113" fmla="*/ 845020 h 1493876"/>
                <a:gd name="connsiteX3114" fmla="*/ 304429 w 560052"/>
                <a:gd name="connsiteY3114" fmla="*/ 845635 h 1493876"/>
                <a:gd name="connsiteX3115" fmla="*/ 303819 w 560052"/>
                <a:gd name="connsiteY3115" fmla="*/ 845635 h 1493876"/>
                <a:gd name="connsiteX3116" fmla="*/ 304429 w 560052"/>
                <a:gd name="connsiteY3116" fmla="*/ 846864 h 1493876"/>
                <a:gd name="connsiteX3117" fmla="*/ 303819 w 560052"/>
                <a:gd name="connsiteY3117" fmla="*/ 846864 h 1493876"/>
                <a:gd name="connsiteX3118" fmla="*/ 303819 w 560052"/>
                <a:gd name="connsiteY3118" fmla="*/ 847478 h 1493876"/>
                <a:gd name="connsiteX3119" fmla="*/ 305649 w 560052"/>
                <a:gd name="connsiteY3119" fmla="*/ 847478 h 1493876"/>
                <a:gd name="connsiteX3120" fmla="*/ 305649 w 560052"/>
                <a:gd name="connsiteY3120" fmla="*/ 848093 h 1493876"/>
                <a:gd name="connsiteX3121" fmla="*/ 306869 w 560052"/>
                <a:gd name="connsiteY3121" fmla="*/ 848093 h 1493876"/>
                <a:gd name="connsiteX3122" fmla="*/ 306869 w 560052"/>
                <a:gd name="connsiteY3122" fmla="*/ 850550 h 1493876"/>
                <a:gd name="connsiteX3123" fmla="*/ 305649 w 560052"/>
                <a:gd name="connsiteY3123" fmla="*/ 850550 h 1493876"/>
                <a:gd name="connsiteX3124" fmla="*/ 305649 w 560052"/>
                <a:gd name="connsiteY3124" fmla="*/ 849321 h 1493876"/>
                <a:gd name="connsiteX3125" fmla="*/ 303819 w 560052"/>
                <a:gd name="connsiteY3125" fmla="*/ 849321 h 1493876"/>
                <a:gd name="connsiteX3126" fmla="*/ 303819 w 560052"/>
                <a:gd name="connsiteY3126" fmla="*/ 848707 h 1493876"/>
                <a:gd name="connsiteX3127" fmla="*/ 301989 w 560052"/>
                <a:gd name="connsiteY3127" fmla="*/ 849321 h 1493876"/>
                <a:gd name="connsiteX3128" fmla="*/ 301379 w 560052"/>
                <a:gd name="connsiteY3128" fmla="*/ 848093 h 1493876"/>
                <a:gd name="connsiteX3129" fmla="*/ 301379 w 560052"/>
                <a:gd name="connsiteY3129" fmla="*/ 848707 h 1493876"/>
                <a:gd name="connsiteX3130" fmla="*/ 300768 w 560052"/>
                <a:gd name="connsiteY3130" fmla="*/ 848707 h 1493876"/>
                <a:gd name="connsiteX3131" fmla="*/ 300768 w 560052"/>
                <a:gd name="connsiteY3131" fmla="*/ 849321 h 1493876"/>
                <a:gd name="connsiteX3132" fmla="*/ 300158 w 560052"/>
                <a:gd name="connsiteY3132" fmla="*/ 849321 h 1493876"/>
                <a:gd name="connsiteX3133" fmla="*/ 300158 w 560052"/>
                <a:gd name="connsiteY3133" fmla="*/ 850550 h 1493876"/>
                <a:gd name="connsiteX3134" fmla="*/ 301989 w 560052"/>
                <a:gd name="connsiteY3134" fmla="*/ 849321 h 1493876"/>
                <a:gd name="connsiteX3135" fmla="*/ 301989 w 560052"/>
                <a:gd name="connsiteY3135" fmla="*/ 850550 h 1493876"/>
                <a:gd name="connsiteX3136" fmla="*/ 303819 w 560052"/>
                <a:gd name="connsiteY3136" fmla="*/ 850550 h 1493876"/>
                <a:gd name="connsiteX3137" fmla="*/ 303819 w 560052"/>
                <a:gd name="connsiteY3137" fmla="*/ 851165 h 1493876"/>
                <a:gd name="connsiteX3138" fmla="*/ 304429 w 560052"/>
                <a:gd name="connsiteY3138" fmla="*/ 851165 h 1493876"/>
                <a:gd name="connsiteX3139" fmla="*/ 304429 w 560052"/>
                <a:gd name="connsiteY3139" fmla="*/ 850550 h 1493876"/>
                <a:gd name="connsiteX3140" fmla="*/ 305039 w 560052"/>
                <a:gd name="connsiteY3140" fmla="*/ 850550 h 1493876"/>
                <a:gd name="connsiteX3141" fmla="*/ 305039 w 560052"/>
                <a:gd name="connsiteY3141" fmla="*/ 851165 h 1493876"/>
                <a:gd name="connsiteX3142" fmla="*/ 306869 w 560052"/>
                <a:gd name="connsiteY3142" fmla="*/ 851165 h 1493876"/>
                <a:gd name="connsiteX3143" fmla="*/ 306869 w 560052"/>
                <a:gd name="connsiteY3143" fmla="*/ 852394 h 1493876"/>
                <a:gd name="connsiteX3144" fmla="*/ 304429 w 560052"/>
                <a:gd name="connsiteY3144" fmla="*/ 851779 h 1493876"/>
                <a:gd name="connsiteX3145" fmla="*/ 304429 w 560052"/>
                <a:gd name="connsiteY3145" fmla="*/ 852394 h 1493876"/>
                <a:gd name="connsiteX3146" fmla="*/ 303209 w 560052"/>
                <a:gd name="connsiteY3146" fmla="*/ 852394 h 1493876"/>
                <a:gd name="connsiteX3147" fmla="*/ 303209 w 560052"/>
                <a:gd name="connsiteY3147" fmla="*/ 851779 h 1493876"/>
                <a:gd name="connsiteX3148" fmla="*/ 301379 w 560052"/>
                <a:gd name="connsiteY3148" fmla="*/ 850550 h 1493876"/>
                <a:gd name="connsiteX3149" fmla="*/ 300768 w 560052"/>
                <a:gd name="connsiteY3149" fmla="*/ 850550 h 1493876"/>
                <a:gd name="connsiteX3150" fmla="*/ 300768 w 560052"/>
                <a:gd name="connsiteY3150" fmla="*/ 851165 h 1493876"/>
                <a:gd name="connsiteX3151" fmla="*/ 301379 w 560052"/>
                <a:gd name="connsiteY3151" fmla="*/ 851165 h 1493876"/>
                <a:gd name="connsiteX3152" fmla="*/ 301379 w 560052"/>
                <a:gd name="connsiteY3152" fmla="*/ 852394 h 1493876"/>
                <a:gd name="connsiteX3153" fmla="*/ 303209 w 560052"/>
                <a:gd name="connsiteY3153" fmla="*/ 852394 h 1493876"/>
                <a:gd name="connsiteX3154" fmla="*/ 303209 w 560052"/>
                <a:gd name="connsiteY3154" fmla="*/ 854851 h 1493876"/>
                <a:gd name="connsiteX3155" fmla="*/ 304429 w 560052"/>
                <a:gd name="connsiteY3155" fmla="*/ 854851 h 1493876"/>
                <a:gd name="connsiteX3156" fmla="*/ 304429 w 560052"/>
                <a:gd name="connsiteY3156" fmla="*/ 855466 h 1493876"/>
                <a:gd name="connsiteX3157" fmla="*/ 305039 w 560052"/>
                <a:gd name="connsiteY3157" fmla="*/ 855466 h 1493876"/>
                <a:gd name="connsiteX3158" fmla="*/ 305039 w 560052"/>
                <a:gd name="connsiteY3158" fmla="*/ 854851 h 1493876"/>
                <a:gd name="connsiteX3159" fmla="*/ 305649 w 560052"/>
                <a:gd name="connsiteY3159" fmla="*/ 854851 h 1493876"/>
                <a:gd name="connsiteX3160" fmla="*/ 305649 w 560052"/>
                <a:gd name="connsiteY3160" fmla="*/ 856080 h 1493876"/>
                <a:gd name="connsiteX3161" fmla="*/ 304429 w 560052"/>
                <a:gd name="connsiteY3161" fmla="*/ 856080 h 1493876"/>
                <a:gd name="connsiteX3162" fmla="*/ 305039 w 560052"/>
                <a:gd name="connsiteY3162" fmla="*/ 857309 h 1493876"/>
                <a:gd name="connsiteX3163" fmla="*/ 305649 w 560052"/>
                <a:gd name="connsiteY3163" fmla="*/ 857309 h 1493876"/>
                <a:gd name="connsiteX3164" fmla="*/ 305649 w 560052"/>
                <a:gd name="connsiteY3164" fmla="*/ 858538 h 1493876"/>
                <a:gd name="connsiteX3165" fmla="*/ 305039 w 560052"/>
                <a:gd name="connsiteY3165" fmla="*/ 858538 h 1493876"/>
                <a:gd name="connsiteX3166" fmla="*/ 305039 w 560052"/>
                <a:gd name="connsiteY3166" fmla="*/ 859153 h 1493876"/>
                <a:gd name="connsiteX3167" fmla="*/ 304429 w 560052"/>
                <a:gd name="connsiteY3167" fmla="*/ 859153 h 1493876"/>
                <a:gd name="connsiteX3168" fmla="*/ 304429 w 560052"/>
                <a:gd name="connsiteY3168" fmla="*/ 858538 h 1493876"/>
                <a:gd name="connsiteX3169" fmla="*/ 303819 w 560052"/>
                <a:gd name="connsiteY3169" fmla="*/ 858538 h 1493876"/>
                <a:gd name="connsiteX3170" fmla="*/ 303819 w 560052"/>
                <a:gd name="connsiteY3170" fmla="*/ 859767 h 1493876"/>
                <a:gd name="connsiteX3171" fmla="*/ 301989 w 560052"/>
                <a:gd name="connsiteY3171" fmla="*/ 859767 h 1493876"/>
                <a:gd name="connsiteX3172" fmla="*/ 301989 w 560052"/>
                <a:gd name="connsiteY3172" fmla="*/ 860996 h 1493876"/>
                <a:gd name="connsiteX3173" fmla="*/ 303209 w 560052"/>
                <a:gd name="connsiteY3173" fmla="*/ 860996 h 1493876"/>
                <a:gd name="connsiteX3174" fmla="*/ 303209 w 560052"/>
                <a:gd name="connsiteY3174" fmla="*/ 862225 h 1493876"/>
                <a:gd name="connsiteX3175" fmla="*/ 305039 w 560052"/>
                <a:gd name="connsiteY3175" fmla="*/ 862225 h 1493876"/>
                <a:gd name="connsiteX3176" fmla="*/ 305039 w 560052"/>
                <a:gd name="connsiteY3176" fmla="*/ 863454 h 1493876"/>
                <a:gd name="connsiteX3177" fmla="*/ 304429 w 560052"/>
                <a:gd name="connsiteY3177" fmla="*/ 863454 h 1493876"/>
                <a:gd name="connsiteX3178" fmla="*/ 304429 w 560052"/>
                <a:gd name="connsiteY3178" fmla="*/ 864683 h 1493876"/>
                <a:gd name="connsiteX3179" fmla="*/ 305039 w 560052"/>
                <a:gd name="connsiteY3179" fmla="*/ 864683 h 1493876"/>
                <a:gd name="connsiteX3180" fmla="*/ 305039 w 560052"/>
                <a:gd name="connsiteY3180" fmla="*/ 865297 h 1493876"/>
                <a:gd name="connsiteX3181" fmla="*/ 303819 w 560052"/>
                <a:gd name="connsiteY3181" fmla="*/ 865297 h 1493876"/>
                <a:gd name="connsiteX3182" fmla="*/ 304429 w 560052"/>
                <a:gd name="connsiteY3182" fmla="*/ 866526 h 1493876"/>
                <a:gd name="connsiteX3183" fmla="*/ 303819 w 560052"/>
                <a:gd name="connsiteY3183" fmla="*/ 866526 h 1493876"/>
                <a:gd name="connsiteX3184" fmla="*/ 303819 w 560052"/>
                <a:gd name="connsiteY3184" fmla="*/ 867140 h 1493876"/>
                <a:gd name="connsiteX3185" fmla="*/ 305039 w 560052"/>
                <a:gd name="connsiteY3185" fmla="*/ 867140 h 1493876"/>
                <a:gd name="connsiteX3186" fmla="*/ 305649 w 560052"/>
                <a:gd name="connsiteY3186" fmla="*/ 868984 h 1493876"/>
                <a:gd name="connsiteX3187" fmla="*/ 305039 w 560052"/>
                <a:gd name="connsiteY3187" fmla="*/ 868984 h 1493876"/>
                <a:gd name="connsiteX3188" fmla="*/ 304429 w 560052"/>
                <a:gd name="connsiteY3188" fmla="*/ 870827 h 1493876"/>
                <a:gd name="connsiteX3189" fmla="*/ 305039 w 560052"/>
                <a:gd name="connsiteY3189" fmla="*/ 870827 h 1493876"/>
                <a:gd name="connsiteX3190" fmla="*/ 305039 w 560052"/>
                <a:gd name="connsiteY3190" fmla="*/ 872056 h 1493876"/>
                <a:gd name="connsiteX3191" fmla="*/ 306869 w 560052"/>
                <a:gd name="connsiteY3191" fmla="*/ 872056 h 1493876"/>
                <a:gd name="connsiteX3192" fmla="*/ 306869 w 560052"/>
                <a:gd name="connsiteY3192" fmla="*/ 873899 h 1493876"/>
                <a:gd name="connsiteX3193" fmla="*/ 305649 w 560052"/>
                <a:gd name="connsiteY3193" fmla="*/ 873899 h 1493876"/>
                <a:gd name="connsiteX3194" fmla="*/ 305649 w 560052"/>
                <a:gd name="connsiteY3194" fmla="*/ 875743 h 1493876"/>
                <a:gd name="connsiteX3195" fmla="*/ 305039 w 560052"/>
                <a:gd name="connsiteY3195" fmla="*/ 875743 h 1493876"/>
                <a:gd name="connsiteX3196" fmla="*/ 305039 w 560052"/>
                <a:gd name="connsiteY3196" fmla="*/ 876357 h 1493876"/>
                <a:gd name="connsiteX3197" fmla="*/ 305649 w 560052"/>
                <a:gd name="connsiteY3197" fmla="*/ 876357 h 1493876"/>
                <a:gd name="connsiteX3198" fmla="*/ 305649 w 560052"/>
                <a:gd name="connsiteY3198" fmla="*/ 876972 h 1493876"/>
                <a:gd name="connsiteX3199" fmla="*/ 305039 w 560052"/>
                <a:gd name="connsiteY3199" fmla="*/ 876972 h 1493876"/>
                <a:gd name="connsiteX3200" fmla="*/ 305039 w 560052"/>
                <a:gd name="connsiteY3200" fmla="*/ 878200 h 1493876"/>
                <a:gd name="connsiteX3201" fmla="*/ 305649 w 560052"/>
                <a:gd name="connsiteY3201" fmla="*/ 878200 h 1493876"/>
                <a:gd name="connsiteX3202" fmla="*/ 305649 w 560052"/>
                <a:gd name="connsiteY3202" fmla="*/ 878815 h 1493876"/>
                <a:gd name="connsiteX3203" fmla="*/ 306869 w 560052"/>
                <a:gd name="connsiteY3203" fmla="*/ 878815 h 1493876"/>
                <a:gd name="connsiteX3204" fmla="*/ 306869 w 560052"/>
                <a:gd name="connsiteY3204" fmla="*/ 880044 h 1493876"/>
                <a:gd name="connsiteX3205" fmla="*/ 305649 w 560052"/>
                <a:gd name="connsiteY3205" fmla="*/ 880044 h 1493876"/>
                <a:gd name="connsiteX3206" fmla="*/ 305649 w 560052"/>
                <a:gd name="connsiteY3206" fmla="*/ 880658 h 1493876"/>
                <a:gd name="connsiteX3207" fmla="*/ 305039 w 560052"/>
                <a:gd name="connsiteY3207" fmla="*/ 880658 h 1493876"/>
                <a:gd name="connsiteX3208" fmla="*/ 305039 w 560052"/>
                <a:gd name="connsiteY3208" fmla="*/ 881887 h 1493876"/>
                <a:gd name="connsiteX3209" fmla="*/ 306869 w 560052"/>
                <a:gd name="connsiteY3209" fmla="*/ 881887 h 1493876"/>
                <a:gd name="connsiteX3210" fmla="*/ 306869 w 560052"/>
                <a:gd name="connsiteY3210" fmla="*/ 880658 h 1493876"/>
                <a:gd name="connsiteX3211" fmla="*/ 308699 w 560052"/>
                <a:gd name="connsiteY3211" fmla="*/ 880658 h 1493876"/>
                <a:gd name="connsiteX3212" fmla="*/ 308699 w 560052"/>
                <a:gd name="connsiteY3212" fmla="*/ 880044 h 1493876"/>
                <a:gd name="connsiteX3213" fmla="*/ 309310 w 560052"/>
                <a:gd name="connsiteY3213" fmla="*/ 880044 h 1493876"/>
                <a:gd name="connsiteX3214" fmla="*/ 309310 w 560052"/>
                <a:gd name="connsiteY3214" fmla="*/ 880658 h 1493876"/>
                <a:gd name="connsiteX3215" fmla="*/ 310530 w 560052"/>
                <a:gd name="connsiteY3215" fmla="*/ 880658 h 1493876"/>
                <a:gd name="connsiteX3216" fmla="*/ 310530 w 560052"/>
                <a:gd name="connsiteY3216" fmla="*/ 881887 h 1493876"/>
                <a:gd name="connsiteX3217" fmla="*/ 309310 w 560052"/>
                <a:gd name="connsiteY3217" fmla="*/ 881887 h 1493876"/>
                <a:gd name="connsiteX3218" fmla="*/ 309310 w 560052"/>
                <a:gd name="connsiteY3218" fmla="*/ 882502 h 1493876"/>
                <a:gd name="connsiteX3219" fmla="*/ 308089 w 560052"/>
                <a:gd name="connsiteY3219" fmla="*/ 882502 h 1493876"/>
                <a:gd name="connsiteX3220" fmla="*/ 308089 w 560052"/>
                <a:gd name="connsiteY3220" fmla="*/ 883730 h 1493876"/>
                <a:gd name="connsiteX3221" fmla="*/ 307479 w 560052"/>
                <a:gd name="connsiteY3221" fmla="*/ 883730 h 1493876"/>
                <a:gd name="connsiteX3222" fmla="*/ 307479 w 560052"/>
                <a:gd name="connsiteY3222" fmla="*/ 883116 h 1493876"/>
                <a:gd name="connsiteX3223" fmla="*/ 306869 w 560052"/>
                <a:gd name="connsiteY3223" fmla="*/ 883116 h 1493876"/>
                <a:gd name="connsiteX3224" fmla="*/ 306869 w 560052"/>
                <a:gd name="connsiteY3224" fmla="*/ 884345 h 1493876"/>
                <a:gd name="connsiteX3225" fmla="*/ 305649 w 560052"/>
                <a:gd name="connsiteY3225" fmla="*/ 884345 h 1493876"/>
                <a:gd name="connsiteX3226" fmla="*/ 305649 w 560052"/>
                <a:gd name="connsiteY3226" fmla="*/ 886803 h 1493876"/>
                <a:gd name="connsiteX3227" fmla="*/ 305039 w 560052"/>
                <a:gd name="connsiteY3227" fmla="*/ 886803 h 1493876"/>
                <a:gd name="connsiteX3228" fmla="*/ 305039 w 560052"/>
                <a:gd name="connsiteY3228" fmla="*/ 888032 h 1493876"/>
                <a:gd name="connsiteX3229" fmla="*/ 305649 w 560052"/>
                <a:gd name="connsiteY3229" fmla="*/ 888032 h 1493876"/>
                <a:gd name="connsiteX3230" fmla="*/ 305649 w 560052"/>
                <a:gd name="connsiteY3230" fmla="*/ 888646 h 1493876"/>
                <a:gd name="connsiteX3231" fmla="*/ 306869 w 560052"/>
                <a:gd name="connsiteY3231" fmla="*/ 888646 h 1493876"/>
                <a:gd name="connsiteX3232" fmla="*/ 306869 w 560052"/>
                <a:gd name="connsiteY3232" fmla="*/ 889875 h 1493876"/>
                <a:gd name="connsiteX3233" fmla="*/ 308699 w 560052"/>
                <a:gd name="connsiteY3233" fmla="*/ 889875 h 1493876"/>
                <a:gd name="connsiteX3234" fmla="*/ 308699 w 560052"/>
                <a:gd name="connsiteY3234" fmla="*/ 890489 h 1493876"/>
                <a:gd name="connsiteX3235" fmla="*/ 308089 w 560052"/>
                <a:gd name="connsiteY3235" fmla="*/ 890489 h 1493876"/>
                <a:gd name="connsiteX3236" fmla="*/ 308089 w 560052"/>
                <a:gd name="connsiteY3236" fmla="*/ 891718 h 1493876"/>
                <a:gd name="connsiteX3237" fmla="*/ 308699 w 560052"/>
                <a:gd name="connsiteY3237" fmla="*/ 891718 h 1493876"/>
                <a:gd name="connsiteX3238" fmla="*/ 308699 w 560052"/>
                <a:gd name="connsiteY3238" fmla="*/ 891104 h 1493876"/>
                <a:gd name="connsiteX3239" fmla="*/ 309310 w 560052"/>
                <a:gd name="connsiteY3239" fmla="*/ 891104 h 1493876"/>
                <a:gd name="connsiteX3240" fmla="*/ 309310 w 560052"/>
                <a:gd name="connsiteY3240" fmla="*/ 892333 h 1493876"/>
                <a:gd name="connsiteX3241" fmla="*/ 310530 w 560052"/>
                <a:gd name="connsiteY3241" fmla="*/ 892333 h 1493876"/>
                <a:gd name="connsiteX3242" fmla="*/ 310530 w 560052"/>
                <a:gd name="connsiteY3242" fmla="*/ 893562 h 1493876"/>
                <a:gd name="connsiteX3243" fmla="*/ 311750 w 560052"/>
                <a:gd name="connsiteY3243" fmla="*/ 893562 h 1493876"/>
                <a:gd name="connsiteX3244" fmla="*/ 311750 w 560052"/>
                <a:gd name="connsiteY3244" fmla="*/ 894790 h 1493876"/>
                <a:gd name="connsiteX3245" fmla="*/ 312970 w 560052"/>
                <a:gd name="connsiteY3245" fmla="*/ 894176 h 1493876"/>
                <a:gd name="connsiteX3246" fmla="*/ 312970 w 560052"/>
                <a:gd name="connsiteY3246" fmla="*/ 894790 h 1493876"/>
                <a:gd name="connsiteX3247" fmla="*/ 313580 w 560052"/>
                <a:gd name="connsiteY3247" fmla="*/ 894790 h 1493876"/>
                <a:gd name="connsiteX3248" fmla="*/ 313580 w 560052"/>
                <a:gd name="connsiteY3248" fmla="*/ 894176 h 1493876"/>
                <a:gd name="connsiteX3249" fmla="*/ 314800 w 560052"/>
                <a:gd name="connsiteY3249" fmla="*/ 894176 h 1493876"/>
                <a:gd name="connsiteX3250" fmla="*/ 314800 w 560052"/>
                <a:gd name="connsiteY3250" fmla="*/ 893562 h 1493876"/>
                <a:gd name="connsiteX3251" fmla="*/ 316020 w 560052"/>
                <a:gd name="connsiteY3251" fmla="*/ 893562 h 1493876"/>
                <a:gd name="connsiteX3252" fmla="*/ 316020 w 560052"/>
                <a:gd name="connsiteY3252" fmla="*/ 894790 h 1493876"/>
                <a:gd name="connsiteX3253" fmla="*/ 315410 w 560052"/>
                <a:gd name="connsiteY3253" fmla="*/ 894790 h 1493876"/>
                <a:gd name="connsiteX3254" fmla="*/ 315410 w 560052"/>
                <a:gd name="connsiteY3254" fmla="*/ 895405 h 1493876"/>
                <a:gd name="connsiteX3255" fmla="*/ 312970 w 560052"/>
                <a:gd name="connsiteY3255" fmla="*/ 895405 h 1493876"/>
                <a:gd name="connsiteX3256" fmla="*/ 312970 w 560052"/>
                <a:gd name="connsiteY3256" fmla="*/ 897863 h 1493876"/>
                <a:gd name="connsiteX3257" fmla="*/ 313580 w 560052"/>
                <a:gd name="connsiteY3257" fmla="*/ 897863 h 1493876"/>
                <a:gd name="connsiteX3258" fmla="*/ 313580 w 560052"/>
                <a:gd name="connsiteY3258" fmla="*/ 898477 h 1493876"/>
                <a:gd name="connsiteX3259" fmla="*/ 314800 w 560052"/>
                <a:gd name="connsiteY3259" fmla="*/ 898477 h 1493876"/>
                <a:gd name="connsiteX3260" fmla="*/ 314800 w 560052"/>
                <a:gd name="connsiteY3260" fmla="*/ 899092 h 1493876"/>
                <a:gd name="connsiteX3261" fmla="*/ 312970 w 560052"/>
                <a:gd name="connsiteY3261" fmla="*/ 899092 h 1493876"/>
                <a:gd name="connsiteX3262" fmla="*/ 312970 w 560052"/>
                <a:gd name="connsiteY3262" fmla="*/ 899706 h 1493876"/>
                <a:gd name="connsiteX3263" fmla="*/ 312360 w 560052"/>
                <a:gd name="connsiteY3263" fmla="*/ 899706 h 1493876"/>
                <a:gd name="connsiteX3264" fmla="*/ 312360 w 560052"/>
                <a:gd name="connsiteY3264" fmla="*/ 900320 h 1493876"/>
                <a:gd name="connsiteX3265" fmla="*/ 311750 w 560052"/>
                <a:gd name="connsiteY3265" fmla="*/ 900320 h 1493876"/>
                <a:gd name="connsiteX3266" fmla="*/ 311750 w 560052"/>
                <a:gd name="connsiteY3266" fmla="*/ 902164 h 1493876"/>
                <a:gd name="connsiteX3267" fmla="*/ 312360 w 560052"/>
                <a:gd name="connsiteY3267" fmla="*/ 902164 h 1493876"/>
                <a:gd name="connsiteX3268" fmla="*/ 312360 w 560052"/>
                <a:gd name="connsiteY3268" fmla="*/ 901549 h 1493876"/>
                <a:gd name="connsiteX3269" fmla="*/ 312970 w 560052"/>
                <a:gd name="connsiteY3269" fmla="*/ 901549 h 1493876"/>
                <a:gd name="connsiteX3270" fmla="*/ 312970 w 560052"/>
                <a:gd name="connsiteY3270" fmla="*/ 902164 h 1493876"/>
                <a:gd name="connsiteX3271" fmla="*/ 314800 w 560052"/>
                <a:gd name="connsiteY3271" fmla="*/ 902164 h 1493876"/>
                <a:gd name="connsiteX3272" fmla="*/ 314800 w 560052"/>
                <a:gd name="connsiteY3272" fmla="*/ 902778 h 1493876"/>
                <a:gd name="connsiteX3273" fmla="*/ 315410 w 560052"/>
                <a:gd name="connsiteY3273" fmla="*/ 902778 h 1493876"/>
                <a:gd name="connsiteX3274" fmla="*/ 315410 w 560052"/>
                <a:gd name="connsiteY3274" fmla="*/ 902164 h 1493876"/>
                <a:gd name="connsiteX3275" fmla="*/ 316020 w 560052"/>
                <a:gd name="connsiteY3275" fmla="*/ 902164 h 1493876"/>
                <a:gd name="connsiteX3276" fmla="*/ 316020 w 560052"/>
                <a:gd name="connsiteY3276" fmla="*/ 901549 h 1493876"/>
                <a:gd name="connsiteX3277" fmla="*/ 316630 w 560052"/>
                <a:gd name="connsiteY3277" fmla="*/ 901549 h 1493876"/>
                <a:gd name="connsiteX3278" fmla="*/ 316630 w 560052"/>
                <a:gd name="connsiteY3278" fmla="*/ 902778 h 1493876"/>
                <a:gd name="connsiteX3279" fmla="*/ 318461 w 560052"/>
                <a:gd name="connsiteY3279" fmla="*/ 902778 h 1493876"/>
                <a:gd name="connsiteX3280" fmla="*/ 318461 w 560052"/>
                <a:gd name="connsiteY3280" fmla="*/ 903393 h 1493876"/>
                <a:gd name="connsiteX3281" fmla="*/ 316630 w 560052"/>
                <a:gd name="connsiteY3281" fmla="*/ 903393 h 1493876"/>
                <a:gd name="connsiteX3282" fmla="*/ 316630 w 560052"/>
                <a:gd name="connsiteY3282" fmla="*/ 904007 h 1493876"/>
                <a:gd name="connsiteX3283" fmla="*/ 316020 w 560052"/>
                <a:gd name="connsiteY3283" fmla="*/ 904007 h 1493876"/>
                <a:gd name="connsiteX3284" fmla="*/ 316020 w 560052"/>
                <a:gd name="connsiteY3284" fmla="*/ 903393 h 1493876"/>
                <a:gd name="connsiteX3285" fmla="*/ 315410 w 560052"/>
                <a:gd name="connsiteY3285" fmla="*/ 903393 h 1493876"/>
                <a:gd name="connsiteX3286" fmla="*/ 315410 w 560052"/>
                <a:gd name="connsiteY3286" fmla="*/ 904007 h 1493876"/>
                <a:gd name="connsiteX3287" fmla="*/ 314800 w 560052"/>
                <a:gd name="connsiteY3287" fmla="*/ 904007 h 1493876"/>
                <a:gd name="connsiteX3288" fmla="*/ 314800 w 560052"/>
                <a:gd name="connsiteY3288" fmla="*/ 904622 h 1493876"/>
                <a:gd name="connsiteX3289" fmla="*/ 313580 w 560052"/>
                <a:gd name="connsiteY3289" fmla="*/ 904622 h 1493876"/>
                <a:gd name="connsiteX3290" fmla="*/ 313580 w 560052"/>
                <a:gd name="connsiteY3290" fmla="*/ 905850 h 1493876"/>
                <a:gd name="connsiteX3291" fmla="*/ 314800 w 560052"/>
                <a:gd name="connsiteY3291" fmla="*/ 904622 h 1493876"/>
                <a:gd name="connsiteX3292" fmla="*/ 314800 w 560052"/>
                <a:gd name="connsiteY3292" fmla="*/ 905850 h 1493876"/>
                <a:gd name="connsiteX3293" fmla="*/ 316630 w 560052"/>
                <a:gd name="connsiteY3293" fmla="*/ 905850 h 1493876"/>
                <a:gd name="connsiteX3294" fmla="*/ 316630 w 560052"/>
                <a:gd name="connsiteY3294" fmla="*/ 906465 h 1493876"/>
                <a:gd name="connsiteX3295" fmla="*/ 317241 w 560052"/>
                <a:gd name="connsiteY3295" fmla="*/ 906465 h 1493876"/>
                <a:gd name="connsiteX3296" fmla="*/ 317241 w 560052"/>
                <a:gd name="connsiteY3296" fmla="*/ 905850 h 1493876"/>
                <a:gd name="connsiteX3297" fmla="*/ 318461 w 560052"/>
                <a:gd name="connsiteY3297" fmla="*/ 905850 h 1493876"/>
                <a:gd name="connsiteX3298" fmla="*/ 318461 w 560052"/>
                <a:gd name="connsiteY3298" fmla="*/ 907694 h 1493876"/>
                <a:gd name="connsiteX3299" fmla="*/ 317241 w 560052"/>
                <a:gd name="connsiteY3299" fmla="*/ 907694 h 1493876"/>
                <a:gd name="connsiteX3300" fmla="*/ 317241 w 560052"/>
                <a:gd name="connsiteY3300" fmla="*/ 908308 h 1493876"/>
                <a:gd name="connsiteX3301" fmla="*/ 316630 w 560052"/>
                <a:gd name="connsiteY3301" fmla="*/ 908308 h 1493876"/>
                <a:gd name="connsiteX3302" fmla="*/ 316630 w 560052"/>
                <a:gd name="connsiteY3302" fmla="*/ 910152 h 1493876"/>
                <a:gd name="connsiteX3303" fmla="*/ 315410 w 560052"/>
                <a:gd name="connsiteY3303" fmla="*/ 910152 h 1493876"/>
                <a:gd name="connsiteX3304" fmla="*/ 315410 w 560052"/>
                <a:gd name="connsiteY3304" fmla="*/ 910766 h 1493876"/>
                <a:gd name="connsiteX3305" fmla="*/ 314800 w 560052"/>
                <a:gd name="connsiteY3305" fmla="*/ 910766 h 1493876"/>
                <a:gd name="connsiteX3306" fmla="*/ 314800 w 560052"/>
                <a:gd name="connsiteY3306" fmla="*/ 911381 h 1493876"/>
                <a:gd name="connsiteX3307" fmla="*/ 313580 w 560052"/>
                <a:gd name="connsiteY3307" fmla="*/ 911381 h 1493876"/>
                <a:gd name="connsiteX3308" fmla="*/ 313580 w 560052"/>
                <a:gd name="connsiteY3308" fmla="*/ 911995 h 1493876"/>
                <a:gd name="connsiteX3309" fmla="*/ 312970 w 560052"/>
                <a:gd name="connsiteY3309" fmla="*/ 911995 h 1493876"/>
                <a:gd name="connsiteX3310" fmla="*/ 312970 w 560052"/>
                <a:gd name="connsiteY3310" fmla="*/ 913224 h 1493876"/>
                <a:gd name="connsiteX3311" fmla="*/ 312360 w 560052"/>
                <a:gd name="connsiteY3311" fmla="*/ 913224 h 1493876"/>
                <a:gd name="connsiteX3312" fmla="*/ 312360 w 560052"/>
                <a:gd name="connsiteY3312" fmla="*/ 914453 h 1493876"/>
                <a:gd name="connsiteX3313" fmla="*/ 311750 w 560052"/>
                <a:gd name="connsiteY3313" fmla="*/ 914453 h 1493876"/>
                <a:gd name="connsiteX3314" fmla="*/ 311750 w 560052"/>
                <a:gd name="connsiteY3314" fmla="*/ 915067 h 1493876"/>
                <a:gd name="connsiteX3315" fmla="*/ 309310 w 560052"/>
                <a:gd name="connsiteY3315" fmla="*/ 915067 h 1493876"/>
                <a:gd name="connsiteX3316" fmla="*/ 309310 w 560052"/>
                <a:gd name="connsiteY3316" fmla="*/ 915682 h 1493876"/>
                <a:gd name="connsiteX3317" fmla="*/ 311750 w 560052"/>
                <a:gd name="connsiteY3317" fmla="*/ 915682 h 1493876"/>
                <a:gd name="connsiteX3318" fmla="*/ 311750 w 560052"/>
                <a:gd name="connsiteY3318" fmla="*/ 915067 h 1493876"/>
                <a:gd name="connsiteX3319" fmla="*/ 312360 w 560052"/>
                <a:gd name="connsiteY3319" fmla="*/ 915067 h 1493876"/>
                <a:gd name="connsiteX3320" fmla="*/ 312360 w 560052"/>
                <a:gd name="connsiteY3320" fmla="*/ 914453 h 1493876"/>
                <a:gd name="connsiteX3321" fmla="*/ 313580 w 560052"/>
                <a:gd name="connsiteY3321" fmla="*/ 914453 h 1493876"/>
                <a:gd name="connsiteX3322" fmla="*/ 313580 w 560052"/>
                <a:gd name="connsiteY3322" fmla="*/ 915067 h 1493876"/>
                <a:gd name="connsiteX3323" fmla="*/ 314800 w 560052"/>
                <a:gd name="connsiteY3323" fmla="*/ 915067 h 1493876"/>
                <a:gd name="connsiteX3324" fmla="*/ 314800 w 560052"/>
                <a:gd name="connsiteY3324" fmla="*/ 914453 h 1493876"/>
                <a:gd name="connsiteX3325" fmla="*/ 316020 w 560052"/>
                <a:gd name="connsiteY3325" fmla="*/ 914453 h 1493876"/>
                <a:gd name="connsiteX3326" fmla="*/ 316020 w 560052"/>
                <a:gd name="connsiteY3326" fmla="*/ 915067 h 1493876"/>
                <a:gd name="connsiteX3327" fmla="*/ 316630 w 560052"/>
                <a:gd name="connsiteY3327" fmla="*/ 915067 h 1493876"/>
                <a:gd name="connsiteX3328" fmla="*/ 316630 w 560052"/>
                <a:gd name="connsiteY3328" fmla="*/ 913838 h 1493876"/>
                <a:gd name="connsiteX3329" fmla="*/ 317241 w 560052"/>
                <a:gd name="connsiteY3329" fmla="*/ 913838 h 1493876"/>
                <a:gd name="connsiteX3330" fmla="*/ 317241 w 560052"/>
                <a:gd name="connsiteY3330" fmla="*/ 914453 h 1493876"/>
                <a:gd name="connsiteX3331" fmla="*/ 318461 w 560052"/>
                <a:gd name="connsiteY3331" fmla="*/ 914453 h 1493876"/>
                <a:gd name="connsiteX3332" fmla="*/ 316630 w 560052"/>
                <a:gd name="connsiteY3332" fmla="*/ 915682 h 1493876"/>
                <a:gd name="connsiteX3333" fmla="*/ 316630 w 560052"/>
                <a:gd name="connsiteY3333" fmla="*/ 917525 h 1493876"/>
                <a:gd name="connsiteX3334" fmla="*/ 319681 w 560052"/>
                <a:gd name="connsiteY3334" fmla="*/ 918139 h 1493876"/>
                <a:gd name="connsiteX3335" fmla="*/ 319681 w 560052"/>
                <a:gd name="connsiteY3335" fmla="*/ 917525 h 1493876"/>
                <a:gd name="connsiteX3336" fmla="*/ 320291 w 560052"/>
                <a:gd name="connsiteY3336" fmla="*/ 917525 h 1493876"/>
                <a:gd name="connsiteX3337" fmla="*/ 320291 w 560052"/>
                <a:gd name="connsiteY3337" fmla="*/ 918139 h 1493876"/>
                <a:gd name="connsiteX3338" fmla="*/ 320901 w 560052"/>
                <a:gd name="connsiteY3338" fmla="*/ 917525 h 1493876"/>
                <a:gd name="connsiteX3339" fmla="*/ 320901 w 560052"/>
                <a:gd name="connsiteY3339" fmla="*/ 918139 h 1493876"/>
                <a:gd name="connsiteX3340" fmla="*/ 322121 w 560052"/>
                <a:gd name="connsiteY3340" fmla="*/ 918139 h 1493876"/>
                <a:gd name="connsiteX3341" fmla="*/ 322121 w 560052"/>
                <a:gd name="connsiteY3341" fmla="*/ 917525 h 1493876"/>
                <a:gd name="connsiteX3342" fmla="*/ 322731 w 560052"/>
                <a:gd name="connsiteY3342" fmla="*/ 917525 h 1493876"/>
                <a:gd name="connsiteX3343" fmla="*/ 322731 w 560052"/>
                <a:gd name="connsiteY3343" fmla="*/ 918139 h 1493876"/>
                <a:gd name="connsiteX3344" fmla="*/ 324561 w 560052"/>
                <a:gd name="connsiteY3344" fmla="*/ 918139 h 1493876"/>
                <a:gd name="connsiteX3345" fmla="*/ 324561 w 560052"/>
                <a:gd name="connsiteY3345" fmla="*/ 918754 h 1493876"/>
                <a:gd name="connsiteX3346" fmla="*/ 326392 w 560052"/>
                <a:gd name="connsiteY3346" fmla="*/ 918754 h 1493876"/>
                <a:gd name="connsiteX3347" fmla="*/ 326392 w 560052"/>
                <a:gd name="connsiteY3347" fmla="*/ 918139 h 1493876"/>
                <a:gd name="connsiteX3348" fmla="*/ 327002 w 560052"/>
                <a:gd name="connsiteY3348" fmla="*/ 918139 h 1493876"/>
                <a:gd name="connsiteX3349" fmla="*/ 327002 w 560052"/>
                <a:gd name="connsiteY3349" fmla="*/ 917525 h 1493876"/>
                <a:gd name="connsiteX3350" fmla="*/ 328832 w 560052"/>
                <a:gd name="connsiteY3350" fmla="*/ 917525 h 1493876"/>
                <a:gd name="connsiteX3351" fmla="*/ 328832 w 560052"/>
                <a:gd name="connsiteY3351" fmla="*/ 916296 h 1493876"/>
                <a:gd name="connsiteX3352" fmla="*/ 330052 w 560052"/>
                <a:gd name="connsiteY3352" fmla="*/ 916296 h 1493876"/>
                <a:gd name="connsiteX3353" fmla="*/ 330052 w 560052"/>
                <a:gd name="connsiteY3353" fmla="*/ 915682 h 1493876"/>
                <a:gd name="connsiteX3354" fmla="*/ 330662 w 560052"/>
                <a:gd name="connsiteY3354" fmla="*/ 917525 h 1493876"/>
                <a:gd name="connsiteX3355" fmla="*/ 334933 w 560052"/>
                <a:gd name="connsiteY3355" fmla="*/ 917525 h 1493876"/>
                <a:gd name="connsiteX3356" fmla="*/ 334933 w 560052"/>
                <a:gd name="connsiteY3356" fmla="*/ 918139 h 1493876"/>
                <a:gd name="connsiteX3357" fmla="*/ 335543 w 560052"/>
                <a:gd name="connsiteY3357" fmla="*/ 918139 h 1493876"/>
                <a:gd name="connsiteX3358" fmla="*/ 336153 w 560052"/>
                <a:gd name="connsiteY3358" fmla="*/ 919368 h 1493876"/>
                <a:gd name="connsiteX3359" fmla="*/ 334323 w 560052"/>
                <a:gd name="connsiteY3359" fmla="*/ 919368 h 1493876"/>
                <a:gd name="connsiteX3360" fmla="*/ 334323 w 560052"/>
                <a:gd name="connsiteY3360" fmla="*/ 922441 h 1493876"/>
                <a:gd name="connsiteX3361" fmla="*/ 332493 w 560052"/>
                <a:gd name="connsiteY3361" fmla="*/ 922441 h 1493876"/>
                <a:gd name="connsiteX3362" fmla="*/ 332493 w 560052"/>
                <a:gd name="connsiteY3362" fmla="*/ 923055 h 1493876"/>
                <a:gd name="connsiteX3363" fmla="*/ 331882 w 560052"/>
                <a:gd name="connsiteY3363" fmla="*/ 923055 h 1493876"/>
                <a:gd name="connsiteX3364" fmla="*/ 331882 w 560052"/>
                <a:gd name="connsiteY3364" fmla="*/ 923669 h 1493876"/>
                <a:gd name="connsiteX3365" fmla="*/ 332493 w 560052"/>
                <a:gd name="connsiteY3365" fmla="*/ 923669 h 1493876"/>
                <a:gd name="connsiteX3366" fmla="*/ 332493 w 560052"/>
                <a:gd name="connsiteY3366" fmla="*/ 924898 h 1493876"/>
                <a:gd name="connsiteX3367" fmla="*/ 333103 w 560052"/>
                <a:gd name="connsiteY3367" fmla="*/ 924898 h 1493876"/>
                <a:gd name="connsiteX3368" fmla="*/ 333103 w 560052"/>
                <a:gd name="connsiteY3368" fmla="*/ 925513 h 1493876"/>
                <a:gd name="connsiteX3369" fmla="*/ 334323 w 560052"/>
                <a:gd name="connsiteY3369" fmla="*/ 925513 h 1493876"/>
                <a:gd name="connsiteX3370" fmla="*/ 334323 w 560052"/>
                <a:gd name="connsiteY3370" fmla="*/ 926127 h 1493876"/>
                <a:gd name="connsiteX3371" fmla="*/ 335543 w 560052"/>
                <a:gd name="connsiteY3371" fmla="*/ 926742 h 1493876"/>
                <a:gd name="connsiteX3372" fmla="*/ 334933 w 560052"/>
                <a:gd name="connsiteY3372" fmla="*/ 926742 h 1493876"/>
                <a:gd name="connsiteX3373" fmla="*/ 334933 w 560052"/>
                <a:gd name="connsiteY3373" fmla="*/ 927356 h 1493876"/>
                <a:gd name="connsiteX3374" fmla="*/ 334323 w 560052"/>
                <a:gd name="connsiteY3374" fmla="*/ 927356 h 1493876"/>
                <a:gd name="connsiteX3375" fmla="*/ 334323 w 560052"/>
                <a:gd name="connsiteY3375" fmla="*/ 927971 h 1493876"/>
                <a:gd name="connsiteX3376" fmla="*/ 335543 w 560052"/>
                <a:gd name="connsiteY3376" fmla="*/ 927971 h 1493876"/>
                <a:gd name="connsiteX3377" fmla="*/ 335543 w 560052"/>
                <a:gd name="connsiteY3377" fmla="*/ 929814 h 1493876"/>
                <a:gd name="connsiteX3378" fmla="*/ 336153 w 560052"/>
                <a:gd name="connsiteY3378" fmla="*/ 929814 h 1493876"/>
                <a:gd name="connsiteX3379" fmla="*/ 336153 w 560052"/>
                <a:gd name="connsiteY3379" fmla="*/ 930428 h 1493876"/>
                <a:gd name="connsiteX3380" fmla="*/ 336763 w 560052"/>
                <a:gd name="connsiteY3380" fmla="*/ 930428 h 1493876"/>
                <a:gd name="connsiteX3381" fmla="*/ 336763 w 560052"/>
                <a:gd name="connsiteY3381" fmla="*/ 931043 h 1493876"/>
                <a:gd name="connsiteX3382" fmla="*/ 338593 w 560052"/>
                <a:gd name="connsiteY3382" fmla="*/ 931043 h 1493876"/>
                <a:gd name="connsiteX3383" fmla="*/ 338593 w 560052"/>
                <a:gd name="connsiteY3383" fmla="*/ 929199 h 1493876"/>
                <a:gd name="connsiteX3384" fmla="*/ 336763 w 560052"/>
                <a:gd name="connsiteY3384" fmla="*/ 929199 h 1493876"/>
                <a:gd name="connsiteX3385" fmla="*/ 338593 w 560052"/>
                <a:gd name="connsiteY3385" fmla="*/ 927971 h 1493876"/>
                <a:gd name="connsiteX3386" fmla="*/ 338593 w 560052"/>
                <a:gd name="connsiteY3386" fmla="*/ 927356 h 1493876"/>
                <a:gd name="connsiteX3387" fmla="*/ 339203 w 560052"/>
                <a:gd name="connsiteY3387" fmla="*/ 927356 h 1493876"/>
                <a:gd name="connsiteX3388" fmla="*/ 339203 w 560052"/>
                <a:gd name="connsiteY3388" fmla="*/ 931043 h 1493876"/>
                <a:gd name="connsiteX3389" fmla="*/ 339813 w 560052"/>
                <a:gd name="connsiteY3389" fmla="*/ 931043 h 1493876"/>
                <a:gd name="connsiteX3390" fmla="*/ 339813 w 560052"/>
                <a:gd name="connsiteY3390" fmla="*/ 931657 h 1493876"/>
                <a:gd name="connsiteX3391" fmla="*/ 340424 w 560052"/>
                <a:gd name="connsiteY3391" fmla="*/ 931657 h 1493876"/>
                <a:gd name="connsiteX3392" fmla="*/ 340424 w 560052"/>
                <a:gd name="connsiteY3392" fmla="*/ 929814 h 1493876"/>
                <a:gd name="connsiteX3393" fmla="*/ 339813 w 560052"/>
                <a:gd name="connsiteY3393" fmla="*/ 929814 h 1493876"/>
                <a:gd name="connsiteX3394" fmla="*/ 339813 w 560052"/>
                <a:gd name="connsiteY3394" fmla="*/ 926127 h 1493876"/>
                <a:gd name="connsiteX3395" fmla="*/ 340424 w 560052"/>
                <a:gd name="connsiteY3395" fmla="*/ 926127 h 1493876"/>
                <a:gd name="connsiteX3396" fmla="*/ 340424 w 560052"/>
                <a:gd name="connsiteY3396" fmla="*/ 926742 h 1493876"/>
                <a:gd name="connsiteX3397" fmla="*/ 341644 w 560052"/>
                <a:gd name="connsiteY3397" fmla="*/ 926742 h 1493876"/>
                <a:gd name="connsiteX3398" fmla="*/ 342254 w 560052"/>
                <a:gd name="connsiteY3398" fmla="*/ 923669 h 1493876"/>
                <a:gd name="connsiteX3399" fmla="*/ 344084 w 560052"/>
                <a:gd name="connsiteY3399" fmla="*/ 923669 h 1493876"/>
                <a:gd name="connsiteX3400" fmla="*/ 344084 w 560052"/>
                <a:gd name="connsiteY3400" fmla="*/ 922441 h 1493876"/>
                <a:gd name="connsiteX3401" fmla="*/ 345914 w 560052"/>
                <a:gd name="connsiteY3401" fmla="*/ 922441 h 1493876"/>
                <a:gd name="connsiteX3402" fmla="*/ 345914 w 560052"/>
                <a:gd name="connsiteY3402" fmla="*/ 921826 h 1493876"/>
                <a:gd name="connsiteX3403" fmla="*/ 347744 w 560052"/>
                <a:gd name="connsiteY3403" fmla="*/ 921826 h 1493876"/>
                <a:gd name="connsiteX3404" fmla="*/ 347744 w 560052"/>
                <a:gd name="connsiteY3404" fmla="*/ 921212 h 1493876"/>
                <a:gd name="connsiteX3405" fmla="*/ 349575 w 560052"/>
                <a:gd name="connsiteY3405" fmla="*/ 921212 h 1493876"/>
                <a:gd name="connsiteX3406" fmla="*/ 349575 w 560052"/>
                <a:gd name="connsiteY3406" fmla="*/ 919983 h 1493876"/>
                <a:gd name="connsiteX3407" fmla="*/ 350185 w 560052"/>
                <a:gd name="connsiteY3407" fmla="*/ 919983 h 1493876"/>
                <a:gd name="connsiteX3408" fmla="*/ 350185 w 560052"/>
                <a:gd name="connsiteY3408" fmla="*/ 919368 h 1493876"/>
                <a:gd name="connsiteX3409" fmla="*/ 349575 w 560052"/>
                <a:gd name="connsiteY3409" fmla="*/ 919368 h 1493876"/>
                <a:gd name="connsiteX3410" fmla="*/ 349575 w 560052"/>
                <a:gd name="connsiteY3410" fmla="*/ 918754 h 1493876"/>
                <a:gd name="connsiteX3411" fmla="*/ 350795 w 560052"/>
                <a:gd name="connsiteY3411" fmla="*/ 918754 h 1493876"/>
                <a:gd name="connsiteX3412" fmla="*/ 350795 w 560052"/>
                <a:gd name="connsiteY3412" fmla="*/ 919368 h 1493876"/>
                <a:gd name="connsiteX3413" fmla="*/ 353235 w 560052"/>
                <a:gd name="connsiteY3413" fmla="*/ 919368 h 1493876"/>
                <a:gd name="connsiteX3414" fmla="*/ 353235 w 560052"/>
                <a:gd name="connsiteY3414" fmla="*/ 921212 h 1493876"/>
                <a:gd name="connsiteX3415" fmla="*/ 353845 w 560052"/>
                <a:gd name="connsiteY3415" fmla="*/ 921212 h 1493876"/>
                <a:gd name="connsiteX3416" fmla="*/ 353845 w 560052"/>
                <a:gd name="connsiteY3416" fmla="*/ 921826 h 1493876"/>
                <a:gd name="connsiteX3417" fmla="*/ 354455 w 560052"/>
                <a:gd name="connsiteY3417" fmla="*/ 921826 h 1493876"/>
                <a:gd name="connsiteX3418" fmla="*/ 354455 w 560052"/>
                <a:gd name="connsiteY3418" fmla="*/ 922441 h 1493876"/>
                <a:gd name="connsiteX3419" fmla="*/ 353845 w 560052"/>
                <a:gd name="connsiteY3419" fmla="*/ 922441 h 1493876"/>
                <a:gd name="connsiteX3420" fmla="*/ 353845 w 560052"/>
                <a:gd name="connsiteY3420" fmla="*/ 923669 h 1493876"/>
                <a:gd name="connsiteX3421" fmla="*/ 355065 w 560052"/>
                <a:gd name="connsiteY3421" fmla="*/ 923669 h 1493876"/>
                <a:gd name="connsiteX3422" fmla="*/ 355065 w 560052"/>
                <a:gd name="connsiteY3422" fmla="*/ 925513 h 1493876"/>
                <a:gd name="connsiteX3423" fmla="*/ 354455 w 560052"/>
                <a:gd name="connsiteY3423" fmla="*/ 925513 h 1493876"/>
                <a:gd name="connsiteX3424" fmla="*/ 354455 w 560052"/>
                <a:gd name="connsiteY3424" fmla="*/ 926127 h 1493876"/>
                <a:gd name="connsiteX3425" fmla="*/ 355065 w 560052"/>
                <a:gd name="connsiteY3425" fmla="*/ 926127 h 1493876"/>
                <a:gd name="connsiteX3426" fmla="*/ 355065 w 560052"/>
                <a:gd name="connsiteY3426" fmla="*/ 927971 h 1493876"/>
                <a:gd name="connsiteX3427" fmla="*/ 353845 w 560052"/>
                <a:gd name="connsiteY3427" fmla="*/ 927971 h 1493876"/>
                <a:gd name="connsiteX3428" fmla="*/ 353845 w 560052"/>
                <a:gd name="connsiteY3428" fmla="*/ 929814 h 1493876"/>
                <a:gd name="connsiteX3429" fmla="*/ 354455 w 560052"/>
                <a:gd name="connsiteY3429" fmla="*/ 929814 h 1493876"/>
                <a:gd name="connsiteX3430" fmla="*/ 354455 w 560052"/>
                <a:gd name="connsiteY3430" fmla="*/ 929199 h 1493876"/>
                <a:gd name="connsiteX3431" fmla="*/ 355065 w 560052"/>
                <a:gd name="connsiteY3431" fmla="*/ 929199 h 1493876"/>
                <a:gd name="connsiteX3432" fmla="*/ 355065 w 560052"/>
                <a:gd name="connsiteY3432" fmla="*/ 929814 h 1493876"/>
                <a:gd name="connsiteX3433" fmla="*/ 355675 w 560052"/>
                <a:gd name="connsiteY3433" fmla="*/ 929814 h 1493876"/>
                <a:gd name="connsiteX3434" fmla="*/ 355675 w 560052"/>
                <a:gd name="connsiteY3434" fmla="*/ 930428 h 1493876"/>
                <a:gd name="connsiteX3435" fmla="*/ 356286 w 560052"/>
                <a:gd name="connsiteY3435" fmla="*/ 930428 h 1493876"/>
                <a:gd name="connsiteX3436" fmla="*/ 356286 w 560052"/>
                <a:gd name="connsiteY3436" fmla="*/ 931043 h 1493876"/>
                <a:gd name="connsiteX3437" fmla="*/ 358116 w 560052"/>
                <a:gd name="connsiteY3437" fmla="*/ 931043 h 1493876"/>
                <a:gd name="connsiteX3438" fmla="*/ 358116 w 560052"/>
                <a:gd name="connsiteY3438" fmla="*/ 933501 h 1493876"/>
                <a:gd name="connsiteX3439" fmla="*/ 359336 w 560052"/>
                <a:gd name="connsiteY3439" fmla="*/ 933501 h 1493876"/>
                <a:gd name="connsiteX3440" fmla="*/ 359336 w 560052"/>
                <a:gd name="connsiteY3440" fmla="*/ 931657 h 1493876"/>
                <a:gd name="connsiteX3441" fmla="*/ 359946 w 560052"/>
                <a:gd name="connsiteY3441" fmla="*/ 931657 h 1493876"/>
                <a:gd name="connsiteX3442" fmla="*/ 359946 w 560052"/>
                <a:gd name="connsiteY3442" fmla="*/ 932886 h 1493876"/>
                <a:gd name="connsiteX3443" fmla="*/ 361166 w 560052"/>
                <a:gd name="connsiteY3443" fmla="*/ 932886 h 1493876"/>
                <a:gd name="connsiteX3444" fmla="*/ 361166 w 560052"/>
                <a:gd name="connsiteY3444" fmla="*/ 933501 h 1493876"/>
                <a:gd name="connsiteX3445" fmla="*/ 359336 w 560052"/>
                <a:gd name="connsiteY3445" fmla="*/ 934115 h 1493876"/>
                <a:gd name="connsiteX3446" fmla="*/ 361166 w 560052"/>
                <a:gd name="connsiteY3446" fmla="*/ 934115 h 1493876"/>
                <a:gd name="connsiteX3447" fmla="*/ 361166 w 560052"/>
                <a:gd name="connsiteY3447" fmla="*/ 934729 h 1493876"/>
                <a:gd name="connsiteX3448" fmla="*/ 359946 w 560052"/>
                <a:gd name="connsiteY3448" fmla="*/ 934729 h 1493876"/>
                <a:gd name="connsiteX3449" fmla="*/ 359946 w 560052"/>
                <a:gd name="connsiteY3449" fmla="*/ 935344 h 1493876"/>
                <a:gd name="connsiteX3450" fmla="*/ 361166 w 560052"/>
                <a:gd name="connsiteY3450" fmla="*/ 935344 h 1493876"/>
                <a:gd name="connsiteX3451" fmla="*/ 361166 w 560052"/>
                <a:gd name="connsiteY3451" fmla="*/ 937187 h 1493876"/>
                <a:gd name="connsiteX3452" fmla="*/ 361776 w 560052"/>
                <a:gd name="connsiteY3452" fmla="*/ 937187 h 1493876"/>
                <a:gd name="connsiteX3453" fmla="*/ 361776 w 560052"/>
                <a:gd name="connsiteY3453" fmla="*/ 937802 h 1493876"/>
                <a:gd name="connsiteX3454" fmla="*/ 362386 w 560052"/>
                <a:gd name="connsiteY3454" fmla="*/ 937802 h 1493876"/>
                <a:gd name="connsiteX3455" fmla="*/ 362386 w 560052"/>
                <a:gd name="connsiteY3455" fmla="*/ 935958 h 1493876"/>
                <a:gd name="connsiteX3456" fmla="*/ 362996 w 560052"/>
                <a:gd name="connsiteY3456" fmla="*/ 935958 h 1493876"/>
                <a:gd name="connsiteX3457" fmla="*/ 362996 w 560052"/>
                <a:gd name="connsiteY3457" fmla="*/ 937802 h 1493876"/>
                <a:gd name="connsiteX3458" fmla="*/ 363607 w 560052"/>
                <a:gd name="connsiteY3458" fmla="*/ 937802 h 1493876"/>
                <a:gd name="connsiteX3459" fmla="*/ 363607 w 560052"/>
                <a:gd name="connsiteY3459" fmla="*/ 938416 h 1493876"/>
                <a:gd name="connsiteX3460" fmla="*/ 362996 w 560052"/>
                <a:gd name="connsiteY3460" fmla="*/ 938416 h 1493876"/>
                <a:gd name="connsiteX3461" fmla="*/ 362996 w 560052"/>
                <a:gd name="connsiteY3461" fmla="*/ 939031 h 1493876"/>
                <a:gd name="connsiteX3462" fmla="*/ 363607 w 560052"/>
                <a:gd name="connsiteY3462" fmla="*/ 939031 h 1493876"/>
                <a:gd name="connsiteX3463" fmla="*/ 363607 w 560052"/>
                <a:gd name="connsiteY3463" fmla="*/ 938416 h 1493876"/>
                <a:gd name="connsiteX3464" fmla="*/ 364217 w 560052"/>
                <a:gd name="connsiteY3464" fmla="*/ 938416 h 1493876"/>
                <a:gd name="connsiteX3465" fmla="*/ 364217 w 560052"/>
                <a:gd name="connsiteY3465" fmla="*/ 939031 h 1493876"/>
                <a:gd name="connsiteX3466" fmla="*/ 365437 w 560052"/>
                <a:gd name="connsiteY3466" fmla="*/ 939031 h 1493876"/>
                <a:gd name="connsiteX3467" fmla="*/ 365437 w 560052"/>
                <a:gd name="connsiteY3467" fmla="*/ 939645 h 1493876"/>
                <a:gd name="connsiteX3468" fmla="*/ 366657 w 560052"/>
                <a:gd name="connsiteY3468" fmla="*/ 939645 h 1493876"/>
                <a:gd name="connsiteX3469" fmla="*/ 366657 w 560052"/>
                <a:gd name="connsiteY3469" fmla="*/ 940874 h 1493876"/>
                <a:gd name="connsiteX3470" fmla="*/ 367877 w 560052"/>
                <a:gd name="connsiteY3470" fmla="*/ 940874 h 1493876"/>
                <a:gd name="connsiteX3471" fmla="*/ 367877 w 560052"/>
                <a:gd name="connsiteY3471" fmla="*/ 941488 h 1493876"/>
                <a:gd name="connsiteX3472" fmla="*/ 369097 w 560052"/>
                <a:gd name="connsiteY3472" fmla="*/ 941488 h 1493876"/>
                <a:gd name="connsiteX3473" fmla="*/ 369097 w 560052"/>
                <a:gd name="connsiteY3473" fmla="*/ 940874 h 1493876"/>
                <a:gd name="connsiteX3474" fmla="*/ 369707 w 560052"/>
                <a:gd name="connsiteY3474" fmla="*/ 940874 h 1493876"/>
                <a:gd name="connsiteX3475" fmla="*/ 369707 w 560052"/>
                <a:gd name="connsiteY3475" fmla="*/ 941488 h 1493876"/>
                <a:gd name="connsiteX3476" fmla="*/ 370317 w 560052"/>
                <a:gd name="connsiteY3476" fmla="*/ 941488 h 1493876"/>
                <a:gd name="connsiteX3477" fmla="*/ 370317 w 560052"/>
                <a:gd name="connsiteY3477" fmla="*/ 942103 h 1493876"/>
                <a:gd name="connsiteX3478" fmla="*/ 369707 w 560052"/>
                <a:gd name="connsiteY3478" fmla="*/ 942103 h 1493876"/>
                <a:gd name="connsiteX3479" fmla="*/ 369707 w 560052"/>
                <a:gd name="connsiteY3479" fmla="*/ 945790 h 1493876"/>
                <a:gd name="connsiteX3480" fmla="*/ 367877 w 560052"/>
                <a:gd name="connsiteY3480" fmla="*/ 945790 h 1493876"/>
                <a:gd name="connsiteX3481" fmla="*/ 367877 w 560052"/>
                <a:gd name="connsiteY3481" fmla="*/ 946404 h 1493876"/>
                <a:gd name="connsiteX3482" fmla="*/ 369097 w 560052"/>
                <a:gd name="connsiteY3482" fmla="*/ 946404 h 1493876"/>
                <a:gd name="connsiteX3483" fmla="*/ 369097 w 560052"/>
                <a:gd name="connsiteY3483" fmla="*/ 947018 h 1493876"/>
                <a:gd name="connsiteX3484" fmla="*/ 369707 w 560052"/>
                <a:gd name="connsiteY3484" fmla="*/ 947018 h 1493876"/>
                <a:gd name="connsiteX3485" fmla="*/ 369707 w 560052"/>
                <a:gd name="connsiteY3485" fmla="*/ 946404 h 1493876"/>
                <a:gd name="connsiteX3486" fmla="*/ 370317 w 560052"/>
                <a:gd name="connsiteY3486" fmla="*/ 946404 h 1493876"/>
                <a:gd name="connsiteX3487" fmla="*/ 370317 w 560052"/>
                <a:gd name="connsiteY3487" fmla="*/ 944561 h 1493876"/>
                <a:gd name="connsiteX3488" fmla="*/ 372758 w 560052"/>
                <a:gd name="connsiteY3488" fmla="*/ 944561 h 1493876"/>
                <a:gd name="connsiteX3489" fmla="*/ 372758 w 560052"/>
                <a:gd name="connsiteY3489" fmla="*/ 943332 h 1493876"/>
                <a:gd name="connsiteX3490" fmla="*/ 371538 w 560052"/>
                <a:gd name="connsiteY3490" fmla="*/ 943332 h 1493876"/>
                <a:gd name="connsiteX3491" fmla="*/ 373368 w 560052"/>
                <a:gd name="connsiteY3491" fmla="*/ 942717 h 1493876"/>
                <a:gd name="connsiteX3492" fmla="*/ 373368 w 560052"/>
                <a:gd name="connsiteY3492" fmla="*/ 944561 h 1493876"/>
                <a:gd name="connsiteX3493" fmla="*/ 375198 w 560052"/>
                <a:gd name="connsiteY3493" fmla="*/ 944561 h 1493876"/>
                <a:gd name="connsiteX3494" fmla="*/ 375198 w 560052"/>
                <a:gd name="connsiteY3494" fmla="*/ 945175 h 1493876"/>
                <a:gd name="connsiteX3495" fmla="*/ 375808 w 560052"/>
                <a:gd name="connsiteY3495" fmla="*/ 945175 h 1493876"/>
                <a:gd name="connsiteX3496" fmla="*/ 375808 w 560052"/>
                <a:gd name="connsiteY3496" fmla="*/ 945790 h 1493876"/>
                <a:gd name="connsiteX3497" fmla="*/ 377028 w 560052"/>
                <a:gd name="connsiteY3497" fmla="*/ 945790 h 1493876"/>
                <a:gd name="connsiteX3498" fmla="*/ 377028 w 560052"/>
                <a:gd name="connsiteY3498" fmla="*/ 945175 h 1493876"/>
                <a:gd name="connsiteX3499" fmla="*/ 379469 w 560052"/>
                <a:gd name="connsiteY3499" fmla="*/ 944561 h 1493876"/>
                <a:gd name="connsiteX3500" fmla="*/ 379469 w 560052"/>
                <a:gd name="connsiteY3500" fmla="*/ 945175 h 1493876"/>
                <a:gd name="connsiteX3501" fmla="*/ 380689 w 560052"/>
                <a:gd name="connsiteY3501" fmla="*/ 945175 h 1493876"/>
                <a:gd name="connsiteX3502" fmla="*/ 380689 w 560052"/>
                <a:gd name="connsiteY3502" fmla="*/ 946404 h 1493876"/>
                <a:gd name="connsiteX3503" fmla="*/ 379469 w 560052"/>
                <a:gd name="connsiteY3503" fmla="*/ 946404 h 1493876"/>
                <a:gd name="connsiteX3504" fmla="*/ 378858 w 560052"/>
                <a:gd name="connsiteY3504" fmla="*/ 946404 h 1493876"/>
                <a:gd name="connsiteX3505" fmla="*/ 379469 w 560052"/>
                <a:gd name="connsiteY3505" fmla="*/ 947018 h 1493876"/>
                <a:gd name="connsiteX3506" fmla="*/ 379469 w 560052"/>
                <a:gd name="connsiteY3506" fmla="*/ 946404 h 1493876"/>
                <a:gd name="connsiteX3507" fmla="*/ 380689 w 560052"/>
                <a:gd name="connsiteY3507" fmla="*/ 947018 h 1493876"/>
                <a:gd name="connsiteX3508" fmla="*/ 380689 w 560052"/>
                <a:gd name="connsiteY3508" fmla="*/ 946404 h 1493876"/>
                <a:gd name="connsiteX3509" fmla="*/ 381909 w 560052"/>
                <a:gd name="connsiteY3509" fmla="*/ 946404 h 1493876"/>
                <a:gd name="connsiteX3510" fmla="*/ 381909 w 560052"/>
                <a:gd name="connsiteY3510" fmla="*/ 947018 h 1493876"/>
                <a:gd name="connsiteX3511" fmla="*/ 381299 w 560052"/>
                <a:gd name="connsiteY3511" fmla="*/ 947018 h 1493876"/>
                <a:gd name="connsiteX3512" fmla="*/ 381299 w 560052"/>
                <a:gd name="connsiteY3512" fmla="*/ 947633 h 1493876"/>
                <a:gd name="connsiteX3513" fmla="*/ 381299 w 560052"/>
                <a:gd name="connsiteY3513" fmla="*/ 948862 h 1493876"/>
                <a:gd name="connsiteX3514" fmla="*/ 381909 w 560052"/>
                <a:gd name="connsiteY3514" fmla="*/ 948862 h 1493876"/>
                <a:gd name="connsiteX3515" fmla="*/ 381299 w 560052"/>
                <a:gd name="connsiteY3515" fmla="*/ 947633 h 1493876"/>
                <a:gd name="connsiteX3516" fmla="*/ 382519 w 560052"/>
                <a:gd name="connsiteY3516" fmla="*/ 947633 h 1493876"/>
                <a:gd name="connsiteX3517" fmla="*/ 382519 w 560052"/>
                <a:gd name="connsiteY3517" fmla="*/ 950705 h 1493876"/>
                <a:gd name="connsiteX3518" fmla="*/ 383129 w 560052"/>
                <a:gd name="connsiteY3518" fmla="*/ 950705 h 1493876"/>
                <a:gd name="connsiteX3519" fmla="*/ 384349 w 560052"/>
                <a:gd name="connsiteY3519" fmla="*/ 949476 h 1493876"/>
                <a:gd name="connsiteX3520" fmla="*/ 384349 w 560052"/>
                <a:gd name="connsiteY3520" fmla="*/ 950091 h 1493876"/>
                <a:gd name="connsiteX3521" fmla="*/ 384959 w 560052"/>
                <a:gd name="connsiteY3521" fmla="*/ 950091 h 1493876"/>
                <a:gd name="connsiteX3522" fmla="*/ 384959 w 560052"/>
                <a:gd name="connsiteY3522" fmla="*/ 949476 h 1493876"/>
                <a:gd name="connsiteX3523" fmla="*/ 384349 w 560052"/>
                <a:gd name="connsiteY3523" fmla="*/ 949476 h 1493876"/>
                <a:gd name="connsiteX3524" fmla="*/ 384349 w 560052"/>
                <a:gd name="connsiteY3524" fmla="*/ 948862 h 1493876"/>
                <a:gd name="connsiteX3525" fmla="*/ 383129 w 560052"/>
                <a:gd name="connsiteY3525" fmla="*/ 948862 h 1493876"/>
                <a:gd name="connsiteX3526" fmla="*/ 383129 w 560052"/>
                <a:gd name="connsiteY3526" fmla="*/ 947633 h 1493876"/>
                <a:gd name="connsiteX3527" fmla="*/ 384959 w 560052"/>
                <a:gd name="connsiteY3527" fmla="*/ 947633 h 1493876"/>
                <a:gd name="connsiteX3528" fmla="*/ 384959 w 560052"/>
                <a:gd name="connsiteY3528" fmla="*/ 948862 h 1493876"/>
                <a:gd name="connsiteX3529" fmla="*/ 385569 w 560052"/>
                <a:gd name="connsiteY3529" fmla="*/ 948862 h 1493876"/>
                <a:gd name="connsiteX3530" fmla="*/ 385569 w 560052"/>
                <a:gd name="connsiteY3530" fmla="*/ 950091 h 1493876"/>
                <a:gd name="connsiteX3531" fmla="*/ 386179 w 560052"/>
                <a:gd name="connsiteY3531" fmla="*/ 950091 h 1493876"/>
                <a:gd name="connsiteX3532" fmla="*/ 386179 w 560052"/>
                <a:gd name="connsiteY3532" fmla="*/ 950705 h 1493876"/>
                <a:gd name="connsiteX3533" fmla="*/ 384349 w 560052"/>
                <a:gd name="connsiteY3533" fmla="*/ 950705 h 1493876"/>
                <a:gd name="connsiteX3534" fmla="*/ 384349 w 560052"/>
                <a:gd name="connsiteY3534" fmla="*/ 951320 h 1493876"/>
                <a:gd name="connsiteX3535" fmla="*/ 386179 w 560052"/>
                <a:gd name="connsiteY3535" fmla="*/ 951320 h 1493876"/>
                <a:gd name="connsiteX3536" fmla="*/ 386179 w 560052"/>
                <a:gd name="connsiteY3536" fmla="*/ 952548 h 1493876"/>
                <a:gd name="connsiteX3537" fmla="*/ 387400 w 560052"/>
                <a:gd name="connsiteY3537" fmla="*/ 952548 h 1493876"/>
                <a:gd name="connsiteX3538" fmla="*/ 387400 w 560052"/>
                <a:gd name="connsiteY3538" fmla="*/ 953163 h 1493876"/>
                <a:gd name="connsiteX3539" fmla="*/ 388620 w 560052"/>
                <a:gd name="connsiteY3539" fmla="*/ 953163 h 1493876"/>
                <a:gd name="connsiteX3540" fmla="*/ 388620 w 560052"/>
                <a:gd name="connsiteY3540" fmla="*/ 952548 h 1493876"/>
                <a:gd name="connsiteX3541" fmla="*/ 389230 w 560052"/>
                <a:gd name="connsiteY3541" fmla="*/ 952548 h 1493876"/>
                <a:gd name="connsiteX3542" fmla="*/ 389230 w 560052"/>
                <a:gd name="connsiteY3542" fmla="*/ 954392 h 1493876"/>
                <a:gd name="connsiteX3543" fmla="*/ 390450 w 560052"/>
                <a:gd name="connsiteY3543" fmla="*/ 954392 h 1493876"/>
                <a:gd name="connsiteX3544" fmla="*/ 390450 w 560052"/>
                <a:gd name="connsiteY3544" fmla="*/ 955006 h 1493876"/>
                <a:gd name="connsiteX3545" fmla="*/ 389230 w 560052"/>
                <a:gd name="connsiteY3545" fmla="*/ 955006 h 1493876"/>
                <a:gd name="connsiteX3546" fmla="*/ 389230 w 560052"/>
                <a:gd name="connsiteY3546" fmla="*/ 956235 h 1493876"/>
                <a:gd name="connsiteX3547" fmla="*/ 388620 w 560052"/>
                <a:gd name="connsiteY3547" fmla="*/ 956235 h 1493876"/>
                <a:gd name="connsiteX3548" fmla="*/ 388620 w 560052"/>
                <a:gd name="connsiteY3548" fmla="*/ 956850 h 1493876"/>
                <a:gd name="connsiteX3549" fmla="*/ 385569 w 560052"/>
                <a:gd name="connsiteY3549" fmla="*/ 956850 h 1493876"/>
                <a:gd name="connsiteX3550" fmla="*/ 385569 w 560052"/>
                <a:gd name="connsiteY3550" fmla="*/ 957464 h 1493876"/>
                <a:gd name="connsiteX3551" fmla="*/ 386789 w 560052"/>
                <a:gd name="connsiteY3551" fmla="*/ 958078 h 1493876"/>
                <a:gd name="connsiteX3552" fmla="*/ 386179 w 560052"/>
                <a:gd name="connsiteY3552" fmla="*/ 958078 h 1493876"/>
                <a:gd name="connsiteX3553" fmla="*/ 386179 w 560052"/>
                <a:gd name="connsiteY3553" fmla="*/ 958693 h 1493876"/>
                <a:gd name="connsiteX3554" fmla="*/ 386789 w 560052"/>
                <a:gd name="connsiteY3554" fmla="*/ 958693 h 1493876"/>
                <a:gd name="connsiteX3555" fmla="*/ 386789 w 560052"/>
                <a:gd name="connsiteY3555" fmla="*/ 960536 h 1493876"/>
                <a:gd name="connsiteX3556" fmla="*/ 385569 w 560052"/>
                <a:gd name="connsiteY3556" fmla="*/ 959307 h 1493876"/>
                <a:gd name="connsiteX3557" fmla="*/ 385569 w 560052"/>
                <a:gd name="connsiteY3557" fmla="*/ 961151 h 1493876"/>
                <a:gd name="connsiteX3558" fmla="*/ 384959 w 560052"/>
                <a:gd name="connsiteY3558" fmla="*/ 961151 h 1493876"/>
                <a:gd name="connsiteX3559" fmla="*/ 384959 w 560052"/>
                <a:gd name="connsiteY3559" fmla="*/ 961765 h 1493876"/>
                <a:gd name="connsiteX3560" fmla="*/ 384349 w 560052"/>
                <a:gd name="connsiteY3560" fmla="*/ 961765 h 1493876"/>
                <a:gd name="connsiteX3561" fmla="*/ 384349 w 560052"/>
                <a:gd name="connsiteY3561" fmla="*/ 961151 h 1493876"/>
                <a:gd name="connsiteX3562" fmla="*/ 383129 w 560052"/>
                <a:gd name="connsiteY3562" fmla="*/ 961151 h 1493876"/>
                <a:gd name="connsiteX3563" fmla="*/ 383129 w 560052"/>
                <a:gd name="connsiteY3563" fmla="*/ 959307 h 1493876"/>
                <a:gd name="connsiteX3564" fmla="*/ 384959 w 560052"/>
                <a:gd name="connsiteY3564" fmla="*/ 959307 h 1493876"/>
                <a:gd name="connsiteX3565" fmla="*/ 384959 w 560052"/>
                <a:gd name="connsiteY3565" fmla="*/ 958693 h 1493876"/>
                <a:gd name="connsiteX3566" fmla="*/ 384349 w 560052"/>
                <a:gd name="connsiteY3566" fmla="*/ 958693 h 1493876"/>
                <a:gd name="connsiteX3567" fmla="*/ 384349 w 560052"/>
                <a:gd name="connsiteY3567" fmla="*/ 958078 h 1493876"/>
                <a:gd name="connsiteX3568" fmla="*/ 383129 w 560052"/>
                <a:gd name="connsiteY3568" fmla="*/ 958078 h 1493876"/>
                <a:gd name="connsiteX3569" fmla="*/ 383129 w 560052"/>
                <a:gd name="connsiteY3569" fmla="*/ 957464 h 1493876"/>
                <a:gd name="connsiteX3570" fmla="*/ 382519 w 560052"/>
                <a:gd name="connsiteY3570" fmla="*/ 957464 h 1493876"/>
                <a:gd name="connsiteX3571" fmla="*/ 382519 w 560052"/>
                <a:gd name="connsiteY3571" fmla="*/ 956850 h 1493876"/>
                <a:gd name="connsiteX3572" fmla="*/ 381299 w 560052"/>
                <a:gd name="connsiteY3572" fmla="*/ 956850 h 1493876"/>
                <a:gd name="connsiteX3573" fmla="*/ 381299 w 560052"/>
                <a:gd name="connsiteY3573" fmla="*/ 957464 h 1493876"/>
                <a:gd name="connsiteX3574" fmla="*/ 382519 w 560052"/>
                <a:gd name="connsiteY3574" fmla="*/ 957464 h 1493876"/>
                <a:gd name="connsiteX3575" fmla="*/ 382519 w 560052"/>
                <a:gd name="connsiteY3575" fmla="*/ 959307 h 1493876"/>
                <a:gd name="connsiteX3576" fmla="*/ 381909 w 560052"/>
                <a:gd name="connsiteY3576" fmla="*/ 958693 h 1493876"/>
                <a:gd name="connsiteX3577" fmla="*/ 381909 w 560052"/>
                <a:gd name="connsiteY3577" fmla="*/ 961765 h 1493876"/>
                <a:gd name="connsiteX3578" fmla="*/ 382519 w 560052"/>
                <a:gd name="connsiteY3578" fmla="*/ 961765 h 1493876"/>
                <a:gd name="connsiteX3579" fmla="*/ 382519 w 560052"/>
                <a:gd name="connsiteY3579" fmla="*/ 962380 h 1493876"/>
                <a:gd name="connsiteX3580" fmla="*/ 384959 w 560052"/>
                <a:gd name="connsiteY3580" fmla="*/ 962380 h 1493876"/>
                <a:gd name="connsiteX3581" fmla="*/ 384959 w 560052"/>
                <a:gd name="connsiteY3581" fmla="*/ 961765 h 1493876"/>
                <a:gd name="connsiteX3582" fmla="*/ 385569 w 560052"/>
                <a:gd name="connsiteY3582" fmla="*/ 961765 h 1493876"/>
                <a:gd name="connsiteX3583" fmla="*/ 385569 w 560052"/>
                <a:gd name="connsiteY3583" fmla="*/ 962994 h 1493876"/>
                <a:gd name="connsiteX3584" fmla="*/ 386179 w 560052"/>
                <a:gd name="connsiteY3584" fmla="*/ 962994 h 1493876"/>
                <a:gd name="connsiteX3585" fmla="*/ 386179 w 560052"/>
                <a:gd name="connsiteY3585" fmla="*/ 964223 h 1493876"/>
                <a:gd name="connsiteX3586" fmla="*/ 387400 w 560052"/>
                <a:gd name="connsiteY3586" fmla="*/ 964223 h 1493876"/>
                <a:gd name="connsiteX3587" fmla="*/ 387400 w 560052"/>
                <a:gd name="connsiteY3587" fmla="*/ 964837 h 1493876"/>
                <a:gd name="connsiteX3588" fmla="*/ 386789 w 560052"/>
                <a:gd name="connsiteY3588" fmla="*/ 964837 h 1493876"/>
                <a:gd name="connsiteX3589" fmla="*/ 386789 w 560052"/>
                <a:gd name="connsiteY3589" fmla="*/ 965452 h 1493876"/>
                <a:gd name="connsiteX3590" fmla="*/ 387400 w 560052"/>
                <a:gd name="connsiteY3590" fmla="*/ 965452 h 1493876"/>
                <a:gd name="connsiteX3591" fmla="*/ 387400 w 560052"/>
                <a:gd name="connsiteY3591" fmla="*/ 966066 h 1493876"/>
                <a:gd name="connsiteX3592" fmla="*/ 386789 w 560052"/>
                <a:gd name="connsiteY3592" fmla="*/ 966066 h 1493876"/>
                <a:gd name="connsiteX3593" fmla="*/ 386789 w 560052"/>
                <a:gd name="connsiteY3593" fmla="*/ 966681 h 1493876"/>
                <a:gd name="connsiteX3594" fmla="*/ 388620 w 560052"/>
                <a:gd name="connsiteY3594" fmla="*/ 966681 h 1493876"/>
                <a:gd name="connsiteX3595" fmla="*/ 388620 w 560052"/>
                <a:gd name="connsiteY3595" fmla="*/ 968524 h 1493876"/>
                <a:gd name="connsiteX3596" fmla="*/ 389230 w 560052"/>
                <a:gd name="connsiteY3596" fmla="*/ 968524 h 1493876"/>
                <a:gd name="connsiteX3597" fmla="*/ 389840 w 560052"/>
                <a:gd name="connsiteY3597" fmla="*/ 970367 h 1493876"/>
                <a:gd name="connsiteX3598" fmla="*/ 389840 w 560052"/>
                <a:gd name="connsiteY3598" fmla="*/ 968524 h 1493876"/>
                <a:gd name="connsiteX3599" fmla="*/ 389230 w 560052"/>
                <a:gd name="connsiteY3599" fmla="*/ 968524 h 1493876"/>
                <a:gd name="connsiteX3600" fmla="*/ 389230 w 560052"/>
                <a:gd name="connsiteY3600" fmla="*/ 964223 h 1493876"/>
                <a:gd name="connsiteX3601" fmla="*/ 389840 w 560052"/>
                <a:gd name="connsiteY3601" fmla="*/ 964223 h 1493876"/>
                <a:gd name="connsiteX3602" fmla="*/ 389840 w 560052"/>
                <a:gd name="connsiteY3602" fmla="*/ 964837 h 1493876"/>
                <a:gd name="connsiteX3603" fmla="*/ 390450 w 560052"/>
                <a:gd name="connsiteY3603" fmla="*/ 964837 h 1493876"/>
                <a:gd name="connsiteX3604" fmla="*/ 390450 w 560052"/>
                <a:gd name="connsiteY3604" fmla="*/ 964223 h 1493876"/>
                <a:gd name="connsiteX3605" fmla="*/ 391060 w 560052"/>
                <a:gd name="connsiteY3605" fmla="*/ 964223 h 1493876"/>
                <a:gd name="connsiteX3606" fmla="*/ 391060 w 560052"/>
                <a:gd name="connsiteY3606" fmla="*/ 964837 h 1493876"/>
                <a:gd name="connsiteX3607" fmla="*/ 394110 w 560052"/>
                <a:gd name="connsiteY3607" fmla="*/ 964837 h 1493876"/>
                <a:gd name="connsiteX3608" fmla="*/ 394110 w 560052"/>
                <a:gd name="connsiteY3608" fmla="*/ 966681 h 1493876"/>
                <a:gd name="connsiteX3609" fmla="*/ 395331 w 560052"/>
                <a:gd name="connsiteY3609" fmla="*/ 966681 h 1493876"/>
                <a:gd name="connsiteX3610" fmla="*/ 395331 w 560052"/>
                <a:gd name="connsiteY3610" fmla="*/ 966066 h 1493876"/>
                <a:gd name="connsiteX3611" fmla="*/ 394721 w 560052"/>
                <a:gd name="connsiteY3611" fmla="*/ 966066 h 1493876"/>
                <a:gd name="connsiteX3612" fmla="*/ 394721 w 560052"/>
                <a:gd name="connsiteY3612" fmla="*/ 965452 h 1493876"/>
                <a:gd name="connsiteX3613" fmla="*/ 396551 w 560052"/>
                <a:gd name="connsiteY3613" fmla="*/ 966066 h 1493876"/>
                <a:gd name="connsiteX3614" fmla="*/ 396551 w 560052"/>
                <a:gd name="connsiteY3614" fmla="*/ 965452 h 1493876"/>
                <a:gd name="connsiteX3615" fmla="*/ 397161 w 560052"/>
                <a:gd name="connsiteY3615" fmla="*/ 965452 h 1493876"/>
                <a:gd name="connsiteX3616" fmla="*/ 397161 w 560052"/>
                <a:gd name="connsiteY3616" fmla="*/ 966066 h 1493876"/>
                <a:gd name="connsiteX3617" fmla="*/ 398381 w 560052"/>
                <a:gd name="connsiteY3617" fmla="*/ 966066 h 1493876"/>
                <a:gd name="connsiteX3618" fmla="*/ 398992 w 560052"/>
                <a:gd name="connsiteY3618" fmla="*/ 969753 h 1493876"/>
                <a:gd name="connsiteX3619" fmla="*/ 398992 w 560052"/>
                <a:gd name="connsiteY3619" fmla="*/ 966681 h 1493876"/>
                <a:gd name="connsiteX3620" fmla="*/ 400212 w 560052"/>
                <a:gd name="connsiteY3620" fmla="*/ 966681 h 1493876"/>
                <a:gd name="connsiteX3621" fmla="*/ 400212 w 560052"/>
                <a:gd name="connsiteY3621" fmla="*/ 967295 h 1493876"/>
                <a:gd name="connsiteX3622" fmla="*/ 400822 w 560052"/>
                <a:gd name="connsiteY3622" fmla="*/ 967295 h 1493876"/>
                <a:gd name="connsiteX3623" fmla="*/ 400822 w 560052"/>
                <a:gd name="connsiteY3623" fmla="*/ 966681 h 1493876"/>
                <a:gd name="connsiteX3624" fmla="*/ 400212 w 560052"/>
                <a:gd name="connsiteY3624" fmla="*/ 966681 h 1493876"/>
                <a:gd name="connsiteX3625" fmla="*/ 400212 w 560052"/>
                <a:gd name="connsiteY3625" fmla="*/ 965452 h 1493876"/>
                <a:gd name="connsiteX3626" fmla="*/ 401432 w 560052"/>
                <a:gd name="connsiteY3626" fmla="*/ 965452 h 1493876"/>
                <a:gd name="connsiteX3627" fmla="*/ 401432 w 560052"/>
                <a:gd name="connsiteY3627" fmla="*/ 966066 h 1493876"/>
                <a:gd name="connsiteX3628" fmla="*/ 402652 w 560052"/>
                <a:gd name="connsiteY3628" fmla="*/ 966066 h 1493876"/>
                <a:gd name="connsiteX3629" fmla="*/ 402652 w 560052"/>
                <a:gd name="connsiteY3629" fmla="*/ 966681 h 1493876"/>
                <a:gd name="connsiteX3630" fmla="*/ 402042 w 560052"/>
                <a:gd name="connsiteY3630" fmla="*/ 966681 h 1493876"/>
                <a:gd name="connsiteX3631" fmla="*/ 402042 w 560052"/>
                <a:gd name="connsiteY3631" fmla="*/ 969138 h 1493876"/>
                <a:gd name="connsiteX3632" fmla="*/ 402652 w 560052"/>
                <a:gd name="connsiteY3632" fmla="*/ 969138 h 1493876"/>
                <a:gd name="connsiteX3633" fmla="*/ 402652 w 560052"/>
                <a:gd name="connsiteY3633" fmla="*/ 972211 h 1493876"/>
                <a:gd name="connsiteX3634" fmla="*/ 403872 w 560052"/>
                <a:gd name="connsiteY3634" fmla="*/ 972211 h 1493876"/>
                <a:gd name="connsiteX3635" fmla="*/ 403872 w 560052"/>
                <a:gd name="connsiteY3635" fmla="*/ 973440 h 1493876"/>
                <a:gd name="connsiteX3636" fmla="*/ 404482 w 560052"/>
                <a:gd name="connsiteY3636" fmla="*/ 973440 h 1493876"/>
                <a:gd name="connsiteX3637" fmla="*/ 404482 w 560052"/>
                <a:gd name="connsiteY3637" fmla="*/ 974669 h 1493876"/>
                <a:gd name="connsiteX3638" fmla="*/ 405092 w 560052"/>
                <a:gd name="connsiteY3638" fmla="*/ 974669 h 1493876"/>
                <a:gd name="connsiteX3639" fmla="*/ 405092 w 560052"/>
                <a:gd name="connsiteY3639" fmla="*/ 976512 h 1493876"/>
                <a:gd name="connsiteX3640" fmla="*/ 405702 w 560052"/>
                <a:gd name="connsiteY3640" fmla="*/ 976512 h 1493876"/>
                <a:gd name="connsiteX3641" fmla="*/ 405702 w 560052"/>
                <a:gd name="connsiteY3641" fmla="*/ 977126 h 1493876"/>
                <a:gd name="connsiteX3642" fmla="*/ 406312 w 560052"/>
                <a:gd name="connsiteY3642" fmla="*/ 977126 h 1493876"/>
                <a:gd name="connsiteX3643" fmla="*/ 406312 w 560052"/>
                <a:gd name="connsiteY3643" fmla="*/ 978970 h 1493876"/>
                <a:gd name="connsiteX3644" fmla="*/ 408143 w 560052"/>
                <a:gd name="connsiteY3644" fmla="*/ 978970 h 1493876"/>
                <a:gd name="connsiteX3645" fmla="*/ 408143 w 560052"/>
                <a:gd name="connsiteY3645" fmla="*/ 982042 h 1493876"/>
                <a:gd name="connsiteX3646" fmla="*/ 408753 w 560052"/>
                <a:gd name="connsiteY3646" fmla="*/ 982042 h 1493876"/>
                <a:gd name="connsiteX3647" fmla="*/ 408753 w 560052"/>
                <a:gd name="connsiteY3647" fmla="*/ 982656 h 1493876"/>
                <a:gd name="connsiteX3648" fmla="*/ 409363 w 560052"/>
                <a:gd name="connsiteY3648" fmla="*/ 982656 h 1493876"/>
                <a:gd name="connsiteX3649" fmla="*/ 409363 w 560052"/>
                <a:gd name="connsiteY3649" fmla="*/ 984500 h 1493876"/>
                <a:gd name="connsiteX3650" fmla="*/ 408143 w 560052"/>
                <a:gd name="connsiteY3650" fmla="*/ 984500 h 1493876"/>
                <a:gd name="connsiteX3651" fmla="*/ 408143 w 560052"/>
                <a:gd name="connsiteY3651" fmla="*/ 985114 h 1493876"/>
                <a:gd name="connsiteX3652" fmla="*/ 406923 w 560052"/>
                <a:gd name="connsiteY3652" fmla="*/ 985114 h 1493876"/>
                <a:gd name="connsiteX3653" fmla="*/ 406923 w 560052"/>
                <a:gd name="connsiteY3653" fmla="*/ 984500 h 1493876"/>
                <a:gd name="connsiteX3654" fmla="*/ 406312 w 560052"/>
                <a:gd name="connsiteY3654" fmla="*/ 984500 h 1493876"/>
                <a:gd name="connsiteX3655" fmla="*/ 406312 w 560052"/>
                <a:gd name="connsiteY3655" fmla="*/ 985114 h 1493876"/>
                <a:gd name="connsiteX3656" fmla="*/ 406923 w 560052"/>
                <a:gd name="connsiteY3656" fmla="*/ 985114 h 1493876"/>
                <a:gd name="connsiteX3657" fmla="*/ 406923 w 560052"/>
                <a:gd name="connsiteY3657" fmla="*/ 985729 h 1493876"/>
                <a:gd name="connsiteX3658" fmla="*/ 408143 w 560052"/>
                <a:gd name="connsiteY3658" fmla="*/ 985729 h 1493876"/>
                <a:gd name="connsiteX3659" fmla="*/ 408143 w 560052"/>
                <a:gd name="connsiteY3659" fmla="*/ 986343 h 1493876"/>
                <a:gd name="connsiteX3660" fmla="*/ 408753 w 560052"/>
                <a:gd name="connsiteY3660" fmla="*/ 986343 h 1493876"/>
                <a:gd name="connsiteX3661" fmla="*/ 408753 w 560052"/>
                <a:gd name="connsiteY3661" fmla="*/ 987572 h 1493876"/>
                <a:gd name="connsiteX3662" fmla="*/ 409363 w 560052"/>
                <a:gd name="connsiteY3662" fmla="*/ 987572 h 1493876"/>
                <a:gd name="connsiteX3663" fmla="*/ 409363 w 560052"/>
                <a:gd name="connsiteY3663" fmla="*/ 988801 h 1493876"/>
                <a:gd name="connsiteX3664" fmla="*/ 408753 w 560052"/>
                <a:gd name="connsiteY3664" fmla="*/ 988801 h 1493876"/>
                <a:gd name="connsiteX3665" fmla="*/ 408753 w 560052"/>
                <a:gd name="connsiteY3665" fmla="*/ 989415 h 1493876"/>
                <a:gd name="connsiteX3666" fmla="*/ 409363 w 560052"/>
                <a:gd name="connsiteY3666" fmla="*/ 989415 h 1493876"/>
                <a:gd name="connsiteX3667" fmla="*/ 409363 w 560052"/>
                <a:gd name="connsiteY3667" fmla="*/ 990030 h 1493876"/>
                <a:gd name="connsiteX3668" fmla="*/ 409973 w 560052"/>
                <a:gd name="connsiteY3668" fmla="*/ 990030 h 1493876"/>
                <a:gd name="connsiteX3669" fmla="*/ 409973 w 560052"/>
                <a:gd name="connsiteY3669" fmla="*/ 989415 h 1493876"/>
                <a:gd name="connsiteX3670" fmla="*/ 409363 w 560052"/>
                <a:gd name="connsiteY3670" fmla="*/ 989415 h 1493876"/>
                <a:gd name="connsiteX3671" fmla="*/ 409363 w 560052"/>
                <a:gd name="connsiteY3671" fmla="*/ 988801 h 1493876"/>
                <a:gd name="connsiteX3672" fmla="*/ 410583 w 560052"/>
                <a:gd name="connsiteY3672" fmla="*/ 988801 h 1493876"/>
                <a:gd name="connsiteX3673" fmla="*/ 410583 w 560052"/>
                <a:gd name="connsiteY3673" fmla="*/ 990030 h 1493876"/>
                <a:gd name="connsiteX3674" fmla="*/ 411803 w 560052"/>
                <a:gd name="connsiteY3674" fmla="*/ 990030 h 1493876"/>
                <a:gd name="connsiteX3675" fmla="*/ 410583 w 560052"/>
                <a:gd name="connsiteY3675" fmla="*/ 991873 h 1493876"/>
                <a:gd name="connsiteX3676" fmla="*/ 413023 w 560052"/>
                <a:gd name="connsiteY3676" fmla="*/ 991873 h 1493876"/>
                <a:gd name="connsiteX3677" fmla="*/ 413023 w 560052"/>
                <a:gd name="connsiteY3677" fmla="*/ 993102 h 1493876"/>
                <a:gd name="connsiteX3678" fmla="*/ 413633 w 560052"/>
                <a:gd name="connsiteY3678" fmla="*/ 993102 h 1493876"/>
                <a:gd name="connsiteX3679" fmla="*/ 413633 w 560052"/>
                <a:gd name="connsiteY3679" fmla="*/ 994331 h 1493876"/>
                <a:gd name="connsiteX3680" fmla="*/ 414243 w 560052"/>
                <a:gd name="connsiteY3680" fmla="*/ 994331 h 1493876"/>
                <a:gd name="connsiteX3681" fmla="*/ 414243 w 560052"/>
                <a:gd name="connsiteY3681" fmla="*/ 996174 h 1493876"/>
                <a:gd name="connsiteX3682" fmla="*/ 415464 w 560052"/>
                <a:gd name="connsiteY3682" fmla="*/ 996174 h 1493876"/>
                <a:gd name="connsiteX3683" fmla="*/ 415464 w 560052"/>
                <a:gd name="connsiteY3683" fmla="*/ 996789 h 1493876"/>
                <a:gd name="connsiteX3684" fmla="*/ 414243 w 560052"/>
                <a:gd name="connsiteY3684" fmla="*/ 996789 h 1493876"/>
                <a:gd name="connsiteX3685" fmla="*/ 414243 w 560052"/>
                <a:gd name="connsiteY3685" fmla="*/ 997403 h 1493876"/>
                <a:gd name="connsiteX3686" fmla="*/ 416074 w 560052"/>
                <a:gd name="connsiteY3686" fmla="*/ 997403 h 1493876"/>
                <a:gd name="connsiteX3687" fmla="*/ 416074 w 560052"/>
                <a:gd name="connsiteY3687" fmla="*/ 999861 h 1493876"/>
                <a:gd name="connsiteX3688" fmla="*/ 413633 w 560052"/>
                <a:gd name="connsiteY3688" fmla="*/ 1000475 h 1493876"/>
                <a:gd name="connsiteX3689" fmla="*/ 413633 w 560052"/>
                <a:gd name="connsiteY3689" fmla="*/ 999861 h 1493876"/>
                <a:gd name="connsiteX3690" fmla="*/ 412413 w 560052"/>
                <a:gd name="connsiteY3690" fmla="*/ 999861 h 1493876"/>
                <a:gd name="connsiteX3691" fmla="*/ 412413 w 560052"/>
                <a:gd name="connsiteY3691" fmla="*/ 998632 h 1493876"/>
                <a:gd name="connsiteX3692" fmla="*/ 411803 w 560052"/>
                <a:gd name="connsiteY3692" fmla="*/ 998632 h 1493876"/>
                <a:gd name="connsiteX3693" fmla="*/ 411803 w 560052"/>
                <a:gd name="connsiteY3693" fmla="*/ 1000475 h 1493876"/>
                <a:gd name="connsiteX3694" fmla="*/ 409973 w 560052"/>
                <a:gd name="connsiteY3694" fmla="*/ 1000475 h 1493876"/>
                <a:gd name="connsiteX3695" fmla="*/ 409973 w 560052"/>
                <a:gd name="connsiteY3695" fmla="*/ 1001090 h 1493876"/>
                <a:gd name="connsiteX3696" fmla="*/ 412413 w 560052"/>
                <a:gd name="connsiteY3696" fmla="*/ 1001090 h 1493876"/>
                <a:gd name="connsiteX3697" fmla="*/ 412413 w 560052"/>
                <a:gd name="connsiteY3697" fmla="*/ 1000475 h 1493876"/>
                <a:gd name="connsiteX3698" fmla="*/ 413633 w 560052"/>
                <a:gd name="connsiteY3698" fmla="*/ 1000475 h 1493876"/>
                <a:gd name="connsiteX3699" fmla="*/ 415464 w 560052"/>
                <a:gd name="connsiteY3699" fmla="*/ 1000475 h 1493876"/>
                <a:gd name="connsiteX3700" fmla="*/ 415464 w 560052"/>
                <a:gd name="connsiteY3700" fmla="*/ 1001090 h 1493876"/>
                <a:gd name="connsiteX3701" fmla="*/ 416074 w 560052"/>
                <a:gd name="connsiteY3701" fmla="*/ 1001090 h 1493876"/>
                <a:gd name="connsiteX3702" fmla="*/ 416074 w 560052"/>
                <a:gd name="connsiteY3702" fmla="*/ 1000475 h 1493876"/>
                <a:gd name="connsiteX3703" fmla="*/ 420344 w 560052"/>
                <a:gd name="connsiteY3703" fmla="*/ 1001090 h 1493876"/>
                <a:gd name="connsiteX3704" fmla="*/ 420344 w 560052"/>
                <a:gd name="connsiteY3704" fmla="*/ 1004776 h 1493876"/>
                <a:gd name="connsiteX3705" fmla="*/ 419734 w 560052"/>
                <a:gd name="connsiteY3705" fmla="*/ 1004776 h 1493876"/>
                <a:gd name="connsiteX3706" fmla="*/ 419734 w 560052"/>
                <a:gd name="connsiteY3706" fmla="*/ 1005391 h 1493876"/>
                <a:gd name="connsiteX3707" fmla="*/ 420344 w 560052"/>
                <a:gd name="connsiteY3707" fmla="*/ 1005391 h 1493876"/>
                <a:gd name="connsiteX3708" fmla="*/ 420344 w 560052"/>
                <a:gd name="connsiteY3708" fmla="*/ 1006005 h 1493876"/>
                <a:gd name="connsiteX3709" fmla="*/ 417904 w 560052"/>
                <a:gd name="connsiteY3709" fmla="*/ 1006005 h 1493876"/>
                <a:gd name="connsiteX3710" fmla="*/ 417904 w 560052"/>
                <a:gd name="connsiteY3710" fmla="*/ 1007849 h 1493876"/>
                <a:gd name="connsiteX3711" fmla="*/ 414243 w 560052"/>
                <a:gd name="connsiteY3711" fmla="*/ 1008463 h 1493876"/>
                <a:gd name="connsiteX3712" fmla="*/ 414243 w 560052"/>
                <a:gd name="connsiteY3712" fmla="*/ 1007849 h 1493876"/>
                <a:gd name="connsiteX3713" fmla="*/ 413023 w 560052"/>
                <a:gd name="connsiteY3713" fmla="*/ 1007849 h 1493876"/>
                <a:gd name="connsiteX3714" fmla="*/ 413023 w 560052"/>
                <a:gd name="connsiteY3714" fmla="*/ 1007234 h 1493876"/>
                <a:gd name="connsiteX3715" fmla="*/ 412413 w 560052"/>
                <a:gd name="connsiteY3715" fmla="*/ 1007234 h 1493876"/>
                <a:gd name="connsiteX3716" fmla="*/ 412413 w 560052"/>
                <a:gd name="connsiteY3716" fmla="*/ 1007849 h 1493876"/>
                <a:gd name="connsiteX3717" fmla="*/ 411803 w 560052"/>
                <a:gd name="connsiteY3717" fmla="*/ 1007849 h 1493876"/>
                <a:gd name="connsiteX3718" fmla="*/ 409973 w 560052"/>
                <a:gd name="connsiteY3718" fmla="*/ 1009078 h 1493876"/>
                <a:gd name="connsiteX3719" fmla="*/ 409973 w 560052"/>
                <a:gd name="connsiteY3719" fmla="*/ 1008463 h 1493876"/>
                <a:gd name="connsiteX3720" fmla="*/ 409363 w 560052"/>
                <a:gd name="connsiteY3720" fmla="*/ 1008463 h 1493876"/>
                <a:gd name="connsiteX3721" fmla="*/ 409363 w 560052"/>
                <a:gd name="connsiteY3721" fmla="*/ 1009078 h 1493876"/>
                <a:gd name="connsiteX3722" fmla="*/ 408753 w 560052"/>
                <a:gd name="connsiteY3722" fmla="*/ 1009078 h 1493876"/>
                <a:gd name="connsiteX3723" fmla="*/ 408753 w 560052"/>
                <a:gd name="connsiteY3723" fmla="*/ 1009692 h 1493876"/>
                <a:gd name="connsiteX3724" fmla="*/ 406923 w 560052"/>
                <a:gd name="connsiteY3724" fmla="*/ 1009692 h 1493876"/>
                <a:gd name="connsiteX3725" fmla="*/ 406923 w 560052"/>
                <a:gd name="connsiteY3725" fmla="*/ 1010306 h 1493876"/>
                <a:gd name="connsiteX3726" fmla="*/ 405092 w 560052"/>
                <a:gd name="connsiteY3726" fmla="*/ 1010306 h 1493876"/>
                <a:gd name="connsiteX3727" fmla="*/ 405092 w 560052"/>
                <a:gd name="connsiteY3727" fmla="*/ 1011535 h 1493876"/>
                <a:gd name="connsiteX3728" fmla="*/ 404482 w 560052"/>
                <a:gd name="connsiteY3728" fmla="*/ 1011535 h 1493876"/>
                <a:gd name="connsiteX3729" fmla="*/ 404482 w 560052"/>
                <a:gd name="connsiteY3729" fmla="*/ 1012150 h 1493876"/>
                <a:gd name="connsiteX3730" fmla="*/ 401432 w 560052"/>
                <a:gd name="connsiteY3730" fmla="*/ 1012150 h 1493876"/>
                <a:gd name="connsiteX3731" fmla="*/ 401432 w 560052"/>
                <a:gd name="connsiteY3731" fmla="*/ 1012764 h 1493876"/>
                <a:gd name="connsiteX3732" fmla="*/ 403872 w 560052"/>
                <a:gd name="connsiteY3732" fmla="*/ 1012764 h 1493876"/>
                <a:gd name="connsiteX3733" fmla="*/ 403872 w 560052"/>
                <a:gd name="connsiteY3733" fmla="*/ 1015222 h 1493876"/>
                <a:gd name="connsiteX3734" fmla="*/ 402042 w 560052"/>
                <a:gd name="connsiteY3734" fmla="*/ 1013379 h 1493876"/>
                <a:gd name="connsiteX3735" fmla="*/ 401432 w 560052"/>
                <a:gd name="connsiteY3735" fmla="*/ 1013379 h 1493876"/>
                <a:gd name="connsiteX3736" fmla="*/ 401432 w 560052"/>
                <a:gd name="connsiteY3736" fmla="*/ 1013993 h 1493876"/>
                <a:gd name="connsiteX3737" fmla="*/ 402042 w 560052"/>
                <a:gd name="connsiteY3737" fmla="*/ 1013993 h 1493876"/>
                <a:gd name="connsiteX3738" fmla="*/ 402042 w 560052"/>
                <a:gd name="connsiteY3738" fmla="*/ 1015836 h 1493876"/>
                <a:gd name="connsiteX3739" fmla="*/ 401432 w 560052"/>
                <a:gd name="connsiteY3739" fmla="*/ 1015836 h 1493876"/>
                <a:gd name="connsiteX3740" fmla="*/ 401432 w 560052"/>
                <a:gd name="connsiteY3740" fmla="*/ 1016451 h 1493876"/>
                <a:gd name="connsiteX3741" fmla="*/ 400822 w 560052"/>
                <a:gd name="connsiteY3741" fmla="*/ 1016451 h 1493876"/>
                <a:gd name="connsiteX3742" fmla="*/ 400822 w 560052"/>
                <a:gd name="connsiteY3742" fmla="*/ 1017065 h 1493876"/>
                <a:gd name="connsiteX3743" fmla="*/ 401432 w 560052"/>
                <a:gd name="connsiteY3743" fmla="*/ 1017065 h 1493876"/>
                <a:gd name="connsiteX3744" fmla="*/ 401432 w 560052"/>
                <a:gd name="connsiteY3744" fmla="*/ 1016451 h 1493876"/>
                <a:gd name="connsiteX3745" fmla="*/ 402042 w 560052"/>
                <a:gd name="connsiteY3745" fmla="*/ 1017680 h 1493876"/>
                <a:gd name="connsiteX3746" fmla="*/ 401432 w 560052"/>
                <a:gd name="connsiteY3746" fmla="*/ 1017680 h 1493876"/>
                <a:gd name="connsiteX3747" fmla="*/ 401432 w 560052"/>
                <a:gd name="connsiteY3747" fmla="*/ 1018909 h 1493876"/>
                <a:gd name="connsiteX3748" fmla="*/ 402042 w 560052"/>
                <a:gd name="connsiteY3748" fmla="*/ 1018909 h 1493876"/>
                <a:gd name="connsiteX3749" fmla="*/ 402042 w 560052"/>
                <a:gd name="connsiteY3749" fmla="*/ 1019523 h 1493876"/>
                <a:gd name="connsiteX3750" fmla="*/ 402652 w 560052"/>
                <a:gd name="connsiteY3750" fmla="*/ 1019523 h 1493876"/>
                <a:gd name="connsiteX3751" fmla="*/ 402652 w 560052"/>
                <a:gd name="connsiteY3751" fmla="*/ 1020138 h 1493876"/>
                <a:gd name="connsiteX3752" fmla="*/ 403872 w 560052"/>
                <a:gd name="connsiteY3752" fmla="*/ 1020138 h 1493876"/>
                <a:gd name="connsiteX3753" fmla="*/ 403872 w 560052"/>
                <a:gd name="connsiteY3753" fmla="*/ 1020752 h 1493876"/>
                <a:gd name="connsiteX3754" fmla="*/ 402652 w 560052"/>
                <a:gd name="connsiteY3754" fmla="*/ 1020752 h 1493876"/>
                <a:gd name="connsiteX3755" fmla="*/ 402652 w 560052"/>
                <a:gd name="connsiteY3755" fmla="*/ 1021981 h 1493876"/>
                <a:gd name="connsiteX3756" fmla="*/ 402042 w 560052"/>
                <a:gd name="connsiteY3756" fmla="*/ 1021981 h 1493876"/>
                <a:gd name="connsiteX3757" fmla="*/ 402042 w 560052"/>
                <a:gd name="connsiteY3757" fmla="*/ 1023210 h 1493876"/>
                <a:gd name="connsiteX3758" fmla="*/ 401432 w 560052"/>
                <a:gd name="connsiteY3758" fmla="*/ 1023210 h 1493876"/>
                <a:gd name="connsiteX3759" fmla="*/ 401432 w 560052"/>
                <a:gd name="connsiteY3759" fmla="*/ 1021366 h 1493876"/>
                <a:gd name="connsiteX3760" fmla="*/ 402042 w 560052"/>
                <a:gd name="connsiteY3760" fmla="*/ 1021366 h 1493876"/>
                <a:gd name="connsiteX3761" fmla="*/ 402042 w 560052"/>
                <a:gd name="connsiteY3761" fmla="*/ 1020138 h 1493876"/>
                <a:gd name="connsiteX3762" fmla="*/ 401432 w 560052"/>
                <a:gd name="connsiteY3762" fmla="*/ 1020138 h 1493876"/>
                <a:gd name="connsiteX3763" fmla="*/ 401432 w 560052"/>
                <a:gd name="connsiteY3763" fmla="*/ 1021366 h 1493876"/>
                <a:gd name="connsiteX3764" fmla="*/ 400822 w 560052"/>
                <a:gd name="connsiteY3764" fmla="*/ 1021366 h 1493876"/>
                <a:gd name="connsiteX3765" fmla="*/ 400822 w 560052"/>
                <a:gd name="connsiteY3765" fmla="*/ 1023824 h 1493876"/>
                <a:gd name="connsiteX3766" fmla="*/ 398992 w 560052"/>
                <a:gd name="connsiteY3766" fmla="*/ 1025053 h 1493876"/>
                <a:gd name="connsiteX3767" fmla="*/ 398381 w 560052"/>
                <a:gd name="connsiteY3767" fmla="*/ 1025053 h 1493876"/>
                <a:gd name="connsiteX3768" fmla="*/ 398381 w 560052"/>
                <a:gd name="connsiteY3768" fmla="*/ 1025668 h 1493876"/>
                <a:gd name="connsiteX3769" fmla="*/ 397161 w 560052"/>
                <a:gd name="connsiteY3769" fmla="*/ 1025668 h 1493876"/>
                <a:gd name="connsiteX3770" fmla="*/ 397161 w 560052"/>
                <a:gd name="connsiteY3770" fmla="*/ 1026896 h 1493876"/>
                <a:gd name="connsiteX3771" fmla="*/ 395331 w 560052"/>
                <a:gd name="connsiteY3771" fmla="*/ 1026896 h 1493876"/>
                <a:gd name="connsiteX3772" fmla="*/ 395331 w 560052"/>
                <a:gd name="connsiteY3772" fmla="*/ 1028125 h 1493876"/>
                <a:gd name="connsiteX3773" fmla="*/ 394110 w 560052"/>
                <a:gd name="connsiteY3773" fmla="*/ 1028125 h 1493876"/>
                <a:gd name="connsiteX3774" fmla="*/ 394110 w 560052"/>
                <a:gd name="connsiteY3774" fmla="*/ 1029354 h 1493876"/>
                <a:gd name="connsiteX3775" fmla="*/ 392890 w 560052"/>
                <a:gd name="connsiteY3775" fmla="*/ 1029354 h 1493876"/>
                <a:gd name="connsiteX3776" fmla="*/ 392890 w 560052"/>
                <a:gd name="connsiteY3776" fmla="*/ 1031198 h 1493876"/>
                <a:gd name="connsiteX3777" fmla="*/ 392280 w 560052"/>
                <a:gd name="connsiteY3777" fmla="*/ 1031198 h 1493876"/>
                <a:gd name="connsiteX3778" fmla="*/ 392280 w 560052"/>
                <a:gd name="connsiteY3778" fmla="*/ 1031812 h 1493876"/>
                <a:gd name="connsiteX3779" fmla="*/ 391060 w 560052"/>
                <a:gd name="connsiteY3779" fmla="*/ 1031812 h 1493876"/>
                <a:gd name="connsiteX3780" fmla="*/ 391060 w 560052"/>
                <a:gd name="connsiteY3780" fmla="*/ 1032426 h 1493876"/>
                <a:gd name="connsiteX3781" fmla="*/ 390450 w 560052"/>
                <a:gd name="connsiteY3781" fmla="*/ 1032426 h 1493876"/>
                <a:gd name="connsiteX3782" fmla="*/ 390450 w 560052"/>
                <a:gd name="connsiteY3782" fmla="*/ 1033655 h 1493876"/>
                <a:gd name="connsiteX3783" fmla="*/ 389840 w 560052"/>
                <a:gd name="connsiteY3783" fmla="*/ 1033655 h 1493876"/>
                <a:gd name="connsiteX3784" fmla="*/ 389840 w 560052"/>
                <a:gd name="connsiteY3784" fmla="*/ 1035499 h 1493876"/>
                <a:gd name="connsiteX3785" fmla="*/ 388620 w 560052"/>
                <a:gd name="connsiteY3785" fmla="*/ 1035499 h 1493876"/>
                <a:gd name="connsiteX3786" fmla="*/ 388620 w 560052"/>
                <a:gd name="connsiteY3786" fmla="*/ 1036728 h 1493876"/>
                <a:gd name="connsiteX3787" fmla="*/ 387400 w 560052"/>
                <a:gd name="connsiteY3787" fmla="*/ 1036728 h 1493876"/>
                <a:gd name="connsiteX3788" fmla="*/ 387400 w 560052"/>
                <a:gd name="connsiteY3788" fmla="*/ 1038571 h 1493876"/>
                <a:gd name="connsiteX3789" fmla="*/ 384959 w 560052"/>
                <a:gd name="connsiteY3789" fmla="*/ 1038571 h 1493876"/>
                <a:gd name="connsiteX3790" fmla="*/ 384959 w 560052"/>
                <a:gd name="connsiteY3790" fmla="*/ 1039185 h 1493876"/>
                <a:gd name="connsiteX3791" fmla="*/ 384349 w 560052"/>
                <a:gd name="connsiteY3791" fmla="*/ 1037342 h 1493876"/>
                <a:gd name="connsiteX3792" fmla="*/ 383129 w 560052"/>
                <a:gd name="connsiteY3792" fmla="*/ 1037342 h 1493876"/>
                <a:gd name="connsiteX3793" fmla="*/ 383129 w 560052"/>
                <a:gd name="connsiteY3793" fmla="*/ 1039185 h 1493876"/>
                <a:gd name="connsiteX3794" fmla="*/ 382519 w 560052"/>
                <a:gd name="connsiteY3794" fmla="*/ 1039185 h 1493876"/>
                <a:gd name="connsiteX3795" fmla="*/ 381909 w 560052"/>
                <a:gd name="connsiteY3795" fmla="*/ 1037342 h 1493876"/>
                <a:gd name="connsiteX3796" fmla="*/ 381909 w 560052"/>
                <a:gd name="connsiteY3796" fmla="*/ 1038571 h 1493876"/>
                <a:gd name="connsiteX3797" fmla="*/ 381299 w 560052"/>
                <a:gd name="connsiteY3797" fmla="*/ 1038571 h 1493876"/>
                <a:gd name="connsiteX3798" fmla="*/ 381299 w 560052"/>
                <a:gd name="connsiteY3798" fmla="*/ 1039185 h 1493876"/>
                <a:gd name="connsiteX3799" fmla="*/ 382519 w 560052"/>
                <a:gd name="connsiteY3799" fmla="*/ 1039185 h 1493876"/>
                <a:gd name="connsiteX3800" fmla="*/ 382519 w 560052"/>
                <a:gd name="connsiteY3800" fmla="*/ 1039800 h 1493876"/>
                <a:gd name="connsiteX3801" fmla="*/ 383129 w 560052"/>
                <a:gd name="connsiteY3801" fmla="*/ 1039800 h 1493876"/>
                <a:gd name="connsiteX3802" fmla="*/ 383129 w 560052"/>
                <a:gd name="connsiteY3802" fmla="*/ 1040414 h 1493876"/>
                <a:gd name="connsiteX3803" fmla="*/ 385569 w 560052"/>
                <a:gd name="connsiteY3803" fmla="*/ 1040414 h 1493876"/>
                <a:gd name="connsiteX3804" fmla="*/ 385569 w 560052"/>
                <a:gd name="connsiteY3804" fmla="*/ 1041029 h 1493876"/>
                <a:gd name="connsiteX3805" fmla="*/ 386789 w 560052"/>
                <a:gd name="connsiteY3805" fmla="*/ 1041029 h 1493876"/>
                <a:gd name="connsiteX3806" fmla="*/ 386179 w 560052"/>
                <a:gd name="connsiteY3806" fmla="*/ 1041643 h 1493876"/>
                <a:gd name="connsiteX3807" fmla="*/ 386789 w 560052"/>
                <a:gd name="connsiteY3807" fmla="*/ 1041643 h 1493876"/>
                <a:gd name="connsiteX3808" fmla="*/ 386789 w 560052"/>
                <a:gd name="connsiteY3808" fmla="*/ 1042872 h 1493876"/>
                <a:gd name="connsiteX3809" fmla="*/ 386179 w 560052"/>
                <a:gd name="connsiteY3809" fmla="*/ 1042872 h 1493876"/>
                <a:gd name="connsiteX3810" fmla="*/ 386179 w 560052"/>
                <a:gd name="connsiteY3810" fmla="*/ 1043487 h 1493876"/>
                <a:gd name="connsiteX3811" fmla="*/ 386789 w 560052"/>
                <a:gd name="connsiteY3811" fmla="*/ 1043487 h 1493876"/>
                <a:gd name="connsiteX3812" fmla="*/ 386789 w 560052"/>
                <a:gd name="connsiteY3812" fmla="*/ 1042872 h 1493876"/>
                <a:gd name="connsiteX3813" fmla="*/ 389230 w 560052"/>
                <a:gd name="connsiteY3813" fmla="*/ 1042872 h 1493876"/>
                <a:gd name="connsiteX3814" fmla="*/ 389230 w 560052"/>
                <a:gd name="connsiteY3814" fmla="*/ 1043487 h 1493876"/>
                <a:gd name="connsiteX3815" fmla="*/ 388620 w 560052"/>
                <a:gd name="connsiteY3815" fmla="*/ 1043487 h 1493876"/>
                <a:gd name="connsiteX3816" fmla="*/ 388620 w 560052"/>
                <a:gd name="connsiteY3816" fmla="*/ 1044101 h 1493876"/>
                <a:gd name="connsiteX3817" fmla="*/ 389230 w 560052"/>
                <a:gd name="connsiteY3817" fmla="*/ 1044101 h 1493876"/>
                <a:gd name="connsiteX3818" fmla="*/ 389230 w 560052"/>
                <a:gd name="connsiteY3818" fmla="*/ 1043487 h 1493876"/>
                <a:gd name="connsiteX3819" fmla="*/ 390450 w 560052"/>
                <a:gd name="connsiteY3819" fmla="*/ 1043487 h 1493876"/>
                <a:gd name="connsiteX3820" fmla="*/ 390450 w 560052"/>
                <a:gd name="connsiteY3820" fmla="*/ 1042872 h 1493876"/>
                <a:gd name="connsiteX3821" fmla="*/ 389840 w 560052"/>
                <a:gd name="connsiteY3821" fmla="*/ 1042872 h 1493876"/>
                <a:gd name="connsiteX3822" fmla="*/ 389840 w 560052"/>
                <a:gd name="connsiteY3822" fmla="*/ 1041643 h 1493876"/>
                <a:gd name="connsiteX3823" fmla="*/ 389230 w 560052"/>
                <a:gd name="connsiteY3823" fmla="*/ 1041643 h 1493876"/>
                <a:gd name="connsiteX3824" fmla="*/ 389230 w 560052"/>
                <a:gd name="connsiteY3824" fmla="*/ 1040414 h 1493876"/>
                <a:gd name="connsiteX3825" fmla="*/ 390450 w 560052"/>
                <a:gd name="connsiteY3825" fmla="*/ 1040414 h 1493876"/>
                <a:gd name="connsiteX3826" fmla="*/ 390450 w 560052"/>
                <a:gd name="connsiteY3826" fmla="*/ 1041643 h 1493876"/>
                <a:gd name="connsiteX3827" fmla="*/ 392280 w 560052"/>
                <a:gd name="connsiteY3827" fmla="*/ 1041643 h 1493876"/>
                <a:gd name="connsiteX3828" fmla="*/ 392280 w 560052"/>
                <a:gd name="connsiteY3828" fmla="*/ 1041029 h 1493876"/>
                <a:gd name="connsiteX3829" fmla="*/ 391060 w 560052"/>
                <a:gd name="connsiteY3829" fmla="*/ 1041029 h 1493876"/>
                <a:gd name="connsiteX3830" fmla="*/ 391060 w 560052"/>
                <a:gd name="connsiteY3830" fmla="*/ 1040414 h 1493876"/>
                <a:gd name="connsiteX3831" fmla="*/ 393500 w 560052"/>
                <a:gd name="connsiteY3831" fmla="*/ 1040414 h 1493876"/>
                <a:gd name="connsiteX3832" fmla="*/ 393500 w 560052"/>
                <a:gd name="connsiteY3832" fmla="*/ 1041029 h 1493876"/>
                <a:gd name="connsiteX3833" fmla="*/ 392890 w 560052"/>
                <a:gd name="connsiteY3833" fmla="*/ 1041029 h 1493876"/>
                <a:gd name="connsiteX3834" fmla="*/ 392890 w 560052"/>
                <a:gd name="connsiteY3834" fmla="*/ 1041643 h 1493876"/>
                <a:gd name="connsiteX3835" fmla="*/ 394110 w 560052"/>
                <a:gd name="connsiteY3835" fmla="*/ 1041643 h 1493876"/>
                <a:gd name="connsiteX3836" fmla="*/ 394110 w 560052"/>
                <a:gd name="connsiteY3836" fmla="*/ 1042872 h 1493876"/>
                <a:gd name="connsiteX3837" fmla="*/ 394721 w 560052"/>
                <a:gd name="connsiteY3837" fmla="*/ 1042872 h 1493876"/>
                <a:gd name="connsiteX3838" fmla="*/ 394721 w 560052"/>
                <a:gd name="connsiteY3838" fmla="*/ 1044101 h 1493876"/>
                <a:gd name="connsiteX3839" fmla="*/ 395331 w 560052"/>
                <a:gd name="connsiteY3839" fmla="*/ 1043487 h 1493876"/>
                <a:gd name="connsiteX3840" fmla="*/ 395331 w 560052"/>
                <a:gd name="connsiteY3840" fmla="*/ 1044715 h 1493876"/>
                <a:gd name="connsiteX3841" fmla="*/ 396551 w 560052"/>
                <a:gd name="connsiteY3841" fmla="*/ 1044715 h 1493876"/>
                <a:gd name="connsiteX3842" fmla="*/ 396551 w 560052"/>
                <a:gd name="connsiteY3842" fmla="*/ 1045330 h 1493876"/>
                <a:gd name="connsiteX3843" fmla="*/ 398992 w 560052"/>
                <a:gd name="connsiteY3843" fmla="*/ 1045330 h 1493876"/>
                <a:gd name="connsiteX3844" fmla="*/ 398992 w 560052"/>
                <a:gd name="connsiteY3844" fmla="*/ 1046559 h 1493876"/>
                <a:gd name="connsiteX3845" fmla="*/ 397771 w 560052"/>
                <a:gd name="connsiteY3845" fmla="*/ 1046559 h 1493876"/>
                <a:gd name="connsiteX3846" fmla="*/ 397771 w 560052"/>
                <a:gd name="connsiteY3846" fmla="*/ 1047173 h 1493876"/>
                <a:gd name="connsiteX3847" fmla="*/ 398992 w 560052"/>
                <a:gd name="connsiteY3847" fmla="*/ 1047173 h 1493876"/>
                <a:gd name="connsiteX3848" fmla="*/ 398992 w 560052"/>
                <a:gd name="connsiteY3848" fmla="*/ 1046559 h 1493876"/>
                <a:gd name="connsiteX3849" fmla="*/ 400212 w 560052"/>
                <a:gd name="connsiteY3849" fmla="*/ 1046559 h 1493876"/>
                <a:gd name="connsiteX3850" fmla="*/ 398992 w 560052"/>
                <a:gd name="connsiteY3850" fmla="*/ 1045330 h 1493876"/>
                <a:gd name="connsiteX3851" fmla="*/ 401432 w 560052"/>
                <a:gd name="connsiteY3851" fmla="*/ 1045330 h 1493876"/>
                <a:gd name="connsiteX3852" fmla="*/ 401432 w 560052"/>
                <a:gd name="connsiteY3852" fmla="*/ 1047173 h 1493876"/>
                <a:gd name="connsiteX3853" fmla="*/ 400822 w 560052"/>
                <a:gd name="connsiteY3853" fmla="*/ 1047173 h 1493876"/>
                <a:gd name="connsiteX3854" fmla="*/ 400822 w 560052"/>
                <a:gd name="connsiteY3854" fmla="*/ 1047788 h 1493876"/>
                <a:gd name="connsiteX3855" fmla="*/ 397771 w 560052"/>
                <a:gd name="connsiteY3855" fmla="*/ 1047788 h 1493876"/>
                <a:gd name="connsiteX3856" fmla="*/ 397771 w 560052"/>
                <a:gd name="connsiteY3856" fmla="*/ 1048402 h 1493876"/>
                <a:gd name="connsiteX3857" fmla="*/ 402042 w 560052"/>
                <a:gd name="connsiteY3857" fmla="*/ 1048402 h 1493876"/>
                <a:gd name="connsiteX3858" fmla="*/ 402042 w 560052"/>
                <a:gd name="connsiteY3858" fmla="*/ 1049017 h 1493876"/>
                <a:gd name="connsiteX3859" fmla="*/ 403872 w 560052"/>
                <a:gd name="connsiteY3859" fmla="*/ 1049017 h 1493876"/>
                <a:gd name="connsiteX3860" fmla="*/ 403872 w 560052"/>
                <a:gd name="connsiteY3860" fmla="*/ 1050245 h 1493876"/>
                <a:gd name="connsiteX3861" fmla="*/ 402652 w 560052"/>
                <a:gd name="connsiteY3861" fmla="*/ 1050245 h 1493876"/>
                <a:gd name="connsiteX3862" fmla="*/ 402652 w 560052"/>
                <a:gd name="connsiteY3862" fmla="*/ 1052089 h 1493876"/>
                <a:gd name="connsiteX3863" fmla="*/ 403872 w 560052"/>
                <a:gd name="connsiteY3863" fmla="*/ 1051474 h 1493876"/>
                <a:gd name="connsiteX3864" fmla="*/ 403872 w 560052"/>
                <a:gd name="connsiteY3864" fmla="*/ 1052703 h 1493876"/>
                <a:gd name="connsiteX3865" fmla="*/ 402652 w 560052"/>
                <a:gd name="connsiteY3865" fmla="*/ 1052703 h 1493876"/>
                <a:gd name="connsiteX3866" fmla="*/ 402652 w 560052"/>
                <a:gd name="connsiteY3866" fmla="*/ 1053318 h 1493876"/>
                <a:gd name="connsiteX3867" fmla="*/ 401432 w 560052"/>
                <a:gd name="connsiteY3867" fmla="*/ 1053318 h 1493876"/>
                <a:gd name="connsiteX3868" fmla="*/ 401432 w 560052"/>
                <a:gd name="connsiteY3868" fmla="*/ 1054547 h 1493876"/>
                <a:gd name="connsiteX3869" fmla="*/ 402652 w 560052"/>
                <a:gd name="connsiteY3869" fmla="*/ 1054547 h 1493876"/>
                <a:gd name="connsiteX3870" fmla="*/ 404482 w 560052"/>
                <a:gd name="connsiteY3870" fmla="*/ 1052703 h 1493876"/>
                <a:gd name="connsiteX3871" fmla="*/ 404482 w 560052"/>
                <a:gd name="connsiteY3871" fmla="*/ 1053318 h 1493876"/>
                <a:gd name="connsiteX3872" fmla="*/ 405092 w 560052"/>
                <a:gd name="connsiteY3872" fmla="*/ 1053318 h 1493876"/>
                <a:gd name="connsiteX3873" fmla="*/ 405092 w 560052"/>
                <a:gd name="connsiteY3873" fmla="*/ 1052703 h 1493876"/>
                <a:gd name="connsiteX3874" fmla="*/ 405702 w 560052"/>
                <a:gd name="connsiteY3874" fmla="*/ 1052703 h 1493876"/>
                <a:gd name="connsiteX3875" fmla="*/ 405702 w 560052"/>
                <a:gd name="connsiteY3875" fmla="*/ 1053318 h 1493876"/>
                <a:gd name="connsiteX3876" fmla="*/ 406312 w 560052"/>
                <a:gd name="connsiteY3876" fmla="*/ 1053318 h 1493876"/>
                <a:gd name="connsiteX3877" fmla="*/ 406312 w 560052"/>
                <a:gd name="connsiteY3877" fmla="*/ 1055161 h 1493876"/>
                <a:gd name="connsiteX3878" fmla="*/ 405702 w 560052"/>
                <a:gd name="connsiteY3878" fmla="*/ 1055161 h 1493876"/>
                <a:gd name="connsiteX3879" fmla="*/ 405702 w 560052"/>
                <a:gd name="connsiteY3879" fmla="*/ 1054547 h 1493876"/>
                <a:gd name="connsiteX3880" fmla="*/ 405092 w 560052"/>
                <a:gd name="connsiteY3880" fmla="*/ 1055161 h 1493876"/>
                <a:gd name="connsiteX3881" fmla="*/ 405702 w 560052"/>
                <a:gd name="connsiteY3881" fmla="*/ 1055161 h 1493876"/>
                <a:gd name="connsiteX3882" fmla="*/ 405702 w 560052"/>
                <a:gd name="connsiteY3882" fmla="*/ 1055775 h 1493876"/>
                <a:gd name="connsiteX3883" fmla="*/ 405092 w 560052"/>
                <a:gd name="connsiteY3883" fmla="*/ 1055775 h 1493876"/>
                <a:gd name="connsiteX3884" fmla="*/ 405092 w 560052"/>
                <a:gd name="connsiteY3884" fmla="*/ 1056390 h 1493876"/>
                <a:gd name="connsiteX3885" fmla="*/ 404482 w 560052"/>
                <a:gd name="connsiteY3885" fmla="*/ 1056390 h 1493876"/>
                <a:gd name="connsiteX3886" fmla="*/ 404482 w 560052"/>
                <a:gd name="connsiteY3886" fmla="*/ 1057004 h 1493876"/>
                <a:gd name="connsiteX3887" fmla="*/ 403872 w 560052"/>
                <a:gd name="connsiteY3887" fmla="*/ 1057004 h 1493876"/>
                <a:gd name="connsiteX3888" fmla="*/ 403872 w 560052"/>
                <a:gd name="connsiteY3888" fmla="*/ 1056390 h 1493876"/>
                <a:gd name="connsiteX3889" fmla="*/ 402652 w 560052"/>
                <a:gd name="connsiteY3889" fmla="*/ 1056390 h 1493876"/>
                <a:gd name="connsiteX3890" fmla="*/ 402652 w 560052"/>
                <a:gd name="connsiteY3890" fmla="*/ 1057004 h 1493876"/>
                <a:gd name="connsiteX3891" fmla="*/ 403872 w 560052"/>
                <a:gd name="connsiteY3891" fmla="*/ 1057004 h 1493876"/>
                <a:gd name="connsiteX3892" fmla="*/ 403872 w 560052"/>
                <a:gd name="connsiteY3892" fmla="*/ 1058848 h 1493876"/>
                <a:gd name="connsiteX3893" fmla="*/ 402042 w 560052"/>
                <a:gd name="connsiteY3893" fmla="*/ 1058848 h 1493876"/>
                <a:gd name="connsiteX3894" fmla="*/ 402042 w 560052"/>
                <a:gd name="connsiteY3894" fmla="*/ 1058233 h 1493876"/>
                <a:gd name="connsiteX3895" fmla="*/ 400822 w 560052"/>
                <a:gd name="connsiteY3895" fmla="*/ 1058233 h 1493876"/>
                <a:gd name="connsiteX3896" fmla="*/ 400822 w 560052"/>
                <a:gd name="connsiteY3896" fmla="*/ 1058848 h 1493876"/>
                <a:gd name="connsiteX3897" fmla="*/ 401432 w 560052"/>
                <a:gd name="connsiteY3897" fmla="*/ 1058848 h 1493876"/>
                <a:gd name="connsiteX3898" fmla="*/ 401432 w 560052"/>
                <a:gd name="connsiteY3898" fmla="*/ 1059462 h 1493876"/>
                <a:gd name="connsiteX3899" fmla="*/ 400212 w 560052"/>
                <a:gd name="connsiteY3899" fmla="*/ 1059462 h 1493876"/>
                <a:gd name="connsiteX3900" fmla="*/ 400212 w 560052"/>
                <a:gd name="connsiteY3900" fmla="*/ 1061305 h 1493876"/>
                <a:gd name="connsiteX3901" fmla="*/ 397771 w 560052"/>
                <a:gd name="connsiteY3901" fmla="*/ 1061305 h 1493876"/>
                <a:gd name="connsiteX3902" fmla="*/ 397771 w 560052"/>
                <a:gd name="connsiteY3902" fmla="*/ 1062534 h 1493876"/>
                <a:gd name="connsiteX3903" fmla="*/ 397161 w 560052"/>
                <a:gd name="connsiteY3903" fmla="*/ 1062534 h 1493876"/>
                <a:gd name="connsiteX3904" fmla="*/ 397771 w 560052"/>
                <a:gd name="connsiteY3904" fmla="*/ 1063149 h 1493876"/>
                <a:gd name="connsiteX3905" fmla="*/ 395331 w 560052"/>
                <a:gd name="connsiteY3905" fmla="*/ 1063149 h 1493876"/>
                <a:gd name="connsiteX3906" fmla="*/ 395331 w 560052"/>
                <a:gd name="connsiteY3906" fmla="*/ 1062534 h 1493876"/>
                <a:gd name="connsiteX3907" fmla="*/ 394721 w 560052"/>
                <a:gd name="connsiteY3907" fmla="*/ 1062534 h 1493876"/>
                <a:gd name="connsiteX3908" fmla="*/ 394721 w 560052"/>
                <a:gd name="connsiteY3908" fmla="*/ 1061305 h 1493876"/>
                <a:gd name="connsiteX3909" fmla="*/ 394110 w 560052"/>
                <a:gd name="connsiteY3909" fmla="*/ 1061305 h 1493876"/>
                <a:gd name="connsiteX3910" fmla="*/ 394110 w 560052"/>
                <a:gd name="connsiteY3910" fmla="*/ 1060691 h 1493876"/>
                <a:gd name="connsiteX3911" fmla="*/ 392890 w 560052"/>
                <a:gd name="connsiteY3911" fmla="*/ 1060691 h 1493876"/>
                <a:gd name="connsiteX3912" fmla="*/ 392890 w 560052"/>
                <a:gd name="connsiteY3912" fmla="*/ 1060077 h 1493876"/>
                <a:gd name="connsiteX3913" fmla="*/ 391060 w 560052"/>
                <a:gd name="connsiteY3913" fmla="*/ 1060077 h 1493876"/>
                <a:gd name="connsiteX3914" fmla="*/ 391060 w 560052"/>
                <a:gd name="connsiteY3914" fmla="*/ 1058848 h 1493876"/>
                <a:gd name="connsiteX3915" fmla="*/ 390450 w 560052"/>
                <a:gd name="connsiteY3915" fmla="*/ 1058848 h 1493876"/>
                <a:gd name="connsiteX3916" fmla="*/ 390450 w 560052"/>
                <a:gd name="connsiteY3916" fmla="*/ 1058233 h 1493876"/>
                <a:gd name="connsiteX3917" fmla="*/ 389840 w 560052"/>
                <a:gd name="connsiteY3917" fmla="*/ 1058233 h 1493876"/>
                <a:gd name="connsiteX3918" fmla="*/ 389840 w 560052"/>
                <a:gd name="connsiteY3918" fmla="*/ 1057004 h 1493876"/>
                <a:gd name="connsiteX3919" fmla="*/ 388620 w 560052"/>
                <a:gd name="connsiteY3919" fmla="*/ 1057004 h 1493876"/>
                <a:gd name="connsiteX3920" fmla="*/ 388620 w 560052"/>
                <a:gd name="connsiteY3920" fmla="*/ 1059462 h 1493876"/>
                <a:gd name="connsiteX3921" fmla="*/ 387400 w 560052"/>
                <a:gd name="connsiteY3921" fmla="*/ 1059462 h 1493876"/>
                <a:gd name="connsiteX3922" fmla="*/ 387400 w 560052"/>
                <a:gd name="connsiteY3922" fmla="*/ 1058848 h 1493876"/>
                <a:gd name="connsiteX3923" fmla="*/ 386789 w 560052"/>
                <a:gd name="connsiteY3923" fmla="*/ 1058848 h 1493876"/>
                <a:gd name="connsiteX3924" fmla="*/ 386789 w 560052"/>
                <a:gd name="connsiteY3924" fmla="*/ 1059462 h 1493876"/>
                <a:gd name="connsiteX3925" fmla="*/ 384959 w 560052"/>
                <a:gd name="connsiteY3925" fmla="*/ 1059462 h 1493876"/>
                <a:gd name="connsiteX3926" fmla="*/ 384959 w 560052"/>
                <a:gd name="connsiteY3926" fmla="*/ 1058848 h 1493876"/>
                <a:gd name="connsiteX3927" fmla="*/ 382519 w 560052"/>
                <a:gd name="connsiteY3927" fmla="*/ 1058848 h 1493876"/>
                <a:gd name="connsiteX3928" fmla="*/ 382519 w 560052"/>
                <a:gd name="connsiteY3928" fmla="*/ 1059462 h 1493876"/>
                <a:gd name="connsiteX3929" fmla="*/ 384349 w 560052"/>
                <a:gd name="connsiteY3929" fmla="*/ 1059462 h 1493876"/>
                <a:gd name="connsiteX3930" fmla="*/ 384349 w 560052"/>
                <a:gd name="connsiteY3930" fmla="*/ 1060077 h 1493876"/>
                <a:gd name="connsiteX3931" fmla="*/ 384959 w 560052"/>
                <a:gd name="connsiteY3931" fmla="*/ 1060077 h 1493876"/>
                <a:gd name="connsiteX3932" fmla="*/ 384959 w 560052"/>
                <a:gd name="connsiteY3932" fmla="*/ 1060691 h 1493876"/>
                <a:gd name="connsiteX3933" fmla="*/ 386789 w 560052"/>
                <a:gd name="connsiteY3933" fmla="*/ 1060691 h 1493876"/>
                <a:gd name="connsiteX3934" fmla="*/ 386789 w 560052"/>
                <a:gd name="connsiteY3934" fmla="*/ 1061305 h 1493876"/>
                <a:gd name="connsiteX3935" fmla="*/ 389840 w 560052"/>
                <a:gd name="connsiteY3935" fmla="*/ 1062534 h 1493876"/>
                <a:gd name="connsiteX3936" fmla="*/ 389840 w 560052"/>
                <a:gd name="connsiteY3936" fmla="*/ 1063149 h 1493876"/>
                <a:gd name="connsiteX3937" fmla="*/ 390450 w 560052"/>
                <a:gd name="connsiteY3937" fmla="*/ 1063149 h 1493876"/>
                <a:gd name="connsiteX3938" fmla="*/ 390450 w 560052"/>
                <a:gd name="connsiteY3938" fmla="*/ 1064378 h 1493876"/>
                <a:gd name="connsiteX3939" fmla="*/ 391060 w 560052"/>
                <a:gd name="connsiteY3939" fmla="*/ 1064378 h 1493876"/>
                <a:gd name="connsiteX3940" fmla="*/ 391060 w 560052"/>
                <a:gd name="connsiteY3940" fmla="*/ 1064992 h 1493876"/>
                <a:gd name="connsiteX3941" fmla="*/ 392280 w 560052"/>
                <a:gd name="connsiteY3941" fmla="*/ 1064992 h 1493876"/>
                <a:gd name="connsiteX3942" fmla="*/ 392280 w 560052"/>
                <a:gd name="connsiteY3942" fmla="*/ 1066835 h 1493876"/>
                <a:gd name="connsiteX3943" fmla="*/ 390450 w 560052"/>
                <a:gd name="connsiteY3943" fmla="*/ 1066835 h 1493876"/>
                <a:gd name="connsiteX3944" fmla="*/ 390450 w 560052"/>
                <a:gd name="connsiteY3944" fmla="*/ 1067450 h 1493876"/>
                <a:gd name="connsiteX3945" fmla="*/ 391060 w 560052"/>
                <a:gd name="connsiteY3945" fmla="*/ 1067450 h 1493876"/>
                <a:gd name="connsiteX3946" fmla="*/ 391060 w 560052"/>
                <a:gd name="connsiteY3946" fmla="*/ 1068679 h 1493876"/>
                <a:gd name="connsiteX3947" fmla="*/ 392280 w 560052"/>
                <a:gd name="connsiteY3947" fmla="*/ 1068064 h 1493876"/>
                <a:gd name="connsiteX3948" fmla="*/ 392280 w 560052"/>
                <a:gd name="connsiteY3948" fmla="*/ 1068679 h 1493876"/>
                <a:gd name="connsiteX3949" fmla="*/ 392890 w 560052"/>
                <a:gd name="connsiteY3949" fmla="*/ 1068679 h 1493876"/>
                <a:gd name="connsiteX3950" fmla="*/ 392890 w 560052"/>
                <a:gd name="connsiteY3950" fmla="*/ 1068064 h 1493876"/>
                <a:gd name="connsiteX3951" fmla="*/ 394110 w 560052"/>
                <a:gd name="connsiteY3951" fmla="*/ 1068064 h 1493876"/>
                <a:gd name="connsiteX3952" fmla="*/ 394110 w 560052"/>
                <a:gd name="connsiteY3952" fmla="*/ 1067450 h 1493876"/>
                <a:gd name="connsiteX3953" fmla="*/ 394721 w 560052"/>
                <a:gd name="connsiteY3953" fmla="*/ 1067450 h 1493876"/>
                <a:gd name="connsiteX3954" fmla="*/ 394721 w 560052"/>
                <a:gd name="connsiteY3954" fmla="*/ 1068679 h 1493876"/>
                <a:gd name="connsiteX3955" fmla="*/ 394110 w 560052"/>
                <a:gd name="connsiteY3955" fmla="*/ 1068679 h 1493876"/>
                <a:gd name="connsiteX3956" fmla="*/ 394110 w 560052"/>
                <a:gd name="connsiteY3956" fmla="*/ 1069908 h 1493876"/>
                <a:gd name="connsiteX3957" fmla="*/ 392890 w 560052"/>
                <a:gd name="connsiteY3957" fmla="*/ 1069908 h 1493876"/>
                <a:gd name="connsiteX3958" fmla="*/ 392890 w 560052"/>
                <a:gd name="connsiteY3958" fmla="*/ 1071751 h 1493876"/>
                <a:gd name="connsiteX3959" fmla="*/ 392280 w 560052"/>
                <a:gd name="connsiteY3959" fmla="*/ 1071751 h 1493876"/>
                <a:gd name="connsiteX3960" fmla="*/ 392280 w 560052"/>
                <a:gd name="connsiteY3960" fmla="*/ 1071137 h 1493876"/>
                <a:gd name="connsiteX3961" fmla="*/ 391060 w 560052"/>
                <a:gd name="connsiteY3961" fmla="*/ 1071137 h 1493876"/>
                <a:gd name="connsiteX3962" fmla="*/ 391060 w 560052"/>
                <a:gd name="connsiteY3962" fmla="*/ 1071751 h 1493876"/>
                <a:gd name="connsiteX3963" fmla="*/ 390450 w 560052"/>
                <a:gd name="connsiteY3963" fmla="*/ 1071751 h 1493876"/>
                <a:gd name="connsiteX3964" fmla="*/ 390450 w 560052"/>
                <a:gd name="connsiteY3964" fmla="*/ 1072365 h 1493876"/>
                <a:gd name="connsiteX3965" fmla="*/ 389840 w 560052"/>
                <a:gd name="connsiteY3965" fmla="*/ 1072365 h 1493876"/>
                <a:gd name="connsiteX3966" fmla="*/ 389840 w 560052"/>
                <a:gd name="connsiteY3966" fmla="*/ 1072980 h 1493876"/>
                <a:gd name="connsiteX3967" fmla="*/ 389230 w 560052"/>
                <a:gd name="connsiteY3967" fmla="*/ 1072980 h 1493876"/>
                <a:gd name="connsiteX3968" fmla="*/ 389230 w 560052"/>
                <a:gd name="connsiteY3968" fmla="*/ 1072365 h 1493876"/>
                <a:gd name="connsiteX3969" fmla="*/ 388620 w 560052"/>
                <a:gd name="connsiteY3969" fmla="*/ 1072365 h 1493876"/>
                <a:gd name="connsiteX3970" fmla="*/ 388620 w 560052"/>
                <a:gd name="connsiteY3970" fmla="*/ 1072980 h 1493876"/>
                <a:gd name="connsiteX3971" fmla="*/ 386789 w 560052"/>
                <a:gd name="connsiteY3971" fmla="*/ 1072980 h 1493876"/>
                <a:gd name="connsiteX3972" fmla="*/ 386789 w 560052"/>
                <a:gd name="connsiteY3972" fmla="*/ 1074209 h 1493876"/>
                <a:gd name="connsiteX3973" fmla="*/ 386179 w 560052"/>
                <a:gd name="connsiteY3973" fmla="*/ 1074209 h 1493876"/>
                <a:gd name="connsiteX3974" fmla="*/ 386179 w 560052"/>
                <a:gd name="connsiteY3974" fmla="*/ 1076052 h 1493876"/>
                <a:gd name="connsiteX3975" fmla="*/ 386789 w 560052"/>
                <a:gd name="connsiteY3975" fmla="*/ 1076052 h 1493876"/>
                <a:gd name="connsiteX3976" fmla="*/ 386789 w 560052"/>
                <a:gd name="connsiteY3976" fmla="*/ 1074209 h 1493876"/>
                <a:gd name="connsiteX3977" fmla="*/ 387400 w 560052"/>
                <a:gd name="connsiteY3977" fmla="*/ 1074209 h 1493876"/>
                <a:gd name="connsiteX3978" fmla="*/ 387400 w 560052"/>
                <a:gd name="connsiteY3978" fmla="*/ 1074823 h 1493876"/>
                <a:gd name="connsiteX3979" fmla="*/ 388620 w 560052"/>
                <a:gd name="connsiteY3979" fmla="*/ 1074823 h 1493876"/>
                <a:gd name="connsiteX3980" fmla="*/ 388620 w 560052"/>
                <a:gd name="connsiteY3980" fmla="*/ 1075438 h 1493876"/>
                <a:gd name="connsiteX3981" fmla="*/ 387400 w 560052"/>
                <a:gd name="connsiteY3981" fmla="*/ 1075438 h 1493876"/>
                <a:gd name="connsiteX3982" fmla="*/ 387400 w 560052"/>
                <a:gd name="connsiteY3982" fmla="*/ 1076052 h 1493876"/>
                <a:gd name="connsiteX3983" fmla="*/ 389230 w 560052"/>
                <a:gd name="connsiteY3983" fmla="*/ 1076052 h 1493876"/>
                <a:gd name="connsiteX3984" fmla="*/ 389230 w 560052"/>
                <a:gd name="connsiteY3984" fmla="*/ 1076667 h 1493876"/>
                <a:gd name="connsiteX3985" fmla="*/ 387400 w 560052"/>
                <a:gd name="connsiteY3985" fmla="*/ 1076667 h 1493876"/>
                <a:gd name="connsiteX3986" fmla="*/ 387400 w 560052"/>
                <a:gd name="connsiteY3986" fmla="*/ 1077896 h 1493876"/>
                <a:gd name="connsiteX3987" fmla="*/ 385569 w 560052"/>
                <a:gd name="connsiteY3987" fmla="*/ 1077896 h 1493876"/>
                <a:gd name="connsiteX3988" fmla="*/ 385569 w 560052"/>
                <a:gd name="connsiteY3988" fmla="*/ 1078510 h 1493876"/>
                <a:gd name="connsiteX3989" fmla="*/ 384349 w 560052"/>
                <a:gd name="connsiteY3989" fmla="*/ 1078510 h 1493876"/>
                <a:gd name="connsiteX3990" fmla="*/ 384349 w 560052"/>
                <a:gd name="connsiteY3990" fmla="*/ 1079124 h 1493876"/>
                <a:gd name="connsiteX3991" fmla="*/ 383129 w 560052"/>
                <a:gd name="connsiteY3991" fmla="*/ 1079124 h 1493876"/>
                <a:gd name="connsiteX3992" fmla="*/ 383129 w 560052"/>
                <a:gd name="connsiteY3992" fmla="*/ 1080353 h 1493876"/>
                <a:gd name="connsiteX3993" fmla="*/ 381909 w 560052"/>
                <a:gd name="connsiteY3993" fmla="*/ 1080353 h 1493876"/>
                <a:gd name="connsiteX3994" fmla="*/ 381909 w 560052"/>
                <a:gd name="connsiteY3994" fmla="*/ 1079124 h 1493876"/>
                <a:gd name="connsiteX3995" fmla="*/ 382519 w 560052"/>
                <a:gd name="connsiteY3995" fmla="*/ 1079124 h 1493876"/>
                <a:gd name="connsiteX3996" fmla="*/ 382519 w 560052"/>
                <a:gd name="connsiteY3996" fmla="*/ 1078510 h 1493876"/>
                <a:gd name="connsiteX3997" fmla="*/ 383129 w 560052"/>
                <a:gd name="connsiteY3997" fmla="*/ 1078510 h 1493876"/>
                <a:gd name="connsiteX3998" fmla="*/ 383129 w 560052"/>
                <a:gd name="connsiteY3998" fmla="*/ 1077896 h 1493876"/>
                <a:gd name="connsiteX3999" fmla="*/ 382519 w 560052"/>
                <a:gd name="connsiteY3999" fmla="*/ 1077896 h 1493876"/>
                <a:gd name="connsiteX4000" fmla="*/ 382519 w 560052"/>
                <a:gd name="connsiteY4000" fmla="*/ 1076667 h 1493876"/>
                <a:gd name="connsiteX4001" fmla="*/ 383129 w 560052"/>
                <a:gd name="connsiteY4001" fmla="*/ 1076667 h 1493876"/>
                <a:gd name="connsiteX4002" fmla="*/ 383129 w 560052"/>
                <a:gd name="connsiteY4002" fmla="*/ 1076052 h 1493876"/>
                <a:gd name="connsiteX4003" fmla="*/ 384349 w 560052"/>
                <a:gd name="connsiteY4003" fmla="*/ 1076052 h 1493876"/>
                <a:gd name="connsiteX4004" fmla="*/ 384349 w 560052"/>
                <a:gd name="connsiteY4004" fmla="*/ 1075438 h 1493876"/>
                <a:gd name="connsiteX4005" fmla="*/ 381909 w 560052"/>
                <a:gd name="connsiteY4005" fmla="*/ 1075438 h 1493876"/>
                <a:gd name="connsiteX4006" fmla="*/ 381909 w 560052"/>
                <a:gd name="connsiteY4006" fmla="*/ 1076052 h 1493876"/>
                <a:gd name="connsiteX4007" fmla="*/ 382519 w 560052"/>
                <a:gd name="connsiteY4007" fmla="*/ 1076052 h 1493876"/>
                <a:gd name="connsiteX4008" fmla="*/ 382519 w 560052"/>
                <a:gd name="connsiteY4008" fmla="*/ 1076667 h 1493876"/>
                <a:gd name="connsiteX4009" fmla="*/ 381909 w 560052"/>
                <a:gd name="connsiteY4009" fmla="*/ 1076667 h 1493876"/>
                <a:gd name="connsiteX4010" fmla="*/ 381909 w 560052"/>
                <a:gd name="connsiteY4010" fmla="*/ 1077896 h 1493876"/>
                <a:gd name="connsiteX4011" fmla="*/ 381299 w 560052"/>
                <a:gd name="connsiteY4011" fmla="*/ 1077896 h 1493876"/>
                <a:gd name="connsiteX4012" fmla="*/ 381299 w 560052"/>
                <a:gd name="connsiteY4012" fmla="*/ 1078510 h 1493876"/>
                <a:gd name="connsiteX4013" fmla="*/ 380689 w 560052"/>
                <a:gd name="connsiteY4013" fmla="*/ 1078510 h 1493876"/>
                <a:gd name="connsiteX4014" fmla="*/ 380689 w 560052"/>
                <a:gd name="connsiteY4014" fmla="*/ 1079124 h 1493876"/>
                <a:gd name="connsiteX4015" fmla="*/ 378248 w 560052"/>
                <a:gd name="connsiteY4015" fmla="*/ 1079124 h 1493876"/>
                <a:gd name="connsiteX4016" fmla="*/ 378248 w 560052"/>
                <a:gd name="connsiteY4016" fmla="*/ 1080353 h 1493876"/>
                <a:gd name="connsiteX4017" fmla="*/ 377028 w 560052"/>
                <a:gd name="connsiteY4017" fmla="*/ 1080353 h 1493876"/>
                <a:gd name="connsiteX4018" fmla="*/ 377028 w 560052"/>
                <a:gd name="connsiteY4018" fmla="*/ 1082197 h 1493876"/>
                <a:gd name="connsiteX4019" fmla="*/ 377638 w 560052"/>
                <a:gd name="connsiteY4019" fmla="*/ 1082197 h 1493876"/>
                <a:gd name="connsiteX4020" fmla="*/ 377638 w 560052"/>
                <a:gd name="connsiteY4020" fmla="*/ 1082811 h 1493876"/>
                <a:gd name="connsiteX4021" fmla="*/ 373978 w 560052"/>
                <a:gd name="connsiteY4021" fmla="*/ 1082811 h 1493876"/>
                <a:gd name="connsiteX4022" fmla="*/ 373978 w 560052"/>
                <a:gd name="connsiteY4022" fmla="*/ 1083426 h 1493876"/>
                <a:gd name="connsiteX4023" fmla="*/ 373368 w 560052"/>
                <a:gd name="connsiteY4023" fmla="*/ 1083426 h 1493876"/>
                <a:gd name="connsiteX4024" fmla="*/ 373368 w 560052"/>
                <a:gd name="connsiteY4024" fmla="*/ 1084040 h 1493876"/>
                <a:gd name="connsiteX4025" fmla="*/ 374588 w 560052"/>
                <a:gd name="connsiteY4025" fmla="*/ 1084040 h 1493876"/>
                <a:gd name="connsiteX4026" fmla="*/ 374588 w 560052"/>
                <a:gd name="connsiteY4026" fmla="*/ 1084654 h 1493876"/>
                <a:gd name="connsiteX4027" fmla="*/ 373978 w 560052"/>
                <a:gd name="connsiteY4027" fmla="*/ 1084654 h 1493876"/>
                <a:gd name="connsiteX4028" fmla="*/ 373978 w 560052"/>
                <a:gd name="connsiteY4028" fmla="*/ 1086498 h 1493876"/>
                <a:gd name="connsiteX4029" fmla="*/ 373368 w 560052"/>
                <a:gd name="connsiteY4029" fmla="*/ 1086498 h 1493876"/>
                <a:gd name="connsiteX4030" fmla="*/ 373368 w 560052"/>
                <a:gd name="connsiteY4030" fmla="*/ 1084654 h 1493876"/>
                <a:gd name="connsiteX4031" fmla="*/ 372758 w 560052"/>
                <a:gd name="connsiteY4031" fmla="*/ 1084654 h 1493876"/>
                <a:gd name="connsiteX4032" fmla="*/ 372758 w 560052"/>
                <a:gd name="connsiteY4032" fmla="*/ 1084040 h 1493876"/>
                <a:gd name="connsiteX4033" fmla="*/ 370927 w 560052"/>
                <a:gd name="connsiteY4033" fmla="*/ 1084040 h 1493876"/>
                <a:gd name="connsiteX4034" fmla="*/ 370927 w 560052"/>
                <a:gd name="connsiteY4034" fmla="*/ 1084654 h 1493876"/>
                <a:gd name="connsiteX4035" fmla="*/ 371538 w 560052"/>
                <a:gd name="connsiteY4035" fmla="*/ 1084654 h 1493876"/>
                <a:gd name="connsiteX4036" fmla="*/ 371538 w 560052"/>
                <a:gd name="connsiteY4036" fmla="*/ 1085883 h 1493876"/>
                <a:gd name="connsiteX4037" fmla="*/ 372758 w 560052"/>
                <a:gd name="connsiteY4037" fmla="*/ 1085883 h 1493876"/>
                <a:gd name="connsiteX4038" fmla="*/ 372758 w 560052"/>
                <a:gd name="connsiteY4038" fmla="*/ 1086498 h 1493876"/>
                <a:gd name="connsiteX4039" fmla="*/ 373368 w 560052"/>
                <a:gd name="connsiteY4039" fmla="*/ 1086498 h 1493876"/>
                <a:gd name="connsiteX4040" fmla="*/ 373368 w 560052"/>
                <a:gd name="connsiteY4040" fmla="*/ 1087112 h 1493876"/>
                <a:gd name="connsiteX4041" fmla="*/ 372758 w 560052"/>
                <a:gd name="connsiteY4041" fmla="*/ 1087112 h 1493876"/>
                <a:gd name="connsiteX4042" fmla="*/ 372758 w 560052"/>
                <a:gd name="connsiteY4042" fmla="*/ 1089263 h 1493876"/>
                <a:gd name="connsiteX4043" fmla="*/ 372351 w 560052"/>
                <a:gd name="connsiteY4043" fmla="*/ 1089570 h 1493876"/>
                <a:gd name="connsiteX4044" fmla="*/ 371538 w 560052"/>
                <a:gd name="connsiteY4044" fmla="*/ 1089570 h 1493876"/>
                <a:gd name="connsiteX4045" fmla="*/ 371538 w 560052"/>
                <a:gd name="connsiteY4045" fmla="*/ 1090184 h 1493876"/>
                <a:gd name="connsiteX4046" fmla="*/ 372351 w 560052"/>
                <a:gd name="connsiteY4046" fmla="*/ 1089570 h 1493876"/>
                <a:gd name="connsiteX4047" fmla="*/ 372758 w 560052"/>
                <a:gd name="connsiteY4047" fmla="*/ 1089570 h 1493876"/>
                <a:gd name="connsiteX4048" fmla="*/ 372758 w 560052"/>
                <a:gd name="connsiteY4048" fmla="*/ 1089263 h 1493876"/>
                <a:gd name="connsiteX4049" fmla="*/ 373978 w 560052"/>
                <a:gd name="connsiteY4049" fmla="*/ 1088341 h 1493876"/>
                <a:gd name="connsiteX4050" fmla="*/ 373978 w 560052"/>
                <a:gd name="connsiteY4050" fmla="*/ 1090184 h 1493876"/>
                <a:gd name="connsiteX4051" fmla="*/ 373368 w 560052"/>
                <a:gd name="connsiteY4051" fmla="*/ 1090184 h 1493876"/>
                <a:gd name="connsiteX4052" fmla="*/ 373368 w 560052"/>
                <a:gd name="connsiteY4052" fmla="*/ 1090799 h 1493876"/>
                <a:gd name="connsiteX4053" fmla="*/ 374588 w 560052"/>
                <a:gd name="connsiteY4053" fmla="*/ 1090799 h 1493876"/>
                <a:gd name="connsiteX4054" fmla="*/ 374588 w 560052"/>
                <a:gd name="connsiteY4054" fmla="*/ 1091413 h 1493876"/>
                <a:gd name="connsiteX4055" fmla="*/ 373978 w 560052"/>
                <a:gd name="connsiteY4055" fmla="*/ 1091413 h 1493876"/>
                <a:gd name="connsiteX4056" fmla="*/ 373978 w 560052"/>
                <a:gd name="connsiteY4056" fmla="*/ 1092028 h 1493876"/>
                <a:gd name="connsiteX4057" fmla="*/ 372758 w 560052"/>
                <a:gd name="connsiteY4057" fmla="*/ 1092028 h 1493876"/>
                <a:gd name="connsiteX4058" fmla="*/ 372758 w 560052"/>
                <a:gd name="connsiteY4058" fmla="*/ 1092642 h 1493876"/>
                <a:gd name="connsiteX4059" fmla="*/ 373978 w 560052"/>
                <a:gd name="connsiteY4059" fmla="*/ 1092642 h 1493876"/>
                <a:gd name="connsiteX4060" fmla="*/ 373978 w 560052"/>
                <a:gd name="connsiteY4060" fmla="*/ 1092028 h 1493876"/>
                <a:gd name="connsiteX4061" fmla="*/ 374588 w 560052"/>
                <a:gd name="connsiteY4061" fmla="*/ 1092028 h 1493876"/>
                <a:gd name="connsiteX4062" fmla="*/ 374588 w 560052"/>
                <a:gd name="connsiteY4062" fmla="*/ 1091413 h 1493876"/>
                <a:gd name="connsiteX4063" fmla="*/ 375198 w 560052"/>
                <a:gd name="connsiteY4063" fmla="*/ 1091413 h 1493876"/>
                <a:gd name="connsiteX4064" fmla="*/ 375198 w 560052"/>
                <a:gd name="connsiteY4064" fmla="*/ 1092642 h 1493876"/>
                <a:gd name="connsiteX4065" fmla="*/ 374588 w 560052"/>
                <a:gd name="connsiteY4065" fmla="*/ 1092642 h 1493876"/>
                <a:gd name="connsiteX4066" fmla="*/ 374588 w 560052"/>
                <a:gd name="connsiteY4066" fmla="*/ 1094486 h 1493876"/>
                <a:gd name="connsiteX4067" fmla="*/ 373978 w 560052"/>
                <a:gd name="connsiteY4067" fmla="*/ 1094486 h 1493876"/>
                <a:gd name="connsiteX4068" fmla="*/ 373978 w 560052"/>
                <a:gd name="connsiteY4068" fmla="*/ 1095100 h 1493876"/>
                <a:gd name="connsiteX4069" fmla="*/ 374588 w 560052"/>
                <a:gd name="connsiteY4069" fmla="*/ 1095100 h 1493876"/>
                <a:gd name="connsiteX4070" fmla="*/ 374588 w 560052"/>
                <a:gd name="connsiteY4070" fmla="*/ 1095714 h 1493876"/>
                <a:gd name="connsiteX4071" fmla="*/ 373368 w 560052"/>
                <a:gd name="connsiteY4071" fmla="*/ 1095714 h 1493876"/>
                <a:gd name="connsiteX4072" fmla="*/ 373368 w 560052"/>
                <a:gd name="connsiteY4072" fmla="*/ 1094486 h 1493876"/>
                <a:gd name="connsiteX4073" fmla="*/ 372758 w 560052"/>
                <a:gd name="connsiteY4073" fmla="*/ 1095714 h 1493876"/>
                <a:gd name="connsiteX4074" fmla="*/ 370927 w 560052"/>
                <a:gd name="connsiteY4074" fmla="*/ 1095714 h 1493876"/>
                <a:gd name="connsiteX4075" fmla="*/ 370927 w 560052"/>
                <a:gd name="connsiteY4075" fmla="*/ 1096329 h 1493876"/>
                <a:gd name="connsiteX4076" fmla="*/ 371538 w 560052"/>
                <a:gd name="connsiteY4076" fmla="*/ 1096329 h 1493876"/>
                <a:gd name="connsiteX4077" fmla="*/ 371538 w 560052"/>
                <a:gd name="connsiteY4077" fmla="*/ 1097558 h 1493876"/>
                <a:gd name="connsiteX4078" fmla="*/ 370927 w 560052"/>
                <a:gd name="connsiteY4078" fmla="*/ 1097558 h 1493876"/>
                <a:gd name="connsiteX4079" fmla="*/ 370927 w 560052"/>
                <a:gd name="connsiteY4079" fmla="*/ 1098172 h 1493876"/>
                <a:gd name="connsiteX4080" fmla="*/ 370317 w 560052"/>
                <a:gd name="connsiteY4080" fmla="*/ 1098172 h 1493876"/>
                <a:gd name="connsiteX4081" fmla="*/ 370927 w 560052"/>
                <a:gd name="connsiteY4081" fmla="*/ 1098787 h 1493876"/>
                <a:gd name="connsiteX4082" fmla="*/ 370317 w 560052"/>
                <a:gd name="connsiteY4082" fmla="*/ 1098787 h 1493876"/>
                <a:gd name="connsiteX4083" fmla="*/ 370317 w 560052"/>
                <a:gd name="connsiteY4083" fmla="*/ 1101859 h 1493876"/>
                <a:gd name="connsiteX4084" fmla="*/ 369707 w 560052"/>
                <a:gd name="connsiteY4084" fmla="*/ 1101859 h 1493876"/>
                <a:gd name="connsiteX4085" fmla="*/ 369707 w 560052"/>
                <a:gd name="connsiteY4085" fmla="*/ 1103088 h 1493876"/>
                <a:gd name="connsiteX4086" fmla="*/ 369097 w 560052"/>
                <a:gd name="connsiteY4086" fmla="*/ 1103088 h 1493876"/>
                <a:gd name="connsiteX4087" fmla="*/ 369097 w 560052"/>
                <a:gd name="connsiteY4087" fmla="*/ 1102473 h 1493876"/>
                <a:gd name="connsiteX4088" fmla="*/ 367877 w 560052"/>
                <a:gd name="connsiteY4088" fmla="*/ 1102473 h 1493876"/>
                <a:gd name="connsiteX4089" fmla="*/ 367877 w 560052"/>
                <a:gd name="connsiteY4089" fmla="*/ 1104317 h 1493876"/>
                <a:gd name="connsiteX4090" fmla="*/ 367267 w 560052"/>
                <a:gd name="connsiteY4090" fmla="*/ 1104317 h 1493876"/>
                <a:gd name="connsiteX4091" fmla="*/ 367267 w 560052"/>
                <a:gd name="connsiteY4091" fmla="*/ 1103088 h 1493876"/>
                <a:gd name="connsiteX4092" fmla="*/ 366657 w 560052"/>
                <a:gd name="connsiteY4092" fmla="*/ 1103088 h 1493876"/>
                <a:gd name="connsiteX4093" fmla="*/ 366657 w 560052"/>
                <a:gd name="connsiteY4093" fmla="*/ 1103702 h 1493876"/>
                <a:gd name="connsiteX4094" fmla="*/ 366047 w 560052"/>
                <a:gd name="connsiteY4094" fmla="*/ 1103702 h 1493876"/>
                <a:gd name="connsiteX4095" fmla="*/ 366047 w 560052"/>
                <a:gd name="connsiteY4095" fmla="*/ 1103088 h 1493876"/>
                <a:gd name="connsiteX4096" fmla="*/ 365437 w 560052"/>
                <a:gd name="connsiteY4096" fmla="*/ 1103088 h 1493876"/>
                <a:gd name="connsiteX4097" fmla="*/ 364217 w 560052"/>
                <a:gd name="connsiteY4097" fmla="*/ 1100016 h 1493876"/>
                <a:gd name="connsiteX4098" fmla="*/ 362996 w 560052"/>
                <a:gd name="connsiteY4098" fmla="*/ 1100016 h 1493876"/>
                <a:gd name="connsiteX4099" fmla="*/ 362996 w 560052"/>
                <a:gd name="connsiteY4099" fmla="*/ 1101244 h 1493876"/>
                <a:gd name="connsiteX4100" fmla="*/ 362386 w 560052"/>
                <a:gd name="connsiteY4100" fmla="*/ 1101244 h 1493876"/>
                <a:gd name="connsiteX4101" fmla="*/ 362386 w 560052"/>
                <a:gd name="connsiteY4101" fmla="*/ 1102473 h 1493876"/>
                <a:gd name="connsiteX4102" fmla="*/ 362996 w 560052"/>
                <a:gd name="connsiteY4102" fmla="*/ 1102473 h 1493876"/>
                <a:gd name="connsiteX4103" fmla="*/ 362996 w 560052"/>
                <a:gd name="connsiteY4103" fmla="*/ 1103088 h 1493876"/>
                <a:gd name="connsiteX4104" fmla="*/ 361776 w 560052"/>
                <a:gd name="connsiteY4104" fmla="*/ 1103088 h 1493876"/>
                <a:gd name="connsiteX4105" fmla="*/ 361776 w 560052"/>
                <a:gd name="connsiteY4105" fmla="*/ 1101859 h 1493876"/>
                <a:gd name="connsiteX4106" fmla="*/ 361166 w 560052"/>
                <a:gd name="connsiteY4106" fmla="*/ 1101859 h 1493876"/>
                <a:gd name="connsiteX4107" fmla="*/ 359946 w 560052"/>
                <a:gd name="connsiteY4107" fmla="*/ 1098787 h 1493876"/>
                <a:gd name="connsiteX4108" fmla="*/ 361166 w 560052"/>
                <a:gd name="connsiteY4108" fmla="*/ 1098787 h 1493876"/>
                <a:gd name="connsiteX4109" fmla="*/ 361166 w 560052"/>
                <a:gd name="connsiteY4109" fmla="*/ 1098172 h 1493876"/>
                <a:gd name="connsiteX4110" fmla="*/ 359946 w 560052"/>
                <a:gd name="connsiteY4110" fmla="*/ 1098172 h 1493876"/>
                <a:gd name="connsiteX4111" fmla="*/ 359946 w 560052"/>
                <a:gd name="connsiteY4111" fmla="*/ 1098787 h 1493876"/>
                <a:gd name="connsiteX4112" fmla="*/ 359946 w 560052"/>
                <a:gd name="connsiteY4112" fmla="*/ 1100016 h 1493876"/>
                <a:gd name="connsiteX4113" fmla="*/ 359336 w 560052"/>
                <a:gd name="connsiteY4113" fmla="*/ 1100016 h 1493876"/>
                <a:gd name="connsiteX4114" fmla="*/ 358726 w 560052"/>
                <a:gd name="connsiteY4114" fmla="*/ 1092028 h 1493876"/>
                <a:gd name="connsiteX4115" fmla="*/ 358116 w 560052"/>
                <a:gd name="connsiteY4115" fmla="*/ 1092028 h 1493876"/>
                <a:gd name="connsiteX4116" fmla="*/ 358116 w 560052"/>
                <a:gd name="connsiteY4116" fmla="*/ 1091413 h 1493876"/>
                <a:gd name="connsiteX4117" fmla="*/ 359336 w 560052"/>
                <a:gd name="connsiteY4117" fmla="*/ 1091413 h 1493876"/>
                <a:gd name="connsiteX4118" fmla="*/ 359336 w 560052"/>
                <a:gd name="connsiteY4118" fmla="*/ 1090799 h 1493876"/>
                <a:gd name="connsiteX4119" fmla="*/ 358726 w 560052"/>
                <a:gd name="connsiteY4119" fmla="*/ 1090799 h 1493876"/>
                <a:gd name="connsiteX4120" fmla="*/ 358726 w 560052"/>
                <a:gd name="connsiteY4120" fmla="*/ 1088341 h 1493876"/>
                <a:gd name="connsiteX4121" fmla="*/ 358116 w 560052"/>
                <a:gd name="connsiteY4121" fmla="*/ 1088341 h 1493876"/>
                <a:gd name="connsiteX4122" fmla="*/ 358116 w 560052"/>
                <a:gd name="connsiteY4122" fmla="*/ 1084654 h 1493876"/>
                <a:gd name="connsiteX4123" fmla="*/ 357506 w 560052"/>
                <a:gd name="connsiteY4123" fmla="*/ 1084654 h 1493876"/>
                <a:gd name="connsiteX4124" fmla="*/ 357506 w 560052"/>
                <a:gd name="connsiteY4124" fmla="*/ 1083426 h 1493876"/>
                <a:gd name="connsiteX4125" fmla="*/ 358116 w 560052"/>
                <a:gd name="connsiteY4125" fmla="*/ 1083426 h 1493876"/>
                <a:gd name="connsiteX4126" fmla="*/ 358116 w 560052"/>
                <a:gd name="connsiteY4126" fmla="*/ 1082811 h 1493876"/>
                <a:gd name="connsiteX4127" fmla="*/ 358726 w 560052"/>
                <a:gd name="connsiteY4127" fmla="*/ 1082811 h 1493876"/>
                <a:gd name="connsiteX4128" fmla="*/ 358726 w 560052"/>
                <a:gd name="connsiteY4128" fmla="*/ 1082197 h 1493876"/>
                <a:gd name="connsiteX4129" fmla="*/ 358116 w 560052"/>
                <a:gd name="connsiteY4129" fmla="*/ 1082197 h 1493876"/>
                <a:gd name="connsiteX4130" fmla="*/ 358116 w 560052"/>
                <a:gd name="connsiteY4130" fmla="*/ 1081582 h 1493876"/>
                <a:gd name="connsiteX4131" fmla="*/ 357506 w 560052"/>
                <a:gd name="connsiteY4131" fmla="*/ 1081582 h 1493876"/>
                <a:gd name="connsiteX4132" fmla="*/ 358726 w 560052"/>
                <a:gd name="connsiteY4132" fmla="*/ 1080353 h 1493876"/>
                <a:gd name="connsiteX4133" fmla="*/ 358726 w 560052"/>
                <a:gd name="connsiteY4133" fmla="*/ 1079739 h 1493876"/>
                <a:gd name="connsiteX4134" fmla="*/ 359336 w 560052"/>
                <a:gd name="connsiteY4134" fmla="*/ 1079739 h 1493876"/>
                <a:gd name="connsiteX4135" fmla="*/ 359336 w 560052"/>
                <a:gd name="connsiteY4135" fmla="*/ 1079124 h 1493876"/>
                <a:gd name="connsiteX4136" fmla="*/ 358726 w 560052"/>
                <a:gd name="connsiteY4136" fmla="*/ 1079124 h 1493876"/>
                <a:gd name="connsiteX4137" fmla="*/ 358726 w 560052"/>
                <a:gd name="connsiteY4137" fmla="*/ 1076667 h 1493876"/>
                <a:gd name="connsiteX4138" fmla="*/ 358116 w 560052"/>
                <a:gd name="connsiteY4138" fmla="*/ 1076667 h 1493876"/>
                <a:gd name="connsiteX4139" fmla="*/ 358116 w 560052"/>
                <a:gd name="connsiteY4139" fmla="*/ 1078510 h 1493876"/>
                <a:gd name="connsiteX4140" fmla="*/ 357506 w 560052"/>
                <a:gd name="connsiteY4140" fmla="*/ 1078510 h 1493876"/>
                <a:gd name="connsiteX4141" fmla="*/ 357506 w 560052"/>
                <a:gd name="connsiteY4141" fmla="*/ 1079124 h 1493876"/>
                <a:gd name="connsiteX4142" fmla="*/ 356286 w 560052"/>
                <a:gd name="connsiteY4142" fmla="*/ 1079124 h 1493876"/>
                <a:gd name="connsiteX4143" fmla="*/ 356286 w 560052"/>
                <a:gd name="connsiteY4143" fmla="*/ 1082811 h 1493876"/>
                <a:gd name="connsiteX4144" fmla="*/ 357506 w 560052"/>
                <a:gd name="connsiteY4144" fmla="*/ 1082811 h 1493876"/>
                <a:gd name="connsiteX4145" fmla="*/ 357506 w 560052"/>
                <a:gd name="connsiteY4145" fmla="*/ 1083426 h 1493876"/>
                <a:gd name="connsiteX4146" fmla="*/ 355065 w 560052"/>
                <a:gd name="connsiteY4146" fmla="*/ 1083426 h 1493876"/>
                <a:gd name="connsiteX4147" fmla="*/ 355065 w 560052"/>
                <a:gd name="connsiteY4147" fmla="*/ 1084040 h 1493876"/>
                <a:gd name="connsiteX4148" fmla="*/ 354455 w 560052"/>
                <a:gd name="connsiteY4148" fmla="*/ 1084040 h 1493876"/>
                <a:gd name="connsiteX4149" fmla="*/ 354455 w 560052"/>
                <a:gd name="connsiteY4149" fmla="*/ 1082197 h 1493876"/>
                <a:gd name="connsiteX4150" fmla="*/ 353845 w 560052"/>
                <a:gd name="connsiteY4150" fmla="*/ 1082197 h 1493876"/>
                <a:gd name="connsiteX4151" fmla="*/ 353845 w 560052"/>
                <a:gd name="connsiteY4151" fmla="*/ 1080353 h 1493876"/>
                <a:gd name="connsiteX4152" fmla="*/ 354455 w 560052"/>
                <a:gd name="connsiteY4152" fmla="*/ 1080353 h 1493876"/>
                <a:gd name="connsiteX4153" fmla="*/ 354455 w 560052"/>
                <a:gd name="connsiteY4153" fmla="*/ 1079739 h 1493876"/>
                <a:gd name="connsiteX4154" fmla="*/ 355065 w 560052"/>
                <a:gd name="connsiteY4154" fmla="*/ 1079739 h 1493876"/>
                <a:gd name="connsiteX4155" fmla="*/ 355065 w 560052"/>
                <a:gd name="connsiteY4155" fmla="*/ 1079124 h 1493876"/>
                <a:gd name="connsiteX4156" fmla="*/ 354455 w 560052"/>
                <a:gd name="connsiteY4156" fmla="*/ 1079124 h 1493876"/>
                <a:gd name="connsiteX4157" fmla="*/ 354455 w 560052"/>
                <a:gd name="connsiteY4157" fmla="*/ 1077896 h 1493876"/>
                <a:gd name="connsiteX4158" fmla="*/ 353845 w 560052"/>
                <a:gd name="connsiteY4158" fmla="*/ 1077896 h 1493876"/>
                <a:gd name="connsiteX4159" fmla="*/ 353845 w 560052"/>
                <a:gd name="connsiteY4159" fmla="*/ 1079124 h 1493876"/>
                <a:gd name="connsiteX4160" fmla="*/ 351405 w 560052"/>
                <a:gd name="connsiteY4160" fmla="*/ 1079124 h 1493876"/>
                <a:gd name="connsiteX4161" fmla="*/ 351405 w 560052"/>
                <a:gd name="connsiteY4161" fmla="*/ 1079739 h 1493876"/>
                <a:gd name="connsiteX4162" fmla="*/ 352015 w 560052"/>
                <a:gd name="connsiteY4162" fmla="*/ 1079739 h 1493876"/>
                <a:gd name="connsiteX4163" fmla="*/ 352015 w 560052"/>
                <a:gd name="connsiteY4163" fmla="*/ 1080353 h 1493876"/>
                <a:gd name="connsiteX4164" fmla="*/ 351405 w 560052"/>
                <a:gd name="connsiteY4164" fmla="*/ 1080353 h 1493876"/>
                <a:gd name="connsiteX4165" fmla="*/ 351405 w 560052"/>
                <a:gd name="connsiteY4165" fmla="*/ 1081582 h 1493876"/>
                <a:gd name="connsiteX4166" fmla="*/ 350185 w 560052"/>
                <a:gd name="connsiteY4166" fmla="*/ 1081582 h 1493876"/>
                <a:gd name="connsiteX4167" fmla="*/ 350185 w 560052"/>
                <a:gd name="connsiteY4167" fmla="*/ 1082197 h 1493876"/>
                <a:gd name="connsiteX4168" fmla="*/ 350795 w 560052"/>
                <a:gd name="connsiteY4168" fmla="*/ 1082197 h 1493876"/>
                <a:gd name="connsiteX4169" fmla="*/ 350795 w 560052"/>
                <a:gd name="connsiteY4169" fmla="*/ 1083426 h 1493876"/>
                <a:gd name="connsiteX4170" fmla="*/ 351405 w 560052"/>
                <a:gd name="connsiteY4170" fmla="*/ 1083426 h 1493876"/>
                <a:gd name="connsiteX4171" fmla="*/ 351405 w 560052"/>
                <a:gd name="connsiteY4171" fmla="*/ 1084040 h 1493876"/>
                <a:gd name="connsiteX4172" fmla="*/ 351405 w 560052"/>
                <a:gd name="connsiteY4172" fmla="*/ 1085883 h 1493876"/>
                <a:gd name="connsiteX4173" fmla="*/ 350795 w 560052"/>
                <a:gd name="connsiteY4173" fmla="*/ 1085883 h 1493876"/>
                <a:gd name="connsiteX4174" fmla="*/ 350795 w 560052"/>
                <a:gd name="connsiteY4174" fmla="*/ 1088341 h 1493876"/>
                <a:gd name="connsiteX4175" fmla="*/ 351405 w 560052"/>
                <a:gd name="connsiteY4175" fmla="*/ 1088341 h 1493876"/>
                <a:gd name="connsiteX4176" fmla="*/ 351405 w 560052"/>
                <a:gd name="connsiteY4176" fmla="*/ 1090184 h 1493876"/>
                <a:gd name="connsiteX4177" fmla="*/ 353235 w 560052"/>
                <a:gd name="connsiteY4177" fmla="*/ 1090184 h 1493876"/>
                <a:gd name="connsiteX4178" fmla="*/ 353235 w 560052"/>
                <a:gd name="connsiteY4178" fmla="*/ 1088341 h 1493876"/>
                <a:gd name="connsiteX4179" fmla="*/ 352015 w 560052"/>
                <a:gd name="connsiteY4179" fmla="*/ 1088341 h 1493876"/>
                <a:gd name="connsiteX4180" fmla="*/ 353235 w 560052"/>
                <a:gd name="connsiteY4180" fmla="*/ 1087727 h 1493876"/>
                <a:gd name="connsiteX4181" fmla="*/ 352015 w 560052"/>
                <a:gd name="connsiteY4181" fmla="*/ 1087727 h 1493876"/>
                <a:gd name="connsiteX4182" fmla="*/ 353235 w 560052"/>
                <a:gd name="connsiteY4182" fmla="*/ 1086498 h 1493876"/>
                <a:gd name="connsiteX4183" fmla="*/ 352015 w 560052"/>
                <a:gd name="connsiteY4183" fmla="*/ 1086498 h 1493876"/>
                <a:gd name="connsiteX4184" fmla="*/ 352015 w 560052"/>
                <a:gd name="connsiteY4184" fmla="*/ 1084040 h 1493876"/>
                <a:gd name="connsiteX4185" fmla="*/ 351405 w 560052"/>
                <a:gd name="connsiteY4185" fmla="*/ 1084040 h 1493876"/>
                <a:gd name="connsiteX4186" fmla="*/ 352015 w 560052"/>
                <a:gd name="connsiteY4186" fmla="*/ 1082811 h 1493876"/>
                <a:gd name="connsiteX4187" fmla="*/ 353235 w 560052"/>
                <a:gd name="connsiteY4187" fmla="*/ 1082811 h 1493876"/>
                <a:gd name="connsiteX4188" fmla="*/ 353235 w 560052"/>
                <a:gd name="connsiteY4188" fmla="*/ 1084654 h 1493876"/>
                <a:gd name="connsiteX4189" fmla="*/ 353845 w 560052"/>
                <a:gd name="connsiteY4189" fmla="*/ 1084654 h 1493876"/>
                <a:gd name="connsiteX4190" fmla="*/ 353845 w 560052"/>
                <a:gd name="connsiteY4190" fmla="*/ 1084040 h 1493876"/>
                <a:gd name="connsiteX4191" fmla="*/ 354455 w 560052"/>
                <a:gd name="connsiteY4191" fmla="*/ 1084040 h 1493876"/>
                <a:gd name="connsiteX4192" fmla="*/ 354455 w 560052"/>
                <a:gd name="connsiteY4192" fmla="*/ 1085883 h 1493876"/>
                <a:gd name="connsiteX4193" fmla="*/ 355065 w 560052"/>
                <a:gd name="connsiteY4193" fmla="*/ 1085883 h 1493876"/>
                <a:gd name="connsiteX4194" fmla="*/ 355065 w 560052"/>
                <a:gd name="connsiteY4194" fmla="*/ 1088341 h 1493876"/>
                <a:gd name="connsiteX4195" fmla="*/ 355675 w 560052"/>
                <a:gd name="connsiteY4195" fmla="*/ 1087727 h 1493876"/>
                <a:gd name="connsiteX4196" fmla="*/ 355675 w 560052"/>
                <a:gd name="connsiteY4196" fmla="*/ 1090184 h 1493876"/>
                <a:gd name="connsiteX4197" fmla="*/ 356286 w 560052"/>
                <a:gd name="connsiteY4197" fmla="*/ 1090184 h 1493876"/>
                <a:gd name="connsiteX4198" fmla="*/ 356286 w 560052"/>
                <a:gd name="connsiteY4198" fmla="*/ 1091413 h 1493876"/>
                <a:gd name="connsiteX4199" fmla="*/ 355675 w 560052"/>
                <a:gd name="connsiteY4199" fmla="*/ 1091413 h 1493876"/>
                <a:gd name="connsiteX4200" fmla="*/ 355675 w 560052"/>
                <a:gd name="connsiteY4200" fmla="*/ 1093871 h 1493876"/>
                <a:gd name="connsiteX4201" fmla="*/ 356286 w 560052"/>
                <a:gd name="connsiteY4201" fmla="*/ 1093871 h 1493876"/>
                <a:gd name="connsiteX4202" fmla="*/ 356286 w 560052"/>
                <a:gd name="connsiteY4202" fmla="*/ 1097558 h 1493876"/>
                <a:gd name="connsiteX4203" fmla="*/ 357506 w 560052"/>
                <a:gd name="connsiteY4203" fmla="*/ 1097558 h 1493876"/>
                <a:gd name="connsiteX4204" fmla="*/ 357506 w 560052"/>
                <a:gd name="connsiteY4204" fmla="*/ 1098172 h 1493876"/>
                <a:gd name="connsiteX4205" fmla="*/ 355065 w 560052"/>
                <a:gd name="connsiteY4205" fmla="*/ 1098172 h 1493876"/>
                <a:gd name="connsiteX4206" fmla="*/ 355065 w 560052"/>
                <a:gd name="connsiteY4206" fmla="*/ 1098787 h 1493876"/>
                <a:gd name="connsiteX4207" fmla="*/ 354455 w 560052"/>
                <a:gd name="connsiteY4207" fmla="*/ 1098787 h 1493876"/>
                <a:gd name="connsiteX4208" fmla="*/ 354455 w 560052"/>
                <a:gd name="connsiteY4208" fmla="*/ 1099401 h 1493876"/>
                <a:gd name="connsiteX4209" fmla="*/ 353845 w 560052"/>
                <a:gd name="connsiteY4209" fmla="*/ 1099401 h 1493876"/>
                <a:gd name="connsiteX4210" fmla="*/ 353845 w 560052"/>
                <a:gd name="connsiteY4210" fmla="*/ 1098172 h 1493876"/>
                <a:gd name="connsiteX4211" fmla="*/ 353235 w 560052"/>
                <a:gd name="connsiteY4211" fmla="*/ 1098172 h 1493876"/>
                <a:gd name="connsiteX4212" fmla="*/ 353235 w 560052"/>
                <a:gd name="connsiteY4212" fmla="*/ 1096329 h 1493876"/>
                <a:gd name="connsiteX4213" fmla="*/ 353845 w 560052"/>
                <a:gd name="connsiteY4213" fmla="*/ 1096329 h 1493876"/>
                <a:gd name="connsiteX4214" fmla="*/ 353845 w 560052"/>
                <a:gd name="connsiteY4214" fmla="*/ 1095100 h 1493876"/>
                <a:gd name="connsiteX4215" fmla="*/ 353235 w 560052"/>
                <a:gd name="connsiteY4215" fmla="*/ 1095100 h 1493876"/>
                <a:gd name="connsiteX4216" fmla="*/ 353235 w 560052"/>
                <a:gd name="connsiteY4216" fmla="*/ 1094486 h 1493876"/>
                <a:gd name="connsiteX4217" fmla="*/ 352015 w 560052"/>
                <a:gd name="connsiteY4217" fmla="*/ 1094486 h 1493876"/>
                <a:gd name="connsiteX4218" fmla="*/ 352015 w 560052"/>
                <a:gd name="connsiteY4218" fmla="*/ 1093871 h 1493876"/>
                <a:gd name="connsiteX4219" fmla="*/ 351405 w 560052"/>
                <a:gd name="connsiteY4219" fmla="*/ 1093871 h 1493876"/>
                <a:gd name="connsiteX4220" fmla="*/ 352015 w 560052"/>
                <a:gd name="connsiteY4220" fmla="*/ 1094486 h 1493876"/>
                <a:gd name="connsiteX4221" fmla="*/ 351405 w 560052"/>
                <a:gd name="connsiteY4221" fmla="*/ 1094486 h 1493876"/>
                <a:gd name="connsiteX4222" fmla="*/ 351405 w 560052"/>
                <a:gd name="connsiteY4222" fmla="*/ 1095100 h 1493876"/>
                <a:gd name="connsiteX4223" fmla="*/ 350795 w 560052"/>
                <a:gd name="connsiteY4223" fmla="*/ 1095100 h 1493876"/>
                <a:gd name="connsiteX4224" fmla="*/ 350795 w 560052"/>
                <a:gd name="connsiteY4224" fmla="*/ 1094486 h 1493876"/>
                <a:gd name="connsiteX4225" fmla="*/ 350185 w 560052"/>
                <a:gd name="connsiteY4225" fmla="*/ 1094486 h 1493876"/>
                <a:gd name="connsiteX4226" fmla="*/ 350185 w 560052"/>
                <a:gd name="connsiteY4226" fmla="*/ 1095714 h 1493876"/>
                <a:gd name="connsiteX4227" fmla="*/ 349575 w 560052"/>
                <a:gd name="connsiteY4227" fmla="*/ 1095714 h 1493876"/>
                <a:gd name="connsiteX4228" fmla="*/ 349575 w 560052"/>
                <a:gd name="connsiteY4228" fmla="*/ 1096329 h 1493876"/>
                <a:gd name="connsiteX4229" fmla="*/ 350185 w 560052"/>
                <a:gd name="connsiteY4229" fmla="*/ 1096329 h 1493876"/>
                <a:gd name="connsiteX4230" fmla="*/ 350185 w 560052"/>
                <a:gd name="connsiteY4230" fmla="*/ 1097558 h 1493876"/>
                <a:gd name="connsiteX4231" fmla="*/ 351405 w 560052"/>
                <a:gd name="connsiteY4231" fmla="*/ 1097558 h 1493876"/>
                <a:gd name="connsiteX4232" fmla="*/ 351405 w 560052"/>
                <a:gd name="connsiteY4232" fmla="*/ 1098172 h 1493876"/>
                <a:gd name="connsiteX4233" fmla="*/ 350795 w 560052"/>
                <a:gd name="connsiteY4233" fmla="*/ 1098172 h 1493876"/>
                <a:gd name="connsiteX4234" fmla="*/ 350795 w 560052"/>
                <a:gd name="connsiteY4234" fmla="*/ 1098787 h 1493876"/>
                <a:gd name="connsiteX4235" fmla="*/ 350185 w 560052"/>
                <a:gd name="connsiteY4235" fmla="*/ 1098787 h 1493876"/>
                <a:gd name="connsiteX4236" fmla="*/ 350185 w 560052"/>
                <a:gd name="connsiteY4236" fmla="*/ 1099401 h 1493876"/>
                <a:gd name="connsiteX4237" fmla="*/ 352015 w 560052"/>
                <a:gd name="connsiteY4237" fmla="*/ 1099401 h 1493876"/>
                <a:gd name="connsiteX4238" fmla="*/ 352015 w 560052"/>
                <a:gd name="connsiteY4238" fmla="*/ 1100016 h 1493876"/>
                <a:gd name="connsiteX4239" fmla="*/ 353235 w 560052"/>
                <a:gd name="connsiteY4239" fmla="*/ 1100016 h 1493876"/>
                <a:gd name="connsiteX4240" fmla="*/ 353235 w 560052"/>
                <a:gd name="connsiteY4240" fmla="*/ 1101244 h 1493876"/>
                <a:gd name="connsiteX4241" fmla="*/ 352015 w 560052"/>
                <a:gd name="connsiteY4241" fmla="*/ 1101244 h 1493876"/>
                <a:gd name="connsiteX4242" fmla="*/ 352015 w 560052"/>
                <a:gd name="connsiteY4242" fmla="*/ 1102473 h 1493876"/>
                <a:gd name="connsiteX4243" fmla="*/ 350185 w 560052"/>
                <a:gd name="connsiteY4243" fmla="*/ 1102473 h 1493876"/>
                <a:gd name="connsiteX4244" fmla="*/ 350185 w 560052"/>
                <a:gd name="connsiteY4244" fmla="*/ 1101859 h 1493876"/>
                <a:gd name="connsiteX4245" fmla="*/ 349575 w 560052"/>
                <a:gd name="connsiteY4245" fmla="*/ 1101859 h 1493876"/>
                <a:gd name="connsiteX4246" fmla="*/ 349575 w 560052"/>
                <a:gd name="connsiteY4246" fmla="*/ 1102473 h 1493876"/>
                <a:gd name="connsiteX4247" fmla="*/ 348355 w 560052"/>
                <a:gd name="connsiteY4247" fmla="*/ 1102473 h 1493876"/>
                <a:gd name="connsiteX4248" fmla="*/ 348355 w 560052"/>
                <a:gd name="connsiteY4248" fmla="*/ 1103088 h 1493876"/>
                <a:gd name="connsiteX4249" fmla="*/ 349575 w 560052"/>
                <a:gd name="connsiteY4249" fmla="*/ 1103088 h 1493876"/>
                <a:gd name="connsiteX4250" fmla="*/ 349575 w 560052"/>
                <a:gd name="connsiteY4250" fmla="*/ 1102473 h 1493876"/>
                <a:gd name="connsiteX4251" fmla="*/ 350185 w 560052"/>
                <a:gd name="connsiteY4251" fmla="*/ 1102473 h 1493876"/>
                <a:gd name="connsiteX4252" fmla="*/ 350185 w 560052"/>
                <a:gd name="connsiteY4252" fmla="*/ 1103088 h 1493876"/>
                <a:gd name="connsiteX4253" fmla="*/ 350795 w 560052"/>
                <a:gd name="connsiteY4253" fmla="*/ 1103088 h 1493876"/>
                <a:gd name="connsiteX4254" fmla="*/ 350185 w 560052"/>
                <a:gd name="connsiteY4254" fmla="*/ 1104317 h 1493876"/>
                <a:gd name="connsiteX4255" fmla="*/ 350185 w 560052"/>
                <a:gd name="connsiteY4255" fmla="*/ 1103702 h 1493876"/>
                <a:gd name="connsiteX4256" fmla="*/ 349575 w 560052"/>
                <a:gd name="connsiteY4256" fmla="*/ 1103702 h 1493876"/>
                <a:gd name="connsiteX4257" fmla="*/ 350185 w 560052"/>
                <a:gd name="connsiteY4257" fmla="*/ 1106774 h 1493876"/>
                <a:gd name="connsiteX4258" fmla="*/ 350795 w 560052"/>
                <a:gd name="connsiteY4258" fmla="*/ 1106774 h 1493876"/>
                <a:gd name="connsiteX4259" fmla="*/ 350185 w 560052"/>
                <a:gd name="connsiteY4259" fmla="*/ 1108003 h 1493876"/>
                <a:gd name="connsiteX4260" fmla="*/ 350185 w 560052"/>
                <a:gd name="connsiteY4260" fmla="*/ 1107389 h 1493876"/>
                <a:gd name="connsiteX4261" fmla="*/ 349575 w 560052"/>
                <a:gd name="connsiteY4261" fmla="*/ 1107389 h 1493876"/>
                <a:gd name="connsiteX4262" fmla="*/ 349575 w 560052"/>
                <a:gd name="connsiteY4262" fmla="*/ 1106774 h 1493876"/>
                <a:gd name="connsiteX4263" fmla="*/ 347744 w 560052"/>
                <a:gd name="connsiteY4263" fmla="*/ 1106774 h 1493876"/>
                <a:gd name="connsiteX4264" fmla="*/ 347744 w 560052"/>
                <a:gd name="connsiteY4264" fmla="*/ 1106160 h 1493876"/>
                <a:gd name="connsiteX4265" fmla="*/ 347134 w 560052"/>
                <a:gd name="connsiteY4265" fmla="*/ 1106160 h 1493876"/>
                <a:gd name="connsiteX4266" fmla="*/ 347134 w 560052"/>
                <a:gd name="connsiteY4266" fmla="*/ 1105546 h 1493876"/>
                <a:gd name="connsiteX4267" fmla="*/ 346524 w 560052"/>
                <a:gd name="connsiteY4267" fmla="*/ 1105546 h 1493876"/>
                <a:gd name="connsiteX4268" fmla="*/ 346524 w 560052"/>
                <a:gd name="connsiteY4268" fmla="*/ 1104317 h 1493876"/>
                <a:gd name="connsiteX4269" fmla="*/ 344694 w 560052"/>
                <a:gd name="connsiteY4269" fmla="*/ 1104317 h 1493876"/>
                <a:gd name="connsiteX4270" fmla="*/ 344694 w 560052"/>
                <a:gd name="connsiteY4270" fmla="*/ 1103088 h 1493876"/>
                <a:gd name="connsiteX4271" fmla="*/ 344084 w 560052"/>
                <a:gd name="connsiteY4271" fmla="*/ 1103088 h 1493876"/>
                <a:gd name="connsiteX4272" fmla="*/ 344084 w 560052"/>
                <a:gd name="connsiteY4272" fmla="*/ 1102473 h 1493876"/>
                <a:gd name="connsiteX4273" fmla="*/ 343474 w 560052"/>
                <a:gd name="connsiteY4273" fmla="*/ 1102473 h 1493876"/>
                <a:gd name="connsiteX4274" fmla="*/ 343474 w 560052"/>
                <a:gd name="connsiteY4274" fmla="*/ 1103088 h 1493876"/>
                <a:gd name="connsiteX4275" fmla="*/ 344084 w 560052"/>
                <a:gd name="connsiteY4275" fmla="*/ 1103088 h 1493876"/>
                <a:gd name="connsiteX4276" fmla="*/ 344084 w 560052"/>
                <a:gd name="connsiteY4276" fmla="*/ 1104317 h 1493876"/>
                <a:gd name="connsiteX4277" fmla="*/ 344694 w 560052"/>
                <a:gd name="connsiteY4277" fmla="*/ 1104317 h 1493876"/>
                <a:gd name="connsiteX4278" fmla="*/ 344694 w 560052"/>
                <a:gd name="connsiteY4278" fmla="*/ 1106160 h 1493876"/>
                <a:gd name="connsiteX4279" fmla="*/ 346524 w 560052"/>
                <a:gd name="connsiteY4279" fmla="*/ 1106160 h 1493876"/>
                <a:gd name="connsiteX4280" fmla="*/ 346524 w 560052"/>
                <a:gd name="connsiteY4280" fmla="*/ 1106774 h 1493876"/>
                <a:gd name="connsiteX4281" fmla="*/ 347134 w 560052"/>
                <a:gd name="connsiteY4281" fmla="*/ 1106774 h 1493876"/>
                <a:gd name="connsiteX4282" fmla="*/ 347134 w 560052"/>
                <a:gd name="connsiteY4282" fmla="*/ 1107389 h 1493876"/>
                <a:gd name="connsiteX4283" fmla="*/ 346524 w 560052"/>
                <a:gd name="connsiteY4283" fmla="*/ 1107389 h 1493876"/>
                <a:gd name="connsiteX4284" fmla="*/ 347744 w 560052"/>
                <a:gd name="connsiteY4284" fmla="*/ 1108003 h 1493876"/>
                <a:gd name="connsiteX4285" fmla="*/ 347744 w 560052"/>
                <a:gd name="connsiteY4285" fmla="*/ 1109232 h 1493876"/>
                <a:gd name="connsiteX4286" fmla="*/ 346524 w 560052"/>
                <a:gd name="connsiteY4286" fmla="*/ 1109232 h 1493876"/>
                <a:gd name="connsiteX4287" fmla="*/ 346524 w 560052"/>
                <a:gd name="connsiteY4287" fmla="*/ 1108003 h 1493876"/>
                <a:gd name="connsiteX4288" fmla="*/ 345914 w 560052"/>
                <a:gd name="connsiteY4288" fmla="*/ 1108003 h 1493876"/>
                <a:gd name="connsiteX4289" fmla="*/ 345914 w 560052"/>
                <a:gd name="connsiteY4289" fmla="*/ 1109847 h 1493876"/>
                <a:gd name="connsiteX4290" fmla="*/ 346524 w 560052"/>
                <a:gd name="connsiteY4290" fmla="*/ 1109847 h 1493876"/>
                <a:gd name="connsiteX4291" fmla="*/ 346524 w 560052"/>
                <a:gd name="connsiteY4291" fmla="*/ 1110461 h 1493876"/>
                <a:gd name="connsiteX4292" fmla="*/ 344694 w 560052"/>
                <a:gd name="connsiteY4292" fmla="*/ 1110461 h 1493876"/>
                <a:gd name="connsiteX4293" fmla="*/ 344694 w 560052"/>
                <a:gd name="connsiteY4293" fmla="*/ 1111690 h 1493876"/>
                <a:gd name="connsiteX4294" fmla="*/ 345914 w 560052"/>
                <a:gd name="connsiteY4294" fmla="*/ 1111690 h 1493876"/>
                <a:gd name="connsiteX4295" fmla="*/ 345914 w 560052"/>
                <a:gd name="connsiteY4295" fmla="*/ 1112305 h 1493876"/>
                <a:gd name="connsiteX4296" fmla="*/ 347134 w 560052"/>
                <a:gd name="connsiteY4296" fmla="*/ 1112305 h 1493876"/>
                <a:gd name="connsiteX4297" fmla="*/ 347134 w 560052"/>
                <a:gd name="connsiteY4297" fmla="*/ 1113533 h 1493876"/>
                <a:gd name="connsiteX4298" fmla="*/ 347744 w 560052"/>
                <a:gd name="connsiteY4298" fmla="*/ 1113533 h 1493876"/>
                <a:gd name="connsiteX4299" fmla="*/ 347744 w 560052"/>
                <a:gd name="connsiteY4299" fmla="*/ 1114148 h 1493876"/>
                <a:gd name="connsiteX4300" fmla="*/ 347134 w 560052"/>
                <a:gd name="connsiteY4300" fmla="*/ 1114148 h 1493876"/>
                <a:gd name="connsiteX4301" fmla="*/ 347134 w 560052"/>
                <a:gd name="connsiteY4301" fmla="*/ 1114762 h 1493876"/>
                <a:gd name="connsiteX4302" fmla="*/ 346524 w 560052"/>
                <a:gd name="connsiteY4302" fmla="*/ 1114762 h 1493876"/>
                <a:gd name="connsiteX4303" fmla="*/ 346524 w 560052"/>
                <a:gd name="connsiteY4303" fmla="*/ 1114148 h 1493876"/>
                <a:gd name="connsiteX4304" fmla="*/ 345914 w 560052"/>
                <a:gd name="connsiteY4304" fmla="*/ 1114148 h 1493876"/>
                <a:gd name="connsiteX4305" fmla="*/ 345914 w 560052"/>
                <a:gd name="connsiteY4305" fmla="*/ 1113533 h 1493876"/>
                <a:gd name="connsiteX4306" fmla="*/ 344694 w 560052"/>
                <a:gd name="connsiteY4306" fmla="*/ 1113533 h 1493876"/>
                <a:gd name="connsiteX4307" fmla="*/ 344694 w 560052"/>
                <a:gd name="connsiteY4307" fmla="*/ 1114148 h 1493876"/>
                <a:gd name="connsiteX4308" fmla="*/ 344084 w 560052"/>
                <a:gd name="connsiteY4308" fmla="*/ 1114148 h 1493876"/>
                <a:gd name="connsiteX4309" fmla="*/ 344084 w 560052"/>
                <a:gd name="connsiteY4309" fmla="*/ 1113533 h 1493876"/>
                <a:gd name="connsiteX4310" fmla="*/ 340424 w 560052"/>
                <a:gd name="connsiteY4310" fmla="*/ 1113533 h 1493876"/>
                <a:gd name="connsiteX4311" fmla="*/ 340424 w 560052"/>
                <a:gd name="connsiteY4311" fmla="*/ 1114148 h 1493876"/>
                <a:gd name="connsiteX4312" fmla="*/ 342254 w 560052"/>
                <a:gd name="connsiteY4312" fmla="*/ 1114148 h 1493876"/>
                <a:gd name="connsiteX4313" fmla="*/ 342254 w 560052"/>
                <a:gd name="connsiteY4313" fmla="*/ 1114762 h 1493876"/>
                <a:gd name="connsiteX4314" fmla="*/ 341644 w 560052"/>
                <a:gd name="connsiteY4314" fmla="*/ 1114762 h 1493876"/>
                <a:gd name="connsiteX4315" fmla="*/ 341644 w 560052"/>
                <a:gd name="connsiteY4315" fmla="*/ 1117835 h 1493876"/>
                <a:gd name="connsiteX4316" fmla="*/ 342254 w 560052"/>
                <a:gd name="connsiteY4316" fmla="*/ 1117835 h 1493876"/>
                <a:gd name="connsiteX4317" fmla="*/ 342254 w 560052"/>
                <a:gd name="connsiteY4317" fmla="*/ 1118449 h 1493876"/>
                <a:gd name="connsiteX4318" fmla="*/ 340424 w 560052"/>
                <a:gd name="connsiteY4318" fmla="*/ 1118449 h 1493876"/>
                <a:gd name="connsiteX4319" fmla="*/ 340424 w 560052"/>
                <a:gd name="connsiteY4319" fmla="*/ 1117835 h 1493876"/>
                <a:gd name="connsiteX4320" fmla="*/ 339203 w 560052"/>
                <a:gd name="connsiteY4320" fmla="*/ 1117835 h 1493876"/>
                <a:gd name="connsiteX4321" fmla="*/ 339203 w 560052"/>
                <a:gd name="connsiteY4321" fmla="*/ 1119063 h 1493876"/>
                <a:gd name="connsiteX4322" fmla="*/ 337983 w 560052"/>
                <a:gd name="connsiteY4322" fmla="*/ 1118449 h 1493876"/>
                <a:gd name="connsiteX4323" fmla="*/ 337983 w 560052"/>
                <a:gd name="connsiteY4323" fmla="*/ 1117835 h 1493876"/>
                <a:gd name="connsiteX4324" fmla="*/ 336153 w 560052"/>
                <a:gd name="connsiteY4324" fmla="*/ 1117835 h 1493876"/>
                <a:gd name="connsiteX4325" fmla="*/ 336153 w 560052"/>
                <a:gd name="connsiteY4325" fmla="*/ 1118449 h 1493876"/>
                <a:gd name="connsiteX4326" fmla="*/ 336763 w 560052"/>
                <a:gd name="connsiteY4326" fmla="*/ 1118449 h 1493876"/>
                <a:gd name="connsiteX4327" fmla="*/ 336763 w 560052"/>
                <a:gd name="connsiteY4327" fmla="*/ 1119063 h 1493876"/>
                <a:gd name="connsiteX4328" fmla="*/ 337983 w 560052"/>
                <a:gd name="connsiteY4328" fmla="*/ 1119063 h 1493876"/>
                <a:gd name="connsiteX4329" fmla="*/ 337983 w 560052"/>
                <a:gd name="connsiteY4329" fmla="*/ 1119678 h 1493876"/>
                <a:gd name="connsiteX4330" fmla="*/ 338593 w 560052"/>
                <a:gd name="connsiteY4330" fmla="*/ 1119678 h 1493876"/>
                <a:gd name="connsiteX4331" fmla="*/ 336763 w 560052"/>
                <a:gd name="connsiteY4331" fmla="*/ 1120907 h 1493876"/>
                <a:gd name="connsiteX4332" fmla="*/ 336763 w 560052"/>
                <a:gd name="connsiteY4332" fmla="*/ 1119678 h 1493876"/>
                <a:gd name="connsiteX4333" fmla="*/ 336153 w 560052"/>
                <a:gd name="connsiteY4333" fmla="*/ 1119678 h 1493876"/>
                <a:gd name="connsiteX4334" fmla="*/ 336153 w 560052"/>
                <a:gd name="connsiteY4334" fmla="*/ 1121521 h 1493876"/>
                <a:gd name="connsiteX4335" fmla="*/ 335543 w 560052"/>
                <a:gd name="connsiteY4335" fmla="*/ 1121521 h 1493876"/>
                <a:gd name="connsiteX4336" fmla="*/ 335543 w 560052"/>
                <a:gd name="connsiteY4336" fmla="*/ 1122136 h 1493876"/>
                <a:gd name="connsiteX4337" fmla="*/ 336153 w 560052"/>
                <a:gd name="connsiteY4337" fmla="*/ 1122136 h 1493876"/>
                <a:gd name="connsiteX4338" fmla="*/ 336153 w 560052"/>
                <a:gd name="connsiteY4338" fmla="*/ 1122750 h 1493876"/>
                <a:gd name="connsiteX4339" fmla="*/ 334933 w 560052"/>
                <a:gd name="connsiteY4339" fmla="*/ 1122750 h 1493876"/>
                <a:gd name="connsiteX4340" fmla="*/ 334933 w 560052"/>
                <a:gd name="connsiteY4340" fmla="*/ 1123365 h 1493876"/>
                <a:gd name="connsiteX4341" fmla="*/ 334323 w 560052"/>
                <a:gd name="connsiteY4341" fmla="*/ 1123365 h 1493876"/>
                <a:gd name="connsiteX4342" fmla="*/ 333103 w 560052"/>
                <a:gd name="connsiteY4342" fmla="*/ 1122136 h 1493876"/>
                <a:gd name="connsiteX4343" fmla="*/ 334323 w 560052"/>
                <a:gd name="connsiteY4343" fmla="*/ 1122136 h 1493876"/>
                <a:gd name="connsiteX4344" fmla="*/ 334933 w 560052"/>
                <a:gd name="connsiteY4344" fmla="*/ 1122136 h 1493876"/>
                <a:gd name="connsiteX4345" fmla="*/ 334933 w 560052"/>
                <a:gd name="connsiteY4345" fmla="*/ 1121521 h 1493876"/>
                <a:gd name="connsiteX4346" fmla="*/ 334323 w 560052"/>
                <a:gd name="connsiteY4346" fmla="*/ 1121521 h 1493876"/>
                <a:gd name="connsiteX4347" fmla="*/ 334323 w 560052"/>
                <a:gd name="connsiteY4347" fmla="*/ 1122136 h 1493876"/>
                <a:gd name="connsiteX4348" fmla="*/ 331272 w 560052"/>
                <a:gd name="connsiteY4348" fmla="*/ 1120907 h 1493876"/>
                <a:gd name="connsiteX4349" fmla="*/ 331272 w 560052"/>
                <a:gd name="connsiteY4349" fmla="*/ 1121521 h 1493876"/>
                <a:gd name="connsiteX4350" fmla="*/ 328832 w 560052"/>
                <a:gd name="connsiteY4350" fmla="*/ 1121521 h 1493876"/>
                <a:gd name="connsiteX4351" fmla="*/ 328832 w 560052"/>
                <a:gd name="connsiteY4351" fmla="*/ 1122136 h 1493876"/>
                <a:gd name="connsiteX4352" fmla="*/ 327002 w 560052"/>
                <a:gd name="connsiteY4352" fmla="*/ 1122136 h 1493876"/>
                <a:gd name="connsiteX4353" fmla="*/ 327002 w 560052"/>
                <a:gd name="connsiteY4353" fmla="*/ 1122750 h 1493876"/>
                <a:gd name="connsiteX4354" fmla="*/ 325172 w 560052"/>
                <a:gd name="connsiteY4354" fmla="*/ 1122750 h 1493876"/>
                <a:gd name="connsiteX4355" fmla="*/ 325172 w 560052"/>
                <a:gd name="connsiteY4355" fmla="*/ 1123365 h 1493876"/>
                <a:gd name="connsiteX4356" fmla="*/ 327002 w 560052"/>
                <a:gd name="connsiteY4356" fmla="*/ 1123365 h 1493876"/>
                <a:gd name="connsiteX4357" fmla="*/ 325172 w 560052"/>
                <a:gd name="connsiteY4357" fmla="*/ 1123979 h 1493876"/>
                <a:gd name="connsiteX4358" fmla="*/ 325172 w 560052"/>
                <a:gd name="connsiteY4358" fmla="*/ 1125822 h 1493876"/>
                <a:gd name="connsiteX4359" fmla="*/ 323951 w 560052"/>
                <a:gd name="connsiteY4359" fmla="*/ 1125822 h 1493876"/>
                <a:gd name="connsiteX4360" fmla="*/ 323951 w 560052"/>
                <a:gd name="connsiteY4360" fmla="*/ 1125208 h 1493876"/>
                <a:gd name="connsiteX4361" fmla="*/ 323341 w 560052"/>
                <a:gd name="connsiteY4361" fmla="*/ 1125208 h 1493876"/>
                <a:gd name="connsiteX4362" fmla="*/ 323341 w 560052"/>
                <a:gd name="connsiteY4362" fmla="*/ 1125822 h 1493876"/>
                <a:gd name="connsiteX4363" fmla="*/ 323951 w 560052"/>
                <a:gd name="connsiteY4363" fmla="*/ 1125822 h 1493876"/>
                <a:gd name="connsiteX4364" fmla="*/ 323951 w 560052"/>
                <a:gd name="connsiteY4364" fmla="*/ 1126437 h 1493876"/>
                <a:gd name="connsiteX4365" fmla="*/ 326392 w 560052"/>
                <a:gd name="connsiteY4365" fmla="*/ 1126437 h 1493876"/>
                <a:gd name="connsiteX4366" fmla="*/ 326392 w 560052"/>
                <a:gd name="connsiteY4366" fmla="*/ 1125822 h 1493876"/>
                <a:gd name="connsiteX4367" fmla="*/ 327612 w 560052"/>
                <a:gd name="connsiteY4367" fmla="*/ 1125822 h 1493876"/>
                <a:gd name="connsiteX4368" fmla="*/ 327612 w 560052"/>
                <a:gd name="connsiteY4368" fmla="*/ 1125208 h 1493876"/>
                <a:gd name="connsiteX4369" fmla="*/ 330052 w 560052"/>
                <a:gd name="connsiteY4369" fmla="*/ 1125822 h 1493876"/>
                <a:gd name="connsiteX4370" fmla="*/ 328832 w 560052"/>
                <a:gd name="connsiteY4370" fmla="*/ 1125822 h 1493876"/>
                <a:gd name="connsiteX4371" fmla="*/ 328832 w 560052"/>
                <a:gd name="connsiteY4371" fmla="*/ 1126437 h 1493876"/>
                <a:gd name="connsiteX4372" fmla="*/ 328222 w 560052"/>
                <a:gd name="connsiteY4372" fmla="*/ 1126437 h 1493876"/>
                <a:gd name="connsiteX4373" fmla="*/ 328222 w 560052"/>
                <a:gd name="connsiteY4373" fmla="*/ 1127051 h 1493876"/>
                <a:gd name="connsiteX4374" fmla="*/ 328832 w 560052"/>
                <a:gd name="connsiteY4374" fmla="*/ 1127051 h 1493876"/>
                <a:gd name="connsiteX4375" fmla="*/ 328832 w 560052"/>
                <a:gd name="connsiteY4375" fmla="*/ 1128895 h 1493876"/>
                <a:gd name="connsiteX4376" fmla="*/ 327612 w 560052"/>
                <a:gd name="connsiteY4376" fmla="*/ 1128895 h 1493876"/>
                <a:gd name="connsiteX4377" fmla="*/ 327612 w 560052"/>
                <a:gd name="connsiteY4377" fmla="*/ 1130123 h 1493876"/>
                <a:gd name="connsiteX4378" fmla="*/ 326392 w 560052"/>
                <a:gd name="connsiteY4378" fmla="*/ 1130123 h 1493876"/>
                <a:gd name="connsiteX4379" fmla="*/ 326392 w 560052"/>
                <a:gd name="connsiteY4379" fmla="*/ 1130738 h 1493876"/>
                <a:gd name="connsiteX4380" fmla="*/ 325172 w 560052"/>
                <a:gd name="connsiteY4380" fmla="*/ 1130123 h 1493876"/>
                <a:gd name="connsiteX4381" fmla="*/ 326392 w 560052"/>
                <a:gd name="connsiteY4381" fmla="*/ 1128895 h 1493876"/>
                <a:gd name="connsiteX4382" fmla="*/ 325172 w 560052"/>
                <a:gd name="connsiteY4382" fmla="*/ 1128895 h 1493876"/>
                <a:gd name="connsiteX4383" fmla="*/ 325172 w 560052"/>
                <a:gd name="connsiteY4383" fmla="*/ 1127666 h 1493876"/>
                <a:gd name="connsiteX4384" fmla="*/ 324561 w 560052"/>
                <a:gd name="connsiteY4384" fmla="*/ 1127666 h 1493876"/>
                <a:gd name="connsiteX4385" fmla="*/ 324561 w 560052"/>
                <a:gd name="connsiteY4385" fmla="*/ 1128895 h 1493876"/>
                <a:gd name="connsiteX4386" fmla="*/ 323951 w 560052"/>
                <a:gd name="connsiteY4386" fmla="*/ 1128895 h 1493876"/>
                <a:gd name="connsiteX4387" fmla="*/ 323951 w 560052"/>
                <a:gd name="connsiteY4387" fmla="*/ 1127666 h 1493876"/>
                <a:gd name="connsiteX4388" fmla="*/ 322121 w 560052"/>
                <a:gd name="connsiteY4388" fmla="*/ 1127666 h 1493876"/>
                <a:gd name="connsiteX4389" fmla="*/ 322121 w 560052"/>
                <a:gd name="connsiteY4389" fmla="*/ 1127051 h 1493876"/>
                <a:gd name="connsiteX4390" fmla="*/ 320901 w 560052"/>
                <a:gd name="connsiteY4390" fmla="*/ 1127051 h 1493876"/>
                <a:gd name="connsiteX4391" fmla="*/ 320901 w 560052"/>
                <a:gd name="connsiteY4391" fmla="*/ 1127666 h 1493876"/>
                <a:gd name="connsiteX4392" fmla="*/ 319681 w 560052"/>
                <a:gd name="connsiteY4392" fmla="*/ 1127666 h 1493876"/>
                <a:gd name="connsiteX4393" fmla="*/ 319681 w 560052"/>
                <a:gd name="connsiteY4393" fmla="*/ 1128895 h 1493876"/>
                <a:gd name="connsiteX4394" fmla="*/ 318461 w 560052"/>
                <a:gd name="connsiteY4394" fmla="*/ 1127666 h 1493876"/>
                <a:gd name="connsiteX4395" fmla="*/ 318461 w 560052"/>
                <a:gd name="connsiteY4395" fmla="*/ 1129509 h 1493876"/>
                <a:gd name="connsiteX4396" fmla="*/ 322731 w 560052"/>
                <a:gd name="connsiteY4396" fmla="*/ 1129509 h 1493876"/>
                <a:gd name="connsiteX4397" fmla="*/ 322731 w 560052"/>
                <a:gd name="connsiteY4397" fmla="*/ 1130123 h 1493876"/>
                <a:gd name="connsiteX4398" fmla="*/ 323341 w 560052"/>
                <a:gd name="connsiteY4398" fmla="*/ 1130123 h 1493876"/>
                <a:gd name="connsiteX4399" fmla="*/ 323341 w 560052"/>
                <a:gd name="connsiteY4399" fmla="*/ 1129509 h 1493876"/>
                <a:gd name="connsiteX4400" fmla="*/ 323951 w 560052"/>
                <a:gd name="connsiteY4400" fmla="*/ 1129509 h 1493876"/>
                <a:gd name="connsiteX4401" fmla="*/ 324561 w 560052"/>
                <a:gd name="connsiteY4401" fmla="*/ 1130738 h 1493876"/>
                <a:gd name="connsiteX4402" fmla="*/ 322731 w 560052"/>
                <a:gd name="connsiteY4402" fmla="*/ 1131352 h 1493876"/>
                <a:gd name="connsiteX4403" fmla="*/ 323341 w 560052"/>
                <a:gd name="connsiteY4403" fmla="*/ 1131352 h 1493876"/>
                <a:gd name="connsiteX4404" fmla="*/ 323341 w 560052"/>
                <a:gd name="connsiteY4404" fmla="*/ 1133196 h 1493876"/>
                <a:gd name="connsiteX4405" fmla="*/ 322121 w 560052"/>
                <a:gd name="connsiteY4405" fmla="*/ 1133196 h 1493876"/>
                <a:gd name="connsiteX4406" fmla="*/ 322121 w 560052"/>
                <a:gd name="connsiteY4406" fmla="*/ 1133810 h 1493876"/>
                <a:gd name="connsiteX4407" fmla="*/ 319071 w 560052"/>
                <a:gd name="connsiteY4407" fmla="*/ 1134425 h 1493876"/>
                <a:gd name="connsiteX4408" fmla="*/ 319071 w 560052"/>
                <a:gd name="connsiteY4408" fmla="*/ 1135039 h 1493876"/>
                <a:gd name="connsiteX4409" fmla="*/ 316630 w 560052"/>
                <a:gd name="connsiteY4409" fmla="*/ 1135039 h 1493876"/>
                <a:gd name="connsiteX4410" fmla="*/ 316630 w 560052"/>
                <a:gd name="connsiteY4410" fmla="*/ 1135653 h 1493876"/>
                <a:gd name="connsiteX4411" fmla="*/ 316020 w 560052"/>
                <a:gd name="connsiteY4411" fmla="*/ 1135653 h 1493876"/>
                <a:gd name="connsiteX4412" fmla="*/ 316020 w 560052"/>
                <a:gd name="connsiteY4412" fmla="*/ 1134425 h 1493876"/>
                <a:gd name="connsiteX4413" fmla="*/ 315410 w 560052"/>
                <a:gd name="connsiteY4413" fmla="*/ 1134425 h 1493876"/>
                <a:gd name="connsiteX4414" fmla="*/ 315410 w 560052"/>
                <a:gd name="connsiteY4414" fmla="*/ 1135039 h 1493876"/>
                <a:gd name="connsiteX4415" fmla="*/ 312360 w 560052"/>
                <a:gd name="connsiteY4415" fmla="*/ 1135039 h 1493876"/>
                <a:gd name="connsiteX4416" fmla="*/ 312360 w 560052"/>
                <a:gd name="connsiteY4416" fmla="*/ 1134425 h 1493876"/>
                <a:gd name="connsiteX4417" fmla="*/ 304429 w 560052"/>
                <a:gd name="connsiteY4417" fmla="*/ 1134425 h 1493876"/>
                <a:gd name="connsiteX4418" fmla="*/ 304429 w 560052"/>
                <a:gd name="connsiteY4418" fmla="*/ 1133810 h 1493876"/>
                <a:gd name="connsiteX4419" fmla="*/ 303819 w 560052"/>
                <a:gd name="connsiteY4419" fmla="*/ 1133810 h 1493876"/>
                <a:gd name="connsiteX4420" fmla="*/ 303819 w 560052"/>
                <a:gd name="connsiteY4420" fmla="*/ 1134425 h 1493876"/>
                <a:gd name="connsiteX4421" fmla="*/ 301989 w 560052"/>
                <a:gd name="connsiteY4421" fmla="*/ 1134425 h 1493876"/>
                <a:gd name="connsiteX4422" fmla="*/ 301989 w 560052"/>
                <a:gd name="connsiteY4422" fmla="*/ 1133810 h 1493876"/>
                <a:gd name="connsiteX4423" fmla="*/ 300768 w 560052"/>
                <a:gd name="connsiteY4423" fmla="*/ 1133810 h 1493876"/>
                <a:gd name="connsiteX4424" fmla="*/ 300768 w 560052"/>
                <a:gd name="connsiteY4424" fmla="*/ 1134425 h 1493876"/>
                <a:gd name="connsiteX4425" fmla="*/ 295888 w 560052"/>
                <a:gd name="connsiteY4425" fmla="*/ 1133810 h 1493876"/>
                <a:gd name="connsiteX4426" fmla="*/ 295888 w 560052"/>
                <a:gd name="connsiteY4426" fmla="*/ 1133196 h 1493876"/>
                <a:gd name="connsiteX4427" fmla="*/ 287347 w 560052"/>
                <a:gd name="connsiteY4427" fmla="*/ 1133196 h 1493876"/>
                <a:gd name="connsiteX4428" fmla="*/ 287347 w 560052"/>
                <a:gd name="connsiteY4428" fmla="*/ 1132581 h 1493876"/>
                <a:gd name="connsiteX4429" fmla="*/ 284296 w 560052"/>
                <a:gd name="connsiteY4429" fmla="*/ 1132581 h 1493876"/>
                <a:gd name="connsiteX4430" fmla="*/ 284296 w 560052"/>
                <a:gd name="connsiteY4430" fmla="*/ 1133196 h 1493876"/>
                <a:gd name="connsiteX4431" fmla="*/ 283686 w 560052"/>
                <a:gd name="connsiteY4431" fmla="*/ 1133196 h 1493876"/>
                <a:gd name="connsiteX4432" fmla="*/ 283686 w 560052"/>
                <a:gd name="connsiteY4432" fmla="*/ 1132581 h 1493876"/>
                <a:gd name="connsiteX4433" fmla="*/ 279416 w 560052"/>
                <a:gd name="connsiteY4433" fmla="*/ 1133196 h 1493876"/>
                <a:gd name="connsiteX4434" fmla="*/ 279416 w 560052"/>
                <a:gd name="connsiteY4434" fmla="*/ 1133810 h 1493876"/>
                <a:gd name="connsiteX4435" fmla="*/ 281246 w 560052"/>
                <a:gd name="connsiteY4435" fmla="*/ 1133810 h 1493876"/>
                <a:gd name="connsiteX4436" fmla="*/ 281246 w 560052"/>
                <a:gd name="connsiteY4436" fmla="*/ 1135039 h 1493876"/>
                <a:gd name="connsiteX4437" fmla="*/ 281856 w 560052"/>
                <a:gd name="connsiteY4437" fmla="*/ 1135039 h 1493876"/>
                <a:gd name="connsiteX4438" fmla="*/ 281856 w 560052"/>
                <a:gd name="connsiteY4438" fmla="*/ 1135653 h 1493876"/>
                <a:gd name="connsiteX4439" fmla="*/ 281246 w 560052"/>
                <a:gd name="connsiteY4439" fmla="*/ 1135653 h 1493876"/>
                <a:gd name="connsiteX4440" fmla="*/ 281246 w 560052"/>
                <a:gd name="connsiteY4440" fmla="*/ 1136882 h 1493876"/>
                <a:gd name="connsiteX4441" fmla="*/ 278196 w 560052"/>
                <a:gd name="connsiteY4441" fmla="*/ 1136882 h 1493876"/>
                <a:gd name="connsiteX4442" fmla="*/ 278196 w 560052"/>
                <a:gd name="connsiteY4442" fmla="*/ 1135653 h 1493876"/>
                <a:gd name="connsiteX4443" fmla="*/ 277585 w 560052"/>
                <a:gd name="connsiteY4443" fmla="*/ 1135653 h 1493876"/>
                <a:gd name="connsiteX4444" fmla="*/ 277585 w 560052"/>
                <a:gd name="connsiteY4444" fmla="*/ 1136882 h 1493876"/>
                <a:gd name="connsiteX4445" fmla="*/ 276975 w 560052"/>
                <a:gd name="connsiteY4445" fmla="*/ 1136882 h 1493876"/>
                <a:gd name="connsiteX4446" fmla="*/ 276975 w 560052"/>
                <a:gd name="connsiteY4446" fmla="*/ 1138111 h 1493876"/>
                <a:gd name="connsiteX4447" fmla="*/ 277585 w 560052"/>
                <a:gd name="connsiteY4447" fmla="*/ 1138111 h 1493876"/>
                <a:gd name="connsiteX4448" fmla="*/ 277789 w 560052"/>
                <a:gd name="connsiteY4448" fmla="*/ 1138521 h 1493876"/>
                <a:gd name="connsiteX4449" fmla="*/ 277585 w 560052"/>
                <a:gd name="connsiteY4449" fmla="*/ 1138726 h 1493876"/>
                <a:gd name="connsiteX4450" fmla="*/ 277891 w 560052"/>
                <a:gd name="connsiteY4450" fmla="*/ 1138726 h 1493876"/>
                <a:gd name="connsiteX4451" fmla="*/ 278196 w 560052"/>
                <a:gd name="connsiteY4451" fmla="*/ 1139340 h 1493876"/>
                <a:gd name="connsiteX4452" fmla="*/ 278196 w 560052"/>
                <a:gd name="connsiteY4452" fmla="*/ 1138726 h 1493876"/>
                <a:gd name="connsiteX4453" fmla="*/ 277891 w 560052"/>
                <a:gd name="connsiteY4453" fmla="*/ 1138726 h 1493876"/>
                <a:gd name="connsiteX4454" fmla="*/ 277789 w 560052"/>
                <a:gd name="connsiteY4454" fmla="*/ 1138521 h 1493876"/>
                <a:gd name="connsiteX4455" fmla="*/ 278196 w 560052"/>
                <a:gd name="connsiteY4455" fmla="*/ 1138111 h 1493876"/>
                <a:gd name="connsiteX4456" fmla="*/ 277585 w 560052"/>
                <a:gd name="connsiteY4456" fmla="*/ 1138111 h 1493876"/>
                <a:gd name="connsiteX4457" fmla="*/ 277585 w 560052"/>
                <a:gd name="connsiteY4457" fmla="*/ 1136882 h 1493876"/>
                <a:gd name="connsiteX4458" fmla="*/ 278196 w 560052"/>
                <a:gd name="connsiteY4458" fmla="*/ 1136882 h 1493876"/>
                <a:gd name="connsiteX4459" fmla="*/ 278196 w 560052"/>
                <a:gd name="connsiteY4459" fmla="*/ 1137497 h 1493876"/>
                <a:gd name="connsiteX4460" fmla="*/ 281246 w 560052"/>
                <a:gd name="connsiteY4460" fmla="*/ 1137497 h 1493876"/>
                <a:gd name="connsiteX4461" fmla="*/ 284906 w 560052"/>
                <a:gd name="connsiteY4461" fmla="*/ 1138726 h 1493876"/>
                <a:gd name="connsiteX4462" fmla="*/ 284906 w 560052"/>
                <a:gd name="connsiteY4462" fmla="*/ 1138111 h 1493876"/>
                <a:gd name="connsiteX4463" fmla="*/ 284296 w 560052"/>
                <a:gd name="connsiteY4463" fmla="*/ 1138111 h 1493876"/>
                <a:gd name="connsiteX4464" fmla="*/ 284296 w 560052"/>
                <a:gd name="connsiteY4464" fmla="*/ 1137497 h 1493876"/>
                <a:gd name="connsiteX4465" fmla="*/ 285516 w 560052"/>
                <a:gd name="connsiteY4465" fmla="*/ 1137497 h 1493876"/>
                <a:gd name="connsiteX4466" fmla="*/ 285516 w 560052"/>
                <a:gd name="connsiteY4466" fmla="*/ 1136882 h 1493876"/>
                <a:gd name="connsiteX4467" fmla="*/ 286127 w 560052"/>
                <a:gd name="connsiteY4467" fmla="*/ 1137497 h 1493876"/>
                <a:gd name="connsiteX4468" fmla="*/ 286127 w 560052"/>
                <a:gd name="connsiteY4468" fmla="*/ 1136882 h 1493876"/>
                <a:gd name="connsiteX4469" fmla="*/ 285516 w 560052"/>
                <a:gd name="connsiteY4469" fmla="*/ 1136882 h 1493876"/>
                <a:gd name="connsiteX4470" fmla="*/ 285516 w 560052"/>
                <a:gd name="connsiteY4470" fmla="*/ 1135653 h 1493876"/>
                <a:gd name="connsiteX4471" fmla="*/ 287347 w 560052"/>
                <a:gd name="connsiteY4471" fmla="*/ 1135653 h 1493876"/>
                <a:gd name="connsiteX4472" fmla="*/ 287347 w 560052"/>
                <a:gd name="connsiteY4472" fmla="*/ 1136882 h 1493876"/>
                <a:gd name="connsiteX4473" fmla="*/ 287957 w 560052"/>
                <a:gd name="connsiteY4473" fmla="*/ 1136882 h 1493876"/>
                <a:gd name="connsiteX4474" fmla="*/ 287957 w 560052"/>
                <a:gd name="connsiteY4474" fmla="*/ 1137497 h 1493876"/>
                <a:gd name="connsiteX4475" fmla="*/ 288567 w 560052"/>
                <a:gd name="connsiteY4475" fmla="*/ 1137497 h 1493876"/>
                <a:gd name="connsiteX4476" fmla="*/ 288567 w 560052"/>
                <a:gd name="connsiteY4476" fmla="*/ 1139340 h 1493876"/>
                <a:gd name="connsiteX4477" fmla="*/ 289177 w 560052"/>
                <a:gd name="connsiteY4477" fmla="*/ 1139340 h 1493876"/>
                <a:gd name="connsiteX4478" fmla="*/ 289177 w 560052"/>
                <a:gd name="connsiteY4478" fmla="*/ 1140569 h 1493876"/>
                <a:gd name="connsiteX4479" fmla="*/ 289787 w 560052"/>
                <a:gd name="connsiteY4479" fmla="*/ 1140569 h 1493876"/>
                <a:gd name="connsiteX4480" fmla="*/ 289787 w 560052"/>
                <a:gd name="connsiteY4480" fmla="*/ 1139340 h 1493876"/>
                <a:gd name="connsiteX4481" fmla="*/ 291617 w 560052"/>
                <a:gd name="connsiteY4481" fmla="*/ 1139340 h 1493876"/>
                <a:gd name="connsiteX4482" fmla="*/ 291617 w 560052"/>
                <a:gd name="connsiteY4482" fmla="*/ 1138111 h 1493876"/>
                <a:gd name="connsiteX4483" fmla="*/ 291007 w 560052"/>
                <a:gd name="connsiteY4483" fmla="*/ 1138111 h 1493876"/>
                <a:gd name="connsiteX4484" fmla="*/ 291007 w 560052"/>
                <a:gd name="connsiteY4484" fmla="*/ 1137497 h 1493876"/>
                <a:gd name="connsiteX4485" fmla="*/ 291617 w 560052"/>
                <a:gd name="connsiteY4485" fmla="*/ 1137497 h 1493876"/>
                <a:gd name="connsiteX4486" fmla="*/ 291617 w 560052"/>
                <a:gd name="connsiteY4486" fmla="*/ 1136882 h 1493876"/>
                <a:gd name="connsiteX4487" fmla="*/ 291007 w 560052"/>
                <a:gd name="connsiteY4487" fmla="*/ 1136882 h 1493876"/>
                <a:gd name="connsiteX4488" fmla="*/ 291007 w 560052"/>
                <a:gd name="connsiteY4488" fmla="*/ 1135653 h 1493876"/>
                <a:gd name="connsiteX4489" fmla="*/ 291617 w 560052"/>
                <a:gd name="connsiteY4489" fmla="*/ 1135653 h 1493876"/>
                <a:gd name="connsiteX4490" fmla="*/ 291617 w 560052"/>
                <a:gd name="connsiteY4490" fmla="*/ 1135039 h 1493876"/>
                <a:gd name="connsiteX4491" fmla="*/ 293447 w 560052"/>
                <a:gd name="connsiteY4491" fmla="*/ 1135039 h 1493876"/>
                <a:gd name="connsiteX4492" fmla="*/ 293447 w 560052"/>
                <a:gd name="connsiteY4492" fmla="*/ 1135653 h 1493876"/>
                <a:gd name="connsiteX4493" fmla="*/ 297108 w 560052"/>
                <a:gd name="connsiteY4493" fmla="*/ 1136882 h 1493876"/>
                <a:gd name="connsiteX4494" fmla="*/ 297108 w 560052"/>
                <a:gd name="connsiteY4494" fmla="*/ 1134425 h 1493876"/>
                <a:gd name="connsiteX4495" fmla="*/ 300768 w 560052"/>
                <a:gd name="connsiteY4495" fmla="*/ 1135039 h 1493876"/>
                <a:gd name="connsiteX4496" fmla="*/ 300768 w 560052"/>
                <a:gd name="connsiteY4496" fmla="*/ 1135653 h 1493876"/>
                <a:gd name="connsiteX4497" fmla="*/ 303819 w 560052"/>
                <a:gd name="connsiteY4497" fmla="*/ 1135653 h 1493876"/>
                <a:gd name="connsiteX4498" fmla="*/ 303819 w 560052"/>
                <a:gd name="connsiteY4498" fmla="*/ 1136882 h 1493876"/>
                <a:gd name="connsiteX4499" fmla="*/ 304429 w 560052"/>
                <a:gd name="connsiteY4499" fmla="*/ 1136882 h 1493876"/>
                <a:gd name="connsiteX4500" fmla="*/ 304429 w 560052"/>
                <a:gd name="connsiteY4500" fmla="*/ 1137497 h 1493876"/>
                <a:gd name="connsiteX4501" fmla="*/ 306869 w 560052"/>
                <a:gd name="connsiteY4501" fmla="*/ 1137497 h 1493876"/>
                <a:gd name="connsiteX4502" fmla="*/ 306869 w 560052"/>
                <a:gd name="connsiteY4502" fmla="*/ 1136882 h 1493876"/>
                <a:gd name="connsiteX4503" fmla="*/ 309310 w 560052"/>
                <a:gd name="connsiteY4503" fmla="*/ 1136882 h 1493876"/>
                <a:gd name="connsiteX4504" fmla="*/ 309310 w 560052"/>
                <a:gd name="connsiteY4504" fmla="*/ 1137497 h 1493876"/>
                <a:gd name="connsiteX4505" fmla="*/ 311140 w 560052"/>
                <a:gd name="connsiteY4505" fmla="*/ 1137497 h 1493876"/>
                <a:gd name="connsiteX4506" fmla="*/ 311140 w 560052"/>
                <a:gd name="connsiteY4506" fmla="*/ 1138111 h 1493876"/>
                <a:gd name="connsiteX4507" fmla="*/ 310530 w 560052"/>
                <a:gd name="connsiteY4507" fmla="*/ 1138111 h 1493876"/>
                <a:gd name="connsiteX4508" fmla="*/ 310530 w 560052"/>
                <a:gd name="connsiteY4508" fmla="*/ 1138726 h 1493876"/>
                <a:gd name="connsiteX4509" fmla="*/ 311140 w 560052"/>
                <a:gd name="connsiteY4509" fmla="*/ 1138726 h 1493876"/>
                <a:gd name="connsiteX4510" fmla="*/ 311140 w 560052"/>
                <a:gd name="connsiteY4510" fmla="*/ 1139340 h 1493876"/>
                <a:gd name="connsiteX4511" fmla="*/ 310530 w 560052"/>
                <a:gd name="connsiteY4511" fmla="*/ 1139340 h 1493876"/>
                <a:gd name="connsiteX4512" fmla="*/ 310530 w 560052"/>
                <a:gd name="connsiteY4512" fmla="*/ 1141183 h 1493876"/>
                <a:gd name="connsiteX4513" fmla="*/ 311140 w 560052"/>
                <a:gd name="connsiteY4513" fmla="*/ 1141183 h 1493876"/>
                <a:gd name="connsiteX4514" fmla="*/ 311140 w 560052"/>
                <a:gd name="connsiteY4514" fmla="*/ 1141798 h 1493876"/>
                <a:gd name="connsiteX4515" fmla="*/ 311750 w 560052"/>
                <a:gd name="connsiteY4515" fmla="*/ 1141798 h 1493876"/>
                <a:gd name="connsiteX4516" fmla="*/ 311750 w 560052"/>
                <a:gd name="connsiteY4516" fmla="*/ 1141183 h 1493876"/>
                <a:gd name="connsiteX4517" fmla="*/ 312360 w 560052"/>
                <a:gd name="connsiteY4517" fmla="*/ 1141183 h 1493876"/>
                <a:gd name="connsiteX4518" fmla="*/ 312360 w 560052"/>
                <a:gd name="connsiteY4518" fmla="*/ 1141798 h 1493876"/>
                <a:gd name="connsiteX4519" fmla="*/ 314800 w 560052"/>
                <a:gd name="connsiteY4519" fmla="*/ 1141798 h 1493876"/>
                <a:gd name="connsiteX4520" fmla="*/ 314800 w 560052"/>
                <a:gd name="connsiteY4520" fmla="*/ 1142412 h 1493876"/>
                <a:gd name="connsiteX4521" fmla="*/ 313580 w 560052"/>
                <a:gd name="connsiteY4521" fmla="*/ 1142412 h 1493876"/>
                <a:gd name="connsiteX4522" fmla="*/ 313580 w 560052"/>
                <a:gd name="connsiteY4522" fmla="*/ 1143027 h 1493876"/>
                <a:gd name="connsiteX4523" fmla="*/ 315410 w 560052"/>
                <a:gd name="connsiteY4523" fmla="*/ 1143641 h 1493876"/>
                <a:gd name="connsiteX4524" fmla="*/ 314800 w 560052"/>
                <a:gd name="connsiteY4524" fmla="*/ 1143641 h 1493876"/>
                <a:gd name="connsiteX4525" fmla="*/ 314800 w 560052"/>
                <a:gd name="connsiteY4525" fmla="*/ 1144870 h 1493876"/>
                <a:gd name="connsiteX4526" fmla="*/ 316020 w 560052"/>
                <a:gd name="connsiteY4526" fmla="*/ 1144870 h 1493876"/>
                <a:gd name="connsiteX4527" fmla="*/ 316020 w 560052"/>
                <a:gd name="connsiteY4527" fmla="*/ 1145485 h 1493876"/>
                <a:gd name="connsiteX4528" fmla="*/ 316630 w 560052"/>
                <a:gd name="connsiteY4528" fmla="*/ 1145485 h 1493876"/>
                <a:gd name="connsiteX4529" fmla="*/ 316630 w 560052"/>
                <a:gd name="connsiteY4529" fmla="*/ 1146099 h 1493876"/>
                <a:gd name="connsiteX4530" fmla="*/ 318461 w 560052"/>
                <a:gd name="connsiteY4530" fmla="*/ 1146099 h 1493876"/>
                <a:gd name="connsiteX4531" fmla="*/ 318461 w 560052"/>
                <a:gd name="connsiteY4531" fmla="*/ 1146714 h 1493876"/>
                <a:gd name="connsiteX4532" fmla="*/ 319681 w 560052"/>
                <a:gd name="connsiteY4532" fmla="*/ 1146714 h 1493876"/>
                <a:gd name="connsiteX4533" fmla="*/ 319681 w 560052"/>
                <a:gd name="connsiteY4533" fmla="*/ 1147328 h 1493876"/>
                <a:gd name="connsiteX4534" fmla="*/ 320291 w 560052"/>
                <a:gd name="connsiteY4534" fmla="*/ 1147328 h 1493876"/>
                <a:gd name="connsiteX4535" fmla="*/ 320291 w 560052"/>
                <a:gd name="connsiteY4535" fmla="*/ 1148557 h 1493876"/>
                <a:gd name="connsiteX4536" fmla="*/ 320901 w 560052"/>
                <a:gd name="connsiteY4536" fmla="*/ 1148557 h 1493876"/>
                <a:gd name="connsiteX4537" fmla="*/ 320901 w 560052"/>
                <a:gd name="connsiteY4537" fmla="*/ 1149171 h 1493876"/>
                <a:gd name="connsiteX4538" fmla="*/ 320291 w 560052"/>
                <a:gd name="connsiteY4538" fmla="*/ 1149171 h 1493876"/>
                <a:gd name="connsiteX4539" fmla="*/ 320291 w 560052"/>
                <a:gd name="connsiteY4539" fmla="*/ 1149786 h 1493876"/>
                <a:gd name="connsiteX4540" fmla="*/ 315410 w 560052"/>
                <a:gd name="connsiteY4540" fmla="*/ 1149786 h 1493876"/>
                <a:gd name="connsiteX4541" fmla="*/ 315410 w 560052"/>
                <a:gd name="connsiteY4541" fmla="*/ 1150400 h 1493876"/>
                <a:gd name="connsiteX4542" fmla="*/ 316020 w 560052"/>
                <a:gd name="connsiteY4542" fmla="*/ 1150400 h 1493876"/>
                <a:gd name="connsiteX4543" fmla="*/ 315410 w 560052"/>
                <a:gd name="connsiteY4543" fmla="*/ 1153472 h 1493876"/>
                <a:gd name="connsiteX4544" fmla="*/ 313580 w 560052"/>
                <a:gd name="connsiteY4544" fmla="*/ 1153472 h 1493876"/>
                <a:gd name="connsiteX4545" fmla="*/ 313580 w 560052"/>
                <a:gd name="connsiteY4545" fmla="*/ 1154087 h 1493876"/>
                <a:gd name="connsiteX4546" fmla="*/ 312970 w 560052"/>
                <a:gd name="connsiteY4546" fmla="*/ 1154087 h 1493876"/>
                <a:gd name="connsiteX4547" fmla="*/ 312970 w 560052"/>
                <a:gd name="connsiteY4547" fmla="*/ 1153472 h 1493876"/>
                <a:gd name="connsiteX4548" fmla="*/ 312360 w 560052"/>
                <a:gd name="connsiteY4548" fmla="*/ 1153472 h 1493876"/>
                <a:gd name="connsiteX4549" fmla="*/ 312360 w 560052"/>
                <a:gd name="connsiteY4549" fmla="*/ 1154701 h 1493876"/>
                <a:gd name="connsiteX4550" fmla="*/ 311750 w 560052"/>
                <a:gd name="connsiteY4550" fmla="*/ 1154701 h 1493876"/>
                <a:gd name="connsiteX4551" fmla="*/ 311750 w 560052"/>
                <a:gd name="connsiteY4551" fmla="*/ 1153472 h 1493876"/>
                <a:gd name="connsiteX4552" fmla="*/ 311140 w 560052"/>
                <a:gd name="connsiteY4552" fmla="*/ 1153472 h 1493876"/>
                <a:gd name="connsiteX4553" fmla="*/ 311140 w 560052"/>
                <a:gd name="connsiteY4553" fmla="*/ 1154701 h 1493876"/>
                <a:gd name="connsiteX4554" fmla="*/ 310530 w 560052"/>
                <a:gd name="connsiteY4554" fmla="*/ 1154701 h 1493876"/>
                <a:gd name="connsiteX4555" fmla="*/ 310530 w 560052"/>
                <a:gd name="connsiteY4555" fmla="*/ 1156545 h 1493876"/>
                <a:gd name="connsiteX4556" fmla="*/ 309310 w 560052"/>
                <a:gd name="connsiteY4556" fmla="*/ 1156545 h 1493876"/>
                <a:gd name="connsiteX4557" fmla="*/ 309310 w 560052"/>
                <a:gd name="connsiteY4557" fmla="*/ 1154701 h 1493876"/>
                <a:gd name="connsiteX4558" fmla="*/ 308699 w 560052"/>
                <a:gd name="connsiteY4558" fmla="*/ 1154701 h 1493876"/>
                <a:gd name="connsiteX4559" fmla="*/ 308699 w 560052"/>
                <a:gd name="connsiteY4559" fmla="*/ 1156545 h 1493876"/>
                <a:gd name="connsiteX4560" fmla="*/ 308089 w 560052"/>
                <a:gd name="connsiteY4560" fmla="*/ 1156545 h 1493876"/>
                <a:gd name="connsiteX4561" fmla="*/ 308089 w 560052"/>
                <a:gd name="connsiteY4561" fmla="*/ 1155316 h 1493876"/>
                <a:gd name="connsiteX4562" fmla="*/ 305649 w 560052"/>
                <a:gd name="connsiteY4562" fmla="*/ 1154701 h 1493876"/>
                <a:gd name="connsiteX4563" fmla="*/ 305649 w 560052"/>
                <a:gd name="connsiteY4563" fmla="*/ 1156545 h 1493876"/>
                <a:gd name="connsiteX4564" fmla="*/ 305039 w 560052"/>
                <a:gd name="connsiteY4564" fmla="*/ 1156545 h 1493876"/>
                <a:gd name="connsiteX4565" fmla="*/ 305039 w 560052"/>
                <a:gd name="connsiteY4565" fmla="*/ 1154701 h 1493876"/>
                <a:gd name="connsiteX4566" fmla="*/ 303819 w 560052"/>
                <a:gd name="connsiteY4566" fmla="*/ 1154701 h 1493876"/>
                <a:gd name="connsiteX4567" fmla="*/ 303819 w 560052"/>
                <a:gd name="connsiteY4567" fmla="*/ 1154087 h 1493876"/>
                <a:gd name="connsiteX4568" fmla="*/ 300768 w 560052"/>
                <a:gd name="connsiteY4568" fmla="*/ 1154087 h 1493876"/>
                <a:gd name="connsiteX4569" fmla="*/ 300768 w 560052"/>
                <a:gd name="connsiteY4569" fmla="*/ 1153472 h 1493876"/>
                <a:gd name="connsiteX4570" fmla="*/ 298938 w 560052"/>
                <a:gd name="connsiteY4570" fmla="*/ 1153472 h 1493876"/>
                <a:gd name="connsiteX4571" fmla="*/ 298938 w 560052"/>
                <a:gd name="connsiteY4571" fmla="*/ 1152858 h 1493876"/>
                <a:gd name="connsiteX4572" fmla="*/ 297108 w 560052"/>
                <a:gd name="connsiteY4572" fmla="*/ 1152858 h 1493876"/>
                <a:gd name="connsiteX4573" fmla="*/ 297108 w 560052"/>
                <a:gd name="connsiteY4573" fmla="*/ 1152244 h 1493876"/>
                <a:gd name="connsiteX4574" fmla="*/ 296498 w 560052"/>
                <a:gd name="connsiteY4574" fmla="*/ 1152244 h 1493876"/>
                <a:gd name="connsiteX4575" fmla="*/ 296498 w 560052"/>
                <a:gd name="connsiteY4575" fmla="*/ 1151015 h 1493876"/>
                <a:gd name="connsiteX4576" fmla="*/ 295278 w 560052"/>
                <a:gd name="connsiteY4576" fmla="*/ 1151015 h 1493876"/>
                <a:gd name="connsiteX4577" fmla="*/ 295888 w 560052"/>
                <a:gd name="connsiteY4577" fmla="*/ 1152244 h 1493876"/>
                <a:gd name="connsiteX4578" fmla="*/ 294058 w 560052"/>
                <a:gd name="connsiteY4578" fmla="*/ 1152244 h 1493876"/>
                <a:gd name="connsiteX4579" fmla="*/ 294058 w 560052"/>
                <a:gd name="connsiteY4579" fmla="*/ 1152858 h 1493876"/>
                <a:gd name="connsiteX4580" fmla="*/ 295888 w 560052"/>
                <a:gd name="connsiteY4580" fmla="*/ 1152858 h 1493876"/>
                <a:gd name="connsiteX4581" fmla="*/ 295888 w 560052"/>
                <a:gd name="connsiteY4581" fmla="*/ 1153472 h 1493876"/>
                <a:gd name="connsiteX4582" fmla="*/ 297108 w 560052"/>
                <a:gd name="connsiteY4582" fmla="*/ 1153472 h 1493876"/>
                <a:gd name="connsiteX4583" fmla="*/ 297108 w 560052"/>
                <a:gd name="connsiteY4583" fmla="*/ 1154087 h 1493876"/>
                <a:gd name="connsiteX4584" fmla="*/ 298938 w 560052"/>
                <a:gd name="connsiteY4584" fmla="*/ 1154087 h 1493876"/>
                <a:gd name="connsiteX4585" fmla="*/ 298938 w 560052"/>
                <a:gd name="connsiteY4585" fmla="*/ 1154701 h 1493876"/>
                <a:gd name="connsiteX4586" fmla="*/ 300158 w 560052"/>
                <a:gd name="connsiteY4586" fmla="*/ 1154701 h 1493876"/>
                <a:gd name="connsiteX4587" fmla="*/ 300158 w 560052"/>
                <a:gd name="connsiteY4587" fmla="*/ 1155316 h 1493876"/>
                <a:gd name="connsiteX4588" fmla="*/ 301379 w 560052"/>
                <a:gd name="connsiteY4588" fmla="*/ 1155316 h 1493876"/>
                <a:gd name="connsiteX4589" fmla="*/ 301379 w 560052"/>
                <a:gd name="connsiteY4589" fmla="*/ 1154701 h 1493876"/>
                <a:gd name="connsiteX4590" fmla="*/ 303209 w 560052"/>
                <a:gd name="connsiteY4590" fmla="*/ 1154701 h 1493876"/>
                <a:gd name="connsiteX4591" fmla="*/ 303209 w 560052"/>
                <a:gd name="connsiteY4591" fmla="*/ 1157159 h 1493876"/>
                <a:gd name="connsiteX4592" fmla="*/ 305039 w 560052"/>
                <a:gd name="connsiteY4592" fmla="*/ 1157159 h 1493876"/>
                <a:gd name="connsiteX4593" fmla="*/ 305039 w 560052"/>
                <a:gd name="connsiteY4593" fmla="*/ 1157774 h 1493876"/>
                <a:gd name="connsiteX4594" fmla="*/ 305649 w 560052"/>
                <a:gd name="connsiteY4594" fmla="*/ 1157774 h 1493876"/>
                <a:gd name="connsiteX4595" fmla="*/ 305649 w 560052"/>
                <a:gd name="connsiteY4595" fmla="*/ 1158388 h 1493876"/>
                <a:gd name="connsiteX4596" fmla="*/ 306869 w 560052"/>
                <a:gd name="connsiteY4596" fmla="*/ 1158388 h 1493876"/>
                <a:gd name="connsiteX4597" fmla="*/ 306869 w 560052"/>
                <a:gd name="connsiteY4597" fmla="*/ 1157774 h 1493876"/>
                <a:gd name="connsiteX4598" fmla="*/ 307479 w 560052"/>
                <a:gd name="connsiteY4598" fmla="*/ 1157774 h 1493876"/>
                <a:gd name="connsiteX4599" fmla="*/ 307479 w 560052"/>
                <a:gd name="connsiteY4599" fmla="*/ 1158388 h 1493876"/>
                <a:gd name="connsiteX4600" fmla="*/ 310530 w 560052"/>
                <a:gd name="connsiteY4600" fmla="*/ 1158388 h 1493876"/>
                <a:gd name="connsiteX4601" fmla="*/ 310530 w 560052"/>
                <a:gd name="connsiteY4601" fmla="*/ 1160231 h 1493876"/>
                <a:gd name="connsiteX4602" fmla="*/ 308699 w 560052"/>
                <a:gd name="connsiteY4602" fmla="*/ 1160231 h 1493876"/>
                <a:gd name="connsiteX4603" fmla="*/ 308699 w 560052"/>
                <a:gd name="connsiteY4603" fmla="*/ 1160846 h 1493876"/>
                <a:gd name="connsiteX4604" fmla="*/ 309310 w 560052"/>
                <a:gd name="connsiteY4604" fmla="*/ 1160846 h 1493876"/>
                <a:gd name="connsiteX4605" fmla="*/ 309310 w 560052"/>
                <a:gd name="connsiteY4605" fmla="*/ 1161460 h 1493876"/>
                <a:gd name="connsiteX4606" fmla="*/ 308089 w 560052"/>
                <a:gd name="connsiteY4606" fmla="*/ 1161460 h 1493876"/>
                <a:gd name="connsiteX4607" fmla="*/ 308089 w 560052"/>
                <a:gd name="connsiteY4607" fmla="*/ 1162075 h 1493876"/>
                <a:gd name="connsiteX4608" fmla="*/ 309310 w 560052"/>
                <a:gd name="connsiteY4608" fmla="*/ 1162075 h 1493876"/>
                <a:gd name="connsiteX4609" fmla="*/ 309310 w 560052"/>
                <a:gd name="connsiteY4609" fmla="*/ 1162689 h 1493876"/>
                <a:gd name="connsiteX4610" fmla="*/ 311140 w 560052"/>
                <a:gd name="connsiteY4610" fmla="*/ 1162689 h 1493876"/>
                <a:gd name="connsiteX4611" fmla="*/ 311140 w 560052"/>
                <a:gd name="connsiteY4611" fmla="*/ 1162075 h 1493876"/>
                <a:gd name="connsiteX4612" fmla="*/ 310530 w 560052"/>
                <a:gd name="connsiteY4612" fmla="*/ 1162075 h 1493876"/>
                <a:gd name="connsiteX4613" fmla="*/ 310530 w 560052"/>
                <a:gd name="connsiteY4613" fmla="*/ 1161460 h 1493876"/>
                <a:gd name="connsiteX4614" fmla="*/ 311140 w 560052"/>
                <a:gd name="connsiteY4614" fmla="*/ 1161460 h 1493876"/>
                <a:gd name="connsiteX4615" fmla="*/ 311140 w 560052"/>
                <a:gd name="connsiteY4615" fmla="*/ 1160846 h 1493876"/>
                <a:gd name="connsiteX4616" fmla="*/ 311750 w 560052"/>
                <a:gd name="connsiteY4616" fmla="*/ 1160846 h 1493876"/>
                <a:gd name="connsiteX4617" fmla="*/ 311750 w 560052"/>
                <a:gd name="connsiteY4617" fmla="*/ 1160231 h 1493876"/>
                <a:gd name="connsiteX4618" fmla="*/ 312360 w 560052"/>
                <a:gd name="connsiteY4618" fmla="*/ 1160231 h 1493876"/>
                <a:gd name="connsiteX4619" fmla="*/ 312360 w 560052"/>
                <a:gd name="connsiteY4619" fmla="*/ 1159002 h 1493876"/>
                <a:gd name="connsiteX4620" fmla="*/ 313580 w 560052"/>
                <a:gd name="connsiteY4620" fmla="*/ 1159002 h 1493876"/>
                <a:gd name="connsiteX4621" fmla="*/ 313580 w 560052"/>
                <a:gd name="connsiteY4621" fmla="*/ 1158388 h 1493876"/>
                <a:gd name="connsiteX4622" fmla="*/ 314800 w 560052"/>
                <a:gd name="connsiteY4622" fmla="*/ 1158388 h 1493876"/>
                <a:gd name="connsiteX4623" fmla="*/ 314800 w 560052"/>
                <a:gd name="connsiteY4623" fmla="*/ 1157774 h 1493876"/>
                <a:gd name="connsiteX4624" fmla="*/ 315410 w 560052"/>
                <a:gd name="connsiteY4624" fmla="*/ 1157774 h 1493876"/>
                <a:gd name="connsiteX4625" fmla="*/ 315410 w 560052"/>
                <a:gd name="connsiteY4625" fmla="*/ 1158388 h 1493876"/>
                <a:gd name="connsiteX4626" fmla="*/ 316630 w 560052"/>
                <a:gd name="connsiteY4626" fmla="*/ 1157774 h 1493876"/>
                <a:gd name="connsiteX4627" fmla="*/ 316630 w 560052"/>
                <a:gd name="connsiteY4627" fmla="*/ 1158388 h 1493876"/>
                <a:gd name="connsiteX4628" fmla="*/ 317241 w 560052"/>
                <a:gd name="connsiteY4628" fmla="*/ 1158388 h 1493876"/>
                <a:gd name="connsiteX4629" fmla="*/ 317241 w 560052"/>
                <a:gd name="connsiteY4629" fmla="*/ 1159002 h 1493876"/>
                <a:gd name="connsiteX4630" fmla="*/ 316020 w 560052"/>
                <a:gd name="connsiteY4630" fmla="*/ 1159002 h 1493876"/>
                <a:gd name="connsiteX4631" fmla="*/ 316020 w 560052"/>
                <a:gd name="connsiteY4631" fmla="*/ 1160846 h 1493876"/>
                <a:gd name="connsiteX4632" fmla="*/ 314800 w 560052"/>
                <a:gd name="connsiteY4632" fmla="*/ 1160846 h 1493876"/>
                <a:gd name="connsiteX4633" fmla="*/ 315410 w 560052"/>
                <a:gd name="connsiteY4633" fmla="*/ 1160231 h 1493876"/>
                <a:gd name="connsiteX4634" fmla="*/ 314800 w 560052"/>
                <a:gd name="connsiteY4634" fmla="*/ 1160231 h 1493876"/>
                <a:gd name="connsiteX4635" fmla="*/ 314800 w 560052"/>
                <a:gd name="connsiteY4635" fmla="*/ 1160846 h 1493876"/>
                <a:gd name="connsiteX4636" fmla="*/ 314800 w 560052"/>
                <a:gd name="connsiteY4636" fmla="*/ 1162075 h 1493876"/>
                <a:gd name="connsiteX4637" fmla="*/ 316020 w 560052"/>
                <a:gd name="connsiteY4637" fmla="*/ 1162075 h 1493876"/>
                <a:gd name="connsiteX4638" fmla="*/ 316020 w 560052"/>
                <a:gd name="connsiteY4638" fmla="*/ 1162689 h 1493876"/>
                <a:gd name="connsiteX4639" fmla="*/ 316630 w 560052"/>
                <a:gd name="connsiteY4639" fmla="*/ 1162689 h 1493876"/>
                <a:gd name="connsiteX4640" fmla="*/ 316630 w 560052"/>
                <a:gd name="connsiteY4640" fmla="*/ 1163918 h 1493876"/>
                <a:gd name="connsiteX4641" fmla="*/ 317241 w 560052"/>
                <a:gd name="connsiteY4641" fmla="*/ 1163918 h 1493876"/>
                <a:gd name="connsiteX4642" fmla="*/ 316630 w 560052"/>
                <a:gd name="connsiteY4642" fmla="*/ 1162689 h 1493876"/>
                <a:gd name="connsiteX4643" fmla="*/ 317241 w 560052"/>
                <a:gd name="connsiteY4643" fmla="*/ 1162689 h 1493876"/>
                <a:gd name="connsiteX4644" fmla="*/ 317241 w 560052"/>
                <a:gd name="connsiteY4644" fmla="*/ 1162075 h 1493876"/>
                <a:gd name="connsiteX4645" fmla="*/ 318461 w 560052"/>
                <a:gd name="connsiteY4645" fmla="*/ 1162075 h 1493876"/>
                <a:gd name="connsiteX4646" fmla="*/ 318461 w 560052"/>
                <a:gd name="connsiteY4646" fmla="*/ 1165147 h 1493876"/>
                <a:gd name="connsiteX4647" fmla="*/ 319071 w 560052"/>
                <a:gd name="connsiteY4647" fmla="*/ 1165147 h 1493876"/>
                <a:gd name="connsiteX4648" fmla="*/ 319071 w 560052"/>
                <a:gd name="connsiteY4648" fmla="*/ 1164532 h 1493876"/>
                <a:gd name="connsiteX4649" fmla="*/ 320291 w 560052"/>
                <a:gd name="connsiteY4649" fmla="*/ 1163918 h 1493876"/>
                <a:gd name="connsiteX4650" fmla="*/ 320291 w 560052"/>
                <a:gd name="connsiteY4650" fmla="*/ 1165761 h 1493876"/>
                <a:gd name="connsiteX4651" fmla="*/ 319071 w 560052"/>
                <a:gd name="connsiteY4651" fmla="*/ 1165761 h 1493876"/>
                <a:gd name="connsiteX4652" fmla="*/ 319071 w 560052"/>
                <a:gd name="connsiteY4652" fmla="*/ 1166376 h 1493876"/>
                <a:gd name="connsiteX4653" fmla="*/ 316630 w 560052"/>
                <a:gd name="connsiteY4653" fmla="*/ 1166376 h 1493876"/>
                <a:gd name="connsiteX4654" fmla="*/ 316630 w 560052"/>
                <a:gd name="connsiteY4654" fmla="*/ 1165761 h 1493876"/>
                <a:gd name="connsiteX4655" fmla="*/ 316020 w 560052"/>
                <a:gd name="connsiteY4655" fmla="*/ 1165761 h 1493876"/>
                <a:gd name="connsiteX4656" fmla="*/ 316020 w 560052"/>
                <a:gd name="connsiteY4656" fmla="*/ 1164532 h 1493876"/>
                <a:gd name="connsiteX4657" fmla="*/ 315410 w 560052"/>
                <a:gd name="connsiteY4657" fmla="*/ 1164532 h 1493876"/>
                <a:gd name="connsiteX4658" fmla="*/ 315410 w 560052"/>
                <a:gd name="connsiteY4658" fmla="*/ 1165147 h 1493876"/>
                <a:gd name="connsiteX4659" fmla="*/ 313580 w 560052"/>
                <a:gd name="connsiteY4659" fmla="*/ 1161460 h 1493876"/>
                <a:gd name="connsiteX4660" fmla="*/ 312970 w 560052"/>
                <a:gd name="connsiteY4660" fmla="*/ 1161460 h 1493876"/>
                <a:gd name="connsiteX4661" fmla="*/ 312970 w 560052"/>
                <a:gd name="connsiteY4661" fmla="*/ 1160846 h 1493876"/>
                <a:gd name="connsiteX4662" fmla="*/ 312360 w 560052"/>
                <a:gd name="connsiteY4662" fmla="*/ 1160846 h 1493876"/>
                <a:gd name="connsiteX4663" fmla="*/ 312360 w 560052"/>
                <a:gd name="connsiteY4663" fmla="*/ 1161460 h 1493876"/>
                <a:gd name="connsiteX4664" fmla="*/ 312970 w 560052"/>
                <a:gd name="connsiteY4664" fmla="*/ 1161460 h 1493876"/>
                <a:gd name="connsiteX4665" fmla="*/ 312970 w 560052"/>
                <a:gd name="connsiteY4665" fmla="*/ 1164532 h 1493876"/>
                <a:gd name="connsiteX4666" fmla="*/ 313580 w 560052"/>
                <a:gd name="connsiteY4666" fmla="*/ 1164532 h 1493876"/>
                <a:gd name="connsiteX4667" fmla="*/ 313580 w 560052"/>
                <a:gd name="connsiteY4667" fmla="*/ 1165761 h 1493876"/>
                <a:gd name="connsiteX4668" fmla="*/ 312970 w 560052"/>
                <a:gd name="connsiteY4668" fmla="*/ 1165761 h 1493876"/>
                <a:gd name="connsiteX4669" fmla="*/ 312970 w 560052"/>
                <a:gd name="connsiteY4669" fmla="*/ 1166990 h 1493876"/>
                <a:gd name="connsiteX4670" fmla="*/ 313580 w 560052"/>
                <a:gd name="connsiteY4670" fmla="*/ 1166990 h 1493876"/>
                <a:gd name="connsiteX4671" fmla="*/ 313580 w 560052"/>
                <a:gd name="connsiteY4671" fmla="*/ 1165761 h 1493876"/>
                <a:gd name="connsiteX4672" fmla="*/ 314800 w 560052"/>
                <a:gd name="connsiteY4672" fmla="*/ 1165761 h 1493876"/>
                <a:gd name="connsiteX4673" fmla="*/ 314800 w 560052"/>
                <a:gd name="connsiteY4673" fmla="*/ 1166990 h 1493876"/>
                <a:gd name="connsiteX4674" fmla="*/ 317241 w 560052"/>
                <a:gd name="connsiteY4674" fmla="*/ 1166990 h 1493876"/>
                <a:gd name="connsiteX4675" fmla="*/ 317241 w 560052"/>
                <a:gd name="connsiteY4675" fmla="*/ 1168219 h 1493876"/>
                <a:gd name="connsiteX4676" fmla="*/ 319071 w 560052"/>
                <a:gd name="connsiteY4676" fmla="*/ 1168219 h 1493876"/>
                <a:gd name="connsiteX4677" fmla="*/ 319071 w 560052"/>
                <a:gd name="connsiteY4677" fmla="*/ 1170062 h 1493876"/>
                <a:gd name="connsiteX4678" fmla="*/ 319681 w 560052"/>
                <a:gd name="connsiteY4678" fmla="*/ 1170062 h 1493876"/>
                <a:gd name="connsiteX4679" fmla="*/ 319681 w 560052"/>
                <a:gd name="connsiteY4679" fmla="*/ 1170677 h 1493876"/>
                <a:gd name="connsiteX4680" fmla="*/ 320291 w 560052"/>
                <a:gd name="connsiteY4680" fmla="*/ 1170677 h 1493876"/>
                <a:gd name="connsiteX4681" fmla="*/ 320291 w 560052"/>
                <a:gd name="connsiteY4681" fmla="*/ 1169448 h 1493876"/>
                <a:gd name="connsiteX4682" fmla="*/ 320901 w 560052"/>
                <a:gd name="connsiteY4682" fmla="*/ 1169448 h 1493876"/>
                <a:gd name="connsiteX4683" fmla="*/ 320901 w 560052"/>
                <a:gd name="connsiteY4683" fmla="*/ 1171906 h 1493876"/>
                <a:gd name="connsiteX4684" fmla="*/ 320291 w 560052"/>
                <a:gd name="connsiteY4684" fmla="*/ 1171906 h 1493876"/>
                <a:gd name="connsiteX4685" fmla="*/ 320291 w 560052"/>
                <a:gd name="connsiteY4685" fmla="*/ 1172520 h 1493876"/>
                <a:gd name="connsiteX4686" fmla="*/ 319681 w 560052"/>
                <a:gd name="connsiteY4686" fmla="*/ 1172520 h 1493876"/>
                <a:gd name="connsiteX4687" fmla="*/ 319681 w 560052"/>
                <a:gd name="connsiteY4687" fmla="*/ 1174978 h 1493876"/>
                <a:gd name="connsiteX4688" fmla="*/ 319071 w 560052"/>
                <a:gd name="connsiteY4688" fmla="*/ 1174978 h 1493876"/>
                <a:gd name="connsiteX4689" fmla="*/ 319071 w 560052"/>
                <a:gd name="connsiteY4689" fmla="*/ 1173135 h 1493876"/>
                <a:gd name="connsiteX4690" fmla="*/ 318461 w 560052"/>
                <a:gd name="connsiteY4690" fmla="*/ 1173135 h 1493876"/>
                <a:gd name="connsiteX4691" fmla="*/ 318461 w 560052"/>
                <a:gd name="connsiteY4691" fmla="*/ 1171906 h 1493876"/>
                <a:gd name="connsiteX4692" fmla="*/ 319071 w 560052"/>
                <a:gd name="connsiteY4692" fmla="*/ 1171906 h 1493876"/>
                <a:gd name="connsiteX4693" fmla="*/ 319071 w 560052"/>
                <a:gd name="connsiteY4693" fmla="*/ 1170677 h 1493876"/>
                <a:gd name="connsiteX4694" fmla="*/ 317241 w 560052"/>
                <a:gd name="connsiteY4694" fmla="*/ 1170677 h 1493876"/>
                <a:gd name="connsiteX4695" fmla="*/ 317241 w 560052"/>
                <a:gd name="connsiteY4695" fmla="*/ 1172520 h 1493876"/>
                <a:gd name="connsiteX4696" fmla="*/ 316020 w 560052"/>
                <a:gd name="connsiteY4696" fmla="*/ 1172520 h 1493876"/>
                <a:gd name="connsiteX4697" fmla="*/ 316020 w 560052"/>
                <a:gd name="connsiteY4697" fmla="*/ 1170677 h 1493876"/>
                <a:gd name="connsiteX4698" fmla="*/ 316630 w 560052"/>
                <a:gd name="connsiteY4698" fmla="*/ 1170677 h 1493876"/>
                <a:gd name="connsiteX4699" fmla="*/ 316630 w 560052"/>
                <a:gd name="connsiteY4699" fmla="*/ 1169448 h 1493876"/>
                <a:gd name="connsiteX4700" fmla="*/ 316020 w 560052"/>
                <a:gd name="connsiteY4700" fmla="*/ 1169448 h 1493876"/>
                <a:gd name="connsiteX4701" fmla="*/ 316020 w 560052"/>
                <a:gd name="connsiteY4701" fmla="*/ 1170677 h 1493876"/>
                <a:gd name="connsiteX4702" fmla="*/ 314800 w 560052"/>
                <a:gd name="connsiteY4702" fmla="*/ 1170677 h 1493876"/>
                <a:gd name="connsiteX4703" fmla="*/ 315410 w 560052"/>
                <a:gd name="connsiteY4703" fmla="*/ 1168834 h 1493876"/>
                <a:gd name="connsiteX4704" fmla="*/ 314800 w 560052"/>
                <a:gd name="connsiteY4704" fmla="*/ 1168834 h 1493876"/>
                <a:gd name="connsiteX4705" fmla="*/ 313580 w 560052"/>
                <a:gd name="connsiteY4705" fmla="*/ 1170062 h 1493876"/>
                <a:gd name="connsiteX4706" fmla="*/ 313580 w 560052"/>
                <a:gd name="connsiteY4706" fmla="*/ 1169448 h 1493876"/>
                <a:gd name="connsiteX4707" fmla="*/ 312970 w 560052"/>
                <a:gd name="connsiteY4707" fmla="*/ 1169448 h 1493876"/>
                <a:gd name="connsiteX4708" fmla="*/ 312970 w 560052"/>
                <a:gd name="connsiteY4708" fmla="*/ 1170062 h 1493876"/>
                <a:gd name="connsiteX4709" fmla="*/ 314800 w 560052"/>
                <a:gd name="connsiteY4709" fmla="*/ 1170677 h 1493876"/>
                <a:gd name="connsiteX4710" fmla="*/ 312970 w 560052"/>
                <a:gd name="connsiteY4710" fmla="*/ 1170677 h 1493876"/>
                <a:gd name="connsiteX4711" fmla="*/ 312970 w 560052"/>
                <a:gd name="connsiteY4711" fmla="*/ 1171906 h 1493876"/>
                <a:gd name="connsiteX4712" fmla="*/ 311750 w 560052"/>
                <a:gd name="connsiteY4712" fmla="*/ 1171906 h 1493876"/>
                <a:gd name="connsiteX4713" fmla="*/ 311750 w 560052"/>
                <a:gd name="connsiteY4713" fmla="*/ 1172520 h 1493876"/>
                <a:gd name="connsiteX4714" fmla="*/ 312360 w 560052"/>
                <a:gd name="connsiteY4714" fmla="*/ 1172520 h 1493876"/>
                <a:gd name="connsiteX4715" fmla="*/ 312360 w 560052"/>
                <a:gd name="connsiteY4715" fmla="*/ 1173135 h 1493876"/>
                <a:gd name="connsiteX4716" fmla="*/ 311140 w 560052"/>
                <a:gd name="connsiteY4716" fmla="*/ 1173135 h 1493876"/>
                <a:gd name="connsiteX4717" fmla="*/ 311140 w 560052"/>
                <a:gd name="connsiteY4717" fmla="*/ 1173749 h 1493876"/>
                <a:gd name="connsiteX4718" fmla="*/ 311750 w 560052"/>
                <a:gd name="connsiteY4718" fmla="*/ 1173749 h 1493876"/>
                <a:gd name="connsiteX4719" fmla="*/ 311750 w 560052"/>
                <a:gd name="connsiteY4719" fmla="*/ 1174364 h 1493876"/>
                <a:gd name="connsiteX4720" fmla="*/ 312360 w 560052"/>
                <a:gd name="connsiteY4720" fmla="*/ 1174364 h 1493876"/>
                <a:gd name="connsiteX4721" fmla="*/ 312360 w 560052"/>
                <a:gd name="connsiteY4721" fmla="*/ 1174978 h 1493876"/>
                <a:gd name="connsiteX4722" fmla="*/ 312970 w 560052"/>
                <a:gd name="connsiteY4722" fmla="*/ 1174978 h 1493876"/>
                <a:gd name="connsiteX4723" fmla="*/ 312360 w 560052"/>
                <a:gd name="connsiteY4723" fmla="*/ 1173749 h 1493876"/>
                <a:gd name="connsiteX4724" fmla="*/ 312970 w 560052"/>
                <a:gd name="connsiteY4724" fmla="*/ 1173749 h 1493876"/>
                <a:gd name="connsiteX4725" fmla="*/ 312970 w 560052"/>
                <a:gd name="connsiteY4725" fmla="*/ 1174364 h 1493876"/>
                <a:gd name="connsiteX4726" fmla="*/ 314800 w 560052"/>
                <a:gd name="connsiteY4726" fmla="*/ 1174364 h 1493876"/>
                <a:gd name="connsiteX4727" fmla="*/ 314800 w 560052"/>
                <a:gd name="connsiteY4727" fmla="*/ 1174978 h 1493876"/>
                <a:gd name="connsiteX4728" fmla="*/ 316020 w 560052"/>
                <a:gd name="connsiteY4728" fmla="*/ 1174978 h 1493876"/>
                <a:gd name="connsiteX4729" fmla="*/ 316020 w 560052"/>
                <a:gd name="connsiteY4729" fmla="*/ 1176207 h 1493876"/>
                <a:gd name="connsiteX4730" fmla="*/ 314800 w 560052"/>
                <a:gd name="connsiteY4730" fmla="*/ 1176207 h 1493876"/>
                <a:gd name="connsiteX4731" fmla="*/ 315410 w 560052"/>
                <a:gd name="connsiteY4731" fmla="*/ 1176821 h 1493876"/>
                <a:gd name="connsiteX4732" fmla="*/ 314800 w 560052"/>
                <a:gd name="connsiteY4732" fmla="*/ 1176821 h 1493876"/>
                <a:gd name="connsiteX4733" fmla="*/ 314800 w 560052"/>
                <a:gd name="connsiteY4733" fmla="*/ 1177436 h 1493876"/>
                <a:gd name="connsiteX4734" fmla="*/ 316020 w 560052"/>
                <a:gd name="connsiteY4734" fmla="*/ 1177436 h 1493876"/>
                <a:gd name="connsiteX4735" fmla="*/ 315410 w 560052"/>
                <a:gd name="connsiteY4735" fmla="*/ 1179894 h 1493876"/>
                <a:gd name="connsiteX4736" fmla="*/ 316020 w 560052"/>
                <a:gd name="connsiteY4736" fmla="*/ 1179894 h 1493876"/>
                <a:gd name="connsiteX4737" fmla="*/ 316020 w 560052"/>
                <a:gd name="connsiteY4737" fmla="*/ 1178665 h 1493876"/>
                <a:gd name="connsiteX4738" fmla="*/ 317241 w 560052"/>
                <a:gd name="connsiteY4738" fmla="*/ 1178665 h 1493876"/>
                <a:gd name="connsiteX4739" fmla="*/ 317241 w 560052"/>
                <a:gd name="connsiteY4739" fmla="*/ 1179894 h 1493876"/>
                <a:gd name="connsiteX4740" fmla="*/ 316630 w 560052"/>
                <a:gd name="connsiteY4740" fmla="*/ 1179894 h 1493876"/>
                <a:gd name="connsiteX4741" fmla="*/ 316630 w 560052"/>
                <a:gd name="connsiteY4741" fmla="*/ 1180508 h 1493876"/>
                <a:gd name="connsiteX4742" fmla="*/ 317241 w 560052"/>
                <a:gd name="connsiteY4742" fmla="*/ 1180508 h 1493876"/>
                <a:gd name="connsiteX4743" fmla="*/ 317241 w 560052"/>
                <a:gd name="connsiteY4743" fmla="*/ 1181123 h 1493876"/>
                <a:gd name="connsiteX4744" fmla="*/ 319071 w 560052"/>
                <a:gd name="connsiteY4744" fmla="*/ 1181123 h 1493876"/>
                <a:gd name="connsiteX4745" fmla="*/ 319071 w 560052"/>
                <a:gd name="connsiteY4745" fmla="*/ 1181737 h 1493876"/>
                <a:gd name="connsiteX4746" fmla="*/ 317241 w 560052"/>
                <a:gd name="connsiteY4746" fmla="*/ 1181737 h 1493876"/>
                <a:gd name="connsiteX4747" fmla="*/ 317241 w 560052"/>
                <a:gd name="connsiteY4747" fmla="*/ 1182351 h 1493876"/>
                <a:gd name="connsiteX4748" fmla="*/ 316630 w 560052"/>
                <a:gd name="connsiteY4748" fmla="*/ 1182351 h 1493876"/>
                <a:gd name="connsiteX4749" fmla="*/ 316630 w 560052"/>
                <a:gd name="connsiteY4749" fmla="*/ 1181737 h 1493876"/>
                <a:gd name="connsiteX4750" fmla="*/ 316020 w 560052"/>
                <a:gd name="connsiteY4750" fmla="*/ 1181737 h 1493876"/>
                <a:gd name="connsiteX4751" fmla="*/ 316020 w 560052"/>
                <a:gd name="connsiteY4751" fmla="*/ 1181123 h 1493876"/>
                <a:gd name="connsiteX4752" fmla="*/ 315410 w 560052"/>
                <a:gd name="connsiteY4752" fmla="*/ 1181123 h 1493876"/>
                <a:gd name="connsiteX4753" fmla="*/ 316020 w 560052"/>
                <a:gd name="connsiteY4753" fmla="*/ 1181737 h 1493876"/>
                <a:gd name="connsiteX4754" fmla="*/ 315410 w 560052"/>
                <a:gd name="connsiteY4754" fmla="*/ 1181737 h 1493876"/>
                <a:gd name="connsiteX4755" fmla="*/ 315410 w 560052"/>
                <a:gd name="connsiteY4755" fmla="*/ 1183580 h 1493876"/>
                <a:gd name="connsiteX4756" fmla="*/ 316630 w 560052"/>
                <a:gd name="connsiteY4756" fmla="*/ 1183580 h 1493876"/>
                <a:gd name="connsiteX4757" fmla="*/ 316630 w 560052"/>
                <a:gd name="connsiteY4757" fmla="*/ 1184195 h 1493876"/>
                <a:gd name="connsiteX4758" fmla="*/ 317241 w 560052"/>
                <a:gd name="connsiteY4758" fmla="*/ 1184195 h 1493876"/>
                <a:gd name="connsiteX4759" fmla="*/ 316630 w 560052"/>
                <a:gd name="connsiteY4759" fmla="*/ 1185424 h 1493876"/>
                <a:gd name="connsiteX4760" fmla="*/ 317241 w 560052"/>
                <a:gd name="connsiteY4760" fmla="*/ 1185424 h 1493876"/>
                <a:gd name="connsiteX4761" fmla="*/ 317241 w 560052"/>
                <a:gd name="connsiteY4761" fmla="*/ 1186038 h 1493876"/>
                <a:gd name="connsiteX4762" fmla="*/ 316020 w 560052"/>
                <a:gd name="connsiteY4762" fmla="*/ 1186038 h 1493876"/>
                <a:gd name="connsiteX4763" fmla="*/ 316020 w 560052"/>
                <a:gd name="connsiteY4763" fmla="*/ 1186653 h 1493876"/>
                <a:gd name="connsiteX4764" fmla="*/ 315410 w 560052"/>
                <a:gd name="connsiteY4764" fmla="*/ 1186653 h 1493876"/>
                <a:gd name="connsiteX4765" fmla="*/ 315410 w 560052"/>
                <a:gd name="connsiteY4765" fmla="*/ 1187881 h 1493876"/>
                <a:gd name="connsiteX4766" fmla="*/ 314800 w 560052"/>
                <a:gd name="connsiteY4766" fmla="*/ 1187881 h 1493876"/>
                <a:gd name="connsiteX4767" fmla="*/ 314800 w 560052"/>
                <a:gd name="connsiteY4767" fmla="*/ 1186653 h 1493876"/>
                <a:gd name="connsiteX4768" fmla="*/ 313580 w 560052"/>
                <a:gd name="connsiteY4768" fmla="*/ 1186653 h 1493876"/>
                <a:gd name="connsiteX4769" fmla="*/ 313580 w 560052"/>
                <a:gd name="connsiteY4769" fmla="*/ 1187881 h 1493876"/>
                <a:gd name="connsiteX4770" fmla="*/ 312970 w 560052"/>
                <a:gd name="connsiteY4770" fmla="*/ 1187881 h 1493876"/>
                <a:gd name="connsiteX4771" fmla="*/ 312970 w 560052"/>
                <a:gd name="connsiteY4771" fmla="*/ 1186653 h 1493876"/>
                <a:gd name="connsiteX4772" fmla="*/ 311750 w 560052"/>
                <a:gd name="connsiteY4772" fmla="*/ 1186653 h 1493876"/>
                <a:gd name="connsiteX4773" fmla="*/ 311750 w 560052"/>
                <a:gd name="connsiteY4773" fmla="*/ 1188496 h 1493876"/>
                <a:gd name="connsiteX4774" fmla="*/ 312360 w 560052"/>
                <a:gd name="connsiteY4774" fmla="*/ 1187881 h 1493876"/>
                <a:gd name="connsiteX4775" fmla="*/ 312360 w 560052"/>
                <a:gd name="connsiteY4775" fmla="*/ 1189110 h 1493876"/>
                <a:gd name="connsiteX4776" fmla="*/ 312970 w 560052"/>
                <a:gd name="connsiteY4776" fmla="*/ 1189110 h 1493876"/>
                <a:gd name="connsiteX4777" fmla="*/ 312970 w 560052"/>
                <a:gd name="connsiteY4777" fmla="*/ 1190339 h 1493876"/>
                <a:gd name="connsiteX4778" fmla="*/ 314800 w 560052"/>
                <a:gd name="connsiteY4778" fmla="*/ 1190339 h 1493876"/>
                <a:gd name="connsiteX4779" fmla="*/ 314800 w 560052"/>
                <a:gd name="connsiteY4779" fmla="*/ 1192183 h 1493876"/>
                <a:gd name="connsiteX4780" fmla="*/ 316630 w 560052"/>
                <a:gd name="connsiteY4780" fmla="*/ 1193411 h 1493876"/>
                <a:gd name="connsiteX4781" fmla="*/ 317241 w 560052"/>
                <a:gd name="connsiteY4781" fmla="*/ 1193411 h 1493876"/>
                <a:gd name="connsiteX4782" fmla="*/ 317241 w 560052"/>
                <a:gd name="connsiteY4782" fmla="*/ 1195255 h 1493876"/>
                <a:gd name="connsiteX4783" fmla="*/ 316630 w 560052"/>
                <a:gd name="connsiteY4783" fmla="*/ 1194026 h 1493876"/>
                <a:gd name="connsiteX4784" fmla="*/ 316630 w 560052"/>
                <a:gd name="connsiteY4784" fmla="*/ 1195870 h 1493876"/>
                <a:gd name="connsiteX4785" fmla="*/ 314800 w 560052"/>
                <a:gd name="connsiteY4785" fmla="*/ 1195870 h 1493876"/>
                <a:gd name="connsiteX4786" fmla="*/ 314800 w 560052"/>
                <a:gd name="connsiteY4786" fmla="*/ 1195255 h 1493876"/>
                <a:gd name="connsiteX4787" fmla="*/ 313580 w 560052"/>
                <a:gd name="connsiteY4787" fmla="*/ 1195255 h 1493876"/>
                <a:gd name="connsiteX4788" fmla="*/ 313580 w 560052"/>
                <a:gd name="connsiteY4788" fmla="*/ 1194026 h 1493876"/>
                <a:gd name="connsiteX4789" fmla="*/ 315410 w 560052"/>
                <a:gd name="connsiteY4789" fmla="*/ 1194026 h 1493876"/>
                <a:gd name="connsiteX4790" fmla="*/ 315410 w 560052"/>
                <a:gd name="connsiteY4790" fmla="*/ 1192797 h 1493876"/>
                <a:gd name="connsiteX4791" fmla="*/ 312360 w 560052"/>
                <a:gd name="connsiteY4791" fmla="*/ 1192797 h 1493876"/>
                <a:gd name="connsiteX4792" fmla="*/ 312360 w 560052"/>
                <a:gd name="connsiteY4792" fmla="*/ 1194026 h 1493876"/>
                <a:gd name="connsiteX4793" fmla="*/ 312970 w 560052"/>
                <a:gd name="connsiteY4793" fmla="*/ 1194026 h 1493876"/>
                <a:gd name="connsiteX4794" fmla="*/ 312360 w 560052"/>
                <a:gd name="connsiteY4794" fmla="*/ 1195870 h 1493876"/>
                <a:gd name="connsiteX4795" fmla="*/ 313580 w 560052"/>
                <a:gd name="connsiteY4795" fmla="*/ 1195870 h 1493876"/>
                <a:gd name="connsiteX4796" fmla="*/ 313580 w 560052"/>
                <a:gd name="connsiteY4796" fmla="*/ 1196484 h 1493876"/>
                <a:gd name="connsiteX4797" fmla="*/ 314800 w 560052"/>
                <a:gd name="connsiteY4797" fmla="*/ 1196484 h 1493876"/>
                <a:gd name="connsiteX4798" fmla="*/ 314800 w 560052"/>
                <a:gd name="connsiteY4798" fmla="*/ 1197099 h 1493876"/>
                <a:gd name="connsiteX4799" fmla="*/ 315410 w 560052"/>
                <a:gd name="connsiteY4799" fmla="*/ 1197099 h 1493876"/>
                <a:gd name="connsiteX4800" fmla="*/ 315410 w 560052"/>
                <a:gd name="connsiteY4800" fmla="*/ 1198327 h 1493876"/>
                <a:gd name="connsiteX4801" fmla="*/ 312970 w 560052"/>
                <a:gd name="connsiteY4801" fmla="*/ 1198327 h 1493876"/>
                <a:gd name="connsiteX4802" fmla="*/ 312970 w 560052"/>
                <a:gd name="connsiteY4802" fmla="*/ 1199249 h 1493876"/>
                <a:gd name="connsiteX4803" fmla="*/ 312360 w 560052"/>
                <a:gd name="connsiteY4803" fmla="*/ 1198327 h 1493876"/>
                <a:gd name="connsiteX4804" fmla="*/ 311750 w 560052"/>
                <a:gd name="connsiteY4804" fmla="*/ 1198327 h 1493876"/>
                <a:gd name="connsiteX4805" fmla="*/ 311750 w 560052"/>
                <a:gd name="connsiteY4805" fmla="*/ 1199556 h 1493876"/>
                <a:gd name="connsiteX4806" fmla="*/ 311140 w 560052"/>
                <a:gd name="connsiteY4806" fmla="*/ 1199556 h 1493876"/>
                <a:gd name="connsiteX4807" fmla="*/ 311140 w 560052"/>
                <a:gd name="connsiteY4807" fmla="*/ 1200171 h 1493876"/>
                <a:gd name="connsiteX4808" fmla="*/ 312970 w 560052"/>
                <a:gd name="connsiteY4808" fmla="*/ 1200171 h 1493876"/>
                <a:gd name="connsiteX4809" fmla="*/ 312970 w 560052"/>
                <a:gd name="connsiteY4809" fmla="*/ 1200785 h 1493876"/>
                <a:gd name="connsiteX4810" fmla="*/ 310530 w 560052"/>
                <a:gd name="connsiteY4810" fmla="*/ 1201400 h 1493876"/>
                <a:gd name="connsiteX4811" fmla="*/ 310530 w 560052"/>
                <a:gd name="connsiteY4811" fmla="*/ 1199556 h 1493876"/>
                <a:gd name="connsiteX4812" fmla="*/ 308699 w 560052"/>
                <a:gd name="connsiteY4812" fmla="*/ 1199556 h 1493876"/>
                <a:gd name="connsiteX4813" fmla="*/ 308699 w 560052"/>
                <a:gd name="connsiteY4813" fmla="*/ 1200785 h 1493876"/>
                <a:gd name="connsiteX4814" fmla="*/ 309310 w 560052"/>
                <a:gd name="connsiteY4814" fmla="*/ 1200785 h 1493876"/>
                <a:gd name="connsiteX4815" fmla="*/ 309310 w 560052"/>
                <a:gd name="connsiteY4815" fmla="*/ 1201400 h 1493876"/>
                <a:gd name="connsiteX4816" fmla="*/ 310530 w 560052"/>
                <a:gd name="connsiteY4816" fmla="*/ 1201400 h 1493876"/>
                <a:gd name="connsiteX4817" fmla="*/ 310530 w 560052"/>
                <a:gd name="connsiteY4817" fmla="*/ 1202014 h 1493876"/>
                <a:gd name="connsiteX4818" fmla="*/ 311140 w 560052"/>
                <a:gd name="connsiteY4818" fmla="*/ 1202014 h 1493876"/>
                <a:gd name="connsiteX4819" fmla="*/ 311140 w 560052"/>
                <a:gd name="connsiteY4819" fmla="*/ 1203243 h 1493876"/>
                <a:gd name="connsiteX4820" fmla="*/ 308699 w 560052"/>
                <a:gd name="connsiteY4820" fmla="*/ 1203243 h 1493876"/>
                <a:gd name="connsiteX4821" fmla="*/ 311140 w 560052"/>
                <a:gd name="connsiteY4821" fmla="*/ 1203857 h 1493876"/>
                <a:gd name="connsiteX4822" fmla="*/ 311140 w 560052"/>
                <a:gd name="connsiteY4822" fmla="*/ 1203243 h 1493876"/>
                <a:gd name="connsiteX4823" fmla="*/ 311750 w 560052"/>
                <a:gd name="connsiteY4823" fmla="*/ 1203243 h 1493876"/>
                <a:gd name="connsiteX4824" fmla="*/ 311750 w 560052"/>
                <a:gd name="connsiteY4824" fmla="*/ 1204472 h 1493876"/>
                <a:gd name="connsiteX4825" fmla="*/ 312360 w 560052"/>
                <a:gd name="connsiteY4825" fmla="*/ 1204472 h 1493876"/>
                <a:gd name="connsiteX4826" fmla="*/ 312360 w 560052"/>
                <a:gd name="connsiteY4826" fmla="*/ 1203857 h 1493876"/>
                <a:gd name="connsiteX4827" fmla="*/ 313580 w 560052"/>
                <a:gd name="connsiteY4827" fmla="*/ 1203857 h 1493876"/>
                <a:gd name="connsiteX4828" fmla="*/ 313580 w 560052"/>
                <a:gd name="connsiteY4828" fmla="*/ 1203243 h 1493876"/>
                <a:gd name="connsiteX4829" fmla="*/ 312360 w 560052"/>
                <a:gd name="connsiteY4829" fmla="*/ 1202014 h 1493876"/>
                <a:gd name="connsiteX4830" fmla="*/ 313580 w 560052"/>
                <a:gd name="connsiteY4830" fmla="*/ 1202014 h 1493876"/>
                <a:gd name="connsiteX4831" fmla="*/ 313580 w 560052"/>
                <a:gd name="connsiteY4831" fmla="*/ 1201400 h 1493876"/>
                <a:gd name="connsiteX4832" fmla="*/ 314800 w 560052"/>
                <a:gd name="connsiteY4832" fmla="*/ 1201400 h 1493876"/>
                <a:gd name="connsiteX4833" fmla="*/ 314800 w 560052"/>
                <a:gd name="connsiteY4833" fmla="*/ 1200171 h 1493876"/>
                <a:gd name="connsiteX4834" fmla="*/ 316630 w 560052"/>
                <a:gd name="connsiteY4834" fmla="*/ 1200171 h 1493876"/>
                <a:gd name="connsiteX4835" fmla="*/ 316630 w 560052"/>
                <a:gd name="connsiteY4835" fmla="*/ 1199556 h 1493876"/>
                <a:gd name="connsiteX4836" fmla="*/ 317241 w 560052"/>
                <a:gd name="connsiteY4836" fmla="*/ 1199556 h 1493876"/>
                <a:gd name="connsiteX4837" fmla="*/ 318461 w 560052"/>
                <a:gd name="connsiteY4837" fmla="*/ 1200785 h 1493876"/>
                <a:gd name="connsiteX4838" fmla="*/ 317241 w 560052"/>
                <a:gd name="connsiteY4838" fmla="*/ 1200785 h 1493876"/>
                <a:gd name="connsiteX4839" fmla="*/ 318461 w 560052"/>
                <a:gd name="connsiteY4839" fmla="*/ 1201400 h 1493876"/>
                <a:gd name="connsiteX4840" fmla="*/ 317241 w 560052"/>
                <a:gd name="connsiteY4840" fmla="*/ 1201400 h 1493876"/>
                <a:gd name="connsiteX4841" fmla="*/ 318461 w 560052"/>
                <a:gd name="connsiteY4841" fmla="*/ 1202014 h 1493876"/>
                <a:gd name="connsiteX4842" fmla="*/ 317241 w 560052"/>
                <a:gd name="connsiteY4842" fmla="*/ 1202014 h 1493876"/>
                <a:gd name="connsiteX4843" fmla="*/ 317241 w 560052"/>
                <a:gd name="connsiteY4843" fmla="*/ 1203857 h 1493876"/>
                <a:gd name="connsiteX4844" fmla="*/ 315410 w 560052"/>
                <a:gd name="connsiteY4844" fmla="*/ 1203857 h 1493876"/>
                <a:gd name="connsiteX4845" fmla="*/ 315410 w 560052"/>
                <a:gd name="connsiteY4845" fmla="*/ 1203243 h 1493876"/>
                <a:gd name="connsiteX4846" fmla="*/ 314800 w 560052"/>
                <a:gd name="connsiteY4846" fmla="*/ 1203243 h 1493876"/>
                <a:gd name="connsiteX4847" fmla="*/ 314800 w 560052"/>
                <a:gd name="connsiteY4847" fmla="*/ 1203857 h 1493876"/>
                <a:gd name="connsiteX4848" fmla="*/ 315410 w 560052"/>
                <a:gd name="connsiteY4848" fmla="*/ 1203857 h 1493876"/>
                <a:gd name="connsiteX4849" fmla="*/ 315410 w 560052"/>
                <a:gd name="connsiteY4849" fmla="*/ 1204472 h 1493876"/>
                <a:gd name="connsiteX4850" fmla="*/ 316020 w 560052"/>
                <a:gd name="connsiteY4850" fmla="*/ 1204472 h 1493876"/>
                <a:gd name="connsiteX4851" fmla="*/ 316020 w 560052"/>
                <a:gd name="connsiteY4851" fmla="*/ 1205086 h 1493876"/>
                <a:gd name="connsiteX4852" fmla="*/ 316630 w 560052"/>
                <a:gd name="connsiteY4852" fmla="*/ 1205086 h 1493876"/>
                <a:gd name="connsiteX4853" fmla="*/ 316630 w 560052"/>
                <a:gd name="connsiteY4853" fmla="*/ 1205701 h 1493876"/>
                <a:gd name="connsiteX4854" fmla="*/ 316020 w 560052"/>
                <a:gd name="connsiteY4854" fmla="*/ 1205701 h 1493876"/>
                <a:gd name="connsiteX4855" fmla="*/ 316020 w 560052"/>
                <a:gd name="connsiteY4855" fmla="*/ 1207544 h 1493876"/>
                <a:gd name="connsiteX4856" fmla="*/ 316630 w 560052"/>
                <a:gd name="connsiteY4856" fmla="*/ 1207544 h 1493876"/>
                <a:gd name="connsiteX4857" fmla="*/ 316630 w 560052"/>
                <a:gd name="connsiteY4857" fmla="*/ 1208159 h 1493876"/>
                <a:gd name="connsiteX4858" fmla="*/ 317241 w 560052"/>
                <a:gd name="connsiteY4858" fmla="*/ 1208159 h 1493876"/>
                <a:gd name="connsiteX4859" fmla="*/ 317241 w 560052"/>
                <a:gd name="connsiteY4859" fmla="*/ 1208773 h 1493876"/>
                <a:gd name="connsiteX4860" fmla="*/ 318461 w 560052"/>
                <a:gd name="connsiteY4860" fmla="*/ 1208773 h 1493876"/>
                <a:gd name="connsiteX4861" fmla="*/ 318461 w 560052"/>
                <a:gd name="connsiteY4861" fmla="*/ 1209387 h 1493876"/>
                <a:gd name="connsiteX4862" fmla="*/ 317241 w 560052"/>
                <a:gd name="connsiteY4862" fmla="*/ 1209387 h 1493876"/>
                <a:gd name="connsiteX4863" fmla="*/ 317241 w 560052"/>
                <a:gd name="connsiteY4863" fmla="*/ 1211231 h 1493876"/>
                <a:gd name="connsiteX4864" fmla="*/ 316630 w 560052"/>
                <a:gd name="connsiteY4864" fmla="*/ 1211231 h 1493876"/>
                <a:gd name="connsiteX4865" fmla="*/ 316630 w 560052"/>
                <a:gd name="connsiteY4865" fmla="*/ 1209387 h 1493876"/>
                <a:gd name="connsiteX4866" fmla="*/ 316020 w 560052"/>
                <a:gd name="connsiteY4866" fmla="*/ 1209387 h 1493876"/>
                <a:gd name="connsiteX4867" fmla="*/ 316020 w 560052"/>
                <a:gd name="connsiteY4867" fmla="*/ 1210002 h 1493876"/>
                <a:gd name="connsiteX4868" fmla="*/ 315410 w 560052"/>
                <a:gd name="connsiteY4868" fmla="*/ 1210002 h 1493876"/>
                <a:gd name="connsiteX4869" fmla="*/ 315410 w 560052"/>
                <a:gd name="connsiteY4869" fmla="*/ 1211231 h 1493876"/>
                <a:gd name="connsiteX4870" fmla="*/ 316630 w 560052"/>
                <a:gd name="connsiteY4870" fmla="*/ 1211231 h 1493876"/>
                <a:gd name="connsiteX4871" fmla="*/ 316630 w 560052"/>
                <a:gd name="connsiteY4871" fmla="*/ 1211845 h 1493876"/>
                <a:gd name="connsiteX4872" fmla="*/ 317241 w 560052"/>
                <a:gd name="connsiteY4872" fmla="*/ 1211845 h 1493876"/>
                <a:gd name="connsiteX4873" fmla="*/ 317241 w 560052"/>
                <a:gd name="connsiteY4873" fmla="*/ 1212460 h 1493876"/>
                <a:gd name="connsiteX4874" fmla="*/ 318461 w 560052"/>
                <a:gd name="connsiteY4874" fmla="*/ 1212460 h 1493876"/>
                <a:gd name="connsiteX4875" fmla="*/ 318461 w 560052"/>
                <a:gd name="connsiteY4875" fmla="*/ 1213689 h 1493876"/>
                <a:gd name="connsiteX4876" fmla="*/ 317241 w 560052"/>
                <a:gd name="connsiteY4876" fmla="*/ 1213689 h 1493876"/>
                <a:gd name="connsiteX4877" fmla="*/ 317241 w 560052"/>
                <a:gd name="connsiteY4877" fmla="*/ 1215532 h 1493876"/>
                <a:gd name="connsiteX4878" fmla="*/ 316630 w 560052"/>
                <a:gd name="connsiteY4878" fmla="*/ 1215532 h 1493876"/>
                <a:gd name="connsiteX4879" fmla="*/ 316630 w 560052"/>
                <a:gd name="connsiteY4879" fmla="*/ 1214917 h 1493876"/>
                <a:gd name="connsiteX4880" fmla="*/ 316020 w 560052"/>
                <a:gd name="connsiteY4880" fmla="*/ 1214917 h 1493876"/>
                <a:gd name="connsiteX4881" fmla="*/ 316020 w 560052"/>
                <a:gd name="connsiteY4881" fmla="*/ 1213689 h 1493876"/>
                <a:gd name="connsiteX4882" fmla="*/ 315410 w 560052"/>
                <a:gd name="connsiteY4882" fmla="*/ 1213689 h 1493876"/>
                <a:gd name="connsiteX4883" fmla="*/ 315410 w 560052"/>
                <a:gd name="connsiteY4883" fmla="*/ 1213074 h 1493876"/>
                <a:gd name="connsiteX4884" fmla="*/ 314800 w 560052"/>
                <a:gd name="connsiteY4884" fmla="*/ 1213074 h 1493876"/>
                <a:gd name="connsiteX4885" fmla="*/ 314800 w 560052"/>
                <a:gd name="connsiteY4885" fmla="*/ 1212460 h 1493876"/>
                <a:gd name="connsiteX4886" fmla="*/ 313580 w 560052"/>
                <a:gd name="connsiteY4886" fmla="*/ 1212460 h 1493876"/>
                <a:gd name="connsiteX4887" fmla="*/ 313580 w 560052"/>
                <a:gd name="connsiteY4887" fmla="*/ 1211845 h 1493876"/>
                <a:gd name="connsiteX4888" fmla="*/ 312970 w 560052"/>
                <a:gd name="connsiteY4888" fmla="*/ 1211845 h 1493876"/>
                <a:gd name="connsiteX4889" fmla="*/ 312970 w 560052"/>
                <a:gd name="connsiteY4889" fmla="*/ 1211231 h 1493876"/>
                <a:gd name="connsiteX4890" fmla="*/ 311750 w 560052"/>
                <a:gd name="connsiteY4890" fmla="*/ 1211231 h 1493876"/>
                <a:gd name="connsiteX4891" fmla="*/ 311750 w 560052"/>
                <a:gd name="connsiteY4891" fmla="*/ 1211845 h 1493876"/>
                <a:gd name="connsiteX4892" fmla="*/ 312970 w 560052"/>
                <a:gd name="connsiteY4892" fmla="*/ 1212460 h 1493876"/>
                <a:gd name="connsiteX4893" fmla="*/ 312360 w 560052"/>
                <a:gd name="connsiteY4893" fmla="*/ 1212460 h 1493876"/>
                <a:gd name="connsiteX4894" fmla="*/ 312360 w 560052"/>
                <a:gd name="connsiteY4894" fmla="*/ 1213074 h 1493876"/>
                <a:gd name="connsiteX4895" fmla="*/ 313580 w 560052"/>
                <a:gd name="connsiteY4895" fmla="*/ 1213074 h 1493876"/>
                <a:gd name="connsiteX4896" fmla="*/ 313580 w 560052"/>
                <a:gd name="connsiteY4896" fmla="*/ 1213689 h 1493876"/>
                <a:gd name="connsiteX4897" fmla="*/ 312970 w 560052"/>
                <a:gd name="connsiteY4897" fmla="*/ 1213689 h 1493876"/>
                <a:gd name="connsiteX4898" fmla="*/ 312970 w 560052"/>
                <a:gd name="connsiteY4898" fmla="*/ 1214917 h 1493876"/>
                <a:gd name="connsiteX4899" fmla="*/ 311750 w 560052"/>
                <a:gd name="connsiteY4899" fmla="*/ 1213074 h 1493876"/>
                <a:gd name="connsiteX4900" fmla="*/ 311140 w 560052"/>
                <a:gd name="connsiteY4900" fmla="*/ 1213074 h 1493876"/>
                <a:gd name="connsiteX4901" fmla="*/ 311140 w 560052"/>
                <a:gd name="connsiteY4901" fmla="*/ 1213689 h 1493876"/>
                <a:gd name="connsiteX4902" fmla="*/ 310530 w 560052"/>
                <a:gd name="connsiteY4902" fmla="*/ 1213689 h 1493876"/>
                <a:gd name="connsiteX4903" fmla="*/ 310530 w 560052"/>
                <a:gd name="connsiteY4903" fmla="*/ 1212460 h 1493876"/>
                <a:gd name="connsiteX4904" fmla="*/ 308699 w 560052"/>
                <a:gd name="connsiteY4904" fmla="*/ 1212460 h 1493876"/>
                <a:gd name="connsiteX4905" fmla="*/ 308699 w 560052"/>
                <a:gd name="connsiteY4905" fmla="*/ 1213074 h 1493876"/>
                <a:gd name="connsiteX4906" fmla="*/ 308089 w 560052"/>
                <a:gd name="connsiteY4906" fmla="*/ 1213074 h 1493876"/>
                <a:gd name="connsiteX4907" fmla="*/ 308089 w 560052"/>
                <a:gd name="connsiteY4907" fmla="*/ 1211231 h 1493876"/>
                <a:gd name="connsiteX4908" fmla="*/ 307479 w 560052"/>
                <a:gd name="connsiteY4908" fmla="*/ 1211231 h 1493876"/>
                <a:gd name="connsiteX4909" fmla="*/ 307479 w 560052"/>
                <a:gd name="connsiteY4909" fmla="*/ 1210002 h 1493876"/>
                <a:gd name="connsiteX4910" fmla="*/ 306869 w 560052"/>
                <a:gd name="connsiteY4910" fmla="*/ 1210002 h 1493876"/>
                <a:gd name="connsiteX4911" fmla="*/ 306869 w 560052"/>
                <a:gd name="connsiteY4911" fmla="*/ 1209387 h 1493876"/>
                <a:gd name="connsiteX4912" fmla="*/ 304429 w 560052"/>
                <a:gd name="connsiteY4912" fmla="*/ 1209387 h 1493876"/>
                <a:gd name="connsiteX4913" fmla="*/ 304429 w 560052"/>
                <a:gd name="connsiteY4913" fmla="*/ 1210002 h 1493876"/>
                <a:gd name="connsiteX4914" fmla="*/ 305039 w 560052"/>
                <a:gd name="connsiteY4914" fmla="*/ 1210002 h 1493876"/>
                <a:gd name="connsiteX4915" fmla="*/ 305039 w 560052"/>
                <a:gd name="connsiteY4915" fmla="*/ 1211231 h 1493876"/>
                <a:gd name="connsiteX4916" fmla="*/ 305649 w 560052"/>
                <a:gd name="connsiteY4916" fmla="*/ 1211231 h 1493876"/>
                <a:gd name="connsiteX4917" fmla="*/ 306869 w 560052"/>
                <a:gd name="connsiteY4917" fmla="*/ 1213689 h 1493876"/>
                <a:gd name="connsiteX4918" fmla="*/ 305039 w 560052"/>
                <a:gd name="connsiteY4918" fmla="*/ 1213689 h 1493876"/>
                <a:gd name="connsiteX4919" fmla="*/ 305039 w 560052"/>
                <a:gd name="connsiteY4919" fmla="*/ 1213074 h 1493876"/>
                <a:gd name="connsiteX4920" fmla="*/ 304429 w 560052"/>
                <a:gd name="connsiteY4920" fmla="*/ 1213074 h 1493876"/>
                <a:gd name="connsiteX4921" fmla="*/ 304429 w 560052"/>
                <a:gd name="connsiteY4921" fmla="*/ 1211845 h 1493876"/>
                <a:gd name="connsiteX4922" fmla="*/ 303209 w 560052"/>
                <a:gd name="connsiteY4922" fmla="*/ 1212460 h 1493876"/>
                <a:gd name="connsiteX4923" fmla="*/ 303209 w 560052"/>
                <a:gd name="connsiteY4923" fmla="*/ 1211845 h 1493876"/>
                <a:gd name="connsiteX4924" fmla="*/ 301379 w 560052"/>
                <a:gd name="connsiteY4924" fmla="*/ 1211845 h 1493876"/>
                <a:gd name="connsiteX4925" fmla="*/ 301379 w 560052"/>
                <a:gd name="connsiteY4925" fmla="*/ 1212460 h 1493876"/>
                <a:gd name="connsiteX4926" fmla="*/ 300158 w 560052"/>
                <a:gd name="connsiteY4926" fmla="*/ 1212460 h 1493876"/>
                <a:gd name="connsiteX4927" fmla="*/ 300158 w 560052"/>
                <a:gd name="connsiteY4927" fmla="*/ 1213074 h 1493876"/>
                <a:gd name="connsiteX4928" fmla="*/ 300768 w 560052"/>
                <a:gd name="connsiteY4928" fmla="*/ 1213074 h 1493876"/>
                <a:gd name="connsiteX4929" fmla="*/ 300768 w 560052"/>
                <a:gd name="connsiteY4929" fmla="*/ 1213689 h 1493876"/>
                <a:gd name="connsiteX4930" fmla="*/ 301379 w 560052"/>
                <a:gd name="connsiteY4930" fmla="*/ 1213689 h 1493876"/>
                <a:gd name="connsiteX4931" fmla="*/ 301379 w 560052"/>
                <a:gd name="connsiteY4931" fmla="*/ 1214917 h 1493876"/>
                <a:gd name="connsiteX4932" fmla="*/ 303209 w 560052"/>
                <a:gd name="connsiteY4932" fmla="*/ 1214917 h 1493876"/>
                <a:gd name="connsiteX4933" fmla="*/ 303209 w 560052"/>
                <a:gd name="connsiteY4933" fmla="*/ 1215532 h 1493876"/>
                <a:gd name="connsiteX4934" fmla="*/ 303819 w 560052"/>
                <a:gd name="connsiteY4934" fmla="*/ 1215532 h 1493876"/>
                <a:gd name="connsiteX4935" fmla="*/ 303819 w 560052"/>
                <a:gd name="connsiteY4935" fmla="*/ 1216761 h 1493876"/>
                <a:gd name="connsiteX4936" fmla="*/ 304429 w 560052"/>
                <a:gd name="connsiteY4936" fmla="*/ 1216761 h 1493876"/>
                <a:gd name="connsiteX4937" fmla="*/ 304429 w 560052"/>
                <a:gd name="connsiteY4937" fmla="*/ 1217990 h 1493876"/>
                <a:gd name="connsiteX4938" fmla="*/ 303209 w 560052"/>
                <a:gd name="connsiteY4938" fmla="*/ 1217990 h 1493876"/>
                <a:gd name="connsiteX4939" fmla="*/ 303209 w 560052"/>
                <a:gd name="connsiteY4939" fmla="*/ 1217375 h 1493876"/>
                <a:gd name="connsiteX4940" fmla="*/ 300768 w 560052"/>
                <a:gd name="connsiteY4940" fmla="*/ 1217375 h 1493876"/>
                <a:gd name="connsiteX4941" fmla="*/ 300768 w 560052"/>
                <a:gd name="connsiteY4941" fmla="*/ 1216761 h 1493876"/>
                <a:gd name="connsiteX4942" fmla="*/ 298938 w 560052"/>
                <a:gd name="connsiteY4942" fmla="*/ 1216146 h 1493876"/>
                <a:gd name="connsiteX4943" fmla="*/ 298938 w 560052"/>
                <a:gd name="connsiteY4943" fmla="*/ 1215532 h 1493876"/>
                <a:gd name="connsiteX4944" fmla="*/ 297718 w 560052"/>
                <a:gd name="connsiteY4944" fmla="*/ 1215532 h 1493876"/>
                <a:gd name="connsiteX4945" fmla="*/ 297718 w 560052"/>
                <a:gd name="connsiteY4945" fmla="*/ 1214917 h 1493876"/>
                <a:gd name="connsiteX4946" fmla="*/ 297108 w 560052"/>
                <a:gd name="connsiteY4946" fmla="*/ 1214917 h 1493876"/>
                <a:gd name="connsiteX4947" fmla="*/ 297108 w 560052"/>
                <a:gd name="connsiteY4947" fmla="*/ 1216146 h 1493876"/>
                <a:gd name="connsiteX4948" fmla="*/ 297718 w 560052"/>
                <a:gd name="connsiteY4948" fmla="*/ 1216146 h 1493876"/>
                <a:gd name="connsiteX4949" fmla="*/ 297718 w 560052"/>
                <a:gd name="connsiteY4949" fmla="*/ 1216761 h 1493876"/>
                <a:gd name="connsiteX4950" fmla="*/ 298938 w 560052"/>
                <a:gd name="connsiteY4950" fmla="*/ 1216761 h 1493876"/>
                <a:gd name="connsiteX4951" fmla="*/ 298938 w 560052"/>
                <a:gd name="connsiteY4951" fmla="*/ 1217990 h 1493876"/>
                <a:gd name="connsiteX4952" fmla="*/ 299548 w 560052"/>
                <a:gd name="connsiteY4952" fmla="*/ 1217990 h 1493876"/>
                <a:gd name="connsiteX4953" fmla="*/ 299548 w 560052"/>
                <a:gd name="connsiteY4953" fmla="*/ 1219833 h 1493876"/>
                <a:gd name="connsiteX4954" fmla="*/ 300158 w 560052"/>
                <a:gd name="connsiteY4954" fmla="*/ 1219833 h 1493876"/>
                <a:gd name="connsiteX4955" fmla="*/ 300158 w 560052"/>
                <a:gd name="connsiteY4955" fmla="*/ 1217990 h 1493876"/>
                <a:gd name="connsiteX4956" fmla="*/ 299548 w 560052"/>
                <a:gd name="connsiteY4956" fmla="*/ 1217990 h 1493876"/>
                <a:gd name="connsiteX4957" fmla="*/ 299548 w 560052"/>
                <a:gd name="connsiteY4957" fmla="*/ 1217375 h 1493876"/>
                <a:gd name="connsiteX4958" fmla="*/ 300768 w 560052"/>
                <a:gd name="connsiteY4958" fmla="*/ 1217375 h 1493876"/>
                <a:gd name="connsiteX4959" fmla="*/ 300768 w 560052"/>
                <a:gd name="connsiteY4959" fmla="*/ 1219219 h 1493876"/>
                <a:gd name="connsiteX4960" fmla="*/ 301989 w 560052"/>
                <a:gd name="connsiteY4960" fmla="*/ 1219219 h 1493876"/>
                <a:gd name="connsiteX4961" fmla="*/ 301989 w 560052"/>
                <a:gd name="connsiteY4961" fmla="*/ 1219833 h 1493876"/>
                <a:gd name="connsiteX4962" fmla="*/ 303819 w 560052"/>
                <a:gd name="connsiteY4962" fmla="*/ 1219833 h 1493876"/>
                <a:gd name="connsiteX4963" fmla="*/ 303819 w 560052"/>
                <a:gd name="connsiteY4963" fmla="*/ 1220447 h 1493876"/>
                <a:gd name="connsiteX4964" fmla="*/ 305039 w 560052"/>
                <a:gd name="connsiteY4964" fmla="*/ 1220447 h 1493876"/>
                <a:gd name="connsiteX4965" fmla="*/ 305039 w 560052"/>
                <a:gd name="connsiteY4965" fmla="*/ 1221062 h 1493876"/>
                <a:gd name="connsiteX4966" fmla="*/ 305649 w 560052"/>
                <a:gd name="connsiteY4966" fmla="*/ 1221062 h 1493876"/>
                <a:gd name="connsiteX4967" fmla="*/ 305649 w 560052"/>
                <a:gd name="connsiteY4967" fmla="*/ 1221676 h 1493876"/>
                <a:gd name="connsiteX4968" fmla="*/ 306869 w 560052"/>
                <a:gd name="connsiteY4968" fmla="*/ 1221676 h 1493876"/>
                <a:gd name="connsiteX4969" fmla="*/ 306869 w 560052"/>
                <a:gd name="connsiteY4969" fmla="*/ 1223520 h 1493876"/>
                <a:gd name="connsiteX4970" fmla="*/ 308089 w 560052"/>
                <a:gd name="connsiteY4970" fmla="*/ 1223520 h 1493876"/>
                <a:gd name="connsiteX4971" fmla="*/ 308089 w 560052"/>
                <a:gd name="connsiteY4971" fmla="*/ 1224134 h 1493876"/>
                <a:gd name="connsiteX4972" fmla="*/ 308699 w 560052"/>
                <a:gd name="connsiteY4972" fmla="*/ 1224134 h 1493876"/>
                <a:gd name="connsiteX4973" fmla="*/ 308699 w 560052"/>
                <a:gd name="connsiteY4973" fmla="*/ 1224749 h 1493876"/>
                <a:gd name="connsiteX4974" fmla="*/ 309310 w 560052"/>
                <a:gd name="connsiteY4974" fmla="*/ 1224749 h 1493876"/>
                <a:gd name="connsiteX4975" fmla="*/ 309310 w 560052"/>
                <a:gd name="connsiteY4975" fmla="*/ 1225363 h 1493876"/>
                <a:gd name="connsiteX4976" fmla="*/ 310530 w 560052"/>
                <a:gd name="connsiteY4976" fmla="*/ 1225363 h 1493876"/>
                <a:gd name="connsiteX4977" fmla="*/ 310530 w 560052"/>
                <a:gd name="connsiteY4977" fmla="*/ 1226592 h 1493876"/>
                <a:gd name="connsiteX4978" fmla="*/ 311750 w 560052"/>
                <a:gd name="connsiteY4978" fmla="*/ 1227206 h 1493876"/>
                <a:gd name="connsiteX4979" fmla="*/ 311750 w 560052"/>
                <a:gd name="connsiteY4979" fmla="*/ 1226592 h 1493876"/>
                <a:gd name="connsiteX4980" fmla="*/ 312360 w 560052"/>
                <a:gd name="connsiteY4980" fmla="*/ 1226592 h 1493876"/>
                <a:gd name="connsiteX4981" fmla="*/ 312360 w 560052"/>
                <a:gd name="connsiteY4981" fmla="*/ 1229664 h 1493876"/>
                <a:gd name="connsiteX4982" fmla="*/ 312970 w 560052"/>
                <a:gd name="connsiteY4982" fmla="*/ 1229664 h 1493876"/>
                <a:gd name="connsiteX4983" fmla="*/ 312970 w 560052"/>
                <a:gd name="connsiteY4983" fmla="*/ 1229050 h 1493876"/>
                <a:gd name="connsiteX4984" fmla="*/ 314800 w 560052"/>
                <a:gd name="connsiteY4984" fmla="*/ 1229050 h 1493876"/>
                <a:gd name="connsiteX4985" fmla="*/ 314800 w 560052"/>
                <a:gd name="connsiteY4985" fmla="*/ 1231508 h 1493876"/>
                <a:gd name="connsiteX4986" fmla="*/ 316630 w 560052"/>
                <a:gd name="connsiteY4986" fmla="*/ 1231508 h 1493876"/>
                <a:gd name="connsiteX4987" fmla="*/ 316630 w 560052"/>
                <a:gd name="connsiteY4987" fmla="*/ 1232122 h 1493876"/>
                <a:gd name="connsiteX4988" fmla="*/ 314800 w 560052"/>
                <a:gd name="connsiteY4988" fmla="*/ 1232122 h 1493876"/>
                <a:gd name="connsiteX4989" fmla="*/ 314800 w 560052"/>
                <a:gd name="connsiteY4989" fmla="*/ 1232736 h 1493876"/>
                <a:gd name="connsiteX4990" fmla="*/ 315410 w 560052"/>
                <a:gd name="connsiteY4990" fmla="*/ 1232736 h 1493876"/>
                <a:gd name="connsiteX4991" fmla="*/ 315410 w 560052"/>
                <a:gd name="connsiteY4991" fmla="*/ 1233351 h 1493876"/>
                <a:gd name="connsiteX4992" fmla="*/ 313580 w 560052"/>
                <a:gd name="connsiteY4992" fmla="*/ 1233351 h 1493876"/>
                <a:gd name="connsiteX4993" fmla="*/ 313580 w 560052"/>
                <a:gd name="connsiteY4993" fmla="*/ 1234580 h 1493876"/>
                <a:gd name="connsiteX4994" fmla="*/ 312970 w 560052"/>
                <a:gd name="connsiteY4994" fmla="*/ 1233351 h 1493876"/>
                <a:gd name="connsiteX4995" fmla="*/ 312970 w 560052"/>
                <a:gd name="connsiteY4995" fmla="*/ 1234580 h 1493876"/>
                <a:gd name="connsiteX4996" fmla="*/ 310530 w 560052"/>
                <a:gd name="connsiteY4996" fmla="*/ 1234580 h 1493876"/>
                <a:gd name="connsiteX4997" fmla="*/ 310530 w 560052"/>
                <a:gd name="connsiteY4997" fmla="*/ 1233351 h 1493876"/>
                <a:gd name="connsiteX4998" fmla="*/ 309310 w 560052"/>
                <a:gd name="connsiteY4998" fmla="*/ 1233351 h 1493876"/>
                <a:gd name="connsiteX4999" fmla="*/ 309310 w 560052"/>
                <a:gd name="connsiteY4999" fmla="*/ 1232736 h 1493876"/>
                <a:gd name="connsiteX5000" fmla="*/ 308699 w 560052"/>
                <a:gd name="connsiteY5000" fmla="*/ 1232736 h 1493876"/>
                <a:gd name="connsiteX5001" fmla="*/ 308699 w 560052"/>
                <a:gd name="connsiteY5001" fmla="*/ 1232122 h 1493876"/>
                <a:gd name="connsiteX5002" fmla="*/ 308089 w 560052"/>
                <a:gd name="connsiteY5002" fmla="*/ 1232122 h 1493876"/>
                <a:gd name="connsiteX5003" fmla="*/ 308089 w 560052"/>
                <a:gd name="connsiteY5003" fmla="*/ 1231508 h 1493876"/>
                <a:gd name="connsiteX5004" fmla="*/ 307479 w 560052"/>
                <a:gd name="connsiteY5004" fmla="*/ 1231508 h 1493876"/>
                <a:gd name="connsiteX5005" fmla="*/ 307479 w 560052"/>
                <a:gd name="connsiteY5005" fmla="*/ 1229664 h 1493876"/>
                <a:gd name="connsiteX5006" fmla="*/ 306869 w 560052"/>
                <a:gd name="connsiteY5006" fmla="*/ 1229664 h 1493876"/>
                <a:gd name="connsiteX5007" fmla="*/ 306869 w 560052"/>
                <a:gd name="connsiteY5007" fmla="*/ 1230893 h 1493876"/>
                <a:gd name="connsiteX5008" fmla="*/ 304429 w 560052"/>
                <a:gd name="connsiteY5008" fmla="*/ 1229664 h 1493876"/>
                <a:gd name="connsiteX5009" fmla="*/ 304429 w 560052"/>
                <a:gd name="connsiteY5009" fmla="*/ 1230893 h 1493876"/>
                <a:gd name="connsiteX5010" fmla="*/ 307479 w 560052"/>
                <a:gd name="connsiteY5010" fmla="*/ 1232122 h 1493876"/>
                <a:gd name="connsiteX5011" fmla="*/ 308089 w 560052"/>
                <a:gd name="connsiteY5011" fmla="*/ 1232122 h 1493876"/>
                <a:gd name="connsiteX5012" fmla="*/ 308089 w 560052"/>
                <a:gd name="connsiteY5012" fmla="*/ 1233351 h 1493876"/>
                <a:gd name="connsiteX5013" fmla="*/ 308699 w 560052"/>
                <a:gd name="connsiteY5013" fmla="*/ 1233351 h 1493876"/>
                <a:gd name="connsiteX5014" fmla="*/ 308699 w 560052"/>
                <a:gd name="connsiteY5014" fmla="*/ 1234580 h 1493876"/>
                <a:gd name="connsiteX5015" fmla="*/ 311750 w 560052"/>
                <a:gd name="connsiteY5015" fmla="*/ 1235194 h 1493876"/>
                <a:gd name="connsiteX5016" fmla="*/ 311750 w 560052"/>
                <a:gd name="connsiteY5016" fmla="*/ 1237038 h 1493876"/>
                <a:gd name="connsiteX5017" fmla="*/ 312970 w 560052"/>
                <a:gd name="connsiteY5017" fmla="*/ 1237038 h 1493876"/>
                <a:gd name="connsiteX5018" fmla="*/ 312360 w 560052"/>
                <a:gd name="connsiteY5018" fmla="*/ 1237652 h 1493876"/>
                <a:gd name="connsiteX5019" fmla="*/ 313580 w 560052"/>
                <a:gd name="connsiteY5019" fmla="*/ 1237652 h 1493876"/>
                <a:gd name="connsiteX5020" fmla="*/ 313580 w 560052"/>
                <a:gd name="connsiteY5020" fmla="*/ 1238881 h 1493876"/>
                <a:gd name="connsiteX5021" fmla="*/ 312970 w 560052"/>
                <a:gd name="connsiteY5021" fmla="*/ 1238881 h 1493876"/>
                <a:gd name="connsiteX5022" fmla="*/ 312970 w 560052"/>
                <a:gd name="connsiteY5022" fmla="*/ 1240110 h 1493876"/>
                <a:gd name="connsiteX5023" fmla="*/ 312360 w 560052"/>
                <a:gd name="connsiteY5023" fmla="*/ 1240110 h 1493876"/>
                <a:gd name="connsiteX5024" fmla="*/ 312360 w 560052"/>
                <a:gd name="connsiteY5024" fmla="*/ 1238881 h 1493876"/>
                <a:gd name="connsiteX5025" fmla="*/ 311750 w 560052"/>
                <a:gd name="connsiteY5025" fmla="*/ 1238881 h 1493876"/>
                <a:gd name="connsiteX5026" fmla="*/ 311750 w 560052"/>
                <a:gd name="connsiteY5026" fmla="*/ 1237652 h 1493876"/>
                <a:gd name="connsiteX5027" fmla="*/ 311140 w 560052"/>
                <a:gd name="connsiteY5027" fmla="*/ 1237652 h 1493876"/>
                <a:gd name="connsiteX5028" fmla="*/ 311140 w 560052"/>
                <a:gd name="connsiteY5028" fmla="*/ 1239495 h 1493876"/>
                <a:gd name="connsiteX5029" fmla="*/ 311750 w 560052"/>
                <a:gd name="connsiteY5029" fmla="*/ 1239495 h 1493876"/>
                <a:gd name="connsiteX5030" fmla="*/ 311750 w 560052"/>
                <a:gd name="connsiteY5030" fmla="*/ 1241339 h 1493876"/>
                <a:gd name="connsiteX5031" fmla="*/ 312360 w 560052"/>
                <a:gd name="connsiteY5031" fmla="*/ 1240724 h 1493876"/>
                <a:gd name="connsiteX5032" fmla="*/ 312360 w 560052"/>
                <a:gd name="connsiteY5032" fmla="*/ 1241339 h 1493876"/>
                <a:gd name="connsiteX5033" fmla="*/ 312970 w 560052"/>
                <a:gd name="connsiteY5033" fmla="*/ 1241339 h 1493876"/>
                <a:gd name="connsiteX5034" fmla="*/ 312970 w 560052"/>
                <a:gd name="connsiteY5034" fmla="*/ 1242568 h 1493876"/>
                <a:gd name="connsiteX5035" fmla="*/ 312360 w 560052"/>
                <a:gd name="connsiteY5035" fmla="*/ 1242568 h 1493876"/>
                <a:gd name="connsiteX5036" fmla="*/ 312360 w 560052"/>
                <a:gd name="connsiteY5036" fmla="*/ 1243182 h 1493876"/>
                <a:gd name="connsiteX5037" fmla="*/ 310530 w 560052"/>
                <a:gd name="connsiteY5037" fmla="*/ 1243182 h 1493876"/>
                <a:gd name="connsiteX5038" fmla="*/ 311750 w 560052"/>
                <a:gd name="connsiteY5038" fmla="*/ 1243796 h 1493876"/>
                <a:gd name="connsiteX5039" fmla="*/ 311750 w 560052"/>
                <a:gd name="connsiteY5039" fmla="*/ 1245025 h 1493876"/>
                <a:gd name="connsiteX5040" fmla="*/ 312360 w 560052"/>
                <a:gd name="connsiteY5040" fmla="*/ 1245025 h 1493876"/>
                <a:gd name="connsiteX5041" fmla="*/ 312360 w 560052"/>
                <a:gd name="connsiteY5041" fmla="*/ 1246254 h 1493876"/>
                <a:gd name="connsiteX5042" fmla="*/ 314800 w 560052"/>
                <a:gd name="connsiteY5042" fmla="*/ 1246254 h 1493876"/>
                <a:gd name="connsiteX5043" fmla="*/ 314800 w 560052"/>
                <a:gd name="connsiteY5043" fmla="*/ 1246869 h 1493876"/>
                <a:gd name="connsiteX5044" fmla="*/ 313580 w 560052"/>
                <a:gd name="connsiteY5044" fmla="*/ 1246869 h 1493876"/>
                <a:gd name="connsiteX5045" fmla="*/ 313580 w 560052"/>
                <a:gd name="connsiteY5045" fmla="*/ 1247483 h 1493876"/>
                <a:gd name="connsiteX5046" fmla="*/ 312360 w 560052"/>
                <a:gd name="connsiteY5046" fmla="*/ 1247483 h 1493876"/>
                <a:gd name="connsiteX5047" fmla="*/ 312360 w 560052"/>
                <a:gd name="connsiteY5047" fmla="*/ 1248098 h 1493876"/>
                <a:gd name="connsiteX5048" fmla="*/ 312970 w 560052"/>
                <a:gd name="connsiteY5048" fmla="*/ 1248098 h 1493876"/>
                <a:gd name="connsiteX5049" fmla="*/ 312360 w 560052"/>
                <a:gd name="connsiteY5049" fmla="*/ 1248712 h 1493876"/>
                <a:gd name="connsiteX5050" fmla="*/ 312970 w 560052"/>
                <a:gd name="connsiteY5050" fmla="*/ 1248712 h 1493876"/>
                <a:gd name="connsiteX5051" fmla="*/ 312970 w 560052"/>
                <a:gd name="connsiteY5051" fmla="*/ 1248098 h 1493876"/>
                <a:gd name="connsiteX5052" fmla="*/ 313580 w 560052"/>
                <a:gd name="connsiteY5052" fmla="*/ 1249326 h 1493876"/>
                <a:gd name="connsiteX5053" fmla="*/ 312360 w 560052"/>
                <a:gd name="connsiteY5053" fmla="*/ 1249326 h 1493876"/>
                <a:gd name="connsiteX5054" fmla="*/ 312360 w 560052"/>
                <a:gd name="connsiteY5054" fmla="*/ 1250555 h 1493876"/>
                <a:gd name="connsiteX5055" fmla="*/ 312970 w 560052"/>
                <a:gd name="connsiteY5055" fmla="*/ 1250555 h 1493876"/>
                <a:gd name="connsiteX5056" fmla="*/ 312970 w 560052"/>
                <a:gd name="connsiteY5056" fmla="*/ 1251170 h 1493876"/>
                <a:gd name="connsiteX5057" fmla="*/ 313580 w 560052"/>
                <a:gd name="connsiteY5057" fmla="*/ 1251170 h 1493876"/>
                <a:gd name="connsiteX5058" fmla="*/ 313580 w 560052"/>
                <a:gd name="connsiteY5058" fmla="*/ 1251784 h 1493876"/>
                <a:gd name="connsiteX5059" fmla="*/ 315410 w 560052"/>
                <a:gd name="connsiteY5059" fmla="*/ 1251784 h 1493876"/>
                <a:gd name="connsiteX5060" fmla="*/ 315410 w 560052"/>
                <a:gd name="connsiteY5060" fmla="*/ 1253013 h 1493876"/>
                <a:gd name="connsiteX5061" fmla="*/ 316020 w 560052"/>
                <a:gd name="connsiteY5061" fmla="*/ 1253013 h 1493876"/>
                <a:gd name="connsiteX5062" fmla="*/ 316020 w 560052"/>
                <a:gd name="connsiteY5062" fmla="*/ 1254242 h 1493876"/>
                <a:gd name="connsiteX5063" fmla="*/ 316630 w 560052"/>
                <a:gd name="connsiteY5063" fmla="*/ 1254242 h 1493876"/>
                <a:gd name="connsiteX5064" fmla="*/ 316630 w 560052"/>
                <a:gd name="connsiteY5064" fmla="*/ 1256085 h 1493876"/>
                <a:gd name="connsiteX5065" fmla="*/ 315410 w 560052"/>
                <a:gd name="connsiteY5065" fmla="*/ 1256085 h 1493876"/>
                <a:gd name="connsiteX5066" fmla="*/ 315410 w 560052"/>
                <a:gd name="connsiteY5066" fmla="*/ 1256700 h 1493876"/>
                <a:gd name="connsiteX5067" fmla="*/ 313580 w 560052"/>
                <a:gd name="connsiteY5067" fmla="*/ 1256700 h 1493876"/>
                <a:gd name="connsiteX5068" fmla="*/ 313580 w 560052"/>
                <a:gd name="connsiteY5068" fmla="*/ 1257929 h 1493876"/>
                <a:gd name="connsiteX5069" fmla="*/ 317241 w 560052"/>
                <a:gd name="connsiteY5069" fmla="*/ 1257929 h 1493876"/>
                <a:gd name="connsiteX5070" fmla="*/ 317241 w 560052"/>
                <a:gd name="connsiteY5070" fmla="*/ 1258543 h 1493876"/>
                <a:gd name="connsiteX5071" fmla="*/ 318461 w 560052"/>
                <a:gd name="connsiteY5071" fmla="*/ 1258543 h 1493876"/>
                <a:gd name="connsiteX5072" fmla="*/ 318461 w 560052"/>
                <a:gd name="connsiteY5072" fmla="*/ 1259158 h 1493876"/>
                <a:gd name="connsiteX5073" fmla="*/ 317241 w 560052"/>
                <a:gd name="connsiteY5073" fmla="*/ 1259158 h 1493876"/>
                <a:gd name="connsiteX5074" fmla="*/ 317241 w 560052"/>
                <a:gd name="connsiteY5074" fmla="*/ 1259772 h 1493876"/>
                <a:gd name="connsiteX5075" fmla="*/ 316020 w 560052"/>
                <a:gd name="connsiteY5075" fmla="*/ 1259772 h 1493876"/>
                <a:gd name="connsiteX5076" fmla="*/ 316020 w 560052"/>
                <a:gd name="connsiteY5076" fmla="*/ 1258543 h 1493876"/>
                <a:gd name="connsiteX5077" fmla="*/ 315410 w 560052"/>
                <a:gd name="connsiteY5077" fmla="*/ 1258543 h 1493876"/>
                <a:gd name="connsiteX5078" fmla="*/ 315410 w 560052"/>
                <a:gd name="connsiteY5078" fmla="*/ 1259158 h 1493876"/>
                <a:gd name="connsiteX5079" fmla="*/ 314800 w 560052"/>
                <a:gd name="connsiteY5079" fmla="*/ 1259158 h 1493876"/>
                <a:gd name="connsiteX5080" fmla="*/ 314800 w 560052"/>
                <a:gd name="connsiteY5080" fmla="*/ 1259772 h 1493876"/>
                <a:gd name="connsiteX5081" fmla="*/ 316020 w 560052"/>
                <a:gd name="connsiteY5081" fmla="*/ 1259772 h 1493876"/>
                <a:gd name="connsiteX5082" fmla="*/ 316020 w 560052"/>
                <a:gd name="connsiteY5082" fmla="*/ 1260386 h 1493876"/>
                <a:gd name="connsiteX5083" fmla="*/ 316630 w 560052"/>
                <a:gd name="connsiteY5083" fmla="*/ 1260386 h 1493876"/>
                <a:gd name="connsiteX5084" fmla="*/ 316630 w 560052"/>
                <a:gd name="connsiteY5084" fmla="*/ 1262230 h 1493876"/>
                <a:gd name="connsiteX5085" fmla="*/ 316020 w 560052"/>
                <a:gd name="connsiteY5085" fmla="*/ 1262230 h 1493876"/>
                <a:gd name="connsiteX5086" fmla="*/ 316020 w 560052"/>
                <a:gd name="connsiteY5086" fmla="*/ 1261001 h 1493876"/>
                <a:gd name="connsiteX5087" fmla="*/ 315410 w 560052"/>
                <a:gd name="connsiteY5087" fmla="*/ 1261001 h 1493876"/>
                <a:gd name="connsiteX5088" fmla="*/ 315410 w 560052"/>
                <a:gd name="connsiteY5088" fmla="*/ 1260386 h 1493876"/>
                <a:gd name="connsiteX5089" fmla="*/ 314800 w 560052"/>
                <a:gd name="connsiteY5089" fmla="*/ 1260386 h 1493876"/>
                <a:gd name="connsiteX5090" fmla="*/ 314800 w 560052"/>
                <a:gd name="connsiteY5090" fmla="*/ 1261001 h 1493876"/>
                <a:gd name="connsiteX5091" fmla="*/ 313580 w 560052"/>
                <a:gd name="connsiteY5091" fmla="*/ 1261001 h 1493876"/>
                <a:gd name="connsiteX5092" fmla="*/ 313580 w 560052"/>
                <a:gd name="connsiteY5092" fmla="*/ 1262230 h 1493876"/>
                <a:gd name="connsiteX5093" fmla="*/ 314800 w 560052"/>
                <a:gd name="connsiteY5093" fmla="*/ 1262230 h 1493876"/>
                <a:gd name="connsiteX5094" fmla="*/ 314800 w 560052"/>
                <a:gd name="connsiteY5094" fmla="*/ 1261001 h 1493876"/>
                <a:gd name="connsiteX5095" fmla="*/ 315410 w 560052"/>
                <a:gd name="connsiteY5095" fmla="*/ 1261001 h 1493876"/>
                <a:gd name="connsiteX5096" fmla="*/ 315410 w 560052"/>
                <a:gd name="connsiteY5096" fmla="*/ 1262230 h 1493876"/>
                <a:gd name="connsiteX5097" fmla="*/ 316020 w 560052"/>
                <a:gd name="connsiteY5097" fmla="*/ 1262230 h 1493876"/>
                <a:gd name="connsiteX5098" fmla="*/ 316020 w 560052"/>
                <a:gd name="connsiteY5098" fmla="*/ 1262844 h 1493876"/>
                <a:gd name="connsiteX5099" fmla="*/ 315410 w 560052"/>
                <a:gd name="connsiteY5099" fmla="*/ 1262844 h 1493876"/>
                <a:gd name="connsiteX5100" fmla="*/ 315410 w 560052"/>
                <a:gd name="connsiteY5100" fmla="*/ 1263459 h 1493876"/>
                <a:gd name="connsiteX5101" fmla="*/ 314800 w 560052"/>
                <a:gd name="connsiteY5101" fmla="*/ 1263459 h 1493876"/>
                <a:gd name="connsiteX5102" fmla="*/ 314800 w 560052"/>
                <a:gd name="connsiteY5102" fmla="*/ 1262844 h 1493876"/>
                <a:gd name="connsiteX5103" fmla="*/ 313580 w 560052"/>
                <a:gd name="connsiteY5103" fmla="*/ 1263459 h 1493876"/>
                <a:gd name="connsiteX5104" fmla="*/ 314800 w 560052"/>
                <a:gd name="connsiteY5104" fmla="*/ 1263459 h 1493876"/>
                <a:gd name="connsiteX5105" fmla="*/ 314800 w 560052"/>
                <a:gd name="connsiteY5105" fmla="*/ 1264073 h 1493876"/>
                <a:gd name="connsiteX5106" fmla="*/ 313580 w 560052"/>
                <a:gd name="connsiteY5106" fmla="*/ 1264073 h 1493876"/>
                <a:gd name="connsiteX5107" fmla="*/ 313580 w 560052"/>
                <a:gd name="connsiteY5107" fmla="*/ 1264688 h 1493876"/>
                <a:gd name="connsiteX5108" fmla="*/ 315410 w 560052"/>
                <a:gd name="connsiteY5108" fmla="*/ 1264688 h 1493876"/>
                <a:gd name="connsiteX5109" fmla="*/ 315410 w 560052"/>
                <a:gd name="connsiteY5109" fmla="*/ 1265917 h 1493876"/>
                <a:gd name="connsiteX5110" fmla="*/ 313580 w 560052"/>
                <a:gd name="connsiteY5110" fmla="*/ 1265917 h 1493876"/>
                <a:gd name="connsiteX5111" fmla="*/ 313580 w 560052"/>
                <a:gd name="connsiteY5111" fmla="*/ 1267760 h 1493876"/>
                <a:gd name="connsiteX5112" fmla="*/ 312360 w 560052"/>
                <a:gd name="connsiteY5112" fmla="*/ 1267760 h 1493876"/>
                <a:gd name="connsiteX5113" fmla="*/ 312360 w 560052"/>
                <a:gd name="connsiteY5113" fmla="*/ 1266531 h 1493876"/>
                <a:gd name="connsiteX5114" fmla="*/ 311750 w 560052"/>
                <a:gd name="connsiteY5114" fmla="*/ 1266531 h 1493876"/>
                <a:gd name="connsiteX5115" fmla="*/ 311750 w 560052"/>
                <a:gd name="connsiteY5115" fmla="*/ 1267145 h 1493876"/>
                <a:gd name="connsiteX5116" fmla="*/ 311140 w 560052"/>
                <a:gd name="connsiteY5116" fmla="*/ 1267145 h 1493876"/>
                <a:gd name="connsiteX5117" fmla="*/ 311140 w 560052"/>
                <a:gd name="connsiteY5117" fmla="*/ 1266531 h 1493876"/>
                <a:gd name="connsiteX5118" fmla="*/ 310530 w 560052"/>
                <a:gd name="connsiteY5118" fmla="*/ 1266531 h 1493876"/>
                <a:gd name="connsiteX5119" fmla="*/ 310530 w 560052"/>
                <a:gd name="connsiteY5119" fmla="*/ 1268374 h 1493876"/>
                <a:gd name="connsiteX5120" fmla="*/ 309310 w 560052"/>
                <a:gd name="connsiteY5120" fmla="*/ 1268374 h 1493876"/>
                <a:gd name="connsiteX5121" fmla="*/ 309310 w 560052"/>
                <a:gd name="connsiteY5121" fmla="*/ 1270218 h 1493876"/>
                <a:gd name="connsiteX5122" fmla="*/ 311140 w 560052"/>
                <a:gd name="connsiteY5122" fmla="*/ 1270218 h 1493876"/>
                <a:gd name="connsiteX5123" fmla="*/ 311140 w 560052"/>
                <a:gd name="connsiteY5123" fmla="*/ 1270832 h 1493876"/>
                <a:gd name="connsiteX5124" fmla="*/ 310530 w 560052"/>
                <a:gd name="connsiteY5124" fmla="*/ 1270832 h 1493876"/>
                <a:gd name="connsiteX5125" fmla="*/ 310530 w 560052"/>
                <a:gd name="connsiteY5125" fmla="*/ 1271447 h 1493876"/>
                <a:gd name="connsiteX5126" fmla="*/ 309310 w 560052"/>
                <a:gd name="connsiteY5126" fmla="*/ 1271447 h 1493876"/>
                <a:gd name="connsiteX5127" fmla="*/ 309310 w 560052"/>
                <a:gd name="connsiteY5127" fmla="*/ 1272061 h 1493876"/>
                <a:gd name="connsiteX5128" fmla="*/ 310530 w 560052"/>
                <a:gd name="connsiteY5128" fmla="*/ 1272061 h 1493876"/>
                <a:gd name="connsiteX5129" fmla="*/ 310530 w 560052"/>
                <a:gd name="connsiteY5129" fmla="*/ 1271447 h 1493876"/>
                <a:gd name="connsiteX5130" fmla="*/ 311750 w 560052"/>
                <a:gd name="connsiteY5130" fmla="*/ 1271447 h 1493876"/>
                <a:gd name="connsiteX5131" fmla="*/ 311140 w 560052"/>
                <a:gd name="connsiteY5131" fmla="*/ 1272061 h 1493876"/>
                <a:gd name="connsiteX5132" fmla="*/ 312360 w 560052"/>
                <a:gd name="connsiteY5132" fmla="*/ 1272675 h 1493876"/>
                <a:gd name="connsiteX5133" fmla="*/ 311140 w 560052"/>
                <a:gd name="connsiteY5133" fmla="*/ 1272675 h 1493876"/>
                <a:gd name="connsiteX5134" fmla="*/ 311140 w 560052"/>
                <a:gd name="connsiteY5134" fmla="*/ 1273904 h 1493876"/>
                <a:gd name="connsiteX5135" fmla="*/ 309310 w 560052"/>
                <a:gd name="connsiteY5135" fmla="*/ 1273904 h 1493876"/>
                <a:gd name="connsiteX5136" fmla="*/ 309310 w 560052"/>
                <a:gd name="connsiteY5136" fmla="*/ 1275133 h 1493876"/>
                <a:gd name="connsiteX5137" fmla="*/ 308699 w 560052"/>
                <a:gd name="connsiteY5137" fmla="*/ 1275133 h 1493876"/>
                <a:gd name="connsiteX5138" fmla="*/ 308699 w 560052"/>
                <a:gd name="connsiteY5138" fmla="*/ 1274519 h 1493876"/>
                <a:gd name="connsiteX5139" fmla="*/ 308089 w 560052"/>
                <a:gd name="connsiteY5139" fmla="*/ 1274519 h 1493876"/>
                <a:gd name="connsiteX5140" fmla="*/ 308089 w 560052"/>
                <a:gd name="connsiteY5140" fmla="*/ 1275133 h 1493876"/>
                <a:gd name="connsiteX5141" fmla="*/ 307479 w 560052"/>
                <a:gd name="connsiteY5141" fmla="*/ 1275133 h 1493876"/>
                <a:gd name="connsiteX5142" fmla="*/ 307479 w 560052"/>
                <a:gd name="connsiteY5142" fmla="*/ 1275748 h 1493876"/>
                <a:gd name="connsiteX5143" fmla="*/ 306869 w 560052"/>
                <a:gd name="connsiteY5143" fmla="*/ 1275748 h 1493876"/>
                <a:gd name="connsiteX5144" fmla="*/ 306869 w 560052"/>
                <a:gd name="connsiteY5144" fmla="*/ 1277591 h 1493876"/>
                <a:gd name="connsiteX5145" fmla="*/ 305649 w 560052"/>
                <a:gd name="connsiteY5145" fmla="*/ 1277591 h 1493876"/>
                <a:gd name="connsiteX5146" fmla="*/ 305649 w 560052"/>
                <a:gd name="connsiteY5146" fmla="*/ 1278820 h 1493876"/>
                <a:gd name="connsiteX5147" fmla="*/ 305039 w 560052"/>
                <a:gd name="connsiteY5147" fmla="*/ 1278820 h 1493876"/>
                <a:gd name="connsiteX5148" fmla="*/ 305039 w 560052"/>
                <a:gd name="connsiteY5148" fmla="*/ 1279434 h 1493876"/>
                <a:gd name="connsiteX5149" fmla="*/ 307479 w 560052"/>
                <a:gd name="connsiteY5149" fmla="*/ 1279434 h 1493876"/>
                <a:gd name="connsiteX5150" fmla="*/ 307479 w 560052"/>
                <a:gd name="connsiteY5150" fmla="*/ 1280663 h 1493876"/>
                <a:gd name="connsiteX5151" fmla="*/ 308089 w 560052"/>
                <a:gd name="connsiteY5151" fmla="*/ 1280663 h 1493876"/>
                <a:gd name="connsiteX5152" fmla="*/ 308699 w 560052"/>
                <a:gd name="connsiteY5152" fmla="*/ 1282507 h 1493876"/>
                <a:gd name="connsiteX5153" fmla="*/ 307479 w 560052"/>
                <a:gd name="connsiteY5153" fmla="*/ 1282507 h 1493876"/>
                <a:gd name="connsiteX5154" fmla="*/ 307479 w 560052"/>
                <a:gd name="connsiteY5154" fmla="*/ 1283735 h 1493876"/>
                <a:gd name="connsiteX5155" fmla="*/ 306869 w 560052"/>
                <a:gd name="connsiteY5155" fmla="*/ 1283735 h 1493876"/>
                <a:gd name="connsiteX5156" fmla="*/ 306869 w 560052"/>
                <a:gd name="connsiteY5156" fmla="*/ 1284350 h 1493876"/>
                <a:gd name="connsiteX5157" fmla="*/ 305649 w 560052"/>
                <a:gd name="connsiteY5157" fmla="*/ 1284350 h 1493876"/>
                <a:gd name="connsiteX5158" fmla="*/ 305649 w 560052"/>
                <a:gd name="connsiteY5158" fmla="*/ 1285579 h 1493876"/>
                <a:gd name="connsiteX5159" fmla="*/ 305039 w 560052"/>
                <a:gd name="connsiteY5159" fmla="*/ 1285579 h 1493876"/>
                <a:gd name="connsiteX5160" fmla="*/ 305039 w 560052"/>
                <a:gd name="connsiteY5160" fmla="*/ 1286193 h 1493876"/>
                <a:gd name="connsiteX5161" fmla="*/ 305649 w 560052"/>
                <a:gd name="connsiteY5161" fmla="*/ 1286193 h 1493876"/>
                <a:gd name="connsiteX5162" fmla="*/ 305649 w 560052"/>
                <a:gd name="connsiteY5162" fmla="*/ 1288037 h 1493876"/>
                <a:gd name="connsiteX5163" fmla="*/ 306869 w 560052"/>
                <a:gd name="connsiteY5163" fmla="*/ 1288037 h 1493876"/>
                <a:gd name="connsiteX5164" fmla="*/ 306869 w 560052"/>
                <a:gd name="connsiteY5164" fmla="*/ 1290494 h 1493876"/>
                <a:gd name="connsiteX5165" fmla="*/ 308089 w 560052"/>
                <a:gd name="connsiteY5165" fmla="*/ 1290494 h 1493876"/>
                <a:gd name="connsiteX5166" fmla="*/ 308089 w 560052"/>
                <a:gd name="connsiteY5166" fmla="*/ 1291109 h 1493876"/>
                <a:gd name="connsiteX5167" fmla="*/ 308699 w 560052"/>
                <a:gd name="connsiteY5167" fmla="*/ 1291109 h 1493876"/>
                <a:gd name="connsiteX5168" fmla="*/ 308699 w 560052"/>
                <a:gd name="connsiteY5168" fmla="*/ 1293567 h 1493876"/>
                <a:gd name="connsiteX5169" fmla="*/ 309310 w 560052"/>
                <a:gd name="connsiteY5169" fmla="*/ 1293567 h 1493876"/>
                <a:gd name="connsiteX5170" fmla="*/ 309310 w 560052"/>
                <a:gd name="connsiteY5170" fmla="*/ 1294796 h 1493876"/>
                <a:gd name="connsiteX5171" fmla="*/ 310530 w 560052"/>
                <a:gd name="connsiteY5171" fmla="*/ 1294796 h 1493876"/>
                <a:gd name="connsiteX5172" fmla="*/ 310530 w 560052"/>
                <a:gd name="connsiteY5172" fmla="*/ 1294181 h 1493876"/>
                <a:gd name="connsiteX5173" fmla="*/ 311140 w 560052"/>
                <a:gd name="connsiteY5173" fmla="*/ 1294181 h 1493876"/>
                <a:gd name="connsiteX5174" fmla="*/ 311140 w 560052"/>
                <a:gd name="connsiteY5174" fmla="*/ 1294796 h 1493876"/>
                <a:gd name="connsiteX5175" fmla="*/ 311750 w 560052"/>
                <a:gd name="connsiteY5175" fmla="*/ 1294796 h 1493876"/>
                <a:gd name="connsiteX5176" fmla="*/ 311750 w 560052"/>
                <a:gd name="connsiteY5176" fmla="*/ 1296024 h 1493876"/>
                <a:gd name="connsiteX5177" fmla="*/ 312970 w 560052"/>
                <a:gd name="connsiteY5177" fmla="*/ 1296024 h 1493876"/>
                <a:gd name="connsiteX5178" fmla="*/ 313580 w 560052"/>
                <a:gd name="connsiteY5178" fmla="*/ 1297868 h 1493876"/>
                <a:gd name="connsiteX5179" fmla="*/ 312360 w 560052"/>
                <a:gd name="connsiteY5179" fmla="*/ 1297868 h 1493876"/>
                <a:gd name="connsiteX5180" fmla="*/ 312360 w 560052"/>
                <a:gd name="connsiteY5180" fmla="*/ 1298482 h 1493876"/>
                <a:gd name="connsiteX5181" fmla="*/ 311750 w 560052"/>
                <a:gd name="connsiteY5181" fmla="*/ 1298482 h 1493876"/>
                <a:gd name="connsiteX5182" fmla="*/ 311750 w 560052"/>
                <a:gd name="connsiteY5182" fmla="*/ 1299097 h 1493876"/>
                <a:gd name="connsiteX5183" fmla="*/ 312360 w 560052"/>
                <a:gd name="connsiteY5183" fmla="*/ 1299097 h 1493876"/>
                <a:gd name="connsiteX5184" fmla="*/ 312360 w 560052"/>
                <a:gd name="connsiteY5184" fmla="*/ 1299711 h 1493876"/>
                <a:gd name="connsiteX5185" fmla="*/ 313580 w 560052"/>
                <a:gd name="connsiteY5185" fmla="*/ 1299711 h 1493876"/>
                <a:gd name="connsiteX5186" fmla="*/ 313580 w 560052"/>
                <a:gd name="connsiteY5186" fmla="*/ 1302169 h 1493876"/>
                <a:gd name="connsiteX5187" fmla="*/ 312970 w 560052"/>
                <a:gd name="connsiteY5187" fmla="*/ 1302169 h 1493876"/>
                <a:gd name="connsiteX5188" fmla="*/ 312970 w 560052"/>
                <a:gd name="connsiteY5188" fmla="*/ 1301554 h 1493876"/>
                <a:gd name="connsiteX5189" fmla="*/ 311750 w 560052"/>
                <a:gd name="connsiteY5189" fmla="*/ 1301554 h 1493876"/>
                <a:gd name="connsiteX5190" fmla="*/ 311750 w 560052"/>
                <a:gd name="connsiteY5190" fmla="*/ 1300326 h 1493876"/>
                <a:gd name="connsiteX5191" fmla="*/ 311140 w 560052"/>
                <a:gd name="connsiteY5191" fmla="*/ 1300326 h 1493876"/>
                <a:gd name="connsiteX5192" fmla="*/ 311750 w 560052"/>
                <a:gd name="connsiteY5192" fmla="*/ 1299711 h 1493876"/>
                <a:gd name="connsiteX5193" fmla="*/ 311140 w 560052"/>
                <a:gd name="connsiteY5193" fmla="*/ 1299711 h 1493876"/>
                <a:gd name="connsiteX5194" fmla="*/ 311140 w 560052"/>
                <a:gd name="connsiteY5194" fmla="*/ 1300326 h 1493876"/>
                <a:gd name="connsiteX5195" fmla="*/ 310530 w 560052"/>
                <a:gd name="connsiteY5195" fmla="*/ 1300326 h 1493876"/>
                <a:gd name="connsiteX5196" fmla="*/ 310530 w 560052"/>
                <a:gd name="connsiteY5196" fmla="*/ 1301554 h 1493876"/>
                <a:gd name="connsiteX5197" fmla="*/ 309310 w 560052"/>
                <a:gd name="connsiteY5197" fmla="*/ 1301554 h 1493876"/>
                <a:gd name="connsiteX5198" fmla="*/ 309310 w 560052"/>
                <a:gd name="connsiteY5198" fmla="*/ 1302169 h 1493876"/>
                <a:gd name="connsiteX5199" fmla="*/ 310530 w 560052"/>
                <a:gd name="connsiteY5199" fmla="*/ 1302169 h 1493876"/>
                <a:gd name="connsiteX5200" fmla="*/ 310530 w 560052"/>
                <a:gd name="connsiteY5200" fmla="*/ 1303398 h 1493876"/>
                <a:gd name="connsiteX5201" fmla="*/ 308089 w 560052"/>
                <a:gd name="connsiteY5201" fmla="*/ 1303398 h 1493876"/>
                <a:gd name="connsiteX5202" fmla="*/ 308089 w 560052"/>
                <a:gd name="connsiteY5202" fmla="*/ 1302783 h 1493876"/>
                <a:gd name="connsiteX5203" fmla="*/ 307479 w 560052"/>
                <a:gd name="connsiteY5203" fmla="*/ 1302783 h 1493876"/>
                <a:gd name="connsiteX5204" fmla="*/ 307479 w 560052"/>
                <a:gd name="connsiteY5204" fmla="*/ 1303398 h 1493876"/>
                <a:gd name="connsiteX5205" fmla="*/ 308089 w 560052"/>
                <a:gd name="connsiteY5205" fmla="*/ 1303398 h 1493876"/>
                <a:gd name="connsiteX5206" fmla="*/ 308089 w 560052"/>
                <a:gd name="connsiteY5206" fmla="*/ 1304012 h 1493876"/>
                <a:gd name="connsiteX5207" fmla="*/ 309310 w 560052"/>
                <a:gd name="connsiteY5207" fmla="*/ 1304012 h 1493876"/>
                <a:gd name="connsiteX5208" fmla="*/ 309310 w 560052"/>
                <a:gd name="connsiteY5208" fmla="*/ 1305241 h 1493876"/>
                <a:gd name="connsiteX5209" fmla="*/ 308699 w 560052"/>
                <a:gd name="connsiteY5209" fmla="*/ 1305241 h 1493876"/>
                <a:gd name="connsiteX5210" fmla="*/ 308699 w 560052"/>
                <a:gd name="connsiteY5210" fmla="*/ 1307084 h 1493876"/>
                <a:gd name="connsiteX5211" fmla="*/ 308089 w 560052"/>
                <a:gd name="connsiteY5211" fmla="*/ 1307084 h 1493876"/>
                <a:gd name="connsiteX5212" fmla="*/ 308089 w 560052"/>
                <a:gd name="connsiteY5212" fmla="*/ 1307699 h 1493876"/>
                <a:gd name="connsiteX5213" fmla="*/ 307479 w 560052"/>
                <a:gd name="connsiteY5213" fmla="*/ 1307699 h 1493876"/>
                <a:gd name="connsiteX5214" fmla="*/ 307479 w 560052"/>
                <a:gd name="connsiteY5214" fmla="*/ 1306470 h 1493876"/>
                <a:gd name="connsiteX5215" fmla="*/ 306869 w 560052"/>
                <a:gd name="connsiteY5215" fmla="*/ 1306470 h 1493876"/>
                <a:gd name="connsiteX5216" fmla="*/ 306869 w 560052"/>
                <a:gd name="connsiteY5216" fmla="*/ 1310157 h 1493876"/>
                <a:gd name="connsiteX5217" fmla="*/ 307479 w 560052"/>
                <a:gd name="connsiteY5217" fmla="*/ 1310157 h 1493876"/>
                <a:gd name="connsiteX5218" fmla="*/ 307479 w 560052"/>
                <a:gd name="connsiteY5218" fmla="*/ 1310771 h 1493876"/>
                <a:gd name="connsiteX5219" fmla="*/ 308089 w 560052"/>
                <a:gd name="connsiteY5219" fmla="*/ 1310771 h 1493876"/>
                <a:gd name="connsiteX5220" fmla="*/ 308089 w 560052"/>
                <a:gd name="connsiteY5220" fmla="*/ 1312000 h 1493876"/>
                <a:gd name="connsiteX5221" fmla="*/ 310530 w 560052"/>
                <a:gd name="connsiteY5221" fmla="*/ 1312000 h 1493876"/>
                <a:gd name="connsiteX5222" fmla="*/ 309310 w 560052"/>
                <a:gd name="connsiteY5222" fmla="*/ 1313843 h 1493876"/>
                <a:gd name="connsiteX5223" fmla="*/ 309310 w 560052"/>
                <a:gd name="connsiteY5223" fmla="*/ 1313229 h 1493876"/>
                <a:gd name="connsiteX5224" fmla="*/ 308699 w 560052"/>
                <a:gd name="connsiteY5224" fmla="*/ 1313229 h 1493876"/>
                <a:gd name="connsiteX5225" fmla="*/ 308699 w 560052"/>
                <a:gd name="connsiteY5225" fmla="*/ 1314458 h 1493876"/>
                <a:gd name="connsiteX5226" fmla="*/ 308089 w 560052"/>
                <a:gd name="connsiteY5226" fmla="*/ 1314458 h 1493876"/>
                <a:gd name="connsiteX5227" fmla="*/ 308089 w 560052"/>
                <a:gd name="connsiteY5227" fmla="*/ 1315072 h 1493876"/>
                <a:gd name="connsiteX5228" fmla="*/ 306869 w 560052"/>
                <a:gd name="connsiteY5228" fmla="*/ 1315072 h 1493876"/>
                <a:gd name="connsiteX5229" fmla="*/ 306869 w 560052"/>
                <a:gd name="connsiteY5229" fmla="*/ 1315687 h 1493876"/>
                <a:gd name="connsiteX5230" fmla="*/ 307479 w 560052"/>
                <a:gd name="connsiteY5230" fmla="*/ 1315687 h 1493876"/>
                <a:gd name="connsiteX5231" fmla="*/ 307479 w 560052"/>
                <a:gd name="connsiteY5231" fmla="*/ 1317530 h 1493876"/>
                <a:gd name="connsiteX5232" fmla="*/ 308089 w 560052"/>
                <a:gd name="connsiteY5232" fmla="*/ 1317530 h 1493876"/>
                <a:gd name="connsiteX5233" fmla="*/ 308089 w 560052"/>
                <a:gd name="connsiteY5233" fmla="*/ 1318144 h 1493876"/>
                <a:gd name="connsiteX5234" fmla="*/ 307479 w 560052"/>
                <a:gd name="connsiteY5234" fmla="*/ 1318144 h 1493876"/>
                <a:gd name="connsiteX5235" fmla="*/ 307479 w 560052"/>
                <a:gd name="connsiteY5235" fmla="*/ 1321831 h 1493876"/>
                <a:gd name="connsiteX5236" fmla="*/ 308089 w 560052"/>
                <a:gd name="connsiteY5236" fmla="*/ 1321831 h 1493876"/>
                <a:gd name="connsiteX5237" fmla="*/ 308089 w 560052"/>
                <a:gd name="connsiteY5237" fmla="*/ 1322446 h 1493876"/>
                <a:gd name="connsiteX5238" fmla="*/ 307479 w 560052"/>
                <a:gd name="connsiteY5238" fmla="*/ 1322446 h 1493876"/>
                <a:gd name="connsiteX5239" fmla="*/ 307479 w 560052"/>
                <a:gd name="connsiteY5239" fmla="*/ 1324903 h 1493876"/>
                <a:gd name="connsiteX5240" fmla="*/ 306869 w 560052"/>
                <a:gd name="connsiteY5240" fmla="*/ 1324903 h 1493876"/>
                <a:gd name="connsiteX5241" fmla="*/ 306869 w 560052"/>
                <a:gd name="connsiteY5241" fmla="*/ 1326132 h 1493876"/>
                <a:gd name="connsiteX5242" fmla="*/ 307479 w 560052"/>
                <a:gd name="connsiteY5242" fmla="*/ 1326132 h 1493876"/>
                <a:gd name="connsiteX5243" fmla="*/ 306869 w 560052"/>
                <a:gd name="connsiteY5243" fmla="*/ 1327361 h 1493876"/>
                <a:gd name="connsiteX5244" fmla="*/ 307479 w 560052"/>
                <a:gd name="connsiteY5244" fmla="*/ 1327361 h 1493876"/>
                <a:gd name="connsiteX5245" fmla="*/ 307479 w 560052"/>
                <a:gd name="connsiteY5245" fmla="*/ 1328590 h 1493876"/>
                <a:gd name="connsiteX5246" fmla="*/ 306869 w 560052"/>
                <a:gd name="connsiteY5246" fmla="*/ 1328590 h 1493876"/>
                <a:gd name="connsiteX5247" fmla="*/ 306869 w 560052"/>
                <a:gd name="connsiteY5247" fmla="*/ 1329205 h 1493876"/>
                <a:gd name="connsiteX5248" fmla="*/ 305649 w 560052"/>
                <a:gd name="connsiteY5248" fmla="*/ 1329205 h 1493876"/>
                <a:gd name="connsiteX5249" fmla="*/ 305649 w 560052"/>
                <a:gd name="connsiteY5249" fmla="*/ 1329819 h 1493876"/>
                <a:gd name="connsiteX5250" fmla="*/ 308699 w 560052"/>
                <a:gd name="connsiteY5250" fmla="*/ 1329819 h 1493876"/>
                <a:gd name="connsiteX5251" fmla="*/ 308699 w 560052"/>
                <a:gd name="connsiteY5251" fmla="*/ 1328590 h 1493876"/>
                <a:gd name="connsiteX5252" fmla="*/ 309310 w 560052"/>
                <a:gd name="connsiteY5252" fmla="*/ 1328590 h 1493876"/>
                <a:gd name="connsiteX5253" fmla="*/ 310530 w 560052"/>
                <a:gd name="connsiteY5253" fmla="*/ 1326747 h 1493876"/>
                <a:gd name="connsiteX5254" fmla="*/ 310530 w 560052"/>
                <a:gd name="connsiteY5254" fmla="*/ 1327361 h 1493876"/>
                <a:gd name="connsiteX5255" fmla="*/ 311140 w 560052"/>
                <a:gd name="connsiteY5255" fmla="*/ 1327361 h 1493876"/>
                <a:gd name="connsiteX5256" fmla="*/ 311140 w 560052"/>
                <a:gd name="connsiteY5256" fmla="*/ 1330433 h 1493876"/>
                <a:gd name="connsiteX5257" fmla="*/ 310530 w 560052"/>
                <a:gd name="connsiteY5257" fmla="*/ 1330433 h 1493876"/>
                <a:gd name="connsiteX5258" fmla="*/ 310530 w 560052"/>
                <a:gd name="connsiteY5258" fmla="*/ 1331662 h 1493876"/>
                <a:gd name="connsiteX5259" fmla="*/ 308699 w 560052"/>
                <a:gd name="connsiteY5259" fmla="*/ 1331662 h 1493876"/>
                <a:gd name="connsiteX5260" fmla="*/ 308699 w 560052"/>
                <a:gd name="connsiteY5260" fmla="*/ 1331048 h 1493876"/>
                <a:gd name="connsiteX5261" fmla="*/ 308089 w 560052"/>
                <a:gd name="connsiteY5261" fmla="*/ 1331048 h 1493876"/>
                <a:gd name="connsiteX5262" fmla="*/ 308089 w 560052"/>
                <a:gd name="connsiteY5262" fmla="*/ 1330433 h 1493876"/>
                <a:gd name="connsiteX5263" fmla="*/ 305039 w 560052"/>
                <a:gd name="connsiteY5263" fmla="*/ 1330433 h 1493876"/>
                <a:gd name="connsiteX5264" fmla="*/ 305039 w 560052"/>
                <a:gd name="connsiteY5264" fmla="*/ 1331048 h 1493876"/>
                <a:gd name="connsiteX5265" fmla="*/ 305649 w 560052"/>
                <a:gd name="connsiteY5265" fmla="*/ 1331048 h 1493876"/>
                <a:gd name="connsiteX5266" fmla="*/ 305649 w 560052"/>
                <a:gd name="connsiteY5266" fmla="*/ 1331662 h 1493876"/>
                <a:gd name="connsiteX5267" fmla="*/ 304429 w 560052"/>
                <a:gd name="connsiteY5267" fmla="*/ 1331662 h 1493876"/>
                <a:gd name="connsiteX5268" fmla="*/ 304429 w 560052"/>
                <a:gd name="connsiteY5268" fmla="*/ 1333506 h 1493876"/>
                <a:gd name="connsiteX5269" fmla="*/ 305039 w 560052"/>
                <a:gd name="connsiteY5269" fmla="*/ 1333506 h 1493876"/>
                <a:gd name="connsiteX5270" fmla="*/ 305039 w 560052"/>
                <a:gd name="connsiteY5270" fmla="*/ 1335349 h 1493876"/>
                <a:gd name="connsiteX5271" fmla="*/ 304429 w 560052"/>
                <a:gd name="connsiteY5271" fmla="*/ 1335349 h 1493876"/>
                <a:gd name="connsiteX5272" fmla="*/ 304429 w 560052"/>
                <a:gd name="connsiteY5272" fmla="*/ 1337192 h 1493876"/>
                <a:gd name="connsiteX5273" fmla="*/ 305039 w 560052"/>
                <a:gd name="connsiteY5273" fmla="*/ 1337192 h 1493876"/>
                <a:gd name="connsiteX5274" fmla="*/ 305039 w 560052"/>
                <a:gd name="connsiteY5274" fmla="*/ 1338421 h 1493876"/>
                <a:gd name="connsiteX5275" fmla="*/ 305649 w 560052"/>
                <a:gd name="connsiteY5275" fmla="*/ 1338421 h 1493876"/>
                <a:gd name="connsiteX5276" fmla="*/ 305649 w 560052"/>
                <a:gd name="connsiteY5276" fmla="*/ 1340265 h 1493876"/>
                <a:gd name="connsiteX5277" fmla="*/ 305039 w 560052"/>
                <a:gd name="connsiteY5277" fmla="*/ 1340265 h 1493876"/>
                <a:gd name="connsiteX5278" fmla="*/ 305039 w 560052"/>
                <a:gd name="connsiteY5278" fmla="*/ 1341493 h 1493876"/>
                <a:gd name="connsiteX5279" fmla="*/ 305649 w 560052"/>
                <a:gd name="connsiteY5279" fmla="*/ 1341493 h 1493876"/>
                <a:gd name="connsiteX5280" fmla="*/ 305649 w 560052"/>
                <a:gd name="connsiteY5280" fmla="*/ 1342722 h 1493876"/>
                <a:gd name="connsiteX5281" fmla="*/ 305039 w 560052"/>
                <a:gd name="connsiteY5281" fmla="*/ 1342722 h 1493876"/>
                <a:gd name="connsiteX5282" fmla="*/ 305039 w 560052"/>
                <a:gd name="connsiteY5282" fmla="*/ 1343337 h 1493876"/>
                <a:gd name="connsiteX5283" fmla="*/ 303819 w 560052"/>
                <a:gd name="connsiteY5283" fmla="*/ 1345180 h 1493876"/>
                <a:gd name="connsiteX5284" fmla="*/ 303209 w 560052"/>
                <a:gd name="connsiteY5284" fmla="*/ 1345180 h 1493876"/>
                <a:gd name="connsiteX5285" fmla="*/ 303209 w 560052"/>
                <a:gd name="connsiteY5285" fmla="*/ 1343337 h 1493876"/>
                <a:gd name="connsiteX5286" fmla="*/ 300158 w 560052"/>
                <a:gd name="connsiteY5286" fmla="*/ 1343337 h 1493876"/>
                <a:gd name="connsiteX5287" fmla="*/ 300158 w 560052"/>
                <a:gd name="connsiteY5287" fmla="*/ 1344566 h 1493876"/>
                <a:gd name="connsiteX5288" fmla="*/ 300768 w 560052"/>
                <a:gd name="connsiteY5288" fmla="*/ 1344566 h 1493876"/>
                <a:gd name="connsiteX5289" fmla="*/ 300768 w 560052"/>
                <a:gd name="connsiteY5289" fmla="*/ 1345795 h 1493876"/>
                <a:gd name="connsiteX5290" fmla="*/ 299548 w 560052"/>
                <a:gd name="connsiteY5290" fmla="*/ 1345795 h 1493876"/>
                <a:gd name="connsiteX5291" fmla="*/ 299548 w 560052"/>
                <a:gd name="connsiteY5291" fmla="*/ 1346409 h 1493876"/>
                <a:gd name="connsiteX5292" fmla="*/ 298938 w 560052"/>
                <a:gd name="connsiteY5292" fmla="*/ 1346409 h 1493876"/>
                <a:gd name="connsiteX5293" fmla="*/ 298938 w 560052"/>
                <a:gd name="connsiteY5293" fmla="*/ 1348252 h 1493876"/>
                <a:gd name="connsiteX5294" fmla="*/ 300158 w 560052"/>
                <a:gd name="connsiteY5294" fmla="*/ 1348252 h 1493876"/>
                <a:gd name="connsiteX5295" fmla="*/ 300158 w 560052"/>
                <a:gd name="connsiteY5295" fmla="*/ 1348867 h 1493876"/>
                <a:gd name="connsiteX5296" fmla="*/ 297718 w 560052"/>
                <a:gd name="connsiteY5296" fmla="*/ 1348867 h 1493876"/>
                <a:gd name="connsiteX5297" fmla="*/ 297718 w 560052"/>
                <a:gd name="connsiteY5297" fmla="*/ 1349481 h 1493876"/>
                <a:gd name="connsiteX5298" fmla="*/ 298938 w 560052"/>
                <a:gd name="connsiteY5298" fmla="*/ 1349481 h 1493876"/>
                <a:gd name="connsiteX5299" fmla="*/ 297718 w 560052"/>
                <a:gd name="connsiteY5299" fmla="*/ 1351325 h 1493876"/>
                <a:gd name="connsiteX5300" fmla="*/ 298938 w 560052"/>
                <a:gd name="connsiteY5300" fmla="*/ 1350710 h 1493876"/>
                <a:gd name="connsiteX5301" fmla="*/ 298938 w 560052"/>
                <a:gd name="connsiteY5301" fmla="*/ 1356240 h 1493876"/>
                <a:gd name="connsiteX5302" fmla="*/ 297718 w 560052"/>
                <a:gd name="connsiteY5302" fmla="*/ 1356240 h 1493876"/>
                <a:gd name="connsiteX5303" fmla="*/ 297718 w 560052"/>
                <a:gd name="connsiteY5303" fmla="*/ 1357469 h 1493876"/>
                <a:gd name="connsiteX5304" fmla="*/ 296498 w 560052"/>
                <a:gd name="connsiteY5304" fmla="*/ 1357469 h 1493876"/>
                <a:gd name="connsiteX5305" fmla="*/ 296498 w 560052"/>
                <a:gd name="connsiteY5305" fmla="*/ 1358698 h 1493876"/>
                <a:gd name="connsiteX5306" fmla="*/ 295888 w 560052"/>
                <a:gd name="connsiteY5306" fmla="*/ 1358698 h 1493876"/>
                <a:gd name="connsiteX5307" fmla="*/ 296498 w 560052"/>
                <a:gd name="connsiteY5307" fmla="*/ 1360541 h 1493876"/>
                <a:gd name="connsiteX5308" fmla="*/ 295888 w 560052"/>
                <a:gd name="connsiteY5308" fmla="*/ 1360541 h 1493876"/>
                <a:gd name="connsiteX5309" fmla="*/ 295888 w 560052"/>
                <a:gd name="connsiteY5309" fmla="*/ 1361770 h 1493876"/>
                <a:gd name="connsiteX5310" fmla="*/ 296498 w 560052"/>
                <a:gd name="connsiteY5310" fmla="*/ 1361770 h 1493876"/>
                <a:gd name="connsiteX5311" fmla="*/ 294058 w 560052"/>
                <a:gd name="connsiteY5311" fmla="*/ 1362385 h 1493876"/>
                <a:gd name="connsiteX5312" fmla="*/ 294058 w 560052"/>
                <a:gd name="connsiteY5312" fmla="*/ 1364228 h 1493876"/>
                <a:gd name="connsiteX5313" fmla="*/ 293447 w 560052"/>
                <a:gd name="connsiteY5313" fmla="*/ 1364228 h 1493876"/>
                <a:gd name="connsiteX5314" fmla="*/ 293447 w 560052"/>
                <a:gd name="connsiteY5314" fmla="*/ 1365457 h 1493876"/>
                <a:gd name="connsiteX5315" fmla="*/ 294058 w 560052"/>
                <a:gd name="connsiteY5315" fmla="*/ 1365457 h 1493876"/>
                <a:gd name="connsiteX5316" fmla="*/ 294058 w 560052"/>
                <a:gd name="connsiteY5316" fmla="*/ 1366071 h 1493876"/>
                <a:gd name="connsiteX5317" fmla="*/ 293447 w 560052"/>
                <a:gd name="connsiteY5317" fmla="*/ 1366071 h 1493876"/>
                <a:gd name="connsiteX5318" fmla="*/ 293447 w 560052"/>
                <a:gd name="connsiteY5318" fmla="*/ 1366686 h 1493876"/>
                <a:gd name="connsiteX5319" fmla="*/ 292837 w 560052"/>
                <a:gd name="connsiteY5319" fmla="*/ 1366686 h 1493876"/>
                <a:gd name="connsiteX5320" fmla="*/ 292227 w 560052"/>
                <a:gd name="connsiteY5320" fmla="*/ 1371601 h 1493876"/>
                <a:gd name="connsiteX5321" fmla="*/ 292837 w 560052"/>
                <a:gd name="connsiteY5321" fmla="*/ 1371601 h 1493876"/>
                <a:gd name="connsiteX5322" fmla="*/ 292837 w 560052"/>
                <a:gd name="connsiteY5322" fmla="*/ 1372216 h 1493876"/>
                <a:gd name="connsiteX5323" fmla="*/ 292227 w 560052"/>
                <a:gd name="connsiteY5323" fmla="*/ 1372216 h 1493876"/>
                <a:gd name="connsiteX5324" fmla="*/ 292227 w 560052"/>
                <a:gd name="connsiteY5324" fmla="*/ 1374674 h 1493876"/>
                <a:gd name="connsiteX5325" fmla="*/ 291617 w 560052"/>
                <a:gd name="connsiteY5325" fmla="*/ 1374674 h 1493876"/>
                <a:gd name="connsiteX5326" fmla="*/ 291617 w 560052"/>
                <a:gd name="connsiteY5326" fmla="*/ 1375902 h 1493876"/>
                <a:gd name="connsiteX5327" fmla="*/ 292227 w 560052"/>
                <a:gd name="connsiteY5327" fmla="*/ 1375902 h 1493876"/>
                <a:gd name="connsiteX5328" fmla="*/ 292227 w 560052"/>
                <a:gd name="connsiteY5328" fmla="*/ 1376517 h 1493876"/>
                <a:gd name="connsiteX5329" fmla="*/ 291617 w 560052"/>
                <a:gd name="connsiteY5329" fmla="*/ 1376517 h 1493876"/>
                <a:gd name="connsiteX5330" fmla="*/ 291617 w 560052"/>
                <a:gd name="connsiteY5330" fmla="*/ 1380204 h 1493876"/>
                <a:gd name="connsiteX5331" fmla="*/ 291007 w 560052"/>
                <a:gd name="connsiteY5331" fmla="*/ 1380204 h 1493876"/>
                <a:gd name="connsiteX5332" fmla="*/ 291007 w 560052"/>
                <a:gd name="connsiteY5332" fmla="*/ 1381432 h 1493876"/>
                <a:gd name="connsiteX5333" fmla="*/ 291617 w 560052"/>
                <a:gd name="connsiteY5333" fmla="*/ 1381432 h 1493876"/>
                <a:gd name="connsiteX5334" fmla="*/ 291617 w 560052"/>
                <a:gd name="connsiteY5334" fmla="*/ 1382047 h 1493876"/>
                <a:gd name="connsiteX5335" fmla="*/ 291007 w 560052"/>
                <a:gd name="connsiteY5335" fmla="*/ 1382047 h 1493876"/>
                <a:gd name="connsiteX5336" fmla="*/ 291007 w 560052"/>
                <a:gd name="connsiteY5336" fmla="*/ 1382661 h 1493876"/>
                <a:gd name="connsiteX5337" fmla="*/ 291617 w 560052"/>
                <a:gd name="connsiteY5337" fmla="*/ 1382661 h 1493876"/>
                <a:gd name="connsiteX5338" fmla="*/ 291617 w 560052"/>
                <a:gd name="connsiteY5338" fmla="*/ 1383890 h 1493876"/>
                <a:gd name="connsiteX5339" fmla="*/ 289787 w 560052"/>
                <a:gd name="connsiteY5339" fmla="*/ 1384505 h 1493876"/>
                <a:gd name="connsiteX5340" fmla="*/ 291007 w 560052"/>
                <a:gd name="connsiteY5340" fmla="*/ 1384505 h 1493876"/>
                <a:gd name="connsiteX5341" fmla="*/ 289787 w 560052"/>
                <a:gd name="connsiteY5341" fmla="*/ 1385734 h 1493876"/>
                <a:gd name="connsiteX5342" fmla="*/ 291007 w 560052"/>
                <a:gd name="connsiteY5342" fmla="*/ 1385734 h 1493876"/>
                <a:gd name="connsiteX5343" fmla="*/ 289787 w 560052"/>
                <a:gd name="connsiteY5343" fmla="*/ 1388191 h 1493876"/>
                <a:gd name="connsiteX5344" fmla="*/ 289177 w 560052"/>
                <a:gd name="connsiteY5344" fmla="*/ 1388191 h 1493876"/>
                <a:gd name="connsiteX5345" fmla="*/ 289177 w 560052"/>
                <a:gd name="connsiteY5345" fmla="*/ 1390035 h 1493876"/>
                <a:gd name="connsiteX5346" fmla="*/ 288567 w 560052"/>
                <a:gd name="connsiteY5346" fmla="*/ 1390035 h 1493876"/>
                <a:gd name="connsiteX5347" fmla="*/ 288567 w 560052"/>
                <a:gd name="connsiteY5347" fmla="*/ 1393107 h 1493876"/>
                <a:gd name="connsiteX5348" fmla="*/ 286127 w 560052"/>
                <a:gd name="connsiteY5348" fmla="*/ 1393107 h 1493876"/>
                <a:gd name="connsiteX5349" fmla="*/ 286127 w 560052"/>
                <a:gd name="connsiteY5349" fmla="*/ 1393721 h 1493876"/>
                <a:gd name="connsiteX5350" fmla="*/ 285516 w 560052"/>
                <a:gd name="connsiteY5350" fmla="*/ 1393721 h 1493876"/>
                <a:gd name="connsiteX5351" fmla="*/ 285516 w 560052"/>
                <a:gd name="connsiteY5351" fmla="*/ 1394336 h 1493876"/>
                <a:gd name="connsiteX5352" fmla="*/ 286127 w 560052"/>
                <a:gd name="connsiteY5352" fmla="*/ 1394336 h 1493876"/>
                <a:gd name="connsiteX5353" fmla="*/ 286127 w 560052"/>
                <a:gd name="connsiteY5353" fmla="*/ 1395565 h 1493876"/>
                <a:gd name="connsiteX5354" fmla="*/ 285516 w 560052"/>
                <a:gd name="connsiteY5354" fmla="*/ 1395565 h 1493876"/>
                <a:gd name="connsiteX5355" fmla="*/ 285516 w 560052"/>
                <a:gd name="connsiteY5355" fmla="*/ 1396794 h 1493876"/>
                <a:gd name="connsiteX5356" fmla="*/ 284906 w 560052"/>
                <a:gd name="connsiteY5356" fmla="*/ 1396794 h 1493876"/>
                <a:gd name="connsiteX5357" fmla="*/ 284906 w 560052"/>
                <a:gd name="connsiteY5357" fmla="*/ 1397408 h 1493876"/>
                <a:gd name="connsiteX5358" fmla="*/ 284296 w 560052"/>
                <a:gd name="connsiteY5358" fmla="*/ 1397408 h 1493876"/>
                <a:gd name="connsiteX5359" fmla="*/ 284296 w 560052"/>
                <a:gd name="connsiteY5359" fmla="*/ 1398023 h 1493876"/>
                <a:gd name="connsiteX5360" fmla="*/ 283686 w 560052"/>
                <a:gd name="connsiteY5360" fmla="*/ 1398023 h 1493876"/>
                <a:gd name="connsiteX5361" fmla="*/ 283686 w 560052"/>
                <a:gd name="connsiteY5361" fmla="*/ 1399866 h 1493876"/>
                <a:gd name="connsiteX5362" fmla="*/ 282466 w 560052"/>
                <a:gd name="connsiteY5362" fmla="*/ 1399866 h 1493876"/>
                <a:gd name="connsiteX5363" fmla="*/ 282466 w 560052"/>
                <a:gd name="connsiteY5363" fmla="*/ 1403553 h 1493876"/>
                <a:gd name="connsiteX5364" fmla="*/ 281856 w 560052"/>
                <a:gd name="connsiteY5364" fmla="*/ 1403553 h 1493876"/>
                <a:gd name="connsiteX5365" fmla="*/ 281856 w 560052"/>
                <a:gd name="connsiteY5365" fmla="*/ 1404781 h 1493876"/>
                <a:gd name="connsiteX5366" fmla="*/ 281246 w 560052"/>
                <a:gd name="connsiteY5366" fmla="*/ 1404781 h 1493876"/>
                <a:gd name="connsiteX5367" fmla="*/ 281246 w 560052"/>
                <a:gd name="connsiteY5367" fmla="*/ 1405396 h 1493876"/>
                <a:gd name="connsiteX5368" fmla="*/ 280636 w 560052"/>
                <a:gd name="connsiteY5368" fmla="*/ 1405396 h 1493876"/>
                <a:gd name="connsiteX5369" fmla="*/ 280636 w 560052"/>
                <a:gd name="connsiteY5369" fmla="*/ 1407239 h 1493876"/>
                <a:gd name="connsiteX5370" fmla="*/ 280026 w 560052"/>
                <a:gd name="connsiteY5370" fmla="*/ 1407239 h 1493876"/>
                <a:gd name="connsiteX5371" fmla="*/ 280026 w 560052"/>
                <a:gd name="connsiteY5371" fmla="*/ 1405396 h 1493876"/>
                <a:gd name="connsiteX5372" fmla="*/ 279416 w 560052"/>
                <a:gd name="connsiteY5372" fmla="*/ 1405396 h 1493876"/>
                <a:gd name="connsiteX5373" fmla="*/ 279416 w 560052"/>
                <a:gd name="connsiteY5373" fmla="*/ 1404167 h 1493876"/>
                <a:gd name="connsiteX5374" fmla="*/ 277585 w 560052"/>
                <a:gd name="connsiteY5374" fmla="*/ 1404167 h 1493876"/>
                <a:gd name="connsiteX5375" fmla="*/ 277585 w 560052"/>
                <a:gd name="connsiteY5375" fmla="*/ 1404781 h 1493876"/>
                <a:gd name="connsiteX5376" fmla="*/ 276365 w 560052"/>
                <a:gd name="connsiteY5376" fmla="*/ 1404167 h 1493876"/>
                <a:gd name="connsiteX5377" fmla="*/ 276365 w 560052"/>
                <a:gd name="connsiteY5377" fmla="*/ 1402938 h 1493876"/>
                <a:gd name="connsiteX5378" fmla="*/ 276975 w 560052"/>
                <a:gd name="connsiteY5378" fmla="*/ 1402938 h 1493876"/>
                <a:gd name="connsiteX5379" fmla="*/ 276975 w 560052"/>
                <a:gd name="connsiteY5379" fmla="*/ 1401095 h 1493876"/>
                <a:gd name="connsiteX5380" fmla="*/ 277585 w 560052"/>
                <a:gd name="connsiteY5380" fmla="*/ 1401095 h 1493876"/>
                <a:gd name="connsiteX5381" fmla="*/ 277585 w 560052"/>
                <a:gd name="connsiteY5381" fmla="*/ 1399251 h 1493876"/>
                <a:gd name="connsiteX5382" fmla="*/ 278196 w 560052"/>
                <a:gd name="connsiteY5382" fmla="*/ 1399866 h 1493876"/>
                <a:gd name="connsiteX5383" fmla="*/ 278196 w 560052"/>
                <a:gd name="connsiteY5383" fmla="*/ 1397408 h 1493876"/>
                <a:gd name="connsiteX5384" fmla="*/ 279416 w 560052"/>
                <a:gd name="connsiteY5384" fmla="*/ 1397408 h 1493876"/>
                <a:gd name="connsiteX5385" fmla="*/ 279416 w 560052"/>
                <a:gd name="connsiteY5385" fmla="*/ 1396794 h 1493876"/>
                <a:gd name="connsiteX5386" fmla="*/ 277585 w 560052"/>
                <a:gd name="connsiteY5386" fmla="*/ 1396794 h 1493876"/>
                <a:gd name="connsiteX5387" fmla="*/ 277585 w 560052"/>
                <a:gd name="connsiteY5387" fmla="*/ 1397408 h 1493876"/>
                <a:gd name="connsiteX5388" fmla="*/ 276975 w 560052"/>
                <a:gd name="connsiteY5388" fmla="*/ 1397408 h 1493876"/>
                <a:gd name="connsiteX5389" fmla="*/ 276975 w 560052"/>
                <a:gd name="connsiteY5389" fmla="*/ 1399866 h 1493876"/>
                <a:gd name="connsiteX5390" fmla="*/ 274535 w 560052"/>
                <a:gd name="connsiteY5390" fmla="*/ 1399866 h 1493876"/>
                <a:gd name="connsiteX5391" fmla="*/ 274535 w 560052"/>
                <a:gd name="connsiteY5391" fmla="*/ 1400480 h 1493876"/>
                <a:gd name="connsiteX5392" fmla="*/ 273925 w 560052"/>
                <a:gd name="connsiteY5392" fmla="*/ 1400480 h 1493876"/>
                <a:gd name="connsiteX5393" fmla="*/ 273925 w 560052"/>
                <a:gd name="connsiteY5393" fmla="*/ 1399251 h 1493876"/>
                <a:gd name="connsiteX5394" fmla="*/ 274535 w 560052"/>
                <a:gd name="connsiteY5394" fmla="*/ 1399251 h 1493876"/>
                <a:gd name="connsiteX5395" fmla="*/ 274535 w 560052"/>
                <a:gd name="connsiteY5395" fmla="*/ 1398023 h 1493876"/>
                <a:gd name="connsiteX5396" fmla="*/ 273925 w 560052"/>
                <a:gd name="connsiteY5396" fmla="*/ 1398023 h 1493876"/>
                <a:gd name="connsiteX5397" fmla="*/ 273925 w 560052"/>
                <a:gd name="connsiteY5397" fmla="*/ 1399251 h 1493876"/>
                <a:gd name="connsiteX5398" fmla="*/ 273315 w 560052"/>
                <a:gd name="connsiteY5398" fmla="*/ 1399251 h 1493876"/>
                <a:gd name="connsiteX5399" fmla="*/ 273315 w 560052"/>
                <a:gd name="connsiteY5399" fmla="*/ 1398023 h 1493876"/>
                <a:gd name="connsiteX5400" fmla="*/ 272705 w 560052"/>
                <a:gd name="connsiteY5400" fmla="*/ 1398023 h 1493876"/>
                <a:gd name="connsiteX5401" fmla="*/ 272705 w 560052"/>
                <a:gd name="connsiteY5401" fmla="*/ 1396794 h 1493876"/>
                <a:gd name="connsiteX5402" fmla="*/ 272095 w 560052"/>
                <a:gd name="connsiteY5402" fmla="*/ 1396794 h 1493876"/>
                <a:gd name="connsiteX5403" fmla="*/ 272095 w 560052"/>
                <a:gd name="connsiteY5403" fmla="*/ 1398023 h 1493876"/>
                <a:gd name="connsiteX5404" fmla="*/ 270875 w 560052"/>
                <a:gd name="connsiteY5404" fmla="*/ 1398023 h 1493876"/>
                <a:gd name="connsiteX5405" fmla="*/ 270875 w 560052"/>
                <a:gd name="connsiteY5405" fmla="*/ 1399251 h 1493876"/>
                <a:gd name="connsiteX5406" fmla="*/ 269654 w 560052"/>
                <a:gd name="connsiteY5406" fmla="*/ 1399251 h 1493876"/>
                <a:gd name="connsiteX5407" fmla="*/ 269654 w 560052"/>
                <a:gd name="connsiteY5407" fmla="*/ 1398023 h 1493876"/>
                <a:gd name="connsiteX5408" fmla="*/ 269044 w 560052"/>
                <a:gd name="connsiteY5408" fmla="*/ 1398023 h 1493876"/>
                <a:gd name="connsiteX5409" fmla="*/ 269044 w 560052"/>
                <a:gd name="connsiteY5409" fmla="*/ 1399251 h 1493876"/>
                <a:gd name="connsiteX5410" fmla="*/ 268434 w 560052"/>
                <a:gd name="connsiteY5410" fmla="*/ 1398023 h 1493876"/>
                <a:gd name="connsiteX5411" fmla="*/ 268434 w 560052"/>
                <a:gd name="connsiteY5411" fmla="*/ 1399251 h 1493876"/>
                <a:gd name="connsiteX5412" fmla="*/ 267824 w 560052"/>
                <a:gd name="connsiteY5412" fmla="*/ 1399251 h 1493876"/>
                <a:gd name="connsiteX5413" fmla="*/ 267824 w 560052"/>
                <a:gd name="connsiteY5413" fmla="*/ 1398023 h 1493876"/>
                <a:gd name="connsiteX5414" fmla="*/ 266604 w 560052"/>
                <a:gd name="connsiteY5414" fmla="*/ 1398023 h 1493876"/>
                <a:gd name="connsiteX5415" fmla="*/ 266604 w 560052"/>
                <a:gd name="connsiteY5415" fmla="*/ 1397408 h 1493876"/>
                <a:gd name="connsiteX5416" fmla="*/ 267824 w 560052"/>
                <a:gd name="connsiteY5416" fmla="*/ 1397408 h 1493876"/>
                <a:gd name="connsiteX5417" fmla="*/ 267824 w 560052"/>
                <a:gd name="connsiteY5417" fmla="*/ 1396794 h 1493876"/>
                <a:gd name="connsiteX5418" fmla="*/ 268434 w 560052"/>
                <a:gd name="connsiteY5418" fmla="*/ 1396794 h 1493876"/>
                <a:gd name="connsiteX5419" fmla="*/ 268434 w 560052"/>
                <a:gd name="connsiteY5419" fmla="*/ 1397408 h 1493876"/>
                <a:gd name="connsiteX5420" fmla="*/ 269044 w 560052"/>
                <a:gd name="connsiteY5420" fmla="*/ 1397408 h 1493876"/>
                <a:gd name="connsiteX5421" fmla="*/ 269044 w 560052"/>
                <a:gd name="connsiteY5421" fmla="*/ 1396794 h 1493876"/>
                <a:gd name="connsiteX5422" fmla="*/ 269654 w 560052"/>
                <a:gd name="connsiteY5422" fmla="*/ 1396794 h 1493876"/>
                <a:gd name="connsiteX5423" fmla="*/ 269654 w 560052"/>
                <a:gd name="connsiteY5423" fmla="*/ 1397408 h 1493876"/>
                <a:gd name="connsiteX5424" fmla="*/ 270265 w 560052"/>
                <a:gd name="connsiteY5424" fmla="*/ 1397408 h 1493876"/>
                <a:gd name="connsiteX5425" fmla="*/ 270265 w 560052"/>
                <a:gd name="connsiteY5425" fmla="*/ 1396794 h 1493876"/>
                <a:gd name="connsiteX5426" fmla="*/ 270875 w 560052"/>
                <a:gd name="connsiteY5426" fmla="*/ 1396794 h 1493876"/>
                <a:gd name="connsiteX5427" fmla="*/ 270875 w 560052"/>
                <a:gd name="connsiteY5427" fmla="*/ 1396179 h 1493876"/>
                <a:gd name="connsiteX5428" fmla="*/ 270265 w 560052"/>
                <a:gd name="connsiteY5428" fmla="*/ 1396179 h 1493876"/>
                <a:gd name="connsiteX5429" fmla="*/ 270265 w 560052"/>
                <a:gd name="connsiteY5429" fmla="*/ 1396794 h 1493876"/>
                <a:gd name="connsiteX5430" fmla="*/ 269654 w 560052"/>
                <a:gd name="connsiteY5430" fmla="*/ 1396794 h 1493876"/>
                <a:gd name="connsiteX5431" fmla="*/ 269654 w 560052"/>
                <a:gd name="connsiteY5431" fmla="*/ 1396179 h 1493876"/>
                <a:gd name="connsiteX5432" fmla="*/ 269044 w 560052"/>
                <a:gd name="connsiteY5432" fmla="*/ 1396179 h 1493876"/>
                <a:gd name="connsiteX5433" fmla="*/ 269044 w 560052"/>
                <a:gd name="connsiteY5433" fmla="*/ 1396794 h 1493876"/>
                <a:gd name="connsiteX5434" fmla="*/ 268434 w 560052"/>
                <a:gd name="connsiteY5434" fmla="*/ 1396794 h 1493876"/>
                <a:gd name="connsiteX5435" fmla="*/ 268434 w 560052"/>
                <a:gd name="connsiteY5435" fmla="*/ 1395565 h 1493876"/>
                <a:gd name="connsiteX5436" fmla="*/ 267824 w 560052"/>
                <a:gd name="connsiteY5436" fmla="*/ 1395565 h 1493876"/>
                <a:gd name="connsiteX5437" fmla="*/ 267824 w 560052"/>
                <a:gd name="connsiteY5437" fmla="*/ 1396794 h 1493876"/>
                <a:gd name="connsiteX5438" fmla="*/ 266604 w 560052"/>
                <a:gd name="connsiteY5438" fmla="*/ 1396794 h 1493876"/>
                <a:gd name="connsiteX5439" fmla="*/ 266604 w 560052"/>
                <a:gd name="connsiteY5439" fmla="*/ 1397408 h 1493876"/>
                <a:gd name="connsiteX5440" fmla="*/ 265384 w 560052"/>
                <a:gd name="connsiteY5440" fmla="*/ 1398023 h 1493876"/>
                <a:gd name="connsiteX5441" fmla="*/ 265994 w 560052"/>
                <a:gd name="connsiteY5441" fmla="*/ 1398023 h 1493876"/>
                <a:gd name="connsiteX5442" fmla="*/ 265994 w 560052"/>
                <a:gd name="connsiteY5442" fmla="*/ 1399251 h 1493876"/>
                <a:gd name="connsiteX5443" fmla="*/ 265384 w 560052"/>
                <a:gd name="connsiteY5443" fmla="*/ 1399251 h 1493876"/>
                <a:gd name="connsiteX5444" fmla="*/ 265384 w 560052"/>
                <a:gd name="connsiteY5444" fmla="*/ 1399866 h 1493876"/>
                <a:gd name="connsiteX5445" fmla="*/ 264164 w 560052"/>
                <a:gd name="connsiteY5445" fmla="*/ 1399866 h 1493876"/>
                <a:gd name="connsiteX5446" fmla="*/ 264164 w 560052"/>
                <a:gd name="connsiteY5446" fmla="*/ 1399251 h 1493876"/>
                <a:gd name="connsiteX5447" fmla="*/ 264774 w 560052"/>
                <a:gd name="connsiteY5447" fmla="*/ 1399251 h 1493876"/>
                <a:gd name="connsiteX5448" fmla="*/ 264774 w 560052"/>
                <a:gd name="connsiteY5448" fmla="*/ 1398023 h 1493876"/>
                <a:gd name="connsiteX5449" fmla="*/ 264164 w 560052"/>
                <a:gd name="connsiteY5449" fmla="*/ 1398023 h 1493876"/>
                <a:gd name="connsiteX5450" fmla="*/ 264164 w 560052"/>
                <a:gd name="connsiteY5450" fmla="*/ 1399251 h 1493876"/>
                <a:gd name="connsiteX5451" fmla="*/ 262944 w 560052"/>
                <a:gd name="connsiteY5451" fmla="*/ 1399251 h 1493876"/>
                <a:gd name="connsiteX5452" fmla="*/ 262944 w 560052"/>
                <a:gd name="connsiteY5452" fmla="*/ 1397408 h 1493876"/>
                <a:gd name="connsiteX5453" fmla="*/ 264164 w 560052"/>
                <a:gd name="connsiteY5453" fmla="*/ 1397408 h 1493876"/>
                <a:gd name="connsiteX5454" fmla="*/ 264164 w 560052"/>
                <a:gd name="connsiteY5454" fmla="*/ 1396794 h 1493876"/>
                <a:gd name="connsiteX5455" fmla="*/ 264774 w 560052"/>
                <a:gd name="connsiteY5455" fmla="*/ 1396794 h 1493876"/>
                <a:gd name="connsiteX5456" fmla="*/ 264774 w 560052"/>
                <a:gd name="connsiteY5456" fmla="*/ 1395565 h 1493876"/>
                <a:gd name="connsiteX5457" fmla="*/ 265384 w 560052"/>
                <a:gd name="connsiteY5457" fmla="*/ 1395565 h 1493876"/>
                <a:gd name="connsiteX5458" fmla="*/ 265384 w 560052"/>
                <a:gd name="connsiteY5458" fmla="*/ 1396179 h 1493876"/>
                <a:gd name="connsiteX5459" fmla="*/ 265994 w 560052"/>
                <a:gd name="connsiteY5459" fmla="*/ 1396179 h 1493876"/>
                <a:gd name="connsiteX5460" fmla="*/ 265994 w 560052"/>
                <a:gd name="connsiteY5460" fmla="*/ 1395565 h 1493876"/>
                <a:gd name="connsiteX5461" fmla="*/ 265384 w 560052"/>
                <a:gd name="connsiteY5461" fmla="*/ 1395565 h 1493876"/>
                <a:gd name="connsiteX5462" fmla="*/ 265384 w 560052"/>
                <a:gd name="connsiteY5462" fmla="*/ 1393721 h 1493876"/>
                <a:gd name="connsiteX5463" fmla="*/ 264774 w 560052"/>
                <a:gd name="connsiteY5463" fmla="*/ 1393721 h 1493876"/>
                <a:gd name="connsiteX5464" fmla="*/ 264774 w 560052"/>
                <a:gd name="connsiteY5464" fmla="*/ 1395565 h 1493876"/>
                <a:gd name="connsiteX5465" fmla="*/ 264164 w 560052"/>
                <a:gd name="connsiteY5465" fmla="*/ 1395565 h 1493876"/>
                <a:gd name="connsiteX5466" fmla="*/ 264164 w 560052"/>
                <a:gd name="connsiteY5466" fmla="*/ 1396179 h 1493876"/>
                <a:gd name="connsiteX5467" fmla="*/ 261723 w 560052"/>
                <a:gd name="connsiteY5467" fmla="*/ 1396179 h 1493876"/>
                <a:gd name="connsiteX5468" fmla="*/ 261723 w 560052"/>
                <a:gd name="connsiteY5468" fmla="*/ 1397408 h 1493876"/>
                <a:gd name="connsiteX5469" fmla="*/ 261113 w 560052"/>
                <a:gd name="connsiteY5469" fmla="*/ 1397408 h 1493876"/>
                <a:gd name="connsiteX5470" fmla="*/ 261113 w 560052"/>
                <a:gd name="connsiteY5470" fmla="*/ 1398023 h 1493876"/>
                <a:gd name="connsiteX5471" fmla="*/ 261723 w 560052"/>
                <a:gd name="connsiteY5471" fmla="*/ 1398023 h 1493876"/>
                <a:gd name="connsiteX5472" fmla="*/ 261723 w 560052"/>
                <a:gd name="connsiteY5472" fmla="*/ 1399251 h 1493876"/>
                <a:gd name="connsiteX5473" fmla="*/ 260503 w 560052"/>
                <a:gd name="connsiteY5473" fmla="*/ 1399251 h 1493876"/>
                <a:gd name="connsiteX5474" fmla="*/ 260503 w 560052"/>
                <a:gd name="connsiteY5474" fmla="*/ 1398023 h 1493876"/>
                <a:gd name="connsiteX5475" fmla="*/ 259893 w 560052"/>
                <a:gd name="connsiteY5475" fmla="*/ 1398023 h 1493876"/>
                <a:gd name="connsiteX5476" fmla="*/ 259893 w 560052"/>
                <a:gd name="connsiteY5476" fmla="*/ 1399251 h 1493876"/>
                <a:gd name="connsiteX5477" fmla="*/ 258673 w 560052"/>
                <a:gd name="connsiteY5477" fmla="*/ 1399251 h 1493876"/>
                <a:gd name="connsiteX5478" fmla="*/ 258673 w 560052"/>
                <a:gd name="connsiteY5478" fmla="*/ 1399866 h 1493876"/>
                <a:gd name="connsiteX5479" fmla="*/ 259893 w 560052"/>
                <a:gd name="connsiteY5479" fmla="*/ 1399866 h 1493876"/>
                <a:gd name="connsiteX5480" fmla="*/ 258673 w 560052"/>
                <a:gd name="connsiteY5480" fmla="*/ 1400480 h 1493876"/>
                <a:gd name="connsiteX5481" fmla="*/ 259893 w 560052"/>
                <a:gd name="connsiteY5481" fmla="*/ 1400480 h 1493876"/>
                <a:gd name="connsiteX5482" fmla="*/ 259893 w 560052"/>
                <a:gd name="connsiteY5482" fmla="*/ 1401095 h 1493876"/>
                <a:gd name="connsiteX5483" fmla="*/ 258063 w 560052"/>
                <a:gd name="connsiteY5483" fmla="*/ 1401095 h 1493876"/>
                <a:gd name="connsiteX5484" fmla="*/ 257453 w 560052"/>
                <a:gd name="connsiteY5484" fmla="*/ 1399866 h 1493876"/>
                <a:gd name="connsiteX5485" fmla="*/ 258063 w 560052"/>
                <a:gd name="connsiteY5485" fmla="*/ 1399866 h 1493876"/>
                <a:gd name="connsiteX5486" fmla="*/ 258063 w 560052"/>
                <a:gd name="connsiteY5486" fmla="*/ 1399251 h 1493876"/>
                <a:gd name="connsiteX5487" fmla="*/ 257453 w 560052"/>
                <a:gd name="connsiteY5487" fmla="*/ 1399251 h 1493876"/>
                <a:gd name="connsiteX5488" fmla="*/ 257453 w 560052"/>
                <a:gd name="connsiteY5488" fmla="*/ 1398023 h 1493876"/>
                <a:gd name="connsiteX5489" fmla="*/ 256233 w 560052"/>
                <a:gd name="connsiteY5489" fmla="*/ 1398023 h 1493876"/>
                <a:gd name="connsiteX5490" fmla="*/ 256233 w 560052"/>
                <a:gd name="connsiteY5490" fmla="*/ 1399251 h 1493876"/>
                <a:gd name="connsiteX5491" fmla="*/ 255013 w 560052"/>
                <a:gd name="connsiteY5491" fmla="*/ 1399251 h 1493876"/>
                <a:gd name="connsiteX5492" fmla="*/ 255013 w 560052"/>
                <a:gd name="connsiteY5492" fmla="*/ 1398023 h 1493876"/>
                <a:gd name="connsiteX5493" fmla="*/ 254402 w 560052"/>
                <a:gd name="connsiteY5493" fmla="*/ 1398023 h 1493876"/>
                <a:gd name="connsiteX5494" fmla="*/ 254402 w 560052"/>
                <a:gd name="connsiteY5494" fmla="*/ 1397408 h 1493876"/>
                <a:gd name="connsiteX5495" fmla="*/ 253792 w 560052"/>
                <a:gd name="connsiteY5495" fmla="*/ 1397408 h 1493876"/>
                <a:gd name="connsiteX5496" fmla="*/ 253792 w 560052"/>
                <a:gd name="connsiteY5496" fmla="*/ 1398023 h 1493876"/>
                <a:gd name="connsiteX5497" fmla="*/ 253182 w 560052"/>
                <a:gd name="connsiteY5497" fmla="*/ 1398023 h 1493876"/>
                <a:gd name="connsiteX5498" fmla="*/ 253182 w 560052"/>
                <a:gd name="connsiteY5498" fmla="*/ 1399251 h 1493876"/>
                <a:gd name="connsiteX5499" fmla="*/ 252572 w 560052"/>
                <a:gd name="connsiteY5499" fmla="*/ 1399251 h 1493876"/>
                <a:gd name="connsiteX5500" fmla="*/ 252572 w 560052"/>
                <a:gd name="connsiteY5500" fmla="*/ 1399866 h 1493876"/>
                <a:gd name="connsiteX5501" fmla="*/ 253182 w 560052"/>
                <a:gd name="connsiteY5501" fmla="*/ 1399866 h 1493876"/>
                <a:gd name="connsiteX5502" fmla="*/ 252572 w 560052"/>
                <a:gd name="connsiteY5502" fmla="*/ 1404167 h 1493876"/>
                <a:gd name="connsiteX5503" fmla="*/ 251352 w 560052"/>
                <a:gd name="connsiteY5503" fmla="*/ 1404167 h 1493876"/>
                <a:gd name="connsiteX5504" fmla="*/ 251352 w 560052"/>
                <a:gd name="connsiteY5504" fmla="*/ 1404781 h 1493876"/>
                <a:gd name="connsiteX5505" fmla="*/ 250742 w 560052"/>
                <a:gd name="connsiteY5505" fmla="*/ 1404781 h 1493876"/>
                <a:gd name="connsiteX5506" fmla="*/ 250742 w 560052"/>
                <a:gd name="connsiteY5506" fmla="*/ 1403553 h 1493876"/>
                <a:gd name="connsiteX5507" fmla="*/ 250132 w 560052"/>
                <a:gd name="connsiteY5507" fmla="*/ 1403553 h 1493876"/>
                <a:gd name="connsiteX5508" fmla="*/ 250132 w 560052"/>
                <a:gd name="connsiteY5508" fmla="*/ 1404167 h 1493876"/>
                <a:gd name="connsiteX5509" fmla="*/ 248302 w 560052"/>
                <a:gd name="connsiteY5509" fmla="*/ 1404167 h 1493876"/>
                <a:gd name="connsiteX5510" fmla="*/ 248302 w 560052"/>
                <a:gd name="connsiteY5510" fmla="*/ 1402938 h 1493876"/>
                <a:gd name="connsiteX5511" fmla="*/ 247082 w 560052"/>
                <a:gd name="connsiteY5511" fmla="*/ 1402938 h 1493876"/>
                <a:gd name="connsiteX5512" fmla="*/ 247082 w 560052"/>
                <a:gd name="connsiteY5512" fmla="*/ 1401709 h 1493876"/>
                <a:gd name="connsiteX5513" fmla="*/ 248302 w 560052"/>
                <a:gd name="connsiteY5513" fmla="*/ 1401709 h 1493876"/>
                <a:gd name="connsiteX5514" fmla="*/ 248302 w 560052"/>
                <a:gd name="connsiteY5514" fmla="*/ 1401095 h 1493876"/>
                <a:gd name="connsiteX5515" fmla="*/ 249522 w 560052"/>
                <a:gd name="connsiteY5515" fmla="*/ 1401095 h 1493876"/>
                <a:gd name="connsiteX5516" fmla="*/ 249522 w 560052"/>
                <a:gd name="connsiteY5516" fmla="*/ 1400480 h 1493876"/>
                <a:gd name="connsiteX5517" fmla="*/ 248912 w 560052"/>
                <a:gd name="connsiteY5517" fmla="*/ 1400480 h 1493876"/>
                <a:gd name="connsiteX5518" fmla="*/ 248912 w 560052"/>
                <a:gd name="connsiteY5518" fmla="*/ 1398023 h 1493876"/>
                <a:gd name="connsiteX5519" fmla="*/ 248302 w 560052"/>
                <a:gd name="connsiteY5519" fmla="*/ 1398023 h 1493876"/>
                <a:gd name="connsiteX5520" fmla="*/ 248302 w 560052"/>
                <a:gd name="connsiteY5520" fmla="*/ 1399251 h 1493876"/>
                <a:gd name="connsiteX5521" fmla="*/ 246471 w 560052"/>
                <a:gd name="connsiteY5521" fmla="*/ 1399251 h 1493876"/>
                <a:gd name="connsiteX5522" fmla="*/ 246471 w 560052"/>
                <a:gd name="connsiteY5522" fmla="*/ 1398023 h 1493876"/>
                <a:gd name="connsiteX5523" fmla="*/ 245861 w 560052"/>
                <a:gd name="connsiteY5523" fmla="*/ 1398023 h 1493876"/>
                <a:gd name="connsiteX5524" fmla="*/ 245861 w 560052"/>
                <a:gd name="connsiteY5524" fmla="*/ 1399866 h 1493876"/>
                <a:gd name="connsiteX5525" fmla="*/ 246471 w 560052"/>
                <a:gd name="connsiteY5525" fmla="*/ 1399866 h 1493876"/>
                <a:gd name="connsiteX5526" fmla="*/ 246471 w 560052"/>
                <a:gd name="connsiteY5526" fmla="*/ 1400480 h 1493876"/>
                <a:gd name="connsiteX5527" fmla="*/ 245861 w 560052"/>
                <a:gd name="connsiteY5527" fmla="*/ 1400480 h 1493876"/>
                <a:gd name="connsiteX5528" fmla="*/ 245861 w 560052"/>
                <a:gd name="connsiteY5528" fmla="*/ 1401095 h 1493876"/>
                <a:gd name="connsiteX5529" fmla="*/ 245251 w 560052"/>
                <a:gd name="connsiteY5529" fmla="*/ 1401095 h 1493876"/>
                <a:gd name="connsiteX5530" fmla="*/ 245251 w 560052"/>
                <a:gd name="connsiteY5530" fmla="*/ 1399866 h 1493876"/>
                <a:gd name="connsiteX5531" fmla="*/ 244641 w 560052"/>
                <a:gd name="connsiteY5531" fmla="*/ 1399866 h 1493876"/>
                <a:gd name="connsiteX5532" fmla="*/ 244641 w 560052"/>
                <a:gd name="connsiteY5532" fmla="*/ 1401095 h 1493876"/>
                <a:gd name="connsiteX5533" fmla="*/ 241591 w 560052"/>
                <a:gd name="connsiteY5533" fmla="*/ 1401095 h 1493876"/>
                <a:gd name="connsiteX5534" fmla="*/ 241591 w 560052"/>
                <a:gd name="connsiteY5534" fmla="*/ 1401709 h 1493876"/>
                <a:gd name="connsiteX5535" fmla="*/ 240981 w 560052"/>
                <a:gd name="connsiteY5535" fmla="*/ 1401709 h 1493876"/>
                <a:gd name="connsiteX5536" fmla="*/ 240981 w 560052"/>
                <a:gd name="connsiteY5536" fmla="*/ 1403553 h 1493876"/>
                <a:gd name="connsiteX5537" fmla="*/ 240371 w 560052"/>
                <a:gd name="connsiteY5537" fmla="*/ 1403553 h 1493876"/>
                <a:gd name="connsiteX5538" fmla="*/ 240371 w 560052"/>
                <a:gd name="connsiteY5538" fmla="*/ 1402938 h 1493876"/>
                <a:gd name="connsiteX5539" fmla="*/ 239151 w 560052"/>
                <a:gd name="connsiteY5539" fmla="*/ 1402938 h 1493876"/>
                <a:gd name="connsiteX5540" fmla="*/ 239151 w 560052"/>
                <a:gd name="connsiteY5540" fmla="*/ 1400480 h 1493876"/>
                <a:gd name="connsiteX5541" fmla="*/ 237930 w 560052"/>
                <a:gd name="connsiteY5541" fmla="*/ 1400480 h 1493876"/>
                <a:gd name="connsiteX5542" fmla="*/ 237930 w 560052"/>
                <a:gd name="connsiteY5542" fmla="*/ 1403553 h 1493876"/>
                <a:gd name="connsiteX5543" fmla="*/ 237320 w 560052"/>
                <a:gd name="connsiteY5543" fmla="*/ 1403553 h 1493876"/>
                <a:gd name="connsiteX5544" fmla="*/ 237320 w 560052"/>
                <a:gd name="connsiteY5544" fmla="*/ 1401709 h 1493876"/>
                <a:gd name="connsiteX5545" fmla="*/ 234270 w 560052"/>
                <a:gd name="connsiteY5545" fmla="*/ 1401709 h 1493876"/>
                <a:gd name="connsiteX5546" fmla="*/ 234270 w 560052"/>
                <a:gd name="connsiteY5546" fmla="*/ 1401095 h 1493876"/>
                <a:gd name="connsiteX5547" fmla="*/ 234880 w 560052"/>
                <a:gd name="connsiteY5547" fmla="*/ 1401095 h 1493876"/>
                <a:gd name="connsiteX5548" fmla="*/ 234880 w 560052"/>
                <a:gd name="connsiteY5548" fmla="*/ 1399866 h 1493876"/>
                <a:gd name="connsiteX5549" fmla="*/ 234270 w 560052"/>
                <a:gd name="connsiteY5549" fmla="*/ 1399866 h 1493876"/>
                <a:gd name="connsiteX5550" fmla="*/ 234270 w 560052"/>
                <a:gd name="connsiteY5550" fmla="*/ 1401095 h 1493876"/>
                <a:gd name="connsiteX5551" fmla="*/ 233660 w 560052"/>
                <a:gd name="connsiteY5551" fmla="*/ 1401095 h 1493876"/>
                <a:gd name="connsiteX5552" fmla="*/ 233050 w 560052"/>
                <a:gd name="connsiteY5552" fmla="*/ 1399251 h 1493876"/>
                <a:gd name="connsiteX5553" fmla="*/ 233660 w 560052"/>
                <a:gd name="connsiteY5553" fmla="*/ 1399251 h 1493876"/>
                <a:gd name="connsiteX5554" fmla="*/ 233660 w 560052"/>
                <a:gd name="connsiteY5554" fmla="*/ 1398023 h 1493876"/>
                <a:gd name="connsiteX5555" fmla="*/ 233050 w 560052"/>
                <a:gd name="connsiteY5555" fmla="*/ 1398023 h 1493876"/>
                <a:gd name="connsiteX5556" fmla="*/ 233050 w 560052"/>
                <a:gd name="connsiteY5556" fmla="*/ 1399251 h 1493876"/>
                <a:gd name="connsiteX5557" fmla="*/ 233050 w 560052"/>
                <a:gd name="connsiteY5557" fmla="*/ 1399866 h 1493876"/>
                <a:gd name="connsiteX5558" fmla="*/ 231830 w 560052"/>
                <a:gd name="connsiteY5558" fmla="*/ 1399866 h 1493876"/>
                <a:gd name="connsiteX5559" fmla="*/ 231219 w 560052"/>
                <a:gd name="connsiteY5559" fmla="*/ 1398023 h 1493876"/>
                <a:gd name="connsiteX5560" fmla="*/ 231219 w 560052"/>
                <a:gd name="connsiteY5560" fmla="*/ 1399866 h 1493876"/>
                <a:gd name="connsiteX5561" fmla="*/ 230609 w 560052"/>
                <a:gd name="connsiteY5561" fmla="*/ 1399866 h 1493876"/>
                <a:gd name="connsiteX5562" fmla="*/ 230609 w 560052"/>
                <a:gd name="connsiteY5562" fmla="*/ 1400480 h 1493876"/>
                <a:gd name="connsiteX5563" fmla="*/ 231219 w 560052"/>
                <a:gd name="connsiteY5563" fmla="*/ 1400480 h 1493876"/>
                <a:gd name="connsiteX5564" fmla="*/ 231219 w 560052"/>
                <a:gd name="connsiteY5564" fmla="*/ 1401709 h 1493876"/>
                <a:gd name="connsiteX5565" fmla="*/ 230609 w 560052"/>
                <a:gd name="connsiteY5565" fmla="*/ 1401709 h 1493876"/>
                <a:gd name="connsiteX5566" fmla="*/ 230609 w 560052"/>
                <a:gd name="connsiteY5566" fmla="*/ 1401095 h 1493876"/>
                <a:gd name="connsiteX5567" fmla="*/ 229999 w 560052"/>
                <a:gd name="connsiteY5567" fmla="*/ 1401095 h 1493876"/>
                <a:gd name="connsiteX5568" fmla="*/ 229999 w 560052"/>
                <a:gd name="connsiteY5568" fmla="*/ 1400480 h 1493876"/>
                <a:gd name="connsiteX5569" fmla="*/ 229389 w 560052"/>
                <a:gd name="connsiteY5569" fmla="*/ 1400480 h 1493876"/>
                <a:gd name="connsiteX5570" fmla="*/ 229389 w 560052"/>
                <a:gd name="connsiteY5570" fmla="*/ 1401095 h 1493876"/>
                <a:gd name="connsiteX5571" fmla="*/ 228779 w 560052"/>
                <a:gd name="connsiteY5571" fmla="*/ 1401095 h 1493876"/>
                <a:gd name="connsiteX5572" fmla="*/ 228779 w 560052"/>
                <a:gd name="connsiteY5572" fmla="*/ 1402938 h 1493876"/>
                <a:gd name="connsiteX5573" fmla="*/ 227559 w 560052"/>
                <a:gd name="connsiteY5573" fmla="*/ 1402938 h 1493876"/>
                <a:gd name="connsiteX5574" fmla="*/ 227559 w 560052"/>
                <a:gd name="connsiteY5574" fmla="*/ 1401709 h 1493876"/>
                <a:gd name="connsiteX5575" fmla="*/ 226949 w 560052"/>
                <a:gd name="connsiteY5575" fmla="*/ 1401709 h 1493876"/>
                <a:gd name="connsiteX5576" fmla="*/ 226949 w 560052"/>
                <a:gd name="connsiteY5576" fmla="*/ 1402938 h 1493876"/>
                <a:gd name="connsiteX5577" fmla="*/ 225729 w 560052"/>
                <a:gd name="connsiteY5577" fmla="*/ 1402938 h 1493876"/>
                <a:gd name="connsiteX5578" fmla="*/ 225729 w 560052"/>
                <a:gd name="connsiteY5578" fmla="*/ 1401709 h 1493876"/>
                <a:gd name="connsiteX5579" fmla="*/ 225119 w 560052"/>
                <a:gd name="connsiteY5579" fmla="*/ 1401709 h 1493876"/>
                <a:gd name="connsiteX5580" fmla="*/ 225119 w 560052"/>
                <a:gd name="connsiteY5580" fmla="*/ 1403553 h 1493876"/>
                <a:gd name="connsiteX5581" fmla="*/ 223899 w 560052"/>
                <a:gd name="connsiteY5581" fmla="*/ 1403553 h 1493876"/>
                <a:gd name="connsiteX5582" fmla="*/ 223899 w 560052"/>
                <a:gd name="connsiteY5582" fmla="*/ 1402938 h 1493876"/>
                <a:gd name="connsiteX5583" fmla="*/ 222678 w 560052"/>
                <a:gd name="connsiteY5583" fmla="*/ 1402938 h 1493876"/>
                <a:gd name="connsiteX5584" fmla="*/ 222678 w 560052"/>
                <a:gd name="connsiteY5584" fmla="*/ 1403553 h 1493876"/>
                <a:gd name="connsiteX5585" fmla="*/ 222068 w 560052"/>
                <a:gd name="connsiteY5585" fmla="*/ 1403553 h 1493876"/>
                <a:gd name="connsiteX5586" fmla="*/ 222068 w 560052"/>
                <a:gd name="connsiteY5586" fmla="*/ 1404167 h 1493876"/>
                <a:gd name="connsiteX5587" fmla="*/ 222678 w 560052"/>
                <a:gd name="connsiteY5587" fmla="*/ 1404167 h 1493876"/>
                <a:gd name="connsiteX5588" fmla="*/ 222678 w 560052"/>
                <a:gd name="connsiteY5588" fmla="*/ 1404781 h 1493876"/>
                <a:gd name="connsiteX5589" fmla="*/ 221458 w 560052"/>
                <a:gd name="connsiteY5589" fmla="*/ 1404781 h 1493876"/>
                <a:gd name="connsiteX5590" fmla="*/ 221458 w 560052"/>
                <a:gd name="connsiteY5590" fmla="*/ 1402938 h 1493876"/>
                <a:gd name="connsiteX5591" fmla="*/ 220238 w 560052"/>
                <a:gd name="connsiteY5591" fmla="*/ 1402938 h 1493876"/>
                <a:gd name="connsiteX5592" fmla="*/ 220238 w 560052"/>
                <a:gd name="connsiteY5592" fmla="*/ 1403553 h 1493876"/>
                <a:gd name="connsiteX5593" fmla="*/ 219628 w 560052"/>
                <a:gd name="connsiteY5593" fmla="*/ 1402938 h 1493876"/>
                <a:gd name="connsiteX5594" fmla="*/ 219628 w 560052"/>
                <a:gd name="connsiteY5594" fmla="*/ 1403553 h 1493876"/>
                <a:gd name="connsiteX5595" fmla="*/ 217798 w 560052"/>
                <a:gd name="connsiteY5595" fmla="*/ 1403553 h 1493876"/>
                <a:gd name="connsiteX5596" fmla="*/ 217798 w 560052"/>
                <a:gd name="connsiteY5596" fmla="*/ 1402938 h 1493876"/>
                <a:gd name="connsiteX5597" fmla="*/ 217188 w 560052"/>
                <a:gd name="connsiteY5597" fmla="*/ 1402938 h 1493876"/>
                <a:gd name="connsiteX5598" fmla="*/ 217188 w 560052"/>
                <a:gd name="connsiteY5598" fmla="*/ 1404167 h 1493876"/>
                <a:gd name="connsiteX5599" fmla="*/ 215968 w 560052"/>
                <a:gd name="connsiteY5599" fmla="*/ 1404167 h 1493876"/>
                <a:gd name="connsiteX5600" fmla="*/ 215968 w 560052"/>
                <a:gd name="connsiteY5600" fmla="*/ 1403553 h 1493876"/>
                <a:gd name="connsiteX5601" fmla="*/ 215357 w 560052"/>
                <a:gd name="connsiteY5601" fmla="*/ 1403553 h 1493876"/>
                <a:gd name="connsiteX5602" fmla="*/ 215357 w 560052"/>
                <a:gd name="connsiteY5602" fmla="*/ 1402938 h 1493876"/>
                <a:gd name="connsiteX5603" fmla="*/ 214747 w 560052"/>
                <a:gd name="connsiteY5603" fmla="*/ 1402938 h 1493876"/>
                <a:gd name="connsiteX5604" fmla="*/ 214747 w 560052"/>
                <a:gd name="connsiteY5604" fmla="*/ 1403553 h 1493876"/>
                <a:gd name="connsiteX5605" fmla="*/ 214137 w 560052"/>
                <a:gd name="connsiteY5605" fmla="*/ 1403553 h 1493876"/>
                <a:gd name="connsiteX5606" fmla="*/ 214137 w 560052"/>
                <a:gd name="connsiteY5606" fmla="*/ 1402938 h 1493876"/>
                <a:gd name="connsiteX5607" fmla="*/ 212307 w 560052"/>
                <a:gd name="connsiteY5607" fmla="*/ 1402938 h 1493876"/>
                <a:gd name="connsiteX5608" fmla="*/ 212307 w 560052"/>
                <a:gd name="connsiteY5608" fmla="*/ 1403553 h 1493876"/>
                <a:gd name="connsiteX5609" fmla="*/ 211697 w 560052"/>
                <a:gd name="connsiteY5609" fmla="*/ 1403553 h 1493876"/>
                <a:gd name="connsiteX5610" fmla="*/ 211697 w 560052"/>
                <a:gd name="connsiteY5610" fmla="*/ 1406010 h 1493876"/>
                <a:gd name="connsiteX5611" fmla="*/ 212307 w 560052"/>
                <a:gd name="connsiteY5611" fmla="*/ 1406010 h 1493876"/>
                <a:gd name="connsiteX5612" fmla="*/ 212307 w 560052"/>
                <a:gd name="connsiteY5612" fmla="*/ 1407239 h 1493876"/>
                <a:gd name="connsiteX5613" fmla="*/ 213527 w 560052"/>
                <a:gd name="connsiteY5613" fmla="*/ 1407239 h 1493876"/>
                <a:gd name="connsiteX5614" fmla="*/ 213527 w 560052"/>
                <a:gd name="connsiteY5614" fmla="*/ 1408468 h 1493876"/>
                <a:gd name="connsiteX5615" fmla="*/ 214137 w 560052"/>
                <a:gd name="connsiteY5615" fmla="*/ 1408468 h 1493876"/>
                <a:gd name="connsiteX5616" fmla="*/ 214137 w 560052"/>
                <a:gd name="connsiteY5616" fmla="*/ 1409083 h 1493876"/>
                <a:gd name="connsiteX5617" fmla="*/ 214747 w 560052"/>
                <a:gd name="connsiteY5617" fmla="*/ 1409083 h 1493876"/>
                <a:gd name="connsiteX5618" fmla="*/ 214747 w 560052"/>
                <a:gd name="connsiteY5618" fmla="*/ 1409697 h 1493876"/>
                <a:gd name="connsiteX5619" fmla="*/ 215357 w 560052"/>
                <a:gd name="connsiteY5619" fmla="*/ 1409697 h 1493876"/>
                <a:gd name="connsiteX5620" fmla="*/ 215357 w 560052"/>
                <a:gd name="connsiteY5620" fmla="*/ 1412769 h 1493876"/>
                <a:gd name="connsiteX5621" fmla="*/ 215968 w 560052"/>
                <a:gd name="connsiteY5621" fmla="*/ 1412769 h 1493876"/>
                <a:gd name="connsiteX5622" fmla="*/ 215968 w 560052"/>
                <a:gd name="connsiteY5622" fmla="*/ 1413384 h 1493876"/>
                <a:gd name="connsiteX5623" fmla="*/ 217798 w 560052"/>
                <a:gd name="connsiteY5623" fmla="*/ 1413384 h 1493876"/>
                <a:gd name="connsiteX5624" fmla="*/ 217798 w 560052"/>
                <a:gd name="connsiteY5624" fmla="*/ 1415227 h 1493876"/>
                <a:gd name="connsiteX5625" fmla="*/ 218408 w 560052"/>
                <a:gd name="connsiteY5625" fmla="*/ 1415227 h 1493876"/>
                <a:gd name="connsiteX5626" fmla="*/ 218408 w 560052"/>
                <a:gd name="connsiteY5626" fmla="*/ 1415841 h 1493876"/>
                <a:gd name="connsiteX5627" fmla="*/ 219018 w 560052"/>
                <a:gd name="connsiteY5627" fmla="*/ 1415841 h 1493876"/>
                <a:gd name="connsiteX5628" fmla="*/ 219018 w 560052"/>
                <a:gd name="connsiteY5628" fmla="*/ 1416456 h 1493876"/>
                <a:gd name="connsiteX5629" fmla="*/ 218408 w 560052"/>
                <a:gd name="connsiteY5629" fmla="*/ 1416456 h 1493876"/>
                <a:gd name="connsiteX5630" fmla="*/ 217798 w 560052"/>
                <a:gd name="connsiteY5630" fmla="*/ 1418914 h 1493876"/>
                <a:gd name="connsiteX5631" fmla="*/ 217188 w 560052"/>
                <a:gd name="connsiteY5631" fmla="*/ 1418914 h 1493876"/>
                <a:gd name="connsiteX5632" fmla="*/ 217188 w 560052"/>
                <a:gd name="connsiteY5632" fmla="*/ 1419528 h 1493876"/>
                <a:gd name="connsiteX5633" fmla="*/ 215968 w 560052"/>
                <a:gd name="connsiteY5633" fmla="*/ 1419528 h 1493876"/>
                <a:gd name="connsiteX5634" fmla="*/ 215968 w 560052"/>
                <a:gd name="connsiteY5634" fmla="*/ 1420143 h 1493876"/>
                <a:gd name="connsiteX5635" fmla="*/ 215357 w 560052"/>
                <a:gd name="connsiteY5635" fmla="*/ 1420143 h 1493876"/>
                <a:gd name="connsiteX5636" fmla="*/ 215357 w 560052"/>
                <a:gd name="connsiteY5636" fmla="*/ 1418914 h 1493876"/>
                <a:gd name="connsiteX5637" fmla="*/ 214137 w 560052"/>
                <a:gd name="connsiteY5637" fmla="*/ 1418914 h 1493876"/>
                <a:gd name="connsiteX5638" fmla="*/ 214137 w 560052"/>
                <a:gd name="connsiteY5638" fmla="*/ 1419528 h 1493876"/>
                <a:gd name="connsiteX5639" fmla="*/ 213527 w 560052"/>
                <a:gd name="connsiteY5639" fmla="*/ 1419528 h 1493876"/>
                <a:gd name="connsiteX5640" fmla="*/ 213527 w 560052"/>
                <a:gd name="connsiteY5640" fmla="*/ 1420757 h 1493876"/>
                <a:gd name="connsiteX5641" fmla="*/ 212307 w 560052"/>
                <a:gd name="connsiteY5641" fmla="*/ 1420757 h 1493876"/>
                <a:gd name="connsiteX5642" fmla="*/ 212307 w 560052"/>
                <a:gd name="connsiteY5642" fmla="*/ 1420143 h 1493876"/>
                <a:gd name="connsiteX5643" fmla="*/ 211087 w 560052"/>
                <a:gd name="connsiteY5643" fmla="*/ 1420143 h 1493876"/>
                <a:gd name="connsiteX5644" fmla="*/ 211087 w 560052"/>
                <a:gd name="connsiteY5644" fmla="*/ 1419528 h 1493876"/>
                <a:gd name="connsiteX5645" fmla="*/ 209867 w 560052"/>
                <a:gd name="connsiteY5645" fmla="*/ 1419528 h 1493876"/>
                <a:gd name="connsiteX5646" fmla="*/ 209867 w 560052"/>
                <a:gd name="connsiteY5646" fmla="*/ 1420143 h 1493876"/>
                <a:gd name="connsiteX5647" fmla="*/ 209257 w 560052"/>
                <a:gd name="connsiteY5647" fmla="*/ 1420143 h 1493876"/>
                <a:gd name="connsiteX5648" fmla="*/ 209257 w 560052"/>
                <a:gd name="connsiteY5648" fmla="*/ 1417685 h 1493876"/>
                <a:gd name="connsiteX5649" fmla="*/ 208037 w 560052"/>
                <a:gd name="connsiteY5649" fmla="*/ 1417685 h 1493876"/>
                <a:gd name="connsiteX5650" fmla="*/ 208037 w 560052"/>
                <a:gd name="connsiteY5650" fmla="*/ 1418914 h 1493876"/>
                <a:gd name="connsiteX5651" fmla="*/ 207426 w 560052"/>
                <a:gd name="connsiteY5651" fmla="*/ 1418914 h 1493876"/>
                <a:gd name="connsiteX5652" fmla="*/ 207426 w 560052"/>
                <a:gd name="connsiteY5652" fmla="*/ 1417070 h 1493876"/>
                <a:gd name="connsiteX5653" fmla="*/ 208037 w 560052"/>
                <a:gd name="connsiteY5653" fmla="*/ 1417070 h 1493876"/>
                <a:gd name="connsiteX5654" fmla="*/ 208037 w 560052"/>
                <a:gd name="connsiteY5654" fmla="*/ 1413998 h 1493876"/>
                <a:gd name="connsiteX5655" fmla="*/ 207426 w 560052"/>
                <a:gd name="connsiteY5655" fmla="*/ 1413998 h 1493876"/>
                <a:gd name="connsiteX5656" fmla="*/ 207426 w 560052"/>
                <a:gd name="connsiteY5656" fmla="*/ 1416456 h 1493876"/>
                <a:gd name="connsiteX5657" fmla="*/ 206816 w 560052"/>
                <a:gd name="connsiteY5657" fmla="*/ 1416456 h 1493876"/>
                <a:gd name="connsiteX5658" fmla="*/ 206816 w 560052"/>
                <a:gd name="connsiteY5658" fmla="*/ 1417070 h 1493876"/>
                <a:gd name="connsiteX5659" fmla="*/ 206206 w 560052"/>
                <a:gd name="connsiteY5659" fmla="*/ 1417070 h 1493876"/>
                <a:gd name="connsiteX5660" fmla="*/ 206206 w 560052"/>
                <a:gd name="connsiteY5660" fmla="*/ 1415841 h 1493876"/>
                <a:gd name="connsiteX5661" fmla="*/ 205596 w 560052"/>
                <a:gd name="connsiteY5661" fmla="*/ 1415841 h 1493876"/>
                <a:gd name="connsiteX5662" fmla="*/ 205596 w 560052"/>
                <a:gd name="connsiteY5662" fmla="*/ 1413384 h 1493876"/>
                <a:gd name="connsiteX5663" fmla="*/ 204376 w 560052"/>
                <a:gd name="connsiteY5663" fmla="*/ 1413384 h 1493876"/>
                <a:gd name="connsiteX5664" fmla="*/ 204376 w 560052"/>
                <a:gd name="connsiteY5664" fmla="*/ 1415841 h 1493876"/>
                <a:gd name="connsiteX5665" fmla="*/ 203766 w 560052"/>
                <a:gd name="connsiteY5665" fmla="*/ 1415841 h 1493876"/>
                <a:gd name="connsiteX5666" fmla="*/ 203766 w 560052"/>
                <a:gd name="connsiteY5666" fmla="*/ 1416456 h 1493876"/>
                <a:gd name="connsiteX5667" fmla="*/ 202546 w 560052"/>
                <a:gd name="connsiteY5667" fmla="*/ 1416456 h 1493876"/>
                <a:gd name="connsiteX5668" fmla="*/ 202546 w 560052"/>
                <a:gd name="connsiteY5668" fmla="*/ 1417070 h 1493876"/>
                <a:gd name="connsiteX5669" fmla="*/ 200716 w 560052"/>
                <a:gd name="connsiteY5669" fmla="*/ 1417070 h 1493876"/>
                <a:gd name="connsiteX5670" fmla="*/ 200716 w 560052"/>
                <a:gd name="connsiteY5670" fmla="*/ 1417685 h 1493876"/>
                <a:gd name="connsiteX5671" fmla="*/ 200105 w 560052"/>
                <a:gd name="connsiteY5671" fmla="*/ 1417685 h 1493876"/>
                <a:gd name="connsiteX5672" fmla="*/ 200105 w 560052"/>
                <a:gd name="connsiteY5672" fmla="*/ 1418914 h 1493876"/>
                <a:gd name="connsiteX5673" fmla="*/ 200716 w 560052"/>
                <a:gd name="connsiteY5673" fmla="*/ 1418914 h 1493876"/>
                <a:gd name="connsiteX5674" fmla="*/ 200716 w 560052"/>
                <a:gd name="connsiteY5674" fmla="*/ 1419528 h 1493876"/>
                <a:gd name="connsiteX5675" fmla="*/ 199495 w 560052"/>
                <a:gd name="connsiteY5675" fmla="*/ 1419528 h 1493876"/>
                <a:gd name="connsiteX5676" fmla="*/ 199495 w 560052"/>
                <a:gd name="connsiteY5676" fmla="*/ 1420757 h 1493876"/>
                <a:gd name="connsiteX5677" fmla="*/ 198885 w 560052"/>
                <a:gd name="connsiteY5677" fmla="*/ 1420757 h 1493876"/>
                <a:gd name="connsiteX5678" fmla="*/ 198885 w 560052"/>
                <a:gd name="connsiteY5678" fmla="*/ 1421371 h 1493876"/>
                <a:gd name="connsiteX5679" fmla="*/ 198275 w 560052"/>
                <a:gd name="connsiteY5679" fmla="*/ 1421371 h 1493876"/>
                <a:gd name="connsiteX5680" fmla="*/ 198275 w 560052"/>
                <a:gd name="connsiteY5680" fmla="*/ 1422600 h 1493876"/>
                <a:gd name="connsiteX5681" fmla="*/ 197665 w 560052"/>
                <a:gd name="connsiteY5681" fmla="*/ 1422600 h 1493876"/>
                <a:gd name="connsiteX5682" fmla="*/ 197665 w 560052"/>
                <a:gd name="connsiteY5682" fmla="*/ 1423829 h 1493876"/>
                <a:gd name="connsiteX5683" fmla="*/ 195835 w 560052"/>
                <a:gd name="connsiteY5683" fmla="*/ 1423829 h 1493876"/>
                <a:gd name="connsiteX5684" fmla="*/ 195835 w 560052"/>
                <a:gd name="connsiteY5684" fmla="*/ 1425058 h 1493876"/>
                <a:gd name="connsiteX5685" fmla="*/ 194005 w 560052"/>
                <a:gd name="connsiteY5685" fmla="*/ 1425058 h 1493876"/>
                <a:gd name="connsiteX5686" fmla="*/ 194005 w 560052"/>
                <a:gd name="connsiteY5686" fmla="*/ 1425673 h 1493876"/>
                <a:gd name="connsiteX5687" fmla="*/ 192785 w 560052"/>
                <a:gd name="connsiteY5687" fmla="*/ 1425673 h 1493876"/>
                <a:gd name="connsiteX5688" fmla="*/ 191564 w 560052"/>
                <a:gd name="connsiteY5688" fmla="*/ 1430588 h 1493876"/>
                <a:gd name="connsiteX5689" fmla="*/ 191564 w 560052"/>
                <a:gd name="connsiteY5689" fmla="*/ 1431203 h 1493876"/>
                <a:gd name="connsiteX5690" fmla="*/ 190954 w 560052"/>
                <a:gd name="connsiteY5690" fmla="*/ 1431203 h 1493876"/>
                <a:gd name="connsiteX5691" fmla="*/ 190954 w 560052"/>
                <a:gd name="connsiteY5691" fmla="*/ 1431817 h 1493876"/>
                <a:gd name="connsiteX5692" fmla="*/ 190344 w 560052"/>
                <a:gd name="connsiteY5692" fmla="*/ 1431817 h 1493876"/>
                <a:gd name="connsiteX5693" fmla="*/ 190344 w 560052"/>
                <a:gd name="connsiteY5693" fmla="*/ 1432432 h 1493876"/>
                <a:gd name="connsiteX5694" fmla="*/ 189124 w 560052"/>
                <a:gd name="connsiteY5694" fmla="*/ 1432432 h 1493876"/>
                <a:gd name="connsiteX5695" fmla="*/ 189124 w 560052"/>
                <a:gd name="connsiteY5695" fmla="*/ 1433660 h 1493876"/>
                <a:gd name="connsiteX5696" fmla="*/ 188514 w 560052"/>
                <a:gd name="connsiteY5696" fmla="*/ 1433660 h 1493876"/>
                <a:gd name="connsiteX5697" fmla="*/ 188514 w 560052"/>
                <a:gd name="connsiteY5697" fmla="*/ 1436118 h 1493876"/>
                <a:gd name="connsiteX5698" fmla="*/ 187904 w 560052"/>
                <a:gd name="connsiteY5698" fmla="*/ 1436118 h 1493876"/>
                <a:gd name="connsiteX5699" fmla="*/ 187294 w 560052"/>
                <a:gd name="connsiteY5699" fmla="*/ 1442877 h 1493876"/>
                <a:gd name="connsiteX5700" fmla="*/ 186684 w 560052"/>
                <a:gd name="connsiteY5700" fmla="*/ 1442877 h 1493876"/>
                <a:gd name="connsiteX5701" fmla="*/ 186684 w 560052"/>
                <a:gd name="connsiteY5701" fmla="*/ 1450865 h 1493876"/>
                <a:gd name="connsiteX5702" fmla="*/ 187294 w 560052"/>
                <a:gd name="connsiteY5702" fmla="*/ 1450865 h 1493876"/>
                <a:gd name="connsiteX5703" fmla="*/ 187294 w 560052"/>
                <a:gd name="connsiteY5703" fmla="*/ 1452708 h 1493876"/>
                <a:gd name="connsiteX5704" fmla="*/ 187904 w 560052"/>
                <a:gd name="connsiteY5704" fmla="*/ 1452708 h 1493876"/>
                <a:gd name="connsiteX5705" fmla="*/ 187904 w 560052"/>
                <a:gd name="connsiteY5705" fmla="*/ 1453937 h 1493876"/>
                <a:gd name="connsiteX5706" fmla="*/ 188514 w 560052"/>
                <a:gd name="connsiteY5706" fmla="*/ 1453937 h 1493876"/>
                <a:gd name="connsiteX5707" fmla="*/ 188514 w 560052"/>
                <a:gd name="connsiteY5707" fmla="*/ 1454552 h 1493876"/>
                <a:gd name="connsiteX5708" fmla="*/ 190344 w 560052"/>
                <a:gd name="connsiteY5708" fmla="*/ 1454552 h 1493876"/>
                <a:gd name="connsiteX5709" fmla="*/ 190344 w 560052"/>
                <a:gd name="connsiteY5709" fmla="*/ 1455166 h 1493876"/>
                <a:gd name="connsiteX5710" fmla="*/ 191564 w 560052"/>
                <a:gd name="connsiteY5710" fmla="*/ 1455166 h 1493876"/>
                <a:gd name="connsiteX5711" fmla="*/ 191564 w 560052"/>
                <a:gd name="connsiteY5711" fmla="*/ 1456395 h 1493876"/>
                <a:gd name="connsiteX5712" fmla="*/ 192174 w 560052"/>
                <a:gd name="connsiteY5712" fmla="*/ 1456395 h 1493876"/>
                <a:gd name="connsiteX5713" fmla="*/ 191564 w 560052"/>
                <a:gd name="connsiteY5713" fmla="*/ 1458238 h 1493876"/>
                <a:gd name="connsiteX5714" fmla="*/ 192174 w 560052"/>
                <a:gd name="connsiteY5714" fmla="*/ 1458238 h 1493876"/>
                <a:gd name="connsiteX5715" fmla="*/ 192174 w 560052"/>
                <a:gd name="connsiteY5715" fmla="*/ 1461925 h 1493876"/>
                <a:gd name="connsiteX5716" fmla="*/ 194005 w 560052"/>
                <a:gd name="connsiteY5716" fmla="*/ 1461925 h 1493876"/>
                <a:gd name="connsiteX5717" fmla="*/ 194005 w 560052"/>
                <a:gd name="connsiteY5717" fmla="*/ 1463154 h 1493876"/>
                <a:gd name="connsiteX5718" fmla="*/ 194615 w 560052"/>
                <a:gd name="connsiteY5718" fmla="*/ 1463154 h 1493876"/>
                <a:gd name="connsiteX5719" fmla="*/ 194615 w 560052"/>
                <a:gd name="connsiteY5719" fmla="*/ 1463768 h 1493876"/>
                <a:gd name="connsiteX5720" fmla="*/ 195225 w 560052"/>
                <a:gd name="connsiteY5720" fmla="*/ 1463768 h 1493876"/>
                <a:gd name="connsiteX5721" fmla="*/ 195225 w 560052"/>
                <a:gd name="connsiteY5721" fmla="*/ 1464383 h 1493876"/>
                <a:gd name="connsiteX5722" fmla="*/ 195835 w 560052"/>
                <a:gd name="connsiteY5722" fmla="*/ 1464383 h 1493876"/>
                <a:gd name="connsiteX5723" fmla="*/ 195835 w 560052"/>
                <a:gd name="connsiteY5723" fmla="*/ 1466841 h 1493876"/>
                <a:gd name="connsiteX5724" fmla="*/ 196445 w 560052"/>
                <a:gd name="connsiteY5724" fmla="*/ 1466841 h 1493876"/>
                <a:gd name="connsiteX5725" fmla="*/ 196445 w 560052"/>
                <a:gd name="connsiteY5725" fmla="*/ 1467455 h 1493876"/>
                <a:gd name="connsiteX5726" fmla="*/ 197665 w 560052"/>
                <a:gd name="connsiteY5726" fmla="*/ 1467455 h 1493876"/>
                <a:gd name="connsiteX5727" fmla="*/ 196445 w 560052"/>
                <a:gd name="connsiteY5727" fmla="*/ 1471756 h 1493876"/>
                <a:gd name="connsiteX5728" fmla="*/ 197665 w 560052"/>
                <a:gd name="connsiteY5728" fmla="*/ 1471756 h 1493876"/>
                <a:gd name="connsiteX5729" fmla="*/ 197665 w 560052"/>
                <a:gd name="connsiteY5729" fmla="*/ 1472371 h 1493876"/>
                <a:gd name="connsiteX5730" fmla="*/ 196445 w 560052"/>
                <a:gd name="connsiteY5730" fmla="*/ 1472371 h 1493876"/>
                <a:gd name="connsiteX5731" fmla="*/ 196445 w 560052"/>
                <a:gd name="connsiteY5731" fmla="*/ 1473599 h 1493876"/>
                <a:gd name="connsiteX5732" fmla="*/ 195835 w 560052"/>
                <a:gd name="connsiteY5732" fmla="*/ 1473599 h 1493876"/>
                <a:gd name="connsiteX5733" fmla="*/ 195835 w 560052"/>
                <a:gd name="connsiteY5733" fmla="*/ 1474214 h 1493876"/>
                <a:gd name="connsiteX5734" fmla="*/ 195225 w 560052"/>
                <a:gd name="connsiteY5734" fmla="*/ 1474214 h 1493876"/>
                <a:gd name="connsiteX5735" fmla="*/ 195225 w 560052"/>
                <a:gd name="connsiteY5735" fmla="*/ 1475443 h 1493876"/>
                <a:gd name="connsiteX5736" fmla="*/ 194005 w 560052"/>
                <a:gd name="connsiteY5736" fmla="*/ 1476672 h 1493876"/>
                <a:gd name="connsiteX5737" fmla="*/ 192785 w 560052"/>
                <a:gd name="connsiteY5737" fmla="*/ 1476672 h 1493876"/>
                <a:gd name="connsiteX5738" fmla="*/ 192785 w 560052"/>
                <a:gd name="connsiteY5738" fmla="*/ 1478515 h 1493876"/>
                <a:gd name="connsiteX5739" fmla="*/ 192174 w 560052"/>
                <a:gd name="connsiteY5739" fmla="*/ 1478515 h 1493876"/>
                <a:gd name="connsiteX5740" fmla="*/ 190954 w 560052"/>
                <a:gd name="connsiteY5740" fmla="*/ 1479744 h 1493876"/>
                <a:gd name="connsiteX5741" fmla="*/ 190954 w 560052"/>
                <a:gd name="connsiteY5741" fmla="*/ 1482202 h 1493876"/>
                <a:gd name="connsiteX5742" fmla="*/ 190344 w 560052"/>
                <a:gd name="connsiteY5742" fmla="*/ 1482202 h 1493876"/>
                <a:gd name="connsiteX5743" fmla="*/ 190344 w 560052"/>
                <a:gd name="connsiteY5743" fmla="*/ 1484045 h 1493876"/>
                <a:gd name="connsiteX5744" fmla="*/ 189124 w 560052"/>
                <a:gd name="connsiteY5744" fmla="*/ 1484045 h 1493876"/>
                <a:gd name="connsiteX5745" fmla="*/ 189124 w 560052"/>
                <a:gd name="connsiteY5745" fmla="*/ 1485888 h 1493876"/>
                <a:gd name="connsiteX5746" fmla="*/ 188514 w 560052"/>
                <a:gd name="connsiteY5746" fmla="*/ 1485888 h 1493876"/>
                <a:gd name="connsiteX5747" fmla="*/ 188514 w 560052"/>
                <a:gd name="connsiteY5747" fmla="*/ 1486503 h 1493876"/>
                <a:gd name="connsiteX5748" fmla="*/ 180583 w 560052"/>
                <a:gd name="connsiteY5748" fmla="*/ 1486503 h 1493876"/>
                <a:gd name="connsiteX5749" fmla="*/ 180583 w 560052"/>
                <a:gd name="connsiteY5749" fmla="*/ 1487117 h 1493876"/>
                <a:gd name="connsiteX5750" fmla="*/ 179973 w 560052"/>
                <a:gd name="connsiteY5750" fmla="*/ 1487117 h 1493876"/>
                <a:gd name="connsiteX5751" fmla="*/ 179973 w 560052"/>
                <a:gd name="connsiteY5751" fmla="*/ 1486503 h 1493876"/>
                <a:gd name="connsiteX5752" fmla="*/ 179363 w 560052"/>
                <a:gd name="connsiteY5752" fmla="*/ 1486503 h 1493876"/>
                <a:gd name="connsiteX5753" fmla="*/ 179363 w 560052"/>
                <a:gd name="connsiteY5753" fmla="*/ 1485888 h 1493876"/>
                <a:gd name="connsiteX5754" fmla="*/ 178753 w 560052"/>
                <a:gd name="connsiteY5754" fmla="*/ 1485888 h 1493876"/>
                <a:gd name="connsiteX5755" fmla="*/ 178753 w 560052"/>
                <a:gd name="connsiteY5755" fmla="*/ 1485274 h 1493876"/>
                <a:gd name="connsiteX5756" fmla="*/ 176312 w 560052"/>
                <a:gd name="connsiteY5756" fmla="*/ 1484045 h 1493876"/>
                <a:gd name="connsiteX5757" fmla="*/ 176312 w 560052"/>
                <a:gd name="connsiteY5757" fmla="*/ 1483431 h 1493876"/>
                <a:gd name="connsiteX5758" fmla="*/ 175702 w 560052"/>
                <a:gd name="connsiteY5758" fmla="*/ 1483431 h 1493876"/>
                <a:gd name="connsiteX5759" fmla="*/ 175702 w 560052"/>
                <a:gd name="connsiteY5759" fmla="*/ 1482816 h 1493876"/>
                <a:gd name="connsiteX5760" fmla="*/ 174482 w 560052"/>
                <a:gd name="connsiteY5760" fmla="*/ 1482816 h 1493876"/>
                <a:gd name="connsiteX5761" fmla="*/ 174482 w 560052"/>
                <a:gd name="connsiteY5761" fmla="*/ 1482202 h 1493876"/>
                <a:gd name="connsiteX5762" fmla="*/ 168991 w 560052"/>
                <a:gd name="connsiteY5762" fmla="*/ 1482202 h 1493876"/>
                <a:gd name="connsiteX5763" fmla="*/ 168991 w 560052"/>
                <a:gd name="connsiteY5763" fmla="*/ 1482816 h 1493876"/>
                <a:gd name="connsiteX5764" fmla="*/ 167771 w 560052"/>
                <a:gd name="connsiteY5764" fmla="*/ 1482816 h 1493876"/>
                <a:gd name="connsiteX5765" fmla="*/ 167771 w 560052"/>
                <a:gd name="connsiteY5765" fmla="*/ 1483431 h 1493876"/>
                <a:gd name="connsiteX5766" fmla="*/ 167161 w 560052"/>
                <a:gd name="connsiteY5766" fmla="*/ 1483431 h 1493876"/>
                <a:gd name="connsiteX5767" fmla="*/ 167161 w 560052"/>
                <a:gd name="connsiteY5767" fmla="*/ 1482816 h 1493876"/>
                <a:gd name="connsiteX5768" fmla="*/ 165331 w 560052"/>
                <a:gd name="connsiteY5768" fmla="*/ 1482816 h 1493876"/>
                <a:gd name="connsiteX5769" fmla="*/ 166551 w 560052"/>
                <a:gd name="connsiteY5769" fmla="*/ 1483431 h 1493876"/>
                <a:gd name="connsiteX5770" fmla="*/ 159230 w 560052"/>
                <a:gd name="connsiteY5770" fmla="*/ 1483431 h 1493876"/>
                <a:gd name="connsiteX5771" fmla="*/ 159230 w 560052"/>
                <a:gd name="connsiteY5771" fmla="*/ 1484045 h 1493876"/>
                <a:gd name="connsiteX5772" fmla="*/ 155570 w 560052"/>
                <a:gd name="connsiteY5772" fmla="*/ 1484045 h 1493876"/>
                <a:gd name="connsiteX5773" fmla="*/ 155570 w 560052"/>
                <a:gd name="connsiteY5773" fmla="*/ 1485274 h 1493876"/>
                <a:gd name="connsiteX5774" fmla="*/ 154960 w 560052"/>
                <a:gd name="connsiteY5774" fmla="*/ 1485274 h 1493876"/>
                <a:gd name="connsiteX5775" fmla="*/ 154960 w 560052"/>
                <a:gd name="connsiteY5775" fmla="*/ 1485888 h 1493876"/>
                <a:gd name="connsiteX5776" fmla="*/ 153740 w 560052"/>
                <a:gd name="connsiteY5776" fmla="*/ 1485888 h 1493876"/>
                <a:gd name="connsiteX5777" fmla="*/ 153740 w 560052"/>
                <a:gd name="connsiteY5777" fmla="*/ 1486503 h 1493876"/>
                <a:gd name="connsiteX5778" fmla="*/ 153129 w 560052"/>
                <a:gd name="connsiteY5778" fmla="*/ 1486503 h 1493876"/>
                <a:gd name="connsiteX5779" fmla="*/ 153129 w 560052"/>
                <a:gd name="connsiteY5779" fmla="*/ 1487732 h 1493876"/>
                <a:gd name="connsiteX5780" fmla="*/ 145198 w 560052"/>
                <a:gd name="connsiteY5780" fmla="*/ 1489575 h 1493876"/>
                <a:gd name="connsiteX5781" fmla="*/ 145198 w 560052"/>
                <a:gd name="connsiteY5781" fmla="*/ 1490190 h 1493876"/>
                <a:gd name="connsiteX5782" fmla="*/ 142148 w 560052"/>
                <a:gd name="connsiteY5782" fmla="*/ 1491418 h 1493876"/>
                <a:gd name="connsiteX5783" fmla="*/ 142148 w 560052"/>
                <a:gd name="connsiteY5783" fmla="*/ 1492033 h 1493876"/>
                <a:gd name="connsiteX5784" fmla="*/ 140928 w 560052"/>
                <a:gd name="connsiteY5784" fmla="*/ 1492033 h 1493876"/>
                <a:gd name="connsiteX5785" fmla="*/ 140928 w 560052"/>
                <a:gd name="connsiteY5785" fmla="*/ 1493262 h 1493876"/>
                <a:gd name="connsiteX5786" fmla="*/ 140318 w 560052"/>
                <a:gd name="connsiteY5786" fmla="*/ 1493262 h 1493876"/>
                <a:gd name="connsiteX5787" fmla="*/ 140318 w 560052"/>
                <a:gd name="connsiteY5787" fmla="*/ 1493876 h 1493876"/>
                <a:gd name="connsiteX5788" fmla="*/ 137267 w 560052"/>
                <a:gd name="connsiteY5788" fmla="*/ 1493876 h 1493876"/>
                <a:gd name="connsiteX5789" fmla="*/ 137267 w 560052"/>
                <a:gd name="connsiteY5789" fmla="*/ 1493262 h 1493876"/>
                <a:gd name="connsiteX5790" fmla="*/ 136657 w 560052"/>
                <a:gd name="connsiteY5790" fmla="*/ 1493262 h 1493876"/>
                <a:gd name="connsiteX5791" fmla="*/ 136657 w 560052"/>
                <a:gd name="connsiteY5791" fmla="*/ 1493876 h 1493876"/>
                <a:gd name="connsiteX5792" fmla="*/ 135437 w 560052"/>
                <a:gd name="connsiteY5792" fmla="*/ 1493876 h 1493876"/>
                <a:gd name="connsiteX5793" fmla="*/ 135437 w 560052"/>
                <a:gd name="connsiteY5793" fmla="*/ 1493262 h 1493876"/>
                <a:gd name="connsiteX5794" fmla="*/ 132997 w 560052"/>
                <a:gd name="connsiteY5794" fmla="*/ 1493262 h 1493876"/>
                <a:gd name="connsiteX5795" fmla="*/ 132997 w 560052"/>
                <a:gd name="connsiteY5795" fmla="*/ 1492033 h 1493876"/>
                <a:gd name="connsiteX5796" fmla="*/ 125066 w 560052"/>
                <a:gd name="connsiteY5796" fmla="*/ 1490804 h 1493876"/>
                <a:gd name="connsiteX5797" fmla="*/ 125066 w 560052"/>
                <a:gd name="connsiteY5797" fmla="*/ 1490190 h 1493876"/>
                <a:gd name="connsiteX5798" fmla="*/ 124456 w 560052"/>
                <a:gd name="connsiteY5798" fmla="*/ 1490804 h 1493876"/>
                <a:gd name="connsiteX5799" fmla="*/ 124456 w 560052"/>
                <a:gd name="connsiteY5799" fmla="*/ 1490190 h 1493876"/>
                <a:gd name="connsiteX5800" fmla="*/ 123846 w 560052"/>
                <a:gd name="connsiteY5800" fmla="*/ 1490190 h 1493876"/>
                <a:gd name="connsiteX5801" fmla="*/ 123846 w 560052"/>
                <a:gd name="connsiteY5801" fmla="*/ 1490804 h 1493876"/>
                <a:gd name="connsiteX5802" fmla="*/ 122626 w 560052"/>
                <a:gd name="connsiteY5802" fmla="*/ 1490804 h 1493876"/>
                <a:gd name="connsiteX5803" fmla="*/ 122626 w 560052"/>
                <a:gd name="connsiteY5803" fmla="*/ 1491418 h 1493876"/>
                <a:gd name="connsiteX5804" fmla="*/ 122015 w 560052"/>
                <a:gd name="connsiteY5804" fmla="*/ 1491418 h 1493876"/>
                <a:gd name="connsiteX5805" fmla="*/ 122015 w 560052"/>
                <a:gd name="connsiteY5805" fmla="*/ 1490804 h 1493876"/>
                <a:gd name="connsiteX5806" fmla="*/ 120795 w 560052"/>
                <a:gd name="connsiteY5806" fmla="*/ 1490804 h 1493876"/>
                <a:gd name="connsiteX5807" fmla="*/ 120795 w 560052"/>
                <a:gd name="connsiteY5807" fmla="*/ 1490190 h 1493876"/>
                <a:gd name="connsiteX5808" fmla="*/ 116525 w 560052"/>
                <a:gd name="connsiteY5808" fmla="*/ 1488346 h 1493876"/>
                <a:gd name="connsiteX5809" fmla="*/ 116525 w 560052"/>
                <a:gd name="connsiteY5809" fmla="*/ 1487732 h 1493876"/>
                <a:gd name="connsiteX5810" fmla="*/ 114694 w 560052"/>
                <a:gd name="connsiteY5810" fmla="*/ 1487732 h 1493876"/>
                <a:gd name="connsiteX5811" fmla="*/ 114694 w 560052"/>
                <a:gd name="connsiteY5811" fmla="*/ 1489575 h 1493876"/>
                <a:gd name="connsiteX5812" fmla="*/ 114084 w 560052"/>
                <a:gd name="connsiteY5812" fmla="*/ 1488346 h 1493876"/>
                <a:gd name="connsiteX5813" fmla="*/ 114084 w 560052"/>
                <a:gd name="connsiteY5813" fmla="*/ 1489575 h 1493876"/>
                <a:gd name="connsiteX5814" fmla="*/ 113474 w 560052"/>
                <a:gd name="connsiteY5814" fmla="*/ 1489575 h 1493876"/>
                <a:gd name="connsiteX5815" fmla="*/ 113474 w 560052"/>
                <a:gd name="connsiteY5815" fmla="*/ 1490190 h 1493876"/>
                <a:gd name="connsiteX5816" fmla="*/ 112254 w 560052"/>
                <a:gd name="connsiteY5816" fmla="*/ 1490190 h 1493876"/>
                <a:gd name="connsiteX5817" fmla="*/ 112254 w 560052"/>
                <a:gd name="connsiteY5817" fmla="*/ 1489575 h 1493876"/>
                <a:gd name="connsiteX5818" fmla="*/ 111034 w 560052"/>
                <a:gd name="connsiteY5818" fmla="*/ 1489575 h 1493876"/>
                <a:gd name="connsiteX5819" fmla="*/ 111034 w 560052"/>
                <a:gd name="connsiteY5819" fmla="*/ 1488346 h 1493876"/>
                <a:gd name="connsiteX5820" fmla="*/ 110424 w 560052"/>
                <a:gd name="connsiteY5820" fmla="*/ 1488346 h 1493876"/>
                <a:gd name="connsiteX5821" fmla="*/ 110424 w 560052"/>
                <a:gd name="connsiteY5821" fmla="*/ 1489575 h 1493876"/>
                <a:gd name="connsiteX5822" fmla="*/ 108594 w 560052"/>
                <a:gd name="connsiteY5822" fmla="*/ 1489575 h 1493876"/>
                <a:gd name="connsiteX5823" fmla="*/ 108594 w 560052"/>
                <a:gd name="connsiteY5823" fmla="*/ 1490190 h 1493876"/>
                <a:gd name="connsiteX5824" fmla="*/ 106763 w 560052"/>
                <a:gd name="connsiteY5824" fmla="*/ 1490190 h 1493876"/>
                <a:gd name="connsiteX5825" fmla="*/ 106763 w 560052"/>
                <a:gd name="connsiteY5825" fmla="*/ 1488346 h 1493876"/>
                <a:gd name="connsiteX5826" fmla="*/ 107374 w 560052"/>
                <a:gd name="connsiteY5826" fmla="*/ 1488346 h 1493876"/>
                <a:gd name="connsiteX5827" fmla="*/ 107374 w 560052"/>
                <a:gd name="connsiteY5827" fmla="*/ 1486503 h 1493876"/>
                <a:gd name="connsiteX5828" fmla="*/ 108594 w 560052"/>
                <a:gd name="connsiteY5828" fmla="*/ 1486503 h 1493876"/>
                <a:gd name="connsiteX5829" fmla="*/ 108594 w 560052"/>
                <a:gd name="connsiteY5829" fmla="*/ 1485888 h 1493876"/>
                <a:gd name="connsiteX5830" fmla="*/ 109204 w 560052"/>
                <a:gd name="connsiteY5830" fmla="*/ 1485888 h 1493876"/>
                <a:gd name="connsiteX5831" fmla="*/ 109204 w 560052"/>
                <a:gd name="connsiteY5831" fmla="*/ 1484045 h 1493876"/>
                <a:gd name="connsiteX5832" fmla="*/ 109814 w 560052"/>
                <a:gd name="connsiteY5832" fmla="*/ 1484045 h 1493876"/>
                <a:gd name="connsiteX5833" fmla="*/ 109814 w 560052"/>
                <a:gd name="connsiteY5833" fmla="*/ 1486503 h 1493876"/>
                <a:gd name="connsiteX5834" fmla="*/ 110424 w 560052"/>
                <a:gd name="connsiteY5834" fmla="*/ 1486503 h 1493876"/>
                <a:gd name="connsiteX5835" fmla="*/ 110424 w 560052"/>
                <a:gd name="connsiteY5835" fmla="*/ 1487117 h 1493876"/>
                <a:gd name="connsiteX5836" fmla="*/ 114084 w 560052"/>
                <a:gd name="connsiteY5836" fmla="*/ 1487117 h 1493876"/>
                <a:gd name="connsiteX5837" fmla="*/ 114084 w 560052"/>
                <a:gd name="connsiteY5837" fmla="*/ 1486503 h 1493876"/>
                <a:gd name="connsiteX5838" fmla="*/ 114694 w 560052"/>
                <a:gd name="connsiteY5838" fmla="*/ 1486503 h 1493876"/>
                <a:gd name="connsiteX5839" fmla="*/ 114084 w 560052"/>
                <a:gd name="connsiteY5839" fmla="*/ 1482202 h 1493876"/>
                <a:gd name="connsiteX5840" fmla="*/ 114694 w 560052"/>
                <a:gd name="connsiteY5840" fmla="*/ 1482202 h 1493876"/>
                <a:gd name="connsiteX5841" fmla="*/ 114694 w 560052"/>
                <a:gd name="connsiteY5841" fmla="*/ 1483431 h 1493876"/>
                <a:gd name="connsiteX5842" fmla="*/ 115915 w 560052"/>
                <a:gd name="connsiteY5842" fmla="*/ 1483431 h 1493876"/>
                <a:gd name="connsiteX5843" fmla="*/ 115915 w 560052"/>
                <a:gd name="connsiteY5843" fmla="*/ 1481587 h 1493876"/>
                <a:gd name="connsiteX5844" fmla="*/ 114694 w 560052"/>
                <a:gd name="connsiteY5844" fmla="*/ 1481587 h 1493876"/>
                <a:gd name="connsiteX5845" fmla="*/ 114694 w 560052"/>
                <a:gd name="connsiteY5845" fmla="*/ 1479744 h 1493876"/>
                <a:gd name="connsiteX5846" fmla="*/ 114084 w 560052"/>
                <a:gd name="connsiteY5846" fmla="*/ 1479744 h 1493876"/>
                <a:gd name="connsiteX5847" fmla="*/ 114084 w 560052"/>
                <a:gd name="connsiteY5847" fmla="*/ 1478515 h 1493876"/>
                <a:gd name="connsiteX5848" fmla="*/ 113474 w 560052"/>
                <a:gd name="connsiteY5848" fmla="*/ 1478515 h 1493876"/>
                <a:gd name="connsiteX5849" fmla="*/ 113474 w 560052"/>
                <a:gd name="connsiteY5849" fmla="*/ 1477901 h 1493876"/>
                <a:gd name="connsiteX5850" fmla="*/ 112864 w 560052"/>
                <a:gd name="connsiteY5850" fmla="*/ 1477901 h 1493876"/>
                <a:gd name="connsiteX5851" fmla="*/ 112864 w 560052"/>
                <a:gd name="connsiteY5851" fmla="*/ 1475443 h 1493876"/>
                <a:gd name="connsiteX5852" fmla="*/ 111034 w 560052"/>
                <a:gd name="connsiteY5852" fmla="*/ 1475443 h 1493876"/>
                <a:gd name="connsiteX5853" fmla="*/ 111034 w 560052"/>
                <a:gd name="connsiteY5853" fmla="*/ 1474828 h 1493876"/>
                <a:gd name="connsiteX5854" fmla="*/ 112254 w 560052"/>
                <a:gd name="connsiteY5854" fmla="*/ 1474828 h 1493876"/>
                <a:gd name="connsiteX5855" fmla="*/ 112254 w 560052"/>
                <a:gd name="connsiteY5855" fmla="*/ 1473599 h 1493876"/>
                <a:gd name="connsiteX5856" fmla="*/ 111034 w 560052"/>
                <a:gd name="connsiteY5856" fmla="*/ 1473599 h 1493876"/>
                <a:gd name="connsiteX5857" fmla="*/ 111034 w 560052"/>
                <a:gd name="connsiteY5857" fmla="*/ 1471756 h 1493876"/>
                <a:gd name="connsiteX5858" fmla="*/ 110424 w 560052"/>
                <a:gd name="connsiteY5858" fmla="*/ 1471756 h 1493876"/>
                <a:gd name="connsiteX5859" fmla="*/ 110424 w 560052"/>
                <a:gd name="connsiteY5859" fmla="*/ 1470527 h 1493876"/>
                <a:gd name="connsiteX5860" fmla="*/ 111034 w 560052"/>
                <a:gd name="connsiteY5860" fmla="*/ 1470527 h 1493876"/>
                <a:gd name="connsiteX5861" fmla="*/ 111034 w 560052"/>
                <a:gd name="connsiteY5861" fmla="*/ 1469913 h 1493876"/>
                <a:gd name="connsiteX5862" fmla="*/ 112254 w 560052"/>
                <a:gd name="connsiteY5862" fmla="*/ 1469913 h 1493876"/>
                <a:gd name="connsiteX5863" fmla="*/ 112254 w 560052"/>
                <a:gd name="connsiteY5863" fmla="*/ 1468684 h 1493876"/>
                <a:gd name="connsiteX5864" fmla="*/ 112864 w 560052"/>
                <a:gd name="connsiteY5864" fmla="*/ 1468684 h 1493876"/>
                <a:gd name="connsiteX5865" fmla="*/ 112864 w 560052"/>
                <a:gd name="connsiteY5865" fmla="*/ 1468069 h 1493876"/>
                <a:gd name="connsiteX5866" fmla="*/ 112254 w 560052"/>
                <a:gd name="connsiteY5866" fmla="*/ 1468069 h 1493876"/>
                <a:gd name="connsiteX5867" fmla="*/ 114084 w 560052"/>
                <a:gd name="connsiteY5867" fmla="*/ 1467455 h 1493876"/>
                <a:gd name="connsiteX5868" fmla="*/ 114084 w 560052"/>
                <a:gd name="connsiteY5868" fmla="*/ 1466841 h 1493876"/>
                <a:gd name="connsiteX5869" fmla="*/ 114694 w 560052"/>
                <a:gd name="connsiteY5869" fmla="*/ 1466841 h 1493876"/>
                <a:gd name="connsiteX5870" fmla="*/ 114694 w 560052"/>
                <a:gd name="connsiteY5870" fmla="*/ 1465612 h 1493876"/>
                <a:gd name="connsiteX5871" fmla="*/ 116525 w 560052"/>
                <a:gd name="connsiteY5871" fmla="*/ 1465612 h 1493876"/>
                <a:gd name="connsiteX5872" fmla="*/ 116525 w 560052"/>
                <a:gd name="connsiteY5872" fmla="*/ 1463768 h 1493876"/>
                <a:gd name="connsiteX5873" fmla="*/ 117135 w 560052"/>
                <a:gd name="connsiteY5873" fmla="*/ 1463768 h 1493876"/>
                <a:gd name="connsiteX5874" fmla="*/ 117135 w 560052"/>
                <a:gd name="connsiteY5874" fmla="*/ 1463154 h 1493876"/>
                <a:gd name="connsiteX5875" fmla="*/ 118355 w 560052"/>
                <a:gd name="connsiteY5875" fmla="*/ 1463154 h 1493876"/>
                <a:gd name="connsiteX5876" fmla="*/ 118355 w 560052"/>
                <a:gd name="connsiteY5876" fmla="*/ 1462539 h 1493876"/>
                <a:gd name="connsiteX5877" fmla="*/ 118965 w 560052"/>
                <a:gd name="connsiteY5877" fmla="*/ 1462539 h 1493876"/>
                <a:gd name="connsiteX5878" fmla="*/ 118965 w 560052"/>
                <a:gd name="connsiteY5878" fmla="*/ 1463154 h 1493876"/>
                <a:gd name="connsiteX5879" fmla="*/ 120185 w 560052"/>
                <a:gd name="connsiteY5879" fmla="*/ 1463154 h 1493876"/>
                <a:gd name="connsiteX5880" fmla="*/ 120185 w 560052"/>
                <a:gd name="connsiteY5880" fmla="*/ 1457009 h 1493876"/>
                <a:gd name="connsiteX5881" fmla="*/ 118965 w 560052"/>
                <a:gd name="connsiteY5881" fmla="*/ 1457009 h 1493876"/>
                <a:gd name="connsiteX5882" fmla="*/ 117745 w 560052"/>
                <a:gd name="connsiteY5882" fmla="*/ 1455781 h 1493876"/>
                <a:gd name="connsiteX5883" fmla="*/ 117745 w 560052"/>
                <a:gd name="connsiteY5883" fmla="*/ 1455166 h 1493876"/>
                <a:gd name="connsiteX5884" fmla="*/ 117135 w 560052"/>
                <a:gd name="connsiteY5884" fmla="*/ 1455166 h 1493876"/>
                <a:gd name="connsiteX5885" fmla="*/ 117135 w 560052"/>
                <a:gd name="connsiteY5885" fmla="*/ 1454552 h 1493876"/>
                <a:gd name="connsiteX5886" fmla="*/ 116525 w 560052"/>
                <a:gd name="connsiteY5886" fmla="*/ 1454552 h 1493876"/>
                <a:gd name="connsiteX5887" fmla="*/ 116525 w 560052"/>
                <a:gd name="connsiteY5887" fmla="*/ 1453937 h 1493876"/>
                <a:gd name="connsiteX5888" fmla="*/ 114694 w 560052"/>
                <a:gd name="connsiteY5888" fmla="*/ 1453937 h 1493876"/>
                <a:gd name="connsiteX5889" fmla="*/ 114694 w 560052"/>
                <a:gd name="connsiteY5889" fmla="*/ 1454552 h 1493876"/>
                <a:gd name="connsiteX5890" fmla="*/ 114084 w 560052"/>
                <a:gd name="connsiteY5890" fmla="*/ 1454552 h 1493876"/>
                <a:gd name="connsiteX5891" fmla="*/ 114084 w 560052"/>
                <a:gd name="connsiteY5891" fmla="*/ 1453937 h 1493876"/>
                <a:gd name="connsiteX5892" fmla="*/ 113474 w 560052"/>
                <a:gd name="connsiteY5892" fmla="*/ 1453937 h 1493876"/>
                <a:gd name="connsiteX5893" fmla="*/ 113474 w 560052"/>
                <a:gd name="connsiteY5893" fmla="*/ 1452708 h 1493876"/>
                <a:gd name="connsiteX5894" fmla="*/ 114084 w 560052"/>
                <a:gd name="connsiteY5894" fmla="*/ 1452708 h 1493876"/>
                <a:gd name="connsiteX5895" fmla="*/ 114084 w 560052"/>
                <a:gd name="connsiteY5895" fmla="*/ 1452094 h 1493876"/>
                <a:gd name="connsiteX5896" fmla="*/ 113474 w 560052"/>
                <a:gd name="connsiteY5896" fmla="*/ 1452094 h 1493876"/>
                <a:gd name="connsiteX5897" fmla="*/ 113474 w 560052"/>
                <a:gd name="connsiteY5897" fmla="*/ 1451479 h 1493876"/>
                <a:gd name="connsiteX5898" fmla="*/ 112864 w 560052"/>
                <a:gd name="connsiteY5898" fmla="*/ 1451479 h 1493876"/>
                <a:gd name="connsiteX5899" fmla="*/ 112864 w 560052"/>
                <a:gd name="connsiteY5899" fmla="*/ 1452094 h 1493876"/>
                <a:gd name="connsiteX5900" fmla="*/ 111034 w 560052"/>
                <a:gd name="connsiteY5900" fmla="*/ 1452094 h 1493876"/>
                <a:gd name="connsiteX5901" fmla="*/ 111034 w 560052"/>
                <a:gd name="connsiteY5901" fmla="*/ 1451479 h 1493876"/>
                <a:gd name="connsiteX5902" fmla="*/ 110424 w 560052"/>
                <a:gd name="connsiteY5902" fmla="*/ 1451479 h 1493876"/>
                <a:gd name="connsiteX5903" fmla="*/ 110424 w 560052"/>
                <a:gd name="connsiteY5903" fmla="*/ 1450250 h 1493876"/>
                <a:gd name="connsiteX5904" fmla="*/ 111034 w 560052"/>
                <a:gd name="connsiteY5904" fmla="*/ 1450250 h 1493876"/>
                <a:gd name="connsiteX5905" fmla="*/ 111034 w 560052"/>
                <a:gd name="connsiteY5905" fmla="*/ 1449022 h 1493876"/>
                <a:gd name="connsiteX5906" fmla="*/ 112254 w 560052"/>
                <a:gd name="connsiteY5906" fmla="*/ 1449022 h 1493876"/>
                <a:gd name="connsiteX5907" fmla="*/ 112254 w 560052"/>
                <a:gd name="connsiteY5907" fmla="*/ 1444720 h 1493876"/>
                <a:gd name="connsiteX5908" fmla="*/ 111034 w 560052"/>
                <a:gd name="connsiteY5908" fmla="*/ 1444720 h 1493876"/>
                <a:gd name="connsiteX5909" fmla="*/ 111034 w 560052"/>
                <a:gd name="connsiteY5909" fmla="*/ 1442877 h 1493876"/>
                <a:gd name="connsiteX5910" fmla="*/ 110424 w 560052"/>
                <a:gd name="connsiteY5910" fmla="*/ 1442877 h 1493876"/>
                <a:gd name="connsiteX5911" fmla="*/ 110424 w 560052"/>
                <a:gd name="connsiteY5911" fmla="*/ 1442263 h 1493876"/>
                <a:gd name="connsiteX5912" fmla="*/ 109814 w 560052"/>
                <a:gd name="connsiteY5912" fmla="*/ 1442263 h 1493876"/>
                <a:gd name="connsiteX5913" fmla="*/ 109814 w 560052"/>
                <a:gd name="connsiteY5913" fmla="*/ 1441034 h 1493876"/>
                <a:gd name="connsiteX5914" fmla="*/ 109204 w 560052"/>
                <a:gd name="connsiteY5914" fmla="*/ 1441034 h 1493876"/>
                <a:gd name="connsiteX5915" fmla="*/ 107374 w 560052"/>
                <a:gd name="connsiteY5915" fmla="*/ 1439805 h 1493876"/>
                <a:gd name="connsiteX5916" fmla="*/ 107374 w 560052"/>
                <a:gd name="connsiteY5916" fmla="*/ 1440419 h 1493876"/>
                <a:gd name="connsiteX5917" fmla="*/ 105543 w 560052"/>
                <a:gd name="connsiteY5917" fmla="*/ 1440419 h 1493876"/>
                <a:gd name="connsiteX5918" fmla="*/ 105543 w 560052"/>
                <a:gd name="connsiteY5918" fmla="*/ 1439805 h 1493876"/>
                <a:gd name="connsiteX5919" fmla="*/ 104933 w 560052"/>
                <a:gd name="connsiteY5919" fmla="*/ 1439805 h 1493876"/>
                <a:gd name="connsiteX5920" fmla="*/ 104933 w 560052"/>
                <a:gd name="connsiteY5920" fmla="*/ 1437347 h 1493876"/>
                <a:gd name="connsiteX5921" fmla="*/ 104323 w 560052"/>
                <a:gd name="connsiteY5921" fmla="*/ 1437347 h 1493876"/>
                <a:gd name="connsiteX5922" fmla="*/ 103103 w 560052"/>
                <a:gd name="connsiteY5922" fmla="*/ 1432432 h 1493876"/>
                <a:gd name="connsiteX5923" fmla="*/ 102493 w 560052"/>
                <a:gd name="connsiteY5923" fmla="*/ 1432432 h 1493876"/>
                <a:gd name="connsiteX5924" fmla="*/ 102493 w 560052"/>
                <a:gd name="connsiteY5924" fmla="*/ 1431817 h 1493876"/>
                <a:gd name="connsiteX5925" fmla="*/ 101883 w 560052"/>
                <a:gd name="connsiteY5925" fmla="*/ 1431817 h 1493876"/>
                <a:gd name="connsiteX5926" fmla="*/ 101883 w 560052"/>
                <a:gd name="connsiteY5926" fmla="*/ 1431203 h 1493876"/>
                <a:gd name="connsiteX5927" fmla="*/ 101273 w 560052"/>
                <a:gd name="connsiteY5927" fmla="*/ 1431203 h 1493876"/>
                <a:gd name="connsiteX5928" fmla="*/ 100663 w 560052"/>
                <a:gd name="connsiteY5928" fmla="*/ 1426902 h 1493876"/>
                <a:gd name="connsiteX5929" fmla="*/ 99443 w 560052"/>
                <a:gd name="connsiteY5929" fmla="*/ 1426902 h 1493876"/>
                <a:gd name="connsiteX5930" fmla="*/ 97612 w 560052"/>
                <a:gd name="connsiteY5930" fmla="*/ 1425058 h 1493876"/>
                <a:gd name="connsiteX5931" fmla="*/ 97612 w 560052"/>
                <a:gd name="connsiteY5931" fmla="*/ 1422600 h 1493876"/>
                <a:gd name="connsiteX5932" fmla="*/ 97002 w 560052"/>
                <a:gd name="connsiteY5932" fmla="*/ 1422600 h 1493876"/>
                <a:gd name="connsiteX5933" fmla="*/ 97002 w 560052"/>
                <a:gd name="connsiteY5933" fmla="*/ 1420757 h 1493876"/>
                <a:gd name="connsiteX5934" fmla="*/ 95782 w 560052"/>
                <a:gd name="connsiteY5934" fmla="*/ 1420757 h 1493876"/>
                <a:gd name="connsiteX5935" fmla="*/ 95782 w 560052"/>
                <a:gd name="connsiteY5935" fmla="*/ 1418914 h 1493876"/>
                <a:gd name="connsiteX5936" fmla="*/ 95172 w 560052"/>
                <a:gd name="connsiteY5936" fmla="*/ 1418914 h 1493876"/>
                <a:gd name="connsiteX5937" fmla="*/ 93952 w 560052"/>
                <a:gd name="connsiteY5937" fmla="*/ 1415841 h 1493876"/>
                <a:gd name="connsiteX5938" fmla="*/ 93342 w 560052"/>
                <a:gd name="connsiteY5938" fmla="*/ 1415841 h 1493876"/>
                <a:gd name="connsiteX5939" fmla="*/ 93342 w 560052"/>
                <a:gd name="connsiteY5939" fmla="*/ 1415227 h 1493876"/>
                <a:gd name="connsiteX5940" fmla="*/ 92732 w 560052"/>
                <a:gd name="connsiteY5940" fmla="*/ 1415227 h 1493876"/>
                <a:gd name="connsiteX5941" fmla="*/ 92732 w 560052"/>
                <a:gd name="connsiteY5941" fmla="*/ 1413998 h 1493876"/>
                <a:gd name="connsiteX5942" fmla="*/ 91512 w 560052"/>
                <a:gd name="connsiteY5942" fmla="*/ 1413998 h 1493876"/>
                <a:gd name="connsiteX5943" fmla="*/ 91512 w 560052"/>
                <a:gd name="connsiteY5943" fmla="*/ 1413384 h 1493876"/>
                <a:gd name="connsiteX5944" fmla="*/ 90901 w 560052"/>
                <a:gd name="connsiteY5944" fmla="*/ 1413384 h 1493876"/>
                <a:gd name="connsiteX5945" fmla="*/ 90901 w 560052"/>
                <a:gd name="connsiteY5945" fmla="*/ 1412155 h 1493876"/>
                <a:gd name="connsiteX5946" fmla="*/ 90291 w 560052"/>
                <a:gd name="connsiteY5946" fmla="*/ 1412155 h 1493876"/>
                <a:gd name="connsiteX5947" fmla="*/ 89681 w 560052"/>
                <a:gd name="connsiteY5947" fmla="*/ 1409697 h 1493876"/>
                <a:gd name="connsiteX5948" fmla="*/ 89071 w 560052"/>
                <a:gd name="connsiteY5948" fmla="*/ 1409697 h 1493876"/>
                <a:gd name="connsiteX5949" fmla="*/ 89071 w 560052"/>
                <a:gd name="connsiteY5949" fmla="*/ 1407854 h 1493876"/>
                <a:gd name="connsiteX5950" fmla="*/ 87851 w 560052"/>
                <a:gd name="connsiteY5950" fmla="*/ 1407854 h 1493876"/>
                <a:gd name="connsiteX5951" fmla="*/ 87851 w 560052"/>
                <a:gd name="connsiteY5951" fmla="*/ 1404781 h 1493876"/>
                <a:gd name="connsiteX5952" fmla="*/ 87241 w 560052"/>
                <a:gd name="connsiteY5952" fmla="*/ 1404781 h 1493876"/>
                <a:gd name="connsiteX5953" fmla="*/ 86631 w 560052"/>
                <a:gd name="connsiteY5953" fmla="*/ 1399866 h 1493876"/>
                <a:gd name="connsiteX5954" fmla="*/ 86021 w 560052"/>
                <a:gd name="connsiteY5954" fmla="*/ 1399866 h 1493876"/>
                <a:gd name="connsiteX5955" fmla="*/ 86021 w 560052"/>
                <a:gd name="connsiteY5955" fmla="*/ 1398023 h 1493876"/>
                <a:gd name="connsiteX5956" fmla="*/ 85411 w 560052"/>
                <a:gd name="connsiteY5956" fmla="*/ 1398023 h 1493876"/>
                <a:gd name="connsiteX5957" fmla="*/ 85411 w 560052"/>
                <a:gd name="connsiteY5957" fmla="*/ 1397408 h 1493876"/>
                <a:gd name="connsiteX5958" fmla="*/ 84801 w 560052"/>
                <a:gd name="connsiteY5958" fmla="*/ 1397408 h 1493876"/>
                <a:gd name="connsiteX5959" fmla="*/ 84801 w 560052"/>
                <a:gd name="connsiteY5959" fmla="*/ 1396179 h 1493876"/>
                <a:gd name="connsiteX5960" fmla="*/ 83580 w 560052"/>
                <a:gd name="connsiteY5960" fmla="*/ 1396179 h 1493876"/>
                <a:gd name="connsiteX5961" fmla="*/ 83580 w 560052"/>
                <a:gd name="connsiteY5961" fmla="*/ 1395565 h 1493876"/>
                <a:gd name="connsiteX5962" fmla="*/ 81750 w 560052"/>
                <a:gd name="connsiteY5962" fmla="*/ 1395565 h 1493876"/>
                <a:gd name="connsiteX5963" fmla="*/ 81750 w 560052"/>
                <a:gd name="connsiteY5963" fmla="*/ 1394336 h 1493876"/>
                <a:gd name="connsiteX5964" fmla="*/ 84801 w 560052"/>
                <a:gd name="connsiteY5964" fmla="*/ 1394336 h 1493876"/>
                <a:gd name="connsiteX5965" fmla="*/ 84801 w 560052"/>
                <a:gd name="connsiteY5965" fmla="*/ 1395565 h 1493876"/>
                <a:gd name="connsiteX5966" fmla="*/ 86631 w 560052"/>
                <a:gd name="connsiteY5966" fmla="*/ 1395565 h 1493876"/>
                <a:gd name="connsiteX5967" fmla="*/ 86631 w 560052"/>
                <a:gd name="connsiteY5967" fmla="*/ 1396179 h 1493876"/>
                <a:gd name="connsiteX5968" fmla="*/ 87851 w 560052"/>
                <a:gd name="connsiteY5968" fmla="*/ 1396179 h 1493876"/>
                <a:gd name="connsiteX5969" fmla="*/ 87851 w 560052"/>
                <a:gd name="connsiteY5969" fmla="*/ 1396794 h 1493876"/>
                <a:gd name="connsiteX5970" fmla="*/ 90901 w 560052"/>
                <a:gd name="connsiteY5970" fmla="*/ 1397408 h 1493876"/>
                <a:gd name="connsiteX5971" fmla="*/ 90901 w 560052"/>
                <a:gd name="connsiteY5971" fmla="*/ 1398023 h 1493876"/>
                <a:gd name="connsiteX5972" fmla="*/ 92732 w 560052"/>
                <a:gd name="connsiteY5972" fmla="*/ 1398023 h 1493876"/>
                <a:gd name="connsiteX5973" fmla="*/ 92732 w 560052"/>
                <a:gd name="connsiteY5973" fmla="*/ 1399251 h 1493876"/>
                <a:gd name="connsiteX5974" fmla="*/ 94562 w 560052"/>
                <a:gd name="connsiteY5974" fmla="*/ 1399251 h 1493876"/>
                <a:gd name="connsiteX5975" fmla="*/ 95782 w 560052"/>
                <a:gd name="connsiteY5975" fmla="*/ 1401095 h 1493876"/>
                <a:gd name="connsiteX5976" fmla="*/ 95782 w 560052"/>
                <a:gd name="connsiteY5976" fmla="*/ 1402938 h 1493876"/>
                <a:gd name="connsiteX5977" fmla="*/ 97612 w 560052"/>
                <a:gd name="connsiteY5977" fmla="*/ 1402938 h 1493876"/>
                <a:gd name="connsiteX5978" fmla="*/ 97612 w 560052"/>
                <a:gd name="connsiteY5978" fmla="*/ 1401095 h 1493876"/>
                <a:gd name="connsiteX5979" fmla="*/ 98832 w 560052"/>
                <a:gd name="connsiteY5979" fmla="*/ 1401095 h 1493876"/>
                <a:gd name="connsiteX5980" fmla="*/ 98832 w 560052"/>
                <a:gd name="connsiteY5980" fmla="*/ 1401709 h 1493876"/>
                <a:gd name="connsiteX5981" fmla="*/ 100663 w 560052"/>
                <a:gd name="connsiteY5981" fmla="*/ 1401709 h 1493876"/>
                <a:gd name="connsiteX5982" fmla="*/ 100663 w 560052"/>
                <a:gd name="connsiteY5982" fmla="*/ 1402938 h 1493876"/>
                <a:gd name="connsiteX5983" fmla="*/ 101883 w 560052"/>
                <a:gd name="connsiteY5983" fmla="*/ 1402938 h 1493876"/>
                <a:gd name="connsiteX5984" fmla="*/ 101883 w 560052"/>
                <a:gd name="connsiteY5984" fmla="*/ 1401709 h 1493876"/>
                <a:gd name="connsiteX5985" fmla="*/ 102493 w 560052"/>
                <a:gd name="connsiteY5985" fmla="*/ 1401709 h 1493876"/>
                <a:gd name="connsiteX5986" fmla="*/ 102493 w 560052"/>
                <a:gd name="connsiteY5986" fmla="*/ 1401095 h 1493876"/>
                <a:gd name="connsiteX5987" fmla="*/ 103103 w 560052"/>
                <a:gd name="connsiteY5987" fmla="*/ 1401095 h 1493876"/>
                <a:gd name="connsiteX5988" fmla="*/ 104323 w 560052"/>
                <a:gd name="connsiteY5988" fmla="*/ 1397408 h 1493876"/>
                <a:gd name="connsiteX5989" fmla="*/ 104933 w 560052"/>
                <a:gd name="connsiteY5989" fmla="*/ 1397408 h 1493876"/>
                <a:gd name="connsiteX5990" fmla="*/ 104933 w 560052"/>
                <a:gd name="connsiteY5990" fmla="*/ 1396794 h 1493876"/>
                <a:gd name="connsiteX5991" fmla="*/ 104323 w 560052"/>
                <a:gd name="connsiteY5991" fmla="*/ 1396794 h 1493876"/>
                <a:gd name="connsiteX5992" fmla="*/ 104323 w 560052"/>
                <a:gd name="connsiteY5992" fmla="*/ 1395565 h 1493876"/>
                <a:gd name="connsiteX5993" fmla="*/ 102493 w 560052"/>
                <a:gd name="connsiteY5993" fmla="*/ 1395565 h 1493876"/>
                <a:gd name="connsiteX5994" fmla="*/ 102493 w 560052"/>
                <a:gd name="connsiteY5994" fmla="*/ 1394336 h 1493876"/>
                <a:gd name="connsiteX5995" fmla="*/ 101273 w 560052"/>
                <a:gd name="connsiteY5995" fmla="*/ 1394336 h 1493876"/>
                <a:gd name="connsiteX5996" fmla="*/ 101273 w 560052"/>
                <a:gd name="connsiteY5996" fmla="*/ 1393721 h 1493876"/>
                <a:gd name="connsiteX5997" fmla="*/ 99443 w 560052"/>
                <a:gd name="connsiteY5997" fmla="*/ 1391264 h 1493876"/>
                <a:gd name="connsiteX5998" fmla="*/ 98832 w 560052"/>
                <a:gd name="connsiteY5998" fmla="*/ 1391264 h 1493876"/>
                <a:gd name="connsiteX5999" fmla="*/ 98832 w 560052"/>
                <a:gd name="connsiteY5999" fmla="*/ 1388806 h 1493876"/>
                <a:gd name="connsiteX6000" fmla="*/ 98222 w 560052"/>
                <a:gd name="connsiteY6000" fmla="*/ 1388806 h 1493876"/>
                <a:gd name="connsiteX6001" fmla="*/ 98222 w 560052"/>
                <a:gd name="connsiteY6001" fmla="*/ 1387577 h 1493876"/>
                <a:gd name="connsiteX6002" fmla="*/ 95782 w 560052"/>
                <a:gd name="connsiteY6002" fmla="*/ 1387577 h 1493876"/>
                <a:gd name="connsiteX6003" fmla="*/ 95782 w 560052"/>
                <a:gd name="connsiteY6003" fmla="*/ 1385734 h 1493876"/>
                <a:gd name="connsiteX6004" fmla="*/ 95172 w 560052"/>
                <a:gd name="connsiteY6004" fmla="*/ 1385734 h 1493876"/>
                <a:gd name="connsiteX6005" fmla="*/ 95172 w 560052"/>
                <a:gd name="connsiteY6005" fmla="*/ 1385119 h 1493876"/>
                <a:gd name="connsiteX6006" fmla="*/ 92732 w 560052"/>
                <a:gd name="connsiteY6006" fmla="*/ 1385119 h 1493876"/>
                <a:gd name="connsiteX6007" fmla="*/ 92732 w 560052"/>
                <a:gd name="connsiteY6007" fmla="*/ 1384505 h 1493876"/>
                <a:gd name="connsiteX6008" fmla="*/ 91512 w 560052"/>
                <a:gd name="connsiteY6008" fmla="*/ 1384505 h 1493876"/>
                <a:gd name="connsiteX6009" fmla="*/ 91512 w 560052"/>
                <a:gd name="connsiteY6009" fmla="*/ 1383890 h 1493876"/>
                <a:gd name="connsiteX6010" fmla="*/ 90901 w 560052"/>
                <a:gd name="connsiteY6010" fmla="*/ 1383890 h 1493876"/>
                <a:gd name="connsiteX6011" fmla="*/ 90901 w 560052"/>
                <a:gd name="connsiteY6011" fmla="*/ 1382661 h 1493876"/>
                <a:gd name="connsiteX6012" fmla="*/ 91512 w 560052"/>
                <a:gd name="connsiteY6012" fmla="*/ 1382661 h 1493876"/>
                <a:gd name="connsiteX6013" fmla="*/ 91512 w 560052"/>
                <a:gd name="connsiteY6013" fmla="*/ 1381432 h 1493876"/>
                <a:gd name="connsiteX6014" fmla="*/ 90901 w 560052"/>
                <a:gd name="connsiteY6014" fmla="*/ 1381432 h 1493876"/>
                <a:gd name="connsiteX6015" fmla="*/ 90901 w 560052"/>
                <a:gd name="connsiteY6015" fmla="*/ 1380818 h 1493876"/>
                <a:gd name="connsiteX6016" fmla="*/ 91512 w 560052"/>
                <a:gd name="connsiteY6016" fmla="*/ 1380818 h 1493876"/>
                <a:gd name="connsiteX6017" fmla="*/ 91512 w 560052"/>
                <a:gd name="connsiteY6017" fmla="*/ 1379589 h 1493876"/>
                <a:gd name="connsiteX6018" fmla="*/ 92732 w 560052"/>
                <a:gd name="connsiteY6018" fmla="*/ 1379589 h 1493876"/>
                <a:gd name="connsiteX6019" fmla="*/ 92732 w 560052"/>
                <a:gd name="connsiteY6019" fmla="*/ 1378360 h 1493876"/>
                <a:gd name="connsiteX6020" fmla="*/ 93342 w 560052"/>
                <a:gd name="connsiteY6020" fmla="*/ 1378360 h 1493876"/>
                <a:gd name="connsiteX6021" fmla="*/ 93342 w 560052"/>
                <a:gd name="connsiteY6021" fmla="*/ 1377746 h 1493876"/>
                <a:gd name="connsiteX6022" fmla="*/ 94562 w 560052"/>
                <a:gd name="connsiteY6022" fmla="*/ 1377746 h 1493876"/>
                <a:gd name="connsiteX6023" fmla="*/ 94562 w 560052"/>
                <a:gd name="connsiteY6023" fmla="*/ 1377131 h 1493876"/>
                <a:gd name="connsiteX6024" fmla="*/ 95172 w 560052"/>
                <a:gd name="connsiteY6024" fmla="*/ 1377131 h 1493876"/>
                <a:gd name="connsiteX6025" fmla="*/ 95172 w 560052"/>
                <a:gd name="connsiteY6025" fmla="*/ 1376517 h 1493876"/>
                <a:gd name="connsiteX6026" fmla="*/ 98832 w 560052"/>
                <a:gd name="connsiteY6026" fmla="*/ 1376517 h 1493876"/>
                <a:gd name="connsiteX6027" fmla="*/ 98832 w 560052"/>
                <a:gd name="connsiteY6027" fmla="*/ 1377131 h 1493876"/>
                <a:gd name="connsiteX6028" fmla="*/ 101273 w 560052"/>
                <a:gd name="connsiteY6028" fmla="*/ 1377746 h 1493876"/>
                <a:gd name="connsiteX6029" fmla="*/ 101273 w 560052"/>
                <a:gd name="connsiteY6029" fmla="*/ 1378360 h 1493876"/>
                <a:gd name="connsiteX6030" fmla="*/ 102493 w 560052"/>
                <a:gd name="connsiteY6030" fmla="*/ 1378360 h 1493876"/>
                <a:gd name="connsiteX6031" fmla="*/ 102493 w 560052"/>
                <a:gd name="connsiteY6031" fmla="*/ 1379589 h 1493876"/>
                <a:gd name="connsiteX6032" fmla="*/ 104323 w 560052"/>
                <a:gd name="connsiteY6032" fmla="*/ 1379589 h 1493876"/>
                <a:gd name="connsiteX6033" fmla="*/ 104323 w 560052"/>
                <a:gd name="connsiteY6033" fmla="*/ 1380204 h 1493876"/>
                <a:gd name="connsiteX6034" fmla="*/ 106763 w 560052"/>
                <a:gd name="connsiteY6034" fmla="*/ 1379589 h 1493876"/>
                <a:gd name="connsiteX6035" fmla="*/ 108594 w 560052"/>
                <a:gd name="connsiteY6035" fmla="*/ 1374674 h 1493876"/>
                <a:gd name="connsiteX6036" fmla="*/ 109204 w 560052"/>
                <a:gd name="connsiteY6036" fmla="*/ 1374674 h 1493876"/>
                <a:gd name="connsiteX6037" fmla="*/ 109204 w 560052"/>
                <a:gd name="connsiteY6037" fmla="*/ 1362999 h 1493876"/>
                <a:gd name="connsiteX6038" fmla="*/ 108594 w 560052"/>
                <a:gd name="connsiteY6038" fmla="*/ 1362999 h 1493876"/>
                <a:gd name="connsiteX6039" fmla="*/ 108594 w 560052"/>
                <a:gd name="connsiteY6039" fmla="*/ 1362385 h 1493876"/>
                <a:gd name="connsiteX6040" fmla="*/ 107374 w 560052"/>
                <a:gd name="connsiteY6040" fmla="*/ 1362385 h 1493876"/>
                <a:gd name="connsiteX6041" fmla="*/ 107374 w 560052"/>
                <a:gd name="connsiteY6041" fmla="*/ 1361156 h 1493876"/>
                <a:gd name="connsiteX6042" fmla="*/ 106763 w 560052"/>
                <a:gd name="connsiteY6042" fmla="*/ 1361156 h 1493876"/>
                <a:gd name="connsiteX6043" fmla="*/ 106763 w 560052"/>
                <a:gd name="connsiteY6043" fmla="*/ 1358698 h 1493876"/>
                <a:gd name="connsiteX6044" fmla="*/ 106153 w 560052"/>
                <a:gd name="connsiteY6044" fmla="*/ 1358698 h 1493876"/>
                <a:gd name="connsiteX6045" fmla="*/ 105543 w 560052"/>
                <a:gd name="connsiteY6045" fmla="*/ 1356855 h 1493876"/>
                <a:gd name="connsiteX6046" fmla="*/ 104933 w 560052"/>
                <a:gd name="connsiteY6046" fmla="*/ 1356855 h 1493876"/>
                <a:gd name="connsiteX6047" fmla="*/ 104933 w 560052"/>
                <a:gd name="connsiteY6047" fmla="*/ 1357469 h 1493876"/>
                <a:gd name="connsiteX6048" fmla="*/ 103103 w 560052"/>
                <a:gd name="connsiteY6048" fmla="*/ 1357469 h 1493876"/>
                <a:gd name="connsiteX6049" fmla="*/ 103103 w 560052"/>
                <a:gd name="connsiteY6049" fmla="*/ 1356855 h 1493876"/>
                <a:gd name="connsiteX6050" fmla="*/ 104323 w 560052"/>
                <a:gd name="connsiteY6050" fmla="*/ 1356855 h 1493876"/>
                <a:gd name="connsiteX6051" fmla="*/ 104323 w 560052"/>
                <a:gd name="connsiteY6051" fmla="*/ 1356240 h 1493876"/>
                <a:gd name="connsiteX6052" fmla="*/ 101273 w 560052"/>
                <a:gd name="connsiteY6052" fmla="*/ 1356240 h 1493876"/>
                <a:gd name="connsiteX6053" fmla="*/ 101273 w 560052"/>
                <a:gd name="connsiteY6053" fmla="*/ 1357469 h 1493876"/>
                <a:gd name="connsiteX6054" fmla="*/ 100663 w 560052"/>
                <a:gd name="connsiteY6054" fmla="*/ 1357469 h 1493876"/>
                <a:gd name="connsiteX6055" fmla="*/ 100663 w 560052"/>
                <a:gd name="connsiteY6055" fmla="*/ 1358084 h 1493876"/>
                <a:gd name="connsiteX6056" fmla="*/ 98832 w 560052"/>
                <a:gd name="connsiteY6056" fmla="*/ 1358084 h 1493876"/>
                <a:gd name="connsiteX6057" fmla="*/ 98832 w 560052"/>
                <a:gd name="connsiteY6057" fmla="*/ 1357469 h 1493876"/>
                <a:gd name="connsiteX6058" fmla="*/ 97612 w 560052"/>
                <a:gd name="connsiteY6058" fmla="*/ 1357469 h 1493876"/>
                <a:gd name="connsiteX6059" fmla="*/ 97612 w 560052"/>
                <a:gd name="connsiteY6059" fmla="*/ 1358084 h 1493876"/>
                <a:gd name="connsiteX6060" fmla="*/ 95782 w 560052"/>
                <a:gd name="connsiteY6060" fmla="*/ 1358084 h 1493876"/>
                <a:gd name="connsiteX6061" fmla="*/ 95782 w 560052"/>
                <a:gd name="connsiteY6061" fmla="*/ 1357469 h 1493876"/>
                <a:gd name="connsiteX6062" fmla="*/ 97002 w 560052"/>
                <a:gd name="connsiteY6062" fmla="*/ 1357469 h 1493876"/>
                <a:gd name="connsiteX6063" fmla="*/ 97002 w 560052"/>
                <a:gd name="connsiteY6063" fmla="*/ 1355011 h 1493876"/>
                <a:gd name="connsiteX6064" fmla="*/ 95782 w 560052"/>
                <a:gd name="connsiteY6064" fmla="*/ 1355011 h 1493876"/>
                <a:gd name="connsiteX6065" fmla="*/ 95782 w 560052"/>
                <a:gd name="connsiteY6065" fmla="*/ 1354397 h 1493876"/>
                <a:gd name="connsiteX6066" fmla="*/ 95172 w 560052"/>
                <a:gd name="connsiteY6066" fmla="*/ 1354397 h 1493876"/>
                <a:gd name="connsiteX6067" fmla="*/ 95172 w 560052"/>
                <a:gd name="connsiteY6067" fmla="*/ 1353782 h 1493876"/>
                <a:gd name="connsiteX6068" fmla="*/ 94562 w 560052"/>
                <a:gd name="connsiteY6068" fmla="*/ 1353782 h 1493876"/>
                <a:gd name="connsiteX6069" fmla="*/ 94562 w 560052"/>
                <a:gd name="connsiteY6069" fmla="*/ 1354397 h 1493876"/>
                <a:gd name="connsiteX6070" fmla="*/ 93952 w 560052"/>
                <a:gd name="connsiteY6070" fmla="*/ 1354397 h 1493876"/>
                <a:gd name="connsiteX6071" fmla="*/ 93952 w 560052"/>
                <a:gd name="connsiteY6071" fmla="*/ 1350710 h 1493876"/>
                <a:gd name="connsiteX6072" fmla="*/ 93342 w 560052"/>
                <a:gd name="connsiteY6072" fmla="*/ 1350710 h 1493876"/>
                <a:gd name="connsiteX6073" fmla="*/ 93342 w 560052"/>
                <a:gd name="connsiteY6073" fmla="*/ 1350096 h 1493876"/>
                <a:gd name="connsiteX6074" fmla="*/ 91512 w 560052"/>
                <a:gd name="connsiteY6074" fmla="*/ 1350096 h 1493876"/>
                <a:gd name="connsiteX6075" fmla="*/ 91512 w 560052"/>
                <a:gd name="connsiteY6075" fmla="*/ 1348867 h 1493876"/>
                <a:gd name="connsiteX6076" fmla="*/ 90901 w 560052"/>
                <a:gd name="connsiteY6076" fmla="*/ 1348867 h 1493876"/>
                <a:gd name="connsiteX6077" fmla="*/ 90901 w 560052"/>
                <a:gd name="connsiteY6077" fmla="*/ 1348252 h 1493876"/>
                <a:gd name="connsiteX6078" fmla="*/ 90291 w 560052"/>
                <a:gd name="connsiteY6078" fmla="*/ 1348252 h 1493876"/>
                <a:gd name="connsiteX6079" fmla="*/ 90291 w 560052"/>
                <a:gd name="connsiteY6079" fmla="*/ 1345180 h 1493876"/>
                <a:gd name="connsiteX6080" fmla="*/ 89681 w 560052"/>
                <a:gd name="connsiteY6080" fmla="*/ 1345180 h 1493876"/>
                <a:gd name="connsiteX6081" fmla="*/ 89681 w 560052"/>
                <a:gd name="connsiteY6081" fmla="*/ 1342108 h 1493876"/>
                <a:gd name="connsiteX6082" fmla="*/ 89071 w 560052"/>
                <a:gd name="connsiteY6082" fmla="*/ 1342108 h 1493876"/>
                <a:gd name="connsiteX6083" fmla="*/ 89071 w 560052"/>
                <a:gd name="connsiteY6083" fmla="*/ 1340879 h 1493876"/>
                <a:gd name="connsiteX6084" fmla="*/ 89681 w 560052"/>
                <a:gd name="connsiteY6084" fmla="*/ 1340879 h 1493876"/>
                <a:gd name="connsiteX6085" fmla="*/ 89681 w 560052"/>
                <a:gd name="connsiteY6085" fmla="*/ 1340265 h 1493876"/>
                <a:gd name="connsiteX6086" fmla="*/ 89071 w 560052"/>
                <a:gd name="connsiteY6086" fmla="*/ 1340265 h 1493876"/>
                <a:gd name="connsiteX6087" fmla="*/ 87851 w 560052"/>
                <a:gd name="connsiteY6087" fmla="*/ 1337807 h 1493876"/>
                <a:gd name="connsiteX6088" fmla="*/ 85411 w 560052"/>
                <a:gd name="connsiteY6088" fmla="*/ 1337807 h 1493876"/>
                <a:gd name="connsiteX6089" fmla="*/ 85411 w 560052"/>
                <a:gd name="connsiteY6089" fmla="*/ 1334735 h 1493876"/>
                <a:gd name="connsiteX6090" fmla="*/ 84801 w 560052"/>
                <a:gd name="connsiteY6090" fmla="*/ 1334735 h 1493876"/>
                <a:gd name="connsiteX6091" fmla="*/ 84801 w 560052"/>
                <a:gd name="connsiteY6091" fmla="*/ 1334120 h 1493876"/>
                <a:gd name="connsiteX6092" fmla="*/ 82970 w 560052"/>
                <a:gd name="connsiteY6092" fmla="*/ 1334120 h 1493876"/>
                <a:gd name="connsiteX6093" fmla="*/ 79920 w 560052"/>
                <a:gd name="connsiteY6093" fmla="*/ 1332891 h 1493876"/>
                <a:gd name="connsiteX6094" fmla="*/ 79920 w 560052"/>
                <a:gd name="connsiteY6094" fmla="*/ 1331662 h 1493876"/>
                <a:gd name="connsiteX6095" fmla="*/ 78090 w 560052"/>
                <a:gd name="connsiteY6095" fmla="*/ 1331662 h 1493876"/>
                <a:gd name="connsiteX6096" fmla="*/ 78090 w 560052"/>
                <a:gd name="connsiteY6096" fmla="*/ 1331048 h 1493876"/>
                <a:gd name="connsiteX6097" fmla="*/ 76260 w 560052"/>
                <a:gd name="connsiteY6097" fmla="*/ 1331048 h 1493876"/>
                <a:gd name="connsiteX6098" fmla="*/ 76260 w 560052"/>
                <a:gd name="connsiteY6098" fmla="*/ 1329819 h 1493876"/>
                <a:gd name="connsiteX6099" fmla="*/ 74429 w 560052"/>
                <a:gd name="connsiteY6099" fmla="*/ 1329819 h 1493876"/>
                <a:gd name="connsiteX6100" fmla="*/ 74429 w 560052"/>
                <a:gd name="connsiteY6100" fmla="*/ 1326747 h 1493876"/>
                <a:gd name="connsiteX6101" fmla="*/ 73819 w 560052"/>
                <a:gd name="connsiteY6101" fmla="*/ 1326747 h 1493876"/>
                <a:gd name="connsiteX6102" fmla="*/ 73819 w 560052"/>
                <a:gd name="connsiteY6102" fmla="*/ 1326132 h 1493876"/>
                <a:gd name="connsiteX6103" fmla="*/ 74429 w 560052"/>
                <a:gd name="connsiteY6103" fmla="*/ 1326132 h 1493876"/>
                <a:gd name="connsiteX6104" fmla="*/ 74429 w 560052"/>
                <a:gd name="connsiteY6104" fmla="*/ 1325518 h 1493876"/>
                <a:gd name="connsiteX6105" fmla="*/ 73819 w 560052"/>
                <a:gd name="connsiteY6105" fmla="*/ 1325518 h 1493876"/>
                <a:gd name="connsiteX6106" fmla="*/ 73819 w 560052"/>
                <a:gd name="connsiteY6106" fmla="*/ 1324903 h 1493876"/>
                <a:gd name="connsiteX6107" fmla="*/ 74429 w 560052"/>
                <a:gd name="connsiteY6107" fmla="*/ 1324903 h 1493876"/>
                <a:gd name="connsiteX6108" fmla="*/ 74429 w 560052"/>
                <a:gd name="connsiteY6108" fmla="*/ 1321831 h 1493876"/>
                <a:gd name="connsiteX6109" fmla="*/ 73819 w 560052"/>
                <a:gd name="connsiteY6109" fmla="*/ 1321831 h 1493876"/>
                <a:gd name="connsiteX6110" fmla="*/ 73819 w 560052"/>
                <a:gd name="connsiteY6110" fmla="*/ 1319988 h 1493876"/>
                <a:gd name="connsiteX6111" fmla="*/ 73209 w 560052"/>
                <a:gd name="connsiteY6111" fmla="*/ 1319988 h 1493876"/>
                <a:gd name="connsiteX6112" fmla="*/ 73209 w 560052"/>
                <a:gd name="connsiteY6112" fmla="*/ 1318759 h 1493876"/>
                <a:gd name="connsiteX6113" fmla="*/ 71379 w 560052"/>
                <a:gd name="connsiteY6113" fmla="*/ 1318759 h 1493876"/>
                <a:gd name="connsiteX6114" fmla="*/ 71379 w 560052"/>
                <a:gd name="connsiteY6114" fmla="*/ 1318144 h 1493876"/>
                <a:gd name="connsiteX6115" fmla="*/ 70769 w 560052"/>
                <a:gd name="connsiteY6115" fmla="*/ 1318144 h 1493876"/>
                <a:gd name="connsiteX6116" fmla="*/ 70769 w 560052"/>
                <a:gd name="connsiteY6116" fmla="*/ 1317530 h 1493876"/>
                <a:gd name="connsiteX6117" fmla="*/ 70159 w 560052"/>
                <a:gd name="connsiteY6117" fmla="*/ 1317530 h 1493876"/>
                <a:gd name="connsiteX6118" fmla="*/ 70159 w 560052"/>
                <a:gd name="connsiteY6118" fmla="*/ 1316916 h 1493876"/>
                <a:gd name="connsiteX6119" fmla="*/ 69549 w 560052"/>
                <a:gd name="connsiteY6119" fmla="*/ 1316916 h 1493876"/>
                <a:gd name="connsiteX6120" fmla="*/ 69549 w 560052"/>
                <a:gd name="connsiteY6120" fmla="*/ 1314458 h 1493876"/>
                <a:gd name="connsiteX6121" fmla="*/ 67718 w 560052"/>
                <a:gd name="connsiteY6121" fmla="*/ 1314458 h 1493876"/>
                <a:gd name="connsiteX6122" fmla="*/ 67718 w 560052"/>
                <a:gd name="connsiteY6122" fmla="*/ 1313843 h 1493876"/>
                <a:gd name="connsiteX6123" fmla="*/ 68329 w 560052"/>
                <a:gd name="connsiteY6123" fmla="*/ 1313843 h 1493876"/>
                <a:gd name="connsiteX6124" fmla="*/ 68329 w 560052"/>
                <a:gd name="connsiteY6124" fmla="*/ 1313229 h 1493876"/>
                <a:gd name="connsiteX6125" fmla="*/ 67108 w 560052"/>
                <a:gd name="connsiteY6125" fmla="*/ 1313229 h 1493876"/>
                <a:gd name="connsiteX6126" fmla="*/ 67108 w 560052"/>
                <a:gd name="connsiteY6126" fmla="*/ 1308928 h 1493876"/>
                <a:gd name="connsiteX6127" fmla="*/ 66498 w 560052"/>
                <a:gd name="connsiteY6127" fmla="*/ 1308928 h 1493876"/>
                <a:gd name="connsiteX6128" fmla="*/ 66498 w 560052"/>
                <a:gd name="connsiteY6128" fmla="*/ 1309542 h 1493876"/>
                <a:gd name="connsiteX6129" fmla="*/ 64058 w 560052"/>
                <a:gd name="connsiteY6129" fmla="*/ 1309542 h 1493876"/>
                <a:gd name="connsiteX6130" fmla="*/ 64058 w 560052"/>
                <a:gd name="connsiteY6130" fmla="*/ 1308928 h 1493876"/>
                <a:gd name="connsiteX6131" fmla="*/ 65278 w 560052"/>
                <a:gd name="connsiteY6131" fmla="*/ 1308928 h 1493876"/>
                <a:gd name="connsiteX6132" fmla="*/ 65278 w 560052"/>
                <a:gd name="connsiteY6132" fmla="*/ 1307699 h 1493876"/>
                <a:gd name="connsiteX6133" fmla="*/ 65888 w 560052"/>
                <a:gd name="connsiteY6133" fmla="*/ 1307699 h 1493876"/>
                <a:gd name="connsiteX6134" fmla="*/ 66498 w 560052"/>
                <a:gd name="connsiteY6134" fmla="*/ 1304012 h 1493876"/>
                <a:gd name="connsiteX6135" fmla="*/ 65278 w 560052"/>
                <a:gd name="connsiteY6135" fmla="*/ 1304012 h 1493876"/>
                <a:gd name="connsiteX6136" fmla="*/ 65278 w 560052"/>
                <a:gd name="connsiteY6136" fmla="*/ 1301554 h 1493876"/>
                <a:gd name="connsiteX6137" fmla="*/ 64058 w 560052"/>
                <a:gd name="connsiteY6137" fmla="*/ 1301554 h 1493876"/>
                <a:gd name="connsiteX6138" fmla="*/ 64058 w 560052"/>
                <a:gd name="connsiteY6138" fmla="*/ 1302169 h 1493876"/>
                <a:gd name="connsiteX6139" fmla="*/ 62228 w 560052"/>
                <a:gd name="connsiteY6139" fmla="*/ 1302169 h 1493876"/>
                <a:gd name="connsiteX6140" fmla="*/ 62228 w 560052"/>
                <a:gd name="connsiteY6140" fmla="*/ 1300326 h 1493876"/>
                <a:gd name="connsiteX6141" fmla="*/ 63448 w 560052"/>
                <a:gd name="connsiteY6141" fmla="*/ 1300326 h 1493876"/>
                <a:gd name="connsiteX6142" fmla="*/ 63448 w 560052"/>
                <a:gd name="connsiteY6142" fmla="*/ 1299711 h 1493876"/>
                <a:gd name="connsiteX6143" fmla="*/ 65278 w 560052"/>
                <a:gd name="connsiteY6143" fmla="*/ 1299711 h 1493876"/>
                <a:gd name="connsiteX6144" fmla="*/ 65278 w 560052"/>
                <a:gd name="connsiteY6144" fmla="*/ 1297868 h 1493876"/>
                <a:gd name="connsiteX6145" fmla="*/ 64058 w 560052"/>
                <a:gd name="connsiteY6145" fmla="*/ 1297868 h 1493876"/>
                <a:gd name="connsiteX6146" fmla="*/ 64058 w 560052"/>
                <a:gd name="connsiteY6146" fmla="*/ 1298482 h 1493876"/>
                <a:gd name="connsiteX6147" fmla="*/ 63448 w 560052"/>
                <a:gd name="connsiteY6147" fmla="*/ 1298482 h 1493876"/>
                <a:gd name="connsiteX6148" fmla="*/ 63448 w 560052"/>
                <a:gd name="connsiteY6148" fmla="*/ 1299097 h 1493876"/>
                <a:gd name="connsiteX6149" fmla="*/ 60398 w 560052"/>
                <a:gd name="connsiteY6149" fmla="*/ 1299097 h 1493876"/>
                <a:gd name="connsiteX6150" fmla="*/ 60398 w 560052"/>
                <a:gd name="connsiteY6150" fmla="*/ 1298482 h 1493876"/>
                <a:gd name="connsiteX6151" fmla="*/ 59787 w 560052"/>
                <a:gd name="connsiteY6151" fmla="*/ 1298482 h 1493876"/>
                <a:gd name="connsiteX6152" fmla="*/ 59787 w 560052"/>
                <a:gd name="connsiteY6152" fmla="*/ 1297868 h 1493876"/>
                <a:gd name="connsiteX6153" fmla="*/ 58567 w 560052"/>
                <a:gd name="connsiteY6153" fmla="*/ 1297868 h 1493876"/>
                <a:gd name="connsiteX6154" fmla="*/ 58567 w 560052"/>
                <a:gd name="connsiteY6154" fmla="*/ 1296024 h 1493876"/>
                <a:gd name="connsiteX6155" fmla="*/ 59787 w 560052"/>
                <a:gd name="connsiteY6155" fmla="*/ 1296024 h 1493876"/>
                <a:gd name="connsiteX6156" fmla="*/ 59787 w 560052"/>
                <a:gd name="connsiteY6156" fmla="*/ 1294796 h 1493876"/>
                <a:gd name="connsiteX6157" fmla="*/ 59177 w 560052"/>
                <a:gd name="connsiteY6157" fmla="*/ 1294796 h 1493876"/>
                <a:gd name="connsiteX6158" fmla="*/ 58567 w 560052"/>
                <a:gd name="connsiteY6158" fmla="*/ 1296024 h 1493876"/>
                <a:gd name="connsiteX6159" fmla="*/ 58567 w 560052"/>
                <a:gd name="connsiteY6159" fmla="*/ 1295410 h 1493876"/>
                <a:gd name="connsiteX6160" fmla="*/ 57957 w 560052"/>
                <a:gd name="connsiteY6160" fmla="*/ 1295410 h 1493876"/>
                <a:gd name="connsiteX6161" fmla="*/ 57957 w 560052"/>
                <a:gd name="connsiteY6161" fmla="*/ 1294796 h 1493876"/>
                <a:gd name="connsiteX6162" fmla="*/ 58567 w 560052"/>
                <a:gd name="connsiteY6162" fmla="*/ 1294796 h 1493876"/>
                <a:gd name="connsiteX6163" fmla="*/ 58567 w 560052"/>
                <a:gd name="connsiteY6163" fmla="*/ 1294181 h 1493876"/>
                <a:gd name="connsiteX6164" fmla="*/ 59177 w 560052"/>
                <a:gd name="connsiteY6164" fmla="*/ 1294181 h 1493876"/>
                <a:gd name="connsiteX6165" fmla="*/ 59177 w 560052"/>
                <a:gd name="connsiteY6165" fmla="*/ 1292338 h 1493876"/>
                <a:gd name="connsiteX6166" fmla="*/ 60398 w 560052"/>
                <a:gd name="connsiteY6166" fmla="*/ 1292338 h 1493876"/>
                <a:gd name="connsiteX6167" fmla="*/ 60398 w 560052"/>
                <a:gd name="connsiteY6167" fmla="*/ 1291723 h 1493876"/>
                <a:gd name="connsiteX6168" fmla="*/ 62228 w 560052"/>
                <a:gd name="connsiteY6168" fmla="*/ 1291723 h 1493876"/>
                <a:gd name="connsiteX6169" fmla="*/ 62228 w 560052"/>
                <a:gd name="connsiteY6169" fmla="*/ 1288651 h 1493876"/>
                <a:gd name="connsiteX6170" fmla="*/ 61618 w 560052"/>
                <a:gd name="connsiteY6170" fmla="*/ 1288651 h 1493876"/>
                <a:gd name="connsiteX6171" fmla="*/ 61618 w 560052"/>
                <a:gd name="connsiteY6171" fmla="*/ 1287422 h 1493876"/>
                <a:gd name="connsiteX6172" fmla="*/ 62228 w 560052"/>
                <a:gd name="connsiteY6172" fmla="*/ 1287422 h 1493876"/>
                <a:gd name="connsiteX6173" fmla="*/ 62228 w 560052"/>
                <a:gd name="connsiteY6173" fmla="*/ 1286808 h 1493876"/>
                <a:gd name="connsiteX6174" fmla="*/ 61618 w 560052"/>
                <a:gd name="connsiteY6174" fmla="*/ 1286808 h 1493876"/>
                <a:gd name="connsiteX6175" fmla="*/ 61618 w 560052"/>
                <a:gd name="connsiteY6175" fmla="*/ 1286193 h 1493876"/>
                <a:gd name="connsiteX6176" fmla="*/ 60398 w 560052"/>
                <a:gd name="connsiteY6176" fmla="*/ 1286193 h 1493876"/>
                <a:gd name="connsiteX6177" fmla="*/ 60398 w 560052"/>
                <a:gd name="connsiteY6177" fmla="*/ 1286808 h 1493876"/>
                <a:gd name="connsiteX6178" fmla="*/ 59787 w 560052"/>
                <a:gd name="connsiteY6178" fmla="*/ 1286808 h 1493876"/>
                <a:gd name="connsiteX6179" fmla="*/ 59787 w 560052"/>
                <a:gd name="connsiteY6179" fmla="*/ 1285579 h 1493876"/>
                <a:gd name="connsiteX6180" fmla="*/ 59177 w 560052"/>
                <a:gd name="connsiteY6180" fmla="*/ 1285579 h 1493876"/>
                <a:gd name="connsiteX6181" fmla="*/ 59177 w 560052"/>
                <a:gd name="connsiteY6181" fmla="*/ 1286193 h 1493876"/>
                <a:gd name="connsiteX6182" fmla="*/ 56737 w 560052"/>
                <a:gd name="connsiteY6182" fmla="*/ 1286193 h 1493876"/>
                <a:gd name="connsiteX6183" fmla="*/ 56737 w 560052"/>
                <a:gd name="connsiteY6183" fmla="*/ 1286808 h 1493876"/>
                <a:gd name="connsiteX6184" fmla="*/ 56127 w 560052"/>
                <a:gd name="connsiteY6184" fmla="*/ 1286808 h 1493876"/>
                <a:gd name="connsiteX6185" fmla="*/ 56127 w 560052"/>
                <a:gd name="connsiteY6185" fmla="*/ 1285579 h 1493876"/>
                <a:gd name="connsiteX6186" fmla="*/ 56737 w 560052"/>
                <a:gd name="connsiteY6186" fmla="*/ 1285579 h 1493876"/>
                <a:gd name="connsiteX6187" fmla="*/ 56737 w 560052"/>
                <a:gd name="connsiteY6187" fmla="*/ 1283121 h 1493876"/>
                <a:gd name="connsiteX6188" fmla="*/ 57957 w 560052"/>
                <a:gd name="connsiteY6188" fmla="*/ 1283121 h 1493876"/>
                <a:gd name="connsiteX6189" fmla="*/ 57957 w 560052"/>
                <a:gd name="connsiteY6189" fmla="*/ 1282507 h 1493876"/>
                <a:gd name="connsiteX6190" fmla="*/ 59177 w 560052"/>
                <a:gd name="connsiteY6190" fmla="*/ 1282507 h 1493876"/>
                <a:gd name="connsiteX6191" fmla="*/ 59177 w 560052"/>
                <a:gd name="connsiteY6191" fmla="*/ 1281892 h 1493876"/>
                <a:gd name="connsiteX6192" fmla="*/ 59787 w 560052"/>
                <a:gd name="connsiteY6192" fmla="*/ 1281892 h 1493876"/>
                <a:gd name="connsiteX6193" fmla="*/ 59787 w 560052"/>
                <a:gd name="connsiteY6193" fmla="*/ 1280663 h 1493876"/>
                <a:gd name="connsiteX6194" fmla="*/ 59177 w 560052"/>
                <a:gd name="connsiteY6194" fmla="*/ 1280663 h 1493876"/>
                <a:gd name="connsiteX6195" fmla="*/ 59177 w 560052"/>
                <a:gd name="connsiteY6195" fmla="*/ 1279434 h 1493876"/>
                <a:gd name="connsiteX6196" fmla="*/ 57957 w 560052"/>
                <a:gd name="connsiteY6196" fmla="*/ 1279434 h 1493876"/>
                <a:gd name="connsiteX6197" fmla="*/ 57957 w 560052"/>
                <a:gd name="connsiteY6197" fmla="*/ 1280049 h 1493876"/>
                <a:gd name="connsiteX6198" fmla="*/ 56737 w 560052"/>
                <a:gd name="connsiteY6198" fmla="*/ 1280049 h 1493876"/>
                <a:gd name="connsiteX6199" fmla="*/ 56737 w 560052"/>
                <a:gd name="connsiteY6199" fmla="*/ 1278820 h 1493876"/>
                <a:gd name="connsiteX6200" fmla="*/ 58567 w 560052"/>
                <a:gd name="connsiteY6200" fmla="*/ 1278820 h 1493876"/>
                <a:gd name="connsiteX6201" fmla="*/ 58567 w 560052"/>
                <a:gd name="connsiteY6201" fmla="*/ 1275748 h 1493876"/>
                <a:gd name="connsiteX6202" fmla="*/ 57957 w 560052"/>
                <a:gd name="connsiteY6202" fmla="*/ 1275748 h 1493876"/>
                <a:gd name="connsiteX6203" fmla="*/ 57957 w 560052"/>
                <a:gd name="connsiteY6203" fmla="*/ 1275133 h 1493876"/>
                <a:gd name="connsiteX6204" fmla="*/ 56127 w 560052"/>
                <a:gd name="connsiteY6204" fmla="*/ 1275133 h 1493876"/>
                <a:gd name="connsiteX6205" fmla="*/ 56127 w 560052"/>
                <a:gd name="connsiteY6205" fmla="*/ 1272675 h 1493876"/>
                <a:gd name="connsiteX6206" fmla="*/ 55517 w 560052"/>
                <a:gd name="connsiteY6206" fmla="*/ 1272675 h 1493876"/>
                <a:gd name="connsiteX6207" fmla="*/ 55517 w 560052"/>
                <a:gd name="connsiteY6207" fmla="*/ 1275748 h 1493876"/>
                <a:gd name="connsiteX6208" fmla="*/ 54907 w 560052"/>
                <a:gd name="connsiteY6208" fmla="*/ 1275748 h 1493876"/>
                <a:gd name="connsiteX6209" fmla="*/ 54907 w 560052"/>
                <a:gd name="connsiteY6209" fmla="*/ 1278820 h 1493876"/>
                <a:gd name="connsiteX6210" fmla="*/ 54297 w 560052"/>
                <a:gd name="connsiteY6210" fmla="*/ 1278820 h 1493876"/>
                <a:gd name="connsiteX6211" fmla="*/ 53687 w 560052"/>
                <a:gd name="connsiteY6211" fmla="*/ 1280049 h 1493876"/>
                <a:gd name="connsiteX6212" fmla="*/ 54297 w 560052"/>
                <a:gd name="connsiteY6212" fmla="*/ 1280049 h 1493876"/>
                <a:gd name="connsiteX6213" fmla="*/ 54297 w 560052"/>
                <a:gd name="connsiteY6213" fmla="*/ 1280663 h 1493876"/>
                <a:gd name="connsiteX6214" fmla="*/ 53687 w 560052"/>
                <a:gd name="connsiteY6214" fmla="*/ 1280663 h 1493876"/>
                <a:gd name="connsiteX6215" fmla="*/ 53687 w 560052"/>
                <a:gd name="connsiteY6215" fmla="*/ 1281892 h 1493876"/>
                <a:gd name="connsiteX6216" fmla="*/ 54297 w 560052"/>
                <a:gd name="connsiteY6216" fmla="*/ 1281892 h 1493876"/>
                <a:gd name="connsiteX6217" fmla="*/ 53687 w 560052"/>
                <a:gd name="connsiteY6217" fmla="*/ 1284350 h 1493876"/>
                <a:gd name="connsiteX6218" fmla="*/ 52466 w 560052"/>
                <a:gd name="connsiteY6218" fmla="*/ 1284350 h 1493876"/>
                <a:gd name="connsiteX6219" fmla="*/ 52466 w 560052"/>
                <a:gd name="connsiteY6219" fmla="*/ 1283735 h 1493876"/>
                <a:gd name="connsiteX6220" fmla="*/ 51856 w 560052"/>
                <a:gd name="connsiteY6220" fmla="*/ 1283735 h 1493876"/>
                <a:gd name="connsiteX6221" fmla="*/ 51856 w 560052"/>
                <a:gd name="connsiteY6221" fmla="*/ 1283121 h 1493876"/>
                <a:gd name="connsiteX6222" fmla="*/ 51246 w 560052"/>
                <a:gd name="connsiteY6222" fmla="*/ 1283121 h 1493876"/>
                <a:gd name="connsiteX6223" fmla="*/ 51246 w 560052"/>
                <a:gd name="connsiteY6223" fmla="*/ 1283735 h 1493876"/>
                <a:gd name="connsiteX6224" fmla="*/ 50636 w 560052"/>
                <a:gd name="connsiteY6224" fmla="*/ 1283735 h 1493876"/>
                <a:gd name="connsiteX6225" fmla="*/ 50636 w 560052"/>
                <a:gd name="connsiteY6225" fmla="*/ 1284350 h 1493876"/>
                <a:gd name="connsiteX6226" fmla="*/ 50026 w 560052"/>
                <a:gd name="connsiteY6226" fmla="*/ 1284350 h 1493876"/>
                <a:gd name="connsiteX6227" fmla="*/ 50026 w 560052"/>
                <a:gd name="connsiteY6227" fmla="*/ 1283735 h 1493876"/>
                <a:gd name="connsiteX6228" fmla="*/ 48806 w 560052"/>
                <a:gd name="connsiteY6228" fmla="*/ 1283735 h 1493876"/>
                <a:gd name="connsiteX6229" fmla="*/ 48806 w 560052"/>
                <a:gd name="connsiteY6229" fmla="*/ 1283121 h 1493876"/>
                <a:gd name="connsiteX6230" fmla="*/ 50026 w 560052"/>
                <a:gd name="connsiteY6230" fmla="*/ 1283121 h 1493876"/>
                <a:gd name="connsiteX6231" fmla="*/ 50026 w 560052"/>
                <a:gd name="connsiteY6231" fmla="*/ 1282507 h 1493876"/>
                <a:gd name="connsiteX6232" fmla="*/ 50636 w 560052"/>
                <a:gd name="connsiteY6232" fmla="*/ 1282507 h 1493876"/>
                <a:gd name="connsiteX6233" fmla="*/ 50636 w 560052"/>
                <a:gd name="connsiteY6233" fmla="*/ 1281892 h 1493876"/>
                <a:gd name="connsiteX6234" fmla="*/ 50026 w 560052"/>
                <a:gd name="connsiteY6234" fmla="*/ 1281892 h 1493876"/>
                <a:gd name="connsiteX6235" fmla="*/ 50026 w 560052"/>
                <a:gd name="connsiteY6235" fmla="*/ 1280049 h 1493876"/>
                <a:gd name="connsiteX6236" fmla="*/ 48806 w 560052"/>
                <a:gd name="connsiteY6236" fmla="*/ 1280049 h 1493876"/>
                <a:gd name="connsiteX6237" fmla="*/ 48806 w 560052"/>
                <a:gd name="connsiteY6237" fmla="*/ 1280663 h 1493876"/>
                <a:gd name="connsiteX6238" fmla="*/ 47586 w 560052"/>
                <a:gd name="connsiteY6238" fmla="*/ 1280663 h 1493876"/>
                <a:gd name="connsiteX6239" fmla="*/ 48196 w 560052"/>
                <a:gd name="connsiteY6239" fmla="*/ 1279434 h 1493876"/>
                <a:gd name="connsiteX6240" fmla="*/ 47586 w 560052"/>
                <a:gd name="connsiteY6240" fmla="*/ 1279434 h 1493876"/>
                <a:gd name="connsiteX6241" fmla="*/ 47586 w 560052"/>
                <a:gd name="connsiteY6241" fmla="*/ 1278205 h 1493876"/>
                <a:gd name="connsiteX6242" fmla="*/ 48196 w 560052"/>
                <a:gd name="connsiteY6242" fmla="*/ 1278205 h 1493876"/>
                <a:gd name="connsiteX6243" fmla="*/ 48196 w 560052"/>
                <a:gd name="connsiteY6243" fmla="*/ 1276362 h 1493876"/>
                <a:gd name="connsiteX6244" fmla="*/ 46976 w 560052"/>
                <a:gd name="connsiteY6244" fmla="*/ 1276362 h 1493876"/>
                <a:gd name="connsiteX6245" fmla="*/ 46976 w 560052"/>
                <a:gd name="connsiteY6245" fmla="*/ 1275748 h 1493876"/>
                <a:gd name="connsiteX6246" fmla="*/ 47586 w 560052"/>
                <a:gd name="connsiteY6246" fmla="*/ 1275748 h 1493876"/>
                <a:gd name="connsiteX6247" fmla="*/ 46976 w 560052"/>
                <a:gd name="connsiteY6247" fmla="*/ 1270832 h 1493876"/>
                <a:gd name="connsiteX6248" fmla="*/ 48196 w 560052"/>
                <a:gd name="connsiteY6248" fmla="*/ 1270832 h 1493876"/>
                <a:gd name="connsiteX6249" fmla="*/ 48196 w 560052"/>
                <a:gd name="connsiteY6249" fmla="*/ 1270218 h 1493876"/>
                <a:gd name="connsiteX6250" fmla="*/ 48806 w 560052"/>
                <a:gd name="connsiteY6250" fmla="*/ 1270218 h 1493876"/>
                <a:gd name="connsiteX6251" fmla="*/ 48806 w 560052"/>
                <a:gd name="connsiteY6251" fmla="*/ 1270832 h 1493876"/>
                <a:gd name="connsiteX6252" fmla="*/ 50026 w 560052"/>
                <a:gd name="connsiteY6252" fmla="*/ 1270832 h 1493876"/>
                <a:gd name="connsiteX6253" fmla="*/ 50026 w 560052"/>
                <a:gd name="connsiteY6253" fmla="*/ 1268989 h 1493876"/>
                <a:gd name="connsiteX6254" fmla="*/ 47586 w 560052"/>
                <a:gd name="connsiteY6254" fmla="*/ 1268989 h 1493876"/>
                <a:gd name="connsiteX6255" fmla="*/ 47586 w 560052"/>
                <a:gd name="connsiteY6255" fmla="*/ 1268374 h 1493876"/>
                <a:gd name="connsiteX6256" fmla="*/ 48196 w 560052"/>
                <a:gd name="connsiteY6256" fmla="*/ 1268374 h 1493876"/>
                <a:gd name="connsiteX6257" fmla="*/ 48196 w 560052"/>
                <a:gd name="connsiteY6257" fmla="*/ 1267760 h 1493876"/>
                <a:gd name="connsiteX6258" fmla="*/ 48806 w 560052"/>
                <a:gd name="connsiteY6258" fmla="*/ 1268374 h 1493876"/>
                <a:gd name="connsiteX6259" fmla="*/ 48806 w 560052"/>
                <a:gd name="connsiteY6259" fmla="*/ 1267760 h 1493876"/>
                <a:gd name="connsiteX6260" fmla="*/ 48196 w 560052"/>
                <a:gd name="connsiteY6260" fmla="*/ 1267760 h 1493876"/>
                <a:gd name="connsiteX6261" fmla="*/ 48806 w 560052"/>
                <a:gd name="connsiteY6261" fmla="*/ 1267145 h 1493876"/>
                <a:gd name="connsiteX6262" fmla="*/ 48196 w 560052"/>
                <a:gd name="connsiteY6262" fmla="*/ 1267145 h 1493876"/>
                <a:gd name="connsiteX6263" fmla="*/ 48196 w 560052"/>
                <a:gd name="connsiteY6263" fmla="*/ 1266531 h 1493876"/>
                <a:gd name="connsiteX6264" fmla="*/ 47586 w 560052"/>
                <a:gd name="connsiteY6264" fmla="*/ 1266531 h 1493876"/>
                <a:gd name="connsiteX6265" fmla="*/ 47586 w 560052"/>
                <a:gd name="connsiteY6265" fmla="*/ 1262230 h 1493876"/>
                <a:gd name="connsiteX6266" fmla="*/ 48196 w 560052"/>
                <a:gd name="connsiteY6266" fmla="*/ 1262230 h 1493876"/>
                <a:gd name="connsiteX6267" fmla="*/ 48196 w 560052"/>
                <a:gd name="connsiteY6267" fmla="*/ 1260386 h 1493876"/>
                <a:gd name="connsiteX6268" fmla="*/ 46366 w 560052"/>
                <a:gd name="connsiteY6268" fmla="*/ 1260386 h 1493876"/>
                <a:gd name="connsiteX6269" fmla="*/ 46366 w 560052"/>
                <a:gd name="connsiteY6269" fmla="*/ 1259772 h 1493876"/>
                <a:gd name="connsiteX6270" fmla="*/ 46976 w 560052"/>
                <a:gd name="connsiteY6270" fmla="*/ 1259772 h 1493876"/>
                <a:gd name="connsiteX6271" fmla="*/ 46976 w 560052"/>
                <a:gd name="connsiteY6271" fmla="*/ 1259158 h 1493876"/>
                <a:gd name="connsiteX6272" fmla="*/ 47586 w 560052"/>
                <a:gd name="connsiteY6272" fmla="*/ 1259158 h 1493876"/>
                <a:gd name="connsiteX6273" fmla="*/ 47586 w 560052"/>
                <a:gd name="connsiteY6273" fmla="*/ 1256085 h 1493876"/>
                <a:gd name="connsiteX6274" fmla="*/ 46976 w 560052"/>
                <a:gd name="connsiteY6274" fmla="*/ 1256085 h 1493876"/>
                <a:gd name="connsiteX6275" fmla="*/ 46976 w 560052"/>
                <a:gd name="connsiteY6275" fmla="*/ 1257929 h 1493876"/>
                <a:gd name="connsiteX6276" fmla="*/ 44535 w 560052"/>
                <a:gd name="connsiteY6276" fmla="*/ 1256085 h 1493876"/>
                <a:gd name="connsiteX6277" fmla="*/ 45146 w 560052"/>
                <a:gd name="connsiteY6277" fmla="*/ 1256085 h 1493876"/>
                <a:gd name="connsiteX6278" fmla="*/ 45146 w 560052"/>
                <a:gd name="connsiteY6278" fmla="*/ 1255471 h 1493876"/>
                <a:gd name="connsiteX6279" fmla="*/ 44535 w 560052"/>
                <a:gd name="connsiteY6279" fmla="*/ 1255471 h 1493876"/>
                <a:gd name="connsiteX6280" fmla="*/ 44535 w 560052"/>
                <a:gd name="connsiteY6280" fmla="*/ 1256085 h 1493876"/>
                <a:gd name="connsiteX6281" fmla="*/ 43315 w 560052"/>
                <a:gd name="connsiteY6281" fmla="*/ 1256085 h 1493876"/>
                <a:gd name="connsiteX6282" fmla="*/ 43315 w 560052"/>
                <a:gd name="connsiteY6282" fmla="*/ 1254856 h 1493876"/>
                <a:gd name="connsiteX6283" fmla="*/ 43925 w 560052"/>
                <a:gd name="connsiteY6283" fmla="*/ 1254856 h 1493876"/>
                <a:gd name="connsiteX6284" fmla="*/ 43925 w 560052"/>
                <a:gd name="connsiteY6284" fmla="*/ 1254242 h 1493876"/>
                <a:gd name="connsiteX6285" fmla="*/ 43315 w 560052"/>
                <a:gd name="connsiteY6285" fmla="*/ 1254242 h 1493876"/>
                <a:gd name="connsiteX6286" fmla="*/ 43315 w 560052"/>
                <a:gd name="connsiteY6286" fmla="*/ 1252399 h 1493876"/>
                <a:gd name="connsiteX6287" fmla="*/ 43925 w 560052"/>
                <a:gd name="connsiteY6287" fmla="*/ 1252399 h 1493876"/>
                <a:gd name="connsiteX6288" fmla="*/ 43925 w 560052"/>
                <a:gd name="connsiteY6288" fmla="*/ 1251784 h 1493876"/>
                <a:gd name="connsiteX6289" fmla="*/ 43315 w 560052"/>
                <a:gd name="connsiteY6289" fmla="*/ 1251784 h 1493876"/>
                <a:gd name="connsiteX6290" fmla="*/ 43315 w 560052"/>
                <a:gd name="connsiteY6290" fmla="*/ 1250555 h 1493876"/>
                <a:gd name="connsiteX6291" fmla="*/ 45146 w 560052"/>
                <a:gd name="connsiteY6291" fmla="*/ 1248712 h 1493876"/>
                <a:gd name="connsiteX6292" fmla="*/ 43925 w 560052"/>
                <a:gd name="connsiteY6292" fmla="*/ 1248712 h 1493876"/>
                <a:gd name="connsiteX6293" fmla="*/ 43925 w 560052"/>
                <a:gd name="connsiteY6293" fmla="*/ 1249326 h 1493876"/>
                <a:gd name="connsiteX6294" fmla="*/ 43315 w 560052"/>
                <a:gd name="connsiteY6294" fmla="*/ 1249326 h 1493876"/>
                <a:gd name="connsiteX6295" fmla="*/ 43315 w 560052"/>
                <a:gd name="connsiteY6295" fmla="*/ 1248712 h 1493876"/>
                <a:gd name="connsiteX6296" fmla="*/ 42705 w 560052"/>
                <a:gd name="connsiteY6296" fmla="*/ 1248712 h 1493876"/>
                <a:gd name="connsiteX6297" fmla="*/ 42705 w 560052"/>
                <a:gd name="connsiteY6297" fmla="*/ 1249326 h 1493876"/>
                <a:gd name="connsiteX6298" fmla="*/ 42095 w 560052"/>
                <a:gd name="connsiteY6298" fmla="*/ 1249326 h 1493876"/>
                <a:gd name="connsiteX6299" fmla="*/ 42095 w 560052"/>
                <a:gd name="connsiteY6299" fmla="*/ 1248712 h 1493876"/>
                <a:gd name="connsiteX6300" fmla="*/ 40265 w 560052"/>
                <a:gd name="connsiteY6300" fmla="*/ 1248712 h 1493876"/>
                <a:gd name="connsiteX6301" fmla="*/ 40875 w 560052"/>
                <a:gd name="connsiteY6301" fmla="*/ 1248098 h 1493876"/>
                <a:gd name="connsiteX6302" fmla="*/ 40265 w 560052"/>
                <a:gd name="connsiteY6302" fmla="*/ 1248098 h 1493876"/>
                <a:gd name="connsiteX6303" fmla="*/ 40265 w 560052"/>
                <a:gd name="connsiteY6303" fmla="*/ 1248712 h 1493876"/>
                <a:gd name="connsiteX6304" fmla="*/ 39045 w 560052"/>
                <a:gd name="connsiteY6304" fmla="*/ 1248712 h 1493876"/>
                <a:gd name="connsiteX6305" fmla="*/ 39045 w 560052"/>
                <a:gd name="connsiteY6305" fmla="*/ 1249326 h 1493876"/>
                <a:gd name="connsiteX6306" fmla="*/ 38435 w 560052"/>
                <a:gd name="connsiteY6306" fmla="*/ 1249326 h 1493876"/>
                <a:gd name="connsiteX6307" fmla="*/ 38435 w 560052"/>
                <a:gd name="connsiteY6307" fmla="*/ 1248712 h 1493876"/>
                <a:gd name="connsiteX6308" fmla="*/ 37215 w 560052"/>
                <a:gd name="connsiteY6308" fmla="*/ 1248712 h 1493876"/>
                <a:gd name="connsiteX6309" fmla="*/ 37215 w 560052"/>
                <a:gd name="connsiteY6309" fmla="*/ 1249326 h 1493876"/>
                <a:gd name="connsiteX6310" fmla="*/ 36604 w 560052"/>
                <a:gd name="connsiteY6310" fmla="*/ 1249326 h 1493876"/>
                <a:gd name="connsiteX6311" fmla="*/ 36604 w 560052"/>
                <a:gd name="connsiteY6311" fmla="*/ 1248712 h 1493876"/>
                <a:gd name="connsiteX6312" fmla="*/ 35384 w 560052"/>
                <a:gd name="connsiteY6312" fmla="*/ 1247483 h 1493876"/>
                <a:gd name="connsiteX6313" fmla="*/ 35994 w 560052"/>
                <a:gd name="connsiteY6313" fmla="*/ 1247483 h 1493876"/>
                <a:gd name="connsiteX6314" fmla="*/ 35994 w 560052"/>
                <a:gd name="connsiteY6314" fmla="*/ 1246869 h 1493876"/>
                <a:gd name="connsiteX6315" fmla="*/ 35384 w 560052"/>
                <a:gd name="connsiteY6315" fmla="*/ 1246869 h 1493876"/>
                <a:gd name="connsiteX6316" fmla="*/ 35384 w 560052"/>
                <a:gd name="connsiteY6316" fmla="*/ 1246254 h 1493876"/>
                <a:gd name="connsiteX6317" fmla="*/ 35994 w 560052"/>
                <a:gd name="connsiteY6317" fmla="*/ 1246254 h 1493876"/>
                <a:gd name="connsiteX6318" fmla="*/ 35994 w 560052"/>
                <a:gd name="connsiteY6318" fmla="*/ 1245025 h 1493876"/>
                <a:gd name="connsiteX6319" fmla="*/ 35384 w 560052"/>
                <a:gd name="connsiteY6319" fmla="*/ 1245025 h 1493876"/>
                <a:gd name="connsiteX6320" fmla="*/ 35384 w 560052"/>
                <a:gd name="connsiteY6320" fmla="*/ 1244411 h 1493876"/>
                <a:gd name="connsiteX6321" fmla="*/ 36604 w 560052"/>
                <a:gd name="connsiteY6321" fmla="*/ 1244411 h 1493876"/>
                <a:gd name="connsiteX6322" fmla="*/ 36604 w 560052"/>
                <a:gd name="connsiteY6322" fmla="*/ 1243796 h 1493876"/>
                <a:gd name="connsiteX6323" fmla="*/ 39655 w 560052"/>
                <a:gd name="connsiteY6323" fmla="*/ 1243796 h 1493876"/>
                <a:gd name="connsiteX6324" fmla="*/ 39655 w 560052"/>
                <a:gd name="connsiteY6324" fmla="*/ 1243182 h 1493876"/>
                <a:gd name="connsiteX6325" fmla="*/ 40265 w 560052"/>
                <a:gd name="connsiteY6325" fmla="*/ 1243182 h 1493876"/>
                <a:gd name="connsiteX6326" fmla="*/ 40265 w 560052"/>
                <a:gd name="connsiteY6326" fmla="*/ 1241339 h 1493876"/>
                <a:gd name="connsiteX6327" fmla="*/ 39655 w 560052"/>
                <a:gd name="connsiteY6327" fmla="*/ 1241339 h 1493876"/>
                <a:gd name="connsiteX6328" fmla="*/ 39655 w 560052"/>
                <a:gd name="connsiteY6328" fmla="*/ 1240724 h 1493876"/>
                <a:gd name="connsiteX6329" fmla="*/ 40265 w 560052"/>
                <a:gd name="connsiteY6329" fmla="*/ 1240724 h 1493876"/>
                <a:gd name="connsiteX6330" fmla="*/ 40265 w 560052"/>
                <a:gd name="connsiteY6330" fmla="*/ 1240110 h 1493876"/>
                <a:gd name="connsiteX6331" fmla="*/ 40875 w 560052"/>
                <a:gd name="connsiteY6331" fmla="*/ 1240110 h 1493876"/>
                <a:gd name="connsiteX6332" fmla="*/ 40875 w 560052"/>
                <a:gd name="connsiteY6332" fmla="*/ 1239495 h 1493876"/>
                <a:gd name="connsiteX6333" fmla="*/ 42095 w 560052"/>
                <a:gd name="connsiteY6333" fmla="*/ 1239495 h 1493876"/>
                <a:gd name="connsiteX6334" fmla="*/ 42095 w 560052"/>
                <a:gd name="connsiteY6334" fmla="*/ 1238881 h 1493876"/>
                <a:gd name="connsiteX6335" fmla="*/ 39045 w 560052"/>
                <a:gd name="connsiteY6335" fmla="*/ 1238881 h 1493876"/>
                <a:gd name="connsiteX6336" fmla="*/ 39045 w 560052"/>
                <a:gd name="connsiteY6336" fmla="*/ 1237652 h 1493876"/>
                <a:gd name="connsiteX6337" fmla="*/ 38435 w 560052"/>
                <a:gd name="connsiteY6337" fmla="*/ 1237652 h 1493876"/>
                <a:gd name="connsiteX6338" fmla="*/ 38435 w 560052"/>
                <a:gd name="connsiteY6338" fmla="*/ 1238881 h 1493876"/>
                <a:gd name="connsiteX6339" fmla="*/ 37215 w 560052"/>
                <a:gd name="connsiteY6339" fmla="*/ 1238881 h 1493876"/>
                <a:gd name="connsiteX6340" fmla="*/ 37215 w 560052"/>
                <a:gd name="connsiteY6340" fmla="*/ 1239495 h 1493876"/>
                <a:gd name="connsiteX6341" fmla="*/ 35994 w 560052"/>
                <a:gd name="connsiteY6341" fmla="*/ 1238881 h 1493876"/>
                <a:gd name="connsiteX6342" fmla="*/ 36604 w 560052"/>
                <a:gd name="connsiteY6342" fmla="*/ 1238881 h 1493876"/>
                <a:gd name="connsiteX6343" fmla="*/ 36604 w 560052"/>
                <a:gd name="connsiteY6343" fmla="*/ 1237652 h 1493876"/>
                <a:gd name="connsiteX6344" fmla="*/ 37215 w 560052"/>
                <a:gd name="connsiteY6344" fmla="*/ 1237652 h 1493876"/>
                <a:gd name="connsiteX6345" fmla="*/ 36604 w 560052"/>
                <a:gd name="connsiteY6345" fmla="*/ 1236423 h 1493876"/>
                <a:gd name="connsiteX6346" fmla="*/ 35994 w 560052"/>
                <a:gd name="connsiteY6346" fmla="*/ 1236423 h 1493876"/>
                <a:gd name="connsiteX6347" fmla="*/ 35994 w 560052"/>
                <a:gd name="connsiteY6347" fmla="*/ 1235809 h 1493876"/>
                <a:gd name="connsiteX6348" fmla="*/ 34164 w 560052"/>
                <a:gd name="connsiteY6348" fmla="*/ 1235809 h 1493876"/>
                <a:gd name="connsiteX6349" fmla="*/ 34164 w 560052"/>
                <a:gd name="connsiteY6349" fmla="*/ 1237038 h 1493876"/>
                <a:gd name="connsiteX6350" fmla="*/ 32944 w 560052"/>
                <a:gd name="connsiteY6350" fmla="*/ 1237038 h 1493876"/>
                <a:gd name="connsiteX6351" fmla="*/ 32944 w 560052"/>
                <a:gd name="connsiteY6351" fmla="*/ 1235194 h 1493876"/>
                <a:gd name="connsiteX6352" fmla="*/ 34774 w 560052"/>
                <a:gd name="connsiteY6352" fmla="*/ 1234580 h 1493876"/>
                <a:gd name="connsiteX6353" fmla="*/ 34164 w 560052"/>
                <a:gd name="connsiteY6353" fmla="*/ 1234580 h 1493876"/>
                <a:gd name="connsiteX6354" fmla="*/ 34164 w 560052"/>
                <a:gd name="connsiteY6354" fmla="*/ 1233351 h 1493876"/>
                <a:gd name="connsiteX6355" fmla="*/ 34774 w 560052"/>
                <a:gd name="connsiteY6355" fmla="*/ 1233351 h 1493876"/>
                <a:gd name="connsiteX6356" fmla="*/ 34774 w 560052"/>
                <a:gd name="connsiteY6356" fmla="*/ 1232736 h 1493876"/>
                <a:gd name="connsiteX6357" fmla="*/ 35384 w 560052"/>
                <a:gd name="connsiteY6357" fmla="*/ 1232736 h 1493876"/>
                <a:gd name="connsiteX6358" fmla="*/ 35384 w 560052"/>
                <a:gd name="connsiteY6358" fmla="*/ 1232122 h 1493876"/>
                <a:gd name="connsiteX6359" fmla="*/ 32334 w 560052"/>
                <a:gd name="connsiteY6359" fmla="*/ 1232736 h 1493876"/>
                <a:gd name="connsiteX6360" fmla="*/ 32334 w 560052"/>
                <a:gd name="connsiteY6360" fmla="*/ 1232122 h 1493876"/>
                <a:gd name="connsiteX6361" fmla="*/ 34164 w 560052"/>
                <a:gd name="connsiteY6361" fmla="*/ 1232122 h 1493876"/>
                <a:gd name="connsiteX6362" fmla="*/ 34164 w 560052"/>
                <a:gd name="connsiteY6362" fmla="*/ 1231508 h 1493876"/>
                <a:gd name="connsiteX6363" fmla="*/ 34774 w 560052"/>
                <a:gd name="connsiteY6363" fmla="*/ 1231508 h 1493876"/>
                <a:gd name="connsiteX6364" fmla="*/ 34774 w 560052"/>
                <a:gd name="connsiteY6364" fmla="*/ 1229664 h 1493876"/>
                <a:gd name="connsiteX6365" fmla="*/ 35384 w 560052"/>
                <a:gd name="connsiteY6365" fmla="*/ 1230893 h 1493876"/>
                <a:gd name="connsiteX6366" fmla="*/ 35384 w 560052"/>
                <a:gd name="connsiteY6366" fmla="*/ 1229664 h 1493876"/>
                <a:gd name="connsiteX6367" fmla="*/ 34774 w 560052"/>
                <a:gd name="connsiteY6367" fmla="*/ 1229664 h 1493876"/>
                <a:gd name="connsiteX6368" fmla="*/ 35384 w 560052"/>
                <a:gd name="connsiteY6368" fmla="*/ 1228435 h 1493876"/>
                <a:gd name="connsiteX6369" fmla="*/ 34774 w 560052"/>
                <a:gd name="connsiteY6369" fmla="*/ 1228435 h 1493876"/>
                <a:gd name="connsiteX6370" fmla="*/ 34774 w 560052"/>
                <a:gd name="connsiteY6370" fmla="*/ 1227821 h 1493876"/>
                <a:gd name="connsiteX6371" fmla="*/ 35384 w 560052"/>
                <a:gd name="connsiteY6371" fmla="*/ 1227821 h 1493876"/>
                <a:gd name="connsiteX6372" fmla="*/ 35384 w 560052"/>
                <a:gd name="connsiteY6372" fmla="*/ 1227206 h 1493876"/>
                <a:gd name="connsiteX6373" fmla="*/ 38435 w 560052"/>
                <a:gd name="connsiteY6373" fmla="*/ 1227206 h 1493876"/>
                <a:gd name="connsiteX6374" fmla="*/ 38435 w 560052"/>
                <a:gd name="connsiteY6374" fmla="*/ 1226592 h 1493876"/>
                <a:gd name="connsiteX6375" fmla="*/ 37215 w 560052"/>
                <a:gd name="connsiteY6375" fmla="*/ 1226592 h 1493876"/>
                <a:gd name="connsiteX6376" fmla="*/ 37215 w 560052"/>
                <a:gd name="connsiteY6376" fmla="*/ 1225363 h 1493876"/>
                <a:gd name="connsiteX6377" fmla="*/ 39045 w 560052"/>
                <a:gd name="connsiteY6377" fmla="*/ 1225363 h 1493876"/>
                <a:gd name="connsiteX6378" fmla="*/ 39045 w 560052"/>
                <a:gd name="connsiteY6378" fmla="*/ 1224134 h 1493876"/>
                <a:gd name="connsiteX6379" fmla="*/ 38435 w 560052"/>
                <a:gd name="connsiteY6379" fmla="*/ 1224134 h 1493876"/>
                <a:gd name="connsiteX6380" fmla="*/ 38435 w 560052"/>
                <a:gd name="connsiteY6380" fmla="*/ 1223520 h 1493876"/>
                <a:gd name="connsiteX6381" fmla="*/ 37215 w 560052"/>
                <a:gd name="connsiteY6381" fmla="*/ 1223520 h 1493876"/>
                <a:gd name="connsiteX6382" fmla="*/ 37215 w 560052"/>
                <a:gd name="connsiteY6382" fmla="*/ 1222905 h 1493876"/>
                <a:gd name="connsiteX6383" fmla="*/ 38435 w 560052"/>
                <a:gd name="connsiteY6383" fmla="*/ 1222905 h 1493876"/>
                <a:gd name="connsiteX6384" fmla="*/ 38435 w 560052"/>
                <a:gd name="connsiteY6384" fmla="*/ 1221676 h 1493876"/>
                <a:gd name="connsiteX6385" fmla="*/ 37215 w 560052"/>
                <a:gd name="connsiteY6385" fmla="*/ 1221676 h 1493876"/>
                <a:gd name="connsiteX6386" fmla="*/ 37215 w 560052"/>
                <a:gd name="connsiteY6386" fmla="*/ 1219833 h 1493876"/>
                <a:gd name="connsiteX6387" fmla="*/ 39045 w 560052"/>
                <a:gd name="connsiteY6387" fmla="*/ 1219833 h 1493876"/>
                <a:gd name="connsiteX6388" fmla="*/ 39045 w 560052"/>
                <a:gd name="connsiteY6388" fmla="*/ 1219219 h 1493876"/>
                <a:gd name="connsiteX6389" fmla="*/ 39655 w 560052"/>
                <a:gd name="connsiteY6389" fmla="*/ 1219219 h 1493876"/>
                <a:gd name="connsiteX6390" fmla="*/ 39655 w 560052"/>
                <a:gd name="connsiteY6390" fmla="*/ 1217375 h 1493876"/>
                <a:gd name="connsiteX6391" fmla="*/ 40265 w 560052"/>
                <a:gd name="connsiteY6391" fmla="*/ 1217990 h 1493876"/>
                <a:gd name="connsiteX6392" fmla="*/ 40265 w 560052"/>
                <a:gd name="connsiteY6392" fmla="*/ 1216146 h 1493876"/>
                <a:gd name="connsiteX6393" fmla="*/ 39655 w 560052"/>
                <a:gd name="connsiteY6393" fmla="*/ 1216146 h 1493876"/>
                <a:gd name="connsiteX6394" fmla="*/ 39655 w 560052"/>
                <a:gd name="connsiteY6394" fmla="*/ 1214917 h 1493876"/>
                <a:gd name="connsiteX6395" fmla="*/ 40265 w 560052"/>
                <a:gd name="connsiteY6395" fmla="*/ 1214917 h 1493876"/>
                <a:gd name="connsiteX6396" fmla="*/ 40265 w 560052"/>
                <a:gd name="connsiteY6396" fmla="*/ 1209387 h 1493876"/>
                <a:gd name="connsiteX6397" fmla="*/ 39655 w 560052"/>
                <a:gd name="connsiteY6397" fmla="*/ 1211231 h 1493876"/>
                <a:gd name="connsiteX6398" fmla="*/ 39045 w 560052"/>
                <a:gd name="connsiteY6398" fmla="*/ 1211231 h 1493876"/>
                <a:gd name="connsiteX6399" fmla="*/ 39045 w 560052"/>
                <a:gd name="connsiteY6399" fmla="*/ 1208773 h 1493876"/>
                <a:gd name="connsiteX6400" fmla="*/ 40265 w 560052"/>
                <a:gd name="connsiteY6400" fmla="*/ 1208773 h 1493876"/>
                <a:gd name="connsiteX6401" fmla="*/ 40265 w 560052"/>
                <a:gd name="connsiteY6401" fmla="*/ 1207544 h 1493876"/>
                <a:gd name="connsiteX6402" fmla="*/ 40875 w 560052"/>
                <a:gd name="connsiteY6402" fmla="*/ 1207544 h 1493876"/>
                <a:gd name="connsiteX6403" fmla="*/ 40875 w 560052"/>
                <a:gd name="connsiteY6403" fmla="*/ 1204472 h 1493876"/>
                <a:gd name="connsiteX6404" fmla="*/ 42095 w 560052"/>
                <a:gd name="connsiteY6404" fmla="*/ 1204472 h 1493876"/>
                <a:gd name="connsiteX6405" fmla="*/ 42095 w 560052"/>
                <a:gd name="connsiteY6405" fmla="*/ 1203243 h 1493876"/>
                <a:gd name="connsiteX6406" fmla="*/ 40265 w 560052"/>
                <a:gd name="connsiteY6406" fmla="*/ 1203243 h 1493876"/>
                <a:gd name="connsiteX6407" fmla="*/ 40265 w 560052"/>
                <a:gd name="connsiteY6407" fmla="*/ 1203857 h 1493876"/>
                <a:gd name="connsiteX6408" fmla="*/ 39655 w 560052"/>
                <a:gd name="connsiteY6408" fmla="*/ 1203857 h 1493876"/>
                <a:gd name="connsiteX6409" fmla="*/ 39655 w 560052"/>
                <a:gd name="connsiteY6409" fmla="*/ 1203243 h 1493876"/>
                <a:gd name="connsiteX6410" fmla="*/ 38435 w 560052"/>
                <a:gd name="connsiteY6410" fmla="*/ 1203243 h 1493876"/>
                <a:gd name="connsiteX6411" fmla="*/ 38435 w 560052"/>
                <a:gd name="connsiteY6411" fmla="*/ 1203857 h 1493876"/>
                <a:gd name="connsiteX6412" fmla="*/ 37215 w 560052"/>
                <a:gd name="connsiteY6412" fmla="*/ 1203857 h 1493876"/>
                <a:gd name="connsiteX6413" fmla="*/ 37215 w 560052"/>
                <a:gd name="connsiteY6413" fmla="*/ 1205086 h 1493876"/>
                <a:gd name="connsiteX6414" fmla="*/ 36604 w 560052"/>
                <a:gd name="connsiteY6414" fmla="*/ 1205086 h 1493876"/>
                <a:gd name="connsiteX6415" fmla="*/ 36604 w 560052"/>
                <a:gd name="connsiteY6415" fmla="*/ 1204472 h 1493876"/>
                <a:gd name="connsiteX6416" fmla="*/ 35994 w 560052"/>
                <a:gd name="connsiteY6416" fmla="*/ 1204472 h 1493876"/>
                <a:gd name="connsiteX6417" fmla="*/ 35994 w 560052"/>
                <a:gd name="connsiteY6417" fmla="*/ 1205701 h 1493876"/>
                <a:gd name="connsiteX6418" fmla="*/ 35384 w 560052"/>
                <a:gd name="connsiteY6418" fmla="*/ 1205701 h 1493876"/>
                <a:gd name="connsiteX6419" fmla="*/ 35384 w 560052"/>
                <a:gd name="connsiteY6419" fmla="*/ 1206315 h 1493876"/>
                <a:gd name="connsiteX6420" fmla="*/ 35994 w 560052"/>
                <a:gd name="connsiteY6420" fmla="*/ 1206315 h 1493876"/>
                <a:gd name="connsiteX6421" fmla="*/ 34774 w 560052"/>
                <a:gd name="connsiteY6421" fmla="*/ 1207544 h 1493876"/>
                <a:gd name="connsiteX6422" fmla="*/ 34774 w 560052"/>
                <a:gd name="connsiteY6422" fmla="*/ 1208773 h 1493876"/>
                <a:gd name="connsiteX6423" fmla="*/ 34164 w 560052"/>
                <a:gd name="connsiteY6423" fmla="*/ 1208773 h 1493876"/>
                <a:gd name="connsiteX6424" fmla="*/ 34774 w 560052"/>
                <a:gd name="connsiteY6424" fmla="*/ 1210002 h 1493876"/>
                <a:gd name="connsiteX6425" fmla="*/ 34774 w 560052"/>
                <a:gd name="connsiteY6425" fmla="*/ 1209387 h 1493876"/>
                <a:gd name="connsiteX6426" fmla="*/ 35384 w 560052"/>
                <a:gd name="connsiteY6426" fmla="*/ 1209387 h 1493876"/>
                <a:gd name="connsiteX6427" fmla="*/ 35384 w 560052"/>
                <a:gd name="connsiteY6427" fmla="*/ 1208773 h 1493876"/>
                <a:gd name="connsiteX6428" fmla="*/ 35994 w 560052"/>
                <a:gd name="connsiteY6428" fmla="*/ 1208773 h 1493876"/>
                <a:gd name="connsiteX6429" fmla="*/ 35994 w 560052"/>
                <a:gd name="connsiteY6429" fmla="*/ 1209387 h 1493876"/>
                <a:gd name="connsiteX6430" fmla="*/ 36604 w 560052"/>
                <a:gd name="connsiteY6430" fmla="*/ 1209387 h 1493876"/>
                <a:gd name="connsiteX6431" fmla="*/ 36604 w 560052"/>
                <a:gd name="connsiteY6431" fmla="*/ 1210002 h 1493876"/>
                <a:gd name="connsiteX6432" fmla="*/ 37215 w 560052"/>
                <a:gd name="connsiteY6432" fmla="*/ 1210002 h 1493876"/>
                <a:gd name="connsiteX6433" fmla="*/ 37215 w 560052"/>
                <a:gd name="connsiteY6433" fmla="*/ 1211845 h 1493876"/>
                <a:gd name="connsiteX6434" fmla="*/ 38435 w 560052"/>
                <a:gd name="connsiteY6434" fmla="*/ 1211845 h 1493876"/>
                <a:gd name="connsiteX6435" fmla="*/ 38435 w 560052"/>
                <a:gd name="connsiteY6435" fmla="*/ 1212460 h 1493876"/>
                <a:gd name="connsiteX6436" fmla="*/ 37215 w 560052"/>
                <a:gd name="connsiteY6436" fmla="*/ 1212460 h 1493876"/>
                <a:gd name="connsiteX6437" fmla="*/ 37215 w 560052"/>
                <a:gd name="connsiteY6437" fmla="*/ 1216146 h 1493876"/>
                <a:gd name="connsiteX6438" fmla="*/ 36604 w 560052"/>
                <a:gd name="connsiteY6438" fmla="*/ 1216146 h 1493876"/>
                <a:gd name="connsiteX6439" fmla="*/ 34774 w 560052"/>
                <a:gd name="connsiteY6439" fmla="*/ 1217375 h 1493876"/>
                <a:gd name="connsiteX6440" fmla="*/ 34774 w 560052"/>
                <a:gd name="connsiteY6440" fmla="*/ 1216761 h 1493876"/>
                <a:gd name="connsiteX6441" fmla="*/ 35384 w 560052"/>
                <a:gd name="connsiteY6441" fmla="*/ 1216761 h 1493876"/>
                <a:gd name="connsiteX6442" fmla="*/ 35384 w 560052"/>
                <a:gd name="connsiteY6442" fmla="*/ 1214917 h 1493876"/>
                <a:gd name="connsiteX6443" fmla="*/ 34774 w 560052"/>
                <a:gd name="connsiteY6443" fmla="*/ 1214917 h 1493876"/>
                <a:gd name="connsiteX6444" fmla="*/ 34774 w 560052"/>
                <a:gd name="connsiteY6444" fmla="*/ 1215532 h 1493876"/>
                <a:gd name="connsiteX6445" fmla="*/ 34164 w 560052"/>
                <a:gd name="connsiteY6445" fmla="*/ 1215532 h 1493876"/>
                <a:gd name="connsiteX6446" fmla="*/ 34164 w 560052"/>
                <a:gd name="connsiteY6446" fmla="*/ 1216146 h 1493876"/>
                <a:gd name="connsiteX6447" fmla="*/ 32944 w 560052"/>
                <a:gd name="connsiteY6447" fmla="*/ 1216146 h 1493876"/>
                <a:gd name="connsiteX6448" fmla="*/ 32944 w 560052"/>
                <a:gd name="connsiteY6448" fmla="*/ 1216761 h 1493876"/>
                <a:gd name="connsiteX6449" fmla="*/ 34164 w 560052"/>
                <a:gd name="connsiteY6449" fmla="*/ 1216761 h 1493876"/>
                <a:gd name="connsiteX6450" fmla="*/ 34164 w 560052"/>
                <a:gd name="connsiteY6450" fmla="*/ 1219219 h 1493876"/>
                <a:gd name="connsiteX6451" fmla="*/ 32334 w 560052"/>
                <a:gd name="connsiteY6451" fmla="*/ 1219219 h 1493876"/>
                <a:gd name="connsiteX6452" fmla="*/ 32334 w 560052"/>
                <a:gd name="connsiteY6452" fmla="*/ 1219833 h 1493876"/>
                <a:gd name="connsiteX6453" fmla="*/ 32944 w 560052"/>
                <a:gd name="connsiteY6453" fmla="*/ 1219833 h 1493876"/>
                <a:gd name="connsiteX6454" fmla="*/ 32944 w 560052"/>
                <a:gd name="connsiteY6454" fmla="*/ 1220447 h 1493876"/>
                <a:gd name="connsiteX6455" fmla="*/ 32334 w 560052"/>
                <a:gd name="connsiteY6455" fmla="*/ 1220447 h 1493876"/>
                <a:gd name="connsiteX6456" fmla="*/ 32334 w 560052"/>
                <a:gd name="connsiteY6456" fmla="*/ 1221062 h 1493876"/>
                <a:gd name="connsiteX6457" fmla="*/ 30504 w 560052"/>
                <a:gd name="connsiteY6457" fmla="*/ 1221062 h 1493876"/>
                <a:gd name="connsiteX6458" fmla="*/ 30504 w 560052"/>
                <a:gd name="connsiteY6458" fmla="*/ 1222905 h 1493876"/>
                <a:gd name="connsiteX6459" fmla="*/ 29284 w 560052"/>
                <a:gd name="connsiteY6459" fmla="*/ 1222905 h 1493876"/>
                <a:gd name="connsiteX6460" fmla="*/ 29284 w 560052"/>
                <a:gd name="connsiteY6460" fmla="*/ 1223520 h 1493876"/>
                <a:gd name="connsiteX6461" fmla="*/ 28673 w 560052"/>
                <a:gd name="connsiteY6461" fmla="*/ 1223520 h 1493876"/>
                <a:gd name="connsiteX6462" fmla="*/ 28673 w 560052"/>
                <a:gd name="connsiteY6462" fmla="*/ 1224134 h 1493876"/>
                <a:gd name="connsiteX6463" fmla="*/ 27453 w 560052"/>
                <a:gd name="connsiteY6463" fmla="*/ 1224134 h 1493876"/>
                <a:gd name="connsiteX6464" fmla="*/ 27453 w 560052"/>
                <a:gd name="connsiteY6464" fmla="*/ 1222905 h 1493876"/>
                <a:gd name="connsiteX6465" fmla="*/ 25623 w 560052"/>
                <a:gd name="connsiteY6465" fmla="*/ 1222905 h 1493876"/>
                <a:gd name="connsiteX6466" fmla="*/ 27453 w 560052"/>
                <a:gd name="connsiteY6466" fmla="*/ 1221676 h 1493876"/>
                <a:gd name="connsiteX6467" fmla="*/ 27453 w 560052"/>
                <a:gd name="connsiteY6467" fmla="*/ 1221062 h 1493876"/>
                <a:gd name="connsiteX6468" fmla="*/ 26843 w 560052"/>
                <a:gd name="connsiteY6468" fmla="*/ 1221062 h 1493876"/>
                <a:gd name="connsiteX6469" fmla="*/ 26843 w 560052"/>
                <a:gd name="connsiteY6469" fmla="*/ 1221676 h 1493876"/>
                <a:gd name="connsiteX6470" fmla="*/ 25623 w 560052"/>
                <a:gd name="connsiteY6470" fmla="*/ 1221676 h 1493876"/>
                <a:gd name="connsiteX6471" fmla="*/ 25623 w 560052"/>
                <a:gd name="connsiteY6471" fmla="*/ 1221062 h 1493876"/>
                <a:gd name="connsiteX6472" fmla="*/ 25013 w 560052"/>
                <a:gd name="connsiteY6472" fmla="*/ 1221676 h 1493876"/>
                <a:gd name="connsiteX6473" fmla="*/ 24403 w 560052"/>
                <a:gd name="connsiteY6473" fmla="*/ 1220447 h 1493876"/>
                <a:gd name="connsiteX6474" fmla="*/ 23793 w 560052"/>
                <a:gd name="connsiteY6474" fmla="*/ 1222905 h 1493876"/>
                <a:gd name="connsiteX6475" fmla="*/ 23793 w 560052"/>
                <a:gd name="connsiteY6475" fmla="*/ 1219833 h 1493876"/>
                <a:gd name="connsiteX6476" fmla="*/ 24403 w 560052"/>
                <a:gd name="connsiteY6476" fmla="*/ 1219833 h 1493876"/>
                <a:gd name="connsiteX6477" fmla="*/ 24403 w 560052"/>
                <a:gd name="connsiteY6477" fmla="*/ 1219219 h 1493876"/>
                <a:gd name="connsiteX6478" fmla="*/ 25013 w 560052"/>
                <a:gd name="connsiteY6478" fmla="*/ 1219219 h 1493876"/>
                <a:gd name="connsiteX6479" fmla="*/ 25623 w 560052"/>
                <a:gd name="connsiteY6479" fmla="*/ 1217375 h 1493876"/>
                <a:gd name="connsiteX6480" fmla="*/ 25013 w 560052"/>
                <a:gd name="connsiteY6480" fmla="*/ 1217375 h 1493876"/>
                <a:gd name="connsiteX6481" fmla="*/ 25013 w 560052"/>
                <a:gd name="connsiteY6481" fmla="*/ 1215532 h 1493876"/>
                <a:gd name="connsiteX6482" fmla="*/ 24403 w 560052"/>
                <a:gd name="connsiteY6482" fmla="*/ 1215532 h 1493876"/>
                <a:gd name="connsiteX6483" fmla="*/ 24403 w 560052"/>
                <a:gd name="connsiteY6483" fmla="*/ 1214917 h 1493876"/>
                <a:gd name="connsiteX6484" fmla="*/ 23793 w 560052"/>
                <a:gd name="connsiteY6484" fmla="*/ 1214917 h 1493876"/>
                <a:gd name="connsiteX6485" fmla="*/ 23793 w 560052"/>
                <a:gd name="connsiteY6485" fmla="*/ 1213689 h 1493876"/>
                <a:gd name="connsiteX6486" fmla="*/ 23183 w 560052"/>
                <a:gd name="connsiteY6486" fmla="*/ 1213689 h 1493876"/>
                <a:gd name="connsiteX6487" fmla="*/ 23183 w 560052"/>
                <a:gd name="connsiteY6487" fmla="*/ 1214917 h 1493876"/>
                <a:gd name="connsiteX6488" fmla="*/ 23793 w 560052"/>
                <a:gd name="connsiteY6488" fmla="*/ 1214917 h 1493876"/>
                <a:gd name="connsiteX6489" fmla="*/ 23793 w 560052"/>
                <a:gd name="connsiteY6489" fmla="*/ 1215532 h 1493876"/>
                <a:gd name="connsiteX6490" fmla="*/ 24403 w 560052"/>
                <a:gd name="connsiteY6490" fmla="*/ 1215532 h 1493876"/>
                <a:gd name="connsiteX6491" fmla="*/ 24403 w 560052"/>
                <a:gd name="connsiteY6491" fmla="*/ 1216761 h 1493876"/>
                <a:gd name="connsiteX6492" fmla="*/ 23183 w 560052"/>
                <a:gd name="connsiteY6492" fmla="*/ 1216761 h 1493876"/>
                <a:gd name="connsiteX6493" fmla="*/ 23183 w 560052"/>
                <a:gd name="connsiteY6493" fmla="*/ 1215532 h 1493876"/>
                <a:gd name="connsiteX6494" fmla="*/ 22573 w 560052"/>
                <a:gd name="connsiteY6494" fmla="*/ 1215532 h 1493876"/>
                <a:gd name="connsiteX6495" fmla="*/ 22573 w 560052"/>
                <a:gd name="connsiteY6495" fmla="*/ 1214917 h 1493876"/>
                <a:gd name="connsiteX6496" fmla="*/ 21352 w 560052"/>
                <a:gd name="connsiteY6496" fmla="*/ 1214917 h 1493876"/>
                <a:gd name="connsiteX6497" fmla="*/ 21352 w 560052"/>
                <a:gd name="connsiteY6497" fmla="*/ 1213689 h 1493876"/>
                <a:gd name="connsiteX6498" fmla="*/ 22573 w 560052"/>
                <a:gd name="connsiteY6498" fmla="*/ 1213689 h 1493876"/>
                <a:gd name="connsiteX6499" fmla="*/ 22573 w 560052"/>
                <a:gd name="connsiteY6499" fmla="*/ 1213074 h 1493876"/>
                <a:gd name="connsiteX6500" fmla="*/ 23183 w 560052"/>
                <a:gd name="connsiteY6500" fmla="*/ 1213074 h 1493876"/>
                <a:gd name="connsiteX6501" fmla="*/ 23183 w 560052"/>
                <a:gd name="connsiteY6501" fmla="*/ 1211845 h 1493876"/>
                <a:gd name="connsiteX6502" fmla="*/ 24403 w 560052"/>
                <a:gd name="connsiteY6502" fmla="*/ 1211845 h 1493876"/>
                <a:gd name="connsiteX6503" fmla="*/ 24403 w 560052"/>
                <a:gd name="connsiteY6503" fmla="*/ 1211231 h 1493876"/>
                <a:gd name="connsiteX6504" fmla="*/ 25013 w 560052"/>
                <a:gd name="connsiteY6504" fmla="*/ 1211231 h 1493876"/>
                <a:gd name="connsiteX6505" fmla="*/ 25013 w 560052"/>
                <a:gd name="connsiteY6505" fmla="*/ 1210002 h 1493876"/>
                <a:gd name="connsiteX6506" fmla="*/ 26843 w 560052"/>
                <a:gd name="connsiteY6506" fmla="*/ 1210002 h 1493876"/>
                <a:gd name="connsiteX6507" fmla="*/ 26843 w 560052"/>
                <a:gd name="connsiteY6507" fmla="*/ 1211845 h 1493876"/>
                <a:gd name="connsiteX6508" fmla="*/ 28063 w 560052"/>
                <a:gd name="connsiteY6508" fmla="*/ 1211231 h 1493876"/>
                <a:gd name="connsiteX6509" fmla="*/ 28063 w 560052"/>
                <a:gd name="connsiteY6509" fmla="*/ 1211845 h 1493876"/>
                <a:gd name="connsiteX6510" fmla="*/ 30504 w 560052"/>
                <a:gd name="connsiteY6510" fmla="*/ 1211845 h 1493876"/>
                <a:gd name="connsiteX6511" fmla="*/ 30504 w 560052"/>
                <a:gd name="connsiteY6511" fmla="*/ 1211231 h 1493876"/>
                <a:gd name="connsiteX6512" fmla="*/ 29284 w 560052"/>
                <a:gd name="connsiteY6512" fmla="*/ 1211231 h 1493876"/>
                <a:gd name="connsiteX6513" fmla="*/ 29284 w 560052"/>
                <a:gd name="connsiteY6513" fmla="*/ 1210002 h 1493876"/>
                <a:gd name="connsiteX6514" fmla="*/ 31724 w 560052"/>
                <a:gd name="connsiteY6514" fmla="*/ 1211231 h 1493876"/>
                <a:gd name="connsiteX6515" fmla="*/ 31724 w 560052"/>
                <a:gd name="connsiteY6515" fmla="*/ 1210002 h 1493876"/>
                <a:gd name="connsiteX6516" fmla="*/ 31114 w 560052"/>
                <a:gd name="connsiteY6516" fmla="*/ 1210002 h 1493876"/>
                <a:gd name="connsiteX6517" fmla="*/ 31114 w 560052"/>
                <a:gd name="connsiteY6517" fmla="*/ 1208159 h 1493876"/>
                <a:gd name="connsiteX6518" fmla="*/ 31724 w 560052"/>
                <a:gd name="connsiteY6518" fmla="*/ 1208159 h 1493876"/>
                <a:gd name="connsiteX6519" fmla="*/ 31724 w 560052"/>
                <a:gd name="connsiteY6519" fmla="*/ 1208773 h 1493876"/>
                <a:gd name="connsiteX6520" fmla="*/ 32944 w 560052"/>
                <a:gd name="connsiteY6520" fmla="*/ 1208773 h 1493876"/>
                <a:gd name="connsiteX6521" fmla="*/ 32944 w 560052"/>
                <a:gd name="connsiteY6521" fmla="*/ 1208159 h 1493876"/>
                <a:gd name="connsiteX6522" fmla="*/ 31724 w 560052"/>
                <a:gd name="connsiteY6522" fmla="*/ 1208159 h 1493876"/>
                <a:gd name="connsiteX6523" fmla="*/ 31724 w 560052"/>
                <a:gd name="connsiteY6523" fmla="*/ 1207544 h 1493876"/>
                <a:gd name="connsiteX6524" fmla="*/ 32944 w 560052"/>
                <a:gd name="connsiteY6524" fmla="*/ 1207544 h 1493876"/>
                <a:gd name="connsiteX6525" fmla="*/ 32944 w 560052"/>
                <a:gd name="connsiteY6525" fmla="*/ 1206315 h 1493876"/>
                <a:gd name="connsiteX6526" fmla="*/ 34164 w 560052"/>
                <a:gd name="connsiteY6526" fmla="*/ 1206315 h 1493876"/>
                <a:gd name="connsiteX6527" fmla="*/ 34164 w 560052"/>
                <a:gd name="connsiteY6527" fmla="*/ 1205701 h 1493876"/>
                <a:gd name="connsiteX6528" fmla="*/ 32944 w 560052"/>
                <a:gd name="connsiteY6528" fmla="*/ 1205701 h 1493876"/>
                <a:gd name="connsiteX6529" fmla="*/ 32944 w 560052"/>
                <a:gd name="connsiteY6529" fmla="*/ 1205086 h 1493876"/>
                <a:gd name="connsiteX6530" fmla="*/ 32334 w 560052"/>
                <a:gd name="connsiteY6530" fmla="*/ 1205086 h 1493876"/>
                <a:gd name="connsiteX6531" fmla="*/ 32334 w 560052"/>
                <a:gd name="connsiteY6531" fmla="*/ 1204472 h 1493876"/>
                <a:gd name="connsiteX6532" fmla="*/ 31724 w 560052"/>
                <a:gd name="connsiteY6532" fmla="*/ 1204472 h 1493876"/>
                <a:gd name="connsiteX6533" fmla="*/ 31724 w 560052"/>
                <a:gd name="connsiteY6533" fmla="*/ 1203857 h 1493876"/>
                <a:gd name="connsiteX6534" fmla="*/ 28673 w 560052"/>
                <a:gd name="connsiteY6534" fmla="*/ 1203243 h 1493876"/>
                <a:gd name="connsiteX6535" fmla="*/ 28673 w 560052"/>
                <a:gd name="connsiteY6535" fmla="*/ 1203857 h 1493876"/>
                <a:gd name="connsiteX6536" fmla="*/ 28063 w 560052"/>
                <a:gd name="connsiteY6536" fmla="*/ 1203857 h 1493876"/>
                <a:gd name="connsiteX6537" fmla="*/ 28063 w 560052"/>
                <a:gd name="connsiteY6537" fmla="*/ 1204472 h 1493876"/>
                <a:gd name="connsiteX6538" fmla="*/ 28673 w 560052"/>
                <a:gd name="connsiteY6538" fmla="*/ 1204472 h 1493876"/>
                <a:gd name="connsiteX6539" fmla="*/ 28673 w 560052"/>
                <a:gd name="connsiteY6539" fmla="*/ 1205086 h 1493876"/>
                <a:gd name="connsiteX6540" fmla="*/ 26843 w 560052"/>
                <a:gd name="connsiteY6540" fmla="*/ 1205086 h 1493876"/>
                <a:gd name="connsiteX6541" fmla="*/ 25623 w 560052"/>
                <a:gd name="connsiteY6541" fmla="*/ 1207544 h 1493876"/>
                <a:gd name="connsiteX6542" fmla="*/ 26843 w 560052"/>
                <a:gd name="connsiteY6542" fmla="*/ 1207544 h 1493876"/>
                <a:gd name="connsiteX6543" fmla="*/ 26843 w 560052"/>
                <a:gd name="connsiteY6543" fmla="*/ 1206315 h 1493876"/>
                <a:gd name="connsiteX6544" fmla="*/ 27453 w 560052"/>
                <a:gd name="connsiteY6544" fmla="*/ 1206315 h 1493876"/>
                <a:gd name="connsiteX6545" fmla="*/ 27453 w 560052"/>
                <a:gd name="connsiteY6545" fmla="*/ 1208159 h 1493876"/>
                <a:gd name="connsiteX6546" fmla="*/ 25013 w 560052"/>
                <a:gd name="connsiteY6546" fmla="*/ 1208159 h 1493876"/>
                <a:gd name="connsiteX6547" fmla="*/ 25013 w 560052"/>
                <a:gd name="connsiteY6547" fmla="*/ 1207544 h 1493876"/>
                <a:gd name="connsiteX6548" fmla="*/ 24403 w 560052"/>
                <a:gd name="connsiteY6548" fmla="*/ 1207544 h 1493876"/>
                <a:gd name="connsiteX6549" fmla="*/ 24403 w 560052"/>
                <a:gd name="connsiteY6549" fmla="*/ 1208159 h 1493876"/>
                <a:gd name="connsiteX6550" fmla="*/ 25013 w 560052"/>
                <a:gd name="connsiteY6550" fmla="*/ 1208159 h 1493876"/>
                <a:gd name="connsiteX6551" fmla="*/ 25013 w 560052"/>
                <a:gd name="connsiteY6551" fmla="*/ 1210002 h 1493876"/>
                <a:gd name="connsiteX6552" fmla="*/ 24403 w 560052"/>
                <a:gd name="connsiteY6552" fmla="*/ 1210002 h 1493876"/>
                <a:gd name="connsiteX6553" fmla="*/ 24403 w 560052"/>
                <a:gd name="connsiteY6553" fmla="*/ 1211231 h 1493876"/>
                <a:gd name="connsiteX6554" fmla="*/ 23183 w 560052"/>
                <a:gd name="connsiteY6554" fmla="*/ 1211231 h 1493876"/>
                <a:gd name="connsiteX6555" fmla="*/ 23183 w 560052"/>
                <a:gd name="connsiteY6555" fmla="*/ 1208773 h 1493876"/>
                <a:gd name="connsiteX6556" fmla="*/ 22573 w 560052"/>
                <a:gd name="connsiteY6556" fmla="*/ 1208773 h 1493876"/>
                <a:gd name="connsiteX6557" fmla="*/ 22573 w 560052"/>
                <a:gd name="connsiteY6557" fmla="*/ 1209387 h 1493876"/>
                <a:gd name="connsiteX6558" fmla="*/ 21352 w 560052"/>
                <a:gd name="connsiteY6558" fmla="*/ 1209387 h 1493876"/>
                <a:gd name="connsiteX6559" fmla="*/ 21352 w 560052"/>
                <a:gd name="connsiteY6559" fmla="*/ 1208773 h 1493876"/>
                <a:gd name="connsiteX6560" fmla="*/ 20132 w 560052"/>
                <a:gd name="connsiteY6560" fmla="*/ 1208159 h 1493876"/>
                <a:gd name="connsiteX6561" fmla="*/ 20742 w 560052"/>
                <a:gd name="connsiteY6561" fmla="*/ 1208159 h 1493876"/>
                <a:gd name="connsiteX6562" fmla="*/ 20742 w 560052"/>
                <a:gd name="connsiteY6562" fmla="*/ 1207544 h 1493876"/>
                <a:gd name="connsiteX6563" fmla="*/ 21352 w 560052"/>
                <a:gd name="connsiteY6563" fmla="*/ 1207544 h 1493876"/>
                <a:gd name="connsiteX6564" fmla="*/ 21352 w 560052"/>
                <a:gd name="connsiteY6564" fmla="*/ 1205701 h 1493876"/>
                <a:gd name="connsiteX6565" fmla="*/ 20742 w 560052"/>
                <a:gd name="connsiteY6565" fmla="*/ 1205701 h 1493876"/>
                <a:gd name="connsiteX6566" fmla="*/ 20742 w 560052"/>
                <a:gd name="connsiteY6566" fmla="*/ 1205086 h 1493876"/>
                <a:gd name="connsiteX6567" fmla="*/ 20132 w 560052"/>
                <a:gd name="connsiteY6567" fmla="*/ 1205086 h 1493876"/>
                <a:gd name="connsiteX6568" fmla="*/ 20132 w 560052"/>
                <a:gd name="connsiteY6568" fmla="*/ 1204472 h 1493876"/>
                <a:gd name="connsiteX6569" fmla="*/ 18912 w 560052"/>
                <a:gd name="connsiteY6569" fmla="*/ 1204472 h 1493876"/>
                <a:gd name="connsiteX6570" fmla="*/ 18912 w 560052"/>
                <a:gd name="connsiteY6570" fmla="*/ 1203857 h 1493876"/>
                <a:gd name="connsiteX6571" fmla="*/ 17692 w 560052"/>
                <a:gd name="connsiteY6571" fmla="*/ 1203857 h 1493876"/>
                <a:gd name="connsiteX6572" fmla="*/ 17692 w 560052"/>
                <a:gd name="connsiteY6572" fmla="*/ 1202014 h 1493876"/>
                <a:gd name="connsiteX6573" fmla="*/ 17082 w 560052"/>
                <a:gd name="connsiteY6573" fmla="*/ 1202014 h 1493876"/>
                <a:gd name="connsiteX6574" fmla="*/ 17692 w 560052"/>
                <a:gd name="connsiteY6574" fmla="*/ 1201400 h 1493876"/>
                <a:gd name="connsiteX6575" fmla="*/ 17082 w 560052"/>
                <a:gd name="connsiteY6575" fmla="*/ 1201400 h 1493876"/>
                <a:gd name="connsiteX6576" fmla="*/ 17082 w 560052"/>
                <a:gd name="connsiteY6576" fmla="*/ 1200785 h 1493876"/>
                <a:gd name="connsiteX6577" fmla="*/ 18912 w 560052"/>
                <a:gd name="connsiteY6577" fmla="*/ 1200785 h 1493876"/>
                <a:gd name="connsiteX6578" fmla="*/ 18912 w 560052"/>
                <a:gd name="connsiteY6578" fmla="*/ 1200171 h 1493876"/>
                <a:gd name="connsiteX6579" fmla="*/ 16472 w 560052"/>
                <a:gd name="connsiteY6579" fmla="*/ 1200171 h 1493876"/>
                <a:gd name="connsiteX6580" fmla="*/ 16472 w 560052"/>
                <a:gd name="connsiteY6580" fmla="*/ 1202014 h 1493876"/>
                <a:gd name="connsiteX6581" fmla="*/ 15862 w 560052"/>
                <a:gd name="connsiteY6581" fmla="*/ 1202014 h 1493876"/>
                <a:gd name="connsiteX6582" fmla="*/ 15252 w 560052"/>
                <a:gd name="connsiteY6582" fmla="*/ 1203857 h 1493876"/>
                <a:gd name="connsiteX6583" fmla="*/ 15252 w 560052"/>
                <a:gd name="connsiteY6583" fmla="*/ 1203243 h 1493876"/>
                <a:gd name="connsiteX6584" fmla="*/ 14032 w 560052"/>
                <a:gd name="connsiteY6584" fmla="*/ 1203243 h 1493876"/>
                <a:gd name="connsiteX6585" fmla="*/ 15252 w 560052"/>
                <a:gd name="connsiteY6585" fmla="*/ 1200785 h 1493876"/>
                <a:gd name="connsiteX6586" fmla="*/ 15862 w 560052"/>
                <a:gd name="connsiteY6586" fmla="*/ 1200785 h 1493876"/>
                <a:gd name="connsiteX6587" fmla="*/ 15862 w 560052"/>
                <a:gd name="connsiteY6587" fmla="*/ 1199556 h 1493876"/>
                <a:gd name="connsiteX6588" fmla="*/ 16472 w 560052"/>
                <a:gd name="connsiteY6588" fmla="*/ 1199556 h 1493876"/>
                <a:gd name="connsiteX6589" fmla="*/ 16472 w 560052"/>
                <a:gd name="connsiteY6589" fmla="*/ 1197713 h 1493876"/>
                <a:gd name="connsiteX6590" fmla="*/ 17082 w 560052"/>
                <a:gd name="connsiteY6590" fmla="*/ 1197713 h 1493876"/>
                <a:gd name="connsiteX6591" fmla="*/ 17082 w 560052"/>
                <a:gd name="connsiteY6591" fmla="*/ 1199556 h 1493876"/>
                <a:gd name="connsiteX6592" fmla="*/ 17692 w 560052"/>
                <a:gd name="connsiteY6592" fmla="*/ 1199556 h 1493876"/>
                <a:gd name="connsiteX6593" fmla="*/ 17692 w 560052"/>
                <a:gd name="connsiteY6593" fmla="*/ 1198327 h 1493876"/>
                <a:gd name="connsiteX6594" fmla="*/ 20132 w 560052"/>
                <a:gd name="connsiteY6594" fmla="*/ 1198327 h 1493876"/>
                <a:gd name="connsiteX6595" fmla="*/ 19522 w 560052"/>
                <a:gd name="connsiteY6595" fmla="*/ 1199556 h 1493876"/>
                <a:gd name="connsiteX6596" fmla="*/ 20132 w 560052"/>
                <a:gd name="connsiteY6596" fmla="*/ 1199556 h 1493876"/>
                <a:gd name="connsiteX6597" fmla="*/ 20132 w 560052"/>
                <a:gd name="connsiteY6597" fmla="*/ 1198327 h 1493876"/>
                <a:gd name="connsiteX6598" fmla="*/ 20742 w 560052"/>
                <a:gd name="connsiteY6598" fmla="*/ 1198327 h 1493876"/>
                <a:gd name="connsiteX6599" fmla="*/ 20742 w 560052"/>
                <a:gd name="connsiteY6599" fmla="*/ 1195870 h 1493876"/>
                <a:gd name="connsiteX6600" fmla="*/ 20132 w 560052"/>
                <a:gd name="connsiteY6600" fmla="*/ 1195870 h 1493876"/>
                <a:gd name="connsiteX6601" fmla="*/ 20132 w 560052"/>
                <a:gd name="connsiteY6601" fmla="*/ 1196484 h 1493876"/>
                <a:gd name="connsiteX6602" fmla="*/ 19522 w 560052"/>
                <a:gd name="connsiteY6602" fmla="*/ 1196484 h 1493876"/>
                <a:gd name="connsiteX6603" fmla="*/ 19522 w 560052"/>
                <a:gd name="connsiteY6603" fmla="*/ 1195255 h 1493876"/>
                <a:gd name="connsiteX6604" fmla="*/ 18912 w 560052"/>
                <a:gd name="connsiteY6604" fmla="*/ 1195870 h 1493876"/>
                <a:gd name="connsiteX6605" fmla="*/ 18912 w 560052"/>
                <a:gd name="connsiteY6605" fmla="*/ 1195255 h 1493876"/>
                <a:gd name="connsiteX6606" fmla="*/ 17692 w 560052"/>
                <a:gd name="connsiteY6606" fmla="*/ 1195255 h 1493876"/>
                <a:gd name="connsiteX6607" fmla="*/ 17692 w 560052"/>
                <a:gd name="connsiteY6607" fmla="*/ 1193411 h 1493876"/>
                <a:gd name="connsiteX6608" fmla="*/ 18912 w 560052"/>
                <a:gd name="connsiteY6608" fmla="*/ 1193411 h 1493876"/>
                <a:gd name="connsiteX6609" fmla="*/ 18912 w 560052"/>
                <a:gd name="connsiteY6609" fmla="*/ 1190339 h 1493876"/>
                <a:gd name="connsiteX6610" fmla="*/ 19522 w 560052"/>
                <a:gd name="connsiteY6610" fmla="*/ 1190339 h 1493876"/>
                <a:gd name="connsiteX6611" fmla="*/ 19522 w 560052"/>
                <a:gd name="connsiteY6611" fmla="*/ 1191568 h 1493876"/>
                <a:gd name="connsiteX6612" fmla="*/ 20132 w 560052"/>
                <a:gd name="connsiteY6612" fmla="*/ 1191568 h 1493876"/>
                <a:gd name="connsiteX6613" fmla="*/ 20132 w 560052"/>
                <a:gd name="connsiteY6613" fmla="*/ 1192183 h 1493876"/>
                <a:gd name="connsiteX6614" fmla="*/ 20742 w 560052"/>
                <a:gd name="connsiteY6614" fmla="*/ 1192183 h 1493876"/>
                <a:gd name="connsiteX6615" fmla="*/ 20742 w 560052"/>
                <a:gd name="connsiteY6615" fmla="*/ 1191568 h 1493876"/>
                <a:gd name="connsiteX6616" fmla="*/ 20132 w 560052"/>
                <a:gd name="connsiteY6616" fmla="*/ 1191568 h 1493876"/>
                <a:gd name="connsiteX6617" fmla="*/ 20132 w 560052"/>
                <a:gd name="connsiteY6617" fmla="*/ 1190339 h 1493876"/>
                <a:gd name="connsiteX6618" fmla="*/ 20742 w 560052"/>
                <a:gd name="connsiteY6618" fmla="*/ 1190339 h 1493876"/>
                <a:gd name="connsiteX6619" fmla="*/ 20742 w 560052"/>
                <a:gd name="connsiteY6619" fmla="*/ 1189725 h 1493876"/>
                <a:gd name="connsiteX6620" fmla="*/ 22573 w 560052"/>
                <a:gd name="connsiteY6620" fmla="*/ 1189725 h 1493876"/>
                <a:gd name="connsiteX6621" fmla="*/ 22573 w 560052"/>
                <a:gd name="connsiteY6621" fmla="*/ 1190339 h 1493876"/>
                <a:gd name="connsiteX6622" fmla="*/ 23183 w 560052"/>
                <a:gd name="connsiteY6622" fmla="*/ 1190339 h 1493876"/>
                <a:gd name="connsiteX6623" fmla="*/ 23183 w 560052"/>
                <a:gd name="connsiteY6623" fmla="*/ 1188496 h 1493876"/>
                <a:gd name="connsiteX6624" fmla="*/ 22573 w 560052"/>
                <a:gd name="connsiteY6624" fmla="*/ 1188496 h 1493876"/>
                <a:gd name="connsiteX6625" fmla="*/ 22573 w 560052"/>
                <a:gd name="connsiteY6625" fmla="*/ 1187881 h 1493876"/>
                <a:gd name="connsiteX6626" fmla="*/ 23793 w 560052"/>
                <a:gd name="connsiteY6626" fmla="*/ 1187881 h 1493876"/>
                <a:gd name="connsiteX6627" fmla="*/ 23793 w 560052"/>
                <a:gd name="connsiteY6627" fmla="*/ 1186038 h 1493876"/>
                <a:gd name="connsiteX6628" fmla="*/ 24403 w 560052"/>
                <a:gd name="connsiteY6628" fmla="*/ 1186038 h 1493876"/>
                <a:gd name="connsiteX6629" fmla="*/ 23793 w 560052"/>
                <a:gd name="connsiteY6629" fmla="*/ 1185424 h 1493876"/>
                <a:gd name="connsiteX6630" fmla="*/ 24403 w 560052"/>
                <a:gd name="connsiteY6630" fmla="*/ 1185424 h 1493876"/>
                <a:gd name="connsiteX6631" fmla="*/ 25013 w 560052"/>
                <a:gd name="connsiteY6631" fmla="*/ 1183580 h 1493876"/>
                <a:gd name="connsiteX6632" fmla="*/ 25623 w 560052"/>
                <a:gd name="connsiteY6632" fmla="*/ 1183580 h 1493876"/>
                <a:gd name="connsiteX6633" fmla="*/ 25623 w 560052"/>
                <a:gd name="connsiteY6633" fmla="*/ 1182351 h 1493876"/>
                <a:gd name="connsiteX6634" fmla="*/ 26843 w 560052"/>
                <a:gd name="connsiteY6634" fmla="*/ 1182351 h 1493876"/>
                <a:gd name="connsiteX6635" fmla="*/ 26843 w 560052"/>
                <a:gd name="connsiteY6635" fmla="*/ 1181123 h 1493876"/>
                <a:gd name="connsiteX6636" fmla="*/ 27453 w 560052"/>
                <a:gd name="connsiteY6636" fmla="*/ 1181123 h 1493876"/>
                <a:gd name="connsiteX6637" fmla="*/ 27453 w 560052"/>
                <a:gd name="connsiteY6637" fmla="*/ 1178665 h 1493876"/>
                <a:gd name="connsiteX6638" fmla="*/ 28063 w 560052"/>
                <a:gd name="connsiteY6638" fmla="*/ 1178665 h 1493876"/>
                <a:gd name="connsiteX6639" fmla="*/ 28063 w 560052"/>
                <a:gd name="connsiteY6639" fmla="*/ 1178050 h 1493876"/>
                <a:gd name="connsiteX6640" fmla="*/ 28673 w 560052"/>
                <a:gd name="connsiteY6640" fmla="*/ 1178050 h 1493876"/>
                <a:gd name="connsiteX6641" fmla="*/ 28673 w 560052"/>
                <a:gd name="connsiteY6641" fmla="*/ 1176821 h 1493876"/>
                <a:gd name="connsiteX6642" fmla="*/ 31114 w 560052"/>
                <a:gd name="connsiteY6642" fmla="*/ 1176821 h 1493876"/>
                <a:gd name="connsiteX6643" fmla="*/ 31114 w 560052"/>
                <a:gd name="connsiteY6643" fmla="*/ 1176207 h 1493876"/>
                <a:gd name="connsiteX6644" fmla="*/ 30504 w 560052"/>
                <a:gd name="connsiteY6644" fmla="*/ 1176207 h 1493876"/>
                <a:gd name="connsiteX6645" fmla="*/ 30504 w 560052"/>
                <a:gd name="connsiteY6645" fmla="*/ 1174978 h 1493876"/>
                <a:gd name="connsiteX6646" fmla="*/ 29284 w 560052"/>
                <a:gd name="connsiteY6646" fmla="*/ 1174978 h 1493876"/>
                <a:gd name="connsiteX6647" fmla="*/ 29284 w 560052"/>
                <a:gd name="connsiteY6647" fmla="*/ 1174364 h 1493876"/>
                <a:gd name="connsiteX6648" fmla="*/ 28673 w 560052"/>
                <a:gd name="connsiteY6648" fmla="*/ 1174364 h 1493876"/>
                <a:gd name="connsiteX6649" fmla="*/ 28673 w 560052"/>
                <a:gd name="connsiteY6649" fmla="*/ 1173749 h 1493876"/>
                <a:gd name="connsiteX6650" fmla="*/ 27453 w 560052"/>
                <a:gd name="connsiteY6650" fmla="*/ 1173749 h 1493876"/>
                <a:gd name="connsiteX6651" fmla="*/ 27453 w 560052"/>
                <a:gd name="connsiteY6651" fmla="*/ 1173135 h 1493876"/>
                <a:gd name="connsiteX6652" fmla="*/ 28063 w 560052"/>
                <a:gd name="connsiteY6652" fmla="*/ 1173135 h 1493876"/>
                <a:gd name="connsiteX6653" fmla="*/ 28063 w 560052"/>
                <a:gd name="connsiteY6653" fmla="*/ 1172520 h 1493876"/>
                <a:gd name="connsiteX6654" fmla="*/ 27453 w 560052"/>
                <a:gd name="connsiteY6654" fmla="*/ 1172520 h 1493876"/>
                <a:gd name="connsiteX6655" fmla="*/ 27453 w 560052"/>
                <a:gd name="connsiteY6655" fmla="*/ 1171906 h 1493876"/>
                <a:gd name="connsiteX6656" fmla="*/ 26843 w 560052"/>
                <a:gd name="connsiteY6656" fmla="*/ 1171906 h 1493876"/>
                <a:gd name="connsiteX6657" fmla="*/ 26843 w 560052"/>
                <a:gd name="connsiteY6657" fmla="*/ 1174364 h 1493876"/>
                <a:gd name="connsiteX6658" fmla="*/ 25623 w 560052"/>
                <a:gd name="connsiteY6658" fmla="*/ 1174364 h 1493876"/>
                <a:gd name="connsiteX6659" fmla="*/ 25623 w 560052"/>
                <a:gd name="connsiteY6659" fmla="*/ 1178050 h 1493876"/>
                <a:gd name="connsiteX6660" fmla="*/ 26843 w 560052"/>
                <a:gd name="connsiteY6660" fmla="*/ 1178050 h 1493876"/>
                <a:gd name="connsiteX6661" fmla="*/ 26843 w 560052"/>
                <a:gd name="connsiteY6661" fmla="*/ 1178665 h 1493876"/>
                <a:gd name="connsiteX6662" fmla="*/ 25623 w 560052"/>
                <a:gd name="connsiteY6662" fmla="*/ 1178665 h 1493876"/>
                <a:gd name="connsiteX6663" fmla="*/ 25623 w 560052"/>
                <a:gd name="connsiteY6663" fmla="*/ 1180508 h 1493876"/>
                <a:gd name="connsiteX6664" fmla="*/ 25013 w 560052"/>
                <a:gd name="connsiteY6664" fmla="*/ 1180508 h 1493876"/>
                <a:gd name="connsiteX6665" fmla="*/ 25013 w 560052"/>
                <a:gd name="connsiteY6665" fmla="*/ 1181123 h 1493876"/>
                <a:gd name="connsiteX6666" fmla="*/ 24403 w 560052"/>
                <a:gd name="connsiteY6666" fmla="*/ 1181123 h 1493876"/>
                <a:gd name="connsiteX6667" fmla="*/ 23793 w 560052"/>
                <a:gd name="connsiteY6667" fmla="*/ 1184809 h 1493876"/>
                <a:gd name="connsiteX6668" fmla="*/ 23183 w 560052"/>
                <a:gd name="connsiteY6668" fmla="*/ 1184809 h 1493876"/>
                <a:gd name="connsiteX6669" fmla="*/ 23183 w 560052"/>
                <a:gd name="connsiteY6669" fmla="*/ 1185424 h 1493876"/>
                <a:gd name="connsiteX6670" fmla="*/ 21352 w 560052"/>
                <a:gd name="connsiteY6670" fmla="*/ 1185424 h 1493876"/>
                <a:gd name="connsiteX6671" fmla="*/ 21352 w 560052"/>
                <a:gd name="connsiteY6671" fmla="*/ 1186038 h 1493876"/>
                <a:gd name="connsiteX6672" fmla="*/ 22573 w 560052"/>
                <a:gd name="connsiteY6672" fmla="*/ 1186038 h 1493876"/>
                <a:gd name="connsiteX6673" fmla="*/ 22573 w 560052"/>
                <a:gd name="connsiteY6673" fmla="*/ 1186653 h 1493876"/>
                <a:gd name="connsiteX6674" fmla="*/ 21352 w 560052"/>
                <a:gd name="connsiteY6674" fmla="*/ 1186653 h 1493876"/>
                <a:gd name="connsiteX6675" fmla="*/ 21352 w 560052"/>
                <a:gd name="connsiteY6675" fmla="*/ 1187881 h 1493876"/>
                <a:gd name="connsiteX6676" fmla="*/ 20132 w 560052"/>
                <a:gd name="connsiteY6676" fmla="*/ 1187881 h 1493876"/>
                <a:gd name="connsiteX6677" fmla="*/ 20132 w 560052"/>
                <a:gd name="connsiteY6677" fmla="*/ 1188496 h 1493876"/>
                <a:gd name="connsiteX6678" fmla="*/ 18912 w 560052"/>
                <a:gd name="connsiteY6678" fmla="*/ 1188496 h 1493876"/>
                <a:gd name="connsiteX6679" fmla="*/ 18912 w 560052"/>
                <a:gd name="connsiteY6679" fmla="*/ 1189110 h 1493876"/>
                <a:gd name="connsiteX6680" fmla="*/ 17692 w 560052"/>
                <a:gd name="connsiteY6680" fmla="*/ 1189110 h 1493876"/>
                <a:gd name="connsiteX6681" fmla="*/ 17082 w 560052"/>
                <a:gd name="connsiteY6681" fmla="*/ 1187881 h 1493876"/>
                <a:gd name="connsiteX6682" fmla="*/ 18912 w 560052"/>
                <a:gd name="connsiteY6682" fmla="*/ 1187881 h 1493876"/>
                <a:gd name="connsiteX6683" fmla="*/ 18912 w 560052"/>
                <a:gd name="connsiteY6683" fmla="*/ 1186038 h 1493876"/>
                <a:gd name="connsiteX6684" fmla="*/ 19522 w 560052"/>
                <a:gd name="connsiteY6684" fmla="*/ 1186038 h 1493876"/>
                <a:gd name="connsiteX6685" fmla="*/ 19522 w 560052"/>
                <a:gd name="connsiteY6685" fmla="*/ 1184809 h 1493876"/>
                <a:gd name="connsiteX6686" fmla="*/ 16472 w 560052"/>
                <a:gd name="connsiteY6686" fmla="*/ 1184809 h 1493876"/>
                <a:gd name="connsiteX6687" fmla="*/ 16472 w 560052"/>
                <a:gd name="connsiteY6687" fmla="*/ 1183580 h 1493876"/>
                <a:gd name="connsiteX6688" fmla="*/ 17082 w 560052"/>
                <a:gd name="connsiteY6688" fmla="*/ 1183580 h 1493876"/>
                <a:gd name="connsiteX6689" fmla="*/ 16472 w 560052"/>
                <a:gd name="connsiteY6689" fmla="*/ 1181737 h 1493876"/>
                <a:gd name="connsiteX6690" fmla="*/ 17082 w 560052"/>
                <a:gd name="connsiteY6690" fmla="*/ 1181737 h 1493876"/>
                <a:gd name="connsiteX6691" fmla="*/ 17082 w 560052"/>
                <a:gd name="connsiteY6691" fmla="*/ 1180508 h 1493876"/>
                <a:gd name="connsiteX6692" fmla="*/ 17692 w 560052"/>
                <a:gd name="connsiteY6692" fmla="*/ 1180508 h 1493876"/>
                <a:gd name="connsiteX6693" fmla="*/ 17692 w 560052"/>
                <a:gd name="connsiteY6693" fmla="*/ 1179894 h 1493876"/>
                <a:gd name="connsiteX6694" fmla="*/ 18912 w 560052"/>
                <a:gd name="connsiteY6694" fmla="*/ 1179894 h 1493876"/>
                <a:gd name="connsiteX6695" fmla="*/ 18912 w 560052"/>
                <a:gd name="connsiteY6695" fmla="*/ 1180508 h 1493876"/>
                <a:gd name="connsiteX6696" fmla="*/ 19522 w 560052"/>
                <a:gd name="connsiteY6696" fmla="*/ 1180508 h 1493876"/>
                <a:gd name="connsiteX6697" fmla="*/ 19522 w 560052"/>
                <a:gd name="connsiteY6697" fmla="*/ 1181123 h 1493876"/>
                <a:gd name="connsiteX6698" fmla="*/ 20742 w 560052"/>
                <a:gd name="connsiteY6698" fmla="*/ 1181123 h 1493876"/>
                <a:gd name="connsiteX6699" fmla="*/ 20742 w 560052"/>
                <a:gd name="connsiteY6699" fmla="*/ 1180508 h 1493876"/>
                <a:gd name="connsiteX6700" fmla="*/ 19522 w 560052"/>
                <a:gd name="connsiteY6700" fmla="*/ 1180508 h 1493876"/>
                <a:gd name="connsiteX6701" fmla="*/ 19522 w 560052"/>
                <a:gd name="connsiteY6701" fmla="*/ 1176207 h 1493876"/>
                <a:gd name="connsiteX6702" fmla="*/ 20132 w 560052"/>
                <a:gd name="connsiteY6702" fmla="*/ 1176207 h 1493876"/>
                <a:gd name="connsiteX6703" fmla="*/ 20132 w 560052"/>
                <a:gd name="connsiteY6703" fmla="*/ 1174978 h 1493876"/>
                <a:gd name="connsiteX6704" fmla="*/ 19522 w 560052"/>
                <a:gd name="connsiteY6704" fmla="*/ 1174978 h 1493876"/>
                <a:gd name="connsiteX6705" fmla="*/ 19522 w 560052"/>
                <a:gd name="connsiteY6705" fmla="*/ 1176207 h 1493876"/>
                <a:gd name="connsiteX6706" fmla="*/ 18912 w 560052"/>
                <a:gd name="connsiteY6706" fmla="*/ 1176207 h 1493876"/>
                <a:gd name="connsiteX6707" fmla="*/ 18912 w 560052"/>
                <a:gd name="connsiteY6707" fmla="*/ 1177436 h 1493876"/>
                <a:gd name="connsiteX6708" fmla="*/ 17692 w 560052"/>
                <a:gd name="connsiteY6708" fmla="*/ 1177436 h 1493876"/>
                <a:gd name="connsiteX6709" fmla="*/ 17692 w 560052"/>
                <a:gd name="connsiteY6709" fmla="*/ 1179894 h 1493876"/>
                <a:gd name="connsiteX6710" fmla="*/ 17082 w 560052"/>
                <a:gd name="connsiteY6710" fmla="*/ 1179894 h 1493876"/>
                <a:gd name="connsiteX6711" fmla="*/ 17082 w 560052"/>
                <a:gd name="connsiteY6711" fmla="*/ 1180508 h 1493876"/>
                <a:gd name="connsiteX6712" fmla="*/ 16472 w 560052"/>
                <a:gd name="connsiteY6712" fmla="*/ 1180508 h 1493876"/>
                <a:gd name="connsiteX6713" fmla="*/ 16472 w 560052"/>
                <a:gd name="connsiteY6713" fmla="*/ 1181123 h 1493876"/>
                <a:gd name="connsiteX6714" fmla="*/ 15862 w 560052"/>
                <a:gd name="connsiteY6714" fmla="*/ 1181123 h 1493876"/>
                <a:gd name="connsiteX6715" fmla="*/ 15862 w 560052"/>
                <a:gd name="connsiteY6715" fmla="*/ 1180508 h 1493876"/>
                <a:gd name="connsiteX6716" fmla="*/ 15252 w 560052"/>
                <a:gd name="connsiteY6716" fmla="*/ 1180508 h 1493876"/>
                <a:gd name="connsiteX6717" fmla="*/ 15252 w 560052"/>
                <a:gd name="connsiteY6717" fmla="*/ 1181737 h 1493876"/>
                <a:gd name="connsiteX6718" fmla="*/ 14032 w 560052"/>
                <a:gd name="connsiteY6718" fmla="*/ 1181737 h 1493876"/>
                <a:gd name="connsiteX6719" fmla="*/ 14032 w 560052"/>
                <a:gd name="connsiteY6719" fmla="*/ 1181123 h 1493876"/>
                <a:gd name="connsiteX6720" fmla="*/ 13421 w 560052"/>
                <a:gd name="connsiteY6720" fmla="*/ 1181123 h 1493876"/>
                <a:gd name="connsiteX6721" fmla="*/ 13421 w 560052"/>
                <a:gd name="connsiteY6721" fmla="*/ 1182351 h 1493876"/>
                <a:gd name="connsiteX6722" fmla="*/ 12811 w 560052"/>
                <a:gd name="connsiteY6722" fmla="*/ 1182351 h 1493876"/>
                <a:gd name="connsiteX6723" fmla="*/ 12811 w 560052"/>
                <a:gd name="connsiteY6723" fmla="*/ 1183580 h 1493876"/>
                <a:gd name="connsiteX6724" fmla="*/ 12201 w 560052"/>
                <a:gd name="connsiteY6724" fmla="*/ 1183580 h 1493876"/>
                <a:gd name="connsiteX6725" fmla="*/ 12201 w 560052"/>
                <a:gd name="connsiteY6725" fmla="*/ 1179894 h 1493876"/>
                <a:gd name="connsiteX6726" fmla="*/ 13421 w 560052"/>
                <a:gd name="connsiteY6726" fmla="*/ 1179894 h 1493876"/>
                <a:gd name="connsiteX6727" fmla="*/ 13421 w 560052"/>
                <a:gd name="connsiteY6727" fmla="*/ 1180508 h 1493876"/>
                <a:gd name="connsiteX6728" fmla="*/ 14032 w 560052"/>
                <a:gd name="connsiteY6728" fmla="*/ 1180508 h 1493876"/>
                <a:gd name="connsiteX6729" fmla="*/ 14032 w 560052"/>
                <a:gd name="connsiteY6729" fmla="*/ 1179894 h 1493876"/>
                <a:gd name="connsiteX6730" fmla="*/ 15252 w 560052"/>
                <a:gd name="connsiteY6730" fmla="*/ 1179894 h 1493876"/>
                <a:gd name="connsiteX6731" fmla="*/ 15252 w 560052"/>
                <a:gd name="connsiteY6731" fmla="*/ 1178665 h 1493876"/>
                <a:gd name="connsiteX6732" fmla="*/ 16472 w 560052"/>
                <a:gd name="connsiteY6732" fmla="*/ 1178665 h 1493876"/>
                <a:gd name="connsiteX6733" fmla="*/ 16472 w 560052"/>
                <a:gd name="connsiteY6733" fmla="*/ 1178050 h 1493876"/>
                <a:gd name="connsiteX6734" fmla="*/ 15862 w 560052"/>
                <a:gd name="connsiteY6734" fmla="*/ 1178050 h 1493876"/>
                <a:gd name="connsiteX6735" fmla="*/ 15862 w 560052"/>
                <a:gd name="connsiteY6735" fmla="*/ 1177436 h 1493876"/>
                <a:gd name="connsiteX6736" fmla="*/ 16472 w 560052"/>
                <a:gd name="connsiteY6736" fmla="*/ 1177436 h 1493876"/>
                <a:gd name="connsiteX6737" fmla="*/ 16472 w 560052"/>
                <a:gd name="connsiteY6737" fmla="*/ 1174978 h 1493876"/>
                <a:gd name="connsiteX6738" fmla="*/ 17082 w 560052"/>
                <a:gd name="connsiteY6738" fmla="*/ 1174978 h 1493876"/>
                <a:gd name="connsiteX6739" fmla="*/ 17082 w 560052"/>
                <a:gd name="connsiteY6739" fmla="*/ 1174364 h 1493876"/>
                <a:gd name="connsiteX6740" fmla="*/ 16472 w 560052"/>
                <a:gd name="connsiteY6740" fmla="*/ 1174364 h 1493876"/>
                <a:gd name="connsiteX6741" fmla="*/ 16472 w 560052"/>
                <a:gd name="connsiteY6741" fmla="*/ 1174978 h 1493876"/>
                <a:gd name="connsiteX6742" fmla="*/ 15862 w 560052"/>
                <a:gd name="connsiteY6742" fmla="*/ 1174978 h 1493876"/>
                <a:gd name="connsiteX6743" fmla="*/ 15862 w 560052"/>
                <a:gd name="connsiteY6743" fmla="*/ 1176821 h 1493876"/>
                <a:gd name="connsiteX6744" fmla="*/ 15252 w 560052"/>
                <a:gd name="connsiteY6744" fmla="*/ 1176821 h 1493876"/>
                <a:gd name="connsiteX6745" fmla="*/ 15252 w 560052"/>
                <a:gd name="connsiteY6745" fmla="*/ 1177436 h 1493876"/>
                <a:gd name="connsiteX6746" fmla="*/ 14032 w 560052"/>
                <a:gd name="connsiteY6746" fmla="*/ 1177436 h 1493876"/>
                <a:gd name="connsiteX6747" fmla="*/ 14032 w 560052"/>
                <a:gd name="connsiteY6747" fmla="*/ 1178665 h 1493876"/>
                <a:gd name="connsiteX6748" fmla="*/ 12811 w 560052"/>
                <a:gd name="connsiteY6748" fmla="*/ 1178665 h 1493876"/>
                <a:gd name="connsiteX6749" fmla="*/ 12811 w 560052"/>
                <a:gd name="connsiteY6749" fmla="*/ 1178050 h 1493876"/>
                <a:gd name="connsiteX6750" fmla="*/ 12201 w 560052"/>
                <a:gd name="connsiteY6750" fmla="*/ 1178050 h 1493876"/>
                <a:gd name="connsiteX6751" fmla="*/ 12201 w 560052"/>
                <a:gd name="connsiteY6751" fmla="*/ 1177436 h 1493876"/>
                <a:gd name="connsiteX6752" fmla="*/ 11591 w 560052"/>
                <a:gd name="connsiteY6752" fmla="*/ 1177436 h 1493876"/>
                <a:gd name="connsiteX6753" fmla="*/ 11591 w 560052"/>
                <a:gd name="connsiteY6753" fmla="*/ 1178665 h 1493876"/>
                <a:gd name="connsiteX6754" fmla="*/ 10981 w 560052"/>
                <a:gd name="connsiteY6754" fmla="*/ 1178665 h 1493876"/>
                <a:gd name="connsiteX6755" fmla="*/ 10981 w 560052"/>
                <a:gd name="connsiteY6755" fmla="*/ 1179894 h 1493876"/>
                <a:gd name="connsiteX6756" fmla="*/ 9761 w 560052"/>
                <a:gd name="connsiteY6756" fmla="*/ 1179894 h 1493876"/>
                <a:gd name="connsiteX6757" fmla="*/ 9761 w 560052"/>
                <a:gd name="connsiteY6757" fmla="*/ 1180508 h 1493876"/>
                <a:gd name="connsiteX6758" fmla="*/ 8541 w 560052"/>
                <a:gd name="connsiteY6758" fmla="*/ 1180508 h 1493876"/>
                <a:gd name="connsiteX6759" fmla="*/ 8541 w 560052"/>
                <a:gd name="connsiteY6759" fmla="*/ 1178665 h 1493876"/>
                <a:gd name="connsiteX6760" fmla="*/ 7931 w 560052"/>
                <a:gd name="connsiteY6760" fmla="*/ 1178665 h 1493876"/>
                <a:gd name="connsiteX6761" fmla="*/ 7321 w 560052"/>
                <a:gd name="connsiteY6761" fmla="*/ 1179279 h 1493876"/>
                <a:gd name="connsiteX6762" fmla="*/ 7321 w 560052"/>
                <a:gd name="connsiteY6762" fmla="*/ 1178050 h 1493876"/>
                <a:gd name="connsiteX6763" fmla="*/ 7931 w 560052"/>
                <a:gd name="connsiteY6763" fmla="*/ 1178050 h 1493876"/>
                <a:gd name="connsiteX6764" fmla="*/ 7931 w 560052"/>
                <a:gd name="connsiteY6764" fmla="*/ 1177436 h 1493876"/>
                <a:gd name="connsiteX6765" fmla="*/ 9151 w 560052"/>
                <a:gd name="connsiteY6765" fmla="*/ 1177436 h 1493876"/>
                <a:gd name="connsiteX6766" fmla="*/ 9151 w 560052"/>
                <a:gd name="connsiteY6766" fmla="*/ 1176821 h 1493876"/>
                <a:gd name="connsiteX6767" fmla="*/ 7321 w 560052"/>
                <a:gd name="connsiteY6767" fmla="*/ 1176821 h 1493876"/>
                <a:gd name="connsiteX6768" fmla="*/ 7321 w 560052"/>
                <a:gd name="connsiteY6768" fmla="*/ 1174978 h 1493876"/>
                <a:gd name="connsiteX6769" fmla="*/ 7931 w 560052"/>
                <a:gd name="connsiteY6769" fmla="*/ 1174978 h 1493876"/>
                <a:gd name="connsiteX6770" fmla="*/ 7931 w 560052"/>
                <a:gd name="connsiteY6770" fmla="*/ 1174364 h 1493876"/>
                <a:gd name="connsiteX6771" fmla="*/ 6101 w 560052"/>
                <a:gd name="connsiteY6771" fmla="*/ 1174364 h 1493876"/>
                <a:gd name="connsiteX6772" fmla="*/ 6101 w 560052"/>
                <a:gd name="connsiteY6772" fmla="*/ 1173749 h 1493876"/>
                <a:gd name="connsiteX6773" fmla="*/ 7321 w 560052"/>
                <a:gd name="connsiteY6773" fmla="*/ 1173749 h 1493876"/>
                <a:gd name="connsiteX6774" fmla="*/ 7931 w 560052"/>
                <a:gd name="connsiteY6774" fmla="*/ 1171906 h 1493876"/>
                <a:gd name="connsiteX6775" fmla="*/ 7321 w 560052"/>
                <a:gd name="connsiteY6775" fmla="*/ 1171906 h 1493876"/>
                <a:gd name="connsiteX6776" fmla="*/ 7321 w 560052"/>
                <a:gd name="connsiteY6776" fmla="*/ 1170677 h 1493876"/>
                <a:gd name="connsiteX6777" fmla="*/ 9151 w 560052"/>
                <a:gd name="connsiteY6777" fmla="*/ 1170677 h 1493876"/>
                <a:gd name="connsiteX6778" fmla="*/ 9151 w 560052"/>
                <a:gd name="connsiteY6778" fmla="*/ 1172520 h 1493876"/>
                <a:gd name="connsiteX6779" fmla="*/ 10981 w 560052"/>
                <a:gd name="connsiteY6779" fmla="*/ 1172520 h 1493876"/>
                <a:gd name="connsiteX6780" fmla="*/ 10981 w 560052"/>
                <a:gd name="connsiteY6780" fmla="*/ 1170062 h 1493876"/>
                <a:gd name="connsiteX6781" fmla="*/ 9761 w 560052"/>
                <a:gd name="connsiteY6781" fmla="*/ 1170062 h 1493876"/>
                <a:gd name="connsiteX6782" fmla="*/ 9761 w 560052"/>
                <a:gd name="connsiteY6782" fmla="*/ 1169448 h 1493876"/>
                <a:gd name="connsiteX6783" fmla="*/ 10981 w 560052"/>
                <a:gd name="connsiteY6783" fmla="*/ 1169448 h 1493876"/>
                <a:gd name="connsiteX6784" fmla="*/ 10981 w 560052"/>
                <a:gd name="connsiteY6784" fmla="*/ 1168834 h 1493876"/>
                <a:gd name="connsiteX6785" fmla="*/ 12201 w 560052"/>
                <a:gd name="connsiteY6785" fmla="*/ 1168834 h 1493876"/>
                <a:gd name="connsiteX6786" fmla="*/ 12201 w 560052"/>
                <a:gd name="connsiteY6786" fmla="*/ 1168219 h 1493876"/>
                <a:gd name="connsiteX6787" fmla="*/ 9761 w 560052"/>
                <a:gd name="connsiteY6787" fmla="*/ 1168219 h 1493876"/>
                <a:gd name="connsiteX6788" fmla="*/ 9761 w 560052"/>
                <a:gd name="connsiteY6788" fmla="*/ 1166990 h 1493876"/>
                <a:gd name="connsiteX6789" fmla="*/ 11591 w 560052"/>
                <a:gd name="connsiteY6789" fmla="*/ 1166376 h 1493876"/>
                <a:gd name="connsiteX6790" fmla="*/ 11591 w 560052"/>
                <a:gd name="connsiteY6790" fmla="*/ 1166990 h 1493876"/>
                <a:gd name="connsiteX6791" fmla="*/ 12201 w 560052"/>
                <a:gd name="connsiteY6791" fmla="*/ 1166990 h 1493876"/>
                <a:gd name="connsiteX6792" fmla="*/ 12201 w 560052"/>
                <a:gd name="connsiteY6792" fmla="*/ 1166376 h 1493876"/>
                <a:gd name="connsiteX6793" fmla="*/ 9761 w 560052"/>
                <a:gd name="connsiteY6793" fmla="*/ 1164532 h 1493876"/>
                <a:gd name="connsiteX6794" fmla="*/ 10981 w 560052"/>
                <a:gd name="connsiteY6794" fmla="*/ 1164532 h 1493876"/>
                <a:gd name="connsiteX6795" fmla="*/ 10981 w 560052"/>
                <a:gd name="connsiteY6795" fmla="*/ 1163918 h 1493876"/>
                <a:gd name="connsiteX6796" fmla="*/ 9761 w 560052"/>
                <a:gd name="connsiteY6796" fmla="*/ 1164532 h 1493876"/>
                <a:gd name="connsiteX6797" fmla="*/ 9761 w 560052"/>
                <a:gd name="connsiteY6797" fmla="*/ 1163918 h 1493876"/>
                <a:gd name="connsiteX6798" fmla="*/ 9151 w 560052"/>
                <a:gd name="connsiteY6798" fmla="*/ 1163918 h 1493876"/>
                <a:gd name="connsiteX6799" fmla="*/ 9761 w 560052"/>
                <a:gd name="connsiteY6799" fmla="*/ 1162689 h 1493876"/>
                <a:gd name="connsiteX6800" fmla="*/ 7931 w 560052"/>
                <a:gd name="connsiteY6800" fmla="*/ 1162689 h 1493876"/>
                <a:gd name="connsiteX6801" fmla="*/ 7931 w 560052"/>
                <a:gd name="connsiteY6801" fmla="*/ 1162075 h 1493876"/>
                <a:gd name="connsiteX6802" fmla="*/ 9151 w 560052"/>
                <a:gd name="connsiteY6802" fmla="*/ 1162075 h 1493876"/>
                <a:gd name="connsiteX6803" fmla="*/ 9151 w 560052"/>
                <a:gd name="connsiteY6803" fmla="*/ 1161460 h 1493876"/>
                <a:gd name="connsiteX6804" fmla="*/ 9761 w 560052"/>
                <a:gd name="connsiteY6804" fmla="*/ 1161460 h 1493876"/>
                <a:gd name="connsiteX6805" fmla="*/ 9761 w 560052"/>
                <a:gd name="connsiteY6805" fmla="*/ 1160231 h 1493876"/>
                <a:gd name="connsiteX6806" fmla="*/ 9151 w 560052"/>
                <a:gd name="connsiteY6806" fmla="*/ 1160231 h 1493876"/>
                <a:gd name="connsiteX6807" fmla="*/ 9151 w 560052"/>
                <a:gd name="connsiteY6807" fmla="*/ 1161460 h 1493876"/>
                <a:gd name="connsiteX6808" fmla="*/ 7931 w 560052"/>
                <a:gd name="connsiteY6808" fmla="*/ 1161460 h 1493876"/>
                <a:gd name="connsiteX6809" fmla="*/ 7931 w 560052"/>
                <a:gd name="connsiteY6809" fmla="*/ 1162075 h 1493876"/>
                <a:gd name="connsiteX6810" fmla="*/ 7321 w 560052"/>
                <a:gd name="connsiteY6810" fmla="*/ 1162075 h 1493876"/>
                <a:gd name="connsiteX6811" fmla="*/ 7321 w 560052"/>
                <a:gd name="connsiteY6811" fmla="*/ 1160846 h 1493876"/>
                <a:gd name="connsiteX6812" fmla="*/ 7931 w 560052"/>
                <a:gd name="connsiteY6812" fmla="*/ 1160846 h 1493876"/>
                <a:gd name="connsiteX6813" fmla="*/ 7321 w 560052"/>
                <a:gd name="connsiteY6813" fmla="*/ 1158388 h 1493876"/>
                <a:gd name="connsiteX6814" fmla="*/ 7931 w 560052"/>
                <a:gd name="connsiteY6814" fmla="*/ 1158388 h 1493876"/>
                <a:gd name="connsiteX6815" fmla="*/ 7931 w 560052"/>
                <a:gd name="connsiteY6815" fmla="*/ 1157774 h 1493876"/>
                <a:gd name="connsiteX6816" fmla="*/ 8541 w 560052"/>
                <a:gd name="connsiteY6816" fmla="*/ 1159002 h 1493876"/>
                <a:gd name="connsiteX6817" fmla="*/ 9151 w 560052"/>
                <a:gd name="connsiteY6817" fmla="*/ 1159002 h 1493876"/>
                <a:gd name="connsiteX6818" fmla="*/ 8541 w 560052"/>
                <a:gd name="connsiteY6818" fmla="*/ 1157774 h 1493876"/>
                <a:gd name="connsiteX6819" fmla="*/ 9761 w 560052"/>
                <a:gd name="connsiteY6819" fmla="*/ 1157774 h 1493876"/>
                <a:gd name="connsiteX6820" fmla="*/ 9761 w 560052"/>
                <a:gd name="connsiteY6820" fmla="*/ 1157159 h 1493876"/>
                <a:gd name="connsiteX6821" fmla="*/ 10981 w 560052"/>
                <a:gd name="connsiteY6821" fmla="*/ 1157159 h 1493876"/>
                <a:gd name="connsiteX6822" fmla="*/ 10981 w 560052"/>
                <a:gd name="connsiteY6822" fmla="*/ 1156545 h 1493876"/>
                <a:gd name="connsiteX6823" fmla="*/ 11591 w 560052"/>
                <a:gd name="connsiteY6823" fmla="*/ 1157159 h 1493876"/>
                <a:gd name="connsiteX6824" fmla="*/ 11591 w 560052"/>
                <a:gd name="connsiteY6824" fmla="*/ 1156545 h 1493876"/>
                <a:gd name="connsiteX6825" fmla="*/ 10981 w 560052"/>
                <a:gd name="connsiteY6825" fmla="*/ 1156545 h 1493876"/>
                <a:gd name="connsiteX6826" fmla="*/ 10981 w 560052"/>
                <a:gd name="connsiteY6826" fmla="*/ 1155316 h 1493876"/>
                <a:gd name="connsiteX6827" fmla="*/ 9151 w 560052"/>
                <a:gd name="connsiteY6827" fmla="*/ 1155316 h 1493876"/>
                <a:gd name="connsiteX6828" fmla="*/ 9151 w 560052"/>
                <a:gd name="connsiteY6828" fmla="*/ 1153472 h 1493876"/>
                <a:gd name="connsiteX6829" fmla="*/ 9761 w 560052"/>
                <a:gd name="connsiteY6829" fmla="*/ 1153472 h 1493876"/>
                <a:gd name="connsiteX6830" fmla="*/ 9151 w 560052"/>
                <a:gd name="connsiteY6830" fmla="*/ 1152858 h 1493876"/>
                <a:gd name="connsiteX6831" fmla="*/ 9761 w 560052"/>
                <a:gd name="connsiteY6831" fmla="*/ 1152858 h 1493876"/>
                <a:gd name="connsiteX6832" fmla="*/ 9761 w 560052"/>
                <a:gd name="connsiteY6832" fmla="*/ 1152244 h 1493876"/>
                <a:gd name="connsiteX6833" fmla="*/ 9151 w 560052"/>
                <a:gd name="connsiteY6833" fmla="*/ 1152858 h 1493876"/>
                <a:gd name="connsiteX6834" fmla="*/ 9151 w 560052"/>
                <a:gd name="connsiteY6834" fmla="*/ 1152244 h 1493876"/>
                <a:gd name="connsiteX6835" fmla="*/ 8541 w 560052"/>
                <a:gd name="connsiteY6835" fmla="*/ 1152858 h 1493876"/>
                <a:gd name="connsiteX6836" fmla="*/ 8541 w 560052"/>
                <a:gd name="connsiteY6836" fmla="*/ 1150400 h 1493876"/>
                <a:gd name="connsiteX6837" fmla="*/ 9151 w 560052"/>
                <a:gd name="connsiteY6837" fmla="*/ 1150400 h 1493876"/>
                <a:gd name="connsiteX6838" fmla="*/ 9761 w 560052"/>
                <a:gd name="connsiteY6838" fmla="*/ 1149171 h 1493876"/>
                <a:gd name="connsiteX6839" fmla="*/ 9151 w 560052"/>
                <a:gd name="connsiteY6839" fmla="*/ 1149171 h 1493876"/>
                <a:gd name="connsiteX6840" fmla="*/ 9151 w 560052"/>
                <a:gd name="connsiteY6840" fmla="*/ 1148557 h 1493876"/>
                <a:gd name="connsiteX6841" fmla="*/ 8541 w 560052"/>
                <a:gd name="connsiteY6841" fmla="*/ 1148557 h 1493876"/>
                <a:gd name="connsiteX6842" fmla="*/ 8541 w 560052"/>
                <a:gd name="connsiteY6842" fmla="*/ 1146099 h 1493876"/>
                <a:gd name="connsiteX6843" fmla="*/ 6101 w 560052"/>
                <a:gd name="connsiteY6843" fmla="*/ 1146099 h 1493876"/>
                <a:gd name="connsiteX6844" fmla="*/ 6101 w 560052"/>
                <a:gd name="connsiteY6844" fmla="*/ 1143641 h 1493876"/>
                <a:gd name="connsiteX6845" fmla="*/ 5490 w 560052"/>
                <a:gd name="connsiteY6845" fmla="*/ 1143641 h 1493876"/>
                <a:gd name="connsiteX6846" fmla="*/ 4880 w 560052"/>
                <a:gd name="connsiteY6846" fmla="*/ 1141798 h 1493876"/>
                <a:gd name="connsiteX6847" fmla="*/ 4880 w 560052"/>
                <a:gd name="connsiteY6847" fmla="*/ 1142412 h 1493876"/>
                <a:gd name="connsiteX6848" fmla="*/ 4270 w 560052"/>
                <a:gd name="connsiteY6848" fmla="*/ 1142412 h 1493876"/>
                <a:gd name="connsiteX6849" fmla="*/ 4270 w 560052"/>
                <a:gd name="connsiteY6849" fmla="*/ 1141798 h 1493876"/>
                <a:gd name="connsiteX6850" fmla="*/ 3660 w 560052"/>
                <a:gd name="connsiteY6850" fmla="*/ 1141798 h 1493876"/>
                <a:gd name="connsiteX6851" fmla="*/ 3660 w 560052"/>
                <a:gd name="connsiteY6851" fmla="*/ 1139340 h 1493876"/>
                <a:gd name="connsiteX6852" fmla="*/ 3050 w 560052"/>
                <a:gd name="connsiteY6852" fmla="*/ 1139340 h 1493876"/>
                <a:gd name="connsiteX6853" fmla="*/ 3050 w 560052"/>
                <a:gd name="connsiteY6853" fmla="*/ 1138726 h 1493876"/>
                <a:gd name="connsiteX6854" fmla="*/ 4270 w 560052"/>
                <a:gd name="connsiteY6854" fmla="*/ 1138726 h 1493876"/>
                <a:gd name="connsiteX6855" fmla="*/ 4270 w 560052"/>
                <a:gd name="connsiteY6855" fmla="*/ 1138111 h 1493876"/>
                <a:gd name="connsiteX6856" fmla="*/ 3660 w 560052"/>
                <a:gd name="connsiteY6856" fmla="*/ 1138111 h 1493876"/>
                <a:gd name="connsiteX6857" fmla="*/ 3660 w 560052"/>
                <a:gd name="connsiteY6857" fmla="*/ 1137497 h 1493876"/>
                <a:gd name="connsiteX6858" fmla="*/ 4880 w 560052"/>
                <a:gd name="connsiteY6858" fmla="*/ 1137497 h 1493876"/>
                <a:gd name="connsiteX6859" fmla="*/ 4880 w 560052"/>
                <a:gd name="connsiteY6859" fmla="*/ 1138726 h 1493876"/>
                <a:gd name="connsiteX6860" fmla="*/ 6101 w 560052"/>
                <a:gd name="connsiteY6860" fmla="*/ 1138726 h 1493876"/>
                <a:gd name="connsiteX6861" fmla="*/ 6101 w 560052"/>
                <a:gd name="connsiteY6861" fmla="*/ 1139340 h 1493876"/>
                <a:gd name="connsiteX6862" fmla="*/ 7321 w 560052"/>
                <a:gd name="connsiteY6862" fmla="*/ 1139340 h 1493876"/>
                <a:gd name="connsiteX6863" fmla="*/ 7321 w 560052"/>
                <a:gd name="connsiteY6863" fmla="*/ 1141183 h 1493876"/>
                <a:gd name="connsiteX6864" fmla="*/ 7931 w 560052"/>
                <a:gd name="connsiteY6864" fmla="*/ 1141183 h 1493876"/>
                <a:gd name="connsiteX6865" fmla="*/ 7931 w 560052"/>
                <a:gd name="connsiteY6865" fmla="*/ 1139340 h 1493876"/>
                <a:gd name="connsiteX6866" fmla="*/ 7321 w 560052"/>
                <a:gd name="connsiteY6866" fmla="*/ 1139340 h 1493876"/>
                <a:gd name="connsiteX6867" fmla="*/ 7321 w 560052"/>
                <a:gd name="connsiteY6867" fmla="*/ 1138726 h 1493876"/>
                <a:gd name="connsiteX6868" fmla="*/ 6101 w 560052"/>
                <a:gd name="connsiteY6868" fmla="*/ 1138726 h 1493876"/>
                <a:gd name="connsiteX6869" fmla="*/ 6101 w 560052"/>
                <a:gd name="connsiteY6869" fmla="*/ 1138111 h 1493876"/>
                <a:gd name="connsiteX6870" fmla="*/ 5490 w 560052"/>
                <a:gd name="connsiteY6870" fmla="*/ 1138111 h 1493876"/>
                <a:gd name="connsiteX6871" fmla="*/ 4880 w 560052"/>
                <a:gd name="connsiteY6871" fmla="*/ 1135653 h 1493876"/>
                <a:gd name="connsiteX6872" fmla="*/ 4270 w 560052"/>
                <a:gd name="connsiteY6872" fmla="*/ 1135653 h 1493876"/>
                <a:gd name="connsiteX6873" fmla="*/ 6101 w 560052"/>
                <a:gd name="connsiteY6873" fmla="*/ 1135039 h 1493876"/>
                <a:gd name="connsiteX6874" fmla="*/ 6101 w 560052"/>
                <a:gd name="connsiteY6874" fmla="*/ 1133810 h 1493876"/>
                <a:gd name="connsiteX6875" fmla="*/ 5490 w 560052"/>
                <a:gd name="connsiteY6875" fmla="*/ 1133810 h 1493876"/>
                <a:gd name="connsiteX6876" fmla="*/ 5490 w 560052"/>
                <a:gd name="connsiteY6876" fmla="*/ 1132581 h 1493876"/>
                <a:gd name="connsiteX6877" fmla="*/ 6101 w 560052"/>
                <a:gd name="connsiteY6877" fmla="*/ 1132581 h 1493876"/>
                <a:gd name="connsiteX6878" fmla="*/ 7321 w 560052"/>
                <a:gd name="connsiteY6878" fmla="*/ 1132581 h 1493876"/>
                <a:gd name="connsiteX6879" fmla="*/ 7321 w 560052"/>
                <a:gd name="connsiteY6879" fmla="*/ 1131352 h 1493876"/>
                <a:gd name="connsiteX6880" fmla="*/ 6101 w 560052"/>
                <a:gd name="connsiteY6880" fmla="*/ 1131352 h 1493876"/>
                <a:gd name="connsiteX6881" fmla="*/ 6101 w 560052"/>
                <a:gd name="connsiteY6881" fmla="*/ 1132581 h 1493876"/>
                <a:gd name="connsiteX6882" fmla="*/ 4880 w 560052"/>
                <a:gd name="connsiteY6882" fmla="*/ 1130123 h 1493876"/>
                <a:gd name="connsiteX6883" fmla="*/ 5490 w 560052"/>
                <a:gd name="connsiteY6883" fmla="*/ 1130738 h 1493876"/>
                <a:gd name="connsiteX6884" fmla="*/ 5490 w 560052"/>
                <a:gd name="connsiteY6884" fmla="*/ 1129509 h 1493876"/>
                <a:gd name="connsiteX6885" fmla="*/ 7321 w 560052"/>
                <a:gd name="connsiteY6885" fmla="*/ 1129509 h 1493876"/>
                <a:gd name="connsiteX6886" fmla="*/ 7321 w 560052"/>
                <a:gd name="connsiteY6886" fmla="*/ 1128895 h 1493876"/>
                <a:gd name="connsiteX6887" fmla="*/ 5490 w 560052"/>
                <a:gd name="connsiteY6887" fmla="*/ 1128895 h 1493876"/>
                <a:gd name="connsiteX6888" fmla="*/ 6101 w 560052"/>
                <a:gd name="connsiteY6888" fmla="*/ 1127666 h 1493876"/>
                <a:gd name="connsiteX6889" fmla="*/ 5490 w 560052"/>
                <a:gd name="connsiteY6889" fmla="*/ 1127666 h 1493876"/>
                <a:gd name="connsiteX6890" fmla="*/ 5490 w 560052"/>
                <a:gd name="connsiteY6890" fmla="*/ 1127051 h 1493876"/>
                <a:gd name="connsiteX6891" fmla="*/ 4880 w 560052"/>
                <a:gd name="connsiteY6891" fmla="*/ 1127051 h 1493876"/>
                <a:gd name="connsiteX6892" fmla="*/ 4880 w 560052"/>
                <a:gd name="connsiteY6892" fmla="*/ 1127666 h 1493876"/>
                <a:gd name="connsiteX6893" fmla="*/ 5490 w 560052"/>
                <a:gd name="connsiteY6893" fmla="*/ 1127666 h 1493876"/>
                <a:gd name="connsiteX6894" fmla="*/ 5490 w 560052"/>
                <a:gd name="connsiteY6894" fmla="*/ 1128895 h 1493876"/>
                <a:gd name="connsiteX6895" fmla="*/ 4880 w 560052"/>
                <a:gd name="connsiteY6895" fmla="*/ 1128895 h 1493876"/>
                <a:gd name="connsiteX6896" fmla="*/ 4880 w 560052"/>
                <a:gd name="connsiteY6896" fmla="*/ 1130123 h 1493876"/>
                <a:gd name="connsiteX6897" fmla="*/ 3660 w 560052"/>
                <a:gd name="connsiteY6897" fmla="*/ 1130123 h 1493876"/>
                <a:gd name="connsiteX6898" fmla="*/ 3660 w 560052"/>
                <a:gd name="connsiteY6898" fmla="*/ 1129509 h 1493876"/>
                <a:gd name="connsiteX6899" fmla="*/ 3050 w 560052"/>
                <a:gd name="connsiteY6899" fmla="*/ 1129509 h 1493876"/>
                <a:gd name="connsiteX6900" fmla="*/ 3050 w 560052"/>
                <a:gd name="connsiteY6900" fmla="*/ 1130123 h 1493876"/>
                <a:gd name="connsiteX6901" fmla="*/ 1220 w 560052"/>
                <a:gd name="connsiteY6901" fmla="*/ 1130123 h 1493876"/>
                <a:gd name="connsiteX6902" fmla="*/ 1830 w 560052"/>
                <a:gd name="connsiteY6902" fmla="*/ 1128895 h 1493876"/>
                <a:gd name="connsiteX6903" fmla="*/ 1220 w 560052"/>
                <a:gd name="connsiteY6903" fmla="*/ 1128895 h 1493876"/>
                <a:gd name="connsiteX6904" fmla="*/ 1830 w 560052"/>
                <a:gd name="connsiteY6904" fmla="*/ 1127666 h 1493876"/>
                <a:gd name="connsiteX6905" fmla="*/ 1220 w 560052"/>
                <a:gd name="connsiteY6905" fmla="*/ 1127666 h 1493876"/>
                <a:gd name="connsiteX6906" fmla="*/ 1220 w 560052"/>
                <a:gd name="connsiteY6906" fmla="*/ 1127051 h 1493876"/>
                <a:gd name="connsiteX6907" fmla="*/ 3050 w 560052"/>
                <a:gd name="connsiteY6907" fmla="*/ 1127051 h 1493876"/>
                <a:gd name="connsiteX6908" fmla="*/ 3050 w 560052"/>
                <a:gd name="connsiteY6908" fmla="*/ 1126437 h 1493876"/>
                <a:gd name="connsiteX6909" fmla="*/ 3660 w 560052"/>
                <a:gd name="connsiteY6909" fmla="*/ 1126437 h 1493876"/>
                <a:gd name="connsiteX6910" fmla="*/ 3660 w 560052"/>
                <a:gd name="connsiteY6910" fmla="*/ 1125822 h 1493876"/>
                <a:gd name="connsiteX6911" fmla="*/ 1220 w 560052"/>
                <a:gd name="connsiteY6911" fmla="*/ 1125822 h 1493876"/>
                <a:gd name="connsiteX6912" fmla="*/ 1220 w 560052"/>
                <a:gd name="connsiteY6912" fmla="*/ 1126437 h 1493876"/>
                <a:gd name="connsiteX6913" fmla="*/ 610 w 560052"/>
                <a:gd name="connsiteY6913" fmla="*/ 1126437 h 1493876"/>
                <a:gd name="connsiteX6914" fmla="*/ 610 w 560052"/>
                <a:gd name="connsiteY6914" fmla="*/ 1125822 h 1493876"/>
                <a:gd name="connsiteX6915" fmla="*/ 0 w 560052"/>
                <a:gd name="connsiteY6915" fmla="*/ 1125822 h 1493876"/>
                <a:gd name="connsiteX6916" fmla="*/ 1220 w 560052"/>
                <a:gd name="connsiteY6916" fmla="*/ 1125208 h 1493876"/>
                <a:gd name="connsiteX6917" fmla="*/ 1220 w 560052"/>
                <a:gd name="connsiteY6917" fmla="*/ 1123979 h 1493876"/>
                <a:gd name="connsiteX6918" fmla="*/ 610 w 560052"/>
                <a:gd name="connsiteY6918" fmla="*/ 1123979 h 1493876"/>
                <a:gd name="connsiteX6919" fmla="*/ 610 w 560052"/>
                <a:gd name="connsiteY6919" fmla="*/ 1123365 h 1493876"/>
                <a:gd name="connsiteX6920" fmla="*/ 1220 w 560052"/>
                <a:gd name="connsiteY6920" fmla="*/ 1123365 h 1493876"/>
                <a:gd name="connsiteX6921" fmla="*/ 1220 w 560052"/>
                <a:gd name="connsiteY6921" fmla="*/ 1122750 h 1493876"/>
                <a:gd name="connsiteX6922" fmla="*/ 1830 w 560052"/>
                <a:gd name="connsiteY6922" fmla="*/ 1123365 h 1493876"/>
                <a:gd name="connsiteX6923" fmla="*/ 1830 w 560052"/>
                <a:gd name="connsiteY6923" fmla="*/ 1122136 h 1493876"/>
                <a:gd name="connsiteX6924" fmla="*/ 3660 w 560052"/>
                <a:gd name="connsiteY6924" fmla="*/ 1122136 h 1493876"/>
                <a:gd name="connsiteX6925" fmla="*/ 3660 w 560052"/>
                <a:gd name="connsiteY6925" fmla="*/ 1121521 h 1493876"/>
                <a:gd name="connsiteX6926" fmla="*/ 4270 w 560052"/>
                <a:gd name="connsiteY6926" fmla="*/ 1121521 h 1493876"/>
                <a:gd name="connsiteX6927" fmla="*/ 3660 w 560052"/>
                <a:gd name="connsiteY6927" fmla="*/ 1119678 h 1493876"/>
                <a:gd name="connsiteX6928" fmla="*/ 4270 w 560052"/>
                <a:gd name="connsiteY6928" fmla="*/ 1119678 h 1493876"/>
                <a:gd name="connsiteX6929" fmla="*/ 4270 w 560052"/>
                <a:gd name="connsiteY6929" fmla="*/ 1120907 h 1493876"/>
                <a:gd name="connsiteX6930" fmla="*/ 4880 w 560052"/>
                <a:gd name="connsiteY6930" fmla="*/ 1120907 h 1493876"/>
                <a:gd name="connsiteX6931" fmla="*/ 4270 w 560052"/>
                <a:gd name="connsiteY6931" fmla="*/ 1119678 h 1493876"/>
                <a:gd name="connsiteX6932" fmla="*/ 4880 w 560052"/>
                <a:gd name="connsiteY6932" fmla="*/ 1119063 h 1493876"/>
                <a:gd name="connsiteX6933" fmla="*/ 3050 w 560052"/>
                <a:gd name="connsiteY6933" fmla="*/ 1119678 h 1493876"/>
                <a:gd name="connsiteX6934" fmla="*/ 3050 w 560052"/>
                <a:gd name="connsiteY6934" fmla="*/ 1118449 h 1493876"/>
                <a:gd name="connsiteX6935" fmla="*/ 1830 w 560052"/>
                <a:gd name="connsiteY6935" fmla="*/ 1118449 h 1493876"/>
                <a:gd name="connsiteX6936" fmla="*/ 1830 w 560052"/>
                <a:gd name="connsiteY6936" fmla="*/ 1117835 h 1493876"/>
                <a:gd name="connsiteX6937" fmla="*/ 610 w 560052"/>
                <a:gd name="connsiteY6937" fmla="*/ 1117835 h 1493876"/>
                <a:gd name="connsiteX6938" fmla="*/ 610 w 560052"/>
                <a:gd name="connsiteY6938" fmla="*/ 1118449 h 1493876"/>
                <a:gd name="connsiteX6939" fmla="*/ 0 w 560052"/>
                <a:gd name="connsiteY6939" fmla="*/ 1118449 h 1493876"/>
                <a:gd name="connsiteX6940" fmla="*/ 610 w 560052"/>
                <a:gd name="connsiteY6940" fmla="*/ 1114762 h 1493876"/>
                <a:gd name="connsiteX6941" fmla="*/ 1220 w 560052"/>
                <a:gd name="connsiteY6941" fmla="*/ 1114762 h 1493876"/>
                <a:gd name="connsiteX6942" fmla="*/ 1220 w 560052"/>
                <a:gd name="connsiteY6942" fmla="*/ 1114148 h 1493876"/>
                <a:gd name="connsiteX6943" fmla="*/ 610 w 560052"/>
                <a:gd name="connsiteY6943" fmla="*/ 1114148 h 1493876"/>
                <a:gd name="connsiteX6944" fmla="*/ 610 w 560052"/>
                <a:gd name="connsiteY6944" fmla="*/ 1113533 h 1493876"/>
                <a:gd name="connsiteX6945" fmla="*/ 3050 w 560052"/>
                <a:gd name="connsiteY6945" fmla="*/ 1113533 h 1493876"/>
                <a:gd name="connsiteX6946" fmla="*/ 3050 w 560052"/>
                <a:gd name="connsiteY6946" fmla="*/ 1112305 h 1493876"/>
                <a:gd name="connsiteX6947" fmla="*/ 4270 w 560052"/>
                <a:gd name="connsiteY6947" fmla="*/ 1112305 h 1493876"/>
                <a:gd name="connsiteX6948" fmla="*/ 4270 w 560052"/>
                <a:gd name="connsiteY6948" fmla="*/ 1111690 h 1493876"/>
                <a:gd name="connsiteX6949" fmla="*/ 3050 w 560052"/>
                <a:gd name="connsiteY6949" fmla="*/ 1111690 h 1493876"/>
                <a:gd name="connsiteX6950" fmla="*/ 3050 w 560052"/>
                <a:gd name="connsiteY6950" fmla="*/ 1112305 h 1493876"/>
                <a:gd name="connsiteX6951" fmla="*/ 0 w 560052"/>
                <a:gd name="connsiteY6951" fmla="*/ 1112305 h 1493876"/>
                <a:gd name="connsiteX6952" fmla="*/ 0 w 560052"/>
                <a:gd name="connsiteY6952" fmla="*/ 1111076 h 1493876"/>
                <a:gd name="connsiteX6953" fmla="*/ 610 w 560052"/>
                <a:gd name="connsiteY6953" fmla="*/ 1111076 h 1493876"/>
                <a:gd name="connsiteX6954" fmla="*/ 610 w 560052"/>
                <a:gd name="connsiteY6954" fmla="*/ 1109232 h 1493876"/>
                <a:gd name="connsiteX6955" fmla="*/ 1220 w 560052"/>
                <a:gd name="connsiteY6955" fmla="*/ 1109232 h 1493876"/>
                <a:gd name="connsiteX6956" fmla="*/ 1220 w 560052"/>
                <a:gd name="connsiteY6956" fmla="*/ 1108003 h 1493876"/>
                <a:gd name="connsiteX6957" fmla="*/ 1830 w 560052"/>
                <a:gd name="connsiteY6957" fmla="*/ 1108003 h 1493876"/>
                <a:gd name="connsiteX6958" fmla="*/ 1830 w 560052"/>
                <a:gd name="connsiteY6958" fmla="*/ 1106774 h 1493876"/>
                <a:gd name="connsiteX6959" fmla="*/ 3050 w 560052"/>
                <a:gd name="connsiteY6959" fmla="*/ 1106774 h 1493876"/>
                <a:gd name="connsiteX6960" fmla="*/ 3050 w 560052"/>
                <a:gd name="connsiteY6960" fmla="*/ 1104317 h 1493876"/>
                <a:gd name="connsiteX6961" fmla="*/ 3660 w 560052"/>
                <a:gd name="connsiteY6961" fmla="*/ 1104317 h 1493876"/>
                <a:gd name="connsiteX6962" fmla="*/ 3660 w 560052"/>
                <a:gd name="connsiteY6962" fmla="*/ 1103702 h 1493876"/>
                <a:gd name="connsiteX6963" fmla="*/ 7321 w 560052"/>
                <a:gd name="connsiteY6963" fmla="*/ 1102473 h 1493876"/>
                <a:gd name="connsiteX6964" fmla="*/ 7321 w 560052"/>
                <a:gd name="connsiteY6964" fmla="*/ 1101859 h 1493876"/>
                <a:gd name="connsiteX6965" fmla="*/ 9151 w 560052"/>
                <a:gd name="connsiteY6965" fmla="*/ 1101859 h 1493876"/>
                <a:gd name="connsiteX6966" fmla="*/ 9151 w 560052"/>
                <a:gd name="connsiteY6966" fmla="*/ 1101244 h 1493876"/>
                <a:gd name="connsiteX6967" fmla="*/ 10981 w 560052"/>
                <a:gd name="connsiteY6967" fmla="*/ 1101244 h 1493876"/>
                <a:gd name="connsiteX6968" fmla="*/ 10981 w 560052"/>
                <a:gd name="connsiteY6968" fmla="*/ 1100016 h 1493876"/>
                <a:gd name="connsiteX6969" fmla="*/ 12201 w 560052"/>
                <a:gd name="connsiteY6969" fmla="*/ 1100016 h 1493876"/>
                <a:gd name="connsiteX6970" fmla="*/ 12201 w 560052"/>
                <a:gd name="connsiteY6970" fmla="*/ 1101859 h 1493876"/>
                <a:gd name="connsiteX6971" fmla="*/ 13421 w 560052"/>
                <a:gd name="connsiteY6971" fmla="*/ 1101859 h 1493876"/>
                <a:gd name="connsiteX6972" fmla="*/ 13421 w 560052"/>
                <a:gd name="connsiteY6972" fmla="*/ 1104317 h 1493876"/>
                <a:gd name="connsiteX6973" fmla="*/ 14032 w 560052"/>
                <a:gd name="connsiteY6973" fmla="*/ 1104317 h 1493876"/>
                <a:gd name="connsiteX6974" fmla="*/ 14032 w 560052"/>
                <a:gd name="connsiteY6974" fmla="*/ 1105546 h 1493876"/>
                <a:gd name="connsiteX6975" fmla="*/ 15252 w 560052"/>
                <a:gd name="connsiteY6975" fmla="*/ 1105546 h 1493876"/>
                <a:gd name="connsiteX6976" fmla="*/ 15252 w 560052"/>
                <a:gd name="connsiteY6976" fmla="*/ 1106774 h 1493876"/>
                <a:gd name="connsiteX6977" fmla="*/ 15862 w 560052"/>
                <a:gd name="connsiteY6977" fmla="*/ 1106774 h 1493876"/>
                <a:gd name="connsiteX6978" fmla="*/ 17082 w 560052"/>
                <a:gd name="connsiteY6978" fmla="*/ 1111076 h 1493876"/>
                <a:gd name="connsiteX6979" fmla="*/ 17692 w 560052"/>
                <a:gd name="connsiteY6979" fmla="*/ 1111076 h 1493876"/>
                <a:gd name="connsiteX6980" fmla="*/ 17692 w 560052"/>
                <a:gd name="connsiteY6980" fmla="*/ 1112305 h 1493876"/>
                <a:gd name="connsiteX6981" fmla="*/ 18912 w 560052"/>
                <a:gd name="connsiteY6981" fmla="*/ 1112305 h 1493876"/>
                <a:gd name="connsiteX6982" fmla="*/ 18912 w 560052"/>
                <a:gd name="connsiteY6982" fmla="*/ 1113533 h 1493876"/>
                <a:gd name="connsiteX6983" fmla="*/ 17692 w 560052"/>
                <a:gd name="connsiteY6983" fmla="*/ 1113533 h 1493876"/>
                <a:gd name="connsiteX6984" fmla="*/ 18912 w 560052"/>
                <a:gd name="connsiteY6984" fmla="*/ 1123365 h 1493876"/>
                <a:gd name="connsiteX6985" fmla="*/ 21352 w 560052"/>
                <a:gd name="connsiteY6985" fmla="*/ 1123365 h 1493876"/>
                <a:gd name="connsiteX6986" fmla="*/ 21352 w 560052"/>
                <a:gd name="connsiteY6986" fmla="*/ 1123979 h 1493876"/>
                <a:gd name="connsiteX6987" fmla="*/ 23183 w 560052"/>
                <a:gd name="connsiteY6987" fmla="*/ 1123979 h 1493876"/>
                <a:gd name="connsiteX6988" fmla="*/ 23183 w 560052"/>
                <a:gd name="connsiteY6988" fmla="*/ 1122750 h 1493876"/>
                <a:gd name="connsiteX6989" fmla="*/ 23793 w 560052"/>
                <a:gd name="connsiteY6989" fmla="*/ 1122750 h 1493876"/>
                <a:gd name="connsiteX6990" fmla="*/ 23793 w 560052"/>
                <a:gd name="connsiteY6990" fmla="*/ 1122136 h 1493876"/>
                <a:gd name="connsiteX6991" fmla="*/ 24403 w 560052"/>
                <a:gd name="connsiteY6991" fmla="*/ 1123365 h 1493876"/>
                <a:gd name="connsiteX6992" fmla="*/ 25013 w 560052"/>
                <a:gd name="connsiteY6992" fmla="*/ 1123365 h 1493876"/>
                <a:gd name="connsiteX6993" fmla="*/ 25013 w 560052"/>
                <a:gd name="connsiteY6993" fmla="*/ 1122750 h 1493876"/>
                <a:gd name="connsiteX6994" fmla="*/ 26843 w 560052"/>
                <a:gd name="connsiteY6994" fmla="*/ 1122750 h 1493876"/>
                <a:gd name="connsiteX6995" fmla="*/ 26843 w 560052"/>
                <a:gd name="connsiteY6995" fmla="*/ 1122136 h 1493876"/>
                <a:gd name="connsiteX6996" fmla="*/ 27453 w 560052"/>
                <a:gd name="connsiteY6996" fmla="*/ 1122136 h 1493876"/>
                <a:gd name="connsiteX6997" fmla="*/ 27453 w 560052"/>
                <a:gd name="connsiteY6997" fmla="*/ 1121521 h 1493876"/>
                <a:gd name="connsiteX6998" fmla="*/ 29284 w 560052"/>
                <a:gd name="connsiteY6998" fmla="*/ 1121521 h 1493876"/>
                <a:gd name="connsiteX6999" fmla="*/ 29284 w 560052"/>
                <a:gd name="connsiteY6999" fmla="*/ 1118449 h 1493876"/>
                <a:gd name="connsiteX7000" fmla="*/ 30504 w 560052"/>
                <a:gd name="connsiteY7000" fmla="*/ 1118449 h 1493876"/>
                <a:gd name="connsiteX7001" fmla="*/ 30504 w 560052"/>
                <a:gd name="connsiteY7001" fmla="*/ 1117220 h 1493876"/>
                <a:gd name="connsiteX7002" fmla="*/ 31114 w 560052"/>
                <a:gd name="connsiteY7002" fmla="*/ 1117220 h 1493876"/>
                <a:gd name="connsiteX7003" fmla="*/ 32944 w 560052"/>
                <a:gd name="connsiteY7003" fmla="*/ 1106160 h 1493876"/>
                <a:gd name="connsiteX7004" fmla="*/ 34164 w 560052"/>
                <a:gd name="connsiteY7004" fmla="*/ 1106160 h 1493876"/>
                <a:gd name="connsiteX7005" fmla="*/ 34164 w 560052"/>
                <a:gd name="connsiteY7005" fmla="*/ 1103702 h 1493876"/>
                <a:gd name="connsiteX7006" fmla="*/ 35384 w 560052"/>
                <a:gd name="connsiteY7006" fmla="*/ 1099401 h 1493876"/>
                <a:gd name="connsiteX7007" fmla="*/ 34774 w 560052"/>
                <a:gd name="connsiteY7007" fmla="*/ 1099401 h 1493876"/>
                <a:gd name="connsiteX7008" fmla="*/ 35384 w 560052"/>
                <a:gd name="connsiteY7008" fmla="*/ 1089570 h 1493876"/>
                <a:gd name="connsiteX7009" fmla="*/ 35994 w 560052"/>
                <a:gd name="connsiteY7009" fmla="*/ 1089570 h 1493876"/>
                <a:gd name="connsiteX7010" fmla="*/ 35994 w 560052"/>
                <a:gd name="connsiteY7010" fmla="*/ 1087727 h 1493876"/>
                <a:gd name="connsiteX7011" fmla="*/ 36604 w 560052"/>
                <a:gd name="connsiteY7011" fmla="*/ 1087727 h 1493876"/>
                <a:gd name="connsiteX7012" fmla="*/ 38435 w 560052"/>
                <a:gd name="connsiteY7012" fmla="*/ 1086498 h 1493876"/>
                <a:gd name="connsiteX7013" fmla="*/ 35384 w 560052"/>
                <a:gd name="connsiteY7013" fmla="*/ 1070522 h 1493876"/>
                <a:gd name="connsiteX7014" fmla="*/ 34774 w 560052"/>
                <a:gd name="connsiteY7014" fmla="*/ 1070522 h 1493876"/>
                <a:gd name="connsiteX7015" fmla="*/ 34164 w 560052"/>
                <a:gd name="connsiteY7015" fmla="*/ 1044101 h 1493876"/>
                <a:gd name="connsiteX7016" fmla="*/ 34164 w 560052"/>
                <a:gd name="connsiteY7016" fmla="*/ 1043487 h 1493876"/>
                <a:gd name="connsiteX7017" fmla="*/ 39655 w 560052"/>
                <a:gd name="connsiteY7017" fmla="*/ 1037342 h 1493876"/>
                <a:gd name="connsiteX7018" fmla="*/ 43315 w 560052"/>
                <a:gd name="connsiteY7018" fmla="*/ 1037342 h 1493876"/>
                <a:gd name="connsiteX7019" fmla="*/ 43315 w 560052"/>
                <a:gd name="connsiteY7019" fmla="*/ 1036728 h 1493876"/>
                <a:gd name="connsiteX7020" fmla="*/ 42705 w 560052"/>
                <a:gd name="connsiteY7020" fmla="*/ 1036728 h 1493876"/>
                <a:gd name="connsiteX7021" fmla="*/ 39655 w 560052"/>
                <a:gd name="connsiteY7021" fmla="*/ 1023824 h 1493876"/>
                <a:gd name="connsiteX7022" fmla="*/ 37215 w 560052"/>
                <a:gd name="connsiteY7022" fmla="*/ 1023824 h 1493876"/>
                <a:gd name="connsiteX7023" fmla="*/ 37215 w 560052"/>
                <a:gd name="connsiteY7023" fmla="*/ 1023210 h 1493876"/>
                <a:gd name="connsiteX7024" fmla="*/ 36604 w 560052"/>
                <a:gd name="connsiteY7024" fmla="*/ 1023210 h 1493876"/>
                <a:gd name="connsiteX7025" fmla="*/ 36604 w 560052"/>
                <a:gd name="connsiteY7025" fmla="*/ 1021981 h 1493876"/>
                <a:gd name="connsiteX7026" fmla="*/ 39045 w 560052"/>
                <a:gd name="connsiteY7026" fmla="*/ 1021366 h 1493876"/>
                <a:gd name="connsiteX7027" fmla="*/ 39045 w 560052"/>
                <a:gd name="connsiteY7027" fmla="*/ 1020752 h 1493876"/>
                <a:gd name="connsiteX7028" fmla="*/ 39655 w 560052"/>
                <a:gd name="connsiteY7028" fmla="*/ 1020752 h 1493876"/>
                <a:gd name="connsiteX7029" fmla="*/ 39655 w 560052"/>
                <a:gd name="connsiteY7029" fmla="*/ 1020138 h 1493876"/>
                <a:gd name="connsiteX7030" fmla="*/ 39045 w 560052"/>
                <a:gd name="connsiteY7030" fmla="*/ 1020138 h 1493876"/>
                <a:gd name="connsiteX7031" fmla="*/ 39045 w 560052"/>
                <a:gd name="connsiteY7031" fmla="*/ 1018909 h 1493876"/>
                <a:gd name="connsiteX7032" fmla="*/ 39655 w 560052"/>
                <a:gd name="connsiteY7032" fmla="*/ 1018909 h 1493876"/>
                <a:gd name="connsiteX7033" fmla="*/ 39655 w 560052"/>
                <a:gd name="connsiteY7033" fmla="*/ 1019523 h 1493876"/>
                <a:gd name="connsiteX7034" fmla="*/ 40875 w 560052"/>
                <a:gd name="connsiteY7034" fmla="*/ 1018909 h 1493876"/>
                <a:gd name="connsiteX7035" fmla="*/ 43925 w 560052"/>
                <a:gd name="connsiteY7035" fmla="*/ 1016451 h 1493876"/>
                <a:gd name="connsiteX7036" fmla="*/ 43925 w 560052"/>
                <a:gd name="connsiteY7036" fmla="*/ 1015836 h 1493876"/>
                <a:gd name="connsiteX7037" fmla="*/ 44535 w 560052"/>
                <a:gd name="connsiteY7037" fmla="*/ 1015836 h 1493876"/>
                <a:gd name="connsiteX7038" fmla="*/ 44535 w 560052"/>
                <a:gd name="connsiteY7038" fmla="*/ 1016451 h 1493876"/>
                <a:gd name="connsiteX7039" fmla="*/ 46976 w 560052"/>
                <a:gd name="connsiteY7039" fmla="*/ 1016451 h 1493876"/>
                <a:gd name="connsiteX7040" fmla="*/ 46976 w 560052"/>
                <a:gd name="connsiteY7040" fmla="*/ 1017065 h 1493876"/>
                <a:gd name="connsiteX7041" fmla="*/ 53687 w 560052"/>
                <a:gd name="connsiteY7041" fmla="*/ 1017065 h 1493876"/>
                <a:gd name="connsiteX7042" fmla="*/ 54907 w 560052"/>
                <a:gd name="connsiteY7042" fmla="*/ 1016451 h 1493876"/>
                <a:gd name="connsiteX7043" fmla="*/ 65888 w 560052"/>
                <a:gd name="connsiteY7043" fmla="*/ 1002319 h 1493876"/>
                <a:gd name="connsiteX7044" fmla="*/ 66498 w 560052"/>
                <a:gd name="connsiteY7044" fmla="*/ 1002319 h 1493876"/>
                <a:gd name="connsiteX7045" fmla="*/ 66498 w 560052"/>
                <a:gd name="connsiteY7045" fmla="*/ 1001704 h 1493876"/>
                <a:gd name="connsiteX7046" fmla="*/ 71989 w 560052"/>
                <a:gd name="connsiteY7046" fmla="*/ 980813 h 1493876"/>
                <a:gd name="connsiteX7047" fmla="*/ 71379 w 560052"/>
                <a:gd name="connsiteY7047" fmla="*/ 980813 h 1493876"/>
                <a:gd name="connsiteX7048" fmla="*/ 70159 w 560052"/>
                <a:gd name="connsiteY7048" fmla="*/ 969753 h 1493876"/>
                <a:gd name="connsiteX7049" fmla="*/ 70769 w 560052"/>
                <a:gd name="connsiteY7049" fmla="*/ 969753 h 1493876"/>
                <a:gd name="connsiteX7050" fmla="*/ 74429 w 560052"/>
                <a:gd name="connsiteY7050" fmla="*/ 947018 h 1493876"/>
                <a:gd name="connsiteX7051" fmla="*/ 73819 w 560052"/>
                <a:gd name="connsiteY7051" fmla="*/ 947018 h 1493876"/>
                <a:gd name="connsiteX7052" fmla="*/ 73209 w 560052"/>
                <a:gd name="connsiteY7052" fmla="*/ 944561 h 1493876"/>
                <a:gd name="connsiteX7053" fmla="*/ 71989 w 560052"/>
                <a:gd name="connsiteY7053" fmla="*/ 944561 h 1493876"/>
                <a:gd name="connsiteX7054" fmla="*/ 71989 w 560052"/>
                <a:gd name="connsiteY7054" fmla="*/ 943332 h 1493876"/>
                <a:gd name="connsiteX7055" fmla="*/ 71379 w 560052"/>
                <a:gd name="connsiteY7055" fmla="*/ 943332 h 1493876"/>
                <a:gd name="connsiteX7056" fmla="*/ 70769 w 560052"/>
                <a:gd name="connsiteY7056" fmla="*/ 941488 h 1493876"/>
                <a:gd name="connsiteX7057" fmla="*/ 70159 w 560052"/>
                <a:gd name="connsiteY7057" fmla="*/ 941488 h 1493876"/>
                <a:gd name="connsiteX7058" fmla="*/ 67108 w 560052"/>
                <a:gd name="connsiteY7058" fmla="*/ 931657 h 1493876"/>
                <a:gd name="connsiteX7059" fmla="*/ 66498 w 560052"/>
                <a:gd name="connsiteY7059" fmla="*/ 931657 h 1493876"/>
                <a:gd name="connsiteX7060" fmla="*/ 63448 w 560052"/>
                <a:gd name="connsiteY7060" fmla="*/ 926742 h 1493876"/>
                <a:gd name="connsiteX7061" fmla="*/ 62838 w 560052"/>
                <a:gd name="connsiteY7061" fmla="*/ 926742 h 1493876"/>
                <a:gd name="connsiteX7062" fmla="*/ 53687 w 560052"/>
                <a:gd name="connsiteY7062" fmla="*/ 896634 h 1493876"/>
                <a:gd name="connsiteX7063" fmla="*/ 54907 w 560052"/>
                <a:gd name="connsiteY7063" fmla="*/ 896634 h 1493876"/>
                <a:gd name="connsiteX7064" fmla="*/ 54907 w 560052"/>
                <a:gd name="connsiteY7064" fmla="*/ 896019 h 1493876"/>
                <a:gd name="connsiteX7065" fmla="*/ 56737 w 560052"/>
                <a:gd name="connsiteY7065" fmla="*/ 896019 h 1493876"/>
                <a:gd name="connsiteX7066" fmla="*/ 56737 w 560052"/>
                <a:gd name="connsiteY7066" fmla="*/ 895405 h 1493876"/>
                <a:gd name="connsiteX7067" fmla="*/ 73819 w 560052"/>
                <a:gd name="connsiteY7067" fmla="*/ 893562 h 1493876"/>
                <a:gd name="connsiteX7068" fmla="*/ 73819 w 560052"/>
                <a:gd name="connsiteY7068" fmla="*/ 892333 h 1493876"/>
                <a:gd name="connsiteX7069" fmla="*/ 75649 w 560052"/>
                <a:gd name="connsiteY7069" fmla="*/ 892333 h 1493876"/>
                <a:gd name="connsiteX7070" fmla="*/ 75649 w 560052"/>
                <a:gd name="connsiteY7070" fmla="*/ 891718 h 1493876"/>
                <a:gd name="connsiteX7071" fmla="*/ 76260 w 560052"/>
                <a:gd name="connsiteY7071" fmla="*/ 891718 h 1493876"/>
                <a:gd name="connsiteX7072" fmla="*/ 77480 w 560052"/>
                <a:gd name="connsiteY7072" fmla="*/ 883116 h 1493876"/>
                <a:gd name="connsiteX7073" fmla="*/ 78090 w 560052"/>
                <a:gd name="connsiteY7073" fmla="*/ 883116 h 1493876"/>
                <a:gd name="connsiteX7074" fmla="*/ 79310 w 560052"/>
                <a:gd name="connsiteY7074" fmla="*/ 879429 h 1493876"/>
                <a:gd name="connsiteX7075" fmla="*/ 79920 w 560052"/>
                <a:gd name="connsiteY7075" fmla="*/ 879429 h 1493876"/>
                <a:gd name="connsiteX7076" fmla="*/ 79920 w 560052"/>
                <a:gd name="connsiteY7076" fmla="*/ 878815 h 1493876"/>
                <a:gd name="connsiteX7077" fmla="*/ 81140 w 560052"/>
                <a:gd name="connsiteY7077" fmla="*/ 878815 h 1493876"/>
                <a:gd name="connsiteX7078" fmla="*/ 85411 w 560052"/>
                <a:gd name="connsiteY7078" fmla="*/ 859767 h 1493876"/>
                <a:gd name="connsiteX7079" fmla="*/ 78090 w 560052"/>
                <a:gd name="connsiteY7079" fmla="*/ 849321 h 1493876"/>
                <a:gd name="connsiteX7080" fmla="*/ 77480 w 560052"/>
                <a:gd name="connsiteY7080" fmla="*/ 849321 h 1493876"/>
                <a:gd name="connsiteX7081" fmla="*/ 61618 w 560052"/>
                <a:gd name="connsiteY7081" fmla="*/ 838876 h 1493876"/>
                <a:gd name="connsiteX7082" fmla="*/ 59177 w 560052"/>
                <a:gd name="connsiteY7082" fmla="*/ 835189 h 1493876"/>
                <a:gd name="connsiteX7083" fmla="*/ 47586 w 560052"/>
                <a:gd name="connsiteY7083" fmla="*/ 822286 h 1493876"/>
                <a:gd name="connsiteX7084" fmla="*/ 46976 w 560052"/>
                <a:gd name="connsiteY7084" fmla="*/ 822286 h 1493876"/>
                <a:gd name="connsiteX7085" fmla="*/ 53687 w 560052"/>
                <a:gd name="connsiteY7085" fmla="*/ 763299 h 1493876"/>
                <a:gd name="connsiteX7086" fmla="*/ 50636 w 560052"/>
                <a:gd name="connsiteY7086" fmla="*/ 755311 h 1493876"/>
                <a:gd name="connsiteX7087" fmla="*/ 50026 w 560052"/>
                <a:gd name="connsiteY7087" fmla="*/ 755311 h 1493876"/>
                <a:gd name="connsiteX7088" fmla="*/ 46976 w 560052"/>
                <a:gd name="connsiteY7088" fmla="*/ 746094 h 1493876"/>
                <a:gd name="connsiteX7089" fmla="*/ 46366 w 560052"/>
                <a:gd name="connsiteY7089" fmla="*/ 746094 h 1493876"/>
                <a:gd name="connsiteX7090" fmla="*/ 40265 w 560052"/>
                <a:gd name="connsiteY7090" fmla="*/ 727661 h 1493876"/>
                <a:gd name="connsiteX7091" fmla="*/ 39655 w 560052"/>
                <a:gd name="connsiteY7091" fmla="*/ 727661 h 1493876"/>
                <a:gd name="connsiteX7092" fmla="*/ 42705 w 560052"/>
                <a:gd name="connsiteY7092" fmla="*/ 691409 h 1493876"/>
                <a:gd name="connsiteX7093" fmla="*/ 43315 w 560052"/>
                <a:gd name="connsiteY7093" fmla="*/ 691409 h 1493876"/>
                <a:gd name="connsiteX7094" fmla="*/ 46976 w 560052"/>
                <a:gd name="connsiteY7094" fmla="*/ 685879 h 1493876"/>
                <a:gd name="connsiteX7095" fmla="*/ 42705 w 560052"/>
                <a:gd name="connsiteY7095" fmla="*/ 675433 h 1493876"/>
                <a:gd name="connsiteX7096" fmla="*/ 42095 w 560052"/>
                <a:gd name="connsiteY7096" fmla="*/ 675433 h 1493876"/>
                <a:gd name="connsiteX7097" fmla="*/ 42095 w 560052"/>
                <a:gd name="connsiteY7097" fmla="*/ 674204 h 1493876"/>
                <a:gd name="connsiteX7098" fmla="*/ 40875 w 560052"/>
                <a:gd name="connsiteY7098" fmla="*/ 674204 h 1493876"/>
                <a:gd name="connsiteX7099" fmla="*/ 40875 w 560052"/>
                <a:gd name="connsiteY7099" fmla="*/ 672361 h 1493876"/>
                <a:gd name="connsiteX7100" fmla="*/ 40265 w 560052"/>
                <a:gd name="connsiteY7100" fmla="*/ 672361 h 1493876"/>
                <a:gd name="connsiteX7101" fmla="*/ 40265 w 560052"/>
                <a:gd name="connsiteY7101" fmla="*/ 670517 h 1493876"/>
                <a:gd name="connsiteX7102" fmla="*/ 39655 w 560052"/>
                <a:gd name="connsiteY7102" fmla="*/ 670517 h 1493876"/>
                <a:gd name="connsiteX7103" fmla="*/ 39045 w 560052"/>
                <a:gd name="connsiteY7103" fmla="*/ 667445 h 1493876"/>
                <a:gd name="connsiteX7104" fmla="*/ 38435 w 560052"/>
                <a:gd name="connsiteY7104" fmla="*/ 667445 h 1493876"/>
                <a:gd name="connsiteX7105" fmla="*/ 36604 w 560052"/>
                <a:gd name="connsiteY7105" fmla="*/ 662530 h 1493876"/>
                <a:gd name="connsiteX7106" fmla="*/ 35994 w 560052"/>
                <a:gd name="connsiteY7106" fmla="*/ 662530 h 1493876"/>
                <a:gd name="connsiteX7107" fmla="*/ 34164 w 560052"/>
                <a:gd name="connsiteY7107" fmla="*/ 657000 h 1493876"/>
                <a:gd name="connsiteX7108" fmla="*/ 34774 w 560052"/>
                <a:gd name="connsiteY7108" fmla="*/ 657000 h 1493876"/>
                <a:gd name="connsiteX7109" fmla="*/ 34774 w 560052"/>
                <a:gd name="connsiteY7109" fmla="*/ 655771 h 1493876"/>
                <a:gd name="connsiteX7110" fmla="*/ 35384 w 560052"/>
                <a:gd name="connsiteY7110" fmla="*/ 655771 h 1493876"/>
                <a:gd name="connsiteX7111" fmla="*/ 35384 w 560052"/>
                <a:gd name="connsiteY7111" fmla="*/ 654542 h 1493876"/>
                <a:gd name="connsiteX7112" fmla="*/ 35994 w 560052"/>
                <a:gd name="connsiteY7112" fmla="*/ 654542 h 1493876"/>
                <a:gd name="connsiteX7113" fmla="*/ 39655 w 560052"/>
                <a:gd name="connsiteY7113" fmla="*/ 645325 h 1493876"/>
                <a:gd name="connsiteX7114" fmla="*/ 40265 w 560052"/>
                <a:gd name="connsiteY7114" fmla="*/ 645325 h 1493876"/>
                <a:gd name="connsiteX7115" fmla="*/ 40265 w 560052"/>
                <a:gd name="connsiteY7115" fmla="*/ 644096 h 1493876"/>
                <a:gd name="connsiteX7116" fmla="*/ 40875 w 560052"/>
                <a:gd name="connsiteY7116" fmla="*/ 644096 h 1493876"/>
                <a:gd name="connsiteX7117" fmla="*/ 42705 w 560052"/>
                <a:gd name="connsiteY7117" fmla="*/ 639181 h 1493876"/>
                <a:gd name="connsiteX7118" fmla="*/ 43315 w 560052"/>
                <a:gd name="connsiteY7118" fmla="*/ 639181 h 1493876"/>
                <a:gd name="connsiteX7119" fmla="*/ 58567 w 560052"/>
                <a:gd name="connsiteY7119" fmla="*/ 593097 h 1493876"/>
                <a:gd name="connsiteX7120" fmla="*/ 59177 w 560052"/>
                <a:gd name="connsiteY7120" fmla="*/ 593097 h 1493876"/>
                <a:gd name="connsiteX7121" fmla="*/ 65278 w 560052"/>
                <a:gd name="connsiteY7121" fmla="*/ 580808 h 1493876"/>
                <a:gd name="connsiteX7122" fmla="*/ 113474 w 560052"/>
                <a:gd name="connsiteY7122" fmla="*/ 570363 h 1493876"/>
                <a:gd name="connsiteX7123" fmla="*/ 113474 w 560052"/>
                <a:gd name="connsiteY7123" fmla="*/ 570977 h 1493876"/>
                <a:gd name="connsiteX7124" fmla="*/ 125066 w 560052"/>
                <a:gd name="connsiteY7124" fmla="*/ 574049 h 1493876"/>
                <a:gd name="connsiteX7125" fmla="*/ 128726 w 560052"/>
                <a:gd name="connsiteY7125" fmla="*/ 523665 h 1493876"/>
                <a:gd name="connsiteX7126" fmla="*/ 109204 w 560052"/>
                <a:gd name="connsiteY7126" fmla="*/ 507075 h 1493876"/>
                <a:gd name="connsiteX7127" fmla="*/ 109814 w 560052"/>
                <a:gd name="connsiteY7127" fmla="*/ 507075 h 1493876"/>
                <a:gd name="connsiteX7128" fmla="*/ 111034 w 560052"/>
                <a:gd name="connsiteY7128" fmla="*/ 502159 h 1493876"/>
                <a:gd name="connsiteX7129" fmla="*/ 112254 w 560052"/>
                <a:gd name="connsiteY7129" fmla="*/ 502159 h 1493876"/>
                <a:gd name="connsiteX7130" fmla="*/ 117135 w 560052"/>
                <a:gd name="connsiteY7130" fmla="*/ 489870 h 1493876"/>
                <a:gd name="connsiteX7131" fmla="*/ 117745 w 560052"/>
                <a:gd name="connsiteY7131" fmla="*/ 489870 h 1493876"/>
                <a:gd name="connsiteX7132" fmla="*/ 138488 w 560052"/>
                <a:gd name="connsiteY7132" fmla="*/ 436413 h 1493876"/>
                <a:gd name="connsiteX7133" fmla="*/ 139708 w 560052"/>
                <a:gd name="connsiteY7133" fmla="*/ 436413 h 1493876"/>
                <a:gd name="connsiteX7134" fmla="*/ 141538 w 560052"/>
                <a:gd name="connsiteY7134" fmla="*/ 432727 h 1493876"/>
                <a:gd name="connsiteX7135" fmla="*/ 136657 w 560052"/>
                <a:gd name="connsiteY7135" fmla="*/ 343632 h 1493876"/>
                <a:gd name="connsiteX7136" fmla="*/ 139708 w 560052"/>
                <a:gd name="connsiteY7136" fmla="*/ 343632 h 1493876"/>
                <a:gd name="connsiteX7137" fmla="*/ 139708 w 560052"/>
                <a:gd name="connsiteY7137" fmla="*/ 343017 h 1493876"/>
                <a:gd name="connsiteX7138" fmla="*/ 143978 w 560052"/>
                <a:gd name="connsiteY7138" fmla="*/ 343017 h 1493876"/>
                <a:gd name="connsiteX7139" fmla="*/ 143978 w 560052"/>
                <a:gd name="connsiteY7139" fmla="*/ 342403 h 1493876"/>
                <a:gd name="connsiteX7140" fmla="*/ 170822 w 560052"/>
                <a:gd name="connsiteY7140" fmla="*/ 330729 h 1493876"/>
                <a:gd name="connsiteX7141" fmla="*/ 170822 w 560052"/>
                <a:gd name="connsiteY7141" fmla="*/ 330114 h 1493876"/>
                <a:gd name="connsiteX7142" fmla="*/ 176923 w 560052"/>
                <a:gd name="connsiteY7142" fmla="*/ 324584 h 1493876"/>
                <a:gd name="connsiteX7143" fmla="*/ 171432 w 560052"/>
                <a:gd name="connsiteY7143" fmla="*/ 303078 h 1493876"/>
                <a:gd name="connsiteX7144" fmla="*/ 201936 w 560052"/>
                <a:gd name="connsiteY7144" fmla="*/ 245935 h 1493876"/>
                <a:gd name="connsiteX7145" fmla="*/ 202546 w 560052"/>
                <a:gd name="connsiteY7145" fmla="*/ 245935 h 1493876"/>
                <a:gd name="connsiteX7146" fmla="*/ 208037 w 560052"/>
                <a:gd name="connsiteY7146" fmla="*/ 240405 h 1493876"/>
                <a:gd name="connsiteX7147" fmla="*/ 198275 w 560052"/>
                <a:gd name="connsiteY7147" fmla="*/ 204767 h 1493876"/>
                <a:gd name="connsiteX7148" fmla="*/ 197665 w 560052"/>
                <a:gd name="connsiteY7148" fmla="*/ 204767 h 1493876"/>
                <a:gd name="connsiteX7149" fmla="*/ 192785 w 560052"/>
                <a:gd name="connsiteY7149" fmla="*/ 197394 h 1493876"/>
                <a:gd name="connsiteX7150" fmla="*/ 195225 w 560052"/>
                <a:gd name="connsiteY7150" fmla="*/ 188177 h 1493876"/>
                <a:gd name="connsiteX7151" fmla="*/ 205596 w 560052"/>
                <a:gd name="connsiteY7151" fmla="*/ 185719 h 1493876"/>
                <a:gd name="connsiteX7152" fmla="*/ 209867 w 560052"/>
                <a:gd name="connsiteY7152" fmla="*/ 173430 h 1493876"/>
                <a:gd name="connsiteX7153" fmla="*/ 210477 w 560052"/>
                <a:gd name="connsiteY7153" fmla="*/ 173430 h 1493876"/>
                <a:gd name="connsiteX7154" fmla="*/ 212307 w 560052"/>
                <a:gd name="connsiteY7154" fmla="*/ 156840 h 1493876"/>
                <a:gd name="connsiteX7155" fmla="*/ 213527 w 560052"/>
                <a:gd name="connsiteY7155" fmla="*/ 156840 h 1493876"/>
                <a:gd name="connsiteX7156" fmla="*/ 214747 w 560052"/>
                <a:gd name="connsiteY7156" fmla="*/ 142708 h 1493876"/>
                <a:gd name="connsiteX7157" fmla="*/ 222068 w 560052"/>
                <a:gd name="connsiteY7157" fmla="*/ 135949 h 1493876"/>
                <a:gd name="connsiteX7158" fmla="*/ 225119 w 560052"/>
                <a:gd name="connsiteY7158" fmla="*/ 133491 h 1493876"/>
                <a:gd name="connsiteX7159" fmla="*/ 225119 w 560052"/>
                <a:gd name="connsiteY7159" fmla="*/ 132262 h 1493876"/>
                <a:gd name="connsiteX7160" fmla="*/ 225729 w 560052"/>
                <a:gd name="connsiteY7160" fmla="*/ 132262 h 1493876"/>
                <a:gd name="connsiteX7161" fmla="*/ 227559 w 560052"/>
                <a:gd name="connsiteY7161" fmla="*/ 129805 h 1493876"/>
                <a:gd name="connsiteX7162" fmla="*/ 228779 w 560052"/>
                <a:gd name="connsiteY7162" fmla="*/ 129805 h 1493876"/>
                <a:gd name="connsiteX7163" fmla="*/ 228779 w 560052"/>
                <a:gd name="connsiteY7163" fmla="*/ 128576 h 1493876"/>
                <a:gd name="connsiteX7164" fmla="*/ 231219 w 560052"/>
                <a:gd name="connsiteY7164" fmla="*/ 126118 h 1493876"/>
                <a:gd name="connsiteX7165" fmla="*/ 231830 w 560052"/>
                <a:gd name="connsiteY7165" fmla="*/ 126118 h 1493876"/>
                <a:gd name="connsiteX7166" fmla="*/ 233660 w 560052"/>
                <a:gd name="connsiteY7166" fmla="*/ 120588 h 1493876"/>
                <a:gd name="connsiteX7167" fmla="*/ 234270 w 560052"/>
                <a:gd name="connsiteY7167" fmla="*/ 120588 h 1493876"/>
                <a:gd name="connsiteX7168" fmla="*/ 248302 w 560052"/>
                <a:gd name="connsiteY7168" fmla="*/ 123660 h 1493876"/>
                <a:gd name="connsiteX7169" fmla="*/ 248302 w 560052"/>
                <a:gd name="connsiteY7169" fmla="*/ 124275 h 1493876"/>
                <a:gd name="connsiteX7170" fmla="*/ 252572 w 560052"/>
                <a:gd name="connsiteY7170" fmla="*/ 126118 h 1493876"/>
                <a:gd name="connsiteX7171" fmla="*/ 252572 w 560052"/>
                <a:gd name="connsiteY7171" fmla="*/ 126732 h 1493876"/>
                <a:gd name="connsiteX7172" fmla="*/ 254402 w 560052"/>
                <a:gd name="connsiteY7172" fmla="*/ 127347 h 1493876"/>
                <a:gd name="connsiteX7173" fmla="*/ 254402 w 560052"/>
                <a:gd name="connsiteY7173" fmla="*/ 127961 h 1493876"/>
                <a:gd name="connsiteX7174" fmla="*/ 258063 w 560052"/>
                <a:gd name="connsiteY7174" fmla="*/ 129805 h 1493876"/>
                <a:gd name="connsiteX7175" fmla="*/ 258063 w 560052"/>
                <a:gd name="connsiteY7175" fmla="*/ 130419 h 1493876"/>
                <a:gd name="connsiteX7176" fmla="*/ 259893 w 560052"/>
                <a:gd name="connsiteY7176" fmla="*/ 130419 h 1493876"/>
                <a:gd name="connsiteX7177" fmla="*/ 259893 w 560052"/>
                <a:gd name="connsiteY7177" fmla="*/ 131033 h 1493876"/>
                <a:gd name="connsiteX7178" fmla="*/ 261723 w 560052"/>
                <a:gd name="connsiteY7178" fmla="*/ 131648 h 1493876"/>
                <a:gd name="connsiteX7179" fmla="*/ 262944 w 560052"/>
                <a:gd name="connsiteY7179" fmla="*/ 125503 h 1493876"/>
                <a:gd name="connsiteX7180" fmla="*/ 264164 w 560052"/>
                <a:gd name="connsiteY7180" fmla="*/ 125503 h 1493876"/>
                <a:gd name="connsiteX7181" fmla="*/ 264164 w 560052"/>
                <a:gd name="connsiteY7181" fmla="*/ 123046 h 1493876"/>
                <a:gd name="connsiteX7182" fmla="*/ 264774 w 560052"/>
                <a:gd name="connsiteY7182" fmla="*/ 123046 h 1493876"/>
                <a:gd name="connsiteX7183" fmla="*/ 264774 w 560052"/>
                <a:gd name="connsiteY7183" fmla="*/ 119973 h 1493876"/>
                <a:gd name="connsiteX7184" fmla="*/ 265384 w 560052"/>
                <a:gd name="connsiteY7184" fmla="*/ 119973 h 1493876"/>
                <a:gd name="connsiteX7185" fmla="*/ 265384 w 560052"/>
                <a:gd name="connsiteY7185" fmla="*/ 118130 h 1493876"/>
                <a:gd name="connsiteX7186" fmla="*/ 265994 w 560052"/>
                <a:gd name="connsiteY7186" fmla="*/ 118130 h 1493876"/>
                <a:gd name="connsiteX7187" fmla="*/ 264164 w 560052"/>
                <a:gd name="connsiteY7187" fmla="*/ 68974 h 1493876"/>
                <a:gd name="connsiteX7188" fmla="*/ 264774 w 560052"/>
                <a:gd name="connsiteY7188" fmla="*/ 68974 h 1493876"/>
                <a:gd name="connsiteX7189" fmla="*/ 264774 w 560052"/>
                <a:gd name="connsiteY7189" fmla="*/ 68360 h 1493876"/>
                <a:gd name="connsiteX7190" fmla="*/ 269654 w 560052"/>
                <a:gd name="connsiteY7190" fmla="*/ 65902 h 1493876"/>
                <a:gd name="connsiteX7191" fmla="*/ 269654 w 560052"/>
                <a:gd name="connsiteY7191" fmla="*/ 65288 h 1493876"/>
                <a:gd name="connsiteX7192" fmla="*/ 273315 w 560052"/>
                <a:gd name="connsiteY7192" fmla="*/ 64059 h 1493876"/>
                <a:gd name="connsiteX7193" fmla="*/ 273315 w 560052"/>
                <a:gd name="connsiteY7193" fmla="*/ 63444 h 1493876"/>
                <a:gd name="connsiteX7194" fmla="*/ 273925 w 560052"/>
                <a:gd name="connsiteY7194" fmla="*/ 63444 h 1493876"/>
                <a:gd name="connsiteX7195" fmla="*/ 273925 w 560052"/>
                <a:gd name="connsiteY7195" fmla="*/ 62830 h 1493876"/>
                <a:gd name="connsiteX7196" fmla="*/ 278196 w 560052"/>
                <a:gd name="connsiteY7196" fmla="*/ 65288 h 1493876"/>
                <a:gd name="connsiteX7197" fmla="*/ 278196 w 560052"/>
                <a:gd name="connsiteY7197" fmla="*/ 65902 h 1493876"/>
                <a:gd name="connsiteX7198" fmla="*/ 279416 w 560052"/>
                <a:gd name="connsiteY7198" fmla="*/ 65902 h 1493876"/>
                <a:gd name="connsiteX7199" fmla="*/ 279416 w 560052"/>
                <a:gd name="connsiteY7199" fmla="*/ 67131 h 1493876"/>
                <a:gd name="connsiteX7200" fmla="*/ 281246 w 560052"/>
                <a:gd name="connsiteY7200" fmla="*/ 67745 h 1493876"/>
                <a:gd name="connsiteX7201" fmla="*/ 281246 w 560052"/>
                <a:gd name="connsiteY7201" fmla="*/ 68360 h 1493876"/>
                <a:gd name="connsiteX7202" fmla="*/ 291007 w 560052"/>
                <a:gd name="connsiteY7202" fmla="*/ 68974 h 1493876"/>
                <a:gd name="connsiteX7203" fmla="*/ 291007 w 560052"/>
                <a:gd name="connsiteY7203" fmla="*/ 68360 h 1493876"/>
                <a:gd name="connsiteX7204" fmla="*/ 294058 w 560052"/>
                <a:gd name="connsiteY7204" fmla="*/ 68360 h 1493876"/>
                <a:gd name="connsiteX7205" fmla="*/ 294058 w 560052"/>
                <a:gd name="connsiteY7205" fmla="*/ 67745 h 1493876"/>
                <a:gd name="connsiteX7206" fmla="*/ 297718 w 560052"/>
                <a:gd name="connsiteY7206" fmla="*/ 67745 h 1493876"/>
                <a:gd name="connsiteX7207" fmla="*/ 297718 w 560052"/>
                <a:gd name="connsiteY7207" fmla="*/ 67131 h 1493876"/>
                <a:gd name="connsiteX7208" fmla="*/ 298938 w 560052"/>
                <a:gd name="connsiteY7208" fmla="*/ 67131 h 1493876"/>
                <a:gd name="connsiteX7209" fmla="*/ 298938 w 560052"/>
                <a:gd name="connsiteY7209" fmla="*/ 67745 h 1493876"/>
                <a:gd name="connsiteX7210" fmla="*/ 303209 w 560052"/>
                <a:gd name="connsiteY7210" fmla="*/ 68360 h 1493876"/>
                <a:gd name="connsiteX7211" fmla="*/ 303209 w 560052"/>
                <a:gd name="connsiteY7211" fmla="*/ 68974 h 1493876"/>
                <a:gd name="connsiteX7212" fmla="*/ 305039 w 560052"/>
                <a:gd name="connsiteY7212" fmla="*/ 68974 h 1493876"/>
                <a:gd name="connsiteX7213" fmla="*/ 305039 w 560052"/>
                <a:gd name="connsiteY7213" fmla="*/ 69589 h 1493876"/>
                <a:gd name="connsiteX7214" fmla="*/ 337983 w 560052"/>
                <a:gd name="connsiteY7214" fmla="*/ 80034 h 1493876"/>
                <a:gd name="connsiteX7215" fmla="*/ 342864 w 560052"/>
                <a:gd name="connsiteY7215" fmla="*/ 70818 h 1493876"/>
                <a:gd name="connsiteX7216" fmla="*/ 343474 w 560052"/>
                <a:gd name="connsiteY7216" fmla="*/ 70818 h 1493876"/>
                <a:gd name="connsiteX7217" fmla="*/ 347744 w 560052"/>
                <a:gd name="connsiteY7217" fmla="*/ 63444 h 1493876"/>
                <a:gd name="connsiteX7218" fmla="*/ 335543 w 560052"/>
                <a:gd name="connsiteY7218" fmla="*/ 57914 h 1493876"/>
                <a:gd name="connsiteX7219" fmla="*/ 335543 w 560052"/>
                <a:gd name="connsiteY7219" fmla="*/ 57300 h 1493876"/>
                <a:gd name="connsiteX7220" fmla="*/ 332493 w 560052"/>
                <a:gd name="connsiteY7220" fmla="*/ 3229 h 1493876"/>
                <a:gd name="connsiteX7221" fmla="*/ 353845 w 560052"/>
                <a:gd name="connsiteY7221" fmla="*/ 156 h 1493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</a:cxnLst>
              <a:rect l="l" t="t" r="r" b="b"/>
              <a:pathLst>
                <a:path w="560052" h="1493876">
                  <a:moveTo>
                    <a:pt x="313173" y="1199556"/>
                  </a:moveTo>
                  <a:lnTo>
                    <a:pt x="313580" y="1199556"/>
                  </a:lnTo>
                  <a:cubicBezTo>
                    <a:pt x="313580" y="1200171"/>
                    <a:pt x="313580" y="1200171"/>
                    <a:pt x="313580" y="1200171"/>
                  </a:cubicBezTo>
                  <a:close/>
                  <a:moveTo>
                    <a:pt x="312970" y="1199249"/>
                  </a:moveTo>
                  <a:lnTo>
                    <a:pt x="313173" y="1199556"/>
                  </a:lnTo>
                  <a:lnTo>
                    <a:pt x="312970" y="1199556"/>
                  </a:lnTo>
                  <a:close/>
                  <a:moveTo>
                    <a:pt x="433157" y="1195009"/>
                  </a:moveTo>
                  <a:cubicBezTo>
                    <a:pt x="433763" y="1195009"/>
                    <a:pt x="434369" y="1195009"/>
                    <a:pt x="436188" y="1195009"/>
                  </a:cubicBezTo>
                  <a:cubicBezTo>
                    <a:pt x="436188" y="1195009"/>
                    <a:pt x="436188" y="1195009"/>
                    <a:pt x="436188" y="1195625"/>
                  </a:cubicBezTo>
                  <a:cubicBezTo>
                    <a:pt x="437400" y="1195625"/>
                    <a:pt x="438613" y="1195625"/>
                    <a:pt x="441037" y="1195625"/>
                  </a:cubicBezTo>
                  <a:cubicBezTo>
                    <a:pt x="441037" y="1195625"/>
                    <a:pt x="441037" y="1196857"/>
                    <a:pt x="441037" y="1198089"/>
                  </a:cubicBezTo>
                  <a:cubicBezTo>
                    <a:pt x="441037" y="1198089"/>
                    <a:pt x="441037" y="1198089"/>
                    <a:pt x="441644" y="1198089"/>
                  </a:cubicBezTo>
                  <a:cubicBezTo>
                    <a:pt x="441644" y="1198705"/>
                    <a:pt x="441644" y="1198089"/>
                    <a:pt x="441644" y="1199937"/>
                  </a:cubicBezTo>
                  <a:cubicBezTo>
                    <a:pt x="442250" y="1199937"/>
                    <a:pt x="442250" y="1199937"/>
                    <a:pt x="444068" y="1199937"/>
                  </a:cubicBezTo>
                  <a:cubicBezTo>
                    <a:pt x="444068" y="1199937"/>
                    <a:pt x="444068" y="1199321"/>
                    <a:pt x="444068" y="1201169"/>
                  </a:cubicBezTo>
                  <a:cubicBezTo>
                    <a:pt x="444068" y="1201169"/>
                    <a:pt x="444068" y="1201169"/>
                    <a:pt x="444675" y="1201169"/>
                  </a:cubicBezTo>
                  <a:cubicBezTo>
                    <a:pt x="444675" y="1201169"/>
                    <a:pt x="444675" y="1201169"/>
                    <a:pt x="444675" y="1201785"/>
                  </a:cubicBezTo>
                  <a:cubicBezTo>
                    <a:pt x="444675" y="1201785"/>
                    <a:pt x="444675" y="1201785"/>
                    <a:pt x="445281" y="1201785"/>
                  </a:cubicBezTo>
                  <a:cubicBezTo>
                    <a:pt x="445281" y="1201785"/>
                    <a:pt x="445281" y="1201785"/>
                    <a:pt x="445281" y="1203017"/>
                  </a:cubicBezTo>
                  <a:cubicBezTo>
                    <a:pt x="445281" y="1203017"/>
                    <a:pt x="445281" y="1203017"/>
                    <a:pt x="446493" y="1203017"/>
                  </a:cubicBezTo>
                  <a:cubicBezTo>
                    <a:pt x="446493" y="1203017"/>
                    <a:pt x="446493" y="1203633"/>
                    <a:pt x="446493" y="1204865"/>
                  </a:cubicBezTo>
                  <a:cubicBezTo>
                    <a:pt x="446493" y="1204865"/>
                    <a:pt x="446493" y="1204865"/>
                    <a:pt x="445281" y="1204865"/>
                  </a:cubicBezTo>
                  <a:cubicBezTo>
                    <a:pt x="445281" y="1204865"/>
                    <a:pt x="445281" y="1205481"/>
                    <a:pt x="445281" y="1203633"/>
                  </a:cubicBezTo>
                  <a:cubicBezTo>
                    <a:pt x="445281" y="1203633"/>
                    <a:pt x="444068" y="1203633"/>
                    <a:pt x="442856" y="1203633"/>
                  </a:cubicBezTo>
                  <a:cubicBezTo>
                    <a:pt x="442856" y="1203633"/>
                    <a:pt x="442856" y="1203633"/>
                    <a:pt x="442856" y="1204249"/>
                  </a:cubicBezTo>
                  <a:cubicBezTo>
                    <a:pt x="442856" y="1204249"/>
                    <a:pt x="442856" y="1204249"/>
                    <a:pt x="441644" y="1204249"/>
                  </a:cubicBezTo>
                  <a:cubicBezTo>
                    <a:pt x="441644" y="1204865"/>
                    <a:pt x="441644" y="1205481"/>
                    <a:pt x="441644" y="1207329"/>
                  </a:cubicBezTo>
                  <a:cubicBezTo>
                    <a:pt x="441644" y="1207329"/>
                    <a:pt x="441644" y="1207329"/>
                    <a:pt x="441037" y="1207329"/>
                  </a:cubicBezTo>
                  <a:cubicBezTo>
                    <a:pt x="441037" y="1207329"/>
                    <a:pt x="441037" y="1208561"/>
                    <a:pt x="441037" y="1209793"/>
                  </a:cubicBezTo>
                  <a:cubicBezTo>
                    <a:pt x="441037" y="1209793"/>
                    <a:pt x="441644" y="1209793"/>
                    <a:pt x="439825" y="1209793"/>
                  </a:cubicBezTo>
                  <a:cubicBezTo>
                    <a:pt x="439825" y="1209793"/>
                    <a:pt x="439825" y="1209793"/>
                    <a:pt x="439825" y="1209177"/>
                  </a:cubicBezTo>
                  <a:cubicBezTo>
                    <a:pt x="439825" y="1209177"/>
                    <a:pt x="439825" y="1209177"/>
                    <a:pt x="439219" y="1209177"/>
                  </a:cubicBezTo>
                  <a:cubicBezTo>
                    <a:pt x="439219" y="1210409"/>
                    <a:pt x="439219" y="1211641"/>
                    <a:pt x="439219" y="1213489"/>
                  </a:cubicBezTo>
                  <a:cubicBezTo>
                    <a:pt x="439219" y="1213489"/>
                    <a:pt x="439219" y="1213489"/>
                    <a:pt x="439825" y="1213489"/>
                  </a:cubicBezTo>
                  <a:cubicBezTo>
                    <a:pt x="439825" y="1214105"/>
                    <a:pt x="439825" y="1214105"/>
                    <a:pt x="439825" y="1215953"/>
                  </a:cubicBezTo>
                  <a:cubicBezTo>
                    <a:pt x="439825" y="1215953"/>
                    <a:pt x="439825" y="1215953"/>
                    <a:pt x="439219" y="1215953"/>
                  </a:cubicBezTo>
                  <a:cubicBezTo>
                    <a:pt x="439219" y="1215953"/>
                    <a:pt x="439219" y="1215953"/>
                    <a:pt x="439219" y="1215337"/>
                  </a:cubicBezTo>
                  <a:cubicBezTo>
                    <a:pt x="438613" y="1215337"/>
                    <a:pt x="439219" y="1215337"/>
                    <a:pt x="437400" y="1215337"/>
                  </a:cubicBezTo>
                  <a:cubicBezTo>
                    <a:pt x="437400" y="1215337"/>
                    <a:pt x="437400" y="1214721"/>
                    <a:pt x="437400" y="1216569"/>
                  </a:cubicBezTo>
                  <a:cubicBezTo>
                    <a:pt x="437400" y="1216569"/>
                    <a:pt x="438006" y="1216569"/>
                    <a:pt x="436188" y="1216569"/>
                  </a:cubicBezTo>
                  <a:cubicBezTo>
                    <a:pt x="436188" y="1216569"/>
                    <a:pt x="436188" y="1216569"/>
                    <a:pt x="436188" y="1215337"/>
                  </a:cubicBezTo>
                  <a:cubicBezTo>
                    <a:pt x="436188" y="1215337"/>
                    <a:pt x="436188" y="1215337"/>
                    <a:pt x="435581" y="1215337"/>
                  </a:cubicBezTo>
                  <a:cubicBezTo>
                    <a:pt x="435581" y="1215337"/>
                    <a:pt x="435581" y="1214721"/>
                    <a:pt x="435581" y="1216569"/>
                  </a:cubicBezTo>
                  <a:cubicBezTo>
                    <a:pt x="435581" y="1216569"/>
                    <a:pt x="435581" y="1216569"/>
                    <a:pt x="434975" y="1216569"/>
                  </a:cubicBezTo>
                  <a:cubicBezTo>
                    <a:pt x="434975" y="1216569"/>
                    <a:pt x="434975" y="1216569"/>
                    <a:pt x="434975" y="1215953"/>
                  </a:cubicBezTo>
                  <a:cubicBezTo>
                    <a:pt x="434369" y="1215953"/>
                    <a:pt x="434975" y="1215953"/>
                    <a:pt x="433157" y="1215953"/>
                  </a:cubicBezTo>
                  <a:cubicBezTo>
                    <a:pt x="433157" y="1215953"/>
                    <a:pt x="433157" y="1215953"/>
                    <a:pt x="433157" y="1215337"/>
                  </a:cubicBezTo>
                  <a:cubicBezTo>
                    <a:pt x="433157" y="1215337"/>
                    <a:pt x="433157" y="1215337"/>
                    <a:pt x="432550" y="1215337"/>
                  </a:cubicBezTo>
                  <a:cubicBezTo>
                    <a:pt x="432550" y="1215337"/>
                    <a:pt x="432550" y="1215337"/>
                    <a:pt x="432550" y="1214721"/>
                  </a:cubicBezTo>
                  <a:cubicBezTo>
                    <a:pt x="432550" y="1214721"/>
                    <a:pt x="432550" y="1214721"/>
                    <a:pt x="431338" y="1214721"/>
                  </a:cubicBezTo>
                  <a:cubicBezTo>
                    <a:pt x="431338" y="1214721"/>
                    <a:pt x="431338" y="1214105"/>
                    <a:pt x="431338" y="1215953"/>
                  </a:cubicBezTo>
                  <a:cubicBezTo>
                    <a:pt x="431338" y="1215953"/>
                    <a:pt x="431338" y="1215953"/>
                    <a:pt x="431944" y="1215953"/>
                  </a:cubicBezTo>
                  <a:cubicBezTo>
                    <a:pt x="431944" y="1215953"/>
                    <a:pt x="431944" y="1215953"/>
                    <a:pt x="431944" y="1216569"/>
                  </a:cubicBezTo>
                  <a:cubicBezTo>
                    <a:pt x="431944" y="1216569"/>
                    <a:pt x="431944" y="1216569"/>
                    <a:pt x="431338" y="1216569"/>
                  </a:cubicBezTo>
                  <a:cubicBezTo>
                    <a:pt x="431338" y="1216569"/>
                    <a:pt x="431338" y="1216569"/>
                    <a:pt x="431338" y="1217185"/>
                  </a:cubicBezTo>
                  <a:cubicBezTo>
                    <a:pt x="431338" y="1217185"/>
                    <a:pt x="431338" y="1217185"/>
                    <a:pt x="431944" y="1217185"/>
                  </a:cubicBezTo>
                  <a:cubicBezTo>
                    <a:pt x="431944" y="1217801"/>
                    <a:pt x="431944" y="1219033"/>
                    <a:pt x="431944" y="1220881"/>
                  </a:cubicBezTo>
                  <a:cubicBezTo>
                    <a:pt x="431944" y="1220881"/>
                    <a:pt x="431944" y="1220881"/>
                    <a:pt x="432550" y="1220881"/>
                  </a:cubicBezTo>
                  <a:cubicBezTo>
                    <a:pt x="432550" y="1220881"/>
                    <a:pt x="432550" y="1220881"/>
                    <a:pt x="432550" y="1221497"/>
                  </a:cubicBezTo>
                  <a:cubicBezTo>
                    <a:pt x="432550" y="1221497"/>
                    <a:pt x="432550" y="1221497"/>
                    <a:pt x="431944" y="1221497"/>
                  </a:cubicBezTo>
                  <a:cubicBezTo>
                    <a:pt x="431944" y="1221497"/>
                    <a:pt x="431944" y="1221497"/>
                    <a:pt x="431944" y="1222729"/>
                  </a:cubicBezTo>
                  <a:cubicBezTo>
                    <a:pt x="431944" y="1222729"/>
                    <a:pt x="431944" y="1222729"/>
                    <a:pt x="432550" y="1222729"/>
                  </a:cubicBezTo>
                  <a:cubicBezTo>
                    <a:pt x="432550" y="1222729"/>
                    <a:pt x="432550" y="1222729"/>
                    <a:pt x="432550" y="1223345"/>
                  </a:cubicBezTo>
                  <a:cubicBezTo>
                    <a:pt x="432550" y="1223345"/>
                    <a:pt x="432550" y="1223345"/>
                    <a:pt x="431944" y="1223345"/>
                  </a:cubicBezTo>
                  <a:cubicBezTo>
                    <a:pt x="431944" y="1223345"/>
                    <a:pt x="431944" y="1223345"/>
                    <a:pt x="431944" y="1223961"/>
                  </a:cubicBezTo>
                  <a:cubicBezTo>
                    <a:pt x="431944" y="1223961"/>
                    <a:pt x="431944" y="1223961"/>
                    <a:pt x="431338" y="1223961"/>
                  </a:cubicBezTo>
                  <a:cubicBezTo>
                    <a:pt x="431338" y="1224577"/>
                    <a:pt x="431338" y="1225809"/>
                    <a:pt x="431338" y="1227657"/>
                  </a:cubicBezTo>
                  <a:cubicBezTo>
                    <a:pt x="431338" y="1227657"/>
                    <a:pt x="431338" y="1227657"/>
                    <a:pt x="430126" y="1227657"/>
                  </a:cubicBezTo>
                  <a:cubicBezTo>
                    <a:pt x="430126" y="1227657"/>
                    <a:pt x="430126" y="1227657"/>
                    <a:pt x="430126" y="1228273"/>
                  </a:cubicBezTo>
                  <a:cubicBezTo>
                    <a:pt x="430732" y="1228273"/>
                    <a:pt x="430732" y="1228273"/>
                    <a:pt x="432550" y="1228273"/>
                  </a:cubicBezTo>
                  <a:cubicBezTo>
                    <a:pt x="432550" y="1228273"/>
                    <a:pt x="432550" y="1228273"/>
                    <a:pt x="432550" y="1228889"/>
                  </a:cubicBezTo>
                  <a:cubicBezTo>
                    <a:pt x="432550" y="1228889"/>
                    <a:pt x="432550" y="1228889"/>
                    <a:pt x="433157" y="1228889"/>
                  </a:cubicBezTo>
                  <a:cubicBezTo>
                    <a:pt x="433157" y="1230120"/>
                    <a:pt x="433157" y="1231968"/>
                    <a:pt x="433157" y="1234432"/>
                  </a:cubicBezTo>
                  <a:cubicBezTo>
                    <a:pt x="433157" y="1234432"/>
                    <a:pt x="433157" y="1234432"/>
                    <a:pt x="433763" y="1234432"/>
                  </a:cubicBezTo>
                  <a:cubicBezTo>
                    <a:pt x="433763" y="1234432"/>
                    <a:pt x="433763" y="1234432"/>
                    <a:pt x="433763" y="1235048"/>
                  </a:cubicBezTo>
                  <a:cubicBezTo>
                    <a:pt x="433763" y="1235048"/>
                    <a:pt x="433763" y="1235048"/>
                    <a:pt x="433157" y="1235048"/>
                  </a:cubicBezTo>
                  <a:cubicBezTo>
                    <a:pt x="433157" y="1235048"/>
                    <a:pt x="433157" y="1234432"/>
                    <a:pt x="433157" y="1236280"/>
                  </a:cubicBezTo>
                  <a:cubicBezTo>
                    <a:pt x="433157" y="1236280"/>
                    <a:pt x="433157" y="1236280"/>
                    <a:pt x="432550" y="1236280"/>
                  </a:cubicBezTo>
                  <a:cubicBezTo>
                    <a:pt x="432550" y="1236280"/>
                    <a:pt x="432550" y="1236280"/>
                    <a:pt x="432550" y="1237512"/>
                  </a:cubicBezTo>
                  <a:cubicBezTo>
                    <a:pt x="432550" y="1237512"/>
                    <a:pt x="432550" y="1237512"/>
                    <a:pt x="431944" y="1237512"/>
                  </a:cubicBezTo>
                  <a:cubicBezTo>
                    <a:pt x="431944" y="1237512"/>
                    <a:pt x="431944" y="1237512"/>
                    <a:pt x="431944" y="1238744"/>
                  </a:cubicBezTo>
                  <a:cubicBezTo>
                    <a:pt x="431944" y="1238744"/>
                    <a:pt x="431944" y="1238744"/>
                    <a:pt x="431338" y="1238744"/>
                  </a:cubicBezTo>
                  <a:cubicBezTo>
                    <a:pt x="431338" y="1238744"/>
                    <a:pt x="431338" y="1238744"/>
                    <a:pt x="431338" y="1239360"/>
                  </a:cubicBezTo>
                  <a:cubicBezTo>
                    <a:pt x="431338" y="1239360"/>
                    <a:pt x="431338" y="1239360"/>
                    <a:pt x="431944" y="1239360"/>
                  </a:cubicBezTo>
                  <a:cubicBezTo>
                    <a:pt x="431944" y="1239360"/>
                    <a:pt x="431944" y="1239360"/>
                    <a:pt x="431944" y="1239976"/>
                  </a:cubicBezTo>
                  <a:cubicBezTo>
                    <a:pt x="431944" y="1239976"/>
                    <a:pt x="431944" y="1239976"/>
                    <a:pt x="432550" y="1239976"/>
                  </a:cubicBezTo>
                  <a:cubicBezTo>
                    <a:pt x="432550" y="1239976"/>
                    <a:pt x="432550" y="1239976"/>
                    <a:pt x="432550" y="1241208"/>
                  </a:cubicBezTo>
                  <a:cubicBezTo>
                    <a:pt x="432550" y="1241208"/>
                    <a:pt x="432550" y="1241208"/>
                    <a:pt x="433157" y="1241208"/>
                  </a:cubicBezTo>
                  <a:cubicBezTo>
                    <a:pt x="433157" y="1241208"/>
                    <a:pt x="433157" y="1241208"/>
                    <a:pt x="433157" y="1242440"/>
                  </a:cubicBezTo>
                  <a:cubicBezTo>
                    <a:pt x="433157" y="1242440"/>
                    <a:pt x="433157" y="1242440"/>
                    <a:pt x="432550" y="1242440"/>
                  </a:cubicBezTo>
                  <a:cubicBezTo>
                    <a:pt x="432550" y="1242440"/>
                    <a:pt x="432550" y="1241824"/>
                    <a:pt x="432550" y="1243672"/>
                  </a:cubicBezTo>
                  <a:cubicBezTo>
                    <a:pt x="432550" y="1243672"/>
                    <a:pt x="432550" y="1243672"/>
                    <a:pt x="433157" y="1243672"/>
                  </a:cubicBezTo>
                  <a:cubicBezTo>
                    <a:pt x="433157" y="1243672"/>
                    <a:pt x="433157" y="1243672"/>
                    <a:pt x="433157" y="1243056"/>
                  </a:cubicBezTo>
                  <a:cubicBezTo>
                    <a:pt x="433157" y="1243056"/>
                    <a:pt x="433157" y="1243056"/>
                    <a:pt x="433763" y="1243056"/>
                  </a:cubicBezTo>
                  <a:cubicBezTo>
                    <a:pt x="433763" y="1243056"/>
                    <a:pt x="433763" y="1243056"/>
                    <a:pt x="433763" y="1243672"/>
                  </a:cubicBezTo>
                  <a:cubicBezTo>
                    <a:pt x="433763" y="1243672"/>
                    <a:pt x="433763" y="1243672"/>
                    <a:pt x="434975" y="1243672"/>
                  </a:cubicBezTo>
                  <a:cubicBezTo>
                    <a:pt x="434975" y="1243672"/>
                    <a:pt x="434975" y="1243672"/>
                    <a:pt x="434975" y="1244288"/>
                  </a:cubicBezTo>
                  <a:cubicBezTo>
                    <a:pt x="434975" y="1244288"/>
                    <a:pt x="434975" y="1244288"/>
                    <a:pt x="433763" y="1244288"/>
                  </a:cubicBezTo>
                  <a:cubicBezTo>
                    <a:pt x="433763" y="1244288"/>
                    <a:pt x="433763" y="1244288"/>
                    <a:pt x="433763" y="1246136"/>
                  </a:cubicBezTo>
                  <a:cubicBezTo>
                    <a:pt x="433763" y="1246136"/>
                    <a:pt x="433763" y="1246136"/>
                    <a:pt x="434975" y="1244904"/>
                  </a:cubicBezTo>
                  <a:cubicBezTo>
                    <a:pt x="434975" y="1244904"/>
                    <a:pt x="434975" y="1244904"/>
                    <a:pt x="434975" y="1246136"/>
                  </a:cubicBezTo>
                  <a:cubicBezTo>
                    <a:pt x="434975" y="1246136"/>
                    <a:pt x="434975" y="1246136"/>
                    <a:pt x="435581" y="1246136"/>
                  </a:cubicBezTo>
                  <a:cubicBezTo>
                    <a:pt x="435581" y="1246136"/>
                    <a:pt x="435581" y="1246136"/>
                    <a:pt x="435581" y="1246752"/>
                  </a:cubicBezTo>
                  <a:cubicBezTo>
                    <a:pt x="435581" y="1246752"/>
                    <a:pt x="435581" y="1246752"/>
                    <a:pt x="436188" y="1246752"/>
                  </a:cubicBezTo>
                  <a:cubicBezTo>
                    <a:pt x="436188" y="1246752"/>
                    <a:pt x="436188" y="1246752"/>
                    <a:pt x="436188" y="1246136"/>
                  </a:cubicBezTo>
                  <a:cubicBezTo>
                    <a:pt x="436188" y="1246136"/>
                    <a:pt x="436188" y="1246136"/>
                    <a:pt x="437400" y="1246136"/>
                  </a:cubicBezTo>
                  <a:cubicBezTo>
                    <a:pt x="437400" y="1246136"/>
                    <a:pt x="437400" y="1246136"/>
                    <a:pt x="437400" y="1246752"/>
                  </a:cubicBezTo>
                  <a:cubicBezTo>
                    <a:pt x="437400" y="1246752"/>
                    <a:pt x="437400" y="1246752"/>
                    <a:pt x="438006" y="1246752"/>
                  </a:cubicBezTo>
                  <a:cubicBezTo>
                    <a:pt x="438006" y="1246752"/>
                    <a:pt x="438006" y="1246752"/>
                    <a:pt x="438006" y="1246136"/>
                  </a:cubicBezTo>
                  <a:cubicBezTo>
                    <a:pt x="438006" y="1246136"/>
                    <a:pt x="438006" y="1246136"/>
                    <a:pt x="439219" y="1246136"/>
                  </a:cubicBezTo>
                  <a:cubicBezTo>
                    <a:pt x="439219" y="1246136"/>
                    <a:pt x="439219" y="1246136"/>
                    <a:pt x="439219" y="1244904"/>
                  </a:cubicBezTo>
                  <a:cubicBezTo>
                    <a:pt x="439219" y="1244904"/>
                    <a:pt x="439219" y="1246136"/>
                    <a:pt x="440431" y="1246136"/>
                  </a:cubicBezTo>
                  <a:cubicBezTo>
                    <a:pt x="440431" y="1246136"/>
                    <a:pt x="440431" y="1246136"/>
                    <a:pt x="440431" y="1246752"/>
                  </a:cubicBezTo>
                  <a:cubicBezTo>
                    <a:pt x="440431" y="1246752"/>
                    <a:pt x="440431" y="1246752"/>
                    <a:pt x="441037" y="1246752"/>
                  </a:cubicBezTo>
                  <a:cubicBezTo>
                    <a:pt x="441037" y="1246752"/>
                    <a:pt x="441037" y="1246752"/>
                    <a:pt x="441037" y="1247368"/>
                  </a:cubicBezTo>
                  <a:cubicBezTo>
                    <a:pt x="441037" y="1247368"/>
                    <a:pt x="441037" y="1247368"/>
                    <a:pt x="442856" y="1247368"/>
                  </a:cubicBezTo>
                  <a:cubicBezTo>
                    <a:pt x="442250" y="1247368"/>
                    <a:pt x="441644" y="1248600"/>
                    <a:pt x="441644" y="1250448"/>
                  </a:cubicBezTo>
                  <a:cubicBezTo>
                    <a:pt x="441644" y="1250448"/>
                    <a:pt x="441644" y="1250448"/>
                    <a:pt x="441037" y="1250448"/>
                  </a:cubicBezTo>
                  <a:cubicBezTo>
                    <a:pt x="441037" y="1250448"/>
                    <a:pt x="441037" y="1250448"/>
                    <a:pt x="441037" y="1251064"/>
                  </a:cubicBezTo>
                  <a:cubicBezTo>
                    <a:pt x="441037" y="1251064"/>
                    <a:pt x="441037" y="1251064"/>
                    <a:pt x="440431" y="1251064"/>
                  </a:cubicBezTo>
                  <a:cubicBezTo>
                    <a:pt x="440431" y="1251064"/>
                    <a:pt x="440431" y="1251064"/>
                    <a:pt x="440431" y="1251680"/>
                  </a:cubicBezTo>
                  <a:cubicBezTo>
                    <a:pt x="440431" y="1251680"/>
                    <a:pt x="440431" y="1251680"/>
                    <a:pt x="439825" y="1251680"/>
                  </a:cubicBezTo>
                  <a:cubicBezTo>
                    <a:pt x="439825" y="1251680"/>
                    <a:pt x="439825" y="1251680"/>
                    <a:pt x="439825" y="1250448"/>
                  </a:cubicBezTo>
                  <a:cubicBezTo>
                    <a:pt x="439825" y="1250448"/>
                    <a:pt x="439825" y="1250448"/>
                    <a:pt x="438006" y="1250448"/>
                  </a:cubicBezTo>
                  <a:cubicBezTo>
                    <a:pt x="438006" y="1250448"/>
                    <a:pt x="438006" y="1251064"/>
                    <a:pt x="438006" y="1252296"/>
                  </a:cubicBezTo>
                  <a:cubicBezTo>
                    <a:pt x="438006" y="1252296"/>
                    <a:pt x="438613" y="1252296"/>
                    <a:pt x="436794" y="1252296"/>
                  </a:cubicBezTo>
                  <a:cubicBezTo>
                    <a:pt x="436794" y="1252296"/>
                    <a:pt x="436794" y="1252296"/>
                    <a:pt x="436794" y="1252912"/>
                  </a:cubicBezTo>
                  <a:cubicBezTo>
                    <a:pt x="436188" y="1252912"/>
                    <a:pt x="435581" y="1253528"/>
                    <a:pt x="433763" y="1254144"/>
                  </a:cubicBezTo>
                  <a:cubicBezTo>
                    <a:pt x="433763" y="1254144"/>
                    <a:pt x="433763" y="1254144"/>
                    <a:pt x="433763" y="1254760"/>
                  </a:cubicBezTo>
                  <a:cubicBezTo>
                    <a:pt x="433763" y="1254760"/>
                    <a:pt x="433763" y="1254760"/>
                    <a:pt x="433157" y="1254760"/>
                  </a:cubicBezTo>
                  <a:cubicBezTo>
                    <a:pt x="433157" y="1254760"/>
                    <a:pt x="433157" y="1254760"/>
                    <a:pt x="433157" y="1255376"/>
                  </a:cubicBezTo>
                  <a:cubicBezTo>
                    <a:pt x="433157" y="1255376"/>
                    <a:pt x="433157" y="1255376"/>
                    <a:pt x="432550" y="1255376"/>
                  </a:cubicBezTo>
                  <a:cubicBezTo>
                    <a:pt x="432550" y="1255376"/>
                    <a:pt x="432550" y="1255376"/>
                    <a:pt x="432550" y="1256608"/>
                  </a:cubicBezTo>
                  <a:cubicBezTo>
                    <a:pt x="432550" y="1256608"/>
                    <a:pt x="432550" y="1256608"/>
                    <a:pt x="431944" y="1256608"/>
                  </a:cubicBezTo>
                  <a:cubicBezTo>
                    <a:pt x="431944" y="1257224"/>
                    <a:pt x="431944" y="1256608"/>
                    <a:pt x="431944" y="1258456"/>
                  </a:cubicBezTo>
                  <a:cubicBezTo>
                    <a:pt x="431944" y="1258456"/>
                    <a:pt x="431944" y="1258456"/>
                    <a:pt x="431338" y="1258456"/>
                  </a:cubicBezTo>
                  <a:cubicBezTo>
                    <a:pt x="431338" y="1258456"/>
                    <a:pt x="431338" y="1258456"/>
                    <a:pt x="431338" y="1259072"/>
                  </a:cubicBezTo>
                  <a:cubicBezTo>
                    <a:pt x="431338" y="1259072"/>
                    <a:pt x="431338" y="1259072"/>
                    <a:pt x="431944" y="1259072"/>
                  </a:cubicBezTo>
                  <a:cubicBezTo>
                    <a:pt x="431944" y="1259072"/>
                    <a:pt x="431338" y="1260304"/>
                    <a:pt x="429519" y="1259688"/>
                  </a:cubicBezTo>
                  <a:cubicBezTo>
                    <a:pt x="429519" y="1259688"/>
                    <a:pt x="429519" y="1259688"/>
                    <a:pt x="429519" y="1260920"/>
                  </a:cubicBezTo>
                  <a:cubicBezTo>
                    <a:pt x="429519" y="1260920"/>
                    <a:pt x="429519" y="1260920"/>
                    <a:pt x="428913" y="1260920"/>
                  </a:cubicBezTo>
                  <a:cubicBezTo>
                    <a:pt x="428913" y="1261536"/>
                    <a:pt x="428913" y="1261536"/>
                    <a:pt x="428913" y="1263384"/>
                  </a:cubicBezTo>
                  <a:cubicBezTo>
                    <a:pt x="428913" y="1263384"/>
                    <a:pt x="428913" y="1263384"/>
                    <a:pt x="429519" y="1263384"/>
                  </a:cubicBezTo>
                  <a:cubicBezTo>
                    <a:pt x="429519" y="1263384"/>
                    <a:pt x="429519" y="1263384"/>
                    <a:pt x="429519" y="1264000"/>
                  </a:cubicBezTo>
                  <a:cubicBezTo>
                    <a:pt x="429519" y="1264000"/>
                    <a:pt x="429519" y="1264000"/>
                    <a:pt x="430126" y="1264000"/>
                  </a:cubicBezTo>
                  <a:cubicBezTo>
                    <a:pt x="430126" y="1264000"/>
                    <a:pt x="430126" y="1264000"/>
                    <a:pt x="430126" y="1264616"/>
                  </a:cubicBezTo>
                  <a:cubicBezTo>
                    <a:pt x="430126" y="1264616"/>
                    <a:pt x="430126" y="1264616"/>
                    <a:pt x="431338" y="1264616"/>
                  </a:cubicBezTo>
                  <a:cubicBezTo>
                    <a:pt x="431338" y="1264616"/>
                    <a:pt x="431338" y="1264616"/>
                    <a:pt x="431338" y="1264000"/>
                  </a:cubicBezTo>
                  <a:cubicBezTo>
                    <a:pt x="431338" y="1264000"/>
                    <a:pt x="431338" y="1264000"/>
                    <a:pt x="431944" y="1264000"/>
                  </a:cubicBezTo>
                  <a:cubicBezTo>
                    <a:pt x="431944" y="1264000"/>
                    <a:pt x="431944" y="1264000"/>
                    <a:pt x="431944" y="1264616"/>
                  </a:cubicBezTo>
                  <a:cubicBezTo>
                    <a:pt x="431944" y="1264616"/>
                    <a:pt x="431944" y="1264616"/>
                    <a:pt x="432550" y="1264616"/>
                  </a:cubicBezTo>
                  <a:cubicBezTo>
                    <a:pt x="432550" y="1264616"/>
                    <a:pt x="432550" y="1264616"/>
                    <a:pt x="432550" y="1265848"/>
                  </a:cubicBezTo>
                  <a:cubicBezTo>
                    <a:pt x="432550" y="1265848"/>
                    <a:pt x="432550" y="1265848"/>
                    <a:pt x="431944" y="1265848"/>
                  </a:cubicBezTo>
                  <a:cubicBezTo>
                    <a:pt x="431944" y="1265848"/>
                    <a:pt x="431944" y="1265848"/>
                    <a:pt x="431944" y="1266464"/>
                  </a:cubicBezTo>
                  <a:cubicBezTo>
                    <a:pt x="431944" y="1266464"/>
                    <a:pt x="431944" y="1266464"/>
                    <a:pt x="432550" y="1266464"/>
                  </a:cubicBezTo>
                  <a:cubicBezTo>
                    <a:pt x="432550" y="1266464"/>
                    <a:pt x="432550" y="1265848"/>
                    <a:pt x="432550" y="1267696"/>
                  </a:cubicBezTo>
                  <a:cubicBezTo>
                    <a:pt x="431944" y="1267696"/>
                    <a:pt x="431338" y="1267696"/>
                    <a:pt x="429519" y="1267696"/>
                  </a:cubicBezTo>
                  <a:cubicBezTo>
                    <a:pt x="429519" y="1267696"/>
                    <a:pt x="429519" y="1267696"/>
                    <a:pt x="429519" y="1268312"/>
                  </a:cubicBezTo>
                  <a:cubicBezTo>
                    <a:pt x="429519" y="1268312"/>
                    <a:pt x="430126" y="1268312"/>
                    <a:pt x="431944" y="1268312"/>
                  </a:cubicBezTo>
                  <a:cubicBezTo>
                    <a:pt x="431944" y="1268928"/>
                    <a:pt x="431944" y="1268928"/>
                    <a:pt x="431944" y="1270776"/>
                  </a:cubicBezTo>
                  <a:cubicBezTo>
                    <a:pt x="431944" y="1270776"/>
                    <a:pt x="431944" y="1270776"/>
                    <a:pt x="431338" y="1270776"/>
                  </a:cubicBezTo>
                  <a:cubicBezTo>
                    <a:pt x="431338" y="1270776"/>
                    <a:pt x="431338" y="1270776"/>
                    <a:pt x="431338" y="1270160"/>
                  </a:cubicBezTo>
                  <a:cubicBezTo>
                    <a:pt x="431338" y="1270160"/>
                    <a:pt x="431338" y="1270160"/>
                    <a:pt x="430126" y="1270160"/>
                  </a:cubicBezTo>
                  <a:cubicBezTo>
                    <a:pt x="430126" y="1270160"/>
                    <a:pt x="430126" y="1270160"/>
                    <a:pt x="430126" y="1268928"/>
                  </a:cubicBezTo>
                  <a:cubicBezTo>
                    <a:pt x="430126" y="1268928"/>
                    <a:pt x="430126" y="1268928"/>
                    <a:pt x="429519" y="1268928"/>
                  </a:cubicBezTo>
                  <a:cubicBezTo>
                    <a:pt x="429519" y="1269544"/>
                    <a:pt x="429519" y="1268928"/>
                    <a:pt x="429519" y="1270776"/>
                  </a:cubicBezTo>
                  <a:cubicBezTo>
                    <a:pt x="428913" y="1270776"/>
                    <a:pt x="428307" y="1270776"/>
                    <a:pt x="425882" y="1270776"/>
                  </a:cubicBezTo>
                  <a:cubicBezTo>
                    <a:pt x="425882" y="1270776"/>
                    <a:pt x="425882" y="1270776"/>
                    <a:pt x="425882" y="1271392"/>
                  </a:cubicBezTo>
                  <a:cubicBezTo>
                    <a:pt x="425882" y="1271392"/>
                    <a:pt x="426488" y="1271392"/>
                    <a:pt x="424670" y="1271392"/>
                  </a:cubicBezTo>
                  <a:cubicBezTo>
                    <a:pt x="424670" y="1271392"/>
                    <a:pt x="424670" y="1271392"/>
                    <a:pt x="424670" y="1272008"/>
                  </a:cubicBezTo>
                  <a:cubicBezTo>
                    <a:pt x="424670" y="1272008"/>
                    <a:pt x="424670" y="1272008"/>
                    <a:pt x="424064" y="1272008"/>
                  </a:cubicBezTo>
                  <a:cubicBezTo>
                    <a:pt x="424064" y="1272624"/>
                    <a:pt x="424064" y="1272008"/>
                    <a:pt x="424064" y="1273856"/>
                  </a:cubicBezTo>
                  <a:cubicBezTo>
                    <a:pt x="424064" y="1273856"/>
                    <a:pt x="424064" y="1272624"/>
                    <a:pt x="425276" y="1272624"/>
                  </a:cubicBezTo>
                  <a:cubicBezTo>
                    <a:pt x="425276" y="1272624"/>
                    <a:pt x="425276" y="1272624"/>
                    <a:pt x="425276" y="1273856"/>
                  </a:cubicBezTo>
                  <a:cubicBezTo>
                    <a:pt x="425276" y="1273856"/>
                    <a:pt x="425276" y="1273856"/>
                    <a:pt x="424670" y="1273856"/>
                  </a:cubicBezTo>
                  <a:cubicBezTo>
                    <a:pt x="424670" y="1273856"/>
                    <a:pt x="424670" y="1273856"/>
                    <a:pt x="424670" y="1274472"/>
                  </a:cubicBezTo>
                  <a:cubicBezTo>
                    <a:pt x="424670" y="1274472"/>
                    <a:pt x="424670" y="1274472"/>
                    <a:pt x="423457" y="1274472"/>
                  </a:cubicBezTo>
                  <a:cubicBezTo>
                    <a:pt x="423457" y="1274472"/>
                    <a:pt x="423457" y="1274472"/>
                    <a:pt x="423457" y="1275088"/>
                  </a:cubicBezTo>
                  <a:cubicBezTo>
                    <a:pt x="423457" y="1275088"/>
                    <a:pt x="423457" y="1275088"/>
                    <a:pt x="422245" y="1275088"/>
                  </a:cubicBezTo>
                  <a:cubicBezTo>
                    <a:pt x="422245" y="1275088"/>
                    <a:pt x="422245" y="1275088"/>
                    <a:pt x="422245" y="1275704"/>
                  </a:cubicBezTo>
                  <a:cubicBezTo>
                    <a:pt x="422245" y="1275704"/>
                    <a:pt x="422851" y="1275704"/>
                    <a:pt x="421032" y="1275704"/>
                  </a:cubicBezTo>
                  <a:cubicBezTo>
                    <a:pt x="421032" y="1275704"/>
                    <a:pt x="421032" y="1275704"/>
                    <a:pt x="421032" y="1276320"/>
                  </a:cubicBezTo>
                  <a:cubicBezTo>
                    <a:pt x="421032" y="1276320"/>
                    <a:pt x="421032" y="1276320"/>
                    <a:pt x="420426" y="1276320"/>
                  </a:cubicBezTo>
                  <a:cubicBezTo>
                    <a:pt x="420426" y="1276936"/>
                    <a:pt x="420426" y="1276320"/>
                    <a:pt x="420426" y="1278168"/>
                  </a:cubicBezTo>
                  <a:cubicBezTo>
                    <a:pt x="419820" y="1278168"/>
                    <a:pt x="420426" y="1278168"/>
                    <a:pt x="418608" y="1278168"/>
                  </a:cubicBezTo>
                  <a:cubicBezTo>
                    <a:pt x="418608" y="1278168"/>
                    <a:pt x="418608" y="1278168"/>
                    <a:pt x="418608" y="1278784"/>
                  </a:cubicBezTo>
                  <a:cubicBezTo>
                    <a:pt x="418608" y="1278784"/>
                    <a:pt x="419214" y="1278784"/>
                    <a:pt x="417395" y="1278784"/>
                  </a:cubicBezTo>
                  <a:cubicBezTo>
                    <a:pt x="417395" y="1278784"/>
                    <a:pt x="417395" y="1278784"/>
                    <a:pt x="417395" y="1279400"/>
                  </a:cubicBezTo>
                  <a:cubicBezTo>
                    <a:pt x="417395" y="1279400"/>
                    <a:pt x="417395" y="1279400"/>
                    <a:pt x="416789" y="1279400"/>
                  </a:cubicBezTo>
                  <a:cubicBezTo>
                    <a:pt x="416789" y="1279400"/>
                    <a:pt x="416789" y="1279400"/>
                    <a:pt x="416789" y="1280016"/>
                  </a:cubicBezTo>
                  <a:cubicBezTo>
                    <a:pt x="416789" y="1280016"/>
                    <a:pt x="416789" y="1280016"/>
                    <a:pt x="416183" y="1280016"/>
                  </a:cubicBezTo>
                  <a:cubicBezTo>
                    <a:pt x="416183" y="1280632"/>
                    <a:pt x="416183" y="1281248"/>
                    <a:pt x="416183" y="1283096"/>
                  </a:cubicBezTo>
                  <a:cubicBezTo>
                    <a:pt x="416183" y="1283096"/>
                    <a:pt x="416183" y="1283096"/>
                    <a:pt x="416789" y="1283096"/>
                  </a:cubicBezTo>
                  <a:cubicBezTo>
                    <a:pt x="416789" y="1283096"/>
                    <a:pt x="416789" y="1283096"/>
                    <a:pt x="416789" y="1282480"/>
                  </a:cubicBezTo>
                  <a:cubicBezTo>
                    <a:pt x="416789" y="1282480"/>
                    <a:pt x="418001" y="1282480"/>
                    <a:pt x="419820" y="1282480"/>
                  </a:cubicBezTo>
                  <a:cubicBezTo>
                    <a:pt x="419820" y="1282480"/>
                    <a:pt x="419820" y="1282480"/>
                    <a:pt x="419820" y="1283096"/>
                  </a:cubicBezTo>
                  <a:cubicBezTo>
                    <a:pt x="419214" y="1283096"/>
                    <a:pt x="419214" y="1283096"/>
                    <a:pt x="417395" y="1283096"/>
                  </a:cubicBezTo>
                  <a:cubicBezTo>
                    <a:pt x="417395" y="1283096"/>
                    <a:pt x="417395" y="1283096"/>
                    <a:pt x="417395" y="1283712"/>
                  </a:cubicBezTo>
                  <a:cubicBezTo>
                    <a:pt x="417395" y="1283712"/>
                    <a:pt x="417395" y="1283712"/>
                    <a:pt x="416789" y="1283712"/>
                  </a:cubicBezTo>
                  <a:cubicBezTo>
                    <a:pt x="416789" y="1283712"/>
                    <a:pt x="416789" y="1283712"/>
                    <a:pt x="416789" y="1284328"/>
                  </a:cubicBezTo>
                  <a:cubicBezTo>
                    <a:pt x="416789" y="1284328"/>
                    <a:pt x="416789" y="1284328"/>
                    <a:pt x="416183" y="1284328"/>
                  </a:cubicBezTo>
                  <a:cubicBezTo>
                    <a:pt x="416183" y="1284328"/>
                    <a:pt x="416183" y="1284328"/>
                    <a:pt x="416183" y="1285560"/>
                  </a:cubicBezTo>
                  <a:cubicBezTo>
                    <a:pt x="416183" y="1285560"/>
                    <a:pt x="416183" y="1285560"/>
                    <a:pt x="415577" y="1285560"/>
                  </a:cubicBezTo>
                  <a:cubicBezTo>
                    <a:pt x="415577" y="1285560"/>
                    <a:pt x="415577" y="1285560"/>
                    <a:pt x="415577" y="1286175"/>
                  </a:cubicBezTo>
                  <a:cubicBezTo>
                    <a:pt x="415577" y="1286175"/>
                    <a:pt x="415577" y="1286175"/>
                    <a:pt x="414364" y="1286175"/>
                  </a:cubicBezTo>
                  <a:cubicBezTo>
                    <a:pt x="414364" y="1286175"/>
                    <a:pt x="414364" y="1285560"/>
                    <a:pt x="414364" y="1287407"/>
                  </a:cubicBezTo>
                  <a:cubicBezTo>
                    <a:pt x="414364" y="1287407"/>
                    <a:pt x="414364" y="1287407"/>
                    <a:pt x="413758" y="1287407"/>
                  </a:cubicBezTo>
                  <a:cubicBezTo>
                    <a:pt x="413758" y="1287407"/>
                    <a:pt x="413758" y="1288023"/>
                    <a:pt x="413758" y="1289871"/>
                  </a:cubicBezTo>
                  <a:cubicBezTo>
                    <a:pt x="413758" y="1289871"/>
                    <a:pt x="413758" y="1289871"/>
                    <a:pt x="414364" y="1289871"/>
                  </a:cubicBezTo>
                  <a:cubicBezTo>
                    <a:pt x="414364" y="1289871"/>
                    <a:pt x="414364" y="1291103"/>
                    <a:pt x="414364" y="1292335"/>
                  </a:cubicBezTo>
                  <a:cubicBezTo>
                    <a:pt x="414364" y="1292335"/>
                    <a:pt x="414364" y="1292335"/>
                    <a:pt x="413758" y="1292335"/>
                  </a:cubicBezTo>
                  <a:cubicBezTo>
                    <a:pt x="413758" y="1292335"/>
                    <a:pt x="413758" y="1292335"/>
                    <a:pt x="413758" y="1293567"/>
                  </a:cubicBezTo>
                  <a:cubicBezTo>
                    <a:pt x="413758" y="1293567"/>
                    <a:pt x="413758" y="1293567"/>
                    <a:pt x="414364" y="1293567"/>
                  </a:cubicBezTo>
                  <a:cubicBezTo>
                    <a:pt x="414364" y="1293567"/>
                    <a:pt x="414364" y="1292951"/>
                    <a:pt x="414364" y="1294799"/>
                  </a:cubicBezTo>
                  <a:cubicBezTo>
                    <a:pt x="414970" y="1294799"/>
                    <a:pt x="415577" y="1294799"/>
                    <a:pt x="417395" y="1294799"/>
                  </a:cubicBezTo>
                  <a:cubicBezTo>
                    <a:pt x="417395" y="1294799"/>
                    <a:pt x="417395" y="1294799"/>
                    <a:pt x="417395" y="1295415"/>
                  </a:cubicBezTo>
                  <a:cubicBezTo>
                    <a:pt x="417395" y="1295415"/>
                    <a:pt x="417395" y="1295415"/>
                    <a:pt x="418001" y="1295415"/>
                  </a:cubicBezTo>
                  <a:cubicBezTo>
                    <a:pt x="418001" y="1295415"/>
                    <a:pt x="418001" y="1295415"/>
                    <a:pt x="418001" y="1296031"/>
                  </a:cubicBezTo>
                  <a:cubicBezTo>
                    <a:pt x="418001" y="1296031"/>
                    <a:pt x="418608" y="1296031"/>
                    <a:pt x="416789" y="1296031"/>
                  </a:cubicBezTo>
                  <a:cubicBezTo>
                    <a:pt x="416789" y="1296031"/>
                    <a:pt x="416789" y="1296031"/>
                    <a:pt x="416789" y="1295415"/>
                  </a:cubicBezTo>
                  <a:cubicBezTo>
                    <a:pt x="416789" y="1295415"/>
                    <a:pt x="416789" y="1295415"/>
                    <a:pt x="416183" y="1295415"/>
                  </a:cubicBezTo>
                  <a:cubicBezTo>
                    <a:pt x="416183" y="1295415"/>
                    <a:pt x="416183" y="1295415"/>
                    <a:pt x="416183" y="1296031"/>
                  </a:cubicBezTo>
                  <a:cubicBezTo>
                    <a:pt x="416183" y="1296031"/>
                    <a:pt x="416183" y="1296031"/>
                    <a:pt x="415577" y="1296031"/>
                  </a:cubicBezTo>
                  <a:cubicBezTo>
                    <a:pt x="415577" y="1296031"/>
                    <a:pt x="415577" y="1296031"/>
                    <a:pt x="415577" y="1297263"/>
                  </a:cubicBezTo>
                  <a:cubicBezTo>
                    <a:pt x="415577" y="1297263"/>
                    <a:pt x="415577" y="1297263"/>
                    <a:pt x="416183" y="1297263"/>
                  </a:cubicBezTo>
                  <a:cubicBezTo>
                    <a:pt x="416183" y="1297263"/>
                    <a:pt x="416183" y="1297263"/>
                    <a:pt x="416183" y="1297879"/>
                  </a:cubicBezTo>
                  <a:cubicBezTo>
                    <a:pt x="416183" y="1297879"/>
                    <a:pt x="416183" y="1297879"/>
                    <a:pt x="415577" y="1297879"/>
                  </a:cubicBezTo>
                  <a:cubicBezTo>
                    <a:pt x="415577" y="1297879"/>
                    <a:pt x="415577" y="1297879"/>
                    <a:pt x="415577" y="1298495"/>
                  </a:cubicBezTo>
                  <a:cubicBezTo>
                    <a:pt x="415577" y="1298495"/>
                    <a:pt x="415577" y="1298495"/>
                    <a:pt x="414364" y="1298495"/>
                  </a:cubicBezTo>
                  <a:cubicBezTo>
                    <a:pt x="414364" y="1298495"/>
                    <a:pt x="414364" y="1298495"/>
                    <a:pt x="414364" y="1299111"/>
                  </a:cubicBezTo>
                  <a:cubicBezTo>
                    <a:pt x="414364" y="1299111"/>
                    <a:pt x="414364" y="1299111"/>
                    <a:pt x="413758" y="1299111"/>
                  </a:cubicBezTo>
                  <a:cubicBezTo>
                    <a:pt x="413758" y="1299111"/>
                    <a:pt x="413758" y="1299111"/>
                    <a:pt x="413758" y="1300343"/>
                  </a:cubicBezTo>
                  <a:cubicBezTo>
                    <a:pt x="413758" y="1300343"/>
                    <a:pt x="413758" y="1300343"/>
                    <a:pt x="414364" y="1300343"/>
                  </a:cubicBezTo>
                  <a:cubicBezTo>
                    <a:pt x="414364" y="1300343"/>
                    <a:pt x="414364" y="1300343"/>
                    <a:pt x="414364" y="1301575"/>
                  </a:cubicBezTo>
                  <a:cubicBezTo>
                    <a:pt x="414364" y="1301575"/>
                    <a:pt x="414970" y="1301575"/>
                    <a:pt x="413152" y="1301575"/>
                  </a:cubicBezTo>
                  <a:cubicBezTo>
                    <a:pt x="412546" y="1301575"/>
                    <a:pt x="413758" y="1301575"/>
                    <a:pt x="413758" y="1302807"/>
                  </a:cubicBezTo>
                  <a:cubicBezTo>
                    <a:pt x="413758" y="1302807"/>
                    <a:pt x="413758" y="1302807"/>
                    <a:pt x="413152" y="1302807"/>
                  </a:cubicBezTo>
                  <a:cubicBezTo>
                    <a:pt x="413152" y="1302807"/>
                    <a:pt x="413152" y="1302807"/>
                    <a:pt x="413152" y="1303423"/>
                  </a:cubicBezTo>
                  <a:cubicBezTo>
                    <a:pt x="412546" y="1303423"/>
                    <a:pt x="411939" y="1303423"/>
                    <a:pt x="410121" y="1303423"/>
                  </a:cubicBezTo>
                  <a:cubicBezTo>
                    <a:pt x="410121" y="1303423"/>
                    <a:pt x="410121" y="1303423"/>
                    <a:pt x="410121" y="1304039"/>
                  </a:cubicBezTo>
                  <a:cubicBezTo>
                    <a:pt x="410121" y="1304039"/>
                    <a:pt x="410121" y="1304039"/>
                    <a:pt x="409514" y="1304039"/>
                  </a:cubicBezTo>
                  <a:cubicBezTo>
                    <a:pt x="409514" y="1304039"/>
                    <a:pt x="409514" y="1304039"/>
                    <a:pt x="409514" y="1305271"/>
                  </a:cubicBezTo>
                  <a:cubicBezTo>
                    <a:pt x="409514" y="1305271"/>
                    <a:pt x="409514" y="1305271"/>
                    <a:pt x="408908" y="1305271"/>
                  </a:cubicBezTo>
                  <a:cubicBezTo>
                    <a:pt x="408908" y="1305271"/>
                    <a:pt x="408908" y="1305271"/>
                    <a:pt x="408908" y="1305887"/>
                  </a:cubicBezTo>
                  <a:cubicBezTo>
                    <a:pt x="408908" y="1305887"/>
                    <a:pt x="408908" y="1305887"/>
                    <a:pt x="408302" y="1305887"/>
                  </a:cubicBezTo>
                  <a:cubicBezTo>
                    <a:pt x="408302" y="1305887"/>
                    <a:pt x="408302" y="1305887"/>
                    <a:pt x="408302" y="1306503"/>
                  </a:cubicBezTo>
                  <a:cubicBezTo>
                    <a:pt x="407696" y="1306503"/>
                    <a:pt x="408302" y="1306503"/>
                    <a:pt x="406483" y="1306503"/>
                  </a:cubicBezTo>
                  <a:cubicBezTo>
                    <a:pt x="406483" y="1306503"/>
                    <a:pt x="406483" y="1306503"/>
                    <a:pt x="406483" y="1305887"/>
                  </a:cubicBezTo>
                  <a:cubicBezTo>
                    <a:pt x="406483" y="1305887"/>
                    <a:pt x="407090" y="1305887"/>
                    <a:pt x="405271" y="1305887"/>
                  </a:cubicBezTo>
                  <a:cubicBezTo>
                    <a:pt x="405271" y="1305887"/>
                    <a:pt x="405271" y="1305887"/>
                    <a:pt x="405271" y="1306503"/>
                  </a:cubicBezTo>
                  <a:cubicBezTo>
                    <a:pt x="405271" y="1306503"/>
                    <a:pt x="404665" y="1306503"/>
                    <a:pt x="402846" y="1306503"/>
                  </a:cubicBezTo>
                  <a:cubicBezTo>
                    <a:pt x="402846" y="1306503"/>
                    <a:pt x="402846" y="1306503"/>
                    <a:pt x="402846" y="1305887"/>
                  </a:cubicBezTo>
                  <a:cubicBezTo>
                    <a:pt x="402846" y="1305887"/>
                    <a:pt x="402846" y="1305887"/>
                    <a:pt x="404059" y="1305887"/>
                  </a:cubicBezTo>
                  <a:cubicBezTo>
                    <a:pt x="404059" y="1305271"/>
                    <a:pt x="404059" y="1305887"/>
                    <a:pt x="404059" y="1304039"/>
                  </a:cubicBezTo>
                  <a:cubicBezTo>
                    <a:pt x="404059" y="1304039"/>
                    <a:pt x="404059" y="1304039"/>
                    <a:pt x="404665" y="1304039"/>
                  </a:cubicBezTo>
                  <a:cubicBezTo>
                    <a:pt x="404665" y="1304039"/>
                    <a:pt x="403452" y="1303423"/>
                    <a:pt x="405271" y="1302191"/>
                  </a:cubicBezTo>
                  <a:cubicBezTo>
                    <a:pt x="405271" y="1302191"/>
                    <a:pt x="405271" y="1302191"/>
                    <a:pt x="404665" y="1302191"/>
                  </a:cubicBezTo>
                  <a:cubicBezTo>
                    <a:pt x="404665" y="1302191"/>
                    <a:pt x="404665" y="1302191"/>
                    <a:pt x="404665" y="1301575"/>
                  </a:cubicBezTo>
                  <a:cubicBezTo>
                    <a:pt x="404665" y="1301575"/>
                    <a:pt x="404665" y="1301575"/>
                    <a:pt x="405271" y="1301575"/>
                  </a:cubicBezTo>
                  <a:cubicBezTo>
                    <a:pt x="405271" y="1300959"/>
                    <a:pt x="405271" y="1301575"/>
                    <a:pt x="405271" y="1299727"/>
                  </a:cubicBezTo>
                  <a:cubicBezTo>
                    <a:pt x="405271" y="1299727"/>
                    <a:pt x="405271" y="1299727"/>
                    <a:pt x="405877" y="1299727"/>
                  </a:cubicBezTo>
                  <a:cubicBezTo>
                    <a:pt x="405877" y="1299727"/>
                    <a:pt x="405877" y="1300343"/>
                    <a:pt x="405877" y="1298495"/>
                  </a:cubicBezTo>
                  <a:cubicBezTo>
                    <a:pt x="405877" y="1298495"/>
                    <a:pt x="405877" y="1298495"/>
                    <a:pt x="406483" y="1298495"/>
                  </a:cubicBezTo>
                  <a:cubicBezTo>
                    <a:pt x="406483" y="1297879"/>
                    <a:pt x="406483" y="1296031"/>
                    <a:pt x="406483" y="1294183"/>
                  </a:cubicBezTo>
                  <a:cubicBezTo>
                    <a:pt x="406483" y="1294183"/>
                    <a:pt x="406483" y="1294183"/>
                    <a:pt x="407090" y="1294183"/>
                  </a:cubicBezTo>
                  <a:cubicBezTo>
                    <a:pt x="407090" y="1294183"/>
                    <a:pt x="407090" y="1294183"/>
                    <a:pt x="407090" y="1293567"/>
                  </a:cubicBezTo>
                  <a:cubicBezTo>
                    <a:pt x="407090" y="1293567"/>
                    <a:pt x="407090" y="1293567"/>
                    <a:pt x="408302" y="1293567"/>
                  </a:cubicBezTo>
                  <a:cubicBezTo>
                    <a:pt x="408302" y="1293567"/>
                    <a:pt x="408302" y="1293567"/>
                    <a:pt x="408302" y="1292335"/>
                  </a:cubicBezTo>
                  <a:cubicBezTo>
                    <a:pt x="408302" y="1292335"/>
                    <a:pt x="408908" y="1292335"/>
                    <a:pt x="410121" y="1292335"/>
                  </a:cubicBezTo>
                  <a:cubicBezTo>
                    <a:pt x="410121" y="1292335"/>
                    <a:pt x="410121" y="1292335"/>
                    <a:pt x="410121" y="1291719"/>
                  </a:cubicBezTo>
                  <a:cubicBezTo>
                    <a:pt x="410121" y="1291719"/>
                    <a:pt x="410121" y="1291719"/>
                    <a:pt x="410727" y="1291719"/>
                  </a:cubicBezTo>
                  <a:cubicBezTo>
                    <a:pt x="410727" y="1291103"/>
                    <a:pt x="410727" y="1290487"/>
                    <a:pt x="410727" y="1288023"/>
                  </a:cubicBezTo>
                  <a:cubicBezTo>
                    <a:pt x="410727" y="1288023"/>
                    <a:pt x="410727" y="1288023"/>
                    <a:pt x="411939" y="1288023"/>
                  </a:cubicBezTo>
                  <a:cubicBezTo>
                    <a:pt x="411939" y="1288023"/>
                    <a:pt x="411939" y="1288023"/>
                    <a:pt x="411939" y="1287407"/>
                  </a:cubicBezTo>
                  <a:cubicBezTo>
                    <a:pt x="411939" y="1287407"/>
                    <a:pt x="411939" y="1287407"/>
                    <a:pt x="410727" y="1287407"/>
                  </a:cubicBezTo>
                  <a:cubicBezTo>
                    <a:pt x="410727" y="1287407"/>
                    <a:pt x="410727" y="1286791"/>
                    <a:pt x="410727" y="1285560"/>
                  </a:cubicBezTo>
                  <a:cubicBezTo>
                    <a:pt x="410727" y="1285560"/>
                    <a:pt x="410727" y="1285560"/>
                    <a:pt x="410121" y="1285560"/>
                  </a:cubicBezTo>
                  <a:cubicBezTo>
                    <a:pt x="410121" y="1285560"/>
                    <a:pt x="410121" y="1284944"/>
                    <a:pt x="410121" y="1286791"/>
                  </a:cubicBezTo>
                  <a:cubicBezTo>
                    <a:pt x="410121" y="1286791"/>
                    <a:pt x="410121" y="1286791"/>
                    <a:pt x="409514" y="1286791"/>
                  </a:cubicBezTo>
                  <a:cubicBezTo>
                    <a:pt x="409514" y="1286791"/>
                    <a:pt x="409514" y="1286791"/>
                    <a:pt x="409514" y="1287407"/>
                  </a:cubicBezTo>
                  <a:cubicBezTo>
                    <a:pt x="409514" y="1287407"/>
                    <a:pt x="409514" y="1287407"/>
                    <a:pt x="408908" y="1287407"/>
                  </a:cubicBezTo>
                  <a:cubicBezTo>
                    <a:pt x="408908" y="1287407"/>
                    <a:pt x="408908" y="1287407"/>
                    <a:pt x="408908" y="1288639"/>
                  </a:cubicBezTo>
                  <a:cubicBezTo>
                    <a:pt x="408908" y="1288639"/>
                    <a:pt x="408908" y="1288639"/>
                    <a:pt x="408302" y="1288639"/>
                  </a:cubicBezTo>
                  <a:cubicBezTo>
                    <a:pt x="408302" y="1288639"/>
                    <a:pt x="408302" y="1288639"/>
                    <a:pt x="408302" y="1289871"/>
                  </a:cubicBezTo>
                  <a:cubicBezTo>
                    <a:pt x="408302" y="1289871"/>
                    <a:pt x="408302" y="1289871"/>
                    <a:pt x="407090" y="1289871"/>
                  </a:cubicBezTo>
                  <a:cubicBezTo>
                    <a:pt x="407090" y="1289871"/>
                    <a:pt x="407090" y="1289871"/>
                    <a:pt x="407090" y="1290487"/>
                  </a:cubicBezTo>
                  <a:cubicBezTo>
                    <a:pt x="407090" y="1290487"/>
                    <a:pt x="407696" y="1290487"/>
                    <a:pt x="405877" y="1290487"/>
                  </a:cubicBezTo>
                  <a:cubicBezTo>
                    <a:pt x="405877" y="1290487"/>
                    <a:pt x="405877" y="1290487"/>
                    <a:pt x="405877" y="1289871"/>
                  </a:cubicBezTo>
                  <a:cubicBezTo>
                    <a:pt x="405877" y="1289871"/>
                    <a:pt x="405877" y="1289871"/>
                    <a:pt x="405271" y="1289871"/>
                  </a:cubicBezTo>
                  <a:cubicBezTo>
                    <a:pt x="405271" y="1289871"/>
                    <a:pt x="405271" y="1289871"/>
                    <a:pt x="405271" y="1288639"/>
                  </a:cubicBezTo>
                  <a:cubicBezTo>
                    <a:pt x="405271" y="1288639"/>
                    <a:pt x="405271" y="1288639"/>
                    <a:pt x="405877" y="1288639"/>
                  </a:cubicBezTo>
                  <a:cubicBezTo>
                    <a:pt x="405877" y="1288639"/>
                    <a:pt x="405877" y="1288639"/>
                    <a:pt x="405877" y="1286791"/>
                  </a:cubicBezTo>
                  <a:cubicBezTo>
                    <a:pt x="405877" y="1286791"/>
                    <a:pt x="405877" y="1286791"/>
                    <a:pt x="406483" y="1286791"/>
                  </a:cubicBezTo>
                  <a:cubicBezTo>
                    <a:pt x="406483" y="1286791"/>
                    <a:pt x="406483" y="1286791"/>
                    <a:pt x="406483" y="1286175"/>
                  </a:cubicBezTo>
                  <a:cubicBezTo>
                    <a:pt x="406483" y="1286175"/>
                    <a:pt x="406483" y="1286175"/>
                    <a:pt x="405877" y="1286175"/>
                  </a:cubicBezTo>
                  <a:cubicBezTo>
                    <a:pt x="405877" y="1286175"/>
                    <a:pt x="405877" y="1286175"/>
                    <a:pt x="405877" y="1285560"/>
                  </a:cubicBezTo>
                  <a:cubicBezTo>
                    <a:pt x="405877" y="1285560"/>
                    <a:pt x="405877" y="1285560"/>
                    <a:pt x="406483" y="1285560"/>
                  </a:cubicBezTo>
                  <a:cubicBezTo>
                    <a:pt x="406483" y="1285560"/>
                    <a:pt x="406483" y="1285560"/>
                    <a:pt x="406483" y="1284328"/>
                  </a:cubicBezTo>
                  <a:cubicBezTo>
                    <a:pt x="406483" y="1284328"/>
                    <a:pt x="406483" y="1284328"/>
                    <a:pt x="405877" y="1284328"/>
                  </a:cubicBezTo>
                  <a:cubicBezTo>
                    <a:pt x="405877" y="1284328"/>
                    <a:pt x="405877" y="1283712"/>
                    <a:pt x="405877" y="1282480"/>
                  </a:cubicBezTo>
                  <a:cubicBezTo>
                    <a:pt x="405877" y="1282480"/>
                    <a:pt x="405877" y="1282480"/>
                    <a:pt x="405271" y="1282480"/>
                  </a:cubicBezTo>
                  <a:cubicBezTo>
                    <a:pt x="405271" y="1282480"/>
                    <a:pt x="405271" y="1282480"/>
                    <a:pt x="405271" y="1281864"/>
                  </a:cubicBezTo>
                  <a:cubicBezTo>
                    <a:pt x="405271" y="1281864"/>
                    <a:pt x="404665" y="1281864"/>
                    <a:pt x="402846" y="1281864"/>
                  </a:cubicBezTo>
                  <a:cubicBezTo>
                    <a:pt x="402846" y="1281248"/>
                    <a:pt x="402846" y="1281864"/>
                    <a:pt x="402846" y="1280016"/>
                  </a:cubicBezTo>
                  <a:cubicBezTo>
                    <a:pt x="402846" y="1280016"/>
                    <a:pt x="403452" y="1280016"/>
                    <a:pt x="401634" y="1280016"/>
                  </a:cubicBezTo>
                  <a:cubicBezTo>
                    <a:pt x="401634" y="1280016"/>
                    <a:pt x="401634" y="1280016"/>
                    <a:pt x="401634" y="1279400"/>
                  </a:cubicBezTo>
                  <a:cubicBezTo>
                    <a:pt x="401634" y="1279400"/>
                    <a:pt x="401634" y="1279400"/>
                    <a:pt x="402240" y="1279400"/>
                  </a:cubicBezTo>
                  <a:cubicBezTo>
                    <a:pt x="402240" y="1279400"/>
                    <a:pt x="402240" y="1278168"/>
                    <a:pt x="402240" y="1276320"/>
                  </a:cubicBezTo>
                  <a:cubicBezTo>
                    <a:pt x="402240" y="1276320"/>
                    <a:pt x="402240" y="1276320"/>
                    <a:pt x="401634" y="1276320"/>
                  </a:cubicBezTo>
                  <a:cubicBezTo>
                    <a:pt x="401634" y="1276320"/>
                    <a:pt x="401634" y="1275088"/>
                    <a:pt x="401634" y="1273856"/>
                  </a:cubicBezTo>
                  <a:cubicBezTo>
                    <a:pt x="401634" y="1273856"/>
                    <a:pt x="401634" y="1273856"/>
                    <a:pt x="401028" y="1273856"/>
                  </a:cubicBezTo>
                  <a:cubicBezTo>
                    <a:pt x="401028" y="1273856"/>
                    <a:pt x="401028" y="1273856"/>
                    <a:pt x="401634" y="1272624"/>
                  </a:cubicBezTo>
                  <a:cubicBezTo>
                    <a:pt x="401634" y="1272624"/>
                    <a:pt x="401634" y="1272624"/>
                    <a:pt x="401028" y="1272624"/>
                  </a:cubicBezTo>
                  <a:cubicBezTo>
                    <a:pt x="401028" y="1272624"/>
                    <a:pt x="401028" y="1273240"/>
                    <a:pt x="401028" y="1271392"/>
                  </a:cubicBezTo>
                  <a:cubicBezTo>
                    <a:pt x="401028" y="1271392"/>
                    <a:pt x="401028" y="1271392"/>
                    <a:pt x="400421" y="1271392"/>
                  </a:cubicBezTo>
                  <a:cubicBezTo>
                    <a:pt x="400421" y="1271392"/>
                    <a:pt x="400421" y="1271392"/>
                    <a:pt x="400421" y="1270776"/>
                  </a:cubicBezTo>
                  <a:cubicBezTo>
                    <a:pt x="399815" y="1270776"/>
                    <a:pt x="399815" y="1270776"/>
                    <a:pt x="397997" y="1270776"/>
                  </a:cubicBezTo>
                  <a:cubicBezTo>
                    <a:pt x="397997" y="1270776"/>
                    <a:pt x="397997" y="1270776"/>
                    <a:pt x="397997" y="1270160"/>
                  </a:cubicBezTo>
                  <a:cubicBezTo>
                    <a:pt x="397997" y="1270160"/>
                    <a:pt x="397997" y="1270160"/>
                    <a:pt x="397390" y="1270160"/>
                  </a:cubicBezTo>
                  <a:cubicBezTo>
                    <a:pt x="397390" y="1269544"/>
                    <a:pt x="397390" y="1269544"/>
                    <a:pt x="397390" y="1267696"/>
                  </a:cubicBezTo>
                  <a:cubicBezTo>
                    <a:pt x="397390" y="1267696"/>
                    <a:pt x="397390" y="1267696"/>
                    <a:pt x="397997" y="1267696"/>
                  </a:cubicBezTo>
                  <a:cubicBezTo>
                    <a:pt x="397997" y="1267696"/>
                    <a:pt x="397997" y="1267696"/>
                    <a:pt x="397997" y="1266464"/>
                  </a:cubicBezTo>
                  <a:cubicBezTo>
                    <a:pt x="397997" y="1266464"/>
                    <a:pt x="397997" y="1266464"/>
                    <a:pt x="399209" y="1266464"/>
                  </a:cubicBezTo>
                  <a:cubicBezTo>
                    <a:pt x="399209" y="1265848"/>
                    <a:pt x="399209" y="1266464"/>
                    <a:pt x="399209" y="1264616"/>
                  </a:cubicBezTo>
                  <a:cubicBezTo>
                    <a:pt x="399209" y="1264616"/>
                    <a:pt x="399209" y="1264616"/>
                    <a:pt x="400421" y="1264616"/>
                  </a:cubicBezTo>
                  <a:cubicBezTo>
                    <a:pt x="400421" y="1264616"/>
                    <a:pt x="400421" y="1264616"/>
                    <a:pt x="400421" y="1264000"/>
                  </a:cubicBezTo>
                  <a:cubicBezTo>
                    <a:pt x="400421" y="1264000"/>
                    <a:pt x="400421" y="1264000"/>
                    <a:pt x="401028" y="1264000"/>
                  </a:cubicBezTo>
                  <a:cubicBezTo>
                    <a:pt x="401028" y="1264000"/>
                    <a:pt x="401028" y="1264000"/>
                    <a:pt x="401028" y="1263384"/>
                  </a:cubicBezTo>
                  <a:cubicBezTo>
                    <a:pt x="401028" y="1263384"/>
                    <a:pt x="401028" y="1263384"/>
                    <a:pt x="401634" y="1263384"/>
                  </a:cubicBezTo>
                  <a:cubicBezTo>
                    <a:pt x="401634" y="1263384"/>
                    <a:pt x="401634" y="1263384"/>
                    <a:pt x="401634" y="1262768"/>
                  </a:cubicBezTo>
                  <a:cubicBezTo>
                    <a:pt x="401634" y="1262768"/>
                    <a:pt x="401634" y="1262768"/>
                    <a:pt x="401028" y="1262768"/>
                  </a:cubicBezTo>
                  <a:cubicBezTo>
                    <a:pt x="401028" y="1262768"/>
                    <a:pt x="401028" y="1262768"/>
                    <a:pt x="401028" y="1260920"/>
                  </a:cubicBezTo>
                  <a:cubicBezTo>
                    <a:pt x="401028" y="1260920"/>
                    <a:pt x="401028" y="1260920"/>
                    <a:pt x="401634" y="1260920"/>
                  </a:cubicBezTo>
                  <a:cubicBezTo>
                    <a:pt x="401634" y="1260920"/>
                    <a:pt x="401634" y="1260920"/>
                    <a:pt x="401634" y="1260304"/>
                  </a:cubicBezTo>
                  <a:cubicBezTo>
                    <a:pt x="401634" y="1260304"/>
                    <a:pt x="401634" y="1260304"/>
                    <a:pt x="401028" y="1260304"/>
                  </a:cubicBezTo>
                  <a:cubicBezTo>
                    <a:pt x="401028" y="1259688"/>
                    <a:pt x="401028" y="1259072"/>
                    <a:pt x="401028" y="1256608"/>
                  </a:cubicBezTo>
                  <a:cubicBezTo>
                    <a:pt x="401028" y="1256608"/>
                    <a:pt x="401028" y="1256608"/>
                    <a:pt x="401634" y="1256608"/>
                  </a:cubicBezTo>
                  <a:cubicBezTo>
                    <a:pt x="401634" y="1256608"/>
                    <a:pt x="401634" y="1257224"/>
                    <a:pt x="401634" y="1255376"/>
                  </a:cubicBezTo>
                  <a:cubicBezTo>
                    <a:pt x="401634" y="1255376"/>
                    <a:pt x="401634" y="1255376"/>
                    <a:pt x="401028" y="1255376"/>
                  </a:cubicBezTo>
                  <a:cubicBezTo>
                    <a:pt x="401028" y="1255376"/>
                    <a:pt x="401028" y="1255376"/>
                    <a:pt x="401028" y="1255992"/>
                  </a:cubicBezTo>
                  <a:cubicBezTo>
                    <a:pt x="400421" y="1256608"/>
                    <a:pt x="401028" y="1254144"/>
                    <a:pt x="398603" y="1254144"/>
                  </a:cubicBezTo>
                  <a:cubicBezTo>
                    <a:pt x="398603" y="1253528"/>
                    <a:pt x="399815" y="1251064"/>
                    <a:pt x="397390" y="1251064"/>
                  </a:cubicBezTo>
                  <a:cubicBezTo>
                    <a:pt x="397390" y="1251064"/>
                    <a:pt x="397390" y="1251064"/>
                    <a:pt x="397390" y="1249216"/>
                  </a:cubicBezTo>
                  <a:cubicBezTo>
                    <a:pt x="397390" y="1249216"/>
                    <a:pt x="397390" y="1249216"/>
                    <a:pt x="396784" y="1249216"/>
                  </a:cubicBezTo>
                  <a:cubicBezTo>
                    <a:pt x="396784" y="1248600"/>
                    <a:pt x="395572" y="1247368"/>
                    <a:pt x="397390" y="1246136"/>
                  </a:cubicBezTo>
                  <a:cubicBezTo>
                    <a:pt x="397390" y="1246136"/>
                    <a:pt x="397390" y="1246136"/>
                    <a:pt x="396784" y="1246136"/>
                  </a:cubicBezTo>
                  <a:cubicBezTo>
                    <a:pt x="396784" y="1246136"/>
                    <a:pt x="396784" y="1246136"/>
                    <a:pt x="396784" y="1244904"/>
                  </a:cubicBezTo>
                  <a:cubicBezTo>
                    <a:pt x="396784" y="1244904"/>
                    <a:pt x="396784" y="1244904"/>
                    <a:pt x="395572" y="1244904"/>
                  </a:cubicBezTo>
                  <a:cubicBezTo>
                    <a:pt x="396178" y="1243672"/>
                    <a:pt x="394359" y="1242440"/>
                    <a:pt x="395572" y="1239360"/>
                  </a:cubicBezTo>
                  <a:cubicBezTo>
                    <a:pt x="395572" y="1239360"/>
                    <a:pt x="395572" y="1239360"/>
                    <a:pt x="396784" y="1239360"/>
                  </a:cubicBezTo>
                  <a:cubicBezTo>
                    <a:pt x="396178" y="1238128"/>
                    <a:pt x="397390" y="1237512"/>
                    <a:pt x="397997" y="1235664"/>
                  </a:cubicBezTo>
                  <a:cubicBezTo>
                    <a:pt x="397997" y="1235664"/>
                    <a:pt x="397997" y="1235664"/>
                    <a:pt x="398603" y="1235664"/>
                  </a:cubicBezTo>
                  <a:cubicBezTo>
                    <a:pt x="398603" y="1235664"/>
                    <a:pt x="398603" y="1235664"/>
                    <a:pt x="398603" y="1234432"/>
                  </a:cubicBezTo>
                  <a:cubicBezTo>
                    <a:pt x="398603" y="1234432"/>
                    <a:pt x="398603" y="1234432"/>
                    <a:pt x="399209" y="1234432"/>
                  </a:cubicBezTo>
                  <a:cubicBezTo>
                    <a:pt x="399209" y="1234432"/>
                    <a:pt x="399209" y="1234432"/>
                    <a:pt x="399209" y="1233200"/>
                  </a:cubicBezTo>
                  <a:cubicBezTo>
                    <a:pt x="399815" y="1233200"/>
                    <a:pt x="399209" y="1233200"/>
                    <a:pt x="401028" y="1233200"/>
                  </a:cubicBezTo>
                  <a:cubicBezTo>
                    <a:pt x="401028" y="1233200"/>
                    <a:pt x="401028" y="1233200"/>
                    <a:pt x="401028" y="1232584"/>
                  </a:cubicBezTo>
                  <a:cubicBezTo>
                    <a:pt x="401028" y="1232584"/>
                    <a:pt x="401028" y="1232584"/>
                    <a:pt x="401634" y="1232584"/>
                  </a:cubicBezTo>
                  <a:cubicBezTo>
                    <a:pt x="401634" y="1232584"/>
                    <a:pt x="401634" y="1232584"/>
                    <a:pt x="401634" y="1231968"/>
                  </a:cubicBezTo>
                  <a:cubicBezTo>
                    <a:pt x="401634" y="1231968"/>
                    <a:pt x="401634" y="1231968"/>
                    <a:pt x="402240" y="1231968"/>
                  </a:cubicBezTo>
                  <a:cubicBezTo>
                    <a:pt x="402240" y="1231968"/>
                    <a:pt x="402240" y="1231968"/>
                    <a:pt x="402240" y="1231352"/>
                  </a:cubicBezTo>
                  <a:cubicBezTo>
                    <a:pt x="402240" y="1231352"/>
                    <a:pt x="402240" y="1231352"/>
                    <a:pt x="402846" y="1231352"/>
                  </a:cubicBezTo>
                  <a:cubicBezTo>
                    <a:pt x="402846" y="1230120"/>
                    <a:pt x="404665" y="1229505"/>
                    <a:pt x="404665" y="1227041"/>
                  </a:cubicBezTo>
                  <a:cubicBezTo>
                    <a:pt x="404665" y="1227041"/>
                    <a:pt x="404665" y="1227041"/>
                    <a:pt x="405271" y="1227041"/>
                  </a:cubicBezTo>
                  <a:cubicBezTo>
                    <a:pt x="405271" y="1227041"/>
                    <a:pt x="405271" y="1227041"/>
                    <a:pt x="405271" y="1226425"/>
                  </a:cubicBezTo>
                  <a:cubicBezTo>
                    <a:pt x="405271" y="1226425"/>
                    <a:pt x="405271" y="1226425"/>
                    <a:pt x="405877" y="1226425"/>
                  </a:cubicBezTo>
                  <a:cubicBezTo>
                    <a:pt x="405877" y="1225809"/>
                    <a:pt x="405877" y="1226425"/>
                    <a:pt x="405877" y="1224577"/>
                  </a:cubicBezTo>
                  <a:cubicBezTo>
                    <a:pt x="405877" y="1224577"/>
                    <a:pt x="405877" y="1224577"/>
                    <a:pt x="406483" y="1224577"/>
                  </a:cubicBezTo>
                  <a:cubicBezTo>
                    <a:pt x="406483" y="1223961"/>
                    <a:pt x="407090" y="1223345"/>
                    <a:pt x="407090" y="1220881"/>
                  </a:cubicBezTo>
                  <a:cubicBezTo>
                    <a:pt x="407090" y="1220881"/>
                    <a:pt x="407090" y="1220881"/>
                    <a:pt x="408302" y="1220881"/>
                  </a:cubicBezTo>
                  <a:cubicBezTo>
                    <a:pt x="407696" y="1220265"/>
                    <a:pt x="408908" y="1219033"/>
                    <a:pt x="408908" y="1216569"/>
                  </a:cubicBezTo>
                  <a:cubicBezTo>
                    <a:pt x="408908" y="1216569"/>
                    <a:pt x="408908" y="1216569"/>
                    <a:pt x="409514" y="1216569"/>
                  </a:cubicBezTo>
                  <a:cubicBezTo>
                    <a:pt x="410121" y="1214721"/>
                    <a:pt x="409514" y="1209793"/>
                    <a:pt x="412546" y="1208561"/>
                  </a:cubicBezTo>
                  <a:cubicBezTo>
                    <a:pt x="412546" y="1208561"/>
                    <a:pt x="412546" y="1208561"/>
                    <a:pt x="412546" y="1207945"/>
                  </a:cubicBezTo>
                  <a:cubicBezTo>
                    <a:pt x="412546" y="1207945"/>
                    <a:pt x="413758" y="1207945"/>
                    <a:pt x="415577" y="1207945"/>
                  </a:cubicBezTo>
                  <a:cubicBezTo>
                    <a:pt x="415577" y="1207945"/>
                    <a:pt x="415577" y="1207945"/>
                    <a:pt x="415577" y="1206097"/>
                  </a:cubicBezTo>
                  <a:cubicBezTo>
                    <a:pt x="415577" y="1206097"/>
                    <a:pt x="415577" y="1206097"/>
                    <a:pt x="416183" y="1206097"/>
                  </a:cubicBezTo>
                  <a:cubicBezTo>
                    <a:pt x="416183" y="1206097"/>
                    <a:pt x="416183" y="1206097"/>
                    <a:pt x="416183" y="1205481"/>
                  </a:cubicBezTo>
                  <a:cubicBezTo>
                    <a:pt x="416183" y="1206097"/>
                    <a:pt x="416789" y="1204865"/>
                    <a:pt x="418001" y="1206097"/>
                  </a:cubicBezTo>
                  <a:cubicBezTo>
                    <a:pt x="418001" y="1206097"/>
                    <a:pt x="418001" y="1206097"/>
                    <a:pt x="418001" y="1205481"/>
                  </a:cubicBezTo>
                  <a:cubicBezTo>
                    <a:pt x="421639" y="1206097"/>
                    <a:pt x="417395" y="1199937"/>
                    <a:pt x="421639" y="1199321"/>
                  </a:cubicBezTo>
                  <a:cubicBezTo>
                    <a:pt x="421639" y="1198705"/>
                    <a:pt x="422245" y="1196241"/>
                    <a:pt x="424670" y="1196241"/>
                  </a:cubicBezTo>
                  <a:cubicBezTo>
                    <a:pt x="424670" y="1196241"/>
                    <a:pt x="424670" y="1196241"/>
                    <a:pt x="424670" y="1195625"/>
                  </a:cubicBezTo>
                  <a:cubicBezTo>
                    <a:pt x="424670" y="1195625"/>
                    <a:pt x="424670" y="1195625"/>
                    <a:pt x="425276" y="1195625"/>
                  </a:cubicBezTo>
                  <a:cubicBezTo>
                    <a:pt x="425276" y="1195625"/>
                    <a:pt x="425276" y="1195625"/>
                    <a:pt x="425276" y="1196241"/>
                  </a:cubicBezTo>
                  <a:cubicBezTo>
                    <a:pt x="425276" y="1196241"/>
                    <a:pt x="425276" y="1196241"/>
                    <a:pt x="425882" y="1196241"/>
                  </a:cubicBezTo>
                  <a:cubicBezTo>
                    <a:pt x="425882" y="1196241"/>
                    <a:pt x="425882" y="1196241"/>
                    <a:pt x="425882" y="1196857"/>
                  </a:cubicBezTo>
                  <a:cubicBezTo>
                    <a:pt x="425882" y="1196857"/>
                    <a:pt x="425882" y="1196857"/>
                    <a:pt x="426488" y="1196857"/>
                  </a:cubicBezTo>
                  <a:cubicBezTo>
                    <a:pt x="426488" y="1196857"/>
                    <a:pt x="426488" y="1196857"/>
                    <a:pt x="426488" y="1198089"/>
                  </a:cubicBezTo>
                  <a:cubicBezTo>
                    <a:pt x="426488" y="1198089"/>
                    <a:pt x="426488" y="1198089"/>
                    <a:pt x="427701" y="1198089"/>
                  </a:cubicBezTo>
                  <a:cubicBezTo>
                    <a:pt x="427701" y="1198705"/>
                    <a:pt x="427701" y="1198089"/>
                    <a:pt x="427701" y="1199937"/>
                  </a:cubicBezTo>
                  <a:cubicBezTo>
                    <a:pt x="427701" y="1199937"/>
                    <a:pt x="427701" y="1199937"/>
                    <a:pt x="428307" y="1199937"/>
                  </a:cubicBezTo>
                  <a:cubicBezTo>
                    <a:pt x="428307" y="1199937"/>
                    <a:pt x="428307" y="1201169"/>
                    <a:pt x="428307" y="1203017"/>
                  </a:cubicBezTo>
                  <a:cubicBezTo>
                    <a:pt x="428307" y="1203017"/>
                    <a:pt x="428307" y="1203017"/>
                    <a:pt x="428913" y="1203017"/>
                  </a:cubicBezTo>
                  <a:cubicBezTo>
                    <a:pt x="428913" y="1203017"/>
                    <a:pt x="428913" y="1203633"/>
                    <a:pt x="428913" y="1204865"/>
                  </a:cubicBezTo>
                  <a:cubicBezTo>
                    <a:pt x="428913" y="1204865"/>
                    <a:pt x="428913" y="1204865"/>
                    <a:pt x="429519" y="1204865"/>
                  </a:cubicBezTo>
                  <a:cubicBezTo>
                    <a:pt x="429519" y="1204865"/>
                    <a:pt x="429519" y="1204865"/>
                    <a:pt x="429519" y="1205481"/>
                  </a:cubicBezTo>
                  <a:cubicBezTo>
                    <a:pt x="429519" y="1205481"/>
                    <a:pt x="429519" y="1205481"/>
                    <a:pt x="430126" y="1205481"/>
                  </a:cubicBezTo>
                  <a:cubicBezTo>
                    <a:pt x="430732" y="1205481"/>
                    <a:pt x="428307" y="1204865"/>
                    <a:pt x="430126" y="1203633"/>
                  </a:cubicBezTo>
                  <a:cubicBezTo>
                    <a:pt x="430126" y="1203633"/>
                    <a:pt x="430126" y="1203633"/>
                    <a:pt x="429519" y="1203017"/>
                  </a:cubicBezTo>
                  <a:cubicBezTo>
                    <a:pt x="429519" y="1203017"/>
                    <a:pt x="429519" y="1203017"/>
                    <a:pt x="430126" y="1203017"/>
                  </a:cubicBezTo>
                  <a:cubicBezTo>
                    <a:pt x="430126" y="1202401"/>
                    <a:pt x="430126" y="1202401"/>
                    <a:pt x="430126" y="1200553"/>
                  </a:cubicBezTo>
                  <a:cubicBezTo>
                    <a:pt x="430732" y="1200553"/>
                    <a:pt x="430126" y="1200553"/>
                    <a:pt x="431944" y="1200553"/>
                  </a:cubicBezTo>
                  <a:cubicBezTo>
                    <a:pt x="431944" y="1200553"/>
                    <a:pt x="431944" y="1199937"/>
                    <a:pt x="431944" y="1198089"/>
                  </a:cubicBezTo>
                  <a:cubicBezTo>
                    <a:pt x="431944" y="1198089"/>
                    <a:pt x="431944" y="1198089"/>
                    <a:pt x="431338" y="1198089"/>
                  </a:cubicBezTo>
                  <a:cubicBezTo>
                    <a:pt x="431338" y="1197473"/>
                    <a:pt x="430126" y="1195009"/>
                    <a:pt x="433157" y="1195625"/>
                  </a:cubicBezTo>
                  <a:cubicBezTo>
                    <a:pt x="433157" y="1195625"/>
                    <a:pt x="433157" y="1195625"/>
                    <a:pt x="433157" y="1195009"/>
                  </a:cubicBezTo>
                  <a:close/>
                  <a:moveTo>
                    <a:pt x="4880" y="1179894"/>
                  </a:moveTo>
                  <a:lnTo>
                    <a:pt x="6711" y="1179894"/>
                  </a:lnTo>
                  <a:lnTo>
                    <a:pt x="6101" y="1180508"/>
                  </a:lnTo>
                  <a:cubicBezTo>
                    <a:pt x="6101" y="1181123"/>
                    <a:pt x="6101" y="1181123"/>
                    <a:pt x="6101" y="1181123"/>
                  </a:cubicBezTo>
                  <a:cubicBezTo>
                    <a:pt x="5490" y="1181123"/>
                    <a:pt x="5490" y="1181123"/>
                    <a:pt x="5490" y="1181123"/>
                  </a:cubicBezTo>
                  <a:cubicBezTo>
                    <a:pt x="5490" y="1180508"/>
                    <a:pt x="5490" y="1180508"/>
                    <a:pt x="5490" y="1180508"/>
                  </a:cubicBezTo>
                  <a:cubicBezTo>
                    <a:pt x="4880" y="1180508"/>
                    <a:pt x="4880" y="1180508"/>
                    <a:pt x="4880" y="1180508"/>
                  </a:cubicBezTo>
                  <a:cubicBezTo>
                    <a:pt x="4880" y="1179894"/>
                    <a:pt x="4880" y="1179894"/>
                    <a:pt x="4880" y="1179894"/>
                  </a:cubicBezTo>
                  <a:close/>
                  <a:moveTo>
                    <a:pt x="7321" y="1179279"/>
                  </a:moveTo>
                  <a:lnTo>
                    <a:pt x="7321" y="1179894"/>
                  </a:lnTo>
                  <a:lnTo>
                    <a:pt x="6711" y="1179894"/>
                  </a:lnTo>
                  <a:close/>
                  <a:moveTo>
                    <a:pt x="353845" y="156"/>
                  </a:moveTo>
                  <a:cubicBezTo>
                    <a:pt x="353845" y="771"/>
                    <a:pt x="353845" y="771"/>
                    <a:pt x="353845" y="771"/>
                  </a:cubicBezTo>
                  <a:cubicBezTo>
                    <a:pt x="356286" y="771"/>
                    <a:pt x="358116" y="771"/>
                    <a:pt x="359336" y="771"/>
                  </a:cubicBezTo>
                  <a:cubicBezTo>
                    <a:pt x="359336" y="1385"/>
                    <a:pt x="359336" y="1385"/>
                    <a:pt x="359336" y="1385"/>
                  </a:cubicBezTo>
                  <a:cubicBezTo>
                    <a:pt x="361166" y="1385"/>
                    <a:pt x="361166" y="1385"/>
                    <a:pt x="361776" y="1385"/>
                  </a:cubicBezTo>
                  <a:cubicBezTo>
                    <a:pt x="361776" y="3229"/>
                    <a:pt x="362996" y="2614"/>
                    <a:pt x="362996" y="2614"/>
                  </a:cubicBezTo>
                  <a:cubicBezTo>
                    <a:pt x="362996" y="4457"/>
                    <a:pt x="362996" y="3843"/>
                    <a:pt x="362996" y="4457"/>
                  </a:cubicBezTo>
                  <a:cubicBezTo>
                    <a:pt x="363607" y="4457"/>
                    <a:pt x="363607" y="4457"/>
                    <a:pt x="363607" y="4457"/>
                  </a:cubicBezTo>
                  <a:cubicBezTo>
                    <a:pt x="363607" y="5072"/>
                    <a:pt x="363607" y="5072"/>
                    <a:pt x="363607" y="5072"/>
                  </a:cubicBezTo>
                  <a:cubicBezTo>
                    <a:pt x="364217" y="5072"/>
                    <a:pt x="364217" y="5072"/>
                    <a:pt x="364217" y="5072"/>
                  </a:cubicBezTo>
                  <a:cubicBezTo>
                    <a:pt x="364217" y="5686"/>
                    <a:pt x="364217" y="5686"/>
                    <a:pt x="364217" y="5686"/>
                  </a:cubicBezTo>
                  <a:cubicBezTo>
                    <a:pt x="366047" y="5686"/>
                    <a:pt x="366047" y="5686"/>
                    <a:pt x="366047" y="5686"/>
                  </a:cubicBezTo>
                  <a:cubicBezTo>
                    <a:pt x="366047" y="6301"/>
                    <a:pt x="366047" y="6301"/>
                    <a:pt x="366047" y="6301"/>
                  </a:cubicBezTo>
                  <a:cubicBezTo>
                    <a:pt x="368487" y="6301"/>
                    <a:pt x="367267" y="8759"/>
                    <a:pt x="367267" y="9373"/>
                  </a:cubicBezTo>
                  <a:cubicBezTo>
                    <a:pt x="366657" y="9373"/>
                    <a:pt x="366657" y="9373"/>
                    <a:pt x="366657" y="9373"/>
                  </a:cubicBezTo>
                  <a:cubicBezTo>
                    <a:pt x="366657" y="11216"/>
                    <a:pt x="366657" y="10602"/>
                    <a:pt x="366657" y="10602"/>
                  </a:cubicBezTo>
                  <a:cubicBezTo>
                    <a:pt x="366047" y="9987"/>
                    <a:pt x="366047" y="9987"/>
                    <a:pt x="366047" y="9987"/>
                  </a:cubicBezTo>
                  <a:cubicBezTo>
                    <a:pt x="362996" y="14289"/>
                    <a:pt x="368487" y="12445"/>
                    <a:pt x="367267" y="14289"/>
                  </a:cubicBezTo>
                  <a:cubicBezTo>
                    <a:pt x="367877" y="14289"/>
                    <a:pt x="367877" y="14289"/>
                    <a:pt x="367877" y="14289"/>
                  </a:cubicBezTo>
                  <a:cubicBezTo>
                    <a:pt x="367877" y="14903"/>
                    <a:pt x="367877" y="14903"/>
                    <a:pt x="367877" y="14903"/>
                  </a:cubicBezTo>
                  <a:cubicBezTo>
                    <a:pt x="366657" y="14903"/>
                    <a:pt x="366657" y="16132"/>
                    <a:pt x="366657" y="16132"/>
                  </a:cubicBezTo>
                  <a:cubicBezTo>
                    <a:pt x="368487" y="16132"/>
                    <a:pt x="367877" y="16132"/>
                    <a:pt x="367877" y="16132"/>
                  </a:cubicBezTo>
                  <a:cubicBezTo>
                    <a:pt x="367877" y="14903"/>
                    <a:pt x="367877" y="14903"/>
                    <a:pt x="367877" y="14903"/>
                  </a:cubicBezTo>
                  <a:cubicBezTo>
                    <a:pt x="369097" y="14903"/>
                    <a:pt x="369097" y="14903"/>
                    <a:pt x="369097" y="14903"/>
                  </a:cubicBezTo>
                  <a:cubicBezTo>
                    <a:pt x="369097" y="14289"/>
                    <a:pt x="369097" y="14289"/>
                    <a:pt x="369097" y="14289"/>
                  </a:cubicBezTo>
                  <a:cubicBezTo>
                    <a:pt x="369707" y="14289"/>
                    <a:pt x="369707" y="14289"/>
                    <a:pt x="369707" y="14289"/>
                  </a:cubicBezTo>
                  <a:cubicBezTo>
                    <a:pt x="369707" y="14903"/>
                    <a:pt x="369707" y="14903"/>
                    <a:pt x="369707" y="14903"/>
                  </a:cubicBezTo>
                  <a:cubicBezTo>
                    <a:pt x="371538" y="14903"/>
                    <a:pt x="372758" y="14903"/>
                    <a:pt x="373368" y="14903"/>
                  </a:cubicBezTo>
                  <a:cubicBezTo>
                    <a:pt x="373368" y="16132"/>
                    <a:pt x="373368" y="16132"/>
                    <a:pt x="373368" y="16132"/>
                  </a:cubicBezTo>
                  <a:cubicBezTo>
                    <a:pt x="375198" y="16132"/>
                    <a:pt x="375198" y="16746"/>
                    <a:pt x="375198" y="16746"/>
                  </a:cubicBezTo>
                  <a:cubicBezTo>
                    <a:pt x="375198" y="18590"/>
                    <a:pt x="375198" y="17975"/>
                    <a:pt x="375198" y="17975"/>
                  </a:cubicBezTo>
                  <a:cubicBezTo>
                    <a:pt x="377028" y="17975"/>
                    <a:pt x="377638" y="17975"/>
                    <a:pt x="377638" y="17975"/>
                  </a:cubicBezTo>
                  <a:cubicBezTo>
                    <a:pt x="377638" y="18590"/>
                    <a:pt x="377638" y="18590"/>
                    <a:pt x="377638" y="18590"/>
                  </a:cubicBezTo>
                  <a:cubicBezTo>
                    <a:pt x="378248" y="18590"/>
                    <a:pt x="378248" y="18590"/>
                    <a:pt x="378248" y="18590"/>
                  </a:cubicBezTo>
                  <a:cubicBezTo>
                    <a:pt x="378248" y="21048"/>
                    <a:pt x="380079" y="19819"/>
                    <a:pt x="379469" y="20433"/>
                  </a:cubicBezTo>
                  <a:cubicBezTo>
                    <a:pt x="379469" y="21048"/>
                    <a:pt x="379469" y="21048"/>
                    <a:pt x="379469" y="21048"/>
                  </a:cubicBezTo>
                  <a:cubicBezTo>
                    <a:pt x="380689" y="21048"/>
                    <a:pt x="380689" y="21048"/>
                    <a:pt x="380689" y="21048"/>
                  </a:cubicBezTo>
                  <a:cubicBezTo>
                    <a:pt x="380689" y="21662"/>
                    <a:pt x="380689" y="21662"/>
                    <a:pt x="380689" y="21662"/>
                  </a:cubicBezTo>
                  <a:cubicBezTo>
                    <a:pt x="381909" y="21662"/>
                    <a:pt x="381909" y="21662"/>
                    <a:pt x="381909" y="21662"/>
                  </a:cubicBezTo>
                  <a:cubicBezTo>
                    <a:pt x="381909" y="22276"/>
                    <a:pt x="381909" y="22276"/>
                    <a:pt x="381909" y="22276"/>
                  </a:cubicBezTo>
                  <a:cubicBezTo>
                    <a:pt x="384349" y="22276"/>
                    <a:pt x="383129" y="24120"/>
                    <a:pt x="383129" y="24120"/>
                  </a:cubicBezTo>
                  <a:cubicBezTo>
                    <a:pt x="384349" y="24120"/>
                    <a:pt x="384349" y="24120"/>
                    <a:pt x="384349" y="24120"/>
                  </a:cubicBezTo>
                  <a:cubicBezTo>
                    <a:pt x="383739" y="26578"/>
                    <a:pt x="386179" y="26578"/>
                    <a:pt x="385569" y="27806"/>
                  </a:cubicBezTo>
                  <a:cubicBezTo>
                    <a:pt x="387400" y="27806"/>
                    <a:pt x="386789" y="27806"/>
                    <a:pt x="386789" y="27806"/>
                  </a:cubicBezTo>
                  <a:cubicBezTo>
                    <a:pt x="386789" y="26578"/>
                    <a:pt x="386789" y="26578"/>
                    <a:pt x="386789" y="26578"/>
                  </a:cubicBezTo>
                  <a:cubicBezTo>
                    <a:pt x="388620" y="26578"/>
                    <a:pt x="389230" y="26578"/>
                    <a:pt x="389840" y="26578"/>
                  </a:cubicBezTo>
                  <a:cubicBezTo>
                    <a:pt x="391060" y="29035"/>
                    <a:pt x="390450" y="30264"/>
                    <a:pt x="390450" y="31493"/>
                  </a:cubicBezTo>
                  <a:cubicBezTo>
                    <a:pt x="391060" y="31493"/>
                    <a:pt x="391060" y="31493"/>
                    <a:pt x="391060" y="31493"/>
                  </a:cubicBezTo>
                  <a:cubicBezTo>
                    <a:pt x="391060" y="33951"/>
                    <a:pt x="392280" y="34565"/>
                    <a:pt x="392890" y="33951"/>
                  </a:cubicBezTo>
                  <a:cubicBezTo>
                    <a:pt x="392890" y="34565"/>
                    <a:pt x="392890" y="34565"/>
                    <a:pt x="392890" y="34565"/>
                  </a:cubicBezTo>
                  <a:cubicBezTo>
                    <a:pt x="395331" y="35180"/>
                    <a:pt x="395941" y="35794"/>
                    <a:pt x="397161" y="35794"/>
                  </a:cubicBezTo>
                  <a:cubicBezTo>
                    <a:pt x="397161" y="34565"/>
                    <a:pt x="397161" y="34565"/>
                    <a:pt x="397161" y="34565"/>
                  </a:cubicBezTo>
                  <a:cubicBezTo>
                    <a:pt x="397771" y="34565"/>
                    <a:pt x="397771" y="34565"/>
                    <a:pt x="397771" y="34565"/>
                  </a:cubicBezTo>
                  <a:cubicBezTo>
                    <a:pt x="397771" y="35794"/>
                    <a:pt x="397771" y="35794"/>
                    <a:pt x="397771" y="35794"/>
                  </a:cubicBezTo>
                  <a:cubicBezTo>
                    <a:pt x="399602" y="35180"/>
                    <a:pt x="398992" y="36409"/>
                    <a:pt x="398992" y="36409"/>
                  </a:cubicBezTo>
                  <a:cubicBezTo>
                    <a:pt x="398992" y="35794"/>
                    <a:pt x="398992" y="35794"/>
                    <a:pt x="398992" y="35794"/>
                  </a:cubicBezTo>
                  <a:cubicBezTo>
                    <a:pt x="400212" y="35794"/>
                    <a:pt x="400212" y="35794"/>
                    <a:pt x="400212" y="35794"/>
                  </a:cubicBezTo>
                  <a:cubicBezTo>
                    <a:pt x="400212" y="37638"/>
                    <a:pt x="401432" y="37023"/>
                    <a:pt x="401432" y="37023"/>
                  </a:cubicBezTo>
                  <a:cubicBezTo>
                    <a:pt x="401432" y="37638"/>
                    <a:pt x="401432" y="37638"/>
                    <a:pt x="401432" y="37638"/>
                  </a:cubicBezTo>
                  <a:cubicBezTo>
                    <a:pt x="402042" y="37638"/>
                    <a:pt x="402042" y="37638"/>
                    <a:pt x="402042" y="37638"/>
                  </a:cubicBezTo>
                  <a:cubicBezTo>
                    <a:pt x="402042" y="38252"/>
                    <a:pt x="402042" y="38252"/>
                    <a:pt x="402042" y="38252"/>
                  </a:cubicBezTo>
                  <a:cubicBezTo>
                    <a:pt x="402652" y="38252"/>
                    <a:pt x="402652" y="38252"/>
                    <a:pt x="402652" y="38252"/>
                  </a:cubicBezTo>
                  <a:cubicBezTo>
                    <a:pt x="402652" y="39481"/>
                    <a:pt x="402652" y="39481"/>
                    <a:pt x="402652" y="39481"/>
                  </a:cubicBezTo>
                  <a:cubicBezTo>
                    <a:pt x="404482" y="39481"/>
                    <a:pt x="403872" y="39481"/>
                    <a:pt x="404482" y="39481"/>
                  </a:cubicBezTo>
                  <a:cubicBezTo>
                    <a:pt x="404482" y="41324"/>
                    <a:pt x="404482" y="42553"/>
                    <a:pt x="404482" y="43168"/>
                  </a:cubicBezTo>
                  <a:cubicBezTo>
                    <a:pt x="405092" y="43168"/>
                    <a:pt x="405092" y="43168"/>
                    <a:pt x="405092" y="43168"/>
                  </a:cubicBezTo>
                  <a:cubicBezTo>
                    <a:pt x="405092" y="43782"/>
                    <a:pt x="405092" y="43782"/>
                    <a:pt x="405092" y="43782"/>
                  </a:cubicBezTo>
                  <a:cubicBezTo>
                    <a:pt x="406923" y="43782"/>
                    <a:pt x="408143" y="43782"/>
                    <a:pt x="408753" y="43782"/>
                  </a:cubicBezTo>
                  <a:cubicBezTo>
                    <a:pt x="408753" y="43168"/>
                    <a:pt x="408753" y="43168"/>
                    <a:pt x="408753" y="43168"/>
                  </a:cubicBezTo>
                  <a:cubicBezTo>
                    <a:pt x="410583" y="43168"/>
                    <a:pt x="411803" y="43168"/>
                    <a:pt x="412413" y="43168"/>
                  </a:cubicBezTo>
                  <a:cubicBezTo>
                    <a:pt x="412413" y="43782"/>
                    <a:pt x="412413" y="43782"/>
                    <a:pt x="412413" y="43782"/>
                  </a:cubicBezTo>
                  <a:cubicBezTo>
                    <a:pt x="413023" y="43782"/>
                    <a:pt x="413023" y="43782"/>
                    <a:pt x="413023" y="43782"/>
                  </a:cubicBezTo>
                  <a:cubicBezTo>
                    <a:pt x="413023" y="44396"/>
                    <a:pt x="413023" y="44396"/>
                    <a:pt x="413023" y="44396"/>
                  </a:cubicBezTo>
                  <a:cubicBezTo>
                    <a:pt x="415464" y="44396"/>
                    <a:pt x="414243" y="45625"/>
                    <a:pt x="414243" y="45625"/>
                  </a:cubicBezTo>
                  <a:cubicBezTo>
                    <a:pt x="416074" y="45625"/>
                    <a:pt x="415464" y="45625"/>
                    <a:pt x="416074" y="45625"/>
                  </a:cubicBezTo>
                  <a:cubicBezTo>
                    <a:pt x="416074" y="46240"/>
                    <a:pt x="416074" y="46240"/>
                    <a:pt x="416074" y="46240"/>
                  </a:cubicBezTo>
                  <a:cubicBezTo>
                    <a:pt x="416684" y="46240"/>
                    <a:pt x="416684" y="46240"/>
                    <a:pt x="416684" y="46240"/>
                  </a:cubicBezTo>
                  <a:cubicBezTo>
                    <a:pt x="417294" y="49926"/>
                    <a:pt x="419124" y="51770"/>
                    <a:pt x="419734" y="52999"/>
                  </a:cubicBezTo>
                  <a:cubicBezTo>
                    <a:pt x="420954" y="52999"/>
                    <a:pt x="421564" y="52999"/>
                    <a:pt x="421564" y="52999"/>
                  </a:cubicBezTo>
                  <a:cubicBezTo>
                    <a:pt x="421564" y="52384"/>
                    <a:pt x="421564" y="52384"/>
                    <a:pt x="421564" y="52384"/>
                  </a:cubicBezTo>
                  <a:cubicBezTo>
                    <a:pt x="422175" y="52999"/>
                    <a:pt x="422175" y="52999"/>
                    <a:pt x="422175" y="52999"/>
                  </a:cubicBezTo>
                  <a:cubicBezTo>
                    <a:pt x="422175" y="52384"/>
                    <a:pt x="422175" y="52384"/>
                    <a:pt x="422175" y="52384"/>
                  </a:cubicBezTo>
                  <a:cubicBezTo>
                    <a:pt x="423395" y="52384"/>
                    <a:pt x="423395" y="52384"/>
                    <a:pt x="423395" y="52384"/>
                  </a:cubicBezTo>
                  <a:cubicBezTo>
                    <a:pt x="423395" y="54842"/>
                    <a:pt x="424615" y="53613"/>
                    <a:pt x="424615" y="53613"/>
                  </a:cubicBezTo>
                  <a:cubicBezTo>
                    <a:pt x="424615" y="52999"/>
                    <a:pt x="424615" y="52999"/>
                    <a:pt x="424615" y="52999"/>
                  </a:cubicBezTo>
                  <a:cubicBezTo>
                    <a:pt x="425225" y="52999"/>
                    <a:pt x="425225" y="52999"/>
                    <a:pt x="425225" y="52999"/>
                  </a:cubicBezTo>
                  <a:cubicBezTo>
                    <a:pt x="425225" y="52384"/>
                    <a:pt x="425225" y="52384"/>
                    <a:pt x="425225" y="52384"/>
                  </a:cubicBezTo>
                  <a:cubicBezTo>
                    <a:pt x="427055" y="51770"/>
                    <a:pt x="427665" y="52999"/>
                    <a:pt x="427665" y="52999"/>
                  </a:cubicBezTo>
                  <a:cubicBezTo>
                    <a:pt x="427665" y="52384"/>
                    <a:pt x="427665" y="52384"/>
                    <a:pt x="427665" y="52384"/>
                  </a:cubicBezTo>
                  <a:cubicBezTo>
                    <a:pt x="428275" y="52384"/>
                    <a:pt x="428275" y="52384"/>
                    <a:pt x="428275" y="52384"/>
                  </a:cubicBezTo>
                  <a:cubicBezTo>
                    <a:pt x="428275" y="51770"/>
                    <a:pt x="428275" y="51770"/>
                    <a:pt x="428275" y="51770"/>
                  </a:cubicBezTo>
                  <a:cubicBezTo>
                    <a:pt x="430106" y="51770"/>
                    <a:pt x="429495" y="51770"/>
                    <a:pt x="429495" y="51770"/>
                  </a:cubicBezTo>
                  <a:cubicBezTo>
                    <a:pt x="429495" y="51155"/>
                    <a:pt x="429495" y="51155"/>
                    <a:pt x="429495" y="51155"/>
                  </a:cubicBezTo>
                  <a:cubicBezTo>
                    <a:pt x="431326" y="51155"/>
                    <a:pt x="431936" y="51155"/>
                    <a:pt x="431936" y="51155"/>
                  </a:cubicBezTo>
                  <a:cubicBezTo>
                    <a:pt x="431936" y="52999"/>
                    <a:pt x="433156" y="54228"/>
                    <a:pt x="432546" y="55457"/>
                  </a:cubicBezTo>
                  <a:cubicBezTo>
                    <a:pt x="433156" y="55457"/>
                    <a:pt x="433156" y="55457"/>
                    <a:pt x="433156" y="55457"/>
                  </a:cubicBezTo>
                  <a:cubicBezTo>
                    <a:pt x="433766" y="53613"/>
                    <a:pt x="434376" y="52999"/>
                    <a:pt x="433766" y="52384"/>
                  </a:cubicBezTo>
                  <a:cubicBezTo>
                    <a:pt x="435596" y="52384"/>
                    <a:pt x="436206" y="52384"/>
                    <a:pt x="436206" y="52384"/>
                  </a:cubicBezTo>
                  <a:cubicBezTo>
                    <a:pt x="436816" y="56685"/>
                    <a:pt x="442307" y="52999"/>
                    <a:pt x="441697" y="56071"/>
                  </a:cubicBezTo>
                  <a:cubicBezTo>
                    <a:pt x="442917" y="56071"/>
                    <a:pt x="442917" y="56071"/>
                    <a:pt x="442917" y="56071"/>
                  </a:cubicBezTo>
                  <a:cubicBezTo>
                    <a:pt x="442917" y="55457"/>
                    <a:pt x="442917" y="55457"/>
                    <a:pt x="442917" y="55457"/>
                  </a:cubicBezTo>
                  <a:cubicBezTo>
                    <a:pt x="444747" y="55457"/>
                    <a:pt x="444137" y="53613"/>
                    <a:pt x="444137" y="53613"/>
                  </a:cubicBezTo>
                  <a:cubicBezTo>
                    <a:pt x="444747" y="53613"/>
                    <a:pt x="444747" y="53613"/>
                    <a:pt x="444747" y="53613"/>
                  </a:cubicBezTo>
                  <a:cubicBezTo>
                    <a:pt x="444747" y="55457"/>
                    <a:pt x="444747" y="56071"/>
                    <a:pt x="444747" y="56071"/>
                  </a:cubicBezTo>
                  <a:cubicBezTo>
                    <a:pt x="446578" y="56071"/>
                    <a:pt x="445968" y="56071"/>
                    <a:pt x="446578" y="56071"/>
                  </a:cubicBezTo>
                  <a:cubicBezTo>
                    <a:pt x="446578" y="56685"/>
                    <a:pt x="446578" y="56685"/>
                    <a:pt x="446578" y="56685"/>
                  </a:cubicBezTo>
                  <a:cubicBezTo>
                    <a:pt x="447188" y="56685"/>
                    <a:pt x="447188" y="56685"/>
                    <a:pt x="447188" y="56685"/>
                  </a:cubicBezTo>
                  <a:cubicBezTo>
                    <a:pt x="447188" y="57300"/>
                    <a:pt x="447188" y="57300"/>
                    <a:pt x="447188" y="57300"/>
                  </a:cubicBezTo>
                  <a:cubicBezTo>
                    <a:pt x="448408" y="57300"/>
                    <a:pt x="448408" y="57300"/>
                    <a:pt x="448408" y="57300"/>
                  </a:cubicBezTo>
                  <a:cubicBezTo>
                    <a:pt x="448408" y="57914"/>
                    <a:pt x="448408" y="57914"/>
                    <a:pt x="448408" y="57914"/>
                  </a:cubicBezTo>
                  <a:cubicBezTo>
                    <a:pt x="449018" y="57914"/>
                    <a:pt x="449018" y="57914"/>
                    <a:pt x="449018" y="57914"/>
                  </a:cubicBezTo>
                  <a:cubicBezTo>
                    <a:pt x="449018" y="59143"/>
                    <a:pt x="449018" y="59143"/>
                    <a:pt x="449018" y="59143"/>
                  </a:cubicBezTo>
                  <a:cubicBezTo>
                    <a:pt x="451458" y="57914"/>
                    <a:pt x="451458" y="56685"/>
                    <a:pt x="452678" y="57300"/>
                  </a:cubicBezTo>
                  <a:cubicBezTo>
                    <a:pt x="452678" y="57914"/>
                    <a:pt x="452678" y="57914"/>
                    <a:pt x="452678" y="57914"/>
                  </a:cubicBezTo>
                  <a:cubicBezTo>
                    <a:pt x="453289" y="57914"/>
                    <a:pt x="453289" y="57914"/>
                    <a:pt x="453289" y="57914"/>
                  </a:cubicBezTo>
                  <a:cubicBezTo>
                    <a:pt x="453289" y="59758"/>
                    <a:pt x="453289" y="60372"/>
                    <a:pt x="453289" y="60372"/>
                  </a:cubicBezTo>
                  <a:cubicBezTo>
                    <a:pt x="455119" y="60987"/>
                    <a:pt x="455729" y="61601"/>
                    <a:pt x="456339" y="60987"/>
                  </a:cubicBezTo>
                  <a:cubicBezTo>
                    <a:pt x="456949" y="62830"/>
                    <a:pt x="457559" y="62830"/>
                    <a:pt x="456949" y="63444"/>
                  </a:cubicBezTo>
                  <a:cubicBezTo>
                    <a:pt x="457559" y="63444"/>
                    <a:pt x="457559" y="63444"/>
                    <a:pt x="457559" y="63444"/>
                  </a:cubicBezTo>
                  <a:cubicBezTo>
                    <a:pt x="457559" y="62830"/>
                    <a:pt x="457559" y="62830"/>
                    <a:pt x="457559" y="62830"/>
                  </a:cubicBezTo>
                  <a:cubicBezTo>
                    <a:pt x="460609" y="62830"/>
                    <a:pt x="461220" y="65902"/>
                    <a:pt x="463660" y="64673"/>
                  </a:cubicBezTo>
                  <a:cubicBezTo>
                    <a:pt x="463660" y="65288"/>
                    <a:pt x="463660" y="65288"/>
                    <a:pt x="463660" y="65288"/>
                  </a:cubicBezTo>
                  <a:cubicBezTo>
                    <a:pt x="464270" y="65288"/>
                    <a:pt x="464270" y="65288"/>
                    <a:pt x="464270" y="65288"/>
                  </a:cubicBezTo>
                  <a:cubicBezTo>
                    <a:pt x="464270" y="67131"/>
                    <a:pt x="464270" y="67745"/>
                    <a:pt x="464270" y="68360"/>
                  </a:cubicBezTo>
                  <a:cubicBezTo>
                    <a:pt x="464880" y="68360"/>
                    <a:pt x="464880" y="68360"/>
                    <a:pt x="464880" y="68360"/>
                  </a:cubicBezTo>
                  <a:cubicBezTo>
                    <a:pt x="464880" y="68974"/>
                    <a:pt x="464880" y="68974"/>
                    <a:pt x="464880" y="68974"/>
                  </a:cubicBezTo>
                  <a:cubicBezTo>
                    <a:pt x="466100" y="68974"/>
                    <a:pt x="466100" y="68974"/>
                    <a:pt x="466100" y="68974"/>
                  </a:cubicBezTo>
                  <a:cubicBezTo>
                    <a:pt x="466100" y="69589"/>
                    <a:pt x="466100" y="69589"/>
                    <a:pt x="466100" y="69589"/>
                  </a:cubicBezTo>
                  <a:cubicBezTo>
                    <a:pt x="466710" y="69589"/>
                    <a:pt x="466710" y="69589"/>
                    <a:pt x="466710" y="69589"/>
                  </a:cubicBezTo>
                  <a:cubicBezTo>
                    <a:pt x="466710" y="70818"/>
                    <a:pt x="466710" y="70818"/>
                    <a:pt x="466710" y="70818"/>
                  </a:cubicBezTo>
                  <a:cubicBezTo>
                    <a:pt x="468540" y="70818"/>
                    <a:pt x="467930" y="70818"/>
                    <a:pt x="467930" y="70818"/>
                  </a:cubicBezTo>
                  <a:cubicBezTo>
                    <a:pt x="467930" y="71432"/>
                    <a:pt x="467930" y="71432"/>
                    <a:pt x="467930" y="71432"/>
                  </a:cubicBezTo>
                  <a:cubicBezTo>
                    <a:pt x="468540" y="71432"/>
                    <a:pt x="468540" y="71432"/>
                    <a:pt x="468540" y="71432"/>
                  </a:cubicBezTo>
                  <a:cubicBezTo>
                    <a:pt x="468540" y="73275"/>
                    <a:pt x="468540" y="75119"/>
                    <a:pt x="468540" y="75733"/>
                  </a:cubicBezTo>
                  <a:cubicBezTo>
                    <a:pt x="469151" y="75733"/>
                    <a:pt x="469151" y="75733"/>
                    <a:pt x="469151" y="75733"/>
                  </a:cubicBezTo>
                  <a:cubicBezTo>
                    <a:pt x="469151" y="78191"/>
                    <a:pt x="469151" y="80034"/>
                    <a:pt x="469151" y="80649"/>
                  </a:cubicBezTo>
                  <a:cubicBezTo>
                    <a:pt x="470371" y="80649"/>
                    <a:pt x="470371" y="80649"/>
                    <a:pt x="470371" y="80649"/>
                  </a:cubicBezTo>
                  <a:cubicBezTo>
                    <a:pt x="470371" y="82492"/>
                    <a:pt x="470371" y="81878"/>
                    <a:pt x="470371" y="82492"/>
                  </a:cubicBezTo>
                  <a:cubicBezTo>
                    <a:pt x="470981" y="82492"/>
                    <a:pt x="470981" y="82492"/>
                    <a:pt x="470981" y="82492"/>
                  </a:cubicBezTo>
                  <a:cubicBezTo>
                    <a:pt x="470981" y="83107"/>
                    <a:pt x="470981" y="83107"/>
                    <a:pt x="470981" y="83107"/>
                  </a:cubicBezTo>
                  <a:cubicBezTo>
                    <a:pt x="471591" y="83107"/>
                    <a:pt x="471591" y="83107"/>
                    <a:pt x="471591" y="83107"/>
                  </a:cubicBezTo>
                  <a:cubicBezTo>
                    <a:pt x="471591" y="82492"/>
                    <a:pt x="471591" y="82492"/>
                    <a:pt x="471591" y="82492"/>
                  </a:cubicBezTo>
                  <a:cubicBezTo>
                    <a:pt x="472201" y="82492"/>
                    <a:pt x="472201" y="82492"/>
                    <a:pt x="472201" y="82492"/>
                  </a:cubicBezTo>
                  <a:cubicBezTo>
                    <a:pt x="472201" y="81263"/>
                    <a:pt x="472201" y="81263"/>
                    <a:pt x="472201" y="81263"/>
                  </a:cubicBezTo>
                  <a:cubicBezTo>
                    <a:pt x="472811" y="81263"/>
                    <a:pt x="472811" y="81263"/>
                    <a:pt x="472811" y="81263"/>
                  </a:cubicBezTo>
                  <a:cubicBezTo>
                    <a:pt x="472811" y="80649"/>
                    <a:pt x="472811" y="80649"/>
                    <a:pt x="472811" y="80649"/>
                  </a:cubicBezTo>
                  <a:cubicBezTo>
                    <a:pt x="474641" y="80649"/>
                    <a:pt x="474031" y="80649"/>
                    <a:pt x="474641" y="80649"/>
                  </a:cubicBezTo>
                  <a:cubicBezTo>
                    <a:pt x="474641" y="78805"/>
                    <a:pt x="474641" y="79420"/>
                    <a:pt x="474641" y="79420"/>
                  </a:cubicBezTo>
                  <a:cubicBezTo>
                    <a:pt x="475861" y="79420"/>
                    <a:pt x="475861" y="79420"/>
                    <a:pt x="475861" y="79420"/>
                  </a:cubicBezTo>
                  <a:cubicBezTo>
                    <a:pt x="475861" y="80034"/>
                    <a:pt x="475861" y="80034"/>
                    <a:pt x="475861" y="80034"/>
                  </a:cubicBezTo>
                  <a:cubicBezTo>
                    <a:pt x="476471" y="80034"/>
                    <a:pt x="476471" y="80034"/>
                    <a:pt x="476471" y="80034"/>
                  </a:cubicBezTo>
                  <a:cubicBezTo>
                    <a:pt x="476471" y="80649"/>
                    <a:pt x="476471" y="80649"/>
                    <a:pt x="476471" y="80649"/>
                  </a:cubicBezTo>
                  <a:cubicBezTo>
                    <a:pt x="477082" y="80649"/>
                    <a:pt x="477082" y="80649"/>
                    <a:pt x="477082" y="80649"/>
                  </a:cubicBezTo>
                  <a:cubicBezTo>
                    <a:pt x="477082" y="82492"/>
                    <a:pt x="477082" y="81878"/>
                    <a:pt x="477082" y="82492"/>
                  </a:cubicBezTo>
                  <a:cubicBezTo>
                    <a:pt x="478302" y="82492"/>
                    <a:pt x="478302" y="82492"/>
                    <a:pt x="478302" y="82492"/>
                  </a:cubicBezTo>
                  <a:cubicBezTo>
                    <a:pt x="478302" y="83721"/>
                    <a:pt x="478302" y="84335"/>
                    <a:pt x="478302" y="84335"/>
                  </a:cubicBezTo>
                  <a:cubicBezTo>
                    <a:pt x="478912" y="84335"/>
                    <a:pt x="478912" y="84335"/>
                    <a:pt x="478912" y="84335"/>
                  </a:cubicBezTo>
                  <a:cubicBezTo>
                    <a:pt x="478912" y="86179"/>
                    <a:pt x="480132" y="86179"/>
                    <a:pt x="479522" y="86793"/>
                  </a:cubicBezTo>
                  <a:cubicBezTo>
                    <a:pt x="480132" y="86793"/>
                    <a:pt x="480132" y="86793"/>
                    <a:pt x="480132" y="86793"/>
                  </a:cubicBezTo>
                  <a:cubicBezTo>
                    <a:pt x="480132" y="88022"/>
                    <a:pt x="480132" y="88022"/>
                    <a:pt x="480132" y="88022"/>
                  </a:cubicBezTo>
                  <a:cubicBezTo>
                    <a:pt x="480742" y="88022"/>
                    <a:pt x="480742" y="88022"/>
                    <a:pt x="480742" y="88022"/>
                  </a:cubicBezTo>
                  <a:cubicBezTo>
                    <a:pt x="480742" y="89866"/>
                    <a:pt x="480742" y="89251"/>
                    <a:pt x="480742" y="89251"/>
                  </a:cubicBezTo>
                  <a:cubicBezTo>
                    <a:pt x="481962" y="89251"/>
                    <a:pt x="481962" y="89251"/>
                    <a:pt x="481962" y="89251"/>
                  </a:cubicBezTo>
                  <a:cubicBezTo>
                    <a:pt x="481352" y="91709"/>
                    <a:pt x="483792" y="90480"/>
                    <a:pt x="484403" y="91094"/>
                  </a:cubicBezTo>
                  <a:cubicBezTo>
                    <a:pt x="484403" y="91709"/>
                    <a:pt x="484403" y="91709"/>
                    <a:pt x="484403" y="91709"/>
                  </a:cubicBezTo>
                  <a:cubicBezTo>
                    <a:pt x="485623" y="91709"/>
                    <a:pt x="485623" y="91709"/>
                    <a:pt x="485623" y="91709"/>
                  </a:cubicBezTo>
                  <a:cubicBezTo>
                    <a:pt x="485623" y="92323"/>
                    <a:pt x="485623" y="92323"/>
                    <a:pt x="485623" y="92323"/>
                  </a:cubicBezTo>
                  <a:cubicBezTo>
                    <a:pt x="486233" y="92323"/>
                    <a:pt x="486233" y="92323"/>
                    <a:pt x="486233" y="92323"/>
                  </a:cubicBezTo>
                  <a:cubicBezTo>
                    <a:pt x="486233" y="92938"/>
                    <a:pt x="486233" y="92938"/>
                    <a:pt x="486233" y="92938"/>
                  </a:cubicBezTo>
                  <a:cubicBezTo>
                    <a:pt x="488063" y="92938"/>
                    <a:pt x="488673" y="94167"/>
                    <a:pt x="488673" y="94167"/>
                  </a:cubicBezTo>
                  <a:cubicBezTo>
                    <a:pt x="488673" y="99082"/>
                    <a:pt x="495384" y="95396"/>
                    <a:pt x="494164" y="99082"/>
                  </a:cubicBezTo>
                  <a:cubicBezTo>
                    <a:pt x="494774" y="99082"/>
                    <a:pt x="494774" y="99082"/>
                    <a:pt x="494774" y="99082"/>
                  </a:cubicBezTo>
                  <a:cubicBezTo>
                    <a:pt x="495384" y="102154"/>
                    <a:pt x="493554" y="105227"/>
                    <a:pt x="491723" y="105841"/>
                  </a:cubicBezTo>
                  <a:cubicBezTo>
                    <a:pt x="491723" y="104612"/>
                    <a:pt x="491723" y="104612"/>
                    <a:pt x="491723" y="104612"/>
                  </a:cubicBezTo>
                  <a:cubicBezTo>
                    <a:pt x="489893" y="107684"/>
                    <a:pt x="488673" y="111986"/>
                    <a:pt x="490503" y="113829"/>
                  </a:cubicBezTo>
                  <a:cubicBezTo>
                    <a:pt x="489893" y="113829"/>
                    <a:pt x="489893" y="113829"/>
                    <a:pt x="489893" y="113829"/>
                  </a:cubicBezTo>
                  <a:cubicBezTo>
                    <a:pt x="490503" y="115672"/>
                    <a:pt x="490503" y="115672"/>
                    <a:pt x="490503" y="116287"/>
                  </a:cubicBezTo>
                  <a:cubicBezTo>
                    <a:pt x="491113" y="116287"/>
                    <a:pt x="491113" y="116287"/>
                    <a:pt x="491113" y="116287"/>
                  </a:cubicBezTo>
                  <a:cubicBezTo>
                    <a:pt x="491113" y="118130"/>
                    <a:pt x="491113" y="118745"/>
                    <a:pt x="491113" y="119359"/>
                  </a:cubicBezTo>
                  <a:cubicBezTo>
                    <a:pt x="491723" y="119359"/>
                    <a:pt x="491723" y="119359"/>
                    <a:pt x="491723" y="119359"/>
                  </a:cubicBezTo>
                  <a:cubicBezTo>
                    <a:pt x="491723" y="121817"/>
                    <a:pt x="491723" y="123046"/>
                    <a:pt x="491723" y="123660"/>
                  </a:cubicBezTo>
                  <a:cubicBezTo>
                    <a:pt x="492334" y="123660"/>
                    <a:pt x="492334" y="123660"/>
                    <a:pt x="492334" y="123660"/>
                  </a:cubicBezTo>
                  <a:cubicBezTo>
                    <a:pt x="491723" y="124275"/>
                    <a:pt x="491723" y="124889"/>
                    <a:pt x="491723" y="125503"/>
                  </a:cubicBezTo>
                  <a:cubicBezTo>
                    <a:pt x="492334" y="125503"/>
                    <a:pt x="492334" y="125503"/>
                    <a:pt x="492334" y="125503"/>
                  </a:cubicBezTo>
                  <a:cubicBezTo>
                    <a:pt x="492334" y="126732"/>
                    <a:pt x="492334" y="127347"/>
                    <a:pt x="492334" y="127347"/>
                  </a:cubicBezTo>
                  <a:cubicBezTo>
                    <a:pt x="493554" y="127347"/>
                    <a:pt x="493554" y="127347"/>
                    <a:pt x="493554" y="127347"/>
                  </a:cubicBezTo>
                  <a:cubicBezTo>
                    <a:pt x="493554" y="129190"/>
                    <a:pt x="493554" y="128576"/>
                    <a:pt x="493554" y="128576"/>
                  </a:cubicBezTo>
                  <a:cubicBezTo>
                    <a:pt x="494164" y="128576"/>
                    <a:pt x="494164" y="128576"/>
                    <a:pt x="494164" y="128576"/>
                  </a:cubicBezTo>
                  <a:cubicBezTo>
                    <a:pt x="494164" y="130419"/>
                    <a:pt x="494164" y="131648"/>
                    <a:pt x="494164" y="131648"/>
                  </a:cubicBezTo>
                  <a:cubicBezTo>
                    <a:pt x="494774" y="131648"/>
                    <a:pt x="494774" y="131648"/>
                    <a:pt x="494774" y="131648"/>
                  </a:cubicBezTo>
                  <a:cubicBezTo>
                    <a:pt x="494774" y="132262"/>
                    <a:pt x="494774" y="132262"/>
                    <a:pt x="494774" y="132262"/>
                  </a:cubicBezTo>
                  <a:cubicBezTo>
                    <a:pt x="495384" y="132262"/>
                    <a:pt x="495384" y="132262"/>
                    <a:pt x="495384" y="132262"/>
                  </a:cubicBezTo>
                  <a:cubicBezTo>
                    <a:pt x="495384" y="133491"/>
                    <a:pt x="495384" y="133491"/>
                    <a:pt x="495384" y="133491"/>
                  </a:cubicBezTo>
                  <a:cubicBezTo>
                    <a:pt x="495994" y="133491"/>
                    <a:pt x="495994" y="133491"/>
                    <a:pt x="495994" y="133491"/>
                  </a:cubicBezTo>
                  <a:cubicBezTo>
                    <a:pt x="495994" y="134720"/>
                    <a:pt x="495994" y="134720"/>
                    <a:pt x="495994" y="134720"/>
                  </a:cubicBezTo>
                  <a:cubicBezTo>
                    <a:pt x="497824" y="134720"/>
                    <a:pt x="497214" y="134720"/>
                    <a:pt x="497824" y="134720"/>
                  </a:cubicBezTo>
                  <a:cubicBezTo>
                    <a:pt x="497824" y="135335"/>
                    <a:pt x="497824" y="135335"/>
                    <a:pt x="497824" y="135335"/>
                  </a:cubicBezTo>
                  <a:cubicBezTo>
                    <a:pt x="497214" y="135335"/>
                    <a:pt x="497214" y="135335"/>
                    <a:pt x="497214" y="135335"/>
                  </a:cubicBezTo>
                  <a:cubicBezTo>
                    <a:pt x="496604" y="137792"/>
                    <a:pt x="497824" y="139021"/>
                    <a:pt x="497824" y="139636"/>
                  </a:cubicBezTo>
                  <a:cubicBezTo>
                    <a:pt x="497214" y="139636"/>
                    <a:pt x="497214" y="139636"/>
                    <a:pt x="497214" y="139636"/>
                  </a:cubicBezTo>
                  <a:cubicBezTo>
                    <a:pt x="497214" y="141479"/>
                    <a:pt x="497214" y="140865"/>
                    <a:pt x="497214" y="141479"/>
                  </a:cubicBezTo>
                  <a:cubicBezTo>
                    <a:pt x="495384" y="141479"/>
                    <a:pt x="494774" y="141479"/>
                    <a:pt x="494774" y="141479"/>
                  </a:cubicBezTo>
                  <a:cubicBezTo>
                    <a:pt x="494774" y="142708"/>
                    <a:pt x="494774" y="143322"/>
                    <a:pt x="494774" y="143322"/>
                  </a:cubicBezTo>
                  <a:cubicBezTo>
                    <a:pt x="495384" y="143322"/>
                    <a:pt x="495384" y="143322"/>
                    <a:pt x="495384" y="143322"/>
                  </a:cubicBezTo>
                  <a:cubicBezTo>
                    <a:pt x="495384" y="143937"/>
                    <a:pt x="495384" y="143937"/>
                    <a:pt x="495384" y="143937"/>
                  </a:cubicBezTo>
                  <a:cubicBezTo>
                    <a:pt x="495994" y="143937"/>
                    <a:pt x="495994" y="143937"/>
                    <a:pt x="495994" y="143937"/>
                  </a:cubicBezTo>
                  <a:cubicBezTo>
                    <a:pt x="495994" y="145166"/>
                    <a:pt x="495994" y="145166"/>
                    <a:pt x="495994" y="145166"/>
                  </a:cubicBezTo>
                  <a:cubicBezTo>
                    <a:pt x="495384" y="145166"/>
                    <a:pt x="495384" y="145166"/>
                    <a:pt x="495384" y="145166"/>
                  </a:cubicBezTo>
                  <a:cubicBezTo>
                    <a:pt x="494774" y="147009"/>
                    <a:pt x="494774" y="147623"/>
                    <a:pt x="494774" y="148238"/>
                  </a:cubicBezTo>
                  <a:cubicBezTo>
                    <a:pt x="491113" y="149467"/>
                    <a:pt x="495384" y="153768"/>
                    <a:pt x="495994" y="153154"/>
                  </a:cubicBezTo>
                  <a:cubicBezTo>
                    <a:pt x="495994" y="153768"/>
                    <a:pt x="495994" y="153768"/>
                    <a:pt x="495994" y="153768"/>
                  </a:cubicBezTo>
                  <a:cubicBezTo>
                    <a:pt x="498434" y="153154"/>
                    <a:pt x="498434" y="154997"/>
                    <a:pt x="499044" y="154382"/>
                  </a:cubicBezTo>
                  <a:cubicBezTo>
                    <a:pt x="499044" y="152539"/>
                    <a:pt x="499044" y="153154"/>
                    <a:pt x="499044" y="153154"/>
                  </a:cubicBezTo>
                  <a:cubicBezTo>
                    <a:pt x="499654" y="153154"/>
                    <a:pt x="499654" y="153154"/>
                    <a:pt x="499654" y="153154"/>
                  </a:cubicBezTo>
                  <a:cubicBezTo>
                    <a:pt x="499654" y="151925"/>
                    <a:pt x="499654" y="151925"/>
                    <a:pt x="499654" y="151925"/>
                  </a:cubicBezTo>
                  <a:cubicBezTo>
                    <a:pt x="501485" y="151925"/>
                    <a:pt x="500875" y="151925"/>
                    <a:pt x="501485" y="151925"/>
                  </a:cubicBezTo>
                  <a:cubicBezTo>
                    <a:pt x="501485" y="153154"/>
                    <a:pt x="501485" y="153154"/>
                    <a:pt x="501485" y="153154"/>
                  </a:cubicBezTo>
                  <a:cubicBezTo>
                    <a:pt x="503925" y="153154"/>
                    <a:pt x="505755" y="153154"/>
                    <a:pt x="506975" y="153154"/>
                  </a:cubicBezTo>
                  <a:cubicBezTo>
                    <a:pt x="506975" y="151925"/>
                    <a:pt x="506975" y="151925"/>
                    <a:pt x="506975" y="151925"/>
                  </a:cubicBezTo>
                  <a:cubicBezTo>
                    <a:pt x="508196" y="153768"/>
                    <a:pt x="508806" y="152539"/>
                    <a:pt x="509416" y="153154"/>
                  </a:cubicBezTo>
                  <a:cubicBezTo>
                    <a:pt x="509416" y="153768"/>
                    <a:pt x="509416" y="153768"/>
                    <a:pt x="509416" y="153768"/>
                  </a:cubicBezTo>
                  <a:cubicBezTo>
                    <a:pt x="510026" y="153768"/>
                    <a:pt x="510026" y="153768"/>
                    <a:pt x="510026" y="153768"/>
                  </a:cubicBezTo>
                  <a:cubicBezTo>
                    <a:pt x="510026" y="154382"/>
                    <a:pt x="510026" y="154382"/>
                    <a:pt x="510026" y="154382"/>
                  </a:cubicBezTo>
                  <a:cubicBezTo>
                    <a:pt x="509416" y="154382"/>
                    <a:pt x="509416" y="154382"/>
                    <a:pt x="509416" y="154382"/>
                  </a:cubicBezTo>
                  <a:cubicBezTo>
                    <a:pt x="509416" y="156226"/>
                    <a:pt x="509416" y="155611"/>
                    <a:pt x="509416" y="155611"/>
                  </a:cubicBezTo>
                  <a:cubicBezTo>
                    <a:pt x="510026" y="155611"/>
                    <a:pt x="510026" y="155611"/>
                    <a:pt x="510026" y="155611"/>
                  </a:cubicBezTo>
                  <a:cubicBezTo>
                    <a:pt x="510026" y="156840"/>
                    <a:pt x="510026" y="156840"/>
                    <a:pt x="510026" y="156840"/>
                  </a:cubicBezTo>
                  <a:cubicBezTo>
                    <a:pt x="509416" y="156840"/>
                    <a:pt x="509416" y="156840"/>
                    <a:pt x="509416" y="156840"/>
                  </a:cubicBezTo>
                  <a:cubicBezTo>
                    <a:pt x="509416" y="158069"/>
                    <a:pt x="509416" y="158069"/>
                    <a:pt x="509416" y="158069"/>
                  </a:cubicBezTo>
                  <a:cubicBezTo>
                    <a:pt x="508806" y="158069"/>
                    <a:pt x="508806" y="158069"/>
                    <a:pt x="508806" y="158069"/>
                  </a:cubicBezTo>
                  <a:cubicBezTo>
                    <a:pt x="508806" y="158684"/>
                    <a:pt x="508806" y="158684"/>
                    <a:pt x="508806" y="158684"/>
                  </a:cubicBezTo>
                  <a:cubicBezTo>
                    <a:pt x="509416" y="158684"/>
                    <a:pt x="509416" y="158684"/>
                    <a:pt x="509416" y="158684"/>
                  </a:cubicBezTo>
                  <a:cubicBezTo>
                    <a:pt x="509416" y="160527"/>
                    <a:pt x="509416" y="160527"/>
                    <a:pt x="509416" y="161141"/>
                  </a:cubicBezTo>
                  <a:cubicBezTo>
                    <a:pt x="510026" y="161141"/>
                    <a:pt x="510026" y="161141"/>
                    <a:pt x="510026" y="161141"/>
                  </a:cubicBezTo>
                  <a:cubicBezTo>
                    <a:pt x="510026" y="162370"/>
                    <a:pt x="510026" y="162370"/>
                    <a:pt x="510026" y="162370"/>
                  </a:cubicBezTo>
                  <a:cubicBezTo>
                    <a:pt x="511856" y="162370"/>
                    <a:pt x="511246" y="162370"/>
                    <a:pt x="511246" y="162370"/>
                  </a:cubicBezTo>
                  <a:cubicBezTo>
                    <a:pt x="511246" y="162985"/>
                    <a:pt x="511246" y="162985"/>
                    <a:pt x="511246" y="162985"/>
                  </a:cubicBezTo>
                  <a:cubicBezTo>
                    <a:pt x="511856" y="162985"/>
                    <a:pt x="511856" y="162985"/>
                    <a:pt x="511856" y="162985"/>
                  </a:cubicBezTo>
                  <a:cubicBezTo>
                    <a:pt x="510636" y="166057"/>
                    <a:pt x="511246" y="167900"/>
                    <a:pt x="511246" y="169744"/>
                  </a:cubicBezTo>
                  <a:cubicBezTo>
                    <a:pt x="509416" y="169744"/>
                    <a:pt x="510026" y="169744"/>
                    <a:pt x="510026" y="169744"/>
                  </a:cubicBezTo>
                  <a:cubicBezTo>
                    <a:pt x="510026" y="170358"/>
                    <a:pt x="510026" y="170358"/>
                    <a:pt x="510026" y="170358"/>
                  </a:cubicBezTo>
                  <a:cubicBezTo>
                    <a:pt x="508196" y="170358"/>
                    <a:pt x="508806" y="170358"/>
                    <a:pt x="508806" y="170358"/>
                  </a:cubicBezTo>
                  <a:cubicBezTo>
                    <a:pt x="508806" y="170972"/>
                    <a:pt x="508806" y="170972"/>
                    <a:pt x="508806" y="170972"/>
                  </a:cubicBezTo>
                  <a:cubicBezTo>
                    <a:pt x="507585" y="170972"/>
                    <a:pt x="507585" y="170972"/>
                    <a:pt x="507585" y="170972"/>
                  </a:cubicBezTo>
                  <a:cubicBezTo>
                    <a:pt x="507585" y="171587"/>
                    <a:pt x="507585" y="171587"/>
                    <a:pt x="507585" y="171587"/>
                  </a:cubicBezTo>
                  <a:cubicBezTo>
                    <a:pt x="506365" y="171587"/>
                    <a:pt x="505755" y="171587"/>
                    <a:pt x="505755" y="171587"/>
                  </a:cubicBezTo>
                  <a:cubicBezTo>
                    <a:pt x="505755" y="172816"/>
                    <a:pt x="505755" y="172816"/>
                    <a:pt x="505755" y="172816"/>
                  </a:cubicBezTo>
                  <a:cubicBezTo>
                    <a:pt x="505145" y="172816"/>
                    <a:pt x="505145" y="172816"/>
                    <a:pt x="505145" y="172816"/>
                  </a:cubicBezTo>
                  <a:cubicBezTo>
                    <a:pt x="505145" y="174045"/>
                    <a:pt x="505145" y="174045"/>
                    <a:pt x="505145" y="174045"/>
                  </a:cubicBezTo>
                  <a:cubicBezTo>
                    <a:pt x="505755" y="174045"/>
                    <a:pt x="505755" y="174045"/>
                    <a:pt x="505755" y="174045"/>
                  </a:cubicBezTo>
                  <a:cubicBezTo>
                    <a:pt x="505755" y="174659"/>
                    <a:pt x="505755" y="174659"/>
                    <a:pt x="505755" y="174659"/>
                  </a:cubicBezTo>
                  <a:cubicBezTo>
                    <a:pt x="505145" y="174659"/>
                    <a:pt x="505145" y="174659"/>
                    <a:pt x="505145" y="174659"/>
                  </a:cubicBezTo>
                  <a:cubicBezTo>
                    <a:pt x="504535" y="176502"/>
                    <a:pt x="505755" y="175888"/>
                    <a:pt x="505755" y="176502"/>
                  </a:cubicBezTo>
                  <a:cubicBezTo>
                    <a:pt x="505145" y="176502"/>
                    <a:pt x="505145" y="176502"/>
                    <a:pt x="505145" y="176502"/>
                  </a:cubicBezTo>
                  <a:cubicBezTo>
                    <a:pt x="505145" y="177731"/>
                    <a:pt x="505145" y="177731"/>
                    <a:pt x="505145" y="177731"/>
                  </a:cubicBezTo>
                  <a:cubicBezTo>
                    <a:pt x="506365" y="177731"/>
                    <a:pt x="506365" y="177731"/>
                    <a:pt x="506365" y="177731"/>
                  </a:cubicBezTo>
                  <a:cubicBezTo>
                    <a:pt x="506365" y="178346"/>
                    <a:pt x="506365" y="178346"/>
                    <a:pt x="506365" y="178346"/>
                  </a:cubicBezTo>
                  <a:cubicBezTo>
                    <a:pt x="506975" y="178346"/>
                    <a:pt x="506975" y="178346"/>
                    <a:pt x="506975" y="178346"/>
                  </a:cubicBezTo>
                  <a:cubicBezTo>
                    <a:pt x="506975" y="180189"/>
                    <a:pt x="506975" y="180804"/>
                    <a:pt x="506975" y="181418"/>
                  </a:cubicBezTo>
                  <a:cubicBezTo>
                    <a:pt x="506365" y="181418"/>
                    <a:pt x="506365" y="181418"/>
                    <a:pt x="506365" y="181418"/>
                  </a:cubicBezTo>
                  <a:cubicBezTo>
                    <a:pt x="506365" y="183261"/>
                    <a:pt x="506365" y="183876"/>
                    <a:pt x="506365" y="184490"/>
                  </a:cubicBezTo>
                  <a:cubicBezTo>
                    <a:pt x="506975" y="184490"/>
                    <a:pt x="506975" y="184490"/>
                    <a:pt x="506975" y="184490"/>
                  </a:cubicBezTo>
                  <a:cubicBezTo>
                    <a:pt x="506975" y="185105"/>
                    <a:pt x="506975" y="185105"/>
                    <a:pt x="506975" y="185105"/>
                  </a:cubicBezTo>
                  <a:cubicBezTo>
                    <a:pt x="507585" y="185105"/>
                    <a:pt x="507585" y="185105"/>
                    <a:pt x="507585" y="185105"/>
                  </a:cubicBezTo>
                  <a:cubicBezTo>
                    <a:pt x="507585" y="185719"/>
                    <a:pt x="507585" y="185719"/>
                    <a:pt x="507585" y="185719"/>
                  </a:cubicBezTo>
                  <a:cubicBezTo>
                    <a:pt x="508806" y="185719"/>
                    <a:pt x="508806" y="185719"/>
                    <a:pt x="508806" y="185719"/>
                  </a:cubicBezTo>
                  <a:cubicBezTo>
                    <a:pt x="508806" y="186334"/>
                    <a:pt x="508806" y="186334"/>
                    <a:pt x="508806" y="186334"/>
                  </a:cubicBezTo>
                  <a:cubicBezTo>
                    <a:pt x="509416" y="186334"/>
                    <a:pt x="509416" y="186334"/>
                    <a:pt x="509416" y="186334"/>
                  </a:cubicBezTo>
                  <a:cubicBezTo>
                    <a:pt x="509416" y="186948"/>
                    <a:pt x="509416" y="186948"/>
                    <a:pt x="509416" y="186948"/>
                  </a:cubicBezTo>
                  <a:cubicBezTo>
                    <a:pt x="510026" y="186948"/>
                    <a:pt x="510026" y="186948"/>
                    <a:pt x="510026" y="186948"/>
                  </a:cubicBezTo>
                  <a:cubicBezTo>
                    <a:pt x="510026" y="188177"/>
                    <a:pt x="510026" y="188177"/>
                    <a:pt x="510026" y="188177"/>
                  </a:cubicBezTo>
                  <a:cubicBezTo>
                    <a:pt x="510636" y="188177"/>
                    <a:pt x="510636" y="188177"/>
                    <a:pt x="510636" y="188177"/>
                  </a:cubicBezTo>
                  <a:cubicBezTo>
                    <a:pt x="510636" y="189406"/>
                    <a:pt x="510636" y="189406"/>
                    <a:pt x="510636" y="189406"/>
                  </a:cubicBezTo>
                  <a:cubicBezTo>
                    <a:pt x="512466" y="189406"/>
                    <a:pt x="511856" y="189406"/>
                    <a:pt x="511856" y="189406"/>
                  </a:cubicBezTo>
                  <a:cubicBezTo>
                    <a:pt x="511856" y="191249"/>
                    <a:pt x="511856" y="190635"/>
                    <a:pt x="511856" y="190635"/>
                  </a:cubicBezTo>
                  <a:cubicBezTo>
                    <a:pt x="513076" y="190635"/>
                    <a:pt x="513076" y="190635"/>
                    <a:pt x="513076" y="190635"/>
                  </a:cubicBezTo>
                  <a:cubicBezTo>
                    <a:pt x="513076" y="192478"/>
                    <a:pt x="513076" y="193093"/>
                    <a:pt x="513076" y="193093"/>
                  </a:cubicBezTo>
                  <a:cubicBezTo>
                    <a:pt x="513686" y="193093"/>
                    <a:pt x="513686" y="193093"/>
                    <a:pt x="513686" y="193093"/>
                  </a:cubicBezTo>
                  <a:cubicBezTo>
                    <a:pt x="513686" y="194936"/>
                    <a:pt x="514906" y="194321"/>
                    <a:pt x="514906" y="194321"/>
                  </a:cubicBezTo>
                  <a:cubicBezTo>
                    <a:pt x="514906" y="194936"/>
                    <a:pt x="514906" y="194936"/>
                    <a:pt x="514906" y="194936"/>
                  </a:cubicBezTo>
                  <a:cubicBezTo>
                    <a:pt x="515517" y="194936"/>
                    <a:pt x="515517" y="194936"/>
                    <a:pt x="515517" y="194936"/>
                  </a:cubicBezTo>
                  <a:cubicBezTo>
                    <a:pt x="515517" y="196779"/>
                    <a:pt x="515517" y="196165"/>
                    <a:pt x="515517" y="196779"/>
                  </a:cubicBezTo>
                  <a:cubicBezTo>
                    <a:pt x="516737" y="196779"/>
                    <a:pt x="516737" y="196779"/>
                    <a:pt x="516737" y="196779"/>
                  </a:cubicBezTo>
                  <a:cubicBezTo>
                    <a:pt x="516737" y="198623"/>
                    <a:pt x="518567" y="198623"/>
                    <a:pt x="517957" y="199851"/>
                  </a:cubicBezTo>
                  <a:cubicBezTo>
                    <a:pt x="519787" y="199851"/>
                    <a:pt x="519787" y="200466"/>
                    <a:pt x="519787" y="200466"/>
                  </a:cubicBezTo>
                  <a:cubicBezTo>
                    <a:pt x="520397" y="202309"/>
                    <a:pt x="521617" y="201695"/>
                    <a:pt x="521617" y="201695"/>
                  </a:cubicBezTo>
                  <a:cubicBezTo>
                    <a:pt x="521617" y="203538"/>
                    <a:pt x="521617" y="202924"/>
                    <a:pt x="521617" y="202924"/>
                  </a:cubicBezTo>
                  <a:cubicBezTo>
                    <a:pt x="523448" y="202924"/>
                    <a:pt x="522837" y="202924"/>
                    <a:pt x="522837" y="202924"/>
                  </a:cubicBezTo>
                  <a:cubicBezTo>
                    <a:pt x="522837" y="204153"/>
                    <a:pt x="522837" y="204153"/>
                    <a:pt x="522837" y="204153"/>
                  </a:cubicBezTo>
                  <a:cubicBezTo>
                    <a:pt x="523448" y="204153"/>
                    <a:pt x="523448" y="204153"/>
                    <a:pt x="523448" y="204153"/>
                  </a:cubicBezTo>
                  <a:cubicBezTo>
                    <a:pt x="523448" y="205381"/>
                    <a:pt x="523448" y="205381"/>
                    <a:pt x="523448" y="205381"/>
                  </a:cubicBezTo>
                  <a:cubicBezTo>
                    <a:pt x="524668" y="205381"/>
                    <a:pt x="524668" y="205381"/>
                    <a:pt x="524668" y="205381"/>
                  </a:cubicBezTo>
                  <a:cubicBezTo>
                    <a:pt x="524058" y="207839"/>
                    <a:pt x="525888" y="209068"/>
                    <a:pt x="526498" y="209068"/>
                  </a:cubicBezTo>
                  <a:cubicBezTo>
                    <a:pt x="526498" y="210911"/>
                    <a:pt x="526498" y="210297"/>
                    <a:pt x="526498" y="210297"/>
                  </a:cubicBezTo>
                  <a:cubicBezTo>
                    <a:pt x="528328" y="210297"/>
                    <a:pt x="527718" y="210297"/>
                    <a:pt x="528328" y="210297"/>
                  </a:cubicBezTo>
                  <a:cubicBezTo>
                    <a:pt x="528328" y="210911"/>
                    <a:pt x="528328" y="210911"/>
                    <a:pt x="528328" y="210911"/>
                  </a:cubicBezTo>
                  <a:cubicBezTo>
                    <a:pt x="528938" y="210911"/>
                    <a:pt x="528938" y="210911"/>
                    <a:pt x="528938" y="210911"/>
                  </a:cubicBezTo>
                  <a:cubicBezTo>
                    <a:pt x="528938" y="212755"/>
                    <a:pt x="528938" y="212755"/>
                    <a:pt x="528938" y="212755"/>
                  </a:cubicBezTo>
                  <a:cubicBezTo>
                    <a:pt x="529548" y="212755"/>
                    <a:pt x="529548" y="212755"/>
                    <a:pt x="529548" y="212755"/>
                  </a:cubicBezTo>
                  <a:cubicBezTo>
                    <a:pt x="530158" y="214598"/>
                    <a:pt x="530158" y="215213"/>
                    <a:pt x="530158" y="215827"/>
                  </a:cubicBezTo>
                  <a:cubicBezTo>
                    <a:pt x="530768" y="215827"/>
                    <a:pt x="530768" y="215827"/>
                    <a:pt x="530768" y="215827"/>
                  </a:cubicBezTo>
                  <a:cubicBezTo>
                    <a:pt x="530768" y="216441"/>
                    <a:pt x="530768" y="216441"/>
                    <a:pt x="530768" y="216441"/>
                  </a:cubicBezTo>
                  <a:cubicBezTo>
                    <a:pt x="531379" y="216441"/>
                    <a:pt x="531379" y="216441"/>
                    <a:pt x="531379" y="216441"/>
                  </a:cubicBezTo>
                  <a:cubicBezTo>
                    <a:pt x="531379" y="218899"/>
                    <a:pt x="531379" y="220128"/>
                    <a:pt x="531379" y="221357"/>
                  </a:cubicBezTo>
                  <a:cubicBezTo>
                    <a:pt x="530768" y="221357"/>
                    <a:pt x="530768" y="221357"/>
                    <a:pt x="530768" y="221357"/>
                  </a:cubicBezTo>
                  <a:cubicBezTo>
                    <a:pt x="530768" y="220743"/>
                    <a:pt x="530768" y="220743"/>
                    <a:pt x="530768" y="220743"/>
                  </a:cubicBezTo>
                  <a:cubicBezTo>
                    <a:pt x="529548" y="220743"/>
                    <a:pt x="528938" y="220743"/>
                    <a:pt x="528938" y="220743"/>
                  </a:cubicBezTo>
                  <a:cubicBezTo>
                    <a:pt x="528938" y="221357"/>
                    <a:pt x="528938" y="221357"/>
                    <a:pt x="528938" y="221357"/>
                  </a:cubicBezTo>
                  <a:cubicBezTo>
                    <a:pt x="529548" y="221357"/>
                    <a:pt x="529548" y="221357"/>
                    <a:pt x="529548" y="221357"/>
                  </a:cubicBezTo>
                  <a:cubicBezTo>
                    <a:pt x="529548" y="223200"/>
                    <a:pt x="529548" y="223200"/>
                    <a:pt x="529548" y="223815"/>
                  </a:cubicBezTo>
                  <a:cubicBezTo>
                    <a:pt x="527718" y="223815"/>
                    <a:pt x="528328" y="223815"/>
                    <a:pt x="528328" y="223815"/>
                  </a:cubicBezTo>
                  <a:cubicBezTo>
                    <a:pt x="528328" y="225044"/>
                    <a:pt x="528328" y="225044"/>
                    <a:pt x="528328" y="225044"/>
                  </a:cubicBezTo>
                  <a:cubicBezTo>
                    <a:pt x="528938" y="225044"/>
                    <a:pt x="528938" y="225044"/>
                    <a:pt x="528938" y="225044"/>
                  </a:cubicBezTo>
                  <a:cubicBezTo>
                    <a:pt x="528938" y="226887"/>
                    <a:pt x="528938" y="226273"/>
                    <a:pt x="528938" y="226273"/>
                  </a:cubicBezTo>
                  <a:cubicBezTo>
                    <a:pt x="529548" y="226273"/>
                    <a:pt x="529548" y="226273"/>
                    <a:pt x="529548" y="226273"/>
                  </a:cubicBezTo>
                  <a:cubicBezTo>
                    <a:pt x="529548" y="228116"/>
                    <a:pt x="529548" y="227502"/>
                    <a:pt x="529548" y="228116"/>
                  </a:cubicBezTo>
                  <a:cubicBezTo>
                    <a:pt x="530158" y="228116"/>
                    <a:pt x="530158" y="228116"/>
                    <a:pt x="530158" y="228116"/>
                  </a:cubicBezTo>
                  <a:cubicBezTo>
                    <a:pt x="530158" y="231803"/>
                    <a:pt x="530158" y="235489"/>
                    <a:pt x="530158" y="237947"/>
                  </a:cubicBezTo>
                  <a:cubicBezTo>
                    <a:pt x="530768" y="237947"/>
                    <a:pt x="530768" y="237947"/>
                    <a:pt x="530768" y="237947"/>
                  </a:cubicBezTo>
                  <a:cubicBezTo>
                    <a:pt x="530768" y="239790"/>
                    <a:pt x="530768" y="239176"/>
                    <a:pt x="530768" y="239790"/>
                  </a:cubicBezTo>
                  <a:cubicBezTo>
                    <a:pt x="531379" y="239790"/>
                    <a:pt x="531379" y="239790"/>
                    <a:pt x="531379" y="239790"/>
                  </a:cubicBezTo>
                  <a:cubicBezTo>
                    <a:pt x="531379" y="242248"/>
                    <a:pt x="531379" y="244706"/>
                    <a:pt x="531379" y="245935"/>
                  </a:cubicBezTo>
                  <a:cubicBezTo>
                    <a:pt x="530768" y="245935"/>
                    <a:pt x="530768" y="245935"/>
                    <a:pt x="530768" y="245935"/>
                  </a:cubicBezTo>
                  <a:cubicBezTo>
                    <a:pt x="530768" y="247164"/>
                    <a:pt x="530768" y="247164"/>
                    <a:pt x="530768" y="247164"/>
                  </a:cubicBezTo>
                  <a:cubicBezTo>
                    <a:pt x="530158" y="247164"/>
                    <a:pt x="530158" y="247164"/>
                    <a:pt x="530158" y="247164"/>
                  </a:cubicBezTo>
                  <a:cubicBezTo>
                    <a:pt x="530158" y="249007"/>
                    <a:pt x="528938" y="249007"/>
                    <a:pt x="529548" y="249007"/>
                  </a:cubicBezTo>
                  <a:cubicBezTo>
                    <a:pt x="528938" y="249007"/>
                    <a:pt x="528938" y="249007"/>
                    <a:pt x="528938" y="249007"/>
                  </a:cubicBezTo>
                  <a:cubicBezTo>
                    <a:pt x="530158" y="250236"/>
                    <a:pt x="528938" y="250851"/>
                    <a:pt x="529548" y="251465"/>
                  </a:cubicBezTo>
                  <a:cubicBezTo>
                    <a:pt x="528938" y="251465"/>
                    <a:pt x="528938" y="251465"/>
                    <a:pt x="528938" y="251465"/>
                  </a:cubicBezTo>
                  <a:cubicBezTo>
                    <a:pt x="528938" y="252079"/>
                    <a:pt x="528938" y="252079"/>
                    <a:pt x="528938" y="252079"/>
                  </a:cubicBezTo>
                  <a:cubicBezTo>
                    <a:pt x="528328" y="252079"/>
                    <a:pt x="528328" y="252079"/>
                    <a:pt x="528328" y="252079"/>
                  </a:cubicBezTo>
                  <a:cubicBezTo>
                    <a:pt x="528328" y="252694"/>
                    <a:pt x="528328" y="252694"/>
                    <a:pt x="528328" y="252694"/>
                  </a:cubicBezTo>
                  <a:cubicBezTo>
                    <a:pt x="527108" y="252694"/>
                    <a:pt x="527108" y="252694"/>
                    <a:pt x="527108" y="252694"/>
                  </a:cubicBezTo>
                  <a:cubicBezTo>
                    <a:pt x="527108" y="254537"/>
                    <a:pt x="527108" y="253923"/>
                    <a:pt x="527108" y="253923"/>
                  </a:cubicBezTo>
                  <a:cubicBezTo>
                    <a:pt x="526498" y="253923"/>
                    <a:pt x="526498" y="253923"/>
                    <a:pt x="526498" y="253923"/>
                  </a:cubicBezTo>
                  <a:cubicBezTo>
                    <a:pt x="526498" y="255152"/>
                    <a:pt x="526498" y="255152"/>
                    <a:pt x="526498" y="255152"/>
                  </a:cubicBezTo>
                  <a:cubicBezTo>
                    <a:pt x="527108" y="255152"/>
                    <a:pt x="527108" y="255152"/>
                    <a:pt x="527108" y="255152"/>
                  </a:cubicBezTo>
                  <a:cubicBezTo>
                    <a:pt x="527108" y="256381"/>
                    <a:pt x="527108" y="256381"/>
                    <a:pt x="527108" y="256381"/>
                  </a:cubicBezTo>
                  <a:cubicBezTo>
                    <a:pt x="526498" y="256381"/>
                    <a:pt x="526498" y="256381"/>
                    <a:pt x="526498" y="256381"/>
                  </a:cubicBezTo>
                  <a:cubicBezTo>
                    <a:pt x="526498" y="256995"/>
                    <a:pt x="526498" y="256995"/>
                    <a:pt x="526498" y="256995"/>
                  </a:cubicBezTo>
                  <a:cubicBezTo>
                    <a:pt x="525888" y="256995"/>
                    <a:pt x="525888" y="256995"/>
                    <a:pt x="525888" y="256995"/>
                  </a:cubicBezTo>
                  <a:cubicBezTo>
                    <a:pt x="525888" y="257609"/>
                    <a:pt x="525888" y="257609"/>
                    <a:pt x="525888" y="257609"/>
                  </a:cubicBezTo>
                  <a:cubicBezTo>
                    <a:pt x="525278" y="257609"/>
                    <a:pt x="525278" y="257609"/>
                    <a:pt x="525278" y="257609"/>
                  </a:cubicBezTo>
                  <a:cubicBezTo>
                    <a:pt x="524668" y="260682"/>
                    <a:pt x="525278" y="262525"/>
                    <a:pt x="525888" y="263754"/>
                  </a:cubicBezTo>
                  <a:cubicBezTo>
                    <a:pt x="526498" y="263754"/>
                    <a:pt x="526498" y="263754"/>
                    <a:pt x="526498" y="263754"/>
                  </a:cubicBezTo>
                  <a:cubicBezTo>
                    <a:pt x="526498" y="265597"/>
                    <a:pt x="526498" y="264983"/>
                    <a:pt x="526498" y="264983"/>
                  </a:cubicBezTo>
                  <a:cubicBezTo>
                    <a:pt x="528328" y="264983"/>
                    <a:pt x="527718" y="264983"/>
                    <a:pt x="528328" y="264983"/>
                  </a:cubicBezTo>
                  <a:cubicBezTo>
                    <a:pt x="527108" y="269898"/>
                    <a:pt x="528328" y="272356"/>
                    <a:pt x="528328" y="276043"/>
                  </a:cubicBezTo>
                  <a:cubicBezTo>
                    <a:pt x="528938" y="276043"/>
                    <a:pt x="528938" y="276043"/>
                    <a:pt x="528938" y="276043"/>
                  </a:cubicBezTo>
                  <a:cubicBezTo>
                    <a:pt x="528938" y="278501"/>
                    <a:pt x="530158" y="279115"/>
                    <a:pt x="529548" y="279729"/>
                  </a:cubicBezTo>
                  <a:cubicBezTo>
                    <a:pt x="530158" y="279729"/>
                    <a:pt x="530158" y="279729"/>
                    <a:pt x="530158" y="279729"/>
                  </a:cubicBezTo>
                  <a:cubicBezTo>
                    <a:pt x="530158" y="280344"/>
                    <a:pt x="530158" y="280344"/>
                    <a:pt x="530158" y="280344"/>
                  </a:cubicBezTo>
                  <a:cubicBezTo>
                    <a:pt x="530768" y="280344"/>
                    <a:pt x="530768" y="280344"/>
                    <a:pt x="530768" y="280344"/>
                  </a:cubicBezTo>
                  <a:cubicBezTo>
                    <a:pt x="530768" y="280958"/>
                    <a:pt x="530768" y="280958"/>
                    <a:pt x="530768" y="280958"/>
                  </a:cubicBezTo>
                  <a:cubicBezTo>
                    <a:pt x="531379" y="280958"/>
                    <a:pt x="531379" y="280958"/>
                    <a:pt x="531379" y="280958"/>
                  </a:cubicBezTo>
                  <a:cubicBezTo>
                    <a:pt x="531379" y="282187"/>
                    <a:pt x="531379" y="282187"/>
                    <a:pt x="531379" y="282187"/>
                  </a:cubicBezTo>
                  <a:cubicBezTo>
                    <a:pt x="530768" y="282187"/>
                    <a:pt x="530768" y="282187"/>
                    <a:pt x="530768" y="282187"/>
                  </a:cubicBezTo>
                  <a:cubicBezTo>
                    <a:pt x="531989" y="284031"/>
                    <a:pt x="531989" y="284031"/>
                    <a:pt x="533209" y="284031"/>
                  </a:cubicBezTo>
                  <a:cubicBezTo>
                    <a:pt x="533209" y="284645"/>
                    <a:pt x="533209" y="284645"/>
                    <a:pt x="533209" y="284645"/>
                  </a:cubicBezTo>
                  <a:cubicBezTo>
                    <a:pt x="533819" y="284645"/>
                    <a:pt x="533819" y="284645"/>
                    <a:pt x="533819" y="284645"/>
                  </a:cubicBezTo>
                  <a:cubicBezTo>
                    <a:pt x="533819" y="285260"/>
                    <a:pt x="533819" y="285260"/>
                    <a:pt x="533819" y="285260"/>
                  </a:cubicBezTo>
                  <a:cubicBezTo>
                    <a:pt x="533209" y="285260"/>
                    <a:pt x="533209" y="285260"/>
                    <a:pt x="533209" y="285260"/>
                  </a:cubicBezTo>
                  <a:cubicBezTo>
                    <a:pt x="536869" y="287103"/>
                    <a:pt x="539920" y="287717"/>
                    <a:pt x="542360" y="287717"/>
                  </a:cubicBezTo>
                  <a:cubicBezTo>
                    <a:pt x="543580" y="289561"/>
                    <a:pt x="542970" y="290175"/>
                    <a:pt x="542360" y="290790"/>
                  </a:cubicBezTo>
                  <a:cubicBezTo>
                    <a:pt x="542970" y="290790"/>
                    <a:pt x="542970" y="290790"/>
                    <a:pt x="542970" y="290790"/>
                  </a:cubicBezTo>
                  <a:cubicBezTo>
                    <a:pt x="542970" y="291404"/>
                    <a:pt x="542970" y="291404"/>
                    <a:pt x="542970" y="291404"/>
                  </a:cubicBezTo>
                  <a:cubicBezTo>
                    <a:pt x="544190" y="291404"/>
                    <a:pt x="544190" y="291404"/>
                    <a:pt x="544190" y="291404"/>
                  </a:cubicBezTo>
                  <a:cubicBezTo>
                    <a:pt x="544190" y="293247"/>
                    <a:pt x="544190" y="293247"/>
                    <a:pt x="544190" y="293247"/>
                  </a:cubicBezTo>
                  <a:cubicBezTo>
                    <a:pt x="544800" y="293247"/>
                    <a:pt x="544800" y="293247"/>
                    <a:pt x="544800" y="293247"/>
                  </a:cubicBezTo>
                  <a:cubicBezTo>
                    <a:pt x="544800" y="295705"/>
                    <a:pt x="544800" y="296320"/>
                    <a:pt x="544800" y="296934"/>
                  </a:cubicBezTo>
                  <a:cubicBezTo>
                    <a:pt x="546630" y="296934"/>
                    <a:pt x="546020" y="296934"/>
                    <a:pt x="546020" y="296934"/>
                  </a:cubicBezTo>
                  <a:cubicBezTo>
                    <a:pt x="546630" y="299392"/>
                    <a:pt x="548461" y="300621"/>
                    <a:pt x="548461" y="301850"/>
                  </a:cubicBezTo>
                  <a:cubicBezTo>
                    <a:pt x="549071" y="301850"/>
                    <a:pt x="549071" y="301850"/>
                    <a:pt x="549071" y="301850"/>
                  </a:cubicBezTo>
                  <a:cubicBezTo>
                    <a:pt x="549071" y="302464"/>
                    <a:pt x="549071" y="302464"/>
                    <a:pt x="549071" y="302464"/>
                  </a:cubicBezTo>
                  <a:cubicBezTo>
                    <a:pt x="549681" y="302464"/>
                    <a:pt x="549681" y="302464"/>
                    <a:pt x="549681" y="302464"/>
                  </a:cubicBezTo>
                  <a:cubicBezTo>
                    <a:pt x="549681" y="303078"/>
                    <a:pt x="549681" y="303078"/>
                    <a:pt x="549681" y="303078"/>
                  </a:cubicBezTo>
                  <a:cubicBezTo>
                    <a:pt x="552731" y="303693"/>
                    <a:pt x="551511" y="307994"/>
                    <a:pt x="552121" y="308608"/>
                  </a:cubicBezTo>
                  <a:cubicBezTo>
                    <a:pt x="552731" y="308608"/>
                    <a:pt x="552731" y="308608"/>
                    <a:pt x="552731" y="308608"/>
                  </a:cubicBezTo>
                  <a:cubicBezTo>
                    <a:pt x="552731" y="309837"/>
                    <a:pt x="552731" y="309837"/>
                    <a:pt x="552731" y="309837"/>
                  </a:cubicBezTo>
                  <a:cubicBezTo>
                    <a:pt x="554562" y="309837"/>
                    <a:pt x="553951" y="311066"/>
                    <a:pt x="553951" y="311066"/>
                  </a:cubicBezTo>
                  <a:cubicBezTo>
                    <a:pt x="555782" y="311066"/>
                    <a:pt x="555172" y="311066"/>
                    <a:pt x="555782" y="311066"/>
                  </a:cubicBezTo>
                  <a:cubicBezTo>
                    <a:pt x="555782" y="312910"/>
                    <a:pt x="555782" y="312910"/>
                    <a:pt x="555782" y="313524"/>
                  </a:cubicBezTo>
                  <a:cubicBezTo>
                    <a:pt x="556392" y="313524"/>
                    <a:pt x="556392" y="313524"/>
                    <a:pt x="556392" y="313524"/>
                  </a:cubicBezTo>
                  <a:cubicBezTo>
                    <a:pt x="556392" y="314753"/>
                    <a:pt x="556392" y="314753"/>
                    <a:pt x="556392" y="314753"/>
                  </a:cubicBezTo>
                  <a:cubicBezTo>
                    <a:pt x="557002" y="314753"/>
                    <a:pt x="557002" y="314753"/>
                    <a:pt x="557002" y="314753"/>
                  </a:cubicBezTo>
                  <a:cubicBezTo>
                    <a:pt x="557002" y="315367"/>
                    <a:pt x="557002" y="315367"/>
                    <a:pt x="557002" y="315367"/>
                  </a:cubicBezTo>
                  <a:cubicBezTo>
                    <a:pt x="557612" y="315367"/>
                    <a:pt x="557612" y="315367"/>
                    <a:pt x="557612" y="315367"/>
                  </a:cubicBezTo>
                  <a:cubicBezTo>
                    <a:pt x="557612" y="317211"/>
                    <a:pt x="557612" y="316596"/>
                    <a:pt x="557612" y="316596"/>
                  </a:cubicBezTo>
                  <a:cubicBezTo>
                    <a:pt x="558222" y="316596"/>
                    <a:pt x="558222" y="316596"/>
                    <a:pt x="558222" y="316596"/>
                  </a:cubicBezTo>
                  <a:cubicBezTo>
                    <a:pt x="558222" y="317825"/>
                    <a:pt x="558222" y="317825"/>
                    <a:pt x="558222" y="317825"/>
                  </a:cubicBezTo>
                  <a:cubicBezTo>
                    <a:pt x="557612" y="317825"/>
                    <a:pt x="557612" y="317825"/>
                    <a:pt x="557612" y="317825"/>
                  </a:cubicBezTo>
                  <a:cubicBezTo>
                    <a:pt x="557612" y="320283"/>
                    <a:pt x="560052" y="320897"/>
                    <a:pt x="559442" y="322126"/>
                  </a:cubicBezTo>
                  <a:lnTo>
                    <a:pt x="560052" y="322126"/>
                  </a:lnTo>
                  <a:cubicBezTo>
                    <a:pt x="560052" y="322741"/>
                    <a:pt x="560052" y="322741"/>
                    <a:pt x="560052" y="322741"/>
                  </a:cubicBezTo>
                  <a:cubicBezTo>
                    <a:pt x="559442" y="322741"/>
                    <a:pt x="559442" y="322741"/>
                    <a:pt x="559442" y="322741"/>
                  </a:cubicBezTo>
                  <a:cubicBezTo>
                    <a:pt x="559442" y="323355"/>
                    <a:pt x="559442" y="323355"/>
                    <a:pt x="559442" y="323355"/>
                  </a:cubicBezTo>
                  <a:cubicBezTo>
                    <a:pt x="557612" y="323355"/>
                    <a:pt x="557002" y="323355"/>
                    <a:pt x="557002" y="323355"/>
                  </a:cubicBezTo>
                  <a:cubicBezTo>
                    <a:pt x="557002" y="323970"/>
                    <a:pt x="557002" y="323970"/>
                    <a:pt x="557002" y="323970"/>
                  </a:cubicBezTo>
                  <a:cubicBezTo>
                    <a:pt x="556392" y="323970"/>
                    <a:pt x="556392" y="323970"/>
                    <a:pt x="556392" y="323970"/>
                  </a:cubicBezTo>
                  <a:cubicBezTo>
                    <a:pt x="556392" y="322741"/>
                    <a:pt x="556392" y="322741"/>
                    <a:pt x="556392" y="322741"/>
                  </a:cubicBezTo>
                  <a:cubicBezTo>
                    <a:pt x="555782" y="322741"/>
                    <a:pt x="555782" y="322741"/>
                    <a:pt x="555782" y="322741"/>
                  </a:cubicBezTo>
                  <a:cubicBezTo>
                    <a:pt x="555782" y="323355"/>
                    <a:pt x="555782" y="323355"/>
                    <a:pt x="555782" y="323355"/>
                  </a:cubicBezTo>
                  <a:cubicBezTo>
                    <a:pt x="553951" y="323355"/>
                    <a:pt x="553951" y="323355"/>
                    <a:pt x="553951" y="323355"/>
                  </a:cubicBezTo>
                  <a:cubicBezTo>
                    <a:pt x="555782" y="324584"/>
                    <a:pt x="554562" y="325199"/>
                    <a:pt x="554562" y="325813"/>
                  </a:cubicBezTo>
                  <a:cubicBezTo>
                    <a:pt x="553951" y="325813"/>
                    <a:pt x="553951" y="325813"/>
                    <a:pt x="553951" y="325813"/>
                  </a:cubicBezTo>
                  <a:cubicBezTo>
                    <a:pt x="553951" y="324584"/>
                    <a:pt x="553951" y="324584"/>
                    <a:pt x="553951" y="324584"/>
                  </a:cubicBezTo>
                  <a:cubicBezTo>
                    <a:pt x="553341" y="324584"/>
                    <a:pt x="553341" y="324584"/>
                    <a:pt x="553341" y="324584"/>
                  </a:cubicBezTo>
                  <a:cubicBezTo>
                    <a:pt x="553341" y="325813"/>
                    <a:pt x="553341" y="325813"/>
                    <a:pt x="553341" y="325813"/>
                  </a:cubicBezTo>
                  <a:cubicBezTo>
                    <a:pt x="553951" y="325813"/>
                    <a:pt x="553951" y="325813"/>
                    <a:pt x="553951" y="325813"/>
                  </a:cubicBezTo>
                  <a:cubicBezTo>
                    <a:pt x="553951" y="326427"/>
                    <a:pt x="553951" y="326427"/>
                    <a:pt x="553951" y="326427"/>
                  </a:cubicBezTo>
                  <a:cubicBezTo>
                    <a:pt x="552121" y="326427"/>
                    <a:pt x="550901" y="326427"/>
                    <a:pt x="550291" y="326427"/>
                  </a:cubicBezTo>
                  <a:cubicBezTo>
                    <a:pt x="550901" y="327042"/>
                    <a:pt x="550901" y="327042"/>
                    <a:pt x="550901" y="327042"/>
                  </a:cubicBezTo>
                  <a:cubicBezTo>
                    <a:pt x="550291" y="327042"/>
                    <a:pt x="550291" y="327042"/>
                    <a:pt x="550291" y="327042"/>
                  </a:cubicBezTo>
                  <a:cubicBezTo>
                    <a:pt x="550291" y="327656"/>
                    <a:pt x="550291" y="327656"/>
                    <a:pt x="550291" y="327656"/>
                  </a:cubicBezTo>
                  <a:cubicBezTo>
                    <a:pt x="552121" y="327656"/>
                    <a:pt x="551511" y="327656"/>
                    <a:pt x="552121" y="327656"/>
                  </a:cubicBezTo>
                  <a:cubicBezTo>
                    <a:pt x="552121" y="328271"/>
                    <a:pt x="552121" y="328271"/>
                    <a:pt x="552121" y="328271"/>
                  </a:cubicBezTo>
                  <a:cubicBezTo>
                    <a:pt x="550901" y="328271"/>
                    <a:pt x="550901" y="328271"/>
                    <a:pt x="550901" y="328271"/>
                  </a:cubicBezTo>
                  <a:cubicBezTo>
                    <a:pt x="550901" y="329500"/>
                    <a:pt x="550901" y="329500"/>
                    <a:pt x="550901" y="329500"/>
                  </a:cubicBezTo>
                  <a:cubicBezTo>
                    <a:pt x="550291" y="329500"/>
                    <a:pt x="550291" y="329500"/>
                    <a:pt x="550291" y="329500"/>
                  </a:cubicBezTo>
                  <a:cubicBezTo>
                    <a:pt x="550291" y="330114"/>
                    <a:pt x="550291" y="330114"/>
                    <a:pt x="550291" y="330114"/>
                  </a:cubicBezTo>
                  <a:cubicBezTo>
                    <a:pt x="549681" y="330114"/>
                    <a:pt x="549681" y="330114"/>
                    <a:pt x="549681" y="330114"/>
                  </a:cubicBezTo>
                  <a:cubicBezTo>
                    <a:pt x="549681" y="329500"/>
                    <a:pt x="549681" y="329500"/>
                    <a:pt x="549681" y="329500"/>
                  </a:cubicBezTo>
                  <a:cubicBezTo>
                    <a:pt x="547851" y="329500"/>
                    <a:pt x="548461" y="329500"/>
                    <a:pt x="548461" y="329500"/>
                  </a:cubicBezTo>
                  <a:cubicBezTo>
                    <a:pt x="548461" y="327656"/>
                    <a:pt x="548461" y="328271"/>
                    <a:pt x="548461" y="327656"/>
                  </a:cubicBezTo>
                  <a:cubicBezTo>
                    <a:pt x="547851" y="327656"/>
                    <a:pt x="547851" y="327656"/>
                    <a:pt x="547851" y="327656"/>
                  </a:cubicBezTo>
                  <a:cubicBezTo>
                    <a:pt x="547851" y="327042"/>
                    <a:pt x="547851" y="327042"/>
                    <a:pt x="547851" y="327042"/>
                  </a:cubicBezTo>
                  <a:cubicBezTo>
                    <a:pt x="546020" y="327042"/>
                    <a:pt x="546020" y="327042"/>
                    <a:pt x="546020" y="327042"/>
                  </a:cubicBezTo>
                  <a:cubicBezTo>
                    <a:pt x="546020" y="327656"/>
                    <a:pt x="546020" y="327656"/>
                    <a:pt x="546020" y="327656"/>
                  </a:cubicBezTo>
                  <a:cubicBezTo>
                    <a:pt x="544190" y="327656"/>
                    <a:pt x="544800" y="327656"/>
                    <a:pt x="544800" y="327656"/>
                  </a:cubicBezTo>
                  <a:cubicBezTo>
                    <a:pt x="544800" y="329500"/>
                    <a:pt x="544800" y="328885"/>
                    <a:pt x="544800" y="329500"/>
                  </a:cubicBezTo>
                  <a:cubicBezTo>
                    <a:pt x="546630" y="329500"/>
                    <a:pt x="546020" y="330729"/>
                    <a:pt x="546020" y="330729"/>
                  </a:cubicBezTo>
                  <a:cubicBezTo>
                    <a:pt x="544190" y="330729"/>
                    <a:pt x="544800" y="330729"/>
                    <a:pt x="544800" y="330729"/>
                  </a:cubicBezTo>
                  <a:cubicBezTo>
                    <a:pt x="544800" y="330114"/>
                    <a:pt x="544800" y="330114"/>
                    <a:pt x="544800" y="330114"/>
                  </a:cubicBezTo>
                  <a:cubicBezTo>
                    <a:pt x="544190" y="330114"/>
                    <a:pt x="544190" y="330114"/>
                    <a:pt x="544190" y="330114"/>
                  </a:cubicBezTo>
                  <a:cubicBezTo>
                    <a:pt x="544190" y="330729"/>
                    <a:pt x="544190" y="330729"/>
                    <a:pt x="544190" y="330729"/>
                  </a:cubicBezTo>
                  <a:cubicBezTo>
                    <a:pt x="542970" y="330729"/>
                    <a:pt x="542970" y="330729"/>
                    <a:pt x="542970" y="330729"/>
                  </a:cubicBezTo>
                  <a:cubicBezTo>
                    <a:pt x="542970" y="328885"/>
                    <a:pt x="542970" y="329500"/>
                    <a:pt x="542970" y="329500"/>
                  </a:cubicBezTo>
                  <a:cubicBezTo>
                    <a:pt x="542360" y="329500"/>
                    <a:pt x="542360" y="329500"/>
                    <a:pt x="542360" y="329500"/>
                  </a:cubicBezTo>
                  <a:cubicBezTo>
                    <a:pt x="542360" y="328271"/>
                    <a:pt x="542360" y="328271"/>
                    <a:pt x="542360" y="328271"/>
                  </a:cubicBezTo>
                  <a:cubicBezTo>
                    <a:pt x="542970" y="328271"/>
                    <a:pt x="542970" y="328271"/>
                    <a:pt x="542970" y="328271"/>
                  </a:cubicBezTo>
                  <a:cubicBezTo>
                    <a:pt x="542970" y="327042"/>
                    <a:pt x="542970" y="327042"/>
                    <a:pt x="542970" y="327042"/>
                  </a:cubicBezTo>
                  <a:cubicBezTo>
                    <a:pt x="542360" y="327042"/>
                    <a:pt x="542360" y="327042"/>
                    <a:pt x="542360" y="327042"/>
                  </a:cubicBezTo>
                  <a:cubicBezTo>
                    <a:pt x="542360" y="325199"/>
                    <a:pt x="542360" y="325813"/>
                    <a:pt x="542360" y="325813"/>
                  </a:cubicBezTo>
                  <a:cubicBezTo>
                    <a:pt x="541750" y="325813"/>
                    <a:pt x="541750" y="325813"/>
                    <a:pt x="541750" y="325813"/>
                  </a:cubicBezTo>
                  <a:cubicBezTo>
                    <a:pt x="541750" y="324584"/>
                    <a:pt x="541750" y="324584"/>
                    <a:pt x="541750" y="324584"/>
                  </a:cubicBezTo>
                  <a:cubicBezTo>
                    <a:pt x="541140" y="324584"/>
                    <a:pt x="541140" y="324584"/>
                    <a:pt x="541140" y="324584"/>
                  </a:cubicBezTo>
                  <a:cubicBezTo>
                    <a:pt x="541140" y="323970"/>
                    <a:pt x="541140" y="323970"/>
                    <a:pt x="541140" y="323970"/>
                  </a:cubicBezTo>
                  <a:cubicBezTo>
                    <a:pt x="539310" y="323970"/>
                    <a:pt x="539310" y="323970"/>
                    <a:pt x="538699" y="323970"/>
                  </a:cubicBezTo>
                  <a:cubicBezTo>
                    <a:pt x="538699" y="325813"/>
                    <a:pt x="538699" y="325199"/>
                    <a:pt x="538699" y="325813"/>
                  </a:cubicBezTo>
                  <a:cubicBezTo>
                    <a:pt x="538089" y="324584"/>
                    <a:pt x="538089" y="324584"/>
                    <a:pt x="538089" y="324584"/>
                  </a:cubicBezTo>
                  <a:cubicBezTo>
                    <a:pt x="538089" y="326427"/>
                    <a:pt x="538089" y="326427"/>
                    <a:pt x="538089" y="326427"/>
                  </a:cubicBezTo>
                  <a:cubicBezTo>
                    <a:pt x="538699" y="326427"/>
                    <a:pt x="538699" y="326427"/>
                    <a:pt x="538699" y="326427"/>
                  </a:cubicBezTo>
                  <a:cubicBezTo>
                    <a:pt x="538699" y="327656"/>
                    <a:pt x="538699" y="328271"/>
                    <a:pt x="538699" y="328271"/>
                  </a:cubicBezTo>
                  <a:cubicBezTo>
                    <a:pt x="538089" y="328271"/>
                    <a:pt x="538089" y="328271"/>
                    <a:pt x="538089" y="328271"/>
                  </a:cubicBezTo>
                  <a:cubicBezTo>
                    <a:pt x="538089" y="329500"/>
                    <a:pt x="538089" y="329500"/>
                    <a:pt x="538089" y="329500"/>
                  </a:cubicBezTo>
                  <a:cubicBezTo>
                    <a:pt x="536259" y="329500"/>
                    <a:pt x="536869" y="329500"/>
                    <a:pt x="536869" y="329500"/>
                  </a:cubicBezTo>
                  <a:cubicBezTo>
                    <a:pt x="536869" y="327656"/>
                    <a:pt x="536869" y="328271"/>
                    <a:pt x="536869" y="327656"/>
                  </a:cubicBezTo>
                  <a:cubicBezTo>
                    <a:pt x="536259" y="327656"/>
                    <a:pt x="536259" y="327656"/>
                    <a:pt x="536259" y="327656"/>
                  </a:cubicBezTo>
                  <a:cubicBezTo>
                    <a:pt x="535649" y="330114"/>
                    <a:pt x="536869" y="330114"/>
                    <a:pt x="536869" y="330729"/>
                  </a:cubicBezTo>
                  <a:cubicBezTo>
                    <a:pt x="535039" y="330729"/>
                    <a:pt x="535649" y="330729"/>
                    <a:pt x="535039" y="330729"/>
                  </a:cubicBezTo>
                  <a:cubicBezTo>
                    <a:pt x="535039" y="331343"/>
                    <a:pt x="535039" y="331343"/>
                    <a:pt x="535039" y="331343"/>
                  </a:cubicBezTo>
                  <a:cubicBezTo>
                    <a:pt x="534429" y="331343"/>
                    <a:pt x="534429" y="331343"/>
                    <a:pt x="534429" y="331343"/>
                  </a:cubicBezTo>
                  <a:cubicBezTo>
                    <a:pt x="534429" y="330729"/>
                    <a:pt x="534429" y="330729"/>
                    <a:pt x="534429" y="330729"/>
                  </a:cubicBezTo>
                  <a:cubicBezTo>
                    <a:pt x="533819" y="330729"/>
                    <a:pt x="533819" y="330729"/>
                    <a:pt x="533819" y="330729"/>
                  </a:cubicBezTo>
                  <a:cubicBezTo>
                    <a:pt x="533819" y="330114"/>
                    <a:pt x="533819" y="330114"/>
                    <a:pt x="533819" y="330114"/>
                  </a:cubicBezTo>
                  <a:cubicBezTo>
                    <a:pt x="534429" y="330114"/>
                    <a:pt x="534429" y="330114"/>
                    <a:pt x="534429" y="330114"/>
                  </a:cubicBezTo>
                  <a:cubicBezTo>
                    <a:pt x="534429" y="328271"/>
                    <a:pt x="534429" y="328885"/>
                    <a:pt x="534429" y="328271"/>
                  </a:cubicBezTo>
                  <a:cubicBezTo>
                    <a:pt x="533819" y="328271"/>
                    <a:pt x="533819" y="328271"/>
                    <a:pt x="533819" y="328271"/>
                  </a:cubicBezTo>
                  <a:cubicBezTo>
                    <a:pt x="533819" y="329500"/>
                    <a:pt x="533819" y="329500"/>
                    <a:pt x="533819" y="329500"/>
                  </a:cubicBezTo>
                  <a:cubicBezTo>
                    <a:pt x="533209" y="329500"/>
                    <a:pt x="533209" y="329500"/>
                    <a:pt x="533209" y="329500"/>
                  </a:cubicBezTo>
                  <a:cubicBezTo>
                    <a:pt x="533209" y="328271"/>
                    <a:pt x="533209" y="328271"/>
                    <a:pt x="533209" y="328271"/>
                  </a:cubicBezTo>
                  <a:cubicBezTo>
                    <a:pt x="531379" y="328271"/>
                    <a:pt x="530768" y="328271"/>
                    <a:pt x="530768" y="328271"/>
                  </a:cubicBezTo>
                  <a:cubicBezTo>
                    <a:pt x="530768" y="330114"/>
                    <a:pt x="530768" y="331343"/>
                    <a:pt x="530768" y="331343"/>
                  </a:cubicBezTo>
                  <a:cubicBezTo>
                    <a:pt x="530158" y="331343"/>
                    <a:pt x="530158" y="331343"/>
                    <a:pt x="530158" y="331343"/>
                  </a:cubicBezTo>
                  <a:lnTo>
                    <a:pt x="530158" y="328271"/>
                  </a:lnTo>
                  <a:lnTo>
                    <a:pt x="530158" y="327042"/>
                  </a:lnTo>
                  <a:cubicBezTo>
                    <a:pt x="530768" y="327042"/>
                    <a:pt x="530768" y="327042"/>
                    <a:pt x="530768" y="327042"/>
                  </a:cubicBezTo>
                  <a:cubicBezTo>
                    <a:pt x="530768" y="326427"/>
                    <a:pt x="530768" y="326427"/>
                    <a:pt x="530768" y="326427"/>
                  </a:cubicBezTo>
                  <a:cubicBezTo>
                    <a:pt x="529548" y="326427"/>
                    <a:pt x="529548" y="326427"/>
                    <a:pt x="529548" y="326427"/>
                  </a:cubicBezTo>
                  <a:cubicBezTo>
                    <a:pt x="529548" y="325813"/>
                    <a:pt x="529548" y="325813"/>
                    <a:pt x="529548" y="325813"/>
                  </a:cubicBezTo>
                  <a:cubicBezTo>
                    <a:pt x="528328" y="326427"/>
                    <a:pt x="528938" y="326427"/>
                    <a:pt x="528938" y="327042"/>
                  </a:cubicBezTo>
                  <a:cubicBezTo>
                    <a:pt x="529548" y="327042"/>
                    <a:pt x="529548" y="327042"/>
                    <a:pt x="529548" y="327042"/>
                  </a:cubicBezTo>
                  <a:cubicBezTo>
                    <a:pt x="529548" y="328885"/>
                    <a:pt x="530768" y="328271"/>
                    <a:pt x="530158" y="328271"/>
                  </a:cubicBezTo>
                  <a:cubicBezTo>
                    <a:pt x="528328" y="328271"/>
                    <a:pt x="528328" y="328271"/>
                    <a:pt x="528328" y="328271"/>
                  </a:cubicBezTo>
                  <a:cubicBezTo>
                    <a:pt x="528328" y="329500"/>
                    <a:pt x="528328" y="329500"/>
                    <a:pt x="528328" y="329500"/>
                  </a:cubicBezTo>
                  <a:cubicBezTo>
                    <a:pt x="527108" y="329500"/>
                    <a:pt x="527108" y="329500"/>
                    <a:pt x="527108" y="329500"/>
                  </a:cubicBezTo>
                  <a:cubicBezTo>
                    <a:pt x="527108" y="330114"/>
                    <a:pt x="527108" y="330114"/>
                    <a:pt x="527108" y="330114"/>
                  </a:cubicBezTo>
                  <a:cubicBezTo>
                    <a:pt x="528328" y="330114"/>
                    <a:pt x="528328" y="330114"/>
                    <a:pt x="528328" y="330114"/>
                  </a:cubicBezTo>
                  <a:cubicBezTo>
                    <a:pt x="528328" y="331343"/>
                    <a:pt x="528328" y="331957"/>
                    <a:pt x="528328" y="331957"/>
                  </a:cubicBezTo>
                  <a:cubicBezTo>
                    <a:pt x="528938" y="331957"/>
                    <a:pt x="528938" y="331957"/>
                    <a:pt x="528938" y="331957"/>
                  </a:cubicBezTo>
                  <a:cubicBezTo>
                    <a:pt x="528938" y="333186"/>
                    <a:pt x="528938" y="333186"/>
                    <a:pt x="528938" y="333186"/>
                  </a:cubicBezTo>
                  <a:cubicBezTo>
                    <a:pt x="529548" y="333186"/>
                    <a:pt x="529548" y="333186"/>
                    <a:pt x="529548" y="333186"/>
                  </a:cubicBezTo>
                  <a:cubicBezTo>
                    <a:pt x="529548" y="334415"/>
                    <a:pt x="529548" y="334415"/>
                    <a:pt x="529548" y="334415"/>
                  </a:cubicBezTo>
                  <a:cubicBezTo>
                    <a:pt x="528938" y="334415"/>
                    <a:pt x="528938" y="334415"/>
                    <a:pt x="528938" y="334415"/>
                  </a:cubicBezTo>
                  <a:cubicBezTo>
                    <a:pt x="528938" y="335030"/>
                    <a:pt x="528938" y="335030"/>
                    <a:pt x="528938" y="335030"/>
                  </a:cubicBezTo>
                  <a:cubicBezTo>
                    <a:pt x="529548" y="335030"/>
                    <a:pt x="529548" y="335030"/>
                    <a:pt x="529548" y="335030"/>
                  </a:cubicBezTo>
                  <a:cubicBezTo>
                    <a:pt x="529548" y="336873"/>
                    <a:pt x="529548" y="336259"/>
                    <a:pt x="529548" y="336259"/>
                  </a:cubicBezTo>
                  <a:cubicBezTo>
                    <a:pt x="528938" y="336259"/>
                    <a:pt x="528938" y="336259"/>
                    <a:pt x="528938" y="336259"/>
                  </a:cubicBezTo>
                  <a:cubicBezTo>
                    <a:pt x="528938" y="335644"/>
                    <a:pt x="528938" y="335644"/>
                    <a:pt x="528938" y="335644"/>
                  </a:cubicBezTo>
                  <a:cubicBezTo>
                    <a:pt x="527108" y="335644"/>
                    <a:pt x="526498" y="335644"/>
                    <a:pt x="526498" y="335644"/>
                  </a:cubicBezTo>
                  <a:cubicBezTo>
                    <a:pt x="526498" y="335030"/>
                    <a:pt x="526498" y="335030"/>
                    <a:pt x="526498" y="335030"/>
                  </a:cubicBezTo>
                  <a:cubicBezTo>
                    <a:pt x="527108" y="335030"/>
                    <a:pt x="527108" y="335030"/>
                    <a:pt x="527108" y="335030"/>
                  </a:cubicBezTo>
                  <a:cubicBezTo>
                    <a:pt x="527108" y="334415"/>
                    <a:pt x="527108" y="334415"/>
                    <a:pt x="527108" y="334415"/>
                  </a:cubicBezTo>
                  <a:cubicBezTo>
                    <a:pt x="528328" y="334415"/>
                    <a:pt x="528328" y="334415"/>
                    <a:pt x="528328" y="334415"/>
                  </a:cubicBezTo>
                  <a:cubicBezTo>
                    <a:pt x="528328" y="333801"/>
                    <a:pt x="528328" y="333801"/>
                    <a:pt x="528328" y="333801"/>
                  </a:cubicBezTo>
                  <a:cubicBezTo>
                    <a:pt x="527108" y="333801"/>
                    <a:pt x="527108" y="333801"/>
                    <a:pt x="527108" y="333801"/>
                  </a:cubicBezTo>
                  <a:cubicBezTo>
                    <a:pt x="527108" y="333186"/>
                    <a:pt x="527108" y="333186"/>
                    <a:pt x="527108" y="333186"/>
                  </a:cubicBezTo>
                  <a:cubicBezTo>
                    <a:pt x="526498" y="333186"/>
                    <a:pt x="526498" y="333186"/>
                    <a:pt x="526498" y="333186"/>
                  </a:cubicBezTo>
                  <a:cubicBezTo>
                    <a:pt x="526498" y="331343"/>
                    <a:pt x="526498" y="331343"/>
                    <a:pt x="526498" y="331343"/>
                  </a:cubicBezTo>
                  <a:cubicBezTo>
                    <a:pt x="524668" y="331343"/>
                    <a:pt x="525278" y="331343"/>
                    <a:pt x="525278" y="331343"/>
                  </a:cubicBezTo>
                  <a:cubicBezTo>
                    <a:pt x="525278" y="329500"/>
                    <a:pt x="525278" y="330114"/>
                    <a:pt x="525278" y="330114"/>
                  </a:cubicBezTo>
                  <a:cubicBezTo>
                    <a:pt x="523448" y="330114"/>
                    <a:pt x="524058" y="330114"/>
                    <a:pt x="523448" y="330114"/>
                  </a:cubicBezTo>
                  <a:cubicBezTo>
                    <a:pt x="524668" y="328885"/>
                    <a:pt x="524058" y="328885"/>
                    <a:pt x="524668" y="328271"/>
                  </a:cubicBezTo>
                  <a:cubicBezTo>
                    <a:pt x="523448" y="328271"/>
                    <a:pt x="523448" y="328271"/>
                    <a:pt x="523448" y="328271"/>
                  </a:cubicBezTo>
                  <a:lnTo>
                    <a:pt x="523448" y="330114"/>
                  </a:lnTo>
                  <a:lnTo>
                    <a:pt x="523448" y="331957"/>
                  </a:lnTo>
                  <a:cubicBezTo>
                    <a:pt x="522837" y="331957"/>
                    <a:pt x="522837" y="331957"/>
                    <a:pt x="522837" y="331957"/>
                  </a:cubicBezTo>
                  <a:cubicBezTo>
                    <a:pt x="523448" y="333186"/>
                    <a:pt x="523448" y="333186"/>
                    <a:pt x="523448" y="333186"/>
                  </a:cubicBezTo>
                  <a:cubicBezTo>
                    <a:pt x="522227" y="333186"/>
                    <a:pt x="522227" y="333186"/>
                    <a:pt x="522227" y="333186"/>
                  </a:cubicBezTo>
                  <a:cubicBezTo>
                    <a:pt x="522227" y="331343"/>
                    <a:pt x="522227" y="331343"/>
                    <a:pt x="522227" y="331343"/>
                  </a:cubicBezTo>
                  <a:cubicBezTo>
                    <a:pt x="521617" y="331957"/>
                    <a:pt x="521617" y="331957"/>
                    <a:pt x="521617" y="331957"/>
                  </a:cubicBezTo>
                  <a:cubicBezTo>
                    <a:pt x="521617" y="330729"/>
                    <a:pt x="521617" y="330729"/>
                    <a:pt x="521617" y="330729"/>
                  </a:cubicBezTo>
                  <a:cubicBezTo>
                    <a:pt x="521007" y="330729"/>
                    <a:pt x="521007" y="330729"/>
                    <a:pt x="521007" y="330729"/>
                  </a:cubicBezTo>
                  <a:cubicBezTo>
                    <a:pt x="521007" y="331343"/>
                    <a:pt x="521007" y="331343"/>
                    <a:pt x="521007" y="331343"/>
                  </a:cubicBezTo>
                  <a:cubicBezTo>
                    <a:pt x="519787" y="331343"/>
                    <a:pt x="519787" y="331343"/>
                    <a:pt x="519787" y="331343"/>
                  </a:cubicBezTo>
                  <a:cubicBezTo>
                    <a:pt x="519787" y="329500"/>
                    <a:pt x="519787" y="330114"/>
                    <a:pt x="519787" y="330114"/>
                  </a:cubicBezTo>
                  <a:cubicBezTo>
                    <a:pt x="518567" y="330114"/>
                    <a:pt x="518567" y="330114"/>
                    <a:pt x="518567" y="330114"/>
                  </a:cubicBezTo>
                  <a:cubicBezTo>
                    <a:pt x="518567" y="329500"/>
                    <a:pt x="518567" y="329500"/>
                    <a:pt x="518567" y="329500"/>
                  </a:cubicBezTo>
                  <a:cubicBezTo>
                    <a:pt x="517957" y="329500"/>
                    <a:pt x="517957" y="329500"/>
                    <a:pt x="517957" y="329500"/>
                  </a:cubicBezTo>
                  <a:cubicBezTo>
                    <a:pt x="517957" y="328271"/>
                    <a:pt x="517957" y="328271"/>
                    <a:pt x="517957" y="328271"/>
                  </a:cubicBezTo>
                  <a:cubicBezTo>
                    <a:pt x="516127" y="328271"/>
                    <a:pt x="516737" y="328271"/>
                    <a:pt x="516737" y="328271"/>
                  </a:cubicBezTo>
                  <a:cubicBezTo>
                    <a:pt x="516737" y="327656"/>
                    <a:pt x="516737" y="327656"/>
                    <a:pt x="516737" y="327656"/>
                  </a:cubicBezTo>
                  <a:cubicBezTo>
                    <a:pt x="515517" y="327656"/>
                    <a:pt x="515517" y="327656"/>
                    <a:pt x="515517" y="327656"/>
                  </a:cubicBezTo>
                  <a:cubicBezTo>
                    <a:pt x="515517" y="327042"/>
                    <a:pt x="515517" y="327042"/>
                    <a:pt x="515517" y="327042"/>
                  </a:cubicBezTo>
                  <a:cubicBezTo>
                    <a:pt x="514296" y="327042"/>
                    <a:pt x="514296" y="327042"/>
                    <a:pt x="514296" y="327042"/>
                  </a:cubicBezTo>
                  <a:cubicBezTo>
                    <a:pt x="514296" y="327656"/>
                    <a:pt x="514296" y="327656"/>
                    <a:pt x="514296" y="327656"/>
                  </a:cubicBezTo>
                  <a:cubicBezTo>
                    <a:pt x="516127" y="327656"/>
                    <a:pt x="515517" y="327656"/>
                    <a:pt x="515517" y="327656"/>
                  </a:cubicBezTo>
                  <a:cubicBezTo>
                    <a:pt x="515517" y="328271"/>
                    <a:pt x="515517" y="328271"/>
                    <a:pt x="515517" y="328271"/>
                  </a:cubicBezTo>
                  <a:cubicBezTo>
                    <a:pt x="516737" y="328271"/>
                    <a:pt x="516737" y="328271"/>
                    <a:pt x="516737" y="328271"/>
                  </a:cubicBezTo>
                  <a:cubicBezTo>
                    <a:pt x="516737" y="329500"/>
                    <a:pt x="516737" y="329500"/>
                    <a:pt x="516737" y="329500"/>
                  </a:cubicBezTo>
                  <a:cubicBezTo>
                    <a:pt x="517347" y="329500"/>
                    <a:pt x="517347" y="329500"/>
                    <a:pt x="517347" y="329500"/>
                  </a:cubicBezTo>
                  <a:cubicBezTo>
                    <a:pt x="517347" y="330114"/>
                    <a:pt x="517347" y="330114"/>
                    <a:pt x="517347" y="330114"/>
                  </a:cubicBezTo>
                  <a:cubicBezTo>
                    <a:pt x="517957" y="330114"/>
                    <a:pt x="517957" y="330114"/>
                    <a:pt x="517957" y="330114"/>
                  </a:cubicBezTo>
                  <a:cubicBezTo>
                    <a:pt x="517957" y="331343"/>
                    <a:pt x="517957" y="331957"/>
                    <a:pt x="517957" y="331957"/>
                  </a:cubicBezTo>
                  <a:cubicBezTo>
                    <a:pt x="518567" y="331957"/>
                    <a:pt x="518567" y="331957"/>
                    <a:pt x="518567" y="331957"/>
                  </a:cubicBezTo>
                  <a:cubicBezTo>
                    <a:pt x="518567" y="333186"/>
                    <a:pt x="518567" y="333186"/>
                    <a:pt x="518567" y="333186"/>
                  </a:cubicBezTo>
                  <a:cubicBezTo>
                    <a:pt x="517957" y="333186"/>
                    <a:pt x="517957" y="333186"/>
                    <a:pt x="517957" y="333186"/>
                  </a:cubicBezTo>
                  <a:cubicBezTo>
                    <a:pt x="518567" y="333801"/>
                    <a:pt x="519177" y="333801"/>
                    <a:pt x="519177" y="333801"/>
                  </a:cubicBezTo>
                  <a:cubicBezTo>
                    <a:pt x="519177" y="334415"/>
                    <a:pt x="519177" y="334415"/>
                    <a:pt x="519177" y="334415"/>
                  </a:cubicBezTo>
                  <a:cubicBezTo>
                    <a:pt x="519787" y="334415"/>
                    <a:pt x="519787" y="334415"/>
                    <a:pt x="519787" y="334415"/>
                  </a:cubicBezTo>
                  <a:cubicBezTo>
                    <a:pt x="519787" y="335030"/>
                    <a:pt x="519787" y="335030"/>
                    <a:pt x="519787" y="335030"/>
                  </a:cubicBezTo>
                  <a:cubicBezTo>
                    <a:pt x="521007" y="335030"/>
                    <a:pt x="521007" y="335030"/>
                    <a:pt x="521007" y="335030"/>
                  </a:cubicBezTo>
                  <a:cubicBezTo>
                    <a:pt x="521007" y="335644"/>
                    <a:pt x="521007" y="335644"/>
                    <a:pt x="521007" y="335644"/>
                  </a:cubicBezTo>
                  <a:cubicBezTo>
                    <a:pt x="519177" y="335644"/>
                    <a:pt x="519787" y="335644"/>
                    <a:pt x="519177" y="335644"/>
                  </a:cubicBezTo>
                  <a:cubicBezTo>
                    <a:pt x="519177" y="336259"/>
                    <a:pt x="519177" y="336259"/>
                    <a:pt x="519177" y="336259"/>
                  </a:cubicBezTo>
                  <a:cubicBezTo>
                    <a:pt x="517957" y="336259"/>
                    <a:pt x="517957" y="336259"/>
                    <a:pt x="517957" y="336259"/>
                  </a:cubicBezTo>
                  <a:cubicBezTo>
                    <a:pt x="518567" y="337487"/>
                    <a:pt x="518567" y="337487"/>
                    <a:pt x="518567" y="337487"/>
                  </a:cubicBezTo>
                  <a:cubicBezTo>
                    <a:pt x="517957" y="337487"/>
                    <a:pt x="517957" y="337487"/>
                    <a:pt x="517957" y="337487"/>
                  </a:cubicBezTo>
                  <a:cubicBezTo>
                    <a:pt x="517957" y="338102"/>
                    <a:pt x="517957" y="338102"/>
                    <a:pt x="517957" y="338102"/>
                  </a:cubicBezTo>
                  <a:lnTo>
                    <a:pt x="517347" y="338102"/>
                  </a:lnTo>
                  <a:lnTo>
                    <a:pt x="516737" y="338102"/>
                  </a:lnTo>
                  <a:cubicBezTo>
                    <a:pt x="516737" y="338716"/>
                    <a:pt x="516737" y="338716"/>
                    <a:pt x="516737" y="338716"/>
                  </a:cubicBezTo>
                  <a:cubicBezTo>
                    <a:pt x="517347" y="338716"/>
                    <a:pt x="517347" y="338716"/>
                    <a:pt x="517347" y="338716"/>
                  </a:cubicBezTo>
                  <a:cubicBezTo>
                    <a:pt x="517347" y="338102"/>
                    <a:pt x="517347" y="338102"/>
                    <a:pt x="517347" y="338102"/>
                  </a:cubicBezTo>
                  <a:cubicBezTo>
                    <a:pt x="518567" y="338716"/>
                    <a:pt x="517957" y="339331"/>
                    <a:pt x="517957" y="339331"/>
                  </a:cubicBezTo>
                  <a:cubicBezTo>
                    <a:pt x="517347" y="339331"/>
                    <a:pt x="517347" y="339331"/>
                    <a:pt x="517347" y="339331"/>
                  </a:cubicBezTo>
                  <a:cubicBezTo>
                    <a:pt x="517347" y="339945"/>
                    <a:pt x="517347" y="339945"/>
                    <a:pt x="517347" y="339945"/>
                  </a:cubicBezTo>
                  <a:cubicBezTo>
                    <a:pt x="517957" y="339945"/>
                    <a:pt x="517957" y="339945"/>
                    <a:pt x="517957" y="339945"/>
                  </a:cubicBezTo>
                  <a:cubicBezTo>
                    <a:pt x="517957" y="341789"/>
                    <a:pt x="517957" y="341174"/>
                    <a:pt x="517957" y="341789"/>
                  </a:cubicBezTo>
                  <a:cubicBezTo>
                    <a:pt x="517347" y="341789"/>
                    <a:pt x="517347" y="341789"/>
                    <a:pt x="517347" y="341789"/>
                  </a:cubicBezTo>
                  <a:cubicBezTo>
                    <a:pt x="517347" y="342403"/>
                    <a:pt x="517347" y="342403"/>
                    <a:pt x="517347" y="342403"/>
                  </a:cubicBezTo>
                  <a:cubicBezTo>
                    <a:pt x="516737" y="342403"/>
                    <a:pt x="516737" y="342403"/>
                    <a:pt x="516737" y="342403"/>
                  </a:cubicBezTo>
                  <a:cubicBezTo>
                    <a:pt x="516737" y="344246"/>
                    <a:pt x="516737" y="344246"/>
                    <a:pt x="516737" y="344861"/>
                  </a:cubicBezTo>
                  <a:cubicBezTo>
                    <a:pt x="515517" y="343632"/>
                    <a:pt x="515517" y="344246"/>
                    <a:pt x="514906" y="343632"/>
                  </a:cubicBezTo>
                  <a:cubicBezTo>
                    <a:pt x="515517" y="341174"/>
                    <a:pt x="514296" y="339945"/>
                    <a:pt x="514296" y="339331"/>
                  </a:cubicBezTo>
                  <a:cubicBezTo>
                    <a:pt x="513686" y="339331"/>
                    <a:pt x="513686" y="339331"/>
                    <a:pt x="513686" y="339331"/>
                  </a:cubicBezTo>
                  <a:cubicBezTo>
                    <a:pt x="513686" y="338716"/>
                    <a:pt x="513686" y="338716"/>
                    <a:pt x="513686" y="338716"/>
                  </a:cubicBezTo>
                  <a:cubicBezTo>
                    <a:pt x="511856" y="338102"/>
                    <a:pt x="511246" y="339331"/>
                    <a:pt x="511246" y="339331"/>
                  </a:cubicBezTo>
                  <a:cubicBezTo>
                    <a:pt x="511246" y="338716"/>
                    <a:pt x="511246" y="338716"/>
                    <a:pt x="511246" y="338716"/>
                  </a:cubicBezTo>
                  <a:cubicBezTo>
                    <a:pt x="509416" y="338716"/>
                    <a:pt x="510026" y="338716"/>
                    <a:pt x="510026" y="338716"/>
                  </a:cubicBezTo>
                  <a:cubicBezTo>
                    <a:pt x="510026" y="338102"/>
                    <a:pt x="510026" y="338102"/>
                    <a:pt x="510026" y="338102"/>
                  </a:cubicBezTo>
                  <a:cubicBezTo>
                    <a:pt x="508196" y="338102"/>
                    <a:pt x="508806" y="338102"/>
                    <a:pt x="508806" y="338102"/>
                  </a:cubicBezTo>
                  <a:cubicBezTo>
                    <a:pt x="508806" y="337487"/>
                    <a:pt x="508806" y="337487"/>
                    <a:pt x="508806" y="337487"/>
                  </a:cubicBezTo>
                  <a:cubicBezTo>
                    <a:pt x="506975" y="337487"/>
                    <a:pt x="506975" y="337487"/>
                    <a:pt x="506975" y="337487"/>
                  </a:cubicBezTo>
                  <a:cubicBezTo>
                    <a:pt x="506975" y="336259"/>
                    <a:pt x="506975" y="336259"/>
                    <a:pt x="506975" y="336259"/>
                  </a:cubicBezTo>
                  <a:cubicBezTo>
                    <a:pt x="506365" y="336259"/>
                    <a:pt x="506365" y="336259"/>
                    <a:pt x="506365" y="336259"/>
                  </a:cubicBezTo>
                  <a:cubicBezTo>
                    <a:pt x="506365" y="335030"/>
                    <a:pt x="506365" y="335030"/>
                    <a:pt x="506365" y="335030"/>
                  </a:cubicBezTo>
                  <a:cubicBezTo>
                    <a:pt x="505755" y="335030"/>
                    <a:pt x="505755" y="335030"/>
                    <a:pt x="505755" y="335030"/>
                  </a:cubicBezTo>
                  <a:cubicBezTo>
                    <a:pt x="505755" y="334415"/>
                    <a:pt x="505755" y="334415"/>
                    <a:pt x="505755" y="334415"/>
                  </a:cubicBezTo>
                  <a:cubicBezTo>
                    <a:pt x="505145" y="334415"/>
                    <a:pt x="505145" y="334415"/>
                    <a:pt x="505145" y="334415"/>
                  </a:cubicBezTo>
                  <a:cubicBezTo>
                    <a:pt x="505145" y="335030"/>
                    <a:pt x="505145" y="335030"/>
                    <a:pt x="505145" y="335030"/>
                  </a:cubicBezTo>
                  <a:cubicBezTo>
                    <a:pt x="505755" y="335030"/>
                    <a:pt x="505755" y="335030"/>
                    <a:pt x="505755" y="335030"/>
                  </a:cubicBezTo>
                  <a:cubicBezTo>
                    <a:pt x="505755" y="336873"/>
                    <a:pt x="505755" y="336259"/>
                    <a:pt x="505755" y="336259"/>
                  </a:cubicBezTo>
                  <a:cubicBezTo>
                    <a:pt x="503925" y="335030"/>
                    <a:pt x="504535" y="335030"/>
                    <a:pt x="503925" y="335030"/>
                  </a:cubicBezTo>
                  <a:cubicBezTo>
                    <a:pt x="503925" y="335644"/>
                    <a:pt x="503925" y="335644"/>
                    <a:pt x="503925" y="335644"/>
                  </a:cubicBezTo>
                  <a:cubicBezTo>
                    <a:pt x="502705" y="335644"/>
                    <a:pt x="502705" y="335644"/>
                    <a:pt x="502705" y="335644"/>
                  </a:cubicBezTo>
                  <a:cubicBezTo>
                    <a:pt x="502705" y="335030"/>
                    <a:pt x="502705" y="335030"/>
                    <a:pt x="502705" y="335030"/>
                  </a:cubicBezTo>
                  <a:cubicBezTo>
                    <a:pt x="502095" y="335030"/>
                    <a:pt x="502095" y="335030"/>
                    <a:pt x="502095" y="335030"/>
                  </a:cubicBezTo>
                  <a:cubicBezTo>
                    <a:pt x="502095" y="334415"/>
                    <a:pt x="502095" y="334415"/>
                    <a:pt x="502095" y="334415"/>
                  </a:cubicBezTo>
                  <a:cubicBezTo>
                    <a:pt x="502705" y="334415"/>
                    <a:pt x="502705" y="334415"/>
                    <a:pt x="502705" y="334415"/>
                  </a:cubicBezTo>
                  <a:cubicBezTo>
                    <a:pt x="502095" y="333801"/>
                    <a:pt x="502095" y="333801"/>
                    <a:pt x="502095" y="333801"/>
                  </a:cubicBezTo>
                  <a:cubicBezTo>
                    <a:pt x="502705" y="333801"/>
                    <a:pt x="502705" y="333801"/>
                    <a:pt x="502705" y="333801"/>
                  </a:cubicBezTo>
                  <a:cubicBezTo>
                    <a:pt x="502705" y="331957"/>
                    <a:pt x="502705" y="332572"/>
                    <a:pt x="502705" y="331957"/>
                  </a:cubicBezTo>
                  <a:cubicBezTo>
                    <a:pt x="500875" y="331957"/>
                    <a:pt x="501485" y="331957"/>
                    <a:pt x="501485" y="331957"/>
                  </a:cubicBezTo>
                  <a:cubicBezTo>
                    <a:pt x="501485" y="331343"/>
                    <a:pt x="501485" y="331343"/>
                    <a:pt x="501485" y="331343"/>
                  </a:cubicBezTo>
                  <a:cubicBezTo>
                    <a:pt x="500265" y="331343"/>
                    <a:pt x="500265" y="331343"/>
                    <a:pt x="500265" y="331343"/>
                  </a:cubicBezTo>
                  <a:cubicBezTo>
                    <a:pt x="500265" y="329500"/>
                    <a:pt x="500265" y="330114"/>
                    <a:pt x="500265" y="330114"/>
                  </a:cubicBezTo>
                  <a:cubicBezTo>
                    <a:pt x="499654" y="330114"/>
                    <a:pt x="499654" y="330114"/>
                    <a:pt x="499654" y="330114"/>
                  </a:cubicBezTo>
                  <a:cubicBezTo>
                    <a:pt x="499654" y="329500"/>
                    <a:pt x="499654" y="329500"/>
                    <a:pt x="499654" y="329500"/>
                  </a:cubicBezTo>
                  <a:cubicBezTo>
                    <a:pt x="498434" y="329500"/>
                    <a:pt x="497824" y="329500"/>
                    <a:pt x="497824" y="329500"/>
                  </a:cubicBezTo>
                  <a:cubicBezTo>
                    <a:pt x="497824" y="328271"/>
                    <a:pt x="497824" y="328271"/>
                    <a:pt x="497824" y="328271"/>
                  </a:cubicBezTo>
                  <a:cubicBezTo>
                    <a:pt x="497214" y="328271"/>
                    <a:pt x="497214" y="328271"/>
                    <a:pt x="497214" y="328271"/>
                  </a:cubicBezTo>
                  <a:cubicBezTo>
                    <a:pt x="497214" y="327656"/>
                    <a:pt x="497214" y="327656"/>
                    <a:pt x="497214" y="327656"/>
                  </a:cubicBezTo>
                  <a:cubicBezTo>
                    <a:pt x="495994" y="327656"/>
                    <a:pt x="495994" y="327656"/>
                    <a:pt x="495994" y="327656"/>
                  </a:cubicBezTo>
                  <a:cubicBezTo>
                    <a:pt x="495994" y="327042"/>
                    <a:pt x="495994" y="327042"/>
                    <a:pt x="495994" y="327042"/>
                  </a:cubicBezTo>
                  <a:cubicBezTo>
                    <a:pt x="495384" y="327042"/>
                    <a:pt x="495384" y="327042"/>
                    <a:pt x="495384" y="327042"/>
                  </a:cubicBezTo>
                  <a:cubicBezTo>
                    <a:pt x="495384" y="326427"/>
                    <a:pt x="495384" y="326427"/>
                    <a:pt x="495384" y="326427"/>
                  </a:cubicBezTo>
                  <a:cubicBezTo>
                    <a:pt x="493554" y="326427"/>
                    <a:pt x="494164" y="326427"/>
                    <a:pt x="494164" y="326427"/>
                  </a:cubicBezTo>
                  <a:cubicBezTo>
                    <a:pt x="494164" y="325813"/>
                    <a:pt x="494164" y="325813"/>
                    <a:pt x="494164" y="325813"/>
                  </a:cubicBezTo>
                  <a:cubicBezTo>
                    <a:pt x="492334" y="325813"/>
                    <a:pt x="491723" y="325813"/>
                    <a:pt x="491723" y="325813"/>
                  </a:cubicBezTo>
                  <a:cubicBezTo>
                    <a:pt x="491723" y="326427"/>
                    <a:pt x="491723" y="326427"/>
                    <a:pt x="491723" y="326427"/>
                  </a:cubicBezTo>
                  <a:cubicBezTo>
                    <a:pt x="492334" y="326427"/>
                    <a:pt x="492334" y="326427"/>
                    <a:pt x="492334" y="326427"/>
                  </a:cubicBezTo>
                  <a:cubicBezTo>
                    <a:pt x="492334" y="327042"/>
                    <a:pt x="492334" y="327042"/>
                    <a:pt x="492334" y="327042"/>
                  </a:cubicBezTo>
                  <a:cubicBezTo>
                    <a:pt x="493554" y="327042"/>
                    <a:pt x="493554" y="327042"/>
                    <a:pt x="493554" y="327042"/>
                  </a:cubicBezTo>
                  <a:cubicBezTo>
                    <a:pt x="493554" y="327656"/>
                    <a:pt x="493554" y="327656"/>
                    <a:pt x="493554" y="327656"/>
                  </a:cubicBezTo>
                  <a:cubicBezTo>
                    <a:pt x="494774" y="327656"/>
                    <a:pt x="494774" y="327656"/>
                    <a:pt x="494774" y="327656"/>
                  </a:cubicBezTo>
                  <a:cubicBezTo>
                    <a:pt x="494774" y="329500"/>
                    <a:pt x="494774" y="328885"/>
                    <a:pt x="494774" y="329500"/>
                  </a:cubicBezTo>
                  <a:cubicBezTo>
                    <a:pt x="495384" y="329500"/>
                    <a:pt x="495384" y="329500"/>
                    <a:pt x="495384" y="329500"/>
                  </a:cubicBezTo>
                  <a:cubicBezTo>
                    <a:pt x="495384" y="330729"/>
                    <a:pt x="495384" y="331957"/>
                    <a:pt x="495384" y="331957"/>
                  </a:cubicBezTo>
                  <a:cubicBezTo>
                    <a:pt x="495994" y="331957"/>
                    <a:pt x="495994" y="331957"/>
                    <a:pt x="495994" y="331957"/>
                  </a:cubicBezTo>
                  <a:cubicBezTo>
                    <a:pt x="495994" y="333186"/>
                    <a:pt x="495994" y="333186"/>
                    <a:pt x="495994" y="333186"/>
                  </a:cubicBezTo>
                  <a:cubicBezTo>
                    <a:pt x="497214" y="333186"/>
                    <a:pt x="497214" y="333186"/>
                    <a:pt x="497214" y="333186"/>
                  </a:cubicBezTo>
                  <a:cubicBezTo>
                    <a:pt x="497214" y="335030"/>
                    <a:pt x="497214" y="336259"/>
                    <a:pt x="497214" y="336259"/>
                  </a:cubicBezTo>
                  <a:cubicBezTo>
                    <a:pt x="497824" y="336259"/>
                    <a:pt x="497824" y="336259"/>
                    <a:pt x="497824" y="336259"/>
                  </a:cubicBezTo>
                  <a:cubicBezTo>
                    <a:pt x="497824" y="337487"/>
                    <a:pt x="497824" y="337487"/>
                    <a:pt x="497824" y="337487"/>
                  </a:cubicBezTo>
                  <a:cubicBezTo>
                    <a:pt x="498434" y="337487"/>
                    <a:pt x="498434" y="337487"/>
                    <a:pt x="498434" y="337487"/>
                  </a:cubicBezTo>
                  <a:cubicBezTo>
                    <a:pt x="498434" y="338102"/>
                    <a:pt x="498434" y="338102"/>
                    <a:pt x="498434" y="338102"/>
                  </a:cubicBezTo>
                  <a:cubicBezTo>
                    <a:pt x="496604" y="338102"/>
                    <a:pt x="497214" y="338102"/>
                    <a:pt x="497214" y="338102"/>
                  </a:cubicBezTo>
                  <a:cubicBezTo>
                    <a:pt x="497214" y="338716"/>
                    <a:pt x="497214" y="338716"/>
                    <a:pt x="497214" y="338716"/>
                  </a:cubicBezTo>
                  <a:cubicBezTo>
                    <a:pt x="495384" y="338716"/>
                    <a:pt x="495384" y="338716"/>
                    <a:pt x="495384" y="338716"/>
                  </a:cubicBezTo>
                  <a:cubicBezTo>
                    <a:pt x="495384" y="338102"/>
                    <a:pt x="495384" y="338102"/>
                    <a:pt x="495384" y="338102"/>
                  </a:cubicBezTo>
                  <a:cubicBezTo>
                    <a:pt x="493554" y="337487"/>
                    <a:pt x="493554" y="336873"/>
                    <a:pt x="493554" y="337487"/>
                  </a:cubicBezTo>
                  <a:cubicBezTo>
                    <a:pt x="493554" y="336259"/>
                    <a:pt x="493554" y="336259"/>
                    <a:pt x="493554" y="336259"/>
                  </a:cubicBezTo>
                  <a:cubicBezTo>
                    <a:pt x="491723" y="336259"/>
                    <a:pt x="491723" y="336259"/>
                    <a:pt x="491723" y="336259"/>
                  </a:cubicBezTo>
                  <a:cubicBezTo>
                    <a:pt x="491723" y="337487"/>
                    <a:pt x="491723" y="337487"/>
                    <a:pt x="491723" y="337487"/>
                  </a:cubicBezTo>
                  <a:cubicBezTo>
                    <a:pt x="492334" y="337487"/>
                    <a:pt x="492334" y="337487"/>
                    <a:pt x="492334" y="337487"/>
                  </a:cubicBezTo>
                  <a:cubicBezTo>
                    <a:pt x="491723" y="338716"/>
                    <a:pt x="491723" y="338102"/>
                    <a:pt x="491113" y="338102"/>
                  </a:cubicBezTo>
                  <a:cubicBezTo>
                    <a:pt x="491113" y="338716"/>
                    <a:pt x="491113" y="338716"/>
                    <a:pt x="491113" y="338716"/>
                  </a:cubicBezTo>
                  <a:cubicBezTo>
                    <a:pt x="490503" y="338716"/>
                    <a:pt x="490503" y="338716"/>
                    <a:pt x="490503" y="338716"/>
                  </a:cubicBezTo>
                  <a:cubicBezTo>
                    <a:pt x="490503" y="339331"/>
                    <a:pt x="490503" y="339331"/>
                    <a:pt x="490503" y="339331"/>
                  </a:cubicBezTo>
                  <a:cubicBezTo>
                    <a:pt x="489893" y="339331"/>
                    <a:pt x="489893" y="339331"/>
                    <a:pt x="489893" y="339331"/>
                  </a:cubicBezTo>
                  <a:cubicBezTo>
                    <a:pt x="489893" y="339945"/>
                    <a:pt x="489893" y="339945"/>
                    <a:pt x="489893" y="339945"/>
                  </a:cubicBezTo>
                  <a:cubicBezTo>
                    <a:pt x="488673" y="339945"/>
                    <a:pt x="488673" y="339945"/>
                    <a:pt x="488673" y="339945"/>
                  </a:cubicBezTo>
                  <a:cubicBezTo>
                    <a:pt x="488673" y="339331"/>
                    <a:pt x="488673" y="339331"/>
                    <a:pt x="488673" y="339331"/>
                  </a:cubicBezTo>
                  <a:cubicBezTo>
                    <a:pt x="488063" y="339331"/>
                    <a:pt x="488063" y="339331"/>
                    <a:pt x="488063" y="339331"/>
                  </a:cubicBezTo>
                  <a:cubicBezTo>
                    <a:pt x="488063" y="338716"/>
                    <a:pt x="488063" y="338716"/>
                    <a:pt x="488063" y="338716"/>
                  </a:cubicBezTo>
                  <a:cubicBezTo>
                    <a:pt x="488673" y="338716"/>
                    <a:pt x="488673" y="338716"/>
                    <a:pt x="488673" y="338716"/>
                  </a:cubicBezTo>
                  <a:cubicBezTo>
                    <a:pt x="488673" y="336873"/>
                    <a:pt x="489893" y="336873"/>
                    <a:pt x="489893" y="336259"/>
                  </a:cubicBezTo>
                  <a:cubicBezTo>
                    <a:pt x="488673" y="336259"/>
                    <a:pt x="488673" y="336259"/>
                    <a:pt x="488673" y="336259"/>
                  </a:cubicBezTo>
                  <a:cubicBezTo>
                    <a:pt x="488673" y="335644"/>
                    <a:pt x="488673" y="335644"/>
                    <a:pt x="488673" y="335644"/>
                  </a:cubicBezTo>
                  <a:cubicBezTo>
                    <a:pt x="488063" y="335644"/>
                    <a:pt x="488063" y="335644"/>
                    <a:pt x="488063" y="335644"/>
                  </a:cubicBezTo>
                  <a:cubicBezTo>
                    <a:pt x="488063" y="335030"/>
                    <a:pt x="488063" y="335030"/>
                    <a:pt x="488063" y="335030"/>
                  </a:cubicBezTo>
                  <a:cubicBezTo>
                    <a:pt x="486843" y="335030"/>
                    <a:pt x="486843" y="335030"/>
                    <a:pt x="486843" y="335030"/>
                  </a:cubicBezTo>
                  <a:cubicBezTo>
                    <a:pt x="486843" y="334415"/>
                    <a:pt x="486843" y="334415"/>
                    <a:pt x="486843" y="334415"/>
                  </a:cubicBezTo>
                  <a:cubicBezTo>
                    <a:pt x="486233" y="334415"/>
                    <a:pt x="486233" y="334415"/>
                    <a:pt x="486233" y="334415"/>
                  </a:cubicBezTo>
                  <a:cubicBezTo>
                    <a:pt x="486233" y="333801"/>
                    <a:pt x="486233" y="333801"/>
                    <a:pt x="486233" y="333801"/>
                  </a:cubicBezTo>
                  <a:cubicBezTo>
                    <a:pt x="485623" y="333801"/>
                    <a:pt x="485623" y="333801"/>
                    <a:pt x="485623" y="333801"/>
                  </a:cubicBezTo>
                  <a:cubicBezTo>
                    <a:pt x="485623" y="331957"/>
                    <a:pt x="485623" y="332572"/>
                    <a:pt x="485623" y="331957"/>
                  </a:cubicBezTo>
                  <a:cubicBezTo>
                    <a:pt x="483182" y="331957"/>
                    <a:pt x="482572" y="331957"/>
                    <a:pt x="481962" y="331957"/>
                  </a:cubicBezTo>
                  <a:cubicBezTo>
                    <a:pt x="481962" y="331343"/>
                    <a:pt x="481962" y="331343"/>
                    <a:pt x="481962" y="331343"/>
                  </a:cubicBezTo>
                  <a:cubicBezTo>
                    <a:pt x="480742" y="331343"/>
                    <a:pt x="480742" y="331343"/>
                    <a:pt x="480742" y="331343"/>
                  </a:cubicBezTo>
                  <a:cubicBezTo>
                    <a:pt x="480742" y="331957"/>
                    <a:pt x="480742" y="331957"/>
                    <a:pt x="480742" y="331957"/>
                  </a:cubicBezTo>
                  <a:cubicBezTo>
                    <a:pt x="480132" y="331957"/>
                    <a:pt x="480132" y="331957"/>
                    <a:pt x="480132" y="331957"/>
                  </a:cubicBezTo>
                  <a:cubicBezTo>
                    <a:pt x="480132" y="333186"/>
                    <a:pt x="480132" y="333186"/>
                    <a:pt x="480132" y="333186"/>
                  </a:cubicBezTo>
                  <a:cubicBezTo>
                    <a:pt x="480742" y="333186"/>
                    <a:pt x="480742" y="333186"/>
                    <a:pt x="480742" y="333186"/>
                  </a:cubicBezTo>
                  <a:cubicBezTo>
                    <a:pt x="480742" y="333801"/>
                    <a:pt x="480742" y="333801"/>
                    <a:pt x="480742" y="333801"/>
                  </a:cubicBezTo>
                  <a:cubicBezTo>
                    <a:pt x="481962" y="333801"/>
                    <a:pt x="481962" y="333801"/>
                    <a:pt x="481962" y="333801"/>
                  </a:cubicBezTo>
                  <a:cubicBezTo>
                    <a:pt x="481962" y="334415"/>
                    <a:pt x="481962" y="334415"/>
                    <a:pt x="481962" y="334415"/>
                  </a:cubicBezTo>
                  <a:cubicBezTo>
                    <a:pt x="480742" y="334415"/>
                    <a:pt x="480742" y="334415"/>
                    <a:pt x="480742" y="334415"/>
                  </a:cubicBezTo>
                  <a:cubicBezTo>
                    <a:pt x="480742" y="335030"/>
                    <a:pt x="480742" y="335030"/>
                    <a:pt x="480742" y="335030"/>
                  </a:cubicBezTo>
                  <a:cubicBezTo>
                    <a:pt x="480132" y="335030"/>
                    <a:pt x="480132" y="335030"/>
                    <a:pt x="480132" y="335030"/>
                  </a:cubicBezTo>
                  <a:cubicBezTo>
                    <a:pt x="481962" y="336873"/>
                    <a:pt x="481352" y="337487"/>
                    <a:pt x="481962" y="338102"/>
                  </a:cubicBezTo>
                  <a:cubicBezTo>
                    <a:pt x="482572" y="338102"/>
                    <a:pt x="482572" y="338102"/>
                    <a:pt x="482572" y="338102"/>
                  </a:cubicBezTo>
                  <a:cubicBezTo>
                    <a:pt x="482572" y="339945"/>
                    <a:pt x="482572" y="339331"/>
                    <a:pt x="482572" y="339331"/>
                  </a:cubicBezTo>
                  <a:cubicBezTo>
                    <a:pt x="480742" y="339331"/>
                    <a:pt x="481352" y="339331"/>
                    <a:pt x="480742" y="339331"/>
                  </a:cubicBezTo>
                  <a:cubicBezTo>
                    <a:pt x="480742" y="338716"/>
                    <a:pt x="480742" y="338716"/>
                    <a:pt x="480742" y="338716"/>
                  </a:cubicBezTo>
                  <a:cubicBezTo>
                    <a:pt x="480132" y="338716"/>
                    <a:pt x="480132" y="338716"/>
                    <a:pt x="480132" y="338716"/>
                  </a:cubicBezTo>
                  <a:cubicBezTo>
                    <a:pt x="480132" y="339331"/>
                    <a:pt x="480132" y="339331"/>
                    <a:pt x="480132" y="339331"/>
                  </a:cubicBezTo>
                  <a:cubicBezTo>
                    <a:pt x="480742" y="339331"/>
                    <a:pt x="480742" y="339331"/>
                    <a:pt x="480742" y="339331"/>
                  </a:cubicBezTo>
                  <a:cubicBezTo>
                    <a:pt x="480742" y="339945"/>
                    <a:pt x="480742" y="339945"/>
                    <a:pt x="480742" y="339945"/>
                  </a:cubicBezTo>
                  <a:cubicBezTo>
                    <a:pt x="481962" y="339945"/>
                    <a:pt x="481962" y="339945"/>
                    <a:pt x="481962" y="339945"/>
                  </a:cubicBezTo>
                  <a:cubicBezTo>
                    <a:pt x="481962" y="341174"/>
                    <a:pt x="481962" y="341174"/>
                    <a:pt x="481962" y="341174"/>
                  </a:cubicBezTo>
                  <a:cubicBezTo>
                    <a:pt x="480132" y="341174"/>
                    <a:pt x="480742" y="341174"/>
                    <a:pt x="480132" y="341174"/>
                  </a:cubicBezTo>
                  <a:cubicBezTo>
                    <a:pt x="480132" y="341789"/>
                    <a:pt x="480132" y="341789"/>
                    <a:pt x="480132" y="341789"/>
                  </a:cubicBezTo>
                  <a:cubicBezTo>
                    <a:pt x="479522" y="341789"/>
                    <a:pt x="479522" y="341789"/>
                    <a:pt x="479522" y="341789"/>
                  </a:cubicBezTo>
                  <a:cubicBezTo>
                    <a:pt x="479522" y="342403"/>
                    <a:pt x="479522" y="342403"/>
                    <a:pt x="479522" y="342403"/>
                  </a:cubicBezTo>
                  <a:cubicBezTo>
                    <a:pt x="481352" y="342403"/>
                    <a:pt x="480742" y="342403"/>
                    <a:pt x="480742" y="342403"/>
                  </a:cubicBezTo>
                  <a:cubicBezTo>
                    <a:pt x="480742" y="343017"/>
                    <a:pt x="480742" y="343017"/>
                    <a:pt x="480742" y="343017"/>
                  </a:cubicBezTo>
                  <a:cubicBezTo>
                    <a:pt x="481962" y="343017"/>
                    <a:pt x="481962" y="343017"/>
                    <a:pt x="481962" y="343017"/>
                  </a:cubicBezTo>
                  <a:cubicBezTo>
                    <a:pt x="481962" y="343632"/>
                    <a:pt x="481962" y="343632"/>
                    <a:pt x="481962" y="343632"/>
                  </a:cubicBezTo>
                  <a:cubicBezTo>
                    <a:pt x="482572" y="343632"/>
                    <a:pt x="482572" y="343632"/>
                    <a:pt x="482572" y="343632"/>
                  </a:cubicBezTo>
                  <a:cubicBezTo>
                    <a:pt x="482572" y="345475"/>
                    <a:pt x="482572" y="344861"/>
                    <a:pt x="482572" y="345475"/>
                  </a:cubicBezTo>
                  <a:cubicBezTo>
                    <a:pt x="483182" y="345475"/>
                    <a:pt x="483182" y="345475"/>
                    <a:pt x="483182" y="345475"/>
                  </a:cubicBezTo>
                  <a:cubicBezTo>
                    <a:pt x="483182" y="346090"/>
                    <a:pt x="483182" y="346090"/>
                    <a:pt x="483182" y="346090"/>
                  </a:cubicBezTo>
                  <a:cubicBezTo>
                    <a:pt x="482572" y="346090"/>
                    <a:pt x="482572" y="346090"/>
                    <a:pt x="482572" y="346090"/>
                  </a:cubicBezTo>
                  <a:cubicBezTo>
                    <a:pt x="482572" y="346704"/>
                    <a:pt x="482572" y="346704"/>
                    <a:pt x="482572" y="346704"/>
                  </a:cubicBezTo>
                  <a:cubicBezTo>
                    <a:pt x="481962" y="346704"/>
                    <a:pt x="481962" y="346704"/>
                    <a:pt x="481962" y="346704"/>
                  </a:cubicBezTo>
                  <a:cubicBezTo>
                    <a:pt x="481962" y="348547"/>
                    <a:pt x="481962" y="348547"/>
                    <a:pt x="481962" y="349162"/>
                  </a:cubicBezTo>
                  <a:cubicBezTo>
                    <a:pt x="483182" y="349162"/>
                    <a:pt x="483182" y="349162"/>
                    <a:pt x="483182" y="349162"/>
                  </a:cubicBezTo>
                  <a:cubicBezTo>
                    <a:pt x="483182" y="349776"/>
                    <a:pt x="483182" y="349776"/>
                    <a:pt x="483182" y="349776"/>
                  </a:cubicBezTo>
                  <a:cubicBezTo>
                    <a:pt x="483792" y="349776"/>
                    <a:pt x="483792" y="349776"/>
                    <a:pt x="483792" y="349776"/>
                  </a:cubicBezTo>
                  <a:cubicBezTo>
                    <a:pt x="483792" y="350391"/>
                    <a:pt x="483792" y="350391"/>
                    <a:pt x="483792" y="350391"/>
                  </a:cubicBezTo>
                  <a:cubicBezTo>
                    <a:pt x="484403" y="350391"/>
                    <a:pt x="484403" y="350391"/>
                    <a:pt x="484403" y="350391"/>
                  </a:cubicBezTo>
                  <a:cubicBezTo>
                    <a:pt x="484403" y="351005"/>
                    <a:pt x="484403" y="351005"/>
                    <a:pt x="484403" y="351005"/>
                  </a:cubicBezTo>
                  <a:cubicBezTo>
                    <a:pt x="483792" y="351005"/>
                    <a:pt x="483792" y="351005"/>
                    <a:pt x="483792" y="351005"/>
                  </a:cubicBezTo>
                  <a:cubicBezTo>
                    <a:pt x="483792" y="351620"/>
                    <a:pt x="483792" y="351620"/>
                    <a:pt x="483792" y="351620"/>
                  </a:cubicBezTo>
                  <a:cubicBezTo>
                    <a:pt x="484403" y="351620"/>
                    <a:pt x="484403" y="351620"/>
                    <a:pt x="484403" y="351620"/>
                  </a:cubicBezTo>
                  <a:cubicBezTo>
                    <a:pt x="484403" y="352849"/>
                    <a:pt x="484403" y="352849"/>
                    <a:pt x="484403" y="352849"/>
                  </a:cubicBezTo>
                  <a:cubicBezTo>
                    <a:pt x="485623" y="352849"/>
                    <a:pt x="485623" y="352849"/>
                    <a:pt x="485623" y="352849"/>
                  </a:cubicBezTo>
                  <a:cubicBezTo>
                    <a:pt x="485623" y="353463"/>
                    <a:pt x="485623" y="353463"/>
                    <a:pt x="485623" y="353463"/>
                  </a:cubicBezTo>
                  <a:cubicBezTo>
                    <a:pt x="483792" y="353463"/>
                    <a:pt x="483792" y="353463"/>
                    <a:pt x="483792" y="353463"/>
                  </a:cubicBezTo>
                  <a:cubicBezTo>
                    <a:pt x="483792" y="354692"/>
                    <a:pt x="483792" y="354692"/>
                    <a:pt x="483792" y="354692"/>
                  </a:cubicBezTo>
                  <a:cubicBezTo>
                    <a:pt x="482572" y="353463"/>
                    <a:pt x="483792" y="352849"/>
                    <a:pt x="483182" y="352849"/>
                  </a:cubicBezTo>
                  <a:cubicBezTo>
                    <a:pt x="481352" y="352234"/>
                    <a:pt x="481352" y="351620"/>
                    <a:pt x="480742" y="351620"/>
                  </a:cubicBezTo>
                  <a:cubicBezTo>
                    <a:pt x="480742" y="351005"/>
                    <a:pt x="480742" y="351005"/>
                    <a:pt x="480742" y="351005"/>
                  </a:cubicBezTo>
                  <a:cubicBezTo>
                    <a:pt x="481962" y="351005"/>
                    <a:pt x="481962" y="351005"/>
                    <a:pt x="481962" y="351005"/>
                  </a:cubicBezTo>
                  <a:cubicBezTo>
                    <a:pt x="481962" y="350391"/>
                    <a:pt x="481962" y="350391"/>
                    <a:pt x="481962" y="350391"/>
                  </a:cubicBezTo>
                  <a:cubicBezTo>
                    <a:pt x="480742" y="350391"/>
                    <a:pt x="480742" y="350391"/>
                    <a:pt x="480742" y="350391"/>
                  </a:cubicBezTo>
                  <a:cubicBezTo>
                    <a:pt x="480742" y="349776"/>
                    <a:pt x="480742" y="349776"/>
                    <a:pt x="480742" y="349776"/>
                  </a:cubicBezTo>
                  <a:cubicBezTo>
                    <a:pt x="480132" y="349776"/>
                    <a:pt x="480132" y="349776"/>
                    <a:pt x="480132" y="349776"/>
                  </a:cubicBezTo>
                  <a:cubicBezTo>
                    <a:pt x="480132" y="351005"/>
                    <a:pt x="480132" y="351620"/>
                    <a:pt x="480132" y="351620"/>
                  </a:cubicBezTo>
                  <a:cubicBezTo>
                    <a:pt x="479522" y="351620"/>
                    <a:pt x="479522" y="351620"/>
                    <a:pt x="479522" y="351620"/>
                  </a:cubicBezTo>
                  <a:cubicBezTo>
                    <a:pt x="480742" y="352849"/>
                    <a:pt x="480132" y="352849"/>
                    <a:pt x="480132" y="353463"/>
                  </a:cubicBezTo>
                  <a:cubicBezTo>
                    <a:pt x="478302" y="353463"/>
                    <a:pt x="478912" y="353463"/>
                    <a:pt x="478912" y="353463"/>
                  </a:cubicBezTo>
                  <a:cubicBezTo>
                    <a:pt x="479522" y="355306"/>
                    <a:pt x="479522" y="355306"/>
                    <a:pt x="479522" y="355921"/>
                  </a:cubicBezTo>
                  <a:cubicBezTo>
                    <a:pt x="481962" y="356535"/>
                    <a:pt x="480742" y="357764"/>
                    <a:pt x="480742" y="357764"/>
                  </a:cubicBezTo>
                  <a:cubicBezTo>
                    <a:pt x="480132" y="357764"/>
                    <a:pt x="480132" y="357764"/>
                    <a:pt x="480132" y="357764"/>
                  </a:cubicBezTo>
                  <a:cubicBezTo>
                    <a:pt x="480132" y="359608"/>
                    <a:pt x="480132" y="358993"/>
                    <a:pt x="480132" y="358993"/>
                  </a:cubicBezTo>
                  <a:lnTo>
                    <a:pt x="478912" y="358993"/>
                  </a:lnTo>
                  <a:lnTo>
                    <a:pt x="478302" y="358993"/>
                  </a:lnTo>
                  <a:cubicBezTo>
                    <a:pt x="478302" y="359608"/>
                    <a:pt x="478302" y="359608"/>
                    <a:pt x="478302" y="359608"/>
                  </a:cubicBezTo>
                  <a:cubicBezTo>
                    <a:pt x="478912" y="358993"/>
                    <a:pt x="478912" y="358993"/>
                    <a:pt x="478912" y="358993"/>
                  </a:cubicBezTo>
                  <a:cubicBezTo>
                    <a:pt x="478912" y="359608"/>
                    <a:pt x="478912" y="359608"/>
                    <a:pt x="478912" y="359608"/>
                  </a:cubicBezTo>
                  <a:cubicBezTo>
                    <a:pt x="480132" y="359608"/>
                    <a:pt x="480742" y="359608"/>
                    <a:pt x="480742" y="359608"/>
                  </a:cubicBezTo>
                  <a:cubicBezTo>
                    <a:pt x="480742" y="358379"/>
                    <a:pt x="480742" y="358379"/>
                    <a:pt x="480742" y="358379"/>
                  </a:cubicBezTo>
                  <a:cubicBezTo>
                    <a:pt x="482572" y="358379"/>
                    <a:pt x="482572" y="358379"/>
                    <a:pt x="482572" y="358379"/>
                  </a:cubicBezTo>
                  <a:cubicBezTo>
                    <a:pt x="482572" y="356535"/>
                    <a:pt x="482572" y="357150"/>
                    <a:pt x="482572" y="357150"/>
                  </a:cubicBezTo>
                  <a:cubicBezTo>
                    <a:pt x="480742" y="357150"/>
                    <a:pt x="481352" y="357150"/>
                    <a:pt x="480742" y="357150"/>
                  </a:cubicBezTo>
                  <a:cubicBezTo>
                    <a:pt x="480742" y="355921"/>
                    <a:pt x="480742" y="355921"/>
                    <a:pt x="480742" y="355921"/>
                  </a:cubicBezTo>
                  <a:cubicBezTo>
                    <a:pt x="480132" y="355921"/>
                    <a:pt x="480132" y="355921"/>
                    <a:pt x="480132" y="355921"/>
                  </a:cubicBezTo>
                  <a:cubicBezTo>
                    <a:pt x="480132" y="354692"/>
                    <a:pt x="480132" y="353463"/>
                    <a:pt x="480132" y="353463"/>
                  </a:cubicBezTo>
                  <a:cubicBezTo>
                    <a:pt x="480742" y="353463"/>
                    <a:pt x="480742" y="353463"/>
                    <a:pt x="480742" y="353463"/>
                  </a:cubicBezTo>
                  <a:cubicBezTo>
                    <a:pt x="480742" y="354078"/>
                    <a:pt x="480742" y="354078"/>
                    <a:pt x="480742" y="354078"/>
                  </a:cubicBezTo>
                  <a:cubicBezTo>
                    <a:pt x="481962" y="354078"/>
                    <a:pt x="481962" y="354078"/>
                    <a:pt x="481962" y="354078"/>
                  </a:cubicBezTo>
                  <a:cubicBezTo>
                    <a:pt x="481962" y="353463"/>
                    <a:pt x="481962" y="353463"/>
                    <a:pt x="481962" y="353463"/>
                  </a:cubicBezTo>
                  <a:cubicBezTo>
                    <a:pt x="482572" y="353463"/>
                    <a:pt x="482572" y="353463"/>
                    <a:pt x="482572" y="353463"/>
                  </a:cubicBezTo>
                  <a:cubicBezTo>
                    <a:pt x="482572" y="354692"/>
                    <a:pt x="482572" y="354692"/>
                    <a:pt x="482572" y="354692"/>
                  </a:cubicBezTo>
                  <a:cubicBezTo>
                    <a:pt x="483182" y="354692"/>
                    <a:pt x="483182" y="354692"/>
                    <a:pt x="483182" y="354692"/>
                  </a:cubicBezTo>
                  <a:cubicBezTo>
                    <a:pt x="483182" y="355306"/>
                    <a:pt x="483182" y="355306"/>
                    <a:pt x="483182" y="355306"/>
                  </a:cubicBezTo>
                  <a:cubicBezTo>
                    <a:pt x="482572" y="355306"/>
                    <a:pt x="482572" y="355306"/>
                    <a:pt x="482572" y="355306"/>
                  </a:cubicBezTo>
                  <a:cubicBezTo>
                    <a:pt x="482572" y="355921"/>
                    <a:pt x="482572" y="355921"/>
                    <a:pt x="482572" y="355921"/>
                  </a:cubicBezTo>
                  <a:cubicBezTo>
                    <a:pt x="484403" y="355921"/>
                    <a:pt x="483792" y="355921"/>
                    <a:pt x="483792" y="355921"/>
                  </a:cubicBezTo>
                  <a:cubicBezTo>
                    <a:pt x="483792" y="355306"/>
                    <a:pt x="483792" y="355306"/>
                    <a:pt x="483792" y="355306"/>
                  </a:cubicBezTo>
                  <a:cubicBezTo>
                    <a:pt x="485013" y="356535"/>
                    <a:pt x="485013" y="355921"/>
                    <a:pt x="485623" y="355921"/>
                  </a:cubicBezTo>
                  <a:cubicBezTo>
                    <a:pt x="485623" y="357150"/>
                    <a:pt x="485623" y="357150"/>
                    <a:pt x="485623" y="357150"/>
                  </a:cubicBezTo>
                  <a:cubicBezTo>
                    <a:pt x="486233" y="357150"/>
                    <a:pt x="486233" y="357150"/>
                    <a:pt x="486233" y="357150"/>
                  </a:cubicBezTo>
                  <a:cubicBezTo>
                    <a:pt x="486233" y="357764"/>
                    <a:pt x="486233" y="357764"/>
                    <a:pt x="486233" y="357764"/>
                  </a:cubicBezTo>
                  <a:cubicBezTo>
                    <a:pt x="486843" y="357764"/>
                    <a:pt x="486843" y="357764"/>
                    <a:pt x="486843" y="357764"/>
                  </a:cubicBezTo>
                  <a:cubicBezTo>
                    <a:pt x="486843" y="358379"/>
                    <a:pt x="486843" y="358379"/>
                    <a:pt x="486843" y="358379"/>
                  </a:cubicBezTo>
                  <a:cubicBezTo>
                    <a:pt x="485013" y="358379"/>
                    <a:pt x="485013" y="358379"/>
                    <a:pt x="484403" y="358379"/>
                  </a:cubicBezTo>
                  <a:cubicBezTo>
                    <a:pt x="484403" y="360222"/>
                    <a:pt x="484403" y="359608"/>
                    <a:pt x="484403" y="359608"/>
                  </a:cubicBezTo>
                  <a:cubicBezTo>
                    <a:pt x="483792" y="359608"/>
                    <a:pt x="483792" y="359608"/>
                    <a:pt x="483792" y="359608"/>
                  </a:cubicBezTo>
                  <a:cubicBezTo>
                    <a:pt x="483792" y="360836"/>
                    <a:pt x="483792" y="360836"/>
                    <a:pt x="483792" y="360836"/>
                  </a:cubicBezTo>
                  <a:cubicBezTo>
                    <a:pt x="483182" y="360836"/>
                    <a:pt x="483182" y="360836"/>
                    <a:pt x="483182" y="360836"/>
                  </a:cubicBezTo>
                  <a:cubicBezTo>
                    <a:pt x="483182" y="361451"/>
                    <a:pt x="483182" y="361451"/>
                    <a:pt x="483182" y="361451"/>
                  </a:cubicBezTo>
                  <a:cubicBezTo>
                    <a:pt x="485623" y="361451"/>
                    <a:pt x="486233" y="362680"/>
                    <a:pt x="486843" y="362065"/>
                  </a:cubicBezTo>
                  <a:cubicBezTo>
                    <a:pt x="486843" y="362680"/>
                    <a:pt x="486843" y="362680"/>
                    <a:pt x="486843" y="362680"/>
                  </a:cubicBezTo>
                  <a:cubicBezTo>
                    <a:pt x="487453" y="362680"/>
                    <a:pt x="487453" y="362680"/>
                    <a:pt x="487453" y="362680"/>
                  </a:cubicBezTo>
                  <a:cubicBezTo>
                    <a:pt x="487453" y="364523"/>
                    <a:pt x="487453" y="363909"/>
                    <a:pt x="487453" y="364523"/>
                  </a:cubicBezTo>
                  <a:cubicBezTo>
                    <a:pt x="488063" y="364523"/>
                    <a:pt x="488063" y="364523"/>
                    <a:pt x="488063" y="364523"/>
                  </a:cubicBezTo>
                  <a:cubicBezTo>
                    <a:pt x="488063" y="365752"/>
                    <a:pt x="488063" y="366366"/>
                    <a:pt x="488063" y="366366"/>
                  </a:cubicBezTo>
                  <a:cubicBezTo>
                    <a:pt x="486843" y="366366"/>
                    <a:pt x="486843" y="366366"/>
                    <a:pt x="486843" y="366366"/>
                  </a:cubicBezTo>
                  <a:cubicBezTo>
                    <a:pt x="486843" y="365752"/>
                    <a:pt x="486843" y="365752"/>
                    <a:pt x="486843" y="365752"/>
                  </a:cubicBezTo>
                  <a:cubicBezTo>
                    <a:pt x="485013" y="365138"/>
                    <a:pt x="484403" y="364523"/>
                    <a:pt x="483792" y="365138"/>
                  </a:cubicBezTo>
                  <a:cubicBezTo>
                    <a:pt x="483792" y="365752"/>
                    <a:pt x="483792" y="365752"/>
                    <a:pt x="483792" y="365752"/>
                  </a:cubicBezTo>
                  <a:cubicBezTo>
                    <a:pt x="483182" y="365138"/>
                    <a:pt x="483182" y="365138"/>
                    <a:pt x="483182" y="365138"/>
                  </a:cubicBezTo>
                  <a:cubicBezTo>
                    <a:pt x="483182" y="365752"/>
                    <a:pt x="483182" y="365752"/>
                    <a:pt x="483182" y="365752"/>
                  </a:cubicBezTo>
                  <a:cubicBezTo>
                    <a:pt x="483792" y="365752"/>
                    <a:pt x="483792" y="365752"/>
                    <a:pt x="483792" y="365752"/>
                  </a:cubicBezTo>
                  <a:cubicBezTo>
                    <a:pt x="483792" y="366366"/>
                    <a:pt x="483792" y="366366"/>
                    <a:pt x="483792" y="366366"/>
                  </a:cubicBezTo>
                  <a:cubicBezTo>
                    <a:pt x="484403" y="366366"/>
                    <a:pt x="484403" y="366366"/>
                    <a:pt x="484403" y="366366"/>
                  </a:cubicBezTo>
                  <a:cubicBezTo>
                    <a:pt x="484403" y="366981"/>
                    <a:pt x="484403" y="366981"/>
                    <a:pt x="484403" y="366981"/>
                  </a:cubicBezTo>
                  <a:cubicBezTo>
                    <a:pt x="483182" y="366981"/>
                    <a:pt x="483182" y="366981"/>
                    <a:pt x="483182" y="366981"/>
                  </a:cubicBezTo>
                  <a:cubicBezTo>
                    <a:pt x="483182" y="366366"/>
                    <a:pt x="483182" y="366366"/>
                    <a:pt x="483182" y="366366"/>
                  </a:cubicBezTo>
                  <a:cubicBezTo>
                    <a:pt x="482572" y="366366"/>
                    <a:pt x="482572" y="366366"/>
                    <a:pt x="482572" y="366366"/>
                  </a:cubicBezTo>
                  <a:cubicBezTo>
                    <a:pt x="482572" y="366981"/>
                    <a:pt x="482572" y="366981"/>
                    <a:pt x="482572" y="366981"/>
                  </a:cubicBezTo>
                  <a:cubicBezTo>
                    <a:pt x="480742" y="366981"/>
                    <a:pt x="481352" y="366981"/>
                    <a:pt x="480742" y="366981"/>
                  </a:cubicBezTo>
                  <a:cubicBezTo>
                    <a:pt x="480742" y="366366"/>
                    <a:pt x="480742" y="366366"/>
                    <a:pt x="480742" y="366366"/>
                  </a:cubicBezTo>
                  <a:cubicBezTo>
                    <a:pt x="479522" y="366366"/>
                    <a:pt x="479522" y="366366"/>
                    <a:pt x="479522" y="366366"/>
                  </a:cubicBezTo>
                  <a:cubicBezTo>
                    <a:pt x="479522" y="365752"/>
                    <a:pt x="479522" y="365752"/>
                    <a:pt x="479522" y="365752"/>
                  </a:cubicBezTo>
                  <a:cubicBezTo>
                    <a:pt x="478912" y="365752"/>
                    <a:pt x="478912" y="365752"/>
                    <a:pt x="478912" y="365752"/>
                  </a:cubicBezTo>
                  <a:cubicBezTo>
                    <a:pt x="478912" y="365138"/>
                    <a:pt x="478912" y="365138"/>
                    <a:pt x="478912" y="365138"/>
                  </a:cubicBezTo>
                  <a:cubicBezTo>
                    <a:pt x="478302" y="365138"/>
                    <a:pt x="478302" y="365138"/>
                    <a:pt x="478302" y="365138"/>
                  </a:cubicBezTo>
                  <a:cubicBezTo>
                    <a:pt x="478302" y="364523"/>
                    <a:pt x="478302" y="364523"/>
                    <a:pt x="478302" y="364523"/>
                  </a:cubicBezTo>
                  <a:cubicBezTo>
                    <a:pt x="476471" y="364523"/>
                    <a:pt x="475861" y="364523"/>
                    <a:pt x="475861" y="364523"/>
                  </a:cubicBezTo>
                  <a:cubicBezTo>
                    <a:pt x="475861" y="363294"/>
                    <a:pt x="475861" y="363294"/>
                    <a:pt x="475861" y="363294"/>
                  </a:cubicBezTo>
                  <a:cubicBezTo>
                    <a:pt x="476471" y="363294"/>
                    <a:pt x="476471" y="363294"/>
                    <a:pt x="476471" y="363294"/>
                  </a:cubicBezTo>
                  <a:cubicBezTo>
                    <a:pt x="476471" y="362680"/>
                    <a:pt x="476471" y="362680"/>
                    <a:pt x="476471" y="362680"/>
                  </a:cubicBezTo>
                  <a:cubicBezTo>
                    <a:pt x="475251" y="362680"/>
                    <a:pt x="475251" y="362680"/>
                    <a:pt x="475251" y="362680"/>
                  </a:cubicBezTo>
                  <a:cubicBezTo>
                    <a:pt x="475251" y="362065"/>
                    <a:pt x="475251" y="362065"/>
                    <a:pt x="475251" y="362065"/>
                  </a:cubicBezTo>
                  <a:cubicBezTo>
                    <a:pt x="474641" y="362065"/>
                    <a:pt x="474641" y="362065"/>
                    <a:pt x="474641" y="362065"/>
                  </a:cubicBezTo>
                  <a:cubicBezTo>
                    <a:pt x="474641" y="361451"/>
                    <a:pt x="474641" y="361451"/>
                    <a:pt x="474641" y="361451"/>
                  </a:cubicBezTo>
                  <a:cubicBezTo>
                    <a:pt x="472811" y="361451"/>
                    <a:pt x="473421" y="361451"/>
                    <a:pt x="472811" y="361451"/>
                  </a:cubicBezTo>
                  <a:cubicBezTo>
                    <a:pt x="472811" y="360836"/>
                    <a:pt x="472811" y="360836"/>
                    <a:pt x="472811" y="360836"/>
                  </a:cubicBezTo>
                  <a:cubicBezTo>
                    <a:pt x="472201" y="360836"/>
                    <a:pt x="472201" y="360836"/>
                    <a:pt x="472201" y="360836"/>
                  </a:cubicBezTo>
                  <a:cubicBezTo>
                    <a:pt x="472201" y="362065"/>
                    <a:pt x="472201" y="362065"/>
                    <a:pt x="472201" y="362065"/>
                  </a:cubicBezTo>
                  <a:cubicBezTo>
                    <a:pt x="472811" y="362065"/>
                    <a:pt x="472811" y="362065"/>
                    <a:pt x="472811" y="362065"/>
                  </a:cubicBezTo>
                  <a:cubicBezTo>
                    <a:pt x="472811" y="362680"/>
                    <a:pt x="472811" y="362680"/>
                    <a:pt x="472811" y="362680"/>
                  </a:cubicBezTo>
                  <a:cubicBezTo>
                    <a:pt x="474031" y="362680"/>
                    <a:pt x="474031" y="362680"/>
                    <a:pt x="474031" y="362680"/>
                  </a:cubicBezTo>
                  <a:cubicBezTo>
                    <a:pt x="474031" y="363294"/>
                    <a:pt x="474031" y="363294"/>
                    <a:pt x="474031" y="363294"/>
                  </a:cubicBezTo>
                  <a:cubicBezTo>
                    <a:pt x="472811" y="363294"/>
                    <a:pt x="472811" y="363294"/>
                    <a:pt x="472811" y="363294"/>
                  </a:cubicBezTo>
                  <a:cubicBezTo>
                    <a:pt x="472811" y="364523"/>
                    <a:pt x="472811" y="364523"/>
                    <a:pt x="472811" y="364523"/>
                  </a:cubicBezTo>
                  <a:cubicBezTo>
                    <a:pt x="472201" y="364523"/>
                    <a:pt x="472201" y="364523"/>
                    <a:pt x="472201" y="364523"/>
                  </a:cubicBezTo>
                  <a:cubicBezTo>
                    <a:pt x="472811" y="365138"/>
                    <a:pt x="472811" y="365138"/>
                    <a:pt x="472811" y="365138"/>
                  </a:cubicBezTo>
                  <a:cubicBezTo>
                    <a:pt x="472811" y="364523"/>
                    <a:pt x="472811" y="364523"/>
                    <a:pt x="472811" y="364523"/>
                  </a:cubicBezTo>
                  <a:cubicBezTo>
                    <a:pt x="474641" y="364523"/>
                    <a:pt x="475251" y="364523"/>
                    <a:pt x="475251" y="364523"/>
                  </a:cubicBezTo>
                  <a:cubicBezTo>
                    <a:pt x="475251" y="365138"/>
                    <a:pt x="475251" y="365138"/>
                    <a:pt x="475251" y="365138"/>
                  </a:cubicBezTo>
                  <a:cubicBezTo>
                    <a:pt x="475861" y="365138"/>
                    <a:pt x="475861" y="365138"/>
                    <a:pt x="475861" y="365138"/>
                  </a:cubicBezTo>
                  <a:cubicBezTo>
                    <a:pt x="475861" y="365752"/>
                    <a:pt x="475861" y="365752"/>
                    <a:pt x="475861" y="365752"/>
                  </a:cubicBezTo>
                  <a:cubicBezTo>
                    <a:pt x="476471" y="365752"/>
                    <a:pt x="476471" y="365752"/>
                    <a:pt x="476471" y="365752"/>
                  </a:cubicBezTo>
                  <a:cubicBezTo>
                    <a:pt x="476471" y="367595"/>
                    <a:pt x="476471" y="366981"/>
                    <a:pt x="476471" y="366981"/>
                  </a:cubicBezTo>
                  <a:cubicBezTo>
                    <a:pt x="477082" y="366981"/>
                    <a:pt x="477082" y="366981"/>
                    <a:pt x="477082" y="366981"/>
                  </a:cubicBezTo>
                  <a:cubicBezTo>
                    <a:pt x="477082" y="367595"/>
                    <a:pt x="477082" y="367595"/>
                    <a:pt x="477082" y="367595"/>
                  </a:cubicBezTo>
                  <a:cubicBezTo>
                    <a:pt x="478912" y="367595"/>
                    <a:pt x="478912" y="367595"/>
                    <a:pt x="478912" y="367595"/>
                  </a:cubicBezTo>
                  <a:cubicBezTo>
                    <a:pt x="478912" y="368824"/>
                    <a:pt x="478912" y="368824"/>
                    <a:pt x="478912" y="368824"/>
                  </a:cubicBezTo>
                  <a:cubicBezTo>
                    <a:pt x="478302" y="368824"/>
                    <a:pt x="478302" y="368824"/>
                    <a:pt x="478302" y="368824"/>
                  </a:cubicBezTo>
                  <a:cubicBezTo>
                    <a:pt x="478302" y="370668"/>
                    <a:pt x="478302" y="371282"/>
                    <a:pt x="478302" y="371282"/>
                  </a:cubicBezTo>
                  <a:cubicBezTo>
                    <a:pt x="476471" y="371282"/>
                    <a:pt x="477082" y="371282"/>
                    <a:pt x="476471" y="371282"/>
                  </a:cubicBezTo>
                  <a:cubicBezTo>
                    <a:pt x="476471" y="370668"/>
                    <a:pt x="476471" y="370668"/>
                    <a:pt x="476471" y="370668"/>
                  </a:cubicBezTo>
                  <a:cubicBezTo>
                    <a:pt x="475861" y="370668"/>
                    <a:pt x="475861" y="370668"/>
                    <a:pt x="475861" y="370668"/>
                  </a:cubicBezTo>
                  <a:cubicBezTo>
                    <a:pt x="475861" y="370053"/>
                    <a:pt x="475861" y="370053"/>
                    <a:pt x="475861" y="370053"/>
                  </a:cubicBezTo>
                  <a:cubicBezTo>
                    <a:pt x="474031" y="370053"/>
                    <a:pt x="474641" y="370053"/>
                    <a:pt x="474641" y="370053"/>
                  </a:cubicBezTo>
                  <a:cubicBezTo>
                    <a:pt x="474641" y="371896"/>
                    <a:pt x="474641" y="372511"/>
                    <a:pt x="474641" y="373125"/>
                  </a:cubicBezTo>
                  <a:cubicBezTo>
                    <a:pt x="474031" y="373125"/>
                    <a:pt x="474031" y="373125"/>
                    <a:pt x="474031" y="373125"/>
                  </a:cubicBezTo>
                  <a:cubicBezTo>
                    <a:pt x="474031" y="371282"/>
                    <a:pt x="474031" y="371896"/>
                    <a:pt x="474031" y="371282"/>
                  </a:cubicBezTo>
                  <a:cubicBezTo>
                    <a:pt x="472201" y="371282"/>
                    <a:pt x="472201" y="371282"/>
                    <a:pt x="472201" y="371282"/>
                  </a:cubicBezTo>
                  <a:cubicBezTo>
                    <a:pt x="472201" y="372511"/>
                    <a:pt x="472201" y="372511"/>
                    <a:pt x="472201" y="372511"/>
                  </a:cubicBezTo>
                  <a:cubicBezTo>
                    <a:pt x="471591" y="371282"/>
                    <a:pt x="471591" y="371282"/>
                    <a:pt x="471591" y="371282"/>
                  </a:cubicBezTo>
                  <a:cubicBezTo>
                    <a:pt x="471591" y="372511"/>
                    <a:pt x="471591" y="372511"/>
                    <a:pt x="471591" y="372511"/>
                  </a:cubicBezTo>
                  <a:cubicBezTo>
                    <a:pt x="470981" y="372511"/>
                    <a:pt x="470981" y="372511"/>
                    <a:pt x="470981" y="372511"/>
                  </a:cubicBezTo>
                  <a:cubicBezTo>
                    <a:pt x="470981" y="371282"/>
                    <a:pt x="470981" y="371282"/>
                    <a:pt x="470981" y="371282"/>
                  </a:cubicBezTo>
                  <a:cubicBezTo>
                    <a:pt x="470371" y="371282"/>
                    <a:pt x="470371" y="371282"/>
                    <a:pt x="470371" y="371282"/>
                  </a:cubicBezTo>
                  <a:cubicBezTo>
                    <a:pt x="470371" y="373125"/>
                    <a:pt x="470371" y="373740"/>
                    <a:pt x="470371" y="373740"/>
                  </a:cubicBezTo>
                  <a:cubicBezTo>
                    <a:pt x="468540" y="373740"/>
                    <a:pt x="469151" y="373740"/>
                    <a:pt x="468540" y="373740"/>
                  </a:cubicBezTo>
                  <a:cubicBezTo>
                    <a:pt x="468540" y="373125"/>
                    <a:pt x="468540" y="373125"/>
                    <a:pt x="468540" y="373125"/>
                  </a:cubicBezTo>
                  <a:cubicBezTo>
                    <a:pt x="469151" y="373125"/>
                    <a:pt x="469151" y="373125"/>
                    <a:pt x="469151" y="373125"/>
                  </a:cubicBezTo>
                  <a:cubicBezTo>
                    <a:pt x="469151" y="371282"/>
                    <a:pt x="469151" y="371896"/>
                    <a:pt x="469151" y="371282"/>
                  </a:cubicBezTo>
                  <a:cubicBezTo>
                    <a:pt x="467320" y="371282"/>
                    <a:pt x="466100" y="371282"/>
                    <a:pt x="466100" y="371282"/>
                  </a:cubicBezTo>
                  <a:cubicBezTo>
                    <a:pt x="466100" y="370668"/>
                    <a:pt x="466100" y="370668"/>
                    <a:pt x="466100" y="370668"/>
                  </a:cubicBezTo>
                  <a:cubicBezTo>
                    <a:pt x="464880" y="370668"/>
                    <a:pt x="464880" y="370668"/>
                    <a:pt x="464880" y="370668"/>
                  </a:cubicBezTo>
                  <a:cubicBezTo>
                    <a:pt x="464880" y="370053"/>
                    <a:pt x="464880" y="370053"/>
                    <a:pt x="464880" y="370053"/>
                  </a:cubicBezTo>
                  <a:cubicBezTo>
                    <a:pt x="464270" y="370053"/>
                    <a:pt x="464270" y="370053"/>
                    <a:pt x="464270" y="370053"/>
                  </a:cubicBezTo>
                  <a:cubicBezTo>
                    <a:pt x="464270" y="370668"/>
                    <a:pt x="464270" y="370668"/>
                    <a:pt x="464270" y="370668"/>
                  </a:cubicBezTo>
                  <a:cubicBezTo>
                    <a:pt x="464880" y="370668"/>
                    <a:pt x="464880" y="370668"/>
                    <a:pt x="464880" y="370668"/>
                  </a:cubicBezTo>
                  <a:cubicBezTo>
                    <a:pt x="464880" y="371282"/>
                    <a:pt x="464880" y="371282"/>
                    <a:pt x="464880" y="371282"/>
                  </a:cubicBezTo>
                  <a:cubicBezTo>
                    <a:pt x="466100" y="371282"/>
                    <a:pt x="466100" y="371282"/>
                    <a:pt x="466100" y="371282"/>
                  </a:cubicBezTo>
                  <a:cubicBezTo>
                    <a:pt x="466100" y="372511"/>
                    <a:pt x="466100" y="372511"/>
                    <a:pt x="466100" y="372511"/>
                  </a:cubicBezTo>
                  <a:cubicBezTo>
                    <a:pt x="464270" y="372511"/>
                    <a:pt x="464270" y="372511"/>
                    <a:pt x="464270" y="372511"/>
                  </a:cubicBezTo>
                  <a:cubicBezTo>
                    <a:pt x="464270" y="373125"/>
                    <a:pt x="464270" y="373125"/>
                    <a:pt x="464270" y="373125"/>
                  </a:cubicBezTo>
                  <a:cubicBezTo>
                    <a:pt x="466100" y="373125"/>
                    <a:pt x="465490" y="373125"/>
                    <a:pt x="466100" y="373125"/>
                  </a:cubicBezTo>
                  <a:cubicBezTo>
                    <a:pt x="466100" y="373740"/>
                    <a:pt x="466100" y="373740"/>
                    <a:pt x="466100" y="373740"/>
                  </a:cubicBezTo>
                  <a:cubicBezTo>
                    <a:pt x="466710" y="373740"/>
                    <a:pt x="466710" y="373740"/>
                    <a:pt x="466710" y="373740"/>
                  </a:cubicBezTo>
                  <a:cubicBezTo>
                    <a:pt x="466710" y="374354"/>
                    <a:pt x="466710" y="374354"/>
                    <a:pt x="466710" y="374354"/>
                  </a:cubicBezTo>
                  <a:cubicBezTo>
                    <a:pt x="467320" y="374354"/>
                    <a:pt x="467320" y="374354"/>
                    <a:pt x="467320" y="374354"/>
                  </a:cubicBezTo>
                  <a:cubicBezTo>
                    <a:pt x="467320" y="374969"/>
                    <a:pt x="467320" y="374969"/>
                    <a:pt x="467320" y="374969"/>
                  </a:cubicBezTo>
                  <a:cubicBezTo>
                    <a:pt x="467930" y="374969"/>
                    <a:pt x="467930" y="374969"/>
                    <a:pt x="467930" y="374969"/>
                  </a:cubicBezTo>
                  <a:cubicBezTo>
                    <a:pt x="467930" y="376198"/>
                    <a:pt x="467930" y="376198"/>
                    <a:pt x="467930" y="376198"/>
                  </a:cubicBezTo>
                  <a:cubicBezTo>
                    <a:pt x="468540" y="376198"/>
                    <a:pt x="468540" y="376198"/>
                    <a:pt x="468540" y="376198"/>
                  </a:cubicBezTo>
                  <a:cubicBezTo>
                    <a:pt x="468540" y="374969"/>
                    <a:pt x="468540" y="374969"/>
                    <a:pt x="468540" y="374969"/>
                  </a:cubicBezTo>
                  <a:cubicBezTo>
                    <a:pt x="467930" y="374969"/>
                    <a:pt x="467930" y="374969"/>
                    <a:pt x="467930" y="374969"/>
                  </a:cubicBezTo>
                  <a:cubicBezTo>
                    <a:pt x="467930" y="374354"/>
                    <a:pt x="467930" y="374354"/>
                    <a:pt x="467930" y="374354"/>
                  </a:cubicBezTo>
                  <a:cubicBezTo>
                    <a:pt x="465490" y="374354"/>
                    <a:pt x="466710" y="372511"/>
                    <a:pt x="466710" y="372511"/>
                  </a:cubicBezTo>
                  <a:cubicBezTo>
                    <a:pt x="467320" y="372511"/>
                    <a:pt x="467320" y="372511"/>
                    <a:pt x="467320" y="372511"/>
                  </a:cubicBezTo>
                  <a:cubicBezTo>
                    <a:pt x="467320" y="374354"/>
                    <a:pt x="468540" y="373740"/>
                    <a:pt x="468540" y="373740"/>
                  </a:cubicBezTo>
                  <a:cubicBezTo>
                    <a:pt x="468540" y="374354"/>
                    <a:pt x="468540" y="374354"/>
                    <a:pt x="468540" y="374354"/>
                  </a:cubicBezTo>
                  <a:cubicBezTo>
                    <a:pt x="469151" y="374354"/>
                    <a:pt x="469151" y="374354"/>
                    <a:pt x="469151" y="374354"/>
                  </a:cubicBezTo>
                  <a:cubicBezTo>
                    <a:pt x="469151" y="374969"/>
                    <a:pt x="469151" y="374969"/>
                    <a:pt x="469151" y="374969"/>
                  </a:cubicBezTo>
                  <a:cubicBezTo>
                    <a:pt x="470371" y="374969"/>
                    <a:pt x="470371" y="374969"/>
                    <a:pt x="470371" y="374969"/>
                  </a:cubicBezTo>
                  <a:cubicBezTo>
                    <a:pt x="470371" y="376198"/>
                    <a:pt x="470371" y="376198"/>
                    <a:pt x="470371" y="376198"/>
                  </a:cubicBezTo>
                  <a:cubicBezTo>
                    <a:pt x="470981" y="376198"/>
                    <a:pt x="470981" y="376198"/>
                    <a:pt x="470981" y="376198"/>
                  </a:cubicBezTo>
                  <a:cubicBezTo>
                    <a:pt x="470981" y="377426"/>
                    <a:pt x="471591" y="377426"/>
                    <a:pt x="471591" y="377426"/>
                  </a:cubicBezTo>
                  <a:cubicBezTo>
                    <a:pt x="472811" y="375583"/>
                    <a:pt x="473421" y="376812"/>
                    <a:pt x="474031" y="376812"/>
                  </a:cubicBezTo>
                  <a:cubicBezTo>
                    <a:pt x="474031" y="378041"/>
                    <a:pt x="474031" y="378041"/>
                    <a:pt x="474031" y="378041"/>
                  </a:cubicBezTo>
                  <a:cubicBezTo>
                    <a:pt x="472811" y="378041"/>
                    <a:pt x="472811" y="378041"/>
                    <a:pt x="472811" y="378041"/>
                  </a:cubicBezTo>
                  <a:cubicBezTo>
                    <a:pt x="472811" y="380499"/>
                    <a:pt x="472811" y="382342"/>
                    <a:pt x="472811" y="382957"/>
                  </a:cubicBezTo>
                  <a:cubicBezTo>
                    <a:pt x="471591" y="382957"/>
                    <a:pt x="471591" y="382957"/>
                    <a:pt x="471591" y="382957"/>
                  </a:cubicBezTo>
                  <a:cubicBezTo>
                    <a:pt x="471591" y="381728"/>
                    <a:pt x="471591" y="381728"/>
                    <a:pt x="471591" y="381728"/>
                  </a:cubicBezTo>
                  <a:cubicBezTo>
                    <a:pt x="470981" y="381728"/>
                    <a:pt x="470981" y="381728"/>
                    <a:pt x="470981" y="381728"/>
                  </a:cubicBezTo>
                  <a:cubicBezTo>
                    <a:pt x="470981" y="381113"/>
                    <a:pt x="470981" y="381113"/>
                    <a:pt x="470981" y="381113"/>
                  </a:cubicBezTo>
                  <a:cubicBezTo>
                    <a:pt x="469151" y="381113"/>
                    <a:pt x="469151" y="381113"/>
                    <a:pt x="468540" y="381113"/>
                  </a:cubicBezTo>
                  <a:cubicBezTo>
                    <a:pt x="468540" y="382957"/>
                    <a:pt x="468540" y="382342"/>
                    <a:pt x="468540" y="382342"/>
                  </a:cubicBezTo>
                  <a:cubicBezTo>
                    <a:pt x="470981" y="382342"/>
                    <a:pt x="469761" y="384800"/>
                    <a:pt x="470371" y="385414"/>
                  </a:cubicBezTo>
                  <a:cubicBezTo>
                    <a:pt x="469151" y="385414"/>
                    <a:pt x="469151" y="385414"/>
                    <a:pt x="469151" y="385414"/>
                  </a:cubicBezTo>
                  <a:cubicBezTo>
                    <a:pt x="469151" y="384800"/>
                    <a:pt x="469151" y="384800"/>
                    <a:pt x="469151" y="384800"/>
                  </a:cubicBezTo>
                  <a:cubicBezTo>
                    <a:pt x="467930" y="384800"/>
                    <a:pt x="467930" y="384800"/>
                    <a:pt x="467930" y="384800"/>
                  </a:cubicBezTo>
                  <a:cubicBezTo>
                    <a:pt x="468540" y="385414"/>
                    <a:pt x="468540" y="385414"/>
                    <a:pt x="468540" y="385414"/>
                  </a:cubicBezTo>
                  <a:cubicBezTo>
                    <a:pt x="466710" y="385414"/>
                    <a:pt x="467320" y="385414"/>
                    <a:pt x="467320" y="385414"/>
                  </a:cubicBezTo>
                  <a:cubicBezTo>
                    <a:pt x="467320" y="383571"/>
                    <a:pt x="467320" y="384185"/>
                    <a:pt x="467320" y="384185"/>
                  </a:cubicBezTo>
                  <a:cubicBezTo>
                    <a:pt x="466710" y="384185"/>
                    <a:pt x="466710" y="384185"/>
                    <a:pt x="466710" y="384185"/>
                  </a:cubicBezTo>
                  <a:cubicBezTo>
                    <a:pt x="466710" y="385414"/>
                    <a:pt x="466710" y="385414"/>
                    <a:pt x="466710" y="385414"/>
                  </a:cubicBezTo>
                  <a:cubicBezTo>
                    <a:pt x="466100" y="385414"/>
                    <a:pt x="466100" y="385414"/>
                    <a:pt x="466100" y="385414"/>
                  </a:cubicBezTo>
                  <a:cubicBezTo>
                    <a:pt x="466100" y="386029"/>
                    <a:pt x="466100" y="386029"/>
                    <a:pt x="466100" y="386029"/>
                  </a:cubicBezTo>
                  <a:cubicBezTo>
                    <a:pt x="464270" y="386029"/>
                    <a:pt x="463660" y="386029"/>
                    <a:pt x="463660" y="386029"/>
                  </a:cubicBezTo>
                  <a:cubicBezTo>
                    <a:pt x="463660" y="385414"/>
                    <a:pt x="463660" y="385414"/>
                    <a:pt x="463660" y="385414"/>
                  </a:cubicBezTo>
                  <a:cubicBezTo>
                    <a:pt x="463050" y="385414"/>
                    <a:pt x="463050" y="385414"/>
                    <a:pt x="463050" y="385414"/>
                  </a:cubicBezTo>
                  <a:cubicBezTo>
                    <a:pt x="463050" y="386029"/>
                    <a:pt x="463050" y="386029"/>
                    <a:pt x="463050" y="386029"/>
                  </a:cubicBezTo>
                  <a:cubicBezTo>
                    <a:pt x="461220" y="386029"/>
                    <a:pt x="461830" y="386029"/>
                    <a:pt x="461220" y="386029"/>
                  </a:cubicBezTo>
                  <a:cubicBezTo>
                    <a:pt x="461220" y="385414"/>
                    <a:pt x="461220" y="385414"/>
                    <a:pt x="461220" y="385414"/>
                  </a:cubicBezTo>
                  <a:cubicBezTo>
                    <a:pt x="459999" y="385414"/>
                    <a:pt x="459999" y="385414"/>
                    <a:pt x="459999" y="385414"/>
                  </a:cubicBezTo>
                  <a:cubicBezTo>
                    <a:pt x="459999" y="384800"/>
                    <a:pt x="459999" y="384800"/>
                    <a:pt x="459999" y="384800"/>
                  </a:cubicBezTo>
                  <a:cubicBezTo>
                    <a:pt x="458169" y="384800"/>
                    <a:pt x="458169" y="384800"/>
                    <a:pt x="457559" y="384800"/>
                  </a:cubicBezTo>
                  <a:cubicBezTo>
                    <a:pt x="457559" y="385414"/>
                    <a:pt x="457559" y="385414"/>
                    <a:pt x="457559" y="385414"/>
                  </a:cubicBezTo>
                  <a:cubicBezTo>
                    <a:pt x="458779" y="385414"/>
                    <a:pt x="458779" y="385414"/>
                    <a:pt x="458779" y="385414"/>
                  </a:cubicBezTo>
                  <a:cubicBezTo>
                    <a:pt x="458779" y="386029"/>
                    <a:pt x="458779" y="386029"/>
                    <a:pt x="458779" y="386029"/>
                  </a:cubicBezTo>
                  <a:cubicBezTo>
                    <a:pt x="457559" y="386029"/>
                    <a:pt x="457559" y="386029"/>
                    <a:pt x="457559" y="386029"/>
                  </a:cubicBezTo>
                  <a:cubicBezTo>
                    <a:pt x="457559" y="386643"/>
                    <a:pt x="457559" y="386643"/>
                    <a:pt x="457559" y="386643"/>
                  </a:cubicBezTo>
                  <a:cubicBezTo>
                    <a:pt x="456339" y="386643"/>
                    <a:pt x="456339" y="386029"/>
                    <a:pt x="455729" y="386029"/>
                  </a:cubicBezTo>
                  <a:cubicBezTo>
                    <a:pt x="455729" y="385414"/>
                    <a:pt x="455729" y="385414"/>
                    <a:pt x="455729" y="385414"/>
                  </a:cubicBezTo>
                  <a:cubicBezTo>
                    <a:pt x="455119" y="385414"/>
                    <a:pt x="455119" y="385414"/>
                    <a:pt x="455119" y="385414"/>
                  </a:cubicBezTo>
                  <a:cubicBezTo>
                    <a:pt x="455119" y="384800"/>
                    <a:pt x="455119" y="384800"/>
                    <a:pt x="455119" y="384800"/>
                  </a:cubicBezTo>
                  <a:cubicBezTo>
                    <a:pt x="453289" y="384800"/>
                    <a:pt x="452678" y="384800"/>
                    <a:pt x="452678" y="384800"/>
                  </a:cubicBezTo>
                  <a:cubicBezTo>
                    <a:pt x="452678" y="385414"/>
                    <a:pt x="452678" y="385414"/>
                    <a:pt x="452678" y="385414"/>
                  </a:cubicBezTo>
                  <a:cubicBezTo>
                    <a:pt x="454509" y="385414"/>
                    <a:pt x="453899" y="385414"/>
                    <a:pt x="454509" y="385414"/>
                  </a:cubicBezTo>
                  <a:cubicBezTo>
                    <a:pt x="454509" y="387258"/>
                    <a:pt x="454509" y="386643"/>
                    <a:pt x="454509" y="386643"/>
                  </a:cubicBezTo>
                  <a:cubicBezTo>
                    <a:pt x="455119" y="386643"/>
                    <a:pt x="455119" y="386643"/>
                    <a:pt x="455119" y="386643"/>
                  </a:cubicBezTo>
                  <a:cubicBezTo>
                    <a:pt x="455119" y="388487"/>
                    <a:pt x="455119" y="389101"/>
                    <a:pt x="455119" y="389101"/>
                  </a:cubicBezTo>
                  <a:cubicBezTo>
                    <a:pt x="454509" y="389101"/>
                    <a:pt x="454509" y="389101"/>
                    <a:pt x="454509" y="389101"/>
                  </a:cubicBezTo>
                  <a:cubicBezTo>
                    <a:pt x="454509" y="388487"/>
                    <a:pt x="454509" y="388487"/>
                    <a:pt x="454509" y="388487"/>
                  </a:cubicBezTo>
                  <a:cubicBezTo>
                    <a:pt x="452678" y="388487"/>
                    <a:pt x="452678" y="388487"/>
                    <a:pt x="452678" y="388487"/>
                  </a:cubicBezTo>
                  <a:cubicBezTo>
                    <a:pt x="452678" y="389101"/>
                    <a:pt x="452678" y="389101"/>
                    <a:pt x="452678" y="389101"/>
                  </a:cubicBezTo>
                  <a:cubicBezTo>
                    <a:pt x="450848" y="389101"/>
                    <a:pt x="451458" y="389101"/>
                    <a:pt x="451458" y="389101"/>
                  </a:cubicBezTo>
                  <a:cubicBezTo>
                    <a:pt x="452068" y="389715"/>
                    <a:pt x="452068" y="389715"/>
                    <a:pt x="452068" y="389715"/>
                  </a:cubicBezTo>
                  <a:cubicBezTo>
                    <a:pt x="451458" y="389715"/>
                    <a:pt x="451458" y="389715"/>
                    <a:pt x="451458" y="389715"/>
                  </a:cubicBezTo>
                  <a:cubicBezTo>
                    <a:pt x="451458" y="390330"/>
                    <a:pt x="451458" y="390330"/>
                    <a:pt x="451458" y="390330"/>
                  </a:cubicBezTo>
                  <a:cubicBezTo>
                    <a:pt x="450848" y="390330"/>
                    <a:pt x="450848" y="390330"/>
                    <a:pt x="450848" y="390330"/>
                  </a:cubicBezTo>
                  <a:cubicBezTo>
                    <a:pt x="450848" y="389715"/>
                    <a:pt x="450848" y="389715"/>
                    <a:pt x="450848" y="389715"/>
                  </a:cubicBezTo>
                  <a:cubicBezTo>
                    <a:pt x="449018" y="389715"/>
                    <a:pt x="449628" y="389715"/>
                    <a:pt x="449018" y="389715"/>
                  </a:cubicBezTo>
                  <a:cubicBezTo>
                    <a:pt x="449018" y="390330"/>
                    <a:pt x="449018" y="390330"/>
                    <a:pt x="449018" y="390330"/>
                  </a:cubicBezTo>
                  <a:cubicBezTo>
                    <a:pt x="449628" y="390330"/>
                    <a:pt x="449628" y="390330"/>
                    <a:pt x="449628" y="390330"/>
                  </a:cubicBezTo>
                  <a:cubicBezTo>
                    <a:pt x="449628" y="390944"/>
                    <a:pt x="449628" y="390944"/>
                    <a:pt x="449628" y="390944"/>
                  </a:cubicBezTo>
                  <a:cubicBezTo>
                    <a:pt x="450848" y="390944"/>
                    <a:pt x="450848" y="390944"/>
                    <a:pt x="450848" y="390944"/>
                  </a:cubicBezTo>
                  <a:cubicBezTo>
                    <a:pt x="450848" y="392173"/>
                    <a:pt x="450848" y="392173"/>
                    <a:pt x="450848" y="392173"/>
                  </a:cubicBezTo>
                  <a:cubicBezTo>
                    <a:pt x="451458" y="392173"/>
                    <a:pt x="451458" y="392173"/>
                    <a:pt x="451458" y="392173"/>
                  </a:cubicBezTo>
                  <a:cubicBezTo>
                    <a:pt x="451458" y="392788"/>
                    <a:pt x="451458" y="392788"/>
                    <a:pt x="451458" y="392788"/>
                  </a:cubicBezTo>
                  <a:cubicBezTo>
                    <a:pt x="449628" y="392788"/>
                    <a:pt x="449018" y="392788"/>
                    <a:pt x="449018" y="392788"/>
                  </a:cubicBezTo>
                  <a:cubicBezTo>
                    <a:pt x="449018" y="393402"/>
                    <a:pt x="449018" y="393402"/>
                    <a:pt x="449018" y="393402"/>
                  </a:cubicBezTo>
                  <a:cubicBezTo>
                    <a:pt x="450848" y="394017"/>
                    <a:pt x="451458" y="394631"/>
                    <a:pt x="452068" y="394017"/>
                  </a:cubicBezTo>
                  <a:cubicBezTo>
                    <a:pt x="452068" y="393402"/>
                    <a:pt x="452068" y="393402"/>
                    <a:pt x="452068" y="393402"/>
                  </a:cubicBezTo>
                  <a:cubicBezTo>
                    <a:pt x="452678" y="393402"/>
                    <a:pt x="452678" y="393402"/>
                    <a:pt x="452678" y="393402"/>
                  </a:cubicBezTo>
                  <a:cubicBezTo>
                    <a:pt x="452678" y="392788"/>
                    <a:pt x="452678" y="392788"/>
                    <a:pt x="452678" y="392788"/>
                  </a:cubicBezTo>
                  <a:cubicBezTo>
                    <a:pt x="453289" y="392788"/>
                    <a:pt x="453289" y="392788"/>
                    <a:pt x="453289" y="392788"/>
                  </a:cubicBezTo>
                  <a:cubicBezTo>
                    <a:pt x="453289" y="394631"/>
                    <a:pt x="453289" y="394017"/>
                    <a:pt x="453289" y="394017"/>
                  </a:cubicBezTo>
                  <a:cubicBezTo>
                    <a:pt x="452678" y="394017"/>
                    <a:pt x="452678" y="394017"/>
                    <a:pt x="452678" y="394017"/>
                  </a:cubicBezTo>
                  <a:cubicBezTo>
                    <a:pt x="452678" y="394631"/>
                    <a:pt x="452678" y="394631"/>
                    <a:pt x="452678" y="394631"/>
                  </a:cubicBezTo>
                  <a:cubicBezTo>
                    <a:pt x="453289" y="394631"/>
                    <a:pt x="453289" y="394631"/>
                    <a:pt x="453289" y="394631"/>
                  </a:cubicBezTo>
                  <a:cubicBezTo>
                    <a:pt x="453289" y="395860"/>
                    <a:pt x="453289" y="395860"/>
                    <a:pt x="453289" y="395860"/>
                  </a:cubicBezTo>
                  <a:cubicBezTo>
                    <a:pt x="452678" y="395860"/>
                    <a:pt x="452678" y="395860"/>
                    <a:pt x="452678" y="395860"/>
                  </a:cubicBezTo>
                  <a:cubicBezTo>
                    <a:pt x="452678" y="397089"/>
                    <a:pt x="452678" y="397089"/>
                    <a:pt x="452678" y="397089"/>
                  </a:cubicBezTo>
                  <a:cubicBezTo>
                    <a:pt x="453289" y="397089"/>
                    <a:pt x="453289" y="397089"/>
                    <a:pt x="453289" y="397089"/>
                  </a:cubicBezTo>
                  <a:cubicBezTo>
                    <a:pt x="453289" y="396474"/>
                    <a:pt x="453289" y="396474"/>
                    <a:pt x="453289" y="396474"/>
                  </a:cubicBezTo>
                  <a:cubicBezTo>
                    <a:pt x="454509" y="396474"/>
                    <a:pt x="454509" y="396474"/>
                    <a:pt x="454509" y="396474"/>
                  </a:cubicBezTo>
                  <a:cubicBezTo>
                    <a:pt x="454509" y="395860"/>
                    <a:pt x="454509" y="395860"/>
                    <a:pt x="454509" y="395860"/>
                  </a:cubicBezTo>
                  <a:cubicBezTo>
                    <a:pt x="455119" y="395860"/>
                    <a:pt x="455119" y="395860"/>
                    <a:pt x="455119" y="395860"/>
                  </a:cubicBezTo>
                  <a:cubicBezTo>
                    <a:pt x="455119" y="394017"/>
                    <a:pt x="455119" y="394017"/>
                    <a:pt x="455119" y="394017"/>
                  </a:cubicBezTo>
                  <a:cubicBezTo>
                    <a:pt x="455729" y="394017"/>
                    <a:pt x="455729" y="394017"/>
                    <a:pt x="455729" y="394017"/>
                  </a:cubicBezTo>
                  <a:cubicBezTo>
                    <a:pt x="455729" y="394631"/>
                    <a:pt x="455729" y="394631"/>
                    <a:pt x="455729" y="394631"/>
                  </a:cubicBezTo>
                  <a:cubicBezTo>
                    <a:pt x="456339" y="394631"/>
                    <a:pt x="456339" y="394631"/>
                    <a:pt x="456339" y="394631"/>
                  </a:cubicBezTo>
                  <a:cubicBezTo>
                    <a:pt x="456339" y="396474"/>
                    <a:pt x="456339" y="395860"/>
                    <a:pt x="456339" y="396474"/>
                  </a:cubicBezTo>
                  <a:cubicBezTo>
                    <a:pt x="458169" y="396474"/>
                    <a:pt x="457559" y="396474"/>
                    <a:pt x="457559" y="396474"/>
                  </a:cubicBezTo>
                  <a:cubicBezTo>
                    <a:pt x="457559" y="397089"/>
                    <a:pt x="457559" y="397089"/>
                    <a:pt x="457559" y="397089"/>
                  </a:cubicBezTo>
                  <a:cubicBezTo>
                    <a:pt x="458779" y="397089"/>
                    <a:pt x="458779" y="397089"/>
                    <a:pt x="458779" y="397089"/>
                  </a:cubicBezTo>
                  <a:cubicBezTo>
                    <a:pt x="458779" y="397703"/>
                    <a:pt x="458779" y="397703"/>
                    <a:pt x="458779" y="397703"/>
                  </a:cubicBezTo>
                  <a:cubicBezTo>
                    <a:pt x="460609" y="398318"/>
                    <a:pt x="460609" y="398932"/>
                    <a:pt x="461220" y="398318"/>
                  </a:cubicBezTo>
                  <a:cubicBezTo>
                    <a:pt x="461830" y="400775"/>
                    <a:pt x="461220" y="402619"/>
                    <a:pt x="459999" y="402004"/>
                  </a:cubicBezTo>
                  <a:cubicBezTo>
                    <a:pt x="459999" y="402619"/>
                    <a:pt x="459999" y="402619"/>
                    <a:pt x="459999" y="402619"/>
                  </a:cubicBezTo>
                  <a:cubicBezTo>
                    <a:pt x="460609" y="402619"/>
                    <a:pt x="460609" y="402619"/>
                    <a:pt x="460609" y="402619"/>
                  </a:cubicBezTo>
                  <a:cubicBezTo>
                    <a:pt x="460609" y="404462"/>
                    <a:pt x="460609" y="403848"/>
                    <a:pt x="460609" y="404462"/>
                  </a:cubicBezTo>
                  <a:cubicBezTo>
                    <a:pt x="461220" y="404462"/>
                    <a:pt x="461220" y="404462"/>
                    <a:pt x="461220" y="404462"/>
                  </a:cubicBezTo>
                  <a:cubicBezTo>
                    <a:pt x="461220" y="405077"/>
                    <a:pt x="461220" y="405077"/>
                    <a:pt x="461220" y="405077"/>
                  </a:cubicBezTo>
                  <a:cubicBezTo>
                    <a:pt x="459999" y="405077"/>
                    <a:pt x="459999" y="405077"/>
                    <a:pt x="459999" y="405077"/>
                  </a:cubicBezTo>
                  <a:cubicBezTo>
                    <a:pt x="459999" y="404462"/>
                    <a:pt x="459999" y="404462"/>
                    <a:pt x="459999" y="404462"/>
                  </a:cubicBezTo>
                  <a:cubicBezTo>
                    <a:pt x="459389" y="404462"/>
                    <a:pt x="459389" y="404462"/>
                    <a:pt x="459389" y="404462"/>
                  </a:cubicBezTo>
                  <a:cubicBezTo>
                    <a:pt x="459999" y="403848"/>
                    <a:pt x="459999" y="403848"/>
                    <a:pt x="459999" y="403848"/>
                  </a:cubicBezTo>
                  <a:cubicBezTo>
                    <a:pt x="458169" y="403848"/>
                    <a:pt x="458779" y="403848"/>
                    <a:pt x="458779" y="403848"/>
                  </a:cubicBezTo>
                  <a:cubicBezTo>
                    <a:pt x="458779" y="404462"/>
                    <a:pt x="458779" y="404462"/>
                    <a:pt x="458779" y="404462"/>
                  </a:cubicBezTo>
                  <a:cubicBezTo>
                    <a:pt x="456949" y="404462"/>
                    <a:pt x="457559" y="404462"/>
                    <a:pt x="456949" y="404462"/>
                  </a:cubicBezTo>
                  <a:cubicBezTo>
                    <a:pt x="456949" y="405077"/>
                    <a:pt x="456949" y="405077"/>
                    <a:pt x="456949" y="405077"/>
                  </a:cubicBezTo>
                  <a:cubicBezTo>
                    <a:pt x="456339" y="405077"/>
                    <a:pt x="456339" y="405077"/>
                    <a:pt x="456339" y="405077"/>
                  </a:cubicBezTo>
                  <a:cubicBezTo>
                    <a:pt x="456339" y="405691"/>
                    <a:pt x="456339" y="405691"/>
                    <a:pt x="456339" y="405691"/>
                  </a:cubicBezTo>
                  <a:cubicBezTo>
                    <a:pt x="454509" y="405691"/>
                    <a:pt x="455119" y="405691"/>
                    <a:pt x="455119" y="405691"/>
                  </a:cubicBezTo>
                  <a:cubicBezTo>
                    <a:pt x="455119" y="406305"/>
                    <a:pt x="455119" y="406305"/>
                    <a:pt x="455119" y="406305"/>
                  </a:cubicBezTo>
                  <a:cubicBezTo>
                    <a:pt x="456339" y="406305"/>
                    <a:pt x="456339" y="406305"/>
                    <a:pt x="456339" y="406305"/>
                  </a:cubicBezTo>
                  <a:cubicBezTo>
                    <a:pt x="456339" y="408149"/>
                    <a:pt x="456339" y="408763"/>
                    <a:pt x="456339" y="408763"/>
                  </a:cubicBezTo>
                  <a:cubicBezTo>
                    <a:pt x="456949" y="408763"/>
                    <a:pt x="456949" y="408763"/>
                    <a:pt x="456949" y="408763"/>
                  </a:cubicBezTo>
                  <a:cubicBezTo>
                    <a:pt x="456339" y="409378"/>
                    <a:pt x="456339" y="409378"/>
                    <a:pt x="456339" y="409378"/>
                  </a:cubicBezTo>
                  <a:cubicBezTo>
                    <a:pt x="456949" y="409378"/>
                    <a:pt x="456949" y="409378"/>
                    <a:pt x="456949" y="409378"/>
                  </a:cubicBezTo>
                  <a:cubicBezTo>
                    <a:pt x="456949" y="409992"/>
                    <a:pt x="456949" y="409992"/>
                    <a:pt x="456949" y="409992"/>
                  </a:cubicBezTo>
                  <a:cubicBezTo>
                    <a:pt x="457559" y="409992"/>
                    <a:pt x="457559" y="409992"/>
                    <a:pt x="457559" y="409992"/>
                  </a:cubicBezTo>
                  <a:cubicBezTo>
                    <a:pt x="457559" y="410607"/>
                    <a:pt x="457559" y="410607"/>
                    <a:pt x="457559" y="410607"/>
                  </a:cubicBezTo>
                  <a:cubicBezTo>
                    <a:pt x="458779" y="410607"/>
                    <a:pt x="458779" y="410607"/>
                    <a:pt x="458779" y="410607"/>
                  </a:cubicBezTo>
                  <a:cubicBezTo>
                    <a:pt x="458779" y="412450"/>
                    <a:pt x="458779" y="412450"/>
                    <a:pt x="458779" y="412450"/>
                  </a:cubicBezTo>
                  <a:cubicBezTo>
                    <a:pt x="459389" y="412450"/>
                    <a:pt x="459389" y="412450"/>
                    <a:pt x="459389" y="412450"/>
                  </a:cubicBezTo>
                  <a:cubicBezTo>
                    <a:pt x="459389" y="414293"/>
                    <a:pt x="459389" y="413679"/>
                    <a:pt x="459389" y="413679"/>
                  </a:cubicBezTo>
                  <a:cubicBezTo>
                    <a:pt x="459999" y="413679"/>
                    <a:pt x="459999" y="413679"/>
                    <a:pt x="459999" y="413679"/>
                  </a:cubicBezTo>
                  <a:cubicBezTo>
                    <a:pt x="459999" y="415522"/>
                    <a:pt x="459999" y="414908"/>
                    <a:pt x="459999" y="415522"/>
                  </a:cubicBezTo>
                  <a:cubicBezTo>
                    <a:pt x="458169" y="415522"/>
                    <a:pt x="456949" y="415522"/>
                    <a:pt x="456339" y="415522"/>
                  </a:cubicBezTo>
                  <a:cubicBezTo>
                    <a:pt x="456339" y="416137"/>
                    <a:pt x="456339" y="416137"/>
                    <a:pt x="456339" y="416137"/>
                  </a:cubicBezTo>
                  <a:cubicBezTo>
                    <a:pt x="456949" y="416137"/>
                    <a:pt x="456949" y="416137"/>
                    <a:pt x="456949" y="416137"/>
                  </a:cubicBezTo>
                  <a:cubicBezTo>
                    <a:pt x="456949" y="416751"/>
                    <a:pt x="456949" y="416751"/>
                    <a:pt x="456949" y="416751"/>
                  </a:cubicBezTo>
                  <a:cubicBezTo>
                    <a:pt x="457559" y="416751"/>
                    <a:pt x="457559" y="416751"/>
                    <a:pt x="457559" y="416751"/>
                  </a:cubicBezTo>
                  <a:cubicBezTo>
                    <a:pt x="457559" y="419209"/>
                    <a:pt x="457559" y="421052"/>
                    <a:pt x="457559" y="421667"/>
                  </a:cubicBezTo>
                  <a:cubicBezTo>
                    <a:pt x="458779" y="421667"/>
                    <a:pt x="458779" y="421667"/>
                    <a:pt x="458779" y="421667"/>
                  </a:cubicBezTo>
                  <a:cubicBezTo>
                    <a:pt x="458779" y="422281"/>
                    <a:pt x="458779" y="422281"/>
                    <a:pt x="458779" y="422281"/>
                  </a:cubicBezTo>
                  <a:cubicBezTo>
                    <a:pt x="459389" y="422281"/>
                    <a:pt x="459389" y="422281"/>
                    <a:pt x="459389" y="422281"/>
                  </a:cubicBezTo>
                  <a:cubicBezTo>
                    <a:pt x="459389" y="424124"/>
                    <a:pt x="459389" y="425353"/>
                    <a:pt x="459389" y="425353"/>
                  </a:cubicBezTo>
                  <a:cubicBezTo>
                    <a:pt x="458779" y="425353"/>
                    <a:pt x="458779" y="425353"/>
                    <a:pt x="458779" y="425353"/>
                  </a:cubicBezTo>
                  <a:cubicBezTo>
                    <a:pt x="458779" y="423510"/>
                    <a:pt x="457559" y="423510"/>
                    <a:pt x="457559" y="423510"/>
                  </a:cubicBezTo>
                  <a:cubicBezTo>
                    <a:pt x="457559" y="424739"/>
                    <a:pt x="457559" y="424739"/>
                    <a:pt x="457559" y="424739"/>
                  </a:cubicBezTo>
                  <a:cubicBezTo>
                    <a:pt x="456949" y="424739"/>
                    <a:pt x="456949" y="424739"/>
                    <a:pt x="456949" y="424739"/>
                  </a:cubicBezTo>
                  <a:cubicBezTo>
                    <a:pt x="456949" y="424124"/>
                    <a:pt x="456949" y="424124"/>
                    <a:pt x="456949" y="424124"/>
                  </a:cubicBezTo>
                  <a:cubicBezTo>
                    <a:pt x="455729" y="424124"/>
                    <a:pt x="455729" y="424124"/>
                    <a:pt x="455729" y="424124"/>
                  </a:cubicBezTo>
                  <a:cubicBezTo>
                    <a:pt x="455729" y="423510"/>
                    <a:pt x="455729" y="423510"/>
                    <a:pt x="455729" y="423510"/>
                  </a:cubicBezTo>
                  <a:cubicBezTo>
                    <a:pt x="455119" y="423510"/>
                    <a:pt x="455119" y="423510"/>
                    <a:pt x="455119" y="423510"/>
                  </a:cubicBezTo>
                  <a:cubicBezTo>
                    <a:pt x="455119" y="424739"/>
                    <a:pt x="455119" y="425968"/>
                    <a:pt x="455119" y="425968"/>
                  </a:cubicBezTo>
                  <a:cubicBezTo>
                    <a:pt x="455729" y="425968"/>
                    <a:pt x="455729" y="425968"/>
                    <a:pt x="455729" y="425968"/>
                  </a:cubicBezTo>
                  <a:cubicBezTo>
                    <a:pt x="455729" y="427197"/>
                    <a:pt x="455729" y="427197"/>
                    <a:pt x="455729" y="427197"/>
                  </a:cubicBezTo>
                  <a:cubicBezTo>
                    <a:pt x="456339" y="427197"/>
                    <a:pt x="456339" y="427197"/>
                    <a:pt x="456339" y="427197"/>
                  </a:cubicBezTo>
                  <a:cubicBezTo>
                    <a:pt x="456339" y="427811"/>
                    <a:pt x="456339" y="427811"/>
                    <a:pt x="456339" y="427811"/>
                  </a:cubicBezTo>
                  <a:cubicBezTo>
                    <a:pt x="456949" y="427811"/>
                    <a:pt x="456949" y="427811"/>
                    <a:pt x="456949" y="427811"/>
                  </a:cubicBezTo>
                  <a:cubicBezTo>
                    <a:pt x="456949" y="427197"/>
                    <a:pt x="456949" y="427197"/>
                    <a:pt x="456949" y="427197"/>
                  </a:cubicBezTo>
                  <a:cubicBezTo>
                    <a:pt x="457559" y="427197"/>
                    <a:pt x="457559" y="427197"/>
                    <a:pt x="457559" y="427197"/>
                  </a:cubicBezTo>
                  <a:cubicBezTo>
                    <a:pt x="457559" y="425968"/>
                    <a:pt x="457559" y="425968"/>
                    <a:pt x="457559" y="425968"/>
                  </a:cubicBezTo>
                  <a:cubicBezTo>
                    <a:pt x="458779" y="425968"/>
                    <a:pt x="458779" y="425968"/>
                    <a:pt x="458779" y="425968"/>
                  </a:cubicBezTo>
                  <a:cubicBezTo>
                    <a:pt x="458779" y="427197"/>
                    <a:pt x="458779" y="427197"/>
                    <a:pt x="458779" y="427197"/>
                  </a:cubicBezTo>
                  <a:cubicBezTo>
                    <a:pt x="459389" y="427197"/>
                    <a:pt x="459389" y="427197"/>
                    <a:pt x="459389" y="427197"/>
                  </a:cubicBezTo>
                  <a:cubicBezTo>
                    <a:pt x="459389" y="425968"/>
                    <a:pt x="459389" y="425968"/>
                    <a:pt x="459389" y="425968"/>
                  </a:cubicBezTo>
                  <a:cubicBezTo>
                    <a:pt x="461220" y="425968"/>
                    <a:pt x="460609" y="425968"/>
                    <a:pt x="460609" y="425968"/>
                  </a:cubicBezTo>
                  <a:cubicBezTo>
                    <a:pt x="460609" y="427197"/>
                    <a:pt x="460609" y="427197"/>
                    <a:pt x="460609" y="427197"/>
                  </a:cubicBezTo>
                  <a:cubicBezTo>
                    <a:pt x="459999" y="427197"/>
                    <a:pt x="459999" y="427197"/>
                    <a:pt x="459999" y="427197"/>
                  </a:cubicBezTo>
                  <a:cubicBezTo>
                    <a:pt x="459999" y="427811"/>
                    <a:pt x="459999" y="427811"/>
                    <a:pt x="459999" y="427811"/>
                  </a:cubicBezTo>
                  <a:cubicBezTo>
                    <a:pt x="459389" y="427811"/>
                    <a:pt x="459389" y="427811"/>
                    <a:pt x="459389" y="427811"/>
                  </a:cubicBezTo>
                  <a:cubicBezTo>
                    <a:pt x="459389" y="428426"/>
                    <a:pt x="459389" y="428426"/>
                    <a:pt x="459389" y="428426"/>
                  </a:cubicBezTo>
                  <a:cubicBezTo>
                    <a:pt x="457559" y="428426"/>
                    <a:pt x="458169" y="427197"/>
                    <a:pt x="457559" y="427811"/>
                  </a:cubicBezTo>
                  <a:cubicBezTo>
                    <a:pt x="457559" y="428426"/>
                    <a:pt x="457559" y="428426"/>
                    <a:pt x="457559" y="428426"/>
                  </a:cubicBezTo>
                  <a:cubicBezTo>
                    <a:pt x="458779" y="428426"/>
                    <a:pt x="458779" y="428426"/>
                    <a:pt x="458779" y="428426"/>
                  </a:cubicBezTo>
                  <a:cubicBezTo>
                    <a:pt x="458779" y="430269"/>
                    <a:pt x="458779" y="429654"/>
                    <a:pt x="458779" y="429654"/>
                  </a:cubicBezTo>
                  <a:cubicBezTo>
                    <a:pt x="457559" y="429654"/>
                    <a:pt x="457559" y="429654"/>
                    <a:pt x="457559" y="429654"/>
                  </a:cubicBezTo>
                  <a:cubicBezTo>
                    <a:pt x="457559" y="429040"/>
                    <a:pt x="457559" y="429040"/>
                    <a:pt x="457559" y="429040"/>
                  </a:cubicBezTo>
                  <a:lnTo>
                    <a:pt x="456644" y="429040"/>
                  </a:lnTo>
                  <a:lnTo>
                    <a:pt x="456542" y="428835"/>
                  </a:lnTo>
                  <a:lnTo>
                    <a:pt x="456949" y="428426"/>
                  </a:lnTo>
                  <a:cubicBezTo>
                    <a:pt x="456339" y="428426"/>
                    <a:pt x="456339" y="428426"/>
                    <a:pt x="456339" y="428426"/>
                  </a:cubicBezTo>
                  <a:lnTo>
                    <a:pt x="456542" y="428835"/>
                  </a:lnTo>
                  <a:lnTo>
                    <a:pt x="456339" y="429040"/>
                  </a:lnTo>
                  <a:lnTo>
                    <a:pt x="456644" y="429040"/>
                  </a:lnTo>
                  <a:lnTo>
                    <a:pt x="456949" y="429654"/>
                  </a:lnTo>
                  <a:cubicBezTo>
                    <a:pt x="455119" y="429654"/>
                    <a:pt x="455119" y="429040"/>
                    <a:pt x="455119" y="429040"/>
                  </a:cubicBezTo>
                  <a:cubicBezTo>
                    <a:pt x="455119" y="429654"/>
                    <a:pt x="455119" y="429654"/>
                    <a:pt x="455119" y="429654"/>
                  </a:cubicBezTo>
                  <a:cubicBezTo>
                    <a:pt x="453289" y="429654"/>
                    <a:pt x="453899" y="429654"/>
                    <a:pt x="453289" y="429654"/>
                  </a:cubicBezTo>
                  <a:cubicBezTo>
                    <a:pt x="453289" y="429040"/>
                    <a:pt x="453289" y="429040"/>
                    <a:pt x="453289" y="429040"/>
                  </a:cubicBezTo>
                  <a:cubicBezTo>
                    <a:pt x="452678" y="429040"/>
                    <a:pt x="452678" y="429040"/>
                    <a:pt x="452678" y="429040"/>
                  </a:cubicBezTo>
                  <a:cubicBezTo>
                    <a:pt x="452678" y="429654"/>
                    <a:pt x="452678" y="429654"/>
                    <a:pt x="452678" y="429654"/>
                  </a:cubicBezTo>
                  <a:cubicBezTo>
                    <a:pt x="453289" y="429654"/>
                    <a:pt x="453289" y="429654"/>
                    <a:pt x="453289" y="429654"/>
                  </a:cubicBezTo>
                  <a:cubicBezTo>
                    <a:pt x="453289" y="431498"/>
                    <a:pt x="453289" y="432112"/>
                    <a:pt x="453289" y="432727"/>
                  </a:cubicBezTo>
                  <a:cubicBezTo>
                    <a:pt x="452678" y="432112"/>
                    <a:pt x="452678" y="432112"/>
                    <a:pt x="452678" y="432112"/>
                  </a:cubicBezTo>
                  <a:cubicBezTo>
                    <a:pt x="452678" y="432727"/>
                    <a:pt x="452678" y="432727"/>
                    <a:pt x="452678" y="432727"/>
                  </a:cubicBezTo>
                  <a:cubicBezTo>
                    <a:pt x="452068" y="432112"/>
                    <a:pt x="452068" y="432112"/>
                    <a:pt x="452068" y="432112"/>
                  </a:cubicBezTo>
                  <a:cubicBezTo>
                    <a:pt x="452068" y="433956"/>
                    <a:pt x="452068" y="433341"/>
                    <a:pt x="452068" y="433341"/>
                  </a:cubicBezTo>
                  <a:cubicBezTo>
                    <a:pt x="451458" y="433341"/>
                    <a:pt x="451458" y="433341"/>
                    <a:pt x="451458" y="433341"/>
                  </a:cubicBezTo>
                  <a:cubicBezTo>
                    <a:pt x="451458" y="433956"/>
                    <a:pt x="451458" y="433956"/>
                    <a:pt x="451458" y="433956"/>
                  </a:cubicBezTo>
                  <a:cubicBezTo>
                    <a:pt x="452068" y="433956"/>
                    <a:pt x="452068" y="433956"/>
                    <a:pt x="452068" y="433956"/>
                  </a:cubicBezTo>
                  <a:cubicBezTo>
                    <a:pt x="452068" y="435184"/>
                    <a:pt x="452068" y="435184"/>
                    <a:pt x="452068" y="435184"/>
                  </a:cubicBezTo>
                  <a:cubicBezTo>
                    <a:pt x="453899" y="435184"/>
                    <a:pt x="453289" y="435184"/>
                    <a:pt x="453289" y="435184"/>
                  </a:cubicBezTo>
                  <a:cubicBezTo>
                    <a:pt x="453289" y="435799"/>
                    <a:pt x="453289" y="435799"/>
                    <a:pt x="453289" y="435799"/>
                  </a:cubicBezTo>
                  <a:cubicBezTo>
                    <a:pt x="454509" y="435799"/>
                    <a:pt x="454509" y="435799"/>
                    <a:pt x="454509" y="435799"/>
                  </a:cubicBezTo>
                  <a:cubicBezTo>
                    <a:pt x="454509" y="436413"/>
                    <a:pt x="454509" y="436413"/>
                    <a:pt x="454509" y="436413"/>
                  </a:cubicBezTo>
                  <a:cubicBezTo>
                    <a:pt x="452678" y="436413"/>
                    <a:pt x="452068" y="436413"/>
                    <a:pt x="452068" y="436413"/>
                  </a:cubicBezTo>
                  <a:cubicBezTo>
                    <a:pt x="452068" y="435799"/>
                    <a:pt x="452068" y="435799"/>
                    <a:pt x="452068" y="435799"/>
                  </a:cubicBezTo>
                  <a:cubicBezTo>
                    <a:pt x="451458" y="435799"/>
                    <a:pt x="451458" y="435799"/>
                    <a:pt x="451458" y="435799"/>
                  </a:cubicBezTo>
                  <a:cubicBezTo>
                    <a:pt x="451458" y="436413"/>
                    <a:pt x="451458" y="436413"/>
                    <a:pt x="451458" y="436413"/>
                  </a:cubicBezTo>
                  <a:cubicBezTo>
                    <a:pt x="450848" y="436413"/>
                    <a:pt x="450848" y="436413"/>
                    <a:pt x="450848" y="436413"/>
                  </a:cubicBezTo>
                  <a:cubicBezTo>
                    <a:pt x="450848" y="437028"/>
                    <a:pt x="450848" y="437028"/>
                    <a:pt x="450848" y="437028"/>
                  </a:cubicBezTo>
                  <a:cubicBezTo>
                    <a:pt x="449018" y="437028"/>
                    <a:pt x="449628" y="437028"/>
                    <a:pt x="449018" y="437028"/>
                  </a:cubicBezTo>
                  <a:cubicBezTo>
                    <a:pt x="449018" y="437642"/>
                    <a:pt x="449018" y="437642"/>
                    <a:pt x="449018" y="437642"/>
                  </a:cubicBezTo>
                  <a:cubicBezTo>
                    <a:pt x="448408" y="437642"/>
                    <a:pt x="448408" y="437642"/>
                    <a:pt x="448408" y="437642"/>
                  </a:cubicBezTo>
                  <a:cubicBezTo>
                    <a:pt x="448408" y="438257"/>
                    <a:pt x="448408" y="438257"/>
                    <a:pt x="448408" y="438257"/>
                  </a:cubicBezTo>
                  <a:cubicBezTo>
                    <a:pt x="447798" y="438257"/>
                    <a:pt x="447798" y="438257"/>
                    <a:pt x="447798" y="438257"/>
                  </a:cubicBezTo>
                  <a:cubicBezTo>
                    <a:pt x="447798" y="440100"/>
                    <a:pt x="447798" y="440714"/>
                    <a:pt x="447798" y="440714"/>
                  </a:cubicBezTo>
                  <a:cubicBezTo>
                    <a:pt x="448408" y="440714"/>
                    <a:pt x="448408" y="440714"/>
                    <a:pt x="448408" y="440714"/>
                  </a:cubicBezTo>
                  <a:cubicBezTo>
                    <a:pt x="448408" y="442558"/>
                    <a:pt x="448408" y="441943"/>
                    <a:pt x="448408" y="441943"/>
                  </a:cubicBezTo>
                  <a:cubicBezTo>
                    <a:pt x="447798" y="441943"/>
                    <a:pt x="447798" y="441943"/>
                    <a:pt x="447798" y="441943"/>
                  </a:cubicBezTo>
                  <a:cubicBezTo>
                    <a:pt x="447798" y="443172"/>
                    <a:pt x="447798" y="443172"/>
                    <a:pt x="447798" y="443172"/>
                  </a:cubicBezTo>
                  <a:cubicBezTo>
                    <a:pt x="448408" y="443172"/>
                    <a:pt x="448408" y="443172"/>
                    <a:pt x="448408" y="443172"/>
                  </a:cubicBezTo>
                  <a:cubicBezTo>
                    <a:pt x="448408" y="444401"/>
                    <a:pt x="448408" y="444401"/>
                    <a:pt x="448408" y="444401"/>
                  </a:cubicBezTo>
                  <a:cubicBezTo>
                    <a:pt x="447798" y="444401"/>
                    <a:pt x="447798" y="444401"/>
                    <a:pt x="447798" y="444401"/>
                  </a:cubicBezTo>
                  <a:cubicBezTo>
                    <a:pt x="447798" y="443787"/>
                    <a:pt x="447798" y="443787"/>
                    <a:pt x="447798" y="443787"/>
                  </a:cubicBezTo>
                  <a:cubicBezTo>
                    <a:pt x="447188" y="443787"/>
                    <a:pt x="447188" y="443787"/>
                    <a:pt x="447188" y="443787"/>
                  </a:cubicBezTo>
                  <a:cubicBezTo>
                    <a:pt x="447188" y="445630"/>
                    <a:pt x="447188" y="445016"/>
                    <a:pt x="447188" y="445016"/>
                  </a:cubicBezTo>
                  <a:cubicBezTo>
                    <a:pt x="447798" y="445016"/>
                    <a:pt x="447798" y="445016"/>
                    <a:pt x="447798" y="445016"/>
                  </a:cubicBezTo>
                  <a:cubicBezTo>
                    <a:pt x="447798" y="445630"/>
                    <a:pt x="447798" y="445630"/>
                    <a:pt x="447798" y="445630"/>
                  </a:cubicBezTo>
                  <a:cubicBezTo>
                    <a:pt x="447188" y="445630"/>
                    <a:pt x="447188" y="445630"/>
                    <a:pt x="447188" y="445630"/>
                  </a:cubicBezTo>
                  <a:cubicBezTo>
                    <a:pt x="447188" y="446859"/>
                    <a:pt x="447188" y="446859"/>
                    <a:pt x="447188" y="446859"/>
                  </a:cubicBezTo>
                  <a:cubicBezTo>
                    <a:pt x="448408" y="446244"/>
                    <a:pt x="448408" y="447473"/>
                    <a:pt x="448408" y="447473"/>
                  </a:cubicBezTo>
                  <a:cubicBezTo>
                    <a:pt x="446578" y="447473"/>
                    <a:pt x="447188" y="447473"/>
                    <a:pt x="447188" y="447473"/>
                  </a:cubicBezTo>
                  <a:cubicBezTo>
                    <a:pt x="447188" y="448088"/>
                    <a:pt x="447188" y="448088"/>
                    <a:pt x="447188" y="448088"/>
                  </a:cubicBezTo>
                  <a:cubicBezTo>
                    <a:pt x="446578" y="448088"/>
                    <a:pt x="446578" y="448088"/>
                    <a:pt x="446578" y="448088"/>
                  </a:cubicBezTo>
                  <a:cubicBezTo>
                    <a:pt x="446578" y="447473"/>
                    <a:pt x="446578" y="447473"/>
                    <a:pt x="446578" y="447473"/>
                  </a:cubicBezTo>
                  <a:cubicBezTo>
                    <a:pt x="445357" y="447473"/>
                    <a:pt x="445357" y="447473"/>
                    <a:pt x="445357" y="447473"/>
                  </a:cubicBezTo>
                  <a:cubicBezTo>
                    <a:pt x="445357" y="448702"/>
                    <a:pt x="445357" y="449317"/>
                    <a:pt x="445357" y="449317"/>
                  </a:cubicBezTo>
                  <a:cubicBezTo>
                    <a:pt x="447188" y="449317"/>
                    <a:pt x="446578" y="449317"/>
                    <a:pt x="447188" y="449317"/>
                  </a:cubicBezTo>
                  <a:cubicBezTo>
                    <a:pt x="447188" y="451160"/>
                    <a:pt x="447188" y="450546"/>
                    <a:pt x="447188" y="451160"/>
                  </a:cubicBezTo>
                  <a:cubicBezTo>
                    <a:pt x="446578" y="449931"/>
                    <a:pt x="446578" y="449931"/>
                    <a:pt x="446578" y="449931"/>
                  </a:cubicBezTo>
                  <a:cubicBezTo>
                    <a:pt x="446578" y="451160"/>
                    <a:pt x="446578" y="451160"/>
                    <a:pt x="446578" y="451160"/>
                  </a:cubicBezTo>
                  <a:cubicBezTo>
                    <a:pt x="445357" y="451160"/>
                    <a:pt x="445357" y="451160"/>
                    <a:pt x="445357" y="451160"/>
                  </a:cubicBezTo>
                  <a:cubicBezTo>
                    <a:pt x="447188" y="452389"/>
                    <a:pt x="445968" y="453003"/>
                    <a:pt x="446578" y="453003"/>
                  </a:cubicBezTo>
                  <a:cubicBezTo>
                    <a:pt x="444747" y="453003"/>
                    <a:pt x="444747" y="453003"/>
                    <a:pt x="444747" y="453003"/>
                  </a:cubicBezTo>
                  <a:cubicBezTo>
                    <a:pt x="444747" y="452389"/>
                    <a:pt x="444747" y="452389"/>
                    <a:pt x="444747" y="452389"/>
                  </a:cubicBezTo>
                  <a:cubicBezTo>
                    <a:pt x="442917" y="452389"/>
                    <a:pt x="443527" y="452389"/>
                    <a:pt x="443527" y="452389"/>
                  </a:cubicBezTo>
                  <a:cubicBezTo>
                    <a:pt x="443527" y="451775"/>
                    <a:pt x="443527" y="451775"/>
                    <a:pt x="443527" y="451775"/>
                  </a:cubicBezTo>
                  <a:cubicBezTo>
                    <a:pt x="442917" y="451775"/>
                    <a:pt x="442917" y="451775"/>
                    <a:pt x="442917" y="451775"/>
                  </a:cubicBezTo>
                  <a:cubicBezTo>
                    <a:pt x="442917" y="451160"/>
                    <a:pt x="442917" y="451160"/>
                    <a:pt x="442917" y="451160"/>
                  </a:cubicBezTo>
                  <a:cubicBezTo>
                    <a:pt x="441697" y="451160"/>
                    <a:pt x="441697" y="451160"/>
                    <a:pt x="441697" y="451160"/>
                  </a:cubicBezTo>
                  <a:cubicBezTo>
                    <a:pt x="441697" y="449931"/>
                    <a:pt x="441697" y="449931"/>
                    <a:pt x="441697" y="449931"/>
                  </a:cubicBezTo>
                  <a:cubicBezTo>
                    <a:pt x="441087" y="449931"/>
                    <a:pt x="441087" y="449931"/>
                    <a:pt x="441087" y="449931"/>
                  </a:cubicBezTo>
                  <a:cubicBezTo>
                    <a:pt x="441087" y="448702"/>
                    <a:pt x="441087" y="448088"/>
                    <a:pt x="441087" y="448088"/>
                  </a:cubicBezTo>
                  <a:cubicBezTo>
                    <a:pt x="440477" y="448088"/>
                    <a:pt x="440477" y="448088"/>
                    <a:pt x="440477" y="448088"/>
                  </a:cubicBezTo>
                  <a:cubicBezTo>
                    <a:pt x="440477" y="448702"/>
                    <a:pt x="440477" y="448702"/>
                    <a:pt x="440477" y="448702"/>
                  </a:cubicBezTo>
                  <a:cubicBezTo>
                    <a:pt x="439867" y="448702"/>
                    <a:pt x="439867" y="448702"/>
                    <a:pt x="439867" y="448702"/>
                  </a:cubicBezTo>
                  <a:cubicBezTo>
                    <a:pt x="439867" y="449317"/>
                    <a:pt x="439867" y="449317"/>
                    <a:pt x="439867" y="449317"/>
                  </a:cubicBezTo>
                  <a:cubicBezTo>
                    <a:pt x="439257" y="449317"/>
                    <a:pt x="439257" y="449317"/>
                    <a:pt x="439257" y="449317"/>
                  </a:cubicBezTo>
                  <a:cubicBezTo>
                    <a:pt x="439257" y="449931"/>
                    <a:pt x="439257" y="449931"/>
                    <a:pt x="439257" y="449931"/>
                  </a:cubicBezTo>
                  <a:cubicBezTo>
                    <a:pt x="439867" y="449931"/>
                    <a:pt x="439867" y="449931"/>
                    <a:pt x="439867" y="449931"/>
                  </a:cubicBezTo>
                  <a:cubicBezTo>
                    <a:pt x="439867" y="451160"/>
                    <a:pt x="439867" y="451160"/>
                    <a:pt x="439867" y="451160"/>
                  </a:cubicBezTo>
                  <a:cubicBezTo>
                    <a:pt x="439257" y="451160"/>
                    <a:pt x="439257" y="451160"/>
                    <a:pt x="439257" y="451160"/>
                  </a:cubicBezTo>
                  <a:cubicBezTo>
                    <a:pt x="439257" y="451775"/>
                    <a:pt x="439257" y="451775"/>
                    <a:pt x="439257" y="451775"/>
                  </a:cubicBezTo>
                  <a:cubicBezTo>
                    <a:pt x="439867" y="451775"/>
                    <a:pt x="439867" y="451775"/>
                    <a:pt x="439867" y="451775"/>
                  </a:cubicBezTo>
                  <a:cubicBezTo>
                    <a:pt x="439867" y="452389"/>
                    <a:pt x="439867" y="452389"/>
                    <a:pt x="439867" y="452389"/>
                  </a:cubicBezTo>
                  <a:cubicBezTo>
                    <a:pt x="440477" y="452389"/>
                    <a:pt x="440477" y="452389"/>
                    <a:pt x="440477" y="452389"/>
                  </a:cubicBezTo>
                  <a:cubicBezTo>
                    <a:pt x="440477" y="453003"/>
                    <a:pt x="440477" y="453003"/>
                    <a:pt x="440477" y="453003"/>
                  </a:cubicBezTo>
                  <a:cubicBezTo>
                    <a:pt x="442307" y="453003"/>
                    <a:pt x="441697" y="453003"/>
                    <a:pt x="441697" y="453003"/>
                  </a:cubicBezTo>
                  <a:cubicBezTo>
                    <a:pt x="441697" y="453618"/>
                    <a:pt x="441697" y="453618"/>
                    <a:pt x="441697" y="453618"/>
                  </a:cubicBezTo>
                  <a:cubicBezTo>
                    <a:pt x="443527" y="453618"/>
                    <a:pt x="444747" y="453618"/>
                    <a:pt x="444747" y="453618"/>
                  </a:cubicBezTo>
                  <a:cubicBezTo>
                    <a:pt x="444747" y="455461"/>
                    <a:pt x="444747" y="456076"/>
                    <a:pt x="444747" y="456076"/>
                  </a:cubicBezTo>
                  <a:cubicBezTo>
                    <a:pt x="444137" y="456076"/>
                    <a:pt x="444137" y="456076"/>
                    <a:pt x="444137" y="456076"/>
                  </a:cubicBezTo>
                  <a:cubicBezTo>
                    <a:pt x="444137" y="455461"/>
                    <a:pt x="444137" y="455461"/>
                    <a:pt x="444137" y="455461"/>
                  </a:cubicBezTo>
                  <a:cubicBezTo>
                    <a:pt x="443527" y="455461"/>
                    <a:pt x="443527" y="455461"/>
                    <a:pt x="443527" y="455461"/>
                  </a:cubicBezTo>
                  <a:cubicBezTo>
                    <a:pt x="443527" y="457305"/>
                    <a:pt x="443527" y="456690"/>
                    <a:pt x="443527" y="456690"/>
                  </a:cubicBezTo>
                  <a:cubicBezTo>
                    <a:pt x="444747" y="456690"/>
                    <a:pt x="445357" y="456690"/>
                    <a:pt x="445357" y="456690"/>
                  </a:cubicBezTo>
                  <a:cubicBezTo>
                    <a:pt x="445357" y="457305"/>
                    <a:pt x="445357" y="457305"/>
                    <a:pt x="445357" y="457305"/>
                  </a:cubicBezTo>
                  <a:cubicBezTo>
                    <a:pt x="446578" y="457305"/>
                    <a:pt x="446578" y="457305"/>
                    <a:pt x="446578" y="457305"/>
                  </a:cubicBezTo>
                  <a:cubicBezTo>
                    <a:pt x="446578" y="456690"/>
                    <a:pt x="446578" y="456690"/>
                    <a:pt x="446578" y="456690"/>
                  </a:cubicBezTo>
                  <a:cubicBezTo>
                    <a:pt x="447798" y="456690"/>
                    <a:pt x="448408" y="456690"/>
                    <a:pt x="448408" y="456690"/>
                  </a:cubicBezTo>
                  <a:cubicBezTo>
                    <a:pt x="448408" y="456076"/>
                    <a:pt x="448408" y="456076"/>
                    <a:pt x="448408" y="456076"/>
                  </a:cubicBezTo>
                  <a:cubicBezTo>
                    <a:pt x="450238" y="456076"/>
                    <a:pt x="450848" y="456076"/>
                    <a:pt x="451458" y="456076"/>
                  </a:cubicBezTo>
                  <a:cubicBezTo>
                    <a:pt x="451458" y="456690"/>
                    <a:pt x="451458" y="456690"/>
                    <a:pt x="451458" y="456690"/>
                  </a:cubicBezTo>
                  <a:cubicBezTo>
                    <a:pt x="452068" y="456690"/>
                    <a:pt x="452068" y="456690"/>
                    <a:pt x="452068" y="456690"/>
                  </a:cubicBezTo>
                  <a:cubicBezTo>
                    <a:pt x="452068" y="457305"/>
                    <a:pt x="452068" y="457305"/>
                    <a:pt x="452068" y="457305"/>
                  </a:cubicBezTo>
                  <a:cubicBezTo>
                    <a:pt x="452678" y="457305"/>
                    <a:pt x="452678" y="457305"/>
                    <a:pt x="452678" y="457305"/>
                  </a:cubicBezTo>
                  <a:cubicBezTo>
                    <a:pt x="452678" y="458533"/>
                    <a:pt x="452678" y="458533"/>
                    <a:pt x="452678" y="458533"/>
                  </a:cubicBezTo>
                  <a:cubicBezTo>
                    <a:pt x="453289" y="458533"/>
                    <a:pt x="453289" y="458533"/>
                    <a:pt x="453289" y="458533"/>
                  </a:cubicBezTo>
                  <a:cubicBezTo>
                    <a:pt x="453289" y="459148"/>
                    <a:pt x="453289" y="459148"/>
                    <a:pt x="453289" y="459148"/>
                  </a:cubicBezTo>
                  <a:cubicBezTo>
                    <a:pt x="452068" y="459148"/>
                    <a:pt x="452068" y="459148"/>
                    <a:pt x="452068" y="459148"/>
                  </a:cubicBezTo>
                  <a:cubicBezTo>
                    <a:pt x="452068" y="459762"/>
                    <a:pt x="452068" y="459762"/>
                    <a:pt x="452068" y="459762"/>
                  </a:cubicBezTo>
                  <a:cubicBezTo>
                    <a:pt x="451458" y="459148"/>
                    <a:pt x="451458" y="459148"/>
                    <a:pt x="451458" y="459148"/>
                  </a:cubicBezTo>
                  <a:cubicBezTo>
                    <a:pt x="451458" y="459762"/>
                    <a:pt x="451458" y="459762"/>
                    <a:pt x="451458" y="459762"/>
                  </a:cubicBezTo>
                  <a:cubicBezTo>
                    <a:pt x="450848" y="459762"/>
                    <a:pt x="450848" y="459762"/>
                    <a:pt x="450848" y="459762"/>
                  </a:cubicBezTo>
                  <a:cubicBezTo>
                    <a:pt x="450848" y="460377"/>
                    <a:pt x="450848" y="460377"/>
                    <a:pt x="450848" y="460377"/>
                  </a:cubicBezTo>
                  <a:cubicBezTo>
                    <a:pt x="449628" y="459762"/>
                    <a:pt x="449628" y="459762"/>
                    <a:pt x="449628" y="459762"/>
                  </a:cubicBezTo>
                  <a:cubicBezTo>
                    <a:pt x="449628" y="461606"/>
                    <a:pt x="449628" y="460991"/>
                    <a:pt x="449628" y="460991"/>
                  </a:cubicBezTo>
                  <a:cubicBezTo>
                    <a:pt x="450848" y="460991"/>
                    <a:pt x="450848" y="460991"/>
                    <a:pt x="450848" y="460991"/>
                  </a:cubicBezTo>
                  <a:cubicBezTo>
                    <a:pt x="450848" y="462835"/>
                    <a:pt x="451458" y="462835"/>
                    <a:pt x="451458" y="463449"/>
                  </a:cubicBezTo>
                  <a:cubicBezTo>
                    <a:pt x="452068" y="463449"/>
                    <a:pt x="452068" y="463449"/>
                    <a:pt x="452068" y="463449"/>
                  </a:cubicBezTo>
                  <a:cubicBezTo>
                    <a:pt x="452068" y="464063"/>
                    <a:pt x="452068" y="464063"/>
                    <a:pt x="452068" y="464063"/>
                  </a:cubicBezTo>
                  <a:cubicBezTo>
                    <a:pt x="452678" y="464063"/>
                    <a:pt x="452678" y="464063"/>
                    <a:pt x="452678" y="464063"/>
                  </a:cubicBezTo>
                  <a:cubicBezTo>
                    <a:pt x="452678" y="464678"/>
                    <a:pt x="452678" y="464678"/>
                    <a:pt x="452678" y="464678"/>
                  </a:cubicBezTo>
                  <a:cubicBezTo>
                    <a:pt x="455119" y="464678"/>
                    <a:pt x="453899" y="466521"/>
                    <a:pt x="454509" y="467136"/>
                  </a:cubicBezTo>
                  <a:cubicBezTo>
                    <a:pt x="453289" y="467136"/>
                    <a:pt x="453289" y="467136"/>
                    <a:pt x="453289" y="467136"/>
                  </a:cubicBezTo>
                  <a:cubicBezTo>
                    <a:pt x="453289" y="466521"/>
                    <a:pt x="453289" y="466521"/>
                    <a:pt x="453289" y="466521"/>
                  </a:cubicBezTo>
                  <a:cubicBezTo>
                    <a:pt x="452068" y="466521"/>
                    <a:pt x="452068" y="466521"/>
                    <a:pt x="452068" y="466521"/>
                  </a:cubicBezTo>
                  <a:cubicBezTo>
                    <a:pt x="452068" y="467136"/>
                    <a:pt x="452068" y="467136"/>
                    <a:pt x="452068" y="467136"/>
                  </a:cubicBezTo>
                  <a:cubicBezTo>
                    <a:pt x="451458" y="467136"/>
                    <a:pt x="451458" y="467136"/>
                    <a:pt x="451458" y="467136"/>
                  </a:cubicBezTo>
                  <a:cubicBezTo>
                    <a:pt x="451458" y="466521"/>
                    <a:pt x="451458" y="466521"/>
                    <a:pt x="451458" y="466521"/>
                  </a:cubicBezTo>
                  <a:cubicBezTo>
                    <a:pt x="450848" y="466521"/>
                    <a:pt x="450848" y="466521"/>
                    <a:pt x="450848" y="466521"/>
                  </a:cubicBezTo>
                  <a:cubicBezTo>
                    <a:pt x="450848" y="465292"/>
                    <a:pt x="450848" y="465292"/>
                    <a:pt x="450848" y="465292"/>
                  </a:cubicBezTo>
                  <a:cubicBezTo>
                    <a:pt x="449018" y="465292"/>
                    <a:pt x="449628" y="465292"/>
                    <a:pt x="449018" y="465292"/>
                  </a:cubicBezTo>
                  <a:cubicBezTo>
                    <a:pt x="449018" y="464678"/>
                    <a:pt x="449018" y="464678"/>
                    <a:pt x="449018" y="464678"/>
                  </a:cubicBezTo>
                  <a:cubicBezTo>
                    <a:pt x="448408" y="464678"/>
                    <a:pt x="448408" y="464678"/>
                    <a:pt x="448408" y="464678"/>
                  </a:cubicBezTo>
                  <a:cubicBezTo>
                    <a:pt x="448408" y="464063"/>
                    <a:pt x="448408" y="464063"/>
                    <a:pt x="448408" y="464063"/>
                  </a:cubicBezTo>
                  <a:cubicBezTo>
                    <a:pt x="447798" y="464063"/>
                    <a:pt x="447798" y="464063"/>
                    <a:pt x="447798" y="464063"/>
                  </a:cubicBezTo>
                  <a:cubicBezTo>
                    <a:pt x="447798" y="465907"/>
                    <a:pt x="447798" y="465292"/>
                    <a:pt x="447798" y="465292"/>
                  </a:cubicBezTo>
                  <a:cubicBezTo>
                    <a:pt x="449628" y="465292"/>
                    <a:pt x="449018" y="465292"/>
                    <a:pt x="449018" y="465292"/>
                  </a:cubicBezTo>
                  <a:cubicBezTo>
                    <a:pt x="449018" y="466521"/>
                    <a:pt x="449018" y="466521"/>
                    <a:pt x="449018" y="466521"/>
                  </a:cubicBezTo>
                  <a:cubicBezTo>
                    <a:pt x="449628" y="466521"/>
                    <a:pt x="449628" y="466521"/>
                    <a:pt x="449628" y="466521"/>
                  </a:cubicBezTo>
                  <a:cubicBezTo>
                    <a:pt x="449628" y="467136"/>
                    <a:pt x="449628" y="467136"/>
                    <a:pt x="449628" y="467136"/>
                  </a:cubicBezTo>
                  <a:cubicBezTo>
                    <a:pt x="450848" y="467136"/>
                    <a:pt x="450848" y="467136"/>
                    <a:pt x="450848" y="467136"/>
                  </a:cubicBezTo>
                  <a:cubicBezTo>
                    <a:pt x="450848" y="468365"/>
                    <a:pt x="450848" y="468365"/>
                    <a:pt x="450848" y="468365"/>
                  </a:cubicBezTo>
                  <a:cubicBezTo>
                    <a:pt x="449628" y="468365"/>
                    <a:pt x="449628" y="468365"/>
                    <a:pt x="449628" y="468365"/>
                  </a:cubicBezTo>
                  <a:cubicBezTo>
                    <a:pt x="449628" y="468979"/>
                    <a:pt x="449628" y="468979"/>
                    <a:pt x="449628" y="468979"/>
                  </a:cubicBezTo>
                  <a:cubicBezTo>
                    <a:pt x="450848" y="468979"/>
                    <a:pt x="450848" y="468979"/>
                    <a:pt x="450848" y="468979"/>
                  </a:cubicBezTo>
                  <a:cubicBezTo>
                    <a:pt x="450848" y="469593"/>
                    <a:pt x="450848" y="469593"/>
                    <a:pt x="450848" y="469593"/>
                  </a:cubicBezTo>
                  <a:cubicBezTo>
                    <a:pt x="451458" y="469593"/>
                    <a:pt x="451458" y="469593"/>
                    <a:pt x="451458" y="469593"/>
                  </a:cubicBezTo>
                  <a:cubicBezTo>
                    <a:pt x="451458" y="468979"/>
                    <a:pt x="451458" y="468979"/>
                    <a:pt x="451458" y="468979"/>
                  </a:cubicBezTo>
                  <a:cubicBezTo>
                    <a:pt x="452068" y="468979"/>
                    <a:pt x="452068" y="468979"/>
                    <a:pt x="452068" y="468979"/>
                  </a:cubicBezTo>
                  <a:cubicBezTo>
                    <a:pt x="452068" y="470822"/>
                    <a:pt x="452068" y="470208"/>
                    <a:pt x="452068" y="470822"/>
                  </a:cubicBezTo>
                  <a:cubicBezTo>
                    <a:pt x="452678" y="470822"/>
                    <a:pt x="452678" y="470822"/>
                    <a:pt x="452678" y="470822"/>
                  </a:cubicBezTo>
                  <a:cubicBezTo>
                    <a:pt x="452678" y="472051"/>
                    <a:pt x="452678" y="472666"/>
                    <a:pt x="452678" y="472666"/>
                  </a:cubicBezTo>
                  <a:cubicBezTo>
                    <a:pt x="453289" y="472666"/>
                    <a:pt x="453289" y="472666"/>
                    <a:pt x="453289" y="472666"/>
                  </a:cubicBezTo>
                  <a:cubicBezTo>
                    <a:pt x="453289" y="473280"/>
                    <a:pt x="453289" y="473280"/>
                    <a:pt x="453289" y="473280"/>
                  </a:cubicBezTo>
                  <a:cubicBezTo>
                    <a:pt x="452678" y="473280"/>
                    <a:pt x="452678" y="473280"/>
                    <a:pt x="452678" y="473280"/>
                  </a:cubicBezTo>
                  <a:cubicBezTo>
                    <a:pt x="452678" y="474509"/>
                    <a:pt x="452678" y="474509"/>
                    <a:pt x="452678" y="474509"/>
                  </a:cubicBezTo>
                  <a:cubicBezTo>
                    <a:pt x="454509" y="474509"/>
                    <a:pt x="455119" y="474509"/>
                    <a:pt x="455729" y="474509"/>
                  </a:cubicBezTo>
                  <a:cubicBezTo>
                    <a:pt x="455729" y="475123"/>
                    <a:pt x="455729" y="475123"/>
                    <a:pt x="455729" y="475123"/>
                  </a:cubicBezTo>
                  <a:cubicBezTo>
                    <a:pt x="456339" y="475123"/>
                    <a:pt x="456339" y="475123"/>
                    <a:pt x="456339" y="475123"/>
                  </a:cubicBezTo>
                  <a:cubicBezTo>
                    <a:pt x="456339" y="476967"/>
                    <a:pt x="456339" y="476352"/>
                    <a:pt x="456339" y="476352"/>
                  </a:cubicBezTo>
                  <a:cubicBezTo>
                    <a:pt x="458169" y="476352"/>
                    <a:pt x="458169" y="476352"/>
                    <a:pt x="458779" y="476352"/>
                  </a:cubicBezTo>
                  <a:cubicBezTo>
                    <a:pt x="457559" y="475123"/>
                    <a:pt x="457559" y="475738"/>
                    <a:pt x="456949" y="475738"/>
                  </a:cubicBezTo>
                  <a:cubicBezTo>
                    <a:pt x="456949" y="473895"/>
                    <a:pt x="456949" y="474509"/>
                    <a:pt x="456949" y="474509"/>
                  </a:cubicBezTo>
                  <a:cubicBezTo>
                    <a:pt x="457559" y="474509"/>
                    <a:pt x="457559" y="474509"/>
                    <a:pt x="457559" y="474509"/>
                  </a:cubicBezTo>
                  <a:cubicBezTo>
                    <a:pt x="457559" y="475123"/>
                    <a:pt x="457559" y="475123"/>
                    <a:pt x="457559" y="475123"/>
                  </a:cubicBezTo>
                  <a:cubicBezTo>
                    <a:pt x="458779" y="475123"/>
                    <a:pt x="458779" y="475123"/>
                    <a:pt x="458779" y="475123"/>
                  </a:cubicBezTo>
                  <a:cubicBezTo>
                    <a:pt x="458779" y="474509"/>
                    <a:pt x="458779" y="474509"/>
                    <a:pt x="458779" y="474509"/>
                  </a:cubicBezTo>
                  <a:cubicBezTo>
                    <a:pt x="459389" y="474509"/>
                    <a:pt x="459389" y="474509"/>
                    <a:pt x="459389" y="474509"/>
                  </a:cubicBezTo>
                  <a:cubicBezTo>
                    <a:pt x="459389" y="475123"/>
                    <a:pt x="459389" y="475123"/>
                    <a:pt x="459389" y="475123"/>
                  </a:cubicBezTo>
                  <a:cubicBezTo>
                    <a:pt x="459999" y="475123"/>
                    <a:pt x="459999" y="475123"/>
                    <a:pt x="459999" y="475123"/>
                  </a:cubicBezTo>
                  <a:cubicBezTo>
                    <a:pt x="459999" y="475738"/>
                    <a:pt x="459999" y="475738"/>
                    <a:pt x="459999" y="475738"/>
                  </a:cubicBezTo>
                  <a:cubicBezTo>
                    <a:pt x="460609" y="475738"/>
                    <a:pt x="460609" y="475738"/>
                    <a:pt x="460609" y="475738"/>
                  </a:cubicBezTo>
                  <a:cubicBezTo>
                    <a:pt x="460609" y="476352"/>
                    <a:pt x="460609" y="476352"/>
                    <a:pt x="460609" y="476352"/>
                  </a:cubicBezTo>
                  <a:cubicBezTo>
                    <a:pt x="461220" y="476352"/>
                    <a:pt x="461220" y="476352"/>
                    <a:pt x="461220" y="476352"/>
                  </a:cubicBezTo>
                  <a:cubicBezTo>
                    <a:pt x="461220" y="478196"/>
                    <a:pt x="461220" y="477581"/>
                    <a:pt x="461220" y="478196"/>
                  </a:cubicBezTo>
                  <a:cubicBezTo>
                    <a:pt x="462440" y="478196"/>
                    <a:pt x="462440" y="478196"/>
                    <a:pt x="462440" y="478196"/>
                  </a:cubicBezTo>
                  <a:cubicBezTo>
                    <a:pt x="462440" y="478810"/>
                    <a:pt x="462440" y="478810"/>
                    <a:pt x="462440" y="478810"/>
                  </a:cubicBezTo>
                  <a:cubicBezTo>
                    <a:pt x="463050" y="478810"/>
                    <a:pt x="463050" y="478810"/>
                    <a:pt x="463050" y="478810"/>
                  </a:cubicBezTo>
                  <a:cubicBezTo>
                    <a:pt x="463050" y="476967"/>
                    <a:pt x="463050" y="476352"/>
                    <a:pt x="463050" y="475738"/>
                  </a:cubicBezTo>
                  <a:cubicBezTo>
                    <a:pt x="463660" y="475738"/>
                    <a:pt x="463660" y="475738"/>
                    <a:pt x="463660" y="475738"/>
                  </a:cubicBezTo>
                  <a:cubicBezTo>
                    <a:pt x="463660" y="476352"/>
                    <a:pt x="463660" y="476352"/>
                    <a:pt x="463660" y="476352"/>
                  </a:cubicBezTo>
                  <a:cubicBezTo>
                    <a:pt x="466100" y="476352"/>
                    <a:pt x="464880" y="478196"/>
                    <a:pt x="464880" y="478810"/>
                  </a:cubicBezTo>
                  <a:cubicBezTo>
                    <a:pt x="464270" y="478810"/>
                    <a:pt x="464270" y="478810"/>
                    <a:pt x="464270" y="478810"/>
                  </a:cubicBezTo>
                  <a:cubicBezTo>
                    <a:pt x="464270" y="479425"/>
                    <a:pt x="464270" y="479425"/>
                    <a:pt x="464270" y="479425"/>
                  </a:cubicBezTo>
                  <a:cubicBezTo>
                    <a:pt x="466100" y="479425"/>
                    <a:pt x="465490" y="479425"/>
                    <a:pt x="466100" y="479425"/>
                  </a:cubicBezTo>
                  <a:cubicBezTo>
                    <a:pt x="466100" y="481268"/>
                    <a:pt x="466100" y="480654"/>
                    <a:pt x="466100" y="480654"/>
                  </a:cubicBezTo>
                  <a:cubicBezTo>
                    <a:pt x="467320" y="481268"/>
                    <a:pt x="467930" y="480039"/>
                    <a:pt x="467930" y="480039"/>
                  </a:cubicBezTo>
                  <a:cubicBezTo>
                    <a:pt x="467930" y="480654"/>
                    <a:pt x="467930" y="480654"/>
                    <a:pt x="467930" y="480654"/>
                  </a:cubicBezTo>
                  <a:cubicBezTo>
                    <a:pt x="468540" y="480654"/>
                    <a:pt x="468540" y="480654"/>
                    <a:pt x="468540" y="480654"/>
                  </a:cubicBezTo>
                  <a:cubicBezTo>
                    <a:pt x="468540" y="482497"/>
                    <a:pt x="468540" y="481882"/>
                    <a:pt x="468540" y="482497"/>
                  </a:cubicBezTo>
                  <a:cubicBezTo>
                    <a:pt x="467930" y="482497"/>
                    <a:pt x="467930" y="482497"/>
                    <a:pt x="467930" y="482497"/>
                  </a:cubicBezTo>
                  <a:cubicBezTo>
                    <a:pt x="467930" y="481268"/>
                    <a:pt x="467930" y="481268"/>
                    <a:pt x="467930" y="481268"/>
                  </a:cubicBezTo>
                  <a:cubicBezTo>
                    <a:pt x="467320" y="481268"/>
                    <a:pt x="467320" y="481268"/>
                    <a:pt x="467320" y="481268"/>
                  </a:cubicBezTo>
                  <a:cubicBezTo>
                    <a:pt x="467320" y="483111"/>
                    <a:pt x="467320" y="483726"/>
                    <a:pt x="467320" y="483726"/>
                  </a:cubicBezTo>
                  <a:cubicBezTo>
                    <a:pt x="464270" y="484340"/>
                    <a:pt x="465490" y="481268"/>
                    <a:pt x="464880" y="480654"/>
                  </a:cubicBezTo>
                  <a:cubicBezTo>
                    <a:pt x="464270" y="480654"/>
                    <a:pt x="464270" y="480654"/>
                    <a:pt x="464270" y="480654"/>
                  </a:cubicBezTo>
                  <a:cubicBezTo>
                    <a:pt x="464270" y="480039"/>
                    <a:pt x="464270" y="480039"/>
                    <a:pt x="464270" y="480039"/>
                  </a:cubicBezTo>
                  <a:cubicBezTo>
                    <a:pt x="462440" y="480039"/>
                    <a:pt x="463050" y="480039"/>
                    <a:pt x="463050" y="480039"/>
                  </a:cubicBezTo>
                  <a:cubicBezTo>
                    <a:pt x="463050" y="481882"/>
                    <a:pt x="463050" y="481882"/>
                    <a:pt x="463050" y="482497"/>
                  </a:cubicBezTo>
                  <a:cubicBezTo>
                    <a:pt x="462440" y="482497"/>
                    <a:pt x="462440" y="482497"/>
                    <a:pt x="462440" y="482497"/>
                  </a:cubicBezTo>
                  <a:cubicBezTo>
                    <a:pt x="462440" y="483726"/>
                    <a:pt x="462440" y="483726"/>
                    <a:pt x="462440" y="483726"/>
                  </a:cubicBezTo>
                  <a:cubicBezTo>
                    <a:pt x="463660" y="483726"/>
                    <a:pt x="464270" y="483726"/>
                    <a:pt x="464270" y="483726"/>
                  </a:cubicBezTo>
                  <a:cubicBezTo>
                    <a:pt x="464270" y="483111"/>
                    <a:pt x="464270" y="483111"/>
                    <a:pt x="464270" y="483111"/>
                  </a:cubicBezTo>
                  <a:cubicBezTo>
                    <a:pt x="465490" y="483726"/>
                    <a:pt x="464880" y="484340"/>
                    <a:pt x="464880" y="484340"/>
                  </a:cubicBezTo>
                  <a:cubicBezTo>
                    <a:pt x="466100" y="484340"/>
                    <a:pt x="466100" y="484340"/>
                    <a:pt x="466100" y="484340"/>
                  </a:cubicBezTo>
                  <a:cubicBezTo>
                    <a:pt x="466100" y="486798"/>
                    <a:pt x="466100" y="488641"/>
                    <a:pt x="466100" y="489870"/>
                  </a:cubicBezTo>
                  <a:cubicBezTo>
                    <a:pt x="466710" y="489870"/>
                    <a:pt x="466710" y="489870"/>
                    <a:pt x="466710" y="489870"/>
                  </a:cubicBezTo>
                  <a:cubicBezTo>
                    <a:pt x="466710" y="490485"/>
                    <a:pt x="466710" y="490485"/>
                    <a:pt x="466710" y="490485"/>
                  </a:cubicBezTo>
                  <a:cubicBezTo>
                    <a:pt x="467930" y="490485"/>
                    <a:pt x="468540" y="490485"/>
                    <a:pt x="468540" y="490485"/>
                  </a:cubicBezTo>
                  <a:cubicBezTo>
                    <a:pt x="468540" y="488641"/>
                    <a:pt x="468540" y="489256"/>
                    <a:pt x="468540" y="488641"/>
                  </a:cubicBezTo>
                  <a:cubicBezTo>
                    <a:pt x="467930" y="488641"/>
                    <a:pt x="467930" y="488641"/>
                    <a:pt x="467930" y="488641"/>
                  </a:cubicBezTo>
                  <a:cubicBezTo>
                    <a:pt x="467930" y="488027"/>
                    <a:pt x="467930" y="488027"/>
                    <a:pt x="467930" y="488027"/>
                  </a:cubicBezTo>
                  <a:cubicBezTo>
                    <a:pt x="468540" y="488027"/>
                    <a:pt x="468540" y="488027"/>
                    <a:pt x="468540" y="488027"/>
                  </a:cubicBezTo>
                  <a:cubicBezTo>
                    <a:pt x="468540" y="487412"/>
                    <a:pt x="468540" y="487412"/>
                    <a:pt x="468540" y="487412"/>
                  </a:cubicBezTo>
                  <a:cubicBezTo>
                    <a:pt x="469151" y="487412"/>
                    <a:pt x="469151" y="487412"/>
                    <a:pt x="469151" y="487412"/>
                  </a:cubicBezTo>
                  <a:cubicBezTo>
                    <a:pt x="469151" y="488027"/>
                    <a:pt x="469151" y="488027"/>
                    <a:pt x="469151" y="488027"/>
                  </a:cubicBezTo>
                  <a:cubicBezTo>
                    <a:pt x="470371" y="488027"/>
                    <a:pt x="470371" y="488027"/>
                    <a:pt x="470371" y="488027"/>
                  </a:cubicBezTo>
                  <a:cubicBezTo>
                    <a:pt x="470371" y="489870"/>
                    <a:pt x="470371" y="489256"/>
                    <a:pt x="470371" y="489870"/>
                  </a:cubicBezTo>
                  <a:cubicBezTo>
                    <a:pt x="470981" y="489870"/>
                    <a:pt x="470981" y="489870"/>
                    <a:pt x="470981" y="489870"/>
                  </a:cubicBezTo>
                  <a:cubicBezTo>
                    <a:pt x="470981" y="488641"/>
                    <a:pt x="470981" y="488641"/>
                    <a:pt x="470981" y="488641"/>
                  </a:cubicBezTo>
                  <a:cubicBezTo>
                    <a:pt x="471591" y="488641"/>
                    <a:pt x="471591" y="488641"/>
                    <a:pt x="471591" y="488641"/>
                  </a:cubicBezTo>
                  <a:cubicBezTo>
                    <a:pt x="471591" y="488027"/>
                    <a:pt x="471591" y="488027"/>
                    <a:pt x="471591" y="488027"/>
                  </a:cubicBezTo>
                  <a:cubicBezTo>
                    <a:pt x="472201" y="488027"/>
                    <a:pt x="472201" y="488027"/>
                    <a:pt x="472201" y="488027"/>
                  </a:cubicBezTo>
                  <a:cubicBezTo>
                    <a:pt x="472201" y="488641"/>
                    <a:pt x="472201" y="488641"/>
                    <a:pt x="472201" y="488641"/>
                  </a:cubicBezTo>
                  <a:cubicBezTo>
                    <a:pt x="472811" y="488641"/>
                    <a:pt x="472811" y="488641"/>
                    <a:pt x="472811" y="488641"/>
                  </a:cubicBezTo>
                  <a:cubicBezTo>
                    <a:pt x="472811" y="490485"/>
                    <a:pt x="472811" y="491099"/>
                    <a:pt x="472811" y="491099"/>
                  </a:cubicBezTo>
                  <a:cubicBezTo>
                    <a:pt x="471591" y="491099"/>
                    <a:pt x="471591" y="491099"/>
                    <a:pt x="471591" y="491099"/>
                  </a:cubicBezTo>
                  <a:cubicBezTo>
                    <a:pt x="471591" y="491714"/>
                    <a:pt x="471591" y="491714"/>
                    <a:pt x="471591" y="491714"/>
                  </a:cubicBezTo>
                  <a:cubicBezTo>
                    <a:pt x="470981" y="491714"/>
                    <a:pt x="470981" y="491714"/>
                    <a:pt x="470981" y="491714"/>
                  </a:cubicBezTo>
                  <a:cubicBezTo>
                    <a:pt x="470981" y="493557"/>
                    <a:pt x="470981" y="492942"/>
                    <a:pt x="470981" y="492942"/>
                  </a:cubicBezTo>
                  <a:cubicBezTo>
                    <a:pt x="470371" y="492942"/>
                    <a:pt x="470371" y="492942"/>
                    <a:pt x="470371" y="492942"/>
                  </a:cubicBezTo>
                  <a:cubicBezTo>
                    <a:pt x="470371" y="494171"/>
                    <a:pt x="470371" y="494171"/>
                    <a:pt x="470371" y="494171"/>
                  </a:cubicBezTo>
                  <a:cubicBezTo>
                    <a:pt x="469151" y="492942"/>
                    <a:pt x="469151" y="492942"/>
                    <a:pt x="469151" y="492942"/>
                  </a:cubicBezTo>
                  <a:cubicBezTo>
                    <a:pt x="469151" y="494786"/>
                    <a:pt x="469151" y="494786"/>
                    <a:pt x="469151" y="494786"/>
                  </a:cubicBezTo>
                  <a:cubicBezTo>
                    <a:pt x="468540" y="494171"/>
                    <a:pt x="468540" y="494171"/>
                    <a:pt x="468540" y="494171"/>
                  </a:cubicBezTo>
                  <a:cubicBezTo>
                    <a:pt x="468540" y="496015"/>
                    <a:pt x="468540" y="496629"/>
                    <a:pt x="468540" y="496629"/>
                  </a:cubicBezTo>
                  <a:cubicBezTo>
                    <a:pt x="467930" y="496629"/>
                    <a:pt x="467930" y="496629"/>
                    <a:pt x="467930" y="496629"/>
                  </a:cubicBezTo>
                  <a:cubicBezTo>
                    <a:pt x="467930" y="498472"/>
                    <a:pt x="467930" y="497858"/>
                    <a:pt x="467930" y="498472"/>
                  </a:cubicBezTo>
                  <a:cubicBezTo>
                    <a:pt x="467320" y="497858"/>
                    <a:pt x="467320" y="497858"/>
                    <a:pt x="467320" y="497858"/>
                  </a:cubicBezTo>
                  <a:cubicBezTo>
                    <a:pt x="467320" y="499087"/>
                    <a:pt x="467320" y="499087"/>
                    <a:pt x="467320" y="499087"/>
                  </a:cubicBezTo>
                  <a:cubicBezTo>
                    <a:pt x="467930" y="499087"/>
                    <a:pt x="467930" y="499087"/>
                    <a:pt x="467930" y="499087"/>
                  </a:cubicBezTo>
                  <a:cubicBezTo>
                    <a:pt x="467930" y="500930"/>
                    <a:pt x="467930" y="500930"/>
                    <a:pt x="467930" y="500930"/>
                  </a:cubicBezTo>
                  <a:cubicBezTo>
                    <a:pt x="467320" y="500930"/>
                    <a:pt x="467320" y="500930"/>
                    <a:pt x="467320" y="500930"/>
                  </a:cubicBezTo>
                  <a:cubicBezTo>
                    <a:pt x="467320" y="500316"/>
                    <a:pt x="467320" y="500316"/>
                    <a:pt x="467320" y="500316"/>
                  </a:cubicBezTo>
                  <a:cubicBezTo>
                    <a:pt x="466710" y="500316"/>
                    <a:pt x="466710" y="500316"/>
                    <a:pt x="466710" y="500316"/>
                  </a:cubicBezTo>
                  <a:cubicBezTo>
                    <a:pt x="466710" y="500930"/>
                    <a:pt x="466710" y="500930"/>
                    <a:pt x="466710" y="500930"/>
                  </a:cubicBezTo>
                  <a:cubicBezTo>
                    <a:pt x="465490" y="500316"/>
                    <a:pt x="465490" y="500930"/>
                    <a:pt x="464880" y="500316"/>
                  </a:cubicBezTo>
                  <a:cubicBezTo>
                    <a:pt x="464880" y="500930"/>
                    <a:pt x="464880" y="500930"/>
                    <a:pt x="464880" y="500930"/>
                  </a:cubicBezTo>
                  <a:cubicBezTo>
                    <a:pt x="466100" y="500930"/>
                    <a:pt x="466100" y="500930"/>
                    <a:pt x="466100" y="500930"/>
                  </a:cubicBezTo>
                  <a:cubicBezTo>
                    <a:pt x="466100" y="502774"/>
                    <a:pt x="466100" y="503388"/>
                    <a:pt x="466100" y="503388"/>
                  </a:cubicBezTo>
                  <a:cubicBezTo>
                    <a:pt x="464880" y="502774"/>
                    <a:pt x="464880" y="502774"/>
                    <a:pt x="464880" y="502774"/>
                  </a:cubicBezTo>
                  <a:cubicBezTo>
                    <a:pt x="464880" y="503388"/>
                    <a:pt x="464880" y="503388"/>
                    <a:pt x="464880" y="503388"/>
                  </a:cubicBezTo>
                  <a:cubicBezTo>
                    <a:pt x="464270" y="503388"/>
                    <a:pt x="464270" y="503388"/>
                    <a:pt x="464270" y="503388"/>
                  </a:cubicBezTo>
                  <a:cubicBezTo>
                    <a:pt x="464270" y="502774"/>
                    <a:pt x="464270" y="502774"/>
                    <a:pt x="464270" y="502774"/>
                  </a:cubicBezTo>
                  <a:cubicBezTo>
                    <a:pt x="463660" y="502774"/>
                    <a:pt x="463660" y="502774"/>
                    <a:pt x="463660" y="502774"/>
                  </a:cubicBezTo>
                  <a:cubicBezTo>
                    <a:pt x="463660" y="504617"/>
                    <a:pt x="463660" y="504002"/>
                    <a:pt x="463660" y="504002"/>
                  </a:cubicBezTo>
                  <a:cubicBezTo>
                    <a:pt x="463050" y="504002"/>
                    <a:pt x="463050" y="504002"/>
                    <a:pt x="463050" y="504002"/>
                  </a:cubicBezTo>
                  <a:cubicBezTo>
                    <a:pt x="463050" y="505846"/>
                    <a:pt x="463050" y="506460"/>
                    <a:pt x="463050" y="507075"/>
                  </a:cubicBezTo>
                  <a:cubicBezTo>
                    <a:pt x="462440" y="507075"/>
                    <a:pt x="462440" y="507075"/>
                    <a:pt x="462440" y="507075"/>
                  </a:cubicBezTo>
                  <a:cubicBezTo>
                    <a:pt x="462440" y="505231"/>
                    <a:pt x="462440" y="505846"/>
                    <a:pt x="462440" y="505846"/>
                  </a:cubicBezTo>
                  <a:cubicBezTo>
                    <a:pt x="461220" y="506460"/>
                    <a:pt x="461830" y="506460"/>
                    <a:pt x="461220" y="507075"/>
                  </a:cubicBezTo>
                  <a:cubicBezTo>
                    <a:pt x="460609" y="507075"/>
                    <a:pt x="460609" y="507075"/>
                    <a:pt x="460609" y="507075"/>
                  </a:cubicBezTo>
                  <a:cubicBezTo>
                    <a:pt x="460609" y="508918"/>
                    <a:pt x="460609" y="508304"/>
                    <a:pt x="460609" y="508304"/>
                  </a:cubicBezTo>
                  <a:cubicBezTo>
                    <a:pt x="459999" y="508304"/>
                    <a:pt x="459999" y="508304"/>
                    <a:pt x="459999" y="508304"/>
                  </a:cubicBezTo>
                  <a:cubicBezTo>
                    <a:pt x="459999" y="507075"/>
                    <a:pt x="459999" y="507075"/>
                    <a:pt x="459999" y="507075"/>
                  </a:cubicBezTo>
                  <a:cubicBezTo>
                    <a:pt x="458169" y="507075"/>
                    <a:pt x="458779" y="507075"/>
                    <a:pt x="458779" y="507075"/>
                  </a:cubicBezTo>
                  <a:cubicBezTo>
                    <a:pt x="459389" y="507689"/>
                    <a:pt x="459389" y="507689"/>
                    <a:pt x="459389" y="507689"/>
                  </a:cubicBezTo>
                  <a:cubicBezTo>
                    <a:pt x="458779" y="507689"/>
                    <a:pt x="458779" y="507689"/>
                    <a:pt x="458779" y="507689"/>
                  </a:cubicBezTo>
                  <a:cubicBezTo>
                    <a:pt x="458779" y="508304"/>
                    <a:pt x="458779" y="508304"/>
                    <a:pt x="458779" y="508304"/>
                  </a:cubicBezTo>
                  <a:cubicBezTo>
                    <a:pt x="457559" y="508304"/>
                    <a:pt x="457559" y="508304"/>
                    <a:pt x="457559" y="508304"/>
                  </a:cubicBezTo>
                  <a:cubicBezTo>
                    <a:pt x="457559" y="510147"/>
                    <a:pt x="457559" y="509532"/>
                    <a:pt x="457559" y="510147"/>
                  </a:cubicBezTo>
                  <a:cubicBezTo>
                    <a:pt x="456949" y="509532"/>
                    <a:pt x="456949" y="509532"/>
                    <a:pt x="456949" y="509532"/>
                  </a:cubicBezTo>
                  <a:cubicBezTo>
                    <a:pt x="456949" y="510147"/>
                    <a:pt x="456949" y="510147"/>
                    <a:pt x="456949" y="510147"/>
                  </a:cubicBezTo>
                  <a:cubicBezTo>
                    <a:pt x="457559" y="510147"/>
                    <a:pt x="457559" y="510147"/>
                    <a:pt x="457559" y="510147"/>
                  </a:cubicBezTo>
                  <a:cubicBezTo>
                    <a:pt x="457559" y="510761"/>
                    <a:pt x="457559" y="510761"/>
                    <a:pt x="457559" y="510761"/>
                  </a:cubicBezTo>
                  <a:cubicBezTo>
                    <a:pt x="456949" y="510761"/>
                    <a:pt x="456949" y="510761"/>
                    <a:pt x="456949" y="510761"/>
                  </a:cubicBezTo>
                  <a:cubicBezTo>
                    <a:pt x="456949" y="511376"/>
                    <a:pt x="456949" y="511376"/>
                    <a:pt x="456949" y="511376"/>
                  </a:cubicBezTo>
                  <a:cubicBezTo>
                    <a:pt x="457559" y="511376"/>
                    <a:pt x="457559" y="511376"/>
                    <a:pt x="457559" y="511376"/>
                  </a:cubicBezTo>
                  <a:cubicBezTo>
                    <a:pt x="457559" y="511990"/>
                    <a:pt x="457559" y="511990"/>
                    <a:pt x="457559" y="511990"/>
                  </a:cubicBezTo>
                  <a:cubicBezTo>
                    <a:pt x="456339" y="511990"/>
                    <a:pt x="456339" y="511990"/>
                    <a:pt x="456339" y="511990"/>
                  </a:cubicBezTo>
                  <a:cubicBezTo>
                    <a:pt x="456339" y="514448"/>
                    <a:pt x="456339" y="515677"/>
                    <a:pt x="456339" y="516291"/>
                  </a:cubicBezTo>
                  <a:cubicBezTo>
                    <a:pt x="455729" y="516291"/>
                    <a:pt x="455729" y="516291"/>
                    <a:pt x="455729" y="516291"/>
                  </a:cubicBezTo>
                  <a:cubicBezTo>
                    <a:pt x="455729" y="515677"/>
                    <a:pt x="455729" y="515677"/>
                    <a:pt x="455729" y="515677"/>
                  </a:cubicBezTo>
                  <a:cubicBezTo>
                    <a:pt x="455119" y="515677"/>
                    <a:pt x="455119" y="515677"/>
                    <a:pt x="455119" y="515677"/>
                  </a:cubicBezTo>
                  <a:cubicBezTo>
                    <a:pt x="454509" y="517520"/>
                    <a:pt x="455729" y="518135"/>
                    <a:pt x="455729" y="518135"/>
                  </a:cubicBezTo>
                  <a:cubicBezTo>
                    <a:pt x="455119" y="518135"/>
                    <a:pt x="455119" y="518135"/>
                    <a:pt x="455119" y="518135"/>
                  </a:cubicBezTo>
                  <a:cubicBezTo>
                    <a:pt x="455119" y="518749"/>
                    <a:pt x="455119" y="518749"/>
                    <a:pt x="455119" y="518749"/>
                  </a:cubicBezTo>
                  <a:cubicBezTo>
                    <a:pt x="454509" y="518749"/>
                    <a:pt x="454509" y="518749"/>
                    <a:pt x="454509" y="518749"/>
                  </a:cubicBezTo>
                  <a:cubicBezTo>
                    <a:pt x="454509" y="518135"/>
                    <a:pt x="454509" y="518135"/>
                    <a:pt x="454509" y="518135"/>
                  </a:cubicBezTo>
                  <a:cubicBezTo>
                    <a:pt x="453289" y="518135"/>
                    <a:pt x="453289" y="518135"/>
                    <a:pt x="453289" y="518135"/>
                  </a:cubicBezTo>
                  <a:cubicBezTo>
                    <a:pt x="453289" y="517520"/>
                    <a:pt x="453289" y="517520"/>
                    <a:pt x="453289" y="517520"/>
                  </a:cubicBezTo>
                  <a:cubicBezTo>
                    <a:pt x="452678" y="517520"/>
                    <a:pt x="452678" y="517520"/>
                    <a:pt x="452678" y="517520"/>
                  </a:cubicBezTo>
                  <a:cubicBezTo>
                    <a:pt x="452678" y="516291"/>
                    <a:pt x="452678" y="516291"/>
                    <a:pt x="452678" y="516291"/>
                  </a:cubicBezTo>
                  <a:cubicBezTo>
                    <a:pt x="452068" y="516291"/>
                    <a:pt x="452068" y="516291"/>
                    <a:pt x="452068" y="516291"/>
                  </a:cubicBezTo>
                  <a:cubicBezTo>
                    <a:pt x="452068" y="517520"/>
                    <a:pt x="452068" y="517520"/>
                    <a:pt x="452068" y="517520"/>
                  </a:cubicBezTo>
                  <a:cubicBezTo>
                    <a:pt x="452678" y="517520"/>
                    <a:pt x="452678" y="517520"/>
                    <a:pt x="452678" y="517520"/>
                  </a:cubicBezTo>
                  <a:cubicBezTo>
                    <a:pt x="452678" y="518749"/>
                    <a:pt x="452678" y="518749"/>
                    <a:pt x="452678" y="518749"/>
                  </a:cubicBezTo>
                  <a:cubicBezTo>
                    <a:pt x="452068" y="518749"/>
                    <a:pt x="452068" y="518749"/>
                    <a:pt x="452068" y="518749"/>
                  </a:cubicBezTo>
                  <a:cubicBezTo>
                    <a:pt x="452068" y="519364"/>
                    <a:pt x="452068" y="519364"/>
                    <a:pt x="452068" y="519364"/>
                  </a:cubicBezTo>
                  <a:cubicBezTo>
                    <a:pt x="451458" y="519364"/>
                    <a:pt x="451458" y="519364"/>
                    <a:pt x="451458" y="519364"/>
                  </a:cubicBezTo>
                  <a:cubicBezTo>
                    <a:pt x="451458" y="521207"/>
                    <a:pt x="451458" y="522436"/>
                    <a:pt x="451458" y="523050"/>
                  </a:cubicBezTo>
                  <a:cubicBezTo>
                    <a:pt x="450848" y="523050"/>
                    <a:pt x="450848" y="523050"/>
                    <a:pt x="450848" y="523050"/>
                  </a:cubicBezTo>
                  <a:cubicBezTo>
                    <a:pt x="450848" y="523665"/>
                    <a:pt x="450848" y="523665"/>
                    <a:pt x="450848" y="523665"/>
                  </a:cubicBezTo>
                  <a:cubicBezTo>
                    <a:pt x="449018" y="523665"/>
                    <a:pt x="448408" y="523665"/>
                    <a:pt x="448408" y="523665"/>
                  </a:cubicBezTo>
                  <a:cubicBezTo>
                    <a:pt x="448408" y="525508"/>
                    <a:pt x="448408" y="524894"/>
                    <a:pt x="448408" y="525508"/>
                  </a:cubicBezTo>
                  <a:cubicBezTo>
                    <a:pt x="449018" y="525508"/>
                    <a:pt x="449018" y="525508"/>
                    <a:pt x="449018" y="525508"/>
                  </a:cubicBezTo>
                  <a:cubicBezTo>
                    <a:pt x="449018" y="526123"/>
                    <a:pt x="449018" y="526123"/>
                    <a:pt x="449018" y="526123"/>
                  </a:cubicBezTo>
                  <a:cubicBezTo>
                    <a:pt x="448408" y="526123"/>
                    <a:pt x="448408" y="526123"/>
                    <a:pt x="448408" y="526123"/>
                  </a:cubicBezTo>
                  <a:cubicBezTo>
                    <a:pt x="448408" y="527966"/>
                    <a:pt x="448408" y="527351"/>
                    <a:pt x="448408" y="527351"/>
                  </a:cubicBezTo>
                  <a:cubicBezTo>
                    <a:pt x="447798" y="527351"/>
                    <a:pt x="447798" y="527351"/>
                    <a:pt x="447798" y="527351"/>
                  </a:cubicBezTo>
                  <a:cubicBezTo>
                    <a:pt x="447798" y="527966"/>
                    <a:pt x="447798" y="527966"/>
                    <a:pt x="447798" y="527966"/>
                  </a:cubicBezTo>
                  <a:cubicBezTo>
                    <a:pt x="449628" y="527966"/>
                    <a:pt x="449018" y="527966"/>
                    <a:pt x="449018" y="527966"/>
                  </a:cubicBezTo>
                  <a:cubicBezTo>
                    <a:pt x="449018" y="529195"/>
                    <a:pt x="449018" y="529195"/>
                    <a:pt x="449018" y="529195"/>
                  </a:cubicBezTo>
                  <a:cubicBezTo>
                    <a:pt x="448408" y="529195"/>
                    <a:pt x="448408" y="529195"/>
                    <a:pt x="448408" y="529195"/>
                  </a:cubicBezTo>
                  <a:cubicBezTo>
                    <a:pt x="448408" y="529809"/>
                    <a:pt x="448408" y="529809"/>
                    <a:pt x="448408" y="529809"/>
                  </a:cubicBezTo>
                  <a:cubicBezTo>
                    <a:pt x="449018" y="529809"/>
                    <a:pt x="449018" y="529809"/>
                    <a:pt x="449018" y="529809"/>
                  </a:cubicBezTo>
                  <a:cubicBezTo>
                    <a:pt x="449018" y="531653"/>
                    <a:pt x="449018" y="532267"/>
                    <a:pt x="449018" y="532267"/>
                  </a:cubicBezTo>
                  <a:cubicBezTo>
                    <a:pt x="448408" y="532267"/>
                    <a:pt x="448408" y="532267"/>
                    <a:pt x="448408" y="532267"/>
                  </a:cubicBezTo>
                  <a:cubicBezTo>
                    <a:pt x="448408" y="534725"/>
                    <a:pt x="448408" y="535954"/>
                    <a:pt x="448408" y="537183"/>
                  </a:cubicBezTo>
                  <a:cubicBezTo>
                    <a:pt x="446578" y="537183"/>
                    <a:pt x="447188" y="537183"/>
                    <a:pt x="447188" y="537183"/>
                  </a:cubicBezTo>
                  <a:cubicBezTo>
                    <a:pt x="447798" y="537797"/>
                    <a:pt x="447798" y="537797"/>
                    <a:pt x="447798" y="537797"/>
                  </a:cubicBezTo>
                  <a:cubicBezTo>
                    <a:pt x="447188" y="537797"/>
                    <a:pt x="447188" y="537797"/>
                    <a:pt x="447188" y="537797"/>
                  </a:cubicBezTo>
                  <a:cubicBezTo>
                    <a:pt x="447188" y="538411"/>
                    <a:pt x="447188" y="538411"/>
                    <a:pt x="447188" y="538411"/>
                  </a:cubicBezTo>
                  <a:cubicBezTo>
                    <a:pt x="447798" y="538411"/>
                    <a:pt x="447798" y="538411"/>
                    <a:pt x="447798" y="538411"/>
                  </a:cubicBezTo>
                  <a:cubicBezTo>
                    <a:pt x="447798" y="540255"/>
                    <a:pt x="449018" y="540255"/>
                    <a:pt x="448408" y="540869"/>
                  </a:cubicBezTo>
                  <a:cubicBezTo>
                    <a:pt x="447798" y="540869"/>
                    <a:pt x="447798" y="540869"/>
                    <a:pt x="447798" y="540869"/>
                  </a:cubicBezTo>
                  <a:cubicBezTo>
                    <a:pt x="447798" y="542098"/>
                    <a:pt x="447798" y="542098"/>
                    <a:pt x="447798" y="542098"/>
                  </a:cubicBezTo>
                  <a:cubicBezTo>
                    <a:pt x="448408" y="542098"/>
                    <a:pt x="448408" y="542098"/>
                    <a:pt x="448408" y="542098"/>
                  </a:cubicBezTo>
                  <a:cubicBezTo>
                    <a:pt x="448408" y="543941"/>
                    <a:pt x="448408" y="543327"/>
                    <a:pt x="448408" y="543327"/>
                  </a:cubicBezTo>
                  <a:cubicBezTo>
                    <a:pt x="447798" y="543327"/>
                    <a:pt x="447798" y="543327"/>
                    <a:pt x="447798" y="543327"/>
                  </a:cubicBezTo>
                  <a:cubicBezTo>
                    <a:pt x="447798" y="543941"/>
                    <a:pt x="447798" y="543941"/>
                    <a:pt x="447798" y="543941"/>
                  </a:cubicBezTo>
                  <a:cubicBezTo>
                    <a:pt x="447188" y="543941"/>
                    <a:pt x="447188" y="543941"/>
                    <a:pt x="447188" y="543941"/>
                  </a:cubicBezTo>
                  <a:cubicBezTo>
                    <a:pt x="447188" y="543327"/>
                    <a:pt x="447188" y="543327"/>
                    <a:pt x="447188" y="543327"/>
                  </a:cubicBezTo>
                  <a:cubicBezTo>
                    <a:pt x="446578" y="543327"/>
                    <a:pt x="446578" y="543327"/>
                    <a:pt x="446578" y="543327"/>
                  </a:cubicBezTo>
                  <a:cubicBezTo>
                    <a:pt x="446578" y="545170"/>
                    <a:pt x="446578" y="544556"/>
                    <a:pt x="446578" y="545170"/>
                  </a:cubicBezTo>
                  <a:cubicBezTo>
                    <a:pt x="445357" y="545170"/>
                    <a:pt x="445357" y="545170"/>
                    <a:pt x="445357" y="545170"/>
                  </a:cubicBezTo>
                  <a:cubicBezTo>
                    <a:pt x="445357" y="545785"/>
                    <a:pt x="445357" y="545785"/>
                    <a:pt x="445357" y="545785"/>
                  </a:cubicBezTo>
                  <a:cubicBezTo>
                    <a:pt x="446578" y="545785"/>
                    <a:pt x="446578" y="545785"/>
                    <a:pt x="446578" y="545785"/>
                  </a:cubicBezTo>
                  <a:cubicBezTo>
                    <a:pt x="446578" y="547628"/>
                    <a:pt x="446578" y="547014"/>
                    <a:pt x="446578" y="547014"/>
                  </a:cubicBezTo>
                  <a:cubicBezTo>
                    <a:pt x="445357" y="547014"/>
                    <a:pt x="445357" y="547014"/>
                    <a:pt x="445357" y="547014"/>
                  </a:cubicBezTo>
                  <a:cubicBezTo>
                    <a:pt x="445357" y="548857"/>
                    <a:pt x="445357" y="548243"/>
                    <a:pt x="445357" y="548857"/>
                  </a:cubicBezTo>
                  <a:cubicBezTo>
                    <a:pt x="444747" y="548857"/>
                    <a:pt x="444747" y="548857"/>
                    <a:pt x="444747" y="548857"/>
                  </a:cubicBezTo>
                  <a:cubicBezTo>
                    <a:pt x="444747" y="547628"/>
                    <a:pt x="444747" y="547628"/>
                    <a:pt x="444747" y="547628"/>
                  </a:cubicBezTo>
                  <a:cubicBezTo>
                    <a:pt x="443527" y="547628"/>
                    <a:pt x="443527" y="548857"/>
                    <a:pt x="443527" y="548857"/>
                  </a:cubicBezTo>
                  <a:cubicBezTo>
                    <a:pt x="444137" y="548857"/>
                    <a:pt x="444137" y="548857"/>
                    <a:pt x="444137" y="548857"/>
                  </a:cubicBezTo>
                  <a:cubicBezTo>
                    <a:pt x="444137" y="550086"/>
                    <a:pt x="444137" y="551315"/>
                    <a:pt x="444137" y="551315"/>
                  </a:cubicBezTo>
                  <a:cubicBezTo>
                    <a:pt x="444747" y="551315"/>
                    <a:pt x="444747" y="551315"/>
                    <a:pt x="444747" y="551315"/>
                  </a:cubicBezTo>
                  <a:cubicBezTo>
                    <a:pt x="444747" y="552544"/>
                    <a:pt x="444747" y="552544"/>
                    <a:pt x="444747" y="552544"/>
                  </a:cubicBezTo>
                  <a:cubicBezTo>
                    <a:pt x="444137" y="552544"/>
                    <a:pt x="444137" y="552544"/>
                    <a:pt x="444137" y="552544"/>
                  </a:cubicBezTo>
                  <a:cubicBezTo>
                    <a:pt x="444137" y="554387"/>
                    <a:pt x="444137" y="555616"/>
                    <a:pt x="444137" y="555616"/>
                  </a:cubicBezTo>
                  <a:cubicBezTo>
                    <a:pt x="443527" y="555616"/>
                    <a:pt x="443527" y="555616"/>
                    <a:pt x="443527" y="555616"/>
                  </a:cubicBezTo>
                  <a:cubicBezTo>
                    <a:pt x="443527" y="556845"/>
                    <a:pt x="443527" y="556845"/>
                    <a:pt x="443527" y="556845"/>
                  </a:cubicBezTo>
                  <a:cubicBezTo>
                    <a:pt x="442917" y="556845"/>
                    <a:pt x="442917" y="556845"/>
                    <a:pt x="442917" y="556845"/>
                  </a:cubicBezTo>
                  <a:cubicBezTo>
                    <a:pt x="442917" y="558074"/>
                    <a:pt x="442917" y="558074"/>
                    <a:pt x="442917" y="558074"/>
                  </a:cubicBezTo>
                  <a:cubicBezTo>
                    <a:pt x="441697" y="558074"/>
                    <a:pt x="441697" y="558074"/>
                    <a:pt x="441697" y="558074"/>
                  </a:cubicBezTo>
                  <a:cubicBezTo>
                    <a:pt x="441697" y="558688"/>
                    <a:pt x="441697" y="558688"/>
                    <a:pt x="441697" y="558688"/>
                  </a:cubicBezTo>
                  <a:cubicBezTo>
                    <a:pt x="442917" y="558688"/>
                    <a:pt x="442917" y="558688"/>
                    <a:pt x="442917" y="558688"/>
                  </a:cubicBezTo>
                  <a:cubicBezTo>
                    <a:pt x="442917" y="559303"/>
                    <a:pt x="442917" y="559303"/>
                    <a:pt x="442917" y="559303"/>
                  </a:cubicBezTo>
                  <a:cubicBezTo>
                    <a:pt x="441087" y="559303"/>
                    <a:pt x="441087" y="559303"/>
                    <a:pt x="441087" y="559303"/>
                  </a:cubicBezTo>
                  <a:cubicBezTo>
                    <a:pt x="441087" y="558074"/>
                    <a:pt x="441087" y="558074"/>
                    <a:pt x="441087" y="558074"/>
                  </a:cubicBezTo>
                  <a:cubicBezTo>
                    <a:pt x="439257" y="558074"/>
                    <a:pt x="439867" y="558074"/>
                    <a:pt x="439867" y="558074"/>
                  </a:cubicBezTo>
                  <a:cubicBezTo>
                    <a:pt x="439867" y="558688"/>
                    <a:pt x="439867" y="558688"/>
                    <a:pt x="439867" y="558688"/>
                  </a:cubicBezTo>
                  <a:cubicBezTo>
                    <a:pt x="439257" y="558688"/>
                    <a:pt x="439257" y="558688"/>
                    <a:pt x="439257" y="558688"/>
                  </a:cubicBezTo>
                  <a:cubicBezTo>
                    <a:pt x="439257" y="560532"/>
                    <a:pt x="439257" y="560532"/>
                    <a:pt x="439257" y="561146"/>
                  </a:cubicBezTo>
                  <a:cubicBezTo>
                    <a:pt x="439867" y="561146"/>
                    <a:pt x="439867" y="561146"/>
                    <a:pt x="439867" y="561146"/>
                  </a:cubicBezTo>
                  <a:cubicBezTo>
                    <a:pt x="439867" y="561760"/>
                    <a:pt x="439867" y="561760"/>
                    <a:pt x="439867" y="561760"/>
                  </a:cubicBezTo>
                  <a:cubicBezTo>
                    <a:pt x="440477" y="560532"/>
                    <a:pt x="441087" y="561146"/>
                    <a:pt x="441087" y="561146"/>
                  </a:cubicBezTo>
                  <a:cubicBezTo>
                    <a:pt x="441087" y="562375"/>
                    <a:pt x="441087" y="562375"/>
                    <a:pt x="441087" y="562375"/>
                  </a:cubicBezTo>
                  <a:cubicBezTo>
                    <a:pt x="440477" y="562375"/>
                    <a:pt x="440477" y="562375"/>
                    <a:pt x="440477" y="562375"/>
                  </a:cubicBezTo>
                  <a:cubicBezTo>
                    <a:pt x="440477" y="564218"/>
                    <a:pt x="440477" y="564218"/>
                    <a:pt x="440477" y="564833"/>
                  </a:cubicBezTo>
                  <a:cubicBezTo>
                    <a:pt x="439867" y="564833"/>
                    <a:pt x="439867" y="564833"/>
                    <a:pt x="439867" y="564833"/>
                  </a:cubicBezTo>
                  <a:cubicBezTo>
                    <a:pt x="439867" y="565447"/>
                    <a:pt x="439867" y="565447"/>
                    <a:pt x="439867" y="565447"/>
                  </a:cubicBezTo>
                  <a:cubicBezTo>
                    <a:pt x="439257" y="565447"/>
                    <a:pt x="439257" y="565447"/>
                    <a:pt x="439257" y="565447"/>
                  </a:cubicBezTo>
                  <a:cubicBezTo>
                    <a:pt x="439257" y="564833"/>
                    <a:pt x="439257" y="564833"/>
                    <a:pt x="439257" y="564833"/>
                  </a:cubicBezTo>
                  <a:cubicBezTo>
                    <a:pt x="438037" y="564833"/>
                    <a:pt x="438037" y="564833"/>
                    <a:pt x="438037" y="564833"/>
                  </a:cubicBezTo>
                  <a:cubicBezTo>
                    <a:pt x="438037" y="563604"/>
                    <a:pt x="438037" y="563604"/>
                    <a:pt x="438037" y="563604"/>
                  </a:cubicBezTo>
                  <a:cubicBezTo>
                    <a:pt x="437426" y="563604"/>
                    <a:pt x="437426" y="563604"/>
                    <a:pt x="437426" y="563604"/>
                  </a:cubicBezTo>
                  <a:cubicBezTo>
                    <a:pt x="437426" y="562375"/>
                    <a:pt x="437426" y="562375"/>
                    <a:pt x="437426" y="562375"/>
                  </a:cubicBezTo>
                  <a:cubicBezTo>
                    <a:pt x="436816" y="562375"/>
                    <a:pt x="436816" y="562375"/>
                    <a:pt x="436816" y="562375"/>
                  </a:cubicBezTo>
                  <a:cubicBezTo>
                    <a:pt x="436816" y="564218"/>
                    <a:pt x="436816" y="563604"/>
                    <a:pt x="436816" y="563604"/>
                  </a:cubicBezTo>
                  <a:cubicBezTo>
                    <a:pt x="436206" y="563604"/>
                    <a:pt x="436206" y="563604"/>
                    <a:pt x="436206" y="563604"/>
                  </a:cubicBezTo>
                  <a:cubicBezTo>
                    <a:pt x="436206" y="564833"/>
                    <a:pt x="436206" y="564833"/>
                    <a:pt x="436206" y="564833"/>
                  </a:cubicBezTo>
                  <a:cubicBezTo>
                    <a:pt x="434376" y="564218"/>
                    <a:pt x="434986" y="565447"/>
                    <a:pt x="434986" y="565447"/>
                  </a:cubicBezTo>
                  <a:cubicBezTo>
                    <a:pt x="436206" y="565447"/>
                    <a:pt x="436206" y="565447"/>
                    <a:pt x="436206" y="565447"/>
                  </a:cubicBezTo>
                  <a:cubicBezTo>
                    <a:pt x="436206" y="566062"/>
                    <a:pt x="436206" y="566062"/>
                    <a:pt x="436206" y="566062"/>
                  </a:cubicBezTo>
                  <a:cubicBezTo>
                    <a:pt x="435596" y="566062"/>
                    <a:pt x="435596" y="566062"/>
                    <a:pt x="435596" y="566062"/>
                  </a:cubicBezTo>
                  <a:cubicBezTo>
                    <a:pt x="435596" y="566676"/>
                    <a:pt x="435596" y="566676"/>
                    <a:pt x="435596" y="566676"/>
                  </a:cubicBezTo>
                  <a:cubicBezTo>
                    <a:pt x="436206" y="566062"/>
                    <a:pt x="436206" y="566062"/>
                    <a:pt x="436206" y="566062"/>
                  </a:cubicBezTo>
                  <a:cubicBezTo>
                    <a:pt x="436206" y="567905"/>
                    <a:pt x="436206" y="567290"/>
                    <a:pt x="436206" y="567290"/>
                  </a:cubicBezTo>
                  <a:cubicBezTo>
                    <a:pt x="435596" y="567290"/>
                    <a:pt x="435596" y="567290"/>
                    <a:pt x="435596" y="567290"/>
                  </a:cubicBezTo>
                  <a:cubicBezTo>
                    <a:pt x="435596" y="569134"/>
                    <a:pt x="435596" y="568519"/>
                    <a:pt x="435596" y="569134"/>
                  </a:cubicBezTo>
                  <a:cubicBezTo>
                    <a:pt x="436206" y="569134"/>
                    <a:pt x="436206" y="569134"/>
                    <a:pt x="436206" y="569134"/>
                  </a:cubicBezTo>
                  <a:cubicBezTo>
                    <a:pt x="436206" y="570977"/>
                    <a:pt x="436206" y="570363"/>
                    <a:pt x="436206" y="570363"/>
                  </a:cubicBezTo>
                  <a:cubicBezTo>
                    <a:pt x="436816" y="570363"/>
                    <a:pt x="436816" y="570363"/>
                    <a:pt x="436816" y="570363"/>
                  </a:cubicBezTo>
                  <a:cubicBezTo>
                    <a:pt x="436816" y="572206"/>
                    <a:pt x="436816" y="572206"/>
                    <a:pt x="436816" y="572820"/>
                  </a:cubicBezTo>
                  <a:cubicBezTo>
                    <a:pt x="436206" y="572820"/>
                    <a:pt x="436206" y="572820"/>
                    <a:pt x="436206" y="572820"/>
                  </a:cubicBezTo>
                  <a:cubicBezTo>
                    <a:pt x="436206" y="573435"/>
                    <a:pt x="436206" y="573435"/>
                    <a:pt x="436206" y="573435"/>
                  </a:cubicBezTo>
                  <a:cubicBezTo>
                    <a:pt x="435596" y="573435"/>
                    <a:pt x="435596" y="573435"/>
                    <a:pt x="435596" y="573435"/>
                  </a:cubicBezTo>
                  <a:cubicBezTo>
                    <a:pt x="435596" y="571592"/>
                    <a:pt x="435596" y="572206"/>
                    <a:pt x="435596" y="572206"/>
                  </a:cubicBezTo>
                  <a:cubicBezTo>
                    <a:pt x="436206" y="572206"/>
                    <a:pt x="436206" y="572206"/>
                    <a:pt x="436206" y="572206"/>
                  </a:cubicBezTo>
                  <a:cubicBezTo>
                    <a:pt x="436206" y="570977"/>
                    <a:pt x="436206" y="570977"/>
                    <a:pt x="436206" y="570977"/>
                  </a:cubicBezTo>
                  <a:cubicBezTo>
                    <a:pt x="435596" y="570977"/>
                    <a:pt x="435596" y="570977"/>
                    <a:pt x="435596" y="570977"/>
                  </a:cubicBezTo>
                  <a:cubicBezTo>
                    <a:pt x="435596" y="572206"/>
                    <a:pt x="435596" y="572206"/>
                    <a:pt x="435596" y="572206"/>
                  </a:cubicBezTo>
                  <a:cubicBezTo>
                    <a:pt x="434986" y="572206"/>
                    <a:pt x="434986" y="572206"/>
                    <a:pt x="434986" y="572206"/>
                  </a:cubicBezTo>
                  <a:cubicBezTo>
                    <a:pt x="434986" y="569134"/>
                    <a:pt x="433766" y="567905"/>
                    <a:pt x="433766" y="566062"/>
                  </a:cubicBezTo>
                  <a:cubicBezTo>
                    <a:pt x="433156" y="566062"/>
                    <a:pt x="433156" y="566062"/>
                    <a:pt x="433156" y="566062"/>
                  </a:cubicBezTo>
                  <a:cubicBezTo>
                    <a:pt x="433156" y="564218"/>
                    <a:pt x="433156" y="564218"/>
                    <a:pt x="433156" y="563604"/>
                  </a:cubicBezTo>
                  <a:cubicBezTo>
                    <a:pt x="432546" y="563604"/>
                    <a:pt x="432546" y="563604"/>
                    <a:pt x="432546" y="563604"/>
                  </a:cubicBezTo>
                  <a:cubicBezTo>
                    <a:pt x="432546" y="562375"/>
                    <a:pt x="432546" y="562375"/>
                    <a:pt x="432546" y="562375"/>
                  </a:cubicBezTo>
                  <a:cubicBezTo>
                    <a:pt x="431936" y="562375"/>
                    <a:pt x="431936" y="562375"/>
                    <a:pt x="431936" y="562375"/>
                  </a:cubicBezTo>
                  <a:cubicBezTo>
                    <a:pt x="431936" y="561760"/>
                    <a:pt x="431936" y="561760"/>
                    <a:pt x="431936" y="561760"/>
                  </a:cubicBezTo>
                  <a:cubicBezTo>
                    <a:pt x="431326" y="561760"/>
                    <a:pt x="431326" y="561760"/>
                    <a:pt x="431326" y="561760"/>
                  </a:cubicBezTo>
                  <a:cubicBezTo>
                    <a:pt x="431326" y="562375"/>
                    <a:pt x="431326" y="562375"/>
                    <a:pt x="431326" y="562375"/>
                  </a:cubicBezTo>
                  <a:cubicBezTo>
                    <a:pt x="431936" y="562375"/>
                    <a:pt x="431936" y="562375"/>
                    <a:pt x="431936" y="562375"/>
                  </a:cubicBezTo>
                  <a:cubicBezTo>
                    <a:pt x="431936" y="564833"/>
                    <a:pt x="431936" y="566676"/>
                    <a:pt x="431936" y="567290"/>
                  </a:cubicBezTo>
                  <a:cubicBezTo>
                    <a:pt x="431326" y="567290"/>
                    <a:pt x="431326" y="567290"/>
                    <a:pt x="431326" y="567290"/>
                  </a:cubicBezTo>
                  <a:cubicBezTo>
                    <a:pt x="431326" y="568519"/>
                    <a:pt x="431326" y="568519"/>
                    <a:pt x="431326" y="568519"/>
                  </a:cubicBezTo>
                  <a:cubicBezTo>
                    <a:pt x="431936" y="568519"/>
                    <a:pt x="431936" y="568519"/>
                    <a:pt x="431936" y="568519"/>
                  </a:cubicBezTo>
                  <a:cubicBezTo>
                    <a:pt x="430106" y="569748"/>
                    <a:pt x="431326" y="570363"/>
                    <a:pt x="431326" y="570363"/>
                  </a:cubicBezTo>
                  <a:cubicBezTo>
                    <a:pt x="430106" y="570363"/>
                    <a:pt x="430106" y="570363"/>
                    <a:pt x="430106" y="570363"/>
                  </a:cubicBezTo>
                  <a:cubicBezTo>
                    <a:pt x="430106" y="570977"/>
                    <a:pt x="430106" y="570977"/>
                    <a:pt x="430106" y="570977"/>
                  </a:cubicBezTo>
                  <a:cubicBezTo>
                    <a:pt x="429495" y="570977"/>
                    <a:pt x="429495" y="570977"/>
                    <a:pt x="429495" y="570977"/>
                  </a:cubicBezTo>
                  <a:cubicBezTo>
                    <a:pt x="429495" y="570363"/>
                    <a:pt x="429495" y="570363"/>
                    <a:pt x="429495" y="570363"/>
                  </a:cubicBezTo>
                  <a:cubicBezTo>
                    <a:pt x="428885" y="570363"/>
                    <a:pt x="428885" y="570363"/>
                    <a:pt x="428885" y="570363"/>
                  </a:cubicBezTo>
                  <a:cubicBezTo>
                    <a:pt x="428885" y="572820"/>
                    <a:pt x="430716" y="571592"/>
                    <a:pt x="430106" y="572206"/>
                  </a:cubicBezTo>
                  <a:cubicBezTo>
                    <a:pt x="430106" y="574049"/>
                    <a:pt x="430106" y="575278"/>
                    <a:pt x="430106" y="575278"/>
                  </a:cubicBezTo>
                  <a:cubicBezTo>
                    <a:pt x="431326" y="575278"/>
                    <a:pt x="431326" y="575278"/>
                    <a:pt x="431326" y="575278"/>
                  </a:cubicBezTo>
                  <a:cubicBezTo>
                    <a:pt x="431326" y="576507"/>
                    <a:pt x="431326" y="576507"/>
                    <a:pt x="431326" y="576507"/>
                  </a:cubicBezTo>
                  <a:cubicBezTo>
                    <a:pt x="430106" y="576507"/>
                    <a:pt x="430106" y="576507"/>
                    <a:pt x="430106" y="576507"/>
                  </a:cubicBezTo>
                  <a:cubicBezTo>
                    <a:pt x="430106" y="577736"/>
                    <a:pt x="430106" y="578350"/>
                    <a:pt x="430106" y="578350"/>
                  </a:cubicBezTo>
                  <a:cubicBezTo>
                    <a:pt x="429495" y="578350"/>
                    <a:pt x="429495" y="578350"/>
                    <a:pt x="429495" y="578350"/>
                  </a:cubicBezTo>
                  <a:cubicBezTo>
                    <a:pt x="429495" y="580194"/>
                    <a:pt x="429495" y="579579"/>
                    <a:pt x="429495" y="580194"/>
                  </a:cubicBezTo>
                  <a:cubicBezTo>
                    <a:pt x="427665" y="580194"/>
                    <a:pt x="428275" y="580194"/>
                    <a:pt x="428275" y="580194"/>
                  </a:cubicBezTo>
                  <a:cubicBezTo>
                    <a:pt x="428275" y="578965"/>
                    <a:pt x="428275" y="578965"/>
                    <a:pt x="428275" y="578965"/>
                  </a:cubicBezTo>
                  <a:cubicBezTo>
                    <a:pt x="428885" y="578965"/>
                    <a:pt x="428885" y="578965"/>
                    <a:pt x="428885" y="578965"/>
                  </a:cubicBezTo>
                  <a:cubicBezTo>
                    <a:pt x="428885" y="578350"/>
                    <a:pt x="428885" y="578350"/>
                    <a:pt x="428885" y="578350"/>
                  </a:cubicBezTo>
                  <a:cubicBezTo>
                    <a:pt x="428275" y="578350"/>
                    <a:pt x="428275" y="578350"/>
                    <a:pt x="428275" y="578350"/>
                  </a:cubicBezTo>
                  <a:cubicBezTo>
                    <a:pt x="428885" y="577122"/>
                    <a:pt x="429495" y="577736"/>
                    <a:pt x="429495" y="577736"/>
                  </a:cubicBezTo>
                  <a:cubicBezTo>
                    <a:pt x="429495" y="575893"/>
                    <a:pt x="429495" y="576507"/>
                    <a:pt x="429495" y="576507"/>
                  </a:cubicBezTo>
                  <a:cubicBezTo>
                    <a:pt x="428885" y="576507"/>
                    <a:pt x="428885" y="576507"/>
                    <a:pt x="428885" y="576507"/>
                  </a:cubicBezTo>
                  <a:cubicBezTo>
                    <a:pt x="428885" y="577736"/>
                    <a:pt x="428885" y="577736"/>
                    <a:pt x="428885" y="577736"/>
                  </a:cubicBezTo>
                  <a:cubicBezTo>
                    <a:pt x="427055" y="577736"/>
                    <a:pt x="427055" y="577736"/>
                    <a:pt x="426445" y="577736"/>
                  </a:cubicBezTo>
                  <a:cubicBezTo>
                    <a:pt x="426445" y="575893"/>
                    <a:pt x="426445" y="576507"/>
                    <a:pt x="426445" y="576507"/>
                  </a:cubicBezTo>
                  <a:cubicBezTo>
                    <a:pt x="425835" y="576507"/>
                    <a:pt x="425835" y="576507"/>
                    <a:pt x="425835" y="576507"/>
                  </a:cubicBezTo>
                  <a:cubicBezTo>
                    <a:pt x="425835" y="574664"/>
                    <a:pt x="425835" y="575278"/>
                    <a:pt x="425835" y="574664"/>
                  </a:cubicBezTo>
                  <a:cubicBezTo>
                    <a:pt x="426445" y="574664"/>
                    <a:pt x="426445" y="574664"/>
                    <a:pt x="426445" y="574664"/>
                  </a:cubicBezTo>
                  <a:cubicBezTo>
                    <a:pt x="426445" y="575278"/>
                    <a:pt x="426445" y="575278"/>
                    <a:pt x="426445" y="575278"/>
                  </a:cubicBezTo>
                  <a:cubicBezTo>
                    <a:pt x="428885" y="575278"/>
                    <a:pt x="427665" y="574049"/>
                    <a:pt x="428275" y="574049"/>
                  </a:cubicBezTo>
                  <a:cubicBezTo>
                    <a:pt x="427665" y="574049"/>
                    <a:pt x="427665" y="574049"/>
                    <a:pt x="427665" y="574049"/>
                  </a:cubicBezTo>
                  <a:cubicBezTo>
                    <a:pt x="427665" y="573435"/>
                    <a:pt x="427665" y="573435"/>
                    <a:pt x="427665" y="573435"/>
                  </a:cubicBezTo>
                  <a:cubicBezTo>
                    <a:pt x="426445" y="573435"/>
                    <a:pt x="426445" y="573435"/>
                    <a:pt x="426445" y="573435"/>
                  </a:cubicBezTo>
                  <a:cubicBezTo>
                    <a:pt x="427055" y="571592"/>
                    <a:pt x="425835" y="572206"/>
                    <a:pt x="425835" y="572206"/>
                  </a:cubicBezTo>
                  <a:cubicBezTo>
                    <a:pt x="425835" y="572820"/>
                    <a:pt x="425835" y="572820"/>
                    <a:pt x="425835" y="572820"/>
                  </a:cubicBezTo>
                  <a:cubicBezTo>
                    <a:pt x="425225" y="572820"/>
                    <a:pt x="425225" y="572820"/>
                    <a:pt x="425225" y="572820"/>
                  </a:cubicBezTo>
                  <a:cubicBezTo>
                    <a:pt x="425225" y="572206"/>
                    <a:pt x="425225" y="572206"/>
                    <a:pt x="425225" y="572206"/>
                  </a:cubicBezTo>
                  <a:cubicBezTo>
                    <a:pt x="424615" y="572206"/>
                    <a:pt x="424615" y="572206"/>
                    <a:pt x="424615" y="572206"/>
                  </a:cubicBezTo>
                  <a:cubicBezTo>
                    <a:pt x="424615" y="572820"/>
                    <a:pt x="424615" y="572820"/>
                    <a:pt x="424615" y="572820"/>
                  </a:cubicBezTo>
                  <a:cubicBezTo>
                    <a:pt x="424005" y="572820"/>
                    <a:pt x="424005" y="572820"/>
                    <a:pt x="424005" y="572820"/>
                  </a:cubicBezTo>
                  <a:cubicBezTo>
                    <a:pt x="424005" y="574049"/>
                    <a:pt x="424005" y="574049"/>
                    <a:pt x="424005" y="574049"/>
                  </a:cubicBezTo>
                  <a:cubicBezTo>
                    <a:pt x="424615" y="574049"/>
                    <a:pt x="424615" y="574049"/>
                    <a:pt x="424615" y="574049"/>
                  </a:cubicBezTo>
                  <a:cubicBezTo>
                    <a:pt x="424615" y="575893"/>
                    <a:pt x="424615" y="575278"/>
                    <a:pt x="424615" y="575278"/>
                  </a:cubicBezTo>
                  <a:cubicBezTo>
                    <a:pt x="425225" y="575278"/>
                    <a:pt x="425225" y="575278"/>
                    <a:pt x="425225" y="575278"/>
                  </a:cubicBezTo>
                  <a:cubicBezTo>
                    <a:pt x="425225" y="576507"/>
                    <a:pt x="425225" y="576507"/>
                    <a:pt x="425225" y="576507"/>
                  </a:cubicBezTo>
                  <a:cubicBezTo>
                    <a:pt x="425835" y="576507"/>
                    <a:pt x="425835" y="576507"/>
                    <a:pt x="425835" y="576507"/>
                  </a:cubicBezTo>
                  <a:cubicBezTo>
                    <a:pt x="425835" y="577736"/>
                    <a:pt x="425835" y="577736"/>
                    <a:pt x="425835" y="577736"/>
                  </a:cubicBezTo>
                  <a:cubicBezTo>
                    <a:pt x="425225" y="577736"/>
                    <a:pt x="425225" y="577736"/>
                    <a:pt x="425225" y="577736"/>
                  </a:cubicBezTo>
                  <a:cubicBezTo>
                    <a:pt x="425225" y="578350"/>
                    <a:pt x="425225" y="578350"/>
                    <a:pt x="425225" y="578350"/>
                  </a:cubicBezTo>
                  <a:cubicBezTo>
                    <a:pt x="424615" y="578350"/>
                    <a:pt x="424615" y="578350"/>
                    <a:pt x="424615" y="578350"/>
                  </a:cubicBezTo>
                  <a:cubicBezTo>
                    <a:pt x="424615" y="578965"/>
                    <a:pt x="424615" y="578965"/>
                    <a:pt x="424615" y="578965"/>
                  </a:cubicBezTo>
                  <a:cubicBezTo>
                    <a:pt x="426445" y="578965"/>
                    <a:pt x="425835" y="578965"/>
                    <a:pt x="425835" y="578965"/>
                  </a:cubicBezTo>
                  <a:cubicBezTo>
                    <a:pt x="425835" y="580194"/>
                    <a:pt x="425835" y="580194"/>
                    <a:pt x="425835" y="580194"/>
                  </a:cubicBezTo>
                  <a:cubicBezTo>
                    <a:pt x="425225" y="580194"/>
                    <a:pt x="425225" y="580194"/>
                    <a:pt x="425225" y="580194"/>
                  </a:cubicBezTo>
                  <a:cubicBezTo>
                    <a:pt x="425225" y="580808"/>
                    <a:pt x="425225" y="580808"/>
                    <a:pt x="425225" y="580808"/>
                  </a:cubicBezTo>
                  <a:cubicBezTo>
                    <a:pt x="425835" y="580808"/>
                    <a:pt x="425835" y="580808"/>
                    <a:pt x="425835" y="580808"/>
                  </a:cubicBezTo>
                  <a:cubicBezTo>
                    <a:pt x="425835" y="582652"/>
                    <a:pt x="425225" y="582652"/>
                    <a:pt x="425225" y="582652"/>
                  </a:cubicBezTo>
                  <a:cubicBezTo>
                    <a:pt x="423395" y="582652"/>
                    <a:pt x="424005" y="581423"/>
                    <a:pt x="424005" y="581423"/>
                  </a:cubicBezTo>
                  <a:cubicBezTo>
                    <a:pt x="423395" y="581423"/>
                    <a:pt x="423395" y="581423"/>
                    <a:pt x="423395" y="581423"/>
                  </a:cubicBezTo>
                  <a:cubicBezTo>
                    <a:pt x="423395" y="579579"/>
                    <a:pt x="423395" y="579579"/>
                    <a:pt x="423395" y="578965"/>
                  </a:cubicBezTo>
                  <a:cubicBezTo>
                    <a:pt x="422175" y="578965"/>
                    <a:pt x="422175" y="578965"/>
                    <a:pt x="422175" y="578965"/>
                  </a:cubicBezTo>
                  <a:cubicBezTo>
                    <a:pt x="422175" y="578350"/>
                    <a:pt x="422175" y="578350"/>
                    <a:pt x="422175" y="578350"/>
                  </a:cubicBezTo>
                  <a:lnTo>
                    <a:pt x="421768" y="578350"/>
                  </a:lnTo>
                  <a:lnTo>
                    <a:pt x="422022" y="576046"/>
                  </a:lnTo>
                  <a:lnTo>
                    <a:pt x="422175" y="575278"/>
                  </a:lnTo>
                  <a:cubicBezTo>
                    <a:pt x="423395" y="575278"/>
                    <a:pt x="423395" y="575278"/>
                    <a:pt x="423395" y="575278"/>
                  </a:cubicBezTo>
                  <a:cubicBezTo>
                    <a:pt x="422175" y="574664"/>
                    <a:pt x="422175" y="574664"/>
                    <a:pt x="422175" y="574664"/>
                  </a:cubicBezTo>
                  <a:lnTo>
                    <a:pt x="422022" y="576046"/>
                  </a:lnTo>
                  <a:lnTo>
                    <a:pt x="421564" y="578350"/>
                  </a:lnTo>
                  <a:lnTo>
                    <a:pt x="421768" y="578350"/>
                  </a:lnTo>
                  <a:lnTo>
                    <a:pt x="421564" y="580194"/>
                  </a:lnTo>
                  <a:cubicBezTo>
                    <a:pt x="420954" y="580194"/>
                    <a:pt x="420954" y="580194"/>
                    <a:pt x="420954" y="580194"/>
                  </a:cubicBezTo>
                  <a:cubicBezTo>
                    <a:pt x="420954" y="580808"/>
                    <a:pt x="420954" y="580808"/>
                    <a:pt x="420954" y="580808"/>
                  </a:cubicBezTo>
                  <a:cubicBezTo>
                    <a:pt x="422175" y="580808"/>
                    <a:pt x="422175" y="581423"/>
                    <a:pt x="422175" y="581423"/>
                  </a:cubicBezTo>
                  <a:cubicBezTo>
                    <a:pt x="420954" y="581423"/>
                    <a:pt x="420954" y="581423"/>
                    <a:pt x="420954" y="581423"/>
                  </a:cubicBezTo>
                  <a:cubicBezTo>
                    <a:pt x="420954" y="582037"/>
                    <a:pt x="420954" y="582037"/>
                    <a:pt x="420954" y="582037"/>
                  </a:cubicBezTo>
                  <a:cubicBezTo>
                    <a:pt x="420344" y="582037"/>
                    <a:pt x="420344" y="582037"/>
                    <a:pt x="420344" y="582037"/>
                  </a:cubicBezTo>
                  <a:cubicBezTo>
                    <a:pt x="420344" y="582652"/>
                    <a:pt x="420344" y="582652"/>
                    <a:pt x="420344" y="582652"/>
                  </a:cubicBezTo>
                  <a:cubicBezTo>
                    <a:pt x="419734" y="582652"/>
                    <a:pt x="419734" y="582652"/>
                    <a:pt x="419734" y="582652"/>
                  </a:cubicBezTo>
                  <a:cubicBezTo>
                    <a:pt x="419734" y="582037"/>
                    <a:pt x="419734" y="582037"/>
                    <a:pt x="419734" y="582037"/>
                  </a:cubicBezTo>
                  <a:cubicBezTo>
                    <a:pt x="418514" y="582037"/>
                    <a:pt x="418514" y="582037"/>
                    <a:pt x="418514" y="582037"/>
                  </a:cubicBezTo>
                  <a:cubicBezTo>
                    <a:pt x="418514" y="582652"/>
                    <a:pt x="418514" y="582652"/>
                    <a:pt x="418514" y="582652"/>
                  </a:cubicBezTo>
                  <a:cubicBezTo>
                    <a:pt x="417904" y="582652"/>
                    <a:pt x="417904" y="582652"/>
                    <a:pt x="417904" y="582652"/>
                  </a:cubicBezTo>
                  <a:cubicBezTo>
                    <a:pt x="417904" y="583881"/>
                    <a:pt x="417904" y="583881"/>
                    <a:pt x="417904" y="583881"/>
                  </a:cubicBezTo>
                  <a:cubicBezTo>
                    <a:pt x="416684" y="583881"/>
                    <a:pt x="416074" y="583881"/>
                    <a:pt x="416074" y="583881"/>
                  </a:cubicBezTo>
                  <a:cubicBezTo>
                    <a:pt x="416074" y="582652"/>
                    <a:pt x="416074" y="582652"/>
                    <a:pt x="416074" y="582652"/>
                  </a:cubicBezTo>
                  <a:cubicBezTo>
                    <a:pt x="414243" y="582652"/>
                    <a:pt x="414854" y="582652"/>
                    <a:pt x="414243" y="582652"/>
                  </a:cubicBezTo>
                  <a:cubicBezTo>
                    <a:pt x="414243" y="582037"/>
                    <a:pt x="414243" y="582037"/>
                    <a:pt x="414243" y="582037"/>
                  </a:cubicBezTo>
                  <a:cubicBezTo>
                    <a:pt x="413023" y="582037"/>
                    <a:pt x="412413" y="582037"/>
                    <a:pt x="412413" y="582037"/>
                  </a:cubicBezTo>
                  <a:cubicBezTo>
                    <a:pt x="412413" y="582652"/>
                    <a:pt x="412413" y="582652"/>
                    <a:pt x="412413" y="582652"/>
                  </a:cubicBezTo>
                  <a:cubicBezTo>
                    <a:pt x="411803" y="582652"/>
                    <a:pt x="411803" y="582652"/>
                    <a:pt x="411803" y="582652"/>
                  </a:cubicBezTo>
                  <a:cubicBezTo>
                    <a:pt x="411803" y="583881"/>
                    <a:pt x="411803" y="583881"/>
                    <a:pt x="411803" y="583881"/>
                  </a:cubicBezTo>
                  <a:cubicBezTo>
                    <a:pt x="410583" y="583881"/>
                    <a:pt x="410583" y="583881"/>
                    <a:pt x="410583" y="583881"/>
                  </a:cubicBezTo>
                  <a:cubicBezTo>
                    <a:pt x="410583" y="585109"/>
                    <a:pt x="410583" y="586338"/>
                    <a:pt x="410583" y="586338"/>
                  </a:cubicBezTo>
                  <a:cubicBezTo>
                    <a:pt x="411803" y="586338"/>
                    <a:pt x="411803" y="586338"/>
                    <a:pt x="411803" y="586338"/>
                  </a:cubicBezTo>
                  <a:cubicBezTo>
                    <a:pt x="411803" y="588182"/>
                    <a:pt x="411803" y="587567"/>
                    <a:pt x="411803" y="588182"/>
                  </a:cubicBezTo>
                  <a:cubicBezTo>
                    <a:pt x="412413" y="588182"/>
                    <a:pt x="412413" y="588182"/>
                    <a:pt x="412413" y="588182"/>
                  </a:cubicBezTo>
                  <a:cubicBezTo>
                    <a:pt x="412413" y="588796"/>
                    <a:pt x="412413" y="588796"/>
                    <a:pt x="412413" y="588796"/>
                  </a:cubicBezTo>
                  <a:cubicBezTo>
                    <a:pt x="411803" y="588796"/>
                    <a:pt x="411803" y="588796"/>
                    <a:pt x="411803" y="588796"/>
                  </a:cubicBezTo>
                  <a:cubicBezTo>
                    <a:pt x="411803" y="589411"/>
                    <a:pt x="411803" y="589411"/>
                    <a:pt x="411803" y="589411"/>
                  </a:cubicBezTo>
                  <a:cubicBezTo>
                    <a:pt x="409973" y="589411"/>
                    <a:pt x="410583" y="589411"/>
                    <a:pt x="409973" y="589411"/>
                  </a:cubicBezTo>
                  <a:cubicBezTo>
                    <a:pt x="409973" y="588796"/>
                    <a:pt x="409973" y="588796"/>
                    <a:pt x="409973" y="588796"/>
                  </a:cubicBezTo>
                  <a:cubicBezTo>
                    <a:pt x="409363" y="588796"/>
                    <a:pt x="409363" y="588796"/>
                    <a:pt x="409363" y="588796"/>
                  </a:cubicBezTo>
                  <a:cubicBezTo>
                    <a:pt x="409363" y="588182"/>
                    <a:pt x="409363" y="588182"/>
                    <a:pt x="409363" y="588182"/>
                  </a:cubicBezTo>
                  <a:cubicBezTo>
                    <a:pt x="407533" y="588182"/>
                    <a:pt x="408143" y="588182"/>
                    <a:pt x="408143" y="588182"/>
                  </a:cubicBezTo>
                  <a:cubicBezTo>
                    <a:pt x="408143" y="590025"/>
                    <a:pt x="407533" y="590639"/>
                    <a:pt x="406923" y="590639"/>
                  </a:cubicBezTo>
                  <a:cubicBezTo>
                    <a:pt x="406923" y="589411"/>
                    <a:pt x="406923" y="588796"/>
                    <a:pt x="406923" y="588796"/>
                  </a:cubicBezTo>
                  <a:cubicBezTo>
                    <a:pt x="405702" y="590025"/>
                    <a:pt x="406923" y="590639"/>
                    <a:pt x="406312" y="590639"/>
                  </a:cubicBezTo>
                  <a:cubicBezTo>
                    <a:pt x="405702" y="590639"/>
                    <a:pt x="405702" y="590639"/>
                    <a:pt x="405702" y="590639"/>
                  </a:cubicBezTo>
                  <a:cubicBezTo>
                    <a:pt x="405702" y="591868"/>
                    <a:pt x="405702" y="591868"/>
                    <a:pt x="405702" y="591868"/>
                  </a:cubicBezTo>
                  <a:cubicBezTo>
                    <a:pt x="405092" y="591868"/>
                    <a:pt x="405092" y="591868"/>
                    <a:pt x="405092" y="591868"/>
                  </a:cubicBezTo>
                  <a:cubicBezTo>
                    <a:pt x="406312" y="592483"/>
                    <a:pt x="405702" y="592483"/>
                    <a:pt x="405702" y="593097"/>
                  </a:cubicBezTo>
                  <a:cubicBezTo>
                    <a:pt x="405092" y="593097"/>
                    <a:pt x="405092" y="593097"/>
                    <a:pt x="405092" y="593097"/>
                  </a:cubicBezTo>
                  <a:cubicBezTo>
                    <a:pt x="405092" y="594941"/>
                    <a:pt x="405092" y="594326"/>
                    <a:pt x="405092" y="594326"/>
                  </a:cubicBezTo>
                  <a:cubicBezTo>
                    <a:pt x="404482" y="594326"/>
                    <a:pt x="404482" y="594326"/>
                    <a:pt x="404482" y="594326"/>
                  </a:cubicBezTo>
                  <a:cubicBezTo>
                    <a:pt x="404482" y="596169"/>
                    <a:pt x="404482" y="595555"/>
                    <a:pt x="404482" y="596169"/>
                  </a:cubicBezTo>
                  <a:cubicBezTo>
                    <a:pt x="402652" y="596169"/>
                    <a:pt x="402042" y="596169"/>
                    <a:pt x="402042" y="596169"/>
                  </a:cubicBezTo>
                  <a:cubicBezTo>
                    <a:pt x="402042" y="596784"/>
                    <a:pt x="402042" y="596784"/>
                    <a:pt x="402042" y="596784"/>
                  </a:cubicBezTo>
                  <a:cubicBezTo>
                    <a:pt x="402652" y="596784"/>
                    <a:pt x="402652" y="596784"/>
                    <a:pt x="402652" y="596784"/>
                  </a:cubicBezTo>
                  <a:cubicBezTo>
                    <a:pt x="402652" y="597398"/>
                    <a:pt x="402652" y="597398"/>
                    <a:pt x="402652" y="597398"/>
                  </a:cubicBezTo>
                  <a:cubicBezTo>
                    <a:pt x="402042" y="597398"/>
                    <a:pt x="402042" y="597398"/>
                    <a:pt x="402042" y="597398"/>
                  </a:cubicBezTo>
                  <a:cubicBezTo>
                    <a:pt x="402042" y="598013"/>
                    <a:pt x="402042" y="598013"/>
                    <a:pt x="402042" y="598013"/>
                  </a:cubicBezTo>
                  <a:cubicBezTo>
                    <a:pt x="401432" y="598013"/>
                    <a:pt x="401432" y="598013"/>
                    <a:pt x="401432" y="598013"/>
                  </a:cubicBezTo>
                  <a:cubicBezTo>
                    <a:pt x="401432" y="599856"/>
                    <a:pt x="401432" y="599242"/>
                    <a:pt x="401432" y="599856"/>
                  </a:cubicBezTo>
                  <a:cubicBezTo>
                    <a:pt x="400822" y="599856"/>
                    <a:pt x="400822" y="599856"/>
                    <a:pt x="400822" y="599856"/>
                  </a:cubicBezTo>
                  <a:cubicBezTo>
                    <a:pt x="401432" y="600471"/>
                    <a:pt x="401432" y="600471"/>
                    <a:pt x="401432" y="600471"/>
                  </a:cubicBezTo>
                  <a:cubicBezTo>
                    <a:pt x="399602" y="600471"/>
                    <a:pt x="400212" y="600471"/>
                    <a:pt x="400212" y="600471"/>
                  </a:cubicBezTo>
                  <a:cubicBezTo>
                    <a:pt x="400212" y="601085"/>
                    <a:pt x="400212" y="601085"/>
                    <a:pt x="400212" y="601085"/>
                  </a:cubicBezTo>
                  <a:cubicBezTo>
                    <a:pt x="400822" y="601085"/>
                    <a:pt x="400822" y="601085"/>
                    <a:pt x="400822" y="601085"/>
                  </a:cubicBezTo>
                  <a:cubicBezTo>
                    <a:pt x="400822" y="601699"/>
                    <a:pt x="400822" y="601699"/>
                    <a:pt x="400822" y="601699"/>
                  </a:cubicBezTo>
                  <a:cubicBezTo>
                    <a:pt x="401432" y="601699"/>
                    <a:pt x="401432" y="601699"/>
                    <a:pt x="401432" y="601699"/>
                  </a:cubicBezTo>
                  <a:cubicBezTo>
                    <a:pt x="401432" y="602314"/>
                    <a:pt x="401432" y="602314"/>
                    <a:pt x="401432" y="602314"/>
                  </a:cubicBezTo>
                  <a:cubicBezTo>
                    <a:pt x="402042" y="602314"/>
                    <a:pt x="402042" y="602314"/>
                    <a:pt x="402042" y="602314"/>
                  </a:cubicBezTo>
                  <a:cubicBezTo>
                    <a:pt x="402042" y="604157"/>
                    <a:pt x="402042" y="604772"/>
                    <a:pt x="402042" y="604772"/>
                  </a:cubicBezTo>
                  <a:cubicBezTo>
                    <a:pt x="402652" y="604772"/>
                    <a:pt x="402652" y="604772"/>
                    <a:pt x="402652" y="604772"/>
                  </a:cubicBezTo>
                  <a:cubicBezTo>
                    <a:pt x="402652" y="605386"/>
                    <a:pt x="402652" y="605386"/>
                    <a:pt x="402652" y="605386"/>
                  </a:cubicBezTo>
                  <a:cubicBezTo>
                    <a:pt x="403872" y="605386"/>
                    <a:pt x="403872" y="605386"/>
                    <a:pt x="403872" y="605386"/>
                  </a:cubicBezTo>
                  <a:cubicBezTo>
                    <a:pt x="403872" y="606001"/>
                    <a:pt x="403872" y="606001"/>
                    <a:pt x="403872" y="606001"/>
                  </a:cubicBezTo>
                  <a:cubicBezTo>
                    <a:pt x="402042" y="606001"/>
                    <a:pt x="402042" y="606001"/>
                    <a:pt x="402042" y="606001"/>
                  </a:cubicBezTo>
                  <a:cubicBezTo>
                    <a:pt x="402042" y="607844"/>
                    <a:pt x="402042" y="607229"/>
                    <a:pt x="402042" y="607844"/>
                  </a:cubicBezTo>
                  <a:cubicBezTo>
                    <a:pt x="401432" y="607844"/>
                    <a:pt x="401432" y="607844"/>
                    <a:pt x="401432" y="607844"/>
                  </a:cubicBezTo>
                  <a:cubicBezTo>
                    <a:pt x="401432" y="606001"/>
                    <a:pt x="401432" y="606615"/>
                    <a:pt x="401432" y="606001"/>
                  </a:cubicBezTo>
                  <a:cubicBezTo>
                    <a:pt x="400822" y="606001"/>
                    <a:pt x="400822" y="606001"/>
                    <a:pt x="400822" y="606001"/>
                  </a:cubicBezTo>
                  <a:cubicBezTo>
                    <a:pt x="400822" y="607844"/>
                    <a:pt x="400822" y="607229"/>
                    <a:pt x="400822" y="607844"/>
                  </a:cubicBezTo>
                  <a:cubicBezTo>
                    <a:pt x="400212" y="607844"/>
                    <a:pt x="400212" y="607844"/>
                    <a:pt x="400212" y="607844"/>
                  </a:cubicBezTo>
                  <a:cubicBezTo>
                    <a:pt x="400212" y="608458"/>
                    <a:pt x="400212" y="608458"/>
                    <a:pt x="400212" y="608458"/>
                  </a:cubicBezTo>
                  <a:cubicBezTo>
                    <a:pt x="398381" y="608458"/>
                    <a:pt x="398992" y="608458"/>
                    <a:pt x="398381" y="608458"/>
                  </a:cubicBezTo>
                  <a:cubicBezTo>
                    <a:pt x="398381" y="609687"/>
                    <a:pt x="398381" y="610302"/>
                    <a:pt x="398381" y="610302"/>
                  </a:cubicBezTo>
                  <a:cubicBezTo>
                    <a:pt x="397771" y="610302"/>
                    <a:pt x="397771" y="610302"/>
                    <a:pt x="397771" y="610302"/>
                  </a:cubicBezTo>
                  <a:cubicBezTo>
                    <a:pt x="397771" y="609073"/>
                    <a:pt x="397771" y="608458"/>
                    <a:pt x="397771" y="608458"/>
                  </a:cubicBezTo>
                  <a:cubicBezTo>
                    <a:pt x="395941" y="608458"/>
                    <a:pt x="396551" y="608458"/>
                    <a:pt x="396551" y="608458"/>
                  </a:cubicBezTo>
                  <a:cubicBezTo>
                    <a:pt x="396551" y="607844"/>
                    <a:pt x="396551" y="607844"/>
                    <a:pt x="396551" y="607844"/>
                  </a:cubicBezTo>
                  <a:cubicBezTo>
                    <a:pt x="395331" y="607844"/>
                    <a:pt x="395331" y="607844"/>
                    <a:pt x="395331" y="607844"/>
                  </a:cubicBezTo>
                  <a:cubicBezTo>
                    <a:pt x="395331" y="606615"/>
                    <a:pt x="395331" y="606615"/>
                    <a:pt x="395331" y="606615"/>
                  </a:cubicBezTo>
                  <a:cubicBezTo>
                    <a:pt x="396551" y="606615"/>
                    <a:pt x="396551" y="606615"/>
                    <a:pt x="396551" y="606615"/>
                  </a:cubicBezTo>
                  <a:cubicBezTo>
                    <a:pt x="396551" y="606001"/>
                    <a:pt x="396551" y="606001"/>
                    <a:pt x="396551" y="606001"/>
                  </a:cubicBezTo>
                  <a:cubicBezTo>
                    <a:pt x="395331" y="606001"/>
                    <a:pt x="395331" y="606001"/>
                    <a:pt x="395331" y="606001"/>
                  </a:cubicBezTo>
                  <a:cubicBezTo>
                    <a:pt x="395331" y="605386"/>
                    <a:pt x="395331" y="605386"/>
                    <a:pt x="395331" y="605386"/>
                  </a:cubicBezTo>
                  <a:cubicBezTo>
                    <a:pt x="394721" y="605386"/>
                    <a:pt x="394721" y="605386"/>
                    <a:pt x="394721" y="605386"/>
                  </a:cubicBezTo>
                  <a:cubicBezTo>
                    <a:pt x="394721" y="603543"/>
                    <a:pt x="394110" y="603543"/>
                    <a:pt x="394110" y="603543"/>
                  </a:cubicBezTo>
                  <a:cubicBezTo>
                    <a:pt x="394721" y="603543"/>
                    <a:pt x="394721" y="603543"/>
                    <a:pt x="394721" y="603543"/>
                  </a:cubicBezTo>
                  <a:cubicBezTo>
                    <a:pt x="394721" y="602314"/>
                    <a:pt x="394721" y="602314"/>
                    <a:pt x="394721" y="602314"/>
                  </a:cubicBezTo>
                  <a:cubicBezTo>
                    <a:pt x="393500" y="602314"/>
                    <a:pt x="393500" y="602314"/>
                    <a:pt x="393500" y="602314"/>
                  </a:cubicBezTo>
                  <a:cubicBezTo>
                    <a:pt x="393500" y="601085"/>
                    <a:pt x="393500" y="600471"/>
                    <a:pt x="393500" y="600471"/>
                  </a:cubicBezTo>
                  <a:cubicBezTo>
                    <a:pt x="391670" y="600471"/>
                    <a:pt x="391670" y="600471"/>
                    <a:pt x="391060" y="600471"/>
                  </a:cubicBezTo>
                  <a:cubicBezTo>
                    <a:pt x="391060" y="599856"/>
                    <a:pt x="391060" y="599856"/>
                    <a:pt x="391060" y="599856"/>
                  </a:cubicBezTo>
                  <a:cubicBezTo>
                    <a:pt x="389230" y="599856"/>
                    <a:pt x="389840" y="598013"/>
                    <a:pt x="389840" y="598013"/>
                  </a:cubicBezTo>
                  <a:cubicBezTo>
                    <a:pt x="389230" y="598013"/>
                    <a:pt x="389230" y="598013"/>
                    <a:pt x="389230" y="598013"/>
                  </a:cubicBezTo>
                  <a:cubicBezTo>
                    <a:pt x="389230" y="597398"/>
                    <a:pt x="389230" y="597398"/>
                    <a:pt x="389230" y="597398"/>
                  </a:cubicBezTo>
                  <a:cubicBezTo>
                    <a:pt x="388620" y="597398"/>
                    <a:pt x="388620" y="597398"/>
                    <a:pt x="388620" y="597398"/>
                  </a:cubicBezTo>
                  <a:cubicBezTo>
                    <a:pt x="388620" y="596784"/>
                    <a:pt x="388620" y="596784"/>
                    <a:pt x="388620" y="596784"/>
                  </a:cubicBezTo>
                  <a:cubicBezTo>
                    <a:pt x="386789" y="596784"/>
                    <a:pt x="386179" y="596784"/>
                    <a:pt x="386179" y="596784"/>
                  </a:cubicBezTo>
                  <a:cubicBezTo>
                    <a:pt x="386179" y="598627"/>
                    <a:pt x="386179" y="599242"/>
                    <a:pt x="386179" y="599856"/>
                  </a:cubicBezTo>
                  <a:cubicBezTo>
                    <a:pt x="386789" y="599856"/>
                    <a:pt x="386789" y="599856"/>
                    <a:pt x="386789" y="599856"/>
                  </a:cubicBezTo>
                  <a:cubicBezTo>
                    <a:pt x="386789" y="600471"/>
                    <a:pt x="386789" y="600471"/>
                    <a:pt x="386789" y="600471"/>
                  </a:cubicBezTo>
                  <a:cubicBezTo>
                    <a:pt x="387400" y="600471"/>
                    <a:pt x="387400" y="600471"/>
                    <a:pt x="387400" y="600471"/>
                  </a:cubicBezTo>
                  <a:cubicBezTo>
                    <a:pt x="387400" y="601085"/>
                    <a:pt x="387400" y="601085"/>
                    <a:pt x="387400" y="601085"/>
                  </a:cubicBezTo>
                  <a:cubicBezTo>
                    <a:pt x="386179" y="601085"/>
                    <a:pt x="386179" y="601085"/>
                    <a:pt x="386179" y="601085"/>
                  </a:cubicBezTo>
                  <a:cubicBezTo>
                    <a:pt x="386179" y="601699"/>
                    <a:pt x="386179" y="601699"/>
                    <a:pt x="386179" y="601699"/>
                  </a:cubicBezTo>
                  <a:cubicBezTo>
                    <a:pt x="386789" y="601699"/>
                    <a:pt x="386789" y="601699"/>
                    <a:pt x="386789" y="601699"/>
                  </a:cubicBezTo>
                  <a:cubicBezTo>
                    <a:pt x="386789" y="603543"/>
                    <a:pt x="386789" y="602928"/>
                    <a:pt x="386789" y="603543"/>
                  </a:cubicBezTo>
                  <a:cubicBezTo>
                    <a:pt x="387400" y="603543"/>
                    <a:pt x="387400" y="603543"/>
                    <a:pt x="387400" y="603543"/>
                  </a:cubicBezTo>
                  <a:cubicBezTo>
                    <a:pt x="387400" y="604157"/>
                    <a:pt x="387400" y="604157"/>
                    <a:pt x="387400" y="604157"/>
                  </a:cubicBezTo>
                  <a:cubicBezTo>
                    <a:pt x="388620" y="604157"/>
                    <a:pt x="388620" y="604157"/>
                    <a:pt x="388620" y="604157"/>
                  </a:cubicBezTo>
                  <a:cubicBezTo>
                    <a:pt x="388620" y="604772"/>
                    <a:pt x="388620" y="604772"/>
                    <a:pt x="388620" y="604772"/>
                  </a:cubicBezTo>
                  <a:cubicBezTo>
                    <a:pt x="389840" y="604772"/>
                    <a:pt x="389840" y="604772"/>
                    <a:pt x="389840" y="604772"/>
                  </a:cubicBezTo>
                  <a:cubicBezTo>
                    <a:pt x="389840" y="604157"/>
                    <a:pt x="389840" y="604157"/>
                    <a:pt x="389840" y="604157"/>
                  </a:cubicBezTo>
                  <a:cubicBezTo>
                    <a:pt x="390450" y="604157"/>
                    <a:pt x="390450" y="604157"/>
                    <a:pt x="390450" y="604157"/>
                  </a:cubicBezTo>
                  <a:cubicBezTo>
                    <a:pt x="390450" y="605386"/>
                    <a:pt x="390450" y="605386"/>
                    <a:pt x="390450" y="605386"/>
                  </a:cubicBezTo>
                  <a:cubicBezTo>
                    <a:pt x="389840" y="605386"/>
                    <a:pt x="389840" y="605386"/>
                    <a:pt x="389840" y="605386"/>
                  </a:cubicBezTo>
                  <a:cubicBezTo>
                    <a:pt x="389840" y="607229"/>
                    <a:pt x="389840" y="606615"/>
                    <a:pt x="389840" y="606615"/>
                  </a:cubicBezTo>
                  <a:cubicBezTo>
                    <a:pt x="389230" y="606615"/>
                    <a:pt x="389230" y="606615"/>
                    <a:pt x="389230" y="606615"/>
                  </a:cubicBezTo>
                  <a:cubicBezTo>
                    <a:pt x="389230" y="607844"/>
                    <a:pt x="389230" y="607844"/>
                    <a:pt x="389230" y="607844"/>
                  </a:cubicBezTo>
                  <a:cubicBezTo>
                    <a:pt x="388620" y="606615"/>
                    <a:pt x="388620" y="606615"/>
                    <a:pt x="388620" y="606615"/>
                  </a:cubicBezTo>
                  <a:cubicBezTo>
                    <a:pt x="388620" y="607844"/>
                    <a:pt x="388620" y="607844"/>
                    <a:pt x="388620" y="607844"/>
                  </a:cubicBezTo>
                  <a:cubicBezTo>
                    <a:pt x="389230" y="607844"/>
                    <a:pt x="389230" y="607844"/>
                    <a:pt x="389230" y="607844"/>
                  </a:cubicBezTo>
                  <a:cubicBezTo>
                    <a:pt x="389230" y="609073"/>
                    <a:pt x="389230" y="609073"/>
                    <a:pt x="389230" y="609073"/>
                  </a:cubicBezTo>
                  <a:cubicBezTo>
                    <a:pt x="389840" y="609073"/>
                    <a:pt x="389840" y="609073"/>
                    <a:pt x="389840" y="609073"/>
                  </a:cubicBezTo>
                  <a:cubicBezTo>
                    <a:pt x="389840" y="609687"/>
                    <a:pt x="389840" y="609687"/>
                    <a:pt x="389840" y="609687"/>
                  </a:cubicBezTo>
                  <a:cubicBezTo>
                    <a:pt x="390450" y="609687"/>
                    <a:pt x="390450" y="609687"/>
                    <a:pt x="390450" y="609687"/>
                  </a:cubicBezTo>
                  <a:cubicBezTo>
                    <a:pt x="390450" y="611531"/>
                    <a:pt x="390450" y="611531"/>
                    <a:pt x="390450" y="612145"/>
                  </a:cubicBezTo>
                  <a:cubicBezTo>
                    <a:pt x="391060" y="612145"/>
                    <a:pt x="391060" y="612145"/>
                    <a:pt x="391060" y="612145"/>
                  </a:cubicBezTo>
                  <a:cubicBezTo>
                    <a:pt x="391060" y="613988"/>
                    <a:pt x="391060" y="613374"/>
                    <a:pt x="391060" y="613374"/>
                  </a:cubicBezTo>
                  <a:cubicBezTo>
                    <a:pt x="390450" y="613374"/>
                    <a:pt x="390450" y="613374"/>
                    <a:pt x="390450" y="613374"/>
                  </a:cubicBezTo>
                  <a:cubicBezTo>
                    <a:pt x="390450" y="612145"/>
                    <a:pt x="389840" y="612145"/>
                    <a:pt x="389840" y="612145"/>
                  </a:cubicBezTo>
                  <a:cubicBezTo>
                    <a:pt x="389840" y="612759"/>
                    <a:pt x="389840" y="612759"/>
                    <a:pt x="389840" y="612759"/>
                  </a:cubicBezTo>
                  <a:cubicBezTo>
                    <a:pt x="387400" y="612759"/>
                    <a:pt x="388620" y="610916"/>
                    <a:pt x="388620" y="611531"/>
                  </a:cubicBezTo>
                  <a:cubicBezTo>
                    <a:pt x="387400" y="611531"/>
                    <a:pt x="387400" y="611531"/>
                    <a:pt x="387400" y="611531"/>
                  </a:cubicBezTo>
                  <a:cubicBezTo>
                    <a:pt x="387400" y="610302"/>
                    <a:pt x="387400" y="610302"/>
                    <a:pt x="387400" y="610302"/>
                  </a:cubicBezTo>
                  <a:cubicBezTo>
                    <a:pt x="388620" y="610302"/>
                    <a:pt x="388620" y="610302"/>
                    <a:pt x="388620" y="610302"/>
                  </a:cubicBezTo>
                  <a:cubicBezTo>
                    <a:pt x="388620" y="609073"/>
                    <a:pt x="388620" y="609073"/>
                    <a:pt x="388620" y="609073"/>
                  </a:cubicBezTo>
                  <a:cubicBezTo>
                    <a:pt x="386789" y="609073"/>
                    <a:pt x="387400" y="609073"/>
                    <a:pt x="386789" y="609073"/>
                  </a:cubicBezTo>
                  <a:cubicBezTo>
                    <a:pt x="386789" y="608458"/>
                    <a:pt x="386789" y="608458"/>
                    <a:pt x="386789" y="608458"/>
                  </a:cubicBezTo>
                  <a:cubicBezTo>
                    <a:pt x="385569" y="608458"/>
                    <a:pt x="384959" y="608458"/>
                    <a:pt x="384959" y="608458"/>
                  </a:cubicBezTo>
                  <a:cubicBezTo>
                    <a:pt x="384959" y="607844"/>
                    <a:pt x="384959" y="607844"/>
                    <a:pt x="384959" y="607844"/>
                  </a:cubicBezTo>
                  <a:cubicBezTo>
                    <a:pt x="384349" y="607844"/>
                    <a:pt x="384349" y="607844"/>
                    <a:pt x="384349" y="607844"/>
                  </a:cubicBezTo>
                  <a:cubicBezTo>
                    <a:pt x="384349" y="606615"/>
                    <a:pt x="384349" y="606615"/>
                    <a:pt x="384349" y="606615"/>
                  </a:cubicBezTo>
                  <a:cubicBezTo>
                    <a:pt x="383129" y="606615"/>
                    <a:pt x="383129" y="606615"/>
                    <a:pt x="383129" y="606615"/>
                  </a:cubicBezTo>
                  <a:cubicBezTo>
                    <a:pt x="383129" y="608458"/>
                    <a:pt x="383129" y="609073"/>
                    <a:pt x="383129" y="609073"/>
                  </a:cubicBezTo>
                  <a:cubicBezTo>
                    <a:pt x="382519" y="609073"/>
                    <a:pt x="382519" y="609073"/>
                    <a:pt x="382519" y="609073"/>
                  </a:cubicBezTo>
                  <a:lnTo>
                    <a:pt x="382519" y="606615"/>
                  </a:lnTo>
                  <a:cubicBezTo>
                    <a:pt x="382519" y="606001"/>
                    <a:pt x="382519" y="606001"/>
                    <a:pt x="382519" y="606001"/>
                  </a:cubicBezTo>
                  <a:cubicBezTo>
                    <a:pt x="381909" y="606001"/>
                    <a:pt x="381909" y="606001"/>
                    <a:pt x="381909" y="606001"/>
                  </a:cubicBezTo>
                  <a:cubicBezTo>
                    <a:pt x="381909" y="606615"/>
                    <a:pt x="381909" y="606615"/>
                    <a:pt x="381909" y="606615"/>
                  </a:cubicBezTo>
                  <a:cubicBezTo>
                    <a:pt x="381299" y="606615"/>
                    <a:pt x="381299" y="606615"/>
                    <a:pt x="381299" y="606615"/>
                  </a:cubicBezTo>
                  <a:cubicBezTo>
                    <a:pt x="381299" y="607844"/>
                    <a:pt x="381299" y="607844"/>
                    <a:pt x="381299" y="607844"/>
                  </a:cubicBezTo>
                  <a:cubicBezTo>
                    <a:pt x="380689" y="607844"/>
                    <a:pt x="380689" y="607844"/>
                    <a:pt x="380689" y="607844"/>
                  </a:cubicBezTo>
                  <a:cubicBezTo>
                    <a:pt x="380689" y="608458"/>
                    <a:pt x="380689" y="608458"/>
                    <a:pt x="380689" y="608458"/>
                  </a:cubicBezTo>
                  <a:cubicBezTo>
                    <a:pt x="379469" y="608458"/>
                    <a:pt x="379469" y="608458"/>
                    <a:pt x="379469" y="608458"/>
                  </a:cubicBezTo>
                  <a:cubicBezTo>
                    <a:pt x="379469" y="610302"/>
                    <a:pt x="379469" y="609687"/>
                    <a:pt x="379469" y="609687"/>
                  </a:cubicBezTo>
                  <a:cubicBezTo>
                    <a:pt x="378858" y="609687"/>
                    <a:pt x="378858" y="609687"/>
                    <a:pt x="378858" y="609687"/>
                  </a:cubicBezTo>
                  <a:cubicBezTo>
                    <a:pt x="378858" y="610302"/>
                    <a:pt x="378858" y="610302"/>
                    <a:pt x="378858" y="610302"/>
                  </a:cubicBezTo>
                  <a:cubicBezTo>
                    <a:pt x="379469" y="610302"/>
                    <a:pt x="379469" y="610302"/>
                    <a:pt x="379469" y="610302"/>
                  </a:cubicBezTo>
                  <a:cubicBezTo>
                    <a:pt x="379469" y="614603"/>
                    <a:pt x="379469" y="618290"/>
                    <a:pt x="379469" y="620747"/>
                  </a:cubicBezTo>
                  <a:cubicBezTo>
                    <a:pt x="380689" y="620747"/>
                    <a:pt x="380689" y="620747"/>
                    <a:pt x="380689" y="620747"/>
                  </a:cubicBezTo>
                  <a:cubicBezTo>
                    <a:pt x="380689" y="622591"/>
                    <a:pt x="380689" y="623205"/>
                    <a:pt x="380689" y="623820"/>
                  </a:cubicBezTo>
                  <a:cubicBezTo>
                    <a:pt x="378248" y="623820"/>
                    <a:pt x="377638" y="623820"/>
                    <a:pt x="377028" y="623820"/>
                  </a:cubicBezTo>
                  <a:cubicBezTo>
                    <a:pt x="377028" y="625048"/>
                    <a:pt x="377028" y="625663"/>
                    <a:pt x="377028" y="625663"/>
                  </a:cubicBezTo>
                  <a:cubicBezTo>
                    <a:pt x="375808" y="625663"/>
                    <a:pt x="375808" y="625663"/>
                    <a:pt x="375808" y="625663"/>
                  </a:cubicBezTo>
                  <a:cubicBezTo>
                    <a:pt x="375808" y="624434"/>
                    <a:pt x="375808" y="624434"/>
                    <a:pt x="375808" y="624434"/>
                  </a:cubicBezTo>
                  <a:cubicBezTo>
                    <a:pt x="375198" y="624434"/>
                    <a:pt x="375198" y="624434"/>
                    <a:pt x="375198" y="624434"/>
                  </a:cubicBezTo>
                  <a:cubicBezTo>
                    <a:pt x="375198" y="623820"/>
                    <a:pt x="375198" y="623820"/>
                    <a:pt x="375198" y="623820"/>
                  </a:cubicBezTo>
                  <a:cubicBezTo>
                    <a:pt x="374588" y="623820"/>
                    <a:pt x="374588" y="623820"/>
                    <a:pt x="374588" y="623820"/>
                  </a:cubicBezTo>
                  <a:cubicBezTo>
                    <a:pt x="374588" y="625663"/>
                    <a:pt x="374588" y="626277"/>
                    <a:pt x="374588" y="626277"/>
                  </a:cubicBezTo>
                  <a:cubicBezTo>
                    <a:pt x="375198" y="626277"/>
                    <a:pt x="375198" y="626277"/>
                    <a:pt x="375198" y="626277"/>
                  </a:cubicBezTo>
                  <a:cubicBezTo>
                    <a:pt x="375198" y="627506"/>
                    <a:pt x="375198" y="627506"/>
                    <a:pt x="375198" y="627506"/>
                  </a:cubicBezTo>
                  <a:cubicBezTo>
                    <a:pt x="374588" y="627506"/>
                    <a:pt x="374588" y="627506"/>
                    <a:pt x="374588" y="627506"/>
                  </a:cubicBezTo>
                  <a:cubicBezTo>
                    <a:pt x="374588" y="629350"/>
                    <a:pt x="374588" y="630578"/>
                    <a:pt x="374588" y="631193"/>
                  </a:cubicBezTo>
                  <a:cubicBezTo>
                    <a:pt x="373978" y="631193"/>
                    <a:pt x="373978" y="631193"/>
                    <a:pt x="373978" y="631193"/>
                  </a:cubicBezTo>
                  <a:cubicBezTo>
                    <a:pt x="373978" y="631807"/>
                    <a:pt x="373978" y="631807"/>
                    <a:pt x="373978" y="631807"/>
                  </a:cubicBezTo>
                  <a:cubicBezTo>
                    <a:pt x="374588" y="631807"/>
                    <a:pt x="374588" y="631807"/>
                    <a:pt x="374588" y="631807"/>
                  </a:cubicBezTo>
                  <a:cubicBezTo>
                    <a:pt x="374588" y="633651"/>
                    <a:pt x="374588" y="634265"/>
                    <a:pt x="374588" y="634880"/>
                  </a:cubicBezTo>
                  <a:cubicBezTo>
                    <a:pt x="373978" y="634880"/>
                    <a:pt x="373978" y="634880"/>
                    <a:pt x="373978" y="634880"/>
                  </a:cubicBezTo>
                  <a:cubicBezTo>
                    <a:pt x="373978" y="633036"/>
                    <a:pt x="373978" y="633036"/>
                    <a:pt x="373978" y="633036"/>
                  </a:cubicBezTo>
                  <a:cubicBezTo>
                    <a:pt x="372758" y="633651"/>
                    <a:pt x="373368" y="634265"/>
                    <a:pt x="373368" y="634880"/>
                  </a:cubicBezTo>
                  <a:cubicBezTo>
                    <a:pt x="372758" y="634880"/>
                    <a:pt x="372758" y="634880"/>
                    <a:pt x="372758" y="634880"/>
                  </a:cubicBezTo>
                  <a:cubicBezTo>
                    <a:pt x="372758" y="633036"/>
                    <a:pt x="372758" y="632422"/>
                    <a:pt x="372758" y="632422"/>
                  </a:cubicBezTo>
                  <a:cubicBezTo>
                    <a:pt x="371538" y="632422"/>
                    <a:pt x="371538" y="632422"/>
                    <a:pt x="371538" y="632422"/>
                  </a:cubicBezTo>
                  <a:lnTo>
                    <a:pt x="371538" y="631807"/>
                  </a:lnTo>
                  <a:lnTo>
                    <a:pt x="371538" y="631193"/>
                  </a:lnTo>
                  <a:cubicBezTo>
                    <a:pt x="370927" y="631193"/>
                    <a:pt x="370927" y="631193"/>
                    <a:pt x="370927" y="631193"/>
                  </a:cubicBezTo>
                  <a:cubicBezTo>
                    <a:pt x="371538" y="631807"/>
                    <a:pt x="371538" y="631807"/>
                    <a:pt x="371538" y="631807"/>
                  </a:cubicBezTo>
                  <a:cubicBezTo>
                    <a:pt x="370927" y="631807"/>
                    <a:pt x="370927" y="631807"/>
                    <a:pt x="370927" y="631807"/>
                  </a:cubicBezTo>
                  <a:cubicBezTo>
                    <a:pt x="370927" y="633651"/>
                    <a:pt x="370927" y="633036"/>
                    <a:pt x="370927" y="633036"/>
                  </a:cubicBezTo>
                  <a:cubicBezTo>
                    <a:pt x="370317" y="633036"/>
                    <a:pt x="370317" y="633036"/>
                    <a:pt x="370317" y="633036"/>
                  </a:cubicBezTo>
                  <a:cubicBezTo>
                    <a:pt x="370317" y="633651"/>
                    <a:pt x="370317" y="633651"/>
                    <a:pt x="370317" y="633651"/>
                  </a:cubicBezTo>
                  <a:cubicBezTo>
                    <a:pt x="372148" y="633651"/>
                    <a:pt x="371538" y="633651"/>
                    <a:pt x="371538" y="633651"/>
                  </a:cubicBezTo>
                  <a:cubicBezTo>
                    <a:pt x="371538" y="634880"/>
                    <a:pt x="371538" y="634880"/>
                    <a:pt x="371538" y="634880"/>
                  </a:cubicBezTo>
                  <a:cubicBezTo>
                    <a:pt x="370927" y="634880"/>
                    <a:pt x="370927" y="634880"/>
                    <a:pt x="370927" y="634880"/>
                  </a:cubicBezTo>
                  <a:cubicBezTo>
                    <a:pt x="370927" y="636108"/>
                    <a:pt x="370927" y="636108"/>
                    <a:pt x="370927" y="636108"/>
                  </a:cubicBezTo>
                  <a:cubicBezTo>
                    <a:pt x="371538" y="636108"/>
                    <a:pt x="371538" y="636108"/>
                    <a:pt x="371538" y="636108"/>
                  </a:cubicBezTo>
                  <a:cubicBezTo>
                    <a:pt x="371538" y="635494"/>
                    <a:pt x="371538" y="635494"/>
                    <a:pt x="371538" y="635494"/>
                  </a:cubicBezTo>
                  <a:cubicBezTo>
                    <a:pt x="373368" y="635494"/>
                    <a:pt x="373978" y="635494"/>
                    <a:pt x="373978" y="635494"/>
                  </a:cubicBezTo>
                  <a:cubicBezTo>
                    <a:pt x="373978" y="636108"/>
                    <a:pt x="373978" y="636108"/>
                    <a:pt x="373978" y="636108"/>
                  </a:cubicBezTo>
                  <a:cubicBezTo>
                    <a:pt x="374588" y="636108"/>
                    <a:pt x="374588" y="636108"/>
                    <a:pt x="374588" y="636108"/>
                  </a:cubicBezTo>
                  <a:cubicBezTo>
                    <a:pt x="373368" y="636723"/>
                    <a:pt x="373978" y="637337"/>
                    <a:pt x="373978" y="637337"/>
                  </a:cubicBezTo>
                  <a:cubicBezTo>
                    <a:pt x="372148" y="637337"/>
                    <a:pt x="370927" y="637337"/>
                    <a:pt x="370317" y="637337"/>
                  </a:cubicBezTo>
                  <a:cubicBezTo>
                    <a:pt x="370317" y="637952"/>
                    <a:pt x="370317" y="637952"/>
                    <a:pt x="370317" y="637952"/>
                  </a:cubicBezTo>
                  <a:cubicBezTo>
                    <a:pt x="372148" y="637952"/>
                    <a:pt x="372148" y="637952"/>
                    <a:pt x="372758" y="637952"/>
                  </a:cubicBezTo>
                  <a:cubicBezTo>
                    <a:pt x="372758" y="639795"/>
                    <a:pt x="372758" y="639795"/>
                    <a:pt x="372758" y="639795"/>
                  </a:cubicBezTo>
                  <a:cubicBezTo>
                    <a:pt x="371538" y="639795"/>
                    <a:pt x="371538" y="639795"/>
                    <a:pt x="371538" y="639795"/>
                  </a:cubicBezTo>
                  <a:cubicBezTo>
                    <a:pt x="371538" y="640410"/>
                    <a:pt x="371538" y="640410"/>
                    <a:pt x="371538" y="640410"/>
                  </a:cubicBezTo>
                  <a:cubicBezTo>
                    <a:pt x="370927" y="640410"/>
                    <a:pt x="370927" y="640410"/>
                    <a:pt x="370927" y="640410"/>
                  </a:cubicBezTo>
                  <a:cubicBezTo>
                    <a:pt x="370927" y="638566"/>
                    <a:pt x="370927" y="639181"/>
                    <a:pt x="370927" y="639181"/>
                  </a:cubicBezTo>
                  <a:cubicBezTo>
                    <a:pt x="370317" y="639795"/>
                    <a:pt x="370317" y="639795"/>
                    <a:pt x="370317" y="639795"/>
                  </a:cubicBezTo>
                  <a:cubicBezTo>
                    <a:pt x="370317" y="639181"/>
                    <a:pt x="370317" y="639181"/>
                    <a:pt x="370317" y="639181"/>
                  </a:cubicBezTo>
                  <a:cubicBezTo>
                    <a:pt x="369707" y="639181"/>
                    <a:pt x="369707" y="639181"/>
                    <a:pt x="369707" y="639181"/>
                  </a:cubicBezTo>
                  <a:cubicBezTo>
                    <a:pt x="369707" y="637337"/>
                    <a:pt x="369707" y="637952"/>
                    <a:pt x="369707" y="637337"/>
                  </a:cubicBezTo>
                  <a:cubicBezTo>
                    <a:pt x="369097" y="637337"/>
                    <a:pt x="369097" y="637337"/>
                    <a:pt x="369097" y="637337"/>
                  </a:cubicBezTo>
                  <a:cubicBezTo>
                    <a:pt x="369097" y="637952"/>
                    <a:pt x="369097" y="637952"/>
                    <a:pt x="369097" y="637952"/>
                  </a:cubicBezTo>
                  <a:cubicBezTo>
                    <a:pt x="367877" y="637952"/>
                    <a:pt x="367877" y="637952"/>
                    <a:pt x="367877" y="637952"/>
                  </a:cubicBezTo>
                  <a:cubicBezTo>
                    <a:pt x="367877" y="637337"/>
                    <a:pt x="367877" y="637337"/>
                    <a:pt x="367877" y="637337"/>
                  </a:cubicBezTo>
                  <a:cubicBezTo>
                    <a:pt x="366657" y="637337"/>
                    <a:pt x="366657" y="637337"/>
                    <a:pt x="366657" y="637337"/>
                  </a:cubicBezTo>
                  <a:cubicBezTo>
                    <a:pt x="366657" y="639181"/>
                    <a:pt x="366657" y="638566"/>
                    <a:pt x="366657" y="639181"/>
                  </a:cubicBezTo>
                  <a:cubicBezTo>
                    <a:pt x="366047" y="639181"/>
                    <a:pt x="366047" y="639181"/>
                    <a:pt x="366047" y="639181"/>
                  </a:cubicBezTo>
                  <a:cubicBezTo>
                    <a:pt x="366047" y="637337"/>
                    <a:pt x="366047" y="636108"/>
                    <a:pt x="366047" y="636108"/>
                  </a:cubicBezTo>
                  <a:cubicBezTo>
                    <a:pt x="366657" y="636108"/>
                    <a:pt x="366657" y="636108"/>
                    <a:pt x="366657" y="636108"/>
                  </a:cubicBezTo>
                  <a:cubicBezTo>
                    <a:pt x="366657" y="636723"/>
                    <a:pt x="366657" y="636723"/>
                    <a:pt x="366657" y="636723"/>
                  </a:cubicBezTo>
                  <a:cubicBezTo>
                    <a:pt x="367267" y="636723"/>
                    <a:pt x="367267" y="636723"/>
                    <a:pt x="367267" y="636723"/>
                  </a:cubicBezTo>
                  <a:cubicBezTo>
                    <a:pt x="367267" y="636108"/>
                    <a:pt x="367267" y="636108"/>
                    <a:pt x="367267" y="636108"/>
                  </a:cubicBezTo>
                  <a:cubicBezTo>
                    <a:pt x="366657" y="636108"/>
                    <a:pt x="366657" y="636108"/>
                    <a:pt x="366657" y="636108"/>
                  </a:cubicBezTo>
                  <a:cubicBezTo>
                    <a:pt x="366657" y="634265"/>
                    <a:pt x="366657" y="634880"/>
                    <a:pt x="366657" y="634880"/>
                  </a:cubicBezTo>
                  <a:cubicBezTo>
                    <a:pt x="366047" y="634880"/>
                    <a:pt x="366047" y="634880"/>
                    <a:pt x="366047" y="634880"/>
                  </a:cubicBezTo>
                  <a:cubicBezTo>
                    <a:pt x="366047" y="633651"/>
                    <a:pt x="366047" y="633651"/>
                    <a:pt x="366047" y="633651"/>
                  </a:cubicBezTo>
                  <a:cubicBezTo>
                    <a:pt x="365437" y="633651"/>
                    <a:pt x="365437" y="633651"/>
                    <a:pt x="365437" y="633651"/>
                  </a:cubicBezTo>
                  <a:cubicBezTo>
                    <a:pt x="365437" y="633036"/>
                    <a:pt x="365437" y="633036"/>
                    <a:pt x="365437" y="633036"/>
                  </a:cubicBezTo>
                  <a:cubicBezTo>
                    <a:pt x="364217" y="633036"/>
                    <a:pt x="364217" y="633036"/>
                    <a:pt x="364217" y="633036"/>
                  </a:cubicBezTo>
                  <a:cubicBezTo>
                    <a:pt x="364827" y="631193"/>
                    <a:pt x="363607" y="630578"/>
                    <a:pt x="363607" y="629964"/>
                  </a:cubicBezTo>
                  <a:cubicBezTo>
                    <a:pt x="362996" y="629964"/>
                    <a:pt x="362996" y="629964"/>
                    <a:pt x="362996" y="629964"/>
                  </a:cubicBezTo>
                  <a:cubicBezTo>
                    <a:pt x="362996" y="629350"/>
                    <a:pt x="362996" y="629350"/>
                    <a:pt x="362996" y="629350"/>
                  </a:cubicBezTo>
                  <a:cubicBezTo>
                    <a:pt x="362386" y="629350"/>
                    <a:pt x="362386" y="629350"/>
                    <a:pt x="362386" y="629350"/>
                  </a:cubicBezTo>
                  <a:cubicBezTo>
                    <a:pt x="362386" y="629964"/>
                    <a:pt x="362386" y="629964"/>
                    <a:pt x="362386" y="629964"/>
                  </a:cubicBezTo>
                  <a:cubicBezTo>
                    <a:pt x="361776" y="629964"/>
                    <a:pt x="361776" y="629964"/>
                    <a:pt x="361776" y="629964"/>
                  </a:cubicBezTo>
                  <a:cubicBezTo>
                    <a:pt x="361776" y="631193"/>
                    <a:pt x="361776" y="631193"/>
                    <a:pt x="361776" y="631193"/>
                  </a:cubicBezTo>
                  <a:cubicBezTo>
                    <a:pt x="362386" y="631193"/>
                    <a:pt x="362386" y="631193"/>
                    <a:pt x="362386" y="631193"/>
                  </a:cubicBezTo>
                  <a:cubicBezTo>
                    <a:pt x="362386" y="632422"/>
                    <a:pt x="362386" y="632422"/>
                    <a:pt x="362386" y="632422"/>
                  </a:cubicBezTo>
                  <a:cubicBezTo>
                    <a:pt x="362996" y="631807"/>
                    <a:pt x="362996" y="631807"/>
                    <a:pt x="362996" y="631807"/>
                  </a:cubicBezTo>
                  <a:cubicBezTo>
                    <a:pt x="363607" y="634265"/>
                    <a:pt x="361776" y="633651"/>
                    <a:pt x="361776" y="633651"/>
                  </a:cubicBezTo>
                  <a:cubicBezTo>
                    <a:pt x="361776" y="631807"/>
                    <a:pt x="359946" y="632422"/>
                    <a:pt x="359946" y="632422"/>
                  </a:cubicBezTo>
                  <a:cubicBezTo>
                    <a:pt x="362386" y="634265"/>
                    <a:pt x="361776" y="634265"/>
                    <a:pt x="361776" y="634880"/>
                  </a:cubicBezTo>
                  <a:cubicBezTo>
                    <a:pt x="359946" y="634880"/>
                    <a:pt x="360556" y="634880"/>
                    <a:pt x="359946" y="634880"/>
                  </a:cubicBezTo>
                  <a:cubicBezTo>
                    <a:pt x="359946" y="633036"/>
                    <a:pt x="359946" y="633036"/>
                    <a:pt x="359946" y="633036"/>
                  </a:cubicBezTo>
                  <a:cubicBezTo>
                    <a:pt x="359336" y="633036"/>
                    <a:pt x="359336" y="633036"/>
                    <a:pt x="359336" y="633036"/>
                  </a:cubicBezTo>
                  <a:cubicBezTo>
                    <a:pt x="359336" y="633651"/>
                    <a:pt x="359336" y="633651"/>
                    <a:pt x="359336" y="633651"/>
                  </a:cubicBezTo>
                  <a:cubicBezTo>
                    <a:pt x="357506" y="633651"/>
                    <a:pt x="358116" y="633651"/>
                    <a:pt x="358116" y="633651"/>
                  </a:cubicBezTo>
                  <a:cubicBezTo>
                    <a:pt x="358116" y="631807"/>
                    <a:pt x="356286" y="632422"/>
                    <a:pt x="356286" y="632422"/>
                  </a:cubicBezTo>
                  <a:cubicBezTo>
                    <a:pt x="356286" y="631807"/>
                    <a:pt x="356286" y="631807"/>
                    <a:pt x="356286" y="631807"/>
                  </a:cubicBezTo>
                  <a:cubicBezTo>
                    <a:pt x="355675" y="631807"/>
                    <a:pt x="355675" y="631807"/>
                    <a:pt x="355675" y="631807"/>
                  </a:cubicBezTo>
                  <a:cubicBezTo>
                    <a:pt x="356286" y="633651"/>
                    <a:pt x="355065" y="633651"/>
                    <a:pt x="355065" y="633651"/>
                  </a:cubicBezTo>
                  <a:cubicBezTo>
                    <a:pt x="356896" y="633651"/>
                    <a:pt x="357506" y="633651"/>
                    <a:pt x="358116" y="633651"/>
                  </a:cubicBezTo>
                  <a:cubicBezTo>
                    <a:pt x="358116" y="634880"/>
                    <a:pt x="358116" y="634880"/>
                    <a:pt x="358116" y="634880"/>
                  </a:cubicBezTo>
                  <a:cubicBezTo>
                    <a:pt x="358726" y="634880"/>
                    <a:pt x="358726" y="634880"/>
                    <a:pt x="358726" y="634880"/>
                  </a:cubicBezTo>
                  <a:cubicBezTo>
                    <a:pt x="358726" y="635494"/>
                    <a:pt x="358726" y="635494"/>
                    <a:pt x="358726" y="635494"/>
                  </a:cubicBezTo>
                  <a:cubicBezTo>
                    <a:pt x="360556" y="635494"/>
                    <a:pt x="361166" y="635494"/>
                    <a:pt x="361776" y="635494"/>
                  </a:cubicBezTo>
                  <a:cubicBezTo>
                    <a:pt x="361776" y="636108"/>
                    <a:pt x="361776" y="636108"/>
                    <a:pt x="361776" y="636108"/>
                  </a:cubicBezTo>
                  <a:cubicBezTo>
                    <a:pt x="363607" y="636108"/>
                    <a:pt x="364827" y="636108"/>
                    <a:pt x="365437" y="636108"/>
                  </a:cubicBezTo>
                  <a:cubicBezTo>
                    <a:pt x="365437" y="636723"/>
                    <a:pt x="365437" y="636723"/>
                    <a:pt x="365437" y="636723"/>
                  </a:cubicBezTo>
                  <a:cubicBezTo>
                    <a:pt x="364217" y="636723"/>
                    <a:pt x="364217" y="636723"/>
                    <a:pt x="364217" y="636723"/>
                  </a:cubicBezTo>
                  <a:cubicBezTo>
                    <a:pt x="364217" y="638566"/>
                    <a:pt x="364217" y="638566"/>
                    <a:pt x="364217" y="639181"/>
                  </a:cubicBezTo>
                  <a:cubicBezTo>
                    <a:pt x="362996" y="639181"/>
                    <a:pt x="362386" y="639181"/>
                    <a:pt x="362386" y="639181"/>
                  </a:cubicBezTo>
                  <a:cubicBezTo>
                    <a:pt x="362386" y="637952"/>
                    <a:pt x="362386" y="637952"/>
                    <a:pt x="362386" y="637952"/>
                  </a:cubicBezTo>
                  <a:cubicBezTo>
                    <a:pt x="361776" y="637952"/>
                    <a:pt x="361776" y="637952"/>
                    <a:pt x="361776" y="637952"/>
                  </a:cubicBezTo>
                  <a:cubicBezTo>
                    <a:pt x="361776" y="639181"/>
                    <a:pt x="361776" y="639181"/>
                    <a:pt x="361776" y="639181"/>
                  </a:cubicBezTo>
                  <a:cubicBezTo>
                    <a:pt x="361166" y="639181"/>
                    <a:pt x="361166" y="639181"/>
                    <a:pt x="361166" y="639181"/>
                  </a:cubicBezTo>
                  <a:cubicBezTo>
                    <a:pt x="361166" y="639795"/>
                    <a:pt x="361166" y="639795"/>
                    <a:pt x="361166" y="639795"/>
                  </a:cubicBezTo>
                  <a:cubicBezTo>
                    <a:pt x="361776" y="639795"/>
                    <a:pt x="361776" y="639795"/>
                    <a:pt x="361776" y="639795"/>
                  </a:cubicBezTo>
                  <a:cubicBezTo>
                    <a:pt x="361776" y="640410"/>
                    <a:pt x="361776" y="640410"/>
                    <a:pt x="361776" y="640410"/>
                  </a:cubicBezTo>
                  <a:cubicBezTo>
                    <a:pt x="359946" y="640410"/>
                    <a:pt x="360556" y="640410"/>
                    <a:pt x="359946" y="640410"/>
                  </a:cubicBezTo>
                  <a:cubicBezTo>
                    <a:pt x="359946" y="639795"/>
                    <a:pt x="359946" y="639795"/>
                    <a:pt x="359946" y="639795"/>
                  </a:cubicBezTo>
                  <a:cubicBezTo>
                    <a:pt x="358726" y="639795"/>
                    <a:pt x="358726" y="639795"/>
                    <a:pt x="358726" y="639795"/>
                  </a:cubicBezTo>
                  <a:cubicBezTo>
                    <a:pt x="358726" y="639181"/>
                    <a:pt x="358726" y="639181"/>
                    <a:pt x="358726" y="639181"/>
                  </a:cubicBezTo>
                  <a:cubicBezTo>
                    <a:pt x="358116" y="639181"/>
                    <a:pt x="358116" y="639181"/>
                    <a:pt x="358116" y="639181"/>
                  </a:cubicBezTo>
                  <a:cubicBezTo>
                    <a:pt x="358116" y="639795"/>
                    <a:pt x="358116" y="639795"/>
                    <a:pt x="358116" y="639795"/>
                  </a:cubicBezTo>
                  <a:cubicBezTo>
                    <a:pt x="358726" y="639795"/>
                    <a:pt x="358726" y="639795"/>
                    <a:pt x="358726" y="639795"/>
                  </a:cubicBezTo>
                  <a:cubicBezTo>
                    <a:pt x="358726" y="640410"/>
                    <a:pt x="358726" y="640410"/>
                    <a:pt x="358726" y="640410"/>
                  </a:cubicBezTo>
                  <a:cubicBezTo>
                    <a:pt x="360556" y="640410"/>
                    <a:pt x="359946" y="640410"/>
                    <a:pt x="359946" y="640410"/>
                  </a:cubicBezTo>
                  <a:cubicBezTo>
                    <a:pt x="359336" y="641638"/>
                    <a:pt x="359336" y="641024"/>
                    <a:pt x="358726" y="641024"/>
                  </a:cubicBezTo>
                  <a:cubicBezTo>
                    <a:pt x="358726" y="642867"/>
                    <a:pt x="358726" y="642253"/>
                    <a:pt x="358726" y="642867"/>
                  </a:cubicBezTo>
                  <a:cubicBezTo>
                    <a:pt x="358116" y="642867"/>
                    <a:pt x="358116" y="642867"/>
                    <a:pt x="358116" y="642867"/>
                  </a:cubicBezTo>
                  <a:cubicBezTo>
                    <a:pt x="358116" y="641638"/>
                    <a:pt x="358116" y="641638"/>
                    <a:pt x="358116" y="641638"/>
                  </a:cubicBezTo>
                  <a:cubicBezTo>
                    <a:pt x="357506" y="641638"/>
                    <a:pt x="357506" y="641638"/>
                    <a:pt x="357506" y="641638"/>
                  </a:cubicBezTo>
                  <a:cubicBezTo>
                    <a:pt x="357506" y="640410"/>
                    <a:pt x="357506" y="640410"/>
                    <a:pt x="357506" y="640410"/>
                  </a:cubicBezTo>
                  <a:cubicBezTo>
                    <a:pt x="356286" y="640410"/>
                    <a:pt x="356286" y="640410"/>
                    <a:pt x="356286" y="640410"/>
                  </a:cubicBezTo>
                  <a:cubicBezTo>
                    <a:pt x="356286" y="638566"/>
                    <a:pt x="356286" y="637952"/>
                    <a:pt x="356286" y="637337"/>
                  </a:cubicBezTo>
                  <a:cubicBezTo>
                    <a:pt x="358116" y="637337"/>
                    <a:pt x="358116" y="637337"/>
                    <a:pt x="358116" y="637337"/>
                  </a:cubicBezTo>
                  <a:cubicBezTo>
                    <a:pt x="358116" y="637952"/>
                    <a:pt x="358116" y="637952"/>
                    <a:pt x="358116" y="637952"/>
                  </a:cubicBezTo>
                  <a:cubicBezTo>
                    <a:pt x="358726" y="637952"/>
                    <a:pt x="358726" y="637952"/>
                    <a:pt x="358726" y="637952"/>
                  </a:cubicBezTo>
                  <a:cubicBezTo>
                    <a:pt x="358726" y="636723"/>
                    <a:pt x="358726" y="636723"/>
                    <a:pt x="358726" y="636723"/>
                  </a:cubicBezTo>
                  <a:cubicBezTo>
                    <a:pt x="356896" y="637337"/>
                    <a:pt x="356896" y="636108"/>
                    <a:pt x="356286" y="636108"/>
                  </a:cubicBezTo>
                  <a:cubicBezTo>
                    <a:pt x="356286" y="636723"/>
                    <a:pt x="356286" y="636723"/>
                    <a:pt x="356286" y="636723"/>
                  </a:cubicBezTo>
                  <a:cubicBezTo>
                    <a:pt x="355675" y="636723"/>
                    <a:pt x="355675" y="636723"/>
                    <a:pt x="355675" y="636723"/>
                  </a:cubicBezTo>
                  <a:cubicBezTo>
                    <a:pt x="355675" y="634880"/>
                    <a:pt x="354455" y="635494"/>
                    <a:pt x="354455" y="635494"/>
                  </a:cubicBezTo>
                  <a:cubicBezTo>
                    <a:pt x="354455" y="636108"/>
                    <a:pt x="354455" y="636108"/>
                    <a:pt x="354455" y="636108"/>
                  </a:cubicBezTo>
                  <a:cubicBezTo>
                    <a:pt x="353845" y="636108"/>
                    <a:pt x="353845" y="636108"/>
                    <a:pt x="353845" y="636108"/>
                  </a:cubicBezTo>
                  <a:cubicBezTo>
                    <a:pt x="353845" y="637952"/>
                    <a:pt x="353845" y="637337"/>
                    <a:pt x="353845" y="637337"/>
                  </a:cubicBezTo>
                  <a:cubicBezTo>
                    <a:pt x="355065" y="637337"/>
                    <a:pt x="355065" y="637337"/>
                    <a:pt x="355065" y="637337"/>
                  </a:cubicBezTo>
                  <a:cubicBezTo>
                    <a:pt x="355065" y="637952"/>
                    <a:pt x="355065" y="637952"/>
                    <a:pt x="355065" y="637952"/>
                  </a:cubicBezTo>
                  <a:cubicBezTo>
                    <a:pt x="355675" y="637952"/>
                    <a:pt x="355675" y="637952"/>
                    <a:pt x="355675" y="637952"/>
                  </a:cubicBezTo>
                  <a:cubicBezTo>
                    <a:pt x="355675" y="639795"/>
                    <a:pt x="355675" y="641024"/>
                    <a:pt x="355675" y="641024"/>
                  </a:cubicBezTo>
                  <a:cubicBezTo>
                    <a:pt x="356286" y="641024"/>
                    <a:pt x="356286" y="641024"/>
                    <a:pt x="356286" y="641024"/>
                  </a:cubicBezTo>
                  <a:cubicBezTo>
                    <a:pt x="356286" y="641638"/>
                    <a:pt x="356286" y="641638"/>
                    <a:pt x="356286" y="641638"/>
                  </a:cubicBezTo>
                  <a:cubicBezTo>
                    <a:pt x="355675" y="641638"/>
                    <a:pt x="355675" y="641638"/>
                    <a:pt x="355675" y="641638"/>
                  </a:cubicBezTo>
                  <a:cubicBezTo>
                    <a:pt x="355675" y="642867"/>
                    <a:pt x="355675" y="642867"/>
                    <a:pt x="355675" y="642867"/>
                  </a:cubicBezTo>
                  <a:cubicBezTo>
                    <a:pt x="358116" y="642867"/>
                    <a:pt x="356896" y="644096"/>
                    <a:pt x="357506" y="644096"/>
                  </a:cubicBezTo>
                  <a:cubicBezTo>
                    <a:pt x="356286" y="644096"/>
                    <a:pt x="356286" y="644096"/>
                    <a:pt x="356286" y="644096"/>
                  </a:cubicBezTo>
                  <a:cubicBezTo>
                    <a:pt x="356286" y="643482"/>
                    <a:pt x="356286" y="643482"/>
                    <a:pt x="356286" y="643482"/>
                  </a:cubicBezTo>
                  <a:cubicBezTo>
                    <a:pt x="355675" y="643482"/>
                    <a:pt x="355675" y="643482"/>
                    <a:pt x="355675" y="643482"/>
                  </a:cubicBezTo>
                  <a:cubicBezTo>
                    <a:pt x="355675" y="644096"/>
                    <a:pt x="355675" y="644096"/>
                    <a:pt x="355675" y="644096"/>
                  </a:cubicBezTo>
                  <a:cubicBezTo>
                    <a:pt x="353845" y="644096"/>
                    <a:pt x="354455" y="644096"/>
                    <a:pt x="354455" y="644096"/>
                  </a:cubicBezTo>
                  <a:cubicBezTo>
                    <a:pt x="354455" y="643482"/>
                    <a:pt x="354455" y="643482"/>
                    <a:pt x="354455" y="643482"/>
                  </a:cubicBezTo>
                  <a:cubicBezTo>
                    <a:pt x="353845" y="643482"/>
                    <a:pt x="353845" y="643482"/>
                    <a:pt x="353845" y="643482"/>
                  </a:cubicBezTo>
                  <a:cubicBezTo>
                    <a:pt x="353845" y="642867"/>
                    <a:pt x="353845" y="642867"/>
                    <a:pt x="353845" y="642867"/>
                  </a:cubicBezTo>
                  <a:cubicBezTo>
                    <a:pt x="352015" y="642867"/>
                    <a:pt x="351405" y="643482"/>
                    <a:pt x="350795" y="643482"/>
                  </a:cubicBezTo>
                  <a:cubicBezTo>
                    <a:pt x="350795" y="644096"/>
                    <a:pt x="350795" y="644096"/>
                    <a:pt x="350795" y="644096"/>
                  </a:cubicBezTo>
                  <a:cubicBezTo>
                    <a:pt x="351405" y="644096"/>
                    <a:pt x="351405" y="644096"/>
                    <a:pt x="351405" y="644096"/>
                  </a:cubicBezTo>
                  <a:cubicBezTo>
                    <a:pt x="351405" y="645940"/>
                    <a:pt x="351405" y="645940"/>
                    <a:pt x="351405" y="645940"/>
                  </a:cubicBezTo>
                  <a:cubicBezTo>
                    <a:pt x="352015" y="645940"/>
                    <a:pt x="352015" y="645940"/>
                    <a:pt x="352015" y="645940"/>
                  </a:cubicBezTo>
                  <a:cubicBezTo>
                    <a:pt x="352015" y="647783"/>
                    <a:pt x="352015" y="647783"/>
                    <a:pt x="352015" y="647783"/>
                  </a:cubicBezTo>
                  <a:cubicBezTo>
                    <a:pt x="351405" y="647783"/>
                    <a:pt x="351405" y="647783"/>
                    <a:pt x="351405" y="647783"/>
                  </a:cubicBezTo>
                  <a:cubicBezTo>
                    <a:pt x="351405" y="648397"/>
                    <a:pt x="351405" y="648397"/>
                    <a:pt x="351405" y="648397"/>
                  </a:cubicBezTo>
                  <a:cubicBezTo>
                    <a:pt x="352015" y="648397"/>
                    <a:pt x="352015" y="648397"/>
                    <a:pt x="352015" y="648397"/>
                  </a:cubicBezTo>
                  <a:cubicBezTo>
                    <a:pt x="352015" y="650241"/>
                    <a:pt x="352015" y="649626"/>
                    <a:pt x="352015" y="649626"/>
                  </a:cubicBezTo>
                  <a:cubicBezTo>
                    <a:pt x="351405" y="649626"/>
                    <a:pt x="351405" y="649626"/>
                    <a:pt x="351405" y="649626"/>
                  </a:cubicBezTo>
                  <a:cubicBezTo>
                    <a:pt x="351405" y="650855"/>
                    <a:pt x="351405" y="650855"/>
                    <a:pt x="351405" y="650855"/>
                  </a:cubicBezTo>
                  <a:cubicBezTo>
                    <a:pt x="350795" y="650855"/>
                    <a:pt x="350795" y="650855"/>
                    <a:pt x="350795" y="650855"/>
                  </a:cubicBezTo>
                  <a:cubicBezTo>
                    <a:pt x="350795" y="649012"/>
                    <a:pt x="350795" y="648397"/>
                    <a:pt x="350795" y="648397"/>
                  </a:cubicBezTo>
                  <a:cubicBezTo>
                    <a:pt x="350185" y="648397"/>
                    <a:pt x="350185" y="648397"/>
                    <a:pt x="350185" y="648397"/>
                  </a:cubicBezTo>
                  <a:cubicBezTo>
                    <a:pt x="350185" y="647783"/>
                    <a:pt x="350185" y="647783"/>
                    <a:pt x="350185" y="647783"/>
                  </a:cubicBezTo>
                  <a:cubicBezTo>
                    <a:pt x="349575" y="647783"/>
                    <a:pt x="349575" y="647783"/>
                    <a:pt x="349575" y="647783"/>
                  </a:cubicBezTo>
                  <a:cubicBezTo>
                    <a:pt x="349575" y="645940"/>
                    <a:pt x="349575" y="646554"/>
                    <a:pt x="349575" y="645940"/>
                  </a:cubicBezTo>
                  <a:cubicBezTo>
                    <a:pt x="347744" y="645940"/>
                    <a:pt x="347744" y="645940"/>
                    <a:pt x="347744" y="645940"/>
                  </a:cubicBezTo>
                  <a:cubicBezTo>
                    <a:pt x="347744" y="647169"/>
                    <a:pt x="347744" y="647169"/>
                    <a:pt x="347744" y="647169"/>
                  </a:cubicBezTo>
                  <a:cubicBezTo>
                    <a:pt x="348355" y="647169"/>
                    <a:pt x="348355" y="647169"/>
                    <a:pt x="348355" y="647169"/>
                  </a:cubicBezTo>
                  <a:cubicBezTo>
                    <a:pt x="348355" y="649012"/>
                    <a:pt x="348355" y="650241"/>
                    <a:pt x="348355" y="650855"/>
                  </a:cubicBezTo>
                  <a:cubicBezTo>
                    <a:pt x="349575" y="650855"/>
                    <a:pt x="349575" y="650855"/>
                    <a:pt x="349575" y="650855"/>
                  </a:cubicBezTo>
                  <a:cubicBezTo>
                    <a:pt x="349575" y="652084"/>
                    <a:pt x="349575" y="653313"/>
                    <a:pt x="349575" y="653313"/>
                  </a:cubicBezTo>
                  <a:cubicBezTo>
                    <a:pt x="347744" y="653313"/>
                    <a:pt x="347744" y="653313"/>
                    <a:pt x="347744" y="653313"/>
                  </a:cubicBezTo>
                  <a:cubicBezTo>
                    <a:pt x="347744" y="654542"/>
                    <a:pt x="347744" y="654542"/>
                    <a:pt x="347744" y="654542"/>
                  </a:cubicBezTo>
                  <a:cubicBezTo>
                    <a:pt x="349575" y="653927"/>
                    <a:pt x="348965" y="655156"/>
                    <a:pt x="349575" y="655156"/>
                  </a:cubicBezTo>
                  <a:cubicBezTo>
                    <a:pt x="348355" y="655156"/>
                    <a:pt x="348355" y="655156"/>
                    <a:pt x="348355" y="655156"/>
                  </a:cubicBezTo>
                  <a:cubicBezTo>
                    <a:pt x="348355" y="655771"/>
                    <a:pt x="348355" y="655771"/>
                    <a:pt x="348355" y="655771"/>
                  </a:cubicBezTo>
                  <a:cubicBezTo>
                    <a:pt x="347744" y="655771"/>
                    <a:pt x="347744" y="655771"/>
                    <a:pt x="347744" y="655771"/>
                  </a:cubicBezTo>
                  <a:cubicBezTo>
                    <a:pt x="347744" y="657614"/>
                    <a:pt x="347744" y="657000"/>
                    <a:pt x="347744" y="657000"/>
                  </a:cubicBezTo>
                  <a:cubicBezTo>
                    <a:pt x="349575" y="657000"/>
                    <a:pt x="348965" y="657000"/>
                    <a:pt x="349575" y="657000"/>
                  </a:cubicBezTo>
                  <a:cubicBezTo>
                    <a:pt x="349575" y="655771"/>
                    <a:pt x="349575" y="655771"/>
                    <a:pt x="349575" y="655771"/>
                  </a:cubicBezTo>
                  <a:cubicBezTo>
                    <a:pt x="350185" y="655771"/>
                    <a:pt x="350185" y="655771"/>
                    <a:pt x="350185" y="655771"/>
                  </a:cubicBezTo>
                  <a:cubicBezTo>
                    <a:pt x="350185" y="657614"/>
                    <a:pt x="350185" y="657614"/>
                    <a:pt x="350185" y="657614"/>
                  </a:cubicBezTo>
                  <a:cubicBezTo>
                    <a:pt x="352015" y="657614"/>
                    <a:pt x="351405" y="657614"/>
                    <a:pt x="351405" y="657614"/>
                  </a:cubicBezTo>
                  <a:cubicBezTo>
                    <a:pt x="351405" y="658843"/>
                    <a:pt x="351405" y="658843"/>
                    <a:pt x="351405" y="658843"/>
                  </a:cubicBezTo>
                  <a:cubicBezTo>
                    <a:pt x="350795" y="658843"/>
                    <a:pt x="350795" y="658843"/>
                    <a:pt x="350795" y="658843"/>
                  </a:cubicBezTo>
                  <a:cubicBezTo>
                    <a:pt x="350795" y="659457"/>
                    <a:pt x="350795" y="659457"/>
                    <a:pt x="350795" y="659457"/>
                  </a:cubicBezTo>
                  <a:cubicBezTo>
                    <a:pt x="348965" y="659457"/>
                    <a:pt x="349575" y="659457"/>
                    <a:pt x="349575" y="659457"/>
                  </a:cubicBezTo>
                  <a:cubicBezTo>
                    <a:pt x="349575" y="661301"/>
                    <a:pt x="349575" y="660686"/>
                    <a:pt x="349575" y="660686"/>
                  </a:cubicBezTo>
                  <a:cubicBezTo>
                    <a:pt x="348355" y="660686"/>
                    <a:pt x="348355" y="660686"/>
                    <a:pt x="348355" y="660686"/>
                  </a:cubicBezTo>
                  <a:cubicBezTo>
                    <a:pt x="348355" y="660072"/>
                    <a:pt x="348355" y="660072"/>
                    <a:pt x="348355" y="660072"/>
                  </a:cubicBezTo>
                  <a:cubicBezTo>
                    <a:pt x="347744" y="660072"/>
                    <a:pt x="347744" y="660072"/>
                    <a:pt x="347744" y="660072"/>
                  </a:cubicBezTo>
                  <a:cubicBezTo>
                    <a:pt x="347744" y="659457"/>
                    <a:pt x="347744" y="659457"/>
                    <a:pt x="347744" y="659457"/>
                  </a:cubicBezTo>
                  <a:cubicBezTo>
                    <a:pt x="348355" y="659457"/>
                    <a:pt x="348355" y="659457"/>
                    <a:pt x="348355" y="659457"/>
                  </a:cubicBezTo>
                  <a:cubicBezTo>
                    <a:pt x="348355" y="658843"/>
                    <a:pt x="348355" y="658843"/>
                    <a:pt x="348355" y="658843"/>
                  </a:cubicBezTo>
                  <a:cubicBezTo>
                    <a:pt x="347744" y="658843"/>
                    <a:pt x="347744" y="658843"/>
                    <a:pt x="347744" y="658843"/>
                  </a:cubicBezTo>
                  <a:cubicBezTo>
                    <a:pt x="347744" y="657614"/>
                    <a:pt x="347744" y="657614"/>
                    <a:pt x="347744" y="657614"/>
                  </a:cubicBezTo>
                  <a:cubicBezTo>
                    <a:pt x="347134" y="657614"/>
                    <a:pt x="347134" y="657614"/>
                    <a:pt x="347134" y="657614"/>
                  </a:cubicBezTo>
                  <a:cubicBezTo>
                    <a:pt x="347134" y="659457"/>
                    <a:pt x="347134" y="660686"/>
                    <a:pt x="347134" y="660686"/>
                  </a:cubicBezTo>
                  <a:cubicBezTo>
                    <a:pt x="346524" y="660686"/>
                    <a:pt x="346524" y="660686"/>
                    <a:pt x="346524" y="660686"/>
                  </a:cubicBezTo>
                  <a:cubicBezTo>
                    <a:pt x="346524" y="660072"/>
                    <a:pt x="346524" y="660072"/>
                    <a:pt x="346524" y="660072"/>
                  </a:cubicBezTo>
                  <a:cubicBezTo>
                    <a:pt x="345914" y="660072"/>
                    <a:pt x="345914" y="660072"/>
                    <a:pt x="345914" y="660072"/>
                  </a:cubicBezTo>
                  <a:cubicBezTo>
                    <a:pt x="345304" y="658843"/>
                    <a:pt x="346524" y="658843"/>
                    <a:pt x="346524" y="658843"/>
                  </a:cubicBezTo>
                  <a:cubicBezTo>
                    <a:pt x="345914" y="658843"/>
                    <a:pt x="345914" y="658843"/>
                    <a:pt x="345914" y="658843"/>
                  </a:cubicBezTo>
                  <a:cubicBezTo>
                    <a:pt x="345914" y="657614"/>
                    <a:pt x="345914" y="657614"/>
                    <a:pt x="345914" y="657614"/>
                  </a:cubicBezTo>
                  <a:cubicBezTo>
                    <a:pt x="344694" y="657614"/>
                    <a:pt x="344694" y="657614"/>
                    <a:pt x="344694" y="657614"/>
                  </a:cubicBezTo>
                  <a:cubicBezTo>
                    <a:pt x="344694" y="656385"/>
                    <a:pt x="344694" y="656385"/>
                    <a:pt x="344694" y="656385"/>
                  </a:cubicBezTo>
                  <a:cubicBezTo>
                    <a:pt x="344084" y="656385"/>
                    <a:pt x="344084" y="656385"/>
                    <a:pt x="344084" y="656385"/>
                  </a:cubicBezTo>
                  <a:cubicBezTo>
                    <a:pt x="344084" y="657000"/>
                    <a:pt x="344084" y="657000"/>
                    <a:pt x="344084" y="657000"/>
                  </a:cubicBezTo>
                  <a:cubicBezTo>
                    <a:pt x="342254" y="657000"/>
                    <a:pt x="341644" y="657000"/>
                    <a:pt x="341644" y="657000"/>
                  </a:cubicBezTo>
                  <a:cubicBezTo>
                    <a:pt x="341644" y="657614"/>
                    <a:pt x="341644" y="657614"/>
                    <a:pt x="341644" y="657614"/>
                  </a:cubicBezTo>
                  <a:cubicBezTo>
                    <a:pt x="342864" y="657614"/>
                    <a:pt x="342864" y="657614"/>
                    <a:pt x="342864" y="657614"/>
                  </a:cubicBezTo>
                  <a:cubicBezTo>
                    <a:pt x="342864" y="658843"/>
                    <a:pt x="342864" y="658843"/>
                    <a:pt x="342864" y="658843"/>
                  </a:cubicBezTo>
                  <a:cubicBezTo>
                    <a:pt x="343474" y="658843"/>
                    <a:pt x="343474" y="658843"/>
                    <a:pt x="343474" y="658843"/>
                  </a:cubicBezTo>
                  <a:cubicBezTo>
                    <a:pt x="343474" y="660072"/>
                    <a:pt x="343474" y="660072"/>
                    <a:pt x="343474" y="660072"/>
                  </a:cubicBezTo>
                  <a:cubicBezTo>
                    <a:pt x="344084" y="660072"/>
                    <a:pt x="344084" y="660072"/>
                    <a:pt x="344084" y="660072"/>
                  </a:cubicBezTo>
                  <a:cubicBezTo>
                    <a:pt x="344084" y="661915"/>
                    <a:pt x="344084" y="661301"/>
                    <a:pt x="344084" y="661301"/>
                  </a:cubicBezTo>
                  <a:cubicBezTo>
                    <a:pt x="342864" y="661301"/>
                    <a:pt x="342254" y="661301"/>
                    <a:pt x="342254" y="661301"/>
                  </a:cubicBezTo>
                  <a:cubicBezTo>
                    <a:pt x="342254" y="660072"/>
                    <a:pt x="342254" y="660072"/>
                    <a:pt x="342254" y="660072"/>
                  </a:cubicBezTo>
                  <a:cubicBezTo>
                    <a:pt x="341644" y="660072"/>
                    <a:pt x="341644" y="660072"/>
                    <a:pt x="341644" y="660072"/>
                  </a:cubicBezTo>
                  <a:cubicBezTo>
                    <a:pt x="341644" y="658229"/>
                    <a:pt x="341644" y="658843"/>
                    <a:pt x="341644" y="658843"/>
                  </a:cubicBezTo>
                  <a:cubicBezTo>
                    <a:pt x="339813" y="658843"/>
                    <a:pt x="339813" y="658843"/>
                    <a:pt x="339813" y="658843"/>
                  </a:cubicBezTo>
                  <a:cubicBezTo>
                    <a:pt x="339813" y="659457"/>
                    <a:pt x="339813" y="659457"/>
                    <a:pt x="339813" y="659457"/>
                  </a:cubicBezTo>
                  <a:cubicBezTo>
                    <a:pt x="340424" y="659457"/>
                    <a:pt x="340424" y="659457"/>
                    <a:pt x="340424" y="659457"/>
                  </a:cubicBezTo>
                  <a:cubicBezTo>
                    <a:pt x="340424" y="661301"/>
                    <a:pt x="340424" y="661915"/>
                    <a:pt x="340424" y="662530"/>
                  </a:cubicBezTo>
                  <a:cubicBezTo>
                    <a:pt x="337983" y="661915"/>
                    <a:pt x="338593" y="663759"/>
                    <a:pt x="338593" y="663759"/>
                  </a:cubicBezTo>
                  <a:cubicBezTo>
                    <a:pt x="336153" y="663759"/>
                    <a:pt x="334933" y="663759"/>
                    <a:pt x="334933" y="663144"/>
                  </a:cubicBezTo>
                  <a:cubicBezTo>
                    <a:pt x="334933" y="663759"/>
                    <a:pt x="334933" y="663759"/>
                    <a:pt x="334933" y="663759"/>
                  </a:cubicBezTo>
                  <a:cubicBezTo>
                    <a:pt x="335543" y="663759"/>
                    <a:pt x="335543" y="663759"/>
                    <a:pt x="335543" y="663759"/>
                  </a:cubicBezTo>
                  <a:cubicBezTo>
                    <a:pt x="335543" y="664373"/>
                    <a:pt x="335543" y="664373"/>
                    <a:pt x="335543" y="664373"/>
                  </a:cubicBezTo>
                  <a:cubicBezTo>
                    <a:pt x="337373" y="664373"/>
                    <a:pt x="337983" y="664373"/>
                    <a:pt x="338593" y="664373"/>
                  </a:cubicBezTo>
                  <a:cubicBezTo>
                    <a:pt x="338593" y="664987"/>
                    <a:pt x="338593" y="664987"/>
                    <a:pt x="338593" y="664987"/>
                  </a:cubicBezTo>
                  <a:cubicBezTo>
                    <a:pt x="339203" y="664987"/>
                    <a:pt x="339203" y="664987"/>
                    <a:pt x="339203" y="664987"/>
                  </a:cubicBezTo>
                  <a:cubicBezTo>
                    <a:pt x="339203" y="664373"/>
                    <a:pt x="339203" y="664373"/>
                    <a:pt x="339203" y="664373"/>
                  </a:cubicBezTo>
                  <a:cubicBezTo>
                    <a:pt x="339813" y="664373"/>
                    <a:pt x="339813" y="664373"/>
                    <a:pt x="339813" y="664373"/>
                  </a:cubicBezTo>
                  <a:cubicBezTo>
                    <a:pt x="339813" y="666216"/>
                    <a:pt x="339813" y="665602"/>
                    <a:pt x="339813" y="666216"/>
                  </a:cubicBezTo>
                  <a:cubicBezTo>
                    <a:pt x="340424" y="666216"/>
                    <a:pt x="340424" y="666216"/>
                    <a:pt x="340424" y="666216"/>
                  </a:cubicBezTo>
                  <a:cubicBezTo>
                    <a:pt x="340424" y="664987"/>
                    <a:pt x="340424" y="664987"/>
                    <a:pt x="340424" y="664987"/>
                  </a:cubicBezTo>
                  <a:cubicBezTo>
                    <a:pt x="341644" y="664987"/>
                    <a:pt x="341644" y="664987"/>
                    <a:pt x="341644" y="664987"/>
                  </a:cubicBezTo>
                  <a:cubicBezTo>
                    <a:pt x="341034" y="663144"/>
                    <a:pt x="343474" y="663759"/>
                    <a:pt x="343474" y="663759"/>
                  </a:cubicBezTo>
                  <a:cubicBezTo>
                    <a:pt x="343474" y="663144"/>
                    <a:pt x="343474" y="663144"/>
                    <a:pt x="343474" y="663144"/>
                  </a:cubicBezTo>
                  <a:cubicBezTo>
                    <a:pt x="345914" y="663144"/>
                    <a:pt x="347744" y="663144"/>
                    <a:pt x="348355" y="663144"/>
                  </a:cubicBezTo>
                  <a:cubicBezTo>
                    <a:pt x="348355" y="663759"/>
                    <a:pt x="348355" y="663759"/>
                    <a:pt x="348355" y="663759"/>
                  </a:cubicBezTo>
                  <a:cubicBezTo>
                    <a:pt x="350185" y="663759"/>
                    <a:pt x="350795" y="663759"/>
                    <a:pt x="350795" y="663759"/>
                  </a:cubicBezTo>
                  <a:cubicBezTo>
                    <a:pt x="350795" y="664373"/>
                    <a:pt x="350795" y="664373"/>
                    <a:pt x="350795" y="664373"/>
                  </a:cubicBezTo>
                  <a:cubicBezTo>
                    <a:pt x="351405" y="664373"/>
                    <a:pt x="351405" y="664373"/>
                    <a:pt x="351405" y="664373"/>
                  </a:cubicBezTo>
                  <a:cubicBezTo>
                    <a:pt x="351405" y="666216"/>
                    <a:pt x="351405" y="665602"/>
                    <a:pt x="351405" y="666216"/>
                  </a:cubicBezTo>
                  <a:cubicBezTo>
                    <a:pt x="352015" y="666216"/>
                    <a:pt x="352015" y="666216"/>
                    <a:pt x="352015" y="666216"/>
                  </a:cubicBezTo>
                  <a:cubicBezTo>
                    <a:pt x="352015" y="667445"/>
                    <a:pt x="351405" y="667445"/>
                    <a:pt x="351405" y="667445"/>
                  </a:cubicBezTo>
                  <a:cubicBezTo>
                    <a:pt x="349575" y="665602"/>
                    <a:pt x="350185" y="666216"/>
                    <a:pt x="350185" y="666216"/>
                  </a:cubicBezTo>
                  <a:cubicBezTo>
                    <a:pt x="350795" y="666216"/>
                    <a:pt x="350795" y="666216"/>
                    <a:pt x="350795" y="666216"/>
                  </a:cubicBezTo>
                  <a:cubicBezTo>
                    <a:pt x="350185" y="664987"/>
                    <a:pt x="350185" y="664987"/>
                    <a:pt x="350185" y="664987"/>
                  </a:cubicBezTo>
                  <a:lnTo>
                    <a:pt x="350185" y="666216"/>
                  </a:lnTo>
                  <a:lnTo>
                    <a:pt x="350185" y="666831"/>
                  </a:lnTo>
                  <a:cubicBezTo>
                    <a:pt x="349575" y="666831"/>
                    <a:pt x="349575" y="666831"/>
                    <a:pt x="349575" y="666831"/>
                  </a:cubicBezTo>
                  <a:cubicBezTo>
                    <a:pt x="349575" y="667445"/>
                    <a:pt x="349575" y="667445"/>
                    <a:pt x="349575" y="667445"/>
                  </a:cubicBezTo>
                  <a:cubicBezTo>
                    <a:pt x="347744" y="667445"/>
                    <a:pt x="347744" y="667445"/>
                    <a:pt x="347744" y="667445"/>
                  </a:cubicBezTo>
                  <a:cubicBezTo>
                    <a:pt x="347744" y="666831"/>
                    <a:pt x="347744" y="666831"/>
                    <a:pt x="347744" y="666831"/>
                  </a:cubicBezTo>
                  <a:cubicBezTo>
                    <a:pt x="346524" y="666831"/>
                    <a:pt x="345914" y="666831"/>
                    <a:pt x="345914" y="666831"/>
                  </a:cubicBezTo>
                  <a:cubicBezTo>
                    <a:pt x="345914" y="664987"/>
                    <a:pt x="344694" y="665602"/>
                    <a:pt x="344694" y="664987"/>
                  </a:cubicBezTo>
                  <a:cubicBezTo>
                    <a:pt x="344694" y="666831"/>
                    <a:pt x="344694" y="667445"/>
                    <a:pt x="344694" y="667445"/>
                  </a:cubicBezTo>
                  <a:cubicBezTo>
                    <a:pt x="344084" y="667445"/>
                    <a:pt x="344084" y="667445"/>
                    <a:pt x="344084" y="667445"/>
                  </a:cubicBezTo>
                  <a:cubicBezTo>
                    <a:pt x="344084" y="668060"/>
                    <a:pt x="344084" y="668060"/>
                    <a:pt x="344084" y="668060"/>
                  </a:cubicBezTo>
                  <a:cubicBezTo>
                    <a:pt x="343474" y="668060"/>
                    <a:pt x="343474" y="668060"/>
                    <a:pt x="343474" y="668060"/>
                  </a:cubicBezTo>
                  <a:cubicBezTo>
                    <a:pt x="343474" y="669903"/>
                    <a:pt x="343474" y="669289"/>
                    <a:pt x="343474" y="669289"/>
                  </a:cubicBezTo>
                  <a:cubicBezTo>
                    <a:pt x="344694" y="668674"/>
                    <a:pt x="344084" y="668674"/>
                    <a:pt x="344084" y="668060"/>
                  </a:cubicBezTo>
                  <a:cubicBezTo>
                    <a:pt x="345914" y="668674"/>
                    <a:pt x="346524" y="669289"/>
                    <a:pt x="347134" y="668674"/>
                  </a:cubicBezTo>
                  <a:cubicBezTo>
                    <a:pt x="347134" y="670517"/>
                    <a:pt x="347134" y="669903"/>
                    <a:pt x="347134" y="670517"/>
                  </a:cubicBezTo>
                  <a:cubicBezTo>
                    <a:pt x="347744" y="670517"/>
                    <a:pt x="347744" y="670517"/>
                    <a:pt x="347744" y="670517"/>
                  </a:cubicBezTo>
                  <a:cubicBezTo>
                    <a:pt x="347744" y="669289"/>
                    <a:pt x="347744" y="669289"/>
                    <a:pt x="347744" y="669289"/>
                  </a:cubicBezTo>
                  <a:cubicBezTo>
                    <a:pt x="348355" y="669289"/>
                    <a:pt x="348355" y="669289"/>
                    <a:pt x="348355" y="669289"/>
                  </a:cubicBezTo>
                  <a:cubicBezTo>
                    <a:pt x="348355" y="668674"/>
                    <a:pt x="348355" y="668674"/>
                    <a:pt x="348355" y="668674"/>
                  </a:cubicBezTo>
                  <a:cubicBezTo>
                    <a:pt x="349575" y="668674"/>
                    <a:pt x="349575" y="668674"/>
                    <a:pt x="349575" y="668674"/>
                  </a:cubicBezTo>
                  <a:cubicBezTo>
                    <a:pt x="349575" y="669289"/>
                    <a:pt x="349575" y="669289"/>
                    <a:pt x="349575" y="669289"/>
                  </a:cubicBezTo>
                  <a:cubicBezTo>
                    <a:pt x="350185" y="669289"/>
                    <a:pt x="350185" y="669289"/>
                    <a:pt x="350185" y="669289"/>
                  </a:cubicBezTo>
                  <a:cubicBezTo>
                    <a:pt x="350185" y="671132"/>
                    <a:pt x="350185" y="672361"/>
                    <a:pt x="350185" y="672361"/>
                  </a:cubicBezTo>
                  <a:cubicBezTo>
                    <a:pt x="349575" y="672361"/>
                    <a:pt x="349575" y="672361"/>
                    <a:pt x="349575" y="672361"/>
                  </a:cubicBezTo>
                  <a:cubicBezTo>
                    <a:pt x="349575" y="672975"/>
                    <a:pt x="349575" y="672975"/>
                    <a:pt x="349575" y="672975"/>
                  </a:cubicBezTo>
                  <a:cubicBezTo>
                    <a:pt x="348355" y="672975"/>
                    <a:pt x="348355" y="672975"/>
                    <a:pt x="348355" y="672975"/>
                  </a:cubicBezTo>
                  <a:cubicBezTo>
                    <a:pt x="348355" y="672361"/>
                    <a:pt x="348355" y="672361"/>
                    <a:pt x="348355" y="672361"/>
                  </a:cubicBezTo>
                  <a:cubicBezTo>
                    <a:pt x="347744" y="672361"/>
                    <a:pt x="347744" y="672361"/>
                    <a:pt x="347744" y="672361"/>
                  </a:cubicBezTo>
                  <a:cubicBezTo>
                    <a:pt x="347744" y="672975"/>
                    <a:pt x="347744" y="672975"/>
                    <a:pt x="347744" y="672975"/>
                  </a:cubicBezTo>
                  <a:cubicBezTo>
                    <a:pt x="346524" y="672975"/>
                    <a:pt x="345914" y="672975"/>
                    <a:pt x="345914" y="672975"/>
                  </a:cubicBezTo>
                  <a:cubicBezTo>
                    <a:pt x="345914" y="672361"/>
                    <a:pt x="345914" y="672361"/>
                    <a:pt x="345914" y="672361"/>
                  </a:cubicBezTo>
                  <a:cubicBezTo>
                    <a:pt x="344694" y="672361"/>
                    <a:pt x="344694" y="672361"/>
                    <a:pt x="344694" y="672361"/>
                  </a:cubicBezTo>
                  <a:cubicBezTo>
                    <a:pt x="344694" y="672975"/>
                    <a:pt x="344694" y="672975"/>
                    <a:pt x="344694" y="672975"/>
                  </a:cubicBezTo>
                  <a:cubicBezTo>
                    <a:pt x="345914" y="672975"/>
                    <a:pt x="345914" y="672975"/>
                    <a:pt x="345914" y="672975"/>
                  </a:cubicBezTo>
                  <a:cubicBezTo>
                    <a:pt x="345914" y="674204"/>
                    <a:pt x="345914" y="674204"/>
                    <a:pt x="345914" y="674204"/>
                  </a:cubicBezTo>
                  <a:cubicBezTo>
                    <a:pt x="347134" y="674204"/>
                    <a:pt x="347134" y="674204"/>
                    <a:pt x="347134" y="674204"/>
                  </a:cubicBezTo>
                  <a:cubicBezTo>
                    <a:pt x="347134" y="674819"/>
                    <a:pt x="347134" y="674819"/>
                    <a:pt x="347134" y="674819"/>
                  </a:cubicBezTo>
                  <a:cubicBezTo>
                    <a:pt x="348965" y="674819"/>
                    <a:pt x="348355" y="674819"/>
                    <a:pt x="348355" y="674819"/>
                  </a:cubicBezTo>
                  <a:cubicBezTo>
                    <a:pt x="348355" y="675433"/>
                    <a:pt x="348355" y="675433"/>
                    <a:pt x="348355" y="675433"/>
                  </a:cubicBezTo>
                  <a:cubicBezTo>
                    <a:pt x="347744" y="675433"/>
                    <a:pt x="347744" y="675433"/>
                    <a:pt x="347744" y="675433"/>
                  </a:cubicBezTo>
                  <a:cubicBezTo>
                    <a:pt x="347744" y="676047"/>
                    <a:pt x="347744" y="676047"/>
                    <a:pt x="347744" y="676047"/>
                  </a:cubicBezTo>
                  <a:cubicBezTo>
                    <a:pt x="348355" y="676047"/>
                    <a:pt x="348355" y="676047"/>
                    <a:pt x="348355" y="676047"/>
                  </a:cubicBezTo>
                  <a:cubicBezTo>
                    <a:pt x="348355" y="676662"/>
                    <a:pt x="348355" y="676662"/>
                    <a:pt x="348355" y="676662"/>
                  </a:cubicBezTo>
                  <a:cubicBezTo>
                    <a:pt x="347744" y="676662"/>
                    <a:pt x="347744" y="676662"/>
                    <a:pt x="347744" y="676662"/>
                  </a:cubicBezTo>
                  <a:cubicBezTo>
                    <a:pt x="347744" y="677276"/>
                    <a:pt x="347744" y="677276"/>
                    <a:pt x="347744" y="677276"/>
                  </a:cubicBezTo>
                  <a:cubicBezTo>
                    <a:pt x="346524" y="677276"/>
                    <a:pt x="345914" y="677276"/>
                    <a:pt x="345914" y="677276"/>
                  </a:cubicBezTo>
                  <a:cubicBezTo>
                    <a:pt x="345914" y="678505"/>
                    <a:pt x="345914" y="678505"/>
                    <a:pt x="345914" y="678505"/>
                  </a:cubicBezTo>
                  <a:cubicBezTo>
                    <a:pt x="347134" y="678505"/>
                    <a:pt x="347134" y="678505"/>
                    <a:pt x="347134" y="678505"/>
                  </a:cubicBezTo>
                  <a:cubicBezTo>
                    <a:pt x="347134" y="679120"/>
                    <a:pt x="347134" y="679120"/>
                    <a:pt x="347134" y="679120"/>
                  </a:cubicBezTo>
                  <a:cubicBezTo>
                    <a:pt x="345304" y="679120"/>
                    <a:pt x="345914" y="679120"/>
                    <a:pt x="345914" y="679120"/>
                  </a:cubicBezTo>
                  <a:cubicBezTo>
                    <a:pt x="345914" y="679734"/>
                    <a:pt x="345914" y="679734"/>
                    <a:pt x="345914" y="679734"/>
                  </a:cubicBezTo>
                  <a:cubicBezTo>
                    <a:pt x="344694" y="679734"/>
                    <a:pt x="344694" y="679734"/>
                    <a:pt x="344694" y="679734"/>
                  </a:cubicBezTo>
                  <a:cubicBezTo>
                    <a:pt x="344694" y="680349"/>
                    <a:pt x="344694" y="680349"/>
                    <a:pt x="344694" y="680349"/>
                  </a:cubicBezTo>
                  <a:cubicBezTo>
                    <a:pt x="344084" y="680349"/>
                    <a:pt x="344084" y="680349"/>
                    <a:pt x="344084" y="680349"/>
                  </a:cubicBezTo>
                  <a:cubicBezTo>
                    <a:pt x="344084" y="680963"/>
                    <a:pt x="344084" y="680963"/>
                    <a:pt x="344084" y="680963"/>
                  </a:cubicBezTo>
                  <a:cubicBezTo>
                    <a:pt x="342864" y="680963"/>
                    <a:pt x="342254" y="680963"/>
                    <a:pt x="342254" y="680963"/>
                  </a:cubicBezTo>
                  <a:cubicBezTo>
                    <a:pt x="342254" y="679734"/>
                    <a:pt x="342254" y="679120"/>
                    <a:pt x="342254" y="679120"/>
                  </a:cubicBezTo>
                  <a:cubicBezTo>
                    <a:pt x="341644" y="679120"/>
                    <a:pt x="341644" y="679120"/>
                    <a:pt x="341644" y="679120"/>
                  </a:cubicBezTo>
                  <a:cubicBezTo>
                    <a:pt x="341644" y="677276"/>
                    <a:pt x="341644" y="677891"/>
                    <a:pt x="341644" y="677276"/>
                  </a:cubicBezTo>
                  <a:cubicBezTo>
                    <a:pt x="340424" y="677276"/>
                    <a:pt x="340424" y="677276"/>
                    <a:pt x="340424" y="677276"/>
                  </a:cubicBezTo>
                  <a:cubicBezTo>
                    <a:pt x="341034" y="675433"/>
                    <a:pt x="339813" y="674819"/>
                    <a:pt x="339813" y="674819"/>
                  </a:cubicBezTo>
                  <a:cubicBezTo>
                    <a:pt x="340424" y="674819"/>
                    <a:pt x="340424" y="674819"/>
                    <a:pt x="340424" y="674819"/>
                  </a:cubicBezTo>
                  <a:cubicBezTo>
                    <a:pt x="340424" y="674204"/>
                    <a:pt x="340424" y="674204"/>
                    <a:pt x="340424" y="674204"/>
                  </a:cubicBezTo>
                  <a:cubicBezTo>
                    <a:pt x="339813" y="674204"/>
                    <a:pt x="339813" y="674204"/>
                    <a:pt x="339813" y="674204"/>
                  </a:cubicBezTo>
                  <a:cubicBezTo>
                    <a:pt x="339813" y="674819"/>
                    <a:pt x="339813" y="674819"/>
                    <a:pt x="339813" y="674819"/>
                  </a:cubicBezTo>
                  <a:cubicBezTo>
                    <a:pt x="337983" y="674819"/>
                    <a:pt x="338593" y="674819"/>
                    <a:pt x="338593" y="674819"/>
                  </a:cubicBezTo>
                  <a:cubicBezTo>
                    <a:pt x="338593" y="675433"/>
                    <a:pt x="338593" y="675433"/>
                    <a:pt x="338593" y="675433"/>
                  </a:cubicBezTo>
                  <a:cubicBezTo>
                    <a:pt x="337983" y="675433"/>
                    <a:pt x="337983" y="675433"/>
                    <a:pt x="337983" y="675433"/>
                  </a:cubicBezTo>
                  <a:cubicBezTo>
                    <a:pt x="337983" y="676047"/>
                    <a:pt x="337983" y="676047"/>
                    <a:pt x="337983" y="676047"/>
                  </a:cubicBezTo>
                  <a:cubicBezTo>
                    <a:pt x="336763" y="676047"/>
                    <a:pt x="336763" y="676047"/>
                    <a:pt x="336763" y="676047"/>
                  </a:cubicBezTo>
                  <a:cubicBezTo>
                    <a:pt x="336763" y="676662"/>
                    <a:pt x="336763" y="676662"/>
                    <a:pt x="336763" y="676662"/>
                  </a:cubicBezTo>
                  <a:cubicBezTo>
                    <a:pt x="336153" y="676662"/>
                    <a:pt x="336153" y="676662"/>
                    <a:pt x="336153" y="676662"/>
                  </a:cubicBezTo>
                  <a:cubicBezTo>
                    <a:pt x="336763" y="677276"/>
                    <a:pt x="336763" y="677276"/>
                    <a:pt x="336763" y="677276"/>
                  </a:cubicBezTo>
                  <a:cubicBezTo>
                    <a:pt x="336153" y="677276"/>
                    <a:pt x="336153" y="677276"/>
                    <a:pt x="336153" y="677276"/>
                  </a:cubicBezTo>
                  <a:cubicBezTo>
                    <a:pt x="336153" y="679120"/>
                    <a:pt x="336153" y="679734"/>
                    <a:pt x="336153" y="679734"/>
                  </a:cubicBezTo>
                  <a:cubicBezTo>
                    <a:pt x="336763" y="679734"/>
                    <a:pt x="336763" y="679734"/>
                    <a:pt x="336763" y="679734"/>
                  </a:cubicBezTo>
                  <a:cubicBezTo>
                    <a:pt x="337373" y="681578"/>
                    <a:pt x="336153" y="682192"/>
                    <a:pt x="336153" y="682192"/>
                  </a:cubicBezTo>
                  <a:cubicBezTo>
                    <a:pt x="336763" y="682192"/>
                    <a:pt x="336763" y="682192"/>
                    <a:pt x="336763" y="682192"/>
                  </a:cubicBezTo>
                  <a:cubicBezTo>
                    <a:pt x="336763" y="682806"/>
                    <a:pt x="336763" y="682806"/>
                    <a:pt x="336763" y="682806"/>
                  </a:cubicBezTo>
                  <a:cubicBezTo>
                    <a:pt x="337983" y="682806"/>
                    <a:pt x="337983" y="682806"/>
                    <a:pt x="337983" y="682806"/>
                  </a:cubicBezTo>
                  <a:cubicBezTo>
                    <a:pt x="337373" y="679734"/>
                    <a:pt x="339813" y="680349"/>
                    <a:pt x="339813" y="680349"/>
                  </a:cubicBezTo>
                  <a:cubicBezTo>
                    <a:pt x="339813" y="679734"/>
                    <a:pt x="339813" y="679734"/>
                    <a:pt x="339813" y="679734"/>
                  </a:cubicBezTo>
                  <a:cubicBezTo>
                    <a:pt x="340424" y="679734"/>
                    <a:pt x="340424" y="679734"/>
                    <a:pt x="340424" y="679734"/>
                  </a:cubicBezTo>
                  <a:cubicBezTo>
                    <a:pt x="341034" y="682192"/>
                    <a:pt x="339813" y="683421"/>
                    <a:pt x="339813" y="684035"/>
                  </a:cubicBezTo>
                  <a:cubicBezTo>
                    <a:pt x="339203" y="684035"/>
                    <a:pt x="339203" y="684035"/>
                    <a:pt x="339203" y="684035"/>
                  </a:cubicBezTo>
                  <a:cubicBezTo>
                    <a:pt x="339203" y="684650"/>
                    <a:pt x="339203" y="684650"/>
                    <a:pt x="339203" y="684650"/>
                  </a:cubicBezTo>
                  <a:cubicBezTo>
                    <a:pt x="338593" y="684650"/>
                    <a:pt x="338593" y="684650"/>
                    <a:pt x="338593" y="684650"/>
                  </a:cubicBezTo>
                  <a:cubicBezTo>
                    <a:pt x="338593" y="686493"/>
                    <a:pt x="338593" y="685879"/>
                    <a:pt x="338593" y="686493"/>
                  </a:cubicBezTo>
                  <a:cubicBezTo>
                    <a:pt x="336763" y="685879"/>
                    <a:pt x="336153" y="687108"/>
                    <a:pt x="336153" y="687108"/>
                  </a:cubicBezTo>
                  <a:cubicBezTo>
                    <a:pt x="335543" y="686493"/>
                    <a:pt x="335543" y="686493"/>
                    <a:pt x="335543" y="686493"/>
                  </a:cubicBezTo>
                  <a:cubicBezTo>
                    <a:pt x="336153" y="686493"/>
                    <a:pt x="336153" y="686493"/>
                    <a:pt x="336153" y="686493"/>
                  </a:cubicBezTo>
                  <a:cubicBezTo>
                    <a:pt x="336153" y="684650"/>
                    <a:pt x="336153" y="684035"/>
                    <a:pt x="336153" y="683421"/>
                  </a:cubicBezTo>
                  <a:cubicBezTo>
                    <a:pt x="335543" y="683421"/>
                    <a:pt x="335543" y="683421"/>
                    <a:pt x="335543" y="683421"/>
                  </a:cubicBezTo>
                  <a:cubicBezTo>
                    <a:pt x="335543" y="685264"/>
                    <a:pt x="335543" y="684650"/>
                    <a:pt x="335543" y="684650"/>
                  </a:cubicBezTo>
                  <a:cubicBezTo>
                    <a:pt x="334933" y="684650"/>
                    <a:pt x="334933" y="684650"/>
                    <a:pt x="334933" y="684650"/>
                  </a:cubicBezTo>
                  <a:cubicBezTo>
                    <a:pt x="334933" y="687108"/>
                    <a:pt x="334933" y="687722"/>
                    <a:pt x="334933" y="688336"/>
                  </a:cubicBezTo>
                  <a:cubicBezTo>
                    <a:pt x="334323" y="688336"/>
                    <a:pt x="334323" y="688336"/>
                    <a:pt x="334323" y="688336"/>
                  </a:cubicBezTo>
                  <a:cubicBezTo>
                    <a:pt x="334323" y="688951"/>
                    <a:pt x="334323" y="688951"/>
                    <a:pt x="334323" y="688951"/>
                  </a:cubicBezTo>
                  <a:cubicBezTo>
                    <a:pt x="333103" y="688951"/>
                    <a:pt x="333103" y="688951"/>
                    <a:pt x="333103" y="688951"/>
                  </a:cubicBezTo>
                  <a:cubicBezTo>
                    <a:pt x="333103" y="690180"/>
                    <a:pt x="333103" y="690180"/>
                    <a:pt x="333103" y="690180"/>
                  </a:cubicBezTo>
                  <a:cubicBezTo>
                    <a:pt x="332493" y="690180"/>
                    <a:pt x="332493" y="690180"/>
                    <a:pt x="332493" y="690180"/>
                  </a:cubicBezTo>
                  <a:cubicBezTo>
                    <a:pt x="332493" y="688951"/>
                    <a:pt x="332493" y="688951"/>
                    <a:pt x="332493" y="688951"/>
                  </a:cubicBezTo>
                  <a:cubicBezTo>
                    <a:pt x="331882" y="688951"/>
                    <a:pt x="331882" y="688951"/>
                    <a:pt x="331882" y="688951"/>
                  </a:cubicBezTo>
                  <a:cubicBezTo>
                    <a:pt x="331882" y="688336"/>
                    <a:pt x="331882" y="688336"/>
                    <a:pt x="331882" y="688336"/>
                  </a:cubicBezTo>
                  <a:cubicBezTo>
                    <a:pt x="330052" y="688336"/>
                    <a:pt x="330662" y="688336"/>
                    <a:pt x="330662" y="688336"/>
                  </a:cubicBezTo>
                  <a:cubicBezTo>
                    <a:pt x="330662" y="687722"/>
                    <a:pt x="330662" y="687722"/>
                    <a:pt x="330662" y="687722"/>
                  </a:cubicBezTo>
                  <a:cubicBezTo>
                    <a:pt x="331882" y="687722"/>
                    <a:pt x="331882" y="687722"/>
                    <a:pt x="331882" y="687722"/>
                  </a:cubicBezTo>
                  <a:cubicBezTo>
                    <a:pt x="330662" y="687108"/>
                    <a:pt x="331272" y="686493"/>
                    <a:pt x="331272" y="686493"/>
                  </a:cubicBezTo>
                  <a:cubicBezTo>
                    <a:pt x="330662" y="686493"/>
                    <a:pt x="330662" y="686493"/>
                    <a:pt x="330662" y="686493"/>
                  </a:cubicBezTo>
                  <a:cubicBezTo>
                    <a:pt x="330662" y="687108"/>
                    <a:pt x="330662" y="687108"/>
                    <a:pt x="330662" y="687108"/>
                  </a:cubicBezTo>
                  <a:cubicBezTo>
                    <a:pt x="328832" y="687108"/>
                    <a:pt x="327612" y="687108"/>
                    <a:pt x="327002" y="687108"/>
                  </a:cubicBezTo>
                  <a:cubicBezTo>
                    <a:pt x="327002" y="686493"/>
                    <a:pt x="327002" y="686493"/>
                    <a:pt x="327002" y="686493"/>
                  </a:cubicBezTo>
                  <a:cubicBezTo>
                    <a:pt x="326392" y="686493"/>
                    <a:pt x="326392" y="686493"/>
                    <a:pt x="326392" y="686493"/>
                  </a:cubicBezTo>
                  <a:cubicBezTo>
                    <a:pt x="326392" y="687108"/>
                    <a:pt x="326392" y="687108"/>
                    <a:pt x="326392" y="687108"/>
                  </a:cubicBezTo>
                  <a:cubicBezTo>
                    <a:pt x="325172" y="687108"/>
                    <a:pt x="325172" y="687108"/>
                    <a:pt x="325172" y="687108"/>
                  </a:cubicBezTo>
                  <a:cubicBezTo>
                    <a:pt x="325172" y="687722"/>
                    <a:pt x="325172" y="687722"/>
                    <a:pt x="325172" y="687722"/>
                  </a:cubicBezTo>
                  <a:cubicBezTo>
                    <a:pt x="324561" y="687722"/>
                    <a:pt x="324561" y="687722"/>
                    <a:pt x="324561" y="687722"/>
                  </a:cubicBezTo>
                  <a:cubicBezTo>
                    <a:pt x="324561" y="685879"/>
                    <a:pt x="324561" y="686493"/>
                    <a:pt x="324561" y="686493"/>
                  </a:cubicBezTo>
                  <a:cubicBezTo>
                    <a:pt x="323951" y="686493"/>
                    <a:pt x="323951" y="686493"/>
                    <a:pt x="323951" y="686493"/>
                  </a:cubicBezTo>
                  <a:cubicBezTo>
                    <a:pt x="323951" y="684650"/>
                    <a:pt x="323951" y="685264"/>
                    <a:pt x="323951" y="684650"/>
                  </a:cubicBezTo>
                  <a:cubicBezTo>
                    <a:pt x="323341" y="684650"/>
                    <a:pt x="323341" y="684650"/>
                    <a:pt x="323341" y="684650"/>
                  </a:cubicBezTo>
                  <a:cubicBezTo>
                    <a:pt x="323341" y="684035"/>
                    <a:pt x="323341" y="684035"/>
                    <a:pt x="323341" y="684035"/>
                  </a:cubicBezTo>
                  <a:cubicBezTo>
                    <a:pt x="322731" y="684035"/>
                    <a:pt x="322731" y="684035"/>
                    <a:pt x="322731" y="684035"/>
                  </a:cubicBezTo>
                  <a:cubicBezTo>
                    <a:pt x="323341" y="683421"/>
                    <a:pt x="323341" y="683421"/>
                    <a:pt x="323341" y="683421"/>
                  </a:cubicBezTo>
                  <a:cubicBezTo>
                    <a:pt x="322731" y="683421"/>
                    <a:pt x="322731" y="683421"/>
                    <a:pt x="322731" y="683421"/>
                  </a:cubicBezTo>
                  <a:cubicBezTo>
                    <a:pt x="322731" y="681578"/>
                    <a:pt x="322731" y="680963"/>
                    <a:pt x="322731" y="680349"/>
                  </a:cubicBezTo>
                  <a:cubicBezTo>
                    <a:pt x="322121" y="680349"/>
                    <a:pt x="322121" y="680349"/>
                    <a:pt x="322121" y="680349"/>
                  </a:cubicBezTo>
                  <a:cubicBezTo>
                    <a:pt x="322121" y="678505"/>
                    <a:pt x="322121" y="677276"/>
                    <a:pt x="322121" y="676662"/>
                  </a:cubicBezTo>
                  <a:cubicBezTo>
                    <a:pt x="322731" y="676662"/>
                    <a:pt x="322731" y="676662"/>
                    <a:pt x="322731" y="676662"/>
                  </a:cubicBezTo>
                  <a:cubicBezTo>
                    <a:pt x="322731" y="676047"/>
                    <a:pt x="322731" y="676047"/>
                    <a:pt x="322731" y="676047"/>
                  </a:cubicBezTo>
                  <a:cubicBezTo>
                    <a:pt x="322121" y="676047"/>
                    <a:pt x="322121" y="676047"/>
                    <a:pt x="322121" y="676047"/>
                  </a:cubicBezTo>
                  <a:cubicBezTo>
                    <a:pt x="322731" y="675433"/>
                    <a:pt x="322731" y="675433"/>
                    <a:pt x="322731" y="675433"/>
                  </a:cubicBezTo>
                  <a:cubicBezTo>
                    <a:pt x="322121" y="675433"/>
                    <a:pt x="322121" y="675433"/>
                    <a:pt x="322121" y="675433"/>
                  </a:cubicBezTo>
                  <a:cubicBezTo>
                    <a:pt x="322121" y="673590"/>
                    <a:pt x="322121" y="674204"/>
                    <a:pt x="322121" y="674204"/>
                  </a:cubicBezTo>
                  <a:cubicBezTo>
                    <a:pt x="320901" y="674819"/>
                    <a:pt x="321511" y="674819"/>
                    <a:pt x="320901" y="675433"/>
                  </a:cubicBezTo>
                  <a:cubicBezTo>
                    <a:pt x="319681" y="675433"/>
                    <a:pt x="319681" y="675433"/>
                    <a:pt x="319681" y="675433"/>
                  </a:cubicBezTo>
                  <a:cubicBezTo>
                    <a:pt x="319681" y="674819"/>
                    <a:pt x="319681" y="674819"/>
                    <a:pt x="319681" y="674819"/>
                  </a:cubicBezTo>
                  <a:cubicBezTo>
                    <a:pt x="319071" y="674819"/>
                    <a:pt x="319071" y="674819"/>
                    <a:pt x="319071" y="674819"/>
                  </a:cubicBezTo>
                  <a:cubicBezTo>
                    <a:pt x="319071" y="672975"/>
                    <a:pt x="319071" y="672361"/>
                    <a:pt x="319071" y="672361"/>
                  </a:cubicBezTo>
                  <a:cubicBezTo>
                    <a:pt x="318461" y="672361"/>
                    <a:pt x="318461" y="672361"/>
                    <a:pt x="318461" y="672361"/>
                  </a:cubicBezTo>
                  <a:cubicBezTo>
                    <a:pt x="318461" y="671746"/>
                    <a:pt x="318461" y="671746"/>
                    <a:pt x="318461" y="671746"/>
                  </a:cubicBezTo>
                  <a:cubicBezTo>
                    <a:pt x="317241" y="671746"/>
                    <a:pt x="317241" y="671746"/>
                    <a:pt x="317241" y="671746"/>
                  </a:cubicBezTo>
                  <a:cubicBezTo>
                    <a:pt x="317241" y="671132"/>
                    <a:pt x="317241" y="671132"/>
                    <a:pt x="317241" y="671132"/>
                  </a:cubicBezTo>
                  <a:cubicBezTo>
                    <a:pt x="316630" y="671132"/>
                    <a:pt x="316630" y="671132"/>
                    <a:pt x="316630" y="671132"/>
                  </a:cubicBezTo>
                  <a:cubicBezTo>
                    <a:pt x="316630" y="670517"/>
                    <a:pt x="316630" y="670517"/>
                    <a:pt x="316630" y="670517"/>
                  </a:cubicBezTo>
                  <a:cubicBezTo>
                    <a:pt x="314800" y="670517"/>
                    <a:pt x="315410" y="670517"/>
                    <a:pt x="315410" y="670517"/>
                  </a:cubicBezTo>
                  <a:cubicBezTo>
                    <a:pt x="315410" y="669289"/>
                    <a:pt x="315410" y="669289"/>
                    <a:pt x="315410" y="669289"/>
                  </a:cubicBezTo>
                  <a:cubicBezTo>
                    <a:pt x="316020" y="669289"/>
                    <a:pt x="316020" y="669289"/>
                    <a:pt x="316020" y="669289"/>
                  </a:cubicBezTo>
                  <a:cubicBezTo>
                    <a:pt x="316020" y="668674"/>
                    <a:pt x="316020" y="668674"/>
                    <a:pt x="316020" y="668674"/>
                  </a:cubicBezTo>
                  <a:cubicBezTo>
                    <a:pt x="315410" y="668674"/>
                    <a:pt x="315410" y="668674"/>
                    <a:pt x="315410" y="668674"/>
                  </a:cubicBezTo>
                  <a:cubicBezTo>
                    <a:pt x="315410" y="668060"/>
                    <a:pt x="315410" y="668060"/>
                    <a:pt x="315410" y="668060"/>
                  </a:cubicBezTo>
                  <a:cubicBezTo>
                    <a:pt x="314800" y="668060"/>
                    <a:pt x="314800" y="668060"/>
                    <a:pt x="314800" y="668060"/>
                  </a:cubicBezTo>
                  <a:cubicBezTo>
                    <a:pt x="314800" y="667445"/>
                    <a:pt x="314800" y="667445"/>
                    <a:pt x="314800" y="667445"/>
                  </a:cubicBezTo>
                  <a:cubicBezTo>
                    <a:pt x="315410" y="667445"/>
                    <a:pt x="315410" y="667445"/>
                    <a:pt x="315410" y="667445"/>
                  </a:cubicBezTo>
                  <a:cubicBezTo>
                    <a:pt x="315410" y="666831"/>
                    <a:pt x="315410" y="666831"/>
                    <a:pt x="315410" y="666831"/>
                  </a:cubicBezTo>
                  <a:cubicBezTo>
                    <a:pt x="317241" y="666831"/>
                    <a:pt x="316630" y="666831"/>
                    <a:pt x="316630" y="666831"/>
                  </a:cubicBezTo>
                  <a:cubicBezTo>
                    <a:pt x="316630" y="666216"/>
                    <a:pt x="316630" y="666216"/>
                    <a:pt x="316630" y="666216"/>
                  </a:cubicBezTo>
                  <a:cubicBezTo>
                    <a:pt x="313580" y="666831"/>
                    <a:pt x="314800" y="662530"/>
                    <a:pt x="314800" y="661301"/>
                  </a:cubicBezTo>
                  <a:cubicBezTo>
                    <a:pt x="313580" y="661301"/>
                    <a:pt x="313580" y="661301"/>
                    <a:pt x="313580" y="661301"/>
                  </a:cubicBezTo>
                  <a:cubicBezTo>
                    <a:pt x="312970" y="659457"/>
                    <a:pt x="312970" y="657614"/>
                    <a:pt x="312970" y="656385"/>
                  </a:cubicBezTo>
                  <a:cubicBezTo>
                    <a:pt x="312360" y="656385"/>
                    <a:pt x="312360" y="656385"/>
                    <a:pt x="312360" y="656385"/>
                  </a:cubicBezTo>
                  <a:cubicBezTo>
                    <a:pt x="312360" y="658843"/>
                    <a:pt x="312360" y="660072"/>
                    <a:pt x="312360" y="660686"/>
                  </a:cubicBezTo>
                  <a:cubicBezTo>
                    <a:pt x="312970" y="660686"/>
                    <a:pt x="312970" y="660686"/>
                    <a:pt x="312970" y="660686"/>
                  </a:cubicBezTo>
                  <a:cubicBezTo>
                    <a:pt x="312970" y="662530"/>
                    <a:pt x="314800" y="662530"/>
                    <a:pt x="314800" y="663144"/>
                  </a:cubicBezTo>
                  <a:cubicBezTo>
                    <a:pt x="312970" y="663144"/>
                    <a:pt x="313580" y="663144"/>
                    <a:pt x="312970" y="663144"/>
                  </a:cubicBezTo>
                  <a:cubicBezTo>
                    <a:pt x="312970" y="662530"/>
                    <a:pt x="312970" y="662530"/>
                    <a:pt x="312970" y="662530"/>
                  </a:cubicBezTo>
                  <a:cubicBezTo>
                    <a:pt x="312360" y="662530"/>
                    <a:pt x="312360" y="662530"/>
                    <a:pt x="312360" y="662530"/>
                  </a:cubicBezTo>
                  <a:cubicBezTo>
                    <a:pt x="312360" y="663144"/>
                    <a:pt x="312360" y="663144"/>
                    <a:pt x="312360" y="663144"/>
                  </a:cubicBezTo>
                  <a:cubicBezTo>
                    <a:pt x="315410" y="663144"/>
                    <a:pt x="313580" y="666831"/>
                    <a:pt x="313580" y="668060"/>
                  </a:cubicBezTo>
                  <a:cubicBezTo>
                    <a:pt x="312970" y="668060"/>
                    <a:pt x="312970" y="668060"/>
                    <a:pt x="312970" y="668060"/>
                  </a:cubicBezTo>
                  <a:cubicBezTo>
                    <a:pt x="312970" y="669903"/>
                    <a:pt x="312970" y="669289"/>
                    <a:pt x="312970" y="669289"/>
                  </a:cubicBezTo>
                  <a:cubicBezTo>
                    <a:pt x="312360" y="669289"/>
                    <a:pt x="312360" y="669289"/>
                    <a:pt x="312360" y="669289"/>
                  </a:cubicBezTo>
                  <a:cubicBezTo>
                    <a:pt x="312360" y="668674"/>
                    <a:pt x="312360" y="668674"/>
                    <a:pt x="312360" y="668674"/>
                  </a:cubicBezTo>
                  <a:cubicBezTo>
                    <a:pt x="311750" y="668674"/>
                    <a:pt x="311750" y="668674"/>
                    <a:pt x="311750" y="668674"/>
                  </a:cubicBezTo>
                  <a:cubicBezTo>
                    <a:pt x="311750" y="668060"/>
                    <a:pt x="311750" y="668060"/>
                    <a:pt x="311750" y="668060"/>
                  </a:cubicBezTo>
                  <a:cubicBezTo>
                    <a:pt x="311140" y="668060"/>
                    <a:pt x="311140" y="668060"/>
                    <a:pt x="311140" y="668060"/>
                  </a:cubicBezTo>
                  <a:cubicBezTo>
                    <a:pt x="311140" y="667445"/>
                    <a:pt x="311140" y="667445"/>
                    <a:pt x="311140" y="667445"/>
                  </a:cubicBezTo>
                  <a:cubicBezTo>
                    <a:pt x="310530" y="667445"/>
                    <a:pt x="310530" y="667445"/>
                    <a:pt x="310530" y="667445"/>
                  </a:cubicBezTo>
                  <a:cubicBezTo>
                    <a:pt x="310530" y="668674"/>
                    <a:pt x="310530" y="669289"/>
                    <a:pt x="310530" y="669289"/>
                  </a:cubicBezTo>
                  <a:cubicBezTo>
                    <a:pt x="311750" y="669289"/>
                    <a:pt x="311750" y="669289"/>
                    <a:pt x="311750" y="669289"/>
                  </a:cubicBezTo>
                  <a:cubicBezTo>
                    <a:pt x="311750" y="670517"/>
                    <a:pt x="311750" y="670517"/>
                    <a:pt x="311750" y="670517"/>
                  </a:cubicBezTo>
                  <a:cubicBezTo>
                    <a:pt x="313580" y="670517"/>
                    <a:pt x="313580" y="670517"/>
                    <a:pt x="313580" y="670517"/>
                  </a:cubicBezTo>
                  <a:cubicBezTo>
                    <a:pt x="313580" y="671746"/>
                    <a:pt x="313580" y="671746"/>
                    <a:pt x="313580" y="671746"/>
                  </a:cubicBezTo>
                  <a:cubicBezTo>
                    <a:pt x="314800" y="671746"/>
                    <a:pt x="314800" y="671746"/>
                    <a:pt x="314800" y="671746"/>
                  </a:cubicBezTo>
                  <a:cubicBezTo>
                    <a:pt x="314800" y="672361"/>
                    <a:pt x="314800" y="672361"/>
                    <a:pt x="314800" y="672361"/>
                  </a:cubicBezTo>
                  <a:cubicBezTo>
                    <a:pt x="315410" y="672361"/>
                    <a:pt x="315410" y="672361"/>
                    <a:pt x="315410" y="672361"/>
                  </a:cubicBezTo>
                  <a:cubicBezTo>
                    <a:pt x="315410" y="672975"/>
                    <a:pt x="315410" y="672975"/>
                    <a:pt x="315410" y="672975"/>
                  </a:cubicBezTo>
                  <a:cubicBezTo>
                    <a:pt x="316630" y="672975"/>
                    <a:pt x="317241" y="672975"/>
                    <a:pt x="317241" y="672975"/>
                  </a:cubicBezTo>
                  <a:cubicBezTo>
                    <a:pt x="317851" y="674819"/>
                    <a:pt x="318461" y="675433"/>
                    <a:pt x="318461" y="676047"/>
                  </a:cubicBezTo>
                  <a:cubicBezTo>
                    <a:pt x="319071" y="676047"/>
                    <a:pt x="319071" y="676047"/>
                    <a:pt x="319071" y="676047"/>
                  </a:cubicBezTo>
                  <a:cubicBezTo>
                    <a:pt x="319071" y="676662"/>
                    <a:pt x="319071" y="676662"/>
                    <a:pt x="319071" y="676662"/>
                  </a:cubicBezTo>
                  <a:cubicBezTo>
                    <a:pt x="320291" y="676662"/>
                    <a:pt x="320901" y="676662"/>
                    <a:pt x="320901" y="676662"/>
                  </a:cubicBezTo>
                  <a:cubicBezTo>
                    <a:pt x="320901" y="677276"/>
                    <a:pt x="320901" y="677276"/>
                    <a:pt x="320901" y="677276"/>
                  </a:cubicBezTo>
                  <a:cubicBezTo>
                    <a:pt x="320291" y="677276"/>
                    <a:pt x="320291" y="677276"/>
                    <a:pt x="320291" y="677276"/>
                  </a:cubicBezTo>
                  <a:cubicBezTo>
                    <a:pt x="320291" y="678505"/>
                    <a:pt x="320291" y="678505"/>
                    <a:pt x="320291" y="678505"/>
                  </a:cubicBezTo>
                  <a:cubicBezTo>
                    <a:pt x="320901" y="678505"/>
                    <a:pt x="320901" y="678505"/>
                    <a:pt x="320901" y="678505"/>
                  </a:cubicBezTo>
                  <a:cubicBezTo>
                    <a:pt x="320901" y="679120"/>
                    <a:pt x="320901" y="679120"/>
                    <a:pt x="320901" y="679120"/>
                  </a:cubicBezTo>
                  <a:cubicBezTo>
                    <a:pt x="320291" y="679120"/>
                    <a:pt x="320291" y="679120"/>
                    <a:pt x="320291" y="679120"/>
                  </a:cubicBezTo>
                  <a:cubicBezTo>
                    <a:pt x="320291" y="680349"/>
                    <a:pt x="320291" y="680963"/>
                    <a:pt x="320291" y="680963"/>
                  </a:cubicBezTo>
                  <a:cubicBezTo>
                    <a:pt x="322121" y="680963"/>
                    <a:pt x="321511" y="680963"/>
                    <a:pt x="322121" y="680963"/>
                  </a:cubicBezTo>
                  <a:cubicBezTo>
                    <a:pt x="322121" y="682192"/>
                    <a:pt x="322121" y="682192"/>
                    <a:pt x="322121" y="682192"/>
                  </a:cubicBezTo>
                  <a:cubicBezTo>
                    <a:pt x="320901" y="682192"/>
                    <a:pt x="320901" y="682192"/>
                    <a:pt x="320901" y="682192"/>
                  </a:cubicBezTo>
                  <a:cubicBezTo>
                    <a:pt x="320901" y="684035"/>
                    <a:pt x="322121" y="684035"/>
                    <a:pt x="322121" y="684035"/>
                  </a:cubicBezTo>
                  <a:cubicBezTo>
                    <a:pt x="320291" y="684035"/>
                    <a:pt x="320291" y="684035"/>
                    <a:pt x="320291" y="684035"/>
                  </a:cubicBezTo>
                  <a:cubicBezTo>
                    <a:pt x="320291" y="685879"/>
                    <a:pt x="320291" y="685264"/>
                    <a:pt x="320291" y="685879"/>
                  </a:cubicBezTo>
                  <a:cubicBezTo>
                    <a:pt x="320901" y="685879"/>
                    <a:pt x="320901" y="685879"/>
                    <a:pt x="320901" y="685879"/>
                  </a:cubicBezTo>
                  <a:cubicBezTo>
                    <a:pt x="320901" y="686493"/>
                    <a:pt x="320901" y="686493"/>
                    <a:pt x="320901" y="686493"/>
                  </a:cubicBezTo>
                  <a:cubicBezTo>
                    <a:pt x="322121" y="686493"/>
                    <a:pt x="322121" y="686493"/>
                    <a:pt x="322121" y="686493"/>
                  </a:cubicBezTo>
                  <a:cubicBezTo>
                    <a:pt x="322121" y="687108"/>
                    <a:pt x="322121" y="687108"/>
                    <a:pt x="322121" y="687108"/>
                  </a:cubicBezTo>
                  <a:cubicBezTo>
                    <a:pt x="323341" y="687108"/>
                    <a:pt x="323341" y="687108"/>
                    <a:pt x="323341" y="687108"/>
                  </a:cubicBezTo>
                  <a:cubicBezTo>
                    <a:pt x="323341" y="687722"/>
                    <a:pt x="323341" y="687722"/>
                    <a:pt x="323341" y="687722"/>
                  </a:cubicBezTo>
                  <a:cubicBezTo>
                    <a:pt x="323951" y="687722"/>
                    <a:pt x="323951" y="687722"/>
                    <a:pt x="323951" y="687722"/>
                  </a:cubicBezTo>
                  <a:cubicBezTo>
                    <a:pt x="323951" y="689565"/>
                    <a:pt x="323951" y="688951"/>
                    <a:pt x="323951" y="688951"/>
                  </a:cubicBezTo>
                  <a:cubicBezTo>
                    <a:pt x="324561" y="688951"/>
                    <a:pt x="324561" y="688951"/>
                    <a:pt x="324561" y="688951"/>
                  </a:cubicBezTo>
                  <a:cubicBezTo>
                    <a:pt x="324561" y="690794"/>
                    <a:pt x="324561" y="690794"/>
                    <a:pt x="324561" y="690794"/>
                  </a:cubicBezTo>
                  <a:cubicBezTo>
                    <a:pt x="325172" y="690794"/>
                    <a:pt x="325172" y="690794"/>
                    <a:pt x="325172" y="690794"/>
                  </a:cubicBezTo>
                  <a:cubicBezTo>
                    <a:pt x="325172" y="692638"/>
                    <a:pt x="325172" y="692023"/>
                    <a:pt x="325172" y="692023"/>
                  </a:cubicBezTo>
                  <a:cubicBezTo>
                    <a:pt x="326392" y="692023"/>
                    <a:pt x="326392" y="692023"/>
                    <a:pt x="326392" y="692023"/>
                  </a:cubicBezTo>
                  <a:cubicBezTo>
                    <a:pt x="326392" y="692638"/>
                    <a:pt x="326392" y="692638"/>
                    <a:pt x="326392" y="692638"/>
                  </a:cubicBezTo>
                  <a:cubicBezTo>
                    <a:pt x="327002" y="692638"/>
                    <a:pt x="327002" y="692638"/>
                    <a:pt x="327002" y="692638"/>
                  </a:cubicBezTo>
                  <a:cubicBezTo>
                    <a:pt x="327002" y="693866"/>
                    <a:pt x="327002" y="693866"/>
                    <a:pt x="327002" y="693866"/>
                  </a:cubicBezTo>
                  <a:cubicBezTo>
                    <a:pt x="326392" y="693866"/>
                    <a:pt x="326392" y="693866"/>
                    <a:pt x="326392" y="693866"/>
                  </a:cubicBezTo>
                  <a:cubicBezTo>
                    <a:pt x="326392" y="694481"/>
                    <a:pt x="326392" y="694481"/>
                    <a:pt x="326392" y="694481"/>
                  </a:cubicBezTo>
                  <a:cubicBezTo>
                    <a:pt x="325172" y="694481"/>
                    <a:pt x="325172" y="694481"/>
                    <a:pt x="325172" y="694481"/>
                  </a:cubicBezTo>
                  <a:cubicBezTo>
                    <a:pt x="325172" y="695095"/>
                    <a:pt x="325172" y="695095"/>
                    <a:pt x="325172" y="695095"/>
                  </a:cubicBezTo>
                  <a:cubicBezTo>
                    <a:pt x="326392" y="695095"/>
                    <a:pt x="326392" y="695095"/>
                    <a:pt x="326392" y="695095"/>
                  </a:cubicBezTo>
                  <a:cubicBezTo>
                    <a:pt x="326392" y="695710"/>
                    <a:pt x="326392" y="695710"/>
                    <a:pt x="326392" y="695710"/>
                  </a:cubicBezTo>
                  <a:cubicBezTo>
                    <a:pt x="327612" y="695710"/>
                    <a:pt x="327612" y="695710"/>
                    <a:pt x="327612" y="695710"/>
                  </a:cubicBezTo>
                  <a:cubicBezTo>
                    <a:pt x="327002" y="697553"/>
                    <a:pt x="328222" y="698168"/>
                    <a:pt x="328222" y="698168"/>
                  </a:cubicBezTo>
                  <a:cubicBezTo>
                    <a:pt x="327612" y="698168"/>
                    <a:pt x="327612" y="698168"/>
                    <a:pt x="327612" y="698168"/>
                  </a:cubicBezTo>
                  <a:cubicBezTo>
                    <a:pt x="327612" y="700011"/>
                    <a:pt x="327612" y="701240"/>
                    <a:pt x="327612" y="701854"/>
                  </a:cubicBezTo>
                  <a:cubicBezTo>
                    <a:pt x="328222" y="700625"/>
                    <a:pt x="328222" y="700625"/>
                    <a:pt x="328222" y="700625"/>
                  </a:cubicBezTo>
                  <a:cubicBezTo>
                    <a:pt x="328222" y="702469"/>
                    <a:pt x="328222" y="702469"/>
                    <a:pt x="328222" y="702469"/>
                  </a:cubicBezTo>
                  <a:cubicBezTo>
                    <a:pt x="327002" y="702469"/>
                    <a:pt x="326392" y="702469"/>
                    <a:pt x="326392" y="702469"/>
                  </a:cubicBezTo>
                  <a:cubicBezTo>
                    <a:pt x="326392" y="700625"/>
                    <a:pt x="326392" y="701240"/>
                    <a:pt x="326392" y="700625"/>
                  </a:cubicBezTo>
                  <a:cubicBezTo>
                    <a:pt x="325172" y="700625"/>
                    <a:pt x="325172" y="700625"/>
                    <a:pt x="325172" y="700625"/>
                  </a:cubicBezTo>
                  <a:cubicBezTo>
                    <a:pt x="325172" y="700011"/>
                    <a:pt x="325172" y="700011"/>
                    <a:pt x="325172" y="700011"/>
                  </a:cubicBezTo>
                  <a:cubicBezTo>
                    <a:pt x="324561" y="700011"/>
                    <a:pt x="324561" y="700011"/>
                    <a:pt x="324561" y="700011"/>
                  </a:cubicBezTo>
                  <a:cubicBezTo>
                    <a:pt x="324561" y="700625"/>
                    <a:pt x="324561" y="700625"/>
                    <a:pt x="324561" y="700625"/>
                  </a:cubicBezTo>
                  <a:cubicBezTo>
                    <a:pt x="323951" y="700625"/>
                    <a:pt x="323951" y="700625"/>
                    <a:pt x="323951" y="700625"/>
                  </a:cubicBezTo>
                  <a:cubicBezTo>
                    <a:pt x="323951" y="701854"/>
                    <a:pt x="323951" y="701854"/>
                    <a:pt x="323951" y="701854"/>
                  </a:cubicBezTo>
                  <a:cubicBezTo>
                    <a:pt x="322121" y="701854"/>
                    <a:pt x="322731" y="701854"/>
                    <a:pt x="322731" y="701854"/>
                  </a:cubicBezTo>
                  <a:cubicBezTo>
                    <a:pt x="322731" y="700625"/>
                    <a:pt x="322731" y="700625"/>
                    <a:pt x="322731" y="700625"/>
                  </a:cubicBezTo>
                  <a:cubicBezTo>
                    <a:pt x="320901" y="700625"/>
                    <a:pt x="321511" y="700625"/>
                    <a:pt x="320901" y="700625"/>
                  </a:cubicBezTo>
                  <a:cubicBezTo>
                    <a:pt x="320901" y="701854"/>
                    <a:pt x="320901" y="701854"/>
                    <a:pt x="320901" y="701854"/>
                  </a:cubicBezTo>
                  <a:cubicBezTo>
                    <a:pt x="322121" y="701854"/>
                    <a:pt x="322121" y="701854"/>
                    <a:pt x="322121" y="701854"/>
                  </a:cubicBezTo>
                  <a:cubicBezTo>
                    <a:pt x="322121" y="702469"/>
                    <a:pt x="322121" y="702469"/>
                    <a:pt x="322121" y="702469"/>
                  </a:cubicBezTo>
                  <a:cubicBezTo>
                    <a:pt x="323951" y="702469"/>
                    <a:pt x="325172" y="702469"/>
                    <a:pt x="325172" y="702469"/>
                  </a:cubicBezTo>
                  <a:cubicBezTo>
                    <a:pt x="325172" y="703083"/>
                    <a:pt x="325172" y="703083"/>
                    <a:pt x="325172" y="703083"/>
                  </a:cubicBezTo>
                  <a:cubicBezTo>
                    <a:pt x="326392" y="703083"/>
                    <a:pt x="326392" y="703083"/>
                    <a:pt x="326392" y="703083"/>
                  </a:cubicBezTo>
                  <a:cubicBezTo>
                    <a:pt x="326392" y="704926"/>
                    <a:pt x="326392" y="704312"/>
                    <a:pt x="326392" y="704312"/>
                  </a:cubicBezTo>
                  <a:cubicBezTo>
                    <a:pt x="327002" y="704312"/>
                    <a:pt x="327002" y="704312"/>
                    <a:pt x="327002" y="704312"/>
                  </a:cubicBezTo>
                  <a:cubicBezTo>
                    <a:pt x="327002" y="703698"/>
                    <a:pt x="327002" y="703698"/>
                    <a:pt x="327002" y="703698"/>
                  </a:cubicBezTo>
                  <a:cubicBezTo>
                    <a:pt x="327612" y="703698"/>
                    <a:pt x="327612" y="703698"/>
                    <a:pt x="327612" y="703698"/>
                  </a:cubicBezTo>
                  <a:cubicBezTo>
                    <a:pt x="327612" y="703083"/>
                    <a:pt x="327612" y="703083"/>
                    <a:pt x="327612" y="703083"/>
                  </a:cubicBezTo>
                  <a:cubicBezTo>
                    <a:pt x="329442" y="703698"/>
                    <a:pt x="330052" y="704312"/>
                    <a:pt x="330662" y="703698"/>
                  </a:cubicBezTo>
                  <a:cubicBezTo>
                    <a:pt x="330662" y="704312"/>
                    <a:pt x="330662" y="704312"/>
                    <a:pt x="330662" y="704312"/>
                  </a:cubicBezTo>
                  <a:cubicBezTo>
                    <a:pt x="331272" y="704312"/>
                    <a:pt x="331272" y="704312"/>
                    <a:pt x="331272" y="704312"/>
                  </a:cubicBezTo>
                  <a:cubicBezTo>
                    <a:pt x="331272" y="705541"/>
                    <a:pt x="331272" y="705541"/>
                    <a:pt x="331272" y="705541"/>
                  </a:cubicBezTo>
                  <a:cubicBezTo>
                    <a:pt x="331882" y="705541"/>
                    <a:pt x="331882" y="705541"/>
                    <a:pt x="331882" y="705541"/>
                  </a:cubicBezTo>
                  <a:cubicBezTo>
                    <a:pt x="331882" y="706155"/>
                    <a:pt x="331882" y="706155"/>
                    <a:pt x="331882" y="706155"/>
                  </a:cubicBezTo>
                  <a:cubicBezTo>
                    <a:pt x="332493" y="706155"/>
                    <a:pt x="332493" y="706155"/>
                    <a:pt x="332493" y="706155"/>
                  </a:cubicBezTo>
                  <a:cubicBezTo>
                    <a:pt x="332493" y="706770"/>
                    <a:pt x="332493" y="706770"/>
                    <a:pt x="332493" y="706770"/>
                  </a:cubicBezTo>
                  <a:cubicBezTo>
                    <a:pt x="331882" y="706770"/>
                    <a:pt x="331882" y="706770"/>
                    <a:pt x="331882" y="706770"/>
                  </a:cubicBezTo>
                  <a:cubicBezTo>
                    <a:pt x="331882" y="707384"/>
                    <a:pt x="331882" y="707384"/>
                    <a:pt x="331882" y="707384"/>
                  </a:cubicBezTo>
                  <a:cubicBezTo>
                    <a:pt x="332493" y="707384"/>
                    <a:pt x="332493" y="707384"/>
                    <a:pt x="332493" y="707384"/>
                  </a:cubicBezTo>
                  <a:cubicBezTo>
                    <a:pt x="332493" y="707999"/>
                    <a:pt x="332493" y="707999"/>
                    <a:pt x="332493" y="707999"/>
                  </a:cubicBezTo>
                  <a:cubicBezTo>
                    <a:pt x="331272" y="707999"/>
                    <a:pt x="331272" y="707999"/>
                    <a:pt x="331272" y="707999"/>
                  </a:cubicBezTo>
                  <a:cubicBezTo>
                    <a:pt x="331272" y="709842"/>
                    <a:pt x="331272" y="709228"/>
                    <a:pt x="331272" y="709842"/>
                  </a:cubicBezTo>
                  <a:cubicBezTo>
                    <a:pt x="330662" y="709842"/>
                    <a:pt x="330662" y="709842"/>
                    <a:pt x="330662" y="709842"/>
                  </a:cubicBezTo>
                  <a:cubicBezTo>
                    <a:pt x="330662" y="710456"/>
                    <a:pt x="330662" y="710456"/>
                    <a:pt x="330662" y="710456"/>
                  </a:cubicBezTo>
                  <a:cubicBezTo>
                    <a:pt x="330052" y="710456"/>
                    <a:pt x="330052" y="710456"/>
                    <a:pt x="330052" y="710456"/>
                  </a:cubicBezTo>
                  <a:cubicBezTo>
                    <a:pt x="329442" y="712300"/>
                    <a:pt x="328832" y="712300"/>
                    <a:pt x="328832" y="712300"/>
                  </a:cubicBezTo>
                  <a:cubicBezTo>
                    <a:pt x="327612" y="712300"/>
                    <a:pt x="327612" y="712300"/>
                    <a:pt x="327612" y="712300"/>
                  </a:cubicBezTo>
                  <a:cubicBezTo>
                    <a:pt x="327612" y="711071"/>
                    <a:pt x="327612" y="711071"/>
                    <a:pt x="327612" y="711071"/>
                  </a:cubicBezTo>
                  <a:cubicBezTo>
                    <a:pt x="327002" y="711071"/>
                    <a:pt x="327002" y="711071"/>
                    <a:pt x="327002" y="711071"/>
                  </a:cubicBezTo>
                  <a:cubicBezTo>
                    <a:pt x="327002" y="709228"/>
                    <a:pt x="327002" y="708613"/>
                    <a:pt x="327002" y="707999"/>
                  </a:cubicBezTo>
                  <a:cubicBezTo>
                    <a:pt x="326392" y="707999"/>
                    <a:pt x="326392" y="707999"/>
                    <a:pt x="326392" y="707999"/>
                  </a:cubicBezTo>
                  <a:cubicBezTo>
                    <a:pt x="326392" y="709842"/>
                    <a:pt x="326392" y="709228"/>
                    <a:pt x="326392" y="709842"/>
                  </a:cubicBezTo>
                  <a:cubicBezTo>
                    <a:pt x="325172" y="709842"/>
                    <a:pt x="325172" y="709842"/>
                    <a:pt x="325172" y="709842"/>
                  </a:cubicBezTo>
                  <a:cubicBezTo>
                    <a:pt x="325172" y="710456"/>
                    <a:pt x="325172" y="710456"/>
                    <a:pt x="325172" y="710456"/>
                  </a:cubicBezTo>
                  <a:cubicBezTo>
                    <a:pt x="326392" y="710456"/>
                    <a:pt x="326392" y="710456"/>
                    <a:pt x="326392" y="710456"/>
                  </a:cubicBezTo>
                  <a:cubicBezTo>
                    <a:pt x="326392" y="711071"/>
                    <a:pt x="326392" y="711071"/>
                    <a:pt x="326392" y="711071"/>
                  </a:cubicBezTo>
                  <a:cubicBezTo>
                    <a:pt x="325172" y="711071"/>
                    <a:pt x="325172" y="711071"/>
                    <a:pt x="325172" y="711071"/>
                  </a:cubicBezTo>
                  <a:cubicBezTo>
                    <a:pt x="325172" y="711685"/>
                    <a:pt x="325172" y="711685"/>
                    <a:pt x="325172" y="711685"/>
                  </a:cubicBezTo>
                  <a:cubicBezTo>
                    <a:pt x="326392" y="711685"/>
                    <a:pt x="326392" y="711685"/>
                    <a:pt x="326392" y="711685"/>
                  </a:cubicBezTo>
                  <a:cubicBezTo>
                    <a:pt x="326392" y="714143"/>
                    <a:pt x="325172" y="714143"/>
                    <a:pt x="325172" y="714758"/>
                  </a:cubicBezTo>
                  <a:cubicBezTo>
                    <a:pt x="324561" y="714758"/>
                    <a:pt x="324561" y="714758"/>
                    <a:pt x="324561" y="714758"/>
                  </a:cubicBezTo>
                  <a:cubicBezTo>
                    <a:pt x="324561" y="714143"/>
                    <a:pt x="324561" y="714143"/>
                    <a:pt x="324561" y="714143"/>
                  </a:cubicBezTo>
                  <a:cubicBezTo>
                    <a:pt x="323951" y="714143"/>
                    <a:pt x="323951" y="714143"/>
                    <a:pt x="323951" y="714143"/>
                  </a:cubicBezTo>
                  <a:cubicBezTo>
                    <a:pt x="323951" y="714758"/>
                    <a:pt x="323951" y="714758"/>
                    <a:pt x="323951" y="714758"/>
                  </a:cubicBezTo>
                  <a:cubicBezTo>
                    <a:pt x="324561" y="714758"/>
                    <a:pt x="324561" y="714758"/>
                    <a:pt x="324561" y="714758"/>
                  </a:cubicBezTo>
                  <a:cubicBezTo>
                    <a:pt x="324561" y="716601"/>
                    <a:pt x="324561" y="715987"/>
                    <a:pt x="324561" y="715987"/>
                  </a:cubicBezTo>
                  <a:cubicBezTo>
                    <a:pt x="325172" y="715987"/>
                    <a:pt x="325172" y="715987"/>
                    <a:pt x="325172" y="715987"/>
                  </a:cubicBezTo>
                  <a:cubicBezTo>
                    <a:pt x="325172" y="717830"/>
                    <a:pt x="325172" y="717215"/>
                    <a:pt x="325172" y="717830"/>
                  </a:cubicBezTo>
                  <a:cubicBezTo>
                    <a:pt x="324561" y="717830"/>
                    <a:pt x="324561" y="717830"/>
                    <a:pt x="324561" y="717830"/>
                  </a:cubicBezTo>
                  <a:cubicBezTo>
                    <a:pt x="324561" y="719059"/>
                    <a:pt x="324561" y="719059"/>
                    <a:pt x="324561" y="719059"/>
                  </a:cubicBezTo>
                  <a:cubicBezTo>
                    <a:pt x="323341" y="719059"/>
                    <a:pt x="323341" y="719059"/>
                    <a:pt x="323341" y="719059"/>
                  </a:cubicBezTo>
                  <a:cubicBezTo>
                    <a:pt x="323341" y="719673"/>
                    <a:pt x="323341" y="719673"/>
                    <a:pt x="323341" y="719673"/>
                  </a:cubicBezTo>
                  <a:cubicBezTo>
                    <a:pt x="323951" y="719673"/>
                    <a:pt x="323951" y="719673"/>
                    <a:pt x="323951" y="719673"/>
                  </a:cubicBezTo>
                  <a:cubicBezTo>
                    <a:pt x="323951" y="720288"/>
                    <a:pt x="323951" y="720288"/>
                    <a:pt x="323951" y="720288"/>
                  </a:cubicBezTo>
                  <a:cubicBezTo>
                    <a:pt x="322121" y="720288"/>
                    <a:pt x="320901" y="720288"/>
                    <a:pt x="320291" y="720288"/>
                  </a:cubicBezTo>
                  <a:cubicBezTo>
                    <a:pt x="320291" y="719059"/>
                    <a:pt x="320291" y="719059"/>
                    <a:pt x="320291" y="719059"/>
                  </a:cubicBezTo>
                  <a:cubicBezTo>
                    <a:pt x="319071" y="719059"/>
                    <a:pt x="318461" y="719059"/>
                    <a:pt x="318461" y="719059"/>
                  </a:cubicBezTo>
                  <a:cubicBezTo>
                    <a:pt x="318461" y="719673"/>
                    <a:pt x="318461" y="719673"/>
                    <a:pt x="318461" y="719673"/>
                  </a:cubicBezTo>
                  <a:cubicBezTo>
                    <a:pt x="316630" y="719673"/>
                    <a:pt x="317241" y="719673"/>
                    <a:pt x="316630" y="719673"/>
                  </a:cubicBezTo>
                  <a:cubicBezTo>
                    <a:pt x="316630" y="720288"/>
                    <a:pt x="316630" y="720288"/>
                    <a:pt x="316630" y="720288"/>
                  </a:cubicBezTo>
                  <a:cubicBezTo>
                    <a:pt x="316020" y="720288"/>
                    <a:pt x="316020" y="720288"/>
                    <a:pt x="316020" y="720288"/>
                  </a:cubicBezTo>
                  <a:cubicBezTo>
                    <a:pt x="316020" y="721517"/>
                    <a:pt x="316020" y="721517"/>
                    <a:pt x="316020" y="721517"/>
                  </a:cubicBezTo>
                  <a:cubicBezTo>
                    <a:pt x="315410" y="721517"/>
                    <a:pt x="315410" y="721517"/>
                    <a:pt x="315410" y="721517"/>
                  </a:cubicBezTo>
                  <a:cubicBezTo>
                    <a:pt x="315410" y="722745"/>
                    <a:pt x="315410" y="723360"/>
                    <a:pt x="315410" y="723360"/>
                  </a:cubicBezTo>
                  <a:cubicBezTo>
                    <a:pt x="314800" y="723360"/>
                    <a:pt x="314800" y="723360"/>
                    <a:pt x="314800" y="723360"/>
                  </a:cubicBezTo>
                  <a:cubicBezTo>
                    <a:pt x="314800" y="725203"/>
                    <a:pt x="314800" y="724589"/>
                    <a:pt x="314800" y="725203"/>
                  </a:cubicBezTo>
                  <a:cubicBezTo>
                    <a:pt x="315410" y="725203"/>
                    <a:pt x="315410" y="725203"/>
                    <a:pt x="315410" y="725203"/>
                  </a:cubicBezTo>
                  <a:cubicBezTo>
                    <a:pt x="315410" y="725818"/>
                    <a:pt x="315410" y="725818"/>
                    <a:pt x="315410" y="725818"/>
                  </a:cubicBezTo>
                  <a:cubicBezTo>
                    <a:pt x="316020" y="725818"/>
                    <a:pt x="316020" y="725818"/>
                    <a:pt x="316020" y="725818"/>
                  </a:cubicBezTo>
                  <a:cubicBezTo>
                    <a:pt x="316020" y="726432"/>
                    <a:pt x="316020" y="726432"/>
                    <a:pt x="316020" y="726432"/>
                  </a:cubicBezTo>
                  <a:cubicBezTo>
                    <a:pt x="317851" y="726432"/>
                    <a:pt x="317241" y="726432"/>
                    <a:pt x="317241" y="726432"/>
                  </a:cubicBezTo>
                  <a:cubicBezTo>
                    <a:pt x="317241" y="728275"/>
                    <a:pt x="317241" y="727661"/>
                    <a:pt x="317241" y="727661"/>
                  </a:cubicBezTo>
                  <a:cubicBezTo>
                    <a:pt x="316630" y="727661"/>
                    <a:pt x="316630" y="727661"/>
                    <a:pt x="316630" y="727661"/>
                  </a:cubicBezTo>
                  <a:cubicBezTo>
                    <a:pt x="316630" y="728890"/>
                    <a:pt x="316630" y="728890"/>
                    <a:pt x="316630" y="728890"/>
                  </a:cubicBezTo>
                  <a:cubicBezTo>
                    <a:pt x="317241" y="728890"/>
                    <a:pt x="317241" y="728890"/>
                    <a:pt x="317241" y="728890"/>
                  </a:cubicBezTo>
                  <a:cubicBezTo>
                    <a:pt x="317241" y="727661"/>
                    <a:pt x="317241" y="727661"/>
                    <a:pt x="317241" y="727661"/>
                  </a:cubicBezTo>
                  <a:cubicBezTo>
                    <a:pt x="318461" y="728890"/>
                    <a:pt x="317851" y="728890"/>
                    <a:pt x="318461" y="729504"/>
                  </a:cubicBezTo>
                  <a:cubicBezTo>
                    <a:pt x="319071" y="729504"/>
                    <a:pt x="319071" y="729504"/>
                    <a:pt x="319071" y="729504"/>
                  </a:cubicBezTo>
                  <a:cubicBezTo>
                    <a:pt x="319071" y="730733"/>
                    <a:pt x="319071" y="731348"/>
                    <a:pt x="319071" y="731348"/>
                  </a:cubicBezTo>
                  <a:cubicBezTo>
                    <a:pt x="317241" y="731348"/>
                    <a:pt x="317851" y="731348"/>
                    <a:pt x="317241" y="731348"/>
                  </a:cubicBezTo>
                  <a:cubicBezTo>
                    <a:pt x="317241" y="730733"/>
                    <a:pt x="317241" y="730733"/>
                    <a:pt x="317241" y="730733"/>
                  </a:cubicBezTo>
                  <a:cubicBezTo>
                    <a:pt x="318461" y="730733"/>
                    <a:pt x="318461" y="730733"/>
                    <a:pt x="318461" y="730733"/>
                  </a:cubicBezTo>
                  <a:cubicBezTo>
                    <a:pt x="318461" y="730119"/>
                    <a:pt x="318461" y="730119"/>
                    <a:pt x="318461" y="730119"/>
                  </a:cubicBezTo>
                  <a:cubicBezTo>
                    <a:pt x="317241" y="730119"/>
                    <a:pt x="317241" y="730119"/>
                    <a:pt x="317241" y="730119"/>
                  </a:cubicBezTo>
                  <a:cubicBezTo>
                    <a:pt x="317241" y="730733"/>
                    <a:pt x="317241" y="730733"/>
                    <a:pt x="317241" y="730733"/>
                  </a:cubicBezTo>
                  <a:cubicBezTo>
                    <a:pt x="316630" y="730733"/>
                    <a:pt x="316630" y="730733"/>
                    <a:pt x="316630" y="730733"/>
                  </a:cubicBezTo>
                  <a:cubicBezTo>
                    <a:pt x="316630" y="730119"/>
                    <a:pt x="316630" y="730119"/>
                    <a:pt x="316630" y="730119"/>
                  </a:cubicBezTo>
                  <a:cubicBezTo>
                    <a:pt x="315410" y="730119"/>
                    <a:pt x="314800" y="730119"/>
                    <a:pt x="314800" y="730119"/>
                  </a:cubicBezTo>
                  <a:cubicBezTo>
                    <a:pt x="314800" y="728275"/>
                    <a:pt x="314800" y="728890"/>
                    <a:pt x="314800" y="728890"/>
                  </a:cubicBezTo>
                  <a:cubicBezTo>
                    <a:pt x="313580" y="728890"/>
                    <a:pt x="313580" y="728890"/>
                    <a:pt x="313580" y="728890"/>
                  </a:cubicBezTo>
                  <a:cubicBezTo>
                    <a:pt x="313580" y="727661"/>
                    <a:pt x="313580" y="727661"/>
                    <a:pt x="313580" y="727661"/>
                  </a:cubicBezTo>
                  <a:cubicBezTo>
                    <a:pt x="315410" y="727661"/>
                    <a:pt x="315410" y="727661"/>
                    <a:pt x="315410" y="727661"/>
                  </a:cubicBezTo>
                  <a:cubicBezTo>
                    <a:pt x="315410" y="727047"/>
                    <a:pt x="315410" y="727047"/>
                    <a:pt x="315410" y="727047"/>
                  </a:cubicBezTo>
                  <a:cubicBezTo>
                    <a:pt x="313580" y="727047"/>
                    <a:pt x="314190" y="727047"/>
                    <a:pt x="313580" y="727047"/>
                  </a:cubicBezTo>
                  <a:cubicBezTo>
                    <a:pt x="313580" y="727661"/>
                    <a:pt x="313580" y="727661"/>
                    <a:pt x="313580" y="727661"/>
                  </a:cubicBezTo>
                  <a:cubicBezTo>
                    <a:pt x="312970" y="727661"/>
                    <a:pt x="312970" y="727661"/>
                    <a:pt x="312970" y="727661"/>
                  </a:cubicBezTo>
                  <a:cubicBezTo>
                    <a:pt x="312970" y="727047"/>
                    <a:pt x="312970" y="727047"/>
                    <a:pt x="312970" y="727047"/>
                  </a:cubicBezTo>
                  <a:cubicBezTo>
                    <a:pt x="312360" y="727047"/>
                    <a:pt x="312360" y="727047"/>
                    <a:pt x="312360" y="727047"/>
                  </a:cubicBezTo>
                  <a:cubicBezTo>
                    <a:pt x="312360" y="727661"/>
                    <a:pt x="312360" y="727661"/>
                    <a:pt x="312360" y="727661"/>
                  </a:cubicBezTo>
                  <a:cubicBezTo>
                    <a:pt x="310530" y="727661"/>
                    <a:pt x="311140" y="727661"/>
                    <a:pt x="311140" y="727661"/>
                  </a:cubicBezTo>
                  <a:cubicBezTo>
                    <a:pt x="311140" y="727047"/>
                    <a:pt x="311140" y="727047"/>
                    <a:pt x="311140" y="727047"/>
                  </a:cubicBezTo>
                  <a:cubicBezTo>
                    <a:pt x="309310" y="727047"/>
                    <a:pt x="308699" y="727047"/>
                    <a:pt x="308699" y="727047"/>
                  </a:cubicBezTo>
                  <a:cubicBezTo>
                    <a:pt x="308699" y="726432"/>
                    <a:pt x="308699" y="726432"/>
                    <a:pt x="308699" y="726432"/>
                  </a:cubicBezTo>
                  <a:cubicBezTo>
                    <a:pt x="308089" y="726432"/>
                    <a:pt x="308089" y="726432"/>
                    <a:pt x="308089" y="726432"/>
                  </a:cubicBezTo>
                  <a:cubicBezTo>
                    <a:pt x="308089" y="724589"/>
                    <a:pt x="308089" y="723974"/>
                    <a:pt x="308089" y="723360"/>
                  </a:cubicBezTo>
                  <a:cubicBezTo>
                    <a:pt x="307479" y="723360"/>
                    <a:pt x="307479" y="723360"/>
                    <a:pt x="307479" y="723360"/>
                  </a:cubicBezTo>
                  <a:cubicBezTo>
                    <a:pt x="307479" y="722745"/>
                    <a:pt x="307479" y="722745"/>
                    <a:pt x="307479" y="722745"/>
                  </a:cubicBezTo>
                  <a:cubicBezTo>
                    <a:pt x="306869" y="722745"/>
                    <a:pt x="306869" y="722745"/>
                    <a:pt x="306869" y="722745"/>
                  </a:cubicBezTo>
                  <a:cubicBezTo>
                    <a:pt x="306869" y="720902"/>
                    <a:pt x="306869" y="721517"/>
                    <a:pt x="306869" y="721517"/>
                  </a:cubicBezTo>
                  <a:cubicBezTo>
                    <a:pt x="305649" y="721517"/>
                    <a:pt x="305649" y="721517"/>
                    <a:pt x="305649" y="721517"/>
                  </a:cubicBezTo>
                  <a:cubicBezTo>
                    <a:pt x="305649" y="720288"/>
                    <a:pt x="305649" y="720288"/>
                    <a:pt x="305649" y="720288"/>
                  </a:cubicBezTo>
                  <a:cubicBezTo>
                    <a:pt x="305039" y="720288"/>
                    <a:pt x="305039" y="720288"/>
                    <a:pt x="305039" y="720288"/>
                  </a:cubicBezTo>
                  <a:cubicBezTo>
                    <a:pt x="305039" y="721517"/>
                    <a:pt x="305039" y="721517"/>
                    <a:pt x="305039" y="721517"/>
                  </a:cubicBezTo>
                  <a:cubicBezTo>
                    <a:pt x="303819" y="721517"/>
                    <a:pt x="303209" y="721517"/>
                    <a:pt x="303209" y="721517"/>
                  </a:cubicBezTo>
                  <a:cubicBezTo>
                    <a:pt x="303209" y="722131"/>
                    <a:pt x="303209" y="722131"/>
                    <a:pt x="303209" y="722131"/>
                  </a:cubicBezTo>
                  <a:cubicBezTo>
                    <a:pt x="301379" y="722131"/>
                    <a:pt x="301989" y="722131"/>
                    <a:pt x="301379" y="722131"/>
                  </a:cubicBezTo>
                  <a:cubicBezTo>
                    <a:pt x="301379" y="722745"/>
                    <a:pt x="301379" y="722745"/>
                    <a:pt x="301379" y="722745"/>
                  </a:cubicBezTo>
                  <a:cubicBezTo>
                    <a:pt x="300158" y="722745"/>
                    <a:pt x="300158" y="722745"/>
                    <a:pt x="300158" y="722745"/>
                  </a:cubicBezTo>
                  <a:cubicBezTo>
                    <a:pt x="300158" y="723360"/>
                    <a:pt x="300158" y="723360"/>
                    <a:pt x="300158" y="723360"/>
                  </a:cubicBezTo>
                  <a:cubicBezTo>
                    <a:pt x="298328" y="723360"/>
                    <a:pt x="298938" y="723360"/>
                    <a:pt x="298938" y="723360"/>
                  </a:cubicBezTo>
                  <a:cubicBezTo>
                    <a:pt x="298938" y="725203"/>
                    <a:pt x="298938" y="724589"/>
                    <a:pt x="298938" y="725203"/>
                  </a:cubicBezTo>
                  <a:cubicBezTo>
                    <a:pt x="299548" y="725203"/>
                    <a:pt x="299548" y="725203"/>
                    <a:pt x="299548" y="725203"/>
                  </a:cubicBezTo>
                  <a:cubicBezTo>
                    <a:pt x="298938" y="725818"/>
                    <a:pt x="298938" y="725818"/>
                    <a:pt x="298938" y="725818"/>
                  </a:cubicBezTo>
                  <a:cubicBezTo>
                    <a:pt x="300768" y="725818"/>
                    <a:pt x="300768" y="727661"/>
                    <a:pt x="300768" y="727661"/>
                  </a:cubicBezTo>
                  <a:cubicBezTo>
                    <a:pt x="301379" y="727661"/>
                    <a:pt x="301379" y="727661"/>
                    <a:pt x="301379" y="727661"/>
                  </a:cubicBezTo>
                  <a:cubicBezTo>
                    <a:pt x="301379" y="728890"/>
                    <a:pt x="301379" y="728890"/>
                    <a:pt x="301379" y="728890"/>
                  </a:cubicBezTo>
                  <a:cubicBezTo>
                    <a:pt x="301989" y="728890"/>
                    <a:pt x="301989" y="728890"/>
                    <a:pt x="301989" y="728890"/>
                  </a:cubicBezTo>
                  <a:cubicBezTo>
                    <a:pt x="301989" y="727047"/>
                    <a:pt x="301989" y="727047"/>
                    <a:pt x="301989" y="727047"/>
                  </a:cubicBezTo>
                  <a:cubicBezTo>
                    <a:pt x="301379" y="727047"/>
                    <a:pt x="301379" y="727047"/>
                    <a:pt x="301379" y="727047"/>
                  </a:cubicBezTo>
                  <a:cubicBezTo>
                    <a:pt x="301379" y="726432"/>
                    <a:pt x="301379" y="726432"/>
                    <a:pt x="301379" y="726432"/>
                  </a:cubicBezTo>
                  <a:cubicBezTo>
                    <a:pt x="300768" y="726432"/>
                    <a:pt x="300768" y="726432"/>
                    <a:pt x="300768" y="726432"/>
                  </a:cubicBezTo>
                  <a:cubicBezTo>
                    <a:pt x="300768" y="725818"/>
                    <a:pt x="300768" y="725818"/>
                    <a:pt x="300768" y="725818"/>
                  </a:cubicBezTo>
                  <a:cubicBezTo>
                    <a:pt x="300158" y="725818"/>
                    <a:pt x="300158" y="725818"/>
                    <a:pt x="300158" y="725818"/>
                  </a:cubicBezTo>
                  <a:cubicBezTo>
                    <a:pt x="300158" y="723974"/>
                    <a:pt x="300158" y="724589"/>
                    <a:pt x="300158" y="723974"/>
                  </a:cubicBezTo>
                  <a:cubicBezTo>
                    <a:pt x="301989" y="723974"/>
                    <a:pt x="301379" y="723974"/>
                    <a:pt x="301379" y="723974"/>
                  </a:cubicBezTo>
                  <a:cubicBezTo>
                    <a:pt x="301379" y="725203"/>
                    <a:pt x="301379" y="725203"/>
                    <a:pt x="301379" y="725203"/>
                  </a:cubicBezTo>
                  <a:cubicBezTo>
                    <a:pt x="303819" y="725203"/>
                    <a:pt x="304429" y="725203"/>
                    <a:pt x="305039" y="725203"/>
                  </a:cubicBezTo>
                  <a:cubicBezTo>
                    <a:pt x="305039" y="725818"/>
                    <a:pt x="305039" y="725818"/>
                    <a:pt x="305039" y="725818"/>
                  </a:cubicBezTo>
                  <a:cubicBezTo>
                    <a:pt x="306869" y="725818"/>
                    <a:pt x="306259" y="725818"/>
                    <a:pt x="306869" y="725818"/>
                  </a:cubicBezTo>
                  <a:cubicBezTo>
                    <a:pt x="306869" y="727047"/>
                    <a:pt x="306869" y="727047"/>
                    <a:pt x="306869" y="727047"/>
                  </a:cubicBezTo>
                  <a:cubicBezTo>
                    <a:pt x="305649" y="727047"/>
                    <a:pt x="305649" y="727047"/>
                    <a:pt x="305649" y="727047"/>
                  </a:cubicBezTo>
                  <a:cubicBezTo>
                    <a:pt x="305649" y="728890"/>
                    <a:pt x="305649" y="728275"/>
                    <a:pt x="305649" y="728890"/>
                  </a:cubicBezTo>
                  <a:cubicBezTo>
                    <a:pt x="306869" y="728890"/>
                    <a:pt x="306869" y="728890"/>
                    <a:pt x="306869" y="728890"/>
                  </a:cubicBezTo>
                  <a:cubicBezTo>
                    <a:pt x="306869" y="729504"/>
                    <a:pt x="306869" y="729504"/>
                    <a:pt x="306869" y="729504"/>
                  </a:cubicBezTo>
                  <a:cubicBezTo>
                    <a:pt x="307479" y="729504"/>
                    <a:pt x="307479" y="729504"/>
                    <a:pt x="307479" y="729504"/>
                  </a:cubicBezTo>
                  <a:cubicBezTo>
                    <a:pt x="307479" y="730119"/>
                    <a:pt x="307479" y="730119"/>
                    <a:pt x="307479" y="730119"/>
                  </a:cubicBezTo>
                  <a:cubicBezTo>
                    <a:pt x="308089" y="730119"/>
                    <a:pt x="308089" y="730119"/>
                    <a:pt x="308089" y="730119"/>
                  </a:cubicBezTo>
                  <a:cubicBezTo>
                    <a:pt x="308089" y="730733"/>
                    <a:pt x="308089" y="730733"/>
                    <a:pt x="308089" y="730733"/>
                  </a:cubicBezTo>
                  <a:cubicBezTo>
                    <a:pt x="308699" y="730733"/>
                    <a:pt x="308699" y="730733"/>
                    <a:pt x="308699" y="730733"/>
                  </a:cubicBezTo>
                  <a:cubicBezTo>
                    <a:pt x="308699" y="733191"/>
                    <a:pt x="308699" y="735034"/>
                    <a:pt x="308699" y="736878"/>
                  </a:cubicBezTo>
                  <a:cubicBezTo>
                    <a:pt x="306869" y="736878"/>
                    <a:pt x="305649" y="736878"/>
                    <a:pt x="305039" y="736878"/>
                  </a:cubicBezTo>
                  <a:cubicBezTo>
                    <a:pt x="305039" y="737492"/>
                    <a:pt x="305039" y="737492"/>
                    <a:pt x="305039" y="737492"/>
                  </a:cubicBezTo>
                  <a:cubicBezTo>
                    <a:pt x="303209" y="737492"/>
                    <a:pt x="303819" y="737492"/>
                    <a:pt x="303819" y="737492"/>
                  </a:cubicBezTo>
                  <a:cubicBezTo>
                    <a:pt x="303819" y="735649"/>
                    <a:pt x="303819" y="736263"/>
                    <a:pt x="303819" y="735649"/>
                  </a:cubicBezTo>
                  <a:cubicBezTo>
                    <a:pt x="303209" y="735649"/>
                    <a:pt x="303209" y="735649"/>
                    <a:pt x="303209" y="735649"/>
                  </a:cubicBezTo>
                  <a:lnTo>
                    <a:pt x="303209" y="733191"/>
                  </a:lnTo>
                  <a:lnTo>
                    <a:pt x="303209" y="729504"/>
                  </a:lnTo>
                  <a:cubicBezTo>
                    <a:pt x="301989" y="729504"/>
                    <a:pt x="301989" y="729504"/>
                    <a:pt x="301989" y="729504"/>
                  </a:cubicBezTo>
                  <a:cubicBezTo>
                    <a:pt x="301989" y="730119"/>
                    <a:pt x="301989" y="730119"/>
                    <a:pt x="301989" y="730119"/>
                  </a:cubicBezTo>
                  <a:cubicBezTo>
                    <a:pt x="301379" y="730119"/>
                    <a:pt x="301379" y="730119"/>
                    <a:pt x="301379" y="730119"/>
                  </a:cubicBezTo>
                  <a:cubicBezTo>
                    <a:pt x="301379" y="730733"/>
                    <a:pt x="301379" y="730733"/>
                    <a:pt x="301379" y="730733"/>
                  </a:cubicBezTo>
                  <a:cubicBezTo>
                    <a:pt x="301989" y="730733"/>
                    <a:pt x="301989" y="730733"/>
                    <a:pt x="301989" y="730733"/>
                  </a:cubicBezTo>
                  <a:cubicBezTo>
                    <a:pt x="301989" y="732577"/>
                    <a:pt x="303209" y="733191"/>
                    <a:pt x="303209" y="733191"/>
                  </a:cubicBezTo>
                  <a:cubicBezTo>
                    <a:pt x="301989" y="733191"/>
                    <a:pt x="301989" y="733191"/>
                    <a:pt x="301989" y="733191"/>
                  </a:cubicBezTo>
                  <a:cubicBezTo>
                    <a:pt x="301989" y="733805"/>
                    <a:pt x="301989" y="733805"/>
                    <a:pt x="301989" y="733805"/>
                  </a:cubicBezTo>
                  <a:cubicBezTo>
                    <a:pt x="300158" y="733805"/>
                    <a:pt x="298938" y="733805"/>
                    <a:pt x="298938" y="733805"/>
                  </a:cubicBezTo>
                  <a:cubicBezTo>
                    <a:pt x="298938" y="734420"/>
                    <a:pt x="298938" y="734420"/>
                    <a:pt x="298938" y="734420"/>
                  </a:cubicBezTo>
                  <a:cubicBezTo>
                    <a:pt x="300158" y="734420"/>
                    <a:pt x="300768" y="734420"/>
                    <a:pt x="300768" y="734420"/>
                  </a:cubicBezTo>
                  <a:cubicBezTo>
                    <a:pt x="300768" y="735034"/>
                    <a:pt x="300768" y="735034"/>
                    <a:pt x="300768" y="735034"/>
                  </a:cubicBezTo>
                  <a:cubicBezTo>
                    <a:pt x="301379" y="735034"/>
                    <a:pt x="301379" y="735034"/>
                    <a:pt x="301379" y="735034"/>
                  </a:cubicBezTo>
                  <a:cubicBezTo>
                    <a:pt x="301379" y="736878"/>
                    <a:pt x="301379" y="736878"/>
                    <a:pt x="301379" y="737492"/>
                  </a:cubicBezTo>
                  <a:cubicBezTo>
                    <a:pt x="301989" y="737492"/>
                    <a:pt x="301989" y="737492"/>
                    <a:pt x="301989" y="737492"/>
                  </a:cubicBezTo>
                  <a:cubicBezTo>
                    <a:pt x="301989" y="739335"/>
                    <a:pt x="301379" y="739335"/>
                    <a:pt x="301379" y="739335"/>
                  </a:cubicBezTo>
                  <a:cubicBezTo>
                    <a:pt x="301989" y="739335"/>
                    <a:pt x="301989" y="739335"/>
                    <a:pt x="301989" y="739335"/>
                  </a:cubicBezTo>
                  <a:cubicBezTo>
                    <a:pt x="301989" y="741793"/>
                    <a:pt x="301989" y="742408"/>
                    <a:pt x="301989" y="743022"/>
                  </a:cubicBezTo>
                  <a:cubicBezTo>
                    <a:pt x="303209" y="743022"/>
                    <a:pt x="303209" y="743022"/>
                    <a:pt x="303209" y="743022"/>
                  </a:cubicBezTo>
                  <a:cubicBezTo>
                    <a:pt x="303209" y="741793"/>
                    <a:pt x="303209" y="741179"/>
                    <a:pt x="303209" y="741179"/>
                  </a:cubicBezTo>
                  <a:cubicBezTo>
                    <a:pt x="303819" y="741179"/>
                    <a:pt x="303819" y="741179"/>
                    <a:pt x="303819" y="741179"/>
                  </a:cubicBezTo>
                  <a:cubicBezTo>
                    <a:pt x="303819" y="739335"/>
                    <a:pt x="303819" y="739950"/>
                    <a:pt x="303819" y="739335"/>
                  </a:cubicBezTo>
                  <a:cubicBezTo>
                    <a:pt x="305649" y="739335"/>
                    <a:pt x="305039" y="739335"/>
                    <a:pt x="305039" y="739335"/>
                  </a:cubicBezTo>
                  <a:cubicBezTo>
                    <a:pt x="305039" y="741179"/>
                    <a:pt x="305039" y="740564"/>
                    <a:pt x="305039" y="741179"/>
                  </a:cubicBezTo>
                  <a:cubicBezTo>
                    <a:pt x="305649" y="741179"/>
                    <a:pt x="305649" y="741179"/>
                    <a:pt x="305649" y="741179"/>
                  </a:cubicBezTo>
                  <a:cubicBezTo>
                    <a:pt x="305649" y="741793"/>
                    <a:pt x="305649" y="741793"/>
                    <a:pt x="305649" y="741793"/>
                  </a:cubicBezTo>
                  <a:cubicBezTo>
                    <a:pt x="306869" y="741793"/>
                    <a:pt x="306869" y="741793"/>
                    <a:pt x="306869" y="741793"/>
                  </a:cubicBezTo>
                  <a:cubicBezTo>
                    <a:pt x="306869" y="742408"/>
                    <a:pt x="306869" y="742408"/>
                    <a:pt x="306869" y="742408"/>
                  </a:cubicBezTo>
                  <a:cubicBezTo>
                    <a:pt x="307479" y="742408"/>
                    <a:pt x="307479" y="742408"/>
                    <a:pt x="307479" y="742408"/>
                  </a:cubicBezTo>
                  <a:cubicBezTo>
                    <a:pt x="307479" y="743022"/>
                    <a:pt x="307479" y="743022"/>
                    <a:pt x="307479" y="743022"/>
                  </a:cubicBezTo>
                  <a:cubicBezTo>
                    <a:pt x="306869" y="743022"/>
                    <a:pt x="306869" y="743022"/>
                    <a:pt x="306869" y="743022"/>
                  </a:cubicBezTo>
                  <a:cubicBezTo>
                    <a:pt x="306869" y="743637"/>
                    <a:pt x="306869" y="743637"/>
                    <a:pt x="306869" y="743637"/>
                  </a:cubicBezTo>
                  <a:cubicBezTo>
                    <a:pt x="305649" y="743637"/>
                    <a:pt x="305649" y="743637"/>
                    <a:pt x="305649" y="743637"/>
                  </a:cubicBezTo>
                  <a:cubicBezTo>
                    <a:pt x="306869" y="744866"/>
                    <a:pt x="306869" y="744866"/>
                    <a:pt x="306869" y="744866"/>
                  </a:cubicBezTo>
                  <a:cubicBezTo>
                    <a:pt x="306869" y="743637"/>
                    <a:pt x="306869" y="743637"/>
                    <a:pt x="306869" y="743637"/>
                  </a:cubicBezTo>
                  <a:cubicBezTo>
                    <a:pt x="307479" y="744866"/>
                    <a:pt x="307479" y="744251"/>
                    <a:pt x="308089" y="744866"/>
                  </a:cubicBezTo>
                  <a:cubicBezTo>
                    <a:pt x="308089" y="745480"/>
                    <a:pt x="308089" y="745480"/>
                    <a:pt x="308089" y="745480"/>
                  </a:cubicBezTo>
                  <a:cubicBezTo>
                    <a:pt x="308699" y="745480"/>
                    <a:pt x="308699" y="745480"/>
                    <a:pt x="308699" y="745480"/>
                  </a:cubicBezTo>
                  <a:cubicBezTo>
                    <a:pt x="308699" y="746094"/>
                    <a:pt x="308699" y="746094"/>
                    <a:pt x="308699" y="746094"/>
                  </a:cubicBezTo>
                  <a:cubicBezTo>
                    <a:pt x="307479" y="746094"/>
                    <a:pt x="306869" y="746094"/>
                    <a:pt x="306869" y="746094"/>
                  </a:cubicBezTo>
                  <a:cubicBezTo>
                    <a:pt x="306869" y="746709"/>
                    <a:pt x="306869" y="746709"/>
                    <a:pt x="306869" y="746709"/>
                  </a:cubicBezTo>
                  <a:cubicBezTo>
                    <a:pt x="308089" y="746709"/>
                    <a:pt x="309310" y="746709"/>
                    <a:pt x="309310" y="746709"/>
                  </a:cubicBezTo>
                  <a:cubicBezTo>
                    <a:pt x="309310" y="747323"/>
                    <a:pt x="309310" y="747323"/>
                    <a:pt x="309310" y="747323"/>
                  </a:cubicBezTo>
                  <a:cubicBezTo>
                    <a:pt x="310530" y="747323"/>
                    <a:pt x="310530" y="747323"/>
                    <a:pt x="310530" y="747323"/>
                  </a:cubicBezTo>
                  <a:cubicBezTo>
                    <a:pt x="310530" y="748552"/>
                    <a:pt x="310530" y="748552"/>
                    <a:pt x="310530" y="748552"/>
                  </a:cubicBezTo>
                  <a:cubicBezTo>
                    <a:pt x="311140" y="748552"/>
                    <a:pt x="311140" y="748552"/>
                    <a:pt x="311140" y="748552"/>
                  </a:cubicBezTo>
                  <a:cubicBezTo>
                    <a:pt x="311140" y="747323"/>
                    <a:pt x="311140" y="747323"/>
                    <a:pt x="311140" y="747323"/>
                  </a:cubicBezTo>
                  <a:cubicBezTo>
                    <a:pt x="314190" y="747938"/>
                    <a:pt x="315410" y="748552"/>
                    <a:pt x="317241" y="748552"/>
                  </a:cubicBezTo>
                  <a:cubicBezTo>
                    <a:pt x="317241" y="749167"/>
                    <a:pt x="317241" y="749167"/>
                    <a:pt x="317241" y="749167"/>
                  </a:cubicBezTo>
                  <a:cubicBezTo>
                    <a:pt x="316630" y="749167"/>
                    <a:pt x="316630" y="749167"/>
                    <a:pt x="316630" y="749167"/>
                  </a:cubicBezTo>
                  <a:cubicBezTo>
                    <a:pt x="317241" y="751010"/>
                    <a:pt x="315410" y="751624"/>
                    <a:pt x="316020" y="751624"/>
                  </a:cubicBezTo>
                  <a:cubicBezTo>
                    <a:pt x="315410" y="751624"/>
                    <a:pt x="315410" y="751624"/>
                    <a:pt x="315410" y="751624"/>
                  </a:cubicBezTo>
                  <a:cubicBezTo>
                    <a:pt x="315410" y="751010"/>
                    <a:pt x="315410" y="751010"/>
                    <a:pt x="315410" y="751010"/>
                  </a:cubicBezTo>
                  <a:cubicBezTo>
                    <a:pt x="314800" y="751010"/>
                    <a:pt x="314800" y="751010"/>
                    <a:pt x="314800" y="751010"/>
                  </a:cubicBezTo>
                  <a:cubicBezTo>
                    <a:pt x="314800" y="751624"/>
                    <a:pt x="314800" y="751624"/>
                    <a:pt x="314800" y="751624"/>
                  </a:cubicBezTo>
                  <a:cubicBezTo>
                    <a:pt x="315410" y="751624"/>
                    <a:pt x="315410" y="751624"/>
                    <a:pt x="315410" y="751624"/>
                  </a:cubicBezTo>
                  <a:cubicBezTo>
                    <a:pt x="315410" y="752853"/>
                    <a:pt x="315410" y="752853"/>
                    <a:pt x="315410" y="752853"/>
                  </a:cubicBezTo>
                  <a:cubicBezTo>
                    <a:pt x="313580" y="752853"/>
                    <a:pt x="314190" y="752853"/>
                    <a:pt x="313580" y="752853"/>
                  </a:cubicBezTo>
                  <a:cubicBezTo>
                    <a:pt x="313580" y="754082"/>
                    <a:pt x="313580" y="754082"/>
                    <a:pt x="313580" y="754082"/>
                  </a:cubicBezTo>
                  <a:cubicBezTo>
                    <a:pt x="312360" y="754082"/>
                    <a:pt x="311140" y="754082"/>
                    <a:pt x="311140" y="754082"/>
                  </a:cubicBezTo>
                  <a:cubicBezTo>
                    <a:pt x="311140" y="752239"/>
                    <a:pt x="311140" y="752239"/>
                    <a:pt x="311140" y="751624"/>
                  </a:cubicBezTo>
                  <a:cubicBezTo>
                    <a:pt x="312360" y="751624"/>
                    <a:pt x="312970" y="751624"/>
                    <a:pt x="312970" y="751624"/>
                  </a:cubicBezTo>
                  <a:cubicBezTo>
                    <a:pt x="312970" y="750396"/>
                    <a:pt x="312970" y="750396"/>
                    <a:pt x="312970" y="750396"/>
                  </a:cubicBezTo>
                  <a:cubicBezTo>
                    <a:pt x="312360" y="750396"/>
                    <a:pt x="312360" y="750396"/>
                    <a:pt x="312360" y="750396"/>
                  </a:cubicBezTo>
                  <a:cubicBezTo>
                    <a:pt x="312360" y="749781"/>
                    <a:pt x="312360" y="749781"/>
                    <a:pt x="312360" y="749781"/>
                  </a:cubicBezTo>
                  <a:cubicBezTo>
                    <a:pt x="310530" y="749781"/>
                    <a:pt x="311140" y="749781"/>
                    <a:pt x="311140" y="749781"/>
                  </a:cubicBezTo>
                  <a:cubicBezTo>
                    <a:pt x="311140" y="750396"/>
                    <a:pt x="311140" y="750396"/>
                    <a:pt x="311140" y="750396"/>
                  </a:cubicBezTo>
                  <a:cubicBezTo>
                    <a:pt x="309310" y="750396"/>
                    <a:pt x="309920" y="750396"/>
                    <a:pt x="309310" y="750396"/>
                  </a:cubicBezTo>
                  <a:cubicBezTo>
                    <a:pt x="309310" y="752239"/>
                    <a:pt x="309310" y="752239"/>
                    <a:pt x="309310" y="752853"/>
                  </a:cubicBezTo>
                  <a:cubicBezTo>
                    <a:pt x="310530" y="752853"/>
                    <a:pt x="310530" y="752853"/>
                    <a:pt x="310530" y="752853"/>
                  </a:cubicBezTo>
                  <a:cubicBezTo>
                    <a:pt x="310530" y="754082"/>
                    <a:pt x="310530" y="754697"/>
                    <a:pt x="310530" y="754697"/>
                  </a:cubicBezTo>
                  <a:cubicBezTo>
                    <a:pt x="311750" y="754697"/>
                    <a:pt x="311750" y="754697"/>
                    <a:pt x="311750" y="754697"/>
                  </a:cubicBezTo>
                  <a:cubicBezTo>
                    <a:pt x="311750" y="755311"/>
                    <a:pt x="311750" y="755311"/>
                    <a:pt x="311750" y="755311"/>
                  </a:cubicBezTo>
                  <a:cubicBezTo>
                    <a:pt x="312360" y="755311"/>
                    <a:pt x="312360" y="755311"/>
                    <a:pt x="312360" y="755311"/>
                  </a:cubicBezTo>
                  <a:cubicBezTo>
                    <a:pt x="312360" y="756540"/>
                    <a:pt x="312360" y="756540"/>
                    <a:pt x="312360" y="756540"/>
                  </a:cubicBezTo>
                  <a:cubicBezTo>
                    <a:pt x="311750" y="756540"/>
                    <a:pt x="311750" y="756540"/>
                    <a:pt x="311750" y="756540"/>
                  </a:cubicBezTo>
                  <a:cubicBezTo>
                    <a:pt x="311750" y="757154"/>
                    <a:pt x="311750" y="757154"/>
                    <a:pt x="311750" y="757154"/>
                  </a:cubicBezTo>
                  <a:cubicBezTo>
                    <a:pt x="311140" y="757154"/>
                    <a:pt x="311140" y="757154"/>
                    <a:pt x="311140" y="757154"/>
                  </a:cubicBezTo>
                  <a:cubicBezTo>
                    <a:pt x="311140" y="758998"/>
                    <a:pt x="311140" y="759612"/>
                    <a:pt x="311140" y="759612"/>
                  </a:cubicBezTo>
                  <a:cubicBezTo>
                    <a:pt x="310530" y="758998"/>
                    <a:pt x="310530" y="758998"/>
                    <a:pt x="310530" y="758998"/>
                  </a:cubicBezTo>
                  <a:cubicBezTo>
                    <a:pt x="310530" y="760841"/>
                    <a:pt x="310530" y="760227"/>
                    <a:pt x="310530" y="760841"/>
                  </a:cubicBezTo>
                  <a:cubicBezTo>
                    <a:pt x="309310" y="760841"/>
                    <a:pt x="309310" y="760841"/>
                    <a:pt x="309310" y="760841"/>
                  </a:cubicBezTo>
                  <a:cubicBezTo>
                    <a:pt x="309310" y="763299"/>
                    <a:pt x="309310" y="764528"/>
                    <a:pt x="309310" y="765757"/>
                  </a:cubicBezTo>
                  <a:cubicBezTo>
                    <a:pt x="308699" y="765757"/>
                    <a:pt x="308699" y="765757"/>
                    <a:pt x="308699" y="765757"/>
                  </a:cubicBezTo>
                  <a:cubicBezTo>
                    <a:pt x="308699" y="766371"/>
                    <a:pt x="308699" y="766371"/>
                    <a:pt x="308699" y="766371"/>
                  </a:cubicBezTo>
                  <a:cubicBezTo>
                    <a:pt x="309310" y="766371"/>
                    <a:pt x="309310" y="766371"/>
                    <a:pt x="309310" y="766371"/>
                  </a:cubicBezTo>
                  <a:cubicBezTo>
                    <a:pt x="309310" y="768829"/>
                    <a:pt x="308089" y="767600"/>
                    <a:pt x="308089" y="768214"/>
                  </a:cubicBezTo>
                  <a:cubicBezTo>
                    <a:pt x="308089" y="768829"/>
                    <a:pt x="308089" y="768829"/>
                    <a:pt x="308089" y="768829"/>
                  </a:cubicBezTo>
                  <a:cubicBezTo>
                    <a:pt x="309920" y="768829"/>
                    <a:pt x="309310" y="768829"/>
                    <a:pt x="309310" y="768829"/>
                  </a:cubicBezTo>
                  <a:cubicBezTo>
                    <a:pt x="309310" y="770058"/>
                    <a:pt x="309310" y="770058"/>
                    <a:pt x="309310" y="770058"/>
                  </a:cubicBezTo>
                  <a:cubicBezTo>
                    <a:pt x="310530" y="770058"/>
                    <a:pt x="310530" y="770058"/>
                    <a:pt x="310530" y="770058"/>
                  </a:cubicBezTo>
                  <a:cubicBezTo>
                    <a:pt x="310530" y="770672"/>
                    <a:pt x="310530" y="770672"/>
                    <a:pt x="310530" y="770672"/>
                  </a:cubicBezTo>
                  <a:cubicBezTo>
                    <a:pt x="309310" y="770672"/>
                    <a:pt x="309310" y="770672"/>
                    <a:pt x="309310" y="770672"/>
                  </a:cubicBezTo>
                  <a:cubicBezTo>
                    <a:pt x="309310" y="771287"/>
                    <a:pt x="309310" y="771287"/>
                    <a:pt x="309310" y="771287"/>
                  </a:cubicBezTo>
                  <a:cubicBezTo>
                    <a:pt x="308699" y="771287"/>
                    <a:pt x="308699" y="771287"/>
                    <a:pt x="308699" y="771287"/>
                  </a:cubicBezTo>
                  <a:cubicBezTo>
                    <a:pt x="308699" y="772516"/>
                    <a:pt x="308699" y="772516"/>
                    <a:pt x="308699" y="772516"/>
                  </a:cubicBezTo>
                  <a:cubicBezTo>
                    <a:pt x="308089" y="772516"/>
                    <a:pt x="308089" y="772516"/>
                    <a:pt x="308089" y="772516"/>
                  </a:cubicBezTo>
                  <a:cubicBezTo>
                    <a:pt x="308089" y="773744"/>
                    <a:pt x="308089" y="773744"/>
                    <a:pt x="308089" y="773744"/>
                  </a:cubicBezTo>
                  <a:cubicBezTo>
                    <a:pt x="309920" y="773744"/>
                    <a:pt x="309310" y="773744"/>
                    <a:pt x="309310" y="773744"/>
                  </a:cubicBezTo>
                  <a:cubicBezTo>
                    <a:pt x="309310" y="774359"/>
                    <a:pt x="309310" y="774359"/>
                    <a:pt x="309310" y="774359"/>
                  </a:cubicBezTo>
                  <a:cubicBezTo>
                    <a:pt x="310530" y="774359"/>
                    <a:pt x="310530" y="774359"/>
                    <a:pt x="310530" y="774359"/>
                  </a:cubicBezTo>
                  <a:cubicBezTo>
                    <a:pt x="310530" y="774973"/>
                    <a:pt x="310530" y="774973"/>
                    <a:pt x="310530" y="774973"/>
                  </a:cubicBezTo>
                  <a:cubicBezTo>
                    <a:pt x="308699" y="774973"/>
                    <a:pt x="308699" y="774973"/>
                    <a:pt x="308699" y="774973"/>
                  </a:cubicBezTo>
                  <a:cubicBezTo>
                    <a:pt x="308699" y="776202"/>
                    <a:pt x="308699" y="776202"/>
                    <a:pt x="308699" y="776202"/>
                  </a:cubicBezTo>
                  <a:cubicBezTo>
                    <a:pt x="306869" y="776202"/>
                    <a:pt x="307479" y="776202"/>
                    <a:pt x="307479" y="776202"/>
                  </a:cubicBezTo>
                  <a:cubicBezTo>
                    <a:pt x="307479" y="774973"/>
                    <a:pt x="307479" y="774973"/>
                    <a:pt x="307479" y="774973"/>
                  </a:cubicBezTo>
                  <a:cubicBezTo>
                    <a:pt x="306259" y="776202"/>
                    <a:pt x="306869" y="776202"/>
                    <a:pt x="306869" y="776817"/>
                  </a:cubicBezTo>
                  <a:cubicBezTo>
                    <a:pt x="307479" y="776817"/>
                    <a:pt x="307479" y="776817"/>
                    <a:pt x="307479" y="776817"/>
                  </a:cubicBezTo>
                  <a:cubicBezTo>
                    <a:pt x="307479" y="777431"/>
                    <a:pt x="307479" y="777431"/>
                    <a:pt x="307479" y="777431"/>
                  </a:cubicBezTo>
                  <a:cubicBezTo>
                    <a:pt x="306869" y="777431"/>
                    <a:pt x="306869" y="777431"/>
                    <a:pt x="306869" y="777431"/>
                  </a:cubicBezTo>
                  <a:cubicBezTo>
                    <a:pt x="306869" y="779275"/>
                    <a:pt x="306869" y="780503"/>
                    <a:pt x="306869" y="781118"/>
                  </a:cubicBezTo>
                  <a:cubicBezTo>
                    <a:pt x="305039" y="781118"/>
                    <a:pt x="305649" y="781118"/>
                    <a:pt x="305039" y="781118"/>
                  </a:cubicBezTo>
                  <a:cubicBezTo>
                    <a:pt x="305039" y="782961"/>
                    <a:pt x="305039" y="784805"/>
                    <a:pt x="305039" y="785419"/>
                  </a:cubicBezTo>
                  <a:cubicBezTo>
                    <a:pt x="305649" y="785419"/>
                    <a:pt x="305649" y="785419"/>
                    <a:pt x="305649" y="785419"/>
                  </a:cubicBezTo>
                  <a:cubicBezTo>
                    <a:pt x="305649" y="786033"/>
                    <a:pt x="305649" y="786033"/>
                    <a:pt x="305649" y="786033"/>
                  </a:cubicBezTo>
                  <a:cubicBezTo>
                    <a:pt x="305039" y="786033"/>
                    <a:pt x="305039" y="786033"/>
                    <a:pt x="305039" y="786033"/>
                  </a:cubicBezTo>
                  <a:cubicBezTo>
                    <a:pt x="305039" y="786648"/>
                    <a:pt x="305039" y="786648"/>
                    <a:pt x="305039" y="786648"/>
                  </a:cubicBezTo>
                  <a:cubicBezTo>
                    <a:pt x="305649" y="786648"/>
                    <a:pt x="305649" y="786648"/>
                    <a:pt x="305649" y="786648"/>
                  </a:cubicBezTo>
                  <a:cubicBezTo>
                    <a:pt x="305649" y="787877"/>
                    <a:pt x="305649" y="787877"/>
                    <a:pt x="305649" y="787877"/>
                  </a:cubicBezTo>
                  <a:cubicBezTo>
                    <a:pt x="306869" y="787877"/>
                    <a:pt x="306869" y="787877"/>
                    <a:pt x="306869" y="787877"/>
                  </a:cubicBezTo>
                  <a:cubicBezTo>
                    <a:pt x="306869" y="789106"/>
                    <a:pt x="306869" y="789720"/>
                    <a:pt x="306869" y="789720"/>
                  </a:cubicBezTo>
                  <a:cubicBezTo>
                    <a:pt x="305039" y="789720"/>
                    <a:pt x="305649" y="789720"/>
                    <a:pt x="305039" y="789720"/>
                  </a:cubicBezTo>
                  <a:cubicBezTo>
                    <a:pt x="305039" y="790335"/>
                    <a:pt x="305039" y="790335"/>
                    <a:pt x="305039" y="790335"/>
                  </a:cubicBezTo>
                  <a:cubicBezTo>
                    <a:pt x="304429" y="790335"/>
                    <a:pt x="304429" y="790335"/>
                    <a:pt x="304429" y="790335"/>
                  </a:cubicBezTo>
                  <a:cubicBezTo>
                    <a:pt x="304429" y="792178"/>
                    <a:pt x="304429" y="791563"/>
                    <a:pt x="304429" y="792178"/>
                  </a:cubicBezTo>
                  <a:cubicBezTo>
                    <a:pt x="305039" y="792178"/>
                    <a:pt x="305039" y="792178"/>
                    <a:pt x="305039" y="792178"/>
                  </a:cubicBezTo>
                  <a:cubicBezTo>
                    <a:pt x="305039" y="792792"/>
                    <a:pt x="305039" y="792792"/>
                    <a:pt x="305039" y="792792"/>
                  </a:cubicBezTo>
                  <a:cubicBezTo>
                    <a:pt x="305649" y="792792"/>
                    <a:pt x="305649" y="792792"/>
                    <a:pt x="305649" y="792792"/>
                  </a:cubicBezTo>
                  <a:cubicBezTo>
                    <a:pt x="305649" y="794636"/>
                    <a:pt x="305649" y="794021"/>
                    <a:pt x="305649" y="794021"/>
                  </a:cubicBezTo>
                  <a:cubicBezTo>
                    <a:pt x="305039" y="794021"/>
                    <a:pt x="305039" y="794021"/>
                    <a:pt x="305039" y="794021"/>
                  </a:cubicBezTo>
                  <a:cubicBezTo>
                    <a:pt x="305039" y="794636"/>
                    <a:pt x="305039" y="794636"/>
                    <a:pt x="305039" y="794636"/>
                  </a:cubicBezTo>
                  <a:cubicBezTo>
                    <a:pt x="305649" y="794021"/>
                    <a:pt x="305649" y="794021"/>
                    <a:pt x="305649" y="794021"/>
                  </a:cubicBezTo>
                  <a:cubicBezTo>
                    <a:pt x="305649" y="794636"/>
                    <a:pt x="305649" y="794636"/>
                    <a:pt x="305649" y="794636"/>
                  </a:cubicBezTo>
                  <a:cubicBezTo>
                    <a:pt x="307479" y="794636"/>
                    <a:pt x="308089" y="794636"/>
                    <a:pt x="308089" y="794636"/>
                  </a:cubicBezTo>
                  <a:cubicBezTo>
                    <a:pt x="308089" y="794021"/>
                    <a:pt x="308089" y="794021"/>
                    <a:pt x="308089" y="794021"/>
                  </a:cubicBezTo>
                  <a:cubicBezTo>
                    <a:pt x="309920" y="794021"/>
                    <a:pt x="309310" y="794021"/>
                    <a:pt x="309310" y="794021"/>
                  </a:cubicBezTo>
                  <a:cubicBezTo>
                    <a:pt x="309310" y="794636"/>
                    <a:pt x="309310" y="794636"/>
                    <a:pt x="309310" y="794636"/>
                  </a:cubicBezTo>
                  <a:cubicBezTo>
                    <a:pt x="310530" y="794636"/>
                    <a:pt x="310530" y="794636"/>
                    <a:pt x="310530" y="794636"/>
                  </a:cubicBezTo>
                  <a:cubicBezTo>
                    <a:pt x="310530" y="795865"/>
                    <a:pt x="310530" y="795865"/>
                    <a:pt x="310530" y="795865"/>
                  </a:cubicBezTo>
                  <a:cubicBezTo>
                    <a:pt x="308699" y="795865"/>
                    <a:pt x="308699" y="795865"/>
                    <a:pt x="308699" y="795865"/>
                  </a:cubicBezTo>
                  <a:cubicBezTo>
                    <a:pt x="308699" y="797093"/>
                    <a:pt x="308699" y="797093"/>
                    <a:pt x="308699" y="797093"/>
                  </a:cubicBezTo>
                  <a:cubicBezTo>
                    <a:pt x="308089" y="797093"/>
                    <a:pt x="308089" y="797093"/>
                    <a:pt x="308089" y="797093"/>
                  </a:cubicBezTo>
                  <a:cubicBezTo>
                    <a:pt x="308089" y="798937"/>
                    <a:pt x="308089" y="798937"/>
                    <a:pt x="308089" y="799551"/>
                  </a:cubicBezTo>
                  <a:cubicBezTo>
                    <a:pt x="308699" y="799551"/>
                    <a:pt x="308699" y="799551"/>
                    <a:pt x="308699" y="799551"/>
                  </a:cubicBezTo>
                  <a:cubicBezTo>
                    <a:pt x="308699" y="801395"/>
                    <a:pt x="308699" y="802623"/>
                    <a:pt x="308699" y="803852"/>
                  </a:cubicBezTo>
                  <a:cubicBezTo>
                    <a:pt x="310530" y="803852"/>
                    <a:pt x="309920" y="803852"/>
                    <a:pt x="310530" y="803852"/>
                  </a:cubicBezTo>
                  <a:cubicBezTo>
                    <a:pt x="310530" y="804467"/>
                    <a:pt x="310530" y="804467"/>
                    <a:pt x="310530" y="804467"/>
                  </a:cubicBezTo>
                  <a:cubicBezTo>
                    <a:pt x="309310" y="804467"/>
                    <a:pt x="309310" y="804467"/>
                    <a:pt x="309310" y="804467"/>
                  </a:cubicBezTo>
                  <a:cubicBezTo>
                    <a:pt x="309310" y="805081"/>
                    <a:pt x="309310" y="805081"/>
                    <a:pt x="309310" y="805081"/>
                  </a:cubicBezTo>
                  <a:cubicBezTo>
                    <a:pt x="310530" y="805081"/>
                    <a:pt x="310530" y="805081"/>
                    <a:pt x="310530" y="805081"/>
                  </a:cubicBezTo>
                  <a:cubicBezTo>
                    <a:pt x="310530" y="804467"/>
                    <a:pt x="310530" y="804467"/>
                    <a:pt x="310530" y="804467"/>
                  </a:cubicBezTo>
                  <a:cubicBezTo>
                    <a:pt x="311140" y="804467"/>
                    <a:pt x="311140" y="804467"/>
                    <a:pt x="311140" y="804467"/>
                  </a:cubicBezTo>
                  <a:cubicBezTo>
                    <a:pt x="311140" y="803852"/>
                    <a:pt x="311140" y="803852"/>
                    <a:pt x="311140" y="803852"/>
                  </a:cubicBezTo>
                  <a:cubicBezTo>
                    <a:pt x="312360" y="803852"/>
                    <a:pt x="312360" y="803852"/>
                    <a:pt x="312360" y="803852"/>
                  </a:cubicBezTo>
                  <a:cubicBezTo>
                    <a:pt x="312360" y="802623"/>
                    <a:pt x="312360" y="802623"/>
                    <a:pt x="312360" y="802623"/>
                  </a:cubicBezTo>
                  <a:cubicBezTo>
                    <a:pt x="312970" y="802623"/>
                    <a:pt x="312970" y="802623"/>
                    <a:pt x="312970" y="802623"/>
                  </a:cubicBezTo>
                  <a:cubicBezTo>
                    <a:pt x="312970" y="803852"/>
                    <a:pt x="312970" y="803852"/>
                    <a:pt x="312970" y="803852"/>
                  </a:cubicBezTo>
                  <a:cubicBezTo>
                    <a:pt x="313580" y="803852"/>
                    <a:pt x="313580" y="803852"/>
                    <a:pt x="313580" y="803852"/>
                  </a:cubicBezTo>
                  <a:cubicBezTo>
                    <a:pt x="313580" y="804467"/>
                    <a:pt x="313580" y="804467"/>
                    <a:pt x="313580" y="804467"/>
                  </a:cubicBezTo>
                  <a:cubicBezTo>
                    <a:pt x="314800" y="804467"/>
                    <a:pt x="314800" y="804467"/>
                    <a:pt x="314800" y="804467"/>
                  </a:cubicBezTo>
                  <a:cubicBezTo>
                    <a:pt x="314800" y="805081"/>
                    <a:pt x="314800" y="805081"/>
                    <a:pt x="314800" y="805081"/>
                  </a:cubicBezTo>
                  <a:cubicBezTo>
                    <a:pt x="315410" y="805081"/>
                    <a:pt x="315410" y="805081"/>
                    <a:pt x="315410" y="805081"/>
                  </a:cubicBezTo>
                  <a:cubicBezTo>
                    <a:pt x="315410" y="805696"/>
                    <a:pt x="315410" y="805696"/>
                    <a:pt x="315410" y="805696"/>
                  </a:cubicBezTo>
                  <a:cubicBezTo>
                    <a:pt x="317241" y="805696"/>
                    <a:pt x="316630" y="805696"/>
                    <a:pt x="316630" y="805696"/>
                  </a:cubicBezTo>
                  <a:cubicBezTo>
                    <a:pt x="316630" y="806310"/>
                    <a:pt x="316630" y="806310"/>
                    <a:pt x="316630" y="806310"/>
                  </a:cubicBezTo>
                  <a:cubicBezTo>
                    <a:pt x="316020" y="806310"/>
                    <a:pt x="316020" y="806310"/>
                    <a:pt x="316020" y="806310"/>
                  </a:cubicBezTo>
                  <a:cubicBezTo>
                    <a:pt x="316020" y="809382"/>
                    <a:pt x="316020" y="811226"/>
                    <a:pt x="316020" y="812455"/>
                  </a:cubicBezTo>
                  <a:cubicBezTo>
                    <a:pt x="315410" y="812455"/>
                    <a:pt x="315410" y="812455"/>
                    <a:pt x="315410" y="812455"/>
                  </a:cubicBezTo>
                  <a:cubicBezTo>
                    <a:pt x="315410" y="814298"/>
                    <a:pt x="315410" y="813684"/>
                    <a:pt x="315410" y="813684"/>
                  </a:cubicBezTo>
                  <a:cubicBezTo>
                    <a:pt x="316020" y="813684"/>
                    <a:pt x="316020" y="813684"/>
                    <a:pt x="316020" y="813684"/>
                  </a:cubicBezTo>
                  <a:cubicBezTo>
                    <a:pt x="316020" y="814298"/>
                    <a:pt x="316020" y="814298"/>
                    <a:pt x="316020" y="814298"/>
                  </a:cubicBezTo>
                  <a:cubicBezTo>
                    <a:pt x="314190" y="814298"/>
                    <a:pt x="313580" y="814298"/>
                    <a:pt x="312970" y="814298"/>
                  </a:cubicBezTo>
                  <a:cubicBezTo>
                    <a:pt x="312970" y="813684"/>
                    <a:pt x="312970" y="813684"/>
                    <a:pt x="312970" y="813684"/>
                  </a:cubicBezTo>
                  <a:cubicBezTo>
                    <a:pt x="311750" y="813684"/>
                    <a:pt x="311750" y="813684"/>
                    <a:pt x="311750" y="813684"/>
                  </a:cubicBezTo>
                  <a:cubicBezTo>
                    <a:pt x="311750" y="813069"/>
                    <a:pt x="311750" y="813069"/>
                    <a:pt x="311750" y="813069"/>
                  </a:cubicBezTo>
                  <a:cubicBezTo>
                    <a:pt x="311140" y="813069"/>
                    <a:pt x="311140" y="813069"/>
                    <a:pt x="311140" y="813069"/>
                  </a:cubicBezTo>
                  <a:cubicBezTo>
                    <a:pt x="311140" y="811226"/>
                    <a:pt x="311140" y="811840"/>
                    <a:pt x="311140" y="811840"/>
                  </a:cubicBezTo>
                  <a:cubicBezTo>
                    <a:pt x="310530" y="811840"/>
                    <a:pt x="310530" y="811840"/>
                    <a:pt x="310530" y="811840"/>
                  </a:cubicBezTo>
                  <a:cubicBezTo>
                    <a:pt x="310530" y="811226"/>
                    <a:pt x="310530" y="811226"/>
                    <a:pt x="310530" y="811226"/>
                  </a:cubicBezTo>
                  <a:cubicBezTo>
                    <a:pt x="309310" y="811226"/>
                    <a:pt x="309310" y="811226"/>
                    <a:pt x="309310" y="811226"/>
                  </a:cubicBezTo>
                  <a:cubicBezTo>
                    <a:pt x="309310" y="809382"/>
                    <a:pt x="309310" y="808768"/>
                    <a:pt x="309310" y="808768"/>
                  </a:cubicBezTo>
                  <a:cubicBezTo>
                    <a:pt x="308699" y="808768"/>
                    <a:pt x="308699" y="808768"/>
                    <a:pt x="308699" y="808768"/>
                  </a:cubicBezTo>
                  <a:cubicBezTo>
                    <a:pt x="308699" y="808153"/>
                    <a:pt x="308699" y="808153"/>
                    <a:pt x="308699" y="808153"/>
                  </a:cubicBezTo>
                  <a:cubicBezTo>
                    <a:pt x="308089" y="808153"/>
                    <a:pt x="308089" y="808153"/>
                    <a:pt x="308089" y="808153"/>
                  </a:cubicBezTo>
                  <a:cubicBezTo>
                    <a:pt x="308089" y="806310"/>
                    <a:pt x="308089" y="806925"/>
                    <a:pt x="308089" y="806310"/>
                  </a:cubicBezTo>
                  <a:cubicBezTo>
                    <a:pt x="307479" y="806310"/>
                    <a:pt x="307479" y="806310"/>
                    <a:pt x="307479" y="806310"/>
                  </a:cubicBezTo>
                  <a:cubicBezTo>
                    <a:pt x="307479" y="805696"/>
                    <a:pt x="307479" y="805696"/>
                    <a:pt x="307479" y="805696"/>
                  </a:cubicBezTo>
                  <a:cubicBezTo>
                    <a:pt x="306869" y="805696"/>
                    <a:pt x="306869" y="805696"/>
                    <a:pt x="306869" y="805696"/>
                  </a:cubicBezTo>
                  <a:cubicBezTo>
                    <a:pt x="306869" y="805081"/>
                    <a:pt x="306869" y="805081"/>
                    <a:pt x="306869" y="805081"/>
                  </a:cubicBezTo>
                  <a:cubicBezTo>
                    <a:pt x="305649" y="805081"/>
                    <a:pt x="305649" y="805081"/>
                    <a:pt x="305649" y="805081"/>
                  </a:cubicBezTo>
                  <a:cubicBezTo>
                    <a:pt x="305649" y="805696"/>
                    <a:pt x="305649" y="805696"/>
                    <a:pt x="305649" y="805696"/>
                  </a:cubicBezTo>
                  <a:cubicBezTo>
                    <a:pt x="306869" y="805696"/>
                    <a:pt x="306869" y="805696"/>
                    <a:pt x="306869" y="805696"/>
                  </a:cubicBezTo>
                  <a:cubicBezTo>
                    <a:pt x="306869" y="807539"/>
                    <a:pt x="306869" y="806925"/>
                    <a:pt x="306869" y="807539"/>
                  </a:cubicBezTo>
                  <a:cubicBezTo>
                    <a:pt x="304429" y="807539"/>
                    <a:pt x="303819" y="807539"/>
                    <a:pt x="303209" y="807539"/>
                  </a:cubicBezTo>
                  <a:cubicBezTo>
                    <a:pt x="303209" y="805696"/>
                    <a:pt x="303209" y="806310"/>
                    <a:pt x="303209" y="805696"/>
                  </a:cubicBezTo>
                  <a:cubicBezTo>
                    <a:pt x="301989" y="805696"/>
                    <a:pt x="301989" y="805696"/>
                    <a:pt x="301989" y="805696"/>
                  </a:cubicBezTo>
                  <a:cubicBezTo>
                    <a:pt x="301989" y="805081"/>
                    <a:pt x="301989" y="805081"/>
                    <a:pt x="301989" y="805081"/>
                  </a:cubicBezTo>
                  <a:cubicBezTo>
                    <a:pt x="300768" y="805081"/>
                    <a:pt x="300768" y="805081"/>
                    <a:pt x="300768" y="805081"/>
                  </a:cubicBezTo>
                  <a:cubicBezTo>
                    <a:pt x="300768" y="805696"/>
                    <a:pt x="300768" y="805696"/>
                    <a:pt x="300768" y="805696"/>
                  </a:cubicBezTo>
                  <a:cubicBezTo>
                    <a:pt x="298938" y="805696"/>
                    <a:pt x="299548" y="805696"/>
                    <a:pt x="299548" y="805696"/>
                  </a:cubicBezTo>
                  <a:cubicBezTo>
                    <a:pt x="299548" y="806310"/>
                    <a:pt x="299548" y="806310"/>
                    <a:pt x="299548" y="806310"/>
                  </a:cubicBezTo>
                  <a:cubicBezTo>
                    <a:pt x="298938" y="806310"/>
                    <a:pt x="298938" y="806310"/>
                    <a:pt x="298938" y="806310"/>
                  </a:cubicBezTo>
                  <a:cubicBezTo>
                    <a:pt x="298938" y="805696"/>
                    <a:pt x="298938" y="805696"/>
                    <a:pt x="298938" y="805696"/>
                  </a:cubicBezTo>
                  <a:cubicBezTo>
                    <a:pt x="297108" y="805696"/>
                    <a:pt x="295888" y="805696"/>
                    <a:pt x="295888" y="805696"/>
                  </a:cubicBezTo>
                  <a:cubicBezTo>
                    <a:pt x="295888" y="807539"/>
                    <a:pt x="294668" y="806925"/>
                    <a:pt x="295278" y="807539"/>
                  </a:cubicBezTo>
                  <a:cubicBezTo>
                    <a:pt x="297108" y="806925"/>
                    <a:pt x="298328" y="808153"/>
                    <a:pt x="298938" y="808153"/>
                  </a:cubicBezTo>
                  <a:cubicBezTo>
                    <a:pt x="298938" y="807539"/>
                    <a:pt x="298938" y="807539"/>
                    <a:pt x="298938" y="807539"/>
                  </a:cubicBezTo>
                  <a:cubicBezTo>
                    <a:pt x="299548" y="807539"/>
                    <a:pt x="299548" y="807539"/>
                    <a:pt x="299548" y="807539"/>
                  </a:cubicBezTo>
                  <a:cubicBezTo>
                    <a:pt x="299548" y="808153"/>
                    <a:pt x="299548" y="808153"/>
                    <a:pt x="299548" y="808153"/>
                  </a:cubicBezTo>
                  <a:cubicBezTo>
                    <a:pt x="301379" y="808153"/>
                    <a:pt x="300768" y="808153"/>
                    <a:pt x="300768" y="808153"/>
                  </a:cubicBezTo>
                  <a:cubicBezTo>
                    <a:pt x="300768" y="808768"/>
                    <a:pt x="300768" y="808768"/>
                    <a:pt x="300768" y="808768"/>
                  </a:cubicBezTo>
                  <a:cubicBezTo>
                    <a:pt x="301379" y="808768"/>
                    <a:pt x="301379" y="808768"/>
                    <a:pt x="301379" y="808768"/>
                  </a:cubicBezTo>
                  <a:cubicBezTo>
                    <a:pt x="301379" y="809382"/>
                    <a:pt x="301379" y="809382"/>
                    <a:pt x="301379" y="809382"/>
                  </a:cubicBezTo>
                  <a:cubicBezTo>
                    <a:pt x="303209" y="809382"/>
                    <a:pt x="302599" y="809382"/>
                    <a:pt x="303209" y="809382"/>
                  </a:cubicBezTo>
                  <a:cubicBezTo>
                    <a:pt x="303209" y="809997"/>
                    <a:pt x="303209" y="809997"/>
                    <a:pt x="303209" y="809997"/>
                  </a:cubicBezTo>
                  <a:cubicBezTo>
                    <a:pt x="303819" y="809997"/>
                    <a:pt x="303819" y="809997"/>
                    <a:pt x="303819" y="809997"/>
                  </a:cubicBezTo>
                  <a:cubicBezTo>
                    <a:pt x="303819" y="811226"/>
                    <a:pt x="303819" y="811226"/>
                    <a:pt x="303819" y="811226"/>
                  </a:cubicBezTo>
                  <a:cubicBezTo>
                    <a:pt x="303209" y="811226"/>
                    <a:pt x="303209" y="811226"/>
                    <a:pt x="303209" y="811226"/>
                  </a:cubicBezTo>
                  <a:cubicBezTo>
                    <a:pt x="303209" y="812455"/>
                    <a:pt x="303209" y="813069"/>
                    <a:pt x="303209" y="813069"/>
                  </a:cubicBezTo>
                  <a:cubicBezTo>
                    <a:pt x="300768" y="813069"/>
                    <a:pt x="299548" y="813069"/>
                    <a:pt x="298938" y="813069"/>
                  </a:cubicBezTo>
                  <a:cubicBezTo>
                    <a:pt x="298938" y="813684"/>
                    <a:pt x="298938" y="813684"/>
                    <a:pt x="298938" y="813684"/>
                  </a:cubicBezTo>
                  <a:cubicBezTo>
                    <a:pt x="299548" y="813684"/>
                    <a:pt x="299548" y="813684"/>
                    <a:pt x="299548" y="813684"/>
                  </a:cubicBezTo>
                  <a:cubicBezTo>
                    <a:pt x="299548" y="815527"/>
                    <a:pt x="299548" y="814912"/>
                    <a:pt x="299548" y="815527"/>
                  </a:cubicBezTo>
                  <a:cubicBezTo>
                    <a:pt x="297718" y="815527"/>
                    <a:pt x="297108" y="815527"/>
                    <a:pt x="296498" y="815527"/>
                  </a:cubicBezTo>
                  <a:cubicBezTo>
                    <a:pt x="296498" y="813684"/>
                    <a:pt x="296498" y="814298"/>
                    <a:pt x="296498" y="813684"/>
                  </a:cubicBezTo>
                  <a:cubicBezTo>
                    <a:pt x="297108" y="813684"/>
                    <a:pt x="297108" y="813684"/>
                    <a:pt x="297108" y="813684"/>
                  </a:cubicBezTo>
                  <a:cubicBezTo>
                    <a:pt x="297108" y="813069"/>
                    <a:pt x="297108" y="813069"/>
                    <a:pt x="297108" y="813069"/>
                  </a:cubicBezTo>
                  <a:cubicBezTo>
                    <a:pt x="296498" y="813069"/>
                    <a:pt x="296498" y="813069"/>
                    <a:pt x="296498" y="813069"/>
                  </a:cubicBezTo>
                  <a:cubicBezTo>
                    <a:pt x="296498" y="813684"/>
                    <a:pt x="296498" y="813684"/>
                    <a:pt x="296498" y="813684"/>
                  </a:cubicBezTo>
                  <a:cubicBezTo>
                    <a:pt x="295888" y="813684"/>
                    <a:pt x="295888" y="813684"/>
                    <a:pt x="295888" y="813684"/>
                  </a:cubicBezTo>
                  <a:cubicBezTo>
                    <a:pt x="295888" y="815527"/>
                    <a:pt x="295888" y="814912"/>
                    <a:pt x="295888" y="815527"/>
                  </a:cubicBezTo>
                  <a:cubicBezTo>
                    <a:pt x="296498" y="815527"/>
                    <a:pt x="296498" y="815527"/>
                    <a:pt x="296498" y="815527"/>
                  </a:cubicBezTo>
                  <a:cubicBezTo>
                    <a:pt x="296498" y="816141"/>
                    <a:pt x="296498" y="816141"/>
                    <a:pt x="296498" y="816141"/>
                  </a:cubicBezTo>
                  <a:cubicBezTo>
                    <a:pt x="298328" y="816141"/>
                    <a:pt x="297718" y="816141"/>
                    <a:pt x="297718" y="816141"/>
                  </a:cubicBezTo>
                  <a:cubicBezTo>
                    <a:pt x="297718" y="816756"/>
                    <a:pt x="297718" y="816756"/>
                    <a:pt x="297718" y="816756"/>
                  </a:cubicBezTo>
                  <a:cubicBezTo>
                    <a:pt x="297108" y="816756"/>
                    <a:pt x="297108" y="816756"/>
                    <a:pt x="297108" y="816756"/>
                  </a:cubicBezTo>
                  <a:cubicBezTo>
                    <a:pt x="297108" y="817370"/>
                    <a:pt x="297108" y="817370"/>
                    <a:pt x="297108" y="817370"/>
                  </a:cubicBezTo>
                  <a:cubicBezTo>
                    <a:pt x="298938" y="817370"/>
                    <a:pt x="298328" y="817370"/>
                    <a:pt x="298938" y="817370"/>
                  </a:cubicBezTo>
                  <a:cubicBezTo>
                    <a:pt x="298938" y="817985"/>
                    <a:pt x="298938" y="817985"/>
                    <a:pt x="298938" y="817985"/>
                  </a:cubicBezTo>
                  <a:cubicBezTo>
                    <a:pt x="297718" y="817985"/>
                    <a:pt x="297718" y="817985"/>
                    <a:pt x="297718" y="817985"/>
                  </a:cubicBezTo>
                  <a:cubicBezTo>
                    <a:pt x="297718" y="819828"/>
                    <a:pt x="297718" y="820442"/>
                    <a:pt x="297718" y="820442"/>
                  </a:cubicBezTo>
                  <a:cubicBezTo>
                    <a:pt x="297108" y="820442"/>
                    <a:pt x="297108" y="820442"/>
                    <a:pt x="297108" y="820442"/>
                  </a:cubicBezTo>
                  <a:cubicBezTo>
                    <a:pt x="297108" y="821057"/>
                    <a:pt x="297108" y="821057"/>
                    <a:pt x="297108" y="821057"/>
                  </a:cubicBezTo>
                  <a:cubicBezTo>
                    <a:pt x="295278" y="821057"/>
                    <a:pt x="294668" y="821057"/>
                    <a:pt x="294058" y="821057"/>
                  </a:cubicBezTo>
                  <a:cubicBezTo>
                    <a:pt x="294058" y="821671"/>
                    <a:pt x="294058" y="821671"/>
                    <a:pt x="294058" y="821671"/>
                  </a:cubicBezTo>
                  <a:cubicBezTo>
                    <a:pt x="295888" y="821671"/>
                    <a:pt x="295888" y="821671"/>
                    <a:pt x="295888" y="821671"/>
                  </a:cubicBezTo>
                  <a:cubicBezTo>
                    <a:pt x="295888" y="823515"/>
                    <a:pt x="295888" y="822900"/>
                    <a:pt x="295888" y="823515"/>
                  </a:cubicBezTo>
                  <a:cubicBezTo>
                    <a:pt x="298938" y="823515"/>
                    <a:pt x="301379" y="823515"/>
                    <a:pt x="303209" y="823515"/>
                  </a:cubicBezTo>
                  <a:cubicBezTo>
                    <a:pt x="303209" y="824129"/>
                    <a:pt x="303209" y="824129"/>
                    <a:pt x="303209" y="824129"/>
                  </a:cubicBezTo>
                  <a:cubicBezTo>
                    <a:pt x="300158" y="824129"/>
                    <a:pt x="298328" y="824129"/>
                    <a:pt x="297108" y="824129"/>
                  </a:cubicBezTo>
                  <a:cubicBezTo>
                    <a:pt x="297108" y="824744"/>
                    <a:pt x="297108" y="824744"/>
                    <a:pt x="297108" y="824744"/>
                  </a:cubicBezTo>
                  <a:cubicBezTo>
                    <a:pt x="295278" y="824744"/>
                    <a:pt x="295888" y="824744"/>
                    <a:pt x="295888" y="824744"/>
                  </a:cubicBezTo>
                  <a:cubicBezTo>
                    <a:pt x="295888" y="825358"/>
                    <a:pt x="295888" y="825358"/>
                    <a:pt x="295888" y="825358"/>
                  </a:cubicBezTo>
                  <a:cubicBezTo>
                    <a:pt x="297718" y="825358"/>
                    <a:pt x="297108" y="825358"/>
                    <a:pt x="297108" y="825358"/>
                  </a:cubicBezTo>
                  <a:cubicBezTo>
                    <a:pt x="297108" y="825972"/>
                    <a:pt x="297108" y="825972"/>
                    <a:pt x="297108" y="825972"/>
                  </a:cubicBezTo>
                  <a:cubicBezTo>
                    <a:pt x="298938" y="825972"/>
                    <a:pt x="298328" y="825972"/>
                    <a:pt x="298938" y="825972"/>
                  </a:cubicBezTo>
                  <a:cubicBezTo>
                    <a:pt x="298938" y="827201"/>
                    <a:pt x="298938" y="827201"/>
                    <a:pt x="298938" y="827201"/>
                  </a:cubicBezTo>
                  <a:cubicBezTo>
                    <a:pt x="299548" y="827201"/>
                    <a:pt x="299548" y="827201"/>
                    <a:pt x="299548" y="827201"/>
                  </a:cubicBezTo>
                  <a:cubicBezTo>
                    <a:pt x="299548" y="827816"/>
                    <a:pt x="299548" y="827816"/>
                    <a:pt x="299548" y="827816"/>
                  </a:cubicBezTo>
                  <a:cubicBezTo>
                    <a:pt x="300158" y="827816"/>
                    <a:pt x="300158" y="827816"/>
                    <a:pt x="300158" y="827816"/>
                  </a:cubicBezTo>
                  <a:cubicBezTo>
                    <a:pt x="300158" y="827201"/>
                    <a:pt x="300158" y="827201"/>
                    <a:pt x="300158" y="827201"/>
                  </a:cubicBezTo>
                  <a:cubicBezTo>
                    <a:pt x="300768" y="827201"/>
                    <a:pt x="300768" y="827201"/>
                    <a:pt x="300768" y="827201"/>
                  </a:cubicBezTo>
                  <a:cubicBezTo>
                    <a:pt x="300768" y="828430"/>
                    <a:pt x="300768" y="828430"/>
                    <a:pt x="300768" y="828430"/>
                  </a:cubicBezTo>
                  <a:cubicBezTo>
                    <a:pt x="299548" y="828430"/>
                    <a:pt x="298938" y="828430"/>
                    <a:pt x="298938" y="828430"/>
                  </a:cubicBezTo>
                  <a:cubicBezTo>
                    <a:pt x="298938" y="827816"/>
                    <a:pt x="298938" y="827816"/>
                    <a:pt x="298938" y="827816"/>
                  </a:cubicBezTo>
                  <a:cubicBezTo>
                    <a:pt x="297718" y="827816"/>
                    <a:pt x="297718" y="827816"/>
                    <a:pt x="297718" y="827816"/>
                  </a:cubicBezTo>
                  <a:cubicBezTo>
                    <a:pt x="297718" y="828430"/>
                    <a:pt x="297718" y="828430"/>
                    <a:pt x="297718" y="828430"/>
                  </a:cubicBezTo>
                  <a:cubicBezTo>
                    <a:pt x="298938" y="828430"/>
                    <a:pt x="298938" y="828430"/>
                    <a:pt x="298938" y="828430"/>
                  </a:cubicBezTo>
                  <a:cubicBezTo>
                    <a:pt x="298938" y="829045"/>
                    <a:pt x="298938" y="829045"/>
                    <a:pt x="298938" y="829045"/>
                  </a:cubicBezTo>
                  <a:cubicBezTo>
                    <a:pt x="299548" y="829045"/>
                    <a:pt x="299548" y="829045"/>
                    <a:pt x="299548" y="829045"/>
                  </a:cubicBezTo>
                  <a:cubicBezTo>
                    <a:pt x="299548" y="829659"/>
                    <a:pt x="299548" y="829659"/>
                    <a:pt x="299548" y="829659"/>
                  </a:cubicBezTo>
                  <a:cubicBezTo>
                    <a:pt x="301379" y="829659"/>
                    <a:pt x="300768" y="829659"/>
                    <a:pt x="300768" y="829659"/>
                  </a:cubicBezTo>
                  <a:cubicBezTo>
                    <a:pt x="300768" y="830888"/>
                    <a:pt x="300768" y="830888"/>
                    <a:pt x="300768" y="830888"/>
                  </a:cubicBezTo>
                  <a:cubicBezTo>
                    <a:pt x="301379" y="830888"/>
                    <a:pt x="301379" y="830888"/>
                    <a:pt x="301379" y="830888"/>
                  </a:cubicBezTo>
                  <a:cubicBezTo>
                    <a:pt x="301379" y="831502"/>
                    <a:pt x="301379" y="831502"/>
                    <a:pt x="301379" y="831502"/>
                  </a:cubicBezTo>
                  <a:cubicBezTo>
                    <a:pt x="300768" y="831502"/>
                    <a:pt x="300768" y="831502"/>
                    <a:pt x="300768" y="831502"/>
                  </a:cubicBezTo>
                  <a:cubicBezTo>
                    <a:pt x="300768" y="832117"/>
                    <a:pt x="300768" y="832117"/>
                    <a:pt x="300768" y="832117"/>
                  </a:cubicBezTo>
                  <a:cubicBezTo>
                    <a:pt x="300158" y="832117"/>
                    <a:pt x="300158" y="832117"/>
                    <a:pt x="300158" y="832117"/>
                  </a:cubicBezTo>
                  <a:cubicBezTo>
                    <a:pt x="300158" y="832731"/>
                    <a:pt x="300158" y="832731"/>
                    <a:pt x="300158" y="832731"/>
                  </a:cubicBezTo>
                  <a:cubicBezTo>
                    <a:pt x="299548" y="832731"/>
                    <a:pt x="299548" y="832731"/>
                    <a:pt x="299548" y="832731"/>
                  </a:cubicBezTo>
                  <a:cubicBezTo>
                    <a:pt x="299548" y="834575"/>
                    <a:pt x="299548" y="834575"/>
                    <a:pt x="299548" y="835189"/>
                  </a:cubicBezTo>
                  <a:cubicBezTo>
                    <a:pt x="301379" y="835189"/>
                    <a:pt x="300768" y="835189"/>
                    <a:pt x="300768" y="835189"/>
                  </a:cubicBezTo>
                  <a:cubicBezTo>
                    <a:pt x="300768" y="835804"/>
                    <a:pt x="300768" y="835804"/>
                    <a:pt x="300768" y="835804"/>
                  </a:cubicBezTo>
                  <a:cubicBezTo>
                    <a:pt x="301379" y="835804"/>
                    <a:pt x="301379" y="835804"/>
                    <a:pt x="301379" y="835804"/>
                  </a:cubicBezTo>
                  <a:cubicBezTo>
                    <a:pt x="301379" y="836418"/>
                    <a:pt x="301379" y="836418"/>
                    <a:pt x="301379" y="836418"/>
                  </a:cubicBezTo>
                  <a:cubicBezTo>
                    <a:pt x="301989" y="836418"/>
                    <a:pt x="301989" y="836418"/>
                    <a:pt x="301989" y="836418"/>
                  </a:cubicBezTo>
                  <a:cubicBezTo>
                    <a:pt x="301989" y="835804"/>
                    <a:pt x="301989" y="835804"/>
                    <a:pt x="301989" y="835804"/>
                  </a:cubicBezTo>
                  <a:cubicBezTo>
                    <a:pt x="303209" y="835804"/>
                    <a:pt x="303209" y="835804"/>
                    <a:pt x="303209" y="835804"/>
                  </a:cubicBezTo>
                  <a:cubicBezTo>
                    <a:pt x="303209" y="836418"/>
                    <a:pt x="303209" y="836418"/>
                    <a:pt x="303209" y="836418"/>
                  </a:cubicBezTo>
                  <a:cubicBezTo>
                    <a:pt x="303819" y="836418"/>
                    <a:pt x="303819" y="836418"/>
                    <a:pt x="303819" y="836418"/>
                  </a:cubicBezTo>
                  <a:cubicBezTo>
                    <a:pt x="303819" y="838261"/>
                    <a:pt x="303819" y="837647"/>
                    <a:pt x="303819" y="837647"/>
                  </a:cubicBezTo>
                  <a:cubicBezTo>
                    <a:pt x="301989" y="838261"/>
                    <a:pt x="302599" y="837032"/>
                    <a:pt x="301989" y="837032"/>
                  </a:cubicBezTo>
                  <a:cubicBezTo>
                    <a:pt x="301989" y="837647"/>
                    <a:pt x="301989" y="837647"/>
                    <a:pt x="301989" y="837647"/>
                  </a:cubicBezTo>
                  <a:cubicBezTo>
                    <a:pt x="301379" y="837647"/>
                    <a:pt x="301379" y="837647"/>
                    <a:pt x="301379" y="837647"/>
                  </a:cubicBezTo>
                  <a:cubicBezTo>
                    <a:pt x="301379" y="838876"/>
                    <a:pt x="301379" y="838876"/>
                    <a:pt x="301379" y="838876"/>
                  </a:cubicBezTo>
                  <a:cubicBezTo>
                    <a:pt x="300768" y="838876"/>
                    <a:pt x="300768" y="838876"/>
                    <a:pt x="300768" y="838876"/>
                  </a:cubicBezTo>
                  <a:cubicBezTo>
                    <a:pt x="300768" y="837647"/>
                    <a:pt x="300768" y="837647"/>
                    <a:pt x="300768" y="837647"/>
                  </a:cubicBezTo>
                  <a:cubicBezTo>
                    <a:pt x="300158" y="837647"/>
                    <a:pt x="300158" y="837647"/>
                    <a:pt x="300158" y="837647"/>
                  </a:cubicBezTo>
                  <a:cubicBezTo>
                    <a:pt x="300158" y="837032"/>
                    <a:pt x="300158" y="837032"/>
                    <a:pt x="300158" y="837032"/>
                  </a:cubicBezTo>
                  <a:cubicBezTo>
                    <a:pt x="299548" y="837032"/>
                    <a:pt x="299548" y="837032"/>
                    <a:pt x="299548" y="837032"/>
                  </a:cubicBezTo>
                  <a:cubicBezTo>
                    <a:pt x="299548" y="838876"/>
                    <a:pt x="299548" y="839490"/>
                    <a:pt x="299548" y="839490"/>
                  </a:cubicBezTo>
                  <a:cubicBezTo>
                    <a:pt x="298938" y="839490"/>
                    <a:pt x="298938" y="839490"/>
                    <a:pt x="298938" y="839490"/>
                  </a:cubicBezTo>
                  <a:cubicBezTo>
                    <a:pt x="298938" y="838876"/>
                    <a:pt x="298938" y="838876"/>
                    <a:pt x="298938" y="838876"/>
                  </a:cubicBezTo>
                  <a:cubicBezTo>
                    <a:pt x="297718" y="838876"/>
                    <a:pt x="297718" y="838876"/>
                    <a:pt x="297718" y="838876"/>
                  </a:cubicBezTo>
                  <a:cubicBezTo>
                    <a:pt x="297718" y="840105"/>
                    <a:pt x="297718" y="840719"/>
                    <a:pt x="297718" y="840719"/>
                  </a:cubicBezTo>
                  <a:cubicBezTo>
                    <a:pt x="298938" y="840719"/>
                    <a:pt x="298938" y="840719"/>
                    <a:pt x="298938" y="840719"/>
                  </a:cubicBezTo>
                  <a:cubicBezTo>
                    <a:pt x="298328" y="842563"/>
                    <a:pt x="299548" y="841948"/>
                    <a:pt x="299548" y="842563"/>
                  </a:cubicBezTo>
                  <a:cubicBezTo>
                    <a:pt x="298938" y="842563"/>
                    <a:pt x="298938" y="842563"/>
                    <a:pt x="298938" y="842563"/>
                  </a:cubicBezTo>
                  <a:cubicBezTo>
                    <a:pt x="298938" y="843177"/>
                    <a:pt x="298938" y="843177"/>
                    <a:pt x="298938" y="843177"/>
                  </a:cubicBezTo>
                  <a:cubicBezTo>
                    <a:pt x="300158" y="843177"/>
                    <a:pt x="300768" y="843177"/>
                    <a:pt x="300768" y="843177"/>
                  </a:cubicBezTo>
                  <a:cubicBezTo>
                    <a:pt x="300768" y="844406"/>
                    <a:pt x="300768" y="845020"/>
                    <a:pt x="300768" y="845020"/>
                  </a:cubicBezTo>
                  <a:cubicBezTo>
                    <a:pt x="301379" y="845020"/>
                    <a:pt x="301379" y="845020"/>
                    <a:pt x="301379" y="845020"/>
                  </a:cubicBezTo>
                  <a:cubicBezTo>
                    <a:pt x="301379" y="845635"/>
                    <a:pt x="301379" y="845635"/>
                    <a:pt x="301379" y="845635"/>
                  </a:cubicBezTo>
                  <a:cubicBezTo>
                    <a:pt x="303209" y="845635"/>
                    <a:pt x="303819" y="845020"/>
                    <a:pt x="304429" y="845020"/>
                  </a:cubicBezTo>
                  <a:cubicBezTo>
                    <a:pt x="304429" y="845635"/>
                    <a:pt x="304429" y="845635"/>
                    <a:pt x="304429" y="845635"/>
                  </a:cubicBezTo>
                  <a:cubicBezTo>
                    <a:pt x="303819" y="845635"/>
                    <a:pt x="303819" y="845635"/>
                    <a:pt x="303819" y="845635"/>
                  </a:cubicBezTo>
                  <a:cubicBezTo>
                    <a:pt x="304429" y="846864"/>
                    <a:pt x="304429" y="846864"/>
                    <a:pt x="304429" y="846864"/>
                  </a:cubicBezTo>
                  <a:cubicBezTo>
                    <a:pt x="303819" y="846864"/>
                    <a:pt x="303819" y="846864"/>
                    <a:pt x="303819" y="846864"/>
                  </a:cubicBezTo>
                  <a:cubicBezTo>
                    <a:pt x="303819" y="847478"/>
                    <a:pt x="303819" y="847478"/>
                    <a:pt x="303819" y="847478"/>
                  </a:cubicBezTo>
                  <a:cubicBezTo>
                    <a:pt x="305039" y="847478"/>
                    <a:pt x="305649" y="847478"/>
                    <a:pt x="305649" y="847478"/>
                  </a:cubicBezTo>
                  <a:cubicBezTo>
                    <a:pt x="305649" y="848093"/>
                    <a:pt x="305649" y="848093"/>
                    <a:pt x="305649" y="848093"/>
                  </a:cubicBezTo>
                  <a:cubicBezTo>
                    <a:pt x="306869" y="848093"/>
                    <a:pt x="306869" y="848093"/>
                    <a:pt x="306869" y="848093"/>
                  </a:cubicBezTo>
                  <a:cubicBezTo>
                    <a:pt x="306869" y="849936"/>
                    <a:pt x="306869" y="849936"/>
                    <a:pt x="306869" y="850550"/>
                  </a:cubicBezTo>
                  <a:cubicBezTo>
                    <a:pt x="305649" y="850550"/>
                    <a:pt x="305649" y="850550"/>
                    <a:pt x="305649" y="850550"/>
                  </a:cubicBezTo>
                  <a:cubicBezTo>
                    <a:pt x="305649" y="849321"/>
                    <a:pt x="305649" y="849321"/>
                    <a:pt x="305649" y="849321"/>
                  </a:cubicBezTo>
                  <a:cubicBezTo>
                    <a:pt x="304429" y="849321"/>
                    <a:pt x="303819" y="849321"/>
                    <a:pt x="303819" y="849321"/>
                  </a:cubicBezTo>
                  <a:cubicBezTo>
                    <a:pt x="303819" y="848707"/>
                    <a:pt x="303819" y="848707"/>
                    <a:pt x="303819" y="848707"/>
                  </a:cubicBezTo>
                  <a:cubicBezTo>
                    <a:pt x="303209" y="849936"/>
                    <a:pt x="302599" y="849321"/>
                    <a:pt x="301989" y="849321"/>
                  </a:cubicBezTo>
                  <a:cubicBezTo>
                    <a:pt x="302599" y="848093"/>
                    <a:pt x="301379" y="848093"/>
                    <a:pt x="301379" y="848093"/>
                  </a:cubicBezTo>
                  <a:cubicBezTo>
                    <a:pt x="301379" y="848707"/>
                    <a:pt x="301379" y="848707"/>
                    <a:pt x="301379" y="848707"/>
                  </a:cubicBezTo>
                  <a:cubicBezTo>
                    <a:pt x="300768" y="848707"/>
                    <a:pt x="300768" y="848707"/>
                    <a:pt x="300768" y="848707"/>
                  </a:cubicBezTo>
                  <a:cubicBezTo>
                    <a:pt x="300768" y="849321"/>
                    <a:pt x="300768" y="849321"/>
                    <a:pt x="300768" y="849321"/>
                  </a:cubicBezTo>
                  <a:cubicBezTo>
                    <a:pt x="300158" y="849321"/>
                    <a:pt x="300158" y="849321"/>
                    <a:pt x="300158" y="849321"/>
                  </a:cubicBezTo>
                  <a:cubicBezTo>
                    <a:pt x="300158" y="850550"/>
                    <a:pt x="300158" y="850550"/>
                    <a:pt x="300158" y="850550"/>
                  </a:cubicBezTo>
                  <a:cubicBezTo>
                    <a:pt x="301379" y="848707"/>
                    <a:pt x="301989" y="849936"/>
                    <a:pt x="301989" y="849321"/>
                  </a:cubicBezTo>
                  <a:cubicBezTo>
                    <a:pt x="301989" y="850550"/>
                    <a:pt x="301989" y="850550"/>
                    <a:pt x="301989" y="850550"/>
                  </a:cubicBezTo>
                  <a:cubicBezTo>
                    <a:pt x="303819" y="850550"/>
                    <a:pt x="303819" y="850550"/>
                    <a:pt x="303819" y="850550"/>
                  </a:cubicBezTo>
                  <a:cubicBezTo>
                    <a:pt x="303819" y="851165"/>
                    <a:pt x="303819" y="851165"/>
                    <a:pt x="303819" y="851165"/>
                  </a:cubicBezTo>
                  <a:cubicBezTo>
                    <a:pt x="304429" y="851165"/>
                    <a:pt x="304429" y="851165"/>
                    <a:pt x="304429" y="851165"/>
                  </a:cubicBezTo>
                  <a:cubicBezTo>
                    <a:pt x="304429" y="850550"/>
                    <a:pt x="304429" y="850550"/>
                    <a:pt x="304429" y="850550"/>
                  </a:cubicBezTo>
                  <a:cubicBezTo>
                    <a:pt x="305039" y="850550"/>
                    <a:pt x="305039" y="850550"/>
                    <a:pt x="305039" y="850550"/>
                  </a:cubicBezTo>
                  <a:cubicBezTo>
                    <a:pt x="305039" y="851165"/>
                    <a:pt x="305039" y="851165"/>
                    <a:pt x="305039" y="851165"/>
                  </a:cubicBezTo>
                  <a:cubicBezTo>
                    <a:pt x="306869" y="851165"/>
                    <a:pt x="306259" y="851165"/>
                    <a:pt x="306869" y="851165"/>
                  </a:cubicBezTo>
                  <a:cubicBezTo>
                    <a:pt x="306869" y="852394"/>
                    <a:pt x="306869" y="852394"/>
                    <a:pt x="306869" y="852394"/>
                  </a:cubicBezTo>
                  <a:cubicBezTo>
                    <a:pt x="305039" y="853008"/>
                    <a:pt x="304429" y="851779"/>
                    <a:pt x="304429" y="851779"/>
                  </a:cubicBezTo>
                  <a:cubicBezTo>
                    <a:pt x="304429" y="852394"/>
                    <a:pt x="304429" y="852394"/>
                    <a:pt x="304429" y="852394"/>
                  </a:cubicBezTo>
                  <a:cubicBezTo>
                    <a:pt x="302599" y="852394"/>
                    <a:pt x="303209" y="852394"/>
                    <a:pt x="303209" y="852394"/>
                  </a:cubicBezTo>
                  <a:cubicBezTo>
                    <a:pt x="303209" y="851779"/>
                    <a:pt x="303209" y="851779"/>
                    <a:pt x="303209" y="851779"/>
                  </a:cubicBezTo>
                  <a:cubicBezTo>
                    <a:pt x="300768" y="851779"/>
                    <a:pt x="301989" y="849936"/>
                    <a:pt x="301379" y="850550"/>
                  </a:cubicBezTo>
                  <a:cubicBezTo>
                    <a:pt x="300768" y="850550"/>
                    <a:pt x="300768" y="850550"/>
                    <a:pt x="300768" y="850550"/>
                  </a:cubicBezTo>
                  <a:cubicBezTo>
                    <a:pt x="300768" y="851165"/>
                    <a:pt x="300768" y="851165"/>
                    <a:pt x="300768" y="851165"/>
                  </a:cubicBezTo>
                  <a:cubicBezTo>
                    <a:pt x="301379" y="851165"/>
                    <a:pt x="301379" y="851165"/>
                    <a:pt x="301379" y="851165"/>
                  </a:cubicBezTo>
                  <a:cubicBezTo>
                    <a:pt x="301379" y="852394"/>
                    <a:pt x="301379" y="852394"/>
                    <a:pt x="301379" y="852394"/>
                  </a:cubicBezTo>
                  <a:cubicBezTo>
                    <a:pt x="303209" y="852394"/>
                    <a:pt x="302599" y="852394"/>
                    <a:pt x="303209" y="852394"/>
                  </a:cubicBezTo>
                  <a:cubicBezTo>
                    <a:pt x="303209" y="854237"/>
                    <a:pt x="303209" y="854237"/>
                    <a:pt x="303209" y="854851"/>
                  </a:cubicBezTo>
                  <a:cubicBezTo>
                    <a:pt x="304429" y="854851"/>
                    <a:pt x="304429" y="854851"/>
                    <a:pt x="304429" y="854851"/>
                  </a:cubicBezTo>
                  <a:cubicBezTo>
                    <a:pt x="304429" y="855466"/>
                    <a:pt x="304429" y="855466"/>
                    <a:pt x="304429" y="855466"/>
                  </a:cubicBezTo>
                  <a:cubicBezTo>
                    <a:pt x="305039" y="855466"/>
                    <a:pt x="305039" y="855466"/>
                    <a:pt x="305039" y="855466"/>
                  </a:cubicBezTo>
                  <a:cubicBezTo>
                    <a:pt x="305039" y="854851"/>
                    <a:pt x="305039" y="854851"/>
                    <a:pt x="305039" y="854851"/>
                  </a:cubicBezTo>
                  <a:cubicBezTo>
                    <a:pt x="305649" y="854851"/>
                    <a:pt x="305649" y="854851"/>
                    <a:pt x="305649" y="854851"/>
                  </a:cubicBezTo>
                  <a:cubicBezTo>
                    <a:pt x="305649" y="856080"/>
                    <a:pt x="305649" y="856080"/>
                    <a:pt x="305649" y="856080"/>
                  </a:cubicBezTo>
                  <a:cubicBezTo>
                    <a:pt x="304429" y="856080"/>
                    <a:pt x="304429" y="856080"/>
                    <a:pt x="304429" y="856080"/>
                  </a:cubicBezTo>
                  <a:cubicBezTo>
                    <a:pt x="305649" y="856695"/>
                    <a:pt x="305039" y="857309"/>
                    <a:pt x="305039" y="857309"/>
                  </a:cubicBezTo>
                  <a:cubicBezTo>
                    <a:pt x="305649" y="857309"/>
                    <a:pt x="305649" y="857309"/>
                    <a:pt x="305649" y="857309"/>
                  </a:cubicBezTo>
                  <a:cubicBezTo>
                    <a:pt x="305649" y="858538"/>
                    <a:pt x="305649" y="858538"/>
                    <a:pt x="305649" y="858538"/>
                  </a:cubicBezTo>
                  <a:cubicBezTo>
                    <a:pt x="305039" y="858538"/>
                    <a:pt x="305039" y="858538"/>
                    <a:pt x="305039" y="858538"/>
                  </a:cubicBezTo>
                  <a:cubicBezTo>
                    <a:pt x="305039" y="859153"/>
                    <a:pt x="305039" y="859153"/>
                    <a:pt x="305039" y="859153"/>
                  </a:cubicBezTo>
                  <a:cubicBezTo>
                    <a:pt x="304429" y="859153"/>
                    <a:pt x="304429" y="859153"/>
                    <a:pt x="304429" y="859153"/>
                  </a:cubicBezTo>
                  <a:cubicBezTo>
                    <a:pt x="304429" y="858538"/>
                    <a:pt x="304429" y="858538"/>
                    <a:pt x="304429" y="858538"/>
                  </a:cubicBezTo>
                  <a:cubicBezTo>
                    <a:pt x="303819" y="858538"/>
                    <a:pt x="303819" y="858538"/>
                    <a:pt x="303819" y="858538"/>
                  </a:cubicBezTo>
                  <a:cubicBezTo>
                    <a:pt x="303819" y="859767"/>
                    <a:pt x="303819" y="859767"/>
                    <a:pt x="303819" y="859767"/>
                  </a:cubicBezTo>
                  <a:cubicBezTo>
                    <a:pt x="301989" y="859767"/>
                    <a:pt x="302599" y="859767"/>
                    <a:pt x="301989" y="859767"/>
                  </a:cubicBezTo>
                  <a:cubicBezTo>
                    <a:pt x="301989" y="861610"/>
                    <a:pt x="301989" y="860996"/>
                    <a:pt x="301989" y="860996"/>
                  </a:cubicBezTo>
                  <a:cubicBezTo>
                    <a:pt x="303209" y="860996"/>
                    <a:pt x="303209" y="860996"/>
                    <a:pt x="303209" y="860996"/>
                  </a:cubicBezTo>
                  <a:cubicBezTo>
                    <a:pt x="303209" y="862225"/>
                    <a:pt x="303209" y="862225"/>
                    <a:pt x="303209" y="862225"/>
                  </a:cubicBezTo>
                  <a:cubicBezTo>
                    <a:pt x="304429" y="862225"/>
                    <a:pt x="305039" y="862225"/>
                    <a:pt x="305039" y="862225"/>
                  </a:cubicBezTo>
                  <a:cubicBezTo>
                    <a:pt x="305039" y="863454"/>
                    <a:pt x="305039" y="863454"/>
                    <a:pt x="305039" y="863454"/>
                  </a:cubicBezTo>
                  <a:cubicBezTo>
                    <a:pt x="304429" y="863454"/>
                    <a:pt x="304429" y="863454"/>
                    <a:pt x="304429" y="863454"/>
                  </a:cubicBezTo>
                  <a:cubicBezTo>
                    <a:pt x="304429" y="865297"/>
                    <a:pt x="304429" y="864683"/>
                    <a:pt x="304429" y="864683"/>
                  </a:cubicBezTo>
                  <a:cubicBezTo>
                    <a:pt x="305039" y="864683"/>
                    <a:pt x="305039" y="864683"/>
                    <a:pt x="305039" y="864683"/>
                  </a:cubicBezTo>
                  <a:cubicBezTo>
                    <a:pt x="305039" y="865297"/>
                    <a:pt x="305039" y="865297"/>
                    <a:pt x="305039" y="865297"/>
                  </a:cubicBezTo>
                  <a:cubicBezTo>
                    <a:pt x="303209" y="865297"/>
                    <a:pt x="303819" y="865297"/>
                    <a:pt x="303819" y="865297"/>
                  </a:cubicBezTo>
                  <a:cubicBezTo>
                    <a:pt x="304429" y="866526"/>
                    <a:pt x="304429" y="866526"/>
                    <a:pt x="304429" y="866526"/>
                  </a:cubicBezTo>
                  <a:cubicBezTo>
                    <a:pt x="303819" y="866526"/>
                    <a:pt x="303819" y="866526"/>
                    <a:pt x="303819" y="866526"/>
                  </a:cubicBezTo>
                  <a:cubicBezTo>
                    <a:pt x="303819" y="867140"/>
                    <a:pt x="303819" y="867140"/>
                    <a:pt x="303819" y="867140"/>
                  </a:cubicBezTo>
                  <a:cubicBezTo>
                    <a:pt x="305649" y="867140"/>
                    <a:pt x="305039" y="867140"/>
                    <a:pt x="305039" y="867140"/>
                  </a:cubicBezTo>
                  <a:cubicBezTo>
                    <a:pt x="305649" y="868984"/>
                    <a:pt x="306259" y="868984"/>
                    <a:pt x="305649" y="868984"/>
                  </a:cubicBezTo>
                  <a:cubicBezTo>
                    <a:pt x="305039" y="868984"/>
                    <a:pt x="305039" y="868984"/>
                    <a:pt x="305039" y="868984"/>
                  </a:cubicBezTo>
                  <a:cubicBezTo>
                    <a:pt x="305039" y="870827"/>
                    <a:pt x="304429" y="870827"/>
                    <a:pt x="304429" y="870827"/>
                  </a:cubicBezTo>
                  <a:cubicBezTo>
                    <a:pt x="305039" y="870827"/>
                    <a:pt x="305039" y="870827"/>
                    <a:pt x="305039" y="870827"/>
                  </a:cubicBezTo>
                  <a:cubicBezTo>
                    <a:pt x="305039" y="872670"/>
                    <a:pt x="305039" y="872056"/>
                    <a:pt x="305039" y="872056"/>
                  </a:cubicBezTo>
                  <a:cubicBezTo>
                    <a:pt x="306869" y="872056"/>
                    <a:pt x="306259" y="872056"/>
                    <a:pt x="306869" y="872056"/>
                  </a:cubicBezTo>
                  <a:cubicBezTo>
                    <a:pt x="306869" y="873899"/>
                    <a:pt x="306869" y="873285"/>
                    <a:pt x="306869" y="873899"/>
                  </a:cubicBezTo>
                  <a:cubicBezTo>
                    <a:pt x="305649" y="873899"/>
                    <a:pt x="305649" y="873899"/>
                    <a:pt x="305649" y="873899"/>
                  </a:cubicBezTo>
                  <a:cubicBezTo>
                    <a:pt x="305649" y="875128"/>
                    <a:pt x="305649" y="875743"/>
                    <a:pt x="305649" y="875743"/>
                  </a:cubicBezTo>
                  <a:cubicBezTo>
                    <a:pt x="305039" y="875743"/>
                    <a:pt x="305039" y="875743"/>
                    <a:pt x="305039" y="875743"/>
                  </a:cubicBezTo>
                  <a:cubicBezTo>
                    <a:pt x="305039" y="876357"/>
                    <a:pt x="305039" y="876357"/>
                    <a:pt x="305039" y="876357"/>
                  </a:cubicBezTo>
                  <a:cubicBezTo>
                    <a:pt x="305649" y="876357"/>
                    <a:pt x="305649" y="876357"/>
                    <a:pt x="305649" y="876357"/>
                  </a:cubicBezTo>
                  <a:cubicBezTo>
                    <a:pt x="305649" y="876972"/>
                    <a:pt x="305649" y="876972"/>
                    <a:pt x="305649" y="876972"/>
                  </a:cubicBezTo>
                  <a:cubicBezTo>
                    <a:pt x="305039" y="876972"/>
                    <a:pt x="305039" y="876972"/>
                    <a:pt x="305039" y="876972"/>
                  </a:cubicBezTo>
                  <a:cubicBezTo>
                    <a:pt x="305039" y="878200"/>
                    <a:pt x="305039" y="878200"/>
                    <a:pt x="305039" y="878200"/>
                  </a:cubicBezTo>
                  <a:cubicBezTo>
                    <a:pt x="305649" y="878200"/>
                    <a:pt x="305649" y="878200"/>
                    <a:pt x="305649" y="878200"/>
                  </a:cubicBezTo>
                  <a:cubicBezTo>
                    <a:pt x="305649" y="878815"/>
                    <a:pt x="305649" y="878815"/>
                    <a:pt x="305649" y="878815"/>
                  </a:cubicBezTo>
                  <a:cubicBezTo>
                    <a:pt x="306869" y="878815"/>
                    <a:pt x="306869" y="878815"/>
                    <a:pt x="306869" y="878815"/>
                  </a:cubicBezTo>
                  <a:cubicBezTo>
                    <a:pt x="306869" y="880658"/>
                    <a:pt x="306869" y="880044"/>
                    <a:pt x="306869" y="880044"/>
                  </a:cubicBezTo>
                  <a:cubicBezTo>
                    <a:pt x="305649" y="880044"/>
                    <a:pt x="305649" y="880044"/>
                    <a:pt x="305649" y="880044"/>
                  </a:cubicBezTo>
                  <a:cubicBezTo>
                    <a:pt x="305649" y="880658"/>
                    <a:pt x="305649" y="880658"/>
                    <a:pt x="305649" y="880658"/>
                  </a:cubicBezTo>
                  <a:cubicBezTo>
                    <a:pt x="305039" y="880658"/>
                    <a:pt x="305039" y="880658"/>
                    <a:pt x="305039" y="880658"/>
                  </a:cubicBezTo>
                  <a:cubicBezTo>
                    <a:pt x="305039" y="881887"/>
                    <a:pt x="305039" y="881887"/>
                    <a:pt x="305039" y="881887"/>
                  </a:cubicBezTo>
                  <a:cubicBezTo>
                    <a:pt x="306869" y="881887"/>
                    <a:pt x="306259" y="881887"/>
                    <a:pt x="306869" y="881887"/>
                  </a:cubicBezTo>
                  <a:cubicBezTo>
                    <a:pt x="306869" y="880658"/>
                    <a:pt x="306869" y="880658"/>
                    <a:pt x="306869" y="880658"/>
                  </a:cubicBezTo>
                  <a:cubicBezTo>
                    <a:pt x="308089" y="880658"/>
                    <a:pt x="308699" y="880658"/>
                    <a:pt x="308699" y="880658"/>
                  </a:cubicBezTo>
                  <a:cubicBezTo>
                    <a:pt x="308699" y="880044"/>
                    <a:pt x="308699" y="880044"/>
                    <a:pt x="308699" y="880044"/>
                  </a:cubicBezTo>
                  <a:cubicBezTo>
                    <a:pt x="309310" y="880044"/>
                    <a:pt x="309310" y="880044"/>
                    <a:pt x="309310" y="880044"/>
                  </a:cubicBezTo>
                  <a:cubicBezTo>
                    <a:pt x="309310" y="880658"/>
                    <a:pt x="309310" y="880658"/>
                    <a:pt x="309310" y="880658"/>
                  </a:cubicBezTo>
                  <a:cubicBezTo>
                    <a:pt x="310530" y="880658"/>
                    <a:pt x="310530" y="880658"/>
                    <a:pt x="310530" y="880658"/>
                  </a:cubicBezTo>
                  <a:cubicBezTo>
                    <a:pt x="310530" y="881887"/>
                    <a:pt x="310530" y="881887"/>
                    <a:pt x="310530" y="881887"/>
                  </a:cubicBezTo>
                  <a:cubicBezTo>
                    <a:pt x="309310" y="881887"/>
                    <a:pt x="309310" y="881887"/>
                    <a:pt x="309310" y="881887"/>
                  </a:cubicBezTo>
                  <a:cubicBezTo>
                    <a:pt x="309310" y="882502"/>
                    <a:pt x="309310" y="882502"/>
                    <a:pt x="309310" y="882502"/>
                  </a:cubicBezTo>
                  <a:cubicBezTo>
                    <a:pt x="308089" y="882502"/>
                    <a:pt x="308089" y="882502"/>
                    <a:pt x="308089" y="882502"/>
                  </a:cubicBezTo>
                  <a:cubicBezTo>
                    <a:pt x="308089" y="883730"/>
                    <a:pt x="308089" y="883730"/>
                    <a:pt x="308089" y="883730"/>
                  </a:cubicBezTo>
                  <a:cubicBezTo>
                    <a:pt x="307479" y="883730"/>
                    <a:pt x="307479" y="883730"/>
                    <a:pt x="307479" y="883730"/>
                  </a:cubicBezTo>
                  <a:cubicBezTo>
                    <a:pt x="307479" y="883116"/>
                    <a:pt x="307479" y="883116"/>
                    <a:pt x="307479" y="883116"/>
                  </a:cubicBezTo>
                  <a:cubicBezTo>
                    <a:pt x="306869" y="883116"/>
                    <a:pt x="306869" y="883116"/>
                    <a:pt x="306869" y="883116"/>
                  </a:cubicBezTo>
                  <a:cubicBezTo>
                    <a:pt x="306869" y="884959"/>
                    <a:pt x="306869" y="884345"/>
                    <a:pt x="306869" y="884345"/>
                  </a:cubicBezTo>
                  <a:cubicBezTo>
                    <a:pt x="305649" y="884345"/>
                    <a:pt x="305649" y="884345"/>
                    <a:pt x="305649" y="884345"/>
                  </a:cubicBezTo>
                  <a:cubicBezTo>
                    <a:pt x="305649" y="886188"/>
                    <a:pt x="305649" y="886803"/>
                    <a:pt x="305649" y="886803"/>
                  </a:cubicBezTo>
                  <a:cubicBezTo>
                    <a:pt x="305039" y="886803"/>
                    <a:pt x="305039" y="886803"/>
                    <a:pt x="305039" y="886803"/>
                  </a:cubicBezTo>
                  <a:cubicBezTo>
                    <a:pt x="305039" y="888646"/>
                    <a:pt x="305039" y="888032"/>
                    <a:pt x="305039" y="888032"/>
                  </a:cubicBezTo>
                  <a:cubicBezTo>
                    <a:pt x="305649" y="888032"/>
                    <a:pt x="305649" y="888032"/>
                    <a:pt x="305649" y="888032"/>
                  </a:cubicBezTo>
                  <a:cubicBezTo>
                    <a:pt x="305649" y="888646"/>
                    <a:pt x="305649" y="888646"/>
                    <a:pt x="305649" y="888646"/>
                  </a:cubicBezTo>
                  <a:cubicBezTo>
                    <a:pt x="306869" y="888646"/>
                    <a:pt x="306869" y="888646"/>
                    <a:pt x="306869" y="888646"/>
                  </a:cubicBezTo>
                  <a:cubicBezTo>
                    <a:pt x="306869" y="889875"/>
                    <a:pt x="306869" y="889875"/>
                    <a:pt x="306869" y="889875"/>
                  </a:cubicBezTo>
                  <a:cubicBezTo>
                    <a:pt x="308089" y="889875"/>
                    <a:pt x="308699" y="889875"/>
                    <a:pt x="308699" y="889875"/>
                  </a:cubicBezTo>
                  <a:cubicBezTo>
                    <a:pt x="308699" y="890489"/>
                    <a:pt x="308699" y="890489"/>
                    <a:pt x="308699" y="890489"/>
                  </a:cubicBezTo>
                  <a:cubicBezTo>
                    <a:pt x="308089" y="890489"/>
                    <a:pt x="308089" y="890489"/>
                    <a:pt x="308089" y="890489"/>
                  </a:cubicBezTo>
                  <a:cubicBezTo>
                    <a:pt x="308089" y="892333"/>
                    <a:pt x="308089" y="891718"/>
                    <a:pt x="308089" y="891718"/>
                  </a:cubicBezTo>
                  <a:cubicBezTo>
                    <a:pt x="308699" y="891718"/>
                    <a:pt x="308699" y="891718"/>
                    <a:pt x="308699" y="891718"/>
                  </a:cubicBezTo>
                  <a:cubicBezTo>
                    <a:pt x="308699" y="891104"/>
                    <a:pt x="308699" y="891104"/>
                    <a:pt x="308699" y="891104"/>
                  </a:cubicBezTo>
                  <a:cubicBezTo>
                    <a:pt x="309310" y="891104"/>
                    <a:pt x="309310" y="891104"/>
                    <a:pt x="309310" y="891104"/>
                  </a:cubicBezTo>
                  <a:cubicBezTo>
                    <a:pt x="309310" y="892947"/>
                    <a:pt x="309310" y="892333"/>
                    <a:pt x="309310" y="892333"/>
                  </a:cubicBezTo>
                  <a:cubicBezTo>
                    <a:pt x="310530" y="892333"/>
                    <a:pt x="310530" y="892333"/>
                    <a:pt x="310530" y="892333"/>
                  </a:cubicBezTo>
                  <a:cubicBezTo>
                    <a:pt x="310530" y="893562"/>
                    <a:pt x="310530" y="893562"/>
                    <a:pt x="310530" y="893562"/>
                  </a:cubicBezTo>
                  <a:cubicBezTo>
                    <a:pt x="311750" y="893562"/>
                    <a:pt x="311750" y="893562"/>
                    <a:pt x="311750" y="893562"/>
                  </a:cubicBezTo>
                  <a:cubicBezTo>
                    <a:pt x="311750" y="894790"/>
                    <a:pt x="311750" y="894790"/>
                    <a:pt x="311750" y="894790"/>
                  </a:cubicBezTo>
                  <a:cubicBezTo>
                    <a:pt x="312360" y="893562"/>
                    <a:pt x="312970" y="894176"/>
                    <a:pt x="312970" y="894176"/>
                  </a:cubicBezTo>
                  <a:cubicBezTo>
                    <a:pt x="312970" y="894790"/>
                    <a:pt x="312970" y="894790"/>
                    <a:pt x="312970" y="894790"/>
                  </a:cubicBezTo>
                  <a:cubicBezTo>
                    <a:pt x="313580" y="894790"/>
                    <a:pt x="313580" y="894790"/>
                    <a:pt x="313580" y="894790"/>
                  </a:cubicBezTo>
                  <a:cubicBezTo>
                    <a:pt x="313580" y="894176"/>
                    <a:pt x="313580" y="894176"/>
                    <a:pt x="313580" y="894176"/>
                  </a:cubicBezTo>
                  <a:cubicBezTo>
                    <a:pt x="314800" y="894176"/>
                    <a:pt x="314800" y="894176"/>
                    <a:pt x="314800" y="894176"/>
                  </a:cubicBezTo>
                  <a:cubicBezTo>
                    <a:pt x="314800" y="893562"/>
                    <a:pt x="314800" y="893562"/>
                    <a:pt x="314800" y="893562"/>
                  </a:cubicBezTo>
                  <a:cubicBezTo>
                    <a:pt x="316020" y="893562"/>
                    <a:pt x="316020" y="893562"/>
                    <a:pt x="316020" y="893562"/>
                  </a:cubicBezTo>
                  <a:cubicBezTo>
                    <a:pt x="316020" y="894790"/>
                    <a:pt x="316020" y="894790"/>
                    <a:pt x="316020" y="894790"/>
                  </a:cubicBezTo>
                  <a:cubicBezTo>
                    <a:pt x="315410" y="894790"/>
                    <a:pt x="315410" y="894790"/>
                    <a:pt x="315410" y="894790"/>
                  </a:cubicBezTo>
                  <a:cubicBezTo>
                    <a:pt x="315410" y="895405"/>
                    <a:pt x="315410" y="895405"/>
                    <a:pt x="315410" y="895405"/>
                  </a:cubicBezTo>
                  <a:cubicBezTo>
                    <a:pt x="313580" y="895405"/>
                    <a:pt x="313580" y="895405"/>
                    <a:pt x="312970" y="895405"/>
                  </a:cubicBezTo>
                  <a:cubicBezTo>
                    <a:pt x="312970" y="897248"/>
                    <a:pt x="312970" y="897248"/>
                    <a:pt x="312970" y="897863"/>
                  </a:cubicBezTo>
                  <a:cubicBezTo>
                    <a:pt x="313580" y="897863"/>
                    <a:pt x="313580" y="897863"/>
                    <a:pt x="313580" y="897863"/>
                  </a:cubicBezTo>
                  <a:cubicBezTo>
                    <a:pt x="313580" y="898477"/>
                    <a:pt x="313580" y="898477"/>
                    <a:pt x="313580" y="898477"/>
                  </a:cubicBezTo>
                  <a:cubicBezTo>
                    <a:pt x="314800" y="898477"/>
                    <a:pt x="314800" y="898477"/>
                    <a:pt x="314800" y="898477"/>
                  </a:cubicBezTo>
                  <a:cubicBezTo>
                    <a:pt x="314800" y="899092"/>
                    <a:pt x="314800" y="899092"/>
                    <a:pt x="314800" y="899092"/>
                  </a:cubicBezTo>
                  <a:cubicBezTo>
                    <a:pt x="312970" y="899092"/>
                    <a:pt x="313580" y="899092"/>
                    <a:pt x="312970" y="899092"/>
                  </a:cubicBezTo>
                  <a:cubicBezTo>
                    <a:pt x="312970" y="899706"/>
                    <a:pt x="312970" y="899706"/>
                    <a:pt x="312970" y="899706"/>
                  </a:cubicBezTo>
                  <a:cubicBezTo>
                    <a:pt x="312360" y="899706"/>
                    <a:pt x="312360" y="899706"/>
                    <a:pt x="312360" y="899706"/>
                  </a:cubicBezTo>
                  <a:cubicBezTo>
                    <a:pt x="312360" y="900320"/>
                    <a:pt x="312360" y="900320"/>
                    <a:pt x="312360" y="900320"/>
                  </a:cubicBezTo>
                  <a:cubicBezTo>
                    <a:pt x="311750" y="900320"/>
                    <a:pt x="311750" y="900320"/>
                    <a:pt x="311750" y="900320"/>
                  </a:cubicBezTo>
                  <a:cubicBezTo>
                    <a:pt x="311750" y="902164"/>
                    <a:pt x="311750" y="901549"/>
                    <a:pt x="311750" y="902164"/>
                  </a:cubicBezTo>
                  <a:cubicBezTo>
                    <a:pt x="312360" y="902164"/>
                    <a:pt x="312360" y="902164"/>
                    <a:pt x="312360" y="902164"/>
                  </a:cubicBezTo>
                  <a:cubicBezTo>
                    <a:pt x="312360" y="901549"/>
                    <a:pt x="312360" y="901549"/>
                    <a:pt x="312360" y="901549"/>
                  </a:cubicBezTo>
                  <a:cubicBezTo>
                    <a:pt x="312970" y="901549"/>
                    <a:pt x="312970" y="901549"/>
                    <a:pt x="312970" y="901549"/>
                  </a:cubicBezTo>
                  <a:cubicBezTo>
                    <a:pt x="312970" y="902164"/>
                    <a:pt x="312970" y="902164"/>
                    <a:pt x="312970" y="902164"/>
                  </a:cubicBezTo>
                  <a:cubicBezTo>
                    <a:pt x="314800" y="902164"/>
                    <a:pt x="314190" y="902164"/>
                    <a:pt x="314800" y="902164"/>
                  </a:cubicBezTo>
                  <a:cubicBezTo>
                    <a:pt x="314800" y="902778"/>
                    <a:pt x="314800" y="902778"/>
                    <a:pt x="314800" y="902778"/>
                  </a:cubicBezTo>
                  <a:cubicBezTo>
                    <a:pt x="315410" y="902778"/>
                    <a:pt x="315410" y="902778"/>
                    <a:pt x="315410" y="902778"/>
                  </a:cubicBezTo>
                  <a:cubicBezTo>
                    <a:pt x="315410" y="902164"/>
                    <a:pt x="315410" y="902164"/>
                    <a:pt x="315410" y="902164"/>
                  </a:cubicBezTo>
                  <a:cubicBezTo>
                    <a:pt x="316020" y="902164"/>
                    <a:pt x="316020" y="902164"/>
                    <a:pt x="316020" y="902164"/>
                  </a:cubicBezTo>
                  <a:cubicBezTo>
                    <a:pt x="316020" y="901549"/>
                    <a:pt x="316020" y="901549"/>
                    <a:pt x="316020" y="901549"/>
                  </a:cubicBezTo>
                  <a:cubicBezTo>
                    <a:pt x="316630" y="901549"/>
                    <a:pt x="316630" y="901549"/>
                    <a:pt x="316630" y="901549"/>
                  </a:cubicBezTo>
                  <a:cubicBezTo>
                    <a:pt x="316630" y="902778"/>
                    <a:pt x="316630" y="902778"/>
                    <a:pt x="316630" y="902778"/>
                  </a:cubicBezTo>
                  <a:cubicBezTo>
                    <a:pt x="318461" y="902778"/>
                    <a:pt x="317851" y="902778"/>
                    <a:pt x="318461" y="902778"/>
                  </a:cubicBezTo>
                  <a:cubicBezTo>
                    <a:pt x="318461" y="903393"/>
                    <a:pt x="318461" y="903393"/>
                    <a:pt x="318461" y="903393"/>
                  </a:cubicBezTo>
                  <a:cubicBezTo>
                    <a:pt x="316630" y="903393"/>
                    <a:pt x="317241" y="903393"/>
                    <a:pt x="316630" y="903393"/>
                  </a:cubicBezTo>
                  <a:cubicBezTo>
                    <a:pt x="316630" y="904007"/>
                    <a:pt x="316630" y="904007"/>
                    <a:pt x="316630" y="904007"/>
                  </a:cubicBezTo>
                  <a:cubicBezTo>
                    <a:pt x="316020" y="904007"/>
                    <a:pt x="316020" y="904007"/>
                    <a:pt x="316020" y="904007"/>
                  </a:cubicBezTo>
                  <a:cubicBezTo>
                    <a:pt x="316020" y="903393"/>
                    <a:pt x="316020" y="903393"/>
                    <a:pt x="316020" y="903393"/>
                  </a:cubicBezTo>
                  <a:cubicBezTo>
                    <a:pt x="315410" y="903393"/>
                    <a:pt x="315410" y="903393"/>
                    <a:pt x="315410" y="903393"/>
                  </a:cubicBezTo>
                  <a:cubicBezTo>
                    <a:pt x="315410" y="904007"/>
                    <a:pt x="315410" y="904007"/>
                    <a:pt x="315410" y="904007"/>
                  </a:cubicBezTo>
                  <a:cubicBezTo>
                    <a:pt x="314800" y="904007"/>
                    <a:pt x="314800" y="904007"/>
                    <a:pt x="314800" y="904007"/>
                  </a:cubicBezTo>
                  <a:cubicBezTo>
                    <a:pt x="314800" y="904622"/>
                    <a:pt x="314800" y="904622"/>
                    <a:pt x="314800" y="904622"/>
                  </a:cubicBezTo>
                  <a:cubicBezTo>
                    <a:pt x="313580" y="904622"/>
                    <a:pt x="313580" y="904622"/>
                    <a:pt x="313580" y="904622"/>
                  </a:cubicBezTo>
                  <a:cubicBezTo>
                    <a:pt x="313580" y="905850"/>
                    <a:pt x="313580" y="905850"/>
                    <a:pt x="313580" y="905850"/>
                  </a:cubicBezTo>
                  <a:cubicBezTo>
                    <a:pt x="314800" y="904622"/>
                    <a:pt x="314800" y="904622"/>
                    <a:pt x="314800" y="904622"/>
                  </a:cubicBezTo>
                  <a:cubicBezTo>
                    <a:pt x="314800" y="905850"/>
                    <a:pt x="314800" y="905850"/>
                    <a:pt x="314800" y="905850"/>
                  </a:cubicBezTo>
                  <a:cubicBezTo>
                    <a:pt x="316020" y="905850"/>
                    <a:pt x="316630" y="905850"/>
                    <a:pt x="316630" y="905850"/>
                  </a:cubicBezTo>
                  <a:cubicBezTo>
                    <a:pt x="316630" y="906465"/>
                    <a:pt x="316630" y="906465"/>
                    <a:pt x="316630" y="906465"/>
                  </a:cubicBezTo>
                  <a:cubicBezTo>
                    <a:pt x="317241" y="906465"/>
                    <a:pt x="317241" y="906465"/>
                    <a:pt x="317241" y="906465"/>
                  </a:cubicBezTo>
                  <a:cubicBezTo>
                    <a:pt x="317241" y="905850"/>
                    <a:pt x="317241" y="905850"/>
                    <a:pt x="317241" y="905850"/>
                  </a:cubicBezTo>
                  <a:cubicBezTo>
                    <a:pt x="318461" y="905850"/>
                    <a:pt x="318461" y="905850"/>
                    <a:pt x="318461" y="905850"/>
                  </a:cubicBezTo>
                  <a:cubicBezTo>
                    <a:pt x="318461" y="907079"/>
                    <a:pt x="318461" y="907694"/>
                    <a:pt x="318461" y="907694"/>
                  </a:cubicBezTo>
                  <a:cubicBezTo>
                    <a:pt x="317241" y="907694"/>
                    <a:pt x="317241" y="907694"/>
                    <a:pt x="317241" y="907694"/>
                  </a:cubicBezTo>
                  <a:cubicBezTo>
                    <a:pt x="317241" y="908308"/>
                    <a:pt x="317241" y="908308"/>
                    <a:pt x="317241" y="908308"/>
                  </a:cubicBezTo>
                  <a:cubicBezTo>
                    <a:pt x="316630" y="908308"/>
                    <a:pt x="316630" y="908308"/>
                    <a:pt x="316630" y="908308"/>
                  </a:cubicBezTo>
                  <a:cubicBezTo>
                    <a:pt x="316630" y="910152"/>
                    <a:pt x="316630" y="910152"/>
                    <a:pt x="316630" y="910152"/>
                  </a:cubicBezTo>
                  <a:cubicBezTo>
                    <a:pt x="314800" y="910152"/>
                    <a:pt x="315410" y="910152"/>
                    <a:pt x="315410" y="910152"/>
                  </a:cubicBezTo>
                  <a:cubicBezTo>
                    <a:pt x="315410" y="910766"/>
                    <a:pt x="315410" y="910766"/>
                    <a:pt x="315410" y="910766"/>
                  </a:cubicBezTo>
                  <a:cubicBezTo>
                    <a:pt x="314800" y="910766"/>
                    <a:pt x="314800" y="910766"/>
                    <a:pt x="314800" y="910766"/>
                  </a:cubicBezTo>
                  <a:cubicBezTo>
                    <a:pt x="314800" y="911381"/>
                    <a:pt x="314800" y="911381"/>
                    <a:pt x="314800" y="911381"/>
                  </a:cubicBezTo>
                  <a:cubicBezTo>
                    <a:pt x="313580" y="911381"/>
                    <a:pt x="313580" y="911381"/>
                    <a:pt x="313580" y="911381"/>
                  </a:cubicBezTo>
                  <a:cubicBezTo>
                    <a:pt x="313580" y="911995"/>
                    <a:pt x="313580" y="911995"/>
                    <a:pt x="313580" y="911995"/>
                  </a:cubicBezTo>
                  <a:cubicBezTo>
                    <a:pt x="312970" y="911995"/>
                    <a:pt x="312970" y="911995"/>
                    <a:pt x="312970" y="911995"/>
                  </a:cubicBezTo>
                  <a:cubicBezTo>
                    <a:pt x="312970" y="913224"/>
                    <a:pt x="312970" y="913224"/>
                    <a:pt x="312970" y="913224"/>
                  </a:cubicBezTo>
                  <a:cubicBezTo>
                    <a:pt x="312360" y="913224"/>
                    <a:pt x="312360" y="913224"/>
                    <a:pt x="312360" y="913224"/>
                  </a:cubicBezTo>
                  <a:cubicBezTo>
                    <a:pt x="312360" y="914453"/>
                    <a:pt x="312360" y="914453"/>
                    <a:pt x="312360" y="914453"/>
                  </a:cubicBezTo>
                  <a:cubicBezTo>
                    <a:pt x="311750" y="914453"/>
                    <a:pt x="311750" y="914453"/>
                    <a:pt x="311750" y="914453"/>
                  </a:cubicBezTo>
                  <a:cubicBezTo>
                    <a:pt x="311750" y="915067"/>
                    <a:pt x="311750" y="915067"/>
                    <a:pt x="311750" y="915067"/>
                  </a:cubicBezTo>
                  <a:cubicBezTo>
                    <a:pt x="309920" y="915067"/>
                    <a:pt x="309920" y="915067"/>
                    <a:pt x="309310" y="915067"/>
                  </a:cubicBezTo>
                  <a:cubicBezTo>
                    <a:pt x="309310" y="915682"/>
                    <a:pt x="309310" y="915682"/>
                    <a:pt x="309310" y="915682"/>
                  </a:cubicBezTo>
                  <a:cubicBezTo>
                    <a:pt x="311140" y="915682"/>
                    <a:pt x="311750" y="915682"/>
                    <a:pt x="311750" y="915682"/>
                  </a:cubicBezTo>
                  <a:cubicBezTo>
                    <a:pt x="311750" y="915067"/>
                    <a:pt x="311750" y="915067"/>
                    <a:pt x="311750" y="915067"/>
                  </a:cubicBezTo>
                  <a:cubicBezTo>
                    <a:pt x="312360" y="915067"/>
                    <a:pt x="312360" y="915067"/>
                    <a:pt x="312360" y="915067"/>
                  </a:cubicBezTo>
                  <a:cubicBezTo>
                    <a:pt x="312360" y="914453"/>
                    <a:pt x="312360" y="914453"/>
                    <a:pt x="312360" y="914453"/>
                  </a:cubicBezTo>
                  <a:cubicBezTo>
                    <a:pt x="314190" y="914453"/>
                    <a:pt x="313580" y="914453"/>
                    <a:pt x="313580" y="914453"/>
                  </a:cubicBezTo>
                  <a:cubicBezTo>
                    <a:pt x="313580" y="915067"/>
                    <a:pt x="313580" y="915067"/>
                    <a:pt x="313580" y="915067"/>
                  </a:cubicBezTo>
                  <a:cubicBezTo>
                    <a:pt x="314800" y="915067"/>
                    <a:pt x="314800" y="915067"/>
                    <a:pt x="314800" y="915067"/>
                  </a:cubicBezTo>
                  <a:cubicBezTo>
                    <a:pt x="314800" y="914453"/>
                    <a:pt x="314800" y="914453"/>
                    <a:pt x="314800" y="914453"/>
                  </a:cubicBezTo>
                  <a:cubicBezTo>
                    <a:pt x="316020" y="914453"/>
                    <a:pt x="316020" y="914453"/>
                    <a:pt x="316020" y="914453"/>
                  </a:cubicBezTo>
                  <a:cubicBezTo>
                    <a:pt x="316020" y="915067"/>
                    <a:pt x="316020" y="915067"/>
                    <a:pt x="316020" y="915067"/>
                  </a:cubicBezTo>
                  <a:cubicBezTo>
                    <a:pt x="316630" y="915067"/>
                    <a:pt x="316630" y="915067"/>
                    <a:pt x="316630" y="915067"/>
                  </a:cubicBezTo>
                  <a:cubicBezTo>
                    <a:pt x="316630" y="913224"/>
                    <a:pt x="316630" y="913838"/>
                    <a:pt x="316630" y="913838"/>
                  </a:cubicBezTo>
                  <a:cubicBezTo>
                    <a:pt x="317241" y="913838"/>
                    <a:pt x="317241" y="913838"/>
                    <a:pt x="317241" y="913838"/>
                  </a:cubicBezTo>
                  <a:cubicBezTo>
                    <a:pt x="317241" y="914453"/>
                    <a:pt x="317241" y="914453"/>
                    <a:pt x="317241" y="914453"/>
                  </a:cubicBezTo>
                  <a:cubicBezTo>
                    <a:pt x="318461" y="914453"/>
                    <a:pt x="318461" y="914453"/>
                    <a:pt x="318461" y="914453"/>
                  </a:cubicBezTo>
                  <a:cubicBezTo>
                    <a:pt x="318461" y="916296"/>
                    <a:pt x="316630" y="915682"/>
                    <a:pt x="316630" y="915682"/>
                  </a:cubicBezTo>
                  <a:cubicBezTo>
                    <a:pt x="316630" y="917525"/>
                    <a:pt x="316630" y="916911"/>
                    <a:pt x="316630" y="917525"/>
                  </a:cubicBezTo>
                  <a:cubicBezTo>
                    <a:pt x="318461" y="916911"/>
                    <a:pt x="319681" y="918139"/>
                    <a:pt x="319681" y="918139"/>
                  </a:cubicBezTo>
                  <a:cubicBezTo>
                    <a:pt x="319681" y="917525"/>
                    <a:pt x="319681" y="917525"/>
                    <a:pt x="319681" y="917525"/>
                  </a:cubicBezTo>
                  <a:cubicBezTo>
                    <a:pt x="320291" y="917525"/>
                    <a:pt x="320291" y="917525"/>
                    <a:pt x="320291" y="917525"/>
                  </a:cubicBezTo>
                  <a:cubicBezTo>
                    <a:pt x="320291" y="918139"/>
                    <a:pt x="320291" y="918139"/>
                    <a:pt x="320291" y="918139"/>
                  </a:cubicBezTo>
                  <a:cubicBezTo>
                    <a:pt x="320901" y="917525"/>
                    <a:pt x="320901" y="917525"/>
                    <a:pt x="320901" y="917525"/>
                  </a:cubicBezTo>
                  <a:cubicBezTo>
                    <a:pt x="320901" y="918139"/>
                    <a:pt x="320901" y="918139"/>
                    <a:pt x="320901" y="918139"/>
                  </a:cubicBezTo>
                  <a:cubicBezTo>
                    <a:pt x="322121" y="918139"/>
                    <a:pt x="322121" y="918139"/>
                    <a:pt x="322121" y="918139"/>
                  </a:cubicBezTo>
                  <a:cubicBezTo>
                    <a:pt x="322121" y="917525"/>
                    <a:pt x="322121" y="917525"/>
                    <a:pt x="322121" y="917525"/>
                  </a:cubicBezTo>
                  <a:cubicBezTo>
                    <a:pt x="322731" y="917525"/>
                    <a:pt x="322731" y="917525"/>
                    <a:pt x="322731" y="917525"/>
                  </a:cubicBezTo>
                  <a:cubicBezTo>
                    <a:pt x="322731" y="918139"/>
                    <a:pt x="322731" y="918139"/>
                    <a:pt x="322731" y="918139"/>
                  </a:cubicBezTo>
                  <a:cubicBezTo>
                    <a:pt x="323951" y="918139"/>
                    <a:pt x="324561" y="918139"/>
                    <a:pt x="324561" y="918139"/>
                  </a:cubicBezTo>
                  <a:cubicBezTo>
                    <a:pt x="324561" y="918754"/>
                    <a:pt x="324561" y="918754"/>
                    <a:pt x="324561" y="918754"/>
                  </a:cubicBezTo>
                  <a:cubicBezTo>
                    <a:pt x="326392" y="918754"/>
                    <a:pt x="325782" y="918754"/>
                    <a:pt x="326392" y="918754"/>
                  </a:cubicBezTo>
                  <a:cubicBezTo>
                    <a:pt x="326392" y="918139"/>
                    <a:pt x="326392" y="918139"/>
                    <a:pt x="326392" y="918139"/>
                  </a:cubicBezTo>
                  <a:cubicBezTo>
                    <a:pt x="327002" y="918139"/>
                    <a:pt x="327002" y="918139"/>
                    <a:pt x="327002" y="918139"/>
                  </a:cubicBezTo>
                  <a:cubicBezTo>
                    <a:pt x="327002" y="917525"/>
                    <a:pt x="327002" y="917525"/>
                    <a:pt x="327002" y="917525"/>
                  </a:cubicBezTo>
                  <a:cubicBezTo>
                    <a:pt x="328222" y="917525"/>
                    <a:pt x="328832" y="917525"/>
                    <a:pt x="328832" y="917525"/>
                  </a:cubicBezTo>
                  <a:cubicBezTo>
                    <a:pt x="328832" y="916296"/>
                    <a:pt x="328832" y="916296"/>
                    <a:pt x="328832" y="916296"/>
                  </a:cubicBezTo>
                  <a:cubicBezTo>
                    <a:pt x="330052" y="916296"/>
                    <a:pt x="330052" y="916296"/>
                    <a:pt x="330052" y="916296"/>
                  </a:cubicBezTo>
                  <a:cubicBezTo>
                    <a:pt x="330052" y="915682"/>
                    <a:pt x="330052" y="915682"/>
                    <a:pt x="330052" y="915682"/>
                  </a:cubicBezTo>
                  <a:cubicBezTo>
                    <a:pt x="330662" y="916911"/>
                    <a:pt x="330662" y="916911"/>
                    <a:pt x="330662" y="917525"/>
                  </a:cubicBezTo>
                  <a:cubicBezTo>
                    <a:pt x="332493" y="917525"/>
                    <a:pt x="334323" y="917525"/>
                    <a:pt x="334933" y="917525"/>
                  </a:cubicBezTo>
                  <a:cubicBezTo>
                    <a:pt x="334933" y="918139"/>
                    <a:pt x="334933" y="918139"/>
                    <a:pt x="334933" y="918139"/>
                  </a:cubicBezTo>
                  <a:cubicBezTo>
                    <a:pt x="335543" y="918139"/>
                    <a:pt x="335543" y="918139"/>
                    <a:pt x="335543" y="918139"/>
                  </a:cubicBezTo>
                  <a:cubicBezTo>
                    <a:pt x="335543" y="919368"/>
                    <a:pt x="336763" y="919368"/>
                    <a:pt x="336153" y="919368"/>
                  </a:cubicBezTo>
                  <a:cubicBezTo>
                    <a:pt x="334933" y="919368"/>
                    <a:pt x="334323" y="919368"/>
                    <a:pt x="334323" y="919368"/>
                  </a:cubicBezTo>
                  <a:cubicBezTo>
                    <a:pt x="334323" y="921212"/>
                    <a:pt x="334323" y="921826"/>
                    <a:pt x="334323" y="922441"/>
                  </a:cubicBezTo>
                  <a:cubicBezTo>
                    <a:pt x="332493" y="922441"/>
                    <a:pt x="333103" y="922441"/>
                    <a:pt x="332493" y="922441"/>
                  </a:cubicBezTo>
                  <a:cubicBezTo>
                    <a:pt x="332493" y="923055"/>
                    <a:pt x="332493" y="923055"/>
                    <a:pt x="332493" y="923055"/>
                  </a:cubicBezTo>
                  <a:cubicBezTo>
                    <a:pt x="331882" y="923055"/>
                    <a:pt x="331882" y="923055"/>
                    <a:pt x="331882" y="923055"/>
                  </a:cubicBezTo>
                  <a:cubicBezTo>
                    <a:pt x="331882" y="923669"/>
                    <a:pt x="331882" y="923669"/>
                    <a:pt x="331882" y="923669"/>
                  </a:cubicBezTo>
                  <a:cubicBezTo>
                    <a:pt x="332493" y="923669"/>
                    <a:pt x="332493" y="923669"/>
                    <a:pt x="332493" y="923669"/>
                  </a:cubicBezTo>
                  <a:cubicBezTo>
                    <a:pt x="332493" y="924898"/>
                    <a:pt x="332493" y="924898"/>
                    <a:pt x="332493" y="924898"/>
                  </a:cubicBezTo>
                  <a:cubicBezTo>
                    <a:pt x="333103" y="924898"/>
                    <a:pt x="333103" y="924898"/>
                    <a:pt x="333103" y="924898"/>
                  </a:cubicBezTo>
                  <a:cubicBezTo>
                    <a:pt x="333103" y="925513"/>
                    <a:pt x="333103" y="925513"/>
                    <a:pt x="333103" y="925513"/>
                  </a:cubicBezTo>
                  <a:cubicBezTo>
                    <a:pt x="334323" y="925513"/>
                    <a:pt x="334323" y="925513"/>
                    <a:pt x="334323" y="925513"/>
                  </a:cubicBezTo>
                  <a:cubicBezTo>
                    <a:pt x="334323" y="926127"/>
                    <a:pt x="334323" y="926127"/>
                    <a:pt x="334323" y="926127"/>
                  </a:cubicBezTo>
                  <a:cubicBezTo>
                    <a:pt x="335543" y="926127"/>
                    <a:pt x="335543" y="927356"/>
                    <a:pt x="335543" y="926742"/>
                  </a:cubicBezTo>
                  <a:cubicBezTo>
                    <a:pt x="334933" y="926742"/>
                    <a:pt x="334933" y="926742"/>
                    <a:pt x="334933" y="926742"/>
                  </a:cubicBezTo>
                  <a:cubicBezTo>
                    <a:pt x="334933" y="927356"/>
                    <a:pt x="334933" y="927356"/>
                    <a:pt x="334933" y="927356"/>
                  </a:cubicBezTo>
                  <a:cubicBezTo>
                    <a:pt x="334323" y="927356"/>
                    <a:pt x="334323" y="927356"/>
                    <a:pt x="334323" y="927356"/>
                  </a:cubicBezTo>
                  <a:cubicBezTo>
                    <a:pt x="334323" y="927971"/>
                    <a:pt x="334323" y="927971"/>
                    <a:pt x="334323" y="927971"/>
                  </a:cubicBezTo>
                  <a:cubicBezTo>
                    <a:pt x="335543" y="927971"/>
                    <a:pt x="335543" y="927971"/>
                    <a:pt x="335543" y="927971"/>
                  </a:cubicBezTo>
                  <a:cubicBezTo>
                    <a:pt x="335543" y="929814"/>
                    <a:pt x="335543" y="929814"/>
                    <a:pt x="335543" y="929814"/>
                  </a:cubicBezTo>
                  <a:cubicBezTo>
                    <a:pt x="336153" y="929814"/>
                    <a:pt x="336153" y="929814"/>
                    <a:pt x="336153" y="929814"/>
                  </a:cubicBezTo>
                  <a:cubicBezTo>
                    <a:pt x="336153" y="930428"/>
                    <a:pt x="336153" y="930428"/>
                    <a:pt x="336153" y="930428"/>
                  </a:cubicBezTo>
                  <a:cubicBezTo>
                    <a:pt x="336763" y="930428"/>
                    <a:pt x="336763" y="930428"/>
                    <a:pt x="336763" y="930428"/>
                  </a:cubicBezTo>
                  <a:cubicBezTo>
                    <a:pt x="336763" y="931043"/>
                    <a:pt x="336763" y="931043"/>
                    <a:pt x="336763" y="931043"/>
                  </a:cubicBezTo>
                  <a:cubicBezTo>
                    <a:pt x="338593" y="931043"/>
                    <a:pt x="338593" y="931043"/>
                    <a:pt x="338593" y="931043"/>
                  </a:cubicBezTo>
                  <a:cubicBezTo>
                    <a:pt x="338593" y="929814"/>
                    <a:pt x="338593" y="929199"/>
                    <a:pt x="338593" y="929199"/>
                  </a:cubicBezTo>
                  <a:cubicBezTo>
                    <a:pt x="336763" y="929199"/>
                    <a:pt x="337373" y="929199"/>
                    <a:pt x="336763" y="929199"/>
                  </a:cubicBezTo>
                  <a:cubicBezTo>
                    <a:pt x="337983" y="927971"/>
                    <a:pt x="337983" y="928585"/>
                    <a:pt x="338593" y="927971"/>
                  </a:cubicBezTo>
                  <a:cubicBezTo>
                    <a:pt x="338593" y="927356"/>
                    <a:pt x="338593" y="927356"/>
                    <a:pt x="338593" y="927356"/>
                  </a:cubicBezTo>
                  <a:cubicBezTo>
                    <a:pt x="339203" y="927356"/>
                    <a:pt x="339203" y="927356"/>
                    <a:pt x="339203" y="927356"/>
                  </a:cubicBezTo>
                  <a:cubicBezTo>
                    <a:pt x="339203" y="929199"/>
                    <a:pt x="339203" y="930428"/>
                    <a:pt x="339203" y="931043"/>
                  </a:cubicBezTo>
                  <a:cubicBezTo>
                    <a:pt x="339813" y="931043"/>
                    <a:pt x="339813" y="931043"/>
                    <a:pt x="339813" y="931043"/>
                  </a:cubicBezTo>
                  <a:cubicBezTo>
                    <a:pt x="339813" y="931657"/>
                    <a:pt x="339813" y="931657"/>
                    <a:pt x="339813" y="931657"/>
                  </a:cubicBezTo>
                  <a:cubicBezTo>
                    <a:pt x="340424" y="931657"/>
                    <a:pt x="340424" y="931657"/>
                    <a:pt x="340424" y="931657"/>
                  </a:cubicBezTo>
                  <a:cubicBezTo>
                    <a:pt x="340424" y="930428"/>
                    <a:pt x="340424" y="929814"/>
                    <a:pt x="340424" y="929814"/>
                  </a:cubicBezTo>
                  <a:cubicBezTo>
                    <a:pt x="339813" y="929814"/>
                    <a:pt x="339813" y="929814"/>
                    <a:pt x="339813" y="929814"/>
                  </a:cubicBezTo>
                  <a:cubicBezTo>
                    <a:pt x="339813" y="927971"/>
                    <a:pt x="339813" y="926742"/>
                    <a:pt x="339813" y="926127"/>
                  </a:cubicBezTo>
                  <a:cubicBezTo>
                    <a:pt x="340424" y="926127"/>
                    <a:pt x="340424" y="926127"/>
                    <a:pt x="340424" y="926127"/>
                  </a:cubicBezTo>
                  <a:cubicBezTo>
                    <a:pt x="340424" y="926742"/>
                    <a:pt x="340424" y="926742"/>
                    <a:pt x="340424" y="926742"/>
                  </a:cubicBezTo>
                  <a:cubicBezTo>
                    <a:pt x="341644" y="926742"/>
                    <a:pt x="341644" y="926742"/>
                    <a:pt x="341644" y="926742"/>
                  </a:cubicBezTo>
                  <a:cubicBezTo>
                    <a:pt x="341034" y="924898"/>
                    <a:pt x="342254" y="924284"/>
                    <a:pt x="342254" y="923669"/>
                  </a:cubicBezTo>
                  <a:cubicBezTo>
                    <a:pt x="343474" y="923669"/>
                    <a:pt x="344084" y="923669"/>
                    <a:pt x="344084" y="923669"/>
                  </a:cubicBezTo>
                  <a:cubicBezTo>
                    <a:pt x="344084" y="922441"/>
                    <a:pt x="344084" y="922441"/>
                    <a:pt x="344084" y="922441"/>
                  </a:cubicBezTo>
                  <a:cubicBezTo>
                    <a:pt x="345914" y="922441"/>
                    <a:pt x="345304" y="922441"/>
                    <a:pt x="345914" y="922441"/>
                  </a:cubicBezTo>
                  <a:cubicBezTo>
                    <a:pt x="345914" y="921826"/>
                    <a:pt x="345914" y="921826"/>
                    <a:pt x="345914" y="921826"/>
                  </a:cubicBezTo>
                  <a:cubicBezTo>
                    <a:pt x="347134" y="921826"/>
                    <a:pt x="347744" y="921826"/>
                    <a:pt x="347744" y="921826"/>
                  </a:cubicBezTo>
                  <a:cubicBezTo>
                    <a:pt x="347744" y="921212"/>
                    <a:pt x="347744" y="921212"/>
                    <a:pt x="347744" y="921212"/>
                  </a:cubicBezTo>
                  <a:cubicBezTo>
                    <a:pt x="349575" y="921212"/>
                    <a:pt x="348965" y="921212"/>
                    <a:pt x="349575" y="921212"/>
                  </a:cubicBezTo>
                  <a:cubicBezTo>
                    <a:pt x="349575" y="919983"/>
                    <a:pt x="349575" y="919983"/>
                    <a:pt x="349575" y="919983"/>
                  </a:cubicBezTo>
                  <a:cubicBezTo>
                    <a:pt x="350185" y="919983"/>
                    <a:pt x="350185" y="919983"/>
                    <a:pt x="350185" y="919983"/>
                  </a:cubicBezTo>
                  <a:cubicBezTo>
                    <a:pt x="350185" y="919368"/>
                    <a:pt x="350185" y="919368"/>
                    <a:pt x="350185" y="919368"/>
                  </a:cubicBezTo>
                  <a:cubicBezTo>
                    <a:pt x="349575" y="919368"/>
                    <a:pt x="349575" y="919368"/>
                    <a:pt x="349575" y="919368"/>
                  </a:cubicBezTo>
                  <a:cubicBezTo>
                    <a:pt x="349575" y="918754"/>
                    <a:pt x="349575" y="918754"/>
                    <a:pt x="349575" y="918754"/>
                  </a:cubicBezTo>
                  <a:cubicBezTo>
                    <a:pt x="350795" y="918754"/>
                    <a:pt x="350795" y="918754"/>
                    <a:pt x="350795" y="918754"/>
                  </a:cubicBezTo>
                  <a:cubicBezTo>
                    <a:pt x="350795" y="919368"/>
                    <a:pt x="350795" y="919368"/>
                    <a:pt x="350795" y="919368"/>
                  </a:cubicBezTo>
                  <a:cubicBezTo>
                    <a:pt x="352625" y="919368"/>
                    <a:pt x="352625" y="919368"/>
                    <a:pt x="353235" y="919368"/>
                  </a:cubicBezTo>
                  <a:cubicBezTo>
                    <a:pt x="353235" y="921212"/>
                    <a:pt x="353235" y="920597"/>
                    <a:pt x="353235" y="921212"/>
                  </a:cubicBezTo>
                  <a:cubicBezTo>
                    <a:pt x="353845" y="921212"/>
                    <a:pt x="353845" y="921212"/>
                    <a:pt x="353845" y="921212"/>
                  </a:cubicBezTo>
                  <a:cubicBezTo>
                    <a:pt x="353845" y="921826"/>
                    <a:pt x="353845" y="921826"/>
                    <a:pt x="353845" y="921826"/>
                  </a:cubicBezTo>
                  <a:cubicBezTo>
                    <a:pt x="354455" y="921826"/>
                    <a:pt x="354455" y="921826"/>
                    <a:pt x="354455" y="921826"/>
                  </a:cubicBezTo>
                  <a:cubicBezTo>
                    <a:pt x="354455" y="922441"/>
                    <a:pt x="354455" y="922441"/>
                    <a:pt x="354455" y="922441"/>
                  </a:cubicBezTo>
                  <a:cubicBezTo>
                    <a:pt x="353845" y="922441"/>
                    <a:pt x="353845" y="922441"/>
                    <a:pt x="353845" y="922441"/>
                  </a:cubicBezTo>
                  <a:cubicBezTo>
                    <a:pt x="353845" y="924284"/>
                    <a:pt x="353845" y="923669"/>
                    <a:pt x="353845" y="923669"/>
                  </a:cubicBezTo>
                  <a:cubicBezTo>
                    <a:pt x="355065" y="923669"/>
                    <a:pt x="355065" y="923669"/>
                    <a:pt x="355065" y="923669"/>
                  </a:cubicBezTo>
                  <a:cubicBezTo>
                    <a:pt x="355065" y="925513"/>
                    <a:pt x="355065" y="924898"/>
                    <a:pt x="355065" y="925513"/>
                  </a:cubicBezTo>
                  <a:cubicBezTo>
                    <a:pt x="354455" y="925513"/>
                    <a:pt x="354455" y="925513"/>
                    <a:pt x="354455" y="925513"/>
                  </a:cubicBezTo>
                  <a:cubicBezTo>
                    <a:pt x="354455" y="926127"/>
                    <a:pt x="354455" y="926127"/>
                    <a:pt x="354455" y="926127"/>
                  </a:cubicBezTo>
                  <a:cubicBezTo>
                    <a:pt x="355065" y="926127"/>
                    <a:pt x="355065" y="926127"/>
                    <a:pt x="355065" y="926127"/>
                  </a:cubicBezTo>
                  <a:cubicBezTo>
                    <a:pt x="355065" y="927356"/>
                    <a:pt x="355065" y="927971"/>
                    <a:pt x="355065" y="927971"/>
                  </a:cubicBezTo>
                  <a:cubicBezTo>
                    <a:pt x="353235" y="927971"/>
                    <a:pt x="353845" y="927971"/>
                    <a:pt x="353845" y="927971"/>
                  </a:cubicBezTo>
                  <a:cubicBezTo>
                    <a:pt x="353845" y="929814"/>
                    <a:pt x="353845" y="929814"/>
                    <a:pt x="353845" y="929814"/>
                  </a:cubicBezTo>
                  <a:cubicBezTo>
                    <a:pt x="354455" y="929814"/>
                    <a:pt x="354455" y="929814"/>
                    <a:pt x="354455" y="929814"/>
                  </a:cubicBezTo>
                  <a:cubicBezTo>
                    <a:pt x="354455" y="929199"/>
                    <a:pt x="354455" y="929199"/>
                    <a:pt x="354455" y="929199"/>
                  </a:cubicBezTo>
                  <a:cubicBezTo>
                    <a:pt x="355065" y="929199"/>
                    <a:pt x="355065" y="929199"/>
                    <a:pt x="355065" y="929199"/>
                  </a:cubicBezTo>
                  <a:cubicBezTo>
                    <a:pt x="355065" y="929814"/>
                    <a:pt x="355065" y="929814"/>
                    <a:pt x="355065" y="929814"/>
                  </a:cubicBezTo>
                  <a:cubicBezTo>
                    <a:pt x="355675" y="929814"/>
                    <a:pt x="355675" y="929814"/>
                    <a:pt x="355675" y="929814"/>
                  </a:cubicBezTo>
                  <a:cubicBezTo>
                    <a:pt x="355675" y="930428"/>
                    <a:pt x="355675" y="930428"/>
                    <a:pt x="355675" y="930428"/>
                  </a:cubicBezTo>
                  <a:cubicBezTo>
                    <a:pt x="356286" y="930428"/>
                    <a:pt x="356286" y="930428"/>
                    <a:pt x="356286" y="930428"/>
                  </a:cubicBezTo>
                  <a:cubicBezTo>
                    <a:pt x="356286" y="931043"/>
                    <a:pt x="356286" y="931043"/>
                    <a:pt x="356286" y="931043"/>
                  </a:cubicBezTo>
                  <a:cubicBezTo>
                    <a:pt x="358116" y="931043"/>
                    <a:pt x="358116" y="931043"/>
                    <a:pt x="358116" y="931043"/>
                  </a:cubicBezTo>
                  <a:cubicBezTo>
                    <a:pt x="358116" y="932886"/>
                    <a:pt x="358116" y="933501"/>
                    <a:pt x="358116" y="933501"/>
                  </a:cubicBezTo>
                  <a:cubicBezTo>
                    <a:pt x="359946" y="933501"/>
                    <a:pt x="359336" y="933501"/>
                    <a:pt x="359336" y="933501"/>
                  </a:cubicBezTo>
                  <a:cubicBezTo>
                    <a:pt x="359336" y="931657"/>
                    <a:pt x="359336" y="932272"/>
                    <a:pt x="359336" y="931657"/>
                  </a:cubicBezTo>
                  <a:cubicBezTo>
                    <a:pt x="359946" y="931657"/>
                    <a:pt x="359946" y="931657"/>
                    <a:pt x="359946" y="931657"/>
                  </a:cubicBezTo>
                  <a:cubicBezTo>
                    <a:pt x="359946" y="932886"/>
                    <a:pt x="359946" y="932886"/>
                    <a:pt x="359946" y="932886"/>
                  </a:cubicBezTo>
                  <a:cubicBezTo>
                    <a:pt x="361166" y="932886"/>
                    <a:pt x="361166" y="932886"/>
                    <a:pt x="361166" y="932886"/>
                  </a:cubicBezTo>
                  <a:cubicBezTo>
                    <a:pt x="361166" y="933501"/>
                    <a:pt x="361166" y="933501"/>
                    <a:pt x="361166" y="933501"/>
                  </a:cubicBezTo>
                  <a:cubicBezTo>
                    <a:pt x="359336" y="933501"/>
                    <a:pt x="359336" y="934115"/>
                    <a:pt x="359336" y="934115"/>
                  </a:cubicBezTo>
                  <a:cubicBezTo>
                    <a:pt x="361166" y="934115"/>
                    <a:pt x="360556" y="934115"/>
                    <a:pt x="361166" y="934115"/>
                  </a:cubicBezTo>
                  <a:cubicBezTo>
                    <a:pt x="361166" y="934729"/>
                    <a:pt x="361166" y="934729"/>
                    <a:pt x="361166" y="934729"/>
                  </a:cubicBezTo>
                  <a:cubicBezTo>
                    <a:pt x="359946" y="934729"/>
                    <a:pt x="359946" y="934729"/>
                    <a:pt x="359946" y="934729"/>
                  </a:cubicBezTo>
                  <a:cubicBezTo>
                    <a:pt x="359946" y="935344"/>
                    <a:pt x="359946" y="935344"/>
                    <a:pt x="359946" y="935344"/>
                  </a:cubicBezTo>
                  <a:cubicBezTo>
                    <a:pt x="361166" y="935344"/>
                    <a:pt x="361166" y="935344"/>
                    <a:pt x="361166" y="935344"/>
                  </a:cubicBezTo>
                  <a:cubicBezTo>
                    <a:pt x="361166" y="937187"/>
                    <a:pt x="361166" y="936573"/>
                    <a:pt x="361166" y="937187"/>
                  </a:cubicBezTo>
                  <a:cubicBezTo>
                    <a:pt x="361776" y="937187"/>
                    <a:pt x="361776" y="937187"/>
                    <a:pt x="361776" y="937187"/>
                  </a:cubicBezTo>
                  <a:cubicBezTo>
                    <a:pt x="361776" y="937802"/>
                    <a:pt x="361776" y="937802"/>
                    <a:pt x="361776" y="937802"/>
                  </a:cubicBezTo>
                  <a:cubicBezTo>
                    <a:pt x="362386" y="937802"/>
                    <a:pt x="362386" y="937802"/>
                    <a:pt x="362386" y="937802"/>
                  </a:cubicBezTo>
                  <a:cubicBezTo>
                    <a:pt x="362386" y="935958"/>
                    <a:pt x="362386" y="936573"/>
                    <a:pt x="362386" y="935958"/>
                  </a:cubicBezTo>
                  <a:cubicBezTo>
                    <a:pt x="362996" y="935958"/>
                    <a:pt x="362996" y="935958"/>
                    <a:pt x="362996" y="935958"/>
                  </a:cubicBezTo>
                  <a:cubicBezTo>
                    <a:pt x="362996" y="937802"/>
                    <a:pt x="362996" y="937802"/>
                    <a:pt x="362996" y="937802"/>
                  </a:cubicBezTo>
                  <a:cubicBezTo>
                    <a:pt x="363607" y="937802"/>
                    <a:pt x="363607" y="937802"/>
                    <a:pt x="363607" y="937802"/>
                  </a:cubicBezTo>
                  <a:cubicBezTo>
                    <a:pt x="363607" y="938416"/>
                    <a:pt x="363607" y="938416"/>
                    <a:pt x="363607" y="938416"/>
                  </a:cubicBezTo>
                  <a:cubicBezTo>
                    <a:pt x="362996" y="938416"/>
                    <a:pt x="362996" y="938416"/>
                    <a:pt x="362996" y="938416"/>
                  </a:cubicBezTo>
                  <a:cubicBezTo>
                    <a:pt x="362996" y="939031"/>
                    <a:pt x="362996" y="939031"/>
                    <a:pt x="362996" y="939031"/>
                  </a:cubicBezTo>
                  <a:cubicBezTo>
                    <a:pt x="363607" y="939031"/>
                    <a:pt x="363607" y="939031"/>
                    <a:pt x="363607" y="939031"/>
                  </a:cubicBezTo>
                  <a:cubicBezTo>
                    <a:pt x="363607" y="938416"/>
                    <a:pt x="363607" y="938416"/>
                    <a:pt x="363607" y="938416"/>
                  </a:cubicBezTo>
                  <a:cubicBezTo>
                    <a:pt x="364217" y="938416"/>
                    <a:pt x="364217" y="938416"/>
                    <a:pt x="364217" y="938416"/>
                  </a:cubicBezTo>
                  <a:cubicBezTo>
                    <a:pt x="364217" y="939031"/>
                    <a:pt x="364217" y="939031"/>
                    <a:pt x="364217" y="939031"/>
                  </a:cubicBezTo>
                  <a:cubicBezTo>
                    <a:pt x="365437" y="939031"/>
                    <a:pt x="365437" y="939031"/>
                    <a:pt x="365437" y="939031"/>
                  </a:cubicBezTo>
                  <a:cubicBezTo>
                    <a:pt x="365437" y="939645"/>
                    <a:pt x="365437" y="939645"/>
                    <a:pt x="365437" y="939645"/>
                  </a:cubicBezTo>
                  <a:cubicBezTo>
                    <a:pt x="366657" y="939645"/>
                    <a:pt x="366657" y="939645"/>
                    <a:pt x="366657" y="939645"/>
                  </a:cubicBezTo>
                  <a:cubicBezTo>
                    <a:pt x="366657" y="940874"/>
                    <a:pt x="366657" y="940874"/>
                    <a:pt x="366657" y="940874"/>
                  </a:cubicBezTo>
                  <a:cubicBezTo>
                    <a:pt x="368487" y="940874"/>
                    <a:pt x="367877" y="940874"/>
                    <a:pt x="367877" y="940874"/>
                  </a:cubicBezTo>
                  <a:cubicBezTo>
                    <a:pt x="367877" y="941488"/>
                    <a:pt x="367877" y="941488"/>
                    <a:pt x="367877" y="941488"/>
                  </a:cubicBezTo>
                  <a:cubicBezTo>
                    <a:pt x="369097" y="941488"/>
                    <a:pt x="369097" y="941488"/>
                    <a:pt x="369097" y="941488"/>
                  </a:cubicBezTo>
                  <a:cubicBezTo>
                    <a:pt x="369097" y="940874"/>
                    <a:pt x="369097" y="940874"/>
                    <a:pt x="369097" y="940874"/>
                  </a:cubicBezTo>
                  <a:cubicBezTo>
                    <a:pt x="369707" y="940874"/>
                    <a:pt x="369707" y="940874"/>
                    <a:pt x="369707" y="940874"/>
                  </a:cubicBezTo>
                  <a:cubicBezTo>
                    <a:pt x="369707" y="941488"/>
                    <a:pt x="369707" y="941488"/>
                    <a:pt x="369707" y="941488"/>
                  </a:cubicBezTo>
                  <a:cubicBezTo>
                    <a:pt x="370317" y="941488"/>
                    <a:pt x="370317" y="941488"/>
                    <a:pt x="370317" y="941488"/>
                  </a:cubicBezTo>
                  <a:cubicBezTo>
                    <a:pt x="370317" y="942103"/>
                    <a:pt x="370317" y="942103"/>
                    <a:pt x="370317" y="942103"/>
                  </a:cubicBezTo>
                  <a:cubicBezTo>
                    <a:pt x="369707" y="942103"/>
                    <a:pt x="369707" y="942103"/>
                    <a:pt x="369707" y="942103"/>
                  </a:cubicBezTo>
                  <a:cubicBezTo>
                    <a:pt x="369707" y="943946"/>
                    <a:pt x="369707" y="945175"/>
                    <a:pt x="369707" y="945790"/>
                  </a:cubicBezTo>
                  <a:cubicBezTo>
                    <a:pt x="367877" y="945790"/>
                    <a:pt x="368487" y="945790"/>
                    <a:pt x="367877" y="945790"/>
                  </a:cubicBezTo>
                  <a:cubicBezTo>
                    <a:pt x="367877" y="946404"/>
                    <a:pt x="367877" y="946404"/>
                    <a:pt x="367877" y="946404"/>
                  </a:cubicBezTo>
                  <a:cubicBezTo>
                    <a:pt x="369097" y="946404"/>
                    <a:pt x="369097" y="946404"/>
                    <a:pt x="369097" y="946404"/>
                  </a:cubicBezTo>
                  <a:cubicBezTo>
                    <a:pt x="369097" y="947018"/>
                    <a:pt x="369097" y="947018"/>
                    <a:pt x="369097" y="947018"/>
                  </a:cubicBezTo>
                  <a:cubicBezTo>
                    <a:pt x="369707" y="947018"/>
                    <a:pt x="369707" y="947018"/>
                    <a:pt x="369707" y="947018"/>
                  </a:cubicBezTo>
                  <a:cubicBezTo>
                    <a:pt x="369707" y="946404"/>
                    <a:pt x="369707" y="946404"/>
                    <a:pt x="369707" y="946404"/>
                  </a:cubicBezTo>
                  <a:cubicBezTo>
                    <a:pt x="370317" y="946404"/>
                    <a:pt x="370317" y="946404"/>
                    <a:pt x="370317" y="946404"/>
                  </a:cubicBezTo>
                  <a:cubicBezTo>
                    <a:pt x="370317" y="945175"/>
                    <a:pt x="370317" y="944561"/>
                    <a:pt x="370317" y="944561"/>
                  </a:cubicBezTo>
                  <a:cubicBezTo>
                    <a:pt x="372148" y="944561"/>
                    <a:pt x="372148" y="944561"/>
                    <a:pt x="372758" y="944561"/>
                  </a:cubicBezTo>
                  <a:cubicBezTo>
                    <a:pt x="372758" y="943332"/>
                    <a:pt x="372758" y="943332"/>
                    <a:pt x="372758" y="943332"/>
                  </a:cubicBezTo>
                  <a:cubicBezTo>
                    <a:pt x="371538" y="943332"/>
                    <a:pt x="371538" y="943332"/>
                    <a:pt x="371538" y="943332"/>
                  </a:cubicBezTo>
                  <a:cubicBezTo>
                    <a:pt x="372758" y="942103"/>
                    <a:pt x="372758" y="942717"/>
                    <a:pt x="373368" y="942717"/>
                  </a:cubicBezTo>
                  <a:cubicBezTo>
                    <a:pt x="373368" y="944561"/>
                    <a:pt x="373368" y="943946"/>
                    <a:pt x="373368" y="944561"/>
                  </a:cubicBezTo>
                  <a:cubicBezTo>
                    <a:pt x="374588" y="944561"/>
                    <a:pt x="375198" y="944561"/>
                    <a:pt x="375198" y="944561"/>
                  </a:cubicBezTo>
                  <a:cubicBezTo>
                    <a:pt x="375198" y="945175"/>
                    <a:pt x="375198" y="945175"/>
                    <a:pt x="375198" y="945175"/>
                  </a:cubicBezTo>
                  <a:cubicBezTo>
                    <a:pt x="375808" y="945175"/>
                    <a:pt x="375808" y="945175"/>
                    <a:pt x="375808" y="945175"/>
                  </a:cubicBezTo>
                  <a:cubicBezTo>
                    <a:pt x="375808" y="945790"/>
                    <a:pt x="375808" y="945790"/>
                    <a:pt x="375808" y="945790"/>
                  </a:cubicBezTo>
                  <a:cubicBezTo>
                    <a:pt x="377028" y="945790"/>
                    <a:pt x="377028" y="945790"/>
                    <a:pt x="377028" y="945790"/>
                  </a:cubicBezTo>
                  <a:cubicBezTo>
                    <a:pt x="377028" y="945175"/>
                    <a:pt x="377028" y="945175"/>
                    <a:pt x="377028" y="945175"/>
                  </a:cubicBezTo>
                  <a:cubicBezTo>
                    <a:pt x="378858" y="945175"/>
                    <a:pt x="379469" y="944561"/>
                    <a:pt x="379469" y="944561"/>
                  </a:cubicBezTo>
                  <a:cubicBezTo>
                    <a:pt x="379469" y="945175"/>
                    <a:pt x="379469" y="945175"/>
                    <a:pt x="379469" y="945175"/>
                  </a:cubicBezTo>
                  <a:cubicBezTo>
                    <a:pt x="380689" y="945175"/>
                    <a:pt x="380689" y="945175"/>
                    <a:pt x="380689" y="945175"/>
                  </a:cubicBezTo>
                  <a:cubicBezTo>
                    <a:pt x="380689" y="946404"/>
                    <a:pt x="380689" y="946404"/>
                    <a:pt x="380689" y="946404"/>
                  </a:cubicBezTo>
                  <a:lnTo>
                    <a:pt x="379469" y="946404"/>
                  </a:lnTo>
                  <a:lnTo>
                    <a:pt x="378858" y="946404"/>
                  </a:lnTo>
                  <a:cubicBezTo>
                    <a:pt x="379469" y="947018"/>
                    <a:pt x="379469" y="947018"/>
                    <a:pt x="379469" y="947018"/>
                  </a:cubicBezTo>
                  <a:cubicBezTo>
                    <a:pt x="379469" y="946404"/>
                    <a:pt x="379469" y="946404"/>
                    <a:pt x="379469" y="946404"/>
                  </a:cubicBezTo>
                  <a:cubicBezTo>
                    <a:pt x="380689" y="947018"/>
                    <a:pt x="380689" y="947018"/>
                    <a:pt x="380689" y="947018"/>
                  </a:cubicBezTo>
                  <a:cubicBezTo>
                    <a:pt x="380689" y="946404"/>
                    <a:pt x="380689" y="946404"/>
                    <a:pt x="380689" y="946404"/>
                  </a:cubicBezTo>
                  <a:cubicBezTo>
                    <a:pt x="381909" y="946404"/>
                    <a:pt x="381909" y="946404"/>
                    <a:pt x="381909" y="946404"/>
                  </a:cubicBezTo>
                  <a:cubicBezTo>
                    <a:pt x="381909" y="947018"/>
                    <a:pt x="381909" y="947018"/>
                    <a:pt x="381909" y="947018"/>
                  </a:cubicBezTo>
                  <a:cubicBezTo>
                    <a:pt x="381299" y="947018"/>
                    <a:pt x="381299" y="947018"/>
                    <a:pt x="381299" y="947018"/>
                  </a:cubicBezTo>
                  <a:lnTo>
                    <a:pt x="381299" y="947633"/>
                  </a:lnTo>
                  <a:lnTo>
                    <a:pt x="381299" y="948862"/>
                  </a:lnTo>
                  <a:cubicBezTo>
                    <a:pt x="381909" y="948862"/>
                    <a:pt x="381909" y="948862"/>
                    <a:pt x="381909" y="948862"/>
                  </a:cubicBezTo>
                  <a:cubicBezTo>
                    <a:pt x="381299" y="947633"/>
                    <a:pt x="381299" y="947633"/>
                    <a:pt x="381299" y="947633"/>
                  </a:cubicBezTo>
                  <a:cubicBezTo>
                    <a:pt x="383129" y="947633"/>
                    <a:pt x="382519" y="947633"/>
                    <a:pt x="382519" y="947633"/>
                  </a:cubicBezTo>
                  <a:cubicBezTo>
                    <a:pt x="382519" y="949476"/>
                    <a:pt x="382519" y="950705"/>
                    <a:pt x="382519" y="950705"/>
                  </a:cubicBezTo>
                  <a:cubicBezTo>
                    <a:pt x="383129" y="950705"/>
                    <a:pt x="383129" y="950705"/>
                    <a:pt x="383129" y="950705"/>
                  </a:cubicBezTo>
                  <a:cubicBezTo>
                    <a:pt x="383129" y="949476"/>
                    <a:pt x="384349" y="949476"/>
                    <a:pt x="384349" y="949476"/>
                  </a:cubicBezTo>
                  <a:cubicBezTo>
                    <a:pt x="384349" y="950091"/>
                    <a:pt x="384349" y="950091"/>
                    <a:pt x="384349" y="950091"/>
                  </a:cubicBezTo>
                  <a:cubicBezTo>
                    <a:pt x="384959" y="950091"/>
                    <a:pt x="384959" y="950091"/>
                    <a:pt x="384959" y="950091"/>
                  </a:cubicBezTo>
                  <a:cubicBezTo>
                    <a:pt x="384959" y="949476"/>
                    <a:pt x="384959" y="949476"/>
                    <a:pt x="384959" y="949476"/>
                  </a:cubicBezTo>
                  <a:cubicBezTo>
                    <a:pt x="384349" y="949476"/>
                    <a:pt x="384349" y="949476"/>
                    <a:pt x="384349" y="949476"/>
                  </a:cubicBezTo>
                  <a:cubicBezTo>
                    <a:pt x="384349" y="948862"/>
                    <a:pt x="384349" y="948862"/>
                    <a:pt x="384349" y="948862"/>
                  </a:cubicBezTo>
                  <a:cubicBezTo>
                    <a:pt x="383129" y="948862"/>
                    <a:pt x="383129" y="948862"/>
                    <a:pt x="383129" y="948862"/>
                  </a:cubicBezTo>
                  <a:cubicBezTo>
                    <a:pt x="383129" y="947633"/>
                    <a:pt x="383129" y="947633"/>
                    <a:pt x="383129" y="947633"/>
                  </a:cubicBezTo>
                  <a:cubicBezTo>
                    <a:pt x="384959" y="947633"/>
                    <a:pt x="384349" y="947633"/>
                    <a:pt x="384959" y="947633"/>
                  </a:cubicBezTo>
                  <a:cubicBezTo>
                    <a:pt x="384959" y="948862"/>
                    <a:pt x="384959" y="948862"/>
                    <a:pt x="384959" y="948862"/>
                  </a:cubicBezTo>
                  <a:cubicBezTo>
                    <a:pt x="385569" y="948862"/>
                    <a:pt x="385569" y="948862"/>
                    <a:pt x="385569" y="948862"/>
                  </a:cubicBezTo>
                  <a:cubicBezTo>
                    <a:pt x="385569" y="950091"/>
                    <a:pt x="385569" y="950091"/>
                    <a:pt x="385569" y="950091"/>
                  </a:cubicBezTo>
                  <a:cubicBezTo>
                    <a:pt x="386179" y="950091"/>
                    <a:pt x="386179" y="950091"/>
                    <a:pt x="386179" y="950091"/>
                  </a:cubicBezTo>
                  <a:cubicBezTo>
                    <a:pt x="386179" y="950705"/>
                    <a:pt x="386179" y="950705"/>
                    <a:pt x="386179" y="950705"/>
                  </a:cubicBezTo>
                  <a:cubicBezTo>
                    <a:pt x="384349" y="950705"/>
                    <a:pt x="384349" y="950705"/>
                    <a:pt x="384349" y="950705"/>
                  </a:cubicBezTo>
                  <a:cubicBezTo>
                    <a:pt x="384349" y="951320"/>
                    <a:pt x="384349" y="951320"/>
                    <a:pt x="384349" y="951320"/>
                  </a:cubicBezTo>
                  <a:cubicBezTo>
                    <a:pt x="385569" y="951320"/>
                    <a:pt x="386179" y="951320"/>
                    <a:pt x="386179" y="951320"/>
                  </a:cubicBezTo>
                  <a:cubicBezTo>
                    <a:pt x="386179" y="952548"/>
                    <a:pt x="386179" y="952548"/>
                    <a:pt x="386179" y="952548"/>
                  </a:cubicBezTo>
                  <a:cubicBezTo>
                    <a:pt x="388010" y="952548"/>
                    <a:pt x="387400" y="952548"/>
                    <a:pt x="387400" y="952548"/>
                  </a:cubicBezTo>
                  <a:cubicBezTo>
                    <a:pt x="387400" y="953163"/>
                    <a:pt x="387400" y="953163"/>
                    <a:pt x="387400" y="953163"/>
                  </a:cubicBezTo>
                  <a:cubicBezTo>
                    <a:pt x="388620" y="953163"/>
                    <a:pt x="388620" y="953163"/>
                    <a:pt x="388620" y="953163"/>
                  </a:cubicBezTo>
                  <a:cubicBezTo>
                    <a:pt x="388620" y="952548"/>
                    <a:pt x="388620" y="952548"/>
                    <a:pt x="388620" y="952548"/>
                  </a:cubicBezTo>
                  <a:cubicBezTo>
                    <a:pt x="389230" y="952548"/>
                    <a:pt x="389230" y="952548"/>
                    <a:pt x="389230" y="952548"/>
                  </a:cubicBezTo>
                  <a:cubicBezTo>
                    <a:pt x="389230" y="953777"/>
                    <a:pt x="389230" y="954392"/>
                    <a:pt x="389230" y="954392"/>
                  </a:cubicBezTo>
                  <a:cubicBezTo>
                    <a:pt x="391060" y="954392"/>
                    <a:pt x="390450" y="954392"/>
                    <a:pt x="390450" y="954392"/>
                  </a:cubicBezTo>
                  <a:cubicBezTo>
                    <a:pt x="390450" y="955006"/>
                    <a:pt x="390450" y="955006"/>
                    <a:pt x="390450" y="955006"/>
                  </a:cubicBezTo>
                  <a:cubicBezTo>
                    <a:pt x="388620" y="955006"/>
                    <a:pt x="389230" y="955006"/>
                    <a:pt x="389230" y="955006"/>
                  </a:cubicBezTo>
                  <a:cubicBezTo>
                    <a:pt x="389230" y="956235"/>
                    <a:pt x="389230" y="956235"/>
                    <a:pt x="389230" y="956235"/>
                  </a:cubicBezTo>
                  <a:cubicBezTo>
                    <a:pt x="388620" y="956235"/>
                    <a:pt x="388620" y="956235"/>
                    <a:pt x="388620" y="956235"/>
                  </a:cubicBezTo>
                  <a:cubicBezTo>
                    <a:pt x="388620" y="956850"/>
                    <a:pt x="388620" y="956850"/>
                    <a:pt x="388620" y="956850"/>
                  </a:cubicBezTo>
                  <a:cubicBezTo>
                    <a:pt x="386789" y="956850"/>
                    <a:pt x="385569" y="956850"/>
                    <a:pt x="385569" y="956850"/>
                  </a:cubicBezTo>
                  <a:cubicBezTo>
                    <a:pt x="385569" y="957464"/>
                    <a:pt x="385569" y="957464"/>
                    <a:pt x="385569" y="957464"/>
                  </a:cubicBezTo>
                  <a:cubicBezTo>
                    <a:pt x="386789" y="957464"/>
                    <a:pt x="386789" y="958693"/>
                    <a:pt x="386789" y="958078"/>
                  </a:cubicBezTo>
                  <a:cubicBezTo>
                    <a:pt x="386179" y="958078"/>
                    <a:pt x="386179" y="958078"/>
                    <a:pt x="386179" y="958078"/>
                  </a:cubicBezTo>
                  <a:cubicBezTo>
                    <a:pt x="386179" y="958693"/>
                    <a:pt x="386179" y="958693"/>
                    <a:pt x="386179" y="958693"/>
                  </a:cubicBezTo>
                  <a:cubicBezTo>
                    <a:pt x="386789" y="958693"/>
                    <a:pt x="386789" y="958693"/>
                    <a:pt x="386789" y="958693"/>
                  </a:cubicBezTo>
                  <a:cubicBezTo>
                    <a:pt x="386789" y="960536"/>
                    <a:pt x="386789" y="959922"/>
                    <a:pt x="386789" y="960536"/>
                  </a:cubicBezTo>
                  <a:cubicBezTo>
                    <a:pt x="386179" y="959307"/>
                    <a:pt x="385569" y="959922"/>
                    <a:pt x="385569" y="959307"/>
                  </a:cubicBezTo>
                  <a:cubicBezTo>
                    <a:pt x="385569" y="961151"/>
                    <a:pt x="385569" y="961151"/>
                    <a:pt x="385569" y="961151"/>
                  </a:cubicBezTo>
                  <a:cubicBezTo>
                    <a:pt x="384959" y="961151"/>
                    <a:pt x="384959" y="961151"/>
                    <a:pt x="384959" y="961151"/>
                  </a:cubicBezTo>
                  <a:cubicBezTo>
                    <a:pt x="384959" y="961765"/>
                    <a:pt x="384959" y="961765"/>
                    <a:pt x="384959" y="961765"/>
                  </a:cubicBezTo>
                  <a:cubicBezTo>
                    <a:pt x="384349" y="961765"/>
                    <a:pt x="384349" y="961765"/>
                    <a:pt x="384349" y="961765"/>
                  </a:cubicBezTo>
                  <a:cubicBezTo>
                    <a:pt x="384349" y="961151"/>
                    <a:pt x="384349" y="961151"/>
                    <a:pt x="384349" y="961151"/>
                  </a:cubicBezTo>
                  <a:cubicBezTo>
                    <a:pt x="383129" y="961151"/>
                    <a:pt x="383129" y="961151"/>
                    <a:pt x="383129" y="961151"/>
                  </a:cubicBezTo>
                  <a:cubicBezTo>
                    <a:pt x="383129" y="959307"/>
                    <a:pt x="383129" y="959922"/>
                    <a:pt x="383129" y="959307"/>
                  </a:cubicBezTo>
                  <a:cubicBezTo>
                    <a:pt x="384959" y="959307"/>
                    <a:pt x="384349" y="959307"/>
                    <a:pt x="384959" y="959307"/>
                  </a:cubicBezTo>
                  <a:cubicBezTo>
                    <a:pt x="384959" y="958693"/>
                    <a:pt x="384959" y="958693"/>
                    <a:pt x="384959" y="958693"/>
                  </a:cubicBezTo>
                  <a:cubicBezTo>
                    <a:pt x="384349" y="958693"/>
                    <a:pt x="384349" y="958693"/>
                    <a:pt x="384349" y="958693"/>
                  </a:cubicBezTo>
                  <a:cubicBezTo>
                    <a:pt x="384349" y="958078"/>
                    <a:pt x="384349" y="958078"/>
                    <a:pt x="384349" y="958078"/>
                  </a:cubicBezTo>
                  <a:cubicBezTo>
                    <a:pt x="383129" y="958078"/>
                    <a:pt x="383129" y="958078"/>
                    <a:pt x="383129" y="958078"/>
                  </a:cubicBezTo>
                  <a:cubicBezTo>
                    <a:pt x="383129" y="957464"/>
                    <a:pt x="383129" y="957464"/>
                    <a:pt x="383129" y="957464"/>
                  </a:cubicBezTo>
                  <a:cubicBezTo>
                    <a:pt x="382519" y="957464"/>
                    <a:pt x="382519" y="957464"/>
                    <a:pt x="382519" y="957464"/>
                  </a:cubicBezTo>
                  <a:cubicBezTo>
                    <a:pt x="382519" y="956850"/>
                    <a:pt x="382519" y="956850"/>
                    <a:pt x="382519" y="956850"/>
                  </a:cubicBezTo>
                  <a:cubicBezTo>
                    <a:pt x="380689" y="956850"/>
                    <a:pt x="381299" y="956850"/>
                    <a:pt x="381299" y="956850"/>
                  </a:cubicBezTo>
                  <a:cubicBezTo>
                    <a:pt x="381299" y="957464"/>
                    <a:pt x="381299" y="957464"/>
                    <a:pt x="381299" y="957464"/>
                  </a:cubicBezTo>
                  <a:cubicBezTo>
                    <a:pt x="383129" y="957464"/>
                    <a:pt x="382519" y="957464"/>
                    <a:pt x="382519" y="957464"/>
                  </a:cubicBezTo>
                  <a:cubicBezTo>
                    <a:pt x="382519" y="958693"/>
                    <a:pt x="382519" y="959307"/>
                    <a:pt x="382519" y="959307"/>
                  </a:cubicBezTo>
                  <a:cubicBezTo>
                    <a:pt x="381909" y="958693"/>
                    <a:pt x="381909" y="958693"/>
                    <a:pt x="381909" y="958693"/>
                  </a:cubicBezTo>
                  <a:cubicBezTo>
                    <a:pt x="381909" y="960536"/>
                    <a:pt x="381909" y="961151"/>
                    <a:pt x="381909" y="961765"/>
                  </a:cubicBezTo>
                  <a:cubicBezTo>
                    <a:pt x="382519" y="961765"/>
                    <a:pt x="382519" y="961765"/>
                    <a:pt x="382519" y="961765"/>
                  </a:cubicBezTo>
                  <a:cubicBezTo>
                    <a:pt x="382519" y="962380"/>
                    <a:pt x="382519" y="962380"/>
                    <a:pt x="382519" y="962380"/>
                  </a:cubicBezTo>
                  <a:cubicBezTo>
                    <a:pt x="384349" y="962380"/>
                    <a:pt x="384349" y="962380"/>
                    <a:pt x="384959" y="962380"/>
                  </a:cubicBezTo>
                  <a:cubicBezTo>
                    <a:pt x="384959" y="961765"/>
                    <a:pt x="384959" y="961765"/>
                    <a:pt x="384959" y="961765"/>
                  </a:cubicBezTo>
                  <a:cubicBezTo>
                    <a:pt x="385569" y="961765"/>
                    <a:pt x="385569" y="961765"/>
                    <a:pt x="385569" y="961765"/>
                  </a:cubicBezTo>
                  <a:cubicBezTo>
                    <a:pt x="385569" y="963608"/>
                    <a:pt x="385569" y="962994"/>
                    <a:pt x="385569" y="962994"/>
                  </a:cubicBezTo>
                  <a:cubicBezTo>
                    <a:pt x="386179" y="962994"/>
                    <a:pt x="386179" y="962994"/>
                    <a:pt x="386179" y="962994"/>
                  </a:cubicBezTo>
                  <a:cubicBezTo>
                    <a:pt x="386179" y="964223"/>
                    <a:pt x="386179" y="964223"/>
                    <a:pt x="386179" y="964223"/>
                  </a:cubicBezTo>
                  <a:cubicBezTo>
                    <a:pt x="388010" y="964223"/>
                    <a:pt x="387400" y="964223"/>
                    <a:pt x="387400" y="964223"/>
                  </a:cubicBezTo>
                  <a:cubicBezTo>
                    <a:pt x="387400" y="964837"/>
                    <a:pt x="387400" y="964837"/>
                    <a:pt x="387400" y="964837"/>
                  </a:cubicBezTo>
                  <a:cubicBezTo>
                    <a:pt x="386789" y="964837"/>
                    <a:pt x="386789" y="964837"/>
                    <a:pt x="386789" y="964837"/>
                  </a:cubicBezTo>
                  <a:cubicBezTo>
                    <a:pt x="386789" y="965452"/>
                    <a:pt x="386789" y="965452"/>
                    <a:pt x="386789" y="965452"/>
                  </a:cubicBezTo>
                  <a:cubicBezTo>
                    <a:pt x="387400" y="965452"/>
                    <a:pt x="387400" y="965452"/>
                    <a:pt x="387400" y="965452"/>
                  </a:cubicBezTo>
                  <a:cubicBezTo>
                    <a:pt x="387400" y="966066"/>
                    <a:pt x="387400" y="966066"/>
                    <a:pt x="387400" y="966066"/>
                  </a:cubicBezTo>
                  <a:cubicBezTo>
                    <a:pt x="386789" y="966066"/>
                    <a:pt x="386789" y="966066"/>
                    <a:pt x="386789" y="966066"/>
                  </a:cubicBezTo>
                  <a:cubicBezTo>
                    <a:pt x="386789" y="966681"/>
                    <a:pt x="386789" y="966681"/>
                    <a:pt x="386789" y="966681"/>
                  </a:cubicBezTo>
                  <a:cubicBezTo>
                    <a:pt x="388620" y="966681"/>
                    <a:pt x="388010" y="966681"/>
                    <a:pt x="388620" y="966681"/>
                  </a:cubicBezTo>
                  <a:cubicBezTo>
                    <a:pt x="388620" y="968524"/>
                    <a:pt x="388620" y="967910"/>
                    <a:pt x="388620" y="968524"/>
                  </a:cubicBezTo>
                  <a:cubicBezTo>
                    <a:pt x="389230" y="968524"/>
                    <a:pt x="389230" y="968524"/>
                    <a:pt x="389230" y="968524"/>
                  </a:cubicBezTo>
                  <a:cubicBezTo>
                    <a:pt x="388620" y="970367"/>
                    <a:pt x="389840" y="970367"/>
                    <a:pt x="389840" y="970367"/>
                  </a:cubicBezTo>
                  <a:cubicBezTo>
                    <a:pt x="389840" y="969138"/>
                    <a:pt x="389840" y="968524"/>
                    <a:pt x="389840" y="968524"/>
                  </a:cubicBezTo>
                  <a:cubicBezTo>
                    <a:pt x="389230" y="968524"/>
                    <a:pt x="389230" y="968524"/>
                    <a:pt x="389230" y="968524"/>
                  </a:cubicBezTo>
                  <a:cubicBezTo>
                    <a:pt x="389230" y="966066"/>
                    <a:pt x="389230" y="964837"/>
                    <a:pt x="389230" y="964223"/>
                  </a:cubicBezTo>
                  <a:cubicBezTo>
                    <a:pt x="389840" y="964223"/>
                    <a:pt x="389840" y="964223"/>
                    <a:pt x="389840" y="964223"/>
                  </a:cubicBezTo>
                  <a:cubicBezTo>
                    <a:pt x="389840" y="964837"/>
                    <a:pt x="389840" y="964837"/>
                    <a:pt x="389840" y="964837"/>
                  </a:cubicBezTo>
                  <a:cubicBezTo>
                    <a:pt x="390450" y="964837"/>
                    <a:pt x="390450" y="964837"/>
                    <a:pt x="390450" y="964837"/>
                  </a:cubicBezTo>
                  <a:cubicBezTo>
                    <a:pt x="390450" y="964223"/>
                    <a:pt x="390450" y="964223"/>
                    <a:pt x="390450" y="964223"/>
                  </a:cubicBezTo>
                  <a:cubicBezTo>
                    <a:pt x="391060" y="964223"/>
                    <a:pt x="391060" y="964223"/>
                    <a:pt x="391060" y="964223"/>
                  </a:cubicBezTo>
                  <a:cubicBezTo>
                    <a:pt x="391060" y="964837"/>
                    <a:pt x="391060" y="964837"/>
                    <a:pt x="391060" y="964837"/>
                  </a:cubicBezTo>
                  <a:cubicBezTo>
                    <a:pt x="392890" y="964837"/>
                    <a:pt x="394110" y="964837"/>
                    <a:pt x="394110" y="964837"/>
                  </a:cubicBezTo>
                  <a:cubicBezTo>
                    <a:pt x="394110" y="966066"/>
                    <a:pt x="394110" y="966681"/>
                    <a:pt x="394110" y="966681"/>
                  </a:cubicBezTo>
                  <a:cubicBezTo>
                    <a:pt x="395941" y="966681"/>
                    <a:pt x="395331" y="966681"/>
                    <a:pt x="395331" y="966681"/>
                  </a:cubicBezTo>
                  <a:cubicBezTo>
                    <a:pt x="395331" y="966066"/>
                    <a:pt x="395331" y="966066"/>
                    <a:pt x="395331" y="966066"/>
                  </a:cubicBezTo>
                  <a:cubicBezTo>
                    <a:pt x="394721" y="966066"/>
                    <a:pt x="394721" y="966066"/>
                    <a:pt x="394721" y="966066"/>
                  </a:cubicBezTo>
                  <a:cubicBezTo>
                    <a:pt x="394721" y="965452"/>
                    <a:pt x="394721" y="965452"/>
                    <a:pt x="394721" y="965452"/>
                  </a:cubicBezTo>
                  <a:cubicBezTo>
                    <a:pt x="396551" y="965452"/>
                    <a:pt x="395941" y="966681"/>
                    <a:pt x="396551" y="966066"/>
                  </a:cubicBezTo>
                  <a:cubicBezTo>
                    <a:pt x="396551" y="965452"/>
                    <a:pt x="396551" y="965452"/>
                    <a:pt x="396551" y="965452"/>
                  </a:cubicBezTo>
                  <a:cubicBezTo>
                    <a:pt x="397161" y="965452"/>
                    <a:pt x="397161" y="965452"/>
                    <a:pt x="397161" y="965452"/>
                  </a:cubicBezTo>
                  <a:cubicBezTo>
                    <a:pt x="397161" y="966066"/>
                    <a:pt x="397161" y="966066"/>
                    <a:pt x="397161" y="966066"/>
                  </a:cubicBezTo>
                  <a:cubicBezTo>
                    <a:pt x="398992" y="966066"/>
                    <a:pt x="398381" y="966066"/>
                    <a:pt x="398381" y="966066"/>
                  </a:cubicBezTo>
                  <a:cubicBezTo>
                    <a:pt x="398381" y="967910"/>
                    <a:pt x="398992" y="969753"/>
                    <a:pt x="398992" y="969753"/>
                  </a:cubicBezTo>
                  <a:cubicBezTo>
                    <a:pt x="398992" y="967910"/>
                    <a:pt x="398992" y="967295"/>
                    <a:pt x="398992" y="966681"/>
                  </a:cubicBezTo>
                  <a:cubicBezTo>
                    <a:pt x="400212" y="966681"/>
                    <a:pt x="400212" y="966681"/>
                    <a:pt x="400212" y="966681"/>
                  </a:cubicBezTo>
                  <a:cubicBezTo>
                    <a:pt x="400212" y="967295"/>
                    <a:pt x="400212" y="967295"/>
                    <a:pt x="400212" y="967295"/>
                  </a:cubicBezTo>
                  <a:cubicBezTo>
                    <a:pt x="400822" y="967295"/>
                    <a:pt x="400822" y="967295"/>
                    <a:pt x="400822" y="967295"/>
                  </a:cubicBezTo>
                  <a:cubicBezTo>
                    <a:pt x="400822" y="966681"/>
                    <a:pt x="400822" y="966681"/>
                    <a:pt x="400822" y="966681"/>
                  </a:cubicBezTo>
                  <a:cubicBezTo>
                    <a:pt x="400212" y="966681"/>
                    <a:pt x="400212" y="966681"/>
                    <a:pt x="400212" y="966681"/>
                  </a:cubicBezTo>
                  <a:cubicBezTo>
                    <a:pt x="400212" y="965452"/>
                    <a:pt x="400212" y="965452"/>
                    <a:pt x="400212" y="965452"/>
                  </a:cubicBezTo>
                  <a:cubicBezTo>
                    <a:pt x="401432" y="965452"/>
                    <a:pt x="401432" y="965452"/>
                    <a:pt x="401432" y="965452"/>
                  </a:cubicBezTo>
                  <a:cubicBezTo>
                    <a:pt x="401432" y="966066"/>
                    <a:pt x="401432" y="966066"/>
                    <a:pt x="401432" y="966066"/>
                  </a:cubicBezTo>
                  <a:cubicBezTo>
                    <a:pt x="403262" y="966066"/>
                    <a:pt x="402652" y="966066"/>
                    <a:pt x="402652" y="966066"/>
                  </a:cubicBezTo>
                  <a:cubicBezTo>
                    <a:pt x="402652" y="966681"/>
                    <a:pt x="402652" y="966681"/>
                    <a:pt x="402652" y="966681"/>
                  </a:cubicBezTo>
                  <a:cubicBezTo>
                    <a:pt x="402042" y="966681"/>
                    <a:pt x="402042" y="966681"/>
                    <a:pt x="402042" y="966681"/>
                  </a:cubicBezTo>
                  <a:cubicBezTo>
                    <a:pt x="402042" y="968524"/>
                    <a:pt x="402042" y="969138"/>
                    <a:pt x="402042" y="969138"/>
                  </a:cubicBezTo>
                  <a:cubicBezTo>
                    <a:pt x="402652" y="969138"/>
                    <a:pt x="402652" y="969138"/>
                    <a:pt x="402652" y="969138"/>
                  </a:cubicBezTo>
                  <a:cubicBezTo>
                    <a:pt x="402652" y="970982"/>
                    <a:pt x="402652" y="971596"/>
                    <a:pt x="402652" y="972211"/>
                  </a:cubicBezTo>
                  <a:cubicBezTo>
                    <a:pt x="403872" y="972211"/>
                    <a:pt x="403872" y="972211"/>
                    <a:pt x="403872" y="972211"/>
                  </a:cubicBezTo>
                  <a:cubicBezTo>
                    <a:pt x="403872" y="973440"/>
                    <a:pt x="403872" y="973440"/>
                    <a:pt x="403872" y="973440"/>
                  </a:cubicBezTo>
                  <a:cubicBezTo>
                    <a:pt x="404482" y="973440"/>
                    <a:pt x="404482" y="973440"/>
                    <a:pt x="404482" y="973440"/>
                  </a:cubicBezTo>
                  <a:cubicBezTo>
                    <a:pt x="404482" y="975283"/>
                    <a:pt x="404482" y="974669"/>
                    <a:pt x="404482" y="974669"/>
                  </a:cubicBezTo>
                  <a:cubicBezTo>
                    <a:pt x="405092" y="974669"/>
                    <a:pt x="405092" y="974669"/>
                    <a:pt x="405092" y="974669"/>
                  </a:cubicBezTo>
                  <a:cubicBezTo>
                    <a:pt x="405092" y="976512"/>
                    <a:pt x="405092" y="975897"/>
                    <a:pt x="405092" y="976512"/>
                  </a:cubicBezTo>
                  <a:cubicBezTo>
                    <a:pt x="405702" y="976512"/>
                    <a:pt x="405702" y="976512"/>
                    <a:pt x="405702" y="976512"/>
                  </a:cubicBezTo>
                  <a:cubicBezTo>
                    <a:pt x="405702" y="977126"/>
                    <a:pt x="405702" y="977126"/>
                    <a:pt x="405702" y="977126"/>
                  </a:cubicBezTo>
                  <a:cubicBezTo>
                    <a:pt x="406312" y="977126"/>
                    <a:pt x="406312" y="977126"/>
                    <a:pt x="406312" y="977126"/>
                  </a:cubicBezTo>
                  <a:cubicBezTo>
                    <a:pt x="406312" y="978970"/>
                    <a:pt x="406312" y="978970"/>
                    <a:pt x="406312" y="978970"/>
                  </a:cubicBezTo>
                  <a:cubicBezTo>
                    <a:pt x="408143" y="978970"/>
                    <a:pt x="407533" y="978970"/>
                    <a:pt x="408143" y="978970"/>
                  </a:cubicBezTo>
                  <a:cubicBezTo>
                    <a:pt x="408143" y="980813"/>
                    <a:pt x="408143" y="982042"/>
                    <a:pt x="408143" y="982042"/>
                  </a:cubicBezTo>
                  <a:cubicBezTo>
                    <a:pt x="408753" y="982042"/>
                    <a:pt x="408753" y="982042"/>
                    <a:pt x="408753" y="982042"/>
                  </a:cubicBezTo>
                  <a:cubicBezTo>
                    <a:pt x="408753" y="982656"/>
                    <a:pt x="408753" y="982656"/>
                    <a:pt x="408753" y="982656"/>
                  </a:cubicBezTo>
                  <a:cubicBezTo>
                    <a:pt x="409363" y="982656"/>
                    <a:pt x="409363" y="982656"/>
                    <a:pt x="409363" y="982656"/>
                  </a:cubicBezTo>
                  <a:cubicBezTo>
                    <a:pt x="409363" y="984500"/>
                    <a:pt x="409363" y="983885"/>
                    <a:pt x="409363" y="984500"/>
                  </a:cubicBezTo>
                  <a:cubicBezTo>
                    <a:pt x="407533" y="984500"/>
                    <a:pt x="408143" y="984500"/>
                    <a:pt x="408143" y="984500"/>
                  </a:cubicBezTo>
                  <a:cubicBezTo>
                    <a:pt x="408143" y="985114"/>
                    <a:pt x="408143" y="985114"/>
                    <a:pt x="408143" y="985114"/>
                  </a:cubicBezTo>
                  <a:cubicBezTo>
                    <a:pt x="406923" y="985114"/>
                    <a:pt x="406923" y="985114"/>
                    <a:pt x="406923" y="985114"/>
                  </a:cubicBezTo>
                  <a:cubicBezTo>
                    <a:pt x="406923" y="984500"/>
                    <a:pt x="406923" y="984500"/>
                    <a:pt x="406923" y="984500"/>
                  </a:cubicBezTo>
                  <a:cubicBezTo>
                    <a:pt x="406312" y="984500"/>
                    <a:pt x="406312" y="984500"/>
                    <a:pt x="406312" y="984500"/>
                  </a:cubicBezTo>
                  <a:cubicBezTo>
                    <a:pt x="406312" y="985114"/>
                    <a:pt x="406312" y="985114"/>
                    <a:pt x="406312" y="985114"/>
                  </a:cubicBezTo>
                  <a:cubicBezTo>
                    <a:pt x="406923" y="985114"/>
                    <a:pt x="406923" y="985114"/>
                    <a:pt x="406923" y="985114"/>
                  </a:cubicBezTo>
                  <a:cubicBezTo>
                    <a:pt x="406923" y="985729"/>
                    <a:pt x="406923" y="985729"/>
                    <a:pt x="406923" y="985729"/>
                  </a:cubicBezTo>
                  <a:cubicBezTo>
                    <a:pt x="408143" y="985729"/>
                    <a:pt x="408143" y="985729"/>
                    <a:pt x="408143" y="985729"/>
                  </a:cubicBezTo>
                  <a:cubicBezTo>
                    <a:pt x="408143" y="986343"/>
                    <a:pt x="408143" y="986343"/>
                    <a:pt x="408143" y="986343"/>
                  </a:cubicBezTo>
                  <a:cubicBezTo>
                    <a:pt x="408753" y="986343"/>
                    <a:pt x="408753" y="986343"/>
                    <a:pt x="408753" y="986343"/>
                  </a:cubicBezTo>
                  <a:cubicBezTo>
                    <a:pt x="408753" y="987572"/>
                    <a:pt x="408753" y="987572"/>
                    <a:pt x="408753" y="987572"/>
                  </a:cubicBezTo>
                  <a:cubicBezTo>
                    <a:pt x="409363" y="987572"/>
                    <a:pt x="409363" y="987572"/>
                    <a:pt x="409363" y="987572"/>
                  </a:cubicBezTo>
                  <a:cubicBezTo>
                    <a:pt x="409363" y="988801"/>
                    <a:pt x="409363" y="988801"/>
                    <a:pt x="409363" y="988801"/>
                  </a:cubicBezTo>
                  <a:cubicBezTo>
                    <a:pt x="408753" y="988801"/>
                    <a:pt x="408753" y="988801"/>
                    <a:pt x="408753" y="988801"/>
                  </a:cubicBezTo>
                  <a:cubicBezTo>
                    <a:pt x="408753" y="989415"/>
                    <a:pt x="408753" y="989415"/>
                    <a:pt x="408753" y="989415"/>
                  </a:cubicBezTo>
                  <a:cubicBezTo>
                    <a:pt x="409363" y="989415"/>
                    <a:pt x="409363" y="989415"/>
                    <a:pt x="409363" y="989415"/>
                  </a:cubicBezTo>
                  <a:cubicBezTo>
                    <a:pt x="409363" y="990030"/>
                    <a:pt x="409363" y="990030"/>
                    <a:pt x="409363" y="990030"/>
                  </a:cubicBezTo>
                  <a:cubicBezTo>
                    <a:pt x="409973" y="990030"/>
                    <a:pt x="409973" y="990030"/>
                    <a:pt x="409973" y="990030"/>
                  </a:cubicBezTo>
                  <a:cubicBezTo>
                    <a:pt x="409973" y="989415"/>
                    <a:pt x="409973" y="989415"/>
                    <a:pt x="409973" y="989415"/>
                  </a:cubicBezTo>
                  <a:cubicBezTo>
                    <a:pt x="409363" y="989415"/>
                    <a:pt x="409363" y="989415"/>
                    <a:pt x="409363" y="989415"/>
                  </a:cubicBezTo>
                  <a:cubicBezTo>
                    <a:pt x="409363" y="988801"/>
                    <a:pt x="409363" y="988801"/>
                    <a:pt x="409363" y="988801"/>
                  </a:cubicBezTo>
                  <a:cubicBezTo>
                    <a:pt x="411193" y="988801"/>
                    <a:pt x="410583" y="988801"/>
                    <a:pt x="410583" y="988801"/>
                  </a:cubicBezTo>
                  <a:cubicBezTo>
                    <a:pt x="410583" y="990644"/>
                    <a:pt x="410583" y="990030"/>
                    <a:pt x="410583" y="990030"/>
                  </a:cubicBezTo>
                  <a:cubicBezTo>
                    <a:pt x="411803" y="990030"/>
                    <a:pt x="411803" y="990030"/>
                    <a:pt x="411803" y="990030"/>
                  </a:cubicBezTo>
                  <a:cubicBezTo>
                    <a:pt x="410583" y="991259"/>
                    <a:pt x="411193" y="991259"/>
                    <a:pt x="410583" y="991873"/>
                  </a:cubicBezTo>
                  <a:cubicBezTo>
                    <a:pt x="412413" y="991873"/>
                    <a:pt x="413023" y="991873"/>
                    <a:pt x="413023" y="991873"/>
                  </a:cubicBezTo>
                  <a:cubicBezTo>
                    <a:pt x="413023" y="993102"/>
                    <a:pt x="413023" y="993102"/>
                    <a:pt x="413023" y="993102"/>
                  </a:cubicBezTo>
                  <a:cubicBezTo>
                    <a:pt x="413633" y="993102"/>
                    <a:pt x="413633" y="993102"/>
                    <a:pt x="413633" y="993102"/>
                  </a:cubicBezTo>
                  <a:cubicBezTo>
                    <a:pt x="413633" y="994945"/>
                    <a:pt x="413633" y="994331"/>
                    <a:pt x="413633" y="994331"/>
                  </a:cubicBezTo>
                  <a:cubicBezTo>
                    <a:pt x="414243" y="994331"/>
                    <a:pt x="414243" y="994331"/>
                    <a:pt x="414243" y="994331"/>
                  </a:cubicBezTo>
                  <a:cubicBezTo>
                    <a:pt x="414243" y="996174"/>
                    <a:pt x="414243" y="995560"/>
                    <a:pt x="414243" y="996174"/>
                  </a:cubicBezTo>
                  <a:cubicBezTo>
                    <a:pt x="415464" y="996174"/>
                    <a:pt x="415464" y="996174"/>
                    <a:pt x="415464" y="996174"/>
                  </a:cubicBezTo>
                  <a:cubicBezTo>
                    <a:pt x="415464" y="996789"/>
                    <a:pt x="415464" y="996789"/>
                    <a:pt x="415464" y="996789"/>
                  </a:cubicBezTo>
                  <a:cubicBezTo>
                    <a:pt x="414243" y="996789"/>
                    <a:pt x="414243" y="996789"/>
                    <a:pt x="414243" y="996789"/>
                  </a:cubicBezTo>
                  <a:cubicBezTo>
                    <a:pt x="414243" y="997403"/>
                    <a:pt x="414243" y="997403"/>
                    <a:pt x="414243" y="997403"/>
                  </a:cubicBezTo>
                  <a:cubicBezTo>
                    <a:pt x="416074" y="997403"/>
                    <a:pt x="415464" y="997403"/>
                    <a:pt x="416074" y="997403"/>
                  </a:cubicBezTo>
                  <a:cubicBezTo>
                    <a:pt x="416074" y="999246"/>
                    <a:pt x="416074" y="999246"/>
                    <a:pt x="416074" y="999861"/>
                  </a:cubicBezTo>
                  <a:cubicBezTo>
                    <a:pt x="414243" y="999246"/>
                    <a:pt x="413633" y="1000475"/>
                    <a:pt x="413633" y="1000475"/>
                  </a:cubicBezTo>
                  <a:cubicBezTo>
                    <a:pt x="413633" y="999861"/>
                    <a:pt x="413633" y="999861"/>
                    <a:pt x="413633" y="999861"/>
                  </a:cubicBezTo>
                  <a:cubicBezTo>
                    <a:pt x="411803" y="999861"/>
                    <a:pt x="412413" y="999861"/>
                    <a:pt x="412413" y="999861"/>
                  </a:cubicBezTo>
                  <a:cubicBezTo>
                    <a:pt x="412413" y="998632"/>
                    <a:pt x="412413" y="998632"/>
                    <a:pt x="412413" y="998632"/>
                  </a:cubicBezTo>
                  <a:cubicBezTo>
                    <a:pt x="411803" y="998632"/>
                    <a:pt x="411803" y="998632"/>
                    <a:pt x="411803" y="998632"/>
                  </a:cubicBezTo>
                  <a:cubicBezTo>
                    <a:pt x="411803" y="1000475"/>
                    <a:pt x="411803" y="1000475"/>
                    <a:pt x="411803" y="1000475"/>
                  </a:cubicBezTo>
                  <a:cubicBezTo>
                    <a:pt x="409973" y="1000475"/>
                    <a:pt x="410583" y="1000475"/>
                    <a:pt x="409973" y="1000475"/>
                  </a:cubicBezTo>
                  <a:cubicBezTo>
                    <a:pt x="409973" y="1001090"/>
                    <a:pt x="409973" y="1001090"/>
                    <a:pt x="409973" y="1001090"/>
                  </a:cubicBezTo>
                  <a:cubicBezTo>
                    <a:pt x="411803" y="1001090"/>
                    <a:pt x="412413" y="1001090"/>
                    <a:pt x="412413" y="1001090"/>
                  </a:cubicBezTo>
                  <a:cubicBezTo>
                    <a:pt x="412413" y="1000475"/>
                    <a:pt x="412413" y="1000475"/>
                    <a:pt x="412413" y="1000475"/>
                  </a:cubicBezTo>
                  <a:lnTo>
                    <a:pt x="413633" y="1000475"/>
                  </a:lnTo>
                  <a:lnTo>
                    <a:pt x="415464" y="1000475"/>
                  </a:lnTo>
                  <a:cubicBezTo>
                    <a:pt x="415464" y="1001090"/>
                    <a:pt x="415464" y="1001090"/>
                    <a:pt x="415464" y="1001090"/>
                  </a:cubicBezTo>
                  <a:cubicBezTo>
                    <a:pt x="416074" y="1001090"/>
                    <a:pt x="416074" y="1001090"/>
                    <a:pt x="416074" y="1001090"/>
                  </a:cubicBezTo>
                  <a:cubicBezTo>
                    <a:pt x="416074" y="1000475"/>
                    <a:pt x="416074" y="1000475"/>
                    <a:pt x="416074" y="1000475"/>
                  </a:cubicBezTo>
                  <a:cubicBezTo>
                    <a:pt x="417904" y="1002319"/>
                    <a:pt x="419124" y="1000475"/>
                    <a:pt x="420344" y="1001090"/>
                  </a:cubicBezTo>
                  <a:cubicBezTo>
                    <a:pt x="420344" y="1002933"/>
                    <a:pt x="420344" y="1004162"/>
                    <a:pt x="420344" y="1004776"/>
                  </a:cubicBezTo>
                  <a:cubicBezTo>
                    <a:pt x="419734" y="1004776"/>
                    <a:pt x="419734" y="1004776"/>
                    <a:pt x="419734" y="1004776"/>
                  </a:cubicBezTo>
                  <a:cubicBezTo>
                    <a:pt x="419734" y="1005391"/>
                    <a:pt x="419734" y="1005391"/>
                    <a:pt x="419734" y="1005391"/>
                  </a:cubicBezTo>
                  <a:cubicBezTo>
                    <a:pt x="420344" y="1005391"/>
                    <a:pt x="420344" y="1005391"/>
                    <a:pt x="420344" y="1005391"/>
                  </a:cubicBezTo>
                  <a:cubicBezTo>
                    <a:pt x="420344" y="1006005"/>
                    <a:pt x="420344" y="1006005"/>
                    <a:pt x="420344" y="1006005"/>
                  </a:cubicBezTo>
                  <a:cubicBezTo>
                    <a:pt x="418514" y="1006005"/>
                    <a:pt x="418514" y="1006005"/>
                    <a:pt x="417904" y="1006005"/>
                  </a:cubicBezTo>
                  <a:cubicBezTo>
                    <a:pt x="417904" y="1007849"/>
                    <a:pt x="417904" y="1007234"/>
                    <a:pt x="417904" y="1007849"/>
                  </a:cubicBezTo>
                  <a:cubicBezTo>
                    <a:pt x="416074" y="1007849"/>
                    <a:pt x="415464" y="1009078"/>
                    <a:pt x="414243" y="1008463"/>
                  </a:cubicBezTo>
                  <a:cubicBezTo>
                    <a:pt x="414243" y="1007849"/>
                    <a:pt x="414243" y="1007849"/>
                    <a:pt x="414243" y="1007849"/>
                  </a:cubicBezTo>
                  <a:cubicBezTo>
                    <a:pt x="413023" y="1007849"/>
                    <a:pt x="413023" y="1007849"/>
                    <a:pt x="413023" y="1007849"/>
                  </a:cubicBezTo>
                  <a:cubicBezTo>
                    <a:pt x="413023" y="1007234"/>
                    <a:pt x="413023" y="1007234"/>
                    <a:pt x="413023" y="1007234"/>
                  </a:cubicBezTo>
                  <a:cubicBezTo>
                    <a:pt x="412413" y="1007234"/>
                    <a:pt x="412413" y="1007234"/>
                    <a:pt x="412413" y="1007234"/>
                  </a:cubicBezTo>
                  <a:cubicBezTo>
                    <a:pt x="412413" y="1007849"/>
                    <a:pt x="412413" y="1007849"/>
                    <a:pt x="412413" y="1007849"/>
                  </a:cubicBezTo>
                  <a:cubicBezTo>
                    <a:pt x="411803" y="1007849"/>
                    <a:pt x="411803" y="1007849"/>
                    <a:pt x="411803" y="1007849"/>
                  </a:cubicBezTo>
                  <a:cubicBezTo>
                    <a:pt x="411803" y="1009692"/>
                    <a:pt x="409973" y="1009078"/>
                    <a:pt x="409973" y="1009078"/>
                  </a:cubicBezTo>
                  <a:cubicBezTo>
                    <a:pt x="409973" y="1008463"/>
                    <a:pt x="409973" y="1008463"/>
                    <a:pt x="409973" y="1008463"/>
                  </a:cubicBezTo>
                  <a:cubicBezTo>
                    <a:pt x="409363" y="1008463"/>
                    <a:pt x="409363" y="1008463"/>
                    <a:pt x="409363" y="1008463"/>
                  </a:cubicBezTo>
                  <a:cubicBezTo>
                    <a:pt x="409363" y="1009078"/>
                    <a:pt x="409363" y="1009078"/>
                    <a:pt x="409363" y="1009078"/>
                  </a:cubicBezTo>
                  <a:cubicBezTo>
                    <a:pt x="408753" y="1009078"/>
                    <a:pt x="408753" y="1009078"/>
                    <a:pt x="408753" y="1009078"/>
                  </a:cubicBezTo>
                  <a:cubicBezTo>
                    <a:pt x="408753" y="1009692"/>
                    <a:pt x="408753" y="1009692"/>
                    <a:pt x="408753" y="1009692"/>
                  </a:cubicBezTo>
                  <a:cubicBezTo>
                    <a:pt x="406923" y="1009692"/>
                    <a:pt x="407533" y="1009692"/>
                    <a:pt x="406923" y="1009692"/>
                  </a:cubicBezTo>
                  <a:cubicBezTo>
                    <a:pt x="406923" y="1010306"/>
                    <a:pt x="406923" y="1010306"/>
                    <a:pt x="406923" y="1010306"/>
                  </a:cubicBezTo>
                  <a:cubicBezTo>
                    <a:pt x="405702" y="1010306"/>
                    <a:pt x="405092" y="1010306"/>
                    <a:pt x="405092" y="1010306"/>
                  </a:cubicBezTo>
                  <a:cubicBezTo>
                    <a:pt x="405092" y="1011535"/>
                    <a:pt x="405092" y="1011535"/>
                    <a:pt x="405092" y="1011535"/>
                  </a:cubicBezTo>
                  <a:cubicBezTo>
                    <a:pt x="404482" y="1011535"/>
                    <a:pt x="404482" y="1011535"/>
                    <a:pt x="404482" y="1011535"/>
                  </a:cubicBezTo>
                  <a:cubicBezTo>
                    <a:pt x="404482" y="1012150"/>
                    <a:pt x="404482" y="1012150"/>
                    <a:pt x="404482" y="1012150"/>
                  </a:cubicBezTo>
                  <a:cubicBezTo>
                    <a:pt x="402652" y="1012150"/>
                    <a:pt x="402042" y="1012150"/>
                    <a:pt x="401432" y="1012150"/>
                  </a:cubicBezTo>
                  <a:cubicBezTo>
                    <a:pt x="401432" y="1012764"/>
                    <a:pt x="401432" y="1012764"/>
                    <a:pt x="401432" y="1012764"/>
                  </a:cubicBezTo>
                  <a:cubicBezTo>
                    <a:pt x="403262" y="1012764"/>
                    <a:pt x="403262" y="1012764"/>
                    <a:pt x="403872" y="1012764"/>
                  </a:cubicBezTo>
                  <a:cubicBezTo>
                    <a:pt x="403872" y="1014608"/>
                    <a:pt x="403872" y="1014608"/>
                    <a:pt x="403872" y="1015222"/>
                  </a:cubicBezTo>
                  <a:cubicBezTo>
                    <a:pt x="401432" y="1015222"/>
                    <a:pt x="402652" y="1013379"/>
                    <a:pt x="402042" y="1013379"/>
                  </a:cubicBezTo>
                  <a:cubicBezTo>
                    <a:pt x="401432" y="1013379"/>
                    <a:pt x="401432" y="1013379"/>
                    <a:pt x="401432" y="1013379"/>
                  </a:cubicBezTo>
                  <a:cubicBezTo>
                    <a:pt x="401432" y="1013993"/>
                    <a:pt x="401432" y="1013993"/>
                    <a:pt x="401432" y="1013993"/>
                  </a:cubicBezTo>
                  <a:cubicBezTo>
                    <a:pt x="402042" y="1013993"/>
                    <a:pt x="402042" y="1013993"/>
                    <a:pt x="402042" y="1013993"/>
                  </a:cubicBezTo>
                  <a:cubicBezTo>
                    <a:pt x="402042" y="1015836"/>
                    <a:pt x="402042" y="1015222"/>
                    <a:pt x="402042" y="1015836"/>
                  </a:cubicBezTo>
                  <a:cubicBezTo>
                    <a:pt x="401432" y="1015836"/>
                    <a:pt x="401432" y="1015836"/>
                    <a:pt x="401432" y="1015836"/>
                  </a:cubicBezTo>
                  <a:cubicBezTo>
                    <a:pt x="401432" y="1016451"/>
                    <a:pt x="401432" y="1016451"/>
                    <a:pt x="401432" y="1016451"/>
                  </a:cubicBezTo>
                  <a:cubicBezTo>
                    <a:pt x="400822" y="1016451"/>
                    <a:pt x="400822" y="1016451"/>
                    <a:pt x="400822" y="1016451"/>
                  </a:cubicBezTo>
                  <a:cubicBezTo>
                    <a:pt x="400822" y="1017065"/>
                    <a:pt x="400822" y="1017065"/>
                    <a:pt x="400822" y="1017065"/>
                  </a:cubicBezTo>
                  <a:cubicBezTo>
                    <a:pt x="401432" y="1017065"/>
                    <a:pt x="401432" y="1017065"/>
                    <a:pt x="401432" y="1017065"/>
                  </a:cubicBezTo>
                  <a:cubicBezTo>
                    <a:pt x="401432" y="1016451"/>
                    <a:pt x="401432" y="1016451"/>
                    <a:pt x="401432" y="1016451"/>
                  </a:cubicBezTo>
                  <a:cubicBezTo>
                    <a:pt x="402652" y="1017065"/>
                    <a:pt x="402042" y="1017680"/>
                    <a:pt x="402042" y="1017680"/>
                  </a:cubicBezTo>
                  <a:cubicBezTo>
                    <a:pt x="401432" y="1017680"/>
                    <a:pt x="401432" y="1017680"/>
                    <a:pt x="401432" y="1017680"/>
                  </a:cubicBezTo>
                  <a:cubicBezTo>
                    <a:pt x="401432" y="1018909"/>
                    <a:pt x="401432" y="1018909"/>
                    <a:pt x="401432" y="1018909"/>
                  </a:cubicBezTo>
                  <a:cubicBezTo>
                    <a:pt x="402042" y="1018909"/>
                    <a:pt x="402042" y="1018909"/>
                    <a:pt x="402042" y="1018909"/>
                  </a:cubicBezTo>
                  <a:cubicBezTo>
                    <a:pt x="402042" y="1019523"/>
                    <a:pt x="402042" y="1019523"/>
                    <a:pt x="402042" y="1019523"/>
                  </a:cubicBezTo>
                  <a:cubicBezTo>
                    <a:pt x="402652" y="1019523"/>
                    <a:pt x="402652" y="1019523"/>
                    <a:pt x="402652" y="1019523"/>
                  </a:cubicBezTo>
                  <a:cubicBezTo>
                    <a:pt x="402652" y="1020138"/>
                    <a:pt x="402652" y="1020138"/>
                    <a:pt x="402652" y="1020138"/>
                  </a:cubicBezTo>
                  <a:cubicBezTo>
                    <a:pt x="403872" y="1020138"/>
                    <a:pt x="403872" y="1020138"/>
                    <a:pt x="403872" y="1020138"/>
                  </a:cubicBezTo>
                  <a:cubicBezTo>
                    <a:pt x="403872" y="1020752"/>
                    <a:pt x="403872" y="1020752"/>
                    <a:pt x="403872" y="1020752"/>
                  </a:cubicBezTo>
                  <a:cubicBezTo>
                    <a:pt x="402652" y="1020752"/>
                    <a:pt x="402652" y="1020752"/>
                    <a:pt x="402652" y="1020752"/>
                  </a:cubicBezTo>
                  <a:cubicBezTo>
                    <a:pt x="402652" y="1022595"/>
                    <a:pt x="402652" y="1021981"/>
                    <a:pt x="402652" y="1021981"/>
                  </a:cubicBezTo>
                  <a:cubicBezTo>
                    <a:pt x="402042" y="1021981"/>
                    <a:pt x="402042" y="1021981"/>
                    <a:pt x="402042" y="1021981"/>
                  </a:cubicBezTo>
                  <a:cubicBezTo>
                    <a:pt x="402042" y="1023210"/>
                    <a:pt x="402042" y="1023210"/>
                    <a:pt x="402042" y="1023210"/>
                  </a:cubicBezTo>
                  <a:cubicBezTo>
                    <a:pt x="401432" y="1023210"/>
                    <a:pt x="401432" y="1023210"/>
                    <a:pt x="401432" y="1023210"/>
                  </a:cubicBezTo>
                  <a:cubicBezTo>
                    <a:pt x="401432" y="1021366"/>
                    <a:pt x="401432" y="1021981"/>
                    <a:pt x="401432" y="1021366"/>
                  </a:cubicBezTo>
                  <a:cubicBezTo>
                    <a:pt x="402042" y="1021366"/>
                    <a:pt x="402042" y="1021366"/>
                    <a:pt x="402042" y="1021366"/>
                  </a:cubicBezTo>
                  <a:cubicBezTo>
                    <a:pt x="402042" y="1020138"/>
                    <a:pt x="402042" y="1020138"/>
                    <a:pt x="402042" y="1020138"/>
                  </a:cubicBezTo>
                  <a:cubicBezTo>
                    <a:pt x="401432" y="1020138"/>
                    <a:pt x="401432" y="1020138"/>
                    <a:pt x="401432" y="1020138"/>
                  </a:cubicBezTo>
                  <a:cubicBezTo>
                    <a:pt x="401432" y="1021981"/>
                    <a:pt x="401432" y="1021366"/>
                    <a:pt x="401432" y="1021366"/>
                  </a:cubicBezTo>
                  <a:cubicBezTo>
                    <a:pt x="400822" y="1021366"/>
                    <a:pt x="400822" y="1021366"/>
                    <a:pt x="400822" y="1021366"/>
                  </a:cubicBezTo>
                  <a:cubicBezTo>
                    <a:pt x="400822" y="1023210"/>
                    <a:pt x="400822" y="1023824"/>
                    <a:pt x="400822" y="1023824"/>
                  </a:cubicBezTo>
                  <a:cubicBezTo>
                    <a:pt x="398381" y="1023824"/>
                    <a:pt x="399602" y="1025053"/>
                    <a:pt x="398992" y="1025053"/>
                  </a:cubicBezTo>
                  <a:cubicBezTo>
                    <a:pt x="398381" y="1025053"/>
                    <a:pt x="398381" y="1025053"/>
                    <a:pt x="398381" y="1025053"/>
                  </a:cubicBezTo>
                  <a:cubicBezTo>
                    <a:pt x="398381" y="1025668"/>
                    <a:pt x="398381" y="1025668"/>
                    <a:pt x="398381" y="1025668"/>
                  </a:cubicBezTo>
                  <a:cubicBezTo>
                    <a:pt x="396551" y="1025668"/>
                    <a:pt x="397161" y="1025668"/>
                    <a:pt x="397161" y="1025668"/>
                  </a:cubicBezTo>
                  <a:cubicBezTo>
                    <a:pt x="397161" y="1026896"/>
                    <a:pt x="397161" y="1026896"/>
                    <a:pt x="397161" y="1026896"/>
                  </a:cubicBezTo>
                  <a:cubicBezTo>
                    <a:pt x="395331" y="1026896"/>
                    <a:pt x="395941" y="1026896"/>
                    <a:pt x="395331" y="1026896"/>
                  </a:cubicBezTo>
                  <a:cubicBezTo>
                    <a:pt x="395331" y="1028125"/>
                    <a:pt x="395331" y="1028125"/>
                    <a:pt x="395331" y="1028125"/>
                  </a:cubicBezTo>
                  <a:cubicBezTo>
                    <a:pt x="394110" y="1028125"/>
                    <a:pt x="394110" y="1028125"/>
                    <a:pt x="394110" y="1028125"/>
                  </a:cubicBezTo>
                  <a:cubicBezTo>
                    <a:pt x="394110" y="1029969"/>
                    <a:pt x="394110" y="1029354"/>
                    <a:pt x="394110" y="1029354"/>
                  </a:cubicBezTo>
                  <a:cubicBezTo>
                    <a:pt x="392280" y="1029354"/>
                    <a:pt x="392890" y="1029354"/>
                    <a:pt x="392890" y="1029354"/>
                  </a:cubicBezTo>
                  <a:cubicBezTo>
                    <a:pt x="392890" y="1031198"/>
                    <a:pt x="392890" y="1030583"/>
                    <a:pt x="392890" y="1031198"/>
                  </a:cubicBezTo>
                  <a:cubicBezTo>
                    <a:pt x="392280" y="1031198"/>
                    <a:pt x="392280" y="1031198"/>
                    <a:pt x="392280" y="1031198"/>
                  </a:cubicBezTo>
                  <a:cubicBezTo>
                    <a:pt x="392280" y="1031812"/>
                    <a:pt x="392280" y="1031812"/>
                    <a:pt x="392280" y="1031812"/>
                  </a:cubicBezTo>
                  <a:cubicBezTo>
                    <a:pt x="391060" y="1031812"/>
                    <a:pt x="391060" y="1031812"/>
                    <a:pt x="391060" y="1031812"/>
                  </a:cubicBezTo>
                  <a:cubicBezTo>
                    <a:pt x="391060" y="1032426"/>
                    <a:pt x="391060" y="1032426"/>
                    <a:pt x="391060" y="1032426"/>
                  </a:cubicBezTo>
                  <a:cubicBezTo>
                    <a:pt x="390450" y="1032426"/>
                    <a:pt x="390450" y="1032426"/>
                    <a:pt x="390450" y="1032426"/>
                  </a:cubicBezTo>
                  <a:cubicBezTo>
                    <a:pt x="390450" y="1034270"/>
                    <a:pt x="390450" y="1033655"/>
                    <a:pt x="390450" y="1033655"/>
                  </a:cubicBezTo>
                  <a:cubicBezTo>
                    <a:pt x="389840" y="1033655"/>
                    <a:pt x="389840" y="1033655"/>
                    <a:pt x="389840" y="1033655"/>
                  </a:cubicBezTo>
                  <a:cubicBezTo>
                    <a:pt x="389840" y="1035499"/>
                    <a:pt x="389840" y="1035499"/>
                    <a:pt x="389840" y="1035499"/>
                  </a:cubicBezTo>
                  <a:cubicBezTo>
                    <a:pt x="388010" y="1035499"/>
                    <a:pt x="388620" y="1035499"/>
                    <a:pt x="388620" y="1035499"/>
                  </a:cubicBezTo>
                  <a:cubicBezTo>
                    <a:pt x="388620" y="1037342"/>
                    <a:pt x="388620" y="1036728"/>
                    <a:pt x="388620" y="1036728"/>
                  </a:cubicBezTo>
                  <a:cubicBezTo>
                    <a:pt x="387400" y="1036728"/>
                    <a:pt x="387400" y="1036728"/>
                    <a:pt x="387400" y="1036728"/>
                  </a:cubicBezTo>
                  <a:cubicBezTo>
                    <a:pt x="387400" y="1038571"/>
                    <a:pt x="387400" y="1037957"/>
                    <a:pt x="387400" y="1038571"/>
                  </a:cubicBezTo>
                  <a:cubicBezTo>
                    <a:pt x="386179" y="1038571"/>
                    <a:pt x="384959" y="1038571"/>
                    <a:pt x="384959" y="1038571"/>
                  </a:cubicBezTo>
                  <a:cubicBezTo>
                    <a:pt x="384959" y="1039185"/>
                    <a:pt x="384959" y="1039185"/>
                    <a:pt x="384959" y="1039185"/>
                  </a:cubicBezTo>
                  <a:cubicBezTo>
                    <a:pt x="383739" y="1037957"/>
                    <a:pt x="384349" y="1037957"/>
                    <a:pt x="384349" y="1037342"/>
                  </a:cubicBezTo>
                  <a:cubicBezTo>
                    <a:pt x="383129" y="1037342"/>
                    <a:pt x="383129" y="1037342"/>
                    <a:pt x="383129" y="1037342"/>
                  </a:cubicBezTo>
                  <a:cubicBezTo>
                    <a:pt x="383129" y="1039185"/>
                    <a:pt x="383129" y="1038571"/>
                    <a:pt x="383129" y="1039185"/>
                  </a:cubicBezTo>
                  <a:cubicBezTo>
                    <a:pt x="382519" y="1039185"/>
                    <a:pt x="382519" y="1039185"/>
                    <a:pt x="382519" y="1039185"/>
                  </a:cubicBezTo>
                  <a:cubicBezTo>
                    <a:pt x="382519" y="1037342"/>
                    <a:pt x="381299" y="1037957"/>
                    <a:pt x="381909" y="1037342"/>
                  </a:cubicBezTo>
                  <a:cubicBezTo>
                    <a:pt x="381909" y="1038571"/>
                    <a:pt x="381909" y="1038571"/>
                    <a:pt x="381909" y="1038571"/>
                  </a:cubicBezTo>
                  <a:cubicBezTo>
                    <a:pt x="381299" y="1038571"/>
                    <a:pt x="381299" y="1038571"/>
                    <a:pt x="381299" y="1038571"/>
                  </a:cubicBezTo>
                  <a:cubicBezTo>
                    <a:pt x="381299" y="1039185"/>
                    <a:pt x="381299" y="1039185"/>
                    <a:pt x="381299" y="1039185"/>
                  </a:cubicBezTo>
                  <a:cubicBezTo>
                    <a:pt x="383129" y="1039185"/>
                    <a:pt x="382519" y="1039185"/>
                    <a:pt x="382519" y="1039185"/>
                  </a:cubicBezTo>
                  <a:cubicBezTo>
                    <a:pt x="382519" y="1039800"/>
                    <a:pt x="382519" y="1039800"/>
                    <a:pt x="382519" y="1039800"/>
                  </a:cubicBezTo>
                  <a:cubicBezTo>
                    <a:pt x="383129" y="1039800"/>
                    <a:pt x="383129" y="1039800"/>
                    <a:pt x="383129" y="1039800"/>
                  </a:cubicBezTo>
                  <a:cubicBezTo>
                    <a:pt x="383129" y="1040414"/>
                    <a:pt x="383129" y="1040414"/>
                    <a:pt x="383129" y="1040414"/>
                  </a:cubicBezTo>
                  <a:cubicBezTo>
                    <a:pt x="384959" y="1040414"/>
                    <a:pt x="385569" y="1040414"/>
                    <a:pt x="385569" y="1040414"/>
                  </a:cubicBezTo>
                  <a:cubicBezTo>
                    <a:pt x="385569" y="1041029"/>
                    <a:pt x="385569" y="1041029"/>
                    <a:pt x="385569" y="1041029"/>
                  </a:cubicBezTo>
                  <a:cubicBezTo>
                    <a:pt x="387400" y="1041029"/>
                    <a:pt x="386789" y="1041029"/>
                    <a:pt x="386789" y="1041029"/>
                  </a:cubicBezTo>
                  <a:cubicBezTo>
                    <a:pt x="386179" y="1041643"/>
                    <a:pt x="386179" y="1041643"/>
                    <a:pt x="386179" y="1041643"/>
                  </a:cubicBezTo>
                  <a:cubicBezTo>
                    <a:pt x="386789" y="1041643"/>
                    <a:pt x="386789" y="1041643"/>
                    <a:pt x="386789" y="1041643"/>
                  </a:cubicBezTo>
                  <a:cubicBezTo>
                    <a:pt x="386789" y="1042872"/>
                    <a:pt x="386789" y="1042872"/>
                    <a:pt x="386789" y="1042872"/>
                  </a:cubicBezTo>
                  <a:cubicBezTo>
                    <a:pt x="386179" y="1042872"/>
                    <a:pt x="386179" y="1042872"/>
                    <a:pt x="386179" y="1042872"/>
                  </a:cubicBezTo>
                  <a:cubicBezTo>
                    <a:pt x="386179" y="1043487"/>
                    <a:pt x="386179" y="1043487"/>
                    <a:pt x="386179" y="1043487"/>
                  </a:cubicBezTo>
                  <a:cubicBezTo>
                    <a:pt x="386789" y="1043487"/>
                    <a:pt x="386789" y="1043487"/>
                    <a:pt x="386789" y="1043487"/>
                  </a:cubicBezTo>
                  <a:cubicBezTo>
                    <a:pt x="386789" y="1042872"/>
                    <a:pt x="386789" y="1042872"/>
                    <a:pt x="386789" y="1042872"/>
                  </a:cubicBezTo>
                  <a:cubicBezTo>
                    <a:pt x="388620" y="1042872"/>
                    <a:pt x="389230" y="1042872"/>
                    <a:pt x="389230" y="1042872"/>
                  </a:cubicBezTo>
                  <a:cubicBezTo>
                    <a:pt x="389230" y="1043487"/>
                    <a:pt x="389230" y="1043487"/>
                    <a:pt x="389230" y="1043487"/>
                  </a:cubicBezTo>
                  <a:cubicBezTo>
                    <a:pt x="388620" y="1043487"/>
                    <a:pt x="388620" y="1043487"/>
                    <a:pt x="388620" y="1043487"/>
                  </a:cubicBezTo>
                  <a:cubicBezTo>
                    <a:pt x="388620" y="1044101"/>
                    <a:pt x="388620" y="1044101"/>
                    <a:pt x="388620" y="1044101"/>
                  </a:cubicBezTo>
                  <a:cubicBezTo>
                    <a:pt x="389230" y="1044101"/>
                    <a:pt x="389230" y="1044101"/>
                    <a:pt x="389230" y="1044101"/>
                  </a:cubicBezTo>
                  <a:cubicBezTo>
                    <a:pt x="389230" y="1043487"/>
                    <a:pt x="389230" y="1043487"/>
                    <a:pt x="389230" y="1043487"/>
                  </a:cubicBezTo>
                  <a:cubicBezTo>
                    <a:pt x="391060" y="1043487"/>
                    <a:pt x="390450" y="1043487"/>
                    <a:pt x="390450" y="1043487"/>
                  </a:cubicBezTo>
                  <a:cubicBezTo>
                    <a:pt x="390450" y="1042872"/>
                    <a:pt x="390450" y="1042872"/>
                    <a:pt x="390450" y="1042872"/>
                  </a:cubicBezTo>
                  <a:cubicBezTo>
                    <a:pt x="389840" y="1042872"/>
                    <a:pt x="389840" y="1042872"/>
                    <a:pt x="389840" y="1042872"/>
                  </a:cubicBezTo>
                  <a:cubicBezTo>
                    <a:pt x="389840" y="1041643"/>
                    <a:pt x="389840" y="1041643"/>
                    <a:pt x="389840" y="1041643"/>
                  </a:cubicBezTo>
                  <a:cubicBezTo>
                    <a:pt x="389230" y="1041643"/>
                    <a:pt x="389230" y="1041643"/>
                    <a:pt x="389230" y="1041643"/>
                  </a:cubicBezTo>
                  <a:cubicBezTo>
                    <a:pt x="389230" y="1040414"/>
                    <a:pt x="389230" y="1040414"/>
                    <a:pt x="389230" y="1040414"/>
                  </a:cubicBezTo>
                  <a:cubicBezTo>
                    <a:pt x="391060" y="1040414"/>
                    <a:pt x="390450" y="1040414"/>
                    <a:pt x="390450" y="1040414"/>
                  </a:cubicBezTo>
                  <a:cubicBezTo>
                    <a:pt x="390450" y="1042258"/>
                    <a:pt x="390450" y="1041643"/>
                    <a:pt x="390450" y="1041643"/>
                  </a:cubicBezTo>
                  <a:cubicBezTo>
                    <a:pt x="392280" y="1041643"/>
                    <a:pt x="391670" y="1041643"/>
                    <a:pt x="392280" y="1041643"/>
                  </a:cubicBezTo>
                  <a:cubicBezTo>
                    <a:pt x="392280" y="1041029"/>
                    <a:pt x="392280" y="1041029"/>
                    <a:pt x="392280" y="1041029"/>
                  </a:cubicBezTo>
                  <a:cubicBezTo>
                    <a:pt x="391060" y="1041029"/>
                    <a:pt x="391060" y="1041029"/>
                    <a:pt x="391060" y="1041029"/>
                  </a:cubicBezTo>
                  <a:cubicBezTo>
                    <a:pt x="391060" y="1040414"/>
                    <a:pt x="391060" y="1040414"/>
                    <a:pt x="391060" y="1040414"/>
                  </a:cubicBezTo>
                  <a:cubicBezTo>
                    <a:pt x="392890" y="1040414"/>
                    <a:pt x="393500" y="1040414"/>
                    <a:pt x="393500" y="1040414"/>
                  </a:cubicBezTo>
                  <a:cubicBezTo>
                    <a:pt x="393500" y="1041029"/>
                    <a:pt x="393500" y="1041029"/>
                    <a:pt x="393500" y="1041029"/>
                  </a:cubicBezTo>
                  <a:cubicBezTo>
                    <a:pt x="392890" y="1041029"/>
                    <a:pt x="392890" y="1041029"/>
                    <a:pt x="392890" y="1041029"/>
                  </a:cubicBezTo>
                  <a:cubicBezTo>
                    <a:pt x="392890" y="1041643"/>
                    <a:pt x="392890" y="1041643"/>
                    <a:pt x="392890" y="1041643"/>
                  </a:cubicBezTo>
                  <a:cubicBezTo>
                    <a:pt x="394110" y="1041643"/>
                    <a:pt x="394110" y="1041643"/>
                    <a:pt x="394110" y="1041643"/>
                  </a:cubicBezTo>
                  <a:cubicBezTo>
                    <a:pt x="394110" y="1042872"/>
                    <a:pt x="394110" y="1042872"/>
                    <a:pt x="394110" y="1042872"/>
                  </a:cubicBezTo>
                  <a:cubicBezTo>
                    <a:pt x="394721" y="1042872"/>
                    <a:pt x="394721" y="1042872"/>
                    <a:pt x="394721" y="1042872"/>
                  </a:cubicBezTo>
                  <a:cubicBezTo>
                    <a:pt x="394721" y="1044101"/>
                    <a:pt x="394721" y="1044101"/>
                    <a:pt x="394721" y="1044101"/>
                  </a:cubicBezTo>
                  <a:cubicBezTo>
                    <a:pt x="395331" y="1043487"/>
                    <a:pt x="395331" y="1043487"/>
                    <a:pt x="395331" y="1043487"/>
                  </a:cubicBezTo>
                  <a:cubicBezTo>
                    <a:pt x="395331" y="1045330"/>
                    <a:pt x="395331" y="1044715"/>
                    <a:pt x="395331" y="1044715"/>
                  </a:cubicBezTo>
                  <a:cubicBezTo>
                    <a:pt x="396551" y="1044715"/>
                    <a:pt x="396551" y="1044715"/>
                    <a:pt x="396551" y="1044715"/>
                  </a:cubicBezTo>
                  <a:cubicBezTo>
                    <a:pt x="396551" y="1045330"/>
                    <a:pt x="396551" y="1045330"/>
                    <a:pt x="396551" y="1045330"/>
                  </a:cubicBezTo>
                  <a:cubicBezTo>
                    <a:pt x="398381" y="1045330"/>
                    <a:pt x="398992" y="1045330"/>
                    <a:pt x="398992" y="1045330"/>
                  </a:cubicBezTo>
                  <a:cubicBezTo>
                    <a:pt x="398992" y="1046559"/>
                    <a:pt x="398992" y="1046559"/>
                    <a:pt x="398992" y="1046559"/>
                  </a:cubicBezTo>
                  <a:cubicBezTo>
                    <a:pt x="397771" y="1046559"/>
                    <a:pt x="397771" y="1046559"/>
                    <a:pt x="397771" y="1046559"/>
                  </a:cubicBezTo>
                  <a:cubicBezTo>
                    <a:pt x="397771" y="1047173"/>
                    <a:pt x="397771" y="1047173"/>
                    <a:pt x="397771" y="1047173"/>
                  </a:cubicBezTo>
                  <a:cubicBezTo>
                    <a:pt x="399602" y="1047173"/>
                    <a:pt x="398992" y="1047173"/>
                    <a:pt x="398992" y="1047173"/>
                  </a:cubicBezTo>
                  <a:cubicBezTo>
                    <a:pt x="398992" y="1046559"/>
                    <a:pt x="398992" y="1046559"/>
                    <a:pt x="398992" y="1046559"/>
                  </a:cubicBezTo>
                  <a:cubicBezTo>
                    <a:pt x="400212" y="1046559"/>
                    <a:pt x="400212" y="1046559"/>
                    <a:pt x="400212" y="1046559"/>
                  </a:cubicBezTo>
                  <a:cubicBezTo>
                    <a:pt x="398992" y="1045330"/>
                    <a:pt x="398992" y="1045330"/>
                    <a:pt x="398992" y="1045330"/>
                  </a:cubicBezTo>
                  <a:cubicBezTo>
                    <a:pt x="400822" y="1045330"/>
                    <a:pt x="401432" y="1045330"/>
                    <a:pt x="401432" y="1045330"/>
                  </a:cubicBezTo>
                  <a:cubicBezTo>
                    <a:pt x="401432" y="1047173"/>
                    <a:pt x="401432" y="1046559"/>
                    <a:pt x="401432" y="1047173"/>
                  </a:cubicBezTo>
                  <a:cubicBezTo>
                    <a:pt x="400822" y="1047173"/>
                    <a:pt x="400822" y="1047173"/>
                    <a:pt x="400822" y="1047173"/>
                  </a:cubicBezTo>
                  <a:cubicBezTo>
                    <a:pt x="400822" y="1047788"/>
                    <a:pt x="400822" y="1047788"/>
                    <a:pt x="400822" y="1047788"/>
                  </a:cubicBezTo>
                  <a:cubicBezTo>
                    <a:pt x="398992" y="1047788"/>
                    <a:pt x="398381" y="1047788"/>
                    <a:pt x="397771" y="1047788"/>
                  </a:cubicBezTo>
                  <a:cubicBezTo>
                    <a:pt x="397771" y="1048402"/>
                    <a:pt x="397771" y="1048402"/>
                    <a:pt x="397771" y="1048402"/>
                  </a:cubicBezTo>
                  <a:cubicBezTo>
                    <a:pt x="400212" y="1048402"/>
                    <a:pt x="401432" y="1048402"/>
                    <a:pt x="402042" y="1048402"/>
                  </a:cubicBezTo>
                  <a:cubicBezTo>
                    <a:pt x="402042" y="1049017"/>
                    <a:pt x="402042" y="1049017"/>
                    <a:pt x="402042" y="1049017"/>
                  </a:cubicBezTo>
                  <a:cubicBezTo>
                    <a:pt x="403872" y="1049017"/>
                    <a:pt x="403262" y="1049017"/>
                    <a:pt x="403872" y="1049017"/>
                  </a:cubicBezTo>
                  <a:cubicBezTo>
                    <a:pt x="403872" y="1050245"/>
                    <a:pt x="403872" y="1050245"/>
                    <a:pt x="403872" y="1050245"/>
                  </a:cubicBezTo>
                  <a:cubicBezTo>
                    <a:pt x="402652" y="1050245"/>
                    <a:pt x="402652" y="1050245"/>
                    <a:pt x="402652" y="1050245"/>
                  </a:cubicBezTo>
                  <a:cubicBezTo>
                    <a:pt x="402652" y="1051474"/>
                    <a:pt x="402652" y="1052089"/>
                    <a:pt x="402652" y="1052089"/>
                  </a:cubicBezTo>
                  <a:cubicBezTo>
                    <a:pt x="403872" y="1051474"/>
                    <a:pt x="403872" y="1051474"/>
                    <a:pt x="403872" y="1051474"/>
                  </a:cubicBezTo>
                  <a:cubicBezTo>
                    <a:pt x="403872" y="1053318"/>
                    <a:pt x="403872" y="1052703"/>
                    <a:pt x="403872" y="1052703"/>
                  </a:cubicBezTo>
                  <a:cubicBezTo>
                    <a:pt x="402652" y="1052703"/>
                    <a:pt x="402652" y="1052703"/>
                    <a:pt x="402652" y="1052703"/>
                  </a:cubicBezTo>
                  <a:cubicBezTo>
                    <a:pt x="402652" y="1053318"/>
                    <a:pt x="402652" y="1053318"/>
                    <a:pt x="402652" y="1053318"/>
                  </a:cubicBezTo>
                  <a:cubicBezTo>
                    <a:pt x="401432" y="1053318"/>
                    <a:pt x="401432" y="1053318"/>
                    <a:pt x="401432" y="1053318"/>
                  </a:cubicBezTo>
                  <a:cubicBezTo>
                    <a:pt x="401432" y="1054547"/>
                    <a:pt x="401432" y="1054547"/>
                    <a:pt x="401432" y="1054547"/>
                  </a:cubicBezTo>
                  <a:cubicBezTo>
                    <a:pt x="403262" y="1054547"/>
                    <a:pt x="402652" y="1054547"/>
                    <a:pt x="402652" y="1054547"/>
                  </a:cubicBezTo>
                  <a:cubicBezTo>
                    <a:pt x="402652" y="1052089"/>
                    <a:pt x="404482" y="1053318"/>
                    <a:pt x="404482" y="1052703"/>
                  </a:cubicBezTo>
                  <a:cubicBezTo>
                    <a:pt x="404482" y="1053318"/>
                    <a:pt x="404482" y="1053318"/>
                    <a:pt x="404482" y="1053318"/>
                  </a:cubicBezTo>
                  <a:cubicBezTo>
                    <a:pt x="405092" y="1053318"/>
                    <a:pt x="405092" y="1053318"/>
                    <a:pt x="405092" y="1053318"/>
                  </a:cubicBezTo>
                  <a:cubicBezTo>
                    <a:pt x="405092" y="1052703"/>
                    <a:pt x="405092" y="1052703"/>
                    <a:pt x="405092" y="1052703"/>
                  </a:cubicBezTo>
                  <a:cubicBezTo>
                    <a:pt x="405702" y="1052703"/>
                    <a:pt x="405702" y="1052703"/>
                    <a:pt x="405702" y="1052703"/>
                  </a:cubicBezTo>
                  <a:cubicBezTo>
                    <a:pt x="405702" y="1053318"/>
                    <a:pt x="405702" y="1053318"/>
                    <a:pt x="405702" y="1053318"/>
                  </a:cubicBezTo>
                  <a:cubicBezTo>
                    <a:pt x="406312" y="1053318"/>
                    <a:pt x="406312" y="1053318"/>
                    <a:pt x="406312" y="1053318"/>
                  </a:cubicBezTo>
                  <a:cubicBezTo>
                    <a:pt x="406312" y="1055161"/>
                    <a:pt x="406312" y="1055161"/>
                    <a:pt x="406312" y="1055161"/>
                  </a:cubicBezTo>
                  <a:cubicBezTo>
                    <a:pt x="405702" y="1055161"/>
                    <a:pt x="405702" y="1055161"/>
                    <a:pt x="405702" y="1055161"/>
                  </a:cubicBezTo>
                  <a:cubicBezTo>
                    <a:pt x="405702" y="1054547"/>
                    <a:pt x="405702" y="1054547"/>
                    <a:pt x="405702" y="1054547"/>
                  </a:cubicBezTo>
                  <a:cubicBezTo>
                    <a:pt x="405092" y="1055161"/>
                    <a:pt x="405092" y="1055161"/>
                    <a:pt x="405092" y="1055161"/>
                  </a:cubicBezTo>
                  <a:cubicBezTo>
                    <a:pt x="405702" y="1055161"/>
                    <a:pt x="405702" y="1055161"/>
                    <a:pt x="405702" y="1055161"/>
                  </a:cubicBezTo>
                  <a:cubicBezTo>
                    <a:pt x="405702" y="1055775"/>
                    <a:pt x="405702" y="1055775"/>
                    <a:pt x="405702" y="1055775"/>
                  </a:cubicBezTo>
                  <a:cubicBezTo>
                    <a:pt x="405092" y="1055775"/>
                    <a:pt x="405092" y="1055775"/>
                    <a:pt x="405092" y="1055775"/>
                  </a:cubicBezTo>
                  <a:cubicBezTo>
                    <a:pt x="405092" y="1056390"/>
                    <a:pt x="405092" y="1056390"/>
                    <a:pt x="405092" y="1056390"/>
                  </a:cubicBezTo>
                  <a:cubicBezTo>
                    <a:pt x="404482" y="1056390"/>
                    <a:pt x="404482" y="1056390"/>
                    <a:pt x="404482" y="1056390"/>
                  </a:cubicBezTo>
                  <a:cubicBezTo>
                    <a:pt x="404482" y="1057004"/>
                    <a:pt x="404482" y="1057004"/>
                    <a:pt x="404482" y="1057004"/>
                  </a:cubicBezTo>
                  <a:cubicBezTo>
                    <a:pt x="403872" y="1057004"/>
                    <a:pt x="403872" y="1057004"/>
                    <a:pt x="403872" y="1057004"/>
                  </a:cubicBezTo>
                  <a:cubicBezTo>
                    <a:pt x="403872" y="1056390"/>
                    <a:pt x="403872" y="1056390"/>
                    <a:pt x="403872" y="1056390"/>
                  </a:cubicBezTo>
                  <a:cubicBezTo>
                    <a:pt x="402652" y="1056390"/>
                    <a:pt x="402652" y="1056390"/>
                    <a:pt x="402652" y="1056390"/>
                  </a:cubicBezTo>
                  <a:cubicBezTo>
                    <a:pt x="402652" y="1057004"/>
                    <a:pt x="402652" y="1057004"/>
                    <a:pt x="402652" y="1057004"/>
                  </a:cubicBezTo>
                  <a:cubicBezTo>
                    <a:pt x="403872" y="1057004"/>
                    <a:pt x="403872" y="1057004"/>
                    <a:pt x="403872" y="1057004"/>
                  </a:cubicBezTo>
                  <a:cubicBezTo>
                    <a:pt x="403872" y="1058848"/>
                    <a:pt x="403872" y="1058233"/>
                    <a:pt x="403872" y="1058848"/>
                  </a:cubicBezTo>
                  <a:cubicBezTo>
                    <a:pt x="402042" y="1058848"/>
                    <a:pt x="402042" y="1058848"/>
                    <a:pt x="402042" y="1058848"/>
                  </a:cubicBezTo>
                  <a:cubicBezTo>
                    <a:pt x="402042" y="1058233"/>
                    <a:pt x="402042" y="1058233"/>
                    <a:pt x="402042" y="1058233"/>
                  </a:cubicBezTo>
                  <a:cubicBezTo>
                    <a:pt x="400212" y="1058233"/>
                    <a:pt x="400822" y="1058233"/>
                    <a:pt x="400822" y="1058233"/>
                  </a:cubicBezTo>
                  <a:cubicBezTo>
                    <a:pt x="400822" y="1058848"/>
                    <a:pt x="400822" y="1058848"/>
                    <a:pt x="400822" y="1058848"/>
                  </a:cubicBezTo>
                  <a:cubicBezTo>
                    <a:pt x="401432" y="1058848"/>
                    <a:pt x="401432" y="1058848"/>
                    <a:pt x="401432" y="1058848"/>
                  </a:cubicBezTo>
                  <a:cubicBezTo>
                    <a:pt x="401432" y="1059462"/>
                    <a:pt x="401432" y="1059462"/>
                    <a:pt x="401432" y="1059462"/>
                  </a:cubicBezTo>
                  <a:cubicBezTo>
                    <a:pt x="399602" y="1059462"/>
                    <a:pt x="400212" y="1059462"/>
                    <a:pt x="400212" y="1059462"/>
                  </a:cubicBezTo>
                  <a:cubicBezTo>
                    <a:pt x="400212" y="1061305"/>
                    <a:pt x="400212" y="1061305"/>
                    <a:pt x="400212" y="1061305"/>
                  </a:cubicBezTo>
                  <a:cubicBezTo>
                    <a:pt x="398381" y="1061305"/>
                    <a:pt x="397771" y="1061305"/>
                    <a:pt x="397771" y="1061305"/>
                  </a:cubicBezTo>
                  <a:cubicBezTo>
                    <a:pt x="397771" y="1062534"/>
                    <a:pt x="397771" y="1062534"/>
                    <a:pt x="397771" y="1062534"/>
                  </a:cubicBezTo>
                  <a:cubicBezTo>
                    <a:pt x="397161" y="1062534"/>
                    <a:pt x="397161" y="1062534"/>
                    <a:pt x="397161" y="1062534"/>
                  </a:cubicBezTo>
                  <a:cubicBezTo>
                    <a:pt x="397771" y="1063149"/>
                    <a:pt x="397771" y="1063149"/>
                    <a:pt x="397771" y="1063149"/>
                  </a:cubicBezTo>
                  <a:cubicBezTo>
                    <a:pt x="395941" y="1063149"/>
                    <a:pt x="395941" y="1063149"/>
                    <a:pt x="395331" y="1063149"/>
                  </a:cubicBezTo>
                  <a:cubicBezTo>
                    <a:pt x="395331" y="1062534"/>
                    <a:pt x="395331" y="1062534"/>
                    <a:pt x="395331" y="1062534"/>
                  </a:cubicBezTo>
                  <a:cubicBezTo>
                    <a:pt x="394721" y="1062534"/>
                    <a:pt x="394721" y="1062534"/>
                    <a:pt x="394721" y="1062534"/>
                  </a:cubicBezTo>
                  <a:cubicBezTo>
                    <a:pt x="394721" y="1061305"/>
                    <a:pt x="394721" y="1061305"/>
                    <a:pt x="394721" y="1061305"/>
                  </a:cubicBezTo>
                  <a:cubicBezTo>
                    <a:pt x="394110" y="1061305"/>
                    <a:pt x="394110" y="1061305"/>
                    <a:pt x="394110" y="1061305"/>
                  </a:cubicBezTo>
                  <a:cubicBezTo>
                    <a:pt x="394110" y="1060691"/>
                    <a:pt x="394110" y="1060691"/>
                    <a:pt x="394110" y="1060691"/>
                  </a:cubicBezTo>
                  <a:cubicBezTo>
                    <a:pt x="392280" y="1060691"/>
                    <a:pt x="392890" y="1060691"/>
                    <a:pt x="392890" y="1060691"/>
                  </a:cubicBezTo>
                  <a:cubicBezTo>
                    <a:pt x="392890" y="1060077"/>
                    <a:pt x="392890" y="1060077"/>
                    <a:pt x="392890" y="1060077"/>
                  </a:cubicBezTo>
                  <a:cubicBezTo>
                    <a:pt x="391060" y="1060077"/>
                    <a:pt x="391670" y="1060077"/>
                    <a:pt x="391060" y="1060077"/>
                  </a:cubicBezTo>
                  <a:cubicBezTo>
                    <a:pt x="391060" y="1058233"/>
                    <a:pt x="391060" y="1058848"/>
                    <a:pt x="391060" y="1058848"/>
                  </a:cubicBezTo>
                  <a:cubicBezTo>
                    <a:pt x="390450" y="1058848"/>
                    <a:pt x="390450" y="1058848"/>
                    <a:pt x="390450" y="1058848"/>
                  </a:cubicBezTo>
                  <a:cubicBezTo>
                    <a:pt x="390450" y="1058233"/>
                    <a:pt x="390450" y="1058233"/>
                    <a:pt x="390450" y="1058233"/>
                  </a:cubicBezTo>
                  <a:cubicBezTo>
                    <a:pt x="389840" y="1058233"/>
                    <a:pt x="389840" y="1058233"/>
                    <a:pt x="389840" y="1058233"/>
                  </a:cubicBezTo>
                  <a:cubicBezTo>
                    <a:pt x="389840" y="1057004"/>
                    <a:pt x="389840" y="1057004"/>
                    <a:pt x="389840" y="1057004"/>
                  </a:cubicBezTo>
                  <a:cubicBezTo>
                    <a:pt x="388010" y="1057004"/>
                    <a:pt x="388620" y="1057004"/>
                    <a:pt x="388620" y="1057004"/>
                  </a:cubicBezTo>
                  <a:cubicBezTo>
                    <a:pt x="388620" y="1058848"/>
                    <a:pt x="388620" y="1059462"/>
                    <a:pt x="388620" y="1059462"/>
                  </a:cubicBezTo>
                  <a:cubicBezTo>
                    <a:pt x="387400" y="1059462"/>
                    <a:pt x="387400" y="1059462"/>
                    <a:pt x="387400" y="1059462"/>
                  </a:cubicBezTo>
                  <a:cubicBezTo>
                    <a:pt x="387400" y="1058848"/>
                    <a:pt x="387400" y="1058848"/>
                    <a:pt x="387400" y="1058848"/>
                  </a:cubicBezTo>
                  <a:cubicBezTo>
                    <a:pt x="386789" y="1058848"/>
                    <a:pt x="386789" y="1058848"/>
                    <a:pt x="386789" y="1058848"/>
                  </a:cubicBezTo>
                  <a:cubicBezTo>
                    <a:pt x="386789" y="1059462"/>
                    <a:pt x="386789" y="1059462"/>
                    <a:pt x="386789" y="1059462"/>
                  </a:cubicBezTo>
                  <a:cubicBezTo>
                    <a:pt x="385569" y="1059462"/>
                    <a:pt x="384959" y="1059462"/>
                    <a:pt x="384959" y="1059462"/>
                  </a:cubicBezTo>
                  <a:cubicBezTo>
                    <a:pt x="384959" y="1058848"/>
                    <a:pt x="384959" y="1058848"/>
                    <a:pt x="384959" y="1058848"/>
                  </a:cubicBezTo>
                  <a:cubicBezTo>
                    <a:pt x="383129" y="1058848"/>
                    <a:pt x="382519" y="1058848"/>
                    <a:pt x="382519" y="1058848"/>
                  </a:cubicBezTo>
                  <a:cubicBezTo>
                    <a:pt x="382519" y="1059462"/>
                    <a:pt x="382519" y="1059462"/>
                    <a:pt x="382519" y="1059462"/>
                  </a:cubicBezTo>
                  <a:cubicBezTo>
                    <a:pt x="384349" y="1059462"/>
                    <a:pt x="383739" y="1059462"/>
                    <a:pt x="384349" y="1059462"/>
                  </a:cubicBezTo>
                  <a:cubicBezTo>
                    <a:pt x="384349" y="1060077"/>
                    <a:pt x="384349" y="1060077"/>
                    <a:pt x="384349" y="1060077"/>
                  </a:cubicBezTo>
                  <a:cubicBezTo>
                    <a:pt x="384959" y="1060077"/>
                    <a:pt x="384959" y="1060077"/>
                    <a:pt x="384959" y="1060077"/>
                  </a:cubicBezTo>
                  <a:cubicBezTo>
                    <a:pt x="384959" y="1060691"/>
                    <a:pt x="384959" y="1060691"/>
                    <a:pt x="384959" y="1060691"/>
                  </a:cubicBezTo>
                  <a:cubicBezTo>
                    <a:pt x="386179" y="1060691"/>
                    <a:pt x="386789" y="1060691"/>
                    <a:pt x="386789" y="1060691"/>
                  </a:cubicBezTo>
                  <a:cubicBezTo>
                    <a:pt x="386789" y="1061305"/>
                    <a:pt x="386789" y="1061305"/>
                    <a:pt x="386789" y="1061305"/>
                  </a:cubicBezTo>
                  <a:cubicBezTo>
                    <a:pt x="388620" y="1061920"/>
                    <a:pt x="389230" y="1062534"/>
                    <a:pt x="389840" y="1062534"/>
                  </a:cubicBezTo>
                  <a:cubicBezTo>
                    <a:pt x="389840" y="1063149"/>
                    <a:pt x="389840" y="1063149"/>
                    <a:pt x="389840" y="1063149"/>
                  </a:cubicBezTo>
                  <a:cubicBezTo>
                    <a:pt x="390450" y="1063149"/>
                    <a:pt x="390450" y="1063149"/>
                    <a:pt x="390450" y="1063149"/>
                  </a:cubicBezTo>
                  <a:cubicBezTo>
                    <a:pt x="390450" y="1064992"/>
                    <a:pt x="390450" y="1064378"/>
                    <a:pt x="390450" y="1064378"/>
                  </a:cubicBezTo>
                  <a:cubicBezTo>
                    <a:pt x="391060" y="1064378"/>
                    <a:pt x="391060" y="1064378"/>
                    <a:pt x="391060" y="1064378"/>
                  </a:cubicBezTo>
                  <a:cubicBezTo>
                    <a:pt x="391060" y="1064992"/>
                    <a:pt x="391060" y="1064992"/>
                    <a:pt x="391060" y="1064992"/>
                  </a:cubicBezTo>
                  <a:cubicBezTo>
                    <a:pt x="392280" y="1064992"/>
                    <a:pt x="392280" y="1064992"/>
                    <a:pt x="392280" y="1064992"/>
                  </a:cubicBezTo>
                  <a:cubicBezTo>
                    <a:pt x="392280" y="1066835"/>
                    <a:pt x="392280" y="1066835"/>
                    <a:pt x="392280" y="1066835"/>
                  </a:cubicBezTo>
                  <a:cubicBezTo>
                    <a:pt x="390450" y="1066835"/>
                    <a:pt x="390450" y="1066835"/>
                    <a:pt x="390450" y="1066835"/>
                  </a:cubicBezTo>
                  <a:cubicBezTo>
                    <a:pt x="390450" y="1067450"/>
                    <a:pt x="390450" y="1067450"/>
                    <a:pt x="390450" y="1067450"/>
                  </a:cubicBezTo>
                  <a:cubicBezTo>
                    <a:pt x="391060" y="1067450"/>
                    <a:pt x="391060" y="1067450"/>
                    <a:pt x="391060" y="1067450"/>
                  </a:cubicBezTo>
                  <a:cubicBezTo>
                    <a:pt x="391060" y="1069293"/>
                    <a:pt x="391060" y="1068679"/>
                    <a:pt x="391060" y="1068679"/>
                  </a:cubicBezTo>
                  <a:cubicBezTo>
                    <a:pt x="392280" y="1068064"/>
                    <a:pt x="392280" y="1068064"/>
                    <a:pt x="392280" y="1068064"/>
                  </a:cubicBezTo>
                  <a:cubicBezTo>
                    <a:pt x="392280" y="1068679"/>
                    <a:pt x="392280" y="1068679"/>
                    <a:pt x="392280" y="1068679"/>
                  </a:cubicBezTo>
                  <a:cubicBezTo>
                    <a:pt x="392890" y="1068679"/>
                    <a:pt x="392890" y="1068679"/>
                    <a:pt x="392890" y="1068679"/>
                  </a:cubicBezTo>
                  <a:cubicBezTo>
                    <a:pt x="392890" y="1068064"/>
                    <a:pt x="392890" y="1068064"/>
                    <a:pt x="392890" y="1068064"/>
                  </a:cubicBezTo>
                  <a:cubicBezTo>
                    <a:pt x="394110" y="1068064"/>
                    <a:pt x="394110" y="1068064"/>
                    <a:pt x="394110" y="1068064"/>
                  </a:cubicBezTo>
                  <a:cubicBezTo>
                    <a:pt x="394110" y="1067450"/>
                    <a:pt x="394110" y="1067450"/>
                    <a:pt x="394110" y="1067450"/>
                  </a:cubicBezTo>
                  <a:cubicBezTo>
                    <a:pt x="394721" y="1067450"/>
                    <a:pt x="394721" y="1067450"/>
                    <a:pt x="394721" y="1067450"/>
                  </a:cubicBezTo>
                  <a:cubicBezTo>
                    <a:pt x="394721" y="1069293"/>
                    <a:pt x="394721" y="1068679"/>
                    <a:pt x="394721" y="1068679"/>
                  </a:cubicBezTo>
                  <a:cubicBezTo>
                    <a:pt x="394110" y="1068679"/>
                    <a:pt x="394110" y="1068679"/>
                    <a:pt x="394110" y="1068679"/>
                  </a:cubicBezTo>
                  <a:cubicBezTo>
                    <a:pt x="394110" y="1069908"/>
                    <a:pt x="394110" y="1069908"/>
                    <a:pt x="394110" y="1069908"/>
                  </a:cubicBezTo>
                  <a:cubicBezTo>
                    <a:pt x="392280" y="1069908"/>
                    <a:pt x="392890" y="1069908"/>
                    <a:pt x="392890" y="1069908"/>
                  </a:cubicBezTo>
                  <a:cubicBezTo>
                    <a:pt x="392890" y="1071137"/>
                    <a:pt x="392890" y="1071751"/>
                    <a:pt x="392890" y="1071751"/>
                  </a:cubicBezTo>
                  <a:cubicBezTo>
                    <a:pt x="392280" y="1071751"/>
                    <a:pt x="392280" y="1071751"/>
                    <a:pt x="392280" y="1071751"/>
                  </a:cubicBezTo>
                  <a:cubicBezTo>
                    <a:pt x="392280" y="1071137"/>
                    <a:pt x="392280" y="1071137"/>
                    <a:pt x="392280" y="1071137"/>
                  </a:cubicBezTo>
                  <a:cubicBezTo>
                    <a:pt x="391060" y="1071137"/>
                    <a:pt x="391060" y="1071137"/>
                    <a:pt x="391060" y="1071137"/>
                  </a:cubicBezTo>
                  <a:cubicBezTo>
                    <a:pt x="391060" y="1071751"/>
                    <a:pt x="391060" y="1071751"/>
                    <a:pt x="391060" y="1071751"/>
                  </a:cubicBezTo>
                  <a:cubicBezTo>
                    <a:pt x="390450" y="1071751"/>
                    <a:pt x="390450" y="1071751"/>
                    <a:pt x="390450" y="1071751"/>
                  </a:cubicBezTo>
                  <a:cubicBezTo>
                    <a:pt x="390450" y="1072365"/>
                    <a:pt x="390450" y="1072365"/>
                    <a:pt x="390450" y="1072365"/>
                  </a:cubicBezTo>
                  <a:cubicBezTo>
                    <a:pt x="389840" y="1072365"/>
                    <a:pt x="389840" y="1072365"/>
                    <a:pt x="389840" y="1072365"/>
                  </a:cubicBezTo>
                  <a:cubicBezTo>
                    <a:pt x="389840" y="1072980"/>
                    <a:pt x="389840" y="1072980"/>
                    <a:pt x="389840" y="1072980"/>
                  </a:cubicBezTo>
                  <a:cubicBezTo>
                    <a:pt x="389230" y="1072980"/>
                    <a:pt x="389230" y="1072980"/>
                    <a:pt x="389230" y="1072980"/>
                  </a:cubicBezTo>
                  <a:cubicBezTo>
                    <a:pt x="389230" y="1072365"/>
                    <a:pt x="389230" y="1072365"/>
                    <a:pt x="389230" y="1072365"/>
                  </a:cubicBezTo>
                  <a:cubicBezTo>
                    <a:pt x="388620" y="1072365"/>
                    <a:pt x="388620" y="1072365"/>
                    <a:pt x="388620" y="1072365"/>
                  </a:cubicBezTo>
                  <a:cubicBezTo>
                    <a:pt x="388620" y="1072980"/>
                    <a:pt x="388620" y="1072980"/>
                    <a:pt x="388620" y="1072980"/>
                  </a:cubicBezTo>
                  <a:cubicBezTo>
                    <a:pt x="386789" y="1072980"/>
                    <a:pt x="387400" y="1072980"/>
                    <a:pt x="386789" y="1072980"/>
                  </a:cubicBezTo>
                  <a:cubicBezTo>
                    <a:pt x="386789" y="1074209"/>
                    <a:pt x="386789" y="1074209"/>
                    <a:pt x="386789" y="1074209"/>
                  </a:cubicBezTo>
                  <a:cubicBezTo>
                    <a:pt x="386179" y="1074209"/>
                    <a:pt x="386179" y="1074209"/>
                    <a:pt x="386179" y="1074209"/>
                  </a:cubicBezTo>
                  <a:cubicBezTo>
                    <a:pt x="386179" y="1075438"/>
                    <a:pt x="386179" y="1076052"/>
                    <a:pt x="386179" y="1076052"/>
                  </a:cubicBezTo>
                  <a:cubicBezTo>
                    <a:pt x="386789" y="1076052"/>
                    <a:pt x="386789" y="1076052"/>
                    <a:pt x="386789" y="1076052"/>
                  </a:cubicBezTo>
                  <a:cubicBezTo>
                    <a:pt x="386789" y="1074823"/>
                    <a:pt x="386789" y="1074209"/>
                    <a:pt x="386789" y="1074209"/>
                  </a:cubicBezTo>
                  <a:cubicBezTo>
                    <a:pt x="387400" y="1074209"/>
                    <a:pt x="387400" y="1074209"/>
                    <a:pt x="387400" y="1074209"/>
                  </a:cubicBezTo>
                  <a:cubicBezTo>
                    <a:pt x="387400" y="1074823"/>
                    <a:pt x="387400" y="1074823"/>
                    <a:pt x="387400" y="1074823"/>
                  </a:cubicBezTo>
                  <a:cubicBezTo>
                    <a:pt x="388620" y="1074823"/>
                    <a:pt x="388620" y="1074823"/>
                    <a:pt x="388620" y="1074823"/>
                  </a:cubicBezTo>
                  <a:cubicBezTo>
                    <a:pt x="388620" y="1075438"/>
                    <a:pt x="388620" y="1075438"/>
                    <a:pt x="388620" y="1075438"/>
                  </a:cubicBezTo>
                  <a:cubicBezTo>
                    <a:pt x="387400" y="1075438"/>
                    <a:pt x="387400" y="1075438"/>
                    <a:pt x="387400" y="1075438"/>
                  </a:cubicBezTo>
                  <a:cubicBezTo>
                    <a:pt x="387400" y="1076052"/>
                    <a:pt x="387400" y="1076052"/>
                    <a:pt x="387400" y="1076052"/>
                  </a:cubicBezTo>
                  <a:cubicBezTo>
                    <a:pt x="389230" y="1076052"/>
                    <a:pt x="389230" y="1076052"/>
                    <a:pt x="389230" y="1076052"/>
                  </a:cubicBezTo>
                  <a:cubicBezTo>
                    <a:pt x="389230" y="1076667"/>
                    <a:pt x="389230" y="1076667"/>
                    <a:pt x="389230" y="1076667"/>
                  </a:cubicBezTo>
                  <a:cubicBezTo>
                    <a:pt x="387400" y="1076667"/>
                    <a:pt x="388010" y="1076667"/>
                    <a:pt x="387400" y="1076667"/>
                  </a:cubicBezTo>
                  <a:cubicBezTo>
                    <a:pt x="387400" y="1077896"/>
                    <a:pt x="387400" y="1077896"/>
                    <a:pt x="387400" y="1077896"/>
                  </a:cubicBezTo>
                  <a:cubicBezTo>
                    <a:pt x="386179" y="1077896"/>
                    <a:pt x="385569" y="1077896"/>
                    <a:pt x="385569" y="1077896"/>
                  </a:cubicBezTo>
                  <a:cubicBezTo>
                    <a:pt x="385569" y="1078510"/>
                    <a:pt x="385569" y="1078510"/>
                    <a:pt x="385569" y="1078510"/>
                  </a:cubicBezTo>
                  <a:cubicBezTo>
                    <a:pt x="383739" y="1078510"/>
                    <a:pt x="384349" y="1078510"/>
                    <a:pt x="384349" y="1078510"/>
                  </a:cubicBezTo>
                  <a:cubicBezTo>
                    <a:pt x="384349" y="1079124"/>
                    <a:pt x="384349" y="1079124"/>
                    <a:pt x="384349" y="1079124"/>
                  </a:cubicBezTo>
                  <a:cubicBezTo>
                    <a:pt x="383129" y="1079124"/>
                    <a:pt x="383129" y="1079124"/>
                    <a:pt x="383129" y="1079124"/>
                  </a:cubicBezTo>
                  <a:cubicBezTo>
                    <a:pt x="383129" y="1080968"/>
                    <a:pt x="383129" y="1080353"/>
                    <a:pt x="383129" y="1080353"/>
                  </a:cubicBezTo>
                  <a:cubicBezTo>
                    <a:pt x="381909" y="1080353"/>
                    <a:pt x="381909" y="1080353"/>
                    <a:pt x="381909" y="1080353"/>
                  </a:cubicBezTo>
                  <a:cubicBezTo>
                    <a:pt x="381909" y="1079124"/>
                    <a:pt x="381909" y="1079124"/>
                    <a:pt x="381909" y="1079124"/>
                  </a:cubicBezTo>
                  <a:cubicBezTo>
                    <a:pt x="382519" y="1079124"/>
                    <a:pt x="382519" y="1079124"/>
                    <a:pt x="382519" y="1079124"/>
                  </a:cubicBezTo>
                  <a:cubicBezTo>
                    <a:pt x="382519" y="1078510"/>
                    <a:pt x="382519" y="1078510"/>
                    <a:pt x="382519" y="1078510"/>
                  </a:cubicBezTo>
                  <a:cubicBezTo>
                    <a:pt x="383129" y="1078510"/>
                    <a:pt x="383129" y="1078510"/>
                    <a:pt x="383129" y="1078510"/>
                  </a:cubicBezTo>
                  <a:cubicBezTo>
                    <a:pt x="383129" y="1077896"/>
                    <a:pt x="383129" y="1077896"/>
                    <a:pt x="383129" y="1077896"/>
                  </a:cubicBezTo>
                  <a:cubicBezTo>
                    <a:pt x="382519" y="1077896"/>
                    <a:pt x="382519" y="1077896"/>
                    <a:pt x="382519" y="1077896"/>
                  </a:cubicBezTo>
                  <a:cubicBezTo>
                    <a:pt x="382519" y="1076667"/>
                    <a:pt x="382519" y="1076667"/>
                    <a:pt x="382519" y="1076667"/>
                  </a:cubicBezTo>
                  <a:cubicBezTo>
                    <a:pt x="383129" y="1076667"/>
                    <a:pt x="383129" y="1076667"/>
                    <a:pt x="383129" y="1076667"/>
                  </a:cubicBezTo>
                  <a:cubicBezTo>
                    <a:pt x="383129" y="1076052"/>
                    <a:pt x="383129" y="1076052"/>
                    <a:pt x="383129" y="1076052"/>
                  </a:cubicBezTo>
                  <a:cubicBezTo>
                    <a:pt x="384349" y="1076052"/>
                    <a:pt x="384349" y="1076052"/>
                    <a:pt x="384349" y="1076052"/>
                  </a:cubicBezTo>
                  <a:cubicBezTo>
                    <a:pt x="384349" y="1075438"/>
                    <a:pt x="384349" y="1075438"/>
                    <a:pt x="384349" y="1075438"/>
                  </a:cubicBezTo>
                  <a:cubicBezTo>
                    <a:pt x="382519" y="1075438"/>
                    <a:pt x="381909" y="1075438"/>
                    <a:pt x="381909" y="1075438"/>
                  </a:cubicBezTo>
                  <a:cubicBezTo>
                    <a:pt x="381909" y="1076052"/>
                    <a:pt x="381909" y="1076052"/>
                    <a:pt x="381909" y="1076052"/>
                  </a:cubicBezTo>
                  <a:cubicBezTo>
                    <a:pt x="382519" y="1076052"/>
                    <a:pt x="382519" y="1076052"/>
                    <a:pt x="382519" y="1076052"/>
                  </a:cubicBezTo>
                  <a:cubicBezTo>
                    <a:pt x="382519" y="1076667"/>
                    <a:pt x="382519" y="1076667"/>
                    <a:pt x="382519" y="1076667"/>
                  </a:cubicBezTo>
                  <a:cubicBezTo>
                    <a:pt x="381909" y="1076667"/>
                    <a:pt x="381909" y="1076667"/>
                    <a:pt x="381909" y="1076667"/>
                  </a:cubicBezTo>
                  <a:cubicBezTo>
                    <a:pt x="381909" y="1077896"/>
                    <a:pt x="381909" y="1077896"/>
                    <a:pt x="381909" y="1077896"/>
                  </a:cubicBezTo>
                  <a:cubicBezTo>
                    <a:pt x="381299" y="1077896"/>
                    <a:pt x="381299" y="1077896"/>
                    <a:pt x="381299" y="1077896"/>
                  </a:cubicBezTo>
                  <a:cubicBezTo>
                    <a:pt x="381299" y="1078510"/>
                    <a:pt x="381299" y="1078510"/>
                    <a:pt x="381299" y="1078510"/>
                  </a:cubicBezTo>
                  <a:cubicBezTo>
                    <a:pt x="380689" y="1078510"/>
                    <a:pt x="380689" y="1078510"/>
                    <a:pt x="380689" y="1078510"/>
                  </a:cubicBezTo>
                  <a:cubicBezTo>
                    <a:pt x="380689" y="1079124"/>
                    <a:pt x="380689" y="1079124"/>
                    <a:pt x="380689" y="1079124"/>
                  </a:cubicBezTo>
                  <a:cubicBezTo>
                    <a:pt x="378858" y="1079124"/>
                    <a:pt x="378248" y="1079124"/>
                    <a:pt x="378248" y="1079124"/>
                  </a:cubicBezTo>
                  <a:cubicBezTo>
                    <a:pt x="378248" y="1080968"/>
                    <a:pt x="378248" y="1080353"/>
                    <a:pt x="378248" y="1080353"/>
                  </a:cubicBezTo>
                  <a:cubicBezTo>
                    <a:pt x="376418" y="1080353"/>
                    <a:pt x="377028" y="1080353"/>
                    <a:pt x="377028" y="1080353"/>
                  </a:cubicBezTo>
                  <a:cubicBezTo>
                    <a:pt x="377028" y="1082197"/>
                    <a:pt x="377028" y="1081582"/>
                    <a:pt x="377028" y="1082197"/>
                  </a:cubicBezTo>
                  <a:cubicBezTo>
                    <a:pt x="377638" y="1082197"/>
                    <a:pt x="377638" y="1082197"/>
                    <a:pt x="377638" y="1082197"/>
                  </a:cubicBezTo>
                  <a:cubicBezTo>
                    <a:pt x="377638" y="1082811"/>
                    <a:pt x="377638" y="1082811"/>
                    <a:pt x="377638" y="1082811"/>
                  </a:cubicBezTo>
                  <a:cubicBezTo>
                    <a:pt x="375808" y="1082811"/>
                    <a:pt x="374588" y="1082811"/>
                    <a:pt x="373978" y="1082811"/>
                  </a:cubicBezTo>
                  <a:cubicBezTo>
                    <a:pt x="373978" y="1083426"/>
                    <a:pt x="373978" y="1083426"/>
                    <a:pt x="373978" y="1083426"/>
                  </a:cubicBezTo>
                  <a:cubicBezTo>
                    <a:pt x="373368" y="1083426"/>
                    <a:pt x="373368" y="1083426"/>
                    <a:pt x="373368" y="1083426"/>
                  </a:cubicBezTo>
                  <a:cubicBezTo>
                    <a:pt x="373368" y="1084040"/>
                    <a:pt x="373368" y="1084040"/>
                    <a:pt x="373368" y="1084040"/>
                  </a:cubicBezTo>
                  <a:cubicBezTo>
                    <a:pt x="374588" y="1084040"/>
                    <a:pt x="374588" y="1084040"/>
                    <a:pt x="374588" y="1084040"/>
                  </a:cubicBezTo>
                  <a:cubicBezTo>
                    <a:pt x="374588" y="1084654"/>
                    <a:pt x="374588" y="1084654"/>
                    <a:pt x="374588" y="1084654"/>
                  </a:cubicBezTo>
                  <a:cubicBezTo>
                    <a:pt x="373978" y="1084654"/>
                    <a:pt x="373978" y="1084654"/>
                    <a:pt x="373978" y="1084654"/>
                  </a:cubicBezTo>
                  <a:cubicBezTo>
                    <a:pt x="373978" y="1086498"/>
                    <a:pt x="373978" y="1085883"/>
                    <a:pt x="373978" y="1086498"/>
                  </a:cubicBezTo>
                  <a:cubicBezTo>
                    <a:pt x="373368" y="1086498"/>
                    <a:pt x="373368" y="1086498"/>
                    <a:pt x="373368" y="1086498"/>
                  </a:cubicBezTo>
                  <a:cubicBezTo>
                    <a:pt x="373368" y="1084654"/>
                    <a:pt x="373368" y="1085269"/>
                    <a:pt x="373368" y="1084654"/>
                  </a:cubicBezTo>
                  <a:cubicBezTo>
                    <a:pt x="372758" y="1084654"/>
                    <a:pt x="372758" y="1084654"/>
                    <a:pt x="372758" y="1084654"/>
                  </a:cubicBezTo>
                  <a:cubicBezTo>
                    <a:pt x="372758" y="1084040"/>
                    <a:pt x="372758" y="1084040"/>
                    <a:pt x="372758" y="1084040"/>
                  </a:cubicBezTo>
                  <a:cubicBezTo>
                    <a:pt x="370927" y="1084040"/>
                    <a:pt x="370927" y="1084040"/>
                    <a:pt x="370927" y="1084040"/>
                  </a:cubicBezTo>
                  <a:cubicBezTo>
                    <a:pt x="370927" y="1084654"/>
                    <a:pt x="370927" y="1084654"/>
                    <a:pt x="370927" y="1084654"/>
                  </a:cubicBezTo>
                  <a:cubicBezTo>
                    <a:pt x="371538" y="1084654"/>
                    <a:pt x="371538" y="1084654"/>
                    <a:pt x="371538" y="1084654"/>
                  </a:cubicBezTo>
                  <a:cubicBezTo>
                    <a:pt x="371538" y="1085883"/>
                    <a:pt x="371538" y="1085883"/>
                    <a:pt x="371538" y="1085883"/>
                  </a:cubicBezTo>
                  <a:cubicBezTo>
                    <a:pt x="372758" y="1085883"/>
                    <a:pt x="372758" y="1085883"/>
                    <a:pt x="372758" y="1085883"/>
                  </a:cubicBezTo>
                  <a:cubicBezTo>
                    <a:pt x="372758" y="1086498"/>
                    <a:pt x="372758" y="1086498"/>
                    <a:pt x="372758" y="1086498"/>
                  </a:cubicBezTo>
                  <a:cubicBezTo>
                    <a:pt x="373368" y="1086498"/>
                    <a:pt x="373368" y="1086498"/>
                    <a:pt x="373368" y="1086498"/>
                  </a:cubicBezTo>
                  <a:cubicBezTo>
                    <a:pt x="373368" y="1087112"/>
                    <a:pt x="373368" y="1087112"/>
                    <a:pt x="373368" y="1087112"/>
                  </a:cubicBezTo>
                  <a:cubicBezTo>
                    <a:pt x="372758" y="1087112"/>
                    <a:pt x="372758" y="1087112"/>
                    <a:pt x="372758" y="1087112"/>
                  </a:cubicBezTo>
                  <a:lnTo>
                    <a:pt x="372758" y="1089263"/>
                  </a:lnTo>
                  <a:lnTo>
                    <a:pt x="372351" y="1089570"/>
                  </a:lnTo>
                  <a:lnTo>
                    <a:pt x="371538" y="1089570"/>
                  </a:lnTo>
                  <a:cubicBezTo>
                    <a:pt x="371538" y="1090184"/>
                    <a:pt x="371538" y="1090184"/>
                    <a:pt x="371538" y="1090184"/>
                  </a:cubicBezTo>
                  <a:lnTo>
                    <a:pt x="372351" y="1089570"/>
                  </a:lnTo>
                  <a:lnTo>
                    <a:pt x="372758" y="1089570"/>
                  </a:lnTo>
                  <a:lnTo>
                    <a:pt x="372758" y="1089263"/>
                  </a:lnTo>
                  <a:lnTo>
                    <a:pt x="373978" y="1088341"/>
                  </a:lnTo>
                  <a:cubicBezTo>
                    <a:pt x="373978" y="1090184"/>
                    <a:pt x="373978" y="1089570"/>
                    <a:pt x="373978" y="1090184"/>
                  </a:cubicBezTo>
                  <a:cubicBezTo>
                    <a:pt x="373368" y="1090184"/>
                    <a:pt x="373368" y="1090184"/>
                    <a:pt x="373368" y="1090184"/>
                  </a:cubicBezTo>
                  <a:cubicBezTo>
                    <a:pt x="373368" y="1090799"/>
                    <a:pt x="373368" y="1090799"/>
                    <a:pt x="373368" y="1090799"/>
                  </a:cubicBezTo>
                  <a:cubicBezTo>
                    <a:pt x="374588" y="1090799"/>
                    <a:pt x="374588" y="1090799"/>
                    <a:pt x="374588" y="1090799"/>
                  </a:cubicBezTo>
                  <a:cubicBezTo>
                    <a:pt x="374588" y="1091413"/>
                    <a:pt x="374588" y="1091413"/>
                    <a:pt x="374588" y="1091413"/>
                  </a:cubicBezTo>
                  <a:cubicBezTo>
                    <a:pt x="373978" y="1091413"/>
                    <a:pt x="373978" y="1091413"/>
                    <a:pt x="373978" y="1091413"/>
                  </a:cubicBezTo>
                  <a:cubicBezTo>
                    <a:pt x="373978" y="1092028"/>
                    <a:pt x="373978" y="1092028"/>
                    <a:pt x="373978" y="1092028"/>
                  </a:cubicBezTo>
                  <a:cubicBezTo>
                    <a:pt x="372148" y="1092028"/>
                    <a:pt x="372758" y="1092028"/>
                    <a:pt x="372758" y="1092028"/>
                  </a:cubicBezTo>
                  <a:cubicBezTo>
                    <a:pt x="372758" y="1092642"/>
                    <a:pt x="372758" y="1092642"/>
                    <a:pt x="372758" y="1092642"/>
                  </a:cubicBezTo>
                  <a:cubicBezTo>
                    <a:pt x="373978" y="1092642"/>
                    <a:pt x="373978" y="1092642"/>
                    <a:pt x="373978" y="1092642"/>
                  </a:cubicBezTo>
                  <a:cubicBezTo>
                    <a:pt x="373978" y="1092028"/>
                    <a:pt x="373978" y="1092028"/>
                    <a:pt x="373978" y="1092028"/>
                  </a:cubicBezTo>
                  <a:cubicBezTo>
                    <a:pt x="374588" y="1092028"/>
                    <a:pt x="374588" y="1092028"/>
                    <a:pt x="374588" y="1092028"/>
                  </a:cubicBezTo>
                  <a:cubicBezTo>
                    <a:pt x="374588" y="1091413"/>
                    <a:pt x="374588" y="1091413"/>
                    <a:pt x="374588" y="1091413"/>
                  </a:cubicBezTo>
                  <a:cubicBezTo>
                    <a:pt x="375198" y="1091413"/>
                    <a:pt x="375198" y="1091413"/>
                    <a:pt x="375198" y="1091413"/>
                  </a:cubicBezTo>
                  <a:cubicBezTo>
                    <a:pt x="375198" y="1093257"/>
                    <a:pt x="375198" y="1092642"/>
                    <a:pt x="375198" y="1092642"/>
                  </a:cubicBezTo>
                  <a:cubicBezTo>
                    <a:pt x="374588" y="1092642"/>
                    <a:pt x="374588" y="1092642"/>
                    <a:pt x="374588" y="1092642"/>
                  </a:cubicBezTo>
                  <a:cubicBezTo>
                    <a:pt x="374588" y="1094486"/>
                    <a:pt x="374588" y="1094486"/>
                    <a:pt x="374588" y="1094486"/>
                  </a:cubicBezTo>
                  <a:cubicBezTo>
                    <a:pt x="373978" y="1094486"/>
                    <a:pt x="373978" y="1094486"/>
                    <a:pt x="373978" y="1094486"/>
                  </a:cubicBezTo>
                  <a:cubicBezTo>
                    <a:pt x="373978" y="1095100"/>
                    <a:pt x="373978" y="1095100"/>
                    <a:pt x="373978" y="1095100"/>
                  </a:cubicBezTo>
                  <a:cubicBezTo>
                    <a:pt x="374588" y="1095100"/>
                    <a:pt x="374588" y="1095100"/>
                    <a:pt x="374588" y="1095100"/>
                  </a:cubicBezTo>
                  <a:cubicBezTo>
                    <a:pt x="374588" y="1095714"/>
                    <a:pt x="374588" y="1095714"/>
                    <a:pt x="374588" y="1095714"/>
                  </a:cubicBezTo>
                  <a:cubicBezTo>
                    <a:pt x="372758" y="1095714"/>
                    <a:pt x="373368" y="1095714"/>
                    <a:pt x="373368" y="1095714"/>
                  </a:cubicBezTo>
                  <a:cubicBezTo>
                    <a:pt x="373368" y="1093871"/>
                    <a:pt x="373368" y="1094486"/>
                    <a:pt x="373368" y="1094486"/>
                  </a:cubicBezTo>
                  <a:cubicBezTo>
                    <a:pt x="372148" y="1095100"/>
                    <a:pt x="372758" y="1095714"/>
                    <a:pt x="372758" y="1095714"/>
                  </a:cubicBezTo>
                  <a:cubicBezTo>
                    <a:pt x="370927" y="1095714"/>
                    <a:pt x="370927" y="1095714"/>
                    <a:pt x="370927" y="1095714"/>
                  </a:cubicBezTo>
                  <a:cubicBezTo>
                    <a:pt x="370927" y="1096329"/>
                    <a:pt x="370927" y="1096329"/>
                    <a:pt x="370927" y="1096329"/>
                  </a:cubicBezTo>
                  <a:cubicBezTo>
                    <a:pt x="371538" y="1096329"/>
                    <a:pt x="371538" y="1096329"/>
                    <a:pt x="371538" y="1096329"/>
                  </a:cubicBezTo>
                  <a:cubicBezTo>
                    <a:pt x="371538" y="1097558"/>
                    <a:pt x="371538" y="1097558"/>
                    <a:pt x="371538" y="1097558"/>
                  </a:cubicBezTo>
                  <a:cubicBezTo>
                    <a:pt x="370927" y="1097558"/>
                    <a:pt x="370927" y="1097558"/>
                    <a:pt x="370927" y="1097558"/>
                  </a:cubicBezTo>
                  <a:cubicBezTo>
                    <a:pt x="370927" y="1098172"/>
                    <a:pt x="370927" y="1098172"/>
                    <a:pt x="370927" y="1098172"/>
                  </a:cubicBezTo>
                  <a:cubicBezTo>
                    <a:pt x="370317" y="1098172"/>
                    <a:pt x="370317" y="1098172"/>
                    <a:pt x="370317" y="1098172"/>
                  </a:cubicBezTo>
                  <a:cubicBezTo>
                    <a:pt x="370927" y="1098787"/>
                    <a:pt x="370927" y="1098787"/>
                    <a:pt x="370927" y="1098787"/>
                  </a:cubicBezTo>
                  <a:cubicBezTo>
                    <a:pt x="370317" y="1098787"/>
                    <a:pt x="370317" y="1098787"/>
                    <a:pt x="370317" y="1098787"/>
                  </a:cubicBezTo>
                  <a:cubicBezTo>
                    <a:pt x="370317" y="1100630"/>
                    <a:pt x="370317" y="1101244"/>
                    <a:pt x="370317" y="1101859"/>
                  </a:cubicBezTo>
                  <a:cubicBezTo>
                    <a:pt x="369707" y="1101859"/>
                    <a:pt x="369707" y="1101859"/>
                    <a:pt x="369707" y="1101859"/>
                  </a:cubicBezTo>
                  <a:cubicBezTo>
                    <a:pt x="369707" y="1103088"/>
                    <a:pt x="369707" y="1103088"/>
                    <a:pt x="369707" y="1103088"/>
                  </a:cubicBezTo>
                  <a:cubicBezTo>
                    <a:pt x="369097" y="1103088"/>
                    <a:pt x="369097" y="1103088"/>
                    <a:pt x="369097" y="1103088"/>
                  </a:cubicBezTo>
                  <a:cubicBezTo>
                    <a:pt x="369097" y="1102473"/>
                    <a:pt x="369097" y="1102473"/>
                    <a:pt x="369097" y="1102473"/>
                  </a:cubicBezTo>
                  <a:cubicBezTo>
                    <a:pt x="367877" y="1102473"/>
                    <a:pt x="367877" y="1102473"/>
                    <a:pt x="367877" y="1102473"/>
                  </a:cubicBezTo>
                  <a:cubicBezTo>
                    <a:pt x="367877" y="1103702"/>
                    <a:pt x="367877" y="1104317"/>
                    <a:pt x="367877" y="1104317"/>
                  </a:cubicBezTo>
                  <a:cubicBezTo>
                    <a:pt x="367267" y="1104317"/>
                    <a:pt x="367267" y="1104317"/>
                    <a:pt x="367267" y="1104317"/>
                  </a:cubicBezTo>
                  <a:cubicBezTo>
                    <a:pt x="367267" y="1103088"/>
                    <a:pt x="367267" y="1103088"/>
                    <a:pt x="367267" y="1103088"/>
                  </a:cubicBezTo>
                  <a:cubicBezTo>
                    <a:pt x="366657" y="1103088"/>
                    <a:pt x="366657" y="1103088"/>
                    <a:pt x="366657" y="1103088"/>
                  </a:cubicBezTo>
                  <a:cubicBezTo>
                    <a:pt x="366657" y="1103702"/>
                    <a:pt x="366657" y="1103702"/>
                    <a:pt x="366657" y="1103702"/>
                  </a:cubicBezTo>
                  <a:cubicBezTo>
                    <a:pt x="366047" y="1103702"/>
                    <a:pt x="366047" y="1103702"/>
                    <a:pt x="366047" y="1103702"/>
                  </a:cubicBezTo>
                  <a:cubicBezTo>
                    <a:pt x="366047" y="1103088"/>
                    <a:pt x="366047" y="1103088"/>
                    <a:pt x="366047" y="1103088"/>
                  </a:cubicBezTo>
                  <a:cubicBezTo>
                    <a:pt x="365437" y="1103088"/>
                    <a:pt x="365437" y="1103088"/>
                    <a:pt x="365437" y="1103088"/>
                  </a:cubicBezTo>
                  <a:cubicBezTo>
                    <a:pt x="364827" y="1101244"/>
                    <a:pt x="364217" y="1100630"/>
                    <a:pt x="364217" y="1100016"/>
                  </a:cubicBezTo>
                  <a:cubicBezTo>
                    <a:pt x="362996" y="1100016"/>
                    <a:pt x="362996" y="1100016"/>
                    <a:pt x="362996" y="1100016"/>
                  </a:cubicBezTo>
                  <a:cubicBezTo>
                    <a:pt x="362996" y="1101244"/>
                    <a:pt x="362996" y="1101244"/>
                    <a:pt x="362996" y="1101244"/>
                  </a:cubicBezTo>
                  <a:cubicBezTo>
                    <a:pt x="362386" y="1101244"/>
                    <a:pt x="362386" y="1101244"/>
                    <a:pt x="362386" y="1101244"/>
                  </a:cubicBezTo>
                  <a:cubicBezTo>
                    <a:pt x="362386" y="1102473"/>
                    <a:pt x="362386" y="1102473"/>
                    <a:pt x="362386" y="1102473"/>
                  </a:cubicBezTo>
                  <a:cubicBezTo>
                    <a:pt x="362996" y="1102473"/>
                    <a:pt x="362996" y="1102473"/>
                    <a:pt x="362996" y="1102473"/>
                  </a:cubicBezTo>
                  <a:cubicBezTo>
                    <a:pt x="362996" y="1103088"/>
                    <a:pt x="362996" y="1103088"/>
                    <a:pt x="362996" y="1103088"/>
                  </a:cubicBezTo>
                  <a:cubicBezTo>
                    <a:pt x="361166" y="1103088"/>
                    <a:pt x="361776" y="1103088"/>
                    <a:pt x="361776" y="1103088"/>
                  </a:cubicBezTo>
                  <a:cubicBezTo>
                    <a:pt x="361776" y="1101244"/>
                    <a:pt x="361776" y="1101859"/>
                    <a:pt x="361776" y="1101859"/>
                  </a:cubicBezTo>
                  <a:cubicBezTo>
                    <a:pt x="361166" y="1101859"/>
                    <a:pt x="361166" y="1101859"/>
                    <a:pt x="361166" y="1101859"/>
                  </a:cubicBezTo>
                  <a:cubicBezTo>
                    <a:pt x="361166" y="1100016"/>
                    <a:pt x="360556" y="1098787"/>
                    <a:pt x="359946" y="1098787"/>
                  </a:cubicBezTo>
                  <a:cubicBezTo>
                    <a:pt x="361166" y="1098787"/>
                    <a:pt x="361166" y="1098787"/>
                    <a:pt x="361166" y="1098787"/>
                  </a:cubicBezTo>
                  <a:cubicBezTo>
                    <a:pt x="361166" y="1098172"/>
                    <a:pt x="361166" y="1098172"/>
                    <a:pt x="361166" y="1098172"/>
                  </a:cubicBezTo>
                  <a:cubicBezTo>
                    <a:pt x="359946" y="1098172"/>
                    <a:pt x="359946" y="1098172"/>
                    <a:pt x="359946" y="1098172"/>
                  </a:cubicBezTo>
                  <a:lnTo>
                    <a:pt x="359946" y="1098787"/>
                  </a:lnTo>
                  <a:lnTo>
                    <a:pt x="359946" y="1100016"/>
                  </a:lnTo>
                  <a:cubicBezTo>
                    <a:pt x="359336" y="1100016"/>
                    <a:pt x="359336" y="1100016"/>
                    <a:pt x="359336" y="1100016"/>
                  </a:cubicBezTo>
                  <a:cubicBezTo>
                    <a:pt x="358726" y="1096943"/>
                    <a:pt x="358726" y="1094486"/>
                    <a:pt x="358726" y="1092028"/>
                  </a:cubicBezTo>
                  <a:cubicBezTo>
                    <a:pt x="358116" y="1092028"/>
                    <a:pt x="358116" y="1092028"/>
                    <a:pt x="358116" y="1092028"/>
                  </a:cubicBezTo>
                  <a:cubicBezTo>
                    <a:pt x="358116" y="1091413"/>
                    <a:pt x="358116" y="1091413"/>
                    <a:pt x="358116" y="1091413"/>
                  </a:cubicBezTo>
                  <a:cubicBezTo>
                    <a:pt x="359946" y="1091413"/>
                    <a:pt x="359336" y="1091413"/>
                    <a:pt x="359336" y="1091413"/>
                  </a:cubicBezTo>
                  <a:cubicBezTo>
                    <a:pt x="359336" y="1090799"/>
                    <a:pt x="359336" y="1090799"/>
                    <a:pt x="359336" y="1090799"/>
                  </a:cubicBezTo>
                  <a:cubicBezTo>
                    <a:pt x="358726" y="1090799"/>
                    <a:pt x="358726" y="1090799"/>
                    <a:pt x="358726" y="1090799"/>
                  </a:cubicBezTo>
                  <a:cubicBezTo>
                    <a:pt x="358726" y="1088956"/>
                    <a:pt x="358726" y="1088956"/>
                    <a:pt x="358726" y="1088341"/>
                  </a:cubicBezTo>
                  <a:cubicBezTo>
                    <a:pt x="358116" y="1088341"/>
                    <a:pt x="358116" y="1088341"/>
                    <a:pt x="358116" y="1088341"/>
                  </a:cubicBezTo>
                  <a:cubicBezTo>
                    <a:pt x="358116" y="1086498"/>
                    <a:pt x="358116" y="1085269"/>
                    <a:pt x="358116" y="1084654"/>
                  </a:cubicBezTo>
                  <a:cubicBezTo>
                    <a:pt x="357506" y="1084654"/>
                    <a:pt x="357506" y="1084654"/>
                    <a:pt x="357506" y="1084654"/>
                  </a:cubicBezTo>
                  <a:cubicBezTo>
                    <a:pt x="357506" y="1083426"/>
                    <a:pt x="357506" y="1083426"/>
                    <a:pt x="357506" y="1083426"/>
                  </a:cubicBezTo>
                  <a:cubicBezTo>
                    <a:pt x="358116" y="1083426"/>
                    <a:pt x="358116" y="1083426"/>
                    <a:pt x="358116" y="1083426"/>
                  </a:cubicBezTo>
                  <a:cubicBezTo>
                    <a:pt x="358116" y="1082811"/>
                    <a:pt x="358116" y="1082811"/>
                    <a:pt x="358116" y="1082811"/>
                  </a:cubicBezTo>
                  <a:cubicBezTo>
                    <a:pt x="358726" y="1082811"/>
                    <a:pt x="358726" y="1082811"/>
                    <a:pt x="358726" y="1082811"/>
                  </a:cubicBezTo>
                  <a:cubicBezTo>
                    <a:pt x="358726" y="1082197"/>
                    <a:pt x="358726" y="1082197"/>
                    <a:pt x="358726" y="1082197"/>
                  </a:cubicBezTo>
                  <a:cubicBezTo>
                    <a:pt x="358116" y="1082197"/>
                    <a:pt x="358116" y="1082197"/>
                    <a:pt x="358116" y="1082197"/>
                  </a:cubicBezTo>
                  <a:cubicBezTo>
                    <a:pt x="358116" y="1081582"/>
                    <a:pt x="358116" y="1081582"/>
                    <a:pt x="358116" y="1081582"/>
                  </a:cubicBezTo>
                  <a:cubicBezTo>
                    <a:pt x="357506" y="1081582"/>
                    <a:pt x="357506" y="1081582"/>
                    <a:pt x="357506" y="1081582"/>
                  </a:cubicBezTo>
                  <a:cubicBezTo>
                    <a:pt x="358116" y="1080353"/>
                    <a:pt x="358116" y="1080968"/>
                    <a:pt x="358726" y="1080353"/>
                  </a:cubicBezTo>
                  <a:cubicBezTo>
                    <a:pt x="358726" y="1079739"/>
                    <a:pt x="358726" y="1079739"/>
                    <a:pt x="358726" y="1079739"/>
                  </a:cubicBezTo>
                  <a:cubicBezTo>
                    <a:pt x="359336" y="1079739"/>
                    <a:pt x="359336" y="1079739"/>
                    <a:pt x="359336" y="1079739"/>
                  </a:cubicBezTo>
                  <a:cubicBezTo>
                    <a:pt x="359336" y="1079124"/>
                    <a:pt x="359336" y="1079124"/>
                    <a:pt x="359336" y="1079124"/>
                  </a:cubicBezTo>
                  <a:cubicBezTo>
                    <a:pt x="358726" y="1079124"/>
                    <a:pt x="358726" y="1079124"/>
                    <a:pt x="358726" y="1079124"/>
                  </a:cubicBezTo>
                  <a:cubicBezTo>
                    <a:pt x="358726" y="1077281"/>
                    <a:pt x="358726" y="1077281"/>
                    <a:pt x="358726" y="1076667"/>
                  </a:cubicBezTo>
                  <a:cubicBezTo>
                    <a:pt x="358116" y="1076667"/>
                    <a:pt x="358116" y="1076667"/>
                    <a:pt x="358116" y="1076667"/>
                  </a:cubicBezTo>
                  <a:cubicBezTo>
                    <a:pt x="358116" y="1078510"/>
                    <a:pt x="358116" y="1077896"/>
                    <a:pt x="358116" y="1078510"/>
                  </a:cubicBezTo>
                  <a:cubicBezTo>
                    <a:pt x="357506" y="1078510"/>
                    <a:pt x="357506" y="1078510"/>
                    <a:pt x="357506" y="1078510"/>
                  </a:cubicBezTo>
                  <a:cubicBezTo>
                    <a:pt x="357506" y="1079124"/>
                    <a:pt x="357506" y="1079124"/>
                    <a:pt x="357506" y="1079124"/>
                  </a:cubicBezTo>
                  <a:cubicBezTo>
                    <a:pt x="356286" y="1079124"/>
                    <a:pt x="356286" y="1079124"/>
                    <a:pt x="356286" y="1079124"/>
                  </a:cubicBezTo>
                  <a:cubicBezTo>
                    <a:pt x="356286" y="1080968"/>
                    <a:pt x="356286" y="1082197"/>
                    <a:pt x="356286" y="1082811"/>
                  </a:cubicBezTo>
                  <a:cubicBezTo>
                    <a:pt x="357506" y="1082811"/>
                    <a:pt x="357506" y="1082811"/>
                    <a:pt x="357506" y="1082811"/>
                  </a:cubicBezTo>
                  <a:cubicBezTo>
                    <a:pt x="357506" y="1083426"/>
                    <a:pt x="357506" y="1083426"/>
                    <a:pt x="357506" y="1083426"/>
                  </a:cubicBezTo>
                  <a:cubicBezTo>
                    <a:pt x="355675" y="1083426"/>
                    <a:pt x="355065" y="1083426"/>
                    <a:pt x="355065" y="1083426"/>
                  </a:cubicBezTo>
                  <a:cubicBezTo>
                    <a:pt x="355065" y="1084040"/>
                    <a:pt x="355065" y="1084040"/>
                    <a:pt x="355065" y="1084040"/>
                  </a:cubicBezTo>
                  <a:cubicBezTo>
                    <a:pt x="354455" y="1084040"/>
                    <a:pt x="354455" y="1084040"/>
                    <a:pt x="354455" y="1084040"/>
                  </a:cubicBezTo>
                  <a:cubicBezTo>
                    <a:pt x="354455" y="1082811"/>
                    <a:pt x="354455" y="1082197"/>
                    <a:pt x="354455" y="1082197"/>
                  </a:cubicBezTo>
                  <a:cubicBezTo>
                    <a:pt x="353845" y="1082197"/>
                    <a:pt x="353845" y="1082197"/>
                    <a:pt x="353845" y="1082197"/>
                  </a:cubicBezTo>
                  <a:cubicBezTo>
                    <a:pt x="353845" y="1080353"/>
                    <a:pt x="353845" y="1080968"/>
                    <a:pt x="353845" y="1080353"/>
                  </a:cubicBezTo>
                  <a:cubicBezTo>
                    <a:pt x="354455" y="1080353"/>
                    <a:pt x="354455" y="1080353"/>
                    <a:pt x="354455" y="1080353"/>
                  </a:cubicBezTo>
                  <a:cubicBezTo>
                    <a:pt x="354455" y="1079739"/>
                    <a:pt x="354455" y="1079739"/>
                    <a:pt x="354455" y="1079739"/>
                  </a:cubicBezTo>
                  <a:cubicBezTo>
                    <a:pt x="355065" y="1079739"/>
                    <a:pt x="355065" y="1079739"/>
                    <a:pt x="355065" y="1079739"/>
                  </a:cubicBezTo>
                  <a:cubicBezTo>
                    <a:pt x="355065" y="1079124"/>
                    <a:pt x="355065" y="1079124"/>
                    <a:pt x="355065" y="1079124"/>
                  </a:cubicBezTo>
                  <a:cubicBezTo>
                    <a:pt x="354455" y="1079124"/>
                    <a:pt x="354455" y="1079124"/>
                    <a:pt x="354455" y="1079124"/>
                  </a:cubicBezTo>
                  <a:cubicBezTo>
                    <a:pt x="354455" y="1077281"/>
                    <a:pt x="354455" y="1077896"/>
                    <a:pt x="354455" y="1077896"/>
                  </a:cubicBezTo>
                  <a:cubicBezTo>
                    <a:pt x="353845" y="1077896"/>
                    <a:pt x="353845" y="1077896"/>
                    <a:pt x="353845" y="1077896"/>
                  </a:cubicBezTo>
                  <a:cubicBezTo>
                    <a:pt x="353845" y="1079124"/>
                    <a:pt x="353845" y="1079124"/>
                    <a:pt x="353845" y="1079124"/>
                  </a:cubicBezTo>
                  <a:cubicBezTo>
                    <a:pt x="352015" y="1079124"/>
                    <a:pt x="351405" y="1079124"/>
                    <a:pt x="351405" y="1079124"/>
                  </a:cubicBezTo>
                  <a:cubicBezTo>
                    <a:pt x="351405" y="1079739"/>
                    <a:pt x="351405" y="1079739"/>
                    <a:pt x="351405" y="1079739"/>
                  </a:cubicBezTo>
                  <a:cubicBezTo>
                    <a:pt x="352015" y="1079739"/>
                    <a:pt x="352015" y="1079739"/>
                    <a:pt x="352015" y="1079739"/>
                  </a:cubicBezTo>
                  <a:cubicBezTo>
                    <a:pt x="352015" y="1080353"/>
                    <a:pt x="352015" y="1080353"/>
                    <a:pt x="352015" y="1080353"/>
                  </a:cubicBezTo>
                  <a:cubicBezTo>
                    <a:pt x="351405" y="1080353"/>
                    <a:pt x="351405" y="1080353"/>
                    <a:pt x="351405" y="1080353"/>
                  </a:cubicBezTo>
                  <a:cubicBezTo>
                    <a:pt x="351405" y="1081582"/>
                    <a:pt x="351405" y="1081582"/>
                    <a:pt x="351405" y="1081582"/>
                  </a:cubicBezTo>
                  <a:cubicBezTo>
                    <a:pt x="349575" y="1081582"/>
                    <a:pt x="350185" y="1081582"/>
                    <a:pt x="350185" y="1081582"/>
                  </a:cubicBezTo>
                  <a:cubicBezTo>
                    <a:pt x="350185" y="1082197"/>
                    <a:pt x="350185" y="1082197"/>
                    <a:pt x="350185" y="1082197"/>
                  </a:cubicBezTo>
                  <a:cubicBezTo>
                    <a:pt x="350795" y="1082197"/>
                    <a:pt x="350795" y="1082197"/>
                    <a:pt x="350795" y="1082197"/>
                  </a:cubicBezTo>
                  <a:cubicBezTo>
                    <a:pt x="350795" y="1083426"/>
                    <a:pt x="350795" y="1083426"/>
                    <a:pt x="350795" y="1083426"/>
                  </a:cubicBezTo>
                  <a:cubicBezTo>
                    <a:pt x="351405" y="1083426"/>
                    <a:pt x="351405" y="1083426"/>
                    <a:pt x="351405" y="1083426"/>
                  </a:cubicBezTo>
                  <a:lnTo>
                    <a:pt x="351405" y="1084040"/>
                  </a:lnTo>
                  <a:lnTo>
                    <a:pt x="351405" y="1085883"/>
                  </a:lnTo>
                  <a:cubicBezTo>
                    <a:pt x="350795" y="1085883"/>
                    <a:pt x="350795" y="1085883"/>
                    <a:pt x="350795" y="1085883"/>
                  </a:cubicBezTo>
                  <a:cubicBezTo>
                    <a:pt x="350795" y="1087112"/>
                    <a:pt x="350795" y="1088341"/>
                    <a:pt x="350795" y="1088341"/>
                  </a:cubicBezTo>
                  <a:cubicBezTo>
                    <a:pt x="351405" y="1088341"/>
                    <a:pt x="351405" y="1088341"/>
                    <a:pt x="351405" y="1088341"/>
                  </a:cubicBezTo>
                  <a:cubicBezTo>
                    <a:pt x="351405" y="1090184"/>
                    <a:pt x="351405" y="1089570"/>
                    <a:pt x="351405" y="1090184"/>
                  </a:cubicBezTo>
                  <a:cubicBezTo>
                    <a:pt x="353235" y="1090184"/>
                    <a:pt x="352625" y="1090184"/>
                    <a:pt x="353235" y="1090184"/>
                  </a:cubicBezTo>
                  <a:cubicBezTo>
                    <a:pt x="353235" y="1088341"/>
                    <a:pt x="353235" y="1088956"/>
                    <a:pt x="353235" y="1088341"/>
                  </a:cubicBezTo>
                  <a:cubicBezTo>
                    <a:pt x="352015" y="1088341"/>
                    <a:pt x="352015" y="1088341"/>
                    <a:pt x="352015" y="1088341"/>
                  </a:cubicBezTo>
                  <a:cubicBezTo>
                    <a:pt x="353235" y="1087727"/>
                    <a:pt x="353235" y="1087727"/>
                    <a:pt x="353235" y="1087727"/>
                  </a:cubicBezTo>
                  <a:cubicBezTo>
                    <a:pt x="352015" y="1087727"/>
                    <a:pt x="352015" y="1087727"/>
                    <a:pt x="352015" y="1087727"/>
                  </a:cubicBezTo>
                  <a:cubicBezTo>
                    <a:pt x="353235" y="1087112"/>
                    <a:pt x="352625" y="1086498"/>
                    <a:pt x="353235" y="1086498"/>
                  </a:cubicBezTo>
                  <a:cubicBezTo>
                    <a:pt x="352015" y="1086498"/>
                    <a:pt x="352015" y="1086498"/>
                    <a:pt x="352015" y="1086498"/>
                  </a:cubicBezTo>
                  <a:cubicBezTo>
                    <a:pt x="352015" y="1084654"/>
                    <a:pt x="352015" y="1084654"/>
                    <a:pt x="352015" y="1084040"/>
                  </a:cubicBezTo>
                  <a:cubicBezTo>
                    <a:pt x="351405" y="1084040"/>
                    <a:pt x="351405" y="1084040"/>
                    <a:pt x="351405" y="1084040"/>
                  </a:cubicBezTo>
                  <a:cubicBezTo>
                    <a:pt x="352625" y="1083426"/>
                    <a:pt x="352015" y="1082811"/>
                    <a:pt x="352015" y="1082811"/>
                  </a:cubicBezTo>
                  <a:cubicBezTo>
                    <a:pt x="353235" y="1082811"/>
                    <a:pt x="353235" y="1082811"/>
                    <a:pt x="353235" y="1082811"/>
                  </a:cubicBezTo>
                  <a:cubicBezTo>
                    <a:pt x="353235" y="1084040"/>
                    <a:pt x="353235" y="1084654"/>
                    <a:pt x="353235" y="1084654"/>
                  </a:cubicBezTo>
                  <a:cubicBezTo>
                    <a:pt x="353845" y="1084654"/>
                    <a:pt x="353845" y="1084654"/>
                    <a:pt x="353845" y="1084654"/>
                  </a:cubicBezTo>
                  <a:cubicBezTo>
                    <a:pt x="353845" y="1084040"/>
                    <a:pt x="353845" y="1084040"/>
                    <a:pt x="353845" y="1084040"/>
                  </a:cubicBezTo>
                  <a:cubicBezTo>
                    <a:pt x="354455" y="1084040"/>
                    <a:pt x="354455" y="1084040"/>
                    <a:pt x="354455" y="1084040"/>
                  </a:cubicBezTo>
                  <a:cubicBezTo>
                    <a:pt x="354455" y="1085883"/>
                    <a:pt x="354455" y="1085269"/>
                    <a:pt x="354455" y="1085883"/>
                  </a:cubicBezTo>
                  <a:cubicBezTo>
                    <a:pt x="355065" y="1085883"/>
                    <a:pt x="355065" y="1085883"/>
                    <a:pt x="355065" y="1085883"/>
                  </a:cubicBezTo>
                  <a:cubicBezTo>
                    <a:pt x="355065" y="1087112"/>
                    <a:pt x="355065" y="1088341"/>
                    <a:pt x="355065" y="1088341"/>
                  </a:cubicBezTo>
                  <a:cubicBezTo>
                    <a:pt x="355675" y="1087727"/>
                    <a:pt x="355675" y="1087727"/>
                    <a:pt x="355675" y="1087727"/>
                  </a:cubicBezTo>
                  <a:cubicBezTo>
                    <a:pt x="355675" y="1089570"/>
                    <a:pt x="355675" y="1089570"/>
                    <a:pt x="355675" y="1090184"/>
                  </a:cubicBezTo>
                  <a:cubicBezTo>
                    <a:pt x="356286" y="1090184"/>
                    <a:pt x="356286" y="1090184"/>
                    <a:pt x="356286" y="1090184"/>
                  </a:cubicBezTo>
                  <a:cubicBezTo>
                    <a:pt x="356286" y="1091413"/>
                    <a:pt x="356286" y="1091413"/>
                    <a:pt x="356286" y="1091413"/>
                  </a:cubicBezTo>
                  <a:cubicBezTo>
                    <a:pt x="355675" y="1091413"/>
                    <a:pt x="355675" y="1091413"/>
                    <a:pt x="355675" y="1091413"/>
                  </a:cubicBezTo>
                  <a:cubicBezTo>
                    <a:pt x="355675" y="1093257"/>
                    <a:pt x="355675" y="1093257"/>
                    <a:pt x="355675" y="1093871"/>
                  </a:cubicBezTo>
                  <a:cubicBezTo>
                    <a:pt x="356286" y="1093871"/>
                    <a:pt x="356286" y="1093871"/>
                    <a:pt x="356286" y="1093871"/>
                  </a:cubicBezTo>
                  <a:cubicBezTo>
                    <a:pt x="356286" y="1095714"/>
                    <a:pt x="356286" y="1096943"/>
                    <a:pt x="356286" y="1097558"/>
                  </a:cubicBezTo>
                  <a:cubicBezTo>
                    <a:pt x="357506" y="1097558"/>
                    <a:pt x="357506" y="1097558"/>
                    <a:pt x="357506" y="1097558"/>
                  </a:cubicBezTo>
                  <a:cubicBezTo>
                    <a:pt x="357506" y="1098172"/>
                    <a:pt x="357506" y="1098172"/>
                    <a:pt x="357506" y="1098172"/>
                  </a:cubicBezTo>
                  <a:cubicBezTo>
                    <a:pt x="355675" y="1098172"/>
                    <a:pt x="355065" y="1098172"/>
                    <a:pt x="355065" y="1098172"/>
                  </a:cubicBezTo>
                  <a:cubicBezTo>
                    <a:pt x="355065" y="1098787"/>
                    <a:pt x="355065" y="1098787"/>
                    <a:pt x="355065" y="1098787"/>
                  </a:cubicBezTo>
                  <a:cubicBezTo>
                    <a:pt x="354455" y="1098787"/>
                    <a:pt x="354455" y="1098787"/>
                    <a:pt x="354455" y="1098787"/>
                  </a:cubicBezTo>
                  <a:cubicBezTo>
                    <a:pt x="354455" y="1099401"/>
                    <a:pt x="354455" y="1099401"/>
                    <a:pt x="354455" y="1099401"/>
                  </a:cubicBezTo>
                  <a:cubicBezTo>
                    <a:pt x="353845" y="1099401"/>
                    <a:pt x="353845" y="1099401"/>
                    <a:pt x="353845" y="1099401"/>
                  </a:cubicBezTo>
                  <a:cubicBezTo>
                    <a:pt x="353845" y="1097558"/>
                    <a:pt x="353845" y="1098172"/>
                    <a:pt x="353845" y="1098172"/>
                  </a:cubicBezTo>
                  <a:cubicBezTo>
                    <a:pt x="353235" y="1098172"/>
                    <a:pt x="353235" y="1098172"/>
                    <a:pt x="353235" y="1098172"/>
                  </a:cubicBezTo>
                  <a:cubicBezTo>
                    <a:pt x="353235" y="1096329"/>
                    <a:pt x="353235" y="1096943"/>
                    <a:pt x="353235" y="1096329"/>
                  </a:cubicBezTo>
                  <a:cubicBezTo>
                    <a:pt x="353845" y="1096329"/>
                    <a:pt x="353845" y="1096329"/>
                    <a:pt x="353845" y="1096329"/>
                  </a:cubicBezTo>
                  <a:cubicBezTo>
                    <a:pt x="353845" y="1095100"/>
                    <a:pt x="353845" y="1095100"/>
                    <a:pt x="353845" y="1095100"/>
                  </a:cubicBezTo>
                  <a:cubicBezTo>
                    <a:pt x="353235" y="1095100"/>
                    <a:pt x="353235" y="1095100"/>
                    <a:pt x="353235" y="1095100"/>
                  </a:cubicBezTo>
                  <a:cubicBezTo>
                    <a:pt x="353235" y="1094486"/>
                    <a:pt x="353235" y="1094486"/>
                    <a:pt x="353235" y="1094486"/>
                  </a:cubicBezTo>
                  <a:cubicBezTo>
                    <a:pt x="352015" y="1094486"/>
                    <a:pt x="352015" y="1094486"/>
                    <a:pt x="352015" y="1094486"/>
                  </a:cubicBezTo>
                  <a:cubicBezTo>
                    <a:pt x="352015" y="1093871"/>
                    <a:pt x="352015" y="1093871"/>
                    <a:pt x="352015" y="1093871"/>
                  </a:cubicBezTo>
                  <a:cubicBezTo>
                    <a:pt x="351405" y="1093871"/>
                    <a:pt x="351405" y="1093871"/>
                    <a:pt x="351405" y="1093871"/>
                  </a:cubicBezTo>
                  <a:cubicBezTo>
                    <a:pt x="352015" y="1094486"/>
                    <a:pt x="352015" y="1094486"/>
                    <a:pt x="352015" y="1094486"/>
                  </a:cubicBezTo>
                  <a:cubicBezTo>
                    <a:pt x="351405" y="1094486"/>
                    <a:pt x="351405" y="1094486"/>
                    <a:pt x="351405" y="1094486"/>
                  </a:cubicBezTo>
                  <a:cubicBezTo>
                    <a:pt x="351405" y="1095100"/>
                    <a:pt x="351405" y="1095100"/>
                    <a:pt x="351405" y="1095100"/>
                  </a:cubicBezTo>
                  <a:cubicBezTo>
                    <a:pt x="350795" y="1095100"/>
                    <a:pt x="350795" y="1095100"/>
                    <a:pt x="350795" y="1095100"/>
                  </a:cubicBezTo>
                  <a:cubicBezTo>
                    <a:pt x="350795" y="1094486"/>
                    <a:pt x="350795" y="1094486"/>
                    <a:pt x="350795" y="1094486"/>
                  </a:cubicBezTo>
                  <a:cubicBezTo>
                    <a:pt x="350185" y="1094486"/>
                    <a:pt x="350185" y="1094486"/>
                    <a:pt x="350185" y="1094486"/>
                  </a:cubicBezTo>
                  <a:cubicBezTo>
                    <a:pt x="350185" y="1096329"/>
                    <a:pt x="350185" y="1095714"/>
                    <a:pt x="350185" y="1095714"/>
                  </a:cubicBezTo>
                  <a:cubicBezTo>
                    <a:pt x="349575" y="1095714"/>
                    <a:pt x="349575" y="1095714"/>
                    <a:pt x="349575" y="1095714"/>
                  </a:cubicBezTo>
                  <a:cubicBezTo>
                    <a:pt x="349575" y="1096329"/>
                    <a:pt x="349575" y="1096329"/>
                    <a:pt x="349575" y="1096329"/>
                  </a:cubicBezTo>
                  <a:cubicBezTo>
                    <a:pt x="350185" y="1096329"/>
                    <a:pt x="350185" y="1096329"/>
                    <a:pt x="350185" y="1096329"/>
                  </a:cubicBezTo>
                  <a:cubicBezTo>
                    <a:pt x="350185" y="1097558"/>
                    <a:pt x="350185" y="1097558"/>
                    <a:pt x="350185" y="1097558"/>
                  </a:cubicBezTo>
                  <a:cubicBezTo>
                    <a:pt x="352015" y="1097558"/>
                    <a:pt x="351405" y="1097558"/>
                    <a:pt x="351405" y="1097558"/>
                  </a:cubicBezTo>
                  <a:cubicBezTo>
                    <a:pt x="351405" y="1098172"/>
                    <a:pt x="351405" y="1098172"/>
                    <a:pt x="351405" y="1098172"/>
                  </a:cubicBezTo>
                  <a:cubicBezTo>
                    <a:pt x="350795" y="1098172"/>
                    <a:pt x="350795" y="1098172"/>
                    <a:pt x="350795" y="1098172"/>
                  </a:cubicBezTo>
                  <a:cubicBezTo>
                    <a:pt x="350795" y="1098787"/>
                    <a:pt x="350795" y="1098787"/>
                    <a:pt x="350795" y="1098787"/>
                  </a:cubicBezTo>
                  <a:cubicBezTo>
                    <a:pt x="350185" y="1098787"/>
                    <a:pt x="350185" y="1098787"/>
                    <a:pt x="350185" y="1098787"/>
                  </a:cubicBezTo>
                  <a:cubicBezTo>
                    <a:pt x="350185" y="1099401"/>
                    <a:pt x="350185" y="1099401"/>
                    <a:pt x="350185" y="1099401"/>
                  </a:cubicBezTo>
                  <a:cubicBezTo>
                    <a:pt x="351405" y="1099401"/>
                    <a:pt x="352015" y="1099401"/>
                    <a:pt x="352015" y="1099401"/>
                  </a:cubicBezTo>
                  <a:cubicBezTo>
                    <a:pt x="352015" y="1100016"/>
                    <a:pt x="352015" y="1100016"/>
                    <a:pt x="352015" y="1100016"/>
                  </a:cubicBezTo>
                  <a:cubicBezTo>
                    <a:pt x="353235" y="1100016"/>
                    <a:pt x="353235" y="1100016"/>
                    <a:pt x="353235" y="1100016"/>
                  </a:cubicBezTo>
                  <a:cubicBezTo>
                    <a:pt x="353235" y="1101244"/>
                    <a:pt x="353235" y="1101244"/>
                    <a:pt x="353235" y="1101244"/>
                  </a:cubicBezTo>
                  <a:cubicBezTo>
                    <a:pt x="352015" y="1101244"/>
                    <a:pt x="352015" y="1101244"/>
                    <a:pt x="352015" y="1101244"/>
                  </a:cubicBezTo>
                  <a:cubicBezTo>
                    <a:pt x="352015" y="1102473"/>
                    <a:pt x="352015" y="1102473"/>
                    <a:pt x="352015" y="1102473"/>
                  </a:cubicBezTo>
                  <a:cubicBezTo>
                    <a:pt x="350795" y="1102473"/>
                    <a:pt x="350185" y="1102473"/>
                    <a:pt x="350185" y="1102473"/>
                  </a:cubicBezTo>
                  <a:cubicBezTo>
                    <a:pt x="350185" y="1101859"/>
                    <a:pt x="350185" y="1101859"/>
                    <a:pt x="350185" y="1101859"/>
                  </a:cubicBezTo>
                  <a:cubicBezTo>
                    <a:pt x="349575" y="1101859"/>
                    <a:pt x="349575" y="1101859"/>
                    <a:pt x="349575" y="1101859"/>
                  </a:cubicBezTo>
                  <a:cubicBezTo>
                    <a:pt x="349575" y="1102473"/>
                    <a:pt x="349575" y="1102473"/>
                    <a:pt x="349575" y="1102473"/>
                  </a:cubicBezTo>
                  <a:cubicBezTo>
                    <a:pt x="348355" y="1102473"/>
                    <a:pt x="348355" y="1102473"/>
                    <a:pt x="348355" y="1102473"/>
                  </a:cubicBezTo>
                  <a:cubicBezTo>
                    <a:pt x="348355" y="1103088"/>
                    <a:pt x="348355" y="1103088"/>
                    <a:pt x="348355" y="1103088"/>
                  </a:cubicBezTo>
                  <a:cubicBezTo>
                    <a:pt x="349575" y="1103088"/>
                    <a:pt x="349575" y="1103088"/>
                    <a:pt x="349575" y="1103088"/>
                  </a:cubicBezTo>
                  <a:cubicBezTo>
                    <a:pt x="349575" y="1102473"/>
                    <a:pt x="349575" y="1102473"/>
                    <a:pt x="349575" y="1102473"/>
                  </a:cubicBezTo>
                  <a:cubicBezTo>
                    <a:pt x="350185" y="1102473"/>
                    <a:pt x="350185" y="1102473"/>
                    <a:pt x="350185" y="1102473"/>
                  </a:cubicBezTo>
                  <a:cubicBezTo>
                    <a:pt x="350185" y="1103088"/>
                    <a:pt x="350185" y="1103088"/>
                    <a:pt x="350185" y="1103088"/>
                  </a:cubicBezTo>
                  <a:cubicBezTo>
                    <a:pt x="350795" y="1103088"/>
                    <a:pt x="350795" y="1103088"/>
                    <a:pt x="350795" y="1103088"/>
                  </a:cubicBezTo>
                  <a:cubicBezTo>
                    <a:pt x="350795" y="1104931"/>
                    <a:pt x="349575" y="1104317"/>
                    <a:pt x="350185" y="1104317"/>
                  </a:cubicBezTo>
                  <a:cubicBezTo>
                    <a:pt x="350185" y="1103702"/>
                    <a:pt x="350185" y="1103702"/>
                    <a:pt x="350185" y="1103702"/>
                  </a:cubicBezTo>
                  <a:cubicBezTo>
                    <a:pt x="349575" y="1103702"/>
                    <a:pt x="349575" y="1103702"/>
                    <a:pt x="349575" y="1103702"/>
                  </a:cubicBezTo>
                  <a:cubicBezTo>
                    <a:pt x="348965" y="1106160"/>
                    <a:pt x="350185" y="1106160"/>
                    <a:pt x="350185" y="1106774"/>
                  </a:cubicBezTo>
                  <a:cubicBezTo>
                    <a:pt x="350795" y="1106774"/>
                    <a:pt x="350795" y="1106774"/>
                    <a:pt x="350795" y="1106774"/>
                  </a:cubicBezTo>
                  <a:cubicBezTo>
                    <a:pt x="350795" y="1108618"/>
                    <a:pt x="349575" y="1108003"/>
                    <a:pt x="350185" y="1108003"/>
                  </a:cubicBezTo>
                  <a:cubicBezTo>
                    <a:pt x="350185" y="1107389"/>
                    <a:pt x="350185" y="1107389"/>
                    <a:pt x="350185" y="1107389"/>
                  </a:cubicBezTo>
                  <a:cubicBezTo>
                    <a:pt x="349575" y="1107389"/>
                    <a:pt x="349575" y="1107389"/>
                    <a:pt x="349575" y="1107389"/>
                  </a:cubicBezTo>
                  <a:cubicBezTo>
                    <a:pt x="349575" y="1106774"/>
                    <a:pt x="349575" y="1106774"/>
                    <a:pt x="349575" y="1106774"/>
                  </a:cubicBezTo>
                  <a:cubicBezTo>
                    <a:pt x="347744" y="1106774"/>
                    <a:pt x="347744" y="1106774"/>
                    <a:pt x="347744" y="1106774"/>
                  </a:cubicBezTo>
                  <a:cubicBezTo>
                    <a:pt x="347744" y="1106160"/>
                    <a:pt x="347744" y="1106160"/>
                    <a:pt x="347744" y="1106160"/>
                  </a:cubicBezTo>
                  <a:cubicBezTo>
                    <a:pt x="347134" y="1106160"/>
                    <a:pt x="347134" y="1106160"/>
                    <a:pt x="347134" y="1106160"/>
                  </a:cubicBezTo>
                  <a:cubicBezTo>
                    <a:pt x="347134" y="1105546"/>
                    <a:pt x="347134" y="1105546"/>
                    <a:pt x="347134" y="1105546"/>
                  </a:cubicBezTo>
                  <a:cubicBezTo>
                    <a:pt x="346524" y="1105546"/>
                    <a:pt x="346524" y="1105546"/>
                    <a:pt x="346524" y="1105546"/>
                  </a:cubicBezTo>
                  <a:cubicBezTo>
                    <a:pt x="346524" y="1104317"/>
                    <a:pt x="346524" y="1104317"/>
                    <a:pt x="346524" y="1104317"/>
                  </a:cubicBezTo>
                  <a:cubicBezTo>
                    <a:pt x="344694" y="1104317"/>
                    <a:pt x="345304" y="1104317"/>
                    <a:pt x="344694" y="1104317"/>
                  </a:cubicBezTo>
                  <a:cubicBezTo>
                    <a:pt x="344694" y="1103088"/>
                    <a:pt x="344694" y="1103088"/>
                    <a:pt x="344694" y="1103088"/>
                  </a:cubicBezTo>
                  <a:cubicBezTo>
                    <a:pt x="344084" y="1103088"/>
                    <a:pt x="344084" y="1103088"/>
                    <a:pt x="344084" y="1103088"/>
                  </a:cubicBezTo>
                  <a:cubicBezTo>
                    <a:pt x="344084" y="1102473"/>
                    <a:pt x="344084" y="1102473"/>
                    <a:pt x="344084" y="1102473"/>
                  </a:cubicBezTo>
                  <a:cubicBezTo>
                    <a:pt x="343474" y="1102473"/>
                    <a:pt x="343474" y="1102473"/>
                    <a:pt x="343474" y="1102473"/>
                  </a:cubicBezTo>
                  <a:cubicBezTo>
                    <a:pt x="343474" y="1103088"/>
                    <a:pt x="343474" y="1103088"/>
                    <a:pt x="343474" y="1103088"/>
                  </a:cubicBezTo>
                  <a:cubicBezTo>
                    <a:pt x="344084" y="1103088"/>
                    <a:pt x="344084" y="1103088"/>
                    <a:pt x="344084" y="1103088"/>
                  </a:cubicBezTo>
                  <a:cubicBezTo>
                    <a:pt x="344084" y="1104931"/>
                    <a:pt x="344084" y="1104317"/>
                    <a:pt x="344084" y="1104317"/>
                  </a:cubicBezTo>
                  <a:cubicBezTo>
                    <a:pt x="344694" y="1104317"/>
                    <a:pt x="344694" y="1104317"/>
                    <a:pt x="344694" y="1104317"/>
                  </a:cubicBezTo>
                  <a:cubicBezTo>
                    <a:pt x="344694" y="1106160"/>
                    <a:pt x="344694" y="1106160"/>
                    <a:pt x="344694" y="1106160"/>
                  </a:cubicBezTo>
                  <a:cubicBezTo>
                    <a:pt x="346524" y="1106160"/>
                    <a:pt x="346524" y="1106160"/>
                    <a:pt x="346524" y="1106160"/>
                  </a:cubicBezTo>
                  <a:cubicBezTo>
                    <a:pt x="346524" y="1106774"/>
                    <a:pt x="346524" y="1106774"/>
                    <a:pt x="346524" y="1106774"/>
                  </a:cubicBezTo>
                  <a:cubicBezTo>
                    <a:pt x="347134" y="1106774"/>
                    <a:pt x="347134" y="1106774"/>
                    <a:pt x="347134" y="1106774"/>
                  </a:cubicBezTo>
                  <a:cubicBezTo>
                    <a:pt x="347134" y="1107389"/>
                    <a:pt x="347134" y="1107389"/>
                    <a:pt x="347134" y="1107389"/>
                  </a:cubicBezTo>
                  <a:cubicBezTo>
                    <a:pt x="346524" y="1107389"/>
                    <a:pt x="346524" y="1107389"/>
                    <a:pt x="346524" y="1107389"/>
                  </a:cubicBezTo>
                  <a:cubicBezTo>
                    <a:pt x="347134" y="1108618"/>
                    <a:pt x="347744" y="1108003"/>
                    <a:pt x="347744" y="1108003"/>
                  </a:cubicBezTo>
                  <a:cubicBezTo>
                    <a:pt x="347744" y="1109232"/>
                    <a:pt x="347744" y="1109232"/>
                    <a:pt x="347744" y="1109232"/>
                  </a:cubicBezTo>
                  <a:cubicBezTo>
                    <a:pt x="345914" y="1109232"/>
                    <a:pt x="346524" y="1109232"/>
                    <a:pt x="346524" y="1109232"/>
                  </a:cubicBezTo>
                  <a:cubicBezTo>
                    <a:pt x="346524" y="1108003"/>
                    <a:pt x="346524" y="1108003"/>
                    <a:pt x="346524" y="1108003"/>
                  </a:cubicBezTo>
                  <a:cubicBezTo>
                    <a:pt x="345914" y="1108003"/>
                    <a:pt x="345914" y="1108003"/>
                    <a:pt x="345914" y="1108003"/>
                  </a:cubicBezTo>
                  <a:cubicBezTo>
                    <a:pt x="345914" y="1109847"/>
                    <a:pt x="345914" y="1109232"/>
                    <a:pt x="345914" y="1109847"/>
                  </a:cubicBezTo>
                  <a:cubicBezTo>
                    <a:pt x="346524" y="1109847"/>
                    <a:pt x="346524" y="1109847"/>
                    <a:pt x="346524" y="1109847"/>
                  </a:cubicBezTo>
                  <a:cubicBezTo>
                    <a:pt x="346524" y="1110461"/>
                    <a:pt x="346524" y="1110461"/>
                    <a:pt x="346524" y="1110461"/>
                  </a:cubicBezTo>
                  <a:cubicBezTo>
                    <a:pt x="344694" y="1110461"/>
                    <a:pt x="345304" y="1110461"/>
                    <a:pt x="344694" y="1110461"/>
                  </a:cubicBezTo>
                  <a:cubicBezTo>
                    <a:pt x="344694" y="1112305"/>
                    <a:pt x="344694" y="1111690"/>
                    <a:pt x="344694" y="1111690"/>
                  </a:cubicBezTo>
                  <a:cubicBezTo>
                    <a:pt x="345914" y="1111690"/>
                    <a:pt x="345914" y="1111690"/>
                    <a:pt x="345914" y="1111690"/>
                  </a:cubicBezTo>
                  <a:cubicBezTo>
                    <a:pt x="345914" y="1112305"/>
                    <a:pt x="345914" y="1112305"/>
                    <a:pt x="345914" y="1112305"/>
                  </a:cubicBezTo>
                  <a:cubicBezTo>
                    <a:pt x="347134" y="1112305"/>
                    <a:pt x="347134" y="1112305"/>
                    <a:pt x="347134" y="1112305"/>
                  </a:cubicBezTo>
                  <a:cubicBezTo>
                    <a:pt x="347134" y="1113533"/>
                    <a:pt x="347134" y="1113533"/>
                    <a:pt x="347134" y="1113533"/>
                  </a:cubicBezTo>
                  <a:cubicBezTo>
                    <a:pt x="347744" y="1113533"/>
                    <a:pt x="347744" y="1113533"/>
                    <a:pt x="347744" y="1113533"/>
                  </a:cubicBezTo>
                  <a:cubicBezTo>
                    <a:pt x="347744" y="1114148"/>
                    <a:pt x="347744" y="1114148"/>
                    <a:pt x="347744" y="1114148"/>
                  </a:cubicBezTo>
                  <a:cubicBezTo>
                    <a:pt x="347134" y="1114148"/>
                    <a:pt x="347134" y="1114148"/>
                    <a:pt x="347134" y="1114148"/>
                  </a:cubicBezTo>
                  <a:cubicBezTo>
                    <a:pt x="347134" y="1114762"/>
                    <a:pt x="347134" y="1114762"/>
                    <a:pt x="347134" y="1114762"/>
                  </a:cubicBezTo>
                  <a:cubicBezTo>
                    <a:pt x="346524" y="1114762"/>
                    <a:pt x="346524" y="1114762"/>
                    <a:pt x="346524" y="1114762"/>
                  </a:cubicBezTo>
                  <a:cubicBezTo>
                    <a:pt x="346524" y="1114148"/>
                    <a:pt x="346524" y="1114148"/>
                    <a:pt x="346524" y="1114148"/>
                  </a:cubicBezTo>
                  <a:cubicBezTo>
                    <a:pt x="345914" y="1114148"/>
                    <a:pt x="345914" y="1114148"/>
                    <a:pt x="345914" y="1114148"/>
                  </a:cubicBezTo>
                  <a:cubicBezTo>
                    <a:pt x="345914" y="1113533"/>
                    <a:pt x="345914" y="1113533"/>
                    <a:pt x="345914" y="1113533"/>
                  </a:cubicBezTo>
                  <a:cubicBezTo>
                    <a:pt x="344694" y="1113533"/>
                    <a:pt x="344694" y="1113533"/>
                    <a:pt x="344694" y="1113533"/>
                  </a:cubicBezTo>
                  <a:cubicBezTo>
                    <a:pt x="344694" y="1114148"/>
                    <a:pt x="344694" y="1114148"/>
                    <a:pt x="344694" y="1114148"/>
                  </a:cubicBezTo>
                  <a:cubicBezTo>
                    <a:pt x="344084" y="1114148"/>
                    <a:pt x="344084" y="1114148"/>
                    <a:pt x="344084" y="1114148"/>
                  </a:cubicBezTo>
                  <a:cubicBezTo>
                    <a:pt x="344084" y="1113533"/>
                    <a:pt x="344084" y="1113533"/>
                    <a:pt x="344084" y="1113533"/>
                  </a:cubicBezTo>
                  <a:cubicBezTo>
                    <a:pt x="342254" y="1113533"/>
                    <a:pt x="341034" y="1113533"/>
                    <a:pt x="340424" y="1113533"/>
                  </a:cubicBezTo>
                  <a:cubicBezTo>
                    <a:pt x="340424" y="1114148"/>
                    <a:pt x="340424" y="1114148"/>
                    <a:pt x="340424" y="1114148"/>
                  </a:cubicBezTo>
                  <a:cubicBezTo>
                    <a:pt x="342254" y="1114148"/>
                    <a:pt x="341644" y="1114148"/>
                    <a:pt x="342254" y="1114148"/>
                  </a:cubicBezTo>
                  <a:cubicBezTo>
                    <a:pt x="342254" y="1114762"/>
                    <a:pt x="342254" y="1114762"/>
                    <a:pt x="342254" y="1114762"/>
                  </a:cubicBezTo>
                  <a:cubicBezTo>
                    <a:pt x="341644" y="1114762"/>
                    <a:pt x="341644" y="1114762"/>
                    <a:pt x="341644" y="1114762"/>
                  </a:cubicBezTo>
                  <a:cubicBezTo>
                    <a:pt x="341644" y="1116606"/>
                    <a:pt x="341644" y="1117220"/>
                    <a:pt x="341644" y="1117835"/>
                  </a:cubicBezTo>
                  <a:cubicBezTo>
                    <a:pt x="342254" y="1117835"/>
                    <a:pt x="342254" y="1117835"/>
                    <a:pt x="342254" y="1117835"/>
                  </a:cubicBezTo>
                  <a:cubicBezTo>
                    <a:pt x="342254" y="1118449"/>
                    <a:pt x="342254" y="1118449"/>
                    <a:pt x="342254" y="1118449"/>
                  </a:cubicBezTo>
                  <a:cubicBezTo>
                    <a:pt x="340424" y="1118449"/>
                    <a:pt x="341034" y="1118449"/>
                    <a:pt x="340424" y="1118449"/>
                  </a:cubicBezTo>
                  <a:cubicBezTo>
                    <a:pt x="340424" y="1117835"/>
                    <a:pt x="340424" y="1117835"/>
                    <a:pt x="340424" y="1117835"/>
                  </a:cubicBezTo>
                  <a:cubicBezTo>
                    <a:pt x="339203" y="1117835"/>
                    <a:pt x="339203" y="1117835"/>
                    <a:pt x="339203" y="1117835"/>
                  </a:cubicBezTo>
                  <a:cubicBezTo>
                    <a:pt x="339203" y="1119678"/>
                    <a:pt x="339203" y="1119063"/>
                    <a:pt x="339203" y="1119063"/>
                  </a:cubicBezTo>
                  <a:cubicBezTo>
                    <a:pt x="338593" y="1117835"/>
                    <a:pt x="337983" y="1118449"/>
                    <a:pt x="337983" y="1118449"/>
                  </a:cubicBezTo>
                  <a:cubicBezTo>
                    <a:pt x="337983" y="1117835"/>
                    <a:pt x="337983" y="1117835"/>
                    <a:pt x="337983" y="1117835"/>
                  </a:cubicBezTo>
                  <a:cubicBezTo>
                    <a:pt x="336153" y="1117835"/>
                    <a:pt x="336763" y="1117835"/>
                    <a:pt x="336153" y="1117835"/>
                  </a:cubicBezTo>
                  <a:cubicBezTo>
                    <a:pt x="336153" y="1118449"/>
                    <a:pt x="336153" y="1118449"/>
                    <a:pt x="336153" y="1118449"/>
                  </a:cubicBezTo>
                  <a:cubicBezTo>
                    <a:pt x="336763" y="1118449"/>
                    <a:pt x="336763" y="1118449"/>
                    <a:pt x="336763" y="1118449"/>
                  </a:cubicBezTo>
                  <a:cubicBezTo>
                    <a:pt x="336763" y="1119063"/>
                    <a:pt x="336763" y="1119063"/>
                    <a:pt x="336763" y="1119063"/>
                  </a:cubicBezTo>
                  <a:cubicBezTo>
                    <a:pt x="337983" y="1119063"/>
                    <a:pt x="337983" y="1119063"/>
                    <a:pt x="337983" y="1119063"/>
                  </a:cubicBezTo>
                  <a:cubicBezTo>
                    <a:pt x="337983" y="1119678"/>
                    <a:pt x="337983" y="1119678"/>
                    <a:pt x="337983" y="1119678"/>
                  </a:cubicBezTo>
                  <a:cubicBezTo>
                    <a:pt x="338593" y="1119678"/>
                    <a:pt x="338593" y="1119678"/>
                    <a:pt x="338593" y="1119678"/>
                  </a:cubicBezTo>
                  <a:cubicBezTo>
                    <a:pt x="337373" y="1120907"/>
                    <a:pt x="337373" y="1120292"/>
                    <a:pt x="336763" y="1120907"/>
                  </a:cubicBezTo>
                  <a:cubicBezTo>
                    <a:pt x="336763" y="1119678"/>
                    <a:pt x="336763" y="1119678"/>
                    <a:pt x="336763" y="1119678"/>
                  </a:cubicBezTo>
                  <a:cubicBezTo>
                    <a:pt x="336153" y="1119678"/>
                    <a:pt x="336153" y="1119678"/>
                    <a:pt x="336153" y="1119678"/>
                  </a:cubicBezTo>
                  <a:cubicBezTo>
                    <a:pt x="336153" y="1121521"/>
                    <a:pt x="336153" y="1120907"/>
                    <a:pt x="336153" y="1121521"/>
                  </a:cubicBezTo>
                  <a:cubicBezTo>
                    <a:pt x="335543" y="1121521"/>
                    <a:pt x="335543" y="1121521"/>
                    <a:pt x="335543" y="1121521"/>
                  </a:cubicBezTo>
                  <a:cubicBezTo>
                    <a:pt x="335543" y="1122136"/>
                    <a:pt x="335543" y="1122136"/>
                    <a:pt x="335543" y="1122136"/>
                  </a:cubicBezTo>
                  <a:cubicBezTo>
                    <a:pt x="336153" y="1122136"/>
                    <a:pt x="336153" y="1122136"/>
                    <a:pt x="336153" y="1122136"/>
                  </a:cubicBezTo>
                  <a:cubicBezTo>
                    <a:pt x="336153" y="1122750"/>
                    <a:pt x="336153" y="1122750"/>
                    <a:pt x="336153" y="1122750"/>
                  </a:cubicBezTo>
                  <a:cubicBezTo>
                    <a:pt x="334323" y="1122750"/>
                    <a:pt x="334933" y="1122750"/>
                    <a:pt x="334933" y="1122750"/>
                  </a:cubicBezTo>
                  <a:cubicBezTo>
                    <a:pt x="334933" y="1123365"/>
                    <a:pt x="334933" y="1123365"/>
                    <a:pt x="334933" y="1123365"/>
                  </a:cubicBezTo>
                  <a:cubicBezTo>
                    <a:pt x="334323" y="1123365"/>
                    <a:pt x="334323" y="1123365"/>
                    <a:pt x="334323" y="1123365"/>
                  </a:cubicBezTo>
                  <a:cubicBezTo>
                    <a:pt x="334323" y="1122136"/>
                    <a:pt x="333103" y="1122136"/>
                    <a:pt x="333103" y="1122136"/>
                  </a:cubicBezTo>
                  <a:lnTo>
                    <a:pt x="334323" y="1122136"/>
                  </a:lnTo>
                  <a:lnTo>
                    <a:pt x="334933" y="1122136"/>
                  </a:lnTo>
                  <a:cubicBezTo>
                    <a:pt x="334933" y="1121521"/>
                    <a:pt x="334933" y="1121521"/>
                    <a:pt x="334933" y="1121521"/>
                  </a:cubicBezTo>
                  <a:cubicBezTo>
                    <a:pt x="334323" y="1121521"/>
                    <a:pt x="334323" y="1121521"/>
                    <a:pt x="334323" y="1121521"/>
                  </a:cubicBezTo>
                  <a:cubicBezTo>
                    <a:pt x="334323" y="1122136"/>
                    <a:pt x="334323" y="1122136"/>
                    <a:pt x="334323" y="1122136"/>
                  </a:cubicBezTo>
                  <a:cubicBezTo>
                    <a:pt x="332493" y="1120907"/>
                    <a:pt x="331882" y="1120907"/>
                    <a:pt x="331272" y="1120907"/>
                  </a:cubicBezTo>
                  <a:cubicBezTo>
                    <a:pt x="331272" y="1121521"/>
                    <a:pt x="331272" y="1121521"/>
                    <a:pt x="331272" y="1121521"/>
                  </a:cubicBezTo>
                  <a:cubicBezTo>
                    <a:pt x="329442" y="1121521"/>
                    <a:pt x="329442" y="1121521"/>
                    <a:pt x="328832" y="1121521"/>
                  </a:cubicBezTo>
                  <a:cubicBezTo>
                    <a:pt x="328832" y="1122136"/>
                    <a:pt x="328832" y="1122136"/>
                    <a:pt x="328832" y="1122136"/>
                  </a:cubicBezTo>
                  <a:cubicBezTo>
                    <a:pt x="327612" y="1122136"/>
                    <a:pt x="327002" y="1122136"/>
                    <a:pt x="327002" y="1122136"/>
                  </a:cubicBezTo>
                  <a:cubicBezTo>
                    <a:pt x="327002" y="1122750"/>
                    <a:pt x="327002" y="1122750"/>
                    <a:pt x="327002" y="1122750"/>
                  </a:cubicBezTo>
                  <a:cubicBezTo>
                    <a:pt x="325172" y="1122750"/>
                    <a:pt x="325782" y="1122750"/>
                    <a:pt x="325172" y="1122750"/>
                  </a:cubicBezTo>
                  <a:cubicBezTo>
                    <a:pt x="325172" y="1123365"/>
                    <a:pt x="325172" y="1123365"/>
                    <a:pt x="325172" y="1123365"/>
                  </a:cubicBezTo>
                  <a:cubicBezTo>
                    <a:pt x="327002" y="1123365"/>
                    <a:pt x="327002" y="1123365"/>
                    <a:pt x="327002" y="1123365"/>
                  </a:cubicBezTo>
                  <a:cubicBezTo>
                    <a:pt x="325782" y="1124593"/>
                    <a:pt x="325782" y="1123979"/>
                    <a:pt x="325172" y="1123979"/>
                  </a:cubicBezTo>
                  <a:cubicBezTo>
                    <a:pt x="325172" y="1125822"/>
                    <a:pt x="325172" y="1125822"/>
                    <a:pt x="325172" y="1125822"/>
                  </a:cubicBezTo>
                  <a:cubicBezTo>
                    <a:pt x="323951" y="1125822"/>
                    <a:pt x="323951" y="1125822"/>
                    <a:pt x="323951" y="1125822"/>
                  </a:cubicBezTo>
                  <a:cubicBezTo>
                    <a:pt x="323951" y="1125208"/>
                    <a:pt x="323951" y="1125208"/>
                    <a:pt x="323951" y="1125208"/>
                  </a:cubicBezTo>
                  <a:cubicBezTo>
                    <a:pt x="323341" y="1125208"/>
                    <a:pt x="323341" y="1125208"/>
                    <a:pt x="323341" y="1125208"/>
                  </a:cubicBezTo>
                  <a:cubicBezTo>
                    <a:pt x="323341" y="1125822"/>
                    <a:pt x="323341" y="1125822"/>
                    <a:pt x="323341" y="1125822"/>
                  </a:cubicBezTo>
                  <a:cubicBezTo>
                    <a:pt x="323951" y="1125822"/>
                    <a:pt x="323951" y="1125822"/>
                    <a:pt x="323951" y="1125822"/>
                  </a:cubicBezTo>
                  <a:cubicBezTo>
                    <a:pt x="323951" y="1126437"/>
                    <a:pt x="323951" y="1126437"/>
                    <a:pt x="323951" y="1126437"/>
                  </a:cubicBezTo>
                  <a:cubicBezTo>
                    <a:pt x="325782" y="1126437"/>
                    <a:pt x="325782" y="1126437"/>
                    <a:pt x="326392" y="1126437"/>
                  </a:cubicBezTo>
                  <a:cubicBezTo>
                    <a:pt x="326392" y="1125822"/>
                    <a:pt x="326392" y="1125822"/>
                    <a:pt x="326392" y="1125822"/>
                  </a:cubicBezTo>
                  <a:cubicBezTo>
                    <a:pt x="327612" y="1125822"/>
                    <a:pt x="327612" y="1125822"/>
                    <a:pt x="327612" y="1125822"/>
                  </a:cubicBezTo>
                  <a:cubicBezTo>
                    <a:pt x="327612" y="1125208"/>
                    <a:pt x="327612" y="1125208"/>
                    <a:pt x="327612" y="1125208"/>
                  </a:cubicBezTo>
                  <a:cubicBezTo>
                    <a:pt x="329442" y="1124593"/>
                    <a:pt x="329442" y="1125822"/>
                    <a:pt x="330052" y="1125822"/>
                  </a:cubicBezTo>
                  <a:cubicBezTo>
                    <a:pt x="328832" y="1125822"/>
                    <a:pt x="328832" y="1125822"/>
                    <a:pt x="328832" y="1125822"/>
                  </a:cubicBezTo>
                  <a:cubicBezTo>
                    <a:pt x="328832" y="1126437"/>
                    <a:pt x="328832" y="1126437"/>
                    <a:pt x="328832" y="1126437"/>
                  </a:cubicBezTo>
                  <a:cubicBezTo>
                    <a:pt x="328222" y="1126437"/>
                    <a:pt x="328222" y="1126437"/>
                    <a:pt x="328222" y="1126437"/>
                  </a:cubicBezTo>
                  <a:cubicBezTo>
                    <a:pt x="328222" y="1127051"/>
                    <a:pt x="328222" y="1127051"/>
                    <a:pt x="328222" y="1127051"/>
                  </a:cubicBezTo>
                  <a:cubicBezTo>
                    <a:pt x="328832" y="1127051"/>
                    <a:pt x="328832" y="1127051"/>
                    <a:pt x="328832" y="1127051"/>
                  </a:cubicBezTo>
                  <a:cubicBezTo>
                    <a:pt x="328832" y="1128895"/>
                    <a:pt x="328832" y="1128280"/>
                    <a:pt x="328832" y="1128895"/>
                  </a:cubicBezTo>
                  <a:cubicBezTo>
                    <a:pt x="327612" y="1128895"/>
                    <a:pt x="327612" y="1128895"/>
                    <a:pt x="327612" y="1128895"/>
                  </a:cubicBezTo>
                  <a:cubicBezTo>
                    <a:pt x="327612" y="1130123"/>
                    <a:pt x="327612" y="1130123"/>
                    <a:pt x="327612" y="1130123"/>
                  </a:cubicBezTo>
                  <a:cubicBezTo>
                    <a:pt x="325782" y="1130123"/>
                    <a:pt x="326392" y="1130123"/>
                    <a:pt x="326392" y="1130123"/>
                  </a:cubicBezTo>
                  <a:cubicBezTo>
                    <a:pt x="326392" y="1130738"/>
                    <a:pt x="326392" y="1130738"/>
                    <a:pt x="326392" y="1130738"/>
                  </a:cubicBezTo>
                  <a:cubicBezTo>
                    <a:pt x="325172" y="1130123"/>
                    <a:pt x="325172" y="1130123"/>
                    <a:pt x="325172" y="1130123"/>
                  </a:cubicBezTo>
                  <a:cubicBezTo>
                    <a:pt x="326392" y="1129509"/>
                    <a:pt x="325782" y="1128895"/>
                    <a:pt x="326392" y="1128895"/>
                  </a:cubicBezTo>
                  <a:cubicBezTo>
                    <a:pt x="325172" y="1128895"/>
                    <a:pt x="325172" y="1128895"/>
                    <a:pt x="325172" y="1128895"/>
                  </a:cubicBezTo>
                  <a:cubicBezTo>
                    <a:pt x="325172" y="1127666"/>
                    <a:pt x="325172" y="1127666"/>
                    <a:pt x="325172" y="1127666"/>
                  </a:cubicBezTo>
                  <a:cubicBezTo>
                    <a:pt x="324561" y="1127666"/>
                    <a:pt x="324561" y="1127666"/>
                    <a:pt x="324561" y="1127666"/>
                  </a:cubicBezTo>
                  <a:cubicBezTo>
                    <a:pt x="324561" y="1128895"/>
                    <a:pt x="324561" y="1128895"/>
                    <a:pt x="324561" y="1128895"/>
                  </a:cubicBezTo>
                  <a:cubicBezTo>
                    <a:pt x="323951" y="1128895"/>
                    <a:pt x="323951" y="1128895"/>
                    <a:pt x="323951" y="1128895"/>
                  </a:cubicBezTo>
                  <a:cubicBezTo>
                    <a:pt x="323951" y="1127666"/>
                    <a:pt x="323951" y="1127666"/>
                    <a:pt x="323951" y="1127666"/>
                  </a:cubicBezTo>
                  <a:cubicBezTo>
                    <a:pt x="322121" y="1127666"/>
                    <a:pt x="322121" y="1127666"/>
                    <a:pt x="322121" y="1127666"/>
                  </a:cubicBezTo>
                  <a:cubicBezTo>
                    <a:pt x="322121" y="1127051"/>
                    <a:pt x="322121" y="1127051"/>
                    <a:pt x="322121" y="1127051"/>
                  </a:cubicBezTo>
                  <a:cubicBezTo>
                    <a:pt x="320901" y="1127051"/>
                    <a:pt x="320901" y="1127051"/>
                    <a:pt x="320901" y="1127051"/>
                  </a:cubicBezTo>
                  <a:cubicBezTo>
                    <a:pt x="320901" y="1127666"/>
                    <a:pt x="320901" y="1127666"/>
                    <a:pt x="320901" y="1127666"/>
                  </a:cubicBezTo>
                  <a:cubicBezTo>
                    <a:pt x="319681" y="1127666"/>
                    <a:pt x="319681" y="1127666"/>
                    <a:pt x="319681" y="1127666"/>
                  </a:cubicBezTo>
                  <a:cubicBezTo>
                    <a:pt x="319681" y="1128895"/>
                    <a:pt x="319681" y="1128895"/>
                    <a:pt x="319681" y="1128895"/>
                  </a:cubicBezTo>
                  <a:cubicBezTo>
                    <a:pt x="319071" y="1127666"/>
                    <a:pt x="318461" y="1128280"/>
                    <a:pt x="318461" y="1127666"/>
                  </a:cubicBezTo>
                  <a:cubicBezTo>
                    <a:pt x="318461" y="1129509"/>
                    <a:pt x="318461" y="1128895"/>
                    <a:pt x="318461" y="1129509"/>
                  </a:cubicBezTo>
                  <a:cubicBezTo>
                    <a:pt x="320291" y="1129509"/>
                    <a:pt x="321511" y="1129509"/>
                    <a:pt x="322731" y="1129509"/>
                  </a:cubicBezTo>
                  <a:cubicBezTo>
                    <a:pt x="322731" y="1130123"/>
                    <a:pt x="322731" y="1130123"/>
                    <a:pt x="322731" y="1130123"/>
                  </a:cubicBezTo>
                  <a:cubicBezTo>
                    <a:pt x="323341" y="1130123"/>
                    <a:pt x="323341" y="1130123"/>
                    <a:pt x="323341" y="1130123"/>
                  </a:cubicBezTo>
                  <a:cubicBezTo>
                    <a:pt x="323341" y="1129509"/>
                    <a:pt x="323341" y="1129509"/>
                    <a:pt x="323341" y="1129509"/>
                  </a:cubicBezTo>
                  <a:cubicBezTo>
                    <a:pt x="323951" y="1129509"/>
                    <a:pt x="323951" y="1129509"/>
                    <a:pt x="323951" y="1129509"/>
                  </a:cubicBezTo>
                  <a:cubicBezTo>
                    <a:pt x="323951" y="1130738"/>
                    <a:pt x="325172" y="1130738"/>
                    <a:pt x="324561" y="1130738"/>
                  </a:cubicBezTo>
                  <a:cubicBezTo>
                    <a:pt x="322731" y="1130738"/>
                    <a:pt x="322731" y="1131967"/>
                    <a:pt x="322731" y="1131352"/>
                  </a:cubicBezTo>
                  <a:cubicBezTo>
                    <a:pt x="323341" y="1131352"/>
                    <a:pt x="323341" y="1131352"/>
                    <a:pt x="323341" y="1131352"/>
                  </a:cubicBezTo>
                  <a:cubicBezTo>
                    <a:pt x="323341" y="1133196"/>
                    <a:pt x="323341" y="1132581"/>
                    <a:pt x="323341" y="1133196"/>
                  </a:cubicBezTo>
                  <a:cubicBezTo>
                    <a:pt x="321511" y="1133196"/>
                    <a:pt x="322121" y="1133196"/>
                    <a:pt x="322121" y="1133196"/>
                  </a:cubicBezTo>
                  <a:cubicBezTo>
                    <a:pt x="322121" y="1133810"/>
                    <a:pt x="322121" y="1133810"/>
                    <a:pt x="322121" y="1133810"/>
                  </a:cubicBezTo>
                  <a:cubicBezTo>
                    <a:pt x="319681" y="1133810"/>
                    <a:pt x="319681" y="1135039"/>
                    <a:pt x="319071" y="1134425"/>
                  </a:cubicBezTo>
                  <a:cubicBezTo>
                    <a:pt x="319071" y="1135039"/>
                    <a:pt x="319071" y="1135039"/>
                    <a:pt x="319071" y="1135039"/>
                  </a:cubicBezTo>
                  <a:cubicBezTo>
                    <a:pt x="317241" y="1135039"/>
                    <a:pt x="316630" y="1135039"/>
                    <a:pt x="316630" y="1135039"/>
                  </a:cubicBezTo>
                  <a:cubicBezTo>
                    <a:pt x="316630" y="1135653"/>
                    <a:pt x="316630" y="1135653"/>
                    <a:pt x="316630" y="1135653"/>
                  </a:cubicBezTo>
                  <a:cubicBezTo>
                    <a:pt x="316020" y="1135653"/>
                    <a:pt x="316020" y="1135653"/>
                    <a:pt x="316020" y="1135653"/>
                  </a:cubicBezTo>
                  <a:cubicBezTo>
                    <a:pt x="316020" y="1134425"/>
                    <a:pt x="316020" y="1134425"/>
                    <a:pt x="316020" y="1134425"/>
                  </a:cubicBezTo>
                  <a:cubicBezTo>
                    <a:pt x="315410" y="1134425"/>
                    <a:pt x="315410" y="1134425"/>
                    <a:pt x="315410" y="1134425"/>
                  </a:cubicBezTo>
                  <a:cubicBezTo>
                    <a:pt x="315410" y="1135039"/>
                    <a:pt x="315410" y="1135039"/>
                    <a:pt x="315410" y="1135039"/>
                  </a:cubicBezTo>
                  <a:cubicBezTo>
                    <a:pt x="313580" y="1135039"/>
                    <a:pt x="312970" y="1135039"/>
                    <a:pt x="312360" y="1135039"/>
                  </a:cubicBezTo>
                  <a:cubicBezTo>
                    <a:pt x="312360" y="1134425"/>
                    <a:pt x="312360" y="1134425"/>
                    <a:pt x="312360" y="1134425"/>
                  </a:cubicBezTo>
                  <a:cubicBezTo>
                    <a:pt x="309310" y="1134425"/>
                    <a:pt x="306259" y="1134425"/>
                    <a:pt x="304429" y="1134425"/>
                  </a:cubicBezTo>
                  <a:cubicBezTo>
                    <a:pt x="304429" y="1133810"/>
                    <a:pt x="304429" y="1133810"/>
                    <a:pt x="304429" y="1133810"/>
                  </a:cubicBezTo>
                  <a:cubicBezTo>
                    <a:pt x="303819" y="1133810"/>
                    <a:pt x="303819" y="1133810"/>
                    <a:pt x="303819" y="1133810"/>
                  </a:cubicBezTo>
                  <a:cubicBezTo>
                    <a:pt x="303819" y="1134425"/>
                    <a:pt x="303819" y="1134425"/>
                    <a:pt x="303819" y="1134425"/>
                  </a:cubicBezTo>
                  <a:cubicBezTo>
                    <a:pt x="301989" y="1134425"/>
                    <a:pt x="302599" y="1134425"/>
                    <a:pt x="301989" y="1134425"/>
                  </a:cubicBezTo>
                  <a:cubicBezTo>
                    <a:pt x="301989" y="1133810"/>
                    <a:pt x="301989" y="1133810"/>
                    <a:pt x="301989" y="1133810"/>
                  </a:cubicBezTo>
                  <a:cubicBezTo>
                    <a:pt x="300768" y="1133810"/>
                    <a:pt x="300768" y="1133810"/>
                    <a:pt x="300768" y="1133810"/>
                  </a:cubicBezTo>
                  <a:cubicBezTo>
                    <a:pt x="300768" y="1134425"/>
                    <a:pt x="300768" y="1134425"/>
                    <a:pt x="300768" y="1134425"/>
                  </a:cubicBezTo>
                  <a:cubicBezTo>
                    <a:pt x="298328" y="1133196"/>
                    <a:pt x="297108" y="1133810"/>
                    <a:pt x="295888" y="1133810"/>
                  </a:cubicBezTo>
                  <a:cubicBezTo>
                    <a:pt x="295888" y="1133196"/>
                    <a:pt x="295888" y="1133196"/>
                    <a:pt x="295888" y="1133196"/>
                  </a:cubicBezTo>
                  <a:cubicBezTo>
                    <a:pt x="292227" y="1133196"/>
                    <a:pt x="289177" y="1133196"/>
                    <a:pt x="287347" y="1133196"/>
                  </a:cubicBezTo>
                  <a:cubicBezTo>
                    <a:pt x="287347" y="1132581"/>
                    <a:pt x="287347" y="1132581"/>
                    <a:pt x="287347" y="1132581"/>
                  </a:cubicBezTo>
                  <a:cubicBezTo>
                    <a:pt x="285516" y="1132581"/>
                    <a:pt x="284296" y="1132581"/>
                    <a:pt x="284296" y="1132581"/>
                  </a:cubicBezTo>
                  <a:cubicBezTo>
                    <a:pt x="284296" y="1133196"/>
                    <a:pt x="284296" y="1133196"/>
                    <a:pt x="284296" y="1133196"/>
                  </a:cubicBezTo>
                  <a:cubicBezTo>
                    <a:pt x="283686" y="1133196"/>
                    <a:pt x="283686" y="1133196"/>
                    <a:pt x="283686" y="1133196"/>
                  </a:cubicBezTo>
                  <a:cubicBezTo>
                    <a:pt x="283686" y="1132581"/>
                    <a:pt x="283686" y="1132581"/>
                    <a:pt x="283686" y="1132581"/>
                  </a:cubicBezTo>
                  <a:cubicBezTo>
                    <a:pt x="281246" y="1132581"/>
                    <a:pt x="280026" y="1133196"/>
                    <a:pt x="279416" y="1133196"/>
                  </a:cubicBezTo>
                  <a:cubicBezTo>
                    <a:pt x="279416" y="1133810"/>
                    <a:pt x="279416" y="1133810"/>
                    <a:pt x="279416" y="1133810"/>
                  </a:cubicBezTo>
                  <a:cubicBezTo>
                    <a:pt x="280636" y="1133810"/>
                    <a:pt x="281246" y="1133810"/>
                    <a:pt x="281246" y="1133810"/>
                  </a:cubicBezTo>
                  <a:cubicBezTo>
                    <a:pt x="281246" y="1135653"/>
                    <a:pt x="281246" y="1135039"/>
                    <a:pt x="281246" y="1135039"/>
                  </a:cubicBezTo>
                  <a:cubicBezTo>
                    <a:pt x="281856" y="1135039"/>
                    <a:pt x="281856" y="1135039"/>
                    <a:pt x="281856" y="1135039"/>
                  </a:cubicBezTo>
                  <a:cubicBezTo>
                    <a:pt x="281856" y="1135653"/>
                    <a:pt x="281856" y="1135653"/>
                    <a:pt x="281856" y="1135653"/>
                  </a:cubicBezTo>
                  <a:cubicBezTo>
                    <a:pt x="281246" y="1135653"/>
                    <a:pt x="281246" y="1135653"/>
                    <a:pt x="281246" y="1135653"/>
                  </a:cubicBezTo>
                  <a:cubicBezTo>
                    <a:pt x="281246" y="1136882"/>
                    <a:pt x="281246" y="1136882"/>
                    <a:pt x="281246" y="1136882"/>
                  </a:cubicBezTo>
                  <a:cubicBezTo>
                    <a:pt x="279416" y="1136882"/>
                    <a:pt x="278806" y="1136882"/>
                    <a:pt x="278196" y="1136882"/>
                  </a:cubicBezTo>
                  <a:cubicBezTo>
                    <a:pt x="278196" y="1135653"/>
                    <a:pt x="278196" y="1135653"/>
                    <a:pt x="278196" y="1135653"/>
                  </a:cubicBezTo>
                  <a:cubicBezTo>
                    <a:pt x="277585" y="1135653"/>
                    <a:pt x="277585" y="1135653"/>
                    <a:pt x="277585" y="1135653"/>
                  </a:cubicBezTo>
                  <a:cubicBezTo>
                    <a:pt x="277585" y="1136882"/>
                    <a:pt x="277585" y="1136882"/>
                    <a:pt x="277585" y="1136882"/>
                  </a:cubicBezTo>
                  <a:cubicBezTo>
                    <a:pt x="276975" y="1136882"/>
                    <a:pt x="276975" y="1136882"/>
                    <a:pt x="276975" y="1136882"/>
                  </a:cubicBezTo>
                  <a:cubicBezTo>
                    <a:pt x="276975" y="1138111"/>
                    <a:pt x="276975" y="1138111"/>
                    <a:pt x="276975" y="1138111"/>
                  </a:cubicBezTo>
                  <a:cubicBezTo>
                    <a:pt x="277585" y="1138111"/>
                    <a:pt x="277585" y="1138111"/>
                    <a:pt x="277585" y="1138111"/>
                  </a:cubicBezTo>
                  <a:lnTo>
                    <a:pt x="277789" y="1138521"/>
                  </a:lnTo>
                  <a:lnTo>
                    <a:pt x="277585" y="1138726"/>
                  </a:lnTo>
                  <a:lnTo>
                    <a:pt x="277891" y="1138726"/>
                  </a:lnTo>
                  <a:lnTo>
                    <a:pt x="278196" y="1139340"/>
                  </a:lnTo>
                  <a:cubicBezTo>
                    <a:pt x="278196" y="1138726"/>
                    <a:pt x="278196" y="1138726"/>
                    <a:pt x="278196" y="1138726"/>
                  </a:cubicBezTo>
                  <a:lnTo>
                    <a:pt x="277891" y="1138726"/>
                  </a:lnTo>
                  <a:lnTo>
                    <a:pt x="277789" y="1138521"/>
                  </a:lnTo>
                  <a:lnTo>
                    <a:pt x="278196" y="1138111"/>
                  </a:lnTo>
                  <a:cubicBezTo>
                    <a:pt x="277585" y="1138111"/>
                    <a:pt x="277585" y="1138111"/>
                    <a:pt x="277585" y="1138111"/>
                  </a:cubicBezTo>
                  <a:cubicBezTo>
                    <a:pt x="277585" y="1136268"/>
                    <a:pt x="277585" y="1136882"/>
                    <a:pt x="277585" y="1136882"/>
                  </a:cubicBezTo>
                  <a:cubicBezTo>
                    <a:pt x="278196" y="1136882"/>
                    <a:pt x="278196" y="1136882"/>
                    <a:pt x="278196" y="1136882"/>
                  </a:cubicBezTo>
                  <a:cubicBezTo>
                    <a:pt x="278196" y="1137497"/>
                    <a:pt x="278196" y="1137497"/>
                    <a:pt x="278196" y="1137497"/>
                  </a:cubicBezTo>
                  <a:cubicBezTo>
                    <a:pt x="280026" y="1137497"/>
                    <a:pt x="281246" y="1137497"/>
                    <a:pt x="281246" y="1137497"/>
                  </a:cubicBezTo>
                  <a:cubicBezTo>
                    <a:pt x="281246" y="1139955"/>
                    <a:pt x="284296" y="1138726"/>
                    <a:pt x="284906" y="1138726"/>
                  </a:cubicBezTo>
                  <a:cubicBezTo>
                    <a:pt x="284906" y="1138111"/>
                    <a:pt x="284906" y="1138111"/>
                    <a:pt x="284906" y="1138111"/>
                  </a:cubicBezTo>
                  <a:cubicBezTo>
                    <a:pt x="284296" y="1138111"/>
                    <a:pt x="284296" y="1138111"/>
                    <a:pt x="284296" y="1138111"/>
                  </a:cubicBezTo>
                  <a:cubicBezTo>
                    <a:pt x="284296" y="1137497"/>
                    <a:pt x="284296" y="1137497"/>
                    <a:pt x="284296" y="1137497"/>
                  </a:cubicBezTo>
                  <a:cubicBezTo>
                    <a:pt x="286127" y="1137497"/>
                    <a:pt x="285516" y="1137497"/>
                    <a:pt x="285516" y="1137497"/>
                  </a:cubicBezTo>
                  <a:cubicBezTo>
                    <a:pt x="285516" y="1136882"/>
                    <a:pt x="285516" y="1136882"/>
                    <a:pt x="285516" y="1136882"/>
                  </a:cubicBezTo>
                  <a:cubicBezTo>
                    <a:pt x="286127" y="1137497"/>
                    <a:pt x="286127" y="1137497"/>
                    <a:pt x="286127" y="1137497"/>
                  </a:cubicBezTo>
                  <a:cubicBezTo>
                    <a:pt x="286127" y="1136882"/>
                    <a:pt x="286127" y="1136882"/>
                    <a:pt x="286127" y="1136882"/>
                  </a:cubicBezTo>
                  <a:cubicBezTo>
                    <a:pt x="285516" y="1136882"/>
                    <a:pt x="285516" y="1136882"/>
                    <a:pt x="285516" y="1136882"/>
                  </a:cubicBezTo>
                  <a:cubicBezTo>
                    <a:pt x="285516" y="1135653"/>
                    <a:pt x="285516" y="1135653"/>
                    <a:pt x="285516" y="1135653"/>
                  </a:cubicBezTo>
                  <a:cubicBezTo>
                    <a:pt x="287347" y="1135653"/>
                    <a:pt x="286737" y="1135653"/>
                    <a:pt x="287347" y="1135653"/>
                  </a:cubicBezTo>
                  <a:cubicBezTo>
                    <a:pt x="287347" y="1136882"/>
                    <a:pt x="287347" y="1136882"/>
                    <a:pt x="287347" y="1136882"/>
                  </a:cubicBezTo>
                  <a:cubicBezTo>
                    <a:pt x="287957" y="1136882"/>
                    <a:pt x="287957" y="1136882"/>
                    <a:pt x="287957" y="1136882"/>
                  </a:cubicBezTo>
                  <a:cubicBezTo>
                    <a:pt x="287957" y="1137497"/>
                    <a:pt x="287957" y="1137497"/>
                    <a:pt x="287957" y="1137497"/>
                  </a:cubicBezTo>
                  <a:cubicBezTo>
                    <a:pt x="288567" y="1137497"/>
                    <a:pt x="288567" y="1137497"/>
                    <a:pt x="288567" y="1137497"/>
                  </a:cubicBezTo>
                  <a:cubicBezTo>
                    <a:pt x="288567" y="1138726"/>
                    <a:pt x="288567" y="1139340"/>
                    <a:pt x="288567" y="1139340"/>
                  </a:cubicBezTo>
                  <a:cubicBezTo>
                    <a:pt x="289177" y="1139340"/>
                    <a:pt x="289177" y="1139340"/>
                    <a:pt x="289177" y="1139340"/>
                  </a:cubicBezTo>
                  <a:cubicBezTo>
                    <a:pt x="289177" y="1140569"/>
                    <a:pt x="289177" y="1140569"/>
                    <a:pt x="289177" y="1140569"/>
                  </a:cubicBezTo>
                  <a:cubicBezTo>
                    <a:pt x="289787" y="1140569"/>
                    <a:pt x="289787" y="1140569"/>
                    <a:pt x="289787" y="1140569"/>
                  </a:cubicBezTo>
                  <a:cubicBezTo>
                    <a:pt x="289787" y="1139340"/>
                    <a:pt x="289787" y="1139340"/>
                    <a:pt x="289787" y="1139340"/>
                  </a:cubicBezTo>
                  <a:cubicBezTo>
                    <a:pt x="291617" y="1139340"/>
                    <a:pt x="291007" y="1139340"/>
                    <a:pt x="291617" y="1139340"/>
                  </a:cubicBezTo>
                  <a:cubicBezTo>
                    <a:pt x="291617" y="1138111"/>
                    <a:pt x="291617" y="1138111"/>
                    <a:pt x="291617" y="1138111"/>
                  </a:cubicBezTo>
                  <a:cubicBezTo>
                    <a:pt x="291007" y="1138111"/>
                    <a:pt x="291007" y="1138111"/>
                    <a:pt x="291007" y="1138111"/>
                  </a:cubicBezTo>
                  <a:cubicBezTo>
                    <a:pt x="291007" y="1137497"/>
                    <a:pt x="291007" y="1137497"/>
                    <a:pt x="291007" y="1137497"/>
                  </a:cubicBezTo>
                  <a:cubicBezTo>
                    <a:pt x="291617" y="1137497"/>
                    <a:pt x="291617" y="1137497"/>
                    <a:pt x="291617" y="1137497"/>
                  </a:cubicBezTo>
                  <a:cubicBezTo>
                    <a:pt x="291617" y="1136882"/>
                    <a:pt x="291617" y="1136882"/>
                    <a:pt x="291617" y="1136882"/>
                  </a:cubicBezTo>
                  <a:cubicBezTo>
                    <a:pt x="291007" y="1136882"/>
                    <a:pt x="291007" y="1136882"/>
                    <a:pt x="291007" y="1136882"/>
                  </a:cubicBezTo>
                  <a:cubicBezTo>
                    <a:pt x="291007" y="1135653"/>
                    <a:pt x="291007" y="1135653"/>
                    <a:pt x="291007" y="1135653"/>
                  </a:cubicBezTo>
                  <a:cubicBezTo>
                    <a:pt x="291617" y="1135653"/>
                    <a:pt x="291617" y="1135653"/>
                    <a:pt x="291617" y="1135653"/>
                  </a:cubicBezTo>
                  <a:cubicBezTo>
                    <a:pt x="291617" y="1135039"/>
                    <a:pt x="291617" y="1135039"/>
                    <a:pt x="291617" y="1135039"/>
                  </a:cubicBezTo>
                  <a:cubicBezTo>
                    <a:pt x="292837" y="1135039"/>
                    <a:pt x="293447" y="1135039"/>
                    <a:pt x="293447" y="1135039"/>
                  </a:cubicBezTo>
                  <a:cubicBezTo>
                    <a:pt x="293447" y="1135653"/>
                    <a:pt x="293447" y="1135653"/>
                    <a:pt x="293447" y="1135653"/>
                  </a:cubicBezTo>
                  <a:cubicBezTo>
                    <a:pt x="295888" y="1135653"/>
                    <a:pt x="296498" y="1136882"/>
                    <a:pt x="297108" y="1136882"/>
                  </a:cubicBezTo>
                  <a:cubicBezTo>
                    <a:pt x="297108" y="1135039"/>
                    <a:pt x="297108" y="1134425"/>
                    <a:pt x="297108" y="1134425"/>
                  </a:cubicBezTo>
                  <a:cubicBezTo>
                    <a:pt x="298938" y="1135039"/>
                    <a:pt x="300158" y="1135039"/>
                    <a:pt x="300768" y="1135039"/>
                  </a:cubicBezTo>
                  <a:cubicBezTo>
                    <a:pt x="300768" y="1135653"/>
                    <a:pt x="300768" y="1135653"/>
                    <a:pt x="300768" y="1135653"/>
                  </a:cubicBezTo>
                  <a:cubicBezTo>
                    <a:pt x="302599" y="1135653"/>
                    <a:pt x="303209" y="1135653"/>
                    <a:pt x="303819" y="1135653"/>
                  </a:cubicBezTo>
                  <a:cubicBezTo>
                    <a:pt x="303819" y="1136882"/>
                    <a:pt x="303819" y="1136882"/>
                    <a:pt x="303819" y="1136882"/>
                  </a:cubicBezTo>
                  <a:cubicBezTo>
                    <a:pt x="304429" y="1136882"/>
                    <a:pt x="304429" y="1136882"/>
                    <a:pt x="304429" y="1136882"/>
                  </a:cubicBezTo>
                  <a:cubicBezTo>
                    <a:pt x="304429" y="1137497"/>
                    <a:pt x="304429" y="1137497"/>
                    <a:pt x="304429" y="1137497"/>
                  </a:cubicBezTo>
                  <a:cubicBezTo>
                    <a:pt x="306259" y="1137497"/>
                    <a:pt x="306259" y="1137497"/>
                    <a:pt x="306869" y="1137497"/>
                  </a:cubicBezTo>
                  <a:cubicBezTo>
                    <a:pt x="306869" y="1136882"/>
                    <a:pt x="306869" y="1136882"/>
                    <a:pt x="306869" y="1136882"/>
                  </a:cubicBezTo>
                  <a:cubicBezTo>
                    <a:pt x="308089" y="1136882"/>
                    <a:pt x="309310" y="1136882"/>
                    <a:pt x="309310" y="1136882"/>
                  </a:cubicBezTo>
                  <a:cubicBezTo>
                    <a:pt x="309310" y="1137497"/>
                    <a:pt x="309310" y="1137497"/>
                    <a:pt x="309310" y="1137497"/>
                  </a:cubicBezTo>
                  <a:cubicBezTo>
                    <a:pt x="311140" y="1137497"/>
                    <a:pt x="310530" y="1137497"/>
                    <a:pt x="311140" y="1137497"/>
                  </a:cubicBezTo>
                  <a:cubicBezTo>
                    <a:pt x="311140" y="1138111"/>
                    <a:pt x="311140" y="1138111"/>
                    <a:pt x="311140" y="1138111"/>
                  </a:cubicBezTo>
                  <a:cubicBezTo>
                    <a:pt x="310530" y="1138111"/>
                    <a:pt x="310530" y="1138111"/>
                    <a:pt x="310530" y="1138111"/>
                  </a:cubicBezTo>
                  <a:cubicBezTo>
                    <a:pt x="310530" y="1138726"/>
                    <a:pt x="310530" y="1138726"/>
                    <a:pt x="310530" y="1138726"/>
                  </a:cubicBezTo>
                  <a:cubicBezTo>
                    <a:pt x="311140" y="1138726"/>
                    <a:pt x="311140" y="1138726"/>
                    <a:pt x="311140" y="1138726"/>
                  </a:cubicBezTo>
                  <a:cubicBezTo>
                    <a:pt x="311140" y="1139340"/>
                    <a:pt x="311140" y="1139340"/>
                    <a:pt x="311140" y="1139340"/>
                  </a:cubicBezTo>
                  <a:cubicBezTo>
                    <a:pt x="310530" y="1139340"/>
                    <a:pt x="310530" y="1139340"/>
                    <a:pt x="310530" y="1139340"/>
                  </a:cubicBezTo>
                  <a:cubicBezTo>
                    <a:pt x="310530" y="1141183"/>
                    <a:pt x="310530" y="1140569"/>
                    <a:pt x="310530" y="1141183"/>
                  </a:cubicBezTo>
                  <a:cubicBezTo>
                    <a:pt x="311140" y="1141183"/>
                    <a:pt x="311140" y="1141183"/>
                    <a:pt x="311140" y="1141183"/>
                  </a:cubicBezTo>
                  <a:cubicBezTo>
                    <a:pt x="311140" y="1141798"/>
                    <a:pt x="311140" y="1141798"/>
                    <a:pt x="311140" y="1141798"/>
                  </a:cubicBezTo>
                  <a:cubicBezTo>
                    <a:pt x="311750" y="1141798"/>
                    <a:pt x="311750" y="1141798"/>
                    <a:pt x="311750" y="1141798"/>
                  </a:cubicBezTo>
                  <a:cubicBezTo>
                    <a:pt x="311750" y="1141183"/>
                    <a:pt x="311750" y="1141183"/>
                    <a:pt x="311750" y="1141183"/>
                  </a:cubicBezTo>
                  <a:cubicBezTo>
                    <a:pt x="312360" y="1141183"/>
                    <a:pt x="312360" y="1141183"/>
                    <a:pt x="312360" y="1141183"/>
                  </a:cubicBezTo>
                  <a:cubicBezTo>
                    <a:pt x="312360" y="1141798"/>
                    <a:pt x="312360" y="1141798"/>
                    <a:pt x="312360" y="1141798"/>
                  </a:cubicBezTo>
                  <a:cubicBezTo>
                    <a:pt x="314190" y="1141798"/>
                    <a:pt x="314190" y="1141798"/>
                    <a:pt x="314800" y="1141798"/>
                  </a:cubicBezTo>
                  <a:cubicBezTo>
                    <a:pt x="314800" y="1142412"/>
                    <a:pt x="314800" y="1142412"/>
                    <a:pt x="314800" y="1142412"/>
                  </a:cubicBezTo>
                  <a:cubicBezTo>
                    <a:pt x="313580" y="1142412"/>
                    <a:pt x="313580" y="1142412"/>
                    <a:pt x="313580" y="1142412"/>
                  </a:cubicBezTo>
                  <a:cubicBezTo>
                    <a:pt x="313580" y="1143027"/>
                    <a:pt x="313580" y="1143027"/>
                    <a:pt x="313580" y="1143027"/>
                  </a:cubicBezTo>
                  <a:cubicBezTo>
                    <a:pt x="315410" y="1143027"/>
                    <a:pt x="315410" y="1144256"/>
                    <a:pt x="315410" y="1143641"/>
                  </a:cubicBezTo>
                  <a:cubicBezTo>
                    <a:pt x="314800" y="1143641"/>
                    <a:pt x="314800" y="1143641"/>
                    <a:pt x="314800" y="1143641"/>
                  </a:cubicBezTo>
                  <a:cubicBezTo>
                    <a:pt x="314800" y="1144870"/>
                    <a:pt x="314800" y="1144870"/>
                    <a:pt x="314800" y="1144870"/>
                  </a:cubicBezTo>
                  <a:cubicBezTo>
                    <a:pt x="316020" y="1144870"/>
                    <a:pt x="316020" y="1144870"/>
                    <a:pt x="316020" y="1144870"/>
                  </a:cubicBezTo>
                  <a:cubicBezTo>
                    <a:pt x="316020" y="1145485"/>
                    <a:pt x="316020" y="1145485"/>
                    <a:pt x="316020" y="1145485"/>
                  </a:cubicBezTo>
                  <a:cubicBezTo>
                    <a:pt x="316630" y="1145485"/>
                    <a:pt x="316630" y="1145485"/>
                    <a:pt x="316630" y="1145485"/>
                  </a:cubicBezTo>
                  <a:cubicBezTo>
                    <a:pt x="316630" y="1146099"/>
                    <a:pt x="316630" y="1146099"/>
                    <a:pt x="316630" y="1146099"/>
                  </a:cubicBezTo>
                  <a:cubicBezTo>
                    <a:pt x="318461" y="1146099"/>
                    <a:pt x="317851" y="1146099"/>
                    <a:pt x="318461" y="1146099"/>
                  </a:cubicBezTo>
                  <a:cubicBezTo>
                    <a:pt x="318461" y="1146714"/>
                    <a:pt x="318461" y="1146714"/>
                    <a:pt x="318461" y="1146714"/>
                  </a:cubicBezTo>
                  <a:cubicBezTo>
                    <a:pt x="319681" y="1146714"/>
                    <a:pt x="319681" y="1146714"/>
                    <a:pt x="319681" y="1146714"/>
                  </a:cubicBezTo>
                  <a:cubicBezTo>
                    <a:pt x="319681" y="1147328"/>
                    <a:pt x="319681" y="1147328"/>
                    <a:pt x="319681" y="1147328"/>
                  </a:cubicBezTo>
                  <a:cubicBezTo>
                    <a:pt x="320291" y="1147328"/>
                    <a:pt x="320291" y="1147328"/>
                    <a:pt x="320291" y="1147328"/>
                  </a:cubicBezTo>
                  <a:cubicBezTo>
                    <a:pt x="320291" y="1148557"/>
                    <a:pt x="320291" y="1148557"/>
                    <a:pt x="320291" y="1148557"/>
                  </a:cubicBezTo>
                  <a:cubicBezTo>
                    <a:pt x="320901" y="1148557"/>
                    <a:pt x="320901" y="1148557"/>
                    <a:pt x="320901" y="1148557"/>
                  </a:cubicBezTo>
                  <a:cubicBezTo>
                    <a:pt x="320901" y="1149171"/>
                    <a:pt x="320901" y="1149171"/>
                    <a:pt x="320901" y="1149171"/>
                  </a:cubicBezTo>
                  <a:cubicBezTo>
                    <a:pt x="320291" y="1149171"/>
                    <a:pt x="320291" y="1149171"/>
                    <a:pt x="320291" y="1149171"/>
                  </a:cubicBezTo>
                  <a:cubicBezTo>
                    <a:pt x="320291" y="1149786"/>
                    <a:pt x="320291" y="1149786"/>
                    <a:pt x="320291" y="1149786"/>
                  </a:cubicBezTo>
                  <a:cubicBezTo>
                    <a:pt x="317851" y="1149786"/>
                    <a:pt x="316630" y="1149786"/>
                    <a:pt x="315410" y="1149786"/>
                  </a:cubicBezTo>
                  <a:cubicBezTo>
                    <a:pt x="315410" y="1150400"/>
                    <a:pt x="315410" y="1150400"/>
                    <a:pt x="315410" y="1150400"/>
                  </a:cubicBezTo>
                  <a:cubicBezTo>
                    <a:pt x="316020" y="1150400"/>
                    <a:pt x="316020" y="1150400"/>
                    <a:pt x="316020" y="1150400"/>
                  </a:cubicBezTo>
                  <a:cubicBezTo>
                    <a:pt x="316020" y="1152858"/>
                    <a:pt x="314800" y="1152858"/>
                    <a:pt x="315410" y="1153472"/>
                  </a:cubicBezTo>
                  <a:cubicBezTo>
                    <a:pt x="313580" y="1153472"/>
                    <a:pt x="314190" y="1153472"/>
                    <a:pt x="313580" y="1153472"/>
                  </a:cubicBezTo>
                  <a:cubicBezTo>
                    <a:pt x="313580" y="1154087"/>
                    <a:pt x="313580" y="1154087"/>
                    <a:pt x="313580" y="1154087"/>
                  </a:cubicBezTo>
                  <a:cubicBezTo>
                    <a:pt x="312970" y="1154087"/>
                    <a:pt x="312970" y="1154087"/>
                    <a:pt x="312970" y="1154087"/>
                  </a:cubicBezTo>
                  <a:cubicBezTo>
                    <a:pt x="312970" y="1153472"/>
                    <a:pt x="312970" y="1153472"/>
                    <a:pt x="312970" y="1153472"/>
                  </a:cubicBezTo>
                  <a:cubicBezTo>
                    <a:pt x="312360" y="1153472"/>
                    <a:pt x="312360" y="1153472"/>
                    <a:pt x="312360" y="1153472"/>
                  </a:cubicBezTo>
                  <a:cubicBezTo>
                    <a:pt x="312360" y="1155316"/>
                    <a:pt x="312360" y="1154701"/>
                    <a:pt x="312360" y="1154701"/>
                  </a:cubicBezTo>
                  <a:cubicBezTo>
                    <a:pt x="311750" y="1154701"/>
                    <a:pt x="311750" y="1154701"/>
                    <a:pt x="311750" y="1154701"/>
                  </a:cubicBezTo>
                  <a:cubicBezTo>
                    <a:pt x="311750" y="1153472"/>
                    <a:pt x="311750" y="1153472"/>
                    <a:pt x="311750" y="1153472"/>
                  </a:cubicBezTo>
                  <a:cubicBezTo>
                    <a:pt x="311140" y="1153472"/>
                    <a:pt x="311140" y="1153472"/>
                    <a:pt x="311140" y="1153472"/>
                  </a:cubicBezTo>
                  <a:cubicBezTo>
                    <a:pt x="311140" y="1155316"/>
                    <a:pt x="311140" y="1154701"/>
                    <a:pt x="311140" y="1154701"/>
                  </a:cubicBezTo>
                  <a:cubicBezTo>
                    <a:pt x="310530" y="1154701"/>
                    <a:pt x="310530" y="1154701"/>
                    <a:pt x="310530" y="1154701"/>
                  </a:cubicBezTo>
                  <a:cubicBezTo>
                    <a:pt x="310530" y="1156545"/>
                    <a:pt x="310530" y="1155930"/>
                    <a:pt x="310530" y="1156545"/>
                  </a:cubicBezTo>
                  <a:cubicBezTo>
                    <a:pt x="309310" y="1156545"/>
                    <a:pt x="309310" y="1156545"/>
                    <a:pt x="309310" y="1156545"/>
                  </a:cubicBezTo>
                  <a:cubicBezTo>
                    <a:pt x="309310" y="1154701"/>
                    <a:pt x="309310" y="1155316"/>
                    <a:pt x="309310" y="1154701"/>
                  </a:cubicBezTo>
                  <a:cubicBezTo>
                    <a:pt x="308699" y="1154701"/>
                    <a:pt x="308699" y="1154701"/>
                    <a:pt x="308699" y="1154701"/>
                  </a:cubicBezTo>
                  <a:cubicBezTo>
                    <a:pt x="308699" y="1156545"/>
                    <a:pt x="308699" y="1155930"/>
                    <a:pt x="308699" y="1156545"/>
                  </a:cubicBezTo>
                  <a:cubicBezTo>
                    <a:pt x="308089" y="1156545"/>
                    <a:pt x="308089" y="1156545"/>
                    <a:pt x="308089" y="1156545"/>
                  </a:cubicBezTo>
                  <a:cubicBezTo>
                    <a:pt x="308089" y="1155316"/>
                    <a:pt x="308089" y="1155316"/>
                    <a:pt x="308089" y="1155316"/>
                  </a:cubicBezTo>
                  <a:cubicBezTo>
                    <a:pt x="306259" y="1155930"/>
                    <a:pt x="306259" y="1154701"/>
                    <a:pt x="305649" y="1154701"/>
                  </a:cubicBezTo>
                  <a:cubicBezTo>
                    <a:pt x="305649" y="1156545"/>
                    <a:pt x="305649" y="1155930"/>
                    <a:pt x="305649" y="1156545"/>
                  </a:cubicBezTo>
                  <a:cubicBezTo>
                    <a:pt x="305039" y="1156545"/>
                    <a:pt x="305039" y="1156545"/>
                    <a:pt x="305039" y="1156545"/>
                  </a:cubicBezTo>
                  <a:cubicBezTo>
                    <a:pt x="305039" y="1154701"/>
                    <a:pt x="305039" y="1155316"/>
                    <a:pt x="305039" y="1154701"/>
                  </a:cubicBezTo>
                  <a:cubicBezTo>
                    <a:pt x="303209" y="1154701"/>
                    <a:pt x="303819" y="1154701"/>
                    <a:pt x="303819" y="1154701"/>
                  </a:cubicBezTo>
                  <a:cubicBezTo>
                    <a:pt x="303819" y="1154087"/>
                    <a:pt x="303819" y="1154087"/>
                    <a:pt x="303819" y="1154087"/>
                  </a:cubicBezTo>
                  <a:cubicBezTo>
                    <a:pt x="301989" y="1154087"/>
                    <a:pt x="301379" y="1154087"/>
                    <a:pt x="300768" y="1154087"/>
                  </a:cubicBezTo>
                  <a:cubicBezTo>
                    <a:pt x="300768" y="1153472"/>
                    <a:pt x="300768" y="1153472"/>
                    <a:pt x="300768" y="1153472"/>
                  </a:cubicBezTo>
                  <a:cubicBezTo>
                    <a:pt x="299548" y="1153472"/>
                    <a:pt x="298938" y="1153472"/>
                    <a:pt x="298938" y="1153472"/>
                  </a:cubicBezTo>
                  <a:cubicBezTo>
                    <a:pt x="298938" y="1152858"/>
                    <a:pt x="298938" y="1152858"/>
                    <a:pt x="298938" y="1152858"/>
                  </a:cubicBezTo>
                  <a:cubicBezTo>
                    <a:pt x="297108" y="1152858"/>
                    <a:pt x="297108" y="1152858"/>
                    <a:pt x="297108" y="1152858"/>
                  </a:cubicBezTo>
                  <a:cubicBezTo>
                    <a:pt x="297108" y="1152244"/>
                    <a:pt x="297108" y="1152244"/>
                    <a:pt x="297108" y="1152244"/>
                  </a:cubicBezTo>
                  <a:cubicBezTo>
                    <a:pt x="296498" y="1152244"/>
                    <a:pt x="296498" y="1152244"/>
                    <a:pt x="296498" y="1152244"/>
                  </a:cubicBezTo>
                  <a:cubicBezTo>
                    <a:pt x="296498" y="1151015"/>
                    <a:pt x="296498" y="1151015"/>
                    <a:pt x="296498" y="1151015"/>
                  </a:cubicBezTo>
                  <a:cubicBezTo>
                    <a:pt x="294668" y="1151015"/>
                    <a:pt x="295278" y="1151015"/>
                    <a:pt x="295278" y="1151015"/>
                  </a:cubicBezTo>
                  <a:cubicBezTo>
                    <a:pt x="295888" y="1152244"/>
                    <a:pt x="295888" y="1152244"/>
                    <a:pt x="295888" y="1152244"/>
                  </a:cubicBezTo>
                  <a:cubicBezTo>
                    <a:pt x="294058" y="1152244"/>
                    <a:pt x="294668" y="1152244"/>
                    <a:pt x="294058" y="1152244"/>
                  </a:cubicBezTo>
                  <a:cubicBezTo>
                    <a:pt x="294058" y="1152858"/>
                    <a:pt x="294058" y="1152858"/>
                    <a:pt x="294058" y="1152858"/>
                  </a:cubicBezTo>
                  <a:cubicBezTo>
                    <a:pt x="295888" y="1152858"/>
                    <a:pt x="295888" y="1152858"/>
                    <a:pt x="295888" y="1152858"/>
                  </a:cubicBezTo>
                  <a:cubicBezTo>
                    <a:pt x="295888" y="1153472"/>
                    <a:pt x="295888" y="1153472"/>
                    <a:pt x="295888" y="1153472"/>
                  </a:cubicBezTo>
                  <a:cubicBezTo>
                    <a:pt x="297718" y="1153472"/>
                    <a:pt x="297108" y="1153472"/>
                    <a:pt x="297108" y="1153472"/>
                  </a:cubicBezTo>
                  <a:cubicBezTo>
                    <a:pt x="297108" y="1154087"/>
                    <a:pt x="297108" y="1154087"/>
                    <a:pt x="297108" y="1154087"/>
                  </a:cubicBezTo>
                  <a:cubicBezTo>
                    <a:pt x="298938" y="1154087"/>
                    <a:pt x="298328" y="1154087"/>
                    <a:pt x="298938" y="1154087"/>
                  </a:cubicBezTo>
                  <a:cubicBezTo>
                    <a:pt x="298938" y="1154701"/>
                    <a:pt x="298938" y="1154701"/>
                    <a:pt x="298938" y="1154701"/>
                  </a:cubicBezTo>
                  <a:cubicBezTo>
                    <a:pt x="300158" y="1154701"/>
                    <a:pt x="300158" y="1154701"/>
                    <a:pt x="300158" y="1154701"/>
                  </a:cubicBezTo>
                  <a:cubicBezTo>
                    <a:pt x="300158" y="1155316"/>
                    <a:pt x="300158" y="1155316"/>
                    <a:pt x="300158" y="1155316"/>
                  </a:cubicBezTo>
                  <a:cubicBezTo>
                    <a:pt x="301989" y="1155316"/>
                    <a:pt x="301379" y="1155316"/>
                    <a:pt x="301379" y="1155316"/>
                  </a:cubicBezTo>
                  <a:cubicBezTo>
                    <a:pt x="301379" y="1154701"/>
                    <a:pt x="301379" y="1154701"/>
                    <a:pt x="301379" y="1154701"/>
                  </a:cubicBezTo>
                  <a:cubicBezTo>
                    <a:pt x="303209" y="1154701"/>
                    <a:pt x="302599" y="1154701"/>
                    <a:pt x="303209" y="1154701"/>
                  </a:cubicBezTo>
                  <a:cubicBezTo>
                    <a:pt x="303209" y="1156545"/>
                    <a:pt x="303209" y="1157159"/>
                    <a:pt x="303209" y="1157159"/>
                  </a:cubicBezTo>
                  <a:cubicBezTo>
                    <a:pt x="304429" y="1157159"/>
                    <a:pt x="305039" y="1157159"/>
                    <a:pt x="305039" y="1157159"/>
                  </a:cubicBezTo>
                  <a:cubicBezTo>
                    <a:pt x="305039" y="1157774"/>
                    <a:pt x="305039" y="1157774"/>
                    <a:pt x="305039" y="1157774"/>
                  </a:cubicBezTo>
                  <a:cubicBezTo>
                    <a:pt x="305649" y="1157774"/>
                    <a:pt x="305649" y="1157774"/>
                    <a:pt x="305649" y="1157774"/>
                  </a:cubicBezTo>
                  <a:cubicBezTo>
                    <a:pt x="305649" y="1158388"/>
                    <a:pt x="305649" y="1158388"/>
                    <a:pt x="305649" y="1158388"/>
                  </a:cubicBezTo>
                  <a:cubicBezTo>
                    <a:pt x="306869" y="1158388"/>
                    <a:pt x="306869" y="1158388"/>
                    <a:pt x="306869" y="1158388"/>
                  </a:cubicBezTo>
                  <a:cubicBezTo>
                    <a:pt x="306869" y="1157774"/>
                    <a:pt x="306869" y="1157774"/>
                    <a:pt x="306869" y="1157774"/>
                  </a:cubicBezTo>
                  <a:cubicBezTo>
                    <a:pt x="307479" y="1157774"/>
                    <a:pt x="307479" y="1157774"/>
                    <a:pt x="307479" y="1157774"/>
                  </a:cubicBezTo>
                  <a:cubicBezTo>
                    <a:pt x="307479" y="1158388"/>
                    <a:pt x="307479" y="1158388"/>
                    <a:pt x="307479" y="1158388"/>
                  </a:cubicBezTo>
                  <a:cubicBezTo>
                    <a:pt x="309310" y="1159617"/>
                    <a:pt x="309920" y="1159002"/>
                    <a:pt x="310530" y="1158388"/>
                  </a:cubicBezTo>
                  <a:cubicBezTo>
                    <a:pt x="310530" y="1160231"/>
                    <a:pt x="310530" y="1159617"/>
                    <a:pt x="310530" y="1160231"/>
                  </a:cubicBezTo>
                  <a:cubicBezTo>
                    <a:pt x="308699" y="1160231"/>
                    <a:pt x="308699" y="1160231"/>
                    <a:pt x="308699" y="1160231"/>
                  </a:cubicBezTo>
                  <a:cubicBezTo>
                    <a:pt x="308699" y="1160846"/>
                    <a:pt x="308699" y="1160846"/>
                    <a:pt x="308699" y="1160846"/>
                  </a:cubicBezTo>
                  <a:cubicBezTo>
                    <a:pt x="309310" y="1160846"/>
                    <a:pt x="309310" y="1160846"/>
                    <a:pt x="309310" y="1160846"/>
                  </a:cubicBezTo>
                  <a:cubicBezTo>
                    <a:pt x="309310" y="1161460"/>
                    <a:pt x="309310" y="1161460"/>
                    <a:pt x="309310" y="1161460"/>
                  </a:cubicBezTo>
                  <a:cubicBezTo>
                    <a:pt x="308089" y="1161460"/>
                    <a:pt x="308089" y="1161460"/>
                    <a:pt x="308089" y="1161460"/>
                  </a:cubicBezTo>
                  <a:cubicBezTo>
                    <a:pt x="308089" y="1162075"/>
                    <a:pt x="308089" y="1162075"/>
                    <a:pt x="308089" y="1162075"/>
                  </a:cubicBezTo>
                  <a:cubicBezTo>
                    <a:pt x="309920" y="1162075"/>
                    <a:pt x="309310" y="1162075"/>
                    <a:pt x="309310" y="1162075"/>
                  </a:cubicBezTo>
                  <a:cubicBezTo>
                    <a:pt x="309310" y="1162689"/>
                    <a:pt x="309310" y="1162689"/>
                    <a:pt x="309310" y="1162689"/>
                  </a:cubicBezTo>
                  <a:cubicBezTo>
                    <a:pt x="311140" y="1162689"/>
                    <a:pt x="310530" y="1162689"/>
                    <a:pt x="311140" y="1162689"/>
                  </a:cubicBezTo>
                  <a:cubicBezTo>
                    <a:pt x="311140" y="1162075"/>
                    <a:pt x="311140" y="1162075"/>
                    <a:pt x="311140" y="1162075"/>
                  </a:cubicBezTo>
                  <a:cubicBezTo>
                    <a:pt x="310530" y="1162075"/>
                    <a:pt x="310530" y="1162075"/>
                    <a:pt x="310530" y="1162075"/>
                  </a:cubicBezTo>
                  <a:cubicBezTo>
                    <a:pt x="310530" y="1161460"/>
                    <a:pt x="310530" y="1161460"/>
                    <a:pt x="310530" y="1161460"/>
                  </a:cubicBezTo>
                  <a:cubicBezTo>
                    <a:pt x="311140" y="1161460"/>
                    <a:pt x="311140" y="1161460"/>
                    <a:pt x="311140" y="1161460"/>
                  </a:cubicBezTo>
                  <a:cubicBezTo>
                    <a:pt x="311140" y="1160846"/>
                    <a:pt x="311140" y="1160846"/>
                    <a:pt x="311140" y="1160846"/>
                  </a:cubicBezTo>
                  <a:cubicBezTo>
                    <a:pt x="311750" y="1160846"/>
                    <a:pt x="311750" y="1160846"/>
                    <a:pt x="311750" y="1160846"/>
                  </a:cubicBezTo>
                  <a:cubicBezTo>
                    <a:pt x="311750" y="1160231"/>
                    <a:pt x="311750" y="1160231"/>
                    <a:pt x="311750" y="1160231"/>
                  </a:cubicBezTo>
                  <a:cubicBezTo>
                    <a:pt x="312360" y="1160231"/>
                    <a:pt x="312360" y="1160231"/>
                    <a:pt x="312360" y="1160231"/>
                  </a:cubicBezTo>
                  <a:cubicBezTo>
                    <a:pt x="312360" y="1159002"/>
                    <a:pt x="312360" y="1159002"/>
                    <a:pt x="312360" y="1159002"/>
                  </a:cubicBezTo>
                  <a:cubicBezTo>
                    <a:pt x="314190" y="1159002"/>
                    <a:pt x="313580" y="1159002"/>
                    <a:pt x="313580" y="1159002"/>
                  </a:cubicBezTo>
                  <a:cubicBezTo>
                    <a:pt x="313580" y="1158388"/>
                    <a:pt x="313580" y="1158388"/>
                    <a:pt x="313580" y="1158388"/>
                  </a:cubicBezTo>
                  <a:cubicBezTo>
                    <a:pt x="314800" y="1158388"/>
                    <a:pt x="314800" y="1158388"/>
                    <a:pt x="314800" y="1158388"/>
                  </a:cubicBezTo>
                  <a:cubicBezTo>
                    <a:pt x="314800" y="1157774"/>
                    <a:pt x="314800" y="1157774"/>
                    <a:pt x="314800" y="1157774"/>
                  </a:cubicBezTo>
                  <a:cubicBezTo>
                    <a:pt x="315410" y="1157774"/>
                    <a:pt x="315410" y="1157774"/>
                    <a:pt x="315410" y="1157774"/>
                  </a:cubicBezTo>
                  <a:cubicBezTo>
                    <a:pt x="315410" y="1158388"/>
                    <a:pt x="315410" y="1158388"/>
                    <a:pt x="315410" y="1158388"/>
                  </a:cubicBezTo>
                  <a:cubicBezTo>
                    <a:pt x="316020" y="1157159"/>
                    <a:pt x="316630" y="1157774"/>
                    <a:pt x="316630" y="1157774"/>
                  </a:cubicBezTo>
                  <a:cubicBezTo>
                    <a:pt x="316630" y="1158388"/>
                    <a:pt x="316630" y="1158388"/>
                    <a:pt x="316630" y="1158388"/>
                  </a:cubicBezTo>
                  <a:cubicBezTo>
                    <a:pt x="317241" y="1158388"/>
                    <a:pt x="317241" y="1158388"/>
                    <a:pt x="317241" y="1158388"/>
                  </a:cubicBezTo>
                  <a:cubicBezTo>
                    <a:pt x="317241" y="1159002"/>
                    <a:pt x="317241" y="1159002"/>
                    <a:pt x="317241" y="1159002"/>
                  </a:cubicBezTo>
                  <a:cubicBezTo>
                    <a:pt x="316020" y="1159002"/>
                    <a:pt x="316020" y="1159002"/>
                    <a:pt x="316020" y="1159002"/>
                  </a:cubicBezTo>
                  <a:cubicBezTo>
                    <a:pt x="316020" y="1160846"/>
                    <a:pt x="316020" y="1160231"/>
                    <a:pt x="316020" y="1160846"/>
                  </a:cubicBezTo>
                  <a:cubicBezTo>
                    <a:pt x="314190" y="1160846"/>
                    <a:pt x="314800" y="1160846"/>
                    <a:pt x="314800" y="1160846"/>
                  </a:cubicBezTo>
                  <a:cubicBezTo>
                    <a:pt x="315410" y="1160231"/>
                    <a:pt x="315410" y="1160231"/>
                    <a:pt x="315410" y="1160231"/>
                  </a:cubicBezTo>
                  <a:cubicBezTo>
                    <a:pt x="314800" y="1160231"/>
                    <a:pt x="314800" y="1160231"/>
                    <a:pt x="314800" y="1160231"/>
                  </a:cubicBezTo>
                  <a:lnTo>
                    <a:pt x="314800" y="1160846"/>
                  </a:lnTo>
                  <a:lnTo>
                    <a:pt x="314800" y="1162075"/>
                  </a:lnTo>
                  <a:cubicBezTo>
                    <a:pt x="316020" y="1162075"/>
                    <a:pt x="316020" y="1162075"/>
                    <a:pt x="316020" y="1162075"/>
                  </a:cubicBezTo>
                  <a:cubicBezTo>
                    <a:pt x="316020" y="1162689"/>
                    <a:pt x="316020" y="1162689"/>
                    <a:pt x="316020" y="1162689"/>
                  </a:cubicBezTo>
                  <a:cubicBezTo>
                    <a:pt x="316630" y="1162689"/>
                    <a:pt x="316630" y="1162689"/>
                    <a:pt x="316630" y="1162689"/>
                  </a:cubicBezTo>
                  <a:cubicBezTo>
                    <a:pt x="316630" y="1163918"/>
                    <a:pt x="316630" y="1163918"/>
                    <a:pt x="316630" y="1163918"/>
                  </a:cubicBezTo>
                  <a:cubicBezTo>
                    <a:pt x="317241" y="1163918"/>
                    <a:pt x="317241" y="1163918"/>
                    <a:pt x="317241" y="1163918"/>
                  </a:cubicBezTo>
                  <a:cubicBezTo>
                    <a:pt x="316630" y="1162689"/>
                    <a:pt x="316630" y="1162689"/>
                    <a:pt x="316630" y="1162689"/>
                  </a:cubicBezTo>
                  <a:cubicBezTo>
                    <a:pt x="317241" y="1162689"/>
                    <a:pt x="317241" y="1162689"/>
                    <a:pt x="317241" y="1162689"/>
                  </a:cubicBezTo>
                  <a:cubicBezTo>
                    <a:pt x="317241" y="1162075"/>
                    <a:pt x="317241" y="1162075"/>
                    <a:pt x="317241" y="1162075"/>
                  </a:cubicBezTo>
                  <a:cubicBezTo>
                    <a:pt x="318461" y="1162075"/>
                    <a:pt x="318461" y="1162075"/>
                    <a:pt x="318461" y="1162075"/>
                  </a:cubicBezTo>
                  <a:cubicBezTo>
                    <a:pt x="318461" y="1163918"/>
                    <a:pt x="318461" y="1164532"/>
                    <a:pt x="318461" y="1165147"/>
                  </a:cubicBezTo>
                  <a:cubicBezTo>
                    <a:pt x="319071" y="1165147"/>
                    <a:pt x="319071" y="1165147"/>
                    <a:pt x="319071" y="1165147"/>
                  </a:cubicBezTo>
                  <a:cubicBezTo>
                    <a:pt x="319071" y="1164532"/>
                    <a:pt x="319071" y="1164532"/>
                    <a:pt x="319071" y="1164532"/>
                  </a:cubicBezTo>
                  <a:cubicBezTo>
                    <a:pt x="320291" y="1164532"/>
                    <a:pt x="320291" y="1163304"/>
                    <a:pt x="320291" y="1163918"/>
                  </a:cubicBezTo>
                  <a:cubicBezTo>
                    <a:pt x="320291" y="1165147"/>
                    <a:pt x="320291" y="1165761"/>
                    <a:pt x="320291" y="1165761"/>
                  </a:cubicBezTo>
                  <a:cubicBezTo>
                    <a:pt x="318461" y="1165761"/>
                    <a:pt x="319071" y="1165761"/>
                    <a:pt x="319071" y="1165761"/>
                  </a:cubicBezTo>
                  <a:cubicBezTo>
                    <a:pt x="319071" y="1166376"/>
                    <a:pt x="319071" y="1166376"/>
                    <a:pt x="319071" y="1166376"/>
                  </a:cubicBezTo>
                  <a:cubicBezTo>
                    <a:pt x="317241" y="1166376"/>
                    <a:pt x="316630" y="1166376"/>
                    <a:pt x="316630" y="1166376"/>
                  </a:cubicBezTo>
                  <a:cubicBezTo>
                    <a:pt x="316630" y="1165761"/>
                    <a:pt x="316630" y="1165761"/>
                    <a:pt x="316630" y="1165761"/>
                  </a:cubicBezTo>
                  <a:cubicBezTo>
                    <a:pt x="316020" y="1165761"/>
                    <a:pt x="316020" y="1165761"/>
                    <a:pt x="316020" y="1165761"/>
                  </a:cubicBezTo>
                  <a:cubicBezTo>
                    <a:pt x="316020" y="1163918"/>
                    <a:pt x="316020" y="1164532"/>
                    <a:pt x="316020" y="1164532"/>
                  </a:cubicBezTo>
                  <a:cubicBezTo>
                    <a:pt x="315410" y="1164532"/>
                    <a:pt x="315410" y="1164532"/>
                    <a:pt x="315410" y="1164532"/>
                  </a:cubicBezTo>
                  <a:cubicBezTo>
                    <a:pt x="315410" y="1165147"/>
                    <a:pt x="315410" y="1165147"/>
                    <a:pt x="315410" y="1165147"/>
                  </a:cubicBezTo>
                  <a:cubicBezTo>
                    <a:pt x="313580" y="1163304"/>
                    <a:pt x="314190" y="1162075"/>
                    <a:pt x="313580" y="1161460"/>
                  </a:cubicBezTo>
                  <a:cubicBezTo>
                    <a:pt x="312970" y="1161460"/>
                    <a:pt x="312970" y="1161460"/>
                    <a:pt x="312970" y="1161460"/>
                  </a:cubicBezTo>
                  <a:cubicBezTo>
                    <a:pt x="312970" y="1160846"/>
                    <a:pt x="312970" y="1160846"/>
                    <a:pt x="312970" y="1160846"/>
                  </a:cubicBezTo>
                  <a:cubicBezTo>
                    <a:pt x="312360" y="1160846"/>
                    <a:pt x="312360" y="1160846"/>
                    <a:pt x="312360" y="1160846"/>
                  </a:cubicBezTo>
                  <a:cubicBezTo>
                    <a:pt x="312360" y="1161460"/>
                    <a:pt x="312360" y="1161460"/>
                    <a:pt x="312360" y="1161460"/>
                  </a:cubicBezTo>
                  <a:cubicBezTo>
                    <a:pt x="312970" y="1161460"/>
                    <a:pt x="312970" y="1161460"/>
                    <a:pt x="312970" y="1161460"/>
                  </a:cubicBezTo>
                  <a:cubicBezTo>
                    <a:pt x="312970" y="1163304"/>
                    <a:pt x="312970" y="1163918"/>
                    <a:pt x="312970" y="1164532"/>
                  </a:cubicBezTo>
                  <a:cubicBezTo>
                    <a:pt x="313580" y="1164532"/>
                    <a:pt x="313580" y="1164532"/>
                    <a:pt x="313580" y="1164532"/>
                  </a:cubicBezTo>
                  <a:cubicBezTo>
                    <a:pt x="313580" y="1165761"/>
                    <a:pt x="313580" y="1165761"/>
                    <a:pt x="313580" y="1165761"/>
                  </a:cubicBezTo>
                  <a:cubicBezTo>
                    <a:pt x="312970" y="1165761"/>
                    <a:pt x="312970" y="1165761"/>
                    <a:pt x="312970" y="1165761"/>
                  </a:cubicBezTo>
                  <a:cubicBezTo>
                    <a:pt x="312970" y="1167605"/>
                    <a:pt x="312970" y="1166990"/>
                    <a:pt x="312970" y="1166990"/>
                  </a:cubicBezTo>
                  <a:cubicBezTo>
                    <a:pt x="313580" y="1166990"/>
                    <a:pt x="313580" y="1166990"/>
                    <a:pt x="313580" y="1166990"/>
                  </a:cubicBezTo>
                  <a:cubicBezTo>
                    <a:pt x="313580" y="1165761"/>
                    <a:pt x="313580" y="1165761"/>
                    <a:pt x="313580" y="1165761"/>
                  </a:cubicBezTo>
                  <a:cubicBezTo>
                    <a:pt x="314800" y="1165761"/>
                    <a:pt x="314800" y="1165761"/>
                    <a:pt x="314800" y="1165761"/>
                  </a:cubicBezTo>
                  <a:cubicBezTo>
                    <a:pt x="314800" y="1167605"/>
                    <a:pt x="314800" y="1166990"/>
                    <a:pt x="314800" y="1166990"/>
                  </a:cubicBezTo>
                  <a:cubicBezTo>
                    <a:pt x="316630" y="1166990"/>
                    <a:pt x="317241" y="1166990"/>
                    <a:pt x="317241" y="1166990"/>
                  </a:cubicBezTo>
                  <a:cubicBezTo>
                    <a:pt x="317241" y="1168219"/>
                    <a:pt x="317241" y="1168219"/>
                    <a:pt x="317241" y="1168219"/>
                  </a:cubicBezTo>
                  <a:cubicBezTo>
                    <a:pt x="319071" y="1168219"/>
                    <a:pt x="318461" y="1168219"/>
                    <a:pt x="319071" y="1168219"/>
                  </a:cubicBezTo>
                  <a:cubicBezTo>
                    <a:pt x="319071" y="1169448"/>
                    <a:pt x="319071" y="1170062"/>
                    <a:pt x="319071" y="1170062"/>
                  </a:cubicBezTo>
                  <a:cubicBezTo>
                    <a:pt x="319681" y="1170062"/>
                    <a:pt x="319681" y="1170062"/>
                    <a:pt x="319681" y="1170062"/>
                  </a:cubicBezTo>
                  <a:cubicBezTo>
                    <a:pt x="319681" y="1170677"/>
                    <a:pt x="319681" y="1170677"/>
                    <a:pt x="319681" y="1170677"/>
                  </a:cubicBezTo>
                  <a:cubicBezTo>
                    <a:pt x="320291" y="1170677"/>
                    <a:pt x="320291" y="1170677"/>
                    <a:pt x="320291" y="1170677"/>
                  </a:cubicBezTo>
                  <a:cubicBezTo>
                    <a:pt x="320291" y="1169448"/>
                    <a:pt x="320291" y="1169448"/>
                    <a:pt x="320291" y="1169448"/>
                  </a:cubicBezTo>
                  <a:cubicBezTo>
                    <a:pt x="320901" y="1169448"/>
                    <a:pt x="320901" y="1169448"/>
                    <a:pt x="320901" y="1169448"/>
                  </a:cubicBezTo>
                  <a:cubicBezTo>
                    <a:pt x="320901" y="1171291"/>
                    <a:pt x="320901" y="1171291"/>
                    <a:pt x="320901" y="1171906"/>
                  </a:cubicBezTo>
                  <a:cubicBezTo>
                    <a:pt x="320291" y="1171906"/>
                    <a:pt x="320291" y="1171906"/>
                    <a:pt x="320291" y="1171906"/>
                  </a:cubicBezTo>
                  <a:cubicBezTo>
                    <a:pt x="320291" y="1172520"/>
                    <a:pt x="320291" y="1172520"/>
                    <a:pt x="320291" y="1172520"/>
                  </a:cubicBezTo>
                  <a:cubicBezTo>
                    <a:pt x="319681" y="1172520"/>
                    <a:pt x="319681" y="1172520"/>
                    <a:pt x="319681" y="1172520"/>
                  </a:cubicBezTo>
                  <a:cubicBezTo>
                    <a:pt x="319681" y="1174364"/>
                    <a:pt x="319681" y="1174978"/>
                    <a:pt x="319681" y="1174978"/>
                  </a:cubicBezTo>
                  <a:cubicBezTo>
                    <a:pt x="319071" y="1174978"/>
                    <a:pt x="319071" y="1174978"/>
                    <a:pt x="319071" y="1174978"/>
                  </a:cubicBezTo>
                  <a:cubicBezTo>
                    <a:pt x="319071" y="1173749"/>
                    <a:pt x="319071" y="1173135"/>
                    <a:pt x="319071" y="1173135"/>
                  </a:cubicBezTo>
                  <a:cubicBezTo>
                    <a:pt x="318461" y="1173135"/>
                    <a:pt x="318461" y="1173135"/>
                    <a:pt x="318461" y="1173135"/>
                  </a:cubicBezTo>
                  <a:cubicBezTo>
                    <a:pt x="318461" y="1171291"/>
                    <a:pt x="318461" y="1171906"/>
                    <a:pt x="318461" y="1171906"/>
                  </a:cubicBezTo>
                  <a:cubicBezTo>
                    <a:pt x="319071" y="1171906"/>
                    <a:pt x="319071" y="1171906"/>
                    <a:pt x="319071" y="1171906"/>
                  </a:cubicBezTo>
                  <a:cubicBezTo>
                    <a:pt x="319071" y="1170677"/>
                    <a:pt x="319071" y="1170677"/>
                    <a:pt x="319071" y="1170677"/>
                  </a:cubicBezTo>
                  <a:cubicBezTo>
                    <a:pt x="317241" y="1170677"/>
                    <a:pt x="317851" y="1170677"/>
                    <a:pt x="317241" y="1170677"/>
                  </a:cubicBezTo>
                  <a:cubicBezTo>
                    <a:pt x="317241" y="1172520"/>
                    <a:pt x="317241" y="1171906"/>
                    <a:pt x="317241" y="1172520"/>
                  </a:cubicBezTo>
                  <a:cubicBezTo>
                    <a:pt x="316020" y="1172520"/>
                    <a:pt x="316020" y="1172520"/>
                    <a:pt x="316020" y="1172520"/>
                  </a:cubicBezTo>
                  <a:cubicBezTo>
                    <a:pt x="316020" y="1170677"/>
                    <a:pt x="316020" y="1171291"/>
                    <a:pt x="316020" y="1170677"/>
                  </a:cubicBezTo>
                  <a:cubicBezTo>
                    <a:pt x="316630" y="1170677"/>
                    <a:pt x="316630" y="1170677"/>
                    <a:pt x="316630" y="1170677"/>
                  </a:cubicBezTo>
                  <a:cubicBezTo>
                    <a:pt x="316630" y="1169448"/>
                    <a:pt x="316630" y="1169448"/>
                    <a:pt x="316630" y="1169448"/>
                  </a:cubicBezTo>
                  <a:cubicBezTo>
                    <a:pt x="316020" y="1169448"/>
                    <a:pt x="316020" y="1169448"/>
                    <a:pt x="316020" y="1169448"/>
                  </a:cubicBezTo>
                  <a:cubicBezTo>
                    <a:pt x="316020" y="1171291"/>
                    <a:pt x="316020" y="1170677"/>
                    <a:pt x="316020" y="1170677"/>
                  </a:cubicBezTo>
                  <a:cubicBezTo>
                    <a:pt x="314190" y="1170677"/>
                    <a:pt x="314800" y="1170677"/>
                    <a:pt x="314800" y="1170677"/>
                  </a:cubicBezTo>
                  <a:cubicBezTo>
                    <a:pt x="316020" y="1169448"/>
                    <a:pt x="314800" y="1168834"/>
                    <a:pt x="315410" y="1168834"/>
                  </a:cubicBezTo>
                  <a:cubicBezTo>
                    <a:pt x="314800" y="1168834"/>
                    <a:pt x="314800" y="1168834"/>
                    <a:pt x="314800" y="1168834"/>
                  </a:cubicBezTo>
                  <a:cubicBezTo>
                    <a:pt x="314800" y="1170062"/>
                    <a:pt x="313580" y="1170062"/>
                    <a:pt x="313580" y="1170062"/>
                  </a:cubicBezTo>
                  <a:cubicBezTo>
                    <a:pt x="313580" y="1169448"/>
                    <a:pt x="313580" y="1169448"/>
                    <a:pt x="313580" y="1169448"/>
                  </a:cubicBezTo>
                  <a:cubicBezTo>
                    <a:pt x="312970" y="1169448"/>
                    <a:pt x="312970" y="1169448"/>
                    <a:pt x="312970" y="1169448"/>
                  </a:cubicBezTo>
                  <a:cubicBezTo>
                    <a:pt x="312970" y="1170062"/>
                    <a:pt x="312970" y="1170062"/>
                    <a:pt x="312970" y="1170062"/>
                  </a:cubicBezTo>
                  <a:cubicBezTo>
                    <a:pt x="314800" y="1170062"/>
                    <a:pt x="314190" y="1171291"/>
                    <a:pt x="314800" y="1170677"/>
                  </a:cubicBezTo>
                  <a:cubicBezTo>
                    <a:pt x="312970" y="1170677"/>
                    <a:pt x="313580" y="1170677"/>
                    <a:pt x="312970" y="1170677"/>
                  </a:cubicBezTo>
                  <a:cubicBezTo>
                    <a:pt x="312970" y="1171906"/>
                    <a:pt x="312970" y="1171906"/>
                    <a:pt x="312970" y="1171906"/>
                  </a:cubicBezTo>
                  <a:cubicBezTo>
                    <a:pt x="311750" y="1171906"/>
                    <a:pt x="311750" y="1171906"/>
                    <a:pt x="311750" y="1171906"/>
                  </a:cubicBezTo>
                  <a:cubicBezTo>
                    <a:pt x="311750" y="1172520"/>
                    <a:pt x="311750" y="1172520"/>
                    <a:pt x="311750" y="1172520"/>
                  </a:cubicBezTo>
                  <a:cubicBezTo>
                    <a:pt x="312360" y="1172520"/>
                    <a:pt x="312360" y="1172520"/>
                    <a:pt x="312360" y="1172520"/>
                  </a:cubicBezTo>
                  <a:cubicBezTo>
                    <a:pt x="312360" y="1173135"/>
                    <a:pt x="312360" y="1173135"/>
                    <a:pt x="312360" y="1173135"/>
                  </a:cubicBezTo>
                  <a:cubicBezTo>
                    <a:pt x="310530" y="1173135"/>
                    <a:pt x="311140" y="1173135"/>
                    <a:pt x="311140" y="1173135"/>
                  </a:cubicBezTo>
                  <a:cubicBezTo>
                    <a:pt x="311140" y="1173749"/>
                    <a:pt x="311140" y="1173749"/>
                    <a:pt x="311140" y="1173749"/>
                  </a:cubicBezTo>
                  <a:cubicBezTo>
                    <a:pt x="311750" y="1173749"/>
                    <a:pt x="311750" y="1173749"/>
                    <a:pt x="311750" y="1173749"/>
                  </a:cubicBezTo>
                  <a:cubicBezTo>
                    <a:pt x="311750" y="1174364"/>
                    <a:pt x="311750" y="1174364"/>
                    <a:pt x="311750" y="1174364"/>
                  </a:cubicBezTo>
                  <a:cubicBezTo>
                    <a:pt x="312360" y="1174364"/>
                    <a:pt x="312360" y="1174364"/>
                    <a:pt x="312360" y="1174364"/>
                  </a:cubicBezTo>
                  <a:cubicBezTo>
                    <a:pt x="312360" y="1174978"/>
                    <a:pt x="312360" y="1174978"/>
                    <a:pt x="312360" y="1174978"/>
                  </a:cubicBezTo>
                  <a:cubicBezTo>
                    <a:pt x="312970" y="1174978"/>
                    <a:pt x="312970" y="1174978"/>
                    <a:pt x="312970" y="1174978"/>
                  </a:cubicBezTo>
                  <a:cubicBezTo>
                    <a:pt x="311750" y="1174364"/>
                    <a:pt x="312360" y="1174364"/>
                    <a:pt x="312360" y="1173749"/>
                  </a:cubicBezTo>
                  <a:cubicBezTo>
                    <a:pt x="312970" y="1173749"/>
                    <a:pt x="312970" y="1173749"/>
                    <a:pt x="312970" y="1173749"/>
                  </a:cubicBezTo>
                  <a:cubicBezTo>
                    <a:pt x="312970" y="1174364"/>
                    <a:pt x="312970" y="1174364"/>
                    <a:pt x="312970" y="1174364"/>
                  </a:cubicBezTo>
                  <a:cubicBezTo>
                    <a:pt x="314800" y="1174364"/>
                    <a:pt x="314190" y="1174364"/>
                    <a:pt x="314800" y="1174364"/>
                  </a:cubicBezTo>
                  <a:cubicBezTo>
                    <a:pt x="314800" y="1174978"/>
                    <a:pt x="314800" y="1174978"/>
                    <a:pt x="314800" y="1174978"/>
                  </a:cubicBezTo>
                  <a:cubicBezTo>
                    <a:pt x="316020" y="1174978"/>
                    <a:pt x="316020" y="1174978"/>
                    <a:pt x="316020" y="1174978"/>
                  </a:cubicBezTo>
                  <a:cubicBezTo>
                    <a:pt x="316020" y="1176207"/>
                    <a:pt x="316020" y="1176207"/>
                    <a:pt x="316020" y="1176207"/>
                  </a:cubicBezTo>
                  <a:cubicBezTo>
                    <a:pt x="314190" y="1176207"/>
                    <a:pt x="314800" y="1176207"/>
                    <a:pt x="314800" y="1176207"/>
                  </a:cubicBezTo>
                  <a:cubicBezTo>
                    <a:pt x="315410" y="1176821"/>
                    <a:pt x="315410" y="1176821"/>
                    <a:pt x="315410" y="1176821"/>
                  </a:cubicBezTo>
                  <a:cubicBezTo>
                    <a:pt x="314800" y="1176821"/>
                    <a:pt x="314800" y="1176821"/>
                    <a:pt x="314800" y="1176821"/>
                  </a:cubicBezTo>
                  <a:cubicBezTo>
                    <a:pt x="314800" y="1177436"/>
                    <a:pt x="314800" y="1177436"/>
                    <a:pt x="314800" y="1177436"/>
                  </a:cubicBezTo>
                  <a:cubicBezTo>
                    <a:pt x="316020" y="1177436"/>
                    <a:pt x="316020" y="1177436"/>
                    <a:pt x="316020" y="1177436"/>
                  </a:cubicBezTo>
                  <a:cubicBezTo>
                    <a:pt x="316630" y="1179279"/>
                    <a:pt x="315410" y="1179894"/>
                    <a:pt x="315410" y="1179894"/>
                  </a:cubicBezTo>
                  <a:cubicBezTo>
                    <a:pt x="316020" y="1179894"/>
                    <a:pt x="316020" y="1179894"/>
                    <a:pt x="316020" y="1179894"/>
                  </a:cubicBezTo>
                  <a:cubicBezTo>
                    <a:pt x="316020" y="1178665"/>
                    <a:pt x="316020" y="1178665"/>
                    <a:pt x="316020" y="1178665"/>
                  </a:cubicBezTo>
                  <a:cubicBezTo>
                    <a:pt x="317851" y="1178665"/>
                    <a:pt x="317241" y="1178665"/>
                    <a:pt x="317241" y="1178665"/>
                  </a:cubicBezTo>
                  <a:cubicBezTo>
                    <a:pt x="317241" y="1179894"/>
                    <a:pt x="317241" y="1179894"/>
                    <a:pt x="317241" y="1179894"/>
                  </a:cubicBezTo>
                  <a:cubicBezTo>
                    <a:pt x="316630" y="1179894"/>
                    <a:pt x="316630" y="1179894"/>
                    <a:pt x="316630" y="1179894"/>
                  </a:cubicBezTo>
                  <a:cubicBezTo>
                    <a:pt x="316630" y="1180508"/>
                    <a:pt x="316630" y="1180508"/>
                    <a:pt x="316630" y="1180508"/>
                  </a:cubicBezTo>
                  <a:cubicBezTo>
                    <a:pt x="317241" y="1180508"/>
                    <a:pt x="317241" y="1180508"/>
                    <a:pt x="317241" y="1180508"/>
                  </a:cubicBezTo>
                  <a:cubicBezTo>
                    <a:pt x="317241" y="1181123"/>
                    <a:pt x="317241" y="1181123"/>
                    <a:pt x="317241" y="1181123"/>
                  </a:cubicBezTo>
                  <a:cubicBezTo>
                    <a:pt x="319071" y="1181123"/>
                    <a:pt x="318461" y="1181123"/>
                    <a:pt x="319071" y="1181123"/>
                  </a:cubicBezTo>
                  <a:cubicBezTo>
                    <a:pt x="319071" y="1181737"/>
                    <a:pt x="319071" y="1181737"/>
                    <a:pt x="319071" y="1181737"/>
                  </a:cubicBezTo>
                  <a:cubicBezTo>
                    <a:pt x="317241" y="1181737"/>
                    <a:pt x="317851" y="1181737"/>
                    <a:pt x="317241" y="1181737"/>
                  </a:cubicBezTo>
                  <a:cubicBezTo>
                    <a:pt x="317241" y="1182351"/>
                    <a:pt x="317241" y="1182351"/>
                    <a:pt x="317241" y="1182351"/>
                  </a:cubicBezTo>
                  <a:cubicBezTo>
                    <a:pt x="316630" y="1182351"/>
                    <a:pt x="316630" y="1182351"/>
                    <a:pt x="316630" y="1182351"/>
                  </a:cubicBezTo>
                  <a:cubicBezTo>
                    <a:pt x="316630" y="1181737"/>
                    <a:pt x="316630" y="1181737"/>
                    <a:pt x="316630" y="1181737"/>
                  </a:cubicBezTo>
                  <a:cubicBezTo>
                    <a:pt x="316020" y="1181737"/>
                    <a:pt x="316020" y="1181737"/>
                    <a:pt x="316020" y="1181737"/>
                  </a:cubicBezTo>
                  <a:cubicBezTo>
                    <a:pt x="316020" y="1181123"/>
                    <a:pt x="316020" y="1181123"/>
                    <a:pt x="316020" y="1181123"/>
                  </a:cubicBezTo>
                  <a:cubicBezTo>
                    <a:pt x="315410" y="1181123"/>
                    <a:pt x="315410" y="1181123"/>
                    <a:pt x="315410" y="1181123"/>
                  </a:cubicBezTo>
                  <a:cubicBezTo>
                    <a:pt x="316020" y="1181737"/>
                    <a:pt x="316020" y="1181737"/>
                    <a:pt x="316020" y="1181737"/>
                  </a:cubicBezTo>
                  <a:cubicBezTo>
                    <a:pt x="315410" y="1181737"/>
                    <a:pt x="315410" y="1181737"/>
                    <a:pt x="315410" y="1181737"/>
                  </a:cubicBezTo>
                  <a:cubicBezTo>
                    <a:pt x="315410" y="1183580"/>
                    <a:pt x="315410" y="1182966"/>
                    <a:pt x="315410" y="1183580"/>
                  </a:cubicBezTo>
                  <a:cubicBezTo>
                    <a:pt x="317241" y="1183580"/>
                    <a:pt x="316630" y="1183580"/>
                    <a:pt x="316630" y="1183580"/>
                  </a:cubicBezTo>
                  <a:cubicBezTo>
                    <a:pt x="316630" y="1184195"/>
                    <a:pt x="316630" y="1184195"/>
                    <a:pt x="316630" y="1184195"/>
                  </a:cubicBezTo>
                  <a:cubicBezTo>
                    <a:pt x="317241" y="1184195"/>
                    <a:pt x="317241" y="1184195"/>
                    <a:pt x="317241" y="1184195"/>
                  </a:cubicBezTo>
                  <a:cubicBezTo>
                    <a:pt x="316630" y="1184809"/>
                    <a:pt x="316630" y="1185424"/>
                    <a:pt x="316630" y="1185424"/>
                  </a:cubicBezTo>
                  <a:cubicBezTo>
                    <a:pt x="317241" y="1185424"/>
                    <a:pt x="317241" y="1185424"/>
                    <a:pt x="317241" y="1185424"/>
                  </a:cubicBezTo>
                  <a:cubicBezTo>
                    <a:pt x="317241" y="1186038"/>
                    <a:pt x="317241" y="1186038"/>
                    <a:pt x="317241" y="1186038"/>
                  </a:cubicBezTo>
                  <a:cubicBezTo>
                    <a:pt x="316020" y="1186038"/>
                    <a:pt x="316020" y="1186038"/>
                    <a:pt x="316020" y="1186038"/>
                  </a:cubicBezTo>
                  <a:cubicBezTo>
                    <a:pt x="316020" y="1186653"/>
                    <a:pt x="316020" y="1186653"/>
                    <a:pt x="316020" y="1186653"/>
                  </a:cubicBezTo>
                  <a:cubicBezTo>
                    <a:pt x="315410" y="1186653"/>
                    <a:pt x="315410" y="1186653"/>
                    <a:pt x="315410" y="1186653"/>
                  </a:cubicBezTo>
                  <a:cubicBezTo>
                    <a:pt x="315410" y="1187881"/>
                    <a:pt x="315410" y="1187881"/>
                    <a:pt x="315410" y="1187881"/>
                  </a:cubicBezTo>
                  <a:cubicBezTo>
                    <a:pt x="314800" y="1187881"/>
                    <a:pt x="314800" y="1187881"/>
                    <a:pt x="314800" y="1187881"/>
                  </a:cubicBezTo>
                  <a:cubicBezTo>
                    <a:pt x="314800" y="1186653"/>
                    <a:pt x="314800" y="1186653"/>
                    <a:pt x="314800" y="1186653"/>
                  </a:cubicBezTo>
                  <a:cubicBezTo>
                    <a:pt x="313580" y="1186653"/>
                    <a:pt x="313580" y="1186653"/>
                    <a:pt x="313580" y="1186653"/>
                  </a:cubicBezTo>
                  <a:cubicBezTo>
                    <a:pt x="313580" y="1187881"/>
                    <a:pt x="313580" y="1187881"/>
                    <a:pt x="313580" y="1187881"/>
                  </a:cubicBezTo>
                  <a:cubicBezTo>
                    <a:pt x="312970" y="1187881"/>
                    <a:pt x="312970" y="1187881"/>
                    <a:pt x="312970" y="1187881"/>
                  </a:cubicBezTo>
                  <a:cubicBezTo>
                    <a:pt x="312970" y="1186653"/>
                    <a:pt x="312970" y="1186653"/>
                    <a:pt x="312970" y="1186653"/>
                  </a:cubicBezTo>
                  <a:cubicBezTo>
                    <a:pt x="311750" y="1186653"/>
                    <a:pt x="311750" y="1186653"/>
                    <a:pt x="311750" y="1186653"/>
                  </a:cubicBezTo>
                  <a:cubicBezTo>
                    <a:pt x="311750" y="1188496"/>
                    <a:pt x="311750" y="1188496"/>
                    <a:pt x="311750" y="1188496"/>
                  </a:cubicBezTo>
                  <a:cubicBezTo>
                    <a:pt x="312360" y="1187881"/>
                    <a:pt x="312360" y="1187881"/>
                    <a:pt x="312360" y="1187881"/>
                  </a:cubicBezTo>
                  <a:cubicBezTo>
                    <a:pt x="312360" y="1189110"/>
                    <a:pt x="312360" y="1189110"/>
                    <a:pt x="312360" y="1189110"/>
                  </a:cubicBezTo>
                  <a:cubicBezTo>
                    <a:pt x="312970" y="1189110"/>
                    <a:pt x="312970" y="1189110"/>
                    <a:pt x="312970" y="1189110"/>
                  </a:cubicBezTo>
                  <a:cubicBezTo>
                    <a:pt x="312970" y="1190954"/>
                    <a:pt x="312970" y="1190339"/>
                    <a:pt x="312970" y="1190339"/>
                  </a:cubicBezTo>
                  <a:cubicBezTo>
                    <a:pt x="314800" y="1190339"/>
                    <a:pt x="314190" y="1190339"/>
                    <a:pt x="314800" y="1190339"/>
                  </a:cubicBezTo>
                  <a:cubicBezTo>
                    <a:pt x="314800" y="1192183"/>
                    <a:pt x="314800" y="1191568"/>
                    <a:pt x="314800" y="1192183"/>
                  </a:cubicBezTo>
                  <a:cubicBezTo>
                    <a:pt x="317241" y="1191568"/>
                    <a:pt x="316630" y="1193411"/>
                    <a:pt x="316630" y="1193411"/>
                  </a:cubicBezTo>
                  <a:cubicBezTo>
                    <a:pt x="317241" y="1193411"/>
                    <a:pt x="317241" y="1193411"/>
                    <a:pt x="317241" y="1193411"/>
                  </a:cubicBezTo>
                  <a:cubicBezTo>
                    <a:pt x="317241" y="1195255"/>
                    <a:pt x="317241" y="1194640"/>
                    <a:pt x="317241" y="1195255"/>
                  </a:cubicBezTo>
                  <a:cubicBezTo>
                    <a:pt x="316630" y="1194026"/>
                    <a:pt x="316630" y="1194026"/>
                    <a:pt x="316630" y="1194026"/>
                  </a:cubicBezTo>
                  <a:cubicBezTo>
                    <a:pt x="316630" y="1195870"/>
                    <a:pt x="316630" y="1195255"/>
                    <a:pt x="316630" y="1195870"/>
                  </a:cubicBezTo>
                  <a:cubicBezTo>
                    <a:pt x="315410" y="1195870"/>
                    <a:pt x="314800" y="1195870"/>
                    <a:pt x="314800" y="1195870"/>
                  </a:cubicBezTo>
                  <a:cubicBezTo>
                    <a:pt x="314800" y="1195255"/>
                    <a:pt x="314800" y="1195255"/>
                    <a:pt x="314800" y="1195255"/>
                  </a:cubicBezTo>
                  <a:cubicBezTo>
                    <a:pt x="313580" y="1195255"/>
                    <a:pt x="313580" y="1195255"/>
                    <a:pt x="313580" y="1195255"/>
                  </a:cubicBezTo>
                  <a:cubicBezTo>
                    <a:pt x="313580" y="1194026"/>
                    <a:pt x="313580" y="1194026"/>
                    <a:pt x="313580" y="1194026"/>
                  </a:cubicBezTo>
                  <a:cubicBezTo>
                    <a:pt x="315410" y="1194026"/>
                    <a:pt x="315410" y="1194026"/>
                    <a:pt x="315410" y="1194026"/>
                  </a:cubicBezTo>
                  <a:cubicBezTo>
                    <a:pt x="315410" y="1192797"/>
                    <a:pt x="315410" y="1192797"/>
                    <a:pt x="315410" y="1192797"/>
                  </a:cubicBezTo>
                  <a:cubicBezTo>
                    <a:pt x="313580" y="1192797"/>
                    <a:pt x="312970" y="1192797"/>
                    <a:pt x="312360" y="1192797"/>
                  </a:cubicBezTo>
                  <a:cubicBezTo>
                    <a:pt x="312360" y="1194640"/>
                    <a:pt x="312360" y="1194026"/>
                    <a:pt x="312360" y="1194026"/>
                  </a:cubicBezTo>
                  <a:cubicBezTo>
                    <a:pt x="312970" y="1194026"/>
                    <a:pt x="312970" y="1194026"/>
                    <a:pt x="312970" y="1194026"/>
                  </a:cubicBezTo>
                  <a:cubicBezTo>
                    <a:pt x="312970" y="1195870"/>
                    <a:pt x="312360" y="1195255"/>
                    <a:pt x="312360" y="1195870"/>
                  </a:cubicBezTo>
                  <a:cubicBezTo>
                    <a:pt x="314190" y="1195870"/>
                    <a:pt x="313580" y="1195870"/>
                    <a:pt x="313580" y="1195870"/>
                  </a:cubicBezTo>
                  <a:cubicBezTo>
                    <a:pt x="313580" y="1196484"/>
                    <a:pt x="313580" y="1196484"/>
                    <a:pt x="313580" y="1196484"/>
                  </a:cubicBezTo>
                  <a:cubicBezTo>
                    <a:pt x="314800" y="1196484"/>
                    <a:pt x="314800" y="1196484"/>
                    <a:pt x="314800" y="1196484"/>
                  </a:cubicBezTo>
                  <a:cubicBezTo>
                    <a:pt x="314800" y="1197099"/>
                    <a:pt x="314800" y="1197099"/>
                    <a:pt x="314800" y="1197099"/>
                  </a:cubicBezTo>
                  <a:cubicBezTo>
                    <a:pt x="315410" y="1197099"/>
                    <a:pt x="315410" y="1197099"/>
                    <a:pt x="315410" y="1197099"/>
                  </a:cubicBezTo>
                  <a:cubicBezTo>
                    <a:pt x="315410" y="1198942"/>
                    <a:pt x="315410" y="1198327"/>
                    <a:pt x="315410" y="1198327"/>
                  </a:cubicBezTo>
                  <a:cubicBezTo>
                    <a:pt x="313580" y="1198327"/>
                    <a:pt x="313580" y="1198327"/>
                    <a:pt x="312970" y="1198327"/>
                  </a:cubicBezTo>
                  <a:lnTo>
                    <a:pt x="312970" y="1199249"/>
                  </a:lnTo>
                  <a:lnTo>
                    <a:pt x="312360" y="1198327"/>
                  </a:lnTo>
                  <a:cubicBezTo>
                    <a:pt x="311750" y="1198327"/>
                    <a:pt x="311750" y="1198327"/>
                    <a:pt x="311750" y="1198327"/>
                  </a:cubicBezTo>
                  <a:cubicBezTo>
                    <a:pt x="311750" y="1199556"/>
                    <a:pt x="311750" y="1199556"/>
                    <a:pt x="311750" y="1199556"/>
                  </a:cubicBezTo>
                  <a:cubicBezTo>
                    <a:pt x="311140" y="1199556"/>
                    <a:pt x="311140" y="1199556"/>
                    <a:pt x="311140" y="1199556"/>
                  </a:cubicBezTo>
                  <a:cubicBezTo>
                    <a:pt x="311140" y="1200171"/>
                    <a:pt x="311140" y="1200171"/>
                    <a:pt x="311140" y="1200171"/>
                  </a:cubicBezTo>
                  <a:cubicBezTo>
                    <a:pt x="312360" y="1200171"/>
                    <a:pt x="312970" y="1200171"/>
                    <a:pt x="312970" y="1200171"/>
                  </a:cubicBezTo>
                  <a:cubicBezTo>
                    <a:pt x="312970" y="1200785"/>
                    <a:pt x="312970" y="1200785"/>
                    <a:pt x="312970" y="1200785"/>
                  </a:cubicBezTo>
                  <a:cubicBezTo>
                    <a:pt x="311140" y="1200171"/>
                    <a:pt x="310530" y="1201400"/>
                    <a:pt x="310530" y="1201400"/>
                  </a:cubicBezTo>
                  <a:cubicBezTo>
                    <a:pt x="310530" y="1200171"/>
                    <a:pt x="310530" y="1199556"/>
                    <a:pt x="310530" y="1199556"/>
                  </a:cubicBezTo>
                  <a:cubicBezTo>
                    <a:pt x="308699" y="1199556"/>
                    <a:pt x="308699" y="1199556"/>
                    <a:pt x="308699" y="1199556"/>
                  </a:cubicBezTo>
                  <a:cubicBezTo>
                    <a:pt x="308699" y="1200785"/>
                    <a:pt x="308699" y="1200785"/>
                    <a:pt x="308699" y="1200785"/>
                  </a:cubicBezTo>
                  <a:cubicBezTo>
                    <a:pt x="309310" y="1200785"/>
                    <a:pt x="309310" y="1200785"/>
                    <a:pt x="309310" y="1200785"/>
                  </a:cubicBezTo>
                  <a:cubicBezTo>
                    <a:pt x="309310" y="1201400"/>
                    <a:pt x="309310" y="1201400"/>
                    <a:pt x="309310" y="1201400"/>
                  </a:cubicBezTo>
                  <a:cubicBezTo>
                    <a:pt x="310530" y="1201400"/>
                    <a:pt x="310530" y="1201400"/>
                    <a:pt x="310530" y="1201400"/>
                  </a:cubicBezTo>
                  <a:cubicBezTo>
                    <a:pt x="310530" y="1202014"/>
                    <a:pt x="310530" y="1202014"/>
                    <a:pt x="310530" y="1202014"/>
                  </a:cubicBezTo>
                  <a:cubicBezTo>
                    <a:pt x="311140" y="1202014"/>
                    <a:pt x="311140" y="1202014"/>
                    <a:pt x="311140" y="1202014"/>
                  </a:cubicBezTo>
                  <a:cubicBezTo>
                    <a:pt x="311140" y="1203243"/>
                    <a:pt x="311140" y="1203243"/>
                    <a:pt x="311140" y="1203243"/>
                  </a:cubicBezTo>
                  <a:cubicBezTo>
                    <a:pt x="309310" y="1203243"/>
                    <a:pt x="308699" y="1203243"/>
                    <a:pt x="308699" y="1203243"/>
                  </a:cubicBezTo>
                  <a:cubicBezTo>
                    <a:pt x="309920" y="1204472"/>
                    <a:pt x="310530" y="1203243"/>
                    <a:pt x="311140" y="1203857"/>
                  </a:cubicBezTo>
                  <a:cubicBezTo>
                    <a:pt x="311140" y="1203243"/>
                    <a:pt x="311140" y="1203243"/>
                    <a:pt x="311140" y="1203243"/>
                  </a:cubicBezTo>
                  <a:cubicBezTo>
                    <a:pt x="311750" y="1203243"/>
                    <a:pt x="311750" y="1203243"/>
                    <a:pt x="311750" y="1203243"/>
                  </a:cubicBezTo>
                  <a:cubicBezTo>
                    <a:pt x="311750" y="1204472"/>
                    <a:pt x="311750" y="1204472"/>
                    <a:pt x="311750" y="1204472"/>
                  </a:cubicBezTo>
                  <a:cubicBezTo>
                    <a:pt x="312360" y="1204472"/>
                    <a:pt x="312360" y="1204472"/>
                    <a:pt x="312360" y="1204472"/>
                  </a:cubicBezTo>
                  <a:cubicBezTo>
                    <a:pt x="312360" y="1203857"/>
                    <a:pt x="312360" y="1203857"/>
                    <a:pt x="312360" y="1203857"/>
                  </a:cubicBezTo>
                  <a:cubicBezTo>
                    <a:pt x="314190" y="1203857"/>
                    <a:pt x="313580" y="1203857"/>
                    <a:pt x="313580" y="1203857"/>
                  </a:cubicBezTo>
                  <a:cubicBezTo>
                    <a:pt x="313580" y="1203243"/>
                    <a:pt x="313580" y="1203243"/>
                    <a:pt x="313580" y="1203243"/>
                  </a:cubicBezTo>
                  <a:cubicBezTo>
                    <a:pt x="312360" y="1203243"/>
                    <a:pt x="312360" y="1202014"/>
                    <a:pt x="312360" y="1202014"/>
                  </a:cubicBezTo>
                  <a:cubicBezTo>
                    <a:pt x="314190" y="1202014"/>
                    <a:pt x="313580" y="1202014"/>
                    <a:pt x="313580" y="1202014"/>
                  </a:cubicBezTo>
                  <a:cubicBezTo>
                    <a:pt x="313580" y="1201400"/>
                    <a:pt x="313580" y="1201400"/>
                    <a:pt x="313580" y="1201400"/>
                  </a:cubicBezTo>
                  <a:cubicBezTo>
                    <a:pt x="314800" y="1201400"/>
                    <a:pt x="314800" y="1201400"/>
                    <a:pt x="314800" y="1201400"/>
                  </a:cubicBezTo>
                  <a:cubicBezTo>
                    <a:pt x="314800" y="1199556"/>
                    <a:pt x="314800" y="1200171"/>
                    <a:pt x="314800" y="1200171"/>
                  </a:cubicBezTo>
                  <a:cubicBezTo>
                    <a:pt x="316020" y="1200171"/>
                    <a:pt x="316630" y="1200171"/>
                    <a:pt x="316630" y="1200171"/>
                  </a:cubicBezTo>
                  <a:cubicBezTo>
                    <a:pt x="316630" y="1199556"/>
                    <a:pt x="316630" y="1199556"/>
                    <a:pt x="316630" y="1199556"/>
                  </a:cubicBezTo>
                  <a:cubicBezTo>
                    <a:pt x="317241" y="1199556"/>
                    <a:pt x="317241" y="1199556"/>
                    <a:pt x="317241" y="1199556"/>
                  </a:cubicBezTo>
                  <a:cubicBezTo>
                    <a:pt x="317241" y="1200785"/>
                    <a:pt x="318461" y="1200785"/>
                    <a:pt x="318461" y="1200785"/>
                  </a:cubicBezTo>
                  <a:cubicBezTo>
                    <a:pt x="317241" y="1200785"/>
                    <a:pt x="317241" y="1200785"/>
                    <a:pt x="317241" y="1200785"/>
                  </a:cubicBezTo>
                  <a:cubicBezTo>
                    <a:pt x="318461" y="1201400"/>
                    <a:pt x="318461" y="1201400"/>
                    <a:pt x="318461" y="1201400"/>
                  </a:cubicBezTo>
                  <a:cubicBezTo>
                    <a:pt x="317241" y="1201400"/>
                    <a:pt x="317241" y="1201400"/>
                    <a:pt x="317241" y="1201400"/>
                  </a:cubicBezTo>
                  <a:cubicBezTo>
                    <a:pt x="318461" y="1202014"/>
                    <a:pt x="318461" y="1202014"/>
                    <a:pt x="318461" y="1202014"/>
                  </a:cubicBezTo>
                  <a:cubicBezTo>
                    <a:pt x="317241" y="1202014"/>
                    <a:pt x="317241" y="1202014"/>
                    <a:pt x="317241" y="1202014"/>
                  </a:cubicBezTo>
                  <a:cubicBezTo>
                    <a:pt x="317241" y="1203857"/>
                    <a:pt x="317241" y="1203243"/>
                    <a:pt x="317241" y="1203857"/>
                  </a:cubicBezTo>
                  <a:cubicBezTo>
                    <a:pt x="316020" y="1203857"/>
                    <a:pt x="315410" y="1203857"/>
                    <a:pt x="315410" y="1203857"/>
                  </a:cubicBezTo>
                  <a:cubicBezTo>
                    <a:pt x="315410" y="1203243"/>
                    <a:pt x="315410" y="1203243"/>
                    <a:pt x="315410" y="1203243"/>
                  </a:cubicBezTo>
                  <a:cubicBezTo>
                    <a:pt x="314800" y="1203243"/>
                    <a:pt x="314800" y="1203243"/>
                    <a:pt x="314800" y="1203243"/>
                  </a:cubicBezTo>
                  <a:cubicBezTo>
                    <a:pt x="314800" y="1203857"/>
                    <a:pt x="314800" y="1203857"/>
                    <a:pt x="314800" y="1203857"/>
                  </a:cubicBezTo>
                  <a:cubicBezTo>
                    <a:pt x="315410" y="1203857"/>
                    <a:pt x="315410" y="1203857"/>
                    <a:pt x="315410" y="1203857"/>
                  </a:cubicBezTo>
                  <a:cubicBezTo>
                    <a:pt x="315410" y="1204472"/>
                    <a:pt x="315410" y="1204472"/>
                    <a:pt x="315410" y="1204472"/>
                  </a:cubicBezTo>
                  <a:cubicBezTo>
                    <a:pt x="316020" y="1204472"/>
                    <a:pt x="316020" y="1204472"/>
                    <a:pt x="316020" y="1204472"/>
                  </a:cubicBezTo>
                  <a:cubicBezTo>
                    <a:pt x="316020" y="1205086"/>
                    <a:pt x="316020" y="1205086"/>
                    <a:pt x="316020" y="1205086"/>
                  </a:cubicBezTo>
                  <a:cubicBezTo>
                    <a:pt x="316630" y="1205086"/>
                    <a:pt x="316630" y="1205086"/>
                    <a:pt x="316630" y="1205086"/>
                  </a:cubicBezTo>
                  <a:cubicBezTo>
                    <a:pt x="316630" y="1205701"/>
                    <a:pt x="316630" y="1205701"/>
                    <a:pt x="316630" y="1205701"/>
                  </a:cubicBezTo>
                  <a:cubicBezTo>
                    <a:pt x="316020" y="1205701"/>
                    <a:pt x="316020" y="1205701"/>
                    <a:pt x="316020" y="1205701"/>
                  </a:cubicBezTo>
                  <a:cubicBezTo>
                    <a:pt x="316020" y="1207544"/>
                    <a:pt x="316020" y="1206930"/>
                    <a:pt x="316020" y="1207544"/>
                  </a:cubicBezTo>
                  <a:cubicBezTo>
                    <a:pt x="316630" y="1207544"/>
                    <a:pt x="316630" y="1207544"/>
                    <a:pt x="316630" y="1207544"/>
                  </a:cubicBezTo>
                  <a:cubicBezTo>
                    <a:pt x="316630" y="1208159"/>
                    <a:pt x="316630" y="1208159"/>
                    <a:pt x="316630" y="1208159"/>
                  </a:cubicBezTo>
                  <a:cubicBezTo>
                    <a:pt x="317241" y="1208159"/>
                    <a:pt x="317241" y="1208159"/>
                    <a:pt x="317241" y="1208159"/>
                  </a:cubicBezTo>
                  <a:cubicBezTo>
                    <a:pt x="317241" y="1208773"/>
                    <a:pt x="317241" y="1208773"/>
                    <a:pt x="317241" y="1208773"/>
                  </a:cubicBezTo>
                  <a:cubicBezTo>
                    <a:pt x="318461" y="1208773"/>
                    <a:pt x="318461" y="1208773"/>
                    <a:pt x="318461" y="1208773"/>
                  </a:cubicBezTo>
                  <a:cubicBezTo>
                    <a:pt x="318461" y="1209387"/>
                    <a:pt x="318461" y="1209387"/>
                    <a:pt x="318461" y="1209387"/>
                  </a:cubicBezTo>
                  <a:cubicBezTo>
                    <a:pt x="317241" y="1209387"/>
                    <a:pt x="317241" y="1209387"/>
                    <a:pt x="317241" y="1209387"/>
                  </a:cubicBezTo>
                  <a:cubicBezTo>
                    <a:pt x="317241" y="1211231"/>
                    <a:pt x="317241" y="1210616"/>
                    <a:pt x="317241" y="1211231"/>
                  </a:cubicBezTo>
                  <a:cubicBezTo>
                    <a:pt x="316630" y="1211231"/>
                    <a:pt x="316630" y="1211231"/>
                    <a:pt x="316630" y="1211231"/>
                  </a:cubicBezTo>
                  <a:cubicBezTo>
                    <a:pt x="316630" y="1209387"/>
                    <a:pt x="316630" y="1210002"/>
                    <a:pt x="316630" y="1209387"/>
                  </a:cubicBezTo>
                  <a:cubicBezTo>
                    <a:pt x="316020" y="1209387"/>
                    <a:pt x="316020" y="1209387"/>
                    <a:pt x="316020" y="1209387"/>
                  </a:cubicBezTo>
                  <a:cubicBezTo>
                    <a:pt x="316020" y="1210002"/>
                    <a:pt x="316020" y="1210002"/>
                    <a:pt x="316020" y="1210002"/>
                  </a:cubicBezTo>
                  <a:cubicBezTo>
                    <a:pt x="315410" y="1210002"/>
                    <a:pt x="315410" y="1210002"/>
                    <a:pt x="315410" y="1210002"/>
                  </a:cubicBezTo>
                  <a:cubicBezTo>
                    <a:pt x="315410" y="1211231"/>
                    <a:pt x="315410" y="1211231"/>
                    <a:pt x="315410" y="1211231"/>
                  </a:cubicBezTo>
                  <a:cubicBezTo>
                    <a:pt x="317241" y="1211231"/>
                    <a:pt x="316630" y="1211231"/>
                    <a:pt x="316630" y="1211231"/>
                  </a:cubicBezTo>
                  <a:cubicBezTo>
                    <a:pt x="316630" y="1211845"/>
                    <a:pt x="316630" y="1211845"/>
                    <a:pt x="316630" y="1211845"/>
                  </a:cubicBezTo>
                  <a:cubicBezTo>
                    <a:pt x="317241" y="1211845"/>
                    <a:pt x="317241" y="1211845"/>
                    <a:pt x="317241" y="1211845"/>
                  </a:cubicBezTo>
                  <a:cubicBezTo>
                    <a:pt x="317241" y="1212460"/>
                    <a:pt x="317241" y="1212460"/>
                    <a:pt x="317241" y="1212460"/>
                  </a:cubicBezTo>
                  <a:cubicBezTo>
                    <a:pt x="318461" y="1212460"/>
                    <a:pt x="318461" y="1212460"/>
                    <a:pt x="318461" y="1212460"/>
                  </a:cubicBezTo>
                  <a:cubicBezTo>
                    <a:pt x="318461" y="1214303"/>
                    <a:pt x="318461" y="1213689"/>
                    <a:pt x="318461" y="1213689"/>
                  </a:cubicBezTo>
                  <a:cubicBezTo>
                    <a:pt x="317241" y="1213689"/>
                    <a:pt x="317241" y="1213689"/>
                    <a:pt x="317241" y="1213689"/>
                  </a:cubicBezTo>
                  <a:cubicBezTo>
                    <a:pt x="317241" y="1215532"/>
                    <a:pt x="317241" y="1214917"/>
                    <a:pt x="317241" y="1215532"/>
                  </a:cubicBezTo>
                  <a:cubicBezTo>
                    <a:pt x="316630" y="1215532"/>
                    <a:pt x="316630" y="1215532"/>
                    <a:pt x="316630" y="1215532"/>
                  </a:cubicBezTo>
                  <a:cubicBezTo>
                    <a:pt x="316630" y="1214917"/>
                    <a:pt x="316630" y="1214917"/>
                    <a:pt x="316630" y="1214917"/>
                  </a:cubicBezTo>
                  <a:cubicBezTo>
                    <a:pt x="316020" y="1214917"/>
                    <a:pt x="316020" y="1214917"/>
                    <a:pt x="316020" y="1214917"/>
                  </a:cubicBezTo>
                  <a:cubicBezTo>
                    <a:pt x="316020" y="1213689"/>
                    <a:pt x="316020" y="1213689"/>
                    <a:pt x="316020" y="1213689"/>
                  </a:cubicBezTo>
                  <a:cubicBezTo>
                    <a:pt x="315410" y="1213689"/>
                    <a:pt x="315410" y="1213689"/>
                    <a:pt x="315410" y="1213689"/>
                  </a:cubicBezTo>
                  <a:cubicBezTo>
                    <a:pt x="315410" y="1213074"/>
                    <a:pt x="315410" y="1213074"/>
                    <a:pt x="315410" y="1213074"/>
                  </a:cubicBezTo>
                  <a:cubicBezTo>
                    <a:pt x="314800" y="1213074"/>
                    <a:pt x="314800" y="1213074"/>
                    <a:pt x="314800" y="1213074"/>
                  </a:cubicBezTo>
                  <a:cubicBezTo>
                    <a:pt x="314800" y="1212460"/>
                    <a:pt x="314800" y="1212460"/>
                    <a:pt x="314800" y="1212460"/>
                  </a:cubicBezTo>
                  <a:cubicBezTo>
                    <a:pt x="313580" y="1212460"/>
                    <a:pt x="313580" y="1212460"/>
                    <a:pt x="313580" y="1212460"/>
                  </a:cubicBezTo>
                  <a:cubicBezTo>
                    <a:pt x="313580" y="1211845"/>
                    <a:pt x="313580" y="1211845"/>
                    <a:pt x="313580" y="1211845"/>
                  </a:cubicBezTo>
                  <a:cubicBezTo>
                    <a:pt x="312970" y="1211845"/>
                    <a:pt x="312970" y="1211845"/>
                    <a:pt x="312970" y="1211845"/>
                  </a:cubicBezTo>
                  <a:cubicBezTo>
                    <a:pt x="312970" y="1211231"/>
                    <a:pt x="312970" y="1211231"/>
                    <a:pt x="312970" y="1211231"/>
                  </a:cubicBezTo>
                  <a:cubicBezTo>
                    <a:pt x="311750" y="1211231"/>
                    <a:pt x="311750" y="1211231"/>
                    <a:pt x="311750" y="1211231"/>
                  </a:cubicBezTo>
                  <a:cubicBezTo>
                    <a:pt x="311750" y="1211845"/>
                    <a:pt x="311750" y="1211845"/>
                    <a:pt x="311750" y="1211845"/>
                  </a:cubicBezTo>
                  <a:cubicBezTo>
                    <a:pt x="312970" y="1211845"/>
                    <a:pt x="312970" y="1212460"/>
                    <a:pt x="312970" y="1212460"/>
                  </a:cubicBezTo>
                  <a:cubicBezTo>
                    <a:pt x="312360" y="1212460"/>
                    <a:pt x="312360" y="1212460"/>
                    <a:pt x="312360" y="1212460"/>
                  </a:cubicBezTo>
                  <a:cubicBezTo>
                    <a:pt x="312360" y="1213074"/>
                    <a:pt x="312360" y="1213074"/>
                    <a:pt x="312360" y="1213074"/>
                  </a:cubicBezTo>
                  <a:cubicBezTo>
                    <a:pt x="314190" y="1213074"/>
                    <a:pt x="313580" y="1213074"/>
                    <a:pt x="313580" y="1213074"/>
                  </a:cubicBezTo>
                  <a:cubicBezTo>
                    <a:pt x="313580" y="1213689"/>
                    <a:pt x="313580" y="1213689"/>
                    <a:pt x="313580" y="1213689"/>
                  </a:cubicBezTo>
                  <a:cubicBezTo>
                    <a:pt x="312970" y="1213689"/>
                    <a:pt x="312970" y="1213689"/>
                    <a:pt x="312970" y="1213689"/>
                  </a:cubicBezTo>
                  <a:cubicBezTo>
                    <a:pt x="312970" y="1214917"/>
                    <a:pt x="312970" y="1214917"/>
                    <a:pt x="312970" y="1214917"/>
                  </a:cubicBezTo>
                  <a:cubicBezTo>
                    <a:pt x="311140" y="1214303"/>
                    <a:pt x="311750" y="1213074"/>
                    <a:pt x="311750" y="1213074"/>
                  </a:cubicBezTo>
                  <a:cubicBezTo>
                    <a:pt x="311140" y="1213074"/>
                    <a:pt x="311140" y="1213074"/>
                    <a:pt x="311140" y="1213074"/>
                  </a:cubicBezTo>
                  <a:cubicBezTo>
                    <a:pt x="311140" y="1213689"/>
                    <a:pt x="311140" y="1213689"/>
                    <a:pt x="311140" y="1213689"/>
                  </a:cubicBezTo>
                  <a:cubicBezTo>
                    <a:pt x="310530" y="1213689"/>
                    <a:pt x="310530" y="1213689"/>
                    <a:pt x="310530" y="1213689"/>
                  </a:cubicBezTo>
                  <a:cubicBezTo>
                    <a:pt x="310530" y="1212460"/>
                    <a:pt x="310530" y="1212460"/>
                    <a:pt x="310530" y="1212460"/>
                  </a:cubicBezTo>
                  <a:cubicBezTo>
                    <a:pt x="308699" y="1212460"/>
                    <a:pt x="308699" y="1212460"/>
                    <a:pt x="308699" y="1212460"/>
                  </a:cubicBezTo>
                  <a:cubicBezTo>
                    <a:pt x="308699" y="1213074"/>
                    <a:pt x="308699" y="1213074"/>
                    <a:pt x="308699" y="1213074"/>
                  </a:cubicBezTo>
                  <a:cubicBezTo>
                    <a:pt x="308089" y="1213074"/>
                    <a:pt x="308089" y="1213074"/>
                    <a:pt x="308089" y="1213074"/>
                  </a:cubicBezTo>
                  <a:cubicBezTo>
                    <a:pt x="308089" y="1211845"/>
                    <a:pt x="308089" y="1211231"/>
                    <a:pt x="308089" y="1211231"/>
                  </a:cubicBezTo>
                  <a:cubicBezTo>
                    <a:pt x="307479" y="1211231"/>
                    <a:pt x="307479" y="1211231"/>
                    <a:pt x="307479" y="1211231"/>
                  </a:cubicBezTo>
                  <a:cubicBezTo>
                    <a:pt x="307479" y="1210002"/>
                    <a:pt x="307479" y="1210002"/>
                    <a:pt x="307479" y="1210002"/>
                  </a:cubicBezTo>
                  <a:cubicBezTo>
                    <a:pt x="306869" y="1210002"/>
                    <a:pt x="306869" y="1210002"/>
                    <a:pt x="306869" y="1210002"/>
                  </a:cubicBezTo>
                  <a:cubicBezTo>
                    <a:pt x="306869" y="1209387"/>
                    <a:pt x="306869" y="1209387"/>
                    <a:pt x="306869" y="1209387"/>
                  </a:cubicBezTo>
                  <a:cubicBezTo>
                    <a:pt x="305039" y="1209387"/>
                    <a:pt x="304429" y="1209387"/>
                    <a:pt x="304429" y="1209387"/>
                  </a:cubicBezTo>
                  <a:cubicBezTo>
                    <a:pt x="304429" y="1210002"/>
                    <a:pt x="304429" y="1210002"/>
                    <a:pt x="304429" y="1210002"/>
                  </a:cubicBezTo>
                  <a:cubicBezTo>
                    <a:pt x="305039" y="1210002"/>
                    <a:pt x="305039" y="1210002"/>
                    <a:pt x="305039" y="1210002"/>
                  </a:cubicBezTo>
                  <a:cubicBezTo>
                    <a:pt x="305039" y="1211231"/>
                    <a:pt x="305039" y="1211231"/>
                    <a:pt x="305039" y="1211231"/>
                  </a:cubicBezTo>
                  <a:cubicBezTo>
                    <a:pt x="305649" y="1211231"/>
                    <a:pt x="305649" y="1211231"/>
                    <a:pt x="305649" y="1211231"/>
                  </a:cubicBezTo>
                  <a:cubicBezTo>
                    <a:pt x="305649" y="1213074"/>
                    <a:pt x="306869" y="1213074"/>
                    <a:pt x="306869" y="1213689"/>
                  </a:cubicBezTo>
                  <a:cubicBezTo>
                    <a:pt x="305039" y="1213689"/>
                    <a:pt x="305649" y="1213689"/>
                    <a:pt x="305039" y="1213689"/>
                  </a:cubicBezTo>
                  <a:cubicBezTo>
                    <a:pt x="305039" y="1213074"/>
                    <a:pt x="305039" y="1213074"/>
                    <a:pt x="305039" y="1213074"/>
                  </a:cubicBezTo>
                  <a:cubicBezTo>
                    <a:pt x="304429" y="1213074"/>
                    <a:pt x="304429" y="1213074"/>
                    <a:pt x="304429" y="1213074"/>
                  </a:cubicBezTo>
                  <a:cubicBezTo>
                    <a:pt x="304429" y="1211231"/>
                    <a:pt x="304429" y="1211845"/>
                    <a:pt x="304429" y="1211845"/>
                  </a:cubicBezTo>
                  <a:cubicBezTo>
                    <a:pt x="303819" y="1213074"/>
                    <a:pt x="303209" y="1212460"/>
                    <a:pt x="303209" y="1212460"/>
                  </a:cubicBezTo>
                  <a:cubicBezTo>
                    <a:pt x="303209" y="1211845"/>
                    <a:pt x="303209" y="1211845"/>
                    <a:pt x="303209" y="1211845"/>
                  </a:cubicBezTo>
                  <a:cubicBezTo>
                    <a:pt x="301379" y="1211845"/>
                    <a:pt x="301989" y="1211845"/>
                    <a:pt x="301379" y="1211845"/>
                  </a:cubicBezTo>
                  <a:cubicBezTo>
                    <a:pt x="301379" y="1212460"/>
                    <a:pt x="301379" y="1212460"/>
                    <a:pt x="301379" y="1212460"/>
                  </a:cubicBezTo>
                  <a:cubicBezTo>
                    <a:pt x="300158" y="1212460"/>
                    <a:pt x="300158" y="1212460"/>
                    <a:pt x="300158" y="1212460"/>
                  </a:cubicBezTo>
                  <a:cubicBezTo>
                    <a:pt x="300158" y="1213074"/>
                    <a:pt x="300158" y="1213074"/>
                    <a:pt x="300158" y="1213074"/>
                  </a:cubicBezTo>
                  <a:cubicBezTo>
                    <a:pt x="300768" y="1213074"/>
                    <a:pt x="300768" y="1213074"/>
                    <a:pt x="300768" y="1213074"/>
                  </a:cubicBezTo>
                  <a:cubicBezTo>
                    <a:pt x="300768" y="1213689"/>
                    <a:pt x="300768" y="1213689"/>
                    <a:pt x="300768" y="1213689"/>
                  </a:cubicBezTo>
                  <a:cubicBezTo>
                    <a:pt x="301379" y="1213689"/>
                    <a:pt x="301379" y="1213689"/>
                    <a:pt x="301379" y="1213689"/>
                  </a:cubicBezTo>
                  <a:cubicBezTo>
                    <a:pt x="301379" y="1214917"/>
                    <a:pt x="301379" y="1214917"/>
                    <a:pt x="301379" y="1214917"/>
                  </a:cubicBezTo>
                  <a:cubicBezTo>
                    <a:pt x="303209" y="1214917"/>
                    <a:pt x="302599" y="1214917"/>
                    <a:pt x="303209" y="1214917"/>
                  </a:cubicBezTo>
                  <a:cubicBezTo>
                    <a:pt x="303209" y="1215532"/>
                    <a:pt x="303209" y="1215532"/>
                    <a:pt x="303209" y="1215532"/>
                  </a:cubicBezTo>
                  <a:cubicBezTo>
                    <a:pt x="303819" y="1215532"/>
                    <a:pt x="303819" y="1215532"/>
                    <a:pt x="303819" y="1215532"/>
                  </a:cubicBezTo>
                  <a:cubicBezTo>
                    <a:pt x="303819" y="1216761"/>
                    <a:pt x="303819" y="1216761"/>
                    <a:pt x="303819" y="1216761"/>
                  </a:cubicBezTo>
                  <a:cubicBezTo>
                    <a:pt x="304429" y="1216761"/>
                    <a:pt x="304429" y="1216761"/>
                    <a:pt x="304429" y="1216761"/>
                  </a:cubicBezTo>
                  <a:cubicBezTo>
                    <a:pt x="304429" y="1218604"/>
                    <a:pt x="304429" y="1217990"/>
                    <a:pt x="304429" y="1217990"/>
                  </a:cubicBezTo>
                  <a:cubicBezTo>
                    <a:pt x="302599" y="1217990"/>
                    <a:pt x="303209" y="1217990"/>
                    <a:pt x="303209" y="1217990"/>
                  </a:cubicBezTo>
                  <a:cubicBezTo>
                    <a:pt x="303209" y="1217375"/>
                    <a:pt x="303209" y="1217375"/>
                    <a:pt x="303209" y="1217375"/>
                  </a:cubicBezTo>
                  <a:cubicBezTo>
                    <a:pt x="301379" y="1217375"/>
                    <a:pt x="300768" y="1217375"/>
                    <a:pt x="300768" y="1217375"/>
                  </a:cubicBezTo>
                  <a:cubicBezTo>
                    <a:pt x="300768" y="1216761"/>
                    <a:pt x="300768" y="1216761"/>
                    <a:pt x="300768" y="1216761"/>
                  </a:cubicBezTo>
                  <a:cubicBezTo>
                    <a:pt x="298938" y="1216761"/>
                    <a:pt x="298938" y="1215532"/>
                    <a:pt x="298938" y="1216146"/>
                  </a:cubicBezTo>
                  <a:cubicBezTo>
                    <a:pt x="298938" y="1215532"/>
                    <a:pt x="298938" y="1215532"/>
                    <a:pt x="298938" y="1215532"/>
                  </a:cubicBezTo>
                  <a:cubicBezTo>
                    <a:pt x="297718" y="1215532"/>
                    <a:pt x="297718" y="1215532"/>
                    <a:pt x="297718" y="1215532"/>
                  </a:cubicBezTo>
                  <a:cubicBezTo>
                    <a:pt x="297718" y="1214917"/>
                    <a:pt x="297718" y="1214917"/>
                    <a:pt x="297718" y="1214917"/>
                  </a:cubicBezTo>
                  <a:cubicBezTo>
                    <a:pt x="297108" y="1214917"/>
                    <a:pt x="297108" y="1214917"/>
                    <a:pt x="297108" y="1214917"/>
                  </a:cubicBezTo>
                  <a:cubicBezTo>
                    <a:pt x="297108" y="1216146"/>
                    <a:pt x="297108" y="1216146"/>
                    <a:pt x="297108" y="1216146"/>
                  </a:cubicBezTo>
                  <a:cubicBezTo>
                    <a:pt x="297718" y="1216146"/>
                    <a:pt x="297718" y="1216146"/>
                    <a:pt x="297718" y="1216146"/>
                  </a:cubicBezTo>
                  <a:cubicBezTo>
                    <a:pt x="297718" y="1216761"/>
                    <a:pt x="297718" y="1216761"/>
                    <a:pt x="297718" y="1216761"/>
                  </a:cubicBezTo>
                  <a:cubicBezTo>
                    <a:pt x="298938" y="1216761"/>
                    <a:pt x="298938" y="1216761"/>
                    <a:pt x="298938" y="1216761"/>
                  </a:cubicBezTo>
                  <a:cubicBezTo>
                    <a:pt x="298938" y="1218604"/>
                    <a:pt x="298938" y="1217990"/>
                    <a:pt x="298938" y="1217990"/>
                  </a:cubicBezTo>
                  <a:cubicBezTo>
                    <a:pt x="299548" y="1217990"/>
                    <a:pt x="299548" y="1217990"/>
                    <a:pt x="299548" y="1217990"/>
                  </a:cubicBezTo>
                  <a:cubicBezTo>
                    <a:pt x="299548" y="1219833"/>
                    <a:pt x="299548" y="1219833"/>
                    <a:pt x="299548" y="1219833"/>
                  </a:cubicBezTo>
                  <a:cubicBezTo>
                    <a:pt x="300158" y="1219833"/>
                    <a:pt x="300158" y="1219833"/>
                    <a:pt x="300158" y="1219833"/>
                  </a:cubicBezTo>
                  <a:cubicBezTo>
                    <a:pt x="300158" y="1217990"/>
                    <a:pt x="300158" y="1218604"/>
                    <a:pt x="300158" y="1217990"/>
                  </a:cubicBezTo>
                  <a:cubicBezTo>
                    <a:pt x="299548" y="1217990"/>
                    <a:pt x="299548" y="1217990"/>
                    <a:pt x="299548" y="1217990"/>
                  </a:cubicBezTo>
                  <a:cubicBezTo>
                    <a:pt x="299548" y="1217375"/>
                    <a:pt x="299548" y="1217375"/>
                    <a:pt x="299548" y="1217375"/>
                  </a:cubicBezTo>
                  <a:cubicBezTo>
                    <a:pt x="301379" y="1217375"/>
                    <a:pt x="300768" y="1217375"/>
                    <a:pt x="300768" y="1217375"/>
                  </a:cubicBezTo>
                  <a:cubicBezTo>
                    <a:pt x="300768" y="1219219"/>
                    <a:pt x="300768" y="1218604"/>
                    <a:pt x="300768" y="1219219"/>
                  </a:cubicBezTo>
                  <a:cubicBezTo>
                    <a:pt x="302599" y="1219219"/>
                    <a:pt x="301989" y="1219219"/>
                    <a:pt x="301989" y="1219219"/>
                  </a:cubicBezTo>
                  <a:cubicBezTo>
                    <a:pt x="301989" y="1219833"/>
                    <a:pt x="301989" y="1219833"/>
                    <a:pt x="301989" y="1219833"/>
                  </a:cubicBezTo>
                  <a:cubicBezTo>
                    <a:pt x="303819" y="1219833"/>
                    <a:pt x="303819" y="1219833"/>
                    <a:pt x="303819" y="1219833"/>
                  </a:cubicBezTo>
                  <a:cubicBezTo>
                    <a:pt x="303819" y="1220447"/>
                    <a:pt x="303819" y="1220447"/>
                    <a:pt x="303819" y="1220447"/>
                  </a:cubicBezTo>
                  <a:cubicBezTo>
                    <a:pt x="305649" y="1220447"/>
                    <a:pt x="305039" y="1220447"/>
                    <a:pt x="305039" y="1220447"/>
                  </a:cubicBezTo>
                  <a:cubicBezTo>
                    <a:pt x="305039" y="1221062"/>
                    <a:pt x="305039" y="1221062"/>
                    <a:pt x="305039" y="1221062"/>
                  </a:cubicBezTo>
                  <a:cubicBezTo>
                    <a:pt x="305649" y="1221062"/>
                    <a:pt x="305649" y="1221062"/>
                    <a:pt x="305649" y="1221062"/>
                  </a:cubicBezTo>
                  <a:cubicBezTo>
                    <a:pt x="305649" y="1221676"/>
                    <a:pt x="305649" y="1221676"/>
                    <a:pt x="305649" y="1221676"/>
                  </a:cubicBezTo>
                  <a:cubicBezTo>
                    <a:pt x="306869" y="1221676"/>
                    <a:pt x="306869" y="1221676"/>
                    <a:pt x="306869" y="1221676"/>
                  </a:cubicBezTo>
                  <a:cubicBezTo>
                    <a:pt x="306869" y="1223520"/>
                    <a:pt x="306869" y="1222905"/>
                    <a:pt x="306869" y="1223520"/>
                  </a:cubicBezTo>
                  <a:cubicBezTo>
                    <a:pt x="308089" y="1223520"/>
                    <a:pt x="308089" y="1223520"/>
                    <a:pt x="308089" y="1223520"/>
                  </a:cubicBezTo>
                  <a:cubicBezTo>
                    <a:pt x="308089" y="1224134"/>
                    <a:pt x="308089" y="1224134"/>
                    <a:pt x="308089" y="1224134"/>
                  </a:cubicBezTo>
                  <a:cubicBezTo>
                    <a:pt x="308699" y="1224134"/>
                    <a:pt x="308699" y="1224134"/>
                    <a:pt x="308699" y="1224134"/>
                  </a:cubicBezTo>
                  <a:cubicBezTo>
                    <a:pt x="308699" y="1224749"/>
                    <a:pt x="308699" y="1224749"/>
                    <a:pt x="308699" y="1224749"/>
                  </a:cubicBezTo>
                  <a:cubicBezTo>
                    <a:pt x="309310" y="1224749"/>
                    <a:pt x="309310" y="1224749"/>
                    <a:pt x="309310" y="1224749"/>
                  </a:cubicBezTo>
                  <a:cubicBezTo>
                    <a:pt x="309310" y="1225363"/>
                    <a:pt x="309310" y="1225363"/>
                    <a:pt x="309310" y="1225363"/>
                  </a:cubicBezTo>
                  <a:cubicBezTo>
                    <a:pt x="310530" y="1225363"/>
                    <a:pt x="310530" y="1225363"/>
                    <a:pt x="310530" y="1225363"/>
                  </a:cubicBezTo>
                  <a:cubicBezTo>
                    <a:pt x="310530" y="1226592"/>
                    <a:pt x="310530" y="1226592"/>
                    <a:pt x="310530" y="1226592"/>
                  </a:cubicBezTo>
                  <a:cubicBezTo>
                    <a:pt x="311750" y="1225977"/>
                    <a:pt x="311750" y="1227206"/>
                    <a:pt x="311750" y="1227206"/>
                  </a:cubicBezTo>
                  <a:cubicBezTo>
                    <a:pt x="311750" y="1226592"/>
                    <a:pt x="311750" y="1226592"/>
                    <a:pt x="311750" y="1226592"/>
                  </a:cubicBezTo>
                  <a:cubicBezTo>
                    <a:pt x="312360" y="1226592"/>
                    <a:pt x="312360" y="1226592"/>
                    <a:pt x="312360" y="1226592"/>
                  </a:cubicBezTo>
                  <a:cubicBezTo>
                    <a:pt x="312360" y="1228435"/>
                    <a:pt x="312360" y="1229050"/>
                    <a:pt x="312360" y="1229664"/>
                  </a:cubicBezTo>
                  <a:cubicBezTo>
                    <a:pt x="312970" y="1229664"/>
                    <a:pt x="312970" y="1229664"/>
                    <a:pt x="312970" y="1229664"/>
                  </a:cubicBezTo>
                  <a:cubicBezTo>
                    <a:pt x="312970" y="1229050"/>
                    <a:pt x="312970" y="1229050"/>
                    <a:pt x="312970" y="1229050"/>
                  </a:cubicBezTo>
                  <a:cubicBezTo>
                    <a:pt x="314800" y="1229050"/>
                    <a:pt x="314190" y="1229050"/>
                    <a:pt x="314800" y="1229050"/>
                  </a:cubicBezTo>
                  <a:cubicBezTo>
                    <a:pt x="314800" y="1230893"/>
                    <a:pt x="314800" y="1231508"/>
                    <a:pt x="314800" y="1231508"/>
                  </a:cubicBezTo>
                  <a:cubicBezTo>
                    <a:pt x="316020" y="1231508"/>
                    <a:pt x="316630" y="1231508"/>
                    <a:pt x="316630" y="1231508"/>
                  </a:cubicBezTo>
                  <a:cubicBezTo>
                    <a:pt x="316630" y="1232122"/>
                    <a:pt x="316630" y="1232122"/>
                    <a:pt x="316630" y="1232122"/>
                  </a:cubicBezTo>
                  <a:cubicBezTo>
                    <a:pt x="315410" y="1232122"/>
                    <a:pt x="314800" y="1232122"/>
                    <a:pt x="314800" y="1232122"/>
                  </a:cubicBezTo>
                  <a:cubicBezTo>
                    <a:pt x="314800" y="1232736"/>
                    <a:pt x="314800" y="1232736"/>
                    <a:pt x="314800" y="1232736"/>
                  </a:cubicBezTo>
                  <a:cubicBezTo>
                    <a:pt x="315410" y="1232736"/>
                    <a:pt x="315410" y="1232736"/>
                    <a:pt x="315410" y="1232736"/>
                  </a:cubicBezTo>
                  <a:cubicBezTo>
                    <a:pt x="315410" y="1233351"/>
                    <a:pt x="315410" y="1233351"/>
                    <a:pt x="315410" y="1233351"/>
                  </a:cubicBezTo>
                  <a:cubicBezTo>
                    <a:pt x="313580" y="1233351"/>
                    <a:pt x="314190" y="1233351"/>
                    <a:pt x="313580" y="1233351"/>
                  </a:cubicBezTo>
                  <a:cubicBezTo>
                    <a:pt x="313580" y="1234580"/>
                    <a:pt x="313580" y="1234580"/>
                    <a:pt x="313580" y="1234580"/>
                  </a:cubicBezTo>
                  <a:cubicBezTo>
                    <a:pt x="312970" y="1233351"/>
                    <a:pt x="312970" y="1233351"/>
                    <a:pt x="312970" y="1233351"/>
                  </a:cubicBezTo>
                  <a:cubicBezTo>
                    <a:pt x="312970" y="1234580"/>
                    <a:pt x="312970" y="1234580"/>
                    <a:pt x="312970" y="1234580"/>
                  </a:cubicBezTo>
                  <a:cubicBezTo>
                    <a:pt x="311140" y="1234580"/>
                    <a:pt x="310530" y="1234580"/>
                    <a:pt x="310530" y="1234580"/>
                  </a:cubicBezTo>
                  <a:cubicBezTo>
                    <a:pt x="310530" y="1233351"/>
                    <a:pt x="310530" y="1233351"/>
                    <a:pt x="310530" y="1233351"/>
                  </a:cubicBezTo>
                  <a:cubicBezTo>
                    <a:pt x="309310" y="1233351"/>
                    <a:pt x="309310" y="1233351"/>
                    <a:pt x="309310" y="1233351"/>
                  </a:cubicBezTo>
                  <a:cubicBezTo>
                    <a:pt x="309310" y="1232736"/>
                    <a:pt x="309310" y="1232736"/>
                    <a:pt x="309310" y="1232736"/>
                  </a:cubicBezTo>
                  <a:cubicBezTo>
                    <a:pt x="308699" y="1232736"/>
                    <a:pt x="308699" y="1232736"/>
                    <a:pt x="308699" y="1232736"/>
                  </a:cubicBezTo>
                  <a:cubicBezTo>
                    <a:pt x="308699" y="1232122"/>
                    <a:pt x="308699" y="1232122"/>
                    <a:pt x="308699" y="1232122"/>
                  </a:cubicBezTo>
                  <a:cubicBezTo>
                    <a:pt x="308089" y="1232122"/>
                    <a:pt x="308089" y="1232122"/>
                    <a:pt x="308089" y="1232122"/>
                  </a:cubicBezTo>
                  <a:cubicBezTo>
                    <a:pt x="308089" y="1231508"/>
                    <a:pt x="308089" y="1231508"/>
                    <a:pt x="308089" y="1231508"/>
                  </a:cubicBezTo>
                  <a:cubicBezTo>
                    <a:pt x="307479" y="1231508"/>
                    <a:pt x="307479" y="1231508"/>
                    <a:pt x="307479" y="1231508"/>
                  </a:cubicBezTo>
                  <a:cubicBezTo>
                    <a:pt x="307479" y="1229664"/>
                    <a:pt x="307479" y="1230279"/>
                    <a:pt x="307479" y="1229664"/>
                  </a:cubicBezTo>
                  <a:cubicBezTo>
                    <a:pt x="306869" y="1229664"/>
                    <a:pt x="306869" y="1229664"/>
                    <a:pt x="306869" y="1229664"/>
                  </a:cubicBezTo>
                  <a:cubicBezTo>
                    <a:pt x="306869" y="1230893"/>
                    <a:pt x="306869" y="1230893"/>
                    <a:pt x="306869" y="1230893"/>
                  </a:cubicBezTo>
                  <a:cubicBezTo>
                    <a:pt x="305039" y="1229050"/>
                    <a:pt x="305039" y="1230279"/>
                    <a:pt x="304429" y="1229664"/>
                  </a:cubicBezTo>
                  <a:cubicBezTo>
                    <a:pt x="304429" y="1230893"/>
                    <a:pt x="304429" y="1230893"/>
                    <a:pt x="304429" y="1230893"/>
                  </a:cubicBezTo>
                  <a:cubicBezTo>
                    <a:pt x="306869" y="1230279"/>
                    <a:pt x="307479" y="1231508"/>
                    <a:pt x="307479" y="1232122"/>
                  </a:cubicBezTo>
                  <a:cubicBezTo>
                    <a:pt x="308089" y="1232122"/>
                    <a:pt x="308089" y="1232122"/>
                    <a:pt x="308089" y="1232122"/>
                  </a:cubicBezTo>
                  <a:cubicBezTo>
                    <a:pt x="308089" y="1233965"/>
                    <a:pt x="308089" y="1233351"/>
                    <a:pt x="308089" y="1233351"/>
                  </a:cubicBezTo>
                  <a:cubicBezTo>
                    <a:pt x="308699" y="1233351"/>
                    <a:pt x="308699" y="1233351"/>
                    <a:pt x="308699" y="1233351"/>
                  </a:cubicBezTo>
                  <a:cubicBezTo>
                    <a:pt x="308699" y="1234580"/>
                    <a:pt x="308699" y="1234580"/>
                    <a:pt x="308699" y="1234580"/>
                  </a:cubicBezTo>
                  <a:cubicBezTo>
                    <a:pt x="311140" y="1233965"/>
                    <a:pt x="311140" y="1235194"/>
                    <a:pt x="311750" y="1235194"/>
                  </a:cubicBezTo>
                  <a:cubicBezTo>
                    <a:pt x="311750" y="1236423"/>
                    <a:pt x="311750" y="1237038"/>
                    <a:pt x="311750" y="1237038"/>
                  </a:cubicBezTo>
                  <a:cubicBezTo>
                    <a:pt x="313580" y="1237038"/>
                    <a:pt x="312970" y="1237038"/>
                    <a:pt x="312970" y="1237038"/>
                  </a:cubicBezTo>
                  <a:cubicBezTo>
                    <a:pt x="312360" y="1237652"/>
                    <a:pt x="312360" y="1237652"/>
                    <a:pt x="312360" y="1237652"/>
                  </a:cubicBezTo>
                  <a:cubicBezTo>
                    <a:pt x="314190" y="1237652"/>
                    <a:pt x="313580" y="1237652"/>
                    <a:pt x="313580" y="1237652"/>
                  </a:cubicBezTo>
                  <a:cubicBezTo>
                    <a:pt x="313580" y="1238881"/>
                    <a:pt x="313580" y="1238881"/>
                    <a:pt x="313580" y="1238881"/>
                  </a:cubicBezTo>
                  <a:cubicBezTo>
                    <a:pt x="312970" y="1238881"/>
                    <a:pt x="312970" y="1238881"/>
                    <a:pt x="312970" y="1238881"/>
                  </a:cubicBezTo>
                  <a:cubicBezTo>
                    <a:pt x="312970" y="1240110"/>
                    <a:pt x="312970" y="1240110"/>
                    <a:pt x="312970" y="1240110"/>
                  </a:cubicBezTo>
                  <a:cubicBezTo>
                    <a:pt x="312360" y="1240110"/>
                    <a:pt x="312360" y="1240110"/>
                    <a:pt x="312360" y="1240110"/>
                  </a:cubicBezTo>
                  <a:cubicBezTo>
                    <a:pt x="312360" y="1238266"/>
                    <a:pt x="312360" y="1238881"/>
                    <a:pt x="312360" y="1238881"/>
                  </a:cubicBezTo>
                  <a:cubicBezTo>
                    <a:pt x="311750" y="1238881"/>
                    <a:pt x="311750" y="1238881"/>
                    <a:pt x="311750" y="1238881"/>
                  </a:cubicBezTo>
                  <a:cubicBezTo>
                    <a:pt x="311750" y="1237652"/>
                    <a:pt x="311750" y="1237652"/>
                    <a:pt x="311750" y="1237652"/>
                  </a:cubicBezTo>
                  <a:cubicBezTo>
                    <a:pt x="311140" y="1237652"/>
                    <a:pt x="311140" y="1237652"/>
                    <a:pt x="311140" y="1237652"/>
                  </a:cubicBezTo>
                  <a:cubicBezTo>
                    <a:pt x="311140" y="1239495"/>
                    <a:pt x="311140" y="1239495"/>
                    <a:pt x="311140" y="1239495"/>
                  </a:cubicBezTo>
                  <a:cubicBezTo>
                    <a:pt x="311750" y="1239495"/>
                    <a:pt x="311750" y="1239495"/>
                    <a:pt x="311750" y="1239495"/>
                  </a:cubicBezTo>
                  <a:cubicBezTo>
                    <a:pt x="311750" y="1240724"/>
                    <a:pt x="311750" y="1241339"/>
                    <a:pt x="311750" y="1241339"/>
                  </a:cubicBezTo>
                  <a:cubicBezTo>
                    <a:pt x="312360" y="1240724"/>
                    <a:pt x="312360" y="1240724"/>
                    <a:pt x="312360" y="1240724"/>
                  </a:cubicBezTo>
                  <a:cubicBezTo>
                    <a:pt x="312360" y="1241339"/>
                    <a:pt x="312360" y="1241339"/>
                    <a:pt x="312360" y="1241339"/>
                  </a:cubicBezTo>
                  <a:cubicBezTo>
                    <a:pt x="312970" y="1241339"/>
                    <a:pt x="312970" y="1241339"/>
                    <a:pt x="312970" y="1241339"/>
                  </a:cubicBezTo>
                  <a:cubicBezTo>
                    <a:pt x="312970" y="1242568"/>
                    <a:pt x="312970" y="1242568"/>
                    <a:pt x="312970" y="1242568"/>
                  </a:cubicBezTo>
                  <a:cubicBezTo>
                    <a:pt x="312360" y="1242568"/>
                    <a:pt x="312360" y="1242568"/>
                    <a:pt x="312360" y="1242568"/>
                  </a:cubicBezTo>
                  <a:cubicBezTo>
                    <a:pt x="312360" y="1243182"/>
                    <a:pt x="312360" y="1243182"/>
                    <a:pt x="312360" y="1243182"/>
                  </a:cubicBezTo>
                  <a:cubicBezTo>
                    <a:pt x="310530" y="1243182"/>
                    <a:pt x="310530" y="1243182"/>
                    <a:pt x="310530" y="1243182"/>
                  </a:cubicBezTo>
                  <a:cubicBezTo>
                    <a:pt x="311140" y="1244411"/>
                    <a:pt x="311140" y="1243796"/>
                    <a:pt x="311750" y="1243796"/>
                  </a:cubicBezTo>
                  <a:cubicBezTo>
                    <a:pt x="311750" y="1245640"/>
                    <a:pt x="311750" y="1245025"/>
                    <a:pt x="311750" y="1245025"/>
                  </a:cubicBezTo>
                  <a:cubicBezTo>
                    <a:pt x="312360" y="1245025"/>
                    <a:pt x="312360" y="1245025"/>
                    <a:pt x="312360" y="1245025"/>
                  </a:cubicBezTo>
                  <a:cubicBezTo>
                    <a:pt x="312360" y="1246254"/>
                    <a:pt x="312360" y="1246254"/>
                    <a:pt x="312360" y="1246254"/>
                  </a:cubicBezTo>
                  <a:cubicBezTo>
                    <a:pt x="314190" y="1246254"/>
                    <a:pt x="314190" y="1246254"/>
                    <a:pt x="314800" y="1246254"/>
                  </a:cubicBezTo>
                  <a:cubicBezTo>
                    <a:pt x="314800" y="1246869"/>
                    <a:pt x="314800" y="1246869"/>
                    <a:pt x="314800" y="1246869"/>
                  </a:cubicBezTo>
                  <a:cubicBezTo>
                    <a:pt x="313580" y="1246869"/>
                    <a:pt x="313580" y="1246869"/>
                    <a:pt x="313580" y="1246869"/>
                  </a:cubicBezTo>
                  <a:cubicBezTo>
                    <a:pt x="313580" y="1247483"/>
                    <a:pt x="313580" y="1247483"/>
                    <a:pt x="313580" y="1247483"/>
                  </a:cubicBezTo>
                  <a:cubicBezTo>
                    <a:pt x="312360" y="1247483"/>
                    <a:pt x="312360" y="1247483"/>
                    <a:pt x="312360" y="1247483"/>
                  </a:cubicBezTo>
                  <a:cubicBezTo>
                    <a:pt x="312360" y="1248098"/>
                    <a:pt x="312360" y="1248098"/>
                    <a:pt x="312360" y="1248098"/>
                  </a:cubicBezTo>
                  <a:cubicBezTo>
                    <a:pt x="312970" y="1248098"/>
                    <a:pt x="312970" y="1248098"/>
                    <a:pt x="312970" y="1248098"/>
                  </a:cubicBezTo>
                  <a:cubicBezTo>
                    <a:pt x="312360" y="1248712"/>
                    <a:pt x="312360" y="1248712"/>
                    <a:pt x="312360" y="1248712"/>
                  </a:cubicBezTo>
                  <a:cubicBezTo>
                    <a:pt x="312970" y="1248712"/>
                    <a:pt x="312970" y="1248712"/>
                    <a:pt x="312970" y="1248712"/>
                  </a:cubicBezTo>
                  <a:cubicBezTo>
                    <a:pt x="312970" y="1248098"/>
                    <a:pt x="312970" y="1248098"/>
                    <a:pt x="312970" y="1248098"/>
                  </a:cubicBezTo>
                  <a:cubicBezTo>
                    <a:pt x="314190" y="1248712"/>
                    <a:pt x="313580" y="1249326"/>
                    <a:pt x="313580" y="1249326"/>
                  </a:cubicBezTo>
                  <a:cubicBezTo>
                    <a:pt x="312360" y="1249326"/>
                    <a:pt x="312360" y="1249326"/>
                    <a:pt x="312360" y="1249326"/>
                  </a:cubicBezTo>
                  <a:cubicBezTo>
                    <a:pt x="312360" y="1250555"/>
                    <a:pt x="312360" y="1250555"/>
                    <a:pt x="312360" y="1250555"/>
                  </a:cubicBezTo>
                  <a:cubicBezTo>
                    <a:pt x="312970" y="1250555"/>
                    <a:pt x="312970" y="1250555"/>
                    <a:pt x="312970" y="1250555"/>
                  </a:cubicBezTo>
                  <a:cubicBezTo>
                    <a:pt x="312970" y="1251170"/>
                    <a:pt x="312970" y="1251170"/>
                    <a:pt x="312970" y="1251170"/>
                  </a:cubicBezTo>
                  <a:cubicBezTo>
                    <a:pt x="313580" y="1251170"/>
                    <a:pt x="313580" y="1251170"/>
                    <a:pt x="313580" y="1251170"/>
                  </a:cubicBezTo>
                  <a:cubicBezTo>
                    <a:pt x="313580" y="1251784"/>
                    <a:pt x="313580" y="1251784"/>
                    <a:pt x="313580" y="1251784"/>
                  </a:cubicBezTo>
                  <a:cubicBezTo>
                    <a:pt x="315410" y="1251784"/>
                    <a:pt x="315410" y="1251784"/>
                    <a:pt x="315410" y="1251784"/>
                  </a:cubicBezTo>
                  <a:cubicBezTo>
                    <a:pt x="315410" y="1253628"/>
                    <a:pt x="315410" y="1253013"/>
                    <a:pt x="315410" y="1253013"/>
                  </a:cubicBezTo>
                  <a:cubicBezTo>
                    <a:pt x="316020" y="1253013"/>
                    <a:pt x="316020" y="1253013"/>
                    <a:pt x="316020" y="1253013"/>
                  </a:cubicBezTo>
                  <a:cubicBezTo>
                    <a:pt x="316020" y="1254242"/>
                    <a:pt x="316020" y="1254242"/>
                    <a:pt x="316020" y="1254242"/>
                  </a:cubicBezTo>
                  <a:cubicBezTo>
                    <a:pt x="316630" y="1254242"/>
                    <a:pt x="316630" y="1254242"/>
                    <a:pt x="316630" y="1254242"/>
                  </a:cubicBezTo>
                  <a:cubicBezTo>
                    <a:pt x="316630" y="1255471"/>
                    <a:pt x="316630" y="1256085"/>
                    <a:pt x="316630" y="1256085"/>
                  </a:cubicBezTo>
                  <a:cubicBezTo>
                    <a:pt x="314800" y="1256085"/>
                    <a:pt x="315410" y="1256085"/>
                    <a:pt x="315410" y="1256085"/>
                  </a:cubicBezTo>
                  <a:cubicBezTo>
                    <a:pt x="315410" y="1256700"/>
                    <a:pt x="315410" y="1256700"/>
                    <a:pt x="315410" y="1256700"/>
                  </a:cubicBezTo>
                  <a:cubicBezTo>
                    <a:pt x="313580" y="1256700"/>
                    <a:pt x="314190" y="1256700"/>
                    <a:pt x="313580" y="1256700"/>
                  </a:cubicBezTo>
                  <a:cubicBezTo>
                    <a:pt x="313580" y="1257929"/>
                    <a:pt x="313580" y="1257929"/>
                    <a:pt x="313580" y="1257929"/>
                  </a:cubicBezTo>
                  <a:cubicBezTo>
                    <a:pt x="316020" y="1257929"/>
                    <a:pt x="316630" y="1257929"/>
                    <a:pt x="317241" y="1257929"/>
                  </a:cubicBezTo>
                  <a:cubicBezTo>
                    <a:pt x="317241" y="1258543"/>
                    <a:pt x="317241" y="1258543"/>
                    <a:pt x="317241" y="1258543"/>
                  </a:cubicBezTo>
                  <a:cubicBezTo>
                    <a:pt x="318461" y="1258543"/>
                    <a:pt x="318461" y="1258543"/>
                    <a:pt x="318461" y="1258543"/>
                  </a:cubicBezTo>
                  <a:cubicBezTo>
                    <a:pt x="318461" y="1259158"/>
                    <a:pt x="318461" y="1259158"/>
                    <a:pt x="318461" y="1259158"/>
                  </a:cubicBezTo>
                  <a:cubicBezTo>
                    <a:pt x="317241" y="1259158"/>
                    <a:pt x="317241" y="1259158"/>
                    <a:pt x="317241" y="1259158"/>
                  </a:cubicBezTo>
                  <a:cubicBezTo>
                    <a:pt x="317241" y="1259772"/>
                    <a:pt x="317241" y="1259772"/>
                    <a:pt x="317241" y="1259772"/>
                  </a:cubicBezTo>
                  <a:cubicBezTo>
                    <a:pt x="316020" y="1259772"/>
                    <a:pt x="316020" y="1259772"/>
                    <a:pt x="316020" y="1259772"/>
                  </a:cubicBezTo>
                  <a:cubicBezTo>
                    <a:pt x="316020" y="1257929"/>
                    <a:pt x="316020" y="1258543"/>
                    <a:pt x="316020" y="1258543"/>
                  </a:cubicBezTo>
                  <a:cubicBezTo>
                    <a:pt x="315410" y="1258543"/>
                    <a:pt x="315410" y="1258543"/>
                    <a:pt x="315410" y="1258543"/>
                  </a:cubicBezTo>
                  <a:cubicBezTo>
                    <a:pt x="315410" y="1259158"/>
                    <a:pt x="315410" y="1259158"/>
                    <a:pt x="315410" y="1259158"/>
                  </a:cubicBezTo>
                  <a:cubicBezTo>
                    <a:pt x="314800" y="1259158"/>
                    <a:pt x="314800" y="1259158"/>
                    <a:pt x="314800" y="1259158"/>
                  </a:cubicBezTo>
                  <a:cubicBezTo>
                    <a:pt x="314800" y="1259772"/>
                    <a:pt x="314800" y="1259772"/>
                    <a:pt x="314800" y="1259772"/>
                  </a:cubicBezTo>
                  <a:cubicBezTo>
                    <a:pt x="316020" y="1259772"/>
                    <a:pt x="316020" y="1259772"/>
                    <a:pt x="316020" y="1259772"/>
                  </a:cubicBezTo>
                  <a:cubicBezTo>
                    <a:pt x="316020" y="1260386"/>
                    <a:pt x="316020" y="1260386"/>
                    <a:pt x="316020" y="1260386"/>
                  </a:cubicBezTo>
                  <a:cubicBezTo>
                    <a:pt x="316630" y="1260386"/>
                    <a:pt x="316630" y="1260386"/>
                    <a:pt x="316630" y="1260386"/>
                  </a:cubicBezTo>
                  <a:cubicBezTo>
                    <a:pt x="316630" y="1262230"/>
                    <a:pt x="316630" y="1261615"/>
                    <a:pt x="316630" y="1262230"/>
                  </a:cubicBezTo>
                  <a:cubicBezTo>
                    <a:pt x="316020" y="1262230"/>
                    <a:pt x="316020" y="1262230"/>
                    <a:pt x="316020" y="1262230"/>
                  </a:cubicBezTo>
                  <a:cubicBezTo>
                    <a:pt x="316020" y="1261001"/>
                    <a:pt x="316020" y="1261001"/>
                    <a:pt x="316020" y="1261001"/>
                  </a:cubicBezTo>
                  <a:cubicBezTo>
                    <a:pt x="315410" y="1261001"/>
                    <a:pt x="315410" y="1261001"/>
                    <a:pt x="315410" y="1261001"/>
                  </a:cubicBezTo>
                  <a:cubicBezTo>
                    <a:pt x="315410" y="1260386"/>
                    <a:pt x="315410" y="1260386"/>
                    <a:pt x="315410" y="1260386"/>
                  </a:cubicBezTo>
                  <a:cubicBezTo>
                    <a:pt x="314800" y="1260386"/>
                    <a:pt x="314800" y="1260386"/>
                    <a:pt x="314800" y="1260386"/>
                  </a:cubicBezTo>
                  <a:cubicBezTo>
                    <a:pt x="314800" y="1261001"/>
                    <a:pt x="314800" y="1261001"/>
                    <a:pt x="314800" y="1261001"/>
                  </a:cubicBezTo>
                  <a:cubicBezTo>
                    <a:pt x="313580" y="1261001"/>
                    <a:pt x="313580" y="1261001"/>
                    <a:pt x="313580" y="1261001"/>
                  </a:cubicBezTo>
                  <a:cubicBezTo>
                    <a:pt x="313580" y="1262230"/>
                    <a:pt x="313580" y="1262230"/>
                    <a:pt x="313580" y="1262230"/>
                  </a:cubicBezTo>
                  <a:cubicBezTo>
                    <a:pt x="314800" y="1262230"/>
                    <a:pt x="314800" y="1262230"/>
                    <a:pt x="314800" y="1262230"/>
                  </a:cubicBezTo>
                  <a:cubicBezTo>
                    <a:pt x="314800" y="1261001"/>
                    <a:pt x="314800" y="1261001"/>
                    <a:pt x="314800" y="1261001"/>
                  </a:cubicBezTo>
                  <a:cubicBezTo>
                    <a:pt x="315410" y="1261001"/>
                    <a:pt x="315410" y="1261001"/>
                    <a:pt x="315410" y="1261001"/>
                  </a:cubicBezTo>
                  <a:cubicBezTo>
                    <a:pt x="315410" y="1262230"/>
                    <a:pt x="315410" y="1262230"/>
                    <a:pt x="315410" y="1262230"/>
                  </a:cubicBezTo>
                  <a:cubicBezTo>
                    <a:pt x="316020" y="1262230"/>
                    <a:pt x="316020" y="1262230"/>
                    <a:pt x="316020" y="1262230"/>
                  </a:cubicBezTo>
                  <a:cubicBezTo>
                    <a:pt x="316020" y="1262844"/>
                    <a:pt x="316020" y="1262844"/>
                    <a:pt x="316020" y="1262844"/>
                  </a:cubicBezTo>
                  <a:cubicBezTo>
                    <a:pt x="315410" y="1262844"/>
                    <a:pt x="315410" y="1262844"/>
                    <a:pt x="315410" y="1262844"/>
                  </a:cubicBezTo>
                  <a:cubicBezTo>
                    <a:pt x="315410" y="1263459"/>
                    <a:pt x="315410" y="1263459"/>
                    <a:pt x="315410" y="1263459"/>
                  </a:cubicBezTo>
                  <a:cubicBezTo>
                    <a:pt x="314800" y="1263459"/>
                    <a:pt x="314800" y="1263459"/>
                    <a:pt x="314800" y="1263459"/>
                  </a:cubicBezTo>
                  <a:cubicBezTo>
                    <a:pt x="314800" y="1262844"/>
                    <a:pt x="314800" y="1262844"/>
                    <a:pt x="314800" y="1262844"/>
                  </a:cubicBezTo>
                  <a:cubicBezTo>
                    <a:pt x="313580" y="1263459"/>
                    <a:pt x="313580" y="1263459"/>
                    <a:pt x="313580" y="1263459"/>
                  </a:cubicBezTo>
                  <a:cubicBezTo>
                    <a:pt x="314800" y="1263459"/>
                    <a:pt x="314800" y="1263459"/>
                    <a:pt x="314800" y="1263459"/>
                  </a:cubicBezTo>
                  <a:cubicBezTo>
                    <a:pt x="314800" y="1264073"/>
                    <a:pt x="314800" y="1264073"/>
                    <a:pt x="314800" y="1264073"/>
                  </a:cubicBezTo>
                  <a:cubicBezTo>
                    <a:pt x="313580" y="1264073"/>
                    <a:pt x="313580" y="1264073"/>
                    <a:pt x="313580" y="1264073"/>
                  </a:cubicBezTo>
                  <a:cubicBezTo>
                    <a:pt x="313580" y="1264688"/>
                    <a:pt x="313580" y="1264688"/>
                    <a:pt x="313580" y="1264688"/>
                  </a:cubicBezTo>
                  <a:cubicBezTo>
                    <a:pt x="315410" y="1264688"/>
                    <a:pt x="315410" y="1264688"/>
                    <a:pt x="315410" y="1264688"/>
                  </a:cubicBezTo>
                  <a:cubicBezTo>
                    <a:pt x="315410" y="1265917"/>
                    <a:pt x="315410" y="1265917"/>
                    <a:pt x="315410" y="1265917"/>
                  </a:cubicBezTo>
                  <a:cubicBezTo>
                    <a:pt x="313580" y="1265917"/>
                    <a:pt x="314190" y="1265917"/>
                    <a:pt x="313580" y="1265917"/>
                  </a:cubicBezTo>
                  <a:cubicBezTo>
                    <a:pt x="313580" y="1267145"/>
                    <a:pt x="313580" y="1267760"/>
                    <a:pt x="313580" y="1267760"/>
                  </a:cubicBezTo>
                  <a:cubicBezTo>
                    <a:pt x="312360" y="1267760"/>
                    <a:pt x="312360" y="1267760"/>
                    <a:pt x="312360" y="1267760"/>
                  </a:cubicBezTo>
                  <a:cubicBezTo>
                    <a:pt x="312360" y="1265917"/>
                    <a:pt x="312360" y="1266531"/>
                    <a:pt x="312360" y="1266531"/>
                  </a:cubicBezTo>
                  <a:cubicBezTo>
                    <a:pt x="311750" y="1266531"/>
                    <a:pt x="311750" y="1266531"/>
                    <a:pt x="311750" y="1266531"/>
                  </a:cubicBezTo>
                  <a:cubicBezTo>
                    <a:pt x="311750" y="1267145"/>
                    <a:pt x="311750" y="1267145"/>
                    <a:pt x="311750" y="1267145"/>
                  </a:cubicBezTo>
                  <a:cubicBezTo>
                    <a:pt x="311140" y="1267145"/>
                    <a:pt x="311140" y="1267145"/>
                    <a:pt x="311140" y="1267145"/>
                  </a:cubicBezTo>
                  <a:cubicBezTo>
                    <a:pt x="311140" y="1266531"/>
                    <a:pt x="311140" y="1266531"/>
                    <a:pt x="311140" y="1266531"/>
                  </a:cubicBezTo>
                  <a:cubicBezTo>
                    <a:pt x="310530" y="1266531"/>
                    <a:pt x="310530" y="1266531"/>
                    <a:pt x="310530" y="1266531"/>
                  </a:cubicBezTo>
                  <a:cubicBezTo>
                    <a:pt x="310530" y="1267760"/>
                    <a:pt x="310530" y="1268374"/>
                    <a:pt x="310530" y="1268374"/>
                  </a:cubicBezTo>
                  <a:cubicBezTo>
                    <a:pt x="309310" y="1268374"/>
                    <a:pt x="309310" y="1268374"/>
                    <a:pt x="309310" y="1268374"/>
                  </a:cubicBezTo>
                  <a:cubicBezTo>
                    <a:pt x="309310" y="1270218"/>
                    <a:pt x="309310" y="1269603"/>
                    <a:pt x="309310" y="1270218"/>
                  </a:cubicBezTo>
                  <a:cubicBezTo>
                    <a:pt x="311140" y="1270218"/>
                    <a:pt x="310530" y="1270218"/>
                    <a:pt x="311140" y="1270218"/>
                  </a:cubicBezTo>
                  <a:cubicBezTo>
                    <a:pt x="311140" y="1270832"/>
                    <a:pt x="311140" y="1270832"/>
                    <a:pt x="311140" y="1270832"/>
                  </a:cubicBezTo>
                  <a:cubicBezTo>
                    <a:pt x="310530" y="1270832"/>
                    <a:pt x="310530" y="1270832"/>
                    <a:pt x="310530" y="1270832"/>
                  </a:cubicBezTo>
                  <a:cubicBezTo>
                    <a:pt x="310530" y="1271447"/>
                    <a:pt x="310530" y="1271447"/>
                    <a:pt x="310530" y="1271447"/>
                  </a:cubicBezTo>
                  <a:cubicBezTo>
                    <a:pt x="309310" y="1271447"/>
                    <a:pt x="309310" y="1271447"/>
                    <a:pt x="309310" y="1271447"/>
                  </a:cubicBezTo>
                  <a:cubicBezTo>
                    <a:pt x="309310" y="1272061"/>
                    <a:pt x="309310" y="1272061"/>
                    <a:pt x="309310" y="1272061"/>
                  </a:cubicBezTo>
                  <a:cubicBezTo>
                    <a:pt x="310530" y="1272061"/>
                    <a:pt x="310530" y="1272061"/>
                    <a:pt x="310530" y="1272061"/>
                  </a:cubicBezTo>
                  <a:cubicBezTo>
                    <a:pt x="310530" y="1271447"/>
                    <a:pt x="310530" y="1271447"/>
                    <a:pt x="310530" y="1271447"/>
                  </a:cubicBezTo>
                  <a:cubicBezTo>
                    <a:pt x="311750" y="1271447"/>
                    <a:pt x="311750" y="1271447"/>
                    <a:pt x="311750" y="1271447"/>
                  </a:cubicBezTo>
                  <a:cubicBezTo>
                    <a:pt x="311140" y="1272061"/>
                    <a:pt x="311140" y="1272061"/>
                    <a:pt x="311140" y="1272061"/>
                  </a:cubicBezTo>
                  <a:cubicBezTo>
                    <a:pt x="312360" y="1272061"/>
                    <a:pt x="312360" y="1273290"/>
                    <a:pt x="312360" y="1272675"/>
                  </a:cubicBezTo>
                  <a:cubicBezTo>
                    <a:pt x="310530" y="1272675"/>
                    <a:pt x="311140" y="1272675"/>
                    <a:pt x="311140" y="1272675"/>
                  </a:cubicBezTo>
                  <a:cubicBezTo>
                    <a:pt x="311140" y="1273904"/>
                    <a:pt x="311140" y="1273904"/>
                    <a:pt x="311140" y="1273904"/>
                  </a:cubicBezTo>
                  <a:cubicBezTo>
                    <a:pt x="309310" y="1273904"/>
                    <a:pt x="309920" y="1273904"/>
                    <a:pt x="309310" y="1273904"/>
                  </a:cubicBezTo>
                  <a:cubicBezTo>
                    <a:pt x="309310" y="1275133"/>
                    <a:pt x="309310" y="1275133"/>
                    <a:pt x="309310" y="1275133"/>
                  </a:cubicBezTo>
                  <a:cubicBezTo>
                    <a:pt x="308699" y="1275133"/>
                    <a:pt x="308699" y="1275133"/>
                    <a:pt x="308699" y="1275133"/>
                  </a:cubicBezTo>
                  <a:cubicBezTo>
                    <a:pt x="308699" y="1274519"/>
                    <a:pt x="308699" y="1274519"/>
                    <a:pt x="308699" y="1274519"/>
                  </a:cubicBezTo>
                  <a:cubicBezTo>
                    <a:pt x="308089" y="1274519"/>
                    <a:pt x="308089" y="1274519"/>
                    <a:pt x="308089" y="1274519"/>
                  </a:cubicBezTo>
                  <a:cubicBezTo>
                    <a:pt x="308089" y="1275133"/>
                    <a:pt x="308089" y="1275133"/>
                    <a:pt x="308089" y="1275133"/>
                  </a:cubicBezTo>
                  <a:cubicBezTo>
                    <a:pt x="307479" y="1275133"/>
                    <a:pt x="307479" y="1275133"/>
                    <a:pt x="307479" y="1275133"/>
                  </a:cubicBezTo>
                  <a:cubicBezTo>
                    <a:pt x="307479" y="1275748"/>
                    <a:pt x="307479" y="1275748"/>
                    <a:pt x="307479" y="1275748"/>
                  </a:cubicBezTo>
                  <a:cubicBezTo>
                    <a:pt x="306869" y="1275748"/>
                    <a:pt x="306869" y="1275748"/>
                    <a:pt x="306869" y="1275748"/>
                  </a:cubicBezTo>
                  <a:cubicBezTo>
                    <a:pt x="306869" y="1277591"/>
                    <a:pt x="306869" y="1276977"/>
                    <a:pt x="306869" y="1277591"/>
                  </a:cubicBezTo>
                  <a:cubicBezTo>
                    <a:pt x="305649" y="1277591"/>
                    <a:pt x="305649" y="1277591"/>
                    <a:pt x="305649" y="1277591"/>
                  </a:cubicBezTo>
                  <a:cubicBezTo>
                    <a:pt x="305649" y="1278820"/>
                    <a:pt x="305649" y="1278820"/>
                    <a:pt x="305649" y="1278820"/>
                  </a:cubicBezTo>
                  <a:cubicBezTo>
                    <a:pt x="305039" y="1278820"/>
                    <a:pt x="305039" y="1278820"/>
                    <a:pt x="305039" y="1278820"/>
                  </a:cubicBezTo>
                  <a:cubicBezTo>
                    <a:pt x="305039" y="1279434"/>
                    <a:pt x="305039" y="1279434"/>
                    <a:pt x="305039" y="1279434"/>
                  </a:cubicBezTo>
                  <a:cubicBezTo>
                    <a:pt x="306869" y="1279434"/>
                    <a:pt x="307479" y="1279434"/>
                    <a:pt x="307479" y="1279434"/>
                  </a:cubicBezTo>
                  <a:cubicBezTo>
                    <a:pt x="307479" y="1281278"/>
                    <a:pt x="307479" y="1280663"/>
                    <a:pt x="307479" y="1280663"/>
                  </a:cubicBezTo>
                  <a:cubicBezTo>
                    <a:pt x="308089" y="1280663"/>
                    <a:pt x="308089" y="1280663"/>
                    <a:pt x="308089" y="1280663"/>
                  </a:cubicBezTo>
                  <a:cubicBezTo>
                    <a:pt x="308089" y="1282507"/>
                    <a:pt x="309310" y="1282507"/>
                    <a:pt x="308699" y="1282507"/>
                  </a:cubicBezTo>
                  <a:cubicBezTo>
                    <a:pt x="306869" y="1282507"/>
                    <a:pt x="307479" y="1282507"/>
                    <a:pt x="307479" y="1282507"/>
                  </a:cubicBezTo>
                  <a:cubicBezTo>
                    <a:pt x="307479" y="1284350"/>
                    <a:pt x="307479" y="1283735"/>
                    <a:pt x="307479" y="1283735"/>
                  </a:cubicBezTo>
                  <a:cubicBezTo>
                    <a:pt x="306869" y="1283735"/>
                    <a:pt x="306869" y="1283735"/>
                    <a:pt x="306869" y="1283735"/>
                  </a:cubicBezTo>
                  <a:cubicBezTo>
                    <a:pt x="306869" y="1284350"/>
                    <a:pt x="306869" y="1284350"/>
                    <a:pt x="306869" y="1284350"/>
                  </a:cubicBezTo>
                  <a:cubicBezTo>
                    <a:pt x="305649" y="1284350"/>
                    <a:pt x="305649" y="1284350"/>
                    <a:pt x="305649" y="1284350"/>
                  </a:cubicBezTo>
                  <a:cubicBezTo>
                    <a:pt x="305649" y="1285579"/>
                    <a:pt x="305649" y="1285579"/>
                    <a:pt x="305649" y="1285579"/>
                  </a:cubicBezTo>
                  <a:cubicBezTo>
                    <a:pt x="305039" y="1285579"/>
                    <a:pt x="305039" y="1285579"/>
                    <a:pt x="305039" y="1285579"/>
                  </a:cubicBezTo>
                  <a:cubicBezTo>
                    <a:pt x="305039" y="1286193"/>
                    <a:pt x="305039" y="1286193"/>
                    <a:pt x="305039" y="1286193"/>
                  </a:cubicBezTo>
                  <a:cubicBezTo>
                    <a:pt x="305649" y="1286193"/>
                    <a:pt x="305649" y="1286193"/>
                    <a:pt x="305649" y="1286193"/>
                  </a:cubicBezTo>
                  <a:cubicBezTo>
                    <a:pt x="305649" y="1287422"/>
                    <a:pt x="305649" y="1288037"/>
                    <a:pt x="305649" y="1288037"/>
                  </a:cubicBezTo>
                  <a:cubicBezTo>
                    <a:pt x="306869" y="1288037"/>
                    <a:pt x="306869" y="1288037"/>
                    <a:pt x="306869" y="1288037"/>
                  </a:cubicBezTo>
                  <a:cubicBezTo>
                    <a:pt x="306869" y="1289880"/>
                    <a:pt x="306869" y="1290494"/>
                    <a:pt x="306869" y="1290494"/>
                  </a:cubicBezTo>
                  <a:cubicBezTo>
                    <a:pt x="308089" y="1290494"/>
                    <a:pt x="308089" y="1290494"/>
                    <a:pt x="308089" y="1290494"/>
                  </a:cubicBezTo>
                  <a:cubicBezTo>
                    <a:pt x="308089" y="1291109"/>
                    <a:pt x="308089" y="1291109"/>
                    <a:pt x="308089" y="1291109"/>
                  </a:cubicBezTo>
                  <a:cubicBezTo>
                    <a:pt x="308699" y="1291109"/>
                    <a:pt x="308699" y="1291109"/>
                    <a:pt x="308699" y="1291109"/>
                  </a:cubicBezTo>
                  <a:cubicBezTo>
                    <a:pt x="308699" y="1292952"/>
                    <a:pt x="308699" y="1292952"/>
                    <a:pt x="308699" y="1293567"/>
                  </a:cubicBezTo>
                  <a:cubicBezTo>
                    <a:pt x="309310" y="1293567"/>
                    <a:pt x="309310" y="1293567"/>
                    <a:pt x="309310" y="1293567"/>
                  </a:cubicBezTo>
                  <a:cubicBezTo>
                    <a:pt x="309310" y="1294796"/>
                    <a:pt x="309310" y="1294796"/>
                    <a:pt x="309310" y="1294796"/>
                  </a:cubicBezTo>
                  <a:cubicBezTo>
                    <a:pt x="310530" y="1294796"/>
                    <a:pt x="310530" y="1294796"/>
                    <a:pt x="310530" y="1294796"/>
                  </a:cubicBezTo>
                  <a:cubicBezTo>
                    <a:pt x="310530" y="1294181"/>
                    <a:pt x="310530" y="1294181"/>
                    <a:pt x="310530" y="1294181"/>
                  </a:cubicBezTo>
                  <a:cubicBezTo>
                    <a:pt x="311140" y="1294181"/>
                    <a:pt x="311140" y="1294181"/>
                    <a:pt x="311140" y="1294181"/>
                  </a:cubicBezTo>
                  <a:cubicBezTo>
                    <a:pt x="311140" y="1294796"/>
                    <a:pt x="311140" y="1294796"/>
                    <a:pt x="311140" y="1294796"/>
                  </a:cubicBezTo>
                  <a:cubicBezTo>
                    <a:pt x="311750" y="1294796"/>
                    <a:pt x="311750" y="1294796"/>
                    <a:pt x="311750" y="1294796"/>
                  </a:cubicBezTo>
                  <a:cubicBezTo>
                    <a:pt x="311750" y="1296639"/>
                    <a:pt x="311750" y="1296024"/>
                    <a:pt x="311750" y="1296024"/>
                  </a:cubicBezTo>
                  <a:cubicBezTo>
                    <a:pt x="313580" y="1296024"/>
                    <a:pt x="312970" y="1296024"/>
                    <a:pt x="312970" y="1296024"/>
                  </a:cubicBezTo>
                  <a:cubicBezTo>
                    <a:pt x="312970" y="1297868"/>
                    <a:pt x="314190" y="1297868"/>
                    <a:pt x="313580" y="1297868"/>
                  </a:cubicBezTo>
                  <a:cubicBezTo>
                    <a:pt x="312360" y="1297868"/>
                    <a:pt x="312360" y="1297868"/>
                    <a:pt x="312360" y="1297868"/>
                  </a:cubicBezTo>
                  <a:cubicBezTo>
                    <a:pt x="312360" y="1298482"/>
                    <a:pt x="312360" y="1298482"/>
                    <a:pt x="312360" y="1298482"/>
                  </a:cubicBezTo>
                  <a:cubicBezTo>
                    <a:pt x="311750" y="1298482"/>
                    <a:pt x="311750" y="1298482"/>
                    <a:pt x="311750" y="1298482"/>
                  </a:cubicBezTo>
                  <a:cubicBezTo>
                    <a:pt x="311750" y="1299097"/>
                    <a:pt x="311750" y="1299097"/>
                    <a:pt x="311750" y="1299097"/>
                  </a:cubicBezTo>
                  <a:cubicBezTo>
                    <a:pt x="312360" y="1299097"/>
                    <a:pt x="312360" y="1299097"/>
                    <a:pt x="312360" y="1299097"/>
                  </a:cubicBezTo>
                  <a:cubicBezTo>
                    <a:pt x="312360" y="1299711"/>
                    <a:pt x="312360" y="1299711"/>
                    <a:pt x="312360" y="1299711"/>
                  </a:cubicBezTo>
                  <a:cubicBezTo>
                    <a:pt x="314190" y="1299711"/>
                    <a:pt x="313580" y="1299711"/>
                    <a:pt x="313580" y="1299711"/>
                  </a:cubicBezTo>
                  <a:cubicBezTo>
                    <a:pt x="313580" y="1301554"/>
                    <a:pt x="313580" y="1302169"/>
                    <a:pt x="313580" y="1302169"/>
                  </a:cubicBezTo>
                  <a:cubicBezTo>
                    <a:pt x="312970" y="1302169"/>
                    <a:pt x="312970" y="1302169"/>
                    <a:pt x="312970" y="1302169"/>
                  </a:cubicBezTo>
                  <a:cubicBezTo>
                    <a:pt x="312970" y="1301554"/>
                    <a:pt x="312970" y="1301554"/>
                    <a:pt x="312970" y="1301554"/>
                  </a:cubicBezTo>
                  <a:cubicBezTo>
                    <a:pt x="311750" y="1301554"/>
                    <a:pt x="311750" y="1301554"/>
                    <a:pt x="311750" y="1301554"/>
                  </a:cubicBezTo>
                  <a:cubicBezTo>
                    <a:pt x="311750" y="1300326"/>
                    <a:pt x="311750" y="1300326"/>
                    <a:pt x="311750" y="1300326"/>
                  </a:cubicBezTo>
                  <a:cubicBezTo>
                    <a:pt x="311140" y="1300326"/>
                    <a:pt x="311140" y="1300326"/>
                    <a:pt x="311140" y="1300326"/>
                  </a:cubicBezTo>
                  <a:cubicBezTo>
                    <a:pt x="311750" y="1299711"/>
                    <a:pt x="311750" y="1299711"/>
                    <a:pt x="311750" y="1299711"/>
                  </a:cubicBezTo>
                  <a:cubicBezTo>
                    <a:pt x="311140" y="1299711"/>
                    <a:pt x="311140" y="1299711"/>
                    <a:pt x="311140" y="1299711"/>
                  </a:cubicBezTo>
                  <a:cubicBezTo>
                    <a:pt x="311140" y="1300326"/>
                    <a:pt x="311140" y="1300326"/>
                    <a:pt x="311140" y="1300326"/>
                  </a:cubicBezTo>
                  <a:cubicBezTo>
                    <a:pt x="310530" y="1300326"/>
                    <a:pt x="310530" y="1300326"/>
                    <a:pt x="310530" y="1300326"/>
                  </a:cubicBezTo>
                  <a:cubicBezTo>
                    <a:pt x="310530" y="1301554"/>
                    <a:pt x="310530" y="1301554"/>
                    <a:pt x="310530" y="1301554"/>
                  </a:cubicBezTo>
                  <a:cubicBezTo>
                    <a:pt x="309310" y="1301554"/>
                    <a:pt x="309310" y="1301554"/>
                    <a:pt x="309310" y="1301554"/>
                  </a:cubicBezTo>
                  <a:cubicBezTo>
                    <a:pt x="309310" y="1302169"/>
                    <a:pt x="309310" y="1302169"/>
                    <a:pt x="309310" y="1302169"/>
                  </a:cubicBezTo>
                  <a:cubicBezTo>
                    <a:pt x="310530" y="1302169"/>
                    <a:pt x="310530" y="1302169"/>
                    <a:pt x="310530" y="1302169"/>
                  </a:cubicBezTo>
                  <a:cubicBezTo>
                    <a:pt x="310530" y="1304012"/>
                    <a:pt x="310530" y="1303398"/>
                    <a:pt x="310530" y="1303398"/>
                  </a:cubicBezTo>
                  <a:cubicBezTo>
                    <a:pt x="308699" y="1303398"/>
                    <a:pt x="308089" y="1303398"/>
                    <a:pt x="308089" y="1303398"/>
                  </a:cubicBezTo>
                  <a:cubicBezTo>
                    <a:pt x="308089" y="1302783"/>
                    <a:pt x="308089" y="1302783"/>
                    <a:pt x="308089" y="1302783"/>
                  </a:cubicBezTo>
                  <a:cubicBezTo>
                    <a:pt x="307479" y="1302783"/>
                    <a:pt x="307479" y="1302783"/>
                    <a:pt x="307479" y="1302783"/>
                  </a:cubicBezTo>
                  <a:cubicBezTo>
                    <a:pt x="307479" y="1303398"/>
                    <a:pt x="307479" y="1303398"/>
                    <a:pt x="307479" y="1303398"/>
                  </a:cubicBezTo>
                  <a:cubicBezTo>
                    <a:pt x="308089" y="1303398"/>
                    <a:pt x="308089" y="1303398"/>
                    <a:pt x="308089" y="1303398"/>
                  </a:cubicBezTo>
                  <a:cubicBezTo>
                    <a:pt x="308089" y="1304012"/>
                    <a:pt x="308089" y="1304012"/>
                    <a:pt x="308089" y="1304012"/>
                  </a:cubicBezTo>
                  <a:cubicBezTo>
                    <a:pt x="309920" y="1304012"/>
                    <a:pt x="309310" y="1304012"/>
                    <a:pt x="309310" y="1304012"/>
                  </a:cubicBezTo>
                  <a:cubicBezTo>
                    <a:pt x="309310" y="1305241"/>
                    <a:pt x="309310" y="1305241"/>
                    <a:pt x="309310" y="1305241"/>
                  </a:cubicBezTo>
                  <a:cubicBezTo>
                    <a:pt x="308699" y="1305241"/>
                    <a:pt x="308699" y="1305241"/>
                    <a:pt x="308699" y="1305241"/>
                  </a:cubicBezTo>
                  <a:cubicBezTo>
                    <a:pt x="308699" y="1306470"/>
                    <a:pt x="308699" y="1307084"/>
                    <a:pt x="308699" y="1307084"/>
                  </a:cubicBezTo>
                  <a:cubicBezTo>
                    <a:pt x="308089" y="1307084"/>
                    <a:pt x="308089" y="1307084"/>
                    <a:pt x="308089" y="1307084"/>
                  </a:cubicBezTo>
                  <a:cubicBezTo>
                    <a:pt x="308089" y="1307699"/>
                    <a:pt x="308089" y="1307699"/>
                    <a:pt x="308089" y="1307699"/>
                  </a:cubicBezTo>
                  <a:cubicBezTo>
                    <a:pt x="307479" y="1307699"/>
                    <a:pt x="307479" y="1307699"/>
                    <a:pt x="307479" y="1307699"/>
                  </a:cubicBezTo>
                  <a:cubicBezTo>
                    <a:pt x="307479" y="1306470"/>
                    <a:pt x="307479" y="1306470"/>
                    <a:pt x="307479" y="1306470"/>
                  </a:cubicBezTo>
                  <a:cubicBezTo>
                    <a:pt x="306869" y="1306470"/>
                    <a:pt x="306869" y="1306470"/>
                    <a:pt x="306869" y="1306470"/>
                  </a:cubicBezTo>
                  <a:cubicBezTo>
                    <a:pt x="306869" y="1308313"/>
                    <a:pt x="306869" y="1309542"/>
                    <a:pt x="306869" y="1310157"/>
                  </a:cubicBezTo>
                  <a:cubicBezTo>
                    <a:pt x="307479" y="1310157"/>
                    <a:pt x="307479" y="1310157"/>
                    <a:pt x="307479" y="1310157"/>
                  </a:cubicBezTo>
                  <a:cubicBezTo>
                    <a:pt x="307479" y="1310771"/>
                    <a:pt x="307479" y="1310771"/>
                    <a:pt x="307479" y="1310771"/>
                  </a:cubicBezTo>
                  <a:cubicBezTo>
                    <a:pt x="308089" y="1310771"/>
                    <a:pt x="308089" y="1310771"/>
                    <a:pt x="308089" y="1310771"/>
                  </a:cubicBezTo>
                  <a:cubicBezTo>
                    <a:pt x="308089" y="1312614"/>
                    <a:pt x="308089" y="1312000"/>
                    <a:pt x="308089" y="1312000"/>
                  </a:cubicBezTo>
                  <a:cubicBezTo>
                    <a:pt x="309920" y="1312000"/>
                    <a:pt x="309920" y="1312000"/>
                    <a:pt x="310530" y="1312000"/>
                  </a:cubicBezTo>
                  <a:cubicBezTo>
                    <a:pt x="310530" y="1313843"/>
                    <a:pt x="309310" y="1313843"/>
                    <a:pt x="309310" y="1313843"/>
                  </a:cubicBezTo>
                  <a:cubicBezTo>
                    <a:pt x="309310" y="1313229"/>
                    <a:pt x="309310" y="1313229"/>
                    <a:pt x="309310" y="1313229"/>
                  </a:cubicBezTo>
                  <a:cubicBezTo>
                    <a:pt x="308699" y="1313229"/>
                    <a:pt x="308699" y="1313229"/>
                    <a:pt x="308699" y="1313229"/>
                  </a:cubicBezTo>
                  <a:cubicBezTo>
                    <a:pt x="308699" y="1314458"/>
                    <a:pt x="308699" y="1314458"/>
                    <a:pt x="308699" y="1314458"/>
                  </a:cubicBezTo>
                  <a:cubicBezTo>
                    <a:pt x="308089" y="1314458"/>
                    <a:pt x="308089" y="1314458"/>
                    <a:pt x="308089" y="1314458"/>
                  </a:cubicBezTo>
                  <a:cubicBezTo>
                    <a:pt x="308089" y="1315072"/>
                    <a:pt x="308089" y="1315072"/>
                    <a:pt x="308089" y="1315072"/>
                  </a:cubicBezTo>
                  <a:cubicBezTo>
                    <a:pt x="306259" y="1315072"/>
                    <a:pt x="306869" y="1315072"/>
                    <a:pt x="306869" y="1315072"/>
                  </a:cubicBezTo>
                  <a:cubicBezTo>
                    <a:pt x="306869" y="1315687"/>
                    <a:pt x="306869" y="1315687"/>
                    <a:pt x="306869" y="1315687"/>
                  </a:cubicBezTo>
                  <a:cubicBezTo>
                    <a:pt x="307479" y="1315687"/>
                    <a:pt x="307479" y="1315687"/>
                    <a:pt x="307479" y="1315687"/>
                  </a:cubicBezTo>
                  <a:cubicBezTo>
                    <a:pt x="307479" y="1317530"/>
                    <a:pt x="307479" y="1316916"/>
                    <a:pt x="307479" y="1317530"/>
                  </a:cubicBezTo>
                  <a:cubicBezTo>
                    <a:pt x="308089" y="1317530"/>
                    <a:pt x="308089" y="1317530"/>
                    <a:pt x="308089" y="1317530"/>
                  </a:cubicBezTo>
                  <a:cubicBezTo>
                    <a:pt x="308089" y="1318144"/>
                    <a:pt x="308089" y="1318144"/>
                    <a:pt x="308089" y="1318144"/>
                  </a:cubicBezTo>
                  <a:cubicBezTo>
                    <a:pt x="307479" y="1318144"/>
                    <a:pt x="307479" y="1318144"/>
                    <a:pt x="307479" y="1318144"/>
                  </a:cubicBezTo>
                  <a:cubicBezTo>
                    <a:pt x="307479" y="1319988"/>
                    <a:pt x="307479" y="1321217"/>
                    <a:pt x="307479" y="1321831"/>
                  </a:cubicBezTo>
                  <a:cubicBezTo>
                    <a:pt x="308089" y="1321831"/>
                    <a:pt x="308089" y="1321831"/>
                    <a:pt x="308089" y="1321831"/>
                  </a:cubicBezTo>
                  <a:cubicBezTo>
                    <a:pt x="308089" y="1322446"/>
                    <a:pt x="308089" y="1322446"/>
                    <a:pt x="308089" y="1322446"/>
                  </a:cubicBezTo>
                  <a:cubicBezTo>
                    <a:pt x="307479" y="1322446"/>
                    <a:pt x="307479" y="1322446"/>
                    <a:pt x="307479" y="1322446"/>
                  </a:cubicBezTo>
                  <a:cubicBezTo>
                    <a:pt x="307479" y="1324289"/>
                    <a:pt x="307479" y="1324289"/>
                    <a:pt x="307479" y="1324903"/>
                  </a:cubicBezTo>
                  <a:cubicBezTo>
                    <a:pt x="306869" y="1324903"/>
                    <a:pt x="306869" y="1324903"/>
                    <a:pt x="306869" y="1324903"/>
                  </a:cubicBezTo>
                  <a:cubicBezTo>
                    <a:pt x="306869" y="1326132"/>
                    <a:pt x="306869" y="1326132"/>
                    <a:pt x="306869" y="1326132"/>
                  </a:cubicBezTo>
                  <a:cubicBezTo>
                    <a:pt x="307479" y="1326132"/>
                    <a:pt x="307479" y="1326132"/>
                    <a:pt x="307479" y="1326132"/>
                  </a:cubicBezTo>
                  <a:cubicBezTo>
                    <a:pt x="306259" y="1326747"/>
                    <a:pt x="306869" y="1327361"/>
                    <a:pt x="306869" y="1327361"/>
                  </a:cubicBezTo>
                  <a:cubicBezTo>
                    <a:pt x="307479" y="1327361"/>
                    <a:pt x="307479" y="1327361"/>
                    <a:pt x="307479" y="1327361"/>
                  </a:cubicBezTo>
                  <a:cubicBezTo>
                    <a:pt x="307479" y="1328590"/>
                    <a:pt x="307479" y="1328590"/>
                    <a:pt x="307479" y="1328590"/>
                  </a:cubicBezTo>
                  <a:cubicBezTo>
                    <a:pt x="306869" y="1328590"/>
                    <a:pt x="306869" y="1328590"/>
                    <a:pt x="306869" y="1328590"/>
                  </a:cubicBezTo>
                  <a:cubicBezTo>
                    <a:pt x="306869" y="1329205"/>
                    <a:pt x="306869" y="1329205"/>
                    <a:pt x="306869" y="1329205"/>
                  </a:cubicBezTo>
                  <a:cubicBezTo>
                    <a:pt x="305649" y="1329205"/>
                    <a:pt x="305649" y="1329205"/>
                    <a:pt x="305649" y="1329205"/>
                  </a:cubicBezTo>
                  <a:cubicBezTo>
                    <a:pt x="305649" y="1329819"/>
                    <a:pt x="305649" y="1329819"/>
                    <a:pt x="305649" y="1329819"/>
                  </a:cubicBezTo>
                  <a:cubicBezTo>
                    <a:pt x="307479" y="1329819"/>
                    <a:pt x="308699" y="1329819"/>
                    <a:pt x="308699" y="1329819"/>
                  </a:cubicBezTo>
                  <a:cubicBezTo>
                    <a:pt x="308699" y="1327976"/>
                    <a:pt x="308699" y="1328590"/>
                    <a:pt x="308699" y="1328590"/>
                  </a:cubicBezTo>
                  <a:cubicBezTo>
                    <a:pt x="309310" y="1328590"/>
                    <a:pt x="309310" y="1328590"/>
                    <a:pt x="309310" y="1328590"/>
                  </a:cubicBezTo>
                  <a:cubicBezTo>
                    <a:pt x="309310" y="1326747"/>
                    <a:pt x="310530" y="1326747"/>
                    <a:pt x="310530" y="1326747"/>
                  </a:cubicBezTo>
                  <a:cubicBezTo>
                    <a:pt x="310530" y="1327361"/>
                    <a:pt x="310530" y="1327361"/>
                    <a:pt x="310530" y="1327361"/>
                  </a:cubicBezTo>
                  <a:cubicBezTo>
                    <a:pt x="311140" y="1327361"/>
                    <a:pt x="311140" y="1327361"/>
                    <a:pt x="311140" y="1327361"/>
                  </a:cubicBezTo>
                  <a:cubicBezTo>
                    <a:pt x="311140" y="1329205"/>
                    <a:pt x="311140" y="1330433"/>
                    <a:pt x="311140" y="1330433"/>
                  </a:cubicBezTo>
                  <a:cubicBezTo>
                    <a:pt x="310530" y="1330433"/>
                    <a:pt x="310530" y="1330433"/>
                    <a:pt x="310530" y="1330433"/>
                  </a:cubicBezTo>
                  <a:cubicBezTo>
                    <a:pt x="310530" y="1332277"/>
                    <a:pt x="310530" y="1331662"/>
                    <a:pt x="310530" y="1331662"/>
                  </a:cubicBezTo>
                  <a:cubicBezTo>
                    <a:pt x="308699" y="1331662"/>
                    <a:pt x="308699" y="1331662"/>
                    <a:pt x="308699" y="1331662"/>
                  </a:cubicBezTo>
                  <a:cubicBezTo>
                    <a:pt x="308699" y="1331048"/>
                    <a:pt x="308699" y="1331048"/>
                    <a:pt x="308699" y="1331048"/>
                  </a:cubicBezTo>
                  <a:cubicBezTo>
                    <a:pt x="308089" y="1331048"/>
                    <a:pt x="308089" y="1331048"/>
                    <a:pt x="308089" y="1331048"/>
                  </a:cubicBezTo>
                  <a:cubicBezTo>
                    <a:pt x="308089" y="1330433"/>
                    <a:pt x="308089" y="1330433"/>
                    <a:pt x="308089" y="1330433"/>
                  </a:cubicBezTo>
                  <a:cubicBezTo>
                    <a:pt x="306259" y="1330433"/>
                    <a:pt x="305649" y="1330433"/>
                    <a:pt x="305039" y="1330433"/>
                  </a:cubicBezTo>
                  <a:cubicBezTo>
                    <a:pt x="305039" y="1331048"/>
                    <a:pt x="305039" y="1331048"/>
                    <a:pt x="305039" y="1331048"/>
                  </a:cubicBezTo>
                  <a:cubicBezTo>
                    <a:pt x="305649" y="1331048"/>
                    <a:pt x="305649" y="1331048"/>
                    <a:pt x="305649" y="1331048"/>
                  </a:cubicBezTo>
                  <a:cubicBezTo>
                    <a:pt x="305649" y="1331662"/>
                    <a:pt x="305649" y="1331662"/>
                    <a:pt x="305649" y="1331662"/>
                  </a:cubicBezTo>
                  <a:cubicBezTo>
                    <a:pt x="304429" y="1331662"/>
                    <a:pt x="304429" y="1331662"/>
                    <a:pt x="304429" y="1331662"/>
                  </a:cubicBezTo>
                  <a:cubicBezTo>
                    <a:pt x="304429" y="1333506"/>
                    <a:pt x="304429" y="1333506"/>
                    <a:pt x="304429" y="1333506"/>
                  </a:cubicBezTo>
                  <a:cubicBezTo>
                    <a:pt x="305039" y="1333506"/>
                    <a:pt x="305039" y="1333506"/>
                    <a:pt x="305039" y="1333506"/>
                  </a:cubicBezTo>
                  <a:cubicBezTo>
                    <a:pt x="305039" y="1334735"/>
                    <a:pt x="305039" y="1335349"/>
                    <a:pt x="305039" y="1335349"/>
                  </a:cubicBezTo>
                  <a:cubicBezTo>
                    <a:pt x="304429" y="1335349"/>
                    <a:pt x="304429" y="1335349"/>
                    <a:pt x="304429" y="1335349"/>
                  </a:cubicBezTo>
                  <a:cubicBezTo>
                    <a:pt x="304429" y="1337192"/>
                    <a:pt x="304429" y="1337192"/>
                    <a:pt x="304429" y="1337192"/>
                  </a:cubicBezTo>
                  <a:cubicBezTo>
                    <a:pt x="305039" y="1337192"/>
                    <a:pt x="305039" y="1337192"/>
                    <a:pt x="305039" y="1337192"/>
                  </a:cubicBezTo>
                  <a:cubicBezTo>
                    <a:pt x="305039" y="1338421"/>
                    <a:pt x="305039" y="1338421"/>
                    <a:pt x="305039" y="1338421"/>
                  </a:cubicBezTo>
                  <a:cubicBezTo>
                    <a:pt x="305649" y="1338421"/>
                    <a:pt x="305649" y="1338421"/>
                    <a:pt x="305649" y="1338421"/>
                  </a:cubicBezTo>
                  <a:cubicBezTo>
                    <a:pt x="305649" y="1340265"/>
                    <a:pt x="305649" y="1339650"/>
                    <a:pt x="305649" y="1340265"/>
                  </a:cubicBezTo>
                  <a:cubicBezTo>
                    <a:pt x="305039" y="1340265"/>
                    <a:pt x="305039" y="1340265"/>
                    <a:pt x="305039" y="1340265"/>
                  </a:cubicBezTo>
                  <a:cubicBezTo>
                    <a:pt x="305039" y="1341493"/>
                    <a:pt x="305039" y="1341493"/>
                    <a:pt x="305039" y="1341493"/>
                  </a:cubicBezTo>
                  <a:cubicBezTo>
                    <a:pt x="305649" y="1341493"/>
                    <a:pt x="305649" y="1341493"/>
                    <a:pt x="305649" y="1341493"/>
                  </a:cubicBezTo>
                  <a:cubicBezTo>
                    <a:pt x="305649" y="1343337"/>
                    <a:pt x="305649" y="1342722"/>
                    <a:pt x="305649" y="1342722"/>
                  </a:cubicBezTo>
                  <a:cubicBezTo>
                    <a:pt x="305039" y="1342722"/>
                    <a:pt x="305039" y="1342722"/>
                    <a:pt x="305039" y="1342722"/>
                  </a:cubicBezTo>
                  <a:cubicBezTo>
                    <a:pt x="305039" y="1343337"/>
                    <a:pt x="305039" y="1343337"/>
                    <a:pt x="305039" y="1343337"/>
                  </a:cubicBezTo>
                  <a:cubicBezTo>
                    <a:pt x="303209" y="1343951"/>
                    <a:pt x="303819" y="1345180"/>
                    <a:pt x="303819" y="1345180"/>
                  </a:cubicBezTo>
                  <a:cubicBezTo>
                    <a:pt x="303209" y="1345180"/>
                    <a:pt x="303209" y="1345180"/>
                    <a:pt x="303209" y="1345180"/>
                  </a:cubicBezTo>
                  <a:cubicBezTo>
                    <a:pt x="303209" y="1343337"/>
                    <a:pt x="303209" y="1343951"/>
                    <a:pt x="303209" y="1343337"/>
                  </a:cubicBezTo>
                  <a:cubicBezTo>
                    <a:pt x="301379" y="1343337"/>
                    <a:pt x="300768" y="1343337"/>
                    <a:pt x="300158" y="1343337"/>
                  </a:cubicBezTo>
                  <a:cubicBezTo>
                    <a:pt x="300158" y="1344566"/>
                    <a:pt x="300158" y="1344566"/>
                    <a:pt x="300158" y="1344566"/>
                  </a:cubicBezTo>
                  <a:cubicBezTo>
                    <a:pt x="300768" y="1344566"/>
                    <a:pt x="300768" y="1344566"/>
                    <a:pt x="300768" y="1344566"/>
                  </a:cubicBezTo>
                  <a:cubicBezTo>
                    <a:pt x="300768" y="1345795"/>
                    <a:pt x="300768" y="1345795"/>
                    <a:pt x="300768" y="1345795"/>
                  </a:cubicBezTo>
                  <a:cubicBezTo>
                    <a:pt x="298938" y="1345795"/>
                    <a:pt x="299548" y="1345795"/>
                    <a:pt x="299548" y="1345795"/>
                  </a:cubicBezTo>
                  <a:cubicBezTo>
                    <a:pt x="299548" y="1346409"/>
                    <a:pt x="299548" y="1346409"/>
                    <a:pt x="299548" y="1346409"/>
                  </a:cubicBezTo>
                  <a:cubicBezTo>
                    <a:pt x="298938" y="1346409"/>
                    <a:pt x="298938" y="1346409"/>
                    <a:pt x="298938" y="1346409"/>
                  </a:cubicBezTo>
                  <a:cubicBezTo>
                    <a:pt x="298938" y="1348252"/>
                    <a:pt x="298938" y="1347638"/>
                    <a:pt x="298938" y="1348252"/>
                  </a:cubicBezTo>
                  <a:cubicBezTo>
                    <a:pt x="300158" y="1348252"/>
                    <a:pt x="300158" y="1348252"/>
                    <a:pt x="300158" y="1348252"/>
                  </a:cubicBezTo>
                  <a:cubicBezTo>
                    <a:pt x="300158" y="1348867"/>
                    <a:pt x="300158" y="1348867"/>
                    <a:pt x="300158" y="1348867"/>
                  </a:cubicBezTo>
                  <a:cubicBezTo>
                    <a:pt x="298328" y="1348867"/>
                    <a:pt x="298328" y="1348867"/>
                    <a:pt x="297718" y="1348867"/>
                  </a:cubicBezTo>
                  <a:cubicBezTo>
                    <a:pt x="297718" y="1349481"/>
                    <a:pt x="297718" y="1349481"/>
                    <a:pt x="297718" y="1349481"/>
                  </a:cubicBezTo>
                  <a:cubicBezTo>
                    <a:pt x="298938" y="1349481"/>
                    <a:pt x="298938" y="1349481"/>
                    <a:pt x="298938" y="1349481"/>
                  </a:cubicBezTo>
                  <a:cubicBezTo>
                    <a:pt x="297108" y="1350710"/>
                    <a:pt x="298328" y="1351325"/>
                    <a:pt x="297718" y="1351325"/>
                  </a:cubicBezTo>
                  <a:cubicBezTo>
                    <a:pt x="298938" y="1350710"/>
                    <a:pt x="298938" y="1350710"/>
                    <a:pt x="298938" y="1350710"/>
                  </a:cubicBezTo>
                  <a:cubicBezTo>
                    <a:pt x="298938" y="1353168"/>
                    <a:pt x="298938" y="1355011"/>
                    <a:pt x="298938" y="1356240"/>
                  </a:cubicBezTo>
                  <a:cubicBezTo>
                    <a:pt x="297718" y="1356240"/>
                    <a:pt x="297718" y="1356240"/>
                    <a:pt x="297718" y="1356240"/>
                  </a:cubicBezTo>
                  <a:cubicBezTo>
                    <a:pt x="297718" y="1357469"/>
                    <a:pt x="297718" y="1357469"/>
                    <a:pt x="297718" y="1357469"/>
                  </a:cubicBezTo>
                  <a:cubicBezTo>
                    <a:pt x="296498" y="1357469"/>
                    <a:pt x="296498" y="1357469"/>
                    <a:pt x="296498" y="1357469"/>
                  </a:cubicBezTo>
                  <a:cubicBezTo>
                    <a:pt x="296498" y="1359312"/>
                    <a:pt x="296498" y="1358698"/>
                    <a:pt x="296498" y="1358698"/>
                  </a:cubicBezTo>
                  <a:cubicBezTo>
                    <a:pt x="295888" y="1358698"/>
                    <a:pt x="295888" y="1358698"/>
                    <a:pt x="295888" y="1358698"/>
                  </a:cubicBezTo>
                  <a:cubicBezTo>
                    <a:pt x="297108" y="1359927"/>
                    <a:pt x="296498" y="1359927"/>
                    <a:pt x="296498" y="1360541"/>
                  </a:cubicBezTo>
                  <a:cubicBezTo>
                    <a:pt x="295888" y="1360541"/>
                    <a:pt x="295888" y="1360541"/>
                    <a:pt x="295888" y="1360541"/>
                  </a:cubicBezTo>
                  <a:cubicBezTo>
                    <a:pt x="295888" y="1361770"/>
                    <a:pt x="295888" y="1361770"/>
                    <a:pt x="295888" y="1361770"/>
                  </a:cubicBezTo>
                  <a:cubicBezTo>
                    <a:pt x="296498" y="1361770"/>
                    <a:pt x="296498" y="1361770"/>
                    <a:pt x="296498" y="1361770"/>
                  </a:cubicBezTo>
                  <a:cubicBezTo>
                    <a:pt x="295278" y="1363614"/>
                    <a:pt x="294668" y="1362385"/>
                    <a:pt x="294058" y="1362385"/>
                  </a:cubicBezTo>
                  <a:cubicBezTo>
                    <a:pt x="294058" y="1364228"/>
                    <a:pt x="294058" y="1363614"/>
                    <a:pt x="294058" y="1364228"/>
                  </a:cubicBezTo>
                  <a:cubicBezTo>
                    <a:pt x="293447" y="1364228"/>
                    <a:pt x="293447" y="1364228"/>
                    <a:pt x="293447" y="1364228"/>
                  </a:cubicBezTo>
                  <a:cubicBezTo>
                    <a:pt x="293447" y="1365457"/>
                    <a:pt x="293447" y="1365457"/>
                    <a:pt x="293447" y="1365457"/>
                  </a:cubicBezTo>
                  <a:cubicBezTo>
                    <a:pt x="294058" y="1365457"/>
                    <a:pt x="294058" y="1365457"/>
                    <a:pt x="294058" y="1365457"/>
                  </a:cubicBezTo>
                  <a:cubicBezTo>
                    <a:pt x="294058" y="1366071"/>
                    <a:pt x="294058" y="1366071"/>
                    <a:pt x="294058" y="1366071"/>
                  </a:cubicBezTo>
                  <a:cubicBezTo>
                    <a:pt x="293447" y="1366071"/>
                    <a:pt x="293447" y="1366071"/>
                    <a:pt x="293447" y="1366071"/>
                  </a:cubicBezTo>
                  <a:cubicBezTo>
                    <a:pt x="293447" y="1366686"/>
                    <a:pt x="293447" y="1366686"/>
                    <a:pt x="293447" y="1366686"/>
                  </a:cubicBezTo>
                  <a:cubicBezTo>
                    <a:pt x="292837" y="1366686"/>
                    <a:pt x="292837" y="1366686"/>
                    <a:pt x="292837" y="1366686"/>
                  </a:cubicBezTo>
                  <a:cubicBezTo>
                    <a:pt x="293447" y="1369144"/>
                    <a:pt x="291617" y="1370372"/>
                    <a:pt x="292227" y="1371601"/>
                  </a:cubicBezTo>
                  <a:cubicBezTo>
                    <a:pt x="292837" y="1371601"/>
                    <a:pt x="292837" y="1371601"/>
                    <a:pt x="292837" y="1371601"/>
                  </a:cubicBezTo>
                  <a:cubicBezTo>
                    <a:pt x="292837" y="1372216"/>
                    <a:pt x="292837" y="1372216"/>
                    <a:pt x="292837" y="1372216"/>
                  </a:cubicBezTo>
                  <a:cubicBezTo>
                    <a:pt x="292227" y="1372216"/>
                    <a:pt x="292227" y="1372216"/>
                    <a:pt x="292227" y="1372216"/>
                  </a:cubicBezTo>
                  <a:cubicBezTo>
                    <a:pt x="292227" y="1374059"/>
                    <a:pt x="292227" y="1374674"/>
                    <a:pt x="292227" y="1374674"/>
                  </a:cubicBezTo>
                  <a:cubicBezTo>
                    <a:pt x="291617" y="1374674"/>
                    <a:pt x="291617" y="1374674"/>
                    <a:pt x="291617" y="1374674"/>
                  </a:cubicBezTo>
                  <a:cubicBezTo>
                    <a:pt x="291617" y="1375902"/>
                    <a:pt x="291617" y="1375902"/>
                    <a:pt x="291617" y="1375902"/>
                  </a:cubicBezTo>
                  <a:cubicBezTo>
                    <a:pt x="292227" y="1375902"/>
                    <a:pt x="292227" y="1375902"/>
                    <a:pt x="292227" y="1375902"/>
                  </a:cubicBezTo>
                  <a:cubicBezTo>
                    <a:pt x="292227" y="1376517"/>
                    <a:pt x="292227" y="1376517"/>
                    <a:pt x="292227" y="1376517"/>
                  </a:cubicBezTo>
                  <a:cubicBezTo>
                    <a:pt x="291617" y="1376517"/>
                    <a:pt x="291617" y="1376517"/>
                    <a:pt x="291617" y="1376517"/>
                  </a:cubicBezTo>
                  <a:cubicBezTo>
                    <a:pt x="291617" y="1378360"/>
                    <a:pt x="291617" y="1379589"/>
                    <a:pt x="291617" y="1380204"/>
                  </a:cubicBezTo>
                  <a:cubicBezTo>
                    <a:pt x="291007" y="1380204"/>
                    <a:pt x="291007" y="1380204"/>
                    <a:pt x="291007" y="1380204"/>
                  </a:cubicBezTo>
                  <a:cubicBezTo>
                    <a:pt x="291007" y="1381432"/>
                    <a:pt x="291007" y="1381432"/>
                    <a:pt x="291007" y="1381432"/>
                  </a:cubicBezTo>
                  <a:cubicBezTo>
                    <a:pt x="291617" y="1381432"/>
                    <a:pt x="291617" y="1381432"/>
                    <a:pt x="291617" y="1381432"/>
                  </a:cubicBezTo>
                  <a:cubicBezTo>
                    <a:pt x="291617" y="1382047"/>
                    <a:pt x="291617" y="1382047"/>
                    <a:pt x="291617" y="1382047"/>
                  </a:cubicBezTo>
                  <a:cubicBezTo>
                    <a:pt x="291007" y="1382047"/>
                    <a:pt x="291007" y="1382047"/>
                    <a:pt x="291007" y="1382047"/>
                  </a:cubicBezTo>
                  <a:cubicBezTo>
                    <a:pt x="291007" y="1382661"/>
                    <a:pt x="291007" y="1382661"/>
                    <a:pt x="291007" y="1382661"/>
                  </a:cubicBezTo>
                  <a:cubicBezTo>
                    <a:pt x="291617" y="1382661"/>
                    <a:pt x="291617" y="1382661"/>
                    <a:pt x="291617" y="1382661"/>
                  </a:cubicBezTo>
                  <a:cubicBezTo>
                    <a:pt x="291617" y="1383890"/>
                    <a:pt x="291617" y="1383890"/>
                    <a:pt x="291617" y="1383890"/>
                  </a:cubicBezTo>
                  <a:cubicBezTo>
                    <a:pt x="289787" y="1383890"/>
                    <a:pt x="290397" y="1384505"/>
                    <a:pt x="289787" y="1384505"/>
                  </a:cubicBezTo>
                  <a:cubicBezTo>
                    <a:pt x="291007" y="1384505"/>
                    <a:pt x="291007" y="1384505"/>
                    <a:pt x="291007" y="1384505"/>
                  </a:cubicBezTo>
                  <a:cubicBezTo>
                    <a:pt x="289787" y="1385119"/>
                    <a:pt x="290397" y="1385734"/>
                    <a:pt x="289787" y="1385734"/>
                  </a:cubicBezTo>
                  <a:cubicBezTo>
                    <a:pt x="291007" y="1385734"/>
                    <a:pt x="291007" y="1385734"/>
                    <a:pt x="291007" y="1385734"/>
                  </a:cubicBezTo>
                  <a:cubicBezTo>
                    <a:pt x="289177" y="1386962"/>
                    <a:pt x="290397" y="1387577"/>
                    <a:pt x="289787" y="1388191"/>
                  </a:cubicBezTo>
                  <a:cubicBezTo>
                    <a:pt x="289177" y="1388191"/>
                    <a:pt x="289177" y="1388191"/>
                    <a:pt x="289177" y="1388191"/>
                  </a:cubicBezTo>
                  <a:cubicBezTo>
                    <a:pt x="289177" y="1389420"/>
                    <a:pt x="289177" y="1390035"/>
                    <a:pt x="289177" y="1390035"/>
                  </a:cubicBezTo>
                  <a:cubicBezTo>
                    <a:pt x="288567" y="1390035"/>
                    <a:pt x="288567" y="1390035"/>
                    <a:pt x="288567" y="1390035"/>
                  </a:cubicBezTo>
                  <a:cubicBezTo>
                    <a:pt x="288567" y="1391878"/>
                    <a:pt x="288567" y="1393107"/>
                    <a:pt x="288567" y="1393107"/>
                  </a:cubicBezTo>
                  <a:cubicBezTo>
                    <a:pt x="286737" y="1393107"/>
                    <a:pt x="286737" y="1393107"/>
                    <a:pt x="286127" y="1393107"/>
                  </a:cubicBezTo>
                  <a:cubicBezTo>
                    <a:pt x="286127" y="1393721"/>
                    <a:pt x="286127" y="1393721"/>
                    <a:pt x="286127" y="1393721"/>
                  </a:cubicBezTo>
                  <a:cubicBezTo>
                    <a:pt x="285516" y="1393721"/>
                    <a:pt x="285516" y="1393721"/>
                    <a:pt x="285516" y="1393721"/>
                  </a:cubicBezTo>
                  <a:cubicBezTo>
                    <a:pt x="285516" y="1394336"/>
                    <a:pt x="285516" y="1394336"/>
                    <a:pt x="285516" y="1394336"/>
                  </a:cubicBezTo>
                  <a:cubicBezTo>
                    <a:pt x="286127" y="1394336"/>
                    <a:pt x="286127" y="1394336"/>
                    <a:pt x="286127" y="1394336"/>
                  </a:cubicBezTo>
                  <a:cubicBezTo>
                    <a:pt x="286127" y="1395565"/>
                    <a:pt x="286127" y="1395565"/>
                    <a:pt x="286127" y="1395565"/>
                  </a:cubicBezTo>
                  <a:cubicBezTo>
                    <a:pt x="285516" y="1395565"/>
                    <a:pt x="285516" y="1395565"/>
                    <a:pt x="285516" y="1395565"/>
                  </a:cubicBezTo>
                  <a:cubicBezTo>
                    <a:pt x="285516" y="1396794"/>
                    <a:pt x="285516" y="1396794"/>
                    <a:pt x="285516" y="1396794"/>
                  </a:cubicBezTo>
                  <a:cubicBezTo>
                    <a:pt x="284906" y="1396794"/>
                    <a:pt x="284906" y="1396794"/>
                    <a:pt x="284906" y="1396794"/>
                  </a:cubicBezTo>
                  <a:cubicBezTo>
                    <a:pt x="284906" y="1397408"/>
                    <a:pt x="284906" y="1397408"/>
                    <a:pt x="284906" y="1397408"/>
                  </a:cubicBezTo>
                  <a:cubicBezTo>
                    <a:pt x="284296" y="1397408"/>
                    <a:pt x="284296" y="1397408"/>
                    <a:pt x="284296" y="1397408"/>
                  </a:cubicBezTo>
                  <a:cubicBezTo>
                    <a:pt x="284296" y="1398023"/>
                    <a:pt x="284296" y="1398023"/>
                    <a:pt x="284296" y="1398023"/>
                  </a:cubicBezTo>
                  <a:cubicBezTo>
                    <a:pt x="283686" y="1398023"/>
                    <a:pt x="283686" y="1398023"/>
                    <a:pt x="283686" y="1398023"/>
                  </a:cubicBezTo>
                  <a:cubicBezTo>
                    <a:pt x="283686" y="1399866"/>
                    <a:pt x="283686" y="1399251"/>
                    <a:pt x="283686" y="1399866"/>
                  </a:cubicBezTo>
                  <a:cubicBezTo>
                    <a:pt x="282466" y="1399866"/>
                    <a:pt x="282466" y="1399866"/>
                    <a:pt x="282466" y="1399866"/>
                  </a:cubicBezTo>
                  <a:cubicBezTo>
                    <a:pt x="282466" y="1401709"/>
                    <a:pt x="282466" y="1402938"/>
                    <a:pt x="282466" y="1403553"/>
                  </a:cubicBezTo>
                  <a:cubicBezTo>
                    <a:pt x="281856" y="1403553"/>
                    <a:pt x="281856" y="1403553"/>
                    <a:pt x="281856" y="1403553"/>
                  </a:cubicBezTo>
                  <a:cubicBezTo>
                    <a:pt x="281856" y="1404781"/>
                    <a:pt x="281856" y="1404781"/>
                    <a:pt x="281856" y="1404781"/>
                  </a:cubicBezTo>
                  <a:cubicBezTo>
                    <a:pt x="281246" y="1404781"/>
                    <a:pt x="281246" y="1404781"/>
                    <a:pt x="281246" y="1404781"/>
                  </a:cubicBezTo>
                  <a:cubicBezTo>
                    <a:pt x="281246" y="1405396"/>
                    <a:pt x="281246" y="1405396"/>
                    <a:pt x="281246" y="1405396"/>
                  </a:cubicBezTo>
                  <a:cubicBezTo>
                    <a:pt x="280636" y="1405396"/>
                    <a:pt x="280636" y="1405396"/>
                    <a:pt x="280636" y="1405396"/>
                  </a:cubicBezTo>
                  <a:cubicBezTo>
                    <a:pt x="280636" y="1407239"/>
                    <a:pt x="280636" y="1406625"/>
                    <a:pt x="280636" y="1407239"/>
                  </a:cubicBezTo>
                  <a:cubicBezTo>
                    <a:pt x="280026" y="1407239"/>
                    <a:pt x="280026" y="1407239"/>
                    <a:pt x="280026" y="1407239"/>
                  </a:cubicBezTo>
                  <a:cubicBezTo>
                    <a:pt x="280026" y="1405396"/>
                    <a:pt x="280026" y="1406010"/>
                    <a:pt x="280026" y="1405396"/>
                  </a:cubicBezTo>
                  <a:cubicBezTo>
                    <a:pt x="279416" y="1405396"/>
                    <a:pt x="279416" y="1405396"/>
                    <a:pt x="279416" y="1405396"/>
                  </a:cubicBezTo>
                  <a:cubicBezTo>
                    <a:pt x="279416" y="1403553"/>
                    <a:pt x="279416" y="1404167"/>
                    <a:pt x="279416" y="1404167"/>
                  </a:cubicBezTo>
                  <a:cubicBezTo>
                    <a:pt x="277585" y="1404167"/>
                    <a:pt x="277585" y="1404167"/>
                    <a:pt x="277585" y="1404167"/>
                  </a:cubicBezTo>
                  <a:cubicBezTo>
                    <a:pt x="277585" y="1404781"/>
                    <a:pt x="277585" y="1404781"/>
                    <a:pt x="277585" y="1404781"/>
                  </a:cubicBezTo>
                  <a:cubicBezTo>
                    <a:pt x="276975" y="1403553"/>
                    <a:pt x="276365" y="1404167"/>
                    <a:pt x="276365" y="1404167"/>
                  </a:cubicBezTo>
                  <a:cubicBezTo>
                    <a:pt x="276365" y="1402324"/>
                    <a:pt x="276365" y="1402938"/>
                    <a:pt x="276365" y="1402938"/>
                  </a:cubicBezTo>
                  <a:cubicBezTo>
                    <a:pt x="276975" y="1402938"/>
                    <a:pt x="276975" y="1402938"/>
                    <a:pt x="276975" y="1402938"/>
                  </a:cubicBezTo>
                  <a:cubicBezTo>
                    <a:pt x="276975" y="1401095"/>
                    <a:pt x="276975" y="1401095"/>
                    <a:pt x="276975" y="1401095"/>
                  </a:cubicBezTo>
                  <a:cubicBezTo>
                    <a:pt x="277585" y="1401095"/>
                    <a:pt x="277585" y="1401095"/>
                    <a:pt x="277585" y="1401095"/>
                  </a:cubicBezTo>
                  <a:cubicBezTo>
                    <a:pt x="277585" y="1399866"/>
                    <a:pt x="277585" y="1399251"/>
                    <a:pt x="277585" y="1399251"/>
                  </a:cubicBezTo>
                  <a:cubicBezTo>
                    <a:pt x="278196" y="1399866"/>
                    <a:pt x="278196" y="1399866"/>
                    <a:pt x="278196" y="1399866"/>
                  </a:cubicBezTo>
                  <a:cubicBezTo>
                    <a:pt x="278196" y="1398023"/>
                    <a:pt x="278196" y="1397408"/>
                    <a:pt x="278196" y="1397408"/>
                  </a:cubicBezTo>
                  <a:cubicBezTo>
                    <a:pt x="279416" y="1397408"/>
                    <a:pt x="279416" y="1397408"/>
                    <a:pt x="279416" y="1397408"/>
                  </a:cubicBezTo>
                  <a:cubicBezTo>
                    <a:pt x="279416" y="1396794"/>
                    <a:pt x="279416" y="1396794"/>
                    <a:pt x="279416" y="1396794"/>
                  </a:cubicBezTo>
                  <a:cubicBezTo>
                    <a:pt x="277585" y="1396794"/>
                    <a:pt x="277585" y="1396794"/>
                    <a:pt x="277585" y="1396794"/>
                  </a:cubicBezTo>
                  <a:cubicBezTo>
                    <a:pt x="277585" y="1397408"/>
                    <a:pt x="277585" y="1397408"/>
                    <a:pt x="277585" y="1397408"/>
                  </a:cubicBezTo>
                  <a:cubicBezTo>
                    <a:pt x="276975" y="1397408"/>
                    <a:pt x="276975" y="1397408"/>
                    <a:pt x="276975" y="1397408"/>
                  </a:cubicBezTo>
                  <a:cubicBezTo>
                    <a:pt x="276975" y="1399251"/>
                    <a:pt x="276975" y="1399866"/>
                    <a:pt x="276975" y="1399866"/>
                  </a:cubicBezTo>
                  <a:cubicBezTo>
                    <a:pt x="275145" y="1399866"/>
                    <a:pt x="275145" y="1399866"/>
                    <a:pt x="274535" y="1399866"/>
                  </a:cubicBezTo>
                  <a:cubicBezTo>
                    <a:pt x="274535" y="1400480"/>
                    <a:pt x="274535" y="1400480"/>
                    <a:pt x="274535" y="1400480"/>
                  </a:cubicBezTo>
                  <a:cubicBezTo>
                    <a:pt x="273925" y="1400480"/>
                    <a:pt x="273925" y="1400480"/>
                    <a:pt x="273925" y="1400480"/>
                  </a:cubicBezTo>
                  <a:cubicBezTo>
                    <a:pt x="273925" y="1398637"/>
                    <a:pt x="273925" y="1399251"/>
                    <a:pt x="273925" y="1399251"/>
                  </a:cubicBezTo>
                  <a:cubicBezTo>
                    <a:pt x="274535" y="1399251"/>
                    <a:pt x="274535" y="1399251"/>
                    <a:pt x="274535" y="1399251"/>
                  </a:cubicBezTo>
                  <a:cubicBezTo>
                    <a:pt x="274535" y="1398023"/>
                    <a:pt x="274535" y="1398023"/>
                    <a:pt x="274535" y="1398023"/>
                  </a:cubicBezTo>
                  <a:cubicBezTo>
                    <a:pt x="273925" y="1398023"/>
                    <a:pt x="273925" y="1398023"/>
                    <a:pt x="273925" y="1398023"/>
                  </a:cubicBezTo>
                  <a:cubicBezTo>
                    <a:pt x="273925" y="1399251"/>
                    <a:pt x="273925" y="1399251"/>
                    <a:pt x="273925" y="1399251"/>
                  </a:cubicBezTo>
                  <a:cubicBezTo>
                    <a:pt x="273315" y="1399251"/>
                    <a:pt x="273315" y="1399251"/>
                    <a:pt x="273315" y="1399251"/>
                  </a:cubicBezTo>
                  <a:cubicBezTo>
                    <a:pt x="273315" y="1398023"/>
                    <a:pt x="273315" y="1398023"/>
                    <a:pt x="273315" y="1398023"/>
                  </a:cubicBezTo>
                  <a:cubicBezTo>
                    <a:pt x="272705" y="1398023"/>
                    <a:pt x="272705" y="1398023"/>
                    <a:pt x="272705" y="1398023"/>
                  </a:cubicBezTo>
                  <a:cubicBezTo>
                    <a:pt x="272705" y="1396794"/>
                    <a:pt x="272705" y="1396794"/>
                    <a:pt x="272705" y="1396794"/>
                  </a:cubicBezTo>
                  <a:cubicBezTo>
                    <a:pt x="272095" y="1396794"/>
                    <a:pt x="272095" y="1396794"/>
                    <a:pt x="272095" y="1396794"/>
                  </a:cubicBezTo>
                  <a:cubicBezTo>
                    <a:pt x="272095" y="1398637"/>
                    <a:pt x="272095" y="1398023"/>
                    <a:pt x="272095" y="1398023"/>
                  </a:cubicBezTo>
                  <a:cubicBezTo>
                    <a:pt x="270875" y="1398023"/>
                    <a:pt x="270875" y="1398023"/>
                    <a:pt x="270875" y="1398023"/>
                  </a:cubicBezTo>
                  <a:cubicBezTo>
                    <a:pt x="270875" y="1399251"/>
                    <a:pt x="270875" y="1399251"/>
                    <a:pt x="270875" y="1399251"/>
                  </a:cubicBezTo>
                  <a:cubicBezTo>
                    <a:pt x="269654" y="1399251"/>
                    <a:pt x="269654" y="1399251"/>
                    <a:pt x="269654" y="1399251"/>
                  </a:cubicBezTo>
                  <a:cubicBezTo>
                    <a:pt x="269654" y="1398023"/>
                    <a:pt x="269654" y="1398023"/>
                    <a:pt x="269654" y="1398023"/>
                  </a:cubicBezTo>
                  <a:cubicBezTo>
                    <a:pt x="269044" y="1398023"/>
                    <a:pt x="269044" y="1398023"/>
                    <a:pt x="269044" y="1398023"/>
                  </a:cubicBezTo>
                  <a:cubicBezTo>
                    <a:pt x="269044" y="1399251"/>
                    <a:pt x="269044" y="1399251"/>
                    <a:pt x="269044" y="1399251"/>
                  </a:cubicBezTo>
                  <a:cubicBezTo>
                    <a:pt x="268434" y="1398023"/>
                    <a:pt x="268434" y="1398023"/>
                    <a:pt x="268434" y="1398023"/>
                  </a:cubicBezTo>
                  <a:cubicBezTo>
                    <a:pt x="268434" y="1399251"/>
                    <a:pt x="268434" y="1399251"/>
                    <a:pt x="268434" y="1399251"/>
                  </a:cubicBezTo>
                  <a:cubicBezTo>
                    <a:pt x="267824" y="1399251"/>
                    <a:pt x="267824" y="1399251"/>
                    <a:pt x="267824" y="1399251"/>
                  </a:cubicBezTo>
                  <a:cubicBezTo>
                    <a:pt x="267824" y="1398023"/>
                    <a:pt x="267824" y="1398023"/>
                    <a:pt x="267824" y="1398023"/>
                  </a:cubicBezTo>
                  <a:cubicBezTo>
                    <a:pt x="266604" y="1398023"/>
                    <a:pt x="266604" y="1398023"/>
                    <a:pt x="266604" y="1398023"/>
                  </a:cubicBezTo>
                  <a:cubicBezTo>
                    <a:pt x="266604" y="1397408"/>
                    <a:pt x="266604" y="1397408"/>
                    <a:pt x="266604" y="1397408"/>
                  </a:cubicBezTo>
                  <a:cubicBezTo>
                    <a:pt x="267824" y="1397408"/>
                    <a:pt x="267824" y="1397408"/>
                    <a:pt x="267824" y="1397408"/>
                  </a:cubicBezTo>
                  <a:cubicBezTo>
                    <a:pt x="267824" y="1396794"/>
                    <a:pt x="267824" y="1396794"/>
                    <a:pt x="267824" y="1396794"/>
                  </a:cubicBezTo>
                  <a:cubicBezTo>
                    <a:pt x="268434" y="1396794"/>
                    <a:pt x="268434" y="1396794"/>
                    <a:pt x="268434" y="1396794"/>
                  </a:cubicBezTo>
                  <a:cubicBezTo>
                    <a:pt x="268434" y="1397408"/>
                    <a:pt x="268434" y="1397408"/>
                    <a:pt x="268434" y="1397408"/>
                  </a:cubicBezTo>
                  <a:cubicBezTo>
                    <a:pt x="269044" y="1397408"/>
                    <a:pt x="269044" y="1397408"/>
                    <a:pt x="269044" y="1397408"/>
                  </a:cubicBezTo>
                  <a:cubicBezTo>
                    <a:pt x="269044" y="1396794"/>
                    <a:pt x="269044" y="1396794"/>
                    <a:pt x="269044" y="1396794"/>
                  </a:cubicBezTo>
                  <a:cubicBezTo>
                    <a:pt x="269654" y="1396794"/>
                    <a:pt x="269654" y="1396794"/>
                    <a:pt x="269654" y="1396794"/>
                  </a:cubicBezTo>
                  <a:cubicBezTo>
                    <a:pt x="269654" y="1397408"/>
                    <a:pt x="269654" y="1397408"/>
                    <a:pt x="269654" y="1397408"/>
                  </a:cubicBezTo>
                  <a:cubicBezTo>
                    <a:pt x="270265" y="1397408"/>
                    <a:pt x="270265" y="1397408"/>
                    <a:pt x="270265" y="1397408"/>
                  </a:cubicBezTo>
                  <a:cubicBezTo>
                    <a:pt x="270265" y="1396794"/>
                    <a:pt x="270265" y="1396794"/>
                    <a:pt x="270265" y="1396794"/>
                  </a:cubicBezTo>
                  <a:cubicBezTo>
                    <a:pt x="270875" y="1396794"/>
                    <a:pt x="270875" y="1396794"/>
                    <a:pt x="270875" y="1396794"/>
                  </a:cubicBezTo>
                  <a:cubicBezTo>
                    <a:pt x="270875" y="1396179"/>
                    <a:pt x="270875" y="1396179"/>
                    <a:pt x="270875" y="1396179"/>
                  </a:cubicBezTo>
                  <a:cubicBezTo>
                    <a:pt x="270265" y="1396179"/>
                    <a:pt x="270265" y="1396179"/>
                    <a:pt x="270265" y="1396179"/>
                  </a:cubicBezTo>
                  <a:cubicBezTo>
                    <a:pt x="270265" y="1396794"/>
                    <a:pt x="270265" y="1396794"/>
                    <a:pt x="270265" y="1396794"/>
                  </a:cubicBezTo>
                  <a:cubicBezTo>
                    <a:pt x="269654" y="1396794"/>
                    <a:pt x="269654" y="1396794"/>
                    <a:pt x="269654" y="1396794"/>
                  </a:cubicBezTo>
                  <a:cubicBezTo>
                    <a:pt x="269654" y="1396179"/>
                    <a:pt x="269654" y="1396179"/>
                    <a:pt x="269654" y="1396179"/>
                  </a:cubicBezTo>
                  <a:cubicBezTo>
                    <a:pt x="269044" y="1396179"/>
                    <a:pt x="269044" y="1396179"/>
                    <a:pt x="269044" y="1396179"/>
                  </a:cubicBezTo>
                  <a:cubicBezTo>
                    <a:pt x="269044" y="1396794"/>
                    <a:pt x="269044" y="1396794"/>
                    <a:pt x="269044" y="1396794"/>
                  </a:cubicBezTo>
                  <a:cubicBezTo>
                    <a:pt x="268434" y="1396794"/>
                    <a:pt x="268434" y="1396794"/>
                    <a:pt x="268434" y="1396794"/>
                  </a:cubicBezTo>
                  <a:cubicBezTo>
                    <a:pt x="268434" y="1394950"/>
                    <a:pt x="268434" y="1395565"/>
                    <a:pt x="268434" y="1395565"/>
                  </a:cubicBezTo>
                  <a:cubicBezTo>
                    <a:pt x="267824" y="1395565"/>
                    <a:pt x="267824" y="1395565"/>
                    <a:pt x="267824" y="1395565"/>
                  </a:cubicBezTo>
                  <a:cubicBezTo>
                    <a:pt x="267824" y="1396794"/>
                    <a:pt x="267824" y="1396794"/>
                    <a:pt x="267824" y="1396794"/>
                  </a:cubicBezTo>
                  <a:cubicBezTo>
                    <a:pt x="266604" y="1396794"/>
                    <a:pt x="266604" y="1396794"/>
                    <a:pt x="266604" y="1396794"/>
                  </a:cubicBezTo>
                  <a:cubicBezTo>
                    <a:pt x="266604" y="1397408"/>
                    <a:pt x="266604" y="1397408"/>
                    <a:pt x="266604" y="1397408"/>
                  </a:cubicBezTo>
                  <a:cubicBezTo>
                    <a:pt x="265384" y="1397408"/>
                    <a:pt x="265384" y="1398637"/>
                    <a:pt x="265384" y="1398023"/>
                  </a:cubicBezTo>
                  <a:cubicBezTo>
                    <a:pt x="265994" y="1398023"/>
                    <a:pt x="265994" y="1398023"/>
                    <a:pt x="265994" y="1398023"/>
                  </a:cubicBezTo>
                  <a:cubicBezTo>
                    <a:pt x="265994" y="1399251"/>
                    <a:pt x="265994" y="1399251"/>
                    <a:pt x="265994" y="1399251"/>
                  </a:cubicBezTo>
                  <a:cubicBezTo>
                    <a:pt x="265384" y="1399251"/>
                    <a:pt x="265384" y="1399251"/>
                    <a:pt x="265384" y="1399251"/>
                  </a:cubicBezTo>
                  <a:cubicBezTo>
                    <a:pt x="265384" y="1399866"/>
                    <a:pt x="265384" y="1399866"/>
                    <a:pt x="265384" y="1399866"/>
                  </a:cubicBezTo>
                  <a:cubicBezTo>
                    <a:pt x="263554" y="1399866"/>
                    <a:pt x="264164" y="1399866"/>
                    <a:pt x="264164" y="1399866"/>
                  </a:cubicBezTo>
                  <a:cubicBezTo>
                    <a:pt x="264164" y="1399251"/>
                    <a:pt x="264164" y="1399251"/>
                    <a:pt x="264164" y="1399251"/>
                  </a:cubicBezTo>
                  <a:cubicBezTo>
                    <a:pt x="264774" y="1399251"/>
                    <a:pt x="264774" y="1399251"/>
                    <a:pt x="264774" y="1399251"/>
                  </a:cubicBezTo>
                  <a:cubicBezTo>
                    <a:pt x="264774" y="1398023"/>
                    <a:pt x="264774" y="1398023"/>
                    <a:pt x="264774" y="1398023"/>
                  </a:cubicBezTo>
                  <a:cubicBezTo>
                    <a:pt x="264164" y="1398023"/>
                    <a:pt x="264164" y="1398023"/>
                    <a:pt x="264164" y="1398023"/>
                  </a:cubicBezTo>
                  <a:cubicBezTo>
                    <a:pt x="264164" y="1399251"/>
                    <a:pt x="264164" y="1399251"/>
                    <a:pt x="264164" y="1399251"/>
                  </a:cubicBezTo>
                  <a:cubicBezTo>
                    <a:pt x="262944" y="1399251"/>
                    <a:pt x="262944" y="1399251"/>
                    <a:pt x="262944" y="1399251"/>
                  </a:cubicBezTo>
                  <a:cubicBezTo>
                    <a:pt x="262944" y="1397408"/>
                    <a:pt x="262944" y="1397408"/>
                    <a:pt x="262944" y="1397408"/>
                  </a:cubicBezTo>
                  <a:cubicBezTo>
                    <a:pt x="264164" y="1397408"/>
                    <a:pt x="264164" y="1397408"/>
                    <a:pt x="264164" y="1397408"/>
                  </a:cubicBezTo>
                  <a:cubicBezTo>
                    <a:pt x="264164" y="1396794"/>
                    <a:pt x="264164" y="1396794"/>
                    <a:pt x="264164" y="1396794"/>
                  </a:cubicBezTo>
                  <a:cubicBezTo>
                    <a:pt x="264774" y="1396794"/>
                    <a:pt x="264774" y="1396794"/>
                    <a:pt x="264774" y="1396794"/>
                  </a:cubicBezTo>
                  <a:cubicBezTo>
                    <a:pt x="264774" y="1394950"/>
                    <a:pt x="264774" y="1395565"/>
                    <a:pt x="264774" y="1395565"/>
                  </a:cubicBezTo>
                  <a:cubicBezTo>
                    <a:pt x="265384" y="1395565"/>
                    <a:pt x="265384" y="1395565"/>
                    <a:pt x="265384" y="1395565"/>
                  </a:cubicBezTo>
                  <a:cubicBezTo>
                    <a:pt x="265384" y="1396179"/>
                    <a:pt x="265384" y="1396179"/>
                    <a:pt x="265384" y="1396179"/>
                  </a:cubicBezTo>
                  <a:cubicBezTo>
                    <a:pt x="265994" y="1396179"/>
                    <a:pt x="265994" y="1396179"/>
                    <a:pt x="265994" y="1396179"/>
                  </a:cubicBezTo>
                  <a:cubicBezTo>
                    <a:pt x="265994" y="1395565"/>
                    <a:pt x="265994" y="1395565"/>
                    <a:pt x="265994" y="1395565"/>
                  </a:cubicBezTo>
                  <a:cubicBezTo>
                    <a:pt x="265384" y="1395565"/>
                    <a:pt x="265384" y="1395565"/>
                    <a:pt x="265384" y="1395565"/>
                  </a:cubicBezTo>
                  <a:cubicBezTo>
                    <a:pt x="265384" y="1393721"/>
                    <a:pt x="265384" y="1394336"/>
                    <a:pt x="265384" y="1393721"/>
                  </a:cubicBezTo>
                  <a:cubicBezTo>
                    <a:pt x="264774" y="1393721"/>
                    <a:pt x="264774" y="1393721"/>
                    <a:pt x="264774" y="1393721"/>
                  </a:cubicBezTo>
                  <a:cubicBezTo>
                    <a:pt x="264774" y="1395565"/>
                    <a:pt x="264774" y="1394950"/>
                    <a:pt x="264774" y="1395565"/>
                  </a:cubicBezTo>
                  <a:cubicBezTo>
                    <a:pt x="264164" y="1395565"/>
                    <a:pt x="264164" y="1395565"/>
                    <a:pt x="264164" y="1395565"/>
                  </a:cubicBezTo>
                  <a:cubicBezTo>
                    <a:pt x="264164" y="1396179"/>
                    <a:pt x="264164" y="1396179"/>
                    <a:pt x="264164" y="1396179"/>
                  </a:cubicBezTo>
                  <a:cubicBezTo>
                    <a:pt x="262333" y="1396179"/>
                    <a:pt x="261723" y="1396179"/>
                    <a:pt x="261723" y="1396179"/>
                  </a:cubicBezTo>
                  <a:cubicBezTo>
                    <a:pt x="261723" y="1398023"/>
                    <a:pt x="261723" y="1397408"/>
                    <a:pt x="261723" y="1397408"/>
                  </a:cubicBezTo>
                  <a:cubicBezTo>
                    <a:pt x="261113" y="1397408"/>
                    <a:pt x="261113" y="1397408"/>
                    <a:pt x="261113" y="1397408"/>
                  </a:cubicBezTo>
                  <a:cubicBezTo>
                    <a:pt x="261113" y="1398023"/>
                    <a:pt x="261113" y="1398023"/>
                    <a:pt x="261113" y="1398023"/>
                  </a:cubicBezTo>
                  <a:cubicBezTo>
                    <a:pt x="261723" y="1398023"/>
                    <a:pt x="261723" y="1398023"/>
                    <a:pt x="261723" y="1398023"/>
                  </a:cubicBezTo>
                  <a:cubicBezTo>
                    <a:pt x="261723" y="1399251"/>
                    <a:pt x="261723" y="1399251"/>
                    <a:pt x="261723" y="1399251"/>
                  </a:cubicBezTo>
                  <a:cubicBezTo>
                    <a:pt x="259893" y="1399251"/>
                    <a:pt x="260503" y="1399251"/>
                    <a:pt x="260503" y="1399251"/>
                  </a:cubicBezTo>
                  <a:cubicBezTo>
                    <a:pt x="260503" y="1398023"/>
                    <a:pt x="260503" y="1398023"/>
                    <a:pt x="260503" y="1398023"/>
                  </a:cubicBezTo>
                  <a:cubicBezTo>
                    <a:pt x="259893" y="1398023"/>
                    <a:pt x="259893" y="1398023"/>
                    <a:pt x="259893" y="1398023"/>
                  </a:cubicBezTo>
                  <a:cubicBezTo>
                    <a:pt x="259893" y="1399251"/>
                    <a:pt x="259893" y="1399251"/>
                    <a:pt x="259893" y="1399251"/>
                  </a:cubicBezTo>
                  <a:cubicBezTo>
                    <a:pt x="258673" y="1399251"/>
                    <a:pt x="258673" y="1399251"/>
                    <a:pt x="258673" y="1399251"/>
                  </a:cubicBezTo>
                  <a:cubicBezTo>
                    <a:pt x="258673" y="1399866"/>
                    <a:pt x="258673" y="1399866"/>
                    <a:pt x="258673" y="1399866"/>
                  </a:cubicBezTo>
                  <a:cubicBezTo>
                    <a:pt x="259893" y="1399866"/>
                    <a:pt x="259893" y="1399866"/>
                    <a:pt x="259893" y="1399866"/>
                  </a:cubicBezTo>
                  <a:cubicBezTo>
                    <a:pt x="258673" y="1400480"/>
                    <a:pt x="258673" y="1400480"/>
                    <a:pt x="258673" y="1400480"/>
                  </a:cubicBezTo>
                  <a:cubicBezTo>
                    <a:pt x="259893" y="1400480"/>
                    <a:pt x="259893" y="1400480"/>
                    <a:pt x="259893" y="1400480"/>
                  </a:cubicBezTo>
                  <a:cubicBezTo>
                    <a:pt x="259893" y="1401095"/>
                    <a:pt x="259893" y="1401095"/>
                    <a:pt x="259893" y="1401095"/>
                  </a:cubicBezTo>
                  <a:cubicBezTo>
                    <a:pt x="258063" y="1401095"/>
                    <a:pt x="258063" y="1401095"/>
                    <a:pt x="258063" y="1401095"/>
                  </a:cubicBezTo>
                  <a:cubicBezTo>
                    <a:pt x="258063" y="1399866"/>
                    <a:pt x="257453" y="1399866"/>
                    <a:pt x="257453" y="1399866"/>
                  </a:cubicBezTo>
                  <a:cubicBezTo>
                    <a:pt x="258063" y="1399866"/>
                    <a:pt x="258063" y="1399866"/>
                    <a:pt x="258063" y="1399866"/>
                  </a:cubicBezTo>
                  <a:cubicBezTo>
                    <a:pt x="258063" y="1399251"/>
                    <a:pt x="258063" y="1399251"/>
                    <a:pt x="258063" y="1399251"/>
                  </a:cubicBezTo>
                  <a:cubicBezTo>
                    <a:pt x="257453" y="1399251"/>
                    <a:pt x="257453" y="1399251"/>
                    <a:pt x="257453" y="1399251"/>
                  </a:cubicBezTo>
                  <a:cubicBezTo>
                    <a:pt x="257453" y="1398023"/>
                    <a:pt x="257453" y="1398023"/>
                    <a:pt x="257453" y="1398023"/>
                  </a:cubicBezTo>
                  <a:cubicBezTo>
                    <a:pt x="255623" y="1398023"/>
                    <a:pt x="256233" y="1398023"/>
                    <a:pt x="256233" y="1398023"/>
                  </a:cubicBezTo>
                  <a:cubicBezTo>
                    <a:pt x="256233" y="1399251"/>
                    <a:pt x="256233" y="1399251"/>
                    <a:pt x="256233" y="1399251"/>
                  </a:cubicBezTo>
                  <a:cubicBezTo>
                    <a:pt x="255013" y="1399251"/>
                    <a:pt x="255013" y="1399251"/>
                    <a:pt x="255013" y="1399251"/>
                  </a:cubicBezTo>
                  <a:cubicBezTo>
                    <a:pt x="255013" y="1398023"/>
                    <a:pt x="255013" y="1398023"/>
                    <a:pt x="255013" y="1398023"/>
                  </a:cubicBezTo>
                  <a:cubicBezTo>
                    <a:pt x="254402" y="1398023"/>
                    <a:pt x="254402" y="1398023"/>
                    <a:pt x="254402" y="1398023"/>
                  </a:cubicBezTo>
                  <a:cubicBezTo>
                    <a:pt x="254402" y="1397408"/>
                    <a:pt x="254402" y="1397408"/>
                    <a:pt x="254402" y="1397408"/>
                  </a:cubicBezTo>
                  <a:cubicBezTo>
                    <a:pt x="253792" y="1397408"/>
                    <a:pt x="253792" y="1397408"/>
                    <a:pt x="253792" y="1397408"/>
                  </a:cubicBezTo>
                  <a:cubicBezTo>
                    <a:pt x="253792" y="1398023"/>
                    <a:pt x="253792" y="1398023"/>
                    <a:pt x="253792" y="1398023"/>
                  </a:cubicBezTo>
                  <a:cubicBezTo>
                    <a:pt x="253182" y="1398023"/>
                    <a:pt x="253182" y="1398023"/>
                    <a:pt x="253182" y="1398023"/>
                  </a:cubicBezTo>
                  <a:cubicBezTo>
                    <a:pt x="253182" y="1399251"/>
                    <a:pt x="253182" y="1399251"/>
                    <a:pt x="253182" y="1399251"/>
                  </a:cubicBezTo>
                  <a:cubicBezTo>
                    <a:pt x="252572" y="1399251"/>
                    <a:pt x="252572" y="1399251"/>
                    <a:pt x="252572" y="1399251"/>
                  </a:cubicBezTo>
                  <a:cubicBezTo>
                    <a:pt x="252572" y="1399866"/>
                    <a:pt x="252572" y="1399866"/>
                    <a:pt x="252572" y="1399866"/>
                  </a:cubicBezTo>
                  <a:cubicBezTo>
                    <a:pt x="253182" y="1399866"/>
                    <a:pt x="253182" y="1399866"/>
                    <a:pt x="253182" y="1399866"/>
                  </a:cubicBezTo>
                  <a:cubicBezTo>
                    <a:pt x="253182" y="1402324"/>
                    <a:pt x="251962" y="1402938"/>
                    <a:pt x="252572" y="1404167"/>
                  </a:cubicBezTo>
                  <a:cubicBezTo>
                    <a:pt x="251352" y="1404167"/>
                    <a:pt x="251352" y="1404167"/>
                    <a:pt x="251352" y="1404167"/>
                  </a:cubicBezTo>
                  <a:cubicBezTo>
                    <a:pt x="251352" y="1404781"/>
                    <a:pt x="251352" y="1404781"/>
                    <a:pt x="251352" y="1404781"/>
                  </a:cubicBezTo>
                  <a:cubicBezTo>
                    <a:pt x="250742" y="1404781"/>
                    <a:pt x="250742" y="1404781"/>
                    <a:pt x="250742" y="1404781"/>
                  </a:cubicBezTo>
                  <a:cubicBezTo>
                    <a:pt x="250742" y="1402938"/>
                    <a:pt x="250742" y="1403553"/>
                    <a:pt x="250742" y="1403553"/>
                  </a:cubicBezTo>
                  <a:cubicBezTo>
                    <a:pt x="250132" y="1403553"/>
                    <a:pt x="250132" y="1403553"/>
                    <a:pt x="250132" y="1403553"/>
                  </a:cubicBezTo>
                  <a:cubicBezTo>
                    <a:pt x="250132" y="1404167"/>
                    <a:pt x="250132" y="1404167"/>
                    <a:pt x="250132" y="1404167"/>
                  </a:cubicBezTo>
                  <a:cubicBezTo>
                    <a:pt x="248912" y="1404167"/>
                    <a:pt x="248302" y="1404167"/>
                    <a:pt x="248302" y="1404167"/>
                  </a:cubicBezTo>
                  <a:cubicBezTo>
                    <a:pt x="248302" y="1402324"/>
                    <a:pt x="248302" y="1402938"/>
                    <a:pt x="248302" y="1402938"/>
                  </a:cubicBezTo>
                  <a:cubicBezTo>
                    <a:pt x="247082" y="1402938"/>
                    <a:pt x="247082" y="1402938"/>
                    <a:pt x="247082" y="1402938"/>
                  </a:cubicBezTo>
                  <a:cubicBezTo>
                    <a:pt x="247082" y="1401709"/>
                    <a:pt x="247082" y="1401709"/>
                    <a:pt x="247082" y="1401709"/>
                  </a:cubicBezTo>
                  <a:cubicBezTo>
                    <a:pt x="248302" y="1401709"/>
                    <a:pt x="248302" y="1401709"/>
                    <a:pt x="248302" y="1401709"/>
                  </a:cubicBezTo>
                  <a:cubicBezTo>
                    <a:pt x="248302" y="1401095"/>
                    <a:pt x="248302" y="1401095"/>
                    <a:pt x="248302" y="1401095"/>
                  </a:cubicBezTo>
                  <a:cubicBezTo>
                    <a:pt x="249522" y="1401095"/>
                    <a:pt x="249522" y="1401095"/>
                    <a:pt x="249522" y="1401095"/>
                  </a:cubicBezTo>
                  <a:cubicBezTo>
                    <a:pt x="249522" y="1400480"/>
                    <a:pt x="249522" y="1400480"/>
                    <a:pt x="249522" y="1400480"/>
                  </a:cubicBezTo>
                  <a:cubicBezTo>
                    <a:pt x="248912" y="1400480"/>
                    <a:pt x="248912" y="1400480"/>
                    <a:pt x="248912" y="1400480"/>
                  </a:cubicBezTo>
                  <a:cubicBezTo>
                    <a:pt x="248912" y="1398637"/>
                    <a:pt x="248912" y="1398637"/>
                    <a:pt x="248912" y="1398023"/>
                  </a:cubicBezTo>
                  <a:cubicBezTo>
                    <a:pt x="248302" y="1398023"/>
                    <a:pt x="248302" y="1398023"/>
                    <a:pt x="248302" y="1398023"/>
                  </a:cubicBezTo>
                  <a:cubicBezTo>
                    <a:pt x="248302" y="1399251"/>
                    <a:pt x="248302" y="1399251"/>
                    <a:pt x="248302" y="1399251"/>
                  </a:cubicBezTo>
                  <a:cubicBezTo>
                    <a:pt x="246471" y="1399251"/>
                    <a:pt x="246471" y="1399251"/>
                    <a:pt x="246471" y="1399251"/>
                  </a:cubicBezTo>
                  <a:cubicBezTo>
                    <a:pt x="246471" y="1398023"/>
                    <a:pt x="246471" y="1398023"/>
                    <a:pt x="246471" y="1398023"/>
                  </a:cubicBezTo>
                  <a:cubicBezTo>
                    <a:pt x="245861" y="1398023"/>
                    <a:pt x="245861" y="1398023"/>
                    <a:pt x="245861" y="1398023"/>
                  </a:cubicBezTo>
                  <a:cubicBezTo>
                    <a:pt x="245861" y="1399866"/>
                    <a:pt x="245861" y="1399251"/>
                    <a:pt x="245861" y="1399866"/>
                  </a:cubicBezTo>
                  <a:cubicBezTo>
                    <a:pt x="246471" y="1399866"/>
                    <a:pt x="246471" y="1399866"/>
                    <a:pt x="246471" y="1399866"/>
                  </a:cubicBezTo>
                  <a:cubicBezTo>
                    <a:pt x="246471" y="1400480"/>
                    <a:pt x="246471" y="1400480"/>
                    <a:pt x="246471" y="1400480"/>
                  </a:cubicBezTo>
                  <a:cubicBezTo>
                    <a:pt x="245861" y="1400480"/>
                    <a:pt x="245861" y="1400480"/>
                    <a:pt x="245861" y="1400480"/>
                  </a:cubicBezTo>
                  <a:cubicBezTo>
                    <a:pt x="245861" y="1401095"/>
                    <a:pt x="245861" y="1401095"/>
                    <a:pt x="245861" y="1401095"/>
                  </a:cubicBezTo>
                  <a:cubicBezTo>
                    <a:pt x="245251" y="1401095"/>
                    <a:pt x="245251" y="1401095"/>
                    <a:pt x="245251" y="1401095"/>
                  </a:cubicBezTo>
                  <a:cubicBezTo>
                    <a:pt x="245251" y="1399251"/>
                    <a:pt x="245251" y="1399866"/>
                    <a:pt x="245251" y="1399866"/>
                  </a:cubicBezTo>
                  <a:cubicBezTo>
                    <a:pt x="244641" y="1399866"/>
                    <a:pt x="244641" y="1399866"/>
                    <a:pt x="244641" y="1399866"/>
                  </a:cubicBezTo>
                  <a:cubicBezTo>
                    <a:pt x="244641" y="1401709"/>
                    <a:pt x="244641" y="1401095"/>
                    <a:pt x="244641" y="1401095"/>
                  </a:cubicBezTo>
                  <a:cubicBezTo>
                    <a:pt x="242811" y="1401095"/>
                    <a:pt x="241591" y="1401095"/>
                    <a:pt x="241591" y="1401095"/>
                  </a:cubicBezTo>
                  <a:cubicBezTo>
                    <a:pt x="241591" y="1401709"/>
                    <a:pt x="241591" y="1401709"/>
                    <a:pt x="241591" y="1401709"/>
                  </a:cubicBezTo>
                  <a:cubicBezTo>
                    <a:pt x="240981" y="1401709"/>
                    <a:pt x="240981" y="1401709"/>
                    <a:pt x="240981" y="1401709"/>
                  </a:cubicBezTo>
                  <a:cubicBezTo>
                    <a:pt x="240981" y="1403553"/>
                    <a:pt x="240981" y="1402938"/>
                    <a:pt x="240981" y="1403553"/>
                  </a:cubicBezTo>
                  <a:cubicBezTo>
                    <a:pt x="240371" y="1403553"/>
                    <a:pt x="240371" y="1403553"/>
                    <a:pt x="240371" y="1403553"/>
                  </a:cubicBezTo>
                  <a:cubicBezTo>
                    <a:pt x="240371" y="1402938"/>
                    <a:pt x="240371" y="1402938"/>
                    <a:pt x="240371" y="1402938"/>
                  </a:cubicBezTo>
                  <a:cubicBezTo>
                    <a:pt x="239151" y="1402938"/>
                    <a:pt x="239151" y="1402938"/>
                    <a:pt x="239151" y="1402938"/>
                  </a:cubicBezTo>
                  <a:cubicBezTo>
                    <a:pt x="239151" y="1401095"/>
                    <a:pt x="239151" y="1400480"/>
                    <a:pt x="239151" y="1400480"/>
                  </a:cubicBezTo>
                  <a:cubicBezTo>
                    <a:pt x="237930" y="1400480"/>
                    <a:pt x="237930" y="1400480"/>
                    <a:pt x="237930" y="1400480"/>
                  </a:cubicBezTo>
                  <a:cubicBezTo>
                    <a:pt x="237930" y="1402324"/>
                    <a:pt x="237930" y="1402938"/>
                    <a:pt x="237930" y="1403553"/>
                  </a:cubicBezTo>
                  <a:cubicBezTo>
                    <a:pt x="237320" y="1403553"/>
                    <a:pt x="237320" y="1403553"/>
                    <a:pt x="237320" y="1403553"/>
                  </a:cubicBezTo>
                  <a:cubicBezTo>
                    <a:pt x="237320" y="1401709"/>
                    <a:pt x="237320" y="1402324"/>
                    <a:pt x="237320" y="1401709"/>
                  </a:cubicBezTo>
                  <a:cubicBezTo>
                    <a:pt x="235490" y="1401709"/>
                    <a:pt x="234880" y="1401709"/>
                    <a:pt x="234270" y="1401709"/>
                  </a:cubicBezTo>
                  <a:cubicBezTo>
                    <a:pt x="234270" y="1401095"/>
                    <a:pt x="234270" y="1401095"/>
                    <a:pt x="234270" y="1401095"/>
                  </a:cubicBezTo>
                  <a:cubicBezTo>
                    <a:pt x="234880" y="1401095"/>
                    <a:pt x="234880" y="1401095"/>
                    <a:pt x="234880" y="1401095"/>
                  </a:cubicBezTo>
                  <a:cubicBezTo>
                    <a:pt x="234880" y="1399251"/>
                    <a:pt x="234880" y="1399866"/>
                    <a:pt x="234880" y="1399866"/>
                  </a:cubicBezTo>
                  <a:cubicBezTo>
                    <a:pt x="234270" y="1399866"/>
                    <a:pt x="234270" y="1399866"/>
                    <a:pt x="234270" y="1399866"/>
                  </a:cubicBezTo>
                  <a:cubicBezTo>
                    <a:pt x="234270" y="1401709"/>
                    <a:pt x="234270" y="1401095"/>
                    <a:pt x="234270" y="1401095"/>
                  </a:cubicBezTo>
                  <a:cubicBezTo>
                    <a:pt x="233660" y="1401095"/>
                    <a:pt x="233660" y="1401095"/>
                    <a:pt x="233660" y="1401095"/>
                  </a:cubicBezTo>
                  <a:cubicBezTo>
                    <a:pt x="233660" y="1399251"/>
                    <a:pt x="232440" y="1399251"/>
                    <a:pt x="233050" y="1399251"/>
                  </a:cubicBezTo>
                  <a:cubicBezTo>
                    <a:pt x="233660" y="1399251"/>
                    <a:pt x="233660" y="1399251"/>
                    <a:pt x="233660" y="1399251"/>
                  </a:cubicBezTo>
                  <a:cubicBezTo>
                    <a:pt x="233660" y="1398023"/>
                    <a:pt x="233660" y="1398023"/>
                    <a:pt x="233660" y="1398023"/>
                  </a:cubicBezTo>
                  <a:cubicBezTo>
                    <a:pt x="233050" y="1398023"/>
                    <a:pt x="233050" y="1398023"/>
                    <a:pt x="233050" y="1398023"/>
                  </a:cubicBezTo>
                  <a:lnTo>
                    <a:pt x="233050" y="1399251"/>
                  </a:lnTo>
                  <a:lnTo>
                    <a:pt x="233050" y="1399866"/>
                  </a:lnTo>
                  <a:cubicBezTo>
                    <a:pt x="231830" y="1399866"/>
                    <a:pt x="231830" y="1399866"/>
                    <a:pt x="231830" y="1399866"/>
                  </a:cubicBezTo>
                  <a:cubicBezTo>
                    <a:pt x="232440" y="1398023"/>
                    <a:pt x="231219" y="1398637"/>
                    <a:pt x="231219" y="1398023"/>
                  </a:cubicBezTo>
                  <a:cubicBezTo>
                    <a:pt x="231219" y="1399866"/>
                    <a:pt x="231219" y="1399251"/>
                    <a:pt x="231219" y="1399866"/>
                  </a:cubicBezTo>
                  <a:cubicBezTo>
                    <a:pt x="230609" y="1399866"/>
                    <a:pt x="230609" y="1399866"/>
                    <a:pt x="230609" y="1399866"/>
                  </a:cubicBezTo>
                  <a:cubicBezTo>
                    <a:pt x="230609" y="1400480"/>
                    <a:pt x="230609" y="1400480"/>
                    <a:pt x="230609" y="1400480"/>
                  </a:cubicBezTo>
                  <a:cubicBezTo>
                    <a:pt x="231219" y="1400480"/>
                    <a:pt x="231219" y="1400480"/>
                    <a:pt x="231219" y="1400480"/>
                  </a:cubicBezTo>
                  <a:cubicBezTo>
                    <a:pt x="231219" y="1402324"/>
                    <a:pt x="231219" y="1401709"/>
                    <a:pt x="231219" y="1401709"/>
                  </a:cubicBezTo>
                  <a:cubicBezTo>
                    <a:pt x="230609" y="1401709"/>
                    <a:pt x="230609" y="1401709"/>
                    <a:pt x="230609" y="1401709"/>
                  </a:cubicBezTo>
                  <a:cubicBezTo>
                    <a:pt x="230609" y="1401095"/>
                    <a:pt x="230609" y="1401095"/>
                    <a:pt x="230609" y="1401095"/>
                  </a:cubicBezTo>
                  <a:cubicBezTo>
                    <a:pt x="229999" y="1401095"/>
                    <a:pt x="229999" y="1401095"/>
                    <a:pt x="229999" y="1401095"/>
                  </a:cubicBezTo>
                  <a:cubicBezTo>
                    <a:pt x="229999" y="1400480"/>
                    <a:pt x="229999" y="1400480"/>
                    <a:pt x="229999" y="1400480"/>
                  </a:cubicBezTo>
                  <a:cubicBezTo>
                    <a:pt x="229389" y="1400480"/>
                    <a:pt x="229389" y="1400480"/>
                    <a:pt x="229389" y="1400480"/>
                  </a:cubicBezTo>
                  <a:cubicBezTo>
                    <a:pt x="229389" y="1401095"/>
                    <a:pt x="229389" y="1401095"/>
                    <a:pt x="229389" y="1401095"/>
                  </a:cubicBezTo>
                  <a:cubicBezTo>
                    <a:pt x="228779" y="1401095"/>
                    <a:pt x="228779" y="1401095"/>
                    <a:pt x="228779" y="1401095"/>
                  </a:cubicBezTo>
                  <a:cubicBezTo>
                    <a:pt x="228779" y="1402938"/>
                    <a:pt x="228779" y="1402324"/>
                    <a:pt x="228779" y="1402938"/>
                  </a:cubicBezTo>
                  <a:cubicBezTo>
                    <a:pt x="227559" y="1402938"/>
                    <a:pt x="227559" y="1402938"/>
                    <a:pt x="227559" y="1402938"/>
                  </a:cubicBezTo>
                  <a:cubicBezTo>
                    <a:pt x="227559" y="1401709"/>
                    <a:pt x="227559" y="1401709"/>
                    <a:pt x="227559" y="1401709"/>
                  </a:cubicBezTo>
                  <a:cubicBezTo>
                    <a:pt x="226949" y="1401709"/>
                    <a:pt x="226949" y="1401709"/>
                    <a:pt x="226949" y="1401709"/>
                  </a:cubicBezTo>
                  <a:cubicBezTo>
                    <a:pt x="226949" y="1402938"/>
                    <a:pt x="226949" y="1402938"/>
                    <a:pt x="226949" y="1402938"/>
                  </a:cubicBezTo>
                  <a:cubicBezTo>
                    <a:pt x="225119" y="1402938"/>
                    <a:pt x="225729" y="1402938"/>
                    <a:pt x="225729" y="1402938"/>
                  </a:cubicBezTo>
                  <a:cubicBezTo>
                    <a:pt x="225729" y="1401709"/>
                    <a:pt x="225729" y="1401709"/>
                    <a:pt x="225729" y="1401709"/>
                  </a:cubicBezTo>
                  <a:cubicBezTo>
                    <a:pt x="225119" y="1401709"/>
                    <a:pt x="225119" y="1401709"/>
                    <a:pt x="225119" y="1401709"/>
                  </a:cubicBezTo>
                  <a:cubicBezTo>
                    <a:pt x="225119" y="1403553"/>
                    <a:pt x="225119" y="1402938"/>
                    <a:pt x="225119" y="1403553"/>
                  </a:cubicBezTo>
                  <a:cubicBezTo>
                    <a:pt x="223899" y="1403553"/>
                    <a:pt x="223899" y="1403553"/>
                    <a:pt x="223899" y="1403553"/>
                  </a:cubicBezTo>
                  <a:cubicBezTo>
                    <a:pt x="223899" y="1402938"/>
                    <a:pt x="223899" y="1402938"/>
                    <a:pt x="223899" y="1402938"/>
                  </a:cubicBezTo>
                  <a:cubicBezTo>
                    <a:pt x="222678" y="1402938"/>
                    <a:pt x="222678" y="1402938"/>
                    <a:pt x="222678" y="1402938"/>
                  </a:cubicBezTo>
                  <a:cubicBezTo>
                    <a:pt x="222678" y="1403553"/>
                    <a:pt x="222678" y="1403553"/>
                    <a:pt x="222678" y="1403553"/>
                  </a:cubicBezTo>
                  <a:cubicBezTo>
                    <a:pt x="222068" y="1403553"/>
                    <a:pt x="222068" y="1403553"/>
                    <a:pt x="222068" y="1403553"/>
                  </a:cubicBezTo>
                  <a:cubicBezTo>
                    <a:pt x="222068" y="1404167"/>
                    <a:pt x="222068" y="1404167"/>
                    <a:pt x="222068" y="1404167"/>
                  </a:cubicBezTo>
                  <a:cubicBezTo>
                    <a:pt x="222678" y="1404167"/>
                    <a:pt x="222678" y="1404167"/>
                    <a:pt x="222678" y="1404167"/>
                  </a:cubicBezTo>
                  <a:cubicBezTo>
                    <a:pt x="222678" y="1404781"/>
                    <a:pt x="222678" y="1404781"/>
                    <a:pt x="222678" y="1404781"/>
                  </a:cubicBezTo>
                  <a:cubicBezTo>
                    <a:pt x="220848" y="1404781"/>
                    <a:pt x="221458" y="1404781"/>
                    <a:pt x="221458" y="1404781"/>
                  </a:cubicBezTo>
                  <a:cubicBezTo>
                    <a:pt x="221458" y="1402938"/>
                    <a:pt x="221458" y="1402938"/>
                    <a:pt x="221458" y="1402938"/>
                  </a:cubicBezTo>
                  <a:cubicBezTo>
                    <a:pt x="220238" y="1402938"/>
                    <a:pt x="220238" y="1402938"/>
                    <a:pt x="220238" y="1402938"/>
                  </a:cubicBezTo>
                  <a:cubicBezTo>
                    <a:pt x="220238" y="1403553"/>
                    <a:pt x="220238" y="1403553"/>
                    <a:pt x="220238" y="1403553"/>
                  </a:cubicBezTo>
                  <a:cubicBezTo>
                    <a:pt x="219628" y="1402938"/>
                    <a:pt x="219628" y="1402938"/>
                    <a:pt x="219628" y="1402938"/>
                  </a:cubicBezTo>
                  <a:cubicBezTo>
                    <a:pt x="219628" y="1403553"/>
                    <a:pt x="219628" y="1403553"/>
                    <a:pt x="219628" y="1403553"/>
                  </a:cubicBezTo>
                  <a:cubicBezTo>
                    <a:pt x="218408" y="1403553"/>
                    <a:pt x="217798" y="1403553"/>
                    <a:pt x="217798" y="1403553"/>
                  </a:cubicBezTo>
                  <a:cubicBezTo>
                    <a:pt x="217798" y="1402938"/>
                    <a:pt x="217798" y="1402938"/>
                    <a:pt x="217798" y="1402938"/>
                  </a:cubicBezTo>
                  <a:cubicBezTo>
                    <a:pt x="217188" y="1402938"/>
                    <a:pt x="217188" y="1402938"/>
                    <a:pt x="217188" y="1402938"/>
                  </a:cubicBezTo>
                  <a:cubicBezTo>
                    <a:pt x="217188" y="1404167"/>
                    <a:pt x="217188" y="1404167"/>
                    <a:pt x="217188" y="1404167"/>
                  </a:cubicBezTo>
                  <a:cubicBezTo>
                    <a:pt x="215968" y="1404167"/>
                    <a:pt x="215968" y="1404167"/>
                    <a:pt x="215968" y="1404167"/>
                  </a:cubicBezTo>
                  <a:cubicBezTo>
                    <a:pt x="215968" y="1403553"/>
                    <a:pt x="215968" y="1403553"/>
                    <a:pt x="215968" y="1403553"/>
                  </a:cubicBezTo>
                  <a:cubicBezTo>
                    <a:pt x="215357" y="1403553"/>
                    <a:pt x="215357" y="1403553"/>
                    <a:pt x="215357" y="1403553"/>
                  </a:cubicBezTo>
                  <a:cubicBezTo>
                    <a:pt x="215357" y="1402938"/>
                    <a:pt x="215357" y="1402938"/>
                    <a:pt x="215357" y="1402938"/>
                  </a:cubicBezTo>
                  <a:cubicBezTo>
                    <a:pt x="214747" y="1402938"/>
                    <a:pt x="214747" y="1402938"/>
                    <a:pt x="214747" y="1402938"/>
                  </a:cubicBezTo>
                  <a:cubicBezTo>
                    <a:pt x="214747" y="1403553"/>
                    <a:pt x="214747" y="1403553"/>
                    <a:pt x="214747" y="1403553"/>
                  </a:cubicBezTo>
                  <a:cubicBezTo>
                    <a:pt x="214137" y="1403553"/>
                    <a:pt x="214137" y="1403553"/>
                    <a:pt x="214137" y="1403553"/>
                  </a:cubicBezTo>
                  <a:cubicBezTo>
                    <a:pt x="214137" y="1402938"/>
                    <a:pt x="214137" y="1402938"/>
                    <a:pt x="214137" y="1402938"/>
                  </a:cubicBezTo>
                  <a:cubicBezTo>
                    <a:pt x="212307" y="1402938"/>
                    <a:pt x="212917" y="1402938"/>
                    <a:pt x="212307" y="1402938"/>
                  </a:cubicBezTo>
                  <a:cubicBezTo>
                    <a:pt x="212307" y="1403553"/>
                    <a:pt x="212307" y="1403553"/>
                    <a:pt x="212307" y="1403553"/>
                  </a:cubicBezTo>
                  <a:cubicBezTo>
                    <a:pt x="211697" y="1403553"/>
                    <a:pt x="211697" y="1403553"/>
                    <a:pt x="211697" y="1403553"/>
                  </a:cubicBezTo>
                  <a:cubicBezTo>
                    <a:pt x="211697" y="1405396"/>
                    <a:pt x="211697" y="1406010"/>
                    <a:pt x="211697" y="1406010"/>
                  </a:cubicBezTo>
                  <a:cubicBezTo>
                    <a:pt x="212307" y="1406010"/>
                    <a:pt x="212307" y="1406010"/>
                    <a:pt x="212307" y="1406010"/>
                  </a:cubicBezTo>
                  <a:cubicBezTo>
                    <a:pt x="212307" y="1407239"/>
                    <a:pt x="212307" y="1407239"/>
                    <a:pt x="212307" y="1407239"/>
                  </a:cubicBezTo>
                  <a:cubicBezTo>
                    <a:pt x="213527" y="1407239"/>
                    <a:pt x="213527" y="1407239"/>
                    <a:pt x="213527" y="1407239"/>
                  </a:cubicBezTo>
                  <a:cubicBezTo>
                    <a:pt x="213527" y="1408468"/>
                    <a:pt x="213527" y="1408468"/>
                    <a:pt x="213527" y="1408468"/>
                  </a:cubicBezTo>
                  <a:cubicBezTo>
                    <a:pt x="214137" y="1408468"/>
                    <a:pt x="214137" y="1408468"/>
                    <a:pt x="214137" y="1408468"/>
                  </a:cubicBezTo>
                  <a:cubicBezTo>
                    <a:pt x="214137" y="1409083"/>
                    <a:pt x="214137" y="1409083"/>
                    <a:pt x="214137" y="1409083"/>
                  </a:cubicBezTo>
                  <a:cubicBezTo>
                    <a:pt x="214747" y="1409083"/>
                    <a:pt x="214747" y="1409083"/>
                    <a:pt x="214747" y="1409083"/>
                  </a:cubicBezTo>
                  <a:cubicBezTo>
                    <a:pt x="214747" y="1409697"/>
                    <a:pt x="214747" y="1409697"/>
                    <a:pt x="214747" y="1409697"/>
                  </a:cubicBezTo>
                  <a:cubicBezTo>
                    <a:pt x="215357" y="1409697"/>
                    <a:pt x="215357" y="1409697"/>
                    <a:pt x="215357" y="1409697"/>
                  </a:cubicBezTo>
                  <a:cubicBezTo>
                    <a:pt x="215357" y="1411540"/>
                    <a:pt x="215357" y="1412769"/>
                    <a:pt x="215357" y="1412769"/>
                  </a:cubicBezTo>
                  <a:cubicBezTo>
                    <a:pt x="215968" y="1412769"/>
                    <a:pt x="215968" y="1412769"/>
                    <a:pt x="215968" y="1412769"/>
                  </a:cubicBezTo>
                  <a:cubicBezTo>
                    <a:pt x="215968" y="1413384"/>
                    <a:pt x="215968" y="1413384"/>
                    <a:pt x="215968" y="1413384"/>
                  </a:cubicBezTo>
                  <a:cubicBezTo>
                    <a:pt x="217798" y="1413384"/>
                    <a:pt x="217188" y="1413384"/>
                    <a:pt x="217798" y="1413384"/>
                  </a:cubicBezTo>
                  <a:cubicBezTo>
                    <a:pt x="217798" y="1415227"/>
                    <a:pt x="217798" y="1414613"/>
                    <a:pt x="217798" y="1415227"/>
                  </a:cubicBezTo>
                  <a:cubicBezTo>
                    <a:pt x="218408" y="1415227"/>
                    <a:pt x="218408" y="1415227"/>
                    <a:pt x="218408" y="1415227"/>
                  </a:cubicBezTo>
                  <a:cubicBezTo>
                    <a:pt x="218408" y="1415841"/>
                    <a:pt x="218408" y="1415841"/>
                    <a:pt x="218408" y="1415841"/>
                  </a:cubicBezTo>
                  <a:cubicBezTo>
                    <a:pt x="219018" y="1415841"/>
                    <a:pt x="219018" y="1415841"/>
                    <a:pt x="219018" y="1415841"/>
                  </a:cubicBezTo>
                  <a:cubicBezTo>
                    <a:pt x="219018" y="1416456"/>
                    <a:pt x="219018" y="1416456"/>
                    <a:pt x="219018" y="1416456"/>
                  </a:cubicBezTo>
                  <a:cubicBezTo>
                    <a:pt x="218408" y="1416456"/>
                    <a:pt x="218408" y="1416456"/>
                    <a:pt x="218408" y="1416456"/>
                  </a:cubicBezTo>
                  <a:cubicBezTo>
                    <a:pt x="217798" y="1418299"/>
                    <a:pt x="217188" y="1418299"/>
                    <a:pt x="217798" y="1418914"/>
                  </a:cubicBezTo>
                  <a:cubicBezTo>
                    <a:pt x="217188" y="1418914"/>
                    <a:pt x="217188" y="1418914"/>
                    <a:pt x="217188" y="1418914"/>
                  </a:cubicBezTo>
                  <a:cubicBezTo>
                    <a:pt x="217188" y="1419528"/>
                    <a:pt x="217188" y="1419528"/>
                    <a:pt x="217188" y="1419528"/>
                  </a:cubicBezTo>
                  <a:cubicBezTo>
                    <a:pt x="215968" y="1419528"/>
                    <a:pt x="215968" y="1419528"/>
                    <a:pt x="215968" y="1419528"/>
                  </a:cubicBezTo>
                  <a:cubicBezTo>
                    <a:pt x="215968" y="1420143"/>
                    <a:pt x="215968" y="1420143"/>
                    <a:pt x="215968" y="1420143"/>
                  </a:cubicBezTo>
                  <a:cubicBezTo>
                    <a:pt x="215357" y="1420143"/>
                    <a:pt x="215357" y="1420143"/>
                    <a:pt x="215357" y="1420143"/>
                  </a:cubicBezTo>
                  <a:cubicBezTo>
                    <a:pt x="215357" y="1418299"/>
                    <a:pt x="215357" y="1418914"/>
                    <a:pt x="215357" y="1418914"/>
                  </a:cubicBezTo>
                  <a:cubicBezTo>
                    <a:pt x="213527" y="1418914"/>
                    <a:pt x="214137" y="1418914"/>
                    <a:pt x="214137" y="1418914"/>
                  </a:cubicBezTo>
                  <a:cubicBezTo>
                    <a:pt x="214137" y="1419528"/>
                    <a:pt x="214137" y="1419528"/>
                    <a:pt x="214137" y="1419528"/>
                  </a:cubicBezTo>
                  <a:cubicBezTo>
                    <a:pt x="213527" y="1419528"/>
                    <a:pt x="213527" y="1419528"/>
                    <a:pt x="213527" y="1419528"/>
                  </a:cubicBezTo>
                  <a:cubicBezTo>
                    <a:pt x="213527" y="1421371"/>
                    <a:pt x="213527" y="1420757"/>
                    <a:pt x="213527" y="1420757"/>
                  </a:cubicBezTo>
                  <a:cubicBezTo>
                    <a:pt x="212307" y="1420757"/>
                    <a:pt x="212307" y="1420757"/>
                    <a:pt x="212307" y="1420757"/>
                  </a:cubicBezTo>
                  <a:cubicBezTo>
                    <a:pt x="212307" y="1420143"/>
                    <a:pt x="212307" y="1420143"/>
                    <a:pt x="212307" y="1420143"/>
                  </a:cubicBezTo>
                  <a:cubicBezTo>
                    <a:pt x="211087" y="1420143"/>
                    <a:pt x="211087" y="1420143"/>
                    <a:pt x="211087" y="1420143"/>
                  </a:cubicBezTo>
                  <a:cubicBezTo>
                    <a:pt x="211087" y="1419528"/>
                    <a:pt x="211087" y="1419528"/>
                    <a:pt x="211087" y="1419528"/>
                  </a:cubicBezTo>
                  <a:cubicBezTo>
                    <a:pt x="209257" y="1419528"/>
                    <a:pt x="209867" y="1419528"/>
                    <a:pt x="209867" y="1419528"/>
                  </a:cubicBezTo>
                  <a:cubicBezTo>
                    <a:pt x="209867" y="1420143"/>
                    <a:pt x="209867" y="1420143"/>
                    <a:pt x="209867" y="1420143"/>
                  </a:cubicBezTo>
                  <a:cubicBezTo>
                    <a:pt x="209257" y="1420143"/>
                    <a:pt x="209257" y="1420143"/>
                    <a:pt x="209257" y="1420143"/>
                  </a:cubicBezTo>
                  <a:cubicBezTo>
                    <a:pt x="209257" y="1418299"/>
                    <a:pt x="209257" y="1418299"/>
                    <a:pt x="209257" y="1417685"/>
                  </a:cubicBezTo>
                  <a:cubicBezTo>
                    <a:pt x="208037" y="1417685"/>
                    <a:pt x="208037" y="1417685"/>
                    <a:pt x="208037" y="1417685"/>
                  </a:cubicBezTo>
                  <a:cubicBezTo>
                    <a:pt x="208037" y="1418914"/>
                    <a:pt x="208037" y="1418914"/>
                    <a:pt x="208037" y="1418914"/>
                  </a:cubicBezTo>
                  <a:cubicBezTo>
                    <a:pt x="207426" y="1418914"/>
                    <a:pt x="207426" y="1418914"/>
                    <a:pt x="207426" y="1418914"/>
                  </a:cubicBezTo>
                  <a:cubicBezTo>
                    <a:pt x="207426" y="1417070"/>
                    <a:pt x="207426" y="1417685"/>
                    <a:pt x="207426" y="1417070"/>
                  </a:cubicBezTo>
                  <a:cubicBezTo>
                    <a:pt x="208037" y="1417070"/>
                    <a:pt x="208037" y="1417070"/>
                    <a:pt x="208037" y="1417070"/>
                  </a:cubicBezTo>
                  <a:cubicBezTo>
                    <a:pt x="208037" y="1415227"/>
                    <a:pt x="208037" y="1414613"/>
                    <a:pt x="208037" y="1413998"/>
                  </a:cubicBezTo>
                  <a:cubicBezTo>
                    <a:pt x="207426" y="1413998"/>
                    <a:pt x="207426" y="1413998"/>
                    <a:pt x="207426" y="1413998"/>
                  </a:cubicBezTo>
                  <a:cubicBezTo>
                    <a:pt x="207426" y="1415841"/>
                    <a:pt x="207426" y="1416456"/>
                    <a:pt x="207426" y="1416456"/>
                  </a:cubicBezTo>
                  <a:cubicBezTo>
                    <a:pt x="206816" y="1416456"/>
                    <a:pt x="206816" y="1416456"/>
                    <a:pt x="206816" y="1416456"/>
                  </a:cubicBezTo>
                  <a:cubicBezTo>
                    <a:pt x="206816" y="1417070"/>
                    <a:pt x="206816" y="1417070"/>
                    <a:pt x="206816" y="1417070"/>
                  </a:cubicBezTo>
                  <a:cubicBezTo>
                    <a:pt x="206206" y="1417070"/>
                    <a:pt x="206206" y="1417070"/>
                    <a:pt x="206206" y="1417070"/>
                  </a:cubicBezTo>
                  <a:cubicBezTo>
                    <a:pt x="206206" y="1415841"/>
                    <a:pt x="206206" y="1415841"/>
                    <a:pt x="206206" y="1415841"/>
                  </a:cubicBezTo>
                  <a:cubicBezTo>
                    <a:pt x="205596" y="1415841"/>
                    <a:pt x="205596" y="1415841"/>
                    <a:pt x="205596" y="1415841"/>
                  </a:cubicBezTo>
                  <a:cubicBezTo>
                    <a:pt x="205596" y="1413998"/>
                    <a:pt x="205596" y="1413998"/>
                    <a:pt x="205596" y="1413384"/>
                  </a:cubicBezTo>
                  <a:cubicBezTo>
                    <a:pt x="204376" y="1413384"/>
                    <a:pt x="204376" y="1413384"/>
                    <a:pt x="204376" y="1413384"/>
                  </a:cubicBezTo>
                  <a:cubicBezTo>
                    <a:pt x="204376" y="1415227"/>
                    <a:pt x="204376" y="1415841"/>
                    <a:pt x="204376" y="1415841"/>
                  </a:cubicBezTo>
                  <a:cubicBezTo>
                    <a:pt x="203766" y="1415841"/>
                    <a:pt x="203766" y="1415841"/>
                    <a:pt x="203766" y="1415841"/>
                  </a:cubicBezTo>
                  <a:cubicBezTo>
                    <a:pt x="203766" y="1416456"/>
                    <a:pt x="203766" y="1416456"/>
                    <a:pt x="203766" y="1416456"/>
                  </a:cubicBezTo>
                  <a:cubicBezTo>
                    <a:pt x="201936" y="1416456"/>
                    <a:pt x="202546" y="1416456"/>
                    <a:pt x="202546" y="1416456"/>
                  </a:cubicBezTo>
                  <a:cubicBezTo>
                    <a:pt x="202546" y="1417070"/>
                    <a:pt x="202546" y="1417070"/>
                    <a:pt x="202546" y="1417070"/>
                  </a:cubicBezTo>
                  <a:cubicBezTo>
                    <a:pt x="200716" y="1417070"/>
                    <a:pt x="201326" y="1417070"/>
                    <a:pt x="200716" y="1417070"/>
                  </a:cubicBezTo>
                  <a:cubicBezTo>
                    <a:pt x="200716" y="1417685"/>
                    <a:pt x="200716" y="1417685"/>
                    <a:pt x="200716" y="1417685"/>
                  </a:cubicBezTo>
                  <a:cubicBezTo>
                    <a:pt x="200105" y="1417685"/>
                    <a:pt x="200105" y="1417685"/>
                    <a:pt x="200105" y="1417685"/>
                  </a:cubicBezTo>
                  <a:cubicBezTo>
                    <a:pt x="200105" y="1418914"/>
                    <a:pt x="200105" y="1418914"/>
                    <a:pt x="200105" y="1418914"/>
                  </a:cubicBezTo>
                  <a:cubicBezTo>
                    <a:pt x="200716" y="1418914"/>
                    <a:pt x="200716" y="1418914"/>
                    <a:pt x="200716" y="1418914"/>
                  </a:cubicBezTo>
                  <a:cubicBezTo>
                    <a:pt x="200716" y="1419528"/>
                    <a:pt x="200716" y="1419528"/>
                    <a:pt x="200716" y="1419528"/>
                  </a:cubicBezTo>
                  <a:cubicBezTo>
                    <a:pt x="199495" y="1419528"/>
                    <a:pt x="199495" y="1419528"/>
                    <a:pt x="199495" y="1419528"/>
                  </a:cubicBezTo>
                  <a:cubicBezTo>
                    <a:pt x="199495" y="1421371"/>
                    <a:pt x="199495" y="1420757"/>
                    <a:pt x="199495" y="1420757"/>
                  </a:cubicBezTo>
                  <a:cubicBezTo>
                    <a:pt x="198885" y="1420757"/>
                    <a:pt x="198885" y="1420757"/>
                    <a:pt x="198885" y="1420757"/>
                  </a:cubicBezTo>
                  <a:cubicBezTo>
                    <a:pt x="198885" y="1421371"/>
                    <a:pt x="198885" y="1421371"/>
                    <a:pt x="198885" y="1421371"/>
                  </a:cubicBezTo>
                  <a:cubicBezTo>
                    <a:pt x="198275" y="1421371"/>
                    <a:pt x="198275" y="1421371"/>
                    <a:pt x="198275" y="1421371"/>
                  </a:cubicBezTo>
                  <a:cubicBezTo>
                    <a:pt x="198275" y="1422600"/>
                    <a:pt x="198275" y="1422600"/>
                    <a:pt x="198275" y="1422600"/>
                  </a:cubicBezTo>
                  <a:cubicBezTo>
                    <a:pt x="197665" y="1422600"/>
                    <a:pt x="197665" y="1422600"/>
                    <a:pt x="197665" y="1422600"/>
                  </a:cubicBezTo>
                  <a:cubicBezTo>
                    <a:pt x="197665" y="1423829"/>
                    <a:pt x="197665" y="1423829"/>
                    <a:pt x="197665" y="1423829"/>
                  </a:cubicBezTo>
                  <a:cubicBezTo>
                    <a:pt x="195835" y="1423829"/>
                    <a:pt x="195835" y="1423829"/>
                    <a:pt x="195835" y="1423829"/>
                  </a:cubicBezTo>
                  <a:cubicBezTo>
                    <a:pt x="195835" y="1425673"/>
                    <a:pt x="195835" y="1425058"/>
                    <a:pt x="195835" y="1425058"/>
                  </a:cubicBezTo>
                  <a:cubicBezTo>
                    <a:pt x="194615" y="1425058"/>
                    <a:pt x="194005" y="1425058"/>
                    <a:pt x="194005" y="1425058"/>
                  </a:cubicBezTo>
                  <a:cubicBezTo>
                    <a:pt x="194005" y="1425673"/>
                    <a:pt x="194005" y="1425673"/>
                    <a:pt x="194005" y="1425673"/>
                  </a:cubicBezTo>
                  <a:cubicBezTo>
                    <a:pt x="192785" y="1425673"/>
                    <a:pt x="192785" y="1425673"/>
                    <a:pt x="192785" y="1425673"/>
                  </a:cubicBezTo>
                  <a:cubicBezTo>
                    <a:pt x="193395" y="1428745"/>
                    <a:pt x="192785" y="1430588"/>
                    <a:pt x="191564" y="1430588"/>
                  </a:cubicBezTo>
                  <a:cubicBezTo>
                    <a:pt x="191564" y="1431203"/>
                    <a:pt x="191564" y="1431203"/>
                    <a:pt x="191564" y="1431203"/>
                  </a:cubicBezTo>
                  <a:cubicBezTo>
                    <a:pt x="190954" y="1431203"/>
                    <a:pt x="190954" y="1431203"/>
                    <a:pt x="190954" y="1431203"/>
                  </a:cubicBezTo>
                  <a:cubicBezTo>
                    <a:pt x="190954" y="1431817"/>
                    <a:pt x="190954" y="1431817"/>
                    <a:pt x="190954" y="1431817"/>
                  </a:cubicBezTo>
                  <a:cubicBezTo>
                    <a:pt x="190344" y="1431817"/>
                    <a:pt x="190344" y="1431817"/>
                    <a:pt x="190344" y="1431817"/>
                  </a:cubicBezTo>
                  <a:cubicBezTo>
                    <a:pt x="190344" y="1432432"/>
                    <a:pt x="190344" y="1432432"/>
                    <a:pt x="190344" y="1432432"/>
                  </a:cubicBezTo>
                  <a:cubicBezTo>
                    <a:pt x="189124" y="1432432"/>
                    <a:pt x="189124" y="1432432"/>
                    <a:pt x="189124" y="1432432"/>
                  </a:cubicBezTo>
                  <a:cubicBezTo>
                    <a:pt x="189124" y="1434275"/>
                    <a:pt x="189124" y="1433660"/>
                    <a:pt x="189124" y="1433660"/>
                  </a:cubicBezTo>
                  <a:cubicBezTo>
                    <a:pt x="188514" y="1433660"/>
                    <a:pt x="188514" y="1433660"/>
                    <a:pt x="188514" y="1433660"/>
                  </a:cubicBezTo>
                  <a:cubicBezTo>
                    <a:pt x="188514" y="1435504"/>
                    <a:pt x="188514" y="1436118"/>
                    <a:pt x="188514" y="1436118"/>
                  </a:cubicBezTo>
                  <a:cubicBezTo>
                    <a:pt x="187904" y="1436118"/>
                    <a:pt x="187904" y="1436118"/>
                    <a:pt x="187904" y="1436118"/>
                  </a:cubicBezTo>
                  <a:cubicBezTo>
                    <a:pt x="187904" y="1439190"/>
                    <a:pt x="186684" y="1441034"/>
                    <a:pt x="187294" y="1442877"/>
                  </a:cubicBezTo>
                  <a:cubicBezTo>
                    <a:pt x="186684" y="1442877"/>
                    <a:pt x="186684" y="1442877"/>
                    <a:pt x="186684" y="1442877"/>
                  </a:cubicBezTo>
                  <a:cubicBezTo>
                    <a:pt x="186684" y="1445949"/>
                    <a:pt x="186684" y="1449022"/>
                    <a:pt x="186684" y="1450865"/>
                  </a:cubicBezTo>
                  <a:cubicBezTo>
                    <a:pt x="187294" y="1450865"/>
                    <a:pt x="187294" y="1450865"/>
                    <a:pt x="187294" y="1450865"/>
                  </a:cubicBezTo>
                  <a:cubicBezTo>
                    <a:pt x="187294" y="1452094"/>
                    <a:pt x="187294" y="1452708"/>
                    <a:pt x="187294" y="1452708"/>
                  </a:cubicBezTo>
                  <a:cubicBezTo>
                    <a:pt x="187904" y="1452708"/>
                    <a:pt x="187904" y="1452708"/>
                    <a:pt x="187904" y="1452708"/>
                  </a:cubicBezTo>
                  <a:cubicBezTo>
                    <a:pt x="187904" y="1453937"/>
                    <a:pt x="187904" y="1453937"/>
                    <a:pt x="187904" y="1453937"/>
                  </a:cubicBezTo>
                  <a:cubicBezTo>
                    <a:pt x="188514" y="1453937"/>
                    <a:pt x="188514" y="1453937"/>
                    <a:pt x="188514" y="1453937"/>
                  </a:cubicBezTo>
                  <a:cubicBezTo>
                    <a:pt x="188514" y="1454552"/>
                    <a:pt x="188514" y="1454552"/>
                    <a:pt x="188514" y="1454552"/>
                  </a:cubicBezTo>
                  <a:cubicBezTo>
                    <a:pt x="190344" y="1454552"/>
                    <a:pt x="189734" y="1454552"/>
                    <a:pt x="190344" y="1454552"/>
                  </a:cubicBezTo>
                  <a:cubicBezTo>
                    <a:pt x="190344" y="1455166"/>
                    <a:pt x="190344" y="1455166"/>
                    <a:pt x="190344" y="1455166"/>
                  </a:cubicBezTo>
                  <a:cubicBezTo>
                    <a:pt x="191564" y="1455166"/>
                    <a:pt x="191564" y="1455166"/>
                    <a:pt x="191564" y="1455166"/>
                  </a:cubicBezTo>
                  <a:cubicBezTo>
                    <a:pt x="191564" y="1457009"/>
                    <a:pt x="191564" y="1456395"/>
                    <a:pt x="191564" y="1456395"/>
                  </a:cubicBezTo>
                  <a:cubicBezTo>
                    <a:pt x="192174" y="1456395"/>
                    <a:pt x="192174" y="1456395"/>
                    <a:pt x="192174" y="1456395"/>
                  </a:cubicBezTo>
                  <a:cubicBezTo>
                    <a:pt x="190954" y="1457624"/>
                    <a:pt x="191564" y="1457624"/>
                    <a:pt x="191564" y="1458238"/>
                  </a:cubicBezTo>
                  <a:cubicBezTo>
                    <a:pt x="192174" y="1458238"/>
                    <a:pt x="192174" y="1458238"/>
                    <a:pt x="192174" y="1458238"/>
                  </a:cubicBezTo>
                  <a:cubicBezTo>
                    <a:pt x="192174" y="1460082"/>
                    <a:pt x="192174" y="1461311"/>
                    <a:pt x="192174" y="1461925"/>
                  </a:cubicBezTo>
                  <a:cubicBezTo>
                    <a:pt x="194005" y="1461925"/>
                    <a:pt x="193395" y="1461925"/>
                    <a:pt x="194005" y="1461925"/>
                  </a:cubicBezTo>
                  <a:cubicBezTo>
                    <a:pt x="194005" y="1463154"/>
                    <a:pt x="194005" y="1463154"/>
                    <a:pt x="194005" y="1463154"/>
                  </a:cubicBezTo>
                  <a:cubicBezTo>
                    <a:pt x="194615" y="1463154"/>
                    <a:pt x="194615" y="1463154"/>
                    <a:pt x="194615" y="1463154"/>
                  </a:cubicBezTo>
                  <a:cubicBezTo>
                    <a:pt x="194615" y="1463768"/>
                    <a:pt x="194615" y="1463768"/>
                    <a:pt x="194615" y="1463768"/>
                  </a:cubicBezTo>
                  <a:cubicBezTo>
                    <a:pt x="195225" y="1463768"/>
                    <a:pt x="195225" y="1463768"/>
                    <a:pt x="195225" y="1463768"/>
                  </a:cubicBezTo>
                  <a:cubicBezTo>
                    <a:pt x="195225" y="1464383"/>
                    <a:pt x="195225" y="1464383"/>
                    <a:pt x="195225" y="1464383"/>
                  </a:cubicBezTo>
                  <a:cubicBezTo>
                    <a:pt x="195835" y="1464383"/>
                    <a:pt x="195835" y="1464383"/>
                    <a:pt x="195835" y="1464383"/>
                  </a:cubicBezTo>
                  <a:cubicBezTo>
                    <a:pt x="195835" y="1466226"/>
                    <a:pt x="195835" y="1466841"/>
                    <a:pt x="195835" y="1466841"/>
                  </a:cubicBezTo>
                  <a:cubicBezTo>
                    <a:pt x="196445" y="1466841"/>
                    <a:pt x="196445" y="1466841"/>
                    <a:pt x="196445" y="1466841"/>
                  </a:cubicBezTo>
                  <a:cubicBezTo>
                    <a:pt x="196445" y="1467455"/>
                    <a:pt x="196445" y="1467455"/>
                    <a:pt x="196445" y="1467455"/>
                  </a:cubicBezTo>
                  <a:cubicBezTo>
                    <a:pt x="197665" y="1467455"/>
                    <a:pt x="197665" y="1467455"/>
                    <a:pt x="197665" y="1467455"/>
                  </a:cubicBezTo>
                  <a:cubicBezTo>
                    <a:pt x="197665" y="1469913"/>
                    <a:pt x="196445" y="1471142"/>
                    <a:pt x="196445" y="1471756"/>
                  </a:cubicBezTo>
                  <a:cubicBezTo>
                    <a:pt x="197665" y="1471756"/>
                    <a:pt x="197665" y="1471756"/>
                    <a:pt x="197665" y="1471756"/>
                  </a:cubicBezTo>
                  <a:cubicBezTo>
                    <a:pt x="197665" y="1472371"/>
                    <a:pt x="197665" y="1472371"/>
                    <a:pt x="197665" y="1472371"/>
                  </a:cubicBezTo>
                  <a:cubicBezTo>
                    <a:pt x="196445" y="1472371"/>
                    <a:pt x="196445" y="1472371"/>
                    <a:pt x="196445" y="1472371"/>
                  </a:cubicBezTo>
                  <a:cubicBezTo>
                    <a:pt x="196445" y="1473599"/>
                    <a:pt x="196445" y="1473599"/>
                    <a:pt x="196445" y="1473599"/>
                  </a:cubicBezTo>
                  <a:cubicBezTo>
                    <a:pt x="195835" y="1473599"/>
                    <a:pt x="195835" y="1473599"/>
                    <a:pt x="195835" y="1473599"/>
                  </a:cubicBezTo>
                  <a:cubicBezTo>
                    <a:pt x="195835" y="1474214"/>
                    <a:pt x="195835" y="1474214"/>
                    <a:pt x="195835" y="1474214"/>
                  </a:cubicBezTo>
                  <a:cubicBezTo>
                    <a:pt x="195225" y="1474214"/>
                    <a:pt x="195225" y="1474214"/>
                    <a:pt x="195225" y="1474214"/>
                  </a:cubicBezTo>
                  <a:cubicBezTo>
                    <a:pt x="195225" y="1475443"/>
                    <a:pt x="195225" y="1475443"/>
                    <a:pt x="195225" y="1475443"/>
                  </a:cubicBezTo>
                  <a:cubicBezTo>
                    <a:pt x="192785" y="1475443"/>
                    <a:pt x="194005" y="1477286"/>
                    <a:pt x="194005" y="1476672"/>
                  </a:cubicBezTo>
                  <a:cubicBezTo>
                    <a:pt x="192785" y="1476672"/>
                    <a:pt x="192785" y="1476672"/>
                    <a:pt x="192785" y="1476672"/>
                  </a:cubicBezTo>
                  <a:cubicBezTo>
                    <a:pt x="192785" y="1478515"/>
                    <a:pt x="192785" y="1478515"/>
                    <a:pt x="192785" y="1478515"/>
                  </a:cubicBezTo>
                  <a:cubicBezTo>
                    <a:pt x="192174" y="1478515"/>
                    <a:pt x="192174" y="1478515"/>
                    <a:pt x="192174" y="1478515"/>
                  </a:cubicBezTo>
                  <a:cubicBezTo>
                    <a:pt x="192174" y="1480358"/>
                    <a:pt x="190954" y="1479744"/>
                    <a:pt x="190954" y="1479744"/>
                  </a:cubicBezTo>
                  <a:cubicBezTo>
                    <a:pt x="190954" y="1481587"/>
                    <a:pt x="190954" y="1482202"/>
                    <a:pt x="190954" y="1482202"/>
                  </a:cubicBezTo>
                  <a:cubicBezTo>
                    <a:pt x="190344" y="1482202"/>
                    <a:pt x="190344" y="1482202"/>
                    <a:pt x="190344" y="1482202"/>
                  </a:cubicBezTo>
                  <a:cubicBezTo>
                    <a:pt x="190344" y="1483431"/>
                    <a:pt x="190344" y="1484045"/>
                    <a:pt x="190344" y="1484045"/>
                  </a:cubicBezTo>
                  <a:cubicBezTo>
                    <a:pt x="189124" y="1484045"/>
                    <a:pt x="189124" y="1484045"/>
                    <a:pt x="189124" y="1484045"/>
                  </a:cubicBezTo>
                  <a:cubicBezTo>
                    <a:pt x="189124" y="1485888"/>
                    <a:pt x="189124" y="1485274"/>
                    <a:pt x="189124" y="1485888"/>
                  </a:cubicBezTo>
                  <a:cubicBezTo>
                    <a:pt x="188514" y="1485888"/>
                    <a:pt x="188514" y="1485888"/>
                    <a:pt x="188514" y="1485888"/>
                  </a:cubicBezTo>
                  <a:cubicBezTo>
                    <a:pt x="188514" y="1486503"/>
                    <a:pt x="188514" y="1486503"/>
                    <a:pt x="188514" y="1486503"/>
                  </a:cubicBezTo>
                  <a:cubicBezTo>
                    <a:pt x="185464" y="1488346"/>
                    <a:pt x="183023" y="1485888"/>
                    <a:pt x="180583" y="1486503"/>
                  </a:cubicBezTo>
                  <a:cubicBezTo>
                    <a:pt x="180583" y="1487117"/>
                    <a:pt x="180583" y="1487117"/>
                    <a:pt x="180583" y="1487117"/>
                  </a:cubicBezTo>
                  <a:cubicBezTo>
                    <a:pt x="179973" y="1487117"/>
                    <a:pt x="179973" y="1487117"/>
                    <a:pt x="179973" y="1487117"/>
                  </a:cubicBezTo>
                  <a:cubicBezTo>
                    <a:pt x="179973" y="1486503"/>
                    <a:pt x="179973" y="1486503"/>
                    <a:pt x="179973" y="1486503"/>
                  </a:cubicBezTo>
                  <a:cubicBezTo>
                    <a:pt x="179363" y="1486503"/>
                    <a:pt x="179363" y="1486503"/>
                    <a:pt x="179363" y="1486503"/>
                  </a:cubicBezTo>
                  <a:cubicBezTo>
                    <a:pt x="179363" y="1485888"/>
                    <a:pt x="179363" y="1485888"/>
                    <a:pt x="179363" y="1485888"/>
                  </a:cubicBezTo>
                  <a:cubicBezTo>
                    <a:pt x="178753" y="1485888"/>
                    <a:pt x="178753" y="1485888"/>
                    <a:pt x="178753" y="1485888"/>
                  </a:cubicBezTo>
                  <a:cubicBezTo>
                    <a:pt x="178753" y="1485274"/>
                    <a:pt x="178753" y="1485274"/>
                    <a:pt x="178753" y="1485274"/>
                  </a:cubicBezTo>
                  <a:cubicBezTo>
                    <a:pt x="176923" y="1484659"/>
                    <a:pt x="176923" y="1484045"/>
                    <a:pt x="176312" y="1484045"/>
                  </a:cubicBezTo>
                  <a:cubicBezTo>
                    <a:pt x="176312" y="1483431"/>
                    <a:pt x="176312" y="1483431"/>
                    <a:pt x="176312" y="1483431"/>
                  </a:cubicBezTo>
                  <a:cubicBezTo>
                    <a:pt x="175702" y="1483431"/>
                    <a:pt x="175702" y="1483431"/>
                    <a:pt x="175702" y="1483431"/>
                  </a:cubicBezTo>
                  <a:cubicBezTo>
                    <a:pt x="175702" y="1482816"/>
                    <a:pt x="175702" y="1482816"/>
                    <a:pt x="175702" y="1482816"/>
                  </a:cubicBezTo>
                  <a:cubicBezTo>
                    <a:pt x="173872" y="1482816"/>
                    <a:pt x="174482" y="1482816"/>
                    <a:pt x="174482" y="1482816"/>
                  </a:cubicBezTo>
                  <a:cubicBezTo>
                    <a:pt x="174482" y="1482202"/>
                    <a:pt x="174482" y="1482202"/>
                    <a:pt x="174482" y="1482202"/>
                  </a:cubicBezTo>
                  <a:cubicBezTo>
                    <a:pt x="172042" y="1482202"/>
                    <a:pt x="170212" y="1482202"/>
                    <a:pt x="168991" y="1482202"/>
                  </a:cubicBezTo>
                  <a:cubicBezTo>
                    <a:pt x="168991" y="1482816"/>
                    <a:pt x="168991" y="1482816"/>
                    <a:pt x="168991" y="1482816"/>
                  </a:cubicBezTo>
                  <a:cubicBezTo>
                    <a:pt x="167771" y="1482816"/>
                    <a:pt x="167771" y="1482816"/>
                    <a:pt x="167771" y="1482816"/>
                  </a:cubicBezTo>
                  <a:cubicBezTo>
                    <a:pt x="167771" y="1483431"/>
                    <a:pt x="167771" y="1483431"/>
                    <a:pt x="167771" y="1483431"/>
                  </a:cubicBezTo>
                  <a:cubicBezTo>
                    <a:pt x="167161" y="1483431"/>
                    <a:pt x="167161" y="1483431"/>
                    <a:pt x="167161" y="1483431"/>
                  </a:cubicBezTo>
                  <a:cubicBezTo>
                    <a:pt x="167161" y="1482816"/>
                    <a:pt x="167161" y="1482816"/>
                    <a:pt x="167161" y="1482816"/>
                  </a:cubicBezTo>
                  <a:cubicBezTo>
                    <a:pt x="165331" y="1482816"/>
                    <a:pt x="165941" y="1482816"/>
                    <a:pt x="165331" y="1482816"/>
                  </a:cubicBezTo>
                  <a:cubicBezTo>
                    <a:pt x="166551" y="1483431"/>
                    <a:pt x="166551" y="1483431"/>
                    <a:pt x="166551" y="1483431"/>
                  </a:cubicBezTo>
                  <a:cubicBezTo>
                    <a:pt x="162891" y="1483431"/>
                    <a:pt x="161060" y="1483431"/>
                    <a:pt x="159230" y="1483431"/>
                  </a:cubicBezTo>
                  <a:cubicBezTo>
                    <a:pt x="159230" y="1484045"/>
                    <a:pt x="159230" y="1484045"/>
                    <a:pt x="159230" y="1484045"/>
                  </a:cubicBezTo>
                  <a:cubicBezTo>
                    <a:pt x="156790" y="1484045"/>
                    <a:pt x="156180" y="1484045"/>
                    <a:pt x="155570" y="1484045"/>
                  </a:cubicBezTo>
                  <a:cubicBezTo>
                    <a:pt x="155570" y="1485274"/>
                    <a:pt x="155570" y="1485274"/>
                    <a:pt x="155570" y="1485274"/>
                  </a:cubicBezTo>
                  <a:cubicBezTo>
                    <a:pt x="154960" y="1485274"/>
                    <a:pt x="154960" y="1485274"/>
                    <a:pt x="154960" y="1485274"/>
                  </a:cubicBezTo>
                  <a:cubicBezTo>
                    <a:pt x="154960" y="1485888"/>
                    <a:pt x="154960" y="1485888"/>
                    <a:pt x="154960" y="1485888"/>
                  </a:cubicBezTo>
                  <a:cubicBezTo>
                    <a:pt x="153740" y="1485888"/>
                    <a:pt x="153740" y="1485888"/>
                    <a:pt x="153740" y="1485888"/>
                  </a:cubicBezTo>
                  <a:cubicBezTo>
                    <a:pt x="153740" y="1486503"/>
                    <a:pt x="153740" y="1486503"/>
                    <a:pt x="153740" y="1486503"/>
                  </a:cubicBezTo>
                  <a:cubicBezTo>
                    <a:pt x="153129" y="1486503"/>
                    <a:pt x="153129" y="1486503"/>
                    <a:pt x="153129" y="1486503"/>
                  </a:cubicBezTo>
                  <a:cubicBezTo>
                    <a:pt x="153129" y="1488346"/>
                    <a:pt x="153129" y="1487732"/>
                    <a:pt x="153129" y="1487732"/>
                  </a:cubicBezTo>
                  <a:cubicBezTo>
                    <a:pt x="149469" y="1487117"/>
                    <a:pt x="147029" y="1488961"/>
                    <a:pt x="145198" y="1489575"/>
                  </a:cubicBezTo>
                  <a:cubicBezTo>
                    <a:pt x="145198" y="1490190"/>
                    <a:pt x="145198" y="1490190"/>
                    <a:pt x="145198" y="1490190"/>
                  </a:cubicBezTo>
                  <a:cubicBezTo>
                    <a:pt x="143368" y="1490190"/>
                    <a:pt x="143368" y="1492033"/>
                    <a:pt x="142148" y="1491418"/>
                  </a:cubicBezTo>
                  <a:cubicBezTo>
                    <a:pt x="142148" y="1492033"/>
                    <a:pt x="142148" y="1492033"/>
                    <a:pt x="142148" y="1492033"/>
                  </a:cubicBezTo>
                  <a:cubicBezTo>
                    <a:pt x="140928" y="1492033"/>
                    <a:pt x="140928" y="1492033"/>
                    <a:pt x="140928" y="1492033"/>
                  </a:cubicBezTo>
                  <a:cubicBezTo>
                    <a:pt x="140928" y="1493262"/>
                    <a:pt x="140928" y="1493262"/>
                    <a:pt x="140928" y="1493262"/>
                  </a:cubicBezTo>
                  <a:cubicBezTo>
                    <a:pt x="140318" y="1493262"/>
                    <a:pt x="140318" y="1493262"/>
                    <a:pt x="140318" y="1493262"/>
                  </a:cubicBezTo>
                  <a:cubicBezTo>
                    <a:pt x="140318" y="1493876"/>
                    <a:pt x="140318" y="1493876"/>
                    <a:pt x="140318" y="1493876"/>
                  </a:cubicBezTo>
                  <a:cubicBezTo>
                    <a:pt x="138488" y="1493876"/>
                    <a:pt x="137877" y="1493876"/>
                    <a:pt x="137267" y="1493876"/>
                  </a:cubicBezTo>
                  <a:cubicBezTo>
                    <a:pt x="137267" y="1493262"/>
                    <a:pt x="137267" y="1493262"/>
                    <a:pt x="137267" y="1493262"/>
                  </a:cubicBezTo>
                  <a:cubicBezTo>
                    <a:pt x="136657" y="1493262"/>
                    <a:pt x="136657" y="1493262"/>
                    <a:pt x="136657" y="1493262"/>
                  </a:cubicBezTo>
                  <a:cubicBezTo>
                    <a:pt x="136657" y="1493876"/>
                    <a:pt x="136657" y="1493876"/>
                    <a:pt x="136657" y="1493876"/>
                  </a:cubicBezTo>
                  <a:cubicBezTo>
                    <a:pt x="134827" y="1493876"/>
                    <a:pt x="135437" y="1493876"/>
                    <a:pt x="135437" y="1493876"/>
                  </a:cubicBezTo>
                  <a:cubicBezTo>
                    <a:pt x="135437" y="1493262"/>
                    <a:pt x="135437" y="1493262"/>
                    <a:pt x="135437" y="1493262"/>
                  </a:cubicBezTo>
                  <a:cubicBezTo>
                    <a:pt x="133607" y="1493262"/>
                    <a:pt x="132997" y="1493262"/>
                    <a:pt x="132997" y="1493262"/>
                  </a:cubicBezTo>
                  <a:cubicBezTo>
                    <a:pt x="132997" y="1492033"/>
                    <a:pt x="132997" y="1492033"/>
                    <a:pt x="132997" y="1492033"/>
                  </a:cubicBezTo>
                  <a:cubicBezTo>
                    <a:pt x="129336" y="1491418"/>
                    <a:pt x="127506" y="1490190"/>
                    <a:pt x="125066" y="1490804"/>
                  </a:cubicBezTo>
                  <a:cubicBezTo>
                    <a:pt x="125066" y="1490190"/>
                    <a:pt x="125066" y="1490190"/>
                    <a:pt x="125066" y="1490190"/>
                  </a:cubicBezTo>
                  <a:cubicBezTo>
                    <a:pt x="124456" y="1490804"/>
                    <a:pt x="124456" y="1490804"/>
                    <a:pt x="124456" y="1490804"/>
                  </a:cubicBezTo>
                  <a:cubicBezTo>
                    <a:pt x="124456" y="1490190"/>
                    <a:pt x="124456" y="1490190"/>
                    <a:pt x="124456" y="1490190"/>
                  </a:cubicBezTo>
                  <a:cubicBezTo>
                    <a:pt x="123846" y="1490190"/>
                    <a:pt x="123846" y="1490190"/>
                    <a:pt x="123846" y="1490190"/>
                  </a:cubicBezTo>
                  <a:cubicBezTo>
                    <a:pt x="123846" y="1490804"/>
                    <a:pt x="123846" y="1490804"/>
                    <a:pt x="123846" y="1490804"/>
                  </a:cubicBezTo>
                  <a:cubicBezTo>
                    <a:pt x="122626" y="1490804"/>
                    <a:pt x="122626" y="1490804"/>
                    <a:pt x="122626" y="1490804"/>
                  </a:cubicBezTo>
                  <a:cubicBezTo>
                    <a:pt x="122626" y="1491418"/>
                    <a:pt x="122626" y="1491418"/>
                    <a:pt x="122626" y="1491418"/>
                  </a:cubicBezTo>
                  <a:cubicBezTo>
                    <a:pt x="122015" y="1491418"/>
                    <a:pt x="122015" y="1491418"/>
                    <a:pt x="122015" y="1491418"/>
                  </a:cubicBezTo>
                  <a:cubicBezTo>
                    <a:pt x="122015" y="1490804"/>
                    <a:pt x="122015" y="1490804"/>
                    <a:pt x="122015" y="1490804"/>
                  </a:cubicBezTo>
                  <a:cubicBezTo>
                    <a:pt x="120185" y="1490804"/>
                    <a:pt x="120795" y="1490804"/>
                    <a:pt x="120795" y="1490804"/>
                  </a:cubicBezTo>
                  <a:cubicBezTo>
                    <a:pt x="120795" y="1490190"/>
                    <a:pt x="120795" y="1490190"/>
                    <a:pt x="120795" y="1490190"/>
                  </a:cubicBezTo>
                  <a:cubicBezTo>
                    <a:pt x="118355" y="1490190"/>
                    <a:pt x="117135" y="1488346"/>
                    <a:pt x="116525" y="1488346"/>
                  </a:cubicBezTo>
                  <a:cubicBezTo>
                    <a:pt x="116525" y="1487732"/>
                    <a:pt x="116525" y="1487732"/>
                    <a:pt x="116525" y="1487732"/>
                  </a:cubicBezTo>
                  <a:cubicBezTo>
                    <a:pt x="114694" y="1487732"/>
                    <a:pt x="115305" y="1487732"/>
                    <a:pt x="114694" y="1487732"/>
                  </a:cubicBezTo>
                  <a:cubicBezTo>
                    <a:pt x="114694" y="1489575"/>
                    <a:pt x="114694" y="1488961"/>
                    <a:pt x="114694" y="1489575"/>
                  </a:cubicBezTo>
                  <a:cubicBezTo>
                    <a:pt x="114084" y="1488346"/>
                    <a:pt x="114084" y="1488346"/>
                    <a:pt x="114084" y="1488346"/>
                  </a:cubicBezTo>
                  <a:cubicBezTo>
                    <a:pt x="114084" y="1489575"/>
                    <a:pt x="114084" y="1489575"/>
                    <a:pt x="114084" y="1489575"/>
                  </a:cubicBezTo>
                  <a:cubicBezTo>
                    <a:pt x="113474" y="1489575"/>
                    <a:pt x="113474" y="1489575"/>
                    <a:pt x="113474" y="1489575"/>
                  </a:cubicBezTo>
                  <a:cubicBezTo>
                    <a:pt x="113474" y="1490190"/>
                    <a:pt x="113474" y="1490190"/>
                    <a:pt x="113474" y="1490190"/>
                  </a:cubicBezTo>
                  <a:cubicBezTo>
                    <a:pt x="111644" y="1490190"/>
                    <a:pt x="112254" y="1490190"/>
                    <a:pt x="112254" y="1490190"/>
                  </a:cubicBezTo>
                  <a:cubicBezTo>
                    <a:pt x="112254" y="1489575"/>
                    <a:pt x="112254" y="1489575"/>
                    <a:pt x="112254" y="1489575"/>
                  </a:cubicBezTo>
                  <a:cubicBezTo>
                    <a:pt x="111034" y="1489575"/>
                    <a:pt x="111034" y="1489575"/>
                    <a:pt x="111034" y="1489575"/>
                  </a:cubicBezTo>
                  <a:cubicBezTo>
                    <a:pt x="111034" y="1488346"/>
                    <a:pt x="111034" y="1488346"/>
                    <a:pt x="111034" y="1488346"/>
                  </a:cubicBezTo>
                  <a:cubicBezTo>
                    <a:pt x="110424" y="1488346"/>
                    <a:pt x="110424" y="1488346"/>
                    <a:pt x="110424" y="1488346"/>
                  </a:cubicBezTo>
                  <a:cubicBezTo>
                    <a:pt x="110424" y="1489575"/>
                    <a:pt x="110424" y="1489575"/>
                    <a:pt x="110424" y="1489575"/>
                  </a:cubicBezTo>
                  <a:cubicBezTo>
                    <a:pt x="109204" y="1489575"/>
                    <a:pt x="108594" y="1489575"/>
                    <a:pt x="108594" y="1489575"/>
                  </a:cubicBezTo>
                  <a:cubicBezTo>
                    <a:pt x="108594" y="1490190"/>
                    <a:pt x="108594" y="1490190"/>
                    <a:pt x="108594" y="1490190"/>
                  </a:cubicBezTo>
                  <a:cubicBezTo>
                    <a:pt x="106763" y="1490190"/>
                    <a:pt x="107374" y="1490190"/>
                    <a:pt x="106763" y="1490190"/>
                  </a:cubicBezTo>
                  <a:cubicBezTo>
                    <a:pt x="106763" y="1488346"/>
                    <a:pt x="106763" y="1488961"/>
                    <a:pt x="106763" y="1488346"/>
                  </a:cubicBezTo>
                  <a:cubicBezTo>
                    <a:pt x="107374" y="1488346"/>
                    <a:pt x="107374" y="1488346"/>
                    <a:pt x="107374" y="1488346"/>
                  </a:cubicBezTo>
                  <a:cubicBezTo>
                    <a:pt x="107374" y="1487117"/>
                    <a:pt x="107374" y="1486503"/>
                    <a:pt x="107374" y="1486503"/>
                  </a:cubicBezTo>
                  <a:cubicBezTo>
                    <a:pt x="108594" y="1486503"/>
                    <a:pt x="108594" y="1486503"/>
                    <a:pt x="108594" y="1486503"/>
                  </a:cubicBezTo>
                  <a:cubicBezTo>
                    <a:pt x="108594" y="1485888"/>
                    <a:pt x="108594" y="1485888"/>
                    <a:pt x="108594" y="1485888"/>
                  </a:cubicBezTo>
                  <a:cubicBezTo>
                    <a:pt x="109204" y="1485888"/>
                    <a:pt x="109204" y="1485888"/>
                    <a:pt x="109204" y="1485888"/>
                  </a:cubicBezTo>
                  <a:cubicBezTo>
                    <a:pt x="109204" y="1484045"/>
                    <a:pt x="109204" y="1484659"/>
                    <a:pt x="109204" y="1484045"/>
                  </a:cubicBezTo>
                  <a:cubicBezTo>
                    <a:pt x="109814" y="1484045"/>
                    <a:pt x="109814" y="1484045"/>
                    <a:pt x="109814" y="1484045"/>
                  </a:cubicBezTo>
                  <a:cubicBezTo>
                    <a:pt x="109814" y="1485888"/>
                    <a:pt x="109814" y="1486503"/>
                    <a:pt x="109814" y="1486503"/>
                  </a:cubicBezTo>
                  <a:cubicBezTo>
                    <a:pt x="110424" y="1486503"/>
                    <a:pt x="110424" y="1486503"/>
                    <a:pt x="110424" y="1486503"/>
                  </a:cubicBezTo>
                  <a:cubicBezTo>
                    <a:pt x="110424" y="1487117"/>
                    <a:pt x="110424" y="1487117"/>
                    <a:pt x="110424" y="1487117"/>
                  </a:cubicBezTo>
                  <a:cubicBezTo>
                    <a:pt x="112254" y="1487117"/>
                    <a:pt x="113474" y="1487117"/>
                    <a:pt x="114084" y="1487117"/>
                  </a:cubicBezTo>
                  <a:cubicBezTo>
                    <a:pt x="114084" y="1486503"/>
                    <a:pt x="114084" y="1486503"/>
                    <a:pt x="114084" y="1486503"/>
                  </a:cubicBezTo>
                  <a:cubicBezTo>
                    <a:pt x="114694" y="1486503"/>
                    <a:pt x="114694" y="1486503"/>
                    <a:pt x="114694" y="1486503"/>
                  </a:cubicBezTo>
                  <a:cubicBezTo>
                    <a:pt x="115305" y="1484045"/>
                    <a:pt x="113474" y="1482816"/>
                    <a:pt x="114084" y="1482202"/>
                  </a:cubicBezTo>
                  <a:cubicBezTo>
                    <a:pt x="114694" y="1482202"/>
                    <a:pt x="114694" y="1482202"/>
                    <a:pt x="114694" y="1482202"/>
                  </a:cubicBezTo>
                  <a:cubicBezTo>
                    <a:pt x="114694" y="1484045"/>
                    <a:pt x="114694" y="1483431"/>
                    <a:pt x="114694" y="1483431"/>
                  </a:cubicBezTo>
                  <a:cubicBezTo>
                    <a:pt x="115915" y="1483431"/>
                    <a:pt x="115915" y="1483431"/>
                    <a:pt x="115915" y="1483431"/>
                  </a:cubicBezTo>
                  <a:cubicBezTo>
                    <a:pt x="115915" y="1482202"/>
                    <a:pt x="115915" y="1481587"/>
                    <a:pt x="115915" y="1481587"/>
                  </a:cubicBezTo>
                  <a:cubicBezTo>
                    <a:pt x="114694" y="1481587"/>
                    <a:pt x="114694" y="1481587"/>
                    <a:pt x="114694" y="1481587"/>
                  </a:cubicBezTo>
                  <a:cubicBezTo>
                    <a:pt x="114694" y="1479744"/>
                    <a:pt x="114694" y="1479744"/>
                    <a:pt x="114694" y="1479744"/>
                  </a:cubicBezTo>
                  <a:cubicBezTo>
                    <a:pt x="114084" y="1479744"/>
                    <a:pt x="114084" y="1479744"/>
                    <a:pt x="114084" y="1479744"/>
                  </a:cubicBezTo>
                  <a:cubicBezTo>
                    <a:pt x="114084" y="1478515"/>
                    <a:pt x="114084" y="1478515"/>
                    <a:pt x="114084" y="1478515"/>
                  </a:cubicBezTo>
                  <a:cubicBezTo>
                    <a:pt x="113474" y="1478515"/>
                    <a:pt x="113474" y="1478515"/>
                    <a:pt x="113474" y="1478515"/>
                  </a:cubicBezTo>
                  <a:cubicBezTo>
                    <a:pt x="113474" y="1477901"/>
                    <a:pt x="113474" y="1477901"/>
                    <a:pt x="113474" y="1477901"/>
                  </a:cubicBezTo>
                  <a:cubicBezTo>
                    <a:pt x="112864" y="1477901"/>
                    <a:pt x="112864" y="1477901"/>
                    <a:pt x="112864" y="1477901"/>
                  </a:cubicBezTo>
                  <a:cubicBezTo>
                    <a:pt x="112864" y="1476057"/>
                    <a:pt x="112864" y="1475443"/>
                    <a:pt x="112864" y="1475443"/>
                  </a:cubicBezTo>
                  <a:cubicBezTo>
                    <a:pt x="111034" y="1475443"/>
                    <a:pt x="111644" y="1475443"/>
                    <a:pt x="111034" y="1475443"/>
                  </a:cubicBezTo>
                  <a:cubicBezTo>
                    <a:pt x="111034" y="1474828"/>
                    <a:pt x="111034" y="1474828"/>
                    <a:pt x="111034" y="1474828"/>
                  </a:cubicBezTo>
                  <a:cubicBezTo>
                    <a:pt x="112254" y="1474828"/>
                    <a:pt x="112254" y="1474828"/>
                    <a:pt x="112254" y="1474828"/>
                  </a:cubicBezTo>
                  <a:cubicBezTo>
                    <a:pt x="112254" y="1472985"/>
                    <a:pt x="112254" y="1473599"/>
                    <a:pt x="112254" y="1473599"/>
                  </a:cubicBezTo>
                  <a:cubicBezTo>
                    <a:pt x="111034" y="1473599"/>
                    <a:pt x="111034" y="1473599"/>
                    <a:pt x="111034" y="1473599"/>
                  </a:cubicBezTo>
                  <a:cubicBezTo>
                    <a:pt x="111034" y="1471756"/>
                    <a:pt x="111034" y="1471756"/>
                    <a:pt x="111034" y="1471756"/>
                  </a:cubicBezTo>
                  <a:cubicBezTo>
                    <a:pt x="110424" y="1471756"/>
                    <a:pt x="110424" y="1471756"/>
                    <a:pt x="110424" y="1471756"/>
                  </a:cubicBezTo>
                  <a:cubicBezTo>
                    <a:pt x="110424" y="1469913"/>
                    <a:pt x="110424" y="1470527"/>
                    <a:pt x="110424" y="1470527"/>
                  </a:cubicBezTo>
                  <a:cubicBezTo>
                    <a:pt x="111034" y="1470527"/>
                    <a:pt x="111034" y="1470527"/>
                    <a:pt x="111034" y="1470527"/>
                  </a:cubicBezTo>
                  <a:cubicBezTo>
                    <a:pt x="111034" y="1469913"/>
                    <a:pt x="111034" y="1469913"/>
                    <a:pt x="111034" y="1469913"/>
                  </a:cubicBezTo>
                  <a:cubicBezTo>
                    <a:pt x="112254" y="1469913"/>
                    <a:pt x="112254" y="1469913"/>
                    <a:pt x="112254" y="1469913"/>
                  </a:cubicBezTo>
                  <a:cubicBezTo>
                    <a:pt x="112254" y="1468684"/>
                    <a:pt x="112254" y="1468684"/>
                    <a:pt x="112254" y="1468684"/>
                  </a:cubicBezTo>
                  <a:cubicBezTo>
                    <a:pt x="112864" y="1468684"/>
                    <a:pt x="112864" y="1468684"/>
                    <a:pt x="112864" y="1468684"/>
                  </a:cubicBezTo>
                  <a:cubicBezTo>
                    <a:pt x="112864" y="1468069"/>
                    <a:pt x="112864" y="1468069"/>
                    <a:pt x="112864" y="1468069"/>
                  </a:cubicBezTo>
                  <a:cubicBezTo>
                    <a:pt x="112254" y="1468069"/>
                    <a:pt x="112254" y="1468069"/>
                    <a:pt x="112254" y="1468069"/>
                  </a:cubicBezTo>
                  <a:cubicBezTo>
                    <a:pt x="113474" y="1466841"/>
                    <a:pt x="114084" y="1468069"/>
                    <a:pt x="114084" y="1467455"/>
                  </a:cubicBezTo>
                  <a:cubicBezTo>
                    <a:pt x="114084" y="1466841"/>
                    <a:pt x="114084" y="1466841"/>
                    <a:pt x="114084" y="1466841"/>
                  </a:cubicBezTo>
                  <a:cubicBezTo>
                    <a:pt x="114694" y="1466841"/>
                    <a:pt x="114694" y="1466841"/>
                    <a:pt x="114694" y="1466841"/>
                  </a:cubicBezTo>
                  <a:cubicBezTo>
                    <a:pt x="114694" y="1464997"/>
                    <a:pt x="114694" y="1465612"/>
                    <a:pt x="114694" y="1465612"/>
                  </a:cubicBezTo>
                  <a:cubicBezTo>
                    <a:pt x="116525" y="1465612"/>
                    <a:pt x="115915" y="1465612"/>
                    <a:pt x="116525" y="1465612"/>
                  </a:cubicBezTo>
                  <a:cubicBezTo>
                    <a:pt x="116525" y="1463768"/>
                    <a:pt x="116525" y="1463768"/>
                    <a:pt x="116525" y="1463768"/>
                  </a:cubicBezTo>
                  <a:cubicBezTo>
                    <a:pt x="117135" y="1463768"/>
                    <a:pt x="117135" y="1463768"/>
                    <a:pt x="117135" y="1463768"/>
                  </a:cubicBezTo>
                  <a:cubicBezTo>
                    <a:pt x="117135" y="1463154"/>
                    <a:pt x="117135" y="1463154"/>
                    <a:pt x="117135" y="1463154"/>
                  </a:cubicBezTo>
                  <a:cubicBezTo>
                    <a:pt x="118965" y="1463154"/>
                    <a:pt x="118355" y="1463154"/>
                    <a:pt x="118355" y="1463154"/>
                  </a:cubicBezTo>
                  <a:cubicBezTo>
                    <a:pt x="118355" y="1462539"/>
                    <a:pt x="118355" y="1462539"/>
                    <a:pt x="118355" y="1462539"/>
                  </a:cubicBezTo>
                  <a:cubicBezTo>
                    <a:pt x="118965" y="1462539"/>
                    <a:pt x="118965" y="1462539"/>
                    <a:pt x="118965" y="1462539"/>
                  </a:cubicBezTo>
                  <a:cubicBezTo>
                    <a:pt x="118965" y="1463154"/>
                    <a:pt x="118965" y="1463154"/>
                    <a:pt x="118965" y="1463154"/>
                  </a:cubicBezTo>
                  <a:cubicBezTo>
                    <a:pt x="120185" y="1463154"/>
                    <a:pt x="120185" y="1463154"/>
                    <a:pt x="120185" y="1463154"/>
                  </a:cubicBezTo>
                  <a:cubicBezTo>
                    <a:pt x="120185" y="1460696"/>
                    <a:pt x="120185" y="1458853"/>
                    <a:pt x="120185" y="1457009"/>
                  </a:cubicBezTo>
                  <a:cubicBezTo>
                    <a:pt x="118965" y="1457009"/>
                    <a:pt x="118965" y="1457009"/>
                    <a:pt x="118965" y="1457009"/>
                  </a:cubicBezTo>
                  <a:cubicBezTo>
                    <a:pt x="118965" y="1455166"/>
                    <a:pt x="117745" y="1455781"/>
                    <a:pt x="117745" y="1455781"/>
                  </a:cubicBezTo>
                  <a:cubicBezTo>
                    <a:pt x="117745" y="1455166"/>
                    <a:pt x="117745" y="1455166"/>
                    <a:pt x="117745" y="1455166"/>
                  </a:cubicBezTo>
                  <a:cubicBezTo>
                    <a:pt x="117135" y="1455166"/>
                    <a:pt x="117135" y="1455166"/>
                    <a:pt x="117135" y="1455166"/>
                  </a:cubicBezTo>
                  <a:cubicBezTo>
                    <a:pt x="117135" y="1454552"/>
                    <a:pt x="117135" y="1454552"/>
                    <a:pt x="117135" y="1454552"/>
                  </a:cubicBezTo>
                  <a:cubicBezTo>
                    <a:pt x="116525" y="1454552"/>
                    <a:pt x="116525" y="1454552"/>
                    <a:pt x="116525" y="1454552"/>
                  </a:cubicBezTo>
                  <a:cubicBezTo>
                    <a:pt x="116525" y="1453937"/>
                    <a:pt x="116525" y="1453937"/>
                    <a:pt x="116525" y="1453937"/>
                  </a:cubicBezTo>
                  <a:cubicBezTo>
                    <a:pt x="114694" y="1453937"/>
                    <a:pt x="115305" y="1453937"/>
                    <a:pt x="114694" y="1453937"/>
                  </a:cubicBezTo>
                  <a:cubicBezTo>
                    <a:pt x="114694" y="1454552"/>
                    <a:pt x="114694" y="1454552"/>
                    <a:pt x="114694" y="1454552"/>
                  </a:cubicBezTo>
                  <a:cubicBezTo>
                    <a:pt x="114084" y="1454552"/>
                    <a:pt x="114084" y="1454552"/>
                    <a:pt x="114084" y="1454552"/>
                  </a:cubicBezTo>
                  <a:cubicBezTo>
                    <a:pt x="114084" y="1453937"/>
                    <a:pt x="114084" y="1453937"/>
                    <a:pt x="114084" y="1453937"/>
                  </a:cubicBezTo>
                  <a:cubicBezTo>
                    <a:pt x="113474" y="1453937"/>
                    <a:pt x="113474" y="1453937"/>
                    <a:pt x="113474" y="1453937"/>
                  </a:cubicBezTo>
                  <a:cubicBezTo>
                    <a:pt x="113474" y="1452708"/>
                    <a:pt x="113474" y="1452708"/>
                    <a:pt x="113474" y="1452708"/>
                  </a:cubicBezTo>
                  <a:cubicBezTo>
                    <a:pt x="114084" y="1452708"/>
                    <a:pt x="114084" y="1452708"/>
                    <a:pt x="114084" y="1452708"/>
                  </a:cubicBezTo>
                  <a:cubicBezTo>
                    <a:pt x="114084" y="1452094"/>
                    <a:pt x="114084" y="1452094"/>
                    <a:pt x="114084" y="1452094"/>
                  </a:cubicBezTo>
                  <a:cubicBezTo>
                    <a:pt x="113474" y="1452094"/>
                    <a:pt x="113474" y="1452094"/>
                    <a:pt x="113474" y="1452094"/>
                  </a:cubicBezTo>
                  <a:cubicBezTo>
                    <a:pt x="113474" y="1451479"/>
                    <a:pt x="113474" y="1451479"/>
                    <a:pt x="113474" y="1451479"/>
                  </a:cubicBezTo>
                  <a:cubicBezTo>
                    <a:pt x="112864" y="1451479"/>
                    <a:pt x="112864" y="1451479"/>
                    <a:pt x="112864" y="1451479"/>
                  </a:cubicBezTo>
                  <a:cubicBezTo>
                    <a:pt x="112864" y="1452094"/>
                    <a:pt x="112864" y="1452094"/>
                    <a:pt x="112864" y="1452094"/>
                  </a:cubicBezTo>
                  <a:cubicBezTo>
                    <a:pt x="111034" y="1452094"/>
                    <a:pt x="111644" y="1452094"/>
                    <a:pt x="111034" y="1452094"/>
                  </a:cubicBezTo>
                  <a:cubicBezTo>
                    <a:pt x="111034" y="1451479"/>
                    <a:pt x="111034" y="1451479"/>
                    <a:pt x="111034" y="1451479"/>
                  </a:cubicBezTo>
                  <a:cubicBezTo>
                    <a:pt x="110424" y="1451479"/>
                    <a:pt x="110424" y="1451479"/>
                    <a:pt x="110424" y="1451479"/>
                  </a:cubicBezTo>
                  <a:cubicBezTo>
                    <a:pt x="110424" y="1449636"/>
                    <a:pt x="110424" y="1450250"/>
                    <a:pt x="110424" y="1450250"/>
                  </a:cubicBezTo>
                  <a:cubicBezTo>
                    <a:pt x="111034" y="1450250"/>
                    <a:pt x="111034" y="1450250"/>
                    <a:pt x="111034" y="1450250"/>
                  </a:cubicBezTo>
                  <a:cubicBezTo>
                    <a:pt x="111034" y="1449022"/>
                    <a:pt x="111034" y="1449022"/>
                    <a:pt x="111034" y="1449022"/>
                  </a:cubicBezTo>
                  <a:cubicBezTo>
                    <a:pt x="112254" y="1449022"/>
                    <a:pt x="112254" y="1449022"/>
                    <a:pt x="112254" y="1449022"/>
                  </a:cubicBezTo>
                  <a:cubicBezTo>
                    <a:pt x="112254" y="1447178"/>
                    <a:pt x="112254" y="1445949"/>
                    <a:pt x="112254" y="1444720"/>
                  </a:cubicBezTo>
                  <a:cubicBezTo>
                    <a:pt x="111034" y="1444720"/>
                    <a:pt x="111034" y="1444720"/>
                    <a:pt x="111034" y="1444720"/>
                  </a:cubicBezTo>
                  <a:cubicBezTo>
                    <a:pt x="111034" y="1443492"/>
                    <a:pt x="111034" y="1442877"/>
                    <a:pt x="111034" y="1442877"/>
                  </a:cubicBezTo>
                  <a:cubicBezTo>
                    <a:pt x="110424" y="1442877"/>
                    <a:pt x="110424" y="1442877"/>
                    <a:pt x="110424" y="1442877"/>
                  </a:cubicBezTo>
                  <a:cubicBezTo>
                    <a:pt x="110424" y="1442263"/>
                    <a:pt x="110424" y="1442263"/>
                    <a:pt x="110424" y="1442263"/>
                  </a:cubicBezTo>
                  <a:cubicBezTo>
                    <a:pt x="109814" y="1442263"/>
                    <a:pt x="109814" y="1442263"/>
                    <a:pt x="109814" y="1442263"/>
                  </a:cubicBezTo>
                  <a:cubicBezTo>
                    <a:pt x="109814" y="1441034"/>
                    <a:pt x="109814" y="1441034"/>
                    <a:pt x="109814" y="1441034"/>
                  </a:cubicBezTo>
                  <a:cubicBezTo>
                    <a:pt x="109204" y="1441034"/>
                    <a:pt x="109204" y="1441034"/>
                    <a:pt x="109204" y="1441034"/>
                  </a:cubicBezTo>
                  <a:cubicBezTo>
                    <a:pt x="109204" y="1439190"/>
                    <a:pt x="107374" y="1439805"/>
                    <a:pt x="107374" y="1439805"/>
                  </a:cubicBezTo>
                  <a:cubicBezTo>
                    <a:pt x="107374" y="1440419"/>
                    <a:pt x="107374" y="1440419"/>
                    <a:pt x="107374" y="1440419"/>
                  </a:cubicBezTo>
                  <a:cubicBezTo>
                    <a:pt x="106153" y="1440419"/>
                    <a:pt x="105543" y="1440419"/>
                    <a:pt x="105543" y="1440419"/>
                  </a:cubicBezTo>
                  <a:cubicBezTo>
                    <a:pt x="105543" y="1439805"/>
                    <a:pt x="105543" y="1439805"/>
                    <a:pt x="105543" y="1439805"/>
                  </a:cubicBezTo>
                  <a:cubicBezTo>
                    <a:pt x="104933" y="1439805"/>
                    <a:pt x="104933" y="1439805"/>
                    <a:pt x="104933" y="1439805"/>
                  </a:cubicBezTo>
                  <a:cubicBezTo>
                    <a:pt x="104933" y="1437962"/>
                    <a:pt x="104933" y="1437962"/>
                    <a:pt x="104933" y="1437347"/>
                  </a:cubicBezTo>
                  <a:cubicBezTo>
                    <a:pt x="104323" y="1437347"/>
                    <a:pt x="104323" y="1437347"/>
                    <a:pt x="104323" y="1437347"/>
                  </a:cubicBezTo>
                  <a:cubicBezTo>
                    <a:pt x="104323" y="1434889"/>
                    <a:pt x="103713" y="1433660"/>
                    <a:pt x="103103" y="1432432"/>
                  </a:cubicBezTo>
                  <a:cubicBezTo>
                    <a:pt x="102493" y="1432432"/>
                    <a:pt x="102493" y="1432432"/>
                    <a:pt x="102493" y="1432432"/>
                  </a:cubicBezTo>
                  <a:cubicBezTo>
                    <a:pt x="102493" y="1431817"/>
                    <a:pt x="102493" y="1431817"/>
                    <a:pt x="102493" y="1431817"/>
                  </a:cubicBezTo>
                  <a:cubicBezTo>
                    <a:pt x="101883" y="1431817"/>
                    <a:pt x="101883" y="1431817"/>
                    <a:pt x="101883" y="1431817"/>
                  </a:cubicBezTo>
                  <a:cubicBezTo>
                    <a:pt x="101883" y="1431203"/>
                    <a:pt x="101883" y="1431203"/>
                    <a:pt x="101883" y="1431203"/>
                  </a:cubicBezTo>
                  <a:cubicBezTo>
                    <a:pt x="101273" y="1431203"/>
                    <a:pt x="101273" y="1431203"/>
                    <a:pt x="101273" y="1431203"/>
                  </a:cubicBezTo>
                  <a:cubicBezTo>
                    <a:pt x="101273" y="1428745"/>
                    <a:pt x="100663" y="1427516"/>
                    <a:pt x="100663" y="1426902"/>
                  </a:cubicBezTo>
                  <a:cubicBezTo>
                    <a:pt x="99443" y="1426902"/>
                    <a:pt x="99443" y="1426902"/>
                    <a:pt x="99443" y="1426902"/>
                  </a:cubicBezTo>
                  <a:cubicBezTo>
                    <a:pt x="100053" y="1424444"/>
                    <a:pt x="97612" y="1425673"/>
                    <a:pt x="97612" y="1425058"/>
                  </a:cubicBezTo>
                  <a:cubicBezTo>
                    <a:pt x="97612" y="1423215"/>
                    <a:pt x="97612" y="1422600"/>
                    <a:pt x="97612" y="1422600"/>
                  </a:cubicBezTo>
                  <a:cubicBezTo>
                    <a:pt x="97002" y="1422600"/>
                    <a:pt x="97002" y="1422600"/>
                    <a:pt x="97002" y="1422600"/>
                  </a:cubicBezTo>
                  <a:cubicBezTo>
                    <a:pt x="97002" y="1420757"/>
                    <a:pt x="97002" y="1420757"/>
                    <a:pt x="97002" y="1420757"/>
                  </a:cubicBezTo>
                  <a:cubicBezTo>
                    <a:pt x="95782" y="1420757"/>
                    <a:pt x="95782" y="1420757"/>
                    <a:pt x="95782" y="1420757"/>
                  </a:cubicBezTo>
                  <a:cubicBezTo>
                    <a:pt x="95782" y="1419528"/>
                    <a:pt x="95782" y="1418914"/>
                    <a:pt x="95782" y="1418914"/>
                  </a:cubicBezTo>
                  <a:cubicBezTo>
                    <a:pt x="95172" y="1418914"/>
                    <a:pt x="95172" y="1418914"/>
                    <a:pt x="95172" y="1418914"/>
                  </a:cubicBezTo>
                  <a:cubicBezTo>
                    <a:pt x="95172" y="1416456"/>
                    <a:pt x="93342" y="1416456"/>
                    <a:pt x="93952" y="1415841"/>
                  </a:cubicBezTo>
                  <a:cubicBezTo>
                    <a:pt x="93342" y="1415841"/>
                    <a:pt x="93342" y="1415841"/>
                    <a:pt x="93342" y="1415841"/>
                  </a:cubicBezTo>
                  <a:cubicBezTo>
                    <a:pt x="93342" y="1415227"/>
                    <a:pt x="93342" y="1415227"/>
                    <a:pt x="93342" y="1415227"/>
                  </a:cubicBezTo>
                  <a:cubicBezTo>
                    <a:pt x="92732" y="1415227"/>
                    <a:pt x="92732" y="1415227"/>
                    <a:pt x="92732" y="1415227"/>
                  </a:cubicBezTo>
                  <a:cubicBezTo>
                    <a:pt x="92732" y="1413998"/>
                    <a:pt x="92732" y="1413998"/>
                    <a:pt x="92732" y="1413998"/>
                  </a:cubicBezTo>
                  <a:cubicBezTo>
                    <a:pt x="91512" y="1413998"/>
                    <a:pt x="91512" y="1413998"/>
                    <a:pt x="91512" y="1413998"/>
                  </a:cubicBezTo>
                  <a:cubicBezTo>
                    <a:pt x="91512" y="1413384"/>
                    <a:pt x="91512" y="1413384"/>
                    <a:pt x="91512" y="1413384"/>
                  </a:cubicBezTo>
                  <a:cubicBezTo>
                    <a:pt x="90901" y="1413384"/>
                    <a:pt x="90901" y="1413384"/>
                    <a:pt x="90901" y="1413384"/>
                  </a:cubicBezTo>
                  <a:cubicBezTo>
                    <a:pt x="90901" y="1412155"/>
                    <a:pt x="90901" y="1412155"/>
                    <a:pt x="90901" y="1412155"/>
                  </a:cubicBezTo>
                  <a:cubicBezTo>
                    <a:pt x="90291" y="1412155"/>
                    <a:pt x="90291" y="1412155"/>
                    <a:pt x="90291" y="1412155"/>
                  </a:cubicBezTo>
                  <a:cubicBezTo>
                    <a:pt x="90291" y="1410311"/>
                    <a:pt x="89071" y="1410311"/>
                    <a:pt x="89681" y="1409697"/>
                  </a:cubicBezTo>
                  <a:cubicBezTo>
                    <a:pt x="89071" y="1409697"/>
                    <a:pt x="89071" y="1409697"/>
                    <a:pt x="89071" y="1409697"/>
                  </a:cubicBezTo>
                  <a:cubicBezTo>
                    <a:pt x="89071" y="1408468"/>
                    <a:pt x="89071" y="1407854"/>
                    <a:pt x="89071" y="1407854"/>
                  </a:cubicBezTo>
                  <a:cubicBezTo>
                    <a:pt x="87851" y="1407854"/>
                    <a:pt x="87851" y="1407854"/>
                    <a:pt x="87851" y="1407854"/>
                  </a:cubicBezTo>
                  <a:cubicBezTo>
                    <a:pt x="87851" y="1406010"/>
                    <a:pt x="87851" y="1405396"/>
                    <a:pt x="87851" y="1404781"/>
                  </a:cubicBezTo>
                  <a:cubicBezTo>
                    <a:pt x="87241" y="1404781"/>
                    <a:pt x="87241" y="1404781"/>
                    <a:pt x="87241" y="1404781"/>
                  </a:cubicBezTo>
                  <a:cubicBezTo>
                    <a:pt x="87851" y="1402324"/>
                    <a:pt x="86631" y="1400480"/>
                    <a:pt x="86631" y="1399866"/>
                  </a:cubicBezTo>
                  <a:cubicBezTo>
                    <a:pt x="86021" y="1399866"/>
                    <a:pt x="86021" y="1399866"/>
                    <a:pt x="86021" y="1399866"/>
                  </a:cubicBezTo>
                  <a:cubicBezTo>
                    <a:pt x="86021" y="1398023"/>
                    <a:pt x="86021" y="1398637"/>
                    <a:pt x="86021" y="1398023"/>
                  </a:cubicBezTo>
                  <a:cubicBezTo>
                    <a:pt x="85411" y="1398023"/>
                    <a:pt x="85411" y="1398023"/>
                    <a:pt x="85411" y="1398023"/>
                  </a:cubicBezTo>
                  <a:cubicBezTo>
                    <a:pt x="85411" y="1397408"/>
                    <a:pt x="85411" y="1397408"/>
                    <a:pt x="85411" y="1397408"/>
                  </a:cubicBezTo>
                  <a:cubicBezTo>
                    <a:pt x="84801" y="1397408"/>
                    <a:pt x="84801" y="1397408"/>
                    <a:pt x="84801" y="1397408"/>
                  </a:cubicBezTo>
                  <a:cubicBezTo>
                    <a:pt x="84801" y="1395565"/>
                    <a:pt x="84801" y="1396179"/>
                    <a:pt x="84801" y="1396179"/>
                  </a:cubicBezTo>
                  <a:cubicBezTo>
                    <a:pt x="83580" y="1396179"/>
                    <a:pt x="83580" y="1396179"/>
                    <a:pt x="83580" y="1396179"/>
                  </a:cubicBezTo>
                  <a:cubicBezTo>
                    <a:pt x="83580" y="1395565"/>
                    <a:pt x="83580" y="1395565"/>
                    <a:pt x="83580" y="1395565"/>
                  </a:cubicBezTo>
                  <a:cubicBezTo>
                    <a:pt x="82360" y="1395565"/>
                    <a:pt x="81750" y="1395565"/>
                    <a:pt x="81750" y="1395565"/>
                  </a:cubicBezTo>
                  <a:cubicBezTo>
                    <a:pt x="81750" y="1394336"/>
                    <a:pt x="81750" y="1394336"/>
                    <a:pt x="81750" y="1394336"/>
                  </a:cubicBezTo>
                  <a:cubicBezTo>
                    <a:pt x="83580" y="1394336"/>
                    <a:pt x="84191" y="1394336"/>
                    <a:pt x="84801" y="1394336"/>
                  </a:cubicBezTo>
                  <a:cubicBezTo>
                    <a:pt x="84801" y="1395565"/>
                    <a:pt x="84801" y="1395565"/>
                    <a:pt x="84801" y="1395565"/>
                  </a:cubicBezTo>
                  <a:cubicBezTo>
                    <a:pt x="86021" y="1395565"/>
                    <a:pt x="86631" y="1395565"/>
                    <a:pt x="86631" y="1395565"/>
                  </a:cubicBezTo>
                  <a:cubicBezTo>
                    <a:pt x="86631" y="1396179"/>
                    <a:pt x="86631" y="1396179"/>
                    <a:pt x="86631" y="1396179"/>
                  </a:cubicBezTo>
                  <a:cubicBezTo>
                    <a:pt x="88461" y="1396179"/>
                    <a:pt x="87851" y="1396179"/>
                    <a:pt x="87851" y="1396179"/>
                  </a:cubicBezTo>
                  <a:cubicBezTo>
                    <a:pt x="87851" y="1396794"/>
                    <a:pt x="87851" y="1396794"/>
                    <a:pt x="87851" y="1396794"/>
                  </a:cubicBezTo>
                  <a:cubicBezTo>
                    <a:pt x="89681" y="1397408"/>
                    <a:pt x="90291" y="1398023"/>
                    <a:pt x="90901" y="1397408"/>
                  </a:cubicBezTo>
                  <a:cubicBezTo>
                    <a:pt x="90901" y="1398023"/>
                    <a:pt x="90901" y="1398023"/>
                    <a:pt x="90901" y="1398023"/>
                  </a:cubicBezTo>
                  <a:cubicBezTo>
                    <a:pt x="92732" y="1398023"/>
                    <a:pt x="92122" y="1398023"/>
                    <a:pt x="92732" y="1398023"/>
                  </a:cubicBezTo>
                  <a:cubicBezTo>
                    <a:pt x="92732" y="1399251"/>
                    <a:pt x="92732" y="1399251"/>
                    <a:pt x="92732" y="1399251"/>
                  </a:cubicBezTo>
                  <a:cubicBezTo>
                    <a:pt x="93952" y="1399251"/>
                    <a:pt x="94562" y="1399251"/>
                    <a:pt x="94562" y="1399251"/>
                  </a:cubicBezTo>
                  <a:cubicBezTo>
                    <a:pt x="93952" y="1401095"/>
                    <a:pt x="95782" y="1401095"/>
                    <a:pt x="95782" y="1401095"/>
                  </a:cubicBezTo>
                  <a:cubicBezTo>
                    <a:pt x="95782" y="1402938"/>
                    <a:pt x="95782" y="1402324"/>
                    <a:pt x="95782" y="1402938"/>
                  </a:cubicBezTo>
                  <a:cubicBezTo>
                    <a:pt x="97612" y="1402938"/>
                    <a:pt x="97612" y="1402938"/>
                    <a:pt x="97612" y="1402938"/>
                  </a:cubicBezTo>
                  <a:cubicBezTo>
                    <a:pt x="97612" y="1401095"/>
                    <a:pt x="97612" y="1401095"/>
                    <a:pt x="97612" y="1401095"/>
                  </a:cubicBezTo>
                  <a:cubicBezTo>
                    <a:pt x="99443" y="1401095"/>
                    <a:pt x="98832" y="1401095"/>
                    <a:pt x="98832" y="1401095"/>
                  </a:cubicBezTo>
                  <a:cubicBezTo>
                    <a:pt x="98832" y="1401709"/>
                    <a:pt x="98832" y="1401709"/>
                    <a:pt x="98832" y="1401709"/>
                  </a:cubicBezTo>
                  <a:cubicBezTo>
                    <a:pt x="100663" y="1401709"/>
                    <a:pt x="100053" y="1401709"/>
                    <a:pt x="100663" y="1401709"/>
                  </a:cubicBezTo>
                  <a:cubicBezTo>
                    <a:pt x="100663" y="1402938"/>
                    <a:pt x="100663" y="1402938"/>
                    <a:pt x="100663" y="1402938"/>
                  </a:cubicBezTo>
                  <a:cubicBezTo>
                    <a:pt x="101883" y="1402938"/>
                    <a:pt x="101883" y="1402938"/>
                    <a:pt x="101883" y="1402938"/>
                  </a:cubicBezTo>
                  <a:cubicBezTo>
                    <a:pt x="101883" y="1401709"/>
                    <a:pt x="101883" y="1401709"/>
                    <a:pt x="101883" y="1401709"/>
                  </a:cubicBezTo>
                  <a:cubicBezTo>
                    <a:pt x="102493" y="1401709"/>
                    <a:pt x="102493" y="1401709"/>
                    <a:pt x="102493" y="1401709"/>
                  </a:cubicBezTo>
                  <a:cubicBezTo>
                    <a:pt x="102493" y="1401095"/>
                    <a:pt x="102493" y="1401095"/>
                    <a:pt x="102493" y="1401095"/>
                  </a:cubicBezTo>
                  <a:cubicBezTo>
                    <a:pt x="103103" y="1401095"/>
                    <a:pt x="103103" y="1401095"/>
                    <a:pt x="103103" y="1401095"/>
                  </a:cubicBezTo>
                  <a:cubicBezTo>
                    <a:pt x="104323" y="1399251"/>
                    <a:pt x="104323" y="1398637"/>
                    <a:pt x="104323" y="1397408"/>
                  </a:cubicBezTo>
                  <a:cubicBezTo>
                    <a:pt x="104933" y="1397408"/>
                    <a:pt x="104933" y="1397408"/>
                    <a:pt x="104933" y="1397408"/>
                  </a:cubicBezTo>
                  <a:cubicBezTo>
                    <a:pt x="104933" y="1396794"/>
                    <a:pt x="104933" y="1396794"/>
                    <a:pt x="104933" y="1396794"/>
                  </a:cubicBezTo>
                  <a:cubicBezTo>
                    <a:pt x="104323" y="1396794"/>
                    <a:pt x="104323" y="1396794"/>
                    <a:pt x="104323" y="1396794"/>
                  </a:cubicBezTo>
                  <a:cubicBezTo>
                    <a:pt x="104323" y="1394950"/>
                    <a:pt x="104323" y="1395565"/>
                    <a:pt x="104323" y="1395565"/>
                  </a:cubicBezTo>
                  <a:cubicBezTo>
                    <a:pt x="102493" y="1395565"/>
                    <a:pt x="102493" y="1395565"/>
                    <a:pt x="102493" y="1395565"/>
                  </a:cubicBezTo>
                  <a:cubicBezTo>
                    <a:pt x="102493" y="1394336"/>
                    <a:pt x="102493" y="1394336"/>
                    <a:pt x="102493" y="1394336"/>
                  </a:cubicBezTo>
                  <a:cubicBezTo>
                    <a:pt x="100663" y="1394336"/>
                    <a:pt x="101273" y="1394336"/>
                    <a:pt x="101273" y="1394336"/>
                  </a:cubicBezTo>
                  <a:cubicBezTo>
                    <a:pt x="101273" y="1393721"/>
                    <a:pt x="101273" y="1393721"/>
                    <a:pt x="101273" y="1393721"/>
                  </a:cubicBezTo>
                  <a:cubicBezTo>
                    <a:pt x="98832" y="1394336"/>
                    <a:pt x="100053" y="1391878"/>
                    <a:pt x="99443" y="1391264"/>
                  </a:cubicBezTo>
                  <a:cubicBezTo>
                    <a:pt x="98832" y="1391264"/>
                    <a:pt x="98832" y="1391264"/>
                    <a:pt x="98832" y="1391264"/>
                  </a:cubicBezTo>
                  <a:cubicBezTo>
                    <a:pt x="98832" y="1389420"/>
                    <a:pt x="98832" y="1388806"/>
                    <a:pt x="98832" y="1388806"/>
                  </a:cubicBezTo>
                  <a:cubicBezTo>
                    <a:pt x="98222" y="1388806"/>
                    <a:pt x="98222" y="1388806"/>
                    <a:pt x="98222" y="1388806"/>
                  </a:cubicBezTo>
                  <a:cubicBezTo>
                    <a:pt x="98222" y="1386962"/>
                    <a:pt x="98222" y="1387577"/>
                    <a:pt x="98222" y="1387577"/>
                  </a:cubicBezTo>
                  <a:cubicBezTo>
                    <a:pt x="96392" y="1387577"/>
                    <a:pt x="96392" y="1387577"/>
                    <a:pt x="95782" y="1387577"/>
                  </a:cubicBezTo>
                  <a:cubicBezTo>
                    <a:pt x="95782" y="1385734"/>
                    <a:pt x="95782" y="1386348"/>
                    <a:pt x="95782" y="1385734"/>
                  </a:cubicBezTo>
                  <a:cubicBezTo>
                    <a:pt x="95172" y="1385734"/>
                    <a:pt x="95172" y="1385734"/>
                    <a:pt x="95172" y="1385734"/>
                  </a:cubicBezTo>
                  <a:cubicBezTo>
                    <a:pt x="95172" y="1385119"/>
                    <a:pt x="95172" y="1385119"/>
                    <a:pt x="95172" y="1385119"/>
                  </a:cubicBezTo>
                  <a:cubicBezTo>
                    <a:pt x="93342" y="1385119"/>
                    <a:pt x="92732" y="1385119"/>
                    <a:pt x="92732" y="1385119"/>
                  </a:cubicBezTo>
                  <a:cubicBezTo>
                    <a:pt x="92732" y="1384505"/>
                    <a:pt x="92732" y="1384505"/>
                    <a:pt x="92732" y="1384505"/>
                  </a:cubicBezTo>
                  <a:cubicBezTo>
                    <a:pt x="91512" y="1384505"/>
                    <a:pt x="91512" y="1384505"/>
                    <a:pt x="91512" y="1384505"/>
                  </a:cubicBezTo>
                  <a:cubicBezTo>
                    <a:pt x="91512" y="1383890"/>
                    <a:pt x="91512" y="1383890"/>
                    <a:pt x="91512" y="1383890"/>
                  </a:cubicBezTo>
                  <a:cubicBezTo>
                    <a:pt x="90901" y="1383890"/>
                    <a:pt x="90901" y="1383890"/>
                    <a:pt x="90901" y="1383890"/>
                  </a:cubicBezTo>
                  <a:cubicBezTo>
                    <a:pt x="90901" y="1382661"/>
                    <a:pt x="90901" y="1382661"/>
                    <a:pt x="90901" y="1382661"/>
                  </a:cubicBezTo>
                  <a:cubicBezTo>
                    <a:pt x="91512" y="1382661"/>
                    <a:pt x="91512" y="1382661"/>
                    <a:pt x="91512" y="1382661"/>
                  </a:cubicBezTo>
                  <a:cubicBezTo>
                    <a:pt x="91512" y="1381432"/>
                    <a:pt x="91512" y="1381432"/>
                    <a:pt x="91512" y="1381432"/>
                  </a:cubicBezTo>
                  <a:cubicBezTo>
                    <a:pt x="90901" y="1381432"/>
                    <a:pt x="90901" y="1381432"/>
                    <a:pt x="90901" y="1381432"/>
                  </a:cubicBezTo>
                  <a:cubicBezTo>
                    <a:pt x="90901" y="1380818"/>
                    <a:pt x="90901" y="1380818"/>
                    <a:pt x="90901" y="1380818"/>
                  </a:cubicBezTo>
                  <a:cubicBezTo>
                    <a:pt x="91512" y="1380818"/>
                    <a:pt x="91512" y="1380818"/>
                    <a:pt x="91512" y="1380818"/>
                  </a:cubicBezTo>
                  <a:cubicBezTo>
                    <a:pt x="91512" y="1378975"/>
                    <a:pt x="91512" y="1379589"/>
                    <a:pt x="91512" y="1379589"/>
                  </a:cubicBezTo>
                  <a:cubicBezTo>
                    <a:pt x="92732" y="1379589"/>
                    <a:pt x="92732" y="1379589"/>
                    <a:pt x="92732" y="1379589"/>
                  </a:cubicBezTo>
                  <a:cubicBezTo>
                    <a:pt x="92732" y="1378360"/>
                    <a:pt x="92732" y="1378360"/>
                    <a:pt x="92732" y="1378360"/>
                  </a:cubicBezTo>
                  <a:cubicBezTo>
                    <a:pt x="93342" y="1378360"/>
                    <a:pt x="93342" y="1378360"/>
                    <a:pt x="93342" y="1378360"/>
                  </a:cubicBezTo>
                  <a:cubicBezTo>
                    <a:pt x="93342" y="1377746"/>
                    <a:pt x="93342" y="1377746"/>
                    <a:pt x="93342" y="1377746"/>
                  </a:cubicBezTo>
                  <a:cubicBezTo>
                    <a:pt x="94562" y="1377746"/>
                    <a:pt x="94562" y="1377746"/>
                    <a:pt x="94562" y="1377746"/>
                  </a:cubicBezTo>
                  <a:cubicBezTo>
                    <a:pt x="94562" y="1377131"/>
                    <a:pt x="94562" y="1377131"/>
                    <a:pt x="94562" y="1377131"/>
                  </a:cubicBezTo>
                  <a:cubicBezTo>
                    <a:pt x="95172" y="1377131"/>
                    <a:pt x="95172" y="1377131"/>
                    <a:pt x="95172" y="1377131"/>
                  </a:cubicBezTo>
                  <a:cubicBezTo>
                    <a:pt x="95172" y="1376517"/>
                    <a:pt x="95172" y="1376517"/>
                    <a:pt x="95172" y="1376517"/>
                  </a:cubicBezTo>
                  <a:cubicBezTo>
                    <a:pt x="97612" y="1376517"/>
                    <a:pt x="98222" y="1376517"/>
                    <a:pt x="98832" y="1376517"/>
                  </a:cubicBezTo>
                  <a:cubicBezTo>
                    <a:pt x="98832" y="1377131"/>
                    <a:pt x="98832" y="1377131"/>
                    <a:pt x="98832" y="1377131"/>
                  </a:cubicBezTo>
                  <a:cubicBezTo>
                    <a:pt x="100663" y="1377131"/>
                    <a:pt x="100663" y="1378360"/>
                    <a:pt x="101273" y="1377746"/>
                  </a:cubicBezTo>
                  <a:cubicBezTo>
                    <a:pt x="101273" y="1378360"/>
                    <a:pt x="101273" y="1378360"/>
                    <a:pt x="101273" y="1378360"/>
                  </a:cubicBezTo>
                  <a:cubicBezTo>
                    <a:pt x="103103" y="1378360"/>
                    <a:pt x="102493" y="1378360"/>
                    <a:pt x="102493" y="1378360"/>
                  </a:cubicBezTo>
                  <a:cubicBezTo>
                    <a:pt x="102493" y="1379589"/>
                    <a:pt x="102493" y="1379589"/>
                    <a:pt x="102493" y="1379589"/>
                  </a:cubicBezTo>
                  <a:cubicBezTo>
                    <a:pt x="104323" y="1379589"/>
                    <a:pt x="103713" y="1379589"/>
                    <a:pt x="104323" y="1379589"/>
                  </a:cubicBezTo>
                  <a:cubicBezTo>
                    <a:pt x="104323" y="1380204"/>
                    <a:pt x="104323" y="1380204"/>
                    <a:pt x="104323" y="1380204"/>
                  </a:cubicBezTo>
                  <a:cubicBezTo>
                    <a:pt x="106153" y="1380204"/>
                    <a:pt x="106153" y="1378975"/>
                    <a:pt x="106763" y="1379589"/>
                  </a:cubicBezTo>
                  <a:cubicBezTo>
                    <a:pt x="107374" y="1377131"/>
                    <a:pt x="108594" y="1375902"/>
                    <a:pt x="108594" y="1374674"/>
                  </a:cubicBezTo>
                  <a:cubicBezTo>
                    <a:pt x="109204" y="1374674"/>
                    <a:pt x="109204" y="1374674"/>
                    <a:pt x="109204" y="1374674"/>
                  </a:cubicBezTo>
                  <a:cubicBezTo>
                    <a:pt x="109814" y="1370372"/>
                    <a:pt x="109814" y="1366686"/>
                    <a:pt x="109204" y="1362999"/>
                  </a:cubicBezTo>
                  <a:cubicBezTo>
                    <a:pt x="108594" y="1362999"/>
                    <a:pt x="108594" y="1362999"/>
                    <a:pt x="108594" y="1362999"/>
                  </a:cubicBezTo>
                  <a:cubicBezTo>
                    <a:pt x="108594" y="1362385"/>
                    <a:pt x="108594" y="1362385"/>
                    <a:pt x="108594" y="1362385"/>
                  </a:cubicBezTo>
                  <a:cubicBezTo>
                    <a:pt x="107374" y="1362385"/>
                    <a:pt x="107374" y="1362385"/>
                    <a:pt x="107374" y="1362385"/>
                  </a:cubicBezTo>
                  <a:cubicBezTo>
                    <a:pt x="107374" y="1361156"/>
                    <a:pt x="107374" y="1361156"/>
                    <a:pt x="107374" y="1361156"/>
                  </a:cubicBezTo>
                  <a:cubicBezTo>
                    <a:pt x="106763" y="1361156"/>
                    <a:pt x="106763" y="1361156"/>
                    <a:pt x="106763" y="1361156"/>
                  </a:cubicBezTo>
                  <a:cubicBezTo>
                    <a:pt x="106763" y="1359312"/>
                    <a:pt x="106763" y="1359312"/>
                    <a:pt x="106763" y="1358698"/>
                  </a:cubicBezTo>
                  <a:cubicBezTo>
                    <a:pt x="106153" y="1358698"/>
                    <a:pt x="106153" y="1358698"/>
                    <a:pt x="106153" y="1358698"/>
                  </a:cubicBezTo>
                  <a:cubicBezTo>
                    <a:pt x="106153" y="1357469"/>
                    <a:pt x="104933" y="1356855"/>
                    <a:pt x="105543" y="1356855"/>
                  </a:cubicBezTo>
                  <a:cubicBezTo>
                    <a:pt x="104933" y="1356855"/>
                    <a:pt x="104933" y="1356855"/>
                    <a:pt x="104933" y="1356855"/>
                  </a:cubicBezTo>
                  <a:cubicBezTo>
                    <a:pt x="104933" y="1357469"/>
                    <a:pt x="104933" y="1357469"/>
                    <a:pt x="104933" y="1357469"/>
                  </a:cubicBezTo>
                  <a:cubicBezTo>
                    <a:pt x="103103" y="1357469"/>
                    <a:pt x="103713" y="1357469"/>
                    <a:pt x="103103" y="1357469"/>
                  </a:cubicBezTo>
                  <a:cubicBezTo>
                    <a:pt x="103103" y="1356855"/>
                    <a:pt x="103103" y="1356855"/>
                    <a:pt x="103103" y="1356855"/>
                  </a:cubicBezTo>
                  <a:cubicBezTo>
                    <a:pt x="104323" y="1356855"/>
                    <a:pt x="104323" y="1356855"/>
                    <a:pt x="104323" y="1356855"/>
                  </a:cubicBezTo>
                  <a:cubicBezTo>
                    <a:pt x="104323" y="1356240"/>
                    <a:pt x="104323" y="1356240"/>
                    <a:pt x="104323" y="1356240"/>
                  </a:cubicBezTo>
                  <a:cubicBezTo>
                    <a:pt x="102493" y="1356240"/>
                    <a:pt x="101273" y="1356240"/>
                    <a:pt x="101273" y="1356240"/>
                  </a:cubicBezTo>
                  <a:cubicBezTo>
                    <a:pt x="101273" y="1357469"/>
                    <a:pt x="101273" y="1357469"/>
                    <a:pt x="101273" y="1357469"/>
                  </a:cubicBezTo>
                  <a:cubicBezTo>
                    <a:pt x="100663" y="1357469"/>
                    <a:pt x="100663" y="1357469"/>
                    <a:pt x="100663" y="1357469"/>
                  </a:cubicBezTo>
                  <a:cubicBezTo>
                    <a:pt x="100663" y="1358084"/>
                    <a:pt x="100663" y="1358084"/>
                    <a:pt x="100663" y="1358084"/>
                  </a:cubicBezTo>
                  <a:cubicBezTo>
                    <a:pt x="98832" y="1358084"/>
                    <a:pt x="99443" y="1358084"/>
                    <a:pt x="98832" y="1358084"/>
                  </a:cubicBezTo>
                  <a:cubicBezTo>
                    <a:pt x="98832" y="1357469"/>
                    <a:pt x="98832" y="1357469"/>
                    <a:pt x="98832" y="1357469"/>
                  </a:cubicBezTo>
                  <a:cubicBezTo>
                    <a:pt x="97002" y="1357469"/>
                    <a:pt x="97612" y="1357469"/>
                    <a:pt x="97612" y="1357469"/>
                  </a:cubicBezTo>
                  <a:cubicBezTo>
                    <a:pt x="97612" y="1358084"/>
                    <a:pt x="97612" y="1358084"/>
                    <a:pt x="97612" y="1358084"/>
                  </a:cubicBezTo>
                  <a:cubicBezTo>
                    <a:pt x="95782" y="1358084"/>
                    <a:pt x="96392" y="1358084"/>
                    <a:pt x="95782" y="1358084"/>
                  </a:cubicBezTo>
                  <a:cubicBezTo>
                    <a:pt x="95782" y="1357469"/>
                    <a:pt x="95782" y="1357469"/>
                    <a:pt x="95782" y="1357469"/>
                  </a:cubicBezTo>
                  <a:cubicBezTo>
                    <a:pt x="97002" y="1357469"/>
                    <a:pt x="97002" y="1357469"/>
                    <a:pt x="97002" y="1357469"/>
                  </a:cubicBezTo>
                  <a:cubicBezTo>
                    <a:pt x="97002" y="1355626"/>
                    <a:pt x="97002" y="1355626"/>
                    <a:pt x="97002" y="1355011"/>
                  </a:cubicBezTo>
                  <a:cubicBezTo>
                    <a:pt x="95782" y="1355011"/>
                    <a:pt x="95782" y="1355011"/>
                    <a:pt x="95782" y="1355011"/>
                  </a:cubicBezTo>
                  <a:cubicBezTo>
                    <a:pt x="95782" y="1354397"/>
                    <a:pt x="95782" y="1354397"/>
                    <a:pt x="95782" y="1354397"/>
                  </a:cubicBezTo>
                  <a:cubicBezTo>
                    <a:pt x="95172" y="1354397"/>
                    <a:pt x="95172" y="1354397"/>
                    <a:pt x="95172" y="1354397"/>
                  </a:cubicBezTo>
                  <a:cubicBezTo>
                    <a:pt x="95172" y="1353782"/>
                    <a:pt x="95172" y="1353782"/>
                    <a:pt x="95172" y="1353782"/>
                  </a:cubicBezTo>
                  <a:cubicBezTo>
                    <a:pt x="94562" y="1353782"/>
                    <a:pt x="94562" y="1353782"/>
                    <a:pt x="94562" y="1353782"/>
                  </a:cubicBezTo>
                  <a:cubicBezTo>
                    <a:pt x="94562" y="1354397"/>
                    <a:pt x="94562" y="1354397"/>
                    <a:pt x="94562" y="1354397"/>
                  </a:cubicBezTo>
                  <a:cubicBezTo>
                    <a:pt x="93952" y="1354397"/>
                    <a:pt x="93952" y="1354397"/>
                    <a:pt x="93952" y="1354397"/>
                  </a:cubicBezTo>
                  <a:cubicBezTo>
                    <a:pt x="93952" y="1352553"/>
                    <a:pt x="93952" y="1351325"/>
                    <a:pt x="93952" y="1350710"/>
                  </a:cubicBezTo>
                  <a:cubicBezTo>
                    <a:pt x="93342" y="1350710"/>
                    <a:pt x="93342" y="1350710"/>
                    <a:pt x="93342" y="1350710"/>
                  </a:cubicBezTo>
                  <a:cubicBezTo>
                    <a:pt x="93342" y="1350096"/>
                    <a:pt x="93342" y="1350096"/>
                    <a:pt x="93342" y="1350096"/>
                  </a:cubicBezTo>
                  <a:cubicBezTo>
                    <a:pt x="91512" y="1350096"/>
                    <a:pt x="92122" y="1350096"/>
                    <a:pt x="91512" y="1350096"/>
                  </a:cubicBezTo>
                  <a:cubicBezTo>
                    <a:pt x="91512" y="1348252"/>
                    <a:pt x="91512" y="1348867"/>
                    <a:pt x="91512" y="1348867"/>
                  </a:cubicBezTo>
                  <a:cubicBezTo>
                    <a:pt x="90901" y="1348867"/>
                    <a:pt x="90901" y="1348867"/>
                    <a:pt x="90901" y="1348867"/>
                  </a:cubicBezTo>
                  <a:cubicBezTo>
                    <a:pt x="90901" y="1348252"/>
                    <a:pt x="90901" y="1348252"/>
                    <a:pt x="90901" y="1348252"/>
                  </a:cubicBezTo>
                  <a:cubicBezTo>
                    <a:pt x="90291" y="1348252"/>
                    <a:pt x="90291" y="1348252"/>
                    <a:pt x="90291" y="1348252"/>
                  </a:cubicBezTo>
                  <a:cubicBezTo>
                    <a:pt x="90291" y="1346409"/>
                    <a:pt x="90291" y="1345180"/>
                    <a:pt x="90291" y="1345180"/>
                  </a:cubicBezTo>
                  <a:cubicBezTo>
                    <a:pt x="89681" y="1345180"/>
                    <a:pt x="89681" y="1345180"/>
                    <a:pt x="89681" y="1345180"/>
                  </a:cubicBezTo>
                  <a:cubicBezTo>
                    <a:pt x="89681" y="1343337"/>
                    <a:pt x="89681" y="1342722"/>
                    <a:pt x="89681" y="1342108"/>
                  </a:cubicBezTo>
                  <a:cubicBezTo>
                    <a:pt x="89071" y="1342108"/>
                    <a:pt x="89071" y="1342108"/>
                    <a:pt x="89071" y="1342108"/>
                  </a:cubicBezTo>
                  <a:cubicBezTo>
                    <a:pt x="89071" y="1340265"/>
                    <a:pt x="89071" y="1340879"/>
                    <a:pt x="89071" y="1340879"/>
                  </a:cubicBezTo>
                  <a:cubicBezTo>
                    <a:pt x="89681" y="1340879"/>
                    <a:pt x="89681" y="1340879"/>
                    <a:pt x="89681" y="1340879"/>
                  </a:cubicBezTo>
                  <a:cubicBezTo>
                    <a:pt x="89681" y="1340265"/>
                    <a:pt x="89681" y="1340265"/>
                    <a:pt x="89681" y="1340265"/>
                  </a:cubicBezTo>
                  <a:cubicBezTo>
                    <a:pt x="89071" y="1340265"/>
                    <a:pt x="89071" y="1340265"/>
                    <a:pt x="89071" y="1340265"/>
                  </a:cubicBezTo>
                  <a:cubicBezTo>
                    <a:pt x="88461" y="1338421"/>
                    <a:pt x="87851" y="1338421"/>
                    <a:pt x="87851" y="1337807"/>
                  </a:cubicBezTo>
                  <a:cubicBezTo>
                    <a:pt x="86631" y="1337807"/>
                    <a:pt x="85411" y="1337807"/>
                    <a:pt x="85411" y="1337807"/>
                  </a:cubicBezTo>
                  <a:cubicBezTo>
                    <a:pt x="85411" y="1335963"/>
                    <a:pt x="85411" y="1335349"/>
                    <a:pt x="85411" y="1334735"/>
                  </a:cubicBezTo>
                  <a:cubicBezTo>
                    <a:pt x="84801" y="1334735"/>
                    <a:pt x="84801" y="1334735"/>
                    <a:pt x="84801" y="1334735"/>
                  </a:cubicBezTo>
                  <a:cubicBezTo>
                    <a:pt x="84801" y="1334120"/>
                    <a:pt x="84801" y="1334120"/>
                    <a:pt x="84801" y="1334120"/>
                  </a:cubicBezTo>
                  <a:cubicBezTo>
                    <a:pt x="82970" y="1334120"/>
                    <a:pt x="82970" y="1334120"/>
                    <a:pt x="82970" y="1334120"/>
                  </a:cubicBezTo>
                  <a:cubicBezTo>
                    <a:pt x="82970" y="1331662"/>
                    <a:pt x="80530" y="1332891"/>
                    <a:pt x="79920" y="1332891"/>
                  </a:cubicBezTo>
                  <a:cubicBezTo>
                    <a:pt x="79920" y="1331662"/>
                    <a:pt x="79920" y="1331662"/>
                    <a:pt x="79920" y="1331662"/>
                  </a:cubicBezTo>
                  <a:cubicBezTo>
                    <a:pt x="78700" y="1331662"/>
                    <a:pt x="78090" y="1331662"/>
                    <a:pt x="78090" y="1331662"/>
                  </a:cubicBezTo>
                  <a:cubicBezTo>
                    <a:pt x="78090" y="1331048"/>
                    <a:pt x="78090" y="1331048"/>
                    <a:pt x="78090" y="1331048"/>
                  </a:cubicBezTo>
                  <a:cubicBezTo>
                    <a:pt x="76260" y="1331048"/>
                    <a:pt x="76870" y="1331048"/>
                    <a:pt x="76260" y="1331048"/>
                  </a:cubicBezTo>
                  <a:cubicBezTo>
                    <a:pt x="76260" y="1329819"/>
                    <a:pt x="76260" y="1329819"/>
                    <a:pt x="76260" y="1329819"/>
                  </a:cubicBezTo>
                  <a:cubicBezTo>
                    <a:pt x="75039" y="1329819"/>
                    <a:pt x="74429" y="1329819"/>
                    <a:pt x="74429" y="1329819"/>
                  </a:cubicBezTo>
                  <a:cubicBezTo>
                    <a:pt x="74429" y="1327976"/>
                    <a:pt x="74429" y="1327361"/>
                    <a:pt x="74429" y="1326747"/>
                  </a:cubicBezTo>
                  <a:cubicBezTo>
                    <a:pt x="73819" y="1326747"/>
                    <a:pt x="73819" y="1326747"/>
                    <a:pt x="73819" y="1326747"/>
                  </a:cubicBezTo>
                  <a:cubicBezTo>
                    <a:pt x="73819" y="1326132"/>
                    <a:pt x="73819" y="1326132"/>
                    <a:pt x="73819" y="1326132"/>
                  </a:cubicBezTo>
                  <a:cubicBezTo>
                    <a:pt x="74429" y="1326132"/>
                    <a:pt x="74429" y="1326132"/>
                    <a:pt x="74429" y="1326132"/>
                  </a:cubicBezTo>
                  <a:cubicBezTo>
                    <a:pt x="74429" y="1325518"/>
                    <a:pt x="74429" y="1325518"/>
                    <a:pt x="74429" y="1325518"/>
                  </a:cubicBezTo>
                  <a:cubicBezTo>
                    <a:pt x="73819" y="1325518"/>
                    <a:pt x="73819" y="1325518"/>
                    <a:pt x="73819" y="1325518"/>
                  </a:cubicBezTo>
                  <a:cubicBezTo>
                    <a:pt x="73819" y="1324903"/>
                    <a:pt x="73819" y="1324903"/>
                    <a:pt x="73819" y="1324903"/>
                  </a:cubicBezTo>
                  <a:cubicBezTo>
                    <a:pt x="74429" y="1324903"/>
                    <a:pt x="74429" y="1324903"/>
                    <a:pt x="74429" y="1324903"/>
                  </a:cubicBezTo>
                  <a:cubicBezTo>
                    <a:pt x="74429" y="1323060"/>
                    <a:pt x="74429" y="1321831"/>
                    <a:pt x="74429" y="1321831"/>
                  </a:cubicBezTo>
                  <a:cubicBezTo>
                    <a:pt x="73819" y="1321831"/>
                    <a:pt x="73819" y="1321831"/>
                    <a:pt x="73819" y="1321831"/>
                  </a:cubicBezTo>
                  <a:cubicBezTo>
                    <a:pt x="73819" y="1319988"/>
                    <a:pt x="73819" y="1320602"/>
                    <a:pt x="73819" y="1319988"/>
                  </a:cubicBezTo>
                  <a:cubicBezTo>
                    <a:pt x="73209" y="1319988"/>
                    <a:pt x="73209" y="1319988"/>
                    <a:pt x="73209" y="1319988"/>
                  </a:cubicBezTo>
                  <a:cubicBezTo>
                    <a:pt x="73209" y="1318759"/>
                    <a:pt x="73209" y="1318759"/>
                    <a:pt x="73209" y="1318759"/>
                  </a:cubicBezTo>
                  <a:cubicBezTo>
                    <a:pt x="71379" y="1318759"/>
                    <a:pt x="71379" y="1318759"/>
                    <a:pt x="71379" y="1318759"/>
                  </a:cubicBezTo>
                  <a:cubicBezTo>
                    <a:pt x="71379" y="1318144"/>
                    <a:pt x="71379" y="1318144"/>
                    <a:pt x="71379" y="1318144"/>
                  </a:cubicBezTo>
                  <a:cubicBezTo>
                    <a:pt x="70769" y="1318144"/>
                    <a:pt x="70769" y="1318144"/>
                    <a:pt x="70769" y="1318144"/>
                  </a:cubicBezTo>
                  <a:cubicBezTo>
                    <a:pt x="70769" y="1317530"/>
                    <a:pt x="70769" y="1317530"/>
                    <a:pt x="70769" y="1317530"/>
                  </a:cubicBezTo>
                  <a:cubicBezTo>
                    <a:pt x="70159" y="1317530"/>
                    <a:pt x="70159" y="1317530"/>
                    <a:pt x="70159" y="1317530"/>
                  </a:cubicBezTo>
                  <a:cubicBezTo>
                    <a:pt x="70159" y="1316916"/>
                    <a:pt x="70159" y="1316916"/>
                    <a:pt x="70159" y="1316916"/>
                  </a:cubicBezTo>
                  <a:cubicBezTo>
                    <a:pt x="69549" y="1316916"/>
                    <a:pt x="69549" y="1316916"/>
                    <a:pt x="69549" y="1316916"/>
                  </a:cubicBezTo>
                  <a:cubicBezTo>
                    <a:pt x="69549" y="1315072"/>
                    <a:pt x="69549" y="1314458"/>
                    <a:pt x="69549" y="1314458"/>
                  </a:cubicBezTo>
                  <a:cubicBezTo>
                    <a:pt x="67718" y="1314458"/>
                    <a:pt x="68329" y="1314458"/>
                    <a:pt x="67718" y="1314458"/>
                  </a:cubicBezTo>
                  <a:cubicBezTo>
                    <a:pt x="67718" y="1313843"/>
                    <a:pt x="67718" y="1313843"/>
                    <a:pt x="67718" y="1313843"/>
                  </a:cubicBezTo>
                  <a:cubicBezTo>
                    <a:pt x="68329" y="1313843"/>
                    <a:pt x="68329" y="1313843"/>
                    <a:pt x="68329" y="1313843"/>
                  </a:cubicBezTo>
                  <a:cubicBezTo>
                    <a:pt x="68329" y="1313229"/>
                    <a:pt x="68329" y="1313229"/>
                    <a:pt x="68329" y="1313229"/>
                  </a:cubicBezTo>
                  <a:cubicBezTo>
                    <a:pt x="67108" y="1313229"/>
                    <a:pt x="67108" y="1313229"/>
                    <a:pt x="67108" y="1313229"/>
                  </a:cubicBezTo>
                  <a:cubicBezTo>
                    <a:pt x="67108" y="1310771"/>
                    <a:pt x="67108" y="1309542"/>
                    <a:pt x="67108" y="1308928"/>
                  </a:cubicBezTo>
                  <a:cubicBezTo>
                    <a:pt x="66498" y="1308928"/>
                    <a:pt x="66498" y="1308928"/>
                    <a:pt x="66498" y="1308928"/>
                  </a:cubicBezTo>
                  <a:cubicBezTo>
                    <a:pt x="66498" y="1309542"/>
                    <a:pt x="66498" y="1309542"/>
                    <a:pt x="66498" y="1309542"/>
                  </a:cubicBezTo>
                  <a:cubicBezTo>
                    <a:pt x="64668" y="1309542"/>
                    <a:pt x="64668" y="1309542"/>
                    <a:pt x="64058" y="1309542"/>
                  </a:cubicBezTo>
                  <a:cubicBezTo>
                    <a:pt x="64058" y="1308928"/>
                    <a:pt x="64058" y="1308928"/>
                    <a:pt x="64058" y="1308928"/>
                  </a:cubicBezTo>
                  <a:cubicBezTo>
                    <a:pt x="65278" y="1308928"/>
                    <a:pt x="65278" y="1308928"/>
                    <a:pt x="65278" y="1308928"/>
                  </a:cubicBezTo>
                  <a:cubicBezTo>
                    <a:pt x="65278" y="1307699"/>
                    <a:pt x="65278" y="1307699"/>
                    <a:pt x="65278" y="1307699"/>
                  </a:cubicBezTo>
                  <a:cubicBezTo>
                    <a:pt x="65888" y="1307699"/>
                    <a:pt x="65888" y="1307699"/>
                    <a:pt x="65888" y="1307699"/>
                  </a:cubicBezTo>
                  <a:cubicBezTo>
                    <a:pt x="65278" y="1305856"/>
                    <a:pt x="66498" y="1304627"/>
                    <a:pt x="66498" y="1304012"/>
                  </a:cubicBezTo>
                  <a:cubicBezTo>
                    <a:pt x="64668" y="1304012"/>
                    <a:pt x="65278" y="1304012"/>
                    <a:pt x="65278" y="1304012"/>
                  </a:cubicBezTo>
                  <a:cubicBezTo>
                    <a:pt x="65278" y="1302783"/>
                    <a:pt x="65278" y="1301554"/>
                    <a:pt x="65278" y="1301554"/>
                  </a:cubicBezTo>
                  <a:cubicBezTo>
                    <a:pt x="64058" y="1301554"/>
                    <a:pt x="64058" y="1301554"/>
                    <a:pt x="64058" y="1301554"/>
                  </a:cubicBezTo>
                  <a:cubicBezTo>
                    <a:pt x="64058" y="1302169"/>
                    <a:pt x="64058" y="1302169"/>
                    <a:pt x="64058" y="1302169"/>
                  </a:cubicBezTo>
                  <a:cubicBezTo>
                    <a:pt x="62838" y="1302169"/>
                    <a:pt x="62228" y="1302169"/>
                    <a:pt x="62228" y="1302169"/>
                  </a:cubicBezTo>
                  <a:cubicBezTo>
                    <a:pt x="62228" y="1300326"/>
                    <a:pt x="62228" y="1300940"/>
                    <a:pt x="62228" y="1300326"/>
                  </a:cubicBezTo>
                  <a:cubicBezTo>
                    <a:pt x="63448" y="1300326"/>
                    <a:pt x="63448" y="1300326"/>
                    <a:pt x="63448" y="1300326"/>
                  </a:cubicBezTo>
                  <a:cubicBezTo>
                    <a:pt x="63448" y="1299711"/>
                    <a:pt x="63448" y="1299711"/>
                    <a:pt x="63448" y="1299711"/>
                  </a:cubicBezTo>
                  <a:cubicBezTo>
                    <a:pt x="65278" y="1299711"/>
                    <a:pt x="64668" y="1299711"/>
                    <a:pt x="65278" y="1299711"/>
                  </a:cubicBezTo>
                  <a:cubicBezTo>
                    <a:pt x="65278" y="1298482"/>
                    <a:pt x="65278" y="1297868"/>
                    <a:pt x="65278" y="1297868"/>
                  </a:cubicBezTo>
                  <a:cubicBezTo>
                    <a:pt x="64058" y="1297868"/>
                    <a:pt x="64058" y="1297868"/>
                    <a:pt x="64058" y="1297868"/>
                  </a:cubicBezTo>
                  <a:cubicBezTo>
                    <a:pt x="64058" y="1298482"/>
                    <a:pt x="64058" y="1298482"/>
                    <a:pt x="64058" y="1298482"/>
                  </a:cubicBezTo>
                  <a:cubicBezTo>
                    <a:pt x="63448" y="1298482"/>
                    <a:pt x="63448" y="1298482"/>
                    <a:pt x="63448" y="1298482"/>
                  </a:cubicBezTo>
                  <a:cubicBezTo>
                    <a:pt x="63448" y="1299097"/>
                    <a:pt x="63448" y="1299097"/>
                    <a:pt x="63448" y="1299097"/>
                  </a:cubicBezTo>
                  <a:cubicBezTo>
                    <a:pt x="61618" y="1299097"/>
                    <a:pt x="61008" y="1299097"/>
                    <a:pt x="60398" y="1299097"/>
                  </a:cubicBezTo>
                  <a:cubicBezTo>
                    <a:pt x="60398" y="1298482"/>
                    <a:pt x="60398" y="1298482"/>
                    <a:pt x="60398" y="1298482"/>
                  </a:cubicBezTo>
                  <a:cubicBezTo>
                    <a:pt x="59787" y="1298482"/>
                    <a:pt x="59787" y="1298482"/>
                    <a:pt x="59787" y="1298482"/>
                  </a:cubicBezTo>
                  <a:cubicBezTo>
                    <a:pt x="59787" y="1297868"/>
                    <a:pt x="59787" y="1297868"/>
                    <a:pt x="59787" y="1297868"/>
                  </a:cubicBezTo>
                  <a:cubicBezTo>
                    <a:pt x="57957" y="1297868"/>
                    <a:pt x="58567" y="1297868"/>
                    <a:pt x="58567" y="1297868"/>
                  </a:cubicBezTo>
                  <a:cubicBezTo>
                    <a:pt x="58567" y="1296024"/>
                    <a:pt x="58567" y="1296639"/>
                    <a:pt x="58567" y="1296024"/>
                  </a:cubicBezTo>
                  <a:cubicBezTo>
                    <a:pt x="60398" y="1296024"/>
                    <a:pt x="59787" y="1296024"/>
                    <a:pt x="59787" y="1296024"/>
                  </a:cubicBezTo>
                  <a:cubicBezTo>
                    <a:pt x="59787" y="1294796"/>
                    <a:pt x="59787" y="1294796"/>
                    <a:pt x="59787" y="1294796"/>
                  </a:cubicBezTo>
                  <a:cubicBezTo>
                    <a:pt x="59177" y="1294796"/>
                    <a:pt x="59177" y="1294796"/>
                    <a:pt x="59177" y="1294796"/>
                  </a:cubicBezTo>
                  <a:cubicBezTo>
                    <a:pt x="59177" y="1296024"/>
                    <a:pt x="57957" y="1296024"/>
                    <a:pt x="58567" y="1296024"/>
                  </a:cubicBezTo>
                  <a:cubicBezTo>
                    <a:pt x="58567" y="1295410"/>
                    <a:pt x="58567" y="1295410"/>
                    <a:pt x="58567" y="1295410"/>
                  </a:cubicBezTo>
                  <a:cubicBezTo>
                    <a:pt x="57957" y="1295410"/>
                    <a:pt x="57957" y="1295410"/>
                    <a:pt x="57957" y="1295410"/>
                  </a:cubicBezTo>
                  <a:cubicBezTo>
                    <a:pt x="57957" y="1294796"/>
                    <a:pt x="57957" y="1294796"/>
                    <a:pt x="57957" y="1294796"/>
                  </a:cubicBezTo>
                  <a:cubicBezTo>
                    <a:pt x="58567" y="1294796"/>
                    <a:pt x="58567" y="1294796"/>
                    <a:pt x="58567" y="1294796"/>
                  </a:cubicBezTo>
                  <a:cubicBezTo>
                    <a:pt x="58567" y="1294181"/>
                    <a:pt x="58567" y="1294181"/>
                    <a:pt x="58567" y="1294181"/>
                  </a:cubicBezTo>
                  <a:cubicBezTo>
                    <a:pt x="59177" y="1294181"/>
                    <a:pt x="59177" y="1294181"/>
                    <a:pt x="59177" y="1294181"/>
                  </a:cubicBezTo>
                  <a:cubicBezTo>
                    <a:pt x="59177" y="1292338"/>
                    <a:pt x="59177" y="1292952"/>
                    <a:pt x="59177" y="1292338"/>
                  </a:cubicBezTo>
                  <a:cubicBezTo>
                    <a:pt x="61008" y="1292338"/>
                    <a:pt x="60398" y="1292338"/>
                    <a:pt x="60398" y="1292338"/>
                  </a:cubicBezTo>
                  <a:cubicBezTo>
                    <a:pt x="60398" y="1291723"/>
                    <a:pt x="60398" y="1291723"/>
                    <a:pt x="60398" y="1291723"/>
                  </a:cubicBezTo>
                  <a:cubicBezTo>
                    <a:pt x="62228" y="1291723"/>
                    <a:pt x="61618" y="1291723"/>
                    <a:pt x="62228" y="1291723"/>
                  </a:cubicBezTo>
                  <a:cubicBezTo>
                    <a:pt x="62228" y="1289880"/>
                    <a:pt x="62228" y="1289265"/>
                    <a:pt x="62228" y="1288651"/>
                  </a:cubicBezTo>
                  <a:cubicBezTo>
                    <a:pt x="61618" y="1288651"/>
                    <a:pt x="61618" y="1288651"/>
                    <a:pt x="61618" y="1288651"/>
                  </a:cubicBezTo>
                  <a:cubicBezTo>
                    <a:pt x="61618" y="1287422"/>
                    <a:pt x="61618" y="1287422"/>
                    <a:pt x="61618" y="1287422"/>
                  </a:cubicBezTo>
                  <a:cubicBezTo>
                    <a:pt x="62228" y="1287422"/>
                    <a:pt x="62228" y="1287422"/>
                    <a:pt x="62228" y="1287422"/>
                  </a:cubicBezTo>
                  <a:cubicBezTo>
                    <a:pt x="62228" y="1286808"/>
                    <a:pt x="62228" y="1286808"/>
                    <a:pt x="62228" y="1286808"/>
                  </a:cubicBezTo>
                  <a:cubicBezTo>
                    <a:pt x="61618" y="1286808"/>
                    <a:pt x="61618" y="1286808"/>
                    <a:pt x="61618" y="1286808"/>
                  </a:cubicBezTo>
                  <a:cubicBezTo>
                    <a:pt x="61618" y="1286193"/>
                    <a:pt x="61618" y="1286193"/>
                    <a:pt x="61618" y="1286193"/>
                  </a:cubicBezTo>
                  <a:cubicBezTo>
                    <a:pt x="60398" y="1286193"/>
                    <a:pt x="60398" y="1286193"/>
                    <a:pt x="60398" y="1286193"/>
                  </a:cubicBezTo>
                  <a:cubicBezTo>
                    <a:pt x="60398" y="1286808"/>
                    <a:pt x="60398" y="1286808"/>
                    <a:pt x="60398" y="1286808"/>
                  </a:cubicBezTo>
                  <a:cubicBezTo>
                    <a:pt x="59787" y="1286808"/>
                    <a:pt x="59787" y="1286808"/>
                    <a:pt x="59787" y="1286808"/>
                  </a:cubicBezTo>
                  <a:cubicBezTo>
                    <a:pt x="59787" y="1284964"/>
                    <a:pt x="59787" y="1285579"/>
                    <a:pt x="59787" y="1285579"/>
                  </a:cubicBezTo>
                  <a:cubicBezTo>
                    <a:pt x="59177" y="1285579"/>
                    <a:pt x="59177" y="1285579"/>
                    <a:pt x="59177" y="1285579"/>
                  </a:cubicBezTo>
                  <a:cubicBezTo>
                    <a:pt x="59177" y="1286193"/>
                    <a:pt x="59177" y="1286193"/>
                    <a:pt x="59177" y="1286193"/>
                  </a:cubicBezTo>
                  <a:cubicBezTo>
                    <a:pt x="57347" y="1286193"/>
                    <a:pt x="57347" y="1286193"/>
                    <a:pt x="56737" y="1286193"/>
                  </a:cubicBezTo>
                  <a:cubicBezTo>
                    <a:pt x="56737" y="1286808"/>
                    <a:pt x="56737" y="1286808"/>
                    <a:pt x="56737" y="1286808"/>
                  </a:cubicBezTo>
                  <a:cubicBezTo>
                    <a:pt x="56127" y="1286808"/>
                    <a:pt x="56127" y="1286808"/>
                    <a:pt x="56127" y="1286808"/>
                  </a:cubicBezTo>
                  <a:cubicBezTo>
                    <a:pt x="56127" y="1284964"/>
                    <a:pt x="56127" y="1285579"/>
                    <a:pt x="56127" y="1285579"/>
                  </a:cubicBezTo>
                  <a:cubicBezTo>
                    <a:pt x="56737" y="1285579"/>
                    <a:pt x="56737" y="1285579"/>
                    <a:pt x="56737" y="1285579"/>
                  </a:cubicBezTo>
                  <a:cubicBezTo>
                    <a:pt x="56737" y="1283735"/>
                    <a:pt x="56737" y="1283121"/>
                    <a:pt x="56737" y="1283121"/>
                  </a:cubicBezTo>
                  <a:cubicBezTo>
                    <a:pt x="57957" y="1283121"/>
                    <a:pt x="57957" y="1283121"/>
                    <a:pt x="57957" y="1283121"/>
                  </a:cubicBezTo>
                  <a:cubicBezTo>
                    <a:pt x="57957" y="1282507"/>
                    <a:pt x="57957" y="1282507"/>
                    <a:pt x="57957" y="1282507"/>
                  </a:cubicBezTo>
                  <a:cubicBezTo>
                    <a:pt x="59177" y="1282507"/>
                    <a:pt x="59177" y="1282507"/>
                    <a:pt x="59177" y="1282507"/>
                  </a:cubicBezTo>
                  <a:cubicBezTo>
                    <a:pt x="59177" y="1281892"/>
                    <a:pt x="59177" y="1281892"/>
                    <a:pt x="59177" y="1281892"/>
                  </a:cubicBezTo>
                  <a:cubicBezTo>
                    <a:pt x="59787" y="1281892"/>
                    <a:pt x="59787" y="1281892"/>
                    <a:pt x="59787" y="1281892"/>
                  </a:cubicBezTo>
                  <a:cubicBezTo>
                    <a:pt x="59787" y="1280663"/>
                    <a:pt x="59787" y="1280663"/>
                    <a:pt x="59787" y="1280663"/>
                  </a:cubicBezTo>
                  <a:cubicBezTo>
                    <a:pt x="59177" y="1280663"/>
                    <a:pt x="59177" y="1280663"/>
                    <a:pt x="59177" y="1280663"/>
                  </a:cubicBezTo>
                  <a:cubicBezTo>
                    <a:pt x="59177" y="1279434"/>
                    <a:pt x="59177" y="1279434"/>
                    <a:pt x="59177" y="1279434"/>
                  </a:cubicBezTo>
                  <a:cubicBezTo>
                    <a:pt x="57347" y="1279434"/>
                    <a:pt x="57957" y="1279434"/>
                    <a:pt x="57957" y="1279434"/>
                  </a:cubicBezTo>
                  <a:cubicBezTo>
                    <a:pt x="57957" y="1280049"/>
                    <a:pt x="57957" y="1280049"/>
                    <a:pt x="57957" y="1280049"/>
                  </a:cubicBezTo>
                  <a:cubicBezTo>
                    <a:pt x="56737" y="1280049"/>
                    <a:pt x="56737" y="1280049"/>
                    <a:pt x="56737" y="1280049"/>
                  </a:cubicBezTo>
                  <a:cubicBezTo>
                    <a:pt x="56737" y="1278820"/>
                    <a:pt x="56737" y="1278820"/>
                    <a:pt x="56737" y="1278820"/>
                  </a:cubicBezTo>
                  <a:cubicBezTo>
                    <a:pt x="58567" y="1278820"/>
                    <a:pt x="58567" y="1278820"/>
                    <a:pt x="58567" y="1278820"/>
                  </a:cubicBezTo>
                  <a:cubicBezTo>
                    <a:pt x="58567" y="1276977"/>
                    <a:pt x="58567" y="1276362"/>
                    <a:pt x="58567" y="1275748"/>
                  </a:cubicBezTo>
                  <a:cubicBezTo>
                    <a:pt x="57957" y="1275748"/>
                    <a:pt x="57957" y="1275748"/>
                    <a:pt x="57957" y="1275748"/>
                  </a:cubicBezTo>
                  <a:cubicBezTo>
                    <a:pt x="57957" y="1275133"/>
                    <a:pt x="57957" y="1275133"/>
                    <a:pt x="57957" y="1275133"/>
                  </a:cubicBezTo>
                  <a:cubicBezTo>
                    <a:pt x="56127" y="1275133"/>
                    <a:pt x="56737" y="1275133"/>
                    <a:pt x="56127" y="1275133"/>
                  </a:cubicBezTo>
                  <a:cubicBezTo>
                    <a:pt x="56127" y="1273290"/>
                    <a:pt x="56127" y="1273290"/>
                    <a:pt x="56127" y="1272675"/>
                  </a:cubicBezTo>
                  <a:cubicBezTo>
                    <a:pt x="55517" y="1272675"/>
                    <a:pt x="55517" y="1272675"/>
                    <a:pt x="55517" y="1272675"/>
                  </a:cubicBezTo>
                  <a:cubicBezTo>
                    <a:pt x="55517" y="1274519"/>
                    <a:pt x="55517" y="1275748"/>
                    <a:pt x="55517" y="1275748"/>
                  </a:cubicBezTo>
                  <a:cubicBezTo>
                    <a:pt x="54907" y="1275748"/>
                    <a:pt x="54907" y="1275748"/>
                    <a:pt x="54907" y="1275748"/>
                  </a:cubicBezTo>
                  <a:cubicBezTo>
                    <a:pt x="54907" y="1277591"/>
                    <a:pt x="54907" y="1278205"/>
                    <a:pt x="54907" y="1278820"/>
                  </a:cubicBezTo>
                  <a:cubicBezTo>
                    <a:pt x="54297" y="1278820"/>
                    <a:pt x="54297" y="1278820"/>
                    <a:pt x="54297" y="1278820"/>
                  </a:cubicBezTo>
                  <a:cubicBezTo>
                    <a:pt x="54297" y="1280049"/>
                    <a:pt x="53077" y="1280049"/>
                    <a:pt x="53687" y="1280049"/>
                  </a:cubicBezTo>
                  <a:cubicBezTo>
                    <a:pt x="54297" y="1280049"/>
                    <a:pt x="54297" y="1280049"/>
                    <a:pt x="54297" y="1280049"/>
                  </a:cubicBezTo>
                  <a:cubicBezTo>
                    <a:pt x="54297" y="1280663"/>
                    <a:pt x="54297" y="1280663"/>
                    <a:pt x="54297" y="1280663"/>
                  </a:cubicBezTo>
                  <a:cubicBezTo>
                    <a:pt x="53687" y="1280663"/>
                    <a:pt x="53687" y="1280663"/>
                    <a:pt x="53687" y="1280663"/>
                  </a:cubicBezTo>
                  <a:cubicBezTo>
                    <a:pt x="53687" y="1281892"/>
                    <a:pt x="53687" y="1281892"/>
                    <a:pt x="53687" y="1281892"/>
                  </a:cubicBezTo>
                  <a:cubicBezTo>
                    <a:pt x="54297" y="1281892"/>
                    <a:pt x="54297" y="1281892"/>
                    <a:pt x="54297" y="1281892"/>
                  </a:cubicBezTo>
                  <a:cubicBezTo>
                    <a:pt x="53687" y="1283735"/>
                    <a:pt x="53077" y="1283735"/>
                    <a:pt x="53687" y="1284350"/>
                  </a:cubicBezTo>
                  <a:cubicBezTo>
                    <a:pt x="52466" y="1284350"/>
                    <a:pt x="52466" y="1284350"/>
                    <a:pt x="52466" y="1284350"/>
                  </a:cubicBezTo>
                  <a:cubicBezTo>
                    <a:pt x="52466" y="1283735"/>
                    <a:pt x="52466" y="1283735"/>
                    <a:pt x="52466" y="1283735"/>
                  </a:cubicBezTo>
                  <a:cubicBezTo>
                    <a:pt x="51856" y="1283735"/>
                    <a:pt x="51856" y="1283735"/>
                    <a:pt x="51856" y="1283735"/>
                  </a:cubicBezTo>
                  <a:cubicBezTo>
                    <a:pt x="51856" y="1283121"/>
                    <a:pt x="51856" y="1283121"/>
                    <a:pt x="51856" y="1283121"/>
                  </a:cubicBezTo>
                  <a:cubicBezTo>
                    <a:pt x="51246" y="1283121"/>
                    <a:pt x="51246" y="1283121"/>
                    <a:pt x="51246" y="1283121"/>
                  </a:cubicBezTo>
                  <a:cubicBezTo>
                    <a:pt x="51246" y="1283735"/>
                    <a:pt x="51246" y="1283735"/>
                    <a:pt x="51246" y="1283735"/>
                  </a:cubicBezTo>
                  <a:cubicBezTo>
                    <a:pt x="50636" y="1283735"/>
                    <a:pt x="50636" y="1283735"/>
                    <a:pt x="50636" y="1283735"/>
                  </a:cubicBezTo>
                  <a:cubicBezTo>
                    <a:pt x="50636" y="1284350"/>
                    <a:pt x="50636" y="1284350"/>
                    <a:pt x="50636" y="1284350"/>
                  </a:cubicBezTo>
                  <a:cubicBezTo>
                    <a:pt x="50026" y="1284350"/>
                    <a:pt x="50026" y="1284350"/>
                    <a:pt x="50026" y="1284350"/>
                  </a:cubicBezTo>
                  <a:cubicBezTo>
                    <a:pt x="50026" y="1283735"/>
                    <a:pt x="50026" y="1283735"/>
                    <a:pt x="50026" y="1283735"/>
                  </a:cubicBezTo>
                  <a:cubicBezTo>
                    <a:pt x="48806" y="1283735"/>
                    <a:pt x="48806" y="1283735"/>
                    <a:pt x="48806" y="1283735"/>
                  </a:cubicBezTo>
                  <a:cubicBezTo>
                    <a:pt x="48806" y="1283121"/>
                    <a:pt x="48806" y="1283121"/>
                    <a:pt x="48806" y="1283121"/>
                  </a:cubicBezTo>
                  <a:cubicBezTo>
                    <a:pt x="50026" y="1283121"/>
                    <a:pt x="50026" y="1283121"/>
                    <a:pt x="50026" y="1283121"/>
                  </a:cubicBezTo>
                  <a:cubicBezTo>
                    <a:pt x="50026" y="1282507"/>
                    <a:pt x="50026" y="1282507"/>
                    <a:pt x="50026" y="1282507"/>
                  </a:cubicBezTo>
                  <a:cubicBezTo>
                    <a:pt x="50636" y="1282507"/>
                    <a:pt x="50636" y="1282507"/>
                    <a:pt x="50636" y="1282507"/>
                  </a:cubicBezTo>
                  <a:cubicBezTo>
                    <a:pt x="50636" y="1281892"/>
                    <a:pt x="50636" y="1281892"/>
                    <a:pt x="50636" y="1281892"/>
                  </a:cubicBezTo>
                  <a:cubicBezTo>
                    <a:pt x="50026" y="1281892"/>
                    <a:pt x="50026" y="1281892"/>
                    <a:pt x="50026" y="1281892"/>
                  </a:cubicBezTo>
                  <a:cubicBezTo>
                    <a:pt x="50026" y="1280049"/>
                    <a:pt x="50026" y="1280663"/>
                    <a:pt x="50026" y="1280049"/>
                  </a:cubicBezTo>
                  <a:cubicBezTo>
                    <a:pt x="48806" y="1280049"/>
                    <a:pt x="48806" y="1280049"/>
                    <a:pt x="48806" y="1280049"/>
                  </a:cubicBezTo>
                  <a:cubicBezTo>
                    <a:pt x="48806" y="1280663"/>
                    <a:pt x="48806" y="1280663"/>
                    <a:pt x="48806" y="1280663"/>
                  </a:cubicBezTo>
                  <a:cubicBezTo>
                    <a:pt x="47586" y="1280663"/>
                    <a:pt x="47586" y="1280663"/>
                    <a:pt x="47586" y="1280663"/>
                  </a:cubicBezTo>
                  <a:cubicBezTo>
                    <a:pt x="47586" y="1279434"/>
                    <a:pt x="48806" y="1279434"/>
                    <a:pt x="48196" y="1279434"/>
                  </a:cubicBezTo>
                  <a:cubicBezTo>
                    <a:pt x="47586" y="1279434"/>
                    <a:pt x="47586" y="1279434"/>
                    <a:pt x="47586" y="1279434"/>
                  </a:cubicBezTo>
                  <a:cubicBezTo>
                    <a:pt x="47586" y="1277591"/>
                    <a:pt x="47586" y="1278205"/>
                    <a:pt x="47586" y="1278205"/>
                  </a:cubicBezTo>
                  <a:cubicBezTo>
                    <a:pt x="48196" y="1278205"/>
                    <a:pt x="48196" y="1278205"/>
                    <a:pt x="48196" y="1278205"/>
                  </a:cubicBezTo>
                  <a:cubicBezTo>
                    <a:pt x="48196" y="1276362"/>
                    <a:pt x="48196" y="1276977"/>
                    <a:pt x="48196" y="1276362"/>
                  </a:cubicBezTo>
                  <a:cubicBezTo>
                    <a:pt x="46366" y="1276362"/>
                    <a:pt x="46976" y="1276362"/>
                    <a:pt x="46976" y="1276362"/>
                  </a:cubicBezTo>
                  <a:cubicBezTo>
                    <a:pt x="46976" y="1275748"/>
                    <a:pt x="46976" y="1275748"/>
                    <a:pt x="46976" y="1275748"/>
                  </a:cubicBezTo>
                  <a:cubicBezTo>
                    <a:pt x="47586" y="1275748"/>
                    <a:pt x="47586" y="1275748"/>
                    <a:pt x="47586" y="1275748"/>
                  </a:cubicBezTo>
                  <a:cubicBezTo>
                    <a:pt x="48196" y="1273290"/>
                    <a:pt x="46976" y="1271447"/>
                    <a:pt x="46976" y="1270832"/>
                  </a:cubicBezTo>
                  <a:cubicBezTo>
                    <a:pt x="48806" y="1270832"/>
                    <a:pt x="48196" y="1270832"/>
                    <a:pt x="48196" y="1270832"/>
                  </a:cubicBezTo>
                  <a:cubicBezTo>
                    <a:pt x="48196" y="1270218"/>
                    <a:pt x="48196" y="1270218"/>
                    <a:pt x="48196" y="1270218"/>
                  </a:cubicBezTo>
                  <a:cubicBezTo>
                    <a:pt x="48806" y="1270218"/>
                    <a:pt x="48806" y="1270218"/>
                    <a:pt x="48806" y="1270218"/>
                  </a:cubicBezTo>
                  <a:cubicBezTo>
                    <a:pt x="48806" y="1270832"/>
                    <a:pt x="48806" y="1270832"/>
                    <a:pt x="48806" y="1270832"/>
                  </a:cubicBezTo>
                  <a:cubicBezTo>
                    <a:pt x="50026" y="1270832"/>
                    <a:pt x="50026" y="1270832"/>
                    <a:pt x="50026" y="1270832"/>
                  </a:cubicBezTo>
                  <a:cubicBezTo>
                    <a:pt x="50026" y="1268989"/>
                    <a:pt x="50026" y="1269603"/>
                    <a:pt x="50026" y="1268989"/>
                  </a:cubicBezTo>
                  <a:cubicBezTo>
                    <a:pt x="48196" y="1268989"/>
                    <a:pt x="47586" y="1268989"/>
                    <a:pt x="47586" y="1268989"/>
                  </a:cubicBezTo>
                  <a:cubicBezTo>
                    <a:pt x="47586" y="1268374"/>
                    <a:pt x="47586" y="1268374"/>
                    <a:pt x="47586" y="1268374"/>
                  </a:cubicBezTo>
                  <a:cubicBezTo>
                    <a:pt x="48196" y="1268374"/>
                    <a:pt x="48196" y="1268374"/>
                    <a:pt x="48196" y="1268374"/>
                  </a:cubicBezTo>
                  <a:cubicBezTo>
                    <a:pt x="48196" y="1267760"/>
                    <a:pt x="48196" y="1267760"/>
                    <a:pt x="48196" y="1267760"/>
                  </a:cubicBezTo>
                  <a:cubicBezTo>
                    <a:pt x="48806" y="1268374"/>
                    <a:pt x="48806" y="1268374"/>
                    <a:pt x="48806" y="1268374"/>
                  </a:cubicBezTo>
                  <a:cubicBezTo>
                    <a:pt x="48806" y="1267760"/>
                    <a:pt x="48806" y="1267760"/>
                    <a:pt x="48806" y="1267760"/>
                  </a:cubicBezTo>
                  <a:cubicBezTo>
                    <a:pt x="48196" y="1267760"/>
                    <a:pt x="48196" y="1267760"/>
                    <a:pt x="48196" y="1267760"/>
                  </a:cubicBezTo>
                  <a:cubicBezTo>
                    <a:pt x="48806" y="1267145"/>
                    <a:pt x="48806" y="1267145"/>
                    <a:pt x="48806" y="1267145"/>
                  </a:cubicBezTo>
                  <a:cubicBezTo>
                    <a:pt x="48196" y="1267145"/>
                    <a:pt x="48196" y="1267145"/>
                    <a:pt x="48196" y="1267145"/>
                  </a:cubicBezTo>
                  <a:cubicBezTo>
                    <a:pt x="48196" y="1266531"/>
                    <a:pt x="48196" y="1266531"/>
                    <a:pt x="48196" y="1266531"/>
                  </a:cubicBezTo>
                  <a:cubicBezTo>
                    <a:pt x="47586" y="1266531"/>
                    <a:pt x="47586" y="1266531"/>
                    <a:pt x="47586" y="1266531"/>
                  </a:cubicBezTo>
                  <a:cubicBezTo>
                    <a:pt x="47586" y="1264073"/>
                    <a:pt x="47586" y="1262844"/>
                    <a:pt x="47586" y="1262230"/>
                  </a:cubicBezTo>
                  <a:cubicBezTo>
                    <a:pt x="48196" y="1262230"/>
                    <a:pt x="48196" y="1262230"/>
                    <a:pt x="48196" y="1262230"/>
                  </a:cubicBezTo>
                  <a:cubicBezTo>
                    <a:pt x="48196" y="1260386"/>
                    <a:pt x="48196" y="1261001"/>
                    <a:pt x="48196" y="1260386"/>
                  </a:cubicBezTo>
                  <a:cubicBezTo>
                    <a:pt x="46976" y="1260386"/>
                    <a:pt x="46366" y="1260386"/>
                    <a:pt x="46366" y="1260386"/>
                  </a:cubicBezTo>
                  <a:cubicBezTo>
                    <a:pt x="46366" y="1259772"/>
                    <a:pt x="46366" y="1259772"/>
                    <a:pt x="46366" y="1259772"/>
                  </a:cubicBezTo>
                  <a:cubicBezTo>
                    <a:pt x="46976" y="1259772"/>
                    <a:pt x="46976" y="1259772"/>
                    <a:pt x="46976" y="1259772"/>
                  </a:cubicBezTo>
                  <a:cubicBezTo>
                    <a:pt x="46976" y="1259158"/>
                    <a:pt x="46976" y="1259158"/>
                    <a:pt x="46976" y="1259158"/>
                  </a:cubicBezTo>
                  <a:cubicBezTo>
                    <a:pt x="47586" y="1259158"/>
                    <a:pt x="47586" y="1259158"/>
                    <a:pt x="47586" y="1259158"/>
                  </a:cubicBezTo>
                  <a:cubicBezTo>
                    <a:pt x="47586" y="1257314"/>
                    <a:pt x="47586" y="1256700"/>
                    <a:pt x="47586" y="1256085"/>
                  </a:cubicBezTo>
                  <a:cubicBezTo>
                    <a:pt x="46976" y="1256085"/>
                    <a:pt x="46976" y="1256085"/>
                    <a:pt x="46976" y="1256085"/>
                  </a:cubicBezTo>
                  <a:cubicBezTo>
                    <a:pt x="46976" y="1257929"/>
                    <a:pt x="46976" y="1257314"/>
                    <a:pt x="46976" y="1257929"/>
                  </a:cubicBezTo>
                  <a:cubicBezTo>
                    <a:pt x="44535" y="1257929"/>
                    <a:pt x="44535" y="1256085"/>
                    <a:pt x="44535" y="1256085"/>
                  </a:cubicBezTo>
                  <a:cubicBezTo>
                    <a:pt x="45146" y="1256085"/>
                    <a:pt x="45146" y="1256085"/>
                    <a:pt x="45146" y="1256085"/>
                  </a:cubicBezTo>
                  <a:cubicBezTo>
                    <a:pt x="45146" y="1255471"/>
                    <a:pt x="45146" y="1255471"/>
                    <a:pt x="45146" y="1255471"/>
                  </a:cubicBezTo>
                  <a:cubicBezTo>
                    <a:pt x="44535" y="1255471"/>
                    <a:pt x="44535" y="1255471"/>
                    <a:pt x="44535" y="1255471"/>
                  </a:cubicBezTo>
                  <a:cubicBezTo>
                    <a:pt x="44535" y="1256085"/>
                    <a:pt x="44535" y="1256085"/>
                    <a:pt x="44535" y="1256085"/>
                  </a:cubicBezTo>
                  <a:cubicBezTo>
                    <a:pt x="43315" y="1256085"/>
                    <a:pt x="43315" y="1256085"/>
                    <a:pt x="43315" y="1256085"/>
                  </a:cubicBezTo>
                  <a:cubicBezTo>
                    <a:pt x="43315" y="1254242"/>
                    <a:pt x="43315" y="1254856"/>
                    <a:pt x="43315" y="1254856"/>
                  </a:cubicBezTo>
                  <a:cubicBezTo>
                    <a:pt x="43925" y="1254856"/>
                    <a:pt x="43925" y="1254856"/>
                    <a:pt x="43925" y="1254856"/>
                  </a:cubicBezTo>
                  <a:cubicBezTo>
                    <a:pt x="43925" y="1254242"/>
                    <a:pt x="43925" y="1254242"/>
                    <a:pt x="43925" y="1254242"/>
                  </a:cubicBezTo>
                  <a:cubicBezTo>
                    <a:pt x="43315" y="1254242"/>
                    <a:pt x="43315" y="1254242"/>
                    <a:pt x="43315" y="1254242"/>
                  </a:cubicBezTo>
                  <a:cubicBezTo>
                    <a:pt x="43315" y="1252399"/>
                    <a:pt x="43315" y="1253013"/>
                    <a:pt x="43315" y="1252399"/>
                  </a:cubicBezTo>
                  <a:cubicBezTo>
                    <a:pt x="43925" y="1252399"/>
                    <a:pt x="43925" y="1252399"/>
                    <a:pt x="43925" y="1252399"/>
                  </a:cubicBezTo>
                  <a:cubicBezTo>
                    <a:pt x="43925" y="1251784"/>
                    <a:pt x="43925" y="1251784"/>
                    <a:pt x="43925" y="1251784"/>
                  </a:cubicBezTo>
                  <a:cubicBezTo>
                    <a:pt x="43315" y="1251784"/>
                    <a:pt x="43315" y="1251784"/>
                    <a:pt x="43315" y="1251784"/>
                  </a:cubicBezTo>
                  <a:cubicBezTo>
                    <a:pt x="43315" y="1249941"/>
                    <a:pt x="43315" y="1250555"/>
                    <a:pt x="43315" y="1250555"/>
                  </a:cubicBezTo>
                  <a:cubicBezTo>
                    <a:pt x="45756" y="1250555"/>
                    <a:pt x="45756" y="1249326"/>
                    <a:pt x="45146" y="1248712"/>
                  </a:cubicBezTo>
                  <a:cubicBezTo>
                    <a:pt x="43925" y="1248712"/>
                    <a:pt x="43925" y="1248712"/>
                    <a:pt x="43925" y="1248712"/>
                  </a:cubicBezTo>
                  <a:cubicBezTo>
                    <a:pt x="43925" y="1249326"/>
                    <a:pt x="43925" y="1249326"/>
                    <a:pt x="43925" y="1249326"/>
                  </a:cubicBezTo>
                  <a:cubicBezTo>
                    <a:pt x="43315" y="1249326"/>
                    <a:pt x="43315" y="1249326"/>
                    <a:pt x="43315" y="1249326"/>
                  </a:cubicBezTo>
                  <a:cubicBezTo>
                    <a:pt x="43315" y="1248712"/>
                    <a:pt x="43315" y="1248712"/>
                    <a:pt x="43315" y="1248712"/>
                  </a:cubicBezTo>
                  <a:cubicBezTo>
                    <a:pt x="42705" y="1248712"/>
                    <a:pt x="42705" y="1248712"/>
                    <a:pt x="42705" y="1248712"/>
                  </a:cubicBezTo>
                  <a:cubicBezTo>
                    <a:pt x="42705" y="1249326"/>
                    <a:pt x="42705" y="1249326"/>
                    <a:pt x="42705" y="1249326"/>
                  </a:cubicBezTo>
                  <a:cubicBezTo>
                    <a:pt x="42095" y="1249326"/>
                    <a:pt x="42095" y="1249326"/>
                    <a:pt x="42095" y="1249326"/>
                  </a:cubicBezTo>
                  <a:cubicBezTo>
                    <a:pt x="42095" y="1248712"/>
                    <a:pt x="42095" y="1248712"/>
                    <a:pt x="42095" y="1248712"/>
                  </a:cubicBezTo>
                  <a:cubicBezTo>
                    <a:pt x="40265" y="1248712"/>
                    <a:pt x="40265" y="1248712"/>
                    <a:pt x="40265" y="1248712"/>
                  </a:cubicBezTo>
                  <a:cubicBezTo>
                    <a:pt x="40875" y="1248098"/>
                    <a:pt x="40875" y="1248098"/>
                    <a:pt x="40875" y="1248098"/>
                  </a:cubicBezTo>
                  <a:cubicBezTo>
                    <a:pt x="40265" y="1248098"/>
                    <a:pt x="40265" y="1248098"/>
                    <a:pt x="40265" y="1248098"/>
                  </a:cubicBezTo>
                  <a:cubicBezTo>
                    <a:pt x="40265" y="1248712"/>
                    <a:pt x="40265" y="1248712"/>
                    <a:pt x="40265" y="1248712"/>
                  </a:cubicBezTo>
                  <a:cubicBezTo>
                    <a:pt x="38435" y="1248712"/>
                    <a:pt x="39045" y="1248712"/>
                    <a:pt x="39045" y="1248712"/>
                  </a:cubicBezTo>
                  <a:cubicBezTo>
                    <a:pt x="39045" y="1249326"/>
                    <a:pt x="39045" y="1249326"/>
                    <a:pt x="39045" y="1249326"/>
                  </a:cubicBezTo>
                  <a:cubicBezTo>
                    <a:pt x="38435" y="1249326"/>
                    <a:pt x="38435" y="1249326"/>
                    <a:pt x="38435" y="1249326"/>
                  </a:cubicBezTo>
                  <a:cubicBezTo>
                    <a:pt x="38435" y="1248712"/>
                    <a:pt x="38435" y="1248712"/>
                    <a:pt x="38435" y="1248712"/>
                  </a:cubicBezTo>
                  <a:cubicBezTo>
                    <a:pt x="37215" y="1248712"/>
                    <a:pt x="37215" y="1248712"/>
                    <a:pt x="37215" y="1248712"/>
                  </a:cubicBezTo>
                  <a:cubicBezTo>
                    <a:pt x="37215" y="1249326"/>
                    <a:pt x="37215" y="1249326"/>
                    <a:pt x="37215" y="1249326"/>
                  </a:cubicBezTo>
                  <a:cubicBezTo>
                    <a:pt x="36604" y="1249326"/>
                    <a:pt x="36604" y="1249326"/>
                    <a:pt x="36604" y="1249326"/>
                  </a:cubicBezTo>
                  <a:cubicBezTo>
                    <a:pt x="36604" y="1248712"/>
                    <a:pt x="36604" y="1248712"/>
                    <a:pt x="36604" y="1248712"/>
                  </a:cubicBezTo>
                  <a:cubicBezTo>
                    <a:pt x="34774" y="1248712"/>
                    <a:pt x="35384" y="1247483"/>
                    <a:pt x="35384" y="1247483"/>
                  </a:cubicBezTo>
                  <a:cubicBezTo>
                    <a:pt x="35994" y="1247483"/>
                    <a:pt x="35994" y="1247483"/>
                    <a:pt x="35994" y="1247483"/>
                  </a:cubicBezTo>
                  <a:cubicBezTo>
                    <a:pt x="35994" y="1246869"/>
                    <a:pt x="35994" y="1246869"/>
                    <a:pt x="35994" y="1246869"/>
                  </a:cubicBezTo>
                  <a:cubicBezTo>
                    <a:pt x="35384" y="1246869"/>
                    <a:pt x="35384" y="1246869"/>
                    <a:pt x="35384" y="1246869"/>
                  </a:cubicBezTo>
                  <a:cubicBezTo>
                    <a:pt x="35384" y="1246254"/>
                    <a:pt x="35384" y="1246254"/>
                    <a:pt x="35384" y="1246254"/>
                  </a:cubicBezTo>
                  <a:cubicBezTo>
                    <a:pt x="35994" y="1246254"/>
                    <a:pt x="35994" y="1246254"/>
                    <a:pt x="35994" y="1246254"/>
                  </a:cubicBezTo>
                  <a:cubicBezTo>
                    <a:pt x="35994" y="1245025"/>
                    <a:pt x="35994" y="1245025"/>
                    <a:pt x="35994" y="1245025"/>
                  </a:cubicBezTo>
                  <a:cubicBezTo>
                    <a:pt x="35384" y="1245025"/>
                    <a:pt x="35384" y="1245025"/>
                    <a:pt x="35384" y="1245025"/>
                  </a:cubicBezTo>
                  <a:cubicBezTo>
                    <a:pt x="35384" y="1244411"/>
                    <a:pt x="35384" y="1244411"/>
                    <a:pt x="35384" y="1244411"/>
                  </a:cubicBezTo>
                  <a:cubicBezTo>
                    <a:pt x="37215" y="1244411"/>
                    <a:pt x="36604" y="1244411"/>
                    <a:pt x="36604" y="1244411"/>
                  </a:cubicBezTo>
                  <a:cubicBezTo>
                    <a:pt x="36604" y="1243796"/>
                    <a:pt x="36604" y="1243796"/>
                    <a:pt x="36604" y="1243796"/>
                  </a:cubicBezTo>
                  <a:cubicBezTo>
                    <a:pt x="38435" y="1243796"/>
                    <a:pt x="39045" y="1243796"/>
                    <a:pt x="39655" y="1243796"/>
                  </a:cubicBezTo>
                  <a:cubicBezTo>
                    <a:pt x="39655" y="1243182"/>
                    <a:pt x="39655" y="1243182"/>
                    <a:pt x="39655" y="1243182"/>
                  </a:cubicBezTo>
                  <a:cubicBezTo>
                    <a:pt x="40265" y="1243182"/>
                    <a:pt x="40265" y="1243182"/>
                    <a:pt x="40265" y="1243182"/>
                  </a:cubicBezTo>
                  <a:cubicBezTo>
                    <a:pt x="40265" y="1241339"/>
                    <a:pt x="40265" y="1241953"/>
                    <a:pt x="40265" y="1241339"/>
                  </a:cubicBezTo>
                  <a:cubicBezTo>
                    <a:pt x="39655" y="1241339"/>
                    <a:pt x="39655" y="1241339"/>
                    <a:pt x="39655" y="1241339"/>
                  </a:cubicBezTo>
                  <a:cubicBezTo>
                    <a:pt x="39655" y="1240724"/>
                    <a:pt x="39655" y="1240724"/>
                    <a:pt x="39655" y="1240724"/>
                  </a:cubicBezTo>
                  <a:cubicBezTo>
                    <a:pt x="40265" y="1240724"/>
                    <a:pt x="40265" y="1240724"/>
                    <a:pt x="40265" y="1240724"/>
                  </a:cubicBezTo>
                  <a:cubicBezTo>
                    <a:pt x="40265" y="1240110"/>
                    <a:pt x="40265" y="1240110"/>
                    <a:pt x="40265" y="1240110"/>
                  </a:cubicBezTo>
                  <a:cubicBezTo>
                    <a:pt x="40875" y="1240110"/>
                    <a:pt x="40875" y="1240110"/>
                    <a:pt x="40875" y="1240110"/>
                  </a:cubicBezTo>
                  <a:cubicBezTo>
                    <a:pt x="40875" y="1239495"/>
                    <a:pt x="40875" y="1239495"/>
                    <a:pt x="40875" y="1239495"/>
                  </a:cubicBezTo>
                  <a:cubicBezTo>
                    <a:pt x="42095" y="1239495"/>
                    <a:pt x="42095" y="1239495"/>
                    <a:pt x="42095" y="1239495"/>
                  </a:cubicBezTo>
                  <a:cubicBezTo>
                    <a:pt x="42095" y="1238881"/>
                    <a:pt x="42095" y="1238881"/>
                    <a:pt x="42095" y="1238881"/>
                  </a:cubicBezTo>
                  <a:cubicBezTo>
                    <a:pt x="40265" y="1238881"/>
                    <a:pt x="39045" y="1238881"/>
                    <a:pt x="39045" y="1238881"/>
                  </a:cubicBezTo>
                  <a:cubicBezTo>
                    <a:pt x="39045" y="1237652"/>
                    <a:pt x="39045" y="1237652"/>
                    <a:pt x="39045" y="1237652"/>
                  </a:cubicBezTo>
                  <a:cubicBezTo>
                    <a:pt x="38435" y="1237652"/>
                    <a:pt x="38435" y="1237652"/>
                    <a:pt x="38435" y="1237652"/>
                  </a:cubicBezTo>
                  <a:cubicBezTo>
                    <a:pt x="38435" y="1238881"/>
                    <a:pt x="38435" y="1238881"/>
                    <a:pt x="38435" y="1238881"/>
                  </a:cubicBezTo>
                  <a:cubicBezTo>
                    <a:pt x="37215" y="1238881"/>
                    <a:pt x="37215" y="1238881"/>
                    <a:pt x="37215" y="1238881"/>
                  </a:cubicBezTo>
                  <a:cubicBezTo>
                    <a:pt x="37215" y="1239495"/>
                    <a:pt x="37215" y="1239495"/>
                    <a:pt x="37215" y="1239495"/>
                  </a:cubicBezTo>
                  <a:cubicBezTo>
                    <a:pt x="35994" y="1239495"/>
                    <a:pt x="35994" y="1238266"/>
                    <a:pt x="35994" y="1238881"/>
                  </a:cubicBezTo>
                  <a:cubicBezTo>
                    <a:pt x="36604" y="1238881"/>
                    <a:pt x="36604" y="1238881"/>
                    <a:pt x="36604" y="1238881"/>
                  </a:cubicBezTo>
                  <a:cubicBezTo>
                    <a:pt x="36604" y="1237652"/>
                    <a:pt x="36604" y="1237652"/>
                    <a:pt x="36604" y="1237652"/>
                  </a:cubicBezTo>
                  <a:cubicBezTo>
                    <a:pt x="37215" y="1237652"/>
                    <a:pt x="37215" y="1237652"/>
                    <a:pt x="37215" y="1237652"/>
                  </a:cubicBezTo>
                  <a:cubicBezTo>
                    <a:pt x="36604" y="1237038"/>
                    <a:pt x="36604" y="1237038"/>
                    <a:pt x="36604" y="1236423"/>
                  </a:cubicBezTo>
                  <a:cubicBezTo>
                    <a:pt x="35994" y="1236423"/>
                    <a:pt x="35994" y="1236423"/>
                    <a:pt x="35994" y="1236423"/>
                  </a:cubicBezTo>
                  <a:cubicBezTo>
                    <a:pt x="35994" y="1235809"/>
                    <a:pt x="35994" y="1235809"/>
                    <a:pt x="35994" y="1235809"/>
                  </a:cubicBezTo>
                  <a:cubicBezTo>
                    <a:pt x="34164" y="1235809"/>
                    <a:pt x="34164" y="1235809"/>
                    <a:pt x="34164" y="1235809"/>
                  </a:cubicBezTo>
                  <a:cubicBezTo>
                    <a:pt x="34164" y="1237652"/>
                    <a:pt x="34164" y="1237038"/>
                    <a:pt x="34164" y="1237038"/>
                  </a:cubicBezTo>
                  <a:cubicBezTo>
                    <a:pt x="32944" y="1237038"/>
                    <a:pt x="32944" y="1237038"/>
                    <a:pt x="32944" y="1237038"/>
                  </a:cubicBezTo>
                  <a:cubicBezTo>
                    <a:pt x="32944" y="1235809"/>
                    <a:pt x="32944" y="1235194"/>
                    <a:pt x="32944" y="1235194"/>
                  </a:cubicBezTo>
                  <a:cubicBezTo>
                    <a:pt x="34774" y="1235194"/>
                    <a:pt x="34164" y="1233965"/>
                    <a:pt x="34774" y="1234580"/>
                  </a:cubicBezTo>
                  <a:cubicBezTo>
                    <a:pt x="34164" y="1234580"/>
                    <a:pt x="34164" y="1234580"/>
                    <a:pt x="34164" y="1234580"/>
                  </a:cubicBezTo>
                  <a:cubicBezTo>
                    <a:pt x="34164" y="1233351"/>
                    <a:pt x="34164" y="1233351"/>
                    <a:pt x="34164" y="1233351"/>
                  </a:cubicBezTo>
                  <a:cubicBezTo>
                    <a:pt x="34774" y="1233351"/>
                    <a:pt x="34774" y="1233351"/>
                    <a:pt x="34774" y="1233351"/>
                  </a:cubicBezTo>
                  <a:cubicBezTo>
                    <a:pt x="34774" y="1232736"/>
                    <a:pt x="34774" y="1232736"/>
                    <a:pt x="34774" y="1232736"/>
                  </a:cubicBezTo>
                  <a:cubicBezTo>
                    <a:pt x="35384" y="1232736"/>
                    <a:pt x="35384" y="1232736"/>
                    <a:pt x="35384" y="1232736"/>
                  </a:cubicBezTo>
                  <a:cubicBezTo>
                    <a:pt x="35384" y="1232122"/>
                    <a:pt x="35384" y="1232122"/>
                    <a:pt x="35384" y="1232122"/>
                  </a:cubicBezTo>
                  <a:cubicBezTo>
                    <a:pt x="33554" y="1232736"/>
                    <a:pt x="32944" y="1233351"/>
                    <a:pt x="32334" y="1232736"/>
                  </a:cubicBezTo>
                  <a:cubicBezTo>
                    <a:pt x="32334" y="1232122"/>
                    <a:pt x="32334" y="1232122"/>
                    <a:pt x="32334" y="1232122"/>
                  </a:cubicBezTo>
                  <a:cubicBezTo>
                    <a:pt x="34164" y="1232122"/>
                    <a:pt x="33554" y="1232122"/>
                    <a:pt x="34164" y="1232122"/>
                  </a:cubicBezTo>
                  <a:cubicBezTo>
                    <a:pt x="34164" y="1231508"/>
                    <a:pt x="34164" y="1231508"/>
                    <a:pt x="34164" y="1231508"/>
                  </a:cubicBezTo>
                  <a:cubicBezTo>
                    <a:pt x="34774" y="1231508"/>
                    <a:pt x="34774" y="1231508"/>
                    <a:pt x="34774" y="1231508"/>
                  </a:cubicBezTo>
                  <a:cubicBezTo>
                    <a:pt x="34774" y="1229664"/>
                    <a:pt x="34774" y="1230279"/>
                    <a:pt x="34774" y="1229664"/>
                  </a:cubicBezTo>
                  <a:cubicBezTo>
                    <a:pt x="35384" y="1230893"/>
                    <a:pt x="35384" y="1230893"/>
                    <a:pt x="35384" y="1230893"/>
                  </a:cubicBezTo>
                  <a:cubicBezTo>
                    <a:pt x="35384" y="1229664"/>
                    <a:pt x="35384" y="1229664"/>
                    <a:pt x="35384" y="1229664"/>
                  </a:cubicBezTo>
                  <a:cubicBezTo>
                    <a:pt x="34774" y="1229664"/>
                    <a:pt x="34774" y="1229664"/>
                    <a:pt x="34774" y="1229664"/>
                  </a:cubicBezTo>
                  <a:cubicBezTo>
                    <a:pt x="35994" y="1229050"/>
                    <a:pt x="35384" y="1229050"/>
                    <a:pt x="35384" y="1228435"/>
                  </a:cubicBezTo>
                  <a:cubicBezTo>
                    <a:pt x="34774" y="1228435"/>
                    <a:pt x="34774" y="1228435"/>
                    <a:pt x="34774" y="1228435"/>
                  </a:cubicBezTo>
                  <a:cubicBezTo>
                    <a:pt x="34774" y="1227821"/>
                    <a:pt x="34774" y="1227821"/>
                    <a:pt x="34774" y="1227821"/>
                  </a:cubicBezTo>
                  <a:cubicBezTo>
                    <a:pt x="35384" y="1227821"/>
                    <a:pt x="35384" y="1227821"/>
                    <a:pt x="35384" y="1227821"/>
                  </a:cubicBezTo>
                  <a:cubicBezTo>
                    <a:pt x="35384" y="1227206"/>
                    <a:pt x="35384" y="1227206"/>
                    <a:pt x="35384" y="1227206"/>
                  </a:cubicBezTo>
                  <a:cubicBezTo>
                    <a:pt x="37215" y="1227206"/>
                    <a:pt x="37825" y="1227206"/>
                    <a:pt x="38435" y="1227206"/>
                  </a:cubicBezTo>
                  <a:cubicBezTo>
                    <a:pt x="38435" y="1226592"/>
                    <a:pt x="38435" y="1226592"/>
                    <a:pt x="38435" y="1226592"/>
                  </a:cubicBezTo>
                  <a:cubicBezTo>
                    <a:pt x="37215" y="1226592"/>
                    <a:pt x="37215" y="1226592"/>
                    <a:pt x="37215" y="1226592"/>
                  </a:cubicBezTo>
                  <a:cubicBezTo>
                    <a:pt x="37215" y="1225363"/>
                    <a:pt x="37215" y="1225363"/>
                    <a:pt x="37215" y="1225363"/>
                  </a:cubicBezTo>
                  <a:cubicBezTo>
                    <a:pt x="39045" y="1225363"/>
                    <a:pt x="39045" y="1225363"/>
                    <a:pt x="39045" y="1225363"/>
                  </a:cubicBezTo>
                  <a:cubicBezTo>
                    <a:pt x="39045" y="1224134"/>
                    <a:pt x="39045" y="1224134"/>
                    <a:pt x="39045" y="1224134"/>
                  </a:cubicBezTo>
                  <a:cubicBezTo>
                    <a:pt x="38435" y="1224134"/>
                    <a:pt x="38435" y="1224134"/>
                    <a:pt x="38435" y="1224134"/>
                  </a:cubicBezTo>
                  <a:cubicBezTo>
                    <a:pt x="38435" y="1223520"/>
                    <a:pt x="38435" y="1223520"/>
                    <a:pt x="38435" y="1223520"/>
                  </a:cubicBezTo>
                  <a:cubicBezTo>
                    <a:pt x="37215" y="1223520"/>
                    <a:pt x="37215" y="1223520"/>
                    <a:pt x="37215" y="1223520"/>
                  </a:cubicBezTo>
                  <a:cubicBezTo>
                    <a:pt x="37215" y="1222905"/>
                    <a:pt x="37215" y="1222905"/>
                    <a:pt x="37215" y="1222905"/>
                  </a:cubicBezTo>
                  <a:cubicBezTo>
                    <a:pt x="38435" y="1222905"/>
                    <a:pt x="38435" y="1222905"/>
                    <a:pt x="38435" y="1222905"/>
                  </a:cubicBezTo>
                  <a:cubicBezTo>
                    <a:pt x="38435" y="1221676"/>
                    <a:pt x="38435" y="1221676"/>
                    <a:pt x="38435" y="1221676"/>
                  </a:cubicBezTo>
                  <a:cubicBezTo>
                    <a:pt x="37215" y="1221676"/>
                    <a:pt x="37215" y="1221676"/>
                    <a:pt x="37215" y="1221676"/>
                  </a:cubicBezTo>
                  <a:cubicBezTo>
                    <a:pt x="37215" y="1220447"/>
                    <a:pt x="37215" y="1219833"/>
                    <a:pt x="37215" y="1219833"/>
                  </a:cubicBezTo>
                  <a:cubicBezTo>
                    <a:pt x="39045" y="1219833"/>
                    <a:pt x="39045" y="1219833"/>
                    <a:pt x="39045" y="1219833"/>
                  </a:cubicBezTo>
                  <a:cubicBezTo>
                    <a:pt x="39045" y="1219219"/>
                    <a:pt x="39045" y="1219219"/>
                    <a:pt x="39045" y="1219219"/>
                  </a:cubicBezTo>
                  <a:cubicBezTo>
                    <a:pt x="39655" y="1219219"/>
                    <a:pt x="39655" y="1219219"/>
                    <a:pt x="39655" y="1219219"/>
                  </a:cubicBezTo>
                  <a:cubicBezTo>
                    <a:pt x="39655" y="1217375"/>
                    <a:pt x="39655" y="1217990"/>
                    <a:pt x="39655" y="1217375"/>
                  </a:cubicBezTo>
                  <a:cubicBezTo>
                    <a:pt x="40265" y="1217990"/>
                    <a:pt x="40265" y="1217990"/>
                    <a:pt x="40265" y="1217990"/>
                  </a:cubicBezTo>
                  <a:cubicBezTo>
                    <a:pt x="40265" y="1216761"/>
                    <a:pt x="40265" y="1216146"/>
                    <a:pt x="40265" y="1216146"/>
                  </a:cubicBezTo>
                  <a:cubicBezTo>
                    <a:pt x="39655" y="1216146"/>
                    <a:pt x="39655" y="1216146"/>
                    <a:pt x="39655" y="1216146"/>
                  </a:cubicBezTo>
                  <a:cubicBezTo>
                    <a:pt x="39655" y="1214303"/>
                    <a:pt x="39655" y="1214917"/>
                    <a:pt x="39655" y="1214917"/>
                  </a:cubicBezTo>
                  <a:cubicBezTo>
                    <a:pt x="40265" y="1214917"/>
                    <a:pt x="40265" y="1214917"/>
                    <a:pt x="40265" y="1214917"/>
                  </a:cubicBezTo>
                  <a:cubicBezTo>
                    <a:pt x="40265" y="1212460"/>
                    <a:pt x="40265" y="1210616"/>
                    <a:pt x="40265" y="1209387"/>
                  </a:cubicBezTo>
                  <a:cubicBezTo>
                    <a:pt x="39045" y="1210616"/>
                    <a:pt x="39655" y="1210616"/>
                    <a:pt x="39655" y="1211231"/>
                  </a:cubicBezTo>
                  <a:cubicBezTo>
                    <a:pt x="39045" y="1211231"/>
                    <a:pt x="39045" y="1211231"/>
                    <a:pt x="39045" y="1211231"/>
                  </a:cubicBezTo>
                  <a:cubicBezTo>
                    <a:pt x="39045" y="1209387"/>
                    <a:pt x="39045" y="1208773"/>
                    <a:pt x="39045" y="1208773"/>
                  </a:cubicBezTo>
                  <a:cubicBezTo>
                    <a:pt x="40875" y="1208773"/>
                    <a:pt x="40265" y="1208773"/>
                    <a:pt x="40265" y="1208773"/>
                  </a:cubicBezTo>
                  <a:cubicBezTo>
                    <a:pt x="40265" y="1206930"/>
                    <a:pt x="40265" y="1207544"/>
                    <a:pt x="40265" y="1207544"/>
                  </a:cubicBezTo>
                  <a:cubicBezTo>
                    <a:pt x="40875" y="1207544"/>
                    <a:pt x="40875" y="1207544"/>
                    <a:pt x="40875" y="1207544"/>
                  </a:cubicBezTo>
                  <a:cubicBezTo>
                    <a:pt x="40875" y="1205701"/>
                    <a:pt x="40875" y="1205086"/>
                    <a:pt x="40875" y="1204472"/>
                  </a:cubicBezTo>
                  <a:cubicBezTo>
                    <a:pt x="42095" y="1204472"/>
                    <a:pt x="42095" y="1204472"/>
                    <a:pt x="42095" y="1204472"/>
                  </a:cubicBezTo>
                  <a:cubicBezTo>
                    <a:pt x="42095" y="1202629"/>
                    <a:pt x="42095" y="1203243"/>
                    <a:pt x="42095" y="1203243"/>
                  </a:cubicBezTo>
                  <a:cubicBezTo>
                    <a:pt x="40265" y="1203243"/>
                    <a:pt x="40265" y="1203243"/>
                    <a:pt x="40265" y="1203243"/>
                  </a:cubicBezTo>
                  <a:cubicBezTo>
                    <a:pt x="40265" y="1203857"/>
                    <a:pt x="40265" y="1203857"/>
                    <a:pt x="40265" y="1203857"/>
                  </a:cubicBezTo>
                  <a:cubicBezTo>
                    <a:pt x="39655" y="1203857"/>
                    <a:pt x="39655" y="1203857"/>
                    <a:pt x="39655" y="1203857"/>
                  </a:cubicBezTo>
                  <a:cubicBezTo>
                    <a:pt x="39655" y="1203243"/>
                    <a:pt x="39655" y="1203243"/>
                    <a:pt x="39655" y="1203243"/>
                  </a:cubicBezTo>
                  <a:cubicBezTo>
                    <a:pt x="37825" y="1203243"/>
                    <a:pt x="38435" y="1203243"/>
                    <a:pt x="38435" y="1203243"/>
                  </a:cubicBezTo>
                  <a:cubicBezTo>
                    <a:pt x="38435" y="1203857"/>
                    <a:pt x="38435" y="1203857"/>
                    <a:pt x="38435" y="1203857"/>
                  </a:cubicBezTo>
                  <a:cubicBezTo>
                    <a:pt x="37215" y="1203857"/>
                    <a:pt x="37215" y="1203857"/>
                    <a:pt x="37215" y="1203857"/>
                  </a:cubicBezTo>
                  <a:cubicBezTo>
                    <a:pt x="37215" y="1205701"/>
                    <a:pt x="37215" y="1205086"/>
                    <a:pt x="37215" y="1205086"/>
                  </a:cubicBezTo>
                  <a:cubicBezTo>
                    <a:pt x="36604" y="1205086"/>
                    <a:pt x="36604" y="1205086"/>
                    <a:pt x="36604" y="1205086"/>
                  </a:cubicBezTo>
                  <a:cubicBezTo>
                    <a:pt x="36604" y="1204472"/>
                    <a:pt x="36604" y="1204472"/>
                    <a:pt x="36604" y="1204472"/>
                  </a:cubicBezTo>
                  <a:cubicBezTo>
                    <a:pt x="35994" y="1204472"/>
                    <a:pt x="35994" y="1204472"/>
                    <a:pt x="35994" y="1204472"/>
                  </a:cubicBezTo>
                  <a:cubicBezTo>
                    <a:pt x="35994" y="1206315"/>
                    <a:pt x="35994" y="1205701"/>
                    <a:pt x="35994" y="1205701"/>
                  </a:cubicBezTo>
                  <a:cubicBezTo>
                    <a:pt x="35384" y="1205701"/>
                    <a:pt x="35384" y="1205701"/>
                    <a:pt x="35384" y="1205701"/>
                  </a:cubicBezTo>
                  <a:cubicBezTo>
                    <a:pt x="35384" y="1206315"/>
                    <a:pt x="35384" y="1206315"/>
                    <a:pt x="35384" y="1206315"/>
                  </a:cubicBezTo>
                  <a:cubicBezTo>
                    <a:pt x="35994" y="1206315"/>
                    <a:pt x="35994" y="1206315"/>
                    <a:pt x="35994" y="1206315"/>
                  </a:cubicBezTo>
                  <a:cubicBezTo>
                    <a:pt x="35384" y="1207544"/>
                    <a:pt x="34774" y="1206930"/>
                    <a:pt x="34774" y="1207544"/>
                  </a:cubicBezTo>
                  <a:cubicBezTo>
                    <a:pt x="34774" y="1208773"/>
                    <a:pt x="34774" y="1208773"/>
                    <a:pt x="34774" y="1208773"/>
                  </a:cubicBezTo>
                  <a:cubicBezTo>
                    <a:pt x="34164" y="1208773"/>
                    <a:pt x="34164" y="1208773"/>
                    <a:pt x="34164" y="1208773"/>
                  </a:cubicBezTo>
                  <a:cubicBezTo>
                    <a:pt x="33554" y="1210616"/>
                    <a:pt x="34774" y="1210002"/>
                    <a:pt x="34774" y="1210002"/>
                  </a:cubicBezTo>
                  <a:cubicBezTo>
                    <a:pt x="34774" y="1209387"/>
                    <a:pt x="34774" y="1209387"/>
                    <a:pt x="34774" y="1209387"/>
                  </a:cubicBezTo>
                  <a:cubicBezTo>
                    <a:pt x="35384" y="1209387"/>
                    <a:pt x="35384" y="1209387"/>
                    <a:pt x="35384" y="1209387"/>
                  </a:cubicBezTo>
                  <a:cubicBezTo>
                    <a:pt x="35384" y="1208773"/>
                    <a:pt x="35384" y="1208773"/>
                    <a:pt x="35384" y="1208773"/>
                  </a:cubicBezTo>
                  <a:cubicBezTo>
                    <a:pt x="35994" y="1208773"/>
                    <a:pt x="35994" y="1208773"/>
                    <a:pt x="35994" y="1208773"/>
                  </a:cubicBezTo>
                  <a:cubicBezTo>
                    <a:pt x="35994" y="1209387"/>
                    <a:pt x="35994" y="1209387"/>
                    <a:pt x="35994" y="1209387"/>
                  </a:cubicBezTo>
                  <a:cubicBezTo>
                    <a:pt x="36604" y="1209387"/>
                    <a:pt x="36604" y="1209387"/>
                    <a:pt x="36604" y="1209387"/>
                  </a:cubicBezTo>
                  <a:cubicBezTo>
                    <a:pt x="36604" y="1210002"/>
                    <a:pt x="36604" y="1210002"/>
                    <a:pt x="36604" y="1210002"/>
                  </a:cubicBezTo>
                  <a:cubicBezTo>
                    <a:pt x="37215" y="1210002"/>
                    <a:pt x="37215" y="1210002"/>
                    <a:pt x="37215" y="1210002"/>
                  </a:cubicBezTo>
                  <a:cubicBezTo>
                    <a:pt x="37215" y="1211845"/>
                    <a:pt x="37215" y="1211231"/>
                    <a:pt x="37215" y="1211845"/>
                  </a:cubicBezTo>
                  <a:cubicBezTo>
                    <a:pt x="38435" y="1211845"/>
                    <a:pt x="38435" y="1211845"/>
                    <a:pt x="38435" y="1211845"/>
                  </a:cubicBezTo>
                  <a:cubicBezTo>
                    <a:pt x="38435" y="1212460"/>
                    <a:pt x="38435" y="1212460"/>
                    <a:pt x="38435" y="1212460"/>
                  </a:cubicBezTo>
                  <a:cubicBezTo>
                    <a:pt x="37215" y="1212460"/>
                    <a:pt x="37215" y="1212460"/>
                    <a:pt x="37215" y="1212460"/>
                  </a:cubicBezTo>
                  <a:cubicBezTo>
                    <a:pt x="37215" y="1214303"/>
                    <a:pt x="37215" y="1215532"/>
                    <a:pt x="37215" y="1216146"/>
                  </a:cubicBezTo>
                  <a:cubicBezTo>
                    <a:pt x="36604" y="1216146"/>
                    <a:pt x="36604" y="1216146"/>
                    <a:pt x="36604" y="1216146"/>
                  </a:cubicBezTo>
                  <a:cubicBezTo>
                    <a:pt x="36604" y="1218604"/>
                    <a:pt x="34774" y="1217375"/>
                    <a:pt x="34774" y="1217375"/>
                  </a:cubicBezTo>
                  <a:cubicBezTo>
                    <a:pt x="34774" y="1216761"/>
                    <a:pt x="34774" y="1216761"/>
                    <a:pt x="34774" y="1216761"/>
                  </a:cubicBezTo>
                  <a:cubicBezTo>
                    <a:pt x="35384" y="1216761"/>
                    <a:pt x="35384" y="1216761"/>
                    <a:pt x="35384" y="1216761"/>
                  </a:cubicBezTo>
                  <a:cubicBezTo>
                    <a:pt x="35384" y="1214917"/>
                    <a:pt x="35384" y="1214917"/>
                    <a:pt x="35384" y="1214917"/>
                  </a:cubicBezTo>
                  <a:cubicBezTo>
                    <a:pt x="34774" y="1214917"/>
                    <a:pt x="34774" y="1214917"/>
                    <a:pt x="34774" y="1214917"/>
                  </a:cubicBezTo>
                  <a:cubicBezTo>
                    <a:pt x="34774" y="1215532"/>
                    <a:pt x="34774" y="1215532"/>
                    <a:pt x="34774" y="1215532"/>
                  </a:cubicBezTo>
                  <a:cubicBezTo>
                    <a:pt x="34164" y="1215532"/>
                    <a:pt x="34164" y="1215532"/>
                    <a:pt x="34164" y="1215532"/>
                  </a:cubicBezTo>
                  <a:cubicBezTo>
                    <a:pt x="34164" y="1216146"/>
                    <a:pt x="34164" y="1216146"/>
                    <a:pt x="34164" y="1216146"/>
                  </a:cubicBezTo>
                  <a:cubicBezTo>
                    <a:pt x="32944" y="1216146"/>
                    <a:pt x="32944" y="1216146"/>
                    <a:pt x="32944" y="1216146"/>
                  </a:cubicBezTo>
                  <a:cubicBezTo>
                    <a:pt x="32944" y="1216761"/>
                    <a:pt x="32944" y="1216761"/>
                    <a:pt x="32944" y="1216761"/>
                  </a:cubicBezTo>
                  <a:cubicBezTo>
                    <a:pt x="34164" y="1216761"/>
                    <a:pt x="34164" y="1216761"/>
                    <a:pt x="34164" y="1216761"/>
                  </a:cubicBezTo>
                  <a:cubicBezTo>
                    <a:pt x="34164" y="1218604"/>
                    <a:pt x="34164" y="1218604"/>
                    <a:pt x="34164" y="1219219"/>
                  </a:cubicBezTo>
                  <a:cubicBezTo>
                    <a:pt x="32334" y="1219219"/>
                    <a:pt x="32334" y="1219219"/>
                    <a:pt x="32334" y="1219219"/>
                  </a:cubicBezTo>
                  <a:cubicBezTo>
                    <a:pt x="32334" y="1219833"/>
                    <a:pt x="32334" y="1219833"/>
                    <a:pt x="32334" y="1219833"/>
                  </a:cubicBezTo>
                  <a:cubicBezTo>
                    <a:pt x="32944" y="1219833"/>
                    <a:pt x="32944" y="1219833"/>
                    <a:pt x="32944" y="1219833"/>
                  </a:cubicBezTo>
                  <a:cubicBezTo>
                    <a:pt x="32944" y="1220447"/>
                    <a:pt x="32944" y="1220447"/>
                    <a:pt x="32944" y="1220447"/>
                  </a:cubicBezTo>
                  <a:cubicBezTo>
                    <a:pt x="32334" y="1220447"/>
                    <a:pt x="32334" y="1220447"/>
                    <a:pt x="32334" y="1220447"/>
                  </a:cubicBezTo>
                  <a:cubicBezTo>
                    <a:pt x="32334" y="1221062"/>
                    <a:pt x="32334" y="1221062"/>
                    <a:pt x="32334" y="1221062"/>
                  </a:cubicBezTo>
                  <a:cubicBezTo>
                    <a:pt x="31114" y="1221062"/>
                    <a:pt x="30504" y="1221062"/>
                    <a:pt x="30504" y="1221062"/>
                  </a:cubicBezTo>
                  <a:cubicBezTo>
                    <a:pt x="30504" y="1222905"/>
                    <a:pt x="30504" y="1222291"/>
                    <a:pt x="30504" y="1222905"/>
                  </a:cubicBezTo>
                  <a:cubicBezTo>
                    <a:pt x="29284" y="1222905"/>
                    <a:pt x="29284" y="1222905"/>
                    <a:pt x="29284" y="1222905"/>
                  </a:cubicBezTo>
                  <a:cubicBezTo>
                    <a:pt x="29284" y="1223520"/>
                    <a:pt x="29284" y="1223520"/>
                    <a:pt x="29284" y="1223520"/>
                  </a:cubicBezTo>
                  <a:cubicBezTo>
                    <a:pt x="28673" y="1223520"/>
                    <a:pt x="28673" y="1223520"/>
                    <a:pt x="28673" y="1223520"/>
                  </a:cubicBezTo>
                  <a:cubicBezTo>
                    <a:pt x="28673" y="1224134"/>
                    <a:pt x="28673" y="1224134"/>
                    <a:pt x="28673" y="1224134"/>
                  </a:cubicBezTo>
                  <a:cubicBezTo>
                    <a:pt x="26843" y="1224134"/>
                    <a:pt x="27453" y="1224134"/>
                    <a:pt x="27453" y="1224134"/>
                  </a:cubicBezTo>
                  <a:cubicBezTo>
                    <a:pt x="27453" y="1222291"/>
                    <a:pt x="27453" y="1222905"/>
                    <a:pt x="27453" y="1222905"/>
                  </a:cubicBezTo>
                  <a:cubicBezTo>
                    <a:pt x="25623" y="1222905"/>
                    <a:pt x="26233" y="1222905"/>
                    <a:pt x="25623" y="1222905"/>
                  </a:cubicBezTo>
                  <a:cubicBezTo>
                    <a:pt x="26843" y="1221676"/>
                    <a:pt x="26843" y="1222291"/>
                    <a:pt x="27453" y="1221676"/>
                  </a:cubicBezTo>
                  <a:cubicBezTo>
                    <a:pt x="27453" y="1221062"/>
                    <a:pt x="27453" y="1221062"/>
                    <a:pt x="27453" y="1221062"/>
                  </a:cubicBezTo>
                  <a:cubicBezTo>
                    <a:pt x="26843" y="1221062"/>
                    <a:pt x="26843" y="1221062"/>
                    <a:pt x="26843" y="1221062"/>
                  </a:cubicBezTo>
                  <a:cubicBezTo>
                    <a:pt x="26843" y="1221676"/>
                    <a:pt x="26843" y="1221676"/>
                    <a:pt x="26843" y="1221676"/>
                  </a:cubicBezTo>
                  <a:cubicBezTo>
                    <a:pt x="25623" y="1221676"/>
                    <a:pt x="25623" y="1221676"/>
                    <a:pt x="25623" y="1221676"/>
                  </a:cubicBezTo>
                  <a:cubicBezTo>
                    <a:pt x="25623" y="1221062"/>
                    <a:pt x="25623" y="1221062"/>
                    <a:pt x="25623" y="1221062"/>
                  </a:cubicBezTo>
                  <a:cubicBezTo>
                    <a:pt x="25013" y="1221676"/>
                    <a:pt x="25013" y="1221676"/>
                    <a:pt x="25013" y="1221676"/>
                  </a:cubicBezTo>
                  <a:cubicBezTo>
                    <a:pt x="25013" y="1220447"/>
                    <a:pt x="24403" y="1220447"/>
                    <a:pt x="24403" y="1220447"/>
                  </a:cubicBezTo>
                  <a:cubicBezTo>
                    <a:pt x="25013" y="1222291"/>
                    <a:pt x="23793" y="1222291"/>
                    <a:pt x="23793" y="1222905"/>
                  </a:cubicBezTo>
                  <a:cubicBezTo>
                    <a:pt x="23793" y="1221062"/>
                    <a:pt x="23793" y="1219833"/>
                    <a:pt x="23793" y="1219833"/>
                  </a:cubicBezTo>
                  <a:cubicBezTo>
                    <a:pt x="24403" y="1219833"/>
                    <a:pt x="24403" y="1219833"/>
                    <a:pt x="24403" y="1219833"/>
                  </a:cubicBezTo>
                  <a:cubicBezTo>
                    <a:pt x="24403" y="1219219"/>
                    <a:pt x="24403" y="1219219"/>
                    <a:pt x="24403" y="1219219"/>
                  </a:cubicBezTo>
                  <a:cubicBezTo>
                    <a:pt x="25013" y="1219219"/>
                    <a:pt x="25013" y="1219219"/>
                    <a:pt x="25013" y="1219219"/>
                  </a:cubicBezTo>
                  <a:cubicBezTo>
                    <a:pt x="25013" y="1217375"/>
                    <a:pt x="26233" y="1217375"/>
                    <a:pt x="25623" y="1217375"/>
                  </a:cubicBezTo>
                  <a:cubicBezTo>
                    <a:pt x="25013" y="1217375"/>
                    <a:pt x="25013" y="1217375"/>
                    <a:pt x="25013" y="1217375"/>
                  </a:cubicBezTo>
                  <a:cubicBezTo>
                    <a:pt x="25013" y="1216146"/>
                    <a:pt x="25013" y="1215532"/>
                    <a:pt x="25013" y="1215532"/>
                  </a:cubicBezTo>
                  <a:cubicBezTo>
                    <a:pt x="24403" y="1215532"/>
                    <a:pt x="24403" y="1215532"/>
                    <a:pt x="24403" y="1215532"/>
                  </a:cubicBezTo>
                  <a:cubicBezTo>
                    <a:pt x="24403" y="1214917"/>
                    <a:pt x="24403" y="1214917"/>
                    <a:pt x="24403" y="1214917"/>
                  </a:cubicBezTo>
                  <a:cubicBezTo>
                    <a:pt x="23793" y="1214917"/>
                    <a:pt x="23793" y="1214917"/>
                    <a:pt x="23793" y="1214917"/>
                  </a:cubicBezTo>
                  <a:cubicBezTo>
                    <a:pt x="23793" y="1213689"/>
                    <a:pt x="23793" y="1213689"/>
                    <a:pt x="23793" y="1213689"/>
                  </a:cubicBezTo>
                  <a:cubicBezTo>
                    <a:pt x="23183" y="1213689"/>
                    <a:pt x="23183" y="1213689"/>
                    <a:pt x="23183" y="1213689"/>
                  </a:cubicBezTo>
                  <a:cubicBezTo>
                    <a:pt x="23183" y="1214917"/>
                    <a:pt x="23183" y="1214917"/>
                    <a:pt x="23183" y="1214917"/>
                  </a:cubicBezTo>
                  <a:cubicBezTo>
                    <a:pt x="23793" y="1214917"/>
                    <a:pt x="23793" y="1214917"/>
                    <a:pt x="23793" y="1214917"/>
                  </a:cubicBezTo>
                  <a:cubicBezTo>
                    <a:pt x="23793" y="1215532"/>
                    <a:pt x="23793" y="1215532"/>
                    <a:pt x="23793" y="1215532"/>
                  </a:cubicBezTo>
                  <a:cubicBezTo>
                    <a:pt x="24403" y="1215532"/>
                    <a:pt x="24403" y="1215532"/>
                    <a:pt x="24403" y="1215532"/>
                  </a:cubicBezTo>
                  <a:cubicBezTo>
                    <a:pt x="24403" y="1216761"/>
                    <a:pt x="24403" y="1216761"/>
                    <a:pt x="24403" y="1216761"/>
                  </a:cubicBezTo>
                  <a:cubicBezTo>
                    <a:pt x="22573" y="1216761"/>
                    <a:pt x="23183" y="1216761"/>
                    <a:pt x="23183" y="1216761"/>
                  </a:cubicBezTo>
                  <a:cubicBezTo>
                    <a:pt x="23183" y="1214917"/>
                    <a:pt x="23183" y="1215532"/>
                    <a:pt x="23183" y="1215532"/>
                  </a:cubicBezTo>
                  <a:cubicBezTo>
                    <a:pt x="22573" y="1215532"/>
                    <a:pt x="22573" y="1215532"/>
                    <a:pt x="22573" y="1215532"/>
                  </a:cubicBezTo>
                  <a:cubicBezTo>
                    <a:pt x="22573" y="1214917"/>
                    <a:pt x="22573" y="1214917"/>
                    <a:pt x="22573" y="1214917"/>
                  </a:cubicBezTo>
                  <a:cubicBezTo>
                    <a:pt x="21352" y="1214917"/>
                    <a:pt x="21352" y="1214917"/>
                    <a:pt x="21352" y="1214917"/>
                  </a:cubicBezTo>
                  <a:cubicBezTo>
                    <a:pt x="21352" y="1213689"/>
                    <a:pt x="21352" y="1213689"/>
                    <a:pt x="21352" y="1213689"/>
                  </a:cubicBezTo>
                  <a:cubicBezTo>
                    <a:pt x="22573" y="1213689"/>
                    <a:pt x="22573" y="1213689"/>
                    <a:pt x="22573" y="1213689"/>
                  </a:cubicBezTo>
                  <a:cubicBezTo>
                    <a:pt x="22573" y="1213074"/>
                    <a:pt x="22573" y="1213074"/>
                    <a:pt x="22573" y="1213074"/>
                  </a:cubicBezTo>
                  <a:cubicBezTo>
                    <a:pt x="23183" y="1213074"/>
                    <a:pt x="23183" y="1213074"/>
                    <a:pt x="23183" y="1213074"/>
                  </a:cubicBezTo>
                  <a:cubicBezTo>
                    <a:pt x="23183" y="1211231"/>
                    <a:pt x="23183" y="1211845"/>
                    <a:pt x="23183" y="1211845"/>
                  </a:cubicBezTo>
                  <a:cubicBezTo>
                    <a:pt x="24403" y="1211845"/>
                    <a:pt x="24403" y="1211845"/>
                    <a:pt x="24403" y="1211845"/>
                  </a:cubicBezTo>
                  <a:cubicBezTo>
                    <a:pt x="24403" y="1211231"/>
                    <a:pt x="24403" y="1211231"/>
                    <a:pt x="24403" y="1211231"/>
                  </a:cubicBezTo>
                  <a:cubicBezTo>
                    <a:pt x="25013" y="1211231"/>
                    <a:pt x="25013" y="1211231"/>
                    <a:pt x="25013" y="1211231"/>
                  </a:cubicBezTo>
                  <a:cubicBezTo>
                    <a:pt x="25013" y="1210002"/>
                    <a:pt x="25013" y="1210002"/>
                    <a:pt x="25013" y="1210002"/>
                  </a:cubicBezTo>
                  <a:cubicBezTo>
                    <a:pt x="26843" y="1210002"/>
                    <a:pt x="26233" y="1210002"/>
                    <a:pt x="26843" y="1210002"/>
                  </a:cubicBezTo>
                  <a:cubicBezTo>
                    <a:pt x="26843" y="1211845"/>
                    <a:pt x="26843" y="1211231"/>
                    <a:pt x="26843" y="1211845"/>
                  </a:cubicBezTo>
                  <a:cubicBezTo>
                    <a:pt x="27453" y="1210616"/>
                    <a:pt x="27453" y="1211231"/>
                    <a:pt x="28063" y="1211231"/>
                  </a:cubicBezTo>
                  <a:cubicBezTo>
                    <a:pt x="28063" y="1211845"/>
                    <a:pt x="28063" y="1211845"/>
                    <a:pt x="28063" y="1211845"/>
                  </a:cubicBezTo>
                  <a:cubicBezTo>
                    <a:pt x="29894" y="1211845"/>
                    <a:pt x="29894" y="1211845"/>
                    <a:pt x="30504" y="1211845"/>
                  </a:cubicBezTo>
                  <a:cubicBezTo>
                    <a:pt x="30504" y="1211231"/>
                    <a:pt x="30504" y="1211231"/>
                    <a:pt x="30504" y="1211231"/>
                  </a:cubicBezTo>
                  <a:cubicBezTo>
                    <a:pt x="29284" y="1211231"/>
                    <a:pt x="29284" y="1211231"/>
                    <a:pt x="29284" y="1211231"/>
                  </a:cubicBezTo>
                  <a:cubicBezTo>
                    <a:pt x="29284" y="1210002"/>
                    <a:pt x="29284" y="1210002"/>
                    <a:pt x="29284" y="1210002"/>
                  </a:cubicBezTo>
                  <a:cubicBezTo>
                    <a:pt x="31114" y="1210616"/>
                    <a:pt x="31114" y="1211231"/>
                    <a:pt x="31724" y="1211231"/>
                  </a:cubicBezTo>
                  <a:cubicBezTo>
                    <a:pt x="31724" y="1210002"/>
                    <a:pt x="31724" y="1210002"/>
                    <a:pt x="31724" y="1210002"/>
                  </a:cubicBezTo>
                  <a:cubicBezTo>
                    <a:pt x="31114" y="1210002"/>
                    <a:pt x="31114" y="1210002"/>
                    <a:pt x="31114" y="1210002"/>
                  </a:cubicBezTo>
                  <a:cubicBezTo>
                    <a:pt x="31114" y="1208773"/>
                    <a:pt x="31114" y="1208159"/>
                    <a:pt x="31114" y="1208159"/>
                  </a:cubicBezTo>
                  <a:cubicBezTo>
                    <a:pt x="31724" y="1208159"/>
                    <a:pt x="31724" y="1208159"/>
                    <a:pt x="31724" y="1208159"/>
                  </a:cubicBezTo>
                  <a:cubicBezTo>
                    <a:pt x="31724" y="1208773"/>
                    <a:pt x="31724" y="1208773"/>
                    <a:pt x="31724" y="1208773"/>
                  </a:cubicBezTo>
                  <a:cubicBezTo>
                    <a:pt x="33554" y="1208773"/>
                    <a:pt x="32944" y="1208773"/>
                    <a:pt x="32944" y="1208773"/>
                  </a:cubicBezTo>
                  <a:cubicBezTo>
                    <a:pt x="32944" y="1208159"/>
                    <a:pt x="32944" y="1208159"/>
                    <a:pt x="32944" y="1208159"/>
                  </a:cubicBezTo>
                  <a:cubicBezTo>
                    <a:pt x="31724" y="1208159"/>
                    <a:pt x="31724" y="1208159"/>
                    <a:pt x="31724" y="1208159"/>
                  </a:cubicBezTo>
                  <a:cubicBezTo>
                    <a:pt x="31724" y="1207544"/>
                    <a:pt x="31724" y="1207544"/>
                    <a:pt x="31724" y="1207544"/>
                  </a:cubicBezTo>
                  <a:cubicBezTo>
                    <a:pt x="33554" y="1207544"/>
                    <a:pt x="32944" y="1207544"/>
                    <a:pt x="32944" y="1207544"/>
                  </a:cubicBezTo>
                  <a:cubicBezTo>
                    <a:pt x="32944" y="1206315"/>
                    <a:pt x="32944" y="1206315"/>
                    <a:pt x="32944" y="1206315"/>
                  </a:cubicBezTo>
                  <a:cubicBezTo>
                    <a:pt x="34164" y="1206315"/>
                    <a:pt x="34164" y="1206315"/>
                    <a:pt x="34164" y="1206315"/>
                  </a:cubicBezTo>
                  <a:cubicBezTo>
                    <a:pt x="34164" y="1205701"/>
                    <a:pt x="34164" y="1205701"/>
                    <a:pt x="34164" y="1205701"/>
                  </a:cubicBezTo>
                  <a:cubicBezTo>
                    <a:pt x="32944" y="1205701"/>
                    <a:pt x="32944" y="1205701"/>
                    <a:pt x="32944" y="1205701"/>
                  </a:cubicBezTo>
                  <a:cubicBezTo>
                    <a:pt x="32944" y="1205086"/>
                    <a:pt x="32944" y="1205086"/>
                    <a:pt x="32944" y="1205086"/>
                  </a:cubicBezTo>
                  <a:cubicBezTo>
                    <a:pt x="32334" y="1205086"/>
                    <a:pt x="32334" y="1205086"/>
                    <a:pt x="32334" y="1205086"/>
                  </a:cubicBezTo>
                  <a:cubicBezTo>
                    <a:pt x="32334" y="1204472"/>
                    <a:pt x="32334" y="1204472"/>
                    <a:pt x="32334" y="1204472"/>
                  </a:cubicBezTo>
                  <a:cubicBezTo>
                    <a:pt x="31724" y="1204472"/>
                    <a:pt x="31724" y="1204472"/>
                    <a:pt x="31724" y="1204472"/>
                  </a:cubicBezTo>
                  <a:cubicBezTo>
                    <a:pt x="31724" y="1203857"/>
                    <a:pt x="31724" y="1203857"/>
                    <a:pt x="31724" y="1203857"/>
                  </a:cubicBezTo>
                  <a:cubicBezTo>
                    <a:pt x="29894" y="1203857"/>
                    <a:pt x="29284" y="1202629"/>
                    <a:pt x="28673" y="1203243"/>
                  </a:cubicBezTo>
                  <a:cubicBezTo>
                    <a:pt x="28673" y="1203857"/>
                    <a:pt x="28673" y="1203857"/>
                    <a:pt x="28673" y="1203857"/>
                  </a:cubicBezTo>
                  <a:cubicBezTo>
                    <a:pt x="28063" y="1203857"/>
                    <a:pt x="28063" y="1203857"/>
                    <a:pt x="28063" y="1203857"/>
                  </a:cubicBezTo>
                  <a:cubicBezTo>
                    <a:pt x="28063" y="1204472"/>
                    <a:pt x="28063" y="1204472"/>
                    <a:pt x="28063" y="1204472"/>
                  </a:cubicBezTo>
                  <a:cubicBezTo>
                    <a:pt x="28673" y="1204472"/>
                    <a:pt x="28673" y="1204472"/>
                    <a:pt x="28673" y="1204472"/>
                  </a:cubicBezTo>
                  <a:cubicBezTo>
                    <a:pt x="28673" y="1205086"/>
                    <a:pt x="28673" y="1205086"/>
                    <a:pt x="28673" y="1205086"/>
                  </a:cubicBezTo>
                  <a:cubicBezTo>
                    <a:pt x="27453" y="1205086"/>
                    <a:pt x="26843" y="1205086"/>
                    <a:pt x="26843" y="1205086"/>
                  </a:cubicBezTo>
                  <a:cubicBezTo>
                    <a:pt x="26843" y="1206930"/>
                    <a:pt x="25623" y="1207544"/>
                    <a:pt x="25623" y="1207544"/>
                  </a:cubicBezTo>
                  <a:cubicBezTo>
                    <a:pt x="26843" y="1207544"/>
                    <a:pt x="26843" y="1207544"/>
                    <a:pt x="26843" y="1207544"/>
                  </a:cubicBezTo>
                  <a:cubicBezTo>
                    <a:pt x="26843" y="1206315"/>
                    <a:pt x="26843" y="1206315"/>
                    <a:pt x="26843" y="1206315"/>
                  </a:cubicBezTo>
                  <a:cubicBezTo>
                    <a:pt x="27453" y="1206315"/>
                    <a:pt x="27453" y="1206315"/>
                    <a:pt x="27453" y="1206315"/>
                  </a:cubicBezTo>
                  <a:cubicBezTo>
                    <a:pt x="27453" y="1208159"/>
                    <a:pt x="27453" y="1208159"/>
                    <a:pt x="27453" y="1208159"/>
                  </a:cubicBezTo>
                  <a:cubicBezTo>
                    <a:pt x="25623" y="1208159"/>
                    <a:pt x="25623" y="1208159"/>
                    <a:pt x="25013" y="1208159"/>
                  </a:cubicBezTo>
                  <a:cubicBezTo>
                    <a:pt x="25013" y="1207544"/>
                    <a:pt x="25013" y="1207544"/>
                    <a:pt x="25013" y="1207544"/>
                  </a:cubicBezTo>
                  <a:cubicBezTo>
                    <a:pt x="24403" y="1207544"/>
                    <a:pt x="24403" y="1207544"/>
                    <a:pt x="24403" y="1207544"/>
                  </a:cubicBezTo>
                  <a:cubicBezTo>
                    <a:pt x="24403" y="1208159"/>
                    <a:pt x="24403" y="1208159"/>
                    <a:pt x="24403" y="1208159"/>
                  </a:cubicBezTo>
                  <a:cubicBezTo>
                    <a:pt x="25013" y="1208159"/>
                    <a:pt x="25013" y="1208159"/>
                    <a:pt x="25013" y="1208159"/>
                  </a:cubicBezTo>
                  <a:cubicBezTo>
                    <a:pt x="25013" y="1209387"/>
                    <a:pt x="25013" y="1210002"/>
                    <a:pt x="25013" y="1210002"/>
                  </a:cubicBezTo>
                  <a:cubicBezTo>
                    <a:pt x="24403" y="1210002"/>
                    <a:pt x="24403" y="1210002"/>
                    <a:pt x="24403" y="1210002"/>
                  </a:cubicBezTo>
                  <a:cubicBezTo>
                    <a:pt x="24403" y="1211231"/>
                    <a:pt x="24403" y="1211231"/>
                    <a:pt x="24403" y="1211231"/>
                  </a:cubicBezTo>
                  <a:cubicBezTo>
                    <a:pt x="22573" y="1211231"/>
                    <a:pt x="23183" y="1211231"/>
                    <a:pt x="23183" y="1211231"/>
                  </a:cubicBezTo>
                  <a:cubicBezTo>
                    <a:pt x="23183" y="1209387"/>
                    <a:pt x="23183" y="1208773"/>
                    <a:pt x="23183" y="1208773"/>
                  </a:cubicBezTo>
                  <a:cubicBezTo>
                    <a:pt x="22573" y="1208773"/>
                    <a:pt x="22573" y="1208773"/>
                    <a:pt x="22573" y="1208773"/>
                  </a:cubicBezTo>
                  <a:cubicBezTo>
                    <a:pt x="22573" y="1209387"/>
                    <a:pt x="22573" y="1209387"/>
                    <a:pt x="22573" y="1209387"/>
                  </a:cubicBezTo>
                  <a:cubicBezTo>
                    <a:pt x="21352" y="1209387"/>
                    <a:pt x="21352" y="1209387"/>
                    <a:pt x="21352" y="1209387"/>
                  </a:cubicBezTo>
                  <a:cubicBezTo>
                    <a:pt x="21352" y="1208773"/>
                    <a:pt x="21352" y="1208773"/>
                    <a:pt x="21352" y="1208773"/>
                  </a:cubicBezTo>
                  <a:cubicBezTo>
                    <a:pt x="20132" y="1208773"/>
                    <a:pt x="20132" y="1207544"/>
                    <a:pt x="20132" y="1208159"/>
                  </a:cubicBezTo>
                  <a:cubicBezTo>
                    <a:pt x="20742" y="1208159"/>
                    <a:pt x="20742" y="1208159"/>
                    <a:pt x="20742" y="1208159"/>
                  </a:cubicBezTo>
                  <a:cubicBezTo>
                    <a:pt x="20742" y="1207544"/>
                    <a:pt x="20742" y="1207544"/>
                    <a:pt x="20742" y="1207544"/>
                  </a:cubicBezTo>
                  <a:cubicBezTo>
                    <a:pt x="21352" y="1207544"/>
                    <a:pt x="21352" y="1207544"/>
                    <a:pt x="21352" y="1207544"/>
                  </a:cubicBezTo>
                  <a:cubicBezTo>
                    <a:pt x="21352" y="1205701"/>
                    <a:pt x="21352" y="1206315"/>
                    <a:pt x="21352" y="1205701"/>
                  </a:cubicBezTo>
                  <a:cubicBezTo>
                    <a:pt x="20742" y="1205701"/>
                    <a:pt x="20742" y="1205701"/>
                    <a:pt x="20742" y="1205701"/>
                  </a:cubicBezTo>
                  <a:cubicBezTo>
                    <a:pt x="20742" y="1205086"/>
                    <a:pt x="20742" y="1205086"/>
                    <a:pt x="20742" y="1205086"/>
                  </a:cubicBezTo>
                  <a:cubicBezTo>
                    <a:pt x="20132" y="1205086"/>
                    <a:pt x="20132" y="1205086"/>
                    <a:pt x="20132" y="1205086"/>
                  </a:cubicBezTo>
                  <a:cubicBezTo>
                    <a:pt x="20132" y="1204472"/>
                    <a:pt x="20132" y="1204472"/>
                    <a:pt x="20132" y="1204472"/>
                  </a:cubicBezTo>
                  <a:cubicBezTo>
                    <a:pt x="18302" y="1204472"/>
                    <a:pt x="18912" y="1204472"/>
                    <a:pt x="18912" y="1204472"/>
                  </a:cubicBezTo>
                  <a:cubicBezTo>
                    <a:pt x="18912" y="1203857"/>
                    <a:pt x="18912" y="1203857"/>
                    <a:pt x="18912" y="1203857"/>
                  </a:cubicBezTo>
                  <a:cubicBezTo>
                    <a:pt x="17692" y="1203857"/>
                    <a:pt x="17692" y="1203857"/>
                    <a:pt x="17692" y="1203857"/>
                  </a:cubicBezTo>
                  <a:cubicBezTo>
                    <a:pt x="17692" y="1202014"/>
                    <a:pt x="17692" y="1202629"/>
                    <a:pt x="17692" y="1202014"/>
                  </a:cubicBezTo>
                  <a:cubicBezTo>
                    <a:pt x="17082" y="1202014"/>
                    <a:pt x="17082" y="1202014"/>
                    <a:pt x="17082" y="1202014"/>
                  </a:cubicBezTo>
                  <a:cubicBezTo>
                    <a:pt x="17692" y="1201400"/>
                    <a:pt x="17692" y="1201400"/>
                    <a:pt x="17692" y="1201400"/>
                  </a:cubicBezTo>
                  <a:cubicBezTo>
                    <a:pt x="17082" y="1201400"/>
                    <a:pt x="17082" y="1201400"/>
                    <a:pt x="17082" y="1201400"/>
                  </a:cubicBezTo>
                  <a:cubicBezTo>
                    <a:pt x="17082" y="1200785"/>
                    <a:pt x="17082" y="1200785"/>
                    <a:pt x="17082" y="1200785"/>
                  </a:cubicBezTo>
                  <a:cubicBezTo>
                    <a:pt x="18912" y="1200785"/>
                    <a:pt x="18302" y="1200785"/>
                    <a:pt x="18912" y="1200785"/>
                  </a:cubicBezTo>
                  <a:cubicBezTo>
                    <a:pt x="18912" y="1200171"/>
                    <a:pt x="18912" y="1200171"/>
                    <a:pt x="18912" y="1200171"/>
                  </a:cubicBezTo>
                  <a:cubicBezTo>
                    <a:pt x="17082" y="1200171"/>
                    <a:pt x="16472" y="1200171"/>
                    <a:pt x="16472" y="1200171"/>
                  </a:cubicBezTo>
                  <a:cubicBezTo>
                    <a:pt x="16472" y="1201400"/>
                    <a:pt x="16472" y="1202014"/>
                    <a:pt x="16472" y="1202014"/>
                  </a:cubicBezTo>
                  <a:cubicBezTo>
                    <a:pt x="15862" y="1202014"/>
                    <a:pt x="15862" y="1202014"/>
                    <a:pt x="15862" y="1202014"/>
                  </a:cubicBezTo>
                  <a:cubicBezTo>
                    <a:pt x="15862" y="1203857"/>
                    <a:pt x="14642" y="1203857"/>
                    <a:pt x="15252" y="1203857"/>
                  </a:cubicBezTo>
                  <a:cubicBezTo>
                    <a:pt x="15252" y="1203243"/>
                    <a:pt x="15252" y="1203243"/>
                    <a:pt x="15252" y="1203243"/>
                  </a:cubicBezTo>
                  <a:cubicBezTo>
                    <a:pt x="14032" y="1203243"/>
                    <a:pt x="14032" y="1203243"/>
                    <a:pt x="14032" y="1203243"/>
                  </a:cubicBezTo>
                  <a:cubicBezTo>
                    <a:pt x="14642" y="1201400"/>
                    <a:pt x="15252" y="1201400"/>
                    <a:pt x="15252" y="1200785"/>
                  </a:cubicBezTo>
                  <a:cubicBezTo>
                    <a:pt x="15862" y="1200785"/>
                    <a:pt x="15862" y="1200785"/>
                    <a:pt x="15862" y="1200785"/>
                  </a:cubicBezTo>
                  <a:cubicBezTo>
                    <a:pt x="15862" y="1198942"/>
                    <a:pt x="15862" y="1199556"/>
                    <a:pt x="15862" y="1199556"/>
                  </a:cubicBezTo>
                  <a:cubicBezTo>
                    <a:pt x="16472" y="1199556"/>
                    <a:pt x="16472" y="1199556"/>
                    <a:pt x="16472" y="1199556"/>
                  </a:cubicBezTo>
                  <a:cubicBezTo>
                    <a:pt x="16472" y="1197713"/>
                    <a:pt x="16472" y="1198327"/>
                    <a:pt x="16472" y="1197713"/>
                  </a:cubicBezTo>
                  <a:cubicBezTo>
                    <a:pt x="17082" y="1197713"/>
                    <a:pt x="17082" y="1197713"/>
                    <a:pt x="17082" y="1197713"/>
                  </a:cubicBezTo>
                  <a:cubicBezTo>
                    <a:pt x="17082" y="1199556"/>
                    <a:pt x="17082" y="1198942"/>
                    <a:pt x="17082" y="1199556"/>
                  </a:cubicBezTo>
                  <a:cubicBezTo>
                    <a:pt x="17692" y="1199556"/>
                    <a:pt x="17692" y="1199556"/>
                    <a:pt x="17692" y="1199556"/>
                  </a:cubicBezTo>
                  <a:cubicBezTo>
                    <a:pt x="17692" y="1198327"/>
                    <a:pt x="17692" y="1198327"/>
                    <a:pt x="17692" y="1198327"/>
                  </a:cubicBezTo>
                  <a:cubicBezTo>
                    <a:pt x="19522" y="1198327"/>
                    <a:pt x="20132" y="1198327"/>
                    <a:pt x="20132" y="1198327"/>
                  </a:cubicBezTo>
                  <a:cubicBezTo>
                    <a:pt x="19522" y="1199556"/>
                    <a:pt x="19522" y="1199556"/>
                    <a:pt x="19522" y="1199556"/>
                  </a:cubicBezTo>
                  <a:cubicBezTo>
                    <a:pt x="20132" y="1199556"/>
                    <a:pt x="20132" y="1199556"/>
                    <a:pt x="20132" y="1199556"/>
                  </a:cubicBezTo>
                  <a:cubicBezTo>
                    <a:pt x="20132" y="1198327"/>
                    <a:pt x="20132" y="1198327"/>
                    <a:pt x="20132" y="1198327"/>
                  </a:cubicBezTo>
                  <a:cubicBezTo>
                    <a:pt x="20742" y="1198327"/>
                    <a:pt x="20742" y="1198327"/>
                    <a:pt x="20742" y="1198327"/>
                  </a:cubicBezTo>
                  <a:cubicBezTo>
                    <a:pt x="20742" y="1197099"/>
                    <a:pt x="20742" y="1195870"/>
                    <a:pt x="20742" y="1195870"/>
                  </a:cubicBezTo>
                  <a:cubicBezTo>
                    <a:pt x="20132" y="1195870"/>
                    <a:pt x="20132" y="1195870"/>
                    <a:pt x="20132" y="1195870"/>
                  </a:cubicBezTo>
                  <a:cubicBezTo>
                    <a:pt x="20132" y="1196484"/>
                    <a:pt x="20132" y="1196484"/>
                    <a:pt x="20132" y="1196484"/>
                  </a:cubicBezTo>
                  <a:cubicBezTo>
                    <a:pt x="19522" y="1196484"/>
                    <a:pt x="19522" y="1196484"/>
                    <a:pt x="19522" y="1196484"/>
                  </a:cubicBezTo>
                  <a:cubicBezTo>
                    <a:pt x="19522" y="1194640"/>
                    <a:pt x="19522" y="1195255"/>
                    <a:pt x="19522" y="1195255"/>
                  </a:cubicBezTo>
                  <a:cubicBezTo>
                    <a:pt x="18912" y="1195870"/>
                    <a:pt x="18912" y="1195870"/>
                    <a:pt x="18912" y="1195870"/>
                  </a:cubicBezTo>
                  <a:cubicBezTo>
                    <a:pt x="18912" y="1195255"/>
                    <a:pt x="18912" y="1195255"/>
                    <a:pt x="18912" y="1195255"/>
                  </a:cubicBezTo>
                  <a:cubicBezTo>
                    <a:pt x="17692" y="1195255"/>
                    <a:pt x="17692" y="1195255"/>
                    <a:pt x="17692" y="1195255"/>
                  </a:cubicBezTo>
                  <a:cubicBezTo>
                    <a:pt x="17692" y="1193411"/>
                    <a:pt x="17692" y="1193411"/>
                    <a:pt x="17692" y="1193411"/>
                  </a:cubicBezTo>
                  <a:cubicBezTo>
                    <a:pt x="18912" y="1193411"/>
                    <a:pt x="18912" y="1193411"/>
                    <a:pt x="18912" y="1193411"/>
                  </a:cubicBezTo>
                  <a:cubicBezTo>
                    <a:pt x="18912" y="1191568"/>
                    <a:pt x="18912" y="1190954"/>
                    <a:pt x="18912" y="1190339"/>
                  </a:cubicBezTo>
                  <a:cubicBezTo>
                    <a:pt x="19522" y="1190339"/>
                    <a:pt x="19522" y="1190339"/>
                    <a:pt x="19522" y="1190339"/>
                  </a:cubicBezTo>
                  <a:cubicBezTo>
                    <a:pt x="19522" y="1191568"/>
                    <a:pt x="19522" y="1191568"/>
                    <a:pt x="19522" y="1191568"/>
                  </a:cubicBezTo>
                  <a:cubicBezTo>
                    <a:pt x="20132" y="1191568"/>
                    <a:pt x="20132" y="1191568"/>
                    <a:pt x="20132" y="1191568"/>
                  </a:cubicBezTo>
                  <a:cubicBezTo>
                    <a:pt x="20132" y="1192183"/>
                    <a:pt x="20132" y="1192183"/>
                    <a:pt x="20132" y="1192183"/>
                  </a:cubicBezTo>
                  <a:cubicBezTo>
                    <a:pt x="20742" y="1192183"/>
                    <a:pt x="20742" y="1192183"/>
                    <a:pt x="20742" y="1192183"/>
                  </a:cubicBezTo>
                  <a:cubicBezTo>
                    <a:pt x="20742" y="1191568"/>
                    <a:pt x="20742" y="1191568"/>
                    <a:pt x="20742" y="1191568"/>
                  </a:cubicBezTo>
                  <a:cubicBezTo>
                    <a:pt x="20132" y="1191568"/>
                    <a:pt x="20132" y="1191568"/>
                    <a:pt x="20132" y="1191568"/>
                  </a:cubicBezTo>
                  <a:cubicBezTo>
                    <a:pt x="20132" y="1190339"/>
                    <a:pt x="20132" y="1190339"/>
                    <a:pt x="20132" y="1190339"/>
                  </a:cubicBezTo>
                  <a:cubicBezTo>
                    <a:pt x="20742" y="1190339"/>
                    <a:pt x="20742" y="1190339"/>
                    <a:pt x="20742" y="1190339"/>
                  </a:cubicBezTo>
                  <a:cubicBezTo>
                    <a:pt x="20742" y="1189725"/>
                    <a:pt x="20742" y="1189725"/>
                    <a:pt x="20742" y="1189725"/>
                  </a:cubicBezTo>
                  <a:cubicBezTo>
                    <a:pt x="22573" y="1189725"/>
                    <a:pt x="21963" y="1189725"/>
                    <a:pt x="22573" y="1189725"/>
                  </a:cubicBezTo>
                  <a:cubicBezTo>
                    <a:pt x="22573" y="1190339"/>
                    <a:pt x="22573" y="1190339"/>
                    <a:pt x="22573" y="1190339"/>
                  </a:cubicBezTo>
                  <a:cubicBezTo>
                    <a:pt x="23183" y="1190339"/>
                    <a:pt x="23183" y="1190339"/>
                    <a:pt x="23183" y="1190339"/>
                  </a:cubicBezTo>
                  <a:cubicBezTo>
                    <a:pt x="23183" y="1189110"/>
                    <a:pt x="23183" y="1188496"/>
                    <a:pt x="23183" y="1188496"/>
                  </a:cubicBezTo>
                  <a:cubicBezTo>
                    <a:pt x="22573" y="1188496"/>
                    <a:pt x="22573" y="1188496"/>
                    <a:pt x="22573" y="1188496"/>
                  </a:cubicBezTo>
                  <a:cubicBezTo>
                    <a:pt x="22573" y="1187881"/>
                    <a:pt x="22573" y="1187881"/>
                    <a:pt x="22573" y="1187881"/>
                  </a:cubicBezTo>
                  <a:cubicBezTo>
                    <a:pt x="23793" y="1187881"/>
                    <a:pt x="23793" y="1187881"/>
                    <a:pt x="23793" y="1187881"/>
                  </a:cubicBezTo>
                  <a:cubicBezTo>
                    <a:pt x="23793" y="1186038"/>
                    <a:pt x="23793" y="1186653"/>
                    <a:pt x="23793" y="1186038"/>
                  </a:cubicBezTo>
                  <a:cubicBezTo>
                    <a:pt x="24403" y="1186038"/>
                    <a:pt x="24403" y="1186038"/>
                    <a:pt x="24403" y="1186038"/>
                  </a:cubicBezTo>
                  <a:cubicBezTo>
                    <a:pt x="23793" y="1185424"/>
                    <a:pt x="23793" y="1185424"/>
                    <a:pt x="23793" y="1185424"/>
                  </a:cubicBezTo>
                  <a:cubicBezTo>
                    <a:pt x="24403" y="1185424"/>
                    <a:pt x="24403" y="1185424"/>
                    <a:pt x="24403" y="1185424"/>
                  </a:cubicBezTo>
                  <a:cubicBezTo>
                    <a:pt x="25013" y="1183580"/>
                    <a:pt x="25623" y="1183580"/>
                    <a:pt x="25013" y="1183580"/>
                  </a:cubicBezTo>
                  <a:cubicBezTo>
                    <a:pt x="25623" y="1183580"/>
                    <a:pt x="25623" y="1183580"/>
                    <a:pt x="25623" y="1183580"/>
                  </a:cubicBezTo>
                  <a:cubicBezTo>
                    <a:pt x="25623" y="1182351"/>
                    <a:pt x="25623" y="1182351"/>
                    <a:pt x="25623" y="1182351"/>
                  </a:cubicBezTo>
                  <a:cubicBezTo>
                    <a:pt x="26843" y="1182351"/>
                    <a:pt x="26843" y="1182351"/>
                    <a:pt x="26843" y="1182351"/>
                  </a:cubicBezTo>
                  <a:cubicBezTo>
                    <a:pt x="26843" y="1181123"/>
                    <a:pt x="26843" y="1181123"/>
                    <a:pt x="26843" y="1181123"/>
                  </a:cubicBezTo>
                  <a:cubicBezTo>
                    <a:pt x="27453" y="1181123"/>
                    <a:pt x="27453" y="1181123"/>
                    <a:pt x="27453" y="1181123"/>
                  </a:cubicBezTo>
                  <a:cubicBezTo>
                    <a:pt x="27453" y="1179279"/>
                    <a:pt x="27453" y="1179279"/>
                    <a:pt x="27453" y="1178665"/>
                  </a:cubicBezTo>
                  <a:cubicBezTo>
                    <a:pt x="28063" y="1178665"/>
                    <a:pt x="28063" y="1178665"/>
                    <a:pt x="28063" y="1178665"/>
                  </a:cubicBezTo>
                  <a:cubicBezTo>
                    <a:pt x="28063" y="1178050"/>
                    <a:pt x="28063" y="1178050"/>
                    <a:pt x="28063" y="1178050"/>
                  </a:cubicBezTo>
                  <a:cubicBezTo>
                    <a:pt x="28673" y="1178050"/>
                    <a:pt x="28673" y="1178050"/>
                    <a:pt x="28673" y="1178050"/>
                  </a:cubicBezTo>
                  <a:cubicBezTo>
                    <a:pt x="28673" y="1176207"/>
                    <a:pt x="28673" y="1176821"/>
                    <a:pt x="28673" y="1176821"/>
                  </a:cubicBezTo>
                  <a:cubicBezTo>
                    <a:pt x="30504" y="1176821"/>
                    <a:pt x="31114" y="1176821"/>
                    <a:pt x="31114" y="1176821"/>
                  </a:cubicBezTo>
                  <a:cubicBezTo>
                    <a:pt x="31114" y="1176207"/>
                    <a:pt x="31114" y="1176207"/>
                    <a:pt x="31114" y="1176207"/>
                  </a:cubicBezTo>
                  <a:cubicBezTo>
                    <a:pt x="30504" y="1176207"/>
                    <a:pt x="30504" y="1176207"/>
                    <a:pt x="30504" y="1176207"/>
                  </a:cubicBezTo>
                  <a:cubicBezTo>
                    <a:pt x="30504" y="1174978"/>
                    <a:pt x="30504" y="1174978"/>
                    <a:pt x="30504" y="1174978"/>
                  </a:cubicBezTo>
                  <a:cubicBezTo>
                    <a:pt x="29284" y="1174978"/>
                    <a:pt x="29284" y="1174978"/>
                    <a:pt x="29284" y="1174978"/>
                  </a:cubicBezTo>
                  <a:cubicBezTo>
                    <a:pt x="29284" y="1174364"/>
                    <a:pt x="29284" y="1174364"/>
                    <a:pt x="29284" y="1174364"/>
                  </a:cubicBezTo>
                  <a:cubicBezTo>
                    <a:pt x="28673" y="1174364"/>
                    <a:pt x="28673" y="1174364"/>
                    <a:pt x="28673" y="1174364"/>
                  </a:cubicBezTo>
                  <a:cubicBezTo>
                    <a:pt x="28673" y="1173749"/>
                    <a:pt x="28673" y="1173749"/>
                    <a:pt x="28673" y="1173749"/>
                  </a:cubicBezTo>
                  <a:cubicBezTo>
                    <a:pt x="26843" y="1173749"/>
                    <a:pt x="27453" y="1173749"/>
                    <a:pt x="27453" y="1173749"/>
                  </a:cubicBezTo>
                  <a:cubicBezTo>
                    <a:pt x="27453" y="1173135"/>
                    <a:pt x="27453" y="1173135"/>
                    <a:pt x="27453" y="1173135"/>
                  </a:cubicBezTo>
                  <a:cubicBezTo>
                    <a:pt x="28063" y="1173135"/>
                    <a:pt x="28063" y="1173135"/>
                    <a:pt x="28063" y="1173135"/>
                  </a:cubicBezTo>
                  <a:cubicBezTo>
                    <a:pt x="28063" y="1172520"/>
                    <a:pt x="28063" y="1172520"/>
                    <a:pt x="28063" y="1172520"/>
                  </a:cubicBezTo>
                  <a:cubicBezTo>
                    <a:pt x="27453" y="1172520"/>
                    <a:pt x="27453" y="1172520"/>
                    <a:pt x="27453" y="1172520"/>
                  </a:cubicBezTo>
                  <a:cubicBezTo>
                    <a:pt x="27453" y="1171906"/>
                    <a:pt x="27453" y="1171906"/>
                    <a:pt x="27453" y="1171906"/>
                  </a:cubicBezTo>
                  <a:cubicBezTo>
                    <a:pt x="26843" y="1171906"/>
                    <a:pt x="26843" y="1171906"/>
                    <a:pt x="26843" y="1171906"/>
                  </a:cubicBezTo>
                  <a:cubicBezTo>
                    <a:pt x="26843" y="1173135"/>
                    <a:pt x="26843" y="1174364"/>
                    <a:pt x="26843" y="1174364"/>
                  </a:cubicBezTo>
                  <a:cubicBezTo>
                    <a:pt x="25623" y="1174364"/>
                    <a:pt x="25623" y="1174364"/>
                    <a:pt x="25623" y="1174364"/>
                  </a:cubicBezTo>
                  <a:cubicBezTo>
                    <a:pt x="25623" y="1176821"/>
                    <a:pt x="25623" y="1177436"/>
                    <a:pt x="25623" y="1178050"/>
                  </a:cubicBezTo>
                  <a:cubicBezTo>
                    <a:pt x="26843" y="1178050"/>
                    <a:pt x="26843" y="1178050"/>
                    <a:pt x="26843" y="1178050"/>
                  </a:cubicBezTo>
                  <a:cubicBezTo>
                    <a:pt x="26843" y="1178665"/>
                    <a:pt x="26843" y="1178665"/>
                    <a:pt x="26843" y="1178665"/>
                  </a:cubicBezTo>
                  <a:cubicBezTo>
                    <a:pt x="25623" y="1178665"/>
                    <a:pt x="25623" y="1178665"/>
                    <a:pt x="25623" y="1178665"/>
                  </a:cubicBezTo>
                  <a:cubicBezTo>
                    <a:pt x="25623" y="1180508"/>
                    <a:pt x="25623" y="1180508"/>
                    <a:pt x="25623" y="1180508"/>
                  </a:cubicBezTo>
                  <a:cubicBezTo>
                    <a:pt x="25013" y="1180508"/>
                    <a:pt x="25013" y="1180508"/>
                    <a:pt x="25013" y="1180508"/>
                  </a:cubicBezTo>
                  <a:cubicBezTo>
                    <a:pt x="25013" y="1181123"/>
                    <a:pt x="25013" y="1181123"/>
                    <a:pt x="25013" y="1181123"/>
                  </a:cubicBezTo>
                  <a:cubicBezTo>
                    <a:pt x="24403" y="1181123"/>
                    <a:pt x="24403" y="1181123"/>
                    <a:pt x="24403" y="1181123"/>
                  </a:cubicBezTo>
                  <a:cubicBezTo>
                    <a:pt x="25013" y="1183580"/>
                    <a:pt x="23183" y="1184195"/>
                    <a:pt x="23793" y="1184809"/>
                  </a:cubicBezTo>
                  <a:cubicBezTo>
                    <a:pt x="23183" y="1184809"/>
                    <a:pt x="23183" y="1184809"/>
                    <a:pt x="23183" y="1184809"/>
                  </a:cubicBezTo>
                  <a:cubicBezTo>
                    <a:pt x="23183" y="1185424"/>
                    <a:pt x="23183" y="1185424"/>
                    <a:pt x="23183" y="1185424"/>
                  </a:cubicBezTo>
                  <a:cubicBezTo>
                    <a:pt x="21352" y="1185424"/>
                    <a:pt x="21963" y="1185424"/>
                    <a:pt x="21352" y="1185424"/>
                  </a:cubicBezTo>
                  <a:cubicBezTo>
                    <a:pt x="21352" y="1186038"/>
                    <a:pt x="21352" y="1186038"/>
                    <a:pt x="21352" y="1186038"/>
                  </a:cubicBezTo>
                  <a:cubicBezTo>
                    <a:pt x="22573" y="1186038"/>
                    <a:pt x="22573" y="1186038"/>
                    <a:pt x="22573" y="1186038"/>
                  </a:cubicBezTo>
                  <a:cubicBezTo>
                    <a:pt x="22573" y="1186653"/>
                    <a:pt x="22573" y="1186653"/>
                    <a:pt x="22573" y="1186653"/>
                  </a:cubicBezTo>
                  <a:cubicBezTo>
                    <a:pt x="21352" y="1186653"/>
                    <a:pt x="21352" y="1186653"/>
                    <a:pt x="21352" y="1186653"/>
                  </a:cubicBezTo>
                  <a:cubicBezTo>
                    <a:pt x="21352" y="1187881"/>
                    <a:pt x="21352" y="1187881"/>
                    <a:pt x="21352" y="1187881"/>
                  </a:cubicBezTo>
                  <a:cubicBezTo>
                    <a:pt x="20132" y="1187881"/>
                    <a:pt x="20132" y="1187881"/>
                    <a:pt x="20132" y="1187881"/>
                  </a:cubicBezTo>
                  <a:cubicBezTo>
                    <a:pt x="20132" y="1188496"/>
                    <a:pt x="20132" y="1188496"/>
                    <a:pt x="20132" y="1188496"/>
                  </a:cubicBezTo>
                  <a:cubicBezTo>
                    <a:pt x="18302" y="1188496"/>
                    <a:pt x="18912" y="1188496"/>
                    <a:pt x="18912" y="1188496"/>
                  </a:cubicBezTo>
                  <a:cubicBezTo>
                    <a:pt x="18912" y="1189110"/>
                    <a:pt x="18912" y="1189110"/>
                    <a:pt x="18912" y="1189110"/>
                  </a:cubicBezTo>
                  <a:cubicBezTo>
                    <a:pt x="17692" y="1189110"/>
                    <a:pt x="17692" y="1189110"/>
                    <a:pt x="17692" y="1189110"/>
                  </a:cubicBezTo>
                  <a:cubicBezTo>
                    <a:pt x="18302" y="1187881"/>
                    <a:pt x="17082" y="1187881"/>
                    <a:pt x="17082" y="1187881"/>
                  </a:cubicBezTo>
                  <a:cubicBezTo>
                    <a:pt x="18912" y="1187881"/>
                    <a:pt x="18302" y="1187881"/>
                    <a:pt x="18912" y="1187881"/>
                  </a:cubicBezTo>
                  <a:cubicBezTo>
                    <a:pt x="18912" y="1186038"/>
                    <a:pt x="18912" y="1186653"/>
                    <a:pt x="18912" y="1186038"/>
                  </a:cubicBezTo>
                  <a:cubicBezTo>
                    <a:pt x="19522" y="1186038"/>
                    <a:pt x="19522" y="1186038"/>
                    <a:pt x="19522" y="1186038"/>
                  </a:cubicBezTo>
                  <a:cubicBezTo>
                    <a:pt x="19522" y="1184809"/>
                    <a:pt x="19522" y="1184809"/>
                    <a:pt x="19522" y="1184809"/>
                  </a:cubicBezTo>
                  <a:cubicBezTo>
                    <a:pt x="17692" y="1186653"/>
                    <a:pt x="17082" y="1184195"/>
                    <a:pt x="16472" y="1184809"/>
                  </a:cubicBezTo>
                  <a:cubicBezTo>
                    <a:pt x="16472" y="1182966"/>
                    <a:pt x="16472" y="1183580"/>
                    <a:pt x="16472" y="1183580"/>
                  </a:cubicBezTo>
                  <a:cubicBezTo>
                    <a:pt x="17082" y="1183580"/>
                    <a:pt x="17082" y="1183580"/>
                    <a:pt x="17082" y="1183580"/>
                  </a:cubicBezTo>
                  <a:cubicBezTo>
                    <a:pt x="17082" y="1181737"/>
                    <a:pt x="16472" y="1181737"/>
                    <a:pt x="16472" y="1181737"/>
                  </a:cubicBezTo>
                  <a:cubicBezTo>
                    <a:pt x="17082" y="1181737"/>
                    <a:pt x="17082" y="1181737"/>
                    <a:pt x="17082" y="1181737"/>
                  </a:cubicBezTo>
                  <a:cubicBezTo>
                    <a:pt x="17082" y="1179894"/>
                    <a:pt x="17082" y="1180508"/>
                    <a:pt x="17082" y="1180508"/>
                  </a:cubicBezTo>
                  <a:cubicBezTo>
                    <a:pt x="17692" y="1180508"/>
                    <a:pt x="17692" y="1180508"/>
                    <a:pt x="17692" y="1180508"/>
                  </a:cubicBezTo>
                  <a:cubicBezTo>
                    <a:pt x="17692" y="1179894"/>
                    <a:pt x="17692" y="1179894"/>
                    <a:pt x="17692" y="1179894"/>
                  </a:cubicBezTo>
                  <a:cubicBezTo>
                    <a:pt x="18912" y="1179894"/>
                    <a:pt x="18912" y="1179894"/>
                    <a:pt x="18912" y="1179894"/>
                  </a:cubicBezTo>
                  <a:cubicBezTo>
                    <a:pt x="18912" y="1180508"/>
                    <a:pt x="18912" y="1180508"/>
                    <a:pt x="18912" y="1180508"/>
                  </a:cubicBezTo>
                  <a:cubicBezTo>
                    <a:pt x="19522" y="1180508"/>
                    <a:pt x="19522" y="1180508"/>
                    <a:pt x="19522" y="1180508"/>
                  </a:cubicBezTo>
                  <a:cubicBezTo>
                    <a:pt x="19522" y="1181123"/>
                    <a:pt x="19522" y="1181123"/>
                    <a:pt x="19522" y="1181123"/>
                  </a:cubicBezTo>
                  <a:cubicBezTo>
                    <a:pt x="21352" y="1181123"/>
                    <a:pt x="20742" y="1181123"/>
                    <a:pt x="20742" y="1181123"/>
                  </a:cubicBezTo>
                  <a:cubicBezTo>
                    <a:pt x="20742" y="1180508"/>
                    <a:pt x="20742" y="1180508"/>
                    <a:pt x="20742" y="1180508"/>
                  </a:cubicBezTo>
                  <a:cubicBezTo>
                    <a:pt x="18912" y="1180508"/>
                    <a:pt x="19522" y="1180508"/>
                    <a:pt x="19522" y="1180508"/>
                  </a:cubicBezTo>
                  <a:cubicBezTo>
                    <a:pt x="19522" y="1178050"/>
                    <a:pt x="19522" y="1176821"/>
                    <a:pt x="19522" y="1176207"/>
                  </a:cubicBezTo>
                  <a:cubicBezTo>
                    <a:pt x="20132" y="1176207"/>
                    <a:pt x="20132" y="1176207"/>
                    <a:pt x="20132" y="1176207"/>
                  </a:cubicBezTo>
                  <a:cubicBezTo>
                    <a:pt x="20132" y="1174978"/>
                    <a:pt x="20132" y="1174978"/>
                    <a:pt x="20132" y="1174978"/>
                  </a:cubicBezTo>
                  <a:cubicBezTo>
                    <a:pt x="19522" y="1174978"/>
                    <a:pt x="19522" y="1174978"/>
                    <a:pt x="19522" y="1174978"/>
                  </a:cubicBezTo>
                  <a:cubicBezTo>
                    <a:pt x="19522" y="1176207"/>
                    <a:pt x="19522" y="1176207"/>
                    <a:pt x="19522" y="1176207"/>
                  </a:cubicBezTo>
                  <a:cubicBezTo>
                    <a:pt x="18912" y="1176207"/>
                    <a:pt x="18912" y="1176207"/>
                    <a:pt x="18912" y="1176207"/>
                  </a:cubicBezTo>
                  <a:cubicBezTo>
                    <a:pt x="18912" y="1177436"/>
                    <a:pt x="18912" y="1177436"/>
                    <a:pt x="18912" y="1177436"/>
                  </a:cubicBezTo>
                  <a:cubicBezTo>
                    <a:pt x="17692" y="1177436"/>
                    <a:pt x="17692" y="1177436"/>
                    <a:pt x="17692" y="1177436"/>
                  </a:cubicBezTo>
                  <a:cubicBezTo>
                    <a:pt x="17692" y="1179279"/>
                    <a:pt x="17692" y="1179279"/>
                    <a:pt x="17692" y="1179894"/>
                  </a:cubicBezTo>
                  <a:cubicBezTo>
                    <a:pt x="17082" y="1179894"/>
                    <a:pt x="17082" y="1179894"/>
                    <a:pt x="17082" y="1179894"/>
                  </a:cubicBezTo>
                  <a:cubicBezTo>
                    <a:pt x="17082" y="1180508"/>
                    <a:pt x="17082" y="1180508"/>
                    <a:pt x="17082" y="1180508"/>
                  </a:cubicBezTo>
                  <a:cubicBezTo>
                    <a:pt x="16472" y="1180508"/>
                    <a:pt x="16472" y="1180508"/>
                    <a:pt x="16472" y="1180508"/>
                  </a:cubicBezTo>
                  <a:cubicBezTo>
                    <a:pt x="16472" y="1181123"/>
                    <a:pt x="16472" y="1181123"/>
                    <a:pt x="16472" y="1181123"/>
                  </a:cubicBezTo>
                  <a:cubicBezTo>
                    <a:pt x="15862" y="1181123"/>
                    <a:pt x="15862" y="1181123"/>
                    <a:pt x="15862" y="1181123"/>
                  </a:cubicBezTo>
                  <a:cubicBezTo>
                    <a:pt x="15862" y="1180508"/>
                    <a:pt x="15862" y="1180508"/>
                    <a:pt x="15862" y="1180508"/>
                  </a:cubicBezTo>
                  <a:cubicBezTo>
                    <a:pt x="15252" y="1180508"/>
                    <a:pt x="15252" y="1180508"/>
                    <a:pt x="15252" y="1180508"/>
                  </a:cubicBezTo>
                  <a:cubicBezTo>
                    <a:pt x="15252" y="1182351"/>
                    <a:pt x="15252" y="1181737"/>
                    <a:pt x="15252" y="1181737"/>
                  </a:cubicBezTo>
                  <a:cubicBezTo>
                    <a:pt x="14032" y="1181737"/>
                    <a:pt x="14032" y="1181737"/>
                    <a:pt x="14032" y="1181737"/>
                  </a:cubicBezTo>
                  <a:cubicBezTo>
                    <a:pt x="14032" y="1181123"/>
                    <a:pt x="14032" y="1181123"/>
                    <a:pt x="14032" y="1181123"/>
                  </a:cubicBezTo>
                  <a:cubicBezTo>
                    <a:pt x="13421" y="1181123"/>
                    <a:pt x="13421" y="1181123"/>
                    <a:pt x="13421" y="1181123"/>
                  </a:cubicBezTo>
                  <a:cubicBezTo>
                    <a:pt x="13421" y="1182966"/>
                    <a:pt x="13421" y="1182351"/>
                    <a:pt x="13421" y="1182351"/>
                  </a:cubicBezTo>
                  <a:cubicBezTo>
                    <a:pt x="12811" y="1182351"/>
                    <a:pt x="12811" y="1182351"/>
                    <a:pt x="12811" y="1182351"/>
                  </a:cubicBezTo>
                  <a:cubicBezTo>
                    <a:pt x="12811" y="1183580"/>
                    <a:pt x="12811" y="1183580"/>
                    <a:pt x="12811" y="1183580"/>
                  </a:cubicBezTo>
                  <a:cubicBezTo>
                    <a:pt x="12201" y="1183580"/>
                    <a:pt x="12201" y="1183580"/>
                    <a:pt x="12201" y="1183580"/>
                  </a:cubicBezTo>
                  <a:cubicBezTo>
                    <a:pt x="12201" y="1181123"/>
                    <a:pt x="12201" y="1180508"/>
                    <a:pt x="12201" y="1179894"/>
                  </a:cubicBezTo>
                  <a:cubicBezTo>
                    <a:pt x="14032" y="1179894"/>
                    <a:pt x="13421" y="1179894"/>
                    <a:pt x="13421" y="1179894"/>
                  </a:cubicBezTo>
                  <a:cubicBezTo>
                    <a:pt x="13421" y="1180508"/>
                    <a:pt x="13421" y="1180508"/>
                    <a:pt x="13421" y="1180508"/>
                  </a:cubicBezTo>
                  <a:cubicBezTo>
                    <a:pt x="14032" y="1180508"/>
                    <a:pt x="14032" y="1180508"/>
                    <a:pt x="14032" y="1180508"/>
                  </a:cubicBezTo>
                  <a:cubicBezTo>
                    <a:pt x="14032" y="1179894"/>
                    <a:pt x="14032" y="1179894"/>
                    <a:pt x="14032" y="1179894"/>
                  </a:cubicBezTo>
                  <a:cubicBezTo>
                    <a:pt x="15252" y="1179894"/>
                    <a:pt x="15252" y="1179894"/>
                    <a:pt x="15252" y="1179894"/>
                  </a:cubicBezTo>
                  <a:cubicBezTo>
                    <a:pt x="15252" y="1178665"/>
                    <a:pt x="15252" y="1178665"/>
                    <a:pt x="15252" y="1178665"/>
                  </a:cubicBezTo>
                  <a:cubicBezTo>
                    <a:pt x="16472" y="1178665"/>
                    <a:pt x="16472" y="1178665"/>
                    <a:pt x="16472" y="1178665"/>
                  </a:cubicBezTo>
                  <a:cubicBezTo>
                    <a:pt x="16472" y="1178050"/>
                    <a:pt x="16472" y="1178050"/>
                    <a:pt x="16472" y="1178050"/>
                  </a:cubicBezTo>
                  <a:cubicBezTo>
                    <a:pt x="15862" y="1178050"/>
                    <a:pt x="15862" y="1178050"/>
                    <a:pt x="15862" y="1178050"/>
                  </a:cubicBezTo>
                  <a:cubicBezTo>
                    <a:pt x="15862" y="1177436"/>
                    <a:pt x="15862" y="1177436"/>
                    <a:pt x="15862" y="1177436"/>
                  </a:cubicBezTo>
                  <a:cubicBezTo>
                    <a:pt x="16472" y="1177436"/>
                    <a:pt x="16472" y="1177436"/>
                    <a:pt x="16472" y="1177436"/>
                  </a:cubicBezTo>
                  <a:cubicBezTo>
                    <a:pt x="16472" y="1175593"/>
                    <a:pt x="16472" y="1175593"/>
                    <a:pt x="16472" y="1174978"/>
                  </a:cubicBezTo>
                  <a:cubicBezTo>
                    <a:pt x="17082" y="1174978"/>
                    <a:pt x="17082" y="1174978"/>
                    <a:pt x="17082" y="1174978"/>
                  </a:cubicBezTo>
                  <a:cubicBezTo>
                    <a:pt x="17082" y="1174364"/>
                    <a:pt x="17082" y="1174364"/>
                    <a:pt x="17082" y="1174364"/>
                  </a:cubicBezTo>
                  <a:cubicBezTo>
                    <a:pt x="16472" y="1174364"/>
                    <a:pt x="16472" y="1174364"/>
                    <a:pt x="16472" y="1174364"/>
                  </a:cubicBezTo>
                  <a:cubicBezTo>
                    <a:pt x="16472" y="1174978"/>
                    <a:pt x="16472" y="1174978"/>
                    <a:pt x="16472" y="1174978"/>
                  </a:cubicBezTo>
                  <a:cubicBezTo>
                    <a:pt x="15862" y="1174978"/>
                    <a:pt x="15862" y="1174978"/>
                    <a:pt x="15862" y="1174978"/>
                  </a:cubicBezTo>
                  <a:cubicBezTo>
                    <a:pt x="15862" y="1176821"/>
                    <a:pt x="15862" y="1176821"/>
                    <a:pt x="15862" y="1176821"/>
                  </a:cubicBezTo>
                  <a:cubicBezTo>
                    <a:pt x="15252" y="1176821"/>
                    <a:pt x="15252" y="1176821"/>
                    <a:pt x="15252" y="1176821"/>
                  </a:cubicBezTo>
                  <a:cubicBezTo>
                    <a:pt x="15252" y="1177436"/>
                    <a:pt x="15252" y="1177436"/>
                    <a:pt x="15252" y="1177436"/>
                  </a:cubicBezTo>
                  <a:cubicBezTo>
                    <a:pt x="14032" y="1177436"/>
                    <a:pt x="14032" y="1177436"/>
                    <a:pt x="14032" y="1177436"/>
                  </a:cubicBezTo>
                  <a:cubicBezTo>
                    <a:pt x="14032" y="1179279"/>
                    <a:pt x="14032" y="1178665"/>
                    <a:pt x="14032" y="1178665"/>
                  </a:cubicBezTo>
                  <a:cubicBezTo>
                    <a:pt x="12811" y="1178665"/>
                    <a:pt x="12811" y="1178665"/>
                    <a:pt x="12811" y="1178665"/>
                  </a:cubicBezTo>
                  <a:cubicBezTo>
                    <a:pt x="12811" y="1178050"/>
                    <a:pt x="12811" y="1178050"/>
                    <a:pt x="12811" y="1178050"/>
                  </a:cubicBezTo>
                  <a:cubicBezTo>
                    <a:pt x="12201" y="1178050"/>
                    <a:pt x="12201" y="1178050"/>
                    <a:pt x="12201" y="1178050"/>
                  </a:cubicBezTo>
                  <a:cubicBezTo>
                    <a:pt x="12201" y="1177436"/>
                    <a:pt x="12201" y="1177436"/>
                    <a:pt x="12201" y="1177436"/>
                  </a:cubicBezTo>
                  <a:cubicBezTo>
                    <a:pt x="11591" y="1177436"/>
                    <a:pt x="11591" y="1177436"/>
                    <a:pt x="11591" y="1177436"/>
                  </a:cubicBezTo>
                  <a:cubicBezTo>
                    <a:pt x="11591" y="1179279"/>
                    <a:pt x="11591" y="1178665"/>
                    <a:pt x="11591" y="1178665"/>
                  </a:cubicBezTo>
                  <a:cubicBezTo>
                    <a:pt x="10981" y="1178665"/>
                    <a:pt x="10981" y="1178665"/>
                    <a:pt x="10981" y="1178665"/>
                  </a:cubicBezTo>
                  <a:cubicBezTo>
                    <a:pt x="10981" y="1179894"/>
                    <a:pt x="10981" y="1179894"/>
                    <a:pt x="10981" y="1179894"/>
                  </a:cubicBezTo>
                  <a:cubicBezTo>
                    <a:pt x="9761" y="1179894"/>
                    <a:pt x="9761" y="1179894"/>
                    <a:pt x="9761" y="1179894"/>
                  </a:cubicBezTo>
                  <a:cubicBezTo>
                    <a:pt x="9761" y="1180508"/>
                    <a:pt x="9761" y="1180508"/>
                    <a:pt x="9761" y="1180508"/>
                  </a:cubicBezTo>
                  <a:cubicBezTo>
                    <a:pt x="8541" y="1180508"/>
                    <a:pt x="8541" y="1180508"/>
                    <a:pt x="8541" y="1180508"/>
                  </a:cubicBezTo>
                  <a:cubicBezTo>
                    <a:pt x="8541" y="1178665"/>
                    <a:pt x="8541" y="1179279"/>
                    <a:pt x="8541" y="1178665"/>
                  </a:cubicBezTo>
                  <a:cubicBezTo>
                    <a:pt x="7931" y="1178665"/>
                    <a:pt x="7931" y="1178665"/>
                    <a:pt x="7931" y="1178665"/>
                  </a:cubicBezTo>
                  <a:lnTo>
                    <a:pt x="7321" y="1179279"/>
                  </a:lnTo>
                  <a:lnTo>
                    <a:pt x="7321" y="1178050"/>
                  </a:lnTo>
                  <a:cubicBezTo>
                    <a:pt x="7931" y="1178050"/>
                    <a:pt x="7931" y="1178050"/>
                    <a:pt x="7931" y="1178050"/>
                  </a:cubicBezTo>
                  <a:cubicBezTo>
                    <a:pt x="7931" y="1177436"/>
                    <a:pt x="7931" y="1177436"/>
                    <a:pt x="7931" y="1177436"/>
                  </a:cubicBezTo>
                  <a:cubicBezTo>
                    <a:pt x="9761" y="1177436"/>
                    <a:pt x="9151" y="1177436"/>
                    <a:pt x="9151" y="1177436"/>
                  </a:cubicBezTo>
                  <a:cubicBezTo>
                    <a:pt x="9151" y="1176821"/>
                    <a:pt x="9151" y="1176821"/>
                    <a:pt x="9151" y="1176821"/>
                  </a:cubicBezTo>
                  <a:cubicBezTo>
                    <a:pt x="7931" y="1176821"/>
                    <a:pt x="7321" y="1176821"/>
                    <a:pt x="7321" y="1176821"/>
                  </a:cubicBezTo>
                  <a:cubicBezTo>
                    <a:pt x="7321" y="1174978"/>
                    <a:pt x="7321" y="1175593"/>
                    <a:pt x="7321" y="1174978"/>
                  </a:cubicBezTo>
                  <a:cubicBezTo>
                    <a:pt x="7931" y="1174978"/>
                    <a:pt x="7931" y="1174978"/>
                    <a:pt x="7931" y="1174978"/>
                  </a:cubicBezTo>
                  <a:cubicBezTo>
                    <a:pt x="7931" y="1174364"/>
                    <a:pt x="7931" y="1174364"/>
                    <a:pt x="7931" y="1174364"/>
                  </a:cubicBezTo>
                  <a:cubicBezTo>
                    <a:pt x="6101" y="1174364"/>
                    <a:pt x="6711" y="1174364"/>
                    <a:pt x="6101" y="1174364"/>
                  </a:cubicBezTo>
                  <a:cubicBezTo>
                    <a:pt x="6101" y="1173749"/>
                    <a:pt x="6101" y="1173749"/>
                    <a:pt x="6101" y="1173749"/>
                  </a:cubicBezTo>
                  <a:cubicBezTo>
                    <a:pt x="7321" y="1173749"/>
                    <a:pt x="7321" y="1173749"/>
                    <a:pt x="7321" y="1173749"/>
                  </a:cubicBezTo>
                  <a:cubicBezTo>
                    <a:pt x="7321" y="1171906"/>
                    <a:pt x="7931" y="1171906"/>
                    <a:pt x="7931" y="1171906"/>
                  </a:cubicBezTo>
                  <a:cubicBezTo>
                    <a:pt x="7321" y="1171906"/>
                    <a:pt x="7321" y="1171906"/>
                    <a:pt x="7321" y="1171906"/>
                  </a:cubicBezTo>
                  <a:cubicBezTo>
                    <a:pt x="7321" y="1170677"/>
                    <a:pt x="7321" y="1170677"/>
                    <a:pt x="7321" y="1170677"/>
                  </a:cubicBezTo>
                  <a:cubicBezTo>
                    <a:pt x="8541" y="1170677"/>
                    <a:pt x="9151" y="1170677"/>
                    <a:pt x="9151" y="1170677"/>
                  </a:cubicBezTo>
                  <a:cubicBezTo>
                    <a:pt x="9151" y="1172520"/>
                    <a:pt x="9151" y="1171906"/>
                    <a:pt x="9151" y="1172520"/>
                  </a:cubicBezTo>
                  <a:cubicBezTo>
                    <a:pt x="10981" y="1172520"/>
                    <a:pt x="10371" y="1172520"/>
                    <a:pt x="10981" y="1172520"/>
                  </a:cubicBezTo>
                  <a:cubicBezTo>
                    <a:pt x="10981" y="1170677"/>
                    <a:pt x="10981" y="1170062"/>
                    <a:pt x="10981" y="1170062"/>
                  </a:cubicBezTo>
                  <a:cubicBezTo>
                    <a:pt x="9761" y="1170062"/>
                    <a:pt x="9761" y="1170062"/>
                    <a:pt x="9761" y="1170062"/>
                  </a:cubicBezTo>
                  <a:cubicBezTo>
                    <a:pt x="9761" y="1169448"/>
                    <a:pt x="9761" y="1169448"/>
                    <a:pt x="9761" y="1169448"/>
                  </a:cubicBezTo>
                  <a:cubicBezTo>
                    <a:pt x="10981" y="1169448"/>
                    <a:pt x="10981" y="1169448"/>
                    <a:pt x="10981" y="1169448"/>
                  </a:cubicBezTo>
                  <a:cubicBezTo>
                    <a:pt x="10981" y="1168834"/>
                    <a:pt x="10981" y="1168834"/>
                    <a:pt x="10981" y="1168834"/>
                  </a:cubicBezTo>
                  <a:cubicBezTo>
                    <a:pt x="12201" y="1168834"/>
                    <a:pt x="12201" y="1168834"/>
                    <a:pt x="12201" y="1168834"/>
                  </a:cubicBezTo>
                  <a:cubicBezTo>
                    <a:pt x="12201" y="1168219"/>
                    <a:pt x="12201" y="1168219"/>
                    <a:pt x="12201" y="1168219"/>
                  </a:cubicBezTo>
                  <a:cubicBezTo>
                    <a:pt x="10371" y="1168219"/>
                    <a:pt x="10371" y="1168219"/>
                    <a:pt x="9761" y="1168219"/>
                  </a:cubicBezTo>
                  <a:cubicBezTo>
                    <a:pt x="9761" y="1166990"/>
                    <a:pt x="9761" y="1166990"/>
                    <a:pt x="9761" y="1166990"/>
                  </a:cubicBezTo>
                  <a:cubicBezTo>
                    <a:pt x="11591" y="1167605"/>
                    <a:pt x="11591" y="1166376"/>
                    <a:pt x="11591" y="1166376"/>
                  </a:cubicBezTo>
                  <a:cubicBezTo>
                    <a:pt x="11591" y="1166990"/>
                    <a:pt x="11591" y="1166990"/>
                    <a:pt x="11591" y="1166990"/>
                  </a:cubicBezTo>
                  <a:cubicBezTo>
                    <a:pt x="12201" y="1166990"/>
                    <a:pt x="12201" y="1166990"/>
                    <a:pt x="12201" y="1166990"/>
                  </a:cubicBezTo>
                  <a:cubicBezTo>
                    <a:pt x="12201" y="1166376"/>
                    <a:pt x="12201" y="1166376"/>
                    <a:pt x="12201" y="1166376"/>
                  </a:cubicBezTo>
                  <a:cubicBezTo>
                    <a:pt x="9151" y="1166990"/>
                    <a:pt x="10371" y="1164532"/>
                    <a:pt x="9761" y="1164532"/>
                  </a:cubicBezTo>
                  <a:cubicBezTo>
                    <a:pt x="10981" y="1164532"/>
                    <a:pt x="10981" y="1164532"/>
                    <a:pt x="10981" y="1164532"/>
                  </a:cubicBezTo>
                  <a:cubicBezTo>
                    <a:pt x="10981" y="1163918"/>
                    <a:pt x="10981" y="1163918"/>
                    <a:pt x="10981" y="1163918"/>
                  </a:cubicBezTo>
                  <a:cubicBezTo>
                    <a:pt x="9761" y="1164532"/>
                    <a:pt x="9761" y="1164532"/>
                    <a:pt x="9761" y="1164532"/>
                  </a:cubicBezTo>
                  <a:cubicBezTo>
                    <a:pt x="9761" y="1163918"/>
                    <a:pt x="9761" y="1163918"/>
                    <a:pt x="9761" y="1163918"/>
                  </a:cubicBezTo>
                  <a:cubicBezTo>
                    <a:pt x="9151" y="1163918"/>
                    <a:pt x="9151" y="1163918"/>
                    <a:pt x="9151" y="1163918"/>
                  </a:cubicBezTo>
                  <a:cubicBezTo>
                    <a:pt x="9761" y="1162689"/>
                    <a:pt x="9761" y="1162689"/>
                    <a:pt x="9761" y="1162689"/>
                  </a:cubicBezTo>
                  <a:cubicBezTo>
                    <a:pt x="8541" y="1162689"/>
                    <a:pt x="7931" y="1162689"/>
                    <a:pt x="7931" y="1162689"/>
                  </a:cubicBezTo>
                  <a:cubicBezTo>
                    <a:pt x="7931" y="1162075"/>
                    <a:pt x="7931" y="1162075"/>
                    <a:pt x="7931" y="1162075"/>
                  </a:cubicBezTo>
                  <a:cubicBezTo>
                    <a:pt x="9761" y="1162075"/>
                    <a:pt x="9151" y="1162075"/>
                    <a:pt x="9151" y="1162075"/>
                  </a:cubicBezTo>
                  <a:cubicBezTo>
                    <a:pt x="9151" y="1161460"/>
                    <a:pt x="9151" y="1161460"/>
                    <a:pt x="9151" y="1161460"/>
                  </a:cubicBezTo>
                  <a:cubicBezTo>
                    <a:pt x="9761" y="1161460"/>
                    <a:pt x="9761" y="1161460"/>
                    <a:pt x="9761" y="1161460"/>
                  </a:cubicBezTo>
                  <a:cubicBezTo>
                    <a:pt x="9761" y="1159617"/>
                    <a:pt x="9761" y="1160231"/>
                    <a:pt x="9761" y="1160231"/>
                  </a:cubicBezTo>
                  <a:cubicBezTo>
                    <a:pt x="9151" y="1160231"/>
                    <a:pt x="9151" y="1160231"/>
                    <a:pt x="9151" y="1160231"/>
                  </a:cubicBezTo>
                  <a:cubicBezTo>
                    <a:pt x="9151" y="1161460"/>
                    <a:pt x="9151" y="1161460"/>
                    <a:pt x="9151" y="1161460"/>
                  </a:cubicBezTo>
                  <a:cubicBezTo>
                    <a:pt x="7321" y="1161460"/>
                    <a:pt x="7931" y="1161460"/>
                    <a:pt x="7931" y="1161460"/>
                  </a:cubicBezTo>
                  <a:cubicBezTo>
                    <a:pt x="7931" y="1162075"/>
                    <a:pt x="7931" y="1162075"/>
                    <a:pt x="7931" y="1162075"/>
                  </a:cubicBezTo>
                  <a:cubicBezTo>
                    <a:pt x="7321" y="1162075"/>
                    <a:pt x="7321" y="1162075"/>
                    <a:pt x="7321" y="1162075"/>
                  </a:cubicBezTo>
                  <a:cubicBezTo>
                    <a:pt x="7321" y="1160231"/>
                    <a:pt x="7321" y="1160846"/>
                    <a:pt x="7321" y="1160846"/>
                  </a:cubicBezTo>
                  <a:cubicBezTo>
                    <a:pt x="7931" y="1160846"/>
                    <a:pt x="7931" y="1160846"/>
                    <a:pt x="7931" y="1160846"/>
                  </a:cubicBezTo>
                  <a:cubicBezTo>
                    <a:pt x="6101" y="1159617"/>
                    <a:pt x="7321" y="1159002"/>
                    <a:pt x="7321" y="1158388"/>
                  </a:cubicBezTo>
                  <a:cubicBezTo>
                    <a:pt x="7931" y="1158388"/>
                    <a:pt x="7931" y="1158388"/>
                    <a:pt x="7931" y="1158388"/>
                  </a:cubicBezTo>
                  <a:cubicBezTo>
                    <a:pt x="7931" y="1157774"/>
                    <a:pt x="7931" y="1157774"/>
                    <a:pt x="7931" y="1157774"/>
                  </a:cubicBezTo>
                  <a:cubicBezTo>
                    <a:pt x="9151" y="1158388"/>
                    <a:pt x="8541" y="1159002"/>
                    <a:pt x="8541" y="1159002"/>
                  </a:cubicBezTo>
                  <a:cubicBezTo>
                    <a:pt x="9151" y="1159002"/>
                    <a:pt x="9151" y="1159002"/>
                    <a:pt x="9151" y="1159002"/>
                  </a:cubicBezTo>
                  <a:cubicBezTo>
                    <a:pt x="7931" y="1158388"/>
                    <a:pt x="8541" y="1158388"/>
                    <a:pt x="8541" y="1157774"/>
                  </a:cubicBezTo>
                  <a:cubicBezTo>
                    <a:pt x="10371" y="1157774"/>
                    <a:pt x="9761" y="1157774"/>
                    <a:pt x="9761" y="1157774"/>
                  </a:cubicBezTo>
                  <a:cubicBezTo>
                    <a:pt x="9761" y="1157159"/>
                    <a:pt x="9761" y="1157159"/>
                    <a:pt x="9761" y="1157159"/>
                  </a:cubicBezTo>
                  <a:cubicBezTo>
                    <a:pt x="10981" y="1157159"/>
                    <a:pt x="10981" y="1157159"/>
                    <a:pt x="10981" y="1157159"/>
                  </a:cubicBezTo>
                  <a:cubicBezTo>
                    <a:pt x="10981" y="1156545"/>
                    <a:pt x="10981" y="1156545"/>
                    <a:pt x="10981" y="1156545"/>
                  </a:cubicBezTo>
                  <a:cubicBezTo>
                    <a:pt x="11591" y="1157159"/>
                    <a:pt x="11591" y="1157159"/>
                    <a:pt x="11591" y="1157159"/>
                  </a:cubicBezTo>
                  <a:cubicBezTo>
                    <a:pt x="11591" y="1156545"/>
                    <a:pt x="11591" y="1156545"/>
                    <a:pt x="11591" y="1156545"/>
                  </a:cubicBezTo>
                  <a:cubicBezTo>
                    <a:pt x="10981" y="1156545"/>
                    <a:pt x="10981" y="1156545"/>
                    <a:pt x="10981" y="1156545"/>
                  </a:cubicBezTo>
                  <a:cubicBezTo>
                    <a:pt x="10981" y="1155316"/>
                    <a:pt x="10981" y="1155316"/>
                    <a:pt x="10981" y="1155316"/>
                  </a:cubicBezTo>
                  <a:cubicBezTo>
                    <a:pt x="9151" y="1155316"/>
                    <a:pt x="9151" y="1155316"/>
                    <a:pt x="9151" y="1155316"/>
                  </a:cubicBezTo>
                  <a:cubicBezTo>
                    <a:pt x="9151" y="1154087"/>
                    <a:pt x="9151" y="1153472"/>
                    <a:pt x="9151" y="1153472"/>
                  </a:cubicBezTo>
                  <a:cubicBezTo>
                    <a:pt x="9761" y="1153472"/>
                    <a:pt x="9761" y="1153472"/>
                    <a:pt x="9761" y="1153472"/>
                  </a:cubicBezTo>
                  <a:cubicBezTo>
                    <a:pt x="9151" y="1152858"/>
                    <a:pt x="9151" y="1152858"/>
                    <a:pt x="9151" y="1152858"/>
                  </a:cubicBezTo>
                  <a:cubicBezTo>
                    <a:pt x="9761" y="1152858"/>
                    <a:pt x="9761" y="1152858"/>
                    <a:pt x="9761" y="1152858"/>
                  </a:cubicBezTo>
                  <a:cubicBezTo>
                    <a:pt x="9761" y="1152244"/>
                    <a:pt x="9761" y="1152244"/>
                    <a:pt x="9761" y="1152244"/>
                  </a:cubicBezTo>
                  <a:cubicBezTo>
                    <a:pt x="9151" y="1152858"/>
                    <a:pt x="9151" y="1152858"/>
                    <a:pt x="9151" y="1152858"/>
                  </a:cubicBezTo>
                  <a:cubicBezTo>
                    <a:pt x="9151" y="1152244"/>
                    <a:pt x="9151" y="1152244"/>
                    <a:pt x="9151" y="1152244"/>
                  </a:cubicBezTo>
                  <a:cubicBezTo>
                    <a:pt x="8541" y="1152858"/>
                    <a:pt x="8541" y="1152858"/>
                    <a:pt x="8541" y="1152858"/>
                  </a:cubicBezTo>
                  <a:cubicBezTo>
                    <a:pt x="8541" y="1151015"/>
                    <a:pt x="8541" y="1150400"/>
                    <a:pt x="8541" y="1150400"/>
                  </a:cubicBezTo>
                  <a:cubicBezTo>
                    <a:pt x="9151" y="1150400"/>
                    <a:pt x="9151" y="1150400"/>
                    <a:pt x="9151" y="1150400"/>
                  </a:cubicBezTo>
                  <a:cubicBezTo>
                    <a:pt x="9151" y="1149171"/>
                    <a:pt x="10371" y="1149171"/>
                    <a:pt x="9761" y="1149171"/>
                  </a:cubicBezTo>
                  <a:cubicBezTo>
                    <a:pt x="9151" y="1149171"/>
                    <a:pt x="9151" y="1149171"/>
                    <a:pt x="9151" y="1149171"/>
                  </a:cubicBezTo>
                  <a:cubicBezTo>
                    <a:pt x="9151" y="1148557"/>
                    <a:pt x="9151" y="1148557"/>
                    <a:pt x="9151" y="1148557"/>
                  </a:cubicBezTo>
                  <a:cubicBezTo>
                    <a:pt x="8541" y="1148557"/>
                    <a:pt x="8541" y="1148557"/>
                    <a:pt x="8541" y="1148557"/>
                  </a:cubicBezTo>
                  <a:cubicBezTo>
                    <a:pt x="8541" y="1146714"/>
                    <a:pt x="8541" y="1146099"/>
                    <a:pt x="8541" y="1146099"/>
                  </a:cubicBezTo>
                  <a:cubicBezTo>
                    <a:pt x="6711" y="1146099"/>
                    <a:pt x="6711" y="1146099"/>
                    <a:pt x="6101" y="1146099"/>
                  </a:cubicBezTo>
                  <a:cubicBezTo>
                    <a:pt x="6101" y="1144256"/>
                    <a:pt x="6101" y="1144256"/>
                    <a:pt x="6101" y="1143641"/>
                  </a:cubicBezTo>
                  <a:cubicBezTo>
                    <a:pt x="5490" y="1143641"/>
                    <a:pt x="5490" y="1143641"/>
                    <a:pt x="5490" y="1143641"/>
                  </a:cubicBezTo>
                  <a:cubicBezTo>
                    <a:pt x="6101" y="1142412"/>
                    <a:pt x="4880" y="1141798"/>
                    <a:pt x="4880" y="1141798"/>
                  </a:cubicBezTo>
                  <a:cubicBezTo>
                    <a:pt x="4880" y="1142412"/>
                    <a:pt x="4880" y="1142412"/>
                    <a:pt x="4880" y="1142412"/>
                  </a:cubicBezTo>
                  <a:cubicBezTo>
                    <a:pt x="4270" y="1142412"/>
                    <a:pt x="4270" y="1142412"/>
                    <a:pt x="4270" y="1142412"/>
                  </a:cubicBezTo>
                  <a:cubicBezTo>
                    <a:pt x="4270" y="1141798"/>
                    <a:pt x="4270" y="1141798"/>
                    <a:pt x="4270" y="1141798"/>
                  </a:cubicBezTo>
                  <a:cubicBezTo>
                    <a:pt x="3660" y="1141798"/>
                    <a:pt x="3660" y="1141798"/>
                    <a:pt x="3660" y="1141798"/>
                  </a:cubicBezTo>
                  <a:cubicBezTo>
                    <a:pt x="3660" y="1139955"/>
                    <a:pt x="3660" y="1139955"/>
                    <a:pt x="3660" y="1139340"/>
                  </a:cubicBezTo>
                  <a:cubicBezTo>
                    <a:pt x="3050" y="1139340"/>
                    <a:pt x="3050" y="1139340"/>
                    <a:pt x="3050" y="1139340"/>
                  </a:cubicBezTo>
                  <a:cubicBezTo>
                    <a:pt x="3050" y="1138726"/>
                    <a:pt x="3050" y="1138726"/>
                    <a:pt x="3050" y="1138726"/>
                  </a:cubicBezTo>
                  <a:cubicBezTo>
                    <a:pt x="4270" y="1138726"/>
                    <a:pt x="4270" y="1138726"/>
                    <a:pt x="4270" y="1138726"/>
                  </a:cubicBezTo>
                  <a:cubicBezTo>
                    <a:pt x="4270" y="1138111"/>
                    <a:pt x="4270" y="1138111"/>
                    <a:pt x="4270" y="1138111"/>
                  </a:cubicBezTo>
                  <a:cubicBezTo>
                    <a:pt x="3660" y="1138111"/>
                    <a:pt x="3660" y="1138111"/>
                    <a:pt x="3660" y="1138111"/>
                  </a:cubicBezTo>
                  <a:cubicBezTo>
                    <a:pt x="3660" y="1137497"/>
                    <a:pt x="3660" y="1137497"/>
                    <a:pt x="3660" y="1137497"/>
                  </a:cubicBezTo>
                  <a:cubicBezTo>
                    <a:pt x="4880" y="1137497"/>
                    <a:pt x="4880" y="1137497"/>
                    <a:pt x="4880" y="1137497"/>
                  </a:cubicBezTo>
                  <a:cubicBezTo>
                    <a:pt x="4880" y="1139340"/>
                    <a:pt x="4880" y="1138726"/>
                    <a:pt x="4880" y="1138726"/>
                  </a:cubicBezTo>
                  <a:cubicBezTo>
                    <a:pt x="6711" y="1138726"/>
                    <a:pt x="6101" y="1138726"/>
                    <a:pt x="6101" y="1138726"/>
                  </a:cubicBezTo>
                  <a:cubicBezTo>
                    <a:pt x="6101" y="1139340"/>
                    <a:pt x="6101" y="1139340"/>
                    <a:pt x="6101" y="1139340"/>
                  </a:cubicBezTo>
                  <a:cubicBezTo>
                    <a:pt x="7321" y="1139340"/>
                    <a:pt x="7321" y="1139340"/>
                    <a:pt x="7321" y="1139340"/>
                  </a:cubicBezTo>
                  <a:cubicBezTo>
                    <a:pt x="7321" y="1141183"/>
                    <a:pt x="7321" y="1140569"/>
                    <a:pt x="7321" y="1141183"/>
                  </a:cubicBezTo>
                  <a:cubicBezTo>
                    <a:pt x="7931" y="1141183"/>
                    <a:pt x="7931" y="1141183"/>
                    <a:pt x="7931" y="1141183"/>
                  </a:cubicBezTo>
                  <a:cubicBezTo>
                    <a:pt x="7931" y="1139340"/>
                    <a:pt x="7931" y="1139955"/>
                    <a:pt x="7931" y="1139340"/>
                  </a:cubicBezTo>
                  <a:cubicBezTo>
                    <a:pt x="7321" y="1139340"/>
                    <a:pt x="7321" y="1139340"/>
                    <a:pt x="7321" y="1139340"/>
                  </a:cubicBezTo>
                  <a:cubicBezTo>
                    <a:pt x="7321" y="1138726"/>
                    <a:pt x="7321" y="1138726"/>
                    <a:pt x="7321" y="1138726"/>
                  </a:cubicBezTo>
                  <a:cubicBezTo>
                    <a:pt x="6101" y="1138726"/>
                    <a:pt x="6101" y="1138726"/>
                    <a:pt x="6101" y="1138726"/>
                  </a:cubicBezTo>
                  <a:cubicBezTo>
                    <a:pt x="6101" y="1138111"/>
                    <a:pt x="6101" y="1138111"/>
                    <a:pt x="6101" y="1138111"/>
                  </a:cubicBezTo>
                  <a:cubicBezTo>
                    <a:pt x="5490" y="1138111"/>
                    <a:pt x="5490" y="1138111"/>
                    <a:pt x="5490" y="1138111"/>
                  </a:cubicBezTo>
                  <a:cubicBezTo>
                    <a:pt x="5490" y="1136268"/>
                    <a:pt x="4880" y="1136268"/>
                    <a:pt x="4880" y="1135653"/>
                  </a:cubicBezTo>
                  <a:cubicBezTo>
                    <a:pt x="4270" y="1135653"/>
                    <a:pt x="4270" y="1135653"/>
                    <a:pt x="4270" y="1135653"/>
                  </a:cubicBezTo>
                  <a:cubicBezTo>
                    <a:pt x="4270" y="1133196"/>
                    <a:pt x="6101" y="1135039"/>
                    <a:pt x="6101" y="1135039"/>
                  </a:cubicBezTo>
                  <a:cubicBezTo>
                    <a:pt x="6101" y="1133810"/>
                    <a:pt x="6101" y="1133810"/>
                    <a:pt x="6101" y="1133810"/>
                  </a:cubicBezTo>
                  <a:cubicBezTo>
                    <a:pt x="5490" y="1133810"/>
                    <a:pt x="5490" y="1133810"/>
                    <a:pt x="5490" y="1133810"/>
                  </a:cubicBezTo>
                  <a:cubicBezTo>
                    <a:pt x="5490" y="1131967"/>
                    <a:pt x="5490" y="1132581"/>
                    <a:pt x="5490" y="1132581"/>
                  </a:cubicBezTo>
                  <a:lnTo>
                    <a:pt x="6101" y="1132581"/>
                  </a:lnTo>
                  <a:lnTo>
                    <a:pt x="7321" y="1132581"/>
                  </a:lnTo>
                  <a:cubicBezTo>
                    <a:pt x="7321" y="1131352"/>
                    <a:pt x="7321" y="1131352"/>
                    <a:pt x="7321" y="1131352"/>
                  </a:cubicBezTo>
                  <a:cubicBezTo>
                    <a:pt x="6101" y="1131352"/>
                    <a:pt x="6101" y="1131352"/>
                    <a:pt x="6101" y="1131352"/>
                  </a:cubicBezTo>
                  <a:cubicBezTo>
                    <a:pt x="6101" y="1132581"/>
                    <a:pt x="6101" y="1132581"/>
                    <a:pt x="6101" y="1132581"/>
                  </a:cubicBezTo>
                  <a:cubicBezTo>
                    <a:pt x="4270" y="1130738"/>
                    <a:pt x="4880" y="1130738"/>
                    <a:pt x="4880" y="1130123"/>
                  </a:cubicBezTo>
                  <a:cubicBezTo>
                    <a:pt x="5490" y="1130738"/>
                    <a:pt x="5490" y="1130738"/>
                    <a:pt x="5490" y="1130738"/>
                  </a:cubicBezTo>
                  <a:cubicBezTo>
                    <a:pt x="5490" y="1128895"/>
                    <a:pt x="5490" y="1129509"/>
                    <a:pt x="5490" y="1129509"/>
                  </a:cubicBezTo>
                  <a:cubicBezTo>
                    <a:pt x="7321" y="1129509"/>
                    <a:pt x="6711" y="1129509"/>
                    <a:pt x="7321" y="1129509"/>
                  </a:cubicBezTo>
                  <a:cubicBezTo>
                    <a:pt x="7321" y="1128895"/>
                    <a:pt x="7321" y="1128895"/>
                    <a:pt x="7321" y="1128895"/>
                  </a:cubicBezTo>
                  <a:cubicBezTo>
                    <a:pt x="5490" y="1128895"/>
                    <a:pt x="6101" y="1128895"/>
                    <a:pt x="5490" y="1128895"/>
                  </a:cubicBezTo>
                  <a:cubicBezTo>
                    <a:pt x="6101" y="1127666"/>
                    <a:pt x="6101" y="1127666"/>
                    <a:pt x="6101" y="1127666"/>
                  </a:cubicBezTo>
                  <a:cubicBezTo>
                    <a:pt x="5490" y="1127666"/>
                    <a:pt x="5490" y="1127666"/>
                    <a:pt x="5490" y="1127666"/>
                  </a:cubicBezTo>
                  <a:cubicBezTo>
                    <a:pt x="5490" y="1127051"/>
                    <a:pt x="5490" y="1127051"/>
                    <a:pt x="5490" y="1127051"/>
                  </a:cubicBezTo>
                  <a:cubicBezTo>
                    <a:pt x="4880" y="1127051"/>
                    <a:pt x="4880" y="1127051"/>
                    <a:pt x="4880" y="1127051"/>
                  </a:cubicBezTo>
                  <a:cubicBezTo>
                    <a:pt x="4880" y="1127666"/>
                    <a:pt x="4880" y="1127666"/>
                    <a:pt x="4880" y="1127666"/>
                  </a:cubicBezTo>
                  <a:cubicBezTo>
                    <a:pt x="5490" y="1127666"/>
                    <a:pt x="5490" y="1127666"/>
                    <a:pt x="5490" y="1127666"/>
                  </a:cubicBezTo>
                  <a:cubicBezTo>
                    <a:pt x="5490" y="1128895"/>
                    <a:pt x="5490" y="1128895"/>
                    <a:pt x="5490" y="1128895"/>
                  </a:cubicBezTo>
                  <a:cubicBezTo>
                    <a:pt x="4880" y="1128895"/>
                    <a:pt x="4880" y="1128895"/>
                    <a:pt x="4880" y="1128895"/>
                  </a:cubicBezTo>
                  <a:cubicBezTo>
                    <a:pt x="4880" y="1130123"/>
                    <a:pt x="4880" y="1130123"/>
                    <a:pt x="4880" y="1130123"/>
                  </a:cubicBezTo>
                  <a:cubicBezTo>
                    <a:pt x="3050" y="1130123"/>
                    <a:pt x="3660" y="1130123"/>
                    <a:pt x="3660" y="1130123"/>
                  </a:cubicBezTo>
                  <a:cubicBezTo>
                    <a:pt x="3660" y="1129509"/>
                    <a:pt x="3660" y="1129509"/>
                    <a:pt x="3660" y="1129509"/>
                  </a:cubicBezTo>
                  <a:cubicBezTo>
                    <a:pt x="3050" y="1129509"/>
                    <a:pt x="3050" y="1129509"/>
                    <a:pt x="3050" y="1129509"/>
                  </a:cubicBezTo>
                  <a:cubicBezTo>
                    <a:pt x="3050" y="1130123"/>
                    <a:pt x="3050" y="1130123"/>
                    <a:pt x="3050" y="1130123"/>
                  </a:cubicBezTo>
                  <a:cubicBezTo>
                    <a:pt x="1220" y="1130123"/>
                    <a:pt x="1220" y="1130123"/>
                    <a:pt x="1220" y="1130123"/>
                  </a:cubicBezTo>
                  <a:cubicBezTo>
                    <a:pt x="2440" y="1129509"/>
                    <a:pt x="1830" y="1128895"/>
                    <a:pt x="1830" y="1128895"/>
                  </a:cubicBezTo>
                  <a:cubicBezTo>
                    <a:pt x="1220" y="1128895"/>
                    <a:pt x="1220" y="1128895"/>
                    <a:pt x="1220" y="1128895"/>
                  </a:cubicBezTo>
                  <a:cubicBezTo>
                    <a:pt x="1830" y="1127666"/>
                    <a:pt x="1830" y="1127666"/>
                    <a:pt x="1830" y="1127666"/>
                  </a:cubicBezTo>
                  <a:cubicBezTo>
                    <a:pt x="1220" y="1127666"/>
                    <a:pt x="1220" y="1127666"/>
                    <a:pt x="1220" y="1127666"/>
                  </a:cubicBezTo>
                  <a:cubicBezTo>
                    <a:pt x="1220" y="1127051"/>
                    <a:pt x="1220" y="1127051"/>
                    <a:pt x="1220" y="1127051"/>
                  </a:cubicBezTo>
                  <a:cubicBezTo>
                    <a:pt x="3050" y="1127051"/>
                    <a:pt x="2440" y="1127051"/>
                    <a:pt x="3050" y="1127051"/>
                  </a:cubicBezTo>
                  <a:cubicBezTo>
                    <a:pt x="3050" y="1126437"/>
                    <a:pt x="3050" y="1126437"/>
                    <a:pt x="3050" y="1126437"/>
                  </a:cubicBezTo>
                  <a:cubicBezTo>
                    <a:pt x="3660" y="1126437"/>
                    <a:pt x="3660" y="1126437"/>
                    <a:pt x="3660" y="1126437"/>
                  </a:cubicBezTo>
                  <a:cubicBezTo>
                    <a:pt x="3660" y="1125822"/>
                    <a:pt x="3660" y="1125822"/>
                    <a:pt x="3660" y="1125822"/>
                  </a:cubicBezTo>
                  <a:cubicBezTo>
                    <a:pt x="1830" y="1125822"/>
                    <a:pt x="1220" y="1125822"/>
                    <a:pt x="1220" y="1125822"/>
                  </a:cubicBezTo>
                  <a:cubicBezTo>
                    <a:pt x="1220" y="1126437"/>
                    <a:pt x="1220" y="1126437"/>
                    <a:pt x="1220" y="1126437"/>
                  </a:cubicBezTo>
                  <a:cubicBezTo>
                    <a:pt x="610" y="1126437"/>
                    <a:pt x="610" y="1126437"/>
                    <a:pt x="610" y="1126437"/>
                  </a:cubicBezTo>
                  <a:cubicBezTo>
                    <a:pt x="610" y="1125822"/>
                    <a:pt x="610" y="1125822"/>
                    <a:pt x="610" y="1125822"/>
                  </a:cubicBezTo>
                  <a:cubicBezTo>
                    <a:pt x="0" y="1125822"/>
                    <a:pt x="0" y="1125822"/>
                    <a:pt x="0" y="1125822"/>
                  </a:cubicBezTo>
                  <a:cubicBezTo>
                    <a:pt x="610" y="1124593"/>
                    <a:pt x="1220" y="1125208"/>
                    <a:pt x="1220" y="1125208"/>
                  </a:cubicBezTo>
                  <a:cubicBezTo>
                    <a:pt x="1220" y="1123979"/>
                    <a:pt x="1220" y="1123979"/>
                    <a:pt x="1220" y="1123979"/>
                  </a:cubicBezTo>
                  <a:cubicBezTo>
                    <a:pt x="610" y="1123979"/>
                    <a:pt x="610" y="1123979"/>
                    <a:pt x="610" y="1123979"/>
                  </a:cubicBezTo>
                  <a:cubicBezTo>
                    <a:pt x="610" y="1123365"/>
                    <a:pt x="610" y="1123365"/>
                    <a:pt x="610" y="1123365"/>
                  </a:cubicBezTo>
                  <a:cubicBezTo>
                    <a:pt x="1220" y="1123365"/>
                    <a:pt x="1220" y="1123365"/>
                    <a:pt x="1220" y="1123365"/>
                  </a:cubicBezTo>
                  <a:cubicBezTo>
                    <a:pt x="1220" y="1122750"/>
                    <a:pt x="1220" y="1122750"/>
                    <a:pt x="1220" y="1122750"/>
                  </a:cubicBezTo>
                  <a:cubicBezTo>
                    <a:pt x="1830" y="1123365"/>
                    <a:pt x="1830" y="1123365"/>
                    <a:pt x="1830" y="1123365"/>
                  </a:cubicBezTo>
                  <a:cubicBezTo>
                    <a:pt x="1830" y="1122136"/>
                    <a:pt x="1830" y="1122136"/>
                    <a:pt x="1830" y="1122136"/>
                  </a:cubicBezTo>
                  <a:cubicBezTo>
                    <a:pt x="3660" y="1122136"/>
                    <a:pt x="3050" y="1122136"/>
                    <a:pt x="3660" y="1122136"/>
                  </a:cubicBezTo>
                  <a:cubicBezTo>
                    <a:pt x="3660" y="1121521"/>
                    <a:pt x="3660" y="1121521"/>
                    <a:pt x="3660" y="1121521"/>
                  </a:cubicBezTo>
                  <a:cubicBezTo>
                    <a:pt x="4270" y="1121521"/>
                    <a:pt x="4270" y="1121521"/>
                    <a:pt x="4270" y="1121521"/>
                  </a:cubicBezTo>
                  <a:cubicBezTo>
                    <a:pt x="3050" y="1120292"/>
                    <a:pt x="3660" y="1120292"/>
                    <a:pt x="3660" y="1119678"/>
                  </a:cubicBezTo>
                  <a:cubicBezTo>
                    <a:pt x="4270" y="1119678"/>
                    <a:pt x="4270" y="1119678"/>
                    <a:pt x="4270" y="1119678"/>
                  </a:cubicBezTo>
                  <a:cubicBezTo>
                    <a:pt x="4270" y="1120907"/>
                    <a:pt x="4270" y="1120907"/>
                    <a:pt x="4270" y="1120907"/>
                  </a:cubicBezTo>
                  <a:cubicBezTo>
                    <a:pt x="4880" y="1120907"/>
                    <a:pt x="4880" y="1120907"/>
                    <a:pt x="4880" y="1120907"/>
                  </a:cubicBezTo>
                  <a:cubicBezTo>
                    <a:pt x="4270" y="1119678"/>
                    <a:pt x="4270" y="1119678"/>
                    <a:pt x="4270" y="1119678"/>
                  </a:cubicBezTo>
                  <a:cubicBezTo>
                    <a:pt x="4880" y="1119063"/>
                    <a:pt x="4880" y="1119063"/>
                    <a:pt x="4880" y="1119063"/>
                  </a:cubicBezTo>
                  <a:cubicBezTo>
                    <a:pt x="3050" y="1119678"/>
                    <a:pt x="3050" y="1120292"/>
                    <a:pt x="3050" y="1119678"/>
                  </a:cubicBezTo>
                  <a:cubicBezTo>
                    <a:pt x="3050" y="1118449"/>
                    <a:pt x="3050" y="1118449"/>
                    <a:pt x="3050" y="1118449"/>
                  </a:cubicBezTo>
                  <a:cubicBezTo>
                    <a:pt x="1830" y="1118449"/>
                    <a:pt x="1830" y="1118449"/>
                    <a:pt x="1830" y="1118449"/>
                  </a:cubicBezTo>
                  <a:cubicBezTo>
                    <a:pt x="1830" y="1117835"/>
                    <a:pt x="1830" y="1117835"/>
                    <a:pt x="1830" y="1117835"/>
                  </a:cubicBezTo>
                  <a:cubicBezTo>
                    <a:pt x="610" y="1117835"/>
                    <a:pt x="610" y="1117835"/>
                    <a:pt x="610" y="1117835"/>
                  </a:cubicBezTo>
                  <a:cubicBezTo>
                    <a:pt x="610" y="1118449"/>
                    <a:pt x="610" y="1118449"/>
                    <a:pt x="610" y="1118449"/>
                  </a:cubicBezTo>
                  <a:cubicBezTo>
                    <a:pt x="0" y="1118449"/>
                    <a:pt x="0" y="1118449"/>
                    <a:pt x="0" y="1118449"/>
                  </a:cubicBezTo>
                  <a:cubicBezTo>
                    <a:pt x="610" y="1116606"/>
                    <a:pt x="610" y="1115377"/>
                    <a:pt x="610" y="1114762"/>
                  </a:cubicBezTo>
                  <a:cubicBezTo>
                    <a:pt x="1220" y="1114762"/>
                    <a:pt x="1220" y="1114762"/>
                    <a:pt x="1220" y="1114762"/>
                  </a:cubicBezTo>
                  <a:cubicBezTo>
                    <a:pt x="1220" y="1114148"/>
                    <a:pt x="1220" y="1114148"/>
                    <a:pt x="1220" y="1114148"/>
                  </a:cubicBezTo>
                  <a:cubicBezTo>
                    <a:pt x="610" y="1114148"/>
                    <a:pt x="610" y="1114148"/>
                    <a:pt x="610" y="1114148"/>
                  </a:cubicBezTo>
                  <a:cubicBezTo>
                    <a:pt x="610" y="1113533"/>
                    <a:pt x="610" y="1113533"/>
                    <a:pt x="610" y="1113533"/>
                  </a:cubicBezTo>
                  <a:cubicBezTo>
                    <a:pt x="2440" y="1113533"/>
                    <a:pt x="2440" y="1113533"/>
                    <a:pt x="3050" y="1113533"/>
                  </a:cubicBezTo>
                  <a:cubicBezTo>
                    <a:pt x="3050" y="1112305"/>
                    <a:pt x="3050" y="1112305"/>
                    <a:pt x="3050" y="1112305"/>
                  </a:cubicBezTo>
                  <a:cubicBezTo>
                    <a:pt x="4270" y="1112305"/>
                    <a:pt x="4270" y="1112305"/>
                    <a:pt x="4270" y="1112305"/>
                  </a:cubicBezTo>
                  <a:cubicBezTo>
                    <a:pt x="4270" y="1111690"/>
                    <a:pt x="4270" y="1111690"/>
                    <a:pt x="4270" y="1111690"/>
                  </a:cubicBezTo>
                  <a:cubicBezTo>
                    <a:pt x="2440" y="1111690"/>
                    <a:pt x="3050" y="1111690"/>
                    <a:pt x="3050" y="1111690"/>
                  </a:cubicBezTo>
                  <a:cubicBezTo>
                    <a:pt x="3050" y="1112305"/>
                    <a:pt x="3050" y="1112305"/>
                    <a:pt x="3050" y="1112305"/>
                  </a:cubicBezTo>
                  <a:cubicBezTo>
                    <a:pt x="1220" y="1112305"/>
                    <a:pt x="0" y="1112305"/>
                    <a:pt x="0" y="1112305"/>
                  </a:cubicBezTo>
                  <a:cubicBezTo>
                    <a:pt x="0" y="1111076"/>
                    <a:pt x="0" y="1111076"/>
                    <a:pt x="0" y="1111076"/>
                  </a:cubicBezTo>
                  <a:cubicBezTo>
                    <a:pt x="610" y="1111076"/>
                    <a:pt x="610" y="1111076"/>
                    <a:pt x="610" y="1111076"/>
                  </a:cubicBezTo>
                  <a:cubicBezTo>
                    <a:pt x="610" y="1109847"/>
                    <a:pt x="610" y="1109232"/>
                    <a:pt x="610" y="1109232"/>
                  </a:cubicBezTo>
                  <a:cubicBezTo>
                    <a:pt x="1220" y="1109232"/>
                    <a:pt x="1220" y="1109232"/>
                    <a:pt x="1220" y="1109232"/>
                  </a:cubicBezTo>
                  <a:cubicBezTo>
                    <a:pt x="1220" y="1108003"/>
                    <a:pt x="1220" y="1108003"/>
                    <a:pt x="1220" y="1108003"/>
                  </a:cubicBezTo>
                  <a:cubicBezTo>
                    <a:pt x="1830" y="1108003"/>
                    <a:pt x="1830" y="1108003"/>
                    <a:pt x="1830" y="1108003"/>
                  </a:cubicBezTo>
                  <a:cubicBezTo>
                    <a:pt x="1830" y="1106774"/>
                    <a:pt x="1830" y="1106774"/>
                    <a:pt x="1830" y="1106774"/>
                  </a:cubicBezTo>
                  <a:cubicBezTo>
                    <a:pt x="3050" y="1106774"/>
                    <a:pt x="3050" y="1106774"/>
                    <a:pt x="3050" y="1106774"/>
                  </a:cubicBezTo>
                  <a:cubicBezTo>
                    <a:pt x="3050" y="1104931"/>
                    <a:pt x="3050" y="1104931"/>
                    <a:pt x="3050" y="1104317"/>
                  </a:cubicBezTo>
                  <a:cubicBezTo>
                    <a:pt x="3660" y="1104317"/>
                    <a:pt x="3660" y="1104317"/>
                    <a:pt x="3660" y="1104317"/>
                  </a:cubicBezTo>
                  <a:cubicBezTo>
                    <a:pt x="3660" y="1103702"/>
                    <a:pt x="3660" y="1103702"/>
                    <a:pt x="3660" y="1103702"/>
                  </a:cubicBezTo>
                  <a:cubicBezTo>
                    <a:pt x="6101" y="1104317"/>
                    <a:pt x="6101" y="1101859"/>
                    <a:pt x="7321" y="1102473"/>
                  </a:cubicBezTo>
                  <a:cubicBezTo>
                    <a:pt x="7321" y="1101859"/>
                    <a:pt x="7321" y="1101859"/>
                    <a:pt x="7321" y="1101859"/>
                  </a:cubicBezTo>
                  <a:cubicBezTo>
                    <a:pt x="8541" y="1101859"/>
                    <a:pt x="9151" y="1101859"/>
                    <a:pt x="9151" y="1101859"/>
                  </a:cubicBezTo>
                  <a:cubicBezTo>
                    <a:pt x="9151" y="1101244"/>
                    <a:pt x="9151" y="1101244"/>
                    <a:pt x="9151" y="1101244"/>
                  </a:cubicBezTo>
                  <a:cubicBezTo>
                    <a:pt x="10981" y="1101244"/>
                    <a:pt x="10371" y="1101244"/>
                    <a:pt x="10981" y="1101244"/>
                  </a:cubicBezTo>
                  <a:cubicBezTo>
                    <a:pt x="10981" y="1100016"/>
                    <a:pt x="10981" y="1100016"/>
                    <a:pt x="10981" y="1100016"/>
                  </a:cubicBezTo>
                  <a:cubicBezTo>
                    <a:pt x="12201" y="1100016"/>
                    <a:pt x="12201" y="1100016"/>
                    <a:pt x="12201" y="1100016"/>
                  </a:cubicBezTo>
                  <a:cubicBezTo>
                    <a:pt x="12201" y="1101859"/>
                    <a:pt x="12201" y="1101244"/>
                    <a:pt x="12201" y="1101859"/>
                  </a:cubicBezTo>
                  <a:cubicBezTo>
                    <a:pt x="14032" y="1101859"/>
                    <a:pt x="13421" y="1101859"/>
                    <a:pt x="13421" y="1101859"/>
                  </a:cubicBezTo>
                  <a:cubicBezTo>
                    <a:pt x="13421" y="1103702"/>
                    <a:pt x="13421" y="1104317"/>
                    <a:pt x="13421" y="1104317"/>
                  </a:cubicBezTo>
                  <a:cubicBezTo>
                    <a:pt x="14032" y="1104317"/>
                    <a:pt x="14032" y="1104317"/>
                    <a:pt x="14032" y="1104317"/>
                  </a:cubicBezTo>
                  <a:cubicBezTo>
                    <a:pt x="14032" y="1105546"/>
                    <a:pt x="14032" y="1105546"/>
                    <a:pt x="14032" y="1105546"/>
                  </a:cubicBezTo>
                  <a:cubicBezTo>
                    <a:pt x="15252" y="1105546"/>
                    <a:pt x="15252" y="1105546"/>
                    <a:pt x="15252" y="1105546"/>
                  </a:cubicBezTo>
                  <a:cubicBezTo>
                    <a:pt x="15252" y="1106774"/>
                    <a:pt x="15252" y="1106774"/>
                    <a:pt x="15252" y="1106774"/>
                  </a:cubicBezTo>
                  <a:cubicBezTo>
                    <a:pt x="15862" y="1106774"/>
                    <a:pt x="15862" y="1106774"/>
                    <a:pt x="15862" y="1106774"/>
                  </a:cubicBezTo>
                  <a:cubicBezTo>
                    <a:pt x="15862" y="1109232"/>
                    <a:pt x="17692" y="1109847"/>
                    <a:pt x="17082" y="1111076"/>
                  </a:cubicBezTo>
                  <a:cubicBezTo>
                    <a:pt x="17692" y="1111076"/>
                    <a:pt x="17692" y="1111076"/>
                    <a:pt x="17692" y="1111076"/>
                  </a:cubicBezTo>
                  <a:cubicBezTo>
                    <a:pt x="17692" y="1112919"/>
                    <a:pt x="17692" y="1112305"/>
                    <a:pt x="17692" y="1112305"/>
                  </a:cubicBezTo>
                  <a:cubicBezTo>
                    <a:pt x="18912" y="1112305"/>
                    <a:pt x="18912" y="1112305"/>
                    <a:pt x="18912" y="1112305"/>
                  </a:cubicBezTo>
                  <a:cubicBezTo>
                    <a:pt x="18912" y="1113533"/>
                    <a:pt x="18912" y="1113533"/>
                    <a:pt x="18912" y="1113533"/>
                  </a:cubicBezTo>
                  <a:cubicBezTo>
                    <a:pt x="17692" y="1113533"/>
                    <a:pt x="17692" y="1113533"/>
                    <a:pt x="17692" y="1113533"/>
                  </a:cubicBezTo>
                  <a:cubicBezTo>
                    <a:pt x="20132" y="1117835"/>
                    <a:pt x="18302" y="1120907"/>
                    <a:pt x="18912" y="1123365"/>
                  </a:cubicBezTo>
                  <a:cubicBezTo>
                    <a:pt x="20132" y="1123365"/>
                    <a:pt x="21352" y="1123365"/>
                    <a:pt x="21352" y="1123365"/>
                  </a:cubicBezTo>
                  <a:cubicBezTo>
                    <a:pt x="21352" y="1123979"/>
                    <a:pt x="21352" y="1123979"/>
                    <a:pt x="21352" y="1123979"/>
                  </a:cubicBezTo>
                  <a:cubicBezTo>
                    <a:pt x="23183" y="1123979"/>
                    <a:pt x="22573" y="1123979"/>
                    <a:pt x="23183" y="1123979"/>
                  </a:cubicBezTo>
                  <a:cubicBezTo>
                    <a:pt x="23183" y="1122750"/>
                    <a:pt x="23183" y="1122750"/>
                    <a:pt x="23183" y="1122750"/>
                  </a:cubicBezTo>
                  <a:cubicBezTo>
                    <a:pt x="23793" y="1122750"/>
                    <a:pt x="23793" y="1122750"/>
                    <a:pt x="23793" y="1122750"/>
                  </a:cubicBezTo>
                  <a:cubicBezTo>
                    <a:pt x="23793" y="1122136"/>
                    <a:pt x="23793" y="1122136"/>
                    <a:pt x="23793" y="1122136"/>
                  </a:cubicBezTo>
                  <a:cubicBezTo>
                    <a:pt x="25013" y="1122750"/>
                    <a:pt x="24403" y="1123365"/>
                    <a:pt x="24403" y="1123365"/>
                  </a:cubicBezTo>
                  <a:cubicBezTo>
                    <a:pt x="25013" y="1123365"/>
                    <a:pt x="25013" y="1123365"/>
                    <a:pt x="25013" y="1123365"/>
                  </a:cubicBezTo>
                  <a:cubicBezTo>
                    <a:pt x="25013" y="1122750"/>
                    <a:pt x="25013" y="1122750"/>
                    <a:pt x="25013" y="1122750"/>
                  </a:cubicBezTo>
                  <a:cubicBezTo>
                    <a:pt x="26843" y="1122750"/>
                    <a:pt x="26233" y="1122750"/>
                    <a:pt x="26843" y="1122750"/>
                  </a:cubicBezTo>
                  <a:cubicBezTo>
                    <a:pt x="26843" y="1122136"/>
                    <a:pt x="26843" y="1122136"/>
                    <a:pt x="26843" y="1122136"/>
                  </a:cubicBezTo>
                  <a:cubicBezTo>
                    <a:pt x="27453" y="1122136"/>
                    <a:pt x="27453" y="1122136"/>
                    <a:pt x="27453" y="1122136"/>
                  </a:cubicBezTo>
                  <a:cubicBezTo>
                    <a:pt x="27453" y="1121521"/>
                    <a:pt x="27453" y="1121521"/>
                    <a:pt x="27453" y="1121521"/>
                  </a:cubicBezTo>
                  <a:cubicBezTo>
                    <a:pt x="28673" y="1121521"/>
                    <a:pt x="29284" y="1121521"/>
                    <a:pt x="29284" y="1121521"/>
                  </a:cubicBezTo>
                  <a:cubicBezTo>
                    <a:pt x="29284" y="1119678"/>
                    <a:pt x="29284" y="1119063"/>
                    <a:pt x="29284" y="1118449"/>
                  </a:cubicBezTo>
                  <a:cubicBezTo>
                    <a:pt x="30504" y="1118449"/>
                    <a:pt x="30504" y="1118449"/>
                    <a:pt x="30504" y="1118449"/>
                  </a:cubicBezTo>
                  <a:cubicBezTo>
                    <a:pt x="30504" y="1116606"/>
                    <a:pt x="30504" y="1117220"/>
                    <a:pt x="30504" y="1117220"/>
                  </a:cubicBezTo>
                  <a:cubicBezTo>
                    <a:pt x="31114" y="1117220"/>
                    <a:pt x="31114" y="1117220"/>
                    <a:pt x="31114" y="1117220"/>
                  </a:cubicBezTo>
                  <a:cubicBezTo>
                    <a:pt x="30504" y="1112305"/>
                    <a:pt x="32334" y="1108618"/>
                    <a:pt x="32944" y="1106160"/>
                  </a:cubicBezTo>
                  <a:cubicBezTo>
                    <a:pt x="34164" y="1106160"/>
                    <a:pt x="34164" y="1106160"/>
                    <a:pt x="34164" y="1106160"/>
                  </a:cubicBezTo>
                  <a:cubicBezTo>
                    <a:pt x="34164" y="1104317"/>
                    <a:pt x="34164" y="1104317"/>
                    <a:pt x="34164" y="1103702"/>
                  </a:cubicBezTo>
                  <a:cubicBezTo>
                    <a:pt x="36604" y="1103702"/>
                    <a:pt x="34774" y="1100630"/>
                    <a:pt x="35384" y="1099401"/>
                  </a:cubicBezTo>
                  <a:cubicBezTo>
                    <a:pt x="34774" y="1099401"/>
                    <a:pt x="34774" y="1099401"/>
                    <a:pt x="34774" y="1099401"/>
                  </a:cubicBezTo>
                  <a:cubicBezTo>
                    <a:pt x="35994" y="1095714"/>
                    <a:pt x="34774" y="1092028"/>
                    <a:pt x="35384" y="1089570"/>
                  </a:cubicBezTo>
                  <a:cubicBezTo>
                    <a:pt x="35994" y="1089570"/>
                    <a:pt x="35994" y="1089570"/>
                    <a:pt x="35994" y="1089570"/>
                  </a:cubicBezTo>
                  <a:cubicBezTo>
                    <a:pt x="35994" y="1087727"/>
                    <a:pt x="35994" y="1087727"/>
                    <a:pt x="35994" y="1087727"/>
                  </a:cubicBezTo>
                  <a:cubicBezTo>
                    <a:pt x="36604" y="1087727"/>
                    <a:pt x="36604" y="1087727"/>
                    <a:pt x="36604" y="1087727"/>
                  </a:cubicBezTo>
                  <a:cubicBezTo>
                    <a:pt x="36604" y="1085883"/>
                    <a:pt x="38435" y="1086498"/>
                    <a:pt x="38435" y="1086498"/>
                  </a:cubicBezTo>
                  <a:cubicBezTo>
                    <a:pt x="37215" y="1076052"/>
                    <a:pt x="37215" y="1076052"/>
                    <a:pt x="35384" y="1070522"/>
                  </a:cubicBezTo>
                  <a:cubicBezTo>
                    <a:pt x="34774" y="1070522"/>
                    <a:pt x="34774" y="1070522"/>
                    <a:pt x="34774" y="1070522"/>
                  </a:cubicBezTo>
                  <a:cubicBezTo>
                    <a:pt x="34774" y="1058848"/>
                    <a:pt x="25013" y="1045944"/>
                    <a:pt x="34164" y="1044101"/>
                  </a:cubicBezTo>
                  <a:cubicBezTo>
                    <a:pt x="34164" y="1043487"/>
                    <a:pt x="34164" y="1043487"/>
                    <a:pt x="34164" y="1043487"/>
                  </a:cubicBezTo>
                  <a:cubicBezTo>
                    <a:pt x="40875" y="1043487"/>
                    <a:pt x="39045" y="1040414"/>
                    <a:pt x="39655" y="1037342"/>
                  </a:cubicBezTo>
                  <a:cubicBezTo>
                    <a:pt x="41485" y="1037342"/>
                    <a:pt x="42705" y="1037342"/>
                    <a:pt x="43315" y="1037342"/>
                  </a:cubicBezTo>
                  <a:cubicBezTo>
                    <a:pt x="43315" y="1036728"/>
                    <a:pt x="43315" y="1036728"/>
                    <a:pt x="43315" y="1036728"/>
                  </a:cubicBezTo>
                  <a:cubicBezTo>
                    <a:pt x="42705" y="1036728"/>
                    <a:pt x="42705" y="1036728"/>
                    <a:pt x="42705" y="1036728"/>
                  </a:cubicBezTo>
                  <a:cubicBezTo>
                    <a:pt x="42095" y="1031198"/>
                    <a:pt x="41485" y="1026896"/>
                    <a:pt x="39655" y="1023824"/>
                  </a:cubicBezTo>
                  <a:cubicBezTo>
                    <a:pt x="37825" y="1023824"/>
                    <a:pt x="37825" y="1023824"/>
                    <a:pt x="37215" y="1023824"/>
                  </a:cubicBezTo>
                  <a:cubicBezTo>
                    <a:pt x="37215" y="1023210"/>
                    <a:pt x="37215" y="1023210"/>
                    <a:pt x="37215" y="1023210"/>
                  </a:cubicBezTo>
                  <a:cubicBezTo>
                    <a:pt x="36604" y="1023210"/>
                    <a:pt x="36604" y="1023210"/>
                    <a:pt x="36604" y="1023210"/>
                  </a:cubicBezTo>
                  <a:cubicBezTo>
                    <a:pt x="36604" y="1021981"/>
                    <a:pt x="36604" y="1021981"/>
                    <a:pt x="36604" y="1021981"/>
                  </a:cubicBezTo>
                  <a:cubicBezTo>
                    <a:pt x="38435" y="1021981"/>
                    <a:pt x="38435" y="1021366"/>
                    <a:pt x="39045" y="1021366"/>
                  </a:cubicBezTo>
                  <a:cubicBezTo>
                    <a:pt x="39045" y="1020752"/>
                    <a:pt x="39045" y="1020752"/>
                    <a:pt x="39045" y="1020752"/>
                  </a:cubicBezTo>
                  <a:cubicBezTo>
                    <a:pt x="39655" y="1020752"/>
                    <a:pt x="39655" y="1020752"/>
                    <a:pt x="39655" y="1020752"/>
                  </a:cubicBezTo>
                  <a:cubicBezTo>
                    <a:pt x="39655" y="1020138"/>
                    <a:pt x="39655" y="1020138"/>
                    <a:pt x="39655" y="1020138"/>
                  </a:cubicBezTo>
                  <a:cubicBezTo>
                    <a:pt x="39045" y="1020138"/>
                    <a:pt x="39045" y="1020138"/>
                    <a:pt x="39045" y="1020138"/>
                  </a:cubicBezTo>
                  <a:cubicBezTo>
                    <a:pt x="39045" y="1018294"/>
                    <a:pt x="39045" y="1018909"/>
                    <a:pt x="39045" y="1018909"/>
                  </a:cubicBezTo>
                  <a:cubicBezTo>
                    <a:pt x="39655" y="1018909"/>
                    <a:pt x="39655" y="1018909"/>
                    <a:pt x="39655" y="1018909"/>
                  </a:cubicBezTo>
                  <a:cubicBezTo>
                    <a:pt x="39655" y="1019523"/>
                    <a:pt x="39655" y="1019523"/>
                    <a:pt x="39655" y="1019523"/>
                  </a:cubicBezTo>
                  <a:cubicBezTo>
                    <a:pt x="40265" y="1018294"/>
                    <a:pt x="40875" y="1018909"/>
                    <a:pt x="40875" y="1018909"/>
                  </a:cubicBezTo>
                  <a:cubicBezTo>
                    <a:pt x="40875" y="1016451"/>
                    <a:pt x="43315" y="1016451"/>
                    <a:pt x="43925" y="1016451"/>
                  </a:cubicBezTo>
                  <a:cubicBezTo>
                    <a:pt x="43925" y="1015836"/>
                    <a:pt x="43925" y="1015836"/>
                    <a:pt x="43925" y="1015836"/>
                  </a:cubicBezTo>
                  <a:cubicBezTo>
                    <a:pt x="44535" y="1015836"/>
                    <a:pt x="44535" y="1015836"/>
                    <a:pt x="44535" y="1015836"/>
                  </a:cubicBezTo>
                  <a:cubicBezTo>
                    <a:pt x="44535" y="1016451"/>
                    <a:pt x="44535" y="1016451"/>
                    <a:pt x="44535" y="1016451"/>
                  </a:cubicBezTo>
                  <a:cubicBezTo>
                    <a:pt x="46366" y="1016451"/>
                    <a:pt x="46976" y="1016451"/>
                    <a:pt x="46976" y="1016451"/>
                  </a:cubicBezTo>
                  <a:cubicBezTo>
                    <a:pt x="46976" y="1017065"/>
                    <a:pt x="46976" y="1017065"/>
                    <a:pt x="46976" y="1017065"/>
                  </a:cubicBezTo>
                  <a:cubicBezTo>
                    <a:pt x="50026" y="1017065"/>
                    <a:pt x="52466" y="1015222"/>
                    <a:pt x="53687" y="1017065"/>
                  </a:cubicBezTo>
                  <a:cubicBezTo>
                    <a:pt x="54297" y="1015836"/>
                    <a:pt x="54297" y="1016451"/>
                    <a:pt x="54907" y="1016451"/>
                  </a:cubicBezTo>
                  <a:cubicBezTo>
                    <a:pt x="57957" y="1010306"/>
                    <a:pt x="65278" y="1008463"/>
                    <a:pt x="65888" y="1002319"/>
                  </a:cubicBezTo>
                  <a:cubicBezTo>
                    <a:pt x="66498" y="1002319"/>
                    <a:pt x="66498" y="1002319"/>
                    <a:pt x="66498" y="1002319"/>
                  </a:cubicBezTo>
                  <a:cubicBezTo>
                    <a:pt x="66498" y="1001704"/>
                    <a:pt x="66498" y="1001704"/>
                    <a:pt x="66498" y="1001704"/>
                  </a:cubicBezTo>
                  <a:cubicBezTo>
                    <a:pt x="72599" y="997403"/>
                    <a:pt x="72599" y="983885"/>
                    <a:pt x="71989" y="980813"/>
                  </a:cubicBezTo>
                  <a:cubicBezTo>
                    <a:pt x="71379" y="980813"/>
                    <a:pt x="71379" y="980813"/>
                    <a:pt x="71379" y="980813"/>
                  </a:cubicBezTo>
                  <a:cubicBezTo>
                    <a:pt x="70159" y="972211"/>
                    <a:pt x="69549" y="970367"/>
                    <a:pt x="70159" y="969753"/>
                  </a:cubicBezTo>
                  <a:cubicBezTo>
                    <a:pt x="70769" y="969753"/>
                    <a:pt x="70769" y="969753"/>
                    <a:pt x="70769" y="969753"/>
                  </a:cubicBezTo>
                  <a:cubicBezTo>
                    <a:pt x="76260" y="962994"/>
                    <a:pt x="75649" y="953163"/>
                    <a:pt x="74429" y="947018"/>
                  </a:cubicBezTo>
                  <a:cubicBezTo>
                    <a:pt x="73819" y="947018"/>
                    <a:pt x="73819" y="947018"/>
                    <a:pt x="73819" y="947018"/>
                  </a:cubicBezTo>
                  <a:cubicBezTo>
                    <a:pt x="73819" y="945175"/>
                    <a:pt x="72599" y="944561"/>
                    <a:pt x="73209" y="944561"/>
                  </a:cubicBezTo>
                  <a:cubicBezTo>
                    <a:pt x="71989" y="944561"/>
                    <a:pt x="71989" y="944561"/>
                    <a:pt x="71989" y="944561"/>
                  </a:cubicBezTo>
                  <a:cubicBezTo>
                    <a:pt x="71989" y="943332"/>
                    <a:pt x="71989" y="943332"/>
                    <a:pt x="71989" y="943332"/>
                  </a:cubicBezTo>
                  <a:cubicBezTo>
                    <a:pt x="71379" y="943332"/>
                    <a:pt x="71379" y="943332"/>
                    <a:pt x="71379" y="943332"/>
                  </a:cubicBezTo>
                  <a:cubicBezTo>
                    <a:pt x="71379" y="942103"/>
                    <a:pt x="70159" y="941488"/>
                    <a:pt x="70769" y="941488"/>
                  </a:cubicBezTo>
                  <a:cubicBezTo>
                    <a:pt x="70159" y="941488"/>
                    <a:pt x="70159" y="941488"/>
                    <a:pt x="70159" y="941488"/>
                  </a:cubicBezTo>
                  <a:cubicBezTo>
                    <a:pt x="69549" y="936573"/>
                    <a:pt x="68329" y="934115"/>
                    <a:pt x="67108" y="931657"/>
                  </a:cubicBezTo>
                  <a:cubicBezTo>
                    <a:pt x="66498" y="931657"/>
                    <a:pt x="66498" y="931657"/>
                    <a:pt x="66498" y="931657"/>
                  </a:cubicBezTo>
                  <a:cubicBezTo>
                    <a:pt x="65278" y="927356"/>
                    <a:pt x="62838" y="927971"/>
                    <a:pt x="63448" y="926742"/>
                  </a:cubicBezTo>
                  <a:cubicBezTo>
                    <a:pt x="62838" y="926742"/>
                    <a:pt x="62838" y="926742"/>
                    <a:pt x="62838" y="926742"/>
                  </a:cubicBezTo>
                  <a:cubicBezTo>
                    <a:pt x="61008" y="913224"/>
                    <a:pt x="56737" y="904622"/>
                    <a:pt x="53687" y="896634"/>
                  </a:cubicBezTo>
                  <a:cubicBezTo>
                    <a:pt x="54907" y="896634"/>
                    <a:pt x="54907" y="896634"/>
                    <a:pt x="54907" y="896634"/>
                  </a:cubicBezTo>
                  <a:cubicBezTo>
                    <a:pt x="54907" y="896019"/>
                    <a:pt x="54907" y="896019"/>
                    <a:pt x="54907" y="896019"/>
                  </a:cubicBezTo>
                  <a:cubicBezTo>
                    <a:pt x="56127" y="896019"/>
                    <a:pt x="56737" y="896019"/>
                    <a:pt x="56737" y="896019"/>
                  </a:cubicBezTo>
                  <a:cubicBezTo>
                    <a:pt x="56737" y="895405"/>
                    <a:pt x="56737" y="895405"/>
                    <a:pt x="56737" y="895405"/>
                  </a:cubicBezTo>
                  <a:cubicBezTo>
                    <a:pt x="64668" y="893562"/>
                    <a:pt x="67718" y="892333"/>
                    <a:pt x="73819" y="893562"/>
                  </a:cubicBezTo>
                  <a:cubicBezTo>
                    <a:pt x="73819" y="892333"/>
                    <a:pt x="73819" y="892333"/>
                    <a:pt x="73819" y="892333"/>
                  </a:cubicBezTo>
                  <a:cubicBezTo>
                    <a:pt x="75039" y="892333"/>
                    <a:pt x="75649" y="892333"/>
                    <a:pt x="75649" y="892333"/>
                  </a:cubicBezTo>
                  <a:cubicBezTo>
                    <a:pt x="75649" y="891718"/>
                    <a:pt x="75649" y="891718"/>
                    <a:pt x="75649" y="891718"/>
                  </a:cubicBezTo>
                  <a:cubicBezTo>
                    <a:pt x="76260" y="891718"/>
                    <a:pt x="76260" y="891718"/>
                    <a:pt x="76260" y="891718"/>
                  </a:cubicBezTo>
                  <a:cubicBezTo>
                    <a:pt x="77480" y="888646"/>
                    <a:pt x="77480" y="884345"/>
                    <a:pt x="77480" y="883116"/>
                  </a:cubicBezTo>
                  <a:cubicBezTo>
                    <a:pt x="78090" y="883116"/>
                    <a:pt x="78090" y="883116"/>
                    <a:pt x="78090" y="883116"/>
                  </a:cubicBezTo>
                  <a:cubicBezTo>
                    <a:pt x="78700" y="880044"/>
                    <a:pt x="79920" y="880658"/>
                    <a:pt x="79310" y="879429"/>
                  </a:cubicBezTo>
                  <a:cubicBezTo>
                    <a:pt x="79920" y="879429"/>
                    <a:pt x="79920" y="879429"/>
                    <a:pt x="79920" y="879429"/>
                  </a:cubicBezTo>
                  <a:cubicBezTo>
                    <a:pt x="79920" y="878815"/>
                    <a:pt x="79920" y="878815"/>
                    <a:pt x="79920" y="878815"/>
                  </a:cubicBezTo>
                  <a:cubicBezTo>
                    <a:pt x="81140" y="878815"/>
                    <a:pt x="81140" y="878815"/>
                    <a:pt x="81140" y="878815"/>
                  </a:cubicBezTo>
                  <a:cubicBezTo>
                    <a:pt x="83580" y="872056"/>
                    <a:pt x="84801" y="863454"/>
                    <a:pt x="85411" y="859767"/>
                  </a:cubicBezTo>
                  <a:cubicBezTo>
                    <a:pt x="78700" y="852394"/>
                    <a:pt x="78090" y="849321"/>
                    <a:pt x="78090" y="849321"/>
                  </a:cubicBezTo>
                  <a:cubicBezTo>
                    <a:pt x="77480" y="849321"/>
                    <a:pt x="77480" y="849321"/>
                    <a:pt x="77480" y="849321"/>
                  </a:cubicBezTo>
                  <a:cubicBezTo>
                    <a:pt x="72599" y="840105"/>
                    <a:pt x="67108" y="835189"/>
                    <a:pt x="61618" y="838876"/>
                  </a:cubicBezTo>
                  <a:cubicBezTo>
                    <a:pt x="59177" y="836418"/>
                    <a:pt x="59177" y="834575"/>
                    <a:pt x="59177" y="835189"/>
                  </a:cubicBezTo>
                  <a:cubicBezTo>
                    <a:pt x="54297" y="830888"/>
                    <a:pt x="48806" y="825358"/>
                    <a:pt x="47586" y="822286"/>
                  </a:cubicBezTo>
                  <a:cubicBezTo>
                    <a:pt x="46976" y="822286"/>
                    <a:pt x="46976" y="822286"/>
                    <a:pt x="46976" y="822286"/>
                  </a:cubicBezTo>
                  <a:cubicBezTo>
                    <a:pt x="48806" y="801395"/>
                    <a:pt x="50636" y="781118"/>
                    <a:pt x="53687" y="763299"/>
                  </a:cubicBezTo>
                  <a:cubicBezTo>
                    <a:pt x="50636" y="757154"/>
                    <a:pt x="50636" y="758998"/>
                    <a:pt x="50636" y="755311"/>
                  </a:cubicBezTo>
                  <a:cubicBezTo>
                    <a:pt x="50026" y="755311"/>
                    <a:pt x="50026" y="755311"/>
                    <a:pt x="50026" y="755311"/>
                  </a:cubicBezTo>
                  <a:cubicBezTo>
                    <a:pt x="48196" y="750396"/>
                    <a:pt x="46976" y="747938"/>
                    <a:pt x="46976" y="746094"/>
                  </a:cubicBezTo>
                  <a:cubicBezTo>
                    <a:pt x="46366" y="746094"/>
                    <a:pt x="46366" y="746094"/>
                    <a:pt x="46366" y="746094"/>
                  </a:cubicBezTo>
                  <a:cubicBezTo>
                    <a:pt x="45146" y="737492"/>
                    <a:pt x="40875" y="732577"/>
                    <a:pt x="40265" y="727661"/>
                  </a:cubicBezTo>
                  <a:cubicBezTo>
                    <a:pt x="39655" y="727661"/>
                    <a:pt x="39655" y="727661"/>
                    <a:pt x="39655" y="727661"/>
                  </a:cubicBezTo>
                  <a:cubicBezTo>
                    <a:pt x="46976" y="714758"/>
                    <a:pt x="37825" y="701240"/>
                    <a:pt x="42705" y="691409"/>
                  </a:cubicBezTo>
                  <a:cubicBezTo>
                    <a:pt x="43315" y="691409"/>
                    <a:pt x="43315" y="691409"/>
                    <a:pt x="43315" y="691409"/>
                  </a:cubicBezTo>
                  <a:cubicBezTo>
                    <a:pt x="45146" y="687722"/>
                    <a:pt x="46366" y="686493"/>
                    <a:pt x="46976" y="685879"/>
                  </a:cubicBezTo>
                  <a:cubicBezTo>
                    <a:pt x="44535" y="679734"/>
                    <a:pt x="42705" y="678505"/>
                    <a:pt x="42705" y="675433"/>
                  </a:cubicBezTo>
                  <a:cubicBezTo>
                    <a:pt x="42095" y="675433"/>
                    <a:pt x="42095" y="675433"/>
                    <a:pt x="42095" y="675433"/>
                  </a:cubicBezTo>
                  <a:cubicBezTo>
                    <a:pt x="42095" y="673590"/>
                    <a:pt x="42095" y="674204"/>
                    <a:pt x="42095" y="674204"/>
                  </a:cubicBezTo>
                  <a:cubicBezTo>
                    <a:pt x="40875" y="674204"/>
                    <a:pt x="40875" y="674204"/>
                    <a:pt x="40875" y="674204"/>
                  </a:cubicBezTo>
                  <a:cubicBezTo>
                    <a:pt x="40875" y="672361"/>
                    <a:pt x="40875" y="672361"/>
                    <a:pt x="40875" y="672361"/>
                  </a:cubicBezTo>
                  <a:cubicBezTo>
                    <a:pt x="40265" y="672361"/>
                    <a:pt x="40265" y="672361"/>
                    <a:pt x="40265" y="672361"/>
                  </a:cubicBezTo>
                  <a:cubicBezTo>
                    <a:pt x="40265" y="671132"/>
                    <a:pt x="40265" y="670517"/>
                    <a:pt x="40265" y="670517"/>
                  </a:cubicBezTo>
                  <a:cubicBezTo>
                    <a:pt x="39655" y="670517"/>
                    <a:pt x="39655" y="670517"/>
                    <a:pt x="39655" y="670517"/>
                  </a:cubicBezTo>
                  <a:cubicBezTo>
                    <a:pt x="39045" y="668674"/>
                    <a:pt x="38435" y="668060"/>
                    <a:pt x="39045" y="667445"/>
                  </a:cubicBezTo>
                  <a:cubicBezTo>
                    <a:pt x="38435" y="667445"/>
                    <a:pt x="38435" y="667445"/>
                    <a:pt x="38435" y="667445"/>
                  </a:cubicBezTo>
                  <a:cubicBezTo>
                    <a:pt x="38435" y="664373"/>
                    <a:pt x="35994" y="663759"/>
                    <a:pt x="36604" y="662530"/>
                  </a:cubicBezTo>
                  <a:cubicBezTo>
                    <a:pt x="35994" y="662530"/>
                    <a:pt x="35994" y="662530"/>
                    <a:pt x="35994" y="662530"/>
                  </a:cubicBezTo>
                  <a:cubicBezTo>
                    <a:pt x="35384" y="660072"/>
                    <a:pt x="34774" y="657614"/>
                    <a:pt x="34164" y="657000"/>
                  </a:cubicBezTo>
                  <a:cubicBezTo>
                    <a:pt x="34774" y="657000"/>
                    <a:pt x="34774" y="657000"/>
                    <a:pt x="34774" y="657000"/>
                  </a:cubicBezTo>
                  <a:cubicBezTo>
                    <a:pt x="34774" y="655771"/>
                    <a:pt x="34774" y="655771"/>
                    <a:pt x="34774" y="655771"/>
                  </a:cubicBezTo>
                  <a:cubicBezTo>
                    <a:pt x="35384" y="655771"/>
                    <a:pt x="35384" y="655771"/>
                    <a:pt x="35384" y="655771"/>
                  </a:cubicBezTo>
                  <a:cubicBezTo>
                    <a:pt x="35384" y="653927"/>
                    <a:pt x="35384" y="654542"/>
                    <a:pt x="35384" y="654542"/>
                  </a:cubicBezTo>
                  <a:cubicBezTo>
                    <a:pt x="35994" y="654542"/>
                    <a:pt x="35994" y="654542"/>
                    <a:pt x="35994" y="654542"/>
                  </a:cubicBezTo>
                  <a:cubicBezTo>
                    <a:pt x="37215" y="650241"/>
                    <a:pt x="39655" y="648397"/>
                    <a:pt x="39655" y="645325"/>
                  </a:cubicBezTo>
                  <a:cubicBezTo>
                    <a:pt x="40265" y="645325"/>
                    <a:pt x="40265" y="645325"/>
                    <a:pt x="40265" y="645325"/>
                  </a:cubicBezTo>
                  <a:cubicBezTo>
                    <a:pt x="40265" y="644096"/>
                    <a:pt x="40265" y="644096"/>
                    <a:pt x="40265" y="644096"/>
                  </a:cubicBezTo>
                  <a:cubicBezTo>
                    <a:pt x="40875" y="644096"/>
                    <a:pt x="40875" y="644096"/>
                    <a:pt x="40875" y="644096"/>
                  </a:cubicBezTo>
                  <a:cubicBezTo>
                    <a:pt x="40875" y="641024"/>
                    <a:pt x="43315" y="640410"/>
                    <a:pt x="42705" y="639181"/>
                  </a:cubicBezTo>
                  <a:cubicBezTo>
                    <a:pt x="43315" y="639181"/>
                    <a:pt x="43315" y="639181"/>
                    <a:pt x="43315" y="639181"/>
                  </a:cubicBezTo>
                  <a:cubicBezTo>
                    <a:pt x="40265" y="615217"/>
                    <a:pt x="55517" y="602314"/>
                    <a:pt x="58567" y="593097"/>
                  </a:cubicBezTo>
                  <a:cubicBezTo>
                    <a:pt x="59177" y="593097"/>
                    <a:pt x="59177" y="593097"/>
                    <a:pt x="59177" y="593097"/>
                  </a:cubicBezTo>
                  <a:cubicBezTo>
                    <a:pt x="61618" y="585724"/>
                    <a:pt x="64058" y="585109"/>
                    <a:pt x="65278" y="580808"/>
                  </a:cubicBezTo>
                  <a:cubicBezTo>
                    <a:pt x="87241" y="558688"/>
                    <a:pt x="98222" y="569748"/>
                    <a:pt x="113474" y="570363"/>
                  </a:cubicBezTo>
                  <a:cubicBezTo>
                    <a:pt x="113474" y="570977"/>
                    <a:pt x="113474" y="570977"/>
                    <a:pt x="113474" y="570977"/>
                  </a:cubicBezTo>
                  <a:cubicBezTo>
                    <a:pt x="118355" y="571592"/>
                    <a:pt x="123236" y="573435"/>
                    <a:pt x="125066" y="574049"/>
                  </a:cubicBezTo>
                  <a:cubicBezTo>
                    <a:pt x="135437" y="556845"/>
                    <a:pt x="131777" y="538411"/>
                    <a:pt x="128726" y="523665"/>
                  </a:cubicBezTo>
                  <a:cubicBezTo>
                    <a:pt x="117135" y="521207"/>
                    <a:pt x="104933" y="515677"/>
                    <a:pt x="109204" y="507075"/>
                  </a:cubicBezTo>
                  <a:cubicBezTo>
                    <a:pt x="109814" y="507075"/>
                    <a:pt x="109814" y="507075"/>
                    <a:pt x="109814" y="507075"/>
                  </a:cubicBezTo>
                  <a:cubicBezTo>
                    <a:pt x="109814" y="504617"/>
                    <a:pt x="111644" y="502774"/>
                    <a:pt x="111034" y="502159"/>
                  </a:cubicBezTo>
                  <a:cubicBezTo>
                    <a:pt x="112254" y="502159"/>
                    <a:pt x="112254" y="502159"/>
                    <a:pt x="112254" y="502159"/>
                  </a:cubicBezTo>
                  <a:cubicBezTo>
                    <a:pt x="115915" y="492942"/>
                    <a:pt x="115915" y="493557"/>
                    <a:pt x="117135" y="489870"/>
                  </a:cubicBezTo>
                  <a:cubicBezTo>
                    <a:pt x="117745" y="489870"/>
                    <a:pt x="117745" y="489870"/>
                    <a:pt x="117745" y="489870"/>
                  </a:cubicBezTo>
                  <a:cubicBezTo>
                    <a:pt x="126286" y="471437"/>
                    <a:pt x="134827" y="452389"/>
                    <a:pt x="138488" y="436413"/>
                  </a:cubicBezTo>
                  <a:cubicBezTo>
                    <a:pt x="139708" y="436413"/>
                    <a:pt x="139708" y="436413"/>
                    <a:pt x="139708" y="436413"/>
                  </a:cubicBezTo>
                  <a:cubicBezTo>
                    <a:pt x="140318" y="433341"/>
                    <a:pt x="140928" y="433956"/>
                    <a:pt x="141538" y="432727"/>
                  </a:cubicBezTo>
                  <a:cubicBezTo>
                    <a:pt x="137267" y="400161"/>
                    <a:pt x="145809" y="371896"/>
                    <a:pt x="136657" y="343632"/>
                  </a:cubicBezTo>
                  <a:cubicBezTo>
                    <a:pt x="138488" y="343632"/>
                    <a:pt x="139098" y="343632"/>
                    <a:pt x="139708" y="343632"/>
                  </a:cubicBezTo>
                  <a:cubicBezTo>
                    <a:pt x="139708" y="343017"/>
                    <a:pt x="139708" y="343017"/>
                    <a:pt x="139708" y="343017"/>
                  </a:cubicBezTo>
                  <a:cubicBezTo>
                    <a:pt x="143978" y="343017"/>
                    <a:pt x="142148" y="343017"/>
                    <a:pt x="143978" y="343017"/>
                  </a:cubicBezTo>
                  <a:cubicBezTo>
                    <a:pt x="143978" y="342403"/>
                    <a:pt x="143978" y="342403"/>
                    <a:pt x="143978" y="342403"/>
                  </a:cubicBezTo>
                  <a:cubicBezTo>
                    <a:pt x="156790" y="343632"/>
                    <a:pt x="163501" y="335644"/>
                    <a:pt x="170822" y="330729"/>
                  </a:cubicBezTo>
                  <a:cubicBezTo>
                    <a:pt x="170822" y="330114"/>
                    <a:pt x="170822" y="330114"/>
                    <a:pt x="170822" y="330114"/>
                  </a:cubicBezTo>
                  <a:cubicBezTo>
                    <a:pt x="173872" y="328271"/>
                    <a:pt x="175702" y="324584"/>
                    <a:pt x="176923" y="324584"/>
                  </a:cubicBezTo>
                  <a:cubicBezTo>
                    <a:pt x="174482" y="311066"/>
                    <a:pt x="172042" y="309223"/>
                    <a:pt x="171432" y="303078"/>
                  </a:cubicBezTo>
                  <a:cubicBezTo>
                    <a:pt x="187294" y="284031"/>
                    <a:pt x="189124" y="263139"/>
                    <a:pt x="201936" y="245935"/>
                  </a:cubicBezTo>
                  <a:cubicBezTo>
                    <a:pt x="202546" y="245935"/>
                    <a:pt x="202546" y="245935"/>
                    <a:pt x="202546" y="245935"/>
                  </a:cubicBezTo>
                  <a:cubicBezTo>
                    <a:pt x="204376" y="242248"/>
                    <a:pt x="206206" y="241019"/>
                    <a:pt x="208037" y="240405"/>
                  </a:cubicBezTo>
                  <a:cubicBezTo>
                    <a:pt x="212917" y="225658"/>
                    <a:pt x="202546" y="213369"/>
                    <a:pt x="198275" y="204767"/>
                  </a:cubicBezTo>
                  <a:cubicBezTo>
                    <a:pt x="197665" y="204767"/>
                    <a:pt x="197665" y="204767"/>
                    <a:pt x="197665" y="204767"/>
                  </a:cubicBezTo>
                  <a:cubicBezTo>
                    <a:pt x="195225" y="200466"/>
                    <a:pt x="194005" y="198623"/>
                    <a:pt x="192785" y="197394"/>
                  </a:cubicBezTo>
                  <a:cubicBezTo>
                    <a:pt x="194615" y="190020"/>
                    <a:pt x="195225" y="188177"/>
                    <a:pt x="195225" y="188177"/>
                  </a:cubicBezTo>
                  <a:cubicBezTo>
                    <a:pt x="200105" y="186948"/>
                    <a:pt x="203156" y="185719"/>
                    <a:pt x="205596" y="185719"/>
                  </a:cubicBezTo>
                  <a:cubicBezTo>
                    <a:pt x="207426" y="179575"/>
                    <a:pt x="209867" y="177117"/>
                    <a:pt x="209867" y="173430"/>
                  </a:cubicBezTo>
                  <a:cubicBezTo>
                    <a:pt x="210477" y="173430"/>
                    <a:pt x="210477" y="173430"/>
                    <a:pt x="210477" y="173430"/>
                  </a:cubicBezTo>
                  <a:cubicBezTo>
                    <a:pt x="211087" y="167286"/>
                    <a:pt x="212917" y="159912"/>
                    <a:pt x="212307" y="156840"/>
                  </a:cubicBezTo>
                  <a:cubicBezTo>
                    <a:pt x="213527" y="156840"/>
                    <a:pt x="213527" y="156840"/>
                    <a:pt x="213527" y="156840"/>
                  </a:cubicBezTo>
                  <a:cubicBezTo>
                    <a:pt x="212917" y="151310"/>
                    <a:pt x="214747" y="145780"/>
                    <a:pt x="214747" y="142708"/>
                  </a:cubicBezTo>
                  <a:cubicBezTo>
                    <a:pt x="219018" y="140865"/>
                    <a:pt x="219018" y="135949"/>
                    <a:pt x="222068" y="135949"/>
                  </a:cubicBezTo>
                  <a:cubicBezTo>
                    <a:pt x="222068" y="134106"/>
                    <a:pt x="224509" y="132877"/>
                    <a:pt x="225119" y="133491"/>
                  </a:cubicBezTo>
                  <a:cubicBezTo>
                    <a:pt x="225119" y="132262"/>
                    <a:pt x="225119" y="132262"/>
                    <a:pt x="225119" y="132262"/>
                  </a:cubicBezTo>
                  <a:cubicBezTo>
                    <a:pt x="225729" y="132262"/>
                    <a:pt x="225729" y="132262"/>
                    <a:pt x="225729" y="132262"/>
                  </a:cubicBezTo>
                  <a:cubicBezTo>
                    <a:pt x="225729" y="130419"/>
                    <a:pt x="228169" y="131033"/>
                    <a:pt x="227559" y="129805"/>
                  </a:cubicBezTo>
                  <a:cubicBezTo>
                    <a:pt x="228779" y="129805"/>
                    <a:pt x="228779" y="129805"/>
                    <a:pt x="228779" y="129805"/>
                  </a:cubicBezTo>
                  <a:cubicBezTo>
                    <a:pt x="228779" y="128576"/>
                    <a:pt x="228779" y="128576"/>
                    <a:pt x="228779" y="128576"/>
                  </a:cubicBezTo>
                  <a:cubicBezTo>
                    <a:pt x="230609" y="128576"/>
                    <a:pt x="231219" y="126118"/>
                    <a:pt x="231219" y="126118"/>
                  </a:cubicBezTo>
                  <a:cubicBezTo>
                    <a:pt x="231830" y="126118"/>
                    <a:pt x="231830" y="126118"/>
                    <a:pt x="231830" y="126118"/>
                  </a:cubicBezTo>
                  <a:cubicBezTo>
                    <a:pt x="232440" y="122431"/>
                    <a:pt x="234270" y="122431"/>
                    <a:pt x="233660" y="120588"/>
                  </a:cubicBezTo>
                  <a:cubicBezTo>
                    <a:pt x="234270" y="120588"/>
                    <a:pt x="234270" y="120588"/>
                    <a:pt x="234270" y="120588"/>
                  </a:cubicBezTo>
                  <a:cubicBezTo>
                    <a:pt x="233660" y="115058"/>
                    <a:pt x="248302" y="125503"/>
                    <a:pt x="248302" y="123660"/>
                  </a:cubicBezTo>
                  <a:cubicBezTo>
                    <a:pt x="248302" y="124275"/>
                    <a:pt x="248302" y="124275"/>
                    <a:pt x="248302" y="124275"/>
                  </a:cubicBezTo>
                  <a:cubicBezTo>
                    <a:pt x="251962" y="125503"/>
                    <a:pt x="252572" y="126118"/>
                    <a:pt x="252572" y="126118"/>
                  </a:cubicBezTo>
                  <a:cubicBezTo>
                    <a:pt x="252572" y="126732"/>
                    <a:pt x="252572" y="126732"/>
                    <a:pt x="252572" y="126732"/>
                  </a:cubicBezTo>
                  <a:cubicBezTo>
                    <a:pt x="253792" y="126732"/>
                    <a:pt x="254402" y="127961"/>
                    <a:pt x="254402" y="127347"/>
                  </a:cubicBezTo>
                  <a:cubicBezTo>
                    <a:pt x="254402" y="127961"/>
                    <a:pt x="254402" y="127961"/>
                    <a:pt x="254402" y="127961"/>
                  </a:cubicBezTo>
                  <a:cubicBezTo>
                    <a:pt x="257453" y="127961"/>
                    <a:pt x="258063" y="129805"/>
                    <a:pt x="258063" y="129805"/>
                  </a:cubicBezTo>
                  <a:cubicBezTo>
                    <a:pt x="258063" y="130419"/>
                    <a:pt x="258063" y="130419"/>
                    <a:pt x="258063" y="130419"/>
                  </a:cubicBezTo>
                  <a:cubicBezTo>
                    <a:pt x="259893" y="130419"/>
                    <a:pt x="259283" y="130419"/>
                    <a:pt x="259893" y="130419"/>
                  </a:cubicBezTo>
                  <a:cubicBezTo>
                    <a:pt x="259893" y="131033"/>
                    <a:pt x="259893" y="131033"/>
                    <a:pt x="259893" y="131033"/>
                  </a:cubicBezTo>
                  <a:cubicBezTo>
                    <a:pt x="261113" y="131648"/>
                    <a:pt x="261113" y="132262"/>
                    <a:pt x="261723" y="131648"/>
                  </a:cubicBezTo>
                  <a:cubicBezTo>
                    <a:pt x="262944" y="127347"/>
                    <a:pt x="263554" y="126732"/>
                    <a:pt x="262944" y="125503"/>
                  </a:cubicBezTo>
                  <a:cubicBezTo>
                    <a:pt x="264164" y="125503"/>
                    <a:pt x="264164" y="125503"/>
                    <a:pt x="264164" y="125503"/>
                  </a:cubicBezTo>
                  <a:cubicBezTo>
                    <a:pt x="264164" y="123660"/>
                    <a:pt x="264164" y="123046"/>
                    <a:pt x="264164" y="123046"/>
                  </a:cubicBezTo>
                  <a:cubicBezTo>
                    <a:pt x="264774" y="123046"/>
                    <a:pt x="264774" y="123046"/>
                    <a:pt x="264774" y="123046"/>
                  </a:cubicBezTo>
                  <a:cubicBezTo>
                    <a:pt x="264774" y="121202"/>
                    <a:pt x="264774" y="120588"/>
                    <a:pt x="264774" y="119973"/>
                  </a:cubicBezTo>
                  <a:cubicBezTo>
                    <a:pt x="265384" y="119973"/>
                    <a:pt x="265384" y="119973"/>
                    <a:pt x="265384" y="119973"/>
                  </a:cubicBezTo>
                  <a:cubicBezTo>
                    <a:pt x="265384" y="118745"/>
                    <a:pt x="265384" y="118130"/>
                    <a:pt x="265384" y="118130"/>
                  </a:cubicBezTo>
                  <a:cubicBezTo>
                    <a:pt x="265994" y="118130"/>
                    <a:pt x="265994" y="118130"/>
                    <a:pt x="265994" y="118130"/>
                  </a:cubicBezTo>
                  <a:cubicBezTo>
                    <a:pt x="272095" y="102154"/>
                    <a:pt x="262944" y="84950"/>
                    <a:pt x="264164" y="68974"/>
                  </a:cubicBezTo>
                  <a:cubicBezTo>
                    <a:pt x="264774" y="68974"/>
                    <a:pt x="264774" y="68974"/>
                    <a:pt x="264774" y="68974"/>
                  </a:cubicBezTo>
                  <a:cubicBezTo>
                    <a:pt x="264774" y="68360"/>
                    <a:pt x="264774" y="68360"/>
                    <a:pt x="264774" y="68360"/>
                  </a:cubicBezTo>
                  <a:cubicBezTo>
                    <a:pt x="267214" y="67745"/>
                    <a:pt x="268434" y="65902"/>
                    <a:pt x="269654" y="65902"/>
                  </a:cubicBezTo>
                  <a:cubicBezTo>
                    <a:pt x="269654" y="65288"/>
                    <a:pt x="269654" y="65288"/>
                    <a:pt x="269654" y="65288"/>
                  </a:cubicBezTo>
                  <a:cubicBezTo>
                    <a:pt x="272095" y="64673"/>
                    <a:pt x="272095" y="63444"/>
                    <a:pt x="273315" y="64059"/>
                  </a:cubicBezTo>
                  <a:cubicBezTo>
                    <a:pt x="273315" y="63444"/>
                    <a:pt x="273315" y="63444"/>
                    <a:pt x="273315" y="63444"/>
                  </a:cubicBezTo>
                  <a:cubicBezTo>
                    <a:pt x="273925" y="63444"/>
                    <a:pt x="273925" y="63444"/>
                    <a:pt x="273925" y="63444"/>
                  </a:cubicBezTo>
                  <a:cubicBezTo>
                    <a:pt x="273925" y="62830"/>
                    <a:pt x="273925" y="62830"/>
                    <a:pt x="273925" y="62830"/>
                  </a:cubicBezTo>
                  <a:cubicBezTo>
                    <a:pt x="276365" y="64673"/>
                    <a:pt x="277585" y="65288"/>
                    <a:pt x="278196" y="65288"/>
                  </a:cubicBezTo>
                  <a:cubicBezTo>
                    <a:pt x="278196" y="65902"/>
                    <a:pt x="278196" y="65902"/>
                    <a:pt x="278196" y="65902"/>
                  </a:cubicBezTo>
                  <a:cubicBezTo>
                    <a:pt x="279416" y="65902"/>
                    <a:pt x="279416" y="65902"/>
                    <a:pt x="279416" y="65902"/>
                  </a:cubicBezTo>
                  <a:cubicBezTo>
                    <a:pt x="279416" y="67131"/>
                    <a:pt x="279416" y="67131"/>
                    <a:pt x="279416" y="67131"/>
                  </a:cubicBezTo>
                  <a:cubicBezTo>
                    <a:pt x="280636" y="67131"/>
                    <a:pt x="280636" y="67745"/>
                    <a:pt x="281246" y="67745"/>
                  </a:cubicBezTo>
                  <a:cubicBezTo>
                    <a:pt x="281246" y="68360"/>
                    <a:pt x="281246" y="68360"/>
                    <a:pt x="281246" y="68360"/>
                  </a:cubicBezTo>
                  <a:cubicBezTo>
                    <a:pt x="285516" y="71432"/>
                    <a:pt x="287347" y="68360"/>
                    <a:pt x="291007" y="68974"/>
                  </a:cubicBezTo>
                  <a:cubicBezTo>
                    <a:pt x="291007" y="68360"/>
                    <a:pt x="291007" y="68360"/>
                    <a:pt x="291007" y="68360"/>
                  </a:cubicBezTo>
                  <a:cubicBezTo>
                    <a:pt x="292837" y="68360"/>
                    <a:pt x="294058" y="68360"/>
                    <a:pt x="294058" y="68360"/>
                  </a:cubicBezTo>
                  <a:cubicBezTo>
                    <a:pt x="294058" y="67745"/>
                    <a:pt x="294058" y="67745"/>
                    <a:pt x="294058" y="67745"/>
                  </a:cubicBezTo>
                  <a:cubicBezTo>
                    <a:pt x="296498" y="67745"/>
                    <a:pt x="297108" y="67745"/>
                    <a:pt x="297718" y="67745"/>
                  </a:cubicBezTo>
                  <a:cubicBezTo>
                    <a:pt x="297718" y="67131"/>
                    <a:pt x="297718" y="67131"/>
                    <a:pt x="297718" y="67131"/>
                  </a:cubicBezTo>
                  <a:cubicBezTo>
                    <a:pt x="298938" y="67131"/>
                    <a:pt x="298938" y="67131"/>
                    <a:pt x="298938" y="67131"/>
                  </a:cubicBezTo>
                  <a:cubicBezTo>
                    <a:pt x="298938" y="67745"/>
                    <a:pt x="298938" y="67745"/>
                    <a:pt x="298938" y="67745"/>
                  </a:cubicBezTo>
                  <a:cubicBezTo>
                    <a:pt x="300768" y="67745"/>
                    <a:pt x="301989" y="68974"/>
                    <a:pt x="303209" y="68360"/>
                  </a:cubicBezTo>
                  <a:cubicBezTo>
                    <a:pt x="303209" y="68974"/>
                    <a:pt x="303209" y="68974"/>
                    <a:pt x="303209" y="68974"/>
                  </a:cubicBezTo>
                  <a:cubicBezTo>
                    <a:pt x="304429" y="68974"/>
                    <a:pt x="305039" y="68974"/>
                    <a:pt x="305039" y="68974"/>
                  </a:cubicBezTo>
                  <a:cubicBezTo>
                    <a:pt x="305039" y="69589"/>
                    <a:pt x="305039" y="69589"/>
                    <a:pt x="305039" y="69589"/>
                  </a:cubicBezTo>
                  <a:cubicBezTo>
                    <a:pt x="316020" y="72661"/>
                    <a:pt x="331272" y="77577"/>
                    <a:pt x="337983" y="80034"/>
                  </a:cubicBezTo>
                  <a:cubicBezTo>
                    <a:pt x="339203" y="76348"/>
                    <a:pt x="342864" y="72047"/>
                    <a:pt x="342864" y="70818"/>
                  </a:cubicBezTo>
                  <a:cubicBezTo>
                    <a:pt x="343474" y="70818"/>
                    <a:pt x="343474" y="70818"/>
                    <a:pt x="343474" y="70818"/>
                  </a:cubicBezTo>
                  <a:cubicBezTo>
                    <a:pt x="345304" y="66517"/>
                    <a:pt x="347744" y="65902"/>
                    <a:pt x="347744" y="63444"/>
                  </a:cubicBezTo>
                  <a:cubicBezTo>
                    <a:pt x="341034" y="60987"/>
                    <a:pt x="338593" y="59758"/>
                    <a:pt x="335543" y="57914"/>
                  </a:cubicBezTo>
                  <a:cubicBezTo>
                    <a:pt x="335543" y="57300"/>
                    <a:pt x="335543" y="57300"/>
                    <a:pt x="335543" y="57300"/>
                  </a:cubicBezTo>
                  <a:cubicBezTo>
                    <a:pt x="353235" y="40710"/>
                    <a:pt x="348355" y="14903"/>
                    <a:pt x="332493" y="3229"/>
                  </a:cubicBezTo>
                  <a:cubicBezTo>
                    <a:pt x="347134" y="771"/>
                    <a:pt x="346524" y="-458"/>
                    <a:pt x="353845" y="156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88" name="Freeform: Shape 336">
              <a:extLst>
                <a:ext uri="{FF2B5EF4-FFF2-40B4-BE49-F238E27FC236}">
                  <a16:creationId xmlns:a16="http://schemas.microsoft.com/office/drawing/2014/main" id="{FE25F91A-E82D-0063-93A1-4EB6E809E29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3757196" y="4673066"/>
              <a:ext cx="960607" cy="842402"/>
            </a:xfrm>
            <a:custGeom>
              <a:avLst/>
              <a:gdLst>
                <a:gd name="connsiteX0" fmla="*/ 876399 w 960607"/>
                <a:gd name="connsiteY0" fmla="*/ 576609 h 842402"/>
                <a:gd name="connsiteX1" fmla="*/ 876399 w 960607"/>
                <a:gd name="connsiteY1" fmla="*/ 577224 h 842402"/>
                <a:gd name="connsiteX2" fmla="*/ 875790 w 960607"/>
                <a:gd name="connsiteY2" fmla="*/ 577224 h 842402"/>
                <a:gd name="connsiteX3" fmla="*/ 876399 w 960607"/>
                <a:gd name="connsiteY3" fmla="*/ 576609 h 842402"/>
                <a:gd name="connsiteX4" fmla="*/ 925762 w 960607"/>
                <a:gd name="connsiteY4" fmla="*/ 545854 h 842402"/>
                <a:gd name="connsiteX5" fmla="*/ 926372 w 960607"/>
                <a:gd name="connsiteY5" fmla="*/ 545854 h 842402"/>
                <a:gd name="connsiteX6" fmla="*/ 926372 w 960607"/>
                <a:gd name="connsiteY6" fmla="*/ 546469 h 842402"/>
                <a:gd name="connsiteX7" fmla="*/ 925762 w 960607"/>
                <a:gd name="connsiteY7" fmla="*/ 546469 h 842402"/>
                <a:gd name="connsiteX8" fmla="*/ 925762 w 960607"/>
                <a:gd name="connsiteY8" fmla="*/ 545854 h 842402"/>
                <a:gd name="connsiteX9" fmla="*/ 924543 w 960607"/>
                <a:gd name="connsiteY9" fmla="*/ 537857 h 842402"/>
                <a:gd name="connsiteX10" fmla="*/ 925153 w 960607"/>
                <a:gd name="connsiteY10" fmla="*/ 539703 h 842402"/>
                <a:gd name="connsiteX11" fmla="*/ 925762 w 960607"/>
                <a:gd name="connsiteY11" fmla="*/ 539703 h 842402"/>
                <a:gd name="connsiteX12" fmla="*/ 925762 w 960607"/>
                <a:gd name="connsiteY12" fmla="*/ 538472 h 842402"/>
                <a:gd name="connsiteX13" fmla="*/ 928809 w 960607"/>
                <a:gd name="connsiteY13" fmla="*/ 538472 h 842402"/>
                <a:gd name="connsiteX14" fmla="*/ 928809 w 960607"/>
                <a:gd name="connsiteY14" fmla="*/ 539703 h 842402"/>
                <a:gd name="connsiteX15" fmla="*/ 928200 w 960607"/>
                <a:gd name="connsiteY15" fmla="*/ 539703 h 842402"/>
                <a:gd name="connsiteX16" fmla="*/ 928200 w 960607"/>
                <a:gd name="connsiteY16" fmla="*/ 540318 h 842402"/>
                <a:gd name="connsiteX17" fmla="*/ 926372 w 960607"/>
                <a:gd name="connsiteY17" fmla="*/ 540318 h 842402"/>
                <a:gd name="connsiteX18" fmla="*/ 926372 w 960607"/>
                <a:gd name="connsiteY18" fmla="*/ 540933 h 842402"/>
                <a:gd name="connsiteX19" fmla="*/ 924543 w 960607"/>
                <a:gd name="connsiteY19" fmla="*/ 540933 h 842402"/>
                <a:gd name="connsiteX20" fmla="*/ 924543 w 960607"/>
                <a:gd name="connsiteY20" fmla="*/ 541548 h 842402"/>
                <a:gd name="connsiteX21" fmla="*/ 923324 w 960607"/>
                <a:gd name="connsiteY21" fmla="*/ 541548 h 842402"/>
                <a:gd name="connsiteX22" fmla="*/ 923324 w 960607"/>
                <a:gd name="connsiteY22" fmla="*/ 542163 h 842402"/>
                <a:gd name="connsiteX23" fmla="*/ 922715 w 960607"/>
                <a:gd name="connsiteY23" fmla="*/ 542163 h 842402"/>
                <a:gd name="connsiteX24" fmla="*/ 922715 w 960607"/>
                <a:gd name="connsiteY24" fmla="*/ 541548 h 842402"/>
                <a:gd name="connsiteX25" fmla="*/ 921496 w 960607"/>
                <a:gd name="connsiteY25" fmla="*/ 541548 h 842402"/>
                <a:gd name="connsiteX26" fmla="*/ 921496 w 960607"/>
                <a:gd name="connsiteY26" fmla="*/ 542163 h 842402"/>
                <a:gd name="connsiteX27" fmla="*/ 920887 w 960607"/>
                <a:gd name="connsiteY27" fmla="*/ 542163 h 842402"/>
                <a:gd name="connsiteX28" fmla="*/ 920887 w 960607"/>
                <a:gd name="connsiteY28" fmla="*/ 543393 h 842402"/>
                <a:gd name="connsiteX29" fmla="*/ 919059 w 960607"/>
                <a:gd name="connsiteY29" fmla="*/ 543393 h 842402"/>
                <a:gd name="connsiteX30" fmla="*/ 919059 w 960607"/>
                <a:gd name="connsiteY30" fmla="*/ 544008 h 842402"/>
                <a:gd name="connsiteX31" fmla="*/ 918449 w 960607"/>
                <a:gd name="connsiteY31" fmla="*/ 544008 h 842402"/>
                <a:gd name="connsiteX32" fmla="*/ 918449 w 960607"/>
                <a:gd name="connsiteY32" fmla="*/ 543393 h 842402"/>
                <a:gd name="connsiteX33" fmla="*/ 917230 w 960607"/>
                <a:gd name="connsiteY33" fmla="*/ 543393 h 842402"/>
                <a:gd name="connsiteX34" fmla="*/ 917230 w 960607"/>
                <a:gd name="connsiteY34" fmla="*/ 547699 h 842402"/>
                <a:gd name="connsiteX35" fmla="*/ 917840 w 960607"/>
                <a:gd name="connsiteY35" fmla="*/ 547699 h 842402"/>
                <a:gd name="connsiteX36" fmla="*/ 917840 w 960607"/>
                <a:gd name="connsiteY36" fmla="*/ 548314 h 842402"/>
                <a:gd name="connsiteX37" fmla="*/ 918449 w 960607"/>
                <a:gd name="connsiteY37" fmla="*/ 548314 h 842402"/>
                <a:gd name="connsiteX38" fmla="*/ 918449 w 960607"/>
                <a:gd name="connsiteY38" fmla="*/ 548929 h 842402"/>
                <a:gd name="connsiteX39" fmla="*/ 919059 w 960607"/>
                <a:gd name="connsiteY39" fmla="*/ 548929 h 842402"/>
                <a:gd name="connsiteX40" fmla="*/ 919059 w 960607"/>
                <a:gd name="connsiteY40" fmla="*/ 548314 h 842402"/>
                <a:gd name="connsiteX41" fmla="*/ 920887 w 960607"/>
                <a:gd name="connsiteY41" fmla="*/ 548314 h 842402"/>
                <a:gd name="connsiteX42" fmla="*/ 920887 w 960607"/>
                <a:gd name="connsiteY42" fmla="*/ 547699 h 842402"/>
                <a:gd name="connsiteX43" fmla="*/ 921496 w 960607"/>
                <a:gd name="connsiteY43" fmla="*/ 547699 h 842402"/>
                <a:gd name="connsiteX44" fmla="*/ 921496 w 960607"/>
                <a:gd name="connsiteY44" fmla="*/ 548314 h 842402"/>
                <a:gd name="connsiteX45" fmla="*/ 922106 w 960607"/>
                <a:gd name="connsiteY45" fmla="*/ 548314 h 842402"/>
                <a:gd name="connsiteX46" fmla="*/ 922106 w 960607"/>
                <a:gd name="connsiteY46" fmla="*/ 547699 h 842402"/>
                <a:gd name="connsiteX47" fmla="*/ 924543 w 960607"/>
                <a:gd name="connsiteY47" fmla="*/ 547699 h 842402"/>
                <a:gd name="connsiteX48" fmla="*/ 924543 w 960607"/>
                <a:gd name="connsiteY48" fmla="*/ 546469 h 842402"/>
                <a:gd name="connsiteX49" fmla="*/ 925762 w 960607"/>
                <a:gd name="connsiteY49" fmla="*/ 546469 h 842402"/>
                <a:gd name="connsiteX50" fmla="*/ 925762 w 960607"/>
                <a:gd name="connsiteY50" fmla="*/ 547699 h 842402"/>
                <a:gd name="connsiteX51" fmla="*/ 925153 w 960607"/>
                <a:gd name="connsiteY51" fmla="*/ 547699 h 842402"/>
                <a:gd name="connsiteX52" fmla="*/ 925153 w 960607"/>
                <a:gd name="connsiteY52" fmla="*/ 548929 h 842402"/>
                <a:gd name="connsiteX53" fmla="*/ 925762 w 960607"/>
                <a:gd name="connsiteY53" fmla="*/ 548929 h 842402"/>
                <a:gd name="connsiteX54" fmla="*/ 925153 w 960607"/>
                <a:gd name="connsiteY54" fmla="*/ 551390 h 842402"/>
                <a:gd name="connsiteX55" fmla="*/ 922106 w 960607"/>
                <a:gd name="connsiteY55" fmla="*/ 551390 h 842402"/>
                <a:gd name="connsiteX56" fmla="*/ 922106 w 960607"/>
                <a:gd name="connsiteY56" fmla="*/ 552005 h 842402"/>
                <a:gd name="connsiteX57" fmla="*/ 921496 w 960607"/>
                <a:gd name="connsiteY57" fmla="*/ 552005 h 842402"/>
                <a:gd name="connsiteX58" fmla="*/ 921496 w 960607"/>
                <a:gd name="connsiteY58" fmla="*/ 551390 h 842402"/>
                <a:gd name="connsiteX59" fmla="*/ 919668 w 960607"/>
                <a:gd name="connsiteY59" fmla="*/ 551390 h 842402"/>
                <a:gd name="connsiteX60" fmla="*/ 919668 w 960607"/>
                <a:gd name="connsiteY60" fmla="*/ 552005 h 842402"/>
                <a:gd name="connsiteX61" fmla="*/ 919059 w 960607"/>
                <a:gd name="connsiteY61" fmla="*/ 552005 h 842402"/>
                <a:gd name="connsiteX62" fmla="*/ 919059 w 960607"/>
                <a:gd name="connsiteY62" fmla="*/ 555695 h 842402"/>
                <a:gd name="connsiteX63" fmla="*/ 919668 w 960607"/>
                <a:gd name="connsiteY63" fmla="*/ 555695 h 842402"/>
                <a:gd name="connsiteX64" fmla="*/ 922106 w 960607"/>
                <a:gd name="connsiteY64" fmla="*/ 558156 h 842402"/>
                <a:gd name="connsiteX65" fmla="*/ 922106 w 960607"/>
                <a:gd name="connsiteY65" fmla="*/ 559386 h 842402"/>
                <a:gd name="connsiteX66" fmla="*/ 922715 w 960607"/>
                <a:gd name="connsiteY66" fmla="*/ 559386 h 842402"/>
                <a:gd name="connsiteX67" fmla="*/ 922715 w 960607"/>
                <a:gd name="connsiteY67" fmla="*/ 560001 h 842402"/>
                <a:gd name="connsiteX68" fmla="*/ 923324 w 960607"/>
                <a:gd name="connsiteY68" fmla="*/ 560001 h 842402"/>
                <a:gd name="connsiteX69" fmla="*/ 923324 w 960607"/>
                <a:gd name="connsiteY69" fmla="*/ 560616 h 842402"/>
                <a:gd name="connsiteX70" fmla="*/ 925153 w 960607"/>
                <a:gd name="connsiteY70" fmla="*/ 560616 h 842402"/>
                <a:gd name="connsiteX71" fmla="*/ 925153 w 960607"/>
                <a:gd name="connsiteY71" fmla="*/ 561231 h 842402"/>
                <a:gd name="connsiteX72" fmla="*/ 925762 w 960607"/>
                <a:gd name="connsiteY72" fmla="*/ 561231 h 842402"/>
                <a:gd name="connsiteX73" fmla="*/ 925762 w 960607"/>
                <a:gd name="connsiteY73" fmla="*/ 561846 h 842402"/>
                <a:gd name="connsiteX74" fmla="*/ 926981 w 960607"/>
                <a:gd name="connsiteY74" fmla="*/ 561846 h 842402"/>
                <a:gd name="connsiteX75" fmla="*/ 926981 w 960607"/>
                <a:gd name="connsiteY75" fmla="*/ 563077 h 842402"/>
                <a:gd name="connsiteX76" fmla="*/ 928200 w 960607"/>
                <a:gd name="connsiteY76" fmla="*/ 563077 h 842402"/>
                <a:gd name="connsiteX77" fmla="*/ 928200 w 960607"/>
                <a:gd name="connsiteY77" fmla="*/ 563692 h 842402"/>
                <a:gd name="connsiteX78" fmla="*/ 930028 w 960607"/>
                <a:gd name="connsiteY78" fmla="*/ 563077 h 842402"/>
                <a:gd name="connsiteX79" fmla="*/ 930028 w 960607"/>
                <a:gd name="connsiteY79" fmla="*/ 563692 h 842402"/>
                <a:gd name="connsiteX80" fmla="*/ 930638 w 960607"/>
                <a:gd name="connsiteY80" fmla="*/ 563692 h 842402"/>
                <a:gd name="connsiteX81" fmla="*/ 930638 w 960607"/>
                <a:gd name="connsiteY81" fmla="*/ 563077 h 842402"/>
                <a:gd name="connsiteX82" fmla="*/ 932466 w 960607"/>
                <a:gd name="connsiteY82" fmla="*/ 563077 h 842402"/>
                <a:gd name="connsiteX83" fmla="*/ 932466 w 960607"/>
                <a:gd name="connsiteY83" fmla="*/ 561846 h 842402"/>
                <a:gd name="connsiteX84" fmla="*/ 933685 w 960607"/>
                <a:gd name="connsiteY84" fmla="*/ 561846 h 842402"/>
                <a:gd name="connsiteX85" fmla="*/ 933685 w 960607"/>
                <a:gd name="connsiteY85" fmla="*/ 561231 h 842402"/>
                <a:gd name="connsiteX86" fmla="*/ 936122 w 960607"/>
                <a:gd name="connsiteY86" fmla="*/ 561231 h 842402"/>
                <a:gd name="connsiteX87" fmla="*/ 936122 w 960607"/>
                <a:gd name="connsiteY87" fmla="*/ 560616 h 842402"/>
                <a:gd name="connsiteX88" fmla="*/ 936732 w 960607"/>
                <a:gd name="connsiteY88" fmla="*/ 560616 h 842402"/>
                <a:gd name="connsiteX89" fmla="*/ 936732 w 960607"/>
                <a:gd name="connsiteY89" fmla="*/ 558156 h 842402"/>
                <a:gd name="connsiteX90" fmla="*/ 937341 w 960607"/>
                <a:gd name="connsiteY90" fmla="*/ 558156 h 842402"/>
                <a:gd name="connsiteX91" fmla="*/ 937341 w 960607"/>
                <a:gd name="connsiteY91" fmla="*/ 557541 h 842402"/>
                <a:gd name="connsiteX92" fmla="*/ 937951 w 960607"/>
                <a:gd name="connsiteY92" fmla="*/ 557541 h 842402"/>
                <a:gd name="connsiteX93" fmla="*/ 939169 w 960607"/>
                <a:gd name="connsiteY93" fmla="*/ 559386 h 842402"/>
                <a:gd name="connsiteX94" fmla="*/ 939169 w 960607"/>
                <a:gd name="connsiteY94" fmla="*/ 560616 h 842402"/>
                <a:gd name="connsiteX95" fmla="*/ 941607 w 960607"/>
                <a:gd name="connsiteY95" fmla="*/ 560616 h 842402"/>
                <a:gd name="connsiteX96" fmla="*/ 941607 w 960607"/>
                <a:gd name="connsiteY96" fmla="*/ 561231 h 842402"/>
                <a:gd name="connsiteX97" fmla="*/ 942216 w 960607"/>
                <a:gd name="connsiteY97" fmla="*/ 561231 h 842402"/>
                <a:gd name="connsiteX98" fmla="*/ 942216 w 960607"/>
                <a:gd name="connsiteY98" fmla="*/ 561846 h 842402"/>
                <a:gd name="connsiteX99" fmla="*/ 942826 w 960607"/>
                <a:gd name="connsiteY99" fmla="*/ 561846 h 842402"/>
                <a:gd name="connsiteX100" fmla="*/ 942826 w 960607"/>
                <a:gd name="connsiteY100" fmla="*/ 563077 h 842402"/>
                <a:gd name="connsiteX101" fmla="*/ 944654 w 960607"/>
                <a:gd name="connsiteY101" fmla="*/ 563077 h 842402"/>
                <a:gd name="connsiteX102" fmla="*/ 944654 w 960607"/>
                <a:gd name="connsiteY102" fmla="*/ 563692 h 842402"/>
                <a:gd name="connsiteX103" fmla="*/ 946482 w 960607"/>
                <a:gd name="connsiteY103" fmla="*/ 563692 h 842402"/>
                <a:gd name="connsiteX104" fmla="*/ 946482 w 960607"/>
                <a:gd name="connsiteY104" fmla="*/ 564307 h 842402"/>
                <a:gd name="connsiteX105" fmla="*/ 945873 w 960607"/>
                <a:gd name="connsiteY105" fmla="*/ 564307 h 842402"/>
                <a:gd name="connsiteX106" fmla="*/ 945873 w 960607"/>
                <a:gd name="connsiteY106" fmla="*/ 566767 h 842402"/>
                <a:gd name="connsiteX107" fmla="*/ 947701 w 960607"/>
                <a:gd name="connsiteY107" fmla="*/ 566767 h 842402"/>
                <a:gd name="connsiteX108" fmla="*/ 947701 w 960607"/>
                <a:gd name="connsiteY108" fmla="*/ 567382 h 842402"/>
                <a:gd name="connsiteX109" fmla="*/ 945873 w 960607"/>
                <a:gd name="connsiteY109" fmla="*/ 567382 h 842402"/>
                <a:gd name="connsiteX110" fmla="*/ 945873 w 960607"/>
                <a:gd name="connsiteY110" fmla="*/ 567998 h 842402"/>
                <a:gd name="connsiteX111" fmla="*/ 945264 w 960607"/>
                <a:gd name="connsiteY111" fmla="*/ 567998 h 842402"/>
                <a:gd name="connsiteX112" fmla="*/ 945264 w 960607"/>
                <a:gd name="connsiteY112" fmla="*/ 569228 h 842402"/>
                <a:gd name="connsiteX113" fmla="*/ 945873 w 960607"/>
                <a:gd name="connsiteY113" fmla="*/ 569228 h 842402"/>
                <a:gd name="connsiteX114" fmla="*/ 945873 w 960607"/>
                <a:gd name="connsiteY114" fmla="*/ 569843 h 842402"/>
                <a:gd name="connsiteX115" fmla="*/ 945264 w 960607"/>
                <a:gd name="connsiteY115" fmla="*/ 569843 h 842402"/>
                <a:gd name="connsiteX116" fmla="*/ 945264 w 960607"/>
                <a:gd name="connsiteY116" fmla="*/ 572918 h 842402"/>
                <a:gd name="connsiteX117" fmla="*/ 944045 w 960607"/>
                <a:gd name="connsiteY117" fmla="*/ 572918 h 842402"/>
                <a:gd name="connsiteX118" fmla="*/ 944045 w 960607"/>
                <a:gd name="connsiteY118" fmla="*/ 574764 h 842402"/>
                <a:gd name="connsiteX119" fmla="*/ 942826 w 960607"/>
                <a:gd name="connsiteY119" fmla="*/ 574764 h 842402"/>
                <a:gd name="connsiteX120" fmla="*/ 942826 w 960607"/>
                <a:gd name="connsiteY120" fmla="*/ 575379 h 842402"/>
                <a:gd name="connsiteX121" fmla="*/ 941607 w 960607"/>
                <a:gd name="connsiteY121" fmla="*/ 575379 h 842402"/>
                <a:gd name="connsiteX122" fmla="*/ 941607 w 960607"/>
                <a:gd name="connsiteY122" fmla="*/ 574764 h 842402"/>
                <a:gd name="connsiteX123" fmla="*/ 940998 w 960607"/>
                <a:gd name="connsiteY123" fmla="*/ 574764 h 842402"/>
                <a:gd name="connsiteX124" fmla="*/ 940998 w 960607"/>
                <a:gd name="connsiteY124" fmla="*/ 575379 h 842402"/>
                <a:gd name="connsiteX125" fmla="*/ 940388 w 960607"/>
                <a:gd name="connsiteY125" fmla="*/ 575379 h 842402"/>
                <a:gd name="connsiteX126" fmla="*/ 940388 w 960607"/>
                <a:gd name="connsiteY126" fmla="*/ 575994 h 842402"/>
                <a:gd name="connsiteX127" fmla="*/ 939169 w 960607"/>
                <a:gd name="connsiteY127" fmla="*/ 575994 h 842402"/>
                <a:gd name="connsiteX128" fmla="*/ 939169 w 960607"/>
                <a:gd name="connsiteY128" fmla="*/ 577839 h 842402"/>
                <a:gd name="connsiteX129" fmla="*/ 938560 w 960607"/>
                <a:gd name="connsiteY129" fmla="*/ 577839 h 842402"/>
                <a:gd name="connsiteX130" fmla="*/ 938560 w 960607"/>
                <a:gd name="connsiteY130" fmla="*/ 580300 h 842402"/>
                <a:gd name="connsiteX131" fmla="*/ 940388 w 960607"/>
                <a:gd name="connsiteY131" fmla="*/ 580300 h 842402"/>
                <a:gd name="connsiteX132" fmla="*/ 940388 w 960607"/>
                <a:gd name="connsiteY132" fmla="*/ 580915 h 842402"/>
                <a:gd name="connsiteX133" fmla="*/ 937951 w 960607"/>
                <a:gd name="connsiteY133" fmla="*/ 580915 h 842402"/>
                <a:gd name="connsiteX134" fmla="*/ 937951 w 960607"/>
                <a:gd name="connsiteY134" fmla="*/ 582760 h 842402"/>
                <a:gd name="connsiteX135" fmla="*/ 937341 w 960607"/>
                <a:gd name="connsiteY135" fmla="*/ 582760 h 842402"/>
                <a:gd name="connsiteX136" fmla="*/ 937341 w 960607"/>
                <a:gd name="connsiteY136" fmla="*/ 583375 h 842402"/>
                <a:gd name="connsiteX137" fmla="*/ 936732 w 960607"/>
                <a:gd name="connsiteY137" fmla="*/ 583375 h 842402"/>
                <a:gd name="connsiteX138" fmla="*/ 936732 w 960607"/>
                <a:gd name="connsiteY138" fmla="*/ 583990 h 842402"/>
                <a:gd name="connsiteX139" fmla="*/ 934903 w 960607"/>
                <a:gd name="connsiteY139" fmla="*/ 583990 h 842402"/>
                <a:gd name="connsiteX140" fmla="*/ 934903 w 960607"/>
                <a:gd name="connsiteY140" fmla="*/ 584605 h 842402"/>
                <a:gd name="connsiteX141" fmla="*/ 934294 w 960607"/>
                <a:gd name="connsiteY141" fmla="*/ 584605 h 842402"/>
                <a:gd name="connsiteX142" fmla="*/ 934294 w 960607"/>
                <a:gd name="connsiteY142" fmla="*/ 585221 h 842402"/>
                <a:gd name="connsiteX143" fmla="*/ 933685 w 960607"/>
                <a:gd name="connsiteY143" fmla="*/ 585221 h 842402"/>
                <a:gd name="connsiteX144" fmla="*/ 933685 w 960607"/>
                <a:gd name="connsiteY144" fmla="*/ 586451 h 842402"/>
                <a:gd name="connsiteX145" fmla="*/ 932466 w 960607"/>
                <a:gd name="connsiteY145" fmla="*/ 586451 h 842402"/>
                <a:gd name="connsiteX146" fmla="*/ 930638 w 960607"/>
                <a:gd name="connsiteY146" fmla="*/ 588911 h 842402"/>
                <a:gd name="connsiteX147" fmla="*/ 930028 w 960607"/>
                <a:gd name="connsiteY147" fmla="*/ 588911 h 842402"/>
                <a:gd name="connsiteX148" fmla="*/ 930028 w 960607"/>
                <a:gd name="connsiteY148" fmla="*/ 591372 h 842402"/>
                <a:gd name="connsiteX149" fmla="*/ 929419 w 960607"/>
                <a:gd name="connsiteY149" fmla="*/ 591372 h 842402"/>
                <a:gd name="connsiteX150" fmla="*/ 929419 w 960607"/>
                <a:gd name="connsiteY150" fmla="*/ 592602 h 842402"/>
                <a:gd name="connsiteX151" fmla="*/ 928809 w 960607"/>
                <a:gd name="connsiteY151" fmla="*/ 592602 h 842402"/>
                <a:gd name="connsiteX152" fmla="*/ 928809 w 960607"/>
                <a:gd name="connsiteY152" fmla="*/ 595677 h 842402"/>
                <a:gd name="connsiteX153" fmla="*/ 928200 w 960607"/>
                <a:gd name="connsiteY153" fmla="*/ 595677 h 842402"/>
                <a:gd name="connsiteX154" fmla="*/ 928200 w 960607"/>
                <a:gd name="connsiteY154" fmla="*/ 596908 h 842402"/>
                <a:gd name="connsiteX155" fmla="*/ 926981 w 960607"/>
                <a:gd name="connsiteY155" fmla="*/ 596908 h 842402"/>
                <a:gd name="connsiteX156" fmla="*/ 926372 w 960607"/>
                <a:gd name="connsiteY156" fmla="*/ 599368 h 842402"/>
                <a:gd name="connsiteX157" fmla="*/ 925762 w 960607"/>
                <a:gd name="connsiteY157" fmla="*/ 599368 h 842402"/>
                <a:gd name="connsiteX158" fmla="*/ 925762 w 960607"/>
                <a:gd name="connsiteY158" fmla="*/ 600598 h 842402"/>
                <a:gd name="connsiteX159" fmla="*/ 925153 w 960607"/>
                <a:gd name="connsiteY159" fmla="*/ 600598 h 842402"/>
                <a:gd name="connsiteX160" fmla="*/ 924543 w 960607"/>
                <a:gd name="connsiteY160" fmla="*/ 602444 h 842402"/>
                <a:gd name="connsiteX161" fmla="*/ 924543 w 960607"/>
                <a:gd name="connsiteY161" fmla="*/ 601213 h 842402"/>
                <a:gd name="connsiteX162" fmla="*/ 923324 w 960607"/>
                <a:gd name="connsiteY162" fmla="*/ 601213 h 842402"/>
                <a:gd name="connsiteX163" fmla="*/ 924543 w 960607"/>
                <a:gd name="connsiteY163" fmla="*/ 603059 h 842402"/>
                <a:gd name="connsiteX164" fmla="*/ 923324 w 960607"/>
                <a:gd name="connsiteY164" fmla="*/ 603059 h 842402"/>
                <a:gd name="connsiteX165" fmla="*/ 923324 w 960607"/>
                <a:gd name="connsiteY165" fmla="*/ 603674 h 842402"/>
                <a:gd name="connsiteX166" fmla="*/ 922715 w 960607"/>
                <a:gd name="connsiteY166" fmla="*/ 603059 h 842402"/>
                <a:gd name="connsiteX167" fmla="*/ 922715 w 960607"/>
                <a:gd name="connsiteY167" fmla="*/ 603674 h 842402"/>
                <a:gd name="connsiteX168" fmla="*/ 920887 w 960607"/>
                <a:gd name="connsiteY168" fmla="*/ 603674 h 842402"/>
                <a:gd name="connsiteX169" fmla="*/ 920887 w 960607"/>
                <a:gd name="connsiteY169" fmla="*/ 604289 h 842402"/>
                <a:gd name="connsiteX170" fmla="*/ 919668 w 960607"/>
                <a:gd name="connsiteY170" fmla="*/ 604289 h 842402"/>
                <a:gd name="connsiteX171" fmla="*/ 919668 w 960607"/>
                <a:gd name="connsiteY171" fmla="*/ 604904 h 842402"/>
                <a:gd name="connsiteX172" fmla="*/ 919059 w 960607"/>
                <a:gd name="connsiteY172" fmla="*/ 604904 h 842402"/>
                <a:gd name="connsiteX173" fmla="*/ 919059 w 960607"/>
                <a:gd name="connsiteY173" fmla="*/ 606134 h 842402"/>
                <a:gd name="connsiteX174" fmla="*/ 916621 w 960607"/>
                <a:gd name="connsiteY174" fmla="*/ 606134 h 842402"/>
                <a:gd name="connsiteX175" fmla="*/ 916621 w 960607"/>
                <a:gd name="connsiteY175" fmla="*/ 606749 h 842402"/>
                <a:gd name="connsiteX176" fmla="*/ 915402 w 960607"/>
                <a:gd name="connsiteY176" fmla="*/ 606749 h 842402"/>
                <a:gd name="connsiteX177" fmla="*/ 915402 w 960607"/>
                <a:gd name="connsiteY177" fmla="*/ 607364 h 842402"/>
                <a:gd name="connsiteX178" fmla="*/ 913574 w 960607"/>
                <a:gd name="connsiteY178" fmla="*/ 607364 h 842402"/>
                <a:gd name="connsiteX179" fmla="*/ 913574 w 960607"/>
                <a:gd name="connsiteY179" fmla="*/ 607980 h 842402"/>
                <a:gd name="connsiteX180" fmla="*/ 912964 w 960607"/>
                <a:gd name="connsiteY180" fmla="*/ 607980 h 842402"/>
                <a:gd name="connsiteX181" fmla="*/ 912964 w 960607"/>
                <a:gd name="connsiteY181" fmla="*/ 608595 h 842402"/>
                <a:gd name="connsiteX182" fmla="*/ 911746 w 960607"/>
                <a:gd name="connsiteY182" fmla="*/ 608595 h 842402"/>
                <a:gd name="connsiteX183" fmla="*/ 911746 w 960607"/>
                <a:gd name="connsiteY183" fmla="*/ 609825 h 842402"/>
                <a:gd name="connsiteX184" fmla="*/ 911136 w 960607"/>
                <a:gd name="connsiteY184" fmla="*/ 609825 h 842402"/>
                <a:gd name="connsiteX185" fmla="*/ 911136 w 960607"/>
                <a:gd name="connsiteY185" fmla="*/ 610440 h 842402"/>
                <a:gd name="connsiteX186" fmla="*/ 910527 w 960607"/>
                <a:gd name="connsiteY186" fmla="*/ 610440 h 842402"/>
                <a:gd name="connsiteX187" fmla="*/ 910527 w 960607"/>
                <a:gd name="connsiteY187" fmla="*/ 611055 h 842402"/>
                <a:gd name="connsiteX188" fmla="*/ 909917 w 960607"/>
                <a:gd name="connsiteY188" fmla="*/ 611055 h 842402"/>
                <a:gd name="connsiteX189" fmla="*/ 909917 w 960607"/>
                <a:gd name="connsiteY189" fmla="*/ 611670 h 842402"/>
                <a:gd name="connsiteX190" fmla="*/ 907480 w 960607"/>
                <a:gd name="connsiteY190" fmla="*/ 611670 h 842402"/>
                <a:gd name="connsiteX191" fmla="*/ 907480 w 960607"/>
                <a:gd name="connsiteY191" fmla="*/ 610440 h 842402"/>
                <a:gd name="connsiteX192" fmla="*/ 906870 w 960607"/>
                <a:gd name="connsiteY192" fmla="*/ 610440 h 842402"/>
                <a:gd name="connsiteX193" fmla="*/ 906870 w 960607"/>
                <a:gd name="connsiteY193" fmla="*/ 609825 h 842402"/>
                <a:gd name="connsiteX194" fmla="*/ 906261 w 960607"/>
                <a:gd name="connsiteY194" fmla="*/ 609825 h 842402"/>
                <a:gd name="connsiteX195" fmla="*/ 906261 w 960607"/>
                <a:gd name="connsiteY195" fmla="*/ 608595 h 842402"/>
                <a:gd name="connsiteX196" fmla="*/ 905651 w 960607"/>
                <a:gd name="connsiteY196" fmla="*/ 608595 h 842402"/>
                <a:gd name="connsiteX197" fmla="*/ 905651 w 960607"/>
                <a:gd name="connsiteY197" fmla="*/ 606749 h 842402"/>
                <a:gd name="connsiteX198" fmla="*/ 905042 w 960607"/>
                <a:gd name="connsiteY198" fmla="*/ 606749 h 842402"/>
                <a:gd name="connsiteX199" fmla="*/ 905042 w 960607"/>
                <a:gd name="connsiteY199" fmla="*/ 606134 h 842402"/>
                <a:gd name="connsiteX200" fmla="*/ 903214 w 960607"/>
                <a:gd name="connsiteY200" fmla="*/ 606134 h 842402"/>
                <a:gd name="connsiteX201" fmla="*/ 903214 w 960607"/>
                <a:gd name="connsiteY201" fmla="*/ 604289 h 842402"/>
                <a:gd name="connsiteX202" fmla="*/ 903823 w 960607"/>
                <a:gd name="connsiteY202" fmla="*/ 604289 h 842402"/>
                <a:gd name="connsiteX203" fmla="*/ 903214 w 960607"/>
                <a:gd name="connsiteY203" fmla="*/ 602444 h 842402"/>
                <a:gd name="connsiteX204" fmla="*/ 902604 w 960607"/>
                <a:gd name="connsiteY204" fmla="*/ 602444 h 842402"/>
                <a:gd name="connsiteX205" fmla="*/ 902604 w 960607"/>
                <a:gd name="connsiteY205" fmla="*/ 601213 h 842402"/>
                <a:gd name="connsiteX206" fmla="*/ 901995 w 960607"/>
                <a:gd name="connsiteY206" fmla="*/ 601213 h 842402"/>
                <a:gd name="connsiteX207" fmla="*/ 901995 w 960607"/>
                <a:gd name="connsiteY207" fmla="*/ 600598 h 842402"/>
                <a:gd name="connsiteX208" fmla="*/ 900167 w 960607"/>
                <a:gd name="connsiteY208" fmla="*/ 600598 h 842402"/>
                <a:gd name="connsiteX209" fmla="*/ 900167 w 960607"/>
                <a:gd name="connsiteY209" fmla="*/ 599983 h 842402"/>
                <a:gd name="connsiteX210" fmla="*/ 898338 w 960607"/>
                <a:gd name="connsiteY210" fmla="*/ 599983 h 842402"/>
                <a:gd name="connsiteX211" fmla="*/ 898338 w 960607"/>
                <a:gd name="connsiteY211" fmla="*/ 600598 h 842402"/>
                <a:gd name="connsiteX212" fmla="*/ 897119 w 960607"/>
                <a:gd name="connsiteY212" fmla="*/ 600598 h 842402"/>
                <a:gd name="connsiteX213" fmla="*/ 897119 w 960607"/>
                <a:gd name="connsiteY213" fmla="*/ 599983 h 842402"/>
                <a:gd name="connsiteX214" fmla="*/ 895291 w 960607"/>
                <a:gd name="connsiteY214" fmla="*/ 599983 h 842402"/>
                <a:gd name="connsiteX215" fmla="*/ 895291 w 960607"/>
                <a:gd name="connsiteY215" fmla="*/ 599368 h 842402"/>
                <a:gd name="connsiteX216" fmla="*/ 894682 w 960607"/>
                <a:gd name="connsiteY216" fmla="*/ 599368 h 842402"/>
                <a:gd name="connsiteX217" fmla="*/ 894682 w 960607"/>
                <a:gd name="connsiteY217" fmla="*/ 599983 h 842402"/>
                <a:gd name="connsiteX218" fmla="*/ 891025 w 960607"/>
                <a:gd name="connsiteY218" fmla="*/ 599368 h 842402"/>
                <a:gd name="connsiteX219" fmla="*/ 891025 w 960607"/>
                <a:gd name="connsiteY219" fmla="*/ 599983 h 842402"/>
                <a:gd name="connsiteX220" fmla="*/ 889806 w 960607"/>
                <a:gd name="connsiteY220" fmla="*/ 599983 h 842402"/>
                <a:gd name="connsiteX221" fmla="*/ 889806 w 960607"/>
                <a:gd name="connsiteY221" fmla="*/ 599368 h 842402"/>
                <a:gd name="connsiteX222" fmla="*/ 887369 w 960607"/>
                <a:gd name="connsiteY222" fmla="*/ 599368 h 842402"/>
                <a:gd name="connsiteX223" fmla="*/ 887369 w 960607"/>
                <a:gd name="connsiteY223" fmla="*/ 598753 h 842402"/>
                <a:gd name="connsiteX224" fmla="*/ 886759 w 960607"/>
                <a:gd name="connsiteY224" fmla="*/ 598753 h 842402"/>
                <a:gd name="connsiteX225" fmla="*/ 886759 w 960607"/>
                <a:gd name="connsiteY225" fmla="*/ 596908 h 842402"/>
                <a:gd name="connsiteX226" fmla="*/ 886150 w 960607"/>
                <a:gd name="connsiteY226" fmla="*/ 596908 h 842402"/>
                <a:gd name="connsiteX227" fmla="*/ 886150 w 960607"/>
                <a:gd name="connsiteY227" fmla="*/ 596293 h 842402"/>
                <a:gd name="connsiteX228" fmla="*/ 885540 w 960607"/>
                <a:gd name="connsiteY228" fmla="*/ 596293 h 842402"/>
                <a:gd name="connsiteX229" fmla="*/ 885540 w 960607"/>
                <a:gd name="connsiteY229" fmla="*/ 595677 h 842402"/>
                <a:gd name="connsiteX230" fmla="*/ 884322 w 960607"/>
                <a:gd name="connsiteY230" fmla="*/ 595677 h 842402"/>
                <a:gd name="connsiteX231" fmla="*/ 884322 w 960607"/>
                <a:gd name="connsiteY231" fmla="*/ 594447 h 842402"/>
                <a:gd name="connsiteX232" fmla="*/ 883712 w 960607"/>
                <a:gd name="connsiteY232" fmla="*/ 594447 h 842402"/>
                <a:gd name="connsiteX233" fmla="*/ 883712 w 960607"/>
                <a:gd name="connsiteY233" fmla="*/ 591987 h 842402"/>
                <a:gd name="connsiteX234" fmla="*/ 884322 w 960607"/>
                <a:gd name="connsiteY234" fmla="*/ 591987 h 842402"/>
                <a:gd name="connsiteX235" fmla="*/ 884322 w 960607"/>
                <a:gd name="connsiteY235" fmla="*/ 588296 h 842402"/>
                <a:gd name="connsiteX236" fmla="*/ 883712 w 960607"/>
                <a:gd name="connsiteY236" fmla="*/ 588296 h 842402"/>
                <a:gd name="connsiteX237" fmla="*/ 883712 w 960607"/>
                <a:gd name="connsiteY237" fmla="*/ 587066 h 842402"/>
                <a:gd name="connsiteX238" fmla="*/ 883103 w 960607"/>
                <a:gd name="connsiteY238" fmla="*/ 587066 h 842402"/>
                <a:gd name="connsiteX239" fmla="*/ 883103 w 960607"/>
                <a:gd name="connsiteY239" fmla="*/ 586451 h 842402"/>
                <a:gd name="connsiteX240" fmla="*/ 883712 w 960607"/>
                <a:gd name="connsiteY240" fmla="*/ 586451 h 842402"/>
                <a:gd name="connsiteX241" fmla="*/ 883712 w 960607"/>
                <a:gd name="connsiteY241" fmla="*/ 585221 h 842402"/>
                <a:gd name="connsiteX242" fmla="*/ 884322 w 960607"/>
                <a:gd name="connsiteY242" fmla="*/ 585221 h 842402"/>
                <a:gd name="connsiteX243" fmla="*/ 884322 w 960607"/>
                <a:gd name="connsiteY243" fmla="*/ 584605 h 842402"/>
                <a:gd name="connsiteX244" fmla="*/ 885540 w 960607"/>
                <a:gd name="connsiteY244" fmla="*/ 584605 h 842402"/>
                <a:gd name="connsiteX245" fmla="*/ 885540 w 960607"/>
                <a:gd name="connsiteY245" fmla="*/ 583990 h 842402"/>
                <a:gd name="connsiteX246" fmla="*/ 886150 w 960607"/>
                <a:gd name="connsiteY246" fmla="*/ 583990 h 842402"/>
                <a:gd name="connsiteX247" fmla="*/ 886150 w 960607"/>
                <a:gd name="connsiteY247" fmla="*/ 582760 h 842402"/>
                <a:gd name="connsiteX248" fmla="*/ 885540 w 960607"/>
                <a:gd name="connsiteY248" fmla="*/ 582760 h 842402"/>
                <a:gd name="connsiteX249" fmla="*/ 884322 w 960607"/>
                <a:gd name="connsiteY249" fmla="*/ 580300 h 842402"/>
                <a:gd name="connsiteX250" fmla="*/ 883103 w 960607"/>
                <a:gd name="connsiteY250" fmla="*/ 580300 h 842402"/>
                <a:gd name="connsiteX251" fmla="*/ 883103 w 960607"/>
                <a:gd name="connsiteY251" fmla="*/ 579685 h 842402"/>
                <a:gd name="connsiteX252" fmla="*/ 882493 w 960607"/>
                <a:gd name="connsiteY252" fmla="*/ 579685 h 842402"/>
                <a:gd name="connsiteX253" fmla="*/ 882493 w 960607"/>
                <a:gd name="connsiteY253" fmla="*/ 579070 h 842402"/>
                <a:gd name="connsiteX254" fmla="*/ 881884 w 960607"/>
                <a:gd name="connsiteY254" fmla="*/ 579070 h 842402"/>
                <a:gd name="connsiteX255" fmla="*/ 881884 w 960607"/>
                <a:gd name="connsiteY255" fmla="*/ 577839 h 842402"/>
                <a:gd name="connsiteX256" fmla="*/ 880665 w 960607"/>
                <a:gd name="connsiteY256" fmla="*/ 577839 h 842402"/>
                <a:gd name="connsiteX257" fmla="*/ 880665 w 960607"/>
                <a:gd name="connsiteY257" fmla="*/ 577224 h 842402"/>
                <a:gd name="connsiteX258" fmla="*/ 880056 w 960607"/>
                <a:gd name="connsiteY258" fmla="*/ 577224 h 842402"/>
                <a:gd name="connsiteX259" fmla="*/ 880056 w 960607"/>
                <a:gd name="connsiteY259" fmla="*/ 576609 h 842402"/>
                <a:gd name="connsiteX260" fmla="*/ 878227 w 960607"/>
                <a:gd name="connsiteY260" fmla="*/ 576609 h 842402"/>
                <a:gd name="connsiteX261" fmla="*/ 878227 w 960607"/>
                <a:gd name="connsiteY261" fmla="*/ 575994 h 842402"/>
                <a:gd name="connsiteX262" fmla="*/ 876399 w 960607"/>
                <a:gd name="connsiteY262" fmla="*/ 575994 h 842402"/>
                <a:gd name="connsiteX263" fmla="*/ 876399 w 960607"/>
                <a:gd name="connsiteY263" fmla="*/ 576609 h 842402"/>
                <a:gd name="connsiteX264" fmla="*/ 875790 w 960607"/>
                <a:gd name="connsiteY264" fmla="*/ 576609 h 842402"/>
                <a:gd name="connsiteX265" fmla="*/ 875790 w 960607"/>
                <a:gd name="connsiteY265" fmla="*/ 577224 h 842402"/>
                <a:gd name="connsiteX266" fmla="*/ 875790 w 960607"/>
                <a:gd name="connsiteY266" fmla="*/ 577839 h 842402"/>
                <a:gd name="connsiteX267" fmla="*/ 875180 w 960607"/>
                <a:gd name="connsiteY267" fmla="*/ 577839 h 842402"/>
                <a:gd name="connsiteX268" fmla="*/ 875180 w 960607"/>
                <a:gd name="connsiteY268" fmla="*/ 577224 h 842402"/>
                <a:gd name="connsiteX269" fmla="*/ 873962 w 960607"/>
                <a:gd name="connsiteY269" fmla="*/ 577224 h 842402"/>
                <a:gd name="connsiteX270" fmla="*/ 873962 w 960607"/>
                <a:gd name="connsiteY270" fmla="*/ 579070 h 842402"/>
                <a:gd name="connsiteX271" fmla="*/ 870305 w 960607"/>
                <a:gd name="connsiteY271" fmla="*/ 579070 h 842402"/>
                <a:gd name="connsiteX272" fmla="*/ 870305 w 960607"/>
                <a:gd name="connsiteY272" fmla="*/ 579685 h 842402"/>
                <a:gd name="connsiteX273" fmla="*/ 868477 w 960607"/>
                <a:gd name="connsiteY273" fmla="*/ 579685 h 842402"/>
                <a:gd name="connsiteX274" fmla="*/ 868477 w 960607"/>
                <a:gd name="connsiteY274" fmla="*/ 580915 h 842402"/>
                <a:gd name="connsiteX275" fmla="*/ 867867 w 960607"/>
                <a:gd name="connsiteY275" fmla="*/ 580915 h 842402"/>
                <a:gd name="connsiteX276" fmla="*/ 867867 w 960607"/>
                <a:gd name="connsiteY276" fmla="*/ 583990 h 842402"/>
                <a:gd name="connsiteX277" fmla="*/ 867258 w 960607"/>
                <a:gd name="connsiteY277" fmla="*/ 583990 h 842402"/>
                <a:gd name="connsiteX278" fmla="*/ 867258 w 960607"/>
                <a:gd name="connsiteY278" fmla="*/ 585221 h 842402"/>
                <a:gd name="connsiteX279" fmla="*/ 866648 w 960607"/>
                <a:gd name="connsiteY279" fmla="*/ 585221 h 842402"/>
                <a:gd name="connsiteX280" fmla="*/ 866648 w 960607"/>
                <a:gd name="connsiteY280" fmla="*/ 586451 h 842402"/>
                <a:gd name="connsiteX281" fmla="*/ 864820 w 960607"/>
                <a:gd name="connsiteY281" fmla="*/ 586451 h 842402"/>
                <a:gd name="connsiteX282" fmla="*/ 864820 w 960607"/>
                <a:gd name="connsiteY282" fmla="*/ 585221 h 842402"/>
                <a:gd name="connsiteX283" fmla="*/ 864211 w 960607"/>
                <a:gd name="connsiteY283" fmla="*/ 585221 h 842402"/>
                <a:gd name="connsiteX284" fmla="*/ 864211 w 960607"/>
                <a:gd name="connsiteY284" fmla="*/ 584605 h 842402"/>
                <a:gd name="connsiteX285" fmla="*/ 862992 w 960607"/>
                <a:gd name="connsiteY285" fmla="*/ 585221 h 842402"/>
                <a:gd name="connsiteX286" fmla="*/ 862992 w 960607"/>
                <a:gd name="connsiteY286" fmla="*/ 584605 h 842402"/>
                <a:gd name="connsiteX287" fmla="*/ 863601 w 960607"/>
                <a:gd name="connsiteY287" fmla="*/ 584605 h 842402"/>
                <a:gd name="connsiteX288" fmla="*/ 863601 w 960607"/>
                <a:gd name="connsiteY288" fmla="*/ 583990 h 842402"/>
                <a:gd name="connsiteX289" fmla="*/ 862992 w 960607"/>
                <a:gd name="connsiteY289" fmla="*/ 583990 h 842402"/>
                <a:gd name="connsiteX290" fmla="*/ 862992 w 960607"/>
                <a:gd name="connsiteY290" fmla="*/ 582760 h 842402"/>
                <a:gd name="connsiteX291" fmla="*/ 862383 w 960607"/>
                <a:gd name="connsiteY291" fmla="*/ 582760 h 842402"/>
                <a:gd name="connsiteX292" fmla="*/ 862383 w 960607"/>
                <a:gd name="connsiteY292" fmla="*/ 580300 h 842402"/>
                <a:gd name="connsiteX293" fmla="*/ 863601 w 960607"/>
                <a:gd name="connsiteY293" fmla="*/ 580300 h 842402"/>
                <a:gd name="connsiteX294" fmla="*/ 863601 w 960607"/>
                <a:gd name="connsiteY294" fmla="*/ 579685 h 842402"/>
                <a:gd name="connsiteX295" fmla="*/ 862992 w 960607"/>
                <a:gd name="connsiteY295" fmla="*/ 579685 h 842402"/>
                <a:gd name="connsiteX296" fmla="*/ 862992 w 960607"/>
                <a:gd name="connsiteY296" fmla="*/ 579070 h 842402"/>
                <a:gd name="connsiteX297" fmla="*/ 862383 w 960607"/>
                <a:gd name="connsiteY297" fmla="*/ 579070 h 842402"/>
                <a:gd name="connsiteX298" fmla="*/ 862383 w 960607"/>
                <a:gd name="connsiteY298" fmla="*/ 577839 h 842402"/>
                <a:gd name="connsiteX299" fmla="*/ 859335 w 960607"/>
                <a:gd name="connsiteY299" fmla="*/ 577839 h 842402"/>
                <a:gd name="connsiteX300" fmla="*/ 859335 w 960607"/>
                <a:gd name="connsiteY300" fmla="*/ 579070 h 842402"/>
                <a:gd name="connsiteX301" fmla="*/ 858726 w 960607"/>
                <a:gd name="connsiteY301" fmla="*/ 579070 h 842402"/>
                <a:gd name="connsiteX302" fmla="*/ 859335 w 960607"/>
                <a:gd name="connsiteY302" fmla="*/ 577224 h 842402"/>
                <a:gd name="connsiteX303" fmla="*/ 857507 w 960607"/>
                <a:gd name="connsiteY303" fmla="*/ 577224 h 842402"/>
                <a:gd name="connsiteX304" fmla="*/ 857507 w 960607"/>
                <a:gd name="connsiteY304" fmla="*/ 577839 h 842402"/>
                <a:gd name="connsiteX305" fmla="*/ 856898 w 960607"/>
                <a:gd name="connsiteY305" fmla="*/ 577839 h 842402"/>
                <a:gd name="connsiteX306" fmla="*/ 856898 w 960607"/>
                <a:gd name="connsiteY306" fmla="*/ 579070 h 842402"/>
                <a:gd name="connsiteX307" fmla="*/ 856288 w 960607"/>
                <a:gd name="connsiteY307" fmla="*/ 579070 h 842402"/>
                <a:gd name="connsiteX308" fmla="*/ 856288 w 960607"/>
                <a:gd name="connsiteY308" fmla="*/ 577224 h 842402"/>
                <a:gd name="connsiteX309" fmla="*/ 855070 w 960607"/>
                <a:gd name="connsiteY309" fmla="*/ 577224 h 842402"/>
                <a:gd name="connsiteX310" fmla="*/ 855070 w 960607"/>
                <a:gd name="connsiteY310" fmla="*/ 576609 h 842402"/>
                <a:gd name="connsiteX311" fmla="*/ 856288 w 960607"/>
                <a:gd name="connsiteY311" fmla="*/ 576609 h 842402"/>
                <a:gd name="connsiteX312" fmla="*/ 856288 w 960607"/>
                <a:gd name="connsiteY312" fmla="*/ 575994 h 842402"/>
                <a:gd name="connsiteX313" fmla="*/ 855070 w 960607"/>
                <a:gd name="connsiteY313" fmla="*/ 575994 h 842402"/>
                <a:gd name="connsiteX314" fmla="*/ 855070 w 960607"/>
                <a:gd name="connsiteY314" fmla="*/ 575379 h 842402"/>
                <a:gd name="connsiteX315" fmla="*/ 854460 w 960607"/>
                <a:gd name="connsiteY315" fmla="*/ 575379 h 842402"/>
                <a:gd name="connsiteX316" fmla="*/ 854460 w 960607"/>
                <a:gd name="connsiteY316" fmla="*/ 573534 h 842402"/>
                <a:gd name="connsiteX317" fmla="*/ 853241 w 960607"/>
                <a:gd name="connsiteY317" fmla="*/ 573534 h 842402"/>
                <a:gd name="connsiteX318" fmla="*/ 853241 w 960607"/>
                <a:gd name="connsiteY318" fmla="*/ 572918 h 842402"/>
                <a:gd name="connsiteX319" fmla="*/ 854460 w 960607"/>
                <a:gd name="connsiteY319" fmla="*/ 572918 h 842402"/>
                <a:gd name="connsiteX320" fmla="*/ 854460 w 960607"/>
                <a:gd name="connsiteY320" fmla="*/ 572303 h 842402"/>
                <a:gd name="connsiteX321" fmla="*/ 853241 w 960607"/>
                <a:gd name="connsiteY321" fmla="*/ 572303 h 842402"/>
                <a:gd name="connsiteX322" fmla="*/ 853241 w 960607"/>
                <a:gd name="connsiteY322" fmla="*/ 569843 h 842402"/>
                <a:gd name="connsiteX323" fmla="*/ 855070 w 960607"/>
                <a:gd name="connsiteY323" fmla="*/ 568613 h 842402"/>
                <a:gd name="connsiteX324" fmla="*/ 857507 w 960607"/>
                <a:gd name="connsiteY324" fmla="*/ 568613 h 842402"/>
                <a:gd name="connsiteX325" fmla="*/ 857507 w 960607"/>
                <a:gd name="connsiteY325" fmla="*/ 567998 h 842402"/>
                <a:gd name="connsiteX326" fmla="*/ 859335 w 960607"/>
                <a:gd name="connsiteY326" fmla="*/ 567998 h 842402"/>
                <a:gd name="connsiteX327" fmla="*/ 859335 w 960607"/>
                <a:gd name="connsiteY327" fmla="*/ 567382 h 842402"/>
                <a:gd name="connsiteX328" fmla="*/ 860554 w 960607"/>
                <a:gd name="connsiteY328" fmla="*/ 567382 h 842402"/>
                <a:gd name="connsiteX329" fmla="*/ 859945 w 960607"/>
                <a:gd name="connsiteY329" fmla="*/ 566767 h 842402"/>
                <a:gd name="connsiteX330" fmla="*/ 861164 w 960607"/>
                <a:gd name="connsiteY330" fmla="*/ 566767 h 842402"/>
                <a:gd name="connsiteX331" fmla="*/ 861164 w 960607"/>
                <a:gd name="connsiteY331" fmla="*/ 565537 h 842402"/>
                <a:gd name="connsiteX332" fmla="*/ 863601 w 960607"/>
                <a:gd name="connsiteY332" fmla="*/ 565537 h 842402"/>
                <a:gd name="connsiteX333" fmla="*/ 863601 w 960607"/>
                <a:gd name="connsiteY333" fmla="*/ 564922 h 842402"/>
                <a:gd name="connsiteX334" fmla="*/ 864820 w 960607"/>
                <a:gd name="connsiteY334" fmla="*/ 564922 h 842402"/>
                <a:gd name="connsiteX335" fmla="*/ 866648 w 960607"/>
                <a:gd name="connsiteY335" fmla="*/ 563692 h 842402"/>
                <a:gd name="connsiteX336" fmla="*/ 866648 w 960607"/>
                <a:gd name="connsiteY336" fmla="*/ 563077 h 842402"/>
                <a:gd name="connsiteX337" fmla="*/ 867258 w 960607"/>
                <a:gd name="connsiteY337" fmla="*/ 563077 h 842402"/>
                <a:gd name="connsiteX338" fmla="*/ 867258 w 960607"/>
                <a:gd name="connsiteY338" fmla="*/ 561846 h 842402"/>
                <a:gd name="connsiteX339" fmla="*/ 867867 w 960607"/>
                <a:gd name="connsiteY339" fmla="*/ 561846 h 842402"/>
                <a:gd name="connsiteX340" fmla="*/ 867867 w 960607"/>
                <a:gd name="connsiteY340" fmla="*/ 561231 h 842402"/>
                <a:gd name="connsiteX341" fmla="*/ 869086 w 960607"/>
                <a:gd name="connsiteY341" fmla="*/ 561231 h 842402"/>
                <a:gd name="connsiteX342" fmla="*/ 869086 w 960607"/>
                <a:gd name="connsiteY342" fmla="*/ 560616 h 842402"/>
                <a:gd name="connsiteX343" fmla="*/ 872743 w 960607"/>
                <a:gd name="connsiteY343" fmla="*/ 560616 h 842402"/>
                <a:gd name="connsiteX344" fmla="*/ 872743 w 960607"/>
                <a:gd name="connsiteY344" fmla="*/ 560001 h 842402"/>
                <a:gd name="connsiteX345" fmla="*/ 874571 w 960607"/>
                <a:gd name="connsiteY345" fmla="*/ 560001 h 842402"/>
                <a:gd name="connsiteX346" fmla="*/ 874571 w 960607"/>
                <a:gd name="connsiteY346" fmla="*/ 559386 h 842402"/>
                <a:gd name="connsiteX347" fmla="*/ 875180 w 960607"/>
                <a:gd name="connsiteY347" fmla="*/ 559386 h 842402"/>
                <a:gd name="connsiteX348" fmla="*/ 875180 w 960607"/>
                <a:gd name="connsiteY348" fmla="*/ 558156 h 842402"/>
                <a:gd name="connsiteX349" fmla="*/ 875790 w 960607"/>
                <a:gd name="connsiteY349" fmla="*/ 558156 h 842402"/>
                <a:gd name="connsiteX350" fmla="*/ 875790 w 960607"/>
                <a:gd name="connsiteY350" fmla="*/ 557541 h 842402"/>
                <a:gd name="connsiteX351" fmla="*/ 876399 w 960607"/>
                <a:gd name="connsiteY351" fmla="*/ 557541 h 842402"/>
                <a:gd name="connsiteX352" fmla="*/ 876399 w 960607"/>
                <a:gd name="connsiteY352" fmla="*/ 556926 h 842402"/>
                <a:gd name="connsiteX353" fmla="*/ 878837 w 960607"/>
                <a:gd name="connsiteY353" fmla="*/ 555080 h 842402"/>
                <a:gd name="connsiteX354" fmla="*/ 880665 w 960607"/>
                <a:gd name="connsiteY354" fmla="*/ 555080 h 842402"/>
                <a:gd name="connsiteX355" fmla="*/ 880665 w 960607"/>
                <a:gd name="connsiteY355" fmla="*/ 553850 h 842402"/>
                <a:gd name="connsiteX356" fmla="*/ 881884 w 960607"/>
                <a:gd name="connsiteY356" fmla="*/ 553850 h 842402"/>
                <a:gd name="connsiteX357" fmla="*/ 882493 w 960607"/>
                <a:gd name="connsiteY357" fmla="*/ 552005 h 842402"/>
                <a:gd name="connsiteX358" fmla="*/ 883103 w 960607"/>
                <a:gd name="connsiteY358" fmla="*/ 552005 h 842402"/>
                <a:gd name="connsiteX359" fmla="*/ 883103 w 960607"/>
                <a:gd name="connsiteY359" fmla="*/ 551390 h 842402"/>
                <a:gd name="connsiteX360" fmla="*/ 883712 w 960607"/>
                <a:gd name="connsiteY360" fmla="*/ 551390 h 842402"/>
                <a:gd name="connsiteX361" fmla="*/ 883712 w 960607"/>
                <a:gd name="connsiteY361" fmla="*/ 552620 h 842402"/>
                <a:gd name="connsiteX362" fmla="*/ 884322 w 960607"/>
                <a:gd name="connsiteY362" fmla="*/ 552620 h 842402"/>
                <a:gd name="connsiteX363" fmla="*/ 884322 w 960607"/>
                <a:gd name="connsiteY363" fmla="*/ 550159 h 842402"/>
                <a:gd name="connsiteX364" fmla="*/ 886150 w 960607"/>
                <a:gd name="connsiteY364" fmla="*/ 550159 h 842402"/>
                <a:gd name="connsiteX365" fmla="*/ 886150 w 960607"/>
                <a:gd name="connsiteY365" fmla="*/ 549544 h 842402"/>
                <a:gd name="connsiteX366" fmla="*/ 887369 w 960607"/>
                <a:gd name="connsiteY366" fmla="*/ 549544 h 842402"/>
                <a:gd name="connsiteX367" fmla="*/ 887369 w 960607"/>
                <a:gd name="connsiteY367" fmla="*/ 548929 h 842402"/>
                <a:gd name="connsiteX368" fmla="*/ 887978 w 960607"/>
                <a:gd name="connsiteY368" fmla="*/ 548929 h 842402"/>
                <a:gd name="connsiteX369" fmla="*/ 887978 w 960607"/>
                <a:gd name="connsiteY369" fmla="*/ 548314 h 842402"/>
                <a:gd name="connsiteX370" fmla="*/ 888588 w 960607"/>
                <a:gd name="connsiteY370" fmla="*/ 548314 h 842402"/>
                <a:gd name="connsiteX371" fmla="*/ 888588 w 960607"/>
                <a:gd name="connsiteY371" fmla="*/ 548929 h 842402"/>
                <a:gd name="connsiteX372" fmla="*/ 890416 w 960607"/>
                <a:gd name="connsiteY372" fmla="*/ 548929 h 842402"/>
                <a:gd name="connsiteX373" fmla="*/ 890416 w 960607"/>
                <a:gd name="connsiteY373" fmla="*/ 548314 h 842402"/>
                <a:gd name="connsiteX374" fmla="*/ 891025 w 960607"/>
                <a:gd name="connsiteY374" fmla="*/ 548314 h 842402"/>
                <a:gd name="connsiteX375" fmla="*/ 891025 w 960607"/>
                <a:gd name="connsiteY375" fmla="*/ 547699 h 842402"/>
                <a:gd name="connsiteX376" fmla="*/ 891635 w 960607"/>
                <a:gd name="connsiteY376" fmla="*/ 548314 h 842402"/>
                <a:gd name="connsiteX377" fmla="*/ 891635 w 960607"/>
                <a:gd name="connsiteY377" fmla="*/ 545854 h 842402"/>
                <a:gd name="connsiteX378" fmla="*/ 893463 w 960607"/>
                <a:gd name="connsiteY378" fmla="*/ 545854 h 842402"/>
                <a:gd name="connsiteX379" fmla="*/ 893463 w 960607"/>
                <a:gd name="connsiteY379" fmla="*/ 546469 h 842402"/>
                <a:gd name="connsiteX380" fmla="*/ 894072 w 960607"/>
                <a:gd name="connsiteY380" fmla="*/ 546469 h 842402"/>
                <a:gd name="connsiteX381" fmla="*/ 894072 w 960607"/>
                <a:gd name="connsiteY381" fmla="*/ 545854 h 842402"/>
                <a:gd name="connsiteX382" fmla="*/ 895291 w 960607"/>
                <a:gd name="connsiteY382" fmla="*/ 545854 h 842402"/>
                <a:gd name="connsiteX383" fmla="*/ 895291 w 960607"/>
                <a:gd name="connsiteY383" fmla="*/ 546469 h 842402"/>
                <a:gd name="connsiteX384" fmla="*/ 895901 w 960607"/>
                <a:gd name="connsiteY384" fmla="*/ 546469 h 842402"/>
                <a:gd name="connsiteX385" fmla="*/ 895901 w 960607"/>
                <a:gd name="connsiteY385" fmla="*/ 545854 h 842402"/>
                <a:gd name="connsiteX386" fmla="*/ 898338 w 960607"/>
                <a:gd name="connsiteY386" fmla="*/ 544623 h 842402"/>
                <a:gd name="connsiteX387" fmla="*/ 900167 w 960607"/>
                <a:gd name="connsiteY387" fmla="*/ 544623 h 842402"/>
                <a:gd name="connsiteX388" fmla="*/ 900167 w 960607"/>
                <a:gd name="connsiteY388" fmla="*/ 544008 h 842402"/>
                <a:gd name="connsiteX389" fmla="*/ 901385 w 960607"/>
                <a:gd name="connsiteY389" fmla="*/ 544008 h 842402"/>
                <a:gd name="connsiteX390" fmla="*/ 901385 w 960607"/>
                <a:gd name="connsiteY390" fmla="*/ 543393 h 842402"/>
                <a:gd name="connsiteX391" fmla="*/ 903823 w 960607"/>
                <a:gd name="connsiteY391" fmla="*/ 543393 h 842402"/>
                <a:gd name="connsiteX392" fmla="*/ 903823 w 960607"/>
                <a:gd name="connsiteY392" fmla="*/ 542163 h 842402"/>
                <a:gd name="connsiteX393" fmla="*/ 905651 w 960607"/>
                <a:gd name="connsiteY393" fmla="*/ 542163 h 842402"/>
                <a:gd name="connsiteX394" fmla="*/ 905651 w 960607"/>
                <a:gd name="connsiteY394" fmla="*/ 541548 h 842402"/>
                <a:gd name="connsiteX395" fmla="*/ 906261 w 960607"/>
                <a:gd name="connsiteY395" fmla="*/ 541548 h 842402"/>
                <a:gd name="connsiteX396" fmla="*/ 906261 w 960607"/>
                <a:gd name="connsiteY396" fmla="*/ 540933 h 842402"/>
                <a:gd name="connsiteX397" fmla="*/ 906870 w 960607"/>
                <a:gd name="connsiteY397" fmla="*/ 540933 h 842402"/>
                <a:gd name="connsiteX398" fmla="*/ 906870 w 960607"/>
                <a:gd name="connsiteY398" fmla="*/ 541548 h 842402"/>
                <a:gd name="connsiteX399" fmla="*/ 909917 w 960607"/>
                <a:gd name="connsiteY399" fmla="*/ 542163 h 842402"/>
                <a:gd name="connsiteX400" fmla="*/ 909917 w 960607"/>
                <a:gd name="connsiteY400" fmla="*/ 541548 h 842402"/>
                <a:gd name="connsiteX401" fmla="*/ 910527 w 960607"/>
                <a:gd name="connsiteY401" fmla="*/ 541548 h 842402"/>
                <a:gd name="connsiteX402" fmla="*/ 910527 w 960607"/>
                <a:gd name="connsiteY402" fmla="*/ 540933 h 842402"/>
                <a:gd name="connsiteX403" fmla="*/ 915402 w 960607"/>
                <a:gd name="connsiteY403" fmla="*/ 540318 h 842402"/>
                <a:gd name="connsiteX404" fmla="*/ 915402 w 960607"/>
                <a:gd name="connsiteY404" fmla="*/ 541548 h 842402"/>
                <a:gd name="connsiteX405" fmla="*/ 917230 w 960607"/>
                <a:gd name="connsiteY405" fmla="*/ 541548 h 842402"/>
                <a:gd name="connsiteX406" fmla="*/ 917230 w 960607"/>
                <a:gd name="connsiteY406" fmla="*/ 540933 h 842402"/>
                <a:gd name="connsiteX407" fmla="*/ 919059 w 960607"/>
                <a:gd name="connsiteY407" fmla="*/ 540318 h 842402"/>
                <a:gd name="connsiteX408" fmla="*/ 919059 w 960607"/>
                <a:gd name="connsiteY408" fmla="*/ 540933 h 842402"/>
                <a:gd name="connsiteX409" fmla="*/ 919668 w 960607"/>
                <a:gd name="connsiteY409" fmla="*/ 540933 h 842402"/>
                <a:gd name="connsiteX410" fmla="*/ 919668 w 960607"/>
                <a:gd name="connsiteY410" fmla="*/ 540318 h 842402"/>
                <a:gd name="connsiteX411" fmla="*/ 920887 w 960607"/>
                <a:gd name="connsiteY411" fmla="*/ 540318 h 842402"/>
                <a:gd name="connsiteX412" fmla="*/ 920887 w 960607"/>
                <a:gd name="connsiteY412" fmla="*/ 540933 h 842402"/>
                <a:gd name="connsiteX413" fmla="*/ 921496 w 960607"/>
                <a:gd name="connsiteY413" fmla="*/ 540933 h 842402"/>
                <a:gd name="connsiteX414" fmla="*/ 921496 w 960607"/>
                <a:gd name="connsiteY414" fmla="*/ 539703 h 842402"/>
                <a:gd name="connsiteX415" fmla="*/ 922715 w 960607"/>
                <a:gd name="connsiteY415" fmla="*/ 539703 h 842402"/>
                <a:gd name="connsiteX416" fmla="*/ 922715 w 960607"/>
                <a:gd name="connsiteY416" fmla="*/ 538472 h 842402"/>
                <a:gd name="connsiteX417" fmla="*/ 924543 w 960607"/>
                <a:gd name="connsiteY417" fmla="*/ 538472 h 842402"/>
                <a:gd name="connsiteX418" fmla="*/ 924543 w 960607"/>
                <a:gd name="connsiteY418" fmla="*/ 537857 h 842402"/>
                <a:gd name="connsiteX419" fmla="*/ 615398 w 960607"/>
                <a:gd name="connsiteY419" fmla="*/ 159639 h 842402"/>
                <a:gd name="connsiteX420" fmla="*/ 616008 w 960607"/>
                <a:gd name="connsiteY420" fmla="*/ 160253 h 842402"/>
                <a:gd name="connsiteX421" fmla="*/ 615398 w 960607"/>
                <a:gd name="connsiteY421" fmla="*/ 160253 h 842402"/>
                <a:gd name="connsiteX422" fmla="*/ 615398 w 960607"/>
                <a:gd name="connsiteY422" fmla="*/ 159639 h 842402"/>
                <a:gd name="connsiteX423" fmla="*/ 34765 w 960607"/>
                <a:gd name="connsiteY423" fmla="*/ 22718 h 842402"/>
                <a:gd name="connsiteX424" fmla="*/ 35985 w 960607"/>
                <a:gd name="connsiteY424" fmla="*/ 22718 h 842402"/>
                <a:gd name="connsiteX425" fmla="*/ 35985 w 960607"/>
                <a:gd name="connsiteY425" fmla="*/ 23332 h 842402"/>
                <a:gd name="connsiteX426" fmla="*/ 35375 w 960607"/>
                <a:gd name="connsiteY426" fmla="*/ 23332 h 842402"/>
                <a:gd name="connsiteX427" fmla="*/ 34765 w 960607"/>
                <a:gd name="connsiteY427" fmla="*/ 22718 h 842402"/>
                <a:gd name="connsiteX428" fmla="*/ 164065 w 960607"/>
                <a:gd name="connsiteY428" fmla="*/ 4298 h 842402"/>
                <a:gd name="connsiteX429" fmla="*/ 164675 w 960607"/>
                <a:gd name="connsiteY429" fmla="*/ 4912 h 842402"/>
                <a:gd name="connsiteX430" fmla="*/ 164065 w 960607"/>
                <a:gd name="connsiteY430" fmla="*/ 4912 h 842402"/>
                <a:gd name="connsiteX431" fmla="*/ 164065 w 960607"/>
                <a:gd name="connsiteY431" fmla="*/ 4298 h 842402"/>
                <a:gd name="connsiteX432" fmla="*/ 132350 w 960607"/>
                <a:gd name="connsiteY432" fmla="*/ 0 h 842402"/>
                <a:gd name="connsiteX433" fmla="*/ 152477 w 960607"/>
                <a:gd name="connsiteY433" fmla="*/ 0 h 842402"/>
                <a:gd name="connsiteX434" fmla="*/ 152477 w 960607"/>
                <a:gd name="connsiteY434" fmla="*/ 614 h 842402"/>
                <a:gd name="connsiteX435" fmla="*/ 151867 w 960607"/>
                <a:gd name="connsiteY435" fmla="*/ 614 h 842402"/>
                <a:gd name="connsiteX436" fmla="*/ 151867 w 960607"/>
                <a:gd name="connsiteY436" fmla="*/ 3070 h 842402"/>
                <a:gd name="connsiteX437" fmla="*/ 151257 w 960607"/>
                <a:gd name="connsiteY437" fmla="*/ 3070 h 842402"/>
                <a:gd name="connsiteX438" fmla="*/ 151257 w 960607"/>
                <a:gd name="connsiteY438" fmla="*/ 4912 h 842402"/>
                <a:gd name="connsiteX439" fmla="*/ 152477 w 960607"/>
                <a:gd name="connsiteY439" fmla="*/ 4912 h 842402"/>
                <a:gd name="connsiteX440" fmla="*/ 152477 w 960607"/>
                <a:gd name="connsiteY440" fmla="*/ 4298 h 842402"/>
                <a:gd name="connsiteX441" fmla="*/ 152477 w 960607"/>
                <a:gd name="connsiteY441" fmla="*/ 3684 h 842402"/>
                <a:gd name="connsiteX442" fmla="*/ 162846 w 960607"/>
                <a:gd name="connsiteY442" fmla="*/ 3684 h 842402"/>
                <a:gd name="connsiteX443" fmla="*/ 162846 w 960607"/>
                <a:gd name="connsiteY443" fmla="*/ 4298 h 842402"/>
                <a:gd name="connsiteX444" fmla="*/ 163456 w 960607"/>
                <a:gd name="connsiteY444" fmla="*/ 4298 h 842402"/>
                <a:gd name="connsiteX445" fmla="*/ 163456 w 960607"/>
                <a:gd name="connsiteY445" fmla="*/ 4912 h 842402"/>
                <a:gd name="connsiteX446" fmla="*/ 164065 w 960607"/>
                <a:gd name="connsiteY446" fmla="*/ 4912 h 842402"/>
                <a:gd name="connsiteX447" fmla="*/ 164065 w 960607"/>
                <a:gd name="connsiteY447" fmla="*/ 5526 h 842402"/>
                <a:gd name="connsiteX448" fmla="*/ 166505 w 960607"/>
                <a:gd name="connsiteY448" fmla="*/ 5526 h 842402"/>
                <a:gd name="connsiteX449" fmla="*/ 166505 w 960607"/>
                <a:gd name="connsiteY449" fmla="*/ 6754 h 842402"/>
                <a:gd name="connsiteX450" fmla="*/ 167115 w 960607"/>
                <a:gd name="connsiteY450" fmla="*/ 6754 h 842402"/>
                <a:gd name="connsiteX451" fmla="*/ 167115 w 960607"/>
                <a:gd name="connsiteY451" fmla="*/ 7982 h 842402"/>
                <a:gd name="connsiteX452" fmla="*/ 168335 w 960607"/>
                <a:gd name="connsiteY452" fmla="*/ 7982 h 842402"/>
                <a:gd name="connsiteX453" fmla="*/ 168335 w 960607"/>
                <a:gd name="connsiteY453" fmla="*/ 8596 h 842402"/>
                <a:gd name="connsiteX454" fmla="*/ 168945 w 960607"/>
                <a:gd name="connsiteY454" fmla="*/ 8596 h 842402"/>
                <a:gd name="connsiteX455" fmla="*/ 168945 w 960607"/>
                <a:gd name="connsiteY455" fmla="*/ 9210 h 842402"/>
                <a:gd name="connsiteX456" fmla="*/ 170165 w 960607"/>
                <a:gd name="connsiteY456" fmla="*/ 9210 h 842402"/>
                <a:gd name="connsiteX457" fmla="*/ 170165 w 960607"/>
                <a:gd name="connsiteY457" fmla="*/ 12894 h 842402"/>
                <a:gd name="connsiteX458" fmla="*/ 170774 w 960607"/>
                <a:gd name="connsiteY458" fmla="*/ 12894 h 842402"/>
                <a:gd name="connsiteX459" fmla="*/ 170774 w 960607"/>
                <a:gd name="connsiteY459" fmla="*/ 14736 h 842402"/>
                <a:gd name="connsiteX460" fmla="*/ 171384 w 960607"/>
                <a:gd name="connsiteY460" fmla="*/ 14736 h 842402"/>
                <a:gd name="connsiteX461" fmla="*/ 171384 w 960607"/>
                <a:gd name="connsiteY461" fmla="*/ 15964 h 842402"/>
                <a:gd name="connsiteX462" fmla="*/ 171994 w 960607"/>
                <a:gd name="connsiteY462" fmla="*/ 15964 h 842402"/>
                <a:gd name="connsiteX463" fmla="*/ 171994 w 960607"/>
                <a:gd name="connsiteY463" fmla="*/ 17192 h 842402"/>
                <a:gd name="connsiteX464" fmla="*/ 172604 w 960607"/>
                <a:gd name="connsiteY464" fmla="*/ 17192 h 842402"/>
                <a:gd name="connsiteX465" fmla="*/ 172604 w 960607"/>
                <a:gd name="connsiteY465" fmla="*/ 19034 h 842402"/>
                <a:gd name="connsiteX466" fmla="*/ 173824 w 960607"/>
                <a:gd name="connsiteY466" fmla="*/ 19034 h 842402"/>
                <a:gd name="connsiteX467" fmla="*/ 173824 w 960607"/>
                <a:gd name="connsiteY467" fmla="*/ 19648 h 842402"/>
                <a:gd name="connsiteX468" fmla="*/ 174434 w 960607"/>
                <a:gd name="connsiteY468" fmla="*/ 19648 h 842402"/>
                <a:gd name="connsiteX469" fmla="*/ 174434 w 960607"/>
                <a:gd name="connsiteY469" fmla="*/ 20262 h 842402"/>
                <a:gd name="connsiteX470" fmla="*/ 175044 w 960607"/>
                <a:gd name="connsiteY470" fmla="*/ 20262 h 842402"/>
                <a:gd name="connsiteX471" fmla="*/ 175044 w 960607"/>
                <a:gd name="connsiteY471" fmla="*/ 20876 h 842402"/>
                <a:gd name="connsiteX472" fmla="*/ 175654 w 960607"/>
                <a:gd name="connsiteY472" fmla="*/ 20876 h 842402"/>
                <a:gd name="connsiteX473" fmla="*/ 175654 w 960607"/>
                <a:gd name="connsiteY473" fmla="*/ 21490 h 842402"/>
                <a:gd name="connsiteX474" fmla="*/ 174434 w 960607"/>
                <a:gd name="connsiteY474" fmla="*/ 21490 h 842402"/>
                <a:gd name="connsiteX475" fmla="*/ 174434 w 960607"/>
                <a:gd name="connsiteY475" fmla="*/ 22718 h 842402"/>
                <a:gd name="connsiteX476" fmla="*/ 173824 w 960607"/>
                <a:gd name="connsiteY476" fmla="*/ 22718 h 842402"/>
                <a:gd name="connsiteX477" fmla="*/ 175654 w 960607"/>
                <a:gd name="connsiteY477" fmla="*/ 23332 h 842402"/>
                <a:gd name="connsiteX478" fmla="*/ 176264 w 960607"/>
                <a:gd name="connsiteY478" fmla="*/ 21490 h 842402"/>
                <a:gd name="connsiteX479" fmla="*/ 176264 w 960607"/>
                <a:gd name="connsiteY479" fmla="*/ 22718 h 842402"/>
                <a:gd name="connsiteX480" fmla="*/ 179923 w 960607"/>
                <a:gd name="connsiteY480" fmla="*/ 23946 h 842402"/>
                <a:gd name="connsiteX481" fmla="*/ 179923 w 960607"/>
                <a:gd name="connsiteY481" fmla="*/ 24560 h 842402"/>
                <a:gd name="connsiteX482" fmla="*/ 181753 w 960607"/>
                <a:gd name="connsiteY482" fmla="*/ 24560 h 842402"/>
                <a:gd name="connsiteX483" fmla="*/ 181753 w 960607"/>
                <a:gd name="connsiteY483" fmla="*/ 25174 h 842402"/>
                <a:gd name="connsiteX484" fmla="*/ 184192 w 960607"/>
                <a:gd name="connsiteY484" fmla="*/ 25174 h 842402"/>
                <a:gd name="connsiteX485" fmla="*/ 184192 w 960607"/>
                <a:gd name="connsiteY485" fmla="*/ 24560 h 842402"/>
                <a:gd name="connsiteX486" fmla="*/ 185412 w 960607"/>
                <a:gd name="connsiteY486" fmla="*/ 24560 h 842402"/>
                <a:gd name="connsiteX487" fmla="*/ 185412 w 960607"/>
                <a:gd name="connsiteY487" fmla="*/ 25174 h 842402"/>
                <a:gd name="connsiteX488" fmla="*/ 186022 w 960607"/>
                <a:gd name="connsiteY488" fmla="*/ 25174 h 842402"/>
                <a:gd name="connsiteX489" fmla="*/ 186022 w 960607"/>
                <a:gd name="connsiteY489" fmla="*/ 26402 h 842402"/>
                <a:gd name="connsiteX490" fmla="*/ 187242 w 960607"/>
                <a:gd name="connsiteY490" fmla="*/ 26402 h 842402"/>
                <a:gd name="connsiteX491" fmla="*/ 187242 w 960607"/>
                <a:gd name="connsiteY491" fmla="*/ 27016 h 842402"/>
                <a:gd name="connsiteX492" fmla="*/ 188462 w 960607"/>
                <a:gd name="connsiteY492" fmla="*/ 27016 h 842402"/>
                <a:gd name="connsiteX493" fmla="*/ 188462 w 960607"/>
                <a:gd name="connsiteY493" fmla="*/ 26402 h 842402"/>
                <a:gd name="connsiteX494" fmla="*/ 189682 w 960607"/>
                <a:gd name="connsiteY494" fmla="*/ 26402 h 842402"/>
                <a:gd name="connsiteX495" fmla="*/ 189682 w 960607"/>
                <a:gd name="connsiteY495" fmla="*/ 27016 h 842402"/>
                <a:gd name="connsiteX496" fmla="*/ 190292 w 960607"/>
                <a:gd name="connsiteY496" fmla="*/ 27016 h 842402"/>
                <a:gd name="connsiteX497" fmla="*/ 190292 w 960607"/>
                <a:gd name="connsiteY497" fmla="*/ 29472 h 842402"/>
                <a:gd name="connsiteX498" fmla="*/ 189682 w 960607"/>
                <a:gd name="connsiteY498" fmla="*/ 29472 h 842402"/>
                <a:gd name="connsiteX499" fmla="*/ 189682 w 960607"/>
                <a:gd name="connsiteY499" fmla="*/ 30700 h 842402"/>
                <a:gd name="connsiteX500" fmla="*/ 188462 w 960607"/>
                <a:gd name="connsiteY500" fmla="*/ 30700 h 842402"/>
                <a:gd name="connsiteX501" fmla="*/ 188462 w 960607"/>
                <a:gd name="connsiteY501" fmla="*/ 31314 h 842402"/>
                <a:gd name="connsiteX502" fmla="*/ 187852 w 960607"/>
                <a:gd name="connsiteY502" fmla="*/ 31314 h 842402"/>
                <a:gd name="connsiteX503" fmla="*/ 187852 w 960607"/>
                <a:gd name="connsiteY503" fmla="*/ 33156 h 842402"/>
                <a:gd name="connsiteX504" fmla="*/ 189682 w 960607"/>
                <a:gd name="connsiteY504" fmla="*/ 33156 h 842402"/>
                <a:gd name="connsiteX505" fmla="*/ 188462 w 960607"/>
                <a:gd name="connsiteY505" fmla="*/ 31928 h 842402"/>
                <a:gd name="connsiteX506" fmla="*/ 189682 w 960607"/>
                <a:gd name="connsiteY506" fmla="*/ 31928 h 842402"/>
                <a:gd name="connsiteX507" fmla="*/ 189682 w 960607"/>
                <a:gd name="connsiteY507" fmla="*/ 30700 h 842402"/>
                <a:gd name="connsiteX508" fmla="*/ 190292 w 960607"/>
                <a:gd name="connsiteY508" fmla="*/ 30700 h 842402"/>
                <a:gd name="connsiteX509" fmla="*/ 190292 w 960607"/>
                <a:gd name="connsiteY509" fmla="*/ 29472 h 842402"/>
                <a:gd name="connsiteX510" fmla="*/ 190901 w 960607"/>
                <a:gd name="connsiteY510" fmla="*/ 29472 h 842402"/>
                <a:gd name="connsiteX511" fmla="*/ 190901 w 960607"/>
                <a:gd name="connsiteY511" fmla="*/ 30700 h 842402"/>
                <a:gd name="connsiteX512" fmla="*/ 192121 w 960607"/>
                <a:gd name="connsiteY512" fmla="*/ 30700 h 842402"/>
                <a:gd name="connsiteX513" fmla="*/ 192121 w 960607"/>
                <a:gd name="connsiteY513" fmla="*/ 29472 h 842402"/>
                <a:gd name="connsiteX514" fmla="*/ 190901 w 960607"/>
                <a:gd name="connsiteY514" fmla="*/ 29472 h 842402"/>
                <a:gd name="connsiteX515" fmla="*/ 190901 w 960607"/>
                <a:gd name="connsiteY515" fmla="*/ 28244 h 842402"/>
                <a:gd name="connsiteX516" fmla="*/ 191511 w 960607"/>
                <a:gd name="connsiteY516" fmla="*/ 28244 h 842402"/>
                <a:gd name="connsiteX517" fmla="*/ 191511 w 960607"/>
                <a:gd name="connsiteY517" fmla="*/ 27630 h 842402"/>
                <a:gd name="connsiteX518" fmla="*/ 190901 w 960607"/>
                <a:gd name="connsiteY518" fmla="*/ 27630 h 842402"/>
                <a:gd name="connsiteX519" fmla="*/ 190901 w 960607"/>
                <a:gd name="connsiteY519" fmla="*/ 27016 h 842402"/>
                <a:gd name="connsiteX520" fmla="*/ 192121 w 960607"/>
                <a:gd name="connsiteY520" fmla="*/ 27016 h 842402"/>
                <a:gd name="connsiteX521" fmla="*/ 192121 w 960607"/>
                <a:gd name="connsiteY521" fmla="*/ 27630 h 842402"/>
                <a:gd name="connsiteX522" fmla="*/ 193341 w 960607"/>
                <a:gd name="connsiteY522" fmla="*/ 27630 h 842402"/>
                <a:gd name="connsiteX523" fmla="*/ 193341 w 960607"/>
                <a:gd name="connsiteY523" fmla="*/ 28244 h 842402"/>
                <a:gd name="connsiteX524" fmla="*/ 195171 w 960607"/>
                <a:gd name="connsiteY524" fmla="*/ 28244 h 842402"/>
                <a:gd name="connsiteX525" fmla="*/ 195171 w 960607"/>
                <a:gd name="connsiteY525" fmla="*/ 27630 h 842402"/>
                <a:gd name="connsiteX526" fmla="*/ 197610 w 960607"/>
                <a:gd name="connsiteY526" fmla="*/ 27630 h 842402"/>
                <a:gd name="connsiteX527" fmla="*/ 197610 w 960607"/>
                <a:gd name="connsiteY527" fmla="*/ 27016 h 842402"/>
                <a:gd name="connsiteX528" fmla="*/ 198220 w 960607"/>
                <a:gd name="connsiteY528" fmla="*/ 27016 h 842402"/>
                <a:gd name="connsiteX529" fmla="*/ 198220 w 960607"/>
                <a:gd name="connsiteY529" fmla="*/ 27630 h 842402"/>
                <a:gd name="connsiteX530" fmla="*/ 198830 w 960607"/>
                <a:gd name="connsiteY530" fmla="*/ 27630 h 842402"/>
                <a:gd name="connsiteX531" fmla="*/ 198830 w 960607"/>
                <a:gd name="connsiteY531" fmla="*/ 27016 h 842402"/>
                <a:gd name="connsiteX532" fmla="*/ 199440 w 960607"/>
                <a:gd name="connsiteY532" fmla="*/ 27016 h 842402"/>
                <a:gd name="connsiteX533" fmla="*/ 199440 w 960607"/>
                <a:gd name="connsiteY533" fmla="*/ 27630 h 842402"/>
                <a:gd name="connsiteX534" fmla="*/ 200050 w 960607"/>
                <a:gd name="connsiteY534" fmla="*/ 27630 h 842402"/>
                <a:gd name="connsiteX535" fmla="*/ 200050 w 960607"/>
                <a:gd name="connsiteY535" fmla="*/ 28244 h 842402"/>
                <a:gd name="connsiteX536" fmla="*/ 202490 w 960607"/>
                <a:gd name="connsiteY536" fmla="*/ 28244 h 842402"/>
                <a:gd name="connsiteX537" fmla="*/ 202490 w 960607"/>
                <a:gd name="connsiteY537" fmla="*/ 28858 h 842402"/>
                <a:gd name="connsiteX538" fmla="*/ 204929 w 960607"/>
                <a:gd name="connsiteY538" fmla="*/ 28858 h 842402"/>
                <a:gd name="connsiteX539" fmla="*/ 204929 w 960607"/>
                <a:gd name="connsiteY539" fmla="*/ 29472 h 842402"/>
                <a:gd name="connsiteX540" fmla="*/ 206759 w 960607"/>
                <a:gd name="connsiteY540" fmla="*/ 29472 h 842402"/>
                <a:gd name="connsiteX541" fmla="*/ 206759 w 960607"/>
                <a:gd name="connsiteY541" fmla="*/ 31314 h 842402"/>
                <a:gd name="connsiteX542" fmla="*/ 209199 w 960607"/>
                <a:gd name="connsiteY542" fmla="*/ 31314 h 842402"/>
                <a:gd name="connsiteX543" fmla="*/ 209199 w 960607"/>
                <a:gd name="connsiteY543" fmla="*/ 31928 h 842402"/>
                <a:gd name="connsiteX544" fmla="*/ 209809 w 960607"/>
                <a:gd name="connsiteY544" fmla="*/ 31928 h 842402"/>
                <a:gd name="connsiteX545" fmla="*/ 209809 w 960607"/>
                <a:gd name="connsiteY545" fmla="*/ 30700 h 842402"/>
                <a:gd name="connsiteX546" fmla="*/ 210419 w 960607"/>
                <a:gd name="connsiteY546" fmla="*/ 31314 h 842402"/>
                <a:gd name="connsiteX547" fmla="*/ 210419 w 960607"/>
                <a:gd name="connsiteY547" fmla="*/ 30700 h 842402"/>
                <a:gd name="connsiteX548" fmla="*/ 211028 w 960607"/>
                <a:gd name="connsiteY548" fmla="*/ 30700 h 842402"/>
                <a:gd name="connsiteX549" fmla="*/ 211028 w 960607"/>
                <a:gd name="connsiteY549" fmla="*/ 31314 h 842402"/>
                <a:gd name="connsiteX550" fmla="*/ 212858 w 960607"/>
                <a:gd name="connsiteY550" fmla="*/ 31314 h 842402"/>
                <a:gd name="connsiteX551" fmla="*/ 212858 w 960607"/>
                <a:gd name="connsiteY551" fmla="*/ 31928 h 842402"/>
                <a:gd name="connsiteX552" fmla="*/ 214078 w 960607"/>
                <a:gd name="connsiteY552" fmla="*/ 31928 h 842402"/>
                <a:gd name="connsiteX553" fmla="*/ 214078 w 960607"/>
                <a:gd name="connsiteY553" fmla="*/ 32542 h 842402"/>
                <a:gd name="connsiteX554" fmla="*/ 214688 w 960607"/>
                <a:gd name="connsiteY554" fmla="*/ 32542 h 842402"/>
                <a:gd name="connsiteX555" fmla="*/ 214688 w 960607"/>
                <a:gd name="connsiteY555" fmla="*/ 31928 h 842402"/>
                <a:gd name="connsiteX556" fmla="*/ 215298 w 960607"/>
                <a:gd name="connsiteY556" fmla="*/ 31928 h 842402"/>
                <a:gd name="connsiteX557" fmla="*/ 215298 w 960607"/>
                <a:gd name="connsiteY557" fmla="*/ 32542 h 842402"/>
                <a:gd name="connsiteX558" fmla="*/ 217128 w 960607"/>
                <a:gd name="connsiteY558" fmla="*/ 32542 h 842402"/>
                <a:gd name="connsiteX559" fmla="*/ 217128 w 960607"/>
                <a:gd name="connsiteY559" fmla="*/ 33156 h 842402"/>
                <a:gd name="connsiteX560" fmla="*/ 217737 w 960607"/>
                <a:gd name="connsiteY560" fmla="*/ 33156 h 842402"/>
                <a:gd name="connsiteX561" fmla="*/ 217737 w 960607"/>
                <a:gd name="connsiteY561" fmla="*/ 32542 h 842402"/>
                <a:gd name="connsiteX562" fmla="*/ 222007 w 960607"/>
                <a:gd name="connsiteY562" fmla="*/ 32542 h 842402"/>
                <a:gd name="connsiteX563" fmla="*/ 222007 w 960607"/>
                <a:gd name="connsiteY563" fmla="*/ 34384 h 842402"/>
                <a:gd name="connsiteX564" fmla="*/ 223227 w 960607"/>
                <a:gd name="connsiteY564" fmla="*/ 34384 h 842402"/>
                <a:gd name="connsiteX565" fmla="*/ 222617 w 960607"/>
                <a:gd name="connsiteY565" fmla="*/ 34998 h 842402"/>
                <a:gd name="connsiteX566" fmla="*/ 223227 w 960607"/>
                <a:gd name="connsiteY566" fmla="*/ 34998 h 842402"/>
                <a:gd name="connsiteX567" fmla="*/ 223227 w 960607"/>
                <a:gd name="connsiteY567" fmla="*/ 35611 h 842402"/>
                <a:gd name="connsiteX568" fmla="*/ 226276 w 960607"/>
                <a:gd name="connsiteY568" fmla="*/ 35611 h 842402"/>
                <a:gd name="connsiteX569" fmla="*/ 226276 w 960607"/>
                <a:gd name="connsiteY569" fmla="*/ 36225 h 842402"/>
                <a:gd name="connsiteX570" fmla="*/ 227496 w 960607"/>
                <a:gd name="connsiteY570" fmla="*/ 36225 h 842402"/>
                <a:gd name="connsiteX571" fmla="*/ 227496 w 960607"/>
                <a:gd name="connsiteY571" fmla="*/ 36839 h 842402"/>
                <a:gd name="connsiteX572" fmla="*/ 230546 w 960607"/>
                <a:gd name="connsiteY572" fmla="*/ 36839 h 842402"/>
                <a:gd name="connsiteX573" fmla="*/ 230546 w 960607"/>
                <a:gd name="connsiteY573" fmla="*/ 38067 h 842402"/>
                <a:gd name="connsiteX574" fmla="*/ 231155 w 960607"/>
                <a:gd name="connsiteY574" fmla="*/ 38067 h 842402"/>
                <a:gd name="connsiteX575" fmla="*/ 231155 w 960607"/>
                <a:gd name="connsiteY575" fmla="*/ 36839 h 842402"/>
                <a:gd name="connsiteX576" fmla="*/ 232375 w 960607"/>
                <a:gd name="connsiteY576" fmla="*/ 36839 h 842402"/>
                <a:gd name="connsiteX577" fmla="*/ 232375 w 960607"/>
                <a:gd name="connsiteY577" fmla="*/ 38067 h 842402"/>
                <a:gd name="connsiteX578" fmla="*/ 232985 w 960607"/>
                <a:gd name="connsiteY578" fmla="*/ 38067 h 842402"/>
                <a:gd name="connsiteX579" fmla="*/ 232985 w 960607"/>
                <a:gd name="connsiteY579" fmla="*/ 35611 h 842402"/>
                <a:gd name="connsiteX580" fmla="*/ 233595 w 960607"/>
                <a:gd name="connsiteY580" fmla="*/ 35611 h 842402"/>
                <a:gd name="connsiteX581" fmla="*/ 233595 w 960607"/>
                <a:gd name="connsiteY581" fmla="*/ 36225 h 842402"/>
                <a:gd name="connsiteX582" fmla="*/ 234205 w 960607"/>
                <a:gd name="connsiteY582" fmla="*/ 36225 h 842402"/>
                <a:gd name="connsiteX583" fmla="*/ 234205 w 960607"/>
                <a:gd name="connsiteY583" fmla="*/ 36839 h 842402"/>
                <a:gd name="connsiteX584" fmla="*/ 234815 w 960607"/>
                <a:gd name="connsiteY584" fmla="*/ 36839 h 842402"/>
                <a:gd name="connsiteX585" fmla="*/ 234815 w 960607"/>
                <a:gd name="connsiteY585" fmla="*/ 38067 h 842402"/>
                <a:gd name="connsiteX586" fmla="*/ 236035 w 960607"/>
                <a:gd name="connsiteY586" fmla="*/ 38067 h 842402"/>
                <a:gd name="connsiteX587" fmla="*/ 236035 w 960607"/>
                <a:gd name="connsiteY587" fmla="*/ 38681 h 842402"/>
                <a:gd name="connsiteX588" fmla="*/ 236645 w 960607"/>
                <a:gd name="connsiteY588" fmla="*/ 38681 h 842402"/>
                <a:gd name="connsiteX589" fmla="*/ 236645 w 960607"/>
                <a:gd name="connsiteY589" fmla="*/ 38067 h 842402"/>
                <a:gd name="connsiteX590" fmla="*/ 237255 w 960607"/>
                <a:gd name="connsiteY590" fmla="*/ 38067 h 842402"/>
                <a:gd name="connsiteX591" fmla="*/ 237255 w 960607"/>
                <a:gd name="connsiteY591" fmla="*/ 38681 h 842402"/>
                <a:gd name="connsiteX592" fmla="*/ 238474 w 960607"/>
                <a:gd name="connsiteY592" fmla="*/ 38067 h 842402"/>
                <a:gd name="connsiteX593" fmla="*/ 238474 w 960607"/>
                <a:gd name="connsiteY593" fmla="*/ 38681 h 842402"/>
                <a:gd name="connsiteX594" fmla="*/ 240914 w 960607"/>
                <a:gd name="connsiteY594" fmla="*/ 39909 h 842402"/>
                <a:gd name="connsiteX595" fmla="*/ 242134 w 960607"/>
                <a:gd name="connsiteY595" fmla="*/ 39909 h 842402"/>
                <a:gd name="connsiteX596" fmla="*/ 242134 w 960607"/>
                <a:gd name="connsiteY596" fmla="*/ 39295 h 842402"/>
                <a:gd name="connsiteX597" fmla="*/ 246403 w 960607"/>
                <a:gd name="connsiteY597" fmla="*/ 38681 h 842402"/>
                <a:gd name="connsiteX598" fmla="*/ 246403 w 960607"/>
                <a:gd name="connsiteY598" fmla="*/ 39295 h 842402"/>
                <a:gd name="connsiteX599" fmla="*/ 248233 w 960607"/>
                <a:gd name="connsiteY599" fmla="*/ 39295 h 842402"/>
                <a:gd name="connsiteX600" fmla="*/ 248233 w 960607"/>
                <a:gd name="connsiteY600" fmla="*/ 38681 h 842402"/>
                <a:gd name="connsiteX601" fmla="*/ 250063 w 960607"/>
                <a:gd name="connsiteY601" fmla="*/ 38681 h 842402"/>
                <a:gd name="connsiteX602" fmla="*/ 250063 w 960607"/>
                <a:gd name="connsiteY602" fmla="*/ 36839 h 842402"/>
                <a:gd name="connsiteX603" fmla="*/ 250673 w 960607"/>
                <a:gd name="connsiteY603" fmla="*/ 36839 h 842402"/>
                <a:gd name="connsiteX604" fmla="*/ 250673 w 960607"/>
                <a:gd name="connsiteY604" fmla="*/ 38067 h 842402"/>
                <a:gd name="connsiteX605" fmla="*/ 251892 w 960607"/>
                <a:gd name="connsiteY605" fmla="*/ 38067 h 842402"/>
                <a:gd name="connsiteX606" fmla="*/ 251892 w 960607"/>
                <a:gd name="connsiteY606" fmla="*/ 39295 h 842402"/>
                <a:gd name="connsiteX607" fmla="*/ 253112 w 960607"/>
                <a:gd name="connsiteY607" fmla="*/ 39295 h 842402"/>
                <a:gd name="connsiteX608" fmla="*/ 253112 w 960607"/>
                <a:gd name="connsiteY608" fmla="*/ 39909 h 842402"/>
                <a:gd name="connsiteX609" fmla="*/ 254332 w 960607"/>
                <a:gd name="connsiteY609" fmla="*/ 39295 h 842402"/>
                <a:gd name="connsiteX610" fmla="*/ 254332 w 960607"/>
                <a:gd name="connsiteY610" fmla="*/ 39909 h 842402"/>
                <a:gd name="connsiteX611" fmla="*/ 253722 w 960607"/>
                <a:gd name="connsiteY611" fmla="*/ 39909 h 842402"/>
                <a:gd name="connsiteX612" fmla="*/ 253722 w 960607"/>
                <a:gd name="connsiteY612" fmla="*/ 41137 h 842402"/>
                <a:gd name="connsiteX613" fmla="*/ 256772 w 960607"/>
                <a:gd name="connsiteY613" fmla="*/ 41137 h 842402"/>
                <a:gd name="connsiteX614" fmla="*/ 256772 w 960607"/>
                <a:gd name="connsiteY614" fmla="*/ 42365 h 842402"/>
                <a:gd name="connsiteX615" fmla="*/ 257991 w 960607"/>
                <a:gd name="connsiteY615" fmla="*/ 42365 h 842402"/>
                <a:gd name="connsiteX616" fmla="*/ 257991 w 960607"/>
                <a:gd name="connsiteY616" fmla="*/ 42979 h 842402"/>
                <a:gd name="connsiteX617" fmla="*/ 258601 w 960607"/>
                <a:gd name="connsiteY617" fmla="*/ 42979 h 842402"/>
                <a:gd name="connsiteX618" fmla="*/ 258601 w 960607"/>
                <a:gd name="connsiteY618" fmla="*/ 43593 h 842402"/>
                <a:gd name="connsiteX619" fmla="*/ 261041 w 960607"/>
                <a:gd name="connsiteY619" fmla="*/ 43593 h 842402"/>
                <a:gd name="connsiteX620" fmla="*/ 261041 w 960607"/>
                <a:gd name="connsiteY620" fmla="*/ 42979 h 842402"/>
                <a:gd name="connsiteX621" fmla="*/ 265310 w 960607"/>
                <a:gd name="connsiteY621" fmla="*/ 42979 h 842402"/>
                <a:gd name="connsiteX622" fmla="*/ 265310 w 960607"/>
                <a:gd name="connsiteY622" fmla="*/ 42365 h 842402"/>
                <a:gd name="connsiteX623" fmla="*/ 267140 w 960607"/>
                <a:gd name="connsiteY623" fmla="*/ 42365 h 842402"/>
                <a:gd name="connsiteX624" fmla="*/ 267140 w 960607"/>
                <a:gd name="connsiteY624" fmla="*/ 41137 h 842402"/>
                <a:gd name="connsiteX625" fmla="*/ 267750 w 960607"/>
                <a:gd name="connsiteY625" fmla="*/ 41137 h 842402"/>
                <a:gd name="connsiteX626" fmla="*/ 267750 w 960607"/>
                <a:gd name="connsiteY626" fmla="*/ 42979 h 842402"/>
                <a:gd name="connsiteX627" fmla="*/ 268360 w 960607"/>
                <a:gd name="connsiteY627" fmla="*/ 42979 h 842402"/>
                <a:gd name="connsiteX628" fmla="*/ 268360 w 960607"/>
                <a:gd name="connsiteY628" fmla="*/ 43593 h 842402"/>
                <a:gd name="connsiteX629" fmla="*/ 268970 w 960607"/>
                <a:gd name="connsiteY629" fmla="*/ 43593 h 842402"/>
                <a:gd name="connsiteX630" fmla="*/ 268970 w 960607"/>
                <a:gd name="connsiteY630" fmla="*/ 42979 h 842402"/>
                <a:gd name="connsiteX631" fmla="*/ 269580 w 960607"/>
                <a:gd name="connsiteY631" fmla="*/ 42979 h 842402"/>
                <a:gd name="connsiteX632" fmla="*/ 269580 w 960607"/>
                <a:gd name="connsiteY632" fmla="*/ 43593 h 842402"/>
                <a:gd name="connsiteX633" fmla="*/ 272629 w 960607"/>
                <a:gd name="connsiteY633" fmla="*/ 43593 h 842402"/>
                <a:gd name="connsiteX634" fmla="*/ 272629 w 960607"/>
                <a:gd name="connsiteY634" fmla="*/ 42979 h 842402"/>
                <a:gd name="connsiteX635" fmla="*/ 273239 w 960607"/>
                <a:gd name="connsiteY635" fmla="*/ 42979 h 842402"/>
                <a:gd name="connsiteX636" fmla="*/ 273239 w 960607"/>
                <a:gd name="connsiteY636" fmla="*/ 41137 h 842402"/>
                <a:gd name="connsiteX637" fmla="*/ 273849 w 960607"/>
                <a:gd name="connsiteY637" fmla="*/ 41137 h 842402"/>
                <a:gd name="connsiteX638" fmla="*/ 273849 w 960607"/>
                <a:gd name="connsiteY638" fmla="*/ 42365 h 842402"/>
                <a:gd name="connsiteX639" fmla="*/ 275069 w 960607"/>
                <a:gd name="connsiteY639" fmla="*/ 42365 h 842402"/>
                <a:gd name="connsiteX640" fmla="*/ 275069 w 960607"/>
                <a:gd name="connsiteY640" fmla="*/ 41137 h 842402"/>
                <a:gd name="connsiteX641" fmla="*/ 275679 w 960607"/>
                <a:gd name="connsiteY641" fmla="*/ 41137 h 842402"/>
                <a:gd name="connsiteX642" fmla="*/ 275679 w 960607"/>
                <a:gd name="connsiteY642" fmla="*/ 39909 h 842402"/>
                <a:gd name="connsiteX643" fmla="*/ 279948 w 960607"/>
                <a:gd name="connsiteY643" fmla="*/ 39909 h 842402"/>
                <a:gd name="connsiteX644" fmla="*/ 279948 w 960607"/>
                <a:gd name="connsiteY644" fmla="*/ 39295 h 842402"/>
                <a:gd name="connsiteX645" fmla="*/ 280558 w 960607"/>
                <a:gd name="connsiteY645" fmla="*/ 39295 h 842402"/>
                <a:gd name="connsiteX646" fmla="*/ 280558 w 960607"/>
                <a:gd name="connsiteY646" fmla="*/ 36839 h 842402"/>
                <a:gd name="connsiteX647" fmla="*/ 281778 w 960607"/>
                <a:gd name="connsiteY647" fmla="*/ 36839 h 842402"/>
                <a:gd name="connsiteX648" fmla="*/ 281778 w 960607"/>
                <a:gd name="connsiteY648" fmla="*/ 38067 h 842402"/>
                <a:gd name="connsiteX649" fmla="*/ 282998 w 960607"/>
                <a:gd name="connsiteY649" fmla="*/ 38067 h 842402"/>
                <a:gd name="connsiteX650" fmla="*/ 282998 w 960607"/>
                <a:gd name="connsiteY650" fmla="*/ 39295 h 842402"/>
                <a:gd name="connsiteX651" fmla="*/ 283608 w 960607"/>
                <a:gd name="connsiteY651" fmla="*/ 39295 h 842402"/>
                <a:gd name="connsiteX652" fmla="*/ 283608 w 960607"/>
                <a:gd name="connsiteY652" fmla="*/ 39909 h 842402"/>
                <a:gd name="connsiteX653" fmla="*/ 284218 w 960607"/>
                <a:gd name="connsiteY653" fmla="*/ 39909 h 842402"/>
                <a:gd name="connsiteX654" fmla="*/ 284218 w 960607"/>
                <a:gd name="connsiteY654" fmla="*/ 40523 h 842402"/>
                <a:gd name="connsiteX655" fmla="*/ 284827 w 960607"/>
                <a:gd name="connsiteY655" fmla="*/ 39909 h 842402"/>
                <a:gd name="connsiteX656" fmla="*/ 284827 w 960607"/>
                <a:gd name="connsiteY656" fmla="*/ 41137 h 842402"/>
                <a:gd name="connsiteX657" fmla="*/ 285437 w 960607"/>
                <a:gd name="connsiteY657" fmla="*/ 41137 h 842402"/>
                <a:gd name="connsiteX658" fmla="*/ 284827 w 960607"/>
                <a:gd name="connsiteY658" fmla="*/ 42979 h 842402"/>
                <a:gd name="connsiteX659" fmla="*/ 285437 w 960607"/>
                <a:gd name="connsiteY659" fmla="*/ 42979 h 842402"/>
                <a:gd name="connsiteX660" fmla="*/ 285437 w 960607"/>
                <a:gd name="connsiteY660" fmla="*/ 43593 h 842402"/>
                <a:gd name="connsiteX661" fmla="*/ 286657 w 960607"/>
                <a:gd name="connsiteY661" fmla="*/ 43593 h 842402"/>
                <a:gd name="connsiteX662" fmla="*/ 286657 w 960607"/>
                <a:gd name="connsiteY662" fmla="*/ 46663 h 842402"/>
                <a:gd name="connsiteX663" fmla="*/ 287877 w 960607"/>
                <a:gd name="connsiteY663" fmla="*/ 46663 h 842402"/>
                <a:gd name="connsiteX664" fmla="*/ 287877 w 960607"/>
                <a:gd name="connsiteY664" fmla="*/ 47891 h 842402"/>
                <a:gd name="connsiteX665" fmla="*/ 290927 w 960607"/>
                <a:gd name="connsiteY665" fmla="*/ 48505 h 842402"/>
                <a:gd name="connsiteX666" fmla="*/ 291536 w 960607"/>
                <a:gd name="connsiteY666" fmla="*/ 50347 h 842402"/>
                <a:gd name="connsiteX667" fmla="*/ 290927 w 960607"/>
                <a:gd name="connsiteY667" fmla="*/ 50347 h 842402"/>
                <a:gd name="connsiteX668" fmla="*/ 290927 w 960607"/>
                <a:gd name="connsiteY668" fmla="*/ 51575 h 842402"/>
                <a:gd name="connsiteX669" fmla="*/ 291536 w 960607"/>
                <a:gd name="connsiteY669" fmla="*/ 51575 h 842402"/>
                <a:gd name="connsiteX670" fmla="*/ 291536 w 960607"/>
                <a:gd name="connsiteY670" fmla="*/ 52189 h 842402"/>
                <a:gd name="connsiteX671" fmla="*/ 295806 w 960607"/>
                <a:gd name="connsiteY671" fmla="*/ 52189 h 842402"/>
                <a:gd name="connsiteX672" fmla="*/ 295806 w 960607"/>
                <a:gd name="connsiteY672" fmla="*/ 51575 h 842402"/>
                <a:gd name="connsiteX673" fmla="*/ 297026 w 960607"/>
                <a:gd name="connsiteY673" fmla="*/ 51575 h 842402"/>
                <a:gd name="connsiteX674" fmla="*/ 297026 w 960607"/>
                <a:gd name="connsiteY674" fmla="*/ 52189 h 842402"/>
                <a:gd name="connsiteX675" fmla="*/ 298245 w 960607"/>
                <a:gd name="connsiteY675" fmla="*/ 52189 h 842402"/>
                <a:gd name="connsiteX676" fmla="*/ 298245 w 960607"/>
                <a:gd name="connsiteY676" fmla="*/ 52803 h 842402"/>
                <a:gd name="connsiteX677" fmla="*/ 300685 w 960607"/>
                <a:gd name="connsiteY677" fmla="*/ 52803 h 842402"/>
                <a:gd name="connsiteX678" fmla="*/ 300685 w 960607"/>
                <a:gd name="connsiteY678" fmla="*/ 54031 h 842402"/>
                <a:gd name="connsiteX679" fmla="*/ 304345 w 960607"/>
                <a:gd name="connsiteY679" fmla="*/ 54031 h 842402"/>
                <a:gd name="connsiteX680" fmla="*/ 304345 w 960607"/>
                <a:gd name="connsiteY680" fmla="*/ 54645 h 842402"/>
                <a:gd name="connsiteX681" fmla="*/ 304954 w 960607"/>
                <a:gd name="connsiteY681" fmla="*/ 54645 h 842402"/>
                <a:gd name="connsiteX682" fmla="*/ 304954 w 960607"/>
                <a:gd name="connsiteY682" fmla="*/ 55259 h 842402"/>
                <a:gd name="connsiteX683" fmla="*/ 306174 w 960607"/>
                <a:gd name="connsiteY683" fmla="*/ 55259 h 842402"/>
                <a:gd name="connsiteX684" fmla="*/ 306174 w 960607"/>
                <a:gd name="connsiteY684" fmla="*/ 54645 h 842402"/>
                <a:gd name="connsiteX685" fmla="*/ 308614 w 960607"/>
                <a:gd name="connsiteY685" fmla="*/ 54645 h 842402"/>
                <a:gd name="connsiteX686" fmla="*/ 308614 w 960607"/>
                <a:gd name="connsiteY686" fmla="*/ 55259 h 842402"/>
                <a:gd name="connsiteX687" fmla="*/ 312273 w 960607"/>
                <a:gd name="connsiteY687" fmla="*/ 55259 h 842402"/>
                <a:gd name="connsiteX688" fmla="*/ 312273 w 960607"/>
                <a:gd name="connsiteY688" fmla="*/ 55873 h 842402"/>
                <a:gd name="connsiteX689" fmla="*/ 312883 w 960607"/>
                <a:gd name="connsiteY689" fmla="*/ 55873 h 842402"/>
                <a:gd name="connsiteX690" fmla="*/ 312273 w 960607"/>
                <a:gd name="connsiteY690" fmla="*/ 56487 h 842402"/>
                <a:gd name="connsiteX691" fmla="*/ 312883 w 960607"/>
                <a:gd name="connsiteY691" fmla="*/ 56487 h 842402"/>
                <a:gd name="connsiteX692" fmla="*/ 312883 w 960607"/>
                <a:gd name="connsiteY692" fmla="*/ 58329 h 842402"/>
                <a:gd name="connsiteX693" fmla="*/ 314713 w 960607"/>
                <a:gd name="connsiteY693" fmla="*/ 57715 h 842402"/>
                <a:gd name="connsiteX694" fmla="*/ 314713 w 960607"/>
                <a:gd name="connsiteY694" fmla="*/ 58329 h 842402"/>
                <a:gd name="connsiteX695" fmla="*/ 315933 w 960607"/>
                <a:gd name="connsiteY695" fmla="*/ 58943 h 842402"/>
                <a:gd name="connsiteX696" fmla="*/ 315933 w 960607"/>
                <a:gd name="connsiteY696" fmla="*/ 58329 h 842402"/>
                <a:gd name="connsiteX697" fmla="*/ 316543 w 960607"/>
                <a:gd name="connsiteY697" fmla="*/ 58329 h 842402"/>
                <a:gd name="connsiteX698" fmla="*/ 316543 w 960607"/>
                <a:gd name="connsiteY698" fmla="*/ 58943 h 842402"/>
                <a:gd name="connsiteX699" fmla="*/ 320202 w 960607"/>
                <a:gd name="connsiteY699" fmla="*/ 58943 h 842402"/>
                <a:gd name="connsiteX700" fmla="*/ 320202 w 960607"/>
                <a:gd name="connsiteY700" fmla="*/ 60171 h 842402"/>
                <a:gd name="connsiteX701" fmla="*/ 320812 w 960607"/>
                <a:gd name="connsiteY701" fmla="*/ 60171 h 842402"/>
                <a:gd name="connsiteX702" fmla="*/ 320812 w 960607"/>
                <a:gd name="connsiteY702" fmla="*/ 60785 h 842402"/>
                <a:gd name="connsiteX703" fmla="*/ 322032 w 960607"/>
                <a:gd name="connsiteY703" fmla="*/ 60785 h 842402"/>
                <a:gd name="connsiteX704" fmla="*/ 322032 w 960607"/>
                <a:gd name="connsiteY704" fmla="*/ 63241 h 842402"/>
                <a:gd name="connsiteX705" fmla="*/ 322642 w 960607"/>
                <a:gd name="connsiteY705" fmla="*/ 63241 h 842402"/>
                <a:gd name="connsiteX706" fmla="*/ 322642 w 960607"/>
                <a:gd name="connsiteY706" fmla="*/ 63855 h 842402"/>
                <a:gd name="connsiteX707" fmla="*/ 323252 w 960607"/>
                <a:gd name="connsiteY707" fmla="*/ 63855 h 842402"/>
                <a:gd name="connsiteX708" fmla="*/ 323252 w 960607"/>
                <a:gd name="connsiteY708" fmla="*/ 64469 h 842402"/>
                <a:gd name="connsiteX709" fmla="*/ 323862 w 960607"/>
                <a:gd name="connsiteY709" fmla="*/ 64469 h 842402"/>
                <a:gd name="connsiteX710" fmla="*/ 323862 w 960607"/>
                <a:gd name="connsiteY710" fmla="*/ 65697 h 842402"/>
                <a:gd name="connsiteX711" fmla="*/ 324472 w 960607"/>
                <a:gd name="connsiteY711" fmla="*/ 65697 h 842402"/>
                <a:gd name="connsiteX712" fmla="*/ 324472 w 960607"/>
                <a:gd name="connsiteY712" fmla="*/ 66925 h 842402"/>
                <a:gd name="connsiteX713" fmla="*/ 327521 w 960607"/>
                <a:gd name="connsiteY713" fmla="*/ 66925 h 842402"/>
                <a:gd name="connsiteX714" fmla="*/ 327521 w 960607"/>
                <a:gd name="connsiteY714" fmla="*/ 67539 h 842402"/>
                <a:gd name="connsiteX715" fmla="*/ 329351 w 960607"/>
                <a:gd name="connsiteY715" fmla="*/ 67539 h 842402"/>
                <a:gd name="connsiteX716" fmla="*/ 329351 w 960607"/>
                <a:gd name="connsiteY716" fmla="*/ 66925 h 842402"/>
                <a:gd name="connsiteX717" fmla="*/ 329961 w 960607"/>
                <a:gd name="connsiteY717" fmla="*/ 66925 h 842402"/>
                <a:gd name="connsiteX718" fmla="*/ 329961 w 960607"/>
                <a:gd name="connsiteY718" fmla="*/ 67539 h 842402"/>
                <a:gd name="connsiteX719" fmla="*/ 331181 w 960607"/>
                <a:gd name="connsiteY719" fmla="*/ 67539 h 842402"/>
                <a:gd name="connsiteX720" fmla="*/ 331181 w 960607"/>
                <a:gd name="connsiteY720" fmla="*/ 66925 h 842402"/>
                <a:gd name="connsiteX721" fmla="*/ 331790 w 960607"/>
                <a:gd name="connsiteY721" fmla="*/ 66925 h 842402"/>
                <a:gd name="connsiteX722" fmla="*/ 337280 w 960607"/>
                <a:gd name="connsiteY722" fmla="*/ 69995 h 842402"/>
                <a:gd name="connsiteX723" fmla="*/ 337280 w 960607"/>
                <a:gd name="connsiteY723" fmla="*/ 70609 h 842402"/>
                <a:gd name="connsiteX724" fmla="*/ 337890 w 960607"/>
                <a:gd name="connsiteY724" fmla="*/ 70609 h 842402"/>
                <a:gd name="connsiteX725" fmla="*/ 337890 w 960607"/>
                <a:gd name="connsiteY725" fmla="*/ 71223 h 842402"/>
                <a:gd name="connsiteX726" fmla="*/ 339109 w 960607"/>
                <a:gd name="connsiteY726" fmla="*/ 71223 h 842402"/>
                <a:gd name="connsiteX727" fmla="*/ 339109 w 960607"/>
                <a:gd name="connsiteY727" fmla="*/ 71837 h 842402"/>
                <a:gd name="connsiteX728" fmla="*/ 343379 w 960607"/>
                <a:gd name="connsiteY728" fmla="*/ 71837 h 842402"/>
                <a:gd name="connsiteX729" fmla="*/ 343379 w 960607"/>
                <a:gd name="connsiteY729" fmla="*/ 72451 h 842402"/>
                <a:gd name="connsiteX730" fmla="*/ 346428 w 960607"/>
                <a:gd name="connsiteY730" fmla="*/ 72451 h 842402"/>
                <a:gd name="connsiteX731" fmla="*/ 346428 w 960607"/>
                <a:gd name="connsiteY731" fmla="*/ 73679 h 842402"/>
                <a:gd name="connsiteX732" fmla="*/ 347038 w 960607"/>
                <a:gd name="connsiteY732" fmla="*/ 73679 h 842402"/>
                <a:gd name="connsiteX733" fmla="*/ 347038 w 960607"/>
                <a:gd name="connsiteY733" fmla="*/ 74293 h 842402"/>
                <a:gd name="connsiteX734" fmla="*/ 347648 w 960607"/>
                <a:gd name="connsiteY734" fmla="*/ 74293 h 842402"/>
                <a:gd name="connsiteX735" fmla="*/ 347648 w 960607"/>
                <a:gd name="connsiteY735" fmla="*/ 74907 h 842402"/>
                <a:gd name="connsiteX736" fmla="*/ 349478 w 960607"/>
                <a:gd name="connsiteY736" fmla="*/ 74907 h 842402"/>
                <a:gd name="connsiteX737" fmla="*/ 349478 w 960607"/>
                <a:gd name="connsiteY737" fmla="*/ 75521 h 842402"/>
                <a:gd name="connsiteX738" fmla="*/ 351917 w 960607"/>
                <a:gd name="connsiteY738" fmla="*/ 75521 h 842402"/>
                <a:gd name="connsiteX739" fmla="*/ 351917 w 960607"/>
                <a:gd name="connsiteY739" fmla="*/ 76135 h 842402"/>
                <a:gd name="connsiteX740" fmla="*/ 353137 w 960607"/>
                <a:gd name="connsiteY740" fmla="*/ 76135 h 842402"/>
                <a:gd name="connsiteX741" fmla="*/ 353137 w 960607"/>
                <a:gd name="connsiteY741" fmla="*/ 77363 h 842402"/>
                <a:gd name="connsiteX742" fmla="*/ 354357 w 960607"/>
                <a:gd name="connsiteY742" fmla="*/ 77363 h 842402"/>
                <a:gd name="connsiteX743" fmla="*/ 354357 w 960607"/>
                <a:gd name="connsiteY743" fmla="*/ 77977 h 842402"/>
                <a:gd name="connsiteX744" fmla="*/ 355577 w 960607"/>
                <a:gd name="connsiteY744" fmla="*/ 77977 h 842402"/>
                <a:gd name="connsiteX745" fmla="*/ 355577 w 960607"/>
                <a:gd name="connsiteY745" fmla="*/ 78591 h 842402"/>
                <a:gd name="connsiteX746" fmla="*/ 357407 w 960607"/>
                <a:gd name="connsiteY746" fmla="*/ 78591 h 842402"/>
                <a:gd name="connsiteX747" fmla="*/ 357407 w 960607"/>
                <a:gd name="connsiteY747" fmla="*/ 79205 h 842402"/>
                <a:gd name="connsiteX748" fmla="*/ 358626 w 960607"/>
                <a:gd name="connsiteY748" fmla="*/ 79205 h 842402"/>
                <a:gd name="connsiteX749" fmla="*/ 358626 w 960607"/>
                <a:gd name="connsiteY749" fmla="*/ 79819 h 842402"/>
                <a:gd name="connsiteX750" fmla="*/ 359236 w 960607"/>
                <a:gd name="connsiteY750" fmla="*/ 79819 h 842402"/>
                <a:gd name="connsiteX751" fmla="*/ 359236 w 960607"/>
                <a:gd name="connsiteY751" fmla="*/ 81047 h 842402"/>
                <a:gd name="connsiteX752" fmla="*/ 361676 w 960607"/>
                <a:gd name="connsiteY752" fmla="*/ 81047 h 842402"/>
                <a:gd name="connsiteX753" fmla="*/ 361676 w 960607"/>
                <a:gd name="connsiteY753" fmla="*/ 81661 h 842402"/>
                <a:gd name="connsiteX754" fmla="*/ 362286 w 960607"/>
                <a:gd name="connsiteY754" fmla="*/ 81661 h 842402"/>
                <a:gd name="connsiteX755" fmla="*/ 362286 w 960607"/>
                <a:gd name="connsiteY755" fmla="*/ 82275 h 842402"/>
                <a:gd name="connsiteX756" fmla="*/ 364726 w 960607"/>
                <a:gd name="connsiteY756" fmla="*/ 82275 h 842402"/>
                <a:gd name="connsiteX757" fmla="*/ 364726 w 960607"/>
                <a:gd name="connsiteY757" fmla="*/ 82889 h 842402"/>
                <a:gd name="connsiteX758" fmla="*/ 365335 w 960607"/>
                <a:gd name="connsiteY758" fmla="*/ 82889 h 842402"/>
                <a:gd name="connsiteX759" fmla="*/ 365335 w 960607"/>
                <a:gd name="connsiteY759" fmla="*/ 83503 h 842402"/>
                <a:gd name="connsiteX760" fmla="*/ 367165 w 960607"/>
                <a:gd name="connsiteY760" fmla="*/ 83503 h 842402"/>
                <a:gd name="connsiteX761" fmla="*/ 367165 w 960607"/>
                <a:gd name="connsiteY761" fmla="*/ 84117 h 842402"/>
                <a:gd name="connsiteX762" fmla="*/ 370215 w 960607"/>
                <a:gd name="connsiteY762" fmla="*/ 84117 h 842402"/>
                <a:gd name="connsiteX763" fmla="*/ 370215 w 960607"/>
                <a:gd name="connsiteY763" fmla="*/ 85345 h 842402"/>
                <a:gd name="connsiteX764" fmla="*/ 370825 w 960607"/>
                <a:gd name="connsiteY764" fmla="*/ 84117 h 842402"/>
                <a:gd name="connsiteX765" fmla="*/ 370825 w 960607"/>
                <a:gd name="connsiteY765" fmla="*/ 85345 h 842402"/>
                <a:gd name="connsiteX766" fmla="*/ 372044 w 960607"/>
                <a:gd name="connsiteY766" fmla="*/ 85345 h 842402"/>
                <a:gd name="connsiteX767" fmla="*/ 372044 w 960607"/>
                <a:gd name="connsiteY767" fmla="*/ 85959 h 842402"/>
                <a:gd name="connsiteX768" fmla="*/ 372654 w 960607"/>
                <a:gd name="connsiteY768" fmla="*/ 85959 h 842402"/>
                <a:gd name="connsiteX769" fmla="*/ 372654 w 960607"/>
                <a:gd name="connsiteY769" fmla="*/ 85345 h 842402"/>
                <a:gd name="connsiteX770" fmla="*/ 374484 w 960607"/>
                <a:gd name="connsiteY770" fmla="*/ 85345 h 842402"/>
                <a:gd name="connsiteX771" fmla="*/ 374484 w 960607"/>
                <a:gd name="connsiteY771" fmla="*/ 85959 h 842402"/>
                <a:gd name="connsiteX772" fmla="*/ 375094 w 960607"/>
                <a:gd name="connsiteY772" fmla="*/ 85959 h 842402"/>
                <a:gd name="connsiteX773" fmla="*/ 375094 w 960607"/>
                <a:gd name="connsiteY773" fmla="*/ 86573 h 842402"/>
                <a:gd name="connsiteX774" fmla="*/ 376924 w 960607"/>
                <a:gd name="connsiteY774" fmla="*/ 86573 h 842402"/>
                <a:gd name="connsiteX775" fmla="*/ 376924 w 960607"/>
                <a:gd name="connsiteY775" fmla="*/ 85959 h 842402"/>
                <a:gd name="connsiteX776" fmla="*/ 377534 w 960607"/>
                <a:gd name="connsiteY776" fmla="*/ 85959 h 842402"/>
                <a:gd name="connsiteX777" fmla="*/ 377534 w 960607"/>
                <a:gd name="connsiteY777" fmla="*/ 86573 h 842402"/>
                <a:gd name="connsiteX778" fmla="*/ 378753 w 960607"/>
                <a:gd name="connsiteY778" fmla="*/ 86573 h 842402"/>
                <a:gd name="connsiteX779" fmla="*/ 378753 w 960607"/>
                <a:gd name="connsiteY779" fmla="*/ 87187 h 842402"/>
                <a:gd name="connsiteX780" fmla="*/ 384853 w 960607"/>
                <a:gd name="connsiteY780" fmla="*/ 87187 h 842402"/>
                <a:gd name="connsiteX781" fmla="*/ 384853 w 960607"/>
                <a:gd name="connsiteY781" fmla="*/ 87801 h 842402"/>
                <a:gd name="connsiteX782" fmla="*/ 385462 w 960607"/>
                <a:gd name="connsiteY782" fmla="*/ 87801 h 842402"/>
                <a:gd name="connsiteX783" fmla="*/ 385462 w 960607"/>
                <a:gd name="connsiteY783" fmla="*/ 89029 h 842402"/>
                <a:gd name="connsiteX784" fmla="*/ 386682 w 960607"/>
                <a:gd name="connsiteY784" fmla="*/ 89029 h 842402"/>
                <a:gd name="connsiteX785" fmla="*/ 386682 w 960607"/>
                <a:gd name="connsiteY785" fmla="*/ 87801 h 842402"/>
                <a:gd name="connsiteX786" fmla="*/ 389122 w 960607"/>
                <a:gd name="connsiteY786" fmla="*/ 87801 h 842402"/>
                <a:gd name="connsiteX787" fmla="*/ 391562 w 960607"/>
                <a:gd name="connsiteY787" fmla="*/ 89643 h 842402"/>
                <a:gd name="connsiteX788" fmla="*/ 391562 w 960607"/>
                <a:gd name="connsiteY788" fmla="*/ 90257 h 842402"/>
                <a:gd name="connsiteX789" fmla="*/ 392171 w 960607"/>
                <a:gd name="connsiteY789" fmla="*/ 89643 h 842402"/>
                <a:gd name="connsiteX790" fmla="*/ 392171 w 960607"/>
                <a:gd name="connsiteY790" fmla="*/ 90257 h 842402"/>
                <a:gd name="connsiteX791" fmla="*/ 405589 w 960607"/>
                <a:gd name="connsiteY791" fmla="*/ 90257 h 842402"/>
                <a:gd name="connsiteX792" fmla="*/ 405589 w 960607"/>
                <a:gd name="connsiteY792" fmla="*/ 89643 h 842402"/>
                <a:gd name="connsiteX793" fmla="*/ 408029 w 960607"/>
                <a:gd name="connsiteY793" fmla="*/ 89643 h 842402"/>
                <a:gd name="connsiteX794" fmla="*/ 408029 w 960607"/>
                <a:gd name="connsiteY794" fmla="*/ 89029 h 842402"/>
                <a:gd name="connsiteX795" fmla="*/ 408639 w 960607"/>
                <a:gd name="connsiteY795" fmla="*/ 89029 h 842402"/>
                <a:gd name="connsiteX796" fmla="*/ 408639 w 960607"/>
                <a:gd name="connsiteY796" fmla="*/ 87801 h 842402"/>
                <a:gd name="connsiteX797" fmla="*/ 409249 w 960607"/>
                <a:gd name="connsiteY797" fmla="*/ 87801 h 842402"/>
                <a:gd name="connsiteX798" fmla="*/ 409249 w 960607"/>
                <a:gd name="connsiteY798" fmla="*/ 89029 h 842402"/>
                <a:gd name="connsiteX799" fmla="*/ 412298 w 960607"/>
                <a:gd name="connsiteY799" fmla="*/ 87801 h 842402"/>
                <a:gd name="connsiteX800" fmla="*/ 412908 w 960607"/>
                <a:gd name="connsiteY800" fmla="*/ 89643 h 842402"/>
                <a:gd name="connsiteX801" fmla="*/ 412908 w 960607"/>
                <a:gd name="connsiteY801" fmla="*/ 89029 h 842402"/>
                <a:gd name="connsiteX802" fmla="*/ 413518 w 960607"/>
                <a:gd name="connsiteY802" fmla="*/ 89029 h 842402"/>
                <a:gd name="connsiteX803" fmla="*/ 413518 w 960607"/>
                <a:gd name="connsiteY803" fmla="*/ 87801 h 842402"/>
                <a:gd name="connsiteX804" fmla="*/ 415348 w 960607"/>
                <a:gd name="connsiteY804" fmla="*/ 87187 h 842402"/>
                <a:gd name="connsiteX805" fmla="*/ 415348 w 960607"/>
                <a:gd name="connsiteY805" fmla="*/ 89643 h 842402"/>
                <a:gd name="connsiteX806" fmla="*/ 415958 w 960607"/>
                <a:gd name="connsiteY806" fmla="*/ 89643 h 842402"/>
                <a:gd name="connsiteX807" fmla="*/ 415958 w 960607"/>
                <a:gd name="connsiteY807" fmla="*/ 89029 h 842402"/>
                <a:gd name="connsiteX808" fmla="*/ 419007 w 960607"/>
                <a:gd name="connsiteY808" fmla="*/ 89029 h 842402"/>
                <a:gd name="connsiteX809" fmla="*/ 419007 w 960607"/>
                <a:gd name="connsiteY809" fmla="*/ 87801 h 842402"/>
                <a:gd name="connsiteX810" fmla="*/ 419617 w 960607"/>
                <a:gd name="connsiteY810" fmla="*/ 87801 h 842402"/>
                <a:gd name="connsiteX811" fmla="*/ 419617 w 960607"/>
                <a:gd name="connsiteY811" fmla="*/ 87187 h 842402"/>
                <a:gd name="connsiteX812" fmla="*/ 421447 w 960607"/>
                <a:gd name="connsiteY812" fmla="*/ 87187 h 842402"/>
                <a:gd name="connsiteX813" fmla="*/ 421447 w 960607"/>
                <a:gd name="connsiteY813" fmla="*/ 86573 h 842402"/>
                <a:gd name="connsiteX814" fmla="*/ 422667 w 960607"/>
                <a:gd name="connsiteY814" fmla="*/ 86573 h 842402"/>
                <a:gd name="connsiteX815" fmla="*/ 422667 w 960607"/>
                <a:gd name="connsiteY815" fmla="*/ 87187 h 842402"/>
                <a:gd name="connsiteX816" fmla="*/ 423887 w 960607"/>
                <a:gd name="connsiteY816" fmla="*/ 87187 h 842402"/>
                <a:gd name="connsiteX817" fmla="*/ 423887 w 960607"/>
                <a:gd name="connsiteY817" fmla="*/ 86573 h 842402"/>
                <a:gd name="connsiteX818" fmla="*/ 424497 w 960607"/>
                <a:gd name="connsiteY818" fmla="*/ 86573 h 842402"/>
                <a:gd name="connsiteX819" fmla="*/ 424497 w 960607"/>
                <a:gd name="connsiteY819" fmla="*/ 87187 h 842402"/>
                <a:gd name="connsiteX820" fmla="*/ 425107 w 960607"/>
                <a:gd name="connsiteY820" fmla="*/ 87187 h 842402"/>
                <a:gd name="connsiteX821" fmla="*/ 425107 w 960607"/>
                <a:gd name="connsiteY821" fmla="*/ 86573 h 842402"/>
                <a:gd name="connsiteX822" fmla="*/ 425716 w 960607"/>
                <a:gd name="connsiteY822" fmla="*/ 86573 h 842402"/>
                <a:gd name="connsiteX823" fmla="*/ 425716 w 960607"/>
                <a:gd name="connsiteY823" fmla="*/ 87187 h 842402"/>
                <a:gd name="connsiteX824" fmla="*/ 428766 w 960607"/>
                <a:gd name="connsiteY824" fmla="*/ 87187 h 842402"/>
                <a:gd name="connsiteX825" fmla="*/ 428766 w 960607"/>
                <a:gd name="connsiteY825" fmla="*/ 86573 h 842402"/>
                <a:gd name="connsiteX826" fmla="*/ 431206 w 960607"/>
                <a:gd name="connsiteY826" fmla="*/ 85959 h 842402"/>
                <a:gd name="connsiteX827" fmla="*/ 431206 w 960607"/>
                <a:gd name="connsiteY827" fmla="*/ 86573 h 842402"/>
                <a:gd name="connsiteX828" fmla="*/ 432425 w 960607"/>
                <a:gd name="connsiteY828" fmla="*/ 86573 h 842402"/>
                <a:gd name="connsiteX829" fmla="*/ 432425 w 960607"/>
                <a:gd name="connsiteY829" fmla="*/ 87187 h 842402"/>
                <a:gd name="connsiteX830" fmla="*/ 433035 w 960607"/>
                <a:gd name="connsiteY830" fmla="*/ 87187 h 842402"/>
                <a:gd name="connsiteX831" fmla="*/ 433035 w 960607"/>
                <a:gd name="connsiteY831" fmla="*/ 87801 h 842402"/>
                <a:gd name="connsiteX832" fmla="*/ 432425 w 960607"/>
                <a:gd name="connsiteY832" fmla="*/ 87801 h 842402"/>
                <a:gd name="connsiteX833" fmla="*/ 432425 w 960607"/>
                <a:gd name="connsiteY833" fmla="*/ 89643 h 842402"/>
                <a:gd name="connsiteX834" fmla="*/ 433035 w 960607"/>
                <a:gd name="connsiteY834" fmla="*/ 89643 h 842402"/>
                <a:gd name="connsiteX835" fmla="*/ 430596 w 960607"/>
                <a:gd name="connsiteY835" fmla="*/ 90257 h 842402"/>
                <a:gd name="connsiteX836" fmla="*/ 430596 w 960607"/>
                <a:gd name="connsiteY836" fmla="*/ 90871 h 842402"/>
                <a:gd name="connsiteX837" fmla="*/ 429376 w 960607"/>
                <a:gd name="connsiteY837" fmla="*/ 90871 h 842402"/>
                <a:gd name="connsiteX838" fmla="*/ 429376 w 960607"/>
                <a:gd name="connsiteY838" fmla="*/ 90257 h 842402"/>
                <a:gd name="connsiteX839" fmla="*/ 428766 w 960607"/>
                <a:gd name="connsiteY839" fmla="*/ 91485 h 842402"/>
                <a:gd name="connsiteX840" fmla="*/ 428156 w 960607"/>
                <a:gd name="connsiteY840" fmla="*/ 91485 h 842402"/>
                <a:gd name="connsiteX841" fmla="*/ 429376 w 960607"/>
                <a:gd name="connsiteY841" fmla="*/ 93327 h 842402"/>
                <a:gd name="connsiteX842" fmla="*/ 429376 w 960607"/>
                <a:gd name="connsiteY842" fmla="*/ 94555 h 842402"/>
                <a:gd name="connsiteX843" fmla="*/ 428156 w 960607"/>
                <a:gd name="connsiteY843" fmla="*/ 94555 h 842402"/>
                <a:gd name="connsiteX844" fmla="*/ 428156 w 960607"/>
                <a:gd name="connsiteY844" fmla="*/ 95169 h 842402"/>
                <a:gd name="connsiteX845" fmla="*/ 430596 w 960607"/>
                <a:gd name="connsiteY845" fmla="*/ 95169 h 842402"/>
                <a:gd name="connsiteX846" fmla="*/ 430596 w 960607"/>
                <a:gd name="connsiteY846" fmla="*/ 94555 h 842402"/>
                <a:gd name="connsiteX847" fmla="*/ 431816 w 960607"/>
                <a:gd name="connsiteY847" fmla="*/ 94555 h 842402"/>
                <a:gd name="connsiteX848" fmla="*/ 431816 w 960607"/>
                <a:gd name="connsiteY848" fmla="*/ 93941 h 842402"/>
                <a:gd name="connsiteX849" fmla="*/ 431206 w 960607"/>
                <a:gd name="connsiteY849" fmla="*/ 93941 h 842402"/>
                <a:gd name="connsiteX850" fmla="*/ 431206 w 960607"/>
                <a:gd name="connsiteY850" fmla="*/ 93327 h 842402"/>
                <a:gd name="connsiteX851" fmla="*/ 432425 w 960607"/>
                <a:gd name="connsiteY851" fmla="*/ 93327 h 842402"/>
                <a:gd name="connsiteX852" fmla="*/ 432425 w 960607"/>
                <a:gd name="connsiteY852" fmla="*/ 92099 h 842402"/>
                <a:gd name="connsiteX853" fmla="*/ 433645 w 960607"/>
                <a:gd name="connsiteY853" fmla="*/ 91485 h 842402"/>
                <a:gd name="connsiteX854" fmla="*/ 433645 w 960607"/>
                <a:gd name="connsiteY854" fmla="*/ 92099 h 842402"/>
                <a:gd name="connsiteX855" fmla="*/ 434865 w 960607"/>
                <a:gd name="connsiteY855" fmla="*/ 91485 h 842402"/>
                <a:gd name="connsiteX856" fmla="*/ 433645 w 960607"/>
                <a:gd name="connsiteY856" fmla="*/ 91485 h 842402"/>
                <a:gd name="connsiteX857" fmla="*/ 433645 w 960607"/>
                <a:gd name="connsiteY857" fmla="*/ 90871 h 842402"/>
                <a:gd name="connsiteX858" fmla="*/ 436695 w 960607"/>
                <a:gd name="connsiteY858" fmla="*/ 90871 h 842402"/>
                <a:gd name="connsiteX859" fmla="*/ 439134 w 960607"/>
                <a:gd name="connsiteY859" fmla="*/ 89643 h 842402"/>
                <a:gd name="connsiteX860" fmla="*/ 439134 w 960607"/>
                <a:gd name="connsiteY860" fmla="*/ 90257 h 842402"/>
                <a:gd name="connsiteX861" fmla="*/ 440964 w 960607"/>
                <a:gd name="connsiteY861" fmla="*/ 90257 h 842402"/>
                <a:gd name="connsiteX862" fmla="*/ 440964 w 960607"/>
                <a:gd name="connsiteY862" fmla="*/ 89643 h 842402"/>
                <a:gd name="connsiteX863" fmla="*/ 442184 w 960607"/>
                <a:gd name="connsiteY863" fmla="*/ 89643 h 842402"/>
                <a:gd name="connsiteX864" fmla="*/ 442184 w 960607"/>
                <a:gd name="connsiteY864" fmla="*/ 89029 h 842402"/>
                <a:gd name="connsiteX865" fmla="*/ 446453 w 960607"/>
                <a:gd name="connsiteY865" fmla="*/ 89029 h 842402"/>
                <a:gd name="connsiteX866" fmla="*/ 446453 w 960607"/>
                <a:gd name="connsiteY866" fmla="*/ 87801 h 842402"/>
                <a:gd name="connsiteX867" fmla="*/ 447063 w 960607"/>
                <a:gd name="connsiteY867" fmla="*/ 87801 h 842402"/>
                <a:gd name="connsiteX868" fmla="*/ 447063 w 960607"/>
                <a:gd name="connsiteY868" fmla="*/ 87187 h 842402"/>
                <a:gd name="connsiteX869" fmla="*/ 448283 w 960607"/>
                <a:gd name="connsiteY869" fmla="*/ 89029 h 842402"/>
                <a:gd name="connsiteX870" fmla="*/ 451333 w 960607"/>
                <a:gd name="connsiteY870" fmla="*/ 89029 h 842402"/>
                <a:gd name="connsiteX871" fmla="*/ 451333 w 960607"/>
                <a:gd name="connsiteY871" fmla="*/ 90257 h 842402"/>
                <a:gd name="connsiteX872" fmla="*/ 451942 w 960607"/>
                <a:gd name="connsiteY872" fmla="*/ 90257 h 842402"/>
                <a:gd name="connsiteX873" fmla="*/ 451942 w 960607"/>
                <a:gd name="connsiteY873" fmla="*/ 90871 h 842402"/>
                <a:gd name="connsiteX874" fmla="*/ 452552 w 960607"/>
                <a:gd name="connsiteY874" fmla="*/ 90871 h 842402"/>
                <a:gd name="connsiteX875" fmla="*/ 452552 w 960607"/>
                <a:gd name="connsiteY875" fmla="*/ 92099 h 842402"/>
                <a:gd name="connsiteX876" fmla="*/ 453772 w 960607"/>
                <a:gd name="connsiteY876" fmla="*/ 92099 h 842402"/>
                <a:gd name="connsiteX877" fmla="*/ 453772 w 960607"/>
                <a:gd name="connsiteY877" fmla="*/ 93327 h 842402"/>
                <a:gd name="connsiteX878" fmla="*/ 455602 w 960607"/>
                <a:gd name="connsiteY878" fmla="*/ 93941 h 842402"/>
                <a:gd name="connsiteX879" fmla="*/ 455602 w 960607"/>
                <a:gd name="connsiteY879" fmla="*/ 94555 h 842402"/>
                <a:gd name="connsiteX880" fmla="*/ 458651 w 960607"/>
                <a:gd name="connsiteY880" fmla="*/ 94555 h 842402"/>
                <a:gd name="connsiteX881" fmla="*/ 458651 w 960607"/>
                <a:gd name="connsiteY881" fmla="*/ 95169 h 842402"/>
                <a:gd name="connsiteX882" fmla="*/ 459261 w 960607"/>
                <a:gd name="connsiteY882" fmla="*/ 95169 h 842402"/>
                <a:gd name="connsiteX883" fmla="*/ 459261 w 960607"/>
                <a:gd name="connsiteY883" fmla="*/ 97625 h 842402"/>
                <a:gd name="connsiteX884" fmla="*/ 456822 w 960607"/>
                <a:gd name="connsiteY884" fmla="*/ 97625 h 842402"/>
                <a:gd name="connsiteX885" fmla="*/ 456822 w 960607"/>
                <a:gd name="connsiteY885" fmla="*/ 99467 h 842402"/>
                <a:gd name="connsiteX886" fmla="*/ 458042 w 960607"/>
                <a:gd name="connsiteY886" fmla="*/ 99467 h 842402"/>
                <a:gd name="connsiteX887" fmla="*/ 458042 w 960607"/>
                <a:gd name="connsiteY887" fmla="*/ 100695 h 842402"/>
                <a:gd name="connsiteX888" fmla="*/ 462311 w 960607"/>
                <a:gd name="connsiteY888" fmla="*/ 100695 h 842402"/>
                <a:gd name="connsiteX889" fmla="*/ 462311 w 960607"/>
                <a:gd name="connsiteY889" fmla="*/ 101309 h 842402"/>
                <a:gd name="connsiteX890" fmla="*/ 465970 w 960607"/>
                <a:gd name="connsiteY890" fmla="*/ 101309 h 842402"/>
                <a:gd name="connsiteX891" fmla="*/ 465970 w 960607"/>
                <a:gd name="connsiteY891" fmla="*/ 103151 h 842402"/>
                <a:gd name="connsiteX892" fmla="*/ 466580 w 960607"/>
                <a:gd name="connsiteY892" fmla="*/ 103151 h 842402"/>
                <a:gd name="connsiteX893" fmla="*/ 466580 w 960607"/>
                <a:gd name="connsiteY893" fmla="*/ 102537 h 842402"/>
                <a:gd name="connsiteX894" fmla="*/ 467800 w 960607"/>
                <a:gd name="connsiteY894" fmla="*/ 102537 h 842402"/>
                <a:gd name="connsiteX895" fmla="*/ 467800 w 960607"/>
                <a:gd name="connsiteY895" fmla="*/ 103151 h 842402"/>
                <a:gd name="connsiteX896" fmla="*/ 469630 w 960607"/>
                <a:gd name="connsiteY896" fmla="*/ 103151 h 842402"/>
                <a:gd name="connsiteX897" fmla="*/ 469630 w 960607"/>
                <a:gd name="connsiteY897" fmla="*/ 103765 h 842402"/>
                <a:gd name="connsiteX898" fmla="*/ 471460 w 960607"/>
                <a:gd name="connsiteY898" fmla="*/ 103765 h 842402"/>
                <a:gd name="connsiteX899" fmla="*/ 471460 w 960607"/>
                <a:gd name="connsiteY899" fmla="*/ 104993 h 842402"/>
                <a:gd name="connsiteX900" fmla="*/ 473289 w 960607"/>
                <a:gd name="connsiteY900" fmla="*/ 104993 h 842402"/>
                <a:gd name="connsiteX901" fmla="*/ 473289 w 960607"/>
                <a:gd name="connsiteY901" fmla="*/ 106221 h 842402"/>
                <a:gd name="connsiteX902" fmla="*/ 473899 w 960607"/>
                <a:gd name="connsiteY902" fmla="*/ 106221 h 842402"/>
                <a:gd name="connsiteX903" fmla="*/ 473899 w 960607"/>
                <a:gd name="connsiteY903" fmla="*/ 107449 h 842402"/>
                <a:gd name="connsiteX904" fmla="*/ 474509 w 960607"/>
                <a:gd name="connsiteY904" fmla="*/ 107449 h 842402"/>
                <a:gd name="connsiteX905" fmla="*/ 474509 w 960607"/>
                <a:gd name="connsiteY905" fmla="*/ 108677 h 842402"/>
                <a:gd name="connsiteX906" fmla="*/ 475119 w 960607"/>
                <a:gd name="connsiteY906" fmla="*/ 108677 h 842402"/>
                <a:gd name="connsiteX907" fmla="*/ 475119 w 960607"/>
                <a:gd name="connsiteY907" fmla="*/ 109291 h 842402"/>
                <a:gd name="connsiteX908" fmla="*/ 475729 w 960607"/>
                <a:gd name="connsiteY908" fmla="*/ 109291 h 842402"/>
                <a:gd name="connsiteX909" fmla="*/ 475729 w 960607"/>
                <a:gd name="connsiteY909" fmla="*/ 109905 h 842402"/>
                <a:gd name="connsiteX910" fmla="*/ 476339 w 960607"/>
                <a:gd name="connsiteY910" fmla="*/ 109905 h 842402"/>
                <a:gd name="connsiteX911" fmla="*/ 476339 w 960607"/>
                <a:gd name="connsiteY911" fmla="*/ 110519 h 842402"/>
                <a:gd name="connsiteX912" fmla="*/ 479388 w 960607"/>
                <a:gd name="connsiteY912" fmla="*/ 110519 h 842402"/>
                <a:gd name="connsiteX913" fmla="*/ 479388 w 960607"/>
                <a:gd name="connsiteY913" fmla="*/ 111133 h 842402"/>
                <a:gd name="connsiteX914" fmla="*/ 481218 w 960607"/>
                <a:gd name="connsiteY914" fmla="*/ 111133 h 842402"/>
                <a:gd name="connsiteX915" fmla="*/ 481218 w 960607"/>
                <a:gd name="connsiteY915" fmla="*/ 109905 h 842402"/>
                <a:gd name="connsiteX916" fmla="*/ 481828 w 960607"/>
                <a:gd name="connsiteY916" fmla="*/ 109905 h 842402"/>
                <a:gd name="connsiteX917" fmla="*/ 481828 w 960607"/>
                <a:gd name="connsiteY917" fmla="*/ 110519 h 842402"/>
                <a:gd name="connsiteX918" fmla="*/ 483048 w 960607"/>
                <a:gd name="connsiteY918" fmla="*/ 112361 h 842402"/>
                <a:gd name="connsiteX919" fmla="*/ 483658 w 960607"/>
                <a:gd name="connsiteY919" fmla="*/ 112361 h 842402"/>
                <a:gd name="connsiteX920" fmla="*/ 483658 w 960607"/>
                <a:gd name="connsiteY920" fmla="*/ 112975 h 842402"/>
                <a:gd name="connsiteX921" fmla="*/ 486097 w 960607"/>
                <a:gd name="connsiteY921" fmla="*/ 113589 h 842402"/>
                <a:gd name="connsiteX922" fmla="*/ 486097 w 960607"/>
                <a:gd name="connsiteY922" fmla="*/ 114203 h 842402"/>
                <a:gd name="connsiteX923" fmla="*/ 486707 w 960607"/>
                <a:gd name="connsiteY923" fmla="*/ 114203 h 842402"/>
                <a:gd name="connsiteX924" fmla="*/ 486707 w 960607"/>
                <a:gd name="connsiteY924" fmla="*/ 114817 h 842402"/>
                <a:gd name="connsiteX925" fmla="*/ 487927 w 960607"/>
                <a:gd name="connsiteY925" fmla="*/ 114817 h 842402"/>
                <a:gd name="connsiteX926" fmla="*/ 487927 w 960607"/>
                <a:gd name="connsiteY926" fmla="*/ 112975 h 842402"/>
                <a:gd name="connsiteX927" fmla="*/ 487317 w 960607"/>
                <a:gd name="connsiteY927" fmla="*/ 112975 h 842402"/>
                <a:gd name="connsiteX928" fmla="*/ 487317 w 960607"/>
                <a:gd name="connsiteY928" fmla="*/ 110519 h 842402"/>
                <a:gd name="connsiteX929" fmla="*/ 486707 w 960607"/>
                <a:gd name="connsiteY929" fmla="*/ 110519 h 842402"/>
                <a:gd name="connsiteX930" fmla="*/ 486707 w 960607"/>
                <a:gd name="connsiteY930" fmla="*/ 109905 h 842402"/>
                <a:gd name="connsiteX931" fmla="*/ 489757 w 960607"/>
                <a:gd name="connsiteY931" fmla="*/ 109905 h 842402"/>
                <a:gd name="connsiteX932" fmla="*/ 489757 w 960607"/>
                <a:gd name="connsiteY932" fmla="*/ 109291 h 842402"/>
                <a:gd name="connsiteX933" fmla="*/ 490977 w 960607"/>
                <a:gd name="connsiteY933" fmla="*/ 109291 h 842402"/>
                <a:gd name="connsiteX934" fmla="*/ 492806 w 960607"/>
                <a:gd name="connsiteY934" fmla="*/ 107449 h 842402"/>
                <a:gd name="connsiteX935" fmla="*/ 492806 w 960607"/>
                <a:gd name="connsiteY935" fmla="*/ 106835 h 842402"/>
                <a:gd name="connsiteX936" fmla="*/ 494026 w 960607"/>
                <a:gd name="connsiteY936" fmla="*/ 106835 h 842402"/>
                <a:gd name="connsiteX937" fmla="*/ 494026 w 960607"/>
                <a:gd name="connsiteY937" fmla="*/ 107449 h 842402"/>
                <a:gd name="connsiteX938" fmla="*/ 494636 w 960607"/>
                <a:gd name="connsiteY938" fmla="*/ 107449 h 842402"/>
                <a:gd name="connsiteX939" fmla="*/ 494636 w 960607"/>
                <a:gd name="connsiteY939" fmla="*/ 106221 h 842402"/>
                <a:gd name="connsiteX940" fmla="*/ 494026 w 960607"/>
                <a:gd name="connsiteY940" fmla="*/ 106835 h 842402"/>
                <a:gd name="connsiteX941" fmla="*/ 494026 w 960607"/>
                <a:gd name="connsiteY941" fmla="*/ 105607 h 842402"/>
                <a:gd name="connsiteX942" fmla="*/ 494636 w 960607"/>
                <a:gd name="connsiteY942" fmla="*/ 105607 h 842402"/>
                <a:gd name="connsiteX943" fmla="*/ 494636 w 960607"/>
                <a:gd name="connsiteY943" fmla="*/ 104993 h 842402"/>
                <a:gd name="connsiteX944" fmla="*/ 495246 w 960607"/>
                <a:gd name="connsiteY944" fmla="*/ 104993 h 842402"/>
                <a:gd name="connsiteX945" fmla="*/ 495246 w 960607"/>
                <a:gd name="connsiteY945" fmla="*/ 105607 h 842402"/>
                <a:gd name="connsiteX946" fmla="*/ 495856 w 960607"/>
                <a:gd name="connsiteY946" fmla="*/ 105607 h 842402"/>
                <a:gd name="connsiteX947" fmla="*/ 495856 w 960607"/>
                <a:gd name="connsiteY947" fmla="*/ 104993 h 842402"/>
                <a:gd name="connsiteX948" fmla="*/ 497686 w 960607"/>
                <a:gd name="connsiteY948" fmla="*/ 104993 h 842402"/>
                <a:gd name="connsiteX949" fmla="*/ 497686 w 960607"/>
                <a:gd name="connsiteY949" fmla="*/ 105607 h 842402"/>
                <a:gd name="connsiteX950" fmla="*/ 501955 w 960607"/>
                <a:gd name="connsiteY950" fmla="*/ 106835 h 842402"/>
                <a:gd name="connsiteX951" fmla="*/ 501955 w 960607"/>
                <a:gd name="connsiteY951" fmla="*/ 106221 h 842402"/>
                <a:gd name="connsiteX952" fmla="*/ 502565 w 960607"/>
                <a:gd name="connsiteY952" fmla="*/ 106221 h 842402"/>
                <a:gd name="connsiteX953" fmla="*/ 502565 w 960607"/>
                <a:gd name="connsiteY953" fmla="*/ 106835 h 842402"/>
                <a:gd name="connsiteX954" fmla="*/ 506224 w 960607"/>
                <a:gd name="connsiteY954" fmla="*/ 106835 h 842402"/>
                <a:gd name="connsiteX955" fmla="*/ 506224 w 960607"/>
                <a:gd name="connsiteY955" fmla="*/ 106221 h 842402"/>
                <a:gd name="connsiteX956" fmla="*/ 506834 w 960607"/>
                <a:gd name="connsiteY956" fmla="*/ 106221 h 842402"/>
                <a:gd name="connsiteX957" fmla="*/ 506834 w 960607"/>
                <a:gd name="connsiteY957" fmla="*/ 105607 h 842402"/>
                <a:gd name="connsiteX958" fmla="*/ 507444 w 960607"/>
                <a:gd name="connsiteY958" fmla="*/ 105607 h 842402"/>
                <a:gd name="connsiteX959" fmla="*/ 507444 w 960607"/>
                <a:gd name="connsiteY959" fmla="*/ 106221 h 842402"/>
                <a:gd name="connsiteX960" fmla="*/ 509274 w 960607"/>
                <a:gd name="connsiteY960" fmla="*/ 106221 h 842402"/>
                <a:gd name="connsiteX961" fmla="*/ 509274 w 960607"/>
                <a:gd name="connsiteY961" fmla="*/ 105607 h 842402"/>
                <a:gd name="connsiteX962" fmla="*/ 510494 w 960607"/>
                <a:gd name="connsiteY962" fmla="*/ 105607 h 842402"/>
                <a:gd name="connsiteX963" fmla="*/ 510494 w 960607"/>
                <a:gd name="connsiteY963" fmla="*/ 106221 h 842402"/>
                <a:gd name="connsiteX964" fmla="*/ 509884 w 960607"/>
                <a:gd name="connsiteY964" fmla="*/ 106221 h 842402"/>
                <a:gd name="connsiteX965" fmla="*/ 509884 w 960607"/>
                <a:gd name="connsiteY965" fmla="*/ 107449 h 842402"/>
                <a:gd name="connsiteX966" fmla="*/ 510494 w 960607"/>
                <a:gd name="connsiteY966" fmla="*/ 107449 h 842402"/>
                <a:gd name="connsiteX967" fmla="*/ 512323 w 960607"/>
                <a:gd name="connsiteY967" fmla="*/ 109291 h 842402"/>
                <a:gd name="connsiteX968" fmla="*/ 512323 w 960607"/>
                <a:gd name="connsiteY968" fmla="*/ 109905 h 842402"/>
                <a:gd name="connsiteX969" fmla="*/ 512933 w 960607"/>
                <a:gd name="connsiteY969" fmla="*/ 109905 h 842402"/>
                <a:gd name="connsiteX970" fmla="*/ 512933 w 960607"/>
                <a:gd name="connsiteY970" fmla="*/ 110519 h 842402"/>
                <a:gd name="connsiteX971" fmla="*/ 513543 w 960607"/>
                <a:gd name="connsiteY971" fmla="*/ 110519 h 842402"/>
                <a:gd name="connsiteX972" fmla="*/ 513543 w 960607"/>
                <a:gd name="connsiteY972" fmla="*/ 111133 h 842402"/>
                <a:gd name="connsiteX973" fmla="*/ 517813 w 960607"/>
                <a:gd name="connsiteY973" fmla="*/ 111133 h 842402"/>
                <a:gd name="connsiteX974" fmla="*/ 517813 w 960607"/>
                <a:gd name="connsiteY974" fmla="*/ 113589 h 842402"/>
                <a:gd name="connsiteX975" fmla="*/ 518423 w 960607"/>
                <a:gd name="connsiteY975" fmla="*/ 113589 h 842402"/>
                <a:gd name="connsiteX976" fmla="*/ 518423 w 960607"/>
                <a:gd name="connsiteY976" fmla="*/ 114203 h 842402"/>
                <a:gd name="connsiteX977" fmla="*/ 520862 w 960607"/>
                <a:gd name="connsiteY977" fmla="*/ 114203 h 842402"/>
                <a:gd name="connsiteX978" fmla="*/ 520862 w 960607"/>
                <a:gd name="connsiteY978" fmla="*/ 114817 h 842402"/>
                <a:gd name="connsiteX979" fmla="*/ 523912 w 960607"/>
                <a:gd name="connsiteY979" fmla="*/ 114817 h 842402"/>
                <a:gd name="connsiteX980" fmla="*/ 524522 w 960607"/>
                <a:gd name="connsiteY980" fmla="*/ 117273 h 842402"/>
                <a:gd name="connsiteX981" fmla="*/ 524522 w 960607"/>
                <a:gd name="connsiteY981" fmla="*/ 116659 h 842402"/>
                <a:gd name="connsiteX982" fmla="*/ 525132 w 960607"/>
                <a:gd name="connsiteY982" fmla="*/ 116659 h 842402"/>
                <a:gd name="connsiteX983" fmla="*/ 525132 w 960607"/>
                <a:gd name="connsiteY983" fmla="*/ 117273 h 842402"/>
                <a:gd name="connsiteX984" fmla="*/ 526961 w 960607"/>
                <a:gd name="connsiteY984" fmla="*/ 117273 h 842402"/>
                <a:gd name="connsiteX985" fmla="*/ 526961 w 960607"/>
                <a:gd name="connsiteY985" fmla="*/ 117887 h 842402"/>
                <a:gd name="connsiteX986" fmla="*/ 528181 w 960607"/>
                <a:gd name="connsiteY986" fmla="*/ 117887 h 842402"/>
                <a:gd name="connsiteX987" fmla="*/ 528181 w 960607"/>
                <a:gd name="connsiteY987" fmla="*/ 119115 h 842402"/>
                <a:gd name="connsiteX988" fmla="*/ 528791 w 960607"/>
                <a:gd name="connsiteY988" fmla="*/ 119115 h 842402"/>
                <a:gd name="connsiteX989" fmla="*/ 528791 w 960607"/>
                <a:gd name="connsiteY989" fmla="*/ 120343 h 842402"/>
                <a:gd name="connsiteX990" fmla="*/ 529401 w 960607"/>
                <a:gd name="connsiteY990" fmla="*/ 120343 h 842402"/>
                <a:gd name="connsiteX991" fmla="*/ 532451 w 960607"/>
                <a:gd name="connsiteY991" fmla="*/ 123413 h 842402"/>
                <a:gd name="connsiteX992" fmla="*/ 533670 w 960607"/>
                <a:gd name="connsiteY992" fmla="*/ 123413 h 842402"/>
                <a:gd name="connsiteX993" fmla="*/ 533670 w 960607"/>
                <a:gd name="connsiteY993" fmla="*/ 124641 h 842402"/>
                <a:gd name="connsiteX994" fmla="*/ 534280 w 960607"/>
                <a:gd name="connsiteY994" fmla="*/ 124641 h 842402"/>
                <a:gd name="connsiteX995" fmla="*/ 534280 w 960607"/>
                <a:gd name="connsiteY995" fmla="*/ 125255 h 842402"/>
                <a:gd name="connsiteX996" fmla="*/ 535500 w 960607"/>
                <a:gd name="connsiteY996" fmla="*/ 125255 h 842402"/>
                <a:gd name="connsiteX997" fmla="*/ 535500 w 960607"/>
                <a:gd name="connsiteY997" fmla="*/ 125869 h 842402"/>
                <a:gd name="connsiteX998" fmla="*/ 536720 w 960607"/>
                <a:gd name="connsiteY998" fmla="*/ 125869 h 842402"/>
                <a:gd name="connsiteX999" fmla="*/ 536720 w 960607"/>
                <a:gd name="connsiteY999" fmla="*/ 126483 h 842402"/>
                <a:gd name="connsiteX1000" fmla="*/ 537330 w 960607"/>
                <a:gd name="connsiteY1000" fmla="*/ 126483 h 842402"/>
                <a:gd name="connsiteX1001" fmla="*/ 537330 w 960607"/>
                <a:gd name="connsiteY1001" fmla="*/ 127097 h 842402"/>
                <a:gd name="connsiteX1002" fmla="*/ 539769 w 960607"/>
                <a:gd name="connsiteY1002" fmla="*/ 127097 h 842402"/>
                <a:gd name="connsiteX1003" fmla="*/ 539769 w 960607"/>
                <a:gd name="connsiteY1003" fmla="*/ 128325 h 842402"/>
                <a:gd name="connsiteX1004" fmla="*/ 545869 w 960607"/>
                <a:gd name="connsiteY1004" fmla="*/ 128325 h 842402"/>
                <a:gd name="connsiteX1005" fmla="*/ 545869 w 960607"/>
                <a:gd name="connsiteY1005" fmla="*/ 127097 h 842402"/>
                <a:gd name="connsiteX1006" fmla="*/ 547698 w 960607"/>
                <a:gd name="connsiteY1006" fmla="*/ 127097 h 842402"/>
                <a:gd name="connsiteX1007" fmla="*/ 547698 w 960607"/>
                <a:gd name="connsiteY1007" fmla="*/ 128325 h 842402"/>
                <a:gd name="connsiteX1008" fmla="*/ 548918 w 960607"/>
                <a:gd name="connsiteY1008" fmla="*/ 128325 h 842402"/>
                <a:gd name="connsiteX1009" fmla="*/ 548918 w 960607"/>
                <a:gd name="connsiteY1009" fmla="*/ 128939 h 842402"/>
                <a:gd name="connsiteX1010" fmla="*/ 549528 w 960607"/>
                <a:gd name="connsiteY1010" fmla="*/ 128939 h 842402"/>
                <a:gd name="connsiteX1011" fmla="*/ 549528 w 960607"/>
                <a:gd name="connsiteY1011" fmla="*/ 130167 h 842402"/>
                <a:gd name="connsiteX1012" fmla="*/ 550138 w 960607"/>
                <a:gd name="connsiteY1012" fmla="*/ 130167 h 842402"/>
                <a:gd name="connsiteX1013" fmla="*/ 550138 w 960607"/>
                <a:gd name="connsiteY1013" fmla="*/ 130781 h 842402"/>
                <a:gd name="connsiteX1014" fmla="*/ 552578 w 960607"/>
                <a:gd name="connsiteY1014" fmla="*/ 130781 h 842402"/>
                <a:gd name="connsiteX1015" fmla="*/ 552578 w 960607"/>
                <a:gd name="connsiteY1015" fmla="*/ 130167 h 842402"/>
                <a:gd name="connsiteX1016" fmla="*/ 553187 w 960607"/>
                <a:gd name="connsiteY1016" fmla="*/ 130167 h 842402"/>
                <a:gd name="connsiteX1017" fmla="*/ 553187 w 960607"/>
                <a:gd name="connsiteY1017" fmla="*/ 130781 h 842402"/>
                <a:gd name="connsiteX1018" fmla="*/ 555017 w 960607"/>
                <a:gd name="connsiteY1018" fmla="*/ 130781 h 842402"/>
                <a:gd name="connsiteX1019" fmla="*/ 555017 w 960607"/>
                <a:gd name="connsiteY1019" fmla="*/ 130167 h 842402"/>
                <a:gd name="connsiteX1020" fmla="*/ 556847 w 960607"/>
                <a:gd name="connsiteY1020" fmla="*/ 130167 h 842402"/>
                <a:gd name="connsiteX1021" fmla="*/ 556847 w 960607"/>
                <a:gd name="connsiteY1021" fmla="*/ 129553 h 842402"/>
                <a:gd name="connsiteX1022" fmla="*/ 562946 w 960607"/>
                <a:gd name="connsiteY1022" fmla="*/ 129553 h 842402"/>
                <a:gd name="connsiteX1023" fmla="*/ 562946 w 960607"/>
                <a:gd name="connsiteY1023" fmla="*/ 128939 h 842402"/>
                <a:gd name="connsiteX1024" fmla="*/ 563556 w 960607"/>
                <a:gd name="connsiteY1024" fmla="*/ 129553 h 842402"/>
                <a:gd name="connsiteX1025" fmla="*/ 563556 w 960607"/>
                <a:gd name="connsiteY1025" fmla="*/ 128939 h 842402"/>
                <a:gd name="connsiteX1026" fmla="*/ 564166 w 960607"/>
                <a:gd name="connsiteY1026" fmla="*/ 130167 h 842402"/>
                <a:gd name="connsiteX1027" fmla="*/ 565386 w 960607"/>
                <a:gd name="connsiteY1027" fmla="*/ 130167 h 842402"/>
                <a:gd name="connsiteX1028" fmla="*/ 565386 w 960607"/>
                <a:gd name="connsiteY1028" fmla="*/ 129553 h 842402"/>
                <a:gd name="connsiteX1029" fmla="*/ 566605 w 960607"/>
                <a:gd name="connsiteY1029" fmla="*/ 129553 h 842402"/>
                <a:gd name="connsiteX1030" fmla="*/ 566605 w 960607"/>
                <a:gd name="connsiteY1030" fmla="*/ 128939 h 842402"/>
                <a:gd name="connsiteX1031" fmla="*/ 567215 w 960607"/>
                <a:gd name="connsiteY1031" fmla="*/ 128939 h 842402"/>
                <a:gd name="connsiteX1032" fmla="*/ 567215 w 960607"/>
                <a:gd name="connsiteY1032" fmla="*/ 128325 h 842402"/>
                <a:gd name="connsiteX1033" fmla="*/ 567825 w 960607"/>
                <a:gd name="connsiteY1033" fmla="*/ 128325 h 842402"/>
                <a:gd name="connsiteX1034" fmla="*/ 567825 w 960607"/>
                <a:gd name="connsiteY1034" fmla="*/ 128939 h 842402"/>
                <a:gd name="connsiteX1035" fmla="*/ 572705 w 960607"/>
                <a:gd name="connsiteY1035" fmla="*/ 128939 h 842402"/>
                <a:gd name="connsiteX1036" fmla="*/ 572705 w 960607"/>
                <a:gd name="connsiteY1036" fmla="*/ 128325 h 842402"/>
                <a:gd name="connsiteX1037" fmla="*/ 574534 w 960607"/>
                <a:gd name="connsiteY1037" fmla="*/ 126483 h 842402"/>
                <a:gd name="connsiteX1038" fmla="*/ 575144 w 960607"/>
                <a:gd name="connsiteY1038" fmla="*/ 126483 h 842402"/>
                <a:gd name="connsiteX1039" fmla="*/ 575144 w 960607"/>
                <a:gd name="connsiteY1039" fmla="*/ 125869 h 842402"/>
                <a:gd name="connsiteX1040" fmla="*/ 576364 w 960607"/>
                <a:gd name="connsiteY1040" fmla="*/ 125869 h 842402"/>
                <a:gd name="connsiteX1041" fmla="*/ 576364 w 960607"/>
                <a:gd name="connsiteY1041" fmla="*/ 125255 h 842402"/>
                <a:gd name="connsiteX1042" fmla="*/ 580633 w 960607"/>
                <a:gd name="connsiteY1042" fmla="*/ 125255 h 842402"/>
                <a:gd name="connsiteX1043" fmla="*/ 580633 w 960607"/>
                <a:gd name="connsiteY1043" fmla="*/ 124641 h 842402"/>
                <a:gd name="connsiteX1044" fmla="*/ 581243 w 960607"/>
                <a:gd name="connsiteY1044" fmla="*/ 124641 h 842402"/>
                <a:gd name="connsiteX1045" fmla="*/ 580633 w 960607"/>
                <a:gd name="connsiteY1045" fmla="*/ 127097 h 842402"/>
                <a:gd name="connsiteX1046" fmla="*/ 581243 w 960607"/>
                <a:gd name="connsiteY1046" fmla="*/ 127097 h 842402"/>
                <a:gd name="connsiteX1047" fmla="*/ 580023 w 960607"/>
                <a:gd name="connsiteY1047" fmla="*/ 128939 h 842402"/>
                <a:gd name="connsiteX1048" fmla="*/ 580023 w 960607"/>
                <a:gd name="connsiteY1048" fmla="*/ 129553 h 842402"/>
                <a:gd name="connsiteX1049" fmla="*/ 581243 w 960607"/>
                <a:gd name="connsiteY1049" fmla="*/ 129553 h 842402"/>
                <a:gd name="connsiteX1050" fmla="*/ 581243 w 960607"/>
                <a:gd name="connsiteY1050" fmla="*/ 130167 h 842402"/>
                <a:gd name="connsiteX1051" fmla="*/ 583683 w 960607"/>
                <a:gd name="connsiteY1051" fmla="*/ 130167 h 842402"/>
                <a:gd name="connsiteX1052" fmla="*/ 583683 w 960607"/>
                <a:gd name="connsiteY1052" fmla="*/ 132009 h 842402"/>
                <a:gd name="connsiteX1053" fmla="*/ 584293 w 960607"/>
                <a:gd name="connsiteY1053" fmla="*/ 132009 h 842402"/>
                <a:gd name="connsiteX1054" fmla="*/ 584293 w 960607"/>
                <a:gd name="connsiteY1054" fmla="*/ 133237 h 842402"/>
                <a:gd name="connsiteX1055" fmla="*/ 583683 w 960607"/>
                <a:gd name="connsiteY1055" fmla="*/ 133237 h 842402"/>
                <a:gd name="connsiteX1056" fmla="*/ 584293 w 960607"/>
                <a:gd name="connsiteY1056" fmla="*/ 135079 h 842402"/>
                <a:gd name="connsiteX1057" fmla="*/ 592222 w 960607"/>
                <a:gd name="connsiteY1057" fmla="*/ 135079 h 842402"/>
                <a:gd name="connsiteX1058" fmla="*/ 592222 w 960607"/>
                <a:gd name="connsiteY1058" fmla="*/ 137535 h 842402"/>
                <a:gd name="connsiteX1059" fmla="*/ 591612 w 960607"/>
                <a:gd name="connsiteY1059" fmla="*/ 137535 h 842402"/>
                <a:gd name="connsiteX1060" fmla="*/ 591612 w 960607"/>
                <a:gd name="connsiteY1060" fmla="*/ 139991 h 842402"/>
                <a:gd name="connsiteX1061" fmla="*/ 592222 w 960607"/>
                <a:gd name="connsiteY1061" fmla="*/ 139991 h 842402"/>
                <a:gd name="connsiteX1062" fmla="*/ 592222 w 960607"/>
                <a:gd name="connsiteY1062" fmla="*/ 141219 h 842402"/>
                <a:gd name="connsiteX1063" fmla="*/ 592832 w 960607"/>
                <a:gd name="connsiteY1063" fmla="*/ 141219 h 842402"/>
                <a:gd name="connsiteX1064" fmla="*/ 592832 w 960607"/>
                <a:gd name="connsiteY1064" fmla="*/ 141833 h 842402"/>
                <a:gd name="connsiteX1065" fmla="*/ 595271 w 960607"/>
                <a:gd name="connsiteY1065" fmla="*/ 141833 h 842402"/>
                <a:gd name="connsiteX1066" fmla="*/ 595271 w 960607"/>
                <a:gd name="connsiteY1066" fmla="*/ 142447 h 842402"/>
                <a:gd name="connsiteX1067" fmla="*/ 595881 w 960607"/>
                <a:gd name="connsiteY1067" fmla="*/ 141219 h 842402"/>
                <a:gd name="connsiteX1068" fmla="*/ 596491 w 960607"/>
                <a:gd name="connsiteY1068" fmla="*/ 141219 h 842402"/>
                <a:gd name="connsiteX1069" fmla="*/ 596491 w 960607"/>
                <a:gd name="connsiteY1069" fmla="*/ 139991 h 842402"/>
                <a:gd name="connsiteX1070" fmla="*/ 597711 w 960607"/>
                <a:gd name="connsiteY1070" fmla="*/ 139991 h 842402"/>
                <a:gd name="connsiteX1071" fmla="*/ 597711 w 960607"/>
                <a:gd name="connsiteY1071" fmla="*/ 138763 h 842402"/>
                <a:gd name="connsiteX1072" fmla="*/ 596491 w 960607"/>
                <a:gd name="connsiteY1072" fmla="*/ 138763 h 842402"/>
                <a:gd name="connsiteX1073" fmla="*/ 596491 w 960607"/>
                <a:gd name="connsiteY1073" fmla="*/ 138149 h 842402"/>
                <a:gd name="connsiteX1074" fmla="*/ 600760 w 960607"/>
                <a:gd name="connsiteY1074" fmla="*/ 138149 h 842402"/>
                <a:gd name="connsiteX1075" fmla="*/ 600760 w 960607"/>
                <a:gd name="connsiteY1075" fmla="*/ 138763 h 842402"/>
                <a:gd name="connsiteX1076" fmla="*/ 601980 w 960607"/>
                <a:gd name="connsiteY1076" fmla="*/ 138763 h 842402"/>
                <a:gd name="connsiteX1077" fmla="*/ 602590 w 960607"/>
                <a:gd name="connsiteY1077" fmla="*/ 140605 h 842402"/>
                <a:gd name="connsiteX1078" fmla="*/ 602590 w 960607"/>
                <a:gd name="connsiteY1078" fmla="*/ 139991 h 842402"/>
                <a:gd name="connsiteX1079" fmla="*/ 603200 w 960607"/>
                <a:gd name="connsiteY1079" fmla="*/ 139991 h 842402"/>
                <a:gd name="connsiteX1080" fmla="*/ 603200 w 960607"/>
                <a:gd name="connsiteY1080" fmla="*/ 141219 h 842402"/>
                <a:gd name="connsiteX1081" fmla="*/ 604420 w 960607"/>
                <a:gd name="connsiteY1081" fmla="*/ 141219 h 842402"/>
                <a:gd name="connsiteX1082" fmla="*/ 604420 w 960607"/>
                <a:gd name="connsiteY1082" fmla="*/ 141833 h 842402"/>
                <a:gd name="connsiteX1083" fmla="*/ 606250 w 960607"/>
                <a:gd name="connsiteY1083" fmla="*/ 141833 h 842402"/>
                <a:gd name="connsiteX1084" fmla="*/ 606250 w 960607"/>
                <a:gd name="connsiteY1084" fmla="*/ 142447 h 842402"/>
                <a:gd name="connsiteX1085" fmla="*/ 607469 w 960607"/>
                <a:gd name="connsiteY1085" fmla="*/ 142447 h 842402"/>
                <a:gd name="connsiteX1086" fmla="*/ 607469 w 960607"/>
                <a:gd name="connsiteY1086" fmla="*/ 141833 h 842402"/>
                <a:gd name="connsiteX1087" fmla="*/ 608079 w 960607"/>
                <a:gd name="connsiteY1087" fmla="*/ 141833 h 842402"/>
                <a:gd name="connsiteX1088" fmla="*/ 608079 w 960607"/>
                <a:gd name="connsiteY1088" fmla="*/ 142447 h 842402"/>
                <a:gd name="connsiteX1089" fmla="*/ 610519 w 960607"/>
                <a:gd name="connsiteY1089" fmla="*/ 144903 h 842402"/>
                <a:gd name="connsiteX1090" fmla="*/ 609909 w 960607"/>
                <a:gd name="connsiteY1090" fmla="*/ 144903 h 842402"/>
                <a:gd name="connsiteX1091" fmla="*/ 609299 w 960607"/>
                <a:gd name="connsiteY1091" fmla="*/ 151657 h 842402"/>
                <a:gd name="connsiteX1092" fmla="*/ 607469 w 960607"/>
                <a:gd name="connsiteY1092" fmla="*/ 151657 h 842402"/>
                <a:gd name="connsiteX1093" fmla="*/ 606250 w 960607"/>
                <a:gd name="connsiteY1093" fmla="*/ 156569 h 842402"/>
                <a:gd name="connsiteX1094" fmla="*/ 605640 w 960607"/>
                <a:gd name="connsiteY1094" fmla="*/ 156569 h 842402"/>
                <a:gd name="connsiteX1095" fmla="*/ 605640 w 960607"/>
                <a:gd name="connsiteY1095" fmla="*/ 157183 h 842402"/>
                <a:gd name="connsiteX1096" fmla="*/ 604420 w 960607"/>
                <a:gd name="connsiteY1096" fmla="*/ 157183 h 842402"/>
                <a:gd name="connsiteX1097" fmla="*/ 604420 w 960607"/>
                <a:gd name="connsiteY1097" fmla="*/ 157797 h 842402"/>
                <a:gd name="connsiteX1098" fmla="*/ 603810 w 960607"/>
                <a:gd name="connsiteY1098" fmla="*/ 157797 h 842402"/>
                <a:gd name="connsiteX1099" fmla="*/ 603810 w 960607"/>
                <a:gd name="connsiteY1099" fmla="*/ 158411 h 842402"/>
                <a:gd name="connsiteX1100" fmla="*/ 600760 w 960607"/>
                <a:gd name="connsiteY1100" fmla="*/ 159639 h 842402"/>
                <a:gd name="connsiteX1101" fmla="*/ 600760 w 960607"/>
                <a:gd name="connsiteY1101" fmla="*/ 160253 h 842402"/>
                <a:gd name="connsiteX1102" fmla="*/ 600150 w 960607"/>
                <a:gd name="connsiteY1102" fmla="*/ 160253 h 842402"/>
                <a:gd name="connsiteX1103" fmla="*/ 600150 w 960607"/>
                <a:gd name="connsiteY1103" fmla="*/ 162095 h 842402"/>
                <a:gd name="connsiteX1104" fmla="*/ 600760 w 960607"/>
                <a:gd name="connsiteY1104" fmla="*/ 162095 h 842402"/>
                <a:gd name="connsiteX1105" fmla="*/ 600760 w 960607"/>
                <a:gd name="connsiteY1105" fmla="*/ 163937 h 842402"/>
                <a:gd name="connsiteX1106" fmla="*/ 601980 w 960607"/>
                <a:gd name="connsiteY1106" fmla="*/ 163937 h 842402"/>
                <a:gd name="connsiteX1107" fmla="*/ 601980 w 960607"/>
                <a:gd name="connsiteY1107" fmla="*/ 165165 h 842402"/>
                <a:gd name="connsiteX1108" fmla="*/ 602590 w 960607"/>
                <a:gd name="connsiteY1108" fmla="*/ 165165 h 842402"/>
                <a:gd name="connsiteX1109" fmla="*/ 602590 w 960607"/>
                <a:gd name="connsiteY1109" fmla="*/ 165779 h 842402"/>
                <a:gd name="connsiteX1110" fmla="*/ 606250 w 960607"/>
                <a:gd name="connsiteY1110" fmla="*/ 166393 h 842402"/>
                <a:gd name="connsiteX1111" fmla="*/ 606250 w 960607"/>
                <a:gd name="connsiteY1111" fmla="*/ 167621 h 842402"/>
                <a:gd name="connsiteX1112" fmla="*/ 607469 w 960607"/>
                <a:gd name="connsiteY1112" fmla="*/ 167621 h 842402"/>
                <a:gd name="connsiteX1113" fmla="*/ 607469 w 960607"/>
                <a:gd name="connsiteY1113" fmla="*/ 168235 h 842402"/>
                <a:gd name="connsiteX1114" fmla="*/ 609299 w 960607"/>
                <a:gd name="connsiteY1114" fmla="*/ 168235 h 842402"/>
                <a:gd name="connsiteX1115" fmla="*/ 609299 w 960607"/>
                <a:gd name="connsiteY1115" fmla="*/ 166393 h 842402"/>
                <a:gd name="connsiteX1116" fmla="*/ 609909 w 960607"/>
                <a:gd name="connsiteY1116" fmla="*/ 166393 h 842402"/>
                <a:gd name="connsiteX1117" fmla="*/ 609909 w 960607"/>
                <a:gd name="connsiteY1117" fmla="*/ 163937 h 842402"/>
                <a:gd name="connsiteX1118" fmla="*/ 610519 w 960607"/>
                <a:gd name="connsiteY1118" fmla="*/ 163937 h 842402"/>
                <a:gd name="connsiteX1119" fmla="*/ 610519 w 960607"/>
                <a:gd name="connsiteY1119" fmla="*/ 160867 h 842402"/>
                <a:gd name="connsiteX1120" fmla="*/ 611129 w 960607"/>
                <a:gd name="connsiteY1120" fmla="*/ 160867 h 842402"/>
                <a:gd name="connsiteX1121" fmla="*/ 611129 w 960607"/>
                <a:gd name="connsiteY1121" fmla="*/ 160253 h 842402"/>
                <a:gd name="connsiteX1122" fmla="*/ 615398 w 960607"/>
                <a:gd name="connsiteY1122" fmla="*/ 160253 h 842402"/>
                <a:gd name="connsiteX1123" fmla="*/ 615398 w 960607"/>
                <a:gd name="connsiteY1123" fmla="*/ 160867 h 842402"/>
                <a:gd name="connsiteX1124" fmla="*/ 614788 w 960607"/>
                <a:gd name="connsiteY1124" fmla="*/ 160867 h 842402"/>
                <a:gd name="connsiteX1125" fmla="*/ 614788 w 960607"/>
                <a:gd name="connsiteY1125" fmla="*/ 161481 h 842402"/>
                <a:gd name="connsiteX1126" fmla="*/ 614178 w 960607"/>
                <a:gd name="connsiteY1126" fmla="*/ 161481 h 842402"/>
                <a:gd name="connsiteX1127" fmla="*/ 614178 w 960607"/>
                <a:gd name="connsiteY1127" fmla="*/ 162095 h 842402"/>
                <a:gd name="connsiteX1128" fmla="*/ 613568 w 960607"/>
                <a:gd name="connsiteY1128" fmla="*/ 162095 h 842402"/>
                <a:gd name="connsiteX1129" fmla="*/ 612349 w 960607"/>
                <a:gd name="connsiteY1129" fmla="*/ 164551 h 842402"/>
                <a:gd name="connsiteX1130" fmla="*/ 613568 w 960607"/>
                <a:gd name="connsiteY1130" fmla="*/ 164551 h 842402"/>
                <a:gd name="connsiteX1131" fmla="*/ 613568 w 960607"/>
                <a:gd name="connsiteY1131" fmla="*/ 165165 h 842402"/>
                <a:gd name="connsiteX1132" fmla="*/ 614788 w 960607"/>
                <a:gd name="connsiteY1132" fmla="*/ 166393 h 842402"/>
                <a:gd name="connsiteX1133" fmla="*/ 615398 w 960607"/>
                <a:gd name="connsiteY1133" fmla="*/ 166393 h 842402"/>
                <a:gd name="connsiteX1134" fmla="*/ 615398 w 960607"/>
                <a:gd name="connsiteY1134" fmla="*/ 168235 h 842402"/>
                <a:gd name="connsiteX1135" fmla="*/ 618448 w 960607"/>
                <a:gd name="connsiteY1135" fmla="*/ 167621 h 842402"/>
                <a:gd name="connsiteX1136" fmla="*/ 618448 w 960607"/>
                <a:gd name="connsiteY1136" fmla="*/ 166393 h 842402"/>
                <a:gd name="connsiteX1137" fmla="*/ 619668 w 960607"/>
                <a:gd name="connsiteY1137" fmla="*/ 167621 h 842402"/>
                <a:gd name="connsiteX1138" fmla="*/ 619668 w 960607"/>
                <a:gd name="connsiteY1138" fmla="*/ 168235 h 842402"/>
                <a:gd name="connsiteX1139" fmla="*/ 620277 w 960607"/>
                <a:gd name="connsiteY1139" fmla="*/ 168235 h 842402"/>
                <a:gd name="connsiteX1140" fmla="*/ 620277 w 960607"/>
                <a:gd name="connsiteY1140" fmla="*/ 168849 h 842402"/>
                <a:gd name="connsiteX1141" fmla="*/ 621497 w 960607"/>
                <a:gd name="connsiteY1141" fmla="*/ 168849 h 842402"/>
                <a:gd name="connsiteX1142" fmla="*/ 621497 w 960607"/>
                <a:gd name="connsiteY1142" fmla="*/ 169463 h 842402"/>
                <a:gd name="connsiteX1143" fmla="*/ 623327 w 960607"/>
                <a:gd name="connsiteY1143" fmla="*/ 169463 h 842402"/>
                <a:gd name="connsiteX1144" fmla="*/ 623937 w 960607"/>
                <a:gd name="connsiteY1144" fmla="*/ 173147 h 842402"/>
                <a:gd name="connsiteX1145" fmla="*/ 626377 w 960607"/>
                <a:gd name="connsiteY1145" fmla="*/ 172533 h 842402"/>
                <a:gd name="connsiteX1146" fmla="*/ 626377 w 960607"/>
                <a:gd name="connsiteY1146" fmla="*/ 171919 h 842402"/>
                <a:gd name="connsiteX1147" fmla="*/ 626986 w 960607"/>
                <a:gd name="connsiteY1147" fmla="*/ 171919 h 842402"/>
                <a:gd name="connsiteX1148" fmla="*/ 626986 w 960607"/>
                <a:gd name="connsiteY1148" fmla="*/ 172533 h 842402"/>
                <a:gd name="connsiteX1149" fmla="*/ 627596 w 960607"/>
                <a:gd name="connsiteY1149" fmla="*/ 172533 h 842402"/>
                <a:gd name="connsiteX1150" fmla="*/ 627596 w 960607"/>
                <a:gd name="connsiteY1150" fmla="*/ 173147 h 842402"/>
                <a:gd name="connsiteX1151" fmla="*/ 628816 w 960607"/>
                <a:gd name="connsiteY1151" fmla="*/ 173147 h 842402"/>
                <a:gd name="connsiteX1152" fmla="*/ 628816 w 960607"/>
                <a:gd name="connsiteY1152" fmla="*/ 174375 h 842402"/>
                <a:gd name="connsiteX1153" fmla="*/ 630036 w 960607"/>
                <a:gd name="connsiteY1153" fmla="*/ 174375 h 842402"/>
                <a:gd name="connsiteX1154" fmla="*/ 630036 w 960607"/>
                <a:gd name="connsiteY1154" fmla="*/ 175603 h 842402"/>
                <a:gd name="connsiteX1155" fmla="*/ 634305 w 960607"/>
                <a:gd name="connsiteY1155" fmla="*/ 176217 h 842402"/>
                <a:gd name="connsiteX1156" fmla="*/ 634915 w 960607"/>
                <a:gd name="connsiteY1156" fmla="*/ 178058 h 842402"/>
                <a:gd name="connsiteX1157" fmla="*/ 635525 w 960607"/>
                <a:gd name="connsiteY1157" fmla="*/ 178058 h 842402"/>
                <a:gd name="connsiteX1158" fmla="*/ 635525 w 960607"/>
                <a:gd name="connsiteY1158" fmla="*/ 179286 h 842402"/>
                <a:gd name="connsiteX1159" fmla="*/ 636745 w 960607"/>
                <a:gd name="connsiteY1159" fmla="*/ 179286 h 842402"/>
                <a:gd name="connsiteX1160" fmla="*/ 636745 w 960607"/>
                <a:gd name="connsiteY1160" fmla="*/ 179900 h 842402"/>
                <a:gd name="connsiteX1161" fmla="*/ 641014 w 960607"/>
                <a:gd name="connsiteY1161" fmla="*/ 181128 h 842402"/>
                <a:gd name="connsiteX1162" fmla="*/ 641014 w 960607"/>
                <a:gd name="connsiteY1162" fmla="*/ 180514 h 842402"/>
                <a:gd name="connsiteX1163" fmla="*/ 642234 w 960607"/>
                <a:gd name="connsiteY1163" fmla="*/ 180514 h 842402"/>
                <a:gd name="connsiteX1164" fmla="*/ 642234 w 960607"/>
                <a:gd name="connsiteY1164" fmla="*/ 181128 h 842402"/>
                <a:gd name="connsiteX1165" fmla="*/ 646504 w 960607"/>
                <a:gd name="connsiteY1165" fmla="*/ 182970 h 842402"/>
                <a:gd name="connsiteX1166" fmla="*/ 646504 w 960607"/>
                <a:gd name="connsiteY1166" fmla="*/ 181742 h 842402"/>
                <a:gd name="connsiteX1167" fmla="*/ 653822 w 960607"/>
                <a:gd name="connsiteY1167" fmla="*/ 181742 h 842402"/>
                <a:gd name="connsiteX1168" fmla="*/ 653822 w 960607"/>
                <a:gd name="connsiteY1168" fmla="*/ 184198 h 842402"/>
                <a:gd name="connsiteX1169" fmla="*/ 654432 w 960607"/>
                <a:gd name="connsiteY1169" fmla="*/ 184198 h 842402"/>
                <a:gd name="connsiteX1170" fmla="*/ 654432 w 960607"/>
                <a:gd name="connsiteY1170" fmla="*/ 187268 h 842402"/>
                <a:gd name="connsiteX1171" fmla="*/ 655042 w 960607"/>
                <a:gd name="connsiteY1171" fmla="*/ 187268 h 842402"/>
                <a:gd name="connsiteX1172" fmla="*/ 653822 w 960607"/>
                <a:gd name="connsiteY1172" fmla="*/ 187882 h 842402"/>
                <a:gd name="connsiteX1173" fmla="*/ 653822 w 960607"/>
                <a:gd name="connsiteY1173" fmla="*/ 189724 h 842402"/>
                <a:gd name="connsiteX1174" fmla="*/ 654432 w 960607"/>
                <a:gd name="connsiteY1174" fmla="*/ 189724 h 842402"/>
                <a:gd name="connsiteX1175" fmla="*/ 654432 w 960607"/>
                <a:gd name="connsiteY1175" fmla="*/ 190952 h 842402"/>
                <a:gd name="connsiteX1176" fmla="*/ 655042 w 960607"/>
                <a:gd name="connsiteY1176" fmla="*/ 190952 h 842402"/>
                <a:gd name="connsiteX1177" fmla="*/ 655042 w 960607"/>
                <a:gd name="connsiteY1177" fmla="*/ 191566 h 842402"/>
                <a:gd name="connsiteX1178" fmla="*/ 656872 w 960607"/>
                <a:gd name="connsiteY1178" fmla="*/ 192180 h 842402"/>
                <a:gd name="connsiteX1179" fmla="*/ 656872 w 960607"/>
                <a:gd name="connsiteY1179" fmla="*/ 191566 h 842402"/>
                <a:gd name="connsiteX1180" fmla="*/ 658092 w 960607"/>
                <a:gd name="connsiteY1180" fmla="*/ 191566 h 842402"/>
                <a:gd name="connsiteX1181" fmla="*/ 658092 w 960607"/>
                <a:gd name="connsiteY1181" fmla="*/ 192180 h 842402"/>
                <a:gd name="connsiteX1182" fmla="*/ 658702 w 960607"/>
                <a:gd name="connsiteY1182" fmla="*/ 192180 h 842402"/>
                <a:gd name="connsiteX1183" fmla="*/ 658702 w 960607"/>
                <a:gd name="connsiteY1183" fmla="*/ 194636 h 842402"/>
                <a:gd name="connsiteX1184" fmla="*/ 659922 w 960607"/>
                <a:gd name="connsiteY1184" fmla="*/ 194636 h 842402"/>
                <a:gd name="connsiteX1185" fmla="*/ 659922 w 960607"/>
                <a:gd name="connsiteY1185" fmla="*/ 195250 h 842402"/>
                <a:gd name="connsiteX1186" fmla="*/ 661141 w 960607"/>
                <a:gd name="connsiteY1186" fmla="*/ 195250 h 842402"/>
                <a:gd name="connsiteX1187" fmla="*/ 661141 w 960607"/>
                <a:gd name="connsiteY1187" fmla="*/ 196478 h 842402"/>
                <a:gd name="connsiteX1188" fmla="*/ 661751 w 960607"/>
                <a:gd name="connsiteY1188" fmla="*/ 196478 h 842402"/>
                <a:gd name="connsiteX1189" fmla="*/ 661751 w 960607"/>
                <a:gd name="connsiteY1189" fmla="*/ 197092 h 842402"/>
                <a:gd name="connsiteX1190" fmla="*/ 662361 w 960607"/>
                <a:gd name="connsiteY1190" fmla="*/ 197092 h 842402"/>
                <a:gd name="connsiteX1191" fmla="*/ 662361 w 960607"/>
                <a:gd name="connsiteY1191" fmla="*/ 199548 h 842402"/>
                <a:gd name="connsiteX1192" fmla="*/ 662971 w 960607"/>
                <a:gd name="connsiteY1192" fmla="*/ 199548 h 842402"/>
                <a:gd name="connsiteX1193" fmla="*/ 662361 w 960607"/>
                <a:gd name="connsiteY1193" fmla="*/ 200776 h 842402"/>
                <a:gd name="connsiteX1194" fmla="*/ 665411 w 960607"/>
                <a:gd name="connsiteY1194" fmla="*/ 200776 h 842402"/>
                <a:gd name="connsiteX1195" fmla="*/ 665411 w 960607"/>
                <a:gd name="connsiteY1195" fmla="*/ 202618 h 842402"/>
                <a:gd name="connsiteX1196" fmla="*/ 664801 w 960607"/>
                <a:gd name="connsiteY1196" fmla="*/ 202618 h 842402"/>
                <a:gd name="connsiteX1197" fmla="*/ 664801 w 960607"/>
                <a:gd name="connsiteY1197" fmla="*/ 203846 h 842402"/>
                <a:gd name="connsiteX1198" fmla="*/ 666631 w 960607"/>
                <a:gd name="connsiteY1198" fmla="*/ 202618 h 842402"/>
                <a:gd name="connsiteX1199" fmla="*/ 667850 w 960607"/>
                <a:gd name="connsiteY1199" fmla="*/ 202618 h 842402"/>
                <a:gd name="connsiteX1200" fmla="*/ 667850 w 960607"/>
                <a:gd name="connsiteY1200" fmla="*/ 203232 h 842402"/>
                <a:gd name="connsiteX1201" fmla="*/ 668460 w 960607"/>
                <a:gd name="connsiteY1201" fmla="*/ 203232 h 842402"/>
                <a:gd name="connsiteX1202" fmla="*/ 668460 w 960607"/>
                <a:gd name="connsiteY1202" fmla="*/ 200776 h 842402"/>
                <a:gd name="connsiteX1203" fmla="*/ 669070 w 960607"/>
                <a:gd name="connsiteY1203" fmla="*/ 200776 h 842402"/>
                <a:gd name="connsiteX1204" fmla="*/ 669070 w 960607"/>
                <a:gd name="connsiteY1204" fmla="*/ 200162 h 842402"/>
                <a:gd name="connsiteX1205" fmla="*/ 669680 w 960607"/>
                <a:gd name="connsiteY1205" fmla="*/ 200162 h 842402"/>
                <a:gd name="connsiteX1206" fmla="*/ 669680 w 960607"/>
                <a:gd name="connsiteY1206" fmla="*/ 199548 h 842402"/>
                <a:gd name="connsiteX1207" fmla="*/ 670290 w 960607"/>
                <a:gd name="connsiteY1207" fmla="*/ 199548 h 842402"/>
                <a:gd name="connsiteX1208" fmla="*/ 670290 w 960607"/>
                <a:gd name="connsiteY1208" fmla="*/ 200162 h 842402"/>
                <a:gd name="connsiteX1209" fmla="*/ 670900 w 960607"/>
                <a:gd name="connsiteY1209" fmla="*/ 200162 h 842402"/>
                <a:gd name="connsiteX1210" fmla="*/ 670900 w 960607"/>
                <a:gd name="connsiteY1210" fmla="*/ 200776 h 842402"/>
                <a:gd name="connsiteX1211" fmla="*/ 672120 w 960607"/>
                <a:gd name="connsiteY1211" fmla="*/ 200776 h 842402"/>
                <a:gd name="connsiteX1212" fmla="*/ 672120 w 960607"/>
                <a:gd name="connsiteY1212" fmla="*/ 201390 h 842402"/>
                <a:gd name="connsiteX1213" fmla="*/ 673949 w 960607"/>
                <a:gd name="connsiteY1213" fmla="*/ 202618 h 842402"/>
                <a:gd name="connsiteX1214" fmla="*/ 673949 w 960607"/>
                <a:gd name="connsiteY1214" fmla="*/ 203232 h 842402"/>
                <a:gd name="connsiteX1215" fmla="*/ 677609 w 960607"/>
                <a:gd name="connsiteY1215" fmla="*/ 202618 h 842402"/>
                <a:gd name="connsiteX1216" fmla="*/ 677609 w 960607"/>
                <a:gd name="connsiteY1216" fmla="*/ 203232 h 842402"/>
                <a:gd name="connsiteX1217" fmla="*/ 678219 w 960607"/>
                <a:gd name="connsiteY1217" fmla="*/ 203232 h 842402"/>
                <a:gd name="connsiteX1218" fmla="*/ 678219 w 960607"/>
                <a:gd name="connsiteY1218" fmla="*/ 203846 h 842402"/>
                <a:gd name="connsiteX1219" fmla="*/ 679439 w 960607"/>
                <a:gd name="connsiteY1219" fmla="*/ 203846 h 842402"/>
                <a:gd name="connsiteX1220" fmla="*/ 679439 w 960607"/>
                <a:gd name="connsiteY1220" fmla="*/ 203232 h 842402"/>
                <a:gd name="connsiteX1221" fmla="*/ 681268 w 960607"/>
                <a:gd name="connsiteY1221" fmla="*/ 202618 h 842402"/>
                <a:gd name="connsiteX1222" fmla="*/ 681268 w 960607"/>
                <a:gd name="connsiteY1222" fmla="*/ 200776 h 842402"/>
                <a:gd name="connsiteX1223" fmla="*/ 683708 w 960607"/>
                <a:gd name="connsiteY1223" fmla="*/ 200162 h 842402"/>
                <a:gd name="connsiteX1224" fmla="*/ 683708 w 960607"/>
                <a:gd name="connsiteY1224" fmla="*/ 200776 h 842402"/>
                <a:gd name="connsiteX1225" fmla="*/ 684928 w 960607"/>
                <a:gd name="connsiteY1225" fmla="*/ 199548 h 842402"/>
                <a:gd name="connsiteX1226" fmla="*/ 685538 w 960607"/>
                <a:gd name="connsiteY1226" fmla="*/ 199548 h 842402"/>
                <a:gd name="connsiteX1227" fmla="*/ 685538 w 960607"/>
                <a:gd name="connsiteY1227" fmla="*/ 200162 h 842402"/>
                <a:gd name="connsiteX1228" fmla="*/ 686148 w 960607"/>
                <a:gd name="connsiteY1228" fmla="*/ 200162 h 842402"/>
                <a:gd name="connsiteX1229" fmla="*/ 686148 w 960607"/>
                <a:gd name="connsiteY1229" fmla="*/ 200776 h 842402"/>
                <a:gd name="connsiteX1230" fmla="*/ 687977 w 960607"/>
                <a:gd name="connsiteY1230" fmla="*/ 200776 h 842402"/>
                <a:gd name="connsiteX1231" fmla="*/ 687977 w 960607"/>
                <a:gd name="connsiteY1231" fmla="*/ 202618 h 842402"/>
                <a:gd name="connsiteX1232" fmla="*/ 689197 w 960607"/>
                <a:gd name="connsiteY1232" fmla="*/ 202618 h 842402"/>
                <a:gd name="connsiteX1233" fmla="*/ 689197 w 960607"/>
                <a:gd name="connsiteY1233" fmla="*/ 203232 h 842402"/>
                <a:gd name="connsiteX1234" fmla="*/ 691027 w 960607"/>
                <a:gd name="connsiteY1234" fmla="*/ 203232 h 842402"/>
                <a:gd name="connsiteX1235" fmla="*/ 691027 w 960607"/>
                <a:gd name="connsiteY1235" fmla="*/ 204460 h 842402"/>
                <a:gd name="connsiteX1236" fmla="*/ 691637 w 960607"/>
                <a:gd name="connsiteY1236" fmla="*/ 204460 h 842402"/>
                <a:gd name="connsiteX1237" fmla="*/ 691637 w 960607"/>
                <a:gd name="connsiteY1237" fmla="*/ 205074 h 842402"/>
                <a:gd name="connsiteX1238" fmla="*/ 692247 w 960607"/>
                <a:gd name="connsiteY1238" fmla="*/ 205074 h 842402"/>
                <a:gd name="connsiteX1239" fmla="*/ 692247 w 960607"/>
                <a:gd name="connsiteY1239" fmla="*/ 205688 h 842402"/>
                <a:gd name="connsiteX1240" fmla="*/ 693467 w 960607"/>
                <a:gd name="connsiteY1240" fmla="*/ 205688 h 842402"/>
                <a:gd name="connsiteX1241" fmla="*/ 693467 w 960607"/>
                <a:gd name="connsiteY1241" fmla="*/ 206916 h 842402"/>
                <a:gd name="connsiteX1242" fmla="*/ 694076 w 960607"/>
                <a:gd name="connsiteY1242" fmla="*/ 206916 h 842402"/>
                <a:gd name="connsiteX1243" fmla="*/ 694076 w 960607"/>
                <a:gd name="connsiteY1243" fmla="*/ 207530 h 842402"/>
                <a:gd name="connsiteX1244" fmla="*/ 695906 w 960607"/>
                <a:gd name="connsiteY1244" fmla="*/ 207530 h 842402"/>
                <a:gd name="connsiteX1245" fmla="*/ 695906 w 960607"/>
                <a:gd name="connsiteY1245" fmla="*/ 206916 h 842402"/>
                <a:gd name="connsiteX1246" fmla="*/ 696516 w 960607"/>
                <a:gd name="connsiteY1246" fmla="*/ 206916 h 842402"/>
                <a:gd name="connsiteX1247" fmla="*/ 697126 w 960607"/>
                <a:gd name="connsiteY1247" fmla="*/ 208758 h 842402"/>
                <a:gd name="connsiteX1248" fmla="*/ 696516 w 960607"/>
                <a:gd name="connsiteY1248" fmla="*/ 209372 h 842402"/>
                <a:gd name="connsiteX1249" fmla="*/ 698956 w 960607"/>
                <a:gd name="connsiteY1249" fmla="*/ 213056 h 842402"/>
                <a:gd name="connsiteX1250" fmla="*/ 699566 w 960607"/>
                <a:gd name="connsiteY1250" fmla="*/ 213056 h 842402"/>
                <a:gd name="connsiteX1251" fmla="*/ 699566 w 960607"/>
                <a:gd name="connsiteY1251" fmla="*/ 214898 h 842402"/>
                <a:gd name="connsiteX1252" fmla="*/ 700176 w 960607"/>
                <a:gd name="connsiteY1252" fmla="*/ 214898 h 842402"/>
                <a:gd name="connsiteX1253" fmla="*/ 700176 w 960607"/>
                <a:gd name="connsiteY1253" fmla="*/ 215512 h 842402"/>
                <a:gd name="connsiteX1254" fmla="*/ 702005 w 960607"/>
                <a:gd name="connsiteY1254" fmla="*/ 218582 h 842402"/>
                <a:gd name="connsiteX1255" fmla="*/ 703835 w 960607"/>
                <a:gd name="connsiteY1255" fmla="*/ 218582 h 842402"/>
                <a:gd name="connsiteX1256" fmla="*/ 703835 w 960607"/>
                <a:gd name="connsiteY1256" fmla="*/ 219196 h 842402"/>
                <a:gd name="connsiteX1257" fmla="*/ 705055 w 960607"/>
                <a:gd name="connsiteY1257" fmla="*/ 219196 h 842402"/>
                <a:gd name="connsiteX1258" fmla="*/ 705055 w 960607"/>
                <a:gd name="connsiteY1258" fmla="*/ 219810 h 842402"/>
                <a:gd name="connsiteX1259" fmla="*/ 708104 w 960607"/>
                <a:gd name="connsiteY1259" fmla="*/ 219810 h 842402"/>
                <a:gd name="connsiteX1260" fmla="*/ 708104 w 960607"/>
                <a:gd name="connsiteY1260" fmla="*/ 219196 h 842402"/>
                <a:gd name="connsiteX1261" fmla="*/ 708714 w 960607"/>
                <a:gd name="connsiteY1261" fmla="*/ 219196 h 842402"/>
                <a:gd name="connsiteX1262" fmla="*/ 708714 w 960607"/>
                <a:gd name="connsiteY1262" fmla="*/ 218582 h 842402"/>
                <a:gd name="connsiteX1263" fmla="*/ 709324 w 960607"/>
                <a:gd name="connsiteY1263" fmla="*/ 218582 h 842402"/>
                <a:gd name="connsiteX1264" fmla="*/ 709324 w 960607"/>
                <a:gd name="connsiteY1264" fmla="*/ 219196 h 842402"/>
                <a:gd name="connsiteX1265" fmla="*/ 712984 w 960607"/>
                <a:gd name="connsiteY1265" fmla="*/ 217354 h 842402"/>
                <a:gd name="connsiteX1266" fmla="*/ 720303 w 960607"/>
                <a:gd name="connsiteY1266" fmla="*/ 217354 h 842402"/>
                <a:gd name="connsiteX1267" fmla="*/ 720303 w 960607"/>
                <a:gd name="connsiteY1267" fmla="*/ 216740 h 842402"/>
                <a:gd name="connsiteX1268" fmla="*/ 720912 w 960607"/>
                <a:gd name="connsiteY1268" fmla="*/ 216740 h 842402"/>
                <a:gd name="connsiteX1269" fmla="*/ 720912 w 960607"/>
                <a:gd name="connsiteY1269" fmla="*/ 216126 h 842402"/>
                <a:gd name="connsiteX1270" fmla="*/ 722132 w 960607"/>
                <a:gd name="connsiteY1270" fmla="*/ 216126 h 842402"/>
                <a:gd name="connsiteX1271" fmla="*/ 722132 w 960607"/>
                <a:gd name="connsiteY1271" fmla="*/ 216740 h 842402"/>
                <a:gd name="connsiteX1272" fmla="*/ 723962 w 960607"/>
                <a:gd name="connsiteY1272" fmla="*/ 217354 h 842402"/>
                <a:gd name="connsiteX1273" fmla="*/ 723962 w 960607"/>
                <a:gd name="connsiteY1273" fmla="*/ 218582 h 842402"/>
                <a:gd name="connsiteX1274" fmla="*/ 724572 w 960607"/>
                <a:gd name="connsiteY1274" fmla="*/ 218582 h 842402"/>
                <a:gd name="connsiteX1275" fmla="*/ 724572 w 960607"/>
                <a:gd name="connsiteY1275" fmla="*/ 219196 h 842402"/>
                <a:gd name="connsiteX1276" fmla="*/ 727621 w 960607"/>
                <a:gd name="connsiteY1276" fmla="*/ 219196 h 842402"/>
                <a:gd name="connsiteX1277" fmla="*/ 728841 w 960607"/>
                <a:gd name="connsiteY1277" fmla="*/ 224108 h 842402"/>
                <a:gd name="connsiteX1278" fmla="*/ 730671 w 960607"/>
                <a:gd name="connsiteY1278" fmla="*/ 224108 h 842402"/>
                <a:gd name="connsiteX1279" fmla="*/ 730671 w 960607"/>
                <a:gd name="connsiteY1279" fmla="*/ 223494 h 842402"/>
                <a:gd name="connsiteX1280" fmla="*/ 731891 w 960607"/>
                <a:gd name="connsiteY1280" fmla="*/ 223494 h 842402"/>
                <a:gd name="connsiteX1281" fmla="*/ 732501 w 960607"/>
                <a:gd name="connsiteY1281" fmla="*/ 221038 h 842402"/>
                <a:gd name="connsiteX1282" fmla="*/ 734330 w 960607"/>
                <a:gd name="connsiteY1282" fmla="*/ 221038 h 842402"/>
                <a:gd name="connsiteX1283" fmla="*/ 734330 w 960607"/>
                <a:gd name="connsiteY1283" fmla="*/ 220424 h 842402"/>
                <a:gd name="connsiteX1284" fmla="*/ 734940 w 960607"/>
                <a:gd name="connsiteY1284" fmla="*/ 220424 h 842402"/>
                <a:gd name="connsiteX1285" fmla="*/ 734940 w 960607"/>
                <a:gd name="connsiteY1285" fmla="*/ 219810 h 842402"/>
                <a:gd name="connsiteX1286" fmla="*/ 736160 w 960607"/>
                <a:gd name="connsiteY1286" fmla="*/ 221038 h 842402"/>
                <a:gd name="connsiteX1287" fmla="*/ 737990 w 960607"/>
                <a:gd name="connsiteY1287" fmla="*/ 221038 h 842402"/>
                <a:gd name="connsiteX1288" fmla="*/ 737990 w 960607"/>
                <a:gd name="connsiteY1288" fmla="*/ 222880 h 842402"/>
                <a:gd name="connsiteX1289" fmla="*/ 738600 w 960607"/>
                <a:gd name="connsiteY1289" fmla="*/ 222880 h 842402"/>
                <a:gd name="connsiteX1290" fmla="*/ 738600 w 960607"/>
                <a:gd name="connsiteY1290" fmla="*/ 223494 h 842402"/>
                <a:gd name="connsiteX1291" fmla="*/ 739820 w 960607"/>
                <a:gd name="connsiteY1291" fmla="*/ 223494 h 842402"/>
                <a:gd name="connsiteX1292" fmla="*/ 739820 w 960607"/>
                <a:gd name="connsiteY1292" fmla="*/ 224108 h 842402"/>
                <a:gd name="connsiteX1293" fmla="*/ 744699 w 960607"/>
                <a:gd name="connsiteY1293" fmla="*/ 223494 h 842402"/>
                <a:gd name="connsiteX1294" fmla="*/ 744699 w 960607"/>
                <a:gd name="connsiteY1294" fmla="*/ 224108 h 842402"/>
                <a:gd name="connsiteX1295" fmla="*/ 746529 w 960607"/>
                <a:gd name="connsiteY1295" fmla="*/ 224108 h 842402"/>
                <a:gd name="connsiteX1296" fmla="*/ 746529 w 960607"/>
                <a:gd name="connsiteY1296" fmla="*/ 224722 h 842402"/>
                <a:gd name="connsiteX1297" fmla="*/ 747139 w 960607"/>
                <a:gd name="connsiteY1297" fmla="*/ 224722 h 842402"/>
                <a:gd name="connsiteX1298" fmla="*/ 747139 w 960607"/>
                <a:gd name="connsiteY1298" fmla="*/ 224108 h 842402"/>
                <a:gd name="connsiteX1299" fmla="*/ 747748 w 960607"/>
                <a:gd name="connsiteY1299" fmla="*/ 224108 h 842402"/>
                <a:gd name="connsiteX1300" fmla="*/ 747748 w 960607"/>
                <a:gd name="connsiteY1300" fmla="*/ 223494 h 842402"/>
                <a:gd name="connsiteX1301" fmla="*/ 748358 w 960607"/>
                <a:gd name="connsiteY1301" fmla="*/ 223494 h 842402"/>
                <a:gd name="connsiteX1302" fmla="*/ 748358 w 960607"/>
                <a:gd name="connsiteY1302" fmla="*/ 224108 h 842402"/>
                <a:gd name="connsiteX1303" fmla="*/ 750798 w 960607"/>
                <a:gd name="connsiteY1303" fmla="*/ 224108 h 842402"/>
                <a:gd name="connsiteX1304" fmla="*/ 750798 w 960607"/>
                <a:gd name="connsiteY1304" fmla="*/ 224722 h 842402"/>
                <a:gd name="connsiteX1305" fmla="*/ 753238 w 960607"/>
                <a:gd name="connsiteY1305" fmla="*/ 224722 h 842402"/>
                <a:gd name="connsiteX1306" fmla="*/ 753238 w 960607"/>
                <a:gd name="connsiteY1306" fmla="*/ 224108 h 842402"/>
                <a:gd name="connsiteX1307" fmla="*/ 753848 w 960607"/>
                <a:gd name="connsiteY1307" fmla="*/ 224108 h 842402"/>
                <a:gd name="connsiteX1308" fmla="*/ 753848 w 960607"/>
                <a:gd name="connsiteY1308" fmla="*/ 224722 h 842402"/>
                <a:gd name="connsiteX1309" fmla="*/ 755067 w 960607"/>
                <a:gd name="connsiteY1309" fmla="*/ 224722 h 842402"/>
                <a:gd name="connsiteX1310" fmla="*/ 755067 w 960607"/>
                <a:gd name="connsiteY1310" fmla="*/ 225950 h 842402"/>
                <a:gd name="connsiteX1311" fmla="*/ 759337 w 960607"/>
                <a:gd name="connsiteY1311" fmla="*/ 226564 h 842402"/>
                <a:gd name="connsiteX1312" fmla="*/ 759337 w 960607"/>
                <a:gd name="connsiteY1312" fmla="*/ 224722 h 842402"/>
                <a:gd name="connsiteX1313" fmla="*/ 759947 w 960607"/>
                <a:gd name="connsiteY1313" fmla="*/ 224722 h 842402"/>
                <a:gd name="connsiteX1314" fmla="*/ 759947 w 960607"/>
                <a:gd name="connsiteY1314" fmla="*/ 224108 h 842402"/>
                <a:gd name="connsiteX1315" fmla="*/ 759337 w 960607"/>
                <a:gd name="connsiteY1315" fmla="*/ 224108 h 842402"/>
                <a:gd name="connsiteX1316" fmla="*/ 759337 w 960607"/>
                <a:gd name="connsiteY1316" fmla="*/ 223494 h 842402"/>
                <a:gd name="connsiteX1317" fmla="*/ 759947 w 960607"/>
                <a:gd name="connsiteY1317" fmla="*/ 223494 h 842402"/>
                <a:gd name="connsiteX1318" fmla="*/ 759947 w 960607"/>
                <a:gd name="connsiteY1318" fmla="*/ 222880 h 842402"/>
                <a:gd name="connsiteX1319" fmla="*/ 759337 w 960607"/>
                <a:gd name="connsiteY1319" fmla="*/ 222880 h 842402"/>
                <a:gd name="connsiteX1320" fmla="*/ 758727 w 960607"/>
                <a:gd name="connsiteY1320" fmla="*/ 220424 h 842402"/>
                <a:gd name="connsiteX1321" fmla="*/ 759337 w 960607"/>
                <a:gd name="connsiteY1321" fmla="*/ 220424 h 842402"/>
                <a:gd name="connsiteX1322" fmla="*/ 759337 w 960607"/>
                <a:gd name="connsiteY1322" fmla="*/ 219810 h 842402"/>
                <a:gd name="connsiteX1323" fmla="*/ 757507 w 960607"/>
                <a:gd name="connsiteY1323" fmla="*/ 219810 h 842402"/>
                <a:gd name="connsiteX1324" fmla="*/ 757507 w 960607"/>
                <a:gd name="connsiteY1324" fmla="*/ 219196 h 842402"/>
                <a:gd name="connsiteX1325" fmla="*/ 759337 w 960607"/>
                <a:gd name="connsiteY1325" fmla="*/ 218582 h 842402"/>
                <a:gd name="connsiteX1326" fmla="*/ 758117 w 960607"/>
                <a:gd name="connsiteY1326" fmla="*/ 216740 h 842402"/>
                <a:gd name="connsiteX1327" fmla="*/ 758117 w 960607"/>
                <a:gd name="connsiteY1327" fmla="*/ 216126 h 842402"/>
                <a:gd name="connsiteX1328" fmla="*/ 758727 w 960607"/>
                <a:gd name="connsiteY1328" fmla="*/ 216126 h 842402"/>
                <a:gd name="connsiteX1329" fmla="*/ 758727 w 960607"/>
                <a:gd name="connsiteY1329" fmla="*/ 215512 h 842402"/>
                <a:gd name="connsiteX1330" fmla="*/ 759337 w 960607"/>
                <a:gd name="connsiteY1330" fmla="*/ 215512 h 842402"/>
                <a:gd name="connsiteX1331" fmla="*/ 759337 w 960607"/>
                <a:gd name="connsiteY1331" fmla="*/ 214898 h 842402"/>
                <a:gd name="connsiteX1332" fmla="*/ 759947 w 960607"/>
                <a:gd name="connsiteY1332" fmla="*/ 214898 h 842402"/>
                <a:gd name="connsiteX1333" fmla="*/ 759947 w 960607"/>
                <a:gd name="connsiteY1333" fmla="*/ 212442 h 842402"/>
                <a:gd name="connsiteX1334" fmla="*/ 761166 w 960607"/>
                <a:gd name="connsiteY1334" fmla="*/ 212442 h 842402"/>
                <a:gd name="connsiteX1335" fmla="*/ 759947 w 960607"/>
                <a:gd name="connsiteY1335" fmla="*/ 210600 h 842402"/>
                <a:gd name="connsiteX1336" fmla="*/ 761776 w 960607"/>
                <a:gd name="connsiteY1336" fmla="*/ 210600 h 842402"/>
                <a:gd name="connsiteX1337" fmla="*/ 761776 w 960607"/>
                <a:gd name="connsiteY1337" fmla="*/ 209372 h 842402"/>
                <a:gd name="connsiteX1338" fmla="*/ 762996 w 960607"/>
                <a:gd name="connsiteY1338" fmla="*/ 209372 h 842402"/>
                <a:gd name="connsiteX1339" fmla="*/ 762996 w 960607"/>
                <a:gd name="connsiteY1339" fmla="*/ 208758 h 842402"/>
                <a:gd name="connsiteX1340" fmla="*/ 764216 w 960607"/>
                <a:gd name="connsiteY1340" fmla="*/ 208758 h 842402"/>
                <a:gd name="connsiteX1341" fmla="*/ 764216 w 960607"/>
                <a:gd name="connsiteY1341" fmla="*/ 209372 h 842402"/>
                <a:gd name="connsiteX1342" fmla="*/ 766046 w 960607"/>
                <a:gd name="connsiteY1342" fmla="*/ 209372 h 842402"/>
                <a:gd name="connsiteX1343" fmla="*/ 766046 w 960607"/>
                <a:gd name="connsiteY1343" fmla="*/ 210600 h 842402"/>
                <a:gd name="connsiteX1344" fmla="*/ 766656 w 960607"/>
                <a:gd name="connsiteY1344" fmla="*/ 210600 h 842402"/>
                <a:gd name="connsiteX1345" fmla="*/ 766656 w 960607"/>
                <a:gd name="connsiteY1345" fmla="*/ 211214 h 842402"/>
                <a:gd name="connsiteX1346" fmla="*/ 767875 w 960607"/>
                <a:gd name="connsiteY1346" fmla="*/ 211214 h 842402"/>
                <a:gd name="connsiteX1347" fmla="*/ 767875 w 960607"/>
                <a:gd name="connsiteY1347" fmla="*/ 211828 h 842402"/>
                <a:gd name="connsiteX1348" fmla="*/ 770315 w 960607"/>
                <a:gd name="connsiteY1348" fmla="*/ 212442 h 842402"/>
                <a:gd name="connsiteX1349" fmla="*/ 770315 w 960607"/>
                <a:gd name="connsiteY1349" fmla="*/ 211828 h 842402"/>
                <a:gd name="connsiteX1350" fmla="*/ 772755 w 960607"/>
                <a:gd name="connsiteY1350" fmla="*/ 212442 h 842402"/>
                <a:gd name="connsiteX1351" fmla="*/ 772755 w 960607"/>
                <a:gd name="connsiteY1351" fmla="*/ 213056 h 842402"/>
                <a:gd name="connsiteX1352" fmla="*/ 773365 w 960607"/>
                <a:gd name="connsiteY1352" fmla="*/ 213056 h 842402"/>
                <a:gd name="connsiteX1353" fmla="*/ 773365 w 960607"/>
                <a:gd name="connsiteY1353" fmla="*/ 214284 h 842402"/>
                <a:gd name="connsiteX1354" fmla="*/ 775194 w 960607"/>
                <a:gd name="connsiteY1354" fmla="*/ 214284 h 842402"/>
                <a:gd name="connsiteX1355" fmla="*/ 775194 w 960607"/>
                <a:gd name="connsiteY1355" fmla="*/ 214898 h 842402"/>
                <a:gd name="connsiteX1356" fmla="*/ 775804 w 960607"/>
                <a:gd name="connsiteY1356" fmla="*/ 214898 h 842402"/>
                <a:gd name="connsiteX1357" fmla="*/ 775804 w 960607"/>
                <a:gd name="connsiteY1357" fmla="*/ 215512 h 842402"/>
                <a:gd name="connsiteX1358" fmla="*/ 778244 w 960607"/>
                <a:gd name="connsiteY1358" fmla="*/ 216126 h 842402"/>
                <a:gd name="connsiteX1359" fmla="*/ 778244 w 960607"/>
                <a:gd name="connsiteY1359" fmla="*/ 217354 h 842402"/>
                <a:gd name="connsiteX1360" fmla="*/ 781293 w 960607"/>
                <a:gd name="connsiteY1360" fmla="*/ 218582 h 842402"/>
                <a:gd name="connsiteX1361" fmla="*/ 781293 w 960607"/>
                <a:gd name="connsiteY1361" fmla="*/ 217354 h 842402"/>
                <a:gd name="connsiteX1362" fmla="*/ 782513 w 960607"/>
                <a:gd name="connsiteY1362" fmla="*/ 217354 h 842402"/>
                <a:gd name="connsiteX1363" fmla="*/ 782513 w 960607"/>
                <a:gd name="connsiteY1363" fmla="*/ 216740 h 842402"/>
                <a:gd name="connsiteX1364" fmla="*/ 783123 w 960607"/>
                <a:gd name="connsiteY1364" fmla="*/ 218582 h 842402"/>
                <a:gd name="connsiteX1365" fmla="*/ 783733 w 960607"/>
                <a:gd name="connsiteY1365" fmla="*/ 218582 h 842402"/>
                <a:gd name="connsiteX1366" fmla="*/ 786173 w 960607"/>
                <a:gd name="connsiteY1366" fmla="*/ 219196 h 842402"/>
                <a:gd name="connsiteX1367" fmla="*/ 786173 w 960607"/>
                <a:gd name="connsiteY1367" fmla="*/ 219810 h 842402"/>
                <a:gd name="connsiteX1368" fmla="*/ 789222 w 960607"/>
                <a:gd name="connsiteY1368" fmla="*/ 219810 h 842402"/>
                <a:gd name="connsiteX1369" fmla="*/ 789222 w 960607"/>
                <a:gd name="connsiteY1369" fmla="*/ 220424 h 842402"/>
                <a:gd name="connsiteX1370" fmla="*/ 792272 w 960607"/>
                <a:gd name="connsiteY1370" fmla="*/ 220424 h 842402"/>
                <a:gd name="connsiteX1371" fmla="*/ 792272 w 960607"/>
                <a:gd name="connsiteY1371" fmla="*/ 221038 h 842402"/>
                <a:gd name="connsiteX1372" fmla="*/ 792882 w 960607"/>
                <a:gd name="connsiteY1372" fmla="*/ 221038 h 842402"/>
                <a:gd name="connsiteX1373" fmla="*/ 792882 w 960607"/>
                <a:gd name="connsiteY1373" fmla="*/ 222266 h 842402"/>
                <a:gd name="connsiteX1374" fmla="*/ 794102 w 960607"/>
                <a:gd name="connsiteY1374" fmla="*/ 222266 h 842402"/>
                <a:gd name="connsiteX1375" fmla="*/ 794102 w 960607"/>
                <a:gd name="connsiteY1375" fmla="*/ 223494 h 842402"/>
                <a:gd name="connsiteX1376" fmla="*/ 794711 w 960607"/>
                <a:gd name="connsiteY1376" fmla="*/ 223494 h 842402"/>
                <a:gd name="connsiteX1377" fmla="*/ 795321 w 960607"/>
                <a:gd name="connsiteY1377" fmla="*/ 224722 h 842402"/>
                <a:gd name="connsiteX1378" fmla="*/ 794711 w 960607"/>
                <a:gd name="connsiteY1378" fmla="*/ 224722 h 842402"/>
                <a:gd name="connsiteX1379" fmla="*/ 795321 w 960607"/>
                <a:gd name="connsiteY1379" fmla="*/ 226564 h 842402"/>
                <a:gd name="connsiteX1380" fmla="*/ 794711 w 960607"/>
                <a:gd name="connsiteY1380" fmla="*/ 227178 h 842402"/>
                <a:gd name="connsiteX1381" fmla="*/ 795321 w 960607"/>
                <a:gd name="connsiteY1381" fmla="*/ 227178 h 842402"/>
                <a:gd name="connsiteX1382" fmla="*/ 795321 w 960607"/>
                <a:gd name="connsiteY1382" fmla="*/ 227792 h 842402"/>
                <a:gd name="connsiteX1383" fmla="*/ 796541 w 960607"/>
                <a:gd name="connsiteY1383" fmla="*/ 227792 h 842402"/>
                <a:gd name="connsiteX1384" fmla="*/ 796541 w 960607"/>
                <a:gd name="connsiteY1384" fmla="*/ 228406 h 842402"/>
                <a:gd name="connsiteX1385" fmla="*/ 797151 w 960607"/>
                <a:gd name="connsiteY1385" fmla="*/ 228406 h 842402"/>
                <a:gd name="connsiteX1386" fmla="*/ 797151 w 960607"/>
                <a:gd name="connsiteY1386" fmla="*/ 229020 h 842402"/>
                <a:gd name="connsiteX1387" fmla="*/ 798981 w 960607"/>
                <a:gd name="connsiteY1387" fmla="*/ 229020 h 842402"/>
                <a:gd name="connsiteX1388" fmla="*/ 798981 w 960607"/>
                <a:gd name="connsiteY1388" fmla="*/ 228406 h 842402"/>
                <a:gd name="connsiteX1389" fmla="*/ 802030 w 960607"/>
                <a:gd name="connsiteY1389" fmla="*/ 228406 h 842402"/>
                <a:gd name="connsiteX1390" fmla="*/ 802030 w 960607"/>
                <a:gd name="connsiteY1390" fmla="*/ 227792 h 842402"/>
                <a:gd name="connsiteX1391" fmla="*/ 802640 w 960607"/>
                <a:gd name="connsiteY1391" fmla="*/ 227792 h 842402"/>
                <a:gd name="connsiteX1392" fmla="*/ 802640 w 960607"/>
                <a:gd name="connsiteY1392" fmla="*/ 228406 h 842402"/>
                <a:gd name="connsiteX1393" fmla="*/ 805690 w 960607"/>
                <a:gd name="connsiteY1393" fmla="*/ 229020 h 842402"/>
                <a:gd name="connsiteX1394" fmla="*/ 805690 w 960607"/>
                <a:gd name="connsiteY1394" fmla="*/ 230248 h 842402"/>
                <a:gd name="connsiteX1395" fmla="*/ 808129 w 960607"/>
                <a:gd name="connsiteY1395" fmla="*/ 229020 h 842402"/>
                <a:gd name="connsiteX1396" fmla="*/ 808129 w 960607"/>
                <a:gd name="connsiteY1396" fmla="*/ 230248 h 842402"/>
                <a:gd name="connsiteX1397" fmla="*/ 810569 w 960607"/>
                <a:gd name="connsiteY1397" fmla="*/ 229020 h 842402"/>
                <a:gd name="connsiteX1398" fmla="*/ 810569 w 960607"/>
                <a:gd name="connsiteY1398" fmla="*/ 230248 h 842402"/>
                <a:gd name="connsiteX1399" fmla="*/ 812399 w 960607"/>
                <a:gd name="connsiteY1399" fmla="*/ 230248 h 842402"/>
                <a:gd name="connsiteX1400" fmla="*/ 811789 w 960607"/>
                <a:gd name="connsiteY1400" fmla="*/ 232090 h 842402"/>
                <a:gd name="connsiteX1401" fmla="*/ 812399 w 960607"/>
                <a:gd name="connsiteY1401" fmla="*/ 232090 h 842402"/>
                <a:gd name="connsiteX1402" fmla="*/ 812399 w 960607"/>
                <a:gd name="connsiteY1402" fmla="*/ 232704 h 842402"/>
                <a:gd name="connsiteX1403" fmla="*/ 813619 w 960607"/>
                <a:gd name="connsiteY1403" fmla="*/ 232704 h 842402"/>
                <a:gd name="connsiteX1404" fmla="*/ 813619 w 960607"/>
                <a:gd name="connsiteY1404" fmla="*/ 233932 h 842402"/>
                <a:gd name="connsiteX1405" fmla="*/ 814229 w 960607"/>
                <a:gd name="connsiteY1405" fmla="*/ 233932 h 842402"/>
                <a:gd name="connsiteX1406" fmla="*/ 814229 w 960607"/>
                <a:gd name="connsiteY1406" fmla="*/ 235774 h 842402"/>
                <a:gd name="connsiteX1407" fmla="*/ 815448 w 960607"/>
                <a:gd name="connsiteY1407" fmla="*/ 235774 h 842402"/>
                <a:gd name="connsiteX1408" fmla="*/ 815448 w 960607"/>
                <a:gd name="connsiteY1408" fmla="*/ 237002 h 842402"/>
                <a:gd name="connsiteX1409" fmla="*/ 816058 w 960607"/>
                <a:gd name="connsiteY1409" fmla="*/ 237002 h 842402"/>
                <a:gd name="connsiteX1410" fmla="*/ 816058 w 960607"/>
                <a:gd name="connsiteY1410" fmla="*/ 240686 h 842402"/>
                <a:gd name="connsiteX1411" fmla="*/ 816668 w 960607"/>
                <a:gd name="connsiteY1411" fmla="*/ 240686 h 842402"/>
                <a:gd name="connsiteX1412" fmla="*/ 816668 w 960607"/>
                <a:gd name="connsiteY1412" fmla="*/ 243142 h 842402"/>
                <a:gd name="connsiteX1413" fmla="*/ 817278 w 960607"/>
                <a:gd name="connsiteY1413" fmla="*/ 243142 h 842402"/>
                <a:gd name="connsiteX1414" fmla="*/ 817278 w 960607"/>
                <a:gd name="connsiteY1414" fmla="*/ 244370 h 842402"/>
                <a:gd name="connsiteX1415" fmla="*/ 816058 w 960607"/>
                <a:gd name="connsiteY1415" fmla="*/ 244370 h 842402"/>
                <a:gd name="connsiteX1416" fmla="*/ 816058 w 960607"/>
                <a:gd name="connsiteY1416" fmla="*/ 246212 h 842402"/>
                <a:gd name="connsiteX1417" fmla="*/ 816668 w 960607"/>
                <a:gd name="connsiteY1417" fmla="*/ 246212 h 842402"/>
                <a:gd name="connsiteX1418" fmla="*/ 816668 w 960607"/>
                <a:gd name="connsiteY1418" fmla="*/ 246826 h 842402"/>
                <a:gd name="connsiteX1419" fmla="*/ 817278 w 960607"/>
                <a:gd name="connsiteY1419" fmla="*/ 246826 h 842402"/>
                <a:gd name="connsiteX1420" fmla="*/ 817278 w 960607"/>
                <a:gd name="connsiteY1420" fmla="*/ 247440 h 842402"/>
                <a:gd name="connsiteX1421" fmla="*/ 816058 w 960607"/>
                <a:gd name="connsiteY1421" fmla="*/ 247440 h 842402"/>
                <a:gd name="connsiteX1422" fmla="*/ 816058 w 960607"/>
                <a:gd name="connsiteY1422" fmla="*/ 248054 h 842402"/>
                <a:gd name="connsiteX1423" fmla="*/ 815448 w 960607"/>
                <a:gd name="connsiteY1423" fmla="*/ 248054 h 842402"/>
                <a:gd name="connsiteX1424" fmla="*/ 814229 w 960607"/>
                <a:gd name="connsiteY1424" fmla="*/ 250510 h 842402"/>
                <a:gd name="connsiteX1425" fmla="*/ 815448 w 960607"/>
                <a:gd name="connsiteY1425" fmla="*/ 250510 h 842402"/>
                <a:gd name="connsiteX1426" fmla="*/ 815448 w 960607"/>
                <a:gd name="connsiteY1426" fmla="*/ 249896 h 842402"/>
                <a:gd name="connsiteX1427" fmla="*/ 817278 w 960607"/>
                <a:gd name="connsiteY1427" fmla="*/ 249896 h 842402"/>
                <a:gd name="connsiteX1428" fmla="*/ 816668 w 960607"/>
                <a:gd name="connsiteY1428" fmla="*/ 254194 h 842402"/>
                <a:gd name="connsiteX1429" fmla="*/ 816668 w 960607"/>
                <a:gd name="connsiteY1429" fmla="*/ 254808 h 842402"/>
                <a:gd name="connsiteX1430" fmla="*/ 814229 w 960607"/>
                <a:gd name="connsiteY1430" fmla="*/ 254808 h 842402"/>
                <a:gd name="connsiteX1431" fmla="*/ 814229 w 960607"/>
                <a:gd name="connsiteY1431" fmla="*/ 255422 h 842402"/>
                <a:gd name="connsiteX1432" fmla="*/ 815448 w 960607"/>
                <a:gd name="connsiteY1432" fmla="*/ 255422 h 842402"/>
                <a:gd name="connsiteX1433" fmla="*/ 815448 w 960607"/>
                <a:gd name="connsiteY1433" fmla="*/ 256036 h 842402"/>
                <a:gd name="connsiteX1434" fmla="*/ 816058 w 960607"/>
                <a:gd name="connsiteY1434" fmla="*/ 256036 h 842402"/>
                <a:gd name="connsiteX1435" fmla="*/ 823987 w 960607"/>
                <a:gd name="connsiteY1435" fmla="*/ 262176 h 842402"/>
                <a:gd name="connsiteX1436" fmla="*/ 823987 w 960607"/>
                <a:gd name="connsiteY1436" fmla="*/ 261562 h 842402"/>
                <a:gd name="connsiteX1437" fmla="*/ 824597 w 960607"/>
                <a:gd name="connsiteY1437" fmla="*/ 261562 h 842402"/>
                <a:gd name="connsiteX1438" fmla="*/ 824597 w 960607"/>
                <a:gd name="connsiteY1438" fmla="*/ 259720 h 842402"/>
                <a:gd name="connsiteX1439" fmla="*/ 826427 w 960607"/>
                <a:gd name="connsiteY1439" fmla="*/ 260334 h 842402"/>
                <a:gd name="connsiteX1440" fmla="*/ 826427 w 960607"/>
                <a:gd name="connsiteY1440" fmla="*/ 259720 h 842402"/>
                <a:gd name="connsiteX1441" fmla="*/ 827647 w 960607"/>
                <a:gd name="connsiteY1441" fmla="*/ 259720 h 842402"/>
                <a:gd name="connsiteX1442" fmla="*/ 827647 w 960607"/>
                <a:gd name="connsiteY1442" fmla="*/ 259106 h 842402"/>
                <a:gd name="connsiteX1443" fmla="*/ 828866 w 960607"/>
                <a:gd name="connsiteY1443" fmla="*/ 259720 h 842402"/>
                <a:gd name="connsiteX1444" fmla="*/ 828866 w 960607"/>
                <a:gd name="connsiteY1444" fmla="*/ 259106 h 842402"/>
                <a:gd name="connsiteX1445" fmla="*/ 831306 w 960607"/>
                <a:gd name="connsiteY1445" fmla="*/ 259106 h 842402"/>
                <a:gd name="connsiteX1446" fmla="*/ 831306 w 960607"/>
                <a:gd name="connsiteY1446" fmla="*/ 259720 h 842402"/>
                <a:gd name="connsiteX1447" fmla="*/ 832526 w 960607"/>
                <a:gd name="connsiteY1447" fmla="*/ 259720 h 842402"/>
                <a:gd name="connsiteX1448" fmla="*/ 832526 w 960607"/>
                <a:gd name="connsiteY1448" fmla="*/ 259106 h 842402"/>
                <a:gd name="connsiteX1449" fmla="*/ 833136 w 960607"/>
                <a:gd name="connsiteY1449" fmla="*/ 259106 h 842402"/>
                <a:gd name="connsiteX1450" fmla="*/ 833136 w 960607"/>
                <a:gd name="connsiteY1450" fmla="*/ 256036 h 842402"/>
                <a:gd name="connsiteX1451" fmla="*/ 836185 w 960607"/>
                <a:gd name="connsiteY1451" fmla="*/ 256650 h 842402"/>
                <a:gd name="connsiteX1452" fmla="*/ 836185 w 960607"/>
                <a:gd name="connsiteY1452" fmla="*/ 257878 h 842402"/>
                <a:gd name="connsiteX1453" fmla="*/ 838015 w 960607"/>
                <a:gd name="connsiteY1453" fmla="*/ 256036 h 842402"/>
                <a:gd name="connsiteX1454" fmla="*/ 838015 w 960607"/>
                <a:gd name="connsiteY1454" fmla="*/ 257878 h 842402"/>
                <a:gd name="connsiteX1455" fmla="*/ 839845 w 960607"/>
                <a:gd name="connsiteY1455" fmla="*/ 256650 h 842402"/>
                <a:gd name="connsiteX1456" fmla="*/ 839845 w 960607"/>
                <a:gd name="connsiteY1456" fmla="*/ 257878 h 842402"/>
                <a:gd name="connsiteX1457" fmla="*/ 840455 w 960607"/>
                <a:gd name="connsiteY1457" fmla="*/ 257878 h 842402"/>
                <a:gd name="connsiteX1458" fmla="*/ 840455 w 960607"/>
                <a:gd name="connsiteY1458" fmla="*/ 258492 h 842402"/>
                <a:gd name="connsiteX1459" fmla="*/ 844114 w 960607"/>
                <a:gd name="connsiteY1459" fmla="*/ 258492 h 842402"/>
                <a:gd name="connsiteX1460" fmla="*/ 844114 w 960607"/>
                <a:gd name="connsiteY1460" fmla="*/ 259106 h 842402"/>
                <a:gd name="connsiteX1461" fmla="*/ 849603 w 960607"/>
                <a:gd name="connsiteY1461" fmla="*/ 262176 h 842402"/>
                <a:gd name="connsiteX1462" fmla="*/ 849603 w 960607"/>
                <a:gd name="connsiteY1462" fmla="*/ 263404 h 842402"/>
                <a:gd name="connsiteX1463" fmla="*/ 851433 w 960607"/>
                <a:gd name="connsiteY1463" fmla="*/ 263404 h 842402"/>
                <a:gd name="connsiteX1464" fmla="*/ 851433 w 960607"/>
                <a:gd name="connsiteY1464" fmla="*/ 264018 h 842402"/>
                <a:gd name="connsiteX1465" fmla="*/ 853263 w 960607"/>
                <a:gd name="connsiteY1465" fmla="*/ 263404 h 842402"/>
                <a:gd name="connsiteX1466" fmla="*/ 854483 w 960607"/>
                <a:gd name="connsiteY1466" fmla="*/ 266474 h 842402"/>
                <a:gd name="connsiteX1467" fmla="*/ 855093 w 960607"/>
                <a:gd name="connsiteY1467" fmla="*/ 266474 h 842402"/>
                <a:gd name="connsiteX1468" fmla="*/ 855093 w 960607"/>
                <a:gd name="connsiteY1468" fmla="*/ 270772 h 842402"/>
                <a:gd name="connsiteX1469" fmla="*/ 855703 w 960607"/>
                <a:gd name="connsiteY1469" fmla="*/ 270772 h 842402"/>
                <a:gd name="connsiteX1470" fmla="*/ 855093 w 960607"/>
                <a:gd name="connsiteY1470" fmla="*/ 271386 h 842402"/>
                <a:gd name="connsiteX1471" fmla="*/ 855703 w 960607"/>
                <a:gd name="connsiteY1471" fmla="*/ 271386 h 842402"/>
                <a:gd name="connsiteX1472" fmla="*/ 856923 w 960607"/>
                <a:gd name="connsiteY1472" fmla="*/ 274456 h 842402"/>
                <a:gd name="connsiteX1473" fmla="*/ 863632 w 960607"/>
                <a:gd name="connsiteY1473" fmla="*/ 274456 h 842402"/>
                <a:gd name="connsiteX1474" fmla="*/ 863632 w 960607"/>
                <a:gd name="connsiteY1474" fmla="*/ 273842 h 842402"/>
                <a:gd name="connsiteX1475" fmla="*/ 864242 w 960607"/>
                <a:gd name="connsiteY1475" fmla="*/ 274456 h 842402"/>
                <a:gd name="connsiteX1476" fmla="*/ 864242 w 960607"/>
                <a:gd name="connsiteY1476" fmla="*/ 273842 h 842402"/>
                <a:gd name="connsiteX1477" fmla="*/ 864851 w 960607"/>
                <a:gd name="connsiteY1477" fmla="*/ 273842 h 842402"/>
                <a:gd name="connsiteX1478" fmla="*/ 864851 w 960607"/>
                <a:gd name="connsiteY1478" fmla="*/ 273228 h 842402"/>
                <a:gd name="connsiteX1479" fmla="*/ 866681 w 960607"/>
                <a:gd name="connsiteY1479" fmla="*/ 273228 h 842402"/>
                <a:gd name="connsiteX1480" fmla="*/ 866681 w 960607"/>
                <a:gd name="connsiteY1480" fmla="*/ 272000 h 842402"/>
                <a:gd name="connsiteX1481" fmla="*/ 867291 w 960607"/>
                <a:gd name="connsiteY1481" fmla="*/ 272000 h 842402"/>
                <a:gd name="connsiteX1482" fmla="*/ 867291 w 960607"/>
                <a:gd name="connsiteY1482" fmla="*/ 270772 h 842402"/>
                <a:gd name="connsiteX1483" fmla="*/ 867901 w 960607"/>
                <a:gd name="connsiteY1483" fmla="*/ 270772 h 842402"/>
                <a:gd name="connsiteX1484" fmla="*/ 874610 w 960607"/>
                <a:gd name="connsiteY1484" fmla="*/ 270158 h 842402"/>
                <a:gd name="connsiteX1485" fmla="*/ 878879 w 960607"/>
                <a:gd name="connsiteY1485" fmla="*/ 267702 h 842402"/>
                <a:gd name="connsiteX1486" fmla="*/ 880709 w 960607"/>
                <a:gd name="connsiteY1486" fmla="*/ 270158 h 842402"/>
                <a:gd name="connsiteX1487" fmla="*/ 882539 w 960607"/>
                <a:gd name="connsiteY1487" fmla="*/ 270158 h 842402"/>
                <a:gd name="connsiteX1488" fmla="*/ 882539 w 960607"/>
                <a:gd name="connsiteY1488" fmla="*/ 269544 h 842402"/>
                <a:gd name="connsiteX1489" fmla="*/ 883149 w 960607"/>
                <a:gd name="connsiteY1489" fmla="*/ 269544 h 842402"/>
                <a:gd name="connsiteX1490" fmla="*/ 883149 w 960607"/>
                <a:gd name="connsiteY1490" fmla="*/ 270772 h 842402"/>
                <a:gd name="connsiteX1491" fmla="*/ 885588 w 960607"/>
                <a:gd name="connsiteY1491" fmla="*/ 270772 h 842402"/>
                <a:gd name="connsiteX1492" fmla="*/ 888638 w 960607"/>
                <a:gd name="connsiteY1492" fmla="*/ 273228 h 842402"/>
                <a:gd name="connsiteX1493" fmla="*/ 888638 w 960607"/>
                <a:gd name="connsiteY1493" fmla="*/ 273842 h 842402"/>
                <a:gd name="connsiteX1494" fmla="*/ 890468 w 960607"/>
                <a:gd name="connsiteY1494" fmla="*/ 273842 h 842402"/>
                <a:gd name="connsiteX1495" fmla="*/ 890468 w 960607"/>
                <a:gd name="connsiteY1495" fmla="*/ 274456 h 842402"/>
                <a:gd name="connsiteX1496" fmla="*/ 891078 w 960607"/>
                <a:gd name="connsiteY1496" fmla="*/ 273842 h 842402"/>
                <a:gd name="connsiteX1497" fmla="*/ 891078 w 960607"/>
                <a:gd name="connsiteY1497" fmla="*/ 274456 h 842402"/>
                <a:gd name="connsiteX1498" fmla="*/ 891687 w 960607"/>
                <a:gd name="connsiteY1498" fmla="*/ 273842 h 842402"/>
                <a:gd name="connsiteX1499" fmla="*/ 893517 w 960607"/>
                <a:gd name="connsiteY1499" fmla="*/ 276912 h 842402"/>
                <a:gd name="connsiteX1500" fmla="*/ 893517 w 960607"/>
                <a:gd name="connsiteY1500" fmla="*/ 277526 h 842402"/>
                <a:gd name="connsiteX1501" fmla="*/ 894127 w 960607"/>
                <a:gd name="connsiteY1501" fmla="*/ 277526 h 842402"/>
                <a:gd name="connsiteX1502" fmla="*/ 894737 w 960607"/>
                <a:gd name="connsiteY1502" fmla="*/ 279982 h 842402"/>
                <a:gd name="connsiteX1503" fmla="*/ 897787 w 960607"/>
                <a:gd name="connsiteY1503" fmla="*/ 279982 h 842402"/>
                <a:gd name="connsiteX1504" fmla="*/ 897787 w 960607"/>
                <a:gd name="connsiteY1504" fmla="*/ 281210 h 842402"/>
                <a:gd name="connsiteX1505" fmla="*/ 899616 w 960607"/>
                <a:gd name="connsiteY1505" fmla="*/ 281824 h 842402"/>
                <a:gd name="connsiteX1506" fmla="*/ 899616 w 960607"/>
                <a:gd name="connsiteY1506" fmla="*/ 281210 h 842402"/>
                <a:gd name="connsiteX1507" fmla="*/ 900226 w 960607"/>
                <a:gd name="connsiteY1507" fmla="*/ 281210 h 842402"/>
                <a:gd name="connsiteX1508" fmla="*/ 901446 w 960607"/>
                <a:gd name="connsiteY1508" fmla="*/ 278754 h 842402"/>
                <a:gd name="connsiteX1509" fmla="*/ 905715 w 960607"/>
                <a:gd name="connsiteY1509" fmla="*/ 279982 h 842402"/>
                <a:gd name="connsiteX1510" fmla="*/ 905715 w 960607"/>
                <a:gd name="connsiteY1510" fmla="*/ 281210 h 842402"/>
                <a:gd name="connsiteX1511" fmla="*/ 908155 w 960607"/>
                <a:gd name="connsiteY1511" fmla="*/ 281210 h 842402"/>
                <a:gd name="connsiteX1512" fmla="*/ 908155 w 960607"/>
                <a:gd name="connsiteY1512" fmla="*/ 281824 h 842402"/>
                <a:gd name="connsiteX1513" fmla="*/ 910595 w 960607"/>
                <a:gd name="connsiteY1513" fmla="*/ 281824 h 842402"/>
                <a:gd name="connsiteX1514" fmla="*/ 910595 w 960607"/>
                <a:gd name="connsiteY1514" fmla="*/ 279368 h 842402"/>
                <a:gd name="connsiteX1515" fmla="*/ 909985 w 960607"/>
                <a:gd name="connsiteY1515" fmla="*/ 279368 h 842402"/>
                <a:gd name="connsiteX1516" fmla="*/ 909985 w 960607"/>
                <a:gd name="connsiteY1516" fmla="*/ 278754 h 842402"/>
                <a:gd name="connsiteX1517" fmla="*/ 909375 w 960607"/>
                <a:gd name="connsiteY1517" fmla="*/ 278754 h 842402"/>
                <a:gd name="connsiteX1518" fmla="*/ 909985 w 960607"/>
                <a:gd name="connsiteY1518" fmla="*/ 278140 h 842402"/>
                <a:gd name="connsiteX1519" fmla="*/ 909375 w 960607"/>
                <a:gd name="connsiteY1519" fmla="*/ 278140 h 842402"/>
                <a:gd name="connsiteX1520" fmla="*/ 909375 w 960607"/>
                <a:gd name="connsiteY1520" fmla="*/ 276912 h 842402"/>
                <a:gd name="connsiteX1521" fmla="*/ 910595 w 960607"/>
                <a:gd name="connsiteY1521" fmla="*/ 276912 h 842402"/>
                <a:gd name="connsiteX1522" fmla="*/ 910595 w 960607"/>
                <a:gd name="connsiteY1522" fmla="*/ 275070 h 842402"/>
                <a:gd name="connsiteX1523" fmla="*/ 911205 w 960607"/>
                <a:gd name="connsiteY1523" fmla="*/ 275070 h 842402"/>
                <a:gd name="connsiteX1524" fmla="*/ 911205 w 960607"/>
                <a:gd name="connsiteY1524" fmla="*/ 274456 h 842402"/>
                <a:gd name="connsiteX1525" fmla="*/ 911814 w 960607"/>
                <a:gd name="connsiteY1525" fmla="*/ 274456 h 842402"/>
                <a:gd name="connsiteX1526" fmla="*/ 911814 w 960607"/>
                <a:gd name="connsiteY1526" fmla="*/ 275070 h 842402"/>
                <a:gd name="connsiteX1527" fmla="*/ 913644 w 960607"/>
                <a:gd name="connsiteY1527" fmla="*/ 274456 h 842402"/>
                <a:gd name="connsiteX1528" fmla="*/ 913644 w 960607"/>
                <a:gd name="connsiteY1528" fmla="*/ 273842 h 842402"/>
                <a:gd name="connsiteX1529" fmla="*/ 916694 w 960607"/>
                <a:gd name="connsiteY1529" fmla="*/ 273842 h 842402"/>
                <a:gd name="connsiteX1530" fmla="*/ 916694 w 960607"/>
                <a:gd name="connsiteY1530" fmla="*/ 273228 h 842402"/>
                <a:gd name="connsiteX1531" fmla="*/ 917304 w 960607"/>
                <a:gd name="connsiteY1531" fmla="*/ 273842 h 842402"/>
                <a:gd name="connsiteX1532" fmla="*/ 917304 w 960607"/>
                <a:gd name="connsiteY1532" fmla="*/ 273228 h 842402"/>
                <a:gd name="connsiteX1533" fmla="*/ 919133 w 960607"/>
                <a:gd name="connsiteY1533" fmla="*/ 275070 h 842402"/>
                <a:gd name="connsiteX1534" fmla="*/ 919133 w 960607"/>
                <a:gd name="connsiteY1534" fmla="*/ 274456 h 842402"/>
                <a:gd name="connsiteX1535" fmla="*/ 920963 w 960607"/>
                <a:gd name="connsiteY1535" fmla="*/ 274456 h 842402"/>
                <a:gd name="connsiteX1536" fmla="*/ 920963 w 960607"/>
                <a:gd name="connsiteY1536" fmla="*/ 273842 h 842402"/>
                <a:gd name="connsiteX1537" fmla="*/ 921573 w 960607"/>
                <a:gd name="connsiteY1537" fmla="*/ 273842 h 842402"/>
                <a:gd name="connsiteX1538" fmla="*/ 921573 w 960607"/>
                <a:gd name="connsiteY1538" fmla="*/ 273228 h 842402"/>
                <a:gd name="connsiteX1539" fmla="*/ 922183 w 960607"/>
                <a:gd name="connsiteY1539" fmla="*/ 273228 h 842402"/>
                <a:gd name="connsiteX1540" fmla="*/ 922183 w 960607"/>
                <a:gd name="connsiteY1540" fmla="*/ 272000 h 842402"/>
                <a:gd name="connsiteX1541" fmla="*/ 923403 w 960607"/>
                <a:gd name="connsiteY1541" fmla="*/ 272000 h 842402"/>
                <a:gd name="connsiteX1542" fmla="*/ 923403 w 960607"/>
                <a:gd name="connsiteY1542" fmla="*/ 270772 h 842402"/>
                <a:gd name="connsiteX1543" fmla="*/ 926452 w 960607"/>
                <a:gd name="connsiteY1543" fmla="*/ 270772 h 842402"/>
                <a:gd name="connsiteX1544" fmla="*/ 926452 w 960607"/>
                <a:gd name="connsiteY1544" fmla="*/ 270158 h 842402"/>
                <a:gd name="connsiteX1545" fmla="*/ 927062 w 960607"/>
                <a:gd name="connsiteY1545" fmla="*/ 270158 h 842402"/>
                <a:gd name="connsiteX1546" fmla="*/ 927062 w 960607"/>
                <a:gd name="connsiteY1546" fmla="*/ 270772 h 842402"/>
                <a:gd name="connsiteX1547" fmla="*/ 929502 w 960607"/>
                <a:gd name="connsiteY1547" fmla="*/ 270772 h 842402"/>
                <a:gd name="connsiteX1548" fmla="*/ 929502 w 960607"/>
                <a:gd name="connsiteY1548" fmla="*/ 271386 h 842402"/>
                <a:gd name="connsiteX1549" fmla="*/ 930722 w 960607"/>
                <a:gd name="connsiteY1549" fmla="*/ 271386 h 842402"/>
                <a:gd name="connsiteX1550" fmla="*/ 930722 w 960607"/>
                <a:gd name="connsiteY1550" fmla="*/ 270158 h 842402"/>
                <a:gd name="connsiteX1551" fmla="*/ 931332 w 960607"/>
                <a:gd name="connsiteY1551" fmla="*/ 270158 h 842402"/>
                <a:gd name="connsiteX1552" fmla="*/ 931332 w 960607"/>
                <a:gd name="connsiteY1552" fmla="*/ 269544 h 842402"/>
                <a:gd name="connsiteX1553" fmla="*/ 933161 w 960607"/>
                <a:gd name="connsiteY1553" fmla="*/ 268316 h 842402"/>
                <a:gd name="connsiteX1554" fmla="*/ 933161 w 960607"/>
                <a:gd name="connsiteY1554" fmla="*/ 269544 h 842402"/>
                <a:gd name="connsiteX1555" fmla="*/ 933771 w 960607"/>
                <a:gd name="connsiteY1555" fmla="*/ 269544 h 842402"/>
                <a:gd name="connsiteX1556" fmla="*/ 933771 w 960607"/>
                <a:gd name="connsiteY1556" fmla="*/ 270772 h 842402"/>
                <a:gd name="connsiteX1557" fmla="*/ 937431 w 960607"/>
                <a:gd name="connsiteY1557" fmla="*/ 270158 h 842402"/>
                <a:gd name="connsiteX1558" fmla="*/ 937431 w 960607"/>
                <a:gd name="connsiteY1558" fmla="*/ 270772 h 842402"/>
                <a:gd name="connsiteX1559" fmla="*/ 939260 w 960607"/>
                <a:gd name="connsiteY1559" fmla="*/ 270158 h 842402"/>
                <a:gd name="connsiteX1560" fmla="*/ 939260 w 960607"/>
                <a:gd name="connsiteY1560" fmla="*/ 270772 h 842402"/>
                <a:gd name="connsiteX1561" fmla="*/ 940480 w 960607"/>
                <a:gd name="connsiteY1561" fmla="*/ 270772 h 842402"/>
                <a:gd name="connsiteX1562" fmla="*/ 940480 w 960607"/>
                <a:gd name="connsiteY1562" fmla="*/ 272000 h 842402"/>
                <a:gd name="connsiteX1563" fmla="*/ 941090 w 960607"/>
                <a:gd name="connsiteY1563" fmla="*/ 272000 h 842402"/>
                <a:gd name="connsiteX1564" fmla="*/ 941090 w 960607"/>
                <a:gd name="connsiteY1564" fmla="*/ 273842 h 842402"/>
                <a:gd name="connsiteX1565" fmla="*/ 941700 w 960607"/>
                <a:gd name="connsiteY1565" fmla="*/ 273842 h 842402"/>
                <a:gd name="connsiteX1566" fmla="*/ 941700 w 960607"/>
                <a:gd name="connsiteY1566" fmla="*/ 274456 h 842402"/>
                <a:gd name="connsiteX1567" fmla="*/ 942310 w 960607"/>
                <a:gd name="connsiteY1567" fmla="*/ 274456 h 842402"/>
                <a:gd name="connsiteX1568" fmla="*/ 944750 w 960607"/>
                <a:gd name="connsiteY1568" fmla="*/ 275684 h 842402"/>
                <a:gd name="connsiteX1569" fmla="*/ 944750 w 960607"/>
                <a:gd name="connsiteY1569" fmla="*/ 275070 h 842402"/>
                <a:gd name="connsiteX1570" fmla="*/ 950239 w 960607"/>
                <a:gd name="connsiteY1570" fmla="*/ 275684 h 842402"/>
                <a:gd name="connsiteX1571" fmla="*/ 949019 w 960607"/>
                <a:gd name="connsiteY1571" fmla="*/ 275684 h 842402"/>
                <a:gd name="connsiteX1572" fmla="*/ 949019 w 960607"/>
                <a:gd name="connsiteY1572" fmla="*/ 276912 h 842402"/>
                <a:gd name="connsiteX1573" fmla="*/ 949629 w 960607"/>
                <a:gd name="connsiteY1573" fmla="*/ 276912 h 842402"/>
                <a:gd name="connsiteX1574" fmla="*/ 949629 w 960607"/>
                <a:gd name="connsiteY1574" fmla="*/ 277526 h 842402"/>
                <a:gd name="connsiteX1575" fmla="*/ 949019 w 960607"/>
                <a:gd name="connsiteY1575" fmla="*/ 277526 h 842402"/>
                <a:gd name="connsiteX1576" fmla="*/ 949019 w 960607"/>
                <a:gd name="connsiteY1576" fmla="*/ 278140 h 842402"/>
                <a:gd name="connsiteX1577" fmla="*/ 948409 w 960607"/>
                <a:gd name="connsiteY1577" fmla="*/ 278140 h 842402"/>
                <a:gd name="connsiteX1578" fmla="*/ 948409 w 960607"/>
                <a:gd name="connsiteY1578" fmla="*/ 278754 h 842402"/>
                <a:gd name="connsiteX1579" fmla="*/ 949019 w 960607"/>
                <a:gd name="connsiteY1579" fmla="*/ 278754 h 842402"/>
                <a:gd name="connsiteX1580" fmla="*/ 949019 w 960607"/>
                <a:gd name="connsiteY1580" fmla="*/ 279368 h 842402"/>
                <a:gd name="connsiteX1581" fmla="*/ 948409 w 960607"/>
                <a:gd name="connsiteY1581" fmla="*/ 279368 h 842402"/>
                <a:gd name="connsiteX1582" fmla="*/ 948409 w 960607"/>
                <a:gd name="connsiteY1582" fmla="*/ 283052 h 842402"/>
                <a:gd name="connsiteX1583" fmla="*/ 949019 w 960607"/>
                <a:gd name="connsiteY1583" fmla="*/ 283052 h 842402"/>
                <a:gd name="connsiteX1584" fmla="*/ 949019 w 960607"/>
                <a:gd name="connsiteY1584" fmla="*/ 283666 h 842402"/>
                <a:gd name="connsiteX1585" fmla="*/ 949629 w 960607"/>
                <a:gd name="connsiteY1585" fmla="*/ 283666 h 842402"/>
                <a:gd name="connsiteX1586" fmla="*/ 949629 w 960607"/>
                <a:gd name="connsiteY1586" fmla="*/ 285508 h 842402"/>
                <a:gd name="connsiteX1587" fmla="*/ 950239 w 960607"/>
                <a:gd name="connsiteY1587" fmla="*/ 285508 h 842402"/>
                <a:gd name="connsiteX1588" fmla="*/ 950239 w 960607"/>
                <a:gd name="connsiteY1588" fmla="*/ 286122 h 842402"/>
                <a:gd name="connsiteX1589" fmla="*/ 950849 w 960607"/>
                <a:gd name="connsiteY1589" fmla="*/ 286122 h 842402"/>
                <a:gd name="connsiteX1590" fmla="*/ 950849 w 960607"/>
                <a:gd name="connsiteY1590" fmla="*/ 285508 h 842402"/>
                <a:gd name="connsiteX1591" fmla="*/ 952678 w 960607"/>
                <a:gd name="connsiteY1591" fmla="*/ 285508 h 842402"/>
                <a:gd name="connsiteX1592" fmla="*/ 952678 w 960607"/>
                <a:gd name="connsiteY1592" fmla="*/ 284894 h 842402"/>
                <a:gd name="connsiteX1593" fmla="*/ 953898 w 960607"/>
                <a:gd name="connsiteY1593" fmla="*/ 284894 h 842402"/>
                <a:gd name="connsiteX1594" fmla="*/ 953898 w 960607"/>
                <a:gd name="connsiteY1594" fmla="*/ 286736 h 842402"/>
                <a:gd name="connsiteX1595" fmla="*/ 956338 w 960607"/>
                <a:gd name="connsiteY1595" fmla="*/ 286736 h 842402"/>
                <a:gd name="connsiteX1596" fmla="*/ 956338 w 960607"/>
                <a:gd name="connsiteY1596" fmla="*/ 286122 h 842402"/>
                <a:gd name="connsiteX1597" fmla="*/ 957558 w 960607"/>
                <a:gd name="connsiteY1597" fmla="*/ 286736 h 842402"/>
                <a:gd name="connsiteX1598" fmla="*/ 957558 w 960607"/>
                <a:gd name="connsiteY1598" fmla="*/ 287350 h 842402"/>
                <a:gd name="connsiteX1599" fmla="*/ 959387 w 960607"/>
                <a:gd name="connsiteY1599" fmla="*/ 287350 h 842402"/>
                <a:gd name="connsiteX1600" fmla="*/ 959387 w 960607"/>
                <a:gd name="connsiteY1600" fmla="*/ 288578 h 842402"/>
                <a:gd name="connsiteX1601" fmla="*/ 960607 w 960607"/>
                <a:gd name="connsiteY1601" fmla="*/ 288578 h 842402"/>
                <a:gd name="connsiteX1602" fmla="*/ 960607 w 960607"/>
                <a:gd name="connsiteY1602" fmla="*/ 289192 h 842402"/>
                <a:gd name="connsiteX1603" fmla="*/ 959997 w 960607"/>
                <a:gd name="connsiteY1603" fmla="*/ 289192 h 842402"/>
                <a:gd name="connsiteX1604" fmla="*/ 959997 w 960607"/>
                <a:gd name="connsiteY1604" fmla="*/ 289806 h 842402"/>
                <a:gd name="connsiteX1605" fmla="*/ 957558 w 960607"/>
                <a:gd name="connsiteY1605" fmla="*/ 289806 h 842402"/>
                <a:gd name="connsiteX1606" fmla="*/ 957558 w 960607"/>
                <a:gd name="connsiteY1606" fmla="*/ 291034 h 842402"/>
                <a:gd name="connsiteX1607" fmla="*/ 958168 w 960607"/>
                <a:gd name="connsiteY1607" fmla="*/ 291034 h 842402"/>
                <a:gd name="connsiteX1608" fmla="*/ 958168 w 960607"/>
                <a:gd name="connsiteY1608" fmla="*/ 292876 h 842402"/>
                <a:gd name="connsiteX1609" fmla="*/ 957558 w 960607"/>
                <a:gd name="connsiteY1609" fmla="*/ 292876 h 842402"/>
                <a:gd name="connsiteX1610" fmla="*/ 957558 w 960607"/>
                <a:gd name="connsiteY1610" fmla="*/ 291648 h 842402"/>
                <a:gd name="connsiteX1611" fmla="*/ 956338 w 960607"/>
                <a:gd name="connsiteY1611" fmla="*/ 291648 h 842402"/>
                <a:gd name="connsiteX1612" fmla="*/ 956948 w 960607"/>
                <a:gd name="connsiteY1612" fmla="*/ 294718 h 842402"/>
                <a:gd name="connsiteX1613" fmla="*/ 956338 w 960607"/>
                <a:gd name="connsiteY1613" fmla="*/ 294718 h 842402"/>
                <a:gd name="connsiteX1614" fmla="*/ 956338 w 960607"/>
                <a:gd name="connsiteY1614" fmla="*/ 295332 h 842402"/>
                <a:gd name="connsiteX1615" fmla="*/ 952678 w 960607"/>
                <a:gd name="connsiteY1615" fmla="*/ 295332 h 842402"/>
                <a:gd name="connsiteX1616" fmla="*/ 952678 w 960607"/>
                <a:gd name="connsiteY1616" fmla="*/ 296560 h 842402"/>
                <a:gd name="connsiteX1617" fmla="*/ 952068 w 960607"/>
                <a:gd name="connsiteY1617" fmla="*/ 296560 h 842402"/>
                <a:gd name="connsiteX1618" fmla="*/ 952068 w 960607"/>
                <a:gd name="connsiteY1618" fmla="*/ 297174 h 842402"/>
                <a:gd name="connsiteX1619" fmla="*/ 950239 w 960607"/>
                <a:gd name="connsiteY1619" fmla="*/ 297174 h 842402"/>
                <a:gd name="connsiteX1620" fmla="*/ 950239 w 960607"/>
                <a:gd name="connsiteY1620" fmla="*/ 296560 h 842402"/>
                <a:gd name="connsiteX1621" fmla="*/ 949629 w 960607"/>
                <a:gd name="connsiteY1621" fmla="*/ 296560 h 842402"/>
                <a:gd name="connsiteX1622" fmla="*/ 949629 w 960607"/>
                <a:gd name="connsiteY1622" fmla="*/ 295332 h 842402"/>
                <a:gd name="connsiteX1623" fmla="*/ 949019 w 960607"/>
                <a:gd name="connsiteY1623" fmla="*/ 295332 h 842402"/>
                <a:gd name="connsiteX1624" fmla="*/ 949019 w 960607"/>
                <a:gd name="connsiteY1624" fmla="*/ 294104 h 842402"/>
                <a:gd name="connsiteX1625" fmla="*/ 948409 w 960607"/>
                <a:gd name="connsiteY1625" fmla="*/ 294104 h 842402"/>
                <a:gd name="connsiteX1626" fmla="*/ 948409 w 960607"/>
                <a:gd name="connsiteY1626" fmla="*/ 293490 h 842402"/>
                <a:gd name="connsiteX1627" fmla="*/ 945359 w 960607"/>
                <a:gd name="connsiteY1627" fmla="*/ 295332 h 842402"/>
                <a:gd name="connsiteX1628" fmla="*/ 944750 w 960607"/>
                <a:gd name="connsiteY1628" fmla="*/ 295332 h 842402"/>
                <a:gd name="connsiteX1629" fmla="*/ 944750 w 960607"/>
                <a:gd name="connsiteY1629" fmla="*/ 296560 h 842402"/>
                <a:gd name="connsiteX1630" fmla="*/ 944140 w 960607"/>
                <a:gd name="connsiteY1630" fmla="*/ 296560 h 842402"/>
                <a:gd name="connsiteX1631" fmla="*/ 944140 w 960607"/>
                <a:gd name="connsiteY1631" fmla="*/ 297788 h 842402"/>
                <a:gd name="connsiteX1632" fmla="*/ 942920 w 960607"/>
                <a:gd name="connsiteY1632" fmla="*/ 297788 h 842402"/>
                <a:gd name="connsiteX1633" fmla="*/ 942920 w 960607"/>
                <a:gd name="connsiteY1633" fmla="*/ 300858 h 842402"/>
                <a:gd name="connsiteX1634" fmla="*/ 942310 w 960607"/>
                <a:gd name="connsiteY1634" fmla="*/ 300858 h 842402"/>
                <a:gd name="connsiteX1635" fmla="*/ 942920 w 960607"/>
                <a:gd name="connsiteY1635" fmla="*/ 308226 h 842402"/>
                <a:gd name="connsiteX1636" fmla="*/ 944140 w 960607"/>
                <a:gd name="connsiteY1636" fmla="*/ 308226 h 842402"/>
                <a:gd name="connsiteX1637" fmla="*/ 944140 w 960607"/>
                <a:gd name="connsiteY1637" fmla="*/ 309454 h 842402"/>
                <a:gd name="connsiteX1638" fmla="*/ 944750 w 960607"/>
                <a:gd name="connsiteY1638" fmla="*/ 309454 h 842402"/>
                <a:gd name="connsiteX1639" fmla="*/ 944750 w 960607"/>
                <a:gd name="connsiteY1639" fmla="*/ 308840 h 842402"/>
                <a:gd name="connsiteX1640" fmla="*/ 945359 w 960607"/>
                <a:gd name="connsiteY1640" fmla="*/ 308840 h 842402"/>
                <a:gd name="connsiteX1641" fmla="*/ 945359 w 960607"/>
                <a:gd name="connsiteY1641" fmla="*/ 309454 h 842402"/>
                <a:gd name="connsiteX1642" fmla="*/ 946579 w 960607"/>
                <a:gd name="connsiteY1642" fmla="*/ 309454 h 842402"/>
                <a:gd name="connsiteX1643" fmla="*/ 946579 w 960607"/>
                <a:gd name="connsiteY1643" fmla="*/ 310068 h 842402"/>
                <a:gd name="connsiteX1644" fmla="*/ 945969 w 960607"/>
                <a:gd name="connsiteY1644" fmla="*/ 310068 h 842402"/>
                <a:gd name="connsiteX1645" fmla="*/ 947799 w 960607"/>
                <a:gd name="connsiteY1645" fmla="*/ 310682 h 842402"/>
                <a:gd name="connsiteX1646" fmla="*/ 947799 w 960607"/>
                <a:gd name="connsiteY1646" fmla="*/ 311296 h 842402"/>
                <a:gd name="connsiteX1647" fmla="*/ 948409 w 960607"/>
                <a:gd name="connsiteY1647" fmla="*/ 311296 h 842402"/>
                <a:gd name="connsiteX1648" fmla="*/ 948409 w 960607"/>
                <a:gd name="connsiteY1648" fmla="*/ 313752 h 842402"/>
                <a:gd name="connsiteX1649" fmla="*/ 949019 w 960607"/>
                <a:gd name="connsiteY1649" fmla="*/ 313752 h 842402"/>
                <a:gd name="connsiteX1650" fmla="*/ 949019 w 960607"/>
                <a:gd name="connsiteY1650" fmla="*/ 314980 h 842402"/>
                <a:gd name="connsiteX1651" fmla="*/ 949629 w 960607"/>
                <a:gd name="connsiteY1651" fmla="*/ 314980 h 842402"/>
                <a:gd name="connsiteX1652" fmla="*/ 948409 w 960607"/>
                <a:gd name="connsiteY1652" fmla="*/ 316208 h 842402"/>
                <a:gd name="connsiteX1653" fmla="*/ 948409 w 960607"/>
                <a:gd name="connsiteY1653" fmla="*/ 324803 h 842402"/>
                <a:gd name="connsiteX1654" fmla="*/ 949629 w 960607"/>
                <a:gd name="connsiteY1654" fmla="*/ 324803 h 842402"/>
                <a:gd name="connsiteX1655" fmla="*/ 949629 w 960607"/>
                <a:gd name="connsiteY1655" fmla="*/ 327873 h 842402"/>
                <a:gd name="connsiteX1656" fmla="*/ 949019 w 960607"/>
                <a:gd name="connsiteY1656" fmla="*/ 327873 h 842402"/>
                <a:gd name="connsiteX1657" fmla="*/ 949019 w 960607"/>
                <a:gd name="connsiteY1657" fmla="*/ 328487 h 842402"/>
                <a:gd name="connsiteX1658" fmla="*/ 948409 w 960607"/>
                <a:gd name="connsiteY1658" fmla="*/ 328487 h 842402"/>
                <a:gd name="connsiteX1659" fmla="*/ 948409 w 960607"/>
                <a:gd name="connsiteY1659" fmla="*/ 329715 h 842402"/>
                <a:gd name="connsiteX1660" fmla="*/ 949019 w 960607"/>
                <a:gd name="connsiteY1660" fmla="*/ 329715 h 842402"/>
                <a:gd name="connsiteX1661" fmla="*/ 949019 w 960607"/>
                <a:gd name="connsiteY1661" fmla="*/ 330329 h 842402"/>
                <a:gd name="connsiteX1662" fmla="*/ 947799 w 960607"/>
                <a:gd name="connsiteY1662" fmla="*/ 330329 h 842402"/>
                <a:gd name="connsiteX1663" fmla="*/ 947799 w 960607"/>
                <a:gd name="connsiteY1663" fmla="*/ 332785 h 842402"/>
                <a:gd name="connsiteX1664" fmla="*/ 945969 w 960607"/>
                <a:gd name="connsiteY1664" fmla="*/ 332785 h 842402"/>
                <a:gd name="connsiteX1665" fmla="*/ 945969 w 960607"/>
                <a:gd name="connsiteY1665" fmla="*/ 333399 h 842402"/>
                <a:gd name="connsiteX1666" fmla="*/ 945359 w 960607"/>
                <a:gd name="connsiteY1666" fmla="*/ 333399 h 842402"/>
                <a:gd name="connsiteX1667" fmla="*/ 945359 w 960607"/>
                <a:gd name="connsiteY1667" fmla="*/ 334013 h 842402"/>
                <a:gd name="connsiteX1668" fmla="*/ 944750 w 960607"/>
                <a:gd name="connsiteY1668" fmla="*/ 334013 h 842402"/>
                <a:gd name="connsiteX1669" fmla="*/ 945359 w 960607"/>
                <a:gd name="connsiteY1669" fmla="*/ 334627 h 842402"/>
                <a:gd name="connsiteX1670" fmla="*/ 944750 w 960607"/>
                <a:gd name="connsiteY1670" fmla="*/ 334627 h 842402"/>
                <a:gd name="connsiteX1671" fmla="*/ 944750 w 960607"/>
                <a:gd name="connsiteY1671" fmla="*/ 335855 h 842402"/>
                <a:gd name="connsiteX1672" fmla="*/ 944140 w 960607"/>
                <a:gd name="connsiteY1672" fmla="*/ 335855 h 842402"/>
                <a:gd name="connsiteX1673" fmla="*/ 944140 w 960607"/>
                <a:gd name="connsiteY1673" fmla="*/ 336469 h 842402"/>
                <a:gd name="connsiteX1674" fmla="*/ 941700 w 960607"/>
                <a:gd name="connsiteY1674" fmla="*/ 336469 h 842402"/>
                <a:gd name="connsiteX1675" fmla="*/ 941700 w 960607"/>
                <a:gd name="connsiteY1675" fmla="*/ 337697 h 842402"/>
                <a:gd name="connsiteX1676" fmla="*/ 940480 w 960607"/>
                <a:gd name="connsiteY1676" fmla="*/ 337697 h 842402"/>
                <a:gd name="connsiteX1677" fmla="*/ 940480 w 960607"/>
                <a:gd name="connsiteY1677" fmla="*/ 337083 h 842402"/>
                <a:gd name="connsiteX1678" fmla="*/ 938650 w 960607"/>
                <a:gd name="connsiteY1678" fmla="*/ 337083 h 842402"/>
                <a:gd name="connsiteX1679" fmla="*/ 938650 w 960607"/>
                <a:gd name="connsiteY1679" fmla="*/ 337697 h 842402"/>
                <a:gd name="connsiteX1680" fmla="*/ 938041 w 960607"/>
                <a:gd name="connsiteY1680" fmla="*/ 337697 h 842402"/>
                <a:gd name="connsiteX1681" fmla="*/ 938041 w 960607"/>
                <a:gd name="connsiteY1681" fmla="*/ 338311 h 842402"/>
                <a:gd name="connsiteX1682" fmla="*/ 937431 w 960607"/>
                <a:gd name="connsiteY1682" fmla="*/ 338311 h 842402"/>
                <a:gd name="connsiteX1683" fmla="*/ 937431 w 960607"/>
                <a:gd name="connsiteY1683" fmla="*/ 339539 h 842402"/>
                <a:gd name="connsiteX1684" fmla="*/ 936211 w 960607"/>
                <a:gd name="connsiteY1684" fmla="*/ 339539 h 842402"/>
                <a:gd name="connsiteX1685" fmla="*/ 936211 w 960607"/>
                <a:gd name="connsiteY1685" fmla="*/ 340767 h 842402"/>
                <a:gd name="connsiteX1686" fmla="*/ 934991 w 960607"/>
                <a:gd name="connsiteY1686" fmla="*/ 340767 h 842402"/>
                <a:gd name="connsiteX1687" fmla="*/ 933771 w 960607"/>
                <a:gd name="connsiteY1687" fmla="*/ 342609 h 842402"/>
                <a:gd name="connsiteX1688" fmla="*/ 933771 w 960607"/>
                <a:gd name="connsiteY1688" fmla="*/ 343837 h 842402"/>
                <a:gd name="connsiteX1689" fmla="*/ 932551 w 960607"/>
                <a:gd name="connsiteY1689" fmla="*/ 343837 h 842402"/>
                <a:gd name="connsiteX1690" fmla="*/ 932551 w 960607"/>
                <a:gd name="connsiteY1690" fmla="*/ 344451 h 842402"/>
                <a:gd name="connsiteX1691" fmla="*/ 930112 w 960607"/>
                <a:gd name="connsiteY1691" fmla="*/ 344451 h 842402"/>
                <a:gd name="connsiteX1692" fmla="*/ 930112 w 960607"/>
                <a:gd name="connsiteY1692" fmla="*/ 345065 h 842402"/>
                <a:gd name="connsiteX1693" fmla="*/ 929502 w 960607"/>
                <a:gd name="connsiteY1693" fmla="*/ 345065 h 842402"/>
                <a:gd name="connsiteX1694" fmla="*/ 929502 w 960607"/>
                <a:gd name="connsiteY1694" fmla="*/ 345679 h 842402"/>
                <a:gd name="connsiteX1695" fmla="*/ 928282 w 960607"/>
                <a:gd name="connsiteY1695" fmla="*/ 345679 h 842402"/>
                <a:gd name="connsiteX1696" fmla="*/ 928282 w 960607"/>
                <a:gd name="connsiteY1696" fmla="*/ 346293 h 842402"/>
                <a:gd name="connsiteX1697" fmla="*/ 926452 w 960607"/>
                <a:gd name="connsiteY1697" fmla="*/ 346293 h 842402"/>
                <a:gd name="connsiteX1698" fmla="*/ 926452 w 960607"/>
                <a:gd name="connsiteY1698" fmla="*/ 347521 h 842402"/>
                <a:gd name="connsiteX1699" fmla="*/ 925842 w 960607"/>
                <a:gd name="connsiteY1699" fmla="*/ 347521 h 842402"/>
                <a:gd name="connsiteX1700" fmla="*/ 925842 w 960607"/>
                <a:gd name="connsiteY1700" fmla="*/ 348749 h 842402"/>
                <a:gd name="connsiteX1701" fmla="*/ 924623 w 960607"/>
                <a:gd name="connsiteY1701" fmla="*/ 348749 h 842402"/>
                <a:gd name="connsiteX1702" fmla="*/ 924623 w 960607"/>
                <a:gd name="connsiteY1702" fmla="*/ 349977 h 842402"/>
                <a:gd name="connsiteX1703" fmla="*/ 920963 w 960607"/>
                <a:gd name="connsiteY1703" fmla="*/ 349977 h 842402"/>
                <a:gd name="connsiteX1704" fmla="*/ 921573 w 960607"/>
                <a:gd name="connsiteY1704" fmla="*/ 350591 h 842402"/>
                <a:gd name="connsiteX1705" fmla="*/ 916694 w 960607"/>
                <a:gd name="connsiteY1705" fmla="*/ 350591 h 842402"/>
                <a:gd name="connsiteX1706" fmla="*/ 916694 w 960607"/>
                <a:gd name="connsiteY1706" fmla="*/ 351819 h 842402"/>
                <a:gd name="connsiteX1707" fmla="*/ 914254 w 960607"/>
                <a:gd name="connsiteY1707" fmla="*/ 351819 h 842402"/>
                <a:gd name="connsiteX1708" fmla="*/ 914254 w 960607"/>
                <a:gd name="connsiteY1708" fmla="*/ 352433 h 842402"/>
                <a:gd name="connsiteX1709" fmla="*/ 913644 w 960607"/>
                <a:gd name="connsiteY1709" fmla="*/ 352433 h 842402"/>
                <a:gd name="connsiteX1710" fmla="*/ 913644 w 960607"/>
                <a:gd name="connsiteY1710" fmla="*/ 353047 h 842402"/>
                <a:gd name="connsiteX1711" fmla="*/ 911814 w 960607"/>
                <a:gd name="connsiteY1711" fmla="*/ 353047 h 842402"/>
                <a:gd name="connsiteX1712" fmla="*/ 911205 w 960607"/>
                <a:gd name="connsiteY1712" fmla="*/ 356117 h 842402"/>
                <a:gd name="connsiteX1713" fmla="*/ 905105 w 960607"/>
                <a:gd name="connsiteY1713" fmla="*/ 357345 h 842402"/>
                <a:gd name="connsiteX1714" fmla="*/ 905105 w 960607"/>
                <a:gd name="connsiteY1714" fmla="*/ 357959 h 842402"/>
                <a:gd name="connsiteX1715" fmla="*/ 899616 w 960607"/>
                <a:gd name="connsiteY1715" fmla="*/ 359187 h 842402"/>
                <a:gd name="connsiteX1716" fmla="*/ 899616 w 960607"/>
                <a:gd name="connsiteY1716" fmla="*/ 359801 h 842402"/>
                <a:gd name="connsiteX1717" fmla="*/ 897787 w 960607"/>
                <a:gd name="connsiteY1717" fmla="*/ 359801 h 842402"/>
                <a:gd name="connsiteX1718" fmla="*/ 897787 w 960607"/>
                <a:gd name="connsiteY1718" fmla="*/ 360415 h 842402"/>
                <a:gd name="connsiteX1719" fmla="*/ 891078 w 960607"/>
                <a:gd name="connsiteY1719" fmla="*/ 361643 h 842402"/>
                <a:gd name="connsiteX1720" fmla="*/ 891078 w 960607"/>
                <a:gd name="connsiteY1720" fmla="*/ 362257 h 842402"/>
                <a:gd name="connsiteX1721" fmla="*/ 889858 w 960607"/>
                <a:gd name="connsiteY1721" fmla="*/ 362257 h 842402"/>
                <a:gd name="connsiteX1722" fmla="*/ 889858 w 960607"/>
                <a:gd name="connsiteY1722" fmla="*/ 363485 h 842402"/>
                <a:gd name="connsiteX1723" fmla="*/ 888028 w 960607"/>
                <a:gd name="connsiteY1723" fmla="*/ 363485 h 842402"/>
                <a:gd name="connsiteX1724" fmla="*/ 888028 w 960607"/>
                <a:gd name="connsiteY1724" fmla="*/ 364099 h 842402"/>
                <a:gd name="connsiteX1725" fmla="*/ 885588 w 960607"/>
                <a:gd name="connsiteY1725" fmla="*/ 364099 h 842402"/>
                <a:gd name="connsiteX1726" fmla="*/ 885588 w 960607"/>
                <a:gd name="connsiteY1726" fmla="*/ 364713 h 842402"/>
                <a:gd name="connsiteX1727" fmla="*/ 883759 w 960607"/>
                <a:gd name="connsiteY1727" fmla="*/ 364713 h 842402"/>
                <a:gd name="connsiteX1728" fmla="*/ 883759 w 960607"/>
                <a:gd name="connsiteY1728" fmla="*/ 365327 h 842402"/>
                <a:gd name="connsiteX1729" fmla="*/ 883149 w 960607"/>
                <a:gd name="connsiteY1729" fmla="*/ 365327 h 842402"/>
                <a:gd name="connsiteX1730" fmla="*/ 883149 w 960607"/>
                <a:gd name="connsiteY1730" fmla="*/ 365941 h 842402"/>
                <a:gd name="connsiteX1731" fmla="*/ 880709 w 960607"/>
                <a:gd name="connsiteY1731" fmla="*/ 367169 h 842402"/>
                <a:gd name="connsiteX1732" fmla="*/ 880709 w 960607"/>
                <a:gd name="connsiteY1732" fmla="*/ 367783 h 842402"/>
                <a:gd name="connsiteX1733" fmla="*/ 879489 w 960607"/>
                <a:gd name="connsiteY1733" fmla="*/ 367783 h 842402"/>
                <a:gd name="connsiteX1734" fmla="*/ 879489 w 960607"/>
                <a:gd name="connsiteY1734" fmla="*/ 368397 h 842402"/>
                <a:gd name="connsiteX1735" fmla="*/ 878269 w 960607"/>
                <a:gd name="connsiteY1735" fmla="*/ 368397 h 842402"/>
                <a:gd name="connsiteX1736" fmla="*/ 878269 w 960607"/>
                <a:gd name="connsiteY1736" fmla="*/ 369011 h 842402"/>
                <a:gd name="connsiteX1737" fmla="*/ 876440 w 960607"/>
                <a:gd name="connsiteY1737" fmla="*/ 369011 h 842402"/>
                <a:gd name="connsiteX1738" fmla="*/ 876440 w 960607"/>
                <a:gd name="connsiteY1738" fmla="*/ 369625 h 842402"/>
                <a:gd name="connsiteX1739" fmla="*/ 872780 w 960607"/>
                <a:gd name="connsiteY1739" fmla="*/ 369625 h 842402"/>
                <a:gd name="connsiteX1740" fmla="*/ 872780 w 960607"/>
                <a:gd name="connsiteY1740" fmla="*/ 370853 h 842402"/>
                <a:gd name="connsiteX1741" fmla="*/ 867901 w 960607"/>
                <a:gd name="connsiteY1741" fmla="*/ 372081 h 842402"/>
                <a:gd name="connsiteX1742" fmla="*/ 867901 w 960607"/>
                <a:gd name="connsiteY1742" fmla="*/ 372695 h 842402"/>
                <a:gd name="connsiteX1743" fmla="*/ 867291 w 960607"/>
                <a:gd name="connsiteY1743" fmla="*/ 372695 h 842402"/>
                <a:gd name="connsiteX1744" fmla="*/ 867291 w 960607"/>
                <a:gd name="connsiteY1744" fmla="*/ 373309 h 842402"/>
                <a:gd name="connsiteX1745" fmla="*/ 866681 w 960607"/>
                <a:gd name="connsiteY1745" fmla="*/ 373309 h 842402"/>
                <a:gd name="connsiteX1746" fmla="*/ 866681 w 960607"/>
                <a:gd name="connsiteY1746" fmla="*/ 373923 h 842402"/>
                <a:gd name="connsiteX1747" fmla="*/ 866071 w 960607"/>
                <a:gd name="connsiteY1747" fmla="*/ 373923 h 842402"/>
                <a:gd name="connsiteX1748" fmla="*/ 866071 w 960607"/>
                <a:gd name="connsiteY1748" fmla="*/ 375765 h 842402"/>
                <a:gd name="connsiteX1749" fmla="*/ 864851 w 960607"/>
                <a:gd name="connsiteY1749" fmla="*/ 375765 h 842402"/>
                <a:gd name="connsiteX1750" fmla="*/ 864851 w 960607"/>
                <a:gd name="connsiteY1750" fmla="*/ 376379 h 842402"/>
                <a:gd name="connsiteX1751" fmla="*/ 864242 w 960607"/>
                <a:gd name="connsiteY1751" fmla="*/ 376379 h 842402"/>
                <a:gd name="connsiteX1752" fmla="*/ 864242 w 960607"/>
                <a:gd name="connsiteY1752" fmla="*/ 376993 h 842402"/>
                <a:gd name="connsiteX1753" fmla="*/ 863632 w 960607"/>
                <a:gd name="connsiteY1753" fmla="*/ 376993 h 842402"/>
                <a:gd name="connsiteX1754" fmla="*/ 863632 w 960607"/>
                <a:gd name="connsiteY1754" fmla="*/ 377607 h 842402"/>
                <a:gd name="connsiteX1755" fmla="*/ 863022 w 960607"/>
                <a:gd name="connsiteY1755" fmla="*/ 377607 h 842402"/>
                <a:gd name="connsiteX1756" fmla="*/ 863022 w 960607"/>
                <a:gd name="connsiteY1756" fmla="*/ 378835 h 842402"/>
                <a:gd name="connsiteX1757" fmla="*/ 862412 w 960607"/>
                <a:gd name="connsiteY1757" fmla="*/ 378835 h 842402"/>
                <a:gd name="connsiteX1758" fmla="*/ 862412 w 960607"/>
                <a:gd name="connsiteY1758" fmla="*/ 379449 h 842402"/>
                <a:gd name="connsiteX1759" fmla="*/ 860582 w 960607"/>
                <a:gd name="connsiteY1759" fmla="*/ 379449 h 842402"/>
                <a:gd name="connsiteX1760" fmla="*/ 860582 w 960607"/>
                <a:gd name="connsiteY1760" fmla="*/ 380063 h 842402"/>
                <a:gd name="connsiteX1761" fmla="*/ 859972 w 960607"/>
                <a:gd name="connsiteY1761" fmla="*/ 380063 h 842402"/>
                <a:gd name="connsiteX1762" fmla="*/ 859972 w 960607"/>
                <a:gd name="connsiteY1762" fmla="*/ 381291 h 842402"/>
                <a:gd name="connsiteX1763" fmla="*/ 859362 w 960607"/>
                <a:gd name="connsiteY1763" fmla="*/ 381291 h 842402"/>
                <a:gd name="connsiteX1764" fmla="*/ 859972 w 960607"/>
                <a:gd name="connsiteY1764" fmla="*/ 381905 h 842402"/>
                <a:gd name="connsiteX1765" fmla="*/ 858752 w 960607"/>
                <a:gd name="connsiteY1765" fmla="*/ 381905 h 842402"/>
                <a:gd name="connsiteX1766" fmla="*/ 858752 w 960607"/>
                <a:gd name="connsiteY1766" fmla="*/ 383133 h 842402"/>
                <a:gd name="connsiteX1767" fmla="*/ 857533 w 960607"/>
                <a:gd name="connsiteY1767" fmla="*/ 383133 h 842402"/>
                <a:gd name="connsiteX1768" fmla="*/ 857533 w 960607"/>
                <a:gd name="connsiteY1768" fmla="*/ 385589 h 842402"/>
                <a:gd name="connsiteX1769" fmla="*/ 856923 w 960607"/>
                <a:gd name="connsiteY1769" fmla="*/ 385589 h 842402"/>
                <a:gd name="connsiteX1770" fmla="*/ 856923 w 960607"/>
                <a:gd name="connsiteY1770" fmla="*/ 386817 h 842402"/>
                <a:gd name="connsiteX1771" fmla="*/ 856313 w 960607"/>
                <a:gd name="connsiteY1771" fmla="*/ 386817 h 842402"/>
                <a:gd name="connsiteX1772" fmla="*/ 856313 w 960607"/>
                <a:gd name="connsiteY1772" fmla="*/ 387431 h 842402"/>
                <a:gd name="connsiteX1773" fmla="*/ 855703 w 960607"/>
                <a:gd name="connsiteY1773" fmla="*/ 387431 h 842402"/>
                <a:gd name="connsiteX1774" fmla="*/ 855703 w 960607"/>
                <a:gd name="connsiteY1774" fmla="*/ 388045 h 842402"/>
                <a:gd name="connsiteX1775" fmla="*/ 854483 w 960607"/>
                <a:gd name="connsiteY1775" fmla="*/ 388045 h 842402"/>
                <a:gd name="connsiteX1776" fmla="*/ 854483 w 960607"/>
                <a:gd name="connsiteY1776" fmla="*/ 388659 h 842402"/>
                <a:gd name="connsiteX1777" fmla="*/ 851433 w 960607"/>
                <a:gd name="connsiteY1777" fmla="*/ 388659 h 842402"/>
                <a:gd name="connsiteX1778" fmla="*/ 851433 w 960607"/>
                <a:gd name="connsiteY1778" fmla="*/ 389273 h 842402"/>
                <a:gd name="connsiteX1779" fmla="*/ 844114 w 960607"/>
                <a:gd name="connsiteY1779" fmla="*/ 390501 h 842402"/>
                <a:gd name="connsiteX1780" fmla="*/ 844114 w 960607"/>
                <a:gd name="connsiteY1780" fmla="*/ 389273 h 842402"/>
                <a:gd name="connsiteX1781" fmla="*/ 838015 w 960607"/>
                <a:gd name="connsiteY1781" fmla="*/ 389273 h 842402"/>
                <a:gd name="connsiteX1782" fmla="*/ 838015 w 960607"/>
                <a:gd name="connsiteY1782" fmla="*/ 390501 h 842402"/>
                <a:gd name="connsiteX1783" fmla="*/ 833746 w 960607"/>
                <a:gd name="connsiteY1783" fmla="*/ 391115 h 842402"/>
                <a:gd name="connsiteX1784" fmla="*/ 833746 w 960607"/>
                <a:gd name="connsiteY1784" fmla="*/ 391729 h 842402"/>
                <a:gd name="connsiteX1785" fmla="*/ 830086 w 960607"/>
                <a:gd name="connsiteY1785" fmla="*/ 391729 h 842402"/>
                <a:gd name="connsiteX1786" fmla="*/ 830086 w 960607"/>
                <a:gd name="connsiteY1786" fmla="*/ 391115 h 842402"/>
                <a:gd name="connsiteX1787" fmla="*/ 829476 w 960607"/>
                <a:gd name="connsiteY1787" fmla="*/ 391115 h 842402"/>
                <a:gd name="connsiteX1788" fmla="*/ 829476 w 960607"/>
                <a:gd name="connsiteY1788" fmla="*/ 391729 h 842402"/>
                <a:gd name="connsiteX1789" fmla="*/ 828256 w 960607"/>
                <a:gd name="connsiteY1789" fmla="*/ 391729 h 842402"/>
                <a:gd name="connsiteX1790" fmla="*/ 828256 w 960607"/>
                <a:gd name="connsiteY1790" fmla="*/ 392343 h 842402"/>
                <a:gd name="connsiteX1791" fmla="*/ 819718 w 960607"/>
                <a:gd name="connsiteY1791" fmla="*/ 392957 h 842402"/>
                <a:gd name="connsiteX1792" fmla="*/ 819718 w 960607"/>
                <a:gd name="connsiteY1792" fmla="*/ 393571 h 842402"/>
                <a:gd name="connsiteX1793" fmla="*/ 808739 w 960607"/>
                <a:gd name="connsiteY1793" fmla="*/ 393571 h 842402"/>
                <a:gd name="connsiteX1794" fmla="*/ 808739 w 960607"/>
                <a:gd name="connsiteY1794" fmla="*/ 394799 h 842402"/>
                <a:gd name="connsiteX1795" fmla="*/ 808129 w 960607"/>
                <a:gd name="connsiteY1795" fmla="*/ 394799 h 842402"/>
                <a:gd name="connsiteX1796" fmla="*/ 808129 w 960607"/>
                <a:gd name="connsiteY1796" fmla="*/ 393571 h 842402"/>
                <a:gd name="connsiteX1797" fmla="*/ 806910 w 960607"/>
                <a:gd name="connsiteY1797" fmla="*/ 393571 h 842402"/>
                <a:gd name="connsiteX1798" fmla="*/ 806910 w 960607"/>
                <a:gd name="connsiteY1798" fmla="*/ 394799 h 842402"/>
                <a:gd name="connsiteX1799" fmla="*/ 800811 w 960607"/>
                <a:gd name="connsiteY1799" fmla="*/ 395413 h 842402"/>
                <a:gd name="connsiteX1800" fmla="*/ 800811 w 960607"/>
                <a:gd name="connsiteY1800" fmla="*/ 396027 h 842402"/>
                <a:gd name="connsiteX1801" fmla="*/ 795321 w 960607"/>
                <a:gd name="connsiteY1801" fmla="*/ 397255 h 842402"/>
                <a:gd name="connsiteX1802" fmla="*/ 795321 w 960607"/>
                <a:gd name="connsiteY1802" fmla="*/ 398483 h 842402"/>
                <a:gd name="connsiteX1803" fmla="*/ 785563 w 960607"/>
                <a:gd name="connsiteY1803" fmla="*/ 398483 h 842402"/>
                <a:gd name="connsiteX1804" fmla="*/ 785563 w 960607"/>
                <a:gd name="connsiteY1804" fmla="*/ 399097 h 842402"/>
                <a:gd name="connsiteX1805" fmla="*/ 783123 w 960607"/>
                <a:gd name="connsiteY1805" fmla="*/ 400325 h 842402"/>
                <a:gd name="connsiteX1806" fmla="*/ 782513 w 960607"/>
                <a:gd name="connsiteY1806" fmla="*/ 400325 h 842402"/>
                <a:gd name="connsiteX1807" fmla="*/ 782513 w 960607"/>
                <a:gd name="connsiteY1807" fmla="*/ 399711 h 842402"/>
                <a:gd name="connsiteX1808" fmla="*/ 783123 w 960607"/>
                <a:gd name="connsiteY1808" fmla="*/ 399711 h 842402"/>
                <a:gd name="connsiteX1809" fmla="*/ 783123 w 960607"/>
                <a:gd name="connsiteY1809" fmla="*/ 399097 h 842402"/>
                <a:gd name="connsiteX1810" fmla="*/ 782513 w 960607"/>
                <a:gd name="connsiteY1810" fmla="*/ 399097 h 842402"/>
                <a:gd name="connsiteX1811" fmla="*/ 782513 w 960607"/>
                <a:gd name="connsiteY1811" fmla="*/ 399711 h 842402"/>
                <a:gd name="connsiteX1812" fmla="*/ 779464 w 960607"/>
                <a:gd name="connsiteY1812" fmla="*/ 399711 h 842402"/>
                <a:gd name="connsiteX1813" fmla="*/ 779464 w 960607"/>
                <a:gd name="connsiteY1813" fmla="*/ 400325 h 842402"/>
                <a:gd name="connsiteX1814" fmla="*/ 778854 w 960607"/>
                <a:gd name="connsiteY1814" fmla="*/ 400325 h 842402"/>
                <a:gd name="connsiteX1815" fmla="*/ 778854 w 960607"/>
                <a:gd name="connsiteY1815" fmla="*/ 400939 h 842402"/>
                <a:gd name="connsiteX1816" fmla="*/ 778244 w 960607"/>
                <a:gd name="connsiteY1816" fmla="*/ 400939 h 842402"/>
                <a:gd name="connsiteX1817" fmla="*/ 778244 w 960607"/>
                <a:gd name="connsiteY1817" fmla="*/ 402167 h 842402"/>
                <a:gd name="connsiteX1818" fmla="*/ 777634 w 960607"/>
                <a:gd name="connsiteY1818" fmla="*/ 402167 h 842402"/>
                <a:gd name="connsiteX1819" fmla="*/ 777634 w 960607"/>
                <a:gd name="connsiteY1819" fmla="*/ 403395 h 842402"/>
                <a:gd name="connsiteX1820" fmla="*/ 777024 w 960607"/>
                <a:gd name="connsiteY1820" fmla="*/ 403395 h 842402"/>
                <a:gd name="connsiteX1821" fmla="*/ 777024 w 960607"/>
                <a:gd name="connsiteY1821" fmla="*/ 404009 h 842402"/>
                <a:gd name="connsiteX1822" fmla="*/ 775194 w 960607"/>
                <a:gd name="connsiteY1822" fmla="*/ 404009 h 842402"/>
                <a:gd name="connsiteX1823" fmla="*/ 775194 w 960607"/>
                <a:gd name="connsiteY1823" fmla="*/ 403395 h 842402"/>
                <a:gd name="connsiteX1824" fmla="*/ 774584 w 960607"/>
                <a:gd name="connsiteY1824" fmla="*/ 403395 h 842402"/>
                <a:gd name="connsiteX1825" fmla="*/ 774584 w 960607"/>
                <a:gd name="connsiteY1825" fmla="*/ 402167 h 842402"/>
                <a:gd name="connsiteX1826" fmla="*/ 770315 w 960607"/>
                <a:gd name="connsiteY1826" fmla="*/ 402167 h 842402"/>
                <a:gd name="connsiteX1827" fmla="*/ 770315 w 960607"/>
                <a:gd name="connsiteY1827" fmla="*/ 402781 h 842402"/>
                <a:gd name="connsiteX1828" fmla="*/ 769095 w 960607"/>
                <a:gd name="connsiteY1828" fmla="*/ 402781 h 842402"/>
                <a:gd name="connsiteX1829" fmla="*/ 769095 w 960607"/>
                <a:gd name="connsiteY1829" fmla="*/ 402167 h 842402"/>
                <a:gd name="connsiteX1830" fmla="*/ 766656 w 960607"/>
                <a:gd name="connsiteY1830" fmla="*/ 402167 h 842402"/>
                <a:gd name="connsiteX1831" fmla="*/ 766656 w 960607"/>
                <a:gd name="connsiteY1831" fmla="*/ 402781 h 842402"/>
                <a:gd name="connsiteX1832" fmla="*/ 762996 w 960607"/>
                <a:gd name="connsiteY1832" fmla="*/ 403395 h 842402"/>
                <a:gd name="connsiteX1833" fmla="*/ 762996 w 960607"/>
                <a:gd name="connsiteY1833" fmla="*/ 404009 h 842402"/>
                <a:gd name="connsiteX1834" fmla="*/ 761166 w 960607"/>
                <a:gd name="connsiteY1834" fmla="*/ 404009 h 842402"/>
                <a:gd name="connsiteX1835" fmla="*/ 761166 w 960607"/>
                <a:gd name="connsiteY1835" fmla="*/ 404623 h 842402"/>
                <a:gd name="connsiteX1836" fmla="*/ 759337 w 960607"/>
                <a:gd name="connsiteY1836" fmla="*/ 404623 h 842402"/>
                <a:gd name="connsiteX1837" fmla="*/ 759337 w 960607"/>
                <a:gd name="connsiteY1837" fmla="*/ 405237 h 842402"/>
                <a:gd name="connsiteX1838" fmla="*/ 758727 w 960607"/>
                <a:gd name="connsiteY1838" fmla="*/ 405237 h 842402"/>
                <a:gd name="connsiteX1839" fmla="*/ 758727 w 960607"/>
                <a:gd name="connsiteY1839" fmla="*/ 406465 h 842402"/>
                <a:gd name="connsiteX1840" fmla="*/ 758117 w 960607"/>
                <a:gd name="connsiteY1840" fmla="*/ 406465 h 842402"/>
                <a:gd name="connsiteX1841" fmla="*/ 758117 w 960607"/>
                <a:gd name="connsiteY1841" fmla="*/ 407079 h 842402"/>
                <a:gd name="connsiteX1842" fmla="*/ 757507 w 960607"/>
                <a:gd name="connsiteY1842" fmla="*/ 407079 h 842402"/>
                <a:gd name="connsiteX1843" fmla="*/ 757507 w 960607"/>
                <a:gd name="connsiteY1843" fmla="*/ 407693 h 842402"/>
                <a:gd name="connsiteX1844" fmla="*/ 756287 w 960607"/>
                <a:gd name="connsiteY1844" fmla="*/ 407693 h 842402"/>
                <a:gd name="connsiteX1845" fmla="*/ 756287 w 960607"/>
                <a:gd name="connsiteY1845" fmla="*/ 408307 h 842402"/>
                <a:gd name="connsiteX1846" fmla="*/ 755067 w 960607"/>
                <a:gd name="connsiteY1846" fmla="*/ 408307 h 842402"/>
                <a:gd name="connsiteX1847" fmla="*/ 755067 w 960607"/>
                <a:gd name="connsiteY1847" fmla="*/ 408921 h 842402"/>
                <a:gd name="connsiteX1848" fmla="*/ 754457 w 960607"/>
                <a:gd name="connsiteY1848" fmla="*/ 408921 h 842402"/>
                <a:gd name="connsiteX1849" fmla="*/ 754457 w 960607"/>
                <a:gd name="connsiteY1849" fmla="*/ 410149 h 842402"/>
                <a:gd name="connsiteX1850" fmla="*/ 751408 w 960607"/>
                <a:gd name="connsiteY1850" fmla="*/ 411377 h 842402"/>
                <a:gd name="connsiteX1851" fmla="*/ 751408 w 960607"/>
                <a:gd name="connsiteY1851" fmla="*/ 411991 h 842402"/>
                <a:gd name="connsiteX1852" fmla="*/ 750798 w 960607"/>
                <a:gd name="connsiteY1852" fmla="*/ 411991 h 842402"/>
                <a:gd name="connsiteX1853" fmla="*/ 750798 w 960607"/>
                <a:gd name="connsiteY1853" fmla="*/ 412605 h 842402"/>
                <a:gd name="connsiteX1854" fmla="*/ 750188 w 960607"/>
                <a:gd name="connsiteY1854" fmla="*/ 412605 h 842402"/>
                <a:gd name="connsiteX1855" fmla="*/ 750188 w 960607"/>
                <a:gd name="connsiteY1855" fmla="*/ 413219 h 842402"/>
                <a:gd name="connsiteX1856" fmla="*/ 749578 w 960607"/>
                <a:gd name="connsiteY1856" fmla="*/ 413219 h 842402"/>
                <a:gd name="connsiteX1857" fmla="*/ 749578 w 960607"/>
                <a:gd name="connsiteY1857" fmla="*/ 414447 h 842402"/>
                <a:gd name="connsiteX1858" fmla="*/ 748358 w 960607"/>
                <a:gd name="connsiteY1858" fmla="*/ 414447 h 842402"/>
                <a:gd name="connsiteX1859" fmla="*/ 748358 w 960607"/>
                <a:gd name="connsiteY1859" fmla="*/ 415061 h 842402"/>
                <a:gd name="connsiteX1860" fmla="*/ 747748 w 960607"/>
                <a:gd name="connsiteY1860" fmla="*/ 415061 h 842402"/>
                <a:gd name="connsiteX1861" fmla="*/ 747139 w 960607"/>
                <a:gd name="connsiteY1861" fmla="*/ 416903 h 842402"/>
                <a:gd name="connsiteX1862" fmla="*/ 746529 w 960607"/>
                <a:gd name="connsiteY1862" fmla="*/ 416903 h 842402"/>
                <a:gd name="connsiteX1863" fmla="*/ 746529 w 960607"/>
                <a:gd name="connsiteY1863" fmla="*/ 418131 h 842402"/>
                <a:gd name="connsiteX1864" fmla="*/ 745919 w 960607"/>
                <a:gd name="connsiteY1864" fmla="*/ 418131 h 842402"/>
                <a:gd name="connsiteX1865" fmla="*/ 745919 w 960607"/>
                <a:gd name="connsiteY1865" fmla="*/ 418745 h 842402"/>
                <a:gd name="connsiteX1866" fmla="*/ 744089 w 960607"/>
                <a:gd name="connsiteY1866" fmla="*/ 418745 h 842402"/>
                <a:gd name="connsiteX1867" fmla="*/ 744089 w 960607"/>
                <a:gd name="connsiteY1867" fmla="*/ 419973 h 842402"/>
                <a:gd name="connsiteX1868" fmla="*/ 743479 w 960607"/>
                <a:gd name="connsiteY1868" fmla="*/ 419973 h 842402"/>
                <a:gd name="connsiteX1869" fmla="*/ 743479 w 960607"/>
                <a:gd name="connsiteY1869" fmla="*/ 420587 h 842402"/>
                <a:gd name="connsiteX1870" fmla="*/ 741649 w 960607"/>
                <a:gd name="connsiteY1870" fmla="*/ 420587 h 842402"/>
                <a:gd name="connsiteX1871" fmla="*/ 741649 w 960607"/>
                <a:gd name="connsiteY1871" fmla="*/ 422429 h 842402"/>
                <a:gd name="connsiteX1872" fmla="*/ 739820 w 960607"/>
                <a:gd name="connsiteY1872" fmla="*/ 422429 h 842402"/>
                <a:gd name="connsiteX1873" fmla="*/ 739820 w 960607"/>
                <a:gd name="connsiteY1873" fmla="*/ 423043 h 842402"/>
                <a:gd name="connsiteX1874" fmla="*/ 739210 w 960607"/>
                <a:gd name="connsiteY1874" fmla="*/ 423043 h 842402"/>
                <a:gd name="connsiteX1875" fmla="*/ 739210 w 960607"/>
                <a:gd name="connsiteY1875" fmla="*/ 424271 h 842402"/>
                <a:gd name="connsiteX1876" fmla="*/ 738600 w 960607"/>
                <a:gd name="connsiteY1876" fmla="*/ 424271 h 842402"/>
                <a:gd name="connsiteX1877" fmla="*/ 738600 w 960607"/>
                <a:gd name="connsiteY1877" fmla="*/ 424885 h 842402"/>
                <a:gd name="connsiteX1878" fmla="*/ 736160 w 960607"/>
                <a:gd name="connsiteY1878" fmla="*/ 424885 h 842402"/>
                <a:gd name="connsiteX1879" fmla="*/ 736160 w 960607"/>
                <a:gd name="connsiteY1879" fmla="*/ 426113 h 842402"/>
                <a:gd name="connsiteX1880" fmla="*/ 735550 w 960607"/>
                <a:gd name="connsiteY1880" fmla="*/ 426113 h 842402"/>
                <a:gd name="connsiteX1881" fmla="*/ 735550 w 960607"/>
                <a:gd name="connsiteY1881" fmla="*/ 427955 h 842402"/>
                <a:gd name="connsiteX1882" fmla="*/ 736160 w 960607"/>
                <a:gd name="connsiteY1882" fmla="*/ 427955 h 842402"/>
                <a:gd name="connsiteX1883" fmla="*/ 736770 w 960607"/>
                <a:gd name="connsiteY1883" fmla="*/ 430411 h 842402"/>
                <a:gd name="connsiteX1884" fmla="*/ 737990 w 960607"/>
                <a:gd name="connsiteY1884" fmla="*/ 430411 h 842402"/>
                <a:gd name="connsiteX1885" fmla="*/ 737990 w 960607"/>
                <a:gd name="connsiteY1885" fmla="*/ 431025 h 842402"/>
                <a:gd name="connsiteX1886" fmla="*/ 742259 w 960607"/>
                <a:gd name="connsiteY1886" fmla="*/ 431025 h 842402"/>
                <a:gd name="connsiteX1887" fmla="*/ 741649 w 960607"/>
                <a:gd name="connsiteY1887" fmla="*/ 429797 h 842402"/>
                <a:gd name="connsiteX1888" fmla="*/ 739820 w 960607"/>
                <a:gd name="connsiteY1888" fmla="*/ 429797 h 842402"/>
                <a:gd name="connsiteX1889" fmla="*/ 739820 w 960607"/>
                <a:gd name="connsiteY1889" fmla="*/ 428569 h 842402"/>
                <a:gd name="connsiteX1890" fmla="*/ 739210 w 960607"/>
                <a:gd name="connsiteY1890" fmla="*/ 428569 h 842402"/>
                <a:gd name="connsiteX1891" fmla="*/ 739210 w 960607"/>
                <a:gd name="connsiteY1891" fmla="*/ 427955 h 842402"/>
                <a:gd name="connsiteX1892" fmla="*/ 741649 w 960607"/>
                <a:gd name="connsiteY1892" fmla="*/ 427955 h 842402"/>
                <a:gd name="connsiteX1893" fmla="*/ 742869 w 960607"/>
                <a:gd name="connsiteY1893" fmla="*/ 431639 h 842402"/>
                <a:gd name="connsiteX1894" fmla="*/ 743479 w 960607"/>
                <a:gd name="connsiteY1894" fmla="*/ 431639 h 842402"/>
                <a:gd name="connsiteX1895" fmla="*/ 743479 w 960607"/>
                <a:gd name="connsiteY1895" fmla="*/ 432867 h 842402"/>
                <a:gd name="connsiteX1896" fmla="*/ 744089 w 960607"/>
                <a:gd name="connsiteY1896" fmla="*/ 432867 h 842402"/>
                <a:gd name="connsiteX1897" fmla="*/ 744089 w 960607"/>
                <a:gd name="connsiteY1897" fmla="*/ 434709 h 842402"/>
                <a:gd name="connsiteX1898" fmla="*/ 744699 w 960607"/>
                <a:gd name="connsiteY1898" fmla="*/ 434709 h 842402"/>
                <a:gd name="connsiteX1899" fmla="*/ 744699 w 960607"/>
                <a:gd name="connsiteY1899" fmla="*/ 435323 h 842402"/>
                <a:gd name="connsiteX1900" fmla="*/ 750188 w 960607"/>
                <a:gd name="connsiteY1900" fmla="*/ 437779 h 842402"/>
                <a:gd name="connsiteX1901" fmla="*/ 749578 w 960607"/>
                <a:gd name="connsiteY1901" fmla="*/ 437779 h 842402"/>
                <a:gd name="connsiteX1902" fmla="*/ 749578 w 960607"/>
                <a:gd name="connsiteY1902" fmla="*/ 438393 h 842402"/>
                <a:gd name="connsiteX1903" fmla="*/ 748358 w 960607"/>
                <a:gd name="connsiteY1903" fmla="*/ 438393 h 842402"/>
                <a:gd name="connsiteX1904" fmla="*/ 748358 w 960607"/>
                <a:gd name="connsiteY1904" fmla="*/ 439007 h 842402"/>
                <a:gd name="connsiteX1905" fmla="*/ 747748 w 960607"/>
                <a:gd name="connsiteY1905" fmla="*/ 439007 h 842402"/>
                <a:gd name="connsiteX1906" fmla="*/ 747748 w 960607"/>
                <a:gd name="connsiteY1906" fmla="*/ 439621 h 842402"/>
                <a:gd name="connsiteX1907" fmla="*/ 745919 w 960607"/>
                <a:gd name="connsiteY1907" fmla="*/ 440235 h 842402"/>
                <a:gd name="connsiteX1908" fmla="*/ 745919 w 960607"/>
                <a:gd name="connsiteY1908" fmla="*/ 441463 h 842402"/>
                <a:gd name="connsiteX1909" fmla="*/ 744089 w 960607"/>
                <a:gd name="connsiteY1909" fmla="*/ 441463 h 842402"/>
                <a:gd name="connsiteX1910" fmla="*/ 744089 w 960607"/>
                <a:gd name="connsiteY1910" fmla="*/ 442077 h 842402"/>
                <a:gd name="connsiteX1911" fmla="*/ 736160 w 960607"/>
                <a:gd name="connsiteY1911" fmla="*/ 443919 h 842402"/>
                <a:gd name="connsiteX1912" fmla="*/ 736160 w 960607"/>
                <a:gd name="connsiteY1912" fmla="*/ 443305 h 842402"/>
                <a:gd name="connsiteX1913" fmla="*/ 734940 w 960607"/>
                <a:gd name="connsiteY1913" fmla="*/ 443919 h 842402"/>
                <a:gd name="connsiteX1914" fmla="*/ 734940 w 960607"/>
                <a:gd name="connsiteY1914" fmla="*/ 443305 h 842402"/>
                <a:gd name="connsiteX1915" fmla="*/ 734330 w 960607"/>
                <a:gd name="connsiteY1915" fmla="*/ 443305 h 842402"/>
                <a:gd name="connsiteX1916" fmla="*/ 734330 w 960607"/>
                <a:gd name="connsiteY1916" fmla="*/ 443919 h 842402"/>
                <a:gd name="connsiteX1917" fmla="*/ 728841 w 960607"/>
                <a:gd name="connsiteY1917" fmla="*/ 443919 h 842402"/>
                <a:gd name="connsiteX1918" fmla="*/ 728841 w 960607"/>
                <a:gd name="connsiteY1918" fmla="*/ 444533 h 842402"/>
                <a:gd name="connsiteX1919" fmla="*/ 724572 w 960607"/>
                <a:gd name="connsiteY1919" fmla="*/ 443919 h 842402"/>
                <a:gd name="connsiteX1920" fmla="*/ 724572 w 960607"/>
                <a:gd name="connsiteY1920" fmla="*/ 444533 h 842402"/>
                <a:gd name="connsiteX1921" fmla="*/ 723962 w 960607"/>
                <a:gd name="connsiteY1921" fmla="*/ 444533 h 842402"/>
                <a:gd name="connsiteX1922" fmla="*/ 723962 w 960607"/>
                <a:gd name="connsiteY1922" fmla="*/ 445761 h 842402"/>
                <a:gd name="connsiteX1923" fmla="*/ 723352 w 960607"/>
                <a:gd name="connsiteY1923" fmla="*/ 445761 h 842402"/>
                <a:gd name="connsiteX1924" fmla="*/ 723352 w 960607"/>
                <a:gd name="connsiteY1924" fmla="*/ 446375 h 842402"/>
                <a:gd name="connsiteX1925" fmla="*/ 722742 w 960607"/>
                <a:gd name="connsiteY1925" fmla="*/ 446375 h 842402"/>
                <a:gd name="connsiteX1926" fmla="*/ 722742 w 960607"/>
                <a:gd name="connsiteY1926" fmla="*/ 446989 h 842402"/>
                <a:gd name="connsiteX1927" fmla="*/ 722132 w 960607"/>
                <a:gd name="connsiteY1927" fmla="*/ 446989 h 842402"/>
                <a:gd name="connsiteX1928" fmla="*/ 722132 w 960607"/>
                <a:gd name="connsiteY1928" fmla="*/ 447603 h 842402"/>
                <a:gd name="connsiteX1929" fmla="*/ 720912 w 960607"/>
                <a:gd name="connsiteY1929" fmla="*/ 447603 h 842402"/>
                <a:gd name="connsiteX1930" fmla="*/ 720912 w 960607"/>
                <a:gd name="connsiteY1930" fmla="*/ 448217 h 842402"/>
                <a:gd name="connsiteX1931" fmla="*/ 719083 w 960607"/>
                <a:gd name="connsiteY1931" fmla="*/ 449445 h 842402"/>
                <a:gd name="connsiteX1932" fmla="*/ 719083 w 960607"/>
                <a:gd name="connsiteY1932" fmla="*/ 450673 h 842402"/>
                <a:gd name="connsiteX1933" fmla="*/ 718473 w 960607"/>
                <a:gd name="connsiteY1933" fmla="*/ 450673 h 842402"/>
                <a:gd name="connsiteX1934" fmla="*/ 718473 w 960607"/>
                <a:gd name="connsiteY1934" fmla="*/ 451287 h 842402"/>
                <a:gd name="connsiteX1935" fmla="*/ 717253 w 960607"/>
                <a:gd name="connsiteY1935" fmla="*/ 451287 h 842402"/>
                <a:gd name="connsiteX1936" fmla="*/ 717253 w 960607"/>
                <a:gd name="connsiteY1936" fmla="*/ 453129 h 842402"/>
                <a:gd name="connsiteX1937" fmla="*/ 716643 w 960607"/>
                <a:gd name="connsiteY1937" fmla="*/ 453129 h 842402"/>
                <a:gd name="connsiteX1938" fmla="*/ 716643 w 960607"/>
                <a:gd name="connsiteY1938" fmla="*/ 454357 h 842402"/>
                <a:gd name="connsiteX1939" fmla="*/ 716033 w 960607"/>
                <a:gd name="connsiteY1939" fmla="*/ 454357 h 842402"/>
                <a:gd name="connsiteX1940" fmla="*/ 716033 w 960607"/>
                <a:gd name="connsiteY1940" fmla="*/ 455585 h 842402"/>
                <a:gd name="connsiteX1941" fmla="*/ 715423 w 960607"/>
                <a:gd name="connsiteY1941" fmla="*/ 455585 h 842402"/>
                <a:gd name="connsiteX1942" fmla="*/ 715423 w 960607"/>
                <a:gd name="connsiteY1942" fmla="*/ 456199 h 842402"/>
                <a:gd name="connsiteX1943" fmla="*/ 714813 w 960607"/>
                <a:gd name="connsiteY1943" fmla="*/ 456199 h 842402"/>
                <a:gd name="connsiteX1944" fmla="*/ 714813 w 960607"/>
                <a:gd name="connsiteY1944" fmla="*/ 457427 h 842402"/>
                <a:gd name="connsiteX1945" fmla="*/ 713594 w 960607"/>
                <a:gd name="connsiteY1945" fmla="*/ 457427 h 842402"/>
                <a:gd name="connsiteX1946" fmla="*/ 713594 w 960607"/>
                <a:gd name="connsiteY1946" fmla="*/ 458654 h 842402"/>
                <a:gd name="connsiteX1947" fmla="*/ 712984 w 960607"/>
                <a:gd name="connsiteY1947" fmla="*/ 458654 h 842402"/>
                <a:gd name="connsiteX1948" fmla="*/ 712984 w 960607"/>
                <a:gd name="connsiteY1948" fmla="*/ 459268 h 842402"/>
                <a:gd name="connsiteX1949" fmla="*/ 712374 w 960607"/>
                <a:gd name="connsiteY1949" fmla="*/ 459268 h 842402"/>
                <a:gd name="connsiteX1950" fmla="*/ 712374 w 960607"/>
                <a:gd name="connsiteY1950" fmla="*/ 459882 h 842402"/>
                <a:gd name="connsiteX1951" fmla="*/ 711764 w 960607"/>
                <a:gd name="connsiteY1951" fmla="*/ 459882 h 842402"/>
                <a:gd name="connsiteX1952" fmla="*/ 711764 w 960607"/>
                <a:gd name="connsiteY1952" fmla="*/ 461110 h 842402"/>
                <a:gd name="connsiteX1953" fmla="*/ 711154 w 960607"/>
                <a:gd name="connsiteY1953" fmla="*/ 461110 h 842402"/>
                <a:gd name="connsiteX1954" fmla="*/ 711154 w 960607"/>
                <a:gd name="connsiteY1954" fmla="*/ 461724 h 842402"/>
                <a:gd name="connsiteX1955" fmla="*/ 710544 w 960607"/>
                <a:gd name="connsiteY1955" fmla="*/ 461724 h 842402"/>
                <a:gd name="connsiteX1956" fmla="*/ 710544 w 960607"/>
                <a:gd name="connsiteY1956" fmla="*/ 462338 h 842402"/>
                <a:gd name="connsiteX1957" fmla="*/ 709324 w 960607"/>
                <a:gd name="connsiteY1957" fmla="*/ 462338 h 842402"/>
                <a:gd name="connsiteX1958" fmla="*/ 709324 w 960607"/>
                <a:gd name="connsiteY1958" fmla="*/ 463566 h 842402"/>
                <a:gd name="connsiteX1959" fmla="*/ 708714 w 960607"/>
                <a:gd name="connsiteY1959" fmla="*/ 463566 h 842402"/>
                <a:gd name="connsiteX1960" fmla="*/ 708714 w 960607"/>
                <a:gd name="connsiteY1960" fmla="*/ 464180 h 842402"/>
                <a:gd name="connsiteX1961" fmla="*/ 708104 w 960607"/>
                <a:gd name="connsiteY1961" fmla="*/ 464180 h 842402"/>
                <a:gd name="connsiteX1962" fmla="*/ 708104 w 960607"/>
                <a:gd name="connsiteY1962" fmla="*/ 465408 h 842402"/>
                <a:gd name="connsiteX1963" fmla="*/ 707494 w 960607"/>
                <a:gd name="connsiteY1963" fmla="*/ 465408 h 842402"/>
                <a:gd name="connsiteX1964" fmla="*/ 707494 w 960607"/>
                <a:gd name="connsiteY1964" fmla="*/ 466636 h 842402"/>
                <a:gd name="connsiteX1965" fmla="*/ 706885 w 960607"/>
                <a:gd name="connsiteY1965" fmla="*/ 466636 h 842402"/>
                <a:gd name="connsiteX1966" fmla="*/ 706885 w 960607"/>
                <a:gd name="connsiteY1966" fmla="*/ 467864 h 842402"/>
                <a:gd name="connsiteX1967" fmla="*/ 705665 w 960607"/>
                <a:gd name="connsiteY1967" fmla="*/ 467864 h 842402"/>
                <a:gd name="connsiteX1968" fmla="*/ 705665 w 960607"/>
                <a:gd name="connsiteY1968" fmla="*/ 470320 h 842402"/>
                <a:gd name="connsiteX1969" fmla="*/ 705055 w 960607"/>
                <a:gd name="connsiteY1969" fmla="*/ 470320 h 842402"/>
                <a:gd name="connsiteX1970" fmla="*/ 705055 w 960607"/>
                <a:gd name="connsiteY1970" fmla="*/ 470934 h 842402"/>
                <a:gd name="connsiteX1971" fmla="*/ 704445 w 960607"/>
                <a:gd name="connsiteY1971" fmla="*/ 470934 h 842402"/>
                <a:gd name="connsiteX1972" fmla="*/ 704445 w 960607"/>
                <a:gd name="connsiteY1972" fmla="*/ 471548 h 842402"/>
                <a:gd name="connsiteX1973" fmla="*/ 703835 w 960607"/>
                <a:gd name="connsiteY1973" fmla="*/ 471548 h 842402"/>
                <a:gd name="connsiteX1974" fmla="*/ 703835 w 960607"/>
                <a:gd name="connsiteY1974" fmla="*/ 472776 h 842402"/>
                <a:gd name="connsiteX1975" fmla="*/ 703225 w 960607"/>
                <a:gd name="connsiteY1975" fmla="*/ 472776 h 842402"/>
                <a:gd name="connsiteX1976" fmla="*/ 703225 w 960607"/>
                <a:gd name="connsiteY1976" fmla="*/ 473390 h 842402"/>
                <a:gd name="connsiteX1977" fmla="*/ 701395 w 960607"/>
                <a:gd name="connsiteY1977" fmla="*/ 473390 h 842402"/>
                <a:gd name="connsiteX1978" fmla="*/ 700785 w 960607"/>
                <a:gd name="connsiteY1978" fmla="*/ 475232 h 842402"/>
                <a:gd name="connsiteX1979" fmla="*/ 700176 w 960607"/>
                <a:gd name="connsiteY1979" fmla="*/ 475232 h 842402"/>
                <a:gd name="connsiteX1980" fmla="*/ 700176 w 960607"/>
                <a:gd name="connsiteY1980" fmla="*/ 475846 h 842402"/>
                <a:gd name="connsiteX1981" fmla="*/ 699566 w 960607"/>
                <a:gd name="connsiteY1981" fmla="*/ 475846 h 842402"/>
                <a:gd name="connsiteX1982" fmla="*/ 699566 w 960607"/>
                <a:gd name="connsiteY1982" fmla="*/ 477074 h 842402"/>
                <a:gd name="connsiteX1983" fmla="*/ 698956 w 960607"/>
                <a:gd name="connsiteY1983" fmla="*/ 477074 h 842402"/>
                <a:gd name="connsiteX1984" fmla="*/ 698956 w 960607"/>
                <a:gd name="connsiteY1984" fmla="*/ 477688 h 842402"/>
                <a:gd name="connsiteX1985" fmla="*/ 697736 w 960607"/>
                <a:gd name="connsiteY1985" fmla="*/ 477688 h 842402"/>
                <a:gd name="connsiteX1986" fmla="*/ 697736 w 960607"/>
                <a:gd name="connsiteY1986" fmla="*/ 478302 h 842402"/>
                <a:gd name="connsiteX1987" fmla="*/ 697126 w 960607"/>
                <a:gd name="connsiteY1987" fmla="*/ 478302 h 842402"/>
                <a:gd name="connsiteX1988" fmla="*/ 697126 w 960607"/>
                <a:gd name="connsiteY1988" fmla="*/ 478916 h 842402"/>
                <a:gd name="connsiteX1989" fmla="*/ 696516 w 960607"/>
                <a:gd name="connsiteY1989" fmla="*/ 478916 h 842402"/>
                <a:gd name="connsiteX1990" fmla="*/ 696516 w 960607"/>
                <a:gd name="connsiteY1990" fmla="*/ 479530 h 842402"/>
                <a:gd name="connsiteX1991" fmla="*/ 694076 w 960607"/>
                <a:gd name="connsiteY1991" fmla="*/ 479530 h 842402"/>
                <a:gd name="connsiteX1992" fmla="*/ 693467 w 960607"/>
                <a:gd name="connsiteY1992" fmla="*/ 481986 h 842402"/>
                <a:gd name="connsiteX1993" fmla="*/ 692857 w 960607"/>
                <a:gd name="connsiteY1993" fmla="*/ 481986 h 842402"/>
                <a:gd name="connsiteX1994" fmla="*/ 692857 w 960607"/>
                <a:gd name="connsiteY1994" fmla="*/ 484442 h 842402"/>
                <a:gd name="connsiteX1995" fmla="*/ 692247 w 960607"/>
                <a:gd name="connsiteY1995" fmla="*/ 484442 h 842402"/>
                <a:gd name="connsiteX1996" fmla="*/ 692247 w 960607"/>
                <a:gd name="connsiteY1996" fmla="*/ 485056 h 842402"/>
                <a:gd name="connsiteX1997" fmla="*/ 689197 w 960607"/>
                <a:gd name="connsiteY1997" fmla="*/ 485056 h 842402"/>
                <a:gd name="connsiteX1998" fmla="*/ 689197 w 960607"/>
                <a:gd name="connsiteY1998" fmla="*/ 485670 h 842402"/>
                <a:gd name="connsiteX1999" fmla="*/ 688587 w 960607"/>
                <a:gd name="connsiteY1999" fmla="*/ 485670 h 842402"/>
                <a:gd name="connsiteX2000" fmla="*/ 688587 w 960607"/>
                <a:gd name="connsiteY2000" fmla="*/ 486284 h 842402"/>
                <a:gd name="connsiteX2001" fmla="*/ 687367 w 960607"/>
                <a:gd name="connsiteY2001" fmla="*/ 486284 h 842402"/>
                <a:gd name="connsiteX2002" fmla="*/ 687367 w 960607"/>
                <a:gd name="connsiteY2002" fmla="*/ 486898 h 842402"/>
                <a:gd name="connsiteX2003" fmla="*/ 685538 w 960607"/>
                <a:gd name="connsiteY2003" fmla="*/ 488740 h 842402"/>
                <a:gd name="connsiteX2004" fmla="*/ 684928 w 960607"/>
                <a:gd name="connsiteY2004" fmla="*/ 488740 h 842402"/>
                <a:gd name="connsiteX2005" fmla="*/ 684928 w 960607"/>
                <a:gd name="connsiteY2005" fmla="*/ 489354 h 842402"/>
                <a:gd name="connsiteX2006" fmla="*/ 684318 w 960607"/>
                <a:gd name="connsiteY2006" fmla="*/ 489354 h 842402"/>
                <a:gd name="connsiteX2007" fmla="*/ 684318 w 960607"/>
                <a:gd name="connsiteY2007" fmla="*/ 489968 h 842402"/>
                <a:gd name="connsiteX2008" fmla="*/ 683708 w 960607"/>
                <a:gd name="connsiteY2008" fmla="*/ 489968 h 842402"/>
                <a:gd name="connsiteX2009" fmla="*/ 683708 w 960607"/>
                <a:gd name="connsiteY2009" fmla="*/ 491196 h 842402"/>
                <a:gd name="connsiteX2010" fmla="*/ 682488 w 960607"/>
                <a:gd name="connsiteY2010" fmla="*/ 491196 h 842402"/>
                <a:gd name="connsiteX2011" fmla="*/ 682488 w 960607"/>
                <a:gd name="connsiteY2011" fmla="*/ 493038 h 842402"/>
                <a:gd name="connsiteX2012" fmla="*/ 681878 w 960607"/>
                <a:gd name="connsiteY2012" fmla="*/ 493038 h 842402"/>
                <a:gd name="connsiteX2013" fmla="*/ 681878 w 960607"/>
                <a:gd name="connsiteY2013" fmla="*/ 494266 h 842402"/>
                <a:gd name="connsiteX2014" fmla="*/ 681268 w 960607"/>
                <a:gd name="connsiteY2014" fmla="*/ 494266 h 842402"/>
                <a:gd name="connsiteX2015" fmla="*/ 681268 w 960607"/>
                <a:gd name="connsiteY2015" fmla="*/ 495494 h 842402"/>
                <a:gd name="connsiteX2016" fmla="*/ 680658 w 960607"/>
                <a:gd name="connsiteY2016" fmla="*/ 495494 h 842402"/>
                <a:gd name="connsiteX2017" fmla="*/ 680658 w 960607"/>
                <a:gd name="connsiteY2017" fmla="*/ 496722 h 842402"/>
                <a:gd name="connsiteX2018" fmla="*/ 680049 w 960607"/>
                <a:gd name="connsiteY2018" fmla="*/ 496722 h 842402"/>
                <a:gd name="connsiteX2019" fmla="*/ 680049 w 960607"/>
                <a:gd name="connsiteY2019" fmla="*/ 497336 h 842402"/>
                <a:gd name="connsiteX2020" fmla="*/ 679439 w 960607"/>
                <a:gd name="connsiteY2020" fmla="*/ 497336 h 842402"/>
                <a:gd name="connsiteX2021" fmla="*/ 679439 w 960607"/>
                <a:gd name="connsiteY2021" fmla="*/ 497950 h 842402"/>
                <a:gd name="connsiteX2022" fmla="*/ 678219 w 960607"/>
                <a:gd name="connsiteY2022" fmla="*/ 497950 h 842402"/>
                <a:gd name="connsiteX2023" fmla="*/ 678219 w 960607"/>
                <a:gd name="connsiteY2023" fmla="*/ 498564 h 842402"/>
                <a:gd name="connsiteX2024" fmla="*/ 674559 w 960607"/>
                <a:gd name="connsiteY2024" fmla="*/ 498564 h 842402"/>
                <a:gd name="connsiteX2025" fmla="*/ 674559 w 960607"/>
                <a:gd name="connsiteY2025" fmla="*/ 499178 h 842402"/>
                <a:gd name="connsiteX2026" fmla="*/ 673340 w 960607"/>
                <a:gd name="connsiteY2026" fmla="*/ 499178 h 842402"/>
                <a:gd name="connsiteX2027" fmla="*/ 673340 w 960607"/>
                <a:gd name="connsiteY2027" fmla="*/ 500406 h 842402"/>
                <a:gd name="connsiteX2028" fmla="*/ 672730 w 960607"/>
                <a:gd name="connsiteY2028" fmla="*/ 500406 h 842402"/>
                <a:gd name="connsiteX2029" fmla="*/ 672730 w 960607"/>
                <a:gd name="connsiteY2029" fmla="*/ 501020 h 842402"/>
                <a:gd name="connsiteX2030" fmla="*/ 672120 w 960607"/>
                <a:gd name="connsiteY2030" fmla="*/ 501020 h 842402"/>
                <a:gd name="connsiteX2031" fmla="*/ 670900 w 960607"/>
                <a:gd name="connsiteY2031" fmla="*/ 502862 h 842402"/>
                <a:gd name="connsiteX2032" fmla="*/ 670290 w 960607"/>
                <a:gd name="connsiteY2032" fmla="*/ 502862 h 842402"/>
                <a:gd name="connsiteX2033" fmla="*/ 670290 w 960607"/>
                <a:gd name="connsiteY2033" fmla="*/ 504090 h 842402"/>
                <a:gd name="connsiteX2034" fmla="*/ 669680 w 960607"/>
                <a:gd name="connsiteY2034" fmla="*/ 504090 h 842402"/>
                <a:gd name="connsiteX2035" fmla="*/ 669070 w 960607"/>
                <a:gd name="connsiteY2035" fmla="*/ 506546 h 842402"/>
                <a:gd name="connsiteX2036" fmla="*/ 668460 w 960607"/>
                <a:gd name="connsiteY2036" fmla="*/ 506546 h 842402"/>
                <a:gd name="connsiteX2037" fmla="*/ 669070 w 960607"/>
                <a:gd name="connsiteY2037" fmla="*/ 507160 h 842402"/>
                <a:gd name="connsiteX2038" fmla="*/ 667850 w 960607"/>
                <a:gd name="connsiteY2038" fmla="*/ 507160 h 842402"/>
                <a:gd name="connsiteX2039" fmla="*/ 666631 w 960607"/>
                <a:gd name="connsiteY2039" fmla="*/ 510844 h 842402"/>
                <a:gd name="connsiteX2040" fmla="*/ 666021 w 960607"/>
                <a:gd name="connsiteY2040" fmla="*/ 510844 h 842402"/>
                <a:gd name="connsiteX2041" fmla="*/ 666021 w 960607"/>
                <a:gd name="connsiteY2041" fmla="*/ 512686 h 842402"/>
                <a:gd name="connsiteX2042" fmla="*/ 665411 w 960607"/>
                <a:gd name="connsiteY2042" fmla="*/ 512686 h 842402"/>
                <a:gd name="connsiteX2043" fmla="*/ 665411 w 960607"/>
                <a:gd name="connsiteY2043" fmla="*/ 513300 h 842402"/>
                <a:gd name="connsiteX2044" fmla="*/ 664801 w 960607"/>
                <a:gd name="connsiteY2044" fmla="*/ 513300 h 842402"/>
                <a:gd name="connsiteX2045" fmla="*/ 664801 w 960607"/>
                <a:gd name="connsiteY2045" fmla="*/ 513914 h 842402"/>
                <a:gd name="connsiteX2046" fmla="*/ 664191 w 960607"/>
                <a:gd name="connsiteY2046" fmla="*/ 513914 h 842402"/>
                <a:gd name="connsiteX2047" fmla="*/ 664191 w 960607"/>
                <a:gd name="connsiteY2047" fmla="*/ 514528 h 842402"/>
                <a:gd name="connsiteX2048" fmla="*/ 661751 w 960607"/>
                <a:gd name="connsiteY2048" fmla="*/ 515756 h 842402"/>
                <a:gd name="connsiteX2049" fmla="*/ 661751 w 960607"/>
                <a:gd name="connsiteY2049" fmla="*/ 516370 h 842402"/>
                <a:gd name="connsiteX2050" fmla="*/ 661141 w 960607"/>
                <a:gd name="connsiteY2050" fmla="*/ 516370 h 842402"/>
                <a:gd name="connsiteX2051" fmla="*/ 661141 w 960607"/>
                <a:gd name="connsiteY2051" fmla="*/ 516984 h 842402"/>
                <a:gd name="connsiteX2052" fmla="*/ 660531 w 960607"/>
                <a:gd name="connsiteY2052" fmla="*/ 516984 h 842402"/>
                <a:gd name="connsiteX2053" fmla="*/ 660531 w 960607"/>
                <a:gd name="connsiteY2053" fmla="*/ 517598 h 842402"/>
                <a:gd name="connsiteX2054" fmla="*/ 659922 w 960607"/>
                <a:gd name="connsiteY2054" fmla="*/ 516984 h 842402"/>
                <a:gd name="connsiteX2055" fmla="*/ 659922 w 960607"/>
                <a:gd name="connsiteY2055" fmla="*/ 517598 h 842402"/>
                <a:gd name="connsiteX2056" fmla="*/ 658702 w 960607"/>
                <a:gd name="connsiteY2056" fmla="*/ 517598 h 842402"/>
                <a:gd name="connsiteX2057" fmla="*/ 658702 w 960607"/>
                <a:gd name="connsiteY2057" fmla="*/ 518212 h 842402"/>
                <a:gd name="connsiteX2058" fmla="*/ 658092 w 960607"/>
                <a:gd name="connsiteY2058" fmla="*/ 518212 h 842402"/>
                <a:gd name="connsiteX2059" fmla="*/ 658092 w 960607"/>
                <a:gd name="connsiteY2059" fmla="*/ 518826 h 842402"/>
                <a:gd name="connsiteX2060" fmla="*/ 657482 w 960607"/>
                <a:gd name="connsiteY2060" fmla="*/ 518826 h 842402"/>
                <a:gd name="connsiteX2061" fmla="*/ 657482 w 960607"/>
                <a:gd name="connsiteY2061" fmla="*/ 520054 h 842402"/>
                <a:gd name="connsiteX2062" fmla="*/ 656872 w 960607"/>
                <a:gd name="connsiteY2062" fmla="*/ 520054 h 842402"/>
                <a:gd name="connsiteX2063" fmla="*/ 656872 w 960607"/>
                <a:gd name="connsiteY2063" fmla="*/ 520668 h 842402"/>
                <a:gd name="connsiteX2064" fmla="*/ 656262 w 960607"/>
                <a:gd name="connsiteY2064" fmla="*/ 520668 h 842402"/>
                <a:gd name="connsiteX2065" fmla="*/ 655042 w 960607"/>
                <a:gd name="connsiteY2065" fmla="*/ 522510 h 842402"/>
                <a:gd name="connsiteX2066" fmla="*/ 654432 w 960607"/>
                <a:gd name="connsiteY2066" fmla="*/ 522510 h 842402"/>
                <a:gd name="connsiteX2067" fmla="*/ 654432 w 960607"/>
                <a:gd name="connsiteY2067" fmla="*/ 523738 h 842402"/>
                <a:gd name="connsiteX2068" fmla="*/ 653822 w 960607"/>
                <a:gd name="connsiteY2068" fmla="*/ 523738 h 842402"/>
                <a:gd name="connsiteX2069" fmla="*/ 653822 w 960607"/>
                <a:gd name="connsiteY2069" fmla="*/ 524352 h 842402"/>
                <a:gd name="connsiteX2070" fmla="*/ 653213 w 960607"/>
                <a:gd name="connsiteY2070" fmla="*/ 524352 h 842402"/>
                <a:gd name="connsiteX2071" fmla="*/ 653213 w 960607"/>
                <a:gd name="connsiteY2071" fmla="*/ 525580 h 842402"/>
                <a:gd name="connsiteX2072" fmla="*/ 652603 w 960607"/>
                <a:gd name="connsiteY2072" fmla="*/ 525580 h 842402"/>
                <a:gd name="connsiteX2073" fmla="*/ 652603 w 960607"/>
                <a:gd name="connsiteY2073" fmla="*/ 526194 h 842402"/>
                <a:gd name="connsiteX2074" fmla="*/ 651383 w 960607"/>
                <a:gd name="connsiteY2074" fmla="*/ 526194 h 842402"/>
                <a:gd name="connsiteX2075" fmla="*/ 651383 w 960607"/>
                <a:gd name="connsiteY2075" fmla="*/ 526808 h 842402"/>
                <a:gd name="connsiteX2076" fmla="*/ 650773 w 960607"/>
                <a:gd name="connsiteY2076" fmla="*/ 526808 h 842402"/>
                <a:gd name="connsiteX2077" fmla="*/ 650773 w 960607"/>
                <a:gd name="connsiteY2077" fmla="*/ 528036 h 842402"/>
                <a:gd name="connsiteX2078" fmla="*/ 650163 w 960607"/>
                <a:gd name="connsiteY2078" fmla="*/ 528036 h 842402"/>
                <a:gd name="connsiteX2079" fmla="*/ 650163 w 960607"/>
                <a:gd name="connsiteY2079" fmla="*/ 528650 h 842402"/>
                <a:gd name="connsiteX2080" fmla="*/ 649553 w 960607"/>
                <a:gd name="connsiteY2080" fmla="*/ 528650 h 842402"/>
                <a:gd name="connsiteX2081" fmla="*/ 648943 w 960607"/>
                <a:gd name="connsiteY2081" fmla="*/ 530492 h 842402"/>
                <a:gd name="connsiteX2082" fmla="*/ 648333 w 960607"/>
                <a:gd name="connsiteY2082" fmla="*/ 530492 h 842402"/>
                <a:gd name="connsiteX2083" fmla="*/ 648333 w 960607"/>
                <a:gd name="connsiteY2083" fmla="*/ 532334 h 842402"/>
                <a:gd name="connsiteX2084" fmla="*/ 647113 w 960607"/>
                <a:gd name="connsiteY2084" fmla="*/ 532334 h 842402"/>
                <a:gd name="connsiteX2085" fmla="*/ 647113 w 960607"/>
                <a:gd name="connsiteY2085" fmla="*/ 533562 h 842402"/>
                <a:gd name="connsiteX2086" fmla="*/ 646504 w 960607"/>
                <a:gd name="connsiteY2086" fmla="*/ 533562 h 842402"/>
                <a:gd name="connsiteX2087" fmla="*/ 645894 w 960607"/>
                <a:gd name="connsiteY2087" fmla="*/ 537246 h 842402"/>
                <a:gd name="connsiteX2088" fmla="*/ 645284 w 960607"/>
                <a:gd name="connsiteY2088" fmla="*/ 537246 h 842402"/>
                <a:gd name="connsiteX2089" fmla="*/ 645284 w 960607"/>
                <a:gd name="connsiteY2089" fmla="*/ 537860 h 842402"/>
                <a:gd name="connsiteX2090" fmla="*/ 644674 w 960607"/>
                <a:gd name="connsiteY2090" fmla="*/ 537860 h 842402"/>
                <a:gd name="connsiteX2091" fmla="*/ 644674 w 960607"/>
                <a:gd name="connsiteY2091" fmla="*/ 538474 h 842402"/>
                <a:gd name="connsiteX2092" fmla="*/ 643454 w 960607"/>
                <a:gd name="connsiteY2092" fmla="*/ 538474 h 842402"/>
                <a:gd name="connsiteX2093" fmla="*/ 643454 w 960607"/>
                <a:gd name="connsiteY2093" fmla="*/ 539702 h 842402"/>
                <a:gd name="connsiteX2094" fmla="*/ 641624 w 960607"/>
                <a:gd name="connsiteY2094" fmla="*/ 540316 h 842402"/>
                <a:gd name="connsiteX2095" fmla="*/ 641624 w 960607"/>
                <a:gd name="connsiteY2095" fmla="*/ 540930 h 842402"/>
                <a:gd name="connsiteX2096" fmla="*/ 641014 w 960607"/>
                <a:gd name="connsiteY2096" fmla="*/ 540930 h 842402"/>
                <a:gd name="connsiteX2097" fmla="*/ 641014 w 960607"/>
                <a:gd name="connsiteY2097" fmla="*/ 542158 h 842402"/>
                <a:gd name="connsiteX2098" fmla="*/ 639795 w 960607"/>
                <a:gd name="connsiteY2098" fmla="*/ 542158 h 842402"/>
                <a:gd name="connsiteX2099" fmla="*/ 639185 w 960607"/>
                <a:gd name="connsiteY2099" fmla="*/ 545228 h 842402"/>
                <a:gd name="connsiteX2100" fmla="*/ 638575 w 960607"/>
                <a:gd name="connsiteY2100" fmla="*/ 545228 h 842402"/>
                <a:gd name="connsiteX2101" fmla="*/ 638575 w 960607"/>
                <a:gd name="connsiteY2101" fmla="*/ 546456 h 842402"/>
                <a:gd name="connsiteX2102" fmla="*/ 637965 w 960607"/>
                <a:gd name="connsiteY2102" fmla="*/ 546456 h 842402"/>
                <a:gd name="connsiteX2103" fmla="*/ 637965 w 960607"/>
                <a:gd name="connsiteY2103" fmla="*/ 547684 h 842402"/>
                <a:gd name="connsiteX2104" fmla="*/ 637355 w 960607"/>
                <a:gd name="connsiteY2104" fmla="*/ 547684 h 842402"/>
                <a:gd name="connsiteX2105" fmla="*/ 637355 w 960607"/>
                <a:gd name="connsiteY2105" fmla="*/ 548298 h 842402"/>
                <a:gd name="connsiteX2106" fmla="*/ 636745 w 960607"/>
                <a:gd name="connsiteY2106" fmla="*/ 548298 h 842402"/>
                <a:gd name="connsiteX2107" fmla="*/ 636745 w 960607"/>
                <a:gd name="connsiteY2107" fmla="*/ 548912 h 842402"/>
                <a:gd name="connsiteX2108" fmla="*/ 635525 w 960607"/>
                <a:gd name="connsiteY2108" fmla="*/ 548912 h 842402"/>
                <a:gd name="connsiteX2109" fmla="*/ 635525 w 960607"/>
                <a:gd name="connsiteY2109" fmla="*/ 549526 h 842402"/>
                <a:gd name="connsiteX2110" fmla="*/ 634915 w 960607"/>
                <a:gd name="connsiteY2110" fmla="*/ 549526 h 842402"/>
                <a:gd name="connsiteX2111" fmla="*/ 634915 w 960607"/>
                <a:gd name="connsiteY2111" fmla="*/ 551368 h 842402"/>
                <a:gd name="connsiteX2112" fmla="*/ 634305 w 960607"/>
                <a:gd name="connsiteY2112" fmla="*/ 551368 h 842402"/>
                <a:gd name="connsiteX2113" fmla="*/ 634305 w 960607"/>
                <a:gd name="connsiteY2113" fmla="*/ 552596 h 842402"/>
                <a:gd name="connsiteX2114" fmla="*/ 633695 w 960607"/>
                <a:gd name="connsiteY2114" fmla="*/ 552596 h 842402"/>
                <a:gd name="connsiteX2115" fmla="*/ 631866 w 960607"/>
                <a:gd name="connsiteY2115" fmla="*/ 560578 h 842402"/>
                <a:gd name="connsiteX2116" fmla="*/ 631256 w 960607"/>
                <a:gd name="connsiteY2116" fmla="*/ 560578 h 842402"/>
                <a:gd name="connsiteX2117" fmla="*/ 631866 w 960607"/>
                <a:gd name="connsiteY2117" fmla="*/ 569174 h 842402"/>
                <a:gd name="connsiteX2118" fmla="*/ 633086 w 960607"/>
                <a:gd name="connsiteY2118" fmla="*/ 569174 h 842402"/>
                <a:gd name="connsiteX2119" fmla="*/ 633086 w 960607"/>
                <a:gd name="connsiteY2119" fmla="*/ 572858 h 842402"/>
                <a:gd name="connsiteX2120" fmla="*/ 633695 w 960607"/>
                <a:gd name="connsiteY2120" fmla="*/ 572858 h 842402"/>
                <a:gd name="connsiteX2121" fmla="*/ 633695 w 960607"/>
                <a:gd name="connsiteY2121" fmla="*/ 575314 h 842402"/>
                <a:gd name="connsiteX2122" fmla="*/ 634305 w 960607"/>
                <a:gd name="connsiteY2122" fmla="*/ 575314 h 842402"/>
                <a:gd name="connsiteX2123" fmla="*/ 634305 w 960607"/>
                <a:gd name="connsiteY2123" fmla="*/ 577156 h 842402"/>
                <a:gd name="connsiteX2124" fmla="*/ 634915 w 960607"/>
                <a:gd name="connsiteY2124" fmla="*/ 577156 h 842402"/>
                <a:gd name="connsiteX2125" fmla="*/ 635525 w 960607"/>
                <a:gd name="connsiteY2125" fmla="*/ 582682 h 842402"/>
                <a:gd name="connsiteX2126" fmla="*/ 636745 w 960607"/>
                <a:gd name="connsiteY2126" fmla="*/ 582682 h 842402"/>
                <a:gd name="connsiteX2127" fmla="*/ 637355 w 960607"/>
                <a:gd name="connsiteY2127" fmla="*/ 587594 h 842402"/>
                <a:gd name="connsiteX2128" fmla="*/ 637965 w 960607"/>
                <a:gd name="connsiteY2128" fmla="*/ 587594 h 842402"/>
                <a:gd name="connsiteX2129" fmla="*/ 637965 w 960607"/>
                <a:gd name="connsiteY2129" fmla="*/ 588208 h 842402"/>
                <a:gd name="connsiteX2130" fmla="*/ 635525 w 960607"/>
                <a:gd name="connsiteY2130" fmla="*/ 588208 h 842402"/>
                <a:gd name="connsiteX2131" fmla="*/ 637355 w 960607"/>
                <a:gd name="connsiteY2131" fmla="*/ 602330 h 842402"/>
                <a:gd name="connsiteX2132" fmla="*/ 637965 w 960607"/>
                <a:gd name="connsiteY2132" fmla="*/ 602330 h 842402"/>
                <a:gd name="connsiteX2133" fmla="*/ 637965 w 960607"/>
                <a:gd name="connsiteY2133" fmla="*/ 604172 h 842402"/>
                <a:gd name="connsiteX2134" fmla="*/ 638575 w 960607"/>
                <a:gd name="connsiteY2134" fmla="*/ 604172 h 842402"/>
                <a:gd name="connsiteX2135" fmla="*/ 638575 w 960607"/>
                <a:gd name="connsiteY2135" fmla="*/ 606014 h 842402"/>
                <a:gd name="connsiteX2136" fmla="*/ 639185 w 960607"/>
                <a:gd name="connsiteY2136" fmla="*/ 606014 h 842402"/>
                <a:gd name="connsiteX2137" fmla="*/ 639185 w 960607"/>
                <a:gd name="connsiteY2137" fmla="*/ 607856 h 842402"/>
                <a:gd name="connsiteX2138" fmla="*/ 639795 w 960607"/>
                <a:gd name="connsiteY2138" fmla="*/ 607856 h 842402"/>
                <a:gd name="connsiteX2139" fmla="*/ 642234 w 960607"/>
                <a:gd name="connsiteY2139" fmla="*/ 613996 h 842402"/>
                <a:gd name="connsiteX2140" fmla="*/ 642844 w 960607"/>
                <a:gd name="connsiteY2140" fmla="*/ 613996 h 842402"/>
                <a:gd name="connsiteX2141" fmla="*/ 642844 w 960607"/>
                <a:gd name="connsiteY2141" fmla="*/ 615224 h 842402"/>
                <a:gd name="connsiteX2142" fmla="*/ 643454 w 960607"/>
                <a:gd name="connsiteY2142" fmla="*/ 615224 h 842402"/>
                <a:gd name="connsiteX2143" fmla="*/ 643454 w 960607"/>
                <a:gd name="connsiteY2143" fmla="*/ 615838 h 842402"/>
                <a:gd name="connsiteX2144" fmla="*/ 644674 w 960607"/>
                <a:gd name="connsiteY2144" fmla="*/ 615838 h 842402"/>
                <a:gd name="connsiteX2145" fmla="*/ 645284 w 960607"/>
                <a:gd name="connsiteY2145" fmla="*/ 618294 h 842402"/>
                <a:gd name="connsiteX2146" fmla="*/ 645894 w 960607"/>
                <a:gd name="connsiteY2146" fmla="*/ 618294 h 842402"/>
                <a:gd name="connsiteX2147" fmla="*/ 646504 w 960607"/>
                <a:gd name="connsiteY2147" fmla="*/ 620136 h 842402"/>
                <a:gd name="connsiteX2148" fmla="*/ 647113 w 960607"/>
                <a:gd name="connsiteY2148" fmla="*/ 620136 h 842402"/>
                <a:gd name="connsiteX2149" fmla="*/ 647113 w 960607"/>
                <a:gd name="connsiteY2149" fmla="*/ 620750 h 842402"/>
                <a:gd name="connsiteX2150" fmla="*/ 648333 w 960607"/>
                <a:gd name="connsiteY2150" fmla="*/ 620750 h 842402"/>
                <a:gd name="connsiteX2151" fmla="*/ 648333 w 960607"/>
                <a:gd name="connsiteY2151" fmla="*/ 621978 h 842402"/>
                <a:gd name="connsiteX2152" fmla="*/ 648943 w 960607"/>
                <a:gd name="connsiteY2152" fmla="*/ 621978 h 842402"/>
                <a:gd name="connsiteX2153" fmla="*/ 650163 w 960607"/>
                <a:gd name="connsiteY2153" fmla="*/ 623206 h 842402"/>
                <a:gd name="connsiteX2154" fmla="*/ 650163 w 960607"/>
                <a:gd name="connsiteY2154" fmla="*/ 623820 h 842402"/>
                <a:gd name="connsiteX2155" fmla="*/ 651383 w 960607"/>
                <a:gd name="connsiteY2155" fmla="*/ 623820 h 842402"/>
                <a:gd name="connsiteX2156" fmla="*/ 651383 w 960607"/>
                <a:gd name="connsiteY2156" fmla="*/ 624434 h 842402"/>
                <a:gd name="connsiteX2157" fmla="*/ 654432 w 960607"/>
                <a:gd name="connsiteY2157" fmla="*/ 625662 h 842402"/>
                <a:gd name="connsiteX2158" fmla="*/ 654432 w 960607"/>
                <a:gd name="connsiteY2158" fmla="*/ 624434 h 842402"/>
                <a:gd name="connsiteX2159" fmla="*/ 655042 w 960607"/>
                <a:gd name="connsiteY2159" fmla="*/ 624434 h 842402"/>
                <a:gd name="connsiteX2160" fmla="*/ 655042 w 960607"/>
                <a:gd name="connsiteY2160" fmla="*/ 625662 h 842402"/>
                <a:gd name="connsiteX2161" fmla="*/ 656872 w 960607"/>
                <a:gd name="connsiteY2161" fmla="*/ 625662 h 842402"/>
                <a:gd name="connsiteX2162" fmla="*/ 656872 w 960607"/>
                <a:gd name="connsiteY2162" fmla="*/ 626276 h 842402"/>
                <a:gd name="connsiteX2163" fmla="*/ 658702 w 960607"/>
                <a:gd name="connsiteY2163" fmla="*/ 627504 h 842402"/>
                <a:gd name="connsiteX2164" fmla="*/ 659922 w 960607"/>
                <a:gd name="connsiteY2164" fmla="*/ 627504 h 842402"/>
                <a:gd name="connsiteX2165" fmla="*/ 659922 w 960607"/>
                <a:gd name="connsiteY2165" fmla="*/ 628118 h 842402"/>
                <a:gd name="connsiteX2166" fmla="*/ 660531 w 960607"/>
                <a:gd name="connsiteY2166" fmla="*/ 628118 h 842402"/>
                <a:gd name="connsiteX2167" fmla="*/ 660531 w 960607"/>
                <a:gd name="connsiteY2167" fmla="*/ 629346 h 842402"/>
                <a:gd name="connsiteX2168" fmla="*/ 662361 w 960607"/>
                <a:gd name="connsiteY2168" fmla="*/ 629346 h 842402"/>
                <a:gd name="connsiteX2169" fmla="*/ 662361 w 960607"/>
                <a:gd name="connsiteY2169" fmla="*/ 629960 h 842402"/>
                <a:gd name="connsiteX2170" fmla="*/ 662971 w 960607"/>
                <a:gd name="connsiteY2170" fmla="*/ 629960 h 842402"/>
                <a:gd name="connsiteX2171" fmla="*/ 662971 w 960607"/>
                <a:gd name="connsiteY2171" fmla="*/ 630574 h 842402"/>
                <a:gd name="connsiteX2172" fmla="*/ 664191 w 960607"/>
                <a:gd name="connsiteY2172" fmla="*/ 630574 h 842402"/>
                <a:gd name="connsiteX2173" fmla="*/ 664191 w 960607"/>
                <a:gd name="connsiteY2173" fmla="*/ 631188 h 842402"/>
                <a:gd name="connsiteX2174" fmla="*/ 664801 w 960607"/>
                <a:gd name="connsiteY2174" fmla="*/ 631188 h 842402"/>
                <a:gd name="connsiteX2175" fmla="*/ 664801 w 960607"/>
                <a:gd name="connsiteY2175" fmla="*/ 631802 h 842402"/>
                <a:gd name="connsiteX2176" fmla="*/ 665411 w 960607"/>
                <a:gd name="connsiteY2176" fmla="*/ 631802 h 842402"/>
                <a:gd name="connsiteX2177" fmla="*/ 665411 w 960607"/>
                <a:gd name="connsiteY2177" fmla="*/ 632416 h 842402"/>
                <a:gd name="connsiteX2178" fmla="*/ 666021 w 960607"/>
                <a:gd name="connsiteY2178" fmla="*/ 632416 h 842402"/>
                <a:gd name="connsiteX2179" fmla="*/ 666021 w 960607"/>
                <a:gd name="connsiteY2179" fmla="*/ 633644 h 842402"/>
                <a:gd name="connsiteX2180" fmla="*/ 665411 w 960607"/>
                <a:gd name="connsiteY2180" fmla="*/ 633644 h 842402"/>
                <a:gd name="connsiteX2181" fmla="*/ 665411 w 960607"/>
                <a:gd name="connsiteY2181" fmla="*/ 634258 h 842402"/>
                <a:gd name="connsiteX2182" fmla="*/ 664801 w 960607"/>
                <a:gd name="connsiteY2182" fmla="*/ 634258 h 842402"/>
                <a:gd name="connsiteX2183" fmla="*/ 664801 w 960607"/>
                <a:gd name="connsiteY2183" fmla="*/ 634872 h 842402"/>
                <a:gd name="connsiteX2184" fmla="*/ 665411 w 960607"/>
                <a:gd name="connsiteY2184" fmla="*/ 634872 h 842402"/>
                <a:gd name="connsiteX2185" fmla="*/ 665411 w 960607"/>
                <a:gd name="connsiteY2185" fmla="*/ 636100 h 842402"/>
                <a:gd name="connsiteX2186" fmla="*/ 666021 w 960607"/>
                <a:gd name="connsiteY2186" fmla="*/ 636100 h 842402"/>
                <a:gd name="connsiteX2187" fmla="*/ 666021 w 960607"/>
                <a:gd name="connsiteY2187" fmla="*/ 637942 h 842402"/>
                <a:gd name="connsiteX2188" fmla="*/ 667850 w 960607"/>
                <a:gd name="connsiteY2188" fmla="*/ 637942 h 842402"/>
                <a:gd name="connsiteX2189" fmla="*/ 667850 w 960607"/>
                <a:gd name="connsiteY2189" fmla="*/ 639784 h 842402"/>
                <a:gd name="connsiteX2190" fmla="*/ 668460 w 960607"/>
                <a:gd name="connsiteY2190" fmla="*/ 639784 h 842402"/>
                <a:gd name="connsiteX2191" fmla="*/ 668460 w 960607"/>
                <a:gd name="connsiteY2191" fmla="*/ 641626 h 842402"/>
                <a:gd name="connsiteX2192" fmla="*/ 666631 w 960607"/>
                <a:gd name="connsiteY2192" fmla="*/ 641626 h 842402"/>
                <a:gd name="connsiteX2193" fmla="*/ 666631 w 960607"/>
                <a:gd name="connsiteY2193" fmla="*/ 640398 h 842402"/>
                <a:gd name="connsiteX2194" fmla="*/ 665411 w 960607"/>
                <a:gd name="connsiteY2194" fmla="*/ 640398 h 842402"/>
                <a:gd name="connsiteX2195" fmla="*/ 665411 w 960607"/>
                <a:gd name="connsiteY2195" fmla="*/ 641626 h 842402"/>
                <a:gd name="connsiteX2196" fmla="*/ 664191 w 960607"/>
                <a:gd name="connsiteY2196" fmla="*/ 641626 h 842402"/>
                <a:gd name="connsiteX2197" fmla="*/ 664191 w 960607"/>
                <a:gd name="connsiteY2197" fmla="*/ 642240 h 842402"/>
                <a:gd name="connsiteX2198" fmla="*/ 662971 w 960607"/>
                <a:gd name="connsiteY2198" fmla="*/ 642240 h 842402"/>
                <a:gd name="connsiteX2199" fmla="*/ 662971 w 960607"/>
                <a:gd name="connsiteY2199" fmla="*/ 642854 h 842402"/>
                <a:gd name="connsiteX2200" fmla="*/ 662361 w 960607"/>
                <a:gd name="connsiteY2200" fmla="*/ 642854 h 842402"/>
                <a:gd name="connsiteX2201" fmla="*/ 662361 w 960607"/>
                <a:gd name="connsiteY2201" fmla="*/ 643468 h 842402"/>
                <a:gd name="connsiteX2202" fmla="*/ 661141 w 960607"/>
                <a:gd name="connsiteY2202" fmla="*/ 643468 h 842402"/>
                <a:gd name="connsiteX2203" fmla="*/ 661141 w 960607"/>
                <a:gd name="connsiteY2203" fmla="*/ 645924 h 842402"/>
                <a:gd name="connsiteX2204" fmla="*/ 660531 w 960607"/>
                <a:gd name="connsiteY2204" fmla="*/ 645924 h 842402"/>
                <a:gd name="connsiteX2205" fmla="*/ 660531 w 960607"/>
                <a:gd name="connsiteY2205" fmla="*/ 645310 h 842402"/>
                <a:gd name="connsiteX2206" fmla="*/ 656262 w 960607"/>
                <a:gd name="connsiteY2206" fmla="*/ 645924 h 842402"/>
                <a:gd name="connsiteX2207" fmla="*/ 656262 w 960607"/>
                <a:gd name="connsiteY2207" fmla="*/ 646538 h 842402"/>
                <a:gd name="connsiteX2208" fmla="*/ 655042 w 960607"/>
                <a:gd name="connsiteY2208" fmla="*/ 646538 h 842402"/>
                <a:gd name="connsiteX2209" fmla="*/ 655042 w 960607"/>
                <a:gd name="connsiteY2209" fmla="*/ 647152 h 842402"/>
                <a:gd name="connsiteX2210" fmla="*/ 654432 w 960607"/>
                <a:gd name="connsiteY2210" fmla="*/ 647152 h 842402"/>
                <a:gd name="connsiteX2211" fmla="*/ 654432 w 960607"/>
                <a:gd name="connsiteY2211" fmla="*/ 647766 h 842402"/>
                <a:gd name="connsiteX2212" fmla="*/ 653822 w 960607"/>
                <a:gd name="connsiteY2212" fmla="*/ 647766 h 842402"/>
                <a:gd name="connsiteX2213" fmla="*/ 653822 w 960607"/>
                <a:gd name="connsiteY2213" fmla="*/ 650222 h 842402"/>
                <a:gd name="connsiteX2214" fmla="*/ 653213 w 960607"/>
                <a:gd name="connsiteY2214" fmla="*/ 650222 h 842402"/>
                <a:gd name="connsiteX2215" fmla="*/ 653213 w 960607"/>
                <a:gd name="connsiteY2215" fmla="*/ 648994 h 842402"/>
                <a:gd name="connsiteX2216" fmla="*/ 650163 w 960607"/>
                <a:gd name="connsiteY2216" fmla="*/ 648994 h 842402"/>
                <a:gd name="connsiteX2217" fmla="*/ 649553 w 960607"/>
                <a:gd name="connsiteY2217" fmla="*/ 650222 h 842402"/>
                <a:gd name="connsiteX2218" fmla="*/ 649553 w 960607"/>
                <a:gd name="connsiteY2218" fmla="*/ 649608 h 842402"/>
                <a:gd name="connsiteX2219" fmla="*/ 644674 w 960607"/>
                <a:gd name="connsiteY2219" fmla="*/ 650222 h 842402"/>
                <a:gd name="connsiteX2220" fmla="*/ 644674 w 960607"/>
                <a:gd name="connsiteY2220" fmla="*/ 650836 h 842402"/>
                <a:gd name="connsiteX2221" fmla="*/ 643454 w 960607"/>
                <a:gd name="connsiteY2221" fmla="*/ 650836 h 842402"/>
                <a:gd name="connsiteX2222" fmla="*/ 643454 w 960607"/>
                <a:gd name="connsiteY2222" fmla="*/ 651450 h 842402"/>
                <a:gd name="connsiteX2223" fmla="*/ 642844 w 960607"/>
                <a:gd name="connsiteY2223" fmla="*/ 651450 h 842402"/>
                <a:gd name="connsiteX2224" fmla="*/ 642844 w 960607"/>
                <a:gd name="connsiteY2224" fmla="*/ 652064 h 842402"/>
                <a:gd name="connsiteX2225" fmla="*/ 642234 w 960607"/>
                <a:gd name="connsiteY2225" fmla="*/ 652064 h 842402"/>
                <a:gd name="connsiteX2226" fmla="*/ 642234 w 960607"/>
                <a:gd name="connsiteY2226" fmla="*/ 653292 h 842402"/>
                <a:gd name="connsiteX2227" fmla="*/ 641624 w 960607"/>
                <a:gd name="connsiteY2227" fmla="*/ 653292 h 842402"/>
                <a:gd name="connsiteX2228" fmla="*/ 641624 w 960607"/>
                <a:gd name="connsiteY2228" fmla="*/ 655134 h 842402"/>
                <a:gd name="connsiteX2229" fmla="*/ 642234 w 960607"/>
                <a:gd name="connsiteY2229" fmla="*/ 655134 h 842402"/>
                <a:gd name="connsiteX2230" fmla="*/ 642234 w 960607"/>
                <a:gd name="connsiteY2230" fmla="*/ 655748 h 842402"/>
                <a:gd name="connsiteX2231" fmla="*/ 641624 w 960607"/>
                <a:gd name="connsiteY2231" fmla="*/ 655748 h 842402"/>
                <a:gd name="connsiteX2232" fmla="*/ 641624 w 960607"/>
                <a:gd name="connsiteY2232" fmla="*/ 656976 h 842402"/>
                <a:gd name="connsiteX2233" fmla="*/ 641014 w 960607"/>
                <a:gd name="connsiteY2233" fmla="*/ 656976 h 842402"/>
                <a:gd name="connsiteX2234" fmla="*/ 641014 w 960607"/>
                <a:gd name="connsiteY2234" fmla="*/ 657590 h 842402"/>
                <a:gd name="connsiteX2235" fmla="*/ 639795 w 960607"/>
                <a:gd name="connsiteY2235" fmla="*/ 657590 h 842402"/>
                <a:gd name="connsiteX2236" fmla="*/ 639795 w 960607"/>
                <a:gd name="connsiteY2236" fmla="*/ 658204 h 842402"/>
                <a:gd name="connsiteX2237" fmla="*/ 637965 w 960607"/>
                <a:gd name="connsiteY2237" fmla="*/ 658818 h 842402"/>
                <a:gd name="connsiteX2238" fmla="*/ 637965 w 960607"/>
                <a:gd name="connsiteY2238" fmla="*/ 659432 h 842402"/>
                <a:gd name="connsiteX2239" fmla="*/ 637355 w 960607"/>
                <a:gd name="connsiteY2239" fmla="*/ 659432 h 842402"/>
                <a:gd name="connsiteX2240" fmla="*/ 637355 w 960607"/>
                <a:gd name="connsiteY2240" fmla="*/ 658204 h 842402"/>
                <a:gd name="connsiteX2241" fmla="*/ 634915 w 960607"/>
                <a:gd name="connsiteY2241" fmla="*/ 658204 h 842402"/>
                <a:gd name="connsiteX2242" fmla="*/ 634915 w 960607"/>
                <a:gd name="connsiteY2242" fmla="*/ 657590 h 842402"/>
                <a:gd name="connsiteX2243" fmla="*/ 633086 w 960607"/>
                <a:gd name="connsiteY2243" fmla="*/ 657590 h 842402"/>
                <a:gd name="connsiteX2244" fmla="*/ 633086 w 960607"/>
                <a:gd name="connsiteY2244" fmla="*/ 658204 h 842402"/>
                <a:gd name="connsiteX2245" fmla="*/ 631866 w 960607"/>
                <a:gd name="connsiteY2245" fmla="*/ 658204 h 842402"/>
                <a:gd name="connsiteX2246" fmla="*/ 631866 w 960607"/>
                <a:gd name="connsiteY2246" fmla="*/ 658818 h 842402"/>
                <a:gd name="connsiteX2247" fmla="*/ 631256 w 960607"/>
                <a:gd name="connsiteY2247" fmla="*/ 658818 h 842402"/>
                <a:gd name="connsiteX2248" fmla="*/ 631256 w 960607"/>
                <a:gd name="connsiteY2248" fmla="*/ 659432 h 842402"/>
                <a:gd name="connsiteX2249" fmla="*/ 630036 w 960607"/>
                <a:gd name="connsiteY2249" fmla="*/ 659432 h 842402"/>
                <a:gd name="connsiteX2250" fmla="*/ 630036 w 960607"/>
                <a:gd name="connsiteY2250" fmla="*/ 658818 h 842402"/>
                <a:gd name="connsiteX2251" fmla="*/ 629426 w 960607"/>
                <a:gd name="connsiteY2251" fmla="*/ 658818 h 842402"/>
                <a:gd name="connsiteX2252" fmla="*/ 629426 w 960607"/>
                <a:gd name="connsiteY2252" fmla="*/ 659432 h 842402"/>
                <a:gd name="connsiteX2253" fmla="*/ 626377 w 960607"/>
                <a:gd name="connsiteY2253" fmla="*/ 659432 h 842402"/>
                <a:gd name="connsiteX2254" fmla="*/ 626377 w 960607"/>
                <a:gd name="connsiteY2254" fmla="*/ 660660 h 842402"/>
                <a:gd name="connsiteX2255" fmla="*/ 622717 w 960607"/>
                <a:gd name="connsiteY2255" fmla="*/ 660660 h 842402"/>
                <a:gd name="connsiteX2256" fmla="*/ 622717 w 960607"/>
                <a:gd name="connsiteY2256" fmla="*/ 661274 h 842402"/>
                <a:gd name="connsiteX2257" fmla="*/ 620277 w 960607"/>
                <a:gd name="connsiteY2257" fmla="*/ 661274 h 842402"/>
                <a:gd name="connsiteX2258" fmla="*/ 620277 w 960607"/>
                <a:gd name="connsiteY2258" fmla="*/ 661888 h 842402"/>
                <a:gd name="connsiteX2259" fmla="*/ 617838 w 960607"/>
                <a:gd name="connsiteY2259" fmla="*/ 662502 h 842402"/>
                <a:gd name="connsiteX2260" fmla="*/ 617838 w 960607"/>
                <a:gd name="connsiteY2260" fmla="*/ 663115 h 842402"/>
                <a:gd name="connsiteX2261" fmla="*/ 616008 w 960607"/>
                <a:gd name="connsiteY2261" fmla="*/ 663115 h 842402"/>
                <a:gd name="connsiteX2262" fmla="*/ 616008 w 960607"/>
                <a:gd name="connsiteY2262" fmla="*/ 663729 h 842402"/>
                <a:gd name="connsiteX2263" fmla="*/ 614788 w 960607"/>
                <a:gd name="connsiteY2263" fmla="*/ 663729 h 842402"/>
                <a:gd name="connsiteX2264" fmla="*/ 614788 w 960607"/>
                <a:gd name="connsiteY2264" fmla="*/ 664957 h 842402"/>
                <a:gd name="connsiteX2265" fmla="*/ 613568 w 960607"/>
                <a:gd name="connsiteY2265" fmla="*/ 664957 h 842402"/>
                <a:gd name="connsiteX2266" fmla="*/ 613568 w 960607"/>
                <a:gd name="connsiteY2266" fmla="*/ 665571 h 842402"/>
                <a:gd name="connsiteX2267" fmla="*/ 612349 w 960607"/>
                <a:gd name="connsiteY2267" fmla="*/ 665571 h 842402"/>
                <a:gd name="connsiteX2268" fmla="*/ 612349 w 960607"/>
                <a:gd name="connsiteY2268" fmla="*/ 666185 h 842402"/>
                <a:gd name="connsiteX2269" fmla="*/ 611739 w 960607"/>
                <a:gd name="connsiteY2269" fmla="*/ 666185 h 842402"/>
                <a:gd name="connsiteX2270" fmla="*/ 611739 w 960607"/>
                <a:gd name="connsiteY2270" fmla="*/ 667413 h 842402"/>
                <a:gd name="connsiteX2271" fmla="*/ 610519 w 960607"/>
                <a:gd name="connsiteY2271" fmla="*/ 667413 h 842402"/>
                <a:gd name="connsiteX2272" fmla="*/ 610519 w 960607"/>
                <a:gd name="connsiteY2272" fmla="*/ 669255 h 842402"/>
                <a:gd name="connsiteX2273" fmla="*/ 609909 w 960607"/>
                <a:gd name="connsiteY2273" fmla="*/ 669255 h 842402"/>
                <a:gd name="connsiteX2274" fmla="*/ 609299 w 960607"/>
                <a:gd name="connsiteY2274" fmla="*/ 673553 h 842402"/>
                <a:gd name="connsiteX2275" fmla="*/ 609909 w 960607"/>
                <a:gd name="connsiteY2275" fmla="*/ 673553 h 842402"/>
                <a:gd name="connsiteX2276" fmla="*/ 609909 w 960607"/>
                <a:gd name="connsiteY2276" fmla="*/ 674167 h 842402"/>
                <a:gd name="connsiteX2277" fmla="*/ 606859 w 960607"/>
                <a:gd name="connsiteY2277" fmla="*/ 673553 h 842402"/>
                <a:gd name="connsiteX2278" fmla="*/ 606859 w 960607"/>
                <a:gd name="connsiteY2278" fmla="*/ 672939 h 842402"/>
                <a:gd name="connsiteX2279" fmla="*/ 602590 w 960607"/>
                <a:gd name="connsiteY2279" fmla="*/ 674167 h 842402"/>
                <a:gd name="connsiteX2280" fmla="*/ 602590 w 960607"/>
                <a:gd name="connsiteY2280" fmla="*/ 674781 h 842402"/>
                <a:gd name="connsiteX2281" fmla="*/ 599541 w 960607"/>
                <a:gd name="connsiteY2281" fmla="*/ 678465 h 842402"/>
                <a:gd name="connsiteX2282" fmla="*/ 598931 w 960607"/>
                <a:gd name="connsiteY2282" fmla="*/ 678465 h 842402"/>
                <a:gd name="connsiteX2283" fmla="*/ 598931 w 960607"/>
                <a:gd name="connsiteY2283" fmla="*/ 688903 h 842402"/>
                <a:gd name="connsiteX2284" fmla="*/ 598321 w 960607"/>
                <a:gd name="connsiteY2284" fmla="*/ 688903 h 842402"/>
                <a:gd name="connsiteX2285" fmla="*/ 598321 w 960607"/>
                <a:gd name="connsiteY2285" fmla="*/ 689517 h 842402"/>
                <a:gd name="connsiteX2286" fmla="*/ 597711 w 960607"/>
                <a:gd name="connsiteY2286" fmla="*/ 689517 h 842402"/>
                <a:gd name="connsiteX2287" fmla="*/ 597711 w 960607"/>
                <a:gd name="connsiteY2287" fmla="*/ 690131 h 842402"/>
                <a:gd name="connsiteX2288" fmla="*/ 594051 w 960607"/>
                <a:gd name="connsiteY2288" fmla="*/ 690131 h 842402"/>
                <a:gd name="connsiteX2289" fmla="*/ 594051 w 960607"/>
                <a:gd name="connsiteY2289" fmla="*/ 689517 h 842402"/>
                <a:gd name="connsiteX2290" fmla="*/ 590392 w 960607"/>
                <a:gd name="connsiteY2290" fmla="*/ 689517 h 842402"/>
                <a:gd name="connsiteX2291" fmla="*/ 590392 w 960607"/>
                <a:gd name="connsiteY2291" fmla="*/ 690131 h 842402"/>
                <a:gd name="connsiteX2292" fmla="*/ 589172 w 960607"/>
                <a:gd name="connsiteY2292" fmla="*/ 690131 h 842402"/>
                <a:gd name="connsiteX2293" fmla="*/ 589172 w 960607"/>
                <a:gd name="connsiteY2293" fmla="*/ 690745 h 842402"/>
                <a:gd name="connsiteX2294" fmla="*/ 588562 w 960607"/>
                <a:gd name="connsiteY2294" fmla="*/ 690745 h 842402"/>
                <a:gd name="connsiteX2295" fmla="*/ 588562 w 960607"/>
                <a:gd name="connsiteY2295" fmla="*/ 691973 h 842402"/>
                <a:gd name="connsiteX2296" fmla="*/ 587952 w 960607"/>
                <a:gd name="connsiteY2296" fmla="*/ 691973 h 842402"/>
                <a:gd name="connsiteX2297" fmla="*/ 587342 w 960607"/>
                <a:gd name="connsiteY2297" fmla="*/ 694429 h 842402"/>
                <a:gd name="connsiteX2298" fmla="*/ 586732 w 960607"/>
                <a:gd name="connsiteY2298" fmla="*/ 694429 h 842402"/>
                <a:gd name="connsiteX2299" fmla="*/ 586732 w 960607"/>
                <a:gd name="connsiteY2299" fmla="*/ 696885 h 842402"/>
                <a:gd name="connsiteX2300" fmla="*/ 586123 w 960607"/>
                <a:gd name="connsiteY2300" fmla="*/ 696885 h 842402"/>
                <a:gd name="connsiteX2301" fmla="*/ 584903 w 960607"/>
                <a:gd name="connsiteY2301" fmla="*/ 701797 h 842402"/>
                <a:gd name="connsiteX2302" fmla="*/ 584293 w 960607"/>
                <a:gd name="connsiteY2302" fmla="*/ 701797 h 842402"/>
                <a:gd name="connsiteX2303" fmla="*/ 584293 w 960607"/>
                <a:gd name="connsiteY2303" fmla="*/ 705481 h 842402"/>
                <a:gd name="connsiteX2304" fmla="*/ 583683 w 960607"/>
                <a:gd name="connsiteY2304" fmla="*/ 705481 h 842402"/>
                <a:gd name="connsiteX2305" fmla="*/ 583683 w 960607"/>
                <a:gd name="connsiteY2305" fmla="*/ 709165 h 842402"/>
                <a:gd name="connsiteX2306" fmla="*/ 583073 w 960607"/>
                <a:gd name="connsiteY2306" fmla="*/ 709165 h 842402"/>
                <a:gd name="connsiteX2307" fmla="*/ 583073 w 960607"/>
                <a:gd name="connsiteY2307" fmla="*/ 710393 h 842402"/>
                <a:gd name="connsiteX2308" fmla="*/ 581243 w 960607"/>
                <a:gd name="connsiteY2308" fmla="*/ 710393 h 842402"/>
                <a:gd name="connsiteX2309" fmla="*/ 581243 w 960607"/>
                <a:gd name="connsiteY2309" fmla="*/ 711621 h 842402"/>
                <a:gd name="connsiteX2310" fmla="*/ 580023 w 960607"/>
                <a:gd name="connsiteY2310" fmla="*/ 711621 h 842402"/>
                <a:gd name="connsiteX2311" fmla="*/ 580023 w 960607"/>
                <a:gd name="connsiteY2311" fmla="*/ 710393 h 842402"/>
                <a:gd name="connsiteX2312" fmla="*/ 579414 w 960607"/>
                <a:gd name="connsiteY2312" fmla="*/ 710393 h 842402"/>
                <a:gd name="connsiteX2313" fmla="*/ 579414 w 960607"/>
                <a:gd name="connsiteY2313" fmla="*/ 711621 h 842402"/>
                <a:gd name="connsiteX2314" fmla="*/ 578804 w 960607"/>
                <a:gd name="connsiteY2314" fmla="*/ 711621 h 842402"/>
                <a:gd name="connsiteX2315" fmla="*/ 578804 w 960607"/>
                <a:gd name="connsiteY2315" fmla="*/ 712849 h 842402"/>
                <a:gd name="connsiteX2316" fmla="*/ 578194 w 960607"/>
                <a:gd name="connsiteY2316" fmla="*/ 712849 h 842402"/>
                <a:gd name="connsiteX2317" fmla="*/ 578194 w 960607"/>
                <a:gd name="connsiteY2317" fmla="*/ 714077 h 842402"/>
                <a:gd name="connsiteX2318" fmla="*/ 576364 w 960607"/>
                <a:gd name="connsiteY2318" fmla="*/ 714077 h 842402"/>
                <a:gd name="connsiteX2319" fmla="*/ 576364 w 960607"/>
                <a:gd name="connsiteY2319" fmla="*/ 717147 h 842402"/>
                <a:gd name="connsiteX2320" fmla="*/ 574534 w 960607"/>
                <a:gd name="connsiteY2320" fmla="*/ 717147 h 842402"/>
                <a:gd name="connsiteX2321" fmla="*/ 574534 w 960607"/>
                <a:gd name="connsiteY2321" fmla="*/ 717761 h 842402"/>
                <a:gd name="connsiteX2322" fmla="*/ 573314 w 960607"/>
                <a:gd name="connsiteY2322" fmla="*/ 717761 h 842402"/>
                <a:gd name="connsiteX2323" fmla="*/ 573314 w 960607"/>
                <a:gd name="connsiteY2323" fmla="*/ 718375 h 842402"/>
                <a:gd name="connsiteX2324" fmla="*/ 572705 w 960607"/>
                <a:gd name="connsiteY2324" fmla="*/ 718375 h 842402"/>
                <a:gd name="connsiteX2325" fmla="*/ 572705 w 960607"/>
                <a:gd name="connsiteY2325" fmla="*/ 720831 h 842402"/>
                <a:gd name="connsiteX2326" fmla="*/ 572095 w 960607"/>
                <a:gd name="connsiteY2326" fmla="*/ 720831 h 842402"/>
                <a:gd name="connsiteX2327" fmla="*/ 571485 w 960607"/>
                <a:gd name="connsiteY2327" fmla="*/ 730041 h 842402"/>
                <a:gd name="connsiteX2328" fmla="*/ 570875 w 960607"/>
                <a:gd name="connsiteY2328" fmla="*/ 730041 h 842402"/>
                <a:gd name="connsiteX2329" fmla="*/ 570875 w 960607"/>
                <a:gd name="connsiteY2329" fmla="*/ 727585 h 842402"/>
                <a:gd name="connsiteX2330" fmla="*/ 569655 w 960607"/>
                <a:gd name="connsiteY2330" fmla="*/ 727585 h 842402"/>
                <a:gd name="connsiteX2331" fmla="*/ 569655 w 960607"/>
                <a:gd name="connsiteY2331" fmla="*/ 725743 h 842402"/>
                <a:gd name="connsiteX2332" fmla="*/ 569045 w 960607"/>
                <a:gd name="connsiteY2332" fmla="*/ 725743 h 842402"/>
                <a:gd name="connsiteX2333" fmla="*/ 569045 w 960607"/>
                <a:gd name="connsiteY2333" fmla="*/ 726357 h 842402"/>
                <a:gd name="connsiteX2334" fmla="*/ 567825 w 960607"/>
                <a:gd name="connsiteY2334" fmla="*/ 726357 h 842402"/>
                <a:gd name="connsiteX2335" fmla="*/ 567825 w 960607"/>
                <a:gd name="connsiteY2335" fmla="*/ 728199 h 842402"/>
                <a:gd name="connsiteX2336" fmla="*/ 567215 w 960607"/>
                <a:gd name="connsiteY2336" fmla="*/ 728199 h 842402"/>
                <a:gd name="connsiteX2337" fmla="*/ 567215 w 960607"/>
                <a:gd name="connsiteY2337" fmla="*/ 730041 h 842402"/>
                <a:gd name="connsiteX2338" fmla="*/ 566605 w 960607"/>
                <a:gd name="connsiteY2338" fmla="*/ 730041 h 842402"/>
                <a:gd name="connsiteX2339" fmla="*/ 566605 w 960607"/>
                <a:gd name="connsiteY2339" fmla="*/ 731269 h 842402"/>
                <a:gd name="connsiteX2340" fmla="*/ 565386 w 960607"/>
                <a:gd name="connsiteY2340" fmla="*/ 731269 h 842402"/>
                <a:gd name="connsiteX2341" fmla="*/ 565386 w 960607"/>
                <a:gd name="connsiteY2341" fmla="*/ 731883 h 842402"/>
                <a:gd name="connsiteX2342" fmla="*/ 564776 w 960607"/>
                <a:gd name="connsiteY2342" fmla="*/ 731883 h 842402"/>
                <a:gd name="connsiteX2343" fmla="*/ 564776 w 960607"/>
                <a:gd name="connsiteY2343" fmla="*/ 732497 h 842402"/>
                <a:gd name="connsiteX2344" fmla="*/ 562946 w 960607"/>
                <a:gd name="connsiteY2344" fmla="*/ 733725 h 842402"/>
                <a:gd name="connsiteX2345" fmla="*/ 561726 w 960607"/>
                <a:gd name="connsiteY2345" fmla="*/ 733725 h 842402"/>
                <a:gd name="connsiteX2346" fmla="*/ 562946 w 960607"/>
                <a:gd name="connsiteY2346" fmla="*/ 739865 h 842402"/>
                <a:gd name="connsiteX2347" fmla="*/ 563556 w 960607"/>
                <a:gd name="connsiteY2347" fmla="*/ 739865 h 842402"/>
                <a:gd name="connsiteX2348" fmla="*/ 563556 w 960607"/>
                <a:gd name="connsiteY2348" fmla="*/ 741093 h 842402"/>
                <a:gd name="connsiteX2349" fmla="*/ 564166 w 960607"/>
                <a:gd name="connsiteY2349" fmla="*/ 741093 h 842402"/>
                <a:gd name="connsiteX2350" fmla="*/ 564166 w 960607"/>
                <a:gd name="connsiteY2350" fmla="*/ 741707 h 842402"/>
                <a:gd name="connsiteX2351" fmla="*/ 564776 w 960607"/>
                <a:gd name="connsiteY2351" fmla="*/ 741707 h 842402"/>
                <a:gd name="connsiteX2352" fmla="*/ 564776 w 960607"/>
                <a:gd name="connsiteY2352" fmla="*/ 743549 h 842402"/>
                <a:gd name="connsiteX2353" fmla="*/ 565386 w 960607"/>
                <a:gd name="connsiteY2353" fmla="*/ 743549 h 842402"/>
                <a:gd name="connsiteX2354" fmla="*/ 565386 w 960607"/>
                <a:gd name="connsiteY2354" fmla="*/ 744163 h 842402"/>
                <a:gd name="connsiteX2355" fmla="*/ 567215 w 960607"/>
                <a:gd name="connsiteY2355" fmla="*/ 744163 h 842402"/>
                <a:gd name="connsiteX2356" fmla="*/ 567215 w 960607"/>
                <a:gd name="connsiteY2356" fmla="*/ 744777 h 842402"/>
                <a:gd name="connsiteX2357" fmla="*/ 568435 w 960607"/>
                <a:gd name="connsiteY2357" fmla="*/ 744777 h 842402"/>
                <a:gd name="connsiteX2358" fmla="*/ 568435 w 960607"/>
                <a:gd name="connsiteY2358" fmla="*/ 745391 h 842402"/>
                <a:gd name="connsiteX2359" fmla="*/ 569045 w 960607"/>
                <a:gd name="connsiteY2359" fmla="*/ 745391 h 842402"/>
                <a:gd name="connsiteX2360" fmla="*/ 569045 w 960607"/>
                <a:gd name="connsiteY2360" fmla="*/ 746005 h 842402"/>
                <a:gd name="connsiteX2361" fmla="*/ 569655 w 960607"/>
                <a:gd name="connsiteY2361" fmla="*/ 746005 h 842402"/>
                <a:gd name="connsiteX2362" fmla="*/ 569655 w 960607"/>
                <a:gd name="connsiteY2362" fmla="*/ 747233 h 842402"/>
                <a:gd name="connsiteX2363" fmla="*/ 571485 w 960607"/>
                <a:gd name="connsiteY2363" fmla="*/ 747233 h 842402"/>
                <a:gd name="connsiteX2364" fmla="*/ 571485 w 960607"/>
                <a:gd name="connsiteY2364" fmla="*/ 746005 h 842402"/>
                <a:gd name="connsiteX2365" fmla="*/ 572095 w 960607"/>
                <a:gd name="connsiteY2365" fmla="*/ 746005 h 842402"/>
                <a:gd name="connsiteX2366" fmla="*/ 572095 w 960607"/>
                <a:gd name="connsiteY2366" fmla="*/ 744777 h 842402"/>
                <a:gd name="connsiteX2367" fmla="*/ 572705 w 960607"/>
                <a:gd name="connsiteY2367" fmla="*/ 744777 h 842402"/>
                <a:gd name="connsiteX2368" fmla="*/ 574534 w 960607"/>
                <a:gd name="connsiteY2368" fmla="*/ 747233 h 842402"/>
                <a:gd name="connsiteX2369" fmla="*/ 574534 w 960607"/>
                <a:gd name="connsiteY2369" fmla="*/ 747847 h 842402"/>
                <a:gd name="connsiteX2370" fmla="*/ 572705 w 960607"/>
                <a:gd name="connsiteY2370" fmla="*/ 747847 h 842402"/>
                <a:gd name="connsiteX2371" fmla="*/ 572705 w 960607"/>
                <a:gd name="connsiteY2371" fmla="*/ 748461 h 842402"/>
                <a:gd name="connsiteX2372" fmla="*/ 572095 w 960607"/>
                <a:gd name="connsiteY2372" fmla="*/ 748461 h 842402"/>
                <a:gd name="connsiteX2373" fmla="*/ 572095 w 960607"/>
                <a:gd name="connsiteY2373" fmla="*/ 749689 h 842402"/>
                <a:gd name="connsiteX2374" fmla="*/ 570875 w 960607"/>
                <a:gd name="connsiteY2374" fmla="*/ 749689 h 842402"/>
                <a:gd name="connsiteX2375" fmla="*/ 570875 w 960607"/>
                <a:gd name="connsiteY2375" fmla="*/ 750917 h 842402"/>
                <a:gd name="connsiteX2376" fmla="*/ 565386 w 960607"/>
                <a:gd name="connsiteY2376" fmla="*/ 750917 h 842402"/>
                <a:gd name="connsiteX2377" fmla="*/ 565386 w 960607"/>
                <a:gd name="connsiteY2377" fmla="*/ 751531 h 842402"/>
                <a:gd name="connsiteX2378" fmla="*/ 563556 w 960607"/>
                <a:gd name="connsiteY2378" fmla="*/ 751531 h 842402"/>
                <a:gd name="connsiteX2379" fmla="*/ 563556 w 960607"/>
                <a:gd name="connsiteY2379" fmla="*/ 752145 h 842402"/>
                <a:gd name="connsiteX2380" fmla="*/ 561726 w 960607"/>
                <a:gd name="connsiteY2380" fmla="*/ 752145 h 842402"/>
                <a:gd name="connsiteX2381" fmla="*/ 561726 w 960607"/>
                <a:gd name="connsiteY2381" fmla="*/ 751531 h 842402"/>
                <a:gd name="connsiteX2382" fmla="*/ 560506 w 960607"/>
                <a:gd name="connsiteY2382" fmla="*/ 751531 h 842402"/>
                <a:gd name="connsiteX2383" fmla="*/ 560506 w 960607"/>
                <a:gd name="connsiteY2383" fmla="*/ 750917 h 842402"/>
                <a:gd name="connsiteX2384" fmla="*/ 559896 w 960607"/>
                <a:gd name="connsiteY2384" fmla="*/ 750917 h 842402"/>
                <a:gd name="connsiteX2385" fmla="*/ 559896 w 960607"/>
                <a:gd name="connsiteY2385" fmla="*/ 751531 h 842402"/>
                <a:gd name="connsiteX2386" fmla="*/ 557457 w 960607"/>
                <a:gd name="connsiteY2386" fmla="*/ 751531 h 842402"/>
                <a:gd name="connsiteX2387" fmla="*/ 557457 w 960607"/>
                <a:gd name="connsiteY2387" fmla="*/ 752145 h 842402"/>
                <a:gd name="connsiteX2388" fmla="*/ 552578 w 960607"/>
                <a:gd name="connsiteY2388" fmla="*/ 752759 h 842402"/>
                <a:gd name="connsiteX2389" fmla="*/ 552578 w 960607"/>
                <a:gd name="connsiteY2389" fmla="*/ 752145 h 842402"/>
                <a:gd name="connsiteX2390" fmla="*/ 550138 w 960607"/>
                <a:gd name="connsiteY2390" fmla="*/ 752145 h 842402"/>
                <a:gd name="connsiteX2391" fmla="*/ 550138 w 960607"/>
                <a:gd name="connsiteY2391" fmla="*/ 751531 h 842402"/>
                <a:gd name="connsiteX2392" fmla="*/ 551358 w 960607"/>
                <a:gd name="connsiteY2392" fmla="*/ 751531 h 842402"/>
                <a:gd name="connsiteX2393" fmla="*/ 551358 w 960607"/>
                <a:gd name="connsiteY2393" fmla="*/ 750917 h 842402"/>
                <a:gd name="connsiteX2394" fmla="*/ 549528 w 960607"/>
                <a:gd name="connsiteY2394" fmla="*/ 750917 h 842402"/>
                <a:gd name="connsiteX2395" fmla="*/ 549528 w 960607"/>
                <a:gd name="connsiteY2395" fmla="*/ 747847 h 842402"/>
                <a:gd name="connsiteX2396" fmla="*/ 548918 w 960607"/>
                <a:gd name="connsiteY2396" fmla="*/ 747847 h 842402"/>
                <a:gd name="connsiteX2397" fmla="*/ 548918 w 960607"/>
                <a:gd name="connsiteY2397" fmla="*/ 749075 h 842402"/>
                <a:gd name="connsiteX2398" fmla="*/ 548308 w 960607"/>
                <a:gd name="connsiteY2398" fmla="*/ 749075 h 842402"/>
                <a:gd name="connsiteX2399" fmla="*/ 548308 w 960607"/>
                <a:gd name="connsiteY2399" fmla="*/ 748461 h 842402"/>
                <a:gd name="connsiteX2400" fmla="*/ 547088 w 960607"/>
                <a:gd name="connsiteY2400" fmla="*/ 748461 h 842402"/>
                <a:gd name="connsiteX2401" fmla="*/ 547088 w 960607"/>
                <a:gd name="connsiteY2401" fmla="*/ 749075 h 842402"/>
                <a:gd name="connsiteX2402" fmla="*/ 545869 w 960607"/>
                <a:gd name="connsiteY2402" fmla="*/ 749075 h 842402"/>
                <a:gd name="connsiteX2403" fmla="*/ 545869 w 960607"/>
                <a:gd name="connsiteY2403" fmla="*/ 749689 h 842402"/>
                <a:gd name="connsiteX2404" fmla="*/ 545259 w 960607"/>
                <a:gd name="connsiteY2404" fmla="*/ 749689 h 842402"/>
                <a:gd name="connsiteX2405" fmla="*/ 545259 w 960607"/>
                <a:gd name="connsiteY2405" fmla="*/ 749075 h 842402"/>
                <a:gd name="connsiteX2406" fmla="*/ 543429 w 960607"/>
                <a:gd name="connsiteY2406" fmla="*/ 749075 h 842402"/>
                <a:gd name="connsiteX2407" fmla="*/ 543429 w 960607"/>
                <a:gd name="connsiteY2407" fmla="*/ 748461 h 842402"/>
                <a:gd name="connsiteX2408" fmla="*/ 541599 w 960607"/>
                <a:gd name="connsiteY2408" fmla="*/ 748461 h 842402"/>
                <a:gd name="connsiteX2409" fmla="*/ 541599 w 960607"/>
                <a:gd name="connsiteY2409" fmla="*/ 747847 h 842402"/>
                <a:gd name="connsiteX2410" fmla="*/ 539769 w 960607"/>
                <a:gd name="connsiteY2410" fmla="*/ 748461 h 842402"/>
                <a:gd name="connsiteX2411" fmla="*/ 539769 w 960607"/>
                <a:gd name="connsiteY2411" fmla="*/ 749075 h 842402"/>
                <a:gd name="connsiteX2412" fmla="*/ 537330 w 960607"/>
                <a:gd name="connsiteY2412" fmla="*/ 749075 h 842402"/>
                <a:gd name="connsiteX2413" fmla="*/ 537330 w 960607"/>
                <a:gd name="connsiteY2413" fmla="*/ 749689 h 842402"/>
                <a:gd name="connsiteX2414" fmla="*/ 536720 w 960607"/>
                <a:gd name="connsiteY2414" fmla="*/ 749689 h 842402"/>
                <a:gd name="connsiteX2415" fmla="*/ 536720 w 960607"/>
                <a:gd name="connsiteY2415" fmla="*/ 750917 h 842402"/>
                <a:gd name="connsiteX2416" fmla="*/ 536110 w 960607"/>
                <a:gd name="connsiteY2416" fmla="*/ 750917 h 842402"/>
                <a:gd name="connsiteX2417" fmla="*/ 536110 w 960607"/>
                <a:gd name="connsiteY2417" fmla="*/ 751531 h 842402"/>
                <a:gd name="connsiteX2418" fmla="*/ 536720 w 960607"/>
                <a:gd name="connsiteY2418" fmla="*/ 751531 h 842402"/>
                <a:gd name="connsiteX2419" fmla="*/ 536720 w 960607"/>
                <a:gd name="connsiteY2419" fmla="*/ 752145 h 842402"/>
                <a:gd name="connsiteX2420" fmla="*/ 534280 w 960607"/>
                <a:gd name="connsiteY2420" fmla="*/ 752145 h 842402"/>
                <a:gd name="connsiteX2421" fmla="*/ 534280 w 960607"/>
                <a:gd name="connsiteY2421" fmla="*/ 751531 h 842402"/>
                <a:gd name="connsiteX2422" fmla="*/ 533670 w 960607"/>
                <a:gd name="connsiteY2422" fmla="*/ 752145 h 842402"/>
                <a:gd name="connsiteX2423" fmla="*/ 533670 w 960607"/>
                <a:gd name="connsiteY2423" fmla="*/ 751531 h 842402"/>
                <a:gd name="connsiteX2424" fmla="*/ 532451 w 960607"/>
                <a:gd name="connsiteY2424" fmla="*/ 751531 h 842402"/>
                <a:gd name="connsiteX2425" fmla="*/ 532451 w 960607"/>
                <a:gd name="connsiteY2425" fmla="*/ 748461 h 842402"/>
                <a:gd name="connsiteX2426" fmla="*/ 531841 w 960607"/>
                <a:gd name="connsiteY2426" fmla="*/ 748461 h 842402"/>
                <a:gd name="connsiteX2427" fmla="*/ 531841 w 960607"/>
                <a:gd name="connsiteY2427" fmla="*/ 747847 h 842402"/>
                <a:gd name="connsiteX2428" fmla="*/ 530621 w 960607"/>
                <a:gd name="connsiteY2428" fmla="*/ 747847 h 842402"/>
                <a:gd name="connsiteX2429" fmla="*/ 530621 w 960607"/>
                <a:gd name="connsiteY2429" fmla="*/ 747233 h 842402"/>
                <a:gd name="connsiteX2430" fmla="*/ 529401 w 960607"/>
                <a:gd name="connsiteY2430" fmla="*/ 747233 h 842402"/>
                <a:gd name="connsiteX2431" fmla="*/ 529401 w 960607"/>
                <a:gd name="connsiteY2431" fmla="*/ 746005 h 842402"/>
                <a:gd name="connsiteX2432" fmla="*/ 528181 w 960607"/>
                <a:gd name="connsiteY2432" fmla="*/ 747233 h 842402"/>
                <a:gd name="connsiteX2433" fmla="*/ 528181 w 960607"/>
                <a:gd name="connsiteY2433" fmla="*/ 746005 h 842402"/>
                <a:gd name="connsiteX2434" fmla="*/ 525742 w 960607"/>
                <a:gd name="connsiteY2434" fmla="*/ 746005 h 842402"/>
                <a:gd name="connsiteX2435" fmla="*/ 525742 w 960607"/>
                <a:gd name="connsiteY2435" fmla="*/ 747233 h 842402"/>
                <a:gd name="connsiteX2436" fmla="*/ 525132 w 960607"/>
                <a:gd name="connsiteY2436" fmla="*/ 747233 h 842402"/>
                <a:gd name="connsiteX2437" fmla="*/ 525132 w 960607"/>
                <a:gd name="connsiteY2437" fmla="*/ 747847 h 842402"/>
                <a:gd name="connsiteX2438" fmla="*/ 522692 w 960607"/>
                <a:gd name="connsiteY2438" fmla="*/ 747847 h 842402"/>
                <a:gd name="connsiteX2439" fmla="*/ 522692 w 960607"/>
                <a:gd name="connsiteY2439" fmla="*/ 747233 h 842402"/>
                <a:gd name="connsiteX2440" fmla="*/ 520252 w 960607"/>
                <a:gd name="connsiteY2440" fmla="*/ 747233 h 842402"/>
                <a:gd name="connsiteX2441" fmla="*/ 520252 w 960607"/>
                <a:gd name="connsiteY2441" fmla="*/ 746005 h 842402"/>
                <a:gd name="connsiteX2442" fmla="*/ 519033 w 960607"/>
                <a:gd name="connsiteY2442" fmla="*/ 746005 h 842402"/>
                <a:gd name="connsiteX2443" fmla="*/ 519033 w 960607"/>
                <a:gd name="connsiteY2443" fmla="*/ 747233 h 842402"/>
                <a:gd name="connsiteX2444" fmla="*/ 517203 w 960607"/>
                <a:gd name="connsiteY2444" fmla="*/ 747233 h 842402"/>
                <a:gd name="connsiteX2445" fmla="*/ 517203 w 960607"/>
                <a:gd name="connsiteY2445" fmla="*/ 747847 h 842402"/>
                <a:gd name="connsiteX2446" fmla="*/ 515983 w 960607"/>
                <a:gd name="connsiteY2446" fmla="*/ 747847 h 842402"/>
                <a:gd name="connsiteX2447" fmla="*/ 515983 w 960607"/>
                <a:gd name="connsiteY2447" fmla="*/ 748461 h 842402"/>
                <a:gd name="connsiteX2448" fmla="*/ 514763 w 960607"/>
                <a:gd name="connsiteY2448" fmla="*/ 748461 h 842402"/>
                <a:gd name="connsiteX2449" fmla="*/ 514763 w 960607"/>
                <a:gd name="connsiteY2449" fmla="*/ 749075 h 842402"/>
                <a:gd name="connsiteX2450" fmla="*/ 513543 w 960607"/>
                <a:gd name="connsiteY2450" fmla="*/ 749075 h 842402"/>
                <a:gd name="connsiteX2451" fmla="*/ 513543 w 960607"/>
                <a:gd name="connsiteY2451" fmla="*/ 749689 h 842402"/>
                <a:gd name="connsiteX2452" fmla="*/ 512933 w 960607"/>
                <a:gd name="connsiteY2452" fmla="*/ 749689 h 842402"/>
                <a:gd name="connsiteX2453" fmla="*/ 512933 w 960607"/>
                <a:gd name="connsiteY2453" fmla="*/ 750917 h 842402"/>
                <a:gd name="connsiteX2454" fmla="*/ 512323 w 960607"/>
                <a:gd name="connsiteY2454" fmla="*/ 750917 h 842402"/>
                <a:gd name="connsiteX2455" fmla="*/ 512323 w 960607"/>
                <a:gd name="connsiteY2455" fmla="*/ 751531 h 842402"/>
                <a:gd name="connsiteX2456" fmla="*/ 509274 w 960607"/>
                <a:gd name="connsiteY2456" fmla="*/ 751531 h 842402"/>
                <a:gd name="connsiteX2457" fmla="*/ 509274 w 960607"/>
                <a:gd name="connsiteY2457" fmla="*/ 752145 h 842402"/>
                <a:gd name="connsiteX2458" fmla="*/ 507444 w 960607"/>
                <a:gd name="connsiteY2458" fmla="*/ 752145 h 842402"/>
                <a:gd name="connsiteX2459" fmla="*/ 507444 w 960607"/>
                <a:gd name="connsiteY2459" fmla="*/ 752759 h 842402"/>
                <a:gd name="connsiteX2460" fmla="*/ 506834 w 960607"/>
                <a:gd name="connsiteY2460" fmla="*/ 752759 h 842402"/>
                <a:gd name="connsiteX2461" fmla="*/ 506834 w 960607"/>
                <a:gd name="connsiteY2461" fmla="*/ 753373 h 842402"/>
                <a:gd name="connsiteX2462" fmla="*/ 506224 w 960607"/>
                <a:gd name="connsiteY2462" fmla="*/ 753373 h 842402"/>
                <a:gd name="connsiteX2463" fmla="*/ 506224 w 960607"/>
                <a:gd name="connsiteY2463" fmla="*/ 753987 h 842402"/>
                <a:gd name="connsiteX2464" fmla="*/ 505614 w 960607"/>
                <a:gd name="connsiteY2464" fmla="*/ 753987 h 842402"/>
                <a:gd name="connsiteX2465" fmla="*/ 505614 w 960607"/>
                <a:gd name="connsiteY2465" fmla="*/ 755215 h 842402"/>
                <a:gd name="connsiteX2466" fmla="*/ 505005 w 960607"/>
                <a:gd name="connsiteY2466" fmla="*/ 755215 h 842402"/>
                <a:gd name="connsiteX2467" fmla="*/ 505005 w 960607"/>
                <a:gd name="connsiteY2467" fmla="*/ 756443 h 842402"/>
                <a:gd name="connsiteX2468" fmla="*/ 504395 w 960607"/>
                <a:gd name="connsiteY2468" fmla="*/ 756443 h 842402"/>
                <a:gd name="connsiteX2469" fmla="*/ 504395 w 960607"/>
                <a:gd name="connsiteY2469" fmla="*/ 757671 h 842402"/>
                <a:gd name="connsiteX2470" fmla="*/ 505005 w 960607"/>
                <a:gd name="connsiteY2470" fmla="*/ 757671 h 842402"/>
                <a:gd name="connsiteX2471" fmla="*/ 505005 w 960607"/>
                <a:gd name="connsiteY2471" fmla="*/ 758899 h 842402"/>
                <a:gd name="connsiteX2472" fmla="*/ 504395 w 960607"/>
                <a:gd name="connsiteY2472" fmla="*/ 758899 h 842402"/>
                <a:gd name="connsiteX2473" fmla="*/ 504395 w 960607"/>
                <a:gd name="connsiteY2473" fmla="*/ 759513 h 842402"/>
                <a:gd name="connsiteX2474" fmla="*/ 502565 w 960607"/>
                <a:gd name="connsiteY2474" fmla="*/ 759513 h 842402"/>
                <a:gd name="connsiteX2475" fmla="*/ 502565 w 960607"/>
                <a:gd name="connsiteY2475" fmla="*/ 757671 h 842402"/>
                <a:gd name="connsiteX2476" fmla="*/ 500735 w 960607"/>
                <a:gd name="connsiteY2476" fmla="*/ 757671 h 842402"/>
                <a:gd name="connsiteX2477" fmla="*/ 500735 w 960607"/>
                <a:gd name="connsiteY2477" fmla="*/ 758899 h 842402"/>
                <a:gd name="connsiteX2478" fmla="*/ 498905 w 960607"/>
                <a:gd name="connsiteY2478" fmla="*/ 758899 h 842402"/>
                <a:gd name="connsiteX2479" fmla="*/ 498905 w 960607"/>
                <a:gd name="connsiteY2479" fmla="*/ 759513 h 842402"/>
                <a:gd name="connsiteX2480" fmla="*/ 497076 w 960607"/>
                <a:gd name="connsiteY2480" fmla="*/ 759513 h 842402"/>
                <a:gd name="connsiteX2481" fmla="*/ 497076 w 960607"/>
                <a:gd name="connsiteY2481" fmla="*/ 760127 h 842402"/>
                <a:gd name="connsiteX2482" fmla="*/ 495856 w 960607"/>
                <a:gd name="connsiteY2482" fmla="*/ 760127 h 842402"/>
                <a:gd name="connsiteX2483" fmla="*/ 495856 w 960607"/>
                <a:gd name="connsiteY2483" fmla="*/ 759513 h 842402"/>
                <a:gd name="connsiteX2484" fmla="*/ 495246 w 960607"/>
                <a:gd name="connsiteY2484" fmla="*/ 759513 h 842402"/>
                <a:gd name="connsiteX2485" fmla="*/ 495246 w 960607"/>
                <a:gd name="connsiteY2485" fmla="*/ 760127 h 842402"/>
                <a:gd name="connsiteX2486" fmla="*/ 492806 w 960607"/>
                <a:gd name="connsiteY2486" fmla="*/ 760741 h 842402"/>
                <a:gd name="connsiteX2487" fmla="*/ 492806 w 960607"/>
                <a:gd name="connsiteY2487" fmla="*/ 761355 h 842402"/>
                <a:gd name="connsiteX2488" fmla="*/ 490977 w 960607"/>
                <a:gd name="connsiteY2488" fmla="*/ 761355 h 842402"/>
                <a:gd name="connsiteX2489" fmla="*/ 490977 w 960607"/>
                <a:gd name="connsiteY2489" fmla="*/ 762583 h 842402"/>
                <a:gd name="connsiteX2490" fmla="*/ 489147 w 960607"/>
                <a:gd name="connsiteY2490" fmla="*/ 762583 h 842402"/>
                <a:gd name="connsiteX2491" fmla="*/ 489147 w 960607"/>
                <a:gd name="connsiteY2491" fmla="*/ 763811 h 842402"/>
                <a:gd name="connsiteX2492" fmla="*/ 486097 w 960607"/>
                <a:gd name="connsiteY2492" fmla="*/ 763811 h 842402"/>
                <a:gd name="connsiteX2493" fmla="*/ 486097 w 960607"/>
                <a:gd name="connsiteY2493" fmla="*/ 764425 h 842402"/>
                <a:gd name="connsiteX2494" fmla="*/ 485487 w 960607"/>
                <a:gd name="connsiteY2494" fmla="*/ 764425 h 842402"/>
                <a:gd name="connsiteX2495" fmla="*/ 484878 w 960607"/>
                <a:gd name="connsiteY2495" fmla="*/ 766881 h 842402"/>
                <a:gd name="connsiteX2496" fmla="*/ 483658 w 960607"/>
                <a:gd name="connsiteY2496" fmla="*/ 766881 h 842402"/>
                <a:gd name="connsiteX2497" fmla="*/ 483658 w 960607"/>
                <a:gd name="connsiteY2497" fmla="*/ 767495 h 842402"/>
                <a:gd name="connsiteX2498" fmla="*/ 483048 w 960607"/>
                <a:gd name="connsiteY2498" fmla="*/ 767495 h 842402"/>
                <a:gd name="connsiteX2499" fmla="*/ 483048 w 960607"/>
                <a:gd name="connsiteY2499" fmla="*/ 768723 h 842402"/>
                <a:gd name="connsiteX2500" fmla="*/ 481828 w 960607"/>
                <a:gd name="connsiteY2500" fmla="*/ 768723 h 842402"/>
                <a:gd name="connsiteX2501" fmla="*/ 481828 w 960607"/>
                <a:gd name="connsiteY2501" fmla="*/ 769337 h 842402"/>
                <a:gd name="connsiteX2502" fmla="*/ 481218 w 960607"/>
                <a:gd name="connsiteY2502" fmla="*/ 769337 h 842402"/>
                <a:gd name="connsiteX2503" fmla="*/ 481218 w 960607"/>
                <a:gd name="connsiteY2503" fmla="*/ 770565 h 842402"/>
                <a:gd name="connsiteX2504" fmla="*/ 479998 w 960607"/>
                <a:gd name="connsiteY2504" fmla="*/ 770565 h 842402"/>
                <a:gd name="connsiteX2505" fmla="*/ 479998 w 960607"/>
                <a:gd name="connsiteY2505" fmla="*/ 771179 h 842402"/>
                <a:gd name="connsiteX2506" fmla="*/ 478778 w 960607"/>
                <a:gd name="connsiteY2506" fmla="*/ 771179 h 842402"/>
                <a:gd name="connsiteX2507" fmla="*/ 478778 w 960607"/>
                <a:gd name="connsiteY2507" fmla="*/ 772407 h 842402"/>
                <a:gd name="connsiteX2508" fmla="*/ 477559 w 960607"/>
                <a:gd name="connsiteY2508" fmla="*/ 772407 h 842402"/>
                <a:gd name="connsiteX2509" fmla="*/ 477559 w 960607"/>
                <a:gd name="connsiteY2509" fmla="*/ 773021 h 842402"/>
                <a:gd name="connsiteX2510" fmla="*/ 476339 w 960607"/>
                <a:gd name="connsiteY2510" fmla="*/ 773021 h 842402"/>
                <a:gd name="connsiteX2511" fmla="*/ 476339 w 960607"/>
                <a:gd name="connsiteY2511" fmla="*/ 774249 h 842402"/>
                <a:gd name="connsiteX2512" fmla="*/ 475729 w 960607"/>
                <a:gd name="connsiteY2512" fmla="*/ 774249 h 842402"/>
                <a:gd name="connsiteX2513" fmla="*/ 475729 w 960607"/>
                <a:gd name="connsiteY2513" fmla="*/ 774863 h 842402"/>
                <a:gd name="connsiteX2514" fmla="*/ 475119 w 960607"/>
                <a:gd name="connsiteY2514" fmla="*/ 774863 h 842402"/>
                <a:gd name="connsiteX2515" fmla="*/ 475119 w 960607"/>
                <a:gd name="connsiteY2515" fmla="*/ 775477 h 842402"/>
                <a:gd name="connsiteX2516" fmla="*/ 473899 w 960607"/>
                <a:gd name="connsiteY2516" fmla="*/ 775477 h 842402"/>
                <a:gd name="connsiteX2517" fmla="*/ 473899 w 960607"/>
                <a:gd name="connsiteY2517" fmla="*/ 776091 h 842402"/>
                <a:gd name="connsiteX2518" fmla="*/ 473289 w 960607"/>
                <a:gd name="connsiteY2518" fmla="*/ 776091 h 842402"/>
                <a:gd name="connsiteX2519" fmla="*/ 473289 w 960607"/>
                <a:gd name="connsiteY2519" fmla="*/ 777319 h 842402"/>
                <a:gd name="connsiteX2520" fmla="*/ 472069 w 960607"/>
                <a:gd name="connsiteY2520" fmla="*/ 777319 h 842402"/>
                <a:gd name="connsiteX2521" fmla="*/ 472069 w 960607"/>
                <a:gd name="connsiteY2521" fmla="*/ 779161 h 842402"/>
                <a:gd name="connsiteX2522" fmla="*/ 471460 w 960607"/>
                <a:gd name="connsiteY2522" fmla="*/ 779161 h 842402"/>
                <a:gd name="connsiteX2523" fmla="*/ 471460 w 960607"/>
                <a:gd name="connsiteY2523" fmla="*/ 779775 h 842402"/>
                <a:gd name="connsiteX2524" fmla="*/ 470850 w 960607"/>
                <a:gd name="connsiteY2524" fmla="*/ 779775 h 842402"/>
                <a:gd name="connsiteX2525" fmla="*/ 469630 w 960607"/>
                <a:gd name="connsiteY2525" fmla="*/ 786529 h 842402"/>
                <a:gd name="connsiteX2526" fmla="*/ 468410 w 960607"/>
                <a:gd name="connsiteY2526" fmla="*/ 786529 h 842402"/>
                <a:gd name="connsiteX2527" fmla="*/ 468410 w 960607"/>
                <a:gd name="connsiteY2527" fmla="*/ 787143 h 842402"/>
                <a:gd name="connsiteX2528" fmla="*/ 467800 w 960607"/>
                <a:gd name="connsiteY2528" fmla="*/ 787143 h 842402"/>
                <a:gd name="connsiteX2529" fmla="*/ 467800 w 960607"/>
                <a:gd name="connsiteY2529" fmla="*/ 787757 h 842402"/>
                <a:gd name="connsiteX2530" fmla="*/ 467190 w 960607"/>
                <a:gd name="connsiteY2530" fmla="*/ 787757 h 842402"/>
                <a:gd name="connsiteX2531" fmla="*/ 466580 w 960607"/>
                <a:gd name="connsiteY2531" fmla="*/ 792055 h 842402"/>
                <a:gd name="connsiteX2532" fmla="*/ 465970 w 960607"/>
                <a:gd name="connsiteY2532" fmla="*/ 792055 h 842402"/>
                <a:gd name="connsiteX2533" fmla="*/ 465970 w 960607"/>
                <a:gd name="connsiteY2533" fmla="*/ 793897 h 842402"/>
                <a:gd name="connsiteX2534" fmla="*/ 464751 w 960607"/>
                <a:gd name="connsiteY2534" fmla="*/ 793897 h 842402"/>
                <a:gd name="connsiteX2535" fmla="*/ 464751 w 960607"/>
                <a:gd name="connsiteY2535" fmla="*/ 794511 h 842402"/>
                <a:gd name="connsiteX2536" fmla="*/ 464141 w 960607"/>
                <a:gd name="connsiteY2536" fmla="*/ 794511 h 842402"/>
                <a:gd name="connsiteX2537" fmla="*/ 464141 w 960607"/>
                <a:gd name="connsiteY2537" fmla="*/ 795125 h 842402"/>
                <a:gd name="connsiteX2538" fmla="*/ 463531 w 960607"/>
                <a:gd name="connsiteY2538" fmla="*/ 795125 h 842402"/>
                <a:gd name="connsiteX2539" fmla="*/ 463531 w 960607"/>
                <a:gd name="connsiteY2539" fmla="*/ 796967 h 842402"/>
                <a:gd name="connsiteX2540" fmla="*/ 462921 w 960607"/>
                <a:gd name="connsiteY2540" fmla="*/ 796967 h 842402"/>
                <a:gd name="connsiteX2541" fmla="*/ 462921 w 960607"/>
                <a:gd name="connsiteY2541" fmla="*/ 798195 h 842402"/>
                <a:gd name="connsiteX2542" fmla="*/ 462311 w 960607"/>
                <a:gd name="connsiteY2542" fmla="*/ 798195 h 842402"/>
                <a:gd name="connsiteX2543" fmla="*/ 462311 w 960607"/>
                <a:gd name="connsiteY2543" fmla="*/ 799423 h 842402"/>
                <a:gd name="connsiteX2544" fmla="*/ 460481 w 960607"/>
                <a:gd name="connsiteY2544" fmla="*/ 799423 h 842402"/>
                <a:gd name="connsiteX2545" fmla="*/ 460481 w 960607"/>
                <a:gd name="connsiteY2545" fmla="*/ 803720 h 842402"/>
                <a:gd name="connsiteX2546" fmla="*/ 459871 w 960607"/>
                <a:gd name="connsiteY2546" fmla="*/ 803720 h 842402"/>
                <a:gd name="connsiteX2547" fmla="*/ 459871 w 960607"/>
                <a:gd name="connsiteY2547" fmla="*/ 805562 h 842402"/>
                <a:gd name="connsiteX2548" fmla="*/ 458042 w 960607"/>
                <a:gd name="connsiteY2548" fmla="*/ 805562 h 842402"/>
                <a:gd name="connsiteX2549" fmla="*/ 458042 w 960607"/>
                <a:gd name="connsiteY2549" fmla="*/ 804334 h 842402"/>
                <a:gd name="connsiteX2550" fmla="*/ 456212 w 960607"/>
                <a:gd name="connsiteY2550" fmla="*/ 804334 h 842402"/>
                <a:gd name="connsiteX2551" fmla="*/ 456212 w 960607"/>
                <a:gd name="connsiteY2551" fmla="*/ 805562 h 842402"/>
                <a:gd name="connsiteX2552" fmla="*/ 455602 w 960607"/>
                <a:gd name="connsiteY2552" fmla="*/ 805562 h 842402"/>
                <a:gd name="connsiteX2553" fmla="*/ 455602 w 960607"/>
                <a:gd name="connsiteY2553" fmla="*/ 806176 h 842402"/>
                <a:gd name="connsiteX2554" fmla="*/ 454992 w 960607"/>
                <a:gd name="connsiteY2554" fmla="*/ 806176 h 842402"/>
                <a:gd name="connsiteX2555" fmla="*/ 454992 w 960607"/>
                <a:gd name="connsiteY2555" fmla="*/ 806790 h 842402"/>
                <a:gd name="connsiteX2556" fmla="*/ 454382 w 960607"/>
                <a:gd name="connsiteY2556" fmla="*/ 806790 h 842402"/>
                <a:gd name="connsiteX2557" fmla="*/ 454382 w 960607"/>
                <a:gd name="connsiteY2557" fmla="*/ 808018 h 842402"/>
                <a:gd name="connsiteX2558" fmla="*/ 452552 w 960607"/>
                <a:gd name="connsiteY2558" fmla="*/ 808018 h 842402"/>
                <a:gd name="connsiteX2559" fmla="*/ 452552 w 960607"/>
                <a:gd name="connsiteY2559" fmla="*/ 807404 h 842402"/>
                <a:gd name="connsiteX2560" fmla="*/ 451333 w 960607"/>
                <a:gd name="connsiteY2560" fmla="*/ 808018 h 842402"/>
                <a:gd name="connsiteX2561" fmla="*/ 451333 w 960607"/>
                <a:gd name="connsiteY2561" fmla="*/ 809860 h 842402"/>
                <a:gd name="connsiteX2562" fmla="*/ 450113 w 960607"/>
                <a:gd name="connsiteY2562" fmla="*/ 809860 h 842402"/>
                <a:gd name="connsiteX2563" fmla="*/ 450113 w 960607"/>
                <a:gd name="connsiteY2563" fmla="*/ 810474 h 842402"/>
                <a:gd name="connsiteX2564" fmla="*/ 450723 w 960607"/>
                <a:gd name="connsiteY2564" fmla="*/ 810474 h 842402"/>
                <a:gd name="connsiteX2565" fmla="*/ 450113 w 960607"/>
                <a:gd name="connsiteY2565" fmla="*/ 812316 h 842402"/>
                <a:gd name="connsiteX2566" fmla="*/ 450723 w 960607"/>
                <a:gd name="connsiteY2566" fmla="*/ 812316 h 842402"/>
                <a:gd name="connsiteX2567" fmla="*/ 450723 w 960607"/>
                <a:gd name="connsiteY2567" fmla="*/ 813544 h 842402"/>
                <a:gd name="connsiteX2568" fmla="*/ 450113 w 960607"/>
                <a:gd name="connsiteY2568" fmla="*/ 813544 h 842402"/>
                <a:gd name="connsiteX2569" fmla="*/ 450113 w 960607"/>
                <a:gd name="connsiteY2569" fmla="*/ 814772 h 842402"/>
                <a:gd name="connsiteX2570" fmla="*/ 446453 w 960607"/>
                <a:gd name="connsiteY2570" fmla="*/ 814772 h 842402"/>
                <a:gd name="connsiteX2571" fmla="*/ 446453 w 960607"/>
                <a:gd name="connsiteY2571" fmla="*/ 815386 h 842402"/>
                <a:gd name="connsiteX2572" fmla="*/ 445233 w 960607"/>
                <a:gd name="connsiteY2572" fmla="*/ 815386 h 842402"/>
                <a:gd name="connsiteX2573" fmla="*/ 445233 w 960607"/>
                <a:gd name="connsiteY2573" fmla="*/ 816000 h 842402"/>
                <a:gd name="connsiteX2574" fmla="*/ 444014 w 960607"/>
                <a:gd name="connsiteY2574" fmla="*/ 816000 h 842402"/>
                <a:gd name="connsiteX2575" fmla="*/ 444014 w 960607"/>
                <a:gd name="connsiteY2575" fmla="*/ 817842 h 842402"/>
                <a:gd name="connsiteX2576" fmla="*/ 443404 w 960607"/>
                <a:gd name="connsiteY2576" fmla="*/ 817842 h 842402"/>
                <a:gd name="connsiteX2577" fmla="*/ 443404 w 960607"/>
                <a:gd name="connsiteY2577" fmla="*/ 819684 h 842402"/>
                <a:gd name="connsiteX2578" fmla="*/ 442794 w 960607"/>
                <a:gd name="connsiteY2578" fmla="*/ 819684 h 842402"/>
                <a:gd name="connsiteX2579" fmla="*/ 442794 w 960607"/>
                <a:gd name="connsiteY2579" fmla="*/ 820298 h 842402"/>
                <a:gd name="connsiteX2580" fmla="*/ 442184 w 960607"/>
                <a:gd name="connsiteY2580" fmla="*/ 820298 h 842402"/>
                <a:gd name="connsiteX2581" fmla="*/ 442184 w 960607"/>
                <a:gd name="connsiteY2581" fmla="*/ 821526 h 842402"/>
                <a:gd name="connsiteX2582" fmla="*/ 440354 w 960607"/>
                <a:gd name="connsiteY2582" fmla="*/ 821526 h 842402"/>
                <a:gd name="connsiteX2583" fmla="*/ 440354 w 960607"/>
                <a:gd name="connsiteY2583" fmla="*/ 820298 h 842402"/>
                <a:gd name="connsiteX2584" fmla="*/ 439134 w 960607"/>
                <a:gd name="connsiteY2584" fmla="*/ 822140 h 842402"/>
                <a:gd name="connsiteX2585" fmla="*/ 437305 w 960607"/>
                <a:gd name="connsiteY2585" fmla="*/ 822140 h 842402"/>
                <a:gd name="connsiteX2586" fmla="*/ 437305 w 960607"/>
                <a:gd name="connsiteY2586" fmla="*/ 823982 h 842402"/>
                <a:gd name="connsiteX2587" fmla="*/ 435475 w 960607"/>
                <a:gd name="connsiteY2587" fmla="*/ 823982 h 842402"/>
                <a:gd name="connsiteX2588" fmla="*/ 435475 w 960607"/>
                <a:gd name="connsiteY2588" fmla="*/ 823368 h 842402"/>
                <a:gd name="connsiteX2589" fmla="*/ 433645 w 960607"/>
                <a:gd name="connsiteY2589" fmla="*/ 823368 h 842402"/>
                <a:gd name="connsiteX2590" fmla="*/ 433645 w 960607"/>
                <a:gd name="connsiteY2590" fmla="*/ 823982 h 842402"/>
                <a:gd name="connsiteX2591" fmla="*/ 431206 w 960607"/>
                <a:gd name="connsiteY2591" fmla="*/ 823982 h 842402"/>
                <a:gd name="connsiteX2592" fmla="*/ 431206 w 960607"/>
                <a:gd name="connsiteY2592" fmla="*/ 823368 h 842402"/>
                <a:gd name="connsiteX2593" fmla="*/ 430596 w 960607"/>
                <a:gd name="connsiteY2593" fmla="*/ 823368 h 842402"/>
                <a:gd name="connsiteX2594" fmla="*/ 428766 w 960607"/>
                <a:gd name="connsiteY2594" fmla="*/ 818456 h 842402"/>
                <a:gd name="connsiteX2595" fmla="*/ 428156 w 960607"/>
                <a:gd name="connsiteY2595" fmla="*/ 818456 h 842402"/>
                <a:gd name="connsiteX2596" fmla="*/ 428156 w 960607"/>
                <a:gd name="connsiteY2596" fmla="*/ 816614 h 842402"/>
                <a:gd name="connsiteX2597" fmla="*/ 427546 w 960607"/>
                <a:gd name="connsiteY2597" fmla="*/ 816614 h 842402"/>
                <a:gd name="connsiteX2598" fmla="*/ 426936 w 960607"/>
                <a:gd name="connsiteY2598" fmla="*/ 814772 h 842402"/>
                <a:gd name="connsiteX2599" fmla="*/ 425716 w 960607"/>
                <a:gd name="connsiteY2599" fmla="*/ 814772 h 842402"/>
                <a:gd name="connsiteX2600" fmla="*/ 425107 w 960607"/>
                <a:gd name="connsiteY2600" fmla="*/ 812316 h 842402"/>
                <a:gd name="connsiteX2601" fmla="*/ 424497 w 960607"/>
                <a:gd name="connsiteY2601" fmla="*/ 812316 h 842402"/>
                <a:gd name="connsiteX2602" fmla="*/ 424497 w 960607"/>
                <a:gd name="connsiteY2602" fmla="*/ 811702 h 842402"/>
                <a:gd name="connsiteX2603" fmla="*/ 423887 w 960607"/>
                <a:gd name="connsiteY2603" fmla="*/ 811702 h 842402"/>
                <a:gd name="connsiteX2604" fmla="*/ 423887 w 960607"/>
                <a:gd name="connsiteY2604" fmla="*/ 811088 h 842402"/>
                <a:gd name="connsiteX2605" fmla="*/ 423277 w 960607"/>
                <a:gd name="connsiteY2605" fmla="*/ 811088 h 842402"/>
                <a:gd name="connsiteX2606" fmla="*/ 423277 w 960607"/>
                <a:gd name="connsiteY2606" fmla="*/ 810474 h 842402"/>
                <a:gd name="connsiteX2607" fmla="*/ 420227 w 960607"/>
                <a:gd name="connsiteY2607" fmla="*/ 809860 h 842402"/>
                <a:gd name="connsiteX2608" fmla="*/ 420227 w 960607"/>
                <a:gd name="connsiteY2608" fmla="*/ 808632 h 842402"/>
                <a:gd name="connsiteX2609" fmla="*/ 416568 w 960607"/>
                <a:gd name="connsiteY2609" fmla="*/ 808632 h 842402"/>
                <a:gd name="connsiteX2610" fmla="*/ 416568 w 960607"/>
                <a:gd name="connsiteY2610" fmla="*/ 809860 h 842402"/>
                <a:gd name="connsiteX2611" fmla="*/ 412908 w 960607"/>
                <a:gd name="connsiteY2611" fmla="*/ 810474 h 842402"/>
                <a:gd name="connsiteX2612" fmla="*/ 412908 w 960607"/>
                <a:gd name="connsiteY2612" fmla="*/ 811088 h 842402"/>
                <a:gd name="connsiteX2613" fmla="*/ 412298 w 960607"/>
                <a:gd name="connsiteY2613" fmla="*/ 811088 h 842402"/>
                <a:gd name="connsiteX2614" fmla="*/ 411689 w 960607"/>
                <a:gd name="connsiteY2614" fmla="*/ 808632 h 842402"/>
                <a:gd name="connsiteX2615" fmla="*/ 409859 w 960607"/>
                <a:gd name="connsiteY2615" fmla="*/ 808632 h 842402"/>
                <a:gd name="connsiteX2616" fmla="*/ 411079 w 960607"/>
                <a:gd name="connsiteY2616" fmla="*/ 808018 h 842402"/>
                <a:gd name="connsiteX2617" fmla="*/ 409249 w 960607"/>
                <a:gd name="connsiteY2617" fmla="*/ 807404 h 842402"/>
                <a:gd name="connsiteX2618" fmla="*/ 409249 w 960607"/>
                <a:gd name="connsiteY2618" fmla="*/ 808018 h 842402"/>
                <a:gd name="connsiteX2619" fmla="*/ 408029 w 960607"/>
                <a:gd name="connsiteY2619" fmla="*/ 807404 h 842402"/>
                <a:gd name="connsiteX2620" fmla="*/ 408029 w 960607"/>
                <a:gd name="connsiteY2620" fmla="*/ 808018 h 842402"/>
                <a:gd name="connsiteX2621" fmla="*/ 401320 w 960607"/>
                <a:gd name="connsiteY2621" fmla="*/ 808018 h 842402"/>
                <a:gd name="connsiteX2622" fmla="*/ 401320 w 960607"/>
                <a:gd name="connsiteY2622" fmla="*/ 808632 h 842402"/>
                <a:gd name="connsiteX2623" fmla="*/ 400100 w 960607"/>
                <a:gd name="connsiteY2623" fmla="*/ 808632 h 842402"/>
                <a:gd name="connsiteX2624" fmla="*/ 400100 w 960607"/>
                <a:gd name="connsiteY2624" fmla="*/ 809860 h 842402"/>
                <a:gd name="connsiteX2625" fmla="*/ 399490 w 960607"/>
                <a:gd name="connsiteY2625" fmla="*/ 809860 h 842402"/>
                <a:gd name="connsiteX2626" fmla="*/ 399490 w 960607"/>
                <a:gd name="connsiteY2626" fmla="*/ 810474 h 842402"/>
                <a:gd name="connsiteX2627" fmla="*/ 398271 w 960607"/>
                <a:gd name="connsiteY2627" fmla="*/ 810474 h 842402"/>
                <a:gd name="connsiteX2628" fmla="*/ 398271 w 960607"/>
                <a:gd name="connsiteY2628" fmla="*/ 811088 h 842402"/>
                <a:gd name="connsiteX2629" fmla="*/ 397661 w 960607"/>
                <a:gd name="connsiteY2629" fmla="*/ 811088 h 842402"/>
                <a:gd name="connsiteX2630" fmla="*/ 397051 w 960607"/>
                <a:gd name="connsiteY2630" fmla="*/ 813544 h 842402"/>
                <a:gd name="connsiteX2631" fmla="*/ 396441 w 960607"/>
                <a:gd name="connsiteY2631" fmla="*/ 813544 h 842402"/>
                <a:gd name="connsiteX2632" fmla="*/ 396441 w 960607"/>
                <a:gd name="connsiteY2632" fmla="*/ 815386 h 842402"/>
                <a:gd name="connsiteX2633" fmla="*/ 395831 w 960607"/>
                <a:gd name="connsiteY2633" fmla="*/ 815386 h 842402"/>
                <a:gd name="connsiteX2634" fmla="*/ 395831 w 960607"/>
                <a:gd name="connsiteY2634" fmla="*/ 816000 h 842402"/>
                <a:gd name="connsiteX2635" fmla="*/ 394611 w 960607"/>
                <a:gd name="connsiteY2635" fmla="*/ 816000 h 842402"/>
                <a:gd name="connsiteX2636" fmla="*/ 394611 w 960607"/>
                <a:gd name="connsiteY2636" fmla="*/ 817842 h 842402"/>
                <a:gd name="connsiteX2637" fmla="*/ 393391 w 960607"/>
                <a:gd name="connsiteY2637" fmla="*/ 817842 h 842402"/>
                <a:gd name="connsiteX2638" fmla="*/ 393391 w 960607"/>
                <a:gd name="connsiteY2638" fmla="*/ 818456 h 842402"/>
                <a:gd name="connsiteX2639" fmla="*/ 392781 w 960607"/>
                <a:gd name="connsiteY2639" fmla="*/ 818456 h 842402"/>
                <a:gd name="connsiteX2640" fmla="*/ 392781 w 960607"/>
                <a:gd name="connsiteY2640" fmla="*/ 819070 h 842402"/>
                <a:gd name="connsiteX2641" fmla="*/ 392171 w 960607"/>
                <a:gd name="connsiteY2641" fmla="*/ 819070 h 842402"/>
                <a:gd name="connsiteX2642" fmla="*/ 392171 w 960607"/>
                <a:gd name="connsiteY2642" fmla="*/ 819684 h 842402"/>
                <a:gd name="connsiteX2643" fmla="*/ 387902 w 960607"/>
                <a:gd name="connsiteY2643" fmla="*/ 819684 h 842402"/>
                <a:gd name="connsiteX2644" fmla="*/ 387902 w 960607"/>
                <a:gd name="connsiteY2644" fmla="*/ 820298 h 842402"/>
                <a:gd name="connsiteX2645" fmla="*/ 386072 w 960607"/>
                <a:gd name="connsiteY2645" fmla="*/ 820298 h 842402"/>
                <a:gd name="connsiteX2646" fmla="*/ 386072 w 960607"/>
                <a:gd name="connsiteY2646" fmla="*/ 819684 h 842402"/>
                <a:gd name="connsiteX2647" fmla="*/ 380583 w 960607"/>
                <a:gd name="connsiteY2647" fmla="*/ 819684 h 842402"/>
                <a:gd name="connsiteX2648" fmla="*/ 380583 w 960607"/>
                <a:gd name="connsiteY2648" fmla="*/ 818456 h 842402"/>
                <a:gd name="connsiteX2649" fmla="*/ 379973 w 960607"/>
                <a:gd name="connsiteY2649" fmla="*/ 818456 h 842402"/>
                <a:gd name="connsiteX2650" fmla="*/ 379973 w 960607"/>
                <a:gd name="connsiteY2650" fmla="*/ 817842 h 842402"/>
                <a:gd name="connsiteX2651" fmla="*/ 378753 w 960607"/>
                <a:gd name="connsiteY2651" fmla="*/ 817842 h 842402"/>
                <a:gd name="connsiteX2652" fmla="*/ 378753 w 960607"/>
                <a:gd name="connsiteY2652" fmla="*/ 816614 h 842402"/>
                <a:gd name="connsiteX2653" fmla="*/ 375094 w 960607"/>
                <a:gd name="connsiteY2653" fmla="*/ 816000 h 842402"/>
                <a:gd name="connsiteX2654" fmla="*/ 375094 w 960607"/>
                <a:gd name="connsiteY2654" fmla="*/ 816614 h 842402"/>
                <a:gd name="connsiteX2655" fmla="*/ 373874 w 960607"/>
                <a:gd name="connsiteY2655" fmla="*/ 816614 h 842402"/>
                <a:gd name="connsiteX2656" fmla="*/ 372654 w 960607"/>
                <a:gd name="connsiteY2656" fmla="*/ 813544 h 842402"/>
                <a:gd name="connsiteX2657" fmla="*/ 372044 w 960607"/>
                <a:gd name="connsiteY2657" fmla="*/ 813544 h 842402"/>
                <a:gd name="connsiteX2658" fmla="*/ 372044 w 960607"/>
                <a:gd name="connsiteY2658" fmla="*/ 811702 h 842402"/>
                <a:gd name="connsiteX2659" fmla="*/ 370825 w 960607"/>
                <a:gd name="connsiteY2659" fmla="*/ 811702 h 842402"/>
                <a:gd name="connsiteX2660" fmla="*/ 370825 w 960607"/>
                <a:gd name="connsiteY2660" fmla="*/ 811088 h 842402"/>
                <a:gd name="connsiteX2661" fmla="*/ 370215 w 960607"/>
                <a:gd name="connsiteY2661" fmla="*/ 811088 h 842402"/>
                <a:gd name="connsiteX2662" fmla="*/ 370215 w 960607"/>
                <a:gd name="connsiteY2662" fmla="*/ 810474 h 842402"/>
                <a:gd name="connsiteX2663" fmla="*/ 369605 w 960607"/>
                <a:gd name="connsiteY2663" fmla="*/ 810474 h 842402"/>
                <a:gd name="connsiteX2664" fmla="*/ 369605 w 960607"/>
                <a:gd name="connsiteY2664" fmla="*/ 809860 h 842402"/>
                <a:gd name="connsiteX2665" fmla="*/ 365945 w 960607"/>
                <a:gd name="connsiteY2665" fmla="*/ 809860 h 842402"/>
                <a:gd name="connsiteX2666" fmla="*/ 365945 w 960607"/>
                <a:gd name="connsiteY2666" fmla="*/ 810474 h 842402"/>
                <a:gd name="connsiteX2667" fmla="*/ 363506 w 960607"/>
                <a:gd name="connsiteY2667" fmla="*/ 810474 h 842402"/>
                <a:gd name="connsiteX2668" fmla="*/ 363506 w 960607"/>
                <a:gd name="connsiteY2668" fmla="*/ 809860 h 842402"/>
                <a:gd name="connsiteX2669" fmla="*/ 361676 w 960607"/>
                <a:gd name="connsiteY2669" fmla="*/ 809860 h 842402"/>
                <a:gd name="connsiteX2670" fmla="*/ 361676 w 960607"/>
                <a:gd name="connsiteY2670" fmla="*/ 808632 h 842402"/>
                <a:gd name="connsiteX2671" fmla="*/ 360456 w 960607"/>
                <a:gd name="connsiteY2671" fmla="*/ 808632 h 842402"/>
                <a:gd name="connsiteX2672" fmla="*/ 360456 w 960607"/>
                <a:gd name="connsiteY2672" fmla="*/ 808018 h 842402"/>
                <a:gd name="connsiteX2673" fmla="*/ 355577 w 960607"/>
                <a:gd name="connsiteY2673" fmla="*/ 808018 h 842402"/>
                <a:gd name="connsiteX2674" fmla="*/ 355577 w 960607"/>
                <a:gd name="connsiteY2674" fmla="*/ 807404 h 842402"/>
                <a:gd name="connsiteX2675" fmla="*/ 353747 w 960607"/>
                <a:gd name="connsiteY2675" fmla="*/ 807404 h 842402"/>
                <a:gd name="connsiteX2676" fmla="*/ 353747 w 960607"/>
                <a:gd name="connsiteY2676" fmla="*/ 806790 h 842402"/>
                <a:gd name="connsiteX2677" fmla="*/ 347648 w 960607"/>
                <a:gd name="connsiteY2677" fmla="*/ 806790 h 842402"/>
                <a:gd name="connsiteX2678" fmla="*/ 347648 w 960607"/>
                <a:gd name="connsiteY2678" fmla="*/ 806176 h 842402"/>
                <a:gd name="connsiteX2679" fmla="*/ 345818 w 960607"/>
                <a:gd name="connsiteY2679" fmla="*/ 806176 h 842402"/>
                <a:gd name="connsiteX2680" fmla="*/ 345818 w 960607"/>
                <a:gd name="connsiteY2680" fmla="*/ 805562 h 842402"/>
                <a:gd name="connsiteX2681" fmla="*/ 345208 w 960607"/>
                <a:gd name="connsiteY2681" fmla="*/ 805562 h 842402"/>
                <a:gd name="connsiteX2682" fmla="*/ 345208 w 960607"/>
                <a:gd name="connsiteY2682" fmla="*/ 806176 h 842402"/>
                <a:gd name="connsiteX2683" fmla="*/ 343989 w 960607"/>
                <a:gd name="connsiteY2683" fmla="*/ 806176 h 842402"/>
                <a:gd name="connsiteX2684" fmla="*/ 343989 w 960607"/>
                <a:gd name="connsiteY2684" fmla="*/ 805562 h 842402"/>
                <a:gd name="connsiteX2685" fmla="*/ 342769 w 960607"/>
                <a:gd name="connsiteY2685" fmla="*/ 805562 h 842402"/>
                <a:gd name="connsiteX2686" fmla="*/ 342769 w 960607"/>
                <a:gd name="connsiteY2686" fmla="*/ 804334 h 842402"/>
                <a:gd name="connsiteX2687" fmla="*/ 336060 w 960607"/>
                <a:gd name="connsiteY2687" fmla="*/ 805562 h 842402"/>
                <a:gd name="connsiteX2688" fmla="*/ 336060 w 960607"/>
                <a:gd name="connsiteY2688" fmla="*/ 804334 h 842402"/>
                <a:gd name="connsiteX2689" fmla="*/ 331790 w 960607"/>
                <a:gd name="connsiteY2689" fmla="*/ 805562 h 842402"/>
                <a:gd name="connsiteX2690" fmla="*/ 331790 w 960607"/>
                <a:gd name="connsiteY2690" fmla="*/ 806176 h 842402"/>
                <a:gd name="connsiteX2691" fmla="*/ 331181 w 960607"/>
                <a:gd name="connsiteY2691" fmla="*/ 806176 h 842402"/>
                <a:gd name="connsiteX2692" fmla="*/ 331181 w 960607"/>
                <a:gd name="connsiteY2692" fmla="*/ 806790 h 842402"/>
                <a:gd name="connsiteX2693" fmla="*/ 328131 w 960607"/>
                <a:gd name="connsiteY2693" fmla="*/ 806790 h 842402"/>
                <a:gd name="connsiteX2694" fmla="*/ 328131 w 960607"/>
                <a:gd name="connsiteY2694" fmla="*/ 807404 h 842402"/>
                <a:gd name="connsiteX2695" fmla="*/ 326301 w 960607"/>
                <a:gd name="connsiteY2695" fmla="*/ 807404 h 842402"/>
                <a:gd name="connsiteX2696" fmla="*/ 326301 w 960607"/>
                <a:gd name="connsiteY2696" fmla="*/ 808018 h 842402"/>
                <a:gd name="connsiteX2697" fmla="*/ 325691 w 960607"/>
                <a:gd name="connsiteY2697" fmla="*/ 808018 h 842402"/>
                <a:gd name="connsiteX2698" fmla="*/ 325691 w 960607"/>
                <a:gd name="connsiteY2698" fmla="*/ 807404 h 842402"/>
                <a:gd name="connsiteX2699" fmla="*/ 322032 w 960607"/>
                <a:gd name="connsiteY2699" fmla="*/ 807404 h 842402"/>
                <a:gd name="connsiteX2700" fmla="*/ 322032 w 960607"/>
                <a:gd name="connsiteY2700" fmla="*/ 806790 h 842402"/>
                <a:gd name="connsiteX2701" fmla="*/ 320202 w 960607"/>
                <a:gd name="connsiteY2701" fmla="*/ 806790 h 842402"/>
                <a:gd name="connsiteX2702" fmla="*/ 319592 w 960607"/>
                <a:gd name="connsiteY2702" fmla="*/ 804334 h 842402"/>
                <a:gd name="connsiteX2703" fmla="*/ 318982 w 960607"/>
                <a:gd name="connsiteY2703" fmla="*/ 804334 h 842402"/>
                <a:gd name="connsiteX2704" fmla="*/ 318982 w 960607"/>
                <a:gd name="connsiteY2704" fmla="*/ 803720 h 842402"/>
                <a:gd name="connsiteX2705" fmla="*/ 318372 w 960607"/>
                <a:gd name="connsiteY2705" fmla="*/ 803720 h 842402"/>
                <a:gd name="connsiteX2706" fmla="*/ 318372 w 960607"/>
                <a:gd name="connsiteY2706" fmla="*/ 803106 h 842402"/>
                <a:gd name="connsiteX2707" fmla="*/ 315933 w 960607"/>
                <a:gd name="connsiteY2707" fmla="*/ 803106 h 842402"/>
                <a:gd name="connsiteX2708" fmla="*/ 315933 w 960607"/>
                <a:gd name="connsiteY2708" fmla="*/ 803720 h 842402"/>
                <a:gd name="connsiteX2709" fmla="*/ 314713 w 960607"/>
                <a:gd name="connsiteY2709" fmla="*/ 803720 h 842402"/>
                <a:gd name="connsiteX2710" fmla="*/ 314713 w 960607"/>
                <a:gd name="connsiteY2710" fmla="*/ 803106 h 842402"/>
                <a:gd name="connsiteX2711" fmla="*/ 314103 w 960607"/>
                <a:gd name="connsiteY2711" fmla="*/ 803106 h 842402"/>
                <a:gd name="connsiteX2712" fmla="*/ 314103 w 960607"/>
                <a:gd name="connsiteY2712" fmla="*/ 802493 h 842402"/>
                <a:gd name="connsiteX2713" fmla="*/ 312273 w 960607"/>
                <a:gd name="connsiteY2713" fmla="*/ 800651 h 842402"/>
                <a:gd name="connsiteX2714" fmla="*/ 311663 w 960607"/>
                <a:gd name="connsiteY2714" fmla="*/ 800651 h 842402"/>
                <a:gd name="connsiteX2715" fmla="*/ 311663 w 960607"/>
                <a:gd name="connsiteY2715" fmla="*/ 799423 h 842402"/>
                <a:gd name="connsiteX2716" fmla="*/ 307394 w 960607"/>
                <a:gd name="connsiteY2716" fmla="*/ 799423 h 842402"/>
                <a:gd name="connsiteX2717" fmla="*/ 307394 w 960607"/>
                <a:gd name="connsiteY2717" fmla="*/ 798809 h 842402"/>
                <a:gd name="connsiteX2718" fmla="*/ 306174 w 960607"/>
                <a:gd name="connsiteY2718" fmla="*/ 798809 h 842402"/>
                <a:gd name="connsiteX2719" fmla="*/ 306174 w 960607"/>
                <a:gd name="connsiteY2719" fmla="*/ 799423 h 842402"/>
                <a:gd name="connsiteX2720" fmla="*/ 304954 w 960607"/>
                <a:gd name="connsiteY2720" fmla="*/ 799423 h 842402"/>
                <a:gd name="connsiteX2721" fmla="*/ 304954 w 960607"/>
                <a:gd name="connsiteY2721" fmla="*/ 800037 h 842402"/>
                <a:gd name="connsiteX2722" fmla="*/ 301295 w 960607"/>
                <a:gd name="connsiteY2722" fmla="*/ 799423 h 842402"/>
                <a:gd name="connsiteX2723" fmla="*/ 301295 w 960607"/>
                <a:gd name="connsiteY2723" fmla="*/ 798809 h 842402"/>
                <a:gd name="connsiteX2724" fmla="*/ 300685 w 960607"/>
                <a:gd name="connsiteY2724" fmla="*/ 798809 h 842402"/>
                <a:gd name="connsiteX2725" fmla="*/ 300685 w 960607"/>
                <a:gd name="connsiteY2725" fmla="*/ 799423 h 842402"/>
                <a:gd name="connsiteX2726" fmla="*/ 300075 w 960607"/>
                <a:gd name="connsiteY2726" fmla="*/ 799423 h 842402"/>
                <a:gd name="connsiteX2727" fmla="*/ 300075 w 960607"/>
                <a:gd name="connsiteY2727" fmla="*/ 800037 h 842402"/>
                <a:gd name="connsiteX2728" fmla="*/ 299465 w 960607"/>
                <a:gd name="connsiteY2728" fmla="*/ 800037 h 842402"/>
                <a:gd name="connsiteX2729" fmla="*/ 299465 w 960607"/>
                <a:gd name="connsiteY2729" fmla="*/ 798195 h 842402"/>
                <a:gd name="connsiteX2730" fmla="*/ 296416 w 960607"/>
                <a:gd name="connsiteY2730" fmla="*/ 798195 h 842402"/>
                <a:gd name="connsiteX2731" fmla="*/ 296416 w 960607"/>
                <a:gd name="connsiteY2731" fmla="*/ 796967 h 842402"/>
                <a:gd name="connsiteX2732" fmla="*/ 295806 w 960607"/>
                <a:gd name="connsiteY2732" fmla="*/ 796967 h 842402"/>
                <a:gd name="connsiteX2733" fmla="*/ 295806 w 960607"/>
                <a:gd name="connsiteY2733" fmla="*/ 796353 h 842402"/>
                <a:gd name="connsiteX2734" fmla="*/ 294586 w 960607"/>
                <a:gd name="connsiteY2734" fmla="*/ 796353 h 842402"/>
                <a:gd name="connsiteX2735" fmla="*/ 294586 w 960607"/>
                <a:gd name="connsiteY2735" fmla="*/ 795739 h 842402"/>
                <a:gd name="connsiteX2736" fmla="*/ 293366 w 960607"/>
                <a:gd name="connsiteY2736" fmla="*/ 795739 h 842402"/>
                <a:gd name="connsiteX2737" fmla="*/ 293366 w 960607"/>
                <a:gd name="connsiteY2737" fmla="*/ 795125 h 842402"/>
                <a:gd name="connsiteX2738" fmla="*/ 289707 w 960607"/>
                <a:gd name="connsiteY2738" fmla="*/ 795125 h 842402"/>
                <a:gd name="connsiteX2739" fmla="*/ 289707 w 960607"/>
                <a:gd name="connsiteY2739" fmla="*/ 794511 h 842402"/>
                <a:gd name="connsiteX2740" fmla="*/ 289097 w 960607"/>
                <a:gd name="connsiteY2740" fmla="*/ 794511 h 842402"/>
                <a:gd name="connsiteX2741" fmla="*/ 289097 w 960607"/>
                <a:gd name="connsiteY2741" fmla="*/ 795125 h 842402"/>
                <a:gd name="connsiteX2742" fmla="*/ 281778 w 960607"/>
                <a:gd name="connsiteY2742" fmla="*/ 795125 h 842402"/>
                <a:gd name="connsiteX2743" fmla="*/ 281778 w 960607"/>
                <a:gd name="connsiteY2743" fmla="*/ 795739 h 842402"/>
                <a:gd name="connsiteX2744" fmla="*/ 280558 w 960607"/>
                <a:gd name="connsiteY2744" fmla="*/ 795739 h 842402"/>
                <a:gd name="connsiteX2745" fmla="*/ 280558 w 960607"/>
                <a:gd name="connsiteY2745" fmla="*/ 795125 h 842402"/>
                <a:gd name="connsiteX2746" fmla="*/ 273849 w 960607"/>
                <a:gd name="connsiteY2746" fmla="*/ 792669 h 842402"/>
                <a:gd name="connsiteX2747" fmla="*/ 273849 w 960607"/>
                <a:gd name="connsiteY2747" fmla="*/ 792055 h 842402"/>
                <a:gd name="connsiteX2748" fmla="*/ 272629 w 960607"/>
                <a:gd name="connsiteY2748" fmla="*/ 792055 h 842402"/>
                <a:gd name="connsiteX2749" fmla="*/ 272629 w 960607"/>
                <a:gd name="connsiteY2749" fmla="*/ 791441 h 842402"/>
                <a:gd name="connsiteX2750" fmla="*/ 269580 w 960607"/>
                <a:gd name="connsiteY2750" fmla="*/ 791441 h 842402"/>
                <a:gd name="connsiteX2751" fmla="*/ 269580 w 960607"/>
                <a:gd name="connsiteY2751" fmla="*/ 792055 h 842402"/>
                <a:gd name="connsiteX2752" fmla="*/ 268970 w 960607"/>
                <a:gd name="connsiteY2752" fmla="*/ 792055 h 842402"/>
                <a:gd name="connsiteX2753" fmla="*/ 268970 w 960607"/>
                <a:gd name="connsiteY2753" fmla="*/ 792669 h 842402"/>
                <a:gd name="connsiteX2754" fmla="*/ 268360 w 960607"/>
                <a:gd name="connsiteY2754" fmla="*/ 792669 h 842402"/>
                <a:gd name="connsiteX2755" fmla="*/ 268360 w 960607"/>
                <a:gd name="connsiteY2755" fmla="*/ 793897 h 842402"/>
                <a:gd name="connsiteX2756" fmla="*/ 267750 w 960607"/>
                <a:gd name="connsiteY2756" fmla="*/ 793897 h 842402"/>
                <a:gd name="connsiteX2757" fmla="*/ 267750 w 960607"/>
                <a:gd name="connsiteY2757" fmla="*/ 792669 h 842402"/>
                <a:gd name="connsiteX2758" fmla="*/ 256162 w 960607"/>
                <a:gd name="connsiteY2758" fmla="*/ 792669 h 842402"/>
                <a:gd name="connsiteX2759" fmla="*/ 256162 w 960607"/>
                <a:gd name="connsiteY2759" fmla="*/ 792055 h 842402"/>
                <a:gd name="connsiteX2760" fmla="*/ 253722 w 960607"/>
                <a:gd name="connsiteY2760" fmla="*/ 792055 h 842402"/>
                <a:gd name="connsiteX2761" fmla="*/ 253722 w 960607"/>
                <a:gd name="connsiteY2761" fmla="*/ 791441 h 842402"/>
                <a:gd name="connsiteX2762" fmla="*/ 250673 w 960607"/>
                <a:gd name="connsiteY2762" fmla="*/ 791441 h 842402"/>
                <a:gd name="connsiteX2763" fmla="*/ 250673 w 960607"/>
                <a:gd name="connsiteY2763" fmla="*/ 790827 h 842402"/>
                <a:gd name="connsiteX2764" fmla="*/ 247623 w 960607"/>
                <a:gd name="connsiteY2764" fmla="*/ 790827 h 842402"/>
                <a:gd name="connsiteX2765" fmla="*/ 247623 w 960607"/>
                <a:gd name="connsiteY2765" fmla="*/ 790213 h 842402"/>
                <a:gd name="connsiteX2766" fmla="*/ 246403 w 960607"/>
                <a:gd name="connsiteY2766" fmla="*/ 790213 h 842402"/>
                <a:gd name="connsiteX2767" fmla="*/ 246403 w 960607"/>
                <a:gd name="connsiteY2767" fmla="*/ 788985 h 842402"/>
                <a:gd name="connsiteX2768" fmla="*/ 244573 w 960607"/>
                <a:gd name="connsiteY2768" fmla="*/ 788985 h 842402"/>
                <a:gd name="connsiteX2769" fmla="*/ 244573 w 960607"/>
                <a:gd name="connsiteY2769" fmla="*/ 788371 h 842402"/>
                <a:gd name="connsiteX2770" fmla="*/ 242134 w 960607"/>
                <a:gd name="connsiteY2770" fmla="*/ 788371 h 842402"/>
                <a:gd name="connsiteX2771" fmla="*/ 242134 w 960607"/>
                <a:gd name="connsiteY2771" fmla="*/ 788985 h 842402"/>
                <a:gd name="connsiteX2772" fmla="*/ 241524 w 960607"/>
                <a:gd name="connsiteY2772" fmla="*/ 788985 h 842402"/>
                <a:gd name="connsiteX2773" fmla="*/ 241524 w 960607"/>
                <a:gd name="connsiteY2773" fmla="*/ 790213 h 842402"/>
                <a:gd name="connsiteX2774" fmla="*/ 240914 w 960607"/>
                <a:gd name="connsiteY2774" fmla="*/ 790213 h 842402"/>
                <a:gd name="connsiteX2775" fmla="*/ 240914 w 960607"/>
                <a:gd name="connsiteY2775" fmla="*/ 788985 h 842402"/>
                <a:gd name="connsiteX2776" fmla="*/ 240304 w 960607"/>
                <a:gd name="connsiteY2776" fmla="*/ 788985 h 842402"/>
                <a:gd name="connsiteX2777" fmla="*/ 240304 w 960607"/>
                <a:gd name="connsiteY2777" fmla="*/ 790213 h 842402"/>
                <a:gd name="connsiteX2778" fmla="*/ 239084 w 960607"/>
                <a:gd name="connsiteY2778" fmla="*/ 790213 h 842402"/>
                <a:gd name="connsiteX2779" fmla="*/ 238474 w 960607"/>
                <a:gd name="connsiteY2779" fmla="*/ 792055 h 842402"/>
                <a:gd name="connsiteX2780" fmla="*/ 237864 w 960607"/>
                <a:gd name="connsiteY2780" fmla="*/ 792055 h 842402"/>
                <a:gd name="connsiteX2781" fmla="*/ 237864 w 960607"/>
                <a:gd name="connsiteY2781" fmla="*/ 792669 h 842402"/>
                <a:gd name="connsiteX2782" fmla="*/ 237255 w 960607"/>
                <a:gd name="connsiteY2782" fmla="*/ 792669 h 842402"/>
                <a:gd name="connsiteX2783" fmla="*/ 237255 w 960607"/>
                <a:gd name="connsiteY2783" fmla="*/ 793897 h 842402"/>
                <a:gd name="connsiteX2784" fmla="*/ 236645 w 960607"/>
                <a:gd name="connsiteY2784" fmla="*/ 793897 h 842402"/>
                <a:gd name="connsiteX2785" fmla="*/ 236645 w 960607"/>
                <a:gd name="connsiteY2785" fmla="*/ 794511 h 842402"/>
                <a:gd name="connsiteX2786" fmla="*/ 234205 w 960607"/>
                <a:gd name="connsiteY2786" fmla="*/ 795125 h 842402"/>
                <a:gd name="connsiteX2787" fmla="*/ 234205 w 960607"/>
                <a:gd name="connsiteY2787" fmla="*/ 795739 h 842402"/>
                <a:gd name="connsiteX2788" fmla="*/ 233595 w 960607"/>
                <a:gd name="connsiteY2788" fmla="*/ 795739 h 842402"/>
                <a:gd name="connsiteX2789" fmla="*/ 233595 w 960607"/>
                <a:gd name="connsiteY2789" fmla="*/ 796353 h 842402"/>
                <a:gd name="connsiteX2790" fmla="*/ 232985 w 960607"/>
                <a:gd name="connsiteY2790" fmla="*/ 796353 h 842402"/>
                <a:gd name="connsiteX2791" fmla="*/ 232985 w 960607"/>
                <a:gd name="connsiteY2791" fmla="*/ 796967 h 842402"/>
                <a:gd name="connsiteX2792" fmla="*/ 232375 w 960607"/>
                <a:gd name="connsiteY2792" fmla="*/ 796967 h 842402"/>
                <a:gd name="connsiteX2793" fmla="*/ 232375 w 960607"/>
                <a:gd name="connsiteY2793" fmla="*/ 798809 h 842402"/>
                <a:gd name="connsiteX2794" fmla="*/ 231155 w 960607"/>
                <a:gd name="connsiteY2794" fmla="*/ 798809 h 842402"/>
                <a:gd name="connsiteX2795" fmla="*/ 231155 w 960607"/>
                <a:gd name="connsiteY2795" fmla="*/ 799423 h 842402"/>
                <a:gd name="connsiteX2796" fmla="*/ 229936 w 960607"/>
                <a:gd name="connsiteY2796" fmla="*/ 799423 h 842402"/>
                <a:gd name="connsiteX2797" fmla="*/ 229936 w 960607"/>
                <a:gd name="connsiteY2797" fmla="*/ 800037 h 842402"/>
                <a:gd name="connsiteX2798" fmla="*/ 229326 w 960607"/>
                <a:gd name="connsiteY2798" fmla="*/ 800037 h 842402"/>
                <a:gd name="connsiteX2799" fmla="*/ 229326 w 960607"/>
                <a:gd name="connsiteY2799" fmla="*/ 800651 h 842402"/>
                <a:gd name="connsiteX2800" fmla="*/ 223227 w 960607"/>
                <a:gd name="connsiteY2800" fmla="*/ 800651 h 842402"/>
                <a:gd name="connsiteX2801" fmla="*/ 223227 w 960607"/>
                <a:gd name="connsiteY2801" fmla="*/ 801879 h 842402"/>
                <a:gd name="connsiteX2802" fmla="*/ 222007 w 960607"/>
                <a:gd name="connsiteY2802" fmla="*/ 801879 h 842402"/>
                <a:gd name="connsiteX2803" fmla="*/ 222007 w 960607"/>
                <a:gd name="connsiteY2803" fmla="*/ 802493 h 842402"/>
                <a:gd name="connsiteX2804" fmla="*/ 221397 w 960607"/>
                <a:gd name="connsiteY2804" fmla="*/ 802493 h 842402"/>
                <a:gd name="connsiteX2805" fmla="*/ 221397 w 960607"/>
                <a:gd name="connsiteY2805" fmla="*/ 803106 h 842402"/>
                <a:gd name="connsiteX2806" fmla="*/ 220787 w 960607"/>
                <a:gd name="connsiteY2806" fmla="*/ 803106 h 842402"/>
                <a:gd name="connsiteX2807" fmla="*/ 220787 w 960607"/>
                <a:gd name="connsiteY2807" fmla="*/ 804334 h 842402"/>
                <a:gd name="connsiteX2808" fmla="*/ 219567 w 960607"/>
                <a:gd name="connsiteY2808" fmla="*/ 804334 h 842402"/>
                <a:gd name="connsiteX2809" fmla="*/ 218957 w 960607"/>
                <a:gd name="connsiteY2809" fmla="*/ 806790 h 842402"/>
                <a:gd name="connsiteX2810" fmla="*/ 218347 w 960607"/>
                <a:gd name="connsiteY2810" fmla="*/ 806790 h 842402"/>
                <a:gd name="connsiteX2811" fmla="*/ 218347 w 960607"/>
                <a:gd name="connsiteY2811" fmla="*/ 807404 h 842402"/>
                <a:gd name="connsiteX2812" fmla="*/ 217737 w 960607"/>
                <a:gd name="connsiteY2812" fmla="*/ 807404 h 842402"/>
                <a:gd name="connsiteX2813" fmla="*/ 217737 w 960607"/>
                <a:gd name="connsiteY2813" fmla="*/ 806790 h 842402"/>
                <a:gd name="connsiteX2814" fmla="*/ 213468 w 960607"/>
                <a:gd name="connsiteY2814" fmla="*/ 807404 h 842402"/>
                <a:gd name="connsiteX2815" fmla="*/ 213468 w 960607"/>
                <a:gd name="connsiteY2815" fmla="*/ 808018 h 842402"/>
                <a:gd name="connsiteX2816" fmla="*/ 210419 w 960607"/>
                <a:gd name="connsiteY2816" fmla="*/ 808018 h 842402"/>
                <a:gd name="connsiteX2817" fmla="*/ 210419 w 960607"/>
                <a:gd name="connsiteY2817" fmla="*/ 807404 h 842402"/>
                <a:gd name="connsiteX2818" fmla="*/ 206759 w 960607"/>
                <a:gd name="connsiteY2818" fmla="*/ 807404 h 842402"/>
                <a:gd name="connsiteX2819" fmla="*/ 206759 w 960607"/>
                <a:gd name="connsiteY2819" fmla="*/ 806790 h 842402"/>
                <a:gd name="connsiteX2820" fmla="*/ 205539 w 960607"/>
                <a:gd name="connsiteY2820" fmla="*/ 806790 h 842402"/>
                <a:gd name="connsiteX2821" fmla="*/ 205539 w 960607"/>
                <a:gd name="connsiteY2821" fmla="*/ 806176 h 842402"/>
                <a:gd name="connsiteX2822" fmla="*/ 202490 w 960607"/>
                <a:gd name="connsiteY2822" fmla="*/ 805562 h 842402"/>
                <a:gd name="connsiteX2823" fmla="*/ 202490 w 960607"/>
                <a:gd name="connsiteY2823" fmla="*/ 804334 h 842402"/>
                <a:gd name="connsiteX2824" fmla="*/ 201270 w 960607"/>
                <a:gd name="connsiteY2824" fmla="*/ 804334 h 842402"/>
                <a:gd name="connsiteX2825" fmla="*/ 201270 w 960607"/>
                <a:gd name="connsiteY2825" fmla="*/ 803720 h 842402"/>
                <a:gd name="connsiteX2826" fmla="*/ 199440 w 960607"/>
                <a:gd name="connsiteY2826" fmla="*/ 803720 h 842402"/>
                <a:gd name="connsiteX2827" fmla="*/ 199440 w 960607"/>
                <a:gd name="connsiteY2827" fmla="*/ 803106 h 842402"/>
                <a:gd name="connsiteX2828" fmla="*/ 197001 w 960607"/>
                <a:gd name="connsiteY2828" fmla="*/ 803106 h 842402"/>
                <a:gd name="connsiteX2829" fmla="*/ 197001 w 960607"/>
                <a:gd name="connsiteY2829" fmla="*/ 802493 h 842402"/>
                <a:gd name="connsiteX2830" fmla="*/ 193951 w 960607"/>
                <a:gd name="connsiteY2830" fmla="*/ 802493 h 842402"/>
                <a:gd name="connsiteX2831" fmla="*/ 193951 w 960607"/>
                <a:gd name="connsiteY2831" fmla="*/ 803106 h 842402"/>
                <a:gd name="connsiteX2832" fmla="*/ 193341 w 960607"/>
                <a:gd name="connsiteY2832" fmla="*/ 803106 h 842402"/>
                <a:gd name="connsiteX2833" fmla="*/ 193341 w 960607"/>
                <a:gd name="connsiteY2833" fmla="*/ 802493 h 842402"/>
                <a:gd name="connsiteX2834" fmla="*/ 192121 w 960607"/>
                <a:gd name="connsiteY2834" fmla="*/ 802493 h 842402"/>
                <a:gd name="connsiteX2835" fmla="*/ 192121 w 960607"/>
                <a:gd name="connsiteY2835" fmla="*/ 803106 h 842402"/>
                <a:gd name="connsiteX2836" fmla="*/ 191511 w 960607"/>
                <a:gd name="connsiteY2836" fmla="*/ 803106 h 842402"/>
                <a:gd name="connsiteX2837" fmla="*/ 191511 w 960607"/>
                <a:gd name="connsiteY2837" fmla="*/ 803720 h 842402"/>
                <a:gd name="connsiteX2838" fmla="*/ 189682 w 960607"/>
                <a:gd name="connsiteY2838" fmla="*/ 803720 h 842402"/>
                <a:gd name="connsiteX2839" fmla="*/ 189682 w 960607"/>
                <a:gd name="connsiteY2839" fmla="*/ 804334 h 842402"/>
                <a:gd name="connsiteX2840" fmla="*/ 187242 w 960607"/>
                <a:gd name="connsiteY2840" fmla="*/ 804334 h 842402"/>
                <a:gd name="connsiteX2841" fmla="*/ 187242 w 960607"/>
                <a:gd name="connsiteY2841" fmla="*/ 805562 h 842402"/>
                <a:gd name="connsiteX2842" fmla="*/ 186022 w 960607"/>
                <a:gd name="connsiteY2842" fmla="*/ 805562 h 842402"/>
                <a:gd name="connsiteX2843" fmla="*/ 186022 w 960607"/>
                <a:gd name="connsiteY2843" fmla="*/ 806176 h 842402"/>
                <a:gd name="connsiteX2844" fmla="*/ 185412 w 960607"/>
                <a:gd name="connsiteY2844" fmla="*/ 806176 h 842402"/>
                <a:gd name="connsiteX2845" fmla="*/ 185412 w 960607"/>
                <a:gd name="connsiteY2845" fmla="*/ 805562 h 842402"/>
                <a:gd name="connsiteX2846" fmla="*/ 180533 w 960607"/>
                <a:gd name="connsiteY2846" fmla="*/ 806176 h 842402"/>
                <a:gd name="connsiteX2847" fmla="*/ 172604 w 960607"/>
                <a:gd name="connsiteY2847" fmla="*/ 806790 h 842402"/>
                <a:gd name="connsiteX2848" fmla="*/ 172604 w 960607"/>
                <a:gd name="connsiteY2848" fmla="*/ 807404 h 842402"/>
                <a:gd name="connsiteX2849" fmla="*/ 168945 w 960607"/>
                <a:gd name="connsiteY2849" fmla="*/ 807404 h 842402"/>
                <a:gd name="connsiteX2850" fmla="*/ 168945 w 960607"/>
                <a:gd name="connsiteY2850" fmla="*/ 808018 h 842402"/>
                <a:gd name="connsiteX2851" fmla="*/ 168335 w 960607"/>
                <a:gd name="connsiteY2851" fmla="*/ 808018 h 842402"/>
                <a:gd name="connsiteX2852" fmla="*/ 168335 w 960607"/>
                <a:gd name="connsiteY2852" fmla="*/ 808632 h 842402"/>
                <a:gd name="connsiteX2853" fmla="*/ 167725 w 960607"/>
                <a:gd name="connsiteY2853" fmla="*/ 808632 h 842402"/>
                <a:gd name="connsiteX2854" fmla="*/ 167725 w 960607"/>
                <a:gd name="connsiteY2854" fmla="*/ 809860 h 842402"/>
                <a:gd name="connsiteX2855" fmla="*/ 167115 w 960607"/>
                <a:gd name="connsiteY2855" fmla="*/ 809860 h 842402"/>
                <a:gd name="connsiteX2856" fmla="*/ 167115 w 960607"/>
                <a:gd name="connsiteY2856" fmla="*/ 810474 h 842402"/>
                <a:gd name="connsiteX2857" fmla="*/ 165895 w 960607"/>
                <a:gd name="connsiteY2857" fmla="*/ 810474 h 842402"/>
                <a:gd name="connsiteX2858" fmla="*/ 165895 w 960607"/>
                <a:gd name="connsiteY2858" fmla="*/ 811088 h 842402"/>
                <a:gd name="connsiteX2859" fmla="*/ 164675 w 960607"/>
                <a:gd name="connsiteY2859" fmla="*/ 811088 h 842402"/>
                <a:gd name="connsiteX2860" fmla="*/ 164675 w 960607"/>
                <a:gd name="connsiteY2860" fmla="*/ 812316 h 842402"/>
                <a:gd name="connsiteX2861" fmla="*/ 164065 w 960607"/>
                <a:gd name="connsiteY2861" fmla="*/ 812316 h 842402"/>
                <a:gd name="connsiteX2862" fmla="*/ 164065 w 960607"/>
                <a:gd name="connsiteY2862" fmla="*/ 813544 h 842402"/>
                <a:gd name="connsiteX2863" fmla="*/ 163456 w 960607"/>
                <a:gd name="connsiteY2863" fmla="*/ 813544 h 842402"/>
                <a:gd name="connsiteX2864" fmla="*/ 163456 w 960607"/>
                <a:gd name="connsiteY2864" fmla="*/ 815386 h 842402"/>
                <a:gd name="connsiteX2865" fmla="*/ 162846 w 960607"/>
                <a:gd name="connsiteY2865" fmla="*/ 815386 h 842402"/>
                <a:gd name="connsiteX2866" fmla="*/ 162846 w 960607"/>
                <a:gd name="connsiteY2866" fmla="*/ 816000 h 842402"/>
                <a:gd name="connsiteX2867" fmla="*/ 162236 w 960607"/>
                <a:gd name="connsiteY2867" fmla="*/ 816000 h 842402"/>
                <a:gd name="connsiteX2868" fmla="*/ 162236 w 960607"/>
                <a:gd name="connsiteY2868" fmla="*/ 816614 h 842402"/>
                <a:gd name="connsiteX2869" fmla="*/ 160406 w 960607"/>
                <a:gd name="connsiteY2869" fmla="*/ 816614 h 842402"/>
                <a:gd name="connsiteX2870" fmla="*/ 160406 w 960607"/>
                <a:gd name="connsiteY2870" fmla="*/ 817842 h 842402"/>
                <a:gd name="connsiteX2871" fmla="*/ 159796 w 960607"/>
                <a:gd name="connsiteY2871" fmla="*/ 817842 h 842402"/>
                <a:gd name="connsiteX2872" fmla="*/ 159796 w 960607"/>
                <a:gd name="connsiteY2872" fmla="*/ 818456 h 842402"/>
                <a:gd name="connsiteX2873" fmla="*/ 159186 w 960607"/>
                <a:gd name="connsiteY2873" fmla="*/ 818456 h 842402"/>
                <a:gd name="connsiteX2874" fmla="*/ 159186 w 960607"/>
                <a:gd name="connsiteY2874" fmla="*/ 819684 h 842402"/>
                <a:gd name="connsiteX2875" fmla="*/ 158576 w 960607"/>
                <a:gd name="connsiteY2875" fmla="*/ 819684 h 842402"/>
                <a:gd name="connsiteX2876" fmla="*/ 158576 w 960607"/>
                <a:gd name="connsiteY2876" fmla="*/ 820298 h 842402"/>
                <a:gd name="connsiteX2877" fmla="*/ 157356 w 960607"/>
                <a:gd name="connsiteY2877" fmla="*/ 820298 h 842402"/>
                <a:gd name="connsiteX2878" fmla="*/ 157356 w 960607"/>
                <a:gd name="connsiteY2878" fmla="*/ 821526 h 842402"/>
                <a:gd name="connsiteX2879" fmla="*/ 156747 w 960607"/>
                <a:gd name="connsiteY2879" fmla="*/ 821526 h 842402"/>
                <a:gd name="connsiteX2880" fmla="*/ 156747 w 960607"/>
                <a:gd name="connsiteY2880" fmla="*/ 822754 h 842402"/>
                <a:gd name="connsiteX2881" fmla="*/ 156137 w 960607"/>
                <a:gd name="connsiteY2881" fmla="*/ 822754 h 842402"/>
                <a:gd name="connsiteX2882" fmla="*/ 156137 w 960607"/>
                <a:gd name="connsiteY2882" fmla="*/ 823368 h 842402"/>
                <a:gd name="connsiteX2883" fmla="*/ 154917 w 960607"/>
                <a:gd name="connsiteY2883" fmla="*/ 823368 h 842402"/>
                <a:gd name="connsiteX2884" fmla="*/ 154917 w 960607"/>
                <a:gd name="connsiteY2884" fmla="*/ 823982 h 842402"/>
                <a:gd name="connsiteX2885" fmla="*/ 154307 w 960607"/>
                <a:gd name="connsiteY2885" fmla="*/ 823982 h 842402"/>
                <a:gd name="connsiteX2886" fmla="*/ 154307 w 960607"/>
                <a:gd name="connsiteY2886" fmla="*/ 825210 h 842402"/>
                <a:gd name="connsiteX2887" fmla="*/ 153087 w 960607"/>
                <a:gd name="connsiteY2887" fmla="*/ 825210 h 842402"/>
                <a:gd name="connsiteX2888" fmla="*/ 153087 w 960607"/>
                <a:gd name="connsiteY2888" fmla="*/ 826438 h 842402"/>
                <a:gd name="connsiteX2889" fmla="*/ 152477 w 960607"/>
                <a:gd name="connsiteY2889" fmla="*/ 826438 h 842402"/>
                <a:gd name="connsiteX2890" fmla="*/ 152477 w 960607"/>
                <a:gd name="connsiteY2890" fmla="*/ 827666 h 842402"/>
                <a:gd name="connsiteX2891" fmla="*/ 151867 w 960607"/>
                <a:gd name="connsiteY2891" fmla="*/ 827666 h 842402"/>
                <a:gd name="connsiteX2892" fmla="*/ 151867 w 960607"/>
                <a:gd name="connsiteY2892" fmla="*/ 829508 h 842402"/>
                <a:gd name="connsiteX2893" fmla="*/ 151257 w 960607"/>
                <a:gd name="connsiteY2893" fmla="*/ 829508 h 842402"/>
                <a:gd name="connsiteX2894" fmla="*/ 151257 w 960607"/>
                <a:gd name="connsiteY2894" fmla="*/ 830736 h 842402"/>
                <a:gd name="connsiteX2895" fmla="*/ 150647 w 960607"/>
                <a:gd name="connsiteY2895" fmla="*/ 830736 h 842402"/>
                <a:gd name="connsiteX2896" fmla="*/ 150647 w 960607"/>
                <a:gd name="connsiteY2896" fmla="*/ 831350 h 842402"/>
                <a:gd name="connsiteX2897" fmla="*/ 148818 w 960607"/>
                <a:gd name="connsiteY2897" fmla="*/ 831350 h 842402"/>
                <a:gd name="connsiteX2898" fmla="*/ 148818 w 960607"/>
                <a:gd name="connsiteY2898" fmla="*/ 830122 h 842402"/>
                <a:gd name="connsiteX2899" fmla="*/ 147598 w 960607"/>
                <a:gd name="connsiteY2899" fmla="*/ 830122 h 842402"/>
                <a:gd name="connsiteX2900" fmla="*/ 147598 w 960607"/>
                <a:gd name="connsiteY2900" fmla="*/ 828280 h 842402"/>
                <a:gd name="connsiteX2901" fmla="*/ 145768 w 960607"/>
                <a:gd name="connsiteY2901" fmla="*/ 828280 h 842402"/>
                <a:gd name="connsiteX2902" fmla="*/ 145768 w 960607"/>
                <a:gd name="connsiteY2902" fmla="*/ 827666 h 842402"/>
                <a:gd name="connsiteX2903" fmla="*/ 143329 w 960607"/>
                <a:gd name="connsiteY2903" fmla="*/ 827666 h 842402"/>
                <a:gd name="connsiteX2904" fmla="*/ 143329 w 960607"/>
                <a:gd name="connsiteY2904" fmla="*/ 828280 h 842402"/>
                <a:gd name="connsiteX2905" fmla="*/ 142719 w 960607"/>
                <a:gd name="connsiteY2905" fmla="*/ 828280 h 842402"/>
                <a:gd name="connsiteX2906" fmla="*/ 142719 w 960607"/>
                <a:gd name="connsiteY2906" fmla="*/ 829508 h 842402"/>
                <a:gd name="connsiteX2907" fmla="*/ 141499 w 960607"/>
                <a:gd name="connsiteY2907" fmla="*/ 829508 h 842402"/>
                <a:gd name="connsiteX2908" fmla="*/ 141499 w 960607"/>
                <a:gd name="connsiteY2908" fmla="*/ 830122 h 842402"/>
                <a:gd name="connsiteX2909" fmla="*/ 140889 w 960607"/>
                <a:gd name="connsiteY2909" fmla="*/ 830122 h 842402"/>
                <a:gd name="connsiteX2910" fmla="*/ 140889 w 960607"/>
                <a:gd name="connsiteY2910" fmla="*/ 833192 h 842402"/>
                <a:gd name="connsiteX2911" fmla="*/ 142719 w 960607"/>
                <a:gd name="connsiteY2911" fmla="*/ 831964 h 842402"/>
                <a:gd name="connsiteX2912" fmla="*/ 142719 w 960607"/>
                <a:gd name="connsiteY2912" fmla="*/ 833192 h 842402"/>
                <a:gd name="connsiteX2913" fmla="*/ 141499 w 960607"/>
                <a:gd name="connsiteY2913" fmla="*/ 833192 h 842402"/>
                <a:gd name="connsiteX2914" fmla="*/ 141499 w 960607"/>
                <a:gd name="connsiteY2914" fmla="*/ 833806 h 842402"/>
                <a:gd name="connsiteX2915" fmla="*/ 140889 w 960607"/>
                <a:gd name="connsiteY2915" fmla="*/ 833806 h 842402"/>
                <a:gd name="connsiteX2916" fmla="*/ 140889 w 960607"/>
                <a:gd name="connsiteY2916" fmla="*/ 835648 h 842402"/>
                <a:gd name="connsiteX2917" fmla="*/ 140279 w 960607"/>
                <a:gd name="connsiteY2917" fmla="*/ 835648 h 842402"/>
                <a:gd name="connsiteX2918" fmla="*/ 140279 w 960607"/>
                <a:gd name="connsiteY2918" fmla="*/ 837490 h 842402"/>
                <a:gd name="connsiteX2919" fmla="*/ 140889 w 960607"/>
                <a:gd name="connsiteY2919" fmla="*/ 837490 h 842402"/>
                <a:gd name="connsiteX2920" fmla="*/ 140889 w 960607"/>
                <a:gd name="connsiteY2920" fmla="*/ 839332 h 842402"/>
                <a:gd name="connsiteX2921" fmla="*/ 139669 w 960607"/>
                <a:gd name="connsiteY2921" fmla="*/ 839332 h 842402"/>
                <a:gd name="connsiteX2922" fmla="*/ 139669 w 960607"/>
                <a:gd name="connsiteY2922" fmla="*/ 839946 h 842402"/>
                <a:gd name="connsiteX2923" fmla="*/ 137229 w 960607"/>
                <a:gd name="connsiteY2923" fmla="*/ 839946 h 842402"/>
                <a:gd name="connsiteX2924" fmla="*/ 137229 w 960607"/>
                <a:gd name="connsiteY2924" fmla="*/ 841174 h 842402"/>
                <a:gd name="connsiteX2925" fmla="*/ 136620 w 960607"/>
                <a:gd name="connsiteY2925" fmla="*/ 841174 h 842402"/>
                <a:gd name="connsiteX2926" fmla="*/ 136620 w 960607"/>
                <a:gd name="connsiteY2926" fmla="*/ 839946 h 842402"/>
                <a:gd name="connsiteX2927" fmla="*/ 133570 w 960607"/>
                <a:gd name="connsiteY2927" fmla="*/ 839946 h 842402"/>
                <a:gd name="connsiteX2928" fmla="*/ 133570 w 960607"/>
                <a:gd name="connsiteY2928" fmla="*/ 841174 h 842402"/>
                <a:gd name="connsiteX2929" fmla="*/ 128691 w 960607"/>
                <a:gd name="connsiteY2929" fmla="*/ 841788 h 842402"/>
                <a:gd name="connsiteX2930" fmla="*/ 128691 w 960607"/>
                <a:gd name="connsiteY2930" fmla="*/ 842402 h 842402"/>
                <a:gd name="connsiteX2931" fmla="*/ 124421 w 960607"/>
                <a:gd name="connsiteY2931" fmla="*/ 842402 h 842402"/>
                <a:gd name="connsiteX2932" fmla="*/ 124421 w 960607"/>
                <a:gd name="connsiteY2932" fmla="*/ 841788 h 842402"/>
                <a:gd name="connsiteX2933" fmla="*/ 123811 w 960607"/>
                <a:gd name="connsiteY2933" fmla="*/ 841788 h 842402"/>
                <a:gd name="connsiteX2934" fmla="*/ 123811 w 960607"/>
                <a:gd name="connsiteY2934" fmla="*/ 839946 h 842402"/>
                <a:gd name="connsiteX2935" fmla="*/ 123202 w 960607"/>
                <a:gd name="connsiteY2935" fmla="*/ 839946 h 842402"/>
                <a:gd name="connsiteX2936" fmla="*/ 123202 w 960607"/>
                <a:gd name="connsiteY2936" fmla="*/ 838718 h 842402"/>
                <a:gd name="connsiteX2937" fmla="*/ 121982 w 960607"/>
                <a:gd name="connsiteY2937" fmla="*/ 838718 h 842402"/>
                <a:gd name="connsiteX2938" fmla="*/ 121982 w 960607"/>
                <a:gd name="connsiteY2938" fmla="*/ 837490 h 842402"/>
                <a:gd name="connsiteX2939" fmla="*/ 121372 w 960607"/>
                <a:gd name="connsiteY2939" fmla="*/ 837490 h 842402"/>
                <a:gd name="connsiteX2940" fmla="*/ 121372 w 960607"/>
                <a:gd name="connsiteY2940" fmla="*/ 836876 h 842402"/>
                <a:gd name="connsiteX2941" fmla="*/ 120152 w 960607"/>
                <a:gd name="connsiteY2941" fmla="*/ 836876 h 842402"/>
                <a:gd name="connsiteX2942" fmla="*/ 120152 w 960607"/>
                <a:gd name="connsiteY2942" fmla="*/ 835648 h 842402"/>
                <a:gd name="connsiteX2943" fmla="*/ 119542 w 960607"/>
                <a:gd name="connsiteY2943" fmla="*/ 835648 h 842402"/>
                <a:gd name="connsiteX2944" fmla="*/ 119542 w 960607"/>
                <a:gd name="connsiteY2944" fmla="*/ 835034 h 842402"/>
                <a:gd name="connsiteX2945" fmla="*/ 118322 w 960607"/>
                <a:gd name="connsiteY2945" fmla="*/ 835034 h 842402"/>
                <a:gd name="connsiteX2946" fmla="*/ 118322 w 960607"/>
                <a:gd name="connsiteY2946" fmla="*/ 834420 h 842402"/>
                <a:gd name="connsiteX2947" fmla="*/ 117712 w 960607"/>
                <a:gd name="connsiteY2947" fmla="*/ 834420 h 842402"/>
                <a:gd name="connsiteX2948" fmla="*/ 117712 w 960607"/>
                <a:gd name="connsiteY2948" fmla="*/ 835034 h 842402"/>
                <a:gd name="connsiteX2949" fmla="*/ 115883 w 960607"/>
                <a:gd name="connsiteY2949" fmla="*/ 835034 h 842402"/>
                <a:gd name="connsiteX2950" fmla="*/ 115883 w 960607"/>
                <a:gd name="connsiteY2950" fmla="*/ 834420 h 842402"/>
                <a:gd name="connsiteX2951" fmla="*/ 114663 w 960607"/>
                <a:gd name="connsiteY2951" fmla="*/ 834420 h 842402"/>
                <a:gd name="connsiteX2952" fmla="*/ 114663 w 960607"/>
                <a:gd name="connsiteY2952" fmla="*/ 833806 h 842402"/>
                <a:gd name="connsiteX2953" fmla="*/ 113443 w 960607"/>
                <a:gd name="connsiteY2953" fmla="*/ 833806 h 842402"/>
                <a:gd name="connsiteX2954" fmla="*/ 113443 w 960607"/>
                <a:gd name="connsiteY2954" fmla="*/ 833192 h 842402"/>
                <a:gd name="connsiteX2955" fmla="*/ 112833 w 960607"/>
                <a:gd name="connsiteY2955" fmla="*/ 833192 h 842402"/>
                <a:gd name="connsiteX2956" fmla="*/ 112833 w 960607"/>
                <a:gd name="connsiteY2956" fmla="*/ 831350 h 842402"/>
                <a:gd name="connsiteX2957" fmla="*/ 112223 w 960607"/>
                <a:gd name="connsiteY2957" fmla="*/ 831350 h 842402"/>
                <a:gd name="connsiteX2958" fmla="*/ 112223 w 960607"/>
                <a:gd name="connsiteY2958" fmla="*/ 830736 h 842402"/>
                <a:gd name="connsiteX2959" fmla="*/ 110393 w 960607"/>
                <a:gd name="connsiteY2959" fmla="*/ 830736 h 842402"/>
                <a:gd name="connsiteX2960" fmla="*/ 110393 w 960607"/>
                <a:gd name="connsiteY2960" fmla="*/ 831350 h 842402"/>
                <a:gd name="connsiteX2961" fmla="*/ 109174 w 960607"/>
                <a:gd name="connsiteY2961" fmla="*/ 831350 h 842402"/>
                <a:gd name="connsiteX2962" fmla="*/ 109174 w 960607"/>
                <a:gd name="connsiteY2962" fmla="*/ 830122 h 842402"/>
                <a:gd name="connsiteX2963" fmla="*/ 108564 w 960607"/>
                <a:gd name="connsiteY2963" fmla="*/ 830122 h 842402"/>
                <a:gd name="connsiteX2964" fmla="*/ 108564 w 960607"/>
                <a:gd name="connsiteY2964" fmla="*/ 828280 h 842402"/>
                <a:gd name="connsiteX2965" fmla="*/ 107954 w 960607"/>
                <a:gd name="connsiteY2965" fmla="*/ 828280 h 842402"/>
                <a:gd name="connsiteX2966" fmla="*/ 107954 w 960607"/>
                <a:gd name="connsiteY2966" fmla="*/ 827052 h 842402"/>
                <a:gd name="connsiteX2967" fmla="*/ 106734 w 960607"/>
                <a:gd name="connsiteY2967" fmla="*/ 827052 h 842402"/>
                <a:gd name="connsiteX2968" fmla="*/ 106734 w 960607"/>
                <a:gd name="connsiteY2968" fmla="*/ 825210 h 842402"/>
                <a:gd name="connsiteX2969" fmla="*/ 106124 w 960607"/>
                <a:gd name="connsiteY2969" fmla="*/ 825210 h 842402"/>
                <a:gd name="connsiteX2970" fmla="*/ 106124 w 960607"/>
                <a:gd name="connsiteY2970" fmla="*/ 823368 h 842402"/>
                <a:gd name="connsiteX2971" fmla="*/ 105514 w 960607"/>
                <a:gd name="connsiteY2971" fmla="*/ 823368 h 842402"/>
                <a:gd name="connsiteX2972" fmla="*/ 104904 w 960607"/>
                <a:gd name="connsiteY2972" fmla="*/ 821526 h 842402"/>
                <a:gd name="connsiteX2973" fmla="*/ 104294 w 960607"/>
                <a:gd name="connsiteY2973" fmla="*/ 821526 h 842402"/>
                <a:gd name="connsiteX2974" fmla="*/ 104294 w 960607"/>
                <a:gd name="connsiteY2974" fmla="*/ 820298 h 842402"/>
                <a:gd name="connsiteX2975" fmla="*/ 103684 w 960607"/>
                <a:gd name="connsiteY2975" fmla="*/ 820298 h 842402"/>
                <a:gd name="connsiteX2976" fmla="*/ 103684 w 960607"/>
                <a:gd name="connsiteY2976" fmla="*/ 819070 h 842402"/>
                <a:gd name="connsiteX2977" fmla="*/ 102465 w 960607"/>
                <a:gd name="connsiteY2977" fmla="*/ 819070 h 842402"/>
                <a:gd name="connsiteX2978" fmla="*/ 102465 w 960607"/>
                <a:gd name="connsiteY2978" fmla="*/ 818456 h 842402"/>
                <a:gd name="connsiteX2979" fmla="*/ 101855 w 960607"/>
                <a:gd name="connsiteY2979" fmla="*/ 818456 h 842402"/>
                <a:gd name="connsiteX2980" fmla="*/ 101855 w 960607"/>
                <a:gd name="connsiteY2980" fmla="*/ 817842 h 842402"/>
                <a:gd name="connsiteX2981" fmla="*/ 100025 w 960607"/>
                <a:gd name="connsiteY2981" fmla="*/ 817842 h 842402"/>
                <a:gd name="connsiteX2982" fmla="*/ 100025 w 960607"/>
                <a:gd name="connsiteY2982" fmla="*/ 816614 h 842402"/>
                <a:gd name="connsiteX2983" fmla="*/ 94536 w 960607"/>
                <a:gd name="connsiteY2983" fmla="*/ 816614 h 842402"/>
                <a:gd name="connsiteX2984" fmla="*/ 94536 w 960607"/>
                <a:gd name="connsiteY2984" fmla="*/ 816000 h 842402"/>
                <a:gd name="connsiteX2985" fmla="*/ 93316 w 960607"/>
                <a:gd name="connsiteY2985" fmla="*/ 816000 h 842402"/>
                <a:gd name="connsiteX2986" fmla="*/ 93316 w 960607"/>
                <a:gd name="connsiteY2986" fmla="*/ 815386 h 842402"/>
                <a:gd name="connsiteX2987" fmla="*/ 92096 w 960607"/>
                <a:gd name="connsiteY2987" fmla="*/ 816000 h 842402"/>
                <a:gd name="connsiteX2988" fmla="*/ 92096 w 960607"/>
                <a:gd name="connsiteY2988" fmla="*/ 815386 h 842402"/>
                <a:gd name="connsiteX2989" fmla="*/ 90876 w 960607"/>
                <a:gd name="connsiteY2989" fmla="*/ 815386 h 842402"/>
                <a:gd name="connsiteX2990" fmla="*/ 90266 w 960607"/>
                <a:gd name="connsiteY2990" fmla="*/ 811702 h 842402"/>
                <a:gd name="connsiteX2991" fmla="*/ 89657 w 960607"/>
                <a:gd name="connsiteY2991" fmla="*/ 811702 h 842402"/>
                <a:gd name="connsiteX2992" fmla="*/ 89047 w 960607"/>
                <a:gd name="connsiteY2992" fmla="*/ 805562 h 842402"/>
                <a:gd name="connsiteX2993" fmla="*/ 88437 w 960607"/>
                <a:gd name="connsiteY2993" fmla="*/ 805562 h 842402"/>
                <a:gd name="connsiteX2994" fmla="*/ 88437 w 960607"/>
                <a:gd name="connsiteY2994" fmla="*/ 803106 h 842402"/>
                <a:gd name="connsiteX2995" fmla="*/ 87217 w 960607"/>
                <a:gd name="connsiteY2995" fmla="*/ 803106 h 842402"/>
                <a:gd name="connsiteX2996" fmla="*/ 87217 w 960607"/>
                <a:gd name="connsiteY2996" fmla="*/ 802493 h 842402"/>
                <a:gd name="connsiteX2997" fmla="*/ 86607 w 960607"/>
                <a:gd name="connsiteY2997" fmla="*/ 802493 h 842402"/>
                <a:gd name="connsiteX2998" fmla="*/ 86607 w 960607"/>
                <a:gd name="connsiteY2998" fmla="*/ 801879 h 842402"/>
                <a:gd name="connsiteX2999" fmla="*/ 85387 w 960607"/>
                <a:gd name="connsiteY2999" fmla="*/ 801879 h 842402"/>
                <a:gd name="connsiteX3000" fmla="*/ 85387 w 960607"/>
                <a:gd name="connsiteY3000" fmla="*/ 800651 h 842402"/>
                <a:gd name="connsiteX3001" fmla="*/ 84777 w 960607"/>
                <a:gd name="connsiteY3001" fmla="*/ 800651 h 842402"/>
                <a:gd name="connsiteX3002" fmla="*/ 84777 w 960607"/>
                <a:gd name="connsiteY3002" fmla="*/ 796967 h 842402"/>
                <a:gd name="connsiteX3003" fmla="*/ 83557 w 960607"/>
                <a:gd name="connsiteY3003" fmla="*/ 796967 h 842402"/>
                <a:gd name="connsiteX3004" fmla="*/ 84777 w 960607"/>
                <a:gd name="connsiteY3004" fmla="*/ 795739 h 842402"/>
                <a:gd name="connsiteX3005" fmla="*/ 83557 w 960607"/>
                <a:gd name="connsiteY3005" fmla="*/ 795739 h 842402"/>
                <a:gd name="connsiteX3006" fmla="*/ 83557 w 960607"/>
                <a:gd name="connsiteY3006" fmla="*/ 792669 h 842402"/>
                <a:gd name="connsiteX3007" fmla="*/ 82948 w 960607"/>
                <a:gd name="connsiteY3007" fmla="*/ 792669 h 842402"/>
                <a:gd name="connsiteX3008" fmla="*/ 82948 w 960607"/>
                <a:gd name="connsiteY3008" fmla="*/ 792055 h 842402"/>
                <a:gd name="connsiteX3009" fmla="*/ 82338 w 960607"/>
                <a:gd name="connsiteY3009" fmla="*/ 792055 h 842402"/>
                <a:gd name="connsiteX3010" fmla="*/ 82338 w 960607"/>
                <a:gd name="connsiteY3010" fmla="*/ 791441 h 842402"/>
                <a:gd name="connsiteX3011" fmla="*/ 81728 w 960607"/>
                <a:gd name="connsiteY3011" fmla="*/ 791441 h 842402"/>
                <a:gd name="connsiteX3012" fmla="*/ 81728 w 960607"/>
                <a:gd name="connsiteY3012" fmla="*/ 790213 h 842402"/>
                <a:gd name="connsiteX3013" fmla="*/ 81118 w 960607"/>
                <a:gd name="connsiteY3013" fmla="*/ 790213 h 842402"/>
                <a:gd name="connsiteX3014" fmla="*/ 81118 w 960607"/>
                <a:gd name="connsiteY3014" fmla="*/ 784687 h 842402"/>
                <a:gd name="connsiteX3015" fmla="*/ 80508 w 960607"/>
                <a:gd name="connsiteY3015" fmla="*/ 784687 h 842402"/>
                <a:gd name="connsiteX3016" fmla="*/ 80508 w 960607"/>
                <a:gd name="connsiteY3016" fmla="*/ 783459 h 842402"/>
                <a:gd name="connsiteX3017" fmla="*/ 79288 w 960607"/>
                <a:gd name="connsiteY3017" fmla="*/ 783459 h 842402"/>
                <a:gd name="connsiteX3018" fmla="*/ 78678 w 960607"/>
                <a:gd name="connsiteY3018" fmla="*/ 776091 h 842402"/>
                <a:gd name="connsiteX3019" fmla="*/ 78068 w 960607"/>
                <a:gd name="connsiteY3019" fmla="*/ 776091 h 842402"/>
                <a:gd name="connsiteX3020" fmla="*/ 78068 w 960607"/>
                <a:gd name="connsiteY3020" fmla="*/ 774249 h 842402"/>
                <a:gd name="connsiteX3021" fmla="*/ 79288 w 960607"/>
                <a:gd name="connsiteY3021" fmla="*/ 776705 h 842402"/>
                <a:gd name="connsiteX3022" fmla="*/ 80508 w 960607"/>
                <a:gd name="connsiteY3022" fmla="*/ 776705 h 842402"/>
                <a:gd name="connsiteX3023" fmla="*/ 80508 w 960607"/>
                <a:gd name="connsiteY3023" fmla="*/ 777319 h 842402"/>
                <a:gd name="connsiteX3024" fmla="*/ 81118 w 960607"/>
                <a:gd name="connsiteY3024" fmla="*/ 777319 h 842402"/>
                <a:gd name="connsiteX3025" fmla="*/ 81118 w 960607"/>
                <a:gd name="connsiteY3025" fmla="*/ 776091 h 842402"/>
                <a:gd name="connsiteX3026" fmla="*/ 81728 w 960607"/>
                <a:gd name="connsiteY3026" fmla="*/ 776091 h 842402"/>
                <a:gd name="connsiteX3027" fmla="*/ 81728 w 960607"/>
                <a:gd name="connsiteY3027" fmla="*/ 775477 h 842402"/>
                <a:gd name="connsiteX3028" fmla="*/ 82338 w 960607"/>
                <a:gd name="connsiteY3028" fmla="*/ 775477 h 842402"/>
                <a:gd name="connsiteX3029" fmla="*/ 82338 w 960607"/>
                <a:gd name="connsiteY3029" fmla="*/ 774863 h 842402"/>
                <a:gd name="connsiteX3030" fmla="*/ 82948 w 960607"/>
                <a:gd name="connsiteY3030" fmla="*/ 774863 h 842402"/>
                <a:gd name="connsiteX3031" fmla="*/ 82948 w 960607"/>
                <a:gd name="connsiteY3031" fmla="*/ 774249 h 842402"/>
                <a:gd name="connsiteX3032" fmla="*/ 83557 w 960607"/>
                <a:gd name="connsiteY3032" fmla="*/ 774249 h 842402"/>
                <a:gd name="connsiteX3033" fmla="*/ 83557 w 960607"/>
                <a:gd name="connsiteY3033" fmla="*/ 773021 h 842402"/>
                <a:gd name="connsiteX3034" fmla="*/ 84777 w 960607"/>
                <a:gd name="connsiteY3034" fmla="*/ 773021 h 842402"/>
                <a:gd name="connsiteX3035" fmla="*/ 82338 w 960607"/>
                <a:gd name="connsiteY3035" fmla="*/ 768723 h 842402"/>
                <a:gd name="connsiteX3036" fmla="*/ 82338 w 960607"/>
                <a:gd name="connsiteY3036" fmla="*/ 769337 h 842402"/>
                <a:gd name="connsiteX3037" fmla="*/ 81118 w 960607"/>
                <a:gd name="connsiteY3037" fmla="*/ 768723 h 842402"/>
                <a:gd name="connsiteX3038" fmla="*/ 81118 w 960607"/>
                <a:gd name="connsiteY3038" fmla="*/ 765653 h 842402"/>
                <a:gd name="connsiteX3039" fmla="*/ 80508 w 960607"/>
                <a:gd name="connsiteY3039" fmla="*/ 765653 h 842402"/>
                <a:gd name="connsiteX3040" fmla="*/ 80508 w 960607"/>
                <a:gd name="connsiteY3040" fmla="*/ 765039 h 842402"/>
                <a:gd name="connsiteX3041" fmla="*/ 79288 w 960607"/>
                <a:gd name="connsiteY3041" fmla="*/ 765039 h 842402"/>
                <a:gd name="connsiteX3042" fmla="*/ 79288 w 960607"/>
                <a:gd name="connsiteY3042" fmla="*/ 764425 h 842402"/>
                <a:gd name="connsiteX3043" fmla="*/ 78678 w 960607"/>
                <a:gd name="connsiteY3043" fmla="*/ 764425 h 842402"/>
                <a:gd name="connsiteX3044" fmla="*/ 78678 w 960607"/>
                <a:gd name="connsiteY3044" fmla="*/ 763811 h 842402"/>
                <a:gd name="connsiteX3045" fmla="*/ 77458 w 960607"/>
                <a:gd name="connsiteY3045" fmla="*/ 763811 h 842402"/>
                <a:gd name="connsiteX3046" fmla="*/ 77458 w 960607"/>
                <a:gd name="connsiteY3046" fmla="*/ 763197 h 842402"/>
                <a:gd name="connsiteX3047" fmla="*/ 74409 w 960607"/>
                <a:gd name="connsiteY3047" fmla="*/ 763811 h 842402"/>
                <a:gd name="connsiteX3048" fmla="*/ 74409 w 960607"/>
                <a:gd name="connsiteY3048" fmla="*/ 763197 h 842402"/>
                <a:gd name="connsiteX3049" fmla="*/ 73799 w 960607"/>
                <a:gd name="connsiteY3049" fmla="*/ 763197 h 842402"/>
                <a:gd name="connsiteX3050" fmla="*/ 73799 w 960607"/>
                <a:gd name="connsiteY3050" fmla="*/ 762583 h 842402"/>
                <a:gd name="connsiteX3051" fmla="*/ 73189 w 960607"/>
                <a:gd name="connsiteY3051" fmla="*/ 762583 h 842402"/>
                <a:gd name="connsiteX3052" fmla="*/ 73189 w 960607"/>
                <a:gd name="connsiteY3052" fmla="*/ 761355 h 842402"/>
                <a:gd name="connsiteX3053" fmla="*/ 72579 w 960607"/>
                <a:gd name="connsiteY3053" fmla="*/ 761355 h 842402"/>
                <a:gd name="connsiteX3054" fmla="*/ 72579 w 960607"/>
                <a:gd name="connsiteY3054" fmla="*/ 757671 h 842402"/>
                <a:gd name="connsiteX3055" fmla="*/ 71359 w 960607"/>
                <a:gd name="connsiteY3055" fmla="*/ 757671 h 842402"/>
                <a:gd name="connsiteX3056" fmla="*/ 71359 w 960607"/>
                <a:gd name="connsiteY3056" fmla="*/ 755215 h 842402"/>
                <a:gd name="connsiteX3057" fmla="*/ 70749 w 960607"/>
                <a:gd name="connsiteY3057" fmla="*/ 755215 h 842402"/>
                <a:gd name="connsiteX3058" fmla="*/ 70749 w 960607"/>
                <a:gd name="connsiteY3058" fmla="*/ 752145 h 842402"/>
                <a:gd name="connsiteX3059" fmla="*/ 70139 w 960607"/>
                <a:gd name="connsiteY3059" fmla="*/ 752145 h 842402"/>
                <a:gd name="connsiteX3060" fmla="*/ 70749 w 960607"/>
                <a:gd name="connsiteY3060" fmla="*/ 749075 h 842402"/>
                <a:gd name="connsiteX3061" fmla="*/ 70139 w 960607"/>
                <a:gd name="connsiteY3061" fmla="*/ 749075 h 842402"/>
                <a:gd name="connsiteX3062" fmla="*/ 70139 w 960607"/>
                <a:gd name="connsiteY3062" fmla="*/ 748461 h 842402"/>
                <a:gd name="connsiteX3063" fmla="*/ 73189 w 960607"/>
                <a:gd name="connsiteY3063" fmla="*/ 748461 h 842402"/>
                <a:gd name="connsiteX3064" fmla="*/ 73189 w 960607"/>
                <a:gd name="connsiteY3064" fmla="*/ 747847 h 842402"/>
                <a:gd name="connsiteX3065" fmla="*/ 73799 w 960607"/>
                <a:gd name="connsiteY3065" fmla="*/ 747847 h 842402"/>
                <a:gd name="connsiteX3066" fmla="*/ 73799 w 960607"/>
                <a:gd name="connsiteY3066" fmla="*/ 747233 h 842402"/>
                <a:gd name="connsiteX3067" fmla="*/ 78068 w 960607"/>
                <a:gd name="connsiteY3067" fmla="*/ 746005 h 842402"/>
                <a:gd name="connsiteX3068" fmla="*/ 78068 w 960607"/>
                <a:gd name="connsiteY3068" fmla="*/ 745391 h 842402"/>
                <a:gd name="connsiteX3069" fmla="*/ 78678 w 960607"/>
                <a:gd name="connsiteY3069" fmla="*/ 745391 h 842402"/>
                <a:gd name="connsiteX3070" fmla="*/ 78678 w 960607"/>
                <a:gd name="connsiteY3070" fmla="*/ 744163 h 842402"/>
                <a:gd name="connsiteX3071" fmla="*/ 77458 w 960607"/>
                <a:gd name="connsiteY3071" fmla="*/ 744163 h 842402"/>
                <a:gd name="connsiteX3072" fmla="*/ 77458 w 960607"/>
                <a:gd name="connsiteY3072" fmla="*/ 743549 h 842402"/>
                <a:gd name="connsiteX3073" fmla="*/ 76848 w 960607"/>
                <a:gd name="connsiteY3073" fmla="*/ 743549 h 842402"/>
                <a:gd name="connsiteX3074" fmla="*/ 76848 w 960607"/>
                <a:gd name="connsiteY3074" fmla="*/ 742935 h 842402"/>
                <a:gd name="connsiteX3075" fmla="*/ 75629 w 960607"/>
                <a:gd name="connsiteY3075" fmla="*/ 742935 h 842402"/>
                <a:gd name="connsiteX3076" fmla="*/ 75629 w 960607"/>
                <a:gd name="connsiteY3076" fmla="*/ 739251 h 842402"/>
                <a:gd name="connsiteX3077" fmla="*/ 75019 w 960607"/>
                <a:gd name="connsiteY3077" fmla="*/ 739251 h 842402"/>
                <a:gd name="connsiteX3078" fmla="*/ 75019 w 960607"/>
                <a:gd name="connsiteY3078" fmla="*/ 734339 h 842402"/>
                <a:gd name="connsiteX3079" fmla="*/ 74409 w 960607"/>
                <a:gd name="connsiteY3079" fmla="*/ 734339 h 842402"/>
                <a:gd name="connsiteX3080" fmla="*/ 74409 w 960607"/>
                <a:gd name="connsiteY3080" fmla="*/ 731269 h 842402"/>
                <a:gd name="connsiteX3081" fmla="*/ 73799 w 960607"/>
                <a:gd name="connsiteY3081" fmla="*/ 731269 h 842402"/>
                <a:gd name="connsiteX3082" fmla="*/ 73189 w 960607"/>
                <a:gd name="connsiteY3082" fmla="*/ 727585 h 842402"/>
                <a:gd name="connsiteX3083" fmla="*/ 72579 w 960607"/>
                <a:gd name="connsiteY3083" fmla="*/ 727585 h 842402"/>
                <a:gd name="connsiteX3084" fmla="*/ 70749 w 960607"/>
                <a:gd name="connsiteY3084" fmla="*/ 723901 h 842402"/>
                <a:gd name="connsiteX3085" fmla="*/ 70139 w 960607"/>
                <a:gd name="connsiteY3085" fmla="*/ 723901 h 842402"/>
                <a:gd name="connsiteX3086" fmla="*/ 69530 w 960607"/>
                <a:gd name="connsiteY3086" fmla="*/ 721445 h 842402"/>
                <a:gd name="connsiteX3087" fmla="*/ 68920 w 960607"/>
                <a:gd name="connsiteY3087" fmla="*/ 721445 h 842402"/>
                <a:gd name="connsiteX3088" fmla="*/ 67700 w 960607"/>
                <a:gd name="connsiteY3088" fmla="*/ 719603 h 842402"/>
                <a:gd name="connsiteX3089" fmla="*/ 67090 w 960607"/>
                <a:gd name="connsiteY3089" fmla="*/ 719603 h 842402"/>
                <a:gd name="connsiteX3090" fmla="*/ 67090 w 960607"/>
                <a:gd name="connsiteY3090" fmla="*/ 718375 h 842402"/>
                <a:gd name="connsiteX3091" fmla="*/ 66480 w 960607"/>
                <a:gd name="connsiteY3091" fmla="*/ 718375 h 842402"/>
                <a:gd name="connsiteX3092" fmla="*/ 66480 w 960607"/>
                <a:gd name="connsiteY3092" fmla="*/ 717761 h 842402"/>
                <a:gd name="connsiteX3093" fmla="*/ 65870 w 960607"/>
                <a:gd name="connsiteY3093" fmla="*/ 717761 h 842402"/>
                <a:gd name="connsiteX3094" fmla="*/ 65870 w 960607"/>
                <a:gd name="connsiteY3094" fmla="*/ 717147 h 842402"/>
                <a:gd name="connsiteX3095" fmla="*/ 65260 w 960607"/>
                <a:gd name="connsiteY3095" fmla="*/ 717147 h 842402"/>
                <a:gd name="connsiteX3096" fmla="*/ 64040 w 960607"/>
                <a:gd name="connsiteY3096" fmla="*/ 714691 h 842402"/>
                <a:gd name="connsiteX3097" fmla="*/ 62821 w 960607"/>
                <a:gd name="connsiteY3097" fmla="*/ 714691 h 842402"/>
                <a:gd name="connsiteX3098" fmla="*/ 62821 w 960607"/>
                <a:gd name="connsiteY3098" fmla="*/ 714077 h 842402"/>
                <a:gd name="connsiteX3099" fmla="*/ 62211 w 960607"/>
                <a:gd name="connsiteY3099" fmla="*/ 714077 h 842402"/>
                <a:gd name="connsiteX3100" fmla="*/ 62211 w 960607"/>
                <a:gd name="connsiteY3100" fmla="*/ 712849 h 842402"/>
                <a:gd name="connsiteX3101" fmla="*/ 61601 w 960607"/>
                <a:gd name="connsiteY3101" fmla="*/ 712849 h 842402"/>
                <a:gd name="connsiteX3102" fmla="*/ 61601 w 960607"/>
                <a:gd name="connsiteY3102" fmla="*/ 712235 h 842402"/>
                <a:gd name="connsiteX3103" fmla="*/ 60991 w 960607"/>
                <a:gd name="connsiteY3103" fmla="*/ 712235 h 842402"/>
                <a:gd name="connsiteX3104" fmla="*/ 60991 w 960607"/>
                <a:gd name="connsiteY3104" fmla="*/ 711621 h 842402"/>
                <a:gd name="connsiteX3105" fmla="*/ 59771 w 960607"/>
                <a:gd name="connsiteY3105" fmla="*/ 711621 h 842402"/>
                <a:gd name="connsiteX3106" fmla="*/ 59771 w 960607"/>
                <a:gd name="connsiteY3106" fmla="*/ 710393 h 842402"/>
                <a:gd name="connsiteX3107" fmla="*/ 59161 w 960607"/>
                <a:gd name="connsiteY3107" fmla="*/ 710393 h 842402"/>
                <a:gd name="connsiteX3108" fmla="*/ 59161 w 960607"/>
                <a:gd name="connsiteY3108" fmla="*/ 709779 h 842402"/>
                <a:gd name="connsiteX3109" fmla="*/ 58551 w 960607"/>
                <a:gd name="connsiteY3109" fmla="*/ 709779 h 842402"/>
                <a:gd name="connsiteX3110" fmla="*/ 58551 w 960607"/>
                <a:gd name="connsiteY3110" fmla="*/ 709165 h 842402"/>
                <a:gd name="connsiteX3111" fmla="*/ 57941 w 960607"/>
                <a:gd name="connsiteY3111" fmla="*/ 709165 h 842402"/>
                <a:gd name="connsiteX3112" fmla="*/ 57941 w 960607"/>
                <a:gd name="connsiteY3112" fmla="*/ 708551 h 842402"/>
                <a:gd name="connsiteX3113" fmla="*/ 57331 w 960607"/>
                <a:gd name="connsiteY3113" fmla="*/ 708551 h 842402"/>
                <a:gd name="connsiteX3114" fmla="*/ 57331 w 960607"/>
                <a:gd name="connsiteY3114" fmla="*/ 707937 h 842402"/>
                <a:gd name="connsiteX3115" fmla="*/ 56112 w 960607"/>
                <a:gd name="connsiteY3115" fmla="*/ 707937 h 842402"/>
                <a:gd name="connsiteX3116" fmla="*/ 56112 w 960607"/>
                <a:gd name="connsiteY3116" fmla="*/ 706709 h 842402"/>
                <a:gd name="connsiteX3117" fmla="*/ 55502 w 960607"/>
                <a:gd name="connsiteY3117" fmla="*/ 706709 h 842402"/>
                <a:gd name="connsiteX3118" fmla="*/ 55502 w 960607"/>
                <a:gd name="connsiteY3118" fmla="*/ 706095 h 842402"/>
                <a:gd name="connsiteX3119" fmla="*/ 54892 w 960607"/>
                <a:gd name="connsiteY3119" fmla="*/ 706095 h 842402"/>
                <a:gd name="connsiteX3120" fmla="*/ 54892 w 960607"/>
                <a:gd name="connsiteY3120" fmla="*/ 705481 h 842402"/>
                <a:gd name="connsiteX3121" fmla="*/ 54282 w 960607"/>
                <a:gd name="connsiteY3121" fmla="*/ 705481 h 842402"/>
                <a:gd name="connsiteX3122" fmla="*/ 54282 w 960607"/>
                <a:gd name="connsiteY3122" fmla="*/ 704867 h 842402"/>
                <a:gd name="connsiteX3123" fmla="*/ 53672 w 960607"/>
                <a:gd name="connsiteY3123" fmla="*/ 704867 h 842402"/>
                <a:gd name="connsiteX3124" fmla="*/ 53672 w 960607"/>
                <a:gd name="connsiteY3124" fmla="*/ 704253 h 842402"/>
                <a:gd name="connsiteX3125" fmla="*/ 52452 w 960607"/>
                <a:gd name="connsiteY3125" fmla="*/ 704253 h 842402"/>
                <a:gd name="connsiteX3126" fmla="*/ 52452 w 960607"/>
                <a:gd name="connsiteY3126" fmla="*/ 703025 h 842402"/>
                <a:gd name="connsiteX3127" fmla="*/ 51842 w 960607"/>
                <a:gd name="connsiteY3127" fmla="*/ 703025 h 842402"/>
                <a:gd name="connsiteX3128" fmla="*/ 51842 w 960607"/>
                <a:gd name="connsiteY3128" fmla="*/ 702411 h 842402"/>
                <a:gd name="connsiteX3129" fmla="*/ 51232 w 960607"/>
                <a:gd name="connsiteY3129" fmla="*/ 702411 h 842402"/>
                <a:gd name="connsiteX3130" fmla="*/ 51232 w 960607"/>
                <a:gd name="connsiteY3130" fmla="*/ 701797 h 842402"/>
                <a:gd name="connsiteX3131" fmla="*/ 50622 w 960607"/>
                <a:gd name="connsiteY3131" fmla="*/ 701797 h 842402"/>
                <a:gd name="connsiteX3132" fmla="*/ 50622 w 960607"/>
                <a:gd name="connsiteY3132" fmla="*/ 701183 h 842402"/>
                <a:gd name="connsiteX3133" fmla="*/ 49403 w 960607"/>
                <a:gd name="connsiteY3133" fmla="*/ 701183 h 842402"/>
                <a:gd name="connsiteX3134" fmla="*/ 49403 w 960607"/>
                <a:gd name="connsiteY3134" fmla="*/ 700569 h 842402"/>
                <a:gd name="connsiteX3135" fmla="*/ 48183 w 960607"/>
                <a:gd name="connsiteY3135" fmla="*/ 700569 h 842402"/>
                <a:gd name="connsiteX3136" fmla="*/ 48183 w 960607"/>
                <a:gd name="connsiteY3136" fmla="*/ 699955 h 842402"/>
                <a:gd name="connsiteX3137" fmla="*/ 46963 w 960607"/>
                <a:gd name="connsiteY3137" fmla="*/ 699955 h 842402"/>
                <a:gd name="connsiteX3138" fmla="*/ 46963 w 960607"/>
                <a:gd name="connsiteY3138" fmla="*/ 698727 h 842402"/>
                <a:gd name="connsiteX3139" fmla="*/ 46353 w 960607"/>
                <a:gd name="connsiteY3139" fmla="*/ 698727 h 842402"/>
                <a:gd name="connsiteX3140" fmla="*/ 46353 w 960607"/>
                <a:gd name="connsiteY3140" fmla="*/ 698113 h 842402"/>
                <a:gd name="connsiteX3141" fmla="*/ 45743 w 960607"/>
                <a:gd name="connsiteY3141" fmla="*/ 698113 h 842402"/>
                <a:gd name="connsiteX3142" fmla="*/ 45743 w 960607"/>
                <a:gd name="connsiteY3142" fmla="*/ 697499 h 842402"/>
                <a:gd name="connsiteX3143" fmla="*/ 44523 w 960607"/>
                <a:gd name="connsiteY3143" fmla="*/ 697499 h 842402"/>
                <a:gd name="connsiteX3144" fmla="*/ 44523 w 960607"/>
                <a:gd name="connsiteY3144" fmla="*/ 696885 h 842402"/>
                <a:gd name="connsiteX3145" fmla="*/ 43913 w 960607"/>
                <a:gd name="connsiteY3145" fmla="*/ 696885 h 842402"/>
                <a:gd name="connsiteX3146" fmla="*/ 43913 w 960607"/>
                <a:gd name="connsiteY3146" fmla="*/ 696271 h 842402"/>
                <a:gd name="connsiteX3147" fmla="*/ 43303 w 960607"/>
                <a:gd name="connsiteY3147" fmla="*/ 696271 h 842402"/>
                <a:gd name="connsiteX3148" fmla="*/ 43303 w 960607"/>
                <a:gd name="connsiteY3148" fmla="*/ 695043 h 842402"/>
                <a:gd name="connsiteX3149" fmla="*/ 42084 w 960607"/>
                <a:gd name="connsiteY3149" fmla="*/ 694429 h 842402"/>
                <a:gd name="connsiteX3150" fmla="*/ 40254 w 960607"/>
                <a:gd name="connsiteY3150" fmla="*/ 691973 h 842402"/>
                <a:gd name="connsiteX3151" fmla="*/ 37814 w 960607"/>
                <a:gd name="connsiteY3151" fmla="*/ 690745 h 842402"/>
                <a:gd name="connsiteX3152" fmla="*/ 37814 w 960607"/>
                <a:gd name="connsiteY3152" fmla="*/ 691973 h 842402"/>
                <a:gd name="connsiteX3153" fmla="*/ 38424 w 960607"/>
                <a:gd name="connsiteY3153" fmla="*/ 691973 h 842402"/>
                <a:gd name="connsiteX3154" fmla="*/ 38424 w 960607"/>
                <a:gd name="connsiteY3154" fmla="*/ 692587 h 842402"/>
                <a:gd name="connsiteX3155" fmla="*/ 36594 w 960607"/>
                <a:gd name="connsiteY3155" fmla="*/ 692587 h 842402"/>
                <a:gd name="connsiteX3156" fmla="*/ 36594 w 960607"/>
                <a:gd name="connsiteY3156" fmla="*/ 691973 h 842402"/>
                <a:gd name="connsiteX3157" fmla="*/ 35985 w 960607"/>
                <a:gd name="connsiteY3157" fmla="*/ 691973 h 842402"/>
                <a:gd name="connsiteX3158" fmla="*/ 35985 w 960607"/>
                <a:gd name="connsiteY3158" fmla="*/ 690745 h 842402"/>
                <a:gd name="connsiteX3159" fmla="*/ 35375 w 960607"/>
                <a:gd name="connsiteY3159" fmla="*/ 690745 h 842402"/>
                <a:gd name="connsiteX3160" fmla="*/ 35375 w 960607"/>
                <a:gd name="connsiteY3160" fmla="*/ 690131 h 842402"/>
                <a:gd name="connsiteX3161" fmla="*/ 34765 w 960607"/>
                <a:gd name="connsiteY3161" fmla="*/ 690131 h 842402"/>
                <a:gd name="connsiteX3162" fmla="*/ 34765 w 960607"/>
                <a:gd name="connsiteY3162" fmla="*/ 689517 h 842402"/>
                <a:gd name="connsiteX3163" fmla="*/ 32935 w 960607"/>
                <a:gd name="connsiteY3163" fmla="*/ 688289 h 842402"/>
                <a:gd name="connsiteX3164" fmla="*/ 31715 w 960607"/>
                <a:gd name="connsiteY3164" fmla="*/ 688289 h 842402"/>
                <a:gd name="connsiteX3165" fmla="*/ 31715 w 960607"/>
                <a:gd name="connsiteY3165" fmla="*/ 687061 h 842402"/>
                <a:gd name="connsiteX3166" fmla="*/ 30495 w 960607"/>
                <a:gd name="connsiteY3166" fmla="*/ 687061 h 842402"/>
                <a:gd name="connsiteX3167" fmla="*/ 30495 w 960607"/>
                <a:gd name="connsiteY3167" fmla="*/ 686447 h 842402"/>
                <a:gd name="connsiteX3168" fmla="*/ 23786 w 960607"/>
                <a:gd name="connsiteY3168" fmla="*/ 685833 h 842402"/>
                <a:gd name="connsiteX3169" fmla="*/ 23786 w 960607"/>
                <a:gd name="connsiteY3169" fmla="*/ 685219 h 842402"/>
                <a:gd name="connsiteX3170" fmla="*/ 15858 w 960607"/>
                <a:gd name="connsiteY3170" fmla="*/ 684605 h 842402"/>
                <a:gd name="connsiteX3171" fmla="*/ 15858 w 960607"/>
                <a:gd name="connsiteY3171" fmla="*/ 683377 h 842402"/>
                <a:gd name="connsiteX3172" fmla="*/ 12198 w 960607"/>
                <a:gd name="connsiteY3172" fmla="*/ 683377 h 842402"/>
                <a:gd name="connsiteX3173" fmla="*/ 12198 w 960607"/>
                <a:gd name="connsiteY3173" fmla="*/ 682763 h 842402"/>
                <a:gd name="connsiteX3174" fmla="*/ 9149 w 960607"/>
                <a:gd name="connsiteY3174" fmla="*/ 682763 h 842402"/>
                <a:gd name="connsiteX3175" fmla="*/ 9149 w 960607"/>
                <a:gd name="connsiteY3175" fmla="*/ 683377 h 842402"/>
                <a:gd name="connsiteX3176" fmla="*/ 8539 w 960607"/>
                <a:gd name="connsiteY3176" fmla="*/ 683377 h 842402"/>
                <a:gd name="connsiteX3177" fmla="*/ 8539 w 960607"/>
                <a:gd name="connsiteY3177" fmla="*/ 682763 h 842402"/>
                <a:gd name="connsiteX3178" fmla="*/ 6709 w 960607"/>
                <a:gd name="connsiteY3178" fmla="*/ 682763 h 842402"/>
                <a:gd name="connsiteX3179" fmla="*/ 6709 w 960607"/>
                <a:gd name="connsiteY3179" fmla="*/ 683377 h 842402"/>
                <a:gd name="connsiteX3180" fmla="*/ 1830 w 960607"/>
                <a:gd name="connsiteY3180" fmla="*/ 684605 h 842402"/>
                <a:gd name="connsiteX3181" fmla="*/ 1830 w 960607"/>
                <a:gd name="connsiteY3181" fmla="*/ 683377 h 842402"/>
                <a:gd name="connsiteX3182" fmla="*/ 610 w 960607"/>
                <a:gd name="connsiteY3182" fmla="*/ 678465 h 842402"/>
                <a:gd name="connsiteX3183" fmla="*/ 1220 w 960607"/>
                <a:gd name="connsiteY3183" fmla="*/ 678465 h 842402"/>
                <a:gd name="connsiteX3184" fmla="*/ 610 w 960607"/>
                <a:gd name="connsiteY3184" fmla="*/ 675395 h 842402"/>
                <a:gd name="connsiteX3185" fmla="*/ 0 w 960607"/>
                <a:gd name="connsiteY3185" fmla="*/ 675395 h 842402"/>
                <a:gd name="connsiteX3186" fmla="*/ 0 w 960607"/>
                <a:gd name="connsiteY3186" fmla="*/ 674167 h 842402"/>
                <a:gd name="connsiteX3187" fmla="*/ 610 w 960607"/>
                <a:gd name="connsiteY3187" fmla="*/ 674167 h 842402"/>
                <a:gd name="connsiteX3188" fmla="*/ 610 w 960607"/>
                <a:gd name="connsiteY3188" fmla="*/ 673553 h 842402"/>
                <a:gd name="connsiteX3189" fmla="*/ 1220 w 960607"/>
                <a:gd name="connsiteY3189" fmla="*/ 673553 h 842402"/>
                <a:gd name="connsiteX3190" fmla="*/ 1220 w 960607"/>
                <a:gd name="connsiteY3190" fmla="*/ 670483 h 842402"/>
                <a:gd name="connsiteX3191" fmla="*/ 610 w 960607"/>
                <a:gd name="connsiteY3191" fmla="*/ 670483 h 842402"/>
                <a:gd name="connsiteX3192" fmla="*/ 1220 w 960607"/>
                <a:gd name="connsiteY3192" fmla="*/ 669255 h 842402"/>
                <a:gd name="connsiteX3193" fmla="*/ 610 w 960607"/>
                <a:gd name="connsiteY3193" fmla="*/ 669255 h 842402"/>
                <a:gd name="connsiteX3194" fmla="*/ 610 w 960607"/>
                <a:gd name="connsiteY3194" fmla="*/ 667413 h 842402"/>
                <a:gd name="connsiteX3195" fmla="*/ 1220 w 960607"/>
                <a:gd name="connsiteY3195" fmla="*/ 667413 h 842402"/>
                <a:gd name="connsiteX3196" fmla="*/ 1220 w 960607"/>
                <a:gd name="connsiteY3196" fmla="*/ 663729 h 842402"/>
                <a:gd name="connsiteX3197" fmla="*/ 1830 w 960607"/>
                <a:gd name="connsiteY3197" fmla="*/ 663729 h 842402"/>
                <a:gd name="connsiteX3198" fmla="*/ 1830 w 960607"/>
                <a:gd name="connsiteY3198" fmla="*/ 663115 h 842402"/>
                <a:gd name="connsiteX3199" fmla="*/ 3049 w 960607"/>
                <a:gd name="connsiteY3199" fmla="*/ 663115 h 842402"/>
                <a:gd name="connsiteX3200" fmla="*/ 3049 w 960607"/>
                <a:gd name="connsiteY3200" fmla="*/ 658204 h 842402"/>
                <a:gd name="connsiteX3201" fmla="*/ 1220 w 960607"/>
                <a:gd name="connsiteY3201" fmla="*/ 657590 h 842402"/>
                <a:gd name="connsiteX3202" fmla="*/ 3659 w 960607"/>
                <a:gd name="connsiteY3202" fmla="*/ 657590 h 842402"/>
                <a:gd name="connsiteX3203" fmla="*/ 3049 w 960607"/>
                <a:gd name="connsiteY3203" fmla="*/ 653906 h 842402"/>
                <a:gd name="connsiteX3204" fmla="*/ 3659 w 960607"/>
                <a:gd name="connsiteY3204" fmla="*/ 653906 h 842402"/>
                <a:gd name="connsiteX3205" fmla="*/ 3049 w 960607"/>
                <a:gd name="connsiteY3205" fmla="*/ 650222 h 842402"/>
                <a:gd name="connsiteX3206" fmla="*/ 3659 w 960607"/>
                <a:gd name="connsiteY3206" fmla="*/ 650222 h 842402"/>
                <a:gd name="connsiteX3207" fmla="*/ 3659 w 960607"/>
                <a:gd name="connsiteY3207" fmla="*/ 648994 h 842402"/>
                <a:gd name="connsiteX3208" fmla="*/ 3049 w 960607"/>
                <a:gd name="connsiteY3208" fmla="*/ 648994 h 842402"/>
                <a:gd name="connsiteX3209" fmla="*/ 3049 w 960607"/>
                <a:gd name="connsiteY3209" fmla="*/ 647766 h 842402"/>
                <a:gd name="connsiteX3210" fmla="*/ 1830 w 960607"/>
                <a:gd name="connsiteY3210" fmla="*/ 647766 h 842402"/>
                <a:gd name="connsiteX3211" fmla="*/ 1830 w 960607"/>
                <a:gd name="connsiteY3211" fmla="*/ 645310 h 842402"/>
                <a:gd name="connsiteX3212" fmla="*/ 610 w 960607"/>
                <a:gd name="connsiteY3212" fmla="*/ 645310 h 842402"/>
                <a:gd name="connsiteX3213" fmla="*/ 610 w 960607"/>
                <a:gd name="connsiteY3213" fmla="*/ 640398 h 842402"/>
                <a:gd name="connsiteX3214" fmla="*/ 1830 w 960607"/>
                <a:gd name="connsiteY3214" fmla="*/ 640398 h 842402"/>
                <a:gd name="connsiteX3215" fmla="*/ 1830 w 960607"/>
                <a:gd name="connsiteY3215" fmla="*/ 639784 h 842402"/>
                <a:gd name="connsiteX3216" fmla="*/ 1220 w 960607"/>
                <a:gd name="connsiteY3216" fmla="*/ 639784 h 842402"/>
                <a:gd name="connsiteX3217" fmla="*/ 1220 w 960607"/>
                <a:gd name="connsiteY3217" fmla="*/ 639170 h 842402"/>
                <a:gd name="connsiteX3218" fmla="*/ 3049 w 960607"/>
                <a:gd name="connsiteY3218" fmla="*/ 639170 h 842402"/>
                <a:gd name="connsiteX3219" fmla="*/ 3659 w 960607"/>
                <a:gd name="connsiteY3219" fmla="*/ 636100 h 842402"/>
                <a:gd name="connsiteX3220" fmla="*/ 4269 w 960607"/>
                <a:gd name="connsiteY3220" fmla="*/ 636100 h 842402"/>
                <a:gd name="connsiteX3221" fmla="*/ 4269 w 960607"/>
                <a:gd name="connsiteY3221" fmla="*/ 635486 h 842402"/>
                <a:gd name="connsiteX3222" fmla="*/ 4879 w 960607"/>
                <a:gd name="connsiteY3222" fmla="*/ 635486 h 842402"/>
                <a:gd name="connsiteX3223" fmla="*/ 4879 w 960607"/>
                <a:gd name="connsiteY3223" fmla="*/ 634872 h 842402"/>
                <a:gd name="connsiteX3224" fmla="*/ 5489 w 960607"/>
                <a:gd name="connsiteY3224" fmla="*/ 634872 h 842402"/>
                <a:gd name="connsiteX3225" fmla="*/ 5489 w 960607"/>
                <a:gd name="connsiteY3225" fmla="*/ 634258 h 842402"/>
                <a:gd name="connsiteX3226" fmla="*/ 7319 w 960607"/>
                <a:gd name="connsiteY3226" fmla="*/ 634258 h 842402"/>
                <a:gd name="connsiteX3227" fmla="*/ 7319 w 960607"/>
                <a:gd name="connsiteY3227" fmla="*/ 632416 h 842402"/>
                <a:gd name="connsiteX3228" fmla="*/ 8539 w 960607"/>
                <a:gd name="connsiteY3228" fmla="*/ 632416 h 842402"/>
                <a:gd name="connsiteX3229" fmla="*/ 8539 w 960607"/>
                <a:gd name="connsiteY3229" fmla="*/ 631188 h 842402"/>
                <a:gd name="connsiteX3230" fmla="*/ 10368 w 960607"/>
                <a:gd name="connsiteY3230" fmla="*/ 631188 h 842402"/>
                <a:gd name="connsiteX3231" fmla="*/ 9149 w 960607"/>
                <a:gd name="connsiteY3231" fmla="*/ 629960 h 842402"/>
                <a:gd name="connsiteX3232" fmla="*/ 10368 w 960607"/>
                <a:gd name="connsiteY3232" fmla="*/ 629960 h 842402"/>
                <a:gd name="connsiteX3233" fmla="*/ 10368 w 960607"/>
                <a:gd name="connsiteY3233" fmla="*/ 628118 h 842402"/>
                <a:gd name="connsiteX3234" fmla="*/ 10978 w 960607"/>
                <a:gd name="connsiteY3234" fmla="*/ 628118 h 842402"/>
                <a:gd name="connsiteX3235" fmla="*/ 10978 w 960607"/>
                <a:gd name="connsiteY3235" fmla="*/ 626890 h 842402"/>
                <a:gd name="connsiteX3236" fmla="*/ 11588 w 960607"/>
                <a:gd name="connsiteY3236" fmla="*/ 626890 h 842402"/>
                <a:gd name="connsiteX3237" fmla="*/ 12808 w 960607"/>
                <a:gd name="connsiteY3237" fmla="*/ 623206 h 842402"/>
                <a:gd name="connsiteX3238" fmla="*/ 13418 w 960607"/>
                <a:gd name="connsiteY3238" fmla="*/ 623206 h 842402"/>
                <a:gd name="connsiteX3239" fmla="*/ 13418 w 960607"/>
                <a:gd name="connsiteY3239" fmla="*/ 621978 h 842402"/>
                <a:gd name="connsiteX3240" fmla="*/ 15248 w 960607"/>
                <a:gd name="connsiteY3240" fmla="*/ 621978 h 842402"/>
                <a:gd name="connsiteX3241" fmla="*/ 15248 w 960607"/>
                <a:gd name="connsiteY3241" fmla="*/ 620750 h 842402"/>
                <a:gd name="connsiteX3242" fmla="*/ 15858 w 960607"/>
                <a:gd name="connsiteY3242" fmla="*/ 620750 h 842402"/>
                <a:gd name="connsiteX3243" fmla="*/ 15858 w 960607"/>
                <a:gd name="connsiteY3243" fmla="*/ 621978 h 842402"/>
                <a:gd name="connsiteX3244" fmla="*/ 18297 w 960607"/>
                <a:gd name="connsiteY3244" fmla="*/ 620750 h 842402"/>
                <a:gd name="connsiteX3245" fmla="*/ 18297 w 960607"/>
                <a:gd name="connsiteY3245" fmla="*/ 620136 h 842402"/>
                <a:gd name="connsiteX3246" fmla="*/ 19517 w 960607"/>
                <a:gd name="connsiteY3246" fmla="*/ 620136 h 842402"/>
                <a:gd name="connsiteX3247" fmla="*/ 19517 w 960607"/>
                <a:gd name="connsiteY3247" fmla="*/ 619522 h 842402"/>
                <a:gd name="connsiteX3248" fmla="*/ 20127 w 960607"/>
                <a:gd name="connsiteY3248" fmla="*/ 619522 h 842402"/>
                <a:gd name="connsiteX3249" fmla="*/ 20127 w 960607"/>
                <a:gd name="connsiteY3249" fmla="*/ 618908 h 842402"/>
                <a:gd name="connsiteX3250" fmla="*/ 21957 w 960607"/>
                <a:gd name="connsiteY3250" fmla="*/ 618908 h 842402"/>
                <a:gd name="connsiteX3251" fmla="*/ 21957 w 960607"/>
                <a:gd name="connsiteY3251" fmla="*/ 618294 h 842402"/>
                <a:gd name="connsiteX3252" fmla="*/ 23786 w 960607"/>
                <a:gd name="connsiteY3252" fmla="*/ 618294 h 842402"/>
                <a:gd name="connsiteX3253" fmla="*/ 23786 w 960607"/>
                <a:gd name="connsiteY3253" fmla="*/ 617680 h 842402"/>
                <a:gd name="connsiteX3254" fmla="*/ 24396 w 960607"/>
                <a:gd name="connsiteY3254" fmla="*/ 617680 h 842402"/>
                <a:gd name="connsiteX3255" fmla="*/ 24396 w 960607"/>
                <a:gd name="connsiteY3255" fmla="*/ 616452 h 842402"/>
                <a:gd name="connsiteX3256" fmla="*/ 25006 w 960607"/>
                <a:gd name="connsiteY3256" fmla="*/ 616452 h 842402"/>
                <a:gd name="connsiteX3257" fmla="*/ 25006 w 960607"/>
                <a:gd name="connsiteY3257" fmla="*/ 615838 h 842402"/>
                <a:gd name="connsiteX3258" fmla="*/ 26226 w 960607"/>
                <a:gd name="connsiteY3258" fmla="*/ 615838 h 842402"/>
                <a:gd name="connsiteX3259" fmla="*/ 26226 w 960607"/>
                <a:gd name="connsiteY3259" fmla="*/ 615224 h 842402"/>
                <a:gd name="connsiteX3260" fmla="*/ 26836 w 960607"/>
                <a:gd name="connsiteY3260" fmla="*/ 615224 h 842402"/>
                <a:gd name="connsiteX3261" fmla="*/ 28056 w 960607"/>
                <a:gd name="connsiteY3261" fmla="*/ 613996 h 842402"/>
                <a:gd name="connsiteX3262" fmla="*/ 28666 w 960607"/>
                <a:gd name="connsiteY3262" fmla="*/ 610312 h 842402"/>
                <a:gd name="connsiteX3263" fmla="*/ 30495 w 960607"/>
                <a:gd name="connsiteY3263" fmla="*/ 610312 h 842402"/>
                <a:gd name="connsiteX3264" fmla="*/ 31105 w 960607"/>
                <a:gd name="connsiteY3264" fmla="*/ 607856 h 842402"/>
                <a:gd name="connsiteX3265" fmla="*/ 32325 w 960607"/>
                <a:gd name="connsiteY3265" fmla="*/ 607856 h 842402"/>
                <a:gd name="connsiteX3266" fmla="*/ 32325 w 960607"/>
                <a:gd name="connsiteY3266" fmla="*/ 606628 h 842402"/>
                <a:gd name="connsiteX3267" fmla="*/ 32935 w 960607"/>
                <a:gd name="connsiteY3267" fmla="*/ 606628 h 842402"/>
                <a:gd name="connsiteX3268" fmla="*/ 32935 w 960607"/>
                <a:gd name="connsiteY3268" fmla="*/ 604172 h 842402"/>
                <a:gd name="connsiteX3269" fmla="*/ 34155 w 960607"/>
                <a:gd name="connsiteY3269" fmla="*/ 604172 h 842402"/>
                <a:gd name="connsiteX3270" fmla="*/ 39034 w 960607"/>
                <a:gd name="connsiteY3270" fmla="*/ 600488 h 842402"/>
                <a:gd name="connsiteX3271" fmla="*/ 39034 w 960607"/>
                <a:gd name="connsiteY3271" fmla="*/ 601102 h 842402"/>
                <a:gd name="connsiteX3272" fmla="*/ 40254 w 960607"/>
                <a:gd name="connsiteY3272" fmla="*/ 601102 h 842402"/>
                <a:gd name="connsiteX3273" fmla="*/ 40254 w 960607"/>
                <a:gd name="connsiteY3273" fmla="*/ 602330 h 842402"/>
                <a:gd name="connsiteX3274" fmla="*/ 45743 w 960607"/>
                <a:gd name="connsiteY3274" fmla="*/ 602330 h 842402"/>
                <a:gd name="connsiteX3275" fmla="*/ 45743 w 960607"/>
                <a:gd name="connsiteY3275" fmla="*/ 601102 h 842402"/>
                <a:gd name="connsiteX3276" fmla="*/ 44523 w 960607"/>
                <a:gd name="connsiteY3276" fmla="*/ 601102 h 842402"/>
                <a:gd name="connsiteX3277" fmla="*/ 45743 w 960607"/>
                <a:gd name="connsiteY3277" fmla="*/ 599260 h 842402"/>
                <a:gd name="connsiteX3278" fmla="*/ 48183 w 960607"/>
                <a:gd name="connsiteY3278" fmla="*/ 598646 h 842402"/>
                <a:gd name="connsiteX3279" fmla="*/ 48183 w 960607"/>
                <a:gd name="connsiteY3279" fmla="*/ 599260 h 842402"/>
                <a:gd name="connsiteX3280" fmla="*/ 49403 w 960607"/>
                <a:gd name="connsiteY3280" fmla="*/ 599260 h 842402"/>
                <a:gd name="connsiteX3281" fmla="*/ 49403 w 960607"/>
                <a:gd name="connsiteY3281" fmla="*/ 599874 h 842402"/>
                <a:gd name="connsiteX3282" fmla="*/ 50012 w 960607"/>
                <a:gd name="connsiteY3282" fmla="*/ 599874 h 842402"/>
                <a:gd name="connsiteX3283" fmla="*/ 50012 w 960607"/>
                <a:gd name="connsiteY3283" fmla="*/ 600488 h 842402"/>
                <a:gd name="connsiteX3284" fmla="*/ 50622 w 960607"/>
                <a:gd name="connsiteY3284" fmla="*/ 600488 h 842402"/>
                <a:gd name="connsiteX3285" fmla="*/ 50622 w 960607"/>
                <a:gd name="connsiteY3285" fmla="*/ 602330 h 842402"/>
                <a:gd name="connsiteX3286" fmla="*/ 54892 w 960607"/>
                <a:gd name="connsiteY3286" fmla="*/ 602944 h 842402"/>
                <a:gd name="connsiteX3287" fmla="*/ 55502 w 960607"/>
                <a:gd name="connsiteY3287" fmla="*/ 601102 h 842402"/>
                <a:gd name="connsiteX3288" fmla="*/ 56112 w 960607"/>
                <a:gd name="connsiteY3288" fmla="*/ 601102 h 842402"/>
                <a:gd name="connsiteX3289" fmla="*/ 58551 w 960607"/>
                <a:gd name="connsiteY3289" fmla="*/ 594962 h 842402"/>
                <a:gd name="connsiteX3290" fmla="*/ 59161 w 960607"/>
                <a:gd name="connsiteY3290" fmla="*/ 594962 h 842402"/>
                <a:gd name="connsiteX3291" fmla="*/ 59161 w 960607"/>
                <a:gd name="connsiteY3291" fmla="*/ 594348 h 842402"/>
                <a:gd name="connsiteX3292" fmla="*/ 60991 w 960607"/>
                <a:gd name="connsiteY3292" fmla="*/ 594348 h 842402"/>
                <a:gd name="connsiteX3293" fmla="*/ 60991 w 960607"/>
                <a:gd name="connsiteY3293" fmla="*/ 592506 h 842402"/>
                <a:gd name="connsiteX3294" fmla="*/ 61601 w 960607"/>
                <a:gd name="connsiteY3294" fmla="*/ 592506 h 842402"/>
                <a:gd name="connsiteX3295" fmla="*/ 61601 w 960607"/>
                <a:gd name="connsiteY3295" fmla="*/ 591892 h 842402"/>
                <a:gd name="connsiteX3296" fmla="*/ 62211 w 960607"/>
                <a:gd name="connsiteY3296" fmla="*/ 591892 h 842402"/>
                <a:gd name="connsiteX3297" fmla="*/ 62211 w 960607"/>
                <a:gd name="connsiteY3297" fmla="*/ 590664 h 842402"/>
                <a:gd name="connsiteX3298" fmla="*/ 62821 w 960607"/>
                <a:gd name="connsiteY3298" fmla="*/ 590664 h 842402"/>
                <a:gd name="connsiteX3299" fmla="*/ 62821 w 960607"/>
                <a:gd name="connsiteY3299" fmla="*/ 588822 h 842402"/>
                <a:gd name="connsiteX3300" fmla="*/ 62211 w 960607"/>
                <a:gd name="connsiteY3300" fmla="*/ 588822 h 842402"/>
                <a:gd name="connsiteX3301" fmla="*/ 62211 w 960607"/>
                <a:gd name="connsiteY3301" fmla="*/ 587594 h 842402"/>
                <a:gd name="connsiteX3302" fmla="*/ 62821 w 960607"/>
                <a:gd name="connsiteY3302" fmla="*/ 587594 h 842402"/>
                <a:gd name="connsiteX3303" fmla="*/ 62821 w 960607"/>
                <a:gd name="connsiteY3303" fmla="*/ 586980 h 842402"/>
                <a:gd name="connsiteX3304" fmla="*/ 65870 w 960607"/>
                <a:gd name="connsiteY3304" fmla="*/ 583296 h 842402"/>
                <a:gd name="connsiteX3305" fmla="*/ 63430 w 960607"/>
                <a:gd name="connsiteY3305" fmla="*/ 583296 h 842402"/>
                <a:gd name="connsiteX3306" fmla="*/ 63430 w 960607"/>
                <a:gd name="connsiteY3306" fmla="*/ 583910 h 842402"/>
                <a:gd name="connsiteX3307" fmla="*/ 62211 w 960607"/>
                <a:gd name="connsiteY3307" fmla="*/ 583910 h 842402"/>
                <a:gd name="connsiteX3308" fmla="*/ 62211 w 960607"/>
                <a:gd name="connsiteY3308" fmla="*/ 583296 h 842402"/>
                <a:gd name="connsiteX3309" fmla="*/ 60991 w 960607"/>
                <a:gd name="connsiteY3309" fmla="*/ 583296 h 842402"/>
                <a:gd name="connsiteX3310" fmla="*/ 60991 w 960607"/>
                <a:gd name="connsiteY3310" fmla="*/ 583910 h 842402"/>
                <a:gd name="connsiteX3311" fmla="*/ 59161 w 960607"/>
                <a:gd name="connsiteY3311" fmla="*/ 583296 h 842402"/>
                <a:gd name="connsiteX3312" fmla="*/ 59161 w 960607"/>
                <a:gd name="connsiteY3312" fmla="*/ 583910 h 842402"/>
                <a:gd name="connsiteX3313" fmla="*/ 57941 w 960607"/>
                <a:gd name="connsiteY3313" fmla="*/ 585138 h 842402"/>
                <a:gd name="connsiteX3314" fmla="*/ 57331 w 960607"/>
                <a:gd name="connsiteY3314" fmla="*/ 585138 h 842402"/>
                <a:gd name="connsiteX3315" fmla="*/ 57331 w 960607"/>
                <a:gd name="connsiteY3315" fmla="*/ 584524 h 842402"/>
                <a:gd name="connsiteX3316" fmla="*/ 54892 w 960607"/>
                <a:gd name="connsiteY3316" fmla="*/ 585138 h 842402"/>
                <a:gd name="connsiteX3317" fmla="*/ 54892 w 960607"/>
                <a:gd name="connsiteY3317" fmla="*/ 583910 h 842402"/>
                <a:gd name="connsiteX3318" fmla="*/ 54282 w 960607"/>
                <a:gd name="connsiteY3318" fmla="*/ 583910 h 842402"/>
                <a:gd name="connsiteX3319" fmla="*/ 54282 w 960607"/>
                <a:gd name="connsiteY3319" fmla="*/ 584524 h 842402"/>
                <a:gd name="connsiteX3320" fmla="*/ 52452 w 960607"/>
                <a:gd name="connsiteY3320" fmla="*/ 585138 h 842402"/>
                <a:gd name="connsiteX3321" fmla="*/ 52452 w 960607"/>
                <a:gd name="connsiteY3321" fmla="*/ 584524 h 842402"/>
                <a:gd name="connsiteX3322" fmla="*/ 51842 w 960607"/>
                <a:gd name="connsiteY3322" fmla="*/ 584524 h 842402"/>
                <a:gd name="connsiteX3323" fmla="*/ 51842 w 960607"/>
                <a:gd name="connsiteY3323" fmla="*/ 583910 h 842402"/>
                <a:gd name="connsiteX3324" fmla="*/ 51232 w 960607"/>
                <a:gd name="connsiteY3324" fmla="*/ 583910 h 842402"/>
                <a:gd name="connsiteX3325" fmla="*/ 48183 w 960607"/>
                <a:gd name="connsiteY3325" fmla="*/ 572244 h 842402"/>
                <a:gd name="connsiteX3326" fmla="*/ 48183 w 960607"/>
                <a:gd name="connsiteY3326" fmla="*/ 571630 h 842402"/>
                <a:gd name="connsiteX3327" fmla="*/ 47573 w 960607"/>
                <a:gd name="connsiteY3327" fmla="*/ 571630 h 842402"/>
                <a:gd name="connsiteX3328" fmla="*/ 44523 w 960607"/>
                <a:gd name="connsiteY3328" fmla="*/ 561806 h 842402"/>
                <a:gd name="connsiteX3329" fmla="*/ 43913 w 960607"/>
                <a:gd name="connsiteY3329" fmla="*/ 561806 h 842402"/>
                <a:gd name="connsiteX3330" fmla="*/ 43303 w 960607"/>
                <a:gd name="connsiteY3330" fmla="*/ 558122 h 842402"/>
                <a:gd name="connsiteX3331" fmla="*/ 42694 w 960607"/>
                <a:gd name="connsiteY3331" fmla="*/ 558122 h 842402"/>
                <a:gd name="connsiteX3332" fmla="*/ 41474 w 960607"/>
                <a:gd name="connsiteY3332" fmla="*/ 553824 h 842402"/>
                <a:gd name="connsiteX3333" fmla="*/ 41474 w 960607"/>
                <a:gd name="connsiteY3333" fmla="*/ 553210 h 842402"/>
                <a:gd name="connsiteX3334" fmla="*/ 40254 w 960607"/>
                <a:gd name="connsiteY3334" fmla="*/ 553210 h 842402"/>
                <a:gd name="connsiteX3335" fmla="*/ 40254 w 960607"/>
                <a:gd name="connsiteY3335" fmla="*/ 552596 h 842402"/>
                <a:gd name="connsiteX3336" fmla="*/ 39034 w 960607"/>
                <a:gd name="connsiteY3336" fmla="*/ 552596 h 842402"/>
                <a:gd name="connsiteX3337" fmla="*/ 39034 w 960607"/>
                <a:gd name="connsiteY3337" fmla="*/ 551982 h 842402"/>
                <a:gd name="connsiteX3338" fmla="*/ 41474 w 960607"/>
                <a:gd name="connsiteY3338" fmla="*/ 550140 h 842402"/>
                <a:gd name="connsiteX3339" fmla="*/ 42694 w 960607"/>
                <a:gd name="connsiteY3339" fmla="*/ 550140 h 842402"/>
                <a:gd name="connsiteX3340" fmla="*/ 42694 w 960607"/>
                <a:gd name="connsiteY3340" fmla="*/ 548298 h 842402"/>
                <a:gd name="connsiteX3341" fmla="*/ 42084 w 960607"/>
                <a:gd name="connsiteY3341" fmla="*/ 548298 h 842402"/>
                <a:gd name="connsiteX3342" fmla="*/ 42084 w 960607"/>
                <a:gd name="connsiteY3342" fmla="*/ 548912 h 842402"/>
                <a:gd name="connsiteX3343" fmla="*/ 41474 w 960607"/>
                <a:gd name="connsiteY3343" fmla="*/ 548912 h 842402"/>
                <a:gd name="connsiteX3344" fmla="*/ 42084 w 960607"/>
                <a:gd name="connsiteY3344" fmla="*/ 545228 h 842402"/>
                <a:gd name="connsiteX3345" fmla="*/ 42694 w 960607"/>
                <a:gd name="connsiteY3345" fmla="*/ 545228 h 842402"/>
                <a:gd name="connsiteX3346" fmla="*/ 42694 w 960607"/>
                <a:gd name="connsiteY3346" fmla="*/ 544614 h 842402"/>
                <a:gd name="connsiteX3347" fmla="*/ 43303 w 960607"/>
                <a:gd name="connsiteY3347" fmla="*/ 544614 h 842402"/>
                <a:gd name="connsiteX3348" fmla="*/ 43303 w 960607"/>
                <a:gd name="connsiteY3348" fmla="*/ 544000 h 842402"/>
                <a:gd name="connsiteX3349" fmla="*/ 43913 w 960607"/>
                <a:gd name="connsiteY3349" fmla="*/ 544000 h 842402"/>
                <a:gd name="connsiteX3350" fmla="*/ 43913 w 960607"/>
                <a:gd name="connsiteY3350" fmla="*/ 541544 h 842402"/>
                <a:gd name="connsiteX3351" fmla="*/ 44523 w 960607"/>
                <a:gd name="connsiteY3351" fmla="*/ 541544 h 842402"/>
                <a:gd name="connsiteX3352" fmla="*/ 44523 w 960607"/>
                <a:gd name="connsiteY3352" fmla="*/ 540930 h 842402"/>
                <a:gd name="connsiteX3353" fmla="*/ 45743 w 960607"/>
                <a:gd name="connsiteY3353" fmla="*/ 540930 h 842402"/>
                <a:gd name="connsiteX3354" fmla="*/ 45743 w 960607"/>
                <a:gd name="connsiteY3354" fmla="*/ 540316 h 842402"/>
                <a:gd name="connsiteX3355" fmla="*/ 46353 w 960607"/>
                <a:gd name="connsiteY3355" fmla="*/ 540316 h 842402"/>
                <a:gd name="connsiteX3356" fmla="*/ 46353 w 960607"/>
                <a:gd name="connsiteY3356" fmla="*/ 538474 h 842402"/>
                <a:gd name="connsiteX3357" fmla="*/ 47573 w 960607"/>
                <a:gd name="connsiteY3357" fmla="*/ 538474 h 842402"/>
                <a:gd name="connsiteX3358" fmla="*/ 47573 w 960607"/>
                <a:gd name="connsiteY3358" fmla="*/ 537860 h 842402"/>
                <a:gd name="connsiteX3359" fmla="*/ 48183 w 960607"/>
                <a:gd name="connsiteY3359" fmla="*/ 537860 h 842402"/>
                <a:gd name="connsiteX3360" fmla="*/ 48183 w 960607"/>
                <a:gd name="connsiteY3360" fmla="*/ 537246 h 842402"/>
                <a:gd name="connsiteX3361" fmla="*/ 49403 w 960607"/>
                <a:gd name="connsiteY3361" fmla="*/ 537246 h 842402"/>
                <a:gd name="connsiteX3362" fmla="*/ 49403 w 960607"/>
                <a:gd name="connsiteY3362" fmla="*/ 536018 h 842402"/>
                <a:gd name="connsiteX3363" fmla="*/ 50012 w 960607"/>
                <a:gd name="connsiteY3363" fmla="*/ 536018 h 842402"/>
                <a:gd name="connsiteX3364" fmla="*/ 50012 w 960607"/>
                <a:gd name="connsiteY3364" fmla="*/ 535404 h 842402"/>
                <a:gd name="connsiteX3365" fmla="*/ 51232 w 960607"/>
                <a:gd name="connsiteY3365" fmla="*/ 535404 h 842402"/>
                <a:gd name="connsiteX3366" fmla="*/ 51232 w 960607"/>
                <a:gd name="connsiteY3366" fmla="*/ 534176 h 842402"/>
                <a:gd name="connsiteX3367" fmla="*/ 49403 w 960607"/>
                <a:gd name="connsiteY3367" fmla="*/ 534176 h 842402"/>
                <a:gd name="connsiteX3368" fmla="*/ 49403 w 960607"/>
                <a:gd name="connsiteY3368" fmla="*/ 531720 h 842402"/>
                <a:gd name="connsiteX3369" fmla="*/ 50012 w 960607"/>
                <a:gd name="connsiteY3369" fmla="*/ 531720 h 842402"/>
                <a:gd name="connsiteX3370" fmla="*/ 50012 w 960607"/>
                <a:gd name="connsiteY3370" fmla="*/ 529264 h 842402"/>
                <a:gd name="connsiteX3371" fmla="*/ 50622 w 960607"/>
                <a:gd name="connsiteY3371" fmla="*/ 529264 h 842402"/>
                <a:gd name="connsiteX3372" fmla="*/ 50622 w 960607"/>
                <a:gd name="connsiteY3372" fmla="*/ 526194 h 842402"/>
                <a:gd name="connsiteX3373" fmla="*/ 51232 w 960607"/>
                <a:gd name="connsiteY3373" fmla="*/ 526194 h 842402"/>
                <a:gd name="connsiteX3374" fmla="*/ 51232 w 960607"/>
                <a:gd name="connsiteY3374" fmla="*/ 525580 h 842402"/>
                <a:gd name="connsiteX3375" fmla="*/ 51842 w 960607"/>
                <a:gd name="connsiteY3375" fmla="*/ 525580 h 842402"/>
                <a:gd name="connsiteX3376" fmla="*/ 51842 w 960607"/>
                <a:gd name="connsiteY3376" fmla="*/ 524352 h 842402"/>
                <a:gd name="connsiteX3377" fmla="*/ 52452 w 960607"/>
                <a:gd name="connsiteY3377" fmla="*/ 524352 h 842402"/>
                <a:gd name="connsiteX3378" fmla="*/ 52452 w 960607"/>
                <a:gd name="connsiteY3378" fmla="*/ 523738 h 842402"/>
                <a:gd name="connsiteX3379" fmla="*/ 55502 w 960607"/>
                <a:gd name="connsiteY3379" fmla="*/ 523738 h 842402"/>
                <a:gd name="connsiteX3380" fmla="*/ 55502 w 960607"/>
                <a:gd name="connsiteY3380" fmla="*/ 522510 h 842402"/>
                <a:gd name="connsiteX3381" fmla="*/ 58551 w 960607"/>
                <a:gd name="connsiteY3381" fmla="*/ 520668 h 842402"/>
                <a:gd name="connsiteX3382" fmla="*/ 61601 w 960607"/>
                <a:gd name="connsiteY3382" fmla="*/ 520668 h 842402"/>
                <a:gd name="connsiteX3383" fmla="*/ 61601 w 960607"/>
                <a:gd name="connsiteY3383" fmla="*/ 520054 h 842402"/>
                <a:gd name="connsiteX3384" fmla="*/ 62211 w 960607"/>
                <a:gd name="connsiteY3384" fmla="*/ 520054 h 842402"/>
                <a:gd name="connsiteX3385" fmla="*/ 62211 w 960607"/>
                <a:gd name="connsiteY3385" fmla="*/ 518826 h 842402"/>
                <a:gd name="connsiteX3386" fmla="*/ 62821 w 960607"/>
                <a:gd name="connsiteY3386" fmla="*/ 518826 h 842402"/>
                <a:gd name="connsiteX3387" fmla="*/ 62821 w 960607"/>
                <a:gd name="connsiteY3387" fmla="*/ 518212 h 842402"/>
                <a:gd name="connsiteX3388" fmla="*/ 63430 w 960607"/>
                <a:gd name="connsiteY3388" fmla="*/ 518212 h 842402"/>
                <a:gd name="connsiteX3389" fmla="*/ 63430 w 960607"/>
                <a:gd name="connsiteY3389" fmla="*/ 517598 h 842402"/>
                <a:gd name="connsiteX3390" fmla="*/ 65870 w 960607"/>
                <a:gd name="connsiteY3390" fmla="*/ 516984 h 842402"/>
                <a:gd name="connsiteX3391" fmla="*/ 68920 w 960607"/>
                <a:gd name="connsiteY3391" fmla="*/ 517598 h 842402"/>
                <a:gd name="connsiteX3392" fmla="*/ 68920 w 960607"/>
                <a:gd name="connsiteY3392" fmla="*/ 516370 h 842402"/>
                <a:gd name="connsiteX3393" fmla="*/ 69530 w 960607"/>
                <a:gd name="connsiteY3393" fmla="*/ 516370 h 842402"/>
                <a:gd name="connsiteX3394" fmla="*/ 69530 w 960607"/>
                <a:gd name="connsiteY3394" fmla="*/ 515756 h 842402"/>
                <a:gd name="connsiteX3395" fmla="*/ 71359 w 960607"/>
                <a:gd name="connsiteY3395" fmla="*/ 514528 h 842402"/>
                <a:gd name="connsiteX3396" fmla="*/ 71359 w 960607"/>
                <a:gd name="connsiteY3396" fmla="*/ 513914 h 842402"/>
                <a:gd name="connsiteX3397" fmla="*/ 74409 w 960607"/>
                <a:gd name="connsiteY3397" fmla="*/ 513914 h 842402"/>
                <a:gd name="connsiteX3398" fmla="*/ 74409 w 960607"/>
                <a:gd name="connsiteY3398" fmla="*/ 509616 h 842402"/>
                <a:gd name="connsiteX3399" fmla="*/ 73799 w 960607"/>
                <a:gd name="connsiteY3399" fmla="*/ 509616 h 842402"/>
                <a:gd name="connsiteX3400" fmla="*/ 73799 w 960607"/>
                <a:gd name="connsiteY3400" fmla="*/ 509002 h 842402"/>
                <a:gd name="connsiteX3401" fmla="*/ 75629 w 960607"/>
                <a:gd name="connsiteY3401" fmla="*/ 508388 h 842402"/>
                <a:gd name="connsiteX3402" fmla="*/ 75629 w 960607"/>
                <a:gd name="connsiteY3402" fmla="*/ 507160 h 842402"/>
                <a:gd name="connsiteX3403" fmla="*/ 76848 w 960607"/>
                <a:gd name="connsiteY3403" fmla="*/ 507160 h 842402"/>
                <a:gd name="connsiteX3404" fmla="*/ 78678 w 960607"/>
                <a:gd name="connsiteY3404" fmla="*/ 505318 h 842402"/>
                <a:gd name="connsiteX3405" fmla="*/ 78678 w 960607"/>
                <a:gd name="connsiteY3405" fmla="*/ 504704 h 842402"/>
                <a:gd name="connsiteX3406" fmla="*/ 80508 w 960607"/>
                <a:gd name="connsiteY3406" fmla="*/ 502862 h 842402"/>
                <a:gd name="connsiteX3407" fmla="*/ 81118 w 960607"/>
                <a:gd name="connsiteY3407" fmla="*/ 502862 h 842402"/>
                <a:gd name="connsiteX3408" fmla="*/ 81118 w 960607"/>
                <a:gd name="connsiteY3408" fmla="*/ 502248 h 842402"/>
                <a:gd name="connsiteX3409" fmla="*/ 81728 w 960607"/>
                <a:gd name="connsiteY3409" fmla="*/ 502248 h 842402"/>
                <a:gd name="connsiteX3410" fmla="*/ 81728 w 960607"/>
                <a:gd name="connsiteY3410" fmla="*/ 501634 h 842402"/>
                <a:gd name="connsiteX3411" fmla="*/ 82338 w 960607"/>
                <a:gd name="connsiteY3411" fmla="*/ 501634 h 842402"/>
                <a:gd name="connsiteX3412" fmla="*/ 82338 w 960607"/>
                <a:gd name="connsiteY3412" fmla="*/ 501020 h 842402"/>
                <a:gd name="connsiteX3413" fmla="*/ 82948 w 960607"/>
                <a:gd name="connsiteY3413" fmla="*/ 501020 h 842402"/>
                <a:gd name="connsiteX3414" fmla="*/ 82948 w 960607"/>
                <a:gd name="connsiteY3414" fmla="*/ 499178 h 842402"/>
                <a:gd name="connsiteX3415" fmla="*/ 84777 w 960607"/>
                <a:gd name="connsiteY3415" fmla="*/ 493038 h 842402"/>
                <a:gd name="connsiteX3416" fmla="*/ 83557 w 960607"/>
                <a:gd name="connsiteY3416" fmla="*/ 493038 h 842402"/>
                <a:gd name="connsiteX3417" fmla="*/ 83557 w 960607"/>
                <a:gd name="connsiteY3417" fmla="*/ 490582 h 842402"/>
                <a:gd name="connsiteX3418" fmla="*/ 82948 w 960607"/>
                <a:gd name="connsiteY3418" fmla="*/ 490582 h 842402"/>
                <a:gd name="connsiteX3419" fmla="*/ 82948 w 960607"/>
                <a:gd name="connsiteY3419" fmla="*/ 489968 h 842402"/>
                <a:gd name="connsiteX3420" fmla="*/ 82338 w 960607"/>
                <a:gd name="connsiteY3420" fmla="*/ 489968 h 842402"/>
                <a:gd name="connsiteX3421" fmla="*/ 82338 w 960607"/>
                <a:gd name="connsiteY3421" fmla="*/ 489354 h 842402"/>
                <a:gd name="connsiteX3422" fmla="*/ 81728 w 960607"/>
                <a:gd name="connsiteY3422" fmla="*/ 489354 h 842402"/>
                <a:gd name="connsiteX3423" fmla="*/ 81728 w 960607"/>
                <a:gd name="connsiteY3423" fmla="*/ 488740 h 842402"/>
                <a:gd name="connsiteX3424" fmla="*/ 81118 w 960607"/>
                <a:gd name="connsiteY3424" fmla="*/ 488740 h 842402"/>
                <a:gd name="connsiteX3425" fmla="*/ 81118 w 960607"/>
                <a:gd name="connsiteY3425" fmla="*/ 487512 h 842402"/>
                <a:gd name="connsiteX3426" fmla="*/ 80508 w 960607"/>
                <a:gd name="connsiteY3426" fmla="*/ 487512 h 842402"/>
                <a:gd name="connsiteX3427" fmla="*/ 80508 w 960607"/>
                <a:gd name="connsiteY3427" fmla="*/ 486898 h 842402"/>
                <a:gd name="connsiteX3428" fmla="*/ 76848 w 960607"/>
                <a:gd name="connsiteY3428" fmla="*/ 486898 h 842402"/>
                <a:gd name="connsiteX3429" fmla="*/ 76848 w 960607"/>
                <a:gd name="connsiteY3429" fmla="*/ 487512 h 842402"/>
                <a:gd name="connsiteX3430" fmla="*/ 75629 w 960607"/>
                <a:gd name="connsiteY3430" fmla="*/ 487512 h 842402"/>
                <a:gd name="connsiteX3431" fmla="*/ 75629 w 960607"/>
                <a:gd name="connsiteY3431" fmla="*/ 486898 h 842402"/>
                <a:gd name="connsiteX3432" fmla="*/ 74409 w 960607"/>
                <a:gd name="connsiteY3432" fmla="*/ 486898 h 842402"/>
                <a:gd name="connsiteX3433" fmla="*/ 74409 w 960607"/>
                <a:gd name="connsiteY3433" fmla="*/ 487512 h 842402"/>
                <a:gd name="connsiteX3434" fmla="*/ 72579 w 960607"/>
                <a:gd name="connsiteY3434" fmla="*/ 486898 h 842402"/>
                <a:gd name="connsiteX3435" fmla="*/ 72579 w 960607"/>
                <a:gd name="connsiteY3435" fmla="*/ 486284 h 842402"/>
                <a:gd name="connsiteX3436" fmla="*/ 71359 w 960607"/>
                <a:gd name="connsiteY3436" fmla="*/ 486284 h 842402"/>
                <a:gd name="connsiteX3437" fmla="*/ 71359 w 960607"/>
                <a:gd name="connsiteY3437" fmla="*/ 484442 h 842402"/>
                <a:gd name="connsiteX3438" fmla="*/ 72579 w 960607"/>
                <a:gd name="connsiteY3438" fmla="*/ 484442 h 842402"/>
                <a:gd name="connsiteX3439" fmla="*/ 72579 w 960607"/>
                <a:gd name="connsiteY3439" fmla="*/ 482600 h 842402"/>
                <a:gd name="connsiteX3440" fmla="*/ 73189 w 960607"/>
                <a:gd name="connsiteY3440" fmla="*/ 482600 h 842402"/>
                <a:gd name="connsiteX3441" fmla="*/ 73189 w 960607"/>
                <a:gd name="connsiteY3441" fmla="*/ 481372 h 842402"/>
                <a:gd name="connsiteX3442" fmla="*/ 73799 w 960607"/>
                <a:gd name="connsiteY3442" fmla="*/ 481372 h 842402"/>
                <a:gd name="connsiteX3443" fmla="*/ 73799 w 960607"/>
                <a:gd name="connsiteY3443" fmla="*/ 479530 h 842402"/>
                <a:gd name="connsiteX3444" fmla="*/ 73189 w 960607"/>
                <a:gd name="connsiteY3444" fmla="*/ 479530 h 842402"/>
                <a:gd name="connsiteX3445" fmla="*/ 73189 w 960607"/>
                <a:gd name="connsiteY3445" fmla="*/ 478916 h 842402"/>
                <a:gd name="connsiteX3446" fmla="*/ 72579 w 960607"/>
                <a:gd name="connsiteY3446" fmla="*/ 478916 h 842402"/>
                <a:gd name="connsiteX3447" fmla="*/ 72579 w 960607"/>
                <a:gd name="connsiteY3447" fmla="*/ 478302 h 842402"/>
                <a:gd name="connsiteX3448" fmla="*/ 70139 w 960607"/>
                <a:gd name="connsiteY3448" fmla="*/ 477688 h 842402"/>
                <a:gd name="connsiteX3449" fmla="*/ 70139 w 960607"/>
                <a:gd name="connsiteY3449" fmla="*/ 477074 h 842402"/>
                <a:gd name="connsiteX3450" fmla="*/ 68920 w 960607"/>
                <a:gd name="connsiteY3450" fmla="*/ 477074 h 842402"/>
                <a:gd name="connsiteX3451" fmla="*/ 68920 w 960607"/>
                <a:gd name="connsiteY3451" fmla="*/ 475846 h 842402"/>
                <a:gd name="connsiteX3452" fmla="*/ 67090 w 960607"/>
                <a:gd name="connsiteY3452" fmla="*/ 474004 h 842402"/>
                <a:gd name="connsiteX3453" fmla="*/ 65870 w 960607"/>
                <a:gd name="connsiteY3453" fmla="*/ 472776 h 842402"/>
                <a:gd name="connsiteX3454" fmla="*/ 66480 w 960607"/>
                <a:gd name="connsiteY3454" fmla="*/ 472776 h 842402"/>
                <a:gd name="connsiteX3455" fmla="*/ 66480 w 960607"/>
                <a:gd name="connsiteY3455" fmla="*/ 469092 h 842402"/>
                <a:gd name="connsiteX3456" fmla="*/ 67090 w 960607"/>
                <a:gd name="connsiteY3456" fmla="*/ 469092 h 842402"/>
                <a:gd name="connsiteX3457" fmla="*/ 67090 w 960607"/>
                <a:gd name="connsiteY3457" fmla="*/ 464180 h 842402"/>
                <a:gd name="connsiteX3458" fmla="*/ 66480 w 960607"/>
                <a:gd name="connsiteY3458" fmla="*/ 464180 h 842402"/>
                <a:gd name="connsiteX3459" fmla="*/ 66480 w 960607"/>
                <a:gd name="connsiteY3459" fmla="*/ 463566 h 842402"/>
                <a:gd name="connsiteX3460" fmla="*/ 65870 w 960607"/>
                <a:gd name="connsiteY3460" fmla="*/ 463566 h 842402"/>
                <a:gd name="connsiteX3461" fmla="*/ 65870 w 960607"/>
                <a:gd name="connsiteY3461" fmla="*/ 462952 h 842402"/>
                <a:gd name="connsiteX3462" fmla="*/ 66480 w 960607"/>
                <a:gd name="connsiteY3462" fmla="*/ 462952 h 842402"/>
                <a:gd name="connsiteX3463" fmla="*/ 65870 w 960607"/>
                <a:gd name="connsiteY3463" fmla="*/ 461724 h 842402"/>
                <a:gd name="connsiteX3464" fmla="*/ 65260 w 960607"/>
                <a:gd name="connsiteY3464" fmla="*/ 461724 h 842402"/>
                <a:gd name="connsiteX3465" fmla="*/ 65260 w 960607"/>
                <a:gd name="connsiteY3465" fmla="*/ 459882 h 842402"/>
                <a:gd name="connsiteX3466" fmla="*/ 64040 w 960607"/>
                <a:gd name="connsiteY3466" fmla="*/ 459882 h 842402"/>
                <a:gd name="connsiteX3467" fmla="*/ 64040 w 960607"/>
                <a:gd name="connsiteY3467" fmla="*/ 459268 h 842402"/>
                <a:gd name="connsiteX3468" fmla="*/ 63430 w 960607"/>
                <a:gd name="connsiteY3468" fmla="*/ 459268 h 842402"/>
                <a:gd name="connsiteX3469" fmla="*/ 63430 w 960607"/>
                <a:gd name="connsiteY3469" fmla="*/ 458654 h 842402"/>
                <a:gd name="connsiteX3470" fmla="*/ 64040 w 960607"/>
                <a:gd name="connsiteY3470" fmla="*/ 458654 h 842402"/>
                <a:gd name="connsiteX3471" fmla="*/ 63430 w 960607"/>
                <a:gd name="connsiteY3471" fmla="*/ 453743 h 842402"/>
                <a:gd name="connsiteX3472" fmla="*/ 64040 w 960607"/>
                <a:gd name="connsiteY3472" fmla="*/ 453743 h 842402"/>
                <a:gd name="connsiteX3473" fmla="*/ 64040 w 960607"/>
                <a:gd name="connsiteY3473" fmla="*/ 453129 h 842402"/>
                <a:gd name="connsiteX3474" fmla="*/ 65870 w 960607"/>
                <a:gd name="connsiteY3474" fmla="*/ 453129 h 842402"/>
                <a:gd name="connsiteX3475" fmla="*/ 65870 w 960607"/>
                <a:gd name="connsiteY3475" fmla="*/ 451287 h 842402"/>
                <a:gd name="connsiteX3476" fmla="*/ 66480 w 960607"/>
                <a:gd name="connsiteY3476" fmla="*/ 451287 h 842402"/>
                <a:gd name="connsiteX3477" fmla="*/ 66480 w 960607"/>
                <a:gd name="connsiteY3477" fmla="*/ 449445 h 842402"/>
                <a:gd name="connsiteX3478" fmla="*/ 67090 w 960607"/>
                <a:gd name="connsiteY3478" fmla="*/ 449445 h 842402"/>
                <a:gd name="connsiteX3479" fmla="*/ 67090 w 960607"/>
                <a:gd name="connsiteY3479" fmla="*/ 447603 h 842402"/>
                <a:gd name="connsiteX3480" fmla="*/ 67700 w 960607"/>
                <a:gd name="connsiteY3480" fmla="*/ 447603 h 842402"/>
                <a:gd name="connsiteX3481" fmla="*/ 67700 w 960607"/>
                <a:gd name="connsiteY3481" fmla="*/ 445761 h 842402"/>
                <a:gd name="connsiteX3482" fmla="*/ 66480 w 960607"/>
                <a:gd name="connsiteY3482" fmla="*/ 445761 h 842402"/>
                <a:gd name="connsiteX3483" fmla="*/ 66480 w 960607"/>
                <a:gd name="connsiteY3483" fmla="*/ 443919 h 842402"/>
                <a:gd name="connsiteX3484" fmla="*/ 65260 w 960607"/>
                <a:gd name="connsiteY3484" fmla="*/ 443919 h 842402"/>
                <a:gd name="connsiteX3485" fmla="*/ 65260 w 960607"/>
                <a:gd name="connsiteY3485" fmla="*/ 442691 h 842402"/>
                <a:gd name="connsiteX3486" fmla="*/ 62821 w 960607"/>
                <a:gd name="connsiteY3486" fmla="*/ 442691 h 842402"/>
                <a:gd name="connsiteX3487" fmla="*/ 62821 w 960607"/>
                <a:gd name="connsiteY3487" fmla="*/ 442077 h 842402"/>
                <a:gd name="connsiteX3488" fmla="*/ 62211 w 960607"/>
                <a:gd name="connsiteY3488" fmla="*/ 442077 h 842402"/>
                <a:gd name="connsiteX3489" fmla="*/ 62211 w 960607"/>
                <a:gd name="connsiteY3489" fmla="*/ 440235 h 842402"/>
                <a:gd name="connsiteX3490" fmla="*/ 61601 w 960607"/>
                <a:gd name="connsiteY3490" fmla="*/ 440235 h 842402"/>
                <a:gd name="connsiteX3491" fmla="*/ 61601 w 960607"/>
                <a:gd name="connsiteY3491" fmla="*/ 439621 h 842402"/>
                <a:gd name="connsiteX3492" fmla="*/ 62211 w 960607"/>
                <a:gd name="connsiteY3492" fmla="*/ 439621 h 842402"/>
                <a:gd name="connsiteX3493" fmla="*/ 62211 w 960607"/>
                <a:gd name="connsiteY3493" fmla="*/ 436551 h 842402"/>
                <a:gd name="connsiteX3494" fmla="*/ 59771 w 960607"/>
                <a:gd name="connsiteY3494" fmla="*/ 436551 h 842402"/>
                <a:gd name="connsiteX3495" fmla="*/ 59771 w 960607"/>
                <a:gd name="connsiteY3495" fmla="*/ 435937 h 842402"/>
                <a:gd name="connsiteX3496" fmla="*/ 59161 w 960607"/>
                <a:gd name="connsiteY3496" fmla="*/ 435937 h 842402"/>
                <a:gd name="connsiteX3497" fmla="*/ 59161 w 960607"/>
                <a:gd name="connsiteY3497" fmla="*/ 435323 h 842402"/>
                <a:gd name="connsiteX3498" fmla="*/ 58551 w 960607"/>
                <a:gd name="connsiteY3498" fmla="*/ 435323 h 842402"/>
                <a:gd name="connsiteX3499" fmla="*/ 58551 w 960607"/>
                <a:gd name="connsiteY3499" fmla="*/ 432253 h 842402"/>
                <a:gd name="connsiteX3500" fmla="*/ 57941 w 960607"/>
                <a:gd name="connsiteY3500" fmla="*/ 432253 h 842402"/>
                <a:gd name="connsiteX3501" fmla="*/ 57941 w 960607"/>
                <a:gd name="connsiteY3501" fmla="*/ 431025 h 842402"/>
                <a:gd name="connsiteX3502" fmla="*/ 57331 w 960607"/>
                <a:gd name="connsiteY3502" fmla="*/ 431025 h 842402"/>
                <a:gd name="connsiteX3503" fmla="*/ 57331 w 960607"/>
                <a:gd name="connsiteY3503" fmla="*/ 430411 h 842402"/>
                <a:gd name="connsiteX3504" fmla="*/ 56112 w 960607"/>
                <a:gd name="connsiteY3504" fmla="*/ 430411 h 842402"/>
                <a:gd name="connsiteX3505" fmla="*/ 56112 w 960607"/>
                <a:gd name="connsiteY3505" fmla="*/ 429797 h 842402"/>
                <a:gd name="connsiteX3506" fmla="*/ 55502 w 960607"/>
                <a:gd name="connsiteY3506" fmla="*/ 429797 h 842402"/>
                <a:gd name="connsiteX3507" fmla="*/ 54892 w 960607"/>
                <a:gd name="connsiteY3507" fmla="*/ 424271 h 842402"/>
                <a:gd name="connsiteX3508" fmla="*/ 54282 w 960607"/>
                <a:gd name="connsiteY3508" fmla="*/ 424271 h 842402"/>
                <a:gd name="connsiteX3509" fmla="*/ 54282 w 960607"/>
                <a:gd name="connsiteY3509" fmla="*/ 422429 h 842402"/>
                <a:gd name="connsiteX3510" fmla="*/ 54892 w 960607"/>
                <a:gd name="connsiteY3510" fmla="*/ 422429 h 842402"/>
                <a:gd name="connsiteX3511" fmla="*/ 53672 w 960607"/>
                <a:gd name="connsiteY3511" fmla="*/ 420587 h 842402"/>
                <a:gd name="connsiteX3512" fmla="*/ 53672 w 960607"/>
                <a:gd name="connsiteY3512" fmla="*/ 419973 h 842402"/>
                <a:gd name="connsiteX3513" fmla="*/ 54892 w 960607"/>
                <a:gd name="connsiteY3513" fmla="*/ 419973 h 842402"/>
                <a:gd name="connsiteX3514" fmla="*/ 54892 w 960607"/>
                <a:gd name="connsiteY3514" fmla="*/ 420587 h 842402"/>
                <a:gd name="connsiteX3515" fmla="*/ 62211 w 960607"/>
                <a:gd name="connsiteY3515" fmla="*/ 423043 h 842402"/>
                <a:gd name="connsiteX3516" fmla="*/ 67090 w 960607"/>
                <a:gd name="connsiteY3516" fmla="*/ 424885 h 842402"/>
                <a:gd name="connsiteX3517" fmla="*/ 67090 w 960607"/>
                <a:gd name="connsiteY3517" fmla="*/ 426113 h 842402"/>
                <a:gd name="connsiteX3518" fmla="*/ 68920 w 960607"/>
                <a:gd name="connsiteY3518" fmla="*/ 426113 h 842402"/>
                <a:gd name="connsiteX3519" fmla="*/ 68920 w 960607"/>
                <a:gd name="connsiteY3519" fmla="*/ 426727 h 842402"/>
                <a:gd name="connsiteX3520" fmla="*/ 78678 w 960607"/>
                <a:gd name="connsiteY3520" fmla="*/ 426727 h 842402"/>
                <a:gd name="connsiteX3521" fmla="*/ 78678 w 960607"/>
                <a:gd name="connsiteY3521" fmla="*/ 427341 h 842402"/>
                <a:gd name="connsiteX3522" fmla="*/ 81728 w 960607"/>
                <a:gd name="connsiteY3522" fmla="*/ 427341 h 842402"/>
                <a:gd name="connsiteX3523" fmla="*/ 81728 w 960607"/>
                <a:gd name="connsiteY3523" fmla="*/ 427955 h 842402"/>
                <a:gd name="connsiteX3524" fmla="*/ 82948 w 960607"/>
                <a:gd name="connsiteY3524" fmla="*/ 427955 h 842402"/>
                <a:gd name="connsiteX3525" fmla="*/ 82948 w 960607"/>
                <a:gd name="connsiteY3525" fmla="*/ 428569 h 842402"/>
                <a:gd name="connsiteX3526" fmla="*/ 84777 w 960607"/>
                <a:gd name="connsiteY3526" fmla="*/ 428569 h 842402"/>
                <a:gd name="connsiteX3527" fmla="*/ 84777 w 960607"/>
                <a:gd name="connsiteY3527" fmla="*/ 429797 h 842402"/>
                <a:gd name="connsiteX3528" fmla="*/ 85387 w 960607"/>
                <a:gd name="connsiteY3528" fmla="*/ 429797 h 842402"/>
                <a:gd name="connsiteX3529" fmla="*/ 85387 w 960607"/>
                <a:gd name="connsiteY3529" fmla="*/ 428569 h 842402"/>
                <a:gd name="connsiteX3530" fmla="*/ 89047 w 960607"/>
                <a:gd name="connsiteY3530" fmla="*/ 428569 h 842402"/>
                <a:gd name="connsiteX3531" fmla="*/ 89047 w 960607"/>
                <a:gd name="connsiteY3531" fmla="*/ 429797 h 842402"/>
                <a:gd name="connsiteX3532" fmla="*/ 90266 w 960607"/>
                <a:gd name="connsiteY3532" fmla="*/ 429797 h 842402"/>
                <a:gd name="connsiteX3533" fmla="*/ 90266 w 960607"/>
                <a:gd name="connsiteY3533" fmla="*/ 430411 h 842402"/>
                <a:gd name="connsiteX3534" fmla="*/ 96366 w 960607"/>
                <a:gd name="connsiteY3534" fmla="*/ 430411 h 842402"/>
                <a:gd name="connsiteX3535" fmla="*/ 96366 w 960607"/>
                <a:gd name="connsiteY3535" fmla="*/ 428569 h 842402"/>
                <a:gd name="connsiteX3536" fmla="*/ 96975 w 960607"/>
                <a:gd name="connsiteY3536" fmla="*/ 428569 h 842402"/>
                <a:gd name="connsiteX3537" fmla="*/ 96975 w 960607"/>
                <a:gd name="connsiteY3537" fmla="*/ 427341 h 842402"/>
                <a:gd name="connsiteX3538" fmla="*/ 97585 w 960607"/>
                <a:gd name="connsiteY3538" fmla="*/ 427341 h 842402"/>
                <a:gd name="connsiteX3539" fmla="*/ 97585 w 960607"/>
                <a:gd name="connsiteY3539" fmla="*/ 426727 h 842402"/>
                <a:gd name="connsiteX3540" fmla="*/ 98195 w 960607"/>
                <a:gd name="connsiteY3540" fmla="*/ 426727 h 842402"/>
                <a:gd name="connsiteX3541" fmla="*/ 98195 w 960607"/>
                <a:gd name="connsiteY3541" fmla="*/ 424885 h 842402"/>
                <a:gd name="connsiteX3542" fmla="*/ 98805 w 960607"/>
                <a:gd name="connsiteY3542" fmla="*/ 424885 h 842402"/>
                <a:gd name="connsiteX3543" fmla="*/ 98805 w 960607"/>
                <a:gd name="connsiteY3543" fmla="*/ 423657 h 842402"/>
                <a:gd name="connsiteX3544" fmla="*/ 100025 w 960607"/>
                <a:gd name="connsiteY3544" fmla="*/ 423657 h 842402"/>
                <a:gd name="connsiteX3545" fmla="*/ 100635 w 960607"/>
                <a:gd name="connsiteY3545" fmla="*/ 420587 h 842402"/>
                <a:gd name="connsiteX3546" fmla="*/ 101245 w 960607"/>
                <a:gd name="connsiteY3546" fmla="*/ 420587 h 842402"/>
                <a:gd name="connsiteX3547" fmla="*/ 101245 w 960607"/>
                <a:gd name="connsiteY3547" fmla="*/ 419973 h 842402"/>
                <a:gd name="connsiteX3548" fmla="*/ 101855 w 960607"/>
                <a:gd name="connsiteY3548" fmla="*/ 419973 h 842402"/>
                <a:gd name="connsiteX3549" fmla="*/ 102465 w 960607"/>
                <a:gd name="connsiteY3549" fmla="*/ 415675 h 842402"/>
                <a:gd name="connsiteX3550" fmla="*/ 102465 w 960607"/>
                <a:gd name="connsiteY3550" fmla="*/ 415061 h 842402"/>
                <a:gd name="connsiteX3551" fmla="*/ 104904 w 960607"/>
                <a:gd name="connsiteY3551" fmla="*/ 415675 h 842402"/>
                <a:gd name="connsiteX3552" fmla="*/ 104904 w 960607"/>
                <a:gd name="connsiteY3552" fmla="*/ 415061 h 842402"/>
                <a:gd name="connsiteX3553" fmla="*/ 105514 w 960607"/>
                <a:gd name="connsiteY3553" fmla="*/ 415061 h 842402"/>
                <a:gd name="connsiteX3554" fmla="*/ 105514 w 960607"/>
                <a:gd name="connsiteY3554" fmla="*/ 414447 h 842402"/>
                <a:gd name="connsiteX3555" fmla="*/ 106124 w 960607"/>
                <a:gd name="connsiteY3555" fmla="*/ 414447 h 842402"/>
                <a:gd name="connsiteX3556" fmla="*/ 106124 w 960607"/>
                <a:gd name="connsiteY3556" fmla="*/ 413219 h 842402"/>
                <a:gd name="connsiteX3557" fmla="*/ 106734 w 960607"/>
                <a:gd name="connsiteY3557" fmla="*/ 413219 h 842402"/>
                <a:gd name="connsiteX3558" fmla="*/ 106734 w 960607"/>
                <a:gd name="connsiteY3558" fmla="*/ 412605 h 842402"/>
                <a:gd name="connsiteX3559" fmla="*/ 107954 w 960607"/>
                <a:gd name="connsiteY3559" fmla="*/ 412605 h 842402"/>
                <a:gd name="connsiteX3560" fmla="*/ 107954 w 960607"/>
                <a:gd name="connsiteY3560" fmla="*/ 411991 h 842402"/>
                <a:gd name="connsiteX3561" fmla="*/ 109174 w 960607"/>
                <a:gd name="connsiteY3561" fmla="*/ 411991 h 842402"/>
                <a:gd name="connsiteX3562" fmla="*/ 109174 w 960607"/>
                <a:gd name="connsiteY3562" fmla="*/ 411377 h 842402"/>
                <a:gd name="connsiteX3563" fmla="*/ 109784 w 960607"/>
                <a:gd name="connsiteY3563" fmla="*/ 411377 h 842402"/>
                <a:gd name="connsiteX3564" fmla="*/ 111613 w 960607"/>
                <a:gd name="connsiteY3564" fmla="*/ 408307 h 842402"/>
                <a:gd name="connsiteX3565" fmla="*/ 110393 w 960607"/>
                <a:gd name="connsiteY3565" fmla="*/ 405237 h 842402"/>
                <a:gd name="connsiteX3566" fmla="*/ 112223 w 960607"/>
                <a:gd name="connsiteY3566" fmla="*/ 405237 h 842402"/>
                <a:gd name="connsiteX3567" fmla="*/ 112223 w 960607"/>
                <a:gd name="connsiteY3567" fmla="*/ 404623 h 842402"/>
                <a:gd name="connsiteX3568" fmla="*/ 112833 w 960607"/>
                <a:gd name="connsiteY3568" fmla="*/ 404623 h 842402"/>
                <a:gd name="connsiteX3569" fmla="*/ 112833 w 960607"/>
                <a:gd name="connsiteY3569" fmla="*/ 404009 h 842402"/>
                <a:gd name="connsiteX3570" fmla="*/ 113443 w 960607"/>
                <a:gd name="connsiteY3570" fmla="*/ 404009 h 842402"/>
                <a:gd name="connsiteX3571" fmla="*/ 114053 w 960607"/>
                <a:gd name="connsiteY3571" fmla="*/ 399711 h 842402"/>
                <a:gd name="connsiteX3572" fmla="*/ 114663 w 960607"/>
                <a:gd name="connsiteY3572" fmla="*/ 399711 h 842402"/>
                <a:gd name="connsiteX3573" fmla="*/ 116493 w 960607"/>
                <a:gd name="connsiteY3573" fmla="*/ 396641 h 842402"/>
                <a:gd name="connsiteX3574" fmla="*/ 115883 w 960607"/>
                <a:gd name="connsiteY3574" fmla="*/ 396641 h 842402"/>
                <a:gd name="connsiteX3575" fmla="*/ 115883 w 960607"/>
                <a:gd name="connsiteY3575" fmla="*/ 392957 h 842402"/>
                <a:gd name="connsiteX3576" fmla="*/ 114663 w 960607"/>
                <a:gd name="connsiteY3576" fmla="*/ 392957 h 842402"/>
                <a:gd name="connsiteX3577" fmla="*/ 114663 w 960607"/>
                <a:gd name="connsiteY3577" fmla="*/ 391729 h 842402"/>
                <a:gd name="connsiteX3578" fmla="*/ 114053 w 960607"/>
                <a:gd name="connsiteY3578" fmla="*/ 391729 h 842402"/>
                <a:gd name="connsiteX3579" fmla="*/ 114053 w 960607"/>
                <a:gd name="connsiteY3579" fmla="*/ 391115 h 842402"/>
                <a:gd name="connsiteX3580" fmla="*/ 113443 w 960607"/>
                <a:gd name="connsiteY3580" fmla="*/ 391115 h 842402"/>
                <a:gd name="connsiteX3581" fmla="*/ 109784 w 960607"/>
                <a:gd name="connsiteY3581" fmla="*/ 384361 h 842402"/>
                <a:gd name="connsiteX3582" fmla="*/ 109784 w 960607"/>
                <a:gd name="connsiteY3582" fmla="*/ 383747 h 842402"/>
                <a:gd name="connsiteX3583" fmla="*/ 108564 w 960607"/>
                <a:gd name="connsiteY3583" fmla="*/ 383747 h 842402"/>
                <a:gd name="connsiteX3584" fmla="*/ 107954 w 960607"/>
                <a:gd name="connsiteY3584" fmla="*/ 377607 h 842402"/>
                <a:gd name="connsiteX3585" fmla="*/ 108564 w 960607"/>
                <a:gd name="connsiteY3585" fmla="*/ 377607 h 842402"/>
                <a:gd name="connsiteX3586" fmla="*/ 108564 w 960607"/>
                <a:gd name="connsiteY3586" fmla="*/ 376993 h 842402"/>
                <a:gd name="connsiteX3587" fmla="*/ 107954 w 960607"/>
                <a:gd name="connsiteY3587" fmla="*/ 376993 h 842402"/>
                <a:gd name="connsiteX3588" fmla="*/ 107954 w 960607"/>
                <a:gd name="connsiteY3588" fmla="*/ 375765 h 842402"/>
                <a:gd name="connsiteX3589" fmla="*/ 108564 w 960607"/>
                <a:gd name="connsiteY3589" fmla="*/ 375765 h 842402"/>
                <a:gd name="connsiteX3590" fmla="*/ 109784 w 960607"/>
                <a:gd name="connsiteY3590" fmla="*/ 372081 h 842402"/>
                <a:gd name="connsiteX3591" fmla="*/ 112833 w 960607"/>
                <a:gd name="connsiteY3591" fmla="*/ 371467 h 842402"/>
                <a:gd name="connsiteX3592" fmla="*/ 112833 w 960607"/>
                <a:gd name="connsiteY3592" fmla="*/ 372081 h 842402"/>
                <a:gd name="connsiteX3593" fmla="*/ 114053 w 960607"/>
                <a:gd name="connsiteY3593" fmla="*/ 372081 h 842402"/>
                <a:gd name="connsiteX3594" fmla="*/ 114053 w 960607"/>
                <a:gd name="connsiteY3594" fmla="*/ 371467 h 842402"/>
                <a:gd name="connsiteX3595" fmla="*/ 114663 w 960607"/>
                <a:gd name="connsiteY3595" fmla="*/ 371467 h 842402"/>
                <a:gd name="connsiteX3596" fmla="*/ 114663 w 960607"/>
                <a:gd name="connsiteY3596" fmla="*/ 370853 h 842402"/>
                <a:gd name="connsiteX3597" fmla="*/ 117712 w 960607"/>
                <a:gd name="connsiteY3597" fmla="*/ 370853 h 842402"/>
                <a:gd name="connsiteX3598" fmla="*/ 117712 w 960607"/>
                <a:gd name="connsiteY3598" fmla="*/ 371467 h 842402"/>
                <a:gd name="connsiteX3599" fmla="*/ 121982 w 960607"/>
                <a:gd name="connsiteY3599" fmla="*/ 371467 h 842402"/>
                <a:gd name="connsiteX3600" fmla="*/ 121982 w 960607"/>
                <a:gd name="connsiteY3600" fmla="*/ 370853 h 842402"/>
                <a:gd name="connsiteX3601" fmla="*/ 123202 w 960607"/>
                <a:gd name="connsiteY3601" fmla="*/ 370853 h 842402"/>
                <a:gd name="connsiteX3602" fmla="*/ 124421 w 960607"/>
                <a:gd name="connsiteY3602" fmla="*/ 367783 h 842402"/>
                <a:gd name="connsiteX3603" fmla="*/ 124421 w 960607"/>
                <a:gd name="connsiteY3603" fmla="*/ 367169 h 842402"/>
                <a:gd name="connsiteX3604" fmla="*/ 125641 w 960607"/>
                <a:gd name="connsiteY3604" fmla="*/ 367169 h 842402"/>
                <a:gd name="connsiteX3605" fmla="*/ 125641 w 960607"/>
                <a:gd name="connsiteY3605" fmla="*/ 365941 h 842402"/>
                <a:gd name="connsiteX3606" fmla="*/ 129301 w 960607"/>
                <a:gd name="connsiteY3606" fmla="*/ 365941 h 842402"/>
                <a:gd name="connsiteX3607" fmla="*/ 129301 w 960607"/>
                <a:gd name="connsiteY3607" fmla="*/ 365327 h 842402"/>
                <a:gd name="connsiteX3608" fmla="*/ 129911 w 960607"/>
                <a:gd name="connsiteY3608" fmla="*/ 365327 h 842402"/>
                <a:gd name="connsiteX3609" fmla="*/ 129911 w 960607"/>
                <a:gd name="connsiteY3609" fmla="*/ 362257 h 842402"/>
                <a:gd name="connsiteX3610" fmla="*/ 131740 w 960607"/>
                <a:gd name="connsiteY3610" fmla="*/ 362257 h 842402"/>
                <a:gd name="connsiteX3611" fmla="*/ 131740 w 960607"/>
                <a:gd name="connsiteY3611" fmla="*/ 361643 h 842402"/>
                <a:gd name="connsiteX3612" fmla="*/ 131130 w 960607"/>
                <a:gd name="connsiteY3612" fmla="*/ 361643 h 842402"/>
                <a:gd name="connsiteX3613" fmla="*/ 129911 w 960607"/>
                <a:gd name="connsiteY3613" fmla="*/ 359187 h 842402"/>
                <a:gd name="connsiteX3614" fmla="*/ 128691 w 960607"/>
                <a:gd name="connsiteY3614" fmla="*/ 350591 h 842402"/>
                <a:gd name="connsiteX3615" fmla="*/ 129301 w 960607"/>
                <a:gd name="connsiteY3615" fmla="*/ 350591 h 842402"/>
                <a:gd name="connsiteX3616" fmla="*/ 131740 w 960607"/>
                <a:gd name="connsiteY3616" fmla="*/ 348135 h 842402"/>
                <a:gd name="connsiteX3617" fmla="*/ 132350 w 960607"/>
                <a:gd name="connsiteY3617" fmla="*/ 348135 h 842402"/>
                <a:gd name="connsiteX3618" fmla="*/ 132350 w 960607"/>
                <a:gd name="connsiteY3618" fmla="*/ 347521 h 842402"/>
                <a:gd name="connsiteX3619" fmla="*/ 133570 w 960607"/>
                <a:gd name="connsiteY3619" fmla="*/ 343837 h 842402"/>
                <a:gd name="connsiteX3620" fmla="*/ 134790 w 960607"/>
                <a:gd name="connsiteY3620" fmla="*/ 343837 h 842402"/>
                <a:gd name="connsiteX3621" fmla="*/ 134790 w 960607"/>
                <a:gd name="connsiteY3621" fmla="*/ 341995 h 842402"/>
                <a:gd name="connsiteX3622" fmla="*/ 133570 w 960607"/>
                <a:gd name="connsiteY3622" fmla="*/ 341995 h 842402"/>
                <a:gd name="connsiteX3623" fmla="*/ 133570 w 960607"/>
                <a:gd name="connsiteY3623" fmla="*/ 341381 h 842402"/>
                <a:gd name="connsiteX3624" fmla="*/ 132960 w 960607"/>
                <a:gd name="connsiteY3624" fmla="*/ 341381 h 842402"/>
                <a:gd name="connsiteX3625" fmla="*/ 132960 w 960607"/>
                <a:gd name="connsiteY3625" fmla="*/ 340767 h 842402"/>
                <a:gd name="connsiteX3626" fmla="*/ 131740 w 960607"/>
                <a:gd name="connsiteY3626" fmla="*/ 339539 h 842402"/>
                <a:gd name="connsiteX3627" fmla="*/ 132350 w 960607"/>
                <a:gd name="connsiteY3627" fmla="*/ 339539 h 842402"/>
                <a:gd name="connsiteX3628" fmla="*/ 132350 w 960607"/>
                <a:gd name="connsiteY3628" fmla="*/ 337697 h 842402"/>
                <a:gd name="connsiteX3629" fmla="*/ 132960 w 960607"/>
                <a:gd name="connsiteY3629" fmla="*/ 337697 h 842402"/>
                <a:gd name="connsiteX3630" fmla="*/ 132960 w 960607"/>
                <a:gd name="connsiteY3630" fmla="*/ 337083 h 842402"/>
                <a:gd name="connsiteX3631" fmla="*/ 133570 w 960607"/>
                <a:gd name="connsiteY3631" fmla="*/ 337083 h 842402"/>
                <a:gd name="connsiteX3632" fmla="*/ 133570 w 960607"/>
                <a:gd name="connsiteY3632" fmla="*/ 336469 h 842402"/>
                <a:gd name="connsiteX3633" fmla="*/ 134790 w 960607"/>
                <a:gd name="connsiteY3633" fmla="*/ 336469 h 842402"/>
                <a:gd name="connsiteX3634" fmla="*/ 137229 w 960607"/>
                <a:gd name="connsiteY3634" fmla="*/ 327873 h 842402"/>
                <a:gd name="connsiteX3635" fmla="*/ 137839 w 960607"/>
                <a:gd name="connsiteY3635" fmla="*/ 327873 h 842402"/>
                <a:gd name="connsiteX3636" fmla="*/ 137839 w 960607"/>
                <a:gd name="connsiteY3636" fmla="*/ 326645 h 842402"/>
                <a:gd name="connsiteX3637" fmla="*/ 137229 w 960607"/>
                <a:gd name="connsiteY3637" fmla="*/ 326645 h 842402"/>
                <a:gd name="connsiteX3638" fmla="*/ 137229 w 960607"/>
                <a:gd name="connsiteY3638" fmla="*/ 325417 h 842402"/>
                <a:gd name="connsiteX3639" fmla="*/ 137839 w 960607"/>
                <a:gd name="connsiteY3639" fmla="*/ 325417 h 842402"/>
                <a:gd name="connsiteX3640" fmla="*/ 137839 w 960607"/>
                <a:gd name="connsiteY3640" fmla="*/ 324803 h 842402"/>
                <a:gd name="connsiteX3641" fmla="*/ 137229 w 960607"/>
                <a:gd name="connsiteY3641" fmla="*/ 324803 h 842402"/>
                <a:gd name="connsiteX3642" fmla="*/ 137229 w 960607"/>
                <a:gd name="connsiteY3642" fmla="*/ 319277 h 842402"/>
                <a:gd name="connsiteX3643" fmla="*/ 137839 w 960607"/>
                <a:gd name="connsiteY3643" fmla="*/ 319277 h 842402"/>
                <a:gd name="connsiteX3644" fmla="*/ 139669 w 960607"/>
                <a:gd name="connsiteY3644" fmla="*/ 311296 h 842402"/>
                <a:gd name="connsiteX3645" fmla="*/ 140279 w 960607"/>
                <a:gd name="connsiteY3645" fmla="*/ 311296 h 842402"/>
                <a:gd name="connsiteX3646" fmla="*/ 140279 w 960607"/>
                <a:gd name="connsiteY3646" fmla="*/ 312524 h 842402"/>
                <a:gd name="connsiteX3647" fmla="*/ 140889 w 960607"/>
                <a:gd name="connsiteY3647" fmla="*/ 312524 h 842402"/>
                <a:gd name="connsiteX3648" fmla="*/ 140889 w 960607"/>
                <a:gd name="connsiteY3648" fmla="*/ 311296 h 842402"/>
                <a:gd name="connsiteX3649" fmla="*/ 141499 w 960607"/>
                <a:gd name="connsiteY3649" fmla="*/ 311296 h 842402"/>
                <a:gd name="connsiteX3650" fmla="*/ 142719 w 960607"/>
                <a:gd name="connsiteY3650" fmla="*/ 308226 h 842402"/>
                <a:gd name="connsiteX3651" fmla="*/ 140889 w 960607"/>
                <a:gd name="connsiteY3651" fmla="*/ 308226 h 842402"/>
                <a:gd name="connsiteX3652" fmla="*/ 140889 w 960607"/>
                <a:gd name="connsiteY3652" fmla="*/ 306998 h 842402"/>
                <a:gd name="connsiteX3653" fmla="*/ 140279 w 960607"/>
                <a:gd name="connsiteY3653" fmla="*/ 306998 h 842402"/>
                <a:gd name="connsiteX3654" fmla="*/ 140279 w 960607"/>
                <a:gd name="connsiteY3654" fmla="*/ 305770 h 842402"/>
                <a:gd name="connsiteX3655" fmla="*/ 139669 w 960607"/>
                <a:gd name="connsiteY3655" fmla="*/ 305770 h 842402"/>
                <a:gd name="connsiteX3656" fmla="*/ 139669 w 960607"/>
                <a:gd name="connsiteY3656" fmla="*/ 303314 h 842402"/>
                <a:gd name="connsiteX3657" fmla="*/ 140279 w 960607"/>
                <a:gd name="connsiteY3657" fmla="*/ 303314 h 842402"/>
                <a:gd name="connsiteX3658" fmla="*/ 140279 w 960607"/>
                <a:gd name="connsiteY3658" fmla="*/ 299630 h 842402"/>
                <a:gd name="connsiteX3659" fmla="*/ 139669 w 960607"/>
                <a:gd name="connsiteY3659" fmla="*/ 299630 h 842402"/>
                <a:gd name="connsiteX3660" fmla="*/ 139669 w 960607"/>
                <a:gd name="connsiteY3660" fmla="*/ 298402 h 842402"/>
                <a:gd name="connsiteX3661" fmla="*/ 139059 w 960607"/>
                <a:gd name="connsiteY3661" fmla="*/ 298402 h 842402"/>
                <a:gd name="connsiteX3662" fmla="*/ 137839 w 960607"/>
                <a:gd name="connsiteY3662" fmla="*/ 295332 h 842402"/>
                <a:gd name="connsiteX3663" fmla="*/ 137229 w 960607"/>
                <a:gd name="connsiteY3663" fmla="*/ 295332 h 842402"/>
                <a:gd name="connsiteX3664" fmla="*/ 136010 w 960607"/>
                <a:gd name="connsiteY3664" fmla="*/ 290420 h 842402"/>
                <a:gd name="connsiteX3665" fmla="*/ 136620 w 960607"/>
                <a:gd name="connsiteY3665" fmla="*/ 290420 h 842402"/>
                <a:gd name="connsiteX3666" fmla="*/ 136620 w 960607"/>
                <a:gd name="connsiteY3666" fmla="*/ 289806 h 842402"/>
                <a:gd name="connsiteX3667" fmla="*/ 139669 w 960607"/>
                <a:gd name="connsiteY3667" fmla="*/ 290420 h 842402"/>
                <a:gd name="connsiteX3668" fmla="*/ 139669 w 960607"/>
                <a:gd name="connsiteY3668" fmla="*/ 291034 h 842402"/>
                <a:gd name="connsiteX3669" fmla="*/ 140279 w 960607"/>
                <a:gd name="connsiteY3669" fmla="*/ 291034 h 842402"/>
                <a:gd name="connsiteX3670" fmla="*/ 140279 w 960607"/>
                <a:gd name="connsiteY3670" fmla="*/ 291648 h 842402"/>
                <a:gd name="connsiteX3671" fmla="*/ 145768 w 960607"/>
                <a:gd name="connsiteY3671" fmla="*/ 291648 h 842402"/>
                <a:gd name="connsiteX3672" fmla="*/ 145768 w 960607"/>
                <a:gd name="connsiteY3672" fmla="*/ 291034 h 842402"/>
                <a:gd name="connsiteX3673" fmla="*/ 146988 w 960607"/>
                <a:gd name="connsiteY3673" fmla="*/ 291034 h 842402"/>
                <a:gd name="connsiteX3674" fmla="*/ 146988 w 960607"/>
                <a:gd name="connsiteY3674" fmla="*/ 290420 h 842402"/>
                <a:gd name="connsiteX3675" fmla="*/ 147598 w 960607"/>
                <a:gd name="connsiteY3675" fmla="*/ 290420 h 842402"/>
                <a:gd name="connsiteX3676" fmla="*/ 147598 w 960607"/>
                <a:gd name="connsiteY3676" fmla="*/ 289806 h 842402"/>
                <a:gd name="connsiteX3677" fmla="*/ 149428 w 960607"/>
                <a:gd name="connsiteY3677" fmla="*/ 287350 h 842402"/>
                <a:gd name="connsiteX3678" fmla="*/ 150647 w 960607"/>
                <a:gd name="connsiteY3678" fmla="*/ 287350 h 842402"/>
                <a:gd name="connsiteX3679" fmla="*/ 150647 w 960607"/>
                <a:gd name="connsiteY3679" fmla="*/ 286736 h 842402"/>
                <a:gd name="connsiteX3680" fmla="*/ 151257 w 960607"/>
                <a:gd name="connsiteY3680" fmla="*/ 286736 h 842402"/>
                <a:gd name="connsiteX3681" fmla="*/ 151257 w 960607"/>
                <a:gd name="connsiteY3681" fmla="*/ 286122 h 842402"/>
                <a:gd name="connsiteX3682" fmla="*/ 151867 w 960607"/>
                <a:gd name="connsiteY3682" fmla="*/ 286122 h 842402"/>
                <a:gd name="connsiteX3683" fmla="*/ 151867 w 960607"/>
                <a:gd name="connsiteY3683" fmla="*/ 284894 h 842402"/>
                <a:gd name="connsiteX3684" fmla="*/ 151257 w 960607"/>
                <a:gd name="connsiteY3684" fmla="*/ 284894 h 842402"/>
                <a:gd name="connsiteX3685" fmla="*/ 151257 w 960607"/>
                <a:gd name="connsiteY3685" fmla="*/ 282438 h 842402"/>
                <a:gd name="connsiteX3686" fmla="*/ 154307 w 960607"/>
                <a:gd name="connsiteY3686" fmla="*/ 281824 h 842402"/>
                <a:gd name="connsiteX3687" fmla="*/ 154307 w 960607"/>
                <a:gd name="connsiteY3687" fmla="*/ 281210 h 842402"/>
                <a:gd name="connsiteX3688" fmla="*/ 154917 w 960607"/>
                <a:gd name="connsiteY3688" fmla="*/ 281210 h 842402"/>
                <a:gd name="connsiteX3689" fmla="*/ 154917 w 960607"/>
                <a:gd name="connsiteY3689" fmla="*/ 279982 h 842402"/>
                <a:gd name="connsiteX3690" fmla="*/ 158576 w 960607"/>
                <a:gd name="connsiteY3690" fmla="*/ 278754 h 842402"/>
                <a:gd name="connsiteX3691" fmla="*/ 158576 w 960607"/>
                <a:gd name="connsiteY3691" fmla="*/ 278140 h 842402"/>
                <a:gd name="connsiteX3692" fmla="*/ 159186 w 960607"/>
                <a:gd name="connsiteY3692" fmla="*/ 278140 h 842402"/>
                <a:gd name="connsiteX3693" fmla="*/ 159186 w 960607"/>
                <a:gd name="connsiteY3693" fmla="*/ 275684 h 842402"/>
                <a:gd name="connsiteX3694" fmla="*/ 160406 w 960607"/>
                <a:gd name="connsiteY3694" fmla="*/ 275684 h 842402"/>
                <a:gd name="connsiteX3695" fmla="*/ 160406 w 960607"/>
                <a:gd name="connsiteY3695" fmla="*/ 275070 h 842402"/>
                <a:gd name="connsiteX3696" fmla="*/ 162846 w 960607"/>
                <a:gd name="connsiteY3696" fmla="*/ 274456 h 842402"/>
                <a:gd name="connsiteX3697" fmla="*/ 162846 w 960607"/>
                <a:gd name="connsiteY3697" fmla="*/ 273842 h 842402"/>
                <a:gd name="connsiteX3698" fmla="*/ 163456 w 960607"/>
                <a:gd name="connsiteY3698" fmla="*/ 273842 h 842402"/>
                <a:gd name="connsiteX3699" fmla="*/ 163456 w 960607"/>
                <a:gd name="connsiteY3699" fmla="*/ 273228 h 842402"/>
                <a:gd name="connsiteX3700" fmla="*/ 164065 w 960607"/>
                <a:gd name="connsiteY3700" fmla="*/ 273228 h 842402"/>
                <a:gd name="connsiteX3701" fmla="*/ 164065 w 960607"/>
                <a:gd name="connsiteY3701" fmla="*/ 273842 h 842402"/>
                <a:gd name="connsiteX3702" fmla="*/ 167115 w 960607"/>
                <a:gd name="connsiteY3702" fmla="*/ 273842 h 842402"/>
                <a:gd name="connsiteX3703" fmla="*/ 167115 w 960607"/>
                <a:gd name="connsiteY3703" fmla="*/ 274456 h 842402"/>
                <a:gd name="connsiteX3704" fmla="*/ 167725 w 960607"/>
                <a:gd name="connsiteY3704" fmla="*/ 274456 h 842402"/>
                <a:gd name="connsiteX3705" fmla="*/ 167725 w 960607"/>
                <a:gd name="connsiteY3705" fmla="*/ 273228 h 842402"/>
                <a:gd name="connsiteX3706" fmla="*/ 168335 w 960607"/>
                <a:gd name="connsiteY3706" fmla="*/ 273228 h 842402"/>
                <a:gd name="connsiteX3707" fmla="*/ 168335 w 960607"/>
                <a:gd name="connsiteY3707" fmla="*/ 275070 h 842402"/>
                <a:gd name="connsiteX3708" fmla="*/ 171384 w 960607"/>
                <a:gd name="connsiteY3708" fmla="*/ 275070 h 842402"/>
                <a:gd name="connsiteX3709" fmla="*/ 171384 w 960607"/>
                <a:gd name="connsiteY3709" fmla="*/ 273842 h 842402"/>
                <a:gd name="connsiteX3710" fmla="*/ 172604 w 960607"/>
                <a:gd name="connsiteY3710" fmla="*/ 273842 h 842402"/>
                <a:gd name="connsiteX3711" fmla="*/ 172604 w 960607"/>
                <a:gd name="connsiteY3711" fmla="*/ 273228 h 842402"/>
                <a:gd name="connsiteX3712" fmla="*/ 174434 w 960607"/>
                <a:gd name="connsiteY3712" fmla="*/ 272000 h 842402"/>
                <a:gd name="connsiteX3713" fmla="*/ 174434 w 960607"/>
                <a:gd name="connsiteY3713" fmla="*/ 273842 h 842402"/>
                <a:gd name="connsiteX3714" fmla="*/ 176874 w 960607"/>
                <a:gd name="connsiteY3714" fmla="*/ 273842 h 842402"/>
                <a:gd name="connsiteX3715" fmla="*/ 176874 w 960607"/>
                <a:gd name="connsiteY3715" fmla="*/ 272000 h 842402"/>
                <a:gd name="connsiteX3716" fmla="*/ 176264 w 960607"/>
                <a:gd name="connsiteY3716" fmla="*/ 272000 h 842402"/>
                <a:gd name="connsiteX3717" fmla="*/ 176264 w 960607"/>
                <a:gd name="connsiteY3717" fmla="*/ 271386 h 842402"/>
                <a:gd name="connsiteX3718" fmla="*/ 178093 w 960607"/>
                <a:gd name="connsiteY3718" fmla="*/ 271386 h 842402"/>
                <a:gd name="connsiteX3719" fmla="*/ 178093 w 960607"/>
                <a:gd name="connsiteY3719" fmla="*/ 270772 h 842402"/>
                <a:gd name="connsiteX3720" fmla="*/ 179313 w 960607"/>
                <a:gd name="connsiteY3720" fmla="*/ 270772 h 842402"/>
                <a:gd name="connsiteX3721" fmla="*/ 179313 w 960607"/>
                <a:gd name="connsiteY3721" fmla="*/ 271386 h 842402"/>
                <a:gd name="connsiteX3722" fmla="*/ 180533 w 960607"/>
                <a:gd name="connsiteY3722" fmla="*/ 271386 h 842402"/>
                <a:gd name="connsiteX3723" fmla="*/ 180533 w 960607"/>
                <a:gd name="connsiteY3723" fmla="*/ 270772 h 842402"/>
                <a:gd name="connsiteX3724" fmla="*/ 181753 w 960607"/>
                <a:gd name="connsiteY3724" fmla="*/ 270772 h 842402"/>
                <a:gd name="connsiteX3725" fmla="*/ 181753 w 960607"/>
                <a:gd name="connsiteY3725" fmla="*/ 269544 h 842402"/>
                <a:gd name="connsiteX3726" fmla="*/ 183583 w 960607"/>
                <a:gd name="connsiteY3726" fmla="*/ 268316 h 842402"/>
                <a:gd name="connsiteX3727" fmla="*/ 182973 w 960607"/>
                <a:gd name="connsiteY3727" fmla="*/ 268316 h 842402"/>
                <a:gd name="connsiteX3728" fmla="*/ 182973 w 960607"/>
                <a:gd name="connsiteY3728" fmla="*/ 267702 h 842402"/>
                <a:gd name="connsiteX3729" fmla="*/ 183583 w 960607"/>
                <a:gd name="connsiteY3729" fmla="*/ 267702 h 842402"/>
                <a:gd name="connsiteX3730" fmla="*/ 183583 w 960607"/>
                <a:gd name="connsiteY3730" fmla="*/ 267088 h 842402"/>
                <a:gd name="connsiteX3731" fmla="*/ 184192 w 960607"/>
                <a:gd name="connsiteY3731" fmla="*/ 267088 h 842402"/>
                <a:gd name="connsiteX3732" fmla="*/ 184192 w 960607"/>
                <a:gd name="connsiteY3732" fmla="*/ 266474 h 842402"/>
                <a:gd name="connsiteX3733" fmla="*/ 185412 w 960607"/>
                <a:gd name="connsiteY3733" fmla="*/ 266474 h 842402"/>
                <a:gd name="connsiteX3734" fmla="*/ 185412 w 960607"/>
                <a:gd name="connsiteY3734" fmla="*/ 267088 h 842402"/>
                <a:gd name="connsiteX3735" fmla="*/ 186632 w 960607"/>
                <a:gd name="connsiteY3735" fmla="*/ 267088 h 842402"/>
                <a:gd name="connsiteX3736" fmla="*/ 186632 w 960607"/>
                <a:gd name="connsiteY3736" fmla="*/ 266474 h 842402"/>
                <a:gd name="connsiteX3737" fmla="*/ 187242 w 960607"/>
                <a:gd name="connsiteY3737" fmla="*/ 266474 h 842402"/>
                <a:gd name="connsiteX3738" fmla="*/ 187242 w 960607"/>
                <a:gd name="connsiteY3738" fmla="*/ 265860 h 842402"/>
                <a:gd name="connsiteX3739" fmla="*/ 186632 w 960607"/>
                <a:gd name="connsiteY3739" fmla="*/ 265860 h 842402"/>
                <a:gd name="connsiteX3740" fmla="*/ 186632 w 960607"/>
                <a:gd name="connsiteY3740" fmla="*/ 263404 h 842402"/>
                <a:gd name="connsiteX3741" fmla="*/ 189682 w 960607"/>
                <a:gd name="connsiteY3741" fmla="*/ 265246 h 842402"/>
                <a:gd name="connsiteX3742" fmla="*/ 193341 w 960607"/>
                <a:gd name="connsiteY3742" fmla="*/ 264018 h 842402"/>
                <a:gd name="connsiteX3743" fmla="*/ 193341 w 960607"/>
                <a:gd name="connsiteY3743" fmla="*/ 262790 h 842402"/>
                <a:gd name="connsiteX3744" fmla="*/ 192121 w 960607"/>
                <a:gd name="connsiteY3744" fmla="*/ 262790 h 842402"/>
                <a:gd name="connsiteX3745" fmla="*/ 192121 w 960607"/>
                <a:gd name="connsiteY3745" fmla="*/ 261562 h 842402"/>
                <a:gd name="connsiteX3746" fmla="*/ 194561 w 960607"/>
                <a:gd name="connsiteY3746" fmla="*/ 261562 h 842402"/>
                <a:gd name="connsiteX3747" fmla="*/ 194561 w 960607"/>
                <a:gd name="connsiteY3747" fmla="*/ 260334 h 842402"/>
                <a:gd name="connsiteX3748" fmla="*/ 195171 w 960607"/>
                <a:gd name="connsiteY3748" fmla="*/ 260334 h 842402"/>
                <a:gd name="connsiteX3749" fmla="*/ 195171 w 960607"/>
                <a:gd name="connsiteY3749" fmla="*/ 257878 h 842402"/>
                <a:gd name="connsiteX3750" fmla="*/ 195781 w 960607"/>
                <a:gd name="connsiteY3750" fmla="*/ 257878 h 842402"/>
                <a:gd name="connsiteX3751" fmla="*/ 195781 w 960607"/>
                <a:gd name="connsiteY3751" fmla="*/ 256650 h 842402"/>
                <a:gd name="connsiteX3752" fmla="*/ 197610 w 960607"/>
                <a:gd name="connsiteY3752" fmla="*/ 256650 h 842402"/>
                <a:gd name="connsiteX3753" fmla="*/ 197610 w 960607"/>
                <a:gd name="connsiteY3753" fmla="*/ 255422 h 842402"/>
                <a:gd name="connsiteX3754" fmla="*/ 199440 w 960607"/>
                <a:gd name="connsiteY3754" fmla="*/ 254194 h 842402"/>
                <a:gd name="connsiteX3755" fmla="*/ 200050 w 960607"/>
                <a:gd name="connsiteY3755" fmla="*/ 254194 h 842402"/>
                <a:gd name="connsiteX3756" fmla="*/ 200050 w 960607"/>
                <a:gd name="connsiteY3756" fmla="*/ 252352 h 842402"/>
                <a:gd name="connsiteX3757" fmla="*/ 201880 w 960607"/>
                <a:gd name="connsiteY3757" fmla="*/ 252352 h 842402"/>
                <a:gd name="connsiteX3758" fmla="*/ 201880 w 960607"/>
                <a:gd name="connsiteY3758" fmla="*/ 251738 h 842402"/>
                <a:gd name="connsiteX3759" fmla="*/ 202490 w 960607"/>
                <a:gd name="connsiteY3759" fmla="*/ 251738 h 842402"/>
                <a:gd name="connsiteX3760" fmla="*/ 202490 w 960607"/>
                <a:gd name="connsiteY3760" fmla="*/ 251124 h 842402"/>
                <a:gd name="connsiteX3761" fmla="*/ 203100 w 960607"/>
                <a:gd name="connsiteY3761" fmla="*/ 251124 h 842402"/>
                <a:gd name="connsiteX3762" fmla="*/ 203100 w 960607"/>
                <a:gd name="connsiteY3762" fmla="*/ 250510 h 842402"/>
                <a:gd name="connsiteX3763" fmla="*/ 206149 w 960607"/>
                <a:gd name="connsiteY3763" fmla="*/ 248054 h 842402"/>
                <a:gd name="connsiteX3764" fmla="*/ 206149 w 960607"/>
                <a:gd name="connsiteY3764" fmla="*/ 247440 h 842402"/>
                <a:gd name="connsiteX3765" fmla="*/ 206759 w 960607"/>
                <a:gd name="connsiteY3765" fmla="*/ 247440 h 842402"/>
                <a:gd name="connsiteX3766" fmla="*/ 204929 w 960607"/>
                <a:gd name="connsiteY3766" fmla="*/ 243756 h 842402"/>
                <a:gd name="connsiteX3767" fmla="*/ 204929 w 960607"/>
                <a:gd name="connsiteY3767" fmla="*/ 243142 h 842402"/>
                <a:gd name="connsiteX3768" fmla="*/ 203710 w 960607"/>
                <a:gd name="connsiteY3768" fmla="*/ 243142 h 842402"/>
                <a:gd name="connsiteX3769" fmla="*/ 201270 w 960607"/>
                <a:gd name="connsiteY3769" fmla="*/ 236388 h 842402"/>
                <a:gd name="connsiteX3770" fmla="*/ 194561 w 960607"/>
                <a:gd name="connsiteY3770" fmla="*/ 233932 h 842402"/>
                <a:gd name="connsiteX3771" fmla="*/ 194561 w 960607"/>
                <a:gd name="connsiteY3771" fmla="*/ 232704 h 842402"/>
                <a:gd name="connsiteX3772" fmla="*/ 193341 w 960607"/>
                <a:gd name="connsiteY3772" fmla="*/ 232704 h 842402"/>
                <a:gd name="connsiteX3773" fmla="*/ 193341 w 960607"/>
                <a:gd name="connsiteY3773" fmla="*/ 232090 h 842402"/>
                <a:gd name="connsiteX3774" fmla="*/ 190901 w 960607"/>
                <a:gd name="connsiteY3774" fmla="*/ 232090 h 842402"/>
                <a:gd name="connsiteX3775" fmla="*/ 190901 w 960607"/>
                <a:gd name="connsiteY3775" fmla="*/ 231476 h 842402"/>
                <a:gd name="connsiteX3776" fmla="*/ 188462 w 960607"/>
                <a:gd name="connsiteY3776" fmla="*/ 232704 h 842402"/>
                <a:gd name="connsiteX3777" fmla="*/ 184192 w 960607"/>
                <a:gd name="connsiteY3777" fmla="*/ 232704 h 842402"/>
                <a:gd name="connsiteX3778" fmla="*/ 184192 w 960607"/>
                <a:gd name="connsiteY3778" fmla="*/ 232090 h 842402"/>
                <a:gd name="connsiteX3779" fmla="*/ 183583 w 960607"/>
                <a:gd name="connsiteY3779" fmla="*/ 232090 h 842402"/>
                <a:gd name="connsiteX3780" fmla="*/ 183583 w 960607"/>
                <a:gd name="connsiteY3780" fmla="*/ 230862 h 842402"/>
                <a:gd name="connsiteX3781" fmla="*/ 182973 w 960607"/>
                <a:gd name="connsiteY3781" fmla="*/ 230862 h 842402"/>
                <a:gd name="connsiteX3782" fmla="*/ 182973 w 960607"/>
                <a:gd name="connsiteY3782" fmla="*/ 230248 h 842402"/>
                <a:gd name="connsiteX3783" fmla="*/ 182363 w 960607"/>
                <a:gd name="connsiteY3783" fmla="*/ 230248 h 842402"/>
                <a:gd name="connsiteX3784" fmla="*/ 181753 w 960607"/>
                <a:gd name="connsiteY3784" fmla="*/ 228406 h 842402"/>
                <a:gd name="connsiteX3785" fmla="*/ 182363 w 960607"/>
                <a:gd name="connsiteY3785" fmla="*/ 228406 h 842402"/>
                <a:gd name="connsiteX3786" fmla="*/ 182363 w 960607"/>
                <a:gd name="connsiteY3786" fmla="*/ 227792 h 842402"/>
                <a:gd name="connsiteX3787" fmla="*/ 182973 w 960607"/>
                <a:gd name="connsiteY3787" fmla="*/ 227792 h 842402"/>
                <a:gd name="connsiteX3788" fmla="*/ 182973 w 960607"/>
                <a:gd name="connsiteY3788" fmla="*/ 226564 h 842402"/>
                <a:gd name="connsiteX3789" fmla="*/ 182363 w 960607"/>
                <a:gd name="connsiteY3789" fmla="*/ 226564 h 842402"/>
                <a:gd name="connsiteX3790" fmla="*/ 182363 w 960607"/>
                <a:gd name="connsiteY3790" fmla="*/ 225950 h 842402"/>
                <a:gd name="connsiteX3791" fmla="*/ 182973 w 960607"/>
                <a:gd name="connsiteY3791" fmla="*/ 225950 h 842402"/>
                <a:gd name="connsiteX3792" fmla="*/ 182973 w 960607"/>
                <a:gd name="connsiteY3792" fmla="*/ 224722 h 842402"/>
                <a:gd name="connsiteX3793" fmla="*/ 182363 w 960607"/>
                <a:gd name="connsiteY3793" fmla="*/ 224722 h 842402"/>
                <a:gd name="connsiteX3794" fmla="*/ 182363 w 960607"/>
                <a:gd name="connsiteY3794" fmla="*/ 224108 h 842402"/>
                <a:gd name="connsiteX3795" fmla="*/ 182973 w 960607"/>
                <a:gd name="connsiteY3795" fmla="*/ 224108 h 842402"/>
                <a:gd name="connsiteX3796" fmla="*/ 182973 w 960607"/>
                <a:gd name="connsiteY3796" fmla="*/ 223494 h 842402"/>
                <a:gd name="connsiteX3797" fmla="*/ 182363 w 960607"/>
                <a:gd name="connsiteY3797" fmla="*/ 223494 h 842402"/>
                <a:gd name="connsiteX3798" fmla="*/ 182363 w 960607"/>
                <a:gd name="connsiteY3798" fmla="*/ 222266 h 842402"/>
                <a:gd name="connsiteX3799" fmla="*/ 183583 w 960607"/>
                <a:gd name="connsiteY3799" fmla="*/ 222266 h 842402"/>
                <a:gd name="connsiteX3800" fmla="*/ 184192 w 960607"/>
                <a:gd name="connsiteY3800" fmla="*/ 219196 h 842402"/>
                <a:gd name="connsiteX3801" fmla="*/ 185412 w 960607"/>
                <a:gd name="connsiteY3801" fmla="*/ 219196 h 842402"/>
                <a:gd name="connsiteX3802" fmla="*/ 185412 w 960607"/>
                <a:gd name="connsiteY3802" fmla="*/ 217354 h 842402"/>
                <a:gd name="connsiteX3803" fmla="*/ 186022 w 960607"/>
                <a:gd name="connsiteY3803" fmla="*/ 217354 h 842402"/>
                <a:gd name="connsiteX3804" fmla="*/ 186022 w 960607"/>
                <a:gd name="connsiteY3804" fmla="*/ 216126 h 842402"/>
                <a:gd name="connsiteX3805" fmla="*/ 186632 w 960607"/>
                <a:gd name="connsiteY3805" fmla="*/ 216126 h 842402"/>
                <a:gd name="connsiteX3806" fmla="*/ 187242 w 960607"/>
                <a:gd name="connsiteY3806" fmla="*/ 214898 h 842402"/>
                <a:gd name="connsiteX3807" fmla="*/ 186632 w 960607"/>
                <a:gd name="connsiteY3807" fmla="*/ 214284 h 842402"/>
                <a:gd name="connsiteX3808" fmla="*/ 187242 w 960607"/>
                <a:gd name="connsiteY3808" fmla="*/ 214284 h 842402"/>
                <a:gd name="connsiteX3809" fmla="*/ 187242 w 960607"/>
                <a:gd name="connsiteY3809" fmla="*/ 212442 h 842402"/>
                <a:gd name="connsiteX3810" fmla="*/ 187852 w 960607"/>
                <a:gd name="connsiteY3810" fmla="*/ 212442 h 842402"/>
                <a:gd name="connsiteX3811" fmla="*/ 185412 w 960607"/>
                <a:gd name="connsiteY3811" fmla="*/ 208144 h 842402"/>
                <a:gd name="connsiteX3812" fmla="*/ 186022 w 960607"/>
                <a:gd name="connsiteY3812" fmla="*/ 206916 h 842402"/>
                <a:gd name="connsiteX3813" fmla="*/ 186632 w 960607"/>
                <a:gd name="connsiteY3813" fmla="*/ 206916 h 842402"/>
                <a:gd name="connsiteX3814" fmla="*/ 186632 w 960607"/>
                <a:gd name="connsiteY3814" fmla="*/ 205074 h 842402"/>
                <a:gd name="connsiteX3815" fmla="*/ 186022 w 960607"/>
                <a:gd name="connsiteY3815" fmla="*/ 199548 h 842402"/>
                <a:gd name="connsiteX3816" fmla="*/ 182973 w 960607"/>
                <a:gd name="connsiteY3816" fmla="*/ 200776 h 842402"/>
                <a:gd name="connsiteX3817" fmla="*/ 182973 w 960607"/>
                <a:gd name="connsiteY3817" fmla="*/ 201390 h 842402"/>
                <a:gd name="connsiteX3818" fmla="*/ 181753 w 960607"/>
                <a:gd name="connsiteY3818" fmla="*/ 201390 h 842402"/>
                <a:gd name="connsiteX3819" fmla="*/ 181753 w 960607"/>
                <a:gd name="connsiteY3819" fmla="*/ 200776 h 842402"/>
                <a:gd name="connsiteX3820" fmla="*/ 172604 w 960607"/>
                <a:gd name="connsiteY3820" fmla="*/ 199548 h 842402"/>
                <a:gd name="connsiteX3821" fmla="*/ 170165 w 960607"/>
                <a:gd name="connsiteY3821" fmla="*/ 193408 h 842402"/>
                <a:gd name="connsiteX3822" fmla="*/ 170165 w 960607"/>
                <a:gd name="connsiteY3822" fmla="*/ 192794 h 842402"/>
                <a:gd name="connsiteX3823" fmla="*/ 168945 w 960607"/>
                <a:gd name="connsiteY3823" fmla="*/ 192794 h 842402"/>
                <a:gd name="connsiteX3824" fmla="*/ 168945 w 960607"/>
                <a:gd name="connsiteY3824" fmla="*/ 194636 h 842402"/>
                <a:gd name="connsiteX3825" fmla="*/ 168335 w 960607"/>
                <a:gd name="connsiteY3825" fmla="*/ 194636 h 842402"/>
                <a:gd name="connsiteX3826" fmla="*/ 160406 w 960607"/>
                <a:gd name="connsiteY3826" fmla="*/ 196478 h 842402"/>
                <a:gd name="connsiteX3827" fmla="*/ 160406 w 960607"/>
                <a:gd name="connsiteY3827" fmla="*/ 195864 h 842402"/>
                <a:gd name="connsiteX3828" fmla="*/ 159186 w 960607"/>
                <a:gd name="connsiteY3828" fmla="*/ 195864 h 842402"/>
                <a:gd name="connsiteX3829" fmla="*/ 159186 w 960607"/>
                <a:gd name="connsiteY3829" fmla="*/ 195250 h 842402"/>
                <a:gd name="connsiteX3830" fmla="*/ 157356 w 960607"/>
                <a:gd name="connsiteY3830" fmla="*/ 195250 h 842402"/>
                <a:gd name="connsiteX3831" fmla="*/ 157356 w 960607"/>
                <a:gd name="connsiteY3831" fmla="*/ 192794 h 842402"/>
                <a:gd name="connsiteX3832" fmla="*/ 156747 w 960607"/>
                <a:gd name="connsiteY3832" fmla="*/ 192794 h 842402"/>
                <a:gd name="connsiteX3833" fmla="*/ 156747 w 960607"/>
                <a:gd name="connsiteY3833" fmla="*/ 192180 h 842402"/>
                <a:gd name="connsiteX3834" fmla="*/ 156137 w 960607"/>
                <a:gd name="connsiteY3834" fmla="*/ 192180 h 842402"/>
                <a:gd name="connsiteX3835" fmla="*/ 156137 w 960607"/>
                <a:gd name="connsiteY3835" fmla="*/ 191566 h 842402"/>
                <a:gd name="connsiteX3836" fmla="*/ 154307 w 960607"/>
                <a:gd name="connsiteY3836" fmla="*/ 192180 h 842402"/>
                <a:gd name="connsiteX3837" fmla="*/ 151867 w 960607"/>
                <a:gd name="connsiteY3837" fmla="*/ 193408 h 842402"/>
                <a:gd name="connsiteX3838" fmla="*/ 151867 w 960607"/>
                <a:gd name="connsiteY3838" fmla="*/ 192794 h 842402"/>
                <a:gd name="connsiteX3839" fmla="*/ 150647 w 960607"/>
                <a:gd name="connsiteY3839" fmla="*/ 192794 h 842402"/>
                <a:gd name="connsiteX3840" fmla="*/ 150647 w 960607"/>
                <a:gd name="connsiteY3840" fmla="*/ 192180 h 842402"/>
                <a:gd name="connsiteX3841" fmla="*/ 149428 w 960607"/>
                <a:gd name="connsiteY3841" fmla="*/ 192180 h 842402"/>
                <a:gd name="connsiteX3842" fmla="*/ 149428 w 960607"/>
                <a:gd name="connsiteY3842" fmla="*/ 192794 h 842402"/>
                <a:gd name="connsiteX3843" fmla="*/ 147598 w 960607"/>
                <a:gd name="connsiteY3843" fmla="*/ 192180 h 842402"/>
                <a:gd name="connsiteX3844" fmla="*/ 147598 w 960607"/>
                <a:gd name="connsiteY3844" fmla="*/ 189110 h 842402"/>
                <a:gd name="connsiteX3845" fmla="*/ 146988 w 960607"/>
                <a:gd name="connsiteY3845" fmla="*/ 189110 h 842402"/>
                <a:gd name="connsiteX3846" fmla="*/ 146988 w 960607"/>
                <a:gd name="connsiteY3846" fmla="*/ 188496 h 842402"/>
                <a:gd name="connsiteX3847" fmla="*/ 142719 w 960607"/>
                <a:gd name="connsiteY3847" fmla="*/ 187268 h 842402"/>
                <a:gd name="connsiteX3848" fmla="*/ 142719 w 960607"/>
                <a:gd name="connsiteY3848" fmla="*/ 187882 h 842402"/>
                <a:gd name="connsiteX3849" fmla="*/ 140279 w 960607"/>
                <a:gd name="connsiteY3849" fmla="*/ 187268 h 842402"/>
                <a:gd name="connsiteX3850" fmla="*/ 140279 w 960607"/>
                <a:gd name="connsiteY3850" fmla="*/ 187882 h 842402"/>
                <a:gd name="connsiteX3851" fmla="*/ 139669 w 960607"/>
                <a:gd name="connsiteY3851" fmla="*/ 187882 h 842402"/>
                <a:gd name="connsiteX3852" fmla="*/ 139669 w 960607"/>
                <a:gd name="connsiteY3852" fmla="*/ 190952 h 842402"/>
                <a:gd name="connsiteX3853" fmla="*/ 139059 w 960607"/>
                <a:gd name="connsiteY3853" fmla="*/ 190952 h 842402"/>
                <a:gd name="connsiteX3854" fmla="*/ 139059 w 960607"/>
                <a:gd name="connsiteY3854" fmla="*/ 192180 h 842402"/>
                <a:gd name="connsiteX3855" fmla="*/ 139669 w 960607"/>
                <a:gd name="connsiteY3855" fmla="*/ 192180 h 842402"/>
                <a:gd name="connsiteX3856" fmla="*/ 139669 w 960607"/>
                <a:gd name="connsiteY3856" fmla="*/ 192794 h 842402"/>
                <a:gd name="connsiteX3857" fmla="*/ 139059 w 960607"/>
                <a:gd name="connsiteY3857" fmla="*/ 192794 h 842402"/>
                <a:gd name="connsiteX3858" fmla="*/ 133570 w 960607"/>
                <a:gd name="connsiteY3858" fmla="*/ 197706 h 842402"/>
                <a:gd name="connsiteX3859" fmla="*/ 129301 w 960607"/>
                <a:gd name="connsiteY3859" fmla="*/ 197706 h 842402"/>
                <a:gd name="connsiteX3860" fmla="*/ 129301 w 960607"/>
                <a:gd name="connsiteY3860" fmla="*/ 198934 h 842402"/>
                <a:gd name="connsiteX3861" fmla="*/ 128691 w 960607"/>
                <a:gd name="connsiteY3861" fmla="*/ 198934 h 842402"/>
                <a:gd name="connsiteX3862" fmla="*/ 128691 w 960607"/>
                <a:gd name="connsiteY3862" fmla="*/ 197706 h 842402"/>
                <a:gd name="connsiteX3863" fmla="*/ 128081 w 960607"/>
                <a:gd name="connsiteY3863" fmla="*/ 197706 h 842402"/>
                <a:gd name="connsiteX3864" fmla="*/ 128081 w 960607"/>
                <a:gd name="connsiteY3864" fmla="*/ 198934 h 842402"/>
                <a:gd name="connsiteX3865" fmla="*/ 123811 w 960607"/>
                <a:gd name="connsiteY3865" fmla="*/ 197706 h 842402"/>
                <a:gd name="connsiteX3866" fmla="*/ 123202 w 960607"/>
                <a:gd name="connsiteY3866" fmla="*/ 196478 h 842402"/>
                <a:gd name="connsiteX3867" fmla="*/ 123202 w 960607"/>
                <a:gd name="connsiteY3867" fmla="*/ 197092 h 842402"/>
                <a:gd name="connsiteX3868" fmla="*/ 120762 w 960607"/>
                <a:gd name="connsiteY3868" fmla="*/ 197092 h 842402"/>
                <a:gd name="connsiteX3869" fmla="*/ 119542 w 960607"/>
                <a:gd name="connsiteY3869" fmla="*/ 198934 h 842402"/>
                <a:gd name="connsiteX3870" fmla="*/ 119542 w 960607"/>
                <a:gd name="connsiteY3870" fmla="*/ 199548 h 842402"/>
                <a:gd name="connsiteX3871" fmla="*/ 118322 w 960607"/>
                <a:gd name="connsiteY3871" fmla="*/ 199548 h 842402"/>
                <a:gd name="connsiteX3872" fmla="*/ 118322 w 960607"/>
                <a:gd name="connsiteY3872" fmla="*/ 200162 h 842402"/>
                <a:gd name="connsiteX3873" fmla="*/ 117102 w 960607"/>
                <a:gd name="connsiteY3873" fmla="*/ 200162 h 842402"/>
                <a:gd name="connsiteX3874" fmla="*/ 117102 w 960607"/>
                <a:gd name="connsiteY3874" fmla="*/ 198934 h 842402"/>
                <a:gd name="connsiteX3875" fmla="*/ 117712 w 960607"/>
                <a:gd name="connsiteY3875" fmla="*/ 198934 h 842402"/>
                <a:gd name="connsiteX3876" fmla="*/ 117712 w 960607"/>
                <a:gd name="connsiteY3876" fmla="*/ 197092 h 842402"/>
                <a:gd name="connsiteX3877" fmla="*/ 117102 w 960607"/>
                <a:gd name="connsiteY3877" fmla="*/ 197092 h 842402"/>
                <a:gd name="connsiteX3878" fmla="*/ 117102 w 960607"/>
                <a:gd name="connsiteY3878" fmla="*/ 196478 h 842402"/>
                <a:gd name="connsiteX3879" fmla="*/ 116493 w 960607"/>
                <a:gd name="connsiteY3879" fmla="*/ 196478 h 842402"/>
                <a:gd name="connsiteX3880" fmla="*/ 116493 w 960607"/>
                <a:gd name="connsiteY3880" fmla="*/ 195250 h 842402"/>
                <a:gd name="connsiteX3881" fmla="*/ 117102 w 960607"/>
                <a:gd name="connsiteY3881" fmla="*/ 195250 h 842402"/>
                <a:gd name="connsiteX3882" fmla="*/ 117102 w 960607"/>
                <a:gd name="connsiteY3882" fmla="*/ 194636 h 842402"/>
                <a:gd name="connsiteX3883" fmla="*/ 116493 w 960607"/>
                <a:gd name="connsiteY3883" fmla="*/ 194636 h 842402"/>
                <a:gd name="connsiteX3884" fmla="*/ 116493 w 960607"/>
                <a:gd name="connsiteY3884" fmla="*/ 193408 h 842402"/>
                <a:gd name="connsiteX3885" fmla="*/ 114053 w 960607"/>
                <a:gd name="connsiteY3885" fmla="*/ 193408 h 842402"/>
                <a:gd name="connsiteX3886" fmla="*/ 114053 w 960607"/>
                <a:gd name="connsiteY3886" fmla="*/ 192180 h 842402"/>
                <a:gd name="connsiteX3887" fmla="*/ 112833 w 960607"/>
                <a:gd name="connsiteY3887" fmla="*/ 192180 h 842402"/>
                <a:gd name="connsiteX3888" fmla="*/ 112833 w 960607"/>
                <a:gd name="connsiteY3888" fmla="*/ 192794 h 842402"/>
                <a:gd name="connsiteX3889" fmla="*/ 112223 w 960607"/>
                <a:gd name="connsiteY3889" fmla="*/ 192794 h 842402"/>
                <a:gd name="connsiteX3890" fmla="*/ 112223 w 960607"/>
                <a:gd name="connsiteY3890" fmla="*/ 194636 h 842402"/>
                <a:gd name="connsiteX3891" fmla="*/ 111613 w 960607"/>
                <a:gd name="connsiteY3891" fmla="*/ 194636 h 842402"/>
                <a:gd name="connsiteX3892" fmla="*/ 111613 w 960607"/>
                <a:gd name="connsiteY3892" fmla="*/ 195250 h 842402"/>
                <a:gd name="connsiteX3893" fmla="*/ 105514 w 960607"/>
                <a:gd name="connsiteY3893" fmla="*/ 195250 h 842402"/>
                <a:gd name="connsiteX3894" fmla="*/ 105514 w 960607"/>
                <a:gd name="connsiteY3894" fmla="*/ 194636 h 842402"/>
                <a:gd name="connsiteX3895" fmla="*/ 103684 w 960607"/>
                <a:gd name="connsiteY3895" fmla="*/ 194636 h 842402"/>
                <a:gd name="connsiteX3896" fmla="*/ 103684 w 960607"/>
                <a:gd name="connsiteY3896" fmla="*/ 193408 h 842402"/>
                <a:gd name="connsiteX3897" fmla="*/ 104294 w 960607"/>
                <a:gd name="connsiteY3897" fmla="*/ 193408 h 842402"/>
                <a:gd name="connsiteX3898" fmla="*/ 104294 w 960607"/>
                <a:gd name="connsiteY3898" fmla="*/ 192180 h 842402"/>
                <a:gd name="connsiteX3899" fmla="*/ 104904 w 960607"/>
                <a:gd name="connsiteY3899" fmla="*/ 192180 h 842402"/>
                <a:gd name="connsiteX3900" fmla="*/ 104904 w 960607"/>
                <a:gd name="connsiteY3900" fmla="*/ 191566 h 842402"/>
                <a:gd name="connsiteX3901" fmla="*/ 105514 w 960607"/>
                <a:gd name="connsiteY3901" fmla="*/ 191566 h 842402"/>
                <a:gd name="connsiteX3902" fmla="*/ 105514 w 960607"/>
                <a:gd name="connsiteY3902" fmla="*/ 190952 h 842402"/>
                <a:gd name="connsiteX3903" fmla="*/ 106734 w 960607"/>
                <a:gd name="connsiteY3903" fmla="*/ 190952 h 842402"/>
                <a:gd name="connsiteX3904" fmla="*/ 106734 w 960607"/>
                <a:gd name="connsiteY3904" fmla="*/ 189724 h 842402"/>
                <a:gd name="connsiteX3905" fmla="*/ 106124 w 960607"/>
                <a:gd name="connsiteY3905" fmla="*/ 189724 h 842402"/>
                <a:gd name="connsiteX3906" fmla="*/ 106124 w 960607"/>
                <a:gd name="connsiteY3906" fmla="*/ 189110 h 842402"/>
                <a:gd name="connsiteX3907" fmla="*/ 104904 w 960607"/>
                <a:gd name="connsiteY3907" fmla="*/ 189110 h 842402"/>
                <a:gd name="connsiteX3908" fmla="*/ 104904 w 960607"/>
                <a:gd name="connsiteY3908" fmla="*/ 188496 h 842402"/>
                <a:gd name="connsiteX3909" fmla="*/ 104294 w 960607"/>
                <a:gd name="connsiteY3909" fmla="*/ 188496 h 842402"/>
                <a:gd name="connsiteX3910" fmla="*/ 104294 w 960607"/>
                <a:gd name="connsiteY3910" fmla="*/ 189110 h 842402"/>
                <a:gd name="connsiteX3911" fmla="*/ 101855 w 960607"/>
                <a:gd name="connsiteY3911" fmla="*/ 188496 h 842402"/>
                <a:gd name="connsiteX3912" fmla="*/ 101855 w 960607"/>
                <a:gd name="connsiteY3912" fmla="*/ 187882 h 842402"/>
                <a:gd name="connsiteX3913" fmla="*/ 101245 w 960607"/>
                <a:gd name="connsiteY3913" fmla="*/ 187882 h 842402"/>
                <a:gd name="connsiteX3914" fmla="*/ 101245 w 960607"/>
                <a:gd name="connsiteY3914" fmla="*/ 187268 h 842402"/>
                <a:gd name="connsiteX3915" fmla="*/ 100635 w 960607"/>
                <a:gd name="connsiteY3915" fmla="*/ 187268 h 842402"/>
                <a:gd name="connsiteX3916" fmla="*/ 100635 w 960607"/>
                <a:gd name="connsiteY3916" fmla="*/ 186040 h 842402"/>
                <a:gd name="connsiteX3917" fmla="*/ 100025 w 960607"/>
                <a:gd name="connsiteY3917" fmla="*/ 186040 h 842402"/>
                <a:gd name="connsiteX3918" fmla="*/ 96975 w 960607"/>
                <a:gd name="connsiteY3918" fmla="*/ 184812 h 842402"/>
                <a:gd name="connsiteX3919" fmla="*/ 96975 w 960607"/>
                <a:gd name="connsiteY3919" fmla="*/ 185426 h 842402"/>
                <a:gd name="connsiteX3920" fmla="*/ 94536 w 960607"/>
                <a:gd name="connsiteY3920" fmla="*/ 185426 h 842402"/>
                <a:gd name="connsiteX3921" fmla="*/ 94536 w 960607"/>
                <a:gd name="connsiteY3921" fmla="*/ 184812 h 842402"/>
                <a:gd name="connsiteX3922" fmla="*/ 92706 w 960607"/>
                <a:gd name="connsiteY3922" fmla="*/ 184812 h 842402"/>
                <a:gd name="connsiteX3923" fmla="*/ 92706 w 960607"/>
                <a:gd name="connsiteY3923" fmla="*/ 185426 h 842402"/>
                <a:gd name="connsiteX3924" fmla="*/ 89657 w 960607"/>
                <a:gd name="connsiteY3924" fmla="*/ 185426 h 842402"/>
                <a:gd name="connsiteX3925" fmla="*/ 89657 w 960607"/>
                <a:gd name="connsiteY3925" fmla="*/ 184812 h 842402"/>
                <a:gd name="connsiteX3926" fmla="*/ 86607 w 960607"/>
                <a:gd name="connsiteY3926" fmla="*/ 186040 h 842402"/>
                <a:gd name="connsiteX3927" fmla="*/ 84777 w 960607"/>
                <a:gd name="connsiteY3927" fmla="*/ 186040 h 842402"/>
                <a:gd name="connsiteX3928" fmla="*/ 84777 w 960607"/>
                <a:gd name="connsiteY3928" fmla="*/ 187268 h 842402"/>
                <a:gd name="connsiteX3929" fmla="*/ 82948 w 960607"/>
                <a:gd name="connsiteY3929" fmla="*/ 184812 h 842402"/>
                <a:gd name="connsiteX3930" fmla="*/ 83557 w 960607"/>
                <a:gd name="connsiteY3930" fmla="*/ 184812 h 842402"/>
                <a:gd name="connsiteX3931" fmla="*/ 83557 w 960607"/>
                <a:gd name="connsiteY3931" fmla="*/ 182970 h 842402"/>
                <a:gd name="connsiteX3932" fmla="*/ 84777 w 960607"/>
                <a:gd name="connsiteY3932" fmla="*/ 182970 h 842402"/>
                <a:gd name="connsiteX3933" fmla="*/ 85387 w 960607"/>
                <a:gd name="connsiteY3933" fmla="*/ 179286 h 842402"/>
                <a:gd name="connsiteX3934" fmla="*/ 82948 w 960607"/>
                <a:gd name="connsiteY3934" fmla="*/ 179286 h 842402"/>
                <a:gd name="connsiteX3935" fmla="*/ 82948 w 960607"/>
                <a:gd name="connsiteY3935" fmla="*/ 180514 h 842402"/>
                <a:gd name="connsiteX3936" fmla="*/ 82338 w 960607"/>
                <a:gd name="connsiteY3936" fmla="*/ 180514 h 842402"/>
                <a:gd name="connsiteX3937" fmla="*/ 82338 w 960607"/>
                <a:gd name="connsiteY3937" fmla="*/ 181742 h 842402"/>
                <a:gd name="connsiteX3938" fmla="*/ 81728 w 960607"/>
                <a:gd name="connsiteY3938" fmla="*/ 181742 h 842402"/>
                <a:gd name="connsiteX3939" fmla="*/ 81728 w 960607"/>
                <a:gd name="connsiteY3939" fmla="*/ 183584 h 842402"/>
                <a:gd name="connsiteX3940" fmla="*/ 78068 w 960607"/>
                <a:gd name="connsiteY3940" fmla="*/ 183584 h 842402"/>
                <a:gd name="connsiteX3941" fmla="*/ 78068 w 960607"/>
                <a:gd name="connsiteY3941" fmla="*/ 182970 h 842402"/>
                <a:gd name="connsiteX3942" fmla="*/ 75019 w 960607"/>
                <a:gd name="connsiteY3942" fmla="*/ 183584 h 842402"/>
                <a:gd name="connsiteX3943" fmla="*/ 73799 w 960607"/>
                <a:gd name="connsiteY3943" fmla="*/ 184812 h 842402"/>
                <a:gd name="connsiteX3944" fmla="*/ 70139 w 960607"/>
                <a:gd name="connsiteY3944" fmla="*/ 186040 h 842402"/>
                <a:gd name="connsiteX3945" fmla="*/ 70139 w 960607"/>
                <a:gd name="connsiteY3945" fmla="*/ 187268 h 842402"/>
                <a:gd name="connsiteX3946" fmla="*/ 62821 w 960607"/>
                <a:gd name="connsiteY3946" fmla="*/ 186040 h 842402"/>
                <a:gd name="connsiteX3947" fmla="*/ 62821 w 960607"/>
                <a:gd name="connsiteY3947" fmla="*/ 185426 h 842402"/>
                <a:gd name="connsiteX3948" fmla="*/ 62211 w 960607"/>
                <a:gd name="connsiteY3948" fmla="*/ 185426 h 842402"/>
                <a:gd name="connsiteX3949" fmla="*/ 62211 w 960607"/>
                <a:gd name="connsiteY3949" fmla="*/ 184812 h 842402"/>
                <a:gd name="connsiteX3950" fmla="*/ 60991 w 960607"/>
                <a:gd name="connsiteY3950" fmla="*/ 184812 h 842402"/>
                <a:gd name="connsiteX3951" fmla="*/ 62211 w 960607"/>
                <a:gd name="connsiteY3951" fmla="*/ 178058 h 842402"/>
                <a:gd name="connsiteX3952" fmla="*/ 59771 w 960607"/>
                <a:gd name="connsiteY3952" fmla="*/ 178058 h 842402"/>
                <a:gd name="connsiteX3953" fmla="*/ 59771 w 960607"/>
                <a:gd name="connsiteY3953" fmla="*/ 176217 h 842402"/>
                <a:gd name="connsiteX3954" fmla="*/ 59161 w 960607"/>
                <a:gd name="connsiteY3954" fmla="*/ 176217 h 842402"/>
                <a:gd name="connsiteX3955" fmla="*/ 59161 w 960607"/>
                <a:gd name="connsiteY3955" fmla="*/ 173761 h 842402"/>
                <a:gd name="connsiteX3956" fmla="*/ 59771 w 960607"/>
                <a:gd name="connsiteY3956" fmla="*/ 173761 h 842402"/>
                <a:gd name="connsiteX3957" fmla="*/ 59771 w 960607"/>
                <a:gd name="connsiteY3957" fmla="*/ 173147 h 842402"/>
                <a:gd name="connsiteX3958" fmla="*/ 60991 w 960607"/>
                <a:gd name="connsiteY3958" fmla="*/ 173147 h 842402"/>
                <a:gd name="connsiteX3959" fmla="*/ 62211 w 960607"/>
                <a:gd name="connsiteY3959" fmla="*/ 171919 h 842402"/>
                <a:gd name="connsiteX3960" fmla="*/ 62211 w 960607"/>
                <a:gd name="connsiteY3960" fmla="*/ 171305 h 842402"/>
                <a:gd name="connsiteX3961" fmla="*/ 65260 w 960607"/>
                <a:gd name="connsiteY3961" fmla="*/ 168235 h 842402"/>
                <a:gd name="connsiteX3962" fmla="*/ 66480 w 960607"/>
                <a:gd name="connsiteY3962" fmla="*/ 168235 h 842402"/>
                <a:gd name="connsiteX3963" fmla="*/ 66480 w 960607"/>
                <a:gd name="connsiteY3963" fmla="*/ 167621 h 842402"/>
                <a:gd name="connsiteX3964" fmla="*/ 67700 w 960607"/>
                <a:gd name="connsiteY3964" fmla="*/ 167621 h 842402"/>
                <a:gd name="connsiteX3965" fmla="*/ 67700 w 960607"/>
                <a:gd name="connsiteY3965" fmla="*/ 166393 h 842402"/>
                <a:gd name="connsiteX3966" fmla="*/ 68920 w 960607"/>
                <a:gd name="connsiteY3966" fmla="*/ 166393 h 842402"/>
                <a:gd name="connsiteX3967" fmla="*/ 68920 w 960607"/>
                <a:gd name="connsiteY3967" fmla="*/ 165779 h 842402"/>
                <a:gd name="connsiteX3968" fmla="*/ 70749 w 960607"/>
                <a:gd name="connsiteY3968" fmla="*/ 166393 h 842402"/>
                <a:gd name="connsiteX3969" fmla="*/ 70749 w 960607"/>
                <a:gd name="connsiteY3969" fmla="*/ 165779 h 842402"/>
                <a:gd name="connsiteX3970" fmla="*/ 72579 w 960607"/>
                <a:gd name="connsiteY3970" fmla="*/ 165779 h 842402"/>
                <a:gd name="connsiteX3971" fmla="*/ 72579 w 960607"/>
                <a:gd name="connsiteY3971" fmla="*/ 164551 h 842402"/>
                <a:gd name="connsiteX3972" fmla="*/ 73189 w 960607"/>
                <a:gd name="connsiteY3972" fmla="*/ 164551 h 842402"/>
                <a:gd name="connsiteX3973" fmla="*/ 67090 w 960607"/>
                <a:gd name="connsiteY3973" fmla="*/ 158411 h 842402"/>
                <a:gd name="connsiteX3974" fmla="*/ 67090 w 960607"/>
                <a:gd name="connsiteY3974" fmla="*/ 159639 h 842402"/>
                <a:gd name="connsiteX3975" fmla="*/ 66480 w 960607"/>
                <a:gd name="connsiteY3975" fmla="*/ 159639 h 842402"/>
                <a:gd name="connsiteX3976" fmla="*/ 66480 w 960607"/>
                <a:gd name="connsiteY3976" fmla="*/ 158411 h 842402"/>
                <a:gd name="connsiteX3977" fmla="*/ 65870 w 960607"/>
                <a:gd name="connsiteY3977" fmla="*/ 158411 h 842402"/>
                <a:gd name="connsiteX3978" fmla="*/ 65870 w 960607"/>
                <a:gd name="connsiteY3978" fmla="*/ 157797 h 842402"/>
                <a:gd name="connsiteX3979" fmla="*/ 66480 w 960607"/>
                <a:gd name="connsiteY3979" fmla="*/ 157797 h 842402"/>
                <a:gd name="connsiteX3980" fmla="*/ 66480 w 960607"/>
                <a:gd name="connsiteY3980" fmla="*/ 154727 h 842402"/>
                <a:gd name="connsiteX3981" fmla="*/ 67090 w 960607"/>
                <a:gd name="connsiteY3981" fmla="*/ 154727 h 842402"/>
                <a:gd name="connsiteX3982" fmla="*/ 67090 w 960607"/>
                <a:gd name="connsiteY3982" fmla="*/ 154113 h 842402"/>
                <a:gd name="connsiteX3983" fmla="*/ 66480 w 960607"/>
                <a:gd name="connsiteY3983" fmla="*/ 154113 h 842402"/>
                <a:gd name="connsiteX3984" fmla="*/ 67090 w 960607"/>
                <a:gd name="connsiteY3984" fmla="*/ 151657 h 842402"/>
                <a:gd name="connsiteX3985" fmla="*/ 67700 w 960607"/>
                <a:gd name="connsiteY3985" fmla="*/ 151657 h 842402"/>
                <a:gd name="connsiteX3986" fmla="*/ 67090 w 960607"/>
                <a:gd name="connsiteY3986" fmla="*/ 149815 h 842402"/>
                <a:gd name="connsiteX3987" fmla="*/ 66480 w 960607"/>
                <a:gd name="connsiteY3987" fmla="*/ 149815 h 842402"/>
                <a:gd name="connsiteX3988" fmla="*/ 66480 w 960607"/>
                <a:gd name="connsiteY3988" fmla="*/ 150429 h 842402"/>
                <a:gd name="connsiteX3989" fmla="*/ 65260 w 960607"/>
                <a:gd name="connsiteY3989" fmla="*/ 150429 h 842402"/>
                <a:gd name="connsiteX3990" fmla="*/ 65260 w 960607"/>
                <a:gd name="connsiteY3990" fmla="*/ 151657 h 842402"/>
                <a:gd name="connsiteX3991" fmla="*/ 64040 w 960607"/>
                <a:gd name="connsiteY3991" fmla="*/ 151657 h 842402"/>
                <a:gd name="connsiteX3992" fmla="*/ 64040 w 960607"/>
                <a:gd name="connsiteY3992" fmla="*/ 150429 h 842402"/>
                <a:gd name="connsiteX3993" fmla="*/ 63430 w 960607"/>
                <a:gd name="connsiteY3993" fmla="*/ 150429 h 842402"/>
                <a:gd name="connsiteX3994" fmla="*/ 63430 w 960607"/>
                <a:gd name="connsiteY3994" fmla="*/ 149815 h 842402"/>
                <a:gd name="connsiteX3995" fmla="*/ 62821 w 960607"/>
                <a:gd name="connsiteY3995" fmla="*/ 149815 h 842402"/>
                <a:gd name="connsiteX3996" fmla="*/ 62821 w 960607"/>
                <a:gd name="connsiteY3996" fmla="*/ 150429 h 842402"/>
                <a:gd name="connsiteX3997" fmla="*/ 62211 w 960607"/>
                <a:gd name="connsiteY3997" fmla="*/ 150429 h 842402"/>
                <a:gd name="connsiteX3998" fmla="*/ 62211 w 960607"/>
                <a:gd name="connsiteY3998" fmla="*/ 151657 h 842402"/>
                <a:gd name="connsiteX3999" fmla="*/ 57941 w 960607"/>
                <a:gd name="connsiteY3999" fmla="*/ 152885 h 842402"/>
                <a:gd name="connsiteX4000" fmla="*/ 56112 w 960607"/>
                <a:gd name="connsiteY4000" fmla="*/ 152271 h 842402"/>
                <a:gd name="connsiteX4001" fmla="*/ 55502 w 960607"/>
                <a:gd name="connsiteY4001" fmla="*/ 154113 h 842402"/>
                <a:gd name="connsiteX4002" fmla="*/ 54892 w 960607"/>
                <a:gd name="connsiteY4002" fmla="*/ 154113 h 842402"/>
                <a:gd name="connsiteX4003" fmla="*/ 54892 w 960607"/>
                <a:gd name="connsiteY4003" fmla="*/ 153499 h 842402"/>
                <a:gd name="connsiteX4004" fmla="*/ 51842 w 960607"/>
                <a:gd name="connsiteY4004" fmla="*/ 152885 h 842402"/>
                <a:gd name="connsiteX4005" fmla="*/ 51842 w 960607"/>
                <a:gd name="connsiteY4005" fmla="*/ 153499 h 842402"/>
                <a:gd name="connsiteX4006" fmla="*/ 50012 w 960607"/>
                <a:gd name="connsiteY4006" fmla="*/ 153499 h 842402"/>
                <a:gd name="connsiteX4007" fmla="*/ 50012 w 960607"/>
                <a:gd name="connsiteY4007" fmla="*/ 152885 h 842402"/>
                <a:gd name="connsiteX4008" fmla="*/ 47573 w 960607"/>
                <a:gd name="connsiteY4008" fmla="*/ 153499 h 842402"/>
                <a:gd name="connsiteX4009" fmla="*/ 47573 w 960607"/>
                <a:gd name="connsiteY4009" fmla="*/ 152885 h 842402"/>
                <a:gd name="connsiteX4010" fmla="*/ 46963 w 960607"/>
                <a:gd name="connsiteY4010" fmla="*/ 152885 h 842402"/>
                <a:gd name="connsiteX4011" fmla="*/ 46963 w 960607"/>
                <a:gd name="connsiteY4011" fmla="*/ 152271 h 842402"/>
                <a:gd name="connsiteX4012" fmla="*/ 45743 w 960607"/>
                <a:gd name="connsiteY4012" fmla="*/ 152271 h 842402"/>
                <a:gd name="connsiteX4013" fmla="*/ 45743 w 960607"/>
                <a:gd name="connsiteY4013" fmla="*/ 151657 h 842402"/>
                <a:gd name="connsiteX4014" fmla="*/ 41474 w 960607"/>
                <a:gd name="connsiteY4014" fmla="*/ 151657 h 842402"/>
                <a:gd name="connsiteX4015" fmla="*/ 41474 w 960607"/>
                <a:gd name="connsiteY4015" fmla="*/ 150429 h 842402"/>
                <a:gd name="connsiteX4016" fmla="*/ 40254 w 960607"/>
                <a:gd name="connsiteY4016" fmla="*/ 150429 h 842402"/>
                <a:gd name="connsiteX4017" fmla="*/ 40254 w 960607"/>
                <a:gd name="connsiteY4017" fmla="*/ 151657 h 842402"/>
                <a:gd name="connsiteX4018" fmla="*/ 39644 w 960607"/>
                <a:gd name="connsiteY4018" fmla="*/ 151657 h 842402"/>
                <a:gd name="connsiteX4019" fmla="*/ 39644 w 960607"/>
                <a:gd name="connsiteY4019" fmla="*/ 152885 h 842402"/>
                <a:gd name="connsiteX4020" fmla="*/ 35985 w 960607"/>
                <a:gd name="connsiteY4020" fmla="*/ 152885 h 842402"/>
                <a:gd name="connsiteX4021" fmla="*/ 35985 w 960607"/>
                <a:gd name="connsiteY4021" fmla="*/ 152271 h 842402"/>
                <a:gd name="connsiteX4022" fmla="*/ 34765 w 960607"/>
                <a:gd name="connsiteY4022" fmla="*/ 152271 h 842402"/>
                <a:gd name="connsiteX4023" fmla="*/ 34765 w 960607"/>
                <a:gd name="connsiteY4023" fmla="*/ 151657 h 842402"/>
                <a:gd name="connsiteX4024" fmla="*/ 31105 w 960607"/>
                <a:gd name="connsiteY4024" fmla="*/ 151657 h 842402"/>
                <a:gd name="connsiteX4025" fmla="*/ 31105 w 960607"/>
                <a:gd name="connsiteY4025" fmla="*/ 152271 h 842402"/>
                <a:gd name="connsiteX4026" fmla="*/ 30495 w 960607"/>
                <a:gd name="connsiteY4026" fmla="*/ 152271 h 842402"/>
                <a:gd name="connsiteX4027" fmla="*/ 30495 w 960607"/>
                <a:gd name="connsiteY4027" fmla="*/ 152885 h 842402"/>
                <a:gd name="connsiteX4028" fmla="*/ 28666 w 960607"/>
                <a:gd name="connsiteY4028" fmla="*/ 152885 h 842402"/>
                <a:gd name="connsiteX4029" fmla="*/ 28666 w 960607"/>
                <a:gd name="connsiteY4029" fmla="*/ 154113 h 842402"/>
                <a:gd name="connsiteX4030" fmla="*/ 28056 w 960607"/>
                <a:gd name="connsiteY4030" fmla="*/ 154113 h 842402"/>
                <a:gd name="connsiteX4031" fmla="*/ 28056 w 960607"/>
                <a:gd name="connsiteY4031" fmla="*/ 155955 h 842402"/>
                <a:gd name="connsiteX4032" fmla="*/ 24396 w 960607"/>
                <a:gd name="connsiteY4032" fmla="*/ 156569 h 842402"/>
                <a:gd name="connsiteX4033" fmla="*/ 24396 w 960607"/>
                <a:gd name="connsiteY4033" fmla="*/ 157183 h 842402"/>
                <a:gd name="connsiteX4034" fmla="*/ 20127 w 960607"/>
                <a:gd name="connsiteY4034" fmla="*/ 157797 h 842402"/>
                <a:gd name="connsiteX4035" fmla="*/ 19517 w 960607"/>
                <a:gd name="connsiteY4035" fmla="*/ 160867 h 842402"/>
                <a:gd name="connsiteX4036" fmla="*/ 18297 w 960607"/>
                <a:gd name="connsiteY4036" fmla="*/ 160867 h 842402"/>
                <a:gd name="connsiteX4037" fmla="*/ 18297 w 960607"/>
                <a:gd name="connsiteY4037" fmla="*/ 161481 h 842402"/>
                <a:gd name="connsiteX4038" fmla="*/ 16467 w 960607"/>
                <a:gd name="connsiteY4038" fmla="*/ 161481 h 842402"/>
                <a:gd name="connsiteX4039" fmla="*/ 16467 w 960607"/>
                <a:gd name="connsiteY4039" fmla="*/ 162095 h 842402"/>
                <a:gd name="connsiteX4040" fmla="*/ 15248 w 960607"/>
                <a:gd name="connsiteY4040" fmla="*/ 162095 h 842402"/>
                <a:gd name="connsiteX4041" fmla="*/ 15248 w 960607"/>
                <a:gd name="connsiteY4041" fmla="*/ 161481 h 842402"/>
                <a:gd name="connsiteX4042" fmla="*/ 12808 w 960607"/>
                <a:gd name="connsiteY4042" fmla="*/ 161481 h 842402"/>
                <a:gd name="connsiteX4043" fmla="*/ 11588 w 960607"/>
                <a:gd name="connsiteY4043" fmla="*/ 163323 h 842402"/>
                <a:gd name="connsiteX4044" fmla="*/ 11588 w 960607"/>
                <a:gd name="connsiteY4044" fmla="*/ 163937 h 842402"/>
                <a:gd name="connsiteX4045" fmla="*/ 10978 w 960607"/>
                <a:gd name="connsiteY4045" fmla="*/ 163937 h 842402"/>
                <a:gd name="connsiteX4046" fmla="*/ 10978 w 960607"/>
                <a:gd name="connsiteY4046" fmla="*/ 164551 h 842402"/>
                <a:gd name="connsiteX4047" fmla="*/ 7929 w 960607"/>
                <a:gd name="connsiteY4047" fmla="*/ 165779 h 842402"/>
                <a:gd name="connsiteX4048" fmla="*/ 7929 w 960607"/>
                <a:gd name="connsiteY4048" fmla="*/ 162095 h 842402"/>
                <a:gd name="connsiteX4049" fmla="*/ 8539 w 960607"/>
                <a:gd name="connsiteY4049" fmla="*/ 162095 h 842402"/>
                <a:gd name="connsiteX4050" fmla="*/ 8539 w 960607"/>
                <a:gd name="connsiteY4050" fmla="*/ 157797 h 842402"/>
                <a:gd name="connsiteX4051" fmla="*/ 9149 w 960607"/>
                <a:gd name="connsiteY4051" fmla="*/ 157797 h 842402"/>
                <a:gd name="connsiteX4052" fmla="*/ 9149 w 960607"/>
                <a:gd name="connsiteY4052" fmla="*/ 154727 h 842402"/>
                <a:gd name="connsiteX4053" fmla="*/ 10368 w 960607"/>
                <a:gd name="connsiteY4053" fmla="*/ 154727 h 842402"/>
                <a:gd name="connsiteX4054" fmla="*/ 10368 w 960607"/>
                <a:gd name="connsiteY4054" fmla="*/ 152885 h 842402"/>
                <a:gd name="connsiteX4055" fmla="*/ 10978 w 960607"/>
                <a:gd name="connsiteY4055" fmla="*/ 152885 h 842402"/>
                <a:gd name="connsiteX4056" fmla="*/ 10978 w 960607"/>
                <a:gd name="connsiteY4056" fmla="*/ 150429 h 842402"/>
                <a:gd name="connsiteX4057" fmla="*/ 11588 w 960607"/>
                <a:gd name="connsiteY4057" fmla="*/ 150429 h 842402"/>
                <a:gd name="connsiteX4058" fmla="*/ 11588 w 960607"/>
                <a:gd name="connsiteY4058" fmla="*/ 147973 h 842402"/>
                <a:gd name="connsiteX4059" fmla="*/ 12198 w 960607"/>
                <a:gd name="connsiteY4059" fmla="*/ 147973 h 842402"/>
                <a:gd name="connsiteX4060" fmla="*/ 12198 w 960607"/>
                <a:gd name="connsiteY4060" fmla="*/ 146131 h 842402"/>
                <a:gd name="connsiteX4061" fmla="*/ 11588 w 960607"/>
                <a:gd name="connsiteY4061" fmla="*/ 146131 h 842402"/>
                <a:gd name="connsiteX4062" fmla="*/ 12198 w 960607"/>
                <a:gd name="connsiteY4062" fmla="*/ 145517 h 842402"/>
                <a:gd name="connsiteX4063" fmla="*/ 11588 w 960607"/>
                <a:gd name="connsiteY4063" fmla="*/ 145517 h 842402"/>
                <a:gd name="connsiteX4064" fmla="*/ 11588 w 960607"/>
                <a:gd name="connsiteY4064" fmla="*/ 144289 h 842402"/>
                <a:gd name="connsiteX4065" fmla="*/ 12198 w 960607"/>
                <a:gd name="connsiteY4065" fmla="*/ 144289 h 842402"/>
                <a:gd name="connsiteX4066" fmla="*/ 12198 w 960607"/>
                <a:gd name="connsiteY4066" fmla="*/ 141833 h 842402"/>
                <a:gd name="connsiteX4067" fmla="*/ 12808 w 960607"/>
                <a:gd name="connsiteY4067" fmla="*/ 141833 h 842402"/>
                <a:gd name="connsiteX4068" fmla="*/ 12808 w 960607"/>
                <a:gd name="connsiteY4068" fmla="*/ 139991 h 842402"/>
                <a:gd name="connsiteX4069" fmla="*/ 15858 w 960607"/>
                <a:gd name="connsiteY4069" fmla="*/ 139991 h 842402"/>
                <a:gd name="connsiteX4070" fmla="*/ 15858 w 960607"/>
                <a:gd name="connsiteY4070" fmla="*/ 138763 h 842402"/>
                <a:gd name="connsiteX4071" fmla="*/ 17077 w 960607"/>
                <a:gd name="connsiteY4071" fmla="*/ 138763 h 842402"/>
                <a:gd name="connsiteX4072" fmla="*/ 17077 w 960607"/>
                <a:gd name="connsiteY4072" fmla="*/ 140605 h 842402"/>
                <a:gd name="connsiteX4073" fmla="*/ 18907 w 960607"/>
                <a:gd name="connsiteY4073" fmla="*/ 140605 h 842402"/>
                <a:gd name="connsiteX4074" fmla="*/ 18907 w 960607"/>
                <a:gd name="connsiteY4074" fmla="*/ 139991 h 842402"/>
                <a:gd name="connsiteX4075" fmla="*/ 19517 w 960607"/>
                <a:gd name="connsiteY4075" fmla="*/ 139991 h 842402"/>
                <a:gd name="connsiteX4076" fmla="*/ 19517 w 960607"/>
                <a:gd name="connsiteY4076" fmla="*/ 137535 h 842402"/>
                <a:gd name="connsiteX4077" fmla="*/ 18907 w 960607"/>
                <a:gd name="connsiteY4077" fmla="*/ 137535 h 842402"/>
                <a:gd name="connsiteX4078" fmla="*/ 18907 w 960607"/>
                <a:gd name="connsiteY4078" fmla="*/ 136921 h 842402"/>
                <a:gd name="connsiteX4079" fmla="*/ 20127 w 960607"/>
                <a:gd name="connsiteY4079" fmla="*/ 136921 h 842402"/>
                <a:gd name="connsiteX4080" fmla="*/ 20127 w 960607"/>
                <a:gd name="connsiteY4080" fmla="*/ 135079 h 842402"/>
                <a:gd name="connsiteX4081" fmla="*/ 20737 w 960607"/>
                <a:gd name="connsiteY4081" fmla="*/ 135079 h 842402"/>
                <a:gd name="connsiteX4082" fmla="*/ 20737 w 960607"/>
                <a:gd name="connsiteY4082" fmla="*/ 134465 h 842402"/>
                <a:gd name="connsiteX4083" fmla="*/ 21957 w 960607"/>
                <a:gd name="connsiteY4083" fmla="*/ 134465 h 842402"/>
                <a:gd name="connsiteX4084" fmla="*/ 21957 w 960607"/>
                <a:gd name="connsiteY4084" fmla="*/ 133237 h 842402"/>
                <a:gd name="connsiteX4085" fmla="*/ 23176 w 960607"/>
                <a:gd name="connsiteY4085" fmla="*/ 133237 h 842402"/>
                <a:gd name="connsiteX4086" fmla="*/ 23176 w 960607"/>
                <a:gd name="connsiteY4086" fmla="*/ 132623 h 842402"/>
                <a:gd name="connsiteX4087" fmla="*/ 24396 w 960607"/>
                <a:gd name="connsiteY4087" fmla="*/ 132623 h 842402"/>
                <a:gd name="connsiteX4088" fmla="*/ 24396 w 960607"/>
                <a:gd name="connsiteY4088" fmla="*/ 132009 h 842402"/>
                <a:gd name="connsiteX4089" fmla="*/ 25006 w 960607"/>
                <a:gd name="connsiteY4089" fmla="*/ 132009 h 842402"/>
                <a:gd name="connsiteX4090" fmla="*/ 25006 w 960607"/>
                <a:gd name="connsiteY4090" fmla="*/ 130167 h 842402"/>
                <a:gd name="connsiteX4091" fmla="*/ 26226 w 960607"/>
                <a:gd name="connsiteY4091" fmla="*/ 130167 h 842402"/>
                <a:gd name="connsiteX4092" fmla="*/ 26226 w 960607"/>
                <a:gd name="connsiteY4092" fmla="*/ 130781 h 842402"/>
                <a:gd name="connsiteX4093" fmla="*/ 26836 w 960607"/>
                <a:gd name="connsiteY4093" fmla="*/ 130781 h 842402"/>
                <a:gd name="connsiteX4094" fmla="*/ 27446 w 960607"/>
                <a:gd name="connsiteY4094" fmla="*/ 129553 h 842402"/>
                <a:gd name="connsiteX4095" fmla="*/ 27446 w 960607"/>
                <a:gd name="connsiteY4095" fmla="*/ 130781 h 842402"/>
                <a:gd name="connsiteX4096" fmla="*/ 28666 w 960607"/>
                <a:gd name="connsiteY4096" fmla="*/ 129553 h 842402"/>
                <a:gd name="connsiteX4097" fmla="*/ 30495 w 960607"/>
                <a:gd name="connsiteY4097" fmla="*/ 129553 h 842402"/>
                <a:gd name="connsiteX4098" fmla="*/ 30495 w 960607"/>
                <a:gd name="connsiteY4098" fmla="*/ 130167 h 842402"/>
                <a:gd name="connsiteX4099" fmla="*/ 31105 w 960607"/>
                <a:gd name="connsiteY4099" fmla="*/ 130167 h 842402"/>
                <a:gd name="connsiteX4100" fmla="*/ 31105 w 960607"/>
                <a:gd name="connsiteY4100" fmla="*/ 128939 h 842402"/>
                <a:gd name="connsiteX4101" fmla="*/ 32935 w 960607"/>
                <a:gd name="connsiteY4101" fmla="*/ 128939 h 842402"/>
                <a:gd name="connsiteX4102" fmla="*/ 32935 w 960607"/>
                <a:gd name="connsiteY4102" fmla="*/ 128325 h 842402"/>
                <a:gd name="connsiteX4103" fmla="*/ 34765 w 960607"/>
                <a:gd name="connsiteY4103" fmla="*/ 128325 h 842402"/>
                <a:gd name="connsiteX4104" fmla="*/ 34765 w 960607"/>
                <a:gd name="connsiteY4104" fmla="*/ 126483 h 842402"/>
                <a:gd name="connsiteX4105" fmla="*/ 35375 w 960607"/>
                <a:gd name="connsiteY4105" fmla="*/ 127097 h 842402"/>
                <a:gd name="connsiteX4106" fmla="*/ 35375 w 960607"/>
                <a:gd name="connsiteY4106" fmla="*/ 126483 h 842402"/>
                <a:gd name="connsiteX4107" fmla="*/ 37814 w 960607"/>
                <a:gd name="connsiteY4107" fmla="*/ 126483 h 842402"/>
                <a:gd name="connsiteX4108" fmla="*/ 37814 w 960607"/>
                <a:gd name="connsiteY4108" fmla="*/ 127097 h 842402"/>
                <a:gd name="connsiteX4109" fmla="*/ 39034 w 960607"/>
                <a:gd name="connsiteY4109" fmla="*/ 127097 h 842402"/>
                <a:gd name="connsiteX4110" fmla="*/ 39034 w 960607"/>
                <a:gd name="connsiteY4110" fmla="*/ 126483 h 842402"/>
                <a:gd name="connsiteX4111" fmla="*/ 39644 w 960607"/>
                <a:gd name="connsiteY4111" fmla="*/ 126483 h 842402"/>
                <a:gd name="connsiteX4112" fmla="*/ 39644 w 960607"/>
                <a:gd name="connsiteY4112" fmla="*/ 123413 h 842402"/>
                <a:gd name="connsiteX4113" fmla="*/ 40254 w 960607"/>
                <a:gd name="connsiteY4113" fmla="*/ 123413 h 842402"/>
                <a:gd name="connsiteX4114" fmla="*/ 40254 w 960607"/>
                <a:gd name="connsiteY4114" fmla="*/ 121571 h 842402"/>
                <a:gd name="connsiteX4115" fmla="*/ 41474 w 960607"/>
                <a:gd name="connsiteY4115" fmla="*/ 121571 h 842402"/>
                <a:gd name="connsiteX4116" fmla="*/ 40254 w 960607"/>
                <a:gd name="connsiteY4116" fmla="*/ 120957 h 842402"/>
                <a:gd name="connsiteX4117" fmla="*/ 40254 w 960607"/>
                <a:gd name="connsiteY4117" fmla="*/ 121571 h 842402"/>
                <a:gd name="connsiteX4118" fmla="*/ 39644 w 960607"/>
                <a:gd name="connsiteY4118" fmla="*/ 121571 h 842402"/>
                <a:gd name="connsiteX4119" fmla="*/ 39644 w 960607"/>
                <a:gd name="connsiteY4119" fmla="*/ 120957 h 842402"/>
                <a:gd name="connsiteX4120" fmla="*/ 39034 w 960607"/>
                <a:gd name="connsiteY4120" fmla="*/ 120957 h 842402"/>
                <a:gd name="connsiteX4121" fmla="*/ 39034 w 960607"/>
                <a:gd name="connsiteY4121" fmla="*/ 121571 h 842402"/>
                <a:gd name="connsiteX4122" fmla="*/ 38424 w 960607"/>
                <a:gd name="connsiteY4122" fmla="*/ 121571 h 842402"/>
                <a:gd name="connsiteX4123" fmla="*/ 38424 w 960607"/>
                <a:gd name="connsiteY4123" fmla="*/ 122185 h 842402"/>
                <a:gd name="connsiteX4124" fmla="*/ 39034 w 960607"/>
                <a:gd name="connsiteY4124" fmla="*/ 122185 h 842402"/>
                <a:gd name="connsiteX4125" fmla="*/ 39034 w 960607"/>
                <a:gd name="connsiteY4125" fmla="*/ 122799 h 842402"/>
                <a:gd name="connsiteX4126" fmla="*/ 36594 w 960607"/>
                <a:gd name="connsiteY4126" fmla="*/ 122799 h 842402"/>
                <a:gd name="connsiteX4127" fmla="*/ 36594 w 960607"/>
                <a:gd name="connsiteY4127" fmla="*/ 123413 h 842402"/>
                <a:gd name="connsiteX4128" fmla="*/ 35985 w 960607"/>
                <a:gd name="connsiteY4128" fmla="*/ 123413 h 842402"/>
                <a:gd name="connsiteX4129" fmla="*/ 35985 w 960607"/>
                <a:gd name="connsiteY4129" fmla="*/ 125255 h 842402"/>
                <a:gd name="connsiteX4130" fmla="*/ 36594 w 960607"/>
                <a:gd name="connsiteY4130" fmla="*/ 125255 h 842402"/>
                <a:gd name="connsiteX4131" fmla="*/ 36594 w 960607"/>
                <a:gd name="connsiteY4131" fmla="*/ 125869 h 842402"/>
                <a:gd name="connsiteX4132" fmla="*/ 34155 w 960607"/>
                <a:gd name="connsiteY4132" fmla="*/ 125869 h 842402"/>
                <a:gd name="connsiteX4133" fmla="*/ 34155 w 960607"/>
                <a:gd name="connsiteY4133" fmla="*/ 126483 h 842402"/>
                <a:gd name="connsiteX4134" fmla="*/ 31715 w 960607"/>
                <a:gd name="connsiteY4134" fmla="*/ 126483 h 842402"/>
                <a:gd name="connsiteX4135" fmla="*/ 31715 w 960607"/>
                <a:gd name="connsiteY4135" fmla="*/ 125255 h 842402"/>
                <a:gd name="connsiteX4136" fmla="*/ 29885 w 960607"/>
                <a:gd name="connsiteY4136" fmla="*/ 125255 h 842402"/>
                <a:gd name="connsiteX4137" fmla="*/ 29885 w 960607"/>
                <a:gd name="connsiteY4137" fmla="*/ 126483 h 842402"/>
                <a:gd name="connsiteX4138" fmla="*/ 27446 w 960607"/>
                <a:gd name="connsiteY4138" fmla="*/ 126483 h 842402"/>
                <a:gd name="connsiteX4139" fmla="*/ 27446 w 960607"/>
                <a:gd name="connsiteY4139" fmla="*/ 127097 h 842402"/>
                <a:gd name="connsiteX4140" fmla="*/ 26836 w 960607"/>
                <a:gd name="connsiteY4140" fmla="*/ 127097 h 842402"/>
                <a:gd name="connsiteX4141" fmla="*/ 26836 w 960607"/>
                <a:gd name="connsiteY4141" fmla="*/ 126483 h 842402"/>
                <a:gd name="connsiteX4142" fmla="*/ 25006 w 960607"/>
                <a:gd name="connsiteY4142" fmla="*/ 126483 h 842402"/>
                <a:gd name="connsiteX4143" fmla="*/ 25006 w 960607"/>
                <a:gd name="connsiteY4143" fmla="*/ 128325 h 842402"/>
                <a:gd name="connsiteX4144" fmla="*/ 24396 w 960607"/>
                <a:gd name="connsiteY4144" fmla="*/ 128325 h 842402"/>
                <a:gd name="connsiteX4145" fmla="*/ 24396 w 960607"/>
                <a:gd name="connsiteY4145" fmla="*/ 127097 h 842402"/>
                <a:gd name="connsiteX4146" fmla="*/ 23786 w 960607"/>
                <a:gd name="connsiteY4146" fmla="*/ 127097 h 842402"/>
                <a:gd name="connsiteX4147" fmla="*/ 23786 w 960607"/>
                <a:gd name="connsiteY4147" fmla="*/ 125869 h 842402"/>
                <a:gd name="connsiteX4148" fmla="*/ 23176 w 960607"/>
                <a:gd name="connsiteY4148" fmla="*/ 125869 h 842402"/>
                <a:gd name="connsiteX4149" fmla="*/ 23176 w 960607"/>
                <a:gd name="connsiteY4149" fmla="*/ 126483 h 842402"/>
                <a:gd name="connsiteX4150" fmla="*/ 21957 w 960607"/>
                <a:gd name="connsiteY4150" fmla="*/ 126483 h 842402"/>
                <a:gd name="connsiteX4151" fmla="*/ 21957 w 960607"/>
                <a:gd name="connsiteY4151" fmla="*/ 125869 h 842402"/>
                <a:gd name="connsiteX4152" fmla="*/ 20737 w 960607"/>
                <a:gd name="connsiteY4152" fmla="*/ 125869 h 842402"/>
                <a:gd name="connsiteX4153" fmla="*/ 20737 w 960607"/>
                <a:gd name="connsiteY4153" fmla="*/ 125255 h 842402"/>
                <a:gd name="connsiteX4154" fmla="*/ 18907 w 960607"/>
                <a:gd name="connsiteY4154" fmla="*/ 125869 h 842402"/>
                <a:gd name="connsiteX4155" fmla="*/ 18907 w 960607"/>
                <a:gd name="connsiteY4155" fmla="*/ 125255 h 842402"/>
                <a:gd name="connsiteX4156" fmla="*/ 19517 w 960607"/>
                <a:gd name="connsiteY4156" fmla="*/ 125255 h 842402"/>
                <a:gd name="connsiteX4157" fmla="*/ 19517 w 960607"/>
                <a:gd name="connsiteY4157" fmla="*/ 124641 h 842402"/>
                <a:gd name="connsiteX4158" fmla="*/ 20127 w 960607"/>
                <a:gd name="connsiteY4158" fmla="*/ 124641 h 842402"/>
                <a:gd name="connsiteX4159" fmla="*/ 20127 w 960607"/>
                <a:gd name="connsiteY4159" fmla="*/ 122185 h 842402"/>
                <a:gd name="connsiteX4160" fmla="*/ 20737 w 960607"/>
                <a:gd name="connsiteY4160" fmla="*/ 122185 h 842402"/>
                <a:gd name="connsiteX4161" fmla="*/ 20737 w 960607"/>
                <a:gd name="connsiteY4161" fmla="*/ 120957 h 842402"/>
                <a:gd name="connsiteX4162" fmla="*/ 21957 w 960607"/>
                <a:gd name="connsiteY4162" fmla="*/ 120957 h 842402"/>
                <a:gd name="connsiteX4163" fmla="*/ 21957 w 960607"/>
                <a:gd name="connsiteY4163" fmla="*/ 122185 h 842402"/>
                <a:gd name="connsiteX4164" fmla="*/ 22567 w 960607"/>
                <a:gd name="connsiteY4164" fmla="*/ 122185 h 842402"/>
                <a:gd name="connsiteX4165" fmla="*/ 22567 w 960607"/>
                <a:gd name="connsiteY4165" fmla="*/ 123413 h 842402"/>
                <a:gd name="connsiteX4166" fmla="*/ 23176 w 960607"/>
                <a:gd name="connsiteY4166" fmla="*/ 123413 h 842402"/>
                <a:gd name="connsiteX4167" fmla="*/ 23176 w 960607"/>
                <a:gd name="connsiteY4167" fmla="*/ 124641 h 842402"/>
                <a:gd name="connsiteX4168" fmla="*/ 23786 w 960607"/>
                <a:gd name="connsiteY4168" fmla="*/ 124641 h 842402"/>
                <a:gd name="connsiteX4169" fmla="*/ 23786 w 960607"/>
                <a:gd name="connsiteY4169" fmla="*/ 123413 h 842402"/>
                <a:gd name="connsiteX4170" fmla="*/ 23176 w 960607"/>
                <a:gd name="connsiteY4170" fmla="*/ 123413 h 842402"/>
                <a:gd name="connsiteX4171" fmla="*/ 23786 w 960607"/>
                <a:gd name="connsiteY4171" fmla="*/ 121571 h 842402"/>
                <a:gd name="connsiteX4172" fmla="*/ 24396 w 960607"/>
                <a:gd name="connsiteY4172" fmla="*/ 121571 h 842402"/>
                <a:gd name="connsiteX4173" fmla="*/ 24396 w 960607"/>
                <a:gd name="connsiteY4173" fmla="*/ 120957 h 842402"/>
                <a:gd name="connsiteX4174" fmla="*/ 23786 w 960607"/>
                <a:gd name="connsiteY4174" fmla="*/ 120957 h 842402"/>
                <a:gd name="connsiteX4175" fmla="*/ 23786 w 960607"/>
                <a:gd name="connsiteY4175" fmla="*/ 120343 h 842402"/>
                <a:gd name="connsiteX4176" fmla="*/ 24396 w 960607"/>
                <a:gd name="connsiteY4176" fmla="*/ 120343 h 842402"/>
                <a:gd name="connsiteX4177" fmla="*/ 23786 w 960607"/>
                <a:gd name="connsiteY4177" fmla="*/ 117273 h 842402"/>
                <a:gd name="connsiteX4178" fmla="*/ 24396 w 960607"/>
                <a:gd name="connsiteY4178" fmla="*/ 117273 h 842402"/>
                <a:gd name="connsiteX4179" fmla="*/ 24396 w 960607"/>
                <a:gd name="connsiteY4179" fmla="*/ 117887 h 842402"/>
                <a:gd name="connsiteX4180" fmla="*/ 26226 w 960607"/>
                <a:gd name="connsiteY4180" fmla="*/ 117887 h 842402"/>
                <a:gd name="connsiteX4181" fmla="*/ 26226 w 960607"/>
                <a:gd name="connsiteY4181" fmla="*/ 118501 h 842402"/>
                <a:gd name="connsiteX4182" fmla="*/ 26836 w 960607"/>
                <a:gd name="connsiteY4182" fmla="*/ 118501 h 842402"/>
                <a:gd name="connsiteX4183" fmla="*/ 27446 w 960607"/>
                <a:gd name="connsiteY4183" fmla="*/ 120343 h 842402"/>
                <a:gd name="connsiteX4184" fmla="*/ 27446 w 960607"/>
                <a:gd name="connsiteY4184" fmla="*/ 119115 h 842402"/>
                <a:gd name="connsiteX4185" fmla="*/ 28056 w 960607"/>
                <a:gd name="connsiteY4185" fmla="*/ 120343 h 842402"/>
                <a:gd name="connsiteX4186" fmla="*/ 28056 w 960607"/>
                <a:gd name="connsiteY4186" fmla="*/ 119115 h 842402"/>
                <a:gd name="connsiteX4187" fmla="*/ 30495 w 960607"/>
                <a:gd name="connsiteY4187" fmla="*/ 119115 h 842402"/>
                <a:gd name="connsiteX4188" fmla="*/ 30495 w 960607"/>
                <a:gd name="connsiteY4188" fmla="*/ 118501 h 842402"/>
                <a:gd name="connsiteX4189" fmla="*/ 31105 w 960607"/>
                <a:gd name="connsiteY4189" fmla="*/ 118501 h 842402"/>
                <a:gd name="connsiteX4190" fmla="*/ 31105 w 960607"/>
                <a:gd name="connsiteY4190" fmla="*/ 117273 h 842402"/>
                <a:gd name="connsiteX4191" fmla="*/ 31715 w 960607"/>
                <a:gd name="connsiteY4191" fmla="*/ 117273 h 842402"/>
                <a:gd name="connsiteX4192" fmla="*/ 31715 w 960607"/>
                <a:gd name="connsiteY4192" fmla="*/ 116659 h 842402"/>
                <a:gd name="connsiteX4193" fmla="*/ 32935 w 960607"/>
                <a:gd name="connsiteY4193" fmla="*/ 116659 h 842402"/>
                <a:gd name="connsiteX4194" fmla="*/ 32935 w 960607"/>
                <a:gd name="connsiteY4194" fmla="*/ 114817 h 842402"/>
                <a:gd name="connsiteX4195" fmla="*/ 34765 w 960607"/>
                <a:gd name="connsiteY4195" fmla="*/ 114817 h 842402"/>
                <a:gd name="connsiteX4196" fmla="*/ 34765 w 960607"/>
                <a:gd name="connsiteY4196" fmla="*/ 114203 h 842402"/>
                <a:gd name="connsiteX4197" fmla="*/ 35375 w 960607"/>
                <a:gd name="connsiteY4197" fmla="*/ 114203 h 842402"/>
                <a:gd name="connsiteX4198" fmla="*/ 35375 w 960607"/>
                <a:gd name="connsiteY4198" fmla="*/ 114817 h 842402"/>
                <a:gd name="connsiteX4199" fmla="*/ 35985 w 960607"/>
                <a:gd name="connsiteY4199" fmla="*/ 114817 h 842402"/>
                <a:gd name="connsiteX4200" fmla="*/ 35985 w 960607"/>
                <a:gd name="connsiteY4200" fmla="*/ 114203 h 842402"/>
                <a:gd name="connsiteX4201" fmla="*/ 36594 w 960607"/>
                <a:gd name="connsiteY4201" fmla="*/ 114203 h 842402"/>
                <a:gd name="connsiteX4202" fmla="*/ 36594 w 960607"/>
                <a:gd name="connsiteY4202" fmla="*/ 113589 h 842402"/>
                <a:gd name="connsiteX4203" fmla="*/ 38424 w 960607"/>
                <a:gd name="connsiteY4203" fmla="*/ 113589 h 842402"/>
                <a:gd name="connsiteX4204" fmla="*/ 38424 w 960607"/>
                <a:gd name="connsiteY4204" fmla="*/ 112975 h 842402"/>
                <a:gd name="connsiteX4205" fmla="*/ 39034 w 960607"/>
                <a:gd name="connsiteY4205" fmla="*/ 112975 h 842402"/>
                <a:gd name="connsiteX4206" fmla="*/ 39034 w 960607"/>
                <a:gd name="connsiteY4206" fmla="*/ 112361 h 842402"/>
                <a:gd name="connsiteX4207" fmla="*/ 37814 w 960607"/>
                <a:gd name="connsiteY4207" fmla="*/ 112975 h 842402"/>
                <a:gd name="connsiteX4208" fmla="*/ 37814 w 960607"/>
                <a:gd name="connsiteY4208" fmla="*/ 110519 h 842402"/>
                <a:gd name="connsiteX4209" fmla="*/ 35985 w 960607"/>
                <a:gd name="connsiteY4209" fmla="*/ 110519 h 842402"/>
                <a:gd name="connsiteX4210" fmla="*/ 35985 w 960607"/>
                <a:gd name="connsiteY4210" fmla="*/ 111133 h 842402"/>
                <a:gd name="connsiteX4211" fmla="*/ 34765 w 960607"/>
                <a:gd name="connsiteY4211" fmla="*/ 111133 h 842402"/>
                <a:gd name="connsiteX4212" fmla="*/ 34765 w 960607"/>
                <a:gd name="connsiteY4212" fmla="*/ 112361 h 842402"/>
                <a:gd name="connsiteX4213" fmla="*/ 32325 w 960607"/>
                <a:gd name="connsiteY4213" fmla="*/ 112361 h 842402"/>
                <a:gd name="connsiteX4214" fmla="*/ 32325 w 960607"/>
                <a:gd name="connsiteY4214" fmla="*/ 112975 h 842402"/>
                <a:gd name="connsiteX4215" fmla="*/ 31715 w 960607"/>
                <a:gd name="connsiteY4215" fmla="*/ 112975 h 842402"/>
                <a:gd name="connsiteX4216" fmla="*/ 31715 w 960607"/>
                <a:gd name="connsiteY4216" fmla="*/ 113589 h 842402"/>
                <a:gd name="connsiteX4217" fmla="*/ 30495 w 960607"/>
                <a:gd name="connsiteY4217" fmla="*/ 113589 h 842402"/>
                <a:gd name="connsiteX4218" fmla="*/ 30495 w 960607"/>
                <a:gd name="connsiteY4218" fmla="*/ 114203 h 842402"/>
                <a:gd name="connsiteX4219" fmla="*/ 29885 w 960607"/>
                <a:gd name="connsiteY4219" fmla="*/ 114203 h 842402"/>
                <a:gd name="connsiteX4220" fmla="*/ 29885 w 960607"/>
                <a:gd name="connsiteY4220" fmla="*/ 112975 h 842402"/>
                <a:gd name="connsiteX4221" fmla="*/ 26836 w 960607"/>
                <a:gd name="connsiteY4221" fmla="*/ 112361 h 842402"/>
                <a:gd name="connsiteX4222" fmla="*/ 26836 w 960607"/>
                <a:gd name="connsiteY4222" fmla="*/ 112975 h 842402"/>
                <a:gd name="connsiteX4223" fmla="*/ 24396 w 960607"/>
                <a:gd name="connsiteY4223" fmla="*/ 112975 h 842402"/>
                <a:gd name="connsiteX4224" fmla="*/ 24396 w 960607"/>
                <a:gd name="connsiteY4224" fmla="*/ 111133 h 842402"/>
                <a:gd name="connsiteX4225" fmla="*/ 23786 w 960607"/>
                <a:gd name="connsiteY4225" fmla="*/ 111133 h 842402"/>
                <a:gd name="connsiteX4226" fmla="*/ 22567 w 960607"/>
                <a:gd name="connsiteY4226" fmla="*/ 109291 h 842402"/>
                <a:gd name="connsiteX4227" fmla="*/ 22567 w 960607"/>
                <a:gd name="connsiteY4227" fmla="*/ 108677 h 842402"/>
                <a:gd name="connsiteX4228" fmla="*/ 23176 w 960607"/>
                <a:gd name="connsiteY4228" fmla="*/ 108677 h 842402"/>
                <a:gd name="connsiteX4229" fmla="*/ 23176 w 960607"/>
                <a:gd name="connsiteY4229" fmla="*/ 106835 h 842402"/>
                <a:gd name="connsiteX4230" fmla="*/ 23786 w 960607"/>
                <a:gd name="connsiteY4230" fmla="*/ 106835 h 842402"/>
                <a:gd name="connsiteX4231" fmla="*/ 23176 w 960607"/>
                <a:gd name="connsiteY4231" fmla="*/ 103765 h 842402"/>
                <a:gd name="connsiteX4232" fmla="*/ 21957 w 960607"/>
                <a:gd name="connsiteY4232" fmla="*/ 103765 h 842402"/>
                <a:gd name="connsiteX4233" fmla="*/ 21957 w 960607"/>
                <a:gd name="connsiteY4233" fmla="*/ 103151 h 842402"/>
                <a:gd name="connsiteX4234" fmla="*/ 20737 w 960607"/>
                <a:gd name="connsiteY4234" fmla="*/ 103151 h 842402"/>
                <a:gd name="connsiteX4235" fmla="*/ 20737 w 960607"/>
                <a:gd name="connsiteY4235" fmla="*/ 103765 h 842402"/>
                <a:gd name="connsiteX4236" fmla="*/ 19517 w 960607"/>
                <a:gd name="connsiteY4236" fmla="*/ 103765 h 842402"/>
                <a:gd name="connsiteX4237" fmla="*/ 19517 w 960607"/>
                <a:gd name="connsiteY4237" fmla="*/ 102537 h 842402"/>
                <a:gd name="connsiteX4238" fmla="*/ 20127 w 960607"/>
                <a:gd name="connsiteY4238" fmla="*/ 102537 h 842402"/>
                <a:gd name="connsiteX4239" fmla="*/ 20127 w 960607"/>
                <a:gd name="connsiteY4239" fmla="*/ 101923 h 842402"/>
                <a:gd name="connsiteX4240" fmla="*/ 19517 w 960607"/>
                <a:gd name="connsiteY4240" fmla="*/ 101923 h 842402"/>
                <a:gd name="connsiteX4241" fmla="*/ 20127 w 960607"/>
                <a:gd name="connsiteY4241" fmla="*/ 101309 h 842402"/>
                <a:gd name="connsiteX4242" fmla="*/ 21957 w 960607"/>
                <a:gd name="connsiteY4242" fmla="*/ 101923 h 842402"/>
                <a:gd name="connsiteX4243" fmla="*/ 21957 w 960607"/>
                <a:gd name="connsiteY4243" fmla="*/ 102537 h 842402"/>
                <a:gd name="connsiteX4244" fmla="*/ 22567 w 960607"/>
                <a:gd name="connsiteY4244" fmla="*/ 102537 h 842402"/>
                <a:gd name="connsiteX4245" fmla="*/ 22567 w 960607"/>
                <a:gd name="connsiteY4245" fmla="*/ 101923 h 842402"/>
                <a:gd name="connsiteX4246" fmla="*/ 24396 w 960607"/>
                <a:gd name="connsiteY4246" fmla="*/ 101923 h 842402"/>
                <a:gd name="connsiteX4247" fmla="*/ 24396 w 960607"/>
                <a:gd name="connsiteY4247" fmla="*/ 101309 h 842402"/>
                <a:gd name="connsiteX4248" fmla="*/ 23786 w 960607"/>
                <a:gd name="connsiteY4248" fmla="*/ 101309 h 842402"/>
                <a:gd name="connsiteX4249" fmla="*/ 23786 w 960607"/>
                <a:gd name="connsiteY4249" fmla="*/ 100695 h 842402"/>
                <a:gd name="connsiteX4250" fmla="*/ 25006 w 960607"/>
                <a:gd name="connsiteY4250" fmla="*/ 100695 h 842402"/>
                <a:gd name="connsiteX4251" fmla="*/ 25006 w 960607"/>
                <a:gd name="connsiteY4251" fmla="*/ 101309 h 842402"/>
                <a:gd name="connsiteX4252" fmla="*/ 26836 w 960607"/>
                <a:gd name="connsiteY4252" fmla="*/ 101309 h 842402"/>
                <a:gd name="connsiteX4253" fmla="*/ 26836 w 960607"/>
                <a:gd name="connsiteY4253" fmla="*/ 101923 h 842402"/>
                <a:gd name="connsiteX4254" fmla="*/ 26226 w 960607"/>
                <a:gd name="connsiteY4254" fmla="*/ 101923 h 842402"/>
                <a:gd name="connsiteX4255" fmla="*/ 26226 w 960607"/>
                <a:gd name="connsiteY4255" fmla="*/ 103765 h 842402"/>
                <a:gd name="connsiteX4256" fmla="*/ 26836 w 960607"/>
                <a:gd name="connsiteY4256" fmla="*/ 103765 h 842402"/>
                <a:gd name="connsiteX4257" fmla="*/ 26836 w 960607"/>
                <a:gd name="connsiteY4257" fmla="*/ 104993 h 842402"/>
                <a:gd name="connsiteX4258" fmla="*/ 26226 w 960607"/>
                <a:gd name="connsiteY4258" fmla="*/ 104993 h 842402"/>
                <a:gd name="connsiteX4259" fmla="*/ 25006 w 960607"/>
                <a:gd name="connsiteY4259" fmla="*/ 104993 h 842402"/>
                <a:gd name="connsiteX4260" fmla="*/ 25006 w 960607"/>
                <a:gd name="connsiteY4260" fmla="*/ 103765 h 842402"/>
                <a:gd name="connsiteX4261" fmla="*/ 24396 w 960607"/>
                <a:gd name="connsiteY4261" fmla="*/ 103765 h 842402"/>
                <a:gd name="connsiteX4262" fmla="*/ 24396 w 960607"/>
                <a:gd name="connsiteY4262" fmla="*/ 105607 h 842402"/>
                <a:gd name="connsiteX4263" fmla="*/ 26226 w 960607"/>
                <a:gd name="connsiteY4263" fmla="*/ 105607 h 842402"/>
                <a:gd name="connsiteX4264" fmla="*/ 26226 w 960607"/>
                <a:gd name="connsiteY4264" fmla="*/ 104993 h 842402"/>
                <a:gd name="connsiteX4265" fmla="*/ 26836 w 960607"/>
                <a:gd name="connsiteY4265" fmla="*/ 106221 h 842402"/>
                <a:gd name="connsiteX4266" fmla="*/ 27446 w 960607"/>
                <a:gd name="connsiteY4266" fmla="*/ 105607 h 842402"/>
                <a:gd name="connsiteX4267" fmla="*/ 27446 w 960607"/>
                <a:gd name="connsiteY4267" fmla="*/ 106221 h 842402"/>
                <a:gd name="connsiteX4268" fmla="*/ 28056 w 960607"/>
                <a:gd name="connsiteY4268" fmla="*/ 106221 h 842402"/>
                <a:gd name="connsiteX4269" fmla="*/ 28056 w 960607"/>
                <a:gd name="connsiteY4269" fmla="*/ 104993 h 842402"/>
                <a:gd name="connsiteX4270" fmla="*/ 27446 w 960607"/>
                <a:gd name="connsiteY4270" fmla="*/ 104993 h 842402"/>
                <a:gd name="connsiteX4271" fmla="*/ 27446 w 960607"/>
                <a:gd name="connsiteY4271" fmla="*/ 103765 h 842402"/>
                <a:gd name="connsiteX4272" fmla="*/ 28056 w 960607"/>
                <a:gd name="connsiteY4272" fmla="*/ 103765 h 842402"/>
                <a:gd name="connsiteX4273" fmla="*/ 28056 w 960607"/>
                <a:gd name="connsiteY4273" fmla="*/ 102537 h 842402"/>
                <a:gd name="connsiteX4274" fmla="*/ 30495 w 960607"/>
                <a:gd name="connsiteY4274" fmla="*/ 102537 h 842402"/>
                <a:gd name="connsiteX4275" fmla="*/ 30495 w 960607"/>
                <a:gd name="connsiteY4275" fmla="*/ 101309 h 842402"/>
                <a:gd name="connsiteX4276" fmla="*/ 29885 w 960607"/>
                <a:gd name="connsiteY4276" fmla="*/ 101309 h 842402"/>
                <a:gd name="connsiteX4277" fmla="*/ 29885 w 960607"/>
                <a:gd name="connsiteY4277" fmla="*/ 100695 h 842402"/>
                <a:gd name="connsiteX4278" fmla="*/ 30495 w 960607"/>
                <a:gd name="connsiteY4278" fmla="*/ 100695 h 842402"/>
                <a:gd name="connsiteX4279" fmla="*/ 30495 w 960607"/>
                <a:gd name="connsiteY4279" fmla="*/ 98853 h 842402"/>
                <a:gd name="connsiteX4280" fmla="*/ 29885 w 960607"/>
                <a:gd name="connsiteY4280" fmla="*/ 98853 h 842402"/>
                <a:gd name="connsiteX4281" fmla="*/ 29885 w 960607"/>
                <a:gd name="connsiteY4281" fmla="*/ 98239 h 842402"/>
                <a:gd name="connsiteX4282" fmla="*/ 30495 w 960607"/>
                <a:gd name="connsiteY4282" fmla="*/ 98239 h 842402"/>
                <a:gd name="connsiteX4283" fmla="*/ 30495 w 960607"/>
                <a:gd name="connsiteY4283" fmla="*/ 97011 h 842402"/>
                <a:gd name="connsiteX4284" fmla="*/ 29885 w 960607"/>
                <a:gd name="connsiteY4284" fmla="*/ 97011 h 842402"/>
                <a:gd name="connsiteX4285" fmla="*/ 29885 w 960607"/>
                <a:gd name="connsiteY4285" fmla="*/ 95169 h 842402"/>
                <a:gd name="connsiteX4286" fmla="*/ 30495 w 960607"/>
                <a:gd name="connsiteY4286" fmla="*/ 95169 h 842402"/>
                <a:gd name="connsiteX4287" fmla="*/ 30495 w 960607"/>
                <a:gd name="connsiteY4287" fmla="*/ 95783 h 842402"/>
                <a:gd name="connsiteX4288" fmla="*/ 31105 w 960607"/>
                <a:gd name="connsiteY4288" fmla="*/ 95783 h 842402"/>
                <a:gd name="connsiteX4289" fmla="*/ 31105 w 960607"/>
                <a:gd name="connsiteY4289" fmla="*/ 95169 h 842402"/>
                <a:gd name="connsiteX4290" fmla="*/ 30495 w 960607"/>
                <a:gd name="connsiteY4290" fmla="*/ 95169 h 842402"/>
                <a:gd name="connsiteX4291" fmla="*/ 31105 w 960607"/>
                <a:gd name="connsiteY4291" fmla="*/ 93327 h 842402"/>
                <a:gd name="connsiteX4292" fmla="*/ 31715 w 960607"/>
                <a:gd name="connsiteY4292" fmla="*/ 93327 h 842402"/>
                <a:gd name="connsiteX4293" fmla="*/ 31715 w 960607"/>
                <a:gd name="connsiteY4293" fmla="*/ 93941 h 842402"/>
                <a:gd name="connsiteX4294" fmla="*/ 32935 w 960607"/>
                <a:gd name="connsiteY4294" fmla="*/ 93941 h 842402"/>
                <a:gd name="connsiteX4295" fmla="*/ 32935 w 960607"/>
                <a:gd name="connsiteY4295" fmla="*/ 93327 h 842402"/>
                <a:gd name="connsiteX4296" fmla="*/ 34765 w 960607"/>
                <a:gd name="connsiteY4296" fmla="*/ 93327 h 842402"/>
                <a:gd name="connsiteX4297" fmla="*/ 34765 w 960607"/>
                <a:gd name="connsiteY4297" fmla="*/ 92099 h 842402"/>
                <a:gd name="connsiteX4298" fmla="*/ 35985 w 960607"/>
                <a:gd name="connsiteY4298" fmla="*/ 92099 h 842402"/>
                <a:gd name="connsiteX4299" fmla="*/ 35985 w 960607"/>
                <a:gd name="connsiteY4299" fmla="*/ 90257 h 842402"/>
                <a:gd name="connsiteX4300" fmla="*/ 36594 w 960607"/>
                <a:gd name="connsiteY4300" fmla="*/ 90257 h 842402"/>
                <a:gd name="connsiteX4301" fmla="*/ 36594 w 960607"/>
                <a:gd name="connsiteY4301" fmla="*/ 89643 h 842402"/>
                <a:gd name="connsiteX4302" fmla="*/ 37814 w 960607"/>
                <a:gd name="connsiteY4302" fmla="*/ 89643 h 842402"/>
                <a:gd name="connsiteX4303" fmla="*/ 37814 w 960607"/>
                <a:gd name="connsiteY4303" fmla="*/ 89029 h 842402"/>
                <a:gd name="connsiteX4304" fmla="*/ 38424 w 960607"/>
                <a:gd name="connsiteY4304" fmla="*/ 89029 h 842402"/>
                <a:gd name="connsiteX4305" fmla="*/ 38424 w 960607"/>
                <a:gd name="connsiteY4305" fmla="*/ 87187 h 842402"/>
                <a:gd name="connsiteX4306" fmla="*/ 36594 w 960607"/>
                <a:gd name="connsiteY4306" fmla="*/ 87187 h 842402"/>
                <a:gd name="connsiteX4307" fmla="*/ 36594 w 960607"/>
                <a:gd name="connsiteY4307" fmla="*/ 87801 h 842402"/>
                <a:gd name="connsiteX4308" fmla="*/ 34765 w 960607"/>
                <a:gd name="connsiteY4308" fmla="*/ 87801 h 842402"/>
                <a:gd name="connsiteX4309" fmla="*/ 34765 w 960607"/>
                <a:gd name="connsiteY4309" fmla="*/ 87187 h 842402"/>
                <a:gd name="connsiteX4310" fmla="*/ 34155 w 960607"/>
                <a:gd name="connsiteY4310" fmla="*/ 87187 h 842402"/>
                <a:gd name="connsiteX4311" fmla="*/ 34155 w 960607"/>
                <a:gd name="connsiteY4311" fmla="*/ 85345 h 842402"/>
                <a:gd name="connsiteX4312" fmla="*/ 34765 w 960607"/>
                <a:gd name="connsiteY4312" fmla="*/ 85345 h 842402"/>
                <a:gd name="connsiteX4313" fmla="*/ 34765 w 960607"/>
                <a:gd name="connsiteY4313" fmla="*/ 84117 h 842402"/>
                <a:gd name="connsiteX4314" fmla="*/ 34155 w 960607"/>
                <a:gd name="connsiteY4314" fmla="*/ 84117 h 842402"/>
                <a:gd name="connsiteX4315" fmla="*/ 34155 w 960607"/>
                <a:gd name="connsiteY4315" fmla="*/ 83503 h 842402"/>
                <a:gd name="connsiteX4316" fmla="*/ 32325 w 960607"/>
                <a:gd name="connsiteY4316" fmla="*/ 83503 h 842402"/>
                <a:gd name="connsiteX4317" fmla="*/ 32325 w 960607"/>
                <a:gd name="connsiteY4317" fmla="*/ 84117 h 842402"/>
                <a:gd name="connsiteX4318" fmla="*/ 31715 w 960607"/>
                <a:gd name="connsiteY4318" fmla="*/ 83503 h 842402"/>
                <a:gd name="connsiteX4319" fmla="*/ 31715 w 960607"/>
                <a:gd name="connsiteY4319" fmla="*/ 84117 h 842402"/>
                <a:gd name="connsiteX4320" fmla="*/ 31105 w 960607"/>
                <a:gd name="connsiteY4320" fmla="*/ 84117 h 842402"/>
                <a:gd name="connsiteX4321" fmla="*/ 31105 w 960607"/>
                <a:gd name="connsiteY4321" fmla="*/ 85959 h 842402"/>
                <a:gd name="connsiteX4322" fmla="*/ 30495 w 960607"/>
                <a:gd name="connsiteY4322" fmla="*/ 85959 h 842402"/>
                <a:gd name="connsiteX4323" fmla="*/ 30495 w 960607"/>
                <a:gd name="connsiteY4323" fmla="*/ 86573 h 842402"/>
                <a:gd name="connsiteX4324" fmla="*/ 31715 w 960607"/>
                <a:gd name="connsiteY4324" fmla="*/ 86573 h 842402"/>
                <a:gd name="connsiteX4325" fmla="*/ 31715 w 960607"/>
                <a:gd name="connsiteY4325" fmla="*/ 87801 h 842402"/>
                <a:gd name="connsiteX4326" fmla="*/ 31105 w 960607"/>
                <a:gd name="connsiteY4326" fmla="*/ 87801 h 842402"/>
                <a:gd name="connsiteX4327" fmla="*/ 31105 w 960607"/>
                <a:gd name="connsiteY4327" fmla="*/ 87187 h 842402"/>
                <a:gd name="connsiteX4328" fmla="*/ 30495 w 960607"/>
                <a:gd name="connsiteY4328" fmla="*/ 87187 h 842402"/>
                <a:gd name="connsiteX4329" fmla="*/ 30495 w 960607"/>
                <a:gd name="connsiteY4329" fmla="*/ 87801 h 842402"/>
                <a:gd name="connsiteX4330" fmla="*/ 29885 w 960607"/>
                <a:gd name="connsiteY4330" fmla="*/ 87801 h 842402"/>
                <a:gd name="connsiteX4331" fmla="*/ 29885 w 960607"/>
                <a:gd name="connsiteY4331" fmla="*/ 89643 h 842402"/>
                <a:gd name="connsiteX4332" fmla="*/ 28666 w 960607"/>
                <a:gd name="connsiteY4332" fmla="*/ 89643 h 842402"/>
                <a:gd name="connsiteX4333" fmla="*/ 28666 w 960607"/>
                <a:gd name="connsiteY4333" fmla="*/ 89029 h 842402"/>
                <a:gd name="connsiteX4334" fmla="*/ 27446 w 960607"/>
                <a:gd name="connsiteY4334" fmla="*/ 89029 h 842402"/>
                <a:gd name="connsiteX4335" fmla="*/ 28666 w 960607"/>
                <a:gd name="connsiteY4335" fmla="*/ 87187 h 842402"/>
                <a:gd name="connsiteX4336" fmla="*/ 28666 w 960607"/>
                <a:gd name="connsiteY4336" fmla="*/ 85959 h 842402"/>
                <a:gd name="connsiteX4337" fmla="*/ 26836 w 960607"/>
                <a:gd name="connsiteY4337" fmla="*/ 85959 h 842402"/>
                <a:gd name="connsiteX4338" fmla="*/ 26836 w 960607"/>
                <a:gd name="connsiteY4338" fmla="*/ 86573 h 842402"/>
                <a:gd name="connsiteX4339" fmla="*/ 25006 w 960607"/>
                <a:gd name="connsiteY4339" fmla="*/ 86573 h 842402"/>
                <a:gd name="connsiteX4340" fmla="*/ 25006 w 960607"/>
                <a:gd name="connsiteY4340" fmla="*/ 87187 h 842402"/>
                <a:gd name="connsiteX4341" fmla="*/ 24396 w 960607"/>
                <a:gd name="connsiteY4341" fmla="*/ 87187 h 842402"/>
                <a:gd name="connsiteX4342" fmla="*/ 24396 w 960607"/>
                <a:gd name="connsiteY4342" fmla="*/ 87801 h 842402"/>
                <a:gd name="connsiteX4343" fmla="*/ 23786 w 960607"/>
                <a:gd name="connsiteY4343" fmla="*/ 87801 h 842402"/>
                <a:gd name="connsiteX4344" fmla="*/ 23786 w 960607"/>
                <a:gd name="connsiteY4344" fmla="*/ 89643 h 842402"/>
                <a:gd name="connsiteX4345" fmla="*/ 24396 w 960607"/>
                <a:gd name="connsiteY4345" fmla="*/ 89643 h 842402"/>
                <a:gd name="connsiteX4346" fmla="*/ 24396 w 960607"/>
                <a:gd name="connsiteY4346" fmla="*/ 90871 h 842402"/>
                <a:gd name="connsiteX4347" fmla="*/ 22567 w 960607"/>
                <a:gd name="connsiteY4347" fmla="*/ 90871 h 842402"/>
                <a:gd name="connsiteX4348" fmla="*/ 22567 w 960607"/>
                <a:gd name="connsiteY4348" fmla="*/ 90257 h 842402"/>
                <a:gd name="connsiteX4349" fmla="*/ 20737 w 960607"/>
                <a:gd name="connsiteY4349" fmla="*/ 91485 h 842402"/>
                <a:gd name="connsiteX4350" fmla="*/ 18907 w 960607"/>
                <a:gd name="connsiteY4350" fmla="*/ 90871 h 842402"/>
                <a:gd name="connsiteX4351" fmla="*/ 18907 w 960607"/>
                <a:gd name="connsiteY4351" fmla="*/ 91485 h 842402"/>
                <a:gd name="connsiteX4352" fmla="*/ 18297 w 960607"/>
                <a:gd name="connsiteY4352" fmla="*/ 91485 h 842402"/>
                <a:gd name="connsiteX4353" fmla="*/ 18297 w 960607"/>
                <a:gd name="connsiteY4353" fmla="*/ 93327 h 842402"/>
                <a:gd name="connsiteX4354" fmla="*/ 18907 w 960607"/>
                <a:gd name="connsiteY4354" fmla="*/ 93327 h 842402"/>
                <a:gd name="connsiteX4355" fmla="*/ 18907 w 960607"/>
                <a:gd name="connsiteY4355" fmla="*/ 93941 h 842402"/>
                <a:gd name="connsiteX4356" fmla="*/ 18297 w 960607"/>
                <a:gd name="connsiteY4356" fmla="*/ 93941 h 842402"/>
                <a:gd name="connsiteX4357" fmla="*/ 18297 w 960607"/>
                <a:gd name="connsiteY4357" fmla="*/ 94555 h 842402"/>
                <a:gd name="connsiteX4358" fmla="*/ 15858 w 960607"/>
                <a:gd name="connsiteY4358" fmla="*/ 94555 h 842402"/>
                <a:gd name="connsiteX4359" fmla="*/ 15858 w 960607"/>
                <a:gd name="connsiteY4359" fmla="*/ 95169 h 842402"/>
                <a:gd name="connsiteX4360" fmla="*/ 12808 w 960607"/>
                <a:gd name="connsiteY4360" fmla="*/ 95169 h 842402"/>
                <a:gd name="connsiteX4361" fmla="*/ 12808 w 960607"/>
                <a:gd name="connsiteY4361" fmla="*/ 94555 h 842402"/>
                <a:gd name="connsiteX4362" fmla="*/ 13418 w 960607"/>
                <a:gd name="connsiteY4362" fmla="*/ 94555 h 842402"/>
                <a:gd name="connsiteX4363" fmla="*/ 13418 w 960607"/>
                <a:gd name="connsiteY4363" fmla="*/ 93327 h 842402"/>
                <a:gd name="connsiteX4364" fmla="*/ 15248 w 960607"/>
                <a:gd name="connsiteY4364" fmla="*/ 90871 h 842402"/>
                <a:gd name="connsiteX4365" fmla="*/ 14638 w 960607"/>
                <a:gd name="connsiteY4365" fmla="*/ 90871 h 842402"/>
                <a:gd name="connsiteX4366" fmla="*/ 12198 w 960607"/>
                <a:gd name="connsiteY4366" fmla="*/ 89029 h 842402"/>
                <a:gd name="connsiteX4367" fmla="*/ 12198 w 960607"/>
                <a:gd name="connsiteY4367" fmla="*/ 89643 h 842402"/>
                <a:gd name="connsiteX4368" fmla="*/ 11588 w 960607"/>
                <a:gd name="connsiteY4368" fmla="*/ 89643 h 842402"/>
                <a:gd name="connsiteX4369" fmla="*/ 11588 w 960607"/>
                <a:gd name="connsiteY4369" fmla="*/ 87801 h 842402"/>
                <a:gd name="connsiteX4370" fmla="*/ 12198 w 960607"/>
                <a:gd name="connsiteY4370" fmla="*/ 87801 h 842402"/>
                <a:gd name="connsiteX4371" fmla="*/ 12198 w 960607"/>
                <a:gd name="connsiteY4371" fmla="*/ 87187 h 842402"/>
                <a:gd name="connsiteX4372" fmla="*/ 12808 w 960607"/>
                <a:gd name="connsiteY4372" fmla="*/ 87187 h 842402"/>
                <a:gd name="connsiteX4373" fmla="*/ 12198 w 960607"/>
                <a:gd name="connsiteY4373" fmla="*/ 86573 h 842402"/>
                <a:gd name="connsiteX4374" fmla="*/ 13418 w 960607"/>
                <a:gd name="connsiteY4374" fmla="*/ 86573 h 842402"/>
                <a:gd name="connsiteX4375" fmla="*/ 13418 w 960607"/>
                <a:gd name="connsiteY4375" fmla="*/ 85959 h 842402"/>
                <a:gd name="connsiteX4376" fmla="*/ 14638 w 960607"/>
                <a:gd name="connsiteY4376" fmla="*/ 85959 h 842402"/>
                <a:gd name="connsiteX4377" fmla="*/ 14638 w 960607"/>
                <a:gd name="connsiteY4377" fmla="*/ 84117 h 842402"/>
                <a:gd name="connsiteX4378" fmla="*/ 15248 w 960607"/>
                <a:gd name="connsiteY4378" fmla="*/ 84117 h 842402"/>
                <a:gd name="connsiteX4379" fmla="*/ 15248 w 960607"/>
                <a:gd name="connsiteY4379" fmla="*/ 83503 h 842402"/>
                <a:gd name="connsiteX4380" fmla="*/ 16467 w 960607"/>
                <a:gd name="connsiteY4380" fmla="*/ 83503 h 842402"/>
                <a:gd name="connsiteX4381" fmla="*/ 17077 w 960607"/>
                <a:gd name="connsiteY4381" fmla="*/ 79205 h 842402"/>
                <a:gd name="connsiteX4382" fmla="*/ 18907 w 960607"/>
                <a:gd name="connsiteY4382" fmla="*/ 79205 h 842402"/>
                <a:gd name="connsiteX4383" fmla="*/ 18907 w 960607"/>
                <a:gd name="connsiteY4383" fmla="*/ 77977 h 842402"/>
                <a:gd name="connsiteX4384" fmla="*/ 19517 w 960607"/>
                <a:gd name="connsiteY4384" fmla="*/ 77977 h 842402"/>
                <a:gd name="connsiteX4385" fmla="*/ 19517 w 960607"/>
                <a:gd name="connsiteY4385" fmla="*/ 76135 h 842402"/>
                <a:gd name="connsiteX4386" fmla="*/ 20127 w 960607"/>
                <a:gd name="connsiteY4386" fmla="*/ 76135 h 842402"/>
                <a:gd name="connsiteX4387" fmla="*/ 20127 w 960607"/>
                <a:gd name="connsiteY4387" fmla="*/ 75521 h 842402"/>
                <a:gd name="connsiteX4388" fmla="*/ 21957 w 960607"/>
                <a:gd name="connsiteY4388" fmla="*/ 75521 h 842402"/>
                <a:gd name="connsiteX4389" fmla="*/ 21957 w 960607"/>
                <a:gd name="connsiteY4389" fmla="*/ 74293 h 842402"/>
                <a:gd name="connsiteX4390" fmla="*/ 23176 w 960607"/>
                <a:gd name="connsiteY4390" fmla="*/ 74293 h 842402"/>
                <a:gd name="connsiteX4391" fmla="*/ 23176 w 960607"/>
                <a:gd name="connsiteY4391" fmla="*/ 73679 h 842402"/>
                <a:gd name="connsiteX4392" fmla="*/ 26836 w 960607"/>
                <a:gd name="connsiteY4392" fmla="*/ 73679 h 842402"/>
                <a:gd name="connsiteX4393" fmla="*/ 26836 w 960607"/>
                <a:gd name="connsiteY4393" fmla="*/ 71837 h 842402"/>
                <a:gd name="connsiteX4394" fmla="*/ 28056 w 960607"/>
                <a:gd name="connsiteY4394" fmla="*/ 71837 h 842402"/>
                <a:gd name="connsiteX4395" fmla="*/ 28056 w 960607"/>
                <a:gd name="connsiteY4395" fmla="*/ 70609 h 842402"/>
                <a:gd name="connsiteX4396" fmla="*/ 29885 w 960607"/>
                <a:gd name="connsiteY4396" fmla="*/ 70609 h 842402"/>
                <a:gd name="connsiteX4397" fmla="*/ 29885 w 960607"/>
                <a:gd name="connsiteY4397" fmla="*/ 69995 h 842402"/>
                <a:gd name="connsiteX4398" fmla="*/ 31105 w 960607"/>
                <a:gd name="connsiteY4398" fmla="*/ 69995 h 842402"/>
                <a:gd name="connsiteX4399" fmla="*/ 31105 w 960607"/>
                <a:gd name="connsiteY4399" fmla="*/ 70609 h 842402"/>
                <a:gd name="connsiteX4400" fmla="*/ 31715 w 960607"/>
                <a:gd name="connsiteY4400" fmla="*/ 70609 h 842402"/>
                <a:gd name="connsiteX4401" fmla="*/ 31715 w 960607"/>
                <a:gd name="connsiteY4401" fmla="*/ 71223 h 842402"/>
                <a:gd name="connsiteX4402" fmla="*/ 32325 w 960607"/>
                <a:gd name="connsiteY4402" fmla="*/ 71223 h 842402"/>
                <a:gd name="connsiteX4403" fmla="*/ 32325 w 960607"/>
                <a:gd name="connsiteY4403" fmla="*/ 70609 h 842402"/>
                <a:gd name="connsiteX4404" fmla="*/ 31715 w 960607"/>
                <a:gd name="connsiteY4404" fmla="*/ 70609 h 842402"/>
                <a:gd name="connsiteX4405" fmla="*/ 31715 w 960607"/>
                <a:gd name="connsiteY4405" fmla="*/ 69995 h 842402"/>
                <a:gd name="connsiteX4406" fmla="*/ 32325 w 960607"/>
                <a:gd name="connsiteY4406" fmla="*/ 69995 h 842402"/>
                <a:gd name="connsiteX4407" fmla="*/ 31715 w 960607"/>
                <a:gd name="connsiteY4407" fmla="*/ 69381 h 842402"/>
                <a:gd name="connsiteX4408" fmla="*/ 32325 w 960607"/>
                <a:gd name="connsiteY4408" fmla="*/ 69381 h 842402"/>
                <a:gd name="connsiteX4409" fmla="*/ 32325 w 960607"/>
                <a:gd name="connsiteY4409" fmla="*/ 67539 h 842402"/>
                <a:gd name="connsiteX4410" fmla="*/ 32935 w 960607"/>
                <a:gd name="connsiteY4410" fmla="*/ 67539 h 842402"/>
                <a:gd name="connsiteX4411" fmla="*/ 32935 w 960607"/>
                <a:gd name="connsiteY4411" fmla="*/ 66311 h 842402"/>
                <a:gd name="connsiteX4412" fmla="*/ 32325 w 960607"/>
                <a:gd name="connsiteY4412" fmla="*/ 66311 h 842402"/>
                <a:gd name="connsiteX4413" fmla="*/ 32325 w 960607"/>
                <a:gd name="connsiteY4413" fmla="*/ 66925 h 842402"/>
                <a:gd name="connsiteX4414" fmla="*/ 31715 w 960607"/>
                <a:gd name="connsiteY4414" fmla="*/ 66925 h 842402"/>
                <a:gd name="connsiteX4415" fmla="*/ 31715 w 960607"/>
                <a:gd name="connsiteY4415" fmla="*/ 69381 h 842402"/>
                <a:gd name="connsiteX4416" fmla="*/ 28056 w 960607"/>
                <a:gd name="connsiteY4416" fmla="*/ 68153 h 842402"/>
                <a:gd name="connsiteX4417" fmla="*/ 28056 w 960607"/>
                <a:gd name="connsiteY4417" fmla="*/ 69995 h 842402"/>
                <a:gd name="connsiteX4418" fmla="*/ 26836 w 960607"/>
                <a:gd name="connsiteY4418" fmla="*/ 69995 h 842402"/>
                <a:gd name="connsiteX4419" fmla="*/ 26836 w 960607"/>
                <a:gd name="connsiteY4419" fmla="*/ 69381 h 842402"/>
                <a:gd name="connsiteX4420" fmla="*/ 25006 w 960607"/>
                <a:gd name="connsiteY4420" fmla="*/ 69381 h 842402"/>
                <a:gd name="connsiteX4421" fmla="*/ 25006 w 960607"/>
                <a:gd name="connsiteY4421" fmla="*/ 69995 h 842402"/>
                <a:gd name="connsiteX4422" fmla="*/ 24396 w 960607"/>
                <a:gd name="connsiteY4422" fmla="*/ 69995 h 842402"/>
                <a:gd name="connsiteX4423" fmla="*/ 24396 w 960607"/>
                <a:gd name="connsiteY4423" fmla="*/ 69381 h 842402"/>
                <a:gd name="connsiteX4424" fmla="*/ 23176 w 960607"/>
                <a:gd name="connsiteY4424" fmla="*/ 69381 h 842402"/>
                <a:gd name="connsiteX4425" fmla="*/ 23176 w 960607"/>
                <a:gd name="connsiteY4425" fmla="*/ 67539 h 842402"/>
                <a:gd name="connsiteX4426" fmla="*/ 23786 w 960607"/>
                <a:gd name="connsiteY4426" fmla="*/ 67539 h 842402"/>
                <a:gd name="connsiteX4427" fmla="*/ 23786 w 960607"/>
                <a:gd name="connsiteY4427" fmla="*/ 66925 h 842402"/>
                <a:gd name="connsiteX4428" fmla="*/ 21957 w 960607"/>
                <a:gd name="connsiteY4428" fmla="*/ 66925 h 842402"/>
                <a:gd name="connsiteX4429" fmla="*/ 21957 w 960607"/>
                <a:gd name="connsiteY4429" fmla="*/ 67539 h 842402"/>
                <a:gd name="connsiteX4430" fmla="*/ 19517 w 960607"/>
                <a:gd name="connsiteY4430" fmla="*/ 67539 h 842402"/>
                <a:gd name="connsiteX4431" fmla="*/ 20127 w 960607"/>
                <a:gd name="connsiteY4431" fmla="*/ 69381 h 842402"/>
                <a:gd name="connsiteX4432" fmla="*/ 19517 w 960607"/>
                <a:gd name="connsiteY4432" fmla="*/ 69381 h 842402"/>
                <a:gd name="connsiteX4433" fmla="*/ 19517 w 960607"/>
                <a:gd name="connsiteY4433" fmla="*/ 69995 h 842402"/>
                <a:gd name="connsiteX4434" fmla="*/ 17077 w 960607"/>
                <a:gd name="connsiteY4434" fmla="*/ 69995 h 842402"/>
                <a:gd name="connsiteX4435" fmla="*/ 17077 w 960607"/>
                <a:gd name="connsiteY4435" fmla="*/ 71837 h 842402"/>
                <a:gd name="connsiteX4436" fmla="*/ 15858 w 960607"/>
                <a:gd name="connsiteY4436" fmla="*/ 71837 h 842402"/>
                <a:gd name="connsiteX4437" fmla="*/ 15858 w 960607"/>
                <a:gd name="connsiteY4437" fmla="*/ 69995 h 842402"/>
                <a:gd name="connsiteX4438" fmla="*/ 14638 w 960607"/>
                <a:gd name="connsiteY4438" fmla="*/ 69995 h 842402"/>
                <a:gd name="connsiteX4439" fmla="*/ 14638 w 960607"/>
                <a:gd name="connsiteY4439" fmla="*/ 65697 h 842402"/>
                <a:gd name="connsiteX4440" fmla="*/ 13418 w 960607"/>
                <a:gd name="connsiteY4440" fmla="*/ 65697 h 842402"/>
                <a:gd name="connsiteX4441" fmla="*/ 13418 w 960607"/>
                <a:gd name="connsiteY4441" fmla="*/ 64469 h 842402"/>
                <a:gd name="connsiteX4442" fmla="*/ 12808 w 960607"/>
                <a:gd name="connsiteY4442" fmla="*/ 64469 h 842402"/>
                <a:gd name="connsiteX4443" fmla="*/ 12808 w 960607"/>
                <a:gd name="connsiteY4443" fmla="*/ 63855 h 842402"/>
                <a:gd name="connsiteX4444" fmla="*/ 15858 w 960607"/>
                <a:gd name="connsiteY4444" fmla="*/ 63855 h 842402"/>
                <a:gd name="connsiteX4445" fmla="*/ 15858 w 960607"/>
                <a:gd name="connsiteY4445" fmla="*/ 63241 h 842402"/>
                <a:gd name="connsiteX4446" fmla="*/ 16467 w 960607"/>
                <a:gd name="connsiteY4446" fmla="*/ 63241 h 842402"/>
                <a:gd name="connsiteX4447" fmla="*/ 16467 w 960607"/>
                <a:gd name="connsiteY4447" fmla="*/ 62627 h 842402"/>
                <a:gd name="connsiteX4448" fmla="*/ 17077 w 960607"/>
                <a:gd name="connsiteY4448" fmla="*/ 62627 h 842402"/>
                <a:gd name="connsiteX4449" fmla="*/ 17077 w 960607"/>
                <a:gd name="connsiteY4449" fmla="*/ 60171 h 842402"/>
                <a:gd name="connsiteX4450" fmla="*/ 16467 w 960607"/>
                <a:gd name="connsiteY4450" fmla="*/ 60171 h 842402"/>
                <a:gd name="connsiteX4451" fmla="*/ 16467 w 960607"/>
                <a:gd name="connsiteY4451" fmla="*/ 59557 h 842402"/>
                <a:gd name="connsiteX4452" fmla="*/ 15248 w 960607"/>
                <a:gd name="connsiteY4452" fmla="*/ 59557 h 842402"/>
                <a:gd name="connsiteX4453" fmla="*/ 16467 w 960607"/>
                <a:gd name="connsiteY4453" fmla="*/ 55259 h 842402"/>
                <a:gd name="connsiteX4454" fmla="*/ 16467 w 960607"/>
                <a:gd name="connsiteY4454" fmla="*/ 54645 h 842402"/>
                <a:gd name="connsiteX4455" fmla="*/ 17077 w 960607"/>
                <a:gd name="connsiteY4455" fmla="*/ 54645 h 842402"/>
                <a:gd name="connsiteX4456" fmla="*/ 17077 w 960607"/>
                <a:gd name="connsiteY4456" fmla="*/ 54031 h 842402"/>
                <a:gd name="connsiteX4457" fmla="*/ 18297 w 960607"/>
                <a:gd name="connsiteY4457" fmla="*/ 54031 h 842402"/>
                <a:gd name="connsiteX4458" fmla="*/ 18297 w 960607"/>
                <a:gd name="connsiteY4458" fmla="*/ 52803 h 842402"/>
                <a:gd name="connsiteX4459" fmla="*/ 16467 w 960607"/>
                <a:gd name="connsiteY4459" fmla="*/ 52803 h 842402"/>
                <a:gd name="connsiteX4460" fmla="*/ 16467 w 960607"/>
                <a:gd name="connsiteY4460" fmla="*/ 52189 h 842402"/>
                <a:gd name="connsiteX4461" fmla="*/ 15248 w 960607"/>
                <a:gd name="connsiteY4461" fmla="*/ 52189 h 842402"/>
                <a:gd name="connsiteX4462" fmla="*/ 15248 w 960607"/>
                <a:gd name="connsiteY4462" fmla="*/ 48505 h 842402"/>
                <a:gd name="connsiteX4463" fmla="*/ 14638 w 960607"/>
                <a:gd name="connsiteY4463" fmla="*/ 48505 h 842402"/>
                <a:gd name="connsiteX4464" fmla="*/ 14638 w 960607"/>
                <a:gd name="connsiteY4464" fmla="*/ 47277 h 842402"/>
                <a:gd name="connsiteX4465" fmla="*/ 13418 w 960607"/>
                <a:gd name="connsiteY4465" fmla="*/ 47277 h 842402"/>
                <a:gd name="connsiteX4466" fmla="*/ 13418 w 960607"/>
                <a:gd name="connsiteY4466" fmla="*/ 51575 h 842402"/>
                <a:gd name="connsiteX4467" fmla="*/ 12808 w 960607"/>
                <a:gd name="connsiteY4467" fmla="*/ 51575 h 842402"/>
                <a:gd name="connsiteX4468" fmla="*/ 12808 w 960607"/>
                <a:gd name="connsiteY4468" fmla="*/ 50961 h 842402"/>
                <a:gd name="connsiteX4469" fmla="*/ 11588 w 960607"/>
                <a:gd name="connsiteY4469" fmla="*/ 50961 h 842402"/>
                <a:gd name="connsiteX4470" fmla="*/ 11588 w 960607"/>
                <a:gd name="connsiteY4470" fmla="*/ 50347 h 842402"/>
                <a:gd name="connsiteX4471" fmla="*/ 12198 w 960607"/>
                <a:gd name="connsiteY4471" fmla="*/ 50347 h 842402"/>
                <a:gd name="connsiteX4472" fmla="*/ 12198 w 960607"/>
                <a:gd name="connsiteY4472" fmla="*/ 49733 h 842402"/>
                <a:gd name="connsiteX4473" fmla="*/ 11588 w 960607"/>
                <a:gd name="connsiteY4473" fmla="*/ 49733 h 842402"/>
                <a:gd name="connsiteX4474" fmla="*/ 11588 w 960607"/>
                <a:gd name="connsiteY4474" fmla="*/ 47891 h 842402"/>
                <a:gd name="connsiteX4475" fmla="*/ 10368 w 960607"/>
                <a:gd name="connsiteY4475" fmla="*/ 47891 h 842402"/>
                <a:gd name="connsiteX4476" fmla="*/ 10368 w 960607"/>
                <a:gd name="connsiteY4476" fmla="*/ 48505 h 842402"/>
                <a:gd name="connsiteX4477" fmla="*/ 7929 w 960607"/>
                <a:gd name="connsiteY4477" fmla="*/ 48505 h 842402"/>
                <a:gd name="connsiteX4478" fmla="*/ 7929 w 960607"/>
                <a:gd name="connsiteY4478" fmla="*/ 49733 h 842402"/>
                <a:gd name="connsiteX4479" fmla="*/ 7319 w 960607"/>
                <a:gd name="connsiteY4479" fmla="*/ 49733 h 842402"/>
                <a:gd name="connsiteX4480" fmla="*/ 7319 w 960607"/>
                <a:gd name="connsiteY4480" fmla="*/ 52189 h 842402"/>
                <a:gd name="connsiteX4481" fmla="*/ 6709 w 960607"/>
                <a:gd name="connsiteY4481" fmla="*/ 52189 h 842402"/>
                <a:gd name="connsiteX4482" fmla="*/ 6709 w 960607"/>
                <a:gd name="connsiteY4482" fmla="*/ 52803 h 842402"/>
                <a:gd name="connsiteX4483" fmla="*/ 5489 w 960607"/>
                <a:gd name="connsiteY4483" fmla="*/ 52803 h 842402"/>
                <a:gd name="connsiteX4484" fmla="*/ 5489 w 960607"/>
                <a:gd name="connsiteY4484" fmla="*/ 50961 h 842402"/>
                <a:gd name="connsiteX4485" fmla="*/ 6709 w 960607"/>
                <a:gd name="connsiteY4485" fmla="*/ 50961 h 842402"/>
                <a:gd name="connsiteX4486" fmla="*/ 6709 w 960607"/>
                <a:gd name="connsiteY4486" fmla="*/ 49733 h 842402"/>
                <a:gd name="connsiteX4487" fmla="*/ 5489 w 960607"/>
                <a:gd name="connsiteY4487" fmla="*/ 49733 h 842402"/>
                <a:gd name="connsiteX4488" fmla="*/ 5489 w 960607"/>
                <a:gd name="connsiteY4488" fmla="*/ 48505 h 842402"/>
                <a:gd name="connsiteX4489" fmla="*/ 4879 w 960607"/>
                <a:gd name="connsiteY4489" fmla="*/ 48505 h 842402"/>
                <a:gd name="connsiteX4490" fmla="*/ 4879 w 960607"/>
                <a:gd name="connsiteY4490" fmla="*/ 47891 h 842402"/>
                <a:gd name="connsiteX4491" fmla="*/ 5489 w 960607"/>
                <a:gd name="connsiteY4491" fmla="*/ 47891 h 842402"/>
                <a:gd name="connsiteX4492" fmla="*/ 5489 w 960607"/>
                <a:gd name="connsiteY4492" fmla="*/ 46663 h 842402"/>
                <a:gd name="connsiteX4493" fmla="*/ 6709 w 960607"/>
                <a:gd name="connsiteY4493" fmla="*/ 46663 h 842402"/>
                <a:gd name="connsiteX4494" fmla="*/ 6709 w 960607"/>
                <a:gd name="connsiteY4494" fmla="*/ 44821 h 842402"/>
                <a:gd name="connsiteX4495" fmla="*/ 7319 w 960607"/>
                <a:gd name="connsiteY4495" fmla="*/ 44821 h 842402"/>
                <a:gd name="connsiteX4496" fmla="*/ 7319 w 960607"/>
                <a:gd name="connsiteY4496" fmla="*/ 44207 h 842402"/>
                <a:gd name="connsiteX4497" fmla="*/ 8539 w 960607"/>
                <a:gd name="connsiteY4497" fmla="*/ 44207 h 842402"/>
                <a:gd name="connsiteX4498" fmla="*/ 8539 w 960607"/>
                <a:gd name="connsiteY4498" fmla="*/ 43593 h 842402"/>
                <a:gd name="connsiteX4499" fmla="*/ 9149 w 960607"/>
                <a:gd name="connsiteY4499" fmla="*/ 43593 h 842402"/>
                <a:gd name="connsiteX4500" fmla="*/ 9149 w 960607"/>
                <a:gd name="connsiteY4500" fmla="*/ 40523 h 842402"/>
                <a:gd name="connsiteX4501" fmla="*/ 10368 w 960607"/>
                <a:gd name="connsiteY4501" fmla="*/ 40523 h 842402"/>
                <a:gd name="connsiteX4502" fmla="*/ 10368 w 960607"/>
                <a:gd name="connsiteY4502" fmla="*/ 41137 h 842402"/>
                <a:gd name="connsiteX4503" fmla="*/ 10978 w 960607"/>
                <a:gd name="connsiteY4503" fmla="*/ 41137 h 842402"/>
                <a:gd name="connsiteX4504" fmla="*/ 10978 w 960607"/>
                <a:gd name="connsiteY4504" fmla="*/ 39909 h 842402"/>
                <a:gd name="connsiteX4505" fmla="*/ 9149 w 960607"/>
                <a:gd name="connsiteY4505" fmla="*/ 39909 h 842402"/>
                <a:gd name="connsiteX4506" fmla="*/ 9149 w 960607"/>
                <a:gd name="connsiteY4506" fmla="*/ 35611 h 842402"/>
                <a:gd name="connsiteX4507" fmla="*/ 10368 w 960607"/>
                <a:gd name="connsiteY4507" fmla="*/ 35611 h 842402"/>
                <a:gd name="connsiteX4508" fmla="*/ 10368 w 960607"/>
                <a:gd name="connsiteY4508" fmla="*/ 36225 h 842402"/>
                <a:gd name="connsiteX4509" fmla="*/ 10978 w 960607"/>
                <a:gd name="connsiteY4509" fmla="*/ 36225 h 842402"/>
                <a:gd name="connsiteX4510" fmla="*/ 10978 w 960607"/>
                <a:gd name="connsiteY4510" fmla="*/ 35611 h 842402"/>
                <a:gd name="connsiteX4511" fmla="*/ 12198 w 960607"/>
                <a:gd name="connsiteY4511" fmla="*/ 35611 h 842402"/>
                <a:gd name="connsiteX4512" fmla="*/ 12808 w 960607"/>
                <a:gd name="connsiteY4512" fmla="*/ 31928 h 842402"/>
                <a:gd name="connsiteX4513" fmla="*/ 13418 w 960607"/>
                <a:gd name="connsiteY4513" fmla="*/ 31928 h 842402"/>
                <a:gd name="connsiteX4514" fmla="*/ 13418 w 960607"/>
                <a:gd name="connsiteY4514" fmla="*/ 32542 h 842402"/>
                <a:gd name="connsiteX4515" fmla="*/ 14638 w 960607"/>
                <a:gd name="connsiteY4515" fmla="*/ 32542 h 842402"/>
                <a:gd name="connsiteX4516" fmla="*/ 14638 w 960607"/>
                <a:gd name="connsiteY4516" fmla="*/ 31928 h 842402"/>
                <a:gd name="connsiteX4517" fmla="*/ 15248 w 960607"/>
                <a:gd name="connsiteY4517" fmla="*/ 31928 h 842402"/>
                <a:gd name="connsiteX4518" fmla="*/ 15248 w 960607"/>
                <a:gd name="connsiteY4518" fmla="*/ 32542 h 842402"/>
                <a:gd name="connsiteX4519" fmla="*/ 15858 w 960607"/>
                <a:gd name="connsiteY4519" fmla="*/ 32542 h 842402"/>
                <a:gd name="connsiteX4520" fmla="*/ 15858 w 960607"/>
                <a:gd name="connsiteY4520" fmla="*/ 30700 h 842402"/>
                <a:gd name="connsiteX4521" fmla="*/ 16467 w 960607"/>
                <a:gd name="connsiteY4521" fmla="*/ 30700 h 842402"/>
                <a:gd name="connsiteX4522" fmla="*/ 16467 w 960607"/>
                <a:gd name="connsiteY4522" fmla="*/ 31928 h 842402"/>
                <a:gd name="connsiteX4523" fmla="*/ 17077 w 960607"/>
                <a:gd name="connsiteY4523" fmla="*/ 31928 h 842402"/>
                <a:gd name="connsiteX4524" fmla="*/ 17077 w 960607"/>
                <a:gd name="connsiteY4524" fmla="*/ 31314 h 842402"/>
                <a:gd name="connsiteX4525" fmla="*/ 18297 w 960607"/>
                <a:gd name="connsiteY4525" fmla="*/ 31314 h 842402"/>
                <a:gd name="connsiteX4526" fmla="*/ 18297 w 960607"/>
                <a:gd name="connsiteY4526" fmla="*/ 33156 h 842402"/>
                <a:gd name="connsiteX4527" fmla="*/ 18907 w 960607"/>
                <a:gd name="connsiteY4527" fmla="*/ 33156 h 842402"/>
                <a:gd name="connsiteX4528" fmla="*/ 18907 w 960607"/>
                <a:gd name="connsiteY4528" fmla="*/ 31928 h 842402"/>
                <a:gd name="connsiteX4529" fmla="*/ 20127 w 960607"/>
                <a:gd name="connsiteY4529" fmla="*/ 31928 h 842402"/>
                <a:gd name="connsiteX4530" fmla="*/ 20127 w 960607"/>
                <a:gd name="connsiteY4530" fmla="*/ 31314 h 842402"/>
                <a:gd name="connsiteX4531" fmla="*/ 20737 w 960607"/>
                <a:gd name="connsiteY4531" fmla="*/ 31314 h 842402"/>
                <a:gd name="connsiteX4532" fmla="*/ 20737 w 960607"/>
                <a:gd name="connsiteY4532" fmla="*/ 30700 h 842402"/>
                <a:gd name="connsiteX4533" fmla="*/ 22567 w 960607"/>
                <a:gd name="connsiteY4533" fmla="*/ 30700 h 842402"/>
                <a:gd name="connsiteX4534" fmla="*/ 22567 w 960607"/>
                <a:gd name="connsiteY4534" fmla="*/ 29472 h 842402"/>
                <a:gd name="connsiteX4535" fmla="*/ 20737 w 960607"/>
                <a:gd name="connsiteY4535" fmla="*/ 29472 h 842402"/>
                <a:gd name="connsiteX4536" fmla="*/ 20737 w 960607"/>
                <a:gd name="connsiteY4536" fmla="*/ 28858 h 842402"/>
                <a:gd name="connsiteX4537" fmla="*/ 20127 w 960607"/>
                <a:gd name="connsiteY4537" fmla="*/ 28858 h 842402"/>
                <a:gd name="connsiteX4538" fmla="*/ 20127 w 960607"/>
                <a:gd name="connsiteY4538" fmla="*/ 29472 h 842402"/>
                <a:gd name="connsiteX4539" fmla="*/ 19517 w 960607"/>
                <a:gd name="connsiteY4539" fmla="*/ 28858 h 842402"/>
                <a:gd name="connsiteX4540" fmla="*/ 19517 w 960607"/>
                <a:gd name="connsiteY4540" fmla="*/ 29472 h 842402"/>
                <a:gd name="connsiteX4541" fmla="*/ 18907 w 960607"/>
                <a:gd name="connsiteY4541" fmla="*/ 29472 h 842402"/>
                <a:gd name="connsiteX4542" fmla="*/ 18907 w 960607"/>
                <a:gd name="connsiteY4542" fmla="*/ 28858 h 842402"/>
                <a:gd name="connsiteX4543" fmla="*/ 18297 w 960607"/>
                <a:gd name="connsiteY4543" fmla="*/ 28858 h 842402"/>
                <a:gd name="connsiteX4544" fmla="*/ 18297 w 960607"/>
                <a:gd name="connsiteY4544" fmla="*/ 25174 h 842402"/>
                <a:gd name="connsiteX4545" fmla="*/ 18907 w 960607"/>
                <a:gd name="connsiteY4545" fmla="*/ 25174 h 842402"/>
                <a:gd name="connsiteX4546" fmla="*/ 18907 w 960607"/>
                <a:gd name="connsiteY4546" fmla="*/ 26402 h 842402"/>
                <a:gd name="connsiteX4547" fmla="*/ 20737 w 960607"/>
                <a:gd name="connsiteY4547" fmla="*/ 26402 h 842402"/>
                <a:gd name="connsiteX4548" fmla="*/ 20737 w 960607"/>
                <a:gd name="connsiteY4548" fmla="*/ 23946 h 842402"/>
                <a:gd name="connsiteX4549" fmla="*/ 21957 w 960607"/>
                <a:gd name="connsiteY4549" fmla="*/ 23946 h 842402"/>
                <a:gd name="connsiteX4550" fmla="*/ 21957 w 960607"/>
                <a:gd name="connsiteY4550" fmla="*/ 23332 h 842402"/>
                <a:gd name="connsiteX4551" fmla="*/ 22567 w 960607"/>
                <a:gd name="connsiteY4551" fmla="*/ 23332 h 842402"/>
                <a:gd name="connsiteX4552" fmla="*/ 22567 w 960607"/>
                <a:gd name="connsiteY4552" fmla="*/ 24560 h 842402"/>
                <a:gd name="connsiteX4553" fmla="*/ 24396 w 960607"/>
                <a:gd name="connsiteY4553" fmla="*/ 23332 h 842402"/>
                <a:gd name="connsiteX4554" fmla="*/ 24396 w 960607"/>
                <a:gd name="connsiteY4554" fmla="*/ 23946 h 842402"/>
                <a:gd name="connsiteX4555" fmla="*/ 26836 w 960607"/>
                <a:gd name="connsiteY4555" fmla="*/ 23946 h 842402"/>
                <a:gd name="connsiteX4556" fmla="*/ 26836 w 960607"/>
                <a:gd name="connsiteY4556" fmla="*/ 25174 h 842402"/>
                <a:gd name="connsiteX4557" fmla="*/ 27446 w 960607"/>
                <a:gd name="connsiteY4557" fmla="*/ 25174 h 842402"/>
                <a:gd name="connsiteX4558" fmla="*/ 27446 w 960607"/>
                <a:gd name="connsiteY4558" fmla="*/ 24560 h 842402"/>
                <a:gd name="connsiteX4559" fmla="*/ 28056 w 960607"/>
                <a:gd name="connsiteY4559" fmla="*/ 24560 h 842402"/>
                <a:gd name="connsiteX4560" fmla="*/ 28056 w 960607"/>
                <a:gd name="connsiteY4560" fmla="*/ 25174 h 842402"/>
                <a:gd name="connsiteX4561" fmla="*/ 28666 w 960607"/>
                <a:gd name="connsiteY4561" fmla="*/ 25174 h 842402"/>
                <a:gd name="connsiteX4562" fmla="*/ 28056 w 960607"/>
                <a:gd name="connsiteY4562" fmla="*/ 26402 h 842402"/>
                <a:gd name="connsiteX4563" fmla="*/ 28666 w 960607"/>
                <a:gd name="connsiteY4563" fmla="*/ 26402 h 842402"/>
                <a:gd name="connsiteX4564" fmla="*/ 28666 w 960607"/>
                <a:gd name="connsiteY4564" fmla="*/ 25174 h 842402"/>
                <a:gd name="connsiteX4565" fmla="*/ 29885 w 960607"/>
                <a:gd name="connsiteY4565" fmla="*/ 25174 h 842402"/>
                <a:gd name="connsiteX4566" fmla="*/ 29885 w 960607"/>
                <a:gd name="connsiteY4566" fmla="*/ 26402 h 842402"/>
                <a:gd name="connsiteX4567" fmla="*/ 31715 w 960607"/>
                <a:gd name="connsiteY4567" fmla="*/ 26402 h 842402"/>
                <a:gd name="connsiteX4568" fmla="*/ 31715 w 960607"/>
                <a:gd name="connsiteY4568" fmla="*/ 25174 h 842402"/>
                <a:gd name="connsiteX4569" fmla="*/ 32325 w 960607"/>
                <a:gd name="connsiteY4569" fmla="*/ 25174 h 842402"/>
                <a:gd name="connsiteX4570" fmla="*/ 32325 w 960607"/>
                <a:gd name="connsiteY4570" fmla="*/ 23946 h 842402"/>
                <a:gd name="connsiteX4571" fmla="*/ 34155 w 960607"/>
                <a:gd name="connsiteY4571" fmla="*/ 23946 h 842402"/>
                <a:gd name="connsiteX4572" fmla="*/ 34155 w 960607"/>
                <a:gd name="connsiteY4572" fmla="*/ 23332 h 842402"/>
                <a:gd name="connsiteX4573" fmla="*/ 35375 w 960607"/>
                <a:gd name="connsiteY4573" fmla="*/ 23332 h 842402"/>
                <a:gd name="connsiteX4574" fmla="*/ 35375 w 960607"/>
                <a:gd name="connsiteY4574" fmla="*/ 23946 h 842402"/>
                <a:gd name="connsiteX4575" fmla="*/ 36594 w 960607"/>
                <a:gd name="connsiteY4575" fmla="*/ 23946 h 842402"/>
                <a:gd name="connsiteX4576" fmla="*/ 36594 w 960607"/>
                <a:gd name="connsiteY4576" fmla="*/ 23332 h 842402"/>
                <a:gd name="connsiteX4577" fmla="*/ 37814 w 960607"/>
                <a:gd name="connsiteY4577" fmla="*/ 23332 h 842402"/>
                <a:gd name="connsiteX4578" fmla="*/ 37814 w 960607"/>
                <a:gd name="connsiteY4578" fmla="*/ 23946 h 842402"/>
                <a:gd name="connsiteX4579" fmla="*/ 40254 w 960607"/>
                <a:gd name="connsiteY4579" fmla="*/ 23946 h 842402"/>
                <a:gd name="connsiteX4580" fmla="*/ 39644 w 960607"/>
                <a:gd name="connsiteY4580" fmla="*/ 25174 h 842402"/>
                <a:gd name="connsiteX4581" fmla="*/ 41474 w 960607"/>
                <a:gd name="connsiteY4581" fmla="*/ 25174 h 842402"/>
                <a:gd name="connsiteX4582" fmla="*/ 41474 w 960607"/>
                <a:gd name="connsiteY4582" fmla="*/ 24560 h 842402"/>
                <a:gd name="connsiteX4583" fmla="*/ 42084 w 960607"/>
                <a:gd name="connsiteY4583" fmla="*/ 24560 h 842402"/>
                <a:gd name="connsiteX4584" fmla="*/ 42084 w 960607"/>
                <a:gd name="connsiteY4584" fmla="*/ 23946 h 842402"/>
                <a:gd name="connsiteX4585" fmla="*/ 42694 w 960607"/>
                <a:gd name="connsiteY4585" fmla="*/ 23946 h 842402"/>
                <a:gd name="connsiteX4586" fmla="*/ 42694 w 960607"/>
                <a:gd name="connsiteY4586" fmla="*/ 23332 h 842402"/>
                <a:gd name="connsiteX4587" fmla="*/ 42084 w 960607"/>
                <a:gd name="connsiteY4587" fmla="*/ 23332 h 842402"/>
                <a:gd name="connsiteX4588" fmla="*/ 42084 w 960607"/>
                <a:gd name="connsiteY4588" fmla="*/ 23946 h 842402"/>
                <a:gd name="connsiteX4589" fmla="*/ 41474 w 960607"/>
                <a:gd name="connsiteY4589" fmla="*/ 23946 h 842402"/>
                <a:gd name="connsiteX4590" fmla="*/ 41474 w 960607"/>
                <a:gd name="connsiteY4590" fmla="*/ 24560 h 842402"/>
                <a:gd name="connsiteX4591" fmla="*/ 40254 w 960607"/>
                <a:gd name="connsiteY4591" fmla="*/ 24560 h 842402"/>
                <a:gd name="connsiteX4592" fmla="*/ 40254 w 960607"/>
                <a:gd name="connsiteY4592" fmla="*/ 23946 h 842402"/>
                <a:gd name="connsiteX4593" fmla="*/ 40254 w 960607"/>
                <a:gd name="connsiteY4593" fmla="*/ 20262 h 842402"/>
                <a:gd name="connsiteX4594" fmla="*/ 39034 w 960607"/>
                <a:gd name="connsiteY4594" fmla="*/ 20262 h 842402"/>
                <a:gd name="connsiteX4595" fmla="*/ 39034 w 960607"/>
                <a:gd name="connsiteY4595" fmla="*/ 19648 h 842402"/>
                <a:gd name="connsiteX4596" fmla="*/ 38424 w 960607"/>
                <a:gd name="connsiteY4596" fmla="*/ 19648 h 842402"/>
                <a:gd name="connsiteX4597" fmla="*/ 38424 w 960607"/>
                <a:gd name="connsiteY4597" fmla="*/ 18420 h 842402"/>
                <a:gd name="connsiteX4598" fmla="*/ 39034 w 960607"/>
                <a:gd name="connsiteY4598" fmla="*/ 18420 h 842402"/>
                <a:gd name="connsiteX4599" fmla="*/ 39034 w 960607"/>
                <a:gd name="connsiteY4599" fmla="*/ 17192 h 842402"/>
                <a:gd name="connsiteX4600" fmla="*/ 39644 w 960607"/>
                <a:gd name="connsiteY4600" fmla="*/ 18420 h 842402"/>
                <a:gd name="connsiteX4601" fmla="*/ 39644 w 960607"/>
                <a:gd name="connsiteY4601" fmla="*/ 17192 h 842402"/>
                <a:gd name="connsiteX4602" fmla="*/ 42084 w 960607"/>
                <a:gd name="connsiteY4602" fmla="*/ 17192 h 842402"/>
                <a:gd name="connsiteX4603" fmla="*/ 42084 w 960607"/>
                <a:gd name="connsiteY4603" fmla="*/ 18420 h 842402"/>
                <a:gd name="connsiteX4604" fmla="*/ 44523 w 960607"/>
                <a:gd name="connsiteY4604" fmla="*/ 18420 h 842402"/>
                <a:gd name="connsiteX4605" fmla="*/ 44523 w 960607"/>
                <a:gd name="connsiteY4605" fmla="*/ 15350 h 842402"/>
                <a:gd name="connsiteX4606" fmla="*/ 46353 w 960607"/>
                <a:gd name="connsiteY4606" fmla="*/ 15350 h 842402"/>
                <a:gd name="connsiteX4607" fmla="*/ 46353 w 960607"/>
                <a:gd name="connsiteY4607" fmla="*/ 15964 h 842402"/>
                <a:gd name="connsiteX4608" fmla="*/ 49403 w 960607"/>
                <a:gd name="connsiteY4608" fmla="*/ 15964 h 842402"/>
                <a:gd name="connsiteX4609" fmla="*/ 49403 w 960607"/>
                <a:gd name="connsiteY4609" fmla="*/ 16578 h 842402"/>
                <a:gd name="connsiteX4610" fmla="*/ 50012 w 960607"/>
                <a:gd name="connsiteY4610" fmla="*/ 16578 h 842402"/>
                <a:gd name="connsiteX4611" fmla="*/ 50622 w 960607"/>
                <a:gd name="connsiteY4611" fmla="*/ 14736 h 842402"/>
                <a:gd name="connsiteX4612" fmla="*/ 51842 w 960607"/>
                <a:gd name="connsiteY4612" fmla="*/ 14736 h 842402"/>
                <a:gd name="connsiteX4613" fmla="*/ 51842 w 960607"/>
                <a:gd name="connsiteY4613" fmla="*/ 16578 h 842402"/>
                <a:gd name="connsiteX4614" fmla="*/ 53672 w 960607"/>
                <a:gd name="connsiteY4614" fmla="*/ 16578 h 842402"/>
                <a:gd name="connsiteX4615" fmla="*/ 53672 w 960607"/>
                <a:gd name="connsiteY4615" fmla="*/ 17192 h 842402"/>
                <a:gd name="connsiteX4616" fmla="*/ 52452 w 960607"/>
                <a:gd name="connsiteY4616" fmla="*/ 17192 h 842402"/>
                <a:gd name="connsiteX4617" fmla="*/ 53672 w 960607"/>
                <a:gd name="connsiteY4617" fmla="*/ 19034 h 842402"/>
                <a:gd name="connsiteX4618" fmla="*/ 54282 w 960607"/>
                <a:gd name="connsiteY4618" fmla="*/ 19034 h 842402"/>
                <a:gd name="connsiteX4619" fmla="*/ 54282 w 960607"/>
                <a:gd name="connsiteY4619" fmla="*/ 19648 h 842402"/>
                <a:gd name="connsiteX4620" fmla="*/ 54892 w 960607"/>
                <a:gd name="connsiteY4620" fmla="*/ 19648 h 842402"/>
                <a:gd name="connsiteX4621" fmla="*/ 54892 w 960607"/>
                <a:gd name="connsiteY4621" fmla="*/ 20262 h 842402"/>
                <a:gd name="connsiteX4622" fmla="*/ 57331 w 960607"/>
                <a:gd name="connsiteY4622" fmla="*/ 20876 h 842402"/>
                <a:gd name="connsiteX4623" fmla="*/ 57331 w 960607"/>
                <a:gd name="connsiteY4623" fmla="*/ 21490 h 842402"/>
                <a:gd name="connsiteX4624" fmla="*/ 58551 w 960607"/>
                <a:gd name="connsiteY4624" fmla="*/ 21490 h 842402"/>
                <a:gd name="connsiteX4625" fmla="*/ 58551 w 960607"/>
                <a:gd name="connsiteY4625" fmla="*/ 22718 h 842402"/>
                <a:gd name="connsiteX4626" fmla="*/ 68920 w 960607"/>
                <a:gd name="connsiteY4626" fmla="*/ 21490 h 842402"/>
                <a:gd name="connsiteX4627" fmla="*/ 68920 w 960607"/>
                <a:gd name="connsiteY4627" fmla="*/ 22718 h 842402"/>
                <a:gd name="connsiteX4628" fmla="*/ 70139 w 960607"/>
                <a:gd name="connsiteY4628" fmla="*/ 22718 h 842402"/>
                <a:gd name="connsiteX4629" fmla="*/ 70139 w 960607"/>
                <a:gd name="connsiteY4629" fmla="*/ 23332 h 842402"/>
                <a:gd name="connsiteX4630" fmla="*/ 74409 w 960607"/>
                <a:gd name="connsiteY4630" fmla="*/ 23332 h 842402"/>
                <a:gd name="connsiteX4631" fmla="*/ 74409 w 960607"/>
                <a:gd name="connsiteY4631" fmla="*/ 22718 h 842402"/>
                <a:gd name="connsiteX4632" fmla="*/ 75019 w 960607"/>
                <a:gd name="connsiteY4632" fmla="*/ 22718 h 842402"/>
                <a:gd name="connsiteX4633" fmla="*/ 75019 w 960607"/>
                <a:gd name="connsiteY4633" fmla="*/ 21490 h 842402"/>
                <a:gd name="connsiteX4634" fmla="*/ 75629 w 960607"/>
                <a:gd name="connsiteY4634" fmla="*/ 21490 h 842402"/>
                <a:gd name="connsiteX4635" fmla="*/ 75629 w 960607"/>
                <a:gd name="connsiteY4635" fmla="*/ 20876 h 842402"/>
                <a:gd name="connsiteX4636" fmla="*/ 76848 w 960607"/>
                <a:gd name="connsiteY4636" fmla="*/ 20876 h 842402"/>
                <a:gd name="connsiteX4637" fmla="*/ 76848 w 960607"/>
                <a:gd name="connsiteY4637" fmla="*/ 19648 h 842402"/>
                <a:gd name="connsiteX4638" fmla="*/ 78068 w 960607"/>
                <a:gd name="connsiteY4638" fmla="*/ 19648 h 842402"/>
                <a:gd name="connsiteX4639" fmla="*/ 77458 w 960607"/>
                <a:gd name="connsiteY4639" fmla="*/ 20262 h 842402"/>
                <a:gd name="connsiteX4640" fmla="*/ 80508 w 960607"/>
                <a:gd name="connsiteY4640" fmla="*/ 20262 h 842402"/>
                <a:gd name="connsiteX4641" fmla="*/ 80508 w 960607"/>
                <a:gd name="connsiteY4641" fmla="*/ 19648 h 842402"/>
                <a:gd name="connsiteX4642" fmla="*/ 81118 w 960607"/>
                <a:gd name="connsiteY4642" fmla="*/ 19648 h 842402"/>
                <a:gd name="connsiteX4643" fmla="*/ 81118 w 960607"/>
                <a:gd name="connsiteY4643" fmla="*/ 19034 h 842402"/>
                <a:gd name="connsiteX4644" fmla="*/ 81728 w 960607"/>
                <a:gd name="connsiteY4644" fmla="*/ 19034 h 842402"/>
                <a:gd name="connsiteX4645" fmla="*/ 81728 w 960607"/>
                <a:gd name="connsiteY4645" fmla="*/ 18420 h 842402"/>
                <a:gd name="connsiteX4646" fmla="*/ 82338 w 960607"/>
                <a:gd name="connsiteY4646" fmla="*/ 18420 h 842402"/>
                <a:gd name="connsiteX4647" fmla="*/ 82338 w 960607"/>
                <a:gd name="connsiteY4647" fmla="*/ 19034 h 842402"/>
                <a:gd name="connsiteX4648" fmla="*/ 82948 w 960607"/>
                <a:gd name="connsiteY4648" fmla="*/ 19034 h 842402"/>
                <a:gd name="connsiteX4649" fmla="*/ 82948 w 960607"/>
                <a:gd name="connsiteY4649" fmla="*/ 20262 h 842402"/>
                <a:gd name="connsiteX4650" fmla="*/ 83557 w 960607"/>
                <a:gd name="connsiteY4650" fmla="*/ 20262 h 842402"/>
                <a:gd name="connsiteX4651" fmla="*/ 83557 w 960607"/>
                <a:gd name="connsiteY4651" fmla="*/ 19034 h 842402"/>
                <a:gd name="connsiteX4652" fmla="*/ 84777 w 960607"/>
                <a:gd name="connsiteY4652" fmla="*/ 19034 h 842402"/>
                <a:gd name="connsiteX4653" fmla="*/ 84777 w 960607"/>
                <a:gd name="connsiteY4653" fmla="*/ 18420 h 842402"/>
                <a:gd name="connsiteX4654" fmla="*/ 85387 w 960607"/>
                <a:gd name="connsiteY4654" fmla="*/ 18420 h 842402"/>
                <a:gd name="connsiteX4655" fmla="*/ 85387 w 960607"/>
                <a:gd name="connsiteY4655" fmla="*/ 20876 h 842402"/>
                <a:gd name="connsiteX4656" fmla="*/ 84777 w 960607"/>
                <a:gd name="connsiteY4656" fmla="*/ 20876 h 842402"/>
                <a:gd name="connsiteX4657" fmla="*/ 83557 w 960607"/>
                <a:gd name="connsiteY4657" fmla="*/ 20876 h 842402"/>
                <a:gd name="connsiteX4658" fmla="*/ 83557 w 960607"/>
                <a:gd name="connsiteY4658" fmla="*/ 21490 h 842402"/>
                <a:gd name="connsiteX4659" fmla="*/ 84777 w 960607"/>
                <a:gd name="connsiteY4659" fmla="*/ 21490 h 842402"/>
                <a:gd name="connsiteX4660" fmla="*/ 84777 w 960607"/>
                <a:gd name="connsiteY4660" fmla="*/ 20876 h 842402"/>
                <a:gd name="connsiteX4661" fmla="*/ 85387 w 960607"/>
                <a:gd name="connsiteY4661" fmla="*/ 23332 h 842402"/>
                <a:gd name="connsiteX4662" fmla="*/ 84777 w 960607"/>
                <a:gd name="connsiteY4662" fmla="*/ 23332 h 842402"/>
                <a:gd name="connsiteX4663" fmla="*/ 85387 w 960607"/>
                <a:gd name="connsiteY4663" fmla="*/ 23946 h 842402"/>
                <a:gd name="connsiteX4664" fmla="*/ 84777 w 960607"/>
                <a:gd name="connsiteY4664" fmla="*/ 23946 h 842402"/>
                <a:gd name="connsiteX4665" fmla="*/ 84777 w 960607"/>
                <a:gd name="connsiteY4665" fmla="*/ 24560 h 842402"/>
                <a:gd name="connsiteX4666" fmla="*/ 85387 w 960607"/>
                <a:gd name="connsiteY4666" fmla="*/ 24560 h 842402"/>
                <a:gd name="connsiteX4667" fmla="*/ 85387 w 960607"/>
                <a:gd name="connsiteY4667" fmla="*/ 23946 h 842402"/>
                <a:gd name="connsiteX4668" fmla="*/ 87217 w 960607"/>
                <a:gd name="connsiteY4668" fmla="*/ 23946 h 842402"/>
                <a:gd name="connsiteX4669" fmla="*/ 87217 w 960607"/>
                <a:gd name="connsiteY4669" fmla="*/ 22718 h 842402"/>
                <a:gd name="connsiteX4670" fmla="*/ 88437 w 960607"/>
                <a:gd name="connsiteY4670" fmla="*/ 22718 h 842402"/>
                <a:gd name="connsiteX4671" fmla="*/ 88437 w 960607"/>
                <a:gd name="connsiteY4671" fmla="*/ 21490 h 842402"/>
                <a:gd name="connsiteX4672" fmla="*/ 89047 w 960607"/>
                <a:gd name="connsiteY4672" fmla="*/ 21490 h 842402"/>
                <a:gd name="connsiteX4673" fmla="*/ 89047 w 960607"/>
                <a:gd name="connsiteY4673" fmla="*/ 20876 h 842402"/>
                <a:gd name="connsiteX4674" fmla="*/ 89657 w 960607"/>
                <a:gd name="connsiteY4674" fmla="*/ 20876 h 842402"/>
                <a:gd name="connsiteX4675" fmla="*/ 89657 w 960607"/>
                <a:gd name="connsiteY4675" fmla="*/ 20262 h 842402"/>
                <a:gd name="connsiteX4676" fmla="*/ 88437 w 960607"/>
                <a:gd name="connsiteY4676" fmla="*/ 20262 h 842402"/>
                <a:gd name="connsiteX4677" fmla="*/ 88437 w 960607"/>
                <a:gd name="connsiteY4677" fmla="*/ 19034 h 842402"/>
                <a:gd name="connsiteX4678" fmla="*/ 90266 w 960607"/>
                <a:gd name="connsiteY4678" fmla="*/ 19034 h 842402"/>
                <a:gd name="connsiteX4679" fmla="*/ 90266 w 960607"/>
                <a:gd name="connsiteY4679" fmla="*/ 18420 h 842402"/>
                <a:gd name="connsiteX4680" fmla="*/ 90876 w 960607"/>
                <a:gd name="connsiteY4680" fmla="*/ 18420 h 842402"/>
                <a:gd name="connsiteX4681" fmla="*/ 90876 w 960607"/>
                <a:gd name="connsiteY4681" fmla="*/ 19034 h 842402"/>
                <a:gd name="connsiteX4682" fmla="*/ 92706 w 960607"/>
                <a:gd name="connsiteY4682" fmla="*/ 19034 h 842402"/>
                <a:gd name="connsiteX4683" fmla="*/ 92706 w 960607"/>
                <a:gd name="connsiteY4683" fmla="*/ 20876 h 842402"/>
                <a:gd name="connsiteX4684" fmla="*/ 94536 w 960607"/>
                <a:gd name="connsiteY4684" fmla="*/ 20876 h 842402"/>
                <a:gd name="connsiteX4685" fmla="*/ 94536 w 960607"/>
                <a:gd name="connsiteY4685" fmla="*/ 23332 h 842402"/>
                <a:gd name="connsiteX4686" fmla="*/ 95146 w 960607"/>
                <a:gd name="connsiteY4686" fmla="*/ 23332 h 842402"/>
                <a:gd name="connsiteX4687" fmla="*/ 95146 w 960607"/>
                <a:gd name="connsiteY4687" fmla="*/ 24560 h 842402"/>
                <a:gd name="connsiteX4688" fmla="*/ 94536 w 960607"/>
                <a:gd name="connsiteY4688" fmla="*/ 24560 h 842402"/>
                <a:gd name="connsiteX4689" fmla="*/ 94536 w 960607"/>
                <a:gd name="connsiteY4689" fmla="*/ 25174 h 842402"/>
                <a:gd name="connsiteX4690" fmla="*/ 95146 w 960607"/>
                <a:gd name="connsiteY4690" fmla="*/ 25174 h 842402"/>
                <a:gd name="connsiteX4691" fmla="*/ 95146 w 960607"/>
                <a:gd name="connsiteY4691" fmla="*/ 26402 h 842402"/>
                <a:gd name="connsiteX4692" fmla="*/ 96975 w 960607"/>
                <a:gd name="connsiteY4692" fmla="*/ 28244 h 842402"/>
                <a:gd name="connsiteX4693" fmla="*/ 97585 w 960607"/>
                <a:gd name="connsiteY4693" fmla="*/ 28244 h 842402"/>
                <a:gd name="connsiteX4694" fmla="*/ 97585 w 960607"/>
                <a:gd name="connsiteY4694" fmla="*/ 27630 h 842402"/>
                <a:gd name="connsiteX4695" fmla="*/ 98195 w 960607"/>
                <a:gd name="connsiteY4695" fmla="*/ 27630 h 842402"/>
                <a:gd name="connsiteX4696" fmla="*/ 98195 w 960607"/>
                <a:gd name="connsiteY4696" fmla="*/ 26402 h 842402"/>
                <a:gd name="connsiteX4697" fmla="*/ 97585 w 960607"/>
                <a:gd name="connsiteY4697" fmla="*/ 26402 h 842402"/>
                <a:gd name="connsiteX4698" fmla="*/ 97585 w 960607"/>
                <a:gd name="connsiteY4698" fmla="*/ 25174 h 842402"/>
                <a:gd name="connsiteX4699" fmla="*/ 98195 w 960607"/>
                <a:gd name="connsiteY4699" fmla="*/ 25174 h 842402"/>
                <a:gd name="connsiteX4700" fmla="*/ 98195 w 960607"/>
                <a:gd name="connsiteY4700" fmla="*/ 21490 h 842402"/>
                <a:gd name="connsiteX4701" fmla="*/ 98805 w 960607"/>
                <a:gd name="connsiteY4701" fmla="*/ 21490 h 842402"/>
                <a:gd name="connsiteX4702" fmla="*/ 98805 w 960607"/>
                <a:gd name="connsiteY4702" fmla="*/ 20262 h 842402"/>
                <a:gd name="connsiteX4703" fmla="*/ 102465 w 960607"/>
                <a:gd name="connsiteY4703" fmla="*/ 20262 h 842402"/>
                <a:gd name="connsiteX4704" fmla="*/ 102465 w 960607"/>
                <a:gd name="connsiteY4704" fmla="*/ 19648 h 842402"/>
                <a:gd name="connsiteX4705" fmla="*/ 101855 w 960607"/>
                <a:gd name="connsiteY4705" fmla="*/ 19648 h 842402"/>
                <a:gd name="connsiteX4706" fmla="*/ 101855 w 960607"/>
                <a:gd name="connsiteY4706" fmla="*/ 19034 h 842402"/>
                <a:gd name="connsiteX4707" fmla="*/ 100025 w 960607"/>
                <a:gd name="connsiteY4707" fmla="*/ 19034 h 842402"/>
                <a:gd name="connsiteX4708" fmla="*/ 100025 w 960607"/>
                <a:gd name="connsiteY4708" fmla="*/ 18420 h 842402"/>
                <a:gd name="connsiteX4709" fmla="*/ 98805 w 960607"/>
                <a:gd name="connsiteY4709" fmla="*/ 18420 h 842402"/>
                <a:gd name="connsiteX4710" fmla="*/ 98805 w 960607"/>
                <a:gd name="connsiteY4710" fmla="*/ 17192 h 842402"/>
                <a:gd name="connsiteX4711" fmla="*/ 97585 w 960607"/>
                <a:gd name="connsiteY4711" fmla="*/ 17192 h 842402"/>
                <a:gd name="connsiteX4712" fmla="*/ 97585 w 960607"/>
                <a:gd name="connsiteY4712" fmla="*/ 19034 h 842402"/>
                <a:gd name="connsiteX4713" fmla="*/ 96975 w 960607"/>
                <a:gd name="connsiteY4713" fmla="*/ 19034 h 842402"/>
                <a:gd name="connsiteX4714" fmla="*/ 96975 w 960607"/>
                <a:gd name="connsiteY4714" fmla="*/ 18420 h 842402"/>
                <a:gd name="connsiteX4715" fmla="*/ 96366 w 960607"/>
                <a:gd name="connsiteY4715" fmla="*/ 18420 h 842402"/>
                <a:gd name="connsiteX4716" fmla="*/ 96366 w 960607"/>
                <a:gd name="connsiteY4716" fmla="*/ 17192 h 842402"/>
                <a:gd name="connsiteX4717" fmla="*/ 95146 w 960607"/>
                <a:gd name="connsiteY4717" fmla="*/ 17192 h 842402"/>
                <a:gd name="connsiteX4718" fmla="*/ 95146 w 960607"/>
                <a:gd name="connsiteY4718" fmla="*/ 15964 h 842402"/>
                <a:gd name="connsiteX4719" fmla="*/ 93926 w 960607"/>
                <a:gd name="connsiteY4719" fmla="*/ 15964 h 842402"/>
                <a:gd name="connsiteX4720" fmla="*/ 93926 w 960607"/>
                <a:gd name="connsiteY4720" fmla="*/ 15350 h 842402"/>
                <a:gd name="connsiteX4721" fmla="*/ 92706 w 960607"/>
                <a:gd name="connsiteY4721" fmla="*/ 14736 h 842402"/>
                <a:gd name="connsiteX4722" fmla="*/ 93316 w 960607"/>
                <a:gd name="connsiteY4722" fmla="*/ 14736 h 842402"/>
                <a:gd name="connsiteX4723" fmla="*/ 93316 w 960607"/>
                <a:gd name="connsiteY4723" fmla="*/ 13508 h 842402"/>
                <a:gd name="connsiteX4724" fmla="*/ 96366 w 960607"/>
                <a:gd name="connsiteY4724" fmla="*/ 13508 h 842402"/>
                <a:gd name="connsiteX4725" fmla="*/ 96366 w 960607"/>
                <a:gd name="connsiteY4725" fmla="*/ 12894 h 842402"/>
                <a:gd name="connsiteX4726" fmla="*/ 94536 w 960607"/>
                <a:gd name="connsiteY4726" fmla="*/ 12894 h 842402"/>
                <a:gd name="connsiteX4727" fmla="*/ 94536 w 960607"/>
                <a:gd name="connsiteY4727" fmla="*/ 12280 h 842402"/>
                <a:gd name="connsiteX4728" fmla="*/ 90876 w 960607"/>
                <a:gd name="connsiteY4728" fmla="*/ 12280 h 842402"/>
                <a:gd name="connsiteX4729" fmla="*/ 90876 w 960607"/>
                <a:gd name="connsiteY4729" fmla="*/ 11052 h 842402"/>
                <a:gd name="connsiteX4730" fmla="*/ 92706 w 960607"/>
                <a:gd name="connsiteY4730" fmla="*/ 11052 h 842402"/>
                <a:gd name="connsiteX4731" fmla="*/ 92706 w 960607"/>
                <a:gd name="connsiteY4731" fmla="*/ 9824 h 842402"/>
                <a:gd name="connsiteX4732" fmla="*/ 93316 w 960607"/>
                <a:gd name="connsiteY4732" fmla="*/ 9824 h 842402"/>
                <a:gd name="connsiteX4733" fmla="*/ 93316 w 960607"/>
                <a:gd name="connsiteY4733" fmla="*/ 9210 h 842402"/>
                <a:gd name="connsiteX4734" fmla="*/ 93926 w 960607"/>
                <a:gd name="connsiteY4734" fmla="*/ 9210 h 842402"/>
                <a:gd name="connsiteX4735" fmla="*/ 93926 w 960607"/>
                <a:gd name="connsiteY4735" fmla="*/ 7982 h 842402"/>
                <a:gd name="connsiteX4736" fmla="*/ 93316 w 960607"/>
                <a:gd name="connsiteY4736" fmla="*/ 7982 h 842402"/>
                <a:gd name="connsiteX4737" fmla="*/ 93316 w 960607"/>
                <a:gd name="connsiteY4737" fmla="*/ 7368 h 842402"/>
                <a:gd name="connsiteX4738" fmla="*/ 93926 w 960607"/>
                <a:gd name="connsiteY4738" fmla="*/ 7368 h 842402"/>
                <a:gd name="connsiteX4739" fmla="*/ 93926 w 960607"/>
                <a:gd name="connsiteY4739" fmla="*/ 5526 h 842402"/>
                <a:gd name="connsiteX4740" fmla="*/ 95146 w 960607"/>
                <a:gd name="connsiteY4740" fmla="*/ 5526 h 842402"/>
                <a:gd name="connsiteX4741" fmla="*/ 95146 w 960607"/>
                <a:gd name="connsiteY4741" fmla="*/ 6754 h 842402"/>
                <a:gd name="connsiteX4742" fmla="*/ 96366 w 960607"/>
                <a:gd name="connsiteY4742" fmla="*/ 6754 h 842402"/>
                <a:gd name="connsiteX4743" fmla="*/ 96366 w 960607"/>
                <a:gd name="connsiteY4743" fmla="*/ 5526 h 842402"/>
                <a:gd name="connsiteX4744" fmla="*/ 96975 w 960607"/>
                <a:gd name="connsiteY4744" fmla="*/ 5526 h 842402"/>
                <a:gd name="connsiteX4745" fmla="*/ 96975 w 960607"/>
                <a:gd name="connsiteY4745" fmla="*/ 4912 h 842402"/>
                <a:gd name="connsiteX4746" fmla="*/ 96366 w 960607"/>
                <a:gd name="connsiteY4746" fmla="*/ 4912 h 842402"/>
                <a:gd name="connsiteX4747" fmla="*/ 96366 w 960607"/>
                <a:gd name="connsiteY4747" fmla="*/ 4298 h 842402"/>
                <a:gd name="connsiteX4748" fmla="*/ 95146 w 960607"/>
                <a:gd name="connsiteY4748" fmla="*/ 4298 h 842402"/>
                <a:gd name="connsiteX4749" fmla="*/ 95146 w 960607"/>
                <a:gd name="connsiteY4749" fmla="*/ 3684 h 842402"/>
                <a:gd name="connsiteX4750" fmla="*/ 98805 w 960607"/>
                <a:gd name="connsiteY4750" fmla="*/ 3684 h 842402"/>
                <a:gd name="connsiteX4751" fmla="*/ 98805 w 960607"/>
                <a:gd name="connsiteY4751" fmla="*/ 4298 h 842402"/>
                <a:gd name="connsiteX4752" fmla="*/ 100025 w 960607"/>
                <a:gd name="connsiteY4752" fmla="*/ 4298 h 842402"/>
                <a:gd name="connsiteX4753" fmla="*/ 100025 w 960607"/>
                <a:gd name="connsiteY4753" fmla="*/ 3684 h 842402"/>
                <a:gd name="connsiteX4754" fmla="*/ 102465 w 960607"/>
                <a:gd name="connsiteY4754" fmla="*/ 3070 h 842402"/>
                <a:gd name="connsiteX4755" fmla="*/ 102465 w 960607"/>
                <a:gd name="connsiteY4755" fmla="*/ 1842 h 842402"/>
                <a:gd name="connsiteX4756" fmla="*/ 109174 w 960607"/>
                <a:gd name="connsiteY4756" fmla="*/ 1842 h 842402"/>
                <a:gd name="connsiteX4757" fmla="*/ 109174 w 960607"/>
                <a:gd name="connsiteY4757" fmla="*/ 614 h 842402"/>
                <a:gd name="connsiteX4758" fmla="*/ 132350 w 960607"/>
                <a:gd name="connsiteY4758" fmla="*/ 614 h 842402"/>
                <a:gd name="connsiteX4759" fmla="*/ 132350 w 960607"/>
                <a:gd name="connsiteY4759" fmla="*/ 0 h 84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</a:cxnLst>
              <a:rect l="l" t="t" r="r" b="b"/>
              <a:pathLst>
                <a:path w="960607" h="842402">
                  <a:moveTo>
                    <a:pt x="876399" y="576609"/>
                  </a:moveTo>
                  <a:cubicBezTo>
                    <a:pt x="876399" y="576609"/>
                    <a:pt x="876399" y="576609"/>
                    <a:pt x="876399" y="577224"/>
                  </a:cubicBezTo>
                  <a:cubicBezTo>
                    <a:pt x="876399" y="577224"/>
                    <a:pt x="876399" y="577224"/>
                    <a:pt x="875790" y="577224"/>
                  </a:cubicBezTo>
                  <a:cubicBezTo>
                    <a:pt x="875790" y="577224"/>
                    <a:pt x="875790" y="577224"/>
                    <a:pt x="876399" y="576609"/>
                  </a:cubicBezTo>
                  <a:close/>
                  <a:moveTo>
                    <a:pt x="925762" y="545854"/>
                  </a:moveTo>
                  <a:cubicBezTo>
                    <a:pt x="925762" y="545854"/>
                    <a:pt x="925762" y="545854"/>
                    <a:pt x="926372" y="545854"/>
                  </a:cubicBezTo>
                  <a:cubicBezTo>
                    <a:pt x="926372" y="545854"/>
                    <a:pt x="926372" y="545854"/>
                    <a:pt x="926372" y="546469"/>
                  </a:cubicBezTo>
                  <a:cubicBezTo>
                    <a:pt x="926372" y="546469"/>
                    <a:pt x="926372" y="546469"/>
                    <a:pt x="925762" y="546469"/>
                  </a:cubicBezTo>
                  <a:cubicBezTo>
                    <a:pt x="925762" y="546469"/>
                    <a:pt x="925762" y="546469"/>
                    <a:pt x="925762" y="545854"/>
                  </a:cubicBezTo>
                  <a:close/>
                  <a:moveTo>
                    <a:pt x="924543" y="537857"/>
                  </a:moveTo>
                  <a:cubicBezTo>
                    <a:pt x="923934" y="538472"/>
                    <a:pt x="925153" y="537857"/>
                    <a:pt x="925153" y="539703"/>
                  </a:cubicBezTo>
                  <a:cubicBezTo>
                    <a:pt x="925153" y="539703"/>
                    <a:pt x="925153" y="539703"/>
                    <a:pt x="925762" y="539703"/>
                  </a:cubicBezTo>
                  <a:cubicBezTo>
                    <a:pt x="925762" y="539703"/>
                    <a:pt x="925762" y="539703"/>
                    <a:pt x="925762" y="538472"/>
                  </a:cubicBezTo>
                  <a:cubicBezTo>
                    <a:pt x="926372" y="538472"/>
                    <a:pt x="926981" y="538472"/>
                    <a:pt x="928809" y="538472"/>
                  </a:cubicBezTo>
                  <a:cubicBezTo>
                    <a:pt x="928809" y="538472"/>
                    <a:pt x="928809" y="538472"/>
                    <a:pt x="928809" y="539703"/>
                  </a:cubicBezTo>
                  <a:cubicBezTo>
                    <a:pt x="928809" y="539703"/>
                    <a:pt x="928809" y="539703"/>
                    <a:pt x="928200" y="539703"/>
                  </a:cubicBezTo>
                  <a:cubicBezTo>
                    <a:pt x="928200" y="539703"/>
                    <a:pt x="928200" y="539703"/>
                    <a:pt x="928200" y="540318"/>
                  </a:cubicBezTo>
                  <a:cubicBezTo>
                    <a:pt x="927590" y="540318"/>
                    <a:pt x="928200" y="540318"/>
                    <a:pt x="926372" y="540318"/>
                  </a:cubicBezTo>
                  <a:cubicBezTo>
                    <a:pt x="926372" y="540318"/>
                    <a:pt x="926372" y="540318"/>
                    <a:pt x="926372" y="540933"/>
                  </a:cubicBezTo>
                  <a:cubicBezTo>
                    <a:pt x="926372" y="540933"/>
                    <a:pt x="925762" y="540933"/>
                    <a:pt x="924543" y="540933"/>
                  </a:cubicBezTo>
                  <a:cubicBezTo>
                    <a:pt x="924543" y="540933"/>
                    <a:pt x="924543" y="540933"/>
                    <a:pt x="924543" y="541548"/>
                  </a:cubicBezTo>
                  <a:cubicBezTo>
                    <a:pt x="924543" y="541548"/>
                    <a:pt x="924543" y="541548"/>
                    <a:pt x="923324" y="541548"/>
                  </a:cubicBezTo>
                  <a:cubicBezTo>
                    <a:pt x="923324" y="541548"/>
                    <a:pt x="923324" y="541548"/>
                    <a:pt x="923324" y="542163"/>
                  </a:cubicBezTo>
                  <a:cubicBezTo>
                    <a:pt x="923324" y="542163"/>
                    <a:pt x="923324" y="542163"/>
                    <a:pt x="922715" y="542163"/>
                  </a:cubicBezTo>
                  <a:cubicBezTo>
                    <a:pt x="922715" y="542163"/>
                    <a:pt x="922715" y="542163"/>
                    <a:pt x="922715" y="541548"/>
                  </a:cubicBezTo>
                  <a:cubicBezTo>
                    <a:pt x="922715" y="541548"/>
                    <a:pt x="923324" y="541548"/>
                    <a:pt x="921496" y="541548"/>
                  </a:cubicBezTo>
                  <a:cubicBezTo>
                    <a:pt x="921496" y="541548"/>
                    <a:pt x="921496" y="541548"/>
                    <a:pt x="921496" y="542163"/>
                  </a:cubicBezTo>
                  <a:cubicBezTo>
                    <a:pt x="921496" y="542163"/>
                    <a:pt x="921496" y="542163"/>
                    <a:pt x="920887" y="542163"/>
                  </a:cubicBezTo>
                  <a:cubicBezTo>
                    <a:pt x="920887" y="542163"/>
                    <a:pt x="920887" y="542163"/>
                    <a:pt x="920887" y="543393"/>
                  </a:cubicBezTo>
                  <a:cubicBezTo>
                    <a:pt x="920277" y="543393"/>
                    <a:pt x="920887" y="543393"/>
                    <a:pt x="919059" y="543393"/>
                  </a:cubicBezTo>
                  <a:cubicBezTo>
                    <a:pt x="919059" y="543393"/>
                    <a:pt x="919059" y="543393"/>
                    <a:pt x="919059" y="544008"/>
                  </a:cubicBezTo>
                  <a:cubicBezTo>
                    <a:pt x="919059" y="544008"/>
                    <a:pt x="919059" y="544008"/>
                    <a:pt x="918449" y="544008"/>
                  </a:cubicBezTo>
                  <a:cubicBezTo>
                    <a:pt x="918449" y="544008"/>
                    <a:pt x="918449" y="544008"/>
                    <a:pt x="918449" y="543393"/>
                  </a:cubicBezTo>
                  <a:cubicBezTo>
                    <a:pt x="918449" y="543393"/>
                    <a:pt x="918449" y="543393"/>
                    <a:pt x="917230" y="543393"/>
                  </a:cubicBezTo>
                  <a:cubicBezTo>
                    <a:pt x="917230" y="544008"/>
                    <a:pt x="917230" y="545239"/>
                    <a:pt x="917230" y="547699"/>
                  </a:cubicBezTo>
                  <a:cubicBezTo>
                    <a:pt x="917230" y="547699"/>
                    <a:pt x="917230" y="547699"/>
                    <a:pt x="917840" y="547699"/>
                  </a:cubicBezTo>
                  <a:cubicBezTo>
                    <a:pt x="917840" y="547699"/>
                    <a:pt x="917840" y="547699"/>
                    <a:pt x="917840" y="548314"/>
                  </a:cubicBezTo>
                  <a:cubicBezTo>
                    <a:pt x="917840" y="548314"/>
                    <a:pt x="917840" y="548314"/>
                    <a:pt x="918449" y="548314"/>
                  </a:cubicBezTo>
                  <a:cubicBezTo>
                    <a:pt x="918449" y="548314"/>
                    <a:pt x="918449" y="548314"/>
                    <a:pt x="918449" y="548929"/>
                  </a:cubicBezTo>
                  <a:cubicBezTo>
                    <a:pt x="918449" y="548929"/>
                    <a:pt x="918449" y="548929"/>
                    <a:pt x="919059" y="548929"/>
                  </a:cubicBezTo>
                  <a:cubicBezTo>
                    <a:pt x="919059" y="548929"/>
                    <a:pt x="919059" y="548929"/>
                    <a:pt x="919059" y="548314"/>
                  </a:cubicBezTo>
                  <a:cubicBezTo>
                    <a:pt x="919668" y="548314"/>
                    <a:pt x="919059" y="548314"/>
                    <a:pt x="920887" y="548314"/>
                  </a:cubicBezTo>
                  <a:cubicBezTo>
                    <a:pt x="920887" y="548314"/>
                    <a:pt x="920887" y="548314"/>
                    <a:pt x="920887" y="547699"/>
                  </a:cubicBezTo>
                  <a:cubicBezTo>
                    <a:pt x="920887" y="547699"/>
                    <a:pt x="920887" y="547699"/>
                    <a:pt x="921496" y="547699"/>
                  </a:cubicBezTo>
                  <a:cubicBezTo>
                    <a:pt x="921496" y="547699"/>
                    <a:pt x="921496" y="547699"/>
                    <a:pt x="921496" y="548314"/>
                  </a:cubicBezTo>
                  <a:cubicBezTo>
                    <a:pt x="921496" y="548314"/>
                    <a:pt x="921496" y="548314"/>
                    <a:pt x="922106" y="548314"/>
                  </a:cubicBezTo>
                  <a:cubicBezTo>
                    <a:pt x="922106" y="548314"/>
                    <a:pt x="922106" y="548314"/>
                    <a:pt x="922106" y="547699"/>
                  </a:cubicBezTo>
                  <a:cubicBezTo>
                    <a:pt x="922106" y="547699"/>
                    <a:pt x="922715" y="547699"/>
                    <a:pt x="924543" y="547699"/>
                  </a:cubicBezTo>
                  <a:cubicBezTo>
                    <a:pt x="924543" y="547699"/>
                    <a:pt x="924543" y="547699"/>
                    <a:pt x="924543" y="546469"/>
                  </a:cubicBezTo>
                  <a:cubicBezTo>
                    <a:pt x="924543" y="546469"/>
                    <a:pt x="923934" y="546469"/>
                    <a:pt x="925762" y="546469"/>
                  </a:cubicBezTo>
                  <a:cubicBezTo>
                    <a:pt x="925762" y="546469"/>
                    <a:pt x="925762" y="546469"/>
                    <a:pt x="925762" y="547699"/>
                  </a:cubicBezTo>
                  <a:cubicBezTo>
                    <a:pt x="925762" y="547699"/>
                    <a:pt x="925762" y="547699"/>
                    <a:pt x="925153" y="547699"/>
                  </a:cubicBezTo>
                  <a:cubicBezTo>
                    <a:pt x="925153" y="547699"/>
                    <a:pt x="925153" y="547084"/>
                    <a:pt x="925153" y="548929"/>
                  </a:cubicBezTo>
                  <a:cubicBezTo>
                    <a:pt x="925153" y="548929"/>
                    <a:pt x="925153" y="548929"/>
                    <a:pt x="925762" y="548929"/>
                  </a:cubicBezTo>
                  <a:cubicBezTo>
                    <a:pt x="925762" y="549544"/>
                    <a:pt x="925153" y="549544"/>
                    <a:pt x="925153" y="551390"/>
                  </a:cubicBezTo>
                  <a:cubicBezTo>
                    <a:pt x="924543" y="551390"/>
                    <a:pt x="923934" y="551390"/>
                    <a:pt x="922106" y="551390"/>
                  </a:cubicBezTo>
                  <a:cubicBezTo>
                    <a:pt x="922106" y="551390"/>
                    <a:pt x="922106" y="551390"/>
                    <a:pt x="922106" y="552005"/>
                  </a:cubicBezTo>
                  <a:cubicBezTo>
                    <a:pt x="922106" y="552005"/>
                    <a:pt x="922106" y="552005"/>
                    <a:pt x="921496" y="552005"/>
                  </a:cubicBezTo>
                  <a:cubicBezTo>
                    <a:pt x="921496" y="552005"/>
                    <a:pt x="921496" y="552005"/>
                    <a:pt x="921496" y="551390"/>
                  </a:cubicBezTo>
                  <a:cubicBezTo>
                    <a:pt x="921496" y="551390"/>
                    <a:pt x="921496" y="551390"/>
                    <a:pt x="919668" y="551390"/>
                  </a:cubicBezTo>
                  <a:cubicBezTo>
                    <a:pt x="919668" y="551390"/>
                    <a:pt x="919668" y="551390"/>
                    <a:pt x="919668" y="552005"/>
                  </a:cubicBezTo>
                  <a:cubicBezTo>
                    <a:pt x="919668" y="552005"/>
                    <a:pt x="919668" y="552005"/>
                    <a:pt x="919059" y="552005"/>
                  </a:cubicBezTo>
                  <a:cubicBezTo>
                    <a:pt x="919059" y="552620"/>
                    <a:pt x="919059" y="553850"/>
                    <a:pt x="919059" y="555695"/>
                  </a:cubicBezTo>
                  <a:cubicBezTo>
                    <a:pt x="919059" y="555695"/>
                    <a:pt x="919059" y="555695"/>
                    <a:pt x="919668" y="555695"/>
                  </a:cubicBezTo>
                  <a:cubicBezTo>
                    <a:pt x="920277" y="555695"/>
                    <a:pt x="919668" y="558156"/>
                    <a:pt x="922106" y="558156"/>
                  </a:cubicBezTo>
                  <a:cubicBezTo>
                    <a:pt x="922106" y="558156"/>
                    <a:pt x="922106" y="558156"/>
                    <a:pt x="922106" y="559386"/>
                  </a:cubicBezTo>
                  <a:cubicBezTo>
                    <a:pt x="922106" y="559386"/>
                    <a:pt x="922106" y="559386"/>
                    <a:pt x="922715" y="559386"/>
                  </a:cubicBezTo>
                  <a:cubicBezTo>
                    <a:pt x="922715" y="559386"/>
                    <a:pt x="922715" y="559386"/>
                    <a:pt x="922715" y="560001"/>
                  </a:cubicBezTo>
                  <a:cubicBezTo>
                    <a:pt x="922715" y="560001"/>
                    <a:pt x="922715" y="560001"/>
                    <a:pt x="923324" y="560001"/>
                  </a:cubicBezTo>
                  <a:cubicBezTo>
                    <a:pt x="923324" y="560001"/>
                    <a:pt x="923324" y="560001"/>
                    <a:pt x="923324" y="560616"/>
                  </a:cubicBezTo>
                  <a:cubicBezTo>
                    <a:pt x="923934" y="560616"/>
                    <a:pt x="923324" y="560616"/>
                    <a:pt x="925153" y="560616"/>
                  </a:cubicBezTo>
                  <a:cubicBezTo>
                    <a:pt x="925153" y="560616"/>
                    <a:pt x="925153" y="560616"/>
                    <a:pt x="925153" y="561231"/>
                  </a:cubicBezTo>
                  <a:cubicBezTo>
                    <a:pt x="925153" y="561231"/>
                    <a:pt x="925153" y="561231"/>
                    <a:pt x="925762" y="561231"/>
                  </a:cubicBezTo>
                  <a:cubicBezTo>
                    <a:pt x="925762" y="561231"/>
                    <a:pt x="925762" y="561231"/>
                    <a:pt x="925762" y="561846"/>
                  </a:cubicBezTo>
                  <a:cubicBezTo>
                    <a:pt x="925762" y="561846"/>
                    <a:pt x="925762" y="561846"/>
                    <a:pt x="926981" y="561846"/>
                  </a:cubicBezTo>
                  <a:cubicBezTo>
                    <a:pt x="926981" y="561846"/>
                    <a:pt x="926981" y="561846"/>
                    <a:pt x="926981" y="563077"/>
                  </a:cubicBezTo>
                  <a:cubicBezTo>
                    <a:pt x="926981" y="563077"/>
                    <a:pt x="926981" y="563077"/>
                    <a:pt x="928200" y="563077"/>
                  </a:cubicBezTo>
                  <a:cubicBezTo>
                    <a:pt x="928200" y="563077"/>
                    <a:pt x="928200" y="563077"/>
                    <a:pt x="928200" y="563692"/>
                  </a:cubicBezTo>
                  <a:cubicBezTo>
                    <a:pt x="928200" y="563077"/>
                    <a:pt x="928809" y="564307"/>
                    <a:pt x="930028" y="563077"/>
                  </a:cubicBezTo>
                  <a:cubicBezTo>
                    <a:pt x="930028" y="563077"/>
                    <a:pt x="930028" y="563077"/>
                    <a:pt x="930028" y="563692"/>
                  </a:cubicBezTo>
                  <a:cubicBezTo>
                    <a:pt x="930028" y="563692"/>
                    <a:pt x="930028" y="563692"/>
                    <a:pt x="930638" y="563692"/>
                  </a:cubicBezTo>
                  <a:cubicBezTo>
                    <a:pt x="930638" y="563692"/>
                    <a:pt x="930638" y="563692"/>
                    <a:pt x="930638" y="563077"/>
                  </a:cubicBezTo>
                  <a:cubicBezTo>
                    <a:pt x="931247" y="563077"/>
                    <a:pt x="930638" y="563077"/>
                    <a:pt x="932466" y="563077"/>
                  </a:cubicBezTo>
                  <a:cubicBezTo>
                    <a:pt x="932466" y="563077"/>
                    <a:pt x="932466" y="563077"/>
                    <a:pt x="932466" y="561846"/>
                  </a:cubicBezTo>
                  <a:cubicBezTo>
                    <a:pt x="932466" y="561846"/>
                    <a:pt x="931856" y="561846"/>
                    <a:pt x="933685" y="561846"/>
                  </a:cubicBezTo>
                  <a:cubicBezTo>
                    <a:pt x="933685" y="561846"/>
                    <a:pt x="933685" y="561846"/>
                    <a:pt x="933685" y="561231"/>
                  </a:cubicBezTo>
                  <a:cubicBezTo>
                    <a:pt x="933685" y="561231"/>
                    <a:pt x="934294" y="561231"/>
                    <a:pt x="936122" y="561231"/>
                  </a:cubicBezTo>
                  <a:cubicBezTo>
                    <a:pt x="936122" y="561231"/>
                    <a:pt x="936122" y="561231"/>
                    <a:pt x="936122" y="560616"/>
                  </a:cubicBezTo>
                  <a:cubicBezTo>
                    <a:pt x="936122" y="560616"/>
                    <a:pt x="936122" y="560616"/>
                    <a:pt x="936732" y="560616"/>
                  </a:cubicBezTo>
                  <a:cubicBezTo>
                    <a:pt x="936732" y="560616"/>
                    <a:pt x="936732" y="560001"/>
                    <a:pt x="936732" y="558156"/>
                  </a:cubicBezTo>
                  <a:cubicBezTo>
                    <a:pt x="936732" y="558156"/>
                    <a:pt x="936732" y="558156"/>
                    <a:pt x="937341" y="558156"/>
                  </a:cubicBezTo>
                  <a:cubicBezTo>
                    <a:pt x="937341" y="558156"/>
                    <a:pt x="937341" y="558156"/>
                    <a:pt x="937341" y="557541"/>
                  </a:cubicBezTo>
                  <a:cubicBezTo>
                    <a:pt x="937341" y="557541"/>
                    <a:pt x="937341" y="557541"/>
                    <a:pt x="937951" y="557541"/>
                  </a:cubicBezTo>
                  <a:cubicBezTo>
                    <a:pt x="937951" y="557541"/>
                    <a:pt x="937341" y="559386"/>
                    <a:pt x="939169" y="559386"/>
                  </a:cubicBezTo>
                  <a:cubicBezTo>
                    <a:pt x="939169" y="559386"/>
                    <a:pt x="939169" y="558771"/>
                    <a:pt x="939169" y="560616"/>
                  </a:cubicBezTo>
                  <a:cubicBezTo>
                    <a:pt x="939779" y="560616"/>
                    <a:pt x="939779" y="560616"/>
                    <a:pt x="941607" y="560616"/>
                  </a:cubicBezTo>
                  <a:cubicBezTo>
                    <a:pt x="941607" y="560616"/>
                    <a:pt x="941607" y="560616"/>
                    <a:pt x="941607" y="561231"/>
                  </a:cubicBezTo>
                  <a:cubicBezTo>
                    <a:pt x="941607" y="561231"/>
                    <a:pt x="941607" y="561231"/>
                    <a:pt x="942216" y="561231"/>
                  </a:cubicBezTo>
                  <a:cubicBezTo>
                    <a:pt x="942216" y="561231"/>
                    <a:pt x="942216" y="561231"/>
                    <a:pt x="942216" y="561846"/>
                  </a:cubicBezTo>
                  <a:cubicBezTo>
                    <a:pt x="942216" y="561846"/>
                    <a:pt x="942216" y="561846"/>
                    <a:pt x="942826" y="561846"/>
                  </a:cubicBezTo>
                  <a:cubicBezTo>
                    <a:pt x="942826" y="561846"/>
                    <a:pt x="942826" y="561846"/>
                    <a:pt x="942826" y="563077"/>
                  </a:cubicBezTo>
                  <a:cubicBezTo>
                    <a:pt x="943435" y="563077"/>
                    <a:pt x="942826" y="563077"/>
                    <a:pt x="944654" y="563077"/>
                  </a:cubicBezTo>
                  <a:cubicBezTo>
                    <a:pt x="944654" y="563077"/>
                    <a:pt x="944654" y="563077"/>
                    <a:pt x="944654" y="563692"/>
                  </a:cubicBezTo>
                  <a:cubicBezTo>
                    <a:pt x="944654" y="563692"/>
                    <a:pt x="945264" y="563692"/>
                    <a:pt x="946482" y="563692"/>
                  </a:cubicBezTo>
                  <a:cubicBezTo>
                    <a:pt x="946482" y="563692"/>
                    <a:pt x="946482" y="563692"/>
                    <a:pt x="946482" y="564307"/>
                  </a:cubicBezTo>
                  <a:cubicBezTo>
                    <a:pt x="946482" y="564307"/>
                    <a:pt x="946482" y="564307"/>
                    <a:pt x="945873" y="564307"/>
                  </a:cubicBezTo>
                  <a:cubicBezTo>
                    <a:pt x="945873" y="564307"/>
                    <a:pt x="945873" y="564922"/>
                    <a:pt x="945873" y="566767"/>
                  </a:cubicBezTo>
                  <a:cubicBezTo>
                    <a:pt x="945873" y="566767"/>
                    <a:pt x="945873" y="566767"/>
                    <a:pt x="947701" y="566767"/>
                  </a:cubicBezTo>
                  <a:cubicBezTo>
                    <a:pt x="947701" y="566767"/>
                    <a:pt x="947701" y="566767"/>
                    <a:pt x="947701" y="567382"/>
                  </a:cubicBezTo>
                  <a:cubicBezTo>
                    <a:pt x="947092" y="567382"/>
                    <a:pt x="947701" y="567382"/>
                    <a:pt x="945873" y="567382"/>
                  </a:cubicBezTo>
                  <a:cubicBezTo>
                    <a:pt x="945873" y="567382"/>
                    <a:pt x="945873" y="567382"/>
                    <a:pt x="945873" y="567998"/>
                  </a:cubicBezTo>
                  <a:cubicBezTo>
                    <a:pt x="945873" y="567998"/>
                    <a:pt x="945873" y="567998"/>
                    <a:pt x="945264" y="567998"/>
                  </a:cubicBezTo>
                  <a:cubicBezTo>
                    <a:pt x="945264" y="567998"/>
                    <a:pt x="945264" y="567382"/>
                    <a:pt x="945264" y="569228"/>
                  </a:cubicBezTo>
                  <a:cubicBezTo>
                    <a:pt x="945264" y="569228"/>
                    <a:pt x="945264" y="569228"/>
                    <a:pt x="945873" y="569228"/>
                  </a:cubicBezTo>
                  <a:cubicBezTo>
                    <a:pt x="945873" y="569228"/>
                    <a:pt x="945873" y="569228"/>
                    <a:pt x="945873" y="569843"/>
                  </a:cubicBezTo>
                  <a:cubicBezTo>
                    <a:pt x="945873" y="569843"/>
                    <a:pt x="945873" y="569843"/>
                    <a:pt x="945264" y="569843"/>
                  </a:cubicBezTo>
                  <a:cubicBezTo>
                    <a:pt x="945264" y="570458"/>
                    <a:pt x="945264" y="571073"/>
                    <a:pt x="945264" y="572918"/>
                  </a:cubicBezTo>
                  <a:cubicBezTo>
                    <a:pt x="945264" y="572918"/>
                    <a:pt x="945264" y="572918"/>
                    <a:pt x="944045" y="572918"/>
                  </a:cubicBezTo>
                  <a:cubicBezTo>
                    <a:pt x="944045" y="573534"/>
                    <a:pt x="944045" y="572918"/>
                    <a:pt x="944045" y="574764"/>
                  </a:cubicBezTo>
                  <a:cubicBezTo>
                    <a:pt x="944045" y="574764"/>
                    <a:pt x="944045" y="574764"/>
                    <a:pt x="942826" y="574764"/>
                  </a:cubicBezTo>
                  <a:cubicBezTo>
                    <a:pt x="942826" y="574764"/>
                    <a:pt x="942826" y="574764"/>
                    <a:pt x="942826" y="575379"/>
                  </a:cubicBezTo>
                  <a:cubicBezTo>
                    <a:pt x="942826" y="575379"/>
                    <a:pt x="943435" y="575379"/>
                    <a:pt x="941607" y="575379"/>
                  </a:cubicBezTo>
                  <a:cubicBezTo>
                    <a:pt x="941607" y="575379"/>
                    <a:pt x="941607" y="575379"/>
                    <a:pt x="941607" y="574764"/>
                  </a:cubicBezTo>
                  <a:cubicBezTo>
                    <a:pt x="941607" y="574764"/>
                    <a:pt x="941607" y="574764"/>
                    <a:pt x="940998" y="574764"/>
                  </a:cubicBezTo>
                  <a:cubicBezTo>
                    <a:pt x="940998" y="574764"/>
                    <a:pt x="940998" y="574764"/>
                    <a:pt x="940998" y="575379"/>
                  </a:cubicBezTo>
                  <a:cubicBezTo>
                    <a:pt x="940998" y="575379"/>
                    <a:pt x="940998" y="575379"/>
                    <a:pt x="940388" y="575379"/>
                  </a:cubicBezTo>
                  <a:cubicBezTo>
                    <a:pt x="940388" y="575379"/>
                    <a:pt x="940388" y="575379"/>
                    <a:pt x="940388" y="575994"/>
                  </a:cubicBezTo>
                  <a:cubicBezTo>
                    <a:pt x="940388" y="575994"/>
                    <a:pt x="940388" y="575994"/>
                    <a:pt x="939169" y="575994"/>
                  </a:cubicBezTo>
                  <a:cubicBezTo>
                    <a:pt x="939169" y="575994"/>
                    <a:pt x="939169" y="576609"/>
                    <a:pt x="939169" y="577839"/>
                  </a:cubicBezTo>
                  <a:cubicBezTo>
                    <a:pt x="939169" y="577839"/>
                    <a:pt x="939169" y="577839"/>
                    <a:pt x="938560" y="577839"/>
                  </a:cubicBezTo>
                  <a:cubicBezTo>
                    <a:pt x="938560" y="578454"/>
                    <a:pt x="938560" y="578454"/>
                    <a:pt x="938560" y="580300"/>
                  </a:cubicBezTo>
                  <a:cubicBezTo>
                    <a:pt x="939169" y="580300"/>
                    <a:pt x="938560" y="580300"/>
                    <a:pt x="940388" y="580300"/>
                  </a:cubicBezTo>
                  <a:cubicBezTo>
                    <a:pt x="940388" y="580300"/>
                    <a:pt x="940388" y="580300"/>
                    <a:pt x="940388" y="580915"/>
                  </a:cubicBezTo>
                  <a:cubicBezTo>
                    <a:pt x="939779" y="580915"/>
                    <a:pt x="939779" y="580915"/>
                    <a:pt x="937951" y="580915"/>
                  </a:cubicBezTo>
                  <a:cubicBezTo>
                    <a:pt x="937951" y="581530"/>
                    <a:pt x="937951" y="580915"/>
                    <a:pt x="937951" y="582760"/>
                  </a:cubicBezTo>
                  <a:cubicBezTo>
                    <a:pt x="937951" y="582760"/>
                    <a:pt x="937951" y="582760"/>
                    <a:pt x="937341" y="582760"/>
                  </a:cubicBezTo>
                  <a:cubicBezTo>
                    <a:pt x="937341" y="582760"/>
                    <a:pt x="937341" y="582760"/>
                    <a:pt x="937341" y="583375"/>
                  </a:cubicBezTo>
                  <a:cubicBezTo>
                    <a:pt x="937341" y="583375"/>
                    <a:pt x="937341" y="583375"/>
                    <a:pt x="936732" y="583375"/>
                  </a:cubicBezTo>
                  <a:cubicBezTo>
                    <a:pt x="936732" y="583375"/>
                    <a:pt x="936732" y="583375"/>
                    <a:pt x="936732" y="583990"/>
                  </a:cubicBezTo>
                  <a:cubicBezTo>
                    <a:pt x="936122" y="583990"/>
                    <a:pt x="936732" y="583990"/>
                    <a:pt x="934903" y="583990"/>
                  </a:cubicBezTo>
                  <a:cubicBezTo>
                    <a:pt x="934903" y="583990"/>
                    <a:pt x="934903" y="583990"/>
                    <a:pt x="934903" y="584605"/>
                  </a:cubicBezTo>
                  <a:cubicBezTo>
                    <a:pt x="934903" y="584605"/>
                    <a:pt x="934903" y="584605"/>
                    <a:pt x="934294" y="584605"/>
                  </a:cubicBezTo>
                  <a:cubicBezTo>
                    <a:pt x="934294" y="584605"/>
                    <a:pt x="934294" y="584605"/>
                    <a:pt x="934294" y="585221"/>
                  </a:cubicBezTo>
                  <a:cubicBezTo>
                    <a:pt x="934294" y="585221"/>
                    <a:pt x="934294" y="585221"/>
                    <a:pt x="933685" y="585221"/>
                  </a:cubicBezTo>
                  <a:cubicBezTo>
                    <a:pt x="933685" y="585221"/>
                    <a:pt x="933685" y="585221"/>
                    <a:pt x="933685" y="586451"/>
                  </a:cubicBezTo>
                  <a:cubicBezTo>
                    <a:pt x="933685" y="586451"/>
                    <a:pt x="933685" y="586451"/>
                    <a:pt x="932466" y="586451"/>
                  </a:cubicBezTo>
                  <a:cubicBezTo>
                    <a:pt x="933075" y="587066"/>
                    <a:pt x="931247" y="587066"/>
                    <a:pt x="930638" y="588911"/>
                  </a:cubicBezTo>
                  <a:cubicBezTo>
                    <a:pt x="930638" y="588911"/>
                    <a:pt x="930638" y="588911"/>
                    <a:pt x="930028" y="588911"/>
                  </a:cubicBezTo>
                  <a:cubicBezTo>
                    <a:pt x="930028" y="589526"/>
                    <a:pt x="930028" y="589526"/>
                    <a:pt x="930028" y="591372"/>
                  </a:cubicBezTo>
                  <a:cubicBezTo>
                    <a:pt x="930028" y="591372"/>
                    <a:pt x="930028" y="591372"/>
                    <a:pt x="929419" y="591372"/>
                  </a:cubicBezTo>
                  <a:cubicBezTo>
                    <a:pt x="929419" y="591372"/>
                    <a:pt x="929419" y="590757"/>
                    <a:pt x="929419" y="592602"/>
                  </a:cubicBezTo>
                  <a:cubicBezTo>
                    <a:pt x="929419" y="592602"/>
                    <a:pt x="929419" y="592602"/>
                    <a:pt x="928809" y="592602"/>
                  </a:cubicBezTo>
                  <a:cubicBezTo>
                    <a:pt x="928809" y="593217"/>
                    <a:pt x="928809" y="593832"/>
                    <a:pt x="928809" y="595677"/>
                  </a:cubicBezTo>
                  <a:cubicBezTo>
                    <a:pt x="928809" y="595677"/>
                    <a:pt x="928809" y="595677"/>
                    <a:pt x="928200" y="595677"/>
                  </a:cubicBezTo>
                  <a:cubicBezTo>
                    <a:pt x="928200" y="595677"/>
                    <a:pt x="928200" y="595677"/>
                    <a:pt x="928200" y="596908"/>
                  </a:cubicBezTo>
                  <a:cubicBezTo>
                    <a:pt x="928200" y="596908"/>
                    <a:pt x="928200" y="596908"/>
                    <a:pt x="926981" y="596908"/>
                  </a:cubicBezTo>
                  <a:cubicBezTo>
                    <a:pt x="927590" y="597523"/>
                    <a:pt x="926981" y="597523"/>
                    <a:pt x="926372" y="599368"/>
                  </a:cubicBezTo>
                  <a:cubicBezTo>
                    <a:pt x="926372" y="599368"/>
                    <a:pt x="926372" y="599368"/>
                    <a:pt x="925762" y="599368"/>
                  </a:cubicBezTo>
                  <a:cubicBezTo>
                    <a:pt x="925762" y="599368"/>
                    <a:pt x="925762" y="598753"/>
                    <a:pt x="925762" y="600598"/>
                  </a:cubicBezTo>
                  <a:cubicBezTo>
                    <a:pt x="925762" y="600598"/>
                    <a:pt x="925762" y="600598"/>
                    <a:pt x="925153" y="600598"/>
                  </a:cubicBezTo>
                  <a:cubicBezTo>
                    <a:pt x="925153" y="601213"/>
                    <a:pt x="925153" y="601213"/>
                    <a:pt x="924543" y="602444"/>
                  </a:cubicBezTo>
                  <a:cubicBezTo>
                    <a:pt x="924543" y="602444"/>
                    <a:pt x="924543" y="602444"/>
                    <a:pt x="924543" y="601213"/>
                  </a:cubicBezTo>
                  <a:cubicBezTo>
                    <a:pt x="924543" y="601213"/>
                    <a:pt x="924543" y="601213"/>
                    <a:pt x="923324" y="601213"/>
                  </a:cubicBezTo>
                  <a:cubicBezTo>
                    <a:pt x="923324" y="601829"/>
                    <a:pt x="924543" y="601213"/>
                    <a:pt x="924543" y="603059"/>
                  </a:cubicBezTo>
                  <a:cubicBezTo>
                    <a:pt x="924543" y="603059"/>
                    <a:pt x="924543" y="603059"/>
                    <a:pt x="923324" y="603059"/>
                  </a:cubicBezTo>
                  <a:cubicBezTo>
                    <a:pt x="923324" y="603059"/>
                    <a:pt x="923324" y="603059"/>
                    <a:pt x="923324" y="603674"/>
                  </a:cubicBezTo>
                  <a:cubicBezTo>
                    <a:pt x="923324" y="603674"/>
                    <a:pt x="923324" y="603674"/>
                    <a:pt x="922715" y="603059"/>
                  </a:cubicBezTo>
                  <a:cubicBezTo>
                    <a:pt x="922715" y="603059"/>
                    <a:pt x="922715" y="603059"/>
                    <a:pt x="922715" y="603674"/>
                  </a:cubicBezTo>
                  <a:cubicBezTo>
                    <a:pt x="922715" y="603674"/>
                    <a:pt x="922106" y="603674"/>
                    <a:pt x="920887" y="603674"/>
                  </a:cubicBezTo>
                  <a:cubicBezTo>
                    <a:pt x="920887" y="603674"/>
                    <a:pt x="920887" y="603674"/>
                    <a:pt x="920887" y="604289"/>
                  </a:cubicBezTo>
                  <a:cubicBezTo>
                    <a:pt x="920887" y="604289"/>
                    <a:pt x="920887" y="604289"/>
                    <a:pt x="919668" y="604289"/>
                  </a:cubicBezTo>
                  <a:cubicBezTo>
                    <a:pt x="919668" y="604289"/>
                    <a:pt x="919668" y="604289"/>
                    <a:pt x="919668" y="604904"/>
                  </a:cubicBezTo>
                  <a:cubicBezTo>
                    <a:pt x="919668" y="604904"/>
                    <a:pt x="919668" y="604904"/>
                    <a:pt x="919059" y="604904"/>
                  </a:cubicBezTo>
                  <a:cubicBezTo>
                    <a:pt x="919059" y="604904"/>
                    <a:pt x="919059" y="604904"/>
                    <a:pt x="919059" y="606134"/>
                  </a:cubicBezTo>
                  <a:cubicBezTo>
                    <a:pt x="919059" y="606134"/>
                    <a:pt x="917840" y="606134"/>
                    <a:pt x="916621" y="606134"/>
                  </a:cubicBezTo>
                  <a:cubicBezTo>
                    <a:pt x="916621" y="606134"/>
                    <a:pt x="916621" y="606134"/>
                    <a:pt x="916621" y="606749"/>
                  </a:cubicBezTo>
                  <a:cubicBezTo>
                    <a:pt x="916621" y="606749"/>
                    <a:pt x="916621" y="606749"/>
                    <a:pt x="915402" y="606749"/>
                  </a:cubicBezTo>
                  <a:cubicBezTo>
                    <a:pt x="915402" y="606749"/>
                    <a:pt x="915402" y="606749"/>
                    <a:pt x="915402" y="607364"/>
                  </a:cubicBezTo>
                  <a:cubicBezTo>
                    <a:pt x="915402" y="607364"/>
                    <a:pt x="914793" y="607364"/>
                    <a:pt x="913574" y="607364"/>
                  </a:cubicBezTo>
                  <a:cubicBezTo>
                    <a:pt x="913574" y="607364"/>
                    <a:pt x="913574" y="607364"/>
                    <a:pt x="913574" y="607980"/>
                  </a:cubicBezTo>
                  <a:cubicBezTo>
                    <a:pt x="913574" y="607980"/>
                    <a:pt x="913574" y="607980"/>
                    <a:pt x="912964" y="607980"/>
                  </a:cubicBezTo>
                  <a:cubicBezTo>
                    <a:pt x="912964" y="607980"/>
                    <a:pt x="912964" y="607980"/>
                    <a:pt x="912964" y="608595"/>
                  </a:cubicBezTo>
                  <a:cubicBezTo>
                    <a:pt x="912964" y="608595"/>
                    <a:pt x="912964" y="608595"/>
                    <a:pt x="911746" y="608595"/>
                  </a:cubicBezTo>
                  <a:cubicBezTo>
                    <a:pt x="911746" y="608595"/>
                    <a:pt x="911746" y="608595"/>
                    <a:pt x="911746" y="609825"/>
                  </a:cubicBezTo>
                  <a:cubicBezTo>
                    <a:pt x="911746" y="609825"/>
                    <a:pt x="911746" y="609825"/>
                    <a:pt x="911136" y="609825"/>
                  </a:cubicBezTo>
                  <a:cubicBezTo>
                    <a:pt x="911136" y="609825"/>
                    <a:pt x="911136" y="609825"/>
                    <a:pt x="911136" y="610440"/>
                  </a:cubicBezTo>
                  <a:cubicBezTo>
                    <a:pt x="911136" y="610440"/>
                    <a:pt x="911136" y="610440"/>
                    <a:pt x="910527" y="610440"/>
                  </a:cubicBezTo>
                  <a:cubicBezTo>
                    <a:pt x="910527" y="610440"/>
                    <a:pt x="910527" y="610440"/>
                    <a:pt x="910527" y="611055"/>
                  </a:cubicBezTo>
                  <a:cubicBezTo>
                    <a:pt x="910527" y="611055"/>
                    <a:pt x="910527" y="611055"/>
                    <a:pt x="909917" y="611055"/>
                  </a:cubicBezTo>
                  <a:cubicBezTo>
                    <a:pt x="909917" y="611055"/>
                    <a:pt x="909917" y="611055"/>
                    <a:pt x="909917" y="611670"/>
                  </a:cubicBezTo>
                  <a:cubicBezTo>
                    <a:pt x="909917" y="611670"/>
                    <a:pt x="909308" y="611670"/>
                    <a:pt x="907480" y="611670"/>
                  </a:cubicBezTo>
                  <a:cubicBezTo>
                    <a:pt x="907480" y="611670"/>
                    <a:pt x="907480" y="611670"/>
                    <a:pt x="907480" y="610440"/>
                  </a:cubicBezTo>
                  <a:cubicBezTo>
                    <a:pt x="907480" y="610440"/>
                    <a:pt x="907480" y="610440"/>
                    <a:pt x="906870" y="610440"/>
                  </a:cubicBezTo>
                  <a:cubicBezTo>
                    <a:pt x="906870" y="610440"/>
                    <a:pt x="906870" y="610440"/>
                    <a:pt x="906870" y="609825"/>
                  </a:cubicBezTo>
                  <a:cubicBezTo>
                    <a:pt x="906870" y="609825"/>
                    <a:pt x="906870" y="609825"/>
                    <a:pt x="906261" y="609825"/>
                  </a:cubicBezTo>
                  <a:cubicBezTo>
                    <a:pt x="906261" y="609825"/>
                    <a:pt x="906261" y="609825"/>
                    <a:pt x="906261" y="608595"/>
                  </a:cubicBezTo>
                  <a:cubicBezTo>
                    <a:pt x="906261" y="608595"/>
                    <a:pt x="906261" y="608595"/>
                    <a:pt x="905651" y="608595"/>
                  </a:cubicBezTo>
                  <a:cubicBezTo>
                    <a:pt x="905651" y="608595"/>
                    <a:pt x="905651" y="607980"/>
                    <a:pt x="905651" y="606749"/>
                  </a:cubicBezTo>
                  <a:cubicBezTo>
                    <a:pt x="905651" y="606749"/>
                    <a:pt x="905651" y="606749"/>
                    <a:pt x="905042" y="606749"/>
                  </a:cubicBezTo>
                  <a:cubicBezTo>
                    <a:pt x="905042" y="606749"/>
                    <a:pt x="905042" y="606749"/>
                    <a:pt x="905042" y="606134"/>
                  </a:cubicBezTo>
                  <a:cubicBezTo>
                    <a:pt x="904432" y="606134"/>
                    <a:pt x="905042" y="606134"/>
                    <a:pt x="903214" y="606134"/>
                  </a:cubicBezTo>
                  <a:cubicBezTo>
                    <a:pt x="903214" y="605519"/>
                    <a:pt x="903214" y="606134"/>
                    <a:pt x="903214" y="604289"/>
                  </a:cubicBezTo>
                  <a:cubicBezTo>
                    <a:pt x="903214" y="604289"/>
                    <a:pt x="903214" y="604289"/>
                    <a:pt x="903823" y="604289"/>
                  </a:cubicBezTo>
                  <a:cubicBezTo>
                    <a:pt x="904432" y="604289"/>
                    <a:pt x="903823" y="603674"/>
                    <a:pt x="903214" y="602444"/>
                  </a:cubicBezTo>
                  <a:cubicBezTo>
                    <a:pt x="903214" y="602444"/>
                    <a:pt x="903214" y="602444"/>
                    <a:pt x="902604" y="602444"/>
                  </a:cubicBezTo>
                  <a:cubicBezTo>
                    <a:pt x="902604" y="602444"/>
                    <a:pt x="902604" y="602444"/>
                    <a:pt x="902604" y="601213"/>
                  </a:cubicBezTo>
                  <a:cubicBezTo>
                    <a:pt x="902604" y="601213"/>
                    <a:pt x="902604" y="601213"/>
                    <a:pt x="901995" y="601213"/>
                  </a:cubicBezTo>
                  <a:cubicBezTo>
                    <a:pt x="901995" y="601213"/>
                    <a:pt x="901995" y="601213"/>
                    <a:pt x="901995" y="600598"/>
                  </a:cubicBezTo>
                  <a:cubicBezTo>
                    <a:pt x="901995" y="600598"/>
                    <a:pt x="901995" y="600598"/>
                    <a:pt x="900167" y="600598"/>
                  </a:cubicBezTo>
                  <a:cubicBezTo>
                    <a:pt x="900167" y="600598"/>
                    <a:pt x="900167" y="600598"/>
                    <a:pt x="900167" y="599983"/>
                  </a:cubicBezTo>
                  <a:cubicBezTo>
                    <a:pt x="900167" y="599983"/>
                    <a:pt x="899557" y="599983"/>
                    <a:pt x="898338" y="599983"/>
                  </a:cubicBezTo>
                  <a:cubicBezTo>
                    <a:pt x="898338" y="599983"/>
                    <a:pt x="898338" y="599983"/>
                    <a:pt x="898338" y="600598"/>
                  </a:cubicBezTo>
                  <a:cubicBezTo>
                    <a:pt x="898338" y="600598"/>
                    <a:pt x="898338" y="600598"/>
                    <a:pt x="897119" y="600598"/>
                  </a:cubicBezTo>
                  <a:cubicBezTo>
                    <a:pt x="897119" y="600598"/>
                    <a:pt x="897119" y="600598"/>
                    <a:pt x="897119" y="599983"/>
                  </a:cubicBezTo>
                  <a:cubicBezTo>
                    <a:pt x="896510" y="599983"/>
                    <a:pt x="897119" y="599983"/>
                    <a:pt x="895291" y="599983"/>
                  </a:cubicBezTo>
                  <a:cubicBezTo>
                    <a:pt x="895291" y="599983"/>
                    <a:pt x="895291" y="599983"/>
                    <a:pt x="895291" y="599368"/>
                  </a:cubicBezTo>
                  <a:cubicBezTo>
                    <a:pt x="895291" y="599368"/>
                    <a:pt x="895291" y="599368"/>
                    <a:pt x="894682" y="599368"/>
                  </a:cubicBezTo>
                  <a:cubicBezTo>
                    <a:pt x="894682" y="599368"/>
                    <a:pt x="894682" y="599368"/>
                    <a:pt x="894682" y="599983"/>
                  </a:cubicBezTo>
                  <a:cubicBezTo>
                    <a:pt x="894072" y="600598"/>
                    <a:pt x="893463" y="598753"/>
                    <a:pt x="891025" y="599368"/>
                  </a:cubicBezTo>
                  <a:cubicBezTo>
                    <a:pt x="891025" y="599368"/>
                    <a:pt x="891025" y="599368"/>
                    <a:pt x="891025" y="599983"/>
                  </a:cubicBezTo>
                  <a:cubicBezTo>
                    <a:pt x="891025" y="599983"/>
                    <a:pt x="891025" y="599983"/>
                    <a:pt x="889806" y="599983"/>
                  </a:cubicBezTo>
                  <a:cubicBezTo>
                    <a:pt x="889806" y="599983"/>
                    <a:pt x="889806" y="599983"/>
                    <a:pt x="889806" y="599368"/>
                  </a:cubicBezTo>
                  <a:cubicBezTo>
                    <a:pt x="889197" y="599368"/>
                    <a:pt x="889197" y="599368"/>
                    <a:pt x="887369" y="599368"/>
                  </a:cubicBezTo>
                  <a:cubicBezTo>
                    <a:pt x="887369" y="599368"/>
                    <a:pt x="887369" y="599368"/>
                    <a:pt x="887369" y="598753"/>
                  </a:cubicBezTo>
                  <a:cubicBezTo>
                    <a:pt x="887369" y="598753"/>
                    <a:pt x="887369" y="598753"/>
                    <a:pt x="886759" y="598753"/>
                  </a:cubicBezTo>
                  <a:cubicBezTo>
                    <a:pt x="886759" y="598138"/>
                    <a:pt x="886759" y="598753"/>
                    <a:pt x="886759" y="596908"/>
                  </a:cubicBezTo>
                  <a:cubicBezTo>
                    <a:pt x="886759" y="596908"/>
                    <a:pt x="886759" y="596908"/>
                    <a:pt x="886150" y="596908"/>
                  </a:cubicBezTo>
                  <a:cubicBezTo>
                    <a:pt x="886150" y="596908"/>
                    <a:pt x="886150" y="596908"/>
                    <a:pt x="886150" y="596293"/>
                  </a:cubicBezTo>
                  <a:cubicBezTo>
                    <a:pt x="886150" y="596293"/>
                    <a:pt x="886150" y="596293"/>
                    <a:pt x="885540" y="596293"/>
                  </a:cubicBezTo>
                  <a:cubicBezTo>
                    <a:pt x="885540" y="596293"/>
                    <a:pt x="885540" y="596293"/>
                    <a:pt x="885540" y="595677"/>
                  </a:cubicBezTo>
                  <a:cubicBezTo>
                    <a:pt x="885540" y="595677"/>
                    <a:pt x="885540" y="595677"/>
                    <a:pt x="884322" y="595677"/>
                  </a:cubicBezTo>
                  <a:cubicBezTo>
                    <a:pt x="884322" y="595677"/>
                    <a:pt x="884322" y="595677"/>
                    <a:pt x="884322" y="594447"/>
                  </a:cubicBezTo>
                  <a:cubicBezTo>
                    <a:pt x="884322" y="594447"/>
                    <a:pt x="884322" y="594447"/>
                    <a:pt x="883712" y="594447"/>
                  </a:cubicBezTo>
                  <a:cubicBezTo>
                    <a:pt x="883712" y="593832"/>
                    <a:pt x="883712" y="593832"/>
                    <a:pt x="883712" y="591987"/>
                  </a:cubicBezTo>
                  <a:cubicBezTo>
                    <a:pt x="883712" y="591987"/>
                    <a:pt x="883712" y="591987"/>
                    <a:pt x="884322" y="591987"/>
                  </a:cubicBezTo>
                  <a:cubicBezTo>
                    <a:pt x="884322" y="591372"/>
                    <a:pt x="884322" y="590141"/>
                    <a:pt x="884322" y="588296"/>
                  </a:cubicBezTo>
                  <a:cubicBezTo>
                    <a:pt x="884322" y="588296"/>
                    <a:pt x="884322" y="588296"/>
                    <a:pt x="883712" y="588296"/>
                  </a:cubicBezTo>
                  <a:cubicBezTo>
                    <a:pt x="883712" y="588296"/>
                    <a:pt x="883712" y="588296"/>
                    <a:pt x="883712" y="587066"/>
                  </a:cubicBezTo>
                  <a:cubicBezTo>
                    <a:pt x="883712" y="587066"/>
                    <a:pt x="883712" y="587066"/>
                    <a:pt x="883103" y="587066"/>
                  </a:cubicBezTo>
                  <a:cubicBezTo>
                    <a:pt x="883103" y="587066"/>
                    <a:pt x="883103" y="587066"/>
                    <a:pt x="883103" y="586451"/>
                  </a:cubicBezTo>
                  <a:cubicBezTo>
                    <a:pt x="883103" y="586451"/>
                    <a:pt x="883103" y="586451"/>
                    <a:pt x="883712" y="586451"/>
                  </a:cubicBezTo>
                  <a:cubicBezTo>
                    <a:pt x="883712" y="586451"/>
                    <a:pt x="883712" y="586451"/>
                    <a:pt x="883712" y="585221"/>
                  </a:cubicBezTo>
                  <a:cubicBezTo>
                    <a:pt x="883712" y="585221"/>
                    <a:pt x="883712" y="585221"/>
                    <a:pt x="884322" y="585221"/>
                  </a:cubicBezTo>
                  <a:cubicBezTo>
                    <a:pt x="884322" y="585221"/>
                    <a:pt x="884322" y="585221"/>
                    <a:pt x="884322" y="584605"/>
                  </a:cubicBezTo>
                  <a:cubicBezTo>
                    <a:pt x="884322" y="584605"/>
                    <a:pt x="884322" y="584605"/>
                    <a:pt x="885540" y="584605"/>
                  </a:cubicBezTo>
                  <a:cubicBezTo>
                    <a:pt x="885540" y="584605"/>
                    <a:pt x="885540" y="584605"/>
                    <a:pt x="885540" y="583990"/>
                  </a:cubicBezTo>
                  <a:cubicBezTo>
                    <a:pt x="885540" y="583990"/>
                    <a:pt x="885540" y="583990"/>
                    <a:pt x="886150" y="583990"/>
                  </a:cubicBezTo>
                  <a:cubicBezTo>
                    <a:pt x="886150" y="583990"/>
                    <a:pt x="886150" y="583990"/>
                    <a:pt x="886150" y="582760"/>
                  </a:cubicBezTo>
                  <a:cubicBezTo>
                    <a:pt x="886150" y="582760"/>
                    <a:pt x="886150" y="582760"/>
                    <a:pt x="885540" y="582760"/>
                  </a:cubicBezTo>
                  <a:cubicBezTo>
                    <a:pt x="885540" y="582145"/>
                    <a:pt x="884931" y="582145"/>
                    <a:pt x="884322" y="580300"/>
                  </a:cubicBezTo>
                  <a:cubicBezTo>
                    <a:pt x="884322" y="580300"/>
                    <a:pt x="884931" y="580300"/>
                    <a:pt x="883103" y="580300"/>
                  </a:cubicBezTo>
                  <a:cubicBezTo>
                    <a:pt x="883103" y="580300"/>
                    <a:pt x="883103" y="580300"/>
                    <a:pt x="883103" y="579685"/>
                  </a:cubicBezTo>
                  <a:cubicBezTo>
                    <a:pt x="883103" y="579685"/>
                    <a:pt x="883103" y="579685"/>
                    <a:pt x="882493" y="579685"/>
                  </a:cubicBezTo>
                  <a:cubicBezTo>
                    <a:pt x="882493" y="579685"/>
                    <a:pt x="882493" y="579685"/>
                    <a:pt x="882493" y="579070"/>
                  </a:cubicBezTo>
                  <a:cubicBezTo>
                    <a:pt x="882493" y="579070"/>
                    <a:pt x="882493" y="579070"/>
                    <a:pt x="881884" y="579070"/>
                  </a:cubicBezTo>
                  <a:cubicBezTo>
                    <a:pt x="881884" y="579070"/>
                    <a:pt x="881884" y="579070"/>
                    <a:pt x="881884" y="577839"/>
                  </a:cubicBezTo>
                  <a:cubicBezTo>
                    <a:pt x="881884" y="577839"/>
                    <a:pt x="881884" y="577839"/>
                    <a:pt x="880665" y="577839"/>
                  </a:cubicBezTo>
                  <a:cubicBezTo>
                    <a:pt x="880665" y="577839"/>
                    <a:pt x="880665" y="577839"/>
                    <a:pt x="880665" y="577224"/>
                  </a:cubicBezTo>
                  <a:cubicBezTo>
                    <a:pt x="880665" y="577224"/>
                    <a:pt x="880665" y="577224"/>
                    <a:pt x="880056" y="577224"/>
                  </a:cubicBezTo>
                  <a:cubicBezTo>
                    <a:pt x="880056" y="577224"/>
                    <a:pt x="880056" y="577224"/>
                    <a:pt x="880056" y="576609"/>
                  </a:cubicBezTo>
                  <a:cubicBezTo>
                    <a:pt x="880056" y="576609"/>
                    <a:pt x="879446" y="576609"/>
                    <a:pt x="878227" y="576609"/>
                  </a:cubicBezTo>
                  <a:cubicBezTo>
                    <a:pt x="878227" y="576609"/>
                    <a:pt x="878227" y="576609"/>
                    <a:pt x="878227" y="575994"/>
                  </a:cubicBezTo>
                  <a:cubicBezTo>
                    <a:pt x="877618" y="575994"/>
                    <a:pt x="878227" y="575994"/>
                    <a:pt x="876399" y="575994"/>
                  </a:cubicBezTo>
                  <a:cubicBezTo>
                    <a:pt x="876399" y="575994"/>
                    <a:pt x="876399" y="575994"/>
                    <a:pt x="876399" y="576609"/>
                  </a:cubicBezTo>
                  <a:cubicBezTo>
                    <a:pt x="876399" y="576609"/>
                    <a:pt x="876399" y="576609"/>
                    <a:pt x="875790" y="576609"/>
                  </a:cubicBezTo>
                  <a:cubicBezTo>
                    <a:pt x="875790" y="576609"/>
                    <a:pt x="875790" y="576609"/>
                    <a:pt x="875790" y="577224"/>
                  </a:cubicBezTo>
                  <a:cubicBezTo>
                    <a:pt x="875790" y="577224"/>
                    <a:pt x="875790" y="577224"/>
                    <a:pt x="875790" y="577839"/>
                  </a:cubicBezTo>
                  <a:cubicBezTo>
                    <a:pt x="875790" y="577839"/>
                    <a:pt x="875790" y="577839"/>
                    <a:pt x="875180" y="577839"/>
                  </a:cubicBezTo>
                  <a:cubicBezTo>
                    <a:pt x="875180" y="577839"/>
                    <a:pt x="875180" y="577839"/>
                    <a:pt x="875180" y="577224"/>
                  </a:cubicBezTo>
                  <a:cubicBezTo>
                    <a:pt x="875180" y="577224"/>
                    <a:pt x="875180" y="577224"/>
                    <a:pt x="873962" y="577224"/>
                  </a:cubicBezTo>
                  <a:cubicBezTo>
                    <a:pt x="873962" y="577839"/>
                    <a:pt x="873962" y="577224"/>
                    <a:pt x="873962" y="579070"/>
                  </a:cubicBezTo>
                  <a:cubicBezTo>
                    <a:pt x="873352" y="579070"/>
                    <a:pt x="872133" y="579070"/>
                    <a:pt x="870305" y="579070"/>
                  </a:cubicBezTo>
                  <a:cubicBezTo>
                    <a:pt x="870305" y="579070"/>
                    <a:pt x="870305" y="579070"/>
                    <a:pt x="870305" y="579685"/>
                  </a:cubicBezTo>
                  <a:cubicBezTo>
                    <a:pt x="869696" y="579685"/>
                    <a:pt x="870305" y="579685"/>
                    <a:pt x="868477" y="579685"/>
                  </a:cubicBezTo>
                  <a:cubicBezTo>
                    <a:pt x="868477" y="579685"/>
                    <a:pt x="868477" y="579685"/>
                    <a:pt x="868477" y="580915"/>
                  </a:cubicBezTo>
                  <a:cubicBezTo>
                    <a:pt x="868477" y="580915"/>
                    <a:pt x="868477" y="580915"/>
                    <a:pt x="867867" y="580915"/>
                  </a:cubicBezTo>
                  <a:cubicBezTo>
                    <a:pt x="867867" y="581530"/>
                    <a:pt x="867867" y="582145"/>
                    <a:pt x="867867" y="583990"/>
                  </a:cubicBezTo>
                  <a:cubicBezTo>
                    <a:pt x="867867" y="583990"/>
                    <a:pt x="867867" y="583990"/>
                    <a:pt x="867258" y="583990"/>
                  </a:cubicBezTo>
                  <a:cubicBezTo>
                    <a:pt x="867258" y="583990"/>
                    <a:pt x="867258" y="583990"/>
                    <a:pt x="867258" y="585221"/>
                  </a:cubicBezTo>
                  <a:cubicBezTo>
                    <a:pt x="867258" y="585221"/>
                    <a:pt x="867258" y="585221"/>
                    <a:pt x="866648" y="585221"/>
                  </a:cubicBezTo>
                  <a:cubicBezTo>
                    <a:pt x="866648" y="585221"/>
                    <a:pt x="866648" y="585221"/>
                    <a:pt x="866648" y="586451"/>
                  </a:cubicBezTo>
                  <a:cubicBezTo>
                    <a:pt x="866039" y="586451"/>
                    <a:pt x="866648" y="586451"/>
                    <a:pt x="864820" y="586451"/>
                  </a:cubicBezTo>
                  <a:cubicBezTo>
                    <a:pt x="864820" y="586451"/>
                    <a:pt x="864820" y="586451"/>
                    <a:pt x="864820" y="585221"/>
                  </a:cubicBezTo>
                  <a:cubicBezTo>
                    <a:pt x="864820" y="585221"/>
                    <a:pt x="864820" y="585221"/>
                    <a:pt x="864211" y="585221"/>
                  </a:cubicBezTo>
                  <a:cubicBezTo>
                    <a:pt x="864211" y="585221"/>
                    <a:pt x="864211" y="585221"/>
                    <a:pt x="864211" y="584605"/>
                  </a:cubicBezTo>
                  <a:cubicBezTo>
                    <a:pt x="864211" y="584605"/>
                    <a:pt x="863601" y="583990"/>
                    <a:pt x="862992" y="585221"/>
                  </a:cubicBezTo>
                  <a:cubicBezTo>
                    <a:pt x="862992" y="585221"/>
                    <a:pt x="862992" y="585221"/>
                    <a:pt x="862992" y="584605"/>
                  </a:cubicBezTo>
                  <a:cubicBezTo>
                    <a:pt x="862992" y="584605"/>
                    <a:pt x="862992" y="584605"/>
                    <a:pt x="863601" y="584605"/>
                  </a:cubicBezTo>
                  <a:cubicBezTo>
                    <a:pt x="863601" y="584605"/>
                    <a:pt x="863601" y="584605"/>
                    <a:pt x="863601" y="583990"/>
                  </a:cubicBezTo>
                  <a:cubicBezTo>
                    <a:pt x="863601" y="583990"/>
                    <a:pt x="863601" y="583990"/>
                    <a:pt x="862992" y="583990"/>
                  </a:cubicBezTo>
                  <a:cubicBezTo>
                    <a:pt x="862992" y="583990"/>
                    <a:pt x="862992" y="583990"/>
                    <a:pt x="862992" y="582760"/>
                  </a:cubicBezTo>
                  <a:cubicBezTo>
                    <a:pt x="862992" y="582760"/>
                    <a:pt x="862992" y="582760"/>
                    <a:pt x="862383" y="582760"/>
                  </a:cubicBezTo>
                  <a:cubicBezTo>
                    <a:pt x="862383" y="582145"/>
                    <a:pt x="862383" y="582145"/>
                    <a:pt x="862383" y="580300"/>
                  </a:cubicBezTo>
                  <a:cubicBezTo>
                    <a:pt x="862383" y="580300"/>
                    <a:pt x="861773" y="580300"/>
                    <a:pt x="863601" y="580300"/>
                  </a:cubicBezTo>
                  <a:cubicBezTo>
                    <a:pt x="863601" y="580300"/>
                    <a:pt x="863601" y="580300"/>
                    <a:pt x="863601" y="579685"/>
                  </a:cubicBezTo>
                  <a:cubicBezTo>
                    <a:pt x="863601" y="579685"/>
                    <a:pt x="863601" y="579685"/>
                    <a:pt x="862992" y="579685"/>
                  </a:cubicBezTo>
                  <a:cubicBezTo>
                    <a:pt x="862992" y="579685"/>
                    <a:pt x="862992" y="579685"/>
                    <a:pt x="862992" y="579070"/>
                  </a:cubicBezTo>
                  <a:cubicBezTo>
                    <a:pt x="862992" y="579070"/>
                    <a:pt x="862992" y="579070"/>
                    <a:pt x="862383" y="579070"/>
                  </a:cubicBezTo>
                  <a:cubicBezTo>
                    <a:pt x="862383" y="579070"/>
                    <a:pt x="862383" y="579070"/>
                    <a:pt x="862383" y="577839"/>
                  </a:cubicBezTo>
                  <a:cubicBezTo>
                    <a:pt x="861773" y="577839"/>
                    <a:pt x="861164" y="577839"/>
                    <a:pt x="859335" y="577839"/>
                  </a:cubicBezTo>
                  <a:cubicBezTo>
                    <a:pt x="859335" y="577839"/>
                    <a:pt x="859335" y="577839"/>
                    <a:pt x="859335" y="579070"/>
                  </a:cubicBezTo>
                  <a:cubicBezTo>
                    <a:pt x="859335" y="579070"/>
                    <a:pt x="859335" y="579070"/>
                    <a:pt x="858726" y="579070"/>
                  </a:cubicBezTo>
                  <a:cubicBezTo>
                    <a:pt x="858117" y="578454"/>
                    <a:pt x="859335" y="579070"/>
                    <a:pt x="859335" y="577224"/>
                  </a:cubicBezTo>
                  <a:cubicBezTo>
                    <a:pt x="859335" y="577224"/>
                    <a:pt x="859335" y="577224"/>
                    <a:pt x="857507" y="577224"/>
                  </a:cubicBezTo>
                  <a:cubicBezTo>
                    <a:pt x="857507" y="577224"/>
                    <a:pt x="857507" y="577224"/>
                    <a:pt x="857507" y="577839"/>
                  </a:cubicBezTo>
                  <a:cubicBezTo>
                    <a:pt x="857507" y="577839"/>
                    <a:pt x="857507" y="577839"/>
                    <a:pt x="856898" y="577839"/>
                  </a:cubicBezTo>
                  <a:cubicBezTo>
                    <a:pt x="856898" y="577839"/>
                    <a:pt x="856898" y="577839"/>
                    <a:pt x="856898" y="579070"/>
                  </a:cubicBezTo>
                  <a:cubicBezTo>
                    <a:pt x="856898" y="579070"/>
                    <a:pt x="856898" y="579070"/>
                    <a:pt x="856288" y="579070"/>
                  </a:cubicBezTo>
                  <a:cubicBezTo>
                    <a:pt x="856288" y="578454"/>
                    <a:pt x="856288" y="579070"/>
                    <a:pt x="856288" y="577224"/>
                  </a:cubicBezTo>
                  <a:cubicBezTo>
                    <a:pt x="856288" y="577224"/>
                    <a:pt x="856288" y="577224"/>
                    <a:pt x="855070" y="577224"/>
                  </a:cubicBezTo>
                  <a:cubicBezTo>
                    <a:pt x="855070" y="577224"/>
                    <a:pt x="855070" y="577224"/>
                    <a:pt x="855070" y="576609"/>
                  </a:cubicBezTo>
                  <a:cubicBezTo>
                    <a:pt x="855070" y="576609"/>
                    <a:pt x="854460" y="576609"/>
                    <a:pt x="856288" y="576609"/>
                  </a:cubicBezTo>
                  <a:cubicBezTo>
                    <a:pt x="856288" y="576609"/>
                    <a:pt x="856288" y="576609"/>
                    <a:pt x="856288" y="575994"/>
                  </a:cubicBezTo>
                  <a:cubicBezTo>
                    <a:pt x="856288" y="575994"/>
                    <a:pt x="856288" y="575994"/>
                    <a:pt x="855070" y="575994"/>
                  </a:cubicBezTo>
                  <a:cubicBezTo>
                    <a:pt x="855070" y="575994"/>
                    <a:pt x="855070" y="575994"/>
                    <a:pt x="855070" y="575379"/>
                  </a:cubicBezTo>
                  <a:cubicBezTo>
                    <a:pt x="855070" y="575379"/>
                    <a:pt x="855070" y="575379"/>
                    <a:pt x="854460" y="575379"/>
                  </a:cubicBezTo>
                  <a:cubicBezTo>
                    <a:pt x="854460" y="574764"/>
                    <a:pt x="854460" y="575379"/>
                    <a:pt x="854460" y="573534"/>
                  </a:cubicBezTo>
                  <a:cubicBezTo>
                    <a:pt x="854460" y="573534"/>
                    <a:pt x="854460" y="573534"/>
                    <a:pt x="853241" y="573534"/>
                  </a:cubicBezTo>
                  <a:cubicBezTo>
                    <a:pt x="853241" y="573534"/>
                    <a:pt x="853241" y="573534"/>
                    <a:pt x="853241" y="572918"/>
                  </a:cubicBezTo>
                  <a:cubicBezTo>
                    <a:pt x="853241" y="572918"/>
                    <a:pt x="853241" y="572918"/>
                    <a:pt x="854460" y="572918"/>
                  </a:cubicBezTo>
                  <a:cubicBezTo>
                    <a:pt x="854460" y="572918"/>
                    <a:pt x="854460" y="572918"/>
                    <a:pt x="854460" y="572303"/>
                  </a:cubicBezTo>
                  <a:cubicBezTo>
                    <a:pt x="854460" y="572303"/>
                    <a:pt x="854460" y="572303"/>
                    <a:pt x="853241" y="572303"/>
                  </a:cubicBezTo>
                  <a:cubicBezTo>
                    <a:pt x="853241" y="572303"/>
                    <a:pt x="853241" y="571688"/>
                    <a:pt x="853241" y="569843"/>
                  </a:cubicBezTo>
                  <a:cubicBezTo>
                    <a:pt x="853241" y="569843"/>
                    <a:pt x="855070" y="571073"/>
                    <a:pt x="855070" y="568613"/>
                  </a:cubicBezTo>
                  <a:cubicBezTo>
                    <a:pt x="855070" y="568613"/>
                    <a:pt x="856288" y="568613"/>
                    <a:pt x="857507" y="568613"/>
                  </a:cubicBezTo>
                  <a:cubicBezTo>
                    <a:pt x="857507" y="568613"/>
                    <a:pt x="857507" y="568613"/>
                    <a:pt x="857507" y="567998"/>
                  </a:cubicBezTo>
                  <a:cubicBezTo>
                    <a:pt x="858117" y="567998"/>
                    <a:pt x="857507" y="567998"/>
                    <a:pt x="859335" y="567998"/>
                  </a:cubicBezTo>
                  <a:cubicBezTo>
                    <a:pt x="859335" y="567998"/>
                    <a:pt x="859335" y="567998"/>
                    <a:pt x="859335" y="567382"/>
                  </a:cubicBezTo>
                  <a:cubicBezTo>
                    <a:pt x="859335" y="567382"/>
                    <a:pt x="858726" y="567382"/>
                    <a:pt x="860554" y="567382"/>
                  </a:cubicBezTo>
                  <a:cubicBezTo>
                    <a:pt x="860554" y="567382"/>
                    <a:pt x="860554" y="567382"/>
                    <a:pt x="859945" y="566767"/>
                  </a:cubicBezTo>
                  <a:cubicBezTo>
                    <a:pt x="859945" y="566767"/>
                    <a:pt x="859945" y="566767"/>
                    <a:pt x="861164" y="566767"/>
                  </a:cubicBezTo>
                  <a:cubicBezTo>
                    <a:pt x="861164" y="566767"/>
                    <a:pt x="861164" y="566767"/>
                    <a:pt x="861164" y="565537"/>
                  </a:cubicBezTo>
                  <a:cubicBezTo>
                    <a:pt x="861773" y="565537"/>
                    <a:pt x="861773" y="565537"/>
                    <a:pt x="863601" y="565537"/>
                  </a:cubicBezTo>
                  <a:cubicBezTo>
                    <a:pt x="863601" y="565537"/>
                    <a:pt x="863601" y="565537"/>
                    <a:pt x="863601" y="564922"/>
                  </a:cubicBezTo>
                  <a:cubicBezTo>
                    <a:pt x="863601" y="564922"/>
                    <a:pt x="863601" y="564922"/>
                    <a:pt x="864820" y="564922"/>
                  </a:cubicBezTo>
                  <a:cubicBezTo>
                    <a:pt x="865430" y="564922"/>
                    <a:pt x="864211" y="563692"/>
                    <a:pt x="866648" y="563692"/>
                  </a:cubicBezTo>
                  <a:cubicBezTo>
                    <a:pt x="866648" y="563692"/>
                    <a:pt x="866648" y="563692"/>
                    <a:pt x="866648" y="563077"/>
                  </a:cubicBezTo>
                  <a:cubicBezTo>
                    <a:pt x="866648" y="563077"/>
                    <a:pt x="866648" y="563077"/>
                    <a:pt x="867258" y="563077"/>
                  </a:cubicBezTo>
                  <a:cubicBezTo>
                    <a:pt x="867258" y="563077"/>
                    <a:pt x="867258" y="563077"/>
                    <a:pt x="867258" y="561846"/>
                  </a:cubicBezTo>
                  <a:cubicBezTo>
                    <a:pt x="867258" y="561846"/>
                    <a:pt x="867258" y="561846"/>
                    <a:pt x="867867" y="561846"/>
                  </a:cubicBezTo>
                  <a:cubicBezTo>
                    <a:pt x="867867" y="561846"/>
                    <a:pt x="867867" y="561846"/>
                    <a:pt x="867867" y="561231"/>
                  </a:cubicBezTo>
                  <a:cubicBezTo>
                    <a:pt x="867867" y="561231"/>
                    <a:pt x="867867" y="561231"/>
                    <a:pt x="869086" y="561231"/>
                  </a:cubicBezTo>
                  <a:cubicBezTo>
                    <a:pt x="869086" y="561231"/>
                    <a:pt x="869086" y="561231"/>
                    <a:pt x="869086" y="560616"/>
                  </a:cubicBezTo>
                  <a:cubicBezTo>
                    <a:pt x="869696" y="560616"/>
                    <a:pt x="870914" y="560616"/>
                    <a:pt x="872743" y="560616"/>
                  </a:cubicBezTo>
                  <a:cubicBezTo>
                    <a:pt x="872743" y="560616"/>
                    <a:pt x="872743" y="560616"/>
                    <a:pt x="872743" y="560001"/>
                  </a:cubicBezTo>
                  <a:cubicBezTo>
                    <a:pt x="873352" y="560001"/>
                    <a:pt x="872743" y="560001"/>
                    <a:pt x="874571" y="560001"/>
                  </a:cubicBezTo>
                  <a:cubicBezTo>
                    <a:pt x="874571" y="560001"/>
                    <a:pt x="874571" y="560001"/>
                    <a:pt x="874571" y="559386"/>
                  </a:cubicBezTo>
                  <a:cubicBezTo>
                    <a:pt x="874571" y="559386"/>
                    <a:pt x="874571" y="559386"/>
                    <a:pt x="875180" y="559386"/>
                  </a:cubicBezTo>
                  <a:cubicBezTo>
                    <a:pt x="875180" y="559386"/>
                    <a:pt x="875180" y="559386"/>
                    <a:pt x="875180" y="558156"/>
                  </a:cubicBezTo>
                  <a:cubicBezTo>
                    <a:pt x="875180" y="558156"/>
                    <a:pt x="875180" y="558156"/>
                    <a:pt x="875790" y="558156"/>
                  </a:cubicBezTo>
                  <a:cubicBezTo>
                    <a:pt x="875790" y="558156"/>
                    <a:pt x="875790" y="558156"/>
                    <a:pt x="875790" y="557541"/>
                  </a:cubicBezTo>
                  <a:cubicBezTo>
                    <a:pt x="875790" y="557541"/>
                    <a:pt x="875790" y="557541"/>
                    <a:pt x="876399" y="557541"/>
                  </a:cubicBezTo>
                  <a:cubicBezTo>
                    <a:pt x="876399" y="557541"/>
                    <a:pt x="876399" y="557541"/>
                    <a:pt x="876399" y="556926"/>
                  </a:cubicBezTo>
                  <a:cubicBezTo>
                    <a:pt x="876399" y="556926"/>
                    <a:pt x="878837" y="556926"/>
                    <a:pt x="878837" y="555080"/>
                  </a:cubicBezTo>
                  <a:cubicBezTo>
                    <a:pt x="878837" y="555080"/>
                    <a:pt x="879446" y="555080"/>
                    <a:pt x="880665" y="555080"/>
                  </a:cubicBezTo>
                  <a:cubicBezTo>
                    <a:pt x="880665" y="555080"/>
                    <a:pt x="880665" y="555080"/>
                    <a:pt x="880665" y="553850"/>
                  </a:cubicBezTo>
                  <a:cubicBezTo>
                    <a:pt x="880665" y="553850"/>
                    <a:pt x="880665" y="553850"/>
                    <a:pt x="881884" y="553850"/>
                  </a:cubicBezTo>
                  <a:cubicBezTo>
                    <a:pt x="881275" y="553850"/>
                    <a:pt x="881884" y="553850"/>
                    <a:pt x="882493" y="552005"/>
                  </a:cubicBezTo>
                  <a:cubicBezTo>
                    <a:pt x="882493" y="552005"/>
                    <a:pt x="882493" y="552005"/>
                    <a:pt x="883103" y="552005"/>
                  </a:cubicBezTo>
                  <a:cubicBezTo>
                    <a:pt x="883103" y="552005"/>
                    <a:pt x="883103" y="552005"/>
                    <a:pt x="883103" y="551390"/>
                  </a:cubicBezTo>
                  <a:cubicBezTo>
                    <a:pt x="883103" y="551390"/>
                    <a:pt x="883103" y="551390"/>
                    <a:pt x="883712" y="551390"/>
                  </a:cubicBezTo>
                  <a:cubicBezTo>
                    <a:pt x="883712" y="551390"/>
                    <a:pt x="883712" y="550775"/>
                    <a:pt x="883712" y="552620"/>
                  </a:cubicBezTo>
                  <a:cubicBezTo>
                    <a:pt x="883712" y="552620"/>
                    <a:pt x="883712" y="552620"/>
                    <a:pt x="884322" y="552620"/>
                  </a:cubicBezTo>
                  <a:cubicBezTo>
                    <a:pt x="884322" y="552620"/>
                    <a:pt x="884322" y="552005"/>
                    <a:pt x="884322" y="550159"/>
                  </a:cubicBezTo>
                  <a:cubicBezTo>
                    <a:pt x="884931" y="550159"/>
                    <a:pt x="884322" y="550159"/>
                    <a:pt x="886150" y="550159"/>
                  </a:cubicBezTo>
                  <a:cubicBezTo>
                    <a:pt x="886150" y="550159"/>
                    <a:pt x="886150" y="550159"/>
                    <a:pt x="886150" y="549544"/>
                  </a:cubicBezTo>
                  <a:cubicBezTo>
                    <a:pt x="886150" y="549544"/>
                    <a:pt x="885540" y="549544"/>
                    <a:pt x="887369" y="549544"/>
                  </a:cubicBezTo>
                  <a:cubicBezTo>
                    <a:pt x="887369" y="549544"/>
                    <a:pt x="887369" y="549544"/>
                    <a:pt x="887369" y="548929"/>
                  </a:cubicBezTo>
                  <a:cubicBezTo>
                    <a:pt x="887369" y="548929"/>
                    <a:pt x="887369" y="548929"/>
                    <a:pt x="887978" y="548929"/>
                  </a:cubicBezTo>
                  <a:cubicBezTo>
                    <a:pt x="887978" y="548929"/>
                    <a:pt x="887978" y="548929"/>
                    <a:pt x="887978" y="548314"/>
                  </a:cubicBezTo>
                  <a:cubicBezTo>
                    <a:pt x="887978" y="548314"/>
                    <a:pt x="887978" y="548314"/>
                    <a:pt x="888588" y="548314"/>
                  </a:cubicBezTo>
                  <a:cubicBezTo>
                    <a:pt x="888588" y="548314"/>
                    <a:pt x="888588" y="548314"/>
                    <a:pt x="888588" y="548929"/>
                  </a:cubicBezTo>
                  <a:cubicBezTo>
                    <a:pt x="889197" y="548929"/>
                    <a:pt x="888588" y="548929"/>
                    <a:pt x="890416" y="548929"/>
                  </a:cubicBezTo>
                  <a:cubicBezTo>
                    <a:pt x="890416" y="548929"/>
                    <a:pt x="890416" y="548929"/>
                    <a:pt x="890416" y="548314"/>
                  </a:cubicBezTo>
                  <a:cubicBezTo>
                    <a:pt x="890416" y="548314"/>
                    <a:pt x="890416" y="548314"/>
                    <a:pt x="891025" y="548314"/>
                  </a:cubicBezTo>
                  <a:cubicBezTo>
                    <a:pt x="891025" y="548314"/>
                    <a:pt x="891025" y="548314"/>
                    <a:pt x="891025" y="547699"/>
                  </a:cubicBezTo>
                  <a:cubicBezTo>
                    <a:pt x="891025" y="547699"/>
                    <a:pt x="891025" y="547699"/>
                    <a:pt x="891635" y="548314"/>
                  </a:cubicBezTo>
                  <a:cubicBezTo>
                    <a:pt x="891635" y="548314"/>
                    <a:pt x="891635" y="547699"/>
                    <a:pt x="891635" y="545854"/>
                  </a:cubicBezTo>
                  <a:cubicBezTo>
                    <a:pt x="891635" y="545854"/>
                    <a:pt x="891635" y="545854"/>
                    <a:pt x="893463" y="545854"/>
                  </a:cubicBezTo>
                  <a:cubicBezTo>
                    <a:pt x="893463" y="545854"/>
                    <a:pt x="893463" y="545854"/>
                    <a:pt x="893463" y="546469"/>
                  </a:cubicBezTo>
                  <a:cubicBezTo>
                    <a:pt x="893463" y="546469"/>
                    <a:pt x="893463" y="546469"/>
                    <a:pt x="894072" y="546469"/>
                  </a:cubicBezTo>
                  <a:cubicBezTo>
                    <a:pt x="894072" y="546469"/>
                    <a:pt x="894072" y="546469"/>
                    <a:pt x="894072" y="545854"/>
                  </a:cubicBezTo>
                  <a:cubicBezTo>
                    <a:pt x="894072" y="545854"/>
                    <a:pt x="893463" y="545854"/>
                    <a:pt x="895291" y="545854"/>
                  </a:cubicBezTo>
                  <a:cubicBezTo>
                    <a:pt x="895291" y="545854"/>
                    <a:pt x="895291" y="545854"/>
                    <a:pt x="895291" y="546469"/>
                  </a:cubicBezTo>
                  <a:cubicBezTo>
                    <a:pt x="895291" y="546469"/>
                    <a:pt x="895291" y="546469"/>
                    <a:pt x="895901" y="546469"/>
                  </a:cubicBezTo>
                  <a:cubicBezTo>
                    <a:pt x="895901" y="546469"/>
                    <a:pt x="895901" y="546469"/>
                    <a:pt x="895901" y="545854"/>
                  </a:cubicBezTo>
                  <a:cubicBezTo>
                    <a:pt x="896510" y="545854"/>
                    <a:pt x="898338" y="547084"/>
                    <a:pt x="898338" y="544623"/>
                  </a:cubicBezTo>
                  <a:cubicBezTo>
                    <a:pt x="898338" y="544623"/>
                    <a:pt x="898948" y="544623"/>
                    <a:pt x="900167" y="544623"/>
                  </a:cubicBezTo>
                  <a:cubicBezTo>
                    <a:pt x="900167" y="544623"/>
                    <a:pt x="900167" y="544623"/>
                    <a:pt x="900167" y="544008"/>
                  </a:cubicBezTo>
                  <a:cubicBezTo>
                    <a:pt x="900167" y="544008"/>
                    <a:pt x="900167" y="544008"/>
                    <a:pt x="901385" y="544008"/>
                  </a:cubicBezTo>
                  <a:cubicBezTo>
                    <a:pt x="901385" y="544008"/>
                    <a:pt x="901385" y="544008"/>
                    <a:pt x="901385" y="543393"/>
                  </a:cubicBezTo>
                  <a:cubicBezTo>
                    <a:pt x="901385" y="543393"/>
                    <a:pt x="901995" y="543393"/>
                    <a:pt x="903823" y="543393"/>
                  </a:cubicBezTo>
                  <a:cubicBezTo>
                    <a:pt x="903823" y="543393"/>
                    <a:pt x="903823" y="543393"/>
                    <a:pt x="903823" y="542163"/>
                  </a:cubicBezTo>
                  <a:cubicBezTo>
                    <a:pt x="904432" y="542163"/>
                    <a:pt x="903823" y="542163"/>
                    <a:pt x="905651" y="542163"/>
                  </a:cubicBezTo>
                  <a:cubicBezTo>
                    <a:pt x="905651" y="542163"/>
                    <a:pt x="905651" y="542163"/>
                    <a:pt x="905651" y="541548"/>
                  </a:cubicBezTo>
                  <a:cubicBezTo>
                    <a:pt x="905651" y="541548"/>
                    <a:pt x="905651" y="541548"/>
                    <a:pt x="906261" y="541548"/>
                  </a:cubicBezTo>
                  <a:cubicBezTo>
                    <a:pt x="906261" y="541548"/>
                    <a:pt x="906261" y="541548"/>
                    <a:pt x="906261" y="540933"/>
                  </a:cubicBezTo>
                  <a:cubicBezTo>
                    <a:pt x="906261" y="540933"/>
                    <a:pt x="906261" y="540933"/>
                    <a:pt x="906870" y="540933"/>
                  </a:cubicBezTo>
                  <a:cubicBezTo>
                    <a:pt x="906870" y="540933"/>
                    <a:pt x="906870" y="540933"/>
                    <a:pt x="906870" y="541548"/>
                  </a:cubicBezTo>
                  <a:cubicBezTo>
                    <a:pt x="907480" y="541548"/>
                    <a:pt x="907480" y="542778"/>
                    <a:pt x="909917" y="542163"/>
                  </a:cubicBezTo>
                  <a:cubicBezTo>
                    <a:pt x="909917" y="542163"/>
                    <a:pt x="909917" y="542163"/>
                    <a:pt x="909917" y="541548"/>
                  </a:cubicBezTo>
                  <a:cubicBezTo>
                    <a:pt x="909917" y="541548"/>
                    <a:pt x="909917" y="541548"/>
                    <a:pt x="910527" y="541548"/>
                  </a:cubicBezTo>
                  <a:cubicBezTo>
                    <a:pt x="910527" y="541548"/>
                    <a:pt x="910527" y="541548"/>
                    <a:pt x="910527" y="540933"/>
                  </a:cubicBezTo>
                  <a:cubicBezTo>
                    <a:pt x="911746" y="540933"/>
                    <a:pt x="912964" y="539703"/>
                    <a:pt x="915402" y="540318"/>
                  </a:cubicBezTo>
                  <a:cubicBezTo>
                    <a:pt x="915402" y="540318"/>
                    <a:pt x="915402" y="539703"/>
                    <a:pt x="915402" y="541548"/>
                  </a:cubicBezTo>
                  <a:cubicBezTo>
                    <a:pt x="916011" y="541548"/>
                    <a:pt x="915402" y="541548"/>
                    <a:pt x="917230" y="541548"/>
                  </a:cubicBezTo>
                  <a:cubicBezTo>
                    <a:pt x="917230" y="541548"/>
                    <a:pt x="917230" y="541548"/>
                    <a:pt x="917230" y="540933"/>
                  </a:cubicBezTo>
                  <a:cubicBezTo>
                    <a:pt x="917230" y="541548"/>
                    <a:pt x="917230" y="540318"/>
                    <a:pt x="919059" y="540318"/>
                  </a:cubicBezTo>
                  <a:cubicBezTo>
                    <a:pt x="919059" y="540318"/>
                    <a:pt x="919059" y="540318"/>
                    <a:pt x="919059" y="540933"/>
                  </a:cubicBezTo>
                  <a:cubicBezTo>
                    <a:pt x="919059" y="540933"/>
                    <a:pt x="919059" y="540933"/>
                    <a:pt x="919668" y="540933"/>
                  </a:cubicBezTo>
                  <a:cubicBezTo>
                    <a:pt x="919668" y="540933"/>
                    <a:pt x="919668" y="540933"/>
                    <a:pt x="919668" y="540318"/>
                  </a:cubicBezTo>
                  <a:cubicBezTo>
                    <a:pt x="919668" y="540318"/>
                    <a:pt x="919668" y="540318"/>
                    <a:pt x="920887" y="540318"/>
                  </a:cubicBezTo>
                  <a:cubicBezTo>
                    <a:pt x="920887" y="540318"/>
                    <a:pt x="920887" y="540318"/>
                    <a:pt x="920887" y="540933"/>
                  </a:cubicBezTo>
                  <a:cubicBezTo>
                    <a:pt x="920887" y="540933"/>
                    <a:pt x="920887" y="540933"/>
                    <a:pt x="921496" y="540933"/>
                  </a:cubicBezTo>
                  <a:cubicBezTo>
                    <a:pt x="921496" y="540933"/>
                    <a:pt x="921496" y="540933"/>
                    <a:pt x="921496" y="539703"/>
                  </a:cubicBezTo>
                  <a:cubicBezTo>
                    <a:pt x="921496" y="539703"/>
                    <a:pt x="920887" y="539703"/>
                    <a:pt x="922715" y="539703"/>
                  </a:cubicBezTo>
                  <a:cubicBezTo>
                    <a:pt x="922715" y="539703"/>
                    <a:pt x="922715" y="539703"/>
                    <a:pt x="922715" y="538472"/>
                  </a:cubicBezTo>
                  <a:cubicBezTo>
                    <a:pt x="922715" y="538472"/>
                    <a:pt x="922715" y="538472"/>
                    <a:pt x="924543" y="538472"/>
                  </a:cubicBezTo>
                  <a:cubicBezTo>
                    <a:pt x="924543" y="538472"/>
                    <a:pt x="924543" y="538472"/>
                    <a:pt x="924543" y="537857"/>
                  </a:cubicBezTo>
                  <a:close/>
                  <a:moveTo>
                    <a:pt x="615398" y="159639"/>
                  </a:moveTo>
                  <a:cubicBezTo>
                    <a:pt x="615398" y="159639"/>
                    <a:pt x="615398" y="159639"/>
                    <a:pt x="616008" y="160253"/>
                  </a:cubicBezTo>
                  <a:cubicBezTo>
                    <a:pt x="616008" y="160253"/>
                    <a:pt x="616008" y="160253"/>
                    <a:pt x="615398" y="160253"/>
                  </a:cubicBezTo>
                  <a:cubicBezTo>
                    <a:pt x="615398" y="160253"/>
                    <a:pt x="615398" y="160253"/>
                    <a:pt x="615398" y="159639"/>
                  </a:cubicBezTo>
                  <a:close/>
                  <a:moveTo>
                    <a:pt x="34765" y="22718"/>
                  </a:moveTo>
                  <a:cubicBezTo>
                    <a:pt x="34765" y="22718"/>
                    <a:pt x="34155" y="22718"/>
                    <a:pt x="35985" y="22718"/>
                  </a:cubicBezTo>
                  <a:cubicBezTo>
                    <a:pt x="35985" y="22718"/>
                    <a:pt x="35985" y="22718"/>
                    <a:pt x="35985" y="23332"/>
                  </a:cubicBezTo>
                  <a:cubicBezTo>
                    <a:pt x="35985" y="23332"/>
                    <a:pt x="35985" y="23332"/>
                    <a:pt x="35375" y="23332"/>
                  </a:cubicBezTo>
                  <a:cubicBezTo>
                    <a:pt x="35375" y="23332"/>
                    <a:pt x="35375" y="23332"/>
                    <a:pt x="34765" y="22718"/>
                  </a:cubicBezTo>
                  <a:close/>
                  <a:moveTo>
                    <a:pt x="164065" y="4298"/>
                  </a:moveTo>
                  <a:cubicBezTo>
                    <a:pt x="164065" y="4298"/>
                    <a:pt x="164065" y="4298"/>
                    <a:pt x="164675" y="4912"/>
                  </a:cubicBezTo>
                  <a:cubicBezTo>
                    <a:pt x="164675" y="4912"/>
                    <a:pt x="164675" y="4912"/>
                    <a:pt x="164065" y="4912"/>
                  </a:cubicBezTo>
                  <a:cubicBezTo>
                    <a:pt x="164065" y="4912"/>
                    <a:pt x="164065" y="4912"/>
                    <a:pt x="164065" y="4298"/>
                  </a:cubicBezTo>
                  <a:close/>
                  <a:moveTo>
                    <a:pt x="132350" y="0"/>
                  </a:moveTo>
                  <a:cubicBezTo>
                    <a:pt x="134180" y="0"/>
                    <a:pt x="147598" y="0"/>
                    <a:pt x="152477" y="0"/>
                  </a:cubicBezTo>
                  <a:cubicBezTo>
                    <a:pt x="152477" y="0"/>
                    <a:pt x="152477" y="0"/>
                    <a:pt x="152477" y="614"/>
                  </a:cubicBezTo>
                  <a:cubicBezTo>
                    <a:pt x="152477" y="614"/>
                    <a:pt x="152477" y="614"/>
                    <a:pt x="151867" y="614"/>
                  </a:cubicBezTo>
                  <a:cubicBezTo>
                    <a:pt x="151867" y="614"/>
                    <a:pt x="151867" y="1228"/>
                    <a:pt x="151867" y="3070"/>
                  </a:cubicBezTo>
                  <a:cubicBezTo>
                    <a:pt x="151867" y="3070"/>
                    <a:pt x="151867" y="3070"/>
                    <a:pt x="151257" y="3070"/>
                  </a:cubicBezTo>
                  <a:cubicBezTo>
                    <a:pt x="151257" y="3070"/>
                    <a:pt x="151257" y="3684"/>
                    <a:pt x="151257" y="4912"/>
                  </a:cubicBezTo>
                  <a:cubicBezTo>
                    <a:pt x="151257" y="4912"/>
                    <a:pt x="150647" y="4912"/>
                    <a:pt x="152477" y="4912"/>
                  </a:cubicBezTo>
                  <a:lnTo>
                    <a:pt x="152477" y="4298"/>
                  </a:lnTo>
                  <a:cubicBezTo>
                    <a:pt x="152477" y="4298"/>
                    <a:pt x="152477" y="4298"/>
                    <a:pt x="152477" y="3684"/>
                  </a:cubicBezTo>
                  <a:cubicBezTo>
                    <a:pt x="154917" y="3684"/>
                    <a:pt x="156137" y="3684"/>
                    <a:pt x="162846" y="3684"/>
                  </a:cubicBezTo>
                  <a:cubicBezTo>
                    <a:pt x="162846" y="3684"/>
                    <a:pt x="162846" y="3684"/>
                    <a:pt x="162846" y="4298"/>
                  </a:cubicBezTo>
                  <a:cubicBezTo>
                    <a:pt x="162846" y="4298"/>
                    <a:pt x="162846" y="4298"/>
                    <a:pt x="163456" y="4298"/>
                  </a:cubicBezTo>
                  <a:cubicBezTo>
                    <a:pt x="163456" y="4298"/>
                    <a:pt x="163456" y="4298"/>
                    <a:pt x="163456" y="4912"/>
                  </a:cubicBezTo>
                  <a:cubicBezTo>
                    <a:pt x="163456" y="4912"/>
                    <a:pt x="163456" y="4912"/>
                    <a:pt x="164065" y="4912"/>
                  </a:cubicBezTo>
                  <a:cubicBezTo>
                    <a:pt x="164065" y="4912"/>
                    <a:pt x="164065" y="4912"/>
                    <a:pt x="164065" y="5526"/>
                  </a:cubicBezTo>
                  <a:cubicBezTo>
                    <a:pt x="164065" y="5526"/>
                    <a:pt x="164675" y="5526"/>
                    <a:pt x="166505" y="5526"/>
                  </a:cubicBezTo>
                  <a:cubicBezTo>
                    <a:pt x="166505" y="5526"/>
                    <a:pt x="166505" y="5526"/>
                    <a:pt x="166505" y="6754"/>
                  </a:cubicBezTo>
                  <a:cubicBezTo>
                    <a:pt x="166505" y="6754"/>
                    <a:pt x="166505" y="6754"/>
                    <a:pt x="167115" y="6754"/>
                  </a:cubicBezTo>
                  <a:cubicBezTo>
                    <a:pt x="167115" y="6754"/>
                    <a:pt x="167115" y="6140"/>
                    <a:pt x="167115" y="7982"/>
                  </a:cubicBezTo>
                  <a:cubicBezTo>
                    <a:pt x="167115" y="7982"/>
                    <a:pt x="166505" y="7982"/>
                    <a:pt x="168335" y="7982"/>
                  </a:cubicBezTo>
                  <a:cubicBezTo>
                    <a:pt x="168335" y="7982"/>
                    <a:pt x="168335" y="7982"/>
                    <a:pt x="168335" y="8596"/>
                  </a:cubicBezTo>
                  <a:cubicBezTo>
                    <a:pt x="168335" y="8596"/>
                    <a:pt x="168335" y="8596"/>
                    <a:pt x="168945" y="8596"/>
                  </a:cubicBezTo>
                  <a:cubicBezTo>
                    <a:pt x="168945" y="8596"/>
                    <a:pt x="168945" y="8596"/>
                    <a:pt x="168945" y="9210"/>
                  </a:cubicBezTo>
                  <a:cubicBezTo>
                    <a:pt x="168945" y="9210"/>
                    <a:pt x="168945" y="9210"/>
                    <a:pt x="170165" y="9210"/>
                  </a:cubicBezTo>
                  <a:cubicBezTo>
                    <a:pt x="170165" y="9824"/>
                    <a:pt x="170165" y="11052"/>
                    <a:pt x="170165" y="12894"/>
                  </a:cubicBezTo>
                  <a:cubicBezTo>
                    <a:pt x="170165" y="12894"/>
                    <a:pt x="170165" y="12894"/>
                    <a:pt x="170774" y="12894"/>
                  </a:cubicBezTo>
                  <a:cubicBezTo>
                    <a:pt x="170774" y="12894"/>
                    <a:pt x="170774" y="12894"/>
                    <a:pt x="170774" y="14736"/>
                  </a:cubicBezTo>
                  <a:cubicBezTo>
                    <a:pt x="170774" y="14736"/>
                    <a:pt x="170774" y="14736"/>
                    <a:pt x="171384" y="14736"/>
                  </a:cubicBezTo>
                  <a:cubicBezTo>
                    <a:pt x="171384" y="14736"/>
                    <a:pt x="171384" y="14122"/>
                    <a:pt x="171384" y="15964"/>
                  </a:cubicBezTo>
                  <a:cubicBezTo>
                    <a:pt x="171384" y="15964"/>
                    <a:pt x="171384" y="15964"/>
                    <a:pt x="171994" y="15964"/>
                  </a:cubicBezTo>
                  <a:cubicBezTo>
                    <a:pt x="171994" y="15964"/>
                    <a:pt x="171994" y="15964"/>
                    <a:pt x="171994" y="17192"/>
                  </a:cubicBezTo>
                  <a:cubicBezTo>
                    <a:pt x="171994" y="17192"/>
                    <a:pt x="171994" y="17192"/>
                    <a:pt x="172604" y="17192"/>
                  </a:cubicBezTo>
                  <a:cubicBezTo>
                    <a:pt x="172604" y="17806"/>
                    <a:pt x="172604" y="17192"/>
                    <a:pt x="172604" y="19034"/>
                  </a:cubicBezTo>
                  <a:cubicBezTo>
                    <a:pt x="172604" y="19034"/>
                    <a:pt x="172604" y="19034"/>
                    <a:pt x="173824" y="19034"/>
                  </a:cubicBezTo>
                  <a:cubicBezTo>
                    <a:pt x="173824" y="19034"/>
                    <a:pt x="173824" y="19034"/>
                    <a:pt x="173824" y="19648"/>
                  </a:cubicBezTo>
                  <a:cubicBezTo>
                    <a:pt x="173824" y="19648"/>
                    <a:pt x="173824" y="19648"/>
                    <a:pt x="174434" y="19648"/>
                  </a:cubicBezTo>
                  <a:cubicBezTo>
                    <a:pt x="174434" y="19648"/>
                    <a:pt x="174434" y="19648"/>
                    <a:pt x="174434" y="20262"/>
                  </a:cubicBezTo>
                  <a:cubicBezTo>
                    <a:pt x="174434" y="20262"/>
                    <a:pt x="174434" y="20262"/>
                    <a:pt x="175044" y="20262"/>
                  </a:cubicBezTo>
                  <a:cubicBezTo>
                    <a:pt x="175044" y="20262"/>
                    <a:pt x="175044" y="20262"/>
                    <a:pt x="175044" y="20876"/>
                  </a:cubicBezTo>
                  <a:cubicBezTo>
                    <a:pt x="175044" y="20876"/>
                    <a:pt x="175044" y="20876"/>
                    <a:pt x="175654" y="20876"/>
                  </a:cubicBezTo>
                  <a:cubicBezTo>
                    <a:pt x="175654" y="20876"/>
                    <a:pt x="175654" y="20876"/>
                    <a:pt x="175654" y="21490"/>
                  </a:cubicBezTo>
                  <a:cubicBezTo>
                    <a:pt x="175654" y="21490"/>
                    <a:pt x="175654" y="21490"/>
                    <a:pt x="174434" y="21490"/>
                  </a:cubicBezTo>
                  <a:cubicBezTo>
                    <a:pt x="174434" y="21490"/>
                    <a:pt x="174434" y="21490"/>
                    <a:pt x="174434" y="22718"/>
                  </a:cubicBezTo>
                  <a:cubicBezTo>
                    <a:pt x="174434" y="22718"/>
                    <a:pt x="174434" y="22718"/>
                    <a:pt x="173824" y="22718"/>
                  </a:cubicBezTo>
                  <a:cubicBezTo>
                    <a:pt x="173824" y="22104"/>
                    <a:pt x="173824" y="23332"/>
                    <a:pt x="175654" y="23332"/>
                  </a:cubicBezTo>
                  <a:cubicBezTo>
                    <a:pt x="175654" y="22718"/>
                    <a:pt x="175044" y="22718"/>
                    <a:pt x="176264" y="21490"/>
                  </a:cubicBezTo>
                  <a:cubicBezTo>
                    <a:pt x="176264" y="21490"/>
                    <a:pt x="176264" y="21490"/>
                    <a:pt x="176264" y="22718"/>
                  </a:cubicBezTo>
                  <a:cubicBezTo>
                    <a:pt x="177483" y="22104"/>
                    <a:pt x="178093" y="23332"/>
                    <a:pt x="179923" y="23946"/>
                  </a:cubicBezTo>
                  <a:cubicBezTo>
                    <a:pt x="179923" y="23946"/>
                    <a:pt x="179923" y="23946"/>
                    <a:pt x="179923" y="24560"/>
                  </a:cubicBezTo>
                  <a:cubicBezTo>
                    <a:pt x="180533" y="24560"/>
                    <a:pt x="179923" y="24560"/>
                    <a:pt x="181753" y="24560"/>
                  </a:cubicBezTo>
                  <a:cubicBezTo>
                    <a:pt x="181753" y="24560"/>
                    <a:pt x="181753" y="24560"/>
                    <a:pt x="181753" y="25174"/>
                  </a:cubicBezTo>
                  <a:cubicBezTo>
                    <a:pt x="181753" y="25174"/>
                    <a:pt x="182363" y="25174"/>
                    <a:pt x="184192" y="25174"/>
                  </a:cubicBezTo>
                  <a:cubicBezTo>
                    <a:pt x="184192" y="25174"/>
                    <a:pt x="184192" y="25174"/>
                    <a:pt x="184192" y="24560"/>
                  </a:cubicBezTo>
                  <a:cubicBezTo>
                    <a:pt x="184192" y="24560"/>
                    <a:pt x="184192" y="24560"/>
                    <a:pt x="185412" y="24560"/>
                  </a:cubicBezTo>
                  <a:cubicBezTo>
                    <a:pt x="185412" y="24560"/>
                    <a:pt x="185412" y="24560"/>
                    <a:pt x="185412" y="25174"/>
                  </a:cubicBezTo>
                  <a:cubicBezTo>
                    <a:pt x="185412" y="25174"/>
                    <a:pt x="185412" y="25174"/>
                    <a:pt x="186022" y="25174"/>
                  </a:cubicBezTo>
                  <a:cubicBezTo>
                    <a:pt x="186022" y="25174"/>
                    <a:pt x="186022" y="25174"/>
                    <a:pt x="186022" y="26402"/>
                  </a:cubicBezTo>
                  <a:cubicBezTo>
                    <a:pt x="186022" y="26402"/>
                    <a:pt x="185412" y="26402"/>
                    <a:pt x="187242" y="26402"/>
                  </a:cubicBezTo>
                  <a:cubicBezTo>
                    <a:pt x="187242" y="26402"/>
                    <a:pt x="187242" y="26402"/>
                    <a:pt x="187242" y="27016"/>
                  </a:cubicBezTo>
                  <a:cubicBezTo>
                    <a:pt x="187242" y="27016"/>
                    <a:pt x="187242" y="27016"/>
                    <a:pt x="188462" y="27016"/>
                  </a:cubicBezTo>
                  <a:cubicBezTo>
                    <a:pt x="188462" y="27016"/>
                    <a:pt x="188462" y="27016"/>
                    <a:pt x="188462" y="26402"/>
                  </a:cubicBezTo>
                  <a:cubicBezTo>
                    <a:pt x="188462" y="26402"/>
                    <a:pt x="188462" y="26402"/>
                    <a:pt x="189682" y="26402"/>
                  </a:cubicBezTo>
                  <a:cubicBezTo>
                    <a:pt x="189682" y="26402"/>
                    <a:pt x="189682" y="26402"/>
                    <a:pt x="189682" y="27016"/>
                  </a:cubicBezTo>
                  <a:cubicBezTo>
                    <a:pt x="189682" y="27016"/>
                    <a:pt x="189682" y="27016"/>
                    <a:pt x="190292" y="27016"/>
                  </a:cubicBezTo>
                  <a:cubicBezTo>
                    <a:pt x="190292" y="27016"/>
                    <a:pt x="190292" y="28244"/>
                    <a:pt x="190292" y="29472"/>
                  </a:cubicBezTo>
                  <a:cubicBezTo>
                    <a:pt x="190292" y="29472"/>
                    <a:pt x="190292" y="29472"/>
                    <a:pt x="189682" y="29472"/>
                  </a:cubicBezTo>
                  <a:cubicBezTo>
                    <a:pt x="189682" y="29472"/>
                    <a:pt x="189682" y="29472"/>
                    <a:pt x="189682" y="30700"/>
                  </a:cubicBezTo>
                  <a:cubicBezTo>
                    <a:pt x="189682" y="30700"/>
                    <a:pt x="189682" y="30700"/>
                    <a:pt x="188462" y="30700"/>
                  </a:cubicBezTo>
                  <a:cubicBezTo>
                    <a:pt x="188462" y="30700"/>
                    <a:pt x="188462" y="30700"/>
                    <a:pt x="188462" y="31314"/>
                  </a:cubicBezTo>
                  <a:cubicBezTo>
                    <a:pt x="188462" y="31314"/>
                    <a:pt x="188462" y="31314"/>
                    <a:pt x="187852" y="31314"/>
                  </a:cubicBezTo>
                  <a:cubicBezTo>
                    <a:pt x="187852" y="31314"/>
                    <a:pt x="187852" y="31928"/>
                    <a:pt x="187852" y="33156"/>
                  </a:cubicBezTo>
                  <a:cubicBezTo>
                    <a:pt x="188462" y="33156"/>
                    <a:pt x="187852" y="33156"/>
                    <a:pt x="189682" y="33156"/>
                  </a:cubicBezTo>
                  <a:cubicBezTo>
                    <a:pt x="189682" y="33156"/>
                    <a:pt x="188462" y="33770"/>
                    <a:pt x="188462" y="31928"/>
                  </a:cubicBezTo>
                  <a:cubicBezTo>
                    <a:pt x="188462" y="31928"/>
                    <a:pt x="188462" y="31928"/>
                    <a:pt x="189682" y="31928"/>
                  </a:cubicBezTo>
                  <a:cubicBezTo>
                    <a:pt x="189682" y="31928"/>
                    <a:pt x="189682" y="31928"/>
                    <a:pt x="189682" y="30700"/>
                  </a:cubicBezTo>
                  <a:cubicBezTo>
                    <a:pt x="189682" y="30700"/>
                    <a:pt x="189682" y="30700"/>
                    <a:pt x="190292" y="30700"/>
                  </a:cubicBezTo>
                  <a:cubicBezTo>
                    <a:pt x="190292" y="30700"/>
                    <a:pt x="190292" y="30700"/>
                    <a:pt x="190292" y="29472"/>
                  </a:cubicBezTo>
                  <a:cubicBezTo>
                    <a:pt x="190292" y="29472"/>
                    <a:pt x="190292" y="29472"/>
                    <a:pt x="190901" y="29472"/>
                  </a:cubicBezTo>
                  <a:cubicBezTo>
                    <a:pt x="190901" y="29472"/>
                    <a:pt x="190901" y="29472"/>
                    <a:pt x="190901" y="30700"/>
                  </a:cubicBezTo>
                  <a:cubicBezTo>
                    <a:pt x="190901" y="30700"/>
                    <a:pt x="190901" y="30700"/>
                    <a:pt x="192121" y="30700"/>
                  </a:cubicBezTo>
                  <a:cubicBezTo>
                    <a:pt x="192121" y="30700"/>
                    <a:pt x="192121" y="30700"/>
                    <a:pt x="192121" y="29472"/>
                  </a:cubicBezTo>
                  <a:cubicBezTo>
                    <a:pt x="192121" y="29472"/>
                    <a:pt x="192731" y="29472"/>
                    <a:pt x="190901" y="29472"/>
                  </a:cubicBezTo>
                  <a:cubicBezTo>
                    <a:pt x="190901" y="29472"/>
                    <a:pt x="190901" y="30086"/>
                    <a:pt x="190901" y="28244"/>
                  </a:cubicBezTo>
                  <a:cubicBezTo>
                    <a:pt x="190901" y="28244"/>
                    <a:pt x="190901" y="28244"/>
                    <a:pt x="191511" y="28244"/>
                  </a:cubicBezTo>
                  <a:cubicBezTo>
                    <a:pt x="191511" y="28244"/>
                    <a:pt x="191511" y="28244"/>
                    <a:pt x="191511" y="27630"/>
                  </a:cubicBezTo>
                  <a:cubicBezTo>
                    <a:pt x="191511" y="27630"/>
                    <a:pt x="191511" y="27630"/>
                    <a:pt x="190901" y="27630"/>
                  </a:cubicBezTo>
                  <a:cubicBezTo>
                    <a:pt x="190901" y="27630"/>
                    <a:pt x="190901" y="27630"/>
                    <a:pt x="190901" y="27016"/>
                  </a:cubicBezTo>
                  <a:cubicBezTo>
                    <a:pt x="190901" y="27016"/>
                    <a:pt x="190901" y="27016"/>
                    <a:pt x="192121" y="27016"/>
                  </a:cubicBezTo>
                  <a:cubicBezTo>
                    <a:pt x="192121" y="27016"/>
                    <a:pt x="192121" y="27016"/>
                    <a:pt x="192121" y="27630"/>
                  </a:cubicBezTo>
                  <a:cubicBezTo>
                    <a:pt x="192121" y="27630"/>
                    <a:pt x="192121" y="27630"/>
                    <a:pt x="193341" y="27630"/>
                  </a:cubicBezTo>
                  <a:cubicBezTo>
                    <a:pt x="193341" y="27630"/>
                    <a:pt x="193341" y="27630"/>
                    <a:pt x="193341" y="28244"/>
                  </a:cubicBezTo>
                  <a:cubicBezTo>
                    <a:pt x="193341" y="28244"/>
                    <a:pt x="193951" y="28244"/>
                    <a:pt x="195171" y="28244"/>
                  </a:cubicBezTo>
                  <a:cubicBezTo>
                    <a:pt x="195171" y="28244"/>
                    <a:pt x="195171" y="28244"/>
                    <a:pt x="195171" y="27630"/>
                  </a:cubicBezTo>
                  <a:cubicBezTo>
                    <a:pt x="195171" y="27630"/>
                    <a:pt x="195781" y="27630"/>
                    <a:pt x="197610" y="27630"/>
                  </a:cubicBezTo>
                  <a:cubicBezTo>
                    <a:pt x="197610" y="27630"/>
                    <a:pt x="197610" y="27630"/>
                    <a:pt x="197610" y="27016"/>
                  </a:cubicBezTo>
                  <a:cubicBezTo>
                    <a:pt x="197610" y="27016"/>
                    <a:pt x="197610" y="27016"/>
                    <a:pt x="198220" y="27016"/>
                  </a:cubicBezTo>
                  <a:cubicBezTo>
                    <a:pt x="198220" y="27016"/>
                    <a:pt x="198220" y="27016"/>
                    <a:pt x="198220" y="27630"/>
                  </a:cubicBezTo>
                  <a:cubicBezTo>
                    <a:pt x="198220" y="27630"/>
                    <a:pt x="198220" y="27630"/>
                    <a:pt x="198830" y="27630"/>
                  </a:cubicBezTo>
                  <a:cubicBezTo>
                    <a:pt x="198830" y="27630"/>
                    <a:pt x="198830" y="27630"/>
                    <a:pt x="198830" y="27016"/>
                  </a:cubicBezTo>
                  <a:cubicBezTo>
                    <a:pt x="198830" y="27016"/>
                    <a:pt x="198830" y="27016"/>
                    <a:pt x="199440" y="27016"/>
                  </a:cubicBezTo>
                  <a:cubicBezTo>
                    <a:pt x="199440" y="27016"/>
                    <a:pt x="199440" y="27016"/>
                    <a:pt x="199440" y="27630"/>
                  </a:cubicBezTo>
                  <a:cubicBezTo>
                    <a:pt x="199440" y="27630"/>
                    <a:pt x="199440" y="27630"/>
                    <a:pt x="200050" y="27630"/>
                  </a:cubicBezTo>
                  <a:cubicBezTo>
                    <a:pt x="200050" y="27630"/>
                    <a:pt x="200050" y="27630"/>
                    <a:pt x="200050" y="28244"/>
                  </a:cubicBezTo>
                  <a:cubicBezTo>
                    <a:pt x="200660" y="28244"/>
                    <a:pt x="200660" y="28244"/>
                    <a:pt x="202490" y="28244"/>
                  </a:cubicBezTo>
                  <a:cubicBezTo>
                    <a:pt x="202490" y="28244"/>
                    <a:pt x="202490" y="28244"/>
                    <a:pt x="202490" y="28858"/>
                  </a:cubicBezTo>
                  <a:cubicBezTo>
                    <a:pt x="202490" y="28858"/>
                    <a:pt x="203100" y="28858"/>
                    <a:pt x="204929" y="28858"/>
                  </a:cubicBezTo>
                  <a:cubicBezTo>
                    <a:pt x="204929" y="28858"/>
                    <a:pt x="204929" y="28858"/>
                    <a:pt x="204929" y="29472"/>
                  </a:cubicBezTo>
                  <a:cubicBezTo>
                    <a:pt x="204929" y="29472"/>
                    <a:pt x="205539" y="29472"/>
                    <a:pt x="206759" y="29472"/>
                  </a:cubicBezTo>
                  <a:cubicBezTo>
                    <a:pt x="206759" y="30086"/>
                    <a:pt x="206759" y="29472"/>
                    <a:pt x="206759" y="31314"/>
                  </a:cubicBezTo>
                  <a:cubicBezTo>
                    <a:pt x="206759" y="31314"/>
                    <a:pt x="207369" y="31314"/>
                    <a:pt x="209199" y="31314"/>
                  </a:cubicBezTo>
                  <a:cubicBezTo>
                    <a:pt x="209199" y="31314"/>
                    <a:pt x="209199" y="31314"/>
                    <a:pt x="209199" y="31928"/>
                  </a:cubicBezTo>
                  <a:cubicBezTo>
                    <a:pt x="209199" y="31928"/>
                    <a:pt x="209199" y="31928"/>
                    <a:pt x="209809" y="31928"/>
                  </a:cubicBezTo>
                  <a:cubicBezTo>
                    <a:pt x="209809" y="31928"/>
                    <a:pt x="209809" y="31928"/>
                    <a:pt x="209809" y="30700"/>
                  </a:cubicBezTo>
                  <a:cubicBezTo>
                    <a:pt x="209809" y="30700"/>
                    <a:pt x="209809" y="30700"/>
                    <a:pt x="210419" y="31314"/>
                  </a:cubicBezTo>
                  <a:cubicBezTo>
                    <a:pt x="210419" y="31314"/>
                    <a:pt x="210419" y="31314"/>
                    <a:pt x="210419" y="30700"/>
                  </a:cubicBezTo>
                  <a:cubicBezTo>
                    <a:pt x="210419" y="30700"/>
                    <a:pt x="210419" y="30700"/>
                    <a:pt x="211028" y="30700"/>
                  </a:cubicBezTo>
                  <a:cubicBezTo>
                    <a:pt x="211028" y="30700"/>
                    <a:pt x="211028" y="30700"/>
                    <a:pt x="211028" y="31314"/>
                  </a:cubicBezTo>
                  <a:cubicBezTo>
                    <a:pt x="211638" y="31314"/>
                    <a:pt x="211028" y="31314"/>
                    <a:pt x="212858" y="31314"/>
                  </a:cubicBezTo>
                  <a:cubicBezTo>
                    <a:pt x="212858" y="31314"/>
                    <a:pt x="212858" y="31314"/>
                    <a:pt x="212858" y="31928"/>
                  </a:cubicBezTo>
                  <a:cubicBezTo>
                    <a:pt x="212858" y="31928"/>
                    <a:pt x="212248" y="31928"/>
                    <a:pt x="214078" y="31928"/>
                  </a:cubicBezTo>
                  <a:cubicBezTo>
                    <a:pt x="214078" y="31928"/>
                    <a:pt x="214078" y="31928"/>
                    <a:pt x="214078" y="32542"/>
                  </a:cubicBezTo>
                  <a:cubicBezTo>
                    <a:pt x="214078" y="32542"/>
                    <a:pt x="214078" y="32542"/>
                    <a:pt x="214688" y="32542"/>
                  </a:cubicBezTo>
                  <a:cubicBezTo>
                    <a:pt x="214688" y="32542"/>
                    <a:pt x="214688" y="32542"/>
                    <a:pt x="214688" y="31928"/>
                  </a:cubicBezTo>
                  <a:cubicBezTo>
                    <a:pt x="214688" y="31928"/>
                    <a:pt x="214688" y="31928"/>
                    <a:pt x="215298" y="31928"/>
                  </a:cubicBezTo>
                  <a:cubicBezTo>
                    <a:pt x="215298" y="31928"/>
                    <a:pt x="215298" y="31928"/>
                    <a:pt x="215298" y="32542"/>
                  </a:cubicBezTo>
                  <a:cubicBezTo>
                    <a:pt x="215908" y="32542"/>
                    <a:pt x="215298" y="32542"/>
                    <a:pt x="217128" y="32542"/>
                  </a:cubicBezTo>
                  <a:cubicBezTo>
                    <a:pt x="217128" y="32542"/>
                    <a:pt x="217128" y="32542"/>
                    <a:pt x="217128" y="33156"/>
                  </a:cubicBezTo>
                  <a:cubicBezTo>
                    <a:pt x="217128" y="33156"/>
                    <a:pt x="217128" y="33156"/>
                    <a:pt x="217737" y="33156"/>
                  </a:cubicBezTo>
                  <a:cubicBezTo>
                    <a:pt x="217737" y="33156"/>
                    <a:pt x="217737" y="33156"/>
                    <a:pt x="217737" y="32542"/>
                  </a:cubicBezTo>
                  <a:cubicBezTo>
                    <a:pt x="218347" y="32542"/>
                    <a:pt x="219567" y="32542"/>
                    <a:pt x="222007" y="32542"/>
                  </a:cubicBezTo>
                  <a:cubicBezTo>
                    <a:pt x="222007" y="33156"/>
                    <a:pt x="222007" y="32542"/>
                    <a:pt x="222007" y="34384"/>
                  </a:cubicBezTo>
                  <a:cubicBezTo>
                    <a:pt x="222007" y="34384"/>
                    <a:pt x="222007" y="34384"/>
                    <a:pt x="223227" y="34384"/>
                  </a:cubicBezTo>
                  <a:cubicBezTo>
                    <a:pt x="223227" y="34384"/>
                    <a:pt x="223227" y="34384"/>
                    <a:pt x="222617" y="34998"/>
                  </a:cubicBezTo>
                  <a:cubicBezTo>
                    <a:pt x="222617" y="34998"/>
                    <a:pt x="222617" y="34998"/>
                    <a:pt x="223227" y="34998"/>
                  </a:cubicBezTo>
                  <a:cubicBezTo>
                    <a:pt x="223227" y="34998"/>
                    <a:pt x="223227" y="34998"/>
                    <a:pt x="223227" y="35611"/>
                  </a:cubicBezTo>
                  <a:cubicBezTo>
                    <a:pt x="223837" y="35611"/>
                    <a:pt x="224446" y="35611"/>
                    <a:pt x="226276" y="35611"/>
                  </a:cubicBezTo>
                  <a:cubicBezTo>
                    <a:pt x="226276" y="35611"/>
                    <a:pt x="226276" y="35611"/>
                    <a:pt x="226276" y="36225"/>
                  </a:cubicBezTo>
                  <a:cubicBezTo>
                    <a:pt x="226276" y="36225"/>
                    <a:pt x="226276" y="36225"/>
                    <a:pt x="227496" y="36225"/>
                  </a:cubicBezTo>
                  <a:cubicBezTo>
                    <a:pt x="227496" y="36225"/>
                    <a:pt x="227496" y="36225"/>
                    <a:pt x="227496" y="36839"/>
                  </a:cubicBezTo>
                  <a:cubicBezTo>
                    <a:pt x="228106" y="36839"/>
                    <a:pt x="228716" y="36839"/>
                    <a:pt x="230546" y="36839"/>
                  </a:cubicBezTo>
                  <a:cubicBezTo>
                    <a:pt x="230546" y="36839"/>
                    <a:pt x="230546" y="36839"/>
                    <a:pt x="230546" y="38067"/>
                  </a:cubicBezTo>
                  <a:cubicBezTo>
                    <a:pt x="230546" y="38067"/>
                    <a:pt x="230546" y="38067"/>
                    <a:pt x="231155" y="38067"/>
                  </a:cubicBezTo>
                  <a:cubicBezTo>
                    <a:pt x="231155" y="38067"/>
                    <a:pt x="231155" y="38067"/>
                    <a:pt x="231155" y="36839"/>
                  </a:cubicBezTo>
                  <a:cubicBezTo>
                    <a:pt x="231155" y="36839"/>
                    <a:pt x="231155" y="36839"/>
                    <a:pt x="232375" y="36839"/>
                  </a:cubicBezTo>
                  <a:cubicBezTo>
                    <a:pt x="232375" y="36839"/>
                    <a:pt x="232375" y="36839"/>
                    <a:pt x="232375" y="38067"/>
                  </a:cubicBezTo>
                  <a:cubicBezTo>
                    <a:pt x="232375" y="38067"/>
                    <a:pt x="232375" y="38067"/>
                    <a:pt x="232985" y="38067"/>
                  </a:cubicBezTo>
                  <a:cubicBezTo>
                    <a:pt x="232985" y="37453"/>
                    <a:pt x="232985" y="37453"/>
                    <a:pt x="232985" y="35611"/>
                  </a:cubicBezTo>
                  <a:cubicBezTo>
                    <a:pt x="232985" y="35611"/>
                    <a:pt x="232985" y="35611"/>
                    <a:pt x="233595" y="35611"/>
                  </a:cubicBezTo>
                  <a:cubicBezTo>
                    <a:pt x="233595" y="35611"/>
                    <a:pt x="233595" y="35611"/>
                    <a:pt x="233595" y="36225"/>
                  </a:cubicBezTo>
                  <a:cubicBezTo>
                    <a:pt x="233595" y="36225"/>
                    <a:pt x="233595" y="36225"/>
                    <a:pt x="234205" y="36225"/>
                  </a:cubicBezTo>
                  <a:cubicBezTo>
                    <a:pt x="234205" y="36225"/>
                    <a:pt x="234205" y="36225"/>
                    <a:pt x="234205" y="36839"/>
                  </a:cubicBezTo>
                  <a:cubicBezTo>
                    <a:pt x="234205" y="36839"/>
                    <a:pt x="234205" y="36839"/>
                    <a:pt x="234815" y="36839"/>
                  </a:cubicBezTo>
                  <a:cubicBezTo>
                    <a:pt x="234815" y="36839"/>
                    <a:pt x="234815" y="36839"/>
                    <a:pt x="234815" y="38067"/>
                  </a:cubicBezTo>
                  <a:cubicBezTo>
                    <a:pt x="234815" y="38067"/>
                    <a:pt x="234815" y="38067"/>
                    <a:pt x="236035" y="38067"/>
                  </a:cubicBezTo>
                  <a:cubicBezTo>
                    <a:pt x="236035" y="38067"/>
                    <a:pt x="236035" y="38067"/>
                    <a:pt x="236035" y="38681"/>
                  </a:cubicBezTo>
                  <a:cubicBezTo>
                    <a:pt x="236035" y="38681"/>
                    <a:pt x="236035" y="38681"/>
                    <a:pt x="236645" y="38681"/>
                  </a:cubicBezTo>
                  <a:cubicBezTo>
                    <a:pt x="236645" y="38681"/>
                    <a:pt x="236645" y="38681"/>
                    <a:pt x="236645" y="38067"/>
                  </a:cubicBezTo>
                  <a:cubicBezTo>
                    <a:pt x="236645" y="38067"/>
                    <a:pt x="236645" y="38067"/>
                    <a:pt x="237255" y="38067"/>
                  </a:cubicBezTo>
                  <a:cubicBezTo>
                    <a:pt x="237255" y="38067"/>
                    <a:pt x="237255" y="38067"/>
                    <a:pt x="237255" y="38681"/>
                  </a:cubicBezTo>
                  <a:cubicBezTo>
                    <a:pt x="237864" y="38681"/>
                    <a:pt x="237864" y="38681"/>
                    <a:pt x="238474" y="38067"/>
                  </a:cubicBezTo>
                  <a:cubicBezTo>
                    <a:pt x="238474" y="38067"/>
                    <a:pt x="238474" y="38067"/>
                    <a:pt x="238474" y="38681"/>
                  </a:cubicBezTo>
                  <a:cubicBezTo>
                    <a:pt x="239084" y="38681"/>
                    <a:pt x="240914" y="37453"/>
                    <a:pt x="240914" y="39909"/>
                  </a:cubicBezTo>
                  <a:cubicBezTo>
                    <a:pt x="240914" y="39909"/>
                    <a:pt x="240304" y="39909"/>
                    <a:pt x="242134" y="39909"/>
                  </a:cubicBezTo>
                  <a:cubicBezTo>
                    <a:pt x="242134" y="39909"/>
                    <a:pt x="242134" y="39909"/>
                    <a:pt x="242134" y="39295"/>
                  </a:cubicBezTo>
                  <a:cubicBezTo>
                    <a:pt x="243354" y="38681"/>
                    <a:pt x="245183" y="40523"/>
                    <a:pt x="246403" y="38681"/>
                  </a:cubicBezTo>
                  <a:cubicBezTo>
                    <a:pt x="246403" y="38681"/>
                    <a:pt x="246403" y="38681"/>
                    <a:pt x="246403" y="39295"/>
                  </a:cubicBezTo>
                  <a:cubicBezTo>
                    <a:pt x="247013" y="39295"/>
                    <a:pt x="246403" y="39295"/>
                    <a:pt x="248233" y="39295"/>
                  </a:cubicBezTo>
                  <a:cubicBezTo>
                    <a:pt x="248233" y="39295"/>
                    <a:pt x="248233" y="39295"/>
                    <a:pt x="248233" y="38681"/>
                  </a:cubicBezTo>
                  <a:cubicBezTo>
                    <a:pt x="248233" y="38681"/>
                    <a:pt x="248843" y="38681"/>
                    <a:pt x="250063" y="38681"/>
                  </a:cubicBezTo>
                  <a:cubicBezTo>
                    <a:pt x="250063" y="38067"/>
                    <a:pt x="250063" y="38681"/>
                    <a:pt x="250063" y="36839"/>
                  </a:cubicBezTo>
                  <a:cubicBezTo>
                    <a:pt x="250063" y="36839"/>
                    <a:pt x="250063" y="36839"/>
                    <a:pt x="250673" y="36839"/>
                  </a:cubicBezTo>
                  <a:cubicBezTo>
                    <a:pt x="250673" y="36839"/>
                    <a:pt x="250673" y="36839"/>
                    <a:pt x="250673" y="38067"/>
                  </a:cubicBezTo>
                  <a:cubicBezTo>
                    <a:pt x="250673" y="38067"/>
                    <a:pt x="250673" y="38067"/>
                    <a:pt x="251892" y="38067"/>
                  </a:cubicBezTo>
                  <a:cubicBezTo>
                    <a:pt x="251892" y="38067"/>
                    <a:pt x="251892" y="37453"/>
                    <a:pt x="251892" y="39295"/>
                  </a:cubicBezTo>
                  <a:cubicBezTo>
                    <a:pt x="251892" y="39295"/>
                    <a:pt x="251282" y="39295"/>
                    <a:pt x="253112" y="39295"/>
                  </a:cubicBezTo>
                  <a:cubicBezTo>
                    <a:pt x="253112" y="39295"/>
                    <a:pt x="253112" y="39295"/>
                    <a:pt x="253112" y="39909"/>
                  </a:cubicBezTo>
                  <a:cubicBezTo>
                    <a:pt x="253722" y="39909"/>
                    <a:pt x="253722" y="40523"/>
                    <a:pt x="254332" y="39295"/>
                  </a:cubicBezTo>
                  <a:cubicBezTo>
                    <a:pt x="254332" y="39295"/>
                    <a:pt x="254332" y="39295"/>
                    <a:pt x="254332" y="39909"/>
                  </a:cubicBezTo>
                  <a:cubicBezTo>
                    <a:pt x="254332" y="39909"/>
                    <a:pt x="254332" y="39909"/>
                    <a:pt x="253722" y="39909"/>
                  </a:cubicBezTo>
                  <a:cubicBezTo>
                    <a:pt x="253722" y="39909"/>
                    <a:pt x="253722" y="39909"/>
                    <a:pt x="253722" y="41137"/>
                  </a:cubicBezTo>
                  <a:cubicBezTo>
                    <a:pt x="254332" y="41137"/>
                    <a:pt x="254942" y="41137"/>
                    <a:pt x="256772" y="41137"/>
                  </a:cubicBezTo>
                  <a:cubicBezTo>
                    <a:pt x="256772" y="41137"/>
                    <a:pt x="256772" y="41137"/>
                    <a:pt x="256772" y="42365"/>
                  </a:cubicBezTo>
                  <a:cubicBezTo>
                    <a:pt x="256772" y="42365"/>
                    <a:pt x="256772" y="42365"/>
                    <a:pt x="257991" y="42365"/>
                  </a:cubicBezTo>
                  <a:cubicBezTo>
                    <a:pt x="257991" y="42365"/>
                    <a:pt x="257991" y="42365"/>
                    <a:pt x="257991" y="42979"/>
                  </a:cubicBezTo>
                  <a:cubicBezTo>
                    <a:pt x="257991" y="42979"/>
                    <a:pt x="257991" y="42979"/>
                    <a:pt x="258601" y="42979"/>
                  </a:cubicBezTo>
                  <a:cubicBezTo>
                    <a:pt x="258601" y="42979"/>
                    <a:pt x="258601" y="42979"/>
                    <a:pt x="258601" y="43593"/>
                  </a:cubicBezTo>
                  <a:cubicBezTo>
                    <a:pt x="259211" y="43593"/>
                    <a:pt x="259211" y="43593"/>
                    <a:pt x="261041" y="43593"/>
                  </a:cubicBezTo>
                  <a:cubicBezTo>
                    <a:pt x="261041" y="43593"/>
                    <a:pt x="261041" y="43593"/>
                    <a:pt x="261041" y="42979"/>
                  </a:cubicBezTo>
                  <a:cubicBezTo>
                    <a:pt x="261651" y="42979"/>
                    <a:pt x="263481" y="42979"/>
                    <a:pt x="265310" y="42979"/>
                  </a:cubicBezTo>
                  <a:cubicBezTo>
                    <a:pt x="265310" y="42979"/>
                    <a:pt x="265310" y="42979"/>
                    <a:pt x="265310" y="42365"/>
                  </a:cubicBezTo>
                  <a:cubicBezTo>
                    <a:pt x="265310" y="42365"/>
                    <a:pt x="265310" y="42365"/>
                    <a:pt x="267140" y="42365"/>
                  </a:cubicBezTo>
                  <a:cubicBezTo>
                    <a:pt x="267140" y="42365"/>
                    <a:pt x="267140" y="42365"/>
                    <a:pt x="267140" y="41137"/>
                  </a:cubicBezTo>
                  <a:cubicBezTo>
                    <a:pt x="267140" y="41137"/>
                    <a:pt x="267140" y="41137"/>
                    <a:pt x="267750" y="41137"/>
                  </a:cubicBezTo>
                  <a:cubicBezTo>
                    <a:pt x="267750" y="41751"/>
                    <a:pt x="267750" y="41137"/>
                    <a:pt x="267750" y="42979"/>
                  </a:cubicBezTo>
                  <a:cubicBezTo>
                    <a:pt x="267750" y="42979"/>
                    <a:pt x="267750" y="42979"/>
                    <a:pt x="268360" y="42979"/>
                  </a:cubicBezTo>
                  <a:cubicBezTo>
                    <a:pt x="268360" y="42979"/>
                    <a:pt x="268360" y="42979"/>
                    <a:pt x="268360" y="43593"/>
                  </a:cubicBezTo>
                  <a:cubicBezTo>
                    <a:pt x="268360" y="43593"/>
                    <a:pt x="268360" y="43593"/>
                    <a:pt x="268970" y="43593"/>
                  </a:cubicBezTo>
                  <a:cubicBezTo>
                    <a:pt x="268970" y="43593"/>
                    <a:pt x="268970" y="43593"/>
                    <a:pt x="268970" y="42979"/>
                  </a:cubicBezTo>
                  <a:cubicBezTo>
                    <a:pt x="268970" y="42979"/>
                    <a:pt x="268970" y="42979"/>
                    <a:pt x="269580" y="42979"/>
                  </a:cubicBezTo>
                  <a:cubicBezTo>
                    <a:pt x="269580" y="42979"/>
                    <a:pt x="269580" y="42979"/>
                    <a:pt x="269580" y="43593"/>
                  </a:cubicBezTo>
                  <a:cubicBezTo>
                    <a:pt x="270190" y="43593"/>
                    <a:pt x="270800" y="43593"/>
                    <a:pt x="272629" y="43593"/>
                  </a:cubicBezTo>
                  <a:cubicBezTo>
                    <a:pt x="272629" y="43593"/>
                    <a:pt x="272629" y="43593"/>
                    <a:pt x="272629" y="42979"/>
                  </a:cubicBezTo>
                  <a:cubicBezTo>
                    <a:pt x="272629" y="42979"/>
                    <a:pt x="272629" y="42979"/>
                    <a:pt x="273239" y="42979"/>
                  </a:cubicBezTo>
                  <a:cubicBezTo>
                    <a:pt x="273239" y="42979"/>
                    <a:pt x="273239" y="42979"/>
                    <a:pt x="273239" y="41137"/>
                  </a:cubicBezTo>
                  <a:cubicBezTo>
                    <a:pt x="273239" y="41137"/>
                    <a:pt x="273239" y="41137"/>
                    <a:pt x="273849" y="41137"/>
                  </a:cubicBezTo>
                  <a:cubicBezTo>
                    <a:pt x="273849" y="41137"/>
                    <a:pt x="273849" y="41137"/>
                    <a:pt x="273849" y="42365"/>
                  </a:cubicBezTo>
                  <a:cubicBezTo>
                    <a:pt x="273849" y="42365"/>
                    <a:pt x="273849" y="42365"/>
                    <a:pt x="275069" y="42365"/>
                  </a:cubicBezTo>
                  <a:cubicBezTo>
                    <a:pt x="275069" y="42365"/>
                    <a:pt x="275069" y="42365"/>
                    <a:pt x="275069" y="41137"/>
                  </a:cubicBezTo>
                  <a:cubicBezTo>
                    <a:pt x="275069" y="41137"/>
                    <a:pt x="275069" y="41137"/>
                    <a:pt x="275679" y="41137"/>
                  </a:cubicBezTo>
                  <a:cubicBezTo>
                    <a:pt x="275679" y="41137"/>
                    <a:pt x="275679" y="41751"/>
                    <a:pt x="275679" y="39909"/>
                  </a:cubicBezTo>
                  <a:cubicBezTo>
                    <a:pt x="276289" y="39909"/>
                    <a:pt x="277509" y="39909"/>
                    <a:pt x="279948" y="39909"/>
                  </a:cubicBezTo>
                  <a:cubicBezTo>
                    <a:pt x="279948" y="39909"/>
                    <a:pt x="279948" y="39909"/>
                    <a:pt x="279948" y="39295"/>
                  </a:cubicBezTo>
                  <a:cubicBezTo>
                    <a:pt x="279948" y="39295"/>
                    <a:pt x="279948" y="39295"/>
                    <a:pt x="280558" y="39295"/>
                  </a:cubicBezTo>
                  <a:cubicBezTo>
                    <a:pt x="280558" y="39295"/>
                    <a:pt x="280558" y="38681"/>
                    <a:pt x="280558" y="36839"/>
                  </a:cubicBezTo>
                  <a:cubicBezTo>
                    <a:pt x="280558" y="36839"/>
                    <a:pt x="280558" y="36839"/>
                    <a:pt x="281778" y="36839"/>
                  </a:cubicBezTo>
                  <a:cubicBezTo>
                    <a:pt x="281778" y="36839"/>
                    <a:pt x="281778" y="36839"/>
                    <a:pt x="281778" y="38067"/>
                  </a:cubicBezTo>
                  <a:cubicBezTo>
                    <a:pt x="281778" y="38067"/>
                    <a:pt x="281778" y="38067"/>
                    <a:pt x="282998" y="38067"/>
                  </a:cubicBezTo>
                  <a:cubicBezTo>
                    <a:pt x="282998" y="38067"/>
                    <a:pt x="282998" y="37453"/>
                    <a:pt x="282998" y="39295"/>
                  </a:cubicBezTo>
                  <a:cubicBezTo>
                    <a:pt x="282998" y="39295"/>
                    <a:pt x="282998" y="39295"/>
                    <a:pt x="283608" y="39295"/>
                  </a:cubicBezTo>
                  <a:cubicBezTo>
                    <a:pt x="283608" y="39295"/>
                    <a:pt x="283608" y="39295"/>
                    <a:pt x="283608" y="39909"/>
                  </a:cubicBezTo>
                  <a:cubicBezTo>
                    <a:pt x="283608" y="39909"/>
                    <a:pt x="283608" y="39909"/>
                    <a:pt x="284218" y="39909"/>
                  </a:cubicBezTo>
                  <a:cubicBezTo>
                    <a:pt x="284218" y="39909"/>
                    <a:pt x="284218" y="39909"/>
                    <a:pt x="284218" y="40523"/>
                  </a:cubicBezTo>
                  <a:cubicBezTo>
                    <a:pt x="284218" y="40523"/>
                    <a:pt x="284218" y="40523"/>
                    <a:pt x="284827" y="39909"/>
                  </a:cubicBezTo>
                  <a:cubicBezTo>
                    <a:pt x="284827" y="39909"/>
                    <a:pt x="284827" y="39909"/>
                    <a:pt x="284827" y="41137"/>
                  </a:cubicBezTo>
                  <a:cubicBezTo>
                    <a:pt x="284827" y="41137"/>
                    <a:pt x="284827" y="41137"/>
                    <a:pt x="285437" y="41137"/>
                  </a:cubicBezTo>
                  <a:cubicBezTo>
                    <a:pt x="285437" y="41751"/>
                    <a:pt x="286047" y="42365"/>
                    <a:pt x="284827" y="42979"/>
                  </a:cubicBezTo>
                  <a:cubicBezTo>
                    <a:pt x="284827" y="42979"/>
                    <a:pt x="284827" y="42979"/>
                    <a:pt x="285437" y="42979"/>
                  </a:cubicBezTo>
                  <a:cubicBezTo>
                    <a:pt x="285437" y="42979"/>
                    <a:pt x="285437" y="42979"/>
                    <a:pt x="285437" y="43593"/>
                  </a:cubicBezTo>
                  <a:cubicBezTo>
                    <a:pt x="285437" y="43593"/>
                    <a:pt x="285437" y="43593"/>
                    <a:pt x="286657" y="43593"/>
                  </a:cubicBezTo>
                  <a:cubicBezTo>
                    <a:pt x="286657" y="44207"/>
                    <a:pt x="286657" y="44821"/>
                    <a:pt x="286657" y="46663"/>
                  </a:cubicBezTo>
                  <a:cubicBezTo>
                    <a:pt x="286657" y="46663"/>
                    <a:pt x="286047" y="46663"/>
                    <a:pt x="287877" y="46663"/>
                  </a:cubicBezTo>
                  <a:cubicBezTo>
                    <a:pt x="287877" y="46663"/>
                    <a:pt x="287877" y="46049"/>
                    <a:pt x="287877" y="47891"/>
                  </a:cubicBezTo>
                  <a:cubicBezTo>
                    <a:pt x="288487" y="47277"/>
                    <a:pt x="288487" y="49119"/>
                    <a:pt x="290927" y="48505"/>
                  </a:cubicBezTo>
                  <a:cubicBezTo>
                    <a:pt x="290927" y="49119"/>
                    <a:pt x="290317" y="49119"/>
                    <a:pt x="291536" y="50347"/>
                  </a:cubicBezTo>
                  <a:cubicBezTo>
                    <a:pt x="291536" y="50347"/>
                    <a:pt x="291536" y="50347"/>
                    <a:pt x="290927" y="50347"/>
                  </a:cubicBezTo>
                  <a:cubicBezTo>
                    <a:pt x="290927" y="50347"/>
                    <a:pt x="290927" y="49733"/>
                    <a:pt x="290927" y="51575"/>
                  </a:cubicBezTo>
                  <a:cubicBezTo>
                    <a:pt x="290927" y="51575"/>
                    <a:pt x="290927" y="51575"/>
                    <a:pt x="291536" y="51575"/>
                  </a:cubicBezTo>
                  <a:cubicBezTo>
                    <a:pt x="291536" y="51575"/>
                    <a:pt x="291536" y="51575"/>
                    <a:pt x="291536" y="52189"/>
                  </a:cubicBezTo>
                  <a:cubicBezTo>
                    <a:pt x="292146" y="52189"/>
                    <a:pt x="293366" y="52189"/>
                    <a:pt x="295806" y="52189"/>
                  </a:cubicBezTo>
                  <a:cubicBezTo>
                    <a:pt x="295806" y="52189"/>
                    <a:pt x="295806" y="52189"/>
                    <a:pt x="295806" y="51575"/>
                  </a:cubicBezTo>
                  <a:cubicBezTo>
                    <a:pt x="295806" y="51575"/>
                    <a:pt x="295806" y="51575"/>
                    <a:pt x="297026" y="51575"/>
                  </a:cubicBezTo>
                  <a:cubicBezTo>
                    <a:pt x="297026" y="51575"/>
                    <a:pt x="297026" y="51575"/>
                    <a:pt x="297026" y="52189"/>
                  </a:cubicBezTo>
                  <a:cubicBezTo>
                    <a:pt x="297026" y="52189"/>
                    <a:pt x="297026" y="52189"/>
                    <a:pt x="298245" y="52189"/>
                  </a:cubicBezTo>
                  <a:cubicBezTo>
                    <a:pt x="298245" y="52189"/>
                    <a:pt x="298245" y="52189"/>
                    <a:pt x="298245" y="52803"/>
                  </a:cubicBezTo>
                  <a:cubicBezTo>
                    <a:pt x="298245" y="52803"/>
                    <a:pt x="298855" y="52803"/>
                    <a:pt x="300685" y="52803"/>
                  </a:cubicBezTo>
                  <a:cubicBezTo>
                    <a:pt x="300685" y="52803"/>
                    <a:pt x="300685" y="52803"/>
                    <a:pt x="300685" y="54031"/>
                  </a:cubicBezTo>
                  <a:cubicBezTo>
                    <a:pt x="301295" y="54031"/>
                    <a:pt x="302515" y="54031"/>
                    <a:pt x="304345" y="54031"/>
                  </a:cubicBezTo>
                  <a:cubicBezTo>
                    <a:pt x="304345" y="54031"/>
                    <a:pt x="304345" y="54031"/>
                    <a:pt x="304345" y="54645"/>
                  </a:cubicBezTo>
                  <a:cubicBezTo>
                    <a:pt x="304345" y="54645"/>
                    <a:pt x="304345" y="54645"/>
                    <a:pt x="304954" y="54645"/>
                  </a:cubicBezTo>
                  <a:cubicBezTo>
                    <a:pt x="304954" y="54645"/>
                    <a:pt x="304954" y="54645"/>
                    <a:pt x="304954" y="55259"/>
                  </a:cubicBezTo>
                  <a:cubicBezTo>
                    <a:pt x="304954" y="55259"/>
                    <a:pt x="304954" y="55259"/>
                    <a:pt x="306174" y="55259"/>
                  </a:cubicBezTo>
                  <a:cubicBezTo>
                    <a:pt x="306174" y="55259"/>
                    <a:pt x="306174" y="55259"/>
                    <a:pt x="306174" y="54645"/>
                  </a:cubicBezTo>
                  <a:cubicBezTo>
                    <a:pt x="306174" y="54645"/>
                    <a:pt x="306784" y="54645"/>
                    <a:pt x="308614" y="54645"/>
                  </a:cubicBezTo>
                  <a:cubicBezTo>
                    <a:pt x="308614" y="54645"/>
                    <a:pt x="308614" y="54645"/>
                    <a:pt x="308614" y="55259"/>
                  </a:cubicBezTo>
                  <a:cubicBezTo>
                    <a:pt x="309224" y="55259"/>
                    <a:pt x="310444" y="55259"/>
                    <a:pt x="312273" y="55259"/>
                  </a:cubicBezTo>
                  <a:cubicBezTo>
                    <a:pt x="312273" y="55259"/>
                    <a:pt x="312273" y="55259"/>
                    <a:pt x="312273" y="55873"/>
                  </a:cubicBezTo>
                  <a:cubicBezTo>
                    <a:pt x="312273" y="55873"/>
                    <a:pt x="312273" y="55873"/>
                    <a:pt x="312883" y="55873"/>
                  </a:cubicBezTo>
                  <a:cubicBezTo>
                    <a:pt x="312883" y="55873"/>
                    <a:pt x="312883" y="55873"/>
                    <a:pt x="312273" y="56487"/>
                  </a:cubicBezTo>
                  <a:cubicBezTo>
                    <a:pt x="312273" y="56487"/>
                    <a:pt x="312273" y="56487"/>
                    <a:pt x="312883" y="56487"/>
                  </a:cubicBezTo>
                  <a:cubicBezTo>
                    <a:pt x="312883" y="57101"/>
                    <a:pt x="312883" y="56487"/>
                    <a:pt x="312883" y="58329"/>
                  </a:cubicBezTo>
                  <a:cubicBezTo>
                    <a:pt x="313493" y="58329"/>
                    <a:pt x="313493" y="58329"/>
                    <a:pt x="314713" y="57715"/>
                  </a:cubicBezTo>
                  <a:cubicBezTo>
                    <a:pt x="314713" y="57715"/>
                    <a:pt x="314713" y="57715"/>
                    <a:pt x="314713" y="58329"/>
                  </a:cubicBezTo>
                  <a:cubicBezTo>
                    <a:pt x="314713" y="58329"/>
                    <a:pt x="315323" y="57715"/>
                    <a:pt x="315933" y="58943"/>
                  </a:cubicBezTo>
                  <a:cubicBezTo>
                    <a:pt x="315933" y="58943"/>
                    <a:pt x="315933" y="58943"/>
                    <a:pt x="315933" y="58329"/>
                  </a:cubicBezTo>
                  <a:cubicBezTo>
                    <a:pt x="315933" y="58329"/>
                    <a:pt x="315933" y="58329"/>
                    <a:pt x="316543" y="58329"/>
                  </a:cubicBezTo>
                  <a:cubicBezTo>
                    <a:pt x="316543" y="58329"/>
                    <a:pt x="316543" y="58329"/>
                    <a:pt x="316543" y="58943"/>
                  </a:cubicBezTo>
                  <a:cubicBezTo>
                    <a:pt x="317153" y="58943"/>
                    <a:pt x="318372" y="58943"/>
                    <a:pt x="320202" y="58943"/>
                  </a:cubicBezTo>
                  <a:cubicBezTo>
                    <a:pt x="320202" y="58943"/>
                    <a:pt x="320202" y="58329"/>
                    <a:pt x="320202" y="60171"/>
                  </a:cubicBezTo>
                  <a:cubicBezTo>
                    <a:pt x="320202" y="60171"/>
                    <a:pt x="320202" y="60171"/>
                    <a:pt x="320812" y="60171"/>
                  </a:cubicBezTo>
                  <a:cubicBezTo>
                    <a:pt x="320812" y="60171"/>
                    <a:pt x="320812" y="60171"/>
                    <a:pt x="320812" y="60785"/>
                  </a:cubicBezTo>
                  <a:cubicBezTo>
                    <a:pt x="320812" y="60785"/>
                    <a:pt x="320812" y="60785"/>
                    <a:pt x="322032" y="60785"/>
                  </a:cubicBezTo>
                  <a:cubicBezTo>
                    <a:pt x="322032" y="61399"/>
                    <a:pt x="322032" y="61399"/>
                    <a:pt x="322032" y="63241"/>
                  </a:cubicBezTo>
                  <a:cubicBezTo>
                    <a:pt x="322032" y="63241"/>
                    <a:pt x="322032" y="63241"/>
                    <a:pt x="322642" y="63241"/>
                  </a:cubicBezTo>
                  <a:cubicBezTo>
                    <a:pt x="322642" y="63241"/>
                    <a:pt x="322642" y="63241"/>
                    <a:pt x="322642" y="63855"/>
                  </a:cubicBezTo>
                  <a:cubicBezTo>
                    <a:pt x="322642" y="63855"/>
                    <a:pt x="322642" y="63855"/>
                    <a:pt x="323252" y="63855"/>
                  </a:cubicBezTo>
                  <a:cubicBezTo>
                    <a:pt x="323252" y="63855"/>
                    <a:pt x="323252" y="63855"/>
                    <a:pt x="323252" y="64469"/>
                  </a:cubicBezTo>
                  <a:cubicBezTo>
                    <a:pt x="323252" y="64469"/>
                    <a:pt x="323252" y="64469"/>
                    <a:pt x="323862" y="64469"/>
                  </a:cubicBezTo>
                  <a:cubicBezTo>
                    <a:pt x="323862" y="64469"/>
                    <a:pt x="323862" y="64469"/>
                    <a:pt x="323862" y="65697"/>
                  </a:cubicBezTo>
                  <a:cubicBezTo>
                    <a:pt x="323862" y="65697"/>
                    <a:pt x="323862" y="65697"/>
                    <a:pt x="324472" y="65697"/>
                  </a:cubicBezTo>
                  <a:cubicBezTo>
                    <a:pt x="324472" y="65697"/>
                    <a:pt x="324472" y="65083"/>
                    <a:pt x="324472" y="66925"/>
                  </a:cubicBezTo>
                  <a:cubicBezTo>
                    <a:pt x="325081" y="66925"/>
                    <a:pt x="325691" y="66925"/>
                    <a:pt x="327521" y="66925"/>
                  </a:cubicBezTo>
                  <a:cubicBezTo>
                    <a:pt x="327521" y="66925"/>
                    <a:pt x="327521" y="66925"/>
                    <a:pt x="327521" y="67539"/>
                  </a:cubicBezTo>
                  <a:cubicBezTo>
                    <a:pt x="327521" y="67539"/>
                    <a:pt x="327521" y="67539"/>
                    <a:pt x="329351" y="67539"/>
                  </a:cubicBezTo>
                  <a:cubicBezTo>
                    <a:pt x="329351" y="67539"/>
                    <a:pt x="329351" y="67539"/>
                    <a:pt x="329351" y="66925"/>
                  </a:cubicBezTo>
                  <a:cubicBezTo>
                    <a:pt x="329351" y="66925"/>
                    <a:pt x="329351" y="66925"/>
                    <a:pt x="329961" y="66925"/>
                  </a:cubicBezTo>
                  <a:cubicBezTo>
                    <a:pt x="329961" y="66925"/>
                    <a:pt x="329961" y="66925"/>
                    <a:pt x="329961" y="67539"/>
                  </a:cubicBezTo>
                  <a:cubicBezTo>
                    <a:pt x="329961" y="67539"/>
                    <a:pt x="329351" y="67539"/>
                    <a:pt x="331181" y="67539"/>
                  </a:cubicBezTo>
                  <a:cubicBezTo>
                    <a:pt x="331181" y="67539"/>
                    <a:pt x="331181" y="67539"/>
                    <a:pt x="331181" y="66925"/>
                  </a:cubicBezTo>
                  <a:cubicBezTo>
                    <a:pt x="331181" y="66925"/>
                    <a:pt x="331181" y="66925"/>
                    <a:pt x="331790" y="66925"/>
                  </a:cubicBezTo>
                  <a:cubicBezTo>
                    <a:pt x="331790" y="68153"/>
                    <a:pt x="334230" y="69381"/>
                    <a:pt x="337280" y="69995"/>
                  </a:cubicBezTo>
                  <a:cubicBezTo>
                    <a:pt x="337280" y="69995"/>
                    <a:pt x="337280" y="69995"/>
                    <a:pt x="337280" y="70609"/>
                  </a:cubicBezTo>
                  <a:cubicBezTo>
                    <a:pt x="337280" y="70609"/>
                    <a:pt x="337280" y="70609"/>
                    <a:pt x="337890" y="70609"/>
                  </a:cubicBezTo>
                  <a:cubicBezTo>
                    <a:pt x="337890" y="70609"/>
                    <a:pt x="337890" y="70609"/>
                    <a:pt x="337890" y="71223"/>
                  </a:cubicBezTo>
                  <a:cubicBezTo>
                    <a:pt x="337890" y="71223"/>
                    <a:pt x="337280" y="71223"/>
                    <a:pt x="339109" y="71223"/>
                  </a:cubicBezTo>
                  <a:cubicBezTo>
                    <a:pt x="339109" y="71223"/>
                    <a:pt x="339109" y="71223"/>
                    <a:pt x="339109" y="71837"/>
                  </a:cubicBezTo>
                  <a:cubicBezTo>
                    <a:pt x="339719" y="71837"/>
                    <a:pt x="341549" y="71837"/>
                    <a:pt x="343379" y="71837"/>
                  </a:cubicBezTo>
                  <a:cubicBezTo>
                    <a:pt x="343379" y="71837"/>
                    <a:pt x="343379" y="71837"/>
                    <a:pt x="343379" y="72451"/>
                  </a:cubicBezTo>
                  <a:cubicBezTo>
                    <a:pt x="343989" y="72451"/>
                    <a:pt x="344599" y="72451"/>
                    <a:pt x="346428" y="72451"/>
                  </a:cubicBezTo>
                  <a:cubicBezTo>
                    <a:pt x="346428" y="72451"/>
                    <a:pt x="346428" y="72451"/>
                    <a:pt x="346428" y="73679"/>
                  </a:cubicBezTo>
                  <a:cubicBezTo>
                    <a:pt x="346428" y="73679"/>
                    <a:pt x="346428" y="73679"/>
                    <a:pt x="347038" y="73679"/>
                  </a:cubicBezTo>
                  <a:cubicBezTo>
                    <a:pt x="347038" y="73679"/>
                    <a:pt x="347038" y="73679"/>
                    <a:pt x="347038" y="74293"/>
                  </a:cubicBezTo>
                  <a:cubicBezTo>
                    <a:pt x="347038" y="74293"/>
                    <a:pt x="347038" y="74293"/>
                    <a:pt x="347648" y="74293"/>
                  </a:cubicBezTo>
                  <a:cubicBezTo>
                    <a:pt x="347648" y="74293"/>
                    <a:pt x="347648" y="74293"/>
                    <a:pt x="347648" y="74907"/>
                  </a:cubicBezTo>
                  <a:cubicBezTo>
                    <a:pt x="348258" y="74907"/>
                    <a:pt x="347648" y="74907"/>
                    <a:pt x="349478" y="74907"/>
                  </a:cubicBezTo>
                  <a:cubicBezTo>
                    <a:pt x="349478" y="74907"/>
                    <a:pt x="349478" y="74907"/>
                    <a:pt x="349478" y="75521"/>
                  </a:cubicBezTo>
                  <a:cubicBezTo>
                    <a:pt x="349478" y="75521"/>
                    <a:pt x="350698" y="75521"/>
                    <a:pt x="351917" y="75521"/>
                  </a:cubicBezTo>
                  <a:cubicBezTo>
                    <a:pt x="351917" y="75521"/>
                    <a:pt x="351917" y="75521"/>
                    <a:pt x="351917" y="76135"/>
                  </a:cubicBezTo>
                  <a:cubicBezTo>
                    <a:pt x="351917" y="76135"/>
                    <a:pt x="351917" y="76135"/>
                    <a:pt x="353137" y="76135"/>
                  </a:cubicBezTo>
                  <a:cubicBezTo>
                    <a:pt x="353137" y="76135"/>
                    <a:pt x="353137" y="76135"/>
                    <a:pt x="353137" y="77363"/>
                  </a:cubicBezTo>
                  <a:cubicBezTo>
                    <a:pt x="353137" y="77363"/>
                    <a:pt x="352527" y="77363"/>
                    <a:pt x="354357" y="77363"/>
                  </a:cubicBezTo>
                  <a:cubicBezTo>
                    <a:pt x="354357" y="77363"/>
                    <a:pt x="354357" y="77363"/>
                    <a:pt x="354357" y="77977"/>
                  </a:cubicBezTo>
                  <a:cubicBezTo>
                    <a:pt x="354357" y="77977"/>
                    <a:pt x="354357" y="77977"/>
                    <a:pt x="355577" y="77977"/>
                  </a:cubicBezTo>
                  <a:cubicBezTo>
                    <a:pt x="355577" y="77977"/>
                    <a:pt x="355577" y="77977"/>
                    <a:pt x="355577" y="78591"/>
                  </a:cubicBezTo>
                  <a:cubicBezTo>
                    <a:pt x="356187" y="78591"/>
                    <a:pt x="355577" y="78591"/>
                    <a:pt x="357407" y="78591"/>
                  </a:cubicBezTo>
                  <a:cubicBezTo>
                    <a:pt x="357407" y="78591"/>
                    <a:pt x="357407" y="78591"/>
                    <a:pt x="357407" y="79205"/>
                  </a:cubicBezTo>
                  <a:cubicBezTo>
                    <a:pt x="357407" y="79205"/>
                    <a:pt x="356797" y="79205"/>
                    <a:pt x="358626" y="79205"/>
                  </a:cubicBezTo>
                  <a:cubicBezTo>
                    <a:pt x="358626" y="79205"/>
                    <a:pt x="358626" y="79205"/>
                    <a:pt x="358626" y="79819"/>
                  </a:cubicBezTo>
                  <a:cubicBezTo>
                    <a:pt x="358626" y="79819"/>
                    <a:pt x="358626" y="79819"/>
                    <a:pt x="359236" y="79819"/>
                  </a:cubicBezTo>
                  <a:cubicBezTo>
                    <a:pt x="359236" y="79819"/>
                    <a:pt x="359236" y="79819"/>
                    <a:pt x="359236" y="81047"/>
                  </a:cubicBezTo>
                  <a:cubicBezTo>
                    <a:pt x="359846" y="81047"/>
                    <a:pt x="359846" y="81047"/>
                    <a:pt x="361676" y="81047"/>
                  </a:cubicBezTo>
                  <a:cubicBezTo>
                    <a:pt x="361676" y="81047"/>
                    <a:pt x="361676" y="81047"/>
                    <a:pt x="361676" y="81661"/>
                  </a:cubicBezTo>
                  <a:cubicBezTo>
                    <a:pt x="361676" y="81661"/>
                    <a:pt x="361676" y="81661"/>
                    <a:pt x="362286" y="81661"/>
                  </a:cubicBezTo>
                  <a:cubicBezTo>
                    <a:pt x="362286" y="81661"/>
                    <a:pt x="362286" y="81661"/>
                    <a:pt x="362286" y="82275"/>
                  </a:cubicBezTo>
                  <a:cubicBezTo>
                    <a:pt x="362286" y="82275"/>
                    <a:pt x="362896" y="82275"/>
                    <a:pt x="364726" y="82275"/>
                  </a:cubicBezTo>
                  <a:cubicBezTo>
                    <a:pt x="364726" y="82275"/>
                    <a:pt x="364726" y="82275"/>
                    <a:pt x="364726" y="82889"/>
                  </a:cubicBezTo>
                  <a:cubicBezTo>
                    <a:pt x="364726" y="82889"/>
                    <a:pt x="364726" y="82889"/>
                    <a:pt x="365335" y="82889"/>
                  </a:cubicBezTo>
                  <a:cubicBezTo>
                    <a:pt x="365335" y="82889"/>
                    <a:pt x="365335" y="82889"/>
                    <a:pt x="365335" y="83503"/>
                  </a:cubicBezTo>
                  <a:cubicBezTo>
                    <a:pt x="365335" y="83503"/>
                    <a:pt x="365945" y="83503"/>
                    <a:pt x="367165" y="83503"/>
                  </a:cubicBezTo>
                  <a:cubicBezTo>
                    <a:pt x="367165" y="83503"/>
                    <a:pt x="367165" y="83503"/>
                    <a:pt x="367165" y="84117"/>
                  </a:cubicBezTo>
                  <a:cubicBezTo>
                    <a:pt x="367775" y="84117"/>
                    <a:pt x="368385" y="84117"/>
                    <a:pt x="370215" y="84117"/>
                  </a:cubicBezTo>
                  <a:cubicBezTo>
                    <a:pt x="370215" y="84117"/>
                    <a:pt x="370215" y="84117"/>
                    <a:pt x="370215" y="85345"/>
                  </a:cubicBezTo>
                  <a:cubicBezTo>
                    <a:pt x="370215" y="85345"/>
                    <a:pt x="370215" y="85345"/>
                    <a:pt x="370825" y="84117"/>
                  </a:cubicBezTo>
                  <a:cubicBezTo>
                    <a:pt x="370825" y="84117"/>
                    <a:pt x="370825" y="84117"/>
                    <a:pt x="370825" y="85345"/>
                  </a:cubicBezTo>
                  <a:cubicBezTo>
                    <a:pt x="370825" y="85345"/>
                    <a:pt x="370825" y="85345"/>
                    <a:pt x="372044" y="85345"/>
                  </a:cubicBezTo>
                  <a:cubicBezTo>
                    <a:pt x="372044" y="85345"/>
                    <a:pt x="372044" y="85345"/>
                    <a:pt x="372044" y="85959"/>
                  </a:cubicBezTo>
                  <a:cubicBezTo>
                    <a:pt x="372044" y="85959"/>
                    <a:pt x="372044" y="85959"/>
                    <a:pt x="372654" y="85959"/>
                  </a:cubicBezTo>
                  <a:cubicBezTo>
                    <a:pt x="372654" y="85959"/>
                    <a:pt x="372654" y="85959"/>
                    <a:pt x="372654" y="85345"/>
                  </a:cubicBezTo>
                  <a:cubicBezTo>
                    <a:pt x="372654" y="85345"/>
                    <a:pt x="373264" y="85345"/>
                    <a:pt x="374484" y="85345"/>
                  </a:cubicBezTo>
                  <a:cubicBezTo>
                    <a:pt x="374484" y="85345"/>
                    <a:pt x="374484" y="85345"/>
                    <a:pt x="374484" y="85959"/>
                  </a:cubicBezTo>
                  <a:cubicBezTo>
                    <a:pt x="374484" y="85959"/>
                    <a:pt x="374484" y="85959"/>
                    <a:pt x="375094" y="85959"/>
                  </a:cubicBezTo>
                  <a:cubicBezTo>
                    <a:pt x="375094" y="85959"/>
                    <a:pt x="375094" y="85959"/>
                    <a:pt x="375094" y="86573"/>
                  </a:cubicBezTo>
                  <a:cubicBezTo>
                    <a:pt x="375704" y="86573"/>
                    <a:pt x="375094" y="86573"/>
                    <a:pt x="376924" y="86573"/>
                  </a:cubicBezTo>
                  <a:cubicBezTo>
                    <a:pt x="376924" y="86573"/>
                    <a:pt x="376924" y="86573"/>
                    <a:pt x="376924" y="85959"/>
                  </a:cubicBezTo>
                  <a:cubicBezTo>
                    <a:pt x="376924" y="85959"/>
                    <a:pt x="376924" y="85959"/>
                    <a:pt x="377534" y="85959"/>
                  </a:cubicBezTo>
                  <a:cubicBezTo>
                    <a:pt x="377534" y="85959"/>
                    <a:pt x="377534" y="85959"/>
                    <a:pt x="377534" y="86573"/>
                  </a:cubicBezTo>
                  <a:cubicBezTo>
                    <a:pt x="377534" y="86573"/>
                    <a:pt x="377534" y="86573"/>
                    <a:pt x="378753" y="86573"/>
                  </a:cubicBezTo>
                  <a:cubicBezTo>
                    <a:pt x="378753" y="86573"/>
                    <a:pt x="378753" y="86573"/>
                    <a:pt x="378753" y="87187"/>
                  </a:cubicBezTo>
                  <a:cubicBezTo>
                    <a:pt x="379973" y="87187"/>
                    <a:pt x="381803" y="87187"/>
                    <a:pt x="384853" y="87187"/>
                  </a:cubicBezTo>
                  <a:cubicBezTo>
                    <a:pt x="384853" y="87187"/>
                    <a:pt x="384853" y="87187"/>
                    <a:pt x="384853" y="87801"/>
                  </a:cubicBezTo>
                  <a:cubicBezTo>
                    <a:pt x="384853" y="87801"/>
                    <a:pt x="384853" y="87801"/>
                    <a:pt x="385462" y="87801"/>
                  </a:cubicBezTo>
                  <a:cubicBezTo>
                    <a:pt x="385462" y="87801"/>
                    <a:pt x="385462" y="87801"/>
                    <a:pt x="385462" y="89029"/>
                  </a:cubicBezTo>
                  <a:cubicBezTo>
                    <a:pt x="385462" y="89029"/>
                    <a:pt x="385462" y="89029"/>
                    <a:pt x="386682" y="89029"/>
                  </a:cubicBezTo>
                  <a:cubicBezTo>
                    <a:pt x="386682" y="89029"/>
                    <a:pt x="386682" y="89029"/>
                    <a:pt x="386682" y="87801"/>
                  </a:cubicBezTo>
                  <a:cubicBezTo>
                    <a:pt x="387292" y="87801"/>
                    <a:pt x="387292" y="87801"/>
                    <a:pt x="389122" y="87801"/>
                  </a:cubicBezTo>
                  <a:cubicBezTo>
                    <a:pt x="389122" y="88415"/>
                    <a:pt x="389122" y="89643"/>
                    <a:pt x="391562" y="89643"/>
                  </a:cubicBezTo>
                  <a:cubicBezTo>
                    <a:pt x="391562" y="89643"/>
                    <a:pt x="391562" y="89643"/>
                    <a:pt x="391562" y="90257"/>
                  </a:cubicBezTo>
                  <a:cubicBezTo>
                    <a:pt x="391562" y="90257"/>
                    <a:pt x="391562" y="90257"/>
                    <a:pt x="392171" y="89643"/>
                  </a:cubicBezTo>
                  <a:cubicBezTo>
                    <a:pt x="392171" y="89643"/>
                    <a:pt x="392171" y="89643"/>
                    <a:pt x="392171" y="90257"/>
                  </a:cubicBezTo>
                  <a:cubicBezTo>
                    <a:pt x="395831" y="90257"/>
                    <a:pt x="400710" y="90257"/>
                    <a:pt x="405589" y="90257"/>
                  </a:cubicBezTo>
                  <a:cubicBezTo>
                    <a:pt x="405589" y="90257"/>
                    <a:pt x="405589" y="90257"/>
                    <a:pt x="405589" y="89643"/>
                  </a:cubicBezTo>
                  <a:cubicBezTo>
                    <a:pt x="406199" y="89643"/>
                    <a:pt x="406199" y="89643"/>
                    <a:pt x="408029" y="89643"/>
                  </a:cubicBezTo>
                  <a:cubicBezTo>
                    <a:pt x="408029" y="89643"/>
                    <a:pt x="408029" y="89643"/>
                    <a:pt x="408029" y="89029"/>
                  </a:cubicBezTo>
                  <a:cubicBezTo>
                    <a:pt x="408029" y="89029"/>
                    <a:pt x="408029" y="89029"/>
                    <a:pt x="408639" y="89029"/>
                  </a:cubicBezTo>
                  <a:cubicBezTo>
                    <a:pt x="408639" y="89029"/>
                    <a:pt x="408639" y="89029"/>
                    <a:pt x="408639" y="87801"/>
                  </a:cubicBezTo>
                  <a:cubicBezTo>
                    <a:pt x="408639" y="87801"/>
                    <a:pt x="408639" y="87801"/>
                    <a:pt x="409249" y="87801"/>
                  </a:cubicBezTo>
                  <a:cubicBezTo>
                    <a:pt x="409249" y="87801"/>
                    <a:pt x="409249" y="87801"/>
                    <a:pt x="409249" y="89029"/>
                  </a:cubicBezTo>
                  <a:cubicBezTo>
                    <a:pt x="409859" y="88415"/>
                    <a:pt x="411079" y="89643"/>
                    <a:pt x="412298" y="87801"/>
                  </a:cubicBezTo>
                  <a:cubicBezTo>
                    <a:pt x="412298" y="88415"/>
                    <a:pt x="411689" y="88415"/>
                    <a:pt x="412908" y="89643"/>
                  </a:cubicBezTo>
                  <a:cubicBezTo>
                    <a:pt x="412908" y="89643"/>
                    <a:pt x="412908" y="89643"/>
                    <a:pt x="412908" y="89029"/>
                  </a:cubicBezTo>
                  <a:cubicBezTo>
                    <a:pt x="412908" y="89029"/>
                    <a:pt x="412908" y="89029"/>
                    <a:pt x="413518" y="89029"/>
                  </a:cubicBezTo>
                  <a:cubicBezTo>
                    <a:pt x="413518" y="89029"/>
                    <a:pt x="413518" y="89029"/>
                    <a:pt x="413518" y="87801"/>
                  </a:cubicBezTo>
                  <a:cubicBezTo>
                    <a:pt x="414128" y="87801"/>
                    <a:pt x="414128" y="88415"/>
                    <a:pt x="415348" y="87187"/>
                  </a:cubicBezTo>
                  <a:cubicBezTo>
                    <a:pt x="415348" y="87187"/>
                    <a:pt x="415348" y="87801"/>
                    <a:pt x="415348" y="89643"/>
                  </a:cubicBezTo>
                  <a:cubicBezTo>
                    <a:pt x="415348" y="89643"/>
                    <a:pt x="415348" y="89643"/>
                    <a:pt x="415958" y="89643"/>
                  </a:cubicBezTo>
                  <a:cubicBezTo>
                    <a:pt x="415958" y="89643"/>
                    <a:pt x="415958" y="89643"/>
                    <a:pt x="415958" y="89029"/>
                  </a:cubicBezTo>
                  <a:cubicBezTo>
                    <a:pt x="415958" y="89029"/>
                    <a:pt x="417178" y="89029"/>
                    <a:pt x="419007" y="89029"/>
                  </a:cubicBezTo>
                  <a:cubicBezTo>
                    <a:pt x="419007" y="89029"/>
                    <a:pt x="419007" y="89029"/>
                    <a:pt x="419007" y="87801"/>
                  </a:cubicBezTo>
                  <a:cubicBezTo>
                    <a:pt x="419007" y="87801"/>
                    <a:pt x="419007" y="87801"/>
                    <a:pt x="419617" y="87801"/>
                  </a:cubicBezTo>
                  <a:cubicBezTo>
                    <a:pt x="419617" y="87801"/>
                    <a:pt x="419617" y="87801"/>
                    <a:pt x="419617" y="87187"/>
                  </a:cubicBezTo>
                  <a:cubicBezTo>
                    <a:pt x="419617" y="87187"/>
                    <a:pt x="420227" y="87187"/>
                    <a:pt x="421447" y="87187"/>
                  </a:cubicBezTo>
                  <a:cubicBezTo>
                    <a:pt x="421447" y="87187"/>
                    <a:pt x="421447" y="87187"/>
                    <a:pt x="421447" y="86573"/>
                  </a:cubicBezTo>
                  <a:cubicBezTo>
                    <a:pt x="421447" y="86573"/>
                    <a:pt x="421447" y="86573"/>
                    <a:pt x="422667" y="86573"/>
                  </a:cubicBezTo>
                  <a:cubicBezTo>
                    <a:pt x="422667" y="86573"/>
                    <a:pt x="422667" y="86573"/>
                    <a:pt x="422667" y="87187"/>
                  </a:cubicBezTo>
                  <a:cubicBezTo>
                    <a:pt x="422667" y="87187"/>
                    <a:pt x="422057" y="87187"/>
                    <a:pt x="423887" y="87187"/>
                  </a:cubicBezTo>
                  <a:cubicBezTo>
                    <a:pt x="423887" y="87187"/>
                    <a:pt x="423887" y="87187"/>
                    <a:pt x="423887" y="86573"/>
                  </a:cubicBezTo>
                  <a:cubicBezTo>
                    <a:pt x="423887" y="86573"/>
                    <a:pt x="423887" y="86573"/>
                    <a:pt x="424497" y="86573"/>
                  </a:cubicBezTo>
                  <a:cubicBezTo>
                    <a:pt x="424497" y="86573"/>
                    <a:pt x="424497" y="86573"/>
                    <a:pt x="424497" y="87187"/>
                  </a:cubicBezTo>
                  <a:cubicBezTo>
                    <a:pt x="424497" y="87187"/>
                    <a:pt x="424497" y="87187"/>
                    <a:pt x="425107" y="87187"/>
                  </a:cubicBezTo>
                  <a:cubicBezTo>
                    <a:pt x="425107" y="87187"/>
                    <a:pt x="425107" y="87187"/>
                    <a:pt x="425107" y="86573"/>
                  </a:cubicBezTo>
                  <a:cubicBezTo>
                    <a:pt x="425107" y="86573"/>
                    <a:pt x="425107" y="86573"/>
                    <a:pt x="425716" y="86573"/>
                  </a:cubicBezTo>
                  <a:cubicBezTo>
                    <a:pt x="425716" y="86573"/>
                    <a:pt x="425716" y="86573"/>
                    <a:pt x="425716" y="87187"/>
                  </a:cubicBezTo>
                  <a:cubicBezTo>
                    <a:pt x="426326" y="87187"/>
                    <a:pt x="426936" y="87187"/>
                    <a:pt x="428766" y="87187"/>
                  </a:cubicBezTo>
                  <a:cubicBezTo>
                    <a:pt x="428766" y="87187"/>
                    <a:pt x="428766" y="87187"/>
                    <a:pt x="428766" y="86573"/>
                  </a:cubicBezTo>
                  <a:cubicBezTo>
                    <a:pt x="429376" y="85959"/>
                    <a:pt x="429376" y="87187"/>
                    <a:pt x="431206" y="85959"/>
                  </a:cubicBezTo>
                  <a:cubicBezTo>
                    <a:pt x="431206" y="85959"/>
                    <a:pt x="431206" y="85959"/>
                    <a:pt x="431206" y="86573"/>
                  </a:cubicBezTo>
                  <a:cubicBezTo>
                    <a:pt x="431206" y="86573"/>
                    <a:pt x="430596" y="86573"/>
                    <a:pt x="432425" y="86573"/>
                  </a:cubicBezTo>
                  <a:cubicBezTo>
                    <a:pt x="432425" y="86573"/>
                    <a:pt x="432425" y="86573"/>
                    <a:pt x="432425" y="87187"/>
                  </a:cubicBezTo>
                  <a:cubicBezTo>
                    <a:pt x="432425" y="87187"/>
                    <a:pt x="432425" y="87187"/>
                    <a:pt x="433035" y="87187"/>
                  </a:cubicBezTo>
                  <a:cubicBezTo>
                    <a:pt x="433035" y="87187"/>
                    <a:pt x="433035" y="87187"/>
                    <a:pt x="433035" y="87801"/>
                  </a:cubicBezTo>
                  <a:cubicBezTo>
                    <a:pt x="433035" y="87801"/>
                    <a:pt x="433035" y="87801"/>
                    <a:pt x="432425" y="87801"/>
                  </a:cubicBezTo>
                  <a:cubicBezTo>
                    <a:pt x="432425" y="88415"/>
                    <a:pt x="432425" y="87801"/>
                    <a:pt x="432425" y="89643"/>
                  </a:cubicBezTo>
                  <a:cubicBezTo>
                    <a:pt x="432425" y="89643"/>
                    <a:pt x="432425" y="89643"/>
                    <a:pt x="433035" y="89643"/>
                  </a:cubicBezTo>
                  <a:cubicBezTo>
                    <a:pt x="433035" y="89643"/>
                    <a:pt x="432425" y="90257"/>
                    <a:pt x="430596" y="90257"/>
                  </a:cubicBezTo>
                  <a:cubicBezTo>
                    <a:pt x="430596" y="90257"/>
                    <a:pt x="430596" y="90257"/>
                    <a:pt x="430596" y="90871"/>
                  </a:cubicBezTo>
                  <a:cubicBezTo>
                    <a:pt x="430596" y="90871"/>
                    <a:pt x="430596" y="90871"/>
                    <a:pt x="429376" y="90871"/>
                  </a:cubicBezTo>
                  <a:cubicBezTo>
                    <a:pt x="429376" y="90871"/>
                    <a:pt x="429376" y="90871"/>
                    <a:pt x="429376" y="90257"/>
                  </a:cubicBezTo>
                  <a:cubicBezTo>
                    <a:pt x="429986" y="90257"/>
                    <a:pt x="428766" y="90257"/>
                    <a:pt x="428766" y="91485"/>
                  </a:cubicBezTo>
                  <a:cubicBezTo>
                    <a:pt x="428766" y="91485"/>
                    <a:pt x="428766" y="91485"/>
                    <a:pt x="428156" y="91485"/>
                  </a:cubicBezTo>
                  <a:cubicBezTo>
                    <a:pt x="428156" y="91485"/>
                    <a:pt x="427546" y="93327"/>
                    <a:pt x="429376" y="93327"/>
                  </a:cubicBezTo>
                  <a:cubicBezTo>
                    <a:pt x="429376" y="93327"/>
                    <a:pt x="429376" y="92713"/>
                    <a:pt x="429376" y="94555"/>
                  </a:cubicBezTo>
                  <a:cubicBezTo>
                    <a:pt x="429376" y="94555"/>
                    <a:pt x="429986" y="94555"/>
                    <a:pt x="428156" y="94555"/>
                  </a:cubicBezTo>
                  <a:cubicBezTo>
                    <a:pt x="428156" y="94555"/>
                    <a:pt x="428156" y="94555"/>
                    <a:pt x="428156" y="95169"/>
                  </a:cubicBezTo>
                  <a:cubicBezTo>
                    <a:pt x="428156" y="95169"/>
                    <a:pt x="428766" y="95169"/>
                    <a:pt x="430596" y="95169"/>
                  </a:cubicBezTo>
                  <a:cubicBezTo>
                    <a:pt x="430596" y="95169"/>
                    <a:pt x="430596" y="95169"/>
                    <a:pt x="430596" y="94555"/>
                  </a:cubicBezTo>
                  <a:cubicBezTo>
                    <a:pt x="430596" y="94555"/>
                    <a:pt x="429986" y="94555"/>
                    <a:pt x="431816" y="94555"/>
                  </a:cubicBezTo>
                  <a:cubicBezTo>
                    <a:pt x="431816" y="94555"/>
                    <a:pt x="431816" y="94555"/>
                    <a:pt x="431816" y="93941"/>
                  </a:cubicBezTo>
                  <a:cubicBezTo>
                    <a:pt x="431816" y="93941"/>
                    <a:pt x="431816" y="93941"/>
                    <a:pt x="431206" y="93941"/>
                  </a:cubicBezTo>
                  <a:cubicBezTo>
                    <a:pt x="431206" y="93941"/>
                    <a:pt x="431206" y="93941"/>
                    <a:pt x="431206" y="93327"/>
                  </a:cubicBezTo>
                  <a:cubicBezTo>
                    <a:pt x="431206" y="93327"/>
                    <a:pt x="430596" y="93327"/>
                    <a:pt x="432425" y="93327"/>
                  </a:cubicBezTo>
                  <a:cubicBezTo>
                    <a:pt x="432425" y="93327"/>
                    <a:pt x="432425" y="93327"/>
                    <a:pt x="432425" y="92099"/>
                  </a:cubicBezTo>
                  <a:cubicBezTo>
                    <a:pt x="433035" y="92099"/>
                    <a:pt x="433035" y="92713"/>
                    <a:pt x="433645" y="91485"/>
                  </a:cubicBezTo>
                  <a:cubicBezTo>
                    <a:pt x="433645" y="91485"/>
                    <a:pt x="433645" y="91485"/>
                    <a:pt x="433645" y="92099"/>
                  </a:cubicBezTo>
                  <a:cubicBezTo>
                    <a:pt x="433645" y="92099"/>
                    <a:pt x="433645" y="92099"/>
                    <a:pt x="434865" y="91485"/>
                  </a:cubicBezTo>
                  <a:cubicBezTo>
                    <a:pt x="434865" y="91485"/>
                    <a:pt x="434865" y="91485"/>
                    <a:pt x="433645" y="91485"/>
                  </a:cubicBezTo>
                  <a:cubicBezTo>
                    <a:pt x="433645" y="91485"/>
                    <a:pt x="433645" y="91485"/>
                    <a:pt x="433645" y="90871"/>
                  </a:cubicBezTo>
                  <a:cubicBezTo>
                    <a:pt x="434255" y="90871"/>
                    <a:pt x="434865" y="90871"/>
                    <a:pt x="436695" y="90871"/>
                  </a:cubicBezTo>
                  <a:cubicBezTo>
                    <a:pt x="436695" y="90871"/>
                    <a:pt x="436695" y="89029"/>
                    <a:pt x="439134" y="89643"/>
                  </a:cubicBezTo>
                  <a:cubicBezTo>
                    <a:pt x="439134" y="89643"/>
                    <a:pt x="439134" y="89643"/>
                    <a:pt x="439134" y="90257"/>
                  </a:cubicBezTo>
                  <a:cubicBezTo>
                    <a:pt x="439134" y="90257"/>
                    <a:pt x="439744" y="90257"/>
                    <a:pt x="440964" y="90257"/>
                  </a:cubicBezTo>
                  <a:cubicBezTo>
                    <a:pt x="440964" y="90257"/>
                    <a:pt x="440964" y="90257"/>
                    <a:pt x="440964" y="89643"/>
                  </a:cubicBezTo>
                  <a:cubicBezTo>
                    <a:pt x="440964" y="89643"/>
                    <a:pt x="440964" y="89643"/>
                    <a:pt x="442184" y="89643"/>
                  </a:cubicBezTo>
                  <a:cubicBezTo>
                    <a:pt x="442184" y="89643"/>
                    <a:pt x="442184" y="89643"/>
                    <a:pt x="442184" y="89029"/>
                  </a:cubicBezTo>
                  <a:cubicBezTo>
                    <a:pt x="442794" y="89029"/>
                    <a:pt x="444014" y="89029"/>
                    <a:pt x="446453" y="89029"/>
                  </a:cubicBezTo>
                  <a:cubicBezTo>
                    <a:pt x="446453" y="89029"/>
                    <a:pt x="446453" y="89029"/>
                    <a:pt x="446453" y="87801"/>
                  </a:cubicBezTo>
                  <a:cubicBezTo>
                    <a:pt x="446453" y="87801"/>
                    <a:pt x="446453" y="87801"/>
                    <a:pt x="447063" y="87801"/>
                  </a:cubicBezTo>
                  <a:cubicBezTo>
                    <a:pt x="447063" y="87801"/>
                    <a:pt x="447063" y="87801"/>
                    <a:pt x="447063" y="87187"/>
                  </a:cubicBezTo>
                  <a:cubicBezTo>
                    <a:pt x="447063" y="87801"/>
                    <a:pt x="448283" y="86573"/>
                    <a:pt x="448283" y="89029"/>
                  </a:cubicBezTo>
                  <a:cubicBezTo>
                    <a:pt x="448893" y="89029"/>
                    <a:pt x="449503" y="89029"/>
                    <a:pt x="451333" y="89029"/>
                  </a:cubicBezTo>
                  <a:cubicBezTo>
                    <a:pt x="451333" y="89029"/>
                    <a:pt x="451333" y="88415"/>
                    <a:pt x="451333" y="90257"/>
                  </a:cubicBezTo>
                  <a:cubicBezTo>
                    <a:pt x="451333" y="90257"/>
                    <a:pt x="451333" y="90257"/>
                    <a:pt x="451942" y="90257"/>
                  </a:cubicBezTo>
                  <a:cubicBezTo>
                    <a:pt x="451942" y="90257"/>
                    <a:pt x="451942" y="90257"/>
                    <a:pt x="451942" y="90871"/>
                  </a:cubicBezTo>
                  <a:cubicBezTo>
                    <a:pt x="451942" y="90871"/>
                    <a:pt x="451942" y="90871"/>
                    <a:pt x="452552" y="90871"/>
                  </a:cubicBezTo>
                  <a:cubicBezTo>
                    <a:pt x="452552" y="90871"/>
                    <a:pt x="452552" y="90871"/>
                    <a:pt x="452552" y="92099"/>
                  </a:cubicBezTo>
                  <a:cubicBezTo>
                    <a:pt x="452552" y="92099"/>
                    <a:pt x="452552" y="92099"/>
                    <a:pt x="453772" y="92099"/>
                  </a:cubicBezTo>
                  <a:cubicBezTo>
                    <a:pt x="453772" y="92099"/>
                    <a:pt x="453772" y="92099"/>
                    <a:pt x="453772" y="93327"/>
                  </a:cubicBezTo>
                  <a:cubicBezTo>
                    <a:pt x="453772" y="92713"/>
                    <a:pt x="453772" y="93327"/>
                    <a:pt x="455602" y="93941"/>
                  </a:cubicBezTo>
                  <a:cubicBezTo>
                    <a:pt x="455602" y="93941"/>
                    <a:pt x="455602" y="93941"/>
                    <a:pt x="455602" y="94555"/>
                  </a:cubicBezTo>
                  <a:cubicBezTo>
                    <a:pt x="456212" y="94555"/>
                    <a:pt x="456822" y="94555"/>
                    <a:pt x="458651" y="94555"/>
                  </a:cubicBezTo>
                  <a:cubicBezTo>
                    <a:pt x="458651" y="94555"/>
                    <a:pt x="458651" y="94555"/>
                    <a:pt x="458651" y="95169"/>
                  </a:cubicBezTo>
                  <a:cubicBezTo>
                    <a:pt x="458651" y="95169"/>
                    <a:pt x="458651" y="95169"/>
                    <a:pt x="459261" y="95169"/>
                  </a:cubicBezTo>
                  <a:cubicBezTo>
                    <a:pt x="459261" y="95169"/>
                    <a:pt x="459261" y="95783"/>
                    <a:pt x="459261" y="97625"/>
                  </a:cubicBezTo>
                  <a:cubicBezTo>
                    <a:pt x="459261" y="97625"/>
                    <a:pt x="458651" y="97625"/>
                    <a:pt x="456822" y="97625"/>
                  </a:cubicBezTo>
                  <a:cubicBezTo>
                    <a:pt x="456822" y="97625"/>
                    <a:pt x="456822" y="98239"/>
                    <a:pt x="456822" y="99467"/>
                  </a:cubicBezTo>
                  <a:cubicBezTo>
                    <a:pt x="456822" y="99467"/>
                    <a:pt x="456822" y="99467"/>
                    <a:pt x="458042" y="99467"/>
                  </a:cubicBezTo>
                  <a:cubicBezTo>
                    <a:pt x="458042" y="99467"/>
                    <a:pt x="458042" y="99467"/>
                    <a:pt x="458042" y="100695"/>
                  </a:cubicBezTo>
                  <a:cubicBezTo>
                    <a:pt x="458651" y="100695"/>
                    <a:pt x="459871" y="100695"/>
                    <a:pt x="462311" y="100695"/>
                  </a:cubicBezTo>
                  <a:cubicBezTo>
                    <a:pt x="462311" y="100695"/>
                    <a:pt x="462311" y="100695"/>
                    <a:pt x="462311" y="101309"/>
                  </a:cubicBezTo>
                  <a:cubicBezTo>
                    <a:pt x="462921" y="101309"/>
                    <a:pt x="463531" y="101309"/>
                    <a:pt x="465970" y="101309"/>
                  </a:cubicBezTo>
                  <a:cubicBezTo>
                    <a:pt x="465970" y="101309"/>
                    <a:pt x="465970" y="101923"/>
                    <a:pt x="465970" y="103151"/>
                  </a:cubicBezTo>
                  <a:cubicBezTo>
                    <a:pt x="465970" y="103151"/>
                    <a:pt x="465970" y="103151"/>
                    <a:pt x="466580" y="103151"/>
                  </a:cubicBezTo>
                  <a:cubicBezTo>
                    <a:pt x="466580" y="103151"/>
                    <a:pt x="466580" y="103151"/>
                    <a:pt x="466580" y="102537"/>
                  </a:cubicBezTo>
                  <a:cubicBezTo>
                    <a:pt x="466580" y="102537"/>
                    <a:pt x="465970" y="102537"/>
                    <a:pt x="467800" y="102537"/>
                  </a:cubicBezTo>
                  <a:cubicBezTo>
                    <a:pt x="467800" y="102537"/>
                    <a:pt x="467800" y="102537"/>
                    <a:pt x="467800" y="103151"/>
                  </a:cubicBezTo>
                  <a:cubicBezTo>
                    <a:pt x="468410" y="103151"/>
                    <a:pt x="467800" y="103151"/>
                    <a:pt x="469630" y="103151"/>
                  </a:cubicBezTo>
                  <a:cubicBezTo>
                    <a:pt x="469630" y="103151"/>
                    <a:pt x="469630" y="103151"/>
                    <a:pt x="469630" y="103765"/>
                  </a:cubicBezTo>
                  <a:cubicBezTo>
                    <a:pt x="469630" y="103765"/>
                    <a:pt x="470240" y="103765"/>
                    <a:pt x="471460" y="103765"/>
                  </a:cubicBezTo>
                  <a:cubicBezTo>
                    <a:pt x="471460" y="103765"/>
                    <a:pt x="471460" y="103765"/>
                    <a:pt x="471460" y="104993"/>
                  </a:cubicBezTo>
                  <a:cubicBezTo>
                    <a:pt x="471460" y="104993"/>
                    <a:pt x="471460" y="104993"/>
                    <a:pt x="473289" y="104993"/>
                  </a:cubicBezTo>
                  <a:cubicBezTo>
                    <a:pt x="473289" y="104993"/>
                    <a:pt x="473289" y="104379"/>
                    <a:pt x="473289" y="106221"/>
                  </a:cubicBezTo>
                  <a:cubicBezTo>
                    <a:pt x="473289" y="106221"/>
                    <a:pt x="473289" y="106221"/>
                    <a:pt x="473899" y="106221"/>
                  </a:cubicBezTo>
                  <a:cubicBezTo>
                    <a:pt x="473899" y="106221"/>
                    <a:pt x="473899" y="106221"/>
                    <a:pt x="473899" y="107449"/>
                  </a:cubicBezTo>
                  <a:cubicBezTo>
                    <a:pt x="473899" y="107449"/>
                    <a:pt x="473899" y="107449"/>
                    <a:pt x="474509" y="107449"/>
                  </a:cubicBezTo>
                  <a:cubicBezTo>
                    <a:pt x="474509" y="107449"/>
                    <a:pt x="474509" y="107449"/>
                    <a:pt x="474509" y="108677"/>
                  </a:cubicBezTo>
                  <a:cubicBezTo>
                    <a:pt x="474509" y="108677"/>
                    <a:pt x="474509" y="108677"/>
                    <a:pt x="475119" y="108677"/>
                  </a:cubicBezTo>
                  <a:cubicBezTo>
                    <a:pt x="475119" y="108677"/>
                    <a:pt x="475119" y="108677"/>
                    <a:pt x="475119" y="109291"/>
                  </a:cubicBezTo>
                  <a:cubicBezTo>
                    <a:pt x="475119" y="109291"/>
                    <a:pt x="475119" y="109291"/>
                    <a:pt x="475729" y="109291"/>
                  </a:cubicBezTo>
                  <a:cubicBezTo>
                    <a:pt x="475729" y="109291"/>
                    <a:pt x="475729" y="109291"/>
                    <a:pt x="475729" y="109905"/>
                  </a:cubicBezTo>
                  <a:cubicBezTo>
                    <a:pt x="475729" y="109905"/>
                    <a:pt x="475729" y="109905"/>
                    <a:pt x="476339" y="109905"/>
                  </a:cubicBezTo>
                  <a:cubicBezTo>
                    <a:pt x="476339" y="109905"/>
                    <a:pt x="476339" y="109905"/>
                    <a:pt x="476339" y="110519"/>
                  </a:cubicBezTo>
                  <a:cubicBezTo>
                    <a:pt x="476949" y="110519"/>
                    <a:pt x="477559" y="110519"/>
                    <a:pt x="479388" y="110519"/>
                  </a:cubicBezTo>
                  <a:cubicBezTo>
                    <a:pt x="479388" y="110519"/>
                    <a:pt x="479388" y="110519"/>
                    <a:pt x="479388" y="111133"/>
                  </a:cubicBezTo>
                  <a:cubicBezTo>
                    <a:pt x="479998" y="111133"/>
                    <a:pt x="479388" y="111133"/>
                    <a:pt x="481218" y="111133"/>
                  </a:cubicBezTo>
                  <a:cubicBezTo>
                    <a:pt x="481218" y="111133"/>
                    <a:pt x="481218" y="111747"/>
                    <a:pt x="481218" y="109905"/>
                  </a:cubicBezTo>
                  <a:cubicBezTo>
                    <a:pt x="481218" y="109905"/>
                    <a:pt x="481218" y="109905"/>
                    <a:pt x="481828" y="109905"/>
                  </a:cubicBezTo>
                  <a:cubicBezTo>
                    <a:pt x="481828" y="109905"/>
                    <a:pt x="481828" y="109905"/>
                    <a:pt x="481828" y="110519"/>
                  </a:cubicBezTo>
                  <a:cubicBezTo>
                    <a:pt x="481828" y="110519"/>
                    <a:pt x="483048" y="109905"/>
                    <a:pt x="483048" y="112361"/>
                  </a:cubicBezTo>
                  <a:cubicBezTo>
                    <a:pt x="483048" y="112361"/>
                    <a:pt x="483048" y="112361"/>
                    <a:pt x="483658" y="112361"/>
                  </a:cubicBezTo>
                  <a:cubicBezTo>
                    <a:pt x="483658" y="112361"/>
                    <a:pt x="483658" y="112361"/>
                    <a:pt x="483658" y="112975"/>
                  </a:cubicBezTo>
                  <a:cubicBezTo>
                    <a:pt x="484268" y="112361"/>
                    <a:pt x="484268" y="112975"/>
                    <a:pt x="486097" y="113589"/>
                  </a:cubicBezTo>
                  <a:cubicBezTo>
                    <a:pt x="486097" y="113589"/>
                    <a:pt x="486097" y="113589"/>
                    <a:pt x="486097" y="114203"/>
                  </a:cubicBezTo>
                  <a:cubicBezTo>
                    <a:pt x="486097" y="114203"/>
                    <a:pt x="486097" y="114203"/>
                    <a:pt x="486707" y="114203"/>
                  </a:cubicBezTo>
                  <a:cubicBezTo>
                    <a:pt x="486707" y="114203"/>
                    <a:pt x="486707" y="114203"/>
                    <a:pt x="486707" y="114817"/>
                  </a:cubicBezTo>
                  <a:cubicBezTo>
                    <a:pt x="486707" y="114817"/>
                    <a:pt x="486707" y="114817"/>
                    <a:pt x="487927" y="114817"/>
                  </a:cubicBezTo>
                  <a:cubicBezTo>
                    <a:pt x="487927" y="114817"/>
                    <a:pt x="487927" y="114203"/>
                    <a:pt x="487927" y="112975"/>
                  </a:cubicBezTo>
                  <a:cubicBezTo>
                    <a:pt x="487927" y="112975"/>
                    <a:pt x="487927" y="112975"/>
                    <a:pt x="487317" y="112975"/>
                  </a:cubicBezTo>
                  <a:cubicBezTo>
                    <a:pt x="487317" y="112361"/>
                    <a:pt x="487317" y="112361"/>
                    <a:pt x="487317" y="110519"/>
                  </a:cubicBezTo>
                  <a:cubicBezTo>
                    <a:pt x="487317" y="110519"/>
                    <a:pt x="487317" y="110519"/>
                    <a:pt x="486707" y="110519"/>
                  </a:cubicBezTo>
                  <a:cubicBezTo>
                    <a:pt x="486707" y="110519"/>
                    <a:pt x="486707" y="110519"/>
                    <a:pt x="486707" y="109905"/>
                  </a:cubicBezTo>
                  <a:cubicBezTo>
                    <a:pt x="487317" y="109905"/>
                    <a:pt x="487927" y="109905"/>
                    <a:pt x="489757" y="109905"/>
                  </a:cubicBezTo>
                  <a:cubicBezTo>
                    <a:pt x="489757" y="109905"/>
                    <a:pt x="489757" y="109905"/>
                    <a:pt x="489757" y="109291"/>
                  </a:cubicBezTo>
                  <a:cubicBezTo>
                    <a:pt x="489757" y="109291"/>
                    <a:pt x="489147" y="109291"/>
                    <a:pt x="490977" y="109291"/>
                  </a:cubicBezTo>
                  <a:cubicBezTo>
                    <a:pt x="491587" y="109291"/>
                    <a:pt x="490367" y="107449"/>
                    <a:pt x="492806" y="107449"/>
                  </a:cubicBezTo>
                  <a:cubicBezTo>
                    <a:pt x="492806" y="107449"/>
                    <a:pt x="492806" y="107449"/>
                    <a:pt x="492806" y="106835"/>
                  </a:cubicBezTo>
                  <a:cubicBezTo>
                    <a:pt x="492806" y="106835"/>
                    <a:pt x="492196" y="106835"/>
                    <a:pt x="494026" y="106835"/>
                  </a:cubicBezTo>
                  <a:cubicBezTo>
                    <a:pt x="494026" y="106835"/>
                    <a:pt x="494026" y="106835"/>
                    <a:pt x="494026" y="107449"/>
                  </a:cubicBezTo>
                  <a:cubicBezTo>
                    <a:pt x="494026" y="107449"/>
                    <a:pt x="494026" y="107449"/>
                    <a:pt x="494636" y="107449"/>
                  </a:cubicBezTo>
                  <a:cubicBezTo>
                    <a:pt x="494636" y="107449"/>
                    <a:pt x="494636" y="108063"/>
                    <a:pt x="494636" y="106221"/>
                  </a:cubicBezTo>
                  <a:cubicBezTo>
                    <a:pt x="494636" y="106221"/>
                    <a:pt x="494636" y="106221"/>
                    <a:pt x="494026" y="106835"/>
                  </a:cubicBezTo>
                  <a:cubicBezTo>
                    <a:pt x="494026" y="106835"/>
                    <a:pt x="494026" y="107449"/>
                    <a:pt x="494026" y="105607"/>
                  </a:cubicBezTo>
                  <a:cubicBezTo>
                    <a:pt x="494026" y="105607"/>
                    <a:pt x="494026" y="105607"/>
                    <a:pt x="494636" y="105607"/>
                  </a:cubicBezTo>
                  <a:cubicBezTo>
                    <a:pt x="494636" y="105607"/>
                    <a:pt x="494636" y="105607"/>
                    <a:pt x="494636" y="104993"/>
                  </a:cubicBezTo>
                  <a:cubicBezTo>
                    <a:pt x="494636" y="104993"/>
                    <a:pt x="494636" y="104993"/>
                    <a:pt x="495246" y="104993"/>
                  </a:cubicBezTo>
                  <a:cubicBezTo>
                    <a:pt x="495246" y="104993"/>
                    <a:pt x="495246" y="104993"/>
                    <a:pt x="495246" y="105607"/>
                  </a:cubicBezTo>
                  <a:cubicBezTo>
                    <a:pt x="495246" y="105607"/>
                    <a:pt x="495246" y="105607"/>
                    <a:pt x="495856" y="105607"/>
                  </a:cubicBezTo>
                  <a:cubicBezTo>
                    <a:pt x="495856" y="105607"/>
                    <a:pt x="495856" y="105607"/>
                    <a:pt x="495856" y="104993"/>
                  </a:cubicBezTo>
                  <a:cubicBezTo>
                    <a:pt x="496466" y="104993"/>
                    <a:pt x="495856" y="104993"/>
                    <a:pt x="497686" y="104993"/>
                  </a:cubicBezTo>
                  <a:cubicBezTo>
                    <a:pt x="497686" y="104993"/>
                    <a:pt x="497686" y="104993"/>
                    <a:pt x="497686" y="105607"/>
                  </a:cubicBezTo>
                  <a:cubicBezTo>
                    <a:pt x="498905" y="105607"/>
                    <a:pt x="500125" y="104993"/>
                    <a:pt x="501955" y="106835"/>
                  </a:cubicBezTo>
                  <a:cubicBezTo>
                    <a:pt x="501955" y="106835"/>
                    <a:pt x="501955" y="106835"/>
                    <a:pt x="501955" y="106221"/>
                  </a:cubicBezTo>
                  <a:cubicBezTo>
                    <a:pt x="501955" y="106221"/>
                    <a:pt x="501955" y="106221"/>
                    <a:pt x="502565" y="106221"/>
                  </a:cubicBezTo>
                  <a:cubicBezTo>
                    <a:pt x="502565" y="106221"/>
                    <a:pt x="502565" y="106221"/>
                    <a:pt x="502565" y="106835"/>
                  </a:cubicBezTo>
                  <a:cubicBezTo>
                    <a:pt x="503175" y="106835"/>
                    <a:pt x="504395" y="106835"/>
                    <a:pt x="506224" y="106835"/>
                  </a:cubicBezTo>
                  <a:cubicBezTo>
                    <a:pt x="506224" y="106835"/>
                    <a:pt x="506224" y="106835"/>
                    <a:pt x="506224" y="106221"/>
                  </a:cubicBezTo>
                  <a:cubicBezTo>
                    <a:pt x="506224" y="106221"/>
                    <a:pt x="506224" y="106221"/>
                    <a:pt x="506834" y="106221"/>
                  </a:cubicBezTo>
                  <a:cubicBezTo>
                    <a:pt x="506834" y="106221"/>
                    <a:pt x="506834" y="106221"/>
                    <a:pt x="506834" y="105607"/>
                  </a:cubicBezTo>
                  <a:cubicBezTo>
                    <a:pt x="506834" y="105607"/>
                    <a:pt x="506834" y="105607"/>
                    <a:pt x="507444" y="105607"/>
                  </a:cubicBezTo>
                  <a:cubicBezTo>
                    <a:pt x="507444" y="105607"/>
                    <a:pt x="507444" y="105607"/>
                    <a:pt x="507444" y="106221"/>
                  </a:cubicBezTo>
                  <a:cubicBezTo>
                    <a:pt x="508054" y="106221"/>
                    <a:pt x="507444" y="106221"/>
                    <a:pt x="509274" y="106221"/>
                  </a:cubicBezTo>
                  <a:cubicBezTo>
                    <a:pt x="509274" y="106221"/>
                    <a:pt x="509274" y="106221"/>
                    <a:pt x="509274" y="105607"/>
                  </a:cubicBezTo>
                  <a:cubicBezTo>
                    <a:pt x="509274" y="105607"/>
                    <a:pt x="508664" y="105607"/>
                    <a:pt x="510494" y="105607"/>
                  </a:cubicBezTo>
                  <a:cubicBezTo>
                    <a:pt x="510494" y="105607"/>
                    <a:pt x="510494" y="105607"/>
                    <a:pt x="510494" y="106221"/>
                  </a:cubicBezTo>
                  <a:cubicBezTo>
                    <a:pt x="510494" y="106221"/>
                    <a:pt x="510494" y="106221"/>
                    <a:pt x="509884" y="106221"/>
                  </a:cubicBezTo>
                  <a:cubicBezTo>
                    <a:pt x="509884" y="106221"/>
                    <a:pt x="509884" y="106221"/>
                    <a:pt x="509884" y="107449"/>
                  </a:cubicBezTo>
                  <a:cubicBezTo>
                    <a:pt x="509884" y="107449"/>
                    <a:pt x="509884" y="107449"/>
                    <a:pt x="510494" y="107449"/>
                  </a:cubicBezTo>
                  <a:cubicBezTo>
                    <a:pt x="511104" y="107449"/>
                    <a:pt x="509884" y="109291"/>
                    <a:pt x="512323" y="109291"/>
                  </a:cubicBezTo>
                  <a:cubicBezTo>
                    <a:pt x="512323" y="109291"/>
                    <a:pt x="512323" y="109291"/>
                    <a:pt x="512323" y="109905"/>
                  </a:cubicBezTo>
                  <a:cubicBezTo>
                    <a:pt x="512323" y="109905"/>
                    <a:pt x="512323" y="109905"/>
                    <a:pt x="512933" y="109905"/>
                  </a:cubicBezTo>
                  <a:cubicBezTo>
                    <a:pt x="512933" y="109905"/>
                    <a:pt x="512933" y="109905"/>
                    <a:pt x="512933" y="110519"/>
                  </a:cubicBezTo>
                  <a:cubicBezTo>
                    <a:pt x="512933" y="110519"/>
                    <a:pt x="512933" y="110519"/>
                    <a:pt x="513543" y="110519"/>
                  </a:cubicBezTo>
                  <a:cubicBezTo>
                    <a:pt x="513543" y="110519"/>
                    <a:pt x="513543" y="110519"/>
                    <a:pt x="513543" y="111133"/>
                  </a:cubicBezTo>
                  <a:cubicBezTo>
                    <a:pt x="514153" y="111133"/>
                    <a:pt x="515373" y="111133"/>
                    <a:pt x="517813" y="111133"/>
                  </a:cubicBezTo>
                  <a:cubicBezTo>
                    <a:pt x="517813" y="111747"/>
                    <a:pt x="517813" y="111747"/>
                    <a:pt x="517813" y="113589"/>
                  </a:cubicBezTo>
                  <a:cubicBezTo>
                    <a:pt x="517813" y="113589"/>
                    <a:pt x="517813" y="113589"/>
                    <a:pt x="518423" y="113589"/>
                  </a:cubicBezTo>
                  <a:cubicBezTo>
                    <a:pt x="518423" y="113589"/>
                    <a:pt x="518423" y="113589"/>
                    <a:pt x="518423" y="114203"/>
                  </a:cubicBezTo>
                  <a:cubicBezTo>
                    <a:pt x="519033" y="114203"/>
                    <a:pt x="519033" y="114203"/>
                    <a:pt x="520862" y="114203"/>
                  </a:cubicBezTo>
                  <a:cubicBezTo>
                    <a:pt x="520862" y="114203"/>
                    <a:pt x="520862" y="114203"/>
                    <a:pt x="520862" y="114817"/>
                  </a:cubicBezTo>
                  <a:cubicBezTo>
                    <a:pt x="520862" y="114817"/>
                    <a:pt x="522082" y="114817"/>
                    <a:pt x="523912" y="114817"/>
                  </a:cubicBezTo>
                  <a:cubicBezTo>
                    <a:pt x="523912" y="115431"/>
                    <a:pt x="522692" y="116045"/>
                    <a:pt x="524522" y="117273"/>
                  </a:cubicBezTo>
                  <a:cubicBezTo>
                    <a:pt x="524522" y="117273"/>
                    <a:pt x="524522" y="117273"/>
                    <a:pt x="524522" y="116659"/>
                  </a:cubicBezTo>
                  <a:cubicBezTo>
                    <a:pt x="524522" y="116659"/>
                    <a:pt x="524522" y="116659"/>
                    <a:pt x="525132" y="116659"/>
                  </a:cubicBezTo>
                  <a:cubicBezTo>
                    <a:pt x="525132" y="116659"/>
                    <a:pt x="525132" y="116659"/>
                    <a:pt x="525132" y="117273"/>
                  </a:cubicBezTo>
                  <a:cubicBezTo>
                    <a:pt x="525132" y="117273"/>
                    <a:pt x="525742" y="117273"/>
                    <a:pt x="526961" y="117273"/>
                  </a:cubicBezTo>
                  <a:cubicBezTo>
                    <a:pt x="526961" y="117273"/>
                    <a:pt x="526961" y="117273"/>
                    <a:pt x="526961" y="117887"/>
                  </a:cubicBezTo>
                  <a:cubicBezTo>
                    <a:pt x="526961" y="117887"/>
                    <a:pt x="526961" y="117887"/>
                    <a:pt x="528181" y="117887"/>
                  </a:cubicBezTo>
                  <a:cubicBezTo>
                    <a:pt x="528181" y="117887"/>
                    <a:pt x="528181" y="117887"/>
                    <a:pt x="528181" y="119115"/>
                  </a:cubicBezTo>
                  <a:cubicBezTo>
                    <a:pt x="528181" y="119115"/>
                    <a:pt x="528181" y="119115"/>
                    <a:pt x="528791" y="119115"/>
                  </a:cubicBezTo>
                  <a:cubicBezTo>
                    <a:pt x="528791" y="119115"/>
                    <a:pt x="528791" y="119115"/>
                    <a:pt x="528791" y="120343"/>
                  </a:cubicBezTo>
                  <a:cubicBezTo>
                    <a:pt x="528791" y="120343"/>
                    <a:pt x="528791" y="120343"/>
                    <a:pt x="529401" y="120343"/>
                  </a:cubicBezTo>
                  <a:cubicBezTo>
                    <a:pt x="528181" y="122185"/>
                    <a:pt x="531841" y="120957"/>
                    <a:pt x="532451" y="123413"/>
                  </a:cubicBezTo>
                  <a:cubicBezTo>
                    <a:pt x="532451" y="123413"/>
                    <a:pt x="531841" y="123413"/>
                    <a:pt x="533670" y="123413"/>
                  </a:cubicBezTo>
                  <a:cubicBezTo>
                    <a:pt x="533670" y="123413"/>
                    <a:pt x="533670" y="123413"/>
                    <a:pt x="533670" y="124641"/>
                  </a:cubicBezTo>
                  <a:cubicBezTo>
                    <a:pt x="533670" y="124641"/>
                    <a:pt x="533670" y="124641"/>
                    <a:pt x="534280" y="124641"/>
                  </a:cubicBezTo>
                  <a:cubicBezTo>
                    <a:pt x="534280" y="124641"/>
                    <a:pt x="534280" y="124641"/>
                    <a:pt x="534280" y="125255"/>
                  </a:cubicBezTo>
                  <a:cubicBezTo>
                    <a:pt x="534280" y="125255"/>
                    <a:pt x="534280" y="125255"/>
                    <a:pt x="535500" y="125255"/>
                  </a:cubicBezTo>
                  <a:cubicBezTo>
                    <a:pt x="535500" y="125255"/>
                    <a:pt x="535500" y="125255"/>
                    <a:pt x="535500" y="125869"/>
                  </a:cubicBezTo>
                  <a:cubicBezTo>
                    <a:pt x="535500" y="125869"/>
                    <a:pt x="534890" y="125869"/>
                    <a:pt x="536720" y="125869"/>
                  </a:cubicBezTo>
                  <a:cubicBezTo>
                    <a:pt x="536720" y="125869"/>
                    <a:pt x="536720" y="125869"/>
                    <a:pt x="536720" y="126483"/>
                  </a:cubicBezTo>
                  <a:cubicBezTo>
                    <a:pt x="536720" y="126483"/>
                    <a:pt x="536720" y="126483"/>
                    <a:pt x="537330" y="126483"/>
                  </a:cubicBezTo>
                  <a:cubicBezTo>
                    <a:pt x="537330" y="126483"/>
                    <a:pt x="537330" y="126483"/>
                    <a:pt x="537330" y="127097"/>
                  </a:cubicBezTo>
                  <a:cubicBezTo>
                    <a:pt x="537330" y="127097"/>
                    <a:pt x="537940" y="127097"/>
                    <a:pt x="539769" y="127097"/>
                  </a:cubicBezTo>
                  <a:cubicBezTo>
                    <a:pt x="539769" y="127097"/>
                    <a:pt x="539769" y="127097"/>
                    <a:pt x="539769" y="128325"/>
                  </a:cubicBezTo>
                  <a:cubicBezTo>
                    <a:pt x="540989" y="128325"/>
                    <a:pt x="543429" y="128325"/>
                    <a:pt x="545869" y="128325"/>
                  </a:cubicBezTo>
                  <a:cubicBezTo>
                    <a:pt x="545869" y="128325"/>
                    <a:pt x="545869" y="128325"/>
                    <a:pt x="545869" y="127097"/>
                  </a:cubicBezTo>
                  <a:cubicBezTo>
                    <a:pt x="546478" y="127097"/>
                    <a:pt x="545869" y="127097"/>
                    <a:pt x="547698" y="127097"/>
                  </a:cubicBezTo>
                  <a:cubicBezTo>
                    <a:pt x="547698" y="127097"/>
                    <a:pt x="547698" y="127097"/>
                    <a:pt x="547698" y="128325"/>
                  </a:cubicBezTo>
                  <a:cubicBezTo>
                    <a:pt x="547698" y="128325"/>
                    <a:pt x="547088" y="128325"/>
                    <a:pt x="548918" y="128325"/>
                  </a:cubicBezTo>
                  <a:cubicBezTo>
                    <a:pt x="548918" y="128325"/>
                    <a:pt x="548918" y="128325"/>
                    <a:pt x="548918" y="128939"/>
                  </a:cubicBezTo>
                  <a:cubicBezTo>
                    <a:pt x="548918" y="128939"/>
                    <a:pt x="548918" y="128939"/>
                    <a:pt x="549528" y="128939"/>
                  </a:cubicBezTo>
                  <a:cubicBezTo>
                    <a:pt x="549528" y="128939"/>
                    <a:pt x="549528" y="128325"/>
                    <a:pt x="549528" y="130167"/>
                  </a:cubicBezTo>
                  <a:cubicBezTo>
                    <a:pt x="549528" y="130167"/>
                    <a:pt x="549528" y="130167"/>
                    <a:pt x="550138" y="130167"/>
                  </a:cubicBezTo>
                  <a:cubicBezTo>
                    <a:pt x="550138" y="130167"/>
                    <a:pt x="550138" y="130167"/>
                    <a:pt x="550138" y="130781"/>
                  </a:cubicBezTo>
                  <a:cubicBezTo>
                    <a:pt x="550748" y="130781"/>
                    <a:pt x="550748" y="130781"/>
                    <a:pt x="552578" y="130781"/>
                  </a:cubicBezTo>
                  <a:cubicBezTo>
                    <a:pt x="552578" y="130781"/>
                    <a:pt x="552578" y="130781"/>
                    <a:pt x="552578" y="130167"/>
                  </a:cubicBezTo>
                  <a:cubicBezTo>
                    <a:pt x="552578" y="130167"/>
                    <a:pt x="552578" y="130167"/>
                    <a:pt x="553187" y="130167"/>
                  </a:cubicBezTo>
                  <a:cubicBezTo>
                    <a:pt x="553187" y="130167"/>
                    <a:pt x="553187" y="130167"/>
                    <a:pt x="553187" y="130781"/>
                  </a:cubicBezTo>
                  <a:cubicBezTo>
                    <a:pt x="553187" y="130781"/>
                    <a:pt x="553187" y="130781"/>
                    <a:pt x="555017" y="130781"/>
                  </a:cubicBezTo>
                  <a:cubicBezTo>
                    <a:pt x="555017" y="130781"/>
                    <a:pt x="555017" y="130781"/>
                    <a:pt x="555017" y="130167"/>
                  </a:cubicBezTo>
                  <a:cubicBezTo>
                    <a:pt x="555017" y="130167"/>
                    <a:pt x="555627" y="130167"/>
                    <a:pt x="556847" y="130167"/>
                  </a:cubicBezTo>
                  <a:cubicBezTo>
                    <a:pt x="556847" y="130167"/>
                    <a:pt x="556847" y="130167"/>
                    <a:pt x="556847" y="129553"/>
                  </a:cubicBezTo>
                  <a:cubicBezTo>
                    <a:pt x="558067" y="129553"/>
                    <a:pt x="559896" y="129553"/>
                    <a:pt x="562946" y="129553"/>
                  </a:cubicBezTo>
                  <a:cubicBezTo>
                    <a:pt x="562946" y="129553"/>
                    <a:pt x="562946" y="129553"/>
                    <a:pt x="562946" y="128939"/>
                  </a:cubicBezTo>
                  <a:cubicBezTo>
                    <a:pt x="562946" y="128939"/>
                    <a:pt x="562946" y="128939"/>
                    <a:pt x="563556" y="129553"/>
                  </a:cubicBezTo>
                  <a:cubicBezTo>
                    <a:pt x="563556" y="129553"/>
                    <a:pt x="563556" y="129553"/>
                    <a:pt x="563556" y="128939"/>
                  </a:cubicBezTo>
                  <a:cubicBezTo>
                    <a:pt x="562946" y="128939"/>
                    <a:pt x="564166" y="128939"/>
                    <a:pt x="564166" y="130167"/>
                  </a:cubicBezTo>
                  <a:cubicBezTo>
                    <a:pt x="564166" y="130167"/>
                    <a:pt x="564166" y="130167"/>
                    <a:pt x="565386" y="130167"/>
                  </a:cubicBezTo>
                  <a:cubicBezTo>
                    <a:pt x="565386" y="130167"/>
                    <a:pt x="565386" y="130167"/>
                    <a:pt x="565386" y="129553"/>
                  </a:cubicBezTo>
                  <a:cubicBezTo>
                    <a:pt x="565386" y="129553"/>
                    <a:pt x="565386" y="129553"/>
                    <a:pt x="566605" y="129553"/>
                  </a:cubicBezTo>
                  <a:cubicBezTo>
                    <a:pt x="566605" y="129553"/>
                    <a:pt x="566605" y="129553"/>
                    <a:pt x="566605" y="128939"/>
                  </a:cubicBezTo>
                  <a:cubicBezTo>
                    <a:pt x="566605" y="128939"/>
                    <a:pt x="566605" y="128939"/>
                    <a:pt x="567215" y="128939"/>
                  </a:cubicBezTo>
                  <a:cubicBezTo>
                    <a:pt x="567215" y="128939"/>
                    <a:pt x="567215" y="128939"/>
                    <a:pt x="567215" y="128325"/>
                  </a:cubicBezTo>
                  <a:cubicBezTo>
                    <a:pt x="567215" y="128325"/>
                    <a:pt x="567215" y="128325"/>
                    <a:pt x="567825" y="128325"/>
                  </a:cubicBezTo>
                  <a:cubicBezTo>
                    <a:pt x="567825" y="128325"/>
                    <a:pt x="567825" y="128325"/>
                    <a:pt x="567825" y="128939"/>
                  </a:cubicBezTo>
                  <a:cubicBezTo>
                    <a:pt x="569045" y="128939"/>
                    <a:pt x="570265" y="128939"/>
                    <a:pt x="572705" y="128939"/>
                  </a:cubicBezTo>
                  <a:cubicBezTo>
                    <a:pt x="572705" y="128939"/>
                    <a:pt x="572705" y="128939"/>
                    <a:pt x="572705" y="128325"/>
                  </a:cubicBezTo>
                  <a:cubicBezTo>
                    <a:pt x="572705" y="127711"/>
                    <a:pt x="574534" y="128939"/>
                    <a:pt x="574534" y="126483"/>
                  </a:cubicBezTo>
                  <a:cubicBezTo>
                    <a:pt x="574534" y="126483"/>
                    <a:pt x="574534" y="126483"/>
                    <a:pt x="575144" y="126483"/>
                  </a:cubicBezTo>
                  <a:cubicBezTo>
                    <a:pt x="575144" y="126483"/>
                    <a:pt x="575144" y="126483"/>
                    <a:pt x="575144" y="125869"/>
                  </a:cubicBezTo>
                  <a:cubicBezTo>
                    <a:pt x="575144" y="125869"/>
                    <a:pt x="574534" y="125869"/>
                    <a:pt x="576364" y="125869"/>
                  </a:cubicBezTo>
                  <a:cubicBezTo>
                    <a:pt x="576364" y="125869"/>
                    <a:pt x="576364" y="125869"/>
                    <a:pt x="576364" y="125255"/>
                  </a:cubicBezTo>
                  <a:cubicBezTo>
                    <a:pt x="576974" y="125255"/>
                    <a:pt x="578804" y="125255"/>
                    <a:pt x="580633" y="125255"/>
                  </a:cubicBezTo>
                  <a:cubicBezTo>
                    <a:pt x="580633" y="125255"/>
                    <a:pt x="580633" y="125255"/>
                    <a:pt x="580633" y="124641"/>
                  </a:cubicBezTo>
                  <a:cubicBezTo>
                    <a:pt x="580633" y="124641"/>
                    <a:pt x="580633" y="124641"/>
                    <a:pt x="581243" y="124641"/>
                  </a:cubicBezTo>
                  <a:cubicBezTo>
                    <a:pt x="581853" y="125255"/>
                    <a:pt x="580633" y="125255"/>
                    <a:pt x="580633" y="127097"/>
                  </a:cubicBezTo>
                  <a:cubicBezTo>
                    <a:pt x="580633" y="127097"/>
                    <a:pt x="580633" y="127097"/>
                    <a:pt x="581243" y="127097"/>
                  </a:cubicBezTo>
                  <a:cubicBezTo>
                    <a:pt x="581243" y="127097"/>
                    <a:pt x="582463" y="128939"/>
                    <a:pt x="580023" y="128939"/>
                  </a:cubicBezTo>
                  <a:cubicBezTo>
                    <a:pt x="580023" y="128939"/>
                    <a:pt x="580023" y="128939"/>
                    <a:pt x="580023" y="129553"/>
                  </a:cubicBezTo>
                  <a:cubicBezTo>
                    <a:pt x="580023" y="129553"/>
                    <a:pt x="580023" y="129553"/>
                    <a:pt x="581243" y="129553"/>
                  </a:cubicBezTo>
                  <a:cubicBezTo>
                    <a:pt x="581243" y="129553"/>
                    <a:pt x="581243" y="129553"/>
                    <a:pt x="581243" y="130167"/>
                  </a:cubicBezTo>
                  <a:cubicBezTo>
                    <a:pt x="581853" y="130167"/>
                    <a:pt x="581853" y="130167"/>
                    <a:pt x="583683" y="130167"/>
                  </a:cubicBezTo>
                  <a:cubicBezTo>
                    <a:pt x="583683" y="130167"/>
                    <a:pt x="583683" y="130167"/>
                    <a:pt x="583683" y="132009"/>
                  </a:cubicBezTo>
                  <a:cubicBezTo>
                    <a:pt x="583683" y="132009"/>
                    <a:pt x="583683" y="132009"/>
                    <a:pt x="584293" y="132009"/>
                  </a:cubicBezTo>
                  <a:cubicBezTo>
                    <a:pt x="584293" y="132009"/>
                    <a:pt x="584293" y="131395"/>
                    <a:pt x="584293" y="133237"/>
                  </a:cubicBezTo>
                  <a:cubicBezTo>
                    <a:pt x="584293" y="133237"/>
                    <a:pt x="584293" y="133237"/>
                    <a:pt x="583683" y="133237"/>
                  </a:cubicBezTo>
                  <a:cubicBezTo>
                    <a:pt x="583683" y="133237"/>
                    <a:pt x="584903" y="133237"/>
                    <a:pt x="584293" y="135079"/>
                  </a:cubicBezTo>
                  <a:cubicBezTo>
                    <a:pt x="586732" y="135079"/>
                    <a:pt x="588562" y="133851"/>
                    <a:pt x="592222" y="135079"/>
                  </a:cubicBezTo>
                  <a:cubicBezTo>
                    <a:pt x="592222" y="135693"/>
                    <a:pt x="592222" y="135693"/>
                    <a:pt x="592222" y="137535"/>
                  </a:cubicBezTo>
                  <a:cubicBezTo>
                    <a:pt x="592222" y="137535"/>
                    <a:pt x="592222" y="137535"/>
                    <a:pt x="591612" y="137535"/>
                  </a:cubicBezTo>
                  <a:cubicBezTo>
                    <a:pt x="591612" y="137535"/>
                    <a:pt x="591612" y="138149"/>
                    <a:pt x="591612" y="139991"/>
                  </a:cubicBezTo>
                  <a:cubicBezTo>
                    <a:pt x="591612" y="139991"/>
                    <a:pt x="591612" y="139991"/>
                    <a:pt x="592222" y="139991"/>
                  </a:cubicBezTo>
                  <a:cubicBezTo>
                    <a:pt x="592222" y="139991"/>
                    <a:pt x="592222" y="139377"/>
                    <a:pt x="592222" y="141219"/>
                  </a:cubicBezTo>
                  <a:cubicBezTo>
                    <a:pt x="592222" y="141219"/>
                    <a:pt x="592222" y="141219"/>
                    <a:pt x="592832" y="141219"/>
                  </a:cubicBezTo>
                  <a:cubicBezTo>
                    <a:pt x="592832" y="141219"/>
                    <a:pt x="592832" y="141219"/>
                    <a:pt x="592832" y="141833"/>
                  </a:cubicBezTo>
                  <a:cubicBezTo>
                    <a:pt x="593441" y="141833"/>
                    <a:pt x="593441" y="141833"/>
                    <a:pt x="595271" y="141833"/>
                  </a:cubicBezTo>
                  <a:cubicBezTo>
                    <a:pt x="595271" y="141833"/>
                    <a:pt x="595271" y="141833"/>
                    <a:pt x="595271" y="142447"/>
                  </a:cubicBezTo>
                  <a:cubicBezTo>
                    <a:pt x="595271" y="142447"/>
                    <a:pt x="595881" y="142447"/>
                    <a:pt x="595881" y="141219"/>
                  </a:cubicBezTo>
                  <a:cubicBezTo>
                    <a:pt x="595881" y="141219"/>
                    <a:pt x="595881" y="141219"/>
                    <a:pt x="596491" y="141219"/>
                  </a:cubicBezTo>
                  <a:cubicBezTo>
                    <a:pt x="596491" y="141219"/>
                    <a:pt x="596491" y="141219"/>
                    <a:pt x="596491" y="139991"/>
                  </a:cubicBezTo>
                  <a:cubicBezTo>
                    <a:pt x="596491" y="139991"/>
                    <a:pt x="596491" y="139991"/>
                    <a:pt x="597711" y="139991"/>
                  </a:cubicBezTo>
                  <a:cubicBezTo>
                    <a:pt x="597711" y="139991"/>
                    <a:pt x="597711" y="139991"/>
                    <a:pt x="597711" y="138763"/>
                  </a:cubicBezTo>
                  <a:cubicBezTo>
                    <a:pt x="597711" y="138763"/>
                    <a:pt x="597711" y="138763"/>
                    <a:pt x="596491" y="138763"/>
                  </a:cubicBezTo>
                  <a:cubicBezTo>
                    <a:pt x="596491" y="138763"/>
                    <a:pt x="596491" y="138763"/>
                    <a:pt x="596491" y="138149"/>
                  </a:cubicBezTo>
                  <a:cubicBezTo>
                    <a:pt x="597711" y="138149"/>
                    <a:pt x="598931" y="138149"/>
                    <a:pt x="600760" y="138149"/>
                  </a:cubicBezTo>
                  <a:cubicBezTo>
                    <a:pt x="600760" y="138149"/>
                    <a:pt x="600760" y="138149"/>
                    <a:pt x="600760" y="138763"/>
                  </a:cubicBezTo>
                  <a:cubicBezTo>
                    <a:pt x="600760" y="138763"/>
                    <a:pt x="600760" y="138763"/>
                    <a:pt x="601980" y="138763"/>
                  </a:cubicBezTo>
                  <a:cubicBezTo>
                    <a:pt x="601980" y="139377"/>
                    <a:pt x="601370" y="139377"/>
                    <a:pt x="602590" y="140605"/>
                  </a:cubicBezTo>
                  <a:cubicBezTo>
                    <a:pt x="602590" y="140605"/>
                    <a:pt x="602590" y="140605"/>
                    <a:pt x="602590" y="139991"/>
                  </a:cubicBezTo>
                  <a:cubicBezTo>
                    <a:pt x="602590" y="139991"/>
                    <a:pt x="602590" y="139991"/>
                    <a:pt x="603200" y="139991"/>
                  </a:cubicBezTo>
                  <a:cubicBezTo>
                    <a:pt x="603200" y="139991"/>
                    <a:pt x="603200" y="139377"/>
                    <a:pt x="603200" y="141219"/>
                  </a:cubicBezTo>
                  <a:cubicBezTo>
                    <a:pt x="603200" y="141219"/>
                    <a:pt x="603200" y="141219"/>
                    <a:pt x="604420" y="141219"/>
                  </a:cubicBezTo>
                  <a:cubicBezTo>
                    <a:pt x="604420" y="141219"/>
                    <a:pt x="604420" y="141219"/>
                    <a:pt x="604420" y="141833"/>
                  </a:cubicBezTo>
                  <a:cubicBezTo>
                    <a:pt x="605030" y="141833"/>
                    <a:pt x="604420" y="141833"/>
                    <a:pt x="606250" y="141833"/>
                  </a:cubicBezTo>
                  <a:cubicBezTo>
                    <a:pt x="606250" y="141833"/>
                    <a:pt x="606250" y="141833"/>
                    <a:pt x="606250" y="142447"/>
                  </a:cubicBezTo>
                  <a:cubicBezTo>
                    <a:pt x="606250" y="142447"/>
                    <a:pt x="605640" y="142447"/>
                    <a:pt x="607469" y="142447"/>
                  </a:cubicBezTo>
                  <a:cubicBezTo>
                    <a:pt x="607469" y="142447"/>
                    <a:pt x="607469" y="142447"/>
                    <a:pt x="607469" y="141833"/>
                  </a:cubicBezTo>
                  <a:cubicBezTo>
                    <a:pt x="607469" y="141833"/>
                    <a:pt x="607469" y="141833"/>
                    <a:pt x="608079" y="141833"/>
                  </a:cubicBezTo>
                  <a:cubicBezTo>
                    <a:pt x="608079" y="141833"/>
                    <a:pt x="608079" y="141833"/>
                    <a:pt x="608079" y="142447"/>
                  </a:cubicBezTo>
                  <a:cubicBezTo>
                    <a:pt x="609299" y="142447"/>
                    <a:pt x="609299" y="143061"/>
                    <a:pt x="610519" y="144903"/>
                  </a:cubicBezTo>
                  <a:cubicBezTo>
                    <a:pt x="610519" y="144903"/>
                    <a:pt x="610519" y="144903"/>
                    <a:pt x="609909" y="144903"/>
                  </a:cubicBezTo>
                  <a:cubicBezTo>
                    <a:pt x="609909" y="146745"/>
                    <a:pt x="609299" y="148587"/>
                    <a:pt x="609299" y="151657"/>
                  </a:cubicBezTo>
                  <a:cubicBezTo>
                    <a:pt x="608689" y="151657"/>
                    <a:pt x="609299" y="151657"/>
                    <a:pt x="607469" y="151657"/>
                  </a:cubicBezTo>
                  <a:cubicBezTo>
                    <a:pt x="607469" y="152271"/>
                    <a:pt x="606250" y="154113"/>
                    <a:pt x="606250" y="156569"/>
                  </a:cubicBezTo>
                  <a:cubicBezTo>
                    <a:pt x="606250" y="156569"/>
                    <a:pt x="606250" y="156569"/>
                    <a:pt x="605640" y="156569"/>
                  </a:cubicBezTo>
                  <a:cubicBezTo>
                    <a:pt x="605640" y="156569"/>
                    <a:pt x="605640" y="156569"/>
                    <a:pt x="605640" y="157183"/>
                  </a:cubicBezTo>
                  <a:cubicBezTo>
                    <a:pt x="605640" y="157183"/>
                    <a:pt x="605640" y="157183"/>
                    <a:pt x="604420" y="157183"/>
                  </a:cubicBezTo>
                  <a:cubicBezTo>
                    <a:pt x="604420" y="157183"/>
                    <a:pt x="604420" y="157183"/>
                    <a:pt x="604420" y="157797"/>
                  </a:cubicBezTo>
                  <a:cubicBezTo>
                    <a:pt x="604420" y="157797"/>
                    <a:pt x="604420" y="157797"/>
                    <a:pt x="603810" y="157797"/>
                  </a:cubicBezTo>
                  <a:cubicBezTo>
                    <a:pt x="603810" y="157797"/>
                    <a:pt x="603810" y="157797"/>
                    <a:pt x="603810" y="158411"/>
                  </a:cubicBezTo>
                  <a:cubicBezTo>
                    <a:pt x="603200" y="158411"/>
                    <a:pt x="603200" y="159639"/>
                    <a:pt x="600760" y="159639"/>
                  </a:cubicBezTo>
                  <a:cubicBezTo>
                    <a:pt x="600760" y="159639"/>
                    <a:pt x="600760" y="159639"/>
                    <a:pt x="600760" y="160253"/>
                  </a:cubicBezTo>
                  <a:cubicBezTo>
                    <a:pt x="600760" y="160253"/>
                    <a:pt x="600760" y="160253"/>
                    <a:pt x="600150" y="160253"/>
                  </a:cubicBezTo>
                  <a:cubicBezTo>
                    <a:pt x="600150" y="160253"/>
                    <a:pt x="600150" y="160867"/>
                    <a:pt x="600150" y="162095"/>
                  </a:cubicBezTo>
                  <a:cubicBezTo>
                    <a:pt x="600150" y="162095"/>
                    <a:pt x="600150" y="162095"/>
                    <a:pt x="600760" y="162095"/>
                  </a:cubicBezTo>
                  <a:cubicBezTo>
                    <a:pt x="600760" y="162709"/>
                    <a:pt x="600760" y="162095"/>
                    <a:pt x="600760" y="163937"/>
                  </a:cubicBezTo>
                  <a:cubicBezTo>
                    <a:pt x="600760" y="163937"/>
                    <a:pt x="600760" y="163937"/>
                    <a:pt x="601980" y="163937"/>
                  </a:cubicBezTo>
                  <a:cubicBezTo>
                    <a:pt x="601980" y="163937"/>
                    <a:pt x="601980" y="163323"/>
                    <a:pt x="601980" y="165165"/>
                  </a:cubicBezTo>
                  <a:cubicBezTo>
                    <a:pt x="601980" y="165165"/>
                    <a:pt x="601980" y="165165"/>
                    <a:pt x="602590" y="165165"/>
                  </a:cubicBezTo>
                  <a:cubicBezTo>
                    <a:pt x="602590" y="165165"/>
                    <a:pt x="602590" y="165165"/>
                    <a:pt x="602590" y="165779"/>
                  </a:cubicBezTo>
                  <a:cubicBezTo>
                    <a:pt x="603200" y="165779"/>
                    <a:pt x="603810" y="166393"/>
                    <a:pt x="606250" y="166393"/>
                  </a:cubicBezTo>
                  <a:cubicBezTo>
                    <a:pt x="606250" y="166393"/>
                    <a:pt x="606250" y="166393"/>
                    <a:pt x="606250" y="167621"/>
                  </a:cubicBezTo>
                  <a:cubicBezTo>
                    <a:pt x="606250" y="167621"/>
                    <a:pt x="605640" y="167621"/>
                    <a:pt x="607469" y="167621"/>
                  </a:cubicBezTo>
                  <a:cubicBezTo>
                    <a:pt x="607469" y="167621"/>
                    <a:pt x="607469" y="167621"/>
                    <a:pt x="607469" y="168235"/>
                  </a:cubicBezTo>
                  <a:cubicBezTo>
                    <a:pt x="607469" y="168235"/>
                    <a:pt x="607469" y="168235"/>
                    <a:pt x="609299" y="168235"/>
                  </a:cubicBezTo>
                  <a:cubicBezTo>
                    <a:pt x="609299" y="168235"/>
                    <a:pt x="609299" y="168235"/>
                    <a:pt x="609299" y="166393"/>
                  </a:cubicBezTo>
                  <a:cubicBezTo>
                    <a:pt x="609299" y="166393"/>
                    <a:pt x="609299" y="166393"/>
                    <a:pt x="609909" y="166393"/>
                  </a:cubicBezTo>
                  <a:cubicBezTo>
                    <a:pt x="609909" y="166393"/>
                    <a:pt x="609909" y="165779"/>
                    <a:pt x="609909" y="163937"/>
                  </a:cubicBezTo>
                  <a:cubicBezTo>
                    <a:pt x="609909" y="163937"/>
                    <a:pt x="609909" y="163937"/>
                    <a:pt x="610519" y="163937"/>
                  </a:cubicBezTo>
                  <a:cubicBezTo>
                    <a:pt x="610519" y="163323"/>
                    <a:pt x="610519" y="162709"/>
                    <a:pt x="610519" y="160867"/>
                  </a:cubicBezTo>
                  <a:cubicBezTo>
                    <a:pt x="610519" y="160867"/>
                    <a:pt x="610519" y="160867"/>
                    <a:pt x="611129" y="160867"/>
                  </a:cubicBezTo>
                  <a:cubicBezTo>
                    <a:pt x="611129" y="160867"/>
                    <a:pt x="611129" y="160867"/>
                    <a:pt x="611129" y="160253"/>
                  </a:cubicBezTo>
                  <a:cubicBezTo>
                    <a:pt x="611739" y="160253"/>
                    <a:pt x="613568" y="160253"/>
                    <a:pt x="615398" y="160253"/>
                  </a:cubicBezTo>
                  <a:cubicBezTo>
                    <a:pt x="615398" y="160253"/>
                    <a:pt x="615398" y="160253"/>
                    <a:pt x="615398" y="160867"/>
                  </a:cubicBezTo>
                  <a:cubicBezTo>
                    <a:pt x="615398" y="160867"/>
                    <a:pt x="615398" y="160867"/>
                    <a:pt x="614788" y="160867"/>
                  </a:cubicBezTo>
                  <a:cubicBezTo>
                    <a:pt x="614788" y="160867"/>
                    <a:pt x="614788" y="160867"/>
                    <a:pt x="614788" y="161481"/>
                  </a:cubicBezTo>
                  <a:cubicBezTo>
                    <a:pt x="614788" y="161481"/>
                    <a:pt x="614788" y="161481"/>
                    <a:pt x="614178" y="161481"/>
                  </a:cubicBezTo>
                  <a:cubicBezTo>
                    <a:pt x="614178" y="161481"/>
                    <a:pt x="614178" y="161481"/>
                    <a:pt x="614178" y="162095"/>
                  </a:cubicBezTo>
                  <a:cubicBezTo>
                    <a:pt x="614178" y="162095"/>
                    <a:pt x="614178" y="162095"/>
                    <a:pt x="613568" y="162095"/>
                  </a:cubicBezTo>
                  <a:cubicBezTo>
                    <a:pt x="612959" y="162709"/>
                    <a:pt x="614178" y="163323"/>
                    <a:pt x="612349" y="164551"/>
                  </a:cubicBezTo>
                  <a:cubicBezTo>
                    <a:pt x="612349" y="164551"/>
                    <a:pt x="612349" y="164551"/>
                    <a:pt x="613568" y="164551"/>
                  </a:cubicBezTo>
                  <a:cubicBezTo>
                    <a:pt x="613568" y="164551"/>
                    <a:pt x="613568" y="164551"/>
                    <a:pt x="613568" y="165165"/>
                  </a:cubicBezTo>
                  <a:cubicBezTo>
                    <a:pt x="612959" y="165165"/>
                    <a:pt x="614788" y="164551"/>
                    <a:pt x="614788" y="166393"/>
                  </a:cubicBezTo>
                  <a:cubicBezTo>
                    <a:pt x="614788" y="166393"/>
                    <a:pt x="614788" y="166393"/>
                    <a:pt x="615398" y="166393"/>
                  </a:cubicBezTo>
                  <a:cubicBezTo>
                    <a:pt x="615398" y="167007"/>
                    <a:pt x="615398" y="166393"/>
                    <a:pt x="615398" y="168235"/>
                  </a:cubicBezTo>
                  <a:cubicBezTo>
                    <a:pt x="616008" y="168235"/>
                    <a:pt x="616618" y="168235"/>
                    <a:pt x="618448" y="167621"/>
                  </a:cubicBezTo>
                  <a:cubicBezTo>
                    <a:pt x="618448" y="167621"/>
                    <a:pt x="618448" y="167621"/>
                    <a:pt x="618448" y="166393"/>
                  </a:cubicBezTo>
                  <a:cubicBezTo>
                    <a:pt x="618448" y="166393"/>
                    <a:pt x="618448" y="167621"/>
                    <a:pt x="619668" y="167621"/>
                  </a:cubicBezTo>
                  <a:cubicBezTo>
                    <a:pt x="619668" y="167621"/>
                    <a:pt x="619668" y="167621"/>
                    <a:pt x="619668" y="168235"/>
                  </a:cubicBezTo>
                  <a:cubicBezTo>
                    <a:pt x="619668" y="168235"/>
                    <a:pt x="619668" y="168235"/>
                    <a:pt x="620277" y="168235"/>
                  </a:cubicBezTo>
                  <a:cubicBezTo>
                    <a:pt x="620277" y="168235"/>
                    <a:pt x="620277" y="168235"/>
                    <a:pt x="620277" y="168849"/>
                  </a:cubicBezTo>
                  <a:cubicBezTo>
                    <a:pt x="620277" y="168849"/>
                    <a:pt x="620277" y="168849"/>
                    <a:pt x="621497" y="168849"/>
                  </a:cubicBezTo>
                  <a:cubicBezTo>
                    <a:pt x="621497" y="168849"/>
                    <a:pt x="621497" y="168849"/>
                    <a:pt x="621497" y="169463"/>
                  </a:cubicBezTo>
                  <a:cubicBezTo>
                    <a:pt x="621497" y="169463"/>
                    <a:pt x="622107" y="169463"/>
                    <a:pt x="623327" y="169463"/>
                  </a:cubicBezTo>
                  <a:cubicBezTo>
                    <a:pt x="623327" y="170077"/>
                    <a:pt x="624547" y="170691"/>
                    <a:pt x="623937" y="173147"/>
                  </a:cubicBezTo>
                  <a:cubicBezTo>
                    <a:pt x="624547" y="173147"/>
                    <a:pt x="624547" y="171919"/>
                    <a:pt x="626377" y="172533"/>
                  </a:cubicBezTo>
                  <a:cubicBezTo>
                    <a:pt x="626377" y="172533"/>
                    <a:pt x="626377" y="172533"/>
                    <a:pt x="626377" y="171919"/>
                  </a:cubicBezTo>
                  <a:cubicBezTo>
                    <a:pt x="626377" y="171919"/>
                    <a:pt x="626377" y="171919"/>
                    <a:pt x="626986" y="171919"/>
                  </a:cubicBezTo>
                  <a:cubicBezTo>
                    <a:pt x="626986" y="171919"/>
                    <a:pt x="626986" y="171919"/>
                    <a:pt x="626986" y="172533"/>
                  </a:cubicBezTo>
                  <a:cubicBezTo>
                    <a:pt x="626986" y="172533"/>
                    <a:pt x="626986" y="172533"/>
                    <a:pt x="627596" y="172533"/>
                  </a:cubicBezTo>
                  <a:cubicBezTo>
                    <a:pt x="627596" y="172533"/>
                    <a:pt x="627596" y="172533"/>
                    <a:pt x="627596" y="173147"/>
                  </a:cubicBezTo>
                  <a:cubicBezTo>
                    <a:pt x="627596" y="173147"/>
                    <a:pt x="627596" y="173147"/>
                    <a:pt x="628816" y="173147"/>
                  </a:cubicBezTo>
                  <a:cubicBezTo>
                    <a:pt x="628816" y="173147"/>
                    <a:pt x="628816" y="173147"/>
                    <a:pt x="628816" y="174375"/>
                  </a:cubicBezTo>
                  <a:cubicBezTo>
                    <a:pt x="628816" y="174375"/>
                    <a:pt x="628206" y="174375"/>
                    <a:pt x="630036" y="174375"/>
                  </a:cubicBezTo>
                  <a:cubicBezTo>
                    <a:pt x="630036" y="174375"/>
                    <a:pt x="630036" y="174375"/>
                    <a:pt x="630036" y="175603"/>
                  </a:cubicBezTo>
                  <a:cubicBezTo>
                    <a:pt x="631256" y="174989"/>
                    <a:pt x="631866" y="176217"/>
                    <a:pt x="634305" y="176217"/>
                  </a:cubicBezTo>
                  <a:cubicBezTo>
                    <a:pt x="633695" y="176217"/>
                    <a:pt x="634915" y="176830"/>
                    <a:pt x="634915" y="178058"/>
                  </a:cubicBezTo>
                  <a:cubicBezTo>
                    <a:pt x="634915" y="178058"/>
                    <a:pt x="634915" y="178058"/>
                    <a:pt x="635525" y="178058"/>
                  </a:cubicBezTo>
                  <a:cubicBezTo>
                    <a:pt x="635525" y="178058"/>
                    <a:pt x="635525" y="178058"/>
                    <a:pt x="635525" y="179286"/>
                  </a:cubicBezTo>
                  <a:cubicBezTo>
                    <a:pt x="635525" y="179286"/>
                    <a:pt x="635525" y="179286"/>
                    <a:pt x="636745" y="179286"/>
                  </a:cubicBezTo>
                  <a:cubicBezTo>
                    <a:pt x="636745" y="179286"/>
                    <a:pt x="636745" y="179286"/>
                    <a:pt x="636745" y="179900"/>
                  </a:cubicBezTo>
                  <a:cubicBezTo>
                    <a:pt x="637355" y="179286"/>
                    <a:pt x="637965" y="181742"/>
                    <a:pt x="641014" y="181128"/>
                  </a:cubicBezTo>
                  <a:cubicBezTo>
                    <a:pt x="641014" y="181128"/>
                    <a:pt x="641014" y="181128"/>
                    <a:pt x="641014" y="180514"/>
                  </a:cubicBezTo>
                  <a:cubicBezTo>
                    <a:pt x="641014" y="180514"/>
                    <a:pt x="640404" y="180514"/>
                    <a:pt x="642234" y="180514"/>
                  </a:cubicBezTo>
                  <a:cubicBezTo>
                    <a:pt x="642234" y="180514"/>
                    <a:pt x="642234" y="180514"/>
                    <a:pt x="642234" y="181128"/>
                  </a:cubicBezTo>
                  <a:cubicBezTo>
                    <a:pt x="643454" y="181128"/>
                    <a:pt x="644064" y="182970"/>
                    <a:pt x="646504" y="182970"/>
                  </a:cubicBezTo>
                  <a:cubicBezTo>
                    <a:pt x="646504" y="182970"/>
                    <a:pt x="646504" y="182970"/>
                    <a:pt x="646504" y="181742"/>
                  </a:cubicBezTo>
                  <a:cubicBezTo>
                    <a:pt x="647723" y="183584"/>
                    <a:pt x="650773" y="181742"/>
                    <a:pt x="653822" y="181742"/>
                  </a:cubicBezTo>
                  <a:cubicBezTo>
                    <a:pt x="653822" y="182356"/>
                    <a:pt x="653822" y="182356"/>
                    <a:pt x="653822" y="184198"/>
                  </a:cubicBezTo>
                  <a:cubicBezTo>
                    <a:pt x="653822" y="184198"/>
                    <a:pt x="653822" y="184198"/>
                    <a:pt x="654432" y="184198"/>
                  </a:cubicBezTo>
                  <a:cubicBezTo>
                    <a:pt x="654432" y="184198"/>
                    <a:pt x="654432" y="185426"/>
                    <a:pt x="654432" y="187268"/>
                  </a:cubicBezTo>
                  <a:cubicBezTo>
                    <a:pt x="654432" y="187268"/>
                    <a:pt x="654432" y="187268"/>
                    <a:pt x="655042" y="187268"/>
                  </a:cubicBezTo>
                  <a:cubicBezTo>
                    <a:pt x="655042" y="186654"/>
                    <a:pt x="655652" y="187882"/>
                    <a:pt x="653822" y="187882"/>
                  </a:cubicBezTo>
                  <a:cubicBezTo>
                    <a:pt x="653822" y="187882"/>
                    <a:pt x="653822" y="188496"/>
                    <a:pt x="653822" y="189724"/>
                  </a:cubicBezTo>
                  <a:cubicBezTo>
                    <a:pt x="653822" y="189724"/>
                    <a:pt x="653822" y="189724"/>
                    <a:pt x="654432" y="189724"/>
                  </a:cubicBezTo>
                  <a:cubicBezTo>
                    <a:pt x="654432" y="189724"/>
                    <a:pt x="654432" y="189724"/>
                    <a:pt x="654432" y="190952"/>
                  </a:cubicBezTo>
                  <a:cubicBezTo>
                    <a:pt x="654432" y="190952"/>
                    <a:pt x="654432" y="190952"/>
                    <a:pt x="655042" y="190952"/>
                  </a:cubicBezTo>
                  <a:cubicBezTo>
                    <a:pt x="655042" y="190952"/>
                    <a:pt x="655042" y="190952"/>
                    <a:pt x="655042" y="191566"/>
                  </a:cubicBezTo>
                  <a:cubicBezTo>
                    <a:pt x="655652" y="191566"/>
                    <a:pt x="655652" y="190952"/>
                    <a:pt x="656872" y="192180"/>
                  </a:cubicBezTo>
                  <a:cubicBezTo>
                    <a:pt x="656872" y="192180"/>
                    <a:pt x="656872" y="192180"/>
                    <a:pt x="656872" y="191566"/>
                  </a:cubicBezTo>
                  <a:cubicBezTo>
                    <a:pt x="656872" y="191566"/>
                    <a:pt x="656262" y="191566"/>
                    <a:pt x="658092" y="191566"/>
                  </a:cubicBezTo>
                  <a:cubicBezTo>
                    <a:pt x="658092" y="191566"/>
                    <a:pt x="658092" y="191566"/>
                    <a:pt x="658092" y="192180"/>
                  </a:cubicBezTo>
                  <a:cubicBezTo>
                    <a:pt x="658092" y="192180"/>
                    <a:pt x="658092" y="192180"/>
                    <a:pt x="658702" y="192180"/>
                  </a:cubicBezTo>
                  <a:cubicBezTo>
                    <a:pt x="658702" y="192180"/>
                    <a:pt x="658702" y="192794"/>
                    <a:pt x="658702" y="194636"/>
                  </a:cubicBezTo>
                  <a:cubicBezTo>
                    <a:pt x="658702" y="194636"/>
                    <a:pt x="658702" y="194636"/>
                    <a:pt x="659922" y="194636"/>
                  </a:cubicBezTo>
                  <a:cubicBezTo>
                    <a:pt x="659922" y="194636"/>
                    <a:pt x="659922" y="194636"/>
                    <a:pt x="659922" y="195250"/>
                  </a:cubicBezTo>
                  <a:cubicBezTo>
                    <a:pt x="659922" y="195250"/>
                    <a:pt x="659312" y="195250"/>
                    <a:pt x="661141" y="195250"/>
                  </a:cubicBezTo>
                  <a:cubicBezTo>
                    <a:pt x="661141" y="195250"/>
                    <a:pt x="661141" y="194636"/>
                    <a:pt x="661141" y="196478"/>
                  </a:cubicBezTo>
                  <a:cubicBezTo>
                    <a:pt x="661141" y="196478"/>
                    <a:pt x="661141" y="196478"/>
                    <a:pt x="661751" y="196478"/>
                  </a:cubicBezTo>
                  <a:cubicBezTo>
                    <a:pt x="661751" y="196478"/>
                    <a:pt x="661751" y="196478"/>
                    <a:pt x="661751" y="197092"/>
                  </a:cubicBezTo>
                  <a:cubicBezTo>
                    <a:pt x="661751" y="197092"/>
                    <a:pt x="661751" y="197092"/>
                    <a:pt x="662361" y="197092"/>
                  </a:cubicBezTo>
                  <a:cubicBezTo>
                    <a:pt x="662361" y="197706"/>
                    <a:pt x="662361" y="197706"/>
                    <a:pt x="662361" y="199548"/>
                  </a:cubicBezTo>
                  <a:cubicBezTo>
                    <a:pt x="662361" y="199548"/>
                    <a:pt x="662361" y="199548"/>
                    <a:pt x="662971" y="199548"/>
                  </a:cubicBezTo>
                  <a:cubicBezTo>
                    <a:pt x="663581" y="199548"/>
                    <a:pt x="662361" y="199548"/>
                    <a:pt x="662361" y="200776"/>
                  </a:cubicBezTo>
                  <a:cubicBezTo>
                    <a:pt x="662971" y="200776"/>
                    <a:pt x="663581" y="200776"/>
                    <a:pt x="665411" y="200776"/>
                  </a:cubicBezTo>
                  <a:cubicBezTo>
                    <a:pt x="665411" y="200776"/>
                    <a:pt x="665411" y="200776"/>
                    <a:pt x="665411" y="202618"/>
                  </a:cubicBezTo>
                  <a:cubicBezTo>
                    <a:pt x="665411" y="202618"/>
                    <a:pt x="665411" y="202618"/>
                    <a:pt x="664801" y="202618"/>
                  </a:cubicBezTo>
                  <a:cubicBezTo>
                    <a:pt x="664801" y="202618"/>
                    <a:pt x="664801" y="202004"/>
                    <a:pt x="664801" y="203846"/>
                  </a:cubicBezTo>
                  <a:cubicBezTo>
                    <a:pt x="664801" y="203846"/>
                    <a:pt x="667240" y="204460"/>
                    <a:pt x="666631" y="202618"/>
                  </a:cubicBezTo>
                  <a:cubicBezTo>
                    <a:pt x="666631" y="202618"/>
                    <a:pt x="666631" y="202618"/>
                    <a:pt x="667850" y="202618"/>
                  </a:cubicBezTo>
                  <a:cubicBezTo>
                    <a:pt x="667850" y="202618"/>
                    <a:pt x="667850" y="202618"/>
                    <a:pt x="667850" y="203232"/>
                  </a:cubicBezTo>
                  <a:cubicBezTo>
                    <a:pt x="667850" y="203232"/>
                    <a:pt x="667850" y="203232"/>
                    <a:pt x="668460" y="203232"/>
                  </a:cubicBezTo>
                  <a:cubicBezTo>
                    <a:pt x="668460" y="202618"/>
                    <a:pt x="668460" y="202618"/>
                    <a:pt x="668460" y="200776"/>
                  </a:cubicBezTo>
                  <a:cubicBezTo>
                    <a:pt x="668460" y="200776"/>
                    <a:pt x="668460" y="200776"/>
                    <a:pt x="669070" y="200776"/>
                  </a:cubicBezTo>
                  <a:cubicBezTo>
                    <a:pt x="669070" y="200776"/>
                    <a:pt x="669070" y="200776"/>
                    <a:pt x="669070" y="200162"/>
                  </a:cubicBezTo>
                  <a:cubicBezTo>
                    <a:pt x="669070" y="200162"/>
                    <a:pt x="669070" y="200162"/>
                    <a:pt x="669680" y="200162"/>
                  </a:cubicBezTo>
                  <a:cubicBezTo>
                    <a:pt x="669680" y="200162"/>
                    <a:pt x="669680" y="200162"/>
                    <a:pt x="669680" y="199548"/>
                  </a:cubicBezTo>
                  <a:cubicBezTo>
                    <a:pt x="669680" y="199548"/>
                    <a:pt x="669680" y="199548"/>
                    <a:pt x="670290" y="199548"/>
                  </a:cubicBezTo>
                  <a:cubicBezTo>
                    <a:pt x="670290" y="199548"/>
                    <a:pt x="670290" y="199548"/>
                    <a:pt x="670290" y="200162"/>
                  </a:cubicBezTo>
                  <a:cubicBezTo>
                    <a:pt x="670290" y="200162"/>
                    <a:pt x="670290" y="200162"/>
                    <a:pt x="670900" y="200162"/>
                  </a:cubicBezTo>
                  <a:cubicBezTo>
                    <a:pt x="670900" y="200162"/>
                    <a:pt x="670900" y="200162"/>
                    <a:pt x="670900" y="200776"/>
                  </a:cubicBezTo>
                  <a:cubicBezTo>
                    <a:pt x="670900" y="200776"/>
                    <a:pt x="670900" y="200776"/>
                    <a:pt x="672120" y="200776"/>
                  </a:cubicBezTo>
                  <a:cubicBezTo>
                    <a:pt x="672120" y="200776"/>
                    <a:pt x="672120" y="200776"/>
                    <a:pt x="672120" y="201390"/>
                  </a:cubicBezTo>
                  <a:cubicBezTo>
                    <a:pt x="672120" y="201390"/>
                    <a:pt x="672120" y="202004"/>
                    <a:pt x="673949" y="202618"/>
                  </a:cubicBezTo>
                  <a:cubicBezTo>
                    <a:pt x="673949" y="202618"/>
                    <a:pt x="673949" y="202618"/>
                    <a:pt x="673949" y="203232"/>
                  </a:cubicBezTo>
                  <a:cubicBezTo>
                    <a:pt x="675169" y="203232"/>
                    <a:pt x="675779" y="203232"/>
                    <a:pt x="677609" y="202618"/>
                  </a:cubicBezTo>
                  <a:cubicBezTo>
                    <a:pt x="677609" y="202618"/>
                    <a:pt x="677609" y="202618"/>
                    <a:pt x="677609" y="203232"/>
                  </a:cubicBezTo>
                  <a:cubicBezTo>
                    <a:pt x="677609" y="203232"/>
                    <a:pt x="677609" y="203232"/>
                    <a:pt x="678219" y="203232"/>
                  </a:cubicBezTo>
                  <a:cubicBezTo>
                    <a:pt x="678219" y="203232"/>
                    <a:pt x="678219" y="203232"/>
                    <a:pt x="678219" y="203846"/>
                  </a:cubicBezTo>
                  <a:cubicBezTo>
                    <a:pt x="678219" y="203846"/>
                    <a:pt x="678219" y="203846"/>
                    <a:pt x="679439" y="203846"/>
                  </a:cubicBezTo>
                  <a:cubicBezTo>
                    <a:pt x="679439" y="203846"/>
                    <a:pt x="679439" y="203846"/>
                    <a:pt x="679439" y="203232"/>
                  </a:cubicBezTo>
                  <a:cubicBezTo>
                    <a:pt x="679439" y="203232"/>
                    <a:pt x="679439" y="202618"/>
                    <a:pt x="681268" y="202618"/>
                  </a:cubicBezTo>
                  <a:cubicBezTo>
                    <a:pt x="681268" y="202004"/>
                    <a:pt x="681268" y="202618"/>
                    <a:pt x="681268" y="200776"/>
                  </a:cubicBezTo>
                  <a:cubicBezTo>
                    <a:pt x="681878" y="201390"/>
                    <a:pt x="681878" y="200776"/>
                    <a:pt x="683708" y="200162"/>
                  </a:cubicBezTo>
                  <a:cubicBezTo>
                    <a:pt x="683708" y="200162"/>
                    <a:pt x="683708" y="200162"/>
                    <a:pt x="683708" y="200776"/>
                  </a:cubicBezTo>
                  <a:cubicBezTo>
                    <a:pt x="683098" y="200776"/>
                    <a:pt x="684928" y="201390"/>
                    <a:pt x="684928" y="199548"/>
                  </a:cubicBezTo>
                  <a:cubicBezTo>
                    <a:pt x="684928" y="199548"/>
                    <a:pt x="684928" y="199548"/>
                    <a:pt x="685538" y="199548"/>
                  </a:cubicBezTo>
                  <a:cubicBezTo>
                    <a:pt x="685538" y="199548"/>
                    <a:pt x="685538" y="199548"/>
                    <a:pt x="685538" y="200162"/>
                  </a:cubicBezTo>
                  <a:cubicBezTo>
                    <a:pt x="685538" y="200162"/>
                    <a:pt x="685538" y="200162"/>
                    <a:pt x="686148" y="200162"/>
                  </a:cubicBezTo>
                  <a:cubicBezTo>
                    <a:pt x="686148" y="200162"/>
                    <a:pt x="686148" y="200162"/>
                    <a:pt x="686148" y="200776"/>
                  </a:cubicBezTo>
                  <a:cubicBezTo>
                    <a:pt x="686758" y="200776"/>
                    <a:pt x="686148" y="200776"/>
                    <a:pt x="687977" y="200776"/>
                  </a:cubicBezTo>
                  <a:cubicBezTo>
                    <a:pt x="687977" y="200776"/>
                    <a:pt x="687977" y="200776"/>
                    <a:pt x="687977" y="202618"/>
                  </a:cubicBezTo>
                  <a:cubicBezTo>
                    <a:pt x="687977" y="202618"/>
                    <a:pt x="687367" y="202618"/>
                    <a:pt x="689197" y="202618"/>
                  </a:cubicBezTo>
                  <a:cubicBezTo>
                    <a:pt x="689197" y="202618"/>
                    <a:pt x="689197" y="202618"/>
                    <a:pt x="689197" y="203232"/>
                  </a:cubicBezTo>
                  <a:cubicBezTo>
                    <a:pt x="689197" y="203232"/>
                    <a:pt x="689197" y="203232"/>
                    <a:pt x="691027" y="203232"/>
                  </a:cubicBezTo>
                  <a:cubicBezTo>
                    <a:pt x="691027" y="203232"/>
                    <a:pt x="691027" y="202618"/>
                    <a:pt x="691027" y="204460"/>
                  </a:cubicBezTo>
                  <a:cubicBezTo>
                    <a:pt x="691027" y="204460"/>
                    <a:pt x="691027" y="204460"/>
                    <a:pt x="691637" y="204460"/>
                  </a:cubicBezTo>
                  <a:cubicBezTo>
                    <a:pt x="691637" y="204460"/>
                    <a:pt x="691637" y="204460"/>
                    <a:pt x="691637" y="205074"/>
                  </a:cubicBezTo>
                  <a:cubicBezTo>
                    <a:pt x="691637" y="205074"/>
                    <a:pt x="691637" y="205074"/>
                    <a:pt x="692247" y="205074"/>
                  </a:cubicBezTo>
                  <a:cubicBezTo>
                    <a:pt x="692247" y="205074"/>
                    <a:pt x="692247" y="205074"/>
                    <a:pt x="692247" y="205688"/>
                  </a:cubicBezTo>
                  <a:cubicBezTo>
                    <a:pt x="692247" y="205688"/>
                    <a:pt x="692247" y="205688"/>
                    <a:pt x="693467" y="205688"/>
                  </a:cubicBezTo>
                  <a:cubicBezTo>
                    <a:pt x="693467" y="205688"/>
                    <a:pt x="693467" y="205688"/>
                    <a:pt x="693467" y="206916"/>
                  </a:cubicBezTo>
                  <a:cubicBezTo>
                    <a:pt x="693467" y="206916"/>
                    <a:pt x="693467" y="206916"/>
                    <a:pt x="694076" y="206916"/>
                  </a:cubicBezTo>
                  <a:cubicBezTo>
                    <a:pt x="694076" y="206916"/>
                    <a:pt x="694076" y="206916"/>
                    <a:pt x="694076" y="207530"/>
                  </a:cubicBezTo>
                  <a:cubicBezTo>
                    <a:pt x="694686" y="207530"/>
                    <a:pt x="694076" y="207530"/>
                    <a:pt x="695906" y="207530"/>
                  </a:cubicBezTo>
                  <a:cubicBezTo>
                    <a:pt x="695906" y="207530"/>
                    <a:pt x="695906" y="207530"/>
                    <a:pt x="695906" y="206916"/>
                  </a:cubicBezTo>
                  <a:cubicBezTo>
                    <a:pt x="695906" y="206916"/>
                    <a:pt x="695906" y="206916"/>
                    <a:pt x="696516" y="206916"/>
                  </a:cubicBezTo>
                  <a:cubicBezTo>
                    <a:pt x="697126" y="206916"/>
                    <a:pt x="695906" y="207530"/>
                    <a:pt x="697126" y="208758"/>
                  </a:cubicBezTo>
                  <a:cubicBezTo>
                    <a:pt x="697126" y="208758"/>
                    <a:pt x="697126" y="208758"/>
                    <a:pt x="696516" y="209372"/>
                  </a:cubicBezTo>
                  <a:cubicBezTo>
                    <a:pt x="697126" y="209372"/>
                    <a:pt x="698956" y="210600"/>
                    <a:pt x="698956" y="213056"/>
                  </a:cubicBezTo>
                  <a:cubicBezTo>
                    <a:pt x="698956" y="213056"/>
                    <a:pt x="698956" y="213056"/>
                    <a:pt x="699566" y="213056"/>
                  </a:cubicBezTo>
                  <a:cubicBezTo>
                    <a:pt x="699566" y="213670"/>
                    <a:pt x="699566" y="213056"/>
                    <a:pt x="699566" y="214898"/>
                  </a:cubicBezTo>
                  <a:cubicBezTo>
                    <a:pt x="699566" y="214898"/>
                    <a:pt x="699566" y="214898"/>
                    <a:pt x="700176" y="214898"/>
                  </a:cubicBezTo>
                  <a:cubicBezTo>
                    <a:pt x="700176" y="214898"/>
                    <a:pt x="700176" y="214898"/>
                    <a:pt x="700176" y="215512"/>
                  </a:cubicBezTo>
                  <a:cubicBezTo>
                    <a:pt x="700785" y="215512"/>
                    <a:pt x="702615" y="215512"/>
                    <a:pt x="702005" y="218582"/>
                  </a:cubicBezTo>
                  <a:cubicBezTo>
                    <a:pt x="702615" y="218582"/>
                    <a:pt x="702005" y="218582"/>
                    <a:pt x="703835" y="218582"/>
                  </a:cubicBezTo>
                  <a:cubicBezTo>
                    <a:pt x="703835" y="218582"/>
                    <a:pt x="703835" y="218582"/>
                    <a:pt x="703835" y="219196"/>
                  </a:cubicBezTo>
                  <a:cubicBezTo>
                    <a:pt x="703835" y="219196"/>
                    <a:pt x="703225" y="219196"/>
                    <a:pt x="705055" y="219196"/>
                  </a:cubicBezTo>
                  <a:cubicBezTo>
                    <a:pt x="705055" y="219196"/>
                    <a:pt x="705055" y="219196"/>
                    <a:pt x="705055" y="219810"/>
                  </a:cubicBezTo>
                  <a:cubicBezTo>
                    <a:pt x="705665" y="219810"/>
                    <a:pt x="706275" y="219810"/>
                    <a:pt x="708104" y="219810"/>
                  </a:cubicBezTo>
                  <a:cubicBezTo>
                    <a:pt x="708104" y="219810"/>
                    <a:pt x="708104" y="219810"/>
                    <a:pt x="708104" y="219196"/>
                  </a:cubicBezTo>
                  <a:cubicBezTo>
                    <a:pt x="708104" y="219196"/>
                    <a:pt x="708104" y="219196"/>
                    <a:pt x="708714" y="219196"/>
                  </a:cubicBezTo>
                  <a:cubicBezTo>
                    <a:pt x="708714" y="219196"/>
                    <a:pt x="708714" y="219196"/>
                    <a:pt x="708714" y="218582"/>
                  </a:cubicBezTo>
                  <a:cubicBezTo>
                    <a:pt x="708714" y="218582"/>
                    <a:pt x="708714" y="218582"/>
                    <a:pt x="709324" y="218582"/>
                  </a:cubicBezTo>
                  <a:cubicBezTo>
                    <a:pt x="709324" y="218582"/>
                    <a:pt x="709324" y="218582"/>
                    <a:pt x="709324" y="219196"/>
                  </a:cubicBezTo>
                  <a:cubicBezTo>
                    <a:pt x="710544" y="218582"/>
                    <a:pt x="712984" y="220424"/>
                    <a:pt x="712984" y="217354"/>
                  </a:cubicBezTo>
                  <a:cubicBezTo>
                    <a:pt x="715423" y="217968"/>
                    <a:pt x="716643" y="218582"/>
                    <a:pt x="720303" y="217354"/>
                  </a:cubicBezTo>
                  <a:cubicBezTo>
                    <a:pt x="720303" y="217354"/>
                    <a:pt x="720303" y="217354"/>
                    <a:pt x="720303" y="216740"/>
                  </a:cubicBezTo>
                  <a:cubicBezTo>
                    <a:pt x="720303" y="216740"/>
                    <a:pt x="720303" y="216740"/>
                    <a:pt x="720912" y="216740"/>
                  </a:cubicBezTo>
                  <a:cubicBezTo>
                    <a:pt x="720912" y="216740"/>
                    <a:pt x="720912" y="216740"/>
                    <a:pt x="720912" y="216126"/>
                  </a:cubicBezTo>
                  <a:cubicBezTo>
                    <a:pt x="720912" y="216126"/>
                    <a:pt x="720912" y="216126"/>
                    <a:pt x="722132" y="216126"/>
                  </a:cubicBezTo>
                  <a:cubicBezTo>
                    <a:pt x="722132" y="216126"/>
                    <a:pt x="722132" y="216126"/>
                    <a:pt x="722132" y="216740"/>
                  </a:cubicBezTo>
                  <a:cubicBezTo>
                    <a:pt x="722132" y="216740"/>
                    <a:pt x="722132" y="217354"/>
                    <a:pt x="723962" y="217354"/>
                  </a:cubicBezTo>
                  <a:cubicBezTo>
                    <a:pt x="723962" y="217354"/>
                    <a:pt x="723962" y="217354"/>
                    <a:pt x="723962" y="218582"/>
                  </a:cubicBezTo>
                  <a:cubicBezTo>
                    <a:pt x="723962" y="218582"/>
                    <a:pt x="723962" y="218582"/>
                    <a:pt x="724572" y="218582"/>
                  </a:cubicBezTo>
                  <a:cubicBezTo>
                    <a:pt x="724572" y="218582"/>
                    <a:pt x="724572" y="218582"/>
                    <a:pt x="724572" y="219196"/>
                  </a:cubicBezTo>
                  <a:cubicBezTo>
                    <a:pt x="725182" y="219196"/>
                    <a:pt x="725792" y="219196"/>
                    <a:pt x="727621" y="219196"/>
                  </a:cubicBezTo>
                  <a:cubicBezTo>
                    <a:pt x="727621" y="220424"/>
                    <a:pt x="727621" y="221652"/>
                    <a:pt x="728841" y="224108"/>
                  </a:cubicBezTo>
                  <a:cubicBezTo>
                    <a:pt x="729451" y="224108"/>
                    <a:pt x="728841" y="224108"/>
                    <a:pt x="730671" y="224108"/>
                  </a:cubicBezTo>
                  <a:cubicBezTo>
                    <a:pt x="730671" y="224108"/>
                    <a:pt x="730671" y="224108"/>
                    <a:pt x="730671" y="223494"/>
                  </a:cubicBezTo>
                  <a:cubicBezTo>
                    <a:pt x="730671" y="223494"/>
                    <a:pt x="730061" y="223494"/>
                    <a:pt x="731891" y="223494"/>
                  </a:cubicBezTo>
                  <a:cubicBezTo>
                    <a:pt x="731891" y="222880"/>
                    <a:pt x="732501" y="222880"/>
                    <a:pt x="732501" y="221038"/>
                  </a:cubicBezTo>
                  <a:cubicBezTo>
                    <a:pt x="733111" y="221038"/>
                    <a:pt x="732501" y="221038"/>
                    <a:pt x="734330" y="221038"/>
                  </a:cubicBezTo>
                  <a:cubicBezTo>
                    <a:pt x="734330" y="221038"/>
                    <a:pt x="734330" y="221038"/>
                    <a:pt x="734330" y="220424"/>
                  </a:cubicBezTo>
                  <a:cubicBezTo>
                    <a:pt x="734330" y="220424"/>
                    <a:pt x="734330" y="220424"/>
                    <a:pt x="734940" y="220424"/>
                  </a:cubicBezTo>
                  <a:cubicBezTo>
                    <a:pt x="734940" y="220424"/>
                    <a:pt x="734940" y="220424"/>
                    <a:pt x="734940" y="219810"/>
                  </a:cubicBezTo>
                  <a:cubicBezTo>
                    <a:pt x="734940" y="219810"/>
                    <a:pt x="736160" y="219196"/>
                    <a:pt x="736160" y="221038"/>
                  </a:cubicBezTo>
                  <a:cubicBezTo>
                    <a:pt x="736770" y="221038"/>
                    <a:pt x="736160" y="221038"/>
                    <a:pt x="737990" y="221038"/>
                  </a:cubicBezTo>
                  <a:cubicBezTo>
                    <a:pt x="737990" y="221652"/>
                    <a:pt x="737990" y="221038"/>
                    <a:pt x="737990" y="222880"/>
                  </a:cubicBezTo>
                  <a:cubicBezTo>
                    <a:pt x="737990" y="222880"/>
                    <a:pt x="737990" y="222880"/>
                    <a:pt x="738600" y="222880"/>
                  </a:cubicBezTo>
                  <a:cubicBezTo>
                    <a:pt x="738600" y="222880"/>
                    <a:pt x="738600" y="222880"/>
                    <a:pt x="738600" y="223494"/>
                  </a:cubicBezTo>
                  <a:cubicBezTo>
                    <a:pt x="738600" y="223494"/>
                    <a:pt x="737990" y="223494"/>
                    <a:pt x="739820" y="223494"/>
                  </a:cubicBezTo>
                  <a:cubicBezTo>
                    <a:pt x="739820" y="223494"/>
                    <a:pt x="739820" y="223494"/>
                    <a:pt x="739820" y="224108"/>
                  </a:cubicBezTo>
                  <a:cubicBezTo>
                    <a:pt x="741039" y="224722"/>
                    <a:pt x="742259" y="224108"/>
                    <a:pt x="744699" y="223494"/>
                  </a:cubicBezTo>
                  <a:cubicBezTo>
                    <a:pt x="744699" y="223494"/>
                    <a:pt x="744699" y="223494"/>
                    <a:pt x="744699" y="224108"/>
                  </a:cubicBezTo>
                  <a:cubicBezTo>
                    <a:pt x="745309" y="224108"/>
                    <a:pt x="744699" y="224108"/>
                    <a:pt x="746529" y="224108"/>
                  </a:cubicBezTo>
                  <a:cubicBezTo>
                    <a:pt x="746529" y="224108"/>
                    <a:pt x="746529" y="224108"/>
                    <a:pt x="746529" y="224722"/>
                  </a:cubicBezTo>
                  <a:cubicBezTo>
                    <a:pt x="746529" y="224722"/>
                    <a:pt x="746529" y="224722"/>
                    <a:pt x="747139" y="224722"/>
                  </a:cubicBezTo>
                  <a:cubicBezTo>
                    <a:pt x="747139" y="224722"/>
                    <a:pt x="747139" y="224722"/>
                    <a:pt x="747139" y="224108"/>
                  </a:cubicBezTo>
                  <a:cubicBezTo>
                    <a:pt x="747139" y="224108"/>
                    <a:pt x="747139" y="224108"/>
                    <a:pt x="747748" y="224108"/>
                  </a:cubicBezTo>
                  <a:cubicBezTo>
                    <a:pt x="747748" y="224108"/>
                    <a:pt x="747748" y="224108"/>
                    <a:pt x="747748" y="223494"/>
                  </a:cubicBezTo>
                  <a:cubicBezTo>
                    <a:pt x="747748" y="223494"/>
                    <a:pt x="747748" y="223494"/>
                    <a:pt x="748358" y="223494"/>
                  </a:cubicBezTo>
                  <a:cubicBezTo>
                    <a:pt x="748358" y="223494"/>
                    <a:pt x="748358" y="223494"/>
                    <a:pt x="748358" y="224108"/>
                  </a:cubicBezTo>
                  <a:cubicBezTo>
                    <a:pt x="748968" y="224108"/>
                    <a:pt x="748968" y="224108"/>
                    <a:pt x="750798" y="224108"/>
                  </a:cubicBezTo>
                  <a:cubicBezTo>
                    <a:pt x="750798" y="224108"/>
                    <a:pt x="750798" y="224108"/>
                    <a:pt x="750798" y="224722"/>
                  </a:cubicBezTo>
                  <a:cubicBezTo>
                    <a:pt x="750798" y="224722"/>
                    <a:pt x="751408" y="224722"/>
                    <a:pt x="753238" y="224722"/>
                  </a:cubicBezTo>
                  <a:cubicBezTo>
                    <a:pt x="753238" y="224722"/>
                    <a:pt x="753238" y="224722"/>
                    <a:pt x="753238" y="224108"/>
                  </a:cubicBezTo>
                  <a:cubicBezTo>
                    <a:pt x="753238" y="224108"/>
                    <a:pt x="753238" y="224108"/>
                    <a:pt x="753848" y="224108"/>
                  </a:cubicBezTo>
                  <a:cubicBezTo>
                    <a:pt x="753848" y="224108"/>
                    <a:pt x="753848" y="224108"/>
                    <a:pt x="753848" y="224722"/>
                  </a:cubicBezTo>
                  <a:cubicBezTo>
                    <a:pt x="753848" y="224722"/>
                    <a:pt x="753238" y="224722"/>
                    <a:pt x="755067" y="224722"/>
                  </a:cubicBezTo>
                  <a:cubicBezTo>
                    <a:pt x="755067" y="224722"/>
                    <a:pt x="755067" y="224722"/>
                    <a:pt x="755067" y="225950"/>
                  </a:cubicBezTo>
                  <a:cubicBezTo>
                    <a:pt x="756287" y="225336"/>
                    <a:pt x="756897" y="225950"/>
                    <a:pt x="759337" y="226564"/>
                  </a:cubicBezTo>
                  <a:cubicBezTo>
                    <a:pt x="759337" y="225950"/>
                    <a:pt x="759337" y="226564"/>
                    <a:pt x="759337" y="224722"/>
                  </a:cubicBezTo>
                  <a:cubicBezTo>
                    <a:pt x="759337" y="224722"/>
                    <a:pt x="759337" y="224722"/>
                    <a:pt x="759947" y="224722"/>
                  </a:cubicBezTo>
                  <a:cubicBezTo>
                    <a:pt x="759947" y="224722"/>
                    <a:pt x="759947" y="224722"/>
                    <a:pt x="759947" y="224108"/>
                  </a:cubicBezTo>
                  <a:cubicBezTo>
                    <a:pt x="759947" y="224108"/>
                    <a:pt x="759947" y="224108"/>
                    <a:pt x="759337" y="224108"/>
                  </a:cubicBezTo>
                  <a:cubicBezTo>
                    <a:pt x="759337" y="224108"/>
                    <a:pt x="759337" y="224108"/>
                    <a:pt x="759337" y="223494"/>
                  </a:cubicBezTo>
                  <a:cubicBezTo>
                    <a:pt x="759337" y="223494"/>
                    <a:pt x="759337" y="223494"/>
                    <a:pt x="759947" y="223494"/>
                  </a:cubicBezTo>
                  <a:cubicBezTo>
                    <a:pt x="759947" y="223494"/>
                    <a:pt x="759947" y="223494"/>
                    <a:pt x="759947" y="222880"/>
                  </a:cubicBezTo>
                  <a:cubicBezTo>
                    <a:pt x="759947" y="222880"/>
                    <a:pt x="759947" y="222880"/>
                    <a:pt x="759337" y="222880"/>
                  </a:cubicBezTo>
                  <a:cubicBezTo>
                    <a:pt x="759337" y="222266"/>
                    <a:pt x="760557" y="221652"/>
                    <a:pt x="758727" y="220424"/>
                  </a:cubicBezTo>
                  <a:cubicBezTo>
                    <a:pt x="758727" y="220424"/>
                    <a:pt x="758727" y="220424"/>
                    <a:pt x="759337" y="220424"/>
                  </a:cubicBezTo>
                  <a:cubicBezTo>
                    <a:pt x="759337" y="220424"/>
                    <a:pt x="759337" y="220424"/>
                    <a:pt x="759337" y="219810"/>
                  </a:cubicBezTo>
                  <a:cubicBezTo>
                    <a:pt x="759337" y="219810"/>
                    <a:pt x="758727" y="219810"/>
                    <a:pt x="757507" y="219810"/>
                  </a:cubicBezTo>
                  <a:cubicBezTo>
                    <a:pt x="757507" y="219810"/>
                    <a:pt x="757507" y="219810"/>
                    <a:pt x="757507" y="219196"/>
                  </a:cubicBezTo>
                  <a:cubicBezTo>
                    <a:pt x="757507" y="219196"/>
                    <a:pt x="757507" y="218582"/>
                    <a:pt x="759337" y="218582"/>
                  </a:cubicBezTo>
                  <a:cubicBezTo>
                    <a:pt x="759337" y="218582"/>
                    <a:pt x="759947" y="216740"/>
                    <a:pt x="758117" y="216740"/>
                  </a:cubicBezTo>
                  <a:cubicBezTo>
                    <a:pt x="758117" y="216740"/>
                    <a:pt x="758117" y="216740"/>
                    <a:pt x="758117" y="216126"/>
                  </a:cubicBezTo>
                  <a:cubicBezTo>
                    <a:pt x="758117" y="216126"/>
                    <a:pt x="758117" y="216126"/>
                    <a:pt x="758727" y="216126"/>
                  </a:cubicBezTo>
                  <a:cubicBezTo>
                    <a:pt x="758727" y="216126"/>
                    <a:pt x="758727" y="216126"/>
                    <a:pt x="758727" y="215512"/>
                  </a:cubicBezTo>
                  <a:cubicBezTo>
                    <a:pt x="758727" y="215512"/>
                    <a:pt x="758727" y="215512"/>
                    <a:pt x="759337" y="215512"/>
                  </a:cubicBezTo>
                  <a:cubicBezTo>
                    <a:pt x="759337" y="215512"/>
                    <a:pt x="759337" y="215512"/>
                    <a:pt x="759337" y="214898"/>
                  </a:cubicBezTo>
                  <a:cubicBezTo>
                    <a:pt x="759337" y="214898"/>
                    <a:pt x="759337" y="214898"/>
                    <a:pt x="759947" y="214898"/>
                  </a:cubicBezTo>
                  <a:cubicBezTo>
                    <a:pt x="759947" y="214284"/>
                    <a:pt x="759947" y="214284"/>
                    <a:pt x="759947" y="212442"/>
                  </a:cubicBezTo>
                  <a:cubicBezTo>
                    <a:pt x="759947" y="212442"/>
                    <a:pt x="759947" y="212442"/>
                    <a:pt x="761166" y="212442"/>
                  </a:cubicBezTo>
                  <a:cubicBezTo>
                    <a:pt x="761166" y="212442"/>
                    <a:pt x="759947" y="212442"/>
                    <a:pt x="759947" y="210600"/>
                  </a:cubicBezTo>
                  <a:cubicBezTo>
                    <a:pt x="760557" y="210600"/>
                    <a:pt x="759947" y="210600"/>
                    <a:pt x="761776" y="210600"/>
                  </a:cubicBezTo>
                  <a:cubicBezTo>
                    <a:pt x="761776" y="210600"/>
                    <a:pt x="761776" y="210600"/>
                    <a:pt x="761776" y="209372"/>
                  </a:cubicBezTo>
                  <a:cubicBezTo>
                    <a:pt x="761776" y="209372"/>
                    <a:pt x="761166" y="209372"/>
                    <a:pt x="762996" y="209372"/>
                  </a:cubicBezTo>
                  <a:cubicBezTo>
                    <a:pt x="762996" y="209372"/>
                    <a:pt x="762996" y="209372"/>
                    <a:pt x="762996" y="208758"/>
                  </a:cubicBezTo>
                  <a:cubicBezTo>
                    <a:pt x="762996" y="208758"/>
                    <a:pt x="762996" y="208758"/>
                    <a:pt x="764216" y="208758"/>
                  </a:cubicBezTo>
                  <a:cubicBezTo>
                    <a:pt x="764216" y="208758"/>
                    <a:pt x="764216" y="208758"/>
                    <a:pt x="764216" y="209372"/>
                  </a:cubicBezTo>
                  <a:cubicBezTo>
                    <a:pt x="764826" y="209372"/>
                    <a:pt x="764216" y="209372"/>
                    <a:pt x="766046" y="209372"/>
                  </a:cubicBezTo>
                  <a:cubicBezTo>
                    <a:pt x="766046" y="209372"/>
                    <a:pt x="766046" y="209372"/>
                    <a:pt x="766046" y="210600"/>
                  </a:cubicBezTo>
                  <a:cubicBezTo>
                    <a:pt x="766046" y="210600"/>
                    <a:pt x="766046" y="210600"/>
                    <a:pt x="766656" y="210600"/>
                  </a:cubicBezTo>
                  <a:cubicBezTo>
                    <a:pt x="766656" y="210600"/>
                    <a:pt x="766656" y="210600"/>
                    <a:pt x="766656" y="211214"/>
                  </a:cubicBezTo>
                  <a:cubicBezTo>
                    <a:pt x="766656" y="211214"/>
                    <a:pt x="766656" y="211214"/>
                    <a:pt x="767875" y="211214"/>
                  </a:cubicBezTo>
                  <a:cubicBezTo>
                    <a:pt x="767875" y="211214"/>
                    <a:pt x="767875" y="211214"/>
                    <a:pt x="767875" y="211828"/>
                  </a:cubicBezTo>
                  <a:cubicBezTo>
                    <a:pt x="768485" y="211214"/>
                    <a:pt x="768485" y="212442"/>
                    <a:pt x="770315" y="212442"/>
                  </a:cubicBezTo>
                  <a:cubicBezTo>
                    <a:pt x="770315" y="212442"/>
                    <a:pt x="770315" y="212442"/>
                    <a:pt x="770315" y="211828"/>
                  </a:cubicBezTo>
                  <a:cubicBezTo>
                    <a:pt x="770925" y="211214"/>
                    <a:pt x="770925" y="212442"/>
                    <a:pt x="772755" y="212442"/>
                  </a:cubicBezTo>
                  <a:cubicBezTo>
                    <a:pt x="772755" y="212442"/>
                    <a:pt x="772755" y="212442"/>
                    <a:pt x="772755" y="213056"/>
                  </a:cubicBezTo>
                  <a:cubicBezTo>
                    <a:pt x="772755" y="213056"/>
                    <a:pt x="772755" y="213056"/>
                    <a:pt x="773365" y="213056"/>
                  </a:cubicBezTo>
                  <a:cubicBezTo>
                    <a:pt x="773365" y="213056"/>
                    <a:pt x="773365" y="213056"/>
                    <a:pt x="773365" y="214284"/>
                  </a:cubicBezTo>
                  <a:cubicBezTo>
                    <a:pt x="773365" y="214284"/>
                    <a:pt x="773975" y="214284"/>
                    <a:pt x="775194" y="214284"/>
                  </a:cubicBezTo>
                  <a:cubicBezTo>
                    <a:pt x="775194" y="214284"/>
                    <a:pt x="775194" y="214284"/>
                    <a:pt x="775194" y="214898"/>
                  </a:cubicBezTo>
                  <a:cubicBezTo>
                    <a:pt x="775194" y="214898"/>
                    <a:pt x="775194" y="214898"/>
                    <a:pt x="775804" y="214898"/>
                  </a:cubicBezTo>
                  <a:cubicBezTo>
                    <a:pt x="775804" y="214898"/>
                    <a:pt x="775804" y="214898"/>
                    <a:pt x="775804" y="215512"/>
                  </a:cubicBezTo>
                  <a:cubicBezTo>
                    <a:pt x="776414" y="214898"/>
                    <a:pt x="776414" y="216126"/>
                    <a:pt x="778244" y="216126"/>
                  </a:cubicBezTo>
                  <a:cubicBezTo>
                    <a:pt x="778244" y="216126"/>
                    <a:pt x="778244" y="216126"/>
                    <a:pt x="778244" y="217354"/>
                  </a:cubicBezTo>
                  <a:cubicBezTo>
                    <a:pt x="778854" y="217354"/>
                    <a:pt x="778854" y="218582"/>
                    <a:pt x="781293" y="218582"/>
                  </a:cubicBezTo>
                  <a:cubicBezTo>
                    <a:pt x="781293" y="218582"/>
                    <a:pt x="781293" y="218582"/>
                    <a:pt x="781293" y="217354"/>
                  </a:cubicBezTo>
                  <a:cubicBezTo>
                    <a:pt x="781293" y="217354"/>
                    <a:pt x="780684" y="217354"/>
                    <a:pt x="782513" y="217354"/>
                  </a:cubicBezTo>
                  <a:cubicBezTo>
                    <a:pt x="782513" y="217354"/>
                    <a:pt x="782513" y="217354"/>
                    <a:pt x="782513" y="216740"/>
                  </a:cubicBezTo>
                  <a:cubicBezTo>
                    <a:pt x="782513" y="216740"/>
                    <a:pt x="783123" y="216740"/>
                    <a:pt x="783123" y="218582"/>
                  </a:cubicBezTo>
                  <a:cubicBezTo>
                    <a:pt x="783123" y="218582"/>
                    <a:pt x="783123" y="218582"/>
                    <a:pt x="783733" y="218582"/>
                  </a:cubicBezTo>
                  <a:cubicBezTo>
                    <a:pt x="783733" y="217968"/>
                    <a:pt x="784343" y="221652"/>
                    <a:pt x="786173" y="219196"/>
                  </a:cubicBezTo>
                  <a:cubicBezTo>
                    <a:pt x="786173" y="219196"/>
                    <a:pt x="786173" y="219196"/>
                    <a:pt x="786173" y="219810"/>
                  </a:cubicBezTo>
                  <a:cubicBezTo>
                    <a:pt x="786783" y="219810"/>
                    <a:pt x="787393" y="219810"/>
                    <a:pt x="789222" y="219810"/>
                  </a:cubicBezTo>
                  <a:cubicBezTo>
                    <a:pt x="789222" y="219810"/>
                    <a:pt x="789222" y="219810"/>
                    <a:pt x="789222" y="220424"/>
                  </a:cubicBezTo>
                  <a:cubicBezTo>
                    <a:pt x="789222" y="220424"/>
                    <a:pt x="790442" y="220424"/>
                    <a:pt x="792272" y="220424"/>
                  </a:cubicBezTo>
                  <a:cubicBezTo>
                    <a:pt x="792272" y="220424"/>
                    <a:pt x="792272" y="220424"/>
                    <a:pt x="792272" y="221038"/>
                  </a:cubicBezTo>
                  <a:cubicBezTo>
                    <a:pt x="792272" y="221038"/>
                    <a:pt x="792272" y="221038"/>
                    <a:pt x="792882" y="221038"/>
                  </a:cubicBezTo>
                  <a:cubicBezTo>
                    <a:pt x="792882" y="221038"/>
                    <a:pt x="792882" y="221038"/>
                    <a:pt x="792882" y="222266"/>
                  </a:cubicBezTo>
                  <a:cubicBezTo>
                    <a:pt x="792882" y="222266"/>
                    <a:pt x="792272" y="222266"/>
                    <a:pt x="794102" y="222266"/>
                  </a:cubicBezTo>
                  <a:cubicBezTo>
                    <a:pt x="794102" y="222266"/>
                    <a:pt x="794102" y="221652"/>
                    <a:pt x="794102" y="223494"/>
                  </a:cubicBezTo>
                  <a:cubicBezTo>
                    <a:pt x="794102" y="223494"/>
                    <a:pt x="794102" y="223494"/>
                    <a:pt x="794711" y="223494"/>
                  </a:cubicBezTo>
                  <a:cubicBezTo>
                    <a:pt x="795321" y="224108"/>
                    <a:pt x="794711" y="224108"/>
                    <a:pt x="795321" y="224722"/>
                  </a:cubicBezTo>
                  <a:cubicBezTo>
                    <a:pt x="795321" y="224722"/>
                    <a:pt x="795321" y="224722"/>
                    <a:pt x="794711" y="224722"/>
                  </a:cubicBezTo>
                  <a:cubicBezTo>
                    <a:pt x="795321" y="225336"/>
                    <a:pt x="794711" y="225336"/>
                    <a:pt x="795321" y="226564"/>
                  </a:cubicBezTo>
                  <a:cubicBezTo>
                    <a:pt x="795321" y="226564"/>
                    <a:pt x="795321" y="226564"/>
                    <a:pt x="794711" y="227178"/>
                  </a:cubicBezTo>
                  <a:cubicBezTo>
                    <a:pt x="794711" y="227178"/>
                    <a:pt x="794711" y="227178"/>
                    <a:pt x="795321" y="227178"/>
                  </a:cubicBezTo>
                  <a:cubicBezTo>
                    <a:pt x="795321" y="227178"/>
                    <a:pt x="795321" y="227178"/>
                    <a:pt x="795321" y="227792"/>
                  </a:cubicBezTo>
                  <a:cubicBezTo>
                    <a:pt x="795321" y="227792"/>
                    <a:pt x="795321" y="227792"/>
                    <a:pt x="796541" y="227792"/>
                  </a:cubicBezTo>
                  <a:cubicBezTo>
                    <a:pt x="796541" y="227792"/>
                    <a:pt x="796541" y="227792"/>
                    <a:pt x="796541" y="228406"/>
                  </a:cubicBezTo>
                  <a:cubicBezTo>
                    <a:pt x="796541" y="228406"/>
                    <a:pt x="796541" y="228406"/>
                    <a:pt x="797151" y="228406"/>
                  </a:cubicBezTo>
                  <a:cubicBezTo>
                    <a:pt x="797151" y="228406"/>
                    <a:pt x="797151" y="228406"/>
                    <a:pt x="797151" y="229020"/>
                  </a:cubicBezTo>
                  <a:cubicBezTo>
                    <a:pt x="797151" y="229020"/>
                    <a:pt x="797761" y="229020"/>
                    <a:pt x="798981" y="229020"/>
                  </a:cubicBezTo>
                  <a:cubicBezTo>
                    <a:pt x="798981" y="229020"/>
                    <a:pt x="798981" y="229020"/>
                    <a:pt x="798981" y="228406"/>
                  </a:cubicBezTo>
                  <a:cubicBezTo>
                    <a:pt x="799591" y="228406"/>
                    <a:pt x="800201" y="228406"/>
                    <a:pt x="802030" y="228406"/>
                  </a:cubicBezTo>
                  <a:cubicBezTo>
                    <a:pt x="802030" y="228406"/>
                    <a:pt x="802030" y="228406"/>
                    <a:pt x="802030" y="227792"/>
                  </a:cubicBezTo>
                  <a:cubicBezTo>
                    <a:pt x="802030" y="227792"/>
                    <a:pt x="802030" y="227792"/>
                    <a:pt x="802640" y="227792"/>
                  </a:cubicBezTo>
                  <a:cubicBezTo>
                    <a:pt x="802640" y="227792"/>
                    <a:pt x="802640" y="227792"/>
                    <a:pt x="802640" y="228406"/>
                  </a:cubicBezTo>
                  <a:cubicBezTo>
                    <a:pt x="803250" y="228406"/>
                    <a:pt x="803860" y="229634"/>
                    <a:pt x="805690" y="229020"/>
                  </a:cubicBezTo>
                  <a:cubicBezTo>
                    <a:pt x="805690" y="229020"/>
                    <a:pt x="805690" y="229020"/>
                    <a:pt x="805690" y="230248"/>
                  </a:cubicBezTo>
                  <a:cubicBezTo>
                    <a:pt x="806300" y="230248"/>
                    <a:pt x="806300" y="229634"/>
                    <a:pt x="808129" y="229020"/>
                  </a:cubicBezTo>
                  <a:cubicBezTo>
                    <a:pt x="808129" y="229020"/>
                    <a:pt x="808129" y="229020"/>
                    <a:pt x="808129" y="230248"/>
                  </a:cubicBezTo>
                  <a:cubicBezTo>
                    <a:pt x="808739" y="230248"/>
                    <a:pt x="808739" y="229634"/>
                    <a:pt x="810569" y="229020"/>
                  </a:cubicBezTo>
                  <a:cubicBezTo>
                    <a:pt x="810569" y="229020"/>
                    <a:pt x="810569" y="229020"/>
                    <a:pt x="810569" y="230248"/>
                  </a:cubicBezTo>
                  <a:cubicBezTo>
                    <a:pt x="811179" y="230248"/>
                    <a:pt x="810569" y="230248"/>
                    <a:pt x="812399" y="230248"/>
                  </a:cubicBezTo>
                  <a:cubicBezTo>
                    <a:pt x="812399" y="230248"/>
                    <a:pt x="811789" y="230248"/>
                    <a:pt x="811789" y="232090"/>
                  </a:cubicBezTo>
                  <a:cubicBezTo>
                    <a:pt x="811789" y="232090"/>
                    <a:pt x="811789" y="232090"/>
                    <a:pt x="812399" y="232090"/>
                  </a:cubicBezTo>
                  <a:cubicBezTo>
                    <a:pt x="812399" y="232090"/>
                    <a:pt x="812399" y="232090"/>
                    <a:pt x="812399" y="232704"/>
                  </a:cubicBezTo>
                  <a:cubicBezTo>
                    <a:pt x="812399" y="232704"/>
                    <a:pt x="811789" y="232704"/>
                    <a:pt x="813619" y="232704"/>
                  </a:cubicBezTo>
                  <a:cubicBezTo>
                    <a:pt x="813619" y="232704"/>
                    <a:pt x="813619" y="232704"/>
                    <a:pt x="813619" y="233932"/>
                  </a:cubicBezTo>
                  <a:cubicBezTo>
                    <a:pt x="813619" y="233932"/>
                    <a:pt x="813619" y="233932"/>
                    <a:pt x="814229" y="233932"/>
                  </a:cubicBezTo>
                  <a:cubicBezTo>
                    <a:pt x="814229" y="233932"/>
                    <a:pt x="814229" y="234546"/>
                    <a:pt x="814229" y="235774"/>
                  </a:cubicBezTo>
                  <a:cubicBezTo>
                    <a:pt x="814229" y="235774"/>
                    <a:pt x="814229" y="235774"/>
                    <a:pt x="815448" y="235774"/>
                  </a:cubicBezTo>
                  <a:cubicBezTo>
                    <a:pt x="815448" y="235774"/>
                    <a:pt x="815448" y="235774"/>
                    <a:pt x="815448" y="237002"/>
                  </a:cubicBezTo>
                  <a:cubicBezTo>
                    <a:pt x="815448" y="237002"/>
                    <a:pt x="815448" y="237002"/>
                    <a:pt x="816058" y="237002"/>
                  </a:cubicBezTo>
                  <a:cubicBezTo>
                    <a:pt x="816058" y="237616"/>
                    <a:pt x="816058" y="238844"/>
                    <a:pt x="816058" y="240686"/>
                  </a:cubicBezTo>
                  <a:cubicBezTo>
                    <a:pt x="816058" y="240686"/>
                    <a:pt x="816058" y="240686"/>
                    <a:pt x="816668" y="240686"/>
                  </a:cubicBezTo>
                  <a:cubicBezTo>
                    <a:pt x="816668" y="241300"/>
                    <a:pt x="816668" y="241300"/>
                    <a:pt x="816668" y="243142"/>
                  </a:cubicBezTo>
                  <a:cubicBezTo>
                    <a:pt x="816668" y="243142"/>
                    <a:pt x="816668" y="243142"/>
                    <a:pt x="817278" y="243142"/>
                  </a:cubicBezTo>
                  <a:cubicBezTo>
                    <a:pt x="817278" y="243142"/>
                    <a:pt x="817278" y="243142"/>
                    <a:pt x="817278" y="244370"/>
                  </a:cubicBezTo>
                  <a:cubicBezTo>
                    <a:pt x="817278" y="244370"/>
                    <a:pt x="817278" y="244370"/>
                    <a:pt x="816058" y="244370"/>
                  </a:cubicBezTo>
                  <a:cubicBezTo>
                    <a:pt x="816058" y="244984"/>
                    <a:pt x="816058" y="244370"/>
                    <a:pt x="816058" y="246212"/>
                  </a:cubicBezTo>
                  <a:cubicBezTo>
                    <a:pt x="816058" y="246212"/>
                    <a:pt x="816058" y="246212"/>
                    <a:pt x="816668" y="246212"/>
                  </a:cubicBezTo>
                  <a:cubicBezTo>
                    <a:pt x="816668" y="246212"/>
                    <a:pt x="816668" y="246212"/>
                    <a:pt x="816668" y="246826"/>
                  </a:cubicBezTo>
                  <a:cubicBezTo>
                    <a:pt x="816668" y="246826"/>
                    <a:pt x="816668" y="246826"/>
                    <a:pt x="817278" y="246826"/>
                  </a:cubicBezTo>
                  <a:cubicBezTo>
                    <a:pt x="817278" y="246826"/>
                    <a:pt x="817278" y="246826"/>
                    <a:pt x="817278" y="247440"/>
                  </a:cubicBezTo>
                  <a:cubicBezTo>
                    <a:pt x="817278" y="247440"/>
                    <a:pt x="817278" y="247440"/>
                    <a:pt x="816058" y="247440"/>
                  </a:cubicBezTo>
                  <a:cubicBezTo>
                    <a:pt x="816058" y="247440"/>
                    <a:pt x="816058" y="247440"/>
                    <a:pt x="816058" y="248054"/>
                  </a:cubicBezTo>
                  <a:cubicBezTo>
                    <a:pt x="816058" y="248054"/>
                    <a:pt x="816058" y="248054"/>
                    <a:pt x="815448" y="248054"/>
                  </a:cubicBezTo>
                  <a:cubicBezTo>
                    <a:pt x="815448" y="248668"/>
                    <a:pt x="814838" y="248668"/>
                    <a:pt x="814229" y="250510"/>
                  </a:cubicBezTo>
                  <a:cubicBezTo>
                    <a:pt x="814229" y="250510"/>
                    <a:pt x="814229" y="250510"/>
                    <a:pt x="815448" y="250510"/>
                  </a:cubicBezTo>
                  <a:cubicBezTo>
                    <a:pt x="815448" y="250510"/>
                    <a:pt x="815448" y="250510"/>
                    <a:pt x="815448" y="249896"/>
                  </a:cubicBezTo>
                  <a:cubicBezTo>
                    <a:pt x="815448" y="249896"/>
                    <a:pt x="815448" y="249896"/>
                    <a:pt x="817278" y="249896"/>
                  </a:cubicBezTo>
                  <a:cubicBezTo>
                    <a:pt x="816668" y="250510"/>
                    <a:pt x="820328" y="253580"/>
                    <a:pt x="816668" y="254194"/>
                  </a:cubicBezTo>
                  <a:cubicBezTo>
                    <a:pt x="816668" y="254194"/>
                    <a:pt x="816668" y="254194"/>
                    <a:pt x="816668" y="254808"/>
                  </a:cubicBezTo>
                  <a:cubicBezTo>
                    <a:pt x="816668" y="254808"/>
                    <a:pt x="816058" y="254808"/>
                    <a:pt x="814229" y="254808"/>
                  </a:cubicBezTo>
                  <a:cubicBezTo>
                    <a:pt x="814229" y="254808"/>
                    <a:pt x="814229" y="254808"/>
                    <a:pt x="814229" y="255422"/>
                  </a:cubicBezTo>
                  <a:cubicBezTo>
                    <a:pt x="814229" y="255422"/>
                    <a:pt x="814229" y="255422"/>
                    <a:pt x="815448" y="255422"/>
                  </a:cubicBezTo>
                  <a:cubicBezTo>
                    <a:pt x="815448" y="255422"/>
                    <a:pt x="815448" y="255422"/>
                    <a:pt x="815448" y="256036"/>
                  </a:cubicBezTo>
                  <a:cubicBezTo>
                    <a:pt x="815448" y="256036"/>
                    <a:pt x="815448" y="256036"/>
                    <a:pt x="816058" y="256036"/>
                  </a:cubicBezTo>
                  <a:cubicBezTo>
                    <a:pt x="814838" y="260948"/>
                    <a:pt x="817888" y="262790"/>
                    <a:pt x="823987" y="262176"/>
                  </a:cubicBezTo>
                  <a:cubicBezTo>
                    <a:pt x="823987" y="262176"/>
                    <a:pt x="823987" y="262176"/>
                    <a:pt x="823987" y="261562"/>
                  </a:cubicBezTo>
                  <a:cubicBezTo>
                    <a:pt x="823987" y="261562"/>
                    <a:pt x="823987" y="261562"/>
                    <a:pt x="824597" y="261562"/>
                  </a:cubicBezTo>
                  <a:cubicBezTo>
                    <a:pt x="824597" y="260948"/>
                    <a:pt x="824597" y="261562"/>
                    <a:pt x="824597" y="259720"/>
                  </a:cubicBezTo>
                  <a:cubicBezTo>
                    <a:pt x="825207" y="259720"/>
                    <a:pt x="825207" y="260334"/>
                    <a:pt x="826427" y="260334"/>
                  </a:cubicBezTo>
                  <a:cubicBezTo>
                    <a:pt x="826427" y="260334"/>
                    <a:pt x="826427" y="260334"/>
                    <a:pt x="826427" y="259720"/>
                  </a:cubicBezTo>
                  <a:cubicBezTo>
                    <a:pt x="826427" y="259720"/>
                    <a:pt x="826427" y="259720"/>
                    <a:pt x="827647" y="259720"/>
                  </a:cubicBezTo>
                  <a:cubicBezTo>
                    <a:pt x="827647" y="259720"/>
                    <a:pt x="827647" y="259720"/>
                    <a:pt x="827647" y="259106"/>
                  </a:cubicBezTo>
                  <a:cubicBezTo>
                    <a:pt x="827647" y="259106"/>
                    <a:pt x="828256" y="258492"/>
                    <a:pt x="828866" y="259720"/>
                  </a:cubicBezTo>
                  <a:cubicBezTo>
                    <a:pt x="828866" y="259720"/>
                    <a:pt x="828866" y="259720"/>
                    <a:pt x="828866" y="259106"/>
                  </a:cubicBezTo>
                  <a:cubicBezTo>
                    <a:pt x="828866" y="258492"/>
                    <a:pt x="829476" y="260948"/>
                    <a:pt x="831306" y="259106"/>
                  </a:cubicBezTo>
                  <a:cubicBezTo>
                    <a:pt x="831306" y="259106"/>
                    <a:pt x="831306" y="259106"/>
                    <a:pt x="831306" y="259720"/>
                  </a:cubicBezTo>
                  <a:cubicBezTo>
                    <a:pt x="831306" y="259720"/>
                    <a:pt x="830696" y="259720"/>
                    <a:pt x="832526" y="259720"/>
                  </a:cubicBezTo>
                  <a:cubicBezTo>
                    <a:pt x="832526" y="259720"/>
                    <a:pt x="832526" y="259720"/>
                    <a:pt x="832526" y="259106"/>
                  </a:cubicBezTo>
                  <a:cubicBezTo>
                    <a:pt x="832526" y="259106"/>
                    <a:pt x="832526" y="259106"/>
                    <a:pt x="833136" y="259106"/>
                  </a:cubicBezTo>
                  <a:cubicBezTo>
                    <a:pt x="833136" y="258492"/>
                    <a:pt x="833136" y="257878"/>
                    <a:pt x="833136" y="256036"/>
                  </a:cubicBezTo>
                  <a:cubicBezTo>
                    <a:pt x="833746" y="256036"/>
                    <a:pt x="834356" y="257264"/>
                    <a:pt x="836185" y="256650"/>
                  </a:cubicBezTo>
                  <a:cubicBezTo>
                    <a:pt x="836185" y="256650"/>
                    <a:pt x="836185" y="256650"/>
                    <a:pt x="836185" y="257878"/>
                  </a:cubicBezTo>
                  <a:cubicBezTo>
                    <a:pt x="836795" y="257264"/>
                    <a:pt x="836795" y="258492"/>
                    <a:pt x="838015" y="256036"/>
                  </a:cubicBezTo>
                  <a:cubicBezTo>
                    <a:pt x="838015" y="256650"/>
                    <a:pt x="838015" y="256036"/>
                    <a:pt x="838015" y="257878"/>
                  </a:cubicBezTo>
                  <a:cubicBezTo>
                    <a:pt x="838625" y="257264"/>
                    <a:pt x="838625" y="257878"/>
                    <a:pt x="839845" y="256650"/>
                  </a:cubicBezTo>
                  <a:cubicBezTo>
                    <a:pt x="839845" y="256650"/>
                    <a:pt x="839845" y="256650"/>
                    <a:pt x="839845" y="257878"/>
                  </a:cubicBezTo>
                  <a:cubicBezTo>
                    <a:pt x="839845" y="257878"/>
                    <a:pt x="839845" y="257878"/>
                    <a:pt x="840455" y="257878"/>
                  </a:cubicBezTo>
                  <a:cubicBezTo>
                    <a:pt x="840455" y="257878"/>
                    <a:pt x="840455" y="257878"/>
                    <a:pt x="840455" y="258492"/>
                  </a:cubicBezTo>
                  <a:cubicBezTo>
                    <a:pt x="841065" y="258492"/>
                    <a:pt x="842284" y="258492"/>
                    <a:pt x="844114" y="258492"/>
                  </a:cubicBezTo>
                  <a:cubicBezTo>
                    <a:pt x="844114" y="258492"/>
                    <a:pt x="844114" y="258492"/>
                    <a:pt x="844114" y="259106"/>
                  </a:cubicBezTo>
                  <a:cubicBezTo>
                    <a:pt x="847164" y="257878"/>
                    <a:pt x="845944" y="261562"/>
                    <a:pt x="849603" y="262176"/>
                  </a:cubicBezTo>
                  <a:cubicBezTo>
                    <a:pt x="849603" y="262176"/>
                    <a:pt x="849603" y="261562"/>
                    <a:pt x="849603" y="263404"/>
                  </a:cubicBezTo>
                  <a:cubicBezTo>
                    <a:pt x="850213" y="263404"/>
                    <a:pt x="849603" y="263404"/>
                    <a:pt x="851433" y="263404"/>
                  </a:cubicBezTo>
                  <a:cubicBezTo>
                    <a:pt x="851433" y="263404"/>
                    <a:pt x="851433" y="263404"/>
                    <a:pt x="851433" y="264018"/>
                  </a:cubicBezTo>
                  <a:cubicBezTo>
                    <a:pt x="851433" y="264018"/>
                    <a:pt x="852043" y="265246"/>
                    <a:pt x="853263" y="263404"/>
                  </a:cubicBezTo>
                  <a:cubicBezTo>
                    <a:pt x="853873" y="263404"/>
                    <a:pt x="854483" y="264632"/>
                    <a:pt x="854483" y="266474"/>
                  </a:cubicBezTo>
                  <a:cubicBezTo>
                    <a:pt x="854483" y="266474"/>
                    <a:pt x="854483" y="266474"/>
                    <a:pt x="855093" y="266474"/>
                  </a:cubicBezTo>
                  <a:cubicBezTo>
                    <a:pt x="855093" y="267088"/>
                    <a:pt x="855093" y="268316"/>
                    <a:pt x="855093" y="270772"/>
                  </a:cubicBezTo>
                  <a:cubicBezTo>
                    <a:pt x="855093" y="270772"/>
                    <a:pt x="855093" y="270772"/>
                    <a:pt x="855703" y="270772"/>
                  </a:cubicBezTo>
                  <a:cubicBezTo>
                    <a:pt x="855703" y="270772"/>
                    <a:pt x="855703" y="270772"/>
                    <a:pt x="855093" y="271386"/>
                  </a:cubicBezTo>
                  <a:cubicBezTo>
                    <a:pt x="855093" y="271386"/>
                    <a:pt x="855093" y="271386"/>
                    <a:pt x="855703" y="271386"/>
                  </a:cubicBezTo>
                  <a:cubicBezTo>
                    <a:pt x="855093" y="272000"/>
                    <a:pt x="856923" y="272614"/>
                    <a:pt x="856923" y="274456"/>
                  </a:cubicBezTo>
                  <a:cubicBezTo>
                    <a:pt x="858752" y="275070"/>
                    <a:pt x="859972" y="274456"/>
                    <a:pt x="863632" y="274456"/>
                  </a:cubicBezTo>
                  <a:cubicBezTo>
                    <a:pt x="863632" y="274456"/>
                    <a:pt x="863632" y="274456"/>
                    <a:pt x="863632" y="273842"/>
                  </a:cubicBezTo>
                  <a:cubicBezTo>
                    <a:pt x="863632" y="273842"/>
                    <a:pt x="863632" y="273842"/>
                    <a:pt x="864242" y="274456"/>
                  </a:cubicBezTo>
                  <a:cubicBezTo>
                    <a:pt x="864242" y="274456"/>
                    <a:pt x="864242" y="274456"/>
                    <a:pt x="864242" y="273842"/>
                  </a:cubicBezTo>
                  <a:cubicBezTo>
                    <a:pt x="864242" y="273842"/>
                    <a:pt x="864242" y="273842"/>
                    <a:pt x="864851" y="273842"/>
                  </a:cubicBezTo>
                  <a:cubicBezTo>
                    <a:pt x="864851" y="273842"/>
                    <a:pt x="864851" y="273842"/>
                    <a:pt x="864851" y="273228"/>
                  </a:cubicBezTo>
                  <a:cubicBezTo>
                    <a:pt x="865461" y="273228"/>
                    <a:pt x="864851" y="273228"/>
                    <a:pt x="866681" y="273228"/>
                  </a:cubicBezTo>
                  <a:cubicBezTo>
                    <a:pt x="866681" y="273228"/>
                    <a:pt x="866681" y="273228"/>
                    <a:pt x="866681" y="272000"/>
                  </a:cubicBezTo>
                  <a:cubicBezTo>
                    <a:pt x="866681" y="272000"/>
                    <a:pt x="866681" y="272000"/>
                    <a:pt x="867291" y="272000"/>
                  </a:cubicBezTo>
                  <a:cubicBezTo>
                    <a:pt x="867291" y="272000"/>
                    <a:pt x="867291" y="272614"/>
                    <a:pt x="867291" y="270772"/>
                  </a:cubicBezTo>
                  <a:cubicBezTo>
                    <a:pt x="867291" y="270772"/>
                    <a:pt x="867291" y="270772"/>
                    <a:pt x="867901" y="270772"/>
                  </a:cubicBezTo>
                  <a:cubicBezTo>
                    <a:pt x="867901" y="268930"/>
                    <a:pt x="871560" y="267702"/>
                    <a:pt x="874610" y="270158"/>
                  </a:cubicBezTo>
                  <a:cubicBezTo>
                    <a:pt x="875220" y="268930"/>
                    <a:pt x="877050" y="269544"/>
                    <a:pt x="878879" y="267702"/>
                  </a:cubicBezTo>
                  <a:cubicBezTo>
                    <a:pt x="878269" y="268316"/>
                    <a:pt x="880709" y="267702"/>
                    <a:pt x="880709" y="270158"/>
                  </a:cubicBezTo>
                  <a:cubicBezTo>
                    <a:pt x="881319" y="270158"/>
                    <a:pt x="880709" y="270158"/>
                    <a:pt x="882539" y="270158"/>
                  </a:cubicBezTo>
                  <a:cubicBezTo>
                    <a:pt x="882539" y="270158"/>
                    <a:pt x="882539" y="270158"/>
                    <a:pt x="882539" y="269544"/>
                  </a:cubicBezTo>
                  <a:cubicBezTo>
                    <a:pt x="882539" y="269544"/>
                    <a:pt x="882539" y="269544"/>
                    <a:pt x="883149" y="269544"/>
                  </a:cubicBezTo>
                  <a:cubicBezTo>
                    <a:pt x="883149" y="269544"/>
                    <a:pt x="883149" y="268930"/>
                    <a:pt x="883149" y="270772"/>
                  </a:cubicBezTo>
                  <a:cubicBezTo>
                    <a:pt x="883149" y="270772"/>
                    <a:pt x="883759" y="270772"/>
                    <a:pt x="885588" y="270772"/>
                  </a:cubicBezTo>
                  <a:cubicBezTo>
                    <a:pt x="884978" y="271386"/>
                    <a:pt x="886198" y="273842"/>
                    <a:pt x="888638" y="273228"/>
                  </a:cubicBezTo>
                  <a:cubicBezTo>
                    <a:pt x="888638" y="273228"/>
                    <a:pt x="888638" y="273228"/>
                    <a:pt x="888638" y="273842"/>
                  </a:cubicBezTo>
                  <a:cubicBezTo>
                    <a:pt x="889248" y="273842"/>
                    <a:pt x="888638" y="273842"/>
                    <a:pt x="890468" y="273842"/>
                  </a:cubicBezTo>
                  <a:cubicBezTo>
                    <a:pt x="890468" y="273842"/>
                    <a:pt x="890468" y="273842"/>
                    <a:pt x="890468" y="274456"/>
                  </a:cubicBezTo>
                  <a:cubicBezTo>
                    <a:pt x="890468" y="274456"/>
                    <a:pt x="890468" y="274456"/>
                    <a:pt x="891078" y="273842"/>
                  </a:cubicBezTo>
                  <a:cubicBezTo>
                    <a:pt x="891078" y="273842"/>
                    <a:pt x="891078" y="273842"/>
                    <a:pt x="891078" y="274456"/>
                  </a:cubicBezTo>
                  <a:cubicBezTo>
                    <a:pt x="891078" y="274456"/>
                    <a:pt x="891078" y="274456"/>
                    <a:pt x="891687" y="273842"/>
                  </a:cubicBezTo>
                  <a:cubicBezTo>
                    <a:pt x="892297" y="274456"/>
                    <a:pt x="891078" y="276912"/>
                    <a:pt x="893517" y="276912"/>
                  </a:cubicBezTo>
                  <a:cubicBezTo>
                    <a:pt x="893517" y="276912"/>
                    <a:pt x="893517" y="276912"/>
                    <a:pt x="893517" y="277526"/>
                  </a:cubicBezTo>
                  <a:cubicBezTo>
                    <a:pt x="893517" y="277526"/>
                    <a:pt x="893517" y="277526"/>
                    <a:pt x="894127" y="277526"/>
                  </a:cubicBezTo>
                  <a:cubicBezTo>
                    <a:pt x="893517" y="278140"/>
                    <a:pt x="894737" y="278140"/>
                    <a:pt x="894737" y="279982"/>
                  </a:cubicBezTo>
                  <a:cubicBezTo>
                    <a:pt x="895347" y="279982"/>
                    <a:pt x="895957" y="279982"/>
                    <a:pt x="897787" y="279982"/>
                  </a:cubicBezTo>
                  <a:cubicBezTo>
                    <a:pt x="897787" y="279982"/>
                    <a:pt x="897787" y="279982"/>
                    <a:pt x="897787" y="281210"/>
                  </a:cubicBezTo>
                  <a:cubicBezTo>
                    <a:pt x="897787" y="281210"/>
                    <a:pt x="898396" y="279982"/>
                    <a:pt x="899616" y="281824"/>
                  </a:cubicBezTo>
                  <a:cubicBezTo>
                    <a:pt x="899616" y="281824"/>
                    <a:pt x="899616" y="281824"/>
                    <a:pt x="899616" y="281210"/>
                  </a:cubicBezTo>
                  <a:cubicBezTo>
                    <a:pt x="899616" y="281210"/>
                    <a:pt x="899616" y="281210"/>
                    <a:pt x="900226" y="281210"/>
                  </a:cubicBezTo>
                  <a:cubicBezTo>
                    <a:pt x="900226" y="280596"/>
                    <a:pt x="900836" y="280596"/>
                    <a:pt x="901446" y="278754"/>
                  </a:cubicBezTo>
                  <a:cubicBezTo>
                    <a:pt x="902666" y="278140"/>
                    <a:pt x="903276" y="279368"/>
                    <a:pt x="905715" y="279982"/>
                  </a:cubicBezTo>
                  <a:cubicBezTo>
                    <a:pt x="905715" y="279982"/>
                    <a:pt x="905715" y="279982"/>
                    <a:pt x="905715" y="281210"/>
                  </a:cubicBezTo>
                  <a:cubicBezTo>
                    <a:pt x="905715" y="281210"/>
                    <a:pt x="906935" y="281210"/>
                    <a:pt x="908155" y="281210"/>
                  </a:cubicBezTo>
                  <a:cubicBezTo>
                    <a:pt x="908155" y="281210"/>
                    <a:pt x="908155" y="281210"/>
                    <a:pt x="908155" y="281824"/>
                  </a:cubicBezTo>
                  <a:cubicBezTo>
                    <a:pt x="908765" y="281824"/>
                    <a:pt x="908765" y="281824"/>
                    <a:pt x="910595" y="281824"/>
                  </a:cubicBezTo>
                  <a:cubicBezTo>
                    <a:pt x="910595" y="281824"/>
                    <a:pt x="910595" y="281210"/>
                    <a:pt x="910595" y="279368"/>
                  </a:cubicBezTo>
                  <a:cubicBezTo>
                    <a:pt x="910595" y="279368"/>
                    <a:pt x="910595" y="279368"/>
                    <a:pt x="909985" y="279368"/>
                  </a:cubicBezTo>
                  <a:cubicBezTo>
                    <a:pt x="909985" y="279368"/>
                    <a:pt x="909985" y="279368"/>
                    <a:pt x="909985" y="278754"/>
                  </a:cubicBezTo>
                  <a:cubicBezTo>
                    <a:pt x="909985" y="278754"/>
                    <a:pt x="909985" y="278754"/>
                    <a:pt x="909375" y="278754"/>
                  </a:cubicBezTo>
                  <a:cubicBezTo>
                    <a:pt x="909375" y="278754"/>
                    <a:pt x="909375" y="278754"/>
                    <a:pt x="909985" y="278140"/>
                  </a:cubicBezTo>
                  <a:cubicBezTo>
                    <a:pt x="909985" y="278140"/>
                    <a:pt x="909985" y="278140"/>
                    <a:pt x="909375" y="278140"/>
                  </a:cubicBezTo>
                  <a:cubicBezTo>
                    <a:pt x="909375" y="278140"/>
                    <a:pt x="909375" y="278140"/>
                    <a:pt x="909375" y="276912"/>
                  </a:cubicBezTo>
                  <a:cubicBezTo>
                    <a:pt x="909375" y="276912"/>
                    <a:pt x="908765" y="276912"/>
                    <a:pt x="910595" y="276912"/>
                  </a:cubicBezTo>
                  <a:cubicBezTo>
                    <a:pt x="910595" y="276298"/>
                    <a:pt x="910595" y="276912"/>
                    <a:pt x="910595" y="275070"/>
                  </a:cubicBezTo>
                  <a:cubicBezTo>
                    <a:pt x="910595" y="275070"/>
                    <a:pt x="910595" y="275070"/>
                    <a:pt x="911205" y="275070"/>
                  </a:cubicBezTo>
                  <a:cubicBezTo>
                    <a:pt x="911205" y="275070"/>
                    <a:pt x="911205" y="275070"/>
                    <a:pt x="911205" y="274456"/>
                  </a:cubicBezTo>
                  <a:cubicBezTo>
                    <a:pt x="911205" y="274456"/>
                    <a:pt x="911205" y="274456"/>
                    <a:pt x="911814" y="274456"/>
                  </a:cubicBezTo>
                  <a:cubicBezTo>
                    <a:pt x="911814" y="274456"/>
                    <a:pt x="911814" y="274456"/>
                    <a:pt x="911814" y="275070"/>
                  </a:cubicBezTo>
                  <a:cubicBezTo>
                    <a:pt x="912424" y="275684"/>
                    <a:pt x="911814" y="274456"/>
                    <a:pt x="913644" y="274456"/>
                  </a:cubicBezTo>
                  <a:cubicBezTo>
                    <a:pt x="913644" y="274456"/>
                    <a:pt x="913644" y="274456"/>
                    <a:pt x="913644" y="273842"/>
                  </a:cubicBezTo>
                  <a:cubicBezTo>
                    <a:pt x="913644" y="273842"/>
                    <a:pt x="914864" y="273842"/>
                    <a:pt x="916694" y="273842"/>
                  </a:cubicBezTo>
                  <a:cubicBezTo>
                    <a:pt x="916694" y="273842"/>
                    <a:pt x="916694" y="273842"/>
                    <a:pt x="916694" y="273228"/>
                  </a:cubicBezTo>
                  <a:cubicBezTo>
                    <a:pt x="916694" y="273228"/>
                    <a:pt x="916694" y="273228"/>
                    <a:pt x="917304" y="273842"/>
                  </a:cubicBezTo>
                  <a:cubicBezTo>
                    <a:pt x="917304" y="273842"/>
                    <a:pt x="917304" y="273842"/>
                    <a:pt x="917304" y="273228"/>
                  </a:cubicBezTo>
                  <a:cubicBezTo>
                    <a:pt x="917914" y="272614"/>
                    <a:pt x="917304" y="275070"/>
                    <a:pt x="919133" y="275070"/>
                  </a:cubicBezTo>
                  <a:cubicBezTo>
                    <a:pt x="919133" y="275070"/>
                    <a:pt x="919133" y="275070"/>
                    <a:pt x="919133" y="274456"/>
                  </a:cubicBezTo>
                  <a:cubicBezTo>
                    <a:pt x="919743" y="274456"/>
                    <a:pt x="919133" y="274456"/>
                    <a:pt x="920963" y="274456"/>
                  </a:cubicBezTo>
                  <a:cubicBezTo>
                    <a:pt x="920963" y="274456"/>
                    <a:pt x="920963" y="274456"/>
                    <a:pt x="920963" y="273842"/>
                  </a:cubicBezTo>
                  <a:cubicBezTo>
                    <a:pt x="920963" y="273842"/>
                    <a:pt x="920963" y="273842"/>
                    <a:pt x="921573" y="273842"/>
                  </a:cubicBezTo>
                  <a:cubicBezTo>
                    <a:pt x="921573" y="273842"/>
                    <a:pt x="921573" y="273842"/>
                    <a:pt x="921573" y="273228"/>
                  </a:cubicBezTo>
                  <a:cubicBezTo>
                    <a:pt x="921573" y="273228"/>
                    <a:pt x="921573" y="273228"/>
                    <a:pt x="922183" y="273228"/>
                  </a:cubicBezTo>
                  <a:cubicBezTo>
                    <a:pt x="922183" y="273228"/>
                    <a:pt x="922183" y="273228"/>
                    <a:pt x="922183" y="272000"/>
                  </a:cubicBezTo>
                  <a:cubicBezTo>
                    <a:pt x="922183" y="272000"/>
                    <a:pt x="922183" y="272000"/>
                    <a:pt x="923403" y="272000"/>
                  </a:cubicBezTo>
                  <a:cubicBezTo>
                    <a:pt x="923403" y="272000"/>
                    <a:pt x="923403" y="272614"/>
                    <a:pt x="923403" y="270772"/>
                  </a:cubicBezTo>
                  <a:cubicBezTo>
                    <a:pt x="924013" y="270772"/>
                    <a:pt x="924623" y="270772"/>
                    <a:pt x="926452" y="270772"/>
                  </a:cubicBezTo>
                  <a:cubicBezTo>
                    <a:pt x="926452" y="270772"/>
                    <a:pt x="926452" y="270772"/>
                    <a:pt x="926452" y="270158"/>
                  </a:cubicBezTo>
                  <a:cubicBezTo>
                    <a:pt x="926452" y="270158"/>
                    <a:pt x="926452" y="270158"/>
                    <a:pt x="927062" y="270158"/>
                  </a:cubicBezTo>
                  <a:cubicBezTo>
                    <a:pt x="927062" y="270158"/>
                    <a:pt x="927062" y="270158"/>
                    <a:pt x="927062" y="270772"/>
                  </a:cubicBezTo>
                  <a:cubicBezTo>
                    <a:pt x="927672" y="270772"/>
                    <a:pt x="927672" y="270772"/>
                    <a:pt x="929502" y="270772"/>
                  </a:cubicBezTo>
                  <a:cubicBezTo>
                    <a:pt x="929502" y="270772"/>
                    <a:pt x="929502" y="270772"/>
                    <a:pt x="929502" y="271386"/>
                  </a:cubicBezTo>
                  <a:cubicBezTo>
                    <a:pt x="929502" y="271386"/>
                    <a:pt x="928892" y="271386"/>
                    <a:pt x="930722" y="271386"/>
                  </a:cubicBezTo>
                  <a:cubicBezTo>
                    <a:pt x="930722" y="271386"/>
                    <a:pt x="930722" y="272000"/>
                    <a:pt x="930722" y="270158"/>
                  </a:cubicBezTo>
                  <a:cubicBezTo>
                    <a:pt x="930722" y="270158"/>
                    <a:pt x="930722" y="270158"/>
                    <a:pt x="931332" y="270158"/>
                  </a:cubicBezTo>
                  <a:cubicBezTo>
                    <a:pt x="931332" y="270158"/>
                    <a:pt x="931332" y="270158"/>
                    <a:pt x="931332" y="269544"/>
                  </a:cubicBezTo>
                  <a:cubicBezTo>
                    <a:pt x="931941" y="268930"/>
                    <a:pt x="931941" y="269544"/>
                    <a:pt x="933161" y="268316"/>
                  </a:cubicBezTo>
                  <a:cubicBezTo>
                    <a:pt x="933161" y="268316"/>
                    <a:pt x="933161" y="268316"/>
                    <a:pt x="933161" y="269544"/>
                  </a:cubicBezTo>
                  <a:cubicBezTo>
                    <a:pt x="933161" y="269544"/>
                    <a:pt x="933161" y="269544"/>
                    <a:pt x="933771" y="269544"/>
                  </a:cubicBezTo>
                  <a:cubicBezTo>
                    <a:pt x="933771" y="269544"/>
                    <a:pt x="933771" y="268930"/>
                    <a:pt x="933771" y="270772"/>
                  </a:cubicBezTo>
                  <a:cubicBezTo>
                    <a:pt x="934381" y="271386"/>
                    <a:pt x="934991" y="270158"/>
                    <a:pt x="937431" y="270158"/>
                  </a:cubicBezTo>
                  <a:cubicBezTo>
                    <a:pt x="937431" y="270158"/>
                    <a:pt x="937431" y="270158"/>
                    <a:pt x="937431" y="270772"/>
                  </a:cubicBezTo>
                  <a:cubicBezTo>
                    <a:pt x="937431" y="270158"/>
                    <a:pt x="938041" y="272000"/>
                    <a:pt x="939260" y="270158"/>
                  </a:cubicBezTo>
                  <a:cubicBezTo>
                    <a:pt x="939260" y="270158"/>
                    <a:pt x="939260" y="270158"/>
                    <a:pt x="939260" y="270772"/>
                  </a:cubicBezTo>
                  <a:cubicBezTo>
                    <a:pt x="939260" y="270772"/>
                    <a:pt x="939260" y="270772"/>
                    <a:pt x="940480" y="270772"/>
                  </a:cubicBezTo>
                  <a:cubicBezTo>
                    <a:pt x="940480" y="270772"/>
                    <a:pt x="940480" y="270772"/>
                    <a:pt x="940480" y="272000"/>
                  </a:cubicBezTo>
                  <a:cubicBezTo>
                    <a:pt x="940480" y="272000"/>
                    <a:pt x="940480" y="272000"/>
                    <a:pt x="941090" y="272000"/>
                  </a:cubicBezTo>
                  <a:cubicBezTo>
                    <a:pt x="941090" y="272614"/>
                    <a:pt x="941090" y="272000"/>
                    <a:pt x="941090" y="273842"/>
                  </a:cubicBezTo>
                  <a:cubicBezTo>
                    <a:pt x="941090" y="273842"/>
                    <a:pt x="941090" y="273842"/>
                    <a:pt x="941700" y="273842"/>
                  </a:cubicBezTo>
                  <a:cubicBezTo>
                    <a:pt x="941700" y="273842"/>
                    <a:pt x="941700" y="273842"/>
                    <a:pt x="941700" y="274456"/>
                  </a:cubicBezTo>
                  <a:cubicBezTo>
                    <a:pt x="941700" y="274456"/>
                    <a:pt x="941700" y="274456"/>
                    <a:pt x="942310" y="274456"/>
                  </a:cubicBezTo>
                  <a:cubicBezTo>
                    <a:pt x="942310" y="274456"/>
                    <a:pt x="942310" y="276298"/>
                    <a:pt x="944750" y="275684"/>
                  </a:cubicBezTo>
                  <a:cubicBezTo>
                    <a:pt x="944750" y="275684"/>
                    <a:pt x="944750" y="275684"/>
                    <a:pt x="944750" y="275070"/>
                  </a:cubicBezTo>
                  <a:cubicBezTo>
                    <a:pt x="945969" y="275684"/>
                    <a:pt x="948409" y="273842"/>
                    <a:pt x="950239" y="275684"/>
                  </a:cubicBezTo>
                  <a:cubicBezTo>
                    <a:pt x="950239" y="275684"/>
                    <a:pt x="950849" y="275684"/>
                    <a:pt x="949019" y="275684"/>
                  </a:cubicBezTo>
                  <a:cubicBezTo>
                    <a:pt x="949019" y="275684"/>
                    <a:pt x="949019" y="275684"/>
                    <a:pt x="949019" y="276912"/>
                  </a:cubicBezTo>
                  <a:cubicBezTo>
                    <a:pt x="949019" y="276912"/>
                    <a:pt x="949019" y="276912"/>
                    <a:pt x="949629" y="276912"/>
                  </a:cubicBezTo>
                  <a:cubicBezTo>
                    <a:pt x="949629" y="276912"/>
                    <a:pt x="949629" y="276912"/>
                    <a:pt x="949629" y="277526"/>
                  </a:cubicBezTo>
                  <a:cubicBezTo>
                    <a:pt x="949629" y="277526"/>
                    <a:pt x="949629" y="277526"/>
                    <a:pt x="949019" y="277526"/>
                  </a:cubicBezTo>
                  <a:cubicBezTo>
                    <a:pt x="949019" y="277526"/>
                    <a:pt x="949019" y="277526"/>
                    <a:pt x="949019" y="278140"/>
                  </a:cubicBezTo>
                  <a:cubicBezTo>
                    <a:pt x="949019" y="278140"/>
                    <a:pt x="949019" y="278140"/>
                    <a:pt x="948409" y="278140"/>
                  </a:cubicBezTo>
                  <a:cubicBezTo>
                    <a:pt x="948409" y="278140"/>
                    <a:pt x="948409" y="278140"/>
                    <a:pt x="948409" y="278754"/>
                  </a:cubicBezTo>
                  <a:cubicBezTo>
                    <a:pt x="948409" y="278754"/>
                    <a:pt x="948409" y="278754"/>
                    <a:pt x="949019" y="278754"/>
                  </a:cubicBezTo>
                  <a:cubicBezTo>
                    <a:pt x="949019" y="278754"/>
                    <a:pt x="949019" y="278754"/>
                    <a:pt x="949019" y="279368"/>
                  </a:cubicBezTo>
                  <a:cubicBezTo>
                    <a:pt x="949019" y="279368"/>
                    <a:pt x="949019" y="279368"/>
                    <a:pt x="948409" y="279368"/>
                  </a:cubicBezTo>
                  <a:cubicBezTo>
                    <a:pt x="948409" y="279982"/>
                    <a:pt x="948409" y="281210"/>
                    <a:pt x="948409" y="283052"/>
                  </a:cubicBezTo>
                  <a:cubicBezTo>
                    <a:pt x="948409" y="283052"/>
                    <a:pt x="948409" y="283052"/>
                    <a:pt x="949019" y="283052"/>
                  </a:cubicBezTo>
                  <a:cubicBezTo>
                    <a:pt x="949019" y="283052"/>
                    <a:pt x="949019" y="283052"/>
                    <a:pt x="949019" y="283666"/>
                  </a:cubicBezTo>
                  <a:cubicBezTo>
                    <a:pt x="949019" y="283666"/>
                    <a:pt x="949019" y="283666"/>
                    <a:pt x="949629" y="283666"/>
                  </a:cubicBezTo>
                  <a:cubicBezTo>
                    <a:pt x="949629" y="284280"/>
                    <a:pt x="949629" y="283666"/>
                    <a:pt x="949629" y="285508"/>
                  </a:cubicBezTo>
                  <a:cubicBezTo>
                    <a:pt x="949629" y="285508"/>
                    <a:pt x="949629" y="285508"/>
                    <a:pt x="950239" y="285508"/>
                  </a:cubicBezTo>
                  <a:cubicBezTo>
                    <a:pt x="950239" y="285508"/>
                    <a:pt x="950239" y="285508"/>
                    <a:pt x="950239" y="286122"/>
                  </a:cubicBezTo>
                  <a:cubicBezTo>
                    <a:pt x="950239" y="286122"/>
                    <a:pt x="950239" y="286122"/>
                    <a:pt x="950849" y="286122"/>
                  </a:cubicBezTo>
                  <a:cubicBezTo>
                    <a:pt x="950849" y="286122"/>
                    <a:pt x="950849" y="286122"/>
                    <a:pt x="950849" y="285508"/>
                  </a:cubicBezTo>
                  <a:cubicBezTo>
                    <a:pt x="951459" y="285508"/>
                    <a:pt x="950849" y="285508"/>
                    <a:pt x="952678" y="285508"/>
                  </a:cubicBezTo>
                  <a:cubicBezTo>
                    <a:pt x="952678" y="285508"/>
                    <a:pt x="952678" y="285508"/>
                    <a:pt x="952678" y="284894"/>
                  </a:cubicBezTo>
                  <a:cubicBezTo>
                    <a:pt x="952678" y="284894"/>
                    <a:pt x="952068" y="284894"/>
                    <a:pt x="953898" y="284894"/>
                  </a:cubicBezTo>
                  <a:cubicBezTo>
                    <a:pt x="953898" y="284894"/>
                    <a:pt x="953898" y="285508"/>
                    <a:pt x="953898" y="286736"/>
                  </a:cubicBezTo>
                  <a:cubicBezTo>
                    <a:pt x="953898" y="286736"/>
                    <a:pt x="954508" y="286736"/>
                    <a:pt x="956338" y="286736"/>
                  </a:cubicBezTo>
                  <a:cubicBezTo>
                    <a:pt x="956338" y="286736"/>
                    <a:pt x="956338" y="286736"/>
                    <a:pt x="956338" y="286122"/>
                  </a:cubicBezTo>
                  <a:cubicBezTo>
                    <a:pt x="956338" y="285508"/>
                    <a:pt x="956338" y="286736"/>
                    <a:pt x="957558" y="286736"/>
                  </a:cubicBezTo>
                  <a:cubicBezTo>
                    <a:pt x="957558" y="286736"/>
                    <a:pt x="957558" y="286736"/>
                    <a:pt x="957558" y="287350"/>
                  </a:cubicBezTo>
                  <a:cubicBezTo>
                    <a:pt x="957558" y="287350"/>
                    <a:pt x="957558" y="287350"/>
                    <a:pt x="959387" y="287350"/>
                  </a:cubicBezTo>
                  <a:cubicBezTo>
                    <a:pt x="959387" y="287350"/>
                    <a:pt x="959387" y="287350"/>
                    <a:pt x="959387" y="288578"/>
                  </a:cubicBezTo>
                  <a:cubicBezTo>
                    <a:pt x="959387" y="288578"/>
                    <a:pt x="958777" y="288578"/>
                    <a:pt x="960607" y="288578"/>
                  </a:cubicBezTo>
                  <a:cubicBezTo>
                    <a:pt x="960607" y="288578"/>
                    <a:pt x="960607" y="288578"/>
                    <a:pt x="960607" y="289192"/>
                  </a:cubicBezTo>
                  <a:cubicBezTo>
                    <a:pt x="960607" y="289192"/>
                    <a:pt x="960607" y="289192"/>
                    <a:pt x="959997" y="289192"/>
                  </a:cubicBezTo>
                  <a:cubicBezTo>
                    <a:pt x="959997" y="289192"/>
                    <a:pt x="959997" y="289192"/>
                    <a:pt x="959997" y="289806"/>
                  </a:cubicBezTo>
                  <a:cubicBezTo>
                    <a:pt x="959387" y="289806"/>
                    <a:pt x="959387" y="289806"/>
                    <a:pt x="957558" y="289806"/>
                  </a:cubicBezTo>
                  <a:cubicBezTo>
                    <a:pt x="957558" y="289806"/>
                    <a:pt x="957558" y="289192"/>
                    <a:pt x="957558" y="291034"/>
                  </a:cubicBezTo>
                  <a:cubicBezTo>
                    <a:pt x="957558" y="291034"/>
                    <a:pt x="957558" y="291034"/>
                    <a:pt x="958168" y="291034"/>
                  </a:cubicBezTo>
                  <a:cubicBezTo>
                    <a:pt x="958168" y="291648"/>
                    <a:pt x="958168" y="291034"/>
                    <a:pt x="958168" y="292876"/>
                  </a:cubicBezTo>
                  <a:cubicBezTo>
                    <a:pt x="958168" y="292876"/>
                    <a:pt x="958168" y="292876"/>
                    <a:pt x="957558" y="292876"/>
                  </a:cubicBezTo>
                  <a:cubicBezTo>
                    <a:pt x="957558" y="292876"/>
                    <a:pt x="957558" y="292876"/>
                    <a:pt x="957558" y="291648"/>
                  </a:cubicBezTo>
                  <a:cubicBezTo>
                    <a:pt x="957558" y="291648"/>
                    <a:pt x="958168" y="291648"/>
                    <a:pt x="956338" y="291648"/>
                  </a:cubicBezTo>
                  <a:cubicBezTo>
                    <a:pt x="956338" y="292262"/>
                    <a:pt x="957558" y="292876"/>
                    <a:pt x="956948" y="294718"/>
                  </a:cubicBezTo>
                  <a:cubicBezTo>
                    <a:pt x="956948" y="294718"/>
                    <a:pt x="956948" y="294718"/>
                    <a:pt x="956338" y="294718"/>
                  </a:cubicBezTo>
                  <a:cubicBezTo>
                    <a:pt x="956338" y="294718"/>
                    <a:pt x="956338" y="294718"/>
                    <a:pt x="956338" y="295332"/>
                  </a:cubicBezTo>
                  <a:cubicBezTo>
                    <a:pt x="955728" y="295332"/>
                    <a:pt x="954508" y="295332"/>
                    <a:pt x="952678" y="295332"/>
                  </a:cubicBezTo>
                  <a:cubicBezTo>
                    <a:pt x="952678" y="295332"/>
                    <a:pt x="952678" y="295332"/>
                    <a:pt x="952678" y="296560"/>
                  </a:cubicBezTo>
                  <a:cubicBezTo>
                    <a:pt x="952678" y="296560"/>
                    <a:pt x="952678" y="296560"/>
                    <a:pt x="952068" y="296560"/>
                  </a:cubicBezTo>
                  <a:cubicBezTo>
                    <a:pt x="952068" y="296560"/>
                    <a:pt x="952068" y="296560"/>
                    <a:pt x="952068" y="297174"/>
                  </a:cubicBezTo>
                  <a:cubicBezTo>
                    <a:pt x="951459" y="297174"/>
                    <a:pt x="952068" y="297174"/>
                    <a:pt x="950239" y="297174"/>
                  </a:cubicBezTo>
                  <a:cubicBezTo>
                    <a:pt x="950239" y="297174"/>
                    <a:pt x="950239" y="297174"/>
                    <a:pt x="950239" y="296560"/>
                  </a:cubicBezTo>
                  <a:cubicBezTo>
                    <a:pt x="950239" y="296560"/>
                    <a:pt x="950239" y="296560"/>
                    <a:pt x="949629" y="296560"/>
                  </a:cubicBezTo>
                  <a:cubicBezTo>
                    <a:pt x="949629" y="296560"/>
                    <a:pt x="949629" y="296560"/>
                    <a:pt x="949629" y="295332"/>
                  </a:cubicBezTo>
                  <a:cubicBezTo>
                    <a:pt x="949629" y="295332"/>
                    <a:pt x="949629" y="295332"/>
                    <a:pt x="949019" y="295332"/>
                  </a:cubicBezTo>
                  <a:cubicBezTo>
                    <a:pt x="949019" y="295332"/>
                    <a:pt x="949019" y="295946"/>
                    <a:pt x="949019" y="294104"/>
                  </a:cubicBezTo>
                  <a:cubicBezTo>
                    <a:pt x="949019" y="294104"/>
                    <a:pt x="949019" y="294104"/>
                    <a:pt x="948409" y="294104"/>
                  </a:cubicBezTo>
                  <a:cubicBezTo>
                    <a:pt x="948409" y="294104"/>
                    <a:pt x="948409" y="294104"/>
                    <a:pt x="948409" y="293490"/>
                  </a:cubicBezTo>
                  <a:cubicBezTo>
                    <a:pt x="947799" y="293490"/>
                    <a:pt x="945359" y="292876"/>
                    <a:pt x="945359" y="295332"/>
                  </a:cubicBezTo>
                  <a:cubicBezTo>
                    <a:pt x="945359" y="295332"/>
                    <a:pt x="945359" y="295332"/>
                    <a:pt x="944750" y="295332"/>
                  </a:cubicBezTo>
                  <a:cubicBezTo>
                    <a:pt x="944750" y="295332"/>
                    <a:pt x="944750" y="295332"/>
                    <a:pt x="944750" y="296560"/>
                  </a:cubicBezTo>
                  <a:cubicBezTo>
                    <a:pt x="944750" y="296560"/>
                    <a:pt x="944750" y="296560"/>
                    <a:pt x="944140" y="296560"/>
                  </a:cubicBezTo>
                  <a:cubicBezTo>
                    <a:pt x="944140" y="296560"/>
                    <a:pt x="944140" y="295946"/>
                    <a:pt x="944140" y="297788"/>
                  </a:cubicBezTo>
                  <a:cubicBezTo>
                    <a:pt x="944140" y="297788"/>
                    <a:pt x="944140" y="297788"/>
                    <a:pt x="942920" y="297788"/>
                  </a:cubicBezTo>
                  <a:cubicBezTo>
                    <a:pt x="942920" y="298402"/>
                    <a:pt x="942920" y="299016"/>
                    <a:pt x="942920" y="300858"/>
                  </a:cubicBezTo>
                  <a:cubicBezTo>
                    <a:pt x="942920" y="300858"/>
                    <a:pt x="942920" y="300858"/>
                    <a:pt x="942310" y="300858"/>
                  </a:cubicBezTo>
                  <a:cubicBezTo>
                    <a:pt x="942310" y="302700"/>
                    <a:pt x="942310" y="304542"/>
                    <a:pt x="942920" y="308226"/>
                  </a:cubicBezTo>
                  <a:cubicBezTo>
                    <a:pt x="942920" y="308226"/>
                    <a:pt x="942920" y="308226"/>
                    <a:pt x="944140" y="308226"/>
                  </a:cubicBezTo>
                  <a:cubicBezTo>
                    <a:pt x="944140" y="308226"/>
                    <a:pt x="944140" y="307612"/>
                    <a:pt x="944140" y="309454"/>
                  </a:cubicBezTo>
                  <a:cubicBezTo>
                    <a:pt x="944140" y="309454"/>
                    <a:pt x="944140" y="309454"/>
                    <a:pt x="944750" y="309454"/>
                  </a:cubicBezTo>
                  <a:cubicBezTo>
                    <a:pt x="944750" y="309454"/>
                    <a:pt x="944750" y="309454"/>
                    <a:pt x="944750" y="308840"/>
                  </a:cubicBezTo>
                  <a:cubicBezTo>
                    <a:pt x="944750" y="308840"/>
                    <a:pt x="944750" y="308840"/>
                    <a:pt x="945359" y="308840"/>
                  </a:cubicBezTo>
                  <a:cubicBezTo>
                    <a:pt x="945359" y="308840"/>
                    <a:pt x="945359" y="308840"/>
                    <a:pt x="945359" y="309454"/>
                  </a:cubicBezTo>
                  <a:cubicBezTo>
                    <a:pt x="945359" y="309454"/>
                    <a:pt x="945359" y="309454"/>
                    <a:pt x="946579" y="309454"/>
                  </a:cubicBezTo>
                  <a:cubicBezTo>
                    <a:pt x="946579" y="309454"/>
                    <a:pt x="946579" y="309454"/>
                    <a:pt x="946579" y="310068"/>
                  </a:cubicBezTo>
                  <a:cubicBezTo>
                    <a:pt x="946579" y="310068"/>
                    <a:pt x="946579" y="310068"/>
                    <a:pt x="945969" y="310068"/>
                  </a:cubicBezTo>
                  <a:cubicBezTo>
                    <a:pt x="945969" y="310068"/>
                    <a:pt x="945969" y="310682"/>
                    <a:pt x="947799" y="310682"/>
                  </a:cubicBezTo>
                  <a:cubicBezTo>
                    <a:pt x="947799" y="310682"/>
                    <a:pt x="947799" y="310682"/>
                    <a:pt x="947799" y="311296"/>
                  </a:cubicBezTo>
                  <a:cubicBezTo>
                    <a:pt x="947799" y="311296"/>
                    <a:pt x="947799" y="311296"/>
                    <a:pt x="948409" y="311296"/>
                  </a:cubicBezTo>
                  <a:cubicBezTo>
                    <a:pt x="948409" y="311910"/>
                    <a:pt x="948409" y="311910"/>
                    <a:pt x="948409" y="313752"/>
                  </a:cubicBezTo>
                  <a:cubicBezTo>
                    <a:pt x="948409" y="313752"/>
                    <a:pt x="948409" y="313752"/>
                    <a:pt x="949019" y="313752"/>
                  </a:cubicBezTo>
                  <a:cubicBezTo>
                    <a:pt x="949019" y="313752"/>
                    <a:pt x="949019" y="313752"/>
                    <a:pt x="949019" y="314980"/>
                  </a:cubicBezTo>
                  <a:cubicBezTo>
                    <a:pt x="949019" y="314980"/>
                    <a:pt x="949019" y="314980"/>
                    <a:pt x="949629" y="314980"/>
                  </a:cubicBezTo>
                  <a:cubicBezTo>
                    <a:pt x="949629" y="314980"/>
                    <a:pt x="949629" y="316208"/>
                    <a:pt x="948409" y="316208"/>
                  </a:cubicBezTo>
                  <a:cubicBezTo>
                    <a:pt x="947189" y="318050"/>
                    <a:pt x="947189" y="321119"/>
                    <a:pt x="948409" y="324803"/>
                  </a:cubicBezTo>
                  <a:cubicBezTo>
                    <a:pt x="948409" y="324803"/>
                    <a:pt x="947799" y="324803"/>
                    <a:pt x="949629" y="324803"/>
                  </a:cubicBezTo>
                  <a:cubicBezTo>
                    <a:pt x="949629" y="324803"/>
                    <a:pt x="949629" y="326031"/>
                    <a:pt x="949629" y="327873"/>
                  </a:cubicBezTo>
                  <a:cubicBezTo>
                    <a:pt x="949629" y="327873"/>
                    <a:pt x="949629" y="327873"/>
                    <a:pt x="949019" y="327873"/>
                  </a:cubicBezTo>
                  <a:cubicBezTo>
                    <a:pt x="949019" y="327873"/>
                    <a:pt x="949019" y="327873"/>
                    <a:pt x="949019" y="328487"/>
                  </a:cubicBezTo>
                  <a:cubicBezTo>
                    <a:pt x="949019" y="328487"/>
                    <a:pt x="949019" y="328487"/>
                    <a:pt x="948409" y="328487"/>
                  </a:cubicBezTo>
                  <a:cubicBezTo>
                    <a:pt x="948409" y="328487"/>
                    <a:pt x="948409" y="327873"/>
                    <a:pt x="948409" y="329715"/>
                  </a:cubicBezTo>
                  <a:cubicBezTo>
                    <a:pt x="948409" y="329715"/>
                    <a:pt x="948409" y="329715"/>
                    <a:pt x="949019" y="329715"/>
                  </a:cubicBezTo>
                  <a:cubicBezTo>
                    <a:pt x="949019" y="329715"/>
                    <a:pt x="949019" y="329715"/>
                    <a:pt x="949019" y="330329"/>
                  </a:cubicBezTo>
                  <a:cubicBezTo>
                    <a:pt x="949019" y="330329"/>
                    <a:pt x="949019" y="330329"/>
                    <a:pt x="947799" y="330329"/>
                  </a:cubicBezTo>
                  <a:cubicBezTo>
                    <a:pt x="947799" y="330943"/>
                    <a:pt x="947799" y="330943"/>
                    <a:pt x="947799" y="332785"/>
                  </a:cubicBezTo>
                  <a:cubicBezTo>
                    <a:pt x="947189" y="332785"/>
                    <a:pt x="947799" y="332785"/>
                    <a:pt x="945969" y="332785"/>
                  </a:cubicBezTo>
                  <a:cubicBezTo>
                    <a:pt x="945969" y="332785"/>
                    <a:pt x="945969" y="332785"/>
                    <a:pt x="945969" y="333399"/>
                  </a:cubicBezTo>
                  <a:cubicBezTo>
                    <a:pt x="945969" y="333399"/>
                    <a:pt x="945969" y="333399"/>
                    <a:pt x="945359" y="333399"/>
                  </a:cubicBezTo>
                  <a:cubicBezTo>
                    <a:pt x="945359" y="333399"/>
                    <a:pt x="945359" y="333399"/>
                    <a:pt x="945359" y="334013"/>
                  </a:cubicBezTo>
                  <a:cubicBezTo>
                    <a:pt x="945359" y="334013"/>
                    <a:pt x="945359" y="334013"/>
                    <a:pt x="944750" y="334013"/>
                  </a:cubicBezTo>
                  <a:cubicBezTo>
                    <a:pt x="944750" y="334013"/>
                    <a:pt x="944750" y="334013"/>
                    <a:pt x="945359" y="334627"/>
                  </a:cubicBezTo>
                  <a:cubicBezTo>
                    <a:pt x="945359" y="334627"/>
                    <a:pt x="945359" y="334627"/>
                    <a:pt x="944750" y="334627"/>
                  </a:cubicBezTo>
                  <a:cubicBezTo>
                    <a:pt x="944750" y="334627"/>
                    <a:pt x="944750" y="334627"/>
                    <a:pt x="944750" y="335855"/>
                  </a:cubicBezTo>
                  <a:cubicBezTo>
                    <a:pt x="944750" y="335855"/>
                    <a:pt x="944750" y="335855"/>
                    <a:pt x="944140" y="335855"/>
                  </a:cubicBezTo>
                  <a:cubicBezTo>
                    <a:pt x="944140" y="335855"/>
                    <a:pt x="944140" y="335855"/>
                    <a:pt x="944140" y="336469"/>
                  </a:cubicBezTo>
                  <a:cubicBezTo>
                    <a:pt x="943530" y="336469"/>
                    <a:pt x="943530" y="336469"/>
                    <a:pt x="941700" y="336469"/>
                  </a:cubicBezTo>
                  <a:cubicBezTo>
                    <a:pt x="941700" y="336469"/>
                    <a:pt x="941700" y="335855"/>
                    <a:pt x="941700" y="337697"/>
                  </a:cubicBezTo>
                  <a:cubicBezTo>
                    <a:pt x="941700" y="337697"/>
                    <a:pt x="941700" y="337697"/>
                    <a:pt x="940480" y="337697"/>
                  </a:cubicBezTo>
                  <a:cubicBezTo>
                    <a:pt x="940480" y="337697"/>
                    <a:pt x="940480" y="337697"/>
                    <a:pt x="940480" y="337083"/>
                  </a:cubicBezTo>
                  <a:cubicBezTo>
                    <a:pt x="939870" y="337083"/>
                    <a:pt x="940480" y="337083"/>
                    <a:pt x="938650" y="337083"/>
                  </a:cubicBezTo>
                  <a:cubicBezTo>
                    <a:pt x="938650" y="337083"/>
                    <a:pt x="938650" y="337083"/>
                    <a:pt x="938650" y="337697"/>
                  </a:cubicBezTo>
                  <a:cubicBezTo>
                    <a:pt x="938650" y="337697"/>
                    <a:pt x="938650" y="337697"/>
                    <a:pt x="938041" y="337697"/>
                  </a:cubicBezTo>
                  <a:cubicBezTo>
                    <a:pt x="938041" y="337697"/>
                    <a:pt x="938041" y="337697"/>
                    <a:pt x="938041" y="338311"/>
                  </a:cubicBezTo>
                  <a:cubicBezTo>
                    <a:pt x="938041" y="338311"/>
                    <a:pt x="938041" y="338311"/>
                    <a:pt x="937431" y="338311"/>
                  </a:cubicBezTo>
                  <a:cubicBezTo>
                    <a:pt x="937431" y="338311"/>
                    <a:pt x="937431" y="338311"/>
                    <a:pt x="937431" y="339539"/>
                  </a:cubicBezTo>
                  <a:cubicBezTo>
                    <a:pt x="937431" y="339539"/>
                    <a:pt x="937431" y="339539"/>
                    <a:pt x="936211" y="339539"/>
                  </a:cubicBezTo>
                  <a:cubicBezTo>
                    <a:pt x="936211" y="339539"/>
                    <a:pt x="936211" y="338925"/>
                    <a:pt x="936211" y="340767"/>
                  </a:cubicBezTo>
                  <a:cubicBezTo>
                    <a:pt x="936211" y="340767"/>
                    <a:pt x="936211" y="340767"/>
                    <a:pt x="934991" y="340767"/>
                  </a:cubicBezTo>
                  <a:cubicBezTo>
                    <a:pt x="934991" y="340767"/>
                    <a:pt x="936211" y="343223"/>
                    <a:pt x="933771" y="342609"/>
                  </a:cubicBezTo>
                  <a:cubicBezTo>
                    <a:pt x="933771" y="342609"/>
                    <a:pt x="933771" y="342609"/>
                    <a:pt x="933771" y="343837"/>
                  </a:cubicBezTo>
                  <a:cubicBezTo>
                    <a:pt x="933771" y="343837"/>
                    <a:pt x="933771" y="343837"/>
                    <a:pt x="932551" y="343837"/>
                  </a:cubicBezTo>
                  <a:cubicBezTo>
                    <a:pt x="932551" y="343837"/>
                    <a:pt x="932551" y="343837"/>
                    <a:pt x="932551" y="344451"/>
                  </a:cubicBezTo>
                  <a:cubicBezTo>
                    <a:pt x="931941" y="344451"/>
                    <a:pt x="931941" y="344451"/>
                    <a:pt x="930112" y="344451"/>
                  </a:cubicBezTo>
                  <a:cubicBezTo>
                    <a:pt x="930112" y="344451"/>
                    <a:pt x="930112" y="344451"/>
                    <a:pt x="930112" y="345065"/>
                  </a:cubicBezTo>
                  <a:cubicBezTo>
                    <a:pt x="930112" y="345065"/>
                    <a:pt x="930112" y="345065"/>
                    <a:pt x="929502" y="345065"/>
                  </a:cubicBezTo>
                  <a:cubicBezTo>
                    <a:pt x="929502" y="345065"/>
                    <a:pt x="929502" y="345065"/>
                    <a:pt x="929502" y="345679"/>
                  </a:cubicBezTo>
                  <a:cubicBezTo>
                    <a:pt x="929502" y="345679"/>
                    <a:pt x="929502" y="345679"/>
                    <a:pt x="928282" y="345679"/>
                  </a:cubicBezTo>
                  <a:cubicBezTo>
                    <a:pt x="928282" y="345679"/>
                    <a:pt x="928282" y="345679"/>
                    <a:pt x="928282" y="346293"/>
                  </a:cubicBezTo>
                  <a:cubicBezTo>
                    <a:pt x="927672" y="346293"/>
                    <a:pt x="928282" y="346293"/>
                    <a:pt x="926452" y="346293"/>
                  </a:cubicBezTo>
                  <a:cubicBezTo>
                    <a:pt x="926452" y="346293"/>
                    <a:pt x="926452" y="346293"/>
                    <a:pt x="926452" y="347521"/>
                  </a:cubicBezTo>
                  <a:cubicBezTo>
                    <a:pt x="926452" y="347521"/>
                    <a:pt x="926452" y="347521"/>
                    <a:pt x="925842" y="347521"/>
                  </a:cubicBezTo>
                  <a:cubicBezTo>
                    <a:pt x="925842" y="347521"/>
                    <a:pt x="925842" y="346907"/>
                    <a:pt x="925842" y="348749"/>
                  </a:cubicBezTo>
                  <a:cubicBezTo>
                    <a:pt x="925842" y="348749"/>
                    <a:pt x="925842" y="348749"/>
                    <a:pt x="924623" y="348749"/>
                  </a:cubicBezTo>
                  <a:cubicBezTo>
                    <a:pt x="924623" y="348749"/>
                    <a:pt x="924623" y="348749"/>
                    <a:pt x="924623" y="349977"/>
                  </a:cubicBezTo>
                  <a:cubicBezTo>
                    <a:pt x="924013" y="349977"/>
                    <a:pt x="922793" y="349977"/>
                    <a:pt x="920963" y="349977"/>
                  </a:cubicBezTo>
                  <a:cubicBezTo>
                    <a:pt x="920963" y="349977"/>
                    <a:pt x="920963" y="349977"/>
                    <a:pt x="921573" y="350591"/>
                  </a:cubicBezTo>
                  <a:cubicBezTo>
                    <a:pt x="920353" y="350591"/>
                    <a:pt x="919133" y="350591"/>
                    <a:pt x="916694" y="350591"/>
                  </a:cubicBezTo>
                  <a:cubicBezTo>
                    <a:pt x="916694" y="350591"/>
                    <a:pt x="916694" y="350591"/>
                    <a:pt x="916694" y="351819"/>
                  </a:cubicBezTo>
                  <a:cubicBezTo>
                    <a:pt x="916084" y="351819"/>
                    <a:pt x="916084" y="351819"/>
                    <a:pt x="914254" y="351819"/>
                  </a:cubicBezTo>
                  <a:cubicBezTo>
                    <a:pt x="914254" y="351819"/>
                    <a:pt x="914254" y="351819"/>
                    <a:pt x="914254" y="352433"/>
                  </a:cubicBezTo>
                  <a:cubicBezTo>
                    <a:pt x="914254" y="352433"/>
                    <a:pt x="914254" y="352433"/>
                    <a:pt x="913644" y="352433"/>
                  </a:cubicBezTo>
                  <a:cubicBezTo>
                    <a:pt x="913644" y="352433"/>
                    <a:pt x="913644" y="352433"/>
                    <a:pt x="913644" y="353047"/>
                  </a:cubicBezTo>
                  <a:cubicBezTo>
                    <a:pt x="913644" y="353047"/>
                    <a:pt x="913644" y="353047"/>
                    <a:pt x="911814" y="353047"/>
                  </a:cubicBezTo>
                  <a:cubicBezTo>
                    <a:pt x="912424" y="353661"/>
                    <a:pt x="911205" y="353661"/>
                    <a:pt x="911205" y="356117"/>
                  </a:cubicBezTo>
                  <a:cubicBezTo>
                    <a:pt x="909375" y="355503"/>
                    <a:pt x="908155" y="356731"/>
                    <a:pt x="905105" y="357345"/>
                  </a:cubicBezTo>
                  <a:cubicBezTo>
                    <a:pt x="905105" y="357345"/>
                    <a:pt x="905105" y="357345"/>
                    <a:pt x="905105" y="357959"/>
                  </a:cubicBezTo>
                  <a:cubicBezTo>
                    <a:pt x="903276" y="357959"/>
                    <a:pt x="902666" y="359187"/>
                    <a:pt x="899616" y="359187"/>
                  </a:cubicBezTo>
                  <a:cubicBezTo>
                    <a:pt x="899616" y="359187"/>
                    <a:pt x="899616" y="359187"/>
                    <a:pt x="899616" y="359801"/>
                  </a:cubicBezTo>
                  <a:cubicBezTo>
                    <a:pt x="899616" y="359801"/>
                    <a:pt x="899006" y="359801"/>
                    <a:pt x="897787" y="359801"/>
                  </a:cubicBezTo>
                  <a:cubicBezTo>
                    <a:pt x="897787" y="359801"/>
                    <a:pt x="897787" y="359801"/>
                    <a:pt x="897787" y="360415"/>
                  </a:cubicBezTo>
                  <a:cubicBezTo>
                    <a:pt x="895957" y="359801"/>
                    <a:pt x="894127" y="362257"/>
                    <a:pt x="891078" y="361643"/>
                  </a:cubicBezTo>
                  <a:cubicBezTo>
                    <a:pt x="891078" y="361643"/>
                    <a:pt x="891078" y="361643"/>
                    <a:pt x="891078" y="362257"/>
                  </a:cubicBezTo>
                  <a:cubicBezTo>
                    <a:pt x="891078" y="362257"/>
                    <a:pt x="891078" y="362257"/>
                    <a:pt x="889858" y="362257"/>
                  </a:cubicBezTo>
                  <a:cubicBezTo>
                    <a:pt x="889858" y="362257"/>
                    <a:pt x="889858" y="362257"/>
                    <a:pt x="889858" y="363485"/>
                  </a:cubicBezTo>
                  <a:cubicBezTo>
                    <a:pt x="889248" y="363485"/>
                    <a:pt x="889858" y="363485"/>
                    <a:pt x="888028" y="363485"/>
                  </a:cubicBezTo>
                  <a:cubicBezTo>
                    <a:pt x="888028" y="363485"/>
                    <a:pt x="888028" y="363485"/>
                    <a:pt x="888028" y="364099"/>
                  </a:cubicBezTo>
                  <a:cubicBezTo>
                    <a:pt x="888028" y="364099"/>
                    <a:pt x="886808" y="364099"/>
                    <a:pt x="885588" y="364099"/>
                  </a:cubicBezTo>
                  <a:cubicBezTo>
                    <a:pt x="885588" y="364099"/>
                    <a:pt x="885588" y="364099"/>
                    <a:pt x="885588" y="364713"/>
                  </a:cubicBezTo>
                  <a:cubicBezTo>
                    <a:pt x="884978" y="364713"/>
                    <a:pt x="885588" y="364713"/>
                    <a:pt x="883759" y="364713"/>
                  </a:cubicBezTo>
                  <a:cubicBezTo>
                    <a:pt x="883759" y="364713"/>
                    <a:pt x="883759" y="364713"/>
                    <a:pt x="883759" y="365327"/>
                  </a:cubicBezTo>
                  <a:cubicBezTo>
                    <a:pt x="883759" y="365327"/>
                    <a:pt x="883759" y="365327"/>
                    <a:pt x="883149" y="365327"/>
                  </a:cubicBezTo>
                  <a:cubicBezTo>
                    <a:pt x="883149" y="365327"/>
                    <a:pt x="883149" y="365327"/>
                    <a:pt x="883149" y="365941"/>
                  </a:cubicBezTo>
                  <a:cubicBezTo>
                    <a:pt x="882539" y="365941"/>
                    <a:pt x="882539" y="366555"/>
                    <a:pt x="880709" y="367169"/>
                  </a:cubicBezTo>
                  <a:cubicBezTo>
                    <a:pt x="880709" y="367169"/>
                    <a:pt x="880709" y="367169"/>
                    <a:pt x="880709" y="367783"/>
                  </a:cubicBezTo>
                  <a:cubicBezTo>
                    <a:pt x="880709" y="367783"/>
                    <a:pt x="881319" y="367783"/>
                    <a:pt x="879489" y="367783"/>
                  </a:cubicBezTo>
                  <a:cubicBezTo>
                    <a:pt x="879489" y="367783"/>
                    <a:pt x="879489" y="367783"/>
                    <a:pt x="879489" y="368397"/>
                  </a:cubicBezTo>
                  <a:cubicBezTo>
                    <a:pt x="879489" y="368397"/>
                    <a:pt x="879489" y="368397"/>
                    <a:pt x="878269" y="368397"/>
                  </a:cubicBezTo>
                  <a:cubicBezTo>
                    <a:pt x="878269" y="368397"/>
                    <a:pt x="878269" y="368397"/>
                    <a:pt x="878269" y="369011"/>
                  </a:cubicBezTo>
                  <a:cubicBezTo>
                    <a:pt x="877660" y="369011"/>
                    <a:pt x="878269" y="369011"/>
                    <a:pt x="876440" y="369011"/>
                  </a:cubicBezTo>
                  <a:cubicBezTo>
                    <a:pt x="876440" y="369011"/>
                    <a:pt x="876440" y="369011"/>
                    <a:pt x="876440" y="369625"/>
                  </a:cubicBezTo>
                  <a:cubicBezTo>
                    <a:pt x="875830" y="369625"/>
                    <a:pt x="875220" y="369625"/>
                    <a:pt x="872780" y="369625"/>
                  </a:cubicBezTo>
                  <a:cubicBezTo>
                    <a:pt x="872780" y="369625"/>
                    <a:pt x="872780" y="369625"/>
                    <a:pt x="872780" y="370853"/>
                  </a:cubicBezTo>
                  <a:cubicBezTo>
                    <a:pt x="871560" y="370239"/>
                    <a:pt x="870341" y="370853"/>
                    <a:pt x="867901" y="372081"/>
                  </a:cubicBezTo>
                  <a:cubicBezTo>
                    <a:pt x="867901" y="372081"/>
                    <a:pt x="867901" y="372081"/>
                    <a:pt x="867901" y="372695"/>
                  </a:cubicBezTo>
                  <a:cubicBezTo>
                    <a:pt x="867901" y="372695"/>
                    <a:pt x="867901" y="372695"/>
                    <a:pt x="867291" y="372695"/>
                  </a:cubicBezTo>
                  <a:cubicBezTo>
                    <a:pt x="867291" y="372695"/>
                    <a:pt x="867291" y="372695"/>
                    <a:pt x="867291" y="373309"/>
                  </a:cubicBezTo>
                  <a:cubicBezTo>
                    <a:pt x="867291" y="373309"/>
                    <a:pt x="867291" y="373309"/>
                    <a:pt x="866681" y="373309"/>
                  </a:cubicBezTo>
                  <a:cubicBezTo>
                    <a:pt x="866681" y="373309"/>
                    <a:pt x="866681" y="373309"/>
                    <a:pt x="866681" y="373923"/>
                  </a:cubicBezTo>
                  <a:cubicBezTo>
                    <a:pt x="866681" y="373923"/>
                    <a:pt x="866681" y="373923"/>
                    <a:pt x="866071" y="373923"/>
                  </a:cubicBezTo>
                  <a:cubicBezTo>
                    <a:pt x="866071" y="374537"/>
                    <a:pt x="866071" y="373923"/>
                    <a:pt x="866071" y="375765"/>
                  </a:cubicBezTo>
                  <a:cubicBezTo>
                    <a:pt x="866071" y="375765"/>
                    <a:pt x="866071" y="375765"/>
                    <a:pt x="864851" y="375765"/>
                  </a:cubicBezTo>
                  <a:cubicBezTo>
                    <a:pt x="864851" y="375765"/>
                    <a:pt x="864851" y="375765"/>
                    <a:pt x="864851" y="376379"/>
                  </a:cubicBezTo>
                  <a:cubicBezTo>
                    <a:pt x="864851" y="376379"/>
                    <a:pt x="864851" y="376379"/>
                    <a:pt x="864242" y="376379"/>
                  </a:cubicBezTo>
                  <a:cubicBezTo>
                    <a:pt x="864242" y="376379"/>
                    <a:pt x="864242" y="376379"/>
                    <a:pt x="864242" y="376993"/>
                  </a:cubicBezTo>
                  <a:cubicBezTo>
                    <a:pt x="864242" y="376993"/>
                    <a:pt x="864242" y="376993"/>
                    <a:pt x="863632" y="376993"/>
                  </a:cubicBezTo>
                  <a:cubicBezTo>
                    <a:pt x="863632" y="376993"/>
                    <a:pt x="863632" y="376993"/>
                    <a:pt x="863632" y="377607"/>
                  </a:cubicBezTo>
                  <a:cubicBezTo>
                    <a:pt x="863632" y="377607"/>
                    <a:pt x="863632" y="377607"/>
                    <a:pt x="863022" y="377607"/>
                  </a:cubicBezTo>
                  <a:cubicBezTo>
                    <a:pt x="863022" y="377607"/>
                    <a:pt x="863022" y="377607"/>
                    <a:pt x="863022" y="378835"/>
                  </a:cubicBezTo>
                  <a:cubicBezTo>
                    <a:pt x="863022" y="378835"/>
                    <a:pt x="863022" y="378835"/>
                    <a:pt x="862412" y="378835"/>
                  </a:cubicBezTo>
                  <a:cubicBezTo>
                    <a:pt x="862412" y="378835"/>
                    <a:pt x="862412" y="378835"/>
                    <a:pt x="862412" y="379449"/>
                  </a:cubicBezTo>
                  <a:cubicBezTo>
                    <a:pt x="861802" y="379449"/>
                    <a:pt x="862412" y="379449"/>
                    <a:pt x="860582" y="379449"/>
                  </a:cubicBezTo>
                  <a:cubicBezTo>
                    <a:pt x="860582" y="379449"/>
                    <a:pt x="860582" y="379449"/>
                    <a:pt x="860582" y="380063"/>
                  </a:cubicBezTo>
                  <a:cubicBezTo>
                    <a:pt x="860582" y="380063"/>
                    <a:pt x="860582" y="380063"/>
                    <a:pt x="859972" y="380063"/>
                  </a:cubicBezTo>
                  <a:cubicBezTo>
                    <a:pt x="859972" y="380063"/>
                    <a:pt x="859972" y="380063"/>
                    <a:pt x="859972" y="381291"/>
                  </a:cubicBezTo>
                  <a:cubicBezTo>
                    <a:pt x="859972" y="381291"/>
                    <a:pt x="859972" y="381291"/>
                    <a:pt x="859362" y="381291"/>
                  </a:cubicBezTo>
                  <a:cubicBezTo>
                    <a:pt x="859362" y="381291"/>
                    <a:pt x="859362" y="381291"/>
                    <a:pt x="859972" y="381905"/>
                  </a:cubicBezTo>
                  <a:cubicBezTo>
                    <a:pt x="859972" y="381905"/>
                    <a:pt x="859972" y="381905"/>
                    <a:pt x="858752" y="381905"/>
                  </a:cubicBezTo>
                  <a:cubicBezTo>
                    <a:pt x="858752" y="381905"/>
                    <a:pt x="858752" y="381905"/>
                    <a:pt x="858752" y="383133"/>
                  </a:cubicBezTo>
                  <a:cubicBezTo>
                    <a:pt x="858752" y="383133"/>
                    <a:pt x="858752" y="383133"/>
                    <a:pt x="857533" y="383133"/>
                  </a:cubicBezTo>
                  <a:cubicBezTo>
                    <a:pt x="857533" y="383133"/>
                    <a:pt x="857533" y="384361"/>
                    <a:pt x="857533" y="385589"/>
                  </a:cubicBezTo>
                  <a:cubicBezTo>
                    <a:pt x="857533" y="385589"/>
                    <a:pt x="857533" y="385589"/>
                    <a:pt x="856923" y="385589"/>
                  </a:cubicBezTo>
                  <a:cubicBezTo>
                    <a:pt x="856923" y="385589"/>
                    <a:pt x="856923" y="385589"/>
                    <a:pt x="856923" y="386817"/>
                  </a:cubicBezTo>
                  <a:cubicBezTo>
                    <a:pt x="856923" y="386817"/>
                    <a:pt x="856923" y="386817"/>
                    <a:pt x="856313" y="386817"/>
                  </a:cubicBezTo>
                  <a:cubicBezTo>
                    <a:pt x="856313" y="386817"/>
                    <a:pt x="856313" y="386817"/>
                    <a:pt x="856313" y="387431"/>
                  </a:cubicBezTo>
                  <a:cubicBezTo>
                    <a:pt x="856313" y="387431"/>
                    <a:pt x="856313" y="387431"/>
                    <a:pt x="855703" y="387431"/>
                  </a:cubicBezTo>
                  <a:cubicBezTo>
                    <a:pt x="855703" y="387431"/>
                    <a:pt x="855703" y="387431"/>
                    <a:pt x="855703" y="388045"/>
                  </a:cubicBezTo>
                  <a:cubicBezTo>
                    <a:pt x="855703" y="388045"/>
                    <a:pt x="855703" y="388045"/>
                    <a:pt x="854483" y="388045"/>
                  </a:cubicBezTo>
                  <a:cubicBezTo>
                    <a:pt x="854483" y="388045"/>
                    <a:pt x="854483" y="388045"/>
                    <a:pt x="854483" y="388659"/>
                  </a:cubicBezTo>
                  <a:cubicBezTo>
                    <a:pt x="853873" y="388659"/>
                    <a:pt x="853263" y="388659"/>
                    <a:pt x="851433" y="388659"/>
                  </a:cubicBezTo>
                  <a:cubicBezTo>
                    <a:pt x="851433" y="388659"/>
                    <a:pt x="851433" y="388659"/>
                    <a:pt x="851433" y="389273"/>
                  </a:cubicBezTo>
                  <a:cubicBezTo>
                    <a:pt x="848993" y="389273"/>
                    <a:pt x="847164" y="390501"/>
                    <a:pt x="844114" y="390501"/>
                  </a:cubicBezTo>
                  <a:cubicBezTo>
                    <a:pt x="844114" y="390501"/>
                    <a:pt x="844114" y="390501"/>
                    <a:pt x="844114" y="389273"/>
                  </a:cubicBezTo>
                  <a:cubicBezTo>
                    <a:pt x="842894" y="389273"/>
                    <a:pt x="841065" y="389273"/>
                    <a:pt x="838015" y="389273"/>
                  </a:cubicBezTo>
                  <a:cubicBezTo>
                    <a:pt x="838015" y="389273"/>
                    <a:pt x="838015" y="389273"/>
                    <a:pt x="838015" y="390501"/>
                  </a:cubicBezTo>
                  <a:cubicBezTo>
                    <a:pt x="837405" y="389887"/>
                    <a:pt x="836185" y="391115"/>
                    <a:pt x="833746" y="391115"/>
                  </a:cubicBezTo>
                  <a:cubicBezTo>
                    <a:pt x="833746" y="391115"/>
                    <a:pt x="833746" y="391115"/>
                    <a:pt x="833746" y="391729"/>
                  </a:cubicBezTo>
                  <a:cubicBezTo>
                    <a:pt x="833136" y="391729"/>
                    <a:pt x="832526" y="391729"/>
                    <a:pt x="830086" y="391729"/>
                  </a:cubicBezTo>
                  <a:cubicBezTo>
                    <a:pt x="830086" y="391729"/>
                    <a:pt x="830086" y="391729"/>
                    <a:pt x="830086" y="391115"/>
                  </a:cubicBezTo>
                  <a:cubicBezTo>
                    <a:pt x="830086" y="391115"/>
                    <a:pt x="830086" y="391115"/>
                    <a:pt x="829476" y="391115"/>
                  </a:cubicBezTo>
                  <a:cubicBezTo>
                    <a:pt x="829476" y="391115"/>
                    <a:pt x="829476" y="391115"/>
                    <a:pt x="829476" y="391729"/>
                  </a:cubicBezTo>
                  <a:cubicBezTo>
                    <a:pt x="829476" y="391729"/>
                    <a:pt x="830086" y="391729"/>
                    <a:pt x="828256" y="391729"/>
                  </a:cubicBezTo>
                  <a:cubicBezTo>
                    <a:pt x="828256" y="391729"/>
                    <a:pt x="828256" y="391729"/>
                    <a:pt x="828256" y="392343"/>
                  </a:cubicBezTo>
                  <a:cubicBezTo>
                    <a:pt x="825817" y="392343"/>
                    <a:pt x="823377" y="392343"/>
                    <a:pt x="819718" y="392957"/>
                  </a:cubicBezTo>
                  <a:cubicBezTo>
                    <a:pt x="819718" y="392957"/>
                    <a:pt x="819718" y="392957"/>
                    <a:pt x="819718" y="393571"/>
                  </a:cubicBezTo>
                  <a:cubicBezTo>
                    <a:pt x="816668" y="393571"/>
                    <a:pt x="813009" y="393571"/>
                    <a:pt x="808739" y="393571"/>
                  </a:cubicBezTo>
                  <a:cubicBezTo>
                    <a:pt x="808739" y="393571"/>
                    <a:pt x="808739" y="393571"/>
                    <a:pt x="808739" y="394799"/>
                  </a:cubicBezTo>
                  <a:cubicBezTo>
                    <a:pt x="808739" y="394799"/>
                    <a:pt x="808739" y="394799"/>
                    <a:pt x="808129" y="394799"/>
                  </a:cubicBezTo>
                  <a:cubicBezTo>
                    <a:pt x="808129" y="394799"/>
                    <a:pt x="808129" y="394799"/>
                    <a:pt x="808129" y="393571"/>
                  </a:cubicBezTo>
                  <a:cubicBezTo>
                    <a:pt x="808129" y="393571"/>
                    <a:pt x="808129" y="393571"/>
                    <a:pt x="806910" y="393571"/>
                  </a:cubicBezTo>
                  <a:cubicBezTo>
                    <a:pt x="806910" y="393571"/>
                    <a:pt x="806910" y="393571"/>
                    <a:pt x="806910" y="394799"/>
                  </a:cubicBezTo>
                  <a:cubicBezTo>
                    <a:pt x="805080" y="394185"/>
                    <a:pt x="803860" y="395413"/>
                    <a:pt x="800811" y="395413"/>
                  </a:cubicBezTo>
                  <a:cubicBezTo>
                    <a:pt x="800811" y="395413"/>
                    <a:pt x="800811" y="395413"/>
                    <a:pt x="800811" y="396027"/>
                  </a:cubicBezTo>
                  <a:cubicBezTo>
                    <a:pt x="799591" y="395413"/>
                    <a:pt x="798371" y="397255"/>
                    <a:pt x="795321" y="397255"/>
                  </a:cubicBezTo>
                  <a:cubicBezTo>
                    <a:pt x="795321" y="397255"/>
                    <a:pt x="795321" y="397255"/>
                    <a:pt x="795321" y="398483"/>
                  </a:cubicBezTo>
                  <a:cubicBezTo>
                    <a:pt x="792882" y="398483"/>
                    <a:pt x="789832" y="398483"/>
                    <a:pt x="785563" y="398483"/>
                  </a:cubicBezTo>
                  <a:cubicBezTo>
                    <a:pt x="785563" y="398483"/>
                    <a:pt x="785563" y="398483"/>
                    <a:pt x="785563" y="399097"/>
                  </a:cubicBezTo>
                  <a:cubicBezTo>
                    <a:pt x="785563" y="399097"/>
                    <a:pt x="783123" y="397869"/>
                    <a:pt x="783123" y="400325"/>
                  </a:cubicBezTo>
                  <a:cubicBezTo>
                    <a:pt x="783123" y="400325"/>
                    <a:pt x="783123" y="400325"/>
                    <a:pt x="782513" y="400325"/>
                  </a:cubicBezTo>
                  <a:cubicBezTo>
                    <a:pt x="782513" y="400325"/>
                    <a:pt x="782513" y="400325"/>
                    <a:pt x="782513" y="399711"/>
                  </a:cubicBezTo>
                  <a:cubicBezTo>
                    <a:pt x="782513" y="399711"/>
                    <a:pt x="782513" y="399711"/>
                    <a:pt x="783123" y="399711"/>
                  </a:cubicBezTo>
                  <a:cubicBezTo>
                    <a:pt x="783123" y="399711"/>
                    <a:pt x="783123" y="399711"/>
                    <a:pt x="783123" y="399097"/>
                  </a:cubicBezTo>
                  <a:cubicBezTo>
                    <a:pt x="783123" y="399097"/>
                    <a:pt x="783123" y="399097"/>
                    <a:pt x="782513" y="399097"/>
                  </a:cubicBezTo>
                  <a:cubicBezTo>
                    <a:pt x="782513" y="399097"/>
                    <a:pt x="782513" y="399097"/>
                    <a:pt x="782513" y="399711"/>
                  </a:cubicBezTo>
                  <a:cubicBezTo>
                    <a:pt x="782513" y="399711"/>
                    <a:pt x="781293" y="399711"/>
                    <a:pt x="779464" y="399711"/>
                  </a:cubicBezTo>
                  <a:cubicBezTo>
                    <a:pt x="779464" y="399711"/>
                    <a:pt x="779464" y="399711"/>
                    <a:pt x="779464" y="400325"/>
                  </a:cubicBezTo>
                  <a:cubicBezTo>
                    <a:pt x="779464" y="400325"/>
                    <a:pt x="779464" y="400325"/>
                    <a:pt x="778854" y="400325"/>
                  </a:cubicBezTo>
                  <a:cubicBezTo>
                    <a:pt x="778854" y="400325"/>
                    <a:pt x="778854" y="400325"/>
                    <a:pt x="778854" y="400939"/>
                  </a:cubicBezTo>
                  <a:cubicBezTo>
                    <a:pt x="778854" y="400939"/>
                    <a:pt x="778854" y="400939"/>
                    <a:pt x="778244" y="400939"/>
                  </a:cubicBezTo>
                  <a:cubicBezTo>
                    <a:pt x="778244" y="400939"/>
                    <a:pt x="778244" y="400939"/>
                    <a:pt x="778244" y="402167"/>
                  </a:cubicBezTo>
                  <a:cubicBezTo>
                    <a:pt x="778244" y="402167"/>
                    <a:pt x="778244" y="402167"/>
                    <a:pt x="777634" y="402167"/>
                  </a:cubicBezTo>
                  <a:cubicBezTo>
                    <a:pt x="777634" y="402167"/>
                    <a:pt x="777634" y="401553"/>
                    <a:pt x="777634" y="403395"/>
                  </a:cubicBezTo>
                  <a:cubicBezTo>
                    <a:pt x="777634" y="403395"/>
                    <a:pt x="777634" y="403395"/>
                    <a:pt x="777024" y="403395"/>
                  </a:cubicBezTo>
                  <a:cubicBezTo>
                    <a:pt x="777024" y="403395"/>
                    <a:pt x="777024" y="403395"/>
                    <a:pt x="777024" y="404009"/>
                  </a:cubicBezTo>
                  <a:cubicBezTo>
                    <a:pt x="776414" y="404009"/>
                    <a:pt x="777024" y="404009"/>
                    <a:pt x="775194" y="404009"/>
                  </a:cubicBezTo>
                  <a:cubicBezTo>
                    <a:pt x="775194" y="404009"/>
                    <a:pt x="775194" y="404009"/>
                    <a:pt x="775194" y="403395"/>
                  </a:cubicBezTo>
                  <a:cubicBezTo>
                    <a:pt x="775194" y="403395"/>
                    <a:pt x="775194" y="403395"/>
                    <a:pt x="774584" y="403395"/>
                  </a:cubicBezTo>
                  <a:cubicBezTo>
                    <a:pt x="774584" y="403395"/>
                    <a:pt x="774584" y="403395"/>
                    <a:pt x="774584" y="402167"/>
                  </a:cubicBezTo>
                  <a:cubicBezTo>
                    <a:pt x="773975" y="402167"/>
                    <a:pt x="772755" y="402167"/>
                    <a:pt x="770315" y="402167"/>
                  </a:cubicBezTo>
                  <a:cubicBezTo>
                    <a:pt x="770315" y="402167"/>
                    <a:pt x="770315" y="402167"/>
                    <a:pt x="770315" y="402781"/>
                  </a:cubicBezTo>
                  <a:cubicBezTo>
                    <a:pt x="770315" y="402781"/>
                    <a:pt x="770315" y="402781"/>
                    <a:pt x="769095" y="402781"/>
                  </a:cubicBezTo>
                  <a:cubicBezTo>
                    <a:pt x="769095" y="402781"/>
                    <a:pt x="769095" y="402781"/>
                    <a:pt x="769095" y="402167"/>
                  </a:cubicBezTo>
                  <a:cubicBezTo>
                    <a:pt x="768485" y="402167"/>
                    <a:pt x="768485" y="402167"/>
                    <a:pt x="766656" y="402167"/>
                  </a:cubicBezTo>
                  <a:cubicBezTo>
                    <a:pt x="766656" y="402167"/>
                    <a:pt x="766656" y="402167"/>
                    <a:pt x="766656" y="402781"/>
                  </a:cubicBezTo>
                  <a:cubicBezTo>
                    <a:pt x="766046" y="402167"/>
                    <a:pt x="765436" y="403395"/>
                    <a:pt x="762996" y="403395"/>
                  </a:cubicBezTo>
                  <a:cubicBezTo>
                    <a:pt x="762996" y="403395"/>
                    <a:pt x="762996" y="403395"/>
                    <a:pt x="762996" y="404009"/>
                  </a:cubicBezTo>
                  <a:cubicBezTo>
                    <a:pt x="762996" y="404009"/>
                    <a:pt x="762386" y="404009"/>
                    <a:pt x="761166" y="404009"/>
                  </a:cubicBezTo>
                  <a:cubicBezTo>
                    <a:pt x="761166" y="404009"/>
                    <a:pt x="761166" y="404009"/>
                    <a:pt x="761166" y="404623"/>
                  </a:cubicBezTo>
                  <a:cubicBezTo>
                    <a:pt x="760557" y="404623"/>
                    <a:pt x="761166" y="404623"/>
                    <a:pt x="759337" y="404623"/>
                  </a:cubicBezTo>
                  <a:cubicBezTo>
                    <a:pt x="759337" y="404623"/>
                    <a:pt x="759337" y="404623"/>
                    <a:pt x="759337" y="405237"/>
                  </a:cubicBezTo>
                  <a:cubicBezTo>
                    <a:pt x="759337" y="405237"/>
                    <a:pt x="759337" y="405237"/>
                    <a:pt x="758727" y="405237"/>
                  </a:cubicBezTo>
                  <a:cubicBezTo>
                    <a:pt x="758727" y="405237"/>
                    <a:pt x="758727" y="405237"/>
                    <a:pt x="758727" y="406465"/>
                  </a:cubicBezTo>
                  <a:cubicBezTo>
                    <a:pt x="758727" y="406465"/>
                    <a:pt x="758727" y="406465"/>
                    <a:pt x="758117" y="406465"/>
                  </a:cubicBezTo>
                  <a:cubicBezTo>
                    <a:pt x="758117" y="406465"/>
                    <a:pt x="758117" y="406465"/>
                    <a:pt x="758117" y="407079"/>
                  </a:cubicBezTo>
                  <a:cubicBezTo>
                    <a:pt x="758117" y="407079"/>
                    <a:pt x="758117" y="407079"/>
                    <a:pt x="757507" y="407079"/>
                  </a:cubicBezTo>
                  <a:cubicBezTo>
                    <a:pt x="757507" y="407079"/>
                    <a:pt x="757507" y="407079"/>
                    <a:pt x="757507" y="407693"/>
                  </a:cubicBezTo>
                  <a:cubicBezTo>
                    <a:pt x="757507" y="407693"/>
                    <a:pt x="757507" y="407693"/>
                    <a:pt x="756287" y="407693"/>
                  </a:cubicBezTo>
                  <a:cubicBezTo>
                    <a:pt x="756287" y="407693"/>
                    <a:pt x="756287" y="407693"/>
                    <a:pt x="756287" y="408307"/>
                  </a:cubicBezTo>
                  <a:cubicBezTo>
                    <a:pt x="756287" y="408307"/>
                    <a:pt x="756897" y="408307"/>
                    <a:pt x="755067" y="408307"/>
                  </a:cubicBezTo>
                  <a:cubicBezTo>
                    <a:pt x="755067" y="408307"/>
                    <a:pt x="755067" y="408307"/>
                    <a:pt x="755067" y="408921"/>
                  </a:cubicBezTo>
                  <a:cubicBezTo>
                    <a:pt x="755067" y="408921"/>
                    <a:pt x="755067" y="408921"/>
                    <a:pt x="754457" y="408921"/>
                  </a:cubicBezTo>
                  <a:cubicBezTo>
                    <a:pt x="754457" y="408921"/>
                    <a:pt x="754457" y="408921"/>
                    <a:pt x="754457" y="410149"/>
                  </a:cubicBezTo>
                  <a:cubicBezTo>
                    <a:pt x="753848" y="409535"/>
                    <a:pt x="753238" y="410763"/>
                    <a:pt x="751408" y="411377"/>
                  </a:cubicBezTo>
                  <a:cubicBezTo>
                    <a:pt x="751408" y="411377"/>
                    <a:pt x="751408" y="411377"/>
                    <a:pt x="751408" y="411991"/>
                  </a:cubicBezTo>
                  <a:cubicBezTo>
                    <a:pt x="751408" y="411991"/>
                    <a:pt x="751408" y="411991"/>
                    <a:pt x="750798" y="411991"/>
                  </a:cubicBezTo>
                  <a:cubicBezTo>
                    <a:pt x="750798" y="411991"/>
                    <a:pt x="750798" y="411991"/>
                    <a:pt x="750798" y="412605"/>
                  </a:cubicBezTo>
                  <a:cubicBezTo>
                    <a:pt x="750798" y="412605"/>
                    <a:pt x="750798" y="412605"/>
                    <a:pt x="750188" y="412605"/>
                  </a:cubicBezTo>
                  <a:cubicBezTo>
                    <a:pt x="750188" y="412605"/>
                    <a:pt x="750188" y="412605"/>
                    <a:pt x="750188" y="413219"/>
                  </a:cubicBezTo>
                  <a:cubicBezTo>
                    <a:pt x="750188" y="413219"/>
                    <a:pt x="750188" y="413219"/>
                    <a:pt x="749578" y="413219"/>
                  </a:cubicBezTo>
                  <a:cubicBezTo>
                    <a:pt x="749578" y="413219"/>
                    <a:pt x="749578" y="413219"/>
                    <a:pt x="749578" y="414447"/>
                  </a:cubicBezTo>
                  <a:cubicBezTo>
                    <a:pt x="749578" y="414447"/>
                    <a:pt x="749578" y="414447"/>
                    <a:pt x="748358" y="414447"/>
                  </a:cubicBezTo>
                  <a:cubicBezTo>
                    <a:pt x="748358" y="414447"/>
                    <a:pt x="748358" y="414447"/>
                    <a:pt x="748358" y="415061"/>
                  </a:cubicBezTo>
                  <a:cubicBezTo>
                    <a:pt x="748358" y="415061"/>
                    <a:pt x="748358" y="415061"/>
                    <a:pt x="747748" y="415061"/>
                  </a:cubicBezTo>
                  <a:cubicBezTo>
                    <a:pt x="748358" y="415061"/>
                    <a:pt x="747748" y="415675"/>
                    <a:pt x="747139" y="416903"/>
                  </a:cubicBezTo>
                  <a:cubicBezTo>
                    <a:pt x="747139" y="416903"/>
                    <a:pt x="747139" y="416903"/>
                    <a:pt x="746529" y="416903"/>
                  </a:cubicBezTo>
                  <a:cubicBezTo>
                    <a:pt x="746529" y="416903"/>
                    <a:pt x="746529" y="416903"/>
                    <a:pt x="746529" y="418131"/>
                  </a:cubicBezTo>
                  <a:cubicBezTo>
                    <a:pt x="746529" y="418131"/>
                    <a:pt x="746529" y="418131"/>
                    <a:pt x="745919" y="418131"/>
                  </a:cubicBezTo>
                  <a:cubicBezTo>
                    <a:pt x="745919" y="418131"/>
                    <a:pt x="745919" y="418131"/>
                    <a:pt x="745919" y="418745"/>
                  </a:cubicBezTo>
                  <a:cubicBezTo>
                    <a:pt x="745309" y="418745"/>
                    <a:pt x="745919" y="418745"/>
                    <a:pt x="744089" y="418745"/>
                  </a:cubicBezTo>
                  <a:cubicBezTo>
                    <a:pt x="744089" y="418745"/>
                    <a:pt x="744089" y="418131"/>
                    <a:pt x="744089" y="419973"/>
                  </a:cubicBezTo>
                  <a:cubicBezTo>
                    <a:pt x="744089" y="419973"/>
                    <a:pt x="744089" y="419973"/>
                    <a:pt x="743479" y="419973"/>
                  </a:cubicBezTo>
                  <a:cubicBezTo>
                    <a:pt x="743479" y="419973"/>
                    <a:pt x="743479" y="419973"/>
                    <a:pt x="743479" y="420587"/>
                  </a:cubicBezTo>
                  <a:cubicBezTo>
                    <a:pt x="743479" y="420587"/>
                    <a:pt x="742869" y="420587"/>
                    <a:pt x="741649" y="420587"/>
                  </a:cubicBezTo>
                  <a:cubicBezTo>
                    <a:pt x="741649" y="421201"/>
                    <a:pt x="741649" y="420587"/>
                    <a:pt x="741649" y="422429"/>
                  </a:cubicBezTo>
                  <a:cubicBezTo>
                    <a:pt x="741039" y="422429"/>
                    <a:pt x="741649" y="422429"/>
                    <a:pt x="739820" y="422429"/>
                  </a:cubicBezTo>
                  <a:cubicBezTo>
                    <a:pt x="739820" y="422429"/>
                    <a:pt x="739820" y="422429"/>
                    <a:pt x="739820" y="423043"/>
                  </a:cubicBezTo>
                  <a:cubicBezTo>
                    <a:pt x="739820" y="423043"/>
                    <a:pt x="739820" y="423043"/>
                    <a:pt x="739210" y="423043"/>
                  </a:cubicBezTo>
                  <a:cubicBezTo>
                    <a:pt x="739210" y="423043"/>
                    <a:pt x="739210" y="423043"/>
                    <a:pt x="739210" y="424271"/>
                  </a:cubicBezTo>
                  <a:cubicBezTo>
                    <a:pt x="739210" y="424271"/>
                    <a:pt x="739210" y="424271"/>
                    <a:pt x="738600" y="424271"/>
                  </a:cubicBezTo>
                  <a:cubicBezTo>
                    <a:pt x="738600" y="424271"/>
                    <a:pt x="738600" y="424271"/>
                    <a:pt x="738600" y="424885"/>
                  </a:cubicBezTo>
                  <a:cubicBezTo>
                    <a:pt x="738600" y="424885"/>
                    <a:pt x="737990" y="424885"/>
                    <a:pt x="736160" y="424885"/>
                  </a:cubicBezTo>
                  <a:cubicBezTo>
                    <a:pt x="736160" y="424885"/>
                    <a:pt x="736160" y="424885"/>
                    <a:pt x="736160" y="426113"/>
                  </a:cubicBezTo>
                  <a:cubicBezTo>
                    <a:pt x="736160" y="426113"/>
                    <a:pt x="736160" y="426113"/>
                    <a:pt x="735550" y="426113"/>
                  </a:cubicBezTo>
                  <a:cubicBezTo>
                    <a:pt x="735550" y="426113"/>
                    <a:pt x="735550" y="426727"/>
                    <a:pt x="735550" y="427955"/>
                  </a:cubicBezTo>
                  <a:cubicBezTo>
                    <a:pt x="735550" y="427955"/>
                    <a:pt x="735550" y="427955"/>
                    <a:pt x="736160" y="427955"/>
                  </a:cubicBezTo>
                  <a:cubicBezTo>
                    <a:pt x="736160" y="428569"/>
                    <a:pt x="736770" y="428569"/>
                    <a:pt x="736770" y="430411"/>
                  </a:cubicBezTo>
                  <a:cubicBezTo>
                    <a:pt x="736770" y="430411"/>
                    <a:pt x="736770" y="430411"/>
                    <a:pt x="737990" y="430411"/>
                  </a:cubicBezTo>
                  <a:cubicBezTo>
                    <a:pt x="737990" y="430411"/>
                    <a:pt x="737990" y="430411"/>
                    <a:pt x="737990" y="431025"/>
                  </a:cubicBezTo>
                  <a:cubicBezTo>
                    <a:pt x="738600" y="431025"/>
                    <a:pt x="739820" y="431025"/>
                    <a:pt x="742259" y="431025"/>
                  </a:cubicBezTo>
                  <a:cubicBezTo>
                    <a:pt x="742259" y="431025"/>
                    <a:pt x="741039" y="431025"/>
                    <a:pt x="741649" y="429797"/>
                  </a:cubicBezTo>
                  <a:cubicBezTo>
                    <a:pt x="741039" y="429797"/>
                    <a:pt x="741649" y="429797"/>
                    <a:pt x="739820" y="429797"/>
                  </a:cubicBezTo>
                  <a:cubicBezTo>
                    <a:pt x="739820" y="429797"/>
                    <a:pt x="739820" y="429797"/>
                    <a:pt x="739820" y="428569"/>
                  </a:cubicBezTo>
                  <a:cubicBezTo>
                    <a:pt x="739820" y="428569"/>
                    <a:pt x="739820" y="428569"/>
                    <a:pt x="739210" y="428569"/>
                  </a:cubicBezTo>
                  <a:cubicBezTo>
                    <a:pt x="739210" y="428569"/>
                    <a:pt x="739210" y="428569"/>
                    <a:pt x="739210" y="427955"/>
                  </a:cubicBezTo>
                  <a:cubicBezTo>
                    <a:pt x="739210" y="427955"/>
                    <a:pt x="739820" y="427955"/>
                    <a:pt x="741649" y="427955"/>
                  </a:cubicBezTo>
                  <a:cubicBezTo>
                    <a:pt x="741039" y="428569"/>
                    <a:pt x="742259" y="429797"/>
                    <a:pt x="742869" y="431639"/>
                  </a:cubicBezTo>
                  <a:cubicBezTo>
                    <a:pt x="742869" y="431639"/>
                    <a:pt x="742869" y="431639"/>
                    <a:pt x="743479" y="431639"/>
                  </a:cubicBezTo>
                  <a:cubicBezTo>
                    <a:pt x="743479" y="431639"/>
                    <a:pt x="743479" y="431639"/>
                    <a:pt x="743479" y="432867"/>
                  </a:cubicBezTo>
                  <a:cubicBezTo>
                    <a:pt x="743479" y="432867"/>
                    <a:pt x="743479" y="432867"/>
                    <a:pt x="744089" y="432867"/>
                  </a:cubicBezTo>
                  <a:cubicBezTo>
                    <a:pt x="744089" y="433481"/>
                    <a:pt x="744089" y="432867"/>
                    <a:pt x="744089" y="434709"/>
                  </a:cubicBezTo>
                  <a:cubicBezTo>
                    <a:pt x="744089" y="434709"/>
                    <a:pt x="744089" y="434709"/>
                    <a:pt x="744699" y="434709"/>
                  </a:cubicBezTo>
                  <a:cubicBezTo>
                    <a:pt x="744699" y="434709"/>
                    <a:pt x="744699" y="434709"/>
                    <a:pt x="744699" y="435323"/>
                  </a:cubicBezTo>
                  <a:cubicBezTo>
                    <a:pt x="745919" y="436551"/>
                    <a:pt x="749578" y="434709"/>
                    <a:pt x="750188" y="437779"/>
                  </a:cubicBezTo>
                  <a:cubicBezTo>
                    <a:pt x="750188" y="437779"/>
                    <a:pt x="750188" y="437779"/>
                    <a:pt x="749578" y="437779"/>
                  </a:cubicBezTo>
                  <a:cubicBezTo>
                    <a:pt x="749578" y="437779"/>
                    <a:pt x="749578" y="437779"/>
                    <a:pt x="749578" y="438393"/>
                  </a:cubicBezTo>
                  <a:cubicBezTo>
                    <a:pt x="749578" y="438393"/>
                    <a:pt x="749578" y="438393"/>
                    <a:pt x="748358" y="438393"/>
                  </a:cubicBezTo>
                  <a:cubicBezTo>
                    <a:pt x="748358" y="438393"/>
                    <a:pt x="748358" y="438393"/>
                    <a:pt x="748358" y="439007"/>
                  </a:cubicBezTo>
                  <a:cubicBezTo>
                    <a:pt x="748358" y="439007"/>
                    <a:pt x="748358" y="439007"/>
                    <a:pt x="747748" y="439007"/>
                  </a:cubicBezTo>
                  <a:cubicBezTo>
                    <a:pt x="747748" y="439007"/>
                    <a:pt x="747748" y="439007"/>
                    <a:pt x="747748" y="439621"/>
                  </a:cubicBezTo>
                  <a:cubicBezTo>
                    <a:pt x="747748" y="439621"/>
                    <a:pt x="747139" y="440235"/>
                    <a:pt x="745919" y="440235"/>
                  </a:cubicBezTo>
                  <a:cubicBezTo>
                    <a:pt x="745919" y="440235"/>
                    <a:pt x="745919" y="440235"/>
                    <a:pt x="745919" y="441463"/>
                  </a:cubicBezTo>
                  <a:cubicBezTo>
                    <a:pt x="745309" y="441463"/>
                    <a:pt x="745919" y="441463"/>
                    <a:pt x="744089" y="441463"/>
                  </a:cubicBezTo>
                  <a:cubicBezTo>
                    <a:pt x="744089" y="441463"/>
                    <a:pt x="744089" y="441463"/>
                    <a:pt x="744089" y="442077"/>
                  </a:cubicBezTo>
                  <a:cubicBezTo>
                    <a:pt x="741649" y="441463"/>
                    <a:pt x="739820" y="443919"/>
                    <a:pt x="736160" y="443919"/>
                  </a:cubicBezTo>
                  <a:cubicBezTo>
                    <a:pt x="736160" y="443919"/>
                    <a:pt x="736160" y="443919"/>
                    <a:pt x="736160" y="443305"/>
                  </a:cubicBezTo>
                  <a:cubicBezTo>
                    <a:pt x="736160" y="443305"/>
                    <a:pt x="736160" y="443919"/>
                    <a:pt x="734940" y="443919"/>
                  </a:cubicBezTo>
                  <a:cubicBezTo>
                    <a:pt x="734940" y="443919"/>
                    <a:pt x="734940" y="443919"/>
                    <a:pt x="734940" y="443305"/>
                  </a:cubicBezTo>
                  <a:cubicBezTo>
                    <a:pt x="734940" y="443305"/>
                    <a:pt x="734940" y="443305"/>
                    <a:pt x="734330" y="443305"/>
                  </a:cubicBezTo>
                  <a:cubicBezTo>
                    <a:pt x="734330" y="443305"/>
                    <a:pt x="734330" y="443305"/>
                    <a:pt x="734330" y="443919"/>
                  </a:cubicBezTo>
                  <a:cubicBezTo>
                    <a:pt x="733111" y="443919"/>
                    <a:pt x="731281" y="443919"/>
                    <a:pt x="728841" y="443919"/>
                  </a:cubicBezTo>
                  <a:cubicBezTo>
                    <a:pt x="728841" y="443919"/>
                    <a:pt x="728841" y="443919"/>
                    <a:pt x="728841" y="444533"/>
                  </a:cubicBezTo>
                  <a:cubicBezTo>
                    <a:pt x="728231" y="445147"/>
                    <a:pt x="727012" y="444533"/>
                    <a:pt x="724572" y="443919"/>
                  </a:cubicBezTo>
                  <a:cubicBezTo>
                    <a:pt x="724572" y="443919"/>
                    <a:pt x="724572" y="443919"/>
                    <a:pt x="724572" y="444533"/>
                  </a:cubicBezTo>
                  <a:cubicBezTo>
                    <a:pt x="724572" y="444533"/>
                    <a:pt x="724572" y="444533"/>
                    <a:pt x="723962" y="444533"/>
                  </a:cubicBezTo>
                  <a:cubicBezTo>
                    <a:pt x="723962" y="444533"/>
                    <a:pt x="723962" y="444533"/>
                    <a:pt x="723962" y="445761"/>
                  </a:cubicBezTo>
                  <a:cubicBezTo>
                    <a:pt x="723962" y="445761"/>
                    <a:pt x="723962" y="445761"/>
                    <a:pt x="723352" y="445761"/>
                  </a:cubicBezTo>
                  <a:cubicBezTo>
                    <a:pt x="723352" y="445761"/>
                    <a:pt x="723352" y="445761"/>
                    <a:pt x="723352" y="446375"/>
                  </a:cubicBezTo>
                  <a:cubicBezTo>
                    <a:pt x="723352" y="446375"/>
                    <a:pt x="723352" y="446375"/>
                    <a:pt x="722742" y="446375"/>
                  </a:cubicBezTo>
                  <a:cubicBezTo>
                    <a:pt x="722742" y="446375"/>
                    <a:pt x="722742" y="446375"/>
                    <a:pt x="722742" y="446989"/>
                  </a:cubicBezTo>
                  <a:cubicBezTo>
                    <a:pt x="722742" y="446989"/>
                    <a:pt x="722742" y="446989"/>
                    <a:pt x="722132" y="446989"/>
                  </a:cubicBezTo>
                  <a:cubicBezTo>
                    <a:pt x="722132" y="446989"/>
                    <a:pt x="722132" y="446989"/>
                    <a:pt x="722132" y="447603"/>
                  </a:cubicBezTo>
                  <a:cubicBezTo>
                    <a:pt x="722132" y="447603"/>
                    <a:pt x="722132" y="447603"/>
                    <a:pt x="720912" y="447603"/>
                  </a:cubicBezTo>
                  <a:cubicBezTo>
                    <a:pt x="720912" y="447603"/>
                    <a:pt x="720912" y="447603"/>
                    <a:pt x="720912" y="448217"/>
                  </a:cubicBezTo>
                  <a:cubicBezTo>
                    <a:pt x="720912" y="448217"/>
                    <a:pt x="720912" y="448831"/>
                    <a:pt x="719083" y="449445"/>
                  </a:cubicBezTo>
                  <a:cubicBezTo>
                    <a:pt x="719083" y="449445"/>
                    <a:pt x="719083" y="448831"/>
                    <a:pt x="719083" y="450673"/>
                  </a:cubicBezTo>
                  <a:cubicBezTo>
                    <a:pt x="719083" y="450673"/>
                    <a:pt x="719083" y="450673"/>
                    <a:pt x="718473" y="450673"/>
                  </a:cubicBezTo>
                  <a:cubicBezTo>
                    <a:pt x="718473" y="450673"/>
                    <a:pt x="718473" y="450673"/>
                    <a:pt x="718473" y="451287"/>
                  </a:cubicBezTo>
                  <a:cubicBezTo>
                    <a:pt x="718473" y="451287"/>
                    <a:pt x="718473" y="451287"/>
                    <a:pt x="717253" y="451287"/>
                  </a:cubicBezTo>
                  <a:cubicBezTo>
                    <a:pt x="717253" y="451287"/>
                    <a:pt x="717253" y="451287"/>
                    <a:pt x="717253" y="453129"/>
                  </a:cubicBezTo>
                  <a:cubicBezTo>
                    <a:pt x="717253" y="453129"/>
                    <a:pt x="717253" y="453129"/>
                    <a:pt x="716643" y="453129"/>
                  </a:cubicBezTo>
                  <a:cubicBezTo>
                    <a:pt x="716643" y="453129"/>
                    <a:pt x="716643" y="452515"/>
                    <a:pt x="716643" y="454357"/>
                  </a:cubicBezTo>
                  <a:cubicBezTo>
                    <a:pt x="716643" y="454357"/>
                    <a:pt x="716643" y="454357"/>
                    <a:pt x="716033" y="454357"/>
                  </a:cubicBezTo>
                  <a:cubicBezTo>
                    <a:pt x="716033" y="454357"/>
                    <a:pt x="716033" y="454357"/>
                    <a:pt x="716033" y="455585"/>
                  </a:cubicBezTo>
                  <a:cubicBezTo>
                    <a:pt x="716033" y="455585"/>
                    <a:pt x="716033" y="455585"/>
                    <a:pt x="715423" y="455585"/>
                  </a:cubicBezTo>
                  <a:cubicBezTo>
                    <a:pt x="715423" y="455585"/>
                    <a:pt x="715423" y="455585"/>
                    <a:pt x="715423" y="456199"/>
                  </a:cubicBezTo>
                  <a:cubicBezTo>
                    <a:pt x="715423" y="456199"/>
                    <a:pt x="715423" y="456199"/>
                    <a:pt x="714813" y="456199"/>
                  </a:cubicBezTo>
                  <a:cubicBezTo>
                    <a:pt x="714813" y="456199"/>
                    <a:pt x="714813" y="456199"/>
                    <a:pt x="714813" y="457427"/>
                  </a:cubicBezTo>
                  <a:cubicBezTo>
                    <a:pt x="714813" y="457427"/>
                    <a:pt x="714813" y="457427"/>
                    <a:pt x="713594" y="457427"/>
                  </a:cubicBezTo>
                  <a:cubicBezTo>
                    <a:pt x="713594" y="457427"/>
                    <a:pt x="713594" y="456813"/>
                    <a:pt x="713594" y="458654"/>
                  </a:cubicBezTo>
                  <a:cubicBezTo>
                    <a:pt x="713594" y="458654"/>
                    <a:pt x="713594" y="458654"/>
                    <a:pt x="712984" y="458654"/>
                  </a:cubicBezTo>
                  <a:cubicBezTo>
                    <a:pt x="712984" y="458654"/>
                    <a:pt x="712984" y="458654"/>
                    <a:pt x="712984" y="459268"/>
                  </a:cubicBezTo>
                  <a:cubicBezTo>
                    <a:pt x="712984" y="459268"/>
                    <a:pt x="712984" y="459268"/>
                    <a:pt x="712374" y="459268"/>
                  </a:cubicBezTo>
                  <a:cubicBezTo>
                    <a:pt x="712374" y="459268"/>
                    <a:pt x="712374" y="459268"/>
                    <a:pt x="712374" y="459882"/>
                  </a:cubicBezTo>
                  <a:cubicBezTo>
                    <a:pt x="712374" y="459882"/>
                    <a:pt x="712374" y="459882"/>
                    <a:pt x="711764" y="459882"/>
                  </a:cubicBezTo>
                  <a:cubicBezTo>
                    <a:pt x="711764" y="459882"/>
                    <a:pt x="711764" y="459882"/>
                    <a:pt x="711764" y="461110"/>
                  </a:cubicBezTo>
                  <a:cubicBezTo>
                    <a:pt x="711764" y="461110"/>
                    <a:pt x="711764" y="461110"/>
                    <a:pt x="711154" y="461110"/>
                  </a:cubicBezTo>
                  <a:cubicBezTo>
                    <a:pt x="711154" y="461110"/>
                    <a:pt x="711154" y="461110"/>
                    <a:pt x="711154" y="461724"/>
                  </a:cubicBezTo>
                  <a:cubicBezTo>
                    <a:pt x="711154" y="461724"/>
                    <a:pt x="711154" y="461724"/>
                    <a:pt x="710544" y="461724"/>
                  </a:cubicBezTo>
                  <a:cubicBezTo>
                    <a:pt x="710544" y="461724"/>
                    <a:pt x="710544" y="461724"/>
                    <a:pt x="710544" y="462338"/>
                  </a:cubicBezTo>
                  <a:cubicBezTo>
                    <a:pt x="710544" y="462338"/>
                    <a:pt x="710544" y="462338"/>
                    <a:pt x="709324" y="462338"/>
                  </a:cubicBezTo>
                  <a:cubicBezTo>
                    <a:pt x="709324" y="462338"/>
                    <a:pt x="709324" y="462338"/>
                    <a:pt x="709324" y="463566"/>
                  </a:cubicBezTo>
                  <a:cubicBezTo>
                    <a:pt x="709324" y="463566"/>
                    <a:pt x="709324" y="463566"/>
                    <a:pt x="708714" y="463566"/>
                  </a:cubicBezTo>
                  <a:cubicBezTo>
                    <a:pt x="708714" y="463566"/>
                    <a:pt x="708714" y="463566"/>
                    <a:pt x="708714" y="464180"/>
                  </a:cubicBezTo>
                  <a:cubicBezTo>
                    <a:pt x="708714" y="464180"/>
                    <a:pt x="708714" y="464180"/>
                    <a:pt x="708104" y="464180"/>
                  </a:cubicBezTo>
                  <a:cubicBezTo>
                    <a:pt x="708104" y="464180"/>
                    <a:pt x="708104" y="464180"/>
                    <a:pt x="708104" y="465408"/>
                  </a:cubicBezTo>
                  <a:cubicBezTo>
                    <a:pt x="708104" y="465408"/>
                    <a:pt x="708104" y="465408"/>
                    <a:pt x="707494" y="465408"/>
                  </a:cubicBezTo>
                  <a:cubicBezTo>
                    <a:pt x="707494" y="465408"/>
                    <a:pt x="707494" y="464794"/>
                    <a:pt x="707494" y="466636"/>
                  </a:cubicBezTo>
                  <a:cubicBezTo>
                    <a:pt x="707494" y="466636"/>
                    <a:pt x="707494" y="466636"/>
                    <a:pt x="706885" y="466636"/>
                  </a:cubicBezTo>
                  <a:cubicBezTo>
                    <a:pt x="706885" y="466636"/>
                    <a:pt x="706885" y="466636"/>
                    <a:pt x="706885" y="467864"/>
                  </a:cubicBezTo>
                  <a:cubicBezTo>
                    <a:pt x="706885" y="467864"/>
                    <a:pt x="706885" y="467864"/>
                    <a:pt x="705665" y="467864"/>
                  </a:cubicBezTo>
                  <a:cubicBezTo>
                    <a:pt x="705665" y="468478"/>
                    <a:pt x="705665" y="468478"/>
                    <a:pt x="705665" y="470320"/>
                  </a:cubicBezTo>
                  <a:cubicBezTo>
                    <a:pt x="705665" y="470320"/>
                    <a:pt x="705665" y="470320"/>
                    <a:pt x="705055" y="470320"/>
                  </a:cubicBezTo>
                  <a:cubicBezTo>
                    <a:pt x="705055" y="470320"/>
                    <a:pt x="705055" y="470320"/>
                    <a:pt x="705055" y="470934"/>
                  </a:cubicBezTo>
                  <a:cubicBezTo>
                    <a:pt x="705055" y="470934"/>
                    <a:pt x="705055" y="470934"/>
                    <a:pt x="704445" y="470934"/>
                  </a:cubicBezTo>
                  <a:cubicBezTo>
                    <a:pt x="704445" y="470934"/>
                    <a:pt x="704445" y="470934"/>
                    <a:pt x="704445" y="471548"/>
                  </a:cubicBezTo>
                  <a:cubicBezTo>
                    <a:pt x="704445" y="471548"/>
                    <a:pt x="704445" y="471548"/>
                    <a:pt x="703835" y="471548"/>
                  </a:cubicBezTo>
                  <a:cubicBezTo>
                    <a:pt x="703835" y="471548"/>
                    <a:pt x="703835" y="471548"/>
                    <a:pt x="703835" y="472776"/>
                  </a:cubicBezTo>
                  <a:cubicBezTo>
                    <a:pt x="703835" y="472776"/>
                    <a:pt x="703835" y="472776"/>
                    <a:pt x="703225" y="472776"/>
                  </a:cubicBezTo>
                  <a:cubicBezTo>
                    <a:pt x="703225" y="472776"/>
                    <a:pt x="703225" y="472776"/>
                    <a:pt x="703225" y="473390"/>
                  </a:cubicBezTo>
                  <a:cubicBezTo>
                    <a:pt x="702615" y="473390"/>
                    <a:pt x="703225" y="473390"/>
                    <a:pt x="701395" y="473390"/>
                  </a:cubicBezTo>
                  <a:cubicBezTo>
                    <a:pt x="702005" y="473390"/>
                    <a:pt x="701395" y="473390"/>
                    <a:pt x="700785" y="475232"/>
                  </a:cubicBezTo>
                  <a:cubicBezTo>
                    <a:pt x="700785" y="475232"/>
                    <a:pt x="700785" y="475232"/>
                    <a:pt x="700176" y="475232"/>
                  </a:cubicBezTo>
                  <a:cubicBezTo>
                    <a:pt x="700176" y="475232"/>
                    <a:pt x="700176" y="475232"/>
                    <a:pt x="700176" y="475846"/>
                  </a:cubicBezTo>
                  <a:cubicBezTo>
                    <a:pt x="700176" y="475846"/>
                    <a:pt x="700176" y="475846"/>
                    <a:pt x="699566" y="475846"/>
                  </a:cubicBezTo>
                  <a:cubicBezTo>
                    <a:pt x="699566" y="475846"/>
                    <a:pt x="699566" y="475846"/>
                    <a:pt x="699566" y="477074"/>
                  </a:cubicBezTo>
                  <a:cubicBezTo>
                    <a:pt x="699566" y="477074"/>
                    <a:pt x="699566" y="477074"/>
                    <a:pt x="698956" y="477074"/>
                  </a:cubicBezTo>
                  <a:cubicBezTo>
                    <a:pt x="698956" y="477074"/>
                    <a:pt x="698956" y="477074"/>
                    <a:pt x="698956" y="477688"/>
                  </a:cubicBezTo>
                  <a:cubicBezTo>
                    <a:pt x="698956" y="477688"/>
                    <a:pt x="698956" y="477688"/>
                    <a:pt x="697736" y="477688"/>
                  </a:cubicBezTo>
                  <a:cubicBezTo>
                    <a:pt x="697736" y="477688"/>
                    <a:pt x="697736" y="477688"/>
                    <a:pt x="697736" y="478302"/>
                  </a:cubicBezTo>
                  <a:cubicBezTo>
                    <a:pt x="697736" y="478302"/>
                    <a:pt x="697736" y="478302"/>
                    <a:pt x="697126" y="478302"/>
                  </a:cubicBezTo>
                  <a:cubicBezTo>
                    <a:pt x="697126" y="478302"/>
                    <a:pt x="697126" y="478302"/>
                    <a:pt x="697126" y="478916"/>
                  </a:cubicBezTo>
                  <a:cubicBezTo>
                    <a:pt x="697126" y="478916"/>
                    <a:pt x="697126" y="478916"/>
                    <a:pt x="696516" y="478916"/>
                  </a:cubicBezTo>
                  <a:cubicBezTo>
                    <a:pt x="696516" y="478916"/>
                    <a:pt x="696516" y="478916"/>
                    <a:pt x="696516" y="479530"/>
                  </a:cubicBezTo>
                  <a:cubicBezTo>
                    <a:pt x="696516" y="479530"/>
                    <a:pt x="695906" y="479530"/>
                    <a:pt x="694076" y="479530"/>
                  </a:cubicBezTo>
                  <a:cubicBezTo>
                    <a:pt x="694686" y="480144"/>
                    <a:pt x="694076" y="480144"/>
                    <a:pt x="693467" y="481986"/>
                  </a:cubicBezTo>
                  <a:cubicBezTo>
                    <a:pt x="693467" y="481986"/>
                    <a:pt x="693467" y="481986"/>
                    <a:pt x="692857" y="481986"/>
                  </a:cubicBezTo>
                  <a:cubicBezTo>
                    <a:pt x="692857" y="481986"/>
                    <a:pt x="692857" y="482600"/>
                    <a:pt x="692857" y="484442"/>
                  </a:cubicBezTo>
                  <a:cubicBezTo>
                    <a:pt x="692857" y="484442"/>
                    <a:pt x="692857" y="484442"/>
                    <a:pt x="692247" y="484442"/>
                  </a:cubicBezTo>
                  <a:cubicBezTo>
                    <a:pt x="692247" y="484442"/>
                    <a:pt x="692247" y="484442"/>
                    <a:pt x="692247" y="485056"/>
                  </a:cubicBezTo>
                  <a:cubicBezTo>
                    <a:pt x="691637" y="485056"/>
                    <a:pt x="691027" y="485056"/>
                    <a:pt x="689197" y="485056"/>
                  </a:cubicBezTo>
                  <a:cubicBezTo>
                    <a:pt x="689197" y="485056"/>
                    <a:pt x="689197" y="485056"/>
                    <a:pt x="689197" y="485670"/>
                  </a:cubicBezTo>
                  <a:cubicBezTo>
                    <a:pt x="689197" y="485670"/>
                    <a:pt x="689197" y="485670"/>
                    <a:pt x="688587" y="485670"/>
                  </a:cubicBezTo>
                  <a:cubicBezTo>
                    <a:pt x="688587" y="485670"/>
                    <a:pt x="688587" y="485670"/>
                    <a:pt x="688587" y="486284"/>
                  </a:cubicBezTo>
                  <a:cubicBezTo>
                    <a:pt x="688587" y="486284"/>
                    <a:pt x="688587" y="486284"/>
                    <a:pt x="687367" y="486284"/>
                  </a:cubicBezTo>
                  <a:cubicBezTo>
                    <a:pt x="687367" y="486284"/>
                    <a:pt x="687367" y="486284"/>
                    <a:pt x="687367" y="486898"/>
                  </a:cubicBezTo>
                  <a:cubicBezTo>
                    <a:pt x="687367" y="487512"/>
                    <a:pt x="685538" y="486284"/>
                    <a:pt x="685538" y="488740"/>
                  </a:cubicBezTo>
                  <a:cubicBezTo>
                    <a:pt x="685538" y="488740"/>
                    <a:pt x="685538" y="488740"/>
                    <a:pt x="684928" y="488740"/>
                  </a:cubicBezTo>
                  <a:cubicBezTo>
                    <a:pt x="684928" y="488740"/>
                    <a:pt x="684928" y="488740"/>
                    <a:pt x="684928" y="489354"/>
                  </a:cubicBezTo>
                  <a:cubicBezTo>
                    <a:pt x="684928" y="489354"/>
                    <a:pt x="684928" y="489354"/>
                    <a:pt x="684318" y="489354"/>
                  </a:cubicBezTo>
                  <a:cubicBezTo>
                    <a:pt x="684318" y="489354"/>
                    <a:pt x="684318" y="489354"/>
                    <a:pt x="684318" y="489968"/>
                  </a:cubicBezTo>
                  <a:cubicBezTo>
                    <a:pt x="684318" y="489968"/>
                    <a:pt x="684318" y="489968"/>
                    <a:pt x="683708" y="489968"/>
                  </a:cubicBezTo>
                  <a:cubicBezTo>
                    <a:pt x="683708" y="489968"/>
                    <a:pt x="683708" y="489968"/>
                    <a:pt x="683708" y="491196"/>
                  </a:cubicBezTo>
                  <a:cubicBezTo>
                    <a:pt x="683708" y="491196"/>
                    <a:pt x="683708" y="491196"/>
                    <a:pt x="682488" y="491196"/>
                  </a:cubicBezTo>
                  <a:cubicBezTo>
                    <a:pt x="682488" y="491810"/>
                    <a:pt x="682488" y="491196"/>
                    <a:pt x="682488" y="493038"/>
                  </a:cubicBezTo>
                  <a:cubicBezTo>
                    <a:pt x="682488" y="493038"/>
                    <a:pt x="682488" y="493038"/>
                    <a:pt x="681878" y="493038"/>
                  </a:cubicBezTo>
                  <a:cubicBezTo>
                    <a:pt x="681878" y="493038"/>
                    <a:pt x="681878" y="492424"/>
                    <a:pt x="681878" y="494266"/>
                  </a:cubicBezTo>
                  <a:cubicBezTo>
                    <a:pt x="681878" y="494266"/>
                    <a:pt x="681878" y="494266"/>
                    <a:pt x="681268" y="494266"/>
                  </a:cubicBezTo>
                  <a:cubicBezTo>
                    <a:pt x="681268" y="494266"/>
                    <a:pt x="681268" y="494266"/>
                    <a:pt x="681268" y="495494"/>
                  </a:cubicBezTo>
                  <a:cubicBezTo>
                    <a:pt x="681268" y="495494"/>
                    <a:pt x="681268" y="495494"/>
                    <a:pt x="680658" y="495494"/>
                  </a:cubicBezTo>
                  <a:cubicBezTo>
                    <a:pt x="680658" y="495494"/>
                    <a:pt x="680658" y="495494"/>
                    <a:pt x="680658" y="496722"/>
                  </a:cubicBezTo>
                  <a:cubicBezTo>
                    <a:pt x="680658" y="496722"/>
                    <a:pt x="680658" y="496722"/>
                    <a:pt x="680049" y="496722"/>
                  </a:cubicBezTo>
                  <a:cubicBezTo>
                    <a:pt x="680049" y="496722"/>
                    <a:pt x="680049" y="496722"/>
                    <a:pt x="680049" y="497336"/>
                  </a:cubicBezTo>
                  <a:cubicBezTo>
                    <a:pt x="680049" y="497336"/>
                    <a:pt x="680049" y="497336"/>
                    <a:pt x="679439" y="497336"/>
                  </a:cubicBezTo>
                  <a:cubicBezTo>
                    <a:pt x="679439" y="497336"/>
                    <a:pt x="679439" y="497336"/>
                    <a:pt x="679439" y="497950"/>
                  </a:cubicBezTo>
                  <a:cubicBezTo>
                    <a:pt x="679439" y="497950"/>
                    <a:pt x="679439" y="497950"/>
                    <a:pt x="678219" y="497950"/>
                  </a:cubicBezTo>
                  <a:cubicBezTo>
                    <a:pt x="678219" y="497950"/>
                    <a:pt x="678219" y="497950"/>
                    <a:pt x="678219" y="498564"/>
                  </a:cubicBezTo>
                  <a:cubicBezTo>
                    <a:pt x="677609" y="498564"/>
                    <a:pt x="676999" y="498564"/>
                    <a:pt x="674559" y="498564"/>
                  </a:cubicBezTo>
                  <a:cubicBezTo>
                    <a:pt x="674559" y="498564"/>
                    <a:pt x="674559" y="498564"/>
                    <a:pt x="674559" y="499178"/>
                  </a:cubicBezTo>
                  <a:cubicBezTo>
                    <a:pt x="674559" y="499178"/>
                    <a:pt x="675169" y="499178"/>
                    <a:pt x="673340" y="499178"/>
                  </a:cubicBezTo>
                  <a:cubicBezTo>
                    <a:pt x="673340" y="499178"/>
                    <a:pt x="673340" y="499178"/>
                    <a:pt x="673340" y="500406"/>
                  </a:cubicBezTo>
                  <a:cubicBezTo>
                    <a:pt x="673340" y="500406"/>
                    <a:pt x="673340" y="500406"/>
                    <a:pt x="672730" y="500406"/>
                  </a:cubicBezTo>
                  <a:cubicBezTo>
                    <a:pt x="672730" y="500406"/>
                    <a:pt x="672730" y="500406"/>
                    <a:pt x="672730" y="501020"/>
                  </a:cubicBezTo>
                  <a:cubicBezTo>
                    <a:pt x="672730" y="501020"/>
                    <a:pt x="672730" y="501020"/>
                    <a:pt x="672120" y="501020"/>
                  </a:cubicBezTo>
                  <a:cubicBezTo>
                    <a:pt x="672120" y="501020"/>
                    <a:pt x="671510" y="501634"/>
                    <a:pt x="670900" y="502862"/>
                  </a:cubicBezTo>
                  <a:cubicBezTo>
                    <a:pt x="670900" y="502862"/>
                    <a:pt x="670900" y="502862"/>
                    <a:pt x="670290" y="502862"/>
                  </a:cubicBezTo>
                  <a:cubicBezTo>
                    <a:pt x="670290" y="502862"/>
                    <a:pt x="670290" y="502862"/>
                    <a:pt x="670290" y="504090"/>
                  </a:cubicBezTo>
                  <a:cubicBezTo>
                    <a:pt x="670290" y="504090"/>
                    <a:pt x="670290" y="504090"/>
                    <a:pt x="669680" y="504090"/>
                  </a:cubicBezTo>
                  <a:cubicBezTo>
                    <a:pt x="669680" y="504090"/>
                    <a:pt x="669680" y="504090"/>
                    <a:pt x="669070" y="506546"/>
                  </a:cubicBezTo>
                  <a:cubicBezTo>
                    <a:pt x="669070" y="506546"/>
                    <a:pt x="669070" y="506546"/>
                    <a:pt x="668460" y="506546"/>
                  </a:cubicBezTo>
                  <a:cubicBezTo>
                    <a:pt x="668460" y="506546"/>
                    <a:pt x="668460" y="506546"/>
                    <a:pt x="669070" y="507160"/>
                  </a:cubicBezTo>
                  <a:cubicBezTo>
                    <a:pt x="669070" y="507160"/>
                    <a:pt x="669070" y="507160"/>
                    <a:pt x="667850" y="507160"/>
                  </a:cubicBezTo>
                  <a:cubicBezTo>
                    <a:pt x="667850" y="508388"/>
                    <a:pt x="666631" y="509002"/>
                    <a:pt x="666631" y="510844"/>
                  </a:cubicBezTo>
                  <a:cubicBezTo>
                    <a:pt x="666631" y="510844"/>
                    <a:pt x="666631" y="510844"/>
                    <a:pt x="666021" y="510844"/>
                  </a:cubicBezTo>
                  <a:cubicBezTo>
                    <a:pt x="666021" y="511458"/>
                    <a:pt x="666021" y="510844"/>
                    <a:pt x="666021" y="512686"/>
                  </a:cubicBezTo>
                  <a:cubicBezTo>
                    <a:pt x="666021" y="512686"/>
                    <a:pt x="666021" y="512686"/>
                    <a:pt x="665411" y="512686"/>
                  </a:cubicBezTo>
                  <a:cubicBezTo>
                    <a:pt x="665411" y="512686"/>
                    <a:pt x="665411" y="512686"/>
                    <a:pt x="665411" y="513300"/>
                  </a:cubicBezTo>
                  <a:cubicBezTo>
                    <a:pt x="665411" y="513300"/>
                    <a:pt x="665411" y="513300"/>
                    <a:pt x="664801" y="513300"/>
                  </a:cubicBezTo>
                  <a:cubicBezTo>
                    <a:pt x="664801" y="513300"/>
                    <a:pt x="664801" y="513300"/>
                    <a:pt x="664801" y="513914"/>
                  </a:cubicBezTo>
                  <a:cubicBezTo>
                    <a:pt x="664801" y="513914"/>
                    <a:pt x="664801" y="513914"/>
                    <a:pt x="664191" y="513914"/>
                  </a:cubicBezTo>
                  <a:cubicBezTo>
                    <a:pt x="664191" y="513914"/>
                    <a:pt x="664191" y="513914"/>
                    <a:pt x="664191" y="514528"/>
                  </a:cubicBezTo>
                  <a:cubicBezTo>
                    <a:pt x="663581" y="514528"/>
                    <a:pt x="663581" y="515142"/>
                    <a:pt x="661751" y="515756"/>
                  </a:cubicBezTo>
                  <a:cubicBezTo>
                    <a:pt x="661751" y="515756"/>
                    <a:pt x="661751" y="515756"/>
                    <a:pt x="661751" y="516370"/>
                  </a:cubicBezTo>
                  <a:cubicBezTo>
                    <a:pt x="661751" y="516370"/>
                    <a:pt x="661751" y="516370"/>
                    <a:pt x="661141" y="516370"/>
                  </a:cubicBezTo>
                  <a:cubicBezTo>
                    <a:pt x="661141" y="516370"/>
                    <a:pt x="661141" y="516370"/>
                    <a:pt x="661141" y="516984"/>
                  </a:cubicBezTo>
                  <a:cubicBezTo>
                    <a:pt x="661141" y="516984"/>
                    <a:pt x="661141" y="516984"/>
                    <a:pt x="660531" y="516984"/>
                  </a:cubicBezTo>
                  <a:cubicBezTo>
                    <a:pt x="660531" y="516984"/>
                    <a:pt x="660531" y="516984"/>
                    <a:pt x="660531" y="517598"/>
                  </a:cubicBezTo>
                  <a:cubicBezTo>
                    <a:pt x="660531" y="517598"/>
                    <a:pt x="660531" y="517598"/>
                    <a:pt x="659922" y="516984"/>
                  </a:cubicBezTo>
                  <a:cubicBezTo>
                    <a:pt x="659922" y="516984"/>
                    <a:pt x="659922" y="516984"/>
                    <a:pt x="659922" y="517598"/>
                  </a:cubicBezTo>
                  <a:cubicBezTo>
                    <a:pt x="659922" y="517598"/>
                    <a:pt x="659922" y="517598"/>
                    <a:pt x="658702" y="517598"/>
                  </a:cubicBezTo>
                  <a:cubicBezTo>
                    <a:pt x="658702" y="517598"/>
                    <a:pt x="658702" y="517598"/>
                    <a:pt x="658702" y="518212"/>
                  </a:cubicBezTo>
                  <a:cubicBezTo>
                    <a:pt x="658702" y="518212"/>
                    <a:pt x="658702" y="518212"/>
                    <a:pt x="658092" y="518212"/>
                  </a:cubicBezTo>
                  <a:cubicBezTo>
                    <a:pt x="658092" y="518212"/>
                    <a:pt x="658092" y="518212"/>
                    <a:pt x="658092" y="518826"/>
                  </a:cubicBezTo>
                  <a:cubicBezTo>
                    <a:pt x="658092" y="518826"/>
                    <a:pt x="658092" y="518826"/>
                    <a:pt x="657482" y="518826"/>
                  </a:cubicBezTo>
                  <a:cubicBezTo>
                    <a:pt x="657482" y="518826"/>
                    <a:pt x="657482" y="518826"/>
                    <a:pt x="657482" y="520054"/>
                  </a:cubicBezTo>
                  <a:cubicBezTo>
                    <a:pt x="657482" y="520054"/>
                    <a:pt x="657482" y="520054"/>
                    <a:pt x="656872" y="520054"/>
                  </a:cubicBezTo>
                  <a:cubicBezTo>
                    <a:pt x="656872" y="520054"/>
                    <a:pt x="656872" y="520054"/>
                    <a:pt x="656872" y="520668"/>
                  </a:cubicBezTo>
                  <a:cubicBezTo>
                    <a:pt x="656872" y="520668"/>
                    <a:pt x="656872" y="520668"/>
                    <a:pt x="656262" y="520668"/>
                  </a:cubicBezTo>
                  <a:cubicBezTo>
                    <a:pt x="656262" y="520668"/>
                    <a:pt x="655652" y="521282"/>
                    <a:pt x="655042" y="522510"/>
                  </a:cubicBezTo>
                  <a:cubicBezTo>
                    <a:pt x="655042" y="522510"/>
                    <a:pt x="655042" y="522510"/>
                    <a:pt x="654432" y="522510"/>
                  </a:cubicBezTo>
                  <a:cubicBezTo>
                    <a:pt x="654432" y="522510"/>
                    <a:pt x="654432" y="522510"/>
                    <a:pt x="654432" y="523738"/>
                  </a:cubicBezTo>
                  <a:cubicBezTo>
                    <a:pt x="654432" y="523738"/>
                    <a:pt x="654432" y="523738"/>
                    <a:pt x="653822" y="523738"/>
                  </a:cubicBezTo>
                  <a:cubicBezTo>
                    <a:pt x="653822" y="523738"/>
                    <a:pt x="653822" y="523738"/>
                    <a:pt x="653822" y="524352"/>
                  </a:cubicBezTo>
                  <a:cubicBezTo>
                    <a:pt x="653822" y="524352"/>
                    <a:pt x="653822" y="524352"/>
                    <a:pt x="653213" y="524352"/>
                  </a:cubicBezTo>
                  <a:cubicBezTo>
                    <a:pt x="653213" y="524352"/>
                    <a:pt x="653213" y="523738"/>
                    <a:pt x="653213" y="525580"/>
                  </a:cubicBezTo>
                  <a:cubicBezTo>
                    <a:pt x="653213" y="525580"/>
                    <a:pt x="653213" y="525580"/>
                    <a:pt x="652603" y="525580"/>
                  </a:cubicBezTo>
                  <a:cubicBezTo>
                    <a:pt x="652603" y="525580"/>
                    <a:pt x="652603" y="525580"/>
                    <a:pt x="652603" y="526194"/>
                  </a:cubicBezTo>
                  <a:cubicBezTo>
                    <a:pt x="652603" y="526194"/>
                    <a:pt x="652603" y="526194"/>
                    <a:pt x="651383" y="526194"/>
                  </a:cubicBezTo>
                  <a:cubicBezTo>
                    <a:pt x="651383" y="526194"/>
                    <a:pt x="651383" y="526194"/>
                    <a:pt x="651383" y="526808"/>
                  </a:cubicBezTo>
                  <a:cubicBezTo>
                    <a:pt x="651383" y="526808"/>
                    <a:pt x="651383" y="526808"/>
                    <a:pt x="650773" y="526808"/>
                  </a:cubicBezTo>
                  <a:cubicBezTo>
                    <a:pt x="650773" y="526808"/>
                    <a:pt x="650773" y="526808"/>
                    <a:pt x="650773" y="528036"/>
                  </a:cubicBezTo>
                  <a:cubicBezTo>
                    <a:pt x="650773" y="528036"/>
                    <a:pt x="650773" y="528036"/>
                    <a:pt x="650163" y="528036"/>
                  </a:cubicBezTo>
                  <a:cubicBezTo>
                    <a:pt x="650163" y="528036"/>
                    <a:pt x="650163" y="528036"/>
                    <a:pt x="650163" y="528650"/>
                  </a:cubicBezTo>
                  <a:cubicBezTo>
                    <a:pt x="650163" y="528650"/>
                    <a:pt x="650163" y="528650"/>
                    <a:pt x="649553" y="528650"/>
                  </a:cubicBezTo>
                  <a:cubicBezTo>
                    <a:pt x="649553" y="528650"/>
                    <a:pt x="648943" y="529264"/>
                    <a:pt x="648943" y="530492"/>
                  </a:cubicBezTo>
                  <a:cubicBezTo>
                    <a:pt x="648943" y="530492"/>
                    <a:pt x="648943" y="530492"/>
                    <a:pt x="648333" y="530492"/>
                  </a:cubicBezTo>
                  <a:cubicBezTo>
                    <a:pt x="648333" y="531106"/>
                    <a:pt x="648333" y="530492"/>
                    <a:pt x="648333" y="532334"/>
                  </a:cubicBezTo>
                  <a:cubicBezTo>
                    <a:pt x="648333" y="532334"/>
                    <a:pt x="648333" y="532334"/>
                    <a:pt x="647113" y="532334"/>
                  </a:cubicBezTo>
                  <a:cubicBezTo>
                    <a:pt x="647113" y="532334"/>
                    <a:pt x="647113" y="531720"/>
                    <a:pt x="647113" y="533562"/>
                  </a:cubicBezTo>
                  <a:cubicBezTo>
                    <a:pt x="647113" y="533562"/>
                    <a:pt x="647113" y="533562"/>
                    <a:pt x="646504" y="533562"/>
                  </a:cubicBezTo>
                  <a:cubicBezTo>
                    <a:pt x="646504" y="534790"/>
                    <a:pt x="646504" y="535404"/>
                    <a:pt x="645894" y="537246"/>
                  </a:cubicBezTo>
                  <a:cubicBezTo>
                    <a:pt x="645894" y="537246"/>
                    <a:pt x="645894" y="537246"/>
                    <a:pt x="645284" y="537246"/>
                  </a:cubicBezTo>
                  <a:cubicBezTo>
                    <a:pt x="645284" y="537246"/>
                    <a:pt x="645284" y="537246"/>
                    <a:pt x="645284" y="537860"/>
                  </a:cubicBezTo>
                  <a:cubicBezTo>
                    <a:pt x="645284" y="537860"/>
                    <a:pt x="645284" y="537860"/>
                    <a:pt x="644674" y="537860"/>
                  </a:cubicBezTo>
                  <a:cubicBezTo>
                    <a:pt x="644674" y="537860"/>
                    <a:pt x="644674" y="537860"/>
                    <a:pt x="644674" y="538474"/>
                  </a:cubicBezTo>
                  <a:cubicBezTo>
                    <a:pt x="644674" y="538474"/>
                    <a:pt x="644674" y="538474"/>
                    <a:pt x="643454" y="538474"/>
                  </a:cubicBezTo>
                  <a:cubicBezTo>
                    <a:pt x="643454" y="538474"/>
                    <a:pt x="643454" y="538474"/>
                    <a:pt x="643454" y="539702"/>
                  </a:cubicBezTo>
                  <a:cubicBezTo>
                    <a:pt x="643454" y="539088"/>
                    <a:pt x="643454" y="539702"/>
                    <a:pt x="641624" y="540316"/>
                  </a:cubicBezTo>
                  <a:cubicBezTo>
                    <a:pt x="641624" y="540316"/>
                    <a:pt x="641624" y="540316"/>
                    <a:pt x="641624" y="540930"/>
                  </a:cubicBezTo>
                  <a:cubicBezTo>
                    <a:pt x="641624" y="540930"/>
                    <a:pt x="641624" y="540930"/>
                    <a:pt x="641014" y="540930"/>
                  </a:cubicBezTo>
                  <a:cubicBezTo>
                    <a:pt x="641014" y="540930"/>
                    <a:pt x="641014" y="540930"/>
                    <a:pt x="641014" y="542158"/>
                  </a:cubicBezTo>
                  <a:cubicBezTo>
                    <a:pt x="641014" y="542158"/>
                    <a:pt x="641014" y="542158"/>
                    <a:pt x="639795" y="542158"/>
                  </a:cubicBezTo>
                  <a:cubicBezTo>
                    <a:pt x="640404" y="542772"/>
                    <a:pt x="639185" y="543386"/>
                    <a:pt x="639185" y="545228"/>
                  </a:cubicBezTo>
                  <a:cubicBezTo>
                    <a:pt x="639185" y="545228"/>
                    <a:pt x="639185" y="545228"/>
                    <a:pt x="638575" y="545228"/>
                  </a:cubicBezTo>
                  <a:cubicBezTo>
                    <a:pt x="638575" y="545228"/>
                    <a:pt x="638575" y="545228"/>
                    <a:pt x="638575" y="546456"/>
                  </a:cubicBezTo>
                  <a:cubicBezTo>
                    <a:pt x="638575" y="546456"/>
                    <a:pt x="638575" y="546456"/>
                    <a:pt x="637965" y="546456"/>
                  </a:cubicBezTo>
                  <a:cubicBezTo>
                    <a:pt x="637965" y="546456"/>
                    <a:pt x="637965" y="546456"/>
                    <a:pt x="637965" y="547684"/>
                  </a:cubicBezTo>
                  <a:cubicBezTo>
                    <a:pt x="637965" y="547684"/>
                    <a:pt x="637965" y="547684"/>
                    <a:pt x="637355" y="547684"/>
                  </a:cubicBezTo>
                  <a:cubicBezTo>
                    <a:pt x="637355" y="547684"/>
                    <a:pt x="637355" y="547684"/>
                    <a:pt x="637355" y="548298"/>
                  </a:cubicBezTo>
                  <a:cubicBezTo>
                    <a:pt x="637355" y="548298"/>
                    <a:pt x="637355" y="548298"/>
                    <a:pt x="636745" y="548298"/>
                  </a:cubicBezTo>
                  <a:cubicBezTo>
                    <a:pt x="636745" y="548298"/>
                    <a:pt x="636745" y="548298"/>
                    <a:pt x="636745" y="548912"/>
                  </a:cubicBezTo>
                  <a:cubicBezTo>
                    <a:pt x="636745" y="548912"/>
                    <a:pt x="636745" y="548912"/>
                    <a:pt x="635525" y="548912"/>
                  </a:cubicBezTo>
                  <a:cubicBezTo>
                    <a:pt x="635525" y="548912"/>
                    <a:pt x="635525" y="548912"/>
                    <a:pt x="635525" y="549526"/>
                  </a:cubicBezTo>
                  <a:cubicBezTo>
                    <a:pt x="635525" y="549526"/>
                    <a:pt x="635525" y="549526"/>
                    <a:pt x="634915" y="549526"/>
                  </a:cubicBezTo>
                  <a:cubicBezTo>
                    <a:pt x="634915" y="550140"/>
                    <a:pt x="634915" y="549526"/>
                    <a:pt x="634915" y="551368"/>
                  </a:cubicBezTo>
                  <a:cubicBezTo>
                    <a:pt x="634915" y="551368"/>
                    <a:pt x="634915" y="551368"/>
                    <a:pt x="634305" y="551368"/>
                  </a:cubicBezTo>
                  <a:cubicBezTo>
                    <a:pt x="634305" y="551368"/>
                    <a:pt x="634305" y="550754"/>
                    <a:pt x="634305" y="552596"/>
                  </a:cubicBezTo>
                  <a:cubicBezTo>
                    <a:pt x="634305" y="552596"/>
                    <a:pt x="634305" y="552596"/>
                    <a:pt x="633695" y="552596"/>
                  </a:cubicBezTo>
                  <a:cubicBezTo>
                    <a:pt x="634305" y="555052"/>
                    <a:pt x="632476" y="556894"/>
                    <a:pt x="631866" y="560578"/>
                  </a:cubicBezTo>
                  <a:cubicBezTo>
                    <a:pt x="631866" y="560578"/>
                    <a:pt x="631866" y="560578"/>
                    <a:pt x="631256" y="560578"/>
                  </a:cubicBezTo>
                  <a:cubicBezTo>
                    <a:pt x="631256" y="563034"/>
                    <a:pt x="632476" y="565490"/>
                    <a:pt x="631866" y="569174"/>
                  </a:cubicBezTo>
                  <a:cubicBezTo>
                    <a:pt x="631866" y="569174"/>
                    <a:pt x="631866" y="569174"/>
                    <a:pt x="633086" y="569174"/>
                  </a:cubicBezTo>
                  <a:cubicBezTo>
                    <a:pt x="633086" y="569788"/>
                    <a:pt x="633086" y="571016"/>
                    <a:pt x="633086" y="572858"/>
                  </a:cubicBezTo>
                  <a:cubicBezTo>
                    <a:pt x="633086" y="572858"/>
                    <a:pt x="633086" y="572858"/>
                    <a:pt x="633695" y="572858"/>
                  </a:cubicBezTo>
                  <a:cubicBezTo>
                    <a:pt x="633695" y="572858"/>
                    <a:pt x="633695" y="573472"/>
                    <a:pt x="633695" y="575314"/>
                  </a:cubicBezTo>
                  <a:cubicBezTo>
                    <a:pt x="633695" y="575314"/>
                    <a:pt x="633695" y="575314"/>
                    <a:pt x="634305" y="575314"/>
                  </a:cubicBezTo>
                  <a:cubicBezTo>
                    <a:pt x="634305" y="575314"/>
                    <a:pt x="634305" y="575928"/>
                    <a:pt x="634305" y="577156"/>
                  </a:cubicBezTo>
                  <a:cubicBezTo>
                    <a:pt x="634305" y="577156"/>
                    <a:pt x="634305" y="577156"/>
                    <a:pt x="634915" y="577156"/>
                  </a:cubicBezTo>
                  <a:cubicBezTo>
                    <a:pt x="634305" y="578384"/>
                    <a:pt x="636135" y="579612"/>
                    <a:pt x="635525" y="582682"/>
                  </a:cubicBezTo>
                  <a:cubicBezTo>
                    <a:pt x="635525" y="582682"/>
                    <a:pt x="635525" y="582682"/>
                    <a:pt x="636745" y="582682"/>
                  </a:cubicBezTo>
                  <a:cubicBezTo>
                    <a:pt x="636135" y="583910"/>
                    <a:pt x="637355" y="585138"/>
                    <a:pt x="637355" y="587594"/>
                  </a:cubicBezTo>
                  <a:cubicBezTo>
                    <a:pt x="637355" y="587594"/>
                    <a:pt x="637355" y="587594"/>
                    <a:pt x="637965" y="587594"/>
                  </a:cubicBezTo>
                  <a:cubicBezTo>
                    <a:pt x="637965" y="587594"/>
                    <a:pt x="637965" y="587594"/>
                    <a:pt x="637965" y="588208"/>
                  </a:cubicBezTo>
                  <a:cubicBezTo>
                    <a:pt x="637965" y="588208"/>
                    <a:pt x="637355" y="588208"/>
                    <a:pt x="635525" y="588208"/>
                  </a:cubicBezTo>
                  <a:cubicBezTo>
                    <a:pt x="634915" y="592506"/>
                    <a:pt x="636745" y="596804"/>
                    <a:pt x="637355" y="602330"/>
                  </a:cubicBezTo>
                  <a:cubicBezTo>
                    <a:pt x="637355" y="602330"/>
                    <a:pt x="637355" y="602330"/>
                    <a:pt x="637965" y="602330"/>
                  </a:cubicBezTo>
                  <a:cubicBezTo>
                    <a:pt x="637965" y="602330"/>
                    <a:pt x="637965" y="602944"/>
                    <a:pt x="637965" y="604172"/>
                  </a:cubicBezTo>
                  <a:cubicBezTo>
                    <a:pt x="637965" y="604172"/>
                    <a:pt x="637965" y="604172"/>
                    <a:pt x="638575" y="604172"/>
                  </a:cubicBezTo>
                  <a:cubicBezTo>
                    <a:pt x="638575" y="604172"/>
                    <a:pt x="638575" y="604172"/>
                    <a:pt x="638575" y="606014"/>
                  </a:cubicBezTo>
                  <a:cubicBezTo>
                    <a:pt x="638575" y="606014"/>
                    <a:pt x="638575" y="606014"/>
                    <a:pt x="639185" y="606014"/>
                  </a:cubicBezTo>
                  <a:cubicBezTo>
                    <a:pt x="639185" y="606014"/>
                    <a:pt x="639185" y="606628"/>
                    <a:pt x="639185" y="607856"/>
                  </a:cubicBezTo>
                  <a:cubicBezTo>
                    <a:pt x="639185" y="607856"/>
                    <a:pt x="639185" y="607856"/>
                    <a:pt x="639795" y="607856"/>
                  </a:cubicBezTo>
                  <a:cubicBezTo>
                    <a:pt x="639795" y="609698"/>
                    <a:pt x="641624" y="610926"/>
                    <a:pt x="642234" y="613996"/>
                  </a:cubicBezTo>
                  <a:cubicBezTo>
                    <a:pt x="642234" y="613996"/>
                    <a:pt x="642234" y="613996"/>
                    <a:pt x="642844" y="613996"/>
                  </a:cubicBezTo>
                  <a:cubicBezTo>
                    <a:pt x="642844" y="613996"/>
                    <a:pt x="642844" y="613382"/>
                    <a:pt x="642844" y="615224"/>
                  </a:cubicBezTo>
                  <a:cubicBezTo>
                    <a:pt x="642844" y="615224"/>
                    <a:pt x="642844" y="615224"/>
                    <a:pt x="643454" y="615224"/>
                  </a:cubicBezTo>
                  <a:cubicBezTo>
                    <a:pt x="643454" y="615224"/>
                    <a:pt x="643454" y="615224"/>
                    <a:pt x="643454" y="615838"/>
                  </a:cubicBezTo>
                  <a:cubicBezTo>
                    <a:pt x="643454" y="615838"/>
                    <a:pt x="643454" y="615838"/>
                    <a:pt x="644674" y="615838"/>
                  </a:cubicBezTo>
                  <a:cubicBezTo>
                    <a:pt x="644064" y="616452"/>
                    <a:pt x="644674" y="616452"/>
                    <a:pt x="645284" y="618294"/>
                  </a:cubicBezTo>
                  <a:cubicBezTo>
                    <a:pt x="645284" y="618294"/>
                    <a:pt x="645284" y="618294"/>
                    <a:pt x="645894" y="618294"/>
                  </a:cubicBezTo>
                  <a:cubicBezTo>
                    <a:pt x="645284" y="618294"/>
                    <a:pt x="646504" y="618294"/>
                    <a:pt x="646504" y="620136"/>
                  </a:cubicBezTo>
                  <a:cubicBezTo>
                    <a:pt x="646504" y="620136"/>
                    <a:pt x="646504" y="620136"/>
                    <a:pt x="647113" y="620136"/>
                  </a:cubicBezTo>
                  <a:cubicBezTo>
                    <a:pt x="647113" y="620136"/>
                    <a:pt x="647113" y="620136"/>
                    <a:pt x="647113" y="620750"/>
                  </a:cubicBezTo>
                  <a:cubicBezTo>
                    <a:pt x="647113" y="620750"/>
                    <a:pt x="647113" y="620750"/>
                    <a:pt x="648333" y="620750"/>
                  </a:cubicBezTo>
                  <a:cubicBezTo>
                    <a:pt x="648333" y="620750"/>
                    <a:pt x="648333" y="620750"/>
                    <a:pt x="648333" y="621978"/>
                  </a:cubicBezTo>
                  <a:cubicBezTo>
                    <a:pt x="648333" y="621978"/>
                    <a:pt x="648333" y="621978"/>
                    <a:pt x="648943" y="621978"/>
                  </a:cubicBezTo>
                  <a:cubicBezTo>
                    <a:pt x="648943" y="621364"/>
                    <a:pt x="648333" y="623206"/>
                    <a:pt x="650163" y="623206"/>
                  </a:cubicBezTo>
                  <a:cubicBezTo>
                    <a:pt x="650163" y="623206"/>
                    <a:pt x="650163" y="623206"/>
                    <a:pt x="650163" y="623820"/>
                  </a:cubicBezTo>
                  <a:cubicBezTo>
                    <a:pt x="650163" y="623820"/>
                    <a:pt x="650163" y="623820"/>
                    <a:pt x="651383" y="623820"/>
                  </a:cubicBezTo>
                  <a:cubicBezTo>
                    <a:pt x="651383" y="623820"/>
                    <a:pt x="651383" y="623820"/>
                    <a:pt x="651383" y="624434"/>
                  </a:cubicBezTo>
                  <a:cubicBezTo>
                    <a:pt x="651993" y="624434"/>
                    <a:pt x="652603" y="625048"/>
                    <a:pt x="654432" y="625662"/>
                  </a:cubicBezTo>
                  <a:cubicBezTo>
                    <a:pt x="654432" y="625662"/>
                    <a:pt x="654432" y="625662"/>
                    <a:pt x="654432" y="624434"/>
                  </a:cubicBezTo>
                  <a:cubicBezTo>
                    <a:pt x="654432" y="624434"/>
                    <a:pt x="654432" y="624434"/>
                    <a:pt x="655042" y="624434"/>
                  </a:cubicBezTo>
                  <a:cubicBezTo>
                    <a:pt x="655042" y="624434"/>
                    <a:pt x="655042" y="624434"/>
                    <a:pt x="655042" y="625662"/>
                  </a:cubicBezTo>
                  <a:cubicBezTo>
                    <a:pt x="655652" y="625662"/>
                    <a:pt x="655042" y="625662"/>
                    <a:pt x="656872" y="625662"/>
                  </a:cubicBezTo>
                  <a:cubicBezTo>
                    <a:pt x="656872" y="625662"/>
                    <a:pt x="656872" y="625662"/>
                    <a:pt x="656872" y="626276"/>
                  </a:cubicBezTo>
                  <a:cubicBezTo>
                    <a:pt x="656872" y="626276"/>
                    <a:pt x="658702" y="625048"/>
                    <a:pt x="658702" y="627504"/>
                  </a:cubicBezTo>
                  <a:cubicBezTo>
                    <a:pt x="658702" y="627504"/>
                    <a:pt x="658702" y="627504"/>
                    <a:pt x="659922" y="627504"/>
                  </a:cubicBezTo>
                  <a:cubicBezTo>
                    <a:pt x="659922" y="627504"/>
                    <a:pt x="659922" y="627504"/>
                    <a:pt x="659922" y="628118"/>
                  </a:cubicBezTo>
                  <a:cubicBezTo>
                    <a:pt x="659922" y="628118"/>
                    <a:pt x="659922" y="628118"/>
                    <a:pt x="660531" y="628118"/>
                  </a:cubicBezTo>
                  <a:cubicBezTo>
                    <a:pt x="660531" y="628118"/>
                    <a:pt x="660531" y="628118"/>
                    <a:pt x="660531" y="629346"/>
                  </a:cubicBezTo>
                  <a:cubicBezTo>
                    <a:pt x="660531" y="629346"/>
                    <a:pt x="661141" y="629346"/>
                    <a:pt x="662361" y="629346"/>
                  </a:cubicBezTo>
                  <a:cubicBezTo>
                    <a:pt x="662361" y="629346"/>
                    <a:pt x="662361" y="629346"/>
                    <a:pt x="662361" y="629960"/>
                  </a:cubicBezTo>
                  <a:cubicBezTo>
                    <a:pt x="662361" y="629960"/>
                    <a:pt x="662361" y="629960"/>
                    <a:pt x="662971" y="629960"/>
                  </a:cubicBezTo>
                  <a:cubicBezTo>
                    <a:pt x="662971" y="629960"/>
                    <a:pt x="662971" y="629960"/>
                    <a:pt x="662971" y="630574"/>
                  </a:cubicBezTo>
                  <a:cubicBezTo>
                    <a:pt x="662971" y="630574"/>
                    <a:pt x="662971" y="630574"/>
                    <a:pt x="664191" y="630574"/>
                  </a:cubicBezTo>
                  <a:cubicBezTo>
                    <a:pt x="664191" y="630574"/>
                    <a:pt x="664191" y="630574"/>
                    <a:pt x="664191" y="631188"/>
                  </a:cubicBezTo>
                  <a:cubicBezTo>
                    <a:pt x="664191" y="631188"/>
                    <a:pt x="664191" y="631188"/>
                    <a:pt x="664801" y="631188"/>
                  </a:cubicBezTo>
                  <a:cubicBezTo>
                    <a:pt x="664801" y="631188"/>
                    <a:pt x="664801" y="631188"/>
                    <a:pt x="664801" y="631802"/>
                  </a:cubicBezTo>
                  <a:cubicBezTo>
                    <a:pt x="664801" y="631802"/>
                    <a:pt x="664801" y="631802"/>
                    <a:pt x="665411" y="631802"/>
                  </a:cubicBezTo>
                  <a:cubicBezTo>
                    <a:pt x="665411" y="631802"/>
                    <a:pt x="665411" y="631802"/>
                    <a:pt x="665411" y="632416"/>
                  </a:cubicBezTo>
                  <a:cubicBezTo>
                    <a:pt x="665411" y="632416"/>
                    <a:pt x="665411" y="632416"/>
                    <a:pt x="666021" y="632416"/>
                  </a:cubicBezTo>
                  <a:cubicBezTo>
                    <a:pt x="666021" y="632416"/>
                    <a:pt x="666021" y="632416"/>
                    <a:pt x="666021" y="633644"/>
                  </a:cubicBezTo>
                  <a:cubicBezTo>
                    <a:pt x="666021" y="633644"/>
                    <a:pt x="666021" y="633644"/>
                    <a:pt x="665411" y="633644"/>
                  </a:cubicBezTo>
                  <a:cubicBezTo>
                    <a:pt x="665411" y="633644"/>
                    <a:pt x="665411" y="633644"/>
                    <a:pt x="665411" y="634258"/>
                  </a:cubicBezTo>
                  <a:cubicBezTo>
                    <a:pt x="665411" y="634258"/>
                    <a:pt x="665411" y="634258"/>
                    <a:pt x="664801" y="634258"/>
                  </a:cubicBezTo>
                  <a:cubicBezTo>
                    <a:pt x="664801" y="634258"/>
                    <a:pt x="664801" y="634258"/>
                    <a:pt x="664801" y="634872"/>
                  </a:cubicBezTo>
                  <a:cubicBezTo>
                    <a:pt x="664801" y="634872"/>
                    <a:pt x="664801" y="634872"/>
                    <a:pt x="665411" y="634872"/>
                  </a:cubicBezTo>
                  <a:cubicBezTo>
                    <a:pt x="665411" y="634872"/>
                    <a:pt x="665411" y="634872"/>
                    <a:pt x="665411" y="636100"/>
                  </a:cubicBezTo>
                  <a:cubicBezTo>
                    <a:pt x="665411" y="636100"/>
                    <a:pt x="665411" y="636100"/>
                    <a:pt x="666021" y="636100"/>
                  </a:cubicBezTo>
                  <a:cubicBezTo>
                    <a:pt x="666021" y="636714"/>
                    <a:pt x="666021" y="636100"/>
                    <a:pt x="666021" y="637942"/>
                  </a:cubicBezTo>
                  <a:cubicBezTo>
                    <a:pt x="666021" y="637942"/>
                    <a:pt x="666021" y="637942"/>
                    <a:pt x="667850" y="637942"/>
                  </a:cubicBezTo>
                  <a:cubicBezTo>
                    <a:pt x="667850" y="637942"/>
                    <a:pt x="667850" y="638556"/>
                    <a:pt x="667850" y="639784"/>
                  </a:cubicBezTo>
                  <a:cubicBezTo>
                    <a:pt x="667850" y="639784"/>
                    <a:pt x="667850" y="639784"/>
                    <a:pt x="668460" y="639784"/>
                  </a:cubicBezTo>
                  <a:cubicBezTo>
                    <a:pt x="668460" y="640398"/>
                    <a:pt x="668460" y="639784"/>
                    <a:pt x="668460" y="641626"/>
                  </a:cubicBezTo>
                  <a:cubicBezTo>
                    <a:pt x="667850" y="641626"/>
                    <a:pt x="668460" y="641626"/>
                    <a:pt x="666631" y="641626"/>
                  </a:cubicBezTo>
                  <a:cubicBezTo>
                    <a:pt x="666631" y="641626"/>
                    <a:pt x="666631" y="641626"/>
                    <a:pt x="666631" y="640398"/>
                  </a:cubicBezTo>
                  <a:cubicBezTo>
                    <a:pt x="666631" y="640398"/>
                    <a:pt x="667240" y="640398"/>
                    <a:pt x="665411" y="640398"/>
                  </a:cubicBezTo>
                  <a:cubicBezTo>
                    <a:pt x="665411" y="640398"/>
                    <a:pt x="665411" y="640398"/>
                    <a:pt x="665411" y="641626"/>
                  </a:cubicBezTo>
                  <a:cubicBezTo>
                    <a:pt x="665411" y="641626"/>
                    <a:pt x="665411" y="641626"/>
                    <a:pt x="664191" y="641626"/>
                  </a:cubicBezTo>
                  <a:cubicBezTo>
                    <a:pt x="664191" y="641626"/>
                    <a:pt x="664191" y="641626"/>
                    <a:pt x="664191" y="642240"/>
                  </a:cubicBezTo>
                  <a:cubicBezTo>
                    <a:pt x="664191" y="642240"/>
                    <a:pt x="664191" y="642240"/>
                    <a:pt x="662971" y="642240"/>
                  </a:cubicBezTo>
                  <a:cubicBezTo>
                    <a:pt x="662971" y="642240"/>
                    <a:pt x="662971" y="642240"/>
                    <a:pt x="662971" y="642854"/>
                  </a:cubicBezTo>
                  <a:cubicBezTo>
                    <a:pt x="662971" y="642854"/>
                    <a:pt x="662971" y="642854"/>
                    <a:pt x="662361" y="642854"/>
                  </a:cubicBezTo>
                  <a:cubicBezTo>
                    <a:pt x="662361" y="642854"/>
                    <a:pt x="662361" y="642854"/>
                    <a:pt x="662361" y="643468"/>
                  </a:cubicBezTo>
                  <a:cubicBezTo>
                    <a:pt x="662361" y="643468"/>
                    <a:pt x="662971" y="643468"/>
                    <a:pt x="661141" y="643468"/>
                  </a:cubicBezTo>
                  <a:cubicBezTo>
                    <a:pt x="661141" y="643468"/>
                    <a:pt x="661141" y="644082"/>
                    <a:pt x="661141" y="645924"/>
                  </a:cubicBezTo>
                  <a:cubicBezTo>
                    <a:pt x="661141" y="645924"/>
                    <a:pt x="661141" y="645924"/>
                    <a:pt x="660531" y="645924"/>
                  </a:cubicBezTo>
                  <a:cubicBezTo>
                    <a:pt x="660531" y="645924"/>
                    <a:pt x="660531" y="645924"/>
                    <a:pt x="660531" y="645310"/>
                  </a:cubicBezTo>
                  <a:cubicBezTo>
                    <a:pt x="659312" y="644696"/>
                    <a:pt x="658092" y="645924"/>
                    <a:pt x="656262" y="645924"/>
                  </a:cubicBezTo>
                  <a:cubicBezTo>
                    <a:pt x="656262" y="645924"/>
                    <a:pt x="656262" y="645924"/>
                    <a:pt x="656262" y="646538"/>
                  </a:cubicBezTo>
                  <a:cubicBezTo>
                    <a:pt x="656262" y="646538"/>
                    <a:pt x="656262" y="646538"/>
                    <a:pt x="655042" y="646538"/>
                  </a:cubicBezTo>
                  <a:cubicBezTo>
                    <a:pt x="655042" y="646538"/>
                    <a:pt x="655042" y="646538"/>
                    <a:pt x="655042" y="647152"/>
                  </a:cubicBezTo>
                  <a:cubicBezTo>
                    <a:pt x="655042" y="647152"/>
                    <a:pt x="655042" y="647152"/>
                    <a:pt x="654432" y="647152"/>
                  </a:cubicBezTo>
                  <a:cubicBezTo>
                    <a:pt x="654432" y="647152"/>
                    <a:pt x="654432" y="647152"/>
                    <a:pt x="654432" y="647766"/>
                  </a:cubicBezTo>
                  <a:cubicBezTo>
                    <a:pt x="654432" y="647766"/>
                    <a:pt x="654432" y="647766"/>
                    <a:pt x="653822" y="647766"/>
                  </a:cubicBezTo>
                  <a:cubicBezTo>
                    <a:pt x="653822" y="648380"/>
                    <a:pt x="653822" y="648380"/>
                    <a:pt x="653822" y="650222"/>
                  </a:cubicBezTo>
                  <a:cubicBezTo>
                    <a:pt x="653822" y="650222"/>
                    <a:pt x="653822" y="650222"/>
                    <a:pt x="653213" y="650222"/>
                  </a:cubicBezTo>
                  <a:cubicBezTo>
                    <a:pt x="653213" y="650222"/>
                    <a:pt x="653213" y="650222"/>
                    <a:pt x="653213" y="648994"/>
                  </a:cubicBezTo>
                  <a:cubicBezTo>
                    <a:pt x="652603" y="648994"/>
                    <a:pt x="651993" y="648994"/>
                    <a:pt x="650163" y="648994"/>
                  </a:cubicBezTo>
                  <a:cubicBezTo>
                    <a:pt x="650163" y="648994"/>
                    <a:pt x="650773" y="649608"/>
                    <a:pt x="649553" y="650222"/>
                  </a:cubicBezTo>
                  <a:cubicBezTo>
                    <a:pt x="649553" y="650222"/>
                    <a:pt x="649553" y="650222"/>
                    <a:pt x="649553" y="649608"/>
                  </a:cubicBezTo>
                  <a:cubicBezTo>
                    <a:pt x="648333" y="649608"/>
                    <a:pt x="646504" y="648994"/>
                    <a:pt x="644674" y="650222"/>
                  </a:cubicBezTo>
                  <a:cubicBezTo>
                    <a:pt x="644674" y="650222"/>
                    <a:pt x="644674" y="650222"/>
                    <a:pt x="644674" y="650836"/>
                  </a:cubicBezTo>
                  <a:cubicBezTo>
                    <a:pt x="644674" y="650836"/>
                    <a:pt x="644674" y="650836"/>
                    <a:pt x="643454" y="650836"/>
                  </a:cubicBezTo>
                  <a:cubicBezTo>
                    <a:pt x="643454" y="650836"/>
                    <a:pt x="643454" y="650836"/>
                    <a:pt x="643454" y="651450"/>
                  </a:cubicBezTo>
                  <a:cubicBezTo>
                    <a:pt x="643454" y="651450"/>
                    <a:pt x="643454" y="651450"/>
                    <a:pt x="642844" y="651450"/>
                  </a:cubicBezTo>
                  <a:cubicBezTo>
                    <a:pt x="642844" y="651450"/>
                    <a:pt x="642844" y="651450"/>
                    <a:pt x="642844" y="652064"/>
                  </a:cubicBezTo>
                  <a:cubicBezTo>
                    <a:pt x="642844" y="652064"/>
                    <a:pt x="642844" y="652064"/>
                    <a:pt x="642234" y="652064"/>
                  </a:cubicBezTo>
                  <a:cubicBezTo>
                    <a:pt x="642234" y="652064"/>
                    <a:pt x="642234" y="652064"/>
                    <a:pt x="642234" y="653292"/>
                  </a:cubicBezTo>
                  <a:cubicBezTo>
                    <a:pt x="642234" y="653292"/>
                    <a:pt x="642234" y="653292"/>
                    <a:pt x="641624" y="653292"/>
                  </a:cubicBezTo>
                  <a:cubicBezTo>
                    <a:pt x="641624" y="653292"/>
                    <a:pt x="641624" y="653906"/>
                    <a:pt x="641624" y="655134"/>
                  </a:cubicBezTo>
                  <a:cubicBezTo>
                    <a:pt x="641624" y="655134"/>
                    <a:pt x="641624" y="655134"/>
                    <a:pt x="642234" y="655134"/>
                  </a:cubicBezTo>
                  <a:cubicBezTo>
                    <a:pt x="642234" y="655134"/>
                    <a:pt x="642234" y="655134"/>
                    <a:pt x="642234" y="655748"/>
                  </a:cubicBezTo>
                  <a:cubicBezTo>
                    <a:pt x="642234" y="655748"/>
                    <a:pt x="642234" y="655748"/>
                    <a:pt x="641624" y="655748"/>
                  </a:cubicBezTo>
                  <a:cubicBezTo>
                    <a:pt x="641624" y="655748"/>
                    <a:pt x="641624" y="655748"/>
                    <a:pt x="641624" y="656976"/>
                  </a:cubicBezTo>
                  <a:cubicBezTo>
                    <a:pt x="641624" y="656976"/>
                    <a:pt x="641624" y="656976"/>
                    <a:pt x="641014" y="656976"/>
                  </a:cubicBezTo>
                  <a:cubicBezTo>
                    <a:pt x="641014" y="656976"/>
                    <a:pt x="641014" y="656976"/>
                    <a:pt x="641014" y="657590"/>
                  </a:cubicBezTo>
                  <a:cubicBezTo>
                    <a:pt x="641014" y="657590"/>
                    <a:pt x="641014" y="657590"/>
                    <a:pt x="639795" y="657590"/>
                  </a:cubicBezTo>
                  <a:cubicBezTo>
                    <a:pt x="639795" y="657590"/>
                    <a:pt x="639795" y="657590"/>
                    <a:pt x="639795" y="658204"/>
                  </a:cubicBezTo>
                  <a:cubicBezTo>
                    <a:pt x="639795" y="657590"/>
                    <a:pt x="639795" y="658818"/>
                    <a:pt x="637965" y="658818"/>
                  </a:cubicBezTo>
                  <a:cubicBezTo>
                    <a:pt x="637965" y="658818"/>
                    <a:pt x="637965" y="658818"/>
                    <a:pt x="637965" y="659432"/>
                  </a:cubicBezTo>
                  <a:cubicBezTo>
                    <a:pt x="637965" y="659432"/>
                    <a:pt x="637965" y="659432"/>
                    <a:pt x="637355" y="659432"/>
                  </a:cubicBezTo>
                  <a:cubicBezTo>
                    <a:pt x="637355" y="659432"/>
                    <a:pt x="637355" y="660046"/>
                    <a:pt x="637355" y="658204"/>
                  </a:cubicBezTo>
                  <a:cubicBezTo>
                    <a:pt x="637355" y="658204"/>
                    <a:pt x="636745" y="658204"/>
                    <a:pt x="634915" y="658204"/>
                  </a:cubicBezTo>
                  <a:cubicBezTo>
                    <a:pt x="634915" y="658204"/>
                    <a:pt x="634915" y="658204"/>
                    <a:pt x="634915" y="657590"/>
                  </a:cubicBezTo>
                  <a:cubicBezTo>
                    <a:pt x="634915" y="657590"/>
                    <a:pt x="634305" y="657590"/>
                    <a:pt x="633086" y="657590"/>
                  </a:cubicBezTo>
                  <a:cubicBezTo>
                    <a:pt x="633086" y="657590"/>
                    <a:pt x="633086" y="657590"/>
                    <a:pt x="633086" y="658204"/>
                  </a:cubicBezTo>
                  <a:cubicBezTo>
                    <a:pt x="633086" y="658204"/>
                    <a:pt x="633086" y="658204"/>
                    <a:pt x="631866" y="658204"/>
                  </a:cubicBezTo>
                  <a:cubicBezTo>
                    <a:pt x="631866" y="658204"/>
                    <a:pt x="631866" y="658204"/>
                    <a:pt x="631866" y="658818"/>
                  </a:cubicBezTo>
                  <a:cubicBezTo>
                    <a:pt x="631866" y="658818"/>
                    <a:pt x="631866" y="658818"/>
                    <a:pt x="631256" y="658818"/>
                  </a:cubicBezTo>
                  <a:cubicBezTo>
                    <a:pt x="631256" y="658818"/>
                    <a:pt x="631256" y="658818"/>
                    <a:pt x="631256" y="659432"/>
                  </a:cubicBezTo>
                  <a:cubicBezTo>
                    <a:pt x="631256" y="659432"/>
                    <a:pt x="631866" y="659432"/>
                    <a:pt x="630036" y="659432"/>
                  </a:cubicBezTo>
                  <a:cubicBezTo>
                    <a:pt x="630036" y="659432"/>
                    <a:pt x="630036" y="659432"/>
                    <a:pt x="630036" y="658818"/>
                  </a:cubicBezTo>
                  <a:cubicBezTo>
                    <a:pt x="630036" y="658818"/>
                    <a:pt x="630036" y="658818"/>
                    <a:pt x="629426" y="658818"/>
                  </a:cubicBezTo>
                  <a:cubicBezTo>
                    <a:pt x="629426" y="658818"/>
                    <a:pt x="629426" y="658818"/>
                    <a:pt x="629426" y="659432"/>
                  </a:cubicBezTo>
                  <a:cubicBezTo>
                    <a:pt x="628816" y="659432"/>
                    <a:pt x="628206" y="659432"/>
                    <a:pt x="626377" y="659432"/>
                  </a:cubicBezTo>
                  <a:cubicBezTo>
                    <a:pt x="626377" y="659432"/>
                    <a:pt x="626377" y="659432"/>
                    <a:pt x="626377" y="660660"/>
                  </a:cubicBezTo>
                  <a:cubicBezTo>
                    <a:pt x="625767" y="660660"/>
                    <a:pt x="624547" y="660660"/>
                    <a:pt x="622717" y="660660"/>
                  </a:cubicBezTo>
                  <a:cubicBezTo>
                    <a:pt x="622717" y="660660"/>
                    <a:pt x="622717" y="660660"/>
                    <a:pt x="622717" y="661274"/>
                  </a:cubicBezTo>
                  <a:cubicBezTo>
                    <a:pt x="622717" y="661274"/>
                    <a:pt x="622107" y="661274"/>
                    <a:pt x="620277" y="661274"/>
                  </a:cubicBezTo>
                  <a:cubicBezTo>
                    <a:pt x="620277" y="661274"/>
                    <a:pt x="620277" y="661274"/>
                    <a:pt x="620277" y="661888"/>
                  </a:cubicBezTo>
                  <a:cubicBezTo>
                    <a:pt x="619668" y="661888"/>
                    <a:pt x="619668" y="661888"/>
                    <a:pt x="617838" y="662502"/>
                  </a:cubicBezTo>
                  <a:cubicBezTo>
                    <a:pt x="617838" y="662502"/>
                    <a:pt x="617838" y="662502"/>
                    <a:pt x="617838" y="663115"/>
                  </a:cubicBezTo>
                  <a:cubicBezTo>
                    <a:pt x="617228" y="663115"/>
                    <a:pt x="617838" y="663115"/>
                    <a:pt x="616008" y="663115"/>
                  </a:cubicBezTo>
                  <a:cubicBezTo>
                    <a:pt x="616008" y="663115"/>
                    <a:pt x="616008" y="663115"/>
                    <a:pt x="616008" y="663729"/>
                  </a:cubicBezTo>
                  <a:cubicBezTo>
                    <a:pt x="616008" y="663729"/>
                    <a:pt x="616618" y="663729"/>
                    <a:pt x="614788" y="663729"/>
                  </a:cubicBezTo>
                  <a:cubicBezTo>
                    <a:pt x="614788" y="663729"/>
                    <a:pt x="614788" y="663729"/>
                    <a:pt x="614788" y="664957"/>
                  </a:cubicBezTo>
                  <a:cubicBezTo>
                    <a:pt x="614788" y="664957"/>
                    <a:pt x="614788" y="664957"/>
                    <a:pt x="613568" y="664957"/>
                  </a:cubicBezTo>
                  <a:cubicBezTo>
                    <a:pt x="613568" y="664957"/>
                    <a:pt x="613568" y="664957"/>
                    <a:pt x="613568" y="665571"/>
                  </a:cubicBezTo>
                  <a:cubicBezTo>
                    <a:pt x="613568" y="665571"/>
                    <a:pt x="613568" y="665571"/>
                    <a:pt x="612349" y="665571"/>
                  </a:cubicBezTo>
                  <a:cubicBezTo>
                    <a:pt x="612349" y="665571"/>
                    <a:pt x="612349" y="665571"/>
                    <a:pt x="612349" y="666185"/>
                  </a:cubicBezTo>
                  <a:cubicBezTo>
                    <a:pt x="612349" y="666185"/>
                    <a:pt x="612349" y="666185"/>
                    <a:pt x="611739" y="666185"/>
                  </a:cubicBezTo>
                  <a:cubicBezTo>
                    <a:pt x="611739" y="666185"/>
                    <a:pt x="611739" y="666185"/>
                    <a:pt x="611739" y="667413"/>
                  </a:cubicBezTo>
                  <a:cubicBezTo>
                    <a:pt x="611739" y="667413"/>
                    <a:pt x="612349" y="667413"/>
                    <a:pt x="610519" y="667413"/>
                  </a:cubicBezTo>
                  <a:cubicBezTo>
                    <a:pt x="610519" y="668027"/>
                    <a:pt x="610519" y="667413"/>
                    <a:pt x="610519" y="669255"/>
                  </a:cubicBezTo>
                  <a:cubicBezTo>
                    <a:pt x="610519" y="669255"/>
                    <a:pt x="610519" y="669255"/>
                    <a:pt x="609909" y="669255"/>
                  </a:cubicBezTo>
                  <a:cubicBezTo>
                    <a:pt x="609909" y="669869"/>
                    <a:pt x="609909" y="671097"/>
                    <a:pt x="609299" y="673553"/>
                  </a:cubicBezTo>
                  <a:cubicBezTo>
                    <a:pt x="609299" y="673553"/>
                    <a:pt x="609299" y="673553"/>
                    <a:pt x="609909" y="673553"/>
                  </a:cubicBezTo>
                  <a:cubicBezTo>
                    <a:pt x="609909" y="673553"/>
                    <a:pt x="609909" y="673553"/>
                    <a:pt x="609909" y="674167"/>
                  </a:cubicBezTo>
                  <a:cubicBezTo>
                    <a:pt x="609299" y="674167"/>
                    <a:pt x="608689" y="674167"/>
                    <a:pt x="606859" y="673553"/>
                  </a:cubicBezTo>
                  <a:cubicBezTo>
                    <a:pt x="606859" y="673553"/>
                    <a:pt x="606859" y="673553"/>
                    <a:pt x="606859" y="672939"/>
                  </a:cubicBezTo>
                  <a:cubicBezTo>
                    <a:pt x="605640" y="672325"/>
                    <a:pt x="605030" y="673553"/>
                    <a:pt x="602590" y="674167"/>
                  </a:cubicBezTo>
                  <a:cubicBezTo>
                    <a:pt x="602590" y="674167"/>
                    <a:pt x="602590" y="674167"/>
                    <a:pt x="602590" y="674781"/>
                  </a:cubicBezTo>
                  <a:cubicBezTo>
                    <a:pt x="601370" y="674781"/>
                    <a:pt x="599541" y="675395"/>
                    <a:pt x="599541" y="678465"/>
                  </a:cubicBezTo>
                  <a:cubicBezTo>
                    <a:pt x="599541" y="678465"/>
                    <a:pt x="599541" y="678465"/>
                    <a:pt x="598931" y="678465"/>
                  </a:cubicBezTo>
                  <a:cubicBezTo>
                    <a:pt x="598931" y="681535"/>
                    <a:pt x="598931" y="684605"/>
                    <a:pt x="598931" y="688903"/>
                  </a:cubicBezTo>
                  <a:cubicBezTo>
                    <a:pt x="598931" y="688903"/>
                    <a:pt x="598931" y="688903"/>
                    <a:pt x="598321" y="688903"/>
                  </a:cubicBezTo>
                  <a:cubicBezTo>
                    <a:pt x="598321" y="688903"/>
                    <a:pt x="598321" y="688903"/>
                    <a:pt x="598321" y="689517"/>
                  </a:cubicBezTo>
                  <a:cubicBezTo>
                    <a:pt x="598321" y="689517"/>
                    <a:pt x="598321" y="689517"/>
                    <a:pt x="597711" y="689517"/>
                  </a:cubicBezTo>
                  <a:cubicBezTo>
                    <a:pt x="597711" y="689517"/>
                    <a:pt x="597711" y="689517"/>
                    <a:pt x="597711" y="690131"/>
                  </a:cubicBezTo>
                  <a:cubicBezTo>
                    <a:pt x="596491" y="691359"/>
                    <a:pt x="595271" y="688289"/>
                    <a:pt x="594051" y="690131"/>
                  </a:cubicBezTo>
                  <a:cubicBezTo>
                    <a:pt x="594051" y="690131"/>
                    <a:pt x="594051" y="690131"/>
                    <a:pt x="594051" y="689517"/>
                  </a:cubicBezTo>
                  <a:cubicBezTo>
                    <a:pt x="593441" y="689517"/>
                    <a:pt x="592222" y="689517"/>
                    <a:pt x="590392" y="689517"/>
                  </a:cubicBezTo>
                  <a:cubicBezTo>
                    <a:pt x="590392" y="689517"/>
                    <a:pt x="590392" y="689517"/>
                    <a:pt x="590392" y="690131"/>
                  </a:cubicBezTo>
                  <a:cubicBezTo>
                    <a:pt x="590392" y="690131"/>
                    <a:pt x="590392" y="690131"/>
                    <a:pt x="589172" y="690131"/>
                  </a:cubicBezTo>
                  <a:cubicBezTo>
                    <a:pt x="589172" y="690131"/>
                    <a:pt x="589172" y="690131"/>
                    <a:pt x="589172" y="690745"/>
                  </a:cubicBezTo>
                  <a:cubicBezTo>
                    <a:pt x="589172" y="690745"/>
                    <a:pt x="589172" y="690745"/>
                    <a:pt x="588562" y="690745"/>
                  </a:cubicBezTo>
                  <a:cubicBezTo>
                    <a:pt x="588562" y="690745"/>
                    <a:pt x="588562" y="690745"/>
                    <a:pt x="588562" y="691973"/>
                  </a:cubicBezTo>
                  <a:cubicBezTo>
                    <a:pt x="588562" y="691973"/>
                    <a:pt x="588562" y="691973"/>
                    <a:pt x="587952" y="691973"/>
                  </a:cubicBezTo>
                  <a:cubicBezTo>
                    <a:pt x="588562" y="691973"/>
                    <a:pt x="587342" y="692587"/>
                    <a:pt x="587342" y="694429"/>
                  </a:cubicBezTo>
                  <a:cubicBezTo>
                    <a:pt x="587342" y="694429"/>
                    <a:pt x="587342" y="694429"/>
                    <a:pt x="586732" y="694429"/>
                  </a:cubicBezTo>
                  <a:cubicBezTo>
                    <a:pt x="586732" y="695043"/>
                    <a:pt x="586732" y="695043"/>
                    <a:pt x="586732" y="696885"/>
                  </a:cubicBezTo>
                  <a:cubicBezTo>
                    <a:pt x="586732" y="696885"/>
                    <a:pt x="586732" y="696885"/>
                    <a:pt x="586123" y="696885"/>
                  </a:cubicBezTo>
                  <a:cubicBezTo>
                    <a:pt x="586123" y="698113"/>
                    <a:pt x="584903" y="699341"/>
                    <a:pt x="584903" y="701797"/>
                  </a:cubicBezTo>
                  <a:cubicBezTo>
                    <a:pt x="584903" y="701797"/>
                    <a:pt x="584903" y="701797"/>
                    <a:pt x="584293" y="701797"/>
                  </a:cubicBezTo>
                  <a:cubicBezTo>
                    <a:pt x="584293" y="702411"/>
                    <a:pt x="584293" y="703639"/>
                    <a:pt x="584293" y="705481"/>
                  </a:cubicBezTo>
                  <a:cubicBezTo>
                    <a:pt x="584293" y="705481"/>
                    <a:pt x="584293" y="705481"/>
                    <a:pt x="583683" y="705481"/>
                  </a:cubicBezTo>
                  <a:cubicBezTo>
                    <a:pt x="583683" y="706095"/>
                    <a:pt x="583683" y="707323"/>
                    <a:pt x="583683" y="709165"/>
                  </a:cubicBezTo>
                  <a:cubicBezTo>
                    <a:pt x="583683" y="709165"/>
                    <a:pt x="583683" y="709165"/>
                    <a:pt x="583073" y="709165"/>
                  </a:cubicBezTo>
                  <a:cubicBezTo>
                    <a:pt x="583073" y="709165"/>
                    <a:pt x="583073" y="709165"/>
                    <a:pt x="583073" y="710393"/>
                  </a:cubicBezTo>
                  <a:cubicBezTo>
                    <a:pt x="583073" y="710393"/>
                    <a:pt x="583073" y="710393"/>
                    <a:pt x="581243" y="710393"/>
                  </a:cubicBezTo>
                  <a:cubicBezTo>
                    <a:pt x="581243" y="710393"/>
                    <a:pt x="581243" y="710393"/>
                    <a:pt x="581243" y="711621"/>
                  </a:cubicBezTo>
                  <a:cubicBezTo>
                    <a:pt x="581243" y="711621"/>
                    <a:pt x="581853" y="711621"/>
                    <a:pt x="580023" y="711621"/>
                  </a:cubicBezTo>
                  <a:cubicBezTo>
                    <a:pt x="580023" y="711621"/>
                    <a:pt x="580023" y="711621"/>
                    <a:pt x="580023" y="710393"/>
                  </a:cubicBezTo>
                  <a:cubicBezTo>
                    <a:pt x="580023" y="710393"/>
                    <a:pt x="580023" y="710393"/>
                    <a:pt x="579414" y="710393"/>
                  </a:cubicBezTo>
                  <a:cubicBezTo>
                    <a:pt x="579414" y="710393"/>
                    <a:pt x="579414" y="710393"/>
                    <a:pt x="579414" y="711621"/>
                  </a:cubicBezTo>
                  <a:cubicBezTo>
                    <a:pt x="579414" y="711621"/>
                    <a:pt x="579414" y="711621"/>
                    <a:pt x="578804" y="711621"/>
                  </a:cubicBezTo>
                  <a:cubicBezTo>
                    <a:pt x="578804" y="711621"/>
                    <a:pt x="578804" y="711007"/>
                    <a:pt x="578804" y="712849"/>
                  </a:cubicBezTo>
                  <a:cubicBezTo>
                    <a:pt x="578804" y="712849"/>
                    <a:pt x="578804" y="712849"/>
                    <a:pt x="578194" y="712849"/>
                  </a:cubicBezTo>
                  <a:cubicBezTo>
                    <a:pt x="578194" y="712849"/>
                    <a:pt x="578194" y="712849"/>
                    <a:pt x="578194" y="714077"/>
                  </a:cubicBezTo>
                  <a:cubicBezTo>
                    <a:pt x="577584" y="714077"/>
                    <a:pt x="578194" y="714077"/>
                    <a:pt x="576364" y="714077"/>
                  </a:cubicBezTo>
                  <a:cubicBezTo>
                    <a:pt x="576364" y="714691"/>
                    <a:pt x="576364" y="715305"/>
                    <a:pt x="576364" y="717147"/>
                  </a:cubicBezTo>
                  <a:cubicBezTo>
                    <a:pt x="576364" y="717147"/>
                    <a:pt x="575754" y="717147"/>
                    <a:pt x="574534" y="717147"/>
                  </a:cubicBezTo>
                  <a:cubicBezTo>
                    <a:pt x="574534" y="717147"/>
                    <a:pt x="574534" y="717147"/>
                    <a:pt x="574534" y="717761"/>
                  </a:cubicBezTo>
                  <a:cubicBezTo>
                    <a:pt x="574534" y="717761"/>
                    <a:pt x="574534" y="717761"/>
                    <a:pt x="573314" y="717761"/>
                  </a:cubicBezTo>
                  <a:cubicBezTo>
                    <a:pt x="573314" y="717761"/>
                    <a:pt x="573314" y="717761"/>
                    <a:pt x="573314" y="718375"/>
                  </a:cubicBezTo>
                  <a:cubicBezTo>
                    <a:pt x="573314" y="718375"/>
                    <a:pt x="573314" y="718375"/>
                    <a:pt x="572705" y="718375"/>
                  </a:cubicBezTo>
                  <a:cubicBezTo>
                    <a:pt x="572705" y="718989"/>
                    <a:pt x="572705" y="718989"/>
                    <a:pt x="572705" y="720831"/>
                  </a:cubicBezTo>
                  <a:cubicBezTo>
                    <a:pt x="572705" y="720831"/>
                    <a:pt x="572705" y="720831"/>
                    <a:pt x="572095" y="720831"/>
                  </a:cubicBezTo>
                  <a:cubicBezTo>
                    <a:pt x="571485" y="723287"/>
                    <a:pt x="570875" y="726357"/>
                    <a:pt x="571485" y="730041"/>
                  </a:cubicBezTo>
                  <a:cubicBezTo>
                    <a:pt x="571485" y="730041"/>
                    <a:pt x="571485" y="730041"/>
                    <a:pt x="570875" y="730041"/>
                  </a:cubicBezTo>
                  <a:cubicBezTo>
                    <a:pt x="570875" y="730041"/>
                    <a:pt x="570875" y="729427"/>
                    <a:pt x="570875" y="727585"/>
                  </a:cubicBezTo>
                  <a:cubicBezTo>
                    <a:pt x="570875" y="727585"/>
                    <a:pt x="570875" y="727585"/>
                    <a:pt x="569655" y="727585"/>
                  </a:cubicBezTo>
                  <a:cubicBezTo>
                    <a:pt x="569655" y="726971"/>
                    <a:pt x="569655" y="727585"/>
                    <a:pt x="569655" y="725743"/>
                  </a:cubicBezTo>
                  <a:cubicBezTo>
                    <a:pt x="569655" y="725743"/>
                    <a:pt x="569655" y="725743"/>
                    <a:pt x="569045" y="725743"/>
                  </a:cubicBezTo>
                  <a:cubicBezTo>
                    <a:pt x="569045" y="725743"/>
                    <a:pt x="569045" y="725743"/>
                    <a:pt x="569045" y="726357"/>
                  </a:cubicBezTo>
                  <a:cubicBezTo>
                    <a:pt x="569045" y="726357"/>
                    <a:pt x="569655" y="726357"/>
                    <a:pt x="567825" y="726357"/>
                  </a:cubicBezTo>
                  <a:cubicBezTo>
                    <a:pt x="567825" y="726971"/>
                    <a:pt x="567825" y="726357"/>
                    <a:pt x="567825" y="728199"/>
                  </a:cubicBezTo>
                  <a:cubicBezTo>
                    <a:pt x="567825" y="728199"/>
                    <a:pt x="567825" y="728199"/>
                    <a:pt x="567215" y="728199"/>
                  </a:cubicBezTo>
                  <a:cubicBezTo>
                    <a:pt x="567215" y="728199"/>
                    <a:pt x="567215" y="728813"/>
                    <a:pt x="567215" y="730041"/>
                  </a:cubicBezTo>
                  <a:cubicBezTo>
                    <a:pt x="567215" y="730041"/>
                    <a:pt x="567215" y="730041"/>
                    <a:pt x="566605" y="730041"/>
                  </a:cubicBezTo>
                  <a:cubicBezTo>
                    <a:pt x="566605" y="730041"/>
                    <a:pt x="566605" y="730041"/>
                    <a:pt x="566605" y="731269"/>
                  </a:cubicBezTo>
                  <a:cubicBezTo>
                    <a:pt x="566605" y="731269"/>
                    <a:pt x="566605" y="731269"/>
                    <a:pt x="565386" y="731269"/>
                  </a:cubicBezTo>
                  <a:cubicBezTo>
                    <a:pt x="565386" y="731269"/>
                    <a:pt x="565386" y="731269"/>
                    <a:pt x="565386" y="731883"/>
                  </a:cubicBezTo>
                  <a:cubicBezTo>
                    <a:pt x="565386" y="731883"/>
                    <a:pt x="565386" y="731883"/>
                    <a:pt x="564776" y="731883"/>
                  </a:cubicBezTo>
                  <a:cubicBezTo>
                    <a:pt x="564776" y="731883"/>
                    <a:pt x="564776" y="731883"/>
                    <a:pt x="564776" y="732497"/>
                  </a:cubicBezTo>
                  <a:cubicBezTo>
                    <a:pt x="564776" y="732497"/>
                    <a:pt x="562336" y="731883"/>
                    <a:pt x="562946" y="733725"/>
                  </a:cubicBezTo>
                  <a:cubicBezTo>
                    <a:pt x="562946" y="733725"/>
                    <a:pt x="562946" y="733725"/>
                    <a:pt x="561726" y="733725"/>
                  </a:cubicBezTo>
                  <a:cubicBezTo>
                    <a:pt x="561116" y="735567"/>
                    <a:pt x="562336" y="736795"/>
                    <a:pt x="562946" y="739865"/>
                  </a:cubicBezTo>
                  <a:cubicBezTo>
                    <a:pt x="562946" y="739865"/>
                    <a:pt x="562946" y="739865"/>
                    <a:pt x="563556" y="739865"/>
                  </a:cubicBezTo>
                  <a:cubicBezTo>
                    <a:pt x="563556" y="739865"/>
                    <a:pt x="563556" y="739251"/>
                    <a:pt x="563556" y="741093"/>
                  </a:cubicBezTo>
                  <a:cubicBezTo>
                    <a:pt x="563556" y="741093"/>
                    <a:pt x="563556" y="741093"/>
                    <a:pt x="564166" y="741093"/>
                  </a:cubicBezTo>
                  <a:cubicBezTo>
                    <a:pt x="564166" y="741093"/>
                    <a:pt x="564166" y="741093"/>
                    <a:pt x="564166" y="741707"/>
                  </a:cubicBezTo>
                  <a:cubicBezTo>
                    <a:pt x="564166" y="741707"/>
                    <a:pt x="564166" y="741707"/>
                    <a:pt x="564776" y="741707"/>
                  </a:cubicBezTo>
                  <a:cubicBezTo>
                    <a:pt x="564776" y="742321"/>
                    <a:pt x="564776" y="741707"/>
                    <a:pt x="564776" y="743549"/>
                  </a:cubicBezTo>
                  <a:cubicBezTo>
                    <a:pt x="564776" y="743549"/>
                    <a:pt x="564776" y="743549"/>
                    <a:pt x="565386" y="743549"/>
                  </a:cubicBezTo>
                  <a:cubicBezTo>
                    <a:pt x="565386" y="743549"/>
                    <a:pt x="565386" y="743549"/>
                    <a:pt x="565386" y="744163"/>
                  </a:cubicBezTo>
                  <a:cubicBezTo>
                    <a:pt x="565996" y="744163"/>
                    <a:pt x="565386" y="744163"/>
                    <a:pt x="567215" y="744163"/>
                  </a:cubicBezTo>
                  <a:cubicBezTo>
                    <a:pt x="567215" y="744163"/>
                    <a:pt x="567215" y="744163"/>
                    <a:pt x="567215" y="744777"/>
                  </a:cubicBezTo>
                  <a:cubicBezTo>
                    <a:pt x="567215" y="744777"/>
                    <a:pt x="566605" y="744777"/>
                    <a:pt x="568435" y="744777"/>
                  </a:cubicBezTo>
                  <a:cubicBezTo>
                    <a:pt x="568435" y="744777"/>
                    <a:pt x="568435" y="744777"/>
                    <a:pt x="568435" y="745391"/>
                  </a:cubicBezTo>
                  <a:cubicBezTo>
                    <a:pt x="568435" y="745391"/>
                    <a:pt x="568435" y="745391"/>
                    <a:pt x="569045" y="745391"/>
                  </a:cubicBezTo>
                  <a:cubicBezTo>
                    <a:pt x="569045" y="745391"/>
                    <a:pt x="569045" y="745391"/>
                    <a:pt x="569045" y="746005"/>
                  </a:cubicBezTo>
                  <a:cubicBezTo>
                    <a:pt x="569045" y="746005"/>
                    <a:pt x="569045" y="746005"/>
                    <a:pt x="569655" y="746005"/>
                  </a:cubicBezTo>
                  <a:cubicBezTo>
                    <a:pt x="569655" y="746005"/>
                    <a:pt x="569655" y="746005"/>
                    <a:pt x="569655" y="747233"/>
                  </a:cubicBezTo>
                  <a:cubicBezTo>
                    <a:pt x="570265" y="747233"/>
                    <a:pt x="569655" y="747233"/>
                    <a:pt x="571485" y="747233"/>
                  </a:cubicBezTo>
                  <a:cubicBezTo>
                    <a:pt x="571485" y="747233"/>
                    <a:pt x="571485" y="747233"/>
                    <a:pt x="571485" y="746005"/>
                  </a:cubicBezTo>
                  <a:cubicBezTo>
                    <a:pt x="571485" y="746005"/>
                    <a:pt x="571485" y="746005"/>
                    <a:pt x="572095" y="746005"/>
                  </a:cubicBezTo>
                  <a:cubicBezTo>
                    <a:pt x="572095" y="746005"/>
                    <a:pt x="572095" y="746619"/>
                    <a:pt x="572095" y="744777"/>
                  </a:cubicBezTo>
                  <a:cubicBezTo>
                    <a:pt x="572095" y="744777"/>
                    <a:pt x="572095" y="744777"/>
                    <a:pt x="572705" y="744777"/>
                  </a:cubicBezTo>
                  <a:cubicBezTo>
                    <a:pt x="573314" y="744777"/>
                    <a:pt x="572095" y="747233"/>
                    <a:pt x="574534" y="747233"/>
                  </a:cubicBezTo>
                  <a:cubicBezTo>
                    <a:pt x="574534" y="747233"/>
                    <a:pt x="574534" y="747233"/>
                    <a:pt x="574534" y="747847"/>
                  </a:cubicBezTo>
                  <a:cubicBezTo>
                    <a:pt x="573924" y="747847"/>
                    <a:pt x="574534" y="747847"/>
                    <a:pt x="572705" y="747847"/>
                  </a:cubicBezTo>
                  <a:cubicBezTo>
                    <a:pt x="572705" y="747847"/>
                    <a:pt x="572705" y="747847"/>
                    <a:pt x="572705" y="748461"/>
                  </a:cubicBezTo>
                  <a:cubicBezTo>
                    <a:pt x="572705" y="748461"/>
                    <a:pt x="572705" y="748461"/>
                    <a:pt x="572095" y="748461"/>
                  </a:cubicBezTo>
                  <a:cubicBezTo>
                    <a:pt x="572095" y="748461"/>
                    <a:pt x="572095" y="748461"/>
                    <a:pt x="572095" y="749689"/>
                  </a:cubicBezTo>
                  <a:cubicBezTo>
                    <a:pt x="572095" y="749689"/>
                    <a:pt x="572095" y="749689"/>
                    <a:pt x="570875" y="749689"/>
                  </a:cubicBezTo>
                  <a:cubicBezTo>
                    <a:pt x="570875" y="749689"/>
                    <a:pt x="570875" y="749689"/>
                    <a:pt x="570875" y="750917"/>
                  </a:cubicBezTo>
                  <a:cubicBezTo>
                    <a:pt x="569655" y="750917"/>
                    <a:pt x="567825" y="750917"/>
                    <a:pt x="565386" y="750917"/>
                  </a:cubicBezTo>
                  <a:cubicBezTo>
                    <a:pt x="565386" y="750917"/>
                    <a:pt x="565386" y="750917"/>
                    <a:pt x="565386" y="751531"/>
                  </a:cubicBezTo>
                  <a:cubicBezTo>
                    <a:pt x="565386" y="751531"/>
                    <a:pt x="564776" y="751531"/>
                    <a:pt x="563556" y="751531"/>
                  </a:cubicBezTo>
                  <a:cubicBezTo>
                    <a:pt x="563556" y="751531"/>
                    <a:pt x="563556" y="751531"/>
                    <a:pt x="563556" y="752145"/>
                  </a:cubicBezTo>
                  <a:cubicBezTo>
                    <a:pt x="562946" y="752145"/>
                    <a:pt x="563556" y="752145"/>
                    <a:pt x="561726" y="752145"/>
                  </a:cubicBezTo>
                  <a:cubicBezTo>
                    <a:pt x="561726" y="752145"/>
                    <a:pt x="561726" y="752145"/>
                    <a:pt x="561726" y="751531"/>
                  </a:cubicBezTo>
                  <a:cubicBezTo>
                    <a:pt x="561726" y="751531"/>
                    <a:pt x="562336" y="751531"/>
                    <a:pt x="560506" y="751531"/>
                  </a:cubicBezTo>
                  <a:cubicBezTo>
                    <a:pt x="560506" y="751531"/>
                    <a:pt x="560506" y="751531"/>
                    <a:pt x="560506" y="750917"/>
                  </a:cubicBezTo>
                  <a:cubicBezTo>
                    <a:pt x="560506" y="750917"/>
                    <a:pt x="560506" y="750917"/>
                    <a:pt x="559896" y="750917"/>
                  </a:cubicBezTo>
                  <a:cubicBezTo>
                    <a:pt x="559896" y="750917"/>
                    <a:pt x="559896" y="750917"/>
                    <a:pt x="559896" y="751531"/>
                  </a:cubicBezTo>
                  <a:cubicBezTo>
                    <a:pt x="559896" y="751531"/>
                    <a:pt x="559287" y="751531"/>
                    <a:pt x="557457" y="751531"/>
                  </a:cubicBezTo>
                  <a:cubicBezTo>
                    <a:pt x="557457" y="751531"/>
                    <a:pt x="557457" y="751531"/>
                    <a:pt x="557457" y="752145"/>
                  </a:cubicBezTo>
                  <a:cubicBezTo>
                    <a:pt x="556237" y="751531"/>
                    <a:pt x="555017" y="752759"/>
                    <a:pt x="552578" y="752759"/>
                  </a:cubicBezTo>
                  <a:cubicBezTo>
                    <a:pt x="552578" y="752759"/>
                    <a:pt x="552578" y="752759"/>
                    <a:pt x="552578" y="752145"/>
                  </a:cubicBezTo>
                  <a:cubicBezTo>
                    <a:pt x="552578" y="752145"/>
                    <a:pt x="551968" y="752145"/>
                    <a:pt x="550138" y="752145"/>
                  </a:cubicBezTo>
                  <a:cubicBezTo>
                    <a:pt x="550138" y="752145"/>
                    <a:pt x="550138" y="752145"/>
                    <a:pt x="550138" y="751531"/>
                  </a:cubicBezTo>
                  <a:cubicBezTo>
                    <a:pt x="550138" y="751531"/>
                    <a:pt x="550138" y="751531"/>
                    <a:pt x="551358" y="751531"/>
                  </a:cubicBezTo>
                  <a:cubicBezTo>
                    <a:pt x="551358" y="751531"/>
                    <a:pt x="551358" y="751531"/>
                    <a:pt x="551358" y="750917"/>
                  </a:cubicBezTo>
                  <a:cubicBezTo>
                    <a:pt x="550748" y="750917"/>
                    <a:pt x="551358" y="750917"/>
                    <a:pt x="549528" y="750917"/>
                  </a:cubicBezTo>
                  <a:cubicBezTo>
                    <a:pt x="549528" y="750303"/>
                    <a:pt x="549528" y="749689"/>
                    <a:pt x="549528" y="747847"/>
                  </a:cubicBezTo>
                  <a:cubicBezTo>
                    <a:pt x="549528" y="747847"/>
                    <a:pt x="549528" y="747847"/>
                    <a:pt x="548918" y="747847"/>
                  </a:cubicBezTo>
                  <a:cubicBezTo>
                    <a:pt x="548918" y="747847"/>
                    <a:pt x="548918" y="747233"/>
                    <a:pt x="548918" y="749075"/>
                  </a:cubicBezTo>
                  <a:cubicBezTo>
                    <a:pt x="548918" y="749075"/>
                    <a:pt x="548918" y="749075"/>
                    <a:pt x="548308" y="749075"/>
                  </a:cubicBezTo>
                  <a:cubicBezTo>
                    <a:pt x="548308" y="749075"/>
                    <a:pt x="548308" y="749075"/>
                    <a:pt x="548308" y="748461"/>
                  </a:cubicBezTo>
                  <a:cubicBezTo>
                    <a:pt x="548308" y="748461"/>
                    <a:pt x="548308" y="748461"/>
                    <a:pt x="547088" y="748461"/>
                  </a:cubicBezTo>
                  <a:cubicBezTo>
                    <a:pt x="547088" y="748461"/>
                    <a:pt x="547088" y="748461"/>
                    <a:pt x="547088" y="749075"/>
                  </a:cubicBezTo>
                  <a:cubicBezTo>
                    <a:pt x="547088" y="749075"/>
                    <a:pt x="547088" y="749075"/>
                    <a:pt x="545869" y="749075"/>
                  </a:cubicBezTo>
                  <a:cubicBezTo>
                    <a:pt x="545869" y="749075"/>
                    <a:pt x="545869" y="749075"/>
                    <a:pt x="545869" y="749689"/>
                  </a:cubicBezTo>
                  <a:cubicBezTo>
                    <a:pt x="545869" y="749689"/>
                    <a:pt x="545869" y="749689"/>
                    <a:pt x="545259" y="749689"/>
                  </a:cubicBezTo>
                  <a:cubicBezTo>
                    <a:pt x="545259" y="749689"/>
                    <a:pt x="545259" y="749689"/>
                    <a:pt x="545259" y="749075"/>
                  </a:cubicBezTo>
                  <a:cubicBezTo>
                    <a:pt x="545259" y="749075"/>
                    <a:pt x="544649" y="749075"/>
                    <a:pt x="543429" y="749075"/>
                  </a:cubicBezTo>
                  <a:cubicBezTo>
                    <a:pt x="543429" y="749075"/>
                    <a:pt x="543429" y="749075"/>
                    <a:pt x="543429" y="748461"/>
                  </a:cubicBezTo>
                  <a:cubicBezTo>
                    <a:pt x="542819" y="748461"/>
                    <a:pt x="543429" y="748461"/>
                    <a:pt x="541599" y="748461"/>
                  </a:cubicBezTo>
                  <a:cubicBezTo>
                    <a:pt x="541599" y="748461"/>
                    <a:pt x="541599" y="748461"/>
                    <a:pt x="541599" y="747847"/>
                  </a:cubicBezTo>
                  <a:cubicBezTo>
                    <a:pt x="541599" y="747847"/>
                    <a:pt x="541599" y="749075"/>
                    <a:pt x="539769" y="748461"/>
                  </a:cubicBezTo>
                  <a:cubicBezTo>
                    <a:pt x="539769" y="748461"/>
                    <a:pt x="539769" y="748461"/>
                    <a:pt x="539769" y="749075"/>
                  </a:cubicBezTo>
                  <a:cubicBezTo>
                    <a:pt x="539160" y="749075"/>
                    <a:pt x="539160" y="749075"/>
                    <a:pt x="537330" y="749075"/>
                  </a:cubicBezTo>
                  <a:cubicBezTo>
                    <a:pt x="537330" y="749075"/>
                    <a:pt x="537330" y="749075"/>
                    <a:pt x="537330" y="749689"/>
                  </a:cubicBezTo>
                  <a:cubicBezTo>
                    <a:pt x="537330" y="749689"/>
                    <a:pt x="537330" y="749689"/>
                    <a:pt x="536720" y="749689"/>
                  </a:cubicBezTo>
                  <a:cubicBezTo>
                    <a:pt x="536720" y="749689"/>
                    <a:pt x="536720" y="749689"/>
                    <a:pt x="536720" y="750917"/>
                  </a:cubicBezTo>
                  <a:cubicBezTo>
                    <a:pt x="536720" y="750917"/>
                    <a:pt x="536720" y="750917"/>
                    <a:pt x="536110" y="750917"/>
                  </a:cubicBezTo>
                  <a:cubicBezTo>
                    <a:pt x="536110" y="750917"/>
                    <a:pt x="536110" y="750917"/>
                    <a:pt x="536110" y="751531"/>
                  </a:cubicBezTo>
                  <a:cubicBezTo>
                    <a:pt x="536110" y="751531"/>
                    <a:pt x="536110" y="751531"/>
                    <a:pt x="536720" y="751531"/>
                  </a:cubicBezTo>
                  <a:cubicBezTo>
                    <a:pt x="536720" y="751531"/>
                    <a:pt x="536720" y="751531"/>
                    <a:pt x="536720" y="752145"/>
                  </a:cubicBezTo>
                  <a:cubicBezTo>
                    <a:pt x="536720" y="752145"/>
                    <a:pt x="536110" y="752145"/>
                    <a:pt x="534280" y="752145"/>
                  </a:cubicBezTo>
                  <a:cubicBezTo>
                    <a:pt x="534280" y="752145"/>
                    <a:pt x="534280" y="752145"/>
                    <a:pt x="534280" y="751531"/>
                  </a:cubicBezTo>
                  <a:cubicBezTo>
                    <a:pt x="534280" y="751531"/>
                    <a:pt x="534280" y="751531"/>
                    <a:pt x="533670" y="752145"/>
                  </a:cubicBezTo>
                  <a:cubicBezTo>
                    <a:pt x="533670" y="752145"/>
                    <a:pt x="533670" y="752145"/>
                    <a:pt x="533670" y="751531"/>
                  </a:cubicBezTo>
                  <a:cubicBezTo>
                    <a:pt x="533670" y="751531"/>
                    <a:pt x="534280" y="751531"/>
                    <a:pt x="532451" y="751531"/>
                  </a:cubicBezTo>
                  <a:cubicBezTo>
                    <a:pt x="532451" y="750917"/>
                    <a:pt x="532451" y="750303"/>
                    <a:pt x="532451" y="748461"/>
                  </a:cubicBezTo>
                  <a:cubicBezTo>
                    <a:pt x="532451" y="748461"/>
                    <a:pt x="532451" y="748461"/>
                    <a:pt x="531841" y="748461"/>
                  </a:cubicBezTo>
                  <a:cubicBezTo>
                    <a:pt x="531841" y="748461"/>
                    <a:pt x="531841" y="748461"/>
                    <a:pt x="531841" y="747847"/>
                  </a:cubicBezTo>
                  <a:cubicBezTo>
                    <a:pt x="531841" y="747847"/>
                    <a:pt x="531841" y="747847"/>
                    <a:pt x="530621" y="747847"/>
                  </a:cubicBezTo>
                  <a:cubicBezTo>
                    <a:pt x="530621" y="747847"/>
                    <a:pt x="530621" y="747847"/>
                    <a:pt x="530621" y="747233"/>
                  </a:cubicBezTo>
                  <a:cubicBezTo>
                    <a:pt x="530621" y="747233"/>
                    <a:pt x="531231" y="747233"/>
                    <a:pt x="529401" y="747233"/>
                  </a:cubicBezTo>
                  <a:cubicBezTo>
                    <a:pt x="529401" y="747233"/>
                    <a:pt x="529401" y="747233"/>
                    <a:pt x="529401" y="746005"/>
                  </a:cubicBezTo>
                  <a:cubicBezTo>
                    <a:pt x="528791" y="746619"/>
                    <a:pt x="528791" y="746005"/>
                    <a:pt x="528181" y="747233"/>
                  </a:cubicBezTo>
                  <a:cubicBezTo>
                    <a:pt x="528181" y="747233"/>
                    <a:pt x="528181" y="747233"/>
                    <a:pt x="528181" y="746005"/>
                  </a:cubicBezTo>
                  <a:cubicBezTo>
                    <a:pt x="527571" y="746005"/>
                    <a:pt x="527571" y="746005"/>
                    <a:pt x="525742" y="746005"/>
                  </a:cubicBezTo>
                  <a:cubicBezTo>
                    <a:pt x="525742" y="746005"/>
                    <a:pt x="525742" y="746005"/>
                    <a:pt x="525742" y="747233"/>
                  </a:cubicBezTo>
                  <a:cubicBezTo>
                    <a:pt x="525742" y="747233"/>
                    <a:pt x="525742" y="747233"/>
                    <a:pt x="525132" y="747233"/>
                  </a:cubicBezTo>
                  <a:cubicBezTo>
                    <a:pt x="525132" y="747233"/>
                    <a:pt x="525132" y="747233"/>
                    <a:pt x="525132" y="747847"/>
                  </a:cubicBezTo>
                  <a:cubicBezTo>
                    <a:pt x="525132" y="747847"/>
                    <a:pt x="524522" y="747847"/>
                    <a:pt x="522692" y="747847"/>
                  </a:cubicBezTo>
                  <a:cubicBezTo>
                    <a:pt x="522692" y="747847"/>
                    <a:pt x="522692" y="747847"/>
                    <a:pt x="522692" y="747233"/>
                  </a:cubicBezTo>
                  <a:cubicBezTo>
                    <a:pt x="522692" y="747233"/>
                    <a:pt x="522082" y="747233"/>
                    <a:pt x="520252" y="747233"/>
                  </a:cubicBezTo>
                  <a:cubicBezTo>
                    <a:pt x="520252" y="747233"/>
                    <a:pt x="520252" y="747233"/>
                    <a:pt x="520252" y="746005"/>
                  </a:cubicBezTo>
                  <a:cubicBezTo>
                    <a:pt x="520252" y="746005"/>
                    <a:pt x="520252" y="746005"/>
                    <a:pt x="519033" y="746005"/>
                  </a:cubicBezTo>
                  <a:cubicBezTo>
                    <a:pt x="519033" y="746005"/>
                    <a:pt x="519033" y="746005"/>
                    <a:pt x="519033" y="747233"/>
                  </a:cubicBezTo>
                  <a:cubicBezTo>
                    <a:pt x="519033" y="747233"/>
                    <a:pt x="518423" y="747233"/>
                    <a:pt x="517203" y="747233"/>
                  </a:cubicBezTo>
                  <a:cubicBezTo>
                    <a:pt x="517203" y="747233"/>
                    <a:pt x="517203" y="747233"/>
                    <a:pt x="517203" y="747847"/>
                  </a:cubicBezTo>
                  <a:cubicBezTo>
                    <a:pt x="517203" y="747847"/>
                    <a:pt x="517203" y="747847"/>
                    <a:pt x="515983" y="747847"/>
                  </a:cubicBezTo>
                  <a:cubicBezTo>
                    <a:pt x="515983" y="747847"/>
                    <a:pt x="515983" y="747847"/>
                    <a:pt x="515983" y="748461"/>
                  </a:cubicBezTo>
                  <a:cubicBezTo>
                    <a:pt x="515983" y="748461"/>
                    <a:pt x="515983" y="748461"/>
                    <a:pt x="514763" y="748461"/>
                  </a:cubicBezTo>
                  <a:cubicBezTo>
                    <a:pt x="514763" y="748461"/>
                    <a:pt x="514763" y="748461"/>
                    <a:pt x="514763" y="749075"/>
                  </a:cubicBezTo>
                  <a:cubicBezTo>
                    <a:pt x="514763" y="749075"/>
                    <a:pt x="515373" y="749075"/>
                    <a:pt x="513543" y="749075"/>
                  </a:cubicBezTo>
                  <a:cubicBezTo>
                    <a:pt x="513543" y="749075"/>
                    <a:pt x="513543" y="749075"/>
                    <a:pt x="513543" y="749689"/>
                  </a:cubicBezTo>
                  <a:cubicBezTo>
                    <a:pt x="513543" y="749689"/>
                    <a:pt x="513543" y="749689"/>
                    <a:pt x="512933" y="749689"/>
                  </a:cubicBezTo>
                  <a:cubicBezTo>
                    <a:pt x="512933" y="749689"/>
                    <a:pt x="512933" y="749689"/>
                    <a:pt x="512933" y="750917"/>
                  </a:cubicBezTo>
                  <a:cubicBezTo>
                    <a:pt x="512933" y="750917"/>
                    <a:pt x="512933" y="750917"/>
                    <a:pt x="512323" y="750917"/>
                  </a:cubicBezTo>
                  <a:cubicBezTo>
                    <a:pt x="512323" y="750917"/>
                    <a:pt x="512323" y="750917"/>
                    <a:pt x="512323" y="751531"/>
                  </a:cubicBezTo>
                  <a:cubicBezTo>
                    <a:pt x="511714" y="751531"/>
                    <a:pt x="511104" y="751531"/>
                    <a:pt x="509274" y="751531"/>
                  </a:cubicBezTo>
                  <a:cubicBezTo>
                    <a:pt x="509274" y="751531"/>
                    <a:pt x="509274" y="751531"/>
                    <a:pt x="509274" y="752145"/>
                  </a:cubicBezTo>
                  <a:cubicBezTo>
                    <a:pt x="509274" y="752145"/>
                    <a:pt x="509274" y="752145"/>
                    <a:pt x="507444" y="752145"/>
                  </a:cubicBezTo>
                  <a:cubicBezTo>
                    <a:pt x="507444" y="752145"/>
                    <a:pt x="507444" y="752145"/>
                    <a:pt x="507444" y="752759"/>
                  </a:cubicBezTo>
                  <a:cubicBezTo>
                    <a:pt x="507444" y="752759"/>
                    <a:pt x="507444" y="752759"/>
                    <a:pt x="506834" y="752759"/>
                  </a:cubicBezTo>
                  <a:cubicBezTo>
                    <a:pt x="506834" y="752759"/>
                    <a:pt x="506834" y="752759"/>
                    <a:pt x="506834" y="753373"/>
                  </a:cubicBezTo>
                  <a:cubicBezTo>
                    <a:pt x="506834" y="753373"/>
                    <a:pt x="506834" y="753373"/>
                    <a:pt x="506224" y="753373"/>
                  </a:cubicBezTo>
                  <a:cubicBezTo>
                    <a:pt x="506224" y="753373"/>
                    <a:pt x="506224" y="753373"/>
                    <a:pt x="506224" y="753987"/>
                  </a:cubicBezTo>
                  <a:cubicBezTo>
                    <a:pt x="506224" y="753987"/>
                    <a:pt x="506224" y="753987"/>
                    <a:pt x="505614" y="753987"/>
                  </a:cubicBezTo>
                  <a:cubicBezTo>
                    <a:pt x="505614" y="753987"/>
                    <a:pt x="505614" y="753987"/>
                    <a:pt x="505614" y="755215"/>
                  </a:cubicBezTo>
                  <a:cubicBezTo>
                    <a:pt x="505614" y="755215"/>
                    <a:pt x="505614" y="755215"/>
                    <a:pt x="505005" y="755215"/>
                  </a:cubicBezTo>
                  <a:cubicBezTo>
                    <a:pt x="505005" y="755215"/>
                    <a:pt x="505005" y="754601"/>
                    <a:pt x="505005" y="756443"/>
                  </a:cubicBezTo>
                  <a:cubicBezTo>
                    <a:pt x="505005" y="756443"/>
                    <a:pt x="505005" y="756443"/>
                    <a:pt x="504395" y="756443"/>
                  </a:cubicBezTo>
                  <a:cubicBezTo>
                    <a:pt x="504395" y="756443"/>
                    <a:pt x="504395" y="756443"/>
                    <a:pt x="504395" y="757671"/>
                  </a:cubicBezTo>
                  <a:cubicBezTo>
                    <a:pt x="504395" y="757671"/>
                    <a:pt x="504395" y="757671"/>
                    <a:pt x="505005" y="757671"/>
                  </a:cubicBezTo>
                  <a:cubicBezTo>
                    <a:pt x="505005" y="757671"/>
                    <a:pt x="505005" y="757671"/>
                    <a:pt x="505005" y="758899"/>
                  </a:cubicBezTo>
                  <a:cubicBezTo>
                    <a:pt x="505005" y="758899"/>
                    <a:pt x="505005" y="758899"/>
                    <a:pt x="504395" y="758899"/>
                  </a:cubicBezTo>
                  <a:cubicBezTo>
                    <a:pt x="504395" y="758899"/>
                    <a:pt x="504395" y="758899"/>
                    <a:pt x="504395" y="759513"/>
                  </a:cubicBezTo>
                  <a:cubicBezTo>
                    <a:pt x="503785" y="759513"/>
                    <a:pt x="504395" y="759513"/>
                    <a:pt x="502565" y="759513"/>
                  </a:cubicBezTo>
                  <a:cubicBezTo>
                    <a:pt x="502565" y="759513"/>
                    <a:pt x="502565" y="759513"/>
                    <a:pt x="502565" y="757671"/>
                  </a:cubicBezTo>
                  <a:cubicBezTo>
                    <a:pt x="502565" y="757671"/>
                    <a:pt x="501955" y="757671"/>
                    <a:pt x="500735" y="757671"/>
                  </a:cubicBezTo>
                  <a:cubicBezTo>
                    <a:pt x="500735" y="757671"/>
                    <a:pt x="500735" y="757671"/>
                    <a:pt x="500735" y="758899"/>
                  </a:cubicBezTo>
                  <a:cubicBezTo>
                    <a:pt x="500125" y="758899"/>
                    <a:pt x="500735" y="758899"/>
                    <a:pt x="498905" y="758899"/>
                  </a:cubicBezTo>
                  <a:cubicBezTo>
                    <a:pt x="498905" y="758899"/>
                    <a:pt x="498905" y="758899"/>
                    <a:pt x="498905" y="759513"/>
                  </a:cubicBezTo>
                  <a:cubicBezTo>
                    <a:pt x="498905" y="759513"/>
                    <a:pt x="498296" y="759513"/>
                    <a:pt x="497076" y="759513"/>
                  </a:cubicBezTo>
                  <a:cubicBezTo>
                    <a:pt x="497076" y="759513"/>
                    <a:pt x="497076" y="759513"/>
                    <a:pt x="497076" y="760127"/>
                  </a:cubicBezTo>
                  <a:cubicBezTo>
                    <a:pt x="497076" y="760127"/>
                    <a:pt x="497076" y="760127"/>
                    <a:pt x="495856" y="760127"/>
                  </a:cubicBezTo>
                  <a:cubicBezTo>
                    <a:pt x="495856" y="760127"/>
                    <a:pt x="495856" y="760127"/>
                    <a:pt x="495856" y="759513"/>
                  </a:cubicBezTo>
                  <a:cubicBezTo>
                    <a:pt x="495856" y="759513"/>
                    <a:pt x="495856" y="759513"/>
                    <a:pt x="495246" y="759513"/>
                  </a:cubicBezTo>
                  <a:cubicBezTo>
                    <a:pt x="495246" y="759513"/>
                    <a:pt x="495246" y="759513"/>
                    <a:pt x="495246" y="760127"/>
                  </a:cubicBezTo>
                  <a:cubicBezTo>
                    <a:pt x="494636" y="760127"/>
                    <a:pt x="494636" y="760127"/>
                    <a:pt x="492806" y="760741"/>
                  </a:cubicBezTo>
                  <a:cubicBezTo>
                    <a:pt x="492806" y="760741"/>
                    <a:pt x="492806" y="760741"/>
                    <a:pt x="492806" y="761355"/>
                  </a:cubicBezTo>
                  <a:cubicBezTo>
                    <a:pt x="492196" y="761355"/>
                    <a:pt x="492806" y="761355"/>
                    <a:pt x="490977" y="761355"/>
                  </a:cubicBezTo>
                  <a:cubicBezTo>
                    <a:pt x="490977" y="761355"/>
                    <a:pt x="490977" y="761355"/>
                    <a:pt x="490977" y="762583"/>
                  </a:cubicBezTo>
                  <a:cubicBezTo>
                    <a:pt x="490977" y="762583"/>
                    <a:pt x="490367" y="762583"/>
                    <a:pt x="489147" y="762583"/>
                  </a:cubicBezTo>
                  <a:cubicBezTo>
                    <a:pt x="489147" y="762583"/>
                    <a:pt x="489147" y="761969"/>
                    <a:pt x="489147" y="763811"/>
                  </a:cubicBezTo>
                  <a:cubicBezTo>
                    <a:pt x="488537" y="763811"/>
                    <a:pt x="487927" y="763811"/>
                    <a:pt x="486097" y="763811"/>
                  </a:cubicBezTo>
                  <a:cubicBezTo>
                    <a:pt x="486097" y="763811"/>
                    <a:pt x="486097" y="763811"/>
                    <a:pt x="486097" y="764425"/>
                  </a:cubicBezTo>
                  <a:cubicBezTo>
                    <a:pt x="486097" y="764425"/>
                    <a:pt x="486097" y="764425"/>
                    <a:pt x="485487" y="764425"/>
                  </a:cubicBezTo>
                  <a:cubicBezTo>
                    <a:pt x="485487" y="765039"/>
                    <a:pt x="484878" y="765039"/>
                    <a:pt x="484878" y="766881"/>
                  </a:cubicBezTo>
                  <a:cubicBezTo>
                    <a:pt x="484878" y="766881"/>
                    <a:pt x="484878" y="766881"/>
                    <a:pt x="483658" y="766881"/>
                  </a:cubicBezTo>
                  <a:cubicBezTo>
                    <a:pt x="483658" y="766881"/>
                    <a:pt x="483658" y="766881"/>
                    <a:pt x="483658" y="767495"/>
                  </a:cubicBezTo>
                  <a:cubicBezTo>
                    <a:pt x="483658" y="767495"/>
                    <a:pt x="483658" y="767495"/>
                    <a:pt x="483048" y="767495"/>
                  </a:cubicBezTo>
                  <a:cubicBezTo>
                    <a:pt x="483048" y="767495"/>
                    <a:pt x="483048" y="766881"/>
                    <a:pt x="483048" y="768723"/>
                  </a:cubicBezTo>
                  <a:cubicBezTo>
                    <a:pt x="483048" y="768723"/>
                    <a:pt x="483658" y="768723"/>
                    <a:pt x="481828" y="768723"/>
                  </a:cubicBezTo>
                  <a:cubicBezTo>
                    <a:pt x="481828" y="768723"/>
                    <a:pt x="481828" y="768723"/>
                    <a:pt x="481828" y="769337"/>
                  </a:cubicBezTo>
                  <a:cubicBezTo>
                    <a:pt x="481828" y="769337"/>
                    <a:pt x="481828" y="769337"/>
                    <a:pt x="481218" y="769337"/>
                  </a:cubicBezTo>
                  <a:cubicBezTo>
                    <a:pt x="481218" y="769337"/>
                    <a:pt x="481218" y="769337"/>
                    <a:pt x="481218" y="770565"/>
                  </a:cubicBezTo>
                  <a:cubicBezTo>
                    <a:pt x="481218" y="770565"/>
                    <a:pt x="481218" y="770565"/>
                    <a:pt x="479998" y="770565"/>
                  </a:cubicBezTo>
                  <a:cubicBezTo>
                    <a:pt x="479998" y="770565"/>
                    <a:pt x="479998" y="770565"/>
                    <a:pt x="479998" y="771179"/>
                  </a:cubicBezTo>
                  <a:cubicBezTo>
                    <a:pt x="479998" y="771179"/>
                    <a:pt x="480608" y="771179"/>
                    <a:pt x="478778" y="771179"/>
                  </a:cubicBezTo>
                  <a:cubicBezTo>
                    <a:pt x="478778" y="771179"/>
                    <a:pt x="478778" y="770565"/>
                    <a:pt x="478778" y="772407"/>
                  </a:cubicBezTo>
                  <a:cubicBezTo>
                    <a:pt x="478778" y="772407"/>
                    <a:pt x="478778" y="772407"/>
                    <a:pt x="477559" y="772407"/>
                  </a:cubicBezTo>
                  <a:cubicBezTo>
                    <a:pt x="477559" y="772407"/>
                    <a:pt x="477559" y="772407"/>
                    <a:pt x="477559" y="773021"/>
                  </a:cubicBezTo>
                  <a:cubicBezTo>
                    <a:pt x="477559" y="773021"/>
                    <a:pt x="477559" y="773021"/>
                    <a:pt x="476339" y="773021"/>
                  </a:cubicBezTo>
                  <a:cubicBezTo>
                    <a:pt x="476339" y="773021"/>
                    <a:pt x="476339" y="773021"/>
                    <a:pt x="476339" y="774249"/>
                  </a:cubicBezTo>
                  <a:cubicBezTo>
                    <a:pt x="476339" y="774249"/>
                    <a:pt x="476339" y="774249"/>
                    <a:pt x="475729" y="774249"/>
                  </a:cubicBezTo>
                  <a:cubicBezTo>
                    <a:pt x="475729" y="774249"/>
                    <a:pt x="475729" y="774249"/>
                    <a:pt x="475729" y="774863"/>
                  </a:cubicBezTo>
                  <a:cubicBezTo>
                    <a:pt x="475729" y="774863"/>
                    <a:pt x="475729" y="774863"/>
                    <a:pt x="475119" y="774863"/>
                  </a:cubicBezTo>
                  <a:cubicBezTo>
                    <a:pt x="475119" y="774863"/>
                    <a:pt x="475119" y="774863"/>
                    <a:pt x="475119" y="775477"/>
                  </a:cubicBezTo>
                  <a:cubicBezTo>
                    <a:pt x="475119" y="775477"/>
                    <a:pt x="475119" y="775477"/>
                    <a:pt x="473899" y="775477"/>
                  </a:cubicBezTo>
                  <a:cubicBezTo>
                    <a:pt x="473899" y="775477"/>
                    <a:pt x="473899" y="775477"/>
                    <a:pt x="473899" y="776091"/>
                  </a:cubicBezTo>
                  <a:cubicBezTo>
                    <a:pt x="473899" y="776091"/>
                    <a:pt x="473899" y="776091"/>
                    <a:pt x="473289" y="776091"/>
                  </a:cubicBezTo>
                  <a:cubicBezTo>
                    <a:pt x="473289" y="776091"/>
                    <a:pt x="473289" y="776091"/>
                    <a:pt x="473289" y="777319"/>
                  </a:cubicBezTo>
                  <a:cubicBezTo>
                    <a:pt x="473289" y="777319"/>
                    <a:pt x="473289" y="777319"/>
                    <a:pt x="472069" y="777319"/>
                  </a:cubicBezTo>
                  <a:cubicBezTo>
                    <a:pt x="472069" y="777933"/>
                    <a:pt x="472069" y="777319"/>
                    <a:pt x="472069" y="779161"/>
                  </a:cubicBezTo>
                  <a:cubicBezTo>
                    <a:pt x="472069" y="779161"/>
                    <a:pt x="472069" y="779161"/>
                    <a:pt x="471460" y="779161"/>
                  </a:cubicBezTo>
                  <a:cubicBezTo>
                    <a:pt x="471460" y="779161"/>
                    <a:pt x="471460" y="779161"/>
                    <a:pt x="471460" y="779775"/>
                  </a:cubicBezTo>
                  <a:cubicBezTo>
                    <a:pt x="471460" y="779775"/>
                    <a:pt x="471460" y="779775"/>
                    <a:pt x="470850" y="779775"/>
                  </a:cubicBezTo>
                  <a:cubicBezTo>
                    <a:pt x="471460" y="781617"/>
                    <a:pt x="469630" y="783459"/>
                    <a:pt x="469630" y="786529"/>
                  </a:cubicBezTo>
                  <a:cubicBezTo>
                    <a:pt x="469630" y="786529"/>
                    <a:pt x="469630" y="786529"/>
                    <a:pt x="468410" y="786529"/>
                  </a:cubicBezTo>
                  <a:cubicBezTo>
                    <a:pt x="468410" y="786529"/>
                    <a:pt x="468410" y="786529"/>
                    <a:pt x="468410" y="787143"/>
                  </a:cubicBezTo>
                  <a:cubicBezTo>
                    <a:pt x="468410" y="787143"/>
                    <a:pt x="468410" y="787143"/>
                    <a:pt x="467800" y="787143"/>
                  </a:cubicBezTo>
                  <a:cubicBezTo>
                    <a:pt x="467800" y="787143"/>
                    <a:pt x="467800" y="787143"/>
                    <a:pt x="467800" y="787757"/>
                  </a:cubicBezTo>
                  <a:cubicBezTo>
                    <a:pt x="467800" y="787757"/>
                    <a:pt x="467800" y="787757"/>
                    <a:pt x="467190" y="787757"/>
                  </a:cubicBezTo>
                  <a:cubicBezTo>
                    <a:pt x="467800" y="788985"/>
                    <a:pt x="466580" y="789599"/>
                    <a:pt x="466580" y="792055"/>
                  </a:cubicBezTo>
                  <a:cubicBezTo>
                    <a:pt x="466580" y="792055"/>
                    <a:pt x="466580" y="792055"/>
                    <a:pt x="465970" y="792055"/>
                  </a:cubicBezTo>
                  <a:cubicBezTo>
                    <a:pt x="465970" y="792055"/>
                    <a:pt x="465970" y="792055"/>
                    <a:pt x="465970" y="793897"/>
                  </a:cubicBezTo>
                  <a:cubicBezTo>
                    <a:pt x="465970" y="793897"/>
                    <a:pt x="465970" y="793897"/>
                    <a:pt x="464751" y="793897"/>
                  </a:cubicBezTo>
                  <a:cubicBezTo>
                    <a:pt x="464751" y="793897"/>
                    <a:pt x="464751" y="793897"/>
                    <a:pt x="464751" y="794511"/>
                  </a:cubicBezTo>
                  <a:cubicBezTo>
                    <a:pt x="464751" y="794511"/>
                    <a:pt x="464751" y="794511"/>
                    <a:pt x="464141" y="794511"/>
                  </a:cubicBezTo>
                  <a:cubicBezTo>
                    <a:pt x="464141" y="794511"/>
                    <a:pt x="464141" y="794511"/>
                    <a:pt x="464141" y="795125"/>
                  </a:cubicBezTo>
                  <a:cubicBezTo>
                    <a:pt x="464141" y="795125"/>
                    <a:pt x="464141" y="795125"/>
                    <a:pt x="463531" y="795125"/>
                  </a:cubicBezTo>
                  <a:cubicBezTo>
                    <a:pt x="463531" y="795125"/>
                    <a:pt x="463531" y="795739"/>
                    <a:pt x="463531" y="796967"/>
                  </a:cubicBezTo>
                  <a:cubicBezTo>
                    <a:pt x="463531" y="796967"/>
                    <a:pt x="463531" y="796967"/>
                    <a:pt x="462921" y="796967"/>
                  </a:cubicBezTo>
                  <a:cubicBezTo>
                    <a:pt x="462921" y="796967"/>
                    <a:pt x="462921" y="796967"/>
                    <a:pt x="462921" y="798195"/>
                  </a:cubicBezTo>
                  <a:cubicBezTo>
                    <a:pt x="462921" y="798195"/>
                    <a:pt x="462921" y="798195"/>
                    <a:pt x="462311" y="798195"/>
                  </a:cubicBezTo>
                  <a:cubicBezTo>
                    <a:pt x="462311" y="798195"/>
                    <a:pt x="462311" y="797581"/>
                    <a:pt x="462311" y="799423"/>
                  </a:cubicBezTo>
                  <a:cubicBezTo>
                    <a:pt x="461701" y="799423"/>
                    <a:pt x="462311" y="799423"/>
                    <a:pt x="460481" y="799423"/>
                  </a:cubicBezTo>
                  <a:cubicBezTo>
                    <a:pt x="460481" y="800037"/>
                    <a:pt x="460481" y="801879"/>
                    <a:pt x="460481" y="803720"/>
                  </a:cubicBezTo>
                  <a:cubicBezTo>
                    <a:pt x="460481" y="803720"/>
                    <a:pt x="460481" y="803720"/>
                    <a:pt x="459871" y="803720"/>
                  </a:cubicBezTo>
                  <a:cubicBezTo>
                    <a:pt x="459871" y="803720"/>
                    <a:pt x="459871" y="803720"/>
                    <a:pt x="459871" y="805562"/>
                  </a:cubicBezTo>
                  <a:cubicBezTo>
                    <a:pt x="459871" y="805562"/>
                    <a:pt x="459261" y="805562"/>
                    <a:pt x="458042" y="805562"/>
                  </a:cubicBezTo>
                  <a:cubicBezTo>
                    <a:pt x="458042" y="805562"/>
                    <a:pt x="458042" y="805562"/>
                    <a:pt x="458042" y="804334"/>
                  </a:cubicBezTo>
                  <a:cubicBezTo>
                    <a:pt x="457432" y="804334"/>
                    <a:pt x="458042" y="804334"/>
                    <a:pt x="456212" y="804334"/>
                  </a:cubicBezTo>
                  <a:cubicBezTo>
                    <a:pt x="456212" y="804334"/>
                    <a:pt x="456212" y="804334"/>
                    <a:pt x="456212" y="805562"/>
                  </a:cubicBezTo>
                  <a:cubicBezTo>
                    <a:pt x="456212" y="805562"/>
                    <a:pt x="456212" y="805562"/>
                    <a:pt x="455602" y="805562"/>
                  </a:cubicBezTo>
                  <a:cubicBezTo>
                    <a:pt x="455602" y="805562"/>
                    <a:pt x="455602" y="805562"/>
                    <a:pt x="455602" y="806176"/>
                  </a:cubicBezTo>
                  <a:cubicBezTo>
                    <a:pt x="455602" y="806176"/>
                    <a:pt x="455602" y="806176"/>
                    <a:pt x="454992" y="806176"/>
                  </a:cubicBezTo>
                  <a:cubicBezTo>
                    <a:pt x="454992" y="806176"/>
                    <a:pt x="454992" y="806176"/>
                    <a:pt x="454992" y="806790"/>
                  </a:cubicBezTo>
                  <a:cubicBezTo>
                    <a:pt x="454992" y="806790"/>
                    <a:pt x="454992" y="806790"/>
                    <a:pt x="454382" y="806790"/>
                  </a:cubicBezTo>
                  <a:cubicBezTo>
                    <a:pt x="454382" y="806790"/>
                    <a:pt x="454382" y="806176"/>
                    <a:pt x="454382" y="808018"/>
                  </a:cubicBezTo>
                  <a:cubicBezTo>
                    <a:pt x="453772" y="808018"/>
                    <a:pt x="454382" y="808018"/>
                    <a:pt x="452552" y="808018"/>
                  </a:cubicBezTo>
                  <a:cubicBezTo>
                    <a:pt x="452552" y="808018"/>
                    <a:pt x="452552" y="808018"/>
                    <a:pt x="452552" y="807404"/>
                  </a:cubicBezTo>
                  <a:cubicBezTo>
                    <a:pt x="452552" y="807404"/>
                    <a:pt x="452552" y="808018"/>
                    <a:pt x="451333" y="808018"/>
                  </a:cubicBezTo>
                  <a:cubicBezTo>
                    <a:pt x="451333" y="808632"/>
                    <a:pt x="451333" y="808018"/>
                    <a:pt x="451333" y="809860"/>
                  </a:cubicBezTo>
                  <a:cubicBezTo>
                    <a:pt x="451333" y="809860"/>
                    <a:pt x="451333" y="809860"/>
                    <a:pt x="450113" y="809860"/>
                  </a:cubicBezTo>
                  <a:cubicBezTo>
                    <a:pt x="450113" y="809860"/>
                    <a:pt x="450113" y="809860"/>
                    <a:pt x="450113" y="810474"/>
                  </a:cubicBezTo>
                  <a:cubicBezTo>
                    <a:pt x="450113" y="810474"/>
                    <a:pt x="450113" y="810474"/>
                    <a:pt x="450723" y="810474"/>
                  </a:cubicBezTo>
                  <a:cubicBezTo>
                    <a:pt x="450723" y="810474"/>
                    <a:pt x="449503" y="810474"/>
                    <a:pt x="450113" y="812316"/>
                  </a:cubicBezTo>
                  <a:cubicBezTo>
                    <a:pt x="450113" y="812316"/>
                    <a:pt x="450113" y="812316"/>
                    <a:pt x="450723" y="812316"/>
                  </a:cubicBezTo>
                  <a:cubicBezTo>
                    <a:pt x="450723" y="812316"/>
                    <a:pt x="450723" y="812316"/>
                    <a:pt x="450723" y="813544"/>
                  </a:cubicBezTo>
                  <a:cubicBezTo>
                    <a:pt x="450723" y="813544"/>
                    <a:pt x="450723" y="813544"/>
                    <a:pt x="450113" y="813544"/>
                  </a:cubicBezTo>
                  <a:cubicBezTo>
                    <a:pt x="450113" y="813544"/>
                    <a:pt x="450113" y="812930"/>
                    <a:pt x="450113" y="814772"/>
                  </a:cubicBezTo>
                  <a:cubicBezTo>
                    <a:pt x="449503" y="814772"/>
                    <a:pt x="448283" y="814772"/>
                    <a:pt x="446453" y="814772"/>
                  </a:cubicBezTo>
                  <a:cubicBezTo>
                    <a:pt x="446453" y="814772"/>
                    <a:pt x="446453" y="814772"/>
                    <a:pt x="446453" y="815386"/>
                  </a:cubicBezTo>
                  <a:cubicBezTo>
                    <a:pt x="446453" y="815386"/>
                    <a:pt x="446453" y="815386"/>
                    <a:pt x="445233" y="815386"/>
                  </a:cubicBezTo>
                  <a:cubicBezTo>
                    <a:pt x="445233" y="815386"/>
                    <a:pt x="445233" y="815386"/>
                    <a:pt x="445233" y="816000"/>
                  </a:cubicBezTo>
                  <a:cubicBezTo>
                    <a:pt x="445233" y="816000"/>
                    <a:pt x="445843" y="816000"/>
                    <a:pt x="444014" y="816000"/>
                  </a:cubicBezTo>
                  <a:cubicBezTo>
                    <a:pt x="444014" y="816614"/>
                    <a:pt x="444014" y="816000"/>
                    <a:pt x="444014" y="817842"/>
                  </a:cubicBezTo>
                  <a:cubicBezTo>
                    <a:pt x="444014" y="817842"/>
                    <a:pt x="444014" y="817842"/>
                    <a:pt x="443404" y="817842"/>
                  </a:cubicBezTo>
                  <a:cubicBezTo>
                    <a:pt x="443404" y="817842"/>
                    <a:pt x="443404" y="818456"/>
                    <a:pt x="443404" y="819684"/>
                  </a:cubicBezTo>
                  <a:cubicBezTo>
                    <a:pt x="443404" y="819684"/>
                    <a:pt x="443404" y="819684"/>
                    <a:pt x="442794" y="819684"/>
                  </a:cubicBezTo>
                  <a:cubicBezTo>
                    <a:pt x="442794" y="819684"/>
                    <a:pt x="442794" y="819684"/>
                    <a:pt x="442794" y="820298"/>
                  </a:cubicBezTo>
                  <a:cubicBezTo>
                    <a:pt x="442794" y="820298"/>
                    <a:pt x="442794" y="820298"/>
                    <a:pt x="442184" y="820298"/>
                  </a:cubicBezTo>
                  <a:cubicBezTo>
                    <a:pt x="442184" y="820298"/>
                    <a:pt x="442184" y="820298"/>
                    <a:pt x="442184" y="821526"/>
                  </a:cubicBezTo>
                  <a:cubicBezTo>
                    <a:pt x="441574" y="821526"/>
                    <a:pt x="442184" y="821526"/>
                    <a:pt x="440354" y="821526"/>
                  </a:cubicBezTo>
                  <a:cubicBezTo>
                    <a:pt x="440354" y="821526"/>
                    <a:pt x="440354" y="821526"/>
                    <a:pt x="440354" y="820298"/>
                  </a:cubicBezTo>
                  <a:cubicBezTo>
                    <a:pt x="440354" y="820912"/>
                    <a:pt x="439134" y="819684"/>
                    <a:pt x="439134" y="822140"/>
                  </a:cubicBezTo>
                  <a:cubicBezTo>
                    <a:pt x="439134" y="822140"/>
                    <a:pt x="439134" y="822140"/>
                    <a:pt x="437305" y="822140"/>
                  </a:cubicBezTo>
                  <a:cubicBezTo>
                    <a:pt x="437305" y="822140"/>
                    <a:pt x="437305" y="822754"/>
                    <a:pt x="437305" y="823982"/>
                  </a:cubicBezTo>
                  <a:cubicBezTo>
                    <a:pt x="437305" y="823982"/>
                    <a:pt x="436695" y="823982"/>
                    <a:pt x="435475" y="823982"/>
                  </a:cubicBezTo>
                  <a:cubicBezTo>
                    <a:pt x="435475" y="823982"/>
                    <a:pt x="435475" y="823982"/>
                    <a:pt x="435475" y="823368"/>
                  </a:cubicBezTo>
                  <a:cubicBezTo>
                    <a:pt x="435475" y="823368"/>
                    <a:pt x="435475" y="823368"/>
                    <a:pt x="433645" y="823368"/>
                  </a:cubicBezTo>
                  <a:cubicBezTo>
                    <a:pt x="433645" y="823368"/>
                    <a:pt x="433645" y="823368"/>
                    <a:pt x="433645" y="823982"/>
                  </a:cubicBezTo>
                  <a:cubicBezTo>
                    <a:pt x="433645" y="823982"/>
                    <a:pt x="433035" y="823982"/>
                    <a:pt x="431206" y="823982"/>
                  </a:cubicBezTo>
                  <a:cubicBezTo>
                    <a:pt x="431206" y="823982"/>
                    <a:pt x="431206" y="823982"/>
                    <a:pt x="431206" y="823368"/>
                  </a:cubicBezTo>
                  <a:cubicBezTo>
                    <a:pt x="431206" y="823368"/>
                    <a:pt x="431206" y="823368"/>
                    <a:pt x="430596" y="823368"/>
                  </a:cubicBezTo>
                  <a:cubicBezTo>
                    <a:pt x="430596" y="822140"/>
                    <a:pt x="428766" y="820912"/>
                    <a:pt x="428766" y="818456"/>
                  </a:cubicBezTo>
                  <a:cubicBezTo>
                    <a:pt x="428766" y="818456"/>
                    <a:pt x="428766" y="818456"/>
                    <a:pt x="428156" y="818456"/>
                  </a:cubicBezTo>
                  <a:cubicBezTo>
                    <a:pt x="428156" y="818456"/>
                    <a:pt x="428156" y="818456"/>
                    <a:pt x="428156" y="816614"/>
                  </a:cubicBezTo>
                  <a:cubicBezTo>
                    <a:pt x="428156" y="816614"/>
                    <a:pt x="428156" y="816614"/>
                    <a:pt x="427546" y="816614"/>
                  </a:cubicBezTo>
                  <a:cubicBezTo>
                    <a:pt x="427546" y="816614"/>
                    <a:pt x="426936" y="816614"/>
                    <a:pt x="426936" y="814772"/>
                  </a:cubicBezTo>
                  <a:cubicBezTo>
                    <a:pt x="426936" y="814772"/>
                    <a:pt x="426936" y="814772"/>
                    <a:pt x="425716" y="814772"/>
                  </a:cubicBezTo>
                  <a:cubicBezTo>
                    <a:pt x="426326" y="814158"/>
                    <a:pt x="425716" y="814158"/>
                    <a:pt x="425107" y="812316"/>
                  </a:cubicBezTo>
                  <a:cubicBezTo>
                    <a:pt x="425107" y="812316"/>
                    <a:pt x="425107" y="812316"/>
                    <a:pt x="424497" y="812316"/>
                  </a:cubicBezTo>
                  <a:cubicBezTo>
                    <a:pt x="424497" y="812316"/>
                    <a:pt x="424497" y="812316"/>
                    <a:pt x="424497" y="811702"/>
                  </a:cubicBezTo>
                  <a:cubicBezTo>
                    <a:pt x="424497" y="811702"/>
                    <a:pt x="424497" y="811702"/>
                    <a:pt x="423887" y="811702"/>
                  </a:cubicBezTo>
                  <a:cubicBezTo>
                    <a:pt x="423887" y="811702"/>
                    <a:pt x="423887" y="811702"/>
                    <a:pt x="423887" y="811088"/>
                  </a:cubicBezTo>
                  <a:cubicBezTo>
                    <a:pt x="423887" y="811088"/>
                    <a:pt x="423887" y="811088"/>
                    <a:pt x="423277" y="811088"/>
                  </a:cubicBezTo>
                  <a:cubicBezTo>
                    <a:pt x="423277" y="811088"/>
                    <a:pt x="423277" y="811088"/>
                    <a:pt x="423277" y="810474"/>
                  </a:cubicBezTo>
                  <a:cubicBezTo>
                    <a:pt x="422667" y="810474"/>
                    <a:pt x="422057" y="809246"/>
                    <a:pt x="420227" y="809860"/>
                  </a:cubicBezTo>
                  <a:cubicBezTo>
                    <a:pt x="420227" y="809860"/>
                    <a:pt x="420227" y="809860"/>
                    <a:pt x="420227" y="808632"/>
                  </a:cubicBezTo>
                  <a:cubicBezTo>
                    <a:pt x="419617" y="808632"/>
                    <a:pt x="418398" y="808632"/>
                    <a:pt x="416568" y="808632"/>
                  </a:cubicBezTo>
                  <a:cubicBezTo>
                    <a:pt x="416568" y="808632"/>
                    <a:pt x="416568" y="808632"/>
                    <a:pt x="416568" y="809860"/>
                  </a:cubicBezTo>
                  <a:cubicBezTo>
                    <a:pt x="415958" y="809246"/>
                    <a:pt x="415348" y="810474"/>
                    <a:pt x="412908" y="810474"/>
                  </a:cubicBezTo>
                  <a:cubicBezTo>
                    <a:pt x="412908" y="810474"/>
                    <a:pt x="412908" y="810474"/>
                    <a:pt x="412908" y="811088"/>
                  </a:cubicBezTo>
                  <a:cubicBezTo>
                    <a:pt x="412908" y="811088"/>
                    <a:pt x="412908" y="811088"/>
                    <a:pt x="412298" y="811088"/>
                  </a:cubicBezTo>
                  <a:cubicBezTo>
                    <a:pt x="412298" y="810474"/>
                    <a:pt x="411689" y="810474"/>
                    <a:pt x="411689" y="808632"/>
                  </a:cubicBezTo>
                  <a:cubicBezTo>
                    <a:pt x="411079" y="808632"/>
                    <a:pt x="411689" y="808632"/>
                    <a:pt x="409859" y="808632"/>
                  </a:cubicBezTo>
                  <a:cubicBezTo>
                    <a:pt x="409859" y="808632"/>
                    <a:pt x="409859" y="808632"/>
                    <a:pt x="411079" y="808018"/>
                  </a:cubicBezTo>
                  <a:cubicBezTo>
                    <a:pt x="410469" y="808018"/>
                    <a:pt x="409859" y="808632"/>
                    <a:pt x="409249" y="807404"/>
                  </a:cubicBezTo>
                  <a:cubicBezTo>
                    <a:pt x="409249" y="807404"/>
                    <a:pt x="409249" y="807404"/>
                    <a:pt x="409249" y="808018"/>
                  </a:cubicBezTo>
                  <a:cubicBezTo>
                    <a:pt x="409249" y="808632"/>
                    <a:pt x="409249" y="807404"/>
                    <a:pt x="408029" y="807404"/>
                  </a:cubicBezTo>
                  <a:cubicBezTo>
                    <a:pt x="408029" y="807404"/>
                    <a:pt x="408029" y="807404"/>
                    <a:pt x="408029" y="808018"/>
                  </a:cubicBezTo>
                  <a:cubicBezTo>
                    <a:pt x="406199" y="808018"/>
                    <a:pt x="404370" y="808018"/>
                    <a:pt x="401320" y="808018"/>
                  </a:cubicBezTo>
                  <a:cubicBezTo>
                    <a:pt x="401320" y="808018"/>
                    <a:pt x="401320" y="808018"/>
                    <a:pt x="401320" y="808632"/>
                  </a:cubicBezTo>
                  <a:cubicBezTo>
                    <a:pt x="401320" y="808632"/>
                    <a:pt x="401930" y="808632"/>
                    <a:pt x="400100" y="808632"/>
                  </a:cubicBezTo>
                  <a:cubicBezTo>
                    <a:pt x="400100" y="808632"/>
                    <a:pt x="400100" y="808632"/>
                    <a:pt x="400100" y="809860"/>
                  </a:cubicBezTo>
                  <a:cubicBezTo>
                    <a:pt x="400100" y="809860"/>
                    <a:pt x="400100" y="809860"/>
                    <a:pt x="399490" y="809860"/>
                  </a:cubicBezTo>
                  <a:cubicBezTo>
                    <a:pt x="399490" y="809860"/>
                    <a:pt x="399490" y="809860"/>
                    <a:pt x="399490" y="810474"/>
                  </a:cubicBezTo>
                  <a:cubicBezTo>
                    <a:pt x="399490" y="810474"/>
                    <a:pt x="399490" y="810474"/>
                    <a:pt x="398271" y="810474"/>
                  </a:cubicBezTo>
                  <a:cubicBezTo>
                    <a:pt x="398271" y="810474"/>
                    <a:pt x="398271" y="810474"/>
                    <a:pt x="398271" y="811088"/>
                  </a:cubicBezTo>
                  <a:cubicBezTo>
                    <a:pt x="398271" y="811088"/>
                    <a:pt x="398271" y="811088"/>
                    <a:pt x="397661" y="811088"/>
                  </a:cubicBezTo>
                  <a:cubicBezTo>
                    <a:pt x="398271" y="811702"/>
                    <a:pt x="397661" y="811702"/>
                    <a:pt x="397051" y="813544"/>
                  </a:cubicBezTo>
                  <a:cubicBezTo>
                    <a:pt x="397051" y="813544"/>
                    <a:pt x="397051" y="813544"/>
                    <a:pt x="396441" y="813544"/>
                  </a:cubicBezTo>
                  <a:cubicBezTo>
                    <a:pt x="396441" y="813544"/>
                    <a:pt x="396441" y="814158"/>
                    <a:pt x="396441" y="815386"/>
                  </a:cubicBezTo>
                  <a:cubicBezTo>
                    <a:pt x="396441" y="815386"/>
                    <a:pt x="396441" y="815386"/>
                    <a:pt x="395831" y="815386"/>
                  </a:cubicBezTo>
                  <a:cubicBezTo>
                    <a:pt x="395831" y="815386"/>
                    <a:pt x="395831" y="815386"/>
                    <a:pt x="395831" y="816000"/>
                  </a:cubicBezTo>
                  <a:cubicBezTo>
                    <a:pt x="395831" y="816000"/>
                    <a:pt x="395831" y="816000"/>
                    <a:pt x="394611" y="816000"/>
                  </a:cubicBezTo>
                  <a:cubicBezTo>
                    <a:pt x="394611" y="816614"/>
                    <a:pt x="394611" y="816000"/>
                    <a:pt x="394611" y="817842"/>
                  </a:cubicBezTo>
                  <a:cubicBezTo>
                    <a:pt x="394611" y="817842"/>
                    <a:pt x="395221" y="817842"/>
                    <a:pt x="393391" y="817842"/>
                  </a:cubicBezTo>
                  <a:cubicBezTo>
                    <a:pt x="393391" y="817842"/>
                    <a:pt x="393391" y="817842"/>
                    <a:pt x="393391" y="818456"/>
                  </a:cubicBezTo>
                  <a:cubicBezTo>
                    <a:pt x="393391" y="818456"/>
                    <a:pt x="393391" y="818456"/>
                    <a:pt x="392781" y="818456"/>
                  </a:cubicBezTo>
                  <a:cubicBezTo>
                    <a:pt x="392781" y="818456"/>
                    <a:pt x="392781" y="818456"/>
                    <a:pt x="392781" y="819070"/>
                  </a:cubicBezTo>
                  <a:cubicBezTo>
                    <a:pt x="392781" y="819070"/>
                    <a:pt x="392781" y="819070"/>
                    <a:pt x="392171" y="819070"/>
                  </a:cubicBezTo>
                  <a:cubicBezTo>
                    <a:pt x="392171" y="819070"/>
                    <a:pt x="392171" y="819070"/>
                    <a:pt x="392171" y="819684"/>
                  </a:cubicBezTo>
                  <a:cubicBezTo>
                    <a:pt x="390952" y="819684"/>
                    <a:pt x="389732" y="819684"/>
                    <a:pt x="387902" y="819684"/>
                  </a:cubicBezTo>
                  <a:cubicBezTo>
                    <a:pt x="387902" y="819684"/>
                    <a:pt x="387902" y="819684"/>
                    <a:pt x="387902" y="820298"/>
                  </a:cubicBezTo>
                  <a:cubicBezTo>
                    <a:pt x="387292" y="820298"/>
                    <a:pt x="387902" y="820298"/>
                    <a:pt x="386072" y="820298"/>
                  </a:cubicBezTo>
                  <a:cubicBezTo>
                    <a:pt x="386072" y="820298"/>
                    <a:pt x="386072" y="820298"/>
                    <a:pt x="386072" y="819684"/>
                  </a:cubicBezTo>
                  <a:cubicBezTo>
                    <a:pt x="384853" y="819684"/>
                    <a:pt x="383023" y="819684"/>
                    <a:pt x="380583" y="819684"/>
                  </a:cubicBezTo>
                  <a:cubicBezTo>
                    <a:pt x="380583" y="819684"/>
                    <a:pt x="380583" y="820298"/>
                    <a:pt x="380583" y="818456"/>
                  </a:cubicBezTo>
                  <a:cubicBezTo>
                    <a:pt x="380583" y="818456"/>
                    <a:pt x="380583" y="818456"/>
                    <a:pt x="379973" y="818456"/>
                  </a:cubicBezTo>
                  <a:cubicBezTo>
                    <a:pt x="379973" y="818456"/>
                    <a:pt x="379973" y="818456"/>
                    <a:pt x="379973" y="817842"/>
                  </a:cubicBezTo>
                  <a:cubicBezTo>
                    <a:pt x="379973" y="817842"/>
                    <a:pt x="379973" y="817842"/>
                    <a:pt x="378753" y="817842"/>
                  </a:cubicBezTo>
                  <a:cubicBezTo>
                    <a:pt x="378753" y="817842"/>
                    <a:pt x="378753" y="817842"/>
                    <a:pt x="378753" y="816614"/>
                  </a:cubicBezTo>
                  <a:cubicBezTo>
                    <a:pt x="378144" y="817228"/>
                    <a:pt x="377534" y="816000"/>
                    <a:pt x="375094" y="816000"/>
                  </a:cubicBezTo>
                  <a:cubicBezTo>
                    <a:pt x="375094" y="816000"/>
                    <a:pt x="375094" y="816000"/>
                    <a:pt x="375094" y="816614"/>
                  </a:cubicBezTo>
                  <a:cubicBezTo>
                    <a:pt x="375094" y="816614"/>
                    <a:pt x="375704" y="816614"/>
                    <a:pt x="373874" y="816614"/>
                  </a:cubicBezTo>
                  <a:cubicBezTo>
                    <a:pt x="374484" y="816000"/>
                    <a:pt x="372654" y="815386"/>
                    <a:pt x="372654" y="813544"/>
                  </a:cubicBezTo>
                  <a:cubicBezTo>
                    <a:pt x="372654" y="813544"/>
                    <a:pt x="372654" y="813544"/>
                    <a:pt x="372044" y="813544"/>
                  </a:cubicBezTo>
                  <a:cubicBezTo>
                    <a:pt x="372044" y="812930"/>
                    <a:pt x="372044" y="813544"/>
                    <a:pt x="372044" y="811702"/>
                  </a:cubicBezTo>
                  <a:cubicBezTo>
                    <a:pt x="372044" y="811702"/>
                    <a:pt x="372044" y="811702"/>
                    <a:pt x="370825" y="811702"/>
                  </a:cubicBezTo>
                  <a:cubicBezTo>
                    <a:pt x="370825" y="811702"/>
                    <a:pt x="370825" y="811702"/>
                    <a:pt x="370825" y="811088"/>
                  </a:cubicBezTo>
                  <a:cubicBezTo>
                    <a:pt x="370825" y="811088"/>
                    <a:pt x="370825" y="811088"/>
                    <a:pt x="370215" y="811088"/>
                  </a:cubicBezTo>
                  <a:cubicBezTo>
                    <a:pt x="370215" y="811088"/>
                    <a:pt x="370215" y="811088"/>
                    <a:pt x="370215" y="810474"/>
                  </a:cubicBezTo>
                  <a:cubicBezTo>
                    <a:pt x="370215" y="810474"/>
                    <a:pt x="370215" y="810474"/>
                    <a:pt x="369605" y="810474"/>
                  </a:cubicBezTo>
                  <a:cubicBezTo>
                    <a:pt x="369605" y="810474"/>
                    <a:pt x="369605" y="810474"/>
                    <a:pt x="369605" y="809860"/>
                  </a:cubicBezTo>
                  <a:cubicBezTo>
                    <a:pt x="368995" y="809860"/>
                    <a:pt x="367775" y="809860"/>
                    <a:pt x="365945" y="809860"/>
                  </a:cubicBezTo>
                  <a:cubicBezTo>
                    <a:pt x="365945" y="809860"/>
                    <a:pt x="365945" y="809860"/>
                    <a:pt x="365945" y="810474"/>
                  </a:cubicBezTo>
                  <a:cubicBezTo>
                    <a:pt x="365945" y="810474"/>
                    <a:pt x="365335" y="810474"/>
                    <a:pt x="363506" y="810474"/>
                  </a:cubicBezTo>
                  <a:cubicBezTo>
                    <a:pt x="363506" y="810474"/>
                    <a:pt x="363506" y="810474"/>
                    <a:pt x="363506" y="809860"/>
                  </a:cubicBezTo>
                  <a:cubicBezTo>
                    <a:pt x="363506" y="809860"/>
                    <a:pt x="362896" y="809860"/>
                    <a:pt x="361676" y="809860"/>
                  </a:cubicBezTo>
                  <a:cubicBezTo>
                    <a:pt x="361676" y="809860"/>
                    <a:pt x="361676" y="809860"/>
                    <a:pt x="361676" y="808632"/>
                  </a:cubicBezTo>
                  <a:cubicBezTo>
                    <a:pt x="361676" y="808632"/>
                    <a:pt x="361676" y="808632"/>
                    <a:pt x="360456" y="808632"/>
                  </a:cubicBezTo>
                  <a:cubicBezTo>
                    <a:pt x="360456" y="808632"/>
                    <a:pt x="360456" y="808632"/>
                    <a:pt x="360456" y="808018"/>
                  </a:cubicBezTo>
                  <a:cubicBezTo>
                    <a:pt x="359236" y="808018"/>
                    <a:pt x="358017" y="808018"/>
                    <a:pt x="355577" y="808018"/>
                  </a:cubicBezTo>
                  <a:cubicBezTo>
                    <a:pt x="355577" y="808018"/>
                    <a:pt x="355577" y="808018"/>
                    <a:pt x="355577" y="807404"/>
                  </a:cubicBezTo>
                  <a:cubicBezTo>
                    <a:pt x="355577" y="807404"/>
                    <a:pt x="354967" y="807404"/>
                    <a:pt x="353747" y="807404"/>
                  </a:cubicBezTo>
                  <a:cubicBezTo>
                    <a:pt x="353747" y="807404"/>
                    <a:pt x="353747" y="807404"/>
                    <a:pt x="353747" y="806790"/>
                  </a:cubicBezTo>
                  <a:cubicBezTo>
                    <a:pt x="352527" y="806790"/>
                    <a:pt x="350698" y="806790"/>
                    <a:pt x="347648" y="806790"/>
                  </a:cubicBezTo>
                  <a:cubicBezTo>
                    <a:pt x="347648" y="806790"/>
                    <a:pt x="347648" y="806790"/>
                    <a:pt x="347648" y="806176"/>
                  </a:cubicBezTo>
                  <a:cubicBezTo>
                    <a:pt x="347648" y="806176"/>
                    <a:pt x="347038" y="806176"/>
                    <a:pt x="345818" y="806176"/>
                  </a:cubicBezTo>
                  <a:cubicBezTo>
                    <a:pt x="345818" y="806176"/>
                    <a:pt x="345818" y="806176"/>
                    <a:pt x="345818" y="805562"/>
                  </a:cubicBezTo>
                  <a:cubicBezTo>
                    <a:pt x="345818" y="805562"/>
                    <a:pt x="345818" y="805562"/>
                    <a:pt x="345208" y="805562"/>
                  </a:cubicBezTo>
                  <a:cubicBezTo>
                    <a:pt x="345208" y="805562"/>
                    <a:pt x="345208" y="805562"/>
                    <a:pt x="345208" y="806176"/>
                  </a:cubicBezTo>
                  <a:cubicBezTo>
                    <a:pt x="345208" y="806176"/>
                    <a:pt x="345208" y="806176"/>
                    <a:pt x="343989" y="806176"/>
                  </a:cubicBezTo>
                  <a:cubicBezTo>
                    <a:pt x="343989" y="806176"/>
                    <a:pt x="343989" y="806176"/>
                    <a:pt x="343989" y="805562"/>
                  </a:cubicBezTo>
                  <a:cubicBezTo>
                    <a:pt x="343989" y="805562"/>
                    <a:pt x="344599" y="805562"/>
                    <a:pt x="342769" y="805562"/>
                  </a:cubicBezTo>
                  <a:cubicBezTo>
                    <a:pt x="342769" y="805562"/>
                    <a:pt x="342769" y="805562"/>
                    <a:pt x="342769" y="804334"/>
                  </a:cubicBezTo>
                  <a:cubicBezTo>
                    <a:pt x="340939" y="804334"/>
                    <a:pt x="339109" y="804334"/>
                    <a:pt x="336060" y="805562"/>
                  </a:cubicBezTo>
                  <a:cubicBezTo>
                    <a:pt x="336060" y="805562"/>
                    <a:pt x="336060" y="805562"/>
                    <a:pt x="336060" y="804334"/>
                  </a:cubicBezTo>
                  <a:cubicBezTo>
                    <a:pt x="335450" y="804334"/>
                    <a:pt x="334230" y="804334"/>
                    <a:pt x="331790" y="805562"/>
                  </a:cubicBezTo>
                  <a:cubicBezTo>
                    <a:pt x="331790" y="805562"/>
                    <a:pt x="331790" y="805562"/>
                    <a:pt x="331790" y="806176"/>
                  </a:cubicBezTo>
                  <a:cubicBezTo>
                    <a:pt x="331790" y="806176"/>
                    <a:pt x="331790" y="806176"/>
                    <a:pt x="331181" y="806176"/>
                  </a:cubicBezTo>
                  <a:cubicBezTo>
                    <a:pt x="331181" y="806176"/>
                    <a:pt x="331181" y="806176"/>
                    <a:pt x="331181" y="806790"/>
                  </a:cubicBezTo>
                  <a:cubicBezTo>
                    <a:pt x="331181" y="806790"/>
                    <a:pt x="329961" y="806790"/>
                    <a:pt x="328131" y="806790"/>
                  </a:cubicBezTo>
                  <a:cubicBezTo>
                    <a:pt x="328131" y="806790"/>
                    <a:pt x="328131" y="806790"/>
                    <a:pt x="328131" y="807404"/>
                  </a:cubicBezTo>
                  <a:cubicBezTo>
                    <a:pt x="328131" y="807404"/>
                    <a:pt x="327521" y="807404"/>
                    <a:pt x="326301" y="807404"/>
                  </a:cubicBezTo>
                  <a:cubicBezTo>
                    <a:pt x="326301" y="807404"/>
                    <a:pt x="326301" y="807404"/>
                    <a:pt x="326301" y="808018"/>
                  </a:cubicBezTo>
                  <a:cubicBezTo>
                    <a:pt x="326301" y="808018"/>
                    <a:pt x="326301" y="808018"/>
                    <a:pt x="325691" y="808018"/>
                  </a:cubicBezTo>
                  <a:cubicBezTo>
                    <a:pt x="325691" y="808018"/>
                    <a:pt x="325691" y="808018"/>
                    <a:pt x="325691" y="807404"/>
                  </a:cubicBezTo>
                  <a:cubicBezTo>
                    <a:pt x="325081" y="807404"/>
                    <a:pt x="323862" y="807404"/>
                    <a:pt x="322032" y="807404"/>
                  </a:cubicBezTo>
                  <a:cubicBezTo>
                    <a:pt x="322032" y="807404"/>
                    <a:pt x="322032" y="807404"/>
                    <a:pt x="322032" y="806790"/>
                  </a:cubicBezTo>
                  <a:cubicBezTo>
                    <a:pt x="321422" y="806790"/>
                    <a:pt x="322032" y="806790"/>
                    <a:pt x="320202" y="806790"/>
                  </a:cubicBezTo>
                  <a:cubicBezTo>
                    <a:pt x="320812" y="806176"/>
                    <a:pt x="320202" y="806176"/>
                    <a:pt x="319592" y="804334"/>
                  </a:cubicBezTo>
                  <a:cubicBezTo>
                    <a:pt x="319592" y="804334"/>
                    <a:pt x="319592" y="804334"/>
                    <a:pt x="318982" y="804334"/>
                  </a:cubicBezTo>
                  <a:cubicBezTo>
                    <a:pt x="318982" y="804334"/>
                    <a:pt x="318982" y="804334"/>
                    <a:pt x="318982" y="803720"/>
                  </a:cubicBezTo>
                  <a:cubicBezTo>
                    <a:pt x="318982" y="803720"/>
                    <a:pt x="318982" y="803720"/>
                    <a:pt x="318372" y="803720"/>
                  </a:cubicBezTo>
                  <a:cubicBezTo>
                    <a:pt x="318372" y="803720"/>
                    <a:pt x="318372" y="803720"/>
                    <a:pt x="318372" y="803106"/>
                  </a:cubicBezTo>
                  <a:cubicBezTo>
                    <a:pt x="317763" y="803106"/>
                    <a:pt x="317763" y="803106"/>
                    <a:pt x="315933" y="803106"/>
                  </a:cubicBezTo>
                  <a:cubicBezTo>
                    <a:pt x="315933" y="803106"/>
                    <a:pt x="315933" y="803106"/>
                    <a:pt x="315933" y="803720"/>
                  </a:cubicBezTo>
                  <a:cubicBezTo>
                    <a:pt x="315933" y="803720"/>
                    <a:pt x="316543" y="803720"/>
                    <a:pt x="314713" y="803720"/>
                  </a:cubicBezTo>
                  <a:cubicBezTo>
                    <a:pt x="314713" y="803720"/>
                    <a:pt x="314713" y="803720"/>
                    <a:pt x="314713" y="803106"/>
                  </a:cubicBezTo>
                  <a:cubicBezTo>
                    <a:pt x="314713" y="803106"/>
                    <a:pt x="314713" y="803106"/>
                    <a:pt x="314103" y="803106"/>
                  </a:cubicBezTo>
                  <a:cubicBezTo>
                    <a:pt x="314103" y="803106"/>
                    <a:pt x="314103" y="803106"/>
                    <a:pt x="314103" y="802493"/>
                  </a:cubicBezTo>
                  <a:cubicBezTo>
                    <a:pt x="314103" y="801879"/>
                    <a:pt x="312273" y="803106"/>
                    <a:pt x="312273" y="800651"/>
                  </a:cubicBezTo>
                  <a:cubicBezTo>
                    <a:pt x="312273" y="800651"/>
                    <a:pt x="312273" y="800651"/>
                    <a:pt x="311663" y="800651"/>
                  </a:cubicBezTo>
                  <a:cubicBezTo>
                    <a:pt x="311663" y="800651"/>
                    <a:pt x="311663" y="801265"/>
                    <a:pt x="311663" y="799423"/>
                  </a:cubicBezTo>
                  <a:cubicBezTo>
                    <a:pt x="311054" y="799423"/>
                    <a:pt x="309834" y="799423"/>
                    <a:pt x="307394" y="799423"/>
                  </a:cubicBezTo>
                  <a:cubicBezTo>
                    <a:pt x="307394" y="799423"/>
                    <a:pt x="307394" y="799423"/>
                    <a:pt x="307394" y="798809"/>
                  </a:cubicBezTo>
                  <a:cubicBezTo>
                    <a:pt x="307394" y="798809"/>
                    <a:pt x="307394" y="798809"/>
                    <a:pt x="306174" y="798809"/>
                  </a:cubicBezTo>
                  <a:cubicBezTo>
                    <a:pt x="306174" y="798809"/>
                    <a:pt x="306174" y="798809"/>
                    <a:pt x="306174" y="799423"/>
                  </a:cubicBezTo>
                  <a:cubicBezTo>
                    <a:pt x="306174" y="799423"/>
                    <a:pt x="306174" y="799423"/>
                    <a:pt x="304954" y="799423"/>
                  </a:cubicBezTo>
                  <a:cubicBezTo>
                    <a:pt x="304954" y="799423"/>
                    <a:pt x="304954" y="799423"/>
                    <a:pt x="304954" y="800037"/>
                  </a:cubicBezTo>
                  <a:cubicBezTo>
                    <a:pt x="304345" y="800651"/>
                    <a:pt x="303735" y="798809"/>
                    <a:pt x="301295" y="799423"/>
                  </a:cubicBezTo>
                  <a:cubicBezTo>
                    <a:pt x="301295" y="799423"/>
                    <a:pt x="301295" y="799423"/>
                    <a:pt x="301295" y="798809"/>
                  </a:cubicBezTo>
                  <a:cubicBezTo>
                    <a:pt x="301295" y="798809"/>
                    <a:pt x="301295" y="798809"/>
                    <a:pt x="300685" y="798809"/>
                  </a:cubicBezTo>
                  <a:cubicBezTo>
                    <a:pt x="300685" y="798809"/>
                    <a:pt x="300685" y="798809"/>
                    <a:pt x="300685" y="799423"/>
                  </a:cubicBezTo>
                  <a:cubicBezTo>
                    <a:pt x="300685" y="799423"/>
                    <a:pt x="300685" y="799423"/>
                    <a:pt x="300075" y="799423"/>
                  </a:cubicBezTo>
                  <a:cubicBezTo>
                    <a:pt x="300075" y="799423"/>
                    <a:pt x="300075" y="799423"/>
                    <a:pt x="300075" y="800037"/>
                  </a:cubicBezTo>
                  <a:cubicBezTo>
                    <a:pt x="300075" y="800037"/>
                    <a:pt x="300075" y="800037"/>
                    <a:pt x="299465" y="800037"/>
                  </a:cubicBezTo>
                  <a:cubicBezTo>
                    <a:pt x="299465" y="800037"/>
                    <a:pt x="299465" y="799423"/>
                    <a:pt x="299465" y="798195"/>
                  </a:cubicBezTo>
                  <a:cubicBezTo>
                    <a:pt x="298855" y="798195"/>
                    <a:pt x="298245" y="798195"/>
                    <a:pt x="296416" y="798195"/>
                  </a:cubicBezTo>
                  <a:cubicBezTo>
                    <a:pt x="296416" y="798195"/>
                    <a:pt x="296416" y="798195"/>
                    <a:pt x="296416" y="796967"/>
                  </a:cubicBezTo>
                  <a:cubicBezTo>
                    <a:pt x="296416" y="796967"/>
                    <a:pt x="296416" y="796967"/>
                    <a:pt x="295806" y="796967"/>
                  </a:cubicBezTo>
                  <a:cubicBezTo>
                    <a:pt x="295806" y="796967"/>
                    <a:pt x="295806" y="796967"/>
                    <a:pt x="295806" y="796353"/>
                  </a:cubicBezTo>
                  <a:cubicBezTo>
                    <a:pt x="295806" y="796353"/>
                    <a:pt x="295806" y="796353"/>
                    <a:pt x="294586" y="796353"/>
                  </a:cubicBezTo>
                  <a:cubicBezTo>
                    <a:pt x="294586" y="796353"/>
                    <a:pt x="294586" y="796353"/>
                    <a:pt x="294586" y="795739"/>
                  </a:cubicBezTo>
                  <a:cubicBezTo>
                    <a:pt x="294586" y="795739"/>
                    <a:pt x="294586" y="795739"/>
                    <a:pt x="293366" y="795739"/>
                  </a:cubicBezTo>
                  <a:cubicBezTo>
                    <a:pt x="293366" y="795739"/>
                    <a:pt x="293366" y="795739"/>
                    <a:pt x="293366" y="795125"/>
                  </a:cubicBezTo>
                  <a:cubicBezTo>
                    <a:pt x="292756" y="795125"/>
                    <a:pt x="292146" y="795125"/>
                    <a:pt x="289707" y="795125"/>
                  </a:cubicBezTo>
                  <a:cubicBezTo>
                    <a:pt x="289707" y="795125"/>
                    <a:pt x="289707" y="795125"/>
                    <a:pt x="289707" y="794511"/>
                  </a:cubicBezTo>
                  <a:cubicBezTo>
                    <a:pt x="289707" y="794511"/>
                    <a:pt x="289707" y="794511"/>
                    <a:pt x="289097" y="794511"/>
                  </a:cubicBezTo>
                  <a:cubicBezTo>
                    <a:pt x="289097" y="794511"/>
                    <a:pt x="289097" y="794511"/>
                    <a:pt x="289097" y="795125"/>
                  </a:cubicBezTo>
                  <a:cubicBezTo>
                    <a:pt x="287267" y="795125"/>
                    <a:pt x="285437" y="795125"/>
                    <a:pt x="281778" y="795125"/>
                  </a:cubicBezTo>
                  <a:cubicBezTo>
                    <a:pt x="281778" y="795125"/>
                    <a:pt x="281778" y="795125"/>
                    <a:pt x="281778" y="795739"/>
                  </a:cubicBezTo>
                  <a:cubicBezTo>
                    <a:pt x="281778" y="795739"/>
                    <a:pt x="282388" y="795739"/>
                    <a:pt x="280558" y="795739"/>
                  </a:cubicBezTo>
                  <a:cubicBezTo>
                    <a:pt x="280558" y="795739"/>
                    <a:pt x="280558" y="795739"/>
                    <a:pt x="280558" y="795125"/>
                  </a:cubicBezTo>
                  <a:cubicBezTo>
                    <a:pt x="278728" y="795739"/>
                    <a:pt x="277509" y="792055"/>
                    <a:pt x="273849" y="792669"/>
                  </a:cubicBezTo>
                  <a:cubicBezTo>
                    <a:pt x="273849" y="792669"/>
                    <a:pt x="273849" y="792669"/>
                    <a:pt x="273849" y="792055"/>
                  </a:cubicBezTo>
                  <a:cubicBezTo>
                    <a:pt x="273849" y="792055"/>
                    <a:pt x="274459" y="792055"/>
                    <a:pt x="272629" y="792055"/>
                  </a:cubicBezTo>
                  <a:cubicBezTo>
                    <a:pt x="272629" y="792055"/>
                    <a:pt x="272629" y="792055"/>
                    <a:pt x="272629" y="791441"/>
                  </a:cubicBezTo>
                  <a:cubicBezTo>
                    <a:pt x="272019" y="791441"/>
                    <a:pt x="271409" y="791441"/>
                    <a:pt x="269580" y="791441"/>
                  </a:cubicBezTo>
                  <a:cubicBezTo>
                    <a:pt x="269580" y="791441"/>
                    <a:pt x="269580" y="791441"/>
                    <a:pt x="269580" y="792055"/>
                  </a:cubicBezTo>
                  <a:cubicBezTo>
                    <a:pt x="269580" y="792055"/>
                    <a:pt x="269580" y="792055"/>
                    <a:pt x="268970" y="792055"/>
                  </a:cubicBezTo>
                  <a:cubicBezTo>
                    <a:pt x="268970" y="792055"/>
                    <a:pt x="268970" y="792055"/>
                    <a:pt x="268970" y="792669"/>
                  </a:cubicBezTo>
                  <a:cubicBezTo>
                    <a:pt x="268970" y="792669"/>
                    <a:pt x="268970" y="792669"/>
                    <a:pt x="268360" y="792669"/>
                  </a:cubicBezTo>
                  <a:cubicBezTo>
                    <a:pt x="268360" y="792669"/>
                    <a:pt x="268360" y="792669"/>
                    <a:pt x="268360" y="793897"/>
                  </a:cubicBezTo>
                  <a:cubicBezTo>
                    <a:pt x="268360" y="793897"/>
                    <a:pt x="268360" y="793897"/>
                    <a:pt x="267750" y="793897"/>
                  </a:cubicBezTo>
                  <a:cubicBezTo>
                    <a:pt x="267750" y="793897"/>
                    <a:pt x="267750" y="793897"/>
                    <a:pt x="267750" y="792669"/>
                  </a:cubicBezTo>
                  <a:cubicBezTo>
                    <a:pt x="264700" y="792669"/>
                    <a:pt x="260431" y="792669"/>
                    <a:pt x="256162" y="792669"/>
                  </a:cubicBezTo>
                  <a:cubicBezTo>
                    <a:pt x="256162" y="792669"/>
                    <a:pt x="256162" y="792669"/>
                    <a:pt x="256162" y="792055"/>
                  </a:cubicBezTo>
                  <a:cubicBezTo>
                    <a:pt x="255552" y="792055"/>
                    <a:pt x="255552" y="792055"/>
                    <a:pt x="253722" y="792055"/>
                  </a:cubicBezTo>
                  <a:cubicBezTo>
                    <a:pt x="253722" y="792055"/>
                    <a:pt x="253722" y="792055"/>
                    <a:pt x="253722" y="791441"/>
                  </a:cubicBezTo>
                  <a:cubicBezTo>
                    <a:pt x="253722" y="791441"/>
                    <a:pt x="252502" y="791441"/>
                    <a:pt x="250673" y="791441"/>
                  </a:cubicBezTo>
                  <a:cubicBezTo>
                    <a:pt x="250673" y="791441"/>
                    <a:pt x="250673" y="791441"/>
                    <a:pt x="250673" y="790827"/>
                  </a:cubicBezTo>
                  <a:cubicBezTo>
                    <a:pt x="250673" y="790827"/>
                    <a:pt x="249453" y="790827"/>
                    <a:pt x="247623" y="790827"/>
                  </a:cubicBezTo>
                  <a:cubicBezTo>
                    <a:pt x="247623" y="790827"/>
                    <a:pt x="247623" y="790827"/>
                    <a:pt x="247623" y="790213"/>
                  </a:cubicBezTo>
                  <a:cubicBezTo>
                    <a:pt x="247623" y="790213"/>
                    <a:pt x="247623" y="790213"/>
                    <a:pt x="246403" y="790213"/>
                  </a:cubicBezTo>
                  <a:cubicBezTo>
                    <a:pt x="246403" y="790213"/>
                    <a:pt x="246403" y="790213"/>
                    <a:pt x="246403" y="788985"/>
                  </a:cubicBezTo>
                  <a:cubicBezTo>
                    <a:pt x="246403" y="788985"/>
                    <a:pt x="245793" y="788985"/>
                    <a:pt x="244573" y="788985"/>
                  </a:cubicBezTo>
                  <a:cubicBezTo>
                    <a:pt x="244573" y="788985"/>
                    <a:pt x="244573" y="788985"/>
                    <a:pt x="244573" y="788371"/>
                  </a:cubicBezTo>
                  <a:cubicBezTo>
                    <a:pt x="244573" y="788371"/>
                    <a:pt x="243964" y="788371"/>
                    <a:pt x="242134" y="788371"/>
                  </a:cubicBezTo>
                  <a:cubicBezTo>
                    <a:pt x="242134" y="788371"/>
                    <a:pt x="242134" y="788371"/>
                    <a:pt x="242134" y="788985"/>
                  </a:cubicBezTo>
                  <a:cubicBezTo>
                    <a:pt x="242134" y="788985"/>
                    <a:pt x="242134" y="788985"/>
                    <a:pt x="241524" y="788985"/>
                  </a:cubicBezTo>
                  <a:cubicBezTo>
                    <a:pt x="241524" y="788985"/>
                    <a:pt x="241524" y="788985"/>
                    <a:pt x="241524" y="790213"/>
                  </a:cubicBezTo>
                  <a:cubicBezTo>
                    <a:pt x="241524" y="790213"/>
                    <a:pt x="241524" y="790213"/>
                    <a:pt x="240914" y="790213"/>
                  </a:cubicBezTo>
                  <a:cubicBezTo>
                    <a:pt x="240914" y="790213"/>
                    <a:pt x="240914" y="790213"/>
                    <a:pt x="240914" y="788985"/>
                  </a:cubicBezTo>
                  <a:cubicBezTo>
                    <a:pt x="240914" y="788985"/>
                    <a:pt x="240914" y="788985"/>
                    <a:pt x="240304" y="788985"/>
                  </a:cubicBezTo>
                  <a:cubicBezTo>
                    <a:pt x="240304" y="788985"/>
                    <a:pt x="240304" y="788985"/>
                    <a:pt x="240304" y="790213"/>
                  </a:cubicBezTo>
                  <a:cubicBezTo>
                    <a:pt x="240304" y="790213"/>
                    <a:pt x="240304" y="790213"/>
                    <a:pt x="239084" y="790213"/>
                  </a:cubicBezTo>
                  <a:cubicBezTo>
                    <a:pt x="239694" y="790213"/>
                    <a:pt x="239084" y="790213"/>
                    <a:pt x="238474" y="792055"/>
                  </a:cubicBezTo>
                  <a:cubicBezTo>
                    <a:pt x="238474" y="792055"/>
                    <a:pt x="238474" y="792055"/>
                    <a:pt x="237864" y="792055"/>
                  </a:cubicBezTo>
                  <a:cubicBezTo>
                    <a:pt x="237864" y="792055"/>
                    <a:pt x="237864" y="792055"/>
                    <a:pt x="237864" y="792669"/>
                  </a:cubicBezTo>
                  <a:cubicBezTo>
                    <a:pt x="237864" y="792669"/>
                    <a:pt x="237864" y="792669"/>
                    <a:pt x="237255" y="792669"/>
                  </a:cubicBezTo>
                  <a:cubicBezTo>
                    <a:pt x="237255" y="792669"/>
                    <a:pt x="237255" y="792669"/>
                    <a:pt x="237255" y="793897"/>
                  </a:cubicBezTo>
                  <a:cubicBezTo>
                    <a:pt x="237255" y="793897"/>
                    <a:pt x="237255" y="793897"/>
                    <a:pt x="236645" y="793897"/>
                  </a:cubicBezTo>
                  <a:cubicBezTo>
                    <a:pt x="236645" y="793897"/>
                    <a:pt x="236645" y="793897"/>
                    <a:pt x="236645" y="794511"/>
                  </a:cubicBezTo>
                  <a:cubicBezTo>
                    <a:pt x="236035" y="793897"/>
                    <a:pt x="236035" y="794511"/>
                    <a:pt x="234205" y="795125"/>
                  </a:cubicBezTo>
                  <a:cubicBezTo>
                    <a:pt x="234205" y="795125"/>
                    <a:pt x="234205" y="795125"/>
                    <a:pt x="234205" y="795739"/>
                  </a:cubicBezTo>
                  <a:cubicBezTo>
                    <a:pt x="234205" y="795739"/>
                    <a:pt x="234205" y="795739"/>
                    <a:pt x="233595" y="795739"/>
                  </a:cubicBezTo>
                  <a:cubicBezTo>
                    <a:pt x="233595" y="795739"/>
                    <a:pt x="233595" y="795739"/>
                    <a:pt x="233595" y="796353"/>
                  </a:cubicBezTo>
                  <a:cubicBezTo>
                    <a:pt x="233595" y="796353"/>
                    <a:pt x="233595" y="796353"/>
                    <a:pt x="232985" y="796353"/>
                  </a:cubicBezTo>
                  <a:cubicBezTo>
                    <a:pt x="232985" y="796353"/>
                    <a:pt x="232985" y="796353"/>
                    <a:pt x="232985" y="796967"/>
                  </a:cubicBezTo>
                  <a:cubicBezTo>
                    <a:pt x="232985" y="796967"/>
                    <a:pt x="232985" y="796967"/>
                    <a:pt x="232375" y="796967"/>
                  </a:cubicBezTo>
                  <a:cubicBezTo>
                    <a:pt x="232375" y="797581"/>
                    <a:pt x="232375" y="796967"/>
                    <a:pt x="232375" y="798809"/>
                  </a:cubicBezTo>
                  <a:cubicBezTo>
                    <a:pt x="232375" y="798809"/>
                    <a:pt x="232375" y="798809"/>
                    <a:pt x="231155" y="798809"/>
                  </a:cubicBezTo>
                  <a:cubicBezTo>
                    <a:pt x="231155" y="798809"/>
                    <a:pt x="231155" y="798809"/>
                    <a:pt x="231155" y="799423"/>
                  </a:cubicBezTo>
                  <a:cubicBezTo>
                    <a:pt x="231155" y="799423"/>
                    <a:pt x="231765" y="799423"/>
                    <a:pt x="229936" y="799423"/>
                  </a:cubicBezTo>
                  <a:cubicBezTo>
                    <a:pt x="229936" y="799423"/>
                    <a:pt x="229936" y="799423"/>
                    <a:pt x="229936" y="800037"/>
                  </a:cubicBezTo>
                  <a:cubicBezTo>
                    <a:pt x="229936" y="800037"/>
                    <a:pt x="229936" y="800037"/>
                    <a:pt x="229326" y="800037"/>
                  </a:cubicBezTo>
                  <a:cubicBezTo>
                    <a:pt x="229326" y="800037"/>
                    <a:pt x="229326" y="800037"/>
                    <a:pt x="229326" y="800651"/>
                  </a:cubicBezTo>
                  <a:cubicBezTo>
                    <a:pt x="228106" y="800651"/>
                    <a:pt x="226276" y="800651"/>
                    <a:pt x="223227" y="800651"/>
                  </a:cubicBezTo>
                  <a:cubicBezTo>
                    <a:pt x="223227" y="800651"/>
                    <a:pt x="223227" y="800651"/>
                    <a:pt x="223227" y="801879"/>
                  </a:cubicBezTo>
                  <a:cubicBezTo>
                    <a:pt x="223227" y="801879"/>
                    <a:pt x="223837" y="801879"/>
                    <a:pt x="222007" y="801879"/>
                  </a:cubicBezTo>
                  <a:cubicBezTo>
                    <a:pt x="222007" y="801879"/>
                    <a:pt x="222007" y="801879"/>
                    <a:pt x="222007" y="802493"/>
                  </a:cubicBezTo>
                  <a:cubicBezTo>
                    <a:pt x="222007" y="802493"/>
                    <a:pt x="222007" y="802493"/>
                    <a:pt x="221397" y="802493"/>
                  </a:cubicBezTo>
                  <a:cubicBezTo>
                    <a:pt x="221397" y="802493"/>
                    <a:pt x="221397" y="802493"/>
                    <a:pt x="221397" y="803106"/>
                  </a:cubicBezTo>
                  <a:cubicBezTo>
                    <a:pt x="221397" y="803106"/>
                    <a:pt x="221397" y="803106"/>
                    <a:pt x="220787" y="803106"/>
                  </a:cubicBezTo>
                  <a:cubicBezTo>
                    <a:pt x="220787" y="803106"/>
                    <a:pt x="220787" y="803106"/>
                    <a:pt x="220787" y="804334"/>
                  </a:cubicBezTo>
                  <a:cubicBezTo>
                    <a:pt x="220787" y="804334"/>
                    <a:pt x="220787" y="804334"/>
                    <a:pt x="219567" y="804334"/>
                  </a:cubicBezTo>
                  <a:cubicBezTo>
                    <a:pt x="220177" y="804948"/>
                    <a:pt x="219567" y="804948"/>
                    <a:pt x="218957" y="806790"/>
                  </a:cubicBezTo>
                  <a:cubicBezTo>
                    <a:pt x="218957" y="806790"/>
                    <a:pt x="218957" y="806790"/>
                    <a:pt x="218347" y="806790"/>
                  </a:cubicBezTo>
                  <a:cubicBezTo>
                    <a:pt x="218347" y="806790"/>
                    <a:pt x="218347" y="806790"/>
                    <a:pt x="218347" y="807404"/>
                  </a:cubicBezTo>
                  <a:cubicBezTo>
                    <a:pt x="218347" y="807404"/>
                    <a:pt x="218347" y="807404"/>
                    <a:pt x="217737" y="807404"/>
                  </a:cubicBezTo>
                  <a:cubicBezTo>
                    <a:pt x="217737" y="807404"/>
                    <a:pt x="217737" y="807404"/>
                    <a:pt x="217737" y="806790"/>
                  </a:cubicBezTo>
                  <a:cubicBezTo>
                    <a:pt x="216518" y="806790"/>
                    <a:pt x="215298" y="806790"/>
                    <a:pt x="213468" y="807404"/>
                  </a:cubicBezTo>
                  <a:cubicBezTo>
                    <a:pt x="213468" y="807404"/>
                    <a:pt x="213468" y="807404"/>
                    <a:pt x="213468" y="808018"/>
                  </a:cubicBezTo>
                  <a:cubicBezTo>
                    <a:pt x="212858" y="808018"/>
                    <a:pt x="212248" y="808018"/>
                    <a:pt x="210419" y="808018"/>
                  </a:cubicBezTo>
                  <a:cubicBezTo>
                    <a:pt x="210419" y="808018"/>
                    <a:pt x="210419" y="808018"/>
                    <a:pt x="210419" y="807404"/>
                  </a:cubicBezTo>
                  <a:cubicBezTo>
                    <a:pt x="209809" y="807404"/>
                    <a:pt x="208589" y="807404"/>
                    <a:pt x="206759" y="807404"/>
                  </a:cubicBezTo>
                  <a:cubicBezTo>
                    <a:pt x="206759" y="807404"/>
                    <a:pt x="206759" y="807404"/>
                    <a:pt x="206759" y="806790"/>
                  </a:cubicBezTo>
                  <a:cubicBezTo>
                    <a:pt x="206759" y="806790"/>
                    <a:pt x="206759" y="806790"/>
                    <a:pt x="205539" y="806790"/>
                  </a:cubicBezTo>
                  <a:cubicBezTo>
                    <a:pt x="205539" y="806790"/>
                    <a:pt x="205539" y="806790"/>
                    <a:pt x="205539" y="806176"/>
                  </a:cubicBezTo>
                  <a:cubicBezTo>
                    <a:pt x="204929" y="806176"/>
                    <a:pt x="204319" y="804948"/>
                    <a:pt x="202490" y="805562"/>
                  </a:cubicBezTo>
                  <a:cubicBezTo>
                    <a:pt x="202490" y="805562"/>
                    <a:pt x="202490" y="805562"/>
                    <a:pt x="202490" y="804334"/>
                  </a:cubicBezTo>
                  <a:cubicBezTo>
                    <a:pt x="202490" y="804334"/>
                    <a:pt x="202490" y="804334"/>
                    <a:pt x="201270" y="804334"/>
                  </a:cubicBezTo>
                  <a:cubicBezTo>
                    <a:pt x="201270" y="804334"/>
                    <a:pt x="201270" y="804334"/>
                    <a:pt x="201270" y="803720"/>
                  </a:cubicBezTo>
                  <a:cubicBezTo>
                    <a:pt x="200660" y="803720"/>
                    <a:pt x="201270" y="803720"/>
                    <a:pt x="199440" y="803720"/>
                  </a:cubicBezTo>
                  <a:cubicBezTo>
                    <a:pt x="199440" y="803720"/>
                    <a:pt x="199440" y="803720"/>
                    <a:pt x="199440" y="803106"/>
                  </a:cubicBezTo>
                  <a:cubicBezTo>
                    <a:pt x="199440" y="803106"/>
                    <a:pt x="198220" y="803106"/>
                    <a:pt x="197001" y="803106"/>
                  </a:cubicBezTo>
                  <a:cubicBezTo>
                    <a:pt x="197001" y="803106"/>
                    <a:pt x="197001" y="803106"/>
                    <a:pt x="197001" y="802493"/>
                  </a:cubicBezTo>
                  <a:cubicBezTo>
                    <a:pt x="196391" y="802493"/>
                    <a:pt x="195781" y="802493"/>
                    <a:pt x="193951" y="802493"/>
                  </a:cubicBezTo>
                  <a:cubicBezTo>
                    <a:pt x="193951" y="802493"/>
                    <a:pt x="193951" y="802493"/>
                    <a:pt x="193951" y="803106"/>
                  </a:cubicBezTo>
                  <a:cubicBezTo>
                    <a:pt x="193951" y="803106"/>
                    <a:pt x="193951" y="803106"/>
                    <a:pt x="193341" y="803106"/>
                  </a:cubicBezTo>
                  <a:cubicBezTo>
                    <a:pt x="193341" y="803106"/>
                    <a:pt x="193341" y="803106"/>
                    <a:pt x="193341" y="802493"/>
                  </a:cubicBezTo>
                  <a:cubicBezTo>
                    <a:pt x="193341" y="802493"/>
                    <a:pt x="193341" y="802493"/>
                    <a:pt x="192121" y="802493"/>
                  </a:cubicBezTo>
                  <a:cubicBezTo>
                    <a:pt x="192121" y="802493"/>
                    <a:pt x="192121" y="802493"/>
                    <a:pt x="192121" y="803106"/>
                  </a:cubicBezTo>
                  <a:cubicBezTo>
                    <a:pt x="192121" y="803106"/>
                    <a:pt x="192121" y="803106"/>
                    <a:pt x="191511" y="803106"/>
                  </a:cubicBezTo>
                  <a:cubicBezTo>
                    <a:pt x="191511" y="803106"/>
                    <a:pt x="191511" y="803106"/>
                    <a:pt x="191511" y="803720"/>
                  </a:cubicBezTo>
                  <a:cubicBezTo>
                    <a:pt x="191511" y="803720"/>
                    <a:pt x="190901" y="803720"/>
                    <a:pt x="189682" y="803720"/>
                  </a:cubicBezTo>
                  <a:cubicBezTo>
                    <a:pt x="189682" y="803720"/>
                    <a:pt x="189682" y="803720"/>
                    <a:pt x="189682" y="804334"/>
                  </a:cubicBezTo>
                  <a:cubicBezTo>
                    <a:pt x="189072" y="804334"/>
                    <a:pt x="189072" y="804334"/>
                    <a:pt x="187242" y="804334"/>
                  </a:cubicBezTo>
                  <a:cubicBezTo>
                    <a:pt x="187242" y="804334"/>
                    <a:pt x="187242" y="804334"/>
                    <a:pt x="187242" y="805562"/>
                  </a:cubicBezTo>
                  <a:cubicBezTo>
                    <a:pt x="187242" y="805562"/>
                    <a:pt x="187242" y="805562"/>
                    <a:pt x="186022" y="805562"/>
                  </a:cubicBezTo>
                  <a:cubicBezTo>
                    <a:pt x="186022" y="805562"/>
                    <a:pt x="186022" y="805562"/>
                    <a:pt x="186022" y="806176"/>
                  </a:cubicBezTo>
                  <a:cubicBezTo>
                    <a:pt x="186022" y="806176"/>
                    <a:pt x="186022" y="806176"/>
                    <a:pt x="185412" y="806176"/>
                  </a:cubicBezTo>
                  <a:cubicBezTo>
                    <a:pt x="185412" y="806176"/>
                    <a:pt x="185412" y="806176"/>
                    <a:pt x="185412" y="805562"/>
                  </a:cubicBezTo>
                  <a:cubicBezTo>
                    <a:pt x="184192" y="805562"/>
                    <a:pt x="182363" y="804334"/>
                    <a:pt x="180533" y="806176"/>
                  </a:cubicBezTo>
                  <a:cubicBezTo>
                    <a:pt x="179313" y="803720"/>
                    <a:pt x="176874" y="807404"/>
                    <a:pt x="172604" y="806790"/>
                  </a:cubicBezTo>
                  <a:cubicBezTo>
                    <a:pt x="172604" y="806790"/>
                    <a:pt x="172604" y="806790"/>
                    <a:pt x="172604" y="807404"/>
                  </a:cubicBezTo>
                  <a:cubicBezTo>
                    <a:pt x="171994" y="807404"/>
                    <a:pt x="171384" y="807404"/>
                    <a:pt x="168945" y="807404"/>
                  </a:cubicBezTo>
                  <a:cubicBezTo>
                    <a:pt x="168945" y="807404"/>
                    <a:pt x="168945" y="807404"/>
                    <a:pt x="168945" y="808018"/>
                  </a:cubicBezTo>
                  <a:cubicBezTo>
                    <a:pt x="168945" y="808018"/>
                    <a:pt x="168945" y="808018"/>
                    <a:pt x="168335" y="808018"/>
                  </a:cubicBezTo>
                  <a:cubicBezTo>
                    <a:pt x="168335" y="808018"/>
                    <a:pt x="168335" y="808018"/>
                    <a:pt x="168335" y="808632"/>
                  </a:cubicBezTo>
                  <a:cubicBezTo>
                    <a:pt x="168335" y="808632"/>
                    <a:pt x="168335" y="808632"/>
                    <a:pt x="167725" y="808632"/>
                  </a:cubicBezTo>
                  <a:cubicBezTo>
                    <a:pt x="167725" y="808632"/>
                    <a:pt x="167725" y="808632"/>
                    <a:pt x="167725" y="809860"/>
                  </a:cubicBezTo>
                  <a:cubicBezTo>
                    <a:pt x="167725" y="809860"/>
                    <a:pt x="167725" y="809860"/>
                    <a:pt x="167115" y="809860"/>
                  </a:cubicBezTo>
                  <a:cubicBezTo>
                    <a:pt x="167115" y="809860"/>
                    <a:pt x="167115" y="809860"/>
                    <a:pt x="167115" y="810474"/>
                  </a:cubicBezTo>
                  <a:cubicBezTo>
                    <a:pt x="167115" y="810474"/>
                    <a:pt x="167115" y="810474"/>
                    <a:pt x="165895" y="810474"/>
                  </a:cubicBezTo>
                  <a:cubicBezTo>
                    <a:pt x="165895" y="810474"/>
                    <a:pt x="165895" y="810474"/>
                    <a:pt x="165895" y="811088"/>
                  </a:cubicBezTo>
                  <a:cubicBezTo>
                    <a:pt x="165895" y="811088"/>
                    <a:pt x="165895" y="811088"/>
                    <a:pt x="164675" y="811088"/>
                  </a:cubicBezTo>
                  <a:cubicBezTo>
                    <a:pt x="164675" y="811088"/>
                    <a:pt x="164675" y="811088"/>
                    <a:pt x="164675" y="812316"/>
                  </a:cubicBezTo>
                  <a:cubicBezTo>
                    <a:pt x="164675" y="812316"/>
                    <a:pt x="164675" y="812316"/>
                    <a:pt x="164065" y="812316"/>
                  </a:cubicBezTo>
                  <a:cubicBezTo>
                    <a:pt x="164065" y="812316"/>
                    <a:pt x="164065" y="812316"/>
                    <a:pt x="164065" y="813544"/>
                  </a:cubicBezTo>
                  <a:cubicBezTo>
                    <a:pt x="164065" y="813544"/>
                    <a:pt x="164065" y="813544"/>
                    <a:pt x="163456" y="813544"/>
                  </a:cubicBezTo>
                  <a:cubicBezTo>
                    <a:pt x="163456" y="813544"/>
                    <a:pt x="163456" y="814158"/>
                    <a:pt x="163456" y="815386"/>
                  </a:cubicBezTo>
                  <a:cubicBezTo>
                    <a:pt x="163456" y="815386"/>
                    <a:pt x="163456" y="815386"/>
                    <a:pt x="162846" y="815386"/>
                  </a:cubicBezTo>
                  <a:cubicBezTo>
                    <a:pt x="162846" y="815386"/>
                    <a:pt x="162846" y="815386"/>
                    <a:pt x="162846" y="816000"/>
                  </a:cubicBezTo>
                  <a:cubicBezTo>
                    <a:pt x="162846" y="816000"/>
                    <a:pt x="162846" y="816000"/>
                    <a:pt x="162236" y="816000"/>
                  </a:cubicBezTo>
                  <a:cubicBezTo>
                    <a:pt x="162236" y="816000"/>
                    <a:pt x="162236" y="816000"/>
                    <a:pt x="162236" y="816614"/>
                  </a:cubicBezTo>
                  <a:cubicBezTo>
                    <a:pt x="161626" y="816614"/>
                    <a:pt x="162236" y="816614"/>
                    <a:pt x="160406" y="816614"/>
                  </a:cubicBezTo>
                  <a:cubicBezTo>
                    <a:pt x="160406" y="816614"/>
                    <a:pt x="160406" y="816614"/>
                    <a:pt x="160406" y="817842"/>
                  </a:cubicBezTo>
                  <a:cubicBezTo>
                    <a:pt x="160406" y="817842"/>
                    <a:pt x="160406" y="817842"/>
                    <a:pt x="159796" y="817842"/>
                  </a:cubicBezTo>
                  <a:cubicBezTo>
                    <a:pt x="159796" y="817842"/>
                    <a:pt x="159796" y="817842"/>
                    <a:pt x="159796" y="818456"/>
                  </a:cubicBezTo>
                  <a:cubicBezTo>
                    <a:pt x="159796" y="818456"/>
                    <a:pt x="159796" y="818456"/>
                    <a:pt x="159186" y="818456"/>
                  </a:cubicBezTo>
                  <a:cubicBezTo>
                    <a:pt x="159186" y="818456"/>
                    <a:pt x="159186" y="818456"/>
                    <a:pt x="159186" y="819684"/>
                  </a:cubicBezTo>
                  <a:cubicBezTo>
                    <a:pt x="159186" y="819684"/>
                    <a:pt x="159186" y="819684"/>
                    <a:pt x="158576" y="819684"/>
                  </a:cubicBezTo>
                  <a:cubicBezTo>
                    <a:pt x="158576" y="819684"/>
                    <a:pt x="158576" y="819684"/>
                    <a:pt x="158576" y="820298"/>
                  </a:cubicBezTo>
                  <a:cubicBezTo>
                    <a:pt x="158576" y="820298"/>
                    <a:pt x="158576" y="820298"/>
                    <a:pt x="157356" y="820298"/>
                  </a:cubicBezTo>
                  <a:cubicBezTo>
                    <a:pt x="157356" y="820298"/>
                    <a:pt x="157356" y="820298"/>
                    <a:pt x="157356" y="821526"/>
                  </a:cubicBezTo>
                  <a:cubicBezTo>
                    <a:pt x="157356" y="821526"/>
                    <a:pt x="157356" y="821526"/>
                    <a:pt x="156747" y="821526"/>
                  </a:cubicBezTo>
                  <a:cubicBezTo>
                    <a:pt x="156747" y="821526"/>
                    <a:pt x="156747" y="820912"/>
                    <a:pt x="156747" y="822754"/>
                  </a:cubicBezTo>
                  <a:cubicBezTo>
                    <a:pt x="156747" y="822754"/>
                    <a:pt x="156747" y="822754"/>
                    <a:pt x="156137" y="822754"/>
                  </a:cubicBezTo>
                  <a:cubicBezTo>
                    <a:pt x="156137" y="822754"/>
                    <a:pt x="156137" y="822754"/>
                    <a:pt x="156137" y="823368"/>
                  </a:cubicBezTo>
                  <a:cubicBezTo>
                    <a:pt x="156137" y="823368"/>
                    <a:pt x="156137" y="823368"/>
                    <a:pt x="154917" y="823368"/>
                  </a:cubicBezTo>
                  <a:cubicBezTo>
                    <a:pt x="154917" y="823368"/>
                    <a:pt x="154917" y="823368"/>
                    <a:pt x="154917" y="823982"/>
                  </a:cubicBezTo>
                  <a:cubicBezTo>
                    <a:pt x="154917" y="823982"/>
                    <a:pt x="154917" y="823982"/>
                    <a:pt x="154307" y="823982"/>
                  </a:cubicBezTo>
                  <a:cubicBezTo>
                    <a:pt x="154307" y="823982"/>
                    <a:pt x="154307" y="823982"/>
                    <a:pt x="154307" y="825210"/>
                  </a:cubicBezTo>
                  <a:cubicBezTo>
                    <a:pt x="154307" y="825210"/>
                    <a:pt x="154307" y="825210"/>
                    <a:pt x="153087" y="825210"/>
                  </a:cubicBezTo>
                  <a:cubicBezTo>
                    <a:pt x="153087" y="825210"/>
                    <a:pt x="153087" y="824596"/>
                    <a:pt x="153087" y="826438"/>
                  </a:cubicBezTo>
                  <a:cubicBezTo>
                    <a:pt x="153087" y="826438"/>
                    <a:pt x="153087" y="826438"/>
                    <a:pt x="152477" y="826438"/>
                  </a:cubicBezTo>
                  <a:cubicBezTo>
                    <a:pt x="152477" y="826438"/>
                    <a:pt x="152477" y="826438"/>
                    <a:pt x="152477" y="827666"/>
                  </a:cubicBezTo>
                  <a:cubicBezTo>
                    <a:pt x="152477" y="827666"/>
                    <a:pt x="152477" y="827666"/>
                    <a:pt x="151867" y="827666"/>
                  </a:cubicBezTo>
                  <a:cubicBezTo>
                    <a:pt x="151867" y="828280"/>
                    <a:pt x="151867" y="827666"/>
                    <a:pt x="151867" y="829508"/>
                  </a:cubicBezTo>
                  <a:cubicBezTo>
                    <a:pt x="151867" y="829508"/>
                    <a:pt x="151867" y="829508"/>
                    <a:pt x="151257" y="829508"/>
                  </a:cubicBezTo>
                  <a:cubicBezTo>
                    <a:pt x="151257" y="829508"/>
                    <a:pt x="151257" y="828894"/>
                    <a:pt x="151257" y="830736"/>
                  </a:cubicBezTo>
                  <a:cubicBezTo>
                    <a:pt x="151257" y="830736"/>
                    <a:pt x="151257" y="830736"/>
                    <a:pt x="150647" y="830736"/>
                  </a:cubicBezTo>
                  <a:cubicBezTo>
                    <a:pt x="150647" y="830736"/>
                    <a:pt x="150647" y="830736"/>
                    <a:pt x="150647" y="831350"/>
                  </a:cubicBezTo>
                  <a:cubicBezTo>
                    <a:pt x="150038" y="831350"/>
                    <a:pt x="150647" y="831350"/>
                    <a:pt x="148818" y="831350"/>
                  </a:cubicBezTo>
                  <a:cubicBezTo>
                    <a:pt x="148818" y="831350"/>
                    <a:pt x="148818" y="831964"/>
                    <a:pt x="148818" y="830122"/>
                  </a:cubicBezTo>
                  <a:cubicBezTo>
                    <a:pt x="148818" y="830122"/>
                    <a:pt x="149428" y="830122"/>
                    <a:pt x="147598" y="830122"/>
                  </a:cubicBezTo>
                  <a:cubicBezTo>
                    <a:pt x="147598" y="830122"/>
                    <a:pt x="147598" y="830122"/>
                    <a:pt x="147598" y="828280"/>
                  </a:cubicBezTo>
                  <a:cubicBezTo>
                    <a:pt x="147598" y="828280"/>
                    <a:pt x="147598" y="828280"/>
                    <a:pt x="145768" y="828280"/>
                  </a:cubicBezTo>
                  <a:cubicBezTo>
                    <a:pt x="145768" y="828280"/>
                    <a:pt x="145768" y="828280"/>
                    <a:pt x="145768" y="827666"/>
                  </a:cubicBezTo>
                  <a:cubicBezTo>
                    <a:pt x="145768" y="827666"/>
                    <a:pt x="145158" y="827666"/>
                    <a:pt x="143329" y="827666"/>
                  </a:cubicBezTo>
                  <a:cubicBezTo>
                    <a:pt x="143329" y="827666"/>
                    <a:pt x="143329" y="827666"/>
                    <a:pt x="143329" y="828280"/>
                  </a:cubicBezTo>
                  <a:cubicBezTo>
                    <a:pt x="143329" y="828280"/>
                    <a:pt x="143329" y="828280"/>
                    <a:pt x="142719" y="828280"/>
                  </a:cubicBezTo>
                  <a:cubicBezTo>
                    <a:pt x="142719" y="828280"/>
                    <a:pt x="142719" y="828280"/>
                    <a:pt x="142719" y="829508"/>
                  </a:cubicBezTo>
                  <a:cubicBezTo>
                    <a:pt x="142719" y="829508"/>
                    <a:pt x="142719" y="829508"/>
                    <a:pt x="141499" y="829508"/>
                  </a:cubicBezTo>
                  <a:cubicBezTo>
                    <a:pt x="141499" y="829508"/>
                    <a:pt x="141499" y="829508"/>
                    <a:pt x="141499" y="830122"/>
                  </a:cubicBezTo>
                  <a:cubicBezTo>
                    <a:pt x="141499" y="830122"/>
                    <a:pt x="141499" y="830122"/>
                    <a:pt x="140889" y="830122"/>
                  </a:cubicBezTo>
                  <a:cubicBezTo>
                    <a:pt x="140889" y="830122"/>
                    <a:pt x="140889" y="831350"/>
                    <a:pt x="140889" y="833192"/>
                  </a:cubicBezTo>
                  <a:cubicBezTo>
                    <a:pt x="141499" y="832578"/>
                    <a:pt x="141499" y="833192"/>
                    <a:pt x="142719" y="831964"/>
                  </a:cubicBezTo>
                  <a:cubicBezTo>
                    <a:pt x="142719" y="831964"/>
                    <a:pt x="142719" y="831964"/>
                    <a:pt x="142719" y="833192"/>
                  </a:cubicBezTo>
                  <a:cubicBezTo>
                    <a:pt x="142719" y="833192"/>
                    <a:pt x="142719" y="833192"/>
                    <a:pt x="141499" y="833192"/>
                  </a:cubicBezTo>
                  <a:cubicBezTo>
                    <a:pt x="141499" y="833192"/>
                    <a:pt x="141499" y="833192"/>
                    <a:pt x="141499" y="833806"/>
                  </a:cubicBezTo>
                  <a:cubicBezTo>
                    <a:pt x="141499" y="833806"/>
                    <a:pt x="141499" y="833806"/>
                    <a:pt x="140889" y="833806"/>
                  </a:cubicBezTo>
                  <a:cubicBezTo>
                    <a:pt x="140889" y="833806"/>
                    <a:pt x="140889" y="834420"/>
                    <a:pt x="140889" y="835648"/>
                  </a:cubicBezTo>
                  <a:cubicBezTo>
                    <a:pt x="140889" y="835648"/>
                    <a:pt x="140889" y="835648"/>
                    <a:pt x="140279" y="835648"/>
                  </a:cubicBezTo>
                  <a:cubicBezTo>
                    <a:pt x="140279" y="836262"/>
                    <a:pt x="140279" y="835648"/>
                    <a:pt x="140279" y="837490"/>
                  </a:cubicBezTo>
                  <a:cubicBezTo>
                    <a:pt x="140279" y="837490"/>
                    <a:pt x="140279" y="837490"/>
                    <a:pt x="140889" y="837490"/>
                  </a:cubicBezTo>
                  <a:cubicBezTo>
                    <a:pt x="140889" y="837490"/>
                    <a:pt x="140889" y="838104"/>
                    <a:pt x="140889" y="839332"/>
                  </a:cubicBezTo>
                  <a:cubicBezTo>
                    <a:pt x="140889" y="839332"/>
                    <a:pt x="141499" y="839332"/>
                    <a:pt x="139669" y="839332"/>
                  </a:cubicBezTo>
                  <a:cubicBezTo>
                    <a:pt x="139669" y="839332"/>
                    <a:pt x="139669" y="839332"/>
                    <a:pt x="139669" y="839946"/>
                  </a:cubicBezTo>
                  <a:cubicBezTo>
                    <a:pt x="139669" y="839946"/>
                    <a:pt x="139059" y="839946"/>
                    <a:pt x="137229" y="839946"/>
                  </a:cubicBezTo>
                  <a:cubicBezTo>
                    <a:pt x="137229" y="839946"/>
                    <a:pt x="137229" y="839946"/>
                    <a:pt x="137229" y="841174"/>
                  </a:cubicBezTo>
                  <a:cubicBezTo>
                    <a:pt x="137229" y="841174"/>
                    <a:pt x="137229" y="841174"/>
                    <a:pt x="136620" y="841174"/>
                  </a:cubicBezTo>
                  <a:cubicBezTo>
                    <a:pt x="136620" y="841174"/>
                    <a:pt x="136620" y="841174"/>
                    <a:pt x="136620" y="839946"/>
                  </a:cubicBezTo>
                  <a:cubicBezTo>
                    <a:pt x="136010" y="839946"/>
                    <a:pt x="135400" y="839946"/>
                    <a:pt x="133570" y="839946"/>
                  </a:cubicBezTo>
                  <a:cubicBezTo>
                    <a:pt x="133570" y="839946"/>
                    <a:pt x="133570" y="839946"/>
                    <a:pt x="133570" y="841174"/>
                  </a:cubicBezTo>
                  <a:cubicBezTo>
                    <a:pt x="132350" y="840560"/>
                    <a:pt x="131130" y="841174"/>
                    <a:pt x="128691" y="841788"/>
                  </a:cubicBezTo>
                  <a:cubicBezTo>
                    <a:pt x="128691" y="841788"/>
                    <a:pt x="128691" y="841788"/>
                    <a:pt x="128691" y="842402"/>
                  </a:cubicBezTo>
                  <a:cubicBezTo>
                    <a:pt x="128081" y="842402"/>
                    <a:pt x="126861" y="842402"/>
                    <a:pt x="124421" y="842402"/>
                  </a:cubicBezTo>
                  <a:cubicBezTo>
                    <a:pt x="124421" y="842402"/>
                    <a:pt x="124421" y="842402"/>
                    <a:pt x="124421" y="841788"/>
                  </a:cubicBezTo>
                  <a:cubicBezTo>
                    <a:pt x="124421" y="841788"/>
                    <a:pt x="124421" y="841788"/>
                    <a:pt x="123811" y="841788"/>
                  </a:cubicBezTo>
                  <a:cubicBezTo>
                    <a:pt x="123811" y="841788"/>
                    <a:pt x="123811" y="841788"/>
                    <a:pt x="123811" y="839946"/>
                  </a:cubicBezTo>
                  <a:cubicBezTo>
                    <a:pt x="123811" y="839946"/>
                    <a:pt x="123811" y="839946"/>
                    <a:pt x="123202" y="839946"/>
                  </a:cubicBezTo>
                  <a:cubicBezTo>
                    <a:pt x="123202" y="839946"/>
                    <a:pt x="123202" y="840560"/>
                    <a:pt x="123202" y="838718"/>
                  </a:cubicBezTo>
                  <a:cubicBezTo>
                    <a:pt x="123202" y="838718"/>
                    <a:pt x="123202" y="838718"/>
                    <a:pt x="121982" y="838718"/>
                  </a:cubicBezTo>
                  <a:cubicBezTo>
                    <a:pt x="121982" y="838718"/>
                    <a:pt x="121982" y="838718"/>
                    <a:pt x="121982" y="837490"/>
                  </a:cubicBezTo>
                  <a:cubicBezTo>
                    <a:pt x="121982" y="837490"/>
                    <a:pt x="121982" y="837490"/>
                    <a:pt x="121372" y="837490"/>
                  </a:cubicBezTo>
                  <a:cubicBezTo>
                    <a:pt x="121372" y="837490"/>
                    <a:pt x="121372" y="837490"/>
                    <a:pt x="121372" y="836876"/>
                  </a:cubicBezTo>
                  <a:cubicBezTo>
                    <a:pt x="121372" y="836876"/>
                    <a:pt x="121982" y="836876"/>
                    <a:pt x="120152" y="836876"/>
                  </a:cubicBezTo>
                  <a:cubicBezTo>
                    <a:pt x="120152" y="836876"/>
                    <a:pt x="120152" y="836876"/>
                    <a:pt x="120152" y="835648"/>
                  </a:cubicBezTo>
                  <a:cubicBezTo>
                    <a:pt x="120152" y="835648"/>
                    <a:pt x="120152" y="835648"/>
                    <a:pt x="119542" y="835648"/>
                  </a:cubicBezTo>
                  <a:cubicBezTo>
                    <a:pt x="119542" y="835648"/>
                    <a:pt x="119542" y="835648"/>
                    <a:pt x="119542" y="835034"/>
                  </a:cubicBezTo>
                  <a:cubicBezTo>
                    <a:pt x="119542" y="835034"/>
                    <a:pt x="119542" y="835034"/>
                    <a:pt x="118322" y="835034"/>
                  </a:cubicBezTo>
                  <a:cubicBezTo>
                    <a:pt x="118322" y="835034"/>
                    <a:pt x="118322" y="835034"/>
                    <a:pt x="118322" y="834420"/>
                  </a:cubicBezTo>
                  <a:cubicBezTo>
                    <a:pt x="118322" y="834420"/>
                    <a:pt x="118322" y="834420"/>
                    <a:pt x="117712" y="834420"/>
                  </a:cubicBezTo>
                  <a:cubicBezTo>
                    <a:pt x="117712" y="834420"/>
                    <a:pt x="117712" y="834420"/>
                    <a:pt x="117712" y="835034"/>
                  </a:cubicBezTo>
                  <a:cubicBezTo>
                    <a:pt x="117712" y="835034"/>
                    <a:pt x="117102" y="835034"/>
                    <a:pt x="115883" y="835034"/>
                  </a:cubicBezTo>
                  <a:cubicBezTo>
                    <a:pt x="115883" y="835034"/>
                    <a:pt x="115883" y="835034"/>
                    <a:pt x="115883" y="834420"/>
                  </a:cubicBezTo>
                  <a:cubicBezTo>
                    <a:pt x="115883" y="834420"/>
                    <a:pt x="115883" y="834420"/>
                    <a:pt x="114663" y="834420"/>
                  </a:cubicBezTo>
                  <a:cubicBezTo>
                    <a:pt x="114663" y="834420"/>
                    <a:pt x="114663" y="834420"/>
                    <a:pt x="114663" y="833806"/>
                  </a:cubicBezTo>
                  <a:cubicBezTo>
                    <a:pt x="114663" y="833806"/>
                    <a:pt x="115273" y="833806"/>
                    <a:pt x="113443" y="833806"/>
                  </a:cubicBezTo>
                  <a:cubicBezTo>
                    <a:pt x="113443" y="833806"/>
                    <a:pt x="113443" y="833806"/>
                    <a:pt x="113443" y="833192"/>
                  </a:cubicBezTo>
                  <a:cubicBezTo>
                    <a:pt x="113443" y="833192"/>
                    <a:pt x="113443" y="833192"/>
                    <a:pt x="112833" y="833192"/>
                  </a:cubicBezTo>
                  <a:cubicBezTo>
                    <a:pt x="112833" y="832578"/>
                    <a:pt x="112833" y="833192"/>
                    <a:pt x="112833" y="831350"/>
                  </a:cubicBezTo>
                  <a:cubicBezTo>
                    <a:pt x="112833" y="831350"/>
                    <a:pt x="112833" y="831350"/>
                    <a:pt x="112223" y="831350"/>
                  </a:cubicBezTo>
                  <a:cubicBezTo>
                    <a:pt x="112223" y="831350"/>
                    <a:pt x="112223" y="831350"/>
                    <a:pt x="112223" y="830736"/>
                  </a:cubicBezTo>
                  <a:cubicBezTo>
                    <a:pt x="111613" y="830736"/>
                    <a:pt x="112223" y="830736"/>
                    <a:pt x="110393" y="830736"/>
                  </a:cubicBezTo>
                  <a:cubicBezTo>
                    <a:pt x="110393" y="830736"/>
                    <a:pt x="110393" y="830736"/>
                    <a:pt x="110393" y="831350"/>
                  </a:cubicBezTo>
                  <a:cubicBezTo>
                    <a:pt x="110393" y="831350"/>
                    <a:pt x="111003" y="831350"/>
                    <a:pt x="109174" y="831350"/>
                  </a:cubicBezTo>
                  <a:cubicBezTo>
                    <a:pt x="109174" y="831350"/>
                    <a:pt x="109174" y="831964"/>
                    <a:pt x="109174" y="830122"/>
                  </a:cubicBezTo>
                  <a:cubicBezTo>
                    <a:pt x="109174" y="830122"/>
                    <a:pt x="109174" y="830122"/>
                    <a:pt x="108564" y="830122"/>
                  </a:cubicBezTo>
                  <a:cubicBezTo>
                    <a:pt x="108564" y="830122"/>
                    <a:pt x="108564" y="830122"/>
                    <a:pt x="108564" y="828280"/>
                  </a:cubicBezTo>
                  <a:cubicBezTo>
                    <a:pt x="108564" y="828280"/>
                    <a:pt x="108564" y="828280"/>
                    <a:pt x="107954" y="828280"/>
                  </a:cubicBezTo>
                  <a:cubicBezTo>
                    <a:pt x="107954" y="828280"/>
                    <a:pt x="107954" y="828894"/>
                    <a:pt x="107954" y="827052"/>
                  </a:cubicBezTo>
                  <a:cubicBezTo>
                    <a:pt x="107954" y="827052"/>
                    <a:pt x="107954" y="827052"/>
                    <a:pt x="106734" y="827052"/>
                  </a:cubicBezTo>
                  <a:cubicBezTo>
                    <a:pt x="106734" y="827052"/>
                    <a:pt x="106734" y="826438"/>
                    <a:pt x="106734" y="825210"/>
                  </a:cubicBezTo>
                  <a:cubicBezTo>
                    <a:pt x="106734" y="825210"/>
                    <a:pt x="106734" y="825210"/>
                    <a:pt x="106124" y="825210"/>
                  </a:cubicBezTo>
                  <a:cubicBezTo>
                    <a:pt x="106124" y="824596"/>
                    <a:pt x="106124" y="825210"/>
                    <a:pt x="106124" y="823368"/>
                  </a:cubicBezTo>
                  <a:cubicBezTo>
                    <a:pt x="106124" y="823368"/>
                    <a:pt x="106124" y="823368"/>
                    <a:pt x="105514" y="823368"/>
                  </a:cubicBezTo>
                  <a:cubicBezTo>
                    <a:pt x="106124" y="823368"/>
                    <a:pt x="104904" y="822754"/>
                    <a:pt x="104904" y="821526"/>
                  </a:cubicBezTo>
                  <a:cubicBezTo>
                    <a:pt x="104904" y="821526"/>
                    <a:pt x="104904" y="821526"/>
                    <a:pt x="104294" y="821526"/>
                  </a:cubicBezTo>
                  <a:cubicBezTo>
                    <a:pt x="104294" y="821526"/>
                    <a:pt x="104294" y="821526"/>
                    <a:pt x="104294" y="820298"/>
                  </a:cubicBezTo>
                  <a:cubicBezTo>
                    <a:pt x="104294" y="820298"/>
                    <a:pt x="104294" y="820298"/>
                    <a:pt x="103684" y="820298"/>
                  </a:cubicBezTo>
                  <a:cubicBezTo>
                    <a:pt x="103684" y="820298"/>
                    <a:pt x="103684" y="820912"/>
                    <a:pt x="103684" y="819070"/>
                  </a:cubicBezTo>
                  <a:cubicBezTo>
                    <a:pt x="103684" y="819070"/>
                    <a:pt x="103684" y="819070"/>
                    <a:pt x="102465" y="819070"/>
                  </a:cubicBezTo>
                  <a:cubicBezTo>
                    <a:pt x="102465" y="819070"/>
                    <a:pt x="102465" y="819070"/>
                    <a:pt x="102465" y="818456"/>
                  </a:cubicBezTo>
                  <a:cubicBezTo>
                    <a:pt x="102465" y="818456"/>
                    <a:pt x="102465" y="818456"/>
                    <a:pt x="101855" y="818456"/>
                  </a:cubicBezTo>
                  <a:cubicBezTo>
                    <a:pt x="101855" y="818456"/>
                    <a:pt x="101855" y="818456"/>
                    <a:pt x="101855" y="817842"/>
                  </a:cubicBezTo>
                  <a:cubicBezTo>
                    <a:pt x="101855" y="817842"/>
                    <a:pt x="101245" y="817842"/>
                    <a:pt x="100025" y="817842"/>
                  </a:cubicBezTo>
                  <a:cubicBezTo>
                    <a:pt x="100025" y="817842"/>
                    <a:pt x="100025" y="817842"/>
                    <a:pt x="100025" y="816614"/>
                  </a:cubicBezTo>
                  <a:cubicBezTo>
                    <a:pt x="98805" y="817228"/>
                    <a:pt x="97585" y="818456"/>
                    <a:pt x="94536" y="816614"/>
                  </a:cubicBezTo>
                  <a:cubicBezTo>
                    <a:pt x="94536" y="816614"/>
                    <a:pt x="94536" y="816614"/>
                    <a:pt x="94536" y="816000"/>
                  </a:cubicBezTo>
                  <a:cubicBezTo>
                    <a:pt x="94536" y="816000"/>
                    <a:pt x="95146" y="816000"/>
                    <a:pt x="93316" y="816000"/>
                  </a:cubicBezTo>
                  <a:cubicBezTo>
                    <a:pt x="93316" y="816000"/>
                    <a:pt x="93316" y="816000"/>
                    <a:pt x="93316" y="815386"/>
                  </a:cubicBezTo>
                  <a:cubicBezTo>
                    <a:pt x="92706" y="815386"/>
                    <a:pt x="92706" y="814772"/>
                    <a:pt x="92096" y="816000"/>
                  </a:cubicBezTo>
                  <a:cubicBezTo>
                    <a:pt x="92096" y="816000"/>
                    <a:pt x="92096" y="816000"/>
                    <a:pt x="92096" y="815386"/>
                  </a:cubicBezTo>
                  <a:cubicBezTo>
                    <a:pt x="92096" y="815386"/>
                    <a:pt x="92096" y="815386"/>
                    <a:pt x="90876" y="815386"/>
                  </a:cubicBezTo>
                  <a:cubicBezTo>
                    <a:pt x="91486" y="814772"/>
                    <a:pt x="90266" y="814158"/>
                    <a:pt x="90266" y="811702"/>
                  </a:cubicBezTo>
                  <a:cubicBezTo>
                    <a:pt x="90266" y="811702"/>
                    <a:pt x="90266" y="811702"/>
                    <a:pt x="89657" y="811702"/>
                  </a:cubicBezTo>
                  <a:cubicBezTo>
                    <a:pt x="89657" y="809860"/>
                    <a:pt x="88437" y="808632"/>
                    <a:pt x="89047" y="805562"/>
                  </a:cubicBezTo>
                  <a:cubicBezTo>
                    <a:pt x="89047" y="805562"/>
                    <a:pt x="89047" y="805562"/>
                    <a:pt x="88437" y="805562"/>
                  </a:cubicBezTo>
                  <a:cubicBezTo>
                    <a:pt x="88437" y="804948"/>
                    <a:pt x="88437" y="804948"/>
                    <a:pt x="88437" y="803106"/>
                  </a:cubicBezTo>
                  <a:cubicBezTo>
                    <a:pt x="88437" y="803106"/>
                    <a:pt x="88437" y="803106"/>
                    <a:pt x="87217" y="803106"/>
                  </a:cubicBezTo>
                  <a:cubicBezTo>
                    <a:pt x="87217" y="803106"/>
                    <a:pt x="87217" y="803106"/>
                    <a:pt x="87217" y="802493"/>
                  </a:cubicBezTo>
                  <a:cubicBezTo>
                    <a:pt x="87217" y="802493"/>
                    <a:pt x="87217" y="802493"/>
                    <a:pt x="86607" y="802493"/>
                  </a:cubicBezTo>
                  <a:cubicBezTo>
                    <a:pt x="86607" y="802493"/>
                    <a:pt x="86607" y="802493"/>
                    <a:pt x="86607" y="801879"/>
                  </a:cubicBezTo>
                  <a:cubicBezTo>
                    <a:pt x="86607" y="801879"/>
                    <a:pt x="87217" y="801879"/>
                    <a:pt x="85387" y="801879"/>
                  </a:cubicBezTo>
                  <a:cubicBezTo>
                    <a:pt x="85387" y="801879"/>
                    <a:pt x="85387" y="801879"/>
                    <a:pt x="85387" y="800651"/>
                  </a:cubicBezTo>
                  <a:cubicBezTo>
                    <a:pt x="85387" y="800651"/>
                    <a:pt x="85387" y="800651"/>
                    <a:pt x="84777" y="800651"/>
                  </a:cubicBezTo>
                  <a:cubicBezTo>
                    <a:pt x="84777" y="800037"/>
                    <a:pt x="84777" y="799423"/>
                    <a:pt x="84777" y="796967"/>
                  </a:cubicBezTo>
                  <a:cubicBezTo>
                    <a:pt x="84777" y="796967"/>
                    <a:pt x="84777" y="796967"/>
                    <a:pt x="83557" y="796967"/>
                  </a:cubicBezTo>
                  <a:cubicBezTo>
                    <a:pt x="83557" y="796967"/>
                    <a:pt x="84777" y="797581"/>
                    <a:pt x="84777" y="795739"/>
                  </a:cubicBezTo>
                  <a:cubicBezTo>
                    <a:pt x="84777" y="795739"/>
                    <a:pt x="84777" y="795739"/>
                    <a:pt x="83557" y="795739"/>
                  </a:cubicBezTo>
                  <a:cubicBezTo>
                    <a:pt x="83557" y="795739"/>
                    <a:pt x="83557" y="794511"/>
                    <a:pt x="83557" y="792669"/>
                  </a:cubicBezTo>
                  <a:cubicBezTo>
                    <a:pt x="83557" y="792669"/>
                    <a:pt x="83557" y="792669"/>
                    <a:pt x="82948" y="792669"/>
                  </a:cubicBezTo>
                  <a:cubicBezTo>
                    <a:pt x="82948" y="792669"/>
                    <a:pt x="82948" y="792669"/>
                    <a:pt x="82948" y="792055"/>
                  </a:cubicBezTo>
                  <a:cubicBezTo>
                    <a:pt x="82948" y="792055"/>
                    <a:pt x="82948" y="792055"/>
                    <a:pt x="82338" y="792055"/>
                  </a:cubicBezTo>
                  <a:cubicBezTo>
                    <a:pt x="82338" y="792055"/>
                    <a:pt x="82338" y="792055"/>
                    <a:pt x="82338" y="791441"/>
                  </a:cubicBezTo>
                  <a:cubicBezTo>
                    <a:pt x="82338" y="791441"/>
                    <a:pt x="82338" y="791441"/>
                    <a:pt x="81728" y="791441"/>
                  </a:cubicBezTo>
                  <a:cubicBezTo>
                    <a:pt x="81728" y="791441"/>
                    <a:pt x="81728" y="791441"/>
                    <a:pt x="81728" y="790213"/>
                  </a:cubicBezTo>
                  <a:cubicBezTo>
                    <a:pt x="81728" y="790213"/>
                    <a:pt x="81728" y="790213"/>
                    <a:pt x="81118" y="790213"/>
                  </a:cubicBezTo>
                  <a:cubicBezTo>
                    <a:pt x="81118" y="788985"/>
                    <a:pt x="81118" y="787143"/>
                    <a:pt x="81118" y="784687"/>
                  </a:cubicBezTo>
                  <a:cubicBezTo>
                    <a:pt x="81118" y="784687"/>
                    <a:pt x="81118" y="784687"/>
                    <a:pt x="80508" y="784687"/>
                  </a:cubicBezTo>
                  <a:cubicBezTo>
                    <a:pt x="80508" y="784687"/>
                    <a:pt x="80508" y="785301"/>
                    <a:pt x="80508" y="783459"/>
                  </a:cubicBezTo>
                  <a:cubicBezTo>
                    <a:pt x="80508" y="783459"/>
                    <a:pt x="80508" y="783459"/>
                    <a:pt x="79288" y="783459"/>
                  </a:cubicBezTo>
                  <a:cubicBezTo>
                    <a:pt x="79898" y="781617"/>
                    <a:pt x="78678" y="779775"/>
                    <a:pt x="78678" y="776091"/>
                  </a:cubicBezTo>
                  <a:cubicBezTo>
                    <a:pt x="78678" y="776091"/>
                    <a:pt x="78678" y="776091"/>
                    <a:pt x="78068" y="776091"/>
                  </a:cubicBezTo>
                  <a:cubicBezTo>
                    <a:pt x="78068" y="776091"/>
                    <a:pt x="78068" y="775477"/>
                    <a:pt x="78068" y="774249"/>
                  </a:cubicBezTo>
                  <a:cubicBezTo>
                    <a:pt x="78678" y="773635"/>
                    <a:pt x="79898" y="774249"/>
                    <a:pt x="79288" y="776705"/>
                  </a:cubicBezTo>
                  <a:cubicBezTo>
                    <a:pt x="79288" y="776705"/>
                    <a:pt x="79288" y="776705"/>
                    <a:pt x="80508" y="776705"/>
                  </a:cubicBezTo>
                  <a:cubicBezTo>
                    <a:pt x="80508" y="776705"/>
                    <a:pt x="80508" y="776705"/>
                    <a:pt x="80508" y="777319"/>
                  </a:cubicBezTo>
                  <a:cubicBezTo>
                    <a:pt x="80508" y="777319"/>
                    <a:pt x="80508" y="777319"/>
                    <a:pt x="81118" y="777319"/>
                  </a:cubicBezTo>
                  <a:cubicBezTo>
                    <a:pt x="81118" y="777319"/>
                    <a:pt x="81118" y="777933"/>
                    <a:pt x="81118" y="776091"/>
                  </a:cubicBezTo>
                  <a:cubicBezTo>
                    <a:pt x="81118" y="776091"/>
                    <a:pt x="81118" y="776091"/>
                    <a:pt x="81728" y="776091"/>
                  </a:cubicBezTo>
                  <a:cubicBezTo>
                    <a:pt x="81728" y="776091"/>
                    <a:pt x="81728" y="776091"/>
                    <a:pt x="81728" y="775477"/>
                  </a:cubicBezTo>
                  <a:cubicBezTo>
                    <a:pt x="81728" y="775477"/>
                    <a:pt x="81728" y="775477"/>
                    <a:pt x="82338" y="775477"/>
                  </a:cubicBezTo>
                  <a:cubicBezTo>
                    <a:pt x="82338" y="775477"/>
                    <a:pt x="82338" y="775477"/>
                    <a:pt x="82338" y="774863"/>
                  </a:cubicBezTo>
                  <a:cubicBezTo>
                    <a:pt x="82338" y="774863"/>
                    <a:pt x="82338" y="774863"/>
                    <a:pt x="82948" y="774863"/>
                  </a:cubicBezTo>
                  <a:cubicBezTo>
                    <a:pt x="82948" y="774863"/>
                    <a:pt x="82948" y="774863"/>
                    <a:pt x="82948" y="774249"/>
                  </a:cubicBezTo>
                  <a:cubicBezTo>
                    <a:pt x="82948" y="774249"/>
                    <a:pt x="82948" y="774249"/>
                    <a:pt x="83557" y="774249"/>
                  </a:cubicBezTo>
                  <a:cubicBezTo>
                    <a:pt x="83557" y="774249"/>
                    <a:pt x="83557" y="774249"/>
                    <a:pt x="83557" y="773021"/>
                  </a:cubicBezTo>
                  <a:cubicBezTo>
                    <a:pt x="83557" y="773021"/>
                    <a:pt x="83557" y="773021"/>
                    <a:pt x="84777" y="773021"/>
                  </a:cubicBezTo>
                  <a:cubicBezTo>
                    <a:pt x="84167" y="771793"/>
                    <a:pt x="85997" y="768109"/>
                    <a:pt x="82338" y="768723"/>
                  </a:cubicBezTo>
                  <a:cubicBezTo>
                    <a:pt x="82338" y="768723"/>
                    <a:pt x="82338" y="768723"/>
                    <a:pt x="82338" y="769337"/>
                  </a:cubicBezTo>
                  <a:cubicBezTo>
                    <a:pt x="82338" y="769951"/>
                    <a:pt x="82338" y="768723"/>
                    <a:pt x="81118" y="768723"/>
                  </a:cubicBezTo>
                  <a:cubicBezTo>
                    <a:pt x="81118" y="768723"/>
                    <a:pt x="81118" y="767495"/>
                    <a:pt x="81118" y="765653"/>
                  </a:cubicBezTo>
                  <a:cubicBezTo>
                    <a:pt x="81118" y="765653"/>
                    <a:pt x="81118" y="765653"/>
                    <a:pt x="80508" y="765653"/>
                  </a:cubicBezTo>
                  <a:cubicBezTo>
                    <a:pt x="80508" y="765653"/>
                    <a:pt x="80508" y="765653"/>
                    <a:pt x="80508" y="765039"/>
                  </a:cubicBezTo>
                  <a:cubicBezTo>
                    <a:pt x="80508" y="765039"/>
                    <a:pt x="80508" y="765039"/>
                    <a:pt x="79288" y="765039"/>
                  </a:cubicBezTo>
                  <a:cubicBezTo>
                    <a:pt x="79288" y="765039"/>
                    <a:pt x="79288" y="765039"/>
                    <a:pt x="79288" y="764425"/>
                  </a:cubicBezTo>
                  <a:cubicBezTo>
                    <a:pt x="79288" y="764425"/>
                    <a:pt x="79288" y="764425"/>
                    <a:pt x="78678" y="764425"/>
                  </a:cubicBezTo>
                  <a:cubicBezTo>
                    <a:pt x="78678" y="764425"/>
                    <a:pt x="78678" y="764425"/>
                    <a:pt x="78678" y="763811"/>
                  </a:cubicBezTo>
                  <a:cubicBezTo>
                    <a:pt x="78678" y="763811"/>
                    <a:pt x="79288" y="763811"/>
                    <a:pt x="77458" y="763811"/>
                  </a:cubicBezTo>
                  <a:cubicBezTo>
                    <a:pt x="77458" y="763811"/>
                    <a:pt x="77458" y="763811"/>
                    <a:pt x="77458" y="763197"/>
                  </a:cubicBezTo>
                  <a:cubicBezTo>
                    <a:pt x="76848" y="763197"/>
                    <a:pt x="75629" y="761969"/>
                    <a:pt x="74409" y="763811"/>
                  </a:cubicBezTo>
                  <a:cubicBezTo>
                    <a:pt x="74409" y="763811"/>
                    <a:pt x="74409" y="763811"/>
                    <a:pt x="74409" y="763197"/>
                  </a:cubicBezTo>
                  <a:cubicBezTo>
                    <a:pt x="74409" y="763197"/>
                    <a:pt x="74409" y="763197"/>
                    <a:pt x="73799" y="763197"/>
                  </a:cubicBezTo>
                  <a:cubicBezTo>
                    <a:pt x="73799" y="763197"/>
                    <a:pt x="73799" y="763197"/>
                    <a:pt x="73799" y="762583"/>
                  </a:cubicBezTo>
                  <a:cubicBezTo>
                    <a:pt x="73799" y="762583"/>
                    <a:pt x="73799" y="762583"/>
                    <a:pt x="73189" y="762583"/>
                  </a:cubicBezTo>
                  <a:cubicBezTo>
                    <a:pt x="73189" y="762583"/>
                    <a:pt x="73189" y="762583"/>
                    <a:pt x="73189" y="761355"/>
                  </a:cubicBezTo>
                  <a:cubicBezTo>
                    <a:pt x="73189" y="761355"/>
                    <a:pt x="73189" y="761355"/>
                    <a:pt x="72579" y="761355"/>
                  </a:cubicBezTo>
                  <a:cubicBezTo>
                    <a:pt x="72579" y="760741"/>
                    <a:pt x="72579" y="760127"/>
                    <a:pt x="72579" y="757671"/>
                  </a:cubicBezTo>
                  <a:cubicBezTo>
                    <a:pt x="72579" y="757671"/>
                    <a:pt x="72579" y="757671"/>
                    <a:pt x="71359" y="757671"/>
                  </a:cubicBezTo>
                  <a:cubicBezTo>
                    <a:pt x="71359" y="757671"/>
                    <a:pt x="71359" y="757057"/>
                    <a:pt x="71359" y="755215"/>
                  </a:cubicBezTo>
                  <a:cubicBezTo>
                    <a:pt x="71359" y="755215"/>
                    <a:pt x="71359" y="755215"/>
                    <a:pt x="70749" y="755215"/>
                  </a:cubicBezTo>
                  <a:cubicBezTo>
                    <a:pt x="70749" y="754601"/>
                    <a:pt x="70749" y="753987"/>
                    <a:pt x="70749" y="752145"/>
                  </a:cubicBezTo>
                  <a:cubicBezTo>
                    <a:pt x="70749" y="752145"/>
                    <a:pt x="70749" y="752145"/>
                    <a:pt x="70139" y="752145"/>
                  </a:cubicBezTo>
                  <a:cubicBezTo>
                    <a:pt x="70749" y="751531"/>
                    <a:pt x="68920" y="750917"/>
                    <a:pt x="70749" y="749075"/>
                  </a:cubicBezTo>
                  <a:cubicBezTo>
                    <a:pt x="70749" y="749075"/>
                    <a:pt x="70749" y="749075"/>
                    <a:pt x="70139" y="749075"/>
                  </a:cubicBezTo>
                  <a:cubicBezTo>
                    <a:pt x="70139" y="749075"/>
                    <a:pt x="70139" y="749075"/>
                    <a:pt x="70139" y="748461"/>
                  </a:cubicBezTo>
                  <a:cubicBezTo>
                    <a:pt x="70749" y="748461"/>
                    <a:pt x="71359" y="748461"/>
                    <a:pt x="73189" y="748461"/>
                  </a:cubicBezTo>
                  <a:cubicBezTo>
                    <a:pt x="73189" y="748461"/>
                    <a:pt x="73189" y="748461"/>
                    <a:pt x="73189" y="747847"/>
                  </a:cubicBezTo>
                  <a:cubicBezTo>
                    <a:pt x="73189" y="747847"/>
                    <a:pt x="73189" y="747847"/>
                    <a:pt x="73799" y="747847"/>
                  </a:cubicBezTo>
                  <a:cubicBezTo>
                    <a:pt x="73799" y="747847"/>
                    <a:pt x="73799" y="747847"/>
                    <a:pt x="73799" y="747233"/>
                  </a:cubicBezTo>
                  <a:cubicBezTo>
                    <a:pt x="75019" y="747233"/>
                    <a:pt x="75629" y="746619"/>
                    <a:pt x="78068" y="746005"/>
                  </a:cubicBezTo>
                  <a:cubicBezTo>
                    <a:pt x="78068" y="746005"/>
                    <a:pt x="78068" y="746005"/>
                    <a:pt x="78068" y="745391"/>
                  </a:cubicBezTo>
                  <a:cubicBezTo>
                    <a:pt x="78068" y="745391"/>
                    <a:pt x="78068" y="745391"/>
                    <a:pt x="78678" y="745391"/>
                  </a:cubicBezTo>
                  <a:cubicBezTo>
                    <a:pt x="78678" y="745391"/>
                    <a:pt x="78678" y="746005"/>
                    <a:pt x="78678" y="744163"/>
                  </a:cubicBezTo>
                  <a:cubicBezTo>
                    <a:pt x="78678" y="744163"/>
                    <a:pt x="79288" y="744163"/>
                    <a:pt x="77458" y="744163"/>
                  </a:cubicBezTo>
                  <a:cubicBezTo>
                    <a:pt x="77458" y="744163"/>
                    <a:pt x="77458" y="744163"/>
                    <a:pt x="77458" y="743549"/>
                  </a:cubicBezTo>
                  <a:cubicBezTo>
                    <a:pt x="77458" y="743549"/>
                    <a:pt x="77458" y="743549"/>
                    <a:pt x="76848" y="743549"/>
                  </a:cubicBezTo>
                  <a:cubicBezTo>
                    <a:pt x="76848" y="743549"/>
                    <a:pt x="76848" y="743549"/>
                    <a:pt x="76848" y="742935"/>
                  </a:cubicBezTo>
                  <a:cubicBezTo>
                    <a:pt x="76848" y="742935"/>
                    <a:pt x="76848" y="742935"/>
                    <a:pt x="75629" y="742935"/>
                  </a:cubicBezTo>
                  <a:cubicBezTo>
                    <a:pt x="75629" y="742321"/>
                    <a:pt x="75629" y="741093"/>
                    <a:pt x="75629" y="739251"/>
                  </a:cubicBezTo>
                  <a:cubicBezTo>
                    <a:pt x="75629" y="739251"/>
                    <a:pt x="75629" y="739251"/>
                    <a:pt x="75019" y="739251"/>
                  </a:cubicBezTo>
                  <a:cubicBezTo>
                    <a:pt x="75019" y="738023"/>
                    <a:pt x="75019" y="736795"/>
                    <a:pt x="75019" y="734339"/>
                  </a:cubicBezTo>
                  <a:cubicBezTo>
                    <a:pt x="75019" y="734339"/>
                    <a:pt x="75019" y="734339"/>
                    <a:pt x="74409" y="734339"/>
                  </a:cubicBezTo>
                  <a:cubicBezTo>
                    <a:pt x="74409" y="734339"/>
                    <a:pt x="74409" y="733111"/>
                    <a:pt x="74409" y="731269"/>
                  </a:cubicBezTo>
                  <a:cubicBezTo>
                    <a:pt x="74409" y="731269"/>
                    <a:pt x="74409" y="731269"/>
                    <a:pt x="73799" y="731269"/>
                  </a:cubicBezTo>
                  <a:cubicBezTo>
                    <a:pt x="74409" y="730041"/>
                    <a:pt x="73189" y="729427"/>
                    <a:pt x="73189" y="727585"/>
                  </a:cubicBezTo>
                  <a:cubicBezTo>
                    <a:pt x="73189" y="727585"/>
                    <a:pt x="73189" y="727585"/>
                    <a:pt x="72579" y="727585"/>
                  </a:cubicBezTo>
                  <a:cubicBezTo>
                    <a:pt x="72579" y="726357"/>
                    <a:pt x="71359" y="725743"/>
                    <a:pt x="70749" y="723901"/>
                  </a:cubicBezTo>
                  <a:cubicBezTo>
                    <a:pt x="70749" y="723901"/>
                    <a:pt x="70749" y="723901"/>
                    <a:pt x="70139" y="723901"/>
                  </a:cubicBezTo>
                  <a:cubicBezTo>
                    <a:pt x="70139" y="723287"/>
                    <a:pt x="69530" y="723287"/>
                    <a:pt x="69530" y="721445"/>
                  </a:cubicBezTo>
                  <a:cubicBezTo>
                    <a:pt x="69530" y="721445"/>
                    <a:pt x="69530" y="721445"/>
                    <a:pt x="68920" y="721445"/>
                  </a:cubicBezTo>
                  <a:cubicBezTo>
                    <a:pt x="68920" y="720831"/>
                    <a:pt x="68310" y="720831"/>
                    <a:pt x="67700" y="719603"/>
                  </a:cubicBezTo>
                  <a:cubicBezTo>
                    <a:pt x="67700" y="719603"/>
                    <a:pt x="67700" y="719603"/>
                    <a:pt x="67090" y="719603"/>
                  </a:cubicBezTo>
                  <a:cubicBezTo>
                    <a:pt x="67090" y="719603"/>
                    <a:pt x="67090" y="719603"/>
                    <a:pt x="67090" y="718375"/>
                  </a:cubicBezTo>
                  <a:cubicBezTo>
                    <a:pt x="67090" y="718375"/>
                    <a:pt x="67090" y="718375"/>
                    <a:pt x="66480" y="718375"/>
                  </a:cubicBezTo>
                  <a:cubicBezTo>
                    <a:pt x="66480" y="718375"/>
                    <a:pt x="66480" y="718375"/>
                    <a:pt x="66480" y="717761"/>
                  </a:cubicBezTo>
                  <a:cubicBezTo>
                    <a:pt x="66480" y="717761"/>
                    <a:pt x="66480" y="717761"/>
                    <a:pt x="65870" y="717761"/>
                  </a:cubicBezTo>
                  <a:cubicBezTo>
                    <a:pt x="65870" y="717761"/>
                    <a:pt x="65870" y="717761"/>
                    <a:pt x="65870" y="717147"/>
                  </a:cubicBezTo>
                  <a:cubicBezTo>
                    <a:pt x="65870" y="717147"/>
                    <a:pt x="65870" y="717147"/>
                    <a:pt x="65260" y="717147"/>
                  </a:cubicBezTo>
                  <a:cubicBezTo>
                    <a:pt x="65260" y="716533"/>
                    <a:pt x="64650" y="716533"/>
                    <a:pt x="64040" y="714691"/>
                  </a:cubicBezTo>
                  <a:cubicBezTo>
                    <a:pt x="64040" y="714691"/>
                    <a:pt x="64650" y="714691"/>
                    <a:pt x="62821" y="714691"/>
                  </a:cubicBezTo>
                  <a:cubicBezTo>
                    <a:pt x="62821" y="714691"/>
                    <a:pt x="62821" y="714691"/>
                    <a:pt x="62821" y="714077"/>
                  </a:cubicBezTo>
                  <a:cubicBezTo>
                    <a:pt x="62821" y="714077"/>
                    <a:pt x="62821" y="714077"/>
                    <a:pt x="62211" y="714077"/>
                  </a:cubicBezTo>
                  <a:cubicBezTo>
                    <a:pt x="62211" y="714077"/>
                    <a:pt x="62211" y="714691"/>
                    <a:pt x="62211" y="712849"/>
                  </a:cubicBezTo>
                  <a:cubicBezTo>
                    <a:pt x="62211" y="712849"/>
                    <a:pt x="62211" y="712849"/>
                    <a:pt x="61601" y="712849"/>
                  </a:cubicBezTo>
                  <a:cubicBezTo>
                    <a:pt x="61601" y="712849"/>
                    <a:pt x="61601" y="712849"/>
                    <a:pt x="61601" y="712235"/>
                  </a:cubicBezTo>
                  <a:cubicBezTo>
                    <a:pt x="61601" y="712235"/>
                    <a:pt x="61601" y="712235"/>
                    <a:pt x="60991" y="712235"/>
                  </a:cubicBezTo>
                  <a:cubicBezTo>
                    <a:pt x="60991" y="712235"/>
                    <a:pt x="60991" y="712235"/>
                    <a:pt x="60991" y="711621"/>
                  </a:cubicBezTo>
                  <a:cubicBezTo>
                    <a:pt x="60991" y="711621"/>
                    <a:pt x="60991" y="711621"/>
                    <a:pt x="59771" y="711621"/>
                  </a:cubicBezTo>
                  <a:cubicBezTo>
                    <a:pt x="59771" y="711621"/>
                    <a:pt x="59771" y="711621"/>
                    <a:pt x="59771" y="710393"/>
                  </a:cubicBezTo>
                  <a:cubicBezTo>
                    <a:pt x="59771" y="710393"/>
                    <a:pt x="59771" y="710393"/>
                    <a:pt x="59161" y="710393"/>
                  </a:cubicBezTo>
                  <a:cubicBezTo>
                    <a:pt x="59161" y="710393"/>
                    <a:pt x="59161" y="710393"/>
                    <a:pt x="59161" y="709779"/>
                  </a:cubicBezTo>
                  <a:cubicBezTo>
                    <a:pt x="59161" y="709779"/>
                    <a:pt x="59161" y="709779"/>
                    <a:pt x="58551" y="709779"/>
                  </a:cubicBezTo>
                  <a:cubicBezTo>
                    <a:pt x="58551" y="709779"/>
                    <a:pt x="58551" y="709779"/>
                    <a:pt x="58551" y="709165"/>
                  </a:cubicBezTo>
                  <a:cubicBezTo>
                    <a:pt x="58551" y="709165"/>
                    <a:pt x="58551" y="709165"/>
                    <a:pt x="57941" y="709165"/>
                  </a:cubicBezTo>
                  <a:cubicBezTo>
                    <a:pt x="57941" y="709165"/>
                    <a:pt x="57941" y="709165"/>
                    <a:pt x="57941" y="708551"/>
                  </a:cubicBezTo>
                  <a:cubicBezTo>
                    <a:pt x="57941" y="708551"/>
                    <a:pt x="57941" y="708551"/>
                    <a:pt x="57331" y="708551"/>
                  </a:cubicBezTo>
                  <a:cubicBezTo>
                    <a:pt x="57331" y="708551"/>
                    <a:pt x="57331" y="708551"/>
                    <a:pt x="57331" y="707937"/>
                  </a:cubicBezTo>
                  <a:cubicBezTo>
                    <a:pt x="57331" y="707937"/>
                    <a:pt x="57331" y="707937"/>
                    <a:pt x="56112" y="707937"/>
                  </a:cubicBezTo>
                  <a:cubicBezTo>
                    <a:pt x="56112" y="707937"/>
                    <a:pt x="56112" y="707937"/>
                    <a:pt x="56112" y="706709"/>
                  </a:cubicBezTo>
                  <a:cubicBezTo>
                    <a:pt x="56112" y="706709"/>
                    <a:pt x="56112" y="706709"/>
                    <a:pt x="55502" y="706709"/>
                  </a:cubicBezTo>
                  <a:cubicBezTo>
                    <a:pt x="55502" y="706709"/>
                    <a:pt x="55502" y="706709"/>
                    <a:pt x="55502" y="706095"/>
                  </a:cubicBezTo>
                  <a:cubicBezTo>
                    <a:pt x="55502" y="706095"/>
                    <a:pt x="55502" y="706095"/>
                    <a:pt x="54892" y="706095"/>
                  </a:cubicBezTo>
                  <a:cubicBezTo>
                    <a:pt x="54892" y="706095"/>
                    <a:pt x="54892" y="706095"/>
                    <a:pt x="54892" y="705481"/>
                  </a:cubicBezTo>
                  <a:cubicBezTo>
                    <a:pt x="54892" y="705481"/>
                    <a:pt x="54892" y="705481"/>
                    <a:pt x="54282" y="705481"/>
                  </a:cubicBezTo>
                  <a:cubicBezTo>
                    <a:pt x="54282" y="705481"/>
                    <a:pt x="54282" y="705481"/>
                    <a:pt x="54282" y="704867"/>
                  </a:cubicBezTo>
                  <a:cubicBezTo>
                    <a:pt x="54282" y="704867"/>
                    <a:pt x="54282" y="704867"/>
                    <a:pt x="53672" y="704867"/>
                  </a:cubicBezTo>
                  <a:cubicBezTo>
                    <a:pt x="53672" y="704867"/>
                    <a:pt x="53672" y="704867"/>
                    <a:pt x="53672" y="704253"/>
                  </a:cubicBezTo>
                  <a:cubicBezTo>
                    <a:pt x="53672" y="704253"/>
                    <a:pt x="53672" y="704253"/>
                    <a:pt x="52452" y="704253"/>
                  </a:cubicBezTo>
                  <a:cubicBezTo>
                    <a:pt x="52452" y="704253"/>
                    <a:pt x="52452" y="704253"/>
                    <a:pt x="52452" y="703025"/>
                  </a:cubicBezTo>
                  <a:cubicBezTo>
                    <a:pt x="52452" y="703025"/>
                    <a:pt x="52452" y="703025"/>
                    <a:pt x="51842" y="703025"/>
                  </a:cubicBezTo>
                  <a:cubicBezTo>
                    <a:pt x="51842" y="703025"/>
                    <a:pt x="51842" y="703025"/>
                    <a:pt x="51842" y="702411"/>
                  </a:cubicBezTo>
                  <a:cubicBezTo>
                    <a:pt x="51842" y="702411"/>
                    <a:pt x="51842" y="702411"/>
                    <a:pt x="51232" y="702411"/>
                  </a:cubicBezTo>
                  <a:cubicBezTo>
                    <a:pt x="51232" y="702411"/>
                    <a:pt x="51232" y="702411"/>
                    <a:pt x="51232" y="701797"/>
                  </a:cubicBezTo>
                  <a:cubicBezTo>
                    <a:pt x="51232" y="701797"/>
                    <a:pt x="51232" y="701797"/>
                    <a:pt x="50622" y="701797"/>
                  </a:cubicBezTo>
                  <a:cubicBezTo>
                    <a:pt x="50622" y="701797"/>
                    <a:pt x="50622" y="701797"/>
                    <a:pt x="50622" y="701183"/>
                  </a:cubicBezTo>
                  <a:cubicBezTo>
                    <a:pt x="50622" y="701183"/>
                    <a:pt x="50622" y="701183"/>
                    <a:pt x="49403" y="701183"/>
                  </a:cubicBezTo>
                  <a:cubicBezTo>
                    <a:pt x="49403" y="701183"/>
                    <a:pt x="49403" y="701183"/>
                    <a:pt x="49403" y="700569"/>
                  </a:cubicBezTo>
                  <a:cubicBezTo>
                    <a:pt x="49403" y="700569"/>
                    <a:pt x="49403" y="700569"/>
                    <a:pt x="48183" y="700569"/>
                  </a:cubicBezTo>
                  <a:cubicBezTo>
                    <a:pt x="48183" y="700569"/>
                    <a:pt x="48183" y="700569"/>
                    <a:pt x="48183" y="699955"/>
                  </a:cubicBezTo>
                  <a:cubicBezTo>
                    <a:pt x="48183" y="699955"/>
                    <a:pt x="48793" y="699955"/>
                    <a:pt x="46963" y="699955"/>
                  </a:cubicBezTo>
                  <a:cubicBezTo>
                    <a:pt x="46963" y="699955"/>
                    <a:pt x="46963" y="699955"/>
                    <a:pt x="46963" y="698727"/>
                  </a:cubicBezTo>
                  <a:cubicBezTo>
                    <a:pt x="46963" y="698727"/>
                    <a:pt x="46963" y="698727"/>
                    <a:pt x="46353" y="698727"/>
                  </a:cubicBezTo>
                  <a:cubicBezTo>
                    <a:pt x="46353" y="698727"/>
                    <a:pt x="46353" y="698727"/>
                    <a:pt x="46353" y="698113"/>
                  </a:cubicBezTo>
                  <a:cubicBezTo>
                    <a:pt x="46353" y="698113"/>
                    <a:pt x="46353" y="698113"/>
                    <a:pt x="45743" y="698113"/>
                  </a:cubicBezTo>
                  <a:cubicBezTo>
                    <a:pt x="45743" y="698113"/>
                    <a:pt x="45743" y="698113"/>
                    <a:pt x="45743" y="697499"/>
                  </a:cubicBezTo>
                  <a:cubicBezTo>
                    <a:pt x="45743" y="697499"/>
                    <a:pt x="45743" y="697499"/>
                    <a:pt x="44523" y="697499"/>
                  </a:cubicBezTo>
                  <a:cubicBezTo>
                    <a:pt x="44523" y="697499"/>
                    <a:pt x="44523" y="697499"/>
                    <a:pt x="44523" y="696885"/>
                  </a:cubicBezTo>
                  <a:cubicBezTo>
                    <a:pt x="44523" y="696885"/>
                    <a:pt x="44523" y="696885"/>
                    <a:pt x="43913" y="696885"/>
                  </a:cubicBezTo>
                  <a:cubicBezTo>
                    <a:pt x="43913" y="696885"/>
                    <a:pt x="43913" y="696885"/>
                    <a:pt x="43913" y="696271"/>
                  </a:cubicBezTo>
                  <a:cubicBezTo>
                    <a:pt x="43913" y="696271"/>
                    <a:pt x="43913" y="696271"/>
                    <a:pt x="43303" y="696271"/>
                  </a:cubicBezTo>
                  <a:cubicBezTo>
                    <a:pt x="43303" y="696271"/>
                    <a:pt x="43303" y="696271"/>
                    <a:pt x="43303" y="695043"/>
                  </a:cubicBezTo>
                  <a:cubicBezTo>
                    <a:pt x="43303" y="695043"/>
                    <a:pt x="43303" y="695043"/>
                    <a:pt x="42084" y="694429"/>
                  </a:cubicBezTo>
                  <a:cubicBezTo>
                    <a:pt x="42084" y="693815"/>
                    <a:pt x="41474" y="694429"/>
                    <a:pt x="40254" y="691973"/>
                  </a:cubicBezTo>
                  <a:cubicBezTo>
                    <a:pt x="40254" y="691359"/>
                    <a:pt x="39034" y="692587"/>
                    <a:pt x="37814" y="690745"/>
                  </a:cubicBezTo>
                  <a:cubicBezTo>
                    <a:pt x="37814" y="690745"/>
                    <a:pt x="37814" y="690745"/>
                    <a:pt x="37814" y="691973"/>
                  </a:cubicBezTo>
                  <a:cubicBezTo>
                    <a:pt x="37814" y="691973"/>
                    <a:pt x="37814" y="691973"/>
                    <a:pt x="38424" y="691973"/>
                  </a:cubicBezTo>
                  <a:cubicBezTo>
                    <a:pt x="38424" y="691973"/>
                    <a:pt x="38424" y="691973"/>
                    <a:pt x="38424" y="692587"/>
                  </a:cubicBezTo>
                  <a:cubicBezTo>
                    <a:pt x="37814" y="692587"/>
                    <a:pt x="38424" y="692587"/>
                    <a:pt x="36594" y="692587"/>
                  </a:cubicBezTo>
                  <a:cubicBezTo>
                    <a:pt x="36594" y="692587"/>
                    <a:pt x="36594" y="692587"/>
                    <a:pt x="36594" y="691973"/>
                  </a:cubicBezTo>
                  <a:cubicBezTo>
                    <a:pt x="36594" y="691973"/>
                    <a:pt x="36594" y="691973"/>
                    <a:pt x="35985" y="691973"/>
                  </a:cubicBezTo>
                  <a:cubicBezTo>
                    <a:pt x="35985" y="691973"/>
                    <a:pt x="35985" y="691973"/>
                    <a:pt x="35985" y="690745"/>
                  </a:cubicBezTo>
                  <a:cubicBezTo>
                    <a:pt x="35985" y="690745"/>
                    <a:pt x="35985" y="690745"/>
                    <a:pt x="35375" y="690745"/>
                  </a:cubicBezTo>
                  <a:cubicBezTo>
                    <a:pt x="35375" y="690745"/>
                    <a:pt x="35375" y="690745"/>
                    <a:pt x="35375" y="690131"/>
                  </a:cubicBezTo>
                  <a:cubicBezTo>
                    <a:pt x="35375" y="690131"/>
                    <a:pt x="35375" y="690131"/>
                    <a:pt x="34765" y="690131"/>
                  </a:cubicBezTo>
                  <a:cubicBezTo>
                    <a:pt x="34765" y="690131"/>
                    <a:pt x="34765" y="690131"/>
                    <a:pt x="34765" y="689517"/>
                  </a:cubicBezTo>
                  <a:cubicBezTo>
                    <a:pt x="34765" y="689517"/>
                    <a:pt x="33545" y="690131"/>
                    <a:pt x="32935" y="688289"/>
                  </a:cubicBezTo>
                  <a:cubicBezTo>
                    <a:pt x="32935" y="688289"/>
                    <a:pt x="33545" y="688289"/>
                    <a:pt x="31715" y="688289"/>
                  </a:cubicBezTo>
                  <a:cubicBezTo>
                    <a:pt x="31715" y="688289"/>
                    <a:pt x="31715" y="688289"/>
                    <a:pt x="31715" y="687061"/>
                  </a:cubicBezTo>
                  <a:cubicBezTo>
                    <a:pt x="31715" y="687061"/>
                    <a:pt x="31715" y="687061"/>
                    <a:pt x="30495" y="687061"/>
                  </a:cubicBezTo>
                  <a:cubicBezTo>
                    <a:pt x="30495" y="687061"/>
                    <a:pt x="30495" y="687061"/>
                    <a:pt x="30495" y="686447"/>
                  </a:cubicBezTo>
                  <a:cubicBezTo>
                    <a:pt x="28666" y="687061"/>
                    <a:pt x="26836" y="685833"/>
                    <a:pt x="23786" y="685833"/>
                  </a:cubicBezTo>
                  <a:cubicBezTo>
                    <a:pt x="23786" y="685833"/>
                    <a:pt x="23786" y="685833"/>
                    <a:pt x="23786" y="685219"/>
                  </a:cubicBezTo>
                  <a:cubicBezTo>
                    <a:pt x="21347" y="685833"/>
                    <a:pt x="19517" y="683991"/>
                    <a:pt x="15858" y="684605"/>
                  </a:cubicBezTo>
                  <a:cubicBezTo>
                    <a:pt x="15858" y="684605"/>
                    <a:pt x="15858" y="684605"/>
                    <a:pt x="15858" y="683377"/>
                  </a:cubicBezTo>
                  <a:cubicBezTo>
                    <a:pt x="15248" y="683377"/>
                    <a:pt x="14028" y="683377"/>
                    <a:pt x="12198" y="683377"/>
                  </a:cubicBezTo>
                  <a:cubicBezTo>
                    <a:pt x="12198" y="683377"/>
                    <a:pt x="12198" y="683377"/>
                    <a:pt x="12198" y="682763"/>
                  </a:cubicBezTo>
                  <a:cubicBezTo>
                    <a:pt x="12198" y="682763"/>
                    <a:pt x="10978" y="682763"/>
                    <a:pt x="9149" y="682763"/>
                  </a:cubicBezTo>
                  <a:cubicBezTo>
                    <a:pt x="9149" y="682763"/>
                    <a:pt x="9149" y="682763"/>
                    <a:pt x="9149" y="683377"/>
                  </a:cubicBezTo>
                  <a:cubicBezTo>
                    <a:pt x="9149" y="683377"/>
                    <a:pt x="9149" y="683377"/>
                    <a:pt x="8539" y="683377"/>
                  </a:cubicBezTo>
                  <a:cubicBezTo>
                    <a:pt x="8539" y="683377"/>
                    <a:pt x="8539" y="683377"/>
                    <a:pt x="8539" y="682763"/>
                  </a:cubicBezTo>
                  <a:cubicBezTo>
                    <a:pt x="8539" y="682763"/>
                    <a:pt x="7929" y="682763"/>
                    <a:pt x="6709" y="682763"/>
                  </a:cubicBezTo>
                  <a:cubicBezTo>
                    <a:pt x="6709" y="682763"/>
                    <a:pt x="6709" y="682763"/>
                    <a:pt x="6709" y="683377"/>
                  </a:cubicBezTo>
                  <a:cubicBezTo>
                    <a:pt x="5489" y="683377"/>
                    <a:pt x="4879" y="684605"/>
                    <a:pt x="1830" y="684605"/>
                  </a:cubicBezTo>
                  <a:cubicBezTo>
                    <a:pt x="1830" y="684605"/>
                    <a:pt x="1830" y="684605"/>
                    <a:pt x="1830" y="683377"/>
                  </a:cubicBezTo>
                  <a:cubicBezTo>
                    <a:pt x="610" y="683991"/>
                    <a:pt x="610" y="680921"/>
                    <a:pt x="610" y="678465"/>
                  </a:cubicBezTo>
                  <a:cubicBezTo>
                    <a:pt x="610" y="678465"/>
                    <a:pt x="610" y="678465"/>
                    <a:pt x="1220" y="678465"/>
                  </a:cubicBezTo>
                  <a:cubicBezTo>
                    <a:pt x="1830" y="677851"/>
                    <a:pt x="1220" y="677237"/>
                    <a:pt x="610" y="675395"/>
                  </a:cubicBezTo>
                  <a:cubicBezTo>
                    <a:pt x="610" y="675395"/>
                    <a:pt x="610" y="675395"/>
                    <a:pt x="0" y="675395"/>
                  </a:cubicBezTo>
                  <a:cubicBezTo>
                    <a:pt x="0" y="675395"/>
                    <a:pt x="0" y="676009"/>
                    <a:pt x="0" y="674167"/>
                  </a:cubicBezTo>
                  <a:cubicBezTo>
                    <a:pt x="0" y="674167"/>
                    <a:pt x="0" y="674167"/>
                    <a:pt x="610" y="674167"/>
                  </a:cubicBezTo>
                  <a:cubicBezTo>
                    <a:pt x="610" y="674167"/>
                    <a:pt x="610" y="674167"/>
                    <a:pt x="610" y="673553"/>
                  </a:cubicBezTo>
                  <a:cubicBezTo>
                    <a:pt x="610" y="673553"/>
                    <a:pt x="610" y="673553"/>
                    <a:pt x="1220" y="673553"/>
                  </a:cubicBezTo>
                  <a:cubicBezTo>
                    <a:pt x="1220" y="672939"/>
                    <a:pt x="1220" y="672325"/>
                    <a:pt x="1220" y="670483"/>
                  </a:cubicBezTo>
                  <a:cubicBezTo>
                    <a:pt x="1220" y="670483"/>
                    <a:pt x="1220" y="670483"/>
                    <a:pt x="610" y="670483"/>
                  </a:cubicBezTo>
                  <a:cubicBezTo>
                    <a:pt x="610" y="670483"/>
                    <a:pt x="1220" y="670483"/>
                    <a:pt x="1220" y="669255"/>
                  </a:cubicBezTo>
                  <a:cubicBezTo>
                    <a:pt x="1220" y="669255"/>
                    <a:pt x="1220" y="669255"/>
                    <a:pt x="610" y="669255"/>
                  </a:cubicBezTo>
                  <a:cubicBezTo>
                    <a:pt x="610" y="668641"/>
                    <a:pt x="610" y="669255"/>
                    <a:pt x="610" y="667413"/>
                  </a:cubicBezTo>
                  <a:cubicBezTo>
                    <a:pt x="610" y="667413"/>
                    <a:pt x="610" y="667413"/>
                    <a:pt x="1220" y="667413"/>
                  </a:cubicBezTo>
                  <a:cubicBezTo>
                    <a:pt x="1220" y="666799"/>
                    <a:pt x="1220" y="666185"/>
                    <a:pt x="1220" y="663729"/>
                  </a:cubicBezTo>
                  <a:cubicBezTo>
                    <a:pt x="1220" y="663729"/>
                    <a:pt x="1220" y="663729"/>
                    <a:pt x="1830" y="663729"/>
                  </a:cubicBezTo>
                  <a:cubicBezTo>
                    <a:pt x="1830" y="663729"/>
                    <a:pt x="1830" y="663729"/>
                    <a:pt x="1830" y="663115"/>
                  </a:cubicBezTo>
                  <a:cubicBezTo>
                    <a:pt x="1830" y="663115"/>
                    <a:pt x="1830" y="663115"/>
                    <a:pt x="3049" y="663115"/>
                  </a:cubicBezTo>
                  <a:cubicBezTo>
                    <a:pt x="3049" y="662502"/>
                    <a:pt x="3049" y="660660"/>
                    <a:pt x="3049" y="658204"/>
                  </a:cubicBezTo>
                  <a:cubicBezTo>
                    <a:pt x="2440" y="658204"/>
                    <a:pt x="2440" y="658818"/>
                    <a:pt x="1220" y="657590"/>
                  </a:cubicBezTo>
                  <a:cubicBezTo>
                    <a:pt x="1830" y="657590"/>
                    <a:pt x="1830" y="657590"/>
                    <a:pt x="3659" y="657590"/>
                  </a:cubicBezTo>
                  <a:cubicBezTo>
                    <a:pt x="3659" y="656976"/>
                    <a:pt x="2440" y="656362"/>
                    <a:pt x="3049" y="653906"/>
                  </a:cubicBezTo>
                  <a:cubicBezTo>
                    <a:pt x="3049" y="653906"/>
                    <a:pt x="3049" y="653906"/>
                    <a:pt x="3659" y="653906"/>
                  </a:cubicBezTo>
                  <a:cubicBezTo>
                    <a:pt x="3659" y="653292"/>
                    <a:pt x="2440" y="652678"/>
                    <a:pt x="3049" y="650222"/>
                  </a:cubicBezTo>
                  <a:cubicBezTo>
                    <a:pt x="3049" y="650222"/>
                    <a:pt x="3049" y="650222"/>
                    <a:pt x="3659" y="650222"/>
                  </a:cubicBezTo>
                  <a:cubicBezTo>
                    <a:pt x="3659" y="650222"/>
                    <a:pt x="3659" y="650222"/>
                    <a:pt x="3659" y="648994"/>
                  </a:cubicBezTo>
                  <a:cubicBezTo>
                    <a:pt x="3659" y="648994"/>
                    <a:pt x="3659" y="648994"/>
                    <a:pt x="3049" y="648994"/>
                  </a:cubicBezTo>
                  <a:cubicBezTo>
                    <a:pt x="3049" y="648994"/>
                    <a:pt x="3049" y="648994"/>
                    <a:pt x="3049" y="647766"/>
                  </a:cubicBezTo>
                  <a:cubicBezTo>
                    <a:pt x="3049" y="647766"/>
                    <a:pt x="3049" y="647766"/>
                    <a:pt x="1830" y="647766"/>
                  </a:cubicBezTo>
                  <a:cubicBezTo>
                    <a:pt x="1830" y="647766"/>
                    <a:pt x="1830" y="646538"/>
                    <a:pt x="1830" y="645310"/>
                  </a:cubicBezTo>
                  <a:cubicBezTo>
                    <a:pt x="1830" y="645310"/>
                    <a:pt x="2440" y="645310"/>
                    <a:pt x="610" y="645310"/>
                  </a:cubicBezTo>
                  <a:cubicBezTo>
                    <a:pt x="610" y="644082"/>
                    <a:pt x="610" y="642854"/>
                    <a:pt x="610" y="640398"/>
                  </a:cubicBezTo>
                  <a:cubicBezTo>
                    <a:pt x="610" y="640398"/>
                    <a:pt x="610" y="640398"/>
                    <a:pt x="1830" y="640398"/>
                  </a:cubicBezTo>
                  <a:cubicBezTo>
                    <a:pt x="1830" y="640398"/>
                    <a:pt x="1830" y="640398"/>
                    <a:pt x="1830" y="639784"/>
                  </a:cubicBezTo>
                  <a:cubicBezTo>
                    <a:pt x="1830" y="639784"/>
                    <a:pt x="1830" y="639784"/>
                    <a:pt x="1220" y="639784"/>
                  </a:cubicBezTo>
                  <a:cubicBezTo>
                    <a:pt x="1220" y="639784"/>
                    <a:pt x="1220" y="639784"/>
                    <a:pt x="1220" y="639170"/>
                  </a:cubicBezTo>
                  <a:cubicBezTo>
                    <a:pt x="1830" y="639170"/>
                    <a:pt x="1220" y="639170"/>
                    <a:pt x="3049" y="639170"/>
                  </a:cubicBezTo>
                  <a:cubicBezTo>
                    <a:pt x="2440" y="638556"/>
                    <a:pt x="3659" y="638556"/>
                    <a:pt x="3659" y="636100"/>
                  </a:cubicBezTo>
                  <a:cubicBezTo>
                    <a:pt x="3659" y="636100"/>
                    <a:pt x="3659" y="636100"/>
                    <a:pt x="4269" y="636100"/>
                  </a:cubicBezTo>
                  <a:cubicBezTo>
                    <a:pt x="4269" y="636100"/>
                    <a:pt x="4269" y="636100"/>
                    <a:pt x="4269" y="635486"/>
                  </a:cubicBezTo>
                  <a:cubicBezTo>
                    <a:pt x="4269" y="635486"/>
                    <a:pt x="4269" y="635486"/>
                    <a:pt x="4879" y="635486"/>
                  </a:cubicBezTo>
                  <a:cubicBezTo>
                    <a:pt x="4879" y="635486"/>
                    <a:pt x="4879" y="635486"/>
                    <a:pt x="4879" y="634872"/>
                  </a:cubicBezTo>
                  <a:cubicBezTo>
                    <a:pt x="4879" y="634872"/>
                    <a:pt x="4879" y="634872"/>
                    <a:pt x="5489" y="634872"/>
                  </a:cubicBezTo>
                  <a:cubicBezTo>
                    <a:pt x="5489" y="634872"/>
                    <a:pt x="5489" y="634872"/>
                    <a:pt x="5489" y="634258"/>
                  </a:cubicBezTo>
                  <a:cubicBezTo>
                    <a:pt x="6099" y="634258"/>
                    <a:pt x="5489" y="634258"/>
                    <a:pt x="7319" y="634258"/>
                  </a:cubicBezTo>
                  <a:cubicBezTo>
                    <a:pt x="7319" y="634258"/>
                    <a:pt x="7319" y="634258"/>
                    <a:pt x="7319" y="632416"/>
                  </a:cubicBezTo>
                  <a:cubicBezTo>
                    <a:pt x="7319" y="632416"/>
                    <a:pt x="6709" y="632416"/>
                    <a:pt x="8539" y="632416"/>
                  </a:cubicBezTo>
                  <a:cubicBezTo>
                    <a:pt x="8539" y="632416"/>
                    <a:pt x="8539" y="633030"/>
                    <a:pt x="8539" y="631188"/>
                  </a:cubicBezTo>
                  <a:cubicBezTo>
                    <a:pt x="8539" y="631188"/>
                    <a:pt x="8539" y="631188"/>
                    <a:pt x="10368" y="631188"/>
                  </a:cubicBezTo>
                  <a:cubicBezTo>
                    <a:pt x="9758" y="630574"/>
                    <a:pt x="10368" y="630574"/>
                    <a:pt x="9149" y="629960"/>
                  </a:cubicBezTo>
                  <a:cubicBezTo>
                    <a:pt x="9149" y="629960"/>
                    <a:pt x="9149" y="629960"/>
                    <a:pt x="10368" y="629960"/>
                  </a:cubicBezTo>
                  <a:cubicBezTo>
                    <a:pt x="10368" y="629346"/>
                    <a:pt x="10368" y="629960"/>
                    <a:pt x="10368" y="628118"/>
                  </a:cubicBezTo>
                  <a:cubicBezTo>
                    <a:pt x="10368" y="628118"/>
                    <a:pt x="10368" y="628118"/>
                    <a:pt x="10978" y="628118"/>
                  </a:cubicBezTo>
                  <a:cubicBezTo>
                    <a:pt x="10978" y="628118"/>
                    <a:pt x="10978" y="628732"/>
                    <a:pt x="10978" y="626890"/>
                  </a:cubicBezTo>
                  <a:cubicBezTo>
                    <a:pt x="10978" y="626890"/>
                    <a:pt x="10978" y="626890"/>
                    <a:pt x="11588" y="626890"/>
                  </a:cubicBezTo>
                  <a:cubicBezTo>
                    <a:pt x="10978" y="626276"/>
                    <a:pt x="13418" y="625662"/>
                    <a:pt x="12808" y="623206"/>
                  </a:cubicBezTo>
                  <a:cubicBezTo>
                    <a:pt x="12808" y="623206"/>
                    <a:pt x="12808" y="623206"/>
                    <a:pt x="13418" y="623206"/>
                  </a:cubicBezTo>
                  <a:cubicBezTo>
                    <a:pt x="13418" y="623206"/>
                    <a:pt x="13418" y="623206"/>
                    <a:pt x="13418" y="621978"/>
                  </a:cubicBezTo>
                  <a:cubicBezTo>
                    <a:pt x="14028" y="621978"/>
                    <a:pt x="13418" y="621978"/>
                    <a:pt x="15248" y="621978"/>
                  </a:cubicBezTo>
                  <a:cubicBezTo>
                    <a:pt x="15248" y="621978"/>
                    <a:pt x="15248" y="621978"/>
                    <a:pt x="15248" y="620750"/>
                  </a:cubicBezTo>
                  <a:cubicBezTo>
                    <a:pt x="15248" y="620750"/>
                    <a:pt x="15248" y="620750"/>
                    <a:pt x="15858" y="620750"/>
                  </a:cubicBezTo>
                  <a:cubicBezTo>
                    <a:pt x="15858" y="620750"/>
                    <a:pt x="15858" y="620750"/>
                    <a:pt x="15858" y="621978"/>
                  </a:cubicBezTo>
                  <a:cubicBezTo>
                    <a:pt x="16467" y="621978"/>
                    <a:pt x="16467" y="621364"/>
                    <a:pt x="18297" y="620750"/>
                  </a:cubicBezTo>
                  <a:cubicBezTo>
                    <a:pt x="18297" y="620750"/>
                    <a:pt x="18297" y="620750"/>
                    <a:pt x="18297" y="620136"/>
                  </a:cubicBezTo>
                  <a:cubicBezTo>
                    <a:pt x="18297" y="620136"/>
                    <a:pt x="17687" y="620136"/>
                    <a:pt x="19517" y="620136"/>
                  </a:cubicBezTo>
                  <a:cubicBezTo>
                    <a:pt x="19517" y="620136"/>
                    <a:pt x="19517" y="620136"/>
                    <a:pt x="19517" y="619522"/>
                  </a:cubicBezTo>
                  <a:cubicBezTo>
                    <a:pt x="19517" y="619522"/>
                    <a:pt x="19517" y="619522"/>
                    <a:pt x="20127" y="619522"/>
                  </a:cubicBezTo>
                  <a:cubicBezTo>
                    <a:pt x="20127" y="619522"/>
                    <a:pt x="20127" y="619522"/>
                    <a:pt x="20127" y="618908"/>
                  </a:cubicBezTo>
                  <a:cubicBezTo>
                    <a:pt x="20127" y="618908"/>
                    <a:pt x="20127" y="618908"/>
                    <a:pt x="21957" y="618908"/>
                  </a:cubicBezTo>
                  <a:cubicBezTo>
                    <a:pt x="21957" y="618908"/>
                    <a:pt x="21957" y="618908"/>
                    <a:pt x="21957" y="618294"/>
                  </a:cubicBezTo>
                  <a:cubicBezTo>
                    <a:pt x="21957" y="618294"/>
                    <a:pt x="21957" y="618294"/>
                    <a:pt x="23786" y="618294"/>
                  </a:cubicBezTo>
                  <a:cubicBezTo>
                    <a:pt x="23786" y="618294"/>
                    <a:pt x="23786" y="618294"/>
                    <a:pt x="23786" y="617680"/>
                  </a:cubicBezTo>
                  <a:cubicBezTo>
                    <a:pt x="23786" y="617680"/>
                    <a:pt x="23786" y="617680"/>
                    <a:pt x="24396" y="617680"/>
                  </a:cubicBezTo>
                  <a:cubicBezTo>
                    <a:pt x="24396" y="617680"/>
                    <a:pt x="24396" y="617680"/>
                    <a:pt x="24396" y="616452"/>
                  </a:cubicBezTo>
                  <a:cubicBezTo>
                    <a:pt x="24396" y="616452"/>
                    <a:pt x="24396" y="616452"/>
                    <a:pt x="25006" y="616452"/>
                  </a:cubicBezTo>
                  <a:cubicBezTo>
                    <a:pt x="25006" y="616452"/>
                    <a:pt x="25006" y="616452"/>
                    <a:pt x="25006" y="615838"/>
                  </a:cubicBezTo>
                  <a:cubicBezTo>
                    <a:pt x="25006" y="615838"/>
                    <a:pt x="25006" y="615838"/>
                    <a:pt x="26226" y="615838"/>
                  </a:cubicBezTo>
                  <a:cubicBezTo>
                    <a:pt x="26226" y="615838"/>
                    <a:pt x="26226" y="615838"/>
                    <a:pt x="26226" y="615224"/>
                  </a:cubicBezTo>
                  <a:cubicBezTo>
                    <a:pt x="26226" y="615224"/>
                    <a:pt x="26226" y="615224"/>
                    <a:pt x="26836" y="615224"/>
                  </a:cubicBezTo>
                  <a:cubicBezTo>
                    <a:pt x="26836" y="615224"/>
                    <a:pt x="26226" y="613996"/>
                    <a:pt x="28056" y="613996"/>
                  </a:cubicBezTo>
                  <a:cubicBezTo>
                    <a:pt x="28056" y="613382"/>
                    <a:pt x="29276" y="612154"/>
                    <a:pt x="28666" y="610312"/>
                  </a:cubicBezTo>
                  <a:cubicBezTo>
                    <a:pt x="29276" y="610312"/>
                    <a:pt x="28666" y="610312"/>
                    <a:pt x="30495" y="610312"/>
                  </a:cubicBezTo>
                  <a:cubicBezTo>
                    <a:pt x="29885" y="609698"/>
                    <a:pt x="30495" y="609698"/>
                    <a:pt x="31105" y="607856"/>
                  </a:cubicBezTo>
                  <a:cubicBezTo>
                    <a:pt x="31105" y="607856"/>
                    <a:pt x="31105" y="607856"/>
                    <a:pt x="32325" y="607856"/>
                  </a:cubicBezTo>
                  <a:cubicBezTo>
                    <a:pt x="32325" y="607856"/>
                    <a:pt x="32325" y="608470"/>
                    <a:pt x="32325" y="606628"/>
                  </a:cubicBezTo>
                  <a:cubicBezTo>
                    <a:pt x="32325" y="606628"/>
                    <a:pt x="32325" y="606628"/>
                    <a:pt x="32935" y="606628"/>
                  </a:cubicBezTo>
                  <a:cubicBezTo>
                    <a:pt x="32935" y="606014"/>
                    <a:pt x="32935" y="606014"/>
                    <a:pt x="32935" y="604172"/>
                  </a:cubicBezTo>
                  <a:cubicBezTo>
                    <a:pt x="32935" y="604172"/>
                    <a:pt x="32935" y="604172"/>
                    <a:pt x="34155" y="604172"/>
                  </a:cubicBezTo>
                  <a:cubicBezTo>
                    <a:pt x="32325" y="601102"/>
                    <a:pt x="34765" y="601716"/>
                    <a:pt x="39034" y="600488"/>
                  </a:cubicBezTo>
                  <a:cubicBezTo>
                    <a:pt x="39034" y="600488"/>
                    <a:pt x="39034" y="600488"/>
                    <a:pt x="39034" y="601102"/>
                  </a:cubicBezTo>
                  <a:cubicBezTo>
                    <a:pt x="39034" y="601102"/>
                    <a:pt x="39034" y="601102"/>
                    <a:pt x="40254" y="601102"/>
                  </a:cubicBezTo>
                  <a:cubicBezTo>
                    <a:pt x="40254" y="601102"/>
                    <a:pt x="40254" y="601102"/>
                    <a:pt x="40254" y="602330"/>
                  </a:cubicBezTo>
                  <a:cubicBezTo>
                    <a:pt x="41474" y="602330"/>
                    <a:pt x="43303" y="602330"/>
                    <a:pt x="45743" y="602330"/>
                  </a:cubicBezTo>
                  <a:cubicBezTo>
                    <a:pt x="45743" y="602330"/>
                    <a:pt x="45743" y="602330"/>
                    <a:pt x="45743" y="601102"/>
                  </a:cubicBezTo>
                  <a:cubicBezTo>
                    <a:pt x="45743" y="601102"/>
                    <a:pt x="45743" y="601102"/>
                    <a:pt x="44523" y="601102"/>
                  </a:cubicBezTo>
                  <a:cubicBezTo>
                    <a:pt x="44523" y="601102"/>
                    <a:pt x="45743" y="601102"/>
                    <a:pt x="45743" y="599260"/>
                  </a:cubicBezTo>
                  <a:cubicBezTo>
                    <a:pt x="46353" y="599260"/>
                    <a:pt x="46353" y="599260"/>
                    <a:pt x="48183" y="598646"/>
                  </a:cubicBezTo>
                  <a:cubicBezTo>
                    <a:pt x="48183" y="598646"/>
                    <a:pt x="48183" y="598646"/>
                    <a:pt x="48183" y="599260"/>
                  </a:cubicBezTo>
                  <a:cubicBezTo>
                    <a:pt x="48183" y="599260"/>
                    <a:pt x="48183" y="599260"/>
                    <a:pt x="49403" y="599260"/>
                  </a:cubicBezTo>
                  <a:cubicBezTo>
                    <a:pt x="49403" y="599260"/>
                    <a:pt x="49403" y="599260"/>
                    <a:pt x="49403" y="599874"/>
                  </a:cubicBezTo>
                  <a:cubicBezTo>
                    <a:pt x="49403" y="599874"/>
                    <a:pt x="49403" y="599874"/>
                    <a:pt x="50012" y="599874"/>
                  </a:cubicBezTo>
                  <a:cubicBezTo>
                    <a:pt x="50012" y="599874"/>
                    <a:pt x="50012" y="599874"/>
                    <a:pt x="50012" y="600488"/>
                  </a:cubicBezTo>
                  <a:cubicBezTo>
                    <a:pt x="50012" y="600488"/>
                    <a:pt x="50012" y="600488"/>
                    <a:pt x="50622" y="600488"/>
                  </a:cubicBezTo>
                  <a:cubicBezTo>
                    <a:pt x="50622" y="601102"/>
                    <a:pt x="50622" y="600488"/>
                    <a:pt x="50622" y="602330"/>
                  </a:cubicBezTo>
                  <a:cubicBezTo>
                    <a:pt x="51232" y="602330"/>
                    <a:pt x="53062" y="601102"/>
                    <a:pt x="54892" y="602944"/>
                  </a:cubicBezTo>
                  <a:cubicBezTo>
                    <a:pt x="54892" y="602944"/>
                    <a:pt x="55502" y="602944"/>
                    <a:pt x="55502" y="601102"/>
                  </a:cubicBezTo>
                  <a:cubicBezTo>
                    <a:pt x="55502" y="601102"/>
                    <a:pt x="55502" y="601102"/>
                    <a:pt x="56112" y="601102"/>
                  </a:cubicBezTo>
                  <a:cubicBezTo>
                    <a:pt x="55502" y="599260"/>
                    <a:pt x="59161" y="598646"/>
                    <a:pt x="58551" y="594962"/>
                  </a:cubicBezTo>
                  <a:cubicBezTo>
                    <a:pt x="58551" y="594962"/>
                    <a:pt x="58551" y="594962"/>
                    <a:pt x="59161" y="594962"/>
                  </a:cubicBezTo>
                  <a:cubicBezTo>
                    <a:pt x="59161" y="594962"/>
                    <a:pt x="59161" y="594962"/>
                    <a:pt x="59161" y="594348"/>
                  </a:cubicBezTo>
                  <a:cubicBezTo>
                    <a:pt x="59161" y="594348"/>
                    <a:pt x="59161" y="594348"/>
                    <a:pt x="60991" y="594348"/>
                  </a:cubicBezTo>
                  <a:cubicBezTo>
                    <a:pt x="60991" y="593734"/>
                    <a:pt x="60991" y="594348"/>
                    <a:pt x="60991" y="592506"/>
                  </a:cubicBezTo>
                  <a:cubicBezTo>
                    <a:pt x="60991" y="592506"/>
                    <a:pt x="60991" y="592506"/>
                    <a:pt x="61601" y="592506"/>
                  </a:cubicBezTo>
                  <a:cubicBezTo>
                    <a:pt x="61601" y="592506"/>
                    <a:pt x="61601" y="592506"/>
                    <a:pt x="61601" y="591892"/>
                  </a:cubicBezTo>
                  <a:cubicBezTo>
                    <a:pt x="61601" y="591892"/>
                    <a:pt x="61601" y="591892"/>
                    <a:pt x="62211" y="591892"/>
                  </a:cubicBezTo>
                  <a:cubicBezTo>
                    <a:pt x="62211" y="591892"/>
                    <a:pt x="62211" y="591892"/>
                    <a:pt x="62211" y="590664"/>
                  </a:cubicBezTo>
                  <a:cubicBezTo>
                    <a:pt x="62211" y="590664"/>
                    <a:pt x="62211" y="590664"/>
                    <a:pt x="62821" y="590664"/>
                  </a:cubicBezTo>
                  <a:cubicBezTo>
                    <a:pt x="62821" y="590050"/>
                    <a:pt x="62821" y="590664"/>
                    <a:pt x="62821" y="588822"/>
                  </a:cubicBezTo>
                  <a:cubicBezTo>
                    <a:pt x="62821" y="588822"/>
                    <a:pt x="62821" y="588822"/>
                    <a:pt x="62211" y="588822"/>
                  </a:cubicBezTo>
                  <a:cubicBezTo>
                    <a:pt x="62211" y="588822"/>
                    <a:pt x="62211" y="589436"/>
                    <a:pt x="62211" y="587594"/>
                  </a:cubicBezTo>
                  <a:cubicBezTo>
                    <a:pt x="62211" y="587594"/>
                    <a:pt x="62211" y="587594"/>
                    <a:pt x="62821" y="587594"/>
                  </a:cubicBezTo>
                  <a:cubicBezTo>
                    <a:pt x="62821" y="587594"/>
                    <a:pt x="62821" y="587594"/>
                    <a:pt x="62821" y="586980"/>
                  </a:cubicBezTo>
                  <a:cubicBezTo>
                    <a:pt x="63430" y="586366"/>
                    <a:pt x="66480" y="586366"/>
                    <a:pt x="65870" y="583296"/>
                  </a:cubicBezTo>
                  <a:cubicBezTo>
                    <a:pt x="65870" y="583296"/>
                    <a:pt x="65260" y="583296"/>
                    <a:pt x="63430" y="583296"/>
                  </a:cubicBezTo>
                  <a:cubicBezTo>
                    <a:pt x="63430" y="583296"/>
                    <a:pt x="63430" y="583296"/>
                    <a:pt x="63430" y="583910"/>
                  </a:cubicBezTo>
                  <a:cubicBezTo>
                    <a:pt x="63430" y="583910"/>
                    <a:pt x="64040" y="583910"/>
                    <a:pt x="62211" y="583910"/>
                  </a:cubicBezTo>
                  <a:cubicBezTo>
                    <a:pt x="62211" y="583910"/>
                    <a:pt x="62211" y="583910"/>
                    <a:pt x="62211" y="583296"/>
                  </a:cubicBezTo>
                  <a:cubicBezTo>
                    <a:pt x="62211" y="583296"/>
                    <a:pt x="62211" y="583296"/>
                    <a:pt x="60991" y="583296"/>
                  </a:cubicBezTo>
                  <a:cubicBezTo>
                    <a:pt x="60991" y="583296"/>
                    <a:pt x="60991" y="583296"/>
                    <a:pt x="60991" y="583910"/>
                  </a:cubicBezTo>
                  <a:cubicBezTo>
                    <a:pt x="60381" y="583910"/>
                    <a:pt x="60991" y="583296"/>
                    <a:pt x="59161" y="583296"/>
                  </a:cubicBezTo>
                  <a:cubicBezTo>
                    <a:pt x="59161" y="583296"/>
                    <a:pt x="59161" y="583296"/>
                    <a:pt x="59161" y="583910"/>
                  </a:cubicBezTo>
                  <a:cubicBezTo>
                    <a:pt x="59161" y="583910"/>
                    <a:pt x="57941" y="583296"/>
                    <a:pt x="57941" y="585138"/>
                  </a:cubicBezTo>
                  <a:cubicBezTo>
                    <a:pt x="57941" y="585138"/>
                    <a:pt x="57941" y="585138"/>
                    <a:pt x="57331" y="585138"/>
                  </a:cubicBezTo>
                  <a:cubicBezTo>
                    <a:pt x="57331" y="585138"/>
                    <a:pt x="57331" y="585138"/>
                    <a:pt x="57331" y="584524"/>
                  </a:cubicBezTo>
                  <a:cubicBezTo>
                    <a:pt x="56721" y="585138"/>
                    <a:pt x="56112" y="583910"/>
                    <a:pt x="54892" y="585138"/>
                  </a:cubicBezTo>
                  <a:cubicBezTo>
                    <a:pt x="54892" y="585138"/>
                    <a:pt x="54892" y="585752"/>
                    <a:pt x="54892" y="583910"/>
                  </a:cubicBezTo>
                  <a:cubicBezTo>
                    <a:pt x="54892" y="583910"/>
                    <a:pt x="54892" y="583910"/>
                    <a:pt x="54282" y="583910"/>
                  </a:cubicBezTo>
                  <a:cubicBezTo>
                    <a:pt x="54282" y="583910"/>
                    <a:pt x="54282" y="583910"/>
                    <a:pt x="54282" y="584524"/>
                  </a:cubicBezTo>
                  <a:cubicBezTo>
                    <a:pt x="53672" y="584524"/>
                    <a:pt x="53672" y="583910"/>
                    <a:pt x="52452" y="585138"/>
                  </a:cubicBezTo>
                  <a:cubicBezTo>
                    <a:pt x="52452" y="585138"/>
                    <a:pt x="52452" y="585138"/>
                    <a:pt x="52452" y="584524"/>
                  </a:cubicBezTo>
                  <a:cubicBezTo>
                    <a:pt x="52452" y="584524"/>
                    <a:pt x="52452" y="584524"/>
                    <a:pt x="51842" y="584524"/>
                  </a:cubicBezTo>
                  <a:cubicBezTo>
                    <a:pt x="51842" y="584524"/>
                    <a:pt x="51842" y="584524"/>
                    <a:pt x="51842" y="583910"/>
                  </a:cubicBezTo>
                  <a:cubicBezTo>
                    <a:pt x="51842" y="583910"/>
                    <a:pt x="51842" y="583910"/>
                    <a:pt x="51232" y="583910"/>
                  </a:cubicBezTo>
                  <a:cubicBezTo>
                    <a:pt x="49403" y="581454"/>
                    <a:pt x="51842" y="574700"/>
                    <a:pt x="48183" y="572244"/>
                  </a:cubicBezTo>
                  <a:cubicBezTo>
                    <a:pt x="48183" y="572244"/>
                    <a:pt x="48183" y="572244"/>
                    <a:pt x="48183" y="571630"/>
                  </a:cubicBezTo>
                  <a:cubicBezTo>
                    <a:pt x="48183" y="571630"/>
                    <a:pt x="48183" y="571630"/>
                    <a:pt x="47573" y="571630"/>
                  </a:cubicBezTo>
                  <a:cubicBezTo>
                    <a:pt x="47573" y="569174"/>
                    <a:pt x="46353" y="565490"/>
                    <a:pt x="44523" y="561806"/>
                  </a:cubicBezTo>
                  <a:cubicBezTo>
                    <a:pt x="44523" y="561806"/>
                    <a:pt x="44523" y="561806"/>
                    <a:pt x="43913" y="561806"/>
                  </a:cubicBezTo>
                  <a:cubicBezTo>
                    <a:pt x="44523" y="561192"/>
                    <a:pt x="43303" y="560578"/>
                    <a:pt x="43303" y="558122"/>
                  </a:cubicBezTo>
                  <a:cubicBezTo>
                    <a:pt x="43303" y="558122"/>
                    <a:pt x="43303" y="558122"/>
                    <a:pt x="42694" y="558122"/>
                  </a:cubicBezTo>
                  <a:cubicBezTo>
                    <a:pt x="42084" y="557508"/>
                    <a:pt x="43913" y="553824"/>
                    <a:pt x="41474" y="553824"/>
                  </a:cubicBezTo>
                  <a:cubicBezTo>
                    <a:pt x="41474" y="553824"/>
                    <a:pt x="41474" y="553824"/>
                    <a:pt x="41474" y="553210"/>
                  </a:cubicBezTo>
                  <a:cubicBezTo>
                    <a:pt x="41474" y="553210"/>
                    <a:pt x="41474" y="553210"/>
                    <a:pt x="40254" y="553210"/>
                  </a:cubicBezTo>
                  <a:cubicBezTo>
                    <a:pt x="40254" y="553210"/>
                    <a:pt x="40254" y="553210"/>
                    <a:pt x="40254" y="552596"/>
                  </a:cubicBezTo>
                  <a:cubicBezTo>
                    <a:pt x="40254" y="552596"/>
                    <a:pt x="40864" y="552596"/>
                    <a:pt x="39034" y="552596"/>
                  </a:cubicBezTo>
                  <a:cubicBezTo>
                    <a:pt x="39034" y="552596"/>
                    <a:pt x="39034" y="552596"/>
                    <a:pt x="39034" y="551982"/>
                  </a:cubicBezTo>
                  <a:cubicBezTo>
                    <a:pt x="39034" y="551368"/>
                    <a:pt x="41474" y="552596"/>
                    <a:pt x="41474" y="550140"/>
                  </a:cubicBezTo>
                  <a:cubicBezTo>
                    <a:pt x="41474" y="550140"/>
                    <a:pt x="40864" y="550140"/>
                    <a:pt x="42694" y="550140"/>
                  </a:cubicBezTo>
                  <a:cubicBezTo>
                    <a:pt x="42694" y="550140"/>
                    <a:pt x="42694" y="549526"/>
                    <a:pt x="42694" y="548298"/>
                  </a:cubicBezTo>
                  <a:cubicBezTo>
                    <a:pt x="42694" y="548298"/>
                    <a:pt x="42694" y="548298"/>
                    <a:pt x="42084" y="548298"/>
                  </a:cubicBezTo>
                  <a:cubicBezTo>
                    <a:pt x="42084" y="548298"/>
                    <a:pt x="42084" y="548298"/>
                    <a:pt x="42084" y="548912"/>
                  </a:cubicBezTo>
                  <a:cubicBezTo>
                    <a:pt x="42084" y="548912"/>
                    <a:pt x="42084" y="548912"/>
                    <a:pt x="41474" y="548912"/>
                  </a:cubicBezTo>
                  <a:cubicBezTo>
                    <a:pt x="40864" y="548298"/>
                    <a:pt x="42084" y="547684"/>
                    <a:pt x="42084" y="545228"/>
                  </a:cubicBezTo>
                  <a:cubicBezTo>
                    <a:pt x="42084" y="545228"/>
                    <a:pt x="42084" y="545228"/>
                    <a:pt x="42694" y="545228"/>
                  </a:cubicBezTo>
                  <a:cubicBezTo>
                    <a:pt x="42694" y="545228"/>
                    <a:pt x="42694" y="545228"/>
                    <a:pt x="42694" y="544614"/>
                  </a:cubicBezTo>
                  <a:cubicBezTo>
                    <a:pt x="42694" y="544614"/>
                    <a:pt x="42694" y="544614"/>
                    <a:pt x="43303" y="544614"/>
                  </a:cubicBezTo>
                  <a:cubicBezTo>
                    <a:pt x="43303" y="544614"/>
                    <a:pt x="43303" y="544614"/>
                    <a:pt x="43303" y="544000"/>
                  </a:cubicBezTo>
                  <a:cubicBezTo>
                    <a:pt x="43303" y="544000"/>
                    <a:pt x="43303" y="544000"/>
                    <a:pt x="43913" y="544000"/>
                  </a:cubicBezTo>
                  <a:cubicBezTo>
                    <a:pt x="43913" y="544000"/>
                    <a:pt x="43913" y="543386"/>
                    <a:pt x="43913" y="541544"/>
                  </a:cubicBezTo>
                  <a:cubicBezTo>
                    <a:pt x="43913" y="541544"/>
                    <a:pt x="43913" y="541544"/>
                    <a:pt x="44523" y="541544"/>
                  </a:cubicBezTo>
                  <a:cubicBezTo>
                    <a:pt x="44523" y="541544"/>
                    <a:pt x="44523" y="541544"/>
                    <a:pt x="44523" y="540930"/>
                  </a:cubicBezTo>
                  <a:cubicBezTo>
                    <a:pt x="44523" y="540930"/>
                    <a:pt x="44523" y="540930"/>
                    <a:pt x="45743" y="540930"/>
                  </a:cubicBezTo>
                  <a:cubicBezTo>
                    <a:pt x="45743" y="540930"/>
                    <a:pt x="45743" y="540930"/>
                    <a:pt x="45743" y="540316"/>
                  </a:cubicBezTo>
                  <a:cubicBezTo>
                    <a:pt x="45743" y="540316"/>
                    <a:pt x="45743" y="540316"/>
                    <a:pt x="46353" y="540316"/>
                  </a:cubicBezTo>
                  <a:cubicBezTo>
                    <a:pt x="46353" y="540316"/>
                    <a:pt x="46353" y="540316"/>
                    <a:pt x="46353" y="538474"/>
                  </a:cubicBezTo>
                  <a:cubicBezTo>
                    <a:pt x="46353" y="538474"/>
                    <a:pt x="45743" y="538474"/>
                    <a:pt x="47573" y="538474"/>
                  </a:cubicBezTo>
                  <a:cubicBezTo>
                    <a:pt x="47573" y="538474"/>
                    <a:pt x="47573" y="538474"/>
                    <a:pt x="47573" y="537860"/>
                  </a:cubicBezTo>
                  <a:cubicBezTo>
                    <a:pt x="47573" y="537860"/>
                    <a:pt x="47573" y="537860"/>
                    <a:pt x="48183" y="537860"/>
                  </a:cubicBezTo>
                  <a:cubicBezTo>
                    <a:pt x="48183" y="537860"/>
                    <a:pt x="48183" y="537860"/>
                    <a:pt x="48183" y="537246"/>
                  </a:cubicBezTo>
                  <a:cubicBezTo>
                    <a:pt x="48183" y="537246"/>
                    <a:pt x="48183" y="537246"/>
                    <a:pt x="49403" y="537246"/>
                  </a:cubicBezTo>
                  <a:cubicBezTo>
                    <a:pt x="49403" y="537246"/>
                    <a:pt x="49403" y="537860"/>
                    <a:pt x="49403" y="536018"/>
                  </a:cubicBezTo>
                  <a:cubicBezTo>
                    <a:pt x="49403" y="536018"/>
                    <a:pt x="49403" y="536018"/>
                    <a:pt x="50012" y="536018"/>
                  </a:cubicBezTo>
                  <a:cubicBezTo>
                    <a:pt x="50012" y="536018"/>
                    <a:pt x="50012" y="536018"/>
                    <a:pt x="50012" y="535404"/>
                  </a:cubicBezTo>
                  <a:cubicBezTo>
                    <a:pt x="50012" y="535404"/>
                    <a:pt x="49403" y="535404"/>
                    <a:pt x="51232" y="535404"/>
                  </a:cubicBezTo>
                  <a:cubicBezTo>
                    <a:pt x="51232" y="535404"/>
                    <a:pt x="51232" y="535404"/>
                    <a:pt x="51232" y="534176"/>
                  </a:cubicBezTo>
                  <a:cubicBezTo>
                    <a:pt x="51232" y="534176"/>
                    <a:pt x="50622" y="534176"/>
                    <a:pt x="49403" y="534176"/>
                  </a:cubicBezTo>
                  <a:cubicBezTo>
                    <a:pt x="49403" y="534176"/>
                    <a:pt x="49403" y="532948"/>
                    <a:pt x="49403" y="531720"/>
                  </a:cubicBezTo>
                  <a:cubicBezTo>
                    <a:pt x="49403" y="531720"/>
                    <a:pt x="49403" y="531720"/>
                    <a:pt x="50012" y="531720"/>
                  </a:cubicBezTo>
                  <a:cubicBezTo>
                    <a:pt x="50012" y="531106"/>
                    <a:pt x="50012" y="531106"/>
                    <a:pt x="50012" y="529264"/>
                  </a:cubicBezTo>
                  <a:cubicBezTo>
                    <a:pt x="50012" y="529264"/>
                    <a:pt x="50012" y="529264"/>
                    <a:pt x="50622" y="529264"/>
                  </a:cubicBezTo>
                  <a:cubicBezTo>
                    <a:pt x="50622" y="528650"/>
                    <a:pt x="50622" y="528036"/>
                    <a:pt x="50622" y="526194"/>
                  </a:cubicBezTo>
                  <a:cubicBezTo>
                    <a:pt x="50622" y="526194"/>
                    <a:pt x="50622" y="526194"/>
                    <a:pt x="51232" y="526194"/>
                  </a:cubicBezTo>
                  <a:cubicBezTo>
                    <a:pt x="51232" y="526194"/>
                    <a:pt x="51232" y="526194"/>
                    <a:pt x="51232" y="525580"/>
                  </a:cubicBezTo>
                  <a:cubicBezTo>
                    <a:pt x="51232" y="525580"/>
                    <a:pt x="51232" y="525580"/>
                    <a:pt x="51842" y="525580"/>
                  </a:cubicBezTo>
                  <a:cubicBezTo>
                    <a:pt x="51842" y="525580"/>
                    <a:pt x="51842" y="525580"/>
                    <a:pt x="51842" y="524352"/>
                  </a:cubicBezTo>
                  <a:cubicBezTo>
                    <a:pt x="51842" y="524352"/>
                    <a:pt x="51842" y="524352"/>
                    <a:pt x="52452" y="524352"/>
                  </a:cubicBezTo>
                  <a:cubicBezTo>
                    <a:pt x="52452" y="524352"/>
                    <a:pt x="52452" y="524352"/>
                    <a:pt x="52452" y="523738"/>
                  </a:cubicBezTo>
                  <a:cubicBezTo>
                    <a:pt x="53062" y="523738"/>
                    <a:pt x="53672" y="523738"/>
                    <a:pt x="55502" y="523738"/>
                  </a:cubicBezTo>
                  <a:cubicBezTo>
                    <a:pt x="55502" y="523738"/>
                    <a:pt x="55502" y="523738"/>
                    <a:pt x="55502" y="522510"/>
                  </a:cubicBezTo>
                  <a:cubicBezTo>
                    <a:pt x="56112" y="522510"/>
                    <a:pt x="58551" y="523124"/>
                    <a:pt x="58551" y="520668"/>
                  </a:cubicBezTo>
                  <a:cubicBezTo>
                    <a:pt x="59161" y="520668"/>
                    <a:pt x="59771" y="520668"/>
                    <a:pt x="61601" y="520668"/>
                  </a:cubicBezTo>
                  <a:cubicBezTo>
                    <a:pt x="61601" y="520668"/>
                    <a:pt x="61601" y="520668"/>
                    <a:pt x="61601" y="520054"/>
                  </a:cubicBezTo>
                  <a:cubicBezTo>
                    <a:pt x="61601" y="520054"/>
                    <a:pt x="61601" y="520054"/>
                    <a:pt x="62211" y="520054"/>
                  </a:cubicBezTo>
                  <a:cubicBezTo>
                    <a:pt x="62211" y="520054"/>
                    <a:pt x="62211" y="520054"/>
                    <a:pt x="62211" y="518826"/>
                  </a:cubicBezTo>
                  <a:cubicBezTo>
                    <a:pt x="62211" y="518826"/>
                    <a:pt x="62211" y="518826"/>
                    <a:pt x="62821" y="518826"/>
                  </a:cubicBezTo>
                  <a:cubicBezTo>
                    <a:pt x="62821" y="518826"/>
                    <a:pt x="62821" y="518826"/>
                    <a:pt x="62821" y="518212"/>
                  </a:cubicBezTo>
                  <a:cubicBezTo>
                    <a:pt x="62821" y="518212"/>
                    <a:pt x="62821" y="518212"/>
                    <a:pt x="63430" y="518212"/>
                  </a:cubicBezTo>
                  <a:cubicBezTo>
                    <a:pt x="63430" y="518212"/>
                    <a:pt x="63430" y="518212"/>
                    <a:pt x="63430" y="517598"/>
                  </a:cubicBezTo>
                  <a:cubicBezTo>
                    <a:pt x="64040" y="516984"/>
                    <a:pt x="64650" y="518826"/>
                    <a:pt x="65870" y="516984"/>
                  </a:cubicBezTo>
                  <a:cubicBezTo>
                    <a:pt x="65870" y="516984"/>
                    <a:pt x="66480" y="518212"/>
                    <a:pt x="68920" y="517598"/>
                  </a:cubicBezTo>
                  <a:cubicBezTo>
                    <a:pt x="68920" y="517598"/>
                    <a:pt x="68920" y="517598"/>
                    <a:pt x="68920" y="516370"/>
                  </a:cubicBezTo>
                  <a:cubicBezTo>
                    <a:pt x="68920" y="516370"/>
                    <a:pt x="68920" y="516370"/>
                    <a:pt x="69530" y="516370"/>
                  </a:cubicBezTo>
                  <a:cubicBezTo>
                    <a:pt x="69530" y="516370"/>
                    <a:pt x="69530" y="516370"/>
                    <a:pt x="69530" y="515756"/>
                  </a:cubicBezTo>
                  <a:cubicBezTo>
                    <a:pt x="69530" y="515756"/>
                    <a:pt x="70139" y="515142"/>
                    <a:pt x="71359" y="514528"/>
                  </a:cubicBezTo>
                  <a:cubicBezTo>
                    <a:pt x="71359" y="514528"/>
                    <a:pt x="71359" y="514528"/>
                    <a:pt x="71359" y="513914"/>
                  </a:cubicBezTo>
                  <a:cubicBezTo>
                    <a:pt x="71969" y="513914"/>
                    <a:pt x="72579" y="513914"/>
                    <a:pt x="74409" y="513914"/>
                  </a:cubicBezTo>
                  <a:cubicBezTo>
                    <a:pt x="74409" y="513300"/>
                    <a:pt x="74409" y="512072"/>
                    <a:pt x="74409" y="509616"/>
                  </a:cubicBezTo>
                  <a:cubicBezTo>
                    <a:pt x="74409" y="509616"/>
                    <a:pt x="74409" y="509616"/>
                    <a:pt x="73799" y="509616"/>
                  </a:cubicBezTo>
                  <a:cubicBezTo>
                    <a:pt x="73799" y="509616"/>
                    <a:pt x="73799" y="509616"/>
                    <a:pt x="73799" y="509002"/>
                  </a:cubicBezTo>
                  <a:cubicBezTo>
                    <a:pt x="74409" y="509002"/>
                    <a:pt x="74409" y="508388"/>
                    <a:pt x="75629" y="508388"/>
                  </a:cubicBezTo>
                  <a:cubicBezTo>
                    <a:pt x="75629" y="508388"/>
                    <a:pt x="75629" y="508388"/>
                    <a:pt x="75629" y="507160"/>
                  </a:cubicBezTo>
                  <a:cubicBezTo>
                    <a:pt x="75629" y="507160"/>
                    <a:pt x="75629" y="507160"/>
                    <a:pt x="76848" y="507160"/>
                  </a:cubicBezTo>
                  <a:cubicBezTo>
                    <a:pt x="76848" y="507160"/>
                    <a:pt x="76848" y="505318"/>
                    <a:pt x="78678" y="505318"/>
                  </a:cubicBezTo>
                  <a:cubicBezTo>
                    <a:pt x="78678" y="505318"/>
                    <a:pt x="78678" y="505318"/>
                    <a:pt x="78678" y="504704"/>
                  </a:cubicBezTo>
                  <a:cubicBezTo>
                    <a:pt x="78678" y="504090"/>
                    <a:pt x="79898" y="505318"/>
                    <a:pt x="80508" y="502862"/>
                  </a:cubicBezTo>
                  <a:cubicBezTo>
                    <a:pt x="80508" y="502862"/>
                    <a:pt x="80508" y="502862"/>
                    <a:pt x="81118" y="502862"/>
                  </a:cubicBezTo>
                  <a:cubicBezTo>
                    <a:pt x="81118" y="502862"/>
                    <a:pt x="81118" y="502862"/>
                    <a:pt x="81118" y="502248"/>
                  </a:cubicBezTo>
                  <a:cubicBezTo>
                    <a:pt x="81118" y="502248"/>
                    <a:pt x="81118" y="502248"/>
                    <a:pt x="81728" y="502248"/>
                  </a:cubicBezTo>
                  <a:cubicBezTo>
                    <a:pt x="81728" y="502248"/>
                    <a:pt x="81728" y="502248"/>
                    <a:pt x="81728" y="501634"/>
                  </a:cubicBezTo>
                  <a:cubicBezTo>
                    <a:pt x="81728" y="501634"/>
                    <a:pt x="81728" y="501634"/>
                    <a:pt x="82338" y="501634"/>
                  </a:cubicBezTo>
                  <a:cubicBezTo>
                    <a:pt x="82338" y="501634"/>
                    <a:pt x="82338" y="501634"/>
                    <a:pt x="82338" y="501020"/>
                  </a:cubicBezTo>
                  <a:cubicBezTo>
                    <a:pt x="82338" y="501020"/>
                    <a:pt x="82338" y="501020"/>
                    <a:pt x="82948" y="501020"/>
                  </a:cubicBezTo>
                  <a:cubicBezTo>
                    <a:pt x="82948" y="501020"/>
                    <a:pt x="82948" y="501020"/>
                    <a:pt x="82948" y="499178"/>
                  </a:cubicBezTo>
                  <a:cubicBezTo>
                    <a:pt x="85387" y="499792"/>
                    <a:pt x="84167" y="495494"/>
                    <a:pt x="84777" y="493038"/>
                  </a:cubicBezTo>
                  <a:cubicBezTo>
                    <a:pt x="84777" y="493038"/>
                    <a:pt x="84777" y="493038"/>
                    <a:pt x="83557" y="493038"/>
                  </a:cubicBezTo>
                  <a:cubicBezTo>
                    <a:pt x="83557" y="493038"/>
                    <a:pt x="83557" y="492424"/>
                    <a:pt x="83557" y="490582"/>
                  </a:cubicBezTo>
                  <a:cubicBezTo>
                    <a:pt x="83557" y="490582"/>
                    <a:pt x="83557" y="490582"/>
                    <a:pt x="82948" y="490582"/>
                  </a:cubicBezTo>
                  <a:cubicBezTo>
                    <a:pt x="82948" y="490582"/>
                    <a:pt x="82948" y="490582"/>
                    <a:pt x="82948" y="489968"/>
                  </a:cubicBezTo>
                  <a:cubicBezTo>
                    <a:pt x="82948" y="489968"/>
                    <a:pt x="82948" y="489968"/>
                    <a:pt x="82338" y="489968"/>
                  </a:cubicBezTo>
                  <a:cubicBezTo>
                    <a:pt x="82338" y="489968"/>
                    <a:pt x="82338" y="489968"/>
                    <a:pt x="82338" y="489354"/>
                  </a:cubicBezTo>
                  <a:cubicBezTo>
                    <a:pt x="82338" y="489354"/>
                    <a:pt x="82338" y="489354"/>
                    <a:pt x="81728" y="489354"/>
                  </a:cubicBezTo>
                  <a:cubicBezTo>
                    <a:pt x="81728" y="489354"/>
                    <a:pt x="81728" y="489354"/>
                    <a:pt x="81728" y="488740"/>
                  </a:cubicBezTo>
                  <a:cubicBezTo>
                    <a:pt x="81728" y="488740"/>
                    <a:pt x="81728" y="488740"/>
                    <a:pt x="81118" y="488740"/>
                  </a:cubicBezTo>
                  <a:cubicBezTo>
                    <a:pt x="81118" y="488740"/>
                    <a:pt x="81118" y="488740"/>
                    <a:pt x="81118" y="487512"/>
                  </a:cubicBezTo>
                  <a:cubicBezTo>
                    <a:pt x="81118" y="487512"/>
                    <a:pt x="81118" y="487512"/>
                    <a:pt x="80508" y="487512"/>
                  </a:cubicBezTo>
                  <a:cubicBezTo>
                    <a:pt x="80508" y="487512"/>
                    <a:pt x="80508" y="487512"/>
                    <a:pt x="80508" y="486898"/>
                  </a:cubicBezTo>
                  <a:cubicBezTo>
                    <a:pt x="79898" y="486898"/>
                    <a:pt x="78678" y="486898"/>
                    <a:pt x="76848" y="486898"/>
                  </a:cubicBezTo>
                  <a:cubicBezTo>
                    <a:pt x="76848" y="486898"/>
                    <a:pt x="76848" y="486898"/>
                    <a:pt x="76848" y="487512"/>
                  </a:cubicBezTo>
                  <a:cubicBezTo>
                    <a:pt x="76848" y="487512"/>
                    <a:pt x="76848" y="487512"/>
                    <a:pt x="75629" y="487512"/>
                  </a:cubicBezTo>
                  <a:cubicBezTo>
                    <a:pt x="75629" y="487512"/>
                    <a:pt x="75629" y="487512"/>
                    <a:pt x="75629" y="486898"/>
                  </a:cubicBezTo>
                  <a:cubicBezTo>
                    <a:pt x="75629" y="486898"/>
                    <a:pt x="76239" y="486898"/>
                    <a:pt x="74409" y="486898"/>
                  </a:cubicBezTo>
                  <a:cubicBezTo>
                    <a:pt x="74409" y="486898"/>
                    <a:pt x="74409" y="486898"/>
                    <a:pt x="74409" y="487512"/>
                  </a:cubicBezTo>
                  <a:cubicBezTo>
                    <a:pt x="73799" y="488126"/>
                    <a:pt x="73799" y="487512"/>
                    <a:pt x="72579" y="486898"/>
                  </a:cubicBezTo>
                  <a:cubicBezTo>
                    <a:pt x="72579" y="486898"/>
                    <a:pt x="72579" y="486898"/>
                    <a:pt x="72579" y="486284"/>
                  </a:cubicBezTo>
                  <a:cubicBezTo>
                    <a:pt x="72579" y="486284"/>
                    <a:pt x="72579" y="486284"/>
                    <a:pt x="71359" y="486284"/>
                  </a:cubicBezTo>
                  <a:cubicBezTo>
                    <a:pt x="71359" y="486284"/>
                    <a:pt x="71359" y="485670"/>
                    <a:pt x="71359" y="484442"/>
                  </a:cubicBezTo>
                  <a:cubicBezTo>
                    <a:pt x="71359" y="484442"/>
                    <a:pt x="71359" y="484442"/>
                    <a:pt x="72579" y="484442"/>
                  </a:cubicBezTo>
                  <a:cubicBezTo>
                    <a:pt x="72579" y="483828"/>
                    <a:pt x="72579" y="484442"/>
                    <a:pt x="72579" y="482600"/>
                  </a:cubicBezTo>
                  <a:cubicBezTo>
                    <a:pt x="72579" y="482600"/>
                    <a:pt x="72579" y="482600"/>
                    <a:pt x="73189" y="482600"/>
                  </a:cubicBezTo>
                  <a:cubicBezTo>
                    <a:pt x="73189" y="482600"/>
                    <a:pt x="73189" y="483214"/>
                    <a:pt x="73189" y="481372"/>
                  </a:cubicBezTo>
                  <a:cubicBezTo>
                    <a:pt x="73189" y="481372"/>
                    <a:pt x="73189" y="481372"/>
                    <a:pt x="73799" y="481372"/>
                  </a:cubicBezTo>
                  <a:cubicBezTo>
                    <a:pt x="73799" y="480758"/>
                    <a:pt x="73799" y="481372"/>
                    <a:pt x="73799" y="479530"/>
                  </a:cubicBezTo>
                  <a:cubicBezTo>
                    <a:pt x="73799" y="479530"/>
                    <a:pt x="73799" y="479530"/>
                    <a:pt x="73189" y="479530"/>
                  </a:cubicBezTo>
                  <a:cubicBezTo>
                    <a:pt x="73189" y="479530"/>
                    <a:pt x="73189" y="479530"/>
                    <a:pt x="73189" y="478916"/>
                  </a:cubicBezTo>
                  <a:cubicBezTo>
                    <a:pt x="73189" y="478916"/>
                    <a:pt x="73189" y="478916"/>
                    <a:pt x="72579" y="478916"/>
                  </a:cubicBezTo>
                  <a:cubicBezTo>
                    <a:pt x="72579" y="478916"/>
                    <a:pt x="72579" y="478916"/>
                    <a:pt x="72579" y="478302"/>
                  </a:cubicBezTo>
                  <a:cubicBezTo>
                    <a:pt x="71969" y="478916"/>
                    <a:pt x="71969" y="477688"/>
                    <a:pt x="70139" y="477688"/>
                  </a:cubicBezTo>
                  <a:cubicBezTo>
                    <a:pt x="70139" y="477688"/>
                    <a:pt x="70139" y="477688"/>
                    <a:pt x="70139" y="477074"/>
                  </a:cubicBezTo>
                  <a:cubicBezTo>
                    <a:pt x="70139" y="477074"/>
                    <a:pt x="70139" y="477074"/>
                    <a:pt x="68920" y="477074"/>
                  </a:cubicBezTo>
                  <a:cubicBezTo>
                    <a:pt x="68920" y="477074"/>
                    <a:pt x="68920" y="477074"/>
                    <a:pt x="68920" y="475846"/>
                  </a:cubicBezTo>
                  <a:cubicBezTo>
                    <a:pt x="68310" y="476460"/>
                    <a:pt x="67090" y="476460"/>
                    <a:pt x="67090" y="474004"/>
                  </a:cubicBezTo>
                  <a:cubicBezTo>
                    <a:pt x="67090" y="474004"/>
                    <a:pt x="65870" y="474618"/>
                    <a:pt x="65870" y="472776"/>
                  </a:cubicBezTo>
                  <a:cubicBezTo>
                    <a:pt x="65870" y="472776"/>
                    <a:pt x="65870" y="472776"/>
                    <a:pt x="66480" y="472776"/>
                  </a:cubicBezTo>
                  <a:cubicBezTo>
                    <a:pt x="66480" y="472162"/>
                    <a:pt x="66480" y="470934"/>
                    <a:pt x="66480" y="469092"/>
                  </a:cubicBezTo>
                  <a:cubicBezTo>
                    <a:pt x="66480" y="469092"/>
                    <a:pt x="66480" y="469092"/>
                    <a:pt x="67090" y="469092"/>
                  </a:cubicBezTo>
                  <a:cubicBezTo>
                    <a:pt x="67090" y="467864"/>
                    <a:pt x="68920" y="467250"/>
                    <a:pt x="67090" y="464180"/>
                  </a:cubicBezTo>
                  <a:cubicBezTo>
                    <a:pt x="67090" y="464180"/>
                    <a:pt x="67090" y="464180"/>
                    <a:pt x="66480" y="464180"/>
                  </a:cubicBezTo>
                  <a:cubicBezTo>
                    <a:pt x="66480" y="464180"/>
                    <a:pt x="66480" y="464180"/>
                    <a:pt x="66480" y="463566"/>
                  </a:cubicBezTo>
                  <a:cubicBezTo>
                    <a:pt x="66480" y="463566"/>
                    <a:pt x="66480" y="463566"/>
                    <a:pt x="65870" y="463566"/>
                  </a:cubicBezTo>
                  <a:cubicBezTo>
                    <a:pt x="65870" y="463566"/>
                    <a:pt x="65870" y="463566"/>
                    <a:pt x="65870" y="462952"/>
                  </a:cubicBezTo>
                  <a:cubicBezTo>
                    <a:pt x="65870" y="462952"/>
                    <a:pt x="65870" y="462952"/>
                    <a:pt x="66480" y="462952"/>
                  </a:cubicBezTo>
                  <a:cubicBezTo>
                    <a:pt x="66480" y="462952"/>
                    <a:pt x="65870" y="462952"/>
                    <a:pt x="65870" y="461724"/>
                  </a:cubicBezTo>
                  <a:cubicBezTo>
                    <a:pt x="65870" y="461724"/>
                    <a:pt x="65870" y="461724"/>
                    <a:pt x="65260" y="461724"/>
                  </a:cubicBezTo>
                  <a:cubicBezTo>
                    <a:pt x="65260" y="461110"/>
                    <a:pt x="65260" y="461724"/>
                    <a:pt x="65260" y="459882"/>
                  </a:cubicBezTo>
                  <a:cubicBezTo>
                    <a:pt x="65260" y="459882"/>
                    <a:pt x="65260" y="459882"/>
                    <a:pt x="64040" y="459882"/>
                  </a:cubicBezTo>
                  <a:cubicBezTo>
                    <a:pt x="64040" y="459882"/>
                    <a:pt x="64040" y="459882"/>
                    <a:pt x="64040" y="459268"/>
                  </a:cubicBezTo>
                  <a:cubicBezTo>
                    <a:pt x="64040" y="459268"/>
                    <a:pt x="64040" y="459268"/>
                    <a:pt x="63430" y="459268"/>
                  </a:cubicBezTo>
                  <a:cubicBezTo>
                    <a:pt x="63430" y="459268"/>
                    <a:pt x="63430" y="459268"/>
                    <a:pt x="63430" y="458654"/>
                  </a:cubicBezTo>
                  <a:cubicBezTo>
                    <a:pt x="63430" y="458654"/>
                    <a:pt x="63430" y="458654"/>
                    <a:pt x="64040" y="458654"/>
                  </a:cubicBezTo>
                  <a:cubicBezTo>
                    <a:pt x="64040" y="457427"/>
                    <a:pt x="64650" y="456199"/>
                    <a:pt x="63430" y="453743"/>
                  </a:cubicBezTo>
                  <a:cubicBezTo>
                    <a:pt x="63430" y="453743"/>
                    <a:pt x="63430" y="453743"/>
                    <a:pt x="64040" y="453743"/>
                  </a:cubicBezTo>
                  <a:cubicBezTo>
                    <a:pt x="64040" y="453743"/>
                    <a:pt x="64040" y="453743"/>
                    <a:pt x="64040" y="453129"/>
                  </a:cubicBezTo>
                  <a:cubicBezTo>
                    <a:pt x="64650" y="453129"/>
                    <a:pt x="64040" y="453129"/>
                    <a:pt x="65870" y="453129"/>
                  </a:cubicBezTo>
                  <a:cubicBezTo>
                    <a:pt x="65870" y="452515"/>
                    <a:pt x="65870" y="453129"/>
                    <a:pt x="65870" y="451287"/>
                  </a:cubicBezTo>
                  <a:cubicBezTo>
                    <a:pt x="65870" y="451287"/>
                    <a:pt x="65870" y="451287"/>
                    <a:pt x="66480" y="451287"/>
                  </a:cubicBezTo>
                  <a:cubicBezTo>
                    <a:pt x="66480" y="451287"/>
                    <a:pt x="66480" y="450673"/>
                    <a:pt x="66480" y="449445"/>
                  </a:cubicBezTo>
                  <a:cubicBezTo>
                    <a:pt x="66480" y="449445"/>
                    <a:pt x="66480" y="449445"/>
                    <a:pt x="67090" y="449445"/>
                  </a:cubicBezTo>
                  <a:cubicBezTo>
                    <a:pt x="67090" y="448831"/>
                    <a:pt x="67090" y="449445"/>
                    <a:pt x="67090" y="447603"/>
                  </a:cubicBezTo>
                  <a:cubicBezTo>
                    <a:pt x="67090" y="447603"/>
                    <a:pt x="67090" y="447603"/>
                    <a:pt x="67700" y="447603"/>
                  </a:cubicBezTo>
                  <a:cubicBezTo>
                    <a:pt x="67700" y="447603"/>
                    <a:pt x="67700" y="446989"/>
                    <a:pt x="67700" y="445761"/>
                  </a:cubicBezTo>
                  <a:cubicBezTo>
                    <a:pt x="67700" y="445761"/>
                    <a:pt x="68310" y="445761"/>
                    <a:pt x="66480" y="445761"/>
                  </a:cubicBezTo>
                  <a:cubicBezTo>
                    <a:pt x="66480" y="445147"/>
                    <a:pt x="66480" y="445761"/>
                    <a:pt x="66480" y="443919"/>
                  </a:cubicBezTo>
                  <a:cubicBezTo>
                    <a:pt x="66480" y="443919"/>
                    <a:pt x="66480" y="443919"/>
                    <a:pt x="65260" y="443919"/>
                  </a:cubicBezTo>
                  <a:cubicBezTo>
                    <a:pt x="65260" y="443919"/>
                    <a:pt x="65260" y="444533"/>
                    <a:pt x="65260" y="442691"/>
                  </a:cubicBezTo>
                  <a:cubicBezTo>
                    <a:pt x="64650" y="442691"/>
                    <a:pt x="64650" y="442691"/>
                    <a:pt x="62821" y="442691"/>
                  </a:cubicBezTo>
                  <a:cubicBezTo>
                    <a:pt x="62821" y="442691"/>
                    <a:pt x="62821" y="442691"/>
                    <a:pt x="62821" y="442077"/>
                  </a:cubicBezTo>
                  <a:cubicBezTo>
                    <a:pt x="62821" y="442077"/>
                    <a:pt x="62821" y="442077"/>
                    <a:pt x="62211" y="442077"/>
                  </a:cubicBezTo>
                  <a:cubicBezTo>
                    <a:pt x="62211" y="441463"/>
                    <a:pt x="62211" y="442077"/>
                    <a:pt x="62211" y="440235"/>
                  </a:cubicBezTo>
                  <a:cubicBezTo>
                    <a:pt x="62211" y="440235"/>
                    <a:pt x="62211" y="440235"/>
                    <a:pt x="61601" y="440235"/>
                  </a:cubicBezTo>
                  <a:cubicBezTo>
                    <a:pt x="61601" y="440235"/>
                    <a:pt x="61601" y="440235"/>
                    <a:pt x="61601" y="439621"/>
                  </a:cubicBezTo>
                  <a:cubicBezTo>
                    <a:pt x="61601" y="439621"/>
                    <a:pt x="61601" y="439621"/>
                    <a:pt x="62211" y="439621"/>
                  </a:cubicBezTo>
                  <a:cubicBezTo>
                    <a:pt x="62211" y="439621"/>
                    <a:pt x="62211" y="438393"/>
                    <a:pt x="62211" y="436551"/>
                  </a:cubicBezTo>
                  <a:cubicBezTo>
                    <a:pt x="62211" y="436551"/>
                    <a:pt x="61601" y="436551"/>
                    <a:pt x="59771" y="436551"/>
                  </a:cubicBezTo>
                  <a:cubicBezTo>
                    <a:pt x="59771" y="436551"/>
                    <a:pt x="59771" y="436551"/>
                    <a:pt x="59771" y="435937"/>
                  </a:cubicBezTo>
                  <a:cubicBezTo>
                    <a:pt x="59771" y="435937"/>
                    <a:pt x="59771" y="435937"/>
                    <a:pt x="59161" y="435937"/>
                  </a:cubicBezTo>
                  <a:cubicBezTo>
                    <a:pt x="59161" y="435937"/>
                    <a:pt x="59161" y="435937"/>
                    <a:pt x="59161" y="435323"/>
                  </a:cubicBezTo>
                  <a:cubicBezTo>
                    <a:pt x="59161" y="435323"/>
                    <a:pt x="59161" y="435323"/>
                    <a:pt x="58551" y="435323"/>
                  </a:cubicBezTo>
                  <a:cubicBezTo>
                    <a:pt x="58551" y="434709"/>
                    <a:pt x="58551" y="434095"/>
                    <a:pt x="58551" y="432253"/>
                  </a:cubicBezTo>
                  <a:cubicBezTo>
                    <a:pt x="58551" y="432253"/>
                    <a:pt x="58551" y="432253"/>
                    <a:pt x="57941" y="432253"/>
                  </a:cubicBezTo>
                  <a:cubicBezTo>
                    <a:pt x="57941" y="432253"/>
                    <a:pt x="57941" y="432867"/>
                    <a:pt x="57941" y="431025"/>
                  </a:cubicBezTo>
                  <a:cubicBezTo>
                    <a:pt x="57941" y="431025"/>
                    <a:pt x="57941" y="431025"/>
                    <a:pt x="57331" y="431025"/>
                  </a:cubicBezTo>
                  <a:cubicBezTo>
                    <a:pt x="57331" y="431025"/>
                    <a:pt x="57331" y="431025"/>
                    <a:pt x="57331" y="430411"/>
                  </a:cubicBezTo>
                  <a:cubicBezTo>
                    <a:pt x="57331" y="430411"/>
                    <a:pt x="57331" y="430411"/>
                    <a:pt x="56112" y="430411"/>
                  </a:cubicBezTo>
                  <a:cubicBezTo>
                    <a:pt x="56112" y="430411"/>
                    <a:pt x="56112" y="430411"/>
                    <a:pt x="56112" y="429797"/>
                  </a:cubicBezTo>
                  <a:cubicBezTo>
                    <a:pt x="56112" y="429797"/>
                    <a:pt x="56112" y="429797"/>
                    <a:pt x="55502" y="429797"/>
                  </a:cubicBezTo>
                  <a:cubicBezTo>
                    <a:pt x="55502" y="428569"/>
                    <a:pt x="54282" y="427341"/>
                    <a:pt x="54892" y="424271"/>
                  </a:cubicBezTo>
                  <a:cubicBezTo>
                    <a:pt x="54892" y="424271"/>
                    <a:pt x="54892" y="424271"/>
                    <a:pt x="54282" y="424271"/>
                  </a:cubicBezTo>
                  <a:cubicBezTo>
                    <a:pt x="54282" y="424271"/>
                    <a:pt x="54282" y="423657"/>
                    <a:pt x="54282" y="422429"/>
                  </a:cubicBezTo>
                  <a:cubicBezTo>
                    <a:pt x="54282" y="422429"/>
                    <a:pt x="54282" y="422429"/>
                    <a:pt x="54892" y="422429"/>
                  </a:cubicBezTo>
                  <a:cubicBezTo>
                    <a:pt x="54892" y="422429"/>
                    <a:pt x="55502" y="420587"/>
                    <a:pt x="53672" y="420587"/>
                  </a:cubicBezTo>
                  <a:cubicBezTo>
                    <a:pt x="53672" y="420587"/>
                    <a:pt x="53672" y="420587"/>
                    <a:pt x="53672" y="419973"/>
                  </a:cubicBezTo>
                  <a:cubicBezTo>
                    <a:pt x="53672" y="419973"/>
                    <a:pt x="53062" y="419973"/>
                    <a:pt x="54892" y="419973"/>
                  </a:cubicBezTo>
                  <a:cubicBezTo>
                    <a:pt x="54892" y="419973"/>
                    <a:pt x="54892" y="419973"/>
                    <a:pt x="54892" y="420587"/>
                  </a:cubicBezTo>
                  <a:cubicBezTo>
                    <a:pt x="56721" y="420587"/>
                    <a:pt x="59161" y="422429"/>
                    <a:pt x="62211" y="423043"/>
                  </a:cubicBezTo>
                  <a:cubicBezTo>
                    <a:pt x="62211" y="424271"/>
                    <a:pt x="64650" y="425499"/>
                    <a:pt x="67090" y="424885"/>
                  </a:cubicBezTo>
                  <a:cubicBezTo>
                    <a:pt x="67090" y="424885"/>
                    <a:pt x="67090" y="424885"/>
                    <a:pt x="67090" y="426113"/>
                  </a:cubicBezTo>
                  <a:cubicBezTo>
                    <a:pt x="67700" y="426113"/>
                    <a:pt x="67090" y="426113"/>
                    <a:pt x="68920" y="426113"/>
                  </a:cubicBezTo>
                  <a:cubicBezTo>
                    <a:pt x="68920" y="426113"/>
                    <a:pt x="68920" y="426113"/>
                    <a:pt x="68920" y="426727"/>
                  </a:cubicBezTo>
                  <a:cubicBezTo>
                    <a:pt x="71359" y="426727"/>
                    <a:pt x="75019" y="424885"/>
                    <a:pt x="78678" y="426727"/>
                  </a:cubicBezTo>
                  <a:cubicBezTo>
                    <a:pt x="78678" y="426727"/>
                    <a:pt x="78678" y="426727"/>
                    <a:pt x="78678" y="427341"/>
                  </a:cubicBezTo>
                  <a:cubicBezTo>
                    <a:pt x="79288" y="427341"/>
                    <a:pt x="79898" y="427341"/>
                    <a:pt x="81728" y="427341"/>
                  </a:cubicBezTo>
                  <a:cubicBezTo>
                    <a:pt x="81728" y="427341"/>
                    <a:pt x="81728" y="427341"/>
                    <a:pt x="81728" y="427955"/>
                  </a:cubicBezTo>
                  <a:cubicBezTo>
                    <a:pt x="81728" y="427955"/>
                    <a:pt x="81728" y="427955"/>
                    <a:pt x="82948" y="427955"/>
                  </a:cubicBezTo>
                  <a:cubicBezTo>
                    <a:pt x="82948" y="427955"/>
                    <a:pt x="82948" y="427955"/>
                    <a:pt x="82948" y="428569"/>
                  </a:cubicBezTo>
                  <a:cubicBezTo>
                    <a:pt x="83557" y="428569"/>
                    <a:pt x="82948" y="428569"/>
                    <a:pt x="84777" y="428569"/>
                  </a:cubicBezTo>
                  <a:cubicBezTo>
                    <a:pt x="84777" y="428569"/>
                    <a:pt x="84777" y="428569"/>
                    <a:pt x="84777" y="429797"/>
                  </a:cubicBezTo>
                  <a:cubicBezTo>
                    <a:pt x="84777" y="429797"/>
                    <a:pt x="84777" y="429797"/>
                    <a:pt x="85387" y="429797"/>
                  </a:cubicBezTo>
                  <a:cubicBezTo>
                    <a:pt x="85387" y="429797"/>
                    <a:pt x="85387" y="429797"/>
                    <a:pt x="85387" y="428569"/>
                  </a:cubicBezTo>
                  <a:cubicBezTo>
                    <a:pt x="85997" y="428569"/>
                    <a:pt x="87217" y="428569"/>
                    <a:pt x="89047" y="428569"/>
                  </a:cubicBezTo>
                  <a:cubicBezTo>
                    <a:pt x="89047" y="428569"/>
                    <a:pt x="89047" y="428569"/>
                    <a:pt x="89047" y="429797"/>
                  </a:cubicBezTo>
                  <a:cubicBezTo>
                    <a:pt x="89047" y="429797"/>
                    <a:pt x="88437" y="429797"/>
                    <a:pt x="90266" y="429797"/>
                  </a:cubicBezTo>
                  <a:cubicBezTo>
                    <a:pt x="90266" y="429797"/>
                    <a:pt x="90266" y="429797"/>
                    <a:pt x="90266" y="430411"/>
                  </a:cubicBezTo>
                  <a:cubicBezTo>
                    <a:pt x="91486" y="430411"/>
                    <a:pt x="93316" y="430411"/>
                    <a:pt x="96366" y="430411"/>
                  </a:cubicBezTo>
                  <a:cubicBezTo>
                    <a:pt x="96366" y="429797"/>
                    <a:pt x="96366" y="430411"/>
                    <a:pt x="96366" y="428569"/>
                  </a:cubicBezTo>
                  <a:cubicBezTo>
                    <a:pt x="96366" y="428569"/>
                    <a:pt x="96366" y="428569"/>
                    <a:pt x="96975" y="428569"/>
                  </a:cubicBezTo>
                  <a:cubicBezTo>
                    <a:pt x="96975" y="428569"/>
                    <a:pt x="96975" y="429183"/>
                    <a:pt x="96975" y="427341"/>
                  </a:cubicBezTo>
                  <a:cubicBezTo>
                    <a:pt x="96975" y="427341"/>
                    <a:pt x="96975" y="427341"/>
                    <a:pt x="97585" y="427341"/>
                  </a:cubicBezTo>
                  <a:cubicBezTo>
                    <a:pt x="97585" y="427341"/>
                    <a:pt x="97585" y="427341"/>
                    <a:pt x="97585" y="426727"/>
                  </a:cubicBezTo>
                  <a:cubicBezTo>
                    <a:pt x="97585" y="426727"/>
                    <a:pt x="97585" y="426727"/>
                    <a:pt x="98195" y="426727"/>
                  </a:cubicBezTo>
                  <a:cubicBezTo>
                    <a:pt x="98195" y="426727"/>
                    <a:pt x="98195" y="426727"/>
                    <a:pt x="98195" y="424885"/>
                  </a:cubicBezTo>
                  <a:cubicBezTo>
                    <a:pt x="98195" y="424885"/>
                    <a:pt x="98195" y="424885"/>
                    <a:pt x="98805" y="424885"/>
                  </a:cubicBezTo>
                  <a:cubicBezTo>
                    <a:pt x="98805" y="424885"/>
                    <a:pt x="98805" y="425499"/>
                    <a:pt x="98805" y="423657"/>
                  </a:cubicBezTo>
                  <a:cubicBezTo>
                    <a:pt x="98805" y="423657"/>
                    <a:pt x="98805" y="423657"/>
                    <a:pt x="100025" y="423657"/>
                  </a:cubicBezTo>
                  <a:cubicBezTo>
                    <a:pt x="99415" y="423043"/>
                    <a:pt x="100025" y="422429"/>
                    <a:pt x="100635" y="420587"/>
                  </a:cubicBezTo>
                  <a:cubicBezTo>
                    <a:pt x="100635" y="420587"/>
                    <a:pt x="100635" y="420587"/>
                    <a:pt x="101245" y="420587"/>
                  </a:cubicBezTo>
                  <a:cubicBezTo>
                    <a:pt x="101245" y="420587"/>
                    <a:pt x="101245" y="420587"/>
                    <a:pt x="101245" y="419973"/>
                  </a:cubicBezTo>
                  <a:cubicBezTo>
                    <a:pt x="101245" y="419973"/>
                    <a:pt x="101245" y="419973"/>
                    <a:pt x="101855" y="419973"/>
                  </a:cubicBezTo>
                  <a:cubicBezTo>
                    <a:pt x="101245" y="419973"/>
                    <a:pt x="100025" y="415675"/>
                    <a:pt x="102465" y="415675"/>
                  </a:cubicBezTo>
                  <a:cubicBezTo>
                    <a:pt x="102465" y="415675"/>
                    <a:pt x="102465" y="415675"/>
                    <a:pt x="102465" y="415061"/>
                  </a:cubicBezTo>
                  <a:cubicBezTo>
                    <a:pt x="103075" y="415675"/>
                    <a:pt x="103684" y="413833"/>
                    <a:pt x="104904" y="415675"/>
                  </a:cubicBezTo>
                  <a:cubicBezTo>
                    <a:pt x="104904" y="415675"/>
                    <a:pt x="104904" y="415675"/>
                    <a:pt x="104904" y="415061"/>
                  </a:cubicBezTo>
                  <a:cubicBezTo>
                    <a:pt x="104904" y="415061"/>
                    <a:pt x="104904" y="415061"/>
                    <a:pt x="105514" y="415061"/>
                  </a:cubicBezTo>
                  <a:cubicBezTo>
                    <a:pt x="105514" y="415061"/>
                    <a:pt x="105514" y="415061"/>
                    <a:pt x="105514" y="414447"/>
                  </a:cubicBezTo>
                  <a:cubicBezTo>
                    <a:pt x="105514" y="414447"/>
                    <a:pt x="105514" y="414447"/>
                    <a:pt x="106124" y="414447"/>
                  </a:cubicBezTo>
                  <a:cubicBezTo>
                    <a:pt x="106124" y="414447"/>
                    <a:pt x="106124" y="414447"/>
                    <a:pt x="106124" y="413219"/>
                  </a:cubicBezTo>
                  <a:cubicBezTo>
                    <a:pt x="106124" y="413219"/>
                    <a:pt x="106124" y="413219"/>
                    <a:pt x="106734" y="413219"/>
                  </a:cubicBezTo>
                  <a:cubicBezTo>
                    <a:pt x="106734" y="413219"/>
                    <a:pt x="106734" y="413219"/>
                    <a:pt x="106734" y="412605"/>
                  </a:cubicBezTo>
                  <a:cubicBezTo>
                    <a:pt x="106734" y="412605"/>
                    <a:pt x="106734" y="412605"/>
                    <a:pt x="107954" y="412605"/>
                  </a:cubicBezTo>
                  <a:cubicBezTo>
                    <a:pt x="107954" y="412605"/>
                    <a:pt x="107954" y="412605"/>
                    <a:pt x="107954" y="411991"/>
                  </a:cubicBezTo>
                  <a:cubicBezTo>
                    <a:pt x="107954" y="411991"/>
                    <a:pt x="107344" y="411991"/>
                    <a:pt x="109174" y="411991"/>
                  </a:cubicBezTo>
                  <a:cubicBezTo>
                    <a:pt x="109174" y="411991"/>
                    <a:pt x="109174" y="411991"/>
                    <a:pt x="109174" y="411377"/>
                  </a:cubicBezTo>
                  <a:cubicBezTo>
                    <a:pt x="109174" y="411377"/>
                    <a:pt x="109174" y="411377"/>
                    <a:pt x="109784" y="411377"/>
                  </a:cubicBezTo>
                  <a:cubicBezTo>
                    <a:pt x="110393" y="410763"/>
                    <a:pt x="109174" y="408307"/>
                    <a:pt x="111613" y="408307"/>
                  </a:cubicBezTo>
                  <a:cubicBezTo>
                    <a:pt x="111613" y="407693"/>
                    <a:pt x="111003" y="407079"/>
                    <a:pt x="110393" y="405237"/>
                  </a:cubicBezTo>
                  <a:cubicBezTo>
                    <a:pt x="111003" y="405237"/>
                    <a:pt x="110393" y="405237"/>
                    <a:pt x="112223" y="405237"/>
                  </a:cubicBezTo>
                  <a:cubicBezTo>
                    <a:pt x="112223" y="405237"/>
                    <a:pt x="112223" y="405237"/>
                    <a:pt x="112223" y="404623"/>
                  </a:cubicBezTo>
                  <a:cubicBezTo>
                    <a:pt x="112223" y="404623"/>
                    <a:pt x="112223" y="404623"/>
                    <a:pt x="112833" y="404623"/>
                  </a:cubicBezTo>
                  <a:cubicBezTo>
                    <a:pt x="112833" y="404623"/>
                    <a:pt x="112833" y="404623"/>
                    <a:pt x="112833" y="404009"/>
                  </a:cubicBezTo>
                  <a:cubicBezTo>
                    <a:pt x="112833" y="404009"/>
                    <a:pt x="112833" y="404009"/>
                    <a:pt x="113443" y="404009"/>
                  </a:cubicBezTo>
                  <a:cubicBezTo>
                    <a:pt x="113443" y="402781"/>
                    <a:pt x="113443" y="402167"/>
                    <a:pt x="114053" y="399711"/>
                  </a:cubicBezTo>
                  <a:cubicBezTo>
                    <a:pt x="114053" y="399711"/>
                    <a:pt x="114053" y="399711"/>
                    <a:pt x="114663" y="399711"/>
                  </a:cubicBezTo>
                  <a:cubicBezTo>
                    <a:pt x="114663" y="399097"/>
                    <a:pt x="115883" y="398483"/>
                    <a:pt x="116493" y="396641"/>
                  </a:cubicBezTo>
                  <a:cubicBezTo>
                    <a:pt x="116493" y="396641"/>
                    <a:pt x="116493" y="396641"/>
                    <a:pt x="115883" y="396641"/>
                  </a:cubicBezTo>
                  <a:cubicBezTo>
                    <a:pt x="115883" y="396027"/>
                    <a:pt x="115883" y="394799"/>
                    <a:pt x="115883" y="392957"/>
                  </a:cubicBezTo>
                  <a:cubicBezTo>
                    <a:pt x="115883" y="392957"/>
                    <a:pt x="115883" y="392957"/>
                    <a:pt x="114663" y="392957"/>
                  </a:cubicBezTo>
                  <a:cubicBezTo>
                    <a:pt x="114663" y="392957"/>
                    <a:pt x="114663" y="393571"/>
                    <a:pt x="114663" y="391729"/>
                  </a:cubicBezTo>
                  <a:cubicBezTo>
                    <a:pt x="114663" y="391729"/>
                    <a:pt x="114663" y="391729"/>
                    <a:pt x="114053" y="391729"/>
                  </a:cubicBezTo>
                  <a:cubicBezTo>
                    <a:pt x="114053" y="391729"/>
                    <a:pt x="114053" y="391729"/>
                    <a:pt x="114053" y="391115"/>
                  </a:cubicBezTo>
                  <a:cubicBezTo>
                    <a:pt x="114053" y="391115"/>
                    <a:pt x="114053" y="391115"/>
                    <a:pt x="113443" y="391115"/>
                  </a:cubicBezTo>
                  <a:cubicBezTo>
                    <a:pt x="113443" y="389273"/>
                    <a:pt x="114053" y="384361"/>
                    <a:pt x="109784" y="384361"/>
                  </a:cubicBezTo>
                  <a:cubicBezTo>
                    <a:pt x="109784" y="384361"/>
                    <a:pt x="109784" y="384361"/>
                    <a:pt x="109784" y="383747"/>
                  </a:cubicBezTo>
                  <a:cubicBezTo>
                    <a:pt x="109784" y="383747"/>
                    <a:pt x="110393" y="383747"/>
                    <a:pt x="108564" y="383747"/>
                  </a:cubicBezTo>
                  <a:cubicBezTo>
                    <a:pt x="107954" y="382519"/>
                    <a:pt x="107344" y="380677"/>
                    <a:pt x="107954" y="377607"/>
                  </a:cubicBezTo>
                  <a:cubicBezTo>
                    <a:pt x="107954" y="377607"/>
                    <a:pt x="107954" y="377607"/>
                    <a:pt x="108564" y="377607"/>
                  </a:cubicBezTo>
                  <a:cubicBezTo>
                    <a:pt x="108564" y="377607"/>
                    <a:pt x="108564" y="377607"/>
                    <a:pt x="108564" y="376993"/>
                  </a:cubicBezTo>
                  <a:cubicBezTo>
                    <a:pt x="108564" y="376993"/>
                    <a:pt x="108564" y="376993"/>
                    <a:pt x="107954" y="376993"/>
                  </a:cubicBezTo>
                  <a:cubicBezTo>
                    <a:pt x="107954" y="376993"/>
                    <a:pt x="107954" y="377607"/>
                    <a:pt x="107954" y="375765"/>
                  </a:cubicBezTo>
                  <a:cubicBezTo>
                    <a:pt x="107954" y="375765"/>
                    <a:pt x="107954" y="375765"/>
                    <a:pt x="108564" y="375765"/>
                  </a:cubicBezTo>
                  <a:cubicBezTo>
                    <a:pt x="107954" y="375151"/>
                    <a:pt x="109784" y="373923"/>
                    <a:pt x="109784" y="372081"/>
                  </a:cubicBezTo>
                  <a:cubicBezTo>
                    <a:pt x="110393" y="372081"/>
                    <a:pt x="111003" y="372081"/>
                    <a:pt x="112833" y="371467"/>
                  </a:cubicBezTo>
                  <a:cubicBezTo>
                    <a:pt x="112833" y="371467"/>
                    <a:pt x="112833" y="371467"/>
                    <a:pt x="112833" y="372081"/>
                  </a:cubicBezTo>
                  <a:cubicBezTo>
                    <a:pt x="112833" y="372081"/>
                    <a:pt x="112833" y="372081"/>
                    <a:pt x="114053" y="372081"/>
                  </a:cubicBezTo>
                  <a:cubicBezTo>
                    <a:pt x="114053" y="372081"/>
                    <a:pt x="114053" y="372081"/>
                    <a:pt x="114053" y="371467"/>
                  </a:cubicBezTo>
                  <a:cubicBezTo>
                    <a:pt x="114053" y="371467"/>
                    <a:pt x="114053" y="371467"/>
                    <a:pt x="114663" y="371467"/>
                  </a:cubicBezTo>
                  <a:cubicBezTo>
                    <a:pt x="114663" y="371467"/>
                    <a:pt x="114663" y="371467"/>
                    <a:pt x="114663" y="370853"/>
                  </a:cubicBezTo>
                  <a:cubicBezTo>
                    <a:pt x="115273" y="370853"/>
                    <a:pt x="115883" y="370853"/>
                    <a:pt x="117712" y="370853"/>
                  </a:cubicBezTo>
                  <a:cubicBezTo>
                    <a:pt x="117712" y="370853"/>
                    <a:pt x="117712" y="370853"/>
                    <a:pt x="117712" y="371467"/>
                  </a:cubicBezTo>
                  <a:cubicBezTo>
                    <a:pt x="118932" y="371467"/>
                    <a:pt x="120152" y="371467"/>
                    <a:pt x="121982" y="371467"/>
                  </a:cubicBezTo>
                  <a:cubicBezTo>
                    <a:pt x="121982" y="371467"/>
                    <a:pt x="121982" y="371467"/>
                    <a:pt x="121982" y="370853"/>
                  </a:cubicBezTo>
                  <a:cubicBezTo>
                    <a:pt x="121982" y="370853"/>
                    <a:pt x="121982" y="370853"/>
                    <a:pt x="123202" y="370853"/>
                  </a:cubicBezTo>
                  <a:cubicBezTo>
                    <a:pt x="123202" y="370239"/>
                    <a:pt x="121982" y="367169"/>
                    <a:pt x="124421" y="367783"/>
                  </a:cubicBezTo>
                  <a:cubicBezTo>
                    <a:pt x="124421" y="367783"/>
                    <a:pt x="124421" y="367783"/>
                    <a:pt x="124421" y="367169"/>
                  </a:cubicBezTo>
                  <a:cubicBezTo>
                    <a:pt x="124421" y="367169"/>
                    <a:pt x="124421" y="367169"/>
                    <a:pt x="125641" y="367169"/>
                  </a:cubicBezTo>
                  <a:cubicBezTo>
                    <a:pt x="125641" y="367169"/>
                    <a:pt x="125641" y="367169"/>
                    <a:pt x="125641" y="365941"/>
                  </a:cubicBezTo>
                  <a:cubicBezTo>
                    <a:pt x="126251" y="365941"/>
                    <a:pt x="127471" y="365941"/>
                    <a:pt x="129301" y="365941"/>
                  </a:cubicBezTo>
                  <a:cubicBezTo>
                    <a:pt x="129301" y="365941"/>
                    <a:pt x="129301" y="365941"/>
                    <a:pt x="129301" y="365327"/>
                  </a:cubicBezTo>
                  <a:cubicBezTo>
                    <a:pt x="129301" y="365327"/>
                    <a:pt x="129301" y="365327"/>
                    <a:pt x="129911" y="365327"/>
                  </a:cubicBezTo>
                  <a:cubicBezTo>
                    <a:pt x="129911" y="365327"/>
                    <a:pt x="129911" y="364099"/>
                    <a:pt x="129911" y="362257"/>
                  </a:cubicBezTo>
                  <a:cubicBezTo>
                    <a:pt x="130520" y="362257"/>
                    <a:pt x="129911" y="362257"/>
                    <a:pt x="131740" y="362257"/>
                  </a:cubicBezTo>
                  <a:cubicBezTo>
                    <a:pt x="131740" y="362257"/>
                    <a:pt x="131740" y="362257"/>
                    <a:pt x="131740" y="361643"/>
                  </a:cubicBezTo>
                  <a:cubicBezTo>
                    <a:pt x="131740" y="361643"/>
                    <a:pt x="131740" y="361643"/>
                    <a:pt x="131130" y="361643"/>
                  </a:cubicBezTo>
                  <a:cubicBezTo>
                    <a:pt x="131130" y="361029"/>
                    <a:pt x="129911" y="361029"/>
                    <a:pt x="129911" y="359187"/>
                  </a:cubicBezTo>
                  <a:cubicBezTo>
                    <a:pt x="128081" y="358573"/>
                    <a:pt x="127471" y="354275"/>
                    <a:pt x="128691" y="350591"/>
                  </a:cubicBezTo>
                  <a:cubicBezTo>
                    <a:pt x="128691" y="350591"/>
                    <a:pt x="128691" y="350591"/>
                    <a:pt x="129301" y="350591"/>
                  </a:cubicBezTo>
                  <a:cubicBezTo>
                    <a:pt x="128691" y="349363"/>
                    <a:pt x="131130" y="349977"/>
                    <a:pt x="131740" y="348135"/>
                  </a:cubicBezTo>
                  <a:cubicBezTo>
                    <a:pt x="131740" y="348135"/>
                    <a:pt x="131740" y="348135"/>
                    <a:pt x="132350" y="348135"/>
                  </a:cubicBezTo>
                  <a:cubicBezTo>
                    <a:pt x="132350" y="348135"/>
                    <a:pt x="132350" y="348135"/>
                    <a:pt x="132350" y="347521"/>
                  </a:cubicBezTo>
                  <a:cubicBezTo>
                    <a:pt x="133570" y="347521"/>
                    <a:pt x="134180" y="346293"/>
                    <a:pt x="133570" y="343837"/>
                  </a:cubicBezTo>
                  <a:cubicBezTo>
                    <a:pt x="133570" y="343837"/>
                    <a:pt x="133570" y="343837"/>
                    <a:pt x="134790" y="343837"/>
                  </a:cubicBezTo>
                  <a:cubicBezTo>
                    <a:pt x="134790" y="343223"/>
                    <a:pt x="134790" y="343837"/>
                    <a:pt x="134790" y="341995"/>
                  </a:cubicBezTo>
                  <a:cubicBezTo>
                    <a:pt x="134790" y="341995"/>
                    <a:pt x="134790" y="341995"/>
                    <a:pt x="133570" y="341995"/>
                  </a:cubicBezTo>
                  <a:cubicBezTo>
                    <a:pt x="133570" y="341995"/>
                    <a:pt x="133570" y="341995"/>
                    <a:pt x="133570" y="341381"/>
                  </a:cubicBezTo>
                  <a:cubicBezTo>
                    <a:pt x="133570" y="341381"/>
                    <a:pt x="133570" y="341381"/>
                    <a:pt x="132960" y="341381"/>
                  </a:cubicBezTo>
                  <a:cubicBezTo>
                    <a:pt x="132960" y="341381"/>
                    <a:pt x="132960" y="341381"/>
                    <a:pt x="132960" y="340767"/>
                  </a:cubicBezTo>
                  <a:cubicBezTo>
                    <a:pt x="132960" y="340767"/>
                    <a:pt x="131740" y="341381"/>
                    <a:pt x="131740" y="339539"/>
                  </a:cubicBezTo>
                  <a:cubicBezTo>
                    <a:pt x="131740" y="339539"/>
                    <a:pt x="131740" y="339539"/>
                    <a:pt x="132350" y="339539"/>
                  </a:cubicBezTo>
                  <a:cubicBezTo>
                    <a:pt x="132350" y="338925"/>
                    <a:pt x="132350" y="339539"/>
                    <a:pt x="132350" y="337697"/>
                  </a:cubicBezTo>
                  <a:cubicBezTo>
                    <a:pt x="132350" y="337697"/>
                    <a:pt x="132350" y="337697"/>
                    <a:pt x="132960" y="337697"/>
                  </a:cubicBezTo>
                  <a:cubicBezTo>
                    <a:pt x="132960" y="337697"/>
                    <a:pt x="132960" y="337697"/>
                    <a:pt x="132960" y="337083"/>
                  </a:cubicBezTo>
                  <a:cubicBezTo>
                    <a:pt x="132960" y="337083"/>
                    <a:pt x="132960" y="337083"/>
                    <a:pt x="133570" y="337083"/>
                  </a:cubicBezTo>
                  <a:cubicBezTo>
                    <a:pt x="133570" y="337083"/>
                    <a:pt x="133570" y="337083"/>
                    <a:pt x="133570" y="336469"/>
                  </a:cubicBezTo>
                  <a:cubicBezTo>
                    <a:pt x="133570" y="336469"/>
                    <a:pt x="133570" y="336469"/>
                    <a:pt x="134790" y="336469"/>
                  </a:cubicBezTo>
                  <a:cubicBezTo>
                    <a:pt x="135400" y="334013"/>
                    <a:pt x="138449" y="332171"/>
                    <a:pt x="137229" y="327873"/>
                  </a:cubicBezTo>
                  <a:cubicBezTo>
                    <a:pt x="137229" y="327873"/>
                    <a:pt x="137229" y="327873"/>
                    <a:pt x="137839" y="327873"/>
                  </a:cubicBezTo>
                  <a:cubicBezTo>
                    <a:pt x="137839" y="327873"/>
                    <a:pt x="137839" y="327873"/>
                    <a:pt x="137839" y="326645"/>
                  </a:cubicBezTo>
                  <a:cubicBezTo>
                    <a:pt x="137839" y="326645"/>
                    <a:pt x="137839" y="326645"/>
                    <a:pt x="137229" y="326645"/>
                  </a:cubicBezTo>
                  <a:cubicBezTo>
                    <a:pt x="137229" y="326645"/>
                    <a:pt x="137229" y="327259"/>
                    <a:pt x="137229" y="325417"/>
                  </a:cubicBezTo>
                  <a:cubicBezTo>
                    <a:pt x="137229" y="325417"/>
                    <a:pt x="137229" y="325417"/>
                    <a:pt x="137839" y="325417"/>
                  </a:cubicBezTo>
                  <a:cubicBezTo>
                    <a:pt x="137839" y="325417"/>
                    <a:pt x="137839" y="325417"/>
                    <a:pt x="137839" y="324803"/>
                  </a:cubicBezTo>
                  <a:cubicBezTo>
                    <a:pt x="137839" y="324803"/>
                    <a:pt x="137839" y="324803"/>
                    <a:pt x="137229" y="324803"/>
                  </a:cubicBezTo>
                  <a:cubicBezTo>
                    <a:pt x="137229" y="323575"/>
                    <a:pt x="137229" y="321733"/>
                    <a:pt x="137229" y="319277"/>
                  </a:cubicBezTo>
                  <a:cubicBezTo>
                    <a:pt x="137229" y="319277"/>
                    <a:pt x="137229" y="319277"/>
                    <a:pt x="137839" y="319277"/>
                  </a:cubicBezTo>
                  <a:cubicBezTo>
                    <a:pt x="138449" y="318050"/>
                    <a:pt x="140279" y="315594"/>
                    <a:pt x="139669" y="311296"/>
                  </a:cubicBezTo>
                  <a:cubicBezTo>
                    <a:pt x="139669" y="311296"/>
                    <a:pt x="139669" y="311296"/>
                    <a:pt x="140279" y="311296"/>
                  </a:cubicBezTo>
                  <a:cubicBezTo>
                    <a:pt x="140279" y="311296"/>
                    <a:pt x="140279" y="311296"/>
                    <a:pt x="140279" y="312524"/>
                  </a:cubicBezTo>
                  <a:cubicBezTo>
                    <a:pt x="140279" y="312524"/>
                    <a:pt x="140279" y="312524"/>
                    <a:pt x="140889" y="312524"/>
                  </a:cubicBezTo>
                  <a:cubicBezTo>
                    <a:pt x="140889" y="312524"/>
                    <a:pt x="140889" y="312524"/>
                    <a:pt x="140889" y="311296"/>
                  </a:cubicBezTo>
                  <a:cubicBezTo>
                    <a:pt x="140889" y="311296"/>
                    <a:pt x="140889" y="311296"/>
                    <a:pt x="141499" y="311296"/>
                  </a:cubicBezTo>
                  <a:cubicBezTo>
                    <a:pt x="141499" y="310682"/>
                    <a:pt x="142719" y="310068"/>
                    <a:pt x="142719" y="308226"/>
                  </a:cubicBezTo>
                  <a:cubicBezTo>
                    <a:pt x="142109" y="308226"/>
                    <a:pt x="142719" y="308226"/>
                    <a:pt x="140889" y="308226"/>
                  </a:cubicBezTo>
                  <a:cubicBezTo>
                    <a:pt x="140889" y="308226"/>
                    <a:pt x="140889" y="308226"/>
                    <a:pt x="140889" y="306998"/>
                  </a:cubicBezTo>
                  <a:cubicBezTo>
                    <a:pt x="140889" y="306998"/>
                    <a:pt x="140889" y="306998"/>
                    <a:pt x="140279" y="306998"/>
                  </a:cubicBezTo>
                  <a:cubicBezTo>
                    <a:pt x="140279" y="306998"/>
                    <a:pt x="140279" y="307612"/>
                    <a:pt x="140279" y="305770"/>
                  </a:cubicBezTo>
                  <a:cubicBezTo>
                    <a:pt x="140279" y="305770"/>
                    <a:pt x="140279" y="305770"/>
                    <a:pt x="139669" y="305770"/>
                  </a:cubicBezTo>
                  <a:cubicBezTo>
                    <a:pt x="139669" y="305770"/>
                    <a:pt x="139669" y="305156"/>
                    <a:pt x="139669" y="303314"/>
                  </a:cubicBezTo>
                  <a:cubicBezTo>
                    <a:pt x="139669" y="303314"/>
                    <a:pt x="139669" y="303314"/>
                    <a:pt x="140279" y="303314"/>
                  </a:cubicBezTo>
                  <a:cubicBezTo>
                    <a:pt x="140279" y="302700"/>
                    <a:pt x="140279" y="302086"/>
                    <a:pt x="140279" y="299630"/>
                  </a:cubicBezTo>
                  <a:cubicBezTo>
                    <a:pt x="140279" y="299630"/>
                    <a:pt x="140279" y="299630"/>
                    <a:pt x="139669" y="299630"/>
                  </a:cubicBezTo>
                  <a:cubicBezTo>
                    <a:pt x="139669" y="299630"/>
                    <a:pt x="139669" y="300244"/>
                    <a:pt x="139669" y="298402"/>
                  </a:cubicBezTo>
                  <a:cubicBezTo>
                    <a:pt x="139669" y="298402"/>
                    <a:pt x="139669" y="298402"/>
                    <a:pt x="139059" y="298402"/>
                  </a:cubicBezTo>
                  <a:cubicBezTo>
                    <a:pt x="139059" y="297788"/>
                    <a:pt x="137839" y="297788"/>
                    <a:pt x="137839" y="295332"/>
                  </a:cubicBezTo>
                  <a:cubicBezTo>
                    <a:pt x="137839" y="295332"/>
                    <a:pt x="137839" y="295332"/>
                    <a:pt x="137229" y="295332"/>
                  </a:cubicBezTo>
                  <a:cubicBezTo>
                    <a:pt x="137839" y="294104"/>
                    <a:pt x="135400" y="293490"/>
                    <a:pt x="136010" y="290420"/>
                  </a:cubicBezTo>
                  <a:cubicBezTo>
                    <a:pt x="136010" y="290420"/>
                    <a:pt x="136010" y="290420"/>
                    <a:pt x="136620" y="290420"/>
                  </a:cubicBezTo>
                  <a:cubicBezTo>
                    <a:pt x="136620" y="290420"/>
                    <a:pt x="136620" y="290420"/>
                    <a:pt x="136620" y="289806"/>
                  </a:cubicBezTo>
                  <a:cubicBezTo>
                    <a:pt x="137229" y="289806"/>
                    <a:pt x="137839" y="289806"/>
                    <a:pt x="139669" y="290420"/>
                  </a:cubicBezTo>
                  <a:cubicBezTo>
                    <a:pt x="139669" y="290420"/>
                    <a:pt x="139669" y="290420"/>
                    <a:pt x="139669" y="291034"/>
                  </a:cubicBezTo>
                  <a:cubicBezTo>
                    <a:pt x="139669" y="291034"/>
                    <a:pt x="139669" y="291034"/>
                    <a:pt x="140279" y="291034"/>
                  </a:cubicBezTo>
                  <a:cubicBezTo>
                    <a:pt x="140279" y="291034"/>
                    <a:pt x="140279" y="291034"/>
                    <a:pt x="140279" y="291648"/>
                  </a:cubicBezTo>
                  <a:cubicBezTo>
                    <a:pt x="141499" y="291648"/>
                    <a:pt x="143329" y="291648"/>
                    <a:pt x="145768" y="291648"/>
                  </a:cubicBezTo>
                  <a:cubicBezTo>
                    <a:pt x="145768" y="291648"/>
                    <a:pt x="145768" y="291648"/>
                    <a:pt x="145768" y="291034"/>
                  </a:cubicBezTo>
                  <a:cubicBezTo>
                    <a:pt x="145768" y="291034"/>
                    <a:pt x="145768" y="291034"/>
                    <a:pt x="146988" y="291034"/>
                  </a:cubicBezTo>
                  <a:cubicBezTo>
                    <a:pt x="146988" y="291034"/>
                    <a:pt x="146988" y="291034"/>
                    <a:pt x="146988" y="290420"/>
                  </a:cubicBezTo>
                  <a:cubicBezTo>
                    <a:pt x="146988" y="290420"/>
                    <a:pt x="146988" y="290420"/>
                    <a:pt x="147598" y="290420"/>
                  </a:cubicBezTo>
                  <a:cubicBezTo>
                    <a:pt x="147598" y="290420"/>
                    <a:pt x="147598" y="290420"/>
                    <a:pt x="147598" y="289806"/>
                  </a:cubicBezTo>
                  <a:cubicBezTo>
                    <a:pt x="147598" y="289806"/>
                    <a:pt x="149428" y="289806"/>
                    <a:pt x="149428" y="287350"/>
                  </a:cubicBezTo>
                  <a:cubicBezTo>
                    <a:pt x="149428" y="287350"/>
                    <a:pt x="149428" y="287350"/>
                    <a:pt x="150647" y="287350"/>
                  </a:cubicBezTo>
                  <a:cubicBezTo>
                    <a:pt x="150647" y="287350"/>
                    <a:pt x="150647" y="287350"/>
                    <a:pt x="150647" y="286736"/>
                  </a:cubicBezTo>
                  <a:cubicBezTo>
                    <a:pt x="150647" y="286736"/>
                    <a:pt x="150647" y="286736"/>
                    <a:pt x="151257" y="286736"/>
                  </a:cubicBezTo>
                  <a:cubicBezTo>
                    <a:pt x="151257" y="286736"/>
                    <a:pt x="151257" y="286736"/>
                    <a:pt x="151257" y="286122"/>
                  </a:cubicBezTo>
                  <a:cubicBezTo>
                    <a:pt x="151257" y="286122"/>
                    <a:pt x="151257" y="286122"/>
                    <a:pt x="151867" y="286122"/>
                  </a:cubicBezTo>
                  <a:cubicBezTo>
                    <a:pt x="151867" y="286122"/>
                    <a:pt x="151867" y="286122"/>
                    <a:pt x="151867" y="284894"/>
                  </a:cubicBezTo>
                  <a:cubicBezTo>
                    <a:pt x="151867" y="284894"/>
                    <a:pt x="151867" y="284894"/>
                    <a:pt x="151257" y="284894"/>
                  </a:cubicBezTo>
                  <a:cubicBezTo>
                    <a:pt x="151257" y="284280"/>
                    <a:pt x="151257" y="284280"/>
                    <a:pt x="151257" y="282438"/>
                  </a:cubicBezTo>
                  <a:cubicBezTo>
                    <a:pt x="151867" y="282438"/>
                    <a:pt x="152477" y="282438"/>
                    <a:pt x="154307" y="281824"/>
                  </a:cubicBezTo>
                  <a:cubicBezTo>
                    <a:pt x="154307" y="281824"/>
                    <a:pt x="154307" y="281824"/>
                    <a:pt x="154307" y="281210"/>
                  </a:cubicBezTo>
                  <a:cubicBezTo>
                    <a:pt x="154307" y="281210"/>
                    <a:pt x="154307" y="281210"/>
                    <a:pt x="154917" y="281210"/>
                  </a:cubicBezTo>
                  <a:cubicBezTo>
                    <a:pt x="154917" y="281210"/>
                    <a:pt x="154917" y="281210"/>
                    <a:pt x="154917" y="279982"/>
                  </a:cubicBezTo>
                  <a:cubicBezTo>
                    <a:pt x="155527" y="280596"/>
                    <a:pt x="156137" y="279368"/>
                    <a:pt x="158576" y="278754"/>
                  </a:cubicBezTo>
                  <a:cubicBezTo>
                    <a:pt x="158576" y="278754"/>
                    <a:pt x="158576" y="278754"/>
                    <a:pt x="158576" y="278140"/>
                  </a:cubicBezTo>
                  <a:cubicBezTo>
                    <a:pt x="158576" y="278140"/>
                    <a:pt x="158576" y="278140"/>
                    <a:pt x="159186" y="278140"/>
                  </a:cubicBezTo>
                  <a:cubicBezTo>
                    <a:pt x="159186" y="278140"/>
                    <a:pt x="159186" y="277526"/>
                    <a:pt x="159186" y="275684"/>
                  </a:cubicBezTo>
                  <a:cubicBezTo>
                    <a:pt x="159186" y="275684"/>
                    <a:pt x="158576" y="275684"/>
                    <a:pt x="160406" y="275684"/>
                  </a:cubicBezTo>
                  <a:cubicBezTo>
                    <a:pt x="160406" y="275684"/>
                    <a:pt x="160406" y="275684"/>
                    <a:pt x="160406" y="275070"/>
                  </a:cubicBezTo>
                  <a:cubicBezTo>
                    <a:pt x="161016" y="275684"/>
                    <a:pt x="161016" y="274456"/>
                    <a:pt x="162846" y="274456"/>
                  </a:cubicBezTo>
                  <a:cubicBezTo>
                    <a:pt x="162846" y="274456"/>
                    <a:pt x="162846" y="274456"/>
                    <a:pt x="162846" y="273842"/>
                  </a:cubicBezTo>
                  <a:cubicBezTo>
                    <a:pt x="162846" y="273842"/>
                    <a:pt x="162846" y="273842"/>
                    <a:pt x="163456" y="273842"/>
                  </a:cubicBezTo>
                  <a:cubicBezTo>
                    <a:pt x="163456" y="273842"/>
                    <a:pt x="163456" y="273842"/>
                    <a:pt x="163456" y="273228"/>
                  </a:cubicBezTo>
                  <a:cubicBezTo>
                    <a:pt x="163456" y="273228"/>
                    <a:pt x="163456" y="273228"/>
                    <a:pt x="164065" y="273228"/>
                  </a:cubicBezTo>
                  <a:cubicBezTo>
                    <a:pt x="164065" y="273228"/>
                    <a:pt x="164065" y="273228"/>
                    <a:pt x="164065" y="273842"/>
                  </a:cubicBezTo>
                  <a:cubicBezTo>
                    <a:pt x="164675" y="273842"/>
                    <a:pt x="165285" y="273842"/>
                    <a:pt x="167115" y="273842"/>
                  </a:cubicBezTo>
                  <a:cubicBezTo>
                    <a:pt x="167115" y="273842"/>
                    <a:pt x="167115" y="273842"/>
                    <a:pt x="167115" y="274456"/>
                  </a:cubicBezTo>
                  <a:cubicBezTo>
                    <a:pt x="167115" y="274456"/>
                    <a:pt x="167115" y="274456"/>
                    <a:pt x="167725" y="274456"/>
                  </a:cubicBezTo>
                  <a:cubicBezTo>
                    <a:pt x="167725" y="274456"/>
                    <a:pt x="167725" y="274456"/>
                    <a:pt x="167725" y="273228"/>
                  </a:cubicBezTo>
                  <a:cubicBezTo>
                    <a:pt x="167725" y="273228"/>
                    <a:pt x="167725" y="273228"/>
                    <a:pt x="168335" y="273228"/>
                  </a:cubicBezTo>
                  <a:cubicBezTo>
                    <a:pt x="168335" y="273228"/>
                    <a:pt x="168335" y="273842"/>
                    <a:pt x="168335" y="275070"/>
                  </a:cubicBezTo>
                  <a:cubicBezTo>
                    <a:pt x="168945" y="275070"/>
                    <a:pt x="169555" y="275070"/>
                    <a:pt x="171384" y="275070"/>
                  </a:cubicBezTo>
                  <a:cubicBezTo>
                    <a:pt x="171384" y="275070"/>
                    <a:pt x="171384" y="275070"/>
                    <a:pt x="171384" y="273842"/>
                  </a:cubicBezTo>
                  <a:cubicBezTo>
                    <a:pt x="171384" y="273842"/>
                    <a:pt x="171384" y="273842"/>
                    <a:pt x="172604" y="273842"/>
                  </a:cubicBezTo>
                  <a:cubicBezTo>
                    <a:pt x="172604" y="273842"/>
                    <a:pt x="172604" y="273842"/>
                    <a:pt x="172604" y="273228"/>
                  </a:cubicBezTo>
                  <a:cubicBezTo>
                    <a:pt x="173214" y="272614"/>
                    <a:pt x="173214" y="273228"/>
                    <a:pt x="174434" y="272000"/>
                  </a:cubicBezTo>
                  <a:cubicBezTo>
                    <a:pt x="174434" y="272614"/>
                    <a:pt x="174434" y="272000"/>
                    <a:pt x="174434" y="273842"/>
                  </a:cubicBezTo>
                  <a:cubicBezTo>
                    <a:pt x="174434" y="273842"/>
                    <a:pt x="175654" y="273842"/>
                    <a:pt x="176874" y="273842"/>
                  </a:cubicBezTo>
                  <a:cubicBezTo>
                    <a:pt x="176874" y="273228"/>
                    <a:pt x="176874" y="273842"/>
                    <a:pt x="176874" y="272000"/>
                  </a:cubicBezTo>
                  <a:cubicBezTo>
                    <a:pt x="176874" y="272000"/>
                    <a:pt x="176874" y="272000"/>
                    <a:pt x="176264" y="272000"/>
                  </a:cubicBezTo>
                  <a:cubicBezTo>
                    <a:pt x="176264" y="272000"/>
                    <a:pt x="176264" y="272000"/>
                    <a:pt x="176264" y="271386"/>
                  </a:cubicBezTo>
                  <a:cubicBezTo>
                    <a:pt x="176874" y="271386"/>
                    <a:pt x="176264" y="271386"/>
                    <a:pt x="178093" y="271386"/>
                  </a:cubicBezTo>
                  <a:cubicBezTo>
                    <a:pt x="178093" y="271386"/>
                    <a:pt x="178093" y="271386"/>
                    <a:pt x="178093" y="270772"/>
                  </a:cubicBezTo>
                  <a:cubicBezTo>
                    <a:pt x="178093" y="270772"/>
                    <a:pt x="177483" y="270772"/>
                    <a:pt x="179313" y="270772"/>
                  </a:cubicBezTo>
                  <a:cubicBezTo>
                    <a:pt x="179313" y="270772"/>
                    <a:pt x="179313" y="270772"/>
                    <a:pt x="179313" y="271386"/>
                  </a:cubicBezTo>
                  <a:cubicBezTo>
                    <a:pt x="179313" y="271386"/>
                    <a:pt x="179313" y="271386"/>
                    <a:pt x="180533" y="271386"/>
                  </a:cubicBezTo>
                  <a:cubicBezTo>
                    <a:pt x="180533" y="271386"/>
                    <a:pt x="180533" y="271386"/>
                    <a:pt x="180533" y="270772"/>
                  </a:cubicBezTo>
                  <a:cubicBezTo>
                    <a:pt x="180533" y="270772"/>
                    <a:pt x="180533" y="270772"/>
                    <a:pt x="181753" y="270772"/>
                  </a:cubicBezTo>
                  <a:cubicBezTo>
                    <a:pt x="181753" y="270772"/>
                    <a:pt x="181753" y="270772"/>
                    <a:pt x="181753" y="269544"/>
                  </a:cubicBezTo>
                  <a:cubicBezTo>
                    <a:pt x="181753" y="268930"/>
                    <a:pt x="182363" y="270158"/>
                    <a:pt x="183583" y="268316"/>
                  </a:cubicBezTo>
                  <a:cubicBezTo>
                    <a:pt x="183583" y="268316"/>
                    <a:pt x="183583" y="268316"/>
                    <a:pt x="182973" y="268316"/>
                  </a:cubicBezTo>
                  <a:cubicBezTo>
                    <a:pt x="182973" y="268316"/>
                    <a:pt x="182973" y="268316"/>
                    <a:pt x="182973" y="267702"/>
                  </a:cubicBezTo>
                  <a:cubicBezTo>
                    <a:pt x="182973" y="267702"/>
                    <a:pt x="182973" y="267702"/>
                    <a:pt x="183583" y="267702"/>
                  </a:cubicBezTo>
                  <a:cubicBezTo>
                    <a:pt x="183583" y="267702"/>
                    <a:pt x="183583" y="267702"/>
                    <a:pt x="183583" y="267088"/>
                  </a:cubicBezTo>
                  <a:cubicBezTo>
                    <a:pt x="183583" y="267088"/>
                    <a:pt x="183583" y="267088"/>
                    <a:pt x="184192" y="267088"/>
                  </a:cubicBezTo>
                  <a:cubicBezTo>
                    <a:pt x="184192" y="267088"/>
                    <a:pt x="184192" y="267088"/>
                    <a:pt x="184192" y="266474"/>
                  </a:cubicBezTo>
                  <a:cubicBezTo>
                    <a:pt x="184192" y="266474"/>
                    <a:pt x="184192" y="266474"/>
                    <a:pt x="185412" y="266474"/>
                  </a:cubicBezTo>
                  <a:cubicBezTo>
                    <a:pt x="185412" y="266474"/>
                    <a:pt x="185412" y="266474"/>
                    <a:pt x="185412" y="267088"/>
                  </a:cubicBezTo>
                  <a:cubicBezTo>
                    <a:pt x="185412" y="267088"/>
                    <a:pt x="184802" y="267088"/>
                    <a:pt x="186632" y="267088"/>
                  </a:cubicBezTo>
                  <a:cubicBezTo>
                    <a:pt x="186632" y="267088"/>
                    <a:pt x="186632" y="267088"/>
                    <a:pt x="186632" y="266474"/>
                  </a:cubicBezTo>
                  <a:cubicBezTo>
                    <a:pt x="186632" y="266474"/>
                    <a:pt x="186632" y="266474"/>
                    <a:pt x="187242" y="266474"/>
                  </a:cubicBezTo>
                  <a:cubicBezTo>
                    <a:pt x="187242" y="266474"/>
                    <a:pt x="187242" y="266474"/>
                    <a:pt x="187242" y="265860"/>
                  </a:cubicBezTo>
                  <a:cubicBezTo>
                    <a:pt x="187242" y="265860"/>
                    <a:pt x="187242" y="265860"/>
                    <a:pt x="186632" y="265860"/>
                  </a:cubicBezTo>
                  <a:cubicBezTo>
                    <a:pt x="186632" y="265246"/>
                    <a:pt x="186632" y="265246"/>
                    <a:pt x="186632" y="263404"/>
                  </a:cubicBezTo>
                  <a:cubicBezTo>
                    <a:pt x="187242" y="264018"/>
                    <a:pt x="189682" y="262790"/>
                    <a:pt x="189682" y="265246"/>
                  </a:cubicBezTo>
                  <a:cubicBezTo>
                    <a:pt x="190292" y="265246"/>
                    <a:pt x="190901" y="264018"/>
                    <a:pt x="193341" y="264018"/>
                  </a:cubicBezTo>
                  <a:cubicBezTo>
                    <a:pt x="193341" y="264018"/>
                    <a:pt x="193341" y="264632"/>
                    <a:pt x="193341" y="262790"/>
                  </a:cubicBezTo>
                  <a:cubicBezTo>
                    <a:pt x="193341" y="262790"/>
                    <a:pt x="193341" y="262790"/>
                    <a:pt x="192121" y="262790"/>
                  </a:cubicBezTo>
                  <a:cubicBezTo>
                    <a:pt x="192121" y="262790"/>
                    <a:pt x="192121" y="262790"/>
                    <a:pt x="192121" y="261562"/>
                  </a:cubicBezTo>
                  <a:cubicBezTo>
                    <a:pt x="192731" y="261562"/>
                    <a:pt x="192731" y="261562"/>
                    <a:pt x="194561" y="261562"/>
                  </a:cubicBezTo>
                  <a:cubicBezTo>
                    <a:pt x="194561" y="261562"/>
                    <a:pt x="194561" y="261562"/>
                    <a:pt x="194561" y="260334"/>
                  </a:cubicBezTo>
                  <a:cubicBezTo>
                    <a:pt x="194561" y="260334"/>
                    <a:pt x="194561" y="260334"/>
                    <a:pt x="195171" y="260334"/>
                  </a:cubicBezTo>
                  <a:cubicBezTo>
                    <a:pt x="195171" y="260334"/>
                    <a:pt x="195171" y="259720"/>
                    <a:pt x="195171" y="257878"/>
                  </a:cubicBezTo>
                  <a:cubicBezTo>
                    <a:pt x="195171" y="257878"/>
                    <a:pt x="195171" y="257878"/>
                    <a:pt x="195781" y="257878"/>
                  </a:cubicBezTo>
                  <a:cubicBezTo>
                    <a:pt x="195781" y="257878"/>
                    <a:pt x="195781" y="257878"/>
                    <a:pt x="195781" y="256650"/>
                  </a:cubicBezTo>
                  <a:cubicBezTo>
                    <a:pt x="196391" y="256650"/>
                    <a:pt x="195781" y="256650"/>
                    <a:pt x="197610" y="256650"/>
                  </a:cubicBezTo>
                  <a:cubicBezTo>
                    <a:pt x="197610" y="256650"/>
                    <a:pt x="197610" y="257264"/>
                    <a:pt x="197610" y="255422"/>
                  </a:cubicBezTo>
                  <a:cubicBezTo>
                    <a:pt x="197610" y="255422"/>
                    <a:pt x="199440" y="256036"/>
                    <a:pt x="199440" y="254194"/>
                  </a:cubicBezTo>
                  <a:cubicBezTo>
                    <a:pt x="199440" y="254194"/>
                    <a:pt x="199440" y="254194"/>
                    <a:pt x="200050" y="254194"/>
                  </a:cubicBezTo>
                  <a:cubicBezTo>
                    <a:pt x="200050" y="253580"/>
                    <a:pt x="200050" y="254194"/>
                    <a:pt x="200050" y="252352"/>
                  </a:cubicBezTo>
                  <a:cubicBezTo>
                    <a:pt x="200660" y="252352"/>
                    <a:pt x="200050" y="252352"/>
                    <a:pt x="201880" y="252352"/>
                  </a:cubicBezTo>
                  <a:cubicBezTo>
                    <a:pt x="201880" y="252352"/>
                    <a:pt x="201880" y="252352"/>
                    <a:pt x="201880" y="251738"/>
                  </a:cubicBezTo>
                  <a:cubicBezTo>
                    <a:pt x="201880" y="251738"/>
                    <a:pt x="201880" y="251738"/>
                    <a:pt x="202490" y="251738"/>
                  </a:cubicBezTo>
                  <a:cubicBezTo>
                    <a:pt x="202490" y="251738"/>
                    <a:pt x="202490" y="251738"/>
                    <a:pt x="202490" y="251124"/>
                  </a:cubicBezTo>
                  <a:cubicBezTo>
                    <a:pt x="202490" y="251124"/>
                    <a:pt x="202490" y="251124"/>
                    <a:pt x="203100" y="251124"/>
                  </a:cubicBezTo>
                  <a:cubicBezTo>
                    <a:pt x="203100" y="251124"/>
                    <a:pt x="203100" y="251124"/>
                    <a:pt x="203100" y="250510"/>
                  </a:cubicBezTo>
                  <a:cubicBezTo>
                    <a:pt x="204319" y="251124"/>
                    <a:pt x="203710" y="248668"/>
                    <a:pt x="206149" y="248054"/>
                  </a:cubicBezTo>
                  <a:cubicBezTo>
                    <a:pt x="206149" y="248054"/>
                    <a:pt x="206149" y="248054"/>
                    <a:pt x="206149" y="247440"/>
                  </a:cubicBezTo>
                  <a:cubicBezTo>
                    <a:pt x="206149" y="247440"/>
                    <a:pt x="206149" y="247440"/>
                    <a:pt x="206759" y="247440"/>
                  </a:cubicBezTo>
                  <a:cubicBezTo>
                    <a:pt x="206759" y="246826"/>
                    <a:pt x="207369" y="244370"/>
                    <a:pt x="204929" y="243756"/>
                  </a:cubicBezTo>
                  <a:cubicBezTo>
                    <a:pt x="204929" y="243756"/>
                    <a:pt x="204929" y="243756"/>
                    <a:pt x="204929" y="243142"/>
                  </a:cubicBezTo>
                  <a:cubicBezTo>
                    <a:pt x="204929" y="243142"/>
                    <a:pt x="204929" y="243142"/>
                    <a:pt x="203710" y="243142"/>
                  </a:cubicBezTo>
                  <a:cubicBezTo>
                    <a:pt x="204319" y="241914"/>
                    <a:pt x="204319" y="241914"/>
                    <a:pt x="201270" y="236388"/>
                  </a:cubicBezTo>
                  <a:cubicBezTo>
                    <a:pt x="200660" y="237002"/>
                    <a:pt x="197610" y="233318"/>
                    <a:pt x="194561" y="233932"/>
                  </a:cubicBezTo>
                  <a:cubicBezTo>
                    <a:pt x="194561" y="233932"/>
                    <a:pt x="194561" y="233932"/>
                    <a:pt x="194561" y="232704"/>
                  </a:cubicBezTo>
                  <a:cubicBezTo>
                    <a:pt x="194561" y="232704"/>
                    <a:pt x="194561" y="232704"/>
                    <a:pt x="193341" y="232704"/>
                  </a:cubicBezTo>
                  <a:cubicBezTo>
                    <a:pt x="193341" y="232704"/>
                    <a:pt x="193341" y="232704"/>
                    <a:pt x="193341" y="232090"/>
                  </a:cubicBezTo>
                  <a:cubicBezTo>
                    <a:pt x="192121" y="232090"/>
                    <a:pt x="192731" y="232090"/>
                    <a:pt x="190901" y="232090"/>
                  </a:cubicBezTo>
                  <a:cubicBezTo>
                    <a:pt x="190901" y="232090"/>
                    <a:pt x="190901" y="232090"/>
                    <a:pt x="190901" y="231476"/>
                  </a:cubicBezTo>
                  <a:cubicBezTo>
                    <a:pt x="190901" y="231476"/>
                    <a:pt x="188462" y="230862"/>
                    <a:pt x="188462" y="232704"/>
                  </a:cubicBezTo>
                  <a:cubicBezTo>
                    <a:pt x="187852" y="232704"/>
                    <a:pt x="186632" y="232704"/>
                    <a:pt x="184192" y="232704"/>
                  </a:cubicBezTo>
                  <a:cubicBezTo>
                    <a:pt x="184192" y="232704"/>
                    <a:pt x="184192" y="232704"/>
                    <a:pt x="184192" y="232090"/>
                  </a:cubicBezTo>
                  <a:cubicBezTo>
                    <a:pt x="184192" y="232090"/>
                    <a:pt x="184192" y="232090"/>
                    <a:pt x="183583" y="232090"/>
                  </a:cubicBezTo>
                  <a:cubicBezTo>
                    <a:pt x="183583" y="232090"/>
                    <a:pt x="183583" y="232704"/>
                    <a:pt x="183583" y="230862"/>
                  </a:cubicBezTo>
                  <a:cubicBezTo>
                    <a:pt x="183583" y="230862"/>
                    <a:pt x="183583" y="230862"/>
                    <a:pt x="182973" y="230862"/>
                  </a:cubicBezTo>
                  <a:cubicBezTo>
                    <a:pt x="182973" y="230862"/>
                    <a:pt x="182973" y="230862"/>
                    <a:pt x="182973" y="230248"/>
                  </a:cubicBezTo>
                  <a:cubicBezTo>
                    <a:pt x="182973" y="230248"/>
                    <a:pt x="182973" y="230248"/>
                    <a:pt x="182363" y="230248"/>
                  </a:cubicBezTo>
                  <a:cubicBezTo>
                    <a:pt x="182363" y="229634"/>
                    <a:pt x="182363" y="229634"/>
                    <a:pt x="181753" y="228406"/>
                  </a:cubicBezTo>
                  <a:cubicBezTo>
                    <a:pt x="181753" y="228406"/>
                    <a:pt x="181753" y="228406"/>
                    <a:pt x="182363" y="228406"/>
                  </a:cubicBezTo>
                  <a:cubicBezTo>
                    <a:pt x="182363" y="228406"/>
                    <a:pt x="182363" y="228406"/>
                    <a:pt x="182363" y="227792"/>
                  </a:cubicBezTo>
                  <a:cubicBezTo>
                    <a:pt x="182363" y="227792"/>
                    <a:pt x="182363" y="227792"/>
                    <a:pt x="182973" y="227792"/>
                  </a:cubicBezTo>
                  <a:cubicBezTo>
                    <a:pt x="182973" y="227792"/>
                    <a:pt x="182973" y="227792"/>
                    <a:pt x="182973" y="226564"/>
                  </a:cubicBezTo>
                  <a:cubicBezTo>
                    <a:pt x="182973" y="226564"/>
                    <a:pt x="182973" y="226564"/>
                    <a:pt x="182363" y="226564"/>
                  </a:cubicBezTo>
                  <a:cubicBezTo>
                    <a:pt x="182363" y="226564"/>
                    <a:pt x="182363" y="226564"/>
                    <a:pt x="182363" y="225950"/>
                  </a:cubicBezTo>
                  <a:cubicBezTo>
                    <a:pt x="182363" y="225950"/>
                    <a:pt x="182363" y="225950"/>
                    <a:pt x="182973" y="225950"/>
                  </a:cubicBezTo>
                  <a:cubicBezTo>
                    <a:pt x="182973" y="225950"/>
                    <a:pt x="182973" y="225950"/>
                    <a:pt x="182973" y="224722"/>
                  </a:cubicBezTo>
                  <a:cubicBezTo>
                    <a:pt x="182973" y="224722"/>
                    <a:pt x="182973" y="224722"/>
                    <a:pt x="182363" y="224722"/>
                  </a:cubicBezTo>
                  <a:cubicBezTo>
                    <a:pt x="182363" y="224722"/>
                    <a:pt x="182363" y="224722"/>
                    <a:pt x="182363" y="224108"/>
                  </a:cubicBezTo>
                  <a:cubicBezTo>
                    <a:pt x="182363" y="224108"/>
                    <a:pt x="182363" y="224108"/>
                    <a:pt x="182973" y="224108"/>
                  </a:cubicBezTo>
                  <a:cubicBezTo>
                    <a:pt x="182973" y="224108"/>
                    <a:pt x="182973" y="224108"/>
                    <a:pt x="182973" y="223494"/>
                  </a:cubicBezTo>
                  <a:cubicBezTo>
                    <a:pt x="182973" y="223494"/>
                    <a:pt x="182973" y="223494"/>
                    <a:pt x="182363" y="223494"/>
                  </a:cubicBezTo>
                  <a:cubicBezTo>
                    <a:pt x="182363" y="223494"/>
                    <a:pt x="182363" y="223494"/>
                    <a:pt x="182363" y="222266"/>
                  </a:cubicBezTo>
                  <a:cubicBezTo>
                    <a:pt x="182363" y="222266"/>
                    <a:pt x="181753" y="222266"/>
                    <a:pt x="183583" y="222266"/>
                  </a:cubicBezTo>
                  <a:cubicBezTo>
                    <a:pt x="183583" y="221652"/>
                    <a:pt x="183583" y="221038"/>
                    <a:pt x="184192" y="219196"/>
                  </a:cubicBezTo>
                  <a:cubicBezTo>
                    <a:pt x="184192" y="219196"/>
                    <a:pt x="184192" y="219196"/>
                    <a:pt x="185412" y="219196"/>
                  </a:cubicBezTo>
                  <a:cubicBezTo>
                    <a:pt x="185412" y="219196"/>
                    <a:pt x="185412" y="219196"/>
                    <a:pt x="185412" y="217354"/>
                  </a:cubicBezTo>
                  <a:cubicBezTo>
                    <a:pt x="185412" y="217354"/>
                    <a:pt x="185412" y="217354"/>
                    <a:pt x="186022" y="217354"/>
                  </a:cubicBezTo>
                  <a:cubicBezTo>
                    <a:pt x="186022" y="217354"/>
                    <a:pt x="186022" y="217968"/>
                    <a:pt x="186022" y="216126"/>
                  </a:cubicBezTo>
                  <a:cubicBezTo>
                    <a:pt x="186022" y="216126"/>
                    <a:pt x="186022" y="216126"/>
                    <a:pt x="186632" y="216126"/>
                  </a:cubicBezTo>
                  <a:cubicBezTo>
                    <a:pt x="186632" y="216126"/>
                    <a:pt x="186022" y="215512"/>
                    <a:pt x="187242" y="214898"/>
                  </a:cubicBezTo>
                  <a:cubicBezTo>
                    <a:pt x="187242" y="214898"/>
                    <a:pt x="187242" y="214898"/>
                    <a:pt x="186632" y="214284"/>
                  </a:cubicBezTo>
                  <a:cubicBezTo>
                    <a:pt x="186632" y="214284"/>
                    <a:pt x="186632" y="214284"/>
                    <a:pt x="187242" y="214284"/>
                  </a:cubicBezTo>
                  <a:cubicBezTo>
                    <a:pt x="187242" y="213670"/>
                    <a:pt x="187242" y="214284"/>
                    <a:pt x="187242" y="212442"/>
                  </a:cubicBezTo>
                  <a:cubicBezTo>
                    <a:pt x="187242" y="212442"/>
                    <a:pt x="187242" y="212442"/>
                    <a:pt x="187852" y="212442"/>
                  </a:cubicBezTo>
                  <a:cubicBezTo>
                    <a:pt x="189072" y="209986"/>
                    <a:pt x="188462" y="209986"/>
                    <a:pt x="185412" y="208144"/>
                  </a:cubicBezTo>
                  <a:cubicBezTo>
                    <a:pt x="184802" y="208144"/>
                    <a:pt x="186022" y="208144"/>
                    <a:pt x="186022" y="206916"/>
                  </a:cubicBezTo>
                  <a:cubicBezTo>
                    <a:pt x="186022" y="206916"/>
                    <a:pt x="186022" y="206916"/>
                    <a:pt x="186632" y="206916"/>
                  </a:cubicBezTo>
                  <a:cubicBezTo>
                    <a:pt x="186632" y="206302"/>
                    <a:pt x="186632" y="206916"/>
                    <a:pt x="186632" y="205074"/>
                  </a:cubicBezTo>
                  <a:cubicBezTo>
                    <a:pt x="189072" y="205074"/>
                    <a:pt x="188462" y="202004"/>
                    <a:pt x="186022" y="199548"/>
                  </a:cubicBezTo>
                  <a:cubicBezTo>
                    <a:pt x="185412" y="199548"/>
                    <a:pt x="184802" y="201390"/>
                    <a:pt x="182973" y="200776"/>
                  </a:cubicBezTo>
                  <a:cubicBezTo>
                    <a:pt x="182973" y="200776"/>
                    <a:pt x="182973" y="200776"/>
                    <a:pt x="182973" y="201390"/>
                  </a:cubicBezTo>
                  <a:cubicBezTo>
                    <a:pt x="182973" y="201390"/>
                    <a:pt x="182973" y="201390"/>
                    <a:pt x="181753" y="201390"/>
                  </a:cubicBezTo>
                  <a:cubicBezTo>
                    <a:pt x="181753" y="201390"/>
                    <a:pt x="181753" y="201390"/>
                    <a:pt x="181753" y="200776"/>
                  </a:cubicBezTo>
                  <a:cubicBezTo>
                    <a:pt x="179313" y="200776"/>
                    <a:pt x="176264" y="200776"/>
                    <a:pt x="172604" y="199548"/>
                  </a:cubicBezTo>
                  <a:cubicBezTo>
                    <a:pt x="171994" y="198320"/>
                    <a:pt x="173214" y="193408"/>
                    <a:pt x="170165" y="193408"/>
                  </a:cubicBezTo>
                  <a:cubicBezTo>
                    <a:pt x="170165" y="193408"/>
                    <a:pt x="170165" y="193408"/>
                    <a:pt x="170165" y="192794"/>
                  </a:cubicBezTo>
                  <a:cubicBezTo>
                    <a:pt x="170165" y="192794"/>
                    <a:pt x="170165" y="192794"/>
                    <a:pt x="168945" y="192794"/>
                  </a:cubicBezTo>
                  <a:cubicBezTo>
                    <a:pt x="168945" y="192794"/>
                    <a:pt x="168945" y="192794"/>
                    <a:pt x="168945" y="194636"/>
                  </a:cubicBezTo>
                  <a:cubicBezTo>
                    <a:pt x="168945" y="194636"/>
                    <a:pt x="168945" y="194636"/>
                    <a:pt x="168335" y="194636"/>
                  </a:cubicBezTo>
                  <a:cubicBezTo>
                    <a:pt x="168945" y="198320"/>
                    <a:pt x="164675" y="196478"/>
                    <a:pt x="160406" y="196478"/>
                  </a:cubicBezTo>
                  <a:cubicBezTo>
                    <a:pt x="160406" y="196478"/>
                    <a:pt x="160406" y="196478"/>
                    <a:pt x="160406" y="195864"/>
                  </a:cubicBezTo>
                  <a:cubicBezTo>
                    <a:pt x="160406" y="195864"/>
                    <a:pt x="161016" y="195864"/>
                    <a:pt x="159186" y="195864"/>
                  </a:cubicBezTo>
                  <a:cubicBezTo>
                    <a:pt x="159186" y="195864"/>
                    <a:pt x="159186" y="195864"/>
                    <a:pt x="159186" y="195250"/>
                  </a:cubicBezTo>
                  <a:cubicBezTo>
                    <a:pt x="159186" y="195250"/>
                    <a:pt x="159186" y="195250"/>
                    <a:pt x="157356" y="195250"/>
                  </a:cubicBezTo>
                  <a:cubicBezTo>
                    <a:pt x="157356" y="194636"/>
                    <a:pt x="157356" y="194636"/>
                    <a:pt x="157356" y="192794"/>
                  </a:cubicBezTo>
                  <a:cubicBezTo>
                    <a:pt x="157356" y="192794"/>
                    <a:pt x="157356" y="192794"/>
                    <a:pt x="156747" y="192794"/>
                  </a:cubicBezTo>
                  <a:cubicBezTo>
                    <a:pt x="156747" y="192794"/>
                    <a:pt x="156747" y="192794"/>
                    <a:pt x="156747" y="192180"/>
                  </a:cubicBezTo>
                  <a:cubicBezTo>
                    <a:pt x="156747" y="192180"/>
                    <a:pt x="156747" y="192180"/>
                    <a:pt x="156137" y="192180"/>
                  </a:cubicBezTo>
                  <a:cubicBezTo>
                    <a:pt x="156137" y="192180"/>
                    <a:pt x="156137" y="192180"/>
                    <a:pt x="156137" y="191566"/>
                  </a:cubicBezTo>
                  <a:cubicBezTo>
                    <a:pt x="155527" y="190952"/>
                    <a:pt x="155527" y="191566"/>
                    <a:pt x="154307" y="192180"/>
                  </a:cubicBezTo>
                  <a:cubicBezTo>
                    <a:pt x="154307" y="192180"/>
                    <a:pt x="154307" y="194022"/>
                    <a:pt x="151867" y="193408"/>
                  </a:cubicBezTo>
                  <a:cubicBezTo>
                    <a:pt x="151867" y="193408"/>
                    <a:pt x="151867" y="193408"/>
                    <a:pt x="151867" y="192794"/>
                  </a:cubicBezTo>
                  <a:cubicBezTo>
                    <a:pt x="151867" y="192794"/>
                    <a:pt x="151867" y="192794"/>
                    <a:pt x="150647" y="192794"/>
                  </a:cubicBezTo>
                  <a:cubicBezTo>
                    <a:pt x="150647" y="192794"/>
                    <a:pt x="150647" y="192794"/>
                    <a:pt x="150647" y="192180"/>
                  </a:cubicBezTo>
                  <a:cubicBezTo>
                    <a:pt x="150647" y="192180"/>
                    <a:pt x="150647" y="192180"/>
                    <a:pt x="149428" y="192180"/>
                  </a:cubicBezTo>
                  <a:cubicBezTo>
                    <a:pt x="149428" y="192180"/>
                    <a:pt x="149428" y="192180"/>
                    <a:pt x="149428" y="192794"/>
                  </a:cubicBezTo>
                  <a:cubicBezTo>
                    <a:pt x="149428" y="192794"/>
                    <a:pt x="149428" y="191566"/>
                    <a:pt x="147598" y="192180"/>
                  </a:cubicBezTo>
                  <a:cubicBezTo>
                    <a:pt x="147598" y="191566"/>
                    <a:pt x="147598" y="190952"/>
                    <a:pt x="147598" y="189110"/>
                  </a:cubicBezTo>
                  <a:cubicBezTo>
                    <a:pt x="147598" y="189110"/>
                    <a:pt x="147598" y="189110"/>
                    <a:pt x="146988" y="189110"/>
                  </a:cubicBezTo>
                  <a:cubicBezTo>
                    <a:pt x="146988" y="189110"/>
                    <a:pt x="146988" y="189110"/>
                    <a:pt x="146988" y="188496"/>
                  </a:cubicBezTo>
                  <a:cubicBezTo>
                    <a:pt x="145768" y="189110"/>
                    <a:pt x="145158" y="186654"/>
                    <a:pt x="142719" y="187268"/>
                  </a:cubicBezTo>
                  <a:cubicBezTo>
                    <a:pt x="142719" y="187268"/>
                    <a:pt x="142719" y="187268"/>
                    <a:pt x="142719" y="187882"/>
                  </a:cubicBezTo>
                  <a:cubicBezTo>
                    <a:pt x="142109" y="187882"/>
                    <a:pt x="142109" y="187268"/>
                    <a:pt x="140279" y="187268"/>
                  </a:cubicBezTo>
                  <a:cubicBezTo>
                    <a:pt x="140279" y="187268"/>
                    <a:pt x="140279" y="187268"/>
                    <a:pt x="140279" y="187882"/>
                  </a:cubicBezTo>
                  <a:cubicBezTo>
                    <a:pt x="140279" y="187882"/>
                    <a:pt x="140279" y="187882"/>
                    <a:pt x="139669" y="187882"/>
                  </a:cubicBezTo>
                  <a:cubicBezTo>
                    <a:pt x="139669" y="187882"/>
                    <a:pt x="139669" y="189110"/>
                    <a:pt x="139669" y="190952"/>
                  </a:cubicBezTo>
                  <a:cubicBezTo>
                    <a:pt x="139669" y="190952"/>
                    <a:pt x="139669" y="190952"/>
                    <a:pt x="139059" y="190952"/>
                  </a:cubicBezTo>
                  <a:cubicBezTo>
                    <a:pt x="139059" y="190952"/>
                    <a:pt x="139059" y="190338"/>
                    <a:pt x="139059" y="192180"/>
                  </a:cubicBezTo>
                  <a:cubicBezTo>
                    <a:pt x="139059" y="192180"/>
                    <a:pt x="139059" y="192180"/>
                    <a:pt x="139669" y="192180"/>
                  </a:cubicBezTo>
                  <a:cubicBezTo>
                    <a:pt x="139669" y="192180"/>
                    <a:pt x="139669" y="192180"/>
                    <a:pt x="139669" y="192794"/>
                  </a:cubicBezTo>
                  <a:cubicBezTo>
                    <a:pt x="139669" y="192794"/>
                    <a:pt x="139669" y="192794"/>
                    <a:pt x="139059" y="192794"/>
                  </a:cubicBezTo>
                  <a:cubicBezTo>
                    <a:pt x="139059" y="195250"/>
                    <a:pt x="137229" y="197092"/>
                    <a:pt x="133570" y="197706"/>
                  </a:cubicBezTo>
                  <a:cubicBezTo>
                    <a:pt x="132960" y="197092"/>
                    <a:pt x="132960" y="197706"/>
                    <a:pt x="129301" y="197706"/>
                  </a:cubicBezTo>
                  <a:cubicBezTo>
                    <a:pt x="129301" y="197706"/>
                    <a:pt x="129301" y="197706"/>
                    <a:pt x="129301" y="198934"/>
                  </a:cubicBezTo>
                  <a:cubicBezTo>
                    <a:pt x="129301" y="198934"/>
                    <a:pt x="129301" y="198934"/>
                    <a:pt x="128691" y="198934"/>
                  </a:cubicBezTo>
                  <a:cubicBezTo>
                    <a:pt x="128691" y="198934"/>
                    <a:pt x="128691" y="198934"/>
                    <a:pt x="128691" y="197706"/>
                  </a:cubicBezTo>
                  <a:cubicBezTo>
                    <a:pt x="128691" y="197706"/>
                    <a:pt x="128691" y="197706"/>
                    <a:pt x="128081" y="197706"/>
                  </a:cubicBezTo>
                  <a:cubicBezTo>
                    <a:pt x="128081" y="197706"/>
                    <a:pt x="128081" y="197706"/>
                    <a:pt x="128081" y="198934"/>
                  </a:cubicBezTo>
                  <a:cubicBezTo>
                    <a:pt x="126861" y="198934"/>
                    <a:pt x="126251" y="198320"/>
                    <a:pt x="123811" y="197706"/>
                  </a:cubicBezTo>
                  <a:cubicBezTo>
                    <a:pt x="123811" y="197706"/>
                    <a:pt x="123811" y="197092"/>
                    <a:pt x="123202" y="196478"/>
                  </a:cubicBezTo>
                  <a:cubicBezTo>
                    <a:pt x="123202" y="196478"/>
                    <a:pt x="123202" y="196478"/>
                    <a:pt x="123202" y="197092"/>
                  </a:cubicBezTo>
                  <a:cubicBezTo>
                    <a:pt x="122592" y="197092"/>
                    <a:pt x="122592" y="197092"/>
                    <a:pt x="120762" y="197092"/>
                  </a:cubicBezTo>
                  <a:cubicBezTo>
                    <a:pt x="120762" y="197092"/>
                    <a:pt x="121372" y="198934"/>
                    <a:pt x="119542" y="198934"/>
                  </a:cubicBezTo>
                  <a:cubicBezTo>
                    <a:pt x="119542" y="198934"/>
                    <a:pt x="119542" y="198934"/>
                    <a:pt x="119542" y="199548"/>
                  </a:cubicBezTo>
                  <a:cubicBezTo>
                    <a:pt x="119542" y="199548"/>
                    <a:pt x="119542" y="199548"/>
                    <a:pt x="118322" y="199548"/>
                  </a:cubicBezTo>
                  <a:cubicBezTo>
                    <a:pt x="118322" y="199548"/>
                    <a:pt x="118322" y="199548"/>
                    <a:pt x="118322" y="200162"/>
                  </a:cubicBezTo>
                  <a:cubicBezTo>
                    <a:pt x="118322" y="200162"/>
                    <a:pt x="118932" y="200162"/>
                    <a:pt x="117102" y="200162"/>
                  </a:cubicBezTo>
                  <a:cubicBezTo>
                    <a:pt x="117102" y="200162"/>
                    <a:pt x="117102" y="200162"/>
                    <a:pt x="117102" y="198934"/>
                  </a:cubicBezTo>
                  <a:cubicBezTo>
                    <a:pt x="117102" y="198934"/>
                    <a:pt x="117102" y="198934"/>
                    <a:pt x="117712" y="198934"/>
                  </a:cubicBezTo>
                  <a:cubicBezTo>
                    <a:pt x="117712" y="198320"/>
                    <a:pt x="117712" y="198934"/>
                    <a:pt x="117712" y="197092"/>
                  </a:cubicBezTo>
                  <a:cubicBezTo>
                    <a:pt x="117712" y="197092"/>
                    <a:pt x="117712" y="197092"/>
                    <a:pt x="117102" y="197092"/>
                  </a:cubicBezTo>
                  <a:cubicBezTo>
                    <a:pt x="117102" y="197092"/>
                    <a:pt x="117102" y="197092"/>
                    <a:pt x="117102" y="196478"/>
                  </a:cubicBezTo>
                  <a:cubicBezTo>
                    <a:pt x="117102" y="196478"/>
                    <a:pt x="117102" y="196478"/>
                    <a:pt x="116493" y="196478"/>
                  </a:cubicBezTo>
                  <a:cubicBezTo>
                    <a:pt x="116493" y="196478"/>
                    <a:pt x="116493" y="196478"/>
                    <a:pt x="116493" y="195250"/>
                  </a:cubicBezTo>
                  <a:cubicBezTo>
                    <a:pt x="116493" y="195250"/>
                    <a:pt x="116493" y="195250"/>
                    <a:pt x="117102" y="195250"/>
                  </a:cubicBezTo>
                  <a:cubicBezTo>
                    <a:pt x="117102" y="195250"/>
                    <a:pt x="117102" y="195250"/>
                    <a:pt x="117102" y="194636"/>
                  </a:cubicBezTo>
                  <a:cubicBezTo>
                    <a:pt x="117102" y="194636"/>
                    <a:pt x="117102" y="194636"/>
                    <a:pt x="116493" y="194636"/>
                  </a:cubicBezTo>
                  <a:cubicBezTo>
                    <a:pt x="116493" y="194636"/>
                    <a:pt x="116493" y="194636"/>
                    <a:pt x="116493" y="193408"/>
                  </a:cubicBezTo>
                  <a:cubicBezTo>
                    <a:pt x="116493" y="193408"/>
                    <a:pt x="115883" y="193408"/>
                    <a:pt x="114053" y="193408"/>
                  </a:cubicBezTo>
                  <a:cubicBezTo>
                    <a:pt x="114053" y="193408"/>
                    <a:pt x="114053" y="194022"/>
                    <a:pt x="114053" y="192180"/>
                  </a:cubicBezTo>
                  <a:cubicBezTo>
                    <a:pt x="114053" y="192180"/>
                    <a:pt x="114663" y="192180"/>
                    <a:pt x="112833" y="192180"/>
                  </a:cubicBezTo>
                  <a:cubicBezTo>
                    <a:pt x="112833" y="192180"/>
                    <a:pt x="112833" y="192180"/>
                    <a:pt x="112833" y="192794"/>
                  </a:cubicBezTo>
                  <a:cubicBezTo>
                    <a:pt x="112833" y="192794"/>
                    <a:pt x="112833" y="192794"/>
                    <a:pt x="112223" y="192794"/>
                  </a:cubicBezTo>
                  <a:cubicBezTo>
                    <a:pt x="112223" y="192794"/>
                    <a:pt x="112223" y="192794"/>
                    <a:pt x="112223" y="194636"/>
                  </a:cubicBezTo>
                  <a:cubicBezTo>
                    <a:pt x="112223" y="194636"/>
                    <a:pt x="112223" y="194636"/>
                    <a:pt x="111613" y="194636"/>
                  </a:cubicBezTo>
                  <a:cubicBezTo>
                    <a:pt x="111613" y="194636"/>
                    <a:pt x="111613" y="194636"/>
                    <a:pt x="111613" y="195250"/>
                  </a:cubicBezTo>
                  <a:cubicBezTo>
                    <a:pt x="109784" y="195250"/>
                    <a:pt x="107954" y="195250"/>
                    <a:pt x="105514" y="195250"/>
                  </a:cubicBezTo>
                  <a:cubicBezTo>
                    <a:pt x="105514" y="195250"/>
                    <a:pt x="105514" y="195250"/>
                    <a:pt x="105514" y="194636"/>
                  </a:cubicBezTo>
                  <a:cubicBezTo>
                    <a:pt x="105514" y="194636"/>
                    <a:pt x="104904" y="194636"/>
                    <a:pt x="103684" y="194636"/>
                  </a:cubicBezTo>
                  <a:cubicBezTo>
                    <a:pt x="103684" y="194636"/>
                    <a:pt x="103684" y="194636"/>
                    <a:pt x="103684" y="193408"/>
                  </a:cubicBezTo>
                  <a:cubicBezTo>
                    <a:pt x="103684" y="193408"/>
                    <a:pt x="103684" y="193408"/>
                    <a:pt x="104294" y="193408"/>
                  </a:cubicBezTo>
                  <a:cubicBezTo>
                    <a:pt x="104294" y="193408"/>
                    <a:pt x="104294" y="194022"/>
                    <a:pt x="104294" y="192180"/>
                  </a:cubicBezTo>
                  <a:cubicBezTo>
                    <a:pt x="104294" y="192180"/>
                    <a:pt x="104294" y="192180"/>
                    <a:pt x="104904" y="192180"/>
                  </a:cubicBezTo>
                  <a:cubicBezTo>
                    <a:pt x="104904" y="192180"/>
                    <a:pt x="104904" y="192180"/>
                    <a:pt x="104904" y="191566"/>
                  </a:cubicBezTo>
                  <a:cubicBezTo>
                    <a:pt x="104904" y="191566"/>
                    <a:pt x="104904" y="191566"/>
                    <a:pt x="105514" y="191566"/>
                  </a:cubicBezTo>
                  <a:cubicBezTo>
                    <a:pt x="105514" y="191566"/>
                    <a:pt x="105514" y="191566"/>
                    <a:pt x="105514" y="190952"/>
                  </a:cubicBezTo>
                  <a:cubicBezTo>
                    <a:pt x="105514" y="190952"/>
                    <a:pt x="105514" y="190952"/>
                    <a:pt x="106734" y="190952"/>
                  </a:cubicBezTo>
                  <a:cubicBezTo>
                    <a:pt x="106734" y="190952"/>
                    <a:pt x="106734" y="190952"/>
                    <a:pt x="106734" y="189724"/>
                  </a:cubicBezTo>
                  <a:cubicBezTo>
                    <a:pt x="106734" y="189724"/>
                    <a:pt x="106734" y="189724"/>
                    <a:pt x="106124" y="189724"/>
                  </a:cubicBezTo>
                  <a:cubicBezTo>
                    <a:pt x="106124" y="189724"/>
                    <a:pt x="106124" y="189724"/>
                    <a:pt x="106124" y="189110"/>
                  </a:cubicBezTo>
                  <a:cubicBezTo>
                    <a:pt x="106124" y="189110"/>
                    <a:pt x="106734" y="189110"/>
                    <a:pt x="104904" y="189110"/>
                  </a:cubicBezTo>
                  <a:cubicBezTo>
                    <a:pt x="104904" y="189110"/>
                    <a:pt x="104904" y="189110"/>
                    <a:pt x="104904" y="188496"/>
                  </a:cubicBezTo>
                  <a:cubicBezTo>
                    <a:pt x="104904" y="188496"/>
                    <a:pt x="104904" y="188496"/>
                    <a:pt x="104294" y="188496"/>
                  </a:cubicBezTo>
                  <a:cubicBezTo>
                    <a:pt x="104294" y="188496"/>
                    <a:pt x="104294" y="188496"/>
                    <a:pt x="104294" y="189110"/>
                  </a:cubicBezTo>
                  <a:cubicBezTo>
                    <a:pt x="103684" y="189724"/>
                    <a:pt x="103684" y="189110"/>
                    <a:pt x="101855" y="188496"/>
                  </a:cubicBezTo>
                  <a:cubicBezTo>
                    <a:pt x="101855" y="188496"/>
                    <a:pt x="101855" y="188496"/>
                    <a:pt x="101855" y="187882"/>
                  </a:cubicBezTo>
                  <a:cubicBezTo>
                    <a:pt x="101855" y="187882"/>
                    <a:pt x="101855" y="187882"/>
                    <a:pt x="101245" y="187882"/>
                  </a:cubicBezTo>
                  <a:cubicBezTo>
                    <a:pt x="101245" y="187882"/>
                    <a:pt x="101245" y="187882"/>
                    <a:pt x="101245" y="187268"/>
                  </a:cubicBezTo>
                  <a:cubicBezTo>
                    <a:pt x="101245" y="187268"/>
                    <a:pt x="101245" y="187268"/>
                    <a:pt x="100635" y="187268"/>
                  </a:cubicBezTo>
                  <a:cubicBezTo>
                    <a:pt x="100635" y="187268"/>
                    <a:pt x="100635" y="187268"/>
                    <a:pt x="100635" y="186040"/>
                  </a:cubicBezTo>
                  <a:cubicBezTo>
                    <a:pt x="100635" y="186040"/>
                    <a:pt x="100635" y="186040"/>
                    <a:pt x="100025" y="186040"/>
                  </a:cubicBezTo>
                  <a:cubicBezTo>
                    <a:pt x="100025" y="185426"/>
                    <a:pt x="99415" y="184198"/>
                    <a:pt x="96975" y="184812"/>
                  </a:cubicBezTo>
                  <a:cubicBezTo>
                    <a:pt x="96975" y="184812"/>
                    <a:pt x="96975" y="184812"/>
                    <a:pt x="96975" y="185426"/>
                  </a:cubicBezTo>
                  <a:cubicBezTo>
                    <a:pt x="96975" y="185426"/>
                    <a:pt x="96366" y="185426"/>
                    <a:pt x="94536" y="185426"/>
                  </a:cubicBezTo>
                  <a:cubicBezTo>
                    <a:pt x="94536" y="185426"/>
                    <a:pt x="94536" y="185426"/>
                    <a:pt x="94536" y="184812"/>
                  </a:cubicBezTo>
                  <a:cubicBezTo>
                    <a:pt x="94536" y="184812"/>
                    <a:pt x="93926" y="184812"/>
                    <a:pt x="92706" y="184812"/>
                  </a:cubicBezTo>
                  <a:cubicBezTo>
                    <a:pt x="92706" y="184812"/>
                    <a:pt x="92706" y="184812"/>
                    <a:pt x="92706" y="185426"/>
                  </a:cubicBezTo>
                  <a:cubicBezTo>
                    <a:pt x="92096" y="185426"/>
                    <a:pt x="91486" y="185426"/>
                    <a:pt x="89657" y="185426"/>
                  </a:cubicBezTo>
                  <a:cubicBezTo>
                    <a:pt x="89657" y="185426"/>
                    <a:pt x="89657" y="185426"/>
                    <a:pt x="89657" y="184812"/>
                  </a:cubicBezTo>
                  <a:cubicBezTo>
                    <a:pt x="89047" y="184812"/>
                    <a:pt x="86607" y="184198"/>
                    <a:pt x="86607" y="186040"/>
                  </a:cubicBezTo>
                  <a:cubicBezTo>
                    <a:pt x="86607" y="186040"/>
                    <a:pt x="85997" y="186040"/>
                    <a:pt x="84777" y="186040"/>
                  </a:cubicBezTo>
                  <a:cubicBezTo>
                    <a:pt x="84777" y="186040"/>
                    <a:pt x="84777" y="186040"/>
                    <a:pt x="84777" y="187268"/>
                  </a:cubicBezTo>
                  <a:cubicBezTo>
                    <a:pt x="84167" y="187268"/>
                    <a:pt x="82948" y="187268"/>
                    <a:pt x="82948" y="184812"/>
                  </a:cubicBezTo>
                  <a:cubicBezTo>
                    <a:pt x="82948" y="184812"/>
                    <a:pt x="82948" y="184812"/>
                    <a:pt x="83557" y="184812"/>
                  </a:cubicBezTo>
                  <a:cubicBezTo>
                    <a:pt x="83557" y="184812"/>
                    <a:pt x="83557" y="184198"/>
                    <a:pt x="83557" y="182970"/>
                  </a:cubicBezTo>
                  <a:cubicBezTo>
                    <a:pt x="83557" y="182970"/>
                    <a:pt x="83557" y="182970"/>
                    <a:pt x="84777" y="182970"/>
                  </a:cubicBezTo>
                  <a:cubicBezTo>
                    <a:pt x="84167" y="181742"/>
                    <a:pt x="84777" y="181128"/>
                    <a:pt x="85387" y="179286"/>
                  </a:cubicBezTo>
                  <a:cubicBezTo>
                    <a:pt x="85387" y="179286"/>
                    <a:pt x="84777" y="179286"/>
                    <a:pt x="82948" y="179286"/>
                  </a:cubicBezTo>
                  <a:cubicBezTo>
                    <a:pt x="82948" y="179286"/>
                    <a:pt x="82948" y="178672"/>
                    <a:pt x="82948" y="180514"/>
                  </a:cubicBezTo>
                  <a:cubicBezTo>
                    <a:pt x="82948" y="180514"/>
                    <a:pt x="82948" y="180514"/>
                    <a:pt x="82338" y="180514"/>
                  </a:cubicBezTo>
                  <a:cubicBezTo>
                    <a:pt x="82338" y="180514"/>
                    <a:pt x="82338" y="180514"/>
                    <a:pt x="82338" y="181742"/>
                  </a:cubicBezTo>
                  <a:cubicBezTo>
                    <a:pt x="82338" y="181742"/>
                    <a:pt x="82338" y="181742"/>
                    <a:pt x="81728" y="181742"/>
                  </a:cubicBezTo>
                  <a:cubicBezTo>
                    <a:pt x="81728" y="182356"/>
                    <a:pt x="81728" y="181742"/>
                    <a:pt x="81728" y="183584"/>
                  </a:cubicBezTo>
                  <a:cubicBezTo>
                    <a:pt x="81118" y="183584"/>
                    <a:pt x="79898" y="183584"/>
                    <a:pt x="78068" y="183584"/>
                  </a:cubicBezTo>
                  <a:cubicBezTo>
                    <a:pt x="78068" y="183584"/>
                    <a:pt x="78068" y="183584"/>
                    <a:pt x="78068" y="182970"/>
                  </a:cubicBezTo>
                  <a:cubicBezTo>
                    <a:pt x="77458" y="182356"/>
                    <a:pt x="76848" y="182970"/>
                    <a:pt x="75019" y="183584"/>
                  </a:cubicBezTo>
                  <a:cubicBezTo>
                    <a:pt x="75019" y="183584"/>
                    <a:pt x="75629" y="184812"/>
                    <a:pt x="73799" y="184812"/>
                  </a:cubicBezTo>
                  <a:cubicBezTo>
                    <a:pt x="73799" y="186040"/>
                    <a:pt x="72579" y="186654"/>
                    <a:pt x="70139" y="186040"/>
                  </a:cubicBezTo>
                  <a:cubicBezTo>
                    <a:pt x="70139" y="186040"/>
                    <a:pt x="70139" y="186040"/>
                    <a:pt x="70139" y="187268"/>
                  </a:cubicBezTo>
                  <a:cubicBezTo>
                    <a:pt x="68310" y="187268"/>
                    <a:pt x="65870" y="186654"/>
                    <a:pt x="62821" y="186040"/>
                  </a:cubicBezTo>
                  <a:cubicBezTo>
                    <a:pt x="62821" y="186040"/>
                    <a:pt x="62821" y="186040"/>
                    <a:pt x="62821" y="185426"/>
                  </a:cubicBezTo>
                  <a:cubicBezTo>
                    <a:pt x="62821" y="185426"/>
                    <a:pt x="62821" y="185426"/>
                    <a:pt x="62211" y="185426"/>
                  </a:cubicBezTo>
                  <a:cubicBezTo>
                    <a:pt x="62211" y="185426"/>
                    <a:pt x="62211" y="185426"/>
                    <a:pt x="62211" y="184812"/>
                  </a:cubicBezTo>
                  <a:cubicBezTo>
                    <a:pt x="62211" y="184812"/>
                    <a:pt x="62211" y="184812"/>
                    <a:pt x="60991" y="184812"/>
                  </a:cubicBezTo>
                  <a:cubicBezTo>
                    <a:pt x="61601" y="183584"/>
                    <a:pt x="62211" y="181128"/>
                    <a:pt x="62211" y="178058"/>
                  </a:cubicBezTo>
                  <a:cubicBezTo>
                    <a:pt x="62211" y="178058"/>
                    <a:pt x="61601" y="178058"/>
                    <a:pt x="59771" y="178058"/>
                  </a:cubicBezTo>
                  <a:cubicBezTo>
                    <a:pt x="59771" y="178058"/>
                    <a:pt x="59771" y="177444"/>
                    <a:pt x="59771" y="176217"/>
                  </a:cubicBezTo>
                  <a:cubicBezTo>
                    <a:pt x="59771" y="176217"/>
                    <a:pt x="59771" y="176217"/>
                    <a:pt x="59161" y="176217"/>
                  </a:cubicBezTo>
                  <a:cubicBezTo>
                    <a:pt x="59161" y="176217"/>
                    <a:pt x="59161" y="175603"/>
                    <a:pt x="59161" y="173761"/>
                  </a:cubicBezTo>
                  <a:cubicBezTo>
                    <a:pt x="59161" y="173761"/>
                    <a:pt x="59161" y="173761"/>
                    <a:pt x="59771" y="173761"/>
                  </a:cubicBezTo>
                  <a:cubicBezTo>
                    <a:pt x="59771" y="173761"/>
                    <a:pt x="59771" y="173761"/>
                    <a:pt x="59771" y="173147"/>
                  </a:cubicBezTo>
                  <a:cubicBezTo>
                    <a:pt x="59771" y="173147"/>
                    <a:pt x="59771" y="173147"/>
                    <a:pt x="60991" y="173147"/>
                  </a:cubicBezTo>
                  <a:cubicBezTo>
                    <a:pt x="60991" y="173147"/>
                    <a:pt x="59771" y="171919"/>
                    <a:pt x="62211" y="171919"/>
                  </a:cubicBezTo>
                  <a:cubicBezTo>
                    <a:pt x="62211" y="171919"/>
                    <a:pt x="62211" y="171919"/>
                    <a:pt x="62211" y="171305"/>
                  </a:cubicBezTo>
                  <a:cubicBezTo>
                    <a:pt x="62211" y="171305"/>
                    <a:pt x="64650" y="170691"/>
                    <a:pt x="65260" y="168235"/>
                  </a:cubicBezTo>
                  <a:cubicBezTo>
                    <a:pt x="65260" y="168235"/>
                    <a:pt x="64650" y="168235"/>
                    <a:pt x="66480" y="168235"/>
                  </a:cubicBezTo>
                  <a:cubicBezTo>
                    <a:pt x="66480" y="168235"/>
                    <a:pt x="66480" y="168235"/>
                    <a:pt x="66480" y="167621"/>
                  </a:cubicBezTo>
                  <a:cubicBezTo>
                    <a:pt x="66480" y="167621"/>
                    <a:pt x="66480" y="167621"/>
                    <a:pt x="67700" y="167621"/>
                  </a:cubicBezTo>
                  <a:cubicBezTo>
                    <a:pt x="67700" y="167621"/>
                    <a:pt x="67700" y="167621"/>
                    <a:pt x="67700" y="166393"/>
                  </a:cubicBezTo>
                  <a:cubicBezTo>
                    <a:pt x="67700" y="166393"/>
                    <a:pt x="67700" y="166393"/>
                    <a:pt x="68920" y="166393"/>
                  </a:cubicBezTo>
                  <a:cubicBezTo>
                    <a:pt x="68920" y="166393"/>
                    <a:pt x="68920" y="166393"/>
                    <a:pt x="68920" y="165779"/>
                  </a:cubicBezTo>
                  <a:cubicBezTo>
                    <a:pt x="68920" y="165779"/>
                    <a:pt x="68920" y="167007"/>
                    <a:pt x="70749" y="166393"/>
                  </a:cubicBezTo>
                  <a:cubicBezTo>
                    <a:pt x="70749" y="166393"/>
                    <a:pt x="70749" y="166393"/>
                    <a:pt x="70749" y="165779"/>
                  </a:cubicBezTo>
                  <a:cubicBezTo>
                    <a:pt x="70749" y="165779"/>
                    <a:pt x="70749" y="165779"/>
                    <a:pt x="72579" y="165779"/>
                  </a:cubicBezTo>
                  <a:cubicBezTo>
                    <a:pt x="72579" y="165779"/>
                    <a:pt x="72579" y="166393"/>
                    <a:pt x="72579" y="164551"/>
                  </a:cubicBezTo>
                  <a:cubicBezTo>
                    <a:pt x="72579" y="164551"/>
                    <a:pt x="72579" y="164551"/>
                    <a:pt x="73189" y="164551"/>
                  </a:cubicBezTo>
                  <a:cubicBezTo>
                    <a:pt x="73189" y="161481"/>
                    <a:pt x="73189" y="157183"/>
                    <a:pt x="67090" y="158411"/>
                  </a:cubicBezTo>
                  <a:cubicBezTo>
                    <a:pt x="67090" y="158411"/>
                    <a:pt x="67090" y="158411"/>
                    <a:pt x="67090" y="159639"/>
                  </a:cubicBezTo>
                  <a:cubicBezTo>
                    <a:pt x="67090" y="159639"/>
                    <a:pt x="67090" y="159639"/>
                    <a:pt x="66480" y="159639"/>
                  </a:cubicBezTo>
                  <a:cubicBezTo>
                    <a:pt x="66480" y="159639"/>
                    <a:pt x="66480" y="159639"/>
                    <a:pt x="66480" y="158411"/>
                  </a:cubicBezTo>
                  <a:cubicBezTo>
                    <a:pt x="66480" y="158411"/>
                    <a:pt x="66480" y="158411"/>
                    <a:pt x="65870" y="158411"/>
                  </a:cubicBezTo>
                  <a:cubicBezTo>
                    <a:pt x="65870" y="158411"/>
                    <a:pt x="65870" y="158411"/>
                    <a:pt x="65870" y="157797"/>
                  </a:cubicBezTo>
                  <a:cubicBezTo>
                    <a:pt x="65870" y="157797"/>
                    <a:pt x="65870" y="157797"/>
                    <a:pt x="66480" y="157797"/>
                  </a:cubicBezTo>
                  <a:cubicBezTo>
                    <a:pt x="66480" y="157797"/>
                    <a:pt x="66480" y="156569"/>
                    <a:pt x="66480" y="154727"/>
                  </a:cubicBezTo>
                  <a:cubicBezTo>
                    <a:pt x="66480" y="154727"/>
                    <a:pt x="66480" y="154727"/>
                    <a:pt x="67090" y="154727"/>
                  </a:cubicBezTo>
                  <a:cubicBezTo>
                    <a:pt x="67090" y="154727"/>
                    <a:pt x="67090" y="154727"/>
                    <a:pt x="67090" y="154113"/>
                  </a:cubicBezTo>
                  <a:cubicBezTo>
                    <a:pt x="67090" y="154113"/>
                    <a:pt x="67090" y="154113"/>
                    <a:pt x="66480" y="154113"/>
                  </a:cubicBezTo>
                  <a:cubicBezTo>
                    <a:pt x="65870" y="153499"/>
                    <a:pt x="67700" y="153499"/>
                    <a:pt x="67090" y="151657"/>
                  </a:cubicBezTo>
                  <a:cubicBezTo>
                    <a:pt x="67090" y="151657"/>
                    <a:pt x="67090" y="151657"/>
                    <a:pt x="67700" y="151657"/>
                  </a:cubicBezTo>
                  <a:cubicBezTo>
                    <a:pt x="68310" y="151043"/>
                    <a:pt x="67090" y="151657"/>
                    <a:pt x="67090" y="149815"/>
                  </a:cubicBezTo>
                  <a:cubicBezTo>
                    <a:pt x="67090" y="149815"/>
                    <a:pt x="67090" y="149815"/>
                    <a:pt x="66480" y="149815"/>
                  </a:cubicBezTo>
                  <a:cubicBezTo>
                    <a:pt x="66480" y="149815"/>
                    <a:pt x="66480" y="149815"/>
                    <a:pt x="66480" y="150429"/>
                  </a:cubicBezTo>
                  <a:cubicBezTo>
                    <a:pt x="66480" y="150429"/>
                    <a:pt x="66480" y="150429"/>
                    <a:pt x="65260" y="150429"/>
                  </a:cubicBezTo>
                  <a:cubicBezTo>
                    <a:pt x="65260" y="150429"/>
                    <a:pt x="65260" y="150429"/>
                    <a:pt x="65260" y="151657"/>
                  </a:cubicBezTo>
                  <a:cubicBezTo>
                    <a:pt x="65260" y="151657"/>
                    <a:pt x="65260" y="151657"/>
                    <a:pt x="64040" y="151657"/>
                  </a:cubicBezTo>
                  <a:cubicBezTo>
                    <a:pt x="64040" y="151657"/>
                    <a:pt x="64040" y="151657"/>
                    <a:pt x="64040" y="150429"/>
                  </a:cubicBezTo>
                  <a:cubicBezTo>
                    <a:pt x="64040" y="150429"/>
                    <a:pt x="64040" y="150429"/>
                    <a:pt x="63430" y="150429"/>
                  </a:cubicBezTo>
                  <a:cubicBezTo>
                    <a:pt x="63430" y="150429"/>
                    <a:pt x="63430" y="150429"/>
                    <a:pt x="63430" y="149815"/>
                  </a:cubicBezTo>
                  <a:cubicBezTo>
                    <a:pt x="63430" y="149815"/>
                    <a:pt x="63430" y="149815"/>
                    <a:pt x="62821" y="149815"/>
                  </a:cubicBezTo>
                  <a:cubicBezTo>
                    <a:pt x="62821" y="149815"/>
                    <a:pt x="62821" y="149815"/>
                    <a:pt x="62821" y="150429"/>
                  </a:cubicBezTo>
                  <a:cubicBezTo>
                    <a:pt x="62821" y="150429"/>
                    <a:pt x="62821" y="150429"/>
                    <a:pt x="62211" y="150429"/>
                  </a:cubicBezTo>
                  <a:cubicBezTo>
                    <a:pt x="62211" y="150429"/>
                    <a:pt x="62211" y="150429"/>
                    <a:pt x="62211" y="151657"/>
                  </a:cubicBezTo>
                  <a:cubicBezTo>
                    <a:pt x="60991" y="151657"/>
                    <a:pt x="59771" y="151043"/>
                    <a:pt x="57941" y="152885"/>
                  </a:cubicBezTo>
                  <a:cubicBezTo>
                    <a:pt x="57941" y="152885"/>
                    <a:pt x="57941" y="152271"/>
                    <a:pt x="56112" y="152271"/>
                  </a:cubicBezTo>
                  <a:cubicBezTo>
                    <a:pt x="56721" y="152271"/>
                    <a:pt x="56112" y="152271"/>
                    <a:pt x="55502" y="154113"/>
                  </a:cubicBezTo>
                  <a:cubicBezTo>
                    <a:pt x="55502" y="154113"/>
                    <a:pt x="55502" y="154113"/>
                    <a:pt x="54892" y="154113"/>
                  </a:cubicBezTo>
                  <a:cubicBezTo>
                    <a:pt x="54892" y="154113"/>
                    <a:pt x="54892" y="154113"/>
                    <a:pt x="54892" y="153499"/>
                  </a:cubicBezTo>
                  <a:cubicBezTo>
                    <a:pt x="54282" y="154113"/>
                    <a:pt x="54282" y="152885"/>
                    <a:pt x="51842" y="152885"/>
                  </a:cubicBezTo>
                  <a:cubicBezTo>
                    <a:pt x="51842" y="152885"/>
                    <a:pt x="51842" y="152885"/>
                    <a:pt x="51842" y="153499"/>
                  </a:cubicBezTo>
                  <a:cubicBezTo>
                    <a:pt x="51842" y="153499"/>
                    <a:pt x="51232" y="153499"/>
                    <a:pt x="50012" y="153499"/>
                  </a:cubicBezTo>
                  <a:cubicBezTo>
                    <a:pt x="50012" y="153499"/>
                    <a:pt x="50012" y="153499"/>
                    <a:pt x="50012" y="152885"/>
                  </a:cubicBezTo>
                  <a:cubicBezTo>
                    <a:pt x="49403" y="152271"/>
                    <a:pt x="49403" y="153499"/>
                    <a:pt x="47573" y="153499"/>
                  </a:cubicBezTo>
                  <a:cubicBezTo>
                    <a:pt x="47573" y="153499"/>
                    <a:pt x="47573" y="153499"/>
                    <a:pt x="47573" y="152885"/>
                  </a:cubicBezTo>
                  <a:cubicBezTo>
                    <a:pt x="47573" y="152885"/>
                    <a:pt x="47573" y="152885"/>
                    <a:pt x="46963" y="152885"/>
                  </a:cubicBezTo>
                  <a:cubicBezTo>
                    <a:pt x="46963" y="152885"/>
                    <a:pt x="46963" y="152885"/>
                    <a:pt x="46963" y="152271"/>
                  </a:cubicBezTo>
                  <a:cubicBezTo>
                    <a:pt x="46963" y="152271"/>
                    <a:pt x="46963" y="152271"/>
                    <a:pt x="45743" y="152271"/>
                  </a:cubicBezTo>
                  <a:cubicBezTo>
                    <a:pt x="45743" y="152271"/>
                    <a:pt x="45743" y="152271"/>
                    <a:pt x="45743" y="151657"/>
                  </a:cubicBezTo>
                  <a:cubicBezTo>
                    <a:pt x="44523" y="151657"/>
                    <a:pt x="43303" y="151657"/>
                    <a:pt x="41474" y="151657"/>
                  </a:cubicBezTo>
                  <a:cubicBezTo>
                    <a:pt x="41474" y="151657"/>
                    <a:pt x="41474" y="151657"/>
                    <a:pt x="41474" y="150429"/>
                  </a:cubicBezTo>
                  <a:cubicBezTo>
                    <a:pt x="41474" y="150429"/>
                    <a:pt x="41474" y="150429"/>
                    <a:pt x="40254" y="150429"/>
                  </a:cubicBezTo>
                  <a:cubicBezTo>
                    <a:pt x="40254" y="150429"/>
                    <a:pt x="40254" y="150429"/>
                    <a:pt x="40254" y="151657"/>
                  </a:cubicBezTo>
                  <a:cubicBezTo>
                    <a:pt x="40254" y="151657"/>
                    <a:pt x="40254" y="151657"/>
                    <a:pt x="39644" y="151657"/>
                  </a:cubicBezTo>
                  <a:cubicBezTo>
                    <a:pt x="39644" y="151657"/>
                    <a:pt x="39644" y="151043"/>
                    <a:pt x="39644" y="152885"/>
                  </a:cubicBezTo>
                  <a:cubicBezTo>
                    <a:pt x="39034" y="152885"/>
                    <a:pt x="37814" y="152885"/>
                    <a:pt x="35985" y="152885"/>
                  </a:cubicBezTo>
                  <a:cubicBezTo>
                    <a:pt x="35985" y="152885"/>
                    <a:pt x="35985" y="152885"/>
                    <a:pt x="35985" y="152271"/>
                  </a:cubicBezTo>
                  <a:cubicBezTo>
                    <a:pt x="35985" y="152271"/>
                    <a:pt x="36594" y="152271"/>
                    <a:pt x="34765" y="152271"/>
                  </a:cubicBezTo>
                  <a:cubicBezTo>
                    <a:pt x="34765" y="152271"/>
                    <a:pt x="34765" y="152271"/>
                    <a:pt x="34765" y="151657"/>
                  </a:cubicBezTo>
                  <a:cubicBezTo>
                    <a:pt x="34155" y="151657"/>
                    <a:pt x="32935" y="151657"/>
                    <a:pt x="31105" y="151657"/>
                  </a:cubicBezTo>
                  <a:cubicBezTo>
                    <a:pt x="31105" y="151657"/>
                    <a:pt x="31105" y="151657"/>
                    <a:pt x="31105" y="152271"/>
                  </a:cubicBezTo>
                  <a:cubicBezTo>
                    <a:pt x="31105" y="152271"/>
                    <a:pt x="31105" y="152271"/>
                    <a:pt x="30495" y="152271"/>
                  </a:cubicBezTo>
                  <a:cubicBezTo>
                    <a:pt x="30495" y="152271"/>
                    <a:pt x="30495" y="152271"/>
                    <a:pt x="30495" y="152885"/>
                  </a:cubicBezTo>
                  <a:cubicBezTo>
                    <a:pt x="29885" y="152885"/>
                    <a:pt x="30495" y="152885"/>
                    <a:pt x="28666" y="152885"/>
                  </a:cubicBezTo>
                  <a:cubicBezTo>
                    <a:pt x="28666" y="152885"/>
                    <a:pt x="28666" y="152885"/>
                    <a:pt x="28666" y="154113"/>
                  </a:cubicBezTo>
                  <a:cubicBezTo>
                    <a:pt x="28666" y="154113"/>
                    <a:pt x="28666" y="154113"/>
                    <a:pt x="28056" y="154113"/>
                  </a:cubicBezTo>
                  <a:cubicBezTo>
                    <a:pt x="28056" y="154727"/>
                    <a:pt x="28056" y="154113"/>
                    <a:pt x="28056" y="155955"/>
                  </a:cubicBezTo>
                  <a:cubicBezTo>
                    <a:pt x="27446" y="155341"/>
                    <a:pt x="26836" y="156569"/>
                    <a:pt x="24396" y="156569"/>
                  </a:cubicBezTo>
                  <a:cubicBezTo>
                    <a:pt x="24396" y="156569"/>
                    <a:pt x="24396" y="156569"/>
                    <a:pt x="24396" y="157183"/>
                  </a:cubicBezTo>
                  <a:cubicBezTo>
                    <a:pt x="23786" y="157183"/>
                    <a:pt x="22567" y="157183"/>
                    <a:pt x="20127" y="157797"/>
                  </a:cubicBezTo>
                  <a:cubicBezTo>
                    <a:pt x="20127" y="158411"/>
                    <a:pt x="20127" y="159025"/>
                    <a:pt x="19517" y="160867"/>
                  </a:cubicBezTo>
                  <a:cubicBezTo>
                    <a:pt x="19517" y="160867"/>
                    <a:pt x="19517" y="160867"/>
                    <a:pt x="18297" y="160867"/>
                  </a:cubicBezTo>
                  <a:cubicBezTo>
                    <a:pt x="18297" y="160867"/>
                    <a:pt x="18297" y="160867"/>
                    <a:pt x="18297" y="161481"/>
                  </a:cubicBezTo>
                  <a:cubicBezTo>
                    <a:pt x="17687" y="161481"/>
                    <a:pt x="18297" y="161481"/>
                    <a:pt x="16467" y="161481"/>
                  </a:cubicBezTo>
                  <a:cubicBezTo>
                    <a:pt x="16467" y="161481"/>
                    <a:pt x="16467" y="161481"/>
                    <a:pt x="16467" y="162095"/>
                  </a:cubicBezTo>
                  <a:cubicBezTo>
                    <a:pt x="16467" y="162095"/>
                    <a:pt x="17077" y="162095"/>
                    <a:pt x="15248" y="162095"/>
                  </a:cubicBezTo>
                  <a:cubicBezTo>
                    <a:pt x="15248" y="162095"/>
                    <a:pt x="15248" y="162095"/>
                    <a:pt x="15248" y="161481"/>
                  </a:cubicBezTo>
                  <a:cubicBezTo>
                    <a:pt x="15248" y="161481"/>
                    <a:pt x="14638" y="161481"/>
                    <a:pt x="12808" y="161481"/>
                  </a:cubicBezTo>
                  <a:cubicBezTo>
                    <a:pt x="12808" y="161481"/>
                    <a:pt x="13418" y="162709"/>
                    <a:pt x="11588" y="163323"/>
                  </a:cubicBezTo>
                  <a:cubicBezTo>
                    <a:pt x="11588" y="163323"/>
                    <a:pt x="11588" y="163323"/>
                    <a:pt x="11588" y="163937"/>
                  </a:cubicBezTo>
                  <a:cubicBezTo>
                    <a:pt x="11588" y="163937"/>
                    <a:pt x="11588" y="163937"/>
                    <a:pt x="10978" y="163937"/>
                  </a:cubicBezTo>
                  <a:cubicBezTo>
                    <a:pt x="10978" y="163937"/>
                    <a:pt x="10978" y="163937"/>
                    <a:pt x="10978" y="164551"/>
                  </a:cubicBezTo>
                  <a:cubicBezTo>
                    <a:pt x="10368" y="164551"/>
                    <a:pt x="9758" y="164551"/>
                    <a:pt x="7929" y="165779"/>
                  </a:cubicBezTo>
                  <a:cubicBezTo>
                    <a:pt x="7929" y="165165"/>
                    <a:pt x="7929" y="164551"/>
                    <a:pt x="7929" y="162095"/>
                  </a:cubicBezTo>
                  <a:cubicBezTo>
                    <a:pt x="7929" y="162095"/>
                    <a:pt x="7929" y="162095"/>
                    <a:pt x="8539" y="162095"/>
                  </a:cubicBezTo>
                  <a:cubicBezTo>
                    <a:pt x="8539" y="161481"/>
                    <a:pt x="8539" y="160253"/>
                    <a:pt x="8539" y="157797"/>
                  </a:cubicBezTo>
                  <a:cubicBezTo>
                    <a:pt x="8539" y="157797"/>
                    <a:pt x="8539" y="157797"/>
                    <a:pt x="9149" y="157797"/>
                  </a:cubicBezTo>
                  <a:cubicBezTo>
                    <a:pt x="9149" y="157797"/>
                    <a:pt x="9149" y="156569"/>
                    <a:pt x="9149" y="154727"/>
                  </a:cubicBezTo>
                  <a:cubicBezTo>
                    <a:pt x="9149" y="154727"/>
                    <a:pt x="9149" y="154727"/>
                    <a:pt x="10368" y="154727"/>
                  </a:cubicBezTo>
                  <a:cubicBezTo>
                    <a:pt x="10368" y="154727"/>
                    <a:pt x="10368" y="154727"/>
                    <a:pt x="10368" y="152885"/>
                  </a:cubicBezTo>
                  <a:cubicBezTo>
                    <a:pt x="10368" y="152885"/>
                    <a:pt x="10368" y="152885"/>
                    <a:pt x="10978" y="152885"/>
                  </a:cubicBezTo>
                  <a:cubicBezTo>
                    <a:pt x="10978" y="152885"/>
                    <a:pt x="10978" y="152271"/>
                    <a:pt x="10978" y="150429"/>
                  </a:cubicBezTo>
                  <a:cubicBezTo>
                    <a:pt x="10978" y="150429"/>
                    <a:pt x="10978" y="150429"/>
                    <a:pt x="11588" y="150429"/>
                  </a:cubicBezTo>
                  <a:cubicBezTo>
                    <a:pt x="11588" y="150429"/>
                    <a:pt x="11588" y="149201"/>
                    <a:pt x="11588" y="147973"/>
                  </a:cubicBezTo>
                  <a:cubicBezTo>
                    <a:pt x="11588" y="147973"/>
                    <a:pt x="11588" y="147973"/>
                    <a:pt x="12198" y="147973"/>
                  </a:cubicBezTo>
                  <a:cubicBezTo>
                    <a:pt x="12198" y="147359"/>
                    <a:pt x="12198" y="147973"/>
                    <a:pt x="12198" y="146131"/>
                  </a:cubicBezTo>
                  <a:cubicBezTo>
                    <a:pt x="12198" y="146131"/>
                    <a:pt x="12198" y="146131"/>
                    <a:pt x="11588" y="146131"/>
                  </a:cubicBezTo>
                  <a:cubicBezTo>
                    <a:pt x="11588" y="146131"/>
                    <a:pt x="11588" y="146131"/>
                    <a:pt x="12198" y="145517"/>
                  </a:cubicBezTo>
                  <a:cubicBezTo>
                    <a:pt x="12198" y="145517"/>
                    <a:pt x="12198" y="145517"/>
                    <a:pt x="11588" y="145517"/>
                  </a:cubicBezTo>
                  <a:cubicBezTo>
                    <a:pt x="11588" y="145517"/>
                    <a:pt x="11588" y="145517"/>
                    <a:pt x="11588" y="144289"/>
                  </a:cubicBezTo>
                  <a:cubicBezTo>
                    <a:pt x="11588" y="144289"/>
                    <a:pt x="11588" y="144289"/>
                    <a:pt x="12198" y="144289"/>
                  </a:cubicBezTo>
                  <a:cubicBezTo>
                    <a:pt x="12198" y="143675"/>
                    <a:pt x="12198" y="143675"/>
                    <a:pt x="12198" y="141833"/>
                  </a:cubicBezTo>
                  <a:cubicBezTo>
                    <a:pt x="12198" y="141833"/>
                    <a:pt x="12198" y="141833"/>
                    <a:pt x="12808" y="141833"/>
                  </a:cubicBezTo>
                  <a:cubicBezTo>
                    <a:pt x="12808" y="141833"/>
                    <a:pt x="12808" y="141219"/>
                    <a:pt x="12808" y="139991"/>
                  </a:cubicBezTo>
                  <a:cubicBezTo>
                    <a:pt x="13418" y="139991"/>
                    <a:pt x="14028" y="139991"/>
                    <a:pt x="15858" y="139991"/>
                  </a:cubicBezTo>
                  <a:cubicBezTo>
                    <a:pt x="15858" y="139991"/>
                    <a:pt x="15858" y="139991"/>
                    <a:pt x="15858" y="138763"/>
                  </a:cubicBezTo>
                  <a:cubicBezTo>
                    <a:pt x="15858" y="138763"/>
                    <a:pt x="15858" y="138763"/>
                    <a:pt x="17077" y="138763"/>
                  </a:cubicBezTo>
                  <a:cubicBezTo>
                    <a:pt x="17077" y="139377"/>
                    <a:pt x="17077" y="138763"/>
                    <a:pt x="17077" y="140605"/>
                  </a:cubicBezTo>
                  <a:cubicBezTo>
                    <a:pt x="17687" y="140605"/>
                    <a:pt x="17077" y="140605"/>
                    <a:pt x="18907" y="140605"/>
                  </a:cubicBezTo>
                  <a:cubicBezTo>
                    <a:pt x="18907" y="140605"/>
                    <a:pt x="18907" y="140605"/>
                    <a:pt x="18907" y="139991"/>
                  </a:cubicBezTo>
                  <a:cubicBezTo>
                    <a:pt x="18907" y="139991"/>
                    <a:pt x="18907" y="139991"/>
                    <a:pt x="19517" y="139991"/>
                  </a:cubicBezTo>
                  <a:cubicBezTo>
                    <a:pt x="19517" y="139377"/>
                    <a:pt x="19517" y="139377"/>
                    <a:pt x="19517" y="137535"/>
                  </a:cubicBezTo>
                  <a:cubicBezTo>
                    <a:pt x="19517" y="137535"/>
                    <a:pt x="19517" y="137535"/>
                    <a:pt x="18907" y="137535"/>
                  </a:cubicBezTo>
                  <a:cubicBezTo>
                    <a:pt x="18907" y="137535"/>
                    <a:pt x="18907" y="137535"/>
                    <a:pt x="18907" y="136921"/>
                  </a:cubicBezTo>
                  <a:cubicBezTo>
                    <a:pt x="18907" y="136921"/>
                    <a:pt x="18297" y="136921"/>
                    <a:pt x="20127" y="136921"/>
                  </a:cubicBezTo>
                  <a:cubicBezTo>
                    <a:pt x="20127" y="136921"/>
                    <a:pt x="20127" y="136921"/>
                    <a:pt x="20127" y="135079"/>
                  </a:cubicBezTo>
                  <a:cubicBezTo>
                    <a:pt x="20127" y="135079"/>
                    <a:pt x="20127" y="135079"/>
                    <a:pt x="20737" y="135079"/>
                  </a:cubicBezTo>
                  <a:cubicBezTo>
                    <a:pt x="20737" y="135079"/>
                    <a:pt x="20737" y="135079"/>
                    <a:pt x="20737" y="134465"/>
                  </a:cubicBezTo>
                  <a:cubicBezTo>
                    <a:pt x="20737" y="134465"/>
                    <a:pt x="20737" y="134465"/>
                    <a:pt x="21957" y="134465"/>
                  </a:cubicBezTo>
                  <a:cubicBezTo>
                    <a:pt x="21957" y="134465"/>
                    <a:pt x="21957" y="135079"/>
                    <a:pt x="21957" y="133237"/>
                  </a:cubicBezTo>
                  <a:cubicBezTo>
                    <a:pt x="21957" y="133237"/>
                    <a:pt x="21347" y="133237"/>
                    <a:pt x="23176" y="133237"/>
                  </a:cubicBezTo>
                  <a:cubicBezTo>
                    <a:pt x="23176" y="133237"/>
                    <a:pt x="23176" y="133237"/>
                    <a:pt x="23176" y="132623"/>
                  </a:cubicBezTo>
                  <a:cubicBezTo>
                    <a:pt x="23176" y="132623"/>
                    <a:pt x="23176" y="132623"/>
                    <a:pt x="24396" y="132623"/>
                  </a:cubicBezTo>
                  <a:cubicBezTo>
                    <a:pt x="24396" y="132623"/>
                    <a:pt x="24396" y="132623"/>
                    <a:pt x="24396" y="132009"/>
                  </a:cubicBezTo>
                  <a:cubicBezTo>
                    <a:pt x="24396" y="132009"/>
                    <a:pt x="24396" y="132009"/>
                    <a:pt x="25006" y="132009"/>
                  </a:cubicBezTo>
                  <a:cubicBezTo>
                    <a:pt x="25006" y="131395"/>
                    <a:pt x="25006" y="132009"/>
                    <a:pt x="25006" y="130167"/>
                  </a:cubicBezTo>
                  <a:cubicBezTo>
                    <a:pt x="25006" y="130167"/>
                    <a:pt x="25006" y="130167"/>
                    <a:pt x="26226" y="130167"/>
                  </a:cubicBezTo>
                  <a:cubicBezTo>
                    <a:pt x="26226" y="130167"/>
                    <a:pt x="26226" y="130167"/>
                    <a:pt x="26226" y="130781"/>
                  </a:cubicBezTo>
                  <a:cubicBezTo>
                    <a:pt x="26226" y="130781"/>
                    <a:pt x="26226" y="130781"/>
                    <a:pt x="26836" y="130781"/>
                  </a:cubicBezTo>
                  <a:cubicBezTo>
                    <a:pt x="26836" y="130781"/>
                    <a:pt x="26226" y="130167"/>
                    <a:pt x="27446" y="129553"/>
                  </a:cubicBezTo>
                  <a:cubicBezTo>
                    <a:pt x="27446" y="129553"/>
                    <a:pt x="27446" y="129553"/>
                    <a:pt x="27446" y="130781"/>
                  </a:cubicBezTo>
                  <a:cubicBezTo>
                    <a:pt x="27446" y="130781"/>
                    <a:pt x="28666" y="132009"/>
                    <a:pt x="28666" y="129553"/>
                  </a:cubicBezTo>
                  <a:cubicBezTo>
                    <a:pt x="29276" y="129553"/>
                    <a:pt x="28666" y="129553"/>
                    <a:pt x="30495" y="129553"/>
                  </a:cubicBezTo>
                  <a:cubicBezTo>
                    <a:pt x="30495" y="129553"/>
                    <a:pt x="30495" y="129553"/>
                    <a:pt x="30495" y="130167"/>
                  </a:cubicBezTo>
                  <a:cubicBezTo>
                    <a:pt x="30495" y="130167"/>
                    <a:pt x="30495" y="130167"/>
                    <a:pt x="31105" y="130167"/>
                  </a:cubicBezTo>
                  <a:cubicBezTo>
                    <a:pt x="31105" y="130167"/>
                    <a:pt x="31105" y="130781"/>
                    <a:pt x="31105" y="128939"/>
                  </a:cubicBezTo>
                  <a:cubicBezTo>
                    <a:pt x="31105" y="128939"/>
                    <a:pt x="31715" y="128939"/>
                    <a:pt x="32935" y="128939"/>
                  </a:cubicBezTo>
                  <a:cubicBezTo>
                    <a:pt x="32935" y="128939"/>
                    <a:pt x="32935" y="128939"/>
                    <a:pt x="32935" y="128325"/>
                  </a:cubicBezTo>
                  <a:cubicBezTo>
                    <a:pt x="33545" y="128325"/>
                    <a:pt x="32935" y="128325"/>
                    <a:pt x="34765" y="128325"/>
                  </a:cubicBezTo>
                  <a:cubicBezTo>
                    <a:pt x="34765" y="127711"/>
                    <a:pt x="34765" y="128325"/>
                    <a:pt x="34765" y="126483"/>
                  </a:cubicBezTo>
                  <a:cubicBezTo>
                    <a:pt x="34765" y="126483"/>
                    <a:pt x="34765" y="126483"/>
                    <a:pt x="35375" y="127097"/>
                  </a:cubicBezTo>
                  <a:cubicBezTo>
                    <a:pt x="35375" y="127097"/>
                    <a:pt x="35375" y="127097"/>
                    <a:pt x="35375" y="126483"/>
                  </a:cubicBezTo>
                  <a:cubicBezTo>
                    <a:pt x="35375" y="126483"/>
                    <a:pt x="35985" y="126483"/>
                    <a:pt x="37814" y="126483"/>
                  </a:cubicBezTo>
                  <a:cubicBezTo>
                    <a:pt x="37814" y="126483"/>
                    <a:pt x="37814" y="126483"/>
                    <a:pt x="37814" y="127097"/>
                  </a:cubicBezTo>
                  <a:cubicBezTo>
                    <a:pt x="37814" y="127097"/>
                    <a:pt x="37204" y="127097"/>
                    <a:pt x="39034" y="127097"/>
                  </a:cubicBezTo>
                  <a:cubicBezTo>
                    <a:pt x="39034" y="127097"/>
                    <a:pt x="39034" y="127097"/>
                    <a:pt x="39034" y="126483"/>
                  </a:cubicBezTo>
                  <a:cubicBezTo>
                    <a:pt x="39034" y="126483"/>
                    <a:pt x="39034" y="126483"/>
                    <a:pt x="39644" y="126483"/>
                  </a:cubicBezTo>
                  <a:cubicBezTo>
                    <a:pt x="39644" y="126483"/>
                    <a:pt x="39644" y="125255"/>
                    <a:pt x="39644" y="123413"/>
                  </a:cubicBezTo>
                  <a:cubicBezTo>
                    <a:pt x="39644" y="123413"/>
                    <a:pt x="39644" y="123413"/>
                    <a:pt x="40254" y="123413"/>
                  </a:cubicBezTo>
                  <a:cubicBezTo>
                    <a:pt x="40254" y="123413"/>
                    <a:pt x="40254" y="123413"/>
                    <a:pt x="40254" y="121571"/>
                  </a:cubicBezTo>
                  <a:cubicBezTo>
                    <a:pt x="40254" y="121571"/>
                    <a:pt x="40254" y="121571"/>
                    <a:pt x="41474" y="121571"/>
                  </a:cubicBezTo>
                  <a:cubicBezTo>
                    <a:pt x="41474" y="121571"/>
                    <a:pt x="41474" y="121571"/>
                    <a:pt x="40254" y="120957"/>
                  </a:cubicBezTo>
                  <a:cubicBezTo>
                    <a:pt x="40254" y="120957"/>
                    <a:pt x="40254" y="120957"/>
                    <a:pt x="40254" y="121571"/>
                  </a:cubicBezTo>
                  <a:cubicBezTo>
                    <a:pt x="40254" y="121571"/>
                    <a:pt x="40254" y="121571"/>
                    <a:pt x="39644" y="121571"/>
                  </a:cubicBezTo>
                  <a:cubicBezTo>
                    <a:pt x="39644" y="121571"/>
                    <a:pt x="39644" y="121571"/>
                    <a:pt x="39644" y="120957"/>
                  </a:cubicBezTo>
                  <a:cubicBezTo>
                    <a:pt x="39644" y="120957"/>
                    <a:pt x="39644" y="120957"/>
                    <a:pt x="39034" y="120957"/>
                  </a:cubicBezTo>
                  <a:cubicBezTo>
                    <a:pt x="39034" y="120957"/>
                    <a:pt x="39034" y="120957"/>
                    <a:pt x="39034" y="121571"/>
                  </a:cubicBezTo>
                  <a:cubicBezTo>
                    <a:pt x="39034" y="121571"/>
                    <a:pt x="39034" y="121571"/>
                    <a:pt x="38424" y="121571"/>
                  </a:cubicBezTo>
                  <a:cubicBezTo>
                    <a:pt x="38424" y="121571"/>
                    <a:pt x="38424" y="121571"/>
                    <a:pt x="38424" y="122185"/>
                  </a:cubicBezTo>
                  <a:cubicBezTo>
                    <a:pt x="38424" y="122185"/>
                    <a:pt x="38424" y="122185"/>
                    <a:pt x="39034" y="122185"/>
                  </a:cubicBezTo>
                  <a:cubicBezTo>
                    <a:pt x="39034" y="122185"/>
                    <a:pt x="39034" y="122185"/>
                    <a:pt x="39034" y="122799"/>
                  </a:cubicBezTo>
                  <a:cubicBezTo>
                    <a:pt x="39034" y="122799"/>
                    <a:pt x="38424" y="122799"/>
                    <a:pt x="36594" y="122799"/>
                  </a:cubicBezTo>
                  <a:cubicBezTo>
                    <a:pt x="36594" y="122799"/>
                    <a:pt x="36594" y="122799"/>
                    <a:pt x="36594" y="123413"/>
                  </a:cubicBezTo>
                  <a:cubicBezTo>
                    <a:pt x="36594" y="123413"/>
                    <a:pt x="36594" y="123413"/>
                    <a:pt x="35985" y="123413"/>
                  </a:cubicBezTo>
                  <a:cubicBezTo>
                    <a:pt x="35985" y="124027"/>
                    <a:pt x="35985" y="123413"/>
                    <a:pt x="35985" y="125255"/>
                  </a:cubicBezTo>
                  <a:cubicBezTo>
                    <a:pt x="35985" y="125255"/>
                    <a:pt x="35985" y="125255"/>
                    <a:pt x="36594" y="125255"/>
                  </a:cubicBezTo>
                  <a:cubicBezTo>
                    <a:pt x="36594" y="125255"/>
                    <a:pt x="36594" y="125255"/>
                    <a:pt x="36594" y="125869"/>
                  </a:cubicBezTo>
                  <a:cubicBezTo>
                    <a:pt x="36594" y="125869"/>
                    <a:pt x="35985" y="125869"/>
                    <a:pt x="34155" y="125869"/>
                  </a:cubicBezTo>
                  <a:cubicBezTo>
                    <a:pt x="34155" y="125869"/>
                    <a:pt x="34155" y="125869"/>
                    <a:pt x="34155" y="126483"/>
                  </a:cubicBezTo>
                  <a:cubicBezTo>
                    <a:pt x="33545" y="126483"/>
                    <a:pt x="33545" y="126483"/>
                    <a:pt x="31715" y="126483"/>
                  </a:cubicBezTo>
                  <a:cubicBezTo>
                    <a:pt x="31715" y="126483"/>
                    <a:pt x="31715" y="127097"/>
                    <a:pt x="31715" y="125255"/>
                  </a:cubicBezTo>
                  <a:cubicBezTo>
                    <a:pt x="31715" y="125255"/>
                    <a:pt x="31105" y="125255"/>
                    <a:pt x="29885" y="125255"/>
                  </a:cubicBezTo>
                  <a:cubicBezTo>
                    <a:pt x="29885" y="125255"/>
                    <a:pt x="29885" y="125255"/>
                    <a:pt x="29885" y="126483"/>
                  </a:cubicBezTo>
                  <a:cubicBezTo>
                    <a:pt x="29276" y="126483"/>
                    <a:pt x="29276" y="126483"/>
                    <a:pt x="27446" y="126483"/>
                  </a:cubicBezTo>
                  <a:cubicBezTo>
                    <a:pt x="27446" y="126483"/>
                    <a:pt x="27446" y="126483"/>
                    <a:pt x="27446" y="127097"/>
                  </a:cubicBezTo>
                  <a:cubicBezTo>
                    <a:pt x="27446" y="127097"/>
                    <a:pt x="27446" y="127097"/>
                    <a:pt x="26836" y="127097"/>
                  </a:cubicBezTo>
                  <a:cubicBezTo>
                    <a:pt x="26836" y="127097"/>
                    <a:pt x="26836" y="127097"/>
                    <a:pt x="26836" y="126483"/>
                  </a:cubicBezTo>
                  <a:cubicBezTo>
                    <a:pt x="26836" y="126483"/>
                    <a:pt x="26836" y="126483"/>
                    <a:pt x="25006" y="126483"/>
                  </a:cubicBezTo>
                  <a:cubicBezTo>
                    <a:pt x="25006" y="126483"/>
                    <a:pt x="25006" y="126483"/>
                    <a:pt x="25006" y="128325"/>
                  </a:cubicBezTo>
                  <a:cubicBezTo>
                    <a:pt x="25006" y="128325"/>
                    <a:pt x="25006" y="128325"/>
                    <a:pt x="24396" y="128325"/>
                  </a:cubicBezTo>
                  <a:cubicBezTo>
                    <a:pt x="24396" y="128325"/>
                    <a:pt x="24396" y="128325"/>
                    <a:pt x="24396" y="127097"/>
                  </a:cubicBezTo>
                  <a:cubicBezTo>
                    <a:pt x="24396" y="127097"/>
                    <a:pt x="24396" y="127097"/>
                    <a:pt x="23786" y="127097"/>
                  </a:cubicBezTo>
                  <a:cubicBezTo>
                    <a:pt x="23786" y="127097"/>
                    <a:pt x="23786" y="127711"/>
                    <a:pt x="23786" y="125869"/>
                  </a:cubicBezTo>
                  <a:cubicBezTo>
                    <a:pt x="23786" y="125869"/>
                    <a:pt x="23786" y="125869"/>
                    <a:pt x="23176" y="125869"/>
                  </a:cubicBezTo>
                  <a:cubicBezTo>
                    <a:pt x="23176" y="125869"/>
                    <a:pt x="23176" y="125869"/>
                    <a:pt x="23176" y="126483"/>
                  </a:cubicBezTo>
                  <a:cubicBezTo>
                    <a:pt x="23176" y="126483"/>
                    <a:pt x="23176" y="126483"/>
                    <a:pt x="21957" y="126483"/>
                  </a:cubicBezTo>
                  <a:cubicBezTo>
                    <a:pt x="21957" y="126483"/>
                    <a:pt x="21957" y="126483"/>
                    <a:pt x="21957" y="125869"/>
                  </a:cubicBezTo>
                  <a:cubicBezTo>
                    <a:pt x="21957" y="125869"/>
                    <a:pt x="21957" y="125869"/>
                    <a:pt x="20737" y="125869"/>
                  </a:cubicBezTo>
                  <a:cubicBezTo>
                    <a:pt x="20737" y="125869"/>
                    <a:pt x="20737" y="125869"/>
                    <a:pt x="20737" y="125255"/>
                  </a:cubicBezTo>
                  <a:cubicBezTo>
                    <a:pt x="20737" y="124641"/>
                    <a:pt x="20737" y="125869"/>
                    <a:pt x="18907" y="125869"/>
                  </a:cubicBezTo>
                  <a:cubicBezTo>
                    <a:pt x="18907" y="125869"/>
                    <a:pt x="18907" y="125869"/>
                    <a:pt x="18907" y="125255"/>
                  </a:cubicBezTo>
                  <a:cubicBezTo>
                    <a:pt x="18907" y="125255"/>
                    <a:pt x="18907" y="125255"/>
                    <a:pt x="19517" y="125255"/>
                  </a:cubicBezTo>
                  <a:cubicBezTo>
                    <a:pt x="19517" y="125255"/>
                    <a:pt x="19517" y="125255"/>
                    <a:pt x="19517" y="124641"/>
                  </a:cubicBezTo>
                  <a:cubicBezTo>
                    <a:pt x="19517" y="124641"/>
                    <a:pt x="19517" y="124641"/>
                    <a:pt x="20127" y="124641"/>
                  </a:cubicBezTo>
                  <a:cubicBezTo>
                    <a:pt x="20127" y="124027"/>
                    <a:pt x="20127" y="124027"/>
                    <a:pt x="20127" y="122185"/>
                  </a:cubicBezTo>
                  <a:cubicBezTo>
                    <a:pt x="20127" y="122185"/>
                    <a:pt x="20127" y="122185"/>
                    <a:pt x="20737" y="122185"/>
                  </a:cubicBezTo>
                  <a:cubicBezTo>
                    <a:pt x="20737" y="122185"/>
                    <a:pt x="20737" y="122185"/>
                    <a:pt x="20737" y="120957"/>
                  </a:cubicBezTo>
                  <a:cubicBezTo>
                    <a:pt x="20737" y="120957"/>
                    <a:pt x="20737" y="120957"/>
                    <a:pt x="21957" y="120957"/>
                  </a:cubicBezTo>
                  <a:cubicBezTo>
                    <a:pt x="21957" y="120957"/>
                    <a:pt x="21957" y="120343"/>
                    <a:pt x="21957" y="122185"/>
                  </a:cubicBezTo>
                  <a:cubicBezTo>
                    <a:pt x="21957" y="122185"/>
                    <a:pt x="21957" y="122185"/>
                    <a:pt x="22567" y="122185"/>
                  </a:cubicBezTo>
                  <a:cubicBezTo>
                    <a:pt x="22567" y="122185"/>
                    <a:pt x="22567" y="122185"/>
                    <a:pt x="22567" y="123413"/>
                  </a:cubicBezTo>
                  <a:cubicBezTo>
                    <a:pt x="22567" y="123413"/>
                    <a:pt x="22567" y="123413"/>
                    <a:pt x="23176" y="123413"/>
                  </a:cubicBezTo>
                  <a:cubicBezTo>
                    <a:pt x="23176" y="123413"/>
                    <a:pt x="23176" y="123413"/>
                    <a:pt x="23176" y="124641"/>
                  </a:cubicBezTo>
                  <a:cubicBezTo>
                    <a:pt x="23176" y="124641"/>
                    <a:pt x="23176" y="124641"/>
                    <a:pt x="23786" y="124641"/>
                  </a:cubicBezTo>
                  <a:cubicBezTo>
                    <a:pt x="23786" y="124641"/>
                    <a:pt x="23786" y="124641"/>
                    <a:pt x="23786" y="123413"/>
                  </a:cubicBezTo>
                  <a:cubicBezTo>
                    <a:pt x="23786" y="123413"/>
                    <a:pt x="23786" y="123413"/>
                    <a:pt x="23176" y="123413"/>
                  </a:cubicBezTo>
                  <a:cubicBezTo>
                    <a:pt x="23176" y="123413"/>
                    <a:pt x="24396" y="123413"/>
                    <a:pt x="23786" y="121571"/>
                  </a:cubicBezTo>
                  <a:cubicBezTo>
                    <a:pt x="23786" y="121571"/>
                    <a:pt x="23786" y="121571"/>
                    <a:pt x="24396" y="121571"/>
                  </a:cubicBezTo>
                  <a:cubicBezTo>
                    <a:pt x="24396" y="121571"/>
                    <a:pt x="24396" y="121571"/>
                    <a:pt x="24396" y="120957"/>
                  </a:cubicBezTo>
                  <a:cubicBezTo>
                    <a:pt x="24396" y="120957"/>
                    <a:pt x="24396" y="120957"/>
                    <a:pt x="23786" y="120957"/>
                  </a:cubicBezTo>
                  <a:cubicBezTo>
                    <a:pt x="23786" y="120957"/>
                    <a:pt x="23786" y="120957"/>
                    <a:pt x="23786" y="120343"/>
                  </a:cubicBezTo>
                  <a:cubicBezTo>
                    <a:pt x="23786" y="120343"/>
                    <a:pt x="23786" y="120343"/>
                    <a:pt x="24396" y="120343"/>
                  </a:cubicBezTo>
                  <a:cubicBezTo>
                    <a:pt x="24396" y="119729"/>
                    <a:pt x="23176" y="119115"/>
                    <a:pt x="23786" y="117273"/>
                  </a:cubicBezTo>
                  <a:cubicBezTo>
                    <a:pt x="23786" y="117273"/>
                    <a:pt x="23786" y="117273"/>
                    <a:pt x="24396" y="117273"/>
                  </a:cubicBezTo>
                  <a:cubicBezTo>
                    <a:pt x="24396" y="117273"/>
                    <a:pt x="24396" y="117273"/>
                    <a:pt x="24396" y="117887"/>
                  </a:cubicBezTo>
                  <a:cubicBezTo>
                    <a:pt x="25006" y="117887"/>
                    <a:pt x="24396" y="117887"/>
                    <a:pt x="26226" y="117887"/>
                  </a:cubicBezTo>
                  <a:cubicBezTo>
                    <a:pt x="26226" y="117887"/>
                    <a:pt x="26226" y="117887"/>
                    <a:pt x="26226" y="118501"/>
                  </a:cubicBezTo>
                  <a:cubicBezTo>
                    <a:pt x="26226" y="118501"/>
                    <a:pt x="26226" y="118501"/>
                    <a:pt x="26836" y="118501"/>
                  </a:cubicBezTo>
                  <a:cubicBezTo>
                    <a:pt x="26836" y="119115"/>
                    <a:pt x="26226" y="119115"/>
                    <a:pt x="27446" y="120343"/>
                  </a:cubicBezTo>
                  <a:cubicBezTo>
                    <a:pt x="27446" y="120343"/>
                    <a:pt x="27446" y="120343"/>
                    <a:pt x="27446" y="119115"/>
                  </a:cubicBezTo>
                  <a:cubicBezTo>
                    <a:pt x="27446" y="119115"/>
                    <a:pt x="27446" y="119115"/>
                    <a:pt x="28056" y="120343"/>
                  </a:cubicBezTo>
                  <a:cubicBezTo>
                    <a:pt x="28056" y="120343"/>
                    <a:pt x="28056" y="120343"/>
                    <a:pt x="28056" y="119115"/>
                  </a:cubicBezTo>
                  <a:cubicBezTo>
                    <a:pt x="28056" y="119115"/>
                    <a:pt x="28666" y="119115"/>
                    <a:pt x="30495" y="119115"/>
                  </a:cubicBezTo>
                  <a:cubicBezTo>
                    <a:pt x="30495" y="119115"/>
                    <a:pt x="30495" y="119115"/>
                    <a:pt x="30495" y="118501"/>
                  </a:cubicBezTo>
                  <a:cubicBezTo>
                    <a:pt x="30495" y="118501"/>
                    <a:pt x="30495" y="118501"/>
                    <a:pt x="31105" y="118501"/>
                  </a:cubicBezTo>
                  <a:cubicBezTo>
                    <a:pt x="31105" y="118501"/>
                    <a:pt x="31105" y="119115"/>
                    <a:pt x="31105" y="117273"/>
                  </a:cubicBezTo>
                  <a:cubicBezTo>
                    <a:pt x="31105" y="117273"/>
                    <a:pt x="31105" y="117273"/>
                    <a:pt x="31715" y="117273"/>
                  </a:cubicBezTo>
                  <a:cubicBezTo>
                    <a:pt x="31715" y="117273"/>
                    <a:pt x="31715" y="117273"/>
                    <a:pt x="31715" y="116659"/>
                  </a:cubicBezTo>
                  <a:cubicBezTo>
                    <a:pt x="31715" y="116659"/>
                    <a:pt x="31715" y="116659"/>
                    <a:pt x="32935" y="116659"/>
                  </a:cubicBezTo>
                  <a:cubicBezTo>
                    <a:pt x="32935" y="116045"/>
                    <a:pt x="32935" y="116659"/>
                    <a:pt x="32935" y="114817"/>
                  </a:cubicBezTo>
                  <a:cubicBezTo>
                    <a:pt x="33545" y="114817"/>
                    <a:pt x="32935" y="114817"/>
                    <a:pt x="34765" y="114817"/>
                  </a:cubicBezTo>
                  <a:cubicBezTo>
                    <a:pt x="34765" y="114817"/>
                    <a:pt x="34765" y="114817"/>
                    <a:pt x="34765" y="114203"/>
                  </a:cubicBezTo>
                  <a:cubicBezTo>
                    <a:pt x="34765" y="114203"/>
                    <a:pt x="34765" y="114203"/>
                    <a:pt x="35375" y="114203"/>
                  </a:cubicBezTo>
                  <a:cubicBezTo>
                    <a:pt x="35375" y="114203"/>
                    <a:pt x="35375" y="114203"/>
                    <a:pt x="35375" y="114817"/>
                  </a:cubicBezTo>
                  <a:cubicBezTo>
                    <a:pt x="35375" y="114817"/>
                    <a:pt x="35375" y="114817"/>
                    <a:pt x="35985" y="114817"/>
                  </a:cubicBezTo>
                  <a:cubicBezTo>
                    <a:pt x="35985" y="114817"/>
                    <a:pt x="35985" y="114817"/>
                    <a:pt x="35985" y="114203"/>
                  </a:cubicBezTo>
                  <a:cubicBezTo>
                    <a:pt x="35985" y="114203"/>
                    <a:pt x="35985" y="114203"/>
                    <a:pt x="36594" y="114203"/>
                  </a:cubicBezTo>
                  <a:cubicBezTo>
                    <a:pt x="36594" y="114203"/>
                    <a:pt x="36594" y="114203"/>
                    <a:pt x="36594" y="113589"/>
                  </a:cubicBezTo>
                  <a:cubicBezTo>
                    <a:pt x="37204" y="113589"/>
                    <a:pt x="36594" y="113589"/>
                    <a:pt x="38424" y="113589"/>
                  </a:cubicBezTo>
                  <a:cubicBezTo>
                    <a:pt x="38424" y="113589"/>
                    <a:pt x="38424" y="113589"/>
                    <a:pt x="38424" y="112975"/>
                  </a:cubicBezTo>
                  <a:cubicBezTo>
                    <a:pt x="38424" y="112975"/>
                    <a:pt x="38424" y="112975"/>
                    <a:pt x="39034" y="112975"/>
                  </a:cubicBezTo>
                  <a:cubicBezTo>
                    <a:pt x="39034" y="112975"/>
                    <a:pt x="39034" y="112975"/>
                    <a:pt x="39034" y="112361"/>
                  </a:cubicBezTo>
                  <a:cubicBezTo>
                    <a:pt x="39034" y="111747"/>
                    <a:pt x="39034" y="112975"/>
                    <a:pt x="37814" y="112975"/>
                  </a:cubicBezTo>
                  <a:cubicBezTo>
                    <a:pt x="37814" y="112361"/>
                    <a:pt x="37814" y="112361"/>
                    <a:pt x="37814" y="110519"/>
                  </a:cubicBezTo>
                  <a:cubicBezTo>
                    <a:pt x="37204" y="110519"/>
                    <a:pt x="37814" y="110519"/>
                    <a:pt x="35985" y="110519"/>
                  </a:cubicBezTo>
                  <a:cubicBezTo>
                    <a:pt x="35985" y="110519"/>
                    <a:pt x="35985" y="110519"/>
                    <a:pt x="35985" y="111133"/>
                  </a:cubicBezTo>
                  <a:cubicBezTo>
                    <a:pt x="35985" y="111133"/>
                    <a:pt x="36594" y="111133"/>
                    <a:pt x="34765" y="111133"/>
                  </a:cubicBezTo>
                  <a:cubicBezTo>
                    <a:pt x="34765" y="111133"/>
                    <a:pt x="34765" y="111133"/>
                    <a:pt x="34765" y="112361"/>
                  </a:cubicBezTo>
                  <a:cubicBezTo>
                    <a:pt x="34765" y="112361"/>
                    <a:pt x="34155" y="112361"/>
                    <a:pt x="32325" y="112361"/>
                  </a:cubicBezTo>
                  <a:cubicBezTo>
                    <a:pt x="32325" y="112361"/>
                    <a:pt x="32325" y="112361"/>
                    <a:pt x="32325" y="112975"/>
                  </a:cubicBezTo>
                  <a:cubicBezTo>
                    <a:pt x="32325" y="112975"/>
                    <a:pt x="32325" y="112975"/>
                    <a:pt x="31715" y="112975"/>
                  </a:cubicBezTo>
                  <a:cubicBezTo>
                    <a:pt x="31715" y="112975"/>
                    <a:pt x="31715" y="112975"/>
                    <a:pt x="31715" y="113589"/>
                  </a:cubicBezTo>
                  <a:cubicBezTo>
                    <a:pt x="31715" y="113589"/>
                    <a:pt x="31715" y="113589"/>
                    <a:pt x="30495" y="113589"/>
                  </a:cubicBezTo>
                  <a:cubicBezTo>
                    <a:pt x="30495" y="113589"/>
                    <a:pt x="30495" y="113589"/>
                    <a:pt x="30495" y="114203"/>
                  </a:cubicBezTo>
                  <a:cubicBezTo>
                    <a:pt x="30495" y="114203"/>
                    <a:pt x="30495" y="114203"/>
                    <a:pt x="29885" y="114203"/>
                  </a:cubicBezTo>
                  <a:cubicBezTo>
                    <a:pt x="29885" y="114203"/>
                    <a:pt x="29885" y="114203"/>
                    <a:pt x="29885" y="112975"/>
                  </a:cubicBezTo>
                  <a:cubicBezTo>
                    <a:pt x="29276" y="112975"/>
                    <a:pt x="28666" y="111747"/>
                    <a:pt x="26836" y="112361"/>
                  </a:cubicBezTo>
                  <a:cubicBezTo>
                    <a:pt x="26836" y="112361"/>
                    <a:pt x="26836" y="112361"/>
                    <a:pt x="26836" y="112975"/>
                  </a:cubicBezTo>
                  <a:cubicBezTo>
                    <a:pt x="26836" y="112975"/>
                    <a:pt x="26226" y="112975"/>
                    <a:pt x="24396" y="112975"/>
                  </a:cubicBezTo>
                  <a:cubicBezTo>
                    <a:pt x="24396" y="112361"/>
                    <a:pt x="24396" y="112975"/>
                    <a:pt x="24396" y="111133"/>
                  </a:cubicBezTo>
                  <a:cubicBezTo>
                    <a:pt x="24396" y="111133"/>
                    <a:pt x="24396" y="111133"/>
                    <a:pt x="23786" y="111133"/>
                  </a:cubicBezTo>
                  <a:cubicBezTo>
                    <a:pt x="23786" y="111133"/>
                    <a:pt x="24396" y="109291"/>
                    <a:pt x="22567" y="109291"/>
                  </a:cubicBezTo>
                  <a:cubicBezTo>
                    <a:pt x="22567" y="109291"/>
                    <a:pt x="22567" y="109291"/>
                    <a:pt x="22567" y="108677"/>
                  </a:cubicBezTo>
                  <a:cubicBezTo>
                    <a:pt x="22567" y="108677"/>
                    <a:pt x="22567" y="108677"/>
                    <a:pt x="23176" y="108677"/>
                  </a:cubicBezTo>
                  <a:cubicBezTo>
                    <a:pt x="23176" y="108063"/>
                    <a:pt x="23176" y="108677"/>
                    <a:pt x="23176" y="106835"/>
                  </a:cubicBezTo>
                  <a:cubicBezTo>
                    <a:pt x="23176" y="106835"/>
                    <a:pt x="23176" y="106835"/>
                    <a:pt x="23786" y="106835"/>
                  </a:cubicBezTo>
                  <a:cubicBezTo>
                    <a:pt x="23786" y="106221"/>
                    <a:pt x="23786" y="105607"/>
                    <a:pt x="23176" y="103765"/>
                  </a:cubicBezTo>
                  <a:cubicBezTo>
                    <a:pt x="23176" y="103765"/>
                    <a:pt x="23176" y="103765"/>
                    <a:pt x="21957" y="103765"/>
                  </a:cubicBezTo>
                  <a:cubicBezTo>
                    <a:pt x="21957" y="103765"/>
                    <a:pt x="21957" y="103765"/>
                    <a:pt x="21957" y="103151"/>
                  </a:cubicBezTo>
                  <a:cubicBezTo>
                    <a:pt x="21957" y="103151"/>
                    <a:pt x="21957" y="103151"/>
                    <a:pt x="20737" y="103151"/>
                  </a:cubicBezTo>
                  <a:cubicBezTo>
                    <a:pt x="20737" y="103151"/>
                    <a:pt x="20737" y="103151"/>
                    <a:pt x="20737" y="103765"/>
                  </a:cubicBezTo>
                  <a:cubicBezTo>
                    <a:pt x="20737" y="103765"/>
                    <a:pt x="21347" y="103765"/>
                    <a:pt x="19517" y="103765"/>
                  </a:cubicBezTo>
                  <a:cubicBezTo>
                    <a:pt x="19517" y="103765"/>
                    <a:pt x="19517" y="104379"/>
                    <a:pt x="19517" y="102537"/>
                  </a:cubicBezTo>
                  <a:cubicBezTo>
                    <a:pt x="19517" y="102537"/>
                    <a:pt x="19517" y="102537"/>
                    <a:pt x="20127" y="102537"/>
                  </a:cubicBezTo>
                  <a:cubicBezTo>
                    <a:pt x="20127" y="102537"/>
                    <a:pt x="20127" y="102537"/>
                    <a:pt x="20127" y="101923"/>
                  </a:cubicBezTo>
                  <a:cubicBezTo>
                    <a:pt x="20127" y="101923"/>
                    <a:pt x="20127" y="101923"/>
                    <a:pt x="19517" y="101923"/>
                  </a:cubicBezTo>
                  <a:cubicBezTo>
                    <a:pt x="19517" y="101923"/>
                    <a:pt x="19517" y="101923"/>
                    <a:pt x="20127" y="101309"/>
                  </a:cubicBezTo>
                  <a:cubicBezTo>
                    <a:pt x="20127" y="100695"/>
                    <a:pt x="20127" y="101923"/>
                    <a:pt x="21957" y="101923"/>
                  </a:cubicBezTo>
                  <a:cubicBezTo>
                    <a:pt x="21957" y="101923"/>
                    <a:pt x="21957" y="101923"/>
                    <a:pt x="21957" y="102537"/>
                  </a:cubicBezTo>
                  <a:cubicBezTo>
                    <a:pt x="21957" y="102537"/>
                    <a:pt x="21957" y="102537"/>
                    <a:pt x="22567" y="102537"/>
                  </a:cubicBezTo>
                  <a:cubicBezTo>
                    <a:pt x="22567" y="102537"/>
                    <a:pt x="22567" y="102537"/>
                    <a:pt x="22567" y="101923"/>
                  </a:cubicBezTo>
                  <a:cubicBezTo>
                    <a:pt x="22567" y="101923"/>
                    <a:pt x="23176" y="101923"/>
                    <a:pt x="24396" y="101923"/>
                  </a:cubicBezTo>
                  <a:cubicBezTo>
                    <a:pt x="24396" y="101923"/>
                    <a:pt x="24396" y="101923"/>
                    <a:pt x="24396" y="101309"/>
                  </a:cubicBezTo>
                  <a:cubicBezTo>
                    <a:pt x="24396" y="101309"/>
                    <a:pt x="24396" y="101309"/>
                    <a:pt x="23786" y="101309"/>
                  </a:cubicBezTo>
                  <a:cubicBezTo>
                    <a:pt x="23786" y="101309"/>
                    <a:pt x="23786" y="101309"/>
                    <a:pt x="23786" y="100695"/>
                  </a:cubicBezTo>
                  <a:cubicBezTo>
                    <a:pt x="23786" y="100695"/>
                    <a:pt x="23786" y="100695"/>
                    <a:pt x="25006" y="100695"/>
                  </a:cubicBezTo>
                  <a:cubicBezTo>
                    <a:pt x="25006" y="100695"/>
                    <a:pt x="25006" y="100695"/>
                    <a:pt x="25006" y="101309"/>
                  </a:cubicBezTo>
                  <a:cubicBezTo>
                    <a:pt x="25616" y="101309"/>
                    <a:pt x="25006" y="101309"/>
                    <a:pt x="26836" y="101309"/>
                  </a:cubicBezTo>
                  <a:cubicBezTo>
                    <a:pt x="26836" y="101309"/>
                    <a:pt x="26836" y="101309"/>
                    <a:pt x="26836" y="101923"/>
                  </a:cubicBezTo>
                  <a:cubicBezTo>
                    <a:pt x="26836" y="101923"/>
                    <a:pt x="26836" y="101923"/>
                    <a:pt x="26226" y="101923"/>
                  </a:cubicBezTo>
                  <a:cubicBezTo>
                    <a:pt x="26226" y="101923"/>
                    <a:pt x="26226" y="102537"/>
                    <a:pt x="26226" y="103765"/>
                  </a:cubicBezTo>
                  <a:cubicBezTo>
                    <a:pt x="26226" y="103765"/>
                    <a:pt x="26226" y="103765"/>
                    <a:pt x="26836" y="103765"/>
                  </a:cubicBezTo>
                  <a:cubicBezTo>
                    <a:pt x="26836" y="103765"/>
                    <a:pt x="26836" y="103765"/>
                    <a:pt x="26836" y="104993"/>
                  </a:cubicBezTo>
                  <a:lnTo>
                    <a:pt x="26226" y="104993"/>
                  </a:lnTo>
                  <a:lnTo>
                    <a:pt x="25006" y="104993"/>
                  </a:lnTo>
                  <a:cubicBezTo>
                    <a:pt x="25006" y="104993"/>
                    <a:pt x="25006" y="104993"/>
                    <a:pt x="25006" y="103765"/>
                  </a:cubicBezTo>
                  <a:cubicBezTo>
                    <a:pt x="25006" y="103765"/>
                    <a:pt x="25006" y="103765"/>
                    <a:pt x="24396" y="103765"/>
                  </a:cubicBezTo>
                  <a:cubicBezTo>
                    <a:pt x="24396" y="104379"/>
                    <a:pt x="24396" y="103765"/>
                    <a:pt x="24396" y="105607"/>
                  </a:cubicBezTo>
                  <a:cubicBezTo>
                    <a:pt x="25006" y="105607"/>
                    <a:pt x="24396" y="105607"/>
                    <a:pt x="26226" y="105607"/>
                  </a:cubicBezTo>
                  <a:cubicBezTo>
                    <a:pt x="26226" y="105607"/>
                    <a:pt x="26226" y="105607"/>
                    <a:pt x="26226" y="104993"/>
                  </a:cubicBezTo>
                  <a:cubicBezTo>
                    <a:pt x="25616" y="104993"/>
                    <a:pt x="26836" y="104993"/>
                    <a:pt x="26836" y="106221"/>
                  </a:cubicBezTo>
                  <a:cubicBezTo>
                    <a:pt x="26836" y="106221"/>
                    <a:pt x="26836" y="106221"/>
                    <a:pt x="27446" y="105607"/>
                  </a:cubicBezTo>
                  <a:cubicBezTo>
                    <a:pt x="27446" y="105607"/>
                    <a:pt x="27446" y="105607"/>
                    <a:pt x="27446" y="106221"/>
                  </a:cubicBezTo>
                  <a:cubicBezTo>
                    <a:pt x="27446" y="106221"/>
                    <a:pt x="27446" y="106221"/>
                    <a:pt x="28056" y="106221"/>
                  </a:cubicBezTo>
                  <a:cubicBezTo>
                    <a:pt x="28056" y="106221"/>
                    <a:pt x="28056" y="106221"/>
                    <a:pt x="28056" y="104993"/>
                  </a:cubicBezTo>
                  <a:cubicBezTo>
                    <a:pt x="28056" y="104993"/>
                    <a:pt x="28056" y="104993"/>
                    <a:pt x="27446" y="104993"/>
                  </a:cubicBezTo>
                  <a:cubicBezTo>
                    <a:pt x="27446" y="104993"/>
                    <a:pt x="27446" y="104993"/>
                    <a:pt x="27446" y="103765"/>
                  </a:cubicBezTo>
                  <a:cubicBezTo>
                    <a:pt x="27446" y="103765"/>
                    <a:pt x="27446" y="103765"/>
                    <a:pt x="28056" y="103765"/>
                  </a:cubicBezTo>
                  <a:cubicBezTo>
                    <a:pt x="28056" y="103765"/>
                    <a:pt x="28056" y="104379"/>
                    <a:pt x="28056" y="102537"/>
                  </a:cubicBezTo>
                  <a:cubicBezTo>
                    <a:pt x="28056" y="102537"/>
                    <a:pt x="28666" y="102537"/>
                    <a:pt x="30495" y="102537"/>
                  </a:cubicBezTo>
                  <a:cubicBezTo>
                    <a:pt x="30495" y="102537"/>
                    <a:pt x="30495" y="102537"/>
                    <a:pt x="30495" y="101309"/>
                  </a:cubicBezTo>
                  <a:cubicBezTo>
                    <a:pt x="30495" y="101309"/>
                    <a:pt x="30495" y="101309"/>
                    <a:pt x="29885" y="101309"/>
                  </a:cubicBezTo>
                  <a:cubicBezTo>
                    <a:pt x="29885" y="101309"/>
                    <a:pt x="29885" y="101309"/>
                    <a:pt x="29885" y="100695"/>
                  </a:cubicBezTo>
                  <a:cubicBezTo>
                    <a:pt x="29885" y="100695"/>
                    <a:pt x="29885" y="100695"/>
                    <a:pt x="30495" y="100695"/>
                  </a:cubicBezTo>
                  <a:cubicBezTo>
                    <a:pt x="30495" y="100081"/>
                    <a:pt x="30495" y="100695"/>
                    <a:pt x="30495" y="98853"/>
                  </a:cubicBezTo>
                  <a:cubicBezTo>
                    <a:pt x="30495" y="98853"/>
                    <a:pt x="30495" y="98853"/>
                    <a:pt x="29885" y="98853"/>
                  </a:cubicBezTo>
                  <a:cubicBezTo>
                    <a:pt x="29885" y="98853"/>
                    <a:pt x="29885" y="98853"/>
                    <a:pt x="29885" y="98239"/>
                  </a:cubicBezTo>
                  <a:cubicBezTo>
                    <a:pt x="29885" y="98239"/>
                    <a:pt x="29885" y="98239"/>
                    <a:pt x="30495" y="98239"/>
                  </a:cubicBezTo>
                  <a:cubicBezTo>
                    <a:pt x="30495" y="98239"/>
                    <a:pt x="30495" y="98239"/>
                    <a:pt x="30495" y="97011"/>
                  </a:cubicBezTo>
                  <a:cubicBezTo>
                    <a:pt x="30495" y="97011"/>
                    <a:pt x="30495" y="97011"/>
                    <a:pt x="29885" y="97011"/>
                  </a:cubicBezTo>
                  <a:cubicBezTo>
                    <a:pt x="29885" y="96397"/>
                    <a:pt x="29885" y="97011"/>
                    <a:pt x="29885" y="95169"/>
                  </a:cubicBezTo>
                  <a:cubicBezTo>
                    <a:pt x="29885" y="95169"/>
                    <a:pt x="29885" y="95169"/>
                    <a:pt x="30495" y="95169"/>
                  </a:cubicBezTo>
                  <a:cubicBezTo>
                    <a:pt x="30495" y="95169"/>
                    <a:pt x="30495" y="95169"/>
                    <a:pt x="30495" y="95783"/>
                  </a:cubicBezTo>
                  <a:cubicBezTo>
                    <a:pt x="30495" y="95783"/>
                    <a:pt x="30495" y="95783"/>
                    <a:pt x="31105" y="95783"/>
                  </a:cubicBezTo>
                  <a:cubicBezTo>
                    <a:pt x="31105" y="95783"/>
                    <a:pt x="31105" y="95783"/>
                    <a:pt x="31105" y="95169"/>
                  </a:cubicBezTo>
                  <a:cubicBezTo>
                    <a:pt x="31105" y="95169"/>
                    <a:pt x="31105" y="95169"/>
                    <a:pt x="30495" y="95169"/>
                  </a:cubicBezTo>
                  <a:cubicBezTo>
                    <a:pt x="29885" y="95169"/>
                    <a:pt x="30495" y="94555"/>
                    <a:pt x="31105" y="93327"/>
                  </a:cubicBezTo>
                  <a:cubicBezTo>
                    <a:pt x="31105" y="93327"/>
                    <a:pt x="31105" y="93327"/>
                    <a:pt x="31715" y="93327"/>
                  </a:cubicBezTo>
                  <a:cubicBezTo>
                    <a:pt x="31715" y="93327"/>
                    <a:pt x="31715" y="93327"/>
                    <a:pt x="31715" y="93941"/>
                  </a:cubicBezTo>
                  <a:cubicBezTo>
                    <a:pt x="31715" y="93941"/>
                    <a:pt x="31715" y="93941"/>
                    <a:pt x="32935" y="93941"/>
                  </a:cubicBezTo>
                  <a:cubicBezTo>
                    <a:pt x="32935" y="93941"/>
                    <a:pt x="32935" y="93941"/>
                    <a:pt x="32935" y="93327"/>
                  </a:cubicBezTo>
                  <a:cubicBezTo>
                    <a:pt x="33545" y="93327"/>
                    <a:pt x="32935" y="93327"/>
                    <a:pt x="34765" y="93327"/>
                  </a:cubicBezTo>
                  <a:cubicBezTo>
                    <a:pt x="34765" y="93327"/>
                    <a:pt x="34765" y="93327"/>
                    <a:pt x="34765" y="92099"/>
                  </a:cubicBezTo>
                  <a:cubicBezTo>
                    <a:pt x="34765" y="92099"/>
                    <a:pt x="34155" y="92099"/>
                    <a:pt x="35985" y="92099"/>
                  </a:cubicBezTo>
                  <a:cubicBezTo>
                    <a:pt x="35985" y="92099"/>
                    <a:pt x="35985" y="92099"/>
                    <a:pt x="35985" y="90257"/>
                  </a:cubicBezTo>
                  <a:cubicBezTo>
                    <a:pt x="35985" y="90257"/>
                    <a:pt x="35985" y="90257"/>
                    <a:pt x="36594" y="90257"/>
                  </a:cubicBezTo>
                  <a:cubicBezTo>
                    <a:pt x="36594" y="90257"/>
                    <a:pt x="36594" y="90257"/>
                    <a:pt x="36594" y="89643"/>
                  </a:cubicBezTo>
                  <a:cubicBezTo>
                    <a:pt x="36594" y="89643"/>
                    <a:pt x="36594" y="89643"/>
                    <a:pt x="37814" y="89643"/>
                  </a:cubicBezTo>
                  <a:cubicBezTo>
                    <a:pt x="37814" y="89643"/>
                    <a:pt x="37814" y="89643"/>
                    <a:pt x="37814" y="89029"/>
                  </a:cubicBezTo>
                  <a:cubicBezTo>
                    <a:pt x="37814" y="89029"/>
                    <a:pt x="37814" y="89029"/>
                    <a:pt x="38424" y="89029"/>
                  </a:cubicBezTo>
                  <a:cubicBezTo>
                    <a:pt x="38424" y="88415"/>
                    <a:pt x="38424" y="89029"/>
                    <a:pt x="38424" y="87187"/>
                  </a:cubicBezTo>
                  <a:cubicBezTo>
                    <a:pt x="37814" y="87187"/>
                    <a:pt x="38424" y="87187"/>
                    <a:pt x="36594" y="87187"/>
                  </a:cubicBezTo>
                  <a:cubicBezTo>
                    <a:pt x="36594" y="87187"/>
                    <a:pt x="36594" y="87187"/>
                    <a:pt x="36594" y="87801"/>
                  </a:cubicBezTo>
                  <a:cubicBezTo>
                    <a:pt x="36594" y="87801"/>
                    <a:pt x="35985" y="87801"/>
                    <a:pt x="34765" y="87801"/>
                  </a:cubicBezTo>
                  <a:cubicBezTo>
                    <a:pt x="34765" y="87801"/>
                    <a:pt x="34765" y="87801"/>
                    <a:pt x="34765" y="87187"/>
                  </a:cubicBezTo>
                  <a:cubicBezTo>
                    <a:pt x="34765" y="87187"/>
                    <a:pt x="34765" y="87187"/>
                    <a:pt x="34155" y="87187"/>
                  </a:cubicBezTo>
                  <a:cubicBezTo>
                    <a:pt x="34155" y="87187"/>
                    <a:pt x="34155" y="86573"/>
                    <a:pt x="34155" y="85345"/>
                  </a:cubicBezTo>
                  <a:cubicBezTo>
                    <a:pt x="34155" y="85345"/>
                    <a:pt x="34155" y="85345"/>
                    <a:pt x="34765" y="85345"/>
                  </a:cubicBezTo>
                  <a:cubicBezTo>
                    <a:pt x="34765" y="85345"/>
                    <a:pt x="34765" y="85345"/>
                    <a:pt x="34765" y="84117"/>
                  </a:cubicBezTo>
                  <a:cubicBezTo>
                    <a:pt x="34765" y="84117"/>
                    <a:pt x="34765" y="84117"/>
                    <a:pt x="34155" y="84117"/>
                  </a:cubicBezTo>
                  <a:cubicBezTo>
                    <a:pt x="34155" y="84117"/>
                    <a:pt x="34155" y="84117"/>
                    <a:pt x="34155" y="83503"/>
                  </a:cubicBezTo>
                  <a:cubicBezTo>
                    <a:pt x="33545" y="83503"/>
                    <a:pt x="34155" y="83503"/>
                    <a:pt x="32325" y="83503"/>
                  </a:cubicBezTo>
                  <a:cubicBezTo>
                    <a:pt x="32325" y="83503"/>
                    <a:pt x="32325" y="83503"/>
                    <a:pt x="32325" y="84117"/>
                  </a:cubicBezTo>
                  <a:cubicBezTo>
                    <a:pt x="32325" y="84117"/>
                    <a:pt x="32325" y="84117"/>
                    <a:pt x="31715" y="83503"/>
                  </a:cubicBezTo>
                  <a:cubicBezTo>
                    <a:pt x="31715" y="83503"/>
                    <a:pt x="31715" y="83503"/>
                    <a:pt x="31715" y="84117"/>
                  </a:cubicBezTo>
                  <a:cubicBezTo>
                    <a:pt x="31715" y="84117"/>
                    <a:pt x="31715" y="84117"/>
                    <a:pt x="31105" y="84117"/>
                  </a:cubicBezTo>
                  <a:cubicBezTo>
                    <a:pt x="31105" y="84731"/>
                    <a:pt x="31105" y="84117"/>
                    <a:pt x="31105" y="85959"/>
                  </a:cubicBezTo>
                  <a:cubicBezTo>
                    <a:pt x="31105" y="85959"/>
                    <a:pt x="31105" y="85959"/>
                    <a:pt x="30495" y="85959"/>
                  </a:cubicBezTo>
                  <a:cubicBezTo>
                    <a:pt x="30495" y="85959"/>
                    <a:pt x="30495" y="85959"/>
                    <a:pt x="30495" y="86573"/>
                  </a:cubicBezTo>
                  <a:cubicBezTo>
                    <a:pt x="30495" y="86573"/>
                    <a:pt x="29885" y="86573"/>
                    <a:pt x="31715" y="86573"/>
                  </a:cubicBezTo>
                  <a:cubicBezTo>
                    <a:pt x="31715" y="86573"/>
                    <a:pt x="31715" y="86573"/>
                    <a:pt x="31715" y="87801"/>
                  </a:cubicBezTo>
                  <a:cubicBezTo>
                    <a:pt x="31715" y="87801"/>
                    <a:pt x="31715" y="87801"/>
                    <a:pt x="31105" y="87801"/>
                  </a:cubicBezTo>
                  <a:cubicBezTo>
                    <a:pt x="31105" y="87801"/>
                    <a:pt x="31105" y="87801"/>
                    <a:pt x="31105" y="87187"/>
                  </a:cubicBezTo>
                  <a:cubicBezTo>
                    <a:pt x="31105" y="87187"/>
                    <a:pt x="31105" y="87187"/>
                    <a:pt x="30495" y="87187"/>
                  </a:cubicBezTo>
                  <a:cubicBezTo>
                    <a:pt x="30495" y="87187"/>
                    <a:pt x="30495" y="87187"/>
                    <a:pt x="30495" y="87801"/>
                  </a:cubicBezTo>
                  <a:cubicBezTo>
                    <a:pt x="30495" y="87801"/>
                    <a:pt x="30495" y="87801"/>
                    <a:pt x="29885" y="87801"/>
                  </a:cubicBezTo>
                  <a:cubicBezTo>
                    <a:pt x="29885" y="88415"/>
                    <a:pt x="29885" y="87801"/>
                    <a:pt x="29885" y="89643"/>
                  </a:cubicBezTo>
                  <a:cubicBezTo>
                    <a:pt x="29885" y="89643"/>
                    <a:pt x="29885" y="89643"/>
                    <a:pt x="28666" y="89643"/>
                  </a:cubicBezTo>
                  <a:cubicBezTo>
                    <a:pt x="28666" y="89643"/>
                    <a:pt x="28666" y="89643"/>
                    <a:pt x="28666" y="89029"/>
                  </a:cubicBezTo>
                  <a:cubicBezTo>
                    <a:pt x="28666" y="89029"/>
                    <a:pt x="29276" y="89029"/>
                    <a:pt x="27446" y="89029"/>
                  </a:cubicBezTo>
                  <a:cubicBezTo>
                    <a:pt x="27446" y="89029"/>
                    <a:pt x="26836" y="87187"/>
                    <a:pt x="28666" y="87187"/>
                  </a:cubicBezTo>
                  <a:cubicBezTo>
                    <a:pt x="28666" y="87187"/>
                    <a:pt x="28666" y="87801"/>
                    <a:pt x="28666" y="85959"/>
                  </a:cubicBezTo>
                  <a:cubicBezTo>
                    <a:pt x="28666" y="85959"/>
                    <a:pt x="28056" y="85959"/>
                    <a:pt x="26836" y="85959"/>
                  </a:cubicBezTo>
                  <a:cubicBezTo>
                    <a:pt x="26836" y="85959"/>
                    <a:pt x="26836" y="85959"/>
                    <a:pt x="26836" y="86573"/>
                  </a:cubicBezTo>
                  <a:cubicBezTo>
                    <a:pt x="26836" y="86573"/>
                    <a:pt x="26836" y="86573"/>
                    <a:pt x="25006" y="86573"/>
                  </a:cubicBezTo>
                  <a:cubicBezTo>
                    <a:pt x="25006" y="86573"/>
                    <a:pt x="25006" y="86573"/>
                    <a:pt x="25006" y="87187"/>
                  </a:cubicBezTo>
                  <a:cubicBezTo>
                    <a:pt x="25006" y="87187"/>
                    <a:pt x="25006" y="87187"/>
                    <a:pt x="24396" y="87187"/>
                  </a:cubicBezTo>
                  <a:cubicBezTo>
                    <a:pt x="24396" y="87187"/>
                    <a:pt x="24396" y="87187"/>
                    <a:pt x="24396" y="87801"/>
                  </a:cubicBezTo>
                  <a:cubicBezTo>
                    <a:pt x="24396" y="87801"/>
                    <a:pt x="24396" y="87801"/>
                    <a:pt x="23786" y="87801"/>
                  </a:cubicBezTo>
                  <a:cubicBezTo>
                    <a:pt x="23786" y="88415"/>
                    <a:pt x="23786" y="87801"/>
                    <a:pt x="23786" y="89643"/>
                  </a:cubicBezTo>
                  <a:cubicBezTo>
                    <a:pt x="23786" y="89643"/>
                    <a:pt x="23786" y="89643"/>
                    <a:pt x="24396" y="89643"/>
                  </a:cubicBezTo>
                  <a:cubicBezTo>
                    <a:pt x="24396" y="89643"/>
                    <a:pt x="24396" y="89029"/>
                    <a:pt x="24396" y="90871"/>
                  </a:cubicBezTo>
                  <a:cubicBezTo>
                    <a:pt x="24396" y="91485"/>
                    <a:pt x="23786" y="89029"/>
                    <a:pt x="22567" y="90871"/>
                  </a:cubicBezTo>
                  <a:cubicBezTo>
                    <a:pt x="22567" y="90871"/>
                    <a:pt x="22567" y="90871"/>
                    <a:pt x="22567" y="90257"/>
                  </a:cubicBezTo>
                  <a:cubicBezTo>
                    <a:pt x="22567" y="90257"/>
                    <a:pt x="20737" y="89643"/>
                    <a:pt x="20737" y="91485"/>
                  </a:cubicBezTo>
                  <a:cubicBezTo>
                    <a:pt x="20737" y="92099"/>
                    <a:pt x="20737" y="91485"/>
                    <a:pt x="18907" y="90871"/>
                  </a:cubicBezTo>
                  <a:cubicBezTo>
                    <a:pt x="18907" y="90871"/>
                    <a:pt x="18907" y="90871"/>
                    <a:pt x="18907" y="91485"/>
                  </a:cubicBezTo>
                  <a:cubicBezTo>
                    <a:pt x="18907" y="91485"/>
                    <a:pt x="18907" y="91485"/>
                    <a:pt x="18297" y="91485"/>
                  </a:cubicBezTo>
                  <a:cubicBezTo>
                    <a:pt x="18297" y="92099"/>
                    <a:pt x="18297" y="91485"/>
                    <a:pt x="18297" y="93327"/>
                  </a:cubicBezTo>
                  <a:cubicBezTo>
                    <a:pt x="18297" y="93327"/>
                    <a:pt x="18297" y="93327"/>
                    <a:pt x="18907" y="93327"/>
                  </a:cubicBezTo>
                  <a:cubicBezTo>
                    <a:pt x="18907" y="93327"/>
                    <a:pt x="18907" y="93327"/>
                    <a:pt x="18907" y="93941"/>
                  </a:cubicBezTo>
                  <a:cubicBezTo>
                    <a:pt x="18907" y="93941"/>
                    <a:pt x="18907" y="93941"/>
                    <a:pt x="18297" y="93941"/>
                  </a:cubicBezTo>
                  <a:cubicBezTo>
                    <a:pt x="18297" y="93941"/>
                    <a:pt x="18297" y="93941"/>
                    <a:pt x="18297" y="94555"/>
                  </a:cubicBezTo>
                  <a:cubicBezTo>
                    <a:pt x="17687" y="94555"/>
                    <a:pt x="17687" y="94555"/>
                    <a:pt x="15858" y="94555"/>
                  </a:cubicBezTo>
                  <a:cubicBezTo>
                    <a:pt x="15858" y="94555"/>
                    <a:pt x="15858" y="94555"/>
                    <a:pt x="15858" y="95169"/>
                  </a:cubicBezTo>
                  <a:cubicBezTo>
                    <a:pt x="15248" y="95169"/>
                    <a:pt x="14638" y="95169"/>
                    <a:pt x="12808" y="95169"/>
                  </a:cubicBezTo>
                  <a:cubicBezTo>
                    <a:pt x="12808" y="95169"/>
                    <a:pt x="12808" y="95169"/>
                    <a:pt x="12808" y="94555"/>
                  </a:cubicBezTo>
                  <a:cubicBezTo>
                    <a:pt x="12808" y="94555"/>
                    <a:pt x="12808" y="94555"/>
                    <a:pt x="13418" y="94555"/>
                  </a:cubicBezTo>
                  <a:cubicBezTo>
                    <a:pt x="13418" y="94555"/>
                    <a:pt x="13418" y="94555"/>
                    <a:pt x="13418" y="93327"/>
                  </a:cubicBezTo>
                  <a:cubicBezTo>
                    <a:pt x="14028" y="93327"/>
                    <a:pt x="15248" y="93327"/>
                    <a:pt x="15248" y="90871"/>
                  </a:cubicBezTo>
                  <a:cubicBezTo>
                    <a:pt x="15248" y="90871"/>
                    <a:pt x="15248" y="90871"/>
                    <a:pt x="14638" y="90871"/>
                  </a:cubicBezTo>
                  <a:cubicBezTo>
                    <a:pt x="14028" y="90257"/>
                    <a:pt x="15248" y="88415"/>
                    <a:pt x="12198" y="89029"/>
                  </a:cubicBezTo>
                  <a:cubicBezTo>
                    <a:pt x="12198" y="89029"/>
                    <a:pt x="12198" y="89029"/>
                    <a:pt x="12198" y="89643"/>
                  </a:cubicBezTo>
                  <a:cubicBezTo>
                    <a:pt x="12198" y="89643"/>
                    <a:pt x="12198" y="89643"/>
                    <a:pt x="11588" y="89643"/>
                  </a:cubicBezTo>
                  <a:cubicBezTo>
                    <a:pt x="11588" y="89029"/>
                    <a:pt x="11588" y="89643"/>
                    <a:pt x="11588" y="87801"/>
                  </a:cubicBezTo>
                  <a:cubicBezTo>
                    <a:pt x="11588" y="87801"/>
                    <a:pt x="11588" y="87801"/>
                    <a:pt x="12198" y="87801"/>
                  </a:cubicBezTo>
                  <a:cubicBezTo>
                    <a:pt x="12198" y="87801"/>
                    <a:pt x="12198" y="87801"/>
                    <a:pt x="12198" y="87187"/>
                  </a:cubicBezTo>
                  <a:cubicBezTo>
                    <a:pt x="12198" y="87187"/>
                    <a:pt x="12198" y="87187"/>
                    <a:pt x="12808" y="87187"/>
                  </a:cubicBezTo>
                  <a:cubicBezTo>
                    <a:pt x="12808" y="87187"/>
                    <a:pt x="12808" y="87187"/>
                    <a:pt x="12198" y="86573"/>
                  </a:cubicBezTo>
                  <a:cubicBezTo>
                    <a:pt x="12198" y="86573"/>
                    <a:pt x="12198" y="86573"/>
                    <a:pt x="13418" y="86573"/>
                  </a:cubicBezTo>
                  <a:cubicBezTo>
                    <a:pt x="13418" y="86573"/>
                    <a:pt x="13418" y="86573"/>
                    <a:pt x="13418" y="85959"/>
                  </a:cubicBezTo>
                  <a:cubicBezTo>
                    <a:pt x="13418" y="85959"/>
                    <a:pt x="13418" y="85959"/>
                    <a:pt x="14638" y="85959"/>
                  </a:cubicBezTo>
                  <a:cubicBezTo>
                    <a:pt x="14638" y="85959"/>
                    <a:pt x="14638" y="85959"/>
                    <a:pt x="14638" y="84117"/>
                  </a:cubicBezTo>
                  <a:cubicBezTo>
                    <a:pt x="14638" y="84117"/>
                    <a:pt x="14638" y="84117"/>
                    <a:pt x="15248" y="84117"/>
                  </a:cubicBezTo>
                  <a:cubicBezTo>
                    <a:pt x="15248" y="84117"/>
                    <a:pt x="15248" y="84117"/>
                    <a:pt x="15248" y="83503"/>
                  </a:cubicBezTo>
                  <a:cubicBezTo>
                    <a:pt x="15248" y="83503"/>
                    <a:pt x="14638" y="83503"/>
                    <a:pt x="16467" y="83503"/>
                  </a:cubicBezTo>
                  <a:cubicBezTo>
                    <a:pt x="16467" y="82889"/>
                    <a:pt x="17687" y="81661"/>
                    <a:pt x="17077" y="79205"/>
                  </a:cubicBezTo>
                  <a:cubicBezTo>
                    <a:pt x="17687" y="79205"/>
                    <a:pt x="17077" y="79205"/>
                    <a:pt x="18907" y="79205"/>
                  </a:cubicBezTo>
                  <a:cubicBezTo>
                    <a:pt x="18907" y="79205"/>
                    <a:pt x="18907" y="79205"/>
                    <a:pt x="18907" y="77977"/>
                  </a:cubicBezTo>
                  <a:cubicBezTo>
                    <a:pt x="18907" y="77977"/>
                    <a:pt x="18907" y="77977"/>
                    <a:pt x="19517" y="77977"/>
                  </a:cubicBezTo>
                  <a:cubicBezTo>
                    <a:pt x="19517" y="77363"/>
                    <a:pt x="19517" y="77977"/>
                    <a:pt x="19517" y="76135"/>
                  </a:cubicBezTo>
                  <a:cubicBezTo>
                    <a:pt x="19517" y="76135"/>
                    <a:pt x="19517" y="76135"/>
                    <a:pt x="20127" y="76135"/>
                  </a:cubicBezTo>
                  <a:cubicBezTo>
                    <a:pt x="20127" y="76135"/>
                    <a:pt x="20127" y="76135"/>
                    <a:pt x="20127" y="75521"/>
                  </a:cubicBezTo>
                  <a:cubicBezTo>
                    <a:pt x="20127" y="75521"/>
                    <a:pt x="20127" y="75521"/>
                    <a:pt x="21957" y="75521"/>
                  </a:cubicBezTo>
                  <a:cubicBezTo>
                    <a:pt x="21957" y="75521"/>
                    <a:pt x="21957" y="76135"/>
                    <a:pt x="21957" y="74293"/>
                  </a:cubicBezTo>
                  <a:cubicBezTo>
                    <a:pt x="21957" y="74293"/>
                    <a:pt x="21347" y="74293"/>
                    <a:pt x="23176" y="74293"/>
                  </a:cubicBezTo>
                  <a:cubicBezTo>
                    <a:pt x="23176" y="74293"/>
                    <a:pt x="23176" y="74293"/>
                    <a:pt x="23176" y="73679"/>
                  </a:cubicBezTo>
                  <a:cubicBezTo>
                    <a:pt x="23786" y="73679"/>
                    <a:pt x="25006" y="73679"/>
                    <a:pt x="26836" y="73679"/>
                  </a:cubicBezTo>
                  <a:cubicBezTo>
                    <a:pt x="26836" y="73065"/>
                    <a:pt x="26836" y="73679"/>
                    <a:pt x="26836" y="71837"/>
                  </a:cubicBezTo>
                  <a:cubicBezTo>
                    <a:pt x="26836" y="71837"/>
                    <a:pt x="26226" y="71837"/>
                    <a:pt x="28056" y="71837"/>
                  </a:cubicBezTo>
                  <a:cubicBezTo>
                    <a:pt x="28056" y="71837"/>
                    <a:pt x="28056" y="72451"/>
                    <a:pt x="28056" y="70609"/>
                  </a:cubicBezTo>
                  <a:cubicBezTo>
                    <a:pt x="28056" y="70609"/>
                    <a:pt x="28056" y="70609"/>
                    <a:pt x="29885" y="70609"/>
                  </a:cubicBezTo>
                  <a:cubicBezTo>
                    <a:pt x="29885" y="70609"/>
                    <a:pt x="29885" y="70609"/>
                    <a:pt x="29885" y="69995"/>
                  </a:cubicBezTo>
                  <a:cubicBezTo>
                    <a:pt x="29885" y="69995"/>
                    <a:pt x="29276" y="69995"/>
                    <a:pt x="31105" y="69995"/>
                  </a:cubicBezTo>
                  <a:cubicBezTo>
                    <a:pt x="31105" y="69995"/>
                    <a:pt x="31105" y="69995"/>
                    <a:pt x="31105" y="70609"/>
                  </a:cubicBezTo>
                  <a:cubicBezTo>
                    <a:pt x="31105" y="70609"/>
                    <a:pt x="31105" y="70609"/>
                    <a:pt x="31715" y="70609"/>
                  </a:cubicBezTo>
                  <a:cubicBezTo>
                    <a:pt x="31715" y="70609"/>
                    <a:pt x="31715" y="70609"/>
                    <a:pt x="31715" y="71223"/>
                  </a:cubicBezTo>
                  <a:cubicBezTo>
                    <a:pt x="31715" y="71223"/>
                    <a:pt x="31715" y="71223"/>
                    <a:pt x="32325" y="71223"/>
                  </a:cubicBezTo>
                  <a:cubicBezTo>
                    <a:pt x="32325" y="71223"/>
                    <a:pt x="32325" y="71223"/>
                    <a:pt x="32325" y="70609"/>
                  </a:cubicBezTo>
                  <a:cubicBezTo>
                    <a:pt x="32325" y="70609"/>
                    <a:pt x="32325" y="70609"/>
                    <a:pt x="31715" y="70609"/>
                  </a:cubicBezTo>
                  <a:cubicBezTo>
                    <a:pt x="31715" y="70609"/>
                    <a:pt x="31715" y="70609"/>
                    <a:pt x="31715" y="69995"/>
                  </a:cubicBezTo>
                  <a:cubicBezTo>
                    <a:pt x="31715" y="69995"/>
                    <a:pt x="31715" y="69995"/>
                    <a:pt x="32325" y="69995"/>
                  </a:cubicBezTo>
                  <a:cubicBezTo>
                    <a:pt x="32325" y="69995"/>
                    <a:pt x="32325" y="69995"/>
                    <a:pt x="31715" y="69381"/>
                  </a:cubicBezTo>
                  <a:cubicBezTo>
                    <a:pt x="31715" y="69381"/>
                    <a:pt x="31715" y="69381"/>
                    <a:pt x="32325" y="69381"/>
                  </a:cubicBezTo>
                  <a:cubicBezTo>
                    <a:pt x="32325" y="68767"/>
                    <a:pt x="32325" y="69381"/>
                    <a:pt x="32325" y="67539"/>
                  </a:cubicBezTo>
                  <a:cubicBezTo>
                    <a:pt x="32325" y="67539"/>
                    <a:pt x="32325" y="67539"/>
                    <a:pt x="32935" y="67539"/>
                  </a:cubicBezTo>
                  <a:cubicBezTo>
                    <a:pt x="32935" y="67539"/>
                    <a:pt x="32935" y="68153"/>
                    <a:pt x="32935" y="66311"/>
                  </a:cubicBezTo>
                  <a:cubicBezTo>
                    <a:pt x="32935" y="66311"/>
                    <a:pt x="32935" y="66311"/>
                    <a:pt x="32325" y="66311"/>
                  </a:cubicBezTo>
                  <a:cubicBezTo>
                    <a:pt x="32325" y="66311"/>
                    <a:pt x="32325" y="66311"/>
                    <a:pt x="32325" y="66925"/>
                  </a:cubicBezTo>
                  <a:cubicBezTo>
                    <a:pt x="32325" y="66925"/>
                    <a:pt x="32325" y="66925"/>
                    <a:pt x="31715" y="66925"/>
                  </a:cubicBezTo>
                  <a:cubicBezTo>
                    <a:pt x="31715" y="66925"/>
                    <a:pt x="31715" y="67539"/>
                    <a:pt x="31715" y="69381"/>
                  </a:cubicBezTo>
                  <a:cubicBezTo>
                    <a:pt x="31105" y="69381"/>
                    <a:pt x="30495" y="68153"/>
                    <a:pt x="28056" y="68153"/>
                  </a:cubicBezTo>
                  <a:cubicBezTo>
                    <a:pt x="28056" y="68767"/>
                    <a:pt x="28056" y="68153"/>
                    <a:pt x="28056" y="69995"/>
                  </a:cubicBezTo>
                  <a:cubicBezTo>
                    <a:pt x="28056" y="69995"/>
                    <a:pt x="28666" y="69995"/>
                    <a:pt x="26836" y="69995"/>
                  </a:cubicBezTo>
                  <a:cubicBezTo>
                    <a:pt x="26836" y="69995"/>
                    <a:pt x="26836" y="69995"/>
                    <a:pt x="26836" y="69381"/>
                  </a:cubicBezTo>
                  <a:cubicBezTo>
                    <a:pt x="26836" y="69381"/>
                    <a:pt x="26836" y="69381"/>
                    <a:pt x="25006" y="69381"/>
                  </a:cubicBezTo>
                  <a:cubicBezTo>
                    <a:pt x="25006" y="69381"/>
                    <a:pt x="25006" y="69381"/>
                    <a:pt x="25006" y="69995"/>
                  </a:cubicBezTo>
                  <a:cubicBezTo>
                    <a:pt x="25006" y="69995"/>
                    <a:pt x="25006" y="69995"/>
                    <a:pt x="24396" y="69995"/>
                  </a:cubicBezTo>
                  <a:cubicBezTo>
                    <a:pt x="24396" y="69995"/>
                    <a:pt x="24396" y="69995"/>
                    <a:pt x="24396" y="69381"/>
                  </a:cubicBezTo>
                  <a:cubicBezTo>
                    <a:pt x="24396" y="69381"/>
                    <a:pt x="25006" y="69381"/>
                    <a:pt x="23176" y="69381"/>
                  </a:cubicBezTo>
                  <a:cubicBezTo>
                    <a:pt x="23176" y="68767"/>
                    <a:pt x="23176" y="69381"/>
                    <a:pt x="23176" y="67539"/>
                  </a:cubicBezTo>
                  <a:cubicBezTo>
                    <a:pt x="23176" y="67539"/>
                    <a:pt x="23176" y="67539"/>
                    <a:pt x="23786" y="67539"/>
                  </a:cubicBezTo>
                  <a:cubicBezTo>
                    <a:pt x="23786" y="67539"/>
                    <a:pt x="23786" y="67539"/>
                    <a:pt x="23786" y="66925"/>
                  </a:cubicBezTo>
                  <a:cubicBezTo>
                    <a:pt x="23786" y="66925"/>
                    <a:pt x="23176" y="66925"/>
                    <a:pt x="21957" y="66925"/>
                  </a:cubicBezTo>
                  <a:cubicBezTo>
                    <a:pt x="21957" y="66925"/>
                    <a:pt x="21957" y="66925"/>
                    <a:pt x="21957" y="67539"/>
                  </a:cubicBezTo>
                  <a:cubicBezTo>
                    <a:pt x="21347" y="67539"/>
                    <a:pt x="21347" y="67539"/>
                    <a:pt x="19517" y="67539"/>
                  </a:cubicBezTo>
                  <a:cubicBezTo>
                    <a:pt x="19517" y="68153"/>
                    <a:pt x="18907" y="68153"/>
                    <a:pt x="20127" y="69381"/>
                  </a:cubicBezTo>
                  <a:cubicBezTo>
                    <a:pt x="20127" y="69381"/>
                    <a:pt x="20127" y="69381"/>
                    <a:pt x="19517" y="69381"/>
                  </a:cubicBezTo>
                  <a:cubicBezTo>
                    <a:pt x="19517" y="69381"/>
                    <a:pt x="19517" y="69381"/>
                    <a:pt x="19517" y="69995"/>
                  </a:cubicBezTo>
                  <a:cubicBezTo>
                    <a:pt x="19517" y="69995"/>
                    <a:pt x="18907" y="69995"/>
                    <a:pt x="17077" y="69995"/>
                  </a:cubicBezTo>
                  <a:cubicBezTo>
                    <a:pt x="17077" y="69995"/>
                    <a:pt x="17077" y="70609"/>
                    <a:pt x="17077" y="71837"/>
                  </a:cubicBezTo>
                  <a:cubicBezTo>
                    <a:pt x="17077" y="71837"/>
                    <a:pt x="17687" y="71837"/>
                    <a:pt x="15858" y="71837"/>
                  </a:cubicBezTo>
                  <a:cubicBezTo>
                    <a:pt x="15858" y="71837"/>
                    <a:pt x="15858" y="71223"/>
                    <a:pt x="15858" y="69995"/>
                  </a:cubicBezTo>
                  <a:cubicBezTo>
                    <a:pt x="15858" y="69995"/>
                    <a:pt x="15858" y="69995"/>
                    <a:pt x="14638" y="69995"/>
                  </a:cubicBezTo>
                  <a:cubicBezTo>
                    <a:pt x="14638" y="68767"/>
                    <a:pt x="14638" y="67539"/>
                    <a:pt x="14638" y="65697"/>
                  </a:cubicBezTo>
                  <a:cubicBezTo>
                    <a:pt x="14638" y="65697"/>
                    <a:pt x="14638" y="65697"/>
                    <a:pt x="13418" y="65697"/>
                  </a:cubicBezTo>
                  <a:cubicBezTo>
                    <a:pt x="13418" y="65697"/>
                    <a:pt x="13418" y="65697"/>
                    <a:pt x="13418" y="64469"/>
                  </a:cubicBezTo>
                  <a:cubicBezTo>
                    <a:pt x="13418" y="64469"/>
                    <a:pt x="13418" y="64469"/>
                    <a:pt x="12808" y="64469"/>
                  </a:cubicBezTo>
                  <a:cubicBezTo>
                    <a:pt x="12808" y="64469"/>
                    <a:pt x="12808" y="64469"/>
                    <a:pt x="12808" y="63855"/>
                  </a:cubicBezTo>
                  <a:cubicBezTo>
                    <a:pt x="13418" y="63855"/>
                    <a:pt x="14028" y="63855"/>
                    <a:pt x="15858" y="63855"/>
                  </a:cubicBezTo>
                  <a:cubicBezTo>
                    <a:pt x="15858" y="63855"/>
                    <a:pt x="15858" y="63855"/>
                    <a:pt x="15858" y="63241"/>
                  </a:cubicBezTo>
                  <a:cubicBezTo>
                    <a:pt x="15858" y="63241"/>
                    <a:pt x="15858" y="63241"/>
                    <a:pt x="16467" y="63241"/>
                  </a:cubicBezTo>
                  <a:cubicBezTo>
                    <a:pt x="16467" y="63241"/>
                    <a:pt x="16467" y="63241"/>
                    <a:pt x="16467" y="62627"/>
                  </a:cubicBezTo>
                  <a:cubicBezTo>
                    <a:pt x="16467" y="62627"/>
                    <a:pt x="16467" y="62627"/>
                    <a:pt x="17077" y="62627"/>
                  </a:cubicBezTo>
                  <a:cubicBezTo>
                    <a:pt x="17077" y="62627"/>
                    <a:pt x="17077" y="62013"/>
                    <a:pt x="17077" y="60171"/>
                  </a:cubicBezTo>
                  <a:cubicBezTo>
                    <a:pt x="17077" y="60171"/>
                    <a:pt x="17077" y="60171"/>
                    <a:pt x="16467" y="60171"/>
                  </a:cubicBezTo>
                  <a:cubicBezTo>
                    <a:pt x="16467" y="60171"/>
                    <a:pt x="16467" y="60171"/>
                    <a:pt x="16467" y="59557"/>
                  </a:cubicBezTo>
                  <a:cubicBezTo>
                    <a:pt x="16467" y="59557"/>
                    <a:pt x="17077" y="59557"/>
                    <a:pt x="15248" y="59557"/>
                  </a:cubicBezTo>
                  <a:cubicBezTo>
                    <a:pt x="15858" y="58329"/>
                    <a:pt x="14028" y="55259"/>
                    <a:pt x="16467" y="55259"/>
                  </a:cubicBezTo>
                  <a:cubicBezTo>
                    <a:pt x="16467" y="55259"/>
                    <a:pt x="16467" y="55259"/>
                    <a:pt x="16467" y="54645"/>
                  </a:cubicBezTo>
                  <a:cubicBezTo>
                    <a:pt x="16467" y="54645"/>
                    <a:pt x="16467" y="54645"/>
                    <a:pt x="17077" y="54645"/>
                  </a:cubicBezTo>
                  <a:cubicBezTo>
                    <a:pt x="17077" y="54645"/>
                    <a:pt x="17077" y="54645"/>
                    <a:pt x="17077" y="54031"/>
                  </a:cubicBezTo>
                  <a:cubicBezTo>
                    <a:pt x="17077" y="54031"/>
                    <a:pt x="17077" y="54031"/>
                    <a:pt x="18297" y="54031"/>
                  </a:cubicBezTo>
                  <a:cubicBezTo>
                    <a:pt x="18297" y="54031"/>
                    <a:pt x="18297" y="54031"/>
                    <a:pt x="18297" y="52803"/>
                  </a:cubicBezTo>
                  <a:cubicBezTo>
                    <a:pt x="17687" y="52803"/>
                    <a:pt x="18297" y="52803"/>
                    <a:pt x="16467" y="52803"/>
                  </a:cubicBezTo>
                  <a:cubicBezTo>
                    <a:pt x="16467" y="52803"/>
                    <a:pt x="16467" y="52803"/>
                    <a:pt x="16467" y="52189"/>
                  </a:cubicBezTo>
                  <a:cubicBezTo>
                    <a:pt x="16467" y="52189"/>
                    <a:pt x="17077" y="52189"/>
                    <a:pt x="15248" y="52189"/>
                  </a:cubicBezTo>
                  <a:cubicBezTo>
                    <a:pt x="15248" y="51575"/>
                    <a:pt x="15248" y="50961"/>
                    <a:pt x="15248" y="48505"/>
                  </a:cubicBezTo>
                  <a:cubicBezTo>
                    <a:pt x="15248" y="48505"/>
                    <a:pt x="15248" y="48505"/>
                    <a:pt x="14638" y="48505"/>
                  </a:cubicBezTo>
                  <a:cubicBezTo>
                    <a:pt x="14638" y="48505"/>
                    <a:pt x="14638" y="49119"/>
                    <a:pt x="14638" y="47277"/>
                  </a:cubicBezTo>
                  <a:cubicBezTo>
                    <a:pt x="14638" y="47277"/>
                    <a:pt x="14638" y="47277"/>
                    <a:pt x="13418" y="47277"/>
                  </a:cubicBezTo>
                  <a:cubicBezTo>
                    <a:pt x="13418" y="47891"/>
                    <a:pt x="13418" y="49119"/>
                    <a:pt x="13418" y="51575"/>
                  </a:cubicBezTo>
                  <a:cubicBezTo>
                    <a:pt x="13418" y="51575"/>
                    <a:pt x="13418" y="51575"/>
                    <a:pt x="12808" y="51575"/>
                  </a:cubicBezTo>
                  <a:cubicBezTo>
                    <a:pt x="12808" y="51575"/>
                    <a:pt x="12808" y="51575"/>
                    <a:pt x="12808" y="50961"/>
                  </a:cubicBezTo>
                  <a:cubicBezTo>
                    <a:pt x="12808" y="50961"/>
                    <a:pt x="13418" y="50961"/>
                    <a:pt x="11588" y="50961"/>
                  </a:cubicBezTo>
                  <a:cubicBezTo>
                    <a:pt x="11588" y="50961"/>
                    <a:pt x="11588" y="50961"/>
                    <a:pt x="11588" y="50347"/>
                  </a:cubicBezTo>
                  <a:cubicBezTo>
                    <a:pt x="11588" y="50347"/>
                    <a:pt x="11588" y="50347"/>
                    <a:pt x="12198" y="50347"/>
                  </a:cubicBezTo>
                  <a:cubicBezTo>
                    <a:pt x="12198" y="50347"/>
                    <a:pt x="12198" y="50347"/>
                    <a:pt x="12198" y="49733"/>
                  </a:cubicBezTo>
                  <a:cubicBezTo>
                    <a:pt x="12198" y="49733"/>
                    <a:pt x="12198" y="49733"/>
                    <a:pt x="11588" y="49733"/>
                  </a:cubicBezTo>
                  <a:cubicBezTo>
                    <a:pt x="11588" y="49119"/>
                    <a:pt x="11588" y="49733"/>
                    <a:pt x="11588" y="47891"/>
                  </a:cubicBezTo>
                  <a:cubicBezTo>
                    <a:pt x="11588" y="47891"/>
                    <a:pt x="11588" y="47891"/>
                    <a:pt x="10368" y="47891"/>
                  </a:cubicBezTo>
                  <a:cubicBezTo>
                    <a:pt x="10368" y="47891"/>
                    <a:pt x="10368" y="47891"/>
                    <a:pt x="10368" y="48505"/>
                  </a:cubicBezTo>
                  <a:cubicBezTo>
                    <a:pt x="9758" y="48505"/>
                    <a:pt x="9758" y="48505"/>
                    <a:pt x="7929" y="48505"/>
                  </a:cubicBezTo>
                  <a:cubicBezTo>
                    <a:pt x="7929" y="48505"/>
                    <a:pt x="7929" y="48505"/>
                    <a:pt x="7929" y="49733"/>
                  </a:cubicBezTo>
                  <a:cubicBezTo>
                    <a:pt x="7929" y="49733"/>
                    <a:pt x="7929" y="49733"/>
                    <a:pt x="7319" y="49733"/>
                  </a:cubicBezTo>
                  <a:cubicBezTo>
                    <a:pt x="7319" y="49733"/>
                    <a:pt x="7319" y="50347"/>
                    <a:pt x="7319" y="52189"/>
                  </a:cubicBezTo>
                  <a:cubicBezTo>
                    <a:pt x="7319" y="52189"/>
                    <a:pt x="7319" y="52189"/>
                    <a:pt x="6709" y="52189"/>
                  </a:cubicBezTo>
                  <a:cubicBezTo>
                    <a:pt x="6709" y="52189"/>
                    <a:pt x="6709" y="52189"/>
                    <a:pt x="6709" y="52803"/>
                  </a:cubicBezTo>
                  <a:cubicBezTo>
                    <a:pt x="6709" y="52803"/>
                    <a:pt x="6709" y="52803"/>
                    <a:pt x="5489" y="52803"/>
                  </a:cubicBezTo>
                  <a:cubicBezTo>
                    <a:pt x="5489" y="52803"/>
                    <a:pt x="5489" y="52189"/>
                    <a:pt x="5489" y="50961"/>
                  </a:cubicBezTo>
                  <a:cubicBezTo>
                    <a:pt x="5489" y="50961"/>
                    <a:pt x="5489" y="50961"/>
                    <a:pt x="6709" y="50961"/>
                  </a:cubicBezTo>
                  <a:cubicBezTo>
                    <a:pt x="6709" y="50961"/>
                    <a:pt x="6709" y="50961"/>
                    <a:pt x="6709" y="49733"/>
                  </a:cubicBezTo>
                  <a:cubicBezTo>
                    <a:pt x="6709" y="49733"/>
                    <a:pt x="6709" y="49733"/>
                    <a:pt x="5489" y="49733"/>
                  </a:cubicBezTo>
                  <a:cubicBezTo>
                    <a:pt x="5489" y="49733"/>
                    <a:pt x="5489" y="49733"/>
                    <a:pt x="5489" y="48505"/>
                  </a:cubicBezTo>
                  <a:cubicBezTo>
                    <a:pt x="5489" y="48505"/>
                    <a:pt x="5489" y="48505"/>
                    <a:pt x="4879" y="48505"/>
                  </a:cubicBezTo>
                  <a:cubicBezTo>
                    <a:pt x="4879" y="48505"/>
                    <a:pt x="4879" y="48505"/>
                    <a:pt x="4879" y="47891"/>
                  </a:cubicBezTo>
                  <a:cubicBezTo>
                    <a:pt x="4879" y="47891"/>
                    <a:pt x="4879" y="47891"/>
                    <a:pt x="5489" y="47891"/>
                  </a:cubicBezTo>
                  <a:cubicBezTo>
                    <a:pt x="5489" y="47891"/>
                    <a:pt x="5489" y="48505"/>
                    <a:pt x="5489" y="46663"/>
                  </a:cubicBezTo>
                  <a:cubicBezTo>
                    <a:pt x="5489" y="46663"/>
                    <a:pt x="5489" y="46663"/>
                    <a:pt x="6709" y="46663"/>
                  </a:cubicBezTo>
                  <a:cubicBezTo>
                    <a:pt x="6709" y="46049"/>
                    <a:pt x="6709" y="46663"/>
                    <a:pt x="6709" y="44821"/>
                  </a:cubicBezTo>
                  <a:cubicBezTo>
                    <a:pt x="6709" y="44821"/>
                    <a:pt x="6709" y="44821"/>
                    <a:pt x="7319" y="44821"/>
                  </a:cubicBezTo>
                  <a:cubicBezTo>
                    <a:pt x="7319" y="44821"/>
                    <a:pt x="7319" y="44821"/>
                    <a:pt x="7319" y="44207"/>
                  </a:cubicBezTo>
                  <a:cubicBezTo>
                    <a:pt x="7319" y="44207"/>
                    <a:pt x="6709" y="44207"/>
                    <a:pt x="8539" y="44207"/>
                  </a:cubicBezTo>
                  <a:cubicBezTo>
                    <a:pt x="8539" y="44207"/>
                    <a:pt x="8539" y="44207"/>
                    <a:pt x="8539" y="43593"/>
                  </a:cubicBezTo>
                  <a:cubicBezTo>
                    <a:pt x="8539" y="43593"/>
                    <a:pt x="8539" y="43593"/>
                    <a:pt x="9149" y="43593"/>
                  </a:cubicBezTo>
                  <a:cubicBezTo>
                    <a:pt x="9149" y="42979"/>
                    <a:pt x="9149" y="42365"/>
                    <a:pt x="9149" y="40523"/>
                  </a:cubicBezTo>
                  <a:cubicBezTo>
                    <a:pt x="9149" y="40523"/>
                    <a:pt x="9149" y="40523"/>
                    <a:pt x="10368" y="40523"/>
                  </a:cubicBezTo>
                  <a:cubicBezTo>
                    <a:pt x="10368" y="40523"/>
                    <a:pt x="10368" y="40523"/>
                    <a:pt x="10368" y="41137"/>
                  </a:cubicBezTo>
                  <a:cubicBezTo>
                    <a:pt x="10368" y="41137"/>
                    <a:pt x="10368" y="41137"/>
                    <a:pt x="10978" y="41137"/>
                  </a:cubicBezTo>
                  <a:cubicBezTo>
                    <a:pt x="10978" y="41137"/>
                    <a:pt x="10978" y="41751"/>
                    <a:pt x="10978" y="39909"/>
                  </a:cubicBezTo>
                  <a:cubicBezTo>
                    <a:pt x="10368" y="39909"/>
                    <a:pt x="10978" y="39909"/>
                    <a:pt x="9149" y="39909"/>
                  </a:cubicBezTo>
                  <a:cubicBezTo>
                    <a:pt x="9149" y="39295"/>
                    <a:pt x="9149" y="38067"/>
                    <a:pt x="9149" y="35611"/>
                  </a:cubicBezTo>
                  <a:cubicBezTo>
                    <a:pt x="9149" y="35611"/>
                    <a:pt x="9149" y="35611"/>
                    <a:pt x="10368" y="35611"/>
                  </a:cubicBezTo>
                  <a:cubicBezTo>
                    <a:pt x="10368" y="35611"/>
                    <a:pt x="10368" y="35611"/>
                    <a:pt x="10368" y="36225"/>
                  </a:cubicBezTo>
                  <a:cubicBezTo>
                    <a:pt x="10368" y="36225"/>
                    <a:pt x="10368" y="36225"/>
                    <a:pt x="10978" y="36225"/>
                  </a:cubicBezTo>
                  <a:cubicBezTo>
                    <a:pt x="10978" y="36225"/>
                    <a:pt x="10978" y="36225"/>
                    <a:pt x="10978" y="35611"/>
                  </a:cubicBezTo>
                  <a:cubicBezTo>
                    <a:pt x="10978" y="35611"/>
                    <a:pt x="10368" y="35611"/>
                    <a:pt x="12198" y="35611"/>
                  </a:cubicBezTo>
                  <a:cubicBezTo>
                    <a:pt x="12198" y="34998"/>
                    <a:pt x="13418" y="34384"/>
                    <a:pt x="12808" y="31928"/>
                  </a:cubicBezTo>
                  <a:cubicBezTo>
                    <a:pt x="12808" y="31928"/>
                    <a:pt x="12808" y="31928"/>
                    <a:pt x="13418" y="31928"/>
                  </a:cubicBezTo>
                  <a:cubicBezTo>
                    <a:pt x="13418" y="31928"/>
                    <a:pt x="13418" y="31928"/>
                    <a:pt x="13418" y="32542"/>
                  </a:cubicBezTo>
                  <a:cubicBezTo>
                    <a:pt x="13418" y="32542"/>
                    <a:pt x="13418" y="32542"/>
                    <a:pt x="14638" y="32542"/>
                  </a:cubicBezTo>
                  <a:cubicBezTo>
                    <a:pt x="14638" y="32542"/>
                    <a:pt x="14638" y="32542"/>
                    <a:pt x="14638" y="31928"/>
                  </a:cubicBezTo>
                  <a:cubicBezTo>
                    <a:pt x="14638" y="31928"/>
                    <a:pt x="14638" y="31928"/>
                    <a:pt x="15248" y="31928"/>
                  </a:cubicBezTo>
                  <a:cubicBezTo>
                    <a:pt x="15248" y="31928"/>
                    <a:pt x="15248" y="31928"/>
                    <a:pt x="15248" y="32542"/>
                  </a:cubicBezTo>
                  <a:cubicBezTo>
                    <a:pt x="15248" y="32542"/>
                    <a:pt x="15248" y="32542"/>
                    <a:pt x="15858" y="32542"/>
                  </a:cubicBezTo>
                  <a:cubicBezTo>
                    <a:pt x="15858" y="32542"/>
                    <a:pt x="15858" y="31928"/>
                    <a:pt x="15858" y="30700"/>
                  </a:cubicBezTo>
                  <a:cubicBezTo>
                    <a:pt x="15858" y="30700"/>
                    <a:pt x="15858" y="30700"/>
                    <a:pt x="16467" y="30700"/>
                  </a:cubicBezTo>
                  <a:cubicBezTo>
                    <a:pt x="16467" y="30700"/>
                    <a:pt x="16467" y="30086"/>
                    <a:pt x="16467" y="31928"/>
                  </a:cubicBezTo>
                  <a:cubicBezTo>
                    <a:pt x="16467" y="31928"/>
                    <a:pt x="16467" y="31928"/>
                    <a:pt x="17077" y="31928"/>
                  </a:cubicBezTo>
                  <a:cubicBezTo>
                    <a:pt x="17077" y="31928"/>
                    <a:pt x="17077" y="31928"/>
                    <a:pt x="17077" y="31314"/>
                  </a:cubicBezTo>
                  <a:cubicBezTo>
                    <a:pt x="17077" y="31314"/>
                    <a:pt x="17077" y="31314"/>
                    <a:pt x="18297" y="31314"/>
                  </a:cubicBezTo>
                  <a:cubicBezTo>
                    <a:pt x="18297" y="31314"/>
                    <a:pt x="18297" y="31928"/>
                    <a:pt x="18297" y="33156"/>
                  </a:cubicBezTo>
                  <a:cubicBezTo>
                    <a:pt x="18297" y="33156"/>
                    <a:pt x="18297" y="33156"/>
                    <a:pt x="18907" y="33156"/>
                  </a:cubicBezTo>
                  <a:cubicBezTo>
                    <a:pt x="18907" y="33156"/>
                    <a:pt x="18907" y="33770"/>
                    <a:pt x="18907" y="31928"/>
                  </a:cubicBezTo>
                  <a:cubicBezTo>
                    <a:pt x="18907" y="31928"/>
                    <a:pt x="18297" y="31928"/>
                    <a:pt x="20127" y="31928"/>
                  </a:cubicBezTo>
                  <a:cubicBezTo>
                    <a:pt x="20127" y="31928"/>
                    <a:pt x="20127" y="31928"/>
                    <a:pt x="20127" y="31314"/>
                  </a:cubicBezTo>
                  <a:cubicBezTo>
                    <a:pt x="20127" y="31314"/>
                    <a:pt x="20127" y="31314"/>
                    <a:pt x="20737" y="31314"/>
                  </a:cubicBezTo>
                  <a:cubicBezTo>
                    <a:pt x="20737" y="31314"/>
                    <a:pt x="20737" y="31314"/>
                    <a:pt x="20737" y="30700"/>
                  </a:cubicBezTo>
                  <a:cubicBezTo>
                    <a:pt x="21347" y="30700"/>
                    <a:pt x="20737" y="30700"/>
                    <a:pt x="22567" y="30700"/>
                  </a:cubicBezTo>
                  <a:cubicBezTo>
                    <a:pt x="22567" y="30700"/>
                    <a:pt x="22567" y="30700"/>
                    <a:pt x="22567" y="29472"/>
                  </a:cubicBezTo>
                  <a:cubicBezTo>
                    <a:pt x="21957" y="29472"/>
                    <a:pt x="22567" y="29472"/>
                    <a:pt x="20737" y="29472"/>
                  </a:cubicBezTo>
                  <a:cubicBezTo>
                    <a:pt x="20737" y="29472"/>
                    <a:pt x="20737" y="29472"/>
                    <a:pt x="20737" y="28858"/>
                  </a:cubicBezTo>
                  <a:cubicBezTo>
                    <a:pt x="20737" y="28858"/>
                    <a:pt x="20737" y="28858"/>
                    <a:pt x="20127" y="28858"/>
                  </a:cubicBezTo>
                  <a:cubicBezTo>
                    <a:pt x="20127" y="28858"/>
                    <a:pt x="20127" y="28858"/>
                    <a:pt x="20127" y="29472"/>
                  </a:cubicBezTo>
                  <a:cubicBezTo>
                    <a:pt x="20127" y="29472"/>
                    <a:pt x="20127" y="29472"/>
                    <a:pt x="19517" y="28858"/>
                  </a:cubicBezTo>
                  <a:cubicBezTo>
                    <a:pt x="19517" y="28858"/>
                    <a:pt x="19517" y="28858"/>
                    <a:pt x="19517" y="29472"/>
                  </a:cubicBezTo>
                  <a:cubicBezTo>
                    <a:pt x="19517" y="29472"/>
                    <a:pt x="19517" y="29472"/>
                    <a:pt x="18907" y="29472"/>
                  </a:cubicBezTo>
                  <a:cubicBezTo>
                    <a:pt x="18907" y="29472"/>
                    <a:pt x="18907" y="29472"/>
                    <a:pt x="18907" y="28858"/>
                  </a:cubicBezTo>
                  <a:cubicBezTo>
                    <a:pt x="18907" y="28858"/>
                    <a:pt x="18907" y="28858"/>
                    <a:pt x="18297" y="28858"/>
                  </a:cubicBezTo>
                  <a:cubicBezTo>
                    <a:pt x="18297" y="28244"/>
                    <a:pt x="18297" y="27630"/>
                    <a:pt x="18297" y="25174"/>
                  </a:cubicBezTo>
                  <a:cubicBezTo>
                    <a:pt x="18297" y="25174"/>
                    <a:pt x="18297" y="25174"/>
                    <a:pt x="18907" y="25174"/>
                  </a:cubicBezTo>
                  <a:cubicBezTo>
                    <a:pt x="18907" y="25174"/>
                    <a:pt x="18907" y="25174"/>
                    <a:pt x="18907" y="26402"/>
                  </a:cubicBezTo>
                  <a:cubicBezTo>
                    <a:pt x="18907" y="26402"/>
                    <a:pt x="19517" y="26402"/>
                    <a:pt x="20737" y="26402"/>
                  </a:cubicBezTo>
                  <a:cubicBezTo>
                    <a:pt x="20737" y="25788"/>
                    <a:pt x="20737" y="25788"/>
                    <a:pt x="20737" y="23946"/>
                  </a:cubicBezTo>
                  <a:cubicBezTo>
                    <a:pt x="20737" y="23946"/>
                    <a:pt x="20737" y="23946"/>
                    <a:pt x="21957" y="23946"/>
                  </a:cubicBezTo>
                  <a:cubicBezTo>
                    <a:pt x="21957" y="23946"/>
                    <a:pt x="21957" y="23946"/>
                    <a:pt x="21957" y="23332"/>
                  </a:cubicBezTo>
                  <a:cubicBezTo>
                    <a:pt x="21957" y="23332"/>
                    <a:pt x="21957" y="23332"/>
                    <a:pt x="22567" y="23332"/>
                  </a:cubicBezTo>
                  <a:cubicBezTo>
                    <a:pt x="22567" y="23332"/>
                    <a:pt x="22567" y="22718"/>
                    <a:pt x="22567" y="24560"/>
                  </a:cubicBezTo>
                  <a:cubicBezTo>
                    <a:pt x="23176" y="24560"/>
                    <a:pt x="23176" y="25174"/>
                    <a:pt x="24396" y="23332"/>
                  </a:cubicBezTo>
                  <a:cubicBezTo>
                    <a:pt x="24396" y="23332"/>
                    <a:pt x="24396" y="23332"/>
                    <a:pt x="24396" y="23946"/>
                  </a:cubicBezTo>
                  <a:cubicBezTo>
                    <a:pt x="24396" y="23946"/>
                    <a:pt x="25006" y="23946"/>
                    <a:pt x="26836" y="23946"/>
                  </a:cubicBezTo>
                  <a:cubicBezTo>
                    <a:pt x="26836" y="23946"/>
                    <a:pt x="26836" y="23946"/>
                    <a:pt x="26836" y="25174"/>
                  </a:cubicBezTo>
                  <a:cubicBezTo>
                    <a:pt x="26836" y="25174"/>
                    <a:pt x="26836" y="25174"/>
                    <a:pt x="27446" y="25174"/>
                  </a:cubicBezTo>
                  <a:cubicBezTo>
                    <a:pt x="27446" y="25174"/>
                    <a:pt x="27446" y="25174"/>
                    <a:pt x="27446" y="24560"/>
                  </a:cubicBezTo>
                  <a:cubicBezTo>
                    <a:pt x="27446" y="24560"/>
                    <a:pt x="27446" y="24560"/>
                    <a:pt x="28056" y="24560"/>
                  </a:cubicBezTo>
                  <a:cubicBezTo>
                    <a:pt x="28056" y="24560"/>
                    <a:pt x="28056" y="24560"/>
                    <a:pt x="28056" y="25174"/>
                  </a:cubicBezTo>
                  <a:cubicBezTo>
                    <a:pt x="28056" y="25174"/>
                    <a:pt x="28056" y="25174"/>
                    <a:pt x="28666" y="25174"/>
                  </a:cubicBezTo>
                  <a:cubicBezTo>
                    <a:pt x="28666" y="25174"/>
                    <a:pt x="28666" y="25174"/>
                    <a:pt x="28056" y="26402"/>
                  </a:cubicBezTo>
                  <a:cubicBezTo>
                    <a:pt x="28056" y="26402"/>
                    <a:pt x="28056" y="26402"/>
                    <a:pt x="28666" y="26402"/>
                  </a:cubicBezTo>
                  <a:cubicBezTo>
                    <a:pt x="28666" y="26402"/>
                    <a:pt x="28666" y="26402"/>
                    <a:pt x="28666" y="25174"/>
                  </a:cubicBezTo>
                  <a:cubicBezTo>
                    <a:pt x="28666" y="25174"/>
                    <a:pt x="28666" y="25174"/>
                    <a:pt x="29885" y="25174"/>
                  </a:cubicBezTo>
                  <a:cubicBezTo>
                    <a:pt x="29885" y="25174"/>
                    <a:pt x="29885" y="25174"/>
                    <a:pt x="29885" y="26402"/>
                  </a:cubicBezTo>
                  <a:cubicBezTo>
                    <a:pt x="29885" y="26402"/>
                    <a:pt x="30495" y="26402"/>
                    <a:pt x="31715" y="26402"/>
                  </a:cubicBezTo>
                  <a:cubicBezTo>
                    <a:pt x="31715" y="26402"/>
                    <a:pt x="31715" y="26402"/>
                    <a:pt x="31715" y="25174"/>
                  </a:cubicBezTo>
                  <a:cubicBezTo>
                    <a:pt x="31715" y="25174"/>
                    <a:pt x="31715" y="25174"/>
                    <a:pt x="32325" y="25174"/>
                  </a:cubicBezTo>
                  <a:cubicBezTo>
                    <a:pt x="32325" y="25174"/>
                    <a:pt x="32325" y="25788"/>
                    <a:pt x="32325" y="23946"/>
                  </a:cubicBezTo>
                  <a:cubicBezTo>
                    <a:pt x="32935" y="23946"/>
                    <a:pt x="32325" y="23946"/>
                    <a:pt x="34155" y="23946"/>
                  </a:cubicBezTo>
                  <a:cubicBezTo>
                    <a:pt x="34155" y="23946"/>
                    <a:pt x="34155" y="23946"/>
                    <a:pt x="34155" y="23332"/>
                  </a:cubicBezTo>
                  <a:cubicBezTo>
                    <a:pt x="34155" y="23332"/>
                    <a:pt x="33545" y="23332"/>
                    <a:pt x="35375" y="23332"/>
                  </a:cubicBezTo>
                  <a:cubicBezTo>
                    <a:pt x="35375" y="23332"/>
                    <a:pt x="35375" y="23332"/>
                    <a:pt x="35375" y="23946"/>
                  </a:cubicBezTo>
                  <a:cubicBezTo>
                    <a:pt x="35375" y="23946"/>
                    <a:pt x="35375" y="23946"/>
                    <a:pt x="36594" y="23946"/>
                  </a:cubicBezTo>
                  <a:cubicBezTo>
                    <a:pt x="36594" y="23946"/>
                    <a:pt x="36594" y="23946"/>
                    <a:pt x="36594" y="23332"/>
                  </a:cubicBezTo>
                  <a:cubicBezTo>
                    <a:pt x="36594" y="23332"/>
                    <a:pt x="36594" y="23332"/>
                    <a:pt x="37814" y="23332"/>
                  </a:cubicBezTo>
                  <a:cubicBezTo>
                    <a:pt x="37814" y="23332"/>
                    <a:pt x="37814" y="23332"/>
                    <a:pt x="37814" y="23946"/>
                  </a:cubicBezTo>
                  <a:cubicBezTo>
                    <a:pt x="37814" y="23946"/>
                    <a:pt x="38424" y="23946"/>
                    <a:pt x="40254" y="23946"/>
                  </a:cubicBezTo>
                  <a:cubicBezTo>
                    <a:pt x="40864" y="23946"/>
                    <a:pt x="39644" y="23946"/>
                    <a:pt x="39644" y="25174"/>
                  </a:cubicBezTo>
                  <a:cubicBezTo>
                    <a:pt x="39644" y="25174"/>
                    <a:pt x="39644" y="25174"/>
                    <a:pt x="41474" y="25174"/>
                  </a:cubicBezTo>
                  <a:cubicBezTo>
                    <a:pt x="41474" y="25174"/>
                    <a:pt x="41474" y="25174"/>
                    <a:pt x="41474" y="24560"/>
                  </a:cubicBezTo>
                  <a:cubicBezTo>
                    <a:pt x="41474" y="24560"/>
                    <a:pt x="41474" y="24560"/>
                    <a:pt x="42084" y="24560"/>
                  </a:cubicBezTo>
                  <a:cubicBezTo>
                    <a:pt x="42084" y="24560"/>
                    <a:pt x="42084" y="24560"/>
                    <a:pt x="42084" y="23946"/>
                  </a:cubicBezTo>
                  <a:cubicBezTo>
                    <a:pt x="42084" y="23946"/>
                    <a:pt x="42084" y="23946"/>
                    <a:pt x="42694" y="23946"/>
                  </a:cubicBezTo>
                  <a:cubicBezTo>
                    <a:pt x="42694" y="23946"/>
                    <a:pt x="42694" y="23946"/>
                    <a:pt x="42694" y="23332"/>
                  </a:cubicBezTo>
                  <a:cubicBezTo>
                    <a:pt x="42694" y="23332"/>
                    <a:pt x="42694" y="23332"/>
                    <a:pt x="42084" y="23332"/>
                  </a:cubicBezTo>
                  <a:cubicBezTo>
                    <a:pt x="42084" y="23332"/>
                    <a:pt x="42084" y="23332"/>
                    <a:pt x="42084" y="23946"/>
                  </a:cubicBezTo>
                  <a:cubicBezTo>
                    <a:pt x="42084" y="23946"/>
                    <a:pt x="42084" y="23946"/>
                    <a:pt x="41474" y="23946"/>
                  </a:cubicBezTo>
                  <a:cubicBezTo>
                    <a:pt x="41474" y="23946"/>
                    <a:pt x="41474" y="23946"/>
                    <a:pt x="41474" y="24560"/>
                  </a:cubicBezTo>
                  <a:cubicBezTo>
                    <a:pt x="41474" y="24560"/>
                    <a:pt x="41474" y="24560"/>
                    <a:pt x="40254" y="24560"/>
                  </a:cubicBezTo>
                  <a:lnTo>
                    <a:pt x="40254" y="23946"/>
                  </a:lnTo>
                  <a:lnTo>
                    <a:pt x="40254" y="20262"/>
                  </a:lnTo>
                  <a:cubicBezTo>
                    <a:pt x="40254" y="20262"/>
                    <a:pt x="40864" y="20262"/>
                    <a:pt x="39034" y="20262"/>
                  </a:cubicBezTo>
                  <a:cubicBezTo>
                    <a:pt x="39034" y="20262"/>
                    <a:pt x="39034" y="20262"/>
                    <a:pt x="39034" y="19648"/>
                  </a:cubicBezTo>
                  <a:cubicBezTo>
                    <a:pt x="39034" y="19648"/>
                    <a:pt x="39034" y="19648"/>
                    <a:pt x="38424" y="19648"/>
                  </a:cubicBezTo>
                  <a:cubicBezTo>
                    <a:pt x="38424" y="19648"/>
                    <a:pt x="38424" y="19648"/>
                    <a:pt x="38424" y="18420"/>
                  </a:cubicBezTo>
                  <a:cubicBezTo>
                    <a:pt x="38424" y="18420"/>
                    <a:pt x="38424" y="18420"/>
                    <a:pt x="39034" y="18420"/>
                  </a:cubicBezTo>
                  <a:cubicBezTo>
                    <a:pt x="39034" y="18420"/>
                    <a:pt x="39034" y="18420"/>
                    <a:pt x="39034" y="17192"/>
                  </a:cubicBezTo>
                  <a:cubicBezTo>
                    <a:pt x="39034" y="17192"/>
                    <a:pt x="39034" y="17192"/>
                    <a:pt x="39644" y="18420"/>
                  </a:cubicBezTo>
                  <a:cubicBezTo>
                    <a:pt x="39644" y="18420"/>
                    <a:pt x="39644" y="18420"/>
                    <a:pt x="39644" y="17192"/>
                  </a:cubicBezTo>
                  <a:cubicBezTo>
                    <a:pt x="39644" y="17192"/>
                    <a:pt x="40254" y="17192"/>
                    <a:pt x="42084" y="17192"/>
                  </a:cubicBezTo>
                  <a:cubicBezTo>
                    <a:pt x="42084" y="17192"/>
                    <a:pt x="42084" y="17192"/>
                    <a:pt x="42084" y="18420"/>
                  </a:cubicBezTo>
                  <a:cubicBezTo>
                    <a:pt x="42084" y="18420"/>
                    <a:pt x="43303" y="18420"/>
                    <a:pt x="44523" y="18420"/>
                  </a:cubicBezTo>
                  <a:cubicBezTo>
                    <a:pt x="44523" y="17806"/>
                    <a:pt x="44523" y="17192"/>
                    <a:pt x="44523" y="15350"/>
                  </a:cubicBezTo>
                  <a:cubicBezTo>
                    <a:pt x="45133" y="15350"/>
                    <a:pt x="44523" y="15350"/>
                    <a:pt x="46353" y="15350"/>
                  </a:cubicBezTo>
                  <a:cubicBezTo>
                    <a:pt x="46353" y="15350"/>
                    <a:pt x="46353" y="15350"/>
                    <a:pt x="46353" y="15964"/>
                  </a:cubicBezTo>
                  <a:cubicBezTo>
                    <a:pt x="46353" y="15964"/>
                    <a:pt x="47573" y="15964"/>
                    <a:pt x="49403" y="15964"/>
                  </a:cubicBezTo>
                  <a:cubicBezTo>
                    <a:pt x="49403" y="15964"/>
                    <a:pt x="49403" y="15964"/>
                    <a:pt x="49403" y="16578"/>
                  </a:cubicBezTo>
                  <a:cubicBezTo>
                    <a:pt x="49403" y="16578"/>
                    <a:pt x="49403" y="16578"/>
                    <a:pt x="50012" y="16578"/>
                  </a:cubicBezTo>
                  <a:cubicBezTo>
                    <a:pt x="49403" y="16578"/>
                    <a:pt x="50012" y="15964"/>
                    <a:pt x="50622" y="14736"/>
                  </a:cubicBezTo>
                  <a:cubicBezTo>
                    <a:pt x="50622" y="14736"/>
                    <a:pt x="50622" y="14736"/>
                    <a:pt x="51842" y="14736"/>
                  </a:cubicBezTo>
                  <a:cubicBezTo>
                    <a:pt x="51842" y="14736"/>
                    <a:pt x="51842" y="15350"/>
                    <a:pt x="51842" y="16578"/>
                  </a:cubicBezTo>
                  <a:cubicBezTo>
                    <a:pt x="52452" y="16578"/>
                    <a:pt x="51842" y="16578"/>
                    <a:pt x="53672" y="16578"/>
                  </a:cubicBezTo>
                  <a:cubicBezTo>
                    <a:pt x="53672" y="16578"/>
                    <a:pt x="53672" y="16578"/>
                    <a:pt x="53672" y="17192"/>
                  </a:cubicBezTo>
                  <a:cubicBezTo>
                    <a:pt x="53672" y="17192"/>
                    <a:pt x="53672" y="17192"/>
                    <a:pt x="52452" y="17192"/>
                  </a:cubicBezTo>
                  <a:cubicBezTo>
                    <a:pt x="52452" y="17806"/>
                    <a:pt x="53672" y="17192"/>
                    <a:pt x="53672" y="19034"/>
                  </a:cubicBezTo>
                  <a:cubicBezTo>
                    <a:pt x="53672" y="19034"/>
                    <a:pt x="53672" y="19034"/>
                    <a:pt x="54282" y="19034"/>
                  </a:cubicBezTo>
                  <a:cubicBezTo>
                    <a:pt x="54282" y="19034"/>
                    <a:pt x="54282" y="19034"/>
                    <a:pt x="54282" y="19648"/>
                  </a:cubicBezTo>
                  <a:cubicBezTo>
                    <a:pt x="54282" y="19648"/>
                    <a:pt x="54282" y="19648"/>
                    <a:pt x="54892" y="19648"/>
                  </a:cubicBezTo>
                  <a:cubicBezTo>
                    <a:pt x="54892" y="19648"/>
                    <a:pt x="54892" y="19648"/>
                    <a:pt x="54892" y="20262"/>
                  </a:cubicBezTo>
                  <a:cubicBezTo>
                    <a:pt x="55502" y="20262"/>
                    <a:pt x="55502" y="20876"/>
                    <a:pt x="57331" y="20876"/>
                  </a:cubicBezTo>
                  <a:cubicBezTo>
                    <a:pt x="57331" y="20876"/>
                    <a:pt x="57331" y="20876"/>
                    <a:pt x="57331" y="21490"/>
                  </a:cubicBezTo>
                  <a:cubicBezTo>
                    <a:pt x="57331" y="21490"/>
                    <a:pt x="56721" y="21490"/>
                    <a:pt x="58551" y="21490"/>
                  </a:cubicBezTo>
                  <a:cubicBezTo>
                    <a:pt x="58551" y="21490"/>
                    <a:pt x="58551" y="21490"/>
                    <a:pt x="58551" y="22718"/>
                  </a:cubicBezTo>
                  <a:cubicBezTo>
                    <a:pt x="61601" y="22718"/>
                    <a:pt x="64040" y="21490"/>
                    <a:pt x="68920" y="21490"/>
                  </a:cubicBezTo>
                  <a:cubicBezTo>
                    <a:pt x="68920" y="21490"/>
                    <a:pt x="68920" y="21490"/>
                    <a:pt x="68920" y="22718"/>
                  </a:cubicBezTo>
                  <a:cubicBezTo>
                    <a:pt x="68920" y="22718"/>
                    <a:pt x="68310" y="22718"/>
                    <a:pt x="70139" y="22718"/>
                  </a:cubicBezTo>
                  <a:cubicBezTo>
                    <a:pt x="70139" y="22718"/>
                    <a:pt x="70139" y="22718"/>
                    <a:pt x="70139" y="23332"/>
                  </a:cubicBezTo>
                  <a:cubicBezTo>
                    <a:pt x="70749" y="23332"/>
                    <a:pt x="71969" y="23332"/>
                    <a:pt x="74409" y="23332"/>
                  </a:cubicBezTo>
                  <a:cubicBezTo>
                    <a:pt x="74409" y="23332"/>
                    <a:pt x="74409" y="23332"/>
                    <a:pt x="74409" y="22718"/>
                  </a:cubicBezTo>
                  <a:cubicBezTo>
                    <a:pt x="74409" y="22718"/>
                    <a:pt x="74409" y="22718"/>
                    <a:pt x="75019" y="22718"/>
                  </a:cubicBezTo>
                  <a:cubicBezTo>
                    <a:pt x="75019" y="22718"/>
                    <a:pt x="75019" y="22718"/>
                    <a:pt x="75019" y="21490"/>
                  </a:cubicBezTo>
                  <a:cubicBezTo>
                    <a:pt x="75019" y="21490"/>
                    <a:pt x="75019" y="21490"/>
                    <a:pt x="75629" y="21490"/>
                  </a:cubicBezTo>
                  <a:cubicBezTo>
                    <a:pt x="75629" y="21490"/>
                    <a:pt x="75629" y="21490"/>
                    <a:pt x="75629" y="20876"/>
                  </a:cubicBezTo>
                  <a:cubicBezTo>
                    <a:pt x="75629" y="20876"/>
                    <a:pt x="75629" y="20876"/>
                    <a:pt x="76848" y="20876"/>
                  </a:cubicBezTo>
                  <a:cubicBezTo>
                    <a:pt x="76848" y="20876"/>
                    <a:pt x="76848" y="21490"/>
                    <a:pt x="76848" y="19648"/>
                  </a:cubicBezTo>
                  <a:cubicBezTo>
                    <a:pt x="76848" y="19648"/>
                    <a:pt x="76239" y="19648"/>
                    <a:pt x="78068" y="19648"/>
                  </a:cubicBezTo>
                  <a:cubicBezTo>
                    <a:pt x="78068" y="19648"/>
                    <a:pt x="78068" y="19648"/>
                    <a:pt x="77458" y="20262"/>
                  </a:cubicBezTo>
                  <a:cubicBezTo>
                    <a:pt x="77458" y="20262"/>
                    <a:pt x="78678" y="20262"/>
                    <a:pt x="80508" y="20262"/>
                  </a:cubicBezTo>
                  <a:cubicBezTo>
                    <a:pt x="80508" y="20262"/>
                    <a:pt x="80508" y="20262"/>
                    <a:pt x="80508" y="19648"/>
                  </a:cubicBezTo>
                  <a:cubicBezTo>
                    <a:pt x="80508" y="19648"/>
                    <a:pt x="80508" y="19648"/>
                    <a:pt x="81118" y="19648"/>
                  </a:cubicBezTo>
                  <a:cubicBezTo>
                    <a:pt x="81118" y="19648"/>
                    <a:pt x="81118" y="19648"/>
                    <a:pt x="81118" y="19034"/>
                  </a:cubicBezTo>
                  <a:cubicBezTo>
                    <a:pt x="81118" y="19034"/>
                    <a:pt x="81118" y="19034"/>
                    <a:pt x="81728" y="19034"/>
                  </a:cubicBezTo>
                  <a:cubicBezTo>
                    <a:pt x="81728" y="19034"/>
                    <a:pt x="81728" y="19034"/>
                    <a:pt x="81728" y="18420"/>
                  </a:cubicBezTo>
                  <a:cubicBezTo>
                    <a:pt x="81728" y="18420"/>
                    <a:pt x="81728" y="18420"/>
                    <a:pt x="82338" y="18420"/>
                  </a:cubicBezTo>
                  <a:cubicBezTo>
                    <a:pt x="82338" y="18420"/>
                    <a:pt x="82338" y="18420"/>
                    <a:pt x="82338" y="19034"/>
                  </a:cubicBezTo>
                  <a:cubicBezTo>
                    <a:pt x="82338" y="19034"/>
                    <a:pt x="82338" y="19034"/>
                    <a:pt x="82948" y="19034"/>
                  </a:cubicBezTo>
                  <a:cubicBezTo>
                    <a:pt x="82948" y="19034"/>
                    <a:pt x="82948" y="18420"/>
                    <a:pt x="82948" y="20262"/>
                  </a:cubicBezTo>
                  <a:cubicBezTo>
                    <a:pt x="82948" y="20262"/>
                    <a:pt x="82948" y="20262"/>
                    <a:pt x="83557" y="20262"/>
                  </a:cubicBezTo>
                  <a:cubicBezTo>
                    <a:pt x="83557" y="20262"/>
                    <a:pt x="83557" y="20262"/>
                    <a:pt x="83557" y="19034"/>
                  </a:cubicBezTo>
                  <a:cubicBezTo>
                    <a:pt x="83557" y="19034"/>
                    <a:pt x="83557" y="19034"/>
                    <a:pt x="84777" y="19034"/>
                  </a:cubicBezTo>
                  <a:cubicBezTo>
                    <a:pt x="84777" y="19034"/>
                    <a:pt x="84777" y="19034"/>
                    <a:pt x="84777" y="18420"/>
                  </a:cubicBezTo>
                  <a:cubicBezTo>
                    <a:pt x="84777" y="18420"/>
                    <a:pt x="84777" y="18420"/>
                    <a:pt x="85387" y="18420"/>
                  </a:cubicBezTo>
                  <a:cubicBezTo>
                    <a:pt x="85387" y="18420"/>
                    <a:pt x="85387" y="19034"/>
                    <a:pt x="85387" y="20876"/>
                  </a:cubicBezTo>
                  <a:lnTo>
                    <a:pt x="84777" y="20876"/>
                  </a:lnTo>
                  <a:lnTo>
                    <a:pt x="83557" y="20876"/>
                  </a:lnTo>
                  <a:cubicBezTo>
                    <a:pt x="83557" y="20876"/>
                    <a:pt x="83557" y="20876"/>
                    <a:pt x="83557" y="21490"/>
                  </a:cubicBezTo>
                  <a:cubicBezTo>
                    <a:pt x="83557" y="21490"/>
                    <a:pt x="83557" y="21490"/>
                    <a:pt x="84777" y="21490"/>
                  </a:cubicBezTo>
                  <a:cubicBezTo>
                    <a:pt x="84777" y="21490"/>
                    <a:pt x="84777" y="21490"/>
                    <a:pt x="84777" y="20876"/>
                  </a:cubicBezTo>
                  <a:cubicBezTo>
                    <a:pt x="84167" y="20876"/>
                    <a:pt x="85387" y="21490"/>
                    <a:pt x="85387" y="23332"/>
                  </a:cubicBezTo>
                  <a:cubicBezTo>
                    <a:pt x="85387" y="23332"/>
                    <a:pt x="85387" y="23332"/>
                    <a:pt x="84777" y="23332"/>
                  </a:cubicBezTo>
                  <a:cubicBezTo>
                    <a:pt x="84777" y="23332"/>
                    <a:pt x="84777" y="23332"/>
                    <a:pt x="85387" y="23946"/>
                  </a:cubicBezTo>
                  <a:cubicBezTo>
                    <a:pt x="85387" y="23946"/>
                    <a:pt x="85387" y="23946"/>
                    <a:pt x="84777" y="23946"/>
                  </a:cubicBezTo>
                  <a:cubicBezTo>
                    <a:pt x="84777" y="23946"/>
                    <a:pt x="84777" y="23946"/>
                    <a:pt x="84777" y="24560"/>
                  </a:cubicBezTo>
                  <a:cubicBezTo>
                    <a:pt x="84777" y="24560"/>
                    <a:pt x="84777" y="24560"/>
                    <a:pt x="85387" y="24560"/>
                  </a:cubicBezTo>
                  <a:cubicBezTo>
                    <a:pt x="85387" y="24560"/>
                    <a:pt x="85387" y="24560"/>
                    <a:pt x="85387" y="23946"/>
                  </a:cubicBezTo>
                  <a:cubicBezTo>
                    <a:pt x="85387" y="23946"/>
                    <a:pt x="85997" y="23946"/>
                    <a:pt x="87217" y="23946"/>
                  </a:cubicBezTo>
                  <a:cubicBezTo>
                    <a:pt x="87217" y="23946"/>
                    <a:pt x="87217" y="23946"/>
                    <a:pt x="87217" y="22718"/>
                  </a:cubicBezTo>
                  <a:cubicBezTo>
                    <a:pt x="87217" y="22718"/>
                    <a:pt x="87217" y="22718"/>
                    <a:pt x="88437" y="22718"/>
                  </a:cubicBezTo>
                  <a:cubicBezTo>
                    <a:pt x="88437" y="22718"/>
                    <a:pt x="88437" y="22718"/>
                    <a:pt x="88437" y="21490"/>
                  </a:cubicBezTo>
                  <a:cubicBezTo>
                    <a:pt x="88437" y="21490"/>
                    <a:pt x="88437" y="21490"/>
                    <a:pt x="89047" y="21490"/>
                  </a:cubicBezTo>
                  <a:cubicBezTo>
                    <a:pt x="89047" y="21490"/>
                    <a:pt x="89047" y="21490"/>
                    <a:pt x="89047" y="20876"/>
                  </a:cubicBezTo>
                  <a:cubicBezTo>
                    <a:pt x="89047" y="20876"/>
                    <a:pt x="89047" y="20876"/>
                    <a:pt x="89657" y="20876"/>
                  </a:cubicBezTo>
                  <a:cubicBezTo>
                    <a:pt x="89657" y="20876"/>
                    <a:pt x="89657" y="20876"/>
                    <a:pt x="89657" y="20262"/>
                  </a:cubicBezTo>
                  <a:cubicBezTo>
                    <a:pt x="89657" y="20262"/>
                    <a:pt x="89657" y="20262"/>
                    <a:pt x="88437" y="20262"/>
                  </a:cubicBezTo>
                  <a:cubicBezTo>
                    <a:pt x="88437" y="20262"/>
                    <a:pt x="88437" y="20262"/>
                    <a:pt x="88437" y="19034"/>
                  </a:cubicBezTo>
                  <a:cubicBezTo>
                    <a:pt x="88437" y="19034"/>
                    <a:pt x="89047" y="19034"/>
                    <a:pt x="90266" y="19034"/>
                  </a:cubicBezTo>
                  <a:cubicBezTo>
                    <a:pt x="90266" y="19034"/>
                    <a:pt x="90266" y="19034"/>
                    <a:pt x="90266" y="18420"/>
                  </a:cubicBezTo>
                  <a:cubicBezTo>
                    <a:pt x="90266" y="18420"/>
                    <a:pt x="90266" y="18420"/>
                    <a:pt x="90876" y="18420"/>
                  </a:cubicBezTo>
                  <a:cubicBezTo>
                    <a:pt x="90876" y="18420"/>
                    <a:pt x="90876" y="18420"/>
                    <a:pt x="90876" y="19034"/>
                  </a:cubicBezTo>
                  <a:cubicBezTo>
                    <a:pt x="91486" y="19034"/>
                    <a:pt x="90876" y="19034"/>
                    <a:pt x="92706" y="19034"/>
                  </a:cubicBezTo>
                  <a:cubicBezTo>
                    <a:pt x="92706" y="19034"/>
                    <a:pt x="92706" y="19648"/>
                    <a:pt x="92706" y="20876"/>
                  </a:cubicBezTo>
                  <a:cubicBezTo>
                    <a:pt x="92706" y="20876"/>
                    <a:pt x="93316" y="20876"/>
                    <a:pt x="94536" y="20876"/>
                  </a:cubicBezTo>
                  <a:cubicBezTo>
                    <a:pt x="94536" y="21490"/>
                    <a:pt x="94536" y="21490"/>
                    <a:pt x="94536" y="23332"/>
                  </a:cubicBezTo>
                  <a:cubicBezTo>
                    <a:pt x="94536" y="23332"/>
                    <a:pt x="94536" y="23332"/>
                    <a:pt x="95146" y="23332"/>
                  </a:cubicBezTo>
                  <a:cubicBezTo>
                    <a:pt x="95146" y="23332"/>
                    <a:pt x="95146" y="22718"/>
                    <a:pt x="95146" y="24560"/>
                  </a:cubicBezTo>
                  <a:cubicBezTo>
                    <a:pt x="95146" y="24560"/>
                    <a:pt x="95146" y="24560"/>
                    <a:pt x="94536" y="24560"/>
                  </a:cubicBezTo>
                  <a:cubicBezTo>
                    <a:pt x="94536" y="24560"/>
                    <a:pt x="94536" y="24560"/>
                    <a:pt x="94536" y="25174"/>
                  </a:cubicBezTo>
                  <a:cubicBezTo>
                    <a:pt x="94536" y="25174"/>
                    <a:pt x="94536" y="25174"/>
                    <a:pt x="95146" y="25174"/>
                  </a:cubicBezTo>
                  <a:cubicBezTo>
                    <a:pt x="95146" y="25174"/>
                    <a:pt x="95146" y="25174"/>
                    <a:pt x="95146" y="26402"/>
                  </a:cubicBezTo>
                  <a:cubicBezTo>
                    <a:pt x="95756" y="26402"/>
                    <a:pt x="97585" y="25788"/>
                    <a:pt x="96975" y="28244"/>
                  </a:cubicBezTo>
                  <a:cubicBezTo>
                    <a:pt x="96975" y="28244"/>
                    <a:pt x="96975" y="28244"/>
                    <a:pt x="97585" y="28244"/>
                  </a:cubicBezTo>
                  <a:cubicBezTo>
                    <a:pt x="97585" y="28244"/>
                    <a:pt x="97585" y="28244"/>
                    <a:pt x="97585" y="27630"/>
                  </a:cubicBezTo>
                  <a:cubicBezTo>
                    <a:pt x="97585" y="27630"/>
                    <a:pt x="97585" y="27630"/>
                    <a:pt x="98195" y="27630"/>
                  </a:cubicBezTo>
                  <a:cubicBezTo>
                    <a:pt x="98195" y="27630"/>
                    <a:pt x="98195" y="27630"/>
                    <a:pt x="98195" y="26402"/>
                  </a:cubicBezTo>
                  <a:cubicBezTo>
                    <a:pt x="98195" y="26402"/>
                    <a:pt x="98195" y="26402"/>
                    <a:pt x="97585" y="26402"/>
                  </a:cubicBezTo>
                  <a:cubicBezTo>
                    <a:pt x="97585" y="26402"/>
                    <a:pt x="97585" y="26402"/>
                    <a:pt x="97585" y="25174"/>
                  </a:cubicBezTo>
                  <a:cubicBezTo>
                    <a:pt x="97585" y="25174"/>
                    <a:pt x="97585" y="25174"/>
                    <a:pt x="98195" y="25174"/>
                  </a:cubicBezTo>
                  <a:cubicBezTo>
                    <a:pt x="98195" y="24560"/>
                    <a:pt x="98195" y="23946"/>
                    <a:pt x="98195" y="21490"/>
                  </a:cubicBezTo>
                  <a:cubicBezTo>
                    <a:pt x="98195" y="21490"/>
                    <a:pt x="98195" y="21490"/>
                    <a:pt x="98805" y="21490"/>
                  </a:cubicBezTo>
                  <a:cubicBezTo>
                    <a:pt x="98805" y="21490"/>
                    <a:pt x="98805" y="22104"/>
                    <a:pt x="98805" y="20262"/>
                  </a:cubicBezTo>
                  <a:cubicBezTo>
                    <a:pt x="99415" y="20262"/>
                    <a:pt x="100635" y="20262"/>
                    <a:pt x="102465" y="20262"/>
                  </a:cubicBezTo>
                  <a:cubicBezTo>
                    <a:pt x="102465" y="20262"/>
                    <a:pt x="102465" y="20262"/>
                    <a:pt x="102465" y="19648"/>
                  </a:cubicBezTo>
                  <a:cubicBezTo>
                    <a:pt x="102465" y="19648"/>
                    <a:pt x="102465" y="19648"/>
                    <a:pt x="101855" y="19648"/>
                  </a:cubicBezTo>
                  <a:cubicBezTo>
                    <a:pt x="101855" y="19648"/>
                    <a:pt x="101855" y="19648"/>
                    <a:pt x="101855" y="19034"/>
                  </a:cubicBezTo>
                  <a:cubicBezTo>
                    <a:pt x="101855" y="19034"/>
                    <a:pt x="101245" y="19034"/>
                    <a:pt x="100025" y="19034"/>
                  </a:cubicBezTo>
                  <a:cubicBezTo>
                    <a:pt x="100025" y="19034"/>
                    <a:pt x="100025" y="19034"/>
                    <a:pt x="100025" y="18420"/>
                  </a:cubicBezTo>
                  <a:cubicBezTo>
                    <a:pt x="100025" y="18420"/>
                    <a:pt x="100025" y="18420"/>
                    <a:pt x="98805" y="18420"/>
                  </a:cubicBezTo>
                  <a:cubicBezTo>
                    <a:pt x="98805" y="18420"/>
                    <a:pt x="98805" y="18420"/>
                    <a:pt x="98805" y="17192"/>
                  </a:cubicBezTo>
                  <a:cubicBezTo>
                    <a:pt x="98805" y="17192"/>
                    <a:pt x="99415" y="17192"/>
                    <a:pt x="97585" y="17192"/>
                  </a:cubicBezTo>
                  <a:cubicBezTo>
                    <a:pt x="97585" y="17806"/>
                    <a:pt x="97585" y="17192"/>
                    <a:pt x="97585" y="19034"/>
                  </a:cubicBezTo>
                  <a:cubicBezTo>
                    <a:pt x="97585" y="19034"/>
                    <a:pt x="97585" y="19034"/>
                    <a:pt x="96975" y="19034"/>
                  </a:cubicBezTo>
                  <a:cubicBezTo>
                    <a:pt x="96975" y="19034"/>
                    <a:pt x="96975" y="19034"/>
                    <a:pt x="96975" y="18420"/>
                  </a:cubicBezTo>
                  <a:cubicBezTo>
                    <a:pt x="96975" y="18420"/>
                    <a:pt x="96975" y="18420"/>
                    <a:pt x="96366" y="18420"/>
                  </a:cubicBezTo>
                  <a:cubicBezTo>
                    <a:pt x="96366" y="18420"/>
                    <a:pt x="96366" y="18420"/>
                    <a:pt x="96366" y="17192"/>
                  </a:cubicBezTo>
                  <a:cubicBezTo>
                    <a:pt x="96366" y="17192"/>
                    <a:pt x="96366" y="17192"/>
                    <a:pt x="95146" y="17192"/>
                  </a:cubicBezTo>
                  <a:cubicBezTo>
                    <a:pt x="95146" y="17192"/>
                    <a:pt x="95146" y="17806"/>
                    <a:pt x="95146" y="15964"/>
                  </a:cubicBezTo>
                  <a:cubicBezTo>
                    <a:pt x="95146" y="15964"/>
                    <a:pt x="95756" y="15964"/>
                    <a:pt x="93926" y="15964"/>
                  </a:cubicBezTo>
                  <a:cubicBezTo>
                    <a:pt x="93926" y="15964"/>
                    <a:pt x="93926" y="15964"/>
                    <a:pt x="93926" y="15350"/>
                  </a:cubicBezTo>
                  <a:cubicBezTo>
                    <a:pt x="93926" y="15350"/>
                    <a:pt x="93316" y="15350"/>
                    <a:pt x="92706" y="14736"/>
                  </a:cubicBezTo>
                  <a:cubicBezTo>
                    <a:pt x="92706" y="14736"/>
                    <a:pt x="92706" y="14736"/>
                    <a:pt x="93316" y="14736"/>
                  </a:cubicBezTo>
                  <a:cubicBezTo>
                    <a:pt x="93316" y="14736"/>
                    <a:pt x="93316" y="14736"/>
                    <a:pt x="93316" y="13508"/>
                  </a:cubicBezTo>
                  <a:cubicBezTo>
                    <a:pt x="93316" y="13508"/>
                    <a:pt x="94536" y="13508"/>
                    <a:pt x="96366" y="13508"/>
                  </a:cubicBezTo>
                  <a:cubicBezTo>
                    <a:pt x="96366" y="13508"/>
                    <a:pt x="96366" y="13508"/>
                    <a:pt x="96366" y="12894"/>
                  </a:cubicBezTo>
                  <a:cubicBezTo>
                    <a:pt x="95756" y="12894"/>
                    <a:pt x="96366" y="12894"/>
                    <a:pt x="94536" y="12894"/>
                  </a:cubicBezTo>
                  <a:cubicBezTo>
                    <a:pt x="94536" y="12894"/>
                    <a:pt x="94536" y="12894"/>
                    <a:pt x="94536" y="12280"/>
                  </a:cubicBezTo>
                  <a:cubicBezTo>
                    <a:pt x="93926" y="12280"/>
                    <a:pt x="93316" y="12280"/>
                    <a:pt x="90876" y="12280"/>
                  </a:cubicBezTo>
                  <a:cubicBezTo>
                    <a:pt x="90876" y="12280"/>
                    <a:pt x="90876" y="12280"/>
                    <a:pt x="90876" y="11052"/>
                  </a:cubicBezTo>
                  <a:cubicBezTo>
                    <a:pt x="91486" y="11052"/>
                    <a:pt x="90876" y="11052"/>
                    <a:pt x="92706" y="11052"/>
                  </a:cubicBezTo>
                  <a:cubicBezTo>
                    <a:pt x="92706" y="11052"/>
                    <a:pt x="92706" y="11052"/>
                    <a:pt x="92706" y="9824"/>
                  </a:cubicBezTo>
                  <a:cubicBezTo>
                    <a:pt x="92706" y="9824"/>
                    <a:pt x="92706" y="9824"/>
                    <a:pt x="93316" y="9824"/>
                  </a:cubicBezTo>
                  <a:cubicBezTo>
                    <a:pt x="93316" y="9824"/>
                    <a:pt x="93316" y="9824"/>
                    <a:pt x="93316" y="9210"/>
                  </a:cubicBezTo>
                  <a:cubicBezTo>
                    <a:pt x="93316" y="9210"/>
                    <a:pt x="93316" y="9210"/>
                    <a:pt x="93926" y="9210"/>
                  </a:cubicBezTo>
                  <a:cubicBezTo>
                    <a:pt x="93926" y="9210"/>
                    <a:pt x="93926" y="9824"/>
                    <a:pt x="93926" y="7982"/>
                  </a:cubicBezTo>
                  <a:cubicBezTo>
                    <a:pt x="93926" y="7982"/>
                    <a:pt x="93926" y="7982"/>
                    <a:pt x="93316" y="7982"/>
                  </a:cubicBezTo>
                  <a:cubicBezTo>
                    <a:pt x="93316" y="7982"/>
                    <a:pt x="93316" y="7982"/>
                    <a:pt x="93316" y="7368"/>
                  </a:cubicBezTo>
                  <a:cubicBezTo>
                    <a:pt x="93316" y="7368"/>
                    <a:pt x="93316" y="7368"/>
                    <a:pt x="93926" y="7368"/>
                  </a:cubicBezTo>
                  <a:cubicBezTo>
                    <a:pt x="93926" y="6754"/>
                    <a:pt x="93926" y="7368"/>
                    <a:pt x="93926" y="5526"/>
                  </a:cubicBezTo>
                  <a:cubicBezTo>
                    <a:pt x="93926" y="5526"/>
                    <a:pt x="93926" y="5526"/>
                    <a:pt x="95146" y="5526"/>
                  </a:cubicBezTo>
                  <a:cubicBezTo>
                    <a:pt x="95146" y="5526"/>
                    <a:pt x="95146" y="5526"/>
                    <a:pt x="95146" y="6754"/>
                  </a:cubicBezTo>
                  <a:cubicBezTo>
                    <a:pt x="95146" y="6754"/>
                    <a:pt x="95146" y="6754"/>
                    <a:pt x="96366" y="6754"/>
                  </a:cubicBezTo>
                  <a:cubicBezTo>
                    <a:pt x="96366" y="6754"/>
                    <a:pt x="96366" y="6754"/>
                    <a:pt x="96366" y="5526"/>
                  </a:cubicBezTo>
                  <a:cubicBezTo>
                    <a:pt x="96366" y="5526"/>
                    <a:pt x="96366" y="5526"/>
                    <a:pt x="96975" y="5526"/>
                  </a:cubicBezTo>
                  <a:cubicBezTo>
                    <a:pt x="96975" y="5526"/>
                    <a:pt x="96975" y="5526"/>
                    <a:pt x="96975" y="4912"/>
                  </a:cubicBezTo>
                  <a:cubicBezTo>
                    <a:pt x="96975" y="4912"/>
                    <a:pt x="96975" y="4912"/>
                    <a:pt x="96366" y="4912"/>
                  </a:cubicBezTo>
                  <a:cubicBezTo>
                    <a:pt x="96366" y="4912"/>
                    <a:pt x="96366" y="4912"/>
                    <a:pt x="96366" y="4298"/>
                  </a:cubicBezTo>
                  <a:cubicBezTo>
                    <a:pt x="96366" y="4298"/>
                    <a:pt x="96366" y="4298"/>
                    <a:pt x="95146" y="4298"/>
                  </a:cubicBezTo>
                  <a:cubicBezTo>
                    <a:pt x="95146" y="4298"/>
                    <a:pt x="95146" y="4298"/>
                    <a:pt x="95146" y="3684"/>
                  </a:cubicBezTo>
                  <a:cubicBezTo>
                    <a:pt x="95146" y="3684"/>
                    <a:pt x="97585" y="3684"/>
                    <a:pt x="98805" y="3684"/>
                  </a:cubicBezTo>
                  <a:cubicBezTo>
                    <a:pt x="98805" y="3684"/>
                    <a:pt x="98805" y="3684"/>
                    <a:pt x="98805" y="4298"/>
                  </a:cubicBezTo>
                  <a:cubicBezTo>
                    <a:pt x="98805" y="4298"/>
                    <a:pt x="98805" y="4298"/>
                    <a:pt x="100025" y="4298"/>
                  </a:cubicBezTo>
                  <a:cubicBezTo>
                    <a:pt x="100025" y="4298"/>
                    <a:pt x="100025" y="4298"/>
                    <a:pt x="100025" y="3684"/>
                  </a:cubicBezTo>
                  <a:cubicBezTo>
                    <a:pt x="100635" y="3684"/>
                    <a:pt x="100635" y="3684"/>
                    <a:pt x="102465" y="3070"/>
                  </a:cubicBezTo>
                  <a:cubicBezTo>
                    <a:pt x="102465" y="3070"/>
                    <a:pt x="102465" y="3070"/>
                    <a:pt x="102465" y="1842"/>
                  </a:cubicBezTo>
                  <a:cubicBezTo>
                    <a:pt x="104904" y="1842"/>
                    <a:pt x="101855" y="1842"/>
                    <a:pt x="109174" y="1842"/>
                  </a:cubicBezTo>
                  <a:cubicBezTo>
                    <a:pt x="109174" y="1842"/>
                    <a:pt x="109174" y="2456"/>
                    <a:pt x="109174" y="614"/>
                  </a:cubicBezTo>
                  <a:cubicBezTo>
                    <a:pt x="111003" y="614"/>
                    <a:pt x="128081" y="614"/>
                    <a:pt x="132350" y="614"/>
                  </a:cubicBezTo>
                  <a:cubicBezTo>
                    <a:pt x="132350" y="614"/>
                    <a:pt x="132350" y="614"/>
                    <a:pt x="132350" y="0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89" name="Freeform 18171">
              <a:extLst>
                <a:ext uri="{FF2B5EF4-FFF2-40B4-BE49-F238E27FC236}">
                  <a16:creationId xmlns:a16="http://schemas.microsoft.com/office/drawing/2014/main" id="{2CB75D37-1B51-46CF-5E65-57D18E7777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484842" y="4484662"/>
              <a:ext cx="231764" cy="164661"/>
            </a:xfrm>
            <a:custGeom>
              <a:avLst/>
              <a:gdLst>
                <a:gd name="T0" fmla="*/ 33 w 380"/>
                <a:gd name="T1" fmla="*/ 256 h 268"/>
                <a:gd name="T2" fmla="*/ 58 w 380"/>
                <a:gd name="T3" fmla="*/ 263 h 268"/>
                <a:gd name="T4" fmla="*/ 77 w 380"/>
                <a:gd name="T5" fmla="*/ 262 h 268"/>
                <a:gd name="T6" fmla="*/ 83 w 380"/>
                <a:gd name="T7" fmla="*/ 250 h 268"/>
                <a:gd name="T8" fmla="*/ 109 w 380"/>
                <a:gd name="T9" fmla="*/ 252 h 268"/>
                <a:gd name="T10" fmla="*/ 131 w 380"/>
                <a:gd name="T11" fmla="*/ 250 h 268"/>
                <a:gd name="T12" fmla="*/ 147 w 380"/>
                <a:gd name="T13" fmla="*/ 226 h 268"/>
                <a:gd name="T14" fmla="*/ 154 w 380"/>
                <a:gd name="T15" fmla="*/ 230 h 268"/>
                <a:gd name="T16" fmla="*/ 171 w 380"/>
                <a:gd name="T17" fmla="*/ 244 h 268"/>
                <a:gd name="T18" fmla="*/ 188 w 380"/>
                <a:gd name="T19" fmla="*/ 254 h 268"/>
                <a:gd name="T20" fmla="*/ 207 w 380"/>
                <a:gd name="T21" fmla="*/ 249 h 268"/>
                <a:gd name="T22" fmla="*/ 221 w 380"/>
                <a:gd name="T23" fmla="*/ 256 h 268"/>
                <a:gd name="T24" fmla="*/ 247 w 380"/>
                <a:gd name="T25" fmla="*/ 247 h 268"/>
                <a:gd name="T26" fmla="*/ 239 w 380"/>
                <a:gd name="T27" fmla="*/ 237 h 268"/>
                <a:gd name="T28" fmla="*/ 250 w 380"/>
                <a:gd name="T29" fmla="*/ 217 h 268"/>
                <a:gd name="T30" fmla="*/ 244 w 380"/>
                <a:gd name="T31" fmla="*/ 206 h 268"/>
                <a:gd name="T32" fmla="*/ 234 w 380"/>
                <a:gd name="T33" fmla="*/ 207 h 268"/>
                <a:gd name="T34" fmla="*/ 246 w 380"/>
                <a:gd name="T35" fmla="*/ 196 h 268"/>
                <a:gd name="T36" fmla="*/ 265 w 380"/>
                <a:gd name="T37" fmla="*/ 183 h 268"/>
                <a:gd name="T38" fmla="*/ 281 w 380"/>
                <a:gd name="T39" fmla="*/ 179 h 268"/>
                <a:gd name="T40" fmla="*/ 284 w 380"/>
                <a:gd name="T41" fmla="*/ 148 h 268"/>
                <a:gd name="T42" fmla="*/ 275 w 380"/>
                <a:gd name="T43" fmla="*/ 141 h 268"/>
                <a:gd name="T44" fmla="*/ 271 w 380"/>
                <a:gd name="T45" fmla="*/ 123 h 268"/>
                <a:gd name="T46" fmla="*/ 284 w 380"/>
                <a:gd name="T47" fmla="*/ 117 h 268"/>
                <a:gd name="T48" fmla="*/ 303 w 380"/>
                <a:gd name="T49" fmla="*/ 103 h 268"/>
                <a:gd name="T50" fmla="*/ 323 w 380"/>
                <a:gd name="T51" fmla="*/ 85 h 268"/>
                <a:gd name="T52" fmla="*/ 345 w 380"/>
                <a:gd name="T53" fmla="*/ 85 h 268"/>
                <a:gd name="T54" fmla="*/ 351 w 380"/>
                <a:gd name="T55" fmla="*/ 56 h 268"/>
                <a:gd name="T56" fmla="*/ 371 w 380"/>
                <a:gd name="T57" fmla="*/ 62 h 268"/>
                <a:gd name="T58" fmla="*/ 368 w 380"/>
                <a:gd name="T59" fmla="*/ 50 h 268"/>
                <a:gd name="T60" fmla="*/ 354 w 380"/>
                <a:gd name="T61" fmla="*/ 38 h 268"/>
                <a:gd name="T62" fmla="*/ 351 w 380"/>
                <a:gd name="T63" fmla="*/ 26 h 268"/>
                <a:gd name="T64" fmla="*/ 319 w 380"/>
                <a:gd name="T65" fmla="*/ 2 h 268"/>
                <a:gd name="T66" fmla="*/ 304 w 380"/>
                <a:gd name="T67" fmla="*/ 14 h 268"/>
                <a:gd name="T68" fmla="*/ 309 w 380"/>
                <a:gd name="T69" fmla="*/ 30 h 268"/>
                <a:gd name="T70" fmla="*/ 275 w 380"/>
                <a:gd name="T71" fmla="*/ 34 h 268"/>
                <a:gd name="T72" fmla="*/ 256 w 380"/>
                <a:gd name="T73" fmla="*/ 39 h 268"/>
                <a:gd name="T74" fmla="*/ 252 w 380"/>
                <a:gd name="T75" fmla="*/ 50 h 268"/>
                <a:gd name="T76" fmla="*/ 217 w 380"/>
                <a:gd name="T77" fmla="*/ 50 h 268"/>
                <a:gd name="T78" fmla="*/ 190 w 380"/>
                <a:gd name="T79" fmla="*/ 52 h 268"/>
                <a:gd name="T80" fmla="*/ 172 w 380"/>
                <a:gd name="T81" fmla="*/ 64 h 268"/>
                <a:gd name="T82" fmla="*/ 164 w 380"/>
                <a:gd name="T83" fmla="*/ 77 h 268"/>
                <a:gd name="T84" fmla="*/ 153 w 380"/>
                <a:gd name="T85" fmla="*/ 84 h 268"/>
                <a:gd name="T86" fmla="*/ 134 w 380"/>
                <a:gd name="T87" fmla="*/ 91 h 268"/>
                <a:gd name="T88" fmla="*/ 109 w 380"/>
                <a:gd name="T89" fmla="*/ 91 h 268"/>
                <a:gd name="T90" fmla="*/ 71 w 380"/>
                <a:gd name="T91" fmla="*/ 84 h 268"/>
                <a:gd name="T92" fmla="*/ 48 w 380"/>
                <a:gd name="T93" fmla="*/ 82 h 268"/>
                <a:gd name="T94" fmla="*/ 23 w 380"/>
                <a:gd name="T95" fmla="*/ 100 h 268"/>
                <a:gd name="T96" fmla="*/ 8 w 380"/>
                <a:gd name="T97" fmla="*/ 113 h 268"/>
                <a:gd name="T98" fmla="*/ 5 w 380"/>
                <a:gd name="T99" fmla="*/ 132 h 268"/>
                <a:gd name="T100" fmla="*/ 16 w 380"/>
                <a:gd name="T101" fmla="*/ 134 h 268"/>
                <a:gd name="T102" fmla="*/ 32 w 380"/>
                <a:gd name="T103" fmla="*/ 149 h 268"/>
                <a:gd name="T104" fmla="*/ 17 w 380"/>
                <a:gd name="T105" fmla="*/ 164 h 268"/>
                <a:gd name="T106" fmla="*/ 24 w 380"/>
                <a:gd name="T107" fmla="*/ 177 h 268"/>
                <a:gd name="T108" fmla="*/ 31 w 380"/>
                <a:gd name="T109" fmla="*/ 201 h 268"/>
                <a:gd name="T110" fmla="*/ 45 w 380"/>
                <a:gd name="T111" fmla="*/ 210 h 268"/>
                <a:gd name="T112" fmla="*/ 58 w 380"/>
                <a:gd name="T113" fmla="*/ 218 h 268"/>
                <a:gd name="T114" fmla="*/ 64 w 380"/>
                <a:gd name="T115" fmla="*/ 238 h 268"/>
                <a:gd name="T116" fmla="*/ 51 w 380"/>
                <a:gd name="T117" fmla="*/ 245 h 268"/>
                <a:gd name="T118" fmla="*/ 35 w 380"/>
                <a:gd name="T119" fmla="*/ 25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0" h="268">
                  <a:moveTo>
                    <a:pt x="35" y="250"/>
                  </a:moveTo>
                  <a:cubicBezTo>
                    <a:pt x="35" y="253"/>
                    <a:pt x="35" y="252"/>
                    <a:pt x="35" y="252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2" y="252"/>
                    <a:pt x="31" y="252"/>
                    <a:pt x="31" y="252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30" y="251"/>
                    <a:pt x="30" y="251"/>
                    <a:pt x="30" y="251"/>
                  </a:cubicBezTo>
                  <a:cubicBezTo>
                    <a:pt x="30" y="254"/>
                    <a:pt x="30" y="253"/>
                    <a:pt x="30" y="254"/>
                  </a:cubicBezTo>
                  <a:cubicBezTo>
                    <a:pt x="31" y="254"/>
                    <a:pt x="31" y="254"/>
                    <a:pt x="31" y="254"/>
                  </a:cubicBezTo>
                  <a:cubicBezTo>
                    <a:pt x="31" y="255"/>
                    <a:pt x="31" y="255"/>
                    <a:pt x="31" y="255"/>
                  </a:cubicBezTo>
                  <a:cubicBezTo>
                    <a:pt x="31" y="254"/>
                    <a:pt x="31" y="254"/>
                    <a:pt x="31" y="254"/>
                  </a:cubicBezTo>
                  <a:cubicBezTo>
                    <a:pt x="32" y="256"/>
                    <a:pt x="33" y="255"/>
                    <a:pt x="33" y="255"/>
                  </a:cubicBezTo>
                  <a:cubicBezTo>
                    <a:pt x="33" y="256"/>
                    <a:pt x="33" y="256"/>
                    <a:pt x="33" y="256"/>
                  </a:cubicBezTo>
                  <a:cubicBezTo>
                    <a:pt x="35" y="256"/>
                    <a:pt x="35" y="256"/>
                    <a:pt x="35" y="256"/>
                  </a:cubicBezTo>
                  <a:cubicBezTo>
                    <a:pt x="33" y="256"/>
                    <a:pt x="33" y="256"/>
                    <a:pt x="33" y="256"/>
                  </a:cubicBezTo>
                  <a:cubicBezTo>
                    <a:pt x="33" y="257"/>
                    <a:pt x="33" y="257"/>
                    <a:pt x="33" y="257"/>
                  </a:cubicBezTo>
                  <a:cubicBezTo>
                    <a:pt x="32" y="257"/>
                    <a:pt x="32" y="257"/>
                    <a:pt x="32" y="257"/>
                  </a:cubicBezTo>
                  <a:cubicBezTo>
                    <a:pt x="33" y="257"/>
                    <a:pt x="33" y="257"/>
                    <a:pt x="33" y="257"/>
                  </a:cubicBezTo>
                  <a:cubicBezTo>
                    <a:pt x="33" y="260"/>
                    <a:pt x="33" y="261"/>
                    <a:pt x="33" y="261"/>
                  </a:cubicBezTo>
                  <a:cubicBezTo>
                    <a:pt x="32" y="261"/>
                    <a:pt x="32" y="261"/>
                    <a:pt x="32" y="261"/>
                  </a:cubicBezTo>
                  <a:cubicBezTo>
                    <a:pt x="33" y="261"/>
                    <a:pt x="33" y="261"/>
                    <a:pt x="33" y="261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7" y="263"/>
                    <a:pt x="39" y="263"/>
                    <a:pt x="41" y="263"/>
                  </a:cubicBezTo>
                  <a:cubicBezTo>
                    <a:pt x="41" y="264"/>
                    <a:pt x="41" y="264"/>
                    <a:pt x="41" y="264"/>
                  </a:cubicBezTo>
                  <a:cubicBezTo>
                    <a:pt x="46" y="268"/>
                    <a:pt x="47" y="262"/>
                    <a:pt x="50" y="263"/>
                  </a:cubicBezTo>
                  <a:cubicBezTo>
                    <a:pt x="50" y="260"/>
                    <a:pt x="50" y="261"/>
                    <a:pt x="50" y="261"/>
                  </a:cubicBezTo>
                  <a:cubicBezTo>
                    <a:pt x="53" y="261"/>
                    <a:pt x="53" y="261"/>
                    <a:pt x="54" y="261"/>
                  </a:cubicBezTo>
                  <a:cubicBezTo>
                    <a:pt x="54" y="262"/>
                    <a:pt x="54" y="262"/>
                    <a:pt x="54" y="262"/>
                  </a:cubicBezTo>
                  <a:cubicBezTo>
                    <a:pt x="56" y="262"/>
                    <a:pt x="58" y="262"/>
                    <a:pt x="58" y="262"/>
                  </a:cubicBezTo>
                  <a:cubicBezTo>
                    <a:pt x="58" y="263"/>
                    <a:pt x="58" y="263"/>
                    <a:pt x="58" y="263"/>
                  </a:cubicBezTo>
                  <a:cubicBezTo>
                    <a:pt x="59" y="263"/>
                    <a:pt x="59" y="263"/>
                    <a:pt x="59" y="263"/>
                  </a:cubicBezTo>
                  <a:cubicBezTo>
                    <a:pt x="58" y="265"/>
                    <a:pt x="59" y="265"/>
                    <a:pt x="58" y="266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62" y="267"/>
                    <a:pt x="64" y="267"/>
                    <a:pt x="64" y="267"/>
                  </a:cubicBezTo>
                  <a:cubicBezTo>
                    <a:pt x="64" y="268"/>
                    <a:pt x="64" y="268"/>
                    <a:pt x="64" y="268"/>
                  </a:cubicBezTo>
                  <a:cubicBezTo>
                    <a:pt x="67" y="268"/>
                    <a:pt x="68" y="268"/>
                    <a:pt x="69" y="268"/>
                  </a:cubicBezTo>
                  <a:cubicBezTo>
                    <a:pt x="69" y="265"/>
                    <a:pt x="69" y="266"/>
                    <a:pt x="69" y="266"/>
                  </a:cubicBezTo>
                  <a:cubicBezTo>
                    <a:pt x="70" y="266"/>
                    <a:pt x="70" y="266"/>
                    <a:pt x="70" y="266"/>
                  </a:cubicBezTo>
                  <a:cubicBezTo>
                    <a:pt x="70" y="264"/>
                    <a:pt x="70" y="264"/>
                    <a:pt x="70" y="264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71" y="263"/>
                    <a:pt x="71" y="263"/>
                    <a:pt x="71" y="263"/>
                  </a:cubicBezTo>
                  <a:cubicBezTo>
                    <a:pt x="74" y="263"/>
                    <a:pt x="73" y="263"/>
                    <a:pt x="74" y="263"/>
                  </a:cubicBezTo>
                  <a:cubicBezTo>
                    <a:pt x="74" y="262"/>
                    <a:pt x="74" y="262"/>
                    <a:pt x="74" y="262"/>
                  </a:cubicBezTo>
                  <a:cubicBezTo>
                    <a:pt x="76" y="262"/>
                    <a:pt x="77" y="262"/>
                    <a:pt x="77" y="262"/>
                  </a:cubicBezTo>
                  <a:cubicBezTo>
                    <a:pt x="77" y="263"/>
                    <a:pt x="77" y="263"/>
                    <a:pt x="77" y="263"/>
                  </a:cubicBezTo>
                  <a:cubicBezTo>
                    <a:pt x="80" y="263"/>
                    <a:pt x="79" y="263"/>
                    <a:pt x="80" y="263"/>
                  </a:cubicBezTo>
                  <a:cubicBezTo>
                    <a:pt x="80" y="262"/>
                    <a:pt x="80" y="262"/>
                    <a:pt x="80" y="262"/>
                  </a:cubicBezTo>
                  <a:cubicBezTo>
                    <a:pt x="81" y="262"/>
                    <a:pt x="81" y="262"/>
                    <a:pt x="81" y="262"/>
                  </a:cubicBezTo>
                  <a:cubicBezTo>
                    <a:pt x="81" y="259"/>
                    <a:pt x="81" y="257"/>
                    <a:pt x="81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77" y="255"/>
                    <a:pt x="78" y="255"/>
                    <a:pt x="77" y="255"/>
                  </a:cubicBezTo>
                  <a:cubicBezTo>
                    <a:pt x="77" y="252"/>
                    <a:pt x="79" y="251"/>
                    <a:pt x="78" y="251"/>
                  </a:cubicBezTo>
                  <a:cubicBezTo>
                    <a:pt x="81" y="254"/>
                    <a:pt x="82" y="252"/>
                    <a:pt x="82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0"/>
                    <a:pt x="82" y="250"/>
                    <a:pt x="82" y="250"/>
                  </a:cubicBezTo>
                  <a:cubicBezTo>
                    <a:pt x="83" y="250"/>
                    <a:pt x="83" y="250"/>
                    <a:pt x="83" y="250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7" y="251"/>
                    <a:pt x="85" y="254"/>
                    <a:pt x="86" y="25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8" y="255"/>
                    <a:pt x="88" y="255"/>
                    <a:pt x="88" y="255"/>
                  </a:cubicBezTo>
                  <a:cubicBezTo>
                    <a:pt x="91" y="255"/>
                    <a:pt x="90" y="255"/>
                    <a:pt x="90" y="255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5" y="256"/>
                    <a:pt x="98" y="257"/>
                    <a:pt x="100" y="257"/>
                  </a:cubicBezTo>
                  <a:cubicBezTo>
                    <a:pt x="100" y="256"/>
                    <a:pt x="100" y="256"/>
                    <a:pt x="100" y="256"/>
                  </a:cubicBezTo>
                  <a:cubicBezTo>
                    <a:pt x="103" y="256"/>
                    <a:pt x="105" y="256"/>
                    <a:pt x="106" y="256"/>
                  </a:cubicBezTo>
                  <a:cubicBezTo>
                    <a:pt x="106" y="257"/>
                    <a:pt x="106" y="257"/>
                    <a:pt x="106" y="257"/>
                  </a:cubicBezTo>
                  <a:cubicBezTo>
                    <a:pt x="107" y="257"/>
                    <a:pt x="107" y="257"/>
                    <a:pt x="107" y="257"/>
                  </a:cubicBezTo>
                  <a:cubicBezTo>
                    <a:pt x="107" y="255"/>
                    <a:pt x="107" y="254"/>
                    <a:pt x="107" y="254"/>
                  </a:cubicBezTo>
                  <a:cubicBezTo>
                    <a:pt x="108" y="254"/>
                    <a:pt x="108" y="254"/>
                    <a:pt x="108" y="254"/>
                  </a:cubicBezTo>
                  <a:cubicBezTo>
                    <a:pt x="108" y="252"/>
                    <a:pt x="108" y="252"/>
                    <a:pt x="108" y="252"/>
                  </a:cubicBezTo>
                  <a:cubicBezTo>
                    <a:pt x="109" y="252"/>
                    <a:pt x="109" y="252"/>
                    <a:pt x="109" y="252"/>
                  </a:cubicBezTo>
                  <a:cubicBezTo>
                    <a:pt x="109" y="251"/>
                    <a:pt x="109" y="251"/>
                    <a:pt x="109" y="251"/>
                  </a:cubicBezTo>
                  <a:cubicBezTo>
                    <a:pt x="112" y="251"/>
                    <a:pt x="111" y="250"/>
                    <a:pt x="112" y="250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113" y="255"/>
                    <a:pt x="115" y="253"/>
                    <a:pt x="115" y="254"/>
                  </a:cubicBezTo>
                  <a:cubicBezTo>
                    <a:pt x="115" y="252"/>
                    <a:pt x="115" y="252"/>
                    <a:pt x="115" y="252"/>
                  </a:cubicBezTo>
                  <a:cubicBezTo>
                    <a:pt x="118" y="252"/>
                    <a:pt x="117" y="252"/>
                    <a:pt x="118" y="252"/>
                  </a:cubicBezTo>
                  <a:cubicBezTo>
                    <a:pt x="118" y="254"/>
                    <a:pt x="118" y="254"/>
                    <a:pt x="118" y="254"/>
                  </a:cubicBezTo>
                  <a:cubicBezTo>
                    <a:pt x="120" y="254"/>
                    <a:pt x="121" y="254"/>
                    <a:pt x="121" y="254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5"/>
                    <a:pt x="122" y="255"/>
                    <a:pt x="122" y="255"/>
                  </a:cubicBezTo>
                  <a:cubicBezTo>
                    <a:pt x="124" y="255"/>
                    <a:pt x="124" y="255"/>
                    <a:pt x="124" y="255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28" y="254"/>
                    <a:pt x="131" y="252"/>
                    <a:pt x="131" y="250"/>
                  </a:cubicBezTo>
                  <a:cubicBezTo>
                    <a:pt x="132" y="250"/>
                    <a:pt x="132" y="250"/>
                    <a:pt x="132" y="250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4" y="249"/>
                    <a:pt x="134" y="251"/>
                    <a:pt x="134" y="250"/>
                  </a:cubicBezTo>
                  <a:cubicBezTo>
                    <a:pt x="134" y="249"/>
                    <a:pt x="134" y="249"/>
                    <a:pt x="134" y="249"/>
                  </a:cubicBezTo>
                  <a:cubicBezTo>
                    <a:pt x="135" y="249"/>
                    <a:pt x="135" y="249"/>
                    <a:pt x="135" y="249"/>
                  </a:cubicBezTo>
                  <a:cubicBezTo>
                    <a:pt x="135" y="248"/>
                    <a:pt x="135" y="248"/>
                    <a:pt x="135" y="248"/>
                  </a:cubicBezTo>
                  <a:cubicBezTo>
                    <a:pt x="137" y="248"/>
                    <a:pt x="137" y="248"/>
                    <a:pt x="137" y="248"/>
                  </a:cubicBezTo>
                  <a:cubicBezTo>
                    <a:pt x="137" y="247"/>
                    <a:pt x="137" y="247"/>
                    <a:pt x="137" y="247"/>
                  </a:cubicBezTo>
                  <a:cubicBezTo>
                    <a:pt x="143" y="245"/>
                    <a:pt x="141" y="240"/>
                    <a:pt x="141" y="237"/>
                  </a:cubicBezTo>
                  <a:cubicBezTo>
                    <a:pt x="142" y="237"/>
                    <a:pt x="142" y="237"/>
                    <a:pt x="142" y="237"/>
                  </a:cubicBezTo>
                  <a:cubicBezTo>
                    <a:pt x="143" y="234"/>
                    <a:pt x="142" y="232"/>
                    <a:pt x="141" y="232"/>
                  </a:cubicBezTo>
                  <a:cubicBezTo>
                    <a:pt x="144" y="232"/>
                    <a:pt x="143" y="232"/>
                    <a:pt x="144" y="232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7" y="228"/>
                    <a:pt x="148" y="227"/>
                    <a:pt x="147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8" y="224"/>
                    <a:pt x="148" y="224"/>
                    <a:pt x="148" y="224"/>
                  </a:cubicBezTo>
                  <a:cubicBezTo>
                    <a:pt x="150" y="224"/>
                    <a:pt x="150" y="224"/>
                    <a:pt x="150" y="224"/>
                  </a:cubicBezTo>
                  <a:cubicBezTo>
                    <a:pt x="150" y="221"/>
                    <a:pt x="150" y="221"/>
                    <a:pt x="150" y="220"/>
                  </a:cubicBezTo>
                  <a:cubicBezTo>
                    <a:pt x="151" y="220"/>
                    <a:pt x="151" y="220"/>
                    <a:pt x="151" y="220"/>
                  </a:cubicBezTo>
                  <a:cubicBezTo>
                    <a:pt x="151" y="222"/>
                    <a:pt x="151" y="222"/>
                    <a:pt x="151" y="222"/>
                  </a:cubicBezTo>
                  <a:cubicBezTo>
                    <a:pt x="152" y="222"/>
                    <a:pt x="152" y="222"/>
                    <a:pt x="152" y="222"/>
                  </a:cubicBezTo>
                  <a:cubicBezTo>
                    <a:pt x="152" y="220"/>
                    <a:pt x="152" y="220"/>
                    <a:pt x="152" y="220"/>
                  </a:cubicBezTo>
                  <a:cubicBezTo>
                    <a:pt x="153" y="220"/>
                    <a:pt x="153" y="220"/>
                    <a:pt x="153" y="220"/>
                  </a:cubicBezTo>
                  <a:cubicBezTo>
                    <a:pt x="153" y="222"/>
                    <a:pt x="153" y="222"/>
                    <a:pt x="153" y="222"/>
                  </a:cubicBezTo>
                  <a:cubicBezTo>
                    <a:pt x="156" y="222"/>
                    <a:pt x="155" y="222"/>
                    <a:pt x="156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4" y="224"/>
                    <a:pt x="154" y="224"/>
                    <a:pt x="154" y="224"/>
                  </a:cubicBezTo>
                  <a:cubicBezTo>
                    <a:pt x="153" y="224"/>
                    <a:pt x="153" y="224"/>
                    <a:pt x="153" y="224"/>
                  </a:cubicBezTo>
                  <a:cubicBezTo>
                    <a:pt x="153" y="228"/>
                    <a:pt x="155" y="229"/>
                    <a:pt x="154" y="230"/>
                  </a:cubicBezTo>
                  <a:cubicBezTo>
                    <a:pt x="157" y="230"/>
                    <a:pt x="156" y="230"/>
                    <a:pt x="157" y="230"/>
                  </a:cubicBezTo>
                  <a:cubicBezTo>
                    <a:pt x="157" y="231"/>
                    <a:pt x="157" y="231"/>
                    <a:pt x="157" y="231"/>
                  </a:cubicBezTo>
                  <a:cubicBezTo>
                    <a:pt x="159" y="231"/>
                    <a:pt x="159" y="231"/>
                    <a:pt x="159" y="231"/>
                  </a:cubicBezTo>
                  <a:cubicBezTo>
                    <a:pt x="159" y="235"/>
                    <a:pt x="163" y="233"/>
                    <a:pt x="164" y="234"/>
                  </a:cubicBezTo>
                  <a:cubicBezTo>
                    <a:pt x="164" y="235"/>
                    <a:pt x="164" y="235"/>
                    <a:pt x="164" y="235"/>
                  </a:cubicBezTo>
                  <a:cubicBezTo>
                    <a:pt x="165" y="235"/>
                    <a:pt x="165" y="235"/>
                    <a:pt x="165" y="235"/>
                  </a:cubicBezTo>
                  <a:cubicBezTo>
                    <a:pt x="165" y="237"/>
                    <a:pt x="165" y="237"/>
                    <a:pt x="165" y="237"/>
                  </a:cubicBezTo>
                  <a:cubicBezTo>
                    <a:pt x="166" y="237"/>
                    <a:pt x="166" y="237"/>
                    <a:pt x="166" y="237"/>
                  </a:cubicBezTo>
                  <a:cubicBezTo>
                    <a:pt x="166" y="240"/>
                    <a:pt x="166" y="239"/>
                    <a:pt x="166" y="239"/>
                  </a:cubicBezTo>
                  <a:cubicBezTo>
                    <a:pt x="165" y="239"/>
                    <a:pt x="165" y="239"/>
                    <a:pt x="165" y="239"/>
                  </a:cubicBezTo>
                  <a:cubicBezTo>
                    <a:pt x="165" y="242"/>
                    <a:pt x="165" y="244"/>
                    <a:pt x="165" y="244"/>
                  </a:cubicBezTo>
                  <a:cubicBezTo>
                    <a:pt x="168" y="244"/>
                    <a:pt x="167" y="244"/>
                    <a:pt x="167" y="244"/>
                  </a:cubicBezTo>
                  <a:cubicBezTo>
                    <a:pt x="167" y="243"/>
                    <a:pt x="167" y="243"/>
                    <a:pt x="167" y="243"/>
                  </a:cubicBezTo>
                  <a:cubicBezTo>
                    <a:pt x="170" y="243"/>
                    <a:pt x="171" y="243"/>
                    <a:pt x="171" y="243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72" y="244"/>
                    <a:pt x="172" y="244"/>
                    <a:pt x="172" y="244"/>
                  </a:cubicBezTo>
                  <a:cubicBezTo>
                    <a:pt x="172" y="245"/>
                    <a:pt x="172" y="245"/>
                    <a:pt x="172" y="245"/>
                  </a:cubicBezTo>
                  <a:cubicBezTo>
                    <a:pt x="173" y="245"/>
                    <a:pt x="173" y="245"/>
                    <a:pt x="173" y="245"/>
                  </a:cubicBezTo>
                  <a:cubicBezTo>
                    <a:pt x="173" y="247"/>
                    <a:pt x="173" y="247"/>
                    <a:pt x="173" y="247"/>
                  </a:cubicBezTo>
                  <a:cubicBezTo>
                    <a:pt x="176" y="247"/>
                    <a:pt x="175" y="247"/>
                    <a:pt x="176" y="247"/>
                  </a:cubicBezTo>
                  <a:cubicBezTo>
                    <a:pt x="175" y="247"/>
                    <a:pt x="175" y="247"/>
                    <a:pt x="175" y="247"/>
                  </a:cubicBezTo>
                  <a:cubicBezTo>
                    <a:pt x="177" y="246"/>
                    <a:pt x="178" y="248"/>
                    <a:pt x="178" y="248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180" y="248"/>
                    <a:pt x="179" y="248"/>
                    <a:pt x="179" y="248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80" y="250"/>
                    <a:pt x="180" y="250"/>
                    <a:pt x="180" y="250"/>
                  </a:cubicBezTo>
                  <a:cubicBezTo>
                    <a:pt x="180" y="253"/>
                    <a:pt x="180" y="252"/>
                    <a:pt x="180" y="252"/>
                  </a:cubicBezTo>
                  <a:cubicBezTo>
                    <a:pt x="182" y="252"/>
                    <a:pt x="182" y="252"/>
                    <a:pt x="182" y="252"/>
                  </a:cubicBezTo>
                  <a:cubicBezTo>
                    <a:pt x="182" y="255"/>
                    <a:pt x="182" y="255"/>
                    <a:pt x="182" y="255"/>
                  </a:cubicBezTo>
                  <a:cubicBezTo>
                    <a:pt x="185" y="255"/>
                    <a:pt x="186" y="253"/>
                    <a:pt x="188" y="254"/>
                  </a:cubicBezTo>
                  <a:cubicBezTo>
                    <a:pt x="188" y="252"/>
                    <a:pt x="188" y="252"/>
                    <a:pt x="188" y="252"/>
                  </a:cubicBezTo>
                  <a:cubicBezTo>
                    <a:pt x="191" y="252"/>
                    <a:pt x="191" y="251"/>
                    <a:pt x="192" y="251"/>
                  </a:cubicBezTo>
                  <a:cubicBezTo>
                    <a:pt x="192" y="248"/>
                    <a:pt x="194" y="248"/>
                    <a:pt x="193" y="248"/>
                  </a:cubicBezTo>
                  <a:cubicBezTo>
                    <a:pt x="192" y="248"/>
                    <a:pt x="192" y="248"/>
                    <a:pt x="192" y="248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93" y="247"/>
                    <a:pt x="193" y="247"/>
                    <a:pt x="193" y="247"/>
                  </a:cubicBezTo>
                  <a:cubicBezTo>
                    <a:pt x="191" y="244"/>
                    <a:pt x="193" y="243"/>
                    <a:pt x="192" y="243"/>
                  </a:cubicBezTo>
                  <a:cubicBezTo>
                    <a:pt x="193" y="243"/>
                    <a:pt x="193" y="243"/>
                    <a:pt x="193" y="243"/>
                  </a:cubicBezTo>
                  <a:cubicBezTo>
                    <a:pt x="193" y="242"/>
                    <a:pt x="193" y="242"/>
                    <a:pt x="193" y="242"/>
                  </a:cubicBezTo>
                  <a:cubicBezTo>
                    <a:pt x="196" y="242"/>
                    <a:pt x="196" y="244"/>
                    <a:pt x="197" y="243"/>
                  </a:cubicBezTo>
                  <a:cubicBezTo>
                    <a:pt x="197" y="244"/>
                    <a:pt x="197" y="244"/>
                    <a:pt x="197" y="244"/>
                  </a:cubicBezTo>
                  <a:cubicBezTo>
                    <a:pt x="201" y="246"/>
                    <a:pt x="203" y="247"/>
                    <a:pt x="205" y="247"/>
                  </a:cubicBezTo>
                  <a:cubicBezTo>
                    <a:pt x="205" y="248"/>
                    <a:pt x="205" y="248"/>
                    <a:pt x="205" y="248"/>
                  </a:cubicBezTo>
                  <a:cubicBezTo>
                    <a:pt x="207" y="248"/>
                    <a:pt x="207" y="248"/>
                    <a:pt x="207" y="248"/>
                  </a:cubicBezTo>
                  <a:cubicBezTo>
                    <a:pt x="207" y="249"/>
                    <a:pt x="207" y="249"/>
                    <a:pt x="207" y="249"/>
                  </a:cubicBezTo>
                  <a:cubicBezTo>
                    <a:pt x="210" y="249"/>
                    <a:pt x="209" y="246"/>
                    <a:pt x="209" y="247"/>
                  </a:cubicBezTo>
                  <a:cubicBezTo>
                    <a:pt x="210" y="247"/>
                    <a:pt x="210" y="247"/>
                    <a:pt x="210" y="247"/>
                  </a:cubicBezTo>
                  <a:cubicBezTo>
                    <a:pt x="210" y="248"/>
                    <a:pt x="210" y="248"/>
                    <a:pt x="210" y="248"/>
                  </a:cubicBezTo>
                  <a:cubicBezTo>
                    <a:pt x="213" y="248"/>
                    <a:pt x="212" y="248"/>
                    <a:pt x="212" y="248"/>
                  </a:cubicBezTo>
                  <a:cubicBezTo>
                    <a:pt x="212" y="249"/>
                    <a:pt x="212" y="249"/>
                    <a:pt x="212" y="249"/>
                  </a:cubicBezTo>
                  <a:cubicBezTo>
                    <a:pt x="214" y="249"/>
                    <a:pt x="214" y="249"/>
                    <a:pt x="214" y="249"/>
                  </a:cubicBezTo>
                  <a:cubicBezTo>
                    <a:pt x="214" y="252"/>
                    <a:pt x="214" y="251"/>
                    <a:pt x="214" y="251"/>
                  </a:cubicBezTo>
                  <a:cubicBezTo>
                    <a:pt x="215" y="251"/>
                    <a:pt x="215" y="251"/>
                    <a:pt x="215" y="251"/>
                  </a:cubicBezTo>
                  <a:cubicBezTo>
                    <a:pt x="215" y="252"/>
                    <a:pt x="215" y="252"/>
                    <a:pt x="215" y="252"/>
                  </a:cubicBezTo>
                  <a:cubicBezTo>
                    <a:pt x="218" y="252"/>
                    <a:pt x="217" y="252"/>
                    <a:pt x="217" y="252"/>
                  </a:cubicBezTo>
                  <a:cubicBezTo>
                    <a:pt x="217" y="254"/>
                    <a:pt x="217" y="254"/>
                    <a:pt x="217" y="254"/>
                  </a:cubicBezTo>
                  <a:cubicBezTo>
                    <a:pt x="218" y="254"/>
                    <a:pt x="218" y="254"/>
                    <a:pt x="218" y="254"/>
                  </a:cubicBezTo>
                  <a:cubicBezTo>
                    <a:pt x="218" y="255"/>
                    <a:pt x="218" y="255"/>
                    <a:pt x="218" y="255"/>
                  </a:cubicBezTo>
                  <a:cubicBezTo>
                    <a:pt x="221" y="255"/>
                    <a:pt x="220" y="255"/>
                    <a:pt x="221" y="255"/>
                  </a:cubicBezTo>
                  <a:cubicBezTo>
                    <a:pt x="221" y="256"/>
                    <a:pt x="221" y="256"/>
                    <a:pt x="221" y="256"/>
                  </a:cubicBezTo>
                  <a:cubicBezTo>
                    <a:pt x="222" y="256"/>
                    <a:pt x="222" y="256"/>
                    <a:pt x="222" y="256"/>
                  </a:cubicBezTo>
                  <a:cubicBezTo>
                    <a:pt x="222" y="260"/>
                    <a:pt x="226" y="258"/>
                    <a:pt x="227" y="258"/>
                  </a:cubicBezTo>
                  <a:cubicBezTo>
                    <a:pt x="227" y="256"/>
                    <a:pt x="227" y="256"/>
                    <a:pt x="227" y="256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30" y="257"/>
                    <a:pt x="231" y="257"/>
                    <a:pt x="231" y="257"/>
                  </a:cubicBezTo>
                  <a:cubicBezTo>
                    <a:pt x="231" y="254"/>
                    <a:pt x="231" y="255"/>
                    <a:pt x="231" y="255"/>
                  </a:cubicBezTo>
                  <a:cubicBezTo>
                    <a:pt x="233" y="255"/>
                    <a:pt x="233" y="255"/>
                    <a:pt x="233" y="255"/>
                  </a:cubicBezTo>
                  <a:cubicBezTo>
                    <a:pt x="233" y="252"/>
                    <a:pt x="233" y="253"/>
                    <a:pt x="233" y="252"/>
                  </a:cubicBezTo>
                  <a:cubicBezTo>
                    <a:pt x="234" y="252"/>
                    <a:pt x="234" y="252"/>
                    <a:pt x="234" y="252"/>
                  </a:cubicBezTo>
                  <a:cubicBezTo>
                    <a:pt x="234" y="251"/>
                    <a:pt x="234" y="251"/>
                    <a:pt x="234" y="251"/>
                  </a:cubicBezTo>
                  <a:cubicBezTo>
                    <a:pt x="239" y="249"/>
                    <a:pt x="242" y="252"/>
                    <a:pt x="246" y="251"/>
                  </a:cubicBezTo>
                  <a:cubicBezTo>
                    <a:pt x="246" y="249"/>
                    <a:pt x="246" y="249"/>
                    <a:pt x="246" y="249"/>
                  </a:cubicBezTo>
                  <a:cubicBezTo>
                    <a:pt x="247" y="249"/>
                    <a:pt x="247" y="249"/>
                    <a:pt x="247" y="249"/>
                  </a:cubicBezTo>
                  <a:cubicBezTo>
                    <a:pt x="247" y="246"/>
                    <a:pt x="247" y="247"/>
                    <a:pt x="247" y="247"/>
                  </a:cubicBezTo>
                  <a:cubicBezTo>
                    <a:pt x="250" y="247"/>
                    <a:pt x="249" y="247"/>
                    <a:pt x="249" y="247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4"/>
                    <a:pt x="249" y="244"/>
                    <a:pt x="249" y="244"/>
                  </a:cubicBezTo>
                  <a:cubicBezTo>
                    <a:pt x="246" y="244"/>
                    <a:pt x="247" y="244"/>
                    <a:pt x="247" y="244"/>
                  </a:cubicBezTo>
                  <a:cubicBezTo>
                    <a:pt x="247" y="243"/>
                    <a:pt x="247" y="243"/>
                    <a:pt x="247" y="243"/>
                  </a:cubicBezTo>
                  <a:cubicBezTo>
                    <a:pt x="244" y="243"/>
                    <a:pt x="245" y="243"/>
                    <a:pt x="244" y="243"/>
                  </a:cubicBezTo>
                  <a:cubicBezTo>
                    <a:pt x="244" y="242"/>
                    <a:pt x="244" y="242"/>
                    <a:pt x="244" y="242"/>
                  </a:cubicBezTo>
                  <a:cubicBezTo>
                    <a:pt x="241" y="242"/>
                    <a:pt x="242" y="239"/>
                    <a:pt x="242" y="239"/>
                  </a:cubicBezTo>
                  <a:cubicBezTo>
                    <a:pt x="241" y="239"/>
                    <a:pt x="241" y="239"/>
                    <a:pt x="241" y="239"/>
                  </a:cubicBezTo>
                  <a:cubicBezTo>
                    <a:pt x="241" y="238"/>
                    <a:pt x="241" y="238"/>
                    <a:pt x="241" y="238"/>
                  </a:cubicBezTo>
                  <a:cubicBezTo>
                    <a:pt x="240" y="238"/>
                    <a:pt x="240" y="238"/>
                    <a:pt x="240" y="238"/>
                  </a:cubicBezTo>
                  <a:cubicBezTo>
                    <a:pt x="240" y="237"/>
                    <a:pt x="240" y="237"/>
                    <a:pt x="240" y="237"/>
                  </a:cubicBezTo>
                  <a:cubicBezTo>
                    <a:pt x="239" y="237"/>
                    <a:pt x="239" y="237"/>
                    <a:pt x="239" y="237"/>
                  </a:cubicBezTo>
                  <a:cubicBezTo>
                    <a:pt x="239" y="232"/>
                    <a:pt x="239" y="231"/>
                    <a:pt x="239" y="229"/>
                  </a:cubicBezTo>
                  <a:cubicBezTo>
                    <a:pt x="236" y="229"/>
                    <a:pt x="235" y="226"/>
                    <a:pt x="235" y="226"/>
                  </a:cubicBezTo>
                  <a:cubicBezTo>
                    <a:pt x="236" y="225"/>
                    <a:pt x="237" y="225"/>
                    <a:pt x="237" y="225"/>
                  </a:cubicBezTo>
                  <a:cubicBezTo>
                    <a:pt x="237" y="224"/>
                    <a:pt x="237" y="224"/>
                    <a:pt x="237" y="224"/>
                  </a:cubicBezTo>
                  <a:cubicBezTo>
                    <a:pt x="239" y="224"/>
                    <a:pt x="239" y="224"/>
                    <a:pt x="239" y="224"/>
                  </a:cubicBezTo>
                  <a:cubicBezTo>
                    <a:pt x="239" y="221"/>
                    <a:pt x="239" y="221"/>
                    <a:pt x="239" y="220"/>
                  </a:cubicBezTo>
                  <a:cubicBezTo>
                    <a:pt x="242" y="221"/>
                    <a:pt x="244" y="220"/>
                    <a:pt x="244" y="219"/>
                  </a:cubicBezTo>
                  <a:cubicBezTo>
                    <a:pt x="243" y="219"/>
                    <a:pt x="243" y="219"/>
                    <a:pt x="243" y="219"/>
                  </a:cubicBezTo>
                  <a:cubicBezTo>
                    <a:pt x="243" y="218"/>
                    <a:pt x="243" y="218"/>
                    <a:pt x="243" y="218"/>
                  </a:cubicBezTo>
                  <a:cubicBezTo>
                    <a:pt x="246" y="218"/>
                    <a:pt x="247" y="218"/>
                    <a:pt x="247" y="218"/>
                  </a:cubicBezTo>
                  <a:cubicBezTo>
                    <a:pt x="247" y="219"/>
                    <a:pt x="247" y="219"/>
                    <a:pt x="247" y="219"/>
                  </a:cubicBezTo>
                  <a:cubicBezTo>
                    <a:pt x="250" y="219"/>
                    <a:pt x="249" y="219"/>
                    <a:pt x="249" y="219"/>
                  </a:cubicBezTo>
                  <a:cubicBezTo>
                    <a:pt x="249" y="218"/>
                    <a:pt x="249" y="218"/>
                    <a:pt x="249" y="218"/>
                  </a:cubicBezTo>
                  <a:cubicBezTo>
                    <a:pt x="250" y="218"/>
                    <a:pt x="250" y="218"/>
                    <a:pt x="250" y="218"/>
                  </a:cubicBezTo>
                  <a:cubicBezTo>
                    <a:pt x="250" y="217"/>
                    <a:pt x="250" y="217"/>
                    <a:pt x="250" y="217"/>
                  </a:cubicBezTo>
                  <a:cubicBezTo>
                    <a:pt x="249" y="217"/>
                    <a:pt x="249" y="217"/>
                    <a:pt x="249" y="217"/>
                  </a:cubicBezTo>
                  <a:cubicBezTo>
                    <a:pt x="249" y="214"/>
                    <a:pt x="248" y="214"/>
                    <a:pt x="248" y="213"/>
                  </a:cubicBezTo>
                  <a:cubicBezTo>
                    <a:pt x="247" y="213"/>
                    <a:pt x="247" y="213"/>
                    <a:pt x="247" y="213"/>
                  </a:cubicBezTo>
                  <a:cubicBezTo>
                    <a:pt x="247" y="212"/>
                    <a:pt x="247" y="212"/>
                    <a:pt x="247" y="212"/>
                  </a:cubicBezTo>
                  <a:cubicBezTo>
                    <a:pt x="246" y="212"/>
                    <a:pt x="246" y="212"/>
                    <a:pt x="246" y="212"/>
                  </a:cubicBezTo>
                  <a:cubicBezTo>
                    <a:pt x="246" y="209"/>
                    <a:pt x="246" y="210"/>
                    <a:pt x="246" y="210"/>
                  </a:cubicBezTo>
                  <a:cubicBezTo>
                    <a:pt x="244" y="212"/>
                    <a:pt x="244" y="213"/>
                    <a:pt x="243" y="213"/>
                  </a:cubicBezTo>
                  <a:cubicBezTo>
                    <a:pt x="244" y="213"/>
                    <a:pt x="244" y="213"/>
                    <a:pt x="244" y="213"/>
                  </a:cubicBezTo>
                  <a:cubicBezTo>
                    <a:pt x="243" y="213"/>
                    <a:pt x="243" y="213"/>
                    <a:pt x="243" y="213"/>
                  </a:cubicBezTo>
                  <a:cubicBezTo>
                    <a:pt x="243" y="211"/>
                    <a:pt x="243" y="211"/>
                    <a:pt x="243" y="211"/>
                  </a:cubicBezTo>
                  <a:cubicBezTo>
                    <a:pt x="244" y="211"/>
                    <a:pt x="244" y="211"/>
                    <a:pt x="244" y="211"/>
                  </a:cubicBezTo>
                  <a:cubicBezTo>
                    <a:pt x="244" y="208"/>
                    <a:pt x="244" y="209"/>
                    <a:pt x="244" y="209"/>
                  </a:cubicBezTo>
                  <a:cubicBezTo>
                    <a:pt x="243" y="209"/>
                    <a:pt x="243" y="209"/>
                    <a:pt x="243" y="209"/>
                  </a:cubicBezTo>
                  <a:cubicBezTo>
                    <a:pt x="244" y="209"/>
                    <a:pt x="244" y="209"/>
                    <a:pt x="244" y="209"/>
                  </a:cubicBezTo>
                  <a:cubicBezTo>
                    <a:pt x="244" y="206"/>
                    <a:pt x="244" y="207"/>
                    <a:pt x="244" y="206"/>
                  </a:cubicBezTo>
                  <a:cubicBezTo>
                    <a:pt x="242" y="206"/>
                    <a:pt x="241" y="206"/>
                    <a:pt x="241" y="206"/>
                  </a:cubicBezTo>
                  <a:cubicBezTo>
                    <a:pt x="241" y="210"/>
                    <a:pt x="239" y="211"/>
                    <a:pt x="240" y="212"/>
                  </a:cubicBezTo>
                  <a:cubicBezTo>
                    <a:pt x="241" y="212"/>
                    <a:pt x="241" y="212"/>
                    <a:pt x="241" y="212"/>
                  </a:cubicBezTo>
                  <a:cubicBezTo>
                    <a:pt x="241" y="213"/>
                    <a:pt x="241" y="213"/>
                    <a:pt x="241" y="213"/>
                  </a:cubicBezTo>
                  <a:cubicBezTo>
                    <a:pt x="240" y="213"/>
                    <a:pt x="240" y="213"/>
                    <a:pt x="240" y="213"/>
                  </a:cubicBezTo>
                  <a:cubicBezTo>
                    <a:pt x="238" y="210"/>
                    <a:pt x="239" y="211"/>
                    <a:pt x="239" y="210"/>
                  </a:cubicBezTo>
                  <a:cubicBezTo>
                    <a:pt x="237" y="210"/>
                    <a:pt x="237" y="210"/>
                    <a:pt x="237" y="210"/>
                  </a:cubicBezTo>
                  <a:cubicBezTo>
                    <a:pt x="237" y="211"/>
                    <a:pt x="237" y="211"/>
                    <a:pt x="237" y="211"/>
                  </a:cubicBezTo>
                  <a:cubicBezTo>
                    <a:pt x="236" y="211"/>
                    <a:pt x="236" y="211"/>
                    <a:pt x="236" y="211"/>
                  </a:cubicBezTo>
                  <a:cubicBezTo>
                    <a:pt x="237" y="211"/>
                    <a:pt x="237" y="211"/>
                    <a:pt x="237" y="211"/>
                  </a:cubicBezTo>
                  <a:cubicBezTo>
                    <a:pt x="236" y="211"/>
                    <a:pt x="236" y="211"/>
                    <a:pt x="236" y="211"/>
                  </a:cubicBezTo>
                  <a:cubicBezTo>
                    <a:pt x="236" y="210"/>
                    <a:pt x="236" y="210"/>
                    <a:pt x="236" y="210"/>
                  </a:cubicBezTo>
                  <a:cubicBezTo>
                    <a:pt x="235" y="210"/>
                    <a:pt x="235" y="210"/>
                    <a:pt x="235" y="210"/>
                  </a:cubicBezTo>
                  <a:cubicBezTo>
                    <a:pt x="235" y="207"/>
                    <a:pt x="235" y="208"/>
                    <a:pt x="235" y="207"/>
                  </a:cubicBezTo>
                  <a:cubicBezTo>
                    <a:pt x="234" y="207"/>
                    <a:pt x="234" y="207"/>
                    <a:pt x="234" y="207"/>
                  </a:cubicBezTo>
                  <a:cubicBezTo>
                    <a:pt x="234" y="209"/>
                    <a:pt x="234" y="209"/>
                    <a:pt x="234" y="209"/>
                  </a:cubicBezTo>
                  <a:cubicBezTo>
                    <a:pt x="233" y="209"/>
                    <a:pt x="233" y="209"/>
                    <a:pt x="233" y="209"/>
                  </a:cubicBezTo>
                  <a:cubicBezTo>
                    <a:pt x="233" y="206"/>
                    <a:pt x="233" y="207"/>
                    <a:pt x="233" y="206"/>
                  </a:cubicBezTo>
                  <a:cubicBezTo>
                    <a:pt x="231" y="206"/>
                    <a:pt x="231" y="206"/>
                    <a:pt x="231" y="206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0" y="207"/>
                    <a:pt x="230" y="207"/>
                    <a:pt x="230" y="207"/>
                  </a:cubicBezTo>
                  <a:cubicBezTo>
                    <a:pt x="230" y="206"/>
                    <a:pt x="230" y="206"/>
                    <a:pt x="230" y="206"/>
                  </a:cubicBezTo>
                  <a:cubicBezTo>
                    <a:pt x="229" y="206"/>
                    <a:pt x="229" y="206"/>
                    <a:pt x="229" y="206"/>
                  </a:cubicBezTo>
                  <a:cubicBezTo>
                    <a:pt x="231" y="204"/>
                    <a:pt x="232" y="206"/>
                    <a:pt x="233" y="205"/>
                  </a:cubicBezTo>
                  <a:cubicBezTo>
                    <a:pt x="233" y="202"/>
                    <a:pt x="234" y="202"/>
                    <a:pt x="234" y="201"/>
                  </a:cubicBezTo>
                  <a:cubicBezTo>
                    <a:pt x="235" y="201"/>
                    <a:pt x="235" y="201"/>
                    <a:pt x="235" y="201"/>
                  </a:cubicBezTo>
                  <a:cubicBezTo>
                    <a:pt x="235" y="200"/>
                    <a:pt x="235" y="200"/>
                    <a:pt x="235" y="200"/>
                  </a:cubicBezTo>
                  <a:cubicBezTo>
                    <a:pt x="239" y="200"/>
                    <a:pt x="240" y="196"/>
                    <a:pt x="242" y="197"/>
                  </a:cubicBezTo>
                  <a:cubicBezTo>
                    <a:pt x="242" y="196"/>
                    <a:pt x="242" y="196"/>
                    <a:pt x="242" y="196"/>
                  </a:cubicBezTo>
                  <a:cubicBezTo>
                    <a:pt x="245" y="196"/>
                    <a:pt x="245" y="196"/>
                    <a:pt x="246" y="196"/>
                  </a:cubicBezTo>
                  <a:cubicBezTo>
                    <a:pt x="247" y="189"/>
                    <a:pt x="258" y="195"/>
                    <a:pt x="256" y="188"/>
                  </a:cubicBezTo>
                  <a:cubicBezTo>
                    <a:pt x="255" y="188"/>
                    <a:pt x="255" y="188"/>
                    <a:pt x="255" y="188"/>
                  </a:cubicBezTo>
                  <a:cubicBezTo>
                    <a:pt x="255" y="187"/>
                    <a:pt x="255" y="187"/>
                    <a:pt x="255" y="187"/>
                  </a:cubicBezTo>
                  <a:cubicBezTo>
                    <a:pt x="256" y="187"/>
                    <a:pt x="256" y="187"/>
                    <a:pt x="256" y="187"/>
                  </a:cubicBezTo>
                  <a:cubicBezTo>
                    <a:pt x="256" y="186"/>
                    <a:pt x="256" y="186"/>
                    <a:pt x="256" y="186"/>
                  </a:cubicBezTo>
                  <a:cubicBezTo>
                    <a:pt x="258" y="186"/>
                    <a:pt x="258" y="186"/>
                    <a:pt x="258" y="186"/>
                  </a:cubicBezTo>
                  <a:cubicBezTo>
                    <a:pt x="258" y="185"/>
                    <a:pt x="258" y="185"/>
                    <a:pt x="258" y="185"/>
                  </a:cubicBezTo>
                  <a:cubicBezTo>
                    <a:pt x="259" y="185"/>
                    <a:pt x="259" y="185"/>
                    <a:pt x="259" y="185"/>
                  </a:cubicBezTo>
                  <a:cubicBezTo>
                    <a:pt x="259" y="186"/>
                    <a:pt x="259" y="186"/>
                    <a:pt x="259" y="186"/>
                  </a:cubicBezTo>
                  <a:cubicBezTo>
                    <a:pt x="260" y="186"/>
                    <a:pt x="260" y="186"/>
                    <a:pt x="260" y="186"/>
                  </a:cubicBezTo>
                  <a:cubicBezTo>
                    <a:pt x="260" y="187"/>
                    <a:pt x="260" y="187"/>
                    <a:pt x="260" y="187"/>
                  </a:cubicBezTo>
                  <a:cubicBezTo>
                    <a:pt x="260" y="186"/>
                    <a:pt x="260" y="186"/>
                    <a:pt x="260" y="186"/>
                  </a:cubicBezTo>
                  <a:cubicBezTo>
                    <a:pt x="265" y="187"/>
                    <a:pt x="263" y="182"/>
                    <a:pt x="263" y="181"/>
                  </a:cubicBezTo>
                  <a:cubicBezTo>
                    <a:pt x="265" y="181"/>
                    <a:pt x="265" y="181"/>
                    <a:pt x="265" y="181"/>
                  </a:cubicBezTo>
                  <a:cubicBezTo>
                    <a:pt x="265" y="183"/>
                    <a:pt x="265" y="183"/>
                    <a:pt x="265" y="183"/>
                  </a:cubicBezTo>
                  <a:cubicBezTo>
                    <a:pt x="266" y="183"/>
                    <a:pt x="266" y="183"/>
                    <a:pt x="266" y="183"/>
                  </a:cubicBezTo>
                  <a:cubicBezTo>
                    <a:pt x="266" y="184"/>
                    <a:pt x="266" y="184"/>
                    <a:pt x="266" y="184"/>
                  </a:cubicBezTo>
                  <a:cubicBezTo>
                    <a:pt x="266" y="183"/>
                    <a:pt x="266" y="183"/>
                    <a:pt x="266" y="183"/>
                  </a:cubicBezTo>
                  <a:cubicBezTo>
                    <a:pt x="267" y="183"/>
                    <a:pt x="267" y="183"/>
                    <a:pt x="267" y="183"/>
                  </a:cubicBezTo>
                  <a:cubicBezTo>
                    <a:pt x="267" y="181"/>
                    <a:pt x="267" y="181"/>
                    <a:pt x="267" y="181"/>
                  </a:cubicBezTo>
                  <a:cubicBezTo>
                    <a:pt x="270" y="181"/>
                    <a:pt x="269" y="181"/>
                    <a:pt x="269" y="181"/>
                  </a:cubicBezTo>
                  <a:cubicBezTo>
                    <a:pt x="269" y="183"/>
                    <a:pt x="269" y="183"/>
                    <a:pt x="269" y="183"/>
                  </a:cubicBezTo>
                  <a:cubicBezTo>
                    <a:pt x="272" y="183"/>
                    <a:pt x="273" y="183"/>
                    <a:pt x="273" y="183"/>
                  </a:cubicBezTo>
                  <a:cubicBezTo>
                    <a:pt x="273" y="184"/>
                    <a:pt x="273" y="184"/>
                    <a:pt x="273" y="184"/>
                  </a:cubicBezTo>
                  <a:cubicBezTo>
                    <a:pt x="276" y="184"/>
                    <a:pt x="275" y="184"/>
                    <a:pt x="275" y="184"/>
                  </a:cubicBezTo>
                  <a:cubicBezTo>
                    <a:pt x="275" y="186"/>
                    <a:pt x="277" y="186"/>
                    <a:pt x="277" y="186"/>
                  </a:cubicBezTo>
                  <a:cubicBezTo>
                    <a:pt x="279" y="183"/>
                    <a:pt x="279" y="182"/>
                    <a:pt x="280" y="183"/>
                  </a:cubicBezTo>
                  <a:cubicBezTo>
                    <a:pt x="280" y="181"/>
                    <a:pt x="280" y="181"/>
                    <a:pt x="280" y="181"/>
                  </a:cubicBezTo>
                  <a:cubicBezTo>
                    <a:pt x="283" y="181"/>
                    <a:pt x="283" y="181"/>
                    <a:pt x="284" y="181"/>
                  </a:cubicBezTo>
                  <a:cubicBezTo>
                    <a:pt x="284" y="178"/>
                    <a:pt x="281" y="179"/>
                    <a:pt x="281" y="179"/>
                  </a:cubicBezTo>
                  <a:cubicBezTo>
                    <a:pt x="281" y="176"/>
                    <a:pt x="281" y="175"/>
                    <a:pt x="281" y="174"/>
                  </a:cubicBezTo>
                  <a:cubicBezTo>
                    <a:pt x="280" y="174"/>
                    <a:pt x="280" y="174"/>
                    <a:pt x="280" y="174"/>
                  </a:cubicBezTo>
                  <a:cubicBezTo>
                    <a:pt x="280" y="172"/>
                    <a:pt x="280" y="171"/>
                    <a:pt x="280" y="171"/>
                  </a:cubicBezTo>
                  <a:cubicBezTo>
                    <a:pt x="281" y="171"/>
                    <a:pt x="281" y="171"/>
                    <a:pt x="281" y="171"/>
                  </a:cubicBezTo>
                  <a:cubicBezTo>
                    <a:pt x="281" y="168"/>
                    <a:pt x="281" y="169"/>
                    <a:pt x="281" y="168"/>
                  </a:cubicBezTo>
                  <a:cubicBezTo>
                    <a:pt x="282" y="168"/>
                    <a:pt x="282" y="168"/>
                    <a:pt x="282" y="168"/>
                  </a:cubicBezTo>
                  <a:cubicBezTo>
                    <a:pt x="283" y="162"/>
                    <a:pt x="281" y="158"/>
                    <a:pt x="281" y="154"/>
                  </a:cubicBezTo>
                  <a:cubicBezTo>
                    <a:pt x="282" y="154"/>
                    <a:pt x="282" y="154"/>
                    <a:pt x="282" y="154"/>
                  </a:cubicBezTo>
                  <a:cubicBezTo>
                    <a:pt x="282" y="151"/>
                    <a:pt x="282" y="152"/>
                    <a:pt x="282" y="152"/>
                  </a:cubicBezTo>
                  <a:cubicBezTo>
                    <a:pt x="281" y="152"/>
                    <a:pt x="281" y="152"/>
                    <a:pt x="281" y="152"/>
                  </a:cubicBezTo>
                  <a:cubicBezTo>
                    <a:pt x="282" y="152"/>
                    <a:pt x="282" y="152"/>
                    <a:pt x="282" y="152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282" y="152"/>
                    <a:pt x="282" y="152"/>
                    <a:pt x="282" y="152"/>
                  </a:cubicBezTo>
                  <a:cubicBezTo>
                    <a:pt x="282" y="149"/>
                    <a:pt x="282" y="148"/>
                    <a:pt x="282" y="148"/>
                  </a:cubicBezTo>
                  <a:cubicBezTo>
                    <a:pt x="284" y="148"/>
                    <a:pt x="284" y="148"/>
                    <a:pt x="284" y="148"/>
                  </a:cubicBezTo>
                  <a:cubicBezTo>
                    <a:pt x="284" y="145"/>
                    <a:pt x="284" y="146"/>
                    <a:pt x="284" y="146"/>
                  </a:cubicBezTo>
                  <a:cubicBezTo>
                    <a:pt x="282" y="146"/>
                    <a:pt x="282" y="146"/>
                    <a:pt x="282" y="146"/>
                  </a:cubicBezTo>
                  <a:cubicBezTo>
                    <a:pt x="282" y="145"/>
                    <a:pt x="282" y="145"/>
                    <a:pt x="282" y="145"/>
                  </a:cubicBezTo>
                  <a:cubicBezTo>
                    <a:pt x="280" y="145"/>
                    <a:pt x="280" y="145"/>
                    <a:pt x="280" y="145"/>
                  </a:cubicBezTo>
                  <a:cubicBezTo>
                    <a:pt x="280" y="143"/>
                    <a:pt x="280" y="143"/>
                    <a:pt x="280" y="143"/>
                  </a:cubicBezTo>
                  <a:cubicBezTo>
                    <a:pt x="280" y="145"/>
                    <a:pt x="280" y="145"/>
                    <a:pt x="280" y="145"/>
                  </a:cubicBezTo>
                  <a:cubicBezTo>
                    <a:pt x="280" y="143"/>
                    <a:pt x="280" y="143"/>
                    <a:pt x="280" y="143"/>
                  </a:cubicBezTo>
                  <a:cubicBezTo>
                    <a:pt x="277" y="143"/>
                    <a:pt x="278" y="143"/>
                    <a:pt x="278" y="143"/>
                  </a:cubicBezTo>
                  <a:cubicBezTo>
                    <a:pt x="278" y="142"/>
                    <a:pt x="278" y="142"/>
                    <a:pt x="278" y="142"/>
                  </a:cubicBezTo>
                  <a:cubicBezTo>
                    <a:pt x="278" y="143"/>
                    <a:pt x="278" y="143"/>
                    <a:pt x="278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2"/>
                    <a:pt x="277" y="142"/>
                    <a:pt x="277" y="142"/>
                  </a:cubicBezTo>
                  <a:cubicBezTo>
                    <a:pt x="275" y="142"/>
                    <a:pt x="275" y="142"/>
                    <a:pt x="275" y="142"/>
                  </a:cubicBezTo>
                  <a:cubicBezTo>
                    <a:pt x="275" y="143"/>
                    <a:pt x="275" y="143"/>
                    <a:pt x="275" y="143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3" y="141"/>
                    <a:pt x="273" y="139"/>
                    <a:pt x="273" y="140"/>
                  </a:cubicBezTo>
                  <a:cubicBezTo>
                    <a:pt x="273" y="141"/>
                    <a:pt x="273" y="141"/>
                    <a:pt x="273" y="141"/>
                  </a:cubicBezTo>
                  <a:cubicBezTo>
                    <a:pt x="269" y="141"/>
                    <a:pt x="271" y="138"/>
                    <a:pt x="271" y="139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69" y="137"/>
                    <a:pt x="269" y="137"/>
                    <a:pt x="269" y="137"/>
                  </a:cubicBezTo>
                  <a:cubicBezTo>
                    <a:pt x="268" y="137"/>
                    <a:pt x="268" y="137"/>
                    <a:pt x="268" y="137"/>
                  </a:cubicBezTo>
                  <a:cubicBezTo>
                    <a:pt x="268" y="134"/>
                    <a:pt x="268" y="132"/>
                    <a:pt x="268" y="132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8" y="129"/>
                    <a:pt x="269" y="129"/>
                    <a:pt x="268" y="128"/>
                  </a:cubicBezTo>
                  <a:cubicBezTo>
                    <a:pt x="267" y="128"/>
                    <a:pt x="267" y="128"/>
                    <a:pt x="267" y="128"/>
                  </a:cubicBezTo>
                  <a:cubicBezTo>
                    <a:pt x="267" y="127"/>
                    <a:pt x="267" y="127"/>
                    <a:pt x="267" y="127"/>
                  </a:cubicBezTo>
                  <a:cubicBezTo>
                    <a:pt x="268" y="127"/>
                    <a:pt x="268" y="127"/>
                    <a:pt x="268" y="127"/>
                  </a:cubicBezTo>
                  <a:cubicBezTo>
                    <a:pt x="268" y="126"/>
                    <a:pt x="268" y="126"/>
                    <a:pt x="268" y="126"/>
                  </a:cubicBezTo>
                  <a:cubicBezTo>
                    <a:pt x="271" y="126"/>
                    <a:pt x="270" y="126"/>
                    <a:pt x="271" y="126"/>
                  </a:cubicBezTo>
                  <a:cubicBezTo>
                    <a:pt x="271" y="123"/>
                    <a:pt x="271" y="124"/>
                    <a:pt x="271" y="123"/>
                  </a:cubicBezTo>
                  <a:cubicBezTo>
                    <a:pt x="272" y="123"/>
                    <a:pt x="272" y="123"/>
                    <a:pt x="272" y="123"/>
                  </a:cubicBezTo>
                  <a:cubicBezTo>
                    <a:pt x="272" y="121"/>
                    <a:pt x="272" y="120"/>
                    <a:pt x="272" y="120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18"/>
                    <a:pt x="271" y="118"/>
                    <a:pt x="271" y="118"/>
                  </a:cubicBezTo>
                  <a:cubicBezTo>
                    <a:pt x="272" y="118"/>
                    <a:pt x="272" y="118"/>
                    <a:pt x="272" y="118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5" y="117"/>
                    <a:pt x="274" y="117"/>
                    <a:pt x="274" y="117"/>
                  </a:cubicBezTo>
                  <a:cubicBezTo>
                    <a:pt x="274" y="116"/>
                    <a:pt x="274" y="116"/>
                    <a:pt x="274" y="116"/>
                  </a:cubicBezTo>
                  <a:cubicBezTo>
                    <a:pt x="278" y="116"/>
                    <a:pt x="280" y="116"/>
                    <a:pt x="281" y="116"/>
                  </a:cubicBezTo>
                  <a:cubicBezTo>
                    <a:pt x="281" y="117"/>
                    <a:pt x="281" y="117"/>
                    <a:pt x="281" y="117"/>
                  </a:cubicBezTo>
                  <a:cubicBezTo>
                    <a:pt x="282" y="117"/>
                    <a:pt x="282" y="117"/>
                    <a:pt x="282" y="117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5" y="116"/>
                    <a:pt x="285" y="116"/>
                    <a:pt x="285" y="116"/>
                  </a:cubicBezTo>
                  <a:cubicBezTo>
                    <a:pt x="285" y="117"/>
                    <a:pt x="285" y="117"/>
                    <a:pt x="285" y="117"/>
                  </a:cubicBezTo>
                  <a:cubicBezTo>
                    <a:pt x="284" y="117"/>
                    <a:pt x="284" y="117"/>
                    <a:pt x="284" y="117"/>
                  </a:cubicBezTo>
                  <a:cubicBezTo>
                    <a:pt x="284" y="118"/>
                    <a:pt x="284" y="118"/>
                    <a:pt x="284" y="118"/>
                  </a:cubicBezTo>
                  <a:cubicBezTo>
                    <a:pt x="286" y="118"/>
                    <a:pt x="286" y="118"/>
                    <a:pt x="286" y="118"/>
                  </a:cubicBezTo>
                  <a:cubicBezTo>
                    <a:pt x="286" y="117"/>
                    <a:pt x="286" y="117"/>
                    <a:pt x="286" y="117"/>
                  </a:cubicBezTo>
                  <a:cubicBezTo>
                    <a:pt x="289" y="117"/>
                    <a:pt x="288" y="117"/>
                    <a:pt x="288" y="117"/>
                  </a:cubicBezTo>
                  <a:cubicBezTo>
                    <a:pt x="288" y="114"/>
                    <a:pt x="288" y="113"/>
                    <a:pt x="288" y="113"/>
                  </a:cubicBezTo>
                  <a:cubicBezTo>
                    <a:pt x="290" y="113"/>
                    <a:pt x="290" y="113"/>
                    <a:pt x="290" y="113"/>
                  </a:cubicBezTo>
                  <a:cubicBezTo>
                    <a:pt x="290" y="110"/>
                    <a:pt x="290" y="110"/>
                    <a:pt x="290" y="110"/>
                  </a:cubicBezTo>
                  <a:cubicBezTo>
                    <a:pt x="288" y="110"/>
                    <a:pt x="288" y="110"/>
                    <a:pt x="288" y="110"/>
                  </a:cubicBezTo>
                  <a:cubicBezTo>
                    <a:pt x="291" y="108"/>
                    <a:pt x="292" y="110"/>
                    <a:pt x="292" y="109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7" y="109"/>
                    <a:pt x="297" y="106"/>
                    <a:pt x="297" y="104"/>
                  </a:cubicBezTo>
                  <a:cubicBezTo>
                    <a:pt x="300" y="105"/>
                    <a:pt x="301" y="102"/>
                    <a:pt x="301" y="103"/>
                  </a:cubicBezTo>
                  <a:cubicBezTo>
                    <a:pt x="301" y="102"/>
                    <a:pt x="301" y="102"/>
                    <a:pt x="301" y="102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303" y="103"/>
                    <a:pt x="303" y="103"/>
                    <a:pt x="303" y="103"/>
                  </a:cubicBezTo>
                  <a:cubicBezTo>
                    <a:pt x="306" y="102"/>
                    <a:pt x="306" y="102"/>
                    <a:pt x="307" y="102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9" y="101"/>
                    <a:pt x="309" y="101"/>
                    <a:pt x="309" y="101"/>
                  </a:cubicBezTo>
                  <a:cubicBezTo>
                    <a:pt x="309" y="100"/>
                    <a:pt x="309" y="100"/>
                    <a:pt x="309" y="100"/>
                  </a:cubicBezTo>
                  <a:cubicBezTo>
                    <a:pt x="310" y="100"/>
                    <a:pt x="310" y="100"/>
                    <a:pt x="310" y="100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16" y="100"/>
                    <a:pt x="315" y="92"/>
                    <a:pt x="319" y="94"/>
                  </a:cubicBezTo>
                  <a:cubicBezTo>
                    <a:pt x="319" y="92"/>
                    <a:pt x="319" y="92"/>
                    <a:pt x="319" y="92"/>
                  </a:cubicBezTo>
                  <a:cubicBezTo>
                    <a:pt x="320" y="92"/>
                    <a:pt x="320" y="92"/>
                    <a:pt x="320" y="92"/>
                  </a:cubicBezTo>
                  <a:cubicBezTo>
                    <a:pt x="320" y="90"/>
                    <a:pt x="320" y="89"/>
                    <a:pt x="320" y="89"/>
                  </a:cubicBezTo>
                  <a:cubicBezTo>
                    <a:pt x="319" y="89"/>
                    <a:pt x="319" y="89"/>
                    <a:pt x="319" y="89"/>
                  </a:cubicBezTo>
                  <a:cubicBezTo>
                    <a:pt x="319" y="86"/>
                    <a:pt x="319" y="87"/>
                    <a:pt x="319" y="86"/>
                  </a:cubicBezTo>
                  <a:cubicBezTo>
                    <a:pt x="318" y="86"/>
                    <a:pt x="318" y="86"/>
                    <a:pt x="318" y="86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85"/>
                    <a:pt x="322" y="85"/>
                    <a:pt x="323" y="85"/>
                  </a:cubicBezTo>
                  <a:cubicBezTo>
                    <a:pt x="323" y="84"/>
                    <a:pt x="323" y="84"/>
                    <a:pt x="323" y="84"/>
                  </a:cubicBezTo>
                  <a:cubicBezTo>
                    <a:pt x="323" y="85"/>
                    <a:pt x="323" y="85"/>
                    <a:pt x="323" y="85"/>
                  </a:cubicBezTo>
                  <a:cubicBezTo>
                    <a:pt x="326" y="85"/>
                    <a:pt x="325" y="85"/>
                    <a:pt x="325" y="85"/>
                  </a:cubicBezTo>
                  <a:cubicBezTo>
                    <a:pt x="325" y="79"/>
                    <a:pt x="330" y="82"/>
                    <a:pt x="331" y="82"/>
                  </a:cubicBezTo>
                  <a:cubicBezTo>
                    <a:pt x="331" y="83"/>
                    <a:pt x="331" y="83"/>
                    <a:pt x="331" y="83"/>
                  </a:cubicBezTo>
                  <a:cubicBezTo>
                    <a:pt x="332" y="83"/>
                    <a:pt x="332" y="83"/>
                    <a:pt x="332" y="83"/>
                  </a:cubicBezTo>
                  <a:cubicBezTo>
                    <a:pt x="332" y="84"/>
                    <a:pt x="332" y="84"/>
                    <a:pt x="332" y="84"/>
                  </a:cubicBezTo>
                  <a:cubicBezTo>
                    <a:pt x="333" y="84"/>
                    <a:pt x="333" y="84"/>
                    <a:pt x="333" y="84"/>
                  </a:cubicBezTo>
                  <a:cubicBezTo>
                    <a:pt x="333" y="85"/>
                    <a:pt x="333" y="85"/>
                    <a:pt x="333" y="85"/>
                  </a:cubicBezTo>
                  <a:cubicBezTo>
                    <a:pt x="336" y="85"/>
                    <a:pt x="337" y="85"/>
                    <a:pt x="337" y="85"/>
                  </a:cubicBezTo>
                  <a:cubicBezTo>
                    <a:pt x="337" y="84"/>
                    <a:pt x="337" y="84"/>
                    <a:pt x="337" y="84"/>
                  </a:cubicBezTo>
                  <a:cubicBezTo>
                    <a:pt x="340" y="84"/>
                    <a:pt x="341" y="84"/>
                    <a:pt x="342" y="84"/>
                  </a:cubicBezTo>
                  <a:cubicBezTo>
                    <a:pt x="342" y="83"/>
                    <a:pt x="342" y="83"/>
                    <a:pt x="342" y="83"/>
                  </a:cubicBezTo>
                  <a:cubicBezTo>
                    <a:pt x="344" y="84"/>
                    <a:pt x="343" y="85"/>
                    <a:pt x="343" y="85"/>
                  </a:cubicBezTo>
                  <a:cubicBezTo>
                    <a:pt x="346" y="85"/>
                    <a:pt x="345" y="85"/>
                    <a:pt x="345" y="85"/>
                  </a:cubicBezTo>
                  <a:cubicBezTo>
                    <a:pt x="345" y="84"/>
                    <a:pt x="345" y="84"/>
                    <a:pt x="345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9" y="80"/>
                    <a:pt x="346" y="80"/>
                    <a:pt x="346" y="78"/>
                  </a:cubicBezTo>
                  <a:cubicBezTo>
                    <a:pt x="344" y="78"/>
                    <a:pt x="344" y="76"/>
                    <a:pt x="343" y="77"/>
                  </a:cubicBezTo>
                  <a:cubicBezTo>
                    <a:pt x="342" y="73"/>
                    <a:pt x="341" y="69"/>
                    <a:pt x="341" y="67"/>
                  </a:cubicBezTo>
                  <a:cubicBezTo>
                    <a:pt x="339" y="67"/>
                    <a:pt x="339" y="67"/>
                    <a:pt x="339" y="67"/>
                  </a:cubicBezTo>
                  <a:cubicBezTo>
                    <a:pt x="339" y="65"/>
                    <a:pt x="339" y="64"/>
                    <a:pt x="339" y="64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1" y="61"/>
                    <a:pt x="341" y="61"/>
                    <a:pt x="341" y="60"/>
                  </a:cubicBezTo>
                  <a:cubicBezTo>
                    <a:pt x="344" y="61"/>
                    <a:pt x="345" y="59"/>
                    <a:pt x="346" y="59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9" y="58"/>
                    <a:pt x="349" y="58"/>
                    <a:pt x="349" y="58"/>
                  </a:cubicBezTo>
                  <a:cubicBezTo>
                    <a:pt x="349" y="55"/>
                    <a:pt x="349" y="56"/>
                    <a:pt x="349" y="56"/>
                  </a:cubicBezTo>
                  <a:cubicBezTo>
                    <a:pt x="351" y="55"/>
                    <a:pt x="351" y="57"/>
                    <a:pt x="351" y="57"/>
                  </a:cubicBezTo>
                  <a:cubicBezTo>
                    <a:pt x="351" y="56"/>
                    <a:pt x="351" y="56"/>
                    <a:pt x="351" y="56"/>
                  </a:cubicBezTo>
                  <a:cubicBezTo>
                    <a:pt x="352" y="56"/>
                    <a:pt x="352" y="56"/>
                    <a:pt x="352" y="56"/>
                  </a:cubicBezTo>
                  <a:cubicBezTo>
                    <a:pt x="352" y="57"/>
                    <a:pt x="352" y="57"/>
                    <a:pt x="352" y="57"/>
                  </a:cubicBezTo>
                  <a:cubicBezTo>
                    <a:pt x="355" y="57"/>
                    <a:pt x="354" y="57"/>
                    <a:pt x="355" y="57"/>
                  </a:cubicBezTo>
                  <a:cubicBezTo>
                    <a:pt x="355" y="54"/>
                    <a:pt x="355" y="55"/>
                    <a:pt x="355" y="54"/>
                  </a:cubicBezTo>
                  <a:cubicBezTo>
                    <a:pt x="356" y="54"/>
                    <a:pt x="356" y="54"/>
                    <a:pt x="356" y="54"/>
                  </a:cubicBezTo>
                  <a:cubicBezTo>
                    <a:pt x="356" y="57"/>
                    <a:pt x="356" y="57"/>
                    <a:pt x="356" y="57"/>
                  </a:cubicBezTo>
                  <a:cubicBezTo>
                    <a:pt x="359" y="57"/>
                    <a:pt x="360" y="57"/>
                    <a:pt x="361" y="57"/>
                  </a:cubicBezTo>
                  <a:cubicBezTo>
                    <a:pt x="361" y="60"/>
                    <a:pt x="361" y="59"/>
                    <a:pt x="361" y="59"/>
                  </a:cubicBezTo>
                  <a:cubicBezTo>
                    <a:pt x="362" y="59"/>
                    <a:pt x="362" y="59"/>
                    <a:pt x="362" y="59"/>
                  </a:cubicBezTo>
                  <a:cubicBezTo>
                    <a:pt x="362" y="58"/>
                    <a:pt x="362" y="58"/>
                    <a:pt x="362" y="58"/>
                  </a:cubicBezTo>
                  <a:cubicBezTo>
                    <a:pt x="365" y="58"/>
                    <a:pt x="364" y="58"/>
                    <a:pt x="364" y="58"/>
                  </a:cubicBezTo>
                  <a:cubicBezTo>
                    <a:pt x="364" y="59"/>
                    <a:pt x="364" y="59"/>
                    <a:pt x="364" y="59"/>
                  </a:cubicBezTo>
                  <a:cubicBezTo>
                    <a:pt x="367" y="59"/>
                    <a:pt x="368" y="59"/>
                    <a:pt x="368" y="59"/>
                  </a:cubicBezTo>
                  <a:cubicBezTo>
                    <a:pt x="368" y="62"/>
                    <a:pt x="368" y="61"/>
                    <a:pt x="368" y="62"/>
                  </a:cubicBezTo>
                  <a:cubicBezTo>
                    <a:pt x="370" y="62"/>
                    <a:pt x="371" y="62"/>
                    <a:pt x="371" y="62"/>
                  </a:cubicBezTo>
                  <a:cubicBezTo>
                    <a:pt x="372" y="64"/>
                    <a:pt x="370" y="64"/>
                    <a:pt x="370" y="64"/>
                  </a:cubicBezTo>
                  <a:cubicBezTo>
                    <a:pt x="373" y="64"/>
                    <a:pt x="374" y="64"/>
                    <a:pt x="375" y="64"/>
                  </a:cubicBezTo>
                  <a:cubicBezTo>
                    <a:pt x="375" y="65"/>
                    <a:pt x="375" y="65"/>
                    <a:pt x="375" y="65"/>
                  </a:cubicBezTo>
                  <a:cubicBezTo>
                    <a:pt x="378" y="65"/>
                    <a:pt x="378" y="66"/>
                    <a:pt x="379" y="66"/>
                  </a:cubicBezTo>
                  <a:cubicBezTo>
                    <a:pt x="379" y="65"/>
                    <a:pt x="379" y="65"/>
                    <a:pt x="379" y="65"/>
                  </a:cubicBezTo>
                  <a:cubicBezTo>
                    <a:pt x="380" y="65"/>
                    <a:pt x="380" y="65"/>
                    <a:pt x="380" y="65"/>
                  </a:cubicBezTo>
                  <a:cubicBezTo>
                    <a:pt x="376" y="61"/>
                    <a:pt x="374" y="62"/>
                    <a:pt x="373" y="62"/>
                  </a:cubicBezTo>
                  <a:cubicBezTo>
                    <a:pt x="373" y="60"/>
                    <a:pt x="373" y="60"/>
                    <a:pt x="373" y="60"/>
                  </a:cubicBezTo>
                  <a:cubicBezTo>
                    <a:pt x="371" y="60"/>
                    <a:pt x="371" y="60"/>
                    <a:pt x="371" y="60"/>
                  </a:cubicBezTo>
                  <a:cubicBezTo>
                    <a:pt x="371" y="57"/>
                    <a:pt x="371" y="55"/>
                    <a:pt x="371" y="54"/>
                  </a:cubicBezTo>
                  <a:cubicBezTo>
                    <a:pt x="369" y="55"/>
                    <a:pt x="369" y="53"/>
                    <a:pt x="369" y="53"/>
                  </a:cubicBezTo>
                  <a:cubicBezTo>
                    <a:pt x="370" y="53"/>
                    <a:pt x="370" y="53"/>
                    <a:pt x="370" y="53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69" y="52"/>
                    <a:pt x="369" y="52"/>
                    <a:pt x="369" y="52"/>
                  </a:cubicBezTo>
                  <a:cubicBezTo>
                    <a:pt x="369" y="50"/>
                    <a:pt x="367" y="50"/>
                    <a:pt x="368" y="50"/>
                  </a:cubicBezTo>
                  <a:cubicBezTo>
                    <a:pt x="368" y="51"/>
                    <a:pt x="368" y="51"/>
                    <a:pt x="368" y="51"/>
                  </a:cubicBezTo>
                  <a:cubicBezTo>
                    <a:pt x="367" y="50"/>
                    <a:pt x="367" y="50"/>
                    <a:pt x="367" y="50"/>
                  </a:cubicBezTo>
                  <a:cubicBezTo>
                    <a:pt x="367" y="51"/>
                    <a:pt x="367" y="51"/>
                    <a:pt x="367" y="51"/>
                  </a:cubicBezTo>
                  <a:cubicBezTo>
                    <a:pt x="367" y="50"/>
                    <a:pt x="367" y="50"/>
                    <a:pt x="367" y="50"/>
                  </a:cubicBezTo>
                  <a:cubicBezTo>
                    <a:pt x="365" y="50"/>
                    <a:pt x="365" y="50"/>
                    <a:pt x="365" y="50"/>
                  </a:cubicBezTo>
                  <a:cubicBezTo>
                    <a:pt x="365" y="47"/>
                    <a:pt x="365" y="48"/>
                    <a:pt x="365" y="47"/>
                  </a:cubicBezTo>
                  <a:cubicBezTo>
                    <a:pt x="364" y="47"/>
                    <a:pt x="364" y="47"/>
                    <a:pt x="364" y="47"/>
                  </a:cubicBezTo>
                  <a:cubicBezTo>
                    <a:pt x="364" y="46"/>
                    <a:pt x="364" y="46"/>
                    <a:pt x="364" y="46"/>
                  </a:cubicBezTo>
                  <a:cubicBezTo>
                    <a:pt x="361" y="46"/>
                    <a:pt x="361" y="43"/>
                    <a:pt x="361" y="43"/>
                  </a:cubicBezTo>
                  <a:cubicBezTo>
                    <a:pt x="358" y="43"/>
                    <a:pt x="357" y="43"/>
                    <a:pt x="357" y="43"/>
                  </a:cubicBezTo>
                  <a:cubicBezTo>
                    <a:pt x="357" y="40"/>
                    <a:pt x="357" y="40"/>
                    <a:pt x="357" y="40"/>
                  </a:cubicBezTo>
                  <a:cubicBezTo>
                    <a:pt x="356" y="40"/>
                    <a:pt x="356" y="40"/>
                    <a:pt x="356" y="40"/>
                  </a:cubicBezTo>
                  <a:cubicBezTo>
                    <a:pt x="356" y="39"/>
                    <a:pt x="356" y="39"/>
                    <a:pt x="356" y="39"/>
                  </a:cubicBezTo>
                  <a:cubicBezTo>
                    <a:pt x="353" y="39"/>
                    <a:pt x="354" y="39"/>
                    <a:pt x="354" y="39"/>
                  </a:cubicBezTo>
                  <a:cubicBezTo>
                    <a:pt x="354" y="38"/>
                    <a:pt x="354" y="38"/>
                    <a:pt x="354" y="38"/>
                  </a:cubicBezTo>
                  <a:cubicBezTo>
                    <a:pt x="352" y="38"/>
                    <a:pt x="352" y="38"/>
                    <a:pt x="352" y="38"/>
                  </a:cubicBezTo>
                  <a:cubicBezTo>
                    <a:pt x="352" y="35"/>
                    <a:pt x="352" y="36"/>
                    <a:pt x="352" y="35"/>
                  </a:cubicBezTo>
                  <a:cubicBezTo>
                    <a:pt x="354" y="35"/>
                    <a:pt x="354" y="35"/>
                    <a:pt x="354" y="35"/>
                  </a:cubicBezTo>
                  <a:cubicBezTo>
                    <a:pt x="354" y="34"/>
                    <a:pt x="354" y="34"/>
                    <a:pt x="354" y="34"/>
                  </a:cubicBezTo>
                  <a:cubicBezTo>
                    <a:pt x="356" y="34"/>
                    <a:pt x="356" y="34"/>
                    <a:pt x="356" y="34"/>
                  </a:cubicBezTo>
                  <a:cubicBezTo>
                    <a:pt x="356" y="33"/>
                    <a:pt x="356" y="33"/>
                    <a:pt x="356" y="33"/>
                  </a:cubicBezTo>
                  <a:cubicBezTo>
                    <a:pt x="357" y="33"/>
                    <a:pt x="357" y="33"/>
                    <a:pt x="357" y="33"/>
                  </a:cubicBezTo>
                  <a:cubicBezTo>
                    <a:pt x="357" y="32"/>
                    <a:pt x="357" y="32"/>
                    <a:pt x="357" y="32"/>
                  </a:cubicBezTo>
                  <a:cubicBezTo>
                    <a:pt x="356" y="32"/>
                    <a:pt x="356" y="32"/>
                    <a:pt x="356" y="32"/>
                  </a:cubicBezTo>
                  <a:cubicBezTo>
                    <a:pt x="357" y="32"/>
                    <a:pt x="357" y="32"/>
                    <a:pt x="357" y="32"/>
                  </a:cubicBezTo>
                  <a:cubicBezTo>
                    <a:pt x="356" y="31"/>
                    <a:pt x="356" y="31"/>
                    <a:pt x="356" y="31"/>
                  </a:cubicBezTo>
                  <a:cubicBezTo>
                    <a:pt x="357" y="31"/>
                    <a:pt x="357" y="31"/>
                    <a:pt x="357" y="31"/>
                  </a:cubicBezTo>
                  <a:cubicBezTo>
                    <a:pt x="357" y="28"/>
                    <a:pt x="357" y="29"/>
                    <a:pt x="357" y="28"/>
                  </a:cubicBezTo>
                  <a:cubicBezTo>
                    <a:pt x="353" y="28"/>
                    <a:pt x="349" y="28"/>
                    <a:pt x="350" y="28"/>
                  </a:cubicBezTo>
                  <a:cubicBezTo>
                    <a:pt x="350" y="26"/>
                    <a:pt x="352" y="26"/>
                    <a:pt x="351" y="26"/>
                  </a:cubicBezTo>
                  <a:cubicBezTo>
                    <a:pt x="350" y="25"/>
                    <a:pt x="350" y="25"/>
                    <a:pt x="350" y="25"/>
                  </a:cubicBezTo>
                  <a:cubicBezTo>
                    <a:pt x="349" y="27"/>
                    <a:pt x="348" y="26"/>
                    <a:pt x="348" y="26"/>
                  </a:cubicBezTo>
                  <a:cubicBezTo>
                    <a:pt x="348" y="23"/>
                    <a:pt x="346" y="24"/>
                    <a:pt x="346" y="24"/>
                  </a:cubicBezTo>
                  <a:cubicBezTo>
                    <a:pt x="348" y="24"/>
                    <a:pt x="348" y="24"/>
                    <a:pt x="348" y="24"/>
                  </a:cubicBezTo>
                  <a:cubicBezTo>
                    <a:pt x="342" y="19"/>
                    <a:pt x="343" y="18"/>
                    <a:pt x="344" y="15"/>
                  </a:cubicBezTo>
                  <a:cubicBezTo>
                    <a:pt x="341" y="15"/>
                    <a:pt x="342" y="15"/>
                    <a:pt x="342" y="15"/>
                  </a:cubicBezTo>
                  <a:cubicBezTo>
                    <a:pt x="342" y="13"/>
                    <a:pt x="342" y="12"/>
                    <a:pt x="342" y="12"/>
                  </a:cubicBezTo>
                  <a:cubicBezTo>
                    <a:pt x="345" y="11"/>
                    <a:pt x="345" y="10"/>
                    <a:pt x="345" y="11"/>
                  </a:cubicBezTo>
                  <a:cubicBezTo>
                    <a:pt x="345" y="8"/>
                    <a:pt x="344" y="8"/>
                    <a:pt x="344" y="8"/>
                  </a:cubicBezTo>
                  <a:cubicBezTo>
                    <a:pt x="350" y="2"/>
                    <a:pt x="338" y="3"/>
                    <a:pt x="339" y="0"/>
                  </a:cubicBezTo>
                  <a:cubicBezTo>
                    <a:pt x="333" y="0"/>
                    <a:pt x="326" y="0"/>
                    <a:pt x="325" y="3"/>
                  </a:cubicBezTo>
                  <a:cubicBezTo>
                    <a:pt x="323" y="3"/>
                    <a:pt x="322" y="3"/>
                    <a:pt x="322" y="3"/>
                  </a:cubicBezTo>
                  <a:cubicBezTo>
                    <a:pt x="322" y="5"/>
                    <a:pt x="322" y="5"/>
                    <a:pt x="322" y="5"/>
                  </a:cubicBezTo>
                  <a:cubicBezTo>
                    <a:pt x="320" y="3"/>
                    <a:pt x="320" y="4"/>
                    <a:pt x="319" y="3"/>
                  </a:cubicBezTo>
                  <a:cubicBezTo>
                    <a:pt x="319" y="2"/>
                    <a:pt x="319" y="2"/>
                    <a:pt x="319" y="2"/>
                  </a:cubicBezTo>
                  <a:cubicBezTo>
                    <a:pt x="316" y="2"/>
                    <a:pt x="317" y="2"/>
                    <a:pt x="317" y="2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4" y="3"/>
                    <a:pt x="315" y="3"/>
                    <a:pt x="314" y="3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3" y="5"/>
                    <a:pt x="313" y="5"/>
                    <a:pt x="313" y="5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2" y="6"/>
                    <a:pt x="312" y="6"/>
                    <a:pt x="312" y="6"/>
                  </a:cubicBezTo>
                  <a:cubicBezTo>
                    <a:pt x="312" y="10"/>
                    <a:pt x="309" y="8"/>
                    <a:pt x="309" y="8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09" y="8"/>
                    <a:pt x="309" y="8"/>
                    <a:pt x="309" y="8"/>
                  </a:cubicBezTo>
                  <a:cubicBezTo>
                    <a:pt x="305" y="9"/>
                    <a:pt x="303" y="10"/>
                    <a:pt x="303" y="11"/>
                  </a:cubicBezTo>
                  <a:cubicBezTo>
                    <a:pt x="304" y="12"/>
                    <a:pt x="304" y="12"/>
                    <a:pt x="304" y="13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5" y="14"/>
                    <a:pt x="305" y="14"/>
                    <a:pt x="305" y="14"/>
                  </a:cubicBezTo>
                  <a:cubicBezTo>
                    <a:pt x="304" y="14"/>
                    <a:pt x="304" y="14"/>
                    <a:pt x="304" y="14"/>
                  </a:cubicBezTo>
                  <a:cubicBezTo>
                    <a:pt x="304" y="15"/>
                    <a:pt x="304" y="15"/>
                    <a:pt x="304" y="15"/>
                  </a:cubicBezTo>
                  <a:cubicBezTo>
                    <a:pt x="305" y="15"/>
                    <a:pt x="305" y="15"/>
                    <a:pt x="305" y="15"/>
                  </a:cubicBezTo>
                  <a:cubicBezTo>
                    <a:pt x="305" y="18"/>
                    <a:pt x="305" y="17"/>
                    <a:pt x="305" y="18"/>
                  </a:cubicBezTo>
                  <a:cubicBezTo>
                    <a:pt x="304" y="18"/>
                    <a:pt x="304" y="18"/>
                    <a:pt x="304" y="18"/>
                  </a:cubicBezTo>
                  <a:cubicBezTo>
                    <a:pt x="303" y="21"/>
                    <a:pt x="305" y="22"/>
                    <a:pt x="305" y="22"/>
                  </a:cubicBezTo>
                  <a:cubicBezTo>
                    <a:pt x="304" y="22"/>
                    <a:pt x="304" y="22"/>
                    <a:pt x="304" y="22"/>
                  </a:cubicBezTo>
                  <a:cubicBezTo>
                    <a:pt x="304" y="25"/>
                    <a:pt x="305" y="25"/>
                    <a:pt x="305" y="25"/>
                  </a:cubicBezTo>
                  <a:cubicBezTo>
                    <a:pt x="304" y="25"/>
                    <a:pt x="304" y="25"/>
                    <a:pt x="304" y="25"/>
                  </a:cubicBezTo>
                  <a:cubicBezTo>
                    <a:pt x="306" y="26"/>
                    <a:pt x="305" y="27"/>
                    <a:pt x="305" y="27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06" y="28"/>
                    <a:pt x="306" y="28"/>
                    <a:pt x="306" y="28"/>
                  </a:cubicBezTo>
                  <a:cubicBezTo>
                    <a:pt x="307" y="28"/>
                    <a:pt x="307" y="28"/>
                    <a:pt x="307" y="28"/>
                  </a:cubicBezTo>
                  <a:cubicBezTo>
                    <a:pt x="306" y="28"/>
                    <a:pt x="306" y="28"/>
                    <a:pt x="306" y="28"/>
                  </a:cubicBezTo>
                  <a:cubicBezTo>
                    <a:pt x="309" y="28"/>
                    <a:pt x="308" y="28"/>
                    <a:pt x="309" y="28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10" y="30"/>
                    <a:pt x="310" y="30"/>
                    <a:pt x="310" y="30"/>
                  </a:cubicBezTo>
                  <a:cubicBezTo>
                    <a:pt x="309" y="32"/>
                    <a:pt x="311" y="35"/>
                    <a:pt x="311" y="34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4" y="38"/>
                    <a:pt x="311" y="39"/>
                    <a:pt x="312" y="39"/>
                  </a:cubicBezTo>
                  <a:cubicBezTo>
                    <a:pt x="307" y="39"/>
                    <a:pt x="307" y="36"/>
                    <a:pt x="307" y="35"/>
                  </a:cubicBezTo>
                  <a:cubicBezTo>
                    <a:pt x="305" y="35"/>
                    <a:pt x="305" y="35"/>
                    <a:pt x="305" y="35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299" y="35"/>
                    <a:pt x="297" y="30"/>
                    <a:pt x="293" y="31"/>
                  </a:cubicBezTo>
                  <a:cubicBezTo>
                    <a:pt x="293" y="30"/>
                    <a:pt x="293" y="30"/>
                    <a:pt x="293" y="30"/>
                  </a:cubicBezTo>
                  <a:cubicBezTo>
                    <a:pt x="287" y="29"/>
                    <a:pt x="284" y="31"/>
                    <a:pt x="281" y="32"/>
                  </a:cubicBezTo>
                  <a:cubicBezTo>
                    <a:pt x="281" y="33"/>
                    <a:pt x="281" y="33"/>
                    <a:pt x="281" y="33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0" y="34"/>
                    <a:pt x="280" y="34"/>
                    <a:pt x="280" y="34"/>
                  </a:cubicBezTo>
                  <a:cubicBezTo>
                    <a:pt x="277" y="34"/>
                    <a:pt x="276" y="34"/>
                    <a:pt x="275" y="34"/>
                  </a:cubicBezTo>
                  <a:cubicBezTo>
                    <a:pt x="275" y="35"/>
                    <a:pt x="275" y="35"/>
                    <a:pt x="275" y="35"/>
                  </a:cubicBezTo>
                  <a:cubicBezTo>
                    <a:pt x="272" y="35"/>
                    <a:pt x="271" y="35"/>
                    <a:pt x="271" y="35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68" y="34"/>
                    <a:pt x="266" y="34"/>
                    <a:pt x="266" y="34"/>
                  </a:cubicBezTo>
                  <a:cubicBezTo>
                    <a:pt x="266" y="37"/>
                    <a:pt x="266" y="36"/>
                    <a:pt x="266" y="37"/>
                  </a:cubicBezTo>
                  <a:cubicBezTo>
                    <a:pt x="263" y="37"/>
                    <a:pt x="264" y="37"/>
                    <a:pt x="263" y="37"/>
                  </a:cubicBezTo>
                  <a:cubicBezTo>
                    <a:pt x="263" y="39"/>
                    <a:pt x="263" y="39"/>
                    <a:pt x="263" y="39"/>
                  </a:cubicBezTo>
                  <a:cubicBezTo>
                    <a:pt x="261" y="39"/>
                    <a:pt x="260" y="39"/>
                    <a:pt x="260" y="39"/>
                  </a:cubicBezTo>
                  <a:cubicBezTo>
                    <a:pt x="261" y="40"/>
                    <a:pt x="261" y="40"/>
                    <a:pt x="261" y="40"/>
                  </a:cubicBezTo>
                  <a:cubicBezTo>
                    <a:pt x="258" y="40"/>
                    <a:pt x="259" y="40"/>
                    <a:pt x="259" y="40"/>
                  </a:cubicBezTo>
                  <a:cubicBezTo>
                    <a:pt x="259" y="37"/>
                    <a:pt x="259" y="38"/>
                    <a:pt x="259" y="38"/>
                  </a:cubicBezTo>
                  <a:cubicBezTo>
                    <a:pt x="260" y="38"/>
                    <a:pt x="260" y="38"/>
                    <a:pt x="260" y="38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6" y="39"/>
                    <a:pt x="257" y="39"/>
                    <a:pt x="256" y="39"/>
                  </a:cubicBezTo>
                  <a:cubicBezTo>
                    <a:pt x="256" y="40"/>
                    <a:pt x="256" y="40"/>
                    <a:pt x="256" y="40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56" y="40"/>
                    <a:pt x="256" y="40"/>
                    <a:pt x="256" y="40"/>
                  </a:cubicBezTo>
                  <a:cubicBezTo>
                    <a:pt x="255" y="40"/>
                    <a:pt x="255" y="40"/>
                    <a:pt x="255" y="40"/>
                  </a:cubicBezTo>
                  <a:cubicBezTo>
                    <a:pt x="255" y="41"/>
                    <a:pt x="255" y="41"/>
                    <a:pt x="255" y="41"/>
                  </a:cubicBezTo>
                  <a:cubicBezTo>
                    <a:pt x="252" y="41"/>
                    <a:pt x="253" y="41"/>
                    <a:pt x="253" y="41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4" y="44"/>
                    <a:pt x="254" y="45"/>
                    <a:pt x="254" y="45"/>
                  </a:cubicBezTo>
                  <a:cubicBezTo>
                    <a:pt x="255" y="45"/>
                    <a:pt x="255" y="45"/>
                    <a:pt x="255" y="45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254" y="48"/>
                    <a:pt x="254" y="48"/>
                    <a:pt x="254" y="49"/>
                  </a:cubicBezTo>
                  <a:cubicBezTo>
                    <a:pt x="253" y="47"/>
                    <a:pt x="253" y="47"/>
                    <a:pt x="253" y="47"/>
                  </a:cubicBezTo>
                  <a:cubicBezTo>
                    <a:pt x="253" y="49"/>
                    <a:pt x="253" y="49"/>
                    <a:pt x="253" y="49"/>
                  </a:cubicBezTo>
                  <a:cubicBezTo>
                    <a:pt x="252" y="49"/>
                    <a:pt x="252" y="49"/>
                    <a:pt x="252" y="49"/>
                  </a:cubicBezTo>
                  <a:cubicBezTo>
                    <a:pt x="252" y="50"/>
                    <a:pt x="252" y="50"/>
                    <a:pt x="252" y="50"/>
                  </a:cubicBezTo>
                  <a:cubicBezTo>
                    <a:pt x="250" y="50"/>
                    <a:pt x="250" y="50"/>
                    <a:pt x="250" y="50"/>
                  </a:cubicBezTo>
                  <a:cubicBezTo>
                    <a:pt x="250" y="51"/>
                    <a:pt x="250" y="51"/>
                    <a:pt x="250" y="51"/>
                  </a:cubicBezTo>
                  <a:cubicBezTo>
                    <a:pt x="248" y="51"/>
                    <a:pt x="247" y="51"/>
                    <a:pt x="247" y="51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4" y="52"/>
                    <a:pt x="245" y="52"/>
                    <a:pt x="244" y="52"/>
                  </a:cubicBezTo>
                  <a:cubicBezTo>
                    <a:pt x="244" y="49"/>
                    <a:pt x="244" y="50"/>
                    <a:pt x="244" y="50"/>
                  </a:cubicBezTo>
                  <a:cubicBezTo>
                    <a:pt x="243" y="50"/>
                    <a:pt x="243" y="50"/>
                    <a:pt x="243" y="50"/>
                  </a:cubicBezTo>
                  <a:cubicBezTo>
                    <a:pt x="243" y="47"/>
                    <a:pt x="243" y="48"/>
                    <a:pt x="243" y="47"/>
                  </a:cubicBezTo>
                  <a:cubicBezTo>
                    <a:pt x="241" y="47"/>
                    <a:pt x="240" y="47"/>
                    <a:pt x="240" y="47"/>
                  </a:cubicBezTo>
                  <a:cubicBezTo>
                    <a:pt x="240" y="46"/>
                    <a:pt x="240" y="46"/>
                    <a:pt x="240" y="46"/>
                  </a:cubicBezTo>
                  <a:cubicBezTo>
                    <a:pt x="239" y="46"/>
                    <a:pt x="239" y="46"/>
                    <a:pt x="239" y="46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4" y="47"/>
                    <a:pt x="231" y="46"/>
                    <a:pt x="228" y="46"/>
                  </a:cubicBezTo>
                  <a:cubicBezTo>
                    <a:pt x="228" y="47"/>
                    <a:pt x="228" y="47"/>
                    <a:pt x="228" y="47"/>
                  </a:cubicBezTo>
                  <a:cubicBezTo>
                    <a:pt x="224" y="45"/>
                    <a:pt x="220" y="49"/>
                    <a:pt x="217" y="50"/>
                  </a:cubicBezTo>
                  <a:cubicBezTo>
                    <a:pt x="213" y="47"/>
                    <a:pt x="209" y="48"/>
                    <a:pt x="207" y="47"/>
                  </a:cubicBezTo>
                  <a:cubicBezTo>
                    <a:pt x="207" y="46"/>
                    <a:pt x="207" y="46"/>
                    <a:pt x="207" y="46"/>
                  </a:cubicBezTo>
                  <a:cubicBezTo>
                    <a:pt x="204" y="49"/>
                    <a:pt x="204" y="48"/>
                    <a:pt x="204" y="49"/>
                  </a:cubicBezTo>
                  <a:cubicBezTo>
                    <a:pt x="204" y="47"/>
                    <a:pt x="204" y="47"/>
                    <a:pt x="204" y="47"/>
                  </a:cubicBezTo>
                  <a:cubicBezTo>
                    <a:pt x="202" y="47"/>
                    <a:pt x="201" y="47"/>
                    <a:pt x="201" y="47"/>
                  </a:cubicBezTo>
                  <a:cubicBezTo>
                    <a:pt x="201" y="49"/>
                    <a:pt x="201" y="49"/>
                    <a:pt x="201" y="49"/>
                  </a:cubicBezTo>
                  <a:cubicBezTo>
                    <a:pt x="199" y="49"/>
                    <a:pt x="199" y="49"/>
                    <a:pt x="199" y="49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49"/>
                    <a:pt x="198" y="49"/>
                    <a:pt x="198" y="49"/>
                  </a:cubicBezTo>
                  <a:cubicBezTo>
                    <a:pt x="195" y="48"/>
                    <a:pt x="193" y="50"/>
                    <a:pt x="192" y="50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1" y="52"/>
                    <a:pt x="191" y="52"/>
                    <a:pt x="191" y="52"/>
                  </a:cubicBezTo>
                  <a:cubicBezTo>
                    <a:pt x="190" y="52"/>
                    <a:pt x="190" y="52"/>
                    <a:pt x="190" y="52"/>
                  </a:cubicBezTo>
                  <a:cubicBezTo>
                    <a:pt x="190" y="55"/>
                    <a:pt x="190" y="54"/>
                    <a:pt x="190" y="54"/>
                  </a:cubicBezTo>
                  <a:cubicBezTo>
                    <a:pt x="189" y="54"/>
                    <a:pt x="189" y="54"/>
                    <a:pt x="189" y="54"/>
                  </a:cubicBezTo>
                  <a:cubicBezTo>
                    <a:pt x="189" y="57"/>
                    <a:pt x="187" y="58"/>
                    <a:pt x="188" y="58"/>
                  </a:cubicBezTo>
                  <a:cubicBezTo>
                    <a:pt x="185" y="56"/>
                    <a:pt x="187" y="54"/>
                    <a:pt x="186" y="54"/>
                  </a:cubicBezTo>
                  <a:cubicBezTo>
                    <a:pt x="184" y="55"/>
                    <a:pt x="184" y="53"/>
                    <a:pt x="184" y="53"/>
                  </a:cubicBezTo>
                  <a:cubicBezTo>
                    <a:pt x="182" y="55"/>
                    <a:pt x="183" y="55"/>
                    <a:pt x="183" y="56"/>
                  </a:cubicBezTo>
                  <a:cubicBezTo>
                    <a:pt x="180" y="56"/>
                    <a:pt x="181" y="56"/>
                    <a:pt x="180" y="56"/>
                  </a:cubicBezTo>
                  <a:cubicBezTo>
                    <a:pt x="180" y="58"/>
                    <a:pt x="180" y="59"/>
                    <a:pt x="180" y="59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77" y="58"/>
                    <a:pt x="177" y="56"/>
                    <a:pt x="176" y="57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5" y="58"/>
                    <a:pt x="175" y="58"/>
                    <a:pt x="175" y="58"/>
                  </a:cubicBezTo>
                  <a:cubicBezTo>
                    <a:pt x="175" y="61"/>
                    <a:pt x="175" y="60"/>
                    <a:pt x="175" y="60"/>
                  </a:cubicBezTo>
                  <a:cubicBezTo>
                    <a:pt x="173" y="60"/>
                    <a:pt x="173" y="60"/>
                    <a:pt x="173" y="60"/>
                  </a:cubicBezTo>
                  <a:cubicBezTo>
                    <a:pt x="173" y="63"/>
                    <a:pt x="172" y="63"/>
                    <a:pt x="172" y="64"/>
                  </a:cubicBezTo>
                  <a:cubicBezTo>
                    <a:pt x="171" y="64"/>
                    <a:pt x="171" y="64"/>
                    <a:pt x="171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72" y="65"/>
                    <a:pt x="172" y="65"/>
                    <a:pt x="172" y="65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71" y="68"/>
                    <a:pt x="171" y="68"/>
                    <a:pt x="171" y="69"/>
                  </a:cubicBezTo>
                  <a:cubicBezTo>
                    <a:pt x="170" y="69"/>
                    <a:pt x="170" y="69"/>
                    <a:pt x="170" y="69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0" y="73"/>
                    <a:pt x="170" y="75"/>
                    <a:pt x="170" y="76"/>
                  </a:cubicBezTo>
                  <a:cubicBezTo>
                    <a:pt x="167" y="76"/>
                    <a:pt x="166" y="76"/>
                    <a:pt x="166" y="76"/>
                  </a:cubicBezTo>
                  <a:cubicBezTo>
                    <a:pt x="166" y="77"/>
                    <a:pt x="166" y="77"/>
                    <a:pt x="166" y="77"/>
                  </a:cubicBezTo>
                  <a:cubicBezTo>
                    <a:pt x="165" y="77"/>
                    <a:pt x="165" y="77"/>
                    <a:pt x="165" y="77"/>
                  </a:cubicBezTo>
                  <a:cubicBezTo>
                    <a:pt x="165" y="76"/>
                    <a:pt x="165" y="76"/>
                    <a:pt x="165" y="76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4" y="76"/>
                    <a:pt x="164" y="76"/>
                    <a:pt x="164" y="76"/>
                  </a:cubicBezTo>
                  <a:cubicBezTo>
                    <a:pt x="163" y="78"/>
                    <a:pt x="162" y="77"/>
                    <a:pt x="161" y="77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77"/>
                    <a:pt x="161" y="77"/>
                    <a:pt x="161" y="77"/>
                  </a:cubicBezTo>
                  <a:cubicBezTo>
                    <a:pt x="158" y="77"/>
                    <a:pt x="159" y="80"/>
                    <a:pt x="159" y="79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7" y="78"/>
                    <a:pt x="157" y="77"/>
                    <a:pt x="157" y="77"/>
                  </a:cubicBezTo>
                  <a:cubicBezTo>
                    <a:pt x="157" y="80"/>
                    <a:pt x="157" y="81"/>
                    <a:pt x="157" y="82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7" y="83"/>
                    <a:pt x="157" y="83"/>
                    <a:pt x="157" y="83"/>
                  </a:cubicBezTo>
                  <a:cubicBezTo>
                    <a:pt x="155" y="85"/>
                    <a:pt x="155" y="84"/>
                    <a:pt x="154" y="84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4"/>
                    <a:pt x="154" y="84"/>
                    <a:pt x="154" y="84"/>
                  </a:cubicBezTo>
                  <a:cubicBezTo>
                    <a:pt x="153" y="84"/>
                    <a:pt x="153" y="84"/>
                    <a:pt x="153" y="84"/>
                  </a:cubicBezTo>
                  <a:cubicBezTo>
                    <a:pt x="153" y="87"/>
                    <a:pt x="153" y="86"/>
                    <a:pt x="153" y="86"/>
                  </a:cubicBezTo>
                  <a:cubicBezTo>
                    <a:pt x="152" y="86"/>
                    <a:pt x="152" y="86"/>
                    <a:pt x="152" y="86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48" y="88"/>
                    <a:pt x="146" y="89"/>
                    <a:pt x="144" y="89"/>
                  </a:cubicBezTo>
                  <a:cubicBezTo>
                    <a:pt x="143" y="92"/>
                    <a:pt x="142" y="93"/>
                    <a:pt x="142" y="94"/>
                  </a:cubicBezTo>
                  <a:cubicBezTo>
                    <a:pt x="144" y="94"/>
                    <a:pt x="144" y="94"/>
                    <a:pt x="144" y="94"/>
                  </a:cubicBezTo>
                  <a:cubicBezTo>
                    <a:pt x="144" y="96"/>
                    <a:pt x="144" y="98"/>
                    <a:pt x="144" y="98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39" y="98"/>
                    <a:pt x="139" y="97"/>
                    <a:pt x="139" y="96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8" y="93"/>
                    <a:pt x="138" y="94"/>
                    <a:pt x="138" y="94"/>
                  </a:cubicBezTo>
                  <a:cubicBezTo>
                    <a:pt x="135" y="93"/>
                    <a:pt x="135" y="91"/>
                    <a:pt x="134" y="91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4"/>
                    <a:pt x="133" y="94"/>
                    <a:pt x="133" y="94"/>
                  </a:cubicBezTo>
                  <a:cubicBezTo>
                    <a:pt x="130" y="94"/>
                    <a:pt x="128" y="93"/>
                    <a:pt x="128" y="92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27" y="92"/>
                    <a:pt x="126" y="93"/>
                    <a:pt x="126" y="92"/>
                  </a:cubicBezTo>
                  <a:cubicBezTo>
                    <a:pt x="126" y="91"/>
                    <a:pt x="126" y="91"/>
                    <a:pt x="126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5" y="88"/>
                    <a:pt x="125" y="89"/>
                    <a:pt x="125" y="89"/>
                  </a:cubicBezTo>
                  <a:cubicBezTo>
                    <a:pt x="122" y="89"/>
                    <a:pt x="121" y="89"/>
                    <a:pt x="120" y="89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6" y="90"/>
                    <a:pt x="115" y="92"/>
                    <a:pt x="113" y="91"/>
                  </a:cubicBezTo>
                  <a:cubicBezTo>
                    <a:pt x="113" y="92"/>
                    <a:pt x="113" y="92"/>
                    <a:pt x="113" y="92"/>
                  </a:cubicBezTo>
                  <a:cubicBezTo>
                    <a:pt x="110" y="92"/>
                    <a:pt x="110" y="92"/>
                    <a:pt x="109" y="92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08" y="91"/>
                    <a:pt x="108" y="91"/>
                    <a:pt x="108" y="91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4" y="91"/>
                    <a:pt x="104" y="91"/>
                    <a:pt x="103" y="91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99" y="92"/>
                    <a:pt x="97" y="91"/>
                    <a:pt x="95" y="91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88" y="91"/>
                    <a:pt x="88" y="87"/>
                    <a:pt x="88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0" y="83"/>
                    <a:pt x="76" y="85"/>
                    <a:pt x="71" y="85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4" y="80"/>
                    <a:pt x="62" y="78"/>
                    <a:pt x="61" y="81"/>
                  </a:cubicBezTo>
                  <a:cubicBezTo>
                    <a:pt x="59" y="79"/>
                    <a:pt x="59" y="80"/>
                    <a:pt x="58" y="79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5" y="80"/>
                    <a:pt x="55" y="82"/>
                    <a:pt x="55" y="82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2" y="81"/>
                    <a:pt x="53" y="81"/>
                    <a:pt x="52" y="81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49" y="83"/>
                    <a:pt x="49" y="83"/>
                    <a:pt x="48" y="83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2" y="82"/>
                    <a:pt x="42" y="81"/>
                    <a:pt x="39" y="81"/>
                  </a:cubicBezTo>
                  <a:cubicBezTo>
                    <a:pt x="39" y="85"/>
                    <a:pt x="38" y="87"/>
                    <a:pt x="38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92"/>
                    <a:pt x="38" y="92"/>
                    <a:pt x="38" y="92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8" y="95"/>
                    <a:pt x="36" y="96"/>
                    <a:pt x="36" y="96"/>
                  </a:cubicBezTo>
                  <a:cubicBezTo>
                    <a:pt x="34" y="94"/>
                    <a:pt x="34" y="95"/>
                    <a:pt x="33" y="95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28" y="94"/>
                    <a:pt x="27" y="97"/>
                    <a:pt x="25" y="96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100"/>
                    <a:pt x="24" y="99"/>
                    <a:pt x="24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0" y="104"/>
                    <a:pt x="20" y="105"/>
                    <a:pt x="19" y="104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6" y="105"/>
                    <a:pt x="17" y="105"/>
                    <a:pt x="17" y="105"/>
                  </a:cubicBezTo>
                  <a:cubicBezTo>
                    <a:pt x="17" y="108"/>
                    <a:pt x="17" y="107"/>
                    <a:pt x="17" y="108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3" y="108"/>
                    <a:pt x="14" y="108"/>
                    <a:pt x="13" y="108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0" y="110"/>
                    <a:pt x="9" y="110"/>
                    <a:pt x="7" y="110"/>
                  </a:cubicBezTo>
                  <a:cubicBezTo>
                    <a:pt x="7" y="113"/>
                    <a:pt x="7" y="112"/>
                    <a:pt x="7" y="113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5"/>
                    <a:pt x="8" y="116"/>
                    <a:pt x="8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20"/>
                    <a:pt x="5" y="119"/>
                    <a:pt x="5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1" y="121"/>
                    <a:pt x="0" y="121"/>
                    <a:pt x="0" y="121"/>
                  </a:cubicBezTo>
                  <a:cubicBezTo>
                    <a:pt x="0" y="123"/>
                    <a:pt x="2" y="123"/>
                    <a:pt x="1" y="123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6"/>
                    <a:pt x="3" y="127"/>
                    <a:pt x="3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31"/>
                    <a:pt x="5" y="131"/>
                    <a:pt x="5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2"/>
                    <a:pt x="10" y="133"/>
                    <a:pt x="10" y="133"/>
                  </a:cubicBezTo>
                  <a:cubicBezTo>
                    <a:pt x="11" y="135"/>
                    <a:pt x="11" y="134"/>
                    <a:pt x="12" y="134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5" y="133"/>
                    <a:pt x="15" y="134"/>
                    <a:pt x="16" y="134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22" y="135"/>
                    <a:pt x="21" y="135"/>
                    <a:pt x="22" y="135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25" y="136"/>
                    <a:pt x="23" y="139"/>
                    <a:pt x="24" y="140"/>
                  </a:cubicBezTo>
                  <a:cubicBezTo>
                    <a:pt x="27" y="139"/>
                    <a:pt x="28" y="138"/>
                    <a:pt x="30" y="139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4" y="136"/>
                    <a:pt x="37" y="141"/>
                    <a:pt x="36" y="142"/>
                  </a:cubicBezTo>
                  <a:cubicBezTo>
                    <a:pt x="35" y="142"/>
                    <a:pt x="35" y="142"/>
                    <a:pt x="35" y="142"/>
                  </a:cubicBezTo>
                  <a:cubicBezTo>
                    <a:pt x="35" y="146"/>
                    <a:pt x="33" y="147"/>
                    <a:pt x="33" y="148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0" y="151"/>
                    <a:pt x="30" y="151"/>
                    <a:pt x="30" y="151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7" y="156"/>
                    <a:pt x="25" y="155"/>
                    <a:pt x="25" y="155"/>
                  </a:cubicBezTo>
                  <a:cubicBezTo>
                    <a:pt x="25" y="156"/>
                    <a:pt x="25" y="156"/>
                    <a:pt x="25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1" y="158"/>
                    <a:pt x="22" y="158"/>
                    <a:pt x="22" y="158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19" y="161"/>
                    <a:pt x="18" y="162"/>
                    <a:pt x="17" y="161"/>
                  </a:cubicBezTo>
                  <a:cubicBezTo>
                    <a:pt x="17" y="164"/>
                    <a:pt x="17" y="163"/>
                    <a:pt x="17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8" y="166"/>
                    <a:pt x="18" y="168"/>
                    <a:pt x="18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3" y="170"/>
                    <a:pt x="15" y="172"/>
                    <a:pt x="14" y="172"/>
                  </a:cubicBezTo>
                  <a:cubicBezTo>
                    <a:pt x="16" y="172"/>
                    <a:pt x="16" y="172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7" y="174"/>
                    <a:pt x="17" y="174"/>
                    <a:pt x="17" y="174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21" y="176"/>
                    <a:pt x="21" y="177"/>
                    <a:pt x="22" y="177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24" y="178"/>
                    <a:pt x="24" y="178"/>
                    <a:pt x="24" y="178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7" y="177"/>
                    <a:pt x="26" y="177"/>
                    <a:pt x="26" y="177"/>
                  </a:cubicBezTo>
                  <a:cubicBezTo>
                    <a:pt x="26" y="175"/>
                    <a:pt x="26" y="175"/>
                    <a:pt x="26" y="175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32" y="174"/>
                    <a:pt x="33" y="174"/>
                    <a:pt x="35" y="173"/>
                  </a:cubicBezTo>
                  <a:cubicBezTo>
                    <a:pt x="35" y="176"/>
                    <a:pt x="34" y="179"/>
                    <a:pt x="33" y="179"/>
                  </a:cubicBezTo>
                  <a:cubicBezTo>
                    <a:pt x="37" y="182"/>
                    <a:pt x="32" y="184"/>
                    <a:pt x="33" y="185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33" y="189"/>
                    <a:pt x="29" y="189"/>
                    <a:pt x="30" y="191"/>
                  </a:cubicBezTo>
                  <a:cubicBezTo>
                    <a:pt x="29" y="191"/>
                    <a:pt x="29" y="191"/>
                    <a:pt x="29" y="191"/>
                  </a:cubicBezTo>
                  <a:cubicBezTo>
                    <a:pt x="31" y="192"/>
                    <a:pt x="30" y="193"/>
                    <a:pt x="30" y="193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29" y="197"/>
                    <a:pt x="27" y="197"/>
                    <a:pt x="27" y="198"/>
                  </a:cubicBezTo>
                  <a:cubicBezTo>
                    <a:pt x="31" y="198"/>
                    <a:pt x="29" y="201"/>
                    <a:pt x="30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4"/>
                    <a:pt x="31" y="204"/>
                    <a:pt x="31" y="204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3" y="205"/>
                    <a:pt x="33" y="205"/>
                    <a:pt x="33" y="205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5" y="206"/>
                    <a:pt x="35" y="206"/>
                    <a:pt x="35" y="206"/>
                  </a:cubicBezTo>
                  <a:cubicBezTo>
                    <a:pt x="35" y="205"/>
                    <a:pt x="35" y="205"/>
                    <a:pt x="35" y="205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6" y="204"/>
                    <a:pt x="36" y="204"/>
                    <a:pt x="36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9" y="205"/>
                    <a:pt x="40" y="205"/>
                    <a:pt x="41" y="205"/>
                  </a:cubicBezTo>
                  <a:cubicBezTo>
                    <a:pt x="41" y="206"/>
                    <a:pt x="41" y="206"/>
                    <a:pt x="41" y="206"/>
                  </a:cubicBezTo>
                  <a:cubicBezTo>
                    <a:pt x="41" y="205"/>
                    <a:pt x="41" y="205"/>
                    <a:pt x="41" y="205"/>
                  </a:cubicBezTo>
                  <a:cubicBezTo>
                    <a:pt x="43" y="208"/>
                    <a:pt x="44" y="209"/>
                    <a:pt x="45" y="209"/>
                  </a:cubicBezTo>
                  <a:cubicBezTo>
                    <a:pt x="45" y="210"/>
                    <a:pt x="45" y="210"/>
                    <a:pt x="45" y="210"/>
                  </a:cubicBezTo>
                  <a:cubicBezTo>
                    <a:pt x="48" y="210"/>
                    <a:pt x="48" y="212"/>
                    <a:pt x="49" y="211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9" y="211"/>
                    <a:pt x="49" y="211"/>
                    <a:pt x="49" y="211"/>
                  </a:cubicBezTo>
                  <a:cubicBezTo>
                    <a:pt x="49" y="212"/>
                    <a:pt x="49" y="212"/>
                    <a:pt x="49" y="212"/>
                  </a:cubicBezTo>
                  <a:cubicBezTo>
                    <a:pt x="52" y="212"/>
                    <a:pt x="51" y="212"/>
                    <a:pt x="51" y="212"/>
                  </a:cubicBezTo>
                  <a:cubicBezTo>
                    <a:pt x="51" y="211"/>
                    <a:pt x="51" y="211"/>
                    <a:pt x="51" y="211"/>
                  </a:cubicBezTo>
                  <a:cubicBezTo>
                    <a:pt x="51" y="212"/>
                    <a:pt x="51" y="212"/>
                    <a:pt x="51" y="212"/>
                  </a:cubicBezTo>
                  <a:cubicBezTo>
                    <a:pt x="54" y="212"/>
                    <a:pt x="53" y="212"/>
                    <a:pt x="54" y="212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6"/>
                    <a:pt x="56" y="215"/>
                    <a:pt x="56" y="216"/>
                  </a:cubicBezTo>
                  <a:cubicBezTo>
                    <a:pt x="57" y="216"/>
                    <a:pt x="57" y="216"/>
                    <a:pt x="57" y="216"/>
                  </a:cubicBezTo>
                  <a:cubicBezTo>
                    <a:pt x="57" y="217"/>
                    <a:pt x="57" y="217"/>
                    <a:pt x="57" y="217"/>
                  </a:cubicBezTo>
                  <a:cubicBezTo>
                    <a:pt x="58" y="217"/>
                    <a:pt x="58" y="217"/>
                    <a:pt x="58" y="217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59" y="219"/>
                    <a:pt x="59" y="219"/>
                    <a:pt x="59" y="219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0" y="223"/>
                    <a:pt x="62" y="224"/>
                    <a:pt x="62" y="225"/>
                  </a:cubicBezTo>
                  <a:cubicBezTo>
                    <a:pt x="65" y="225"/>
                    <a:pt x="64" y="228"/>
                    <a:pt x="64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70" y="230"/>
                    <a:pt x="70" y="232"/>
                    <a:pt x="71" y="231"/>
                  </a:cubicBezTo>
                  <a:cubicBezTo>
                    <a:pt x="71" y="235"/>
                    <a:pt x="69" y="233"/>
                    <a:pt x="69" y="234"/>
                  </a:cubicBezTo>
                  <a:cubicBezTo>
                    <a:pt x="69" y="235"/>
                    <a:pt x="69" y="235"/>
                    <a:pt x="69" y="235"/>
                  </a:cubicBezTo>
                  <a:cubicBezTo>
                    <a:pt x="66" y="235"/>
                    <a:pt x="66" y="236"/>
                    <a:pt x="65" y="236"/>
                  </a:cubicBezTo>
                  <a:cubicBezTo>
                    <a:pt x="65" y="239"/>
                    <a:pt x="65" y="238"/>
                    <a:pt x="65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4" y="239"/>
                    <a:pt x="64" y="239"/>
                    <a:pt x="64" y="239"/>
                  </a:cubicBezTo>
                  <a:cubicBezTo>
                    <a:pt x="63" y="239"/>
                    <a:pt x="63" y="239"/>
                    <a:pt x="63" y="239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59" y="242"/>
                    <a:pt x="58" y="242"/>
                    <a:pt x="56" y="242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2" y="240"/>
                    <a:pt x="50" y="239"/>
                    <a:pt x="48" y="239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46" y="239"/>
                    <a:pt x="46" y="239"/>
                    <a:pt x="46" y="239"/>
                  </a:cubicBezTo>
                  <a:cubicBezTo>
                    <a:pt x="47" y="243"/>
                    <a:pt x="49" y="241"/>
                    <a:pt x="49" y="242"/>
                  </a:cubicBezTo>
                  <a:cubicBezTo>
                    <a:pt x="49" y="243"/>
                    <a:pt x="49" y="243"/>
                    <a:pt x="49" y="243"/>
                  </a:cubicBezTo>
                  <a:cubicBezTo>
                    <a:pt x="52" y="243"/>
                    <a:pt x="51" y="243"/>
                    <a:pt x="51" y="243"/>
                  </a:cubicBezTo>
                  <a:cubicBezTo>
                    <a:pt x="51" y="246"/>
                    <a:pt x="51" y="245"/>
                    <a:pt x="5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51" y="245"/>
                    <a:pt x="51" y="245"/>
                    <a:pt x="5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50" y="248"/>
                    <a:pt x="50" y="247"/>
                    <a:pt x="50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9"/>
                    <a:pt x="49" y="249"/>
                    <a:pt x="49" y="249"/>
                  </a:cubicBezTo>
                  <a:cubicBezTo>
                    <a:pt x="48" y="249"/>
                    <a:pt x="48" y="249"/>
                    <a:pt x="48" y="249"/>
                  </a:cubicBezTo>
                  <a:cubicBezTo>
                    <a:pt x="48" y="248"/>
                    <a:pt x="48" y="248"/>
                    <a:pt x="48" y="248"/>
                  </a:cubicBezTo>
                  <a:cubicBezTo>
                    <a:pt x="45" y="248"/>
                    <a:pt x="43" y="248"/>
                    <a:pt x="43" y="248"/>
                  </a:cubicBezTo>
                  <a:cubicBezTo>
                    <a:pt x="43" y="249"/>
                    <a:pt x="43" y="249"/>
                    <a:pt x="43" y="249"/>
                  </a:cubicBezTo>
                  <a:cubicBezTo>
                    <a:pt x="40" y="249"/>
                    <a:pt x="41" y="249"/>
                    <a:pt x="41" y="249"/>
                  </a:cubicBezTo>
                  <a:cubicBezTo>
                    <a:pt x="41" y="251"/>
                    <a:pt x="39" y="251"/>
                    <a:pt x="39" y="251"/>
                  </a:cubicBezTo>
                  <a:cubicBezTo>
                    <a:pt x="39" y="250"/>
                    <a:pt x="39" y="250"/>
                    <a:pt x="39" y="250"/>
                  </a:cubicBezTo>
                  <a:cubicBezTo>
                    <a:pt x="38" y="251"/>
                    <a:pt x="38" y="251"/>
                    <a:pt x="38" y="251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5" y="250"/>
                    <a:pt x="36" y="250"/>
                    <a:pt x="36" y="250"/>
                  </a:cubicBezTo>
                  <a:lnTo>
                    <a:pt x="35" y="250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0" name="Freeform 18172">
              <a:extLst>
                <a:ext uri="{FF2B5EF4-FFF2-40B4-BE49-F238E27FC236}">
                  <a16:creationId xmlns:a16="http://schemas.microsoft.com/office/drawing/2014/main" id="{BBB581A9-97E7-1685-AE78-697E474ED5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715057" y="4169278"/>
              <a:ext cx="383520" cy="214214"/>
            </a:xfrm>
            <a:custGeom>
              <a:avLst/>
              <a:gdLst>
                <a:gd name="T0" fmla="*/ 7 w 629"/>
                <a:gd name="T1" fmla="*/ 230 h 349"/>
                <a:gd name="T2" fmla="*/ 2 w 629"/>
                <a:gd name="T3" fmla="*/ 245 h 349"/>
                <a:gd name="T4" fmla="*/ 12 w 629"/>
                <a:gd name="T5" fmla="*/ 267 h 349"/>
                <a:gd name="T6" fmla="*/ 34 w 629"/>
                <a:gd name="T7" fmla="*/ 296 h 349"/>
                <a:gd name="T8" fmla="*/ 41 w 629"/>
                <a:gd name="T9" fmla="*/ 309 h 349"/>
                <a:gd name="T10" fmla="*/ 77 w 629"/>
                <a:gd name="T11" fmla="*/ 323 h 349"/>
                <a:gd name="T12" fmla="*/ 143 w 629"/>
                <a:gd name="T13" fmla="*/ 343 h 349"/>
                <a:gd name="T14" fmla="*/ 238 w 629"/>
                <a:gd name="T15" fmla="*/ 318 h 349"/>
                <a:gd name="T16" fmla="*/ 229 w 629"/>
                <a:gd name="T17" fmla="*/ 298 h 349"/>
                <a:gd name="T18" fmla="*/ 264 w 629"/>
                <a:gd name="T19" fmla="*/ 274 h 349"/>
                <a:gd name="T20" fmla="*/ 300 w 629"/>
                <a:gd name="T21" fmla="*/ 265 h 349"/>
                <a:gd name="T22" fmla="*/ 312 w 629"/>
                <a:gd name="T23" fmla="*/ 243 h 349"/>
                <a:gd name="T24" fmla="*/ 338 w 629"/>
                <a:gd name="T25" fmla="*/ 243 h 349"/>
                <a:gd name="T26" fmla="*/ 355 w 629"/>
                <a:gd name="T27" fmla="*/ 251 h 349"/>
                <a:gd name="T28" fmla="*/ 372 w 629"/>
                <a:gd name="T29" fmla="*/ 238 h 349"/>
                <a:gd name="T30" fmla="*/ 386 w 629"/>
                <a:gd name="T31" fmla="*/ 225 h 349"/>
                <a:gd name="T32" fmla="*/ 406 w 629"/>
                <a:gd name="T33" fmla="*/ 203 h 349"/>
                <a:gd name="T34" fmla="*/ 415 w 629"/>
                <a:gd name="T35" fmla="*/ 172 h 349"/>
                <a:gd name="T36" fmla="*/ 449 w 629"/>
                <a:gd name="T37" fmla="*/ 160 h 349"/>
                <a:gd name="T38" fmla="*/ 471 w 629"/>
                <a:gd name="T39" fmla="*/ 165 h 349"/>
                <a:gd name="T40" fmla="*/ 494 w 629"/>
                <a:gd name="T41" fmla="*/ 162 h 349"/>
                <a:gd name="T42" fmla="*/ 511 w 629"/>
                <a:gd name="T43" fmla="*/ 153 h 349"/>
                <a:gd name="T44" fmla="*/ 527 w 629"/>
                <a:gd name="T45" fmla="*/ 159 h 349"/>
                <a:gd name="T46" fmla="*/ 552 w 629"/>
                <a:gd name="T47" fmla="*/ 181 h 349"/>
                <a:gd name="T48" fmla="*/ 572 w 629"/>
                <a:gd name="T49" fmla="*/ 179 h 349"/>
                <a:gd name="T50" fmla="*/ 581 w 629"/>
                <a:gd name="T51" fmla="*/ 175 h 349"/>
                <a:gd name="T52" fmla="*/ 597 w 629"/>
                <a:gd name="T53" fmla="*/ 171 h 349"/>
                <a:gd name="T54" fmla="*/ 608 w 629"/>
                <a:gd name="T55" fmla="*/ 120 h 349"/>
                <a:gd name="T56" fmla="*/ 615 w 629"/>
                <a:gd name="T57" fmla="*/ 90 h 349"/>
                <a:gd name="T58" fmla="*/ 625 w 629"/>
                <a:gd name="T59" fmla="*/ 44 h 349"/>
                <a:gd name="T60" fmla="*/ 598 w 629"/>
                <a:gd name="T61" fmla="*/ 41 h 349"/>
                <a:gd name="T62" fmla="*/ 574 w 629"/>
                <a:gd name="T63" fmla="*/ 32 h 349"/>
                <a:gd name="T64" fmla="*/ 545 w 629"/>
                <a:gd name="T65" fmla="*/ 10 h 349"/>
                <a:gd name="T66" fmla="*/ 526 w 629"/>
                <a:gd name="T67" fmla="*/ 7 h 349"/>
                <a:gd name="T68" fmla="*/ 502 w 629"/>
                <a:gd name="T69" fmla="*/ 4 h 349"/>
                <a:gd name="T70" fmla="*/ 470 w 629"/>
                <a:gd name="T71" fmla="*/ 12 h 349"/>
                <a:gd name="T72" fmla="*/ 450 w 629"/>
                <a:gd name="T73" fmla="*/ 17 h 349"/>
                <a:gd name="T74" fmla="*/ 445 w 629"/>
                <a:gd name="T75" fmla="*/ 31 h 349"/>
                <a:gd name="T76" fmla="*/ 428 w 629"/>
                <a:gd name="T77" fmla="*/ 34 h 349"/>
                <a:gd name="T78" fmla="*/ 419 w 629"/>
                <a:gd name="T79" fmla="*/ 29 h 349"/>
                <a:gd name="T80" fmla="*/ 407 w 629"/>
                <a:gd name="T81" fmla="*/ 24 h 349"/>
                <a:gd name="T82" fmla="*/ 382 w 629"/>
                <a:gd name="T83" fmla="*/ 29 h 349"/>
                <a:gd name="T84" fmla="*/ 366 w 629"/>
                <a:gd name="T85" fmla="*/ 40 h 349"/>
                <a:gd name="T86" fmla="*/ 350 w 629"/>
                <a:gd name="T87" fmla="*/ 64 h 349"/>
                <a:gd name="T88" fmla="*/ 313 w 629"/>
                <a:gd name="T89" fmla="*/ 73 h 349"/>
                <a:gd name="T90" fmla="*/ 313 w 629"/>
                <a:gd name="T91" fmla="*/ 56 h 349"/>
                <a:gd name="T92" fmla="*/ 294 w 629"/>
                <a:gd name="T93" fmla="*/ 38 h 349"/>
                <a:gd name="T94" fmla="*/ 280 w 629"/>
                <a:gd name="T95" fmla="*/ 19 h 349"/>
                <a:gd name="T96" fmla="*/ 254 w 629"/>
                <a:gd name="T97" fmla="*/ 23 h 349"/>
                <a:gd name="T98" fmla="*/ 248 w 629"/>
                <a:gd name="T99" fmla="*/ 38 h 349"/>
                <a:gd name="T100" fmla="*/ 235 w 629"/>
                <a:gd name="T101" fmla="*/ 48 h 349"/>
                <a:gd name="T102" fmla="*/ 220 w 629"/>
                <a:gd name="T103" fmla="*/ 43 h 349"/>
                <a:gd name="T104" fmla="*/ 187 w 629"/>
                <a:gd name="T105" fmla="*/ 36 h 349"/>
                <a:gd name="T106" fmla="*/ 172 w 629"/>
                <a:gd name="T107" fmla="*/ 45 h 349"/>
                <a:gd name="T108" fmla="*/ 160 w 629"/>
                <a:gd name="T109" fmla="*/ 60 h 349"/>
                <a:gd name="T110" fmla="*/ 136 w 629"/>
                <a:gd name="T111" fmla="*/ 85 h 349"/>
                <a:gd name="T112" fmla="*/ 131 w 629"/>
                <a:gd name="T113" fmla="*/ 120 h 349"/>
                <a:gd name="T114" fmla="*/ 109 w 629"/>
                <a:gd name="T115" fmla="*/ 137 h 349"/>
                <a:gd name="T116" fmla="*/ 89 w 629"/>
                <a:gd name="T117" fmla="*/ 159 h 349"/>
                <a:gd name="T118" fmla="*/ 56 w 629"/>
                <a:gd name="T119" fmla="*/ 170 h 349"/>
                <a:gd name="T120" fmla="*/ 29 w 629"/>
                <a:gd name="T121" fmla="*/ 166 h 349"/>
                <a:gd name="T122" fmla="*/ 15 w 629"/>
                <a:gd name="T123" fmla="*/ 18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9" h="349">
                  <a:moveTo>
                    <a:pt x="11" y="207"/>
                  </a:moveTo>
                  <a:cubicBezTo>
                    <a:pt x="10" y="207"/>
                    <a:pt x="10" y="207"/>
                    <a:pt x="10" y="207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9" y="208"/>
                    <a:pt x="9" y="208"/>
                    <a:pt x="9" y="208"/>
                  </a:cubicBezTo>
                  <a:cubicBezTo>
                    <a:pt x="9" y="211"/>
                    <a:pt x="9" y="211"/>
                    <a:pt x="9" y="211"/>
                  </a:cubicBezTo>
                  <a:cubicBezTo>
                    <a:pt x="7" y="211"/>
                    <a:pt x="7" y="211"/>
                    <a:pt x="7" y="211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9" y="216"/>
                    <a:pt x="9" y="218"/>
                    <a:pt x="9" y="219"/>
                  </a:cubicBezTo>
                  <a:cubicBezTo>
                    <a:pt x="10" y="219"/>
                    <a:pt x="10" y="219"/>
                    <a:pt x="10" y="219"/>
                  </a:cubicBezTo>
                  <a:cubicBezTo>
                    <a:pt x="10" y="221"/>
                    <a:pt x="10" y="221"/>
                    <a:pt x="10" y="221"/>
                  </a:cubicBezTo>
                  <a:cubicBezTo>
                    <a:pt x="11" y="221"/>
                    <a:pt x="11" y="221"/>
                    <a:pt x="11" y="221"/>
                  </a:cubicBezTo>
                  <a:cubicBezTo>
                    <a:pt x="11" y="224"/>
                    <a:pt x="11" y="223"/>
                    <a:pt x="11" y="223"/>
                  </a:cubicBezTo>
                  <a:cubicBezTo>
                    <a:pt x="10" y="223"/>
                    <a:pt x="10" y="223"/>
                    <a:pt x="10" y="223"/>
                  </a:cubicBezTo>
                  <a:cubicBezTo>
                    <a:pt x="10" y="226"/>
                    <a:pt x="10" y="225"/>
                    <a:pt x="10" y="226"/>
                  </a:cubicBezTo>
                  <a:cubicBezTo>
                    <a:pt x="7" y="226"/>
                    <a:pt x="8" y="226"/>
                    <a:pt x="7" y="226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9" y="227"/>
                    <a:pt x="9" y="227"/>
                    <a:pt x="9" y="227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7" y="229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29"/>
                    <a:pt x="6" y="229"/>
                    <a:pt x="6" y="229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6" y="232"/>
                    <a:pt x="6" y="232"/>
                    <a:pt x="6" y="232"/>
                  </a:cubicBezTo>
                  <a:cubicBezTo>
                    <a:pt x="4" y="233"/>
                    <a:pt x="5" y="233"/>
                    <a:pt x="5" y="234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3" y="236"/>
                    <a:pt x="3" y="236"/>
                    <a:pt x="3" y="236"/>
                  </a:cubicBezTo>
                  <a:cubicBezTo>
                    <a:pt x="2" y="236"/>
                    <a:pt x="2" y="236"/>
                    <a:pt x="2" y="236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3" y="238"/>
                    <a:pt x="3" y="238"/>
                    <a:pt x="3" y="238"/>
                  </a:cubicBezTo>
                  <a:cubicBezTo>
                    <a:pt x="3" y="239"/>
                    <a:pt x="3" y="239"/>
                    <a:pt x="3" y="239"/>
                  </a:cubicBezTo>
                  <a:cubicBezTo>
                    <a:pt x="2" y="239"/>
                    <a:pt x="2" y="239"/>
                    <a:pt x="2" y="239"/>
                  </a:cubicBezTo>
                  <a:cubicBezTo>
                    <a:pt x="2" y="242"/>
                    <a:pt x="2" y="241"/>
                    <a:pt x="2" y="242"/>
                  </a:cubicBezTo>
                  <a:cubicBezTo>
                    <a:pt x="3" y="242"/>
                    <a:pt x="3" y="242"/>
                    <a:pt x="3" y="242"/>
                  </a:cubicBezTo>
                  <a:cubicBezTo>
                    <a:pt x="3" y="245"/>
                    <a:pt x="3" y="244"/>
                    <a:pt x="3" y="245"/>
                  </a:cubicBezTo>
                  <a:cubicBezTo>
                    <a:pt x="2" y="245"/>
                    <a:pt x="2" y="245"/>
                    <a:pt x="2" y="245"/>
                  </a:cubicBezTo>
                  <a:cubicBezTo>
                    <a:pt x="2" y="247"/>
                    <a:pt x="2" y="247"/>
                    <a:pt x="2" y="247"/>
                  </a:cubicBezTo>
                  <a:cubicBezTo>
                    <a:pt x="3" y="247"/>
                    <a:pt x="3" y="247"/>
                    <a:pt x="3" y="247"/>
                  </a:cubicBezTo>
                  <a:cubicBezTo>
                    <a:pt x="3" y="248"/>
                    <a:pt x="3" y="248"/>
                    <a:pt x="3" y="248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2" y="251"/>
                    <a:pt x="2" y="250"/>
                    <a:pt x="2" y="251"/>
                  </a:cubicBezTo>
                  <a:cubicBezTo>
                    <a:pt x="2" y="249"/>
                    <a:pt x="2" y="249"/>
                    <a:pt x="2" y="249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2" y="252"/>
                    <a:pt x="2" y="252"/>
                    <a:pt x="2" y="252"/>
                  </a:cubicBezTo>
                  <a:cubicBezTo>
                    <a:pt x="1" y="255"/>
                    <a:pt x="2" y="256"/>
                    <a:pt x="3" y="257"/>
                  </a:cubicBezTo>
                  <a:cubicBezTo>
                    <a:pt x="3" y="255"/>
                    <a:pt x="3" y="255"/>
                    <a:pt x="3" y="255"/>
                  </a:cubicBezTo>
                  <a:cubicBezTo>
                    <a:pt x="5" y="255"/>
                    <a:pt x="5" y="255"/>
                    <a:pt x="5" y="255"/>
                  </a:cubicBezTo>
                  <a:cubicBezTo>
                    <a:pt x="5" y="258"/>
                    <a:pt x="5" y="257"/>
                    <a:pt x="5" y="258"/>
                  </a:cubicBezTo>
                  <a:cubicBezTo>
                    <a:pt x="8" y="258"/>
                    <a:pt x="7" y="258"/>
                    <a:pt x="7" y="258"/>
                  </a:cubicBezTo>
                  <a:cubicBezTo>
                    <a:pt x="7" y="259"/>
                    <a:pt x="7" y="259"/>
                    <a:pt x="7" y="259"/>
                  </a:cubicBezTo>
                  <a:cubicBezTo>
                    <a:pt x="10" y="259"/>
                    <a:pt x="9" y="259"/>
                    <a:pt x="10" y="259"/>
                  </a:cubicBezTo>
                  <a:cubicBezTo>
                    <a:pt x="7" y="263"/>
                    <a:pt x="10" y="264"/>
                    <a:pt x="10" y="266"/>
                  </a:cubicBezTo>
                  <a:cubicBezTo>
                    <a:pt x="11" y="266"/>
                    <a:pt x="11" y="266"/>
                    <a:pt x="11" y="266"/>
                  </a:cubicBezTo>
                  <a:cubicBezTo>
                    <a:pt x="11" y="267"/>
                    <a:pt x="11" y="267"/>
                    <a:pt x="11" y="267"/>
                  </a:cubicBezTo>
                  <a:cubicBezTo>
                    <a:pt x="12" y="267"/>
                    <a:pt x="12" y="267"/>
                    <a:pt x="12" y="267"/>
                  </a:cubicBezTo>
                  <a:cubicBezTo>
                    <a:pt x="12" y="268"/>
                    <a:pt x="12" y="268"/>
                    <a:pt x="12" y="268"/>
                  </a:cubicBezTo>
                  <a:cubicBezTo>
                    <a:pt x="15" y="268"/>
                    <a:pt x="15" y="268"/>
                    <a:pt x="16" y="268"/>
                  </a:cubicBezTo>
                  <a:cubicBezTo>
                    <a:pt x="16" y="272"/>
                    <a:pt x="16" y="273"/>
                    <a:pt x="16" y="274"/>
                  </a:cubicBezTo>
                  <a:cubicBezTo>
                    <a:pt x="17" y="274"/>
                    <a:pt x="17" y="274"/>
                    <a:pt x="17" y="274"/>
                  </a:cubicBezTo>
                  <a:cubicBezTo>
                    <a:pt x="18" y="278"/>
                    <a:pt x="18" y="279"/>
                    <a:pt x="18" y="280"/>
                  </a:cubicBezTo>
                  <a:cubicBezTo>
                    <a:pt x="19" y="280"/>
                    <a:pt x="19" y="280"/>
                    <a:pt x="19" y="280"/>
                  </a:cubicBezTo>
                  <a:cubicBezTo>
                    <a:pt x="18" y="285"/>
                    <a:pt x="23" y="286"/>
                    <a:pt x="25" y="287"/>
                  </a:cubicBezTo>
                  <a:cubicBezTo>
                    <a:pt x="25" y="289"/>
                    <a:pt x="25" y="289"/>
                    <a:pt x="25" y="289"/>
                  </a:cubicBezTo>
                  <a:cubicBezTo>
                    <a:pt x="26" y="289"/>
                    <a:pt x="26" y="289"/>
                    <a:pt x="26" y="289"/>
                  </a:cubicBezTo>
                  <a:cubicBezTo>
                    <a:pt x="26" y="290"/>
                    <a:pt x="26" y="290"/>
                    <a:pt x="26" y="290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8" y="289"/>
                    <a:pt x="28" y="289"/>
                    <a:pt x="28" y="289"/>
                  </a:cubicBezTo>
                  <a:cubicBezTo>
                    <a:pt x="30" y="289"/>
                    <a:pt x="30" y="289"/>
                    <a:pt x="30" y="289"/>
                  </a:cubicBezTo>
                  <a:cubicBezTo>
                    <a:pt x="31" y="292"/>
                    <a:pt x="32" y="292"/>
                    <a:pt x="31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2" y="294"/>
                    <a:pt x="32" y="294"/>
                    <a:pt x="32" y="294"/>
                  </a:cubicBezTo>
                  <a:cubicBezTo>
                    <a:pt x="34" y="294"/>
                    <a:pt x="34" y="294"/>
                    <a:pt x="34" y="294"/>
                  </a:cubicBezTo>
                  <a:cubicBezTo>
                    <a:pt x="34" y="296"/>
                    <a:pt x="34" y="296"/>
                    <a:pt x="34" y="296"/>
                  </a:cubicBezTo>
                  <a:cubicBezTo>
                    <a:pt x="35" y="296"/>
                    <a:pt x="35" y="296"/>
                    <a:pt x="35" y="296"/>
                  </a:cubicBezTo>
                  <a:cubicBezTo>
                    <a:pt x="34" y="296"/>
                    <a:pt x="34" y="296"/>
                    <a:pt x="34" y="296"/>
                  </a:cubicBezTo>
                  <a:cubicBezTo>
                    <a:pt x="35" y="297"/>
                    <a:pt x="35" y="297"/>
                    <a:pt x="35" y="297"/>
                  </a:cubicBezTo>
                  <a:cubicBezTo>
                    <a:pt x="34" y="297"/>
                    <a:pt x="34" y="297"/>
                    <a:pt x="34" y="297"/>
                  </a:cubicBezTo>
                  <a:cubicBezTo>
                    <a:pt x="34" y="298"/>
                    <a:pt x="34" y="298"/>
                    <a:pt x="34" y="298"/>
                  </a:cubicBezTo>
                  <a:cubicBezTo>
                    <a:pt x="32" y="298"/>
                    <a:pt x="32" y="298"/>
                    <a:pt x="32" y="298"/>
                  </a:cubicBezTo>
                  <a:cubicBezTo>
                    <a:pt x="32" y="299"/>
                    <a:pt x="32" y="299"/>
                    <a:pt x="32" y="299"/>
                  </a:cubicBezTo>
                  <a:cubicBezTo>
                    <a:pt x="34" y="299"/>
                    <a:pt x="34" y="299"/>
                    <a:pt x="34" y="299"/>
                  </a:cubicBezTo>
                  <a:cubicBezTo>
                    <a:pt x="32" y="300"/>
                    <a:pt x="32" y="300"/>
                    <a:pt x="32" y="300"/>
                  </a:cubicBezTo>
                  <a:cubicBezTo>
                    <a:pt x="34" y="302"/>
                    <a:pt x="34" y="301"/>
                    <a:pt x="35" y="302"/>
                  </a:cubicBezTo>
                  <a:cubicBezTo>
                    <a:pt x="34" y="302"/>
                    <a:pt x="34" y="302"/>
                    <a:pt x="34" y="302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32" y="303"/>
                    <a:pt x="32" y="303"/>
                    <a:pt x="32" y="303"/>
                  </a:cubicBezTo>
                  <a:cubicBezTo>
                    <a:pt x="32" y="304"/>
                    <a:pt x="32" y="304"/>
                    <a:pt x="32" y="304"/>
                  </a:cubicBezTo>
                  <a:cubicBezTo>
                    <a:pt x="35" y="304"/>
                    <a:pt x="34" y="304"/>
                    <a:pt x="35" y="304"/>
                  </a:cubicBezTo>
                  <a:cubicBezTo>
                    <a:pt x="35" y="305"/>
                    <a:pt x="35" y="305"/>
                    <a:pt x="35" y="305"/>
                  </a:cubicBezTo>
                  <a:cubicBezTo>
                    <a:pt x="34" y="305"/>
                    <a:pt x="34" y="305"/>
                    <a:pt x="34" y="305"/>
                  </a:cubicBezTo>
                  <a:cubicBezTo>
                    <a:pt x="34" y="308"/>
                    <a:pt x="34" y="307"/>
                    <a:pt x="34" y="308"/>
                  </a:cubicBezTo>
                  <a:cubicBezTo>
                    <a:pt x="32" y="308"/>
                    <a:pt x="32" y="308"/>
                    <a:pt x="32" y="308"/>
                  </a:cubicBezTo>
                  <a:cubicBezTo>
                    <a:pt x="37" y="310"/>
                    <a:pt x="37" y="307"/>
                    <a:pt x="39" y="308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4" y="309"/>
                    <a:pt x="44" y="312"/>
                    <a:pt x="44" y="311"/>
                  </a:cubicBezTo>
                  <a:cubicBezTo>
                    <a:pt x="44" y="310"/>
                    <a:pt x="44" y="310"/>
                    <a:pt x="44" y="310"/>
                  </a:cubicBezTo>
                  <a:cubicBezTo>
                    <a:pt x="47" y="309"/>
                    <a:pt x="47" y="308"/>
                    <a:pt x="48" y="309"/>
                  </a:cubicBezTo>
                  <a:cubicBezTo>
                    <a:pt x="48" y="308"/>
                    <a:pt x="48" y="308"/>
                    <a:pt x="48" y="308"/>
                  </a:cubicBezTo>
                  <a:cubicBezTo>
                    <a:pt x="51" y="308"/>
                    <a:pt x="50" y="308"/>
                    <a:pt x="50" y="308"/>
                  </a:cubicBezTo>
                  <a:cubicBezTo>
                    <a:pt x="50" y="309"/>
                    <a:pt x="50" y="309"/>
                    <a:pt x="50" y="309"/>
                  </a:cubicBezTo>
                  <a:cubicBezTo>
                    <a:pt x="51" y="309"/>
                    <a:pt x="51" y="309"/>
                    <a:pt x="51" y="309"/>
                  </a:cubicBezTo>
                  <a:cubicBezTo>
                    <a:pt x="51" y="308"/>
                    <a:pt x="51" y="308"/>
                    <a:pt x="51" y="308"/>
                  </a:cubicBezTo>
                  <a:cubicBezTo>
                    <a:pt x="55" y="311"/>
                    <a:pt x="59" y="312"/>
                    <a:pt x="62" y="311"/>
                  </a:cubicBezTo>
                  <a:cubicBezTo>
                    <a:pt x="62" y="310"/>
                    <a:pt x="62" y="310"/>
                    <a:pt x="62" y="310"/>
                  </a:cubicBezTo>
                  <a:cubicBezTo>
                    <a:pt x="67" y="312"/>
                    <a:pt x="65" y="314"/>
                    <a:pt x="66" y="313"/>
                  </a:cubicBezTo>
                  <a:cubicBezTo>
                    <a:pt x="67" y="313"/>
                    <a:pt x="67" y="313"/>
                    <a:pt x="67" y="313"/>
                  </a:cubicBezTo>
                  <a:cubicBezTo>
                    <a:pt x="67" y="315"/>
                    <a:pt x="67" y="315"/>
                    <a:pt x="67" y="315"/>
                  </a:cubicBezTo>
                  <a:cubicBezTo>
                    <a:pt x="70" y="316"/>
                    <a:pt x="73" y="318"/>
                    <a:pt x="73" y="319"/>
                  </a:cubicBezTo>
                  <a:cubicBezTo>
                    <a:pt x="74" y="319"/>
                    <a:pt x="74" y="319"/>
                    <a:pt x="74" y="319"/>
                  </a:cubicBezTo>
                  <a:cubicBezTo>
                    <a:pt x="74" y="321"/>
                    <a:pt x="74" y="321"/>
                    <a:pt x="74" y="321"/>
                  </a:cubicBezTo>
                  <a:cubicBezTo>
                    <a:pt x="77" y="321"/>
                    <a:pt x="76" y="323"/>
                    <a:pt x="76" y="323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77" y="326"/>
                    <a:pt x="79" y="327"/>
                    <a:pt x="79" y="328"/>
                  </a:cubicBezTo>
                  <a:cubicBezTo>
                    <a:pt x="83" y="330"/>
                    <a:pt x="85" y="331"/>
                    <a:pt x="88" y="330"/>
                  </a:cubicBezTo>
                  <a:cubicBezTo>
                    <a:pt x="88" y="331"/>
                    <a:pt x="88" y="331"/>
                    <a:pt x="88" y="331"/>
                  </a:cubicBezTo>
                  <a:cubicBezTo>
                    <a:pt x="92" y="332"/>
                    <a:pt x="92" y="337"/>
                    <a:pt x="93" y="338"/>
                  </a:cubicBezTo>
                  <a:cubicBezTo>
                    <a:pt x="96" y="338"/>
                    <a:pt x="95" y="338"/>
                    <a:pt x="95" y="338"/>
                  </a:cubicBezTo>
                  <a:cubicBezTo>
                    <a:pt x="95" y="337"/>
                    <a:pt x="95" y="337"/>
                    <a:pt x="95" y="337"/>
                  </a:cubicBezTo>
                  <a:cubicBezTo>
                    <a:pt x="100" y="336"/>
                    <a:pt x="101" y="342"/>
                    <a:pt x="103" y="341"/>
                  </a:cubicBezTo>
                  <a:cubicBezTo>
                    <a:pt x="103" y="342"/>
                    <a:pt x="103" y="342"/>
                    <a:pt x="103" y="342"/>
                  </a:cubicBezTo>
                  <a:cubicBezTo>
                    <a:pt x="108" y="342"/>
                    <a:pt x="109" y="345"/>
                    <a:pt x="109" y="344"/>
                  </a:cubicBezTo>
                  <a:cubicBezTo>
                    <a:pt x="109" y="349"/>
                    <a:pt x="115" y="346"/>
                    <a:pt x="115" y="348"/>
                  </a:cubicBezTo>
                  <a:cubicBezTo>
                    <a:pt x="117" y="347"/>
                    <a:pt x="117" y="347"/>
                    <a:pt x="117" y="347"/>
                  </a:cubicBezTo>
                  <a:cubicBezTo>
                    <a:pt x="118" y="349"/>
                    <a:pt x="118" y="348"/>
                    <a:pt x="119" y="348"/>
                  </a:cubicBezTo>
                  <a:cubicBezTo>
                    <a:pt x="119" y="349"/>
                    <a:pt x="119" y="349"/>
                    <a:pt x="119" y="349"/>
                  </a:cubicBezTo>
                  <a:cubicBezTo>
                    <a:pt x="123" y="347"/>
                    <a:pt x="125" y="348"/>
                    <a:pt x="127" y="348"/>
                  </a:cubicBezTo>
                  <a:cubicBezTo>
                    <a:pt x="127" y="347"/>
                    <a:pt x="127" y="347"/>
                    <a:pt x="127" y="347"/>
                  </a:cubicBezTo>
                  <a:cubicBezTo>
                    <a:pt x="133" y="347"/>
                    <a:pt x="136" y="345"/>
                    <a:pt x="139" y="345"/>
                  </a:cubicBezTo>
                  <a:cubicBezTo>
                    <a:pt x="139" y="344"/>
                    <a:pt x="139" y="344"/>
                    <a:pt x="139" y="344"/>
                  </a:cubicBezTo>
                  <a:cubicBezTo>
                    <a:pt x="140" y="344"/>
                    <a:pt x="140" y="344"/>
                    <a:pt x="140" y="344"/>
                  </a:cubicBezTo>
                  <a:cubicBezTo>
                    <a:pt x="140" y="343"/>
                    <a:pt x="140" y="343"/>
                    <a:pt x="140" y="343"/>
                  </a:cubicBezTo>
                  <a:cubicBezTo>
                    <a:pt x="143" y="343"/>
                    <a:pt x="142" y="343"/>
                    <a:pt x="143" y="343"/>
                  </a:cubicBezTo>
                  <a:cubicBezTo>
                    <a:pt x="143" y="344"/>
                    <a:pt x="143" y="344"/>
                    <a:pt x="143" y="344"/>
                  </a:cubicBezTo>
                  <a:cubicBezTo>
                    <a:pt x="145" y="344"/>
                    <a:pt x="146" y="344"/>
                    <a:pt x="146" y="344"/>
                  </a:cubicBezTo>
                  <a:cubicBezTo>
                    <a:pt x="146" y="343"/>
                    <a:pt x="146" y="343"/>
                    <a:pt x="146" y="343"/>
                  </a:cubicBezTo>
                  <a:cubicBezTo>
                    <a:pt x="155" y="340"/>
                    <a:pt x="162" y="344"/>
                    <a:pt x="169" y="343"/>
                  </a:cubicBezTo>
                  <a:cubicBezTo>
                    <a:pt x="169" y="342"/>
                    <a:pt x="169" y="342"/>
                    <a:pt x="169" y="342"/>
                  </a:cubicBezTo>
                  <a:cubicBezTo>
                    <a:pt x="171" y="342"/>
                    <a:pt x="171" y="342"/>
                    <a:pt x="171" y="342"/>
                  </a:cubicBezTo>
                  <a:cubicBezTo>
                    <a:pt x="171" y="343"/>
                    <a:pt x="171" y="343"/>
                    <a:pt x="171" y="343"/>
                  </a:cubicBezTo>
                  <a:cubicBezTo>
                    <a:pt x="192" y="341"/>
                    <a:pt x="205" y="334"/>
                    <a:pt x="222" y="332"/>
                  </a:cubicBezTo>
                  <a:cubicBezTo>
                    <a:pt x="222" y="331"/>
                    <a:pt x="222" y="331"/>
                    <a:pt x="222" y="331"/>
                  </a:cubicBezTo>
                  <a:cubicBezTo>
                    <a:pt x="223" y="331"/>
                    <a:pt x="223" y="331"/>
                    <a:pt x="223" y="331"/>
                  </a:cubicBezTo>
                  <a:cubicBezTo>
                    <a:pt x="223" y="330"/>
                    <a:pt x="223" y="330"/>
                    <a:pt x="223" y="330"/>
                  </a:cubicBezTo>
                  <a:cubicBezTo>
                    <a:pt x="226" y="330"/>
                    <a:pt x="226" y="328"/>
                    <a:pt x="227" y="329"/>
                  </a:cubicBezTo>
                  <a:cubicBezTo>
                    <a:pt x="227" y="326"/>
                    <a:pt x="227" y="325"/>
                    <a:pt x="227" y="324"/>
                  </a:cubicBezTo>
                  <a:cubicBezTo>
                    <a:pt x="228" y="324"/>
                    <a:pt x="228" y="324"/>
                    <a:pt x="228" y="324"/>
                  </a:cubicBezTo>
                  <a:cubicBezTo>
                    <a:pt x="228" y="323"/>
                    <a:pt x="228" y="323"/>
                    <a:pt x="228" y="323"/>
                  </a:cubicBezTo>
                  <a:cubicBezTo>
                    <a:pt x="234" y="320"/>
                    <a:pt x="236" y="322"/>
                    <a:pt x="240" y="322"/>
                  </a:cubicBezTo>
                  <a:cubicBezTo>
                    <a:pt x="240" y="319"/>
                    <a:pt x="240" y="320"/>
                    <a:pt x="240" y="319"/>
                  </a:cubicBezTo>
                  <a:cubicBezTo>
                    <a:pt x="239" y="319"/>
                    <a:pt x="239" y="319"/>
                    <a:pt x="239" y="319"/>
                  </a:cubicBezTo>
                  <a:cubicBezTo>
                    <a:pt x="239" y="318"/>
                    <a:pt x="239" y="318"/>
                    <a:pt x="239" y="318"/>
                  </a:cubicBezTo>
                  <a:cubicBezTo>
                    <a:pt x="238" y="318"/>
                    <a:pt x="238" y="318"/>
                    <a:pt x="238" y="318"/>
                  </a:cubicBezTo>
                  <a:cubicBezTo>
                    <a:pt x="238" y="317"/>
                    <a:pt x="238" y="317"/>
                    <a:pt x="238" y="317"/>
                  </a:cubicBezTo>
                  <a:cubicBezTo>
                    <a:pt x="236" y="317"/>
                    <a:pt x="236" y="317"/>
                    <a:pt x="236" y="317"/>
                  </a:cubicBezTo>
                  <a:cubicBezTo>
                    <a:pt x="236" y="316"/>
                    <a:pt x="236" y="316"/>
                    <a:pt x="236" y="316"/>
                  </a:cubicBezTo>
                  <a:cubicBezTo>
                    <a:pt x="235" y="316"/>
                    <a:pt x="235" y="316"/>
                    <a:pt x="235" y="316"/>
                  </a:cubicBezTo>
                  <a:cubicBezTo>
                    <a:pt x="235" y="315"/>
                    <a:pt x="235" y="315"/>
                    <a:pt x="235" y="315"/>
                  </a:cubicBezTo>
                  <a:cubicBezTo>
                    <a:pt x="232" y="315"/>
                    <a:pt x="233" y="315"/>
                    <a:pt x="233" y="315"/>
                  </a:cubicBezTo>
                  <a:cubicBezTo>
                    <a:pt x="233" y="313"/>
                    <a:pt x="233" y="313"/>
                    <a:pt x="233" y="313"/>
                  </a:cubicBezTo>
                  <a:cubicBezTo>
                    <a:pt x="230" y="313"/>
                    <a:pt x="229" y="313"/>
                    <a:pt x="229" y="313"/>
                  </a:cubicBezTo>
                  <a:cubicBezTo>
                    <a:pt x="229" y="311"/>
                    <a:pt x="229" y="309"/>
                    <a:pt x="229" y="309"/>
                  </a:cubicBezTo>
                  <a:cubicBezTo>
                    <a:pt x="228" y="309"/>
                    <a:pt x="228" y="309"/>
                    <a:pt x="228" y="309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8"/>
                    <a:pt x="229" y="308"/>
                    <a:pt x="229" y="308"/>
                  </a:cubicBezTo>
                  <a:cubicBezTo>
                    <a:pt x="228" y="308"/>
                    <a:pt x="228" y="308"/>
                    <a:pt x="228" y="308"/>
                  </a:cubicBezTo>
                  <a:cubicBezTo>
                    <a:pt x="229" y="306"/>
                    <a:pt x="229" y="306"/>
                    <a:pt x="229" y="306"/>
                  </a:cubicBezTo>
                  <a:cubicBezTo>
                    <a:pt x="228" y="306"/>
                    <a:pt x="228" y="306"/>
                    <a:pt x="228" y="306"/>
                  </a:cubicBezTo>
                  <a:cubicBezTo>
                    <a:pt x="228" y="303"/>
                    <a:pt x="230" y="302"/>
                    <a:pt x="229" y="300"/>
                  </a:cubicBezTo>
                  <a:cubicBezTo>
                    <a:pt x="228" y="300"/>
                    <a:pt x="228" y="300"/>
                    <a:pt x="228" y="300"/>
                  </a:cubicBezTo>
                  <a:cubicBezTo>
                    <a:pt x="228" y="299"/>
                    <a:pt x="228" y="299"/>
                    <a:pt x="228" y="299"/>
                  </a:cubicBezTo>
                  <a:cubicBezTo>
                    <a:pt x="229" y="299"/>
                    <a:pt x="229" y="299"/>
                    <a:pt x="229" y="299"/>
                  </a:cubicBezTo>
                  <a:cubicBezTo>
                    <a:pt x="229" y="298"/>
                    <a:pt x="229" y="298"/>
                    <a:pt x="229" y="298"/>
                  </a:cubicBezTo>
                  <a:cubicBezTo>
                    <a:pt x="228" y="298"/>
                    <a:pt x="228" y="298"/>
                    <a:pt x="228" y="298"/>
                  </a:cubicBezTo>
                  <a:cubicBezTo>
                    <a:pt x="228" y="297"/>
                    <a:pt x="228" y="297"/>
                    <a:pt x="228" y="297"/>
                  </a:cubicBezTo>
                  <a:cubicBezTo>
                    <a:pt x="227" y="297"/>
                    <a:pt x="227" y="297"/>
                    <a:pt x="227" y="297"/>
                  </a:cubicBezTo>
                  <a:cubicBezTo>
                    <a:pt x="226" y="292"/>
                    <a:pt x="231" y="294"/>
                    <a:pt x="233" y="293"/>
                  </a:cubicBezTo>
                  <a:cubicBezTo>
                    <a:pt x="232" y="289"/>
                    <a:pt x="235" y="285"/>
                    <a:pt x="233" y="284"/>
                  </a:cubicBezTo>
                  <a:cubicBezTo>
                    <a:pt x="236" y="280"/>
                    <a:pt x="238" y="282"/>
                    <a:pt x="240" y="281"/>
                  </a:cubicBezTo>
                  <a:cubicBezTo>
                    <a:pt x="240" y="280"/>
                    <a:pt x="240" y="280"/>
                    <a:pt x="240" y="280"/>
                  </a:cubicBezTo>
                  <a:cubicBezTo>
                    <a:pt x="245" y="280"/>
                    <a:pt x="248" y="278"/>
                    <a:pt x="252" y="279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54" y="276"/>
                    <a:pt x="254" y="276"/>
                    <a:pt x="254" y="276"/>
                  </a:cubicBezTo>
                  <a:cubicBezTo>
                    <a:pt x="254" y="274"/>
                    <a:pt x="254" y="274"/>
                    <a:pt x="254" y="274"/>
                  </a:cubicBezTo>
                  <a:cubicBezTo>
                    <a:pt x="254" y="276"/>
                    <a:pt x="254" y="276"/>
                    <a:pt x="254" y="276"/>
                  </a:cubicBezTo>
                  <a:cubicBezTo>
                    <a:pt x="257" y="276"/>
                    <a:pt x="256" y="276"/>
                    <a:pt x="256" y="276"/>
                  </a:cubicBezTo>
                  <a:cubicBezTo>
                    <a:pt x="256" y="277"/>
                    <a:pt x="256" y="277"/>
                    <a:pt x="256" y="277"/>
                  </a:cubicBezTo>
                  <a:cubicBezTo>
                    <a:pt x="256" y="276"/>
                    <a:pt x="256" y="276"/>
                    <a:pt x="256" y="276"/>
                  </a:cubicBezTo>
                  <a:cubicBezTo>
                    <a:pt x="260" y="276"/>
                    <a:pt x="258" y="278"/>
                    <a:pt x="259" y="278"/>
                  </a:cubicBezTo>
                  <a:cubicBezTo>
                    <a:pt x="261" y="277"/>
                    <a:pt x="260" y="276"/>
                    <a:pt x="260" y="276"/>
                  </a:cubicBezTo>
                  <a:cubicBezTo>
                    <a:pt x="261" y="276"/>
                    <a:pt x="261" y="276"/>
                    <a:pt x="261" y="276"/>
                  </a:cubicBezTo>
                  <a:cubicBezTo>
                    <a:pt x="261" y="274"/>
                    <a:pt x="261" y="274"/>
                    <a:pt x="261" y="274"/>
                  </a:cubicBezTo>
                  <a:cubicBezTo>
                    <a:pt x="264" y="274"/>
                    <a:pt x="263" y="274"/>
                    <a:pt x="264" y="274"/>
                  </a:cubicBezTo>
                  <a:cubicBezTo>
                    <a:pt x="264" y="276"/>
                    <a:pt x="264" y="276"/>
                    <a:pt x="264" y="276"/>
                  </a:cubicBezTo>
                  <a:cubicBezTo>
                    <a:pt x="267" y="275"/>
                    <a:pt x="266" y="273"/>
                    <a:pt x="266" y="273"/>
                  </a:cubicBezTo>
                  <a:cubicBezTo>
                    <a:pt x="271" y="274"/>
                    <a:pt x="274" y="276"/>
                    <a:pt x="277" y="274"/>
                  </a:cubicBezTo>
                  <a:cubicBezTo>
                    <a:pt x="275" y="274"/>
                    <a:pt x="275" y="274"/>
                    <a:pt x="275" y="274"/>
                  </a:cubicBezTo>
                  <a:cubicBezTo>
                    <a:pt x="278" y="274"/>
                    <a:pt x="279" y="274"/>
                    <a:pt x="279" y="274"/>
                  </a:cubicBezTo>
                  <a:cubicBezTo>
                    <a:pt x="279" y="276"/>
                    <a:pt x="279" y="276"/>
                    <a:pt x="279" y="276"/>
                  </a:cubicBezTo>
                  <a:cubicBezTo>
                    <a:pt x="280" y="276"/>
                    <a:pt x="280" y="276"/>
                    <a:pt x="280" y="276"/>
                  </a:cubicBezTo>
                  <a:cubicBezTo>
                    <a:pt x="279" y="271"/>
                    <a:pt x="283" y="272"/>
                    <a:pt x="284" y="272"/>
                  </a:cubicBezTo>
                  <a:cubicBezTo>
                    <a:pt x="285" y="267"/>
                    <a:pt x="290" y="268"/>
                    <a:pt x="292" y="268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295" y="267"/>
                    <a:pt x="296" y="267"/>
                    <a:pt x="297" y="267"/>
                  </a:cubicBezTo>
                  <a:cubicBezTo>
                    <a:pt x="297" y="268"/>
                    <a:pt x="297" y="268"/>
                    <a:pt x="297" y="268"/>
                  </a:cubicBezTo>
                  <a:cubicBezTo>
                    <a:pt x="297" y="267"/>
                    <a:pt x="297" y="267"/>
                    <a:pt x="297" y="267"/>
                  </a:cubicBezTo>
                  <a:cubicBezTo>
                    <a:pt x="297" y="268"/>
                    <a:pt x="297" y="268"/>
                    <a:pt x="297" y="268"/>
                  </a:cubicBezTo>
                  <a:cubicBezTo>
                    <a:pt x="298" y="268"/>
                    <a:pt x="298" y="268"/>
                    <a:pt x="298" y="268"/>
                  </a:cubicBezTo>
                  <a:cubicBezTo>
                    <a:pt x="298" y="267"/>
                    <a:pt x="298" y="267"/>
                    <a:pt x="298" y="267"/>
                  </a:cubicBezTo>
                  <a:cubicBezTo>
                    <a:pt x="298" y="268"/>
                    <a:pt x="298" y="268"/>
                    <a:pt x="298" y="268"/>
                  </a:cubicBezTo>
                  <a:cubicBezTo>
                    <a:pt x="298" y="267"/>
                    <a:pt x="298" y="267"/>
                    <a:pt x="298" y="267"/>
                  </a:cubicBezTo>
                  <a:cubicBezTo>
                    <a:pt x="301" y="267"/>
                    <a:pt x="300" y="267"/>
                    <a:pt x="300" y="267"/>
                  </a:cubicBezTo>
                  <a:cubicBezTo>
                    <a:pt x="300" y="264"/>
                    <a:pt x="300" y="265"/>
                    <a:pt x="300" y="265"/>
                  </a:cubicBezTo>
                  <a:cubicBezTo>
                    <a:pt x="303" y="265"/>
                    <a:pt x="302" y="265"/>
                    <a:pt x="303" y="265"/>
                  </a:cubicBezTo>
                  <a:cubicBezTo>
                    <a:pt x="303" y="264"/>
                    <a:pt x="303" y="264"/>
                    <a:pt x="303" y="264"/>
                  </a:cubicBezTo>
                  <a:cubicBezTo>
                    <a:pt x="303" y="266"/>
                    <a:pt x="303" y="266"/>
                    <a:pt x="303" y="266"/>
                  </a:cubicBezTo>
                  <a:cubicBezTo>
                    <a:pt x="304" y="266"/>
                    <a:pt x="304" y="266"/>
                    <a:pt x="304" y="266"/>
                  </a:cubicBezTo>
                  <a:cubicBezTo>
                    <a:pt x="304" y="267"/>
                    <a:pt x="304" y="267"/>
                    <a:pt x="304" y="267"/>
                  </a:cubicBezTo>
                  <a:cubicBezTo>
                    <a:pt x="305" y="267"/>
                    <a:pt x="305" y="267"/>
                    <a:pt x="305" y="267"/>
                  </a:cubicBezTo>
                  <a:cubicBezTo>
                    <a:pt x="305" y="264"/>
                    <a:pt x="305" y="265"/>
                    <a:pt x="305" y="265"/>
                  </a:cubicBezTo>
                  <a:cubicBezTo>
                    <a:pt x="308" y="265"/>
                    <a:pt x="307" y="265"/>
                    <a:pt x="307" y="265"/>
                  </a:cubicBezTo>
                  <a:cubicBezTo>
                    <a:pt x="308" y="262"/>
                    <a:pt x="306" y="263"/>
                    <a:pt x="306" y="262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7" y="258"/>
                    <a:pt x="309" y="252"/>
                    <a:pt x="307" y="251"/>
                  </a:cubicBezTo>
                  <a:cubicBezTo>
                    <a:pt x="309" y="251"/>
                    <a:pt x="309" y="251"/>
                    <a:pt x="309" y="251"/>
                  </a:cubicBezTo>
                  <a:cubicBezTo>
                    <a:pt x="309" y="248"/>
                    <a:pt x="309" y="248"/>
                    <a:pt x="309" y="248"/>
                  </a:cubicBezTo>
                  <a:cubicBezTo>
                    <a:pt x="310" y="248"/>
                    <a:pt x="310" y="248"/>
                    <a:pt x="310" y="248"/>
                  </a:cubicBezTo>
                  <a:cubicBezTo>
                    <a:pt x="310" y="246"/>
                    <a:pt x="308" y="246"/>
                    <a:pt x="309" y="246"/>
                  </a:cubicBezTo>
                  <a:cubicBezTo>
                    <a:pt x="310" y="245"/>
                    <a:pt x="310" y="245"/>
                    <a:pt x="310" y="245"/>
                  </a:cubicBezTo>
                  <a:cubicBezTo>
                    <a:pt x="310" y="246"/>
                    <a:pt x="310" y="246"/>
                    <a:pt x="310" y="246"/>
                  </a:cubicBezTo>
                  <a:cubicBezTo>
                    <a:pt x="310" y="245"/>
                    <a:pt x="310" y="245"/>
                    <a:pt x="310" y="245"/>
                  </a:cubicBezTo>
                  <a:cubicBezTo>
                    <a:pt x="313" y="245"/>
                    <a:pt x="312" y="245"/>
                    <a:pt x="312" y="245"/>
                  </a:cubicBezTo>
                  <a:cubicBezTo>
                    <a:pt x="312" y="243"/>
                    <a:pt x="312" y="243"/>
                    <a:pt x="312" y="243"/>
                  </a:cubicBezTo>
                  <a:cubicBezTo>
                    <a:pt x="315" y="243"/>
                    <a:pt x="315" y="242"/>
                    <a:pt x="316" y="242"/>
                  </a:cubicBezTo>
                  <a:cubicBezTo>
                    <a:pt x="316" y="240"/>
                    <a:pt x="316" y="240"/>
                    <a:pt x="316" y="240"/>
                  </a:cubicBezTo>
                  <a:cubicBezTo>
                    <a:pt x="317" y="241"/>
                    <a:pt x="317" y="241"/>
                    <a:pt x="317" y="241"/>
                  </a:cubicBezTo>
                  <a:cubicBezTo>
                    <a:pt x="317" y="238"/>
                    <a:pt x="319" y="238"/>
                    <a:pt x="318" y="238"/>
                  </a:cubicBezTo>
                  <a:cubicBezTo>
                    <a:pt x="319" y="238"/>
                    <a:pt x="319" y="238"/>
                    <a:pt x="319" y="238"/>
                  </a:cubicBezTo>
                  <a:cubicBezTo>
                    <a:pt x="319" y="236"/>
                    <a:pt x="319" y="236"/>
                    <a:pt x="319" y="236"/>
                  </a:cubicBezTo>
                  <a:cubicBezTo>
                    <a:pt x="323" y="238"/>
                    <a:pt x="324" y="238"/>
                    <a:pt x="325" y="238"/>
                  </a:cubicBezTo>
                  <a:cubicBezTo>
                    <a:pt x="325" y="240"/>
                    <a:pt x="325" y="241"/>
                    <a:pt x="325" y="241"/>
                  </a:cubicBezTo>
                  <a:cubicBezTo>
                    <a:pt x="328" y="242"/>
                    <a:pt x="328" y="243"/>
                    <a:pt x="329" y="242"/>
                  </a:cubicBezTo>
                  <a:cubicBezTo>
                    <a:pt x="329" y="243"/>
                    <a:pt x="329" y="243"/>
                    <a:pt x="329" y="243"/>
                  </a:cubicBezTo>
                  <a:cubicBezTo>
                    <a:pt x="332" y="243"/>
                    <a:pt x="331" y="243"/>
                    <a:pt x="331" y="243"/>
                  </a:cubicBezTo>
                  <a:cubicBezTo>
                    <a:pt x="331" y="242"/>
                    <a:pt x="331" y="242"/>
                    <a:pt x="331" y="242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2" y="240"/>
                    <a:pt x="332" y="240"/>
                    <a:pt x="332" y="240"/>
                  </a:cubicBezTo>
                  <a:cubicBezTo>
                    <a:pt x="335" y="240"/>
                    <a:pt x="336" y="240"/>
                    <a:pt x="336" y="240"/>
                  </a:cubicBezTo>
                  <a:cubicBezTo>
                    <a:pt x="336" y="241"/>
                    <a:pt x="336" y="241"/>
                    <a:pt x="336" y="241"/>
                  </a:cubicBezTo>
                  <a:cubicBezTo>
                    <a:pt x="337" y="241"/>
                    <a:pt x="337" y="241"/>
                    <a:pt x="337" y="241"/>
                  </a:cubicBezTo>
                  <a:cubicBezTo>
                    <a:pt x="337" y="242"/>
                    <a:pt x="337" y="242"/>
                    <a:pt x="337" y="242"/>
                  </a:cubicBezTo>
                  <a:cubicBezTo>
                    <a:pt x="338" y="242"/>
                    <a:pt x="338" y="242"/>
                    <a:pt x="338" y="242"/>
                  </a:cubicBezTo>
                  <a:cubicBezTo>
                    <a:pt x="338" y="243"/>
                    <a:pt x="338" y="243"/>
                    <a:pt x="338" y="243"/>
                  </a:cubicBezTo>
                  <a:cubicBezTo>
                    <a:pt x="341" y="243"/>
                    <a:pt x="342" y="245"/>
                    <a:pt x="342" y="245"/>
                  </a:cubicBezTo>
                  <a:cubicBezTo>
                    <a:pt x="341" y="245"/>
                    <a:pt x="341" y="245"/>
                    <a:pt x="341" y="245"/>
                  </a:cubicBezTo>
                  <a:cubicBezTo>
                    <a:pt x="340" y="248"/>
                    <a:pt x="339" y="248"/>
                    <a:pt x="340" y="249"/>
                  </a:cubicBezTo>
                  <a:cubicBezTo>
                    <a:pt x="342" y="249"/>
                    <a:pt x="342" y="249"/>
                    <a:pt x="342" y="249"/>
                  </a:cubicBezTo>
                  <a:cubicBezTo>
                    <a:pt x="342" y="248"/>
                    <a:pt x="342" y="248"/>
                    <a:pt x="342" y="248"/>
                  </a:cubicBezTo>
                  <a:cubicBezTo>
                    <a:pt x="343" y="248"/>
                    <a:pt x="343" y="248"/>
                    <a:pt x="343" y="248"/>
                  </a:cubicBezTo>
                  <a:cubicBezTo>
                    <a:pt x="343" y="247"/>
                    <a:pt x="343" y="247"/>
                    <a:pt x="343" y="247"/>
                  </a:cubicBezTo>
                  <a:cubicBezTo>
                    <a:pt x="344" y="247"/>
                    <a:pt x="344" y="247"/>
                    <a:pt x="344" y="247"/>
                  </a:cubicBezTo>
                  <a:cubicBezTo>
                    <a:pt x="344" y="248"/>
                    <a:pt x="344" y="248"/>
                    <a:pt x="344" y="248"/>
                  </a:cubicBezTo>
                  <a:cubicBezTo>
                    <a:pt x="348" y="248"/>
                    <a:pt x="346" y="245"/>
                    <a:pt x="347" y="245"/>
                  </a:cubicBezTo>
                  <a:cubicBezTo>
                    <a:pt x="348" y="245"/>
                    <a:pt x="348" y="245"/>
                    <a:pt x="348" y="245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1" y="246"/>
                    <a:pt x="350" y="246"/>
                    <a:pt x="350" y="246"/>
                  </a:cubicBezTo>
                  <a:cubicBezTo>
                    <a:pt x="350" y="247"/>
                    <a:pt x="350" y="247"/>
                    <a:pt x="350" y="247"/>
                  </a:cubicBezTo>
                  <a:cubicBezTo>
                    <a:pt x="351" y="247"/>
                    <a:pt x="351" y="247"/>
                    <a:pt x="351" y="247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3" y="246"/>
                    <a:pt x="353" y="246"/>
                    <a:pt x="353" y="246"/>
                  </a:cubicBezTo>
                  <a:cubicBezTo>
                    <a:pt x="353" y="249"/>
                    <a:pt x="354" y="249"/>
                    <a:pt x="354" y="249"/>
                  </a:cubicBezTo>
                  <a:cubicBezTo>
                    <a:pt x="355" y="249"/>
                    <a:pt x="355" y="249"/>
                    <a:pt x="355" y="249"/>
                  </a:cubicBezTo>
                  <a:cubicBezTo>
                    <a:pt x="355" y="251"/>
                    <a:pt x="355" y="251"/>
                    <a:pt x="355" y="251"/>
                  </a:cubicBezTo>
                  <a:cubicBezTo>
                    <a:pt x="354" y="251"/>
                    <a:pt x="354" y="251"/>
                    <a:pt x="354" y="251"/>
                  </a:cubicBezTo>
                  <a:cubicBezTo>
                    <a:pt x="354" y="252"/>
                    <a:pt x="354" y="252"/>
                    <a:pt x="354" y="252"/>
                  </a:cubicBezTo>
                  <a:cubicBezTo>
                    <a:pt x="353" y="252"/>
                    <a:pt x="353" y="252"/>
                    <a:pt x="353" y="252"/>
                  </a:cubicBezTo>
                  <a:cubicBezTo>
                    <a:pt x="353" y="253"/>
                    <a:pt x="353" y="253"/>
                    <a:pt x="353" y="253"/>
                  </a:cubicBezTo>
                  <a:cubicBezTo>
                    <a:pt x="354" y="253"/>
                    <a:pt x="354" y="253"/>
                    <a:pt x="354" y="253"/>
                  </a:cubicBezTo>
                  <a:cubicBezTo>
                    <a:pt x="354" y="252"/>
                    <a:pt x="354" y="252"/>
                    <a:pt x="354" y="252"/>
                  </a:cubicBezTo>
                  <a:cubicBezTo>
                    <a:pt x="356" y="252"/>
                    <a:pt x="357" y="252"/>
                    <a:pt x="357" y="252"/>
                  </a:cubicBezTo>
                  <a:cubicBezTo>
                    <a:pt x="358" y="249"/>
                    <a:pt x="359" y="249"/>
                    <a:pt x="358" y="248"/>
                  </a:cubicBezTo>
                  <a:cubicBezTo>
                    <a:pt x="360" y="248"/>
                    <a:pt x="360" y="248"/>
                    <a:pt x="360" y="248"/>
                  </a:cubicBezTo>
                  <a:cubicBezTo>
                    <a:pt x="360" y="247"/>
                    <a:pt x="360" y="247"/>
                    <a:pt x="360" y="247"/>
                  </a:cubicBezTo>
                  <a:cubicBezTo>
                    <a:pt x="361" y="247"/>
                    <a:pt x="361" y="247"/>
                    <a:pt x="361" y="247"/>
                  </a:cubicBezTo>
                  <a:cubicBezTo>
                    <a:pt x="361" y="244"/>
                    <a:pt x="361" y="245"/>
                    <a:pt x="361" y="245"/>
                  </a:cubicBezTo>
                  <a:cubicBezTo>
                    <a:pt x="362" y="245"/>
                    <a:pt x="362" y="245"/>
                    <a:pt x="362" y="245"/>
                  </a:cubicBezTo>
                  <a:cubicBezTo>
                    <a:pt x="362" y="246"/>
                    <a:pt x="362" y="246"/>
                    <a:pt x="362" y="246"/>
                  </a:cubicBezTo>
                  <a:cubicBezTo>
                    <a:pt x="365" y="242"/>
                    <a:pt x="366" y="242"/>
                    <a:pt x="368" y="242"/>
                  </a:cubicBezTo>
                  <a:cubicBezTo>
                    <a:pt x="368" y="243"/>
                    <a:pt x="368" y="243"/>
                    <a:pt x="368" y="243"/>
                  </a:cubicBezTo>
                  <a:cubicBezTo>
                    <a:pt x="371" y="243"/>
                    <a:pt x="370" y="243"/>
                    <a:pt x="370" y="243"/>
                  </a:cubicBezTo>
                  <a:cubicBezTo>
                    <a:pt x="370" y="241"/>
                    <a:pt x="370" y="241"/>
                    <a:pt x="370" y="241"/>
                  </a:cubicBezTo>
                  <a:cubicBezTo>
                    <a:pt x="372" y="241"/>
                    <a:pt x="372" y="241"/>
                    <a:pt x="372" y="241"/>
                  </a:cubicBezTo>
                  <a:cubicBezTo>
                    <a:pt x="372" y="239"/>
                    <a:pt x="372" y="238"/>
                    <a:pt x="372" y="238"/>
                  </a:cubicBezTo>
                  <a:cubicBezTo>
                    <a:pt x="373" y="239"/>
                    <a:pt x="373" y="239"/>
                    <a:pt x="373" y="239"/>
                  </a:cubicBezTo>
                  <a:cubicBezTo>
                    <a:pt x="373" y="238"/>
                    <a:pt x="373" y="238"/>
                    <a:pt x="373" y="238"/>
                  </a:cubicBezTo>
                  <a:cubicBezTo>
                    <a:pt x="374" y="238"/>
                    <a:pt x="374" y="238"/>
                    <a:pt x="374" y="238"/>
                  </a:cubicBezTo>
                  <a:cubicBezTo>
                    <a:pt x="374" y="235"/>
                    <a:pt x="376" y="235"/>
                    <a:pt x="375" y="234"/>
                  </a:cubicBezTo>
                  <a:cubicBezTo>
                    <a:pt x="376" y="234"/>
                    <a:pt x="376" y="234"/>
                    <a:pt x="376" y="234"/>
                  </a:cubicBezTo>
                  <a:cubicBezTo>
                    <a:pt x="376" y="233"/>
                    <a:pt x="376" y="233"/>
                    <a:pt x="376" y="233"/>
                  </a:cubicBezTo>
                  <a:cubicBezTo>
                    <a:pt x="377" y="233"/>
                    <a:pt x="377" y="233"/>
                    <a:pt x="377" y="233"/>
                  </a:cubicBezTo>
                  <a:cubicBezTo>
                    <a:pt x="377" y="230"/>
                    <a:pt x="377" y="229"/>
                    <a:pt x="377" y="228"/>
                  </a:cubicBezTo>
                  <a:cubicBezTo>
                    <a:pt x="376" y="228"/>
                    <a:pt x="376" y="228"/>
                    <a:pt x="376" y="228"/>
                  </a:cubicBezTo>
                  <a:cubicBezTo>
                    <a:pt x="379" y="228"/>
                    <a:pt x="378" y="226"/>
                    <a:pt x="379" y="227"/>
                  </a:cubicBezTo>
                  <a:cubicBezTo>
                    <a:pt x="379" y="228"/>
                    <a:pt x="379" y="228"/>
                    <a:pt x="379" y="228"/>
                  </a:cubicBezTo>
                  <a:cubicBezTo>
                    <a:pt x="381" y="228"/>
                    <a:pt x="381" y="226"/>
                    <a:pt x="381" y="227"/>
                  </a:cubicBezTo>
                  <a:cubicBezTo>
                    <a:pt x="381" y="228"/>
                    <a:pt x="381" y="228"/>
                    <a:pt x="381" y="228"/>
                  </a:cubicBezTo>
                  <a:cubicBezTo>
                    <a:pt x="384" y="228"/>
                    <a:pt x="383" y="228"/>
                    <a:pt x="383" y="228"/>
                  </a:cubicBezTo>
                  <a:cubicBezTo>
                    <a:pt x="383" y="227"/>
                    <a:pt x="383" y="227"/>
                    <a:pt x="383" y="227"/>
                  </a:cubicBezTo>
                  <a:cubicBezTo>
                    <a:pt x="386" y="227"/>
                    <a:pt x="385" y="227"/>
                    <a:pt x="386" y="227"/>
                  </a:cubicBezTo>
                  <a:cubicBezTo>
                    <a:pt x="385" y="227"/>
                    <a:pt x="385" y="227"/>
                    <a:pt x="385" y="227"/>
                  </a:cubicBezTo>
                  <a:cubicBezTo>
                    <a:pt x="385" y="226"/>
                    <a:pt x="385" y="226"/>
                    <a:pt x="385" y="226"/>
                  </a:cubicBezTo>
                  <a:cubicBezTo>
                    <a:pt x="386" y="226"/>
                    <a:pt x="386" y="226"/>
                    <a:pt x="386" y="226"/>
                  </a:cubicBezTo>
                  <a:cubicBezTo>
                    <a:pt x="386" y="225"/>
                    <a:pt x="386" y="225"/>
                    <a:pt x="386" y="225"/>
                  </a:cubicBezTo>
                  <a:cubicBezTo>
                    <a:pt x="388" y="225"/>
                    <a:pt x="388" y="223"/>
                    <a:pt x="388" y="223"/>
                  </a:cubicBezTo>
                  <a:cubicBezTo>
                    <a:pt x="387" y="222"/>
                    <a:pt x="387" y="222"/>
                    <a:pt x="387" y="222"/>
                  </a:cubicBezTo>
                  <a:cubicBezTo>
                    <a:pt x="388" y="221"/>
                    <a:pt x="388" y="221"/>
                    <a:pt x="388" y="221"/>
                  </a:cubicBezTo>
                  <a:cubicBezTo>
                    <a:pt x="390" y="224"/>
                    <a:pt x="391" y="221"/>
                    <a:pt x="392" y="222"/>
                  </a:cubicBezTo>
                  <a:cubicBezTo>
                    <a:pt x="392" y="223"/>
                    <a:pt x="392" y="223"/>
                    <a:pt x="392" y="223"/>
                  </a:cubicBezTo>
                  <a:cubicBezTo>
                    <a:pt x="395" y="223"/>
                    <a:pt x="396" y="223"/>
                    <a:pt x="396" y="223"/>
                  </a:cubicBezTo>
                  <a:cubicBezTo>
                    <a:pt x="396" y="222"/>
                    <a:pt x="396" y="222"/>
                    <a:pt x="396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396" y="222"/>
                    <a:pt x="396" y="222"/>
                    <a:pt x="396" y="222"/>
                  </a:cubicBezTo>
                  <a:cubicBezTo>
                    <a:pt x="396" y="221"/>
                    <a:pt x="396" y="221"/>
                    <a:pt x="396" y="221"/>
                  </a:cubicBezTo>
                  <a:cubicBezTo>
                    <a:pt x="398" y="221"/>
                    <a:pt x="398" y="221"/>
                    <a:pt x="398" y="221"/>
                  </a:cubicBezTo>
                  <a:cubicBezTo>
                    <a:pt x="398" y="218"/>
                    <a:pt x="398" y="219"/>
                    <a:pt x="398" y="219"/>
                  </a:cubicBezTo>
                  <a:cubicBezTo>
                    <a:pt x="399" y="219"/>
                    <a:pt x="399" y="219"/>
                    <a:pt x="399" y="219"/>
                  </a:cubicBezTo>
                  <a:cubicBezTo>
                    <a:pt x="399" y="215"/>
                    <a:pt x="402" y="213"/>
                    <a:pt x="402" y="211"/>
                  </a:cubicBezTo>
                  <a:cubicBezTo>
                    <a:pt x="401" y="211"/>
                    <a:pt x="401" y="211"/>
                    <a:pt x="401" y="211"/>
                  </a:cubicBezTo>
                  <a:cubicBezTo>
                    <a:pt x="401" y="210"/>
                    <a:pt x="401" y="210"/>
                    <a:pt x="401" y="210"/>
                  </a:cubicBezTo>
                  <a:cubicBezTo>
                    <a:pt x="402" y="210"/>
                    <a:pt x="402" y="210"/>
                    <a:pt x="402" y="210"/>
                  </a:cubicBezTo>
                  <a:cubicBezTo>
                    <a:pt x="402" y="208"/>
                    <a:pt x="402" y="208"/>
                    <a:pt x="402" y="208"/>
                  </a:cubicBezTo>
                  <a:cubicBezTo>
                    <a:pt x="404" y="208"/>
                    <a:pt x="404" y="208"/>
                    <a:pt x="404" y="208"/>
                  </a:cubicBezTo>
                  <a:cubicBezTo>
                    <a:pt x="404" y="205"/>
                    <a:pt x="406" y="203"/>
                    <a:pt x="406" y="203"/>
                  </a:cubicBezTo>
                  <a:cubicBezTo>
                    <a:pt x="403" y="201"/>
                    <a:pt x="405" y="200"/>
                    <a:pt x="405" y="200"/>
                  </a:cubicBezTo>
                  <a:cubicBezTo>
                    <a:pt x="406" y="200"/>
                    <a:pt x="406" y="200"/>
                    <a:pt x="406" y="200"/>
                  </a:cubicBezTo>
                  <a:cubicBezTo>
                    <a:pt x="406" y="197"/>
                    <a:pt x="406" y="198"/>
                    <a:pt x="406" y="197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4" y="194"/>
                    <a:pt x="407" y="193"/>
                    <a:pt x="406" y="192"/>
                  </a:cubicBezTo>
                  <a:cubicBezTo>
                    <a:pt x="407" y="192"/>
                    <a:pt x="407" y="192"/>
                    <a:pt x="407" y="192"/>
                  </a:cubicBezTo>
                  <a:cubicBezTo>
                    <a:pt x="407" y="190"/>
                    <a:pt x="407" y="190"/>
                    <a:pt x="407" y="190"/>
                  </a:cubicBezTo>
                  <a:cubicBezTo>
                    <a:pt x="408" y="190"/>
                    <a:pt x="408" y="190"/>
                    <a:pt x="408" y="190"/>
                  </a:cubicBezTo>
                  <a:cubicBezTo>
                    <a:pt x="408" y="189"/>
                    <a:pt x="408" y="189"/>
                    <a:pt x="408" y="189"/>
                  </a:cubicBezTo>
                  <a:cubicBezTo>
                    <a:pt x="409" y="189"/>
                    <a:pt x="409" y="189"/>
                    <a:pt x="409" y="189"/>
                  </a:cubicBezTo>
                  <a:cubicBezTo>
                    <a:pt x="409" y="186"/>
                    <a:pt x="411" y="185"/>
                    <a:pt x="411" y="184"/>
                  </a:cubicBezTo>
                  <a:cubicBezTo>
                    <a:pt x="412" y="184"/>
                    <a:pt x="412" y="184"/>
                    <a:pt x="412" y="184"/>
                  </a:cubicBezTo>
                  <a:cubicBezTo>
                    <a:pt x="412" y="181"/>
                    <a:pt x="412" y="182"/>
                    <a:pt x="412" y="182"/>
                  </a:cubicBezTo>
                  <a:cubicBezTo>
                    <a:pt x="413" y="182"/>
                    <a:pt x="413" y="182"/>
                    <a:pt x="413" y="182"/>
                  </a:cubicBezTo>
                  <a:cubicBezTo>
                    <a:pt x="413" y="179"/>
                    <a:pt x="413" y="178"/>
                    <a:pt x="413" y="177"/>
                  </a:cubicBezTo>
                  <a:cubicBezTo>
                    <a:pt x="412" y="177"/>
                    <a:pt x="412" y="177"/>
                    <a:pt x="412" y="177"/>
                  </a:cubicBezTo>
                  <a:cubicBezTo>
                    <a:pt x="411" y="173"/>
                    <a:pt x="414" y="173"/>
                    <a:pt x="414" y="174"/>
                  </a:cubicBezTo>
                  <a:cubicBezTo>
                    <a:pt x="414" y="175"/>
                    <a:pt x="414" y="175"/>
                    <a:pt x="414" y="175"/>
                  </a:cubicBezTo>
                  <a:cubicBezTo>
                    <a:pt x="415" y="175"/>
                    <a:pt x="415" y="175"/>
                    <a:pt x="415" y="175"/>
                  </a:cubicBezTo>
                  <a:cubicBezTo>
                    <a:pt x="415" y="172"/>
                    <a:pt x="415" y="173"/>
                    <a:pt x="415" y="172"/>
                  </a:cubicBezTo>
                  <a:cubicBezTo>
                    <a:pt x="420" y="173"/>
                    <a:pt x="425" y="171"/>
                    <a:pt x="425" y="169"/>
                  </a:cubicBezTo>
                  <a:cubicBezTo>
                    <a:pt x="428" y="169"/>
                    <a:pt x="427" y="169"/>
                    <a:pt x="427" y="169"/>
                  </a:cubicBezTo>
                  <a:cubicBezTo>
                    <a:pt x="427" y="168"/>
                    <a:pt x="427" y="168"/>
                    <a:pt x="427" y="168"/>
                  </a:cubicBezTo>
                  <a:cubicBezTo>
                    <a:pt x="430" y="168"/>
                    <a:pt x="429" y="168"/>
                    <a:pt x="430" y="168"/>
                  </a:cubicBezTo>
                  <a:cubicBezTo>
                    <a:pt x="430" y="166"/>
                    <a:pt x="430" y="166"/>
                    <a:pt x="430" y="166"/>
                  </a:cubicBezTo>
                  <a:cubicBezTo>
                    <a:pt x="432" y="166"/>
                    <a:pt x="432" y="166"/>
                    <a:pt x="432" y="166"/>
                  </a:cubicBezTo>
                  <a:cubicBezTo>
                    <a:pt x="432" y="165"/>
                    <a:pt x="432" y="165"/>
                    <a:pt x="432" y="165"/>
                  </a:cubicBezTo>
                  <a:cubicBezTo>
                    <a:pt x="435" y="165"/>
                    <a:pt x="434" y="165"/>
                    <a:pt x="434" y="165"/>
                  </a:cubicBezTo>
                  <a:cubicBezTo>
                    <a:pt x="434" y="164"/>
                    <a:pt x="434" y="164"/>
                    <a:pt x="434" y="164"/>
                  </a:cubicBezTo>
                  <a:cubicBezTo>
                    <a:pt x="436" y="164"/>
                    <a:pt x="436" y="164"/>
                    <a:pt x="436" y="164"/>
                  </a:cubicBezTo>
                  <a:cubicBezTo>
                    <a:pt x="436" y="165"/>
                    <a:pt x="436" y="165"/>
                    <a:pt x="436" y="165"/>
                  </a:cubicBezTo>
                  <a:cubicBezTo>
                    <a:pt x="437" y="165"/>
                    <a:pt x="437" y="165"/>
                    <a:pt x="437" y="165"/>
                  </a:cubicBezTo>
                  <a:cubicBezTo>
                    <a:pt x="437" y="164"/>
                    <a:pt x="437" y="164"/>
                    <a:pt x="437" y="164"/>
                  </a:cubicBezTo>
                  <a:cubicBezTo>
                    <a:pt x="441" y="164"/>
                    <a:pt x="442" y="162"/>
                    <a:pt x="444" y="163"/>
                  </a:cubicBezTo>
                  <a:cubicBezTo>
                    <a:pt x="444" y="162"/>
                    <a:pt x="444" y="162"/>
                    <a:pt x="444" y="162"/>
                  </a:cubicBezTo>
                  <a:cubicBezTo>
                    <a:pt x="447" y="162"/>
                    <a:pt x="446" y="162"/>
                    <a:pt x="446" y="162"/>
                  </a:cubicBezTo>
                  <a:cubicBezTo>
                    <a:pt x="446" y="160"/>
                    <a:pt x="446" y="160"/>
                    <a:pt x="446" y="160"/>
                  </a:cubicBezTo>
                  <a:cubicBezTo>
                    <a:pt x="449" y="161"/>
                    <a:pt x="448" y="159"/>
                    <a:pt x="449" y="159"/>
                  </a:cubicBezTo>
                  <a:cubicBezTo>
                    <a:pt x="449" y="162"/>
                    <a:pt x="449" y="161"/>
                    <a:pt x="449" y="162"/>
                  </a:cubicBezTo>
                  <a:cubicBezTo>
                    <a:pt x="449" y="160"/>
                    <a:pt x="449" y="160"/>
                    <a:pt x="449" y="160"/>
                  </a:cubicBezTo>
                  <a:cubicBezTo>
                    <a:pt x="450" y="160"/>
                    <a:pt x="450" y="160"/>
                    <a:pt x="450" y="160"/>
                  </a:cubicBezTo>
                  <a:cubicBezTo>
                    <a:pt x="450" y="163"/>
                    <a:pt x="450" y="163"/>
                    <a:pt x="450" y="163"/>
                  </a:cubicBezTo>
                  <a:cubicBezTo>
                    <a:pt x="451" y="163"/>
                    <a:pt x="451" y="163"/>
                    <a:pt x="451" y="163"/>
                  </a:cubicBezTo>
                  <a:cubicBezTo>
                    <a:pt x="451" y="164"/>
                    <a:pt x="451" y="164"/>
                    <a:pt x="451" y="164"/>
                  </a:cubicBezTo>
                  <a:cubicBezTo>
                    <a:pt x="452" y="164"/>
                    <a:pt x="452" y="164"/>
                    <a:pt x="452" y="164"/>
                  </a:cubicBezTo>
                  <a:cubicBezTo>
                    <a:pt x="452" y="165"/>
                    <a:pt x="452" y="165"/>
                    <a:pt x="452" y="165"/>
                  </a:cubicBezTo>
                  <a:cubicBezTo>
                    <a:pt x="458" y="162"/>
                    <a:pt x="459" y="163"/>
                    <a:pt x="460" y="166"/>
                  </a:cubicBezTo>
                  <a:cubicBezTo>
                    <a:pt x="460" y="165"/>
                    <a:pt x="460" y="165"/>
                    <a:pt x="460" y="165"/>
                  </a:cubicBezTo>
                  <a:cubicBezTo>
                    <a:pt x="460" y="166"/>
                    <a:pt x="460" y="166"/>
                    <a:pt x="460" y="166"/>
                  </a:cubicBezTo>
                  <a:cubicBezTo>
                    <a:pt x="463" y="166"/>
                    <a:pt x="463" y="166"/>
                    <a:pt x="463" y="166"/>
                  </a:cubicBezTo>
                  <a:cubicBezTo>
                    <a:pt x="463" y="169"/>
                    <a:pt x="463" y="168"/>
                    <a:pt x="463" y="169"/>
                  </a:cubicBezTo>
                  <a:cubicBezTo>
                    <a:pt x="465" y="169"/>
                    <a:pt x="465" y="167"/>
                    <a:pt x="465" y="168"/>
                  </a:cubicBezTo>
                  <a:cubicBezTo>
                    <a:pt x="465" y="169"/>
                    <a:pt x="465" y="169"/>
                    <a:pt x="465" y="169"/>
                  </a:cubicBezTo>
                  <a:cubicBezTo>
                    <a:pt x="466" y="169"/>
                    <a:pt x="466" y="169"/>
                    <a:pt x="466" y="169"/>
                  </a:cubicBezTo>
                  <a:cubicBezTo>
                    <a:pt x="466" y="165"/>
                    <a:pt x="469" y="167"/>
                    <a:pt x="469" y="166"/>
                  </a:cubicBezTo>
                  <a:cubicBezTo>
                    <a:pt x="469" y="165"/>
                    <a:pt x="469" y="165"/>
                    <a:pt x="469" y="165"/>
                  </a:cubicBezTo>
                  <a:cubicBezTo>
                    <a:pt x="470" y="165"/>
                    <a:pt x="470" y="165"/>
                    <a:pt x="470" y="165"/>
                  </a:cubicBezTo>
                  <a:cubicBezTo>
                    <a:pt x="470" y="166"/>
                    <a:pt x="470" y="166"/>
                    <a:pt x="470" y="166"/>
                  </a:cubicBezTo>
                  <a:cubicBezTo>
                    <a:pt x="470" y="165"/>
                    <a:pt x="470" y="165"/>
                    <a:pt x="470" y="165"/>
                  </a:cubicBezTo>
                  <a:cubicBezTo>
                    <a:pt x="471" y="165"/>
                    <a:pt x="471" y="165"/>
                    <a:pt x="471" y="165"/>
                  </a:cubicBezTo>
                  <a:cubicBezTo>
                    <a:pt x="471" y="166"/>
                    <a:pt x="471" y="166"/>
                    <a:pt x="471" y="166"/>
                  </a:cubicBezTo>
                  <a:cubicBezTo>
                    <a:pt x="475" y="166"/>
                    <a:pt x="477" y="166"/>
                    <a:pt x="478" y="166"/>
                  </a:cubicBezTo>
                  <a:cubicBezTo>
                    <a:pt x="478" y="168"/>
                    <a:pt x="478" y="168"/>
                    <a:pt x="478" y="168"/>
                  </a:cubicBezTo>
                  <a:cubicBezTo>
                    <a:pt x="479" y="168"/>
                    <a:pt x="479" y="168"/>
                    <a:pt x="479" y="168"/>
                  </a:cubicBezTo>
                  <a:cubicBezTo>
                    <a:pt x="479" y="170"/>
                    <a:pt x="479" y="170"/>
                    <a:pt x="479" y="170"/>
                  </a:cubicBezTo>
                  <a:cubicBezTo>
                    <a:pt x="481" y="170"/>
                    <a:pt x="481" y="170"/>
                    <a:pt x="481" y="170"/>
                  </a:cubicBezTo>
                  <a:cubicBezTo>
                    <a:pt x="481" y="171"/>
                    <a:pt x="481" y="171"/>
                    <a:pt x="481" y="171"/>
                  </a:cubicBezTo>
                  <a:cubicBezTo>
                    <a:pt x="484" y="171"/>
                    <a:pt x="483" y="169"/>
                    <a:pt x="483" y="169"/>
                  </a:cubicBezTo>
                  <a:cubicBezTo>
                    <a:pt x="484" y="169"/>
                    <a:pt x="484" y="169"/>
                    <a:pt x="484" y="169"/>
                  </a:cubicBezTo>
                  <a:cubicBezTo>
                    <a:pt x="484" y="166"/>
                    <a:pt x="484" y="167"/>
                    <a:pt x="484" y="166"/>
                  </a:cubicBezTo>
                  <a:cubicBezTo>
                    <a:pt x="485" y="166"/>
                    <a:pt x="485" y="166"/>
                    <a:pt x="485" y="166"/>
                  </a:cubicBezTo>
                  <a:cubicBezTo>
                    <a:pt x="485" y="165"/>
                    <a:pt x="485" y="165"/>
                    <a:pt x="485" y="165"/>
                  </a:cubicBezTo>
                  <a:cubicBezTo>
                    <a:pt x="488" y="165"/>
                    <a:pt x="489" y="165"/>
                    <a:pt x="489" y="165"/>
                  </a:cubicBezTo>
                  <a:cubicBezTo>
                    <a:pt x="489" y="164"/>
                    <a:pt x="489" y="164"/>
                    <a:pt x="489" y="164"/>
                  </a:cubicBezTo>
                  <a:cubicBezTo>
                    <a:pt x="490" y="164"/>
                    <a:pt x="490" y="164"/>
                    <a:pt x="490" y="164"/>
                  </a:cubicBezTo>
                  <a:cubicBezTo>
                    <a:pt x="490" y="163"/>
                    <a:pt x="490" y="163"/>
                    <a:pt x="490" y="163"/>
                  </a:cubicBezTo>
                  <a:cubicBezTo>
                    <a:pt x="491" y="163"/>
                    <a:pt x="491" y="163"/>
                    <a:pt x="491" y="163"/>
                  </a:cubicBezTo>
                  <a:cubicBezTo>
                    <a:pt x="491" y="162"/>
                    <a:pt x="491" y="162"/>
                    <a:pt x="491" y="162"/>
                  </a:cubicBezTo>
                  <a:cubicBezTo>
                    <a:pt x="491" y="163"/>
                    <a:pt x="491" y="163"/>
                    <a:pt x="491" y="163"/>
                  </a:cubicBezTo>
                  <a:cubicBezTo>
                    <a:pt x="493" y="161"/>
                    <a:pt x="493" y="162"/>
                    <a:pt x="494" y="162"/>
                  </a:cubicBezTo>
                  <a:cubicBezTo>
                    <a:pt x="494" y="160"/>
                    <a:pt x="494" y="160"/>
                    <a:pt x="494" y="160"/>
                  </a:cubicBezTo>
                  <a:cubicBezTo>
                    <a:pt x="495" y="160"/>
                    <a:pt x="495" y="160"/>
                    <a:pt x="495" y="160"/>
                  </a:cubicBezTo>
                  <a:cubicBezTo>
                    <a:pt x="495" y="162"/>
                    <a:pt x="495" y="162"/>
                    <a:pt x="495" y="162"/>
                  </a:cubicBezTo>
                  <a:cubicBezTo>
                    <a:pt x="498" y="162"/>
                    <a:pt x="497" y="162"/>
                    <a:pt x="497" y="162"/>
                  </a:cubicBezTo>
                  <a:cubicBezTo>
                    <a:pt x="497" y="163"/>
                    <a:pt x="497" y="163"/>
                    <a:pt x="497" y="163"/>
                  </a:cubicBezTo>
                  <a:cubicBezTo>
                    <a:pt x="498" y="162"/>
                    <a:pt x="498" y="162"/>
                    <a:pt x="498" y="162"/>
                  </a:cubicBezTo>
                  <a:cubicBezTo>
                    <a:pt x="500" y="164"/>
                    <a:pt x="500" y="163"/>
                    <a:pt x="501" y="163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4" y="162"/>
                    <a:pt x="503" y="162"/>
                    <a:pt x="503" y="162"/>
                  </a:cubicBezTo>
                  <a:cubicBezTo>
                    <a:pt x="502" y="162"/>
                    <a:pt x="502" y="162"/>
                    <a:pt x="502" y="162"/>
                  </a:cubicBezTo>
                  <a:cubicBezTo>
                    <a:pt x="504" y="160"/>
                    <a:pt x="503" y="160"/>
                    <a:pt x="503" y="159"/>
                  </a:cubicBezTo>
                  <a:cubicBezTo>
                    <a:pt x="502" y="159"/>
                    <a:pt x="502" y="159"/>
                    <a:pt x="502" y="159"/>
                  </a:cubicBezTo>
                  <a:cubicBezTo>
                    <a:pt x="503" y="159"/>
                    <a:pt x="503" y="159"/>
                    <a:pt x="503" y="159"/>
                  </a:cubicBezTo>
                  <a:cubicBezTo>
                    <a:pt x="503" y="157"/>
                    <a:pt x="503" y="157"/>
                    <a:pt x="503" y="157"/>
                  </a:cubicBezTo>
                  <a:cubicBezTo>
                    <a:pt x="502" y="157"/>
                    <a:pt x="502" y="157"/>
                    <a:pt x="502" y="157"/>
                  </a:cubicBezTo>
                  <a:cubicBezTo>
                    <a:pt x="505" y="157"/>
                    <a:pt x="504" y="157"/>
                    <a:pt x="504" y="157"/>
                  </a:cubicBezTo>
                  <a:cubicBezTo>
                    <a:pt x="503" y="156"/>
                    <a:pt x="503" y="156"/>
                    <a:pt x="503" y="156"/>
                  </a:cubicBezTo>
                  <a:cubicBezTo>
                    <a:pt x="506" y="156"/>
                    <a:pt x="505" y="156"/>
                    <a:pt x="506" y="156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9" y="155"/>
                    <a:pt x="511" y="154"/>
                    <a:pt x="511" y="153"/>
                  </a:cubicBezTo>
                  <a:cubicBezTo>
                    <a:pt x="513" y="155"/>
                    <a:pt x="513" y="154"/>
                    <a:pt x="514" y="155"/>
                  </a:cubicBezTo>
                  <a:cubicBezTo>
                    <a:pt x="514" y="152"/>
                    <a:pt x="514" y="150"/>
                    <a:pt x="514" y="150"/>
                  </a:cubicBezTo>
                  <a:cubicBezTo>
                    <a:pt x="517" y="150"/>
                    <a:pt x="516" y="150"/>
                    <a:pt x="516" y="150"/>
                  </a:cubicBezTo>
                  <a:cubicBezTo>
                    <a:pt x="516" y="151"/>
                    <a:pt x="516" y="151"/>
                    <a:pt x="516" y="151"/>
                  </a:cubicBezTo>
                  <a:cubicBezTo>
                    <a:pt x="519" y="151"/>
                    <a:pt x="520" y="151"/>
                    <a:pt x="520" y="151"/>
                  </a:cubicBezTo>
                  <a:cubicBezTo>
                    <a:pt x="520" y="152"/>
                    <a:pt x="520" y="152"/>
                    <a:pt x="520" y="152"/>
                  </a:cubicBezTo>
                  <a:cubicBezTo>
                    <a:pt x="521" y="152"/>
                    <a:pt x="521" y="152"/>
                    <a:pt x="521" y="152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2"/>
                    <a:pt x="522" y="152"/>
                    <a:pt x="522" y="152"/>
                  </a:cubicBezTo>
                  <a:cubicBezTo>
                    <a:pt x="523" y="152"/>
                    <a:pt x="523" y="152"/>
                    <a:pt x="523" y="152"/>
                  </a:cubicBezTo>
                  <a:cubicBezTo>
                    <a:pt x="523" y="153"/>
                    <a:pt x="523" y="153"/>
                    <a:pt x="523" y="153"/>
                  </a:cubicBezTo>
                  <a:cubicBezTo>
                    <a:pt x="525" y="153"/>
                    <a:pt x="525" y="153"/>
                    <a:pt x="525" y="153"/>
                  </a:cubicBezTo>
                  <a:cubicBezTo>
                    <a:pt x="523" y="153"/>
                    <a:pt x="523" y="153"/>
                    <a:pt x="523" y="153"/>
                  </a:cubicBezTo>
                  <a:cubicBezTo>
                    <a:pt x="525" y="153"/>
                    <a:pt x="525" y="153"/>
                    <a:pt x="525" y="153"/>
                  </a:cubicBezTo>
                  <a:cubicBezTo>
                    <a:pt x="525" y="155"/>
                    <a:pt x="525" y="155"/>
                    <a:pt x="525" y="155"/>
                  </a:cubicBezTo>
                  <a:cubicBezTo>
                    <a:pt x="526" y="155"/>
                    <a:pt x="526" y="155"/>
                    <a:pt x="526" y="155"/>
                  </a:cubicBezTo>
                  <a:cubicBezTo>
                    <a:pt x="526" y="157"/>
                    <a:pt x="526" y="157"/>
                    <a:pt x="526" y="157"/>
                  </a:cubicBezTo>
                  <a:cubicBezTo>
                    <a:pt x="527" y="157"/>
                    <a:pt x="527" y="157"/>
                    <a:pt x="527" y="157"/>
                  </a:cubicBezTo>
                  <a:cubicBezTo>
                    <a:pt x="527" y="160"/>
                    <a:pt x="527" y="159"/>
                    <a:pt x="527" y="159"/>
                  </a:cubicBezTo>
                  <a:cubicBezTo>
                    <a:pt x="530" y="159"/>
                    <a:pt x="529" y="159"/>
                    <a:pt x="529" y="159"/>
                  </a:cubicBezTo>
                  <a:cubicBezTo>
                    <a:pt x="529" y="160"/>
                    <a:pt x="529" y="160"/>
                    <a:pt x="529" y="160"/>
                  </a:cubicBezTo>
                  <a:cubicBezTo>
                    <a:pt x="530" y="160"/>
                    <a:pt x="530" y="160"/>
                    <a:pt x="530" y="160"/>
                  </a:cubicBezTo>
                  <a:cubicBezTo>
                    <a:pt x="530" y="159"/>
                    <a:pt x="530" y="159"/>
                    <a:pt x="530" y="159"/>
                  </a:cubicBezTo>
                  <a:cubicBezTo>
                    <a:pt x="532" y="159"/>
                    <a:pt x="532" y="159"/>
                    <a:pt x="532" y="159"/>
                  </a:cubicBezTo>
                  <a:cubicBezTo>
                    <a:pt x="532" y="160"/>
                    <a:pt x="532" y="160"/>
                    <a:pt x="532" y="160"/>
                  </a:cubicBezTo>
                  <a:cubicBezTo>
                    <a:pt x="535" y="159"/>
                    <a:pt x="536" y="159"/>
                    <a:pt x="538" y="159"/>
                  </a:cubicBezTo>
                  <a:cubicBezTo>
                    <a:pt x="538" y="162"/>
                    <a:pt x="538" y="161"/>
                    <a:pt x="538" y="162"/>
                  </a:cubicBezTo>
                  <a:cubicBezTo>
                    <a:pt x="539" y="162"/>
                    <a:pt x="539" y="162"/>
                    <a:pt x="539" y="162"/>
                  </a:cubicBezTo>
                  <a:cubicBezTo>
                    <a:pt x="538" y="165"/>
                    <a:pt x="540" y="167"/>
                    <a:pt x="540" y="168"/>
                  </a:cubicBezTo>
                  <a:cubicBezTo>
                    <a:pt x="541" y="168"/>
                    <a:pt x="541" y="168"/>
                    <a:pt x="541" y="168"/>
                  </a:cubicBezTo>
                  <a:cubicBezTo>
                    <a:pt x="541" y="169"/>
                    <a:pt x="541" y="169"/>
                    <a:pt x="541" y="169"/>
                  </a:cubicBezTo>
                  <a:cubicBezTo>
                    <a:pt x="542" y="169"/>
                    <a:pt x="542" y="169"/>
                    <a:pt x="542" y="169"/>
                  </a:cubicBezTo>
                  <a:cubicBezTo>
                    <a:pt x="542" y="170"/>
                    <a:pt x="542" y="170"/>
                    <a:pt x="542" y="170"/>
                  </a:cubicBezTo>
                  <a:cubicBezTo>
                    <a:pt x="543" y="170"/>
                    <a:pt x="543" y="170"/>
                    <a:pt x="543" y="170"/>
                  </a:cubicBezTo>
                  <a:cubicBezTo>
                    <a:pt x="545" y="175"/>
                    <a:pt x="547" y="175"/>
                    <a:pt x="546" y="178"/>
                  </a:cubicBezTo>
                  <a:cubicBezTo>
                    <a:pt x="549" y="178"/>
                    <a:pt x="550" y="180"/>
                    <a:pt x="551" y="179"/>
                  </a:cubicBezTo>
                  <a:cubicBezTo>
                    <a:pt x="551" y="182"/>
                    <a:pt x="551" y="182"/>
                    <a:pt x="551" y="182"/>
                  </a:cubicBezTo>
                  <a:cubicBezTo>
                    <a:pt x="552" y="182"/>
                    <a:pt x="552" y="182"/>
                    <a:pt x="552" y="182"/>
                  </a:cubicBezTo>
                  <a:cubicBezTo>
                    <a:pt x="552" y="181"/>
                    <a:pt x="552" y="181"/>
                    <a:pt x="552" y="181"/>
                  </a:cubicBezTo>
                  <a:cubicBezTo>
                    <a:pt x="552" y="182"/>
                    <a:pt x="552" y="182"/>
                    <a:pt x="552" y="182"/>
                  </a:cubicBezTo>
                  <a:cubicBezTo>
                    <a:pt x="553" y="182"/>
                    <a:pt x="553" y="182"/>
                    <a:pt x="553" y="182"/>
                  </a:cubicBezTo>
                  <a:cubicBezTo>
                    <a:pt x="552" y="183"/>
                    <a:pt x="552" y="183"/>
                    <a:pt x="552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8" y="184"/>
                    <a:pt x="562" y="184"/>
                    <a:pt x="565" y="184"/>
                  </a:cubicBezTo>
                  <a:cubicBezTo>
                    <a:pt x="565" y="185"/>
                    <a:pt x="565" y="185"/>
                    <a:pt x="565" y="185"/>
                  </a:cubicBezTo>
                  <a:cubicBezTo>
                    <a:pt x="566" y="185"/>
                    <a:pt x="566" y="185"/>
                    <a:pt x="566" y="185"/>
                  </a:cubicBezTo>
                  <a:cubicBezTo>
                    <a:pt x="566" y="182"/>
                    <a:pt x="566" y="180"/>
                    <a:pt x="566" y="179"/>
                  </a:cubicBezTo>
                  <a:cubicBezTo>
                    <a:pt x="569" y="180"/>
                    <a:pt x="568" y="178"/>
                    <a:pt x="568" y="178"/>
                  </a:cubicBezTo>
                  <a:cubicBezTo>
                    <a:pt x="568" y="179"/>
                    <a:pt x="568" y="179"/>
                    <a:pt x="568" y="179"/>
                  </a:cubicBezTo>
                  <a:cubicBezTo>
                    <a:pt x="570" y="179"/>
                    <a:pt x="570" y="179"/>
                    <a:pt x="570" y="179"/>
                  </a:cubicBezTo>
                  <a:cubicBezTo>
                    <a:pt x="570" y="181"/>
                    <a:pt x="570" y="181"/>
                    <a:pt x="570" y="181"/>
                  </a:cubicBezTo>
                  <a:cubicBezTo>
                    <a:pt x="570" y="179"/>
                    <a:pt x="570" y="179"/>
                    <a:pt x="570" y="179"/>
                  </a:cubicBezTo>
                  <a:cubicBezTo>
                    <a:pt x="571" y="179"/>
                    <a:pt x="571" y="179"/>
                    <a:pt x="571" y="179"/>
                  </a:cubicBezTo>
                  <a:cubicBezTo>
                    <a:pt x="571" y="181"/>
                    <a:pt x="571" y="181"/>
                    <a:pt x="571" y="181"/>
                  </a:cubicBezTo>
                  <a:cubicBezTo>
                    <a:pt x="571" y="178"/>
                    <a:pt x="571" y="179"/>
                    <a:pt x="571" y="178"/>
                  </a:cubicBezTo>
                  <a:cubicBezTo>
                    <a:pt x="572" y="179"/>
                    <a:pt x="572" y="179"/>
                    <a:pt x="572" y="179"/>
                  </a:cubicBezTo>
                  <a:cubicBezTo>
                    <a:pt x="571" y="179"/>
                    <a:pt x="571" y="179"/>
                    <a:pt x="571" y="179"/>
                  </a:cubicBezTo>
                  <a:cubicBezTo>
                    <a:pt x="572" y="179"/>
                    <a:pt x="572" y="179"/>
                    <a:pt x="572" y="179"/>
                  </a:cubicBezTo>
                  <a:cubicBezTo>
                    <a:pt x="572" y="178"/>
                    <a:pt x="572" y="178"/>
                    <a:pt x="572" y="178"/>
                  </a:cubicBezTo>
                  <a:cubicBezTo>
                    <a:pt x="571" y="178"/>
                    <a:pt x="571" y="178"/>
                    <a:pt x="571" y="178"/>
                  </a:cubicBezTo>
                  <a:cubicBezTo>
                    <a:pt x="572" y="178"/>
                    <a:pt x="572" y="178"/>
                    <a:pt x="572" y="178"/>
                  </a:cubicBezTo>
                  <a:cubicBezTo>
                    <a:pt x="572" y="177"/>
                    <a:pt x="572" y="177"/>
                    <a:pt x="572" y="177"/>
                  </a:cubicBezTo>
                  <a:cubicBezTo>
                    <a:pt x="572" y="178"/>
                    <a:pt x="572" y="178"/>
                    <a:pt x="572" y="178"/>
                  </a:cubicBezTo>
                  <a:cubicBezTo>
                    <a:pt x="573" y="178"/>
                    <a:pt x="573" y="178"/>
                    <a:pt x="573" y="178"/>
                  </a:cubicBezTo>
                  <a:cubicBezTo>
                    <a:pt x="573" y="177"/>
                    <a:pt x="573" y="177"/>
                    <a:pt x="573" y="177"/>
                  </a:cubicBezTo>
                  <a:cubicBezTo>
                    <a:pt x="573" y="178"/>
                    <a:pt x="573" y="178"/>
                    <a:pt x="573" y="178"/>
                  </a:cubicBezTo>
                  <a:cubicBezTo>
                    <a:pt x="574" y="177"/>
                    <a:pt x="574" y="177"/>
                    <a:pt x="574" y="177"/>
                  </a:cubicBezTo>
                  <a:cubicBezTo>
                    <a:pt x="576" y="179"/>
                    <a:pt x="576" y="178"/>
                    <a:pt x="577" y="178"/>
                  </a:cubicBezTo>
                  <a:cubicBezTo>
                    <a:pt x="577" y="177"/>
                    <a:pt x="577" y="177"/>
                    <a:pt x="577" y="177"/>
                  </a:cubicBezTo>
                  <a:cubicBezTo>
                    <a:pt x="576" y="177"/>
                    <a:pt x="576" y="177"/>
                    <a:pt x="576" y="177"/>
                  </a:cubicBezTo>
                  <a:cubicBezTo>
                    <a:pt x="577" y="176"/>
                    <a:pt x="577" y="176"/>
                    <a:pt x="577" y="176"/>
                  </a:cubicBezTo>
                  <a:cubicBezTo>
                    <a:pt x="577" y="177"/>
                    <a:pt x="577" y="177"/>
                    <a:pt x="577" y="177"/>
                  </a:cubicBezTo>
                  <a:cubicBezTo>
                    <a:pt x="577" y="176"/>
                    <a:pt x="577" y="176"/>
                    <a:pt x="577" y="176"/>
                  </a:cubicBezTo>
                  <a:cubicBezTo>
                    <a:pt x="578" y="176"/>
                    <a:pt x="578" y="176"/>
                    <a:pt x="578" y="176"/>
                  </a:cubicBezTo>
                  <a:cubicBezTo>
                    <a:pt x="578" y="175"/>
                    <a:pt x="578" y="175"/>
                    <a:pt x="578" y="175"/>
                  </a:cubicBezTo>
                  <a:cubicBezTo>
                    <a:pt x="581" y="175"/>
                    <a:pt x="580" y="175"/>
                    <a:pt x="580" y="175"/>
                  </a:cubicBezTo>
                  <a:cubicBezTo>
                    <a:pt x="580" y="174"/>
                    <a:pt x="580" y="174"/>
                    <a:pt x="580" y="174"/>
                  </a:cubicBezTo>
                  <a:cubicBezTo>
                    <a:pt x="581" y="175"/>
                    <a:pt x="581" y="175"/>
                    <a:pt x="581" y="175"/>
                  </a:cubicBezTo>
                  <a:cubicBezTo>
                    <a:pt x="581" y="174"/>
                    <a:pt x="581" y="174"/>
                    <a:pt x="581" y="174"/>
                  </a:cubicBezTo>
                  <a:cubicBezTo>
                    <a:pt x="583" y="174"/>
                    <a:pt x="583" y="174"/>
                    <a:pt x="583" y="174"/>
                  </a:cubicBezTo>
                  <a:cubicBezTo>
                    <a:pt x="583" y="175"/>
                    <a:pt x="583" y="175"/>
                    <a:pt x="583" y="175"/>
                  </a:cubicBezTo>
                  <a:cubicBezTo>
                    <a:pt x="583" y="174"/>
                    <a:pt x="583" y="174"/>
                    <a:pt x="583" y="174"/>
                  </a:cubicBezTo>
                  <a:cubicBezTo>
                    <a:pt x="585" y="174"/>
                    <a:pt x="585" y="174"/>
                    <a:pt x="585" y="174"/>
                  </a:cubicBezTo>
                  <a:cubicBezTo>
                    <a:pt x="585" y="172"/>
                    <a:pt x="585" y="172"/>
                    <a:pt x="585" y="172"/>
                  </a:cubicBezTo>
                  <a:cubicBezTo>
                    <a:pt x="586" y="172"/>
                    <a:pt x="586" y="172"/>
                    <a:pt x="586" y="172"/>
                  </a:cubicBezTo>
                  <a:cubicBezTo>
                    <a:pt x="586" y="171"/>
                    <a:pt x="586" y="171"/>
                    <a:pt x="586" y="171"/>
                  </a:cubicBezTo>
                  <a:cubicBezTo>
                    <a:pt x="587" y="171"/>
                    <a:pt x="587" y="171"/>
                    <a:pt x="587" y="171"/>
                  </a:cubicBezTo>
                  <a:cubicBezTo>
                    <a:pt x="587" y="172"/>
                    <a:pt x="587" y="172"/>
                    <a:pt x="587" y="172"/>
                  </a:cubicBezTo>
                  <a:cubicBezTo>
                    <a:pt x="590" y="172"/>
                    <a:pt x="591" y="174"/>
                    <a:pt x="591" y="174"/>
                  </a:cubicBezTo>
                  <a:cubicBezTo>
                    <a:pt x="591" y="172"/>
                    <a:pt x="591" y="172"/>
                    <a:pt x="591" y="172"/>
                  </a:cubicBezTo>
                  <a:cubicBezTo>
                    <a:pt x="592" y="172"/>
                    <a:pt x="592" y="172"/>
                    <a:pt x="592" y="172"/>
                  </a:cubicBezTo>
                  <a:cubicBezTo>
                    <a:pt x="592" y="171"/>
                    <a:pt x="592" y="171"/>
                    <a:pt x="592" y="171"/>
                  </a:cubicBezTo>
                  <a:cubicBezTo>
                    <a:pt x="593" y="171"/>
                    <a:pt x="593" y="171"/>
                    <a:pt x="593" y="171"/>
                  </a:cubicBezTo>
                  <a:cubicBezTo>
                    <a:pt x="593" y="174"/>
                    <a:pt x="593" y="173"/>
                    <a:pt x="593" y="174"/>
                  </a:cubicBezTo>
                  <a:cubicBezTo>
                    <a:pt x="594" y="174"/>
                    <a:pt x="594" y="174"/>
                    <a:pt x="594" y="174"/>
                  </a:cubicBezTo>
                  <a:cubicBezTo>
                    <a:pt x="594" y="171"/>
                    <a:pt x="594" y="171"/>
                    <a:pt x="594" y="171"/>
                  </a:cubicBezTo>
                  <a:cubicBezTo>
                    <a:pt x="596" y="173"/>
                    <a:pt x="596" y="172"/>
                    <a:pt x="597" y="172"/>
                  </a:cubicBezTo>
                  <a:cubicBezTo>
                    <a:pt x="597" y="171"/>
                    <a:pt x="597" y="171"/>
                    <a:pt x="597" y="171"/>
                  </a:cubicBezTo>
                  <a:cubicBezTo>
                    <a:pt x="598" y="172"/>
                    <a:pt x="598" y="172"/>
                    <a:pt x="598" y="172"/>
                  </a:cubicBezTo>
                  <a:cubicBezTo>
                    <a:pt x="598" y="171"/>
                    <a:pt x="598" y="171"/>
                    <a:pt x="598" y="171"/>
                  </a:cubicBezTo>
                  <a:cubicBezTo>
                    <a:pt x="599" y="171"/>
                    <a:pt x="599" y="171"/>
                    <a:pt x="599" y="171"/>
                  </a:cubicBezTo>
                  <a:cubicBezTo>
                    <a:pt x="599" y="170"/>
                    <a:pt x="599" y="170"/>
                    <a:pt x="599" y="170"/>
                  </a:cubicBezTo>
                  <a:cubicBezTo>
                    <a:pt x="598" y="170"/>
                    <a:pt x="598" y="170"/>
                    <a:pt x="598" y="170"/>
                  </a:cubicBezTo>
                  <a:cubicBezTo>
                    <a:pt x="598" y="169"/>
                    <a:pt x="598" y="169"/>
                    <a:pt x="598" y="169"/>
                  </a:cubicBezTo>
                  <a:cubicBezTo>
                    <a:pt x="601" y="169"/>
                    <a:pt x="600" y="169"/>
                    <a:pt x="600" y="169"/>
                  </a:cubicBezTo>
                  <a:cubicBezTo>
                    <a:pt x="600" y="166"/>
                    <a:pt x="600" y="167"/>
                    <a:pt x="600" y="166"/>
                  </a:cubicBezTo>
                  <a:cubicBezTo>
                    <a:pt x="599" y="166"/>
                    <a:pt x="599" y="166"/>
                    <a:pt x="599" y="166"/>
                  </a:cubicBezTo>
                  <a:cubicBezTo>
                    <a:pt x="599" y="165"/>
                    <a:pt x="599" y="165"/>
                    <a:pt x="599" y="165"/>
                  </a:cubicBezTo>
                  <a:cubicBezTo>
                    <a:pt x="598" y="165"/>
                    <a:pt x="598" y="165"/>
                    <a:pt x="598" y="165"/>
                  </a:cubicBezTo>
                  <a:cubicBezTo>
                    <a:pt x="599" y="150"/>
                    <a:pt x="596" y="141"/>
                    <a:pt x="598" y="132"/>
                  </a:cubicBezTo>
                  <a:cubicBezTo>
                    <a:pt x="599" y="132"/>
                    <a:pt x="599" y="132"/>
                    <a:pt x="599" y="132"/>
                  </a:cubicBezTo>
                  <a:cubicBezTo>
                    <a:pt x="599" y="131"/>
                    <a:pt x="599" y="131"/>
                    <a:pt x="599" y="131"/>
                  </a:cubicBezTo>
                  <a:cubicBezTo>
                    <a:pt x="600" y="131"/>
                    <a:pt x="600" y="131"/>
                    <a:pt x="600" y="131"/>
                  </a:cubicBezTo>
                  <a:cubicBezTo>
                    <a:pt x="602" y="127"/>
                    <a:pt x="606" y="126"/>
                    <a:pt x="605" y="123"/>
                  </a:cubicBezTo>
                  <a:cubicBezTo>
                    <a:pt x="606" y="123"/>
                    <a:pt x="606" y="123"/>
                    <a:pt x="606" y="123"/>
                  </a:cubicBezTo>
                  <a:cubicBezTo>
                    <a:pt x="606" y="121"/>
                    <a:pt x="606" y="121"/>
                    <a:pt x="606" y="121"/>
                  </a:cubicBezTo>
                  <a:cubicBezTo>
                    <a:pt x="608" y="121"/>
                    <a:pt x="608" y="121"/>
                    <a:pt x="608" y="121"/>
                  </a:cubicBezTo>
                  <a:cubicBezTo>
                    <a:pt x="608" y="120"/>
                    <a:pt x="608" y="120"/>
                    <a:pt x="608" y="120"/>
                  </a:cubicBezTo>
                  <a:cubicBezTo>
                    <a:pt x="609" y="120"/>
                    <a:pt x="609" y="120"/>
                    <a:pt x="609" y="120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10" y="119"/>
                    <a:pt x="610" y="119"/>
                    <a:pt x="610" y="119"/>
                  </a:cubicBezTo>
                  <a:cubicBezTo>
                    <a:pt x="610" y="116"/>
                    <a:pt x="610" y="117"/>
                    <a:pt x="610" y="117"/>
                  </a:cubicBezTo>
                  <a:cubicBezTo>
                    <a:pt x="613" y="117"/>
                    <a:pt x="612" y="117"/>
                    <a:pt x="612" y="117"/>
                  </a:cubicBezTo>
                  <a:cubicBezTo>
                    <a:pt x="612" y="115"/>
                    <a:pt x="612" y="115"/>
                    <a:pt x="612" y="115"/>
                  </a:cubicBezTo>
                  <a:cubicBezTo>
                    <a:pt x="613" y="115"/>
                    <a:pt x="613" y="115"/>
                    <a:pt x="613" y="115"/>
                  </a:cubicBezTo>
                  <a:cubicBezTo>
                    <a:pt x="613" y="110"/>
                    <a:pt x="615" y="111"/>
                    <a:pt x="615" y="109"/>
                  </a:cubicBezTo>
                  <a:cubicBezTo>
                    <a:pt x="613" y="109"/>
                    <a:pt x="613" y="109"/>
                    <a:pt x="613" y="109"/>
                  </a:cubicBezTo>
                  <a:cubicBezTo>
                    <a:pt x="613" y="108"/>
                    <a:pt x="613" y="108"/>
                    <a:pt x="613" y="108"/>
                  </a:cubicBezTo>
                  <a:cubicBezTo>
                    <a:pt x="615" y="108"/>
                    <a:pt x="615" y="108"/>
                    <a:pt x="615" y="108"/>
                  </a:cubicBezTo>
                  <a:cubicBezTo>
                    <a:pt x="615" y="106"/>
                    <a:pt x="615" y="106"/>
                    <a:pt x="615" y="106"/>
                  </a:cubicBezTo>
                  <a:cubicBezTo>
                    <a:pt x="613" y="106"/>
                    <a:pt x="613" y="106"/>
                    <a:pt x="613" y="106"/>
                  </a:cubicBezTo>
                  <a:cubicBezTo>
                    <a:pt x="613" y="105"/>
                    <a:pt x="613" y="105"/>
                    <a:pt x="613" y="105"/>
                  </a:cubicBezTo>
                  <a:cubicBezTo>
                    <a:pt x="612" y="105"/>
                    <a:pt x="612" y="105"/>
                    <a:pt x="612" y="105"/>
                  </a:cubicBezTo>
                  <a:cubicBezTo>
                    <a:pt x="612" y="102"/>
                    <a:pt x="612" y="101"/>
                    <a:pt x="612" y="100"/>
                  </a:cubicBezTo>
                  <a:cubicBezTo>
                    <a:pt x="613" y="100"/>
                    <a:pt x="613" y="100"/>
                    <a:pt x="613" y="100"/>
                  </a:cubicBezTo>
                  <a:cubicBezTo>
                    <a:pt x="613" y="99"/>
                    <a:pt x="613" y="99"/>
                    <a:pt x="613" y="99"/>
                  </a:cubicBezTo>
                  <a:cubicBezTo>
                    <a:pt x="615" y="99"/>
                    <a:pt x="615" y="99"/>
                    <a:pt x="615" y="99"/>
                  </a:cubicBezTo>
                  <a:cubicBezTo>
                    <a:pt x="616" y="94"/>
                    <a:pt x="615" y="93"/>
                    <a:pt x="615" y="90"/>
                  </a:cubicBezTo>
                  <a:cubicBezTo>
                    <a:pt x="613" y="90"/>
                    <a:pt x="613" y="90"/>
                    <a:pt x="613" y="90"/>
                  </a:cubicBezTo>
                  <a:cubicBezTo>
                    <a:pt x="612" y="83"/>
                    <a:pt x="617" y="81"/>
                    <a:pt x="617" y="77"/>
                  </a:cubicBezTo>
                  <a:cubicBezTo>
                    <a:pt x="616" y="77"/>
                    <a:pt x="616" y="77"/>
                    <a:pt x="616" y="77"/>
                  </a:cubicBezTo>
                  <a:cubicBezTo>
                    <a:pt x="616" y="75"/>
                    <a:pt x="616" y="75"/>
                    <a:pt x="616" y="75"/>
                  </a:cubicBezTo>
                  <a:cubicBezTo>
                    <a:pt x="617" y="75"/>
                    <a:pt x="617" y="75"/>
                    <a:pt x="617" y="75"/>
                  </a:cubicBezTo>
                  <a:cubicBezTo>
                    <a:pt x="617" y="73"/>
                    <a:pt x="615" y="73"/>
                    <a:pt x="616" y="73"/>
                  </a:cubicBezTo>
                  <a:cubicBezTo>
                    <a:pt x="618" y="69"/>
                    <a:pt x="619" y="65"/>
                    <a:pt x="619" y="63"/>
                  </a:cubicBezTo>
                  <a:cubicBezTo>
                    <a:pt x="621" y="63"/>
                    <a:pt x="621" y="63"/>
                    <a:pt x="621" y="63"/>
                  </a:cubicBezTo>
                  <a:cubicBezTo>
                    <a:pt x="621" y="62"/>
                    <a:pt x="621" y="62"/>
                    <a:pt x="621" y="62"/>
                  </a:cubicBezTo>
                  <a:cubicBezTo>
                    <a:pt x="619" y="62"/>
                    <a:pt x="619" y="62"/>
                    <a:pt x="619" y="62"/>
                  </a:cubicBezTo>
                  <a:cubicBezTo>
                    <a:pt x="619" y="61"/>
                    <a:pt x="619" y="61"/>
                    <a:pt x="619" y="61"/>
                  </a:cubicBezTo>
                  <a:cubicBezTo>
                    <a:pt x="622" y="61"/>
                    <a:pt x="621" y="61"/>
                    <a:pt x="622" y="61"/>
                  </a:cubicBezTo>
                  <a:cubicBezTo>
                    <a:pt x="622" y="60"/>
                    <a:pt x="622" y="60"/>
                    <a:pt x="622" y="60"/>
                  </a:cubicBezTo>
                  <a:cubicBezTo>
                    <a:pt x="624" y="60"/>
                    <a:pt x="625" y="60"/>
                    <a:pt x="625" y="60"/>
                  </a:cubicBezTo>
                  <a:cubicBezTo>
                    <a:pt x="626" y="57"/>
                    <a:pt x="627" y="56"/>
                    <a:pt x="627" y="55"/>
                  </a:cubicBezTo>
                  <a:cubicBezTo>
                    <a:pt x="625" y="55"/>
                    <a:pt x="625" y="55"/>
                    <a:pt x="625" y="55"/>
                  </a:cubicBezTo>
                  <a:cubicBezTo>
                    <a:pt x="629" y="50"/>
                    <a:pt x="624" y="46"/>
                    <a:pt x="625" y="44"/>
                  </a:cubicBezTo>
                  <a:cubicBezTo>
                    <a:pt x="627" y="44"/>
                    <a:pt x="627" y="44"/>
                    <a:pt x="627" y="44"/>
                  </a:cubicBezTo>
                  <a:cubicBezTo>
                    <a:pt x="627" y="43"/>
                    <a:pt x="627" y="43"/>
                    <a:pt x="627" y="43"/>
                  </a:cubicBezTo>
                  <a:cubicBezTo>
                    <a:pt x="625" y="44"/>
                    <a:pt x="625" y="44"/>
                    <a:pt x="625" y="44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3" y="43"/>
                    <a:pt x="622" y="43"/>
                    <a:pt x="622" y="43"/>
                  </a:cubicBezTo>
                  <a:cubicBezTo>
                    <a:pt x="622" y="44"/>
                    <a:pt x="622" y="44"/>
                    <a:pt x="622" y="44"/>
                  </a:cubicBezTo>
                  <a:cubicBezTo>
                    <a:pt x="619" y="44"/>
                    <a:pt x="620" y="44"/>
                    <a:pt x="619" y="44"/>
                  </a:cubicBezTo>
                  <a:cubicBezTo>
                    <a:pt x="619" y="45"/>
                    <a:pt x="619" y="45"/>
                    <a:pt x="619" y="45"/>
                  </a:cubicBezTo>
                  <a:cubicBezTo>
                    <a:pt x="618" y="45"/>
                    <a:pt x="618" y="45"/>
                    <a:pt x="618" y="45"/>
                  </a:cubicBezTo>
                  <a:cubicBezTo>
                    <a:pt x="618" y="44"/>
                    <a:pt x="618" y="44"/>
                    <a:pt x="618" y="44"/>
                  </a:cubicBezTo>
                  <a:cubicBezTo>
                    <a:pt x="615" y="44"/>
                    <a:pt x="616" y="44"/>
                    <a:pt x="616" y="44"/>
                  </a:cubicBezTo>
                  <a:cubicBezTo>
                    <a:pt x="616" y="43"/>
                    <a:pt x="616" y="43"/>
                    <a:pt x="616" y="43"/>
                  </a:cubicBezTo>
                  <a:cubicBezTo>
                    <a:pt x="613" y="43"/>
                    <a:pt x="613" y="43"/>
                    <a:pt x="612" y="43"/>
                  </a:cubicBezTo>
                  <a:cubicBezTo>
                    <a:pt x="612" y="44"/>
                    <a:pt x="612" y="44"/>
                    <a:pt x="612" y="44"/>
                  </a:cubicBezTo>
                  <a:cubicBezTo>
                    <a:pt x="610" y="44"/>
                    <a:pt x="609" y="44"/>
                    <a:pt x="609" y="44"/>
                  </a:cubicBezTo>
                  <a:cubicBezTo>
                    <a:pt x="609" y="43"/>
                    <a:pt x="609" y="43"/>
                    <a:pt x="609" y="43"/>
                  </a:cubicBezTo>
                  <a:cubicBezTo>
                    <a:pt x="608" y="43"/>
                    <a:pt x="608" y="43"/>
                    <a:pt x="608" y="43"/>
                  </a:cubicBezTo>
                  <a:cubicBezTo>
                    <a:pt x="608" y="42"/>
                    <a:pt x="608" y="42"/>
                    <a:pt x="608" y="42"/>
                  </a:cubicBezTo>
                  <a:cubicBezTo>
                    <a:pt x="606" y="42"/>
                    <a:pt x="606" y="42"/>
                    <a:pt x="606" y="42"/>
                  </a:cubicBezTo>
                  <a:cubicBezTo>
                    <a:pt x="606" y="38"/>
                    <a:pt x="604" y="40"/>
                    <a:pt x="604" y="40"/>
                  </a:cubicBezTo>
                  <a:cubicBezTo>
                    <a:pt x="604" y="37"/>
                    <a:pt x="602" y="37"/>
                    <a:pt x="603" y="37"/>
                  </a:cubicBezTo>
                  <a:cubicBezTo>
                    <a:pt x="603" y="38"/>
                    <a:pt x="603" y="38"/>
                    <a:pt x="603" y="38"/>
                  </a:cubicBezTo>
                  <a:cubicBezTo>
                    <a:pt x="599" y="38"/>
                    <a:pt x="598" y="40"/>
                    <a:pt x="598" y="41"/>
                  </a:cubicBezTo>
                  <a:cubicBezTo>
                    <a:pt x="594" y="39"/>
                    <a:pt x="593" y="39"/>
                    <a:pt x="591" y="40"/>
                  </a:cubicBezTo>
                  <a:cubicBezTo>
                    <a:pt x="591" y="38"/>
                    <a:pt x="591" y="38"/>
                    <a:pt x="591" y="38"/>
                  </a:cubicBezTo>
                  <a:cubicBezTo>
                    <a:pt x="588" y="38"/>
                    <a:pt x="589" y="40"/>
                    <a:pt x="589" y="40"/>
                  </a:cubicBezTo>
                  <a:cubicBezTo>
                    <a:pt x="589" y="38"/>
                    <a:pt x="589" y="38"/>
                    <a:pt x="589" y="38"/>
                  </a:cubicBezTo>
                  <a:cubicBezTo>
                    <a:pt x="587" y="38"/>
                    <a:pt x="587" y="38"/>
                    <a:pt x="587" y="38"/>
                  </a:cubicBezTo>
                  <a:cubicBezTo>
                    <a:pt x="587" y="40"/>
                    <a:pt x="587" y="40"/>
                    <a:pt x="587" y="40"/>
                  </a:cubicBezTo>
                  <a:cubicBezTo>
                    <a:pt x="587" y="37"/>
                    <a:pt x="587" y="35"/>
                    <a:pt x="587" y="35"/>
                  </a:cubicBezTo>
                  <a:cubicBezTo>
                    <a:pt x="586" y="35"/>
                    <a:pt x="586" y="35"/>
                    <a:pt x="586" y="35"/>
                  </a:cubicBezTo>
                  <a:cubicBezTo>
                    <a:pt x="586" y="34"/>
                    <a:pt x="586" y="34"/>
                    <a:pt x="586" y="34"/>
                  </a:cubicBezTo>
                  <a:cubicBezTo>
                    <a:pt x="585" y="34"/>
                    <a:pt x="585" y="34"/>
                    <a:pt x="585" y="34"/>
                  </a:cubicBezTo>
                  <a:cubicBezTo>
                    <a:pt x="585" y="35"/>
                    <a:pt x="585" y="35"/>
                    <a:pt x="585" y="35"/>
                  </a:cubicBezTo>
                  <a:cubicBezTo>
                    <a:pt x="584" y="35"/>
                    <a:pt x="584" y="35"/>
                    <a:pt x="584" y="35"/>
                  </a:cubicBezTo>
                  <a:cubicBezTo>
                    <a:pt x="584" y="36"/>
                    <a:pt x="584" y="36"/>
                    <a:pt x="584" y="36"/>
                  </a:cubicBezTo>
                  <a:cubicBezTo>
                    <a:pt x="581" y="36"/>
                    <a:pt x="582" y="36"/>
                    <a:pt x="581" y="36"/>
                  </a:cubicBezTo>
                  <a:cubicBezTo>
                    <a:pt x="581" y="35"/>
                    <a:pt x="581" y="35"/>
                    <a:pt x="581" y="35"/>
                  </a:cubicBezTo>
                  <a:cubicBezTo>
                    <a:pt x="579" y="35"/>
                    <a:pt x="578" y="35"/>
                    <a:pt x="578" y="35"/>
                  </a:cubicBezTo>
                  <a:cubicBezTo>
                    <a:pt x="578" y="34"/>
                    <a:pt x="578" y="34"/>
                    <a:pt x="578" y="34"/>
                  </a:cubicBezTo>
                  <a:cubicBezTo>
                    <a:pt x="577" y="34"/>
                    <a:pt x="577" y="34"/>
                    <a:pt x="577" y="34"/>
                  </a:cubicBezTo>
                  <a:cubicBezTo>
                    <a:pt x="577" y="32"/>
                    <a:pt x="577" y="32"/>
                    <a:pt x="577" y="32"/>
                  </a:cubicBezTo>
                  <a:cubicBezTo>
                    <a:pt x="574" y="32"/>
                    <a:pt x="575" y="32"/>
                    <a:pt x="574" y="32"/>
                  </a:cubicBezTo>
                  <a:cubicBezTo>
                    <a:pt x="574" y="34"/>
                    <a:pt x="574" y="34"/>
                    <a:pt x="574" y="34"/>
                  </a:cubicBezTo>
                  <a:cubicBezTo>
                    <a:pt x="574" y="32"/>
                    <a:pt x="574" y="32"/>
                    <a:pt x="574" y="32"/>
                  </a:cubicBezTo>
                  <a:cubicBezTo>
                    <a:pt x="571" y="32"/>
                    <a:pt x="569" y="32"/>
                    <a:pt x="567" y="32"/>
                  </a:cubicBezTo>
                  <a:cubicBezTo>
                    <a:pt x="567" y="31"/>
                    <a:pt x="567" y="31"/>
                    <a:pt x="567" y="31"/>
                  </a:cubicBezTo>
                  <a:cubicBezTo>
                    <a:pt x="565" y="31"/>
                    <a:pt x="564" y="31"/>
                    <a:pt x="564" y="31"/>
                  </a:cubicBezTo>
                  <a:cubicBezTo>
                    <a:pt x="564" y="28"/>
                    <a:pt x="564" y="25"/>
                    <a:pt x="564" y="24"/>
                  </a:cubicBezTo>
                  <a:cubicBezTo>
                    <a:pt x="562" y="24"/>
                    <a:pt x="562" y="24"/>
                    <a:pt x="562" y="24"/>
                  </a:cubicBezTo>
                  <a:cubicBezTo>
                    <a:pt x="563" y="20"/>
                    <a:pt x="558" y="19"/>
                    <a:pt x="557" y="18"/>
                  </a:cubicBezTo>
                  <a:cubicBezTo>
                    <a:pt x="557" y="17"/>
                    <a:pt x="557" y="17"/>
                    <a:pt x="557" y="17"/>
                  </a:cubicBezTo>
                  <a:cubicBezTo>
                    <a:pt x="555" y="17"/>
                    <a:pt x="555" y="17"/>
                    <a:pt x="555" y="17"/>
                  </a:cubicBezTo>
                  <a:cubicBezTo>
                    <a:pt x="555" y="14"/>
                    <a:pt x="555" y="15"/>
                    <a:pt x="555" y="15"/>
                  </a:cubicBezTo>
                  <a:cubicBezTo>
                    <a:pt x="554" y="15"/>
                    <a:pt x="554" y="15"/>
                    <a:pt x="554" y="15"/>
                  </a:cubicBezTo>
                  <a:cubicBezTo>
                    <a:pt x="554" y="12"/>
                    <a:pt x="552" y="12"/>
                    <a:pt x="553" y="11"/>
                  </a:cubicBezTo>
                  <a:cubicBezTo>
                    <a:pt x="550" y="11"/>
                    <a:pt x="550" y="11"/>
                    <a:pt x="549" y="11"/>
                  </a:cubicBezTo>
                  <a:cubicBezTo>
                    <a:pt x="549" y="12"/>
                    <a:pt x="549" y="12"/>
                    <a:pt x="549" y="12"/>
                  </a:cubicBezTo>
                  <a:cubicBezTo>
                    <a:pt x="547" y="10"/>
                    <a:pt x="546" y="12"/>
                    <a:pt x="546" y="11"/>
                  </a:cubicBezTo>
                  <a:cubicBezTo>
                    <a:pt x="546" y="12"/>
                    <a:pt x="546" y="12"/>
                    <a:pt x="546" y="12"/>
                  </a:cubicBezTo>
                  <a:cubicBezTo>
                    <a:pt x="546" y="11"/>
                    <a:pt x="546" y="11"/>
                    <a:pt x="546" y="11"/>
                  </a:cubicBezTo>
                  <a:cubicBezTo>
                    <a:pt x="545" y="11"/>
                    <a:pt x="545" y="11"/>
                    <a:pt x="545" y="11"/>
                  </a:cubicBezTo>
                  <a:cubicBezTo>
                    <a:pt x="545" y="10"/>
                    <a:pt x="545" y="10"/>
                    <a:pt x="545" y="10"/>
                  </a:cubicBezTo>
                  <a:cubicBezTo>
                    <a:pt x="543" y="10"/>
                    <a:pt x="543" y="10"/>
                    <a:pt x="543" y="10"/>
                  </a:cubicBezTo>
                  <a:cubicBezTo>
                    <a:pt x="543" y="9"/>
                    <a:pt x="543" y="9"/>
                    <a:pt x="543" y="9"/>
                  </a:cubicBezTo>
                  <a:cubicBezTo>
                    <a:pt x="541" y="9"/>
                    <a:pt x="541" y="9"/>
                    <a:pt x="541" y="9"/>
                  </a:cubicBezTo>
                  <a:cubicBezTo>
                    <a:pt x="541" y="10"/>
                    <a:pt x="541" y="10"/>
                    <a:pt x="541" y="10"/>
                  </a:cubicBezTo>
                  <a:cubicBezTo>
                    <a:pt x="540" y="10"/>
                    <a:pt x="540" y="10"/>
                    <a:pt x="540" y="10"/>
                  </a:cubicBezTo>
                  <a:cubicBezTo>
                    <a:pt x="540" y="9"/>
                    <a:pt x="540" y="9"/>
                    <a:pt x="540" y="9"/>
                  </a:cubicBezTo>
                  <a:cubicBezTo>
                    <a:pt x="539" y="9"/>
                    <a:pt x="539" y="9"/>
                    <a:pt x="539" y="9"/>
                  </a:cubicBezTo>
                  <a:cubicBezTo>
                    <a:pt x="539" y="6"/>
                    <a:pt x="539" y="7"/>
                    <a:pt x="539" y="6"/>
                  </a:cubicBezTo>
                  <a:cubicBezTo>
                    <a:pt x="535" y="6"/>
                    <a:pt x="535" y="8"/>
                    <a:pt x="535" y="9"/>
                  </a:cubicBezTo>
                  <a:cubicBezTo>
                    <a:pt x="532" y="9"/>
                    <a:pt x="533" y="9"/>
                    <a:pt x="533" y="9"/>
                  </a:cubicBezTo>
                  <a:cubicBezTo>
                    <a:pt x="533" y="12"/>
                    <a:pt x="533" y="13"/>
                    <a:pt x="533" y="13"/>
                  </a:cubicBezTo>
                  <a:cubicBezTo>
                    <a:pt x="532" y="13"/>
                    <a:pt x="532" y="13"/>
                    <a:pt x="532" y="13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0" y="12"/>
                    <a:pt x="530" y="12"/>
                    <a:pt x="530" y="12"/>
                  </a:cubicBezTo>
                  <a:cubicBezTo>
                    <a:pt x="530" y="9"/>
                    <a:pt x="530" y="10"/>
                    <a:pt x="530" y="10"/>
                  </a:cubicBezTo>
                  <a:cubicBezTo>
                    <a:pt x="529" y="10"/>
                    <a:pt x="529" y="10"/>
                    <a:pt x="529" y="10"/>
                  </a:cubicBezTo>
                  <a:cubicBezTo>
                    <a:pt x="529" y="9"/>
                    <a:pt x="529" y="9"/>
                    <a:pt x="529" y="9"/>
                  </a:cubicBezTo>
                  <a:cubicBezTo>
                    <a:pt x="528" y="9"/>
                    <a:pt x="528" y="9"/>
                    <a:pt x="528" y="9"/>
                  </a:cubicBezTo>
                  <a:cubicBezTo>
                    <a:pt x="528" y="7"/>
                    <a:pt x="528" y="7"/>
                    <a:pt x="528" y="7"/>
                  </a:cubicBezTo>
                  <a:cubicBezTo>
                    <a:pt x="525" y="7"/>
                    <a:pt x="526" y="7"/>
                    <a:pt x="526" y="7"/>
                  </a:cubicBezTo>
                  <a:cubicBezTo>
                    <a:pt x="526" y="6"/>
                    <a:pt x="526" y="6"/>
                    <a:pt x="526" y="6"/>
                  </a:cubicBezTo>
                  <a:cubicBezTo>
                    <a:pt x="526" y="7"/>
                    <a:pt x="526" y="7"/>
                    <a:pt x="526" y="7"/>
                  </a:cubicBezTo>
                  <a:cubicBezTo>
                    <a:pt x="524" y="6"/>
                    <a:pt x="525" y="6"/>
                    <a:pt x="525" y="5"/>
                  </a:cubicBezTo>
                  <a:cubicBezTo>
                    <a:pt x="523" y="5"/>
                    <a:pt x="523" y="5"/>
                    <a:pt x="523" y="5"/>
                  </a:cubicBezTo>
                  <a:cubicBezTo>
                    <a:pt x="523" y="4"/>
                    <a:pt x="523" y="4"/>
                    <a:pt x="523" y="4"/>
                  </a:cubicBezTo>
                  <a:cubicBezTo>
                    <a:pt x="523" y="5"/>
                    <a:pt x="523" y="5"/>
                    <a:pt x="523" y="5"/>
                  </a:cubicBezTo>
                  <a:cubicBezTo>
                    <a:pt x="522" y="3"/>
                    <a:pt x="522" y="4"/>
                    <a:pt x="521" y="4"/>
                  </a:cubicBezTo>
                  <a:cubicBezTo>
                    <a:pt x="521" y="5"/>
                    <a:pt x="521" y="5"/>
                    <a:pt x="521" y="5"/>
                  </a:cubicBezTo>
                  <a:cubicBezTo>
                    <a:pt x="517" y="6"/>
                    <a:pt x="516" y="4"/>
                    <a:pt x="516" y="3"/>
                  </a:cubicBezTo>
                  <a:cubicBezTo>
                    <a:pt x="515" y="3"/>
                    <a:pt x="515" y="3"/>
                    <a:pt x="515" y="3"/>
                  </a:cubicBezTo>
                  <a:cubicBezTo>
                    <a:pt x="515" y="2"/>
                    <a:pt x="515" y="2"/>
                    <a:pt x="515" y="2"/>
                  </a:cubicBezTo>
                  <a:cubicBezTo>
                    <a:pt x="514" y="2"/>
                    <a:pt x="514" y="2"/>
                    <a:pt x="514" y="2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511" y="1"/>
                    <a:pt x="511" y="2"/>
                    <a:pt x="510" y="2"/>
                  </a:cubicBezTo>
                  <a:cubicBezTo>
                    <a:pt x="510" y="3"/>
                    <a:pt x="510" y="3"/>
                    <a:pt x="510" y="3"/>
                  </a:cubicBezTo>
                  <a:cubicBezTo>
                    <a:pt x="509" y="3"/>
                    <a:pt x="509" y="3"/>
                    <a:pt x="509" y="3"/>
                  </a:cubicBezTo>
                  <a:cubicBezTo>
                    <a:pt x="509" y="4"/>
                    <a:pt x="509" y="4"/>
                    <a:pt x="509" y="4"/>
                  </a:cubicBezTo>
                  <a:cubicBezTo>
                    <a:pt x="506" y="3"/>
                    <a:pt x="506" y="2"/>
                    <a:pt x="506" y="3"/>
                  </a:cubicBezTo>
                  <a:cubicBezTo>
                    <a:pt x="506" y="4"/>
                    <a:pt x="506" y="4"/>
                    <a:pt x="506" y="4"/>
                  </a:cubicBezTo>
                  <a:cubicBezTo>
                    <a:pt x="503" y="4"/>
                    <a:pt x="502" y="4"/>
                    <a:pt x="502" y="4"/>
                  </a:cubicBezTo>
                  <a:cubicBezTo>
                    <a:pt x="502" y="7"/>
                    <a:pt x="502" y="7"/>
                    <a:pt x="502" y="7"/>
                  </a:cubicBezTo>
                  <a:cubicBezTo>
                    <a:pt x="501" y="7"/>
                    <a:pt x="501" y="7"/>
                    <a:pt x="501" y="7"/>
                  </a:cubicBezTo>
                  <a:cubicBezTo>
                    <a:pt x="501" y="6"/>
                    <a:pt x="501" y="6"/>
                    <a:pt x="501" y="6"/>
                  </a:cubicBezTo>
                  <a:cubicBezTo>
                    <a:pt x="498" y="6"/>
                    <a:pt x="497" y="6"/>
                    <a:pt x="497" y="6"/>
                  </a:cubicBezTo>
                  <a:cubicBezTo>
                    <a:pt x="497" y="9"/>
                    <a:pt x="497" y="8"/>
                    <a:pt x="497" y="9"/>
                  </a:cubicBezTo>
                  <a:cubicBezTo>
                    <a:pt x="492" y="10"/>
                    <a:pt x="489" y="10"/>
                    <a:pt x="489" y="6"/>
                  </a:cubicBezTo>
                  <a:cubicBezTo>
                    <a:pt x="488" y="6"/>
                    <a:pt x="488" y="6"/>
                    <a:pt x="488" y="6"/>
                  </a:cubicBezTo>
                  <a:cubicBezTo>
                    <a:pt x="488" y="7"/>
                    <a:pt x="488" y="7"/>
                    <a:pt x="488" y="7"/>
                  </a:cubicBezTo>
                  <a:cubicBezTo>
                    <a:pt x="484" y="8"/>
                    <a:pt x="484" y="6"/>
                    <a:pt x="483" y="6"/>
                  </a:cubicBezTo>
                  <a:cubicBezTo>
                    <a:pt x="483" y="5"/>
                    <a:pt x="483" y="5"/>
                    <a:pt x="483" y="5"/>
                  </a:cubicBezTo>
                  <a:cubicBezTo>
                    <a:pt x="479" y="5"/>
                    <a:pt x="477" y="6"/>
                    <a:pt x="475" y="5"/>
                  </a:cubicBezTo>
                  <a:cubicBezTo>
                    <a:pt x="475" y="4"/>
                    <a:pt x="475" y="4"/>
                    <a:pt x="475" y="4"/>
                  </a:cubicBezTo>
                  <a:cubicBezTo>
                    <a:pt x="474" y="4"/>
                    <a:pt x="474" y="4"/>
                    <a:pt x="474" y="4"/>
                  </a:cubicBezTo>
                  <a:cubicBezTo>
                    <a:pt x="474" y="7"/>
                    <a:pt x="474" y="7"/>
                    <a:pt x="474" y="7"/>
                  </a:cubicBezTo>
                  <a:cubicBezTo>
                    <a:pt x="470" y="8"/>
                    <a:pt x="472" y="10"/>
                    <a:pt x="471" y="10"/>
                  </a:cubicBezTo>
                  <a:cubicBezTo>
                    <a:pt x="470" y="10"/>
                    <a:pt x="470" y="10"/>
                    <a:pt x="470" y="10"/>
                  </a:cubicBezTo>
                  <a:cubicBezTo>
                    <a:pt x="470" y="9"/>
                    <a:pt x="470" y="9"/>
                    <a:pt x="470" y="9"/>
                  </a:cubicBezTo>
                  <a:cubicBezTo>
                    <a:pt x="470" y="11"/>
                    <a:pt x="470" y="11"/>
                    <a:pt x="470" y="11"/>
                  </a:cubicBezTo>
                  <a:cubicBezTo>
                    <a:pt x="469" y="11"/>
                    <a:pt x="469" y="11"/>
                    <a:pt x="469" y="11"/>
                  </a:cubicBezTo>
                  <a:cubicBezTo>
                    <a:pt x="470" y="12"/>
                    <a:pt x="470" y="12"/>
                    <a:pt x="470" y="12"/>
                  </a:cubicBezTo>
                  <a:cubicBezTo>
                    <a:pt x="468" y="14"/>
                    <a:pt x="469" y="14"/>
                    <a:pt x="469" y="15"/>
                  </a:cubicBezTo>
                  <a:cubicBezTo>
                    <a:pt x="468" y="15"/>
                    <a:pt x="468" y="15"/>
                    <a:pt x="468" y="15"/>
                  </a:cubicBezTo>
                  <a:cubicBezTo>
                    <a:pt x="468" y="16"/>
                    <a:pt x="468" y="16"/>
                    <a:pt x="468" y="16"/>
                  </a:cubicBezTo>
                  <a:cubicBezTo>
                    <a:pt x="468" y="15"/>
                    <a:pt x="468" y="15"/>
                    <a:pt x="468" y="15"/>
                  </a:cubicBezTo>
                  <a:cubicBezTo>
                    <a:pt x="466" y="15"/>
                    <a:pt x="466" y="15"/>
                    <a:pt x="466" y="15"/>
                  </a:cubicBezTo>
                  <a:cubicBezTo>
                    <a:pt x="466" y="16"/>
                    <a:pt x="466" y="16"/>
                    <a:pt x="466" y="16"/>
                  </a:cubicBezTo>
                  <a:cubicBezTo>
                    <a:pt x="465" y="16"/>
                    <a:pt x="465" y="16"/>
                    <a:pt x="465" y="16"/>
                  </a:cubicBezTo>
                  <a:cubicBezTo>
                    <a:pt x="465" y="15"/>
                    <a:pt x="465" y="15"/>
                    <a:pt x="465" y="15"/>
                  </a:cubicBezTo>
                  <a:cubicBezTo>
                    <a:pt x="462" y="15"/>
                    <a:pt x="463" y="15"/>
                    <a:pt x="463" y="15"/>
                  </a:cubicBezTo>
                  <a:cubicBezTo>
                    <a:pt x="463" y="13"/>
                    <a:pt x="463" y="13"/>
                    <a:pt x="463" y="13"/>
                  </a:cubicBezTo>
                  <a:cubicBezTo>
                    <a:pt x="462" y="13"/>
                    <a:pt x="462" y="13"/>
                    <a:pt x="462" y="13"/>
                  </a:cubicBezTo>
                  <a:cubicBezTo>
                    <a:pt x="462" y="12"/>
                    <a:pt x="462" y="12"/>
                    <a:pt x="462" y="12"/>
                  </a:cubicBezTo>
                  <a:cubicBezTo>
                    <a:pt x="459" y="11"/>
                    <a:pt x="458" y="11"/>
                    <a:pt x="457" y="11"/>
                  </a:cubicBezTo>
                  <a:cubicBezTo>
                    <a:pt x="457" y="14"/>
                    <a:pt x="457" y="13"/>
                    <a:pt x="457" y="13"/>
                  </a:cubicBezTo>
                  <a:cubicBezTo>
                    <a:pt x="454" y="14"/>
                    <a:pt x="455" y="12"/>
                    <a:pt x="455" y="12"/>
                  </a:cubicBezTo>
                  <a:cubicBezTo>
                    <a:pt x="455" y="13"/>
                    <a:pt x="455" y="13"/>
                    <a:pt x="455" y="13"/>
                  </a:cubicBezTo>
                  <a:cubicBezTo>
                    <a:pt x="452" y="13"/>
                    <a:pt x="452" y="13"/>
                    <a:pt x="452" y="13"/>
                  </a:cubicBezTo>
                  <a:cubicBezTo>
                    <a:pt x="452" y="15"/>
                    <a:pt x="452" y="15"/>
                    <a:pt x="452" y="15"/>
                  </a:cubicBezTo>
                  <a:cubicBezTo>
                    <a:pt x="449" y="15"/>
                    <a:pt x="450" y="15"/>
                    <a:pt x="450" y="15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51" y="17"/>
                    <a:pt x="451" y="17"/>
                    <a:pt x="451" y="17"/>
                  </a:cubicBezTo>
                  <a:cubicBezTo>
                    <a:pt x="451" y="18"/>
                    <a:pt x="451" y="18"/>
                    <a:pt x="451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9"/>
                    <a:pt x="452" y="19"/>
                    <a:pt x="452" y="19"/>
                  </a:cubicBezTo>
                  <a:cubicBezTo>
                    <a:pt x="455" y="19"/>
                    <a:pt x="454" y="19"/>
                    <a:pt x="455" y="19"/>
                  </a:cubicBezTo>
                  <a:cubicBezTo>
                    <a:pt x="455" y="21"/>
                    <a:pt x="455" y="21"/>
                    <a:pt x="455" y="21"/>
                  </a:cubicBezTo>
                  <a:cubicBezTo>
                    <a:pt x="457" y="21"/>
                    <a:pt x="457" y="21"/>
                    <a:pt x="457" y="21"/>
                  </a:cubicBezTo>
                  <a:cubicBezTo>
                    <a:pt x="458" y="24"/>
                    <a:pt x="455" y="24"/>
                    <a:pt x="455" y="24"/>
                  </a:cubicBezTo>
                  <a:cubicBezTo>
                    <a:pt x="455" y="25"/>
                    <a:pt x="455" y="25"/>
                    <a:pt x="455" y="25"/>
                  </a:cubicBezTo>
                  <a:cubicBezTo>
                    <a:pt x="453" y="23"/>
                    <a:pt x="453" y="24"/>
                    <a:pt x="452" y="24"/>
                  </a:cubicBezTo>
                  <a:cubicBezTo>
                    <a:pt x="452" y="25"/>
                    <a:pt x="452" y="25"/>
                    <a:pt x="452" y="25"/>
                  </a:cubicBezTo>
                  <a:cubicBezTo>
                    <a:pt x="452" y="24"/>
                    <a:pt x="452" y="24"/>
                    <a:pt x="452" y="24"/>
                  </a:cubicBezTo>
                  <a:cubicBezTo>
                    <a:pt x="449" y="24"/>
                    <a:pt x="450" y="27"/>
                    <a:pt x="450" y="26"/>
                  </a:cubicBezTo>
                  <a:cubicBezTo>
                    <a:pt x="449" y="26"/>
                    <a:pt x="449" y="26"/>
                    <a:pt x="449" y="26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7" y="28"/>
                    <a:pt x="447" y="28"/>
                    <a:pt x="447" y="28"/>
                  </a:cubicBezTo>
                  <a:cubicBezTo>
                    <a:pt x="447" y="30"/>
                    <a:pt x="447" y="30"/>
                    <a:pt x="447" y="30"/>
                  </a:cubicBezTo>
                  <a:cubicBezTo>
                    <a:pt x="446" y="30"/>
                    <a:pt x="446" y="30"/>
                    <a:pt x="446" y="30"/>
                  </a:cubicBezTo>
                  <a:cubicBezTo>
                    <a:pt x="446" y="31"/>
                    <a:pt x="446" y="31"/>
                    <a:pt x="446" y="31"/>
                  </a:cubicBezTo>
                  <a:cubicBezTo>
                    <a:pt x="445" y="31"/>
                    <a:pt x="445" y="31"/>
                    <a:pt x="445" y="31"/>
                  </a:cubicBezTo>
                  <a:cubicBezTo>
                    <a:pt x="445" y="32"/>
                    <a:pt x="445" y="32"/>
                    <a:pt x="445" y="32"/>
                  </a:cubicBezTo>
                  <a:cubicBezTo>
                    <a:pt x="446" y="32"/>
                    <a:pt x="446" y="32"/>
                    <a:pt x="446" y="32"/>
                  </a:cubicBezTo>
                  <a:cubicBezTo>
                    <a:pt x="446" y="35"/>
                    <a:pt x="446" y="34"/>
                    <a:pt x="446" y="35"/>
                  </a:cubicBezTo>
                  <a:cubicBezTo>
                    <a:pt x="444" y="35"/>
                    <a:pt x="444" y="35"/>
                    <a:pt x="444" y="35"/>
                  </a:cubicBezTo>
                  <a:cubicBezTo>
                    <a:pt x="444" y="36"/>
                    <a:pt x="444" y="36"/>
                    <a:pt x="444" y="36"/>
                  </a:cubicBezTo>
                  <a:cubicBezTo>
                    <a:pt x="441" y="36"/>
                    <a:pt x="441" y="38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39" y="38"/>
                    <a:pt x="439" y="38"/>
                    <a:pt x="439" y="38"/>
                  </a:cubicBezTo>
                  <a:cubicBezTo>
                    <a:pt x="439" y="37"/>
                    <a:pt x="439" y="37"/>
                    <a:pt x="439" y="37"/>
                  </a:cubicBezTo>
                  <a:cubicBezTo>
                    <a:pt x="438" y="37"/>
                    <a:pt x="438" y="37"/>
                    <a:pt x="438" y="37"/>
                  </a:cubicBezTo>
                  <a:cubicBezTo>
                    <a:pt x="438" y="36"/>
                    <a:pt x="438" y="36"/>
                    <a:pt x="438" y="36"/>
                  </a:cubicBezTo>
                  <a:cubicBezTo>
                    <a:pt x="437" y="36"/>
                    <a:pt x="437" y="36"/>
                    <a:pt x="437" y="36"/>
                  </a:cubicBezTo>
                  <a:cubicBezTo>
                    <a:pt x="437" y="33"/>
                    <a:pt x="437" y="34"/>
                    <a:pt x="437" y="34"/>
                  </a:cubicBezTo>
                  <a:cubicBezTo>
                    <a:pt x="434" y="34"/>
                    <a:pt x="434" y="35"/>
                    <a:pt x="433" y="35"/>
                  </a:cubicBezTo>
                  <a:cubicBezTo>
                    <a:pt x="434" y="31"/>
                    <a:pt x="431" y="30"/>
                    <a:pt x="431" y="30"/>
                  </a:cubicBezTo>
                  <a:cubicBezTo>
                    <a:pt x="431" y="31"/>
                    <a:pt x="431" y="31"/>
                    <a:pt x="431" y="31"/>
                  </a:cubicBezTo>
                  <a:cubicBezTo>
                    <a:pt x="430" y="31"/>
                    <a:pt x="430" y="31"/>
                    <a:pt x="430" y="31"/>
                  </a:cubicBezTo>
                  <a:cubicBezTo>
                    <a:pt x="430" y="32"/>
                    <a:pt x="430" y="32"/>
                    <a:pt x="430" y="32"/>
                  </a:cubicBezTo>
                  <a:cubicBezTo>
                    <a:pt x="428" y="32"/>
                    <a:pt x="428" y="32"/>
                    <a:pt x="428" y="32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2"/>
                    <a:pt x="427" y="32"/>
                    <a:pt x="427" y="32"/>
                  </a:cubicBezTo>
                  <a:cubicBezTo>
                    <a:pt x="426" y="32"/>
                    <a:pt x="426" y="32"/>
                    <a:pt x="426" y="32"/>
                  </a:cubicBezTo>
                  <a:cubicBezTo>
                    <a:pt x="426" y="31"/>
                    <a:pt x="426" y="31"/>
                    <a:pt x="426" y="31"/>
                  </a:cubicBezTo>
                  <a:cubicBezTo>
                    <a:pt x="425" y="31"/>
                    <a:pt x="425" y="31"/>
                    <a:pt x="425" y="31"/>
                  </a:cubicBezTo>
                  <a:cubicBezTo>
                    <a:pt x="425" y="32"/>
                    <a:pt x="425" y="32"/>
                    <a:pt x="425" y="32"/>
                  </a:cubicBezTo>
                  <a:cubicBezTo>
                    <a:pt x="424" y="32"/>
                    <a:pt x="424" y="32"/>
                    <a:pt x="424" y="32"/>
                  </a:cubicBezTo>
                  <a:cubicBezTo>
                    <a:pt x="424" y="30"/>
                    <a:pt x="424" y="30"/>
                    <a:pt x="424" y="30"/>
                  </a:cubicBezTo>
                  <a:cubicBezTo>
                    <a:pt x="425" y="30"/>
                    <a:pt x="425" y="30"/>
                    <a:pt x="425" y="30"/>
                  </a:cubicBezTo>
                  <a:cubicBezTo>
                    <a:pt x="425" y="31"/>
                    <a:pt x="425" y="31"/>
                    <a:pt x="425" y="31"/>
                  </a:cubicBezTo>
                  <a:cubicBezTo>
                    <a:pt x="425" y="28"/>
                    <a:pt x="425" y="29"/>
                    <a:pt x="425" y="29"/>
                  </a:cubicBezTo>
                  <a:cubicBezTo>
                    <a:pt x="422" y="29"/>
                    <a:pt x="423" y="29"/>
                    <a:pt x="423" y="29"/>
                  </a:cubicBezTo>
                  <a:cubicBezTo>
                    <a:pt x="423" y="30"/>
                    <a:pt x="423" y="30"/>
                    <a:pt x="423" y="30"/>
                  </a:cubicBezTo>
                  <a:cubicBezTo>
                    <a:pt x="421" y="30"/>
                    <a:pt x="421" y="30"/>
                    <a:pt x="421" y="30"/>
                  </a:cubicBezTo>
                  <a:cubicBezTo>
                    <a:pt x="421" y="29"/>
                    <a:pt x="421" y="29"/>
                    <a:pt x="421" y="29"/>
                  </a:cubicBezTo>
                  <a:cubicBezTo>
                    <a:pt x="423" y="29"/>
                    <a:pt x="423" y="29"/>
                    <a:pt x="423" y="29"/>
                  </a:cubicBezTo>
                  <a:cubicBezTo>
                    <a:pt x="423" y="28"/>
                    <a:pt x="423" y="28"/>
                    <a:pt x="423" y="28"/>
                  </a:cubicBezTo>
                  <a:cubicBezTo>
                    <a:pt x="420" y="28"/>
                    <a:pt x="420" y="28"/>
                    <a:pt x="420" y="28"/>
                  </a:cubicBezTo>
                  <a:cubicBezTo>
                    <a:pt x="420" y="29"/>
                    <a:pt x="420" y="29"/>
                    <a:pt x="420" y="29"/>
                  </a:cubicBezTo>
                  <a:cubicBezTo>
                    <a:pt x="419" y="29"/>
                    <a:pt x="419" y="29"/>
                    <a:pt x="419" y="29"/>
                  </a:cubicBezTo>
                  <a:cubicBezTo>
                    <a:pt x="419" y="26"/>
                    <a:pt x="419" y="27"/>
                    <a:pt x="419" y="26"/>
                  </a:cubicBezTo>
                  <a:cubicBezTo>
                    <a:pt x="418" y="26"/>
                    <a:pt x="418" y="26"/>
                    <a:pt x="418" y="26"/>
                  </a:cubicBezTo>
                  <a:cubicBezTo>
                    <a:pt x="418" y="24"/>
                    <a:pt x="418" y="23"/>
                    <a:pt x="418" y="23"/>
                  </a:cubicBezTo>
                  <a:cubicBezTo>
                    <a:pt x="417" y="23"/>
                    <a:pt x="417" y="23"/>
                    <a:pt x="417" y="23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5" y="22"/>
                    <a:pt x="415" y="22"/>
                    <a:pt x="415" y="22"/>
                  </a:cubicBezTo>
                  <a:cubicBezTo>
                    <a:pt x="415" y="21"/>
                    <a:pt x="415" y="21"/>
                    <a:pt x="415" y="21"/>
                  </a:cubicBezTo>
                  <a:cubicBezTo>
                    <a:pt x="415" y="22"/>
                    <a:pt x="415" y="22"/>
                    <a:pt x="415" y="22"/>
                  </a:cubicBezTo>
                  <a:cubicBezTo>
                    <a:pt x="413" y="22"/>
                    <a:pt x="413" y="22"/>
                    <a:pt x="413" y="22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2" y="22"/>
                    <a:pt x="412" y="22"/>
                    <a:pt x="412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1" y="21"/>
                    <a:pt x="411" y="21"/>
                    <a:pt x="411" y="21"/>
                  </a:cubicBezTo>
                  <a:cubicBezTo>
                    <a:pt x="411" y="22"/>
                    <a:pt x="411" y="22"/>
                    <a:pt x="411" y="22"/>
                  </a:cubicBezTo>
                  <a:cubicBezTo>
                    <a:pt x="409" y="22"/>
                    <a:pt x="409" y="22"/>
                    <a:pt x="409" y="22"/>
                  </a:cubicBezTo>
                  <a:cubicBezTo>
                    <a:pt x="409" y="23"/>
                    <a:pt x="409" y="23"/>
                    <a:pt x="409" y="23"/>
                  </a:cubicBezTo>
                  <a:cubicBezTo>
                    <a:pt x="408" y="23"/>
                    <a:pt x="408" y="23"/>
                    <a:pt x="408" y="23"/>
                  </a:cubicBezTo>
                  <a:cubicBezTo>
                    <a:pt x="408" y="24"/>
                    <a:pt x="408" y="24"/>
                    <a:pt x="408" y="24"/>
                  </a:cubicBezTo>
                  <a:cubicBezTo>
                    <a:pt x="407" y="24"/>
                    <a:pt x="407" y="24"/>
                    <a:pt x="407" y="24"/>
                  </a:cubicBezTo>
                  <a:cubicBezTo>
                    <a:pt x="407" y="25"/>
                    <a:pt x="407" y="25"/>
                    <a:pt x="407" y="25"/>
                  </a:cubicBezTo>
                  <a:cubicBezTo>
                    <a:pt x="404" y="25"/>
                    <a:pt x="403" y="23"/>
                    <a:pt x="402" y="23"/>
                  </a:cubicBezTo>
                  <a:cubicBezTo>
                    <a:pt x="401" y="24"/>
                    <a:pt x="401" y="24"/>
                    <a:pt x="401" y="24"/>
                  </a:cubicBezTo>
                  <a:cubicBezTo>
                    <a:pt x="402" y="24"/>
                    <a:pt x="402" y="24"/>
                    <a:pt x="402" y="24"/>
                  </a:cubicBezTo>
                  <a:cubicBezTo>
                    <a:pt x="402" y="25"/>
                    <a:pt x="402" y="25"/>
                    <a:pt x="402" y="25"/>
                  </a:cubicBezTo>
                  <a:cubicBezTo>
                    <a:pt x="401" y="25"/>
                    <a:pt x="401" y="25"/>
                    <a:pt x="401" y="25"/>
                  </a:cubicBezTo>
                  <a:cubicBezTo>
                    <a:pt x="401" y="28"/>
                    <a:pt x="401" y="29"/>
                    <a:pt x="401" y="29"/>
                  </a:cubicBezTo>
                  <a:cubicBezTo>
                    <a:pt x="398" y="29"/>
                    <a:pt x="399" y="29"/>
                    <a:pt x="399" y="29"/>
                  </a:cubicBezTo>
                  <a:cubicBezTo>
                    <a:pt x="399" y="30"/>
                    <a:pt x="399" y="30"/>
                    <a:pt x="399" y="30"/>
                  </a:cubicBezTo>
                  <a:cubicBezTo>
                    <a:pt x="396" y="30"/>
                    <a:pt x="396" y="30"/>
                    <a:pt x="395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2" y="29"/>
                    <a:pt x="391" y="29"/>
                    <a:pt x="390" y="29"/>
                  </a:cubicBezTo>
                  <a:cubicBezTo>
                    <a:pt x="391" y="25"/>
                    <a:pt x="387" y="27"/>
                    <a:pt x="387" y="26"/>
                  </a:cubicBezTo>
                  <a:cubicBezTo>
                    <a:pt x="387" y="25"/>
                    <a:pt x="387" y="25"/>
                    <a:pt x="387" y="25"/>
                  </a:cubicBezTo>
                  <a:cubicBezTo>
                    <a:pt x="384" y="26"/>
                    <a:pt x="384" y="27"/>
                    <a:pt x="383" y="26"/>
                  </a:cubicBezTo>
                  <a:cubicBezTo>
                    <a:pt x="385" y="26"/>
                    <a:pt x="385" y="26"/>
                    <a:pt x="385" y="26"/>
                  </a:cubicBezTo>
                  <a:cubicBezTo>
                    <a:pt x="382" y="26"/>
                    <a:pt x="382" y="26"/>
                    <a:pt x="382" y="26"/>
                  </a:cubicBezTo>
                  <a:cubicBezTo>
                    <a:pt x="382" y="25"/>
                    <a:pt x="382" y="25"/>
                    <a:pt x="382" y="25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2" y="29"/>
                    <a:pt x="382" y="29"/>
                    <a:pt x="382" y="29"/>
                  </a:cubicBezTo>
                  <a:cubicBezTo>
                    <a:pt x="381" y="29"/>
                    <a:pt x="381" y="29"/>
                    <a:pt x="381" y="29"/>
                  </a:cubicBezTo>
                  <a:cubicBezTo>
                    <a:pt x="381" y="28"/>
                    <a:pt x="381" y="28"/>
                    <a:pt x="381" y="28"/>
                  </a:cubicBezTo>
                  <a:cubicBezTo>
                    <a:pt x="381" y="29"/>
                    <a:pt x="381" y="29"/>
                    <a:pt x="381" y="29"/>
                  </a:cubicBezTo>
                  <a:cubicBezTo>
                    <a:pt x="380" y="29"/>
                    <a:pt x="380" y="29"/>
                    <a:pt x="380" y="29"/>
                  </a:cubicBezTo>
                  <a:cubicBezTo>
                    <a:pt x="380" y="32"/>
                    <a:pt x="380" y="31"/>
                    <a:pt x="380" y="31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28"/>
                    <a:pt x="376" y="29"/>
                    <a:pt x="376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30"/>
                    <a:pt x="375" y="30"/>
                    <a:pt x="375" y="30"/>
                  </a:cubicBezTo>
                  <a:cubicBezTo>
                    <a:pt x="372" y="30"/>
                    <a:pt x="371" y="30"/>
                    <a:pt x="370" y="30"/>
                  </a:cubicBezTo>
                  <a:cubicBezTo>
                    <a:pt x="370" y="33"/>
                    <a:pt x="370" y="32"/>
                    <a:pt x="370" y="32"/>
                  </a:cubicBezTo>
                  <a:cubicBezTo>
                    <a:pt x="372" y="32"/>
                    <a:pt x="372" y="32"/>
                    <a:pt x="372" y="32"/>
                  </a:cubicBezTo>
                  <a:cubicBezTo>
                    <a:pt x="372" y="34"/>
                    <a:pt x="372" y="34"/>
                    <a:pt x="372" y="34"/>
                  </a:cubicBezTo>
                  <a:cubicBezTo>
                    <a:pt x="370" y="34"/>
                    <a:pt x="370" y="34"/>
                    <a:pt x="370" y="34"/>
                  </a:cubicBezTo>
                  <a:cubicBezTo>
                    <a:pt x="370" y="35"/>
                    <a:pt x="370" y="35"/>
                    <a:pt x="370" y="35"/>
                  </a:cubicBezTo>
                  <a:cubicBezTo>
                    <a:pt x="372" y="35"/>
                    <a:pt x="372" y="35"/>
                    <a:pt x="372" y="35"/>
                  </a:cubicBezTo>
                  <a:cubicBezTo>
                    <a:pt x="372" y="38"/>
                    <a:pt x="372" y="39"/>
                    <a:pt x="372" y="40"/>
                  </a:cubicBezTo>
                  <a:cubicBezTo>
                    <a:pt x="370" y="40"/>
                    <a:pt x="370" y="40"/>
                    <a:pt x="370" y="40"/>
                  </a:cubicBezTo>
                  <a:cubicBezTo>
                    <a:pt x="370" y="41"/>
                    <a:pt x="370" y="41"/>
                    <a:pt x="370" y="41"/>
                  </a:cubicBezTo>
                  <a:cubicBezTo>
                    <a:pt x="368" y="38"/>
                    <a:pt x="366" y="40"/>
                    <a:pt x="366" y="40"/>
                  </a:cubicBezTo>
                  <a:cubicBezTo>
                    <a:pt x="366" y="41"/>
                    <a:pt x="366" y="41"/>
                    <a:pt x="366" y="41"/>
                  </a:cubicBezTo>
                  <a:cubicBezTo>
                    <a:pt x="363" y="41"/>
                    <a:pt x="364" y="41"/>
                    <a:pt x="363" y="41"/>
                  </a:cubicBezTo>
                  <a:cubicBezTo>
                    <a:pt x="363" y="40"/>
                    <a:pt x="363" y="40"/>
                    <a:pt x="363" y="40"/>
                  </a:cubicBezTo>
                  <a:cubicBezTo>
                    <a:pt x="363" y="41"/>
                    <a:pt x="363" y="41"/>
                    <a:pt x="363" y="41"/>
                  </a:cubicBezTo>
                  <a:cubicBezTo>
                    <a:pt x="362" y="40"/>
                    <a:pt x="362" y="40"/>
                    <a:pt x="362" y="40"/>
                  </a:cubicBezTo>
                  <a:cubicBezTo>
                    <a:pt x="362" y="41"/>
                    <a:pt x="362" y="41"/>
                    <a:pt x="362" y="41"/>
                  </a:cubicBezTo>
                  <a:cubicBezTo>
                    <a:pt x="359" y="41"/>
                    <a:pt x="360" y="41"/>
                    <a:pt x="360" y="41"/>
                  </a:cubicBezTo>
                  <a:cubicBezTo>
                    <a:pt x="360" y="42"/>
                    <a:pt x="360" y="42"/>
                    <a:pt x="360" y="42"/>
                  </a:cubicBezTo>
                  <a:cubicBezTo>
                    <a:pt x="357" y="42"/>
                    <a:pt x="358" y="42"/>
                    <a:pt x="357" y="42"/>
                  </a:cubicBezTo>
                  <a:cubicBezTo>
                    <a:pt x="358" y="46"/>
                    <a:pt x="355" y="45"/>
                    <a:pt x="355" y="45"/>
                  </a:cubicBezTo>
                  <a:cubicBezTo>
                    <a:pt x="355" y="47"/>
                    <a:pt x="355" y="47"/>
                    <a:pt x="355" y="47"/>
                  </a:cubicBezTo>
                  <a:cubicBezTo>
                    <a:pt x="356" y="47"/>
                    <a:pt x="356" y="47"/>
                    <a:pt x="356" y="47"/>
                  </a:cubicBezTo>
                  <a:cubicBezTo>
                    <a:pt x="356" y="50"/>
                    <a:pt x="353" y="50"/>
                    <a:pt x="354" y="50"/>
                  </a:cubicBezTo>
                  <a:cubicBezTo>
                    <a:pt x="354" y="48"/>
                    <a:pt x="354" y="47"/>
                    <a:pt x="354" y="47"/>
                  </a:cubicBezTo>
                  <a:cubicBezTo>
                    <a:pt x="353" y="47"/>
                    <a:pt x="353" y="47"/>
                    <a:pt x="353" y="47"/>
                  </a:cubicBezTo>
                  <a:cubicBezTo>
                    <a:pt x="353" y="49"/>
                    <a:pt x="353" y="49"/>
                    <a:pt x="353" y="49"/>
                  </a:cubicBezTo>
                  <a:cubicBezTo>
                    <a:pt x="351" y="49"/>
                    <a:pt x="351" y="49"/>
                    <a:pt x="351" y="49"/>
                  </a:cubicBezTo>
                  <a:cubicBezTo>
                    <a:pt x="352" y="54"/>
                    <a:pt x="351" y="57"/>
                    <a:pt x="350" y="58"/>
                  </a:cubicBezTo>
                  <a:cubicBezTo>
                    <a:pt x="349" y="58"/>
                    <a:pt x="349" y="58"/>
                    <a:pt x="349" y="58"/>
                  </a:cubicBezTo>
                  <a:cubicBezTo>
                    <a:pt x="348" y="62"/>
                    <a:pt x="351" y="63"/>
                    <a:pt x="350" y="64"/>
                  </a:cubicBezTo>
                  <a:cubicBezTo>
                    <a:pt x="349" y="64"/>
                    <a:pt x="349" y="64"/>
                    <a:pt x="349" y="64"/>
                  </a:cubicBezTo>
                  <a:cubicBezTo>
                    <a:pt x="349" y="68"/>
                    <a:pt x="349" y="70"/>
                    <a:pt x="349" y="72"/>
                  </a:cubicBezTo>
                  <a:cubicBezTo>
                    <a:pt x="346" y="72"/>
                    <a:pt x="347" y="72"/>
                    <a:pt x="347" y="72"/>
                  </a:cubicBezTo>
                  <a:cubicBezTo>
                    <a:pt x="347" y="70"/>
                    <a:pt x="347" y="70"/>
                    <a:pt x="347" y="70"/>
                  </a:cubicBezTo>
                  <a:cubicBezTo>
                    <a:pt x="344" y="70"/>
                    <a:pt x="345" y="70"/>
                    <a:pt x="344" y="70"/>
                  </a:cubicBezTo>
                  <a:cubicBezTo>
                    <a:pt x="344" y="69"/>
                    <a:pt x="344" y="69"/>
                    <a:pt x="344" y="69"/>
                  </a:cubicBezTo>
                  <a:cubicBezTo>
                    <a:pt x="340" y="70"/>
                    <a:pt x="339" y="66"/>
                    <a:pt x="340" y="66"/>
                  </a:cubicBezTo>
                  <a:cubicBezTo>
                    <a:pt x="335" y="63"/>
                    <a:pt x="330" y="65"/>
                    <a:pt x="328" y="66"/>
                  </a:cubicBezTo>
                  <a:cubicBezTo>
                    <a:pt x="328" y="68"/>
                    <a:pt x="328" y="68"/>
                    <a:pt x="328" y="68"/>
                  </a:cubicBezTo>
                  <a:cubicBezTo>
                    <a:pt x="329" y="68"/>
                    <a:pt x="329" y="68"/>
                    <a:pt x="329" y="68"/>
                  </a:cubicBezTo>
                  <a:cubicBezTo>
                    <a:pt x="328" y="68"/>
                    <a:pt x="328" y="68"/>
                    <a:pt x="328" y="68"/>
                  </a:cubicBezTo>
                  <a:cubicBezTo>
                    <a:pt x="328" y="69"/>
                    <a:pt x="328" y="69"/>
                    <a:pt x="328" y="69"/>
                  </a:cubicBezTo>
                  <a:cubicBezTo>
                    <a:pt x="326" y="69"/>
                    <a:pt x="326" y="69"/>
                    <a:pt x="326" y="69"/>
                  </a:cubicBezTo>
                  <a:cubicBezTo>
                    <a:pt x="326" y="72"/>
                    <a:pt x="325" y="72"/>
                    <a:pt x="325" y="73"/>
                  </a:cubicBezTo>
                  <a:cubicBezTo>
                    <a:pt x="322" y="73"/>
                    <a:pt x="321" y="73"/>
                    <a:pt x="321" y="73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19" y="72"/>
                    <a:pt x="319" y="72"/>
                    <a:pt x="319" y="72"/>
                  </a:cubicBezTo>
                  <a:cubicBezTo>
                    <a:pt x="319" y="73"/>
                    <a:pt x="319" y="73"/>
                    <a:pt x="319" y="73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6" y="74"/>
                    <a:pt x="314" y="72"/>
                    <a:pt x="313" y="73"/>
                  </a:cubicBezTo>
                  <a:cubicBezTo>
                    <a:pt x="313" y="72"/>
                    <a:pt x="313" y="72"/>
                    <a:pt x="313" y="72"/>
                  </a:cubicBezTo>
                  <a:cubicBezTo>
                    <a:pt x="312" y="72"/>
                    <a:pt x="312" y="72"/>
                    <a:pt x="312" y="72"/>
                  </a:cubicBezTo>
                  <a:cubicBezTo>
                    <a:pt x="312" y="69"/>
                    <a:pt x="312" y="69"/>
                    <a:pt x="312" y="69"/>
                  </a:cubicBezTo>
                  <a:cubicBezTo>
                    <a:pt x="313" y="69"/>
                    <a:pt x="313" y="69"/>
                    <a:pt x="313" y="69"/>
                  </a:cubicBezTo>
                  <a:cubicBezTo>
                    <a:pt x="313" y="68"/>
                    <a:pt x="313" y="68"/>
                    <a:pt x="313" y="68"/>
                  </a:cubicBezTo>
                  <a:cubicBezTo>
                    <a:pt x="312" y="68"/>
                    <a:pt x="312" y="68"/>
                    <a:pt x="312" y="68"/>
                  </a:cubicBezTo>
                  <a:cubicBezTo>
                    <a:pt x="312" y="67"/>
                    <a:pt x="312" y="67"/>
                    <a:pt x="312" y="67"/>
                  </a:cubicBezTo>
                  <a:cubicBezTo>
                    <a:pt x="313" y="67"/>
                    <a:pt x="313" y="67"/>
                    <a:pt x="313" y="67"/>
                  </a:cubicBezTo>
                  <a:cubicBezTo>
                    <a:pt x="313" y="66"/>
                    <a:pt x="313" y="66"/>
                    <a:pt x="313" y="66"/>
                  </a:cubicBezTo>
                  <a:cubicBezTo>
                    <a:pt x="315" y="66"/>
                    <a:pt x="315" y="66"/>
                    <a:pt x="315" y="66"/>
                  </a:cubicBezTo>
                  <a:cubicBezTo>
                    <a:pt x="315" y="63"/>
                    <a:pt x="315" y="61"/>
                    <a:pt x="315" y="61"/>
                  </a:cubicBezTo>
                  <a:cubicBezTo>
                    <a:pt x="316" y="61"/>
                    <a:pt x="316" y="61"/>
                    <a:pt x="316" y="61"/>
                  </a:cubicBezTo>
                  <a:cubicBezTo>
                    <a:pt x="316" y="60"/>
                    <a:pt x="316" y="60"/>
                    <a:pt x="316" y="60"/>
                  </a:cubicBezTo>
                  <a:cubicBezTo>
                    <a:pt x="319" y="60"/>
                    <a:pt x="318" y="60"/>
                    <a:pt x="318" y="60"/>
                  </a:cubicBezTo>
                  <a:cubicBezTo>
                    <a:pt x="318" y="58"/>
                    <a:pt x="318" y="58"/>
                    <a:pt x="318" y="58"/>
                  </a:cubicBezTo>
                  <a:cubicBezTo>
                    <a:pt x="317" y="58"/>
                    <a:pt x="317" y="58"/>
                    <a:pt x="317" y="58"/>
                  </a:cubicBezTo>
                  <a:cubicBezTo>
                    <a:pt x="317" y="57"/>
                    <a:pt x="317" y="57"/>
                    <a:pt x="317" y="57"/>
                  </a:cubicBezTo>
                  <a:cubicBezTo>
                    <a:pt x="316" y="57"/>
                    <a:pt x="316" y="57"/>
                    <a:pt x="316" y="57"/>
                  </a:cubicBezTo>
                  <a:cubicBezTo>
                    <a:pt x="316" y="56"/>
                    <a:pt x="316" y="56"/>
                    <a:pt x="316" y="56"/>
                  </a:cubicBezTo>
                  <a:cubicBezTo>
                    <a:pt x="313" y="56"/>
                    <a:pt x="314" y="56"/>
                    <a:pt x="313" y="56"/>
                  </a:cubicBezTo>
                  <a:cubicBezTo>
                    <a:pt x="313" y="55"/>
                    <a:pt x="313" y="55"/>
                    <a:pt x="313" y="55"/>
                  </a:cubicBezTo>
                  <a:cubicBezTo>
                    <a:pt x="315" y="55"/>
                    <a:pt x="315" y="55"/>
                    <a:pt x="315" y="55"/>
                  </a:cubicBezTo>
                  <a:cubicBezTo>
                    <a:pt x="315" y="52"/>
                    <a:pt x="315" y="51"/>
                    <a:pt x="315" y="50"/>
                  </a:cubicBezTo>
                  <a:cubicBezTo>
                    <a:pt x="313" y="50"/>
                    <a:pt x="313" y="50"/>
                    <a:pt x="313" y="50"/>
                  </a:cubicBezTo>
                  <a:cubicBezTo>
                    <a:pt x="313" y="47"/>
                    <a:pt x="313" y="44"/>
                    <a:pt x="313" y="43"/>
                  </a:cubicBezTo>
                  <a:cubicBezTo>
                    <a:pt x="312" y="43"/>
                    <a:pt x="312" y="43"/>
                    <a:pt x="312" y="43"/>
                  </a:cubicBezTo>
                  <a:cubicBezTo>
                    <a:pt x="312" y="39"/>
                    <a:pt x="310" y="38"/>
                    <a:pt x="311" y="37"/>
                  </a:cubicBezTo>
                  <a:cubicBezTo>
                    <a:pt x="308" y="37"/>
                    <a:pt x="308" y="37"/>
                    <a:pt x="307" y="37"/>
                  </a:cubicBezTo>
                  <a:cubicBezTo>
                    <a:pt x="307" y="38"/>
                    <a:pt x="307" y="38"/>
                    <a:pt x="307" y="38"/>
                  </a:cubicBezTo>
                  <a:cubicBezTo>
                    <a:pt x="306" y="38"/>
                    <a:pt x="306" y="38"/>
                    <a:pt x="306" y="38"/>
                  </a:cubicBezTo>
                  <a:cubicBezTo>
                    <a:pt x="306" y="40"/>
                    <a:pt x="306" y="40"/>
                    <a:pt x="306" y="40"/>
                  </a:cubicBezTo>
                  <a:cubicBezTo>
                    <a:pt x="305" y="40"/>
                    <a:pt x="305" y="40"/>
                    <a:pt x="305" y="40"/>
                  </a:cubicBezTo>
                  <a:cubicBezTo>
                    <a:pt x="305" y="42"/>
                    <a:pt x="305" y="42"/>
                    <a:pt x="305" y="42"/>
                  </a:cubicBezTo>
                  <a:cubicBezTo>
                    <a:pt x="302" y="42"/>
                    <a:pt x="303" y="42"/>
                    <a:pt x="303" y="42"/>
                  </a:cubicBezTo>
                  <a:cubicBezTo>
                    <a:pt x="304" y="42"/>
                    <a:pt x="304" y="42"/>
                    <a:pt x="304" y="42"/>
                  </a:cubicBezTo>
                  <a:cubicBezTo>
                    <a:pt x="303" y="42"/>
                    <a:pt x="303" y="42"/>
                    <a:pt x="303" y="42"/>
                  </a:cubicBezTo>
                  <a:cubicBezTo>
                    <a:pt x="303" y="41"/>
                    <a:pt x="303" y="41"/>
                    <a:pt x="303" y="41"/>
                  </a:cubicBezTo>
                  <a:cubicBezTo>
                    <a:pt x="298" y="40"/>
                    <a:pt x="296" y="39"/>
                    <a:pt x="293" y="40"/>
                  </a:cubicBezTo>
                  <a:cubicBezTo>
                    <a:pt x="293" y="38"/>
                    <a:pt x="293" y="38"/>
                    <a:pt x="293" y="38"/>
                  </a:cubicBezTo>
                  <a:cubicBezTo>
                    <a:pt x="294" y="38"/>
                    <a:pt x="294" y="38"/>
                    <a:pt x="294" y="38"/>
                  </a:cubicBezTo>
                  <a:cubicBezTo>
                    <a:pt x="294" y="36"/>
                    <a:pt x="294" y="35"/>
                    <a:pt x="294" y="35"/>
                  </a:cubicBezTo>
                  <a:cubicBezTo>
                    <a:pt x="293" y="35"/>
                    <a:pt x="293" y="35"/>
                    <a:pt x="293" y="35"/>
                  </a:cubicBezTo>
                  <a:cubicBezTo>
                    <a:pt x="293" y="32"/>
                    <a:pt x="293" y="31"/>
                    <a:pt x="293" y="31"/>
                  </a:cubicBezTo>
                  <a:cubicBezTo>
                    <a:pt x="293" y="32"/>
                    <a:pt x="293" y="32"/>
                    <a:pt x="293" y="32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92" y="34"/>
                    <a:pt x="292" y="34"/>
                    <a:pt x="292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2"/>
                    <a:pt x="290" y="32"/>
                    <a:pt x="290" y="32"/>
                  </a:cubicBezTo>
                  <a:cubicBezTo>
                    <a:pt x="287" y="32"/>
                    <a:pt x="288" y="32"/>
                    <a:pt x="287" y="32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6" y="31"/>
                    <a:pt x="286" y="31"/>
                    <a:pt x="286" y="31"/>
                  </a:cubicBezTo>
                  <a:cubicBezTo>
                    <a:pt x="286" y="30"/>
                    <a:pt x="286" y="30"/>
                    <a:pt x="286" y="30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4" y="29"/>
                    <a:pt x="284" y="29"/>
                    <a:pt x="284" y="29"/>
                  </a:cubicBezTo>
                  <a:cubicBezTo>
                    <a:pt x="284" y="28"/>
                    <a:pt x="284" y="28"/>
                    <a:pt x="284" y="28"/>
                  </a:cubicBezTo>
                  <a:cubicBezTo>
                    <a:pt x="283" y="28"/>
                    <a:pt x="283" y="28"/>
                    <a:pt x="283" y="28"/>
                  </a:cubicBezTo>
                  <a:cubicBezTo>
                    <a:pt x="283" y="24"/>
                    <a:pt x="281" y="23"/>
                    <a:pt x="281" y="22"/>
                  </a:cubicBezTo>
                  <a:cubicBezTo>
                    <a:pt x="280" y="22"/>
                    <a:pt x="280" y="22"/>
                    <a:pt x="280" y="22"/>
                  </a:cubicBezTo>
                  <a:cubicBezTo>
                    <a:pt x="280" y="19"/>
                    <a:pt x="280" y="20"/>
                    <a:pt x="280" y="19"/>
                  </a:cubicBezTo>
                  <a:cubicBezTo>
                    <a:pt x="279" y="19"/>
                    <a:pt x="279" y="19"/>
                    <a:pt x="279" y="19"/>
                  </a:cubicBezTo>
                  <a:cubicBezTo>
                    <a:pt x="279" y="16"/>
                    <a:pt x="279" y="14"/>
                    <a:pt x="279" y="13"/>
                  </a:cubicBezTo>
                  <a:cubicBezTo>
                    <a:pt x="276" y="13"/>
                    <a:pt x="277" y="13"/>
                    <a:pt x="277" y="13"/>
                  </a:cubicBezTo>
                  <a:cubicBezTo>
                    <a:pt x="277" y="12"/>
                    <a:pt x="277" y="12"/>
                    <a:pt x="277" y="12"/>
                  </a:cubicBezTo>
                  <a:cubicBezTo>
                    <a:pt x="272" y="13"/>
                    <a:pt x="272" y="10"/>
                    <a:pt x="272" y="9"/>
                  </a:cubicBezTo>
                  <a:cubicBezTo>
                    <a:pt x="271" y="9"/>
                    <a:pt x="271" y="9"/>
                    <a:pt x="271" y="9"/>
                  </a:cubicBezTo>
                  <a:cubicBezTo>
                    <a:pt x="271" y="7"/>
                    <a:pt x="271" y="7"/>
                    <a:pt x="271" y="7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8" y="7"/>
                    <a:pt x="268" y="7"/>
                    <a:pt x="268" y="7"/>
                  </a:cubicBezTo>
                  <a:cubicBezTo>
                    <a:pt x="268" y="10"/>
                    <a:pt x="268" y="11"/>
                    <a:pt x="268" y="11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6" y="12"/>
                    <a:pt x="266" y="12"/>
                    <a:pt x="266" y="1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5" y="15"/>
                    <a:pt x="265" y="16"/>
                    <a:pt x="265" y="16"/>
                  </a:cubicBezTo>
                  <a:cubicBezTo>
                    <a:pt x="262" y="16"/>
                    <a:pt x="262" y="16"/>
                    <a:pt x="261" y="16"/>
                  </a:cubicBezTo>
                  <a:cubicBezTo>
                    <a:pt x="261" y="19"/>
                    <a:pt x="261" y="22"/>
                    <a:pt x="261" y="23"/>
                  </a:cubicBezTo>
                  <a:cubicBezTo>
                    <a:pt x="258" y="22"/>
                    <a:pt x="257" y="24"/>
                    <a:pt x="256" y="24"/>
                  </a:cubicBezTo>
                  <a:cubicBezTo>
                    <a:pt x="256" y="23"/>
                    <a:pt x="256" y="23"/>
                    <a:pt x="256" y="23"/>
                  </a:cubicBezTo>
                  <a:cubicBezTo>
                    <a:pt x="254" y="23"/>
                    <a:pt x="254" y="23"/>
                    <a:pt x="254" y="23"/>
                  </a:cubicBezTo>
                  <a:cubicBezTo>
                    <a:pt x="254" y="24"/>
                    <a:pt x="254" y="24"/>
                    <a:pt x="254" y="24"/>
                  </a:cubicBezTo>
                  <a:cubicBezTo>
                    <a:pt x="253" y="24"/>
                    <a:pt x="253" y="24"/>
                    <a:pt x="253" y="24"/>
                  </a:cubicBezTo>
                  <a:cubicBezTo>
                    <a:pt x="253" y="23"/>
                    <a:pt x="253" y="23"/>
                    <a:pt x="253" y="23"/>
                  </a:cubicBezTo>
                  <a:cubicBezTo>
                    <a:pt x="252" y="23"/>
                    <a:pt x="252" y="23"/>
                    <a:pt x="252" y="23"/>
                  </a:cubicBezTo>
                  <a:cubicBezTo>
                    <a:pt x="252" y="24"/>
                    <a:pt x="252" y="24"/>
                    <a:pt x="252" y="24"/>
                  </a:cubicBezTo>
                  <a:cubicBezTo>
                    <a:pt x="249" y="24"/>
                    <a:pt x="250" y="24"/>
                    <a:pt x="249" y="24"/>
                  </a:cubicBezTo>
                  <a:cubicBezTo>
                    <a:pt x="249" y="25"/>
                    <a:pt x="249" y="25"/>
                    <a:pt x="249" y="25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249" y="25"/>
                    <a:pt x="249" y="25"/>
                    <a:pt x="249" y="25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8" y="26"/>
                    <a:pt x="248" y="26"/>
                    <a:pt x="248" y="26"/>
                  </a:cubicBezTo>
                  <a:cubicBezTo>
                    <a:pt x="248" y="29"/>
                    <a:pt x="246" y="29"/>
                    <a:pt x="247" y="30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8" y="31"/>
                    <a:pt x="248" y="31"/>
                    <a:pt x="248" y="31"/>
                  </a:cubicBezTo>
                  <a:cubicBezTo>
                    <a:pt x="247" y="31"/>
                    <a:pt x="247" y="31"/>
                    <a:pt x="247" y="31"/>
                  </a:cubicBezTo>
                  <a:cubicBezTo>
                    <a:pt x="248" y="32"/>
                    <a:pt x="248" y="32"/>
                    <a:pt x="248" y="32"/>
                  </a:cubicBezTo>
                  <a:cubicBezTo>
                    <a:pt x="247" y="32"/>
                    <a:pt x="247" y="32"/>
                    <a:pt x="247" y="32"/>
                  </a:cubicBezTo>
                  <a:cubicBezTo>
                    <a:pt x="247" y="35"/>
                    <a:pt x="247" y="36"/>
                    <a:pt x="247" y="36"/>
                  </a:cubicBezTo>
                  <a:cubicBezTo>
                    <a:pt x="248" y="36"/>
                    <a:pt x="248" y="36"/>
                    <a:pt x="248" y="36"/>
                  </a:cubicBezTo>
                  <a:cubicBezTo>
                    <a:pt x="248" y="39"/>
                    <a:pt x="248" y="38"/>
                    <a:pt x="248" y="38"/>
                  </a:cubicBezTo>
                  <a:cubicBezTo>
                    <a:pt x="247" y="38"/>
                    <a:pt x="247" y="38"/>
                    <a:pt x="247" y="38"/>
                  </a:cubicBezTo>
                  <a:cubicBezTo>
                    <a:pt x="247" y="40"/>
                    <a:pt x="247" y="40"/>
                    <a:pt x="247" y="40"/>
                  </a:cubicBezTo>
                  <a:cubicBezTo>
                    <a:pt x="247" y="38"/>
                    <a:pt x="247" y="38"/>
                    <a:pt x="247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46" y="40"/>
                    <a:pt x="246" y="40"/>
                    <a:pt x="246" y="40"/>
                  </a:cubicBezTo>
                  <a:cubicBezTo>
                    <a:pt x="245" y="40"/>
                    <a:pt x="245" y="40"/>
                    <a:pt x="245" y="40"/>
                  </a:cubicBezTo>
                  <a:cubicBezTo>
                    <a:pt x="245" y="42"/>
                    <a:pt x="245" y="42"/>
                    <a:pt x="245" y="42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5" y="43"/>
                    <a:pt x="244" y="44"/>
                    <a:pt x="245" y="44"/>
                  </a:cubicBezTo>
                  <a:cubicBezTo>
                    <a:pt x="246" y="44"/>
                    <a:pt x="246" y="44"/>
                    <a:pt x="246" y="44"/>
                  </a:cubicBezTo>
                  <a:cubicBezTo>
                    <a:pt x="246" y="45"/>
                    <a:pt x="246" y="45"/>
                    <a:pt x="246" y="45"/>
                  </a:cubicBezTo>
                  <a:cubicBezTo>
                    <a:pt x="245" y="45"/>
                    <a:pt x="245" y="45"/>
                    <a:pt x="245" y="45"/>
                  </a:cubicBezTo>
                  <a:cubicBezTo>
                    <a:pt x="245" y="47"/>
                    <a:pt x="245" y="47"/>
                    <a:pt x="245" y="47"/>
                  </a:cubicBezTo>
                  <a:cubicBezTo>
                    <a:pt x="245" y="45"/>
                    <a:pt x="245" y="45"/>
                    <a:pt x="245" y="45"/>
                  </a:cubicBezTo>
                  <a:cubicBezTo>
                    <a:pt x="242" y="45"/>
                    <a:pt x="243" y="45"/>
                    <a:pt x="242" y="45"/>
                  </a:cubicBezTo>
                  <a:cubicBezTo>
                    <a:pt x="242" y="49"/>
                    <a:pt x="240" y="47"/>
                    <a:pt x="240" y="48"/>
                  </a:cubicBezTo>
                  <a:cubicBezTo>
                    <a:pt x="240" y="47"/>
                    <a:pt x="240" y="47"/>
                    <a:pt x="240" y="47"/>
                  </a:cubicBezTo>
                  <a:cubicBezTo>
                    <a:pt x="239" y="47"/>
                    <a:pt x="239" y="47"/>
                    <a:pt x="239" y="47"/>
                  </a:cubicBezTo>
                  <a:cubicBezTo>
                    <a:pt x="239" y="48"/>
                    <a:pt x="239" y="48"/>
                    <a:pt x="239" y="48"/>
                  </a:cubicBezTo>
                  <a:cubicBezTo>
                    <a:pt x="236" y="48"/>
                    <a:pt x="235" y="48"/>
                    <a:pt x="235" y="48"/>
                  </a:cubicBezTo>
                  <a:cubicBezTo>
                    <a:pt x="235" y="47"/>
                    <a:pt x="235" y="47"/>
                    <a:pt x="235" y="47"/>
                  </a:cubicBezTo>
                  <a:cubicBezTo>
                    <a:pt x="232" y="47"/>
                    <a:pt x="230" y="47"/>
                    <a:pt x="229" y="47"/>
                  </a:cubicBezTo>
                  <a:cubicBezTo>
                    <a:pt x="229" y="49"/>
                    <a:pt x="229" y="50"/>
                    <a:pt x="229" y="50"/>
                  </a:cubicBezTo>
                  <a:cubicBezTo>
                    <a:pt x="226" y="50"/>
                    <a:pt x="227" y="50"/>
                    <a:pt x="227" y="50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26" y="50"/>
                    <a:pt x="226" y="50"/>
                    <a:pt x="226" y="50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4" y="50"/>
                    <a:pt x="224" y="50"/>
                    <a:pt x="224" y="50"/>
                  </a:cubicBezTo>
                  <a:cubicBezTo>
                    <a:pt x="222" y="50"/>
                    <a:pt x="222" y="50"/>
                    <a:pt x="222" y="50"/>
                  </a:cubicBezTo>
                  <a:cubicBezTo>
                    <a:pt x="222" y="51"/>
                    <a:pt x="222" y="51"/>
                    <a:pt x="222" y="51"/>
                  </a:cubicBezTo>
                  <a:cubicBezTo>
                    <a:pt x="221" y="51"/>
                    <a:pt x="221" y="51"/>
                    <a:pt x="221" y="51"/>
                  </a:cubicBezTo>
                  <a:cubicBezTo>
                    <a:pt x="221" y="49"/>
                    <a:pt x="221" y="49"/>
                    <a:pt x="221" y="49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8"/>
                    <a:pt x="221" y="47"/>
                    <a:pt x="221" y="47"/>
                  </a:cubicBezTo>
                  <a:cubicBezTo>
                    <a:pt x="222" y="47"/>
                    <a:pt x="222" y="47"/>
                    <a:pt x="222" y="47"/>
                  </a:cubicBezTo>
                  <a:cubicBezTo>
                    <a:pt x="222" y="44"/>
                    <a:pt x="222" y="45"/>
                    <a:pt x="222" y="44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0" y="43"/>
                    <a:pt x="220" y="43"/>
                    <a:pt x="220" y="43"/>
                  </a:cubicBezTo>
                  <a:cubicBezTo>
                    <a:pt x="220" y="42"/>
                    <a:pt x="220" y="42"/>
                    <a:pt x="220" y="42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9" y="39"/>
                    <a:pt x="219" y="38"/>
                    <a:pt x="219" y="37"/>
                  </a:cubicBezTo>
                  <a:cubicBezTo>
                    <a:pt x="217" y="37"/>
                    <a:pt x="217" y="37"/>
                    <a:pt x="217" y="37"/>
                  </a:cubicBezTo>
                  <a:cubicBezTo>
                    <a:pt x="217" y="36"/>
                    <a:pt x="217" y="36"/>
                    <a:pt x="217" y="36"/>
                  </a:cubicBezTo>
                  <a:cubicBezTo>
                    <a:pt x="219" y="36"/>
                    <a:pt x="219" y="36"/>
                    <a:pt x="219" y="36"/>
                  </a:cubicBezTo>
                  <a:cubicBezTo>
                    <a:pt x="219" y="33"/>
                    <a:pt x="219" y="33"/>
                    <a:pt x="219" y="32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16" y="31"/>
                    <a:pt x="216" y="31"/>
                    <a:pt x="216" y="31"/>
                  </a:cubicBezTo>
                  <a:cubicBezTo>
                    <a:pt x="213" y="31"/>
                    <a:pt x="212" y="31"/>
                    <a:pt x="211" y="31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06" y="32"/>
                    <a:pt x="202" y="33"/>
                    <a:pt x="200" y="34"/>
                  </a:cubicBezTo>
                  <a:cubicBezTo>
                    <a:pt x="200" y="35"/>
                    <a:pt x="200" y="35"/>
                    <a:pt x="200" y="35"/>
                  </a:cubicBezTo>
                  <a:cubicBezTo>
                    <a:pt x="197" y="35"/>
                    <a:pt x="197" y="35"/>
                    <a:pt x="197" y="35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96" y="40"/>
                    <a:pt x="192" y="38"/>
                    <a:pt x="191" y="38"/>
                  </a:cubicBezTo>
                  <a:cubicBezTo>
                    <a:pt x="191" y="37"/>
                    <a:pt x="191" y="37"/>
                    <a:pt x="191" y="37"/>
                  </a:cubicBezTo>
                  <a:cubicBezTo>
                    <a:pt x="188" y="37"/>
                    <a:pt x="187" y="37"/>
                    <a:pt x="187" y="37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3" y="38"/>
                    <a:pt x="183" y="38"/>
                    <a:pt x="183" y="38"/>
                  </a:cubicBezTo>
                  <a:cubicBezTo>
                    <a:pt x="180" y="38"/>
                    <a:pt x="181" y="38"/>
                    <a:pt x="181" y="38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78" y="40"/>
                    <a:pt x="179" y="40"/>
                    <a:pt x="178" y="40"/>
                  </a:cubicBezTo>
                  <a:cubicBezTo>
                    <a:pt x="178" y="37"/>
                    <a:pt x="178" y="37"/>
                    <a:pt x="178" y="37"/>
                  </a:cubicBezTo>
                  <a:cubicBezTo>
                    <a:pt x="175" y="37"/>
                    <a:pt x="174" y="37"/>
                    <a:pt x="173" y="37"/>
                  </a:cubicBezTo>
                  <a:cubicBezTo>
                    <a:pt x="173" y="38"/>
                    <a:pt x="173" y="38"/>
                    <a:pt x="173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0"/>
                    <a:pt x="172" y="40"/>
                    <a:pt x="172" y="40"/>
                  </a:cubicBezTo>
                  <a:cubicBezTo>
                    <a:pt x="171" y="40"/>
                    <a:pt x="171" y="40"/>
                    <a:pt x="171" y="40"/>
                  </a:cubicBezTo>
                  <a:cubicBezTo>
                    <a:pt x="171" y="41"/>
                    <a:pt x="171" y="41"/>
                    <a:pt x="171" y="4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2" y="46"/>
                    <a:pt x="172" y="45"/>
                    <a:pt x="172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0" y="47"/>
                    <a:pt x="170" y="47"/>
                    <a:pt x="170" y="47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6" y="49"/>
                    <a:pt x="168" y="52"/>
                    <a:pt x="168" y="51"/>
                  </a:cubicBezTo>
                  <a:cubicBezTo>
                    <a:pt x="166" y="51"/>
                    <a:pt x="166" y="51"/>
                    <a:pt x="166" y="51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6" y="54"/>
                    <a:pt x="166" y="54"/>
                    <a:pt x="166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5" y="55"/>
                    <a:pt x="165" y="55"/>
                    <a:pt x="165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6" y="56"/>
                    <a:pt x="166" y="56"/>
                    <a:pt x="166" y="56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60" y="60"/>
                    <a:pt x="160" y="60"/>
                  </a:cubicBezTo>
                  <a:cubicBezTo>
                    <a:pt x="160" y="58"/>
                    <a:pt x="160" y="58"/>
                    <a:pt x="160" y="58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63"/>
                    <a:pt x="159" y="65"/>
                    <a:pt x="159" y="66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8" y="67"/>
                    <a:pt x="158" y="67"/>
                    <a:pt x="158" y="67"/>
                  </a:cubicBezTo>
                  <a:cubicBezTo>
                    <a:pt x="158" y="70"/>
                    <a:pt x="156" y="70"/>
                    <a:pt x="157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53" y="72"/>
                    <a:pt x="152" y="73"/>
                    <a:pt x="151" y="73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47" y="74"/>
                    <a:pt x="149" y="76"/>
                    <a:pt x="149" y="76"/>
                  </a:cubicBezTo>
                  <a:cubicBezTo>
                    <a:pt x="146" y="76"/>
                    <a:pt x="145" y="76"/>
                    <a:pt x="145" y="76"/>
                  </a:cubicBezTo>
                  <a:cubicBezTo>
                    <a:pt x="145" y="77"/>
                    <a:pt x="145" y="77"/>
                    <a:pt x="145" y="77"/>
                  </a:cubicBezTo>
                  <a:cubicBezTo>
                    <a:pt x="142" y="77"/>
                    <a:pt x="143" y="77"/>
                    <a:pt x="143" y="77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39" y="78"/>
                    <a:pt x="137" y="80"/>
                    <a:pt x="136" y="80"/>
                  </a:cubicBezTo>
                  <a:cubicBezTo>
                    <a:pt x="136" y="83"/>
                    <a:pt x="136" y="84"/>
                    <a:pt x="136" y="85"/>
                  </a:cubicBezTo>
                  <a:cubicBezTo>
                    <a:pt x="134" y="85"/>
                    <a:pt x="134" y="85"/>
                    <a:pt x="134" y="85"/>
                  </a:cubicBezTo>
                  <a:cubicBezTo>
                    <a:pt x="134" y="88"/>
                    <a:pt x="132" y="87"/>
                    <a:pt x="132" y="87"/>
                  </a:cubicBezTo>
                  <a:cubicBezTo>
                    <a:pt x="132" y="88"/>
                    <a:pt x="132" y="88"/>
                    <a:pt x="132" y="88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3" y="91"/>
                    <a:pt x="132" y="90"/>
                    <a:pt x="132" y="90"/>
                  </a:cubicBezTo>
                  <a:cubicBezTo>
                    <a:pt x="133" y="90"/>
                    <a:pt x="133" y="90"/>
                    <a:pt x="133" y="90"/>
                  </a:cubicBezTo>
                  <a:cubicBezTo>
                    <a:pt x="133" y="93"/>
                    <a:pt x="135" y="93"/>
                    <a:pt x="134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3" y="95"/>
                    <a:pt x="133" y="96"/>
                    <a:pt x="133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100"/>
                    <a:pt x="132" y="102"/>
                    <a:pt x="133" y="10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1" y="106"/>
                    <a:pt x="131" y="108"/>
                    <a:pt x="131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4" y="115"/>
                    <a:pt x="130" y="118"/>
                    <a:pt x="130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27" y="126"/>
                    <a:pt x="127" y="125"/>
                    <a:pt x="126" y="125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3" y="126"/>
                    <a:pt x="124" y="126"/>
                    <a:pt x="124" y="126"/>
                  </a:cubicBezTo>
                  <a:cubicBezTo>
                    <a:pt x="124" y="127"/>
                    <a:pt x="124" y="127"/>
                    <a:pt x="124" y="127"/>
                  </a:cubicBezTo>
                  <a:cubicBezTo>
                    <a:pt x="120" y="127"/>
                    <a:pt x="119" y="127"/>
                    <a:pt x="118" y="127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1" y="128"/>
                    <a:pt x="112" y="128"/>
                    <a:pt x="112" y="128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33"/>
                    <a:pt x="111" y="135"/>
                    <a:pt x="111" y="137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9" y="138"/>
                    <a:pt x="109" y="138"/>
                    <a:pt x="109" y="138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0" y="142"/>
                    <a:pt x="109" y="143"/>
                    <a:pt x="109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5" y="146"/>
                    <a:pt x="106" y="146"/>
                    <a:pt x="106" y="146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6"/>
                    <a:pt x="105" y="146"/>
                    <a:pt x="105" y="146"/>
                  </a:cubicBezTo>
                  <a:cubicBezTo>
                    <a:pt x="102" y="146"/>
                    <a:pt x="98" y="146"/>
                    <a:pt x="98" y="146"/>
                  </a:cubicBezTo>
                  <a:cubicBezTo>
                    <a:pt x="98" y="149"/>
                    <a:pt x="98" y="148"/>
                    <a:pt x="98" y="149"/>
                  </a:cubicBezTo>
                  <a:cubicBezTo>
                    <a:pt x="96" y="149"/>
                    <a:pt x="96" y="149"/>
                    <a:pt x="96" y="149"/>
                  </a:cubicBezTo>
                  <a:cubicBezTo>
                    <a:pt x="95" y="152"/>
                    <a:pt x="93" y="153"/>
                    <a:pt x="94" y="155"/>
                  </a:cubicBezTo>
                  <a:cubicBezTo>
                    <a:pt x="93" y="155"/>
                    <a:pt x="93" y="155"/>
                    <a:pt x="93" y="155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2" y="156"/>
                    <a:pt x="92" y="156"/>
                    <a:pt x="92" y="156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8" y="160"/>
                    <a:pt x="87" y="159"/>
                    <a:pt x="87" y="159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3" y="160"/>
                    <a:pt x="80" y="161"/>
                    <a:pt x="81" y="163"/>
                  </a:cubicBezTo>
                  <a:cubicBezTo>
                    <a:pt x="78" y="163"/>
                    <a:pt x="79" y="163"/>
                    <a:pt x="79" y="163"/>
                  </a:cubicBezTo>
                  <a:cubicBezTo>
                    <a:pt x="80" y="168"/>
                    <a:pt x="73" y="166"/>
                    <a:pt x="73" y="169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70" y="170"/>
                    <a:pt x="70" y="168"/>
                    <a:pt x="69" y="169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4" y="166"/>
                    <a:pt x="63" y="164"/>
                    <a:pt x="62" y="164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59" y="165"/>
                    <a:pt x="60" y="165"/>
                    <a:pt x="60" y="165"/>
                  </a:cubicBezTo>
                  <a:cubicBezTo>
                    <a:pt x="60" y="168"/>
                    <a:pt x="60" y="167"/>
                    <a:pt x="60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7" y="170"/>
                    <a:pt x="57" y="170"/>
                    <a:pt x="57" y="170"/>
                  </a:cubicBezTo>
                  <a:cubicBezTo>
                    <a:pt x="56" y="170"/>
                    <a:pt x="56" y="170"/>
                    <a:pt x="56" y="170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0"/>
                    <a:pt x="56" y="170"/>
                    <a:pt x="56" y="170"/>
                  </a:cubicBezTo>
                  <a:cubicBezTo>
                    <a:pt x="53" y="169"/>
                    <a:pt x="53" y="171"/>
                    <a:pt x="53" y="171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1" y="170"/>
                    <a:pt x="51" y="170"/>
                    <a:pt x="51" y="170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48" y="168"/>
                    <a:pt x="48" y="168"/>
                    <a:pt x="48" y="168"/>
                  </a:cubicBezTo>
                  <a:cubicBezTo>
                    <a:pt x="48" y="166"/>
                    <a:pt x="48" y="166"/>
                    <a:pt x="48" y="166"/>
                  </a:cubicBezTo>
                  <a:cubicBezTo>
                    <a:pt x="45" y="166"/>
                    <a:pt x="46" y="166"/>
                    <a:pt x="45" y="166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38" y="164"/>
                    <a:pt x="36" y="162"/>
                    <a:pt x="34" y="163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32" y="164"/>
                    <a:pt x="31" y="165"/>
                    <a:pt x="31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29" y="166"/>
                    <a:pt x="29" y="166"/>
                    <a:pt x="29" y="166"/>
                  </a:cubicBezTo>
                  <a:cubicBezTo>
                    <a:pt x="29" y="168"/>
                    <a:pt x="29" y="168"/>
                    <a:pt x="29" y="168"/>
                  </a:cubicBezTo>
                  <a:cubicBezTo>
                    <a:pt x="28" y="168"/>
                    <a:pt x="28" y="168"/>
                    <a:pt x="28" y="168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5" y="169"/>
                    <a:pt x="25" y="170"/>
                    <a:pt x="24" y="170"/>
                  </a:cubicBezTo>
                  <a:cubicBezTo>
                    <a:pt x="24" y="173"/>
                    <a:pt x="24" y="175"/>
                    <a:pt x="24" y="176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9"/>
                    <a:pt x="23" y="178"/>
                    <a:pt x="23" y="178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22" y="179"/>
                    <a:pt x="22" y="179"/>
                    <a:pt x="22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19" y="181"/>
                    <a:pt x="19" y="181"/>
                    <a:pt x="19" y="181"/>
                  </a:cubicBezTo>
                  <a:cubicBezTo>
                    <a:pt x="19" y="182"/>
                    <a:pt x="19" y="182"/>
                    <a:pt x="19" y="182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18" y="183"/>
                    <a:pt x="18" y="183"/>
                    <a:pt x="18" y="183"/>
                  </a:cubicBezTo>
                  <a:cubicBezTo>
                    <a:pt x="17" y="183"/>
                    <a:pt x="17" y="183"/>
                    <a:pt x="17" y="183"/>
                  </a:cubicBezTo>
                  <a:cubicBezTo>
                    <a:pt x="17" y="186"/>
                    <a:pt x="17" y="185"/>
                    <a:pt x="17" y="185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6" y="188"/>
                    <a:pt x="16" y="189"/>
                    <a:pt x="16" y="189"/>
                  </a:cubicBezTo>
                  <a:cubicBezTo>
                    <a:pt x="15" y="189"/>
                    <a:pt x="15" y="189"/>
                    <a:pt x="15" y="189"/>
                  </a:cubicBezTo>
                  <a:cubicBezTo>
                    <a:pt x="15" y="192"/>
                    <a:pt x="13" y="193"/>
                    <a:pt x="13" y="194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1" y="196"/>
                    <a:pt x="13" y="199"/>
                    <a:pt x="12" y="198"/>
                  </a:cubicBezTo>
                  <a:cubicBezTo>
                    <a:pt x="9" y="202"/>
                    <a:pt x="12" y="205"/>
                    <a:pt x="11" y="207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1" name="Freeform 18173">
              <a:extLst>
                <a:ext uri="{FF2B5EF4-FFF2-40B4-BE49-F238E27FC236}">
                  <a16:creationId xmlns:a16="http://schemas.microsoft.com/office/drawing/2014/main" id="{31D080ED-C32F-6312-8DDE-B0132D29AA52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883847" y="4525440"/>
              <a:ext cx="354098" cy="463011"/>
            </a:xfrm>
            <a:custGeom>
              <a:avLst/>
              <a:gdLst>
                <a:gd name="T0" fmla="*/ 340 w 581"/>
                <a:gd name="T1" fmla="*/ 198 h 754"/>
                <a:gd name="T2" fmla="*/ 328 w 581"/>
                <a:gd name="T3" fmla="*/ 173 h 754"/>
                <a:gd name="T4" fmla="*/ 300 w 581"/>
                <a:gd name="T5" fmla="*/ 137 h 754"/>
                <a:gd name="T6" fmla="*/ 261 w 581"/>
                <a:gd name="T7" fmla="*/ 117 h 754"/>
                <a:gd name="T8" fmla="*/ 237 w 581"/>
                <a:gd name="T9" fmla="*/ 56 h 754"/>
                <a:gd name="T10" fmla="*/ 180 w 581"/>
                <a:gd name="T11" fmla="*/ 28 h 754"/>
                <a:gd name="T12" fmla="*/ 143 w 581"/>
                <a:gd name="T13" fmla="*/ 6 h 754"/>
                <a:gd name="T14" fmla="*/ 83 w 581"/>
                <a:gd name="T15" fmla="*/ 9 h 754"/>
                <a:gd name="T16" fmla="*/ 29 w 581"/>
                <a:gd name="T17" fmla="*/ 52 h 754"/>
                <a:gd name="T18" fmla="*/ 6 w 581"/>
                <a:gd name="T19" fmla="*/ 80 h 754"/>
                <a:gd name="T20" fmla="*/ 41 w 581"/>
                <a:gd name="T21" fmla="*/ 133 h 754"/>
                <a:gd name="T22" fmla="*/ 79 w 581"/>
                <a:gd name="T23" fmla="*/ 183 h 754"/>
                <a:gd name="T24" fmla="*/ 53 w 581"/>
                <a:gd name="T25" fmla="*/ 209 h 754"/>
                <a:gd name="T26" fmla="*/ 53 w 581"/>
                <a:gd name="T27" fmla="*/ 241 h 754"/>
                <a:gd name="T28" fmla="*/ 84 w 581"/>
                <a:gd name="T29" fmla="*/ 230 h 754"/>
                <a:gd name="T30" fmla="*/ 84 w 581"/>
                <a:gd name="T31" fmla="*/ 245 h 754"/>
                <a:gd name="T32" fmla="*/ 85 w 581"/>
                <a:gd name="T33" fmla="*/ 265 h 754"/>
                <a:gd name="T34" fmla="*/ 73 w 581"/>
                <a:gd name="T35" fmla="*/ 291 h 754"/>
                <a:gd name="T36" fmla="*/ 70 w 581"/>
                <a:gd name="T37" fmla="*/ 326 h 754"/>
                <a:gd name="T38" fmla="*/ 117 w 581"/>
                <a:gd name="T39" fmla="*/ 357 h 754"/>
                <a:gd name="T40" fmla="*/ 137 w 581"/>
                <a:gd name="T41" fmla="*/ 372 h 754"/>
                <a:gd name="T42" fmla="*/ 95 w 581"/>
                <a:gd name="T43" fmla="*/ 390 h 754"/>
                <a:gd name="T44" fmla="*/ 131 w 581"/>
                <a:gd name="T45" fmla="*/ 445 h 754"/>
                <a:gd name="T46" fmla="*/ 96 w 581"/>
                <a:gd name="T47" fmla="*/ 465 h 754"/>
                <a:gd name="T48" fmla="*/ 74 w 581"/>
                <a:gd name="T49" fmla="*/ 484 h 754"/>
                <a:gd name="T50" fmla="*/ 68 w 581"/>
                <a:gd name="T51" fmla="*/ 502 h 754"/>
                <a:gd name="T52" fmla="*/ 25 w 581"/>
                <a:gd name="T53" fmla="*/ 604 h 754"/>
                <a:gd name="T54" fmla="*/ 34 w 581"/>
                <a:gd name="T55" fmla="*/ 666 h 754"/>
                <a:gd name="T56" fmla="*/ 54 w 581"/>
                <a:gd name="T57" fmla="*/ 658 h 754"/>
                <a:gd name="T58" fmla="*/ 58 w 581"/>
                <a:gd name="T59" fmla="*/ 655 h 754"/>
                <a:gd name="T60" fmla="*/ 42 w 581"/>
                <a:gd name="T61" fmla="*/ 666 h 754"/>
                <a:gd name="T62" fmla="*/ 51 w 581"/>
                <a:gd name="T63" fmla="*/ 675 h 754"/>
                <a:gd name="T64" fmla="*/ 61 w 581"/>
                <a:gd name="T65" fmla="*/ 682 h 754"/>
                <a:gd name="T66" fmla="*/ 74 w 581"/>
                <a:gd name="T67" fmla="*/ 688 h 754"/>
                <a:gd name="T68" fmla="*/ 103 w 581"/>
                <a:gd name="T69" fmla="*/ 708 h 754"/>
                <a:gd name="T70" fmla="*/ 117 w 581"/>
                <a:gd name="T71" fmla="*/ 719 h 754"/>
                <a:gd name="T72" fmla="*/ 127 w 581"/>
                <a:gd name="T73" fmla="*/ 739 h 754"/>
                <a:gd name="T74" fmla="*/ 153 w 581"/>
                <a:gd name="T75" fmla="*/ 751 h 754"/>
                <a:gd name="T76" fmla="*/ 155 w 581"/>
                <a:gd name="T77" fmla="*/ 727 h 754"/>
                <a:gd name="T78" fmla="*/ 153 w 581"/>
                <a:gd name="T79" fmla="*/ 662 h 754"/>
                <a:gd name="T80" fmla="*/ 179 w 581"/>
                <a:gd name="T81" fmla="*/ 612 h 754"/>
                <a:gd name="T82" fmla="*/ 188 w 581"/>
                <a:gd name="T83" fmla="*/ 622 h 754"/>
                <a:gd name="T84" fmla="*/ 212 w 581"/>
                <a:gd name="T85" fmla="*/ 629 h 754"/>
                <a:gd name="T86" fmla="*/ 248 w 581"/>
                <a:gd name="T87" fmla="*/ 635 h 754"/>
                <a:gd name="T88" fmla="*/ 275 w 581"/>
                <a:gd name="T89" fmla="*/ 656 h 754"/>
                <a:gd name="T90" fmla="*/ 303 w 581"/>
                <a:gd name="T91" fmla="*/ 688 h 754"/>
                <a:gd name="T92" fmla="*/ 313 w 581"/>
                <a:gd name="T93" fmla="*/ 739 h 754"/>
                <a:gd name="T94" fmla="*/ 366 w 581"/>
                <a:gd name="T95" fmla="*/ 666 h 754"/>
                <a:gd name="T96" fmla="*/ 507 w 581"/>
                <a:gd name="T97" fmla="*/ 619 h 754"/>
                <a:gd name="T98" fmla="*/ 536 w 581"/>
                <a:gd name="T99" fmla="*/ 572 h 754"/>
                <a:gd name="T100" fmla="*/ 526 w 581"/>
                <a:gd name="T101" fmla="*/ 534 h 754"/>
                <a:gd name="T102" fmla="*/ 540 w 581"/>
                <a:gd name="T103" fmla="*/ 510 h 754"/>
                <a:gd name="T104" fmla="*/ 569 w 581"/>
                <a:gd name="T105" fmla="*/ 482 h 754"/>
                <a:gd name="T106" fmla="*/ 572 w 581"/>
                <a:gd name="T107" fmla="*/ 451 h 754"/>
                <a:gd name="T108" fmla="*/ 545 w 581"/>
                <a:gd name="T109" fmla="*/ 426 h 754"/>
                <a:gd name="T110" fmla="*/ 501 w 581"/>
                <a:gd name="T111" fmla="*/ 385 h 754"/>
                <a:gd name="T112" fmla="*/ 484 w 581"/>
                <a:gd name="T113" fmla="*/ 338 h 754"/>
                <a:gd name="T114" fmla="*/ 506 w 581"/>
                <a:gd name="T115" fmla="*/ 312 h 754"/>
                <a:gd name="T116" fmla="*/ 506 w 581"/>
                <a:gd name="T117" fmla="*/ 286 h 754"/>
                <a:gd name="T118" fmla="*/ 502 w 581"/>
                <a:gd name="T119" fmla="*/ 234 h 754"/>
                <a:gd name="T120" fmla="*/ 434 w 581"/>
                <a:gd name="T121" fmla="*/ 252 h 754"/>
                <a:gd name="T122" fmla="*/ 331 w 581"/>
                <a:gd name="T123" fmla="*/ 208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1" h="754">
                  <a:moveTo>
                    <a:pt x="331" y="207"/>
                  </a:moveTo>
                  <a:cubicBezTo>
                    <a:pt x="329" y="207"/>
                    <a:pt x="329" y="207"/>
                    <a:pt x="329" y="207"/>
                  </a:cubicBezTo>
                  <a:cubicBezTo>
                    <a:pt x="331" y="207"/>
                    <a:pt x="331" y="207"/>
                    <a:pt x="331" y="207"/>
                  </a:cubicBezTo>
                  <a:cubicBezTo>
                    <a:pt x="331" y="205"/>
                    <a:pt x="331" y="205"/>
                    <a:pt x="331" y="205"/>
                  </a:cubicBezTo>
                  <a:cubicBezTo>
                    <a:pt x="329" y="205"/>
                    <a:pt x="329" y="205"/>
                    <a:pt x="329" y="205"/>
                  </a:cubicBezTo>
                  <a:cubicBezTo>
                    <a:pt x="329" y="204"/>
                    <a:pt x="329" y="204"/>
                    <a:pt x="329" y="204"/>
                  </a:cubicBezTo>
                  <a:cubicBezTo>
                    <a:pt x="331" y="204"/>
                    <a:pt x="331" y="204"/>
                    <a:pt x="331" y="204"/>
                  </a:cubicBezTo>
                  <a:cubicBezTo>
                    <a:pt x="331" y="205"/>
                    <a:pt x="331" y="205"/>
                    <a:pt x="331" y="205"/>
                  </a:cubicBezTo>
                  <a:cubicBezTo>
                    <a:pt x="331" y="204"/>
                    <a:pt x="331" y="204"/>
                    <a:pt x="331" y="204"/>
                  </a:cubicBezTo>
                  <a:cubicBezTo>
                    <a:pt x="329" y="204"/>
                    <a:pt x="329" y="204"/>
                    <a:pt x="329" y="204"/>
                  </a:cubicBezTo>
                  <a:cubicBezTo>
                    <a:pt x="331" y="204"/>
                    <a:pt x="331" y="204"/>
                    <a:pt x="331" y="204"/>
                  </a:cubicBezTo>
                  <a:cubicBezTo>
                    <a:pt x="331" y="203"/>
                    <a:pt x="331" y="203"/>
                    <a:pt x="331" y="203"/>
                  </a:cubicBezTo>
                  <a:cubicBezTo>
                    <a:pt x="329" y="203"/>
                    <a:pt x="329" y="203"/>
                    <a:pt x="329" y="203"/>
                  </a:cubicBezTo>
                  <a:cubicBezTo>
                    <a:pt x="331" y="203"/>
                    <a:pt x="331" y="203"/>
                    <a:pt x="331" y="203"/>
                  </a:cubicBezTo>
                  <a:cubicBezTo>
                    <a:pt x="331" y="200"/>
                    <a:pt x="331" y="201"/>
                    <a:pt x="331" y="201"/>
                  </a:cubicBezTo>
                  <a:cubicBezTo>
                    <a:pt x="333" y="201"/>
                    <a:pt x="333" y="201"/>
                    <a:pt x="333" y="201"/>
                  </a:cubicBezTo>
                  <a:cubicBezTo>
                    <a:pt x="333" y="200"/>
                    <a:pt x="333" y="200"/>
                    <a:pt x="333" y="200"/>
                  </a:cubicBezTo>
                  <a:cubicBezTo>
                    <a:pt x="336" y="200"/>
                    <a:pt x="336" y="200"/>
                    <a:pt x="336" y="20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8" y="198"/>
                    <a:pt x="338" y="198"/>
                    <a:pt x="338" y="198"/>
                  </a:cubicBezTo>
                  <a:cubicBezTo>
                    <a:pt x="338" y="200"/>
                    <a:pt x="338" y="200"/>
                    <a:pt x="338" y="200"/>
                  </a:cubicBezTo>
                  <a:cubicBezTo>
                    <a:pt x="338" y="198"/>
                    <a:pt x="338" y="198"/>
                    <a:pt x="338" y="198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0" y="197"/>
                    <a:pt x="340" y="197"/>
                    <a:pt x="340" y="197"/>
                  </a:cubicBezTo>
                  <a:cubicBezTo>
                    <a:pt x="341" y="197"/>
                    <a:pt x="341" y="197"/>
                    <a:pt x="341" y="197"/>
                  </a:cubicBezTo>
                  <a:cubicBezTo>
                    <a:pt x="341" y="198"/>
                    <a:pt x="341" y="198"/>
                    <a:pt x="341" y="198"/>
                  </a:cubicBezTo>
                  <a:cubicBezTo>
                    <a:pt x="344" y="198"/>
                    <a:pt x="345" y="198"/>
                    <a:pt x="345" y="198"/>
                  </a:cubicBezTo>
                  <a:cubicBezTo>
                    <a:pt x="345" y="197"/>
                    <a:pt x="345" y="197"/>
                    <a:pt x="345" y="197"/>
                  </a:cubicBezTo>
                  <a:cubicBezTo>
                    <a:pt x="348" y="197"/>
                    <a:pt x="347" y="197"/>
                    <a:pt x="347" y="197"/>
                  </a:cubicBezTo>
                  <a:cubicBezTo>
                    <a:pt x="347" y="196"/>
                    <a:pt x="347" y="196"/>
                    <a:pt x="347" y="196"/>
                  </a:cubicBezTo>
                  <a:cubicBezTo>
                    <a:pt x="350" y="195"/>
                    <a:pt x="353" y="193"/>
                    <a:pt x="353" y="194"/>
                  </a:cubicBezTo>
                  <a:cubicBezTo>
                    <a:pt x="353" y="191"/>
                    <a:pt x="353" y="192"/>
                    <a:pt x="353" y="191"/>
                  </a:cubicBezTo>
                  <a:cubicBezTo>
                    <a:pt x="352" y="191"/>
                    <a:pt x="352" y="191"/>
                    <a:pt x="352" y="191"/>
                  </a:cubicBezTo>
                  <a:cubicBezTo>
                    <a:pt x="353" y="190"/>
                    <a:pt x="353" y="190"/>
                    <a:pt x="353" y="190"/>
                  </a:cubicBezTo>
                  <a:cubicBezTo>
                    <a:pt x="351" y="190"/>
                    <a:pt x="351" y="188"/>
                    <a:pt x="351" y="189"/>
                  </a:cubicBezTo>
                  <a:cubicBezTo>
                    <a:pt x="352" y="188"/>
                    <a:pt x="352" y="188"/>
                    <a:pt x="352" y="188"/>
                  </a:cubicBezTo>
                  <a:cubicBezTo>
                    <a:pt x="351" y="188"/>
                    <a:pt x="351" y="188"/>
                    <a:pt x="351" y="188"/>
                  </a:cubicBezTo>
                  <a:cubicBezTo>
                    <a:pt x="351" y="186"/>
                    <a:pt x="351" y="186"/>
                    <a:pt x="351" y="186"/>
                  </a:cubicBezTo>
                  <a:cubicBezTo>
                    <a:pt x="345" y="184"/>
                    <a:pt x="335" y="183"/>
                    <a:pt x="332" y="181"/>
                  </a:cubicBezTo>
                  <a:cubicBezTo>
                    <a:pt x="333" y="179"/>
                    <a:pt x="333" y="179"/>
                    <a:pt x="333" y="179"/>
                  </a:cubicBezTo>
                  <a:cubicBezTo>
                    <a:pt x="332" y="179"/>
                    <a:pt x="332" y="179"/>
                    <a:pt x="332" y="179"/>
                  </a:cubicBezTo>
                  <a:cubicBezTo>
                    <a:pt x="332" y="178"/>
                    <a:pt x="332" y="178"/>
                    <a:pt x="332" y="178"/>
                  </a:cubicBezTo>
                  <a:cubicBezTo>
                    <a:pt x="329" y="179"/>
                    <a:pt x="328" y="177"/>
                    <a:pt x="328" y="177"/>
                  </a:cubicBezTo>
                  <a:cubicBezTo>
                    <a:pt x="329" y="177"/>
                    <a:pt x="329" y="177"/>
                    <a:pt x="329" y="177"/>
                  </a:cubicBezTo>
                  <a:cubicBezTo>
                    <a:pt x="326" y="177"/>
                    <a:pt x="326" y="174"/>
                    <a:pt x="326" y="175"/>
                  </a:cubicBezTo>
                  <a:cubicBezTo>
                    <a:pt x="327" y="173"/>
                    <a:pt x="328" y="174"/>
                    <a:pt x="328" y="173"/>
                  </a:cubicBezTo>
                  <a:cubicBezTo>
                    <a:pt x="328" y="172"/>
                    <a:pt x="328" y="172"/>
                    <a:pt x="328" y="172"/>
                  </a:cubicBezTo>
                  <a:cubicBezTo>
                    <a:pt x="329" y="173"/>
                    <a:pt x="329" y="173"/>
                    <a:pt x="329" y="173"/>
                  </a:cubicBezTo>
                  <a:cubicBezTo>
                    <a:pt x="331" y="172"/>
                    <a:pt x="330" y="172"/>
                    <a:pt x="331" y="171"/>
                  </a:cubicBezTo>
                  <a:cubicBezTo>
                    <a:pt x="334" y="172"/>
                    <a:pt x="337" y="170"/>
                    <a:pt x="336" y="170"/>
                  </a:cubicBezTo>
                  <a:cubicBezTo>
                    <a:pt x="335" y="167"/>
                    <a:pt x="335" y="165"/>
                    <a:pt x="335" y="164"/>
                  </a:cubicBezTo>
                  <a:cubicBezTo>
                    <a:pt x="339" y="164"/>
                    <a:pt x="338" y="160"/>
                    <a:pt x="339" y="160"/>
                  </a:cubicBezTo>
                  <a:cubicBezTo>
                    <a:pt x="336" y="159"/>
                    <a:pt x="336" y="159"/>
                    <a:pt x="336" y="159"/>
                  </a:cubicBezTo>
                  <a:cubicBezTo>
                    <a:pt x="336" y="157"/>
                    <a:pt x="336" y="156"/>
                    <a:pt x="336" y="156"/>
                  </a:cubicBezTo>
                  <a:cubicBezTo>
                    <a:pt x="339" y="155"/>
                    <a:pt x="339" y="154"/>
                    <a:pt x="340" y="154"/>
                  </a:cubicBezTo>
                  <a:cubicBezTo>
                    <a:pt x="340" y="151"/>
                    <a:pt x="343" y="152"/>
                    <a:pt x="342" y="152"/>
                  </a:cubicBezTo>
                  <a:cubicBezTo>
                    <a:pt x="343" y="148"/>
                    <a:pt x="339" y="146"/>
                    <a:pt x="340" y="146"/>
                  </a:cubicBezTo>
                  <a:cubicBezTo>
                    <a:pt x="337" y="146"/>
                    <a:pt x="337" y="146"/>
                    <a:pt x="336" y="146"/>
                  </a:cubicBezTo>
                  <a:cubicBezTo>
                    <a:pt x="333" y="140"/>
                    <a:pt x="331" y="144"/>
                    <a:pt x="329" y="143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26" y="141"/>
                    <a:pt x="327" y="139"/>
                    <a:pt x="327" y="139"/>
                  </a:cubicBezTo>
                  <a:cubicBezTo>
                    <a:pt x="324" y="139"/>
                    <a:pt x="325" y="139"/>
                    <a:pt x="325" y="139"/>
                  </a:cubicBezTo>
                  <a:cubicBezTo>
                    <a:pt x="325" y="140"/>
                    <a:pt x="325" y="140"/>
                    <a:pt x="325" y="140"/>
                  </a:cubicBezTo>
                  <a:cubicBezTo>
                    <a:pt x="319" y="141"/>
                    <a:pt x="318" y="139"/>
                    <a:pt x="315" y="139"/>
                  </a:cubicBezTo>
                  <a:cubicBezTo>
                    <a:pt x="315" y="138"/>
                    <a:pt x="315" y="138"/>
                    <a:pt x="315" y="138"/>
                  </a:cubicBezTo>
                  <a:cubicBezTo>
                    <a:pt x="315" y="139"/>
                    <a:pt x="315" y="139"/>
                    <a:pt x="315" y="139"/>
                  </a:cubicBezTo>
                  <a:cubicBezTo>
                    <a:pt x="312" y="139"/>
                    <a:pt x="311" y="139"/>
                    <a:pt x="310" y="139"/>
                  </a:cubicBezTo>
                  <a:cubicBezTo>
                    <a:pt x="311" y="142"/>
                    <a:pt x="309" y="141"/>
                    <a:pt x="309" y="141"/>
                  </a:cubicBezTo>
                  <a:cubicBezTo>
                    <a:pt x="305" y="137"/>
                    <a:pt x="302" y="138"/>
                    <a:pt x="300" y="137"/>
                  </a:cubicBezTo>
                  <a:cubicBezTo>
                    <a:pt x="300" y="134"/>
                    <a:pt x="301" y="135"/>
                    <a:pt x="301" y="134"/>
                  </a:cubicBezTo>
                  <a:cubicBezTo>
                    <a:pt x="296" y="132"/>
                    <a:pt x="298" y="131"/>
                    <a:pt x="297" y="130"/>
                  </a:cubicBezTo>
                  <a:cubicBezTo>
                    <a:pt x="296" y="130"/>
                    <a:pt x="296" y="130"/>
                    <a:pt x="296" y="130"/>
                  </a:cubicBezTo>
                  <a:cubicBezTo>
                    <a:pt x="296" y="127"/>
                    <a:pt x="296" y="127"/>
                    <a:pt x="296" y="127"/>
                  </a:cubicBezTo>
                  <a:cubicBezTo>
                    <a:pt x="291" y="126"/>
                    <a:pt x="293" y="130"/>
                    <a:pt x="293" y="131"/>
                  </a:cubicBezTo>
                  <a:cubicBezTo>
                    <a:pt x="288" y="131"/>
                    <a:pt x="288" y="133"/>
                    <a:pt x="287" y="133"/>
                  </a:cubicBezTo>
                  <a:cubicBezTo>
                    <a:pt x="284" y="131"/>
                    <a:pt x="285" y="129"/>
                    <a:pt x="284" y="130"/>
                  </a:cubicBezTo>
                  <a:cubicBezTo>
                    <a:pt x="283" y="130"/>
                    <a:pt x="283" y="130"/>
                    <a:pt x="283" y="130"/>
                  </a:cubicBezTo>
                  <a:cubicBezTo>
                    <a:pt x="283" y="131"/>
                    <a:pt x="283" y="131"/>
                    <a:pt x="283" y="131"/>
                  </a:cubicBezTo>
                  <a:cubicBezTo>
                    <a:pt x="280" y="128"/>
                    <a:pt x="283" y="128"/>
                    <a:pt x="282" y="127"/>
                  </a:cubicBezTo>
                  <a:cubicBezTo>
                    <a:pt x="281" y="127"/>
                    <a:pt x="281" y="127"/>
                    <a:pt x="281" y="127"/>
                  </a:cubicBezTo>
                  <a:cubicBezTo>
                    <a:pt x="281" y="128"/>
                    <a:pt x="281" y="128"/>
                    <a:pt x="281" y="128"/>
                  </a:cubicBezTo>
                  <a:cubicBezTo>
                    <a:pt x="277" y="128"/>
                    <a:pt x="277" y="130"/>
                    <a:pt x="276" y="130"/>
                  </a:cubicBezTo>
                  <a:cubicBezTo>
                    <a:pt x="276" y="126"/>
                    <a:pt x="271" y="127"/>
                    <a:pt x="272" y="125"/>
                  </a:cubicBezTo>
                  <a:cubicBezTo>
                    <a:pt x="269" y="124"/>
                    <a:pt x="266" y="121"/>
                    <a:pt x="266" y="120"/>
                  </a:cubicBezTo>
                  <a:cubicBezTo>
                    <a:pt x="266" y="121"/>
                    <a:pt x="266" y="121"/>
                    <a:pt x="266" y="121"/>
                  </a:cubicBezTo>
                  <a:cubicBezTo>
                    <a:pt x="266" y="120"/>
                    <a:pt x="266" y="120"/>
                    <a:pt x="266" y="120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5" y="120"/>
                  </a:cubicBezTo>
                  <a:cubicBezTo>
                    <a:pt x="263" y="119"/>
                    <a:pt x="264" y="118"/>
                    <a:pt x="264" y="118"/>
                  </a:cubicBezTo>
                  <a:cubicBezTo>
                    <a:pt x="263" y="118"/>
                    <a:pt x="263" y="118"/>
                    <a:pt x="263" y="118"/>
                  </a:cubicBezTo>
                  <a:cubicBezTo>
                    <a:pt x="263" y="115"/>
                    <a:pt x="263" y="116"/>
                    <a:pt x="263" y="115"/>
                  </a:cubicBezTo>
                  <a:cubicBezTo>
                    <a:pt x="261" y="117"/>
                    <a:pt x="261" y="117"/>
                    <a:pt x="261" y="117"/>
                  </a:cubicBezTo>
                  <a:cubicBezTo>
                    <a:pt x="258" y="114"/>
                    <a:pt x="256" y="115"/>
                    <a:pt x="256" y="114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6" y="112"/>
                    <a:pt x="256" y="112"/>
                    <a:pt x="256" y="112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6" y="111"/>
                    <a:pt x="256" y="111"/>
                    <a:pt x="256" y="111"/>
                  </a:cubicBezTo>
                  <a:cubicBezTo>
                    <a:pt x="254" y="104"/>
                    <a:pt x="242" y="110"/>
                    <a:pt x="243" y="108"/>
                  </a:cubicBezTo>
                  <a:cubicBezTo>
                    <a:pt x="243" y="106"/>
                    <a:pt x="244" y="106"/>
                    <a:pt x="244" y="106"/>
                  </a:cubicBezTo>
                  <a:cubicBezTo>
                    <a:pt x="242" y="105"/>
                    <a:pt x="243" y="104"/>
                    <a:pt x="243" y="103"/>
                  </a:cubicBezTo>
                  <a:cubicBezTo>
                    <a:pt x="250" y="102"/>
                    <a:pt x="249" y="94"/>
                    <a:pt x="245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3" y="90"/>
                    <a:pt x="244" y="90"/>
                    <a:pt x="243" y="89"/>
                  </a:cubicBezTo>
                  <a:cubicBezTo>
                    <a:pt x="240" y="90"/>
                    <a:pt x="240" y="90"/>
                    <a:pt x="240" y="90"/>
                  </a:cubicBezTo>
                  <a:cubicBezTo>
                    <a:pt x="238" y="82"/>
                    <a:pt x="242" y="84"/>
                    <a:pt x="240" y="80"/>
                  </a:cubicBezTo>
                  <a:cubicBezTo>
                    <a:pt x="242" y="80"/>
                    <a:pt x="242" y="80"/>
                    <a:pt x="242" y="80"/>
                  </a:cubicBezTo>
                  <a:cubicBezTo>
                    <a:pt x="245" y="75"/>
                    <a:pt x="240" y="74"/>
                    <a:pt x="242" y="73"/>
                  </a:cubicBezTo>
                  <a:cubicBezTo>
                    <a:pt x="240" y="73"/>
                    <a:pt x="240" y="73"/>
                    <a:pt x="240" y="73"/>
                  </a:cubicBezTo>
                  <a:cubicBezTo>
                    <a:pt x="242" y="71"/>
                    <a:pt x="241" y="71"/>
                    <a:pt x="242" y="70"/>
                  </a:cubicBezTo>
                  <a:cubicBezTo>
                    <a:pt x="240" y="70"/>
                    <a:pt x="240" y="70"/>
                    <a:pt x="240" y="70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39" y="66"/>
                    <a:pt x="241" y="62"/>
                    <a:pt x="240" y="62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44" y="53"/>
                    <a:pt x="237" y="57"/>
                    <a:pt x="237" y="56"/>
                  </a:cubicBezTo>
                  <a:cubicBezTo>
                    <a:pt x="237" y="62"/>
                    <a:pt x="237" y="60"/>
                    <a:pt x="237" y="61"/>
                  </a:cubicBezTo>
                  <a:cubicBezTo>
                    <a:pt x="232" y="62"/>
                    <a:pt x="231" y="62"/>
                    <a:pt x="230" y="62"/>
                  </a:cubicBezTo>
                  <a:cubicBezTo>
                    <a:pt x="230" y="63"/>
                    <a:pt x="230" y="63"/>
                    <a:pt x="230" y="63"/>
                  </a:cubicBezTo>
                  <a:cubicBezTo>
                    <a:pt x="227" y="63"/>
                    <a:pt x="228" y="63"/>
                    <a:pt x="227" y="63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6" y="62"/>
                    <a:pt x="226" y="62"/>
                    <a:pt x="226" y="62"/>
                  </a:cubicBezTo>
                  <a:cubicBezTo>
                    <a:pt x="228" y="54"/>
                    <a:pt x="221" y="57"/>
                    <a:pt x="220" y="54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17" y="48"/>
                    <a:pt x="214" y="45"/>
                    <a:pt x="214" y="45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2" y="44"/>
                    <a:pt x="212" y="44"/>
                    <a:pt x="212" y="44"/>
                  </a:cubicBezTo>
                  <a:cubicBezTo>
                    <a:pt x="211" y="45"/>
                    <a:pt x="211" y="45"/>
                    <a:pt x="211" y="45"/>
                  </a:cubicBezTo>
                  <a:cubicBezTo>
                    <a:pt x="211" y="43"/>
                    <a:pt x="211" y="43"/>
                    <a:pt x="211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09" y="39"/>
                    <a:pt x="208" y="38"/>
                    <a:pt x="208" y="38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41"/>
                    <a:pt x="206" y="41"/>
                    <a:pt x="206" y="41"/>
                  </a:cubicBezTo>
                  <a:cubicBezTo>
                    <a:pt x="202" y="42"/>
                    <a:pt x="203" y="43"/>
                    <a:pt x="202" y="43"/>
                  </a:cubicBezTo>
                  <a:cubicBezTo>
                    <a:pt x="196" y="31"/>
                    <a:pt x="197" y="33"/>
                    <a:pt x="192" y="30"/>
                  </a:cubicBezTo>
                  <a:cubicBezTo>
                    <a:pt x="189" y="33"/>
                    <a:pt x="186" y="32"/>
                    <a:pt x="187" y="32"/>
                  </a:cubicBezTo>
                  <a:cubicBezTo>
                    <a:pt x="187" y="31"/>
                    <a:pt x="187" y="31"/>
                    <a:pt x="187" y="31"/>
                  </a:cubicBezTo>
                  <a:cubicBezTo>
                    <a:pt x="180" y="28"/>
                    <a:pt x="181" y="27"/>
                    <a:pt x="180" y="26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21"/>
                    <a:pt x="176" y="15"/>
                    <a:pt x="173" y="16"/>
                  </a:cubicBezTo>
                  <a:cubicBezTo>
                    <a:pt x="173" y="13"/>
                    <a:pt x="173" y="14"/>
                    <a:pt x="173" y="13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69" y="12"/>
                    <a:pt x="168" y="12"/>
                    <a:pt x="168" y="12"/>
                  </a:cubicBezTo>
                  <a:cubicBezTo>
                    <a:pt x="168" y="10"/>
                    <a:pt x="166" y="10"/>
                    <a:pt x="167" y="10"/>
                  </a:cubicBezTo>
                  <a:cubicBezTo>
                    <a:pt x="168" y="8"/>
                    <a:pt x="169" y="9"/>
                    <a:pt x="169" y="9"/>
                  </a:cubicBezTo>
                  <a:cubicBezTo>
                    <a:pt x="169" y="7"/>
                    <a:pt x="169" y="7"/>
                    <a:pt x="169" y="7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67" y="6"/>
                    <a:pt x="167" y="7"/>
                    <a:pt x="167" y="6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9"/>
                    <a:pt x="166" y="9"/>
                    <a:pt x="166" y="9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2" y="10"/>
                    <a:pt x="161" y="5"/>
                    <a:pt x="160" y="6"/>
                  </a:cubicBezTo>
                  <a:cubicBezTo>
                    <a:pt x="160" y="3"/>
                    <a:pt x="156" y="3"/>
                    <a:pt x="155" y="3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49" y="6"/>
                    <a:pt x="146" y="3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4" y="4"/>
                    <a:pt x="142" y="4"/>
                    <a:pt x="143" y="6"/>
                  </a:cubicBezTo>
                  <a:cubicBezTo>
                    <a:pt x="140" y="6"/>
                    <a:pt x="141" y="6"/>
                    <a:pt x="141" y="6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26" y="1"/>
                    <a:pt x="123" y="9"/>
                    <a:pt x="117" y="10"/>
                  </a:cubicBezTo>
                  <a:cubicBezTo>
                    <a:pt x="117" y="11"/>
                    <a:pt x="117" y="11"/>
                    <a:pt x="117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4" y="17"/>
                    <a:pt x="102" y="9"/>
                    <a:pt x="103" y="7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0" y="9"/>
                    <a:pt x="101" y="9"/>
                    <a:pt x="100" y="9"/>
                  </a:cubicBezTo>
                  <a:cubicBezTo>
                    <a:pt x="100" y="6"/>
                    <a:pt x="98" y="5"/>
                    <a:pt x="98" y="5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1" y="6"/>
                    <a:pt x="91" y="10"/>
                    <a:pt x="91" y="10"/>
                  </a:cubicBezTo>
                  <a:cubicBezTo>
                    <a:pt x="86" y="10"/>
                    <a:pt x="84" y="9"/>
                    <a:pt x="83" y="9"/>
                  </a:cubicBezTo>
                  <a:cubicBezTo>
                    <a:pt x="83" y="14"/>
                    <a:pt x="78" y="15"/>
                    <a:pt x="77" y="15"/>
                  </a:cubicBezTo>
                  <a:cubicBezTo>
                    <a:pt x="77" y="17"/>
                    <a:pt x="77" y="18"/>
                    <a:pt x="77" y="18"/>
                  </a:cubicBezTo>
                  <a:cubicBezTo>
                    <a:pt x="83" y="19"/>
                    <a:pt x="76" y="24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4" y="28"/>
                    <a:pt x="72" y="29"/>
                    <a:pt x="71" y="29"/>
                  </a:cubicBezTo>
                  <a:cubicBezTo>
                    <a:pt x="70" y="32"/>
                    <a:pt x="67" y="35"/>
                    <a:pt x="66" y="35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3" y="36"/>
                    <a:pt x="64" y="36"/>
                    <a:pt x="64" y="36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58" y="37"/>
                    <a:pt x="53" y="41"/>
                    <a:pt x="53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5" y="45"/>
                    <a:pt x="56" y="45"/>
                    <a:pt x="55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0" y="45"/>
                    <a:pt x="48" y="46"/>
                    <a:pt x="47" y="44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0" y="47"/>
                    <a:pt x="39" y="47"/>
                    <a:pt x="38" y="47"/>
                  </a:cubicBezTo>
                  <a:cubicBezTo>
                    <a:pt x="36" y="42"/>
                    <a:pt x="35" y="41"/>
                    <a:pt x="35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27" y="46"/>
                    <a:pt x="29" y="49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6" y="56"/>
                    <a:pt x="20" y="52"/>
                    <a:pt x="21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2" y="59"/>
                    <a:pt x="21" y="59"/>
                    <a:pt x="21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19" y="61"/>
                    <a:pt x="20" y="61"/>
                    <a:pt x="20" y="61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8" y="62"/>
                    <a:pt x="17" y="60"/>
                    <a:pt x="16" y="61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4" y="59"/>
                    <a:pt x="10" y="62"/>
                    <a:pt x="9" y="61"/>
                  </a:cubicBezTo>
                  <a:cubicBezTo>
                    <a:pt x="9" y="64"/>
                    <a:pt x="9" y="63"/>
                    <a:pt x="9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5" y="64"/>
                    <a:pt x="6" y="64"/>
                    <a:pt x="6" y="64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3" y="66"/>
                    <a:pt x="2" y="67"/>
                    <a:pt x="1" y="67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9"/>
                    <a:pt x="3" y="70"/>
                    <a:pt x="2" y="73"/>
                  </a:cubicBezTo>
                  <a:cubicBezTo>
                    <a:pt x="5" y="73"/>
                    <a:pt x="5" y="74"/>
                    <a:pt x="6" y="74"/>
                  </a:cubicBezTo>
                  <a:cubicBezTo>
                    <a:pt x="7" y="77"/>
                    <a:pt x="7" y="80"/>
                    <a:pt x="7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5" y="83"/>
                    <a:pt x="7" y="85"/>
                    <a:pt x="7" y="86"/>
                  </a:cubicBezTo>
                  <a:cubicBezTo>
                    <a:pt x="10" y="86"/>
                    <a:pt x="9" y="86"/>
                    <a:pt x="9" y="86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5" y="89"/>
                    <a:pt x="13" y="98"/>
                    <a:pt x="15" y="100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23" y="102"/>
                    <a:pt x="22" y="104"/>
                    <a:pt x="23" y="103"/>
                  </a:cubicBezTo>
                  <a:cubicBezTo>
                    <a:pt x="24" y="107"/>
                    <a:pt x="22" y="107"/>
                    <a:pt x="22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21" y="111"/>
                    <a:pt x="21" y="112"/>
                    <a:pt x="21" y="113"/>
                  </a:cubicBezTo>
                  <a:cubicBezTo>
                    <a:pt x="20" y="113"/>
                    <a:pt x="20" y="113"/>
                    <a:pt x="20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7" y="114"/>
                    <a:pt x="17" y="114"/>
                    <a:pt x="16" y="114"/>
                  </a:cubicBezTo>
                  <a:cubicBezTo>
                    <a:pt x="16" y="117"/>
                    <a:pt x="16" y="116"/>
                    <a:pt x="16" y="117"/>
                  </a:cubicBezTo>
                  <a:cubicBezTo>
                    <a:pt x="19" y="116"/>
                    <a:pt x="18" y="118"/>
                    <a:pt x="19" y="118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2" y="127"/>
                    <a:pt x="25" y="129"/>
                    <a:pt x="28" y="127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29" y="123"/>
                    <a:pt x="29" y="124"/>
                    <a:pt x="29" y="124"/>
                  </a:cubicBezTo>
                  <a:cubicBezTo>
                    <a:pt x="32" y="124"/>
                    <a:pt x="33" y="124"/>
                    <a:pt x="33" y="124"/>
                  </a:cubicBezTo>
                  <a:cubicBezTo>
                    <a:pt x="33" y="131"/>
                    <a:pt x="45" y="125"/>
                    <a:pt x="42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36" y="136"/>
                    <a:pt x="33" y="135"/>
                    <a:pt x="30" y="134"/>
                  </a:cubicBezTo>
                  <a:cubicBezTo>
                    <a:pt x="28" y="144"/>
                    <a:pt x="35" y="144"/>
                    <a:pt x="35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0" y="150"/>
                    <a:pt x="30" y="155"/>
                    <a:pt x="29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8"/>
                    <a:pt x="34" y="158"/>
                    <a:pt x="35" y="158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9" y="159"/>
                    <a:pt x="42" y="159"/>
                    <a:pt x="44" y="159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6" y="163"/>
                    <a:pt x="46" y="164"/>
                    <a:pt x="46" y="164"/>
                  </a:cubicBezTo>
                  <a:cubicBezTo>
                    <a:pt x="47" y="164"/>
                    <a:pt x="47" y="164"/>
                    <a:pt x="47" y="164"/>
                  </a:cubicBezTo>
                  <a:cubicBezTo>
                    <a:pt x="47" y="167"/>
                    <a:pt x="47" y="166"/>
                    <a:pt x="47" y="166"/>
                  </a:cubicBezTo>
                  <a:cubicBezTo>
                    <a:pt x="59" y="172"/>
                    <a:pt x="73" y="175"/>
                    <a:pt x="85" y="173"/>
                  </a:cubicBezTo>
                  <a:cubicBezTo>
                    <a:pt x="85" y="177"/>
                    <a:pt x="85" y="178"/>
                    <a:pt x="85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5" y="179"/>
                    <a:pt x="85" y="179"/>
                    <a:pt x="85" y="179"/>
                  </a:cubicBezTo>
                  <a:cubicBezTo>
                    <a:pt x="85" y="182"/>
                    <a:pt x="85" y="184"/>
                    <a:pt x="85" y="184"/>
                  </a:cubicBezTo>
                  <a:cubicBezTo>
                    <a:pt x="82" y="184"/>
                    <a:pt x="80" y="184"/>
                    <a:pt x="79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7" y="182"/>
                    <a:pt x="77" y="182"/>
                    <a:pt x="77" y="182"/>
                  </a:cubicBezTo>
                  <a:cubicBezTo>
                    <a:pt x="77" y="181"/>
                    <a:pt x="77" y="181"/>
                    <a:pt x="77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0" y="183"/>
                    <a:pt x="73" y="185"/>
                    <a:pt x="72" y="185"/>
                  </a:cubicBezTo>
                  <a:cubicBezTo>
                    <a:pt x="66" y="185"/>
                    <a:pt x="61" y="181"/>
                    <a:pt x="58" y="182"/>
                  </a:cubicBezTo>
                  <a:cubicBezTo>
                    <a:pt x="58" y="183"/>
                    <a:pt x="58" y="183"/>
                    <a:pt x="58" y="183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60" y="184"/>
                    <a:pt x="60" y="184"/>
                    <a:pt x="60" y="184"/>
                  </a:cubicBezTo>
                  <a:cubicBezTo>
                    <a:pt x="61" y="188"/>
                    <a:pt x="56" y="196"/>
                    <a:pt x="57" y="195"/>
                  </a:cubicBezTo>
                  <a:cubicBezTo>
                    <a:pt x="55" y="195"/>
                    <a:pt x="55" y="195"/>
                    <a:pt x="55" y="195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52" y="196"/>
                    <a:pt x="51" y="194"/>
                    <a:pt x="49" y="195"/>
                  </a:cubicBezTo>
                  <a:cubicBezTo>
                    <a:pt x="49" y="199"/>
                    <a:pt x="49" y="199"/>
                    <a:pt x="49" y="200"/>
                  </a:cubicBezTo>
                  <a:cubicBezTo>
                    <a:pt x="53" y="199"/>
                    <a:pt x="51" y="203"/>
                    <a:pt x="52" y="204"/>
                  </a:cubicBezTo>
                  <a:cubicBezTo>
                    <a:pt x="53" y="204"/>
                    <a:pt x="53" y="204"/>
                    <a:pt x="53" y="204"/>
                  </a:cubicBezTo>
                  <a:cubicBezTo>
                    <a:pt x="53" y="205"/>
                    <a:pt x="53" y="205"/>
                    <a:pt x="53" y="205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54" y="208"/>
                    <a:pt x="54" y="209"/>
                    <a:pt x="54" y="209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3" y="212"/>
                    <a:pt x="51" y="211"/>
                    <a:pt x="52" y="211"/>
                  </a:cubicBezTo>
                  <a:cubicBezTo>
                    <a:pt x="54" y="214"/>
                    <a:pt x="53" y="216"/>
                    <a:pt x="54" y="216"/>
                  </a:cubicBezTo>
                  <a:cubicBezTo>
                    <a:pt x="53" y="216"/>
                    <a:pt x="53" y="216"/>
                    <a:pt x="53" y="216"/>
                  </a:cubicBezTo>
                  <a:cubicBezTo>
                    <a:pt x="53" y="219"/>
                    <a:pt x="53" y="218"/>
                    <a:pt x="53" y="219"/>
                  </a:cubicBezTo>
                  <a:cubicBezTo>
                    <a:pt x="52" y="219"/>
                    <a:pt x="52" y="219"/>
                    <a:pt x="52" y="219"/>
                  </a:cubicBezTo>
                  <a:cubicBezTo>
                    <a:pt x="52" y="220"/>
                    <a:pt x="52" y="220"/>
                    <a:pt x="52" y="220"/>
                  </a:cubicBezTo>
                  <a:cubicBezTo>
                    <a:pt x="49" y="220"/>
                    <a:pt x="49" y="221"/>
                    <a:pt x="48" y="221"/>
                  </a:cubicBezTo>
                  <a:cubicBezTo>
                    <a:pt x="48" y="222"/>
                    <a:pt x="48" y="222"/>
                    <a:pt x="48" y="222"/>
                  </a:cubicBezTo>
                  <a:cubicBezTo>
                    <a:pt x="52" y="222"/>
                    <a:pt x="55" y="222"/>
                    <a:pt x="57" y="222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8" y="221"/>
                    <a:pt x="58" y="221"/>
                    <a:pt x="58" y="221"/>
                  </a:cubicBezTo>
                  <a:cubicBezTo>
                    <a:pt x="58" y="220"/>
                    <a:pt x="58" y="220"/>
                    <a:pt x="58" y="220"/>
                  </a:cubicBezTo>
                  <a:cubicBezTo>
                    <a:pt x="61" y="220"/>
                    <a:pt x="60" y="223"/>
                    <a:pt x="60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4"/>
                    <a:pt x="61" y="224"/>
                    <a:pt x="61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7"/>
                    <a:pt x="60" y="227"/>
                    <a:pt x="60" y="227"/>
                  </a:cubicBezTo>
                  <a:cubicBezTo>
                    <a:pt x="55" y="227"/>
                    <a:pt x="57" y="229"/>
                    <a:pt x="55" y="228"/>
                  </a:cubicBezTo>
                  <a:cubicBezTo>
                    <a:pt x="56" y="234"/>
                    <a:pt x="44" y="235"/>
                    <a:pt x="45" y="235"/>
                  </a:cubicBezTo>
                  <a:cubicBezTo>
                    <a:pt x="46" y="238"/>
                    <a:pt x="46" y="239"/>
                    <a:pt x="46" y="240"/>
                  </a:cubicBezTo>
                  <a:cubicBezTo>
                    <a:pt x="47" y="240"/>
                    <a:pt x="47" y="240"/>
                    <a:pt x="47" y="240"/>
                  </a:cubicBezTo>
                  <a:cubicBezTo>
                    <a:pt x="47" y="242"/>
                    <a:pt x="47" y="243"/>
                    <a:pt x="47" y="243"/>
                  </a:cubicBezTo>
                  <a:cubicBezTo>
                    <a:pt x="50" y="241"/>
                    <a:pt x="52" y="242"/>
                    <a:pt x="53" y="241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4" y="237"/>
                    <a:pt x="54" y="238"/>
                    <a:pt x="54" y="237"/>
                  </a:cubicBezTo>
                  <a:cubicBezTo>
                    <a:pt x="57" y="237"/>
                    <a:pt x="56" y="237"/>
                    <a:pt x="57" y="237"/>
                  </a:cubicBezTo>
                  <a:cubicBezTo>
                    <a:pt x="57" y="236"/>
                    <a:pt x="57" y="236"/>
                    <a:pt x="57" y="236"/>
                  </a:cubicBezTo>
                  <a:cubicBezTo>
                    <a:pt x="60" y="236"/>
                    <a:pt x="59" y="234"/>
                    <a:pt x="59" y="234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60" y="233"/>
                    <a:pt x="60" y="233"/>
                    <a:pt x="60" y="233"/>
                  </a:cubicBezTo>
                  <a:cubicBezTo>
                    <a:pt x="64" y="233"/>
                    <a:pt x="62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6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68" y="230"/>
                    <a:pt x="68" y="230"/>
                  </a:cubicBezTo>
                  <a:cubicBezTo>
                    <a:pt x="68" y="233"/>
                    <a:pt x="68" y="232"/>
                    <a:pt x="68" y="233"/>
                  </a:cubicBezTo>
                  <a:cubicBezTo>
                    <a:pt x="72" y="233"/>
                    <a:pt x="72" y="231"/>
                    <a:pt x="72" y="230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6" y="229"/>
                    <a:pt x="75" y="229"/>
                    <a:pt x="76" y="229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8" y="230"/>
                    <a:pt x="79" y="230"/>
                    <a:pt x="79" y="230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82" y="230"/>
                    <a:pt x="83" y="231"/>
                    <a:pt x="84" y="230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6" y="231"/>
                    <a:pt x="86" y="233"/>
                    <a:pt x="86" y="233"/>
                  </a:cubicBezTo>
                  <a:cubicBezTo>
                    <a:pt x="86" y="232"/>
                    <a:pt x="86" y="232"/>
                    <a:pt x="86" y="232"/>
                  </a:cubicBezTo>
                  <a:cubicBezTo>
                    <a:pt x="89" y="232"/>
                    <a:pt x="88" y="232"/>
                    <a:pt x="89" y="232"/>
                  </a:cubicBezTo>
                  <a:cubicBezTo>
                    <a:pt x="89" y="234"/>
                    <a:pt x="89" y="234"/>
                    <a:pt x="89" y="234"/>
                  </a:cubicBezTo>
                  <a:cubicBezTo>
                    <a:pt x="90" y="234"/>
                    <a:pt x="90" y="234"/>
                    <a:pt x="90" y="234"/>
                  </a:cubicBezTo>
                  <a:cubicBezTo>
                    <a:pt x="90" y="235"/>
                    <a:pt x="90" y="235"/>
                    <a:pt x="90" y="235"/>
                  </a:cubicBezTo>
                  <a:cubicBezTo>
                    <a:pt x="91" y="235"/>
                    <a:pt x="91" y="235"/>
                    <a:pt x="91" y="235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0" y="236"/>
                    <a:pt x="90" y="236"/>
                    <a:pt x="90" y="236"/>
                  </a:cubicBezTo>
                  <a:cubicBezTo>
                    <a:pt x="90" y="239"/>
                    <a:pt x="90" y="238"/>
                    <a:pt x="90" y="239"/>
                  </a:cubicBezTo>
                  <a:cubicBezTo>
                    <a:pt x="87" y="239"/>
                    <a:pt x="88" y="237"/>
                    <a:pt x="87" y="237"/>
                  </a:cubicBezTo>
                  <a:cubicBezTo>
                    <a:pt x="87" y="240"/>
                    <a:pt x="87" y="240"/>
                    <a:pt x="87" y="240"/>
                  </a:cubicBezTo>
                  <a:cubicBezTo>
                    <a:pt x="89" y="240"/>
                    <a:pt x="89" y="240"/>
                    <a:pt x="89" y="240"/>
                  </a:cubicBezTo>
                  <a:cubicBezTo>
                    <a:pt x="89" y="243"/>
                    <a:pt x="89" y="242"/>
                    <a:pt x="89" y="242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5"/>
                    <a:pt x="86" y="245"/>
                    <a:pt x="86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3"/>
                    <a:pt x="85" y="243"/>
                    <a:pt x="85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4" y="248"/>
                    <a:pt x="84" y="249"/>
                    <a:pt x="84" y="249"/>
                  </a:cubicBezTo>
                  <a:cubicBezTo>
                    <a:pt x="83" y="249"/>
                    <a:pt x="83" y="249"/>
                    <a:pt x="83" y="249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4" y="251"/>
                    <a:pt x="86" y="251"/>
                    <a:pt x="86" y="251"/>
                  </a:cubicBezTo>
                  <a:cubicBezTo>
                    <a:pt x="86" y="252"/>
                    <a:pt x="86" y="252"/>
                    <a:pt x="86" y="252"/>
                  </a:cubicBezTo>
                  <a:cubicBezTo>
                    <a:pt x="83" y="252"/>
                    <a:pt x="83" y="253"/>
                    <a:pt x="83" y="253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4" y="254"/>
                    <a:pt x="84" y="254"/>
                    <a:pt x="84" y="254"/>
                  </a:cubicBezTo>
                  <a:cubicBezTo>
                    <a:pt x="84" y="257"/>
                    <a:pt x="84" y="256"/>
                    <a:pt x="84" y="256"/>
                  </a:cubicBezTo>
                  <a:cubicBezTo>
                    <a:pt x="87" y="256"/>
                    <a:pt x="86" y="256"/>
                    <a:pt x="86" y="256"/>
                  </a:cubicBezTo>
                  <a:cubicBezTo>
                    <a:pt x="86" y="259"/>
                    <a:pt x="86" y="260"/>
                    <a:pt x="86" y="260"/>
                  </a:cubicBezTo>
                  <a:cubicBezTo>
                    <a:pt x="85" y="260"/>
                    <a:pt x="85" y="260"/>
                    <a:pt x="85" y="260"/>
                  </a:cubicBezTo>
                  <a:cubicBezTo>
                    <a:pt x="85" y="259"/>
                    <a:pt x="85" y="259"/>
                    <a:pt x="85" y="259"/>
                  </a:cubicBezTo>
                  <a:cubicBezTo>
                    <a:pt x="84" y="259"/>
                    <a:pt x="84" y="259"/>
                    <a:pt x="84" y="259"/>
                  </a:cubicBezTo>
                  <a:cubicBezTo>
                    <a:pt x="84" y="260"/>
                    <a:pt x="84" y="260"/>
                    <a:pt x="84" y="260"/>
                  </a:cubicBezTo>
                  <a:cubicBezTo>
                    <a:pt x="85" y="260"/>
                    <a:pt x="85" y="260"/>
                    <a:pt x="85" y="260"/>
                  </a:cubicBezTo>
                  <a:cubicBezTo>
                    <a:pt x="82" y="262"/>
                    <a:pt x="85" y="263"/>
                    <a:pt x="84" y="264"/>
                  </a:cubicBezTo>
                  <a:cubicBezTo>
                    <a:pt x="85" y="264"/>
                    <a:pt x="85" y="264"/>
                    <a:pt x="85" y="264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5" y="267"/>
                    <a:pt x="84" y="266"/>
                    <a:pt x="84" y="266"/>
                  </a:cubicBezTo>
                  <a:cubicBezTo>
                    <a:pt x="84" y="267"/>
                    <a:pt x="84" y="267"/>
                    <a:pt x="84" y="267"/>
                  </a:cubicBezTo>
                  <a:cubicBezTo>
                    <a:pt x="81" y="267"/>
                    <a:pt x="82" y="267"/>
                    <a:pt x="81" y="267"/>
                  </a:cubicBezTo>
                  <a:cubicBezTo>
                    <a:pt x="82" y="272"/>
                    <a:pt x="80" y="274"/>
                    <a:pt x="80" y="275"/>
                  </a:cubicBezTo>
                  <a:cubicBezTo>
                    <a:pt x="79" y="275"/>
                    <a:pt x="79" y="275"/>
                    <a:pt x="79" y="275"/>
                  </a:cubicBezTo>
                  <a:cubicBezTo>
                    <a:pt x="79" y="277"/>
                    <a:pt x="79" y="277"/>
                    <a:pt x="79" y="277"/>
                  </a:cubicBezTo>
                  <a:cubicBezTo>
                    <a:pt x="80" y="277"/>
                    <a:pt x="80" y="277"/>
                    <a:pt x="80" y="277"/>
                  </a:cubicBezTo>
                  <a:cubicBezTo>
                    <a:pt x="80" y="278"/>
                    <a:pt x="80" y="278"/>
                    <a:pt x="80" y="278"/>
                  </a:cubicBezTo>
                  <a:cubicBezTo>
                    <a:pt x="79" y="278"/>
                    <a:pt x="79" y="278"/>
                    <a:pt x="79" y="278"/>
                  </a:cubicBezTo>
                  <a:cubicBezTo>
                    <a:pt x="79" y="281"/>
                    <a:pt x="79" y="280"/>
                    <a:pt x="79" y="280"/>
                  </a:cubicBezTo>
                  <a:cubicBezTo>
                    <a:pt x="78" y="280"/>
                    <a:pt x="78" y="280"/>
                    <a:pt x="78" y="280"/>
                  </a:cubicBezTo>
                  <a:cubicBezTo>
                    <a:pt x="78" y="281"/>
                    <a:pt x="78" y="281"/>
                    <a:pt x="78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7" y="284"/>
                    <a:pt x="77" y="283"/>
                    <a:pt x="77" y="284"/>
                  </a:cubicBezTo>
                  <a:cubicBezTo>
                    <a:pt x="78" y="284"/>
                    <a:pt x="78" y="284"/>
                    <a:pt x="78" y="284"/>
                  </a:cubicBezTo>
                  <a:cubicBezTo>
                    <a:pt x="78" y="285"/>
                    <a:pt x="78" y="285"/>
                    <a:pt x="78" y="285"/>
                  </a:cubicBezTo>
                  <a:cubicBezTo>
                    <a:pt x="77" y="285"/>
                    <a:pt x="77" y="285"/>
                    <a:pt x="77" y="285"/>
                  </a:cubicBezTo>
                  <a:cubicBezTo>
                    <a:pt x="77" y="284"/>
                    <a:pt x="77" y="284"/>
                    <a:pt x="77" y="284"/>
                  </a:cubicBezTo>
                  <a:cubicBezTo>
                    <a:pt x="77" y="285"/>
                    <a:pt x="77" y="285"/>
                    <a:pt x="77" y="285"/>
                  </a:cubicBezTo>
                  <a:cubicBezTo>
                    <a:pt x="76" y="285"/>
                    <a:pt x="76" y="285"/>
                    <a:pt x="76" y="285"/>
                  </a:cubicBezTo>
                  <a:cubicBezTo>
                    <a:pt x="76" y="286"/>
                    <a:pt x="76" y="286"/>
                    <a:pt x="76" y="286"/>
                  </a:cubicBezTo>
                  <a:cubicBezTo>
                    <a:pt x="72" y="286"/>
                    <a:pt x="74" y="290"/>
                    <a:pt x="73" y="291"/>
                  </a:cubicBezTo>
                  <a:cubicBezTo>
                    <a:pt x="74" y="291"/>
                    <a:pt x="74" y="291"/>
                    <a:pt x="74" y="291"/>
                  </a:cubicBezTo>
                  <a:cubicBezTo>
                    <a:pt x="74" y="294"/>
                    <a:pt x="72" y="295"/>
                    <a:pt x="73" y="297"/>
                  </a:cubicBezTo>
                  <a:cubicBezTo>
                    <a:pt x="72" y="297"/>
                    <a:pt x="72" y="297"/>
                    <a:pt x="72" y="297"/>
                  </a:cubicBezTo>
                  <a:cubicBezTo>
                    <a:pt x="72" y="298"/>
                    <a:pt x="72" y="298"/>
                    <a:pt x="72" y="298"/>
                  </a:cubicBezTo>
                  <a:cubicBezTo>
                    <a:pt x="71" y="298"/>
                    <a:pt x="71" y="298"/>
                    <a:pt x="71" y="298"/>
                  </a:cubicBezTo>
                  <a:cubicBezTo>
                    <a:pt x="71" y="297"/>
                    <a:pt x="71" y="297"/>
                    <a:pt x="71" y="297"/>
                  </a:cubicBezTo>
                  <a:cubicBezTo>
                    <a:pt x="71" y="298"/>
                    <a:pt x="71" y="298"/>
                    <a:pt x="71" y="298"/>
                  </a:cubicBezTo>
                  <a:cubicBezTo>
                    <a:pt x="68" y="298"/>
                    <a:pt x="67" y="298"/>
                    <a:pt x="67" y="298"/>
                  </a:cubicBezTo>
                  <a:cubicBezTo>
                    <a:pt x="67" y="301"/>
                    <a:pt x="67" y="300"/>
                    <a:pt x="67" y="300"/>
                  </a:cubicBezTo>
                  <a:cubicBezTo>
                    <a:pt x="66" y="300"/>
                    <a:pt x="66" y="300"/>
                    <a:pt x="66" y="300"/>
                  </a:cubicBezTo>
                  <a:cubicBezTo>
                    <a:pt x="66" y="303"/>
                    <a:pt x="66" y="302"/>
                    <a:pt x="66" y="303"/>
                  </a:cubicBezTo>
                  <a:cubicBezTo>
                    <a:pt x="69" y="303"/>
                    <a:pt x="68" y="303"/>
                    <a:pt x="68" y="303"/>
                  </a:cubicBezTo>
                  <a:cubicBezTo>
                    <a:pt x="69" y="308"/>
                    <a:pt x="72" y="309"/>
                    <a:pt x="71" y="312"/>
                  </a:cubicBezTo>
                  <a:cubicBezTo>
                    <a:pt x="72" y="312"/>
                    <a:pt x="72" y="312"/>
                    <a:pt x="72" y="312"/>
                  </a:cubicBezTo>
                  <a:cubicBezTo>
                    <a:pt x="71" y="313"/>
                    <a:pt x="71" y="313"/>
                    <a:pt x="71" y="313"/>
                  </a:cubicBezTo>
                  <a:cubicBezTo>
                    <a:pt x="72" y="313"/>
                    <a:pt x="72" y="313"/>
                    <a:pt x="72" y="313"/>
                  </a:cubicBezTo>
                  <a:cubicBezTo>
                    <a:pt x="72" y="316"/>
                    <a:pt x="72" y="317"/>
                    <a:pt x="72" y="317"/>
                  </a:cubicBezTo>
                  <a:cubicBezTo>
                    <a:pt x="71" y="317"/>
                    <a:pt x="71" y="317"/>
                    <a:pt x="71" y="317"/>
                  </a:cubicBezTo>
                  <a:cubicBezTo>
                    <a:pt x="71" y="318"/>
                    <a:pt x="71" y="318"/>
                    <a:pt x="71" y="318"/>
                  </a:cubicBezTo>
                  <a:cubicBezTo>
                    <a:pt x="68" y="318"/>
                    <a:pt x="69" y="318"/>
                    <a:pt x="68" y="318"/>
                  </a:cubicBezTo>
                  <a:cubicBezTo>
                    <a:pt x="67" y="322"/>
                    <a:pt x="67" y="324"/>
                    <a:pt x="67" y="325"/>
                  </a:cubicBezTo>
                  <a:cubicBezTo>
                    <a:pt x="70" y="325"/>
                    <a:pt x="69" y="325"/>
                    <a:pt x="70" y="325"/>
                  </a:cubicBezTo>
                  <a:cubicBezTo>
                    <a:pt x="70" y="326"/>
                    <a:pt x="70" y="326"/>
                    <a:pt x="70" y="326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9" y="329"/>
                    <a:pt x="70" y="329"/>
                    <a:pt x="70" y="330"/>
                  </a:cubicBezTo>
                  <a:cubicBezTo>
                    <a:pt x="72" y="330"/>
                    <a:pt x="72" y="330"/>
                    <a:pt x="72" y="330"/>
                  </a:cubicBezTo>
                  <a:cubicBezTo>
                    <a:pt x="72" y="336"/>
                    <a:pt x="78" y="339"/>
                    <a:pt x="80" y="338"/>
                  </a:cubicBezTo>
                  <a:cubicBezTo>
                    <a:pt x="80" y="337"/>
                    <a:pt x="80" y="337"/>
                    <a:pt x="80" y="337"/>
                  </a:cubicBezTo>
                  <a:cubicBezTo>
                    <a:pt x="85" y="336"/>
                    <a:pt x="84" y="340"/>
                    <a:pt x="84" y="341"/>
                  </a:cubicBezTo>
                  <a:cubicBezTo>
                    <a:pt x="88" y="341"/>
                    <a:pt x="90" y="339"/>
                    <a:pt x="91" y="339"/>
                  </a:cubicBezTo>
                  <a:cubicBezTo>
                    <a:pt x="91" y="338"/>
                    <a:pt x="91" y="338"/>
                    <a:pt x="91" y="338"/>
                  </a:cubicBezTo>
                  <a:cubicBezTo>
                    <a:pt x="93" y="338"/>
                    <a:pt x="93" y="340"/>
                    <a:pt x="93" y="339"/>
                  </a:cubicBezTo>
                  <a:cubicBezTo>
                    <a:pt x="96" y="337"/>
                    <a:pt x="96" y="339"/>
                    <a:pt x="97" y="338"/>
                  </a:cubicBezTo>
                  <a:cubicBezTo>
                    <a:pt x="98" y="342"/>
                    <a:pt x="99" y="343"/>
                    <a:pt x="100" y="343"/>
                  </a:cubicBezTo>
                  <a:cubicBezTo>
                    <a:pt x="100" y="346"/>
                    <a:pt x="100" y="347"/>
                    <a:pt x="100" y="348"/>
                  </a:cubicBezTo>
                  <a:cubicBezTo>
                    <a:pt x="103" y="348"/>
                    <a:pt x="103" y="349"/>
                    <a:pt x="103" y="349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50"/>
                    <a:pt x="103" y="350"/>
                    <a:pt x="103" y="350"/>
                  </a:cubicBezTo>
                  <a:cubicBezTo>
                    <a:pt x="103" y="353"/>
                    <a:pt x="103" y="352"/>
                    <a:pt x="103" y="353"/>
                  </a:cubicBezTo>
                  <a:cubicBezTo>
                    <a:pt x="105" y="353"/>
                    <a:pt x="106" y="353"/>
                    <a:pt x="106" y="353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9" y="354"/>
                    <a:pt x="110" y="354"/>
                    <a:pt x="110" y="354"/>
                  </a:cubicBezTo>
                  <a:cubicBezTo>
                    <a:pt x="110" y="357"/>
                    <a:pt x="112" y="358"/>
                    <a:pt x="111" y="358"/>
                  </a:cubicBezTo>
                  <a:cubicBezTo>
                    <a:pt x="114" y="359"/>
                    <a:pt x="115" y="360"/>
                    <a:pt x="116" y="360"/>
                  </a:cubicBezTo>
                  <a:cubicBezTo>
                    <a:pt x="116" y="357"/>
                    <a:pt x="116" y="358"/>
                    <a:pt x="116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6"/>
                    <a:pt x="117" y="356"/>
                    <a:pt x="117" y="356"/>
                  </a:cubicBezTo>
                  <a:cubicBezTo>
                    <a:pt x="118" y="356"/>
                    <a:pt x="118" y="356"/>
                    <a:pt x="118" y="356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8"/>
                    <a:pt x="119" y="358"/>
                    <a:pt x="119" y="358"/>
                  </a:cubicBezTo>
                  <a:cubicBezTo>
                    <a:pt x="118" y="358"/>
                    <a:pt x="118" y="358"/>
                    <a:pt x="118" y="358"/>
                  </a:cubicBezTo>
                  <a:cubicBezTo>
                    <a:pt x="118" y="361"/>
                    <a:pt x="118" y="362"/>
                    <a:pt x="118" y="362"/>
                  </a:cubicBezTo>
                  <a:cubicBezTo>
                    <a:pt x="123" y="361"/>
                    <a:pt x="122" y="365"/>
                    <a:pt x="122" y="366"/>
                  </a:cubicBezTo>
                  <a:cubicBezTo>
                    <a:pt x="123" y="366"/>
                    <a:pt x="123" y="366"/>
                    <a:pt x="123" y="366"/>
                  </a:cubicBezTo>
                  <a:cubicBezTo>
                    <a:pt x="123" y="367"/>
                    <a:pt x="123" y="367"/>
                    <a:pt x="123" y="367"/>
                  </a:cubicBezTo>
                  <a:cubicBezTo>
                    <a:pt x="124" y="367"/>
                    <a:pt x="124" y="367"/>
                    <a:pt x="124" y="367"/>
                  </a:cubicBezTo>
                  <a:cubicBezTo>
                    <a:pt x="124" y="368"/>
                    <a:pt x="124" y="368"/>
                    <a:pt x="124" y="368"/>
                  </a:cubicBezTo>
                  <a:cubicBezTo>
                    <a:pt x="127" y="368"/>
                    <a:pt x="128" y="368"/>
                    <a:pt x="129" y="368"/>
                  </a:cubicBezTo>
                  <a:cubicBezTo>
                    <a:pt x="129" y="369"/>
                    <a:pt x="129" y="369"/>
                    <a:pt x="129" y="369"/>
                  </a:cubicBezTo>
                  <a:cubicBezTo>
                    <a:pt x="132" y="369"/>
                    <a:pt x="131" y="369"/>
                    <a:pt x="131" y="369"/>
                  </a:cubicBezTo>
                  <a:cubicBezTo>
                    <a:pt x="131" y="372"/>
                    <a:pt x="131" y="371"/>
                    <a:pt x="131" y="372"/>
                  </a:cubicBezTo>
                  <a:cubicBezTo>
                    <a:pt x="132" y="372"/>
                    <a:pt x="132" y="372"/>
                    <a:pt x="132" y="372"/>
                  </a:cubicBezTo>
                  <a:cubicBezTo>
                    <a:pt x="132" y="373"/>
                    <a:pt x="132" y="373"/>
                    <a:pt x="132" y="373"/>
                  </a:cubicBezTo>
                  <a:cubicBezTo>
                    <a:pt x="134" y="373"/>
                    <a:pt x="134" y="373"/>
                    <a:pt x="134" y="373"/>
                  </a:cubicBezTo>
                  <a:cubicBezTo>
                    <a:pt x="134" y="370"/>
                    <a:pt x="134" y="368"/>
                    <a:pt x="134" y="368"/>
                  </a:cubicBezTo>
                  <a:cubicBezTo>
                    <a:pt x="136" y="368"/>
                    <a:pt x="136" y="368"/>
                    <a:pt x="136" y="368"/>
                  </a:cubicBezTo>
                  <a:cubicBezTo>
                    <a:pt x="136" y="371"/>
                    <a:pt x="136" y="371"/>
                    <a:pt x="136" y="372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370"/>
                    <a:pt x="137" y="370"/>
                    <a:pt x="137" y="370"/>
                  </a:cubicBezTo>
                  <a:cubicBezTo>
                    <a:pt x="138" y="370"/>
                    <a:pt x="138" y="370"/>
                    <a:pt x="138" y="370"/>
                  </a:cubicBezTo>
                  <a:cubicBezTo>
                    <a:pt x="138" y="373"/>
                    <a:pt x="138" y="374"/>
                    <a:pt x="138" y="375"/>
                  </a:cubicBezTo>
                  <a:cubicBezTo>
                    <a:pt x="140" y="375"/>
                    <a:pt x="140" y="375"/>
                    <a:pt x="140" y="375"/>
                  </a:cubicBezTo>
                  <a:cubicBezTo>
                    <a:pt x="140" y="378"/>
                    <a:pt x="140" y="377"/>
                    <a:pt x="140" y="377"/>
                  </a:cubicBezTo>
                  <a:cubicBezTo>
                    <a:pt x="137" y="377"/>
                    <a:pt x="138" y="377"/>
                    <a:pt x="137" y="377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6" y="379"/>
                    <a:pt x="136" y="379"/>
                    <a:pt x="136" y="379"/>
                  </a:cubicBezTo>
                  <a:cubicBezTo>
                    <a:pt x="136" y="380"/>
                    <a:pt x="136" y="380"/>
                    <a:pt x="136" y="380"/>
                  </a:cubicBezTo>
                  <a:cubicBezTo>
                    <a:pt x="133" y="380"/>
                    <a:pt x="134" y="380"/>
                    <a:pt x="134" y="380"/>
                  </a:cubicBezTo>
                  <a:cubicBezTo>
                    <a:pt x="134" y="381"/>
                    <a:pt x="134" y="381"/>
                    <a:pt x="134" y="381"/>
                  </a:cubicBezTo>
                  <a:cubicBezTo>
                    <a:pt x="132" y="381"/>
                    <a:pt x="132" y="381"/>
                    <a:pt x="132" y="381"/>
                  </a:cubicBezTo>
                  <a:cubicBezTo>
                    <a:pt x="132" y="382"/>
                    <a:pt x="132" y="382"/>
                    <a:pt x="132" y="382"/>
                  </a:cubicBezTo>
                  <a:cubicBezTo>
                    <a:pt x="134" y="382"/>
                    <a:pt x="134" y="382"/>
                    <a:pt x="134" y="382"/>
                  </a:cubicBezTo>
                  <a:cubicBezTo>
                    <a:pt x="134" y="383"/>
                    <a:pt x="134" y="383"/>
                    <a:pt x="134" y="383"/>
                  </a:cubicBezTo>
                  <a:cubicBezTo>
                    <a:pt x="129" y="384"/>
                    <a:pt x="129" y="388"/>
                    <a:pt x="129" y="389"/>
                  </a:cubicBezTo>
                  <a:cubicBezTo>
                    <a:pt x="121" y="389"/>
                    <a:pt x="117" y="390"/>
                    <a:pt x="112" y="389"/>
                  </a:cubicBezTo>
                  <a:cubicBezTo>
                    <a:pt x="112" y="390"/>
                    <a:pt x="112" y="390"/>
                    <a:pt x="112" y="390"/>
                  </a:cubicBezTo>
                  <a:cubicBezTo>
                    <a:pt x="107" y="390"/>
                    <a:pt x="107" y="386"/>
                    <a:pt x="105" y="387"/>
                  </a:cubicBezTo>
                  <a:cubicBezTo>
                    <a:pt x="105" y="388"/>
                    <a:pt x="105" y="388"/>
                    <a:pt x="105" y="388"/>
                  </a:cubicBezTo>
                  <a:cubicBezTo>
                    <a:pt x="101" y="384"/>
                    <a:pt x="95" y="386"/>
                    <a:pt x="91" y="383"/>
                  </a:cubicBezTo>
                  <a:cubicBezTo>
                    <a:pt x="92" y="387"/>
                    <a:pt x="93" y="389"/>
                    <a:pt x="93" y="390"/>
                  </a:cubicBezTo>
                  <a:cubicBezTo>
                    <a:pt x="95" y="390"/>
                    <a:pt x="95" y="390"/>
                    <a:pt x="95" y="390"/>
                  </a:cubicBezTo>
                  <a:cubicBezTo>
                    <a:pt x="95" y="392"/>
                    <a:pt x="95" y="392"/>
                    <a:pt x="95" y="392"/>
                  </a:cubicBezTo>
                  <a:cubicBezTo>
                    <a:pt x="96" y="392"/>
                    <a:pt x="96" y="392"/>
                    <a:pt x="96" y="392"/>
                  </a:cubicBezTo>
                  <a:cubicBezTo>
                    <a:pt x="96" y="393"/>
                    <a:pt x="96" y="393"/>
                    <a:pt x="96" y="393"/>
                  </a:cubicBezTo>
                  <a:cubicBezTo>
                    <a:pt x="99" y="393"/>
                    <a:pt x="99" y="395"/>
                    <a:pt x="99" y="394"/>
                  </a:cubicBezTo>
                  <a:cubicBezTo>
                    <a:pt x="99" y="395"/>
                    <a:pt x="99" y="395"/>
                    <a:pt x="99" y="395"/>
                  </a:cubicBezTo>
                  <a:cubicBezTo>
                    <a:pt x="100" y="395"/>
                    <a:pt x="100" y="395"/>
                    <a:pt x="100" y="395"/>
                  </a:cubicBezTo>
                  <a:cubicBezTo>
                    <a:pt x="100" y="400"/>
                    <a:pt x="104" y="398"/>
                    <a:pt x="105" y="399"/>
                  </a:cubicBezTo>
                  <a:cubicBezTo>
                    <a:pt x="105" y="403"/>
                    <a:pt x="105" y="403"/>
                    <a:pt x="105" y="404"/>
                  </a:cubicBezTo>
                  <a:cubicBezTo>
                    <a:pt x="106" y="404"/>
                    <a:pt x="106" y="404"/>
                    <a:pt x="106" y="404"/>
                  </a:cubicBezTo>
                  <a:cubicBezTo>
                    <a:pt x="106" y="405"/>
                    <a:pt x="106" y="405"/>
                    <a:pt x="106" y="405"/>
                  </a:cubicBezTo>
                  <a:cubicBezTo>
                    <a:pt x="109" y="405"/>
                    <a:pt x="110" y="405"/>
                    <a:pt x="110" y="405"/>
                  </a:cubicBezTo>
                  <a:cubicBezTo>
                    <a:pt x="112" y="409"/>
                    <a:pt x="113" y="409"/>
                    <a:pt x="112" y="409"/>
                  </a:cubicBezTo>
                  <a:cubicBezTo>
                    <a:pt x="118" y="411"/>
                    <a:pt x="115" y="419"/>
                    <a:pt x="117" y="419"/>
                  </a:cubicBezTo>
                  <a:cubicBezTo>
                    <a:pt x="122" y="419"/>
                    <a:pt x="124" y="422"/>
                    <a:pt x="124" y="421"/>
                  </a:cubicBezTo>
                  <a:cubicBezTo>
                    <a:pt x="125" y="424"/>
                    <a:pt x="126" y="424"/>
                    <a:pt x="125" y="425"/>
                  </a:cubicBezTo>
                  <a:cubicBezTo>
                    <a:pt x="129" y="426"/>
                    <a:pt x="129" y="426"/>
                    <a:pt x="129" y="426"/>
                  </a:cubicBezTo>
                  <a:cubicBezTo>
                    <a:pt x="129" y="427"/>
                    <a:pt x="129" y="427"/>
                    <a:pt x="129" y="427"/>
                  </a:cubicBezTo>
                  <a:cubicBezTo>
                    <a:pt x="135" y="430"/>
                    <a:pt x="131" y="432"/>
                    <a:pt x="132" y="434"/>
                  </a:cubicBezTo>
                  <a:cubicBezTo>
                    <a:pt x="134" y="434"/>
                    <a:pt x="134" y="434"/>
                    <a:pt x="134" y="434"/>
                  </a:cubicBezTo>
                  <a:cubicBezTo>
                    <a:pt x="133" y="438"/>
                    <a:pt x="137" y="444"/>
                    <a:pt x="136" y="444"/>
                  </a:cubicBezTo>
                  <a:cubicBezTo>
                    <a:pt x="135" y="446"/>
                    <a:pt x="134" y="445"/>
                    <a:pt x="134" y="445"/>
                  </a:cubicBezTo>
                  <a:cubicBezTo>
                    <a:pt x="134" y="444"/>
                    <a:pt x="134" y="444"/>
                    <a:pt x="134" y="444"/>
                  </a:cubicBezTo>
                  <a:cubicBezTo>
                    <a:pt x="131" y="444"/>
                    <a:pt x="131" y="445"/>
                    <a:pt x="131" y="445"/>
                  </a:cubicBezTo>
                  <a:cubicBezTo>
                    <a:pt x="133" y="446"/>
                    <a:pt x="132" y="447"/>
                    <a:pt x="132" y="447"/>
                  </a:cubicBezTo>
                  <a:cubicBezTo>
                    <a:pt x="134" y="447"/>
                    <a:pt x="134" y="447"/>
                    <a:pt x="134" y="447"/>
                  </a:cubicBezTo>
                  <a:cubicBezTo>
                    <a:pt x="134" y="449"/>
                    <a:pt x="134" y="449"/>
                    <a:pt x="134" y="449"/>
                  </a:cubicBezTo>
                  <a:cubicBezTo>
                    <a:pt x="132" y="449"/>
                    <a:pt x="132" y="449"/>
                    <a:pt x="132" y="449"/>
                  </a:cubicBezTo>
                  <a:cubicBezTo>
                    <a:pt x="132" y="451"/>
                    <a:pt x="132" y="451"/>
                    <a:pt x="132" y="451"/>
                  </a:cubicBezTo>
                  <a:cubicBezTo>
                    <a:pt x="135" y="451"/>
                    <a:pt x="135" y="453"/>
                    <a:pt x="135" y="452"/>
                  </a:cubicBezTo>
                  <a:cubicBezTo>
                    <a:pt x="134" y="454"/>
                    <a:pt x="133" y="453"/>
                    <a:pt x="132" y="453"/>
                  </a:cubicBezTo>
                  <a:cubicBezTo>
                    <a:pt x="132" y="455"/>
                    <a:pt x="132" y="455"/>
                    <a:pt x="132" y="455"/>
                  </a:cubicBezTo>
                  <a:cubicBezTo>
                    <a:pt x="129" y="453"/>
                    <a:pt x="129" y="453"/>
                    <a:pt x="129" y="453"/>
                  </a:cubicBezTo>
                  <a:cubicBezTo>
                    <a:pt x="126" y="456"/>
                    <a:pt x="127" y="456"/>
                    <a:pt x="127" y="457"/>
                  </a:cubicBezTo>
                  <a:cubicBezTo>
                    <a:pt x="121" y="458"/>
                    <a:pt x="122" y="452"/>
                    <a:pt x="119" y="453"/>
                  </a:cubicBezTo>
                  <a:cubicBezTo>
                    <a:pt x="119" y="452"/>
                    <a:pt x="119" y="452"/>
                    <a:pt x="119" y="452"/>
                  </a:cubicBezTo>
                  <a:cubicBezTo>
                    <a:pt x="118" y="452"/>
                    <a:pt x="118" y="452"/>
                    <a:pt x="118" y="452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17" y="451"/>
                    <a:pt x="117" y="451"/>
                    <a:pt x="117" y="451"/>
                  </a:cubicBezTo>
                  <a:cubicBezTo>
                    <a:pt x="117" y="452"/>
                    <a:pt x="117" y="452"/>
                    <a:pt x="117" y="452"/>
                  </a:cubicBezTo>
                  <a:cubicBezTo>
                    <a:pt x="109" y="458"/>
                    <a:pt x="109" y="452"/>
                    <a:pt x="105" y="453"/>
                  </a:cubicBezTo>
                  <a:cubicBezTo>
                    <a:pt x="105" y="455"/>
                    <a:pt x="105" y="455"/>
                    <a:pt x="105" y="455"/>
                  </a:cubicBezTo>
                  <a:cubicBezTo>
                    <a:pt x="102" y="455"/>
                    <a:pt x="103" y="455"/>
                    <a:pt x="103" y="455"/>
                  </a:cubicBezTo>
                  <a:cubicBezTo>
                    <a:pt x="105" y="459"/>
                    <a:pt x="104" y="465"/>
                    <a:pt x="104" y="466"/>
                  </a:cubicBezTo>
                  <a:cubicBezTo>
                    <a:pt x="100" y="466"/>
                    <a:pt x="98" y="465"/>
                    <a:pt x="96" y="465"/>
                  </a:cubicBezTo>
                  <a:cubicBezTo>
                    <a:pt x="96" y="466"/>
                    <a:pt x="96" y="466"/>
                    <a:pt x="96" y="466"/>
                  </a:cubicBezTo>
                  <a:cubicBezTo>
                    <a:pt x="96" y="465"/>
                    <a:pt x="96" y="465"/>
                    <a:pt x="96" y="465"/>
                  </a:cubicBezTo>
                  <a:cubicBezTo>
                    <a:pt x="91" y="465"/>
                    <a:pt x="90" y="470"/>
                    <a:pt x="90" y="470"/>
                  </a:cubicBezTo>
                  <a:cubicBezTo>
                    <a:pt x="84" y="467"/>
                    <a:pt x="83" y="465"/>
                    <a:pt x="81" y="466"/>
                  </a:cubicBezTo>
                  <a:cubicBezTo>
                    <a:pt x="81" y="465"/>
                    <a:pt x="81" y="465"/>
                    <a:pt x="81" y="465"/>
                  </a:cubicBezTo>
                  <a:cubicBezTo>
                    <a:pt x="78" y="464"/>
                    <a:pt x="76" y="464"/>
                    <a:pt x="74" y="464"/>
                  </a:cubicBezTo>
                  <a:cubicBezTo>
                    <a:pt x="74" y="465"/>
                    <a:pt x="74" y="465"/>
                    <a:pt x="74" y="465"/>
                  </a:cubicBezTo>
                  <a:cubicBezTo>
                    <a:pt x="73" y="465"/>
                    <a:pt x="73" y="465"/>
                    <a:pt x="73" y="465"/>
                  </a:cubicBezTo>
                  <a:cubicBezTo>
                    <a:pt x="73" y="464"/>
                    <a:pt x="73" y="464"/>
                    <a:pt x="73" y="464"/>
                  </a:cubicBezTo>
                  <a:cubicBezTo>
                    <a:pt x="72" y="464"/>
                    <a:pt x="72" y="464"/>
                    <a:pt x="72" y="464"/>
                  </a:cubicBezTo>
                  <a:cubicBezTo>
                    <a:pt x="72" y="465"/>
                    <a:pt x="72" y="465"/>
                    <a:pt x="72" y="465"/>
                  </a:cubicBezTo>
                  <a:cubicBezTo>
                    <a:pt x="71" y="465"/>
                    <a:pt x="71" y="465"/>
                    <a:pt x="71" y="465"/>
                  </a:cubicBezTo>
                  <a:cubicBezTo>
                    <a:pt x="71" y="468"/>
                    <a:pt x="71" y="469"/>
                    <a:pt x="71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70"/>
                    <a:pt x="70" y="470"/>
                    <a:pt x="70" y="470"/>
                  </a:cubicBezTo>
                  <a:cubicBezTo>
                    <a:pt x="63" y="469"/>
                    <a:pt x="67" y="475"/>
                    <a:pt x="66" y="475"/>
                  </a:cubicBezTo>
                  <a:cubicBezTo>
                    <a:pt x="67" y="475"/>
                    <a:pt x="67" y="475"/>
                    <a:pt x="67" y="475"/>
                  </a:cubicBezTo>
                  <a:cubicBezTo>
                    <a:pt x="68" y="472"/>
                    <a:pt x="68" y="472"/>
                    <a:pt x="68" y="472"/>
                  </a:cubicBezTo>
                  <a:cubicBezTo>
                    <a:pt x="70" y="472"/>
                    <a:pt x="70" y="472"/>
                    <a:pt x="70" y="472"/>
                  </a:cubicBezTo>
                  <a:cubicBezTo>
                    <a:pt x="70" y="473"/>
                    <a:pt x="70" y="473"/>
                    <a:pt x="70" y="473"/>
                  </a:cubicBezTo>
                  <a:cubicBezTo>
                    <a:pt x="71" y="473"/>
                    <a:pt x="71" y="473"/>
                    <a:pt x="71" y="473"/>
                  </a:cubicBezTo>
                  <a:cubicBezTo>
                    <a:pt x="67" y="477"/>
                    <a:pt x="73" y="481"/>
                    <a:pt x="72" y="483"/>
                  </a:cubicBezTo>
                  <a:cubicBezTo>
                    <a:pt x="73" y="483"/>
                    <a:pt x="73" y="483"/>
                    <a:pt x="73" y="483"/>
                  </a:cubicBezTo>
                  <a:cubicBezTo>
                    <a:pt x="73" y="484"/>
                    <a:pt x="73" y="484"/>
                    <a:pt x="73" y="484"/>
                  </a:cubicBezTo>
                  <a:cubicBezTo>
                    <a:pt x="74" y="484"/>
                    <a:pt x="74" y="484"/>
                    <a:pt x="74" y="484"/>
                  </a:cubicBezTo>
                  <a:cubicBezTo>
                    <a:pt x="74" y="485"/>
                    <a:pt x="74" y="485"/>
                    <a:pt x="74" y="485"/>
                  </a:cubicBezTo>
                  <a:cubicBezTo>
                    <a:pt x="76" y="485"/>
                    <a:pt x="76" y="485"/>
                    <a:pt x="76" y="485"/>
                  </a:cubicBezTo>
                  <a:cubicBezTo>
                    <a:pt x="76" y="484"/>
                    <a:pt x="76" y="484"/>
                    <a:pt x="76" y="484"/>
                  </a:cubicBezTo>
                  <a:cubicBezTo>
                    <a:pt x="77" y="484"/>
                    <a:pt x="77" y="484"/>
                    <a:pt x="77" y="484"/>
                  </a:cubicBezTo>
                  <a:cubicBezTo>
                    <a:pt x="77" y="487"/>
                    <a:pt x="77" y="486"/>
                    <a:pt x="77" y="487"/>
                  </a:cubicBezTo>
                  <a:cubicBezTo>
                    <a:pt x="78" y="487"/>
                    <a:pt x="78" y="487"/>
                    <a:pt x="78" y="487"/>
                  </a:cubicBezTo>
                  <a:cubicBezTo>
                    <a:pt x="77" y="494"/>
                    <a:pt x="84" y="498"/>
                    <a:pt x="86" y="500"/>
                  </a:cubicBezTo>
                  <a:cubicBezTo>
                    <a:pt x="86" y="502"/>
                    <a:pt x="86" y="502"/>
                    <a:pt x="86" y="502"/>
                  </a:cubicBezTo>
                  <a:cubicBezTo>
                    <a:pt x="87" y="502"/>
                    <a:pt x="87" y="502"/>
                    <a:pt x="87" y="502"/>
                  </a:cubicBezTo>
                  <a:cubicBezTo>
                    <a:pt x="87" y="503"/>
                    <a:pt x="87" y="503"/>
                    <a:pt x="87" y="503"/>
                  </a:cubicBezTo>
                  <a:cubicBezTo>
                    <a:pt x="89" y="503"/>
                    <a:pt x="89" y="503"/>
                    <a:pt x="89" y="503"/>
                  </a:cubicBezTo>
                  <a:cubicBezTo>
                    <a:pt x="90" y="507"/>
                    <a:pt x="90" y="510"/>
                    <a:pt x="90" y="511"/>
                  </a:cubicBezTo>
                  <a:cubicBezTo>
                    <a:pt x="86" y="511"/>
                    <a:pt x="85" y="513"/>
                    <a:pt x="84" y="513"/>
                  </a:cubicBezTo>
                  <a:cubicBezTo>
                    <a:pt x="83" y="516"/>
                    <a:pt x="81" y="517"/>
                    <a:pt x="81" y="519"/>
                  </a:cubicBezTo>
                  <a:cubicBezTo>
                    <a:pt x="80" y="519"/>
                    <a:pt x="80" y="519"/>
                    <a:pt x="80" y="519"/>
                  </a:cubicBezTo>
                  <a:cubicBezTo>
                    <a:pt x="80" y="517"/>
                    <a:pt x="80" y="517"/>
                    <a:pt x="80" y="517"/>
                  </a:cubicBezTo>
                  <a:cubicBezTo>
                    <a:pt x="78" y="517"/>
                    <a:pt x="78" y="517"/>
                    <a:pt x="78" y="517"/>
                  </a:cubicBezTo>
                  <a:cubicBezTo>
                    <a:pt x="78" y="516"/>
                    <a:pt x="78" y="516"/>
                    <a:pt x="78" y="516"/>
                  </a:cubicBezTo>
                  <a:cubicBezTo>
                    <a:pt x="77" y="516"/>
                    <a:pt x="77" y="516"/>
                    <a:pt x="77" y="516"/>
                  </a:cubicBezTo>
                  <a:cubicBezTo>
                    <a:pt x="77" y="514"/>
                    <a:pt x="77" y="513"/>
                    <a:pt x="77" y="513"/>
                  </a:cubicBezTo>
                  <a:cubicBezTo>
                    <a:pt x="69" y="514"/>
                    <a:pt x="73" y="508"/>
                    <a:pt x="72" y="506"/>
                  </a:cubicBezTo>
                  <a:cubicBezTo>
                    <a:pt x="69" y="506"/>
                    <a:pt x="70" y="506"/>
                    <a:pt x="70" y="506"/>
                  </a:cubicBezTo>
                  <a:cubicBezTo>
                    <a:pt x="69" y="503"/>
                    <a:pt x="68" y="503"/>
                    <a:pt x="68" y="502"/>
                  </a:cubicBezTo>
                  <a:cubicBezTo>
                    <a:pt x="64" y="500"/>
                    <a:pt x="63" y="503"/>
                    <a:pt x="60" y="502"/>
                  </a:cubicBezTo>
                  <a:cubicBezTo>
                    <a:pt x="60" y="503"/>
                    <a:pt x="60" y="503"/>
                    <a:pt x="60" y="503"/>
                  </a:cubicBezTo>
                  <a:cubicBezTo>
                    <a:pt x="58" y="503"/>
                    <a:pt x="57" y="503"/>
                    <a:pt x="57" y="503"/>
                  </a:cubicBezTo>
                  <a:cubicBezTo>
                    <a:pt x="57" y="504"/>
                    <a:pt x="57" y="504"/>
                    <a:pt x="57" y="504"/>
                  </a:cubicBezTo>
                  <a:cubicBezTo>
                    <a:pt x="58" y="504"/>
                    <a:pt x="58" y="504"/>
                    <a:pt x="58" y="504"/>
                  </a:cubicBezTo>
                  <a:cubicBezTo>
                    <a:pt x="58" y="506"/>
                    <a:pt x="58" y="506"/>
                    <a:pt x="58" y="506"/>
                  </a:cubicBezTo>
                  <a:cubicBezTo>
                    <a:pt x="59" y="506"/>
                    <a:pt x="59" y="506"/>
                    <a:pt x="59" y="506"/>
                  </a:cubicBezTo>
                  <a:cubicBezTo>
                    <a:pt x="59" y="508"/>
                    <a:pt x="59" y="508"/>
                    <a:pt x="59" y="508"/>
                  </a:cubicBezTo>
                  <a:cubicBezTo>
                    <a:pt x="49" y="512"/>
                    <a:pt x="33" y="525"/>
                    <a:pt x="45" y="526"/>
                  </a:cubicBezTo>
                  <a:cubicBezTo>
                    <a:pt x="28" y="548"/>
                    <a:pt x="45" y="553"/>
                    <a:pt x="46" y="562"/>
                  </a:cubicBezTo>
                  <a:cubicBezTo>
                    <a:pt x="45" y="562"/>
                    <a:pt x="45" y="562"/>
                    <a:pt x="45" y="562"/>
                  </a:cubicBezTo>
                  <a:cubicBezTo>
                    <a:pt x="45" y="564"/>
                    <a:pt x="45" y="564"/>
                    <a:pt x="45" y="564"/>
                  </a:cubicBezTo>
                  <a:cubicBezTo>
                    <a:pt x="38" y="565"/>
                    <a:pt x="28" y="565"/>
                    <a:pt x="27" y="565"/>
                  </a:cubicBezTo>
                  <a:cubicBezTo>
                    <a:pt x="27" y="566"/>
                    <a:pt x="27" y="566"/>
                    <a:pt x="27" y="566"/>
                  </a:cubicBezTo>
                  <a:cubicBezTo>
                    <a:pt x="26" y="566"/>
                    <a:pt x="26" y="566"/>
                    <a:pt x="26" y="566"/>
                  </a:cubicBezTo>
                  <a:cubicBezTo>
                    <a:pt x="25" y="573"/>
                    <a:pt x="23" y="577"/>
                    <a:pt x="22" y="579"/>
                  </a:cubicBezTo>
                  <a:cubicBezTo>
                    <a:pt x="21" y="579"/>
                    <a:pt x="21" y="579"/>
                    <a:pt x="21" y="579"/>
                  </a:cubicBezTo>
                  <a:cubicBezTo>
                    <a:pt x="22" y="582"/>
                    <a:pt x="22" y="584"/>
                    <a:pt x="22" y="585"/>
                  </a:cubicBezTo>
                  <a:cubicBezTo>
                    <a:pt x="23" y="585"/>
                    <a:pt x="23" y="585"/>
                    <a:pt x="23" y="585"/>
                  </a:cubicBezTo>
                  <a:cubicBezTo>
                    <a:pt x="25" y="588"/>
                    <a:pt x="24" y="589"/>
                    <a:pt x="23" y="590"/>
                  </a:cubicBezTo>
                  <a:cubicBezTo>
                    <a:pt x="25" y="591"/>
                    <a:pt x="24" y="592"/>
                    <a:pt x="25" y="592"/>
                  </a:cubicBezTo>
                  <a:cubicBezTo>
                    <a:pt x="23" y="592"/>
                    <a:pt x="23" y="592"/>
                    <a:pt x="23" y="592"/>
                  </a:cubicBezTo>
                  <a:cubicBezTo>
                    <a:pt x="20" y="597"/>
                    <a:pt x="24" y="602"/>
                    <a:pt x="25" y="604"/>
                  </a:cubicBezTo>
                  <a:cubicBezTo>
                    <a:pt x="22" y="603"/>
                    <a:pt x="21" y="605"/>
                    <a:pt x="21" y="605"/>
                  </a:cubicBezTo>
                  <a:cubicBezTo>
                    <a:pt x="22" y="605"/>
                    <a:pt x="22" y="605"/>
                    <a:pt x="22" y="605"/>
                  </a:cubicBezTo>
                  <a:cubicBezTo>
                    <a:pt x="22" y="608"/>
                    <a:pt x="22" y="607"/>
                    <a:pt x="22" y="608"/>
                  </a:cubicBezTo>
                  <a:cubicBezTo>
                    <a:pt x="23" y="608"/>
                    <a:pt x="23" y="608"/>
                    <a:pt x="23" y="608"/>
                  </a:cubicBezTo>
                  <a:cubicBezTo>
                    <a:pt x="23" y="610"/>
                    <a:pt x="23" y="611"/>
                    <a:pt x="23" y="611"/>
                  </a:cubicBezTo>
                  <a:cubicBezTo>
                    <a:pt x="26" y="611"/>
                    <a:pt x="25" y="611"/>
                    <a:pt x="26" y="611"/>
                  </a:cubicBezTo>
                  <a:cubicBezTo>
                    <a:pt x="26" y="614"/>
                    <a:pt x="29" y="615"/>
                    <a:pt x="28" y="616"/>
                  </a:cubicBezTo>
                  <a:cubicBezTo>
                    <a:pt x="32" y="617"/>
                    <a:pt x="34" y="615"/>
                    <a:pt x="35" y="615"/>
                  </a:cubicBezTo>
                  <a:cubicBezTo>
                    <a:pt x="35" y="616"/>
                    <a:pt x="35" y="616"/>
                    <a:pt x="35" y="616"/>
                  </a:cubicBezTo>
                  <a:cubicBezTo>
                    <a:pt x="36" y="616"/>
                    <a:pt x="36" y="616"/>
                    <a:pt x="36" y="616"/>
                  </a:cubicBezTo>
                  <a:cubicBezTo>
                    <a:pt x="35" y="621"/>
                    <a:pt x="37" y="623"/>
                    <a:pt x="36" y="625"/>
                  </a:cubicBezTo>
                  <a:cubicBezTo>
                    <a:pt x="38" y="625"/>
                    <a:pt x="38" y="625"/>
                    <a:pt x="38" y="625"/>
                  </a:cubicBezTo>
                  <a:cubicBezTo>
                    <a:pt x="38" y="628"/>
                    <a:pt x="38" y="629"/>
                    <a:pt x="38" y="629"/>
                  </a:cubicBezTo>
                  <a:cubicBezTo>
                    <a:pt x="33" y="628"/>
                    <a:pt x="29" y="632"/>
                    <a:pt x="28" y="632"/>
                  </a:cubicBezTo>
                  <a:cubicBezTo>
                    <a:pt x="32" y="636"/>
                    <a:pt x="34" y="637"/>
                    <a:pt x="35" y="637"/>
                  </a:cubicBezTo>
                  <a:cubicBezTo>
                    <a:pt x="34" y="641"/>
                    <a:pt x="26" y="640"/>
                    <a:pt x="28" y="644"/>
                  </a:cubicBezTo>
                  <a:cubicBezTo>
                    <a:pt x="25" y="644"/>
                    <a:pt x="24" y="644"/>
                    <a:pt x="23" y="644"/>
                  </a:cubicBezTo>
                  <a:cubicBezTo>
                    <a:pt x="23" y="645"/>
                    <a:pt x="23" y="645"/>
                    <a:pt x="23" y="645"/>
                  </a:cubicBezTo>
                  <a:cubicBezTo>
                    <a:pt x="22" y="645"/>
                    <a:pt x="22" y="645"/>
                    <a:pt x="22" y="645"/>
                  </a:cubicBezTo>
                  <a:cubicBezTo>
                    <a:pt x="25" y="655"/>
                    <a:pt x="28" y="665"/>
                    <a:pt x="34" y="667"/>
                  </a:cubicBezTo>
                  <a:cubicBezTo>
                    <a:pt x="34" y="668"/>
                    <a:pt x="34" y="668"/>
                    <a:pt x="34" y="668"/>
                  </a:cubicBezTo>
                  <a:cubicBezTo>
                    <a:pt x="37" y="668"/>
                    <a:pt x="36" y="668"/>
                    <a:pt x="36" y="668"/>
                  </a:cubicBezTo>
                  <a:cubicBezTo>
                    <a:pt x="36" y="664"/>
                    <a:pt x="34" y="666"/>
                    <a:pt x="34" y="666"/>
                  </a:cubicBezTo>
                  <a:cubicBezTo>
                    <a:pt x="34" y="663"/>
                    <a:pt x="32" y="663"/>
                    <a:pt x="33" y="662"/>
                  </a:cubicBezTo>
                  <a:cubicBezTo>
                    <a:pt x="34" y="662"/>
                    <a:pt x="34" y="662"/>
                    <a:pt x="34" y="662"/>
                  </a:cubicBezTo>
                  <a:cubicBezTo>
                    <a:pt x="34" y="661"/>
                    <a:pt x="34" y="661"/>
                    <a:pt x="34" y="661"/>
                  </a:cubicBezTo>
                  <a:cubicBezTo>
                    <a:pt x="35" y="661"/>
                    <a:pt x="35" y="661"/>
                    <a:pt x="35" y="661"/>
                  </a:cubicBezTo>
                  <a:cubicBezTo>
                    <a:pt x="35" y="662"/>
                    <a:pt x="35" y="662"/>
                    <a:pt x="35" y="662"/>
                  </a:cubicBezTo>
                  <a:cubicBezTo>
                    <a:pt x="38" y="662"/>
                    <a:pt x="39" y="662"/>
                    <a:pt x="40" y="662"/>
                  </a:cubicBezTo>
                  <a:cubicBezTo>
                    <a:pt x="40" y="661"/>
                    <a:pt x="40" y="661"/>
                    <a:pt x="40" y="661"/>
                  </a:cubicBezTo>
                  <a:cubicBezTo>
                    <a:pt x="41" y="663"/>
                    <a:pt x="42" y="662"/>
                    <a:pt x="42" y="662"/>
                  </a:cubicBezTo>
                  <a:cubicBezTo>
                    <a:pt x="42" y="663"/>
                    <a:pt x="42" y="663"/>
                    <a:pt x="42" y="663"/>
                  </a:cubicBezTo>
                  <a:cubicBezTo>
                    <a:pt x="44" y="663"/>
                    <a:pt x="44" y="663"/>
                    <a:pt x="44" y="663"/>
                  </a:cubicBezTo>
                  <a:cubicBezTo>
                    <a:pt x="44" y="664"/>
                    <a:pt x="44" y="664"/>
                    <a:pt x="44" y="664"/>
                  </a:cubicBezTo>
                  <a:cubicBezTo>
                    <a:pt x="46" y="664"/>
                    <a:pt x="47" y="664"/>
                    <a:pt x="47" y="664"/>
                  </a:cubicBezTo>
                  <a:cubicBezTo>
                    <a:pt x="47" y="663"/>
                    <a:pt x="47" y="663"/>
                    <a:pt x="47" y="663"/>
                  </a:cubicBezTo>
                  <a:cubicBezTo>
                    <a:pt x="50" y="663"/>
                    <a:pt x="49" y="663"/>
                    <a:pt x="49" y="663"/>
                  </a:cubicBezTo>
                  <a:cubicBezTo>
                    <a:pt x="49" y="662"/>
                    <a:pt x="49" y="662"/>
                    <a:pt x="49" y="662"/>
                  </a:cubicBezTo>
                  <a:cubicBezTo>
                    <a:pt x="51" y="662"/>
                    <a:pt x="51" y="662"/>
                    <a:pt x="51" y="662"/>
                  </a:cubicBezTo>
                  <a:cubicBezTo>
                    <a:pt x="51" y="661"/>
                    <a:pt x="51" y="661"/>
                    <a:pt x="51" y="661"/>
                  </a:cubicBezTo>
                  <a:cubicBezTo>
                    <a:pt x="53" y="661"/>
                    <a:pt x="53" y="661"/>
                    <a:pt x="53" y="661"/>
                  </a:cubicBezTo>
                  <a:cubicBezTo>
                    <a:pt x="53" y="660"/>
                    <a:pt x="53" y="660"/>
                    <a:pt x="53" y="660"/>
                  </a:cubicBezTo>
                  <a:cubicBezTo>
                    <a:pt x="54" y="660"/>
                    <a:pt x="54" y="660"/>
                    <a:pt x="54" y="660"/>
                  </a:cubicBezTo>
                  <a:cubicBezTo>
                    <a:pt x="54" y="658"/>
                    <a:pt x="54" y="658"/>
                    <a:pt x="54" y="658"/>
                  </a:cubicBezTo>
                  <a:cubicBezTo>
                    <a:pt x="55" y="658"/>
                    <a:pt x="55" y="658"/>
                    <a:pt x="55" y="658"/>
                  </a:cubicBezTo>
                  <a:cubicBezTo>
                    <a:pt x="54" y="658"/>
                    <a:pt x="54" y="658"/>
                    <a:pt x="54" y="658"/>
                  </a:cubicBezTo>
                  <a:cubicBezTo>
                    <a:pt x="55" y="656"/>
                    <a:pt x="56" y="656"/>
                    <a:pt x="55" y="655"/>
                  </a:cubicBezTo>
                  <a:cubicBezTo>
                    <a:pt x="54" y="655"/>
                    <a:pt x="54" y="655"/>
                    <a:pt x="54" y="655"/>
                  </a:cubicBezTo>
                  <a:cubicBezTo>
                    <a:pt x="54" y="654"/>
                    <a:pt x="54" y="654"/>
                    <a:pt x="54" y="654"/>
                  </a:cubicBezTo>
                  <a:cubicBezTo>
                    <a:pt x="52" y="654"/>
                    <a:pt x="51" y="654"/>
                    <a:pt x="51" y="654"/>
                  </a:cubicBezTo>
                  <a:cubicBezTo>
                    <a:pt x="51" y="653"/>
                    <a:pt x="51" y="653"/>
                    <a:pt x="51" y="653"/>
                  </a:cubicBezTo>
                  <a:cubicBezTo>
                    <a:pt x="53" y="652"/>
                    <a:pt x="54" y="651"/>
                    <a:pt x="54" y="651"/>
                  </a:cubicBezTo>
                  <a:cubicBezTo>
                    <a:pt x="54" y="649"/>
                    <a:pt x="54" y="649"/>
                    <a:pt x="54" y="649"/>
                  </a:cubicBezTo>
                  <a:cubicBezTo>
                    <a:pt x="57" y="649"/>
                    <a:pt x="56" y="649"/>
                    <a:pt x="57" y="649"/>
                  </a:cubicBezTo>
                  <a:cubicBezTo>
                    <a:pt x="57" y="652"/>
                    <a:pt x="57" y="653"/>
                    <a:pt x="57" y="654"/>
                  </a:cubicBezTo>
                  <a:cubicBezTo>
                    <a:pt x="61" y="654"/>
                    <a:pt x="64" y="652"/>
                    <a:pt x="66" y="653"/>
                  </a:cubicBezTo>
                  <a:cubicBezTo>
                    <a:pt x="66" y="657"/>
                    <a:pt x="66" y="659"/>
                    <a:pt x="66" y="661"/>
                  </a:cubicBezTo>
                  <a:cubicBezTo>
                    <a:pt x="67" y="661"/>
                    <a:pt x="67" y="661"/>
                    <a:pt x="67" y="661"/>
                  </a:cubicBezTo>
                  <a:cubicBezTo>
                    <a:pt x="67" y="664"/>
                    <a:pt x="67" y="663"/>
                    <a:pt x="67" y="663"/>
                  </a:cubicBezTo>
                  <a:cubicBezTo>
                    <a:pt x="66" y="663"/>
                    <a:pt x="66" y="663"/>
                    <a:pt x="66" y="663"/>
                  </a:cubicBezTo>
                  <a:cubicBezTo>
                    <a:pt x="66" y="660"/>
                    <a:pt x="66" y="661"/>
                    <a:pt x="66" y="661"/>
                  </a:cubicBezTo>
                  <a:cubicBezTo>
                    <a:pt x="65" y="661"/>
                    <a:pt x="65" y="661"/>
                    <a:pt x="65" y="661"/>
                  </a:cubicBezTo>
                  <a:cubicBezTo>
                    <a:pt x="65" y="658"/>
                    <a:pt x="65" y="659"/>
                    <a:pt x="65" y="658"/>
                  </a:cubicBezTo>
                  <a:cubicBezTo>
                    <a:pt x="64" y="658"/>
                    <a:pt x="64" y="658"/>
                    <a:pt x="64" y="658"/>
                  </a:cubicBezTo>
                  <a:cubicBezTo>
                    <a:pt x="64" y="657"/>
                    <a:pt x="64" y="657"/>
                    <a:pt x="64" y="657"/>
                  </a:cubicBezTo>
                  <a:cubicBezTo>
                    <a:pt x="63" y="657"/>
                    <a:pt x="63" y="657"/>
                    <a:pt x="63" y="657"/>
                  </a:cubicBezTo>
                  <a:cubicBezTo>
                    <a:pt x="63" y="656"/>
                    <a:pt x="63" y="656"/>
                    <a:pt x="63" y="656"/>
                  </a:cubicBezTo>
                  <a:cubicBezTo>
                    <a:pt x="60" y="656"/>
                    <a:pt x="58" y="656"/>
                    <a:pt x="58" y="656"/>
                  </a:cubicBezTo>
                  <a:cubicBezTo>
                    <a:pt x="58" y="655"/>
                    <a:pt x="58" y="655"/>
                    <a:pt x="58" y="655"/>
                  </a:cubicBezTo>
                  <a:cubicBezTo>
                    <a:pt x="57" y="655"/>
                    <a:pt x="57" y="655"/>
                    <a:pt x="57" y="655"/>
                  </a:cubicBezTo>
                  <a:cubicBezTo>
                    <a:pt x="57" y="656"/>
                    <a:pt x="57" y="656"/>
                    <a:pt x="57" y="656"/>
                  </a:cubicBezTo>
                  <a:cubicBezTo>
                    <a:pt x="55" y="656"/>
                    <a:pt x="55" y="656"/>
                    <a:pt x="55" y="656"/>
                  </a:cubicBezTo>
                  <a:cubicBezTo>
                    <a:pt x="55" y="659"/>
                    <a:pt x="55" y="659"/>
                    <a:pt x="55" y="660"/>
                  </a:cubicBezTo>
                  <a:cubicBezTo>
                    <a:pt x="57" y="660"/>
                    <a:pt x="57" y="660"/>
                    <a:pt x="57" y="660"/>
                  </a:cubicBezTo>
                  <a:cubicBezTo>
                    <a:pt x="57" y="662"/>
                    <a:pt x="57" y="662"/>
                    <a:pt x="57" y="662"/>
                  </a:cubicBezTo>
                  <a:cubicBezTo>
                    <a:pt x="58" y="662"/>
                    <a:pt x="58" y="662"/>
                    <a:pt x="58" y="662"/>
                  </a:cubicBezTo>
                  <a:cubicBezTo>
                    <a:pt x="58" y="665"/>
                    <a:pt x="59" y="664"/>
                    <a:pt x="59" y="664"/>
                  </a:cubicBezTo>
                  <a:cubicBezTo>
                    <a:pt x="59" y="663"/>
                    <a:pt x="59" y="663"/>
                    <a:pt x="59" y="663"/>
                  </a:cubicBezTo>
                  <a:cubicBezTo>
                    <a:pt x="59" y="664"/>
                    <a:pt x="59" y="664"/>
                    <a:pt x="59" y="664"/>
                  </a:cubicBezTo>
                  <a:cubicBezTo>
                    <a:pt x="60" y="664"/>
                    <a:pt x="60" y="664"/>
                    <a:pt x="60" y="664"/>
                  </a:cubicBezTo>
                  <a:cubicBezTo>
                    <a:pt x="60" y="667"/>
                    <a:pt x="60" y="667"/>
                    <a:pt x="60" y="667"/>
                  </a:cubicBezTo>
                  <a:cubicBezTo>
                    <a:pt x="61" y="667"/>
                    <a:pt x="61" y="667"/>
                    <a:pt x="61" y="667"/>
                  </a:cubicBezTo>
                  <a:cubicBezTo>
                    <a:pt x="59" y="667"/>
                    <a:pt x="59" y="667"/>
                    <a:pt x="59" y="667"/>
                  </a:cubicBezTo>
                  <a:cubicBezTo>
                    <a:pt x="59" y="668"/>
                    <a:pt x="59" y="668"/>
                    <a:pt x="59" y="668"/>
                  </a:cubicBezTo>
                  <a:cubicBezTo>
                    <a:pt x="61" y="668"/>
                    <a:pt x="61" y="670"/>
                    <a:pt x="61" y="669"/>
                  </a:cubicBezTo>
                  <a:cubicBezTo>
                    <a:pt x="59" y="669"/>
                    <a:pt x="59" y="669"/>
                    <a:pt x="59" y="669"/>
                  </a:cubicBezTo>
                  <a:cubicBezTo>
                    <a:pt x="59" y="668"/>
                    <a:pt x="59" y="668"/>
                    <a:pt x="59" y="668"/>
                  </a:cubicBezTo>
                  <a:cubicBezTo>
                    <a:pt x="54" y="669"/>
                    <a:pt x="50" y="666"/>
                    <a:pt x="48" y="667"/>
                  </a:cubicBezTo>
                  <a:cubicBezTo>
                    <a:pt x="48" y="666"/>
                    <a:pt x="48" y="666"/>
                    <a:pt x="48" y="666"/>
                  </a:cubicBezTo>
                  <a:cubicBezTo>
                    <a:pt x="44" y="666"/>
                    <a:pt x="42" y="666"/>
                    <a:pt x="42" y="666"/>
                  </a:cubicBezTo>
                  <a:cubicBezTo>
                    <a:pt x="42" y="664"/>
                    <a:pt x="42" y="664"/>
                    <a:pt x="42" y="664"/>
                  </a:cubicBezTo>
                  <a:cubicBezTo>
                    <a:pt x="42" y="666"/>
                    <a:pt x="42" y="666"/>
                    <a:pt x="42" y="666"/>
                  </a:cubicBezTo>
                  <a:cubicBezTo>
                    <a:pt x="41" y="664"/>
                    <a:pt x="41" y="664"/>
                    <a:pt x="41" y="664"/>
                  </a:cubicBezTo>
                  <a:cubicBezTo>
                    <a:pt x="41" y="666"/>
                    <a:pt x="41" y="666"/>
                    <a:pt x="41" y="666"/>
                  </a:cubicBezTo>
                  <a:cubicBezTo>
                    <a:pt x="37" y="665"/>
                    <a:pt x="39" y="669"/>
                    <a:pt x="39" y="669"/>
                  </a:cubicBezTo>
                  <a:cubicBezTo>
                    <a:pt x="42" y="669"/>
                    <a:pt x="41" y="669"/>
                    <a:pt x="41" y="669"/>
                  </a:cubicBezTo>
                  <a:cubicBezTo>
                    <a:pt x="40" y="669"/>
                    <a:pt x="40" y="669"/>
                    <a:pt x="40" y="669"/>
                  </a:cubicBezTo>
                  <a:cubicBezTo>
                    <a:pt x="41" y="669"/>
                    <a:pt x="41" y="669"/>
                    <a:pt x="41" y="669"/>
                  </a:cubicBezTo>
                  <a:cubicBezTo>
                    <a:pt x="41" y="670"/>
                    <a:pt x="41" y="670"/>
                    <a:pt x="41" y="670"/>
                  </a:cubicBezTo>
                  <a:cubicBezTo>
                    <a:pt x="44" y="670"/>
                    <a:pt x="43" y="670"/>
                    <a:pt x="44" y="670"/>
                  </a:cubicBezTo>
                  <a:cubicBezTo>
                    <a:pt x="44" y="672"/>
                    <a:pt x="44" y="672"/>
                    <a:pt x="44" y="672"/>
                  </a:cubicBezTo>
                  <a:cubicBezTo>
                    <a:pt x="42" y="672"/>
                    <a:pt x="42" y="672"/>
                    <a:pt x="42" y="672"/>
                  </a:cubicBezTo>
                  <a:cubicBezTo>
                    <a:pt x="42" y="673"/>
                    <a:pt x="42" y="673"/>
                    <a:pt x="42" y="673"/>
                  </a:cubicBezTo>
                  <a:cubicBezTo>
                    <a:pt x="45" y="673"/>
                    <a:pt x="44" y="673"/>
                    <a:pt x="45" y="673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6" y="674"/>
                    <a:pt x="46" y="674"/>
                    <a:pt x="46" y="674"/>
                  </a:cubicBezTo>
                  <a:cubicBezTo>
                    <a:pt x="46" y="675"/>
                    <a:pt x="46" y="675"/>
                    <a:pt x="46" y="675"/>
                  </a:cubicBezTo>
                  <a:cubicBezTo>
                    <a:pt x="49" y="675"/>
                    <a:pt x="48" y="675"/>
                    <a:pt x="48" y="675"/>
                  </a:cubicBezTo>
                  <a:cubicBezTo>
                    <a:pt x="48" y="676"/>
                    <a:pt x="48" y="676"/>
                    <a:pt x="48" y="676"/>
                  </a:cubicBezTo>
                  <a:cubicBezTo>
                    <a:pt x="49" y="676"/>
                    <a:pt x="49" y="676"/>
                    <a:pt x="49" y="676"/>
                  </a:cubicBezTo>
                  <a:cubicBezTo>
                    <a:pt x="49" y="675"/>
                    <a:pt x="49" y="675"/>
                    <a:pt x="49" y="675"/>
                  </a:cubicBezTo>
                  <a:cubicBezTo>
                    <a:pt x="49" y="676"/>
                    <a:pt x="49" y="676"/>
                    <a:pt x="49" y="676"/>
                  </a:cubicBezTo>
                  <a:cubicBezTo>
                    <a:pt x="52" y="676"/>
                    <a:pt x="52" y="676"/>
                    <a:pt x="52" y="676"/>
                  </a:cubicBezTo>
                  <a:cubicBezTo>
                    <a:pt x="52" y="675"/>
                    <a:pt x="52" y="675"/>
                    <a:pt x="52" y="675"/>
                  </a:cubicBezTo>
                  <a:cubicBezTo>
                    <a:pt x="51" y="675"/>
                    <a:pt x="51" y="675"/>
                    <a:pt x="51" y="675"/>
                  </a:cubicBezTo>
                  <a:cubicBezTo>
                    <a:pt x="52" y="675"/>
                    <a:pt x="52" y="675"/>
                    <a:pt x="52" y="675"/>
                  </a:cubicBezTo>
                  <a:cubicBezTo>
                    <a:pt x="52" y="674"/>
                    <a:pt x="52" y="674"/>
                    <a:pt x="52" y="674"/>
                  </a:cubicBezTo>
                  <a:cubicBezTo>
                    <a:pt x="52" y="675"/>
                    <a:pt x="52" y="675"/>
                    <a:pt x="52" y="675"/>
                  </a:cubicBezTo>
                  <a:cubicBezTo>
                    <a:pt x="55" y="675"/>
                    <a:pt x="54" y="675"/>
                    <a:pt x="54" y="675"/>
                  </a:cubicBezTo>
                  <a:cubicBezTo>
                    <a:pt x="54" y="672"/>
                    <a:pt x="54" y="672"/>
                    <a:pt x="54" y="672"/>
                  </a:cubicBezTo>
                  <a:cubicBezTo>
                    <a:pt x="57" y="672"/>
                    <a:pt x="58" y="672"/>
                    <a:pt x="58" y="672"/>
                  </a:cubicBezTo>
                  <a:cubicBezTo>
                    <a:pt x="58" y="673"/>
                    <a:pt x="58" y="673"/>
                    <a:pt x="58" y="673"/>
                  </a:cubicBezTo>
                  <a:cubicBezTo>
                    <a:pt x="59" y="673"/>
                    <a:pt x="59" y="673"/>
                    <a:pt x="59" y="673"/>
                  </a:cubicBezTo>
                  <a:cubicBezTo>
                    <a:pt x="58" y="673"/>
                    <a:pt x="58" y="673"/>
                    <a:pt x="58" y="673"/>
                  </a:cubicBezTo>
                  <a:cubicBezTo>
                    <a:pt x="58" y="674"/>
                    <a:pt x="58" y="674"/>
                    <a:pt x="58" y="674"/>
                  </a:cubicBezTo>
                  <a:cubicBezTo>
                    <a:pt x="61" y="674"/>
                    <a:pt x="60" y="674"/>
                    <a:pt x="60" y="674"/>
                  </a:cubicBezTo>
                  <a:cubicBezTo>
                    <a:pt x="60" y="677"/>
                    <a:pt x="60" y="676"/>
                    <a:pt x="60" y="676"/>
                  </a:cubicBezTo>
                  <a:cubicBezTo>
                    <a:pt x="61" y="676"/>
                    <a:pt x="61" y="676"/>
                    <a:pt x="61" y="676"/>
                  </a:cubicBezTo>
                  <a:cubicBezTo>
                    <a:pt x="59" y="676"/>
                    <a:pt x="59" y="676"/>
                    <a:pt x="59" y="676"/>
                  </a:cubicBezTo>
                  <a:cubicBezTo>
                    <a:pt x="59" y="677"/>
                    <a:pt x="59" y="677"/>
                    <a:pt x="59" y="677"/>
                  </a:cubicBezTo>
                  <a:cubicBezTo>
                    <a:pt x="60" y="677"/>
                    <a:pt x="60" y="677"/>
                    <a:pt x="60" y="677"/>
                  </a:cubicBezTo>
                  <a:cubicBezTo>
                    <a:pt x="60" y="679"/>
                    <a:pt x="60" y="679"/>
                    <a:pt x="60" y="679"/>
                  </a:cubicBezTo>
                  <a:cubicBezTo>
                    <a:pt x="61" y="679"/>
                    <a:pt x="61" y="679"/>
                    <a:pt x="61" y="679"/>
                  </a:cubicBezTo>
                  <a:cubicBezTo>
                    <a:pt x="61" y="680"/>
                    <a:pt x="61" y="680"/>
                    <a:pt x="61" y="680"/>
                  </a:cubicBezTo>
                  <a:cubicBezTo>
                    <a:pt x="63" y="680"/>
                    <a:pt x="63" y="680"/>
                    <a:pt x="63" y="680"/>
                  </a:cubicBezTo>
                  <a:cubicBezTo>
                    <a:pt x="63" y="681"/>
                    <a:pt x="63" y="681"/>
                    <a:pt x="63" y="681"/>
                  </a:cubicBezTo>
                  <a:cubicBezTo>
                    <a:pt x="61" y="681"/>
                    <a:pt x="61" y="681"/>
                    <a:pt x="61" y="681"/>
                  </a:cubicBezTo>
                  <a:cubicBezTo>
                    <a:pt x="61" y="682"/>
                    <a:pt x="61" y="682"/>
                    <a:pt x="61" y="682"/>
                  </a:cubicBezTo>
                  <a:cubicBezTo>
                    <a:pt x="64" y="682"/>
                    <a:pt x="63" y="682"/>
                    <a:pt x="64" y="682"/>
                  </a:cubicBezTo>
                  <a:cubicBezTo>
                    <a:pt x="64" y="683"/>
                    <a:pt x="64" y="683"/>
                    <a:pt x="64" y="683"/>
                  </a:cubicBezTo>
                  <a:cubicBezTo>
                    <a:pt x="65" y="683"/>
                    <a:pt x="65" y="683"/>
                    <a:pt x="65" y="683"/>
                  </a:cubicBezTo>
                  <a:cubicBezTo>
                    <a:pt x="65" y="685"/>
                    <a:pt x="65" y="685"/>
                    <a:pt x="65" y="685"/>
                  </a:cubicBezTo>
                  <a:cubicBezTo>
                    <a:pt x="66" y="685"/>
                    <a:pt x="66" y="685"/>
                    <a:pt x="66" y="685"/>
                  </a:cubicBezTo>
                  <a:cubicBezTo>
                    <a:pt x="66" y="686"/>
                    <a:pt x="66" y="686"/>
                    <a:pt x="66" y="686"/>
                  </a:cubicBezTo>
                  <a:cubicBezTo>
                    <a:pt x="67" y="686"/>
                    <a:pt x="67" y="686"/>
                    <a:pt x="67" y="686"/>
                  </a:cubicBezTo>
                  <a:cubicBezTo>
                    <a:pt x="67" y="687"/>
                    <a:pt x="67" y="687"/>
                    <a:pt x="67" y="687"/>
                  </a:cubicBezTo>
                  <a:cubicBezTo>
                    <a:pt x="68" y="687"/>
                    <a:pt x="68" y="687"/>
                    <a:pt x="68" y="687"/>
                  </a:cubicBezTo>
                  <a:cubicBezTo>
                    <a:pt x="67" y="687"/>
                    <a:pt x="67" y="687"/>
                    <a:pt x="67" y="687"/>
                  </a:cubicBezTo>
                  <a:cubicBezTo>
                    <a:pt x="68" y="687"/>
                    <a:pt x="68" y="687"/>
                    <a:pt x="68" y="687"/>
                  </a:cubicBezTo>
                  <a:cubicBezTo>
                    <a:pt x="68" y="688"/>
                    <a:pt x="68" y="688"/>
                    <a:pt x="68" y="688"/>
                  </a:cubicBezTo>
                  <a:cubicBezTo>
                    <a:pt x="70" y="688"/>
                    <a:pt x="70" y="688"/>
                    <a:pt x="70" y="688"/>
                  </a:cubicBezTo>
                  <a:cubicBezTo>
                    <a:pt x="70" y="689"/>
                    <a:pt x="70" y="689"/>
                    <a:pt x="70" y="689"/>
                  </a:cubicBezTo>
                  <a:cubicBezTo>
                    <a:pt x="72" y="689"/>
                    <a:pt x="72" y="691"/>
                    <a:pt x="72" y="691"/>
                  </a:cubicBezTo>
                  <a:cubicBezTo>
                    <a:pt x="72" y="689"/>
                    <a:pt x="72" y="689"/>
                    <a:pt x="72" y="689"/>
                  </a:cubicBezTo>
                  <a:cubicBezTo>
                    <a:pt x="73" y="689"/>
                    <a:pt x="73" y="689"/>
                    <a:pt x="73" y="689"/>
                  </a:cubicBezTo>
                  <a:cubicBezTo>
                    <a:pt x="73" y="688"/>
                    <a:pt x="73" y="688"/>
                    <a:pt x="73" y="688"/>
                  </a:cubicBezTo>
                  <a:cubicBezTo>
                    <a:pt x="72" y="688"/>
                    <a:pt x="72" y="688"/>
                    <a:pt x="72" y="688"/>
                  </a:cubicBezTo>
                  <a:cubicBezTo>
                    <a:pt x="72" y="687"/>
                    <a:pt x="72" y="687"/>
                    <a:pt x="72" y="687"/>
                  </a:cubicBezTo>
                  <a:cubicBezTo>
                    <a:pt x="74" y="689"/>
                    <a:pt x="75" y="689"/>
                    <a:pt x="76" y="689"/>
                  </a:cubicBezTo>
                  <a:cubicBezTo>
                    <a:pt x="76" y="688"/>
                    <a:pt x="76" y="688"/>
                    <a:pt x="76" y="688"/>
                  </a:cubicBezTo>
                  <a:cubicBezTo>
                    <a:pt x="74" y="688"/>
                    <a:pt x="74" y="688"/>
                    <a:pt x="74" y="688"/>
                  </a:cubicBezTo>
                  <a:cubicBezTo>
                    <a:pt x="74" y="687"/>
                    <a:pt x="74" y="687"/>
                    <a:pt x="74" y="687"/>
                  </a:cubicBezTo>
                  <a:cubicBezTo>
                    <a:pt x="78" y="687"/>
                    <a:pt x="78" y="689"/>
                    <a:pt x="79" y="688"/>
                  </a:cubicBezTo>
                  <a:cubicBezTo>
                    <a:pt x="79" y="685"/>
                    <a:pt x="82" y="686"/>
                    <a:pt x="81" y="686"/>
                  </a:cubicBezTo>
                  <a:cubicBezTo>
                    <a:pt x="81" y="687"/>
                    <a:pt x="81" y="687"/>
                    <a:pt x="81" y="687"/>
                  </a:cubicBezTo>
                  <a:cubicBezTo>
                    <a:pt x="84" y="687"/>
                    <a:pt x="86" y="687"/>
                    <a:pt x="86" y="687"/>
                  </a:cubicBezTo>
                  <a:cubicBezTo>
                    <a:pt x="86" y="690"/>
                    <a:pt x="86" y="690"/>
                    <a:pt x="86" y="691"/>
                  </a:cubicBezTo>
                  <a:cubicBezTo>
                    <a:pt x="87" y="691"/>
                    <a:pt x="87" y="691"/>
                    <a:pt x="87" y="691"/>
                  </a:cubicBezTo>
                  <a:cubicBezTo>
                    <a:pt x="87" y="693"/>
                    <a:pt x="87" y="694"/>
                    <a:pt x="87" y="694"/>
                  </a:cubicBezTo>
                  <a:cubicBezTo>
                    <a:pt x="87" y="693"/>
                    <a:pt x="87" y="693"/>
                    <a:pt x="87" y="693"/>
                  </a:cubicBezTo>
                  <a:cubicBezTo>
                    <a:pt x="89" y="694"/>
                    <a:pt x="89" y="694"/>
                    <a:pt x="89" y="694"/>
                  </a:cubicBezTo>
                  <a:cubicBezTo>
                    <a:pt x="87" y="694"/>
                    <a:pt x="87" y="694"/>
                    <a:pt x="87" y="694"/>
                  </a:cubicBezTo>
                  <a:cubicBezTo>
                    <a:pt x="89" y="694"/>
                    <a:pt x="89" y="694"/>
                    <a:pt x="89" y="694"/>
                  </a:cubicBezTo>
                  <a:cubicBezTo>
                    <a:pt x="89" y="697"/>
                    <a:pt x="89" y="696"/>
                    <a:pt x="89" y="696"/>
                  </a:cubicBezTo>
                  <a:cubicBezTo>
                    <a:pt x="92" y="697"/>
                    <a:pt x="93" y="699"/>
                    <a:pt x="93" y="699"/>
                  </a:cubicBezTo>
                  <a:cubicBezTo>
                    <a:pt x="93" y="698"/>
                    <a:pt x="93" y="698"/>
                    <a:pt x="93" y="698"/>
                  </a:cubicBezTo>
                  <a:cubicBezTo>
                    <a:pt x="95" y="700"/>
                    <a:pt x="95" y="699"/>
                    <a:pt x="96" y="699"/>
                  </a:cubicBezTo>
                  <a:cubicBezTo>
                    <a:pt x="96" y="700"/>
                    <a:pt x="96" y="700"/>
                    <a:pt x="96" y="700"/>
                  </a:cubicBezTo>
                  <a:cubicBezTo>
                    <a:pt x="98" y="700"/>
                    <a:pt x="98" y="700"/>
                    <a:pt x="98" y="700"/>
                  </a:cubicBezTo>
                  <a:cubicBezTo>
                    <a:pt x="98" y="703"/>
                    <a:pt x="98" y="703"/>
                    <a:pt x="98" y="704"/>
                  </a:cubicBezTo>
                  <a:cubicBezTo>
                    <a:pt x="101" y="704"/>
                    <a:pt x="100" y="704"/>
                    <a:pt x="100" y="704"/>
                  </a:cubicBezTo>
                  <a:cubicBezTo>
                    <a:pt x="100" y="705"/>
                    <a:pt x="100" y="705"/>
                    <a:pt x="100" y="705"/>
                  </a:cubicBezTo>
                  <a:cubicBezTo>
                    <a:pt x="103" y="705"/>
                    <a:pt x="103" y="705"/>
                    <a:pt x="103" y="705"/>
                  </a:cubicBezTo>
                  <a:cubicBezTo>
                    <a:pt x="103" y="707"/>
                    <a:pt x="103" y="708"/>
                    <a:pt x="103" y="708"/>
                  </a:cubicBezTo>
                  <a:cubicBezTo>
                    <a:pt x="104" y="708"/>
                    <a:pt x="104" y="708"/>
                    <a:pt x="104" y="708"/>
                  </a:cubicBezTo>
                  <a:cubicBezTo>
                    <a:pt x="104" y="710"/>
                    <a:pt x="104" y="710"/>
                    <a:pt x="104" y="710"/>
                  </a:cubicBezTo>
                  <a:cubicBezTo>
                    <a:pt x="105" y="710"/>
                    <a:pt x="105" y="710"/>
                    <a:pt x="105" y="710"/>
                  </a:cubicBezTo>
                  <a:cubicBezTo>
                    <a:pt x="105" y="708"/>
                    <a:pt x="105" y="708"/>
                    <a:pt x="105" y="708"/>
                  </a:cubicBezTo>
                  <a:cubicBezTo>
                    <a:pt x="106" y="708"/>
                    <a:pt x="106" y="708"/>
                    <a:pt x="106" y="708"/>
                  </a:cubicBezTo>
                  <a:cubicBezTo>
                    <a:pt x="106" y="710"/>
                    <a:pt x="106" y="710"/>
                    <a:pt x="106" y="710"/>
                  </a:cubicBezTo>
                  <a:cubicBezTo>
                    <a:pt x="106" y="708"/>
                    <a:pt x="106" y="708"/>
                    <a:pt x="106" y="708"/>
                  </a:cubicBezTo>
                  <a:cubicBezTo>
                    <a:pt x="109" y="708"/>
                    <a:pt x="111" y="708"/>
                    <a:pt x="111" y="708"/>
                  </a:cubicBezTo>
                  <a:cubicBezTo>
                    <a:pt x="111" y="711"/>
                    <a:pt x="111" y="710"/>
                    <a:pt x="111" y="711"/>
                  </a:cubicBezTo>
                  <a:cubicBezTo>
                    <a:pt x="114" y="711"/>
                    <a:pt x="114" y="712"/>
                    <a:pt x="115" y="712"/>
                  </a:cubicBezTo>
                  <a:cubicBezTo>
                    <a:pt x="115" y="715"/>
                    <a:pt x="115" y="714"/>
                    <a:pt x="115" y="714"/>
                  </a:cubicBezTo>
                  <a:cubicBezTo>
                    <a:pt x="116" y="714"/>
                    <a:pt x="116" y="714"/>
                    <a:pt x="116" y="714"/>
                  </a:cubicBezTo>
                  <a:cubicBezTo>
                    <a:pt x="116" y="715"/>
                    <a:pt x="116" y="715"/>
                    <a:pt x="116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7"/>
                    <a:pt x="115" y="717"/>
                    <a:pt x="115" y="717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7"/>
                    <a:pt x="115" y="717"/>
                    <a:pt x="115" y="717"/>
                  </a:cubicBezTo>
                  <a:cubicBezTo>
                    <a:pt x="112" y="717"/>
                    <a:pt x="113" y="717"/>
                    <a:pt x="112" y="717"/>
                  </a:cubicBezTo>
                  <a:cubicBezTo>
                    <a:pt x="113" y="717"/>
                    <a:pt x="113" y="717"/>
                    <a:pt x="113" y="717"/>
                  </a:cubicBezTo>
                  <a:cubicBezTo>
                    <a:pt x="113" y="718"/>
                    <a:pt x="113" y="718"/>
                    <a:pt x="113" y="718"/>
                  </a:cubicBezTo>
                  <a:cubicBezTo>
                    <a:pt x="115" y="718"/>
                    <a:pt x="115" y="718"/>
                    <a:pt x="115" y="718"/>
                  </a:cubicBezTo>
                  <a:cubicBezTo>
                    <a:pt x="115" y="719"/>
                    <a:pt x="115" y="719"/>
                    <a:pt x="115" y="719"/>
                  </a:cubicBezTo>
                  <a:cubicBezTo>
                    <a:pt x="117" y="719"/>
                    <a:pt x="117" y="719"/>
                    <a:pt x="117" y="719"/>
                  </a:cubicBezTo>
                  <a:cubicBezTo>
                    <a:pt x="117" y="720"/>
                    <a:pt x="117" y="720"/>
                    <a:pt x="117" y="720"/>
                  </a:cubicBezTo>
                  <a:cubicBezTo>
                    <a:pt x="120" y="720"/>
                    <a:pt x="119" y="720"/>
                    <a:pt x="119" y="720"/>
                  </a:cubicBezTo>
                  <a:cubicBezTo>
                    <a:pt x="119" y="721"/>
                    <a:pt x="119" y="721"/>
                    <a:pt x="119" y="721"/>
                  </a:cubicBezTo>
                  <a:cubicBezTo>
                    <a:pt x="122" y="722"/>
                    <a:pt x="122" y="723"/>
                    <a:pt x="123" y="723"/>
                  </a:cubicBezTo>
                  <a:cubicBezTo>
                    <a:pt x="123" y="726"/>
                    <a:pt x="125" y="728"/>
                    <a:pt x="125" y="728"/>
                  </a:cubicBezTo>
                  <a:cubicBezTo>
                    <a:pt x="124" y="728"/>
                    <a:pt x="124" y="728"/>
                    <a:pt x="124" y="728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5" y="731"/>
                    <a:pt x="125" y="731"/>
                    <a:pt x="125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5" y="731"/>
                    <a:pt x="125" y="731"/>
                    <a:pt x="125" y="731"/>
                  </a:cubicBezTo>
                  <a:cubicBezTo>
                    <a:pt x="125" y="732"/>
                    <a:pt x="125" y="732"/>
                    <a:pt x="125" y="732"/>
                  </a:cubicBezTo>
                  <a:cubicBezTo>
                    <a:pt x="124" y="732"/>
                    <a:pt x="124" y="732"/>
                    <a:pt x="124" y="732"/>
                  </a:cubicBezTo>
                  <a:cubicBezTo>
                    <a:pt x="125" y="732"/>
                    <a:pt x="125" y="732"/>
                    <a:pt x="125" y="732"/>
                  </a:cubicBezTo>
                  <a:cubicBezTo>
                    <a:pt x="125" y="735"/>
                    <a:pt x="125" y="734"/>
                    <a:pt x="125" y="734"/>
                  </a:cubicBezTo>
                  <a:cubicBezTo>
                    <a:pt x="124" y="734"/>
                    <a:pt x="124" y="734"/>
                    <a:pt x="124" y="734"/>
                  </a:cubicBezTo>
                  <a:cubicBezTo>
                    <a:pt x="124" y="736"/>
                    <a:pt x="124" y="736"/>
                    <a:pt x="124" y="736"/>
                  </a:cubicBezTo>
                  <a:cubicBezTo>
                    <a:pt x="125" y="736"/>
                    <a:pt x="125" y="736"/>
                    <a:pt x="125" y="736"/>
                  </a:cubicBezTo>
                  <a:cubicBezTo>
                    <a:pt x="125" y="737"/>
                    <a:pt x="125" y="737"/>
                    <a:pt x="125" y="737"/>
                  </a:cubicBezTo>
                  <a:cubicBezTo>
                    <a:pt x="127" y="737"/>
                    <a:pt x="127" y="737"/>
                    <a:pt x="127" y="737"/>
                  </a:cubicBezTo>
                  <a:cubicBezTo>
                    <a:pt x="127" y="738"/>
                    <a:pt x="127" y="738"/>
                    <a:pt x="127" y="738"/>
                  </a:cubicBezTo>
                  <a:cubicBezTo>
                    <a:pt x="128" y="738"/>
                    <a:pt x="128" y="738"/>
                    <a:pt x="128" y="738"/>
                  </a:cubicBezTo>
                  <a:cubicBezTo>
                    <a:pt x="128" y="739"/>
                    <a:pt x="128" y="739"/>
                    <a:pt x="128" y="739"/>
                  </a:cubicBezTo>
                  <a:cubicBezTo>
                    <a:pt x="127" y="739"/>
                    <a:pt x="127" y="739"/>
                    <a:pt x="127" y="739"/>
                  </a:cubicBezTo>
                  <a:cubicBezTo>
                    <a:pt x="127" y="738"/>
                    <a:pt x="127" y="738"/>
                    <a:pt x="127" y="738"/>
                  </a:cubicBezTo>
                  <a:cubicBezTo>
                    <a:pt x="127" y="739"/>
                    <a:pt x="127" y="739"/>
                    <a:pt x="127" y="739"/>
                  </a:cubicBezTo>
                  <a:cubicBezTo>
                    <a:pt x="127" y="738"/>
                    <a:pt x="127" y="738"/>
                    <a:pt x="127" y="738"/>
                  </a:cubicBezTo>
                  <a:cubicBezTo>
                    <a:pt x="127" y="739"/>
                    <a:pt x="127" y="739"/>
                    <a:pt x="127" y="739"/>
                  </a:cubicBezTo>
                  <a:cubicBezTo>
                    <a:pt x="128" y="739"/>
                    <a:pt x="128" y="739"/>
                    <a:pt x="128" y="739"/>
                  </a:cubicBezTo>
                  <a:cubicBezTo>
                    <a:pt x="128" y="740"/>
                    <a:pt x="128" y="740"/>
                    <a:pt x="128" y="740"/>
                  </a:cubicBezTo>
                  <a:cubicBezTo>
                    <a:pt x="129" y="740"/>
                    <a:pt x="129" y="740"/>
                    <a:pt x="129" y="740"/>
                  </a:cubicBezTo>
                  <a:cubicBezTo>
                    <a:pt x="129" y="742"/>
                    <a:pt x="129" y="742"/>
                    <a:pt x="129" y="742"/>
                  </a:cubicBezTo>
                  <a:cubicBezTo>
                    <a:pt x="132" y="742"/>
                    <a:pt x="131" y="742"/>
                    <a:pt x="131" y="742"/>
                  </a:cubicBezTo>
                  <a:cubicBezTo>
                    <a:pt x="131" y="743"/>
                    <a:pt x="131" y="743"/>
                    <a:pt x="131" y="743"/>
                  </a:cubicBezTo>
                  <a:cubicBezTo>
                    <a:pt x="134" y="743"/>
                    <a:pt x="133" y="743"/>
                    <a:pt x="134" y="743"/>
                  </a:cubicBezTo>
                  <a:cubicBezTo>
                    <a:pt x="134" y="744"/>
                    <a:pt x="134" y="744"/>
                    <a:pt x="134" y="744"/>
                  </a:cubicBezTo>
                  <a:cubicBezTo>
                    <a:pt x="134" y="743"/>
                    <a:pt x="134" y="743"/>
                    <a:pt x="134" y="743"/>
                  </a:cubicBezTo>
                  <a:cubicBezTo>
                    <a:pt x="135" y="743"/>
                    <a:pt x="135" y="743"/>
                    <a:pt x="135" y="743"/>
                  </a:cubicBezTo>
                  <a:cubicBezTo>
                    <a:pt x="135" y="744"/>
                    <a:pt x="135" y="744"/>
                    <a:pt x="135" y="744"/>
                  </a:cubicBezTo>
                  <a:cubicBezTo>
                    <a:pt x="138" y="744"/>
                    <a:pt x="137" y="744"/>
                    <a:pt x="137" y="744"/>
                  </a:cubicBezTo>
                  <a:cubicBezTo>
                    <a:pt x="137" y="745"/>
                    <a:pt x="137" y="745"/>
                    <a:pt x="137" y="745"/>
                  </a:cubicBezTo>
                  <a:cubicBezTo>
                    <a:pt x="143" y="744"/>
                    <a:pt x="147" y="748"/>
                    <a:pt x="150" y="747"/>
                  </a:cubicBezTo>
                  <a:cubicBezTo>
                    <a:pt x="150" y="749"/>
                    <a:pt x="150" y="749"/>
                    <a:pt x="150" y="749"/>
                  </a:cubicBezTo>
                  <a:cubicBezTo>
                    <a:pt x="151" y="749"/>
                    <a:pt x="151" y="749"/>
                    <a:pt x="151" y="749"/>
                  </a:cubicBezTo>
                  <a:cubicBezTo>
                    <a:pt x="151" y="750"/>
                    <a:pt x="151" y="750"/>
                    <a:pt x="151" y="750"/>
                  </a:cubicBezTo>
                  <a:cubicBezTo>
                    <a:pt x="153" y="750"/>
                    <a:pt x="153" y="750"/>
                    <a:pt x="153" y="750"/>
                  </a:cubicBezTo>
                  <a:cubicBezTo>
                    <a:pt x="153" y="751"/>
                    <a:pt x="153" y="751"/>
                    <a:pt x="153" y="751"/>
                  </a:cubicBezTo>
                  <a:cubicBezTo>
                    <a:pt x="155" y="751"/>
                    <a:pt x="155" y="751"/>
                    <a:pt x="155" y="751"/>
                  </a:cubicBezTo>
                  <a:cubicBezTo>
                    <a:pt x="155" y="754"/>
                    <a:pt x="157" y="753"/>
                    <a:pt x="156" y="753"/>
                  </a:cubicBezTo>
                  <a:cubicBezTo>
                    <a:pt x="156" y="752"/>
                    <a:pt x="156" y="752"/>
                    <a:pt x="156" y="752"/>
                  </a:cubicBezTo>
                  <a:cubicBezTo>
                    <a:pt x="157" y="752"/>
                    <a:pt x="157" y="752"/>
                    <a:pt x="157" y="752"/>
                  </a:cubicBezTo>
                  <a:cubicBezTo>
                    <a:pt x="157" y="749"/>
                    <a:pt x="157" y="747"/>
                    <a:pt x="157" y="746"/>
                  </a:cubicBezTo>
                  <a:cubicBezTo>
                    <a:pt x="155" y="746"/>
                    <a:pt x="155" y="746"/>
                    <a:pt x="155" y="746"/>
                  </a:cubicBezTo>
                  <a:cubicBezTo>
                    <a:pt x="155" y="744"/>
                    <a:pt x="155" y="744"/>
                    <a:pt x="155" y="744"/>
                  </a:cubicBezTo>
                  <a:cubicBezTo>
                    <a:pt x="152" y="744"/>
                    <a:pt x="152" y="744"/>
                    <a:pt x="151" y="744"/>
                  </a:cubicBezTo>
                  <a:cubicBezTo>
                    <a:pt x="151" y="743"/>
                    <a:pt x="151" y="743"/>
                    <a:pt x="151" y="743"/>
                  </a:cubicBezTo>
                  <a:cubicBezTo>
                    <a:pt x="153" y="743"/>
                    <a:pt x="153" y="743"/>
                    <a:pt x="153" y="743"/>
                  </a:cubicBezTo>
                  <a:cubicBezTo>
                    <a:pt x="153" y="742"/>
                    <a:pt x="153" y="742"/>
                    <a:pt x="153" y="742"/>
                  </a:cubicBezTo>
                  <a:cubicBezTo>
                    <a:pt x="155" y="742"/>
                    <a:pt x="155" y="742"/>
                    <a:pt x="155" y="742"/>
                  </a:cubicBezTo>
                  <a:cubicBezTo>
                    <a:pt x="155" y="739"/>
                    <a:pt x="155" y="739"/>
                    <a:pt x="155" y="739"/>
                  </a:cubicBezTo>
                  <a:cubicBezTo>
                    <a:pt x="154" y="739"/>
                    <a:pt x="154" y="739"/>
                    <a:pt x="154" y="739"/>
                  </a:cubicBezTo>
                  <a:cubicBezTo>
                    <a:pt x="154" y="738"/>
                    <a:pt x="154" y="738"/>
                    <a:pt x="154" y="738"/>
                  </a:cubicBezTo>
                  <a:cubicBezTo>
                    <a:pt x="153" y="738"/>
                    <a:pt x="153" y="738"/>
                    <a:pt x="153" y="738"/>
                  </a:cubicBezTo>
                  <a:cubicBezTo>
                    <a:pt x="153" y="737"/>
                    <a:pt x="153" y="737"/>
                    <a:pt x="153" y="737"/>
                  </a:cubicBezTo>
                  <a:cubicBezTo>
                    <a:pt x="151" y="737"/>
                    <a:pt x="151" y="737"/>
                    <a:pt x="151" y="737"/>
                  </a:cubicBezTo>
                  <a:cubicBezTo>
                    <a:pt x="153" y="736"/>
                    <a:pt x="153" y="736"/>
                    <a:pt x="153" y="736"/>
                  </a:cubicBezTo>
                  <a:cubicBezTo>
                    <a:pt x="151" y="736"/>
                    <a:pt x="151" y="736"/>
                    <a:pt x="151" y="736"/>
                  </a:cubicBezTo>
                  <a:cubicBezTo>
                    <a:pt x="151" y="734"/>
                    <a:pt x="151" y="734"/>
                    <a:pt x="151" y="734"/>
                  </a:cubicBezTo>
                  <a:cubicBezTo>
                    <a:pt x="154" y="733"/>
                    <a:pt x="155" y="733"/>
                    <a:pt x="156" y="733"/>
                  </a:cubicBezTo>
                  <a:cubicBezTo>
                    <a:pt x="155" y="730"/>
                    <a:pt x="155" y="729"/>
                    <a:pt x="155" y="727"/>
                  </a:cubicBezTo>
                  <a:cubicBezTo>
                    <a:pt x="154" y="727"/>
                    <a:pt x="154" y="727"/>
                    <a:pt x="154" y="727"/>
                  </a:cubicBezTo>
                  <a:cubicBezTo>
                    <a:pt x="154" y="724"/>
                    <a:pt x="154" y="725"/>
                    <a:pt x="154" y="725"/>
                  </a:cubicBezTo>
                  <a:cubicBezTo>
                    <a:pt x="153" y="725"/>
                    <a:pt x="153" y="725"/>
                    <a:pt x="153" y="725"/>
                  </a:cubicBezTo>
                  <a:cubicBezTo>
                    <a:pt x="153" y="720"/>
                    <a:pt x="153" y="716"/>
                    <a:pt x="153" y="713"/>
                  </a:cubicBezTo>
                  <a:cubicBezTo>
                    <a:pt x="154" y="713"/>
                    <a:pt x="154" y="713"/>
                    <a:pt x="154" y="713"/>
                  </a:cubicBezTo>
                  <a:cubicBezTo>
                    <a:pt x="155" y="709"/>
                    <a:pt x="155" y="710"/>
                    <a:pt x="155" y="708"/>
                  </a:cubicBezTo>
                  <a:cubicBezTo>
                    <a:pt x="150" y="706"/>
                    <a:pt x="150" y="706"/>
                    <a:pt x="150" y="706"/>
                  </a:cubicBezTo>
                  <a:cubicBezTo>
                    <a:pt x="150" y="705"/>
                    <a:pt x="150" y="705"/>
                    <a:pt x="150" y="705"/>
                  </a:cubicBezTo>
                  <a:cubicBezTo>
                    <a:pt x="140" y="699"/>
                    <a:pt x="142" y="700"/>
                    <a:pt x="138" y="698"/>
                  </a:cubicBezTo>
                  <a:cubicBezTo>
                    <a:pt x="145" y="682"/>
                    <a:pt x="146" y="689"/>
                    <a:pt x="146" y="682"/>
                  </a:cubicBezTo>
                  <a:cubicBezTo>
                    <a:pt x="147" y="682"/>
                    <a:pt x="147" y="682"/>
                    <a:pt x="147" y="682"/>
                  </a:cubicBezTo>
                  <a:cubicBezTo>
                    <a:pt x="147" y="679"/>
                    <a:pt x="147" y="680"/>
                    <a:pt x="147" y="680"/>
                  </a:cubicBezTo>
                  <a:cubicBezTo>
                    <a:pt x="148" y="680"/>
                    <a:pt x="148" y="680"/>
                    <a:pt x="148" y="680"/>
                  </a:cubicBezTo>
                  <a:cubicBezTo>
                    <a:pt x="148" y="679"/>
                    <a:pt x="148" y="679"/>
                    <a:pt x="148" y="679"/>
                  </a:cubicBezTo>
                  <a:cubicBezTo>
                    <a:pt x="149" y="679"/>
                    <a:pt x="149" y="679"/>
                    <a:pt x="149" y="679"/>
                  </a:cubicBezTo>
                  <a:cubicBezTo>
                    <a:pt x="149" y="675"/>
                    <a:pt x="151" y="673"/>
                    <a:pt x="150" y="672"/>
                  </a:cubicBezTo>
                  <a:cubicBezTo>
                    <a:pt x="151" y="672"/>
                    <a:pt x="151" y="672"/>
                    <a:pt x="151" y="672"/>
                  </a:cubicBezTo>
                  <a:cubicBezTo>
                    <a:pt x="151" y="670"/>
                    <a:pt x="151" y="670"/>
                    <a:pt x="151" y="670"/>
                  </a:cubicBezTo>
                  <a:cubicBezTo>
                    <a:pt x="153" y="670"/>
                    <a:pt x="153" y="670"/>
                    <a:pt x="153" y="670"/>
                  </a:cubicBezTo>
                  <a:cubicBezTo>
                    <a:pt x="153" y="669"/>
                    <a:pt x="153" y="669"/>
                    <a:pt x="153" y="669"/>
                  </a:cubicBezTo>
                  <a:cubicBezTo>
                    <a:pt x="151" y="669"/>
                    <a:pt x="151" y="669"/>
                    <a:pt x="151" y="669"/>
                  </a:cubicBezTo>
                  <a:cubicBezTo>
                    <a:pt x="151" y="666"/>
                    <a:pt x="151" y="663"/>
                    <a:pt x="151" y="662"/>
                  </a:cubicBezTo>
                  <a:cubicBezTo>
                    <a:pt x="153" y="662"/>
                    <a:pt x="153" y="662"/>
                    <a:pt x="153" y="662"/>
                  </a:cubicBezTo>
                  <a:cubicBezTo>
                    <a:pt x="153" y="659"/>
                    <a:pt x="153" y="660"/>
                    <a:pt x="153" y="660"/>
                  </a:cubicBezTo>
                  <a:cubicBezTo>
                    <a:pt x="155" y="660"/>
                    <a:pt x="156" y="660"/>
                    <a:pt x="156" y="660"/>
                  </a:cubicBezTo>
                  <a:cubicBezTo>
                    <a:pt x="156" y="658"/>
                    <a:pt x="156" y="658"/>
                    <a:pt x="156" y="658"/>
                  </a:cubicBezTo>
                  <a:cubicBezTo>
                    <a:pt x="157" y="658"/>
                    <a:pt x="157" y="658"/>
                    <a:pt x="157" y="658"/>
                  </a:cubicBezTo>
                  <a:cubicBezTo>
                    <a:pt x="159" y="655"/>
                    <a:pt x="159" y="653"/>
                    <a:pt x="159" y="653"/>
                  </a:cubicBezTo>
                  <a:cubicBezTo>
                    <a:pt x="160" y="653"/>
                    <a:pt x="160" y="653"/>
                    <a:pt x="160" y="653"/>
                  </a:cubicBezTo>
                  <a:cubicBezTo>
                    <a:pt x="159" y="649"/>
                    <a:pt x="162" y="649"/>
                    <a:pt x="162" y="649"/>
                  </a:cubicBezTo>
                  <a:cubicBezTo>
                    <a:pt x="162" y="646"/>
                    <a:pt x="162" y="647"/>
                    <a:pt x="162" y="647"/>
                  </a:cubicBezTo>
                  <a:cubicBezTo>
                    <a:pt x="163" y="647"/>
                    <a:pt x="163" y="647"/>
                    <a:pt x="163" y="647"/>
                  </a:cubicBezTo>
                  <a:cubicBezTo>
                    <a:pt x="163" y="644"/>
                    <a:pt x="163" y="645"/>
                    <a:pt x="163" y="644"/>
                  </a:cubicBezTo>
                  <a:cubicBezTo>
                    <a:pt x="164" y="644"/>
                    <a:pt x="164" y="644"/>
                    <a:pt x="164" y="644"/>
                  </a:cubicBezTo>
                  <a:cubicBezTo>
                    <a:pt x="164" y="640"/>
                    <a:pt x="166" y="638"/>
                    <a:pt x="167" y="637"/>
                  </a:cubicBezTo>
                  <a:cubicBezTo>
                    <a:pt x="165" y="636"/>
                    <a:pt x="166" y="635"/>
                    <a:pt x="166" y="635"/>
                  </a:cubicBezTo>
                  <a:cubicBezTo>
                    <a:pt x="170" y="634"/>
                    <a:pt x="171" y="630"/>
                    <a:pt x="172" y="631"/>
                  </a:cubicBezTo>
                  <a:cubicBezTo>
                    <a:pt x="170" y="631"/>
                    <a:pt x="170" y="631"/>
                    <a:pt x="170" y="631"/>
                  </a:cubicBezTo>
                  <a:cubicBezTo>
                    <a:pt x="172" y="629"/>
                    <a:pt x="172" y="630"/>
                    <a:pt x="173" y="630"/>
                  </a:cubicBezTo>
                  <a:cubicBezTo>
                    <a:pt x="172" y="627"/>
                    <a:pt x="171" y="625"/>
                    <a:pt x="170" y="624"/>
                  </a:cubicBezTo>
                  <a:cubicBezTo>
                    <a:pt x="172" y="624"/>
                    <a:pt x="172" y="624"/>
                    <a:pt x="172" y="624"/>
                  </a:cubicBezTo>
                  <a:cubicBezTo>
                    <a:pt x="171" y="620"/>
                    <a:pt x="175" y="619"/>
                    <a:pt x="174" y="617"/>
                  </a:cubicBezTo>
                  <a:cubicBezTo>
                    <a:pt x="175" y="617"/>
                    <a:pt x="175" y="617"/>
                    <a:pt x="175" y="617"/>
                  </a:cubicBezTo>
                  <a:cubicBezTo>
                    <a:pt x="176" y="614"/>
                    <a:pt x="177" y="614"/>
                    <a:pt x="176" y="613"/>
                  </a:cubicBezTo>
                  <a:cubicBezTo>
                    <a:pt x="179" y="613"/>
                    <a:pt x="178" y="613"/>
                    <a:pt x="179" y="613"/>
                  </a:cubicBezTo>
                  <a:cubicBezTo>
                    <a:pt x="179" y="612"/>
                    <a:pt x="179" y="612"/>
                    <a:pt x="179" y="612"/>
                  </a:cubicBezTo>
                  <a:cubicBezTo>
                    <a:pt x="180" y="612"/>
                    <a:pt x="180" y="612"/>
                    <a:pt x="180" y="612"/>
                  </a:cubicBezTo>
                  <a:cubicBezTo>
                    <a:pt x="180" y="611"/>
                    <a:pt x="180" y="611"/>
                    <a:pt x="180" y="611"/>
                  </a:cubicBezTo>
                  <a:cubicBezTo>
                    <a:pt x="181" y="611"/>
                    <a:pt x="181" y="611"/>
                    <a:pt x="181" y="611"/>
                  </a:cubicBezTo>
                  <a:cubicBezTo>
                    <a:pt x="180" y="610"/>
                    <a:pt x="180" y="610"/>
                    <a:pt x="180" y="610"/>
                  </a:cubicBezTo>
                  <a:cubicBezTo>
                    <a:pt x="181" y="608"/>
                    <a:pt x="182" y="609"/>
                    <a:pt x="182" y="609"/>
                  </a:cubicBezTo>
                  <a:cubicBezTo>
                    <a:pt x="182" y="608"/>
                    <a:pt x="182" y="608"/>
                    <a:pt x="182" y="608"/>
                  </a:cubicBezTo>
                  <a:cubicBezTo>
                    <a:pt x="185" y="608"/>
                    <a:pt x="184" y="608"/>
                    <a:pt x="185" y="608"/>
                  </a:cubicBezTo>
                  <a:cubicBezTo>
                    <a:pt x="185" y="611"/>
                    <a:pt x="187" y="610"/>
                    <a:pt x="187" y="610"/>
                  </a:cubicBezTo>
                  <a:cubicBezTo>
                    <a:pt x="187" y="611"/>
                    <a:pt x="187" y="611"/>
                    <a:pt x="187" y="611"/>
                  </a:cubicBezTo>
                  <a:cubicBezTo>
                    <a:pt x="188" y="611"/>
                    <a:pt x="188" y="611"/>
                    <a:pt x="188" y="611"/>
                  </a:cubicBezTo>
                  <a:cubicBezTo>
                    <a:pt x="186" y="612"/>
                    <a:pt x="187" y="613"/>
                    <a:pt x="187" y="613"/>
                  </a:cubicBezTo>
                  <a:cubicBezTo>
                    <a:pt x="188" y="613"/>
                    <a:pt x="188" y="613"/>
                    <a:pt x="188" y="613"/>
                  </a:cubicBezTo>
                  <a:cubicBezTo>
                    <a:pt x="188" y="615"/>
                    <a:pt x="188" y="615"/>
                    <a:pt x="188" y="615"/>
                  </a:cubicBezTo>
                  <a:cubicBezTo>
                    <a:pt x="189" y="615"/>
                    <a:pt x="189" y="615"/>
                    <a:pt x="189" y="615"/>
                  </a:cubicBezTo>
                  <a:cubicBezTo>
                    <a:pt x="189" y="617"/>
                    <a:pt x="189" y="617"/>
                    <a:pt x="189" y="617"/>
                  </a:cubicBezTo>
                  <a:cubicBezTo>
                    <a:pt x="191" y="617"/>
                    <a:pt x="191" y="617"/>
                    <a:pt x="191" y="617"/>
                  </a:cubicBezTo>
                  <a:cubicBezTo>
                    <a:pt x="191" y="618"/>
                    <a:pt x="191" y="618"/>
                    <a:pt x="191" y="618"/>
                  </a:cubicBezTo>
                  <a:cubicBezTo>
                    <a:pt x="192" y="618"/>
                    <a:pt x="192" y="618"/>
                    <a:pt x="192" y="618"/>
                  </a:cubicBezTo>
                  <a:cubicBezTo>
                    <a:pt x="192" y="621"/>
                    <a:pt x="192" y="620"/>
                    <a:pt x="192" y="621"/>
                  </a:cubicBezTo>
                  <a:cubicBezTo>
                    <a:pt x="189" y="621"/>
                    <a:pt x="188" y="621"/>
                    <a:pt x="188" y="621"/>
                  </a:cubicBezTo>
                  <a:cubicBezTo>
                    <a:pt x="189" y="621"/>
                    <a:pt x="189" y="621"/>
                    <a:pt x="189" y="621"/>
                  </a:cubicBezTo>
                  <a:cubicBezTo>
                    <a:pt x="189" y="622"/>
                    <a:pt x="189" y="622"/>
                    <a:pt x="189" y="622"/>
                  </a:cubicBezTo>
                  <a:cubicBezTo>
                    <a:pt x="188" y="622"/>
                    <a:pt x="188" y="622"/>
                    <a:pt x="188" y="622"/>
                  </a:cubicBezTo>
                  <a:cubicBezTo>
                    <a:pt x="188" y="623"/>
                    <a:pt x="188" y="623"/>
                    <a:pt x="188" y="623"/>
                  </a:cubicBezTo>
                  <a:cubicBezTo>
                    <a:pt x="189" y="623"/>
                    <a:pt x="189" y="623"/>
                    <a:pt x="189" y="623"/>
                  </a:cubicBezTo>
                  <a:cubicBezTo>
                    <a:pt x="189" y="626"/>
                    <a:pt x="189" y="626"/>
                    <a:pt x="189" y="626"/>
                  </a:cubicBezTo>
                  <a:cubicBezTo>
                    <a:pt x="188" y="626"/>
                    <a:pt x="188" y="626"/>
                    <a:pt x="188" y="626"/>
                  </a:cubicBezTo>
                  <a:cubicBezTo>
                    <a:pt x="188" y="628"/>
                    <a:pt x="188" y="628"/>
                    <a:pt x="188" y="628"/>
                  </a:cubicBezTo>
                  <a:cubicBezTo>
                    <a:pt x="189" y="628"/>
                    <a:pt x="189" y="628"/>
                    <a:pt x="189" y="628"/>
                  </a:cubicBezTo>
                  <a:cubicBezTo>
                    <a:pt x="189" y="629"/>
                    <a:pt x="189" y="629"/>
                    <a:pt x="189" y="629"/>
                  </a:cubicBezTo>
                  <a:cubicBezTo>
                    <a:pt x="191" y="629"/>
                    <a:pt x="191" y="629"/>
                    <a:pt x="191" y="629"/>
                  </a:cubicBezTo>
                  <a:cubicBezTo>
                    <a:pt x="190" y="632"/>
                    <a:pt x="192" y="633"/>
                    <a:pt x="192" y="634"/>
                  </a:cubicBezTo>
                  <a:cubicBezTo>
                    <a:pt x="193" y="634"/>
                    <a:pt x="193" y="634"/>
                    <a:pt x="193" y="634"/>
                  </a:cubicBezTo>
                  <a:cubicBezTo>
                    <a:pt x="193" y="635"/>
                    <a:pt x="193" y="635"/>
                    <a:pt x="193" y="635"/>
                  </a:cubicBezTo>
                  <a:cubicBezTo>
                    <a:pt x="196" y="635"/>
                    <a:pt x="195" y="635"/>
                    <a:pt x="195" y="635"/>
                  </a:cubicBezTo>
                  <a:cubicBezTo>
                    <a:pt x="195" y="638"/>
                    <a:pt x="195" y="637"/>
                    <a:pt x="195" y="637"/>
                  </a:cubicBezTo>
                  <a:cubicBezTo>
                    <a:pt x="199" y="637"/>
                    <a:pt x="201" y="639"/>
                    <a:pt x="202" y="638"/>
                  </a:cubicBezTo>
                  <a:cubicBezTo>
                    <a:pt x="202" y="636"/>
                    <a:pt x="202" y="636"/>
                    <a:pt x="202" y="636"/>
                  </a:cubicBezTo>
                  <a:cubicBezTo>
                    <a:pt x="205" y="636"/>
                    <a:pt x="206" y="636"/>
                    <a:pt x="206" y="636"/>
                  </a:cubicBezTo>
                  <a:cubicBezTo>
                    <a:pt x="206" y="633"/>
                    <a:pt x="206" y="633"/>
                    <a:pt x="206" y="632"/>
                  </a:cubicBezTo>
                  <a:cubicBezTo>
                    <a:pt x="207" y="632"/>
                    <a:pt x="207" y="632"/>
                    <a:pt x="207" y="632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10" y="633"/>
                    <a:pt x="209" y="635"/>
                    <a:pt x="210" y="635"/>
                  </a:cubicBezTo>
                  <a:cubicBezTo>
                    <a:pt x="210" y="632"/>
                    <a:pt x="210" y="631"/>
                    <a:pt x="210" y="630"/>
                  </a:cubicBezTo>
                  <a:cubicBezTo>
                    <a:pt x="212" y="630"/>
                    <a:pt x="212" y="630"/>
                    <a:pt x="212" y="630"/>
                  </a:cubicBezTo>
                  <a:cubicBezTo>
                    <a:pt x="212" y="629"/>
                    <a:pt x="212" y="629"/>
                    <a:pt x="212" y="629"/>
                  </a:cubicBezTo>
                  <a:cubicBezTo>
                    <a:pt x="214" y="629"/>
                    <a:pt x="214" y="627"/>
                    <a:pt x="214" y="628"/>
                  </a:cubicBezTo>
                  <a:cubicBezTo>
                    <a:pt x="214" y="629"/>
                    <a:pt x="214" y="629"/>
                    <a:pt x="214" y="629"/>
                  </a:cubicBezTo>
                  <a:cubicBezTo>
                    <a:pt x="217" y="629"/>
                    <a:pt x="218" y="629"/>
                    <a:pt x="219" y="629"/>
                  </a:cubicBezTo>
                  <a:cubicBezTo>
                    <a:pt x="219" y="628"/>
                    <a:pt x="219" y="628"/>
                    <a:pt x="219" y="628"/>
                  </a:cubicBezTo>
                  <a:cubicBezTo>
                    <a:pt x="220" y="629"/>
                    <a:pt x="220" y="629"/>
                    <a:pt x="220" y="629"/>
                  </a:cubicBezTo>
                  <a:cubicBezTo>
                    <a:pt x="221" y="628"/>
                    <a:pt x="221" y="628"/>
                    <a:pt x="221" y="628"/>
                  </a:cubicBezTo>
                  <a:cubicBezTo>
                    <a:pt x="221" y="629"/>
                    <a:pt x="221" y="629"/>
                    <a:pt x="221" y="629"/>
                  </a:cubicBezTo>
                  <a:cubicBezTo>
                    <a:pt x="223" y="629"/>
                    <a:pt x="223" y="629"/>
                    <a:pt x="223" y="629"/>
                  </a:cubicBezTo>
                  <a:cubicBezTo>
                    <a:pt x="223" y="626"/>
                    <a:pt x="223" y="624"/>
                    <a:pt x="223" y="623"/>
                  </a:cubicBezTo>
                  <a:cubicBezTo>
                    <a:pt x="224" y="623"/>
                    <a:pt x="224" y="623"/>
                    <a:pt x="224" y="623"/>
                  </a:cubicBezTo>
                  <a:cubicBezTo>
                    <a:pt x="224" y="622"/>
                    <a:pt x="224" y="622"/>
                    <a:pt x="224" y="622"/>
                  </a:cubicBezTo>
                  <a:cubicBezTo>
                    <a:pt x="227" y="621"/>
                    <a:pt x="227" y="620"/>
                    <a:pt x="227" y="621"/>
                  </a:cubicBezTo>
                  <a:cubicBezTo>
                    <a:pt x="227" y="619"/>
                    <a:pt x="227" y="619"/>
                    <a:pt x="227" y="619"/>
                  </a:cubicBezTo>
                  <a:cubicBezTo>
                    <a:pt x="230" y="619"/>
                    <a:pt x="232" y="619"/>
                    <a:pt x="232" y="619"/>
                  </a:cubicBezTo>
                  <a:cubicBezTo>
                    <a:pt x="233" y="622"/>
                    <a:pt x="234" y="622"/>
                    <a:pt x="233" y="623"/>
                  </a:cubicBezTo>
                  <a:cubicBezTo>
                    <a:pt x="236" y="623"/>
                    <a:pt x="237" y="623"/>
                    <a:pt x="237" y="623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9" y="624"/>
                    <a:pt x="240" y="624"/>
                    <a:pt x="240" y="624"/>
                  </a:cubicBezTo>
                  <a:cubicBezTo>
                    <a:pt x="240" y="625"/>
                    <a:pt x="240" y="625"/>
                    <a:pt x="240" y="625"/>
                  </a:cubicBezTo>
                  <a:cubicBezTo>
                    <a:pt x="243" y="625"/>
                    <a:pt x="242" y="625"/>
                    <a:pt x="243" y="625"/>
                  </a:cubicBezTo>
                  <a:cubicBezTo>
                    <a:pt x="243" y="628"/>
                    <a:pt x="243" y="627"/>
                    <a:pt x="243" y="628"/>
                  </a:cubicBezTo>
                  <a:cubicBezTo>
                    <a:pt x="247" y="628"/>
                    <a:pt x="245" y="631"/>
                    <a:pt x="245" y="631"/>
                  </a:cubicBezTo>
                  <a:cubicBezTo>
                    <a:pt x="249" y="631"/>
                    <a:pt x="247" y="634"/>
                    <a:pt x="248" y="635"/>
                  </a:cubicBezTo>
                  <a:cubicBezTo>
                    <a:pt x="249" y="635"/>
                    <a:pt x="249" y="635"/>
                    <a:pt x="249" y="635"/>
                  </a:cubicBezTo>
                  <a:cubicBezTo>
                    <a:pt x="249" y="636"/>
                    <a:pt x="249" y="636"/>
                    <a:pt x="249" y="636"/>
                  </a:cubicBezTo>
                  <a:cubicBezTo>
                    <a:pt x="250" y="636"/>
                    <a:pt x="250" y="636"/>
                    <a:pt x="250" y="636"/>
                  </a:cubicBezTo>
                  <a:cubicBezTo>
                    <a:pt x="250" y="637"/>
                    <a:pt x="250" y="637"/>
                    <a:pt x="250" y="637"/>
                  </a:cubicBezTo>
                  <a:cubicBezTo>
                    <a:pt x="254" y="637"/>
                    <a:pt x="252" y="641"/>
                    <a:pt x="252" y="642"/>
                  </a:cubicBezTo>
                  <a:cubicBezTo>
                    <a:pt x="251" y="642"/>
                    <a:pt x="251" y="642"/>
                    <a:pt x="251" y="642"/>
                  </a:cubicBezTo>
                  <a:cubicBezTo>
                    <a:pt x="251" y="645"/>
                    <a:pt x="251" y="644"/>
                    <a:pt x="251" y="644"/>
                  </a:cubicBezTo>
                  <a:cubicBezTo>
                    <a:pt x="254" y="645"/>
                    <a:pt x="254" y="646"/>
                    <a:pt x="255" y="645"/>
                  </a:cubicBezTo>
                  <a:cubicBezTo>
                    <a:pt x="255" y="647"/>
                    <a:pt x="255" y="647"/>
                    <a:pt x="255" y="647"/>
                  </a:cubicBezTo>
                  <a:cubicBezTo>
                    <a:pt x="256" y="647"/>
                    <a:pt x="256" y="647"/>
                    <a:pt x="256" y="647"/>
                  </a:cubicBezTo>
                  <a:cubicBezTo>
                    <a:pt x="257" y="650"/>
                    <a:pt x="257" y="650"/>
                    <a:pt x="257" y="651"/>
                  </a:cubicBezTo>
                  <a:cubicBezTo>
                    <a:pt x="256" y="651"/>
                    <a:pt x="256" y="651"/>
                    <a:pt x="256" y="651"/>
                  </a:cubicBezTo>
                  <a:cubicBezTo>
                    <a:pt x="256" y="653"/>
                    <a:pt x="256" y="653"/>
                    <a:pt x="256" y="653"/>
                  </a:cubicBezTo>
                  <a:cubicBezTo>
                    <a:pt x="257" y="653"/>
                    <a:pt x="257" y="653"/>
                    <a:pt x="257" y="653"/>
                  </a:cubicBezTo>
                  <a:cubicBezTo>
                    <a:pt x="257" y="655"/>
                    <a:pt x="257" y="656"/>
                    <a:pt x="257" y="656"/>
                  </a:cubicBezTo>
                  <a:cubicBezTo>
                    <a:pt x="262" y="657"/>
                    <a:pt x="263" y="655"/>
                    <a:pt x="264" y="655"/>
                  </a:cubicBezTo>
                  <a:cubicBezTo>
                    <a:pt x="264" y="656"/>
                    <a:pt x="264" y="656"/>
                    <a:pt x="264" y="656"/>
                  </a:cubicBezTo>
                  <a:cubicBezTo>
                    <a:pt x="267" y="656"/>
                    <a:pt x="267" y="654"/>
                    <a:pt x="268" y="655"/>
                  </a:cubicBezTo>
                  <a:cubicBezTo>
                    <a:pt x="268" y="654"/>
                    <a:pt x="268" y="654"/>
                    <a:pt x="268" y="654"/>
                  </a:cubicBezTo>
                  <a:cubicBezTo>
                    <a:pt x="272" y="653"/>
                    <a:pt x="271" y="656"/>
                    <a:pt x="271" y="656"/>
                  </a:cubicBezTo>
                  <a:cubicBezTo>
                    <a:pt x="274" y="656"/>
                    <a:pt x="273" y="656"/>
                    <a:pt x="274" y="656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56"/>
                    <a:pt x="275" y="656"/>
                    <a:pt x="275" y="656"/>
                  </a:cubicBezTo>
                  <a:cubicBezTo>
                    <a:pt x="275" y="657"/>
                    <a:pt x="275" y="657"/>
                    <a:pt x="275" y="657"/>
                  </a:cubicBezTo>
                  <a:cubicBezTo>
                    <a:pt x="278" y="657"/>
                    <a:pt x="277" y="657"/>
                    <a:pt x="277" y="657"/>
                  </a:cubicBezTo>
                  <a:cubicBezTo>
                    <a:pt x="277" y="658"/>
                    <a:pt x="277" y="658"/>
                    <a:pt x="277" y="658"/>
                  </a:cubicBezTo>
                  <a:cubicBezTo>
                    <a:pt x="278" y="658"/>
                    <a:pt x="278" y="658"/>
                    <a:pt x="278" y="658"/>
                  </a:cubicBezTo>
                  <a:cubicBezTo>
                    <a:pt x="278" y="660"/>
                    <a:pt x="278" y="660"/>
                    <a:pt x="278" y="660"/>
                  </a:cubicBezTo>
                  <a:cubicBezTo>
                    <a:pt x="281" y="660"/>
                    <a:pt x="282" y="660"/>
                    <a:pt x="282" y="660"/>
                  </a:cubicBezTo>
                  <a:cubicBezTo>
                    <a:pt x="282" y="661"/>
                    <a:pt x="282" y="661"/>
                    <a:pt x="282" y="661"/>
                  </a:cubicBezTo>
                  <a:cubicBezTo>
                    <a:pt x="285" y="661"/>
                    <a:pt x="286" y="661"/>
                    <a:pt x="287" y="661"/>
                  </a:cubicBezTo>
                  <a:cubicBezTo>
                    <a:pt x="287" y="662"/>
                    <a:pt x="287" y="662"/>
                    <a:pt x="287" y="662"/>
                  </a:cubicBezTo>
                  <a:cubicBezTo>
                    <a:pt x="288" y="662"/>
                    <a:pt x="288" y="662"/>
                    <a:pt x="288" y="662"/>
                  </a:cubicBezTo>
                  <a:cubicBezTo>
                    <a:pt x="288" y="663"/>
                    <a:pt x="288" y="663"/>
                    <a:pt x="288" y="663"/>
                  </a:cubicBezTo>
                  <a:cubicBezTo>
                    <a:pt x="289" y="663"/>
                    <a:pt x="289" y="663"/>
                    <a:pt x="289" y="663"/>
                  </a:cubicBezTo>
                  <a:cubicBezTo>
                    <a:pt x="289" y="664"/>
                    <a:pt x="289" y="664"/>
                    <a:pt x="289" y="664"/>
                  </a:cubicBezTo>
                  <a:cubicBezTo>
                    <a:pt x="293" y="665"/>
                    <a:pt x="293" y="668"/>
                    <a:pt x="293" y="668"/>
                  </a:cubicBezTo>
                  <a:cubicBezTo>
                    <a:pt x="295" y="668"/>
                    <a:pt x="296" y="670"/>
                    <a:pt x="296" y="669"/>
                  </a:cubicBezTo>
                  <a:cubicBezTo>
                    <a:pt x="296" y="672"/>
                    <a:pt x="296" y="672"/>
                    <a:pt x="296" y="673"/>
                  </a:cubicBezTo>
                  <a:cubicBezTo>
                    <a:pt x="297" y="673"/>
                    <a:pt x="297" y="673"/>
                    <a:pt x="297" y="673"/>
                  </a:cubicBezTo>
                  <a:cubicBezTo>
                    <a:pt x="297" y="676"/>
                    <a:pt x="297" y="675"/>
                    <a:pt x="297" y="675"/>
                  </a:cubicBezTo>
                  <a:cubicBezTo>
                    <a:pt x="299" y="675"/>
                    <a:pt x="299" y="675"/>
                    <a:pt x="299" y="675"/>
                  </a:cubicBezTo>
                  <a:cubicBezTo>
                    <a:pt x="299" y="679"/>
                    <a:pt x="301" y="680"/>
                    <a:pt x="302" y="680"/>
                  </a:cubicBezTo>
                  <a:cubicBezTo>
                    <a:pt x="302" y="682"/>
                    <a:pt x="302" y="683"/>
                    <a:pt x="302" y="683"/>
                  </a:cubicBezTo>
                  <a:cubicBezTo>
                    <a:pt x="303" y="683"/>
                    <a:pt x="303" y="683"/>
                    <a:pt x="303" y="683"/>
                  </a:cubicBezTo>
                  <a:cubicBezTo>
                    <a:pt x="303" y="686"/>
                    <a:pt x="303" y="688"/>
                    <a:pt x="303" y="688"/>
                  </a:cubicBezTo>
                  <a:cubicBezTo>
                    <a:pt x="304" y="688"/>
                    <a:pt x="304" y="688"/>
                    <a:pt x="304" y="688"/>
                  </a:cubicBezTo>
                  <a:cubicBezTo>
                    <a:pt x="304" y="689"/>
                    <a:pt x="304" y="689"/>
                    <a:pt x="304" y="689"/>
                  </a:cubicBezTo>
                  <a:cubicBezTo>
                    <a:pt x="303" y="689"/>
                    <a:pt x="303" y="689"/>
                    <a:pt x="303" y="689"/>
                  </a:cubicBezTo>
                  <a:cubicBezTo>
                    <a:pt x="303" y="693"/>
                    <a:pt x="306" y="696"/>
                    <a:pt x="307" y="695"/>
                  </a:cubicBezTo>
                  <a:cubicBezTo>
                    <a:pt x="307" y="696"/>
                    <a:pt x="307" y="696"/>
                    <a:pt x="307" y="696"/>
                  </a:cubicBezTo>
                  <a:cubicBezTo>
                    <a:pt x="308" y="696"/>
                    <a:pt x="308" y="696"/>
                    <a:pt x="308" y="696"/>
                  </a:cubicBezTo>
                  <a:cubicBezTo>
                    <a:pt x="308" y="698"/>
                    <a:pt x="308" y="698"/>
                    <a:pt x="308" y="698"/>
                  </a:cubicBezTo>
                  <a:cubicBezTo>
                    <a:pt x="309" y="698"/>
                    <a:pt x="309" y="698"/>
                    <a:pt x="309" y="698"/>
                  </a:cubicBezTo>
                  <a:cubicBezTo>
                    <a:pt x="309" y="703"/>
                    <a:pt x="313" y="705"/>
                    <a:pt x="313" y="707"/>
                  </a:cubicBezTo>
                  <a:cubicBezTo>
                    <a:pt x="314" y="707"/>
                    <a:pt x="314" y="707"/>
                    <a:pt x="314" y="707"/>
                  </a:cubicBezTo>
                  <a:cubicBezTo>
                    <a:pt x="314" y="708"/>
                    <a:pt x="314" y="708"/>
                    <a:pt x="314" y="708"/>
                  </a:cubicBezTo>
                  <a:cubicBezTo>
                    <a:pt x="315" y="708"/>
                    <a:pt x="315" y="708"/>
                    <a:pt x="315" y="708"/>
                  </a:cubicBezTo>
                  <a:cubicBezTo>
                    <a:pt x="316" y="713"/>
                    <a:pt x="314" y="715"/>
                    <a:pt x="314" y="717"/>
                  </a:cubicBezTo>
                  <a:cubicBezTo>
                    <a:pt x="310" y="717"/>
                    <a:pt x="312" y="719"/>
                    <a:pt x="312" y="719"/>
                  </a:cubicBezTo>
                  <a:cubicBezTo>
                    <a:pt x="310" y="719"/>
                    <a:pt x="310" y="719"/>
                    <a:pt x="310" y="719"/>
                  </a:cubicBezTo>
                  <a:cubicBezTo>
                    <a:pt x="310" y="722"/>
                    <a:pt x="312" y="724"/>
                    <a:pt x="312" y="724"/>
                  </a:cubicBezTo>
                  <a:cubicBezTo>
                    <a:pt x="313" y="724"/>
                    <a:pt x="313" y="724"/>
                    <a:pt x="313" y="724"/>
                  </a:cubicBezTo>
                  <a:cubicBezTo>
                    <a:pt x="313" y="726"/>
                    <a:pt x="313" y="726"/>
                    <a:pt x="313" y="726"/>
                  </a:cubicBezTo>
                  <a:cubicBezTo>
                    <a:pt x="310" y="726"/>
                    <a:pt x="311" y="726"/>
                    <a:pt x="310" y="726"/>
                  </a:cubicBezTo>
                  <a:cubicBezTo>
                    <a:pt x="310" y="727"/>
                    <a:pt x="310" y="727"/>
                    <a:pt x="310" y="727"/>
                  </a:cubicBezTo>
                  <a:cubicBezTo>
                    <a:pt x="309" y="727"/>
                    <a:pt x="309" y="727"/>
                    <a:pt x="309" y="727"/>
                  </a:cubicBezTo>
                  <a:cubicBezTo>
                    <a:pt x="309" y="733"/>
                    <a:pt x="311" y="736"/>
                    <a:pt x="312" y="739"/>
                  </a:cubicBezTo>
                  <a:cubicBezTo>
                    <a:pt x="313" y="739"/>
                    <a:pt x="313" y="739"/>
                    <a:pt x="313" y="739"/>
                  </a:cubicBezTo>
                  <a:cubicBezTo>
                    <a:pt x="312" y="742"/>
                    <a:pt x="314" y="743"/>
                    <a:pt x="314" y="743"/>
                  </a:cubicBezTo>
                  <a:cubicBezTo>
                    <a:pt x="314" y="742"/>
                    <a:pt x="314" y="742"/>
                    <a:pt x="314" y="742"/>
                  </a:cubicBezTo>
                  <a:cubicBezTo>
                    <a:pt x="322" y="743"/>
                    <a:pt x="323" y="733"/>
                    <a:pt x="323" y="730"/>
                  </a:cubicBezTo>
                  <a:cubicBezTo>
                    <a:pt x="327" y="728"/>
                    <a:pt x="330" y="724"/>
                    <a:pt x="331" y="725"/>
                  </a:cubicBezTo>
                  <a:cubicBezTo>
                    <a:pt x="331" y="721"/>
                    <a:pt x="333" y="723"/>
                    <a:pt x="333" y="723"/>
                  </a:cubicBezTo>
                  <a:cubicBezTo>
                    <a:pt x="335" y="719"/>
                    <a:pt x="337" y="715"/>
                    <a:pt x="336" y="714"/>
                  </a:cubicBezTo>
                  <a:cubicBezTo>
                    <a:pt x="335" y="714"/>
                    <a:pt x="335" y="714"/>
                    <a:pt x="335" y="714"/>
                  </a:cubicBezTo>
                  <a:cubicBezTo>
                    <a:pt x="334" y="711"/>
                    <a:pt x="334" y="709"/>
                    <a:pt x="334" y="707"/>
                  </a:cubicBezTo>
                  <a:cubicBezTo>
                    <a:pt x="333" y="707"/>
                    <a:pt x="333" y="707"/>
                    <a:pt x="333" y="707"/>
                  </a:cubicBezTo>
                  <a:cubicBezTo>
                    <a:pt x="331" y="704"/>
                    <a:pt x="332" y="701"/>
                    <a:pt x="332" y="700"/>
                  </a:cubicBezTo>
                  <a:cubicBezTo>
                    <a:pt x="331" y="700"/>
                    <a:pt x="331" y="700"/>
                    <a:pt x="331" y="700"/>
                  </a:cubicBezTo>
                  <a:cubicBezTo>
                    <a:pt x="330" y="695"/>
                    <a:pt x="333" y="690"/>
                    <a:pt x="333" y="689"/>
                  </a:cubicBezTo>
                  <a:cubicBezTo>
                    <a:pt x="334" y="689"/>
                    <a:pt x="334" y="689"/>
                    <a:pt x="334" y="689"/>
                  </a:cubicBezTo>
                  <a:cubicBezTo>
                    <a:pt x="335" y="685"/>
                    <a:pt x="339" y="686"/>
                    <a:pt x="340" y="686"/>
                  </a:cubicBezTo>
                  <a:cubicBezTo>
                    <a:pt x="340" y="685"/>
                    <a:pt x="340" y="685"/>
                    <a:pt x="340" y="685"/>
                  </a:cubicBezTo>
                  <a:cubicBezTo>
                    <a:pt x="341" y="685"/>
                    <a:pt x="341" y="685"/>
                    <a:pt x="341" y="685"/>
                  </a:cubicBezTo>
                  <a:cubicBezTo>
                    <a:pt x="341" y="683"/>
                    <a:pt x="341" y="683"/>
                    <a:pt x="341" y="683"/>
                  </a:cubicBezTo>
                  <a:cubicBezTo>
                    <a:pt x="345" y="684"/>
                    <a:pt x="347" y="682"/>
                    <a:pt x="348" y="682"/>
                  </a:cubicBezTo>
                  <a:cubicBezTo>
                    <a:pt x="351" y="676"/>
                    <a:pt x="351" y="677"/>
                    <a:pt x="351" y="676"/>
                  </a:cubicBezTo>
                  <a:cubicBezTo>
                    <a:pt x="352" y="676"/>
                    <a:pt x="352" y="676"/>
                    <a:pt x="352" y="676"/>
                  </a:cubicBezTo>
                  <a:cubicBezTo>
                    <a:pt x="352" y="675"/>
                    <a:pt x="352" y="675"/>
                    <a:pt x="352" y="675"/>
                  </a:cubicBezTo>
                  <a:cubicBezTo>
                    <a:pt x="358" y="674"/>
                    <a:pt x="365" y="667"/>
                    <a:pt x="365" y="666"/>
                  </a:cubicBezTo>
                  <a:cubicBezTo>
                    <a:pt x="366" y="666"/>
                    <a:pt x="366" y="666"/>
                    <a:pt x="366" y="666"/>
                  </a:cubicBezTo>
                  <a:cubicBezTo>
                    <a:pt x="366" y="663"/>
                    <a:pt x="366" y="663"/>
                    <a:pt x="366" y="663"/>
                  </a:cubicBezTo>
                  <a:cubicBezTo>
                    <a:pt x="377" y="650"/>
                    <a:pt x="383" y="669"/>
                    <a:pt x="386" y="674"/>
                  </a:cubicBezTo>
                  <a:cubicBezTo>
                    <a:pt x="387" y="674"/>
                    <a:pt x="387" y="674"/>
                    <a:pt x="387" y="674"/>
                  </a:cubicBezTo>
                  <a:cubicBezTo>
                    <a:pt x="387" y="675"/>
                    <a:pt x="387" y="675"/>
                    <a:pt x="387" y="675"/>
                  </a:cubicBezTo>
                  <a:cubicBezTo>
                    <a:pt x="402" y="671"/>
                    <a:pt x="401" y="648"/>
                    <a:pt x="411" y="643"/>
                  </a:cubicBezTo>
                  <a:cubicBezTo>
                    <a:pt x="414" y="644"/>
                    <a:pt x="414" y="642"/>
                    <a:pt x="415" y="642"/>
                  </a:cubicBezTo>
                  <a:cubicBezTo>
                    <a:pt x="428" y="646"/>
                    <a:pt x="442" y="639"/>
                    <a:pt x="451" y="637"/>
                  </a:cubicBezTo>
                  <a:cubicBezTo>
                    <a:pt x="452" y="634"/>
                    <a:pt x="454" y="632"/>
                    <a:pt x="454" y="631"/>
                  </a:cubicBezTo>
                  <a:cubicBezTo>
                    <a:pt x="457" y="631"/>
                    <a:pt x="456" y="631"/>
                    <a:pt x="456" y="631"/>
                  </a:cubicBezTo>
                  <a:cubicBezTo>
                    <a:pt x="457" y="628"/>
                    <a:pt x="458" y="628"/>
                    <a:pt x="457" y="628"/>
                  </a:cubicBezTo>
                  <a:cubicBezTo>
                    <a:pt x="461" y="625"/>
                    <a:pt x="468" y="628"/>
                    <a:pt x="468" y="628"/>
                  </a:cubicBezTo>
                  <a:cubicBezTo>
                    <a:pt x="469" y="626"/>
                    <a:pt x="470" y="627"/>
                    <a:pt x="470" y="626"/>
                  </a:cubicBezTo>
                  <a:cubicBezTo>
                    <a:pt x="468" y="612"/>
                    <a:pt x="482" y="624"/>
                    <a:pt x="485" y="624"/>
                  </a:cubicBezTo>
                  <a:cubicBezTo>
                    <a:pt x="485" y="623"/>
                    <a:pt x="485" y="623"/>
                    <a:pt x="485" y="623"/>
                  </a:cubicBezTo>
                  <a:cubicBezTo>
                    <a:pt x="489" y="623"/>
                    <a:pt x="495" y="623"/>
                    <a:pt x="495" y="624"/>
                  </a:cubicBezTo>
                  <a:cubicBezTo>
                    <a:pt x="497" y="623"/>
                    <a:pt x="496" y="622"/>
                    <a:pt x="497" y="622"/>
                  </a:cubicBezTo>
                  <a:cubicBezTo>
                    <a:pt x="499" y="622"/>
                    <a:pt x="499" y="622"/>
                    <a:pt x="499" y="622"/>
                  </a:cubicBezTo>
                  <a:cubicBezTo>
                    <a:pt x="499" y="621"/>
                    <a:pt x="499" y="621"/>
                    <a:pt x="499" y="621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00" y="619"/>
                    <a:pt x="500" y="619"/>
                    <a:pt x="500" y="619"/>
                  </a:cubicBezTo>
                  <a:cubicBezTo>
                    <a:pt x="504" y="621"/>
                    <a:pt x="507" y="620"/>
                    <a:pt x="508" y="622"/>
                  </a:cubicBezTo>
                  <a:cubicBezTo>
                    <a:pt x="508" y="619"/>
                    <a:pt x="508" y="620"/>
                    <a:pt x="508" y="619"/>
                  </a:cubicBezTo>
                  <a:cubicBezTo>
                    <a:pt x="507" y="619"/>
                    <a:pt x="507" y="619"/>
                    <a:pt x="507" y="619"/>
                  </a:cubicBezTo>
                  <a:cubicBezTo>
                    <a:pt x="507" y="618"/>
                    <a:pt x="507" y="618"/>
                    <a:pt x="507" y="618"/>
                  </a:cubicBezTo>
                  <a:cubicBezTo>
                    <a:pt x="506" y="618"/>
                    <a:pt x="506" y="618"/>
                    <a:pt x="506" y="618"/>
                  </a:cubicBezTo>
                  <a:cubicBezTo>
                    <a:pt x="505" y="614"/>
                    <a:pt x="509" y="614"/>
                    <a:pt x="511" y="613"/>
                  </a:cubicBezTo>
                  <a:cubicBezTo>
                    <a:pt x="512" y="610"/>
                    <a:pt x="512" y="611"/>
                    <a:pt x="512" y="610"/>
                  </a:cubicBezTo>
                  <a:cubicBezTo>
                    <a:pt x="518" y="611"/>
                    <a:pt x="523" y="616"/>
                    <a:pt x="526" y="616"/>
                  </a:cubicBezTo>
                  <a:cubicBezTo>
                    <a:pt x="526" y="613"/>
                    <a:pt x="526" y="614"/>
                    <a:pt x="526" y="613"/>
                  </a:cubicBezTo>
                  <a:cubicBezTo>
                    <a:pt x="529" y="613"/>
                    <a:pt x="528" y="613"/>
                    <a:pt x="529" y="613"/>
                  </a:cubicBezTo>
                  <a:cubicBezTo>
                    <a:pt x="529" y="612"/>
                    <a:pt x="529" y="612"/>
                    <a:pt x="529" y="612"/>
                  </a:cubicBezTo>
                  <a:cubicBezTo>
                    <a:pt x="531" y="612"/>
                    <a:pt x="531" y="612"/>
                    <a:pt x="531" y="612"/>
                  </a:cubicBezTo>
                  <a:cubicBezTo>
                    <a:pt x="531" y="611"/>
                    <a:pt x="531" y="611"/>
                    <a:pt x="531" y="611"/>
                  </a:cubicBezTo>
                  <a:cubicBezTo>
                    <a:pt x="534" y="610"/>
                    <a:pt x="536" y="612"/>
                    <a:pt x="536" y="612"/>
                  </a:cubicBezTo>
                  <a:cubicBezTo>
                    <a:pt x="538" y="608"/>
                    <a:pt x="539" y="607"/>
                    <a:pt x="537" y="605"/>
                  </a:cubicBezTo>
                  <a:cubicBezTo>
                    <a:pt x="540" y="603"/>
                    <a:pt x="537" y="602"/>
                    <a:pt x="538" y="602"/>
                  </a:cubicBezTo>
                  <a:cubicBezTo>
                    <a:pt x="539" y="602"/>
                    <a:pt x="539" y="602"/>
                    <a:pt x="539" y="602"/>
                  </a:cubicBezTo>
                  <a:cubicBezTo>
                    <a:pt x="538" y="597"/>
                    <a:pt x="543" y="598"/>
                    <a:pt x="544" y="598"/>
                  </a:cubicBezTo>
                  <a:cubicBezTo>
                    <a:pt x="544" y="595"/>
                    <a:pt x="544" y="594"/>
                    <a:pt x="544" y="593"/>
                  </a:cubicBezTo>
                  <a:cubicBezTo>
                    <a:pt x="545" y="593"/>
                    <a:pt x="545" y="593"/>
                    <a:pt x="545" y="593"/>
                  </a:cubicBezTo>
                  <a:cubicBezTo>
                    <a:pt x="545" y="589"/>
                    <a:pt x="545" y="586"/>
                    <a:pt x="545" y="584"/>
                  </a:cubicBezTo>
                  <a:cubicBezTo>
                    <a:pt x="546" y="584"/>
                    <a:pt x="546" y="584"/>
                    <a:pt x="546" y="584"/>
                  </a:cubicBezTo>
                  <a:cubicBezTo>
                    <a:pt x="547" y="580"/>
                    <a:pt x="545" y="580"/>
                    <a:pt x="545" y="579"/>
                  </a:cubicBezTo>
                  <a:cubicBezTo>
                    <a:pt x="544" y="579"/>
                    <a:pt x="544" y="579"/>
                    <a:pt x="544" y="579"/>
                  </a:cubicBezTo>
                  <a:cubicBezTo>
                    <a:pt x="544" y="578"/>
                    <a:pt x="544" y="578"/>
                    <a:pt x="544" y="578"/>
                  </a:cubicBezTo>
                  <a:cubicBezTo>
                    <a:pt x="539" y="574"/>
                    <a:pt x="536" y="575"/>
                    <a:pt x="536" y="572"/>
                  </a:cubicBezTo>
                  <a:cubicBezTo>
                    <a:pt x="533" y="572"/>
                    <a:pt x="534" y="572"/>
                    <a:pt x="533" y="572"/>
                  </a:cubicBezTo>
                  <a:cubicBezTo>
                    <a:pt x="533" y="571"/>
                    <a:pt x="533" y="571"/>
                    <a:pt x="533" y="571"/>
                  </a:cubicBezTo>
                  <a:cubicBezTo>
                    <a:pt x="531" y="570"/>
                    <a:pt x="530" y="569"/>
                    <a:pt x="530" y="570"/>
                  </a:cubicBezTo>
                  <a:cubicBezTo>
                    <a:pt x="530" y="571"/>
                    <a:pt x="530" y="571"/>
                    <a:pt x="530" y="571"/>
                  </a:cubicBezTo>
                  <a:cubicBezTo>
                    <a:pt x="529" y="571"/>
                    <a:pt x="529" y="571"/>
                    <a:pt x="529" y="571"/>
                  </a:cubicBezTo>
                  <a:cubicBezTo>
                    <a:pt x="529" y="566"/>
                    <a:pt x="529" y="563"/>
                    <a:pt x="529" y="561"/>
                  </a:cubicBezTo>
                  <a:cubicBezTo>
                    <a:pt x="530" y="561"/>
                    <a:pt x="530" y="561"/>
                    <a:pt x="530" y="561"/>
                  </a:cubicBezTo>
                  <a:cubicBezTo>
                    <a:pt x="530" y="558"/>
                    <a:pt x="530" y="557"/>
                    <a:pt x="530" y="557"/>
                  </a:cubicBezTo>
                  <a:cubicBezTo>
                    <a:pt x="529" y="557"/>
                    <a:pt x="529" y="557"/>
                    <a:pt x="529" y="557"/>
                  </a:cubicBezTo>
                  <a:cubicBezTo>
                    <a:pt x="529" y="554"/>
                    <a:pt x="529" y="554"/>
                    <a:pt x="529" y="554"/>
                  </a:cubicBezTo>
                  <a:cubicBezTo>
                    <a:pt x="530" y="554"/>
                    <a:pt x="530" y="554"/>
                    <a:pt x="530" y="554"/>
                  </a:cubicBezTo>
                  <a:cubicBezTo>
                    <a:pt x="530" y="551"/>
                    <a:pt x="530" y="550"/>
                    <a:pt x="530" y="549"/>
                  </a:cubicBezTo>
                  <a:cubicBezTo>
                    <a:pt x="527" y="549"/>
                    <a:pt x="528" y="549"/>
                    <a:pt x="527" y="549"/>
                  </a:cubicBezTo>
                  <a:cubicBezTo>
                    <a:pt x="527" y="548"/>
                    <a:pt x="527" y="548"/>
                    <a:pt x="527" y="548"/>
                  </a:cubicBezTo>
                  <a:cubicBezTo>
                    <a:pt x="529" y="548"/>
                    <a:pt x="529" y="548"/>
                    <a:pt x="529" y="548"/>
                  </a:cubicBezTo>
                  <a:cubicBezTo>
                    <a:pt x="529" y="546"/>
                    <a:pt x="529" y="545"/>
                    <a:pt x="529" y="545"/>
                  </a:cubicBezTo>
                  <a:cubicBezTo>
                    <a:pt x="530" y="545"/>
                    <a:pt x="530" y="545"/>
                    <a:pt x="530" y="545"/>
                  </a:cubicBezTo>
                  <a:cubicBezTo>
                    <a:pt x="531" y="541"/>
                    <a:pt x="531" y="540"/>
                    <a:pt x="531" y="539"/>
                  </a:cubicBezTo>
                  <a:cubicBezTo>
                    <a:pt x="530" y="539"/>
                    <a:pt x="530" y="539"/>
                    <a:pt x="530" y="539"/>
                  </a:cubicBezTo>
                  <a:cubicBezTo>
                    <a:pt x="530" y="538"/>
                    <a:pt x="530" y="538"/>
                    <a:pt x="530" y="538"/>
                  </a:cubicBezTo>
                  <a:cubicBezTo>
                    <a:pt x="529" y="538"/>
                    <a:pt x="529" y="538"/>
                    <a:pt x="529" y="538"/>
                  </a:cubicBezTo>
                  <a:cubicBezTo>
                    <a:pt x="528" y="534"/>
                    <a:pt x="526" y="536"/>
                    <a:pt x="526" y="535"/>
                  </a:cubicBezTo>
                  <a:cubicBezTo>
                    <a:pt x="526" y="534"/>
                    <a:pt x="526" y="534"/>
                    <a:pt x="526" y="534"/>
                  </a:cubicBezTo>
                  <a:cubicBezTo>
                    <a:pt x="525" y="534"/>
                    <a:pt x="525" y="534"/>
                    <a:pt x="525" y="534"/>
                  </a:cubicBezTo>
                  <a:cubicBezTo>
                    <a:pt x="525" y="531"/>
                    <a:pt x="525" y="532"/>
                    <a:pt x="525" y="532"/>
                  </a:cubicBezTo>
                  <a:cubicBezTo>
                    <a:pt x="524" y="532"/>
                    <a:pt x="524" y="532"/>
                    <a:pt x="524" y="532"/>
                  </a:cubicBezTo>
                  <a:cubicBezTo>
                    <a:pt x="524" y="530"/>
                    <a:pt x="524" y="530"/>
                    <a:pt x="524" y="530"/>
                  </a:cubicBezTo>
                  <a:cubicBezTo>
                    <a:pt x="523" y="530"/>
                    <a:pt x="523" y="530"/>
                    <a:pt x="523" y="530"/>
                  </a:cubicBezTo>
                  <a:cubicBezTo>
                    <a:pt x="523" y="529"/>
                    <a:pt x="523" y="529"/>
                    <a:pt x="523" y="529"/>
                  </a:cubicBezTo>
                  <a:cubicBezTo>
                    <a:pt x="521" y="529"/>
                    <a:pt x="521" y="529"/>
                    <a:pt x="521" y="529"/>
                  </a:cubicBezTo>
                  <a:cubicBezTo>
                    <a:pt x="521" y="527"/>
                    <a:pt x="521" y="526"/>
                    <a:pt x="521" y="526"/>
                  </a:cubicBezTo>
                  <a:cubicBezTo>
                    <a:pt x="523" y="526"/>
                    <a:pt x="523" y="526"/>
                    <a:pt x="523" y="526"/>
                  </a:cubicBezTo>
                  <a:cubicBezTo>
                    <a:pt x="523" y="524"/>
                    <a:pt x="523" y="524"/>
                    <a:pt x="523" y="524"/>
                  </a:cubicBezTo>
                  <a:cubicBezTo>
                    <a:pt x="527" y="525"/>
                    <a:pt x="526" y="522"/>
                    <a:pt x="526" y="522"/>
                  </a:cubicBezTo>
                  <a:cubicBezTo>
                    <a:pt x="527" y="522"/>
                    <a:pt x="527" y="522"/>
                    <a:pt x="527" y="522"/>
                  </a:cubicBezTo>
                  <a:cubicBezTo>
                    <a:pt x="527" y="521"/>
                    <a:pt x="527" y="521"/>
                    <a:pt x="527" y="521"/>
                  </a:cubicBezTo>
                  <a:cubicBezTo>
                    <a:pt x="529" y="521"/>
                    <a:pt x="529" y="521"/>
                    <a:pt x="529" y="521"/>
                  </a:cubicBezTo>
                  <a:cubicBezTo>
                    <a:pt x="529" y="520"/>
                    <a:pt x="529" y="520"/>
                    <a:pt x="529" y="520"/>
                  </a:cubicBezTo>
                  <a:cubicBezTo>
                    <a:pt x="530" y="520"/>
                    <a:pt x="530" y="520"/>
                    <a:pt x="530" y="520"/>
                  </a:cubicBezTo>
                  <a:cubicBezTo>
                    <a:pt x="530" y="517"/>
                    <a:pt x="530" y="516"/>
                    <a:pt x="530" y="515"/>
                  </a:cubicBezTo>
                  <a:cubicBezTo>
                    <a:pt x="532" y="515"/>
                    <a:pt x="533" y="515"/>
                    <a:pt x="533" y="515"/>
                  </a:cubicBezTo>
                  <a:cubicBezTo>
                    <a:pt x="533" y="516"/>
                    <a:pt x="533" y="516"/>
                    <a:pt x="533" y="516"/>
                  </a:cubicBezTo>
                  <a:cubicBezTo>
                    <a:pt x="536" y="516"/>
                    <a:pt x="537" y="516"/>
                    <a:pt x="537" y="516"/>
                  </a:cubicBezTo>
                  <a:cubicBezTo>
                    <a:pt x="537" y="513"/>
                    <a:pt x="537" y="512"/>
                    <a:pt x="537" y="511"/>
                  </a:cubicBezTo>
                  <a:cubicBezTo>
                    <a:pt x="539" y="511"/>
                    <a:pt x="540" y="511"/>
                    <a:pt x="540" y="511"/>
                  </a:cubicBezTo>
                  <a:cubicBezTo>
                    <a:pt x="540" y="510"/>
                    <a:pt x="540" y="510"/>
                    <a:pt x="540" y="510"/>
                  </a:cubicBezTo>
                  <a:cubicBezTo>
                    <a:pt x="543" y="511"/>
                    <a:pt x="543" y="512"/>
                    <a:pt x="544" y="511"/>
                  </a:cubicBezTo>
                  <a:cubicBezTo>
                    <a:pt x="544" y="513"/>
                    <a:pt x="544" y="513"/>
                    <a:pt x="544" y="513"/>
                  </a:cubicBezTo>
                  <a:cubicBezTo>
                    <a:pt x="547" y="512"/>
                    <a:pt x="547" y="511"/>
                    <a:pt x="548" y="511"/>
                  </a:cubicBezTo>
                  <a:cubicBezTo>
                    <a:pt x="548" y="513"/>
                    <a:pt x="548" y="513"/>
                    <a:pt x="548" y="513"/>
                  </a:cubicBezTo>
                  <a:cubicBezTo>
                    <a:pt x="550" y="512"/>
                    <a:pt x="550" y="514"/>
                    <a:pt x="550" y="514"/>
                  </a:cubicBezTo>
                  <a:cubicBezTo>
                    <a:pt x="550" y="511"/>
                    <a:pt x="552" y="511"/>
                    <a:pt x="551" y="510"/>
                  </a:cubicBezTo>
                  <a:cubicBezTo>
                    <a:pt x="552" y="510"/>
                    <a:pt x="552" y="510"/>
                    <a:pt x="552" y="510"/>
                  </a:cubicBezTo>
                  <a:cubicBezTo>
                    <a:pt x="552" y="511"/>
                    <a:pt x="552" y="511"/>
                    <a:pt x="552" y="511"/>
                  </a:cubicBezTo>
                  <a:cubicBezTo>
                    <a:pt x="554" y="510"/>
                    <a:pt x="553" y="510"/>
                    <a:pt x="553" y="509"/>
                  </a:cubicBezTo>
                  <a:cubicBezTo>
                    <a:pt x="559" y="510"/>
                    <a:pt x="558" y="505"/>
                    <a:pt x="559" y="503"/>
                  </a:cubicBezTo>
                  <a:cubicBezTo>
                    <a:pt x="561" y="503"/>
                    <a:pt x="561" y="503"/>
                    <a:pt x="561" y="503"/>
                  </a:cubicBezTo>
                  <a:cubicBezTo>
                    <a:pt x="561" y="501"/>
                    <a:pt x="561" y="500"/>
                    <a:pt x="561" y="500"/>
                  </a:cubicBezTo>
                  <a:cubicBezTo>
                    <a:pt x="559" y="500"/>
                    <a:pt x="559" y="500"/>
                    <a:pt x="559" y="500"/>
                  </a:cubicBezTo>
                  <a:cubicBezTo>
                    <a:pt x="559" y="498"/>
                    <a:pt x="559" y="498"/>
                    <a:pt x="559" y="498"/>
                  </a:cubicBezTo>
                  <a:cubicBezTo>
                    <a:pt x="558" y="498"/>
                    <a:pt x="558" y="498"/>
                    <a:pt x="558" y="498"/>
                  </a:cubicBezTo>
                  <a:cubicBezTo>
                    <a:pt x="558" y="497"/>
                    <a:pt x="558" y="497"/>
                    <a:pt x="558" y="497"/>
                  </a:cubicBezTo>
                  <a:cubicBezTo>
                    <a:pt x="559" y="497"/>
                    <a:pt x="559" y="497"/>
                    <a:pt x="559" y="497"/>
                  </a:cubicBezTo>
                  <a:cubicBezTo>
                    <a:pt x="559" y="496"/>
                    <a:pt x="559" y="496"/>
                    <a:pt x="559" y="496"/>
                  </a:cubicBezTo>
                  <a:cubicBezTo>
                    <a:pt x="561" y="496"/>
                    <a:pt x="561" y="496"/>
                    <a:pt x="561" y="496"/>
                  </a:cubicBezTo>
                  <a:cubicBezTo>
                    <a:pt x="558" y="494"/>
                    <a:pt x="560" y="492"/>
                    <a:pt x="559" y="491"/>
                  </a:cubicBezTo>
                  <a:cubicBezTo>
                    <a:pt x="565" y="490"/>
                    <a:pt x="568" y="486"/>
                    <a:pt x="568" y="483"/>
                  </a:cubicBezTo>
                  <a:cubicBezTo>
                    <a:pt x="569" y="483"/>
                    <a:pt x="569" y="483"/>
                    <a:pt x="569" y="483"/>
                  </a:cubicBezTo>
                  <a:cubicBezTo>
                    <a:pt x="569" y="482"/>
                    <a:pt x="569" y="482"/>
                    <a:pt x="569" y="482"/>
                  </a:cubicBezTo>
                  <a:cubicBezTo>
                    <a:pt x="572" y="481"/>
                    <a:pt x="572" y="480"/>
                    <a:pt x="572" y="481"/>
                  </a:cubicBezTo>
                  <a:cubicBezTo>
                    <a:pt x="573" y="478"/>
                    <a:pt x="571" y="478"/>
                    <a:pt x="571" y="478"/>
                  </a:cubicBezTo>
                  <a:cubicBezTo>
                    <a:pt x="572" y="478"/>
                    <a:pt x="572" y="478"/>
                    <a:pt x="572" y="478"/>
                  </a:cubicBezTo>
                  <a:cubicBezTo>
                    <a:pt x="573" y="474"/>
                    <a:pt x="574" y="473"/>
                    <a:pt x="574" y="471"/>
                  </a:cubicBezTo>
                  <a:cubicBezTo>
                    <a:pt x="575" y="471"/>
                    <a:pt x="575" y="471"/>
                    <a:pt x="575" y="471"/>
                  </a:cubicBezTo>
                  <a:cubicBezTo>
                    <a:pt x="575" y="470"/>
                    <a:pt x="575" y="470"/>
                    <a:pt x="575" y="470"/>
                  </a:cubicBezTo>
                  <a:cubicBezTo>
                    <a:pt x="578" y="470"/>
                    <a:pt x="577" y="470"/>
                    <a:pt x="577" y="470"/>
                  </a:cubicBezTo>
                  <a:cubicBezTo>
                    <a:pt x="577" y="469"/>
                    <a:pt x="577" y="469"/>
                    <a:pt x="577" y="469"/>
                  </a:cubicBezTo>
                  <a:cubicBezTo>
                    <a:pt x="578" y="469"/>
                    <a:pt x="578" y="469"/>
                    <a:pt x="578" y="469"/>
                  </a:cubicBezTo>
                  <a:cubicBezTo>
                    <a:pt x="578" y="466"/>
                    <a:pt x="578" y="467"/>
                    <a:pt x="578" y="466"/>
                  </a:cubicBezTo>
                  <a:cubicBezTo>
                    <a:pt x="580" y="466"/>
                    <a:pt x="580" y="466"/>
                    <a:pt x="580" y="466"/>
                  </a:cubicBezTo>
                  <a:cubicBezTo>
                    <a:pt x="580" y="465"/>
                    <a:pt x="580" y="465"/>
                    <a:pt x="580" y="465"/>
                  </a:cubicBezTo>
                  <a:cubicBezTo>
                    <a:pt x="581" y="465"/>
                    <a:pt x="581" y="465"/>
                    <a:pt x="581" y="465"/>
                  </a:cubicBezTo>
                  <a:cubicBezTo>
                    <a:pt x="581" y="461"/>
                    <a:pt x="581" y="459"/>
                    <a:pt x="581" y="457"/>
                  </a:cubicBezTo>
                  <a:cubicBezTo>
                    <a:pt x="580" y="457"/>
                    <a:pt x="580" y="457"/>
                    <a:pt x="580" y="457"/>
                  </a:cubicBezTo>
                  <a:cubicBezTo>
                    <a:pt x="580" y="456"/>
                    <a:pt x="580" y="456"/>
                    <a:pt x="580" y="456"/>
                  </a:cubicBezTo>
                  <a:cubicBezTo>
                    <a:pt x="578" y="456"/>
                    <a:pt x="578" y="456"/>
                    <a:pt x="578" y="456"/>
                  </a:cubicBezTo>
                  <a:cubicBezTo>
                    <a:pt x="580" y="456"/>
                    <a:pt x="580" y="456"/>
                    <a:pt x="580" y="456"/>
                  </a:cubicBezTo>
                  <a:cubicBezTo>
                    <a:pt x="580" y="453"/>
                    <a:pt x="580" y="454"/>
                    <a:pt x="580" y="453"/>
                  </a:cubicBezTo>
                  <a:cubicBezTo>
                    <a:pt x="581" y="453"/>
                    <a:pt x="581" y="453"/>
                    <a:pt x="581" y="453"/>
                  </a:cubicBezTo>
                  <a:cubicBezTo>
                    <a:pt x="581" y="451"/>
                    <a:pt x="581" y="451"/>
                    <a:pt x="581" y="451"/>
                  </a:cubicBezTo>
                  <a:cubicBezTo>
                    <a:pt x="577" y="449"/>
                    <a:pt x="575" y="450"/>
                    <a:pt x="572" y="450"/>
                  </a:cubicBezTo>
                  <a:cubicBezTo>
                    <a:pt x="572" y="451"/>
                    <a:pt x="572" y="451"/>
                    <a:pt x="572" y="451"/>
                  </a:cubicBezTo>
                  <a:cubicBezTo>
                    <a:pt x="569" y="448"/>
                    <a:pt x="568" y="449"/>
                    <a:pt x="567" y="449"/>
                  </a:cubicBezTo>
                  <a:cubicBezTo>
                    <a:pt x="567" y="447"/>
                    <a:pt x="567" y="447"/>
                    <a:pt x="567" y="447"/>
                  </a:cubicBezTo>
                  <a:cubicBezTo>
                    <a:pt x="565" y="447"/>
                    <a:pt x="565" y="447"/>
                    <a:pt x="565" y="447"/>
                  </a:cubicBezTo>
                  <a:cubicBezTo>
                    <a:pt x="565" y="446"/>
                    <a:pt x="565" y="446"/>
                    <a:pt x="565" y="446"/>
                  </a:cubicBezTo>
                  <a:cubicBezTo>
                    <a:pt x="564" y="446"/>
                    <a:pt x="564" y="446"/>
                    <a:pt x="564" y="446"/>
                  </a:cubicBezTo>
                  <a:cubicBezTo>
                    <a:pt x="564" y="445"/>
                    <a:pt x="564" y="445"/>
                    <a:pt x="564" y="445"/>
                  </a:cubicBezTo>
                  <a:cubicBezTo>
                    <a:pt x="563" y="445"/>
                    <a:pt x="563" y="445"/>
                    <a:pt x="563" y="445"/>
                  </a:cubicBezTo>
                  <a:cubicBezTo>
                    <a:pt x="563" y="444"/>
                    <a:pt x="563" y="444"/>
                    <a:pt x="563" y="444"/>
                  </a:cubicBezTo>
                  <a:cubicBezTo>
                    <a:pt x="562" y="444"/>
                    <a:pt x="562" y="444"/>
                    <a:pt x="562" y="444"/>
                  </a:cubicBezTo>
                  <a:cubicBezTo>
                    <a:pt x="562" y="441"/>
                    <a:pt x="562" y="442"/>
                    <a:pt x="562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1" y="440"/>
                    <a:pt x="561" y="440"/>
                    <a:pt x="561" y="440"/>
                  </a:cubicBezTo>
                  <a:cubicBezTo>
                    <a:pt x="558" y="440"/>
                    <a:pt x="559" y="440"/>
                    <a:pt x="558" y="440"/>
                  </a:cubicBezTo>
                  <a:cubicBezTo>
                    <a:pt x="558" y="439"/>
                    <a:pt x="558" y="439"/>
                    <a:pt x="558" y="439"/>
                  </a:cubicBezTo>
                  <a:cubicBezTo>
                    <a:pt x="557" y="439"/>
                    <a:pt x="557" y="439"/>
                    <a:pt x="557" y="439"/>
                  </a:cubicBezTo>
                  <a:cubicBezTo>
                    <a:pt x="557" y="436"/>
                    <a:pt x="555" y="435"/>
                    <a:pt x="556" y="434"/>
                  </a:cubicBezTo>
                  <a:cubicBezTo>
                    <a:pt x="555" y="434"/>
                    <a:pt x="555" y="434"/>
                    <a:pt x="555" y="434"/>
                  </a:cubicBezTo>
                  <a:cubicBezTo>
                    <a:pt x="556" y="429"/>
                    <a:pt x="551" y="431"/>
                    <a:pt x="550" y="431"/>
                  </a:cubicBezTo>
                  <a:cubicBezTo>
                    <a:pt x="550" y="427"/>
                    <a:pt x="547" y="429"/>
                    <a:pt x="548" y="428"/>
                  </a:cubicBezTo>
                  <a:cubicBezTo>
                    <a:pt x="548" y="427"/>
                    <a:pt x="548" y="427"/>
                    <a:pt x="548" y="427"/>
                  </a:cubicBezTo>
                  <a:cubicBezTo>
                    <a:pt x="546" y="427"/>
                    <a:pt x="546" y="427"/>
                    <a:pt x="546" y="427"/>
                  </a:cubicBezTo>
                  <a:cubicBezTo>
                    <a:pt x="546" y="426"/>
                    <a:pt x="546" y="426"/>
                    <a:pt x="546" y="426"/>
                  </a:cubicBezTo>
                  <a:cubicBezTo>
                    <a:pt x="545" y="426"/>
                    <a:pt x="545" y="426"/>
                    <a:pt x="545" y="426"/>
                  </a:cubicBezTo>
                  <a:cubicBezTo>
                    <a:pt x="545" y="425"/>
                    <a:pt x="545" y="425"/>
                    <a:pt x="545" y="425"/>
                  </a:cubicBezTo>
                  <a:cubicBezTo>
                    <a:pt x="539" y="421"/>
                    <a:pt x="531" y="426"/>
                    <a:pt x="531" y="419"/>
                  </a:cubicBezTo>
                  <a:cubicBezTo>
                    <a:pt x="528" y="418"/>
                    <a:pt x="528" y="417"/>
                    <a:pt x="527" y="418"/>
                  </a:cubicBezTo>
                  <a:cubicBezTo>
                    <a:pt x="527" y="419"/>
                    <a:pt x="527" y="419"/>
                    <a:pt x="527" y="419"/>
                  </a:cubicBezTo>
                  <a:cubicBezTo>
                    <a:pt x="523" y="420"/>
                    <a:pt x="521" y="418"/>
                    <a:pt x="521" y="417"/>
                  </a:cubicBezTo>
                  <a:cubicBezTo>
                    <a:pt x="520" y="417"/>
                    <a:pt x="520" y="417"/>
                    <a:pt x="520" y="417"/>
                  </a:cubicBezTo>
                  <a:cubicBezTo>
                    <a:pt x="520" y="412"/>
                    <a:pt x="516" y="416"/>
                    <a:pt x="516" y="415"/>
                  </a:cubicBezTo>
                  <a:cubicBezTo>
                    <a:pt x="516" y="414"/>
                    <a:pt x="516" y="414"/>
                    <a:pt x="516" y="414"/>
                  </a:cubicBezTo>
                  <a:cubicBezTo>
                    <a:pt x="513" y="414"/>
                    <a:pt x="513" y="414"/>
                    <a:pt x="513" y="414"/>
                  </a:cubicBezTo>
                  <a:cubicBezTo>
                    <a:pt x="512" y="411"/>
                    <a:pt x="512" y="410"/>
                    <a:pt x="512" y="409"/>
                  </a:cubicBezTo>
                  <a:cubicBezTo>
                    <a:pt x="511" y="409"/>
                    <a:pt x="511" y="409"/>
                    <a:pt x="511" y="409"/>
                  </a:cubicBezTo>
                  <a:cubicBezTo>
                    <a:pt x="511" y="408"/>
                    <a:pt x="511" y="408"/>
                    <a:pt x="511" y="408"/>
                  </a:cubicBezTo>
                  <a:cubicBezTo>
                    <a:pt x="510" y="408"/>
                    <a:pt x="510" y="408"/>
                    <a:pt x="510" y="408"/>
                  </a:cubicBezTo>
                  <a:cubicBezTo>
                    <a:pt x="510" y="407"/>
                    <a:pt x="510" y="407"/>
                    <a:pt x="510" y="407"/>
                  </a:cubicBezTo>
                  <a:cubicBezTo>
                    <a:pt x="508" y="407"/>
                    <a:pt x="508" y="407"/>
                    <a:pt x="508" y="407"/>
                  </a:cubicBezTo>
                  <a:cubicBezTo>
                    <a:pt x="509" y="403"/>
                    <a:pt x="505" y="401"/>
                    <a:pt x="506" y="400"/>
                  </a:cubicBezTo>
                  <a:cubicBezTo>
                    <a:pt x="505" y="400"/>
                    <a:pt x="505" y="400"/>
                    <a:pt x="505" y="400"/>
                  </a:cubicBezTo>
                  <a:cubicBezTo>
                    <a:pt x="505" y="397"/>
                    <a:pt x="504" y="394"/>
                    <a:pt x="504" y="394"/>
                  </a:cubicBezTo>
                  <a:cubicBezTo>
                    <a:pt x="505" y="393"/>
                    <a:pt x="505" y="393"/>
                    <a:pt x="505" y="393"/>
                  </a:cubicBezTo>
                  <a:cubicBezTo>
                    <a:pt x="503" y="392"/>
                    <a:pt x="504" y="391"/>
                    <a:pt x="504" y="390"/>
                  </a:cubicBezTo>
                  <a:cubicBezTo>
                    <a:pt x="502" y="390"/>
                    <a:pt x="502" y="390"/>
                    <a:pt x="502" y="390"/>
                  </a:cubicBezTo>
                  <a:cubicBezTo>
                    <a:pt x="505" y="386"/>
                    <a:pt x="502" y="386"/>
                    <a:pt x="502" y="385"/>
                  </a:cubicBezTo>
                  <a:cubicBezTo>
                    <a:pt x="501" y="385"/>
                    <a:pt x="501" y="385"/>
                    <a:pt x="501" y="385"/>
                  </a:cubicBezTo>
                  <a:cubicBezTo>
                    <a:pt x="501" y="383"/>
                    <a:pt x="501" y="383"/>
                    <a:pt x="501" y="383"/>
                  </a:cubicBezTo>
                  <a:cubicBezTo>
                    <a:pt x="497" y="384"/>
                    <a:pt x="495" y="381"/>
                    <a:pt x="493" y="381"/>
                  </a:cubicBezTo>
                  <a:cubicBezTo>
                    <a:pt x="493" y="380"/>
                    <a:pt x="493" y="380"/>
                    <a:pt x="493" y="380"/>
                  </a:cubicBezTo>
                  <a:cubicBezTo>
                    <a:pt x="492" y="380"/>
                    <a:pt x="492" y="380"/>
                    <a:pt x="492" y="380"/>
                  </a:cubicBezTo>
                  <a:cubicBezTo>
                    <a:pt x="492" y="379"/>
                    <a:pt x="492" y="379"/>
                    <a:pt x="492" y="379"/>
                  </a:cubicBezTo>
                  <a:cubicBezTo>
                    <a:pt x="491" y="379"/>
                    <a:pt x="491" y="379"/>
                    <a:pt x="491" y="379"/>
                  </a:cubicBezTo>
                  <a:cubicBezTo>
                    <a:pt x="491" y="375"/>
                    <a:pt x="489" y="375"/>
                    <a:pt x="489" y="374"/>
                  </a:cubicBezTo>
                  <a:cubicBezTo>
                    <a:pt x="488" y="374"/>
                    <a:pt x="488" y="374"/>
                    <a:pt x="488" y="374"/>
                  </a:cubicBezTo>
                  <a:cubicBezTo>
                    <a:pt x="488" y="371"/>
                    <a:pt x="490" y="372"/>
                    <a:pt x="489" y="372"/>
                  </a:cubicBezTo>
                  <a:cubicBezTo>
                    <a:pt x="488" y="372"/>
                    <a:pt x="488" y="372"/>
                    <a:pt x="488" y="372"/>
                  </a:cubicBezTo>
                  <a:cubicBezTo>
                    <a:pt x="488" y="369"/>
                    <a:pt x="488" y="368"/>
                    <a:pt x="488" y="368"/>
                  </a:cubicBezTo>
                  <a:cubicBezTo>
                    <a:pt x="487" y="368"/>
                    <a:pt x="487" y="368"/>
                    <a:pt x="487" y="368"/>
                  </a:cubicBezTo>
                  <a:cubicBezTo>
                    <a:pt x="487" y="367"/>
                    <a:pt x="487" y="367"/>
                    <a:pt x="487" y="367"/>
                  </a:cubicBezTo>
                  <a:cubicBezTo>
                    <a:pt x="483" y="367"/>
                    <a:pt x="485" y="364"/>
                    <a:pt x="485" y="364"/>
                  </a:cubicBezTo>
                  <a:cubicBezTo>
                    <a:pt x="484" y="364"/>
                    <a:pt x="484" y="364"/>
                    <a:pt x="484" y="364"/>
                  </a:cubicBezTo>
                  <a:cubicBezTo>
                    <a:pt x="484" y="362"/>
                    <a:pt x="484" y="362"/>
                    <a:pt x="484" y="362"/>
                  </a:cubicBezTo>
                  <a:cubicBezTo>
                    <a:pt x="482" y="362"/>
                    <a:pt x="482" y="362"/>
                    <a:pt x="482" y="362"/>
                  </a:cubicBezTo>
                  <a:cubicBezTo>
                    <a:pt x="481" y="359"/>
                    <a:pt x="481" y="358"/>
                    <a:pt x="481" y="357"/>
                  </a:cubicBezTo>
                  <a:cubicBezTo>
                    <a:pt x="482" y="357"/>
                    <a:pt x="482" y="357"/>
                    <a:pt x="482" y="357"/>
                  </a:cubicBezTo>
                  <a:cubicBezTo>
                    <a:pt x="484" y="351"/>
                    <a:pt x="484" y="346"/>
                    <a:pt x="484" y="342"/>
                  </a:cubicBezTo>
                  <a:cubicBezTo>
                    <a:pt x="482" y="342"/>
                    <a:pt x="482" y="342"/>
                    <a:pt x="482" y="342"/>
                  </a:cubicBezTo>
                  <a:cubicBezTo>
                    <a:pt x="482" y="339"/>
                    <a:pt x="482" y="339"/>
                    <a:pt x="482" y="338"/>
                  </a:cubicBezTo>
                  <a:cubicBezTo>
                    <a:pt x="484" y="338"/>
                    <a:pt x="484" y="338"/>
                    <a:pt x="484" y="338"/>
                  </a:cubicBezTo>
                  <a:cubicBezTo>
                    <a:pt x="484" y="334"/>
                    <a:pt x="484" y="332"/>
                    <a:pt x="484" y="330"/>
                  </a:cubicBezTo>
                  <a:cubicBezTo>
                    <a:pt x="482" y="330"/>
                    <a:pt x="482" y="330"/>
                    <a:pt x="482" y="330"/>
                  </a:cubicBezTo>
                  <a:cubicBezTo>
                    <a:pt x="482" y="329"/>
                    <a:pt x="482" y="329"/>
                    <a:pt x="482" y="329"/>
                  </a:cubicBezTo>
                  <a:cubicBezTo>
                    <a:pt x="484" y="329"/>
                    <a:pt x="484" y="329"/>
                    <a:pt x="484" y="329"/>
                  </a:cubicBezTo>
                  <a:cubicBezTo>
                    <a:pt x="484" y="328"/>
                    <a:pt x="484" y="328"/>
                    <a:pt x="484" y="328"/>
                  </a:cubicBezTo>
                  <a:cubicBezTo>
                    <a:pt x="482" y="328"/>
                    <a:pt x="482" y="328"/>
                    <a:pt x="482" y="328"/>
                  </a:cubicBezTo>
                  <a:cubicBezTo>
                    <a:pt x="482" y="325"/>
                    <a:pt x="482" y="326"/>
                    <a:pt x="482" y="325"/>
                  </a:cubicBezTo>
                  <a:cubicBezTo>
                    <a:pt x="485" y="325"/>
                    <a:pt x="484" y="325"/>
                    <a:pt x="485" y="325"/>
                  </a:cubicBezTo>
                  <a:cubicBezTo>
                    <a:pt x="485" y="324"/>
                    <a:pt x="485" y="324"/>
                    <a:pt x="485" y="324"/>
                  </a:cubicBezTo>
                  <a:cubicBezTo>
                    <a:pt x="486" y="324"/>
                    <a:pt x="486" y="324"/>
                    <a:pt x="486" y="324"/>
                  </a:cubicBezTo>
                  <a:cubicBezTo>
                    <a:pt x="486" y="323"/>
                    <a:pt x="486" y="323"/>
                    <a:pt x="486" y="323"/>
                  </a:cubicBezTo>
                  <a:cubicBezTo>
                    <a:pt x="491" y="322"/>
                    <a:pt x="498" y="322"/>
                    <a:pt x="498" y="318"/>
                  </a:cubicBezTo>
                  <a:cubicBezTo>
                    <a:pt x="497" y="318"/>
                    <a:pt x="497" y="318"/>
                    <a:pt x="497" y="318"/>
                  </a:cubicBezTo>
                  <a:cubicBezTo>
                    <a:pt x="497" y="317"/>
                    <a:pt x="497" y="317"/>
                    <a:pt x="497" y="317"/>
                  </a:cubicBezTo>
                  <a:cubicBezTo>
                    <a:pt x="498" y="317"/>
                    <a:pt x="498" y="317"/>
                    <a:pt x="498" y="317"/>
                  </a:cubicBezTo>
                  <a:cubicBezTo>
                    <a:pt x="496" y="315"/>
                    <a:pt x="496" y="316"/>
                    <a:pt x="495" y="316"/>
                  </a:cubicBezTo>
                  <a:cubicBezTo>
                    <a:pt x="497" y="316"/>
                    <a:pt x="497" y="316"/>
                    <a:pt x="497" y="316"/>
                  </a:cubicBezTo>
                  <a:cubicBezTo>
                    <a:pt x="497" y="315"/>
                    <a:pt x="497" y="315"/>
                    <a:pt x="497" y="315"/>
                  </a:cubicBezTo>
                  <a:cubicBezTo>
                    <a:pt x="499" y="315"/>
                    <a:pt x="499" y="315"/>
                    <a:pt x="499" y="315"/>
                  </a:cubicBezTo>
                  <a:cubicBezTo>
                    <a:pt x="499" y="313"/>
                    <a:pt x="499" y="313"/>
                    <a:pt x="499" y="313"/>
                  </a:cubicBezTo>
                  <a:cubicBezTo>
                    <a:pt x="502" y="313"/>
                    <a:pt x="501" y="313"/>
                    <a:pt x="501" y="313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4" y="312"/>
                    <a:pt x="505" y="312"/>
                    <a:pt x="506" y="312"/>
                  </a:cubicBezTo>
                  <a:cubicBezTo>
                    <a:pt x="507" y="309"/>
                    <a:pt x="505" y="309"/>
                    <a:pt x="505" y="309"/>
                  </a:cubicBezTo>
                  <a:cubicBezTo>
                    <a:pt x="506" y="309"/>
                    <a:pt x="506" y="309"/>
                    <a:pt x="506" y="309"/>
                  </a:cubicBezTo>
                  <a:cubicBezTo>
                    <a:pt x="506" y="306"/>
                    <a:pt x="504" y="306"/>
                    <a:pt x="505" y="305"/>
                  </a:cubicBezTo>
                  <a:cubicBezTo>
                    <a:pt x="504" y="305"/>
                    <a:pt x="504" y="305"/>
                    <a:pt x="504" y="305"/>
                  </a:cubicBezTo>
                  <a:cubicBezTo>
                    <a:pt x="504" y="301"/>
                    <a:pt x="504" y="298"/>
                    <a:pt x="504" y="297"/>
                  </a:cubicBezTo>
                  <a:cubicBezTo>
                    <a:pt x="505" y="297"/>
                    <a:pt x="505" y="297"/>
                    <a:pt x="505" y="297"/>
                  </a:cubicBezTo>
                  <a:cubicBezTo>
                    <a:pt x="505" y="296"/>
                    <a:pt x="505" y="296"/>
                    <a:pt x="505" y="296"/>
                  </a:cubicBezTo>
                  <a:cubicBezTo>
                    <a:pt x="504" y="296"/>
                    <a:pt x="504" y="296"/>
                    <a:pt x="504" y="296"/>
                  </a:cubicBezTo>
                  <a:cubicBezTo>
                    <a:pt x="504" y="294"/>
                    <a:pt x="504" y="294"/>
                    <a:pt x="504" y="294"/>
                  </a:cubicBezTo>
                  <a:cubicBezTo>
                    <a:pt x="502" y="294"/>
                    <a:pt x="502" y="294"/>
                    <a:pt x="502" y="294"/>
                  </a:cubicBezTo>
                  <a:cubicBezTo>
                    <a:pt x="502" y="292"/>
                    <a:pt x="502" y="292"/>
                    <a:pt x="502" y="292"/>
                  </a:cubicBezTo>
                  <a:cubicBezTo>
                    <a:pt x="504" y="292"/>
                    <a:pt x="504" y="292"/>
                    <a:pt x="504" y="292"/>
                  </a:cubicBezTo>
                  <a:cubicBezTo>
                    <a:pt x="504" y="293"/>
                    <a:pt x="504" y="293"/>
                    <a:pt x="504" y="293"/>
                  </a:cubicBezTo>
                  <a:cubicBezTo>
                    <a:pt x="504" y="292"/>
                    <a:pt x="504" y="292"/>
                    <a:pt x="504" y="292"/>
                  </a:cubicBezTo>
                  <a:cubicBezTo>
                    <a:pt x="505" y="292"/>
                    <a:pt x="505" y="292"/>
                    <a:pt x="505" y="292"/>
                  </a:cubicBezTo>
                  <a:cubicBezTo>
                    <a:pt x="505" y="291"/>
                    <a:pt x="505" y="291"/>
                    <a:pt x="505" y="291"/>
                  </a:cubicBezTo>
                  <a:cubicBezTo>
                    <a:pt x="504" y="291"/>
                    <a:pt x="504" y="291"/>
                    <a:pt x="504" y="291"/>
                  </a:cubicBezTo>
                  <a:cubicBezTo>
                    <a:pt x="504" y="290"/>
                    <a:pt x="504" y="290"/>
                    <a:pt x="504" y="290"/>
                  </a:cubicBezTo>
                  <a:cubicBezTo>
                    <a:pt x="505" y="291"/>
                    <a:pt x="505" y="291"/>
                    <a:pt x="505" y="291"/>
                  </a:cubicBezTo>
                  <a:cubicBezTo>
                    <a:pt x="505" y="288"/>
                    <a:pt x="505" y="287"/>
                    <a:pt x="505" y="286"/>
                  </a:cubicBezTo>
                  <a:cubicBezTo>
                    <a:pt x="506" y="286"/>
                    <a:pt x="506" y="286"/>
                    <a:pt x="506" y="286"/>
                  </a:cubicBezTo>
                  <a:cubicBezTo>
                    <a:pt x="506" y="287"/>
                    <a:pt x="506" y="287"/>
                    <a:pt x="506" y="287"/>
                  </a:cubicBezTo>
                  <a:cubicBezTo>
                    <a:pt x="506" y="286"/>
                    <a:pt x="506" y="286"/>
                    <a:pt x="506" y="286"/>
                  </a:cubicBezTo>
                  <a:cubicBezTo>
                    <a:pt x="507" y="286"/>
                    <a:pt x="507" y="286"/>
                    <a:pt x="507" y="286"/>
                  </a:cubicBezTo>
                  <a:cubicBezTo>
                    <a:pt x="507" y="285"/>
                    <a:pt x="507" y="285"/>
                    <a:pt x="507" y="285"/>
                  </a:cubicBezTo>
                  <a:cubicBezTo>
                    <a:pt x="507" y="286"/>
                    <a:pt x="507" y="286"/>
                    <a:pt x="507" y="286"/>
                  </a:cubicBezTo>
                  <a:cubicBezTo>
                    <a:pt x="508" y="286"/>
                    <a:pt x="508" y="286"/>
                    <a:pt x="508" y="286"/>
                  </a:cubicBezTo>
                  <a:cubicBezTo>
                    <a:pt x="508" y="283"/>
                    <a:pt x="508" y="284"/>
                    <a:pt x="508" y="284"/>
                  </a:cubicBezTo>
                  <a:cubicBezTo>
                    <a:pt x="507" y="284"/>
                    <a:pt x="507" y="284"/>
                    <a:pt x="507" y="284"/>
                  </a:cubicBezTo>
                  <a:cubicBezTo>
                    <a:pt x="515" y="265"/>
                    <a:pt x="490" y="278"/>
                    <a:pt x="491" y="270"/>
                  </a:cubicBezTo>
                  <a:cubicBezTo>
                    <a:pt x="481" y="267"/>
                    <a:pt x="484" y="254"/>
                    <a:pt x="479" y="253"/>
                  </a:cubicBezTo>
                  <a:cubicBezTo>
                    <a:pt x="479" y="252"/>
                    <a:pt x="479" y="252"/>
                    <a:pt x="479" y="252"/>
                  </a:cubicBezTo>
                  <a:cubicBezTo>
                    <a:pt x="474" y="251"/>
                    <a:pt x="474" y="246"/>
                    <a:pt x="474" y="246"/>
                  </a:cubicBezTo>
                  <a:cubicBezTo>
                    <a:pt x="475" y="246"/>
                    <a:pt x="475" y="246"/>
                    <a:pt x="475" y="246"/>
                  </a:cubicBezTo>
                  <a:cubicBezTo>
                    <a:pt x="475" y="245"/>
                    <a:pt x="475" y="245"/>
                    <a:pt x="475" y="245"/>
                  </a:cubicBezTo>
                  <a:cubicBezTo>
                    <a:pt x="479" y="245"/>
                    <a:pt x="482" y="245"/>
                    <a:pt x="484" y="245"/>
                  </a:cubicBezTo>
                  <a:cubicBezTo>
                    <a:pt x="484" y="243"/>
                    <a:pt x="484" y="243"/>
                    <a:pt x="484" y="243"/>
                  </a:cubicBezTo>
                  <a:cubicBezTo>
                    <a:pt x="485" y="243"/>
                    <a:pt x="485" y="243"/>
                    <a:pt x="485" y="243"/>
                  </a:cubicBezTo>
                  <a:cubicBezTo>
                    <a:pt x="485" y="242"/>
                    <a:pt x="485" y="242"/>
                    <a:pt x="485" y="242"/>
                  </a:cubicBezTo>
                  <a:cubicBezTo>
                    <a:pt x="486" y="242"/>
                    <a:pt x="486" y="242"/>
                    <a:pt x="486" y="242"/>
                  </a:cubicBezTo>
                  <a:cubicBezTo>
                    <a:pt x="486" y="236"/>
                    <a:pt x="486" y="233"/>
                    <a:pt x="487" y="230"/>
                  </a:cubicBezTo>
                  <a:cubicBezTo>
                    <a:pt x="488" y="230"/>
                    <a:pt x="488" y="230"/>
                    <a:pt x="488" y="230"/>
                  </a:cubicBezTo>
                  <a:cubicBezTo>
                    <a:pt x="488" y="229"/>
                    <a:pt x="488" y="229"/>
                    <a:pt x="488" y="229"/>
                  </a:cubicBezTo>
                  <a:cubicBezTo>
                    <a:pt x="495" y="228"/>
                    <a:pt x="499" y="234"/>
                    <a:pt x="501" y="233"/>
                  </a:cubicBezTo>
                  <a:cubicBezTo>
                    <a:pt x="501" y="234"/>
                    <a:pt x="501" y="234"/>
                    <a:pt x="501" y="234"/>
                  </a:cubicBezTo>
                  <a:cubicBezTo>
                    <a:pt x="502" y="234"/>
                    <a:pt x="502" y="234"/>
                    <a:pt x="502" y="234"/>
                  </a:cubicBezTo>
                  <a:cubicBezTo>
                    <a:pt x="502" y="233"/>
                    <a:pt x="502" y="233"/>
                    <a:pt x="502" y="233"/>
                  </a:cubicBezTo>
                  <a:cubicBezTo>
                    <a:pt x="510" y="229"/>
                    <a:pt x="507" y="228"/>
                    <a:pt x="510" y="228"/>
                  </a:cubicBezTo>
                  <a:cubicBezTo>
                    <a:pt x="509" y="225"/>
                    <a:pt x="508" y="225"/>
                    <a:pt x="508" y="224"/>
                  </a:cubicBezTo>
                  <a:cubicBezTo>
                    <a:pt x="507" y="224"/>
                    <a:pt x="507" y="224"/>
                    <a:pt x="507" y="224"/>
                  </a:cubicBezTo>
                  <a:cubicBezTo>
                    <a:pt x="507" y="223"/>
                    <a:pt x="507" y="223"/>
                    <a:pt x="507" y="223"/>
                  </a:cubicBezTo>
                  <a:cubicBezTo>
                    <a:pt x="500" y="218"/>
                    <a:pt x="503" y="219"/>
                    <a:pt x="498" y="219"/>
                  </a:cubicBezTo>
                  <a:cubicBezTo>
                    <a:pt x="498" y="217"/>
                    <a:pt x="498" y="217"/>
                    <a:pt x="498" y="217"/>
                  </a:cubicBezTo>
                  <a:cubicBezTo>
                    <a:pt x="497" y="217"/>
                    <a:pt x="497" y="217"/>
                    <a:pt x="497" y="217"/>
                  </a:cubicBezTo>
                  <a:cubicBezTo>
                    <a:pt x="497" y="216"/>
                    <a:pt x="497" y="216"/>
                    <a:pt x="497" y="216"/>
                  </a:cubicBezTo>
                  <a:cubicBezTo>
                    <a:pt x="493" y="217"/>
                    <a:pt x="489" y="219"/>
                    <a:pt x="488" y="219"/>
                  </a:cubicBezTo>
                  <a:cubicBezTo>
                    <a:pt x="488" y="217"/>
                    <a:pt x="488" y="217"/>
                    <a:pt x="488" y="217"/>
                  </a:cubicBezTo>
                  <a:cubicBezTo>
                    <a:pt x="482" y="218"/>
                    <a:pt x="483" y="213"/>
                    <a:pt x="480" y="214"/>
                  </a:cubicBezTo>
                  <a:cubicBezTo>
                    <a:pt x="480" y="213"/>
                    <a:pt x="480" y="213"/>
                    <a:pt x="480" y="213"/>
                  </a:cubicBezTo>
                  <a:cubicBezTo>
                    <a:pt x="479" y="213"/>
                    <a:pt x="479" y="213"/>
                    <a:pt x="479" y="213"/>
                  </a:cubicBezTo>
                  <a:cubicBezTo>
                    <a:pt x="472" y="204"/>
                    <a:pt x="467" y="204"/>
                    <a:pt x="462" y="207"/>
                  </a:cubicBezTo>
                  <a:cubicBezTo>
                    <a:pt x="463" y="210"/>
                    <a:pt x="460" y="211"/>
                    <a:pt x="461" y="211"/>
                  </a:cubicBezTo>
                  <a:cubicBezTo>
                    <a:pt x="456" y="212"/>
                    <a:pt x="454" y="215"/>
                    <a:pt x="451" y="215"/>
                  </a:cubicBezTo>
                  <a:cubicBezTo>
                    <a:pt x="450" y="219"/>
                    <a:pt x="450" y="222"/>
                    <a:pt x="449" y="223"/>
                  </a:cubicBezTo>
                  <a:cubicBezTo>
                    <a:pt x="448" y="223"/>
                    <a:pt x="448" y="223"/>
                    <a:pt x="448" y="223"/>
                  </a:cubicBezTo>
                  <a:cubicBezTo>
                    <a:pt x="448" y="226"/>
                    <a:pt x="448" y="227"/>
                    <a:pt x="448" y="228"/>
                  </a:cubicBezTo>
                  <a:cubicBezTo>
                    <a:pt x="447" y="228"/>
                    <a:pt x="447" y="228"/>
                    <a:pt x="447" y="228"/>
                  </a:cubicBezTo>
                  <a:cubicBezTo>
                    <a:pt x="443" y="240"/>
                    <a:pt x="443" y="254"/>
                    <a:pt x="434" y="253"/>
                  </a:cubicBezTo>
                  <a:cubicBezTo>
                    <a:pt x="434" y="252"/>
                    <a:pt x="434" y="252"/>
                    <a:pt x="434" y="252"/>
                  </a:cubicBezTo>
                  <a:cubicBezTo>
                    <a:pt x="430" y="251"/>
                    <a:pt x="428" y="250"/>
                    <a:pt x="428" y="251"/>
                  </a:cubicBezTo>
                  <a:cubicBezTo>
                    <a:pt x="427" y="248"/>
                    <a:pt x="426" y="247"/>
                    <a:pt x="427" y="246"/>
                  </a:cubicBezTo>
                  <a:cubicBezTo>
                    <a:pt x="425" y="246"/>
                    <a:pt x="425" y="246"/>
                    <a:pt x="425" y="246"/>
                  </a:cubicBezTo>
                  <a:cubicBezTo>
                    <a:pt x="425" y="245"/>
                    <a:pt x="425" y="245"/>
                    <a:pt x="425" y="245"/>
                  </a:cubicBezTo>
                  <a:cubicBezTo>
                    <a:pt x="423" y="244"/>
                    <a:pt x="422" y="243"/>
                    <a:pt x="422" y="243"/>
                  </a:cubicBezTo>
                  <a:cubicBezTo>
                    <a:pt x="422" y="242"/>
                    <a:pt x="422" y="242"/>
                    <a:pt x="422" y="242"/>
                  </a:cubicBezTo>
                  <a:cubicBezTo>
                    <a:pt x="421" y="242"/>
                    <a:pt x="421" y="242"/>
                    <a:pt x="421" y="242"/>
                  </a:cubicBezTo>
                  <a:cubicBezTo>
                    <a:pt x="420" y="238"/>
                    <a:pt x="419" y="235"/>
                    <a:pt x="418" y="234"/>
                  </a:cubicBezTo>
                  <a:cubicBezTo>
                    <a:pt x="417" y="234"/>
                    <a:pt x="417" y="234"/>
                    <a:pt x="417" y="234"/>
                  </a:cubicBezTo>
                  <a:cubicBezTo>
                    <a:pt x="417" y="233"/>
                    <a:pt x="417" y="233"/>
                    <a:pt x="417" y="233"/>
                  </a:cubicBezTo>
                  <a:cubicBezTo>
                    <a:pt x="416" y="233"/>
                    <a:pt x="416" y="233"/>
                    <a:pt x="416" y="233"/>
                  </a:cubicBezTo>
                  <a:cubicBezTo>
                    <a:pt x="416" y="232"/>
                    <a:pt x="416" y="232"/>
                    <a:pt x="416" y="232"/>
                  </a:cubicBezTo>
                  <a:cubicBezTo>
                    <a:pt x="415" y="232"/>
                    <a:pt x="415" y="232"/>
                    <a:pt x="415" y="232"/>
                  </a:cubicBezTo>
                  <a:cubicBezTo>
                    <a:pt x="415" y="229"/>
                    <a:pt x="415" y="229"/>
                    <a:pt x="415" y="229"/>
                  </a:cubicBezTo>
                  <a:cubicBezTo>
                    <a:pt x="414" y="229"/>
                    <a:pt x="414" y="229"/>
                    <a:pt x="414" y="229"/>
                  </a:cubicBezTo>
                  <a:cubicBezTo>
                    <a:pt x="414" y="228"/>
                    <a:pt x="414" y="228"/>
                    <a:pt x="414" y="228"/>
                  </a:cubicBezTo>
                  <a:cubicBezTo>
                    <a:pt x="406" y="227"/>
                    <a:pt x="401" y="229"/>
                    <a:pt x="397" y="227"/>
                  </a:cubicBezTo>
                  <a:cubicBezTo>
                    <a:pt x="383" y="229"/>
                    <a:pt x="376" y="228"/>
                    <a:pt x="367" y="230"/>
                  </a:cubicBezTo>
                  <a:cubicBezTo>
                    <a:pt x="365" y="225"/>
                    <a:pt x="363" y="218"/>
                    <a:pt x="363" y="216"/>
                  </a:cubicBezTo>
                  <a:cubicBezTo>
                    <a:pt x="353" y="211"/>
                    <a:pt x="344" y="215"/>
                    <a:pt x="336" y="215"/>
                  </a:cubicBezTo>
                  <a:cubicBezTo>
                    <a:pt x="336" y="214"/>
                    <a:pt x="336" y="214"/>
                    <a:pt x="336" y="214"/>
                  </a:cubicBezTo>
                  <a:cubicBezTo>
                    <a:pt x="335" y="214"/>
                    <a:pt x="335" y="214"/>
                    <a:pt x="335" y="214"/>
                  </a:cubicBezTo>
                  <a:cubicBezTo>
                    <a:pt x="334" y="207"/>
                    <a:pt x="332" y="210"/>
                    <a:pt x="331" y="208"/>
                  </a:cubicBezTo>
                  <a:lnTo>
                    <a:pt x="331" y="207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2" name="Freeform 18725">
              <a:extLst>
                <a:ext uri="{FF2B5EF4-FFF2-40B4-BE49-F238E27FC236}">
                  <a16:creationId xmlns:a16="http://schemas.microsoft.com/office/drawing/2014/main" id="{F33AB554-AAF3-D064-6216-7A257D84B04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834294" y="3565867"/>
              <a:ext cx="180146" cy="103752"/>
            </a:xfrm>
            <a:custGeom>
              <a:avLst/>
              <a:gdLst>
                <a:gd name="T0" fmla="*/ 127 w 295"/>
                <a:gd name="T1" fmla="*/ 6 h 169"/>
                <a:gd name="T2" fmla="*/ 123 w 295"/>
                <a:gd name="T3" fmla="*/ 19 h 169"/>
                <a:gd name="T4" fmla="*/ 119 w 295"/>
                <a:gd name="T5" fmla="*/ 18 h 169"/>
                <a:gd name="T6" fmla="*/ 117 w 295"/>
                <a:gd name="T7" fmla="*/ 28 h 169"/>
                <a:gd name="T8" fmla="*/ 122 w 295"/>
                <a:gd name="T9" fmla="*/ 44 h 169"/>
                <a:gd name="T10" fmla="*/ 125 w 295"/>
                <a:gd name="T11" fmla="*/ 53 h 169"/>
                <a:gd name="T12" fmla="*/ 127 w 295"/>
                <a:gd name="T13" fmla="*/ 63 h 169"/>
                <a:gd name="T14" fmla="*/ 115 w 295"/>
                <a:gd name="T15" fmla="*/ 73 h 169"/>
                <a:gd name="T16" fmla="*/ 100 w 295"/>
                <a:gd name="T17" fmla="*/ 73 h 169"/>
                <a:gd name="T18" fmla="*/ 90 w 295"/>
                <a:gd name="T19" fmla="*/ 72 h 169"/>
                <a:gd name="T20" fmla="*/ 78 w 295"/>
                <a:gd name="T21" fmla="*/ 72 h 169"/>
                <a:gd name="T22" fmla="*/ 58 w 295"/>
                <a:gd name="T23" fmla="*/ 70 h 169"/>
                <a:gd name="T24" fmla="*/ 68 w 295"/>
                <a:gd name="T25" fmla="*/ 55 h 169"/>
                <a:gd name="T26" fmla="*/ 72 w 295"/>
                <a:gd name="T27" fmla="*/ 50 h 169"/>
                <a:gd name="T28" fmla="*/ 81 w 295"/>
                <a:gd name="T29" fmla="*/ 36 h 169"/>
                <a:gd name="T30" fmla="*/ 90 w 295"/>
                <a:gd name="T31" fmla="*/ 17 h 169"/>
                <a:gd name="T32" fmla="*/ 90 w 295"/>
                <a:gd name="T33" fmla="*/ 13 h 169"/>
                <a:gd name="T34" fmla="*/ 84 w 295"/>
                <a:gd name="T35" fmla="*/ 25 h 169"/>
                <a:gd name="T36" fmla="*/ 72 w 295"/>
                <a:gd name="T37" fmla="*/ 48 h 169"/>
                <a:gd name="T38" fmla="*/ 59 w 295"/>
                <a:gd name="T39" fmla="*/ 64 h 169"/>
                <a:gd name="T40" fmla="*/ 36 w 295"/>
                <a:gd name="T41" fmla="*/ 74 h 169"/>
                <a:gd name="T42" fmla="*/ 9 w 295"/>
                <a:gd name="T43" fmla="*/ 79 h 169"/>
                <a:gd name="T44" fmla="*/ 2 w 295"/>
                <a:gd name="T45" fmla="*/ 91 h 169"/>
                <a:gd name="T46" fmla="*/ 7 w 295"/>
                <a:gd name="T47" fmla="*/ 102 h 169"/>
                <a:gd name="T48" fmla="*/ 6 w 295"/>
                <a:gd name="T49" fmla="*/ 132 h 169"/>
                <a:gd name="T50" fmla="*/ 8 w 295"/>
                <a:gd name="T51" fmla="*/ 120 h 169"/>
                <a:gd name="T52" fmla="*/ 18 w 295"/>
                <a:gd name="T53" fmla="*/ 118 h 169"/>
                <a:gd name="T54" fmla="*/ 26 w 295"/>
                <a:gd name="T55" fmla="*/ 126 h 169"/>
                <a:gd name="T56" fmla="*/ 38 w 295"/>
                <a:gd name="T57" fmla="*/ 119 h 169"/>
                <a:gd name="T58" fmla="*/ 42 w 295"/>
                <a:gd name="T59" fmla="*/ 118 h 169"/>
                <a:gd name="T60" fmla="*/ 53 w 295"/>
                <a:gd name="T61" fmla="*/ 120 h 169"/>
                <a:gd name="T62" fmla="*/ 50 w 295"/>
                <a:gd name="T63" fmla="*/ 124 h 169"/>
                <a:gd name="T64" fmla="*/ 40 w 295"/>
                <a:gd name="T65" fmla="*/ 132 h 169"/>
                <a:gd name="T66" fmla="*/ 27 w 295"/>
                <a:gd name="T67" fmla="*/ 142 h 169"/>
                <a:gd name="T68" fmla="*/ 19 w 295"/>
                <a:gd name="T69" fmla="*/ 142 h 169"/>
                <a:gd name="T70" fmla="*/ 11 w 295"/>
                <a:gd name="T71" fmla="*/ 158 h 169"/>
                <a:gd name="T72" fmla="*/ 84 w 295"/>
                <a:gd name="T73" fmla="*/ 169 h 169"/>
                <a:gd name="T74" fmla="*/ 168 w 295"/>
                <a:gd name="T75" fmla="*/ 163 h 169"/>
                <a:gd name="T76" fmla="*/ 218 w 295"/>
                <a:gd name="T77" fmla="*/ 152 h 169"/>
                <a:gd name="T78" fmla="*/ 262 w 295"/>
                <a:gd name="T79" fmla="*/ 143 h 169"/>
                <a:gd name="T80" fmla="*/ 295 w 295"/>
                <a:gd name="T81" fmla="*/ 132 h 169"/>
                <a:gd name="T82" fmla="*/ 282 w 295"/>
                <a:gd name="T83" fmla="*/ 111 h 169"/>
                <a:gd name="T84" fmla="*/ 281 w 295"/>
                <a:gd name="T85" fmla="*/ 101 h 169"/>
                <a:gd name="T86" fmla="*/ 282 w 295"/>
                <a:gd name="T87" fmla="*/ 91 h 169"/>
                <a:gd name="T88" fmla="*/ 281 w 295"/>
                <a:gd name="T89" fmla="*/ 81 h 169"/>
                <a:gd name="T90" fmla="*/ 281 w 295"/>
                <a:gd name="T91" fmla="*/ 72 h 169"/>
                <a:gd name="T92" fmla="*/ 289 w 295"/>
                <a:gd name="T93" fmla="*/ 63 h 169"/>
                <a:gd name="T94" fmla="*/ 291 w 295"/>
                <a:gd name="T95" fmla="*/ 56 h 169"/>
                <a:gd name="T96" fmla="*/ 287 w 295"/>
                <a:gd name="T97" fmla="*/ 45 h 169"/>
                <a:gd name="T98" fmla="*/ 280 w 295"/>
                <a:gd name="T99" fmla="*/ 43 h 169"/>
                <a:gd name="T100" fmla="*/ 276 w 295"/>
                <a:gd name="T101" fmla="*/ 38 h 169"/>
                <a:gd name="T102" fmla="*/ 270 w 295"/>
                <a:gd name="T103" fmla="*/ 34 h 169"/>
                <a:gd name="T104" fmla="*/ 264 w 295"/>
                <a:gd name="T105" fmla="*/ 31 h 169"/>
                <a:gd name="T106" fmla="*/ 262 w 295"/>
                <a:gd name="T107" fmla="*/ 31 h 169"/>
                <a:gd name="T108" fmla="*/ 212 w 295"/>
                <a:gd name="T109" fmla="*/ 29 h 169"/>
                <a:gd name="T110" fmla="*/ 197 w 295"/>
                <a:gd name="T111" fmla="*/ 27 h 169"/>
                <a:gd name="T112" fmla="*/ 180 w 295"/>
                <a:gd name="T113" fmla="*/ 23 h 169"/>
                <a:gd name="T114" fmla="*/ 151 w 295"/>
                <a:gd name="T115" fmla="*/ 13 h 169"/>
                <a:gd name="T116" fmla="*/ 140 w 295"/>
                <a:gd name="T117" fmla="*/ 9 h 169"/>
                <a:gd name="T118" fmla="*/ 135 w 295"/>
                <a:gd name="T119" fmla="*/ 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5" h="169">
                  <a:moveTo>
                    <a:pt x="130" y="2"/>
                  </a:moveTo>
                  <a:cubicBezTo>
                    <a:pt x="130" y="3"/>
                    <a:pt x="130" y="3"/>
                    <a:pt x="130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6" y="9"/>
                    <a:pt x="126" y="8"/>
                    <a:pt x="126" y="9"/>
                  </a:cubicBezTo>
                  <a:cubicBezTo>
                    <a:pt x="122" y="9"/>
                    <a:pt x="124" y="11"/>
                    <a:pt x="123" y="11"/>
                  </a:cubicBezTo>
                  <a:cubicBezTo>
                    <a:pt x="127" y="11"/>
                    <a:pt x="125" y="15"/>
                    <a:pt x="126" y="16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9"/>
                    <a:pt x="125" y="18"/>
                    <a:pt x="125" y="18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21"/>
                    <a:pt x="121" y="20"/>
                    <a:pt x="121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0" y="19"/>
                    <a:pt x="120" y="19"/>
                    <a:pt x="120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20" y="17"/>
                    <a:pt x="120" y="17"/>
                    <a:pt x="120" y="17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5" y="19"/>
                    <a:pt x="115" y="21"/>
                    <a:pt x="115" y="21"/>
                  </a:cubicBezTo>
                  <a:cubicBezTo>
                    <a:pt x="117" y="24"/>
                    <a:pt x="117" y="26"/>
                    <a:pt x="117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19" y="30"/>
                    <a:pt x="119" y="31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4"/>
                    <a:pt x="120" y="35"/>
                    <a:pt x="120" y="35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7"/>
                    <a:pt x="121" y="38"/>
                    <a:pt x="121" y="38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2" y="42"/>
                    <a:pt x="122" y="43"/>
                    <a:pt x="122" y="44"/>
                  </a:cubicBezTo>
                  <a:cubicBezTo>
                    <a:pt x="123" y="44"/>
                    <a:pt x="123" y="44"/>
                    <a:pt x="123" y="44"/>
                  </a:cubicBezTo>
                  <a:cubicBezTo>
                    <a:pt x="123" y="47"/>
                    <a:pt x="123" y="46"/>
                    <a:pt x="123" y="47"/>
                  </a:cubicBezTo>
                  <a:cubicBezTo>
                    <a:pt x="125" y="47"/>
                    <a:pt x="125" y="47"/>
                    <a:pt x="125" y="47"/>
                  </a:cubicBezTo>
                  <a:cubicBezTo>
                    <a:pt x="125" y="49"/>
                    <a:pt x="125" y="50"/>
                    <a:pt x="125" y="5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3" y="51"/>
                    <a:pt x="123" y="51"/>
                    <a:pt x="123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9" y="55"/>
                    <a:pt x="128" y="58"/>
                    <a:pt x="128" y="59"/>
                  </a:cubicBezTo>
                  <a:cubicBezTo>
                    <a:pt x="129" y="59"/>
                    <a:pt x="129" y="59"/>
                    <a:pt x="129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64"/>
                    <a:pt x="128" y="63"/>
                    <a:pt x="128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7"/>
                    <a:pt x="124" y="65"/>
                    <a:pt x="125" y="66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2" y="67"/>
                    <a:pt x="121" y="67"/>
                    <a:pt x="121" y="67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9"/>
                    <a:pt x="117" y="70"/>
                    <a:pt x="116" y="69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3"/>
                    <a:pt x="115" y="72"/>
                    <a:pt x="115" y="73"/>
                  </a:cubicBezTo>
                  <a:cubicBezTo>
                    <a:pt x="112" y="73"/>
                    <a:pt x="113" y="73"/>
                    <a:pt x="113" y="73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0" y="72"/>
                    <a:pt x="111" y="72"/>
                    <a:pt x="110" y="72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08" y="73"/>
                    <a:pt x="107" y="73"/>
                    <a:pt x="107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3" y="74"/>
                    <a:pt x="101" y="74"/>
                    <a:pt x="100" y="74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97" y="75"/>
                    <a:pt x="97" y="73"/>
                    <a:pt x="96" y="74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2" y="74"/>
                    <a:pt x="92" y="74"/>
                    <a:pt x="91" y="74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4" y="69"/>
                    <a:pt x="82" y="67"/>
                    <a:pt x="81" y="68"/>
                  </a:cubicBezTo>
                  <a:cubicBezTo>
                    <a:pt x="81" y="71"/>
                    <a:pt x="81" y="70"/>
                    <a:pt x="81" y="70"/>
                  </a:cubicBezTo>
                  <a:cubicBezTo>
                    <a:pt x="78" y="70"/>
                    <a:pt x="79" y="70"/>
                    <a:pt x="78" y="70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5" y="72"/>
                    <a:pt x="73" y="70"/>
                    <a:pt x="72" y="70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9" y="72"/>
                    <a:pt x="67" y="72"/>
                    <a:pt x="65" y="72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1" y="73"/>
                    <a:pt x="60" y="71"/>
                    <a:pt x="59" y="72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7" y="65"/>
                    <a:pt x="60" y="66"/>
                    <a:pt x="60" y="66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1"/>
                    <a:pt x="64" y="61"/>
                    <a:pt x="64" y="60"/>
                  </a:cubicBezTo>
                  <a:cubicBezTo>
                    <a:pt x="67" y="60"/>
                    <a:pt x="66" y="60"/>
                    <a:pt x="66" y="60"/>
                  </a:cubicBezTo>
                  <a:cubicBezTo>
                    <a:pt x="66" y="56"/>
                    <a:pt x="68" y="56"/>
                    <a:pt x="68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4" y="47"/>
                    <a:pt x="75" y="46"/>
                    <a:pt x="75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0"/>
                    <a:pt x="80" y="39"/>
                    <a:pt x="79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3" y="35"/>
                    <a:pt x="84" y="34"/>
                    <a:pt x="84" y="35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1"/>
                    <a:pt x="85" y="32"/>
                    <a:pt x="85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6" y="26"/>
                    <a:pt x="89" y="22"/>
                    <a:pt x="89" y="18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4"/>
                    <a:pt x="91" y="14"/>
                    <a:pt x="91" y="13"/>
                  </a:cubicBezTo>
                  <a:cubicBezTo>
                    <a:pt x="94" y="13"/>
                    <a:pt x="94" y="12"/>
                    <a:pt x="95" y="12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0" y="12"/>
                    <a:pt x="90" y="12"/>
                    <a:pt x="90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9"/>
                    <a:pt x="88" y="18"/>
                    <a:pt x="88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22"/>
                    <a:pt x="85" y="22"/>
                    <a:pt x="85" y="23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6"/>
                    <a:pt x="84" y="25"/>
                    <a:pt x="84" y="25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3" y="28"/>
                    <a:pt x="83" y="27"/>
                    <a:pt x="83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3"/>
                    <a:pt x="81" y="32"/>
                    <a:pt x="81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7" y="38"/>
                    <a:pt x="73" y="45"/>
                    <a:pt x="72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51"/>
                    <a:pt x="69" y="53"/>
                    <a:pt x="68" y="53"/>
                  </a:cubicBezTo>
                  <a:cubicBezTo>
                    <a:pt x="67" y="56"/>
                    <a:pt x="65" y="57"/>
                    <a:pt x="65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3"/>
                    <a:pt x="59" y="63"/>
                    <a:pt x="59" y="63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48" y="73"/>
                    <a:pt x="43" y="76"/>
                    <a:pt x="36" y="75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2" y="74"/>
                    <a:pt x="34" y="71"/>
                    <a:pt x="33" y="72"/>
                  </a:cubicBezTo>
                  <a:cubicBezTo>
                    <a:pt x="32" y="73"/>
                    <a:pt x="31" y="73"/>
                    <a:pt x="31" y="73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8" y="74"/>
                    <a:pt x="27" y="74"/>
                    <a:pt x="26" y="74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3" y="75"/>
                    <a:pt x="24" y="75"/>
                    <a:pt x="24" y="75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18" y="78"/>
                    <a:pt x="13" y="77"/>
                    <a:pt x="9" y="79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6" y="78"/>
                    <a:pt x="6" y="76"/>
                    <a:pt x="5" y="76"/>
                  </a:cubicBezTo>
                  <a:cubicBezTo>
                    <a:pt x="5" y="79"/>
                    <a:pt x="5" y="78"/>
                    <a:pt x="5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7"/>
                    <a:pt x="0" y="88"/>
                    <a:pt x="1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4"/>
                    <a:pt x="2" y="96"/>
                    <a:pt x="2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6" y="99"/>
                    <a:pt x="6" y="99"/>
                    <a:pt x="6" y="99"/>
                  </a:cubicBezTo>
                  <a:cubicBezTo>
                    <a:pt x="6" y="101"/>
                    <a:pt x="6" y="102"/>
                    <a:pt x="6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9" y="109"/>
                    <a:pt x="7" y="114"/>
                    <a:pt x="7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7" y="125"/>
                    <a:pt x="2" y="128"/>
                    <a:pt x="2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3" y="134"/>
                    <a:pt x="4" y="131"/>
                    <a:pt x="5" y="132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7" y="133"/>
                    <a:pt x="7" y="133"/>
                    <a:pt x="7" y="133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12" y="132"/>
                    <a:pt x="10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6" y="127"/>
                    <a:pt x="9" y="123"/>
                    <a:pt x="8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9" y="118"/>
                    <a:pt x="9" y="117"/>
                    <a:pt x="9" y="117"/>
                  </a:cubicBezTo>
                  <a:cubicBezTo>
                    <a:pt x="12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6" y="115"/>
                    <a:pt x="16" y="115"/>
                    <a:pt x="17" y="115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8"/>
                    <a:pt x="18" y="118"/>
                    <a:pt x="18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22"/>
                    <a:pt x="20" y="126"/>
                    <a:pt x="23" y="126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3"/>
                    <a:pt x="26" y="124"/>
                    <a:pt x="26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30" y="122"/>
                    <a:pt x="30" y="121"/>
                    <a:pt x="31" y="121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4" y="119"/>
                    <a:pt x="36" y="119"/>
                    <a:pt x="37" y="118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4" y="118"/>
                    <a:pt x="46" y="118"/>
                    <a:pt x="46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8" y="118"/>
                    <a:pt x="47" y="117"/>
                    <a:pt x="47" y="117"/>
                  </a:cubicBezTo>
                  <a:cubicBezTo>
                    <a:pt x="50" y="117"/>
                    <a:pt x="50" y="117"/>
                    <a:pt x="50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3" y="118"/>
                    <a:pt x="54" y="118"/>
                    <a:pt x="55" y="118"/>
                  </a:cubicBezTo>
                  <a:cubicBezTo>
                    <a:pt x="55" y="121"/>
                    <a:pt x="55" y="120"/>
                    <a:pt x="55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2" y="120"/>
                    <a:pt x="52" y="120"/>
                    <a:pt x="52" y="120"/>
                  </a:cubicBezTo>
                  <a:cubicBezTo>
                    <a:pt x="53" y="123"/>
                    <a:pt x="51" y="124"/>
                    <a:pt x="51" y="124"/>
                  </a:cubicBezTo>
                  <a:cubicBezTo>
                    <a:pt x="51" y="121"/>
                    <a:pt x="53" y="122"/>
                    <a:pt x="52" y="12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7" y="124"/>
                    <a:pt x="46" y="124"/>
                    <a:pt x="45" y="124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4" y="128"/>
                    <a:pt x="44" y="127"/>
                    <a:pt x="44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2" y="130"/>
                    <a:pt x="41" y="130"/>
                    <a:pt x="42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5" y="133"/>
                    <a:pt x="34" y="135"/>
                    <a:pt x="33" y="134"/>
                  </a:cubicBezTo>
                  <a:cubicBezTo>
                    <a:pt x="33" y="136"/>
                    <a:pt x="33" y="136"/>
                    <a:pt x="33" y="136"/>
                  </a:cubicBezTo>
                  <a:cubicBezTo>
                    <a:pt x="30" y="136"/>
                    <a:pt x="30" y="139"/>
                    <a:pt x="30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7" y="145"/>
                    <a:pt x="25" y="144"/>
                    <a:pt x="25" y="144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2" y="145"/>
                    <a:pt x="23" y="147"/>
                    <a:pt x="23" y="146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1" y="145"/>
                    <a:pt x="21" y="145"/>
                    <a:pt x="21" y="145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6" y="142"/>
                    <a:pt x="16" y="142"/>
                    <a:pt x="15" y="142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5"/>
                    <a:pt x="14" y="146"/>
                    <a:pt x="14" y="146"/>
                  </a:cubicBezTo>
                  <a:cubicBezTo>
                    <a:pt x="13" y="146"/>
                    <a:pt x="13" y="146"/>
                    <a:pt x="13" y="146"/>
                  </a:cubicBezTo>
                  <a:cubicBezTo>
                    <a:pt x="14" y="152"/>
                    <a:pt x="13" y="155"/>
                    <a:pt x="12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7" y="159"/>
                    <a:pt x="6" y="160"/>
                    <a:pt x="5" y="159"/>
                  </a:cubicBezTo>
                  <a:cubicBezTo>
                    <a:pt x="5" y="163"/>
                    <a:pt x="2" y="161"/>
                    <a:pt x="2" y="162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0" y="166"/>
                    <a:pt x="0" y="167"/>
                    <a:pt x="0" y="168"/>
                  </a:cubicBezTo>
                  <a:cubicBezTo>
                    <a:pt x="31" y="168"/>
                    <a:pt x="55" y="168"/>
                    <a:pt x="83" y="168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84" y="168"/>
                    <a:pt x="84" y="168"/>
                    <a:pt x="84" y="168"/>
                  </a:cubicBezTo>
                  <a:cubicBezTo>
                    <a:pt x="91" y="167"/>
                    <a:pt x="98" y="165"/>
                    <a:pt x="102" y="168"/>
                  </a:cubicBezTo>
                  <a:cubicBezTo>
                    <a:pt x="106" y="164"/>
                    <a:pt x="113" y="168"/>
                    <a:pt x="115" y="165"/>
                  </a:cubicBezTo>
                  <a:cubicBezTo>
                    <a:pt x="116" y="166"/>
                    <a:pt x="116" y="166"/>
                    <a:pt x="116" y="166"/>
                  </a:cubicBezTo>
                  <a:cubicBezTo>
                    <a:pt x="132" y="163"/>
                    <a:pt x="150" y="167"/>
                    <a:pt x="164" y="163"/>
                  </a:cubicBezTo>
                  <a:cubicBezTo>
                    <a:pt x="164" y="164"/>
                    <a:pt x="164" y="164"/>
                    <a:pt x="164" y="164"/>
                  </a:cubicBezTo>
                  <a:cubicBezTo>
                    <a:pt x="167" y="164"/>
                    <a:pt x="168" y="164"/>
                    <a:pt x="168" y="164"/>
                  </a:cubicBezTo>
                  <a:cubicBezTo>
                    <a:pt x="168" y="163"/>
                    <a:pt x="168" y="163"/>
                    <a:pt x="168" y="163"/>
                  </a:cubicBezTo>
                  <a:cubicBezTo>
                    <a:pt x="171" y="163"/>
                    <a:pt x="172" y="163"/>
                    <a:pt x="172" y="163"/>
                  </a:cubicBezTo>
                  <a:cubicBezTo>
                    <a:pt x="172" y="162"/>
                    <a:pt x="172" y="162"/>
                    <a:pt x="172" y="162"/>
                  </a:cubicBezTo>
                  <a:cubicBezTo>
                    <a:pt x="178" y="162"/>
                    <a:pt x="181" y="160"/>
                    <a:pt x="185" y="161"/>
                  </a:cubicBezTo>
                  <a:cubicBezTo>
                    <a:pt x="185" y="159"/>
                    <a:pt x="185" y="159"/>
                    <a:pt x="185" y="159"/>
                  </a:cubicBezTo>
                  <a:cubicBezTo>
                    <a:pt x="188" y="159"/>
                    <a:pt x="190" y="159"/>
                    <a:pt x="191" y="159"/>
                  </a:cubicBezTo>
                  <a:cubicBezTo>
                    <a:pt x="191" y="158"/>
                    <a:pt x="191" y="158"/>
                    <a:pt x="191" y="158"/>
                  </a:cubicBezTo>
                  <a:cubicBezTo>
                    <a:pt x="202" y="157"/>
                    <a:pt x="210" y="154"/>
                    <a:pt x="218" y="153"/>
                  </a:cubicBezTo>
                  <a:cubicBezTo>
                    <a:pt x="218" y="152"/>
                    <a:pt x="218" y="152"/>
                    <a:pt x="218" y="152"/>
                  </a:cubicBezTo>
                  <a:cubicBezTo>
                    <a:pt x="226" y="150"/>
                    <a:pt x="232" y="149"/>
                    <a:pt x="237" y="149"/>
                  </a:cubicBezTo>
                  <a:cubicBezTo>
                    <a:pt x="237" y="147"/>
                    <a:pt x="237" y="147"/>
                    <a:pt x="237" y="147"/>
                  </a:cubicBezTo>
                  <a:cubicBezTo>
                    <a:pt x="240" y="148"/>
                    <a:pt x="241" y="146"/>
                    <a:pt x="241" y="146"/>
                  </a:cubicBezTo>
                  <a:cubicBezTo>
                    <a:pt x="242" y="147"/>
                    <a:pt x="242" y="147"/>
                    <a:pt x="242" y="147"/>
                  </a:cubicBezTo>
                  <a:cubicBezTo>
                    <a:pt x="242" y="146"/>
                    <a:pt x="242" y="146"/>
                    <a:pt x="242" y="146"/>
                  </a:cubicBezTo>
                  <a:cubicBezTo>
                    <a:pt x="246" y="146"/>
                    <a:pt x="248" y="146"/>
                    <a:pt x="249" y="146"/>
                  </a:cubicBezTo>
                  <a:cubicBezTo>
                    <a:pt x="249" y="145"/>
                    <a:pt x="249" y="145"/>
                    <a:pt x="249" y="145"/>
                  </a:cubicBezTo>
                  <a:cubicBezTo>
                    <a:pt x="255" y="145"/>
                    <a:pt x="258" y="142"/>
                    <a:pt x="262" y="143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65" y="142"/>
                    <a:pt x="267" y="142"/>
                    <a:pt x="268" y="142"/>
                  </a:cubicBezTo>
                  <a:cubicBezTo>
                    <a:pt x="268" y="140"/>
                    <a:pt x="268" y="140"/>
                    <a:pt x="268" y="140"/>
                  </a:cubicBezTo>
                  <a:cubicBezTo>
                    <a:pt x="271" y="140"/>
                    <a:pt x="272" y="140"/>
                    <a:pt x="273" y="14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278" y="139"/>
                    <a:pt x="282" y="137"/>
                    <a:pt x="285" y="137"/>
                  </a:cubicBezTo>
                  <a:cubicBezTo>
                    <a:pt x="285" y="136"/>
                    <a:pt x="285" y="136"/>
                    <a:pt x="285" y="136"/>
                  </a:cubicBezTo>
                  <a:cubicBezTo>
                    <a:pt x="290" y="135"/>
                    <a:pt x="295" y="135"/>
                    <a:pt x="295" y="132"/>
                  </a:cubicBezTo>
                  <a:cubicBezTo>
                    <a:pt x="294" y="132"/>
                    <a:pt x="294" y="132"/>
                    <a:pt x="294" y="132"/>
                  </a:cubicBezTo>
                  <a:cubicBezTo>
                    <a:pt x="294" y="131"/>
                    <a:pt x="294" y="131"/>
                    <a:pt x="294" y="131"/>
                  </a:cubicBezTo>
                  <a:cubicBezTo>
                    <a:pt x="293" y="131"/>
                    <a:pt x="293" y="131"/>
                    <a:pt x="293" y="131"/>
                  </a:cubicBezTo>
                  <a:cubicBezTo>
                    <a:pt x="293" y="128"/>
                    <a:pt x="293" y="129"/>
                    <a:pt x="293" y="128"/>
                  </a:cubicBezTo>
                  <a:cubicBezTo>
                    <a:pt x="287" y="126"/>
                    <a:pt x="286" y="121"/>
                    <a:pt x="286" y="120"/>
                  </a:cubicBezTo>
                  <a:cubicBezTo>
                    <a:pt x="285" y="120"/>
                    <a:pt x="285" y="120"/>
                    <a:pt x="285" y="120"/>
                  </a:cubicBezTo>
                  <a:cubicBezTo>
                    <a:pt x="285" y="114"/>
                    <a:pt x="283" y="114"/>
                    <a:pt x="283" y="111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2" y="110"/>
                    <a:pt x="282" y="110"/>
                    <a:pt x="282" y="110"/>
                  </a:cubicBezTo>
                  <a:cubicBezTo>
                    <a:pt x="281" y="110"/>
                    <a:pt x="281" y="110"/>
                    <a:pt x="281" y="110"/>
                  </a:cubicBezTo>
                  <a:cubicBezTo>
                    <a:pt x="281" y="107"/>
                    <a:pt x="281" y="107"/>
                    <a:pt x="281" y="107"/>
                  </a:cubicBezTo>
                  <a:cubicBezTo>
                    <a:pt x="280" y="107"/>
                    <a:pt x="280" y="107"/>
                    <a:pt x="280" y="107"/>
                  </a:cubicBezTo>
                  <a:cubicBezTo>
                    <a:pt x="281" y="104"/>
                    <a:pt x="281" y="103"/>
                    <a:pt x="281" y="102"/>
                  </a:cubicBezTo>
                  <a:cubicBezTo>
                    <a:pt x="282" y="102"/>
                    <a:pt x="282" y="102"/>
                    <a:pt x="282" y="102"/>
                  </a:cubicBezTo>
                  <a:cubicBezTo>
                    <a:pt x="282" y="101"/>
                    <a:pt x="282" y="101"/>
                    <a:pt x="282" y="101"/>
                  </a:cubicBezTo>
                  <a:cubicBezTo>
                    <a:pt x="281" y="101"/>
                    <a:pt x="281" y="101"/>
                    <a:pt x="281" y="101"/>
                  </a:cubicBezTo>
                  <a:cubicBezTo>
                    <a:pt x="281" y="98"/>
                    <a:pt x="279" y="99"/>
                    <a:pt x="279" y="99"/>
                  </a:cubicBezTo>
                  <a:cubicBezTo>
                    <a:pt x="279" y="98"/>
                    <a:pt x="279" y="98"/>
                    <a:pt x="279" y="98"/>
                  </a:cubicBezTo>
                  <a:cubicBezTo>
                    <a:pt x="280" y="98"/>
                    <a:pt x="280" y="98"/>
                    <a:pt x="280" y="98"/>
                  </a:cubicBezTo>
                  <a:cubicBezTo>
                    <a:pt x="280" y="96"/>
                    <a:pt x="280" y="96"/>
                    <a:pt x="280" y="96"/>
                  </a:cubicBezTo>
                  <a:cubicBezTo>
                    <a:pt x="281" y="96"/>
                    <a:pt x="281" y="96"/>
                    <a:pt x="281" y="96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2" y="94"/>
                    <a:pt x="282" y="94"/>
                    <a:pt x="282" y="94"/>
                  </a:cubicBezTo>
                  <a:cubicBezTo>
                    <a:pt x="282" y="92"/>
                    <a:pt x="282" y="91"/>
                    <a:pt x="282" y="91"/>
                  </a:cubicBezTo>
                  <a:cubicBezTo>
                    <a:pt x="283" y="91"/>
                    <a:pt x="283" y="91"/>
                    <a:pt x="283" y="91"/>
                  </a:cubicBezTo>
                  <a:cubicBezTo>
                    <a:pt x="283" y="87"/>
                    <a:pt x="284" y="86"/>
                    <a:pt x="285" y="86"/>
                  </a:cubicBezTo>
                  <a:cubicBezTo>
                    <a:pt x="283" y="86"/>
                    <a:pt x="283" y="86"/>
                    <a:pt x="283" y="86"/>
                  </a:cubicBezTo>
                  <a:cubicBezTo>
                    <a:pt x="283" y="85"/>
                    <a:pt x="283" y="85"/>
                    <a:pt x="283" y="85"/>
                  </a:cubicBezTo>
                  <a:cubicBezTo>
                    <a:pt x="282" y="85"/>
                    <a:pt x="282" y="85"/>
                    <a:pt x="282" y="85"/>
                  </a:cubicBezTo>
                  <a:cubicBezTo>
                    <a:pt x="282" y="83"/>
                    <a:pt x="282" y="83"/>
                    <a:pt x="282" y="83"/>
                  </a:cubicBezTo>
                  <a:cubicBezTo>
                    <a:pt x="281" y="83"/>
                    <a:pt x="281" y="83"/>
                    <a:pt x="281" y="83"/>
                  </a:cubicBezTo>
                  <a:cubicBezTo>
                    <a:pt x="281" y="81"/>
                    <a:pt x="281" y="81"/>
                    <a:pt x="281" y="81"/>
                  </a:cubicBezTo>
                  <a:cubicBezTo>
                    <a:pt x="280" y="81"/>
                    <a:pt x="280" y="81"/>
                    <a:pt x="280" y="81"/>
                  </a:cubicBezTo>
                  <a:cubicBezTo>
                    <a:pt x="280" y="78"/>
                    <a:pt x="280" y="78"/>
                    <a:pt x="280" y="77"/>
                  </a:cubicBezTo>
                  <a:cubicBezTo>
                    <a:pt x="281" y="77"/>
                    <a:pt x="281" y="77"/>
                    <a:pt x="281" y="77"/>
                  </a:cubicBezTo>
                  <a:cubicBezTo>
                    <a:pt x="281" y="75"/>
                    <a:pt x="281" y="75"/>
                    <a:pt x="281" y="75"/>
                  </a:cubicBezTo>
                  <a:cubicBezTo>
                    <a:pt x="280" y="75"/>
                    <a:pt x="280" y="75"/>
                    <a:pt x="280" y="75"/>
                  </a:cubicBezTo>
                  <a:cubicBezTo>
                    <a:pt x="280" y="72"/>
                    <a:pt x="280" y="73"/>
                    <a:pt x="280" y="73"/>
                  </a:cubicBezTo>
                  <a:cubicBezTo>
                    <a:pt x="281" y="73"/>
                    <a:pt x="281" y="73"/>
                    <a:pt x="281" y="73"/>
                  </a:cubicBezTo>
                  <a:cubicBezTo>
                    <a:pt x="281" y="72"/>
                    <a:pt x="281" y="72"/>
                    <a:pt x="281" y="72"/>
                  </a:cubicBezTo>
                  <a:cubicBezTo>
                    <a:pt x="282" y="72"/>
                    <a:pt x="282" y="72"/>
                    <a:pt x="282" y="72"/>
                  </a:cubicBezTo>
                  <a:cubicBezTo>
                    <a:pt x="282" y="69"/>
                    <a:pt x="282" y="68"/>
                    <a:pt x="282" y="68"/>
                  </a:cubicBezTo>
                  <a:cubicBezTo>
                    <a:pt x="285" y="68"/>
                    <a:pt x="286" y="68"/>
                    <a:pt x="286" y="68"/>
                  </a:cubicBezTo>
                  <a:cubicBezTo>
                    <a:pt x="286" y="65"/>
                    <a:pt x="286" y="66"/>
                    <a:pt x="286" y="66"/>
                  </a:cubicBezTo>
                  <a:cubicBezTo>
                    <a:pt x="289" y="66"/>
                    <a:pt x="288" y="66"/>
                    <a:pt x="288" y="66"/>
                  </a:cubicBezTo>
                  <a:cubicBezTo>
                    <a:pt x="288" y="64"/>
                    <a:pt x="288" y="64"/>
                    <a:pt x="288" y="64"/>
                  </a:cubicBezTo>
                  <a:cubicBezTo>
                    <a:pt x="289" y="64"/>
                    <a:pt x="289" y="64"/>
                    <a:pt x="289" y="64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1" y="62"/>
                    <a:pt x="291" y="62"/>
                    <a:pt x="291" y="62"/>
                  </a:cubicBezTo>
                  <a:cubicBezTo>
                    <a:pt x="289" y="62"/>
                    <a:pt x="289" y="62"/>
                    <a:pt x="289" y="62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292" y="61"/>
                    <a:pt x="291" y="61"/>
                    <a:pt x="292" y="61"/>
                  </a:cubicBezTo>
                  <a:cubicBezTo>
                    <a:pt x="292" y="60"/>
                    <a:pt x="292" y="60"/>
                    <a:pt x="292" y="60"/>
                  </a:cubicBezTo>
                  <a:cubicBezTo>
                    <a:pt x="291" y="60"/>
                    <a:pt x="291" y="60"/>
                    <a:pt x="291" y="60"/>
                  </a:cubicBezTo>
                  <a:cubicBezTo>
                    <a:pt x="291" y="57"/>
                    <a:pt x="291" y="56"/>
                    <a:pt x="291" y="56"/>
                  </a:cubicBezTo>
                  <a:cubicBezTo>
                    <a:pt x="292" y="56"/>
                    <a:pt x="292" y="56"/>
                    <a:pt x="292" y="56"/>
                  </a:cubicBezTo>
                  <a:cubicBezTo>
                    <a:pt x="289" y="54"/>
                    <a:pt x="291" y="53"/>
                    <a:pt x="291" y="53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88" y="50"/>
                    <a:pt x="288" y="50"/>
                    <a:pt x="288" y="50"/>
                  </a:cubicBezTo>
                  <a:cubicBezTo>
                    <a:pt x="289" y="50"/>
                    <a:pt x="289" y="50"/>
                    <a:pt x="289" y="50"/>
                  </a:cubicBezTo>
                  <a:cubicBezTo>
                    <a:pt x="287" y="48"/>
                    <a:pt x="286" y="50"/>
                    <a:pt x="286" y="49"/>
                  </a:cubicBezTo>
                  <a:cubicBezTo>
                    <a:pt x="286" y="46"/>
                    <a:pt x="286" y="46"/>
                    <a:pt x="286" y="45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7" y="44"/>
                    <a:pt x="287" y="44"/>
                    <a:pt x="287" y="44"/>
                  </a:cubicBezTo>
                  <a:cubicBezTo>
                    <a:pt x="286" y="44"/>
                    <a:pt x="286" y="44"/>
                    <a:pt x="286" y="44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5" y="43"/>
                    <a:pt x="285" y="43"/>
                    <a:pt x="285" y="43"/>
                  </a:cubicBezTo>
                  <a:cubicBezTo>
                    <a:pt x="285" y="42"/>
                    <a:pt x="285" y="42"/>
                    <a:pt x="285" y="42"/>
                  </a:cubicBezTo>
                  <a:cubicBezTo>
                    <a:pt x="282" y="42"/>
                    <a:pt x="282" y="40"/>
                    <a:pt x="282" y="41"/>
                  </a:cubicBezTo>
                  <a:cubicBezTo>
                    <a:pt x="280" y="42"/>
                    <a:pt x="281" y="43"/>
                    <a:pt x="281" y="43"/>
                  </a:cubicBezTo>
                  <a:cubicBezTo>
                    <a:pt x="280" y="43"/>
                    <a:pt x="280" y="43"/>
                    <a:pt x="280" y="43"/>
                  </a:cubicBezTo>
                  <a:cubicBezTo>
                    <a:pt x="280" y="40"/>
                    <a:pt x="280" y="41"/>
                    <a:pt x="280" y="41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9" y="40"/>
                    <a:pt x="279" y="40"/>
                    <a:pt x="279" y="40"/>
                  </a:cubicBezTo>
                  <a:cubicBezTo>
                    <a:pt x="276" y="40"/>
                    <a:pt x="277" y="40"/>
                    <a:pt x="276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38"/>
                    <a:pt x="275" y="39"/>
                    <a:pt x="275" y="38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76" y="37"/>
                    <a:pt x="276" y="37"/>
                    <a:pt x="276" y="37"/>
                  </a:cubicBezTo>
                  <a:cubicBezTo>
                    <a:pt x="274" y="37"/>
                    <a:pt x="274" y="37"/>
                    <a:pt x="274" y="37"/>
                  </a:cubicBezTo>
                  <a:cubicBezTo>
                    <a:pt x="274" y="36"/>
                    <a:pt x="274" y="36"/>
                    <a:pt x="274" y="36"/>
                  </a:cubicBezTo>
                  <a:cubicBezTo>
                    <a:pt x="273" y="36"/>
                    <a:pt x="273" y="36"/>
                    <a:pt x="273" y="36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2" y="35"/>
                    <a:pt x="272" y="35"/>
                    <a:pt x="272" y="35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68" y="32"/>
                    <a:pt x="268" y="34"/>
                    <a:pt x="268" y="34"/>
                  </a:cubicBezTo>
                  <a:cubicBezTo>
                    <a:pt x="268" y="31"/>
                    <a:pt x="268" y="32"/>
                    <a:pt x="268" y="31"/>
                  </a:cubicBezTo>
                  <a:cubicBezTo>
                    <a:pt x="267" y="31"/>
                    <a:pt x="267" y="31"/>
                    <a:pt x="267" y="31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66" y="31"/>
                    <a:pt x="266" y="31"/>
                    <a:pt x="266" y="31"/>
                  </a:cubicBezTo>
                  <a:cubicBezTo>
                    <a:pt x="264" y="31"/>
                    <a:pt x="264" y="31"/>
                    <a:pt x="264" y="31"/>
                  </a:cubicBezTo>
                  <a:cubicBezTo>
                    <a:pt x="264" y="32"/>
                    <a:pt x="264" y="32"/>
                    <a:pt x="264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6" y="35"/>
                    <a:pt x="266" y="35"/>
                    <a:pt x="266" y="35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4" y="34"/>
                    <a:pt x="264" y="34"/>
                    <a:pt x="264" y="34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1"/>
                    <a:pt x="263" y="32"/>
                    <a:pt x="263" y="31"/>
                  </a:cubicBezTo>
                  <a:cubicBezTo>
                    <a:pt x="262" y="31"/>
                    <a:pt x="262" y="31"/>
                    <a:pt x="262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8" y="28"/>
                    <a:pt x="259" y="28"/>
                  </a:cubicBezTo>
                  <a:cubicBezTo>
                    <a:pt x="259" y="27"/>
                    <a:pt x="259" y="27"/>
                    <a:pt x="259" y="27"/>
                  </a:cubicBezTo>
                  <a:cubicBezTo>
                    <a:pt x="257" y="27"/>
                    <a:pt x="257" y="27"/>
                    <a:pt x="257" y="27"/>
                  </a:cubicBezTo>
                  <a:cubicBezTo>
                    <a:pt x="262" y="12"/>
                    <a:pt x="216" y="30"/>
                    <a:pt x="213" y="28"/>
                  </a:cubicBezTo>
                  <a:cubicBezTo>
                    <a:pt x="213" y="29"/>
                    <a:pt x="213" y="29"/>
                    <a:pt x="213" y="29"/>
                  </a:cubicBezTo>
                  <a:cubicBezTo>
                    <a:pt x="212" y="29"/>
                    <a:pt x="212" y="29"/>
                    <a:pt x="212" y="29"/>
                  </a:cubicBezTo>
                  <a:cubicBezTo>
                    <a:pt x="212" y="31"/>
                    <a:pt x="212" y="32"/>
                    <a:pt x="212" y="32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08" y="33"/>
                    <a:pt x="208" y="35"/>
                    <a:pt x="208" y="35"/>
                  </a:cubicBezTo>
                  <a:cubicBezTo>
                    <a:pt x="203" y="33"/>
                    <a:pt x="200" y="30"/>
                    <a:pt x="203" y="28"/>
                  </a:cubicBezTo>
                  <a:cubicBezTo>
                    <a:pt x="201" y="26"/>
                    <a:pt x="202" y="26"/>
                    <a:pt x="202" y="25"/>
                  </a:cubicBezTo>
                  <a:cubicBezTo>
                    <a:pt x="199" y="25"/>
                    <a:pt x="197" y="25"/>
                    <a:pt x="197" y="25"/>
                  </a:cubicBezTo>
                  <a:cubicBezTo>
                    <a:pt x="197" y="27"/>
                    <a:pt x="197" y="27"/>
                    <a:pt x="197" y="27"/>
                  </a:cubicBezTo>
                  <a:cubicBezTo>
                    <a:pt x="196" y="27"/>
                    <a:pt x="196" y="27"/>
                    <a:pt x="196" y="27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90" y="28"/>
                    <a:pt x="186" y="26"/>
                    <a:pt x="183" y="27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24"/>
                    <a:pt x="181" y="24"/>
                    <a:pt x="181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75" y="24"/>
                    <a:pt x="172" y="22"/>
                    <a:pt x="170" y="22"/>
                  </a:cubicBezTo>
                  <a:cubicBezTo>
                    <a:pt x="169" y="18"/>
                    <a:pt x="166" y="18"/>
                    <a:pt x="166" y="18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63" y="17"/>
                    <a:pt x="164" y="17"/>
                    <a:pt x="164" y="17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0" y="14"/>
                    <a:pt x="157" y="15"/>
                    <a:pt x="155" y="15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2" y="13"/>
                    <a:pt x="151" y="13"/>
                    <a:pt x="151" y="13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6"/>
                    <a:pt x="146" y="16"/>
                    <a:pt x="146" y="16"/>
                  </a:cubicBezTo>
                  <a:cubicBezTo>
                    <a:pt x="146" y="13"/>
                    <a:pt x="146" y="14"/>
                    <a:pt x="146" y="13"/>
                  </a:cubicBezTo>
                  <a:cubicBezTo>
                    <a:pt x="143" y="13"/>
                    <a:pt x="144" y="13"/>
                    <a:pt x="144" y="13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0" y="12"/>
                    <a:pt x="140" y="9"/>
                    <a:pt x="140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6"/>
                    <a:pt x="139" y="7"/>
                    <a:pt x="139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2"/>
                    <a:pt x="136" y="3"/>
                    <a:pt x="136" y="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1" y="0"/>
                    <a:pt x="132" y="0"/>
                    <a:pt x="132" y="0"/>
                  </a:cubicBezTo>
                  <a:cubicBezTo>
                    <a:pt x="132" y="2"/>
                    <a:pt x="132" y="2"/>
                    <a:pt x="132" y="2"/>
                  </a:cubicBezTo>
                  <a:lnTo>
                    <a:pt x="130" y="2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3" name="Freeform: Shape 341">
              <a:extLst>
                <a:ext uri="{FF2B5EF4-FFF2-40B4-BE49-F238E27FC236}">
                  <a16:creationId xmlns:a16="http://schemas.microsoft.com/office/drawing/2014/main" id="{A4903E3B-4E5C-9E27-E411-B9C6A385E90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958693" y="644668"/>
              <a:ext cx="2396567" cy="3751210"/>
            </a:xfrm>
            <a:custGeom>
              <a:avLst/>
              <a:gdLst>
                <a:gd name="connsiteX0" fmla="*/ 1256895 w 2396567"/>
                <a:gd name="connsiteY0" fmla="*/ 3518908 h 3751210"/>
                <a:gd name="connsiteX1" fmla="*/ 1257436 w 2396567"/>
                <a:gd name="connsiteY1" fmla="*/ 3518977 h 3751210"/>
                <a:gd name="connsiteX2" fmla="*/ 1256826 w 2396567"/>
                <a:gd name="connsiteY2" fmla="*/ 3518977 h 3751210"/>
                <a:gd name="connsiteX3" fmla="*/ 728727 w 2396567"/>
                <a:gd name="connsiteY3" fmla="*/ 3052053 h 3751210"/>
                <a:gd name="connsiteX4" fmla="*/ 729215 w 2396567"/>
                <a:gd name="connsiteY4" fmla="*/ 3052053 h 3751210"/>
                <a:gd name="connsiteX5" fmla="*/ 728727 w 2396567"/>
                <a:gd name="connsiteY5" fmla="*/ 3052667 h 3751210"/>
                <a:gd name="connsiteX6" fmla="*/ 728727 w 2396567"/>
                <a:gd name="connsiteY6" fmla="*/ 3052053 h 3751210"/>
                <a:gd name="connsiteX7" fmla="*/ 729703 w 2396567"/>
                <a:gd name="connsiteY7" fmla="*/ 3051439 h 3751210"/>
                <a:gd name="connsiteX8" fmla="*/ 729947 w 2396567"/>
                <a:gd name="connsiteY8" fmla="*/ 3051439 h 3751210"/>
                <a:gd name="connsiteX9" fmla="*/ 729947 w 2396567"/>
                <a:gd name="connsiteY9" fmla="*/ 3052053 h 3751210"/>
                <a:gd name="connsiteX10" fmla="*/ 729215 w 2396567"/>
                <a:gd name="connsiteY10" fmla="*/ 3052053 h 3751210"/>
                <a:gd name="connsiteX11" fmla="*/ 279904 w 2396567"/>
                <a:gd name="connsiteY11" fmla="*/ 2660492 h 3751210"/>
                <a:gd name="connsiteX12" fmla="*/ 280209 w 2396567"/>
                <a:gd name="connsiteY12" fmla="*/ 2660697 h 3751210"/>
                <a:gd name="connsiteX13" fmla="*/ 279904 w 2396567"/>
                <a:gd name="connsiteY13" fmla="*/ 2660697 h 3751210"/>
                <a:gd name="connsiteX14" fmla="*/ 279294 w 2396567"/>
                <a:gd name="connsiteY14" fmla="*/ 2660083 h 3751210"/>
                <a:gd name="connsiteX15" fmla="*/ 279904 w 2396567"/>
                <a:gd name="connsiteY15" fmla="*/ 2660083 h 3751210"/>
                <a:gd name="connsiteX16" fmla="*/ 279904 w 2396567"/>
                <a:gd name="connsiteY16" fmla="*/ 2660492 h 3751210"/>
                <a:gd name="connsiteX17" fmla="*/ 1898045 w 2396567"/>
                <a:gd name="connsiteY17" fmla="*/ 2570384 h 3751210"/>
                <a:gd name="connsiteX18" fmla="*/ 1898959 w 2396567"/>
                <a:gd name="connsiteY18" fmla="*/ 2570384 h 3751210"/>
                <a:gd name="connsiteX19" fmla="*/ 1898959 w 2396567"/>
                <a:gd name="connsiteY19" fmla="*/ 2570998 h 3751210"/>
                <a:gd name="connsiteX20" fmla="*/ 1897834 w 2396567"/>
                <a:gd name="connsiteY20" fmla="*/ 2570242 h 3751210"/>
                <a:gd name="connsiteX21" fmla="*/ 1898045 w 2396567"/>
                <a:gd name="connsiteY21" fmla="*/ 2570384 h 3751210"/>
                <a:gd name="connsiteX22" fmla="*/ 1897740 w 2396567"/>
                <a:gd name="connsiteY22" fmla="*/ 2570384 h 3751210"/>
                <a:gd name="connsiteX23" fmla="*/ 726012 w 2396567"/>
                <a:gd name="connsiteY23" fmla="*/ 1047472 h 3751210"/>
                <a:gd name="connsiteX24" fmla="*/ 726012 w 2396567"/>
                <a:gd name="connsiteY24" fmla="*/ 1048087 h 3751210"/>
                <a:gd name="connsiteX25" fmla="*/ 730288 w 2396567"/>
                <a:gd name="connsiteY25" fmla="*/ 1049318 h 3751210"/>
                <a:gd name="connsiteX26" fmla="*/ 730288 w 2396567"/>
                <a:gd name="connsiteY26" fmla="*/ 1049933 h 3751210"/>
                <a:gd name="connsiteX27" fmla="*/ 730899 w 2396567"/>
                <a:gd name="connsiteY27" fmla="*/ 1049933 h 3751210"/>
                <a:gd name="connsiteX28" fmla="*/ 730899 w 2396567"/>
                <a:gd name="connsiteY28" fmla="*/ 1049318 h 3751210"/>
                <a:gd name="connsiteX29" fmla="*/ 755942 w 2396567"/>
                <a:gd name="connsiteY29" fmla="*/ 1051778 h 3751210"/>
                <a:gd name="connsiteX30" fmla="*/ 755331 w 2396567"/>
                <a:gd name="connsiteY30" fmla="*/ 1052394 h 3751210"/>
                <a:gd name="connsiteX31" fmla="*/ 755942 w 2396567"/>
                <a:gd name="connsiteY31" fmla="*/ 1052394 h 3751210"/>
                <a:gd name="connsiteX32" fmla="*/ 755942 w 2396567"/>
                <a:gd name="connsiteY32" fmla="*/ 1051778 h 3751210"/>
                <a:gd name="connsiteX33" fmla="*/ 762661 w 2396567"/>
                <a:gd name="connsiteY33" fmla="*/ 1052394 h 3751210"/>
                <a:gd name="connsiteX34" fmla="*/ 762661 w 2396567"/>
                <a:gd name="connsiteY34" fmla="*/ 1053624 h 3751210"/>
                <a:gd name="connsiteX35" fmla="*/ 763883 w 2396567"/>
                <a:gd name="connsiteY35" fmla="*/ 1053624 h 3751210"/>
                <a:gd name="connsiteX36" fmla="*/ 763883 w 2396567"/>
                <a:gd name="connsiteY36" fmla="*/ 1054239 h 3751210"/>
                <a:gd name="connsiteX37" fmla="*/ 765715 w 2396567"/>
                <a:gd name="connsiteY37" fmla="*/ 1054239 h 3751210"/>
                <a:gd name="connsiteX38" fmla="*/ 765715 w 2396567"/>
                <a:gd name="connsiteY38" fmla="*/ 1054854 h 3751210"/>
                <a:gd name="connsiteX39" fmla="*/ 766937 w 2396567"/>
                <a:gd name="connsiteY39" fmla="*/ 1054854 h 3751210"/>
                <a:gd name="connsiteX40" fmla="*/ 766937 w 2396567"/>
                <a:gd name="connsiteY40" fmla="*/ 1055469 h 3751210"/>
                <a:gd name="connsiteX41" fmla="*/ 769380 w 2396567"/>
                <a:gd name="connsiteY41" fmla="*/ 1055469 h 3751210"/>
                <a:gd name="connsiteX42" fmla="*/ 769380 w 2396567"/>
                <a:gd name="connsiteY42" fmla="*/ 1056084 h 3751210"/>
                <a:gd name="connsiteX43" fmla="*/ 771212 w 2396567"/>
                <a:gd name="connsiteY43" fmla="*/ 1057315 h 3751210"/>
                <a:gd name="connsiteX44" fmla="*/ 771212 w 2396567"/>
                <a:gd name="connsiteY44" fmla="*/ 1057930 h 3751210"/>
                <a:gd name="connsiteX45" fmla="*/ 774266 w 2396567"/>
                <a:gd name="connsiteY45" fmla="*/ 1059160 h 3751210"/>
                <a:gd name="connsiteX46" fmla="*/ 774266 w 2396567"/>
                <a:gd name="connsiteY46" fmla="*/ 1059775 h 3751210"/>
                <a:gd name="connsiteX47" fmla="*/ 773655 w 2396567"/>
                <a:gd name="connsiteY47" fmla="*/ 1059775 h 3751210"/>
                <a:gd name="connsiteX48" fmla="*/ 773655 w 2396567"/>
                <a:gd name="connsiteY48" fmla="*/ 1060391 h 3751210"/>
                <a:gd name="connsiteX49" fmla="*/ 774266 w 2396567"/>
                <a:gd name="connsiteY49" fmla="*/ 1060391 h 3751210"/>
                <a:gd name="connsiteX50" fmla="*/ 774266 w 2396567"/>
                <a:gd name="connsiteY50" fmla="*/ 1062236 h 3751210"/>
                <a:gd name="connsiteX51" fmla="*/ 773655 w 2396567"/>
                <a:gd name="connsiteY51" fmla="*/ 1062236 h 3751210"/>
                <a:gd name="connsiteX52" fmla="*/ 773655 w 2396567"/>
                <a:gd name="connsiteY52" fmla="*/ 1065312 h 3751210"/>
                <a:gd name="connsiteX53" fmla="*/ 773045 w 2396567"/>
                <a:gd name="connsiteY53" fmla="*/ 1065312 h 3751210"/>
                <a:gd name="connsiteX54" fmla="*/ 773045 w 2396567"/>
                <a:gd name="connsiteY54" fmla="*/ 1063467 h 3751210"/>
                <a:gd name="connsiteX55" fmla="*/ 771823 w 2396567"/>
                <a:gd name="connsiteY55" fmla="*/ 1063467 h 3751210"/>
                <a:gd name="connsiteX56" fmla="*/ 771212 w 2396567"/>
                <a:gd name="connsiteY56" fmla="*/ 1065312 h 3751210"/>
                <a:gd name="connsiteX57" fmla="*/ 771823 w 2396567"/>
                <a:gd name="connsiteY57" fmla="*/ 1065312 h 3751210"/>
                <a:gd name="connsiteX58" fmla="*/ 771823 w 2396567"/>
                <a:gd name="connsiteY58" fmla="*/ 1067158 h 3751210"/>
                <a:gd name="connsiteX59" fmla="*/ 771212 w 2396567"/>
                <a:gd name="connsiteY59" fmla="*/ 1067158 h 3751210"/>
                <a:gd name="connsiteX60" fmla="*/ 771212 w 2396567"/>
                <a:gd name="connsiteY60" fmla="*/ 1069003 h 3751210"/>
                <a:gd name="connsiteX61" fmla="*/ 770601 w 2396567"/>
                <a:gd name="connsiteY61" fmla="*/ 1069003 h 3751210"/>
                <a:gd name="connsiteX62" fmla="*/ 769991 w 2396567"/>
                <a:gd name="connsiteY62" fmla="*/ 1070233 h 3751210"/>
                <a:gd name="connsiteX63" fmla="*/ 771212 w 2396567"/>
                <a:gd name="connsiteY63" fmla="*/ 1070233 h 3751210"/>
                <a:gd name="connsiteX64" fmla="*/ 771212 w 2396567"/>
                <a:gd name="connsiteY64" fmla="*/ 1071464 h 3751210"/>
                <a:gd name="connsiteX65" fmla="*/ 769991 w 2396567"/>
                <a:gd name="connsiteY65" fmla="*/ 1071464 h 3751210"/>
                <a:gd name="connsiteX66" fmla="*/ 769991 w 2396567"/>
                <a:gd name="connsiteY66" fmla="*/ 1072079 h 3751210"/>
                <a:gd name="connsiteX67" fmla="*/ 770601 w 2396567"/>
                <a:gd name="connsiteY67" fmla="*/ 1072079 h 3751210"/>
                <a:gd name="connsiteX68" fmla="*/ 770601 w 2396567"/>
                <a:gd name="connsiteY68" fmla="*/ 1073925 h 3751210"/>
                <a:gd name="connsiteX69" fmla="*/ 769991 w 2396567"/>
                <a:gd name="connsiteY69" fmla="*/ 1073925 h 3751210"/>
                <a:gd name="connsiteX70" fmla="*/ 769991 w 2396567"/>
                <a:gd name="connsiteY70" fmla="*/ 1074540 h 3751210"/>
                <a:gd name="connsiteX71" fmla="*/ 769380 w 2396567"/>
                <a:gd name="connsiteY71" fmla="*/ 1074540 h 3751210"/>
                <a:gd name="connsiteX72" fmla="*/ 769991 w 2396567"/>
                <a:gd name="connsiteY72" fmla="*/ 1075155 h 3751210"/>
                <a:gd name="connsiteX73" fmla="*/ 767547 w 2396567"/>
                <a:gd name="connsiteY73" fmla="*/ 1075155 h 3751210"/>
                <a:gd name="connsiteX74" fmla="*/ 767547 w 2396567"/>
                <a:gd name="connsiteY74" fmla="*/ 1077615 h 3751210"/>
                <a:gd name="connsiteX75" fmla="*/ 768158 w 2396567"/>
                <a:gd name="connsiteY75" fmla="*/ 1077615 h 3751210"/>
                <a:gd name="connsiteX76" fmla="*/ 768158 w 2396567"/>
                <a:gd name="connsiteY76" fmla="*/ 1078231 h 3751210"/>
                <a:gd name="connsiteX77" fmla="*/ 767547 w 2396567"/>
                <a:gd name="connsiteY77" fmla="*/ 1078231 h 3751210"/>
                <a:gd name="connsiteX78" fmla="*/ 767547 w 2396567"/>
                <a:gd name="connsiteY78" fmla="*/ 1078846 h 3751210"/>
                <a:gd name="connsiteX79" fmla="*/ 768158 w 2396567"/>
                <a:gd name="connsiteY79" fmla="*/ 1078846 h 3751210"/>
                <a:gd name="connsiteX80" fmla="*/ 768158 w 2396567"/>
                <a:gd name="connsiteY80" fmla="*/ 1079461 h 3751210"/>
                <a:gd name="connsiteX81" fmla="*/ 769380 w 2396567"/>
                <a:gd name="connsiteY81" fmla="*/ 1079461 h 3751210"/>
                <a:gd name="connsiteX82" fmla="*/ 769380 w 2396567"/>
                <a:gd name="connsiteY82" fmla="*/ 1081306 h 3751210"/>
                <a:gd name="connsiteX83" fmla="*/ 770601 w 2396567"/>
                <a:gd name="connsiteY83" fmla="*/ 1081306 h 3751210"/>
                <a:gd name="connsiteX84" fmla="*/ 770601 w 2396567"/>
                <a:gd name="connsiteY84" fmla="*/ 1081922 h 3751210"/>
                <a:gd name="connsiteX85" fmla="*/ 769380 w 2396567"/>
                <a:gd name="connsiteY85" fmla="*/ 1081922 h 3751210"/>
                <a:gd name="connsiteX86" fmla="*/ 769380 w 2396567"/>
                <a:gd name="connsiteY86" fmla="*/ 1082537 h 3751210"/>
                <a:gd name="connsiteX87" fmla="*/ 769991 w 2396567"/>
                <a:gd name="connsiteY87" fmla="*/ 1082537 h 3751210"/>
                <a:gd name="connsiteX88" fmla="*/ 770601 w 2396567"/>
                <a:gd name="connsiteY88" fmla="*/ 1084998 h 3751210"/>
                <a:gd name="connsiteX89" fmla="*/ 769991 w 2396567"/>
                <a:gd name="connsiteY89" fmla="*/ 1084998 h 3751210"/>
                <a:gd name="connsiteX90" fmla="*/ 769991 w 2396567"/>
                <a:gd name="connsiteY90" fmla="*/ 1094225 h 3751210"/>
                <a:gd name="connsiteX91" fmla="*/ 769380 w 2396567"/>
                <a:gd name="connsiteY91" fmla="*/ 1094225 h 3751210"/>
                <a:gd name="connsiteX92" fmla="*/ 769380 w 2396567"/>
                <a:gd name="connsiteY92" fmla="*/ 1094840 h 3751210"/>
                <a:gd name="connsiteX93" fmla="*/ 770601 w 2396567"/>
                <a:gd name="connsiteY93" fmla="*/ 1097916 h 3751210"/>
                <a:gd name="connsiteX94" fmla="*/ 769991 w 2396567"/>
                <a:gd name="connsiteY94" fmla="*/ 1097916 h 3751210"/>
                <a:gd name="connsiteX95" fmla="*/ 769380 w 2396567"/>
                <a:gd name="connsiteY95" fmla="*/ 1100377 h 3751210"/>
                <a:gd name="connsiteX96" fmla="*/ 769991 w 2396567"/>
                <a:gd name="connsiteY96" fmla="*/ 1100377 h 3751210"/>
                <a:gd name="connsiteX97" fmla="*/ 769991 w 2396567"/>
                <a:gd name="connsiteY97" fmla="*/ 1099146 h 3751210"/>
                <a:gd name="connsiteX98" fmla="*/ 770601 w 2396567"/>
                <a:gd name="connsiteY98" fmla="*/ 1099146 h 3751210"/>
                <a:gd name="connsiteX99" fmla="*/ 770601 w 2396567"/>
                <a:gd name="connsiteY99" fmla="*/ 1100992 h 3751210"/>
                <a:gd name="connsiteX100" fmla="*/ 769380 w 2396567"/>
                <a:gd name="connsiteY100" fmla="*/ 1100992 h 3751210"/>
                <a:gd name="connsiteX101" fmla="*/ 769380 w 2396567"/>
                <a:gd name="connsiteY101" fmla="*/ 1102222 h 3751210"/>
                <a:gd name="connsiteX102" fmla="*/ 768158 w 2396567"/>
                <a:gd name="connsiteY102" fmla="*/ 1102222 h 3751210"/>
                <a:gd name="connsiteX103" fmla="*/ 768158 w 2396567"/>
                <a:gd name="connsiteY103" fmla="*/ 1105298 h 3751210"/>
                <a:gd name="connsiteX104" fmla="*/ 767547 w 2396567"/>
                <a:gd name="connsiteY104" fmla="*/ 1105298 h 3751210"/>
                <a:gd name="connsiteX105" fmla="*/ 767547 w 2396567"/>
                <a:gd name="connsiteY105" fmla="*/ 1106529 h 3751210"/>
                <a:gd name="connsiteX106" fmla="*/ 766937 w 2396567"/>
                <a:gd name="connsiteY106" fmla="*/ 1106529 h 3751210"/>
                <a:gd name="connsiteX107" fmla="*/ 766937 w 2396567"/>
                <a:gd name="connsiteY107" fmla="*/ 1108374 h 3751210"/>
                <a:gd name="connsiteX108" fmla="*/ 766326 w 2396567"/>
                <a:gd name="connsiteY108" fmla="*/ 1108374 h 3751210"/>
                <a:gd name="connsiteX109" fmla="*/ 766326 w 2396567"/>
                <a:gd name="connsiteY109" fmla="*/ 1109604 h 3751210"/>
                <a:gd name="connsiteX110" fmla="*/ 763883 w 2396567"/>
                <a:gd name="connsiteY110" fmla="*/ 1109604 h 3751210"/>
                <a:gd name="connsiteX111" fmla="*/ 763883 w 2396567"/>
                <a:gd name="connsiteY111" fmla="*/ 1110220 h 3751210"/>
                <a:gd name="connsiteX112" fmla="*/ 765715 w 2396567"/>
                <a:gd name="connsiteY112" fmla="*/ 1110220 h 3751210"/>
                <a:gd name="connsiteX113" fmla="*/ 765715 w 2396567"/>
                <a:gd name="connsiteY113" fmla="*/ 1110835 h 3751210"/>
                <a:gd name="connsiteX114" fmla="*/ 765104 w 2396567"/>
                <a:gd name="connsiteY114" fmla="*/ 1110835 h 3751210"/>
                <a:gd name="connsiteX115" fmla="*/ 765104 w 2396567"/>
                <a:gd name="connsiteY115" fmla="*/ 1112065 h 3751210"/>
                <a:gd name="connsiteX116" fmla="*/ 763883 w 2396567"/>
                <a:gd name="connsiteY116" fmla="*/ 1112065 h 3751210"/>
                <a:gd name="connsiteX117" fmla="*/ 763883 w 2396567"/>
                <a:gd name="connsiteY117" fmla="*/ 1112680 h 3751210"/>
                <a:gd name="connsiteX118" fmla="*/ 761439 w 2396567"/>
                <a:gd name="connsiteY118" fmla="*/ 1112065 h 3751210"/>
                <a:gd name="connsiteX119" fmla="*/ 761439 w 2396567"/>
                <a:gd name="connsiteY119" fmla="*/ 1113296 h 3751210"/>
                <a:gd name="connsiteX120" fmla="*/ 762050 w 2396567"/>
                <a:gd name="connsiteY120" fmla="*/ 1113296 h 3751210"/>
                <a:gd name="connsiteX121" fmla="*/ 762050 w 2396567"/>
                <a:gd name="connsiteY121" fmla="*/ 1113911 h 3751210"/>
                <a:gd name="connsiteX122" fmla="*/ 762661 w 2396567"/>
                <a:gd name="connsiteY122" fmla="*/ 1113911 h 3751210"/>
                <a:gd name="connsiteX123" fmla="*/ 762661 w 2396567"/>
                <a:gd name="connsiteY123" fmla="*/ 1113296 h 3751210"/>
                <a:gd name="connsiteX124" fmla="*/ 763272 w 2396567"/>
                <a:gd name="connsiteY124" fmla="*/ 1113296 h 3751210"/>
                <a:gd name="connsiteX125" fmla="*/ 762661 w 2396567"/>
                <a:gd name="connsiteY125" fmla="*/ 1115141 h 3751210"/>
                <a:gd name="connsiteX126" fmla="*/ 762050 w 2396567"/>
                <a:gd name="connsiteY126" fmla="*/ 1115141 h 3751210"/>
                <a:gd name="connsiteX127" fmla="*/ 761439 w 2396567"/>
                <a:gd name="connsiteY127" fmla="*/ 1117602 h 3751210"/>
                <a:gd name="connsiteX128" fmla="*/ 760218 w 2396567"/>
                <a:gd name="connsiteY128" fmla="*/ 1117602 h 3751210"/>
                <a:gd name="connsiteX129" fmla="*/ 758385 w 2396567"/>
                <a:gd name="connsiteY129" fmla="*/ 1120677 h 3751210"/>
                <a:gd name="connsiteX130" fmla="*/ 758385 w 2396567"/>
                <a:gd name="connsiteY130" fmla="*/ 1121293 h 3751210"/>
                <a:gd name="connsiteX131" fmla="*/ 756553 w 2396567"/>
                <a:gd name="connsiteY131" fmla="*/ 1121293 h 3751210"/>
                <a:gd name="connsiteX132" fmla="*/ 756553 w 2396567"/>
                <a:gd name="connsiteY132" fmla="*/ 1120677 h 3751210"/>
                <a:gd name="connsiteX133" fmla="*/ 755942 w 2396567"/>
                <a:gd name="connsiteY133" fmla="*/ 1120677 h 3751210"/>
                <a:gd name="connsiteX134" fmla="*/ 755942 w 2396567"/>
                <a:gd name="connsiteY134" fmla="*/ 1121293 h 3751210"/>
                <a:gd name="connsiteX135" fmla="*/ 756553 w 2396567"/>
                <a:gd name="connsiteY135" fmla="*/ 1121293 h 3751210"/>
                <a:gd name="connsiteX136" fmla="*/ 756553 w 2396567"/>
                <a:gd name="connsiteY136" fmla="*/ 1121908 h 3751210"/>
                <a:gd name="connsiteX137" fmla="*/ 757774 w 2396567"/>
                <a:gd name="connsiteY137" fmla="*/ 1121908 h 3751210"/>
                <a:gd name="connsiteX138" fmla="*/ 756553 w 2396567"/>
                <a:gd name="connsiteY138" fmla="*/ 1123138 h 3751210"/>
                <a:gd name="connsiteX139" fmla="*/ 755942 w 2396567"/>
                <a:gd name="connsiteY139" fmla="*/ 1123138 h 3751210"/>
                <a:gd name="connsiteX140" fmla="*/ 755942 w 2396567"/>
                <a:gd name="connsiteY140" fmla="*/ 1124368 h 3751210"/>
                <a:gd name="connsiteX141" fmla="*/ 755331 w 2396567"/>
                <a:gd name="connsiteY141" fmla="*/ 1124368 h 3751210"/>
                <a:gd name="connsiteX142" fmla="*/ 755331 w 2396567"/>
                <a:gd name="connsiteY142" fmla="*/ 1125599 h 3751210"/>
                <a:gd name="connsiteX143" fmla="*/ 754720 w 2396567"/>
                <a:gd name="connsiteY143" fmla="*/ 1125599 h 3751210"/>
                <a:gd name="connsiteX144" fmla="*/ 754720 w 2396567"/>
                <a:gd name="connsiteY144" fmla="*/ 1126214 h 3751210"/>
                <a:gd name="connsiteX145" fmla="*/ 754110 w 2396567"/>
                <a:gd name="connsiteY145" fmla="*/ 1126214 h 3751210"/>
                <a:gd name="connsiteX146" fmla="*/ 754110 w 2396567"/>
                <a:gd name="connsiteY146" fmla="*/ 1126829 h 3751210"/>
                <a:gd name="connsiteX147" fmla="*/ 753499 w 2396567"/>
                <a:gd name="connsiteY147" fmla="*/ 1126829 h 3751210"/>
                <a:gd name="connsiteX148" fmla="*/ 753499 w 2396567"/>
                <a:gd name="connsiteY148" fmla="*/ 1128060 h 3751210"/>
                <a:gd name="connsiteX149" fmla="*/ 752277 w 2396567"/>
                <a:gd name="connsiteY149" fmla="*/ 1128060 h 3751210"/>
                <a:gd name="connsiteX150" fmla="*/ 752277 w 2396567"/>
                <a:gd name="connsiteY150" fmla="*/ 1129290 h 3751210"/>
                <a:gd name="connsiteX151" fmla="*/ 751666 w 2396567"/>
                <a:gd name="connsiteY151" fmla="*/ 1129290 h 3751210"/>
                <a:gd name="connsiteX152" fmla="*/ 751666 w 2396567"/>
                <a:gd name="connsiteY152" fmla="*/ 1129905 h 3751210"/>
                <a:gd name="connsiteX153" fmla="*/ 751056 w 2396567"/>
                <a:gd name="connsiteY153" fmla="*/ 1129905 h 3751210"/>
                <a:gd name="connsiteX154" fmla="*/ 751056 w 2396567"/>
                <a:gd name="connsiteY154" fmla="*/ 1130520 h 3751210"/>
                <a:gd name="connsiteX155" fmla="*/ 750445 w 2396567"/>
                <a:gd name="connsiteY155" fmla="*/ 1130520 h 3751210"/>
                <a:gd name="connsiteX156" fmla="*/ 750445 w 2396567"/>
                <a:gd name="connsiteY156" fmla="*/ 1131751 h 3751210"/>
                <a:gd name="connsiteX157" fmla="*/ 748001 w 2396567"/>
                <a:gd name="connsiteY157" fmla="*/ 1133596 h 3751210"/>
                <a:gd name="connsiteX158" fmla="*/ 746780 w 2396567"/>
                <a:gd name="connsiteY158" fmla="*/ 1133596 h 3751210"/>
                <a:gd name="connsiteX159" fmla="*/ 746780 w 2396567"/>
                <a:gd name="connsiteY159" fmla="*/ 1132366 h 3751210"/>
                <a:gd name="connsiteX160" fmla="*/ 746169 w 2396567"/>
                <a:gd name="connsiteY160" fmla="*/ 1132981 h 3751210"/>
                <a:gd name="connsiteX161" fmla="*/ 746169 w 2396567"/>
                <a:gd name="connsiteY161" fmla="*/ 1131751 h 3751210"/>
                <a:gd name="connsiteX162" fmla="*/ 744947 w 2396567"/>
                <a:gd name="connsiteY162" fmla="*/ 1131751 h 3751210"/>
                <a:gd name="connsiteX163" fmla="*/ 744337 w 2396567"/>
                <a:gd name="connsiteY163" fmla="*/ 1131136 h 3751210"/>
                <a:gd name="connsiteX164" fmla="*/ 744337 w 2396567"/>
                <a:gd name="connsiteY164" fmla="*/ 1130520 h 3751210"/>
                <a:gd name="connsiteX165" fmla="*/ 743726 w 2396567"/>
                <a:gd name="connsiteY165" fmla="*/ 1130520 h 3751210"/>
                <a:gd name="connsiteX166" fmla="*/ 744337 w 2396567"/>
                <a:gd name="connsiteY166" fmla="*/ 1131136 h 3751210"/>
                <a:gd name="connsiteX167" fmla="*/ 744337 w 2396567"/>
                <a:gd name="connsiteY167" fmla="*/ 1131751 h 3751210"/>
                <a:gd name="connsiteX168" fmla="*/ 744947 w 2396567"/>
                <a:gd name="connsiteY168" fmla="*/ 1131751 h 3751210"/>
                <a:gd name="connsiteX169" fmla="*/ 745558 w 2396567"/>
                <a:gd name="connsiteY169" fmla="*/ 1132366 h 3751210"/>
                <a:gd name="connsiteX170" fmla="*/ 745558 w 2396567"/>
                <a:gd name="connsiteY170" fmla="*/ 1133596 h 3751210"/>
                <a:gd name="connsiteX171" fmla="*/ 746169 w 2396567"/>
                <a:gd name="connsiteY171" fmla="*/ 1133596 h 3751210"/>
                <a:gd name="connsiteX172" fmla="*/ 746169 w 2396567"/>
                <a:gd name="connsiteY172" fmla="*/ 1134211 h 3751210"/>
                <a:gd name="connsiteX173" fmla="*/ 746780 w 2396567"/>
                <a:gd name="connsiteY173" fmla="*/ 1134211 h 3751210"/>
                <a:gd name="connsiteX174" fmla="*/ 745558 w 2396567"/>
                <a:gd name="connsiteY174" fmla="*/ 1136057 h 3751210"/>
                <a:gd name="connsiteX175" fmla="*/ 745558 w 2396567"/>
                <a:gd name="connsiteY175" fmla="*/ 1136672 h 3751210"/>
                <a:gd name="connsiteX176" fmla="*/ 743115 w 2396567"/>
                <a:gd name="connsiteY176" fmla="*/ 1137287 h 3751210"/>
                <a:gd name="connsiteX177" fmla="*/ 743115 w 2396567"/>
                <a:gd name="connsiteY177" fmla="*/ 1136672 h 3751210"/>
                <a:gd name="connsiteX178" fmla="*/ 738839 w 2396567"/>
                <a:gd name="connsiteY178" fmla="*/ 1136672 h 3751210"/>
                <a:gd name="connsiteX179" fmla="*/ 738839 w 2396567"/>
                <a:gd name="connsiteY179" fmla="*/ 1136057 h 3751210"/>
                <a:gd name="connsiteX180" fmla="*/ 739450 w 2396567"/>
                <a:gd name="connsiteY180" fmla="*/ 1136057 h 3751210"/>
                <a:gd name="connsiteX181" fmla="*/ 737007 w 2396567"/>
                <a:gd name="connsiteY181" fmla="*/ 1134211 h 3751210"/>
                <a:gd name="connsiteX182" fmla="*/ 737007 w 2396567"/>
                <a:gd name="connsiteY182" fmla="*/ 1133596 h 3751210"/>
                <a:gd name="connsiteX183" fmla="*/ 733953 w 2396567"/>
                <a:gd name="connsiteY183" fmla="*/ 1133596 h 3751210"/>
                <a:gd name="connsiteX184" fmla="*/ 733953 w 2396567"/>
                <a:gd name="connsiteY184" fmla="*/ 1132981 h 3751210"/>
                <a:gd name="connsiteX185" fmla="*/ 731510 w 2396567"/>
                <a:gd name="connsiteY185" fmla="*/ 1132981 h 3751210"/>
                <a:gd name="connsiteX186" fmla="*/ 731510 w 2396567"/>
                <a:gd name="connsiteY186" fmla="*/ 1132366 h 3751210"/>
                <a:gd name="connsiteX187" fmla="*/ 730899 w 2396567"/>
                <a:gd name="connsiteY187" fmla="*/ 1132366 h 3751210"/>
                <a:gd name="connsiteX188" fmla="*/ 730899 w 2396567"/>
                <a:gd name="connsiteY188" fmla="*/ 1132981 h 3751210"/>
                <a:gd name="connsiteX189" fmla="*/ 730288 w 2396567"/>
                <a:gd name="connsiteY189" fmla="*/ 1132981 h 3751210"/>
                <a:gd name="connsiteX190" fmla="*/ 730288 w 2396567"/>
                <a:gd name="connsiteY190" fmla="*/ 1132366 h 3751210"/>
                <a:gd name="connsiteX191" fmla="*/ 726012 w 2396567"/>
                <a:gd name="connsiteY191" fmla="*/ 1131751 h 3751210"/>
                <a:gd name="connsiteX192" fmla="*/ 726012 w 2396567"/>
                <a:gd name="connsiteY192" fmla="*/ 1130520 h 3751210"/>
                <a:gd name="connsiteX193" fmla="*/ 723569 w 2396567"/>
                <a:gd name="connsiteY193" fmla="*/ 1129290 h 3751210"/>
                <a:gd name="connsiteX194" fmla="*/ 726012 w 2396567"/>
                <a:gd name="connsiteY194" fmla="*/ 1129290 h 3751210"/>
                <a:gd name="connsiteX195" fmla="*/ 726012 w 2396567"/>
                <a:gd name="connsiteY195" fmla="*/ 1128675 h 3751210"/>
                <a:gd name="connsiteX196" fmla="*/ 722958 w 2396567"/>
                <a:gd name="connsiteY196" fmla="*/ 1128060 h 3751210"/>
                <a:gd name="connsiteX197" fmla="*/ 722958 w 2396567"/>
                <a:gd name="connsiteY197" fmla="*/ 1128675 h 3751210"/>
                <a:gd name="connsiteX198" fmla="*/ 722348 w 2396567"/>
                <a:gd name="connsiteY198" fmla="*/ 1128675 h 3751210"/>
                <a:gd name="connsiteX199" fmla="*/ 722348 w 2396567"/>
                <a:gd name="connsiteY199" fmla="*/ 1128060 h 3751210"/>
                <a:gd name="connsiteX200" fmla="*/ 721126 w 2396567"/>
                <a:gd name="connsiteY200" fmla="*/ 1128060 h 3751210"/>
                <a:gd name="connsiteX201" fmla="*/ 722348 w 2396567"/>
                <a:gd name="connsiteY201" fmla="*/ 1131751 h 3751210"/>
                <a:gd name="connsiteX202" fmla="*/ 721126 w 2396567"/>
                <a:gd name="connsiteY202" fmla="*/ 1131751 h 3751210"/>
                <a:gd name="connsiteX203" fmla="*/ 720515 w 2396567"/>
                <a:gd name="connsiteY203" fmla="*/ 1129290 h 3751210"/>
                <a:gd name="connsiteX204" fmla="*/ 719904 w 2396567"/>
                <a:gd name="connsiteY204" fmla="*/ 1129290 h 3751210"/>
                <a:gd name="connsiteX205" fmla="*/ 716239 w 2396567"/>
                <a:gd name="connsiteY205" fmla="*/ 1121908 h 3751210"/>
                <a:gd name="connsiteX206" fmla="*/ 715629 w 2396567"/>
                <a:gd name="connsiteY206" fmla="*/ 1121908 h 3751210"/>
                <a:gd name="connsiteX207" fmla="*/ 715629 w 2396567"/>
                <a:gd name="connsiteY207" fmla="*/ 1120677 h 3751210"/>
                <a:gd name="connsiteX208" fmla="*/ 715018 w 2396567"/>
                <a:gd name="connsiteY208" fmla="*/ 1120677 h 3751210"/>
                <a:gd name="connsiteX209" fmla="*/ 711964 w 2396567"/>
                <a:gd name="connsiteY209" fmla="*/ 1113911 h 3751210"/>
                <a:gd name="connsiteX210" fmla="*/ 711353 w 2396567"/>
                <a:gd name="connsiteY210" fmla="*/ 1113911 h 3751210"/>
                <a:gd name="connsiteX211" fmla="*/ 705856 w 2396567"/>
                <a:gd name="connsiteY211" fmla="*/ 1100377 h 3751210"/>
                <a:gd name="connsiteX212" fmla="*/ 705245 w 2396567"/>
                <a:gd name="connsiteY212" fmla="*/ 1100377 h 3751210"/>
                <a:gd name="connsiteX213" fmla="*/ 705245 w 2396567"/>
                <a:gd name="connsiteY213" fmla="*/ 1097916 h 3751210"/>
                <a:gd name="connsiteX214" fmla="*/ 704634 w 2396567"/>
                <a:gd name="connsiteY214" fmla="*/ 1097916 h 3751210"/>
                <a:gd name="connsiteX215" fmla="*/ 704023 w 2396567"/>
                <a:gd name="connsiteY215" fmla="*/ 1093610 h 3751210"/>
                <a:gd name="connsiteX216" fmla="*/ 703412 w 2396567"/>
                <a:gd name="connsiteY216" fmla="*/ 1093610 h 3751210"/>
                <a:gd name="connsiteX217" fmla="*/ 703412 w 2396567"/>
                <a:gd name="connsiteY217" fmla="*/ 1091149 h 3751210"/>
                <a:gd name="connsiteX218" fmla="*/ 702802 w 2396567"/>
                <a:gd name="connsiteY218" fmla="*/ 1091149 h 3751210"/>
                <a:gd name="connsiteX219" fmla="*/ 703412 w 2396567"/>
                <a:gd name="connsiteY219" fmla="*/ 1067158 h 3751210"/>
                <a:gd name="connsiteX220" fmla="*/ 704023 w 2396567"/>
                <a:gd name="connsiteY220" fmla="*/ 1067158 h 3751210"/>
                <a:gd name="connsiteX221" fmla="*/ 704634 w 2396567"/>
                <a:gd name="connsiteY221" fmla="*/ 1062236 h 3751210"/>
                <a:gd name="connsiteX222" fmla="*/ 705245 w 2396567"/>
                <a:gd name="connsiteY222" fmla="*/ 1062236 h 3751210"/>
                <a:gd name="connsiteX223" fmla="*/ 705856 w 2396567"/>
                <a:gd name="connsiteY223" fmla="*/ 1059775 h 3751210"/>
                <a:gd name="connsiteX224" fmla="*/ 707077 w 2396567"/>
                <a:gd name="connsiteY224" fmla="*/ 1059775 h 3751210"/>
                <a:gd name="connsiteX225" fmla="*/ 707077 w 2396567"/>
                <a:gd name="connsiteY225" fmla="*/ 1059160 h 3751210"/>
                <a:gd name="connsiteX226" fmla="*/ 707688 w 2396567"/>
                <a:gd name="connsiteY226" fmla="*/ 1059160 h 3751210"/>
                <a:gd name="connsiteX227" fmla="*/ 708299 w 2396567"/>
                <a:gd name="connsiteY227" fmla="*/ 1056084 h 3751210"/>
                <a:gd name="connsiteX228" fmla="*/ 715018 w 2396567"/>
                <a:gd name="connsiteY228" fmla="*/ 1051163 h 3751210"/>
                <a:gd name="connsiteX229" fmla="*/ 715018 w 2396567"/>
                <a:gd name="connsiteY229" fmla="*/ 1050548 h 3751210"/>
                <a:gd name="connsiteX230" fmla="*/ 719904 w 2396567"/>
                <a:gd name="connsiteY230" fmla="*/ 1048087 h 3751210"/>
                <a:gd name="connsiteX231" fmla="*/ 726012 w 2396567"/>
                <a:gd name="connsiteY231" fmla="*/ 1047472 h 3751210"/>
                <a:gd name="connsiteX232" fmla="*/ 804668 w 2396567"/>
                <a:gd name="connsiteY232" fmla="*/ 816008 h 3751210"/>
                <a:gd name="connsiteX233" fmla="*/ 804668 w 2396567"/>
                <a:gd name="connsiteY233" fmla="*/ 817237 h 3751210"/>
                <a:gd name="connsiteX234" fmla="*/ 806499 w 2396567"/>
                <a:gd name="connsiteY234" fmla="*/ 819080 h 3751210"/>
                <a:gd name="connsiteX235" fmla="*/ 806499 w 2396567"/>
                <a:gd name="connsiteY235" fmla="*/ 818466 h 3751210"/>
                <a:gd name="connsiteX236" fmla="*/ 805889 w 2396567"/>
                <a:gd name="connsiteY236" fmla="*/ 818466 h 3751210"/>
                <a:gd name="connsiteX237" fmla="*/ 805889 w 2396567"/>
                <a:gd name="connsiteY237" fmla="*/ 817237 h 3751210"/>
                <a:gd name="connsiteX238" fmla="*/ 805279 w 2396567"/>
                <a:gd name="connsiteY238" fmla="*/ 817237 h 3751210"/>
                <a:gd name="connsiteX239" fmla="*/ 804668 w 2396567"/>
                <a:gd name="connsiteY239" fmla="*/ 816008 h 3751210"/>
                <a:gd name="connsiteX240" fmla="*/ 844303 w 2396567"/>
                <a:gd name="connsiteY240" fmla="*/ 805640 h 3751210"/>
                <a:gd name="connsiteX241" fmla="*/ 844341 w 2396567"/>
                <a:gd name="connsiteY241" fmla="*/ 805645 h 3751210"/>
                <a:gd name="connsiteX242" fmla="*/ 844341 w 2396567"/>
                <a:gd name="connsiteY242" fmla="*/ 806792 h 3751210"/>
                <a:gd name="connsiteX243" fmla="*/ 843731 w 2396567"/>
                <a:gd name="connsiteY243" fmla="*/ 806792 h 3751210"/>
                <a:gd name="connsiteX244" fmla="*/ 1028251 w 2396567"/>
                <a:gd name="connsiteY244" fmla="*/ 797439 h 3751210"/>
                <a:gd name="connsiteX245" fmla="*/ 1029470 w 2396567"/>
                <a:gd name="connsiteY245" fmla="*/ 797439 h 3751210"/>
                <a:gd name="connsiteX246" fmla="*/ 1029470 w 2396567"/>
                <a:gd name="connsiteY246" fmla="*/ 798675 h 3751210"/>
                <a:gd name="connsiteX247" fmla="*/ 1028251 w 2396567"/>
                <a:gd name="connsiteY247" fmla="*/ 798675 h 3751210"/>
                <a:gd name="connsiteX248" fmla="*/ 1028251 w 2396567"/>
                <a:gd name="connsiteY248" fmla="*/ 797439 h 3751210"/>
                <a:gd name="connsiteX249" fmla="*/ 1037393 w 2396567"/>
                <a:gd name="connsiteY249" fmla="*/ 793729 h 3751210"/>
                <a:gd name="connsiteX250" fmla="*/ 1037393 w 2396567"/>
                <a:gd name="connsiteY250" fmla="*/ 794966 h 3751210"/>
                <a:gd name="connsiteX251" fmla="*/ 1036174 w 2396567"/>
                <a:gd name="connsiteY251" fmla="*/ 794966 h 3751210"/>
                <a:gd name="connsiteX252" fmla="*/ 1037393 w 2396567"/>
                <a:gd name="connsiteY252" fmla="*/ 793729 h 3751210"/>
                <a:gd name="connsiteX253" fmla="*/ 879131 w 2396567"/>
                <a:gd name="connsiteY253" fmla="*/ 788360 h 3751210"/>
                <a:gd name="connsiteX254" fmla="*/ 879741 w 2396567"/>
                <a:gd name="connsiteY254" fmla="*/ 788360 h 3751210"/>
                <a:gd name="connsiteX255" fmla="*/ 879741 w 2396567"/>
                <a:gd name="connsiteY255" fmla="*/ 788975 h 3751210"/>
                <a:gd name="connsiteX256" fmla="*/ 879131 w 2396567"/>
                <a:gd name="connsiteY256" fmla="*/ 788975 h 3751210"/>
                <a:gd name="connsiteX257" fmla="*/ 879131 w 2396567"/>
                <a:gd name="connsiteY257" fmla="*/ 788360 h 3751210"/>
                <a:gd name="connsiteX258" fmla="*/ 969133 w 2396567"/>
                <a:gd name="connsiteY258" fmla="*/ 784456 h 3751210"/>
                <a:gd name="connsiteX259" fmla="*/ 969742 w 2396567"/>
                <a:gd name="connsiteY259" fmla="*/ 784456 h 3751210"/>
                <a:gd name="connsiteX260" fmla="*/ 969742 w 2396567"/>
                <a:gd name="connsiteY260" fmla="*/ 785074 h 3751210"/>
                <a:gd name="connsiteX261" fmla="*/ 969133 w 2396567"/>
                <a:gd name="connsiteY261" fmla="*/ 784456 h 3751210"/>
                <a:gd name="connsiteX262" fmla="*/ 895000 w 2396567"/>
                <a:gd name="connsiteY262" fmla="*/ 776073 h 3751210"/>
                <a:gd name="connsiteX263" fmla="*/ 895611 w 2396567"/>
                <a:gd name="connsiteY263" fmla="*/ 776073 h 3751210"/>
                <a:gd name="connsiteX264" fmla="*/ 895611 w 2396567"/>
                <a:gd name="connsiteY264" fmla="*/ 776687 h 3751210"/>
                <a:gd name="connsiteX265" fmla="*/ 895000 w 2396567"/>
                <a:gd name="connsiteY265" fmla="*/ 776687 h 3751210"/>
                <a:gd name="connsiteX266" fmla="*/ 895000 w 2396567"/>
                <a:gd name="connsiteY266" fmla="*/ 776073 h 3751210"/>
                <a:gd name="connsiteX267" fmla="*/ 961210 w 2396567"/>
                <a:gd name="connsiteY267" fmla="*/ 746745 h 3751210"/>
                <a:gd name="connsiteX268" fmla="*/ 961819 w 2396567"/>
                <a:gd name="connsiteY268" fmla="*/ 747982 h 3751210"/>
                <a:gd name="connsiteX269" fmla="*/ 969133 w 2396567"/>
                <a:gd name="connsiteY269" fmla="*/ 747982 h 3751210"/>
                <a:gd name="connsiteX270" fmla="*/ 969133 w 2396567"/>
                <a:gd name="connsiteY270" fmla="*/ 748600 h 3751210"/>
                <a:gd name="connsiteX271" fmla="*/ 977665 w 2396567"/>
                <a:gd name="connsiteY271" fmla="*/ 748600 h 3751210"/>
                <a:gd name="connsiteX272" fmla="*/ 977665 w 2396567"/>
                <a:gd name="connsiteY272" fmla="*/ 749218 h 3751210"/>
                <a:gd name="connsiteX273" fmla="*/ 978884 w 2396567"/>
                <a:gd name="connsiteY273" fmla="*/ 749218 h 3751210"/>
                <a:gd name="connsiteX274" fmla="*/ 978884 w 2396567"/>
                <a:gd name="connsiteY274" fmla="*/ 748600 h 3751210"/>
                <a:gd name="connsiteX275" fmla="*/ 979494 w 2396567"/>
                <a:gd name="connsiteY275" fmla="*/ 748600 h 3751210"/>
                <a:gd name="connsiteX276" fmla="*/ 979494 w 2396567"/>
                <a:gd name="connsiteY276" fmla="*/ 749837 h 3751210"/>
                <a:gd name="connsiteX277" fmla="*/ 980103 w 2396567"/>
                <a:gd name="connsiteY277" fmla="*/ 749837 h 3751210"/>
                <a:gd name="connsiteX278" fmla="*/ 980103 w 2396567"/>
                <a:gd name="connsiteY278" fmla="*/ 750455 h 3751210"/>
                <a:gd name="connsiteX279" fmla="*/ 983151 w 2396567"/>
                <a:gd name="connsiteY279" fmla="*/ 750455 h 3751210"/>
                <a:gd name="connsiteX280" fmla="*/ 983151 w 2396567"/>
                <a:gd name="connsiteY280" fmla="*/ 751691 h 3751210"/>
                <a:gd name="connsiteX281" fmla="*/ 986807 w 2396567"/>
                <a:gd name="connsiteY281" fmla="*/ 751691 h 3751210"/>
                <a:gd name="connsiteX282" fmla="*/ 986807 w 2396567"/>
                <a:gd name="connsiteY282" fmla="*/ 752309 h 3751210"/>
                <a:gd name="connsiteX283" fmla="*/ 988636 w 2396567"/>
                <a:gd name="connsiteY283" fmla="*/ 752309 h 3751210"/>
                <a:gd name="connsiteX284" fmla="*/ 988636 w 2396567"/>
                <a:gd name="connsiteY284" fmla="*/ 752928 h 3751210"/>
                <a:gd name="connsiteX285" fmla="*/ 990464 w 2396567"/>
                <a:gd name="connsiteY285" fmla="*/ 752928 h 3751210"/>
                <a:gd name="connsiteX286" fmla="*/ 990464 w 2396567"/>
                <a:gd name="connsiteY286" fmla="*/ 753546 h 3751210"/>
                <a:gd name="connsiteX287" fmla="*/ 991074 w 2396567"/>
                <a:gd name="connsiteY287" fmla="*/ 753546 h 3751210"/>
                <a:gd name="connsiteX288" fmla="*/ 991074 w 2396567"/>
                <a:gd name="connsiteY288" fmla="*/ 754164 h 3751210"/>
                <a:gd name="connsiteX289" fmla="*/ 992902 w 2396567"/>
                <a:gd name="connsiteY289" fmla="*/ 754164 h 3751210"/>
                <a:gd name="connsiteX290" fmla="*/ 992902 w 2396567"/>
                <a:gd name="connsiteY290" fmla="*/ 755400 h 3751210"/>
                <a:gd name="connsiteX291" fmla="*/ 994121 w 2396567"/>
                <a:gd name="connsiteY291" fmla="*/ 755400 h 3751210"/>
                <a:gd name="connsiteX292" fmla="*/ 994121 w 2396567"/>
                <a:gd name="connsiteY292" fmla="*/ 756018 h 3751210"/>
                <a:gd name="connsiteX293" fmla="*/ 994730 w 2396567"/>
                <a:gd name="connsiteY293" fmla="*/ 756018 h 3751210"/>
                <a:gd name="connsiteX294" fmla="*/ 994730 w 2396567"/>
                <a:gd name="connsiteY294" fmla="*/ 755400 h 3751210"/>
                <a:gd name="connsiteX295" fmla="*/ 995949 w 2396567"/>
                <a:gd name="connsiteY295" fmla="*/ 755400 h 3751210"/>
                <a:gd name="connsiteX296" fmla="*/ 995949 w 2396567"/>
                <a:gd name="connsiteY296" fmla="*/ 754164 h 3751210"/>
                <a:gd name="connsiteX297" fmla="*/ 1004482 w 2396567"/>
                <a:gd name="connsiteY297" fmla="*/ 755400 h 3751210"/>
                <a:gd name="connsiteX298" fmla="*/ 1004482 w 2396567"/>
                <a:gd name="connsiteY298" fmla="*/ 756018 h 3751210"/>
                <a:gd name="connsiteX299" fmla="*/ 1005091 w 2396567"/>
                <a:gd name="connsiteY299" fmla="*/ 756018 h 3751210"/>
                <a:gd name="connsiteX300" fmla="*/ 1005091 w 2396567"/>
                <a:gd name="connsiteY300" fmla="*/ 756637 h 3751210"/>
                <a:gd name="connsiteX301" fmla="*/ 1006310 w 2396567"/>
                <a:gd name="connsiteY301" fmla="*/ 756637 h 3751210"/>
                <a:gd name="connsiteX302" fmla="*/ 1006310 w 2396567"/>
                <a:gd name="connsiteY302" fmla="*/ 757255 h 3751210"/>
                <a:gd name="connsiteX303" fmla="*/ 1011795 w 2396567"/>
                <a:gd name="connsiteY303" fmla="*/ 757255 h 3751210"/>
                <a:gd name="connsiteX304" fmla="*/ 1011795 w 2396567"/>
                <a:gd name="connsiteY304" fmla="*/ 756637 h 3751210"/>
                <a:gd name="connsiteX305" fmla="*/ 1013624 w 2396567"/>
                <a:gd name="connsiteY305" fmla="*/ 756637 h 3751210"/>
                <a:gd name="connsiteX306" fmla="*/ 1013624 w 2396567"/>
                <a:gd name="connsiteY306" fmla="*/ 756018 h 3751210"/>
                <a:gd name="connsiteX307" fmla="*/ 1014233 w 2396567"/>
                <a:gd name="connsiteY307" fmla="*/ 756018 h 3751210"/>
                <a:gd name="connsiteX308" fmla="*/ 1014233 w 2396567"/>
                <a:gd name="connsiteY308" fmla="*/ 755400 h 3751210"/>
                <a:gd name="connsiteX309" fmla="*/ 1014843 w 2396567"/>
                <a:gd name="connsiteY309" fmla="*/ 755400 h 3751210"/>
                <a:gd name="connsiteX310" fmla="*/ 1014233 w 2396567"/>
                <a:gd name="connsiteY310" fmla="*/ 754164 h 3751210"/>
                <a:gd name="connsiteX311" fmla="*/ 1016062 w 2396567"/>
                <a:gd name="connsiteY311" fmla="*/ 754164 h 3751210"/>
                <a:gd name="connsiteX312" fmla="*/ 1025813 w 2396567"/>
                <a:gd name="connsiteY312" fmla="*/ 759110 h 3751210"/>
                <a:gd name="connsiteX313" fmla="*/ 1026422 w 2396567"/>
                <a:gd name="connsiteY313" fmla="*/ 757873 h 3751210"/>
                <a:gd name="connsiteX314" fmla="*/ 1034955 w 2396567"/>
                <a:gd name="connsiteY314" fmla="*/ 760346 h 3751210"/>
                <a:gd name="connsiteX315" fmla="*/ 1035564 w 2396567"/>
                <a:gd name="connsiteY315" fmla="*/ 757873 h 3751210"/>
                <a:gd name="connsiteX316" fmla="*/ 1036174 w 2396567"/>
                <a:gd name="connsiteY316" fmla="*/ 757873 h 3751210"/>
                <a:gd name="connsiteX317" fmla="*/ 1036174 w 2396567"/>
                <a:gd name="connsiteY317" fmla="*/ 759110 h 3751210"/>
                <a:gd name="connsiteX318" fmla="*/ 1038002 w 2396567"/>
                <a:gd name="connsiteY318" fmla="*/ 757873 h 3751210"/>
                <a:gd name="connsiteX319" fmla="*/ 1039221 w 2396567"/>
                <a:gd name="connsiteY319" fmla="*/ 759110 h 3751210"/>
                <a:gd name="connsiteX320" fmla="*/ 1039221 w 2396567"/>
                <a:gd name="connsiteY320" fmla="*/ 759728 h 3751210"/>
                <a:gd name="connsiteX321" fmla="*/ 1041050 w 2396567"/>
                <a:gd name="connsiteY321" fmla="*/ 759728 h 3751210"/>
                <a:gd name="connsiteX322" fmla="*/ 1041050 w 2396567"/>
                <a:gd name="connsiteY322" fmla="*/ 760346 h 3751210"/>
                <a:gd name="connsiteX323" fmla="*/ 1041659 w 2396567"/>
                <a:gd name="connsiteY323" fmla="*/ 760346 h 3751210"/>
                <a:gd name="connsiteX324" fmla="*/ 1041659 w 2396567"/>
                <a:gd name="connsiteY324" fmla="*/ 762201 h 3751210"/>
                <a:gd name="connsiteX325" fmla="*/ 1044706 w 2396567"/>
                <a:gd name="connsiteY325" fmla="*/ 763437 h 3751210"/>
                <a:gd name="connsiteX326" fmla="*/ 1044706 w 2396567"/>
                <a:gd name="connsiteY326" fmla="*/ 764055 h 3751210"/>
                <a:gd name="connsiteX327" fmla="*/ 1045316 w 2396567"/>
                <a:gd name="connsiteY327" fmla="*/ 764055 h 3751210"/>
                <a:gd name="connsiteX328" fmla="*/ 1045316 w 2396567"/>
                <a:gd name="connsiteY328" fmla="*/ 764674 h 3751210"/>
                <a:gd name="connsiteX329" fmla="*/ 1052629 w 2396567"/>
                <a:gd name="connsiteY329" fmla="*/ 773328 h 3751210"/>
                <a:gd name="connsiteX330" fmla="*/ 1053239 w 2396567"/>
                <a:gd name="connsiteY330" fmla="*/ 773328 h 3751210"/>
                <a:gd name="connsiteX331" fmla="*/ 1053239 w 2396567"/>
                <a:gd name="connsiteY331" fmla="*/ 773947 h 3751210"/>
                <a:gd name="connsiteX332" fmla="*/ 1055067 w 2396567"/>
                <a:gd name="connsiteY332" fmla="*/ 773947 h 3751210"/>
                <a:gd name="connsiteX333" fmla="*/ 1055067 w 2396567"/>
                <a:gd name="connsiteY333" fmla="*/ 775183 h 3751210"/>
                <a:gd name="connsiteX334" fmla="*/ 1054458 w 2396567"/>
                <a:gd name="connsiteY334" fmla="*/ 775183 h 3751210"/>
                <a:gd name="connsiteX335" fmla="*/ 1054458 w 2396567"/>
                <a:gd name="connsiteY335" fmla="*/ 775801 h 3751210"/>
                <a:gd name="connsiteX336" fmla="*/ 1055067 w 2396567"/>
                <a:gd name="connsiteY336" fmla="*/ 775801 h 3751210"/>
                <a:gd name="connsiteX337" fmla="*/ 1055067 w 2396567"/>
                <a:gd name="connsiteY337" fmla="*/ 776420 h 3751210"/>
                <a:gd name="connsiteX338" fmla="*/ 1050801 w 2396567"/>
                <a:gd name="connsiteY338" fmla="*/ 777038 h 3751210"/>
                <a:gd name="connsiteX339" fmla="*/ 1050801 w 2396567"/>
                <a:gd name="connsiteY339" fmla="*/ 777656 h 3751210"/>
                <a:gd name="connsiteX340" fmla="*/ 1051410 w 2396567"/>
                <a:gd name="connsiteY340" fmla="*/ 777656 h 3751210"/>
                <a:gd name="connsiteX341" fmla="*/ 1051410 w 2396567"/>
                <a:gd name="connsiteY341" fmla="*/ 778892 h 3751210"/>
                <a:gd name="connsiteX342" fmla="*/ 1053239 w 2396567"/>
                <a:gd name="connsiteY342" fmla="*/ 778892 h 3751210"/>
                <a:gd name="connsiteX343" fmla="*/ 1053239 w 2396567"/>
                <a:gd name="connsiteY343" fmla="*/ 780129 h 3751210"/>
                <a:gd name="connsiteX344" fmla="*/ 1051410 w 2396567"/>
                <a:gd name="connsiteY344" fmla="*/ 783838 h 3751210"/>
                <a:gd name="connsiteX345" fmla="*/ 1050801 w 2396567"/>
                <a:gd name="connsiteY345" fmla="*/ 783838 h 3751210"/>
                <a:gd name="connsiteX346" fmla="*/ 1050801 w 2396567"/>
                <a:gd name="connsiteY346" fmla="*/ 785074 h 3751210"/>
                <a:gd name="connsiteX347" fmla="*/ 1050192 w 2396567"/>
                <a:gd name="connsiteY347" fmla="*/ 785074 h 3751210"/>
                <a:gd name="connsiteX348" fmla="*/ 1050192 w 2396567"/>
                <a:gd name="connsiteY348" fmla="*/ 786929 h 3751210"/>
                <a:gd name="connsiteX349" fmla="*/ 1047144 w 2396567"/>
                <a:gd name="connsiteY349" fmla="*/ 786929 h 3751210"/>
                <a:gd name="connsiteX350" fmla="*/ 1047144 w 2396567"/>
                <a:gd name="connsiteY350" fmla="*/ 785693 h 3751210"/>
                <a:gd name="connsiteX351" fmla="*/ 1045316 w 2396567"/>
                <a:gd name="connsiteY351" fmla="*/ 785693 h 3751210"/>
                <a:gd name="connsiteX352" fmla="*/ 1045316 w 2396567"/>
                <a:gd name="connsiteY352" fmla="*/ 786929 h 3751210"/>
                <a:gd name="connsiteX353" fmla="*/ 1043487 w 2396567"/>
                <a:gd name="connsiteY353" fmla="*/ 786929 h 3751210"/>
                <a:gd name="connsiteX354" fmla="*/ 1043487 w 2396567"/>
                <a:gd name="connsiteY354" fmla="*/ 787547 h 3751210"/>
                <a:gd name="connsiteX355" fmla="*/ 1041659 w 2396567"/>
                <a:gd name="connsiteY355" fmla="*/ 788166 h 3751210"/>
                <a:gd name="connsiteX356" fmla="*/ 1042878 w 2396567"/>
                <a:gd name="connsiteY356" fmla="*/ 788166 h 3751210"/>
                <a:gd name="connsiteX357" fmla="*/ 1042878 w 2396567"/>
                <a:gd name="connsiteY357" fmla="*/ 788784 h 3751210"/>
                <a:gd name="connsiteX358" fmla="*/ 1044706 w 2396567"/>
                <a:gd name="connsiteY358" fmla="*/ 788784 h 3751210"/>
                <a:gd name="connsiteX359" fmla="*/ 1044706 w 2396567"/>
                <a:gd name="connsiteY359" fmla="*/ 789402 h 3751210"/>
                <a:gd name="connsiteX360" fmla="*/ 1041659 w 2396567"/>
                <a:gd name="connsiteY360" fmla="*/ 788784 h 3751210"/>
                <a:gd name="connsiteX361" fmla="*/ 1041050 w 2396567"/>
                <a:gd name="connsiteY361" fmla="*/ 790638 h 3751210"/>
                <a:gd name="connsiteX362" fmla="*/ 1042878 w 2396567"/>
                <a:gd name="connsiteY362" fmla="*/ 790638 h 3751210"/>
                <a:gd name="connsiteX363" fmla="*/ 1042878 w 2396567"/>
                <a:gd name="connsiteY363" fmla="*/ 791256 h 3751210"/>
                <a:gd name="connsiteX364" fmla="*/ 1043487 w 2396567"/>
                <a:gd name="connsiteY364" fmla="*/ 791256 h 3751210"/>
                <a:gd name="connsiteX365" fmla="*/ 1043487 w 2396567"/>
                <a:gd name="connsiteY365" fmla="*/ 791875 h 3751210"/>
                <a:gd name="connsiteX366" fmla="*/ 1044706 w 2396567"/>
                <a:gd name="connsiteY366" fmla="*/ 791875 h 3751210"/>
                <a:gd name="connsiteX367" fmla="*/ 1044706 w 2396567"/>
                <a:gd name="connsiteY367" fmla="*/ 793111 h 3751210"/>
                <a:gd name="connsiteX368" fmla="*/ 1043487 w 2396567"/>
                <a:gd name="connsiteY368" fmla="*/ 793111 h 3751210"/>
                <a:gd name="connsiteX369" fmla="*/ 1043487 w 2396567"/>
                <a:gd name="connsiteY369" fmla="*/ 792493 h 3751210"/>
                <a:gd name="connsiteX370" fmla="*/ 1042878 w 2396567"/>
                <a:gd name="connsiteY370" fmla="*/ 792493 h 3751210"/>
                <a:gd name="connsiteX371" fmla="*/ 1042878 w 2396567"/>
                <a:gd name="connsiteY371" fmla="*/ 793111 h 3751210"/>
                <a:gd name="connsiteX372" fmla="*/ 1041659 w 2396567"/>
                <a:gd name="connsiteY372" fmla="*/ 793111 h 3751210"/>
                <a:gd name="connsiteX373" fmla="*/ 1041659 w 2396567"/>
                <a:gd name="connsiteY373" fmla="*/ 792493 h 3751210"/>
                <a:gd name="connsiteX374" fmla="*/ 1041050 w 2396567"/>
                <a:gd name="connsiteY374" fmla="*/ 792493 h 3751210"/>
                <a:gd name="connsiteX375" fmla="*/ 1041050 w 2396567"/>
                <a:gd name="connsiteY375" fmla="*/ 791875 h 3751210"/>
                <a:gd name="connsiteX376" fmla="*/ 1039831 w 2396567"/>
                <a:gd name="connsiteY376" fmla="*/ 791875 h 3751210"/>
                <a:gd name="connsiteX377" fmla="*/ 1039831 w 2396567"/>
                <a:gd name="connsiteY377" fmla="*/ 789402 h 3751210"/>
                <a:gd name="connsiteX378" fmla="*/ 1038612 w 2396567"/>
                <a:gd name="connsiteY378" fmla="*/ 790638 h 3751210"/>
                <a:gd name="connsiteX379" fmla="*/ 1039221 w 2396567"/>
                <a:gd name="connsiteY379" fmla="*/ 790638 h 3751210"/>
                <a:gd name="connsiteX380" fmla="*/ 1039221 w 2396567"/>
                <a:gd name="connsiteY380" fmla="*/ 792493 h 3751210"/>
                <a:gd name="connsiteX381" fmla="*/ 1039831 w 2396567"/>
                <a:gd name="connsiteY381" fmla="*/ 792493 h 3751210"/>
                <a:gd name="connsiteX382" fmla="*/ 1039831 w 2396567"/>
                <a:gd name="connsiteY382" fmla="*/ 793111 h 3751210"/>
                <a:gd name="connsiteX383" fmla="*/ 1037393 w 2396567"/>
                <a:gd name="connsiteY383" fmla="*/ 793111 h 3751210"/>
                <a:gd name="connsiteX384" fmla="*/ 1037393 w 2396567"/>
                <a:gd name="connsiteY384" fmla="*/ 793729 h 3751210"/>
                <a:gd name="connsiteX385" fmla="*/ 1036174 w 2396567"/>
                <a:gd name="connsiteY385" fmla="*/ 793729 h 3751210"/>
                <a:gd name="connsiteX386" fmla="*/ 1036174 w 2396567"/>
                <a:gd name="connsiteY386" fmla="*/ 794966 h 3751210"/>
                <a:gd name="connsiteX387" fmla="*/ 1036174 w 2396567"/>
                <a:gd name="connsiteY387" fmla="*/ 795584 h 3751210"/>
                <a:gd name="connsiteX388" fmla="*/ 1034955 w 2396567"/>
                <a:gd name="connsiteY388" fmla="*/ 795584 h 3751210"/>
                <a:gd name="connsiteX389" fmla="*/ 1034955 w 2396567"/>
                <a:gd name="connsiteY389" fmla="*/ 796202 h 3751210"/>
                <a:gd name="connsiteX390" fmla="*/ 1034345 w 2396567"/>
                <a:gd name="connsiteY390" fmla="*/ 796202 h 3751210"/>
                <a:gd name="connsiteX391" fmla="*/ 1034345 w 2396567"/>
                <a:gd name="connsiteY391" fmla="*/ 795584 h 3751210"/>
                <a:gd name="connsiteX392" fmla="*/ 1033736 w 2396567"/>
                <a:gd name="connsiteY392" fmla="*/ 795584 h 3751210"/>
                <a:gd name="connsiteX393" fmla="*/ 1033736 w 2396567"/>
                <a:gd name="connsiteY393" fmla="*/ 796202 h 3751210"/>
                <a:gd name="connsiteX394" fmla="*/ 1030689 w 2396567"/>
                <a:gd name="connsiteY394" fmla="*/ 796202 h 3751210"/>
                <a:gd name="connsiteX395" fmla="*/ 1030689 w 2396567"/>
                <a:gd name="connsiteY395" fmla="*/ 796820 h 3751210"/>
                <a:gd name="connsiteX396" fmla="*/ 1030079 w 2396567"/>
                <a:gd name="connsiteY396" fmla="*/ 796820 h 3751210"/>
                <a:gd name="connsiteX397" fmla="*/ 1030079 w 2396567"/>
                <a:gd name="connsiteY397" fmla="*/ 797439 h 3751210"/>
                <a:gd name="connsiteX398" fmla="*/ 1029470 w 2396567"/>
                <a:gd name="connsiteY398" fmla="*/ 797439 h 3751210"/>
                <a:gd name="connsiteX399" fmla="*/ 1029470 w 2396567"/>
                <a:gd name="connsiteY399" fmla="*/ 796820 h 3751210"/>
                <a:gd name="connsiteX400" fmla="*/ 1028251 w 2396567"/>
                <a:gd name="connsiteY400" fmla="*/ 796820 h 3751210"/>
                <a:gd name="connsiteX401" fmla="*/ 1028251 w 2396567"/>
                <a:gd name="connsiteY401" fmla="*/ 794966 h 3751210"/>
                <a:gd name="connsiteX402" fmla="*/ 1027641 w 2396567"/>
                <a:gd name="connsiteY402" fmla="*/ 794966 h 3751210"/>
                <a:gd name="connsiteX403" fmla="*/ 1027641 w 2396567"/>
                <a:gd name="connsiteY403" fmla="*/ 793729 h 3751210"/>
                <a:gd name="connsiteX404" fmla="*/ 1025813 w 2396567"/>
                <a:gd name="connsiteY404" fmla="*/ 793729 h 3751210"/>
                <a:gd name="connsiteX405" fmla="*/ 1025813 w 2396567"/>
                <a:gd name="connsiteY405" fmla="*/ 794966 h 3751210"/>
                <a:gd name="connsiteX406" fmla="*/ 1024594 w 2396567"/>
                <a:gd name="connsiteY406" fmla="*/ 794966 h 3751210"/>
                <a:gd name="connsiteX407" fmla="*/ 1023985 w 2396567"/>
                <a:gd name="connsiteY407" fmla="*/ 791875 h 3751210"/>
                <a:gd name="connsiteX408" fmla="*/ 1025813 w 2396567"/>
                <a:gd name="connsiteY408" fmla="*/ 790638 h 3751210"/>
                <a:gd name="connsiteX409" fmla="*/ 1026422 w 2396567"/>
                <a:gd name="connsiteY409" fmla="*/ 790638 h 3751210"/>
                <a:gd name="connsiteX410" fmla="*/ 1026422 w 2396567"/>
                <a:gd name="connsiteY410" fmla="*/ 789402 h 3751210"/>
                <a:gd name="connsiteX411" fmla="*/ 1027641 w 2396567"/>
                <a:gd name="connsiteY411" fmla="*/ 789402 h 3751210"/>
                <a:gd name="connsiteX412" fmla="*/ 1027641 w 2396567"/>
                <a:gd name="connsiteY412" fmla="*/ 788166 h 3751210"/>
                <a:gd name="connsiteX413" fmla="*/ 1023985 w 2396567"/>
                <a:gd name="connsiteY413" fmla="*/ 788166 h 3751210"/>
                <a:gd name="connsiteX414" fmla="*/ 1023985 w 2396567"/>
                <a:gd name="connsiteY414" fmla="*/ 787547 h 3751210"/>
                <a:gd name="connsiteX415" fmla="*/ 1022766 w 2396567"/>
                <a:gd name="connsiteY415" fmla="*/ 787547 h 3751210"/>
                <a:gd name="connsiteX416" fmla="*/ 1022766 w 2396567"/>
                <a:gd name="connsiteY416" fmla="*/ 786929 h 3751210"/>
                <a:gd name="connsiteX417" fmla="*/ 1021547 w 2396567"/>
                <a:gd name="connsiteY417" fmla="*/ 786929 h 3751210"/>
                <a:gd name="connsiteX418" fmla="*/ 1021547 w 2396567"/>
                <a:gd name="connsiteY418" fmla="*/ 787547 h 3751210"/>
                <a:gd name="connsiteX419" fmla="*/ 1020328 w 2396567"/>
                <a:gd name="connsiteY419" fmla="*/ 787547 h 3751210"/>
                <a:gd name="connsiteX420" fmla="*/ 1020328 w 2396567"/>
                <a:gd name="connsiteY420" fmla="*/ 786929 h 3751210"/>
                <a:gd name="connsiteX421" fmla="*/ 1017890 w 2396567"/>
                <a:gd name="connsiteY421" fmla="*/ 786929 h 3751210"/>
                <a:gd name="connsiteX422" fmla="*/ 1017890 w 2396567"/>
                <a:gd name="connsiteY422" fmla="*/ 785693 h 3751210"/>
                <a:gd name="connsiteX423" fmla="*/ 1014843 w 2396567"/>
                <a:gd name="connsiteY423" fmla="*/ 785693 h 3751210"/>
                <a:gd name="connsiteX424" fmla="*/ 1014843 w 2396567"/>
                <a:gd name="connsiteY424" fmla="*/ 786929 h 3751210"/>
                <a:gd name="connsiteX425" fmla="*/ 1013624 w 2396567"/>
                <a:gd name="connsiteY425" fmla="*/ 786929 h 3751210"/>
                <a:gd name="connsiteX426" fmla="*/ 1013624 w 2396567"/>
                <a:gd name="connsiteY426" fmla="*/ 785693 h 3751210"/>
                <a:gd name="connsiteX427" fmla="*/ 1011795 w 2396567"/>
                <a:gd name="connsiteY427" fmla="*/ 785693 h 3751210"/>
                <a:gd name="connsiteX428" fmla="*/ 1011795 w 2396567"/>
                <a:gd name="connsiteY428" fmla="*/ 786929 h 3751210"/>
                <a:gd name="connsiteX429" fmla="*/ 1012405 w 2396567"/>
                <a:gd name="connsiteY429" fmla="*/ 786929 h 3751210"/>
                <a:gd name="connsiteX430" fmla="*/ 1010576 w 2396567"/>
                <a:gd name="connsiteY430" fmla="*/ 788166 h 3751210"/>
                <a:gd name="connsiteX431" fmla="*/ 1010576 w 2396567"/>
                <a:gd name="connsiteY431" fmla="*/ 788784 h 3751210"/>
                <a:gd name="connsiteX432" fmla="*/ 1008139 w 2396567"/>
                <a:gd name="connsiteY432" fmla="*/ 788784 h 3751210"/>
                <a:gd name="connsiteX433" fmla="*/ 1008748 w 2396567"/>
                <a:gd name="connsiteY433" fmla="*/ 789402 h 3751210"/>
                <a:gd name="connsiteX434" fmla="*/ 1008139 w 2396567"/>
                <a:gd name="connsiteY434" fmla="*/ 789402 h 3751210"/>
                <a:gd name="connsiteX435" fmla="*/ 1008139 w 2396567"/>
                <a:gd name="connsiteY435" fmla="*/ 790638 h 3751210"/>
                <a:gd name="connsiteX436" fmla="*/ 1007529 w 2396567"/>
                <a:gd name="connsiteY436" fmla="*/ 790638 h 3751210"/>
                <a:gd name="connsiteX437" fmla="*/ 1007529 w 2396567"/>
                <a:gd name="connsiteY437" fmla="*/ 791256 h 3751210"/>
                <a:gd name="connsiteX438" fmla="*/ 1006310 w 2396567"/>
                <a:gd name="connsiteY438" fmla="*/ 791256 h 3751210"/>
                <a:gd name="connsiteX439" fmla="*/ 1006310 w 2396567"/>
                <a:gd name="connsiteY439" fmla="*/ 790638 h 3751210"/>
                <a:gd name="connsiteX440" fmla="*/ 1002044 w 2396567"/>
                <a:gd name="connsiteY440" fmla="*/ 790638 h 3751210"/>
                <a:gd name="connsiteX441" fmla="*/ 1002044 w 2396567"/>
                <a:gd name="connsiteY441" fmla="*/ 791256 h 3751210"/>
                <a:gd name="connsiteX442" fmla="*/ 1002653 w 2396567"/>
                <a:gd name="connsiteY442" fmla="*/ 791256 h 3751210"/>
                <a:gd name="connsiteX443" fmla="*/ 1002653 w 2396567"/>
                <a:gd name="connsiteY443" fmla="*/ 791875 h 3751210"/>
                <a:gd name="connsiteX444" fmla="*/ 998997 w 2396567"/>
                <a:gd name="connsiteY444" fmla="*/ 791875 h 3751210"/>
                <a:gd name="connsiteX445" fmla="*/ 998997 w 2396567"/>
                <a:gd name="connsiteY445" fmla="*/ 792493 h 3751210"/>
                <a:gd name="connsiteX446" fmla="*/ 995949 w 2396567"/>
                <a:gd name="connsiteY446" fmla="*/ 792493 h 3751210"/>
                <a:gd name="connsiteX447" fmla="*/ 995949 w 2396567"/>
                <a:gd name="connsiteY447" fmla="*/ 791875 h 3751210"/>
                <a:gd name="connsiteX448" fmla="*/ 995340 w 2396567"/>
                <a:gd name="connsiteY448" fmla="*/ 791875 h 3751210"/>
                <a:gd name="connsiteX449" fmla="*/ 994730 w 2396567"/>
                <a:gd name="connsiteY449" fmla="*/ 793111 h 3751210"/>
                <a:gd name="connsiteX450" fmla="*/ 996559 w 2396567"/>
                <a:gd name="connsiteY450" fmla="*/ 793729 h 3751210"/>
                <a:gd name="connsiteX451" fmla="*/ 991683 w 2396567"/>
                <a:gd name="connsiteY451" fmla="*/ 794966 h 3751210"/>
                <a:gd name="connsiteX452" fmla="*/ 991683 w 2396567"/>
                <a:gd name="connsiteY452" fmla="*/ 795584 h 3751210"/>
                <a:gd name="connsiteX453" fmla="*/ 989245 w 2396567"/>
                <a:gd name="connsiteY453" fmla="*/ 794966 h 3751210"/>
                <a:gd name="connsiteX454" fmla="*/ 989245 w 2396567"/>
                <a:gd name="connsiteY454" fmla="*/ 795584 h 3751210"/>
                <a:gd name="connsiteX455" fmla="*/ 987417 w 2396567"/>
                <a:gd name="connsiteY455" fmla="*/ 795584 h 3751210"/>
                <a:gd name="connsiteX456" fmla="*/ 987417 w 2396567"/>
                <a:gd name="connsiteY456" fmla="*/ 794966 h 3751210"/>
                <a:gd name="connsiteX457" fmla="*/ 985588 w 2396567"/>
                <a:gd name="connsiteY457" fmla="*/ 794966 h 3751210"/>
                <a:gd name="connsiteX458" fmla="*/ 985588 w 2396567"/>
                <a:gd name="connsiteY458" fmla="*/ 793729 h 3751210"/>
                <a:gd name="connsiteX459" fmla="*/ 983760 w 2396567"/>
                <a:gd name="connsiteY459" fmla="*/ 793729 h 3751210"/>
                <a:gd name="connsiteX460" fmla="*/ 983760 w 2396567"/>
                <a:gd name="connsiteY460" fmla="*/ 793111 h 3751210"/>
                <a:gd name="connsiteX461" fmla="*/ 980103 w 2396567"/>
                <a:gd name="connsiteY461" fmla="*/ 793111 h 3751210"/>
                <a:gd name="connsiteX462" fmla="*/ 980103 w 2396567"/>
                <a:gd name="connsiteY462" fmla="*/ 792493 h 3751210"/>
                <a:gd name="connsiteX463" fmla="*/ 978884 w 2396567"/>
                <a:gd name="connsiteY463" fmla="*/ 792493 h 3751210"/>
                <a:gd name="connsiteX464" fmla="*/ 978884 w 2396567"/>
                <a:gd name="connsiteY464" fmla="*/ 791875 h 3751210"/>
                <a:gd name="connsiteX465" fmla="*/ 977056 w 2396567"/>
                <a:gd name="connsiteY465" fmla="*/ 791875 h 3751210"/>
                <a:gd name="connsiteX466" fmla="*/ 977056 w 2396567"/>
                <a:gd name="connsiteY466" fmla="*/ 791256 h 3751210"/>
                <a:gd name="connsiteX467" fmla="*/ 975227 w 2396567"/>
                <a:gd name="connsiteY467" fmla="*/ 791256 h 3751210"/>
                <a:gd name="connsiteX468" fmla="*/ 975227 w 2396567"/>
                <a:gd name="connsiteY468" fmla="*/ 790638 h 3751210"/>
                <a:gd name="connsiteX469" fmla="*/ 974009 w 2396567"/>
                <a:gd name="connsiteY469" fmla="*/ 790638 h 3751210"/>
                <a:gd name="connsiteX470" fmla="*/ 974009 w 2396567"/>
                <a:gd name="connsiteY470" fmla="*/ 788166 h 3751210"/>
                <a:gd name="connsiteX471" fmla="*/ 973399 w 2396567"/>
                <a:gd name="connsiteY471" fmla="*/ 788166 h 3751210"/>
                <a:gd name="connsiteX472" fmla="*/ 973399 w 2396567"/>
                <a:gd name="connsiteY472" fmla="*/ 786929 h 3751210"/>
                <a:gd name="connsiteX473" fmla="*/ 972180 w 2396567"/>
                <a:gd name="connsiteY473" fmla="*/ 786929 h 3751210"/>
                <a:gd name="connsiteX474" fmla="*/ 972180 w 2396567"/>
                <a:gd name="connsiteY474" fmla="*/ 787547 h 3751210"/>
                <a:gd name="connsiteX475" fmla="*/ 970961 w 2396567"/>
                <a:gd name="connsiteY475" fmla="*/ 788166 h 3751210"/>
                <a:gd name="connsiteX476" fmla="*/ 970961 w 2396567"/>
                <a:gd name="connsiteY476" fmla="*/ 787547 h 3751210"/>
                <a:gd name="connsiteX477" fmla="*/ 969742 w 2396567"/>
                <a:gd name="connsiteY477" fmla="*/ 787547 h 3751210"/>
                <a:gd name="connsiteX478" fmla="*/ 969742 w 2396567"/>
                <a:gd name="connsiteY478" fmla="*/ 786929 h 3751210"/>
                <a:gd name="connsiteX479" fmla="*/ 971571 w 2396567"/>
                <a:gd name="connsiteY479" fmla="*/ 786929 h 3751210"/>
                <a:gd name="connsiteX480" fmla="*/ 971571 w 2396567"/>
                <a:gd name="connsiteY480" fmla="*/ 785693 h 3751210"/>
                <a:gd name="connsiteX481" fmla="*/ 972790 w 2396567"/>
                <a:gd name="connsiteY481" fmla="*/ 785693 h 3751210"/>
                <a:gd name="connsiteX482" fmla="*/ 972790 w 2396567"/>
                <a:gd name="connsiteY482" fmla="*/ 784456 h 3751210"/>
                <a:gd name="connsiteX483" fmla="*/ 969742 w 2396567"/>
                <a:gd name="connsiteY483" fmla="*/ 784456 h 3751210"/>
                <a:gd name="connsiteX484" fmla="*/ 969742 w 2396567"/>
                <a:gd name="connsiteY484" fmla="*/ 783838 h 3751210"/>
                <a:gd name="connsiteX485" fmla="*/ 969133 w 2396567"/>
                <a:gd name="connsiteY485" fmla="*/ 783838 h 3751210"/>
                <a:gd name="connsiteX486" fmla="*/ 967914 w 2396567"/>
                <a:gd name="connsiteY486" fmla="*/ 781365 h 3751210"/>
                <a:gd name="connsiteX487" fmla="*/ 967914 w 2396567"/>
                <a:gd name="connsiteY487" fmla="*/ 783838 h 3751210"/>
                <a:gd name="connsiteX488" fmla="*/ 969133 w 2396567"/>
                <a:gd name="connsiteY488" fmla="*/ 783838 h 3751210"/>
                <a:gd name="connsiteX489" fmla="*/ 969133 w 2396567"/>
                <a:gd name="connsiteY489" fmla="*/ 784456 h 3751210"/>
                <a:gd name="connsiteX490" fmla="*/ 968523 w 2396567"/>
                <a:gd name="connsiteY490" fmla="*/ 784456 h 3751210"/>
                <a:gd name="connsiteX491" fmla="*/ 968523 w 2396567"/>
                <a:gd name="connsiteY491" fmla="*/ 785074 h 3751210"/>
                <a:gd name="connsiteX492" fmla="*/ 967304 w 2396567"/>
                <a:gd name="connsiteY492" fmla="*/ 785074 h 3751210"/>
                <a:gd name="connsiteX493" fmla="*/ 967304 w 2396567"/>
                <a:gd name="connsiteY493" fmla="*/ 783838 h 3751210"/>
                <a:gd name="connsiteX494" fmla="*/ 965476 w 2396567"/>
                <a:gd name="connsiteY494" fmla="*/ 781983 h 3751210"/>
                <a:gd name="connsiteX495" fmla="*/ 964867 w 2396567"/>
                <a:gd name="connsiteY495" fmla="*/ 781983 h 3751210"/>
                <a:gd name="connsiteX496" fmla="*/ 964867 w 2396567"/>
                <a:gd name="connsiteY496" fmla="*/ 783838 h 3751210"/>
                <a:gd name="connsiteX497" fmla="*/ 965476 w 2396567"/>
                <a:gd name="connsiteY497" fmla="*/ 783838 h 3751210"/>
                <a:gd name="connsiteX498" fmla="*/ 965476 w 2396567"/>
                <a:gd name="connsiteY498" fmla="*/ 784456 h 3751210"/>
                <a:gd name="connsiteX499" fmla="*/ 963648 w 2396567"/>
                <a:gd name="connsiteY499" fmla="*/ 784456 h 3751210"/>
                <a:gd name="connsiteX500" fmla="*/ 963648 w 2396567"/>
                <a:gd name="connsiteY500" fmla="*/ 783220 h 3751210"/>
                <a:gd name="connsiteX501" fmla="*/ 964257 w 2396567"/>
                <a:gd name="connsiteY501" fmla="*/ 783220 h 3751210"/>
                <a:gd name="connsiteX502" fmla="*/ 964257 w 2396567"/>
                <a:gd name="connsiteY502" fmla="*/ 781983 h 3751210"/>
                <a:gd name="connsiteX503" fmla="*/ 963648 w 2396567"/>
                <a:gd name="connsiteY503" fmla="*/ 781983 h 3751210"/>
                <a:gd name="connsiteX504" fmla="*/ 963648 w 2396567"/>
                <a:gd name="connsiteY504" fmla="*/ 781365 h 3751210"/>
                <a:gd name="connsiteX505" fmla="*/ 964257 w 2396567"/>
                <a:gd name="connsiteY505" fmla="*/ 781365 h 3751210"/>
                <a:gd name="connsiteX506" fmla="*/ 964257 w 2396567"/>
                <a:gd name="connsiteY506" fmla="*/ 780747 h 3751210"/>
                <a:gd name="connsiteX507" fmla="*/ 964867 w 2396567"/>
                <a:gd name="connsiteY507" fmla="*/ 780747 h 3751210"/>
                <a:gd name="connsiteX508" fmla="*/ 964867 w 2396567"/>
                <a:gd name="connsiteY508" fmla="*/ 780129 h 3751210"/>
                <a:gd name="connsiteX509" fmla="*/ 963648 w 2396567"/>
                <a:gd name="connsiteY509" fmla="*/ 780129 h 3751210"/>
                <a:gd name="connsiteX510" fmla="*/ 963648 w 2396567"/>
                <a:gd name="connsiteY510" fmla="*/ 780747 h 3751210"/>
                <a:gd name="connsiteX511" fmla="*/ 963038 w 2396567"/>
                <a:gd name="connsiteY511" fmla="*/ 780747 h 3751210"/>
                <a:gd name="connsiteX512" fmla="*/ 963038 w 2396567"/>
                <a:gd name="connsiteY512" fmla="*/ 780129 h 3751210"/>
                <a:gd name="connsiteX513" fmla="*/ 961819 w 2396567"/>
                <a:gd name="connsiteY513" fmla="*/ 780129 h 3751210"/>
                <a:gd name="connsiteX514" fmla="*/ 961819 w 2396567"/>
                <a:gd name="connsiteY514" fmla="*/ 780747 h 3751210"/>
                <a:gd name="connsiteX515" fmla="*/ 961210 w 2396567"/>
                <a:gd name="connsiteY515" fmla="*/ 780747 h 3751210"/>
                <a:gd name="connsiteX516" fmla="*/ 961210 w 2396567"/>
                <a:gd name="connsiteY516" fmla="*/ 780129 h 3751210"/>
                <a:gd name="connsiteX517" fmla="*/ 960600 w 2396567"/>
                <a:gd name="connsiteY517" fmla="*/ 780129 h 3751210"/>
                <a:gd name="connsiteX518" fmla="*/ 961210 w 2396567"/>
                <a:gd name="connsiteY518" fmla="*/ 781983 h 3751210"/>
                <a:gd name="connsiteX519" fmla="*/ 960600 w 2396567"/>
                <a:gd name="connsiteY519" fmla="*/ 781983 h 3751210"/>
                <a:gd name="connsiteX520" fmla="*/ 960600 w 2396567"/>
                <a:gd name="connsiteY520" fmla="*/ 781365 h 3751210"/>
                <a:gd name="connsiteX521" fmla="*/ 959991 w 2396567"/>
                <a:gd name="connsiteY521" fmla="*/ 781365 h 3751210"/>
                <a:gd name="connsiteX522" fmla="*/ 959991 w 2396567"/>
                <a:gd name="connsiteY522" fmla="*/ 780129 h 3751210"/>
                <a:gd name="connsiteX523" fmla="*/ 959381 w 2396567"/>
                <a:gd name="connsiteY523" fmla="*/ 780129 h 3751210"/>
                <a:gd name="connsiteX524" fmla="*/ 957553 w 2396567"/>
                <a:gd name="connsiteY524" fmla="*/ 781365 h 3751210"/>
                <a:gd name="connsiteX525" fmla="*/ 957553 w 2396567"/>
                <a:gd name="connsiteY525" fmla="*/ 780747 h 3751210"/>
                <a:gd name="connsiteX526" fmla="*/ 958162 w 2396567"/>
                <a:gd name="connsiteY526" fmla="*/ 780747 h 3751210"/>
                <a:gd name="connsiteX527" fmla="*/ 958162 w 2396567"/>
                <a:gd name="connsiteY527" fmla="*/ 780129 h 3751210"/>
                <a:gd name="connsiteX528" fmla="*/ 957553 w 2396567"/>
                <a:gd name="connsiteY528" fmla="*/ 780129 h 3751210"/>
                <a:gd name="connsiteX529" fmla="*/ 957553 w 2396567"/>
                <a:gd name="connsiteY529" fmla="*/ 779510 h 3751210"/>
                <a:gd name="connsiteX530" fmla="*/ 959381 w 2396567"/>
                <a:gd name="connsiteY530" fmla="*/ 779510 h 3751210"/>
                <a:gd name="connsiteX531" fmla="*/ 959381 w 2396567"/>
                <a:gd name="connsiteY531" fmla="*/ 778892 h 3751210"/>
                <a:gd name="connsiteX532" fmla="*/ 957553 w 2396567"/>
                <a:gd name="connsiteY532" fmla="*/ 778892 h 3751210"/>
                <a:gd name="connsiteX533" fmla="*/ 957553 w 2396567"/>
                <a:gd name="connsiteY533" fmla="*/ 777656 h 3751210"/>
                <a:gd name="connsiteX534" fmla="*/ 959991 w 2396567"/>
                <a:gd name="connsiteY534" fmla="*/ 776420 h 3751210"/>
                <a:gd name="connsiteX535" fmla="*/ 960600 w 2396567"/>
                <a:gd name="connsiteY535" fmla="*/ 776420 h 3751210"/>
                <a:gd name="connsiteX536" fmla="*/ 960600 w 2396567"/>
                <a:gd name="connsiteY536" fmla="*/ 777038 h 3751210"/>
                <a:gd name="connsiteX537" fmla="*/ 963038 w 2396567"/>
                <a:gd name="connsiteY537" fmla="*/ 777038 h 3751210"/>
                <a:gd name="connsiteX538" fmla="*/ 963038 w 2396567"/>
                <a:gd name="connsiteY538" fmla="*/ 776420 h 3751210"/>
                <a:gd name="connsiteX539" fmla="*/ 963648 w 2396567"/>
                <a:gd name="connsiteY539" fmla="*/ 776420 h 3751210"/>
                <a:gd name="connsiteX540" fmla="*/ 963648 w 2396567"/>
                <a:gd name="connsiteY540" fmla="*/ 775801 h 3751210"/>
                <a:gd name="connsiteX541" fmla="*/ 964257 w 2396567"/>
                <a:gd name="connsiteY541" fmla="*/ 775801 h 3751210"/>
                <a:gd name="connsiteX542" fmla="*/ 964257 w 2396567"/>
                <a:gd name="connsiteY542" fmla="*/ 776420 h 3751210"/>
                <a:gd name="connsiteX543" fmla="*/ 964867 w 2396567"/>
                <a:gd name="connsiteY543" fmla="*/ 776420 h 3751210"/>
                <a:gd name="connsiteX544" fmla="*/ 964867 w 2396567"/>
                <a:gd name="connsiteY544" fmla="*/ 775801 h 3751210"/>
                <a:gd name="connsiteX545" fmla="*/ 969742 w 2396567"/>
                <a:gd name="connsiteY545" fmla="*/ 776420 h 3751210"/>
                <a:gd name="connsiteX546" fmla="*/ 969742 w 2396567"/>
                <a:gd name="connsiteY546" fmla="*/ 775801 h 3751210"/>
                <a:gd name="connsiteX547" fmla="*/ 970961 w 2396567"/>
                <a:gd name="connsiteY547" fmla="*/ 776420 h 3751210"/>
                <a:gd name="connsiteX548" fmla="*/ 970961 w 2396567"/>
                <a:gd name="connsiteY548" fmla="*/ 775801 h 3751210"/>
                <a:gd name="connsiteX549" fmla="*/ 971571 w 2396567"/>
                <a:gd name="connsiteY549" fmla="*/ 775801 h 3751210"/>
                <a:gd name="connsiteX550" fmla="*/ 971571 w 2396567"/>
                <a:gd name="connsiteY550" fmla="*/ 775183 h 3751210"/>
                <a:gd name="connsiteX551" fmla="*/ 972180 w 2396567"/>
                <a:gd name="connsiteY551" fmla="*/ 775183 h 3751210"/>
                <a:gd name="connsiteX552" fmla="*/ 972180 w 2396567"/>
                <a:gd name="connsiteY552" fmla="*/ 773328 h 3751210"/>
                <a:gd name="connsiteX553" fmla="*/ 972790 w 2396567"/>
                <a:gd name="connsiteY553" fmla="*/ 773328 h 3751210"/>
                <a:gd name="connsiteX554" fmla="*/ 973399 w 2396567"/>
                <a:gd name="connsiteY554" fmla="*/ 775183 h 3751210"/>
                <a:gd name="connsiteX555" fmla="*/ 972790 w 2396567"/>
                <a:gd name="connsiteY555" fmla="*/ 772710 h 3751210"/>
                <a:gd name="connsiteX556" fmla="*/ 970961 w 2396567"/>
                <a:gd name="connsiteY556" fmla="*/ 772710 h 3751210"/>
                <a:gd name="connsiteX557" fmla="*/ 970961 w 2396567"/>
                <a:gd name="connsiteY557" fmla="*/ 772092 h 3751210"/>
                <a:gd name="connsiteX558" fmla="*/ 971571 w 2396567"/>
                <a:gd name="connsiteY558" fmla="*/ 772092 h 3751210"/>
                <a:gd name="connsiteX559" fmla="*/ 971571 w 2396567"/>
                <a:gd name="connsiteY559" fmla="*/ 771474 h 3751210"/>
                <a:gd name="connsiteX560" fmla="*/ 970961 w 2396567"/>
                <a:gd name="connsiteY560" fmla="*/ 771474 h 3751210"/>
                <a:gd name="connsiteX561" fmla="*/ 970961 w 2396567"/>
                <a:gd name="connsiteY561" fmla="*/ 770237 h 3751210"/>
                <a:gd name="connsiteX562" fmla="*/ 969742 w 2396567"/>
                <a:gd name="connsiteY562" fmla="*/ 770237 h 3751210"/>
                <a:gd name="connsiteX563" fmla="*/ 969742 w 2396567"/>
                <a:gd name="connsiteY563" fmla="*/ 769619 h 3751210"/>
                <a:gd name="connsiteX564" fmla="*/ 969133 w 2396567"/>
                <a:gd name="connsiteY564" fmla="*/ 769619 h 3751210"/>
                <a:gd name="connsiteX565" fmla="*/ 969742 w 2396567"/>
                <a:gd name="connsiteY565" fmla="*/ 771474 h 3751210"/>
                <a:gd name="connsiteX566" fmla="*/ 969133 w 2396567"/>
                <a:gd name="connsiteY566" fmla="*/ 771474 h 3751210"/>
                <a:gd name="connsiteX567" fmla="*/ 969133 w 2396567"/>
                <a:gd name="connsiteY567" fmla="*/ 772092 h 3751210"/>
                <a:gd name="connsiteX568" fmla="*/ 967914 w 2396567"/>
                <a:gd name="connsiteY568" fmla="*/ 772092 h 3751210"/>
                <a:gd name="connsiteX569" fmla="*/ 967914 w 2396567"/>
                <a:gd name="connsiteY569" fmla="*/ 772710 h 3751210"/>
                <a:gd name="connsiteX570" fmla="*/ 966086 w 2396567"/>
                <a:gd name="connsiteY570" fmla="*/ 772710 h 3751210"/>
                <a:gd name="connsiteX571" fmla="*/ 966086 w 2396567"/>
                <a:gd name="connsiteY571" fmla="*/ 772092 h 3751210"/>
                <a:gd name="connsiteX572" fmla="*/ 963038 w 2396567"/>
                <a:gd name="connsiteY572" fmla="*/ 770237 h 3751210"/>
                <a:gd name="connsiteX573" fmla="*/ 963038 w 2396567"/>
                <a:gd name="connsiteY573" fmla="*/ 771474 h 3751210"/>
                <a:gd name="connsiteX574" fmla="*/ 954506 w 2396567"/>
                <a:gd name="connsiteY574" fmla="*/ 771474 h 3751210"/>
                <a:gd name="connsiteX575" fmla="*/ 953896 w 2396567"/>
                <a:gd name="connsiteY575" fmla="*/ 769001 h 3751210"/>
                <a:gd name="connsiteX576" fmla="*/ 959991 w 2396567"/>
                <a:gd name="connsiteY576" fmla="*/ 769001 h 3751210"/>
                <a:gd name="connsiteX577" fmla="*/ 959991 w 2396567"/>
                <a:gd name="connsiteY577" fmla="*/ 767764 h 3751210"/>
                <a:gd name="connsiteX578" fmla="*/ 959381 w 2396567"/>
                <a:gd name="connsiteY578" fmla="*/ 767764 h 3751210"/>
                <a:gd name="connsiteX579" fmla="*/ 959381 w 2396567"/>
                <a:gd name="connsiteY579" fmla="*/ 767146 h 3751210"/>
                <a:gd name="connsiteX580" fmla="*/ 958162 w 2396567"/>
                <a:gd name="connsiteY580" fmla="*/ 767146 h 3751210"/>
                <a:gd name="connsiteX581" fmla="*/ 958162 w 2396567"/>
                <a:gd name="connsiteY581" fmla="*/ 765910 h 3751210"/>
                <a:gd name="connsiteX582" fmla="*/ 957553 w 2396567"/>
                <a:gd name="connsiteY582" fmla="*/ 765910 h 3751210"/>
                <a:gd name="connsiteX583" fmla="*/ 959991 w 2396567"/>
                <a:gd name="connsiteY583" fmla="*/ 765292 h 3751210"/>
                <a:gd name="connsiteX584" fmla="*/ 959381 w 2396567"/>
                <a:gd name="connsiteY584" fmla="*/ 763437 h 3751210"/>
                <a:gd name="connsiteX585" fmla="*/ 959991 w 2396567"/>
                <a:gd name="connsiteY585" fmla="*/ 763437 h 3751210"/>
                <a:gd name="connsiteX586" fmla="*/ 959991 w 2396567"/>
                <a:gd name="connsiteY586" fmla="*/ 761583 h 3751210"/>
                <a:gd name="connsiteX587" fmla="*/ 960600 w 2396567"/>
                <a:gd name="connsiteY587" fmla="*/ 761583 h 3751210"/>
                <a:gd name="connsiteX588" fmla="*/ 960600 w 2396567"/>
                <a:gd name="connsiteY588" fmla="*/ 760964 h 3751210"/>
                <a:gd name="connsiteX589" fmla="*/ 959381 w 2396567"/>
                <a:gd name="connsiteY589" fmla="*/ 759110 h 3751210"/>
                <a:gd name="connsiteX590" fmla="*/ 957553 w 2396567"/>
                <a:gd name="connsiteY590" fmla="*/ 759110 h 3751210"/>
                <a:gd name="connsiteX591" fmla="*/ 957553 w 2396567"/>
                <a:gd name="connsiteY591" fmla="*/ 757873 h 3751210"/>
                <a:gd name="connsiteX592" fmla="*/ 956334 w 2396567"/>
                <a:gd name="connsiteY592" fmla="*/ 757873 h 3751210"/>
                <a:gd name="connsiteX593" fmla="*/ 957553 w 2396567"/>
                <a:gd name="connsiteY593" fmla="*/ 754164 h 3751210"/>
                <a:gd name="connsiteX594" fmla="*/ 957553 w 2396567"/>
                <a:gd name="connsiteY594" fmla="*/ 753546 h 3751210"/>
                <a:gd name="connsiteX595" fmla="*/ 959381 w 2396567"/>
                <a:gd name="connsiteY595" fmla="*/ 753546 h 3751210"/>
                <a:gd name="connsiteX596" fmla="*/ 959991 w 2396567"/>
                <a:gd name="connsiteY596" fmla="*/ 751691 h 3751210"/>
                <a:gd name="connsiteX597" fmla="*/ 960600 w 2396567"/>
                <a:gd name="connsiteY597" fmla="*/ 751691 h 3751210"/>
                <a:gd name="connsiteX598" fmla="*/ 960600 w 2396567"/>
                <a:gd name="connsiteY598" fmla="*/ 750455 h 3751210"/>
                <a:gd name="connsiteX599" fmla="*/ 959991 w 2396567"/>
                <a:gd name="connsiteY599" fmla="*/ 750455 h 3751210"/>
                <a:gd name="connsiteX600" fmla="*/ 959991 w 2396567"/>
                <a:gd name="connsiteY600" fmla="*/ 748600 h 3751210"/>
                <a:gd name="connsiteX601" fmla="*/ 960600 w 2396567"/>
                <a:gd name="connsiteY601" fmla="*/ 748600 h 3751210"/>
                <a:gd name="connsiteX602" fmla="*/ 960600 w 2396567"/>
                <a:gd name="connsiteY602" fmla="*/ 747982 h 3751210"/>
                <a:gd name="connsiteX603" fmla="*/ 960600 w 2396567"/>
                <a:gd name="connsiteY603" fmla="*/ 747364 h 3751210"/>
                <a:gd name="connsiteX604" fmla="*/ 961210 w 2396567"/>
                <a:gd name="connsiteY604" fmla="*/ 747364 h 3751210"/>
                <a:gd name="connsiteX605" fmla="*/ 960905 w 2396567"/>
                <a:gd name="connsiteY605" fmla="*/ 746127 h 3751210"/>
                <a:gd name="connsiteX606" fmla="*/ 961210 w 2396567"/>
                <a:gd name="connsiteY606" fmla="*/ 746127 h 3751210"/>
                <a:gd name="connsiteX607" fmla="*/ 961210 w 2396567"/>
                <a:gd name="connsiteY607" fmla="*/ 746745 h 3751210"/>
                <a:gd name="connsiteX608" fmla="*/ 960600 w 2396567"/>
                <a:gd name="connsiteY608" fmla="*/ 745509 h 3751210"/>
                <a:gd name="connsiteX609" fmla="*/ 960905 w 2396567"/>
                <a:gd name="connsiteY609" fmla="*/ 746127 h 3751210"/>
                <a:gd name="connsiteX610" fmla="*/ 960600 w 2396567"/>
                <a:gd name="connsiteY610" fmla="*/ 746127 h 3751210"/>
                <a:gd name="connsiteX611" fmla="*/ 960600 w 2396567"/>
                <a:gd name="connsiteY611" fmla="*/ 745509 h 3751210"/>
                <a:gd name="connsiteX612" fmla="*/ 661846 w 2396567"/>
                <a:gd name="connsiteY612" fmla="*/ 734294 h 3751210"/>
                <a:gd name="connsiteX613" fmla="*/ 662457 w 2396567"/>
                <a:gd name="connsiteY613" fmla="*/ 734294 h 3751210"/>
                <a:gd name="connsiteX614" fmla="*/ 662457 w 2396567"/>
                <a:gd name="connsiteY614" fmla="*/ 734908 h 3751210"/>
                <a:gd name="connsiteX615" fmla="*/ 661846 w 2396567"/>
                <a:gd name="connsiteY615" fmla="*/ 734908 h 3751210"/>
                <a:gd name="connsiteX616" fmla="*/ 661846 w 2396567"/>
                <a:gd name="connsiteY616" fmla="*/ 734294 h 3751210"/>
                <a:gd name="connsiteX617" fmla="*/ 656353 w 2396567"/>
                <a:gd name="connsiteY617" fmla="*/ 729788 h 3751210"/>
                <a:gd name="connsiteX618" fmla="*/ 656964 w 2396567"/>
                <a:gd name="connsiteY618" fmla="*/ 729993 h 3751210"/>
                <a:gd name="connsiteX619" fmla="*/ 656353 w 2396567"/>
                <a:gd name="connsiteY619" fmla="*/ 729993 h 3751210"/>
                <a:gd name="connsiteX620" fmla="*/ 655132 w 2396567"/>
                <a:gd name="connsiteY620" fmla="*/ 729379 h 3751210"/>
                <a:gd name="connsiteX621" fmla="*/ 656353 w 2396567"/>
                <a:gd name="connsiteY621" fmla="*/ 729379 h 3751210"/>
                <a:gd name="connsiteX622" fmla="*/ 656353 w 2396567"/>
                <a:gd name="connsiteY622" fmla="*/ 729788 h 3751210"/>
                <a:gd name="connsiteX623" fmla="*/ 1202552 w 2396567"/>
                <a:gd name="connsiteY623" fmla="*/ 694087 h 3751210"/>
                <a:gd name="connsiteX624" fmla="*/ 1215968 w 2396567"/>
                <a:gd name="connsiteY624" fmla="*/ 694701 h 3751210"/>
                <a:gd name="connsiteX625" fmla="*/ 1214749 w 2396567"/>
                <a:gd name="connsiteY625" fmla="*/ 697773 h 3751210"/>
                <a:gd name="connsiteX626" fmla="*/ 1213529 w 2396567"/>
                <a:gd name="connsiteY626" fmla="*/ 697773 h 3751210"/>
                <a:gd name="connsiteX627" fmla="*/ 1213529 w 2396567"/>
                <a:gd name="connsiteY627" fmla="*/ 698388 h 3751210"/>
                <a:gd name="connsiteX628" fmla="*/ 1211090 w 2396567"/>
                <a:gd name="connsiteY628" fmla="*/ 698388 h 3751210"/>
                <a:gd name="connsiteX629" fmla="*/ 1211090 w 2396567"/>
                <a:gd name="connsiteY629" fmla="*/ 699616 h 3751210"/>
                <a:gd name="connsiteX630" fmla="*/ 1212309 w 2396567"/>
                <a:gd name="connsiteY630" fmla="*/ 699616 h 3751210"/>
                <a:gd name="connsiteX631" fmla="*/ 1212309 w 2396567"/>
                <a:gd name="connsiteY631" fmla="*/ 701459 h 3751210"/>
                <a:gd name="connsiteX632" fmla="*/ 1210480 w 2396567"/>
                <a:gd name="connsiteY632" fmla="*/ 701459 h 3751210"/>
                <a:gd name="connsiteX633" fmla="*/ 1210480 w 2396567"/>
                <a:gd name="connsiteY633" fmla="*/ 702074 h 3751210"/>
                <a:gd name="connsiteX634" fmla="*/ 1212309 w 2396567"/>
                <a:gd name="connsiteY634" fmla="*/ 702074 h 3751210"/>
                <a:gd name="connsiteX635" fmla="*/ 1210480 w 2396567"/>
                <a:gd name="connsiteY635" fmla="*/ 704531 h 3751210"/>
                <a:gd name="connsiteX636" fmla="*/ 1210480 w 2396567"/>
                <a:gd name="connsiteY636" fmla="*/ 705146 h 3751210"/>
                <a:gd name="connsiteX637" fmla="*/ 1209870 w 2396567"/>
                <a:gd name="connsiteY637" fmla="*/ 705146 h 3751210"/>
                <a:gd name="connsiteX638" fmla="*/ 1209870 w 2396567"/>
                <a:gd name="connsiteY638" fmla="*/ 705760 h 3751210"/>
                <a:gd name="connsiteX639" fmla="*/ 1209260 w 2396567"/>
                <a:gd name="connsiteY639" fmla="*/ 705760 h 3751210"/>
                <a:gd name="connsiteX640" fmla="*/ 1209260 w 2396567"/>
                <a:gd name="connsiteY640" fmla="*/ 706374 h 3751210"/>
                <a:gd name="connsiteX641" fmla="*/ 1211090 w 2396567"/>
                <a:gd name="connsiteY641" fmla="*/ 705146 h 3751210"/>
                <a:gd name="connsiteX642" fmla="*/ 1212309 w 2396567"/>
                <a:gd name="connsiteY642" fmla="*/ 705146 h 3751210"/>
                <a:gd name="connsiteX643" fmla="*/ 1212309 w 2396567"/>
                <a:gd name="connsiteY643" fmla="*/ 705760 h 3751210"/>
                <a:gd name="connsiteX644" fmla="*/ 1212919 w 2396567"/>
                <a:gd name="connsiteY644" fmla="*/ 705146 h 3751210"/>
                <a:gd name="connsiteX645" fmla="*/ 1213529 w 2396567"/>
                <a:gd name="connsiteY645" fmla="*/ 705760 h 3751210"/>
                <a:gd name="connsiteX646" fmla="*/ 1213529 w 2396567"/>
                <a:gd name="connsiteY646" fmla="*/ 704531 h 3751210"/>
                <a:gd name="connsiteX647" fmla="*/ 1214749 w 2396567"/>
                <a:gd name="connsiteY647" fmla="*/ 705146 h 3751210"/>
                <a:gd name="connsiteX648" fmla="*/ 1214139 w 2396567"/>
                <a:gd name="connsiteY648" fmla="*/ 705146 h 3751210"/>
                <a:gd name="connsiteX649" fmla="*/ 1214139 w 2396567"/>
                <a:gd name="connsiteY649" fmla="*/ 705760 h 3751210"/>
                <a:gd name="connsiteX650" fmla="*/ 1215968 w 2396567"/>
                <a:gd name="connsiteY650" fmla="*/ 705760 h 3751210"/>
                <a:gd name="connsiteX651" fmla="*/ 1214749 w 2396567"/>
                <a:gd name="connsiteY651" fmla="*/ 707603 h 3751210"/>
                <a:gd name="connsiteX652" fmla="*/ 1217188 w 2396567"/>
                <a:gd name="connsiteY652" fmla="*/ 710675 h 3751210"/>
                <a:gd name="connsiteX653" fmla="*/ 1217798 w 2396567"/>
                <a:gd name="connsiteY653" fmla="*/ 710675 h 3751210"/>
                <a:gd name="connsiteX654" fmla="*/ 1217798 w 2396567"/>
                <a:gd name="connsiteY654" fmla="*/ 710061 h 3751210"/>
                <a:gd name="connsiteX655" fmla="*/ 1218408 w 2396567"/>
                <a:gd name="connsiteY655" fmla="*/ 710061 h 3751210"/>
                <a:gd name="connsiteX656" fmla="*/ 1218408 w 2396567"/>
                <a:gd name="connsiteY656" fmla="*/ 713132 h 3751210"/>
                <a:gd name="connsiteX657" fmla="*/ 1219627 w 2396567"/>
                <a:gd name="connsiteY657" fmla="*/ 713132 h 3751210"/>
                <a:gd name="connsiteX658" fmla="*/ 1220237 w 2396567"/>
                <a:gd name="connsiteY658" fmla="*/ 714976 h 3751210"/>
                <a:gd name="connsiteX659" fmla="*/ 1220847 w 2396567"/>
                <a:gd name="connsiteY659" fmla="*/ 714976 h 3751210"/>
                <a:gd name="connsiteX660" fmla="*/ 1220847 w 2396567"/>
                <a:gd name="connsiteY660" fmla="*/ 716819 h 3751210"/>
                <a:gd name="connsiteX661" fmla="*/ 1221457 w 2396567"/>
                <a:gd name="connsiteY661" fmla="*/ 716819 h 3751210"/>
                <a:gd name="connsiteX662" fmla="*/ 1221457 w 2396567"/>
                <a:gd name="connsiteY662" fmla="*/ 713132 h 3751210"/>
                <a:gd name="connsiteX663" fmla="*/ 1222066 w 2396567"/>
                <a:gd name="connsiteY663" fmla="*/ 713132 h 3751210"/>
                <a:gd name="connsiteX664" fmla="*/ 1222066 w 2396567"/>
                <a:gd name="connsiteY664" fmla="*/ 713747 h 3751210"/>
                <a:gd name="connsiteX665" fmla="*/ 1223896 w 2396567"/>
                <a:gd name="connsiteY665" fmla="*/ 713747 h 3751210"/>
                <a:gd name="connsiteX666" fmla="*/ 1224506 w 2396567"/>
                <a:gd name="connsiteY666" fmla="*/ 716204 h 3751210"/>
                <a:gd name="connsiteX667" fmla="*/ 1222066 w 2396567"/>
                <a:gd name="connsiteY667" fmla="*/ 721119 h 3751210"/>
                <a:gd name="connsiteX668" fmla="*/ 1223896 w 2396567"/>
                <a:gd name="connsiteY668" fmla="*/ 728492 h 3751210"/>
                <a:gd name="connsiteX669" fmla="*/ 1224506 w 2396567"/>
                <a:gd name="connsiteY669" fmla="*/ 730949 h 3751210"/>
                <a:gd name="connsiteX670" fmla="*/ 1225116 w 2396567"/>
                <a:gd name="connsiteY670" fmla="*/ 730949 h 3751210"/>
                <a:gd name="connsiteX671" fmla="*/ 1225116 w 2396567"/>
                <a:gd name="connsiteY671" fmla="*/ 732178 h 3751210"/>
                <a:gd name="connsiteX672" fmla="*/ 1228774 w 2396567"/>
                <a:gd name="connsiteY672" fmla="*/ 732178 h 3751210"/>
                <a:gd name="connsiteX673" fmla="*/ 1228774 w 2396567"/>
                <a:gd name="connsiteY673" fmla="*/ 730335 h 3751210"/>
                <a:gd name="connsiteX674" fmla="*/ 1231214 w 2396567"/>
                <a:gd name="connsiteY674" fmla="*/ 730949 h 3751210"/>
                <a:gd name="connsiteX675" fmla="*/ 1231214 w 2396567"/>
                <a:gd name="connsiteY675" fmla="*/ 732178 h 3751210"/>
                <a:gd name="connsiteX676" fmla="*/ 1231823 w 2396567"/>
                <a:gd name="connsiteY676" fmla="*/ 732178 h 3751210"/>
                <a:gd name="connsiteX677" fmla="*/ 1231214 w 2396567"/>
                <a:gd name="connsiteY677" fmla="*/ 736479 h 3751210"/>
                <a:gd name="connsiteX678" fmla="*/ 1233653 w 2396567"/>
                <a:gd name="connsiteY678" fmla="*/ 738936 h 3751210"/>
                <a:gd name="connsiteX679" fmla="*/ 1234263 w 2396567"/>
                <a:gd name="connsiteY679" fmla="*/ 738936 h 3751210"/>
                <a:gd name="connsiteX680" fmla="*/ 1234263 w 2396567"/>
                <a:gd name="connsiteY680" fmla="*/ 740165 h 3751210"/>
                <a:gd name="connsiteX681" fmla="*/ 1236702 w 2396567"/>
                <a:gd name="connsiteY681" fmla="*/ 737707 h 3751210"/>
                <a:gd name="connsiteX682" fmla="*/ 1237312 w 2396567"/>
                <a:gd name="connsiteY682" fmla="*/ 737707 h 3751210"/>
                <a:gd name="connsiteX683" fmla="*/ 1237312 w 2396567"/>
                <a:gd name="connsiteY683" fmla="*/ 737093 h 3751210"/>
                <a:gd name="connsiteX684" fmla="*/ 1240971 w 2396567"/>
                <a:gd name="connsiteY684" fmla="*/ 735864 h 3751210"/>
                <a:gd name="connsiteX685" fmla="*/ 1240971 w 2396567"/>
                <a:gd name="connsiteY685" fmla="*/ 734021 h 3751210"/>
                <a:gd name="connsiteX686" fmla="*/ 1239751 w 2396567"/>
                <a:gd name="connsiteY686" fmla="*/ 734021 h 3751210"/>
                <a:gd name="connsiteX687" fmla="*/ 1239751 w 2396567"/>
                <a:gd name="connsiteY687" fmla="*/ 730949 h 3751210"/>
                <a:gd name="connsiteX688" fmla="*/ 1240361 w 2396567"/>
                <a:gd name="connsiteY688" fmla="*/ 730949 h 3751210"/>
                <a:gd name="connsiteX689" fmla="*/ 1240361 w 2396567"/>
                <a:gd name="connsiteY689" fmla="*/ 732178 h 3751210"/>
                <a:gd name="connsiteX690" fmla="*/ 1242190 w 2396567"/>
                <a:gd name="connsiteY690" fmla="*/ 730949 h 3751210"/>
                <a:gd name="connsiteX691" fmla="*/ 1242190 w 2396567"/>
                <a:gd name="connsiteY691" fmla="*/ 730335 h 3751210"/>
                <a:gd name="connsiteX692" fmla="*/ 1243410 w 2396567"/>
                <a:gd name="connsiteY692" fmla="*/ 730335 h 3751210"/>
                <a:gd name="connsiteX693" fmla="*/ 1243410 w 2396567"/>
                <a:gd name="connsiteY693" fmla="*/ 732178 h 3751210"/>
                <a:gd name="connsiteX694" fmla="*/ 1244020 w 2396567"/>
                <a:gd name="connsiteY694" fmla="*/ 732178 h 3751210"/>
                <a:gd name="connsiteX695" fmla="*/ 1244020 w 2396567"/>
                <a:gd name="connsiteY695" fmla="*/ 729106 h 3751210"/>
                <a:gd name="connsiteX696" fmla="*/ 1244630 w 2396567"/>
                <a:gd name="connsiteY696" fmla="*/ 729106 h 3751210"/>
                <a:gd name="connsiteX697" fmla="*/ 1244630 w 2396567"/>
                <a:gd name="connsiteY697" fmla="*/ 729721 h 3751210"/>
                <a:gd name="connsiteX698" fmla="*/ 1248898 w 2396567"/>
                <a:gd name="connsiteY698" fmla="*/ 729721 h 3751210"/>
                <a:gd name="connsiteX699" fmla="*/ 1248898 w 2396567"/>
                <a:gd name="connsiteY699" fmla="*/ 729106 h 3751210"/>
                <a:gd name="connsiteX700" fmla="*/ 1249508 w 2396567"/>
                <a:gd name="connsiteY700" fmla="*/ 729106 h 3751210"/>
                <a:gd name="connsiteX701" fmla="*/ 1249508 w 2396567"/>
                <a:gd name="connsiteY701" fmla="*/ 728492 h 3751210"/>
                <a:gd name="connsiteX702" fmla="*/ 1250728 w 2396567"/>
                <a:gd name="connsiteY702" fmla="*/ 728492 h 3751210"/>
                <a:gd name="connsiteX703" fmla="*/ 1250728 w 2396567"/>
                <a:gd name="connsiteY703" fmla="*/ 729106 h 3751210"/>
                <a:gd name="connsiteX704" fmla="*/ 1251947 w 2396567"/>
                <a:gd name="connsiteY704" fmla="*/ 729106 h 3751210"/>
                <a:gd name="connsiteX705" fmla="*/ 1251947 w 2396567"/>
                <a:gd name="connsiteY705" fmla="*/ 729721 h 3751210"/>
                <a:gd name="connsiteX706" fmla="*/ 1256216 w 2396567"/>
                <a:gd name="connsiteY706" fmla="*/ 729106 h 3751210"/>
                <a:gd name="connsiteX707" fmla="*/ 1255606 w 2396567"/>
                <a:gd name="connsiteY707" fmla="*/ 727877 h 3751210"/>
                <a:gd name="connsiteX708" fmla="*/ 1256216 w 2396567"/>
                <a:gd name="connsiteY708" fmla="*/ 727877 h 3751210"/>
                <a:gd name="connsiteX709" fmla="*/ 1256216 w 2396567"/>
                <a:gd name="connsiteY709" fmla="*/ 726649 h 3751210"/>
                <a:gd name="connsiteX710" fmla="*/ 1257436 w 2396567"/>
                <a:gd name="connsiteY710" fmla="*/ 725420 h 3751210"/>
                <a:gd name="connsiteX711" fmla="*/ 1259265 w 2396567"/>
                <a:gd name="connsiteY711" fmla="*/ 725420 h 3751210"/>
                <a:gd name="connsiteX712" fmla="*/ 1259265 w 2396567"/>
                <a:gd name="connsiteY712" fmla="*/ 724806 h 3751210"/>
                <a:gd name="connsiteX713" fmla="*/ 1261095 w 2396567"/>
                <a:gd name="connsiteY713" fmla="*/ 722962 h 3751210"/>
                <a:gd name="connsiteX714" fmla="*/ 1260485 w 2396567"/>
                <a:gd name="connsiteY714" fmla="*/ 722962 h 3751210"/>
                <a:gd name="connsiteX715" fmla="*/ 1260485 w 2396567"/>
                <a:gd name="connsiteY715" fmla="*/ 722348 h 3751210"/>
                <a:gd name="connsiteX716" fmla="*/ 1263534 w 2396567"/>
                <a:gd name="connsiteY716" fmla="*/ 724191 h 3751210"/>
                <a:gd name="connsiteX717" fmla="*/ 1264753 w 2396567"/>
                <a:gd name="connsiteY717" fmla="*/ 722348 h 3751210"/>
                <a:gd name="connsiteX718" fmla="*/ 1264753 w 2396567"/>
                <a:gd name="connsiteY718" fmla="*/ 722962 h 3751210"/>
                <a:gd name="connsiteX719" fmla="*/ 1265363 w 2396567"/>
                <a:gd name="connsiteY719" fmla="*/ 722962 h 3751210"/>
                <a:gd name="connsiteX720" fmla="*/ 1265363 w 2396567"/>
                <a:gd name="connsiteY720" fmla="*/ 725420 h 3751210"/>
                <a:gd name="connsiteX721" fmla="*/ 1266583 w 2396567"/>
                <a:gd name="connsiteY721" fmla="*/ 725420 h 3751210"/>
                <a:gd name="connsiteX722" fmla="*/ 1266583 w 2396567"/>
                <a:gd name="connsiteY722" fmla="*/ 727877 h 3751210"/>
                <a:gd name="connsiteX723" fmla="*/ 1269022 w 2396567"/>
                <a:gd name="connsiteY723" fmla="*/ 728492 h 3751210"/>
                <a:gd name="connsiteX724" fmla="*/ 1269022 w 2396567"/>
                <a:gd name="connsiteY724" fmla="*/ 727877 h 3751210"/>
                <a:gd name="connsiteX725" fmla="*/ 1270242 w 2396567"/>
                <a:gd name="connsiteY725" fmla="*/ 727877 h 3751210"/>
                <a:gd name="connsiteX726" fmla="*/ 1269022 w 2396567"/>
                <a:gd name="connsiteY726" fmla="*/ 725420 h 3751210"/>
                <a:gd name="connsiteX727" fmla="*/ 1272681 w 2396567"/>
                <a:gd name="connsiteY727" fmla="*/ 726649 h 3751210"/>
                <a:gd name="connsiteX728" fmla="*/ 1273291 w 2396567"/>
                <a:gd name="connsiteY728" fmla="*/ 728492 h 3751210"/>
                <a:gd name="connsiteX729" fmla="*/ 1272681 w 2396567"/>
                <a:gd name="connsiteY729" fmla="*/ 728492 h 3751210"/>
                <a:gd name="connsiteX730" fmla="*/ 1272681 w 2396567"/>
                <a:gd name="connsiteY730" fmla="*/ 729106 h 3751210"/>
                <a:gd name="connsiteX731" fmla="*/ 1272071 w 2396567"/>
                <a:gd name="connsiteY731" fmla="*/ 729106 h 3751210"/>
                <a:gd name="connsiteX732" fmla="*/ 1274510 w 2396567"/>
                <a:gd name="connsiteY732" fmla="*/ 729721 h 3751210"/>
                <a:gd name="connsiteX733" fmla="*/ 1279389 w 2396567"/>
                <a:gd name="connsiteY733" fmla="*/ 730949 h 3751210"/>
                <a:gd name="connsiteX734" fmla="*/ 1283048 w 2396567"/>
                <a:gd name="connsiteY734" fmla="*/ 732178 h 3751210"/>
                <a:gd name="connsiteX735" fmla="*/ 1286707 w 2396567"/>
                <a:gd name="connsiteY735" fmla="*/ 730949 h 3751210"/>
                <a:gd name="connsiteX736" fmla="*/ 1289756 w 2396567"/>
                <a:gd name="connsiteY736" fmla="*/ 734021 h 3751210"/>
                <a:gd name="connsiteX737" fmla="*/ 1290366 w 2396567"/>
                <a:gd name="connsiteY737" fmla="*/ 734021 h 3751210"/>
                <a:gd name="connsiteX738" fmla="*/ 1290975 w 2396567"/>
                <a:gd name="connsiteY738" fmla="*/ 737093 h 3751210"/>
                <a:gd name="connsiteX739" fmla="*/ 1290366 w 2396567"/>
                <a:gd name="connsiteY739" fmla="*/ 738322 h 3751210"/>
                <a:gd name="connsiteX740" fmla="*/ 1292805 w 2396567"/>
                <a:gd name="connsiteY740" fmla="*/ 740165 h 3751210"/>
                <a:gd name="connsiteX741" fmla="*/ 1292195 w 2396567"/>
                <a:gd name="connsiteY741" fmla="*/ 742008 h 3751210"/>
                <a:gd name="connsiteX742" fmla="*/ 1291585 w 2396567"/>
                <a:gd name="connsiteY742" fmla="*/ 742008 h 3751210"/>
                <a:gd name="connsiteX743" fmla="*/ 1291585 w 2396567"/>
                <a:gd name="connsiteY743" fmla="*/ 742622 h 3751210"/>
                <a:gd name="connsiteX744" fmla="*/ 1292195 w 2396567"/>
                <a:gd name="connsiteY744" fmla="*/ 742622 h 3751210"/>
                <a:gd name="connsiteX745" fmla="*/ 1292805 w 2396567"/>
                <a:gd name="connsiteY745" fmla="*/ 746309 h 3751210"/>
                <a:gd name="connsiteX746" fmla="*/ 1294024 w 2396567"/>
                <a:gd name="connsiteY746" fmla="*/ 746309 h 3751210"/>
                <a:gd name="connsiteX747" fmla="*/ 1294024 w 2396567"/>
                <a:gd name="connsiteY747" fmla="*/ 747537 h 3751210"/>
                <a:gd name="connsiteX748" fmla="*/ 1294634 w 2396567"/>
                <a:gd name="connsiteY748" fmla="*/ 747537 h 3751210"/>
                <a:gd name="connsiteX749" fmla="*/ 1294634 w 2396567"/>
                <a:gd name="connsiteY749" fmla="*/ 748152 h 3751210"/>
                <a:gd name="connsiteX750" fmla="*/ 1294024 w 2396567"/>
                <a:gd name="connsiteY750" fmla="*/ 748152 h 3751210"/>
                <a:gd name="connsiteX751" fmla="*/ 1294024 w 2396567"/>
                <a:gd name="connsiteY751" fmla="*/ 749380 h 3751210"/>
                <a:gd name="connsiteX752" fmla="*/ 1294634 w 2396567"/>
                <a:gd name="connsiteY752" fmla="*/ 749380 h 3751210"/>
                <a:gd name="connsiteX753" fmla="*/ 1294634 w 2396567"/>
                <a:gd name="connsiteY753" fmla="*/ 749995 h 3751210"/>
                <a:gd name="connsiteX754" fmla="*/ 1295244 w 2396567"/>
                <a:gd name="connsiteY754" fmla="*/ 749995 h 3751210"/>
                <a:gd name="connsiteX755" fmla="*/ 1296464 w 2396567"/>
                <a:gd name="connsiteY755" fmla="*/ 753067 h 3751210"/>
                <a:gd name="connsiteX756" fmla="*/ 1300123 w 2396567"/>
                <a:gd name="connsiteY756" fmla="*/ 762282 h 3751210"/>
                <a:gd name="connsiteX757" fmla="*/ 1301342 w 2396567"/>
                <a:gd name="connsiteY757" fmla="*/ 762282 h 3751210"/>
                <a:gd name="connsiteX758" fmla="*/ 1301952 w 2396567"/>
                <a:gd name="connsiteY758" fmla="*/ 764740 h 3751210"/>
                <a:gd name="connsiteX759" fmla="*/ 1301342 w 2396567"/>
                <a:gd name="connsiteY759" fmla="*/ 764740 h 3751210"/>
                <a:gd name="connsiteX760" fmla="*/ 1301342 w 2396567"/>
                <a:gd name="connsiteY760" fmla="*/ 765354 h 3751210"/>
                <a:gd name="connsiteX761" fmla="*/ 1301952 w 2396567"/>
                <a:gd name="connsiteY761" fmla="*/ 765354 h 3751210"/>
                <a:gd name="connsiteX762" fmla="*/ 1301952 w 2396567"/>
                <a:gd name="connsiteY762" fmla="*/ 767812 h 3751210"/>
                <a:gd name="connsiteX763" fmla="*/ 1302562 w 2396567"/>
                <a:gd name="connsiteY763" fmla="*/ 767812 h 3751210"/>
                <a:gd name="connsiteX764" fmla="*/ 1302562 w 2396567"/>
                <a:gd name="connsiteY764" fmla="*/ 769655 h 3751210"/>
                <a:gd name="connsiteX765" fmla="*/ 1303172 w 2396567"/>
                <a:gd name="connsiteY765" fmla="*/ 769655 h 3751210"/>
                <a:gd name="connsiteX766" fmla="*/ 1304391 w 2396567"/>
                <a:gd name="connsiteY766" fmla="*/ 771498 h 3751210"/>
                <a:gd name="connsiteX767" fmla="*/ 1307440 w 2396567"/>
                <a:gd name="connsiteY767" fmla="*/ 772112 h 3751210"/>
                <a:gd name="connsiteX768" fmla="*/ 1308050 w 2396567"/>
                <a:gd name="connsiteY768" fmla="*/ 775184 h 3751210"/>
                <a:gd name="connsiteX769" fmla="*/ 1309270 w 2396567"/>
                <a:gd name="connsiteY769" fmla="*/ 775184 h 3751210"/>
                <a:gd name="connsiteX770" fmla="*/ 1309270 w 2396567"/>
                <a:gd name="connsiteY770" fmla="*/ 775799 h 3751210"/>
                <a:gd name="connsiteX771" fmla="*/ 1314148 w 2396567"/>
                <a:gd name="connsiteY771" fmla="*/ 777642 h 3751210"/>
                <a:gd name="connsiteX772" fmla="*/ 1314148 w 2396567"/>
                <a:gd name="connsiteY772" fmla="*/ 778870 h 3751210"/>
                <a:gd name="connsiteX773" fmla="*/ 1314758 w 2396567"/>
                <a:gd name="connsiteY773" fmla="*/ 778870 h 3751210"/>
                <a:gd name="connsiteX774" fmla="*/ 1314758 w 2396567"/>
                <a:gd name="connsiteY774" fmla="*/ 779485 h 3751210"/>
                <a:gd name="connsiteX775" fmla="*/ 1315368 w 2396567"/>
                <a:gd name="connsiteY775" fmla="*/ 779485 h 3751210"/>
                <a:gd name="connsiteX776" fmla="*/ 1315368 w 2396567"/>
                <a:gd name="connsiteY776" fmla="*/ 780099 h 3751210"/>
                <a:gd name="connsiteX777" fmla="*/ 1315978 w 2396567"/>
                <a:gd name="connsiteY777" fmla="*/ 780099 h 3751210"/>
                <a:gd name="connsiteX778" fmla="*/ 1315978 w 2396567"/>
                <a:gd name="connsiteY778" fmla="*/ 780713 h 3751210"/>
                <a:gd name="connsiteX779" fmla="*/ 1317197 w 2396567"/>
                <a:gd name="connsiteY779" fmla="*/ 780713 h 3751210"/>
                <a:gd name="connsiteX780" fmla="*/ 1318417 w 2396567"/>
                <a:gd name="connsiteY780" fmla="*/ 783785 h 3751210"/>
                <a:gd name="connsiteX781" fmla="*/ 1319027 w 2396567"/>
                <a:gd name="connsiteY781" fmla="*/ 783785 h 3751210"/>
                <a:gd name="connsiteX782" fmla="*/ 1319637 w 2396567"/>
                <a:gd name="connsiteY782" fmla="*/ 785628 h 3751210"/>
                <a:gd name="connsiteX783" fmla="*/ 1322076 w 2396567"/>
                <a:gd name="connsiteY783" fmla="*/ 786857 h 3751210"/>
                <a:gd name="connsiteX784" fmla="*/ 1322076 w 2396567"/>
                <a:gd name="connsiteY784" fmla="*/ 787472 h 3751210"/>
                <a:gd name="connsiteX785" fmla="*/ 1323905 w 2396567"/>
                <a:gd name="connsiteY785" fmla="*/ 788086 h 3751210"/>
                <a:gd name="connsiteX786" fmla="*/ 1323905 w 2396567"/>
                <a:gd name="connsiteY786" fmla="*/ 788700 h 3751210"/>
                <a:gd name="connsiteX787" fmla="*/ 1331223 w 2396567"/>
                <a:gd name="connsiteY787" fmla="*/ 791158 h 3751210"/>
                <a:gd name="connsiteX788" fmla="*/ 1331223 w 2396567"/>
                <a:gd name="connsiteY788" fmla="*/ 791772 h 3751210"/>
                <a:gd name="connsiteX789" fmla="*/ 1333053 w 2396567"/>
                <a:gd name="connsiteY789" fmla="*/ 790543 h 3751210"/>
                <a:gd name="connsiteX790" fmla="*/ 1332443 w 2396567"/>
                <a:gd name="connsiteY790" fmla="*/ 789315 h 3751210"/>
                <a:gd name="connsiteX791" fmla="*/ 1333662 w 2396567"/>
                <a:gd name="connsiteY791" fmla="*/ 785628 h 3751210"/>
                <a:gd name="connsiteX792" fmla="*/ 1334882 w 2396567"/>
                <a:gd name="connsiteY792" fmla="*/ 784400 h 3751210"/>
                <a:gd name="connsiteX793" fmla="*/ 1336711 w 2396567"/>
                <a:gd name="connsiteY793" fmla="*/ 783785 h 3751210"/>
                <a:gd name="connsiteX794" fmla="*/ 1337931 w 2396567"/>
                <a:gd name="connsiteY794" fmla="*/ 781942 h 3751210"/>
                <a:gd name="connsiteX795" fmla="*/ 1337931 w 2396567"/>
                <a:gd name="connsiteY795" fmla="*/ 781328 h 3751210"/>
                <a:gd name="connsiteX796" fmla="*/ 1339151 w 2396567"/>
                <a:gd name="connsiteY796" fmla="*/ 780713 h 3751210"/>
                <a:gd name="connsiteX797" fmla="*/ 1344029 w 2396567"/>
                <a:gd name="connsiteY797" fmla="*/ 773341 h 3751210"/>
                <a:gd name="connsiteX798" fmla="*/ 1367812 w 2396567"/>
                <a:gd name="connsiteY798" fmla="*/ 795458 h 3751210"/>
                <a:gd name="connsiteX799" fmla="*/ 1367812 w 2396567"/>
                <a:gd name="connsiteY799" fmla="*/ 800373 h 3751210"/>
                <a:gd name="connsiteX800" fmla="*/ 1369641 w 2396567"/>
                <a:gd name="connsiteY800" fmla="*/ 800988 h 3751210"/>
                <a:gd name="connsiteX801" fmla="*/ 1370251 w 2396567"/>
                <a:gd name="connsiteY801" fmla="*/ 806517 h 3751210"/>
                <a:gd name="connsiteX802" fmla="*/ 1372081 w 2396567"/>
                <a:gd name="connsiteY802" fmla="*/ 807746 h 3751210"/>
                <a:gd name="connsiteX803" fmla="*/ 1377569 w 2396567"/>
                <a:gd name="connsiteY803" fmla="*/ 799145 h 3751210"/>
                <a:gd name="connsiteX804" fmla="*/ 1378179 w 2396567"/>
                <a:gd name="connsiteY804" fmla="*/ 799145 h 3751210"/>
                <a:gd name="connsiteX805" fmla="*/ 1378179 w 2396567"/>
                <a:gd name="connsiteY805" fmla="*/ 799759 h 3751210"/>
                <a:gd name="connsiteX806" fmla="*/ 1379398 w 2396567"/>
                <a:gd name="connsiteY806" fmla="*/ 799759 h 3751210"/>
                <a:gd name="connsiteX807" fmla="*/ 1384277 w 2396567"/>
                <a:gd name="connsiteY807" fmla="*/ 804060 h 3751210"/>
                <a:gd name="connsiteX808" fmla="*/ 1384277 w 2396567"/>
                <a:gd name="connsiteY808" fmla="*/ 820033 h 3751210"/>
                <a:gd name="connsiteX809" fmla="*/ 1381228 w 2396567"/>
                <a:gd name="connsiteY809" fmla="*/ 826177 h 3751210"/>
                <a:gd name="connsiteX810" fmla="*/ 1384887 w 2396567"/>
                <a:gd name="connsiteY810" fmla="*/ 826792 h 3751210"/>
                <a:gd name="connsiteX811" fmla="*/ 1384277 w 2396567"/>
                <a:gd name="connsiteY811" fmla="*/ 829864 h 3751210"/>
                <a:gd name="connsiteX812" fmla="*/ 1384887 w 2396567"/>
                <a:gd name="connsiteY812" fmla="*/ 829864 h 3751210"/>
                <a:gd name="connsiteX813" fmla="*/ 1384277 w 2396567"/>
                <a:gd name="connsiteY813" fmla="*/ 836622 h 3751210"/>
                <a:gd name="connsiteX814" fmla="*/ 1384887 w 2396567"/>
                <a:gd name="connsiteY814" fmla="*/ 845837 h 3751210"/>
                <a:gd name="connsiteX815" fmla="*/ 1384277 w 2396567"/>
                <a:gd name="connsiteY815" fmla="*/ 846451 h 3751210"/>
                <a:gd name="connsiteX816" fmla="*/ 1383667 w 2396567"/>
                <a:gd name="connsiteY816" fmla="*/ 845837 h 3751210"/>
                <a:gd name="connsiteX817" fmla="*/ 1383667 w 2396567"/>
                <a:gd name="connsiteY817" fmla="*/ 847066 h 3751210"/>
                <a:gd name="connsiteX818" fmla="*/ 1383057 w 2396567"/>
                <a:gd name="connsiteY818" fmla="*/ 847066 h 3751210"/>
                <a:gd name="connsiteX819" fmla="*/ 1383057 w 2396567"/>
                <a:gd name="connsiteY819" fmla="*/ 849523 h 3751210"/>
                <a:gd name="connsiteX820" fmla="*/ 1381838 w 2396567"/>
                <a:gd name="connsiteY820" fmla="*/ 849523 h 3751210"/>
                <a:gd name="connsiteX821" fmla="*/ 1383057 w 2396567"/>
                <a:gd name="connsiteY821" fmla="*/ 857510 h 3751210"/>
                <a:gd name="connsiteX822" fmla="*/ 1383667 w 2396567"/>
                <a:gd name="connsiteY822" fmla="*/ 857510 h 3751210"/>
                <a:gd name="connsiteX823" fmla="*/ 1383667 w 2396567"/>
                <a:gd name="connsiteY823" fmla="*/ 858125 h 3751210"/>
                <a:gd name="connsiteX824" fmla="*/ 1384277 w 2396567"/>
                <a:gd name="connsiteY824" fmla="*/ 858125 h 3751210"/>
                <a:gd name="connsiteX825" fmla="*/ 1388546 w 2396567"/>
                <a:gd name="connsiteY825" fmla="*/ 861197 h 3751210"/>
                <a:gd name="connsiteX826" fmla="*/ 1386106 w 2396567"/>
                <a:gd name="connsiteY826" fmla="*/ 869183 h 3751210"/>
                <a:gd name="connsiteX827" fmla="*/ 1388546 w 2396567"/>
                <a:gd name="connsiteY827" fmla="*/ 869798 h 3751210"/>
                <a:gd name="connsiteX828" fmla="*/ 1388546 w 2396567"/>
                <a:gd name="connsiteY828" fmla="*/ 870412 h 3751210"/>
                <a:gd name="connsiteX829" fmla="*/ 1392814 w 2396567"/>
                <a:gd name="connsiteY829" fmla="*/ 872870 h 3751210"/>
                <a:gd name="connsiteX830" fmla="*/ 1392814 w 2396567"/>
                <a:gd name="connsiteY830" fmla="*/ 873484 h 3751210"/>
                <a:gd name="connsiteX831" fmla="*/ 1393424 w 2396567"/>
                <a:gd name="connsiteY831" fmla="*/ 873484 h 3751210"/>
                <a:gd name="connsiteX832" fmla="*/ 1397083 w 2396567"/>
                <a:gd name="connsiteY832" fmla="*/ 877785 h 3751210"/>
                <a:gd name="connsiteX833" fmla="*/ 1399522 w 2396567"/>
                <a:gd name="connsiteY833" fmla="*/ 877785 h 3751210"/>
                <a:gd name="connsiteX834" fmla="*/ 1398912 w 2396567"/>
                <a:gd name="connsiteY834" fmla="*/ 879013 h 3751210"/>
                <a:gd name="connsiteX835" fmla="*/ 1399522 w 2396567"/>
                <a:gd name="connsiteY835" fmla="*/ 879013 h 3751210"/>
                <a:gd name="connsiteX836" fmla="*/ 1398912 w 2396567"/>
                <a:gd name="connsiteY836" fmla="*/ 887000 h 3751210"/>
                <a:gd name="connsiteX837" fmla="*/ 1396473 w 2396567"/>
                <a:gd name="connsiteY837" fmla="*/ 887615 h 3751210"/>
                <a:gd name="connsiteX838" fmla="*/ 1396473 w 2396567"/>
                <a:gd name="connsiteY838" fmla="*/ 888843 h 3751210"/>
                <a:gd name="connsiteX839" fmla="*/ 1395863 w 2396567"/>
                <a:gd name="connsiteY839" fmla="*/ 888843 h 3751210"/>
                <a:gd name="connsiteX840" fmla="*/ 1394644 w 2396567"/>
                <a:gd name="connsiteY840" fmla="*/ 898059 h 3751210"/>
                <a:gd name="connsiteX841" fmla="*/ 1393424 w 2396567"/>
                <a:gd name="connsiteY841" fmla="*/ 898059 h 3751210"/>
                <a:gd name="connsiteX842" fmla="*/ 1393424 w 2396567"/>
                <a:gd name="connsiteY842" fmla="*/ 898673 h 3751210"/>
                <a:gd name="connsiteX843" fmla="*/ 1392814 w 2396567"/>
                <a:gd name="connsiteY843" fmla="*/ 898673 h 3751210"/>
                <a:gd name="connsiteX844" fmla="*/ 1391595 w 2396567"/>
                <a:gd name="connsiteY844" fmla="*/ 900516 h 3751210"/>
                <a:gd name="connsiteX845" fmla="*/ 1390985 w 2396567"/>
                <a:gd name="connsiteY845" fmla="*/ 902360 h 3751210"/>
                <a:gd name="connsiteX846" fmla="*/ 1389765 w 2396567"/>
                <a:gd name="connsiteY846" fmla="*/ 902360 h 3751210"/>
                <a:gd name="connsiteX847" fmla="*/ 1388546 w 2396567"/>
                <a:gd name="connsiteY847" fmla="*/ 904203 h 3751210"/>
                <a:gd name="connsiteX848" fmla="*/ 1388546 w 2396567"/>
                <a:gd name="connsiteY848" fmla="*/ 904817 h 3751210"/>
                <a:gd name="connsiteX849" fmla="*/ 1390985 w 2396567"/>
                <a:gd name="connsiteY849" fmla="*/ 905431 h 3751210"/>
                <a:gd name="connsiteX850" fmla="*/ 1390985 w 2396567"/>
                <a:gd name="connsiteY850" fmla="*/ 906046 h 3751210"/>
                <a:gd name="connsiteX851" fmla="*/ 1391595 w 2396567"/>
                <a:gd name="connsiteY851" fmla="*/ 906046 h 3751210"/>
                <a:gd name="connsiteX852" fmla="*/ 1391595 w 2396567"/>
                <a:gd name="connsiteY852" fmla="*/ 909118 h 3751210"/>
                <a:gd name="connsiteX853" fmla="*/ 1393424 w 2396567"/>
                <a:gd name="connsiteY853" fmla="*/ 909118 h 3751210"/>
                <a:gd name="connsiteX854" fmla="*/ 1393424 w 2396567"/>
                <a:gd name="connsiteY854" fmla="*/ 909732 h 3751210"/>
                <a:gd name="connsiteX855" fmla="*/ 1394644 w 2396567"/>
                <a:gd name="connsiteY855" fmla="*/ 909732 h 3751210"/>
                <a:gd name="connsiteX856" fmla="*/ 1392204 w 2396567"/>
                <a:gd name="connsiteY856" fmla="*/ 912190 h 3751210"/>
                <a:gd name="connsiteX857" fmla="*/ 1392204 w 2396567"/>
                <a:gd name="connsiteY857" fmla="*/ 912804 h 3751210"/>
                <a:gd name="connsiteX858" fmla="*/ 1388546 w 2396567"/>
                <a:gd name="connsiteY858" fmla="*/ 915261 h 3751210"/>
                <a:gd name="connsiteX859" fmla="*/ 1389155 w 2396567"/>
                <a:gd name="connsiteY859" fmla="*/ 917719 h 3751210"/>
                <a:gd name="connsiteX860" fmla="*/ 1388546 w 2396567"/>
                <a:gd name="connsiteY860" fmla="*/ 917719 h 3751210"/>
                <a:gd name="connsiteX861" fmla="*/ 1389765 w 2396567"/>
                <a:gd name="connsiteY861" fmla="*/ 918948 h 3751210"/>
                <a:gd name="connsiteX862" fmla="*/ 1389765 w 2396567"/>
                <a:gd name="connsiteY862" fmla="*/ 920176 h 3751210"/>
                <a:gd name="connsiteX863" fmla="*/ 1390985 w 2396567"/>
                <a:gd name="connsiteY863" fmla="*/ 920176 h 3751210"/>
                <a:gd name="connsiteX864" fmla="*/ 1390985 w 2396567"/>
                <a:gd name="connsiteY864" fmla="*/ 921405 h 3751210"/>
                <a:gd name="connsiteX865" fmla="*/ 1391595 w 2396567"/>
                <a:gd name="connsiteY865" fmla="*/ 921405 h 3751210"/>
                <a:gd name="connsiteX866" fmla="*/ 1388546 w 2396567"/>
                <a:gd name="connsiteY866" fmla="*/ 926320 h 3751210"/>
                <a:gd name="connsiteX867" fmla="*/ 1387936 w 2396567"/>
                <a:gd name="connsiteY867" fmla="*/ 928778 h 3751210"/>
                <a:gd name="connsiteX868" fmla="*/ 1385496 w 2396567"/>
                <a:gd name="connsiteY868" fmla="*/ 931849 h 3751210"/>
                <a:gd name="connsiteX869" fmla="*/ 1383057 w 2396567"/>
                <a:gd name="connsiteY869" fmla="*/ 933078 h 3751210"/>
                <a:gd name="connsiteX870" fmla="*/ 1383667 w 2396567"/>
                <a:gd name="connsiteY870" fmla="*/ 936150 h 3751210"/>
                <a:gd name="connsiteX871" fmla="*/ 1384277 w 2396567"/>
                <a:gd name="connsiteY871" fmla="*/ 936150 h 3751210"/>
                <a:gd name="connsiteX872" fmla="*/ 1380618 w 2396567"/>
                <a:gd name="connsiteY872" fmla="*/ 961954 h 3751210"/>
                <a:gd name="connsiteX873" fmla="*/ 1377569 w 2396567"/>
                <a:gd name="connsiteY873" fmla="*/ 963182 h 3751210"/>
                <a:gd name="connsiteX874" fmla="*/ 1379398 w 2396567"/>
                <a:gd name="connsiteY874" fmla="*/ 971169 h 3751210"/>
                <a:gd name="connsiteX875" fmla="*/ 1380008 w 2396567"/>
                <a:gd name="connsiteY875" fmla="*/ 971169 h 3751210"/>
                <a:gd name="connsiteX876" fmla="*/ 1380008 w 2396567"/>
                <a:gd name="connsiteY876" fmla="*/ 972398 h 3751210"/>
                <a:gd name="connsiteX877" fmla="*/ 1380618 w 2396567"/>
                <a:gd name="connsiteY877" fmla="*/ 972398 h 3751210"/>
                <a:gd name="connsiteX878" fmla="*/ 1381228 w 2396567"/>
                <a:gd name="connsiteY878" fmla="*/ 980385 h 3751210"/>
                <a:gd name="connsiteX879" fmla="*/ 1389765 w 2396567"/>
                <a:gd name="connsiteY879" fmla="*/ 984071 h 3751210"/>
                <a:gd name="connsiteX880" fmla="*/ 1389765 w 2396567"/>
                <a:gd name="connsiteY880" fmla="*/ 987143 h 3751210"/>
                <a:gd name="connsiteX881" fmla="*/ 1383667 w 2396567"/>
                <a:gd name="connsiteY881" fmla="*/ 988986 h 3751210"/>
                <a:gd name="connsiteX882" fmla="*/ 1384277 w 2396567"/>
                <a:gd name="connsiteY882" fmla="*/ 995744 h 3751210"/>
                <a:gd name="connsiteX883" fmla="*/ 1383667 w 2396567"/>
                <a:gd name="connsiteY883" fmla="*/ 995744 h 3751210"/>
                <a:gd name="connsiteX884" fmla="*/ 1383667 w 2396567"/>
                <a:gd name="connsiteY884" fmla="*/ 996359 h 3751210"/>
                <a:gd name="connsiteX885" fmla="*/ 1384277 w 2396567"/>
                <a:gd name="connsiteY885" fmla="*/ 996359 h 3751210"/>
                <a:gd name="connsiteX886" fmla="*/ 1386106 w 2396567"/>
                <a:gd name="connsiteY886" fmla="*/ 1003117 h 3751210"/>
                <a:gd name="connsiteX887" fmla="*/ 1387936 w 2396567"/>
                <a:gd name="connsiteY887" fmla="*/ 1003117 h 3751210"/>
                <a:gd name="connsiteX888" fmla="*/ 1388546 w 2396567"/>
                <a:gd name="connsiteY888" fmla="*/ 1008032 h 3751210"/>
                <a:gd name="connsiteX889" fmla="*/ 1389155 w 2396567"/>
                <a:gd name="connsiteY889" fmla="*/ 1008032 h 3751210"/>
                <a:gd name="connsiteX890" fmla="*/ 1400742 w 2396567"/>
                <a:gd name="connsiteY890" fmla="*/ 1124148 h 3751210"/>
                <a:gd name="connsiteX891" fmla="*/ 1399522 w 2396567"/>
                <a:gd name="connsiteY891" fmla="*/ 1156710 h 3751210"/>
                <a:gd name="connsiteX892" fmla="*/ 1395863 w 2396567"/>
                <a:gd name="connsiteY892" fmla="*/ 1169612 h 3751210"/>
                <a:gd name="connsiteX893" fmla="*/ 1375739 w 2396567"/>
                <a:gd name="connsiteY893" fmla="*/ 1167769 h 3751210"/>
                <a:gd name="connsiteX894" fmla="*/ 1372081 w 2396567"/>
                <a:gd name="connsiteY894" fmla="*/ 1188043 h 3751210"/>
                <a:gd name="connsiteX895" fmla="*/ 1369641 w 2396567"/>
                <a:gd name="connsiteY895" fmla="*/ 1191115 h 3751210"/>
                <a:gd name="connsiteX896" fmla="*/ 1369032 w 2396567"/>
                <a:gd name="connsiteY896" fmla="*/ 1191115 h 3751210"/>
                <a:gd name="connsiteX897" fmla="*/ 1371471 w 2396567"/>
                <a:gd name="connsiteY897" fmla="*/ 1194187 h 3751210"/>
                <a:gd name="connsiteX898" fmla="*/ 1367812 w 2396567"/>
                <a:gd name="connsiteY898" fmla="*/ 1196030 h 3751210"/>
                <a:gd name="connsiteX899" fmla="*/ 1367812 w 2396567"/>
                <a:gd name="connsiteY899" fmla="*/ 1198488 h 3751210"/>
                <a:gd name="connsiteX900" fmla="*/ 1368422 w 2396567"/>
                <a:gd name="connsiteY900" fmla="*/ 1198488 h 3751210"/>
                <a:gd name="connsiteX901" fmla="*/ 1368422 w 2396567"/>
                <a:gd name="connsiteY901" fmla="*/ 1199716 h 3751210"/>
                <a:gd name="connsiteX902" fmla="*/ 1367812 w 2396567"/>
                <a:gd name="connsiteY902" fmla="*/ 1199716 h 3751210"/>
                <a:gd name="connsiteX903" fmla="*/ 1368422 w 2396567"/>
                <a:gd name="connsiteY903" fmla="*/ 1203403 h 3751210"/>
                <a:gd name="connsiteX904" fmla="*/ 1369641 w 2396567"/>
                <a:gd name="connsiteY904" fmla="*/ 1203403 h 3751210"/>
                <a:gd name="connsiteX905" fmla="*/ 1369032 w 2396567"/>
                <a:gd name="connsiteY905" fmla="*/ 1204631 h 3751210"/>
                <a:gd name="connsiteX906" fmla="*/ 1370251 w 2396567"/>
                <a:gd name="connsiteY906" fmla="*/ 1204631 h 3751210"/>
                <a:gd name="connsiteX907" fmla="*/ 1370251 w 2396567"/>
                <a:gd name="connsiteY907" fmla="*/ 1205246 h 3751210"/>
                <a:gd name="connsiteX908" fmla="*/ 1369641 w 2396567"/>
                <a:gd name="connsiteY908" fmla="*/ 1205246 h 3751210"/>
                <a:gd name="connsiteX909" fmla="*/ 1370251 w 2396567"/>
                <a:gd name="connsiteY909" fmla="*/ 1208932 h 3751210"/>
                <a:gd name="connsiteX910" fmla="*/ 1369032 w 2396567"/>
                <a:gd name="connsiteY910" fmla="*/ 1208932 h 3751210"/>
                <a:gd name="connsiteX911" fmla="*/ 1369032 w 2396567"/>
                <a:gd name="connsiteY911" fmla="*/ 1210775 h 3751210"/>
                <a:gd name="connsiteX912" fmla="*/ 1369641 w 2396567"/>
                <a:gd name="connsiteY912" fmla="*/ 1210775 h 3751210"/>
                <a:gd name="connsiteX913" fmla="*/ 1369641 w 2396567"/>
                <a:gd name="connsiteY913" fmla="*/ 1211389 h 3751210"/>
                <a:gd name="connsiteX914" fmla="*/ 1371471 w 2396567"/>
                <a:gd name="connsiteY914" fmla="*/ 1211389 h 3751210"/>
                <a:gd name="connsiteX915" fmla="*/ 1371471 w 2396567"/>
                <a:gd name="connsiteY915" fmla="*/ 1212004 h 3751210"/>
                <a:gd name="connsiteX916" fmla="*/ 1372081 w 2396567"/>
                <a:gd name="connsiteY916" fmla="*/ 1212004 h 3751210"/>
                <a:gd name="connsiteX917" fmla="*/ 1371471 w 2396567"/>
                <a:gd name="connsiteY917" fmla="*/ 1213847 h 3751210"/>
                <a:gd name="connsiteX918" fmla="*/ 1372690 w 2396567"/>
                <a:gd name="connsiteY918" fmla="*/ 1213847 h 3751210"/>
                <a:gd name="connsiteX919" fmla="*/ 1373300 w 2396567"/>
                <a:gd name="connsiteY919" fmla="*/ 1216304 h 3751210"/>
                <a:gd name="connsiteX920" fmla="*/ 1381838 w 2396567"/>
                <a:gd name="connsiteY920" fmla="*/ 1216919 h 3751210"/>
                <a:gd name="connsiteX921" fmla="*/ 1381838 w 2396567"/>
                <a:gd name="connsiteY921" fmla="*/ 1218762 h 3751210"/>
                <a:gd name="connsiteX922" fmla="*/ 1383057 w 2396567"/>
                <a:gd name="connsiteY922" fmla="*/ 1218762 h 3751210"/>
                <a:gd name="connsiteX923" fmla="*/ 1383057 w 2396567"/>
                <a:gd name="connsiteY923" fmla="*/ 1219376 h 3751210"/>
                <a:gd name="connsiteX924" fmla="*/ 1381228 w 2396567"/>
                <a:gd name="connsiteY924" fmla="*/ 1219376 h 3751210"/>
                <a:gd name="connsiteX925" fmla="*/ 1381228 w 2396567"/>
                <a:gd name="connsiteY925" fmla="*/ 1219991 h 3751210"/>
                <a:gd name="connsiteX926" fmla="*/ 1380618 w 2396567"/>
                <a:gd name="connsiteY926" fmla="*/ 1219991 h 3751210"/>
                <a:gd name="connsiteX927" fmla="*/ 1380618 w 2396567"/>
                <a:gd name="connsiteY927" fmla="*/ 1221834 h 3751210"/>
                <a:gd name="connsiteX928" fmla="*/ 1379398 w 2396567"/>
                <a:gd name="connsiteY928" fmla="*/ 1221834 h 3751210"/>
                <a:gd name="connsiteX929" fmla="*/ 1378179 w 2396567"/>
                <a:gd name="connsiteY929" fmla="*/ 1223677 h 3751210"/>
                <a:gd name="connsiteX930" fmla="*/ 1380008 w 2396567"/>
                <a:gd name="connsiteY930" fmla="*/ 1223677 h 3751210"/>
                <a:gd name="connsiteX931" fmla="*/ 1380618 w 2396567"/>
                <a:gd name="connsiteY931" fmla="*/ 1227363 h 3751210"/>
                <a:gd name="connsiteX932" fmla="*/ 1381228 w 2396567"/>
                <a:gd name="connsiteY932" fmla="*/ 1227363 h 3751210"/>
                <a:gd name="connsiteX933" fmla="*/ 1381228 w 2396567"/>
                <a:gd name="connsiteY933" fmla="*/ 1227978 h 3751210"/>
                <a:gd name="connsiteX934" fmla="*/ 1380618 w 2396567"/>
                <a:gd name="connsiteY934" fmla="*/ 1227978 h 3751210"/>
                <a:gd name="connsiteX935" fmla="*/ 1380618 w 2396567"/>
                <a:gd name="connsiteY935" fmla="*/ 1229821 h 3751210"/>
                <a:gd name="connsiteX936" fmla="*/ 1381228 w 2396567"/>
                <a:gd name="connsiteY936" fmla="*/ 1229821 h 3751210"/>
                <a:gd name="connsiteX937" fmla="*/ 1381228 w 2396567"/>
                <a:gd name="connsiteY937" fmla="*/ 1230435 h 3751210"/>
                <a:gd name="connsiteX938" fmla="*/ 1381838 w 2396567"/>
                <a:gd name="connsiteY938" fmla="*/ 1230435 h 3751210"/>
                <a:gd name="connsiteX939" fmla="*/ 1381838 w 2396567"/>
                <a:gd name="connsiteY939" fmla="*/ 1231664 h 3751210"/>
                <a:gd name="connsiteX940" fmla="*/ 1383057 w 2396567"/>
                <a:gd name="connsiteY940" fmla="*/ 1231664 h 3751210"/>
                <a:gd name="connsiteX941" fmla="*/ 1383057 w 2396567"/>
                <a:gd name="connsiteY941" fmla="*/ 1233507 h 3751210"/>
                <a:gd name="connsiteX942" fmla="*/ 1383667 w 2396567"/>
                <a:gd name="connsiteY942" fmla="*/ 1233507 h 3751210"/>
                <a:gd name="connsiteX943" fmla="*/ 1384277 w 2396567"/>
                <a:gd name="connsiteY943" fmla="*/ 1236579 h 3751210"/>
                <a:gd name="connsiteX944" fmla="*/ 1383667 w 2396567"/>
                <a:gd name="connsiteY944" fmla="*/ 1236579 h 3751210"/>
                <a:gd name="connsiteX945" fmla="*/ 1383667 w 2396567"/>
                <a:gd name="connsiteY945" fmla="*/ 1237808 h 3751210"/>
                <a:gd name="connsiteX946" fmla="*/ 1383057 w 2396567"/>
                <a:gd name="connsiteY946" fmla="*/ 1237808 h 3751210"/>
                <a:gd name="connsiteX947" fmla="*/ 1383667 w 2396567"/>
                <a:gd name="connsiteY947" fmla="*/ 1239036 h 3751210"/>
                <a:gd name="connsiteX948" fmla="*/ 1383057 w 2396567"/>
                <a:gd name="connsiteY948" fmla="*/ 1239036 h 3751210"/>
                <a:gd name="connsiteX949" fmla="*/ 1383057 w 2396567"/>
                <a:gd name="connsiteY949" fmla="*/ 1239651 h 3751210"/>
                <a:gd name="connsiteX950" fmla="*/ 1383667 w 2396567"/>
                <a:gd name="connsiteY950" fmla="*/ 1239651 h 3751210"/>
                <a:gd name="connsiteX951" fmla="*/ 1383667 w 2396567"/>
                <a:gd name="connsiteY951" fmla="*/ 1240265 h 3751210"/>
                <a:gd name="connsiteX952" fmla="*/ 1385496 w 2396567"/>
                <a:gd name="connsiteY952" fmla="*/ 1239651 h 3751210"/>
                <a:gd name="connsiteX953" fmla="*/ 1385496 w 2396567"/>
                <a:gd name="connsiteY953" fmla="*/ 1238422 h 3751210"/>
                <a:gd name="connsiteX954" fmla="*/ 1386106 w 2396567"/>
                <a:gd name="connsiteY954" fmla="*/ 1238422 h 3751210"/>
                <a:gd name="connsiteX955" fmla="*/ 1387936 w 2396567"/>
                <a:gd name="connsiteY955" fmla="*/ 1236579 h 3751210"/>
                <a:gd name="connsiteX956" fmla="*/ 1387936 w 2396567"/>
                <a:gd name="connsiteY956" fmla="*/ 1235964 h 3751210"/>
                <a:gd name="connsiteX957" fmla="*/ 1388546 w 2396567"/>
                <a:gd name="connsiteY957" fmla="*/ 1235964 h 3751210"/>
                <a:gd name="connsiteX958" fmla="*/ 1388546 w 2396567"/>
                <a:gd name="connsiteY958" fmla="*/ 1236579 h 3751210"/>
                <a:gd name="connsiteX959" fmla="*/ 1389155 w 2396567"/>
                <a:gd name="connsiteY959" fmla="*/ 1236579 h 3751210"/>
                <a:gd name="connsiteX960" fmla="*/ 1389155 w 2396567"/>
                <a:gd name="connsiteY960" fmla="*/ 1238422 h 3751210"/>
                <a:gd name="connsiteX961" fmla="*/ 1391595 w 2396567"/>
                <a:gd name="connsiteY961" fmla="*/ 1239036 h 3751210"/>
                <a:gd name="connsiteX962" fmla="*/ 1391595 w 2396567"/>
                <a:gd name="connsiteY962" fmla="*/ 1238422 h 3751210"/>
                <a:gd name="connsiteX963" fmla="*/ 1392204 w 2396567"/>
                <a:gd name="connsiteY963" fmla="*/ 1238422 h 3751210"/>
                <a:gd name="connsiteX964" fmla="*/ 1392204 w 2396567"/>
                <a:gd name="connsiteY964" fmla="*/ 1239036 h 3751210"/>
                <a:gd name="connsiteX965" fmla="*/ 1394644 w 2396567"/>
                <a:gd name="connsiteY965" fmla="*/ 1240265 h 3751210"/>
                <a:gd name="connsiteX966" fmla="*/ 1395863 w 2396567"/>
                <a:gd name="connsiteY966" fmla="*/ 1240265 h 3751210"/>
                <a:gd name="connsiteX967" fmla="*/ 1396473 w 2396567"/>
                <a:gd name="connsiteY967" fmla="*/ 1245180 h 3751210"/>
                <a:gd name="connsiteX968" fmla="*/ 1400132 w 2396567"/>
                <a:gd name="connsiteY968" fmla="*/ 1248252 h 3751210"/>
                <a:gd name="connsiteX969" fmla="*/ 1401352 w 2396567"/>
                <a:gd name="connsiteY969" fmla="*/ 1254396 h 3751210"/>
                <a:gd name="connsiteX970" fmla="*/ 1402571 w 2396567"/>
                <a:gd name="connsiteY970" fmla="*/ 1254396 h 3751210"/>
                <a:gd name="connsiteX971" fmla="*/ 1402571 w 2396567"/>
                <a:gd name="connsiteY971" fmla="*/ 1255624 h 3751210"/>
                <a:gd name="connsiteX972" fmla="*/ 1403181 w 2396567"/>
                <a:gd name="connsiteY972" fmla="*/ 1255624 h 3751210"/>
                <a:gd name="connsiteX973" fmla="*/ 1403181 w 2396567"/>
                <a:gd name="connsiteY973" fmla="*/ 1256853 h 3751210"/>
                <a:gd name="connsiteX974" fmla="*/ 1403791 w 2396567"/>
                <a:gd name="connsiteY974" fmla="*/ 1256853 h 3751210"/>
                <a:gd name="connsiteX975" fmla="*/ 1403791 w 2396567"/>
                <a:gd name="connsiteY975" fmla="*/ 1258696 h 3751210"/>
                <a:gd name="connsiteX976" fmla="*/ 1406840 w 2396567"/>
                <a:gd name="connsiteY976" fmla="*/ 1259311 h 3751210"/>
                <a:gd name="connsiteX977" fmla="*/ 1406840 w 2396567"/>
                <a:gd name="connsiteY977" fmla="*/ 1258696 h 3751210"/>
                <a:gd name="connsiteX978" fmla="*/ 1409279 w 2396567"/>
                <a:gd name="connsiteY978" fmla="*/ 1258696 h 3751210"/>
                <a:gd name="connsiteX979" fmla="*/ 1409279 w 2396567"/>
                <a:gd name="connsiteY979" fmla="*/ 1259925 h 3751210"/>
                <a:gd name="connsiteX980" fmla="*/ 1410499 w 2396567"/>
                <a:gd name="connsiteY980" fmla="*/ 1259925 h 3751210"/>
                <a:gd name="connsiteX981" fmla="*/ 1410499 w 2396567"/>
                <a:gd name="connsiteY981" fmla="*/ 1261154 h 3751210"/>
                <a:gd name="connsiteX982" fmla="*/ 1415987 w 2396567"/>
                <a:gd name="connsiteY982" fmla="*/ 1262997 h 3751210"/>
                <a:gd name="connsiteX983" fmla="*/ 1415987 w 2396567"/>
                <a:gd name="connsiteY983" fmla="*/ 1262383 h 3751210"/>
                <a:gd name="connsiteX984" fmla="*/ 1416597 w 2396567"/>
                <a:gd name="connsiteY984" fmla="*/ 1262383 h 3751210"/>
                <a:gd name="connsiteX985" fmla="*/ 1416597 w 2396567"/>
                <a:gd name="connsiteY985" fmla="*/ 1261768 h 3751210"/>
                <a:gd name="connsiteX986" fmla="*/ 1418426 w 2396567"/>
                <a:gd name="connsiteY986" fmla="*/ 1261768 h 3751210"/>
                <a:gd name="connsiteX987" fmla="*/ 1422085 w 2396567"/>
                <a:gd name="connsiteY987" fmla="*/ 1259925 h 3751210"/>
                <a:gd name="connsiteX988" fmla="*/ 1422085 w 2396567"/>
                <a:gd name="connsiteY988" fmla="*/ 1261768 h 3751210"/>
                <a:gd name="connsiteX989" fmla="*/ 1422695 w 2396567"/>
                <a:gd name="connsiteY989" fmla="*/ 1261768 h 3751210"/>
                <a:gd name="connsiteX990" fmla="*/ 1422695 w 2396567"/>
                <a:gd name="connsiteY990" fmla="*/ 1262383 h 3751210"/>
                <a:gd name="connsiteX991" fmla="*/ 1423915 w 2396567"/>
                <a:gd name="connsiteY991" fmla="*/ 1262383 h 3751210"/>
                <a:gd name="connsiteX992" fmla="*/ 1423915 w 2396567"/>
                <a:gd name="connsiteY992" fmla="*/ 1262997 h 3751210"/>
                <a:gd name="connsiteX993" fmla="*/ 1424525 w 2396567"/>
                <a:gd name="connsiteY993" fmla="*/ 1262997 h 3751210"/>
                <a:gd name="connsiteX994" fmla="*/ 1424525 w 2396567"/>
                <a:gd name="connsiteY994" fmla="*/ 1265454 h 3751210"/>
                <a:gd name="connsiteX995" fmla="*/ 1425744 w 2396567"/>
                <a:gd name="connsiteY995" fmla="*/ 1265454 h 3751210"/>
                <a:gd name="connsiteX996" fmla="*/ 1428183 w 2396567"/>
                <a:gd name="connsiteY996" fmla="*/ 1272827 h 3751210"/>
                <a:gd name="connsiteX997" fmla="*/ 1428793 w 2396567"/>
                <a:gd name="connsiteY997" fmla="*/ 1274670 h 3751210"/>
                <a:gd name="connsiteX998" fmla="*/ 1428183 w 2396567"/>
                <a:gd name="connsiteY998" fmla="*/ 1274670 h 3751210"/>
                <a:gd name="connsiteX999" fmla="*/ 1428793 w 2396567"/>
                <a:gd name="connsiteY999" fmla="*/ 1279585 h 3751210"/>
                <a:gd name="connsiteX1000" fmla="*/ 1428183 w 2396567"/>
                <a:gd name="connsiteY1000" fmla="*/ 1279585 h 3751210"/>
                <a:gd name="connsiteX1001" fmla="*/ 1428183 w 2396567"/>
                <a:gd name="connsiteY1001" fmla="*/ 1282042 h 3751210"/>
                <a:gd name="connsiteX1002" fmla="*/ 1427574 w 2396567"/>
                <a:gd name="connsiteY1002" fmla="*/ 1282042 h 3751210"/>
                <a:gd name="connsiteX1003" fmla="*/ 1430623 w 2396567"/>
                <a:gd name="connsiteY1003" fmla="*/ 1288801 h 3751210"/>
                <a:gd name="connsiteX1004" fmla="*/ 1431233 w 2396567"/>
                <a:gd name="connsiteY1004" fmla="*/ 1290644 h 3751210"/>
                <a:gd name="connsiteX1005" fmla="*/ 1431842 w 2396567"/>
                <a:gd name="connsiteY1005" fmla="*/ 1290644 h 3751210"/>
                <a:gd name="connsiteX1006" fmla="*/ 1431842 w 2396567"/>
                <a:gd name="connsiteY1006" fmla="*/ 1294330 h 3751210"/>
                <a:gd name="connsiteX1007" fmla="*/ 1432452 w 2396567"/>
                <a:gd name="connsiteY1007" fmla="*/ 1294330 h 3751210"/>
                <a:gd name="connsiteX1008" fmla="*/ 1432452 w 2396567"/>
                <a:gd name="connsiteY1008" fmla="*/ 1296173 h 3751210"/>
                <a:gd name="connsiteX1009" fmla="*/ 1434282 w 2396567"/>
                <a:gd name="connsiteY1009" fmla="*/ 1297402 h 3751210"/>
                <a:gd name="connsiteX1010" fmla="*/ 1434891 w 2396567"/>
                <a:gd name="connsiteY1010" fmla="*/ 1297402 h 3751210"/>
                <a:gd name="connsiteX1011" fmla="*/ 1434891 w 2396567"/>
                <a:gd name="connsiteY1011" fmla="*/ 1298631 h 3751210"/>
                <a:gd name="connsiteX1012" fmla="*/ 1436111 w 2396567"/>
                <a:gd name="connsiteY1012" fmla="*/ 1300474 h 3751210"/>
                <a:gd name="connsiteX1013" fmla="*/ 1436721 w 2396567"/>
                <a:gd name="connsiteY1013" fmla="*/ 1300474 h 3751210"/>
                <a:gd name="connsiteX1014" fmla="*/ 1436721 w 2396567"/>
                <a:gd name="connsiteY1014" fmla="*/ 1301702 h 3751210"/>
                <a:gd name="connsiteX1015" fmla="*/ 1437940 w 2396567"/>
                <a:gd name="connsiteY1015" fmla="*/ 1301702 h 3751210"/>
                <a:gd name="connsiteX1016" fmla="*/ 1437940 w 2396567"/>
                <a:gd name="connsiteY1016" fmla="*/ 1302317 h 3751210"/>
                <a:gd name="connsiteX1017" fmla="*/ 1439770 w 2396567"/>
                <a:gd name="connsiteY1017" fmla="*/ 1306617 h 3751210"/>
                <a:gd name="connsiteX1018" fmla="*/ 1440380 w 2396567"/>
                <a:gd name="connsiteY1018" fmla="*/ 1306617 h 3751210"/>
                <a:gd name="connsiteX1019" fmla="*/ 1442209 w 2396567"/>
                <a:gd name="connsiteY1019" fmla="*/ 1308460 h 3751210"/>
                <a:gd name="connsiteX1020" fmla="*/ 1442209 w 2396567"/>
                <a:gd name="connsiteY1020" fmla="*/ 1310918 h 3751210"/>
                <a:gd name="connsiteX1021" fmla="*/ 1442819 w 2396567"/>
                <a:gd name="connsiteY1021" fmla="*/ 1310918 h 3751210"/>
                <a:gd name="connsiteX1022" fmla="*/ 1445258 w 2396567"/>
                <a:gd name="connsiteY1022" fmla="*/ 1313990 h 3751210"/>
                <a:gd name="connsiteX1023" fmla="*/ 1447697 w 2396567"/>
                <a:gd name="connsiteY1023" fmla="*/ 1321362 h 3751210"/>
                <a:gd name="connsiteX1024" fmla="*/ 1450137 w 2396567"/>
                <a:gd name="connsiteY1024" fmla="*/ 1321977 h 3751210"/>
                <a:gd name="connsiteX1025" fmla="*/ 1450747 w 2396567"/>
                <a:gd name="connsiteY1025" fmla="*/ 1328120 h 3751210"/>
                <a:gd name="connsiteX1026" fmla="*/ 1451356 w 2396567"/>
                <a:gd name="connsiteY1026" fmla="*/ 1328120 h 3751210"/>
                <a:gd name="connsiteX1027" fmla="*/ 1453186 w 2396567"/>
                <a:gd name="connsiteY1027" fmla="*/ 1337336 h 3751210"/>
                <a:gd name="connsiteX1028" fmla="*/ 1457454 w 2396567"/>
                <a:gd name="connsiteY1028" fmla="*/ 1337336 h 3751210"/>
                <a:gd name="connsiteX1029" fmla="*/ 1455625 w 2396567"/>
                <a:gd name="connsiteY1029" fmla="*/ 1339179 h 3751210"/>
                <a:gd name="connsiteX1030" fmla="*/ 1456845 w 2396567"/>
                <a:gd name="connsiteY1030" fmla="*/ 1339179 h 3751210"/>
                <a:gd name="connsiteX1031" fmla="*/ 1457454 w 2396567"/>
                <a:gd name="connsiteY1031" fmla="*/ 1341637 h 3751210"/>
                <a:gd name="connsiteX1032" fmla="*/ 1458064 w 2396567"/>
                <a:gd name="connsiteY1032" fmla="*/ 1341637 h 3751210"/>
                <a:gd name="connsiteX1033" fmla="*/ 1458064 w 2396567"/>
                <a:gd name="connsiteY1033" fmla="*/ 1342251 h 3751210"/>
                <a:gd name="connsiteX1034" fmla="*/ 1461113 w 2396567"/>
                <a:gd name="connsiteY1034" fmla="*/ 1344094 h 3751210"/>
                <a:gd name="connsiteX1035" fmla="*/ 1461113 w 2396567"/>
                <a:gd name="connsiteY1035" fmla="*/ 1344709 h 3751210"/>
                <a:gd name="connsiteX1036" fmla="*/ 1462333 w 2396567"/>
                <a:gd name="connsiteY1036" fmla="*/ 1344709 h 3751210"/>
                <a:gd name="connsiteX1037" fmla="*/ 1462333 w 2396567"/>
                <a:gd name="connsiteY1037" fmla="*/ 1345323 h 3751210"/>
                <a:gd name="connsiteX1038" fmla="*/ 1463553 w 2396567"/>
                <a:gd name="connsiteY1038" fmla="*/ 1345323 h 3751210"/>
                <a:gd name="connsiteX1039" fmla="*/ 1462943 w 2396567"/>
                <a:gd name="connsiteY1039" fmla="*/ 1347780 h 3751210"/>
                <a:gd name="connsiteX1040" fmla="*/ 1463553 w 2396567"/>
                <a:gd name="connsiteY1040" fmla="*/ 1349009 h 3751210"/>
                <a:gd name="connsiteX1041" fmla="*/ 1464772 w 2396567"/>
                <a:gd name="connsiteY1041" fmla="*/ 1349009 h 3751210"/>
                <a:gd name="connsiteX1042" fmla="*/ 1464772 w 2396567"/>
                <a:gd name="connsiteY1042" fmla="*/ 1350852 h 3751210"/>
                <a:gd name="connsiteX1043" fmla="*/ 1465382 w 2396567"/>
                <a:gd name="connsiteY1043" fmla="*/ 1350852 h 3751210"/>
                <a:gd name="connsiteX1044" fmla="*/ 1465382 w 2396567"/>
                <a:gd name="connsiteY1044" fmla="*/ 1352695 h 3751210"/>
                <a:gd name="connsiteX1045" fmla="*/ 1465992 w 2396567"/>
                <a:gd name="connsiteY1045" fmla="*/ 1352695 h 3751210"/>
                <a:gd name="connsiteX1046" fmla="*/ 1465992 w 2396567"/>
                <a:gd name="connsiteY1046" fmla="*/ 1355153 h 3751210"/>
                <a:gd name="connsiteX1047" fmla="*/ 1466602 w 2396567"/>
                <a:gd name="connsiteY1047" fmla="*/ 1355153 h 3751210"/>
                <a:gd name="connsiteX1048" fmla="*/ 1466602 w 2396567"/>
                <a:gd name="connsiteY1048" fmla="*/ 1355767 h 3751210"/>
                <a:gd name="connsiteX1049" fmla="*/ 1467212 w 2396567"/>
                <a:gd name="connsiteY1049" fmla="*/ 1355767 h 3751210"/>
                <a:gd name="connsiteX1050" fmla="*/ 1467212 w 2396567"/>
                <a:gd name="connsiteY1050" fmla="*/ 1356382 h 3751210"/>
                <a:gd name="connsiteX1051" fmla="*/ 1467821 w 2396567"/>
                <a:gd name="connsiteY1051" fmla="*/ 1356382 h 3751210"/>
                <a:gd name="connsiteX1052" fmla="*/ 1467821 w 2396567"/>
                <a:gd name="connsiteY1052" fmla="*/ 1356996 h 3751210"/>
                <a:gd name="connsiteX1053" fmla="*/ 1469651 w 2396567"/>
                <a:gd name="connsiteY1053" fmla="*/ 1356996 h 3751210"/>
                <a:gd name="connsiteX1054" fmla="*/ 1469651 w 2396567"/>
                <a:gd name="connsiteY1054" fmla="*/ 1357610 h 3751210"/>
                <a:gd name="connsiteX1055" fmla="*/ 1470261 w 2396567"/>
                <a:gd name="connsiteY1055" fmla="*/ 1357610 h 3751210"/>
                <a:gd name="connsiteX1056" fmla="*/ 1470261 w 2396567"/>
                <a:gd name="connsiteY1056" fmla="*/ 1358839 h 3751210"/>
                <a:gd name="connsiteX1057" fmla="*/ 1471480 w 2396567"/>
                <a:gd name="connsiteY1057" fmla="*/ 1358839 h 3751210"/>
                <a:gd name="connsiteX1058" fmla="*/ 1471480 w 2396567"/>
                <a:gd name="connsiteY1058" fmla="*/ 1360682 h 3751210"/>
                <a:gd name="connsiteX1059" fmla="*/ 1470870 w 2396567"/>
                <a:gd name="connsiteY1059" fmla="*/ 1360682 h 3751210"/>
                <a:gd name="connsiteX1060" fmla="*/ 1470870 w 2396567"/>
                <a:gd name="connsiteY1060" fmla="*/ 1361297 h 3751210"/>
                <a:gd name="connsiteX1061" fmla="*/ 1470261 w 2396567"/>
                <a:gd name="connsiteY1061" fmla="*/ 1361297 h 3751210"/>
                <a:gd name="connsiteX1062" fmla="*/ 1470261 w 2396567"/>
                <a:gd name="connsiteY1062" fmla="*/ 1361911 h 3751210"/>
                <a:gd name="connsiteX1063" fmla="*/ 1469651 w 2396567"/>
                <a:gd name="connsiteY1063" fmla="*/ 1361911 h 3751210"/>
                <a:gd name="connsiteX1064" fmla="*/ 1469651 w 2396567"/>
                <a:gd name="connsiteY1064" fmla="*/ 1363140 h 3751210"/>
                <a:gd name="connsiteX1065" fmla="*/ 1470261 w 2396567"/>
                <a:gd name="connsiteY1065" fmla="*/ 1363140 h 3751210"/>
                <a:gd name="connsiteX1066" fmla="*/ 1470261 w 2396567"/>
                <a:gd name="connsiteY1066" fmla="*/ 1364368 h 3751210"/>
                <a:gd name="connsiteX1067" fmla="*/ 1470870 w 2396567"/>
                <a:gd name="connsiteY1067" fmla="*/ 1364368 h 3751210"/>
                <a:gd name="connsiteX1068" fmla="*/ 1472700 w 2396567"/>
                <a:gd name="connsiteY1068" fmla="*/ 1368055 h 3751210"/>
                <a:gd name="connsiteX1069" fmla="*/ 1473310 w 2396567"/>
                <a:gd name="connsiteY1069" fmla="*/ 1368055 h 3751210"/>
                <a:gd name="connsiteX1070" fmla="*/ 1473310 w 2396567"/>
                <a:gd name="connsiteY1070" fmla="*/ 1370512 h 3751210"/>
                <a:gd name="connsiteX1071" fmla="*/ 1473919 w 2396567"/>
                <a:gd name="connsiteY1071" fmla="*/ 1370512 h 3751210"/>
                <a:gd name="connsiteX1072" fmla="*/ 1476359 w 2396567"/>
                <a:gd name="connsiteY1072" fmla="*/ 1371741 h 3751210"/>
                <a:gd name="connsiteX1073" fmla="*/ 1476359 w 2396567"/>
                <a:gd name="connsiteY1073" fmla="*/ 1372355 h 3751210"/>
                <a:gd name="connsiteX1074" fmla="*/ 1476969 w 2396567"/>
                <a:gd name="connsiteY1074" fmla="*/ 1372355 h 3751210"/>
                <a:gd name="connsiteX1075" fmla="*/ 1476969 w 2396567"/>
                <a:gd name="connsiteY1075" fmla="*/ 1372970 h 3751210"/>
                <a:gd name="connsiteX1076" fmla="*/ 1477578 w 2396567"/>
                <a:gd name="connsiteY1076" fmla="*/ 1372970 h 3751210"/>
                <a:gd name="connsiteX1077" fmla="*/ 1477578 w 2396567"/>
                <a:gd name="connsiteY1077" fmla="*/ 1372355 h 3751210"/>
                <a:gd name="connsiteX1078" fmla="*/ 1480627 w 2396567"/>
                <a:gd name="connsiteY1078" fmla="*/ 1371741 h 3751210"/>
                <a:gd name="connsiteX1079" fmla="*/ 1480627 w 2396567"/>
                <a:gd name="connsiteY1079" fmla="*/ 1372355 h 3751210"/>
                <a:gd name="connsiteX1080" fmla="*/ 1481237 w 2396567"/>
                <a:gd name="connsiteY1080" fmla="*/ 1372355 h 3751210"/>
                <a:gd name="connsiteX1081" fmla="*/ 1481237 w 2396567"/>
                <a:gd name="connsiteY1081" fmla="*/ 1372970 h 3751210"/>
                <a:gd name="connsiteX1082" fmla="*/ 1483067 w 2396567"/>
                <a:gd name="connsiteY1082" fmla="*/ 1373584 h 3751210"/>
                <a:gd name="connsiteX1083" fmla="*/ 1483067 w 2396567"/>
                <a:gd name="connsiteY1083" fmla="*/ 1372970 h 3751210"/>
                <a:gd name="connsiteX1084" fmla="*/ 1484286 w 2396567"/>
                <a:gd name="connsiteY1084" fmla="*/ 1372970 h 3751210"/>
                <a:gd name="connsiteX1085" fmla="*/ 1484286 w 2396567"/>
                <a:gd name="connsiteY1085" fmla="*/ 1372355 h 3751210"/>
                <a:gd name="connsiteX1086" fmla="*/ 1485506 w 2396567"/>
                <a:gd name="connsiteY1086" fmla="*/ 1372355 h 3751210"/>
                <a:gd name="connsiteX1087" fmla="*/ 1485506 w 2396567"/>
                <a:gd name="connsiteY1087" fmla="*/ 1371741 h 3751210"/>
                <a:gd name="connsiteX1088" fmla="*/ 1489775 w 2396567"/>
                <a:gd name="connsiteY1088" fmla="*/ 1371741 h 3751210"/>
                <a:gd name="connsiteX1089" fmla="*/ 1489775 w 2396567"/>
                <a:gd name="connsiteY1089" fmla="*/ 1372355 h 3751210"/>
                <a:gd name="connsiteX1090" fmla="*/ 1490994 w 2396567"/>
                <a:gd name="connsiteY1090" fmla="*/ 1372355 h 3751210"/>
                <a:gd name="connsiteX1091" fmla="*/ 1490994 w 2396567"/>
                <a:gd name="connsiteY1091" fmla="*/ 1372970 h 3751210"/>
                <a:gd name="connsiteX1092" fmla="*/ 1492824 w 2396567"/>
                <a:gd name="connsiteY1092" fmla="*/ 1376042 h 3751210"/>
                <a:gd name="connsiteX1093" fmla="*/ 1493433 w 2396567"/>
                <a:gd name="connsiteY1093" fmla="*/ 1376042 h 3751210"/>
                <a:gd name="connsiteX1094" fmla="*/ 1494043 w 2396567"/>
                <a:gd name="connsiteY1094" fmla="*/ 1378499 h 3751210"/>
                <a:gd name="connsiteX1095" fmla="*/ 1494653 w 2396567"/>
                <a:gd name="connsiteY1095" fmla="*/ 1378499 h 3751210"/>
                <a:gd name="connsiteX1096" fmla="*/ 1494653 w 2396567"/>
                <a:gd name="connsiteY1096" fmla="*/ 1379113 h 3751210"/>
                <a:gd name="connsiteX1097" fmla="*/ 1495873 w 2396567"/>
                <a:gd name="connsiteY1097" fmla="*/ 1379113 h 3751210"/>
                <a:gd name="connsiteX1098" fmla="*/ 1495873 w 2396567"/>
                <a:gd name="connsiteY1098" fmla="*/ 1379728 h 3751210"/>
                <a:gd name="connsiteX1099" fmla="*/ 1496483 w 2396567"/>
                <a:gd name="connsiteY1099" fmla="*/ 1379728 h 3751210"/>
                <a:gd name="connsiteX1100" fmla="*/ 1496483 w 2396567"/>
                <a:gd name="connsiteY1100" fmla="*/ 1380957 h 3751210"/>
                <a:gd name="connsiteX1101" fmla="*/ 1497092 w 2396567"/>
                <a:gd name="connsiteY1101" fmla="*/ 1380957 h 3751210"/>
                <a:gd name="connsiteX1102" fmla="*/ 1497702 w 2396567"/>
                <a:gd name="connsiteY1102" fmla="*/ 1383414 h 3751210"/>
                <a:gd name="connsiteX1103" fmla="*/ 1498312 w 2396567"/>
                <a:gd name="connsiteY1103" fmla="*/ 1383414 h 3751210"/>
                <a:gd name="connsiteX1104" fmla="*/ 1498922 w 2396567"/>
                <a:gd name="connsiteY1104" fmla="*/ 1386486 h 3751210"/>
                <a:gd name="connsiteX1105" fmla="*/ 1498312 w 2396567"/>
                <a:gd name="connsiteY1105" fmla="*/ 1386486 h 3751210"/>
                <a:gd name="connsiteX1106" fmla="*/ 1497702 w 2396567"/>
                <a:gd name="connsiteY1106" fmla="*/ 1388329 h 3751210"/>
                <a:gd name="connsiteX1107" fmla="*/ 1498922 w 2396567"/>
                <a:gd name="connsiteY1107" fmla="*/ 1387715 h 3751210"/>
                <a:gd name="connsiteX1108" fmla="*/ 1498922 w 2396567"/>
                <a:gd name="connsiteY1108" fmla="*/ 1388329 h 3751210"/>
                <a:gd name="connsiteX1109" fmla="*/ 1500141 w 2396567"/>
                <a:gd name="connsiteY1109" fmla="*/ 1388329 h 3751210"/>
                <a:gd name="connsiteX1110" fmla="*/ 1500141 w 2396567"/>
                <a:gd name="connsiteY1110" fmla="*/ 1390172 h 3751210"/>
                <a:gd name="connsiteX1111" fmla="*/ 1501971 w 2396567"/>
                <a:gd name="connsiteY1111" fmla="*/ 1390172 h 3751210"/>
                <a:gd name="connsiteX1112" fmla="*/ 1501971 w 2396567"/>
                <a:gd name="connsiteY1112" fmla="*/ 1390787 h 3751210"/>
                <a:gd name="connsiteX1113" fmla="*/ 1503800 w 2396567"/>
                <a:gd name="connsiteY1113" fmla="*/ 1392015 h 3751210"/>
                <a:gd name="connsiteX1114" fmla="*/ 1504410 w 2396567"/>
                <a:gd name="connsiteY1114" fmla="*/ 1392015 h 3751210"/>
                <a:gd name="connsiteX1115" fmla="*/ 1504410 w 2396567"/>
                <a:gd name="connsiteY1115" fmla="*/ 1393244 h 3751210"/>
                <a:gd name="connsiteX1116" fmla="*/ 1507459 w 2396567"/>
                <a:gd name="connsiteY1116" fmla="*/ 1393244 h 3751210"/>
                <a:gd name="connsiteX1117" fmla="*/ 1508069 w 2396567"/>
                <a:gd name="connsiteY1117" fmla="*/ 1395702 h 3751210"/>
                <a:gd name="connsiteX1118" fmla="*/ 1508679 w 2396567"/>
                <a:gd name="connsiteY1118" fmla="*/ 1395702 h 3751210"/>
                <a:gd name="connsiteX1119" fmla="*/ 1508679 w 2396567"/>
                <a:gd name="connsiteY1119" fmla="*/ 1396316 h 3751210"/>
                <a:gd name="connsiteX1120" fmla="*/ 1512338 w 2396567"/>
                <a:gd name="connsiteY1120" fmla="*/ 1398773 h 3751210"/>
                <a:gd name="connsiteX1121" fmla="*/ 1512948 w 2396567"/>
                <a:gd name="connsiteY1121" fmla="*/ 1398773 h 3751210"/>
                <a:gd name="connsiteX1122" fmla="*/ 1512948 w 2396567"/>
                <a:gd name="connsiteY1122" fmla="*/ 1400617 h 3751210"/>
                <a:gd name="connsiteX1123" fmla="*/ 1514167 w 2396567"/>
                <a:gd name="connsiteY1123" fmla="*/ 1400617 h 3751210"/>
                <a:gd name="connsiteX1124" fmla="*/ 1514167 w 2396567"/>
                <a:gd name="connsiteY1124" fmla="*/ 1400002 h 3751210"/>
                <a:gd name="connsiteX1125" fmla="*/ 1516606 w 2396567"/>
                <a:gd name="connsiteY1125" fmla="*/ 1399388 h 3751210"/>
                <a:gd name="connsiteX1126" fmla="*/ 1516606 w 2396567"/>
                <a:gd name="connsiteY1126" fmla="*/ 1398773 h 3751210"/>
                <a:gd name="connsiteX1127" fmla="*/ 1517216 w 2396567"/>
                <a:gd name="connsiteY1127" fmla="*/ 1398773 h 3751210"/>
                <a:gd name="connsiteX1128" fmla="*/ 1517216 w 2396567"/>
                <a:gd name="connsiteY1128" fmla="*/ 1399388 h 3751210"/>
                <a:gd name="connsiteX1129" fmla="*/ 1519046 w 2396567"/>
                <a:gd name="connsiteY1129" fmla="*/ 1399388 h 3751210"/>
                <a:gd name="connsiteX1130" fmla="*/ 1519046 w 2396567"/>
                <a:gd name="connsiteY1130" fmla="*/ 1398773 h 3751210"/>
                <a:gd name="connsiteX1131" fmla="*/ 1521485 w 2396567"/>
                <a:gd name="connsiteY1131" fmla="*/ 1396930 h 3751210"/>
                <a:gd name="connsiteX1132" fmla="*/ 1521485 w 2396567"/>
                <a:gd name="connsiteY1132" fmla="*/ 1396316 h 3751210"/>
                <a:gd name="connsiteX1133" fmla="*/ 1522095 w 2396567"/>
                <a:gd name="connsiteY1133" fmla="*/ 1396316 h 3751210"/>
                <a:gd name="connsiteX1134" fmla="*/ 1522095 w 2396567"/>
                <a:gd name="connsiteY1134" fmla="*/ 1398159 h 3751210"/>
                <a:gd name="connsiteX1135" fmla="*/ 1523314 w 2396567"/>
                <a:gd name="connsiteY1135" fmla="*/ 1398159 h 3751210"/>
                <a:gd name="connsiteX1136" fmla="*/ 1523924 w 2396567"/>
                <a:gd name="connsiteY1136" fmla="*/ 1399388 h 3751210"/>
                <a:gd name="connsiteX1137" fmla="*/ 1523314 w 2396567"/>
                <a:gd name="connsiteY1137" fmla="*/ 1399388 h 3751210"/>
                <a:gd name="connsiteX1138" fmla="*/ 1525144 w 2396567"/>
                <a:gd name="connsiteY1138" fmla="*/ 1400002 h 3751210"/>
                <a:gd name="connsiteX1139" fmla="*/ 1524534 w 2396567"/>
                <a:gd name="connsiteY1139" fmla="*/ 1401845 h 3751210"/>
                <a:gd name="connsiteX1140" fmla="*/ 1525144 w 2396567"/>
                <a:gd name="connsiteY1140" fmla="*/ 1403688 h 3751210"/>
                <a:gd name="connsiteX1141" fmla="*/ 1525754 w 2396567"/>
                <a:gd name="connsiteY1141" fmla="*/ 1403688 h 3751210"/>
                <a:gd name="connsiteX1142" fmla="*/ 1525754 w 2396567"/>
                <a:gd name="connsiteY1142" fmla="*/ 1404303 h 3751210"/>
                <a:gd name="connsiteX1143" fmla="*/ 1526973 w 2396567"/>
                <a:gd name="connsiteY1143" fmla="*/ 1404303 h 3751210"/>
                <a:gd name="connsiteX1144" fmla="*/ 1526973 w 2396567"/>
                <a:gd name="connsiteY1144" fmla="*/ 1404917 h 3751210"/>
                <a:gd name="connsiteX1145" fmla="*/ 1527583 w 2396567"/>
                <a:gd name="connsiteY1145" fmla="*/ 1404917 h 3751210"/>
                <a:gd name="connsiteX1146" fmla="*/ 1527583 w 2396567"/>
                <a:gd name="connsiteY1146" fmla="*/ 1406146 h 3751210"/>
                <a:gd name="connsiteX1147" fmla="*/ 1528193 w 2396567"/>
                <a:gd name="connsiteY1147" fmla="*/ 1406146 h 3751210"/>
                <a:gd name="connsiteX1148" fmla="*/ 1528193 w 2396567"/>
                <a:gd name="connsiteY1148" fmla="*/ 1408603 h 3751210"/>
                <a:gd name="connsiteX1149" fmla="*/ 1529412 w 2396567"/>
                <a:gd name="connsiteY1149" fmla="*/ 1408603 h 3751210"/>
                <a:gd name="connsiteX1150" fmla="*/ 1529412 w 2396567"/>
                <a:gd name="connsiteY1150" fmla="*/ 1407989 h 3751210"/>
                <a:gd name="connsiteX1151" fmla="*/ 1531242 w 2396567"/>
                <a:gd name="connsiteY1151" fmla="*/ 1409832 h 3751210"/>
                <a:gd name="connsiteX1152" fmla="*/ 1531852 w 2396567"/>
                <a:gd name="connsiteY1152" fmla="*/ 1409832 h 3751210"/>
                <a:gd name="connsiteX1153" fmla="*/ 1533071 w 2396567"/>
                <a:gd name="connsiteY1153" fmla="*/ 1411675 h 3751210"/>
                <a:gd name="connsiteX1154" fmla="*/ 1533071 w 2396567"/>
                <a:gd name="connsiteY1154" fmla="*/ 1412290 h 3751210"/>
                <a:gd name="connsiteX1155" fmla="*/ 1532462 w 2396567"/>
                <a:gd name="connsiteY1155" fmla="*/ 1412290 h 3751210"/>
                <a:gd name="connsiteX1156" fmla="*/ 1533071 w 2396567"/>
                <a:gd name="connsiteY1156" fmla="*/ 1415361 h 3751210"/>
                <a:gd name="connsiteX1157" fmla="*/ 1533681 w 2396567"/>
                <a:gd name="connsiteY1157" fmla="*/ 1415361 h 3751210"/>
                <a:gd name="connsiteX1158" fmla="*/ 1532462 w 2396567"/>
                <a:gd name="connsiteY1158" fmla="*/ 1417819 h 3751210"/>
                <a:gd name="connsiteX1159" fmla="*/ 1532462 w 2396567"/>
                <a:gd name="connsiteY1159" fmla="*/ 1419048 h 3751210"/>
                <a:gd name="connsiteX1160" fmla="*/ 1533071 w 2396567"/>
                <a:gd name="connsiteY1160" fmla="*/ 1419048 h 3751210"/>
                <a:gd name="connsiteX1161" fmla="*/ 1534901 w 2396567"/>
                <a:gd name="connsiteY1161" fmla="*/ 1422734 h 3751210"/>
                <a:gd name="connsiteX1162" fmla="*/ 1535511 w 2396567"/>
                <a:gd name="connsiteY1162" fmla="*/ 1422120 h 3751210"/>
                <a:gd name="connsiteX1163" fmla="*/ 1536730 w 2396567"/>
                <a:gd name="connsiteY1163" fmla="*/ 1425806 h 3751210"/>
                <a:gd name="connsiteX1164" fmla="*/ 1536120 w 2396567"/>
                <a:gd name="connsiteY1164" fmla="*/ 1427649 h 3751210"/>
                <a:gd name="connsiteX1165" fmla="*/ 1536730 w 2396567"/>
                <a:gd name="connsiteY1165" fmla="*/ 1427649 h 3751210"/>
                <a:gd name="connsiteX1166" fmla="*/ 1536730 w 2396567"/>
                <a:gd name="connsiteY1166" fmla="*/ 1429492 h 3751210"/>
                <a:gd name="connsiteX1167" fmla="*/ 1537340 w 2396567"/>
                <a:gd name="connsiteY1167" fmla="*/ 1429492 h 3751210"/>
                <a:gd name="connsiteX1168" fmla="*/ 1537340 w 2396567"/>
                <a:gd name="connsiteY1168" fmla="*/ 1430107 h 3751210"/>
                <a:gd name="connsiteX1169" fmla="*/ 1538560 w 2396567"/>
                <a:gd name="connsiteY1169" fmla="*/ 1430107 h 3751210"/>
                <a:gd name="connsiteX1170" fmla="*/ 1538560 w 2396567"/>
                <a:gd name="connsiteY1170" fmla="*/ 1431950 h 3751210"/>
                <a:gd name="connsiteX1171" fmla="*/ 1539170 w 2396567"/>
                <a:gd name="connsiteY1171" fmla="*/ 1431950 h 3751210"/>
                <a:gd name="connsiteX1172" fmla="*/ 1540999 w 2396567"/>
                <a:gd name="connsiteY1172" fmla="*/ 1438708 h 3751210"/>
                <a:gd name="connsiteX1173" fmla="*/ 1541609 w 2396567"/>
                <a:gd name="connsiteY1173" fmla="*/ 1438708 h 3751210"/>
                <a:gd name="connsiteX1174" fmla="*/ 1544658 w 2396567"/>
                <a:gd name="connsiteY1174" fmla="*/ 1439937 h 3751210"/>
                <a:gd name="connsiteX1175" fmla="*/ 1544658 w 2396567"/>
                <a:gd name="connsiteY1175" fmla="*/ 1441165 h 3751210"/>
                <a:gd name="connsiteX1176" fmla="*/ 1545268 w 2396567"/>
                <a:gd name="connsiteY1176" fmla="*/ 1441165 h 3751210"/>
                <a:gd name="connsiteX1177" fmla="*/ 1545268 w 2396567"/>
                <a:gd name="connsiteY1177" fmla="*/ 1441780 h 3751210"/>
                <a:gd name="connsiteX1178" fmla="*/ 1547097 w 2396567"/>
                <a:gd name="connsiteY1178" fmla="*/ 1443623 h 3751210"/>
                <a:gd name="connsiteX1179" fmla="*/ 1547707 w 2396567"/>
                <a:gd name="connsiteY1179" fmla="*/ 1443623 h 3751210"/>
                <a:gd name="connsiteX1180" fmla="*/ 1547707 w 2396567"/>
                <a:gd name="connsiteY1180" fmla="*/ 1444237 h 3751210"/>
                <a:gd name="connsiteX1181" fmla="*/ 1554415 w 2396567"/>
                <a:gd name="connsiteY1181" fmla="*/ 1447923 h 3751210"/>
                <a:gd name="connsiteX1182" fmla="*/ 1554415 w 2396567"/>
                <a:gd name="connsiteY1182" fmla="*/ 1449152 h 3751210"/>
                <a:gd name="connsiteX1183" fmla="*/ 1556244 w 2396567"/>
                <a:gd name="connsiteY1183" fmla="*/ 1452838 h 3751210"/>
                <a:gd name="connsiteX1184" fmla="*/ 1555634 w 2396567"/>
                <a:gd name="connsiteY1184" fmla="*/ 1452838 h 3751210"/>
                <a:gd name="connsiteX1185" fmla="*/ 1556244 w 2396567"/>
                <a:gd name="connsiteY1185" fmla="*/ 1454681 h 3751210"/>
                <a:gd name="connsiteX1186" fmla="*/ 1555634 w 2396567"/>
                <a:gd name="connsiteY1186" fmla="*/ 1454681 h 3751210"/>
                <a:gd name="connsiteX1187" fmla="*/ 1556244 w 2396567"/>
                <a:gd name="connsiteY1187" fmla="*/ 1457753 h 3751210"/>
                <a:gd name="connsiteX1188" fmla="*/ 1556854 w 2396567"/>
                <a:gd name="connsiteY1188" fmla="*/ 1457753 h 3751210"/>
                <a:gd name="connsiteX1189" fmla="*/ 1556854 w 2396567"/>
                <a:gd name="connsiteY1189" fmla="*/ 1458368 h 3751210"/>
                <a:gd name="connsiteX1190" fmla="*/ 1558074 w 2396567"/>
                <a:gd name="connsiteY1190" fmla="*/ 1458368 h 3751210"/>
                <a:gd name="connsiteX1191" fmla="*/ 1558074 w 2396567"/>
                <a:gd name="connsiteY1191" fmla="*/ 1458982 h 3751210"/>
                <a:gd name="connsiteX1192" fmla="*/ 1556854 w 2396567"/>
                <a:gd name="connsiteY1192" fmla="*/ 1458982 h 3751210"/>
                <a:gd name="connsiteX1193" fmla="*/ 1556244 w 2396567"/>
                <a:gd name="connsiteY1193" fmla="*/ 1460825 h 3751210"/>
                <a:gd name="connsiteX1194" fmla="*/ 1556854 w 2396567"/>
                <a:gd name="connsiteY1194" fmla="*/ 1460825 h 3751210"/>
                <a:gd name="connsiteX1195" fmla="*/ 1556244 w 2396567"/>
                <a:gd name="connsiteY1195" fmla="*/ 1462054 h 3751210"/>
                <a:gd name="connsiteX1196" fmla="*/ 1556854 w 2396567"/>
                <a:gd name="connsiteY1196" fmla="*/ 1462054 h 3751210"/>
                <a:gd name="connsiteX1197" fmla="*/ 1556854 w 2396567"/>
                <a:gd name="connsiteY1197" fmla="*/ 1464511 h 3751210"/>
                <a:gd name="connsiteX1198" fmla="*/ 1558074 w 2396567"/>
                <a:gd name="connsiteY1198" fmla="*/ 1464511 h 3751210"/>
                <a:gd name="connsiteX1199" fmla="*/ 1558074 w 2396567"/>
                <a:gd name="connsiteY1199" fmla="*/ 1465126 h 3751210"/>
                <a:gd name="connsiteX1200" fmla="*/ 1558684 w 2396567"/>
                <a:gd name="connsiteY1200" fmla="*/ 1465126 h 3751210"/>
                <a:gd name="connsiteX1201" fmla="*/ 1558684 w 2396567"/>
                <a:gd name="connsiteY1201" fmla="*/ 1466355 h 3751210"/>
                <a:gd name="connsiteX1202" fmla="*/ 1559293 w 2396567"/>
                <a:gd name="connsiteY1202" fmla="*/ 1466355 h 3751210"/>
                <a:gd name="connsiteX1203" fmla="*/ 1559293 w 2396567"/>
                <a:gd name="connsiteY1203" fmla="*/ 1467583 h 3751210"/>
                <a:gd name="connsiteX1204" fmla="*/ 1559903 w 2396567"/>
                <a:gd name="connsiteY1204" fmla="*/ 1467583 h 3751210"/>
                <a:gd name="connsiteX1205" fmla="*/ 1559903 w 2396567"/>
                <a:gd name="connsiteY1205" fmla="*/ 1468812 h 3751210"/>
                <a:gd name="connsiteX1206" fmla="*/ 1562952 w 2396567"/>
                <a:gd name="connsiteY1206" fmla="*/ 1468812 h 3751210"/>
                <a:gd name="connsiteX1207" fmla="*/ 1562952 w 2396567"/>
                <a:gd name="connsiteY1207" fmla="*/ 1469426 h 3751210"/>
                <a:gd name="connsiteX1208" fmla="*/ 1567221 w 2396567"/>
                <a:gd name="connsiteY1208" fmla="*/ 1473727 h 3751210"/>
                <a:gd name="connsiteX1209" fmla="*/ 1567831 w 2396567"/>
                <a:gd name="connsiteY1209" fmla="*/ 1473727 h 3751210"/>
                <a:gd name="connsiteX1210" fmla="*/ 1567831 w 2396567"/>
                <a:gd name="connsiteY1210" fmla="*/ 1474341 h 3751210"/>
                <a:gd name="connsiteX1211" fmla="*/ 1568441 w 2396567"/>
                <a:gd name="connsiteY1211" fmla="*/ 1474341 h 3751210"/>
                <a:gd name="connsiteX1212" fmla="*/ 1567831 w 2396567"/>
                <a:gd name="connsiteY1212" fmla="*/ 1475570 h 3751210"/>
                <a:gd name="connsiteX1213" fmla="*/ 1568441 w 2396567"/>
                <a:gd name="connsiteY1213" fmla="*/ 1475570 h 3751210"/>
                <a:gd name="connsiteX1214" fmla="*/ 1568441 w 2396567"/>
                <a:gd name="connsiteY1214" fmla="*/ 1476799 h 3751210"/>
                <a:gd name="connsiteX1215" fmla="*/ 1570270 w 2396567"/>
                <a:gd name="connsiteY1215" fmla="*/ 1478642 h 3751210"/>
                <a:gd name="connsiteX1216" fmla="*/ 1570880 w 2396567"/>
                <a:gd name="connsiteY1216" fmla="*/ 1478642 h 3751210"/>
                <a:gd name="connsiteX1217" fmla="*/ 1570880 w 2396567"/>
                <a:gd name="connsiteY1217" fmla="*/ 1479256 h 3751210"/>
                <a:gd name="connsiteX1218" fmla="*/ 1576368 w 2396567"/>
                <a:gd name="connsiteY1218" fmla="*/ 1482328 h 3751210"/>
                <a:gd name="connsiteX1219" fmla="*/ 1577588 w 2396567"/>
                <a:gd name="connsiteY1219" fmla="*/ 1482328 h 3751210"/>
                <a:gd name="connsiteX1220" fmla="*/ 1578198 w 2396567"/>
                <a:gd name="connsiteY1220" fmla="*/ 1484171 h 3751210"/>
                <a:gd name="connsiteX1221" fmla="*/ 1580027 w 2396567"/>
                <a:gd name="connsiteY1221" fmla="*/ 1486629 h 3751210"/>
                <a:gd name="connsiteX1222" fmla="*/ 1583076 w 2396567"/>
                <a:gd name="connsiteY1222" fmla="*/ 1487243 h 3751210"/>
                <a:gd name="connsiteX1223" fmla="*/ 1583076 w 2396567"/>
                <a:gd name="connsiteY1223" fmla="*/ 1486629 h 3751210"/>
                <a:gd name="connsiteX1224" fmla="*/ 1584296 w 2396567"/>
                <a:gd name="connsiteY1224" fmla="*/ 1489086 h 3751210"/>
                <a:gd name="connsiteX1225" fmla="*/ 1585515 w 2396567"/>
                <a:gd name="connsiteY1225" fmla="*/ 1489086 h 3751210"/>
                <a:gd name="connsiteX1226" fmla="*/ 1585515 w 2396567"/>
                <a:gd name="connsiteY1226" fmla="*/ 1493387 h 3751210"/>
                <a:gd name="connsiteX1227" fmla="*/ 1590394 w 2396567"/>
                <a:gd name="connsiteY1227" fmla="*/ 1494616 h 3751210"/>
                <a:gd name="connsiteX1228" fmla="*/ 1589174 w 2396567"/>
                <a:gd name="connsiteY1228" fmla="*/ 1500145 h 3751210"/>
                <a:gd name="connsiteX1229" fmla="*/ 1589174 w 2396567"/>
                <a:gd name="connsiteY1229" fmla="*/ 1505060 h 3751210"/>
                <a:gd name="connsiteX1230" fmla="*/ 1589784 w 2396567"/>
                <a:gd name="connsiteY1230" fmla="*/ 1505060 h 3751210"/>
                <a:gd name="connsiteX1231" fmla="*/ 1589784 w 2396567"/>
                <a:gd name="connsiteY1231" fmla="*/ 1505674 h 3751210"/>
                <a:gd name="connsiteX1232" fmla="*/ 1591004 w 2396567"/>
                <a:gd name="connsiteY1232" fmla="*/ 1505674 h 3751210"/>
                <a:gd name="connsiteX1233" fmla="*/ 1591004 w 2396567"/>
                <a:gd name="connsiteY1233" fmla="*/ 1508746 h 3751210"/>
                <a:gd name="connsiteX1234" fmla="*/ 1590394 w 2396567"/>
                <a:gd name="connsiteY1234" fmla="*/ 1508746 h 3751210"/>
                <a:gd name="connsiteX1235" fmla="*/ 1589784 w 2396567"/>
                <a:gd name="connsiteY1235" fmla="*/ 1509975 h 3751210"/>
                <a:gd name="connsiteX1236" fmla="*/ 1591004 w 2396567"/>
                <a:gd name="connsiteY1236" fmla="*/ 1510589 h 3751210"/>
                <a:gd name="connsiteX1237" fmla="*/ 1591004 w 2396567"/>
                <a:gd name="connsiteY1237" fmla="*/ 1511818 h 3751210"/>
                <a:gd name="connsiteX1238" fmla="*/ 1591613 w 2396567"/>
                <a:gd name="connsiteY1238" fmla="*/ 1511818 h 3751210"/>
                <a:gd name="connsiteX1239" fmla="*/ 1591613 w 2396567"/>
                <a:gd name="connsiteY1239" fmla="*/ 1512433 h 3751210"/>
                <a:gd name="connsiteX1240" fmla="*/ 1592223 w 2396567"/>
                <a:gd name="connsiteY1240" fmla="*/ 1512433 h 3751210"/>
                <a:gd name="connsiteX1241" fmla="*/ 1595882 w 2396567"/>
                <a:gd name="connsiteY1241" fmla="*/ 1516733 h 3751210"/>
                <a:gd name="connsiteX1242" fmla="*/ 1597102 w 2396567"/>
                <a:gd name="connsiteY1242" fmla="*/ 1516119 h 3751210"/>
                <a:gd name="connsiteX1243" fmla="*/ 1597712 w 2396567"/>
                <a:gd name="connsiteY1243" fmla="*/ 1517348 h 3751210"/>
                <a:gd name="connsiteX1244" fmla="*/ 1598321 w 2396567"/>
                <a:gd name="connsiteY1244" fmla="*/ 1517348 h 3751210"/>
                <a:gd name="connsiteX1245" fmla="*/ 1600761 w 2396567"/>
                <a:gd name="connsiteY1245" fmla="*/ 1519805 h 3751210"/>
                <a:gd name="connsiteX1246" fmla="*/ 1600761 w 2396567"/>
                <a:gd name="connsiteY1246" fmla="*/ 1521034 h 3751210"/>
                <a:gd name="connsiteX1247" fmla="*/ 1603200 w 2396567"/>
                <a:gd name="connsiteY1247" fmla="*/ 1521034 h 3751210"/>
                <a:gd name="connsiteX1248" fmla="*/ 1605029 w 2396567"/>
                <a:gd name="connsiteY1248" fmla="*/ 1522263 h 3751210"/>
                <a:gd name="connsiteX1249" fmla="*/ 1605029 w 2396567"/>
                <a:gd name="connsiteY1249" fmla="*/ 1523491 h 3751210"/>
                <a:gd name="connsiteX1250" fmla="*/ 1606249 w 2396567"/>
                <a:gd name="connsiteY1250" fmla="*/ 1523491 h 3751210"/>
                <a:gd name="connsiteX1251" fmla="*/ 1606249 w 2396567"/>
                <a:gd name="connsiteY1251" fmla="*/ 1524106 h 3751210"/>
                <a:gd name="connsiteX1252" fmla="*/ 1609298 w 2396567"/>
                <a:gd name="connsiteY1252" fmla="*/ 1526563 h 3751210"/>
                <a:gd name="connsiteX1253" fmla="*/ 1610518 w 2396567"/>
                <a:gd name="connsiteY1253" fmla="*/ 1526563 h 3751210"/>
                <a:gd name="connsiteX1254" fmla="*/ 1610518 w 2396567"/>
                <a:gd name="connsiteY1254" fmla="*/ 1528406 h 3751210"/>
                <a:gd name="connsiteX1255" fmla="*/ 1611737 w 2396567"/>
                <a:gd name="connsiteY1255" fmla="*/ 1528406 h 3751210"/>
                <a:gd name="connsiteX1256" fmla="*/ 1611737 w 2396567"/>
                <a:gd name="connsiteY1256" fmla="*/ 1529021 h 3751210"/>
                <a:gd name="connsiteX1257" fmla="*/ 1612957 w 2396567"/>
                <a:gd name="connsiteY1257" fmla="*/ 1529021 h 3751210"/>
                <a:gd name="connsiteX1258" fmla="*/ 1612957 w 2396567"/>
                <a:gd name="connsiteY1258" fmla="*/ 1529635 h 3751210"/>
                <a:gd name="connsiteX1259" fmla="*/ 1616616 w 2396567"/>
                <a:gd name="connsiteY1259" fmla="*/ 1533936 h 3751210"/>
                <a:gd name="connsiteX1260" fmla="*/ 1617226 w 2396567"/>
                <a:gd name="connsiteY1260" fmla="*/ 1533936 h 3751210"/>
                <a:gd name="connsiteX1261" fmla="*/ 1617226 w 2396567"/>
                <a:gd name="connsiteY1261" fmla="*/ 1535164 h 3751210"/>
                <a:gd name="connsiteX1262" fmla="*/ 1620275 w 2396567"/>
                <a:gd name="connsiteY1262" fmla="*/ 1536393 h 3751210"/>
                <a:gd name="connsiteX1263" fmla="*/ 1620275 w 2396567"/>
                <a:gd name="connsiteY1263" fmla="*/ 1535779 h 3751210"/>
                <a:gd name="connsiteX1264" fmla="*/ 1620885 w 2396567"/>
                <a:gd name="connsiteY1264" fmla="*/ 1535779 h 3751210"/>
                <a:gd name="connsiteX1265" fmla="*/ 1624543 w 2396567"/>
                <a:gd name="connsiteY1265" fmla="*/ 1535164 h 3751210"/>
                <a:gd name="connsiteX1266" fmla="*/ 1625153 w 2396567"/>
                <a:gd name="connsiteY1266" fmla="*/ 1535164 h 3751210"/>
                <a:gd name="connsiteX1267" fmla="*/ 1625153 w 2396567"/>
                <a:gd name="connsiteY1267" fmla="*/ 1535779 h 3751210"/>
                <a:gd name="connsiteX1268" fmla="*/ 1625763 w 2396567"/>
                <a:gd name="connsiteY1268" fmla="*/ 1535779 h 3751210"/>
                <a:gd name="connsiteX1269" fmla="*/ 1626373 w 2396567"/>
                <a:gd name="connsiteY1269" fmla="*/ 1537622 h 3751210"/>
                <a:gd name="connsiteX1270" fmla="*/ 1626983 w 2396567"/>
                <a:gd name="connsiteY1270" fmla="*/ 1537622 h 3751210"/>
                <a:gd name="connsiteX1271" fmla="*/ 1628812 w 2396567"/>
                <a:gd name="connsiteY1271" fmla="*/ 1540694 h 3751210"/>
                <a:gd name="connsiteX1272" fmla="*/ 1629422 w 2396567"/>
                <a:gd name="connsiteY1272" fmla="*/ 1540694 h 3751210"/>
                <a:gd name="connsiteX1273" fmla="*/ 1629422 w 2396567"/>
                <a:gd name="connsiteY1273" fmla="*/ 1541308 h 3751210"/>
                <a:gd name="connsiteX1274" fmla="*/ 1631861 w 2396567"/>
                <a:gd name="connsiteY1274" fmla="*/ 1541923 h 3751210"/>
                <a:gd name="connsiteX1275" fmla="*/ 1632471 w 2396567"/>
                <a:gd name="connsiteY1275" fmla="*/ 1545609 h 3751210"/>
                <a:gd name="connsiteX1276" fmla="*/ 1633081 w 2396567"/>
                <a:gd name="connsiteY1276" fmla="*/ 1545609 h 3751210"/>
                <a:gd name="connsiteX1277" fmla="*/ 1633081 w 2396567"/>
                <a:gd name="connsiteY1277" fmla="*/ 1547452 h 3751210"/>
                <a:gd name="connsiteX1278" fmla="*/ 1633691 w 2396567"/>
                <a:gd name="connsiteY1278" fmla="*/ 1547452 h 3751210"/>
                <a:gd name="connsiteX1279" fmla="*/ 1634300 w 2396567"/>
                <a:gd name="connsiteY1279" fmla="*/ 1551138 h 3751210"/>
                <a:gd name="connsiteX1280" fmla="*/ 1636740 w 2396567"/>
                <a:gd name="connsiteY1280" fmla="*/ 1551753 h 3751210"/>
                <a:gd name="connsiteX1281" fmla="*/ 1641618 w 2396567"/>
                <a:gd name="connsiteY1281" fmla="*/ 1559125 h 3751210"/>
                <a:gd name="connsiteX1282" fmla="*/ 1641618 w 2396567"/>
                <a:gd name="connsiteY1282" fmla="*/ 1559739 h 3751210"/>
                <a:gd name="connsiteX1283" fmla="*/ 1642228 w 2396567"/>
                <a:gd name="connsiteY1283" fmla="*/ 1559739 h 3751210"/>
                <a:gd name="connsiteX1284" fmla="*/ 1645887 w 2396567"/>
                <a:gd name="connsiteY1284" fmla="*/ 1571412 h 3751210"/>
                <a:gd name="connsiteX1285" fmla="*/ 1646497 w 2396567"/>
                <a:gd name="connsiteY1285" fmla="*/ 1571412 h 3751210"/>
                <a:gd name="connsiteX1286" fmla="*/ 1645277 w 2396567"/>
                <a:gd name="connsiteY1286" fmla="*/ 1576942 h 3751210"/>
                <a:gd name="connsiteX1287" fmla="*/ 1645887 w 2396567"/>
                <a:gd name="connsiteY1287" fmla="*/ 1576942 h 3751210"/>
                <a:gd name="connsiteX1288" fmla="*/ 1645887 w 2396567"/>
                <a:gd name="connsiteY1288" fmla="*/ 1581242 h 3751210"/>
                <a:gd name="connsiteX1289" fmla="*/ 1646497 w 2396567"/>
                <a:gd name="connsiteY1289" fmla="*/ 1581242 h 3751210"/>
                <a:gd name="connsiteX1290" fmla="*/ 1646497 w 2396567"/>
                <a:gd name="connsiteY1290" fmla="*/ 1583086 h 3751210"/>
                <a:gd name="connsiteX1291" fmla="*/ 1647716 w 2396567"/>
                <a:gd name="connsiteY1291" fmla="*/ 1583086 h 3751210"/>
                <a:gd name="connsiteX1292" fmla="*/ 1649546 w 2396567"/>
                <a:gd name="connsiteY1292" fmla="*/ 1590458 h 3751210"/>
                <a:gd name="connsiteX1293" fmla="*/ 1650156 w 2396567"/>
                <a:gd name="connsiteY1293" fmla="*/ 1590458 h 3751210"/>
                <a:gd name="connsiteX1294" fmla="*/ 1650156 w 2396567"/>
                <a:gd name="connsiteY1294" fmla="*/ 1591072 h 3751210"/>
                <a:gd name="connsiteX1295" fmla="*/ 1651375 w 2396567"/>
                <a:gd name="connsiteY1295" fmla="*/ 1591072 h 3751210"/>
                <a:gd name="connsiteX1296" fmla="*/ 1653814 w 2396567"/>
                <a:gd name="connsiteY1296" fmla="*/ 1597831 h 3751210"/>
                <a:gd name="connsiteX1297" fmla="*/ 1654424 w 2396567"/>
                <a:gd name="connsiteY1297" fmla="*/ 1597831 h 3751210"/>
                <a:gd name="connsiteX1298" fmla="*/ 1654424 w 2396567"/>
                <a:gd name="connsiteY1298" fmla="*/ 1598445 h 3751210"/>
                <a:gd name="connsiteX1299" fmla="*/ 1655644 w 2396567"/>
                <a:gd name="connsiteY1299" fmla="*/ 1598445 h 3751210"/>
                <a:gd name="connsiteX1300" fmla="*/ 1655644 w 2396567"/>
                <a:gd name="connsiteY1300" fmla="*/ 1599674 h 3751210"/>
                <a:gd name="connsiteX1301" fmla="*/ 1656254 w 2396567"/>
                <a:gd name="connsiteY1301" fmla="*/ 1599674 h 3751210"/>
                <a:gd name="connsiteX1302" fmla="*/ 1656254 w 2396567"/>
                <a:gd name="connsiteY1302" fmla="*/ 1600288 h 3751210"/>
                <a:gd name="connsiteX1303" fmla="*/ 1656864 w 2396567"/>
                <a:gd name="connsiteY1303" fmla="*/ 1600288 h 3751210"/>
                <a:gd name="connsiteX1304" fmla="*/ 1656864 w 2396567"/>
                <a:gd name="connsiteY1304" fmla="*/ 1602131 h 3751210"/>
                <a:gd name="connsiteX1305" fmla="*/ 1657473 w 2396567"/>
                <a:gd name="connsiteY1305" fmla="*/ 1602131 h 3751210"/>
                <a:gd name="connsiteX1306" fmla="*/ 1657473 w 2396567"/>
                <a:gd name="connsiteY1306" fmla="*/ 1602746 h 3751210"/>
                <a:gd name="connsiteX1307" fmla="*/ 1658083 w 2396567"/>
                <a:gd name="connsiteY1307" fmla="*/ 1602746 h 3751210"/>
                <a:gd name="connsiteX1308" fmla="*/ 1658083 w 2396567"/>
                <a:gd name="connsiteY1308" fmla="*/ 1603974 h 3751210"/>
                <a:gd name="connsiteX1309" fmla="*/ 1659303 w 2396567"/>
                <a:gd name="connsiteY1309" fmla="*/ 1603974 h 3751210"/>
                <a:gd name="connsiteX1310" fmla="*/ 1659913 w 2396567"/>
                <a:gd name="connsiteY1310" fmla="*/ 1609504 h 3751210"/>
                <a:gd name="connsiteX1311" fmla="*/ 1660522 w 2396567"/>
                <a:gd name="connsiteY1311" fmla="*/ 1609504 h 3751210"/>
                <a:gd name="connsiteX1312" fmla="*/ 1661742 w 2396567"/>
                <a:gd name="connsiteY1312" fmla="*/ 1615033 h 3751210"/>
                <a:gd name="connsiteX1313" fmla="*/ 1667230 w 2396567"/>
                <a:gd name="connsiteY1313" fmla="*/ 1624249 h 3751210"/>
                <a:gd name="connsiteX1314" fmla="*/ 1667840 w 2396567"/>
                <a:gd name="connsiteY1314" fmla="*/ 1624249 h 3751210"/>
                <a:gd name="connsiteX1315" fmla="*/ 1667840 w 2396567"/>
                <a:gd name="connsiteY1315" fmla="*/ 1625477 h 3751210"/>
                <a:gd name="connsiteX1316" fmla="*/ 1667230 w 2396567"/>
                <a:gd name="connsiteY1316" fmla="*/ 1625477 h 3751210"/>
                <a:gd name="connsiteX1317" fmla="*/ 1667840 w 2396567"/>
                <a:gd name="connsiteY1317" fmla="*/ 1627935 h 3751210"/>
                <a:gd name="connsiteX1318" fmla="*/ 1667230 w 2396567"/>
                <a:gd name="connsiteY1318" fmla="*/ 1627935 h 3751210"/>
                <a:gd name="connsiteX1319" fmla="*/ 1667230 w 2396567"/>
                <a:gd name="connsiteY1319" fmla="*/ 1629778 h 3751210"/>
                <a:gd name="connsiteX1320" fmla="*/ 1672719 w 2396567"/>
                <a:gd name="connsiteY1320" fmla="*/ 1634079 h 3751210"/>
                <a:gd name="connsiteX1321" fmla="*/ 1672719 w 2396567"/>
                <a:gd name="connsiteY1321" fmla="*/ 1634693 h 3751210"/>
                <a:gd name="connsiteX1322" fmla="*/ 1665401 w 2396567"/>
                <a:gd name="connsiteY1322" fmla="*/ 1637765 h 3751210"/>
                <a:gd name="connsiteX1323" fmla="*/ 1669060 w 2396567"/>
                <a:gd name="connsiteY1323" fmla="*/ 1646366 h 3751210"/>
                <a:gd name="connsiteX1324" fmla="*/ 1664181 w 2396567"/>
                <a:gd name="connsiteY1324" fmla="*/ 1648824 h 3751210"/>
                <a:gd name="connsiteX1325" fmla="*/ 1671499 w 2396567"/>
                <a:gd name="connsiteY1325" fmla="*/ 1665412 h 3751210"/>
                <a:gd name="connsiteX1326" fmla="*/ 1664791 w 2396567"/>
                <a:gd name="connsiteY1326" fmla="*/ 1667255 h 3751210"/>
                <a:gd name="connsiteX1327" fmla="*/ 1678817 w 2396567"/>
                <a:gd name="connsiteY1327" fmla="*/ 1690601 h 3751210"/>
                <a:gd name="connsiteX1328" fmla="*/ 1679427 w 2396567"/>
                <a:gd name="connsiteY1328" fmla="*/ 1689372 h 3751210"/>
                <a:gd name="connsiteX1329" fmla="*/ 1684305 w 2396567"/>
                <a:gd name="connsiteY1329" fmla="*/ 1689372 h 3751210"/>
                <a:gd name="connsiteX1330" fmla="*/ 1684305 w 2396567"/>
                <a:gd name="connsiteY1330" fmla="*/ 1688758 h 3751210"/>
                <a:gd name="connsiteX1331" fmla="*/ 1695282 w 2396567"/>
                <a:gd name="connsiteY1331" fmla="*/ 1694287 h 3751210"/>
                <a:gd name="connsiteX1332" fmla="*/ 1695282 w 2396567"/>
                <a:gd name="connsiteY1332" fmla="*/ 1694902 h 3751210"/>
                <a:gd name="connsiteX1333" fmla="*/ 1698331 w 2396567"/>
                <a:gd name="connsiteY1333" fmla="*/ 1696745 h 3751210"/>
                <a:gd name="connsiteX1334" fmla="*/ 1698331 w 2396567"/>
                <a:gd name="connsiteY1334" fmla="*/ 1697359 h 3751210"/>
                <a:gd name="connsiteX1335" fmla="*/ 1711747 w 2396567"/>
                <a:gd name="connsiteY1335" fmla="*/ 1694287 h 3751210"/>
                <a:gd name="connsiteX1336" fmla="*/ 1711747 w 2396567"/>
                <a:gd name="connsiteY1336" fmla="*/ 1693673 h 3751210"/>
                <a:gd name="connsiteX1337" fmla="*/ 1716015 w 2396567"/>
                <a:gd name="connsiteY1337" fmla="*/ 1689987 h 3751210"/>
                <a:gd name="connsiteX1338" fmla="*/ 1718455 w 2396567"/>
                <a:gd name="connsiteY1338" fmla="*/ 1690601 h 3751210"/>
                <a:gd name="connsiteX1339" fmla="*/ 1718455 w 2396567"/>
                <a:gd name="connsiteY1339" fmla="*/ 1691830 h 3751210"/>
                <a:gd name="connsiteX1340" fmla="*/ 1731871 w 2396567"/>
                <a:gd name="connsiteY1340" fmla="*/ 1689987 h 3751210"/>
                <a:gd name="connsiteX1341" fmla="*/ 1737359 w 2396567"/>
                <a:gd name="connsiteY1341" fmla="*/ 1705346 h 3751210"/>
                <a:gd name="connsiteX1342" fmla="*/ 1745286 w 2396567"/>
                <a:gd name="connsiteY1342" fmla="*/ 1705346 h 3751210"/>
                <a:gd name="connsiteX1343" fmla="*/ 1743457 w 2396567"/>
                <a:gd name="connsiteY1343" fmla="*/ 1713333 h 3751210"/>
                <a:gd name="connsiteX1344" fmla="*/ 1742847 w 2396567"/>
                <a:gd name="connsiteY1344" fmla="*/ 1713333 h 3751210"/>
                <a:gd name="connsiteX1345" fmla="*/ 1746506 w 2396567"/>
                <a:gd name="connsiteY1345" fmla="*/ 1718248 h 3751210"/>
                <a:gd name="connsiteX1346" fmla="*/ 1747116 w 2396567"/>
                <a:gd name="connsiteY1346" fmla="*/ 1718248 h 3751210"/>
                <a:gd name="connsiteX1347" fmla="*/ 1752604 w 2396567"/>
                <a:gd name="connsiteY1347" fmla="*/ 1723163 h 3751210"/>
                <a:gd name="connsiteX1348" fmla="*/ 1752604 w 2396567"/>
                <a:gd name="connsiteY1348" fmla="*/ 1723777 h 3751210"/>
                <a:gd name="connsiteX1349" fmla="*/ 1754434 w 2396567"/>
                <a:gd name="connsiteY1349" fmla="*/ 1721934 h 3751210"/>
                <a:gd name="connsiteX1350" fmla="*/ 1758093 w 2396567"/>
                <a:gd name="connsiteY1350" fmla="*/ 1726235 h 3751210"/>
                <a:gd name="connsiteX1351" fmla="*/ 1758702 w 2396567"/>
                <a:gd name="connsiteY1351" fmla="*/ 1726235 h 3751210"/>
                <a:gd name="connsiteX1352" fmla="*/ 1766630 w 2396567"/>
                <a:gd name="connsiteY1352" fmla="*/ 1723163 h 3751210"/>
                <a:gd name="connsiteX1353" fmla="*/ 1766630 w 2396567"/>
                <a:gd name="connsiteY1353" fmla="*/ 1721934 h 3751210"/>
                <a:gd name="connsiteX1354" fmla="*/ 1767240 w 2396567"/>
                <a:gd name="connsiteY1354" fmla="*/ 1721934 h 3751210"/>
                <a:gd name="connsiteX1355" fmla="*/ 1767240 w 2396567"/>
                <a:gd name="connsiteY1355" fmla="*/ 1720091 h 3751210"/>
                <a:gd name="connsiteX1356" fmla="*/ 1768459 w 2396567"/>
                <a:gd name="connsiteY1356" fmla="*/ 1720091 h 3751210"/>
                <a:gd name="connsiteX1357" fmla="*/ 1768459 w 2396567"/>
                <a:gd name="connsiteY1357" fmla="*/ 1719477 h 3751210"/>
                <a:gd name="connsiteX1358" fmla="*/ 1769069 w 2396567"/>
                <a:gd name="connsiteY1358" fmla="*/ 1719477 h 3751210"/>
                <a:gd name="connsiteX1359" fmla="*/ 1769069 w 2396567"/>
                <a:gd name="connsiteY1359" fmla="*/ 1718248 h 3751210"/>
                <a:gd name="connsiteX1360" fmla="*/ 1769679 w 2396567"/>
                <a:gd name="connsiteY1360" fmla="*/ 1718248 h 3751210"/>
                <a:gd name="connsiteX1361" fmla="*/ 1769679 w 2396567"/>
                <a:gd name="connsiteY1361" fmla="*/ 1719477 h 3751210"/>
                <a:gd name="connsiteX1362" fmla="*/ 1770289 w 2396567"/>
                <a:gd name="connsiteY1362" fmla="*/ 1719477 h 3751210"/>
                <a:gd name="connsiteX1363" fmla="*/ 1770289 w 2396567"/>
                <a:gd name="connsiteY1363" fmla="*/ 1720091 h 3751210"/>
                <a:gd name="connsiteX1364" fmla="*/ 1770899 w 2396567"/>
                <a:gd name="connsiteY1364" fmla="*/ 1720091 h 3751210"/>
                <a:gd name="connsiteX1365" fmla="*/ 1770899 w 2396567"/>
                <a:gd name="connsiteY1365" fmla="*/ 1720705 h 3751210"/>
                <a:gd name="connsiteX1366" fmla="*/ 1772118 w 2396567"/>
                <a:gd name="connsiteY1366" fmla="*/ 1720705 h 3751210"/>
                <a:gd name="connsiteX1367" fmla="*/ 1772118 w 2396567"/>
                <a:gd name="connsiteY1367" fmla="*/ 1721320 h 3751210"/>
                <a:gd name="connsiteX1368" fmla="*/ 1773338 w 2396567"/>
                <a:gd name="connsiteY1368" fmla="*/ 1721320 h 3751210"/>
                <a:gd name="connsiteX1369" fmla="*/ 1776997 w 2396567"/>
                <a:gd name="connsiteY1369" fmla="*/ 1728692 h 3751210"/>
                <a:gd name="connsiteX1370" fmla="*/ 1787364 w 2396567"/>
                <a:gd name="connsiteY1370" fmla="*/ 1735450 h 3751210"/>
                <a:gd name="connsiteX1371" fmla="*/ 1786144 w 2396567"/>
                <a:gd name="connsiteY1371" fmla="*/ 1743437 h 3751210"/>
                <a:gd name="connsiteX1372" fmla="*/ 1785534 w 2396567"/>
                <a:gd name="connsiteY1372" fmla="*/ 1743437 h 3751210"/>
                <a:gd name="connsiteX1373" fmla="*/ 1787364 w 2396567"/>
                <a:gd name="connsiteY1373" fmla="*/ 1753267 h 3751210"/>
                <a:gd name="connsiteX1374" fmla="*/ 1788583 w 2396567"/>
                <a:gd name="connsiteY1374" fmla="*/ 1753267 h 3751210"/>
                <a:gd name="connsiteX1375" fmla="*/ 1788583 w 2396567"/>
                <a:gd name="connsiteY1375" fmla="*/ 1754496 h 3751210"/>
                <a:gd name="connsiteX1376" fmla="*/ 1787973 w 2396567"/>
                <a:gd name="connsiteY1376" fmla="*/ 1754496 h 3751210"/>
                <a:gd name="connsiteX1377" fmla="*/ 1787973 w 2396567"/>
                <a:gd name="connsiteY1377" fmla="*/ 1756339 h 3751210"/>
                <a:gd name="connsiteX1378" fmla="*/ 1786144 w 2396567"/>
                <a:gd name="connsiteY1378" fmla="*/ 1756339 h 3751210"/>
                <a:gd name="connsiteX1379" fmla="*/ 1786144 w 2396567"/>
                <a:gd name="connsiteY1379" fmla="*/ 1756953 h 3751210"/>
                <a:gd name="connsiteX1380" fmla="*/ 1787364 w 2396567"/>
                <a:gd name="connsiteY1380" fmla="*/ 1756953 h 3751210"/>
                <a:gd name="connsiteX1381" fmla="*/ 1789193 w 2396567"/>
                <a:gd name="connsiteY1381" fmla="*/ 1761254 h 3751210"/>
                <a:gd name="connsiteX1382" fmla="*/ 1784924 w 2396567"/>
                <a:gd name="connsiteY1382" fmla="*/ 1763097 h 3751210"/>
                <a:gd name="connsiteX1383" fmla="*/ 1787973 w 2396567"/>
                <a:gd name="connsiteY1383" fmla="*/ 1764326 h 3751210"/>
                <a:gd name="connsiteX1384" fmla="*/ 1777607 w 2396567"/>
                <a:gd name="connsiteY1384" fmla="*/ 1770470 h 3751210"/>
                <a:gd name="connsiteX1385" fmla="*/ 1780046 w 2396567"/>
                <a:gd name="connsiteY1385" fmla="*/ 1774156 h 3751210"/>
                <a:gd name="connsiteX1386" fmla="*/ 1778826 w 2396567"/>
                <a:gd name="connsiteY1386" fmla="*/ 1774156 h 3751210"/>
                <a:gd name="connsiteX1387" fmla="*/ 1778826 w 2396567"/>
                <a:gd name="connsiteY1387" fmla="*/ 1774770 h 3751210"/>
                <a:gd name="connsiteX1388" fmla="*/ 1777607 w 2396567"/>
                <a:gd name="connsiteY1388" fmla="*/ 1774770 h 3751210"/>
                <a:gd name="connsiteX1389" fmla="*/ 1780046 w 2396567"/>
                <a:gd name="connsiteY1389" fmla="*/ 1778456 h 3751210"/>
                <a:gd name="connsiteX1390" fmla="*/ 1776997 w 2396567"/>
                <a:gd name="connsiteY1390" fmla="*/ 1779071 h 3751210"/>
                <a:gd name="connsiteX1391" fmla="*/ 1780046 w 2396567"/>
                <a:gd name="connsiteY1391" fmla="*/ 1787058 h 3751210"/>
                <a:gd name="connsiteX1392" fmla="*/ 1778216 w 2396567"/>
                <a:gd name="connsiteY1392" fmla="*/ 1787672 h 3751210"/>
                <a:gd name="connsiteX1393" fmla="*/ 1778216 w 2396567"/>
                <a:gd name="connsiteY1393" fmla="*/ 1793816 h 3751210"/>
                <a:gd name="connsiteX1394" fmla="*/ 1777607 w 2396567"/>
                <a:gd name="connsiteY1394" fmla="*/ 1793816 h 3751210"/>
                <a:gd name="connsiteX1395" fmla="*/ 1780656 w 2396567"/>
                <a:gd name="connsiteY1395" fmla="*/ 1798731 h 3751210"/>
                <a:gd name="connsiteX1396" fmla="*/ 1778826 w 2396567"/>
                <a:gd name="connsiteY1396" fmla="*/ 1798731 h 3751210"/>
                <a:gd name="connsiteX1397" fmla="*/ 1778826 w 2396567"/>
                <a:gd name="connsiteY1397" fmla="*/ 1802417 h 3751210"/>
                <a:gd name="connsiteX1398" fmla="*/ 1780046 w 2396567"/>
                <a:gd name="connsiteY1398" fmla="*/ 1802417 h 3751210"/>
                <a:gd name="connsiteX1399" fmla="*/ 1780046 w 2396567"/>
                <a:gd name="connsiteY1399" fmla="*/ 1803031 h 3751210"/>
                <a:gd name="connsiteX1400" fmla="*/ 1787973 w 2396567"/>
                <a:gd name="connsiteY1400" fmla="*/ 1806103 h 3751210"/>
                <a:gd name="connsiteX1401" fmla="*/ 1791632 w 2396567"/>
                <a:gd name="connsiteY1401" fmla="*/ 1808561 h 3751210"/>
                <a:gd name="connsiteX1402" fmla="*/ 1791632 w 2396567"/>
                <a:gd name="connsiteY1402" fmla="*/ 1809789 h 3751210"/>
                <a:gd name="connsiteX1403" fmla="*/ 1792242 w 2396567"/>
                <a:gd name="connsiteY1403" fmla="*/ 1809789 h 3751210"/>
                <a:gd name="connsiteX1404" fmla="*/ 1791632 w 2396567"/>
                <a:gd name="connsiteY1404" fmla="*/ 1810404 h 3751210"/>
                <a:gd name="connsiteX1405" fmla="*/ 1792242 w 2396567"/>
                <a:gd name="connsiteY1405" fmla="*/ 1810404 h 3751210"/>
                <a:gd name="connsiteX1406" fmla="*/ 1792242 w 2396567"/>
                <a:gd name="connsiteY1406" fmla="*/ 1809789 h 3751210"/>
                <a:gd name="connsiteX1407" fmla="*/ 1792852 w 2396567"/>
                <a:gd name="connsiteY1407" fmla="*/ 1809789 h 3751210"/>
                <a:gd name="connsiteX1408" fmla="*/ 1792852 w 2396567"/>
                <a:gd name="connsiteY1408" fmla="*/ 1810404 h 3751210"/>
                <a:gd name="connsiteX1409" fmla="*/ 1795291 w 2396567"/>
                <a:gd name="connsiteY1409" fmla="*/ 1810404 h 3751210"/>
                <a:gd name="connsiteX1410" fmla="*/ 1795291 w 2396567"/>
                <a:gd name="connsiteY1410" fmla="*/ 1808561 h 3751210"/>
                <a:gd name="connsiteX1411" fmla="*/ 1795901 w 2396567"/>
                <a:gd name="connsiteY1411" fmla="*/ 1808561 h 3751210"/>
                <a:gd name="connsiteX1412" fmla="*/ 1797730 w 2396567"/>
                <a:gd name="connsiteY1412" fmla="*/ 1811633 h 3751210"/>
                <a:gd name="connsiteX1413" fmla="*/ 1804438 w 2396567"/>
                <a:gd name="connsiteY1413" fmla="*/ 1807946 h 3751210"/>
                <a:gd name="connsiteX1414" fmla="*/ 1809317 w 2396567"/>
                <a:gd name="connsiteY1414" fmla="*/ 1818391 h 3751210"/>
                <a:gd name="connsiteX1415" fmla="*/ 1809927 w 2396567"/>
                <a:gd name="connsiteY1415" fmla="*/ 1818391 h 3751210"/>
                <a:gd name="connsiteX1416" fmla="*/ 1809927 w 2396567"/>
                <a:gd name="connsiteY1416" fmla="*/ 1819005 h 3751210"/>
                <a:gd name="connsiteX1417" fmla="*/ 1811146 w 2396567"/>
                <a:gd name="connsiteY1417" fmla="*/ 1819005 h 3751210"/>
                <a:gd name="connsiteX1418" fmla="*/ 1808707 w 2396567"/>
                <a:gd name="connsiteY1418" fmla="*/ 1819619 h 3751210"/>
                <a:gd name="connsiteX1419" fmla="*/ 1807487 w 2396567"/>
                <a:gd name="connsiteY1419" fmla="*/ 1843580 h 3751210"/>
                <a:gd name="connsiteX1420" fmla="*/ 1803219 w 2396567"/>
                <a:gd name="connsiteY1420" fmla="*/ 1843580 h 3751210"/>
                <a:gd name="connsiteX1421" fmla="*/ 1801389 w 2396567"/>
                <a:gd name="connsiteY1421" fmla="*/ 1841123 h 3751210"/>
                <a:gd name="connsiteX1422" fmla="*/ 1797121 w 2396567"/>
                <a:gd name="connsiteY1422" fmla="*/ 1838665 h 3751210"/>
                <a:gd name="connsiteX1423" fmla="*/ 1797730 w 2396567"/>
                <a:gd name="connsiteY1423" fmla="*/ 1837436 h 3751210"/>
                <a:gd name="connsiteX1424" fmla="*/ 1795901 w 2396567"/>
                <a:gd name="connsiteY1424" fmla="*/ 1837436 h 3751210"/>
                <a:gd name="connsiteX1425" fmla="*/ 1789193 w 2396567"/>
                <a:gd name="connsiteY1425" fmla="*/ 1842966 h 3751210"/>
                <a:gd name="connsiteX1426" fmla="*/ 1788583 w 2396567"/>
                <a:gd name="connsiteY1426" fmla="*/ 1842966 h 3751210"/>
                <a:gd name="connsiteX1427" fmla="*/ 1788583 w 2396567"/>
                <a:gd name="connsiteY1427" fmla="*/ 1843580 h 3751210"/>
                <a:gd name="connsiteX1428" fmla="*/ 1782485 w 2396567"/>
                <a:gd name="connsiteY1428" fmla="*/ 1846652 h 3751210"/>
                <a:gd name="connsiteX1429" fmla="*/ 1782485 w 2396567"/>
                <a:gd name="connsiteY1429" fmla="*/ 1845423 h 3751210"/>
                <a:gd name="connsiteX1430" fmla="*/ 1781875 w 2396567"/>
                <a:gd name="connsiteY1430" fmla="*/ 1845423 h 3751210"/>
                <a:gd name="connsiteX1431" fmla="*/ 1781875 w 2396567"/>
                <a:gd name="connsiteY1431" fmla="*/ 1848495 h 3751210"/>
                <a:gd name="connsiteX1432" fmla="*/ 1782485 w 2396567"/>
                <a:gd name="connsiteY1432" fmla="*/ 1848495 h 3751210"/>
                <a:gd name="connsiteX1433" fmla="*/ 1782485 w 2396567"/>
                <a:gd name="connsiteY1433" fmla="*/ 1850338 h 3751210"/>
                <a:gd name="connsiteX1434" fmla="*/ 1784315 w 2396567"/>
                <a:gd name="connsiteY1434" fmla="*/ 1850338 h 3751210"/>
                <a:gd name="connsiteX1435" fmla="*/ 1785534 w 2396567"/>
                <a:gd name="connsiteY1435" fmla="*/ 1854024 h 3751210"/>
                <a:gd name="connsiteX1436" fmla="*/ 1787364 w 2396567"/>
                <a:gd name="connsiteY1436" fmla="*/ 1857096 h 3751210"/>
                <a:gd name="connsiteX1437" fmla="*/ 1782485 w 2396567"/>
                <a:gd name="connsiteY1437" fmla="*/ 1857096 h 3751210"/>
                <a:gd name="connsiteX1438" fmla="*/ 1784924 w 2396567"/>
                <a:gd name="connsiteY1438" fmla="*/ 1862011 h 3751210"/>
                <a:gd name="connsiteX1439" fmla="*/ 1784315 w 2396567"/>
                <a:gd name="connsiteY1439" fmla="*/ 1862011 h 3751210"/>
                <a:gd name="connsiteX1440" fmla="*/ 1785534 w 2396567"/>
                <a:gd name="connsiteY1440" fmla="*/ 1864469 h 3751210"/>
                <a:gd name="connsiteX1441" fmla="*/ 1787973 w 2396567"/>
                <a:gd name="connsiteY1441" fmla="*/ 1869384 h 3751210"/>
                <a:gd name="connsiteX1442" fmla="*/ 1789193 w 2396567"/>
                <a:gd name="connsiteY1442" fmla="*/ 1868769 h 3751210"/>
                <a:gd name="connsiteX1443" fmla="*/ 1789193 w 2396567"/>
                <a:gd name="connsiteY1443" fmla="*/ 1868155 h 3751210"/>
                <a:gd name="connsiteX1444" fmla="*/ 1797121 w 2396567"/>
                <a:gd name="connsiteY1444" fmla="*/ 1884743 h 3751210"/>
                <a:gd name="connsiteX1445" fmla="*/ 1799560 w 2396567"/>
                <a:gd name="connsiteY1445" fmla="*/ 1884129 h 3751210"/>
                <a:gd name="connsiteX1446" fmla="*/ 1799560 w 2396567"/>
                <a:gd name="connsiteY1446" fmla="*/ 1884743 h 3751210"/>
                <a:gd name="connsiteX1447" fmla="*/ 1798340 w 2396567"/>
                <a:gd name="connsiteY1447" fmla="*/ 1884743 h 3751210"/>
                <a:gd name="connsiteX1448" fmla="*/ 1799560 w 2396567"/>
                <a:gd name="connsiteY1448" fmla="*/ 1885357 h 3751210"/>
                <a:gd name="connsiteX1449" fmla="*/ 1798340 w 2396567"/>
                <a:gd name="connsiteY1449" fmla="*/ 1885357 h 3751210"/>
                <a:gd name="connsiteX1450" fmla="*/ 1798340 w 2396567"/>
                <a:gd name="connsiteY1450" fmla="*/ 1885972 h 3751210"/>
                <a:gd name="connsiteX1451" fmla="*/ 1800170 w 2396567"/>
                <a:gd name="connsiteY1451" fmla="*/ 1885972 h 3751210"/>
                <a:gd name="connsiteX1452" fmla="*/ 1800170 w 2396567"/>
                <a:gd name="connsiteY1452" fmla="*/ 1885357 h 3751210"/>
                <a:gd name="connsiteX1453" fmla="*/ 1800780 w 2396567"/>
                <a:gd name="connsiteY1453" fmla="*/ 1885357 h 3751210"/>
                <a:gd name="connsiteX1454" fmla="*/ 1800780 w 2396567"/>
                <a:gd name="connsiteY1454" fmla="*/ 1884743 h 3751210"/>
                <a:gd name="connsiteX1455" fmla="*/ 1803829 w 2396567"/>
                <a:gd name="connsiteY1455" fmla="*/ 1884743 h 3751210"/>
                <a:gd name="connsiteX1456" fmla="*/ 1806878 w 2396567"/>
                <a:gd name="connsiteY1456" fmla="*/ 1886586 h 3751210"/>
                <a:gd name="connsiteX1457" fmla="*/ 1808097 w 2396567"/>
                <a:gd name="connsiteY1457" fmla="*/ 1889044 h 3751210"/>
                <a:gd name="connsiteX1458" fmla="*/ 1808097 w 2396567"/>
                <a:gd name="connsiteY1458" fmla="*/ 1890272 h 3751210"/>
                <a:gd name="connsiteX1459" fmla="*/ 1805658 w 2396567"/>
                <a:gd name="connsiteY1459" fmla="*/ 1890272 h 3751210"/>
                <a:gd name="connsiteX1460" fmla="*/ 1809317 w 2396567"/>
                <a:gd name="connsiteY1460" fmla="*/ 1892730 h 3751210"/>
                <a:gd name="connsiteX1461" fmla="*/ 1809317 w 2396567"/>
                <a:gd name="connsiteY1461" fmla="*/ 1890272 h 3751210"/>
                <a:gd name="connsiteX1462" fmla="*/ 1809927 w 2396567"/>
                <a:gd name="connsiteY1462" fmla="*/ 1890272 h 3751210"/>
                <a:gd name="connsiteX1463" fmla="*/ 1812366 w 2396567"/>
                <a:gd name="connsiteY1463" fmla="*/ 1894573 h 3751210"/>
                <a:gd name="connsiteX1464" fmla="*/ 1816635 w 2396567"/>
                <a:gd name="connsiteY1464" fmla="*/ 1892730 h 3751210"/>
                <a:gd name="connsiteX1465" fmla="*/ 1817854 w 2396567"/>
                <a:gd name="connsiteY1465" fmla="*/ 1893959 h 3751210"/>
                <a:gd name="connsiteX1466" fmla="*/ 1816635 w 2396567"/>
                <a:gd name="connsiteY1466" fmla="*/ 1894573 h 3751210"/>
                <a:gd name="connsiteX1467" fmla="*/ 1816635 w 2396567"/>
                <a:gd name="connsiteY1467" fmla="*/ 1893959 h 3751210"/>
                <a:gd name="connsiteX1468" fmla="*/ 1814805 w 2396567"/>
                <a:gd name="connsiteY1468" fmla="*/ 1896416 h 3751210"/>
                <a:gd name="connsiteX1469" fmla="*/ 1815415 w 2396567"/>
                <a:gd name="connsiteY1469" fmla="*/ 1897031 h 3751210"/>
                <a:gd name="connsiteX1470" fmla="*/ 1814805 w 2396567"/>
                <a:gd name="connsiteY1470" fmla="*/ 1897031 h 3751210"/>
                <a:gd name="connsiteX1471" fmla="*/ 1814805 w 2396567"/>
                <a:gd name="connsiteY1471" fmla="*/ 1897645 h 3751210"/>
                <a:gd name="connsiteX1472" fmla="*/ 1817244 w 2396567"/>
                <a:gd name="connsiteY1472" fmla="*/ 1897645 h 3751210"/>
                <a:gd name="connsiteX1473" fmla="*/ 1817244 w 2396567"/>
                <a:gd name="connsiteY1473" fmla="*/ 1897031 h 3751210"/>
                <a:gd name="connsiteX1474" fmla="*/ 1817854 w 2396567"/>
                <a:gd name="connsiteY1474" fmla="*/ 1897031 h 3751210"/>
                <a:gd name="connsiteX1475" fmla="*/ 1820294 w 2396567"/>
                <a:gd name="connsiteY1475" fmla="*/ 1902560 h 3751210"/>
                <a:gd name="connsiteX1476" fmla="*/ 1819684 w 2396567"/>
                <a:gd name="connsiteY1476" fmla="*/ 1901331 h 3751210"/>
                <a:gd name="connsiteX1477" fmla="*/ 1819074 w 2396567"/>
                <a:gd name="connsiteY1477" fmla="*/ 1902560 h 3751210"/>
                <a:gd name="connsiteX1478" fmla="*/ 1819684 w 2396567"/>
                <a:gd name="connsiteY1478" fmla="*/ 1904403 h 3751210"/>
                <a:gd name="connsiteX1479" fmla="*/ 1817244 w 2396567"/>
                <a:gd name="connsiteY1479" fmla="*/ 1904403 h 3751210"/>
                <a:gd name="connsiteX1480" fmla="*/ 1817244 w 2396567"/>
                <a:gd name="connsiteY1480" fmla="*/ 1905017 h 3751210"/>
                <a:gd name="connsiteX1481" fmla="*/ 1816635 w 2396567"/>
                <a:gd name="connsiteY1481" fmla="*/ 1903789 h 3751210"/>
                <a:gd name="connsiteX1482" fmla="*/ 1817244 w 2396567"/>
                <a:gd name="connsiteY1482" fmla="*/ 1903789 h 3751210"/>
                <a:gd name="connsiteX1483" fmla="*/ 1816635 w 2396567"/>
                <a:gd name="connsiteY1483" fmla="*/ 1901331 h 3751210"/>
                <a:gd name="connsiteX1484" fmla="*/ 1816025 w 2396567"/>
                <a:gd name="connsiteY1484" fmla="*/ 1901331 h 3751210"/>
                <a:gd name="connsiteX1485" fmla="*/ 1816025 w 2396567"/>
                <a:gd name="connsiteY1485" fmla="*/ 1901946 h 3751210"/>
                <a:gd name="connsiteX1486" fmla="*/ 1814805 w 2396567"/>
                <a:gd name="connsiteY1486" fmla="*/ 1903789 h 3751210"/>
                <a:gd name="connsiteX1487" fmla="*/ 1813586 w 2396567"/>
                <a:gd name="connsiteY1487" fmla="*/ 1903789 h 3751210"/>
                <a:gd name="connsiteX1488" fmla="*/ 1813586 w 2396567"/>
                <a:gd name="connsiteY1488" fmla="*/ 1905017 h 3751210"/>
                <a:gd name="connsiteX1489" fmla="*/ 1814805 w 2396567"/>
                <a:gd name="connsiteY1489" fmla="*/ 1905017 h 3751210"/>
                <a:gd name="connsiteX1490" fmla="*/ 1814805 w 2396567"/>
                <a:gd name="connsiteY1490" fmla="*/ 1905632 h 3751210"/>
                <a:gd name="connsiteX1491" fmla="*/ 1813586 w 2396567"/>
                <a:gd name="connsiteY1491" fmla="*/ 1905632 h 3751210"/>
                <a:gd name="connsiteX1492" fmla="*/ 1813586 w 2396567"/>
                <a:gd name="connsiteY1492" fmla="*/ 1906246 h 3751210"/>
                <a:gd name="connsiteX1493" fmla="*/ 1812366 w 2396567"/>
                <a:gd name="connsiteY1493" fmla="*/ 1906246 h 3751210"/>
                <a:gd name="connsiteX1494" fmla="*/ 1812366 w 2396567"/>
                <a:gd name="connsiteY1494" fmla="*/ 1908089 h 3751210"/>
                <a:gd name="connsiteX1495" fmla="*/ 1811756 w 2396567"/>
                <a:gd name="connsiteY1495" fmla="*/ 1908089 h 3751210"/>
                <a:gd name="connsiteX1496" fmla="*/ 1811146 w 2396567"/>
                <a:gd name="connsiteY1496" fmla="*/ 1910547 h 3751210"/>
                <a:gd name="connsiteX1497" fmla="*/ 1812976 w 2396567"/>
                <a:gd name="connsiteY1497" fmla="*/ 1912390 h 3751210"/>
                <a:gd name="connsiteX1498" fmla="*/ 1812976 w 2396567"/>
                <a:gd name="connsiteY1498" fmla="*/ 1913619 h 3751210"/>
                <a:gd name="connsiteX1499" fmla="*/ 1812366 w 2396567"/>
                <a:gd name="connsiteY1499" fmla="*/ 1913619 h 3751210"/>
                <a:gd name="connsiteX1500" fmla="*/ 1812976 w 2396567"/>
                <a:gd name="connsiteY1500" fmla="*/ 1915462 h 3751210"/>
                <a:gd name="connsiteX1501" fmla="*/ 1814805 w 2396567"/>
                <a:gd name="connsiteY1501" fmla="*/ 1915462 h 3751210"/>
                <a:gd name="connsiteX1502" fmla="*/ 1815415 w 2396567"/>
                <a:gd name="connsiteY1502" fmla="*/ 1917305 h 3751210"/>
                <a:gd name="connsiteX1503" fmla="*/ 1814805 w 2396567"/>
                <a:gd name="connsiteY1503" fmla="*/ 1917919 h 3751210"/>
                <a:gd name="connsiteX1504" fmla="*/ 1813586 w 2396567"/>
                <a:gd name="connsiteY1504" fmla="*/ 1916690 h 3751210"/>
                <a:gd name="connsiteX1505" fmla="*/ 1811756 w 2396567"/>
                <a:gd name="connsiteY1505" fmla="*/ 1916690 h 3751210"/>
                <a:gd name="connsiteX1506" fmla="*/ 1811756 w 2396567"/>
                <a:gd name="connsiteY1506" fmla="*/ 1917305 h 3751210"/>
                <a:gd name="connsiteX1507" fmla="*/ 1812976 w 2396567"/>
                <a:gd name="connsiteY1507" fmla="*/ 1917305 h 3751210"/>
                <a:gd name="connsiteX1508" fmla="*/ 1812976 w 2396567"/>
                <a:gd name="connsiteY1508" fmla="*/ 1917919 h 3751210"/>
                <a:gd name="connsiteX1509" fmla="*/ 1812366 w 2396567"/>
                <a:gd name="connsiteY1509" fmla="*/ 1917919 h 3751210"/>
                <a:gd name="connsiteX1510" fmla="*/ 1812366 w 2396567"/>
                <a:gd name="connsiteY1510" fmla="*/ 1919762 h 3751210"/>
                <a:gd name="connsiteX1511" fmla="*/ 1812976 w 2396567"/>
                <a:gd name="connsiteY1511" fmla="*/ 1919762 h 3751210"/>
                <a:gd name="connsiteX1512" fmla="*/ 1812976 w 2396567"/>
                <a:gd name="connsiteY1512" fmla="*/ 1921605 h 3751210"/>
                <a:gd name="connsiteX1513" fmla="*/ 1809317 w 2396567"/>
                <a:gd name="connsiteY1513" fmla="*/ 1922220 h 3751210"/>
                <a:gd name="connsiteX1514" fmla="*/ 1808707 w 2396567"/>
                <a:gd name="connsiteY1514" fmla="*/ 1925292 h 3751210"/>
                <a:gd name="connsiteX1515" fmla="*/ 1811756 w 2396567"/>
                <a:gd name="connsiteY1515" fmla="*/ 1925906 h 3751210"/>
                <a:gd name="connsiteX1516" fmla="*/ 1807487 w 2396567"/>
                <a:gd name="connsiteY1516" fmla="*/ 1931435 h 3751210"/>
                <a:gd name="connsiteX1517" fmla="*/ 1808097 w 2396567"/>
                <a:gd name="connsiteY1517" fmla="*/ 1932050 h 3751210"/>
                <a:gd name="connsiteX1518" fmla="*/ 1798340 w 2396567"/>
                <a:gd name="connsiteY1518" fmla="*/ 1932664 h 3751210"/>
                <a:gd name="connsiteX1519" fmla="*/ 1798340 w 2396567"/>
                <a:gd name="connsiteY1519" fmla="*/ 1932050 h 3751210"/>
                <a:gd name="connsiteX1520" fmla="*/ 1797730 w 2396567"/>
                <a:gd name="connsiteY1520" fmla="*/ 1932050 h 3751210"/>
                <a:gd name="connsiteX1521" fmla="*/ 1797121 w 2396567"/>
                <a:gd name="connsiteY1521" fmla="*/ 1935122 h 3751210"/>
                <a:gd name="connsiteX1522" fmla="*/ 1795291 w 2396567"/>
                <a:gd name="connsiteY1522" fmla="*/ 1933893 h 3751210"/>
                <a:gd name="connsiteX1523" fmla="*/ 1795901 w 2396567"/>
                <a:gd name="connsiteY1523" fmla="*/ 1937579 h 3751210"/>
                <a:gd name="connsiteX1524" fmla="*/ 1794072 w 2396567"/>
                <a:gd name="connsiteY1524" fmla="*/ 1938808 h 3751210"/>
                <a:gd name="connsiteX1525" fmla="*/ 1795291 w 2396567"/>
                <a:gd name="connsiteY1525" fmla="*/ 1939422 h 3751210"/>
                <a:gd name="connsiteX1526" fmla="*/ 1794072 w 2396567"/>
                <a:gd name="connsiteY1526" fmla="*/ 1940037 h 3751210"/>
                <a:gd name="connsiteX1527" fmla="*/ 1795291 w 2396567"/>
                <a:gd name="connsiteY1527" fmla="*/ 1940651 h 3751210"/>
                <a:gd name="connsiteX1528" fmla="*/ 1795291 w 2396567"/>
                <a:gd name="connsiteY1528" fmla="*/ 1948024 h 3751210"/>
                <a:gd name="connsiteX1529" fmla="*/ 1797730 w 2396567"/>
                <a:gd name="connsiteY1529" fmla="*/ 1947409 h 3751210"/>
                <a:gd name="connsiteX1530" fmla="*/ 1798340 w 2396567"/>
                <a:gd name="connsiteY1530" fmla="*/ 1948638 h 3751210"/>
                <a:gd name="connsiteX1531" fmla="*/ 1800170 w 2396567"/>
                <a:gd name="connsiteY1531" fmla="*/ 1950481 h 3751210"/>
                <a:gd name="connsiteX1532" fmla="*/ 1800780 w 2396567"/>
                <a:gd name="connsiteY1532" fmla="*/ 1950481 h 3751210"/>
                <a:gd name="connsiteX1533" fmla="*/ 1800780 w 2396567"/>
                <a:gd name="connsiteY1533" fmla="*/ 1951095 h 3751210"/>
                <a:gd name="connsiteX1534" fmla="*/ 1805048 w 2396567"/>
                <a:gd name="connsiteY1534" fmla="*/ 1951095 h 3751210"/>
                <a:gd name="connsiteX1535" fmla="*/ 1808097 w 2396567"/>
                <a:gd name="connsiteY1535" fmla="*/ 1953553 h 3751210"/>
                <a:gd name="connsiteX1536" fmla="*/ 1808707 w 2396567"/>
                <a:gd name="connsiteY1536" fmla="*/ 1953553 h 3751210"/>
                <a:gd name="connsiteX1537" fmla="*/ 1808707 w 2396567"/>
                <a:gd name="connsiteY1537" fmla="*/ 1954782 h 3751210"/>
                <a:gd name="connsiteX1538" fmla="*/ 1809927 w 2396567"/>
                <a:gd name="connsiteY1538" fmla="*/ 1954782 h 3751210"/>
                <a:gd name="connsiteX1539" fmla="*/ 1809927 w 2396567"/>
                <a:gd name="connsiteY1539" fmla="*/ 1958468 h 3751210"/>
                <a:gd name="connsiteX1540" fmla="*/ 1812976 w 2396567"/>
                <a:gd name="connsiteY1540" fmla="*/ 1956010 h 3751210"/>
                <a:gd name="connsiteX1541" fmla="*/ 1816025 w 2396567"/>
                <a:gd name="connsiteY1541" fmla="*/ 1962769 h 3751210"/>
                <a:gd name="connsiteX1542" fmla="*/ 1815415 w 2396567"/>
                <a:gd name="connsiteY1542" fmla="*/ 1962769 h 3751210"/>
                <a:gd name="connsiteX1543" fmla="*/ 1815415 w 2396567"/>
                <a:gd name="connsiteY1543" fmla="*/ 1963383 h 3751210"/>
                <a:gd name="connsiteX1544" fmla="*/ 1816025 w 2396567"/>
                <a:gd name="connsiteY1544" fmla="*/ 1963383 h 3751210"/>
                <a:gd name="connsiteX1545" fmla="*/ 1816025 w 2396567"/>
                <a:gd name="connsiteY1545" fmla="*/ 1963997 h 3751210"/>
                <a:gd name="connsiteX1546" fmla="*/ 1819074 w 2396567"/>
                <a:gd name="connsiteY1546" fmla="*/ 1963383 h 3751210"/>
                <a:gd name="connsiteX1547" fmla="*/ 1820294 w 2396567"/>
                <a:gd name="connsiteY1547" fmla="*/ 1962154 h 3751210"/>
                <a:gd name="connsiteX1548" fmla="*/ 1821513 w 2396567"/>
                <a:gd name="connsiteY1548" fmla="*/ 1963997 h 3751210"/>
                <a:gd name="connsiteX1549" fmla="*/ 1820903 w 2396567"/>
                <a:gd name="connsiteY1549" fmla="*/ 1963997 h 3751210"/>
                <a:gd name="connsiteX1550" fmla="*/ 1825172 w 2396567"/>
                <a:gd name="connsiteY1550" fmla="*/ 1975670 h 3751210"/>
                <a:gd name="connsiteX1551" fmla="*/ 1826392 w 2396567"/>
                <a:gd name="connsiteY1551" fmla="*/ 1975670 h 3751210"/>
                <a:gd name="connsiteX1552" fmla="*/ 1827001 w 2396567"/>
                <a:gd name="connsiteY1552" fmla="*/ 1976899 h 3751210"/>
                <a:gd name="connsiteX1553" fmla="*/ 1827611 w 2396567"/>
                <a:gd name="connsiteY1553" fmla="*/ 1976899 h 3751210"/>
                <a:gd name="connsiteX1554" fmla="*/ 1831270 w 2396567"/>
                <a:gd name="connsiteY1554" fmla="*/ 1984272 h 3751210"/>
                <a:gd name="connsiteX1555" fmla="*/ 1831880 w 2396567"/>
                <a:gd name="connsiteY1555" fmla="*/ 1982428 h 3751210"/>
                <a:gd name="connsiteX1556" fmla="*/ 1836149 w 2396567"/>
                <a:gd name="connsiteY1556" fmla="*/ 1984272 h 3751210"/>
                <a:gd name="connsiteX1557" fmla="*/ 1840417 w 2396567"/>
                <a:gd name="connsiteY1557" fmla="*/ 1990415 h 3751210"/>
                <a:gd name="connsiteX1558" fmla="*/ 1841027 w 2396567"/>
                <a:gd name="connsiteY1558" fmla="*/ 1990415 h 3751210"/>
                <a:gd name="connsiteX1559" fmla="*/ 1841027 w 2396567"/>
                <a:gd name="connsiteY1559" fmla="*/ 1991030 h 3751210"/>
                <a:gd name="connsiteX1560" fmla="*/ 1844686 w 2396567"/>
                <a:gd name="connsiteY1560" fmla="*/ 1991030 h 3751210"/>
                <a:gd name="connsiteX1561" fmla="*/ 1844686 w 2396567"/>
                <a:gd name="connsiteY1561" fmla="*/ 1991644 h 3751210"/>
                <a:gd name="connsiteX1562" fmla="*/ 1845906 w 2396567"/>
                <a:gd name="connsiteY1562" fmla="*/ 1991644 h 3751210"/>
                <a:gd name="connsiteX1563" fmla="*/ 1845906 w 2396567"/>
                <a:gd name="connsiteY1563" fmla="*/ 1992258 h 3751210"/>
                <a:gd name="connsiteX1564" fmla="*/ 1847735 w 2396567"/>
                <a:gd name="connsiteY1564" fmla="*/ 1992258 h 3751210"/>
                <a:gd name="connsiteX1565" fmla="*/ 1847735 w 2396567"/>
                <a:gd name="connsiteY1565" fmla="*/ 1991644 h 3751210"/>
                <a:gd name="connsiteX1566" fmla="*/ 1848955 w 2396567"/>
                <a:gd name="connsiteY1566" fmla="*/ 1991644 h 3751210"/>
                <a:gd name="connsiteX1567" fmla="*/ 1848955 w 2396567"/>
                <a:gd name="connsiteY1567" fmla="*/ 1992258 h 3751210"/>
                <a:gd name="connsiteX1568" fmla="*/ 1850174 w 2396567"/>
                <a:gd name="connsiteY1568" fmla="*/ 1992258 h 3751210"/>
                <a:gd name="connsiteX1569" fmla="*/ 1850174 w 2396567"/>
                <a:gd name="connsiteY1569" fmla="*/ 1994716 h 3751210"/>
                <a:gd name="connsiteX1570" fmla="*/ 1850784 w 2396567"/>
                <a:gd name="connsiteY1570" fmla="*/ 1994716 h 3751210"/>
                <a:gd name="connsiteX1571" fmla="*/ 1851394 w 2396567"/>
                <a:gd name="connsiteY1571" fmla="*/ 1997788 h 3751210"/>
                <a:gd name="connsiteX1572" fmla="*/ 1852004 w 2396567"/>
                <a:gd name="connsiteY1572" fmla="*/ 1997788 h 3751210"/>
                <a:gd name="connsiteX1573" fmla="*/ 1852004 w 2396567"/>
                <a:gd name="connsiteY1573" fmla="*/ 1999631 h 3751210"/>
                <a:gd name="connsiteX1574" fmla="*/ 1856273 w 2396567"/>
                <a:gd name="connsiteY1574" fmla="*/ 1999631 h 3751210"/>
                <a:gd name="connsiteX1575" fmla="*/ 1856273 w 2396567"/>
                <a:gd name="connsiteY1575" fmla="*/ 2000245 h 3751210"/>
                <a:gd name="connsiteX1576" fmla="*/ 1857492 w 2396567"/>
                <a:gd name="connsiteY1576" fmla="*/ 2000245 h 3751210"/>
                <a:gd name="connsiteX1577" fmla="*/ 1857492 w 2396567"/>
                <a:gd name="connsiteY1577" fmla="*/ 1999631 h 3751210"/>
                <a:gd name="connsiteX1578" fmla="*/ 1858712 w 2396567"/>
                <a:gd name="connsiteY1578" fmla="*/ 1999631 h 3751210"/>
                <a:gd name="connsiteX1579" fmla="*/ 1858712 w 2396567"/>
                <a:gd name="connsiteY1579" fmla="*/ 1999017 h 3751210"/>
                <a:gd name="connsiteX1580" fmla="*/ 1861761 w 2396567"/>
                <a:gd name="connsiteY1580" fmla="*/ 1998402 h 3751210"/>
                <a:gd name="connsiteX1581" fmla="*/ 1860541 w 2396567"/>
                <a:gd name="connsiteY1581" fmla="*/ 1997788 h 3751210"/>
                <a:gd name="connsiteX1582" fmla="*/ 1861761 w 2396567"/>
                <a:gd name="connsiteY1582" fmla="*/ 1997788 h 3751210"/>
                <a:gd name="connsiteX1583" fmla="*/ 1861761 w 2396567"/>
                <a:gd name="connsiteY1583" fmla="*/ 1996559 h 3751210"/>
                <a:gd name="connsiteX1584" fmla="*/ 1862980 w 2396567"/>
                <a:gd name="connsiteY1584" fmla="*/ 1994716 h 3751210"/>
                <a:gd name="connsiteX1585" fmla="*/ 1862371 w 2396567"/>
                <a:gd name="connsiteY1585" fmla="*/ 1994716 h 3751210"/>
                <a:gd name="connsiteX1586" fmla="*/ 1862371 w 2396567"/>
                <a:gd name="connsiteY1586" fmla="*/ 1991030 h 3751210"/>
                <a:gd name="connsiteX1587" fmla="*/ 1864200 w 2396567"/>
                <a:gd name="connsiteY1587" fmla="*/ 1989801 h 3751210"/>
                <a:gd name="connsiteX1588" fmla="*/ 1865420 w 2396567"/>
                <a:gd name="connsiteY1588" fmla="*/ 1989801 h 3751210"/>
                <a:gd name="connsiteX1589" fmla="*/ 1865420 w 2396567"/>
                <a:gd name="connsiteY1589" fmla="*/ 1987958 h 3751210"/>
                <a:gd name="connsiteX1590" fmla="*/ 1866030 w 2396567"/>
                <a:gd name="connsiteY1590" fmla="*/ 1987958 h 3751210"/>
                <a:gd name="connsiteX1591" fmla="*/ 1866030 w 2396567"/>
                <a:gd name="connsiteY1591" fmla="*/ 1987343 h 3751210"/>
                <a:gd name="connsiteX1592" fmla="*/ 1866639 w 2396567"/>
                <a:gd name="connsiteY1592" fmla="*/ 1987343 h 3751210"/>
                <a:gd name="connsiteX1593" fmla="*/ 1869079 w 2396567"/>
                <a:gd name="connsiteY1593" fmla="*/ 1983657 h 3751210"/>
                <a:gd name="connsiteX1594" fmla="*/ 1872128 w 2396567"/>
                <a:gd name="connsiteY1594" fmla="*/ 1983657 h 3751210"/>
                <a:gd name="connsiteX1595" fmla="*/ 1872128 w 2396567"/>
                <a:gd name="connsiteY1595" fmla="*/ 1984886 h 3751210"/>
                <a:gd name="connsiteX1596" fmla="*/ 1879445 w 2396567"/>
                <a:gd name="connsiteY1596" fmla="*/ 1980585 h 3751210"/>
                <a:gd name="connsiteX1597" fmla="*/ 1879445 w 2396567"/>
                <a:gd name="connsiteY1597" fmla="*/ 1979971 h 3751210"/>
                <a:gd name="connsiteX1598" fmla="*/ 1881275 w 2396567"/>
                <a:gd name="connsiteY1598" fmla="*/ 1975670 h 3751210"/>
                <a:gd name="connsiteX1599" fmla="*/ 1882495 w 2396567"/>
                <a:gd name="connsiteY1599" fmla="*/ 1975670 h 3751210"/>
                <a:gd name="connsiteX1600" fmla="*/ 1885544 w 2396567"/>
                <a:gd name="connsiteY1600" fmla="*/ 1973213 h 3751210"/>
                <a:gd name="connsiteX1601" fmla="*/ 1885544 w 2396567"/>
                <a:gd name="connsiteY1601" fmla="*/ 1974442 h 3751210"/>
                <a:gd name="connsiteX1602" fmla="*/ 1886153 w 2396567"/>
                <a:gd name="connsiteY1602" fmla="*/ 1974442 h 3751210"/>
                <a:gd name="connsiteX1603" fmla="*/ 1886153 w 2396567"/>
                <a:gd name="connsiteY1603" fmla="*/ 1973213 h 3751210"/>
                <a:gd name="connsiteX1604" fmla="*/ 1889202 w 2396567"/>
                <a:gd name="connsiteY1604" fmla="*/ 1972598 h 3751210"/>
                <a:gd name="connsiteX1605" fmla="*/ 1889202 w 2396567"/>
                <a:gd name="connsiteY1605" fmla="*/ 1971984 h 3751210"/>
                <a:gd name="connsiteX1606" fmla="*/ 1893471 w 2396567"/>
                <a:gd name="connsiteY1606" fmla="*/ 1968298 h 3751210"/>
                <a:gd name="connsiteX1607" fmla="*/ 1895301 w 2396567"/>
                <a:gd name="connsiteY1607" fmla="*/ 1971370 h 3751210"/>
                <a:gd name="connsiteX1608" fmla="*/ 1897130 w 2396567"/>
                <a:gd name="connsiteY1608" fmla="*/ 1971370 h 3751210"/>
                <a:gd name="connsiteX1609" fmla="*/ 1897130 w 2396567"/>
                <a:gd name="connsiteY1609" fmla="*/ 1970755 h 3751210"/>
                <a:gd name="connsiteX1610" fmla="*/ 1897740 w 2396567"/>
                <a:gd name="connsiteY1610" fmla="*/ 1970755 h 3751210"/>
                <a:gd name="connsiteX1611" fmla="*/ 1897130 w 2396567"/>
                <a:gd name="connsiteY1611" fmla="*/ 1965226 h 3751210"/>
                <a:gd name="connsiteX1612" fmla="*/ 1898959 w 2396567"/>
                <a:gd name="connsiteY1612" fmla="*/ 1963997 h 3751210"/>
                <a:gd name="connsiteX1613" fmla="*/ 1900179 w 2396567"/>
                <a:gd name="connsiteY1613" fmla="*/ 1956010 h 3751210"/>
                <a:gd name="connsiteX1614" fmla="*/ 1902009 w 2396567"/>
                <a:gd name="connsiteY1614" fmla="*/ 1957239 h 3751210"/>
                <a:gd name="connsiteX1615" fmla="*/ 1905058 w 2396567"/>
                <a:gd name="connsiteY1615" fmla="*/ 1957239 h 3751210"/>
                <a:gd name="connsiteX1616" fmla="*/ 1905058 w 2396567"/>
                <a:gd name="connsiteY1616" fmla="*/ 1956625 h 3751210"/>
                <a:gd name="connsiteX1617" fmla="*/ 1909936 w 2396567"/>
                <a:gd name="connsiteY1617" fmla="*/ 1955396 h 3751210"/>
                <a:gd name="connsiteX1618" fmla="*/ 1913595 w 2396567"/>
                <a:gd name="connsiteY1618" fmla="*/ 1957239 h 3751210"/>
                <a:gd name="connsiteX1619" fmla="*/ 1913595 w 2396567"/>
                <a:gd name="connsiteY1619" fmla="*/ 1956625 h 3751210"/>
                <a:gd name="connsiteX1620" fmla="*/ 1914205 w 2396567"/>
                <a:gd name="connsiteY1620" fmla="*/ 1956625 h 3751210"/>
                <a:gd name="connsiteX1621" fmla="*/ 1914205 w 2396567"/>
                <a:gd name="connsiteY1621" fmla="*/ 1956010 h 3751210"/>
                <a:gd name="connsiteX1622" fmla="*/ 1916034 w 2396567"/>
                <a:gd name="connsiteY1622" fmla="*/ 1956010 h 3751210"/>
                <a:gd name="connsiteX1623" fmla="*/ 1916034 w 2396567"/>
                <a:gd name="connsiteY1623" fmla="*/ 1955396 h 3751210"/>
                <a:gd name="connsiteX1624" fmla="*/ 1916644 w 2396567"/>
                <a:gd name="connsiteY1624" fmla="*/ 1955396 h 3751210"/>
                <a:gd name="connsiteX1625" fmla="*/ 1916644 w 2396567"/>
                <a:gd name="connsiteY1625" fmla="*/ 1954782 h 3751210"/>
                <a:gd name="connsiteX1626" fmla="*/ 1917254 w 2396567"/>
                <a:gd name="connsiteY1626" fmla="*/ 1954782 h 3751210"/>
                <a:gd name="connsiteX1627" fmla="*/ 1917254 w 2396567"/>
                <a:gd name="connsiteY1627" fmla="*/ 1953553 h 3751210"/>
                <a:gd name="connsiteX1628" fmla="*/ 1918474 w 2396567"/>
                <a:gd name="connsiteY1628" fmla="*/ 1954782 h 3751210"/>
                <a:gd name="connsiteX1629" fmla="*/ 1920913 w 2396567"/>
                <a:gd name="connsiteY1629" fmla="*/ 1952324 h 3751210"/>
                <a:gd name="connsiteX1630" fmla="*/ 1922742 w 2396567"/>
                <a:gd name="connsiteY1630" fmla="*/ 1953553 h 3751210"/>
                <a:gd name="connsiteX1631" fmla="*/ 1925181 w 2396567"/>
                <a:gd name="connsiteY1631" fmla="*/ 1944952 h 3751210"/>
                <a:gd name="connsiteX1632" fmla="*/ 1924572 w 2396567"/>
                <a:gd name="connsiteY1632" fmla="*/ 1941880 h 3751210"/>
                <a:gd name="connsiteX1633" fmla="*/ 1923962 w 2396567"/>
                <a:gd name="connsiteY1633" fmla="*/ 1941880 h 3751210"/>
                <a:gd name="connsiteX1634" fmla="*/ 1922132 w 2396567"/>
                <a:gd name="connsiteY1634" fmla="*/ 1938808 h 3751210"/>
                <a:gd name="connsiteX1635" fmla="*/ 1928840 w 2396567"/>
                <a:gd name="connsiteY1635" fmla="*/ 1936350 h 3751210"/>
                <a:gd name="connsiteX1636" fmla="*/ 1928840 w 2396567"/>
                <a:gd name="connsiteY1636" fmla="*/ 1936965 h 3751210"/>
                <a:gd name="connsiteX1637" fmla="*/ 1930060 w 2396567"/>
                <a:gd name="connsiteY1637" fmla="*/ 1936965 h 3751210"/>
                <a:gd name="connsiteX1638" fmla="*/ 1930060 w 2396567"/>
                <a:gd name="connsiteY1638" fmla="*/ 1935736 h 3751210"/>
                <a:gd name="connsiteX1639" fmla="*/ 1934329 w 2396567"/>
                <a:gd name="connsiteY1639" fmla="*/ 1933279 h 3751210"/>
                <a:gd name="connsiteX1640" fmla="*/ 1933719 w 2396567"/>
                <a:gd name="connsiteY1640" fmla="*/ 1933279 h 3751210"/>
                <a:gd name="connsiteX1641" fmla="*/ 1933109 w 2396567"/>
                <a:gd name="connsiteY1641" fmla="*/ 1930821 h 3751210"/>
                <a:gd name="connsiteX1642" fmla="*/ 1935548 w 2396567"/>
                <a:gd name="connsiteY1642" fmla="*/ 1929592 h 3751210"/>
                <a:gd name="connsiteX1643" fmla="*/ 1935548 w 2396567"/>
                <a:gd name="connsiteY1643" fmla="*/ 1930821 h 3751210"/>
                <a:gd name="connsiteX1644" fmla="*/ 1936158 w 2396567"/>
                <a:gd name="connsiteY1644" fmla="*/ 1930821 h 3751210"/>
                <a:gd name="connsiteX1645" fmla="*/ 1936158 w 2396567"/>
                <a:gd name="connsiteY1645" fmla="*/ 1931435 h 3751210"/>
                <a:gd name="connsiteX1646" fmla="*/ 1936768 w 2396567"/>
                <a:gd name="connsiteY1646" fmla="*/ 1931435 h 3751210"/>
                <a:gd name="connsiteX1647" fmla="*/ 1936768 w 2396567"/>
                <a:gd name="connsiteY1647" fmla="*/ 1932050 h 3751210"/>
                <a:gd name="connsiteX1648" fmla="*/ 1937378 w 2396567"/>
                <a:gd name="connsiteY1648" fmla="*/ 1932050 h 3751210"/>
                <a:gd name="connsiteX1649" fmla="*/ 1937378 w 2396567"/>
                <a:gd name="connsiteY1649" fmla="*/ 1932664 h 3751210"/>
                <a:gd name="connsiteX1650" fmla="*/ 1939207 w 2396567"/>
                <a:gd name="connsiteY1650" fmla="*/ 1933893 h 3751210"/>
                <a:gd name="connsiteX1651" fmla="*/ 1939817 w 2396567"/>
                <a:gd name="connsiteY1651" fmla="*/ 1933893 h 3751210"/>
                <a:gd name="connsiteX1652" fmla="*/ 1939817 w 2396567"/>
                <a:gd name="connsiteY1652" fmla="*/ 1935736 h 3751210"/>
                <a:gd name="connsiteX1653" fmla="*/ 1940427 w 2396567"/>
                <a:gd name="connsiteY1653" fmla="*/ 1935736 h 3751210"/>
                <a:gd name="connsiteX1654" fmla="*/ 1940427 w 2396567"/>
                <a:gd name="connsiteY1654" fmla="*/ 1936350 h 3751210"/>
                <a:gd name="connsiteX1655" fmla="*/ 1941037 w 2396567"/>
                <a:gd name="connsiteY1655" fmla="*/ 1936350 h 3751210"/>
                <a:gd name="connsiteX1656" fmla="*/ 1940427 w 2396567"/>
                <a:gd name="connsiteY1656" fmla="*/ 1936965 h 3751210"/>
                <a:gd name="connsiteX1657" fmla="*/ 1941037 w 2396567"/>
                <a:gd name="connsiteY1657" fmla="*/ 1936965 h 3751210"/>
                <a:gd name="connsiteX1658" fmla="*/ 1941037 w 2396567"/>
                <a:gd name="connsiteY1658" fmla="*/ 1938808 h 3751210"/>
                <a:gd name="connsiteX1659" fmla="*/ 1941646 w 2396567"/>
                <a:gd name="connsiteY1659" fmla="*/ 1938808 h 3751210"/>
                <a:gd name="connsiteX1660" fmla="*/ 1941646 w 2396567"/>
                <a:gd name="connsiteY1660" fmla="*/ 1940651 h 3751210"/>
                <a:gd name="connsiteX1661" fmla="*/ 1941037 w 2396567"/>
                <a:gd name="connsiteY1661" fmla="*/ 1940651 h 3751210"/>
                <a:gd name="connsiteX1662" fmla="*/ 1941037 w 2396567"/>
                <a:gd name="connsiteY1662" fmla="*/ 1941265 h 3751210"/>
                <a:gd name="connsiteX1663" fmla="*/ 1940427 w 2396567"/>
                <a:gd name="connsiteY1663" fmla="*/ 1941265 h 3751210"/>
                <a:gd name="connsiteX1664" fmla="*/ 1940427 w 2396567"/>
                <a:gd name="connsiteY1664" fmla="*/ 1943109 h 3751210"/>
                <a:gd name="connsiteX1665" fmla="*/ 1939817 w 2396567"/>
                <a:gd name="connsiteY1665" fmla="*/ 1943109 h 3751210"/>
                <a:gd name="connsiteX1666" fmla="*/ 1937988 w 2396567"/>
                <a:gd name="connsiteY1666" fmla="*/ 1944952 h 3751210"/>
                <a:gd name="connsiteX1667" fmla="*/ 1941646 w 2396567"/>
                <a:gd name="connsiteY1667" fmla="*/ 1946795 h 3751210"/>
                <a:gd name="connsiteX1668" fmla="*/ 1941646 w 2396567"/>
                <a:gd name="connsiteY1668" fmla="*/ 1947409 h 3751210"/>
                <a:gd name="connsiteX1669" fmla="*/ 1942256 w 2396567"/>
                <a:gd name="connsiteY1669" fmla="*/ 1947409 h 3751210"/>
                <a:gd name="connsiteX1670" fmla="*/ 1944086 w 2396567"/>
                <a:gd name="connsiteY1670" fmla="*/ 1950481 h 3751210"/>
                <a:gd name="connsiteX1671" fmla="*/ 1945915 w 2396567"/>
                <a:gd name="connsiteY1671" fmla="*/ 1949252 h 3751210"/>
                <a:gd name="connsiteX1672" fmla="*/ 1945915 w 2396567"/>
                <a:gd name="connsiteY1672" fmla="*/ 1950481 h 3751210"/>
                <a:gd name="connsiteX1673" fmla="*/ 1947135 w 2396567"/>
                <a:gd name="connsiteY1673" fmla="*/ 1950481 h 3751210"/>
                <a:gd name="connsiteX1674" fmla="*/ 1947135 w 2396567"/>
                <a:gd name="connsiteY1674" fmla="*/ 1951710 h 3751210"/>
                <a:gd name="connsiteX1675" fmla="*/ 1947745 w 2396567"/>
                <a:gd name="connsiteY1675" fmla="*/ 1951710 h 3751210"/>
                <a:gd name="connsiteX1676" fmla="*/ 1947745 w 2396567"/>
                <a:gd name="connsiteY1676" fmla="*/ 1952939 h 3751210"/>
                <a:gd name="connsiteX1677" fmla="*/ 1948354 w 2396567"/>
                <a:gd name="connsiteY1677" fmla="*/ 1952939 h 3751210"/>
                <a:gd name="connsiteX1678" fmla="*/ 1948354 w 2396567"/>
                <a:gd name="connsiteY1678" fmla="*/ 1953553 h 3751210"/>
                <a:gd name="connsiteX1679" fmla="*/ 1947745 w 2396567"/>
                <a:gd name="connsiteY1679" fmla="*/ 1953553 h 3751210"/>
                <a:gd name="connsiteX1680" fmla="*/ 1949574 w 2396567"/>
                <a:gd name="connsiteY1680" fmla="*/ 1958468 h 3751210"/>
                <a:gd name="connsiteX1681" fmla="*/ 1951403 w 2396567"/>
                <a:gd name="connsiteY1681" fmla="*/ 1958468 h 3751210"/>
                <a:gd name="connsiteX1682" fmla="*/ 1951403 w 2396567"/>
                <a:gd name="connsiteY1682" fmla="*/ 1960925 h 3751210"/>
                <a:gd name="connsiteX1683" fmla="*/ 1952013 w 2396567"/>
                <a:gd name="connsiteY1683" fmla="*/ 1960925 h 3751210"/>
                <a:gd name="connsiteX1684" fmla="*/ 1952013 w 2396567"/>
                <a:gd name="connsiteY1684" fmla="*/ 1962154 h 3751210"/>
                <a:gd name="connsiteX1685" fmla="*/ 1949574 w 2396567"/>
                <a:gd name="connsiteY1685" fmla="*/ 1963383 h 3751210"/>
                <a:gd name="connsiteX1686" fmla="*/ 1949574 w 2396567"/>
                <a:gd name="connsiteY1686" fmla="*/ 1963997 h 3751210"/>
                <a:gd name="connsiteX1687" fmla="*/ 1948964 w 2396567"/>
                <a:gd name="connsiteY1687" fmla="*/ 1963997 h 3751210"/>
                <a:gd name="connsiteX1688" fmla="*/ 1951403 w 2396567"/>
                <a:gd name="connsiteY1688" fmla="*/ 1966455 h 3751210"/>
                <a:gd name="connsiteX1689" fmla="*/ 1952623 w 2396567"/>
                <a:gd name="connsiteY1689" fmla="*/ 1965226 h 3751210"/>
                <a:gd name="connsiteX1690" fmla="*/ 1952623 w 2396567"/>
                <a:gd name="connsiteY1690" fmla="*/ 1963997 h 3751210"/>
                <a:gd name="connsiteX1691" fmla="*/ 1955062 w 2396567"/>
                <a:gd name="connsiteY1691" fmla="*/ 1962769 h 3751210"/>
                <a:gd name="connsiteX1692" fmla="*/ 1956282 w 2396567"/>
                <a:gd name="connsiteY1692" fmla="*/ 1962769 h 3751210"/>
                <a:gd name="connsiteX1693" fmla="*/ 1956282 w 2396567"/>
                <a:gd name="connsiteY1693" fmla="*/ 1962154 h 3751210"/>
                <a:gd name="connsiteX1694" fmla="*/ 1956892 w 2396567"/>
                <a:gd name="connsiteY1694" fmla="*/ 1962154 h 3751210"/>
                <a:gd name="connsiteX1695" fmla="*/ 1956892 w 2396567"/>
                <a:gd name="connsiteY1695" fmla="*/ 1960925 h 3751210"/>
                <a:gd name="connsiteX1696" fmla="*/ 1960551 w 2396567"/>
                <a:gd name="connsiteY1696" fmla="*/ 1962154 h 3751210"/>
                <a:gd name="connsiteX1697" fmla="*/ 1961160 w 2396567"/>
                <a:gd name="connsiteY1697" fmla="*/ 1960925 h 3751210"/>
                <a:gd name="connsiteX1698" fmla="*/ 1962990 w 2396567"/>
                <a:gd name="connsiteY1698" fmla="*/ 1967683 h 3751210"/>
                <a:gd name="connsiteX1699" fmla="*/ 1964210 w 2396567"/>
                <a:gd name="connsiteY1699" fmla="*/ 1967683 h 3751210"/>
                <a:gd name="connsiteX1700" fmla="*/ 1964819 w 2396567"/>
                <a:gd name="connsiteY1700" fmla="*/ 1970141 h 3751210"/>
                <a:gd name="connsiteX1701" fmla="*/ 1965429 w 2396567"/>
                <a:gd name="connsiteY1701" fmla="*/ 1970141 h 3751210"/>
                <a:gd name="connsiteX1702" fmla="*/ 1965429 w 2396567"/>
                <a:gd name="connsiteY1702" fmla="*/ 1968298 h 3751210"/>
                <a:gd name="connsiteX1703" fmla="*/ 1966649 w 2396567"/>
                <a:gd name="connsiteY1703" fmla="*/ 1968298 h 3751210"/>
                <a:gd name="connsiteX1704" fmla="*/ 1966649 w 2396567"/>
                <a:gd name="connsiteY1704" fmla="*/ 1968912 h 3751210"/>
                <a:gd name="connsiteX1705" fmla="*/ 1967868 w 2396567"/>
                <a:gd name="connsiteY1705" fmla="*/ 1968912 h 3751210"/>
                <a:gd name="connsiteX1706" fmla="*/ 1967868 w 2396567"/>
                <a:gd name="connsiteY1706" fmla="*/ 1970141 h 3751210"/>
                <a:gd name="connsiteX1707" fmla="*/ 1968478 w 2396567"/>
                <a:gd name="connsiteY1707" fmla="*/ 1970141 h 3751210"/>
                <a:gd name="connsiteX1708" fmla="*/ 1968478 w 2396567"/>
                <a:gd name="connsiteY1708" fmla="*/ 1970755 h 3751210"/>
                <a:gd name="connsiteX1709" fmla="*/ 1969088 w 2396567"/>
                <a:gd name="connsiteY1709" fmla="*/ 1970755 h 3751210"/>
                <a:gd name="connsiteX1710" fmla="*/ 1969088 w 2396567"/>
                <a:gd name="connsiteY1710" fmla="*/ 1971370 h 3751210"/>
                <a:gd name="connsiteX1711" fmla="*/ 1970917 w 2396567"/>
                <a:gd name="connsiteY1711" fmla="*/ 1971370 h 3751210"/>
                <a:gd name="connsiteX1712" fmla="*/ 1970360 w 2396567"/>
                <a:gd name="connsiteY1712" fmla="*/ 1978672 h 3751210"/>
                <a:gd name="connsiteX1713" fmla="*/ 1970308 w 2396567"/>
                <a:gd name="connsiteY1713" fmla="*/ 1978742 h 3751210"/>
                <a:gd name="connsiteX1714" fmla="*/ 1970308 w 2396567"/>
                <a:gd name="connsiteY1714" fmla="*/ 1979357 h 3751210"/>
                <a:gd name="connsiteX1715" fmla="*/ 1970360 w 2396567"/>
                <a:gd name="connsiteY1715" fmla="*/ 1978672 h 3751210"/>
                <a:gd name="connsiteX1716" fmla="*/ 1972137 w 2396567"/>
                <a:gd name="connsiteY1716" fmla="*/ 1976285 h 3751210"/>
                <a:gd name="connsiteX1717" fmla="*/ 1971527 w 2396567"/>
                <a:gd name="connsiteY1717" fmla="*/ 1975670 h 3751210"/>
                <a:gd name="connsiteX1718" fmla="*/ 1973357 w 2396567"/>
                <a:gd name="connsiteY1718" fmla="*/ 1970755 h 3751210"/>
                <a:gd name="connsiteX1719" fmla="*/ 1972137 w 2396567"/>
                <a:gd name="connsiteY1719" fmla="*/ 1968298 h 3751210"/>
                <a:gd name="connsiteX1720" fmla="*/ 1977016 w 2396567"/>
                <a:gd name="connsiteY1720" fmla="*/ 1967683 h 3751210"/>
                <a:gd name="connsiteX1721" fmla="*/ 1978235 w 2396567"/>
                <a:gd name="connsiteY1721" fmla="*/ 1967683 h 3751210"/>
                <a:gd name="connsiteX1722" fmla="*/ 1978235 w 2396567"/>
                <a:gd name="connsiteY1722" fmla="*/ 1968912 h 3751210"/>
                <a:gd name="connsiteX1723" fmla="*/ 1980674 w 2396567"/>
                <a:gd name="connsiteY1723" fmla="*/ 1970141 h 3751210"/>
                <a:gd name="connsiteX1724" fmla="*/ 1980065 w 2396567"/>
                <a:gd name="connsiteY1724" fmla="*/ 1968298 h 3751210"/>
                <a:gd name="connsiteX1725" fmla="*/ 1983724 w 2396567"/>
                <a:gd name="connsiteY1725" fmla="*/ 1966455 h 3751210"/>
                <a:gd name="connsiteX1726" fmla="*/ 1983724 w 2396567"/>
                <a:gd name="connsiteY1726" fmla="*/ 1965226 h 3751210"/>
                <a:gd name="connsiteX1727" fmla="*/ 1984333 w 2396567"/>
                <a:gd name="connsiteY1727" fmla="*/ 1965226 h 3751210"/>
                <a:gd name="connsiteX1728" fmla="*/ 1984943 w 2396567"/>
                <a:gd name="connsiteY1728" fmla="*/ 1967069 h 3751210"/>
                <a:gd name="connsiteX1729" fmla="*/ 1984943 w 2396567"/>
                <a:gd name="connsiteY1729" fmla="*/ 1965226 h 3751210"/>
                <a:gd name="connsiteX1730" fmla="*/ 1986163 w 2396567"/>
                <a:gd name="connsiteY1730" fmla="*/ 1965226 h 3751210"/>
                <a:gd name="connsiteX1731" fmla="*/ 1986163 w 2396567"/>
                <a:gd name="connsiteY1731" fmla="*/ 1963383 h 3751210"/>
                <a:gd name="connsiteX1732" fmla="*/ 1986773 w 2396567"/>
                <a:gd name="connsiteY1732" fmla="*/ 1963383 h 3751210"/>
                <a:gd name="connsiteX1733" fmla="*/ 1986773 w 2396567"/>
                <a:gd name="connsiteY1733" fmla="*/ 1962769 h 3751210"/>
                <a:gd name="connsiteX1734" fmla="*/ 1987992 w 2396567"/>
                <a:gd name="connsiteY1734" fmla="*/ 1963997 h 3751210"/>
                <a:gd name="connsiteX1735" fmla="*/ 1988602 w 2396567"/>
                <a:gd name="connsiteY1735" fmla="*/ 1963997 h 3751210"/>
                <a:gd name="connsiteX1736" fmla="*/ 1989822 w 2396567"/>
                <a:gd name="connsiteY1736" fmla="*/ 1966455 h 3751210"/>
                <a:gd name="connsiteX1737" fmla="*/ 1987992 w 2396567"/>
                <a:gd name="connsiteY1737" fmla="*/ 1967069 h 3751210"/>
                <a:gd name="connsiteX1738" fmla="*/ 1988602 w 2396567"/>
                <a:gd name="connsiteY1738" fmla="*/ 1967069 h 3751210"/>
                <a:gd name="connsiteX1739" fmla="*/ 1987382 w 2396567"/>
                <a:gd name="connsiteY1739" fmla="*/ 1968298 h 3751210"/>
                <a:gd name="connsiteX1740" fmla="*/ 1986773 w 2396567"/>
                <a:gd name="connsiteY1740" fmla="*/ 1976285 h 3751210"/>
                <a:gd name="connsiteX1741" fmla="*/ 1986163 w 2396567"/>
                <a:gd name="connsiteY1741" fmla="*/ 1976285 h 3751210"/>
                <a:gd name="connsiteX1742" fmla="*/ 1986773 w 2396567"/>
                <a:gd name="connsiteY1742" fmla="*/ 1979357 h 3751210"/>
                <a:gd name="connsiteX1743" fmla="*/ 1987382 w 2396567"/>
                <a:gd name="connsiteY1743" fmla="*/ 1979357 h 3751210"/>
                <a:gd name="connsiteX1744" fmla="*/ 1987382 w 2396567"/>
                <a:gd name="connsiteY1744" fmla="*/ 1979971 h 3751210"/>
                <a:gd name="connsiteX1745" fmla="*/ 1987992 w 2396567"/>
                <a:gd name="connsiteY1745" fmla="*/ 1979971 h 3751210"/>
                <a:gd name="connsiteX1746" fmla="*/ 1987382 w 2396567"/>
                <a:gd name="connsiteY1746" fmla="*/ 1980585 h 3751210"/>
                <a:gd name="connsiteX1747" fmla="*/ 1987992 w 2396567"/>
                <a:gd name="connsiteY1747" fmla="*/ 1980585 h 3751210"/>
                <a:gd name="connsiteX1748" fmla="*/ 1987382 w 2396567"/>
                <a:gd name="connsiteY1748" fmla="*/ 1982428 h 3751210"/>
                <a:gd name="connsiteX1749" fmla="*/ 1986163 w 2396567"/>
                <a:gd name="connsiteY1749" fmla="*/ 1979971 h 3751210"/>
                <a:gd name="connsiteX1750" fmla="*/ 1984943 w 2396567"/>
                <a:gd name="connsiteY1750" fmla="*/ 1980585 h 3751210"/>
                <a:gd name="connsiteX1751" fmla="*/ 1982504 w 2396567"/>
                <a:gd name="connsiteY1751" fmla="*/ 1983043 h 3751210"/>
                <a:gd name="connsiteX1752" fmla="*/ 1980674 w 2396567"/>
                <a:gd name="connsiteY1752" fmla="*/ 1983043 h 3751210"/>
                <a:gd name="connsiteX1753" fmla="*/ 1974576 w 2396567"/>
                <a:gd name="connsiteY1753" fmla="*/ 1991030 h 3751210"/>
                <a:gd name="connsiteX1754" fmla="*/ 1976406 w 2396567"/>
                <a:gd name="connsiteY1754" fmla="*/ 1995330 h 3751210"/>
                <a:gd name="connsiteX1755" fmla="*/ 1975796 w 2396567"/>
                <a:gd name="connsiteY1755" fmla="*/ 1995330 h 3751210"/>
                <a:gd name="connsiteX1756" fmla="*/ 1976406 w 2396567"/>
                <a:gd name="connsiteY1756" fmla="*/ 1996559 h 3751210"/>
                <a:gd name="connsiteX1757" fmla="*/ 1980065 w 2396567"/>
                <a:gd name="connsiteY1757" fmla="*/ 1997788 h 3751210"/>
                <a:gd name="connsiteX1758" fmla="*/ 1981894 w 2396567"/>
                <a:gd name="connsiteY1758" fmla="*/ 2002088 h 3751210"/>
                <a:gd name="connsiteX1759" fmla="*/ 1983114 w 2396567"/>
                <a:gd name="connsiteY1759" fmla="*/ 2002088 h 3751210"/>
                <a:gd name="connsiteX1760" fmla="*/ 1983114 w 2396567"/>
                <a:gd name="connsiteY1760" fmla="*/ 2002703 h 3751210"/>
                <a:gd name="connsiteX1761" fmla="*/ 1980674 w 2396567"/>
                <a:gd name="connsiteY1761" fmla="*/ 2002703 h 3751210"/>
                <a:gd name="connsiteX1762" fmla="*/ 1980674 w 2396567"/>
                <a:gd name="connsiteY1762" fmla="*/ 2003317 h 3751210"/>
                <a:gd name="connsiteX1763" fmla="*/ 1980065 w 2396567"/>
                <a:gd name="connsiteY1763" fmla="*/ 2003317 h 3751210"/>
                <a:gd name="connsiteX1764" fmla="*/ 1980065 w 2396567"/>
                <a:gd name="connsiteY1764" fmla="*/ 2005775 h 3751210"/>
                <a:gd name="connsiteX1765" fmla="*/ 1979455 w 2396567"/>
                <a:gd name="connsiteY1765" fmla="*/ 2005775 h 3751210"/>
                <a:gd name="connsiteX1766" fmla="*/ 1979455 w 2396567"/>
                <a:gd name="connsiteY1766" fmla="*/ 2007003 h 3751210"/>
                <a:gd name="connsiteX1767" fmla="*/ 1980065 w 2396567"/>
                <a:gd name="connsiteY1767" fmla="*/ 2007003 h 3751210"/>
                <a:gd name="connsiteX1768" fmla="*/ 1980674 w 2396567"/>
                <a:gd name="connsiteY1768" fmla="*/ 2009461 h 3751210"/>
                <a:gd name="connsiteX1769" fmla="*/ 1979455 w 2396567"/>
                <a:gd name="connsiteY1769" fmla="*/ 2010075 h 3751210"/>
                <a:gd name="connsiteX1770" fmla="*/ 1980065 w 2396567"/>
                <a:gd name="connsiteY1770" fmla="*/ 2011918 h 3751210"/>
                <a:gd name="connsiteX1771" fmla="*/ 1979455 w 2396567"/>
                <a:gd name="connsiteY1771" fmla="*/ 2011918 h 3751210"/>
                <a:gd name="connsiteX1772" fmla="*/ 1979455 w 2396567"/>
                <a:gd name="connsiteY1772" fmla="*/ 2011304 h 3751210"/>
                <a:gd name="connsiteX1773" fmla="*/ 1978845 w 2396567"/>
                <a:gd name="connsiteY1773" fmla="*/ 2011304 h 3751210"/>
                <a:gd name="connsiteX1774" fmla="*/ 1978845 w 2396567"/>
                <a:gd name="connsiteY1774" fmla="*/ 2011918 h 3751210"/>
                <a:gd name="connsiteX1775" fmla="*/ 1979455 w 2396567"/>
                <a:gd name="connsiteY1775" fmla="*/ 2011918 h 3751210"/>
                <a:gd name="connsiteX1776" fmla="*/ 1979455 w 2396567"/>
                <a:gd name="connsiteY1776" fmla="*/ 2013147 h 3751210"/>
                <a:gd name="connsiteX1777" fmla="*/ 1980065 w 2396567"/>
                <a:gd name="connsiteY1777" fmla="*/ 2013147 h 3751210"/>
                <a:gd name="connsiteX1778" fmla="*/ 1980065 w 2396567"/>
                <a:gd name="connsiteY1778" fmla="*/ 2013762 h 3751210"/>
                <a:gd name="connsiteX1779" fmla="*/ 1979455 w 2396567"/>
                <a:gd name="connsiteY1779" fmla="*/ 2013762 h 3751210"/>
                <a:gd name="connsiteX1780" fmla="*/ 1979455 w 2396567"/>
                <a:gd name="connsiteY1780" fmla="*/ 2014990 h 3751210"/>
                <a:gd name="connsiteX1781" fmla="*/ 1977016 w 2396567"/>
                <a:gd name="connsiteY1781" fmla="*/ 2014990 h 3751210"/>
                <a:gd name="connsiteX1782" fmla="*/ 1974576 w 2396567"/>
                <a:gd name="connsiteY1782" fmla="*/ 2011304 h 3751210"/>
                <a:gd name="connsiteX1783" fmla="*/ 1971527 w 2396567"/>
                <a:gd name="connsiteY1783" fmla="*/ 2011918 h 3751210"/>
                <a:gd name="connsiteX1784" fmla="*/ 1971527 w 2396567"/>
                <a:gd name="connsiteY1784" fmla="*/ 2013147 h 3751210"/>
                <a:gd name="connsiteX1785" fmla="*/ 1969088 w 2396567"/>
                <a:gd name="connsiteY1785" fmla="*/ 2013762 h 3751210"/>
                <a:gd name="connsiteX1786" fmla="*/ 1968478 w 2396567"/>
                <a:gd name="connsiteY1786" fmla="*/ 2014990 h 3751210"/>
                <a:gd name="connsiteX1787" fmla="*/ 1970308 w 2396567"/>
                <a:gd name="connsiteY1787" fmla="*/ 2018062 h 3751210"/>
                <a:gd name="connsiteX1788" fmla="*/ 1973357 w 2396567"/>
                <a:gd name="connsiteY1788" fmla="*/ 2015605 h 3751210"/>
                <a:gd name="connsiteX1789" fmla="*/ 1974576 w 2396567"/>
                <a:gd name="connsiteY1789" fmla="*/ 2014376 h 3751210"/>
                <a:gd name="connsiteX1790" fmla="*/ 1975796 w 2396567"/>
                <a:gd name="connsiteY1790" fmla="*/ 2016219 h 3751210"/>
                <a:gd name="connsiteX1791" fmla="*/ 1964819 w 2396567"/>
                <a:gd name="connsiteY1791" fmla="*/ 2022363 h 3751210"/>
                <a:gd name="connsiteX1792" fmla="*/ 1967259 w 2396567"/>
                <a:gd name="connsiteY1792" fmla="*/ 2027892 h 3751210"/>
                <a:gd name="connsiteX1793" fmla="*/ 1972137 w 2396567"/>
                <a:gd name="connsiteY1793" fmla="*/ 2027278 h 3751210"/>
                <a:gd name="connsiteX1794" fmla="*/ 1972747 w 2396567"/>
                <a:gd name="connsiteY1794" fmla="*/ 2029121 h 3751210"/>
                <a:gd name="connsiteX1795" fmla="*/ 1973357 w 2396567"/>
                <a:gd name="connsiteY1795" fmla="*/ 2029121 h 3751210"/>
                <a:gd name="connsiteX1796" fmla="*/ 1974576 w 2396567"/>
                <a:gd name="connsiteY1796" fmla="*/ 2031578 h 3751210"/>
                <a:gd name="connsiteX1797" fmla="*/ 1975186 w 2396567"/>
                <a:gd name="connsiteY1797" fmla="*/ 2031578 h 3751210"/>
                <a:gd name="connsiteX1798" fmla="*/ 1975186 w 2396567"/>
                <a:gd name="connsiteY1798" fmla="*/ 2032807 h 3751210"/>
                <a:gd name="connsiteX1799" fmla="*/ 1974576 w 2396567"/>
                <a:gd name="connsiteY1799" fmla="*/ 2032807 h 3751210"/>
                <a:gd name="connsiteX1800" fmla="*/ 1974576 w 2396567"/>
                <a:gd name="connsiteY1800" fmla="*/ 2035265 h 3751210"/>
                <a:gd name="connsiteX1801" fmla="*/ 1972747 w 2396567"/>
                <a:gd name="connsiteY1801" fmla="*/ 2034650 h 3751210"/>
                <a:gd name="connsiteX1802" fmla="*/ 1972747 w 2396567"/>
                <a:gd name="connsiteY1802" fmla="*/ 2035265 h 3751210"/>
                <a:gd name="connsiteX1803" fmla="*/ 1972137 w 2396567"/>
                <a:gd name="connsiteY1803" fmla="*/ 2033421 h 3751210"/>
                <a:gd name="connsiteX1804" fmla="*/ 1971527 w 2396567"/>
                <a:gd name="connsiteY1804" fmla="*/ 2033421 h 3751210"/>
                <a:gd name="connsiteX1805" fmla="*/ 1971527 w 2396567"/>
                <a:gd name="connsiteY1805" fmla="*/ 2032807 h 3751210"/>
                <a:gd name="connsiteX1806" fmla="*/ 1970917 w 2396567"/>
                <a:gd name="connsiteY1806" fmla="*/ 2032807 h 3751210"/>
                <a:gd name="connsiteX1807" fmla="*/ 1970917 w 2396567"/>
                <a:gd name="connsiteY1807" fmla="*/ 2033421 h 3751210"/>
                <a:gd name="connsiteX1808" fmla="*/ 1970308 w 2396567"/>
                <a:gd name="connsiteY1808" fmla="*/ 2033421 h 3751210"/>
                <a:gd name="connsiteX1809" fmla="*/ 1970308 w 2396567"/>
                <a:gd name="connsiteY1809" fmla="*/ 2034036 h 3751210"/>
                <a:gd name="connsiteX1810" fmla="*/ 1970917 w 2396567"/>
                <a:gd name="connsiteY1810" fmla="*/ 2034036 h 3751210"/>
                <a:gd name="connsiteX1811" fmla="*/ 1970917 w 2396567"/>
                <a:gd name="connsiteY1811" fmla="*/ 2034650 h 3751210"/>
                <a:gd name="connsiteX1812" fmla="*/ 1970308 w 2396567"/>
                <a:gd name="connsiteY1812" fmla="*/ 2034650 h 3751210"/>
                <a:gd name="connsiteX1813" fmla="*/ 1970308 w 2396567"/>
                <a:gd name="connsiteY1813" fmla="*/ 2035265 h 3751210"/>
                <a:gd name="connsiteX1814" fmla="*/ 1967868 w 2396567"/>
                <a:gd name="connsiteY1814" fmla="*/ 2033421 h 3751210"/>
                <a:gd name="connsiteX1815" fmla="*/ 1967868 w 2396567"/>
                <a:gd name="connsiteY1815" fmla="*/ 2034036 h 3751210"/>
                <a:gd name="connsiteX1816" fmla="*/ 1966649 w 2396567"/>
                <a:gd name="connsiteY1816" fmla="*/ 2034036 h 3751210"/>
                <a:gd name="connsiteX1817" fmla="*/ 1966649 w 2396567"/>
                <a:gd name="connsiteY1817" fmla="*/ 2035879 h 3751210"/>
                <a:gd name="connsiteX1818" fmla="*/ 1965429 w 2396567"/>
                <a:gd name="connsiteY1818" fmla="*/ 2035879 h 3751210"/>
                <a:gd name="connsiteX1819" fmla="*/ 1965429 w 2396567"/>
                <a:gd name="connsiteY1819" fmla="*/ 2037722 h 3751210"/>
                <a:gd name="connsiteX1820" fmla="*/ 1966649 w 2396567"/>
                <a:gd name="connsiteY1820" fmla="*/ 2037722 h 3751210"/>
                <a:gd name="connsiteX1821" fmla="*/ 1966649 w 2396567"/>
                <a:gd name="connsiteY1821" fmla="*/ 2038336 h 3751210"/>
                <a:gd name="connsiteX1822" fmla="*/ 1967868 w 2396567"/>
                <a:gd name="connsiteY1822" fmla="*/ 2037722 h 3751210"/>
                <a:gd name="connsiteX1823" fmla="*/ 1967868 w 2396567"/>
                <a:gd name="connsiteY1823" fmla="*/ 2039565 h 3751210"/>
                <a:gd name="connsiteX1824" fmla="*/ 1968478 w 2396567"/>
                <a:gd name="connsiteY1824" fmla="*/ 2039565 h 3751210"/>
                <a:gd name="connsiteX1825" fmla="*/ 1968478 w 2396567"/>
                <a:gd name="connsiteY1825" fmla="*/ 2038951 h 3751210"/>
                <a:gd name="connsiteX1826" fmla="*/ 1969088 w 2396567"/>
                <a:gd name="connsiteY1826" fmla="*/ 2038951 h 3751210"/>
                <a:gd name="connsiteX1827" fmla="*/ 1969088 w 2396567"/>
                <a:gd name="connsiteY1827" fmla="*/ 2038336 h 3751210"/>
                <a:gd name="connsiteX1828" fmla="*/ 1970308 w 2396567"/>
                <a:gd name="connsiteY1828" fmla="*/ 2038336 h 3751210"/>
                <a:gd name="connsiteX1829" fmla="*/ 1970308 w 2396567"/>
                <a:gd name="connsiteY1829" fmla="*/ 2037722 h 3751210"/>
                <a:gd name="connsiteX1830" fmla="*/ 1980674 w 2396567"/>
                <a:gd name="connsiteY1830" fmla="*/ 2037722 h 3751210"/>
                <a:gd name="connsiteX1831" fmla="*/ 1980674 w 2396567"/>
                <a:gd name="connsiteY1831" fmla="*/ 2038336 h 3751210"/>
                <a:gd name="connsiteX1832" fmla="*/ 1984943 w 2396567"/>
                <a:gd name="connsiteY1832" fmla="*/ 2038336 h 3751210"/>
                <a:gd name="connsiteX1833" fmla="*/ 1984333 w 2396567"/>
                <a:gd name="connsiteY1833" fmla="*/ 2050010 h 3751210"/>
                <a:gd name="connsiteX1834" fmla="*/ 1984333 w 2396567"/>
                <a:gd name="connsiteY1834" fmla="*/ 2051238 h 3751210"/>
                <a:gd name="connsiteX1835" fmla="*/ 1983724 w 2396567"/>
                <a:gd name="connsiteY1835" fmla="*/ 2051238 h 3751210"/>
                <a:gd name="connsiteX1836" fmla="*/ 1983724 w 2396567"/>
                <a:gd name="connsiteY1836" fmla="*/ 2052467 h 3751210"/>
                <a:gd name="connsiteX1837" fmla="*/ 1982504 w 2396567"/>
                <a:gd name="connsiteY1837" fmla="*/ 2052467 h 3751210"/>
                <a:gd name="connsiteX1838" fmla="*/ 1982504 w 2396567"/>
                <a:gd name="connsiteY1838" fmla="*/ 2053081 h 3751210"/>
                <a:gd name="connsiteX1839" fmla="*/ 1977016 w 2396567"/>
                <a:gd name="connsiteY1839" fmla="*/ 2054925 h 3751210"/>
                <a:gd name="connsiteX1840" fmla="*/ 1977016 w 2396567"/>
                <a:gd name="connsiteY1840" fmla="*/ 2056153 h 3751210"/>
                <a:gd name="connsiteX1841" fmla="*/ 1975186 w 2396567"/>
                <a:gd name="connsiteY1841" fmla="*/ 2056153 h 3751210"/>
                <a:gd name="connsiteX1842" fmla="*/ 1974576 w 2396567"/>
                <a:gd name="connsiteY1842" fmla="*/ 2050624 h 3751210"/>
                <a:gd name="connsiteX1843" fmla="*/ 1972747 w 2396567"/>
                <a:gd name="connsiteY1843" fmla="*/ 2050624 h 3751210"/>
                <a:gd name="connsiteX1844" fmla="*/ 1972747 w 2396567"/>
                <a:gd name="connsiteY1844" fmla="*/ 2052467 h 3751210"/>
                <a:gd name="connsiteX1845" fmla="*/ 1972137 w 2396567"/>
                <a:gd name="connsiteY1845" fmla="*/ 2052467 h 3751210"/>
                <a:gd name="connsiteX1846" fmla="*/ 1972137 w 2396567"/>
                <a:gd name="connsiteY1846" fmla="*/ 2056153 h 3751210"/>
                <a:gd name="connsiteX1847" fmla="*/ 1971527 w 2396567"/>
                <a:gd name="connsiteY1847" fmla="*/ 2056153 h 3751210"/>
                <a:gd name="connsiteX1848" fmla="*/ 1971527 w 2396567"/>
                <a:gd name="connsiteY1848" fmla="*/ 2056768 h 3751210"/>
                <a:gd name="connsiteX1849" fmla="*/ 1968478 w 2396567"/>
                <a:gd name="connsiteY1849" fmla="*/ 2056768 h 3751210"/>
                <a:gd name="connsiteX1850" fmla="*/ 1967868 w 2396567"/>
                <a:gd name="connsiteY1850" fmla="*/ 2053081 h 3751210"/>
                <a:gd name="connsiteX1851" fmla="*/ 1966649 w 2396567"/>
                <a:gd name="connsiteY1851" fmla="*/ 2053081 h 3751210"/>
                <a:gd name="connsiteX1852" fmla="*/ 1966649 w 2396567"/>
                <a:gd name="connsiteY1852" fmla="*/ 2052467 h 3751210"/>
                <a:gd name="connsiteX1853" fmla="*/ 1963600 w 2396567"/>
                <a:gd name="connsiteY1853" fmla="*/ 2053696 h 3751210"/>
                <a:gd name="connsiteX1854" fmla="*/ 1963600 w 2396567"/>
                <a:gd name="connsiteY1854" fmla="*/ 2052467 h 3751210"/>
                <a:gd name="connsiteX1855" fmla="*/ 1961160 w 2396567"/>
                <a:gd name="connsiteY1855" fmla="*/ 2051238 h 3751210"/>
                <a:gd name="connsiteX1856" fmla="*/ 1961160 w 2396567"/>
                <a:gd name="connsiteY1856" fmla="*/ 2052467 h 3751210"/>
                <a:gd name="connsiteX1857" fmla="*/ 1959941 w 2396567"/>
                <a:gd name="connsiteY1857" fmla="*/ 2052467 h 3751210"/>
                <a:gd name="connsiteX1858" fmla="*/ 1959331 w 2396567"/>
                <a:gd name="connsiteY1858" fmla="*/ 2050624 h 3751210"/>
                <a:gd name="connsiteX1859" fmla="*/ 1959941 w 2396567"/>
                <a:gd name="connsiteY1859" fmla="*/ 2050010 h 3751210"/>
                <a:gd name="connsiteX1860" fmla="*/ 1959331 w 2396567"/>
                <a:gd name="connsiteY1860" fmla="*/ 2050010 h 3751210"/>
                <a:gd name="connsiteX1861" fmla="*/ 1957502 w 2396567"/>
                <a:gd name="connsiteY1861" fmla="*/ 2048781 h 3751210"/>
                <a:gd name="connsiteX1862" fmla="*/ 1957502 w 2396567"/>
                <a:gd name="connsiteY1862" fmla="*/ 2047552 h 3751210"/>
                <a:gd name="connsiteX1863" fmla="*/ 1956892 w 2396567"/>
                <a:gd name="connsiteY1863" fmla="*/ 2047552 h 3751210"/>
                <a:gd name="connsiteX1864" fmla="*/ 1956892 w 2396567"/>
                <a:gd name="connsiteY1864" fmla="*/ 2048781 h 3751210"/>
                <a:gd name="connsiteX1865" fmla="*/ 1952623 w 2396567"/>
                <a:gd name="connsiteY1865" fmla="*/ 2049395 h 3751210"/>
                <a:gd name="connsiteX1866" fmla="*/ 1950794 w 2396567"/>
                <a:gd name="connsiteY1866" fmla="*/ 2053696 h 3751210"/>
                <a:gd name="connsiteX1867" fmla="*/ 1948964 w 2396567"/>
                <a:gd name="connsiteY1867" fmla="*/ 2054310 h 3751210"/>
                <a:gd name="connsiteX1868" fmla="*/ 1949574 w 2396567"/>
                <a:gd name="connsiteY1868" fmla="*/ 2054310 h 3751210"/>
                <a:gd name="connsiteX1869" fmla="*/ 1949574 w 2396567"/>
                <a:gd name="connsiteY1869" fmla="*/ 2056768 h 3751210"/>
                <a:gd name="connsiteX1870" fmla="*/ 1948354 w 2396567"/>
                <a:gd name="connsiteY1870" fmla="*/ 2057996 h 3751210"/>
                <a:gd name="connsiteX1871" fmla="*/ 1947745 w 2396567"/>
                <a:gd name="connsiteY1871" fmla="*/ 2057996 h 3751210"/>
                <a:gd name="connsiteX1872" fmla="*/ 1950794 w 2396567"/>
                <a:gd name="connsiteY1872" fmla="*/ 2058611 h 3751210"/>
                <a:gd name="connsiteX1873" fmla="*/ 1950794 w 2396567"/>
                <a:gd name="connsiteY1873" fmla="*/ 2061068 h 3751210"/>
                <a:gd name="connsiteX1874" fmla="*/ 1952013 w 2396567"/>
                <a:gd name="connsiteY1874" fmla="*/ 2061068 h 3751210"/>
                <a:gd name="connsiteX1875" fmla="*/ 1952013 w 2396567"/>
                <a:gd name="connsiteY1875" fmla="*/ 2058611 h 3751210"/>
                <a:gd name="connsiteX1876" fmla="*/ 1952623 w 2396567"/>
                <a:gd name="connsiteY1876" fmla="*/ 2058611 h 3751210"/>
                <a:gd name="connsiteX1877" fmla="*/ 1952623 w 2396567"/>
                <a:gd name="connsiteY1877" fmla="*/ 2057996 h 3751210"/>
                <a:gd name="connsiteX1878" fmla="*/ 1953843 w 2396567"/>
                <a:gd name="connsiteY1878" fmla="*/ 2060454 h 3751210"/>
                <a:gd name="connsiteX1879" fmla="*/ 1955062 w 2396567"/>
                <a:gd name="connsiteY1879" fmla="*/ 2060454 h 3751210"/>
                <a:gd name="connsiteX1880" fmla="*/ 1953233 w 2396567"/>
                <a:gd name="connsiteY1880" fmla="*/ 2061683 h 3751210"/>
                <a:gd name="connsiteX1881" fmla="*/ 1953233 w 2396567"/>
                <a:gd name="connsiteY1881" fmla="*/ 2062911 h 3751210"/>
                <a:gd name="connsiteX1882" fmla="*/ 1955062 w 2396567"/>
                <a:gd name="connsiteY1882" fmla="*/ 2062911 h 3751210"/>
                <a:gd name="connsiteX1883" fmla="*/ 1953843 w 2396567"/>
                <a:gd name="connsiteY1883" fmla="*/ 2064755 h 3751210"/>
                <a:gd name="connsiteX1884" fmla="*/ 1955672 w 2396567"/>
                <a:gd name="connsiteY1884" fmla="*/ 2064755 h 3751210"/>
                <a:gd name="connsiteX1885" fmla="*/ 1955672 w 2396567"/>
                <a:gd name="connsiteY1885" fmla="*/ 2066598 h 3751210"/>
                <a:gd name="connsiteX1886" fmla="*/ 1955062 w 2396567"/>
                <a:gd name="connsiteY1886" fmla="*/ 2066598 h 3751210"/>
                <a:gd name="connsiteX1887" fmla="*/ 1953843 w 2396567"/>
                <a:gd name="connsiteY1887" fmla="*/ 2069055 h 3751210"/>
                <a:gd name="connsiteX1888" fmla="*/ 1956282 w 2396567"/>
                <a:gd name="connsiteY1888" fmla="*/ 2069055 h 3751210"/>
                <a:gd name="connsiteX1889" fmla="*/ 1956282 w 2396567"/>
                <a:gd name="connsiteY1889" fmla="*/ 2069670 h 3751210"/>
                <a:gd name="connsiteX1890" fmla="*/ 1955672 w 2396567"/>
                <a:gd name="connsiteY1890" fmla="*/ 2069670 h 3751210"/>
                <a:gd name="connsiteX1891" fmla="*/ 1955672 w 2396567"/>
                <a:gd name="connsiteY1891" fmla="*/ 2070898 h 3751210"/>
                <a:gd name="connsiteX1892" fmla="*/ 1956892 w 2396567"/>
                <a:gd name="connsiteY1892" fmla="*/ 2069670 h 3751210"/>
                <a:gd name="connsiteX1893" fmla="*/ 1957502 w 2396567"/>
                <a:gd name="connsiteY1893" fmla="*/ 2069670 h 3751210"/>
                <a:gd name="connsiteX1894" fmla="*/ 1958721 w 2396567"/>
                <a:gd name="connsiteY1894" fmla="*/ 2072741 h 3751210"/>
                <a:gd name="connsiteX1895" fmla="*/ 1959331 w 2396567"/>
                <a:gd name="connsiteY1895" fmla="*/ 2072741 h 3751210"/>
                <a:gd name="connsiteX1896" fmla="*/ 1959331 w 2396567"/>
                <a:gd name="connsiteY1896" fmla="*/ 2073356 h 3751210"/>
                <a:gd name="connsiteX1897" fmla="*/ 1958721 w 2396567"/>
                <a:gd name="connsiteY1897" fmla="*/ 2073356 h 3751210"/>
                <a:gd name="connsiteX1898" fmla="*/ 1958721 w 2396567"/>
                <a:gd name="connsiteY1898" fmla="*/ 2073970 h 3751210"/>
                <a:gd name="connsiteX1899" fmla="*/ 1957502 w 2396567"/>
                <a:gd name="connsiteY1899" fmla="*/ 2073970 h 3751210"/>
                <a:gd name="connsiteX1900" fmla="*/ 1956282 w 2396567"/>
                <a:gd name="connsiteY1900" fmla="*/ 2080728 h 3751210"/>
                <a:gd name="connsiteX1901" fmla="*/ 1953843 w 2396567"/>
                <a:gd name="connsiteY1901" fmla="*/ 2080114 h 3751210"/>
                <a:gd name="connsiteX1902" fmla="*/ 1953233 w 2396567"/>
                <a:gd name="connsiteY1902" fmla="*/ 2081343 h 3751210"/>
                <a:gd name="connsiteX1903" fmla="*/ 1950794 w 2396567"/>
                <a:gd name="connsiteY1903" fmla="*/ 2080728 h 3751210"/>
                <a:gd name="connsiteX1904" fmla="*/ 1949574 w 2396567"/>
                <a:gd name="connsiteY1904" fmla="*/ 2076428 h 3751210"/>
                <a:gd name="connsiteX1905" fmla="*/ 1950794 w 2396567"/>
                <a:gd name="connsiteY1905" fmla="*/ 2076428 h 3751210"/>
                <a:gd name="connsiteX1906" fmla="*/ 1950794 w 2396567"/>
                <a:gd name="connsiteY1906" fmla="*/ 2075813 h 3751210"/>
                <a:gd name="connsiteX1907" fmla="*/ 1951403 w 2396567"/>
                <a:gd name="connsiteY1907" fmla="*/ 2075813 h 3751210"/>
                <a:gd name="connsiteX1908" fmla="*/ 1951403 w 2396567"/>
                <a:gd name="connsiteY1908" fmla="*/ 2073970 h 3751210"/>
                <a:gd name="connsiteX1909" fmla="*/ 1952013 w 2396567"/>
                <a:gd name="connsiteY1909" fmla="*/ 2073970 h 3751210"/>
                <a:gd name="connsiteX1910" fmla="*/ 1952013 w 2396567"/>
                <a:gd name="connsiteY1910" fmla="*/ 2073356 h 3751210"/>
                <a:gd name="connsiteX1911" fmla="*/ 1950794 w 2396567"/>
                <a:gd name="connsiteY1911" fmla="*/ 2073356 h 3751210"/>
                <a:gd name="connsiteX1912" fmla="*/ 1950794 w 2396567"/>
                <a:gd name="connsiteY1912" fmla="*/ 2070898 h 3751210"/>
                <a:gd name="connsiteX1913" fmla="*/ 1949574 w 2396567"/>
                <a:gd name="connsiteY1913" fmla="*/ 2070898 h 3751210"/>
                <a:gd name="connsiteX1914" fmla="*/ 1949574 w 2396567"/>
                <a:gd name="connsiteY1914" fmla="*/ 2069670 h 3751210"/>
                <a:gd name="connsiteX1915" fmla="*/ 1948354 w 2396567"/>
                <a:gd name="connsiteY1915" fmla="*/ 2069670 h 3751210"/>
                <a:gd name="connsiteX1916" fmla="*/ 1947745 w 2396567"/>
                <a:gd name="connsiteY1916" fmla="*/ 2066598 h 3751210"/>
                <a:gd name="connsiteX1917" fmla="*/ 1944086 w 2396567"/>
                <a:gd name="connsiteY1917" fmla="*/ 2064755 h 3751210"/>
                <a:gd name="connsiteX1918" fmla="*/ 1941646 w 2396567"/>
                <a:gd name="connsiteY1918" fmla="*/ 2064755 h 3751210"/>
                <a:gd name="connsiteX1919" fmla="*/ 1941037 w 2396567"/>
                <a:gd name="connsiteY1919" fmla="*/ 2061683 h 3751210"/>
                <a:gd name="connsiteX1920" fmla="*/ 1939207 w 2396567"/>
                <a:gd name="connsiteY1920" fmla="*/ 2061068 h 3751210"/>
                <a:gd name="connsiteX1921" fmla="*/ 1939817 w 2396567"/>
                <a:gd name="connsiteY1921" fmla="*/ 2061068 h 3751210"/>
                <a:gd name="connsiteX1922" fmla="*/ 1939817 w 2396567"/>
                <a:gd name="connsiteY1922" fmla="*/ 2059225 h 3751210"/>
                <a:gd name="connsiteX1923" fmla="*/ 1941646 w 2396567"/>
                <a:gd name="connsiteY1923" fmla="*/ 2059225 h 3751210"/>
                <a:gd name="connsiteX1924" fmla="*/ 1943476 w 2396567"/>
                <a:gd name="connsiteY1924" fmla="*/ 2051238 h 3751210"/>
                <a:gd name="connsiteX1925" fmla="*/ 1942256 w 2396567"/>
                <a:gd name="connsiteY1925" fmla="*/ 2051238 h 3751210"/>
                <a:gd name="connsiteX1926" fmla="*/ 1942256 w 2396567"/>
                <a:gd name="connsiteY1926" fmla="*/ 2050624 h 3751210"/>
                <a:gd name="connsiteX1927" fmla="*/ 1941037 w 2396567"/>
                <a:gd name="connsiteY1927" fmla="*/ 2050624 h 3751210"/>
                <a:gd name="connsiteX1928" fmla="*/ 1941037 w 2396567"/>
                <a:gd name="connsiteY1928" fmla="*/ 2051238 h 3751210"/>
                <a:gd name="connsiteX1929" fmla="*/ 1931889 w 2396567"/>
                <a:gd name="connsiteY1929" fmla="*/ 2050010 h 3751210"/>
                <a:gd name="connsiteX1930" fmla="*/ 1931280 w 2396567"/>
                <a:gd name="connsiteY1930" fmla="*/ 2051238 h 3751210"/>
                <a:gd name="connsiteX1931" fmla="*/ 1920913 w 2396567"/>
                <a:gd name="connsiteY1931" fmla="*/ 2056153 h 3751210"/>
                <a:gd name="connsiteX1932" fmla="*/ 1920913 w 2396567"/>
                <a:gd name="connsiteY1932" fmla="*/ 2056768 h 3751210"/>
                <a:gd name="connsiteX1933" fmla="*/ 1920303 w 2396567"/>
                <a:gd name="connsiteY1933" fmla="*/ 2056768 h 3751210"/>
                <a:gd name="connsiteX1934" fmla="*/ 1920303 w 2396567"/>
                <a:gd name="connsiteY1934" fmla="*/ 2057382 h 3751210"/>
                <a:gd name="connsiteX1935" fmla="*/ 1905667 w 2396567"/>
                <a:gd name="connsiteY1935" fmla="*/ 2062911 h 3751210"/>
                <a:gd name="connsiteX1936" fmla="*/ 1902009 w 2396567"/>
                <a:gd name="connsiteY1936" fmla="*/ 2069670 h 3751210"/>
                <a:gd name="connsiteX1937" fmla="*/ 1901399 w 2396567"/>
                <a:gd name="connsiteY1937" fmla="*/ 2069670 h 3751210"/>
                <a:gd name="connsiteX1938" fmla="*/ 1901399 w 2396567"/>
                <a:gd name="connsiteY1938" fmla="*/ 2072127 h 3751210"/>
                <a:gd name="connsiteX1939" fmla="*/ 1902009 w 2396567"/>
                <a:gd name="connsiteY1939" fmla="*/ 2072127 h 3751210"/>
                <a:gd name="connsiteX1940" fmla="*/ 1901399 w 2396567"/>
                <a:gd name="connsiteY1940" fmla="*/ 2077656 h 3751210"/>
                <a:gd name="connsiteX1941" fmla="*/ 1898959 w 2396567"/>
                <a:gd name="connsiteY1941" fmla="*/ 2077656 h 3751210"/>
                <a:gd name="connsiteX1942" fmla="*/ 1898959 w 2396567"/>
                <a:gd name="connsiteY1942" fmla="*/ 2078271 h 3751210"/>
                <a:gd name="connsiteX1943" fmla="*/ 1901399 w 2396567"/>
                <a:gd name="connsiteY1943" fmla="*/ 2082571 h 3751210"/>
                <a:gd name="connsiteX1944" fmla="*/ 1900789 w 2396567"/>
                <a:gd name="connsiteY1944" fmla="*/ 2084414 h 3751210"/>
                <a:gd name="connsiteX1945" fmla="*/ 1897740 w 2396567"/>
                <a:gd name="connsiteY1945" fmla="*/ 2082571 h 3751210"/>
                <a:gd name="connsiteX1946" fmla="*/ 1897740 w 2396567"/>
                <a:gd name="connsiteY1946" fmla="*/ 2083800 h 3751210"/>
                <a:gd name="connsiteX1947" fmla="*/ 1898350 w 2396567"/>
                <a:gd name="connsiteY1947" fmla="*/ 2083800 h 3751210"/>
                <a:gd name="connsiteX1948" fmla="*/ 1902009 w 2396567"/>
                <a:gd name="connsiteY1948" fmla="*/ 2086258 h 3751210"/>
                <a:gd name="connsiteX1949" fmla="*/ 1902009 w 2396567"/>
                <a:gd name="connsiteY1949" fmla="*/ 2086872 h 3751210"/>
                <a:gd name="connsiteX1950" fmla="*/ 1903228 w 2396567"/>
                <a:gd name="connsiteY1950" fmla="*/ 2086258 h 3751210"/>
                <a:gd name="connsiteX1951" fmla="*/ 1903228 w 2396567"/>
                <a:gd name="connsiteY1951" fmla="*/ 2086872 h 3751210"/>
                <a:gd name="connsiteX1952" fmla="*/ 1904448 w 2396567"/>
                <a:gd name="connsiteY1952" fmla="*/ 2086872 h 3751210"/>
                <a:gd name="connsiteX1953" fmla="*/ 1904448 w 2396567"/>
                <a:gd name="connsiteY1953" fmla="*/ 2088715 h 3751210"/>
                <a:gd name="connsiteX1954" fmla="*/ 1905058 w 2396567"/>
                <a:gd name="connsiteY1954" fmla="*/ 2088715 h 3751210"/>
                <a:gd name="connsiteX1955" fmla="*/ 1903228 w 2396567"/>
                <a:gd name="connsiteY1955" fmla="*/ 2098545 h 3751210"/>
                <a:gd name="connsiteX1956" fmla="*/ 1906887 w 2396567"/>
                <a:gd name="connsiteY1956" fmla="*/ 2099774 h 3751210"/>
                <a:gd name="connsiteX1957" fmla="*/ 1906887 w 2396567"/>
                <a:gd name="connsiteY1957" fmla="*/ 2100388 h 3751210"/>
                <a:gd name="connsiteX1958" fmla="*/ 1909936 w 2396567"/>
                <a:gd name="connsiteY1958" fmla="*/ 2102231 h 3751210"/>
                <a:gd name="connsiteX1959" fmla="*/ 1910546 w 2396567"/>
                <a:gd name="connsiteY1959" fmla="*/ 2102231 h 3751210"/>
                <a:gd name="connsiteX1960" fmla="*/ 1913595 w 2396567"/>
                <a:gd name="connsiteY1960" fmla="*/ 2105918 h 3751210"/>
                <a:gd name="connsiteX1961" fmla="*/ 1913595 w 2396567"/>
                <a:gd name="connsiteY1961" fmla="*/ 2104689 h 3751210"/>
                <a:gd name="connsiteX1962" fmla="*/ 1914205 w 2396567"/>
                <a:gd name="connsiteY1962" fmla="*/ 2104689 h 3751210"/>
                <a:gd name="connsiteX1963" fmla="*/ 1914205 w 2396567"/>
                <a:gd name="connsiteY1963" fmla="*/ 2105303 h 3751210"/>
                <a:gd name="connsiteX1964" fmla="*/ 1914815 w 2396567"/>
                <a:gd name="connsiteY1964" fmla="*/ 2105303 h 3751210"/>
                <a:gd name="connsiteX1965" fmla="*/ 1914815 w 2396567"/>
                <a:gd name="connsiteY1965" fmla="*/ 2104689 h 3751210"/>
                <a:gd name="connsiteX1966" fmla="*/ 1917864 w 2396567"/>
                <a:gd name="connsiteY1966" fmla="*/ 2104689 h 3751210"/>
                <a:gd name="connsiteX1967" fmla="*/ 1918474 w 2396567"/>
                <a:gd name="connsiteY1967" fmla="*/ 2117591 h 3751210"/>
                <a:gd name="connsiteX1968" fmla="*/ 1920303 w 2396567"/>
                <a:gd name="connsiteY1968" fmla="*/ 2116976 h 3751210"/>
                <a:gd name="connsiteX1969" fmla="*/ 1920303 w 2396567"/>
                <a:gd name="connsiteY1969" fmla="*/ 2117591 h 3751210"/>
                <a:gd name="connsiteX1970" fmla="*/ 1921523 w 2396567"/>
                <a:gd name="connsiteY1970" fmla="*/ 2117591 h 3751210"/>
                <a:gd name="connsiteX1971" fmla="*/ 1921523 w 2396567"/>
                <a:gd name="connsiteY1971" fmla="*/ 2118205 h 3751210"/>
                <a:gd name="connsiteX1972" fmla="*/ 1929450 w 2396567"/>
                <a:gd name="connsiteY1972" fmla="*/ 2120663 h 3751210"/>
                <a:gd name="connsiteX1973" fmla="*/ 1929450 w 2396567"/>
                <a:gd name="connsiteY1973" fmla="*/ 2120048 h 3751210"/>
                <a:gd name="connsiteX1974" fmla="*/ 1942256 w 2396567"/>
                <a:gd name="connsiteY1974" fmla="*/ 2117591 h 3751210"/>
                <a:gd name="connsiteX1975" fmla="*/ 1942256 w 2396567"/>
                <a:gd name="connsiteY1975" fmla="*/ 2116976 h 3751210"/>
                <a:gd name="connsiteX1976" fmla="*/ 1947135 w 2396567"/>
                <a:gd name="connsiteY1976" fmla="*/ 2116976 h 3751210"/>
                <a:gd name="connsiteX1977" fmla="*/ 1947135 w 2396567"/>
                <a:gd name="connsiteY1977" fmla="*/ 2120663 h 3751210"/>
                <a:gd name="connsiteX1978" fmla="*/ 1949574 w 2396567"/>
                <a:gd name="connsiteY1978" fmla="*/ 2120048 h 3751210"/>
                <a:gd name="connsiteX1979" fmla="*/ 1951403 w 2396567"/>
                <a:gd name="connsiteY1979" fmla="*/ 2115133 h 3751210"/>
                <a:gd name="connsiteX1980" fmla="*/ 1952013 w 2396567"/>
                <a:gd name="connsiteY1980" fmla="*/ 2115133 h 3751210"/>
                <a:gd name="connsiteX1981" fmla="*/ 1952013 w 2396567"/>
                <a:gd name="connsiteY1981" fmla="*/ 2115748 h 3751210"/>
                <a:gd name="connsiteX1982" fmla="*/ 1964819 w 2396567"/>
                <a:gd name="connsiteY1982" fmla="*/ 2117591 h 3751210"/>
                <a:gd name="connsiteX1983" fmla="*/ 1964819 w 2396567"/>
                <a:gd name="connsiteY1983" fmla="*/ 2118205 h 3751210"/>
                <a:gd name="connsiteX1984" fmla="*/ 1966649 w 2396567"/>
                <a:gd name="connsiteY1984" fmla="*/ 2118205 h 3751210"/>
                <a:gd name="connsiteX1985" fmla="*/ 1966649 w 2396567"/>
                <a:gd name="connsiteY1985" fmla="*/ 2119434 h 3751210"/>
                <a:gd name="connsiteX1986" fmla="*/ 1967259 w 2396567"/>
                <a:gd name="connsiteY1986" fmla="*/ 2119434 h 3751210"/>
                <a:gd name="connsiteX1987" fmla="*/ 1967259 w 2396567"/>
                <a:gd name="connsiteY1987" fmla="*/ 2120663 h 3751210"/>
                <a:gd name="connsiteX1988" fmla="*/ 1967868 w 2396567"/>
                <a:gd name="connsiteY1988" fmla="*/ 2120663 h 3751210"/>
                <a:gd name="connsiteX1989" fmla="*/ 1967868 w 2396567"/>
                <a:gd name="connsiteY1989" fmla="*/ 2121277 h 3751210"/>
                <a:gd name="connsiteX1990" fmla="*/ 1970308 w 2396567"/>
                <a:gd name="connsiteY1990" fmla="*/ 2123734 h 3751210"/>
                <a:gd name="connsiteX1991" fmla="*/ 1990432 w 2396567"/>
                <a:gd name="connsiteY1991" fmla="*/ 2113904 h 3751210"/>
                <a:gd name="connsiteX1992" fmla="*/ 1991041 w 2396567"/>
                <a:gd name="connsiteY1992" fmla="*/ 2113904 h 3751210"/>
                <a:gd name="connsiteX1993" fmla="*/ 1990432 w 2396567"/>
                <a:gd name="connsiteY1993" fmla="*/ 2108375 h 3751210"/>
                <a:gd name="connsiteX1994" fmla="*/ 1989822 w 2396567"/>
                <a:gd name="connsiteY1994" fmla="*/ 2108375 h 3751210"/>
                <a:gd name="connsiteX1995" fmla="*/ 1994090 w 2396567"/>
                <a:gd name="connsiteY1995" fmla="*/ 2104074 h 3751210"/>
                <a:gd name="connsiteX1996" fmla="*/ 1994700 w 2396567"/>
                <a:gd name="connsiteY1996" fmla="*/ 2100388 h 3751210"/>
                <a:gd name="connsiteX1997" fmla="*/ 1995310 w 2396567"/>
                <a:gd name="connsiteY1997" fmla="*/ 2100388 h 3751210"/>
                <a:gd name="connsiteX1998" fmla="*/ 1996530 w 2396567"/>
                <a:gd name="connsiteY1998" fmla="*/ 2095473 h 3751210"/>
                <a:gd name="connsiteX1999" fmla="*/ 1997749 w 2396567"/>
                <a:gd name="connsiteY1999" fmla="*/ 2095473 h 3751210"/>
                <a:gd name="connsiteX2000" fmla="*/ 1997749 w 2396567"/>
                <a:gd name="connsiteY2000" fmla="*/ 2094244 h 3751210"/>
                <a:gd name="connsiteX2001" fmla="*/ 2017873 w 2396567"/>
                <a:gd name="connsiteY2001" fmla="*/ 2089329 h 3751210"/>
                <a:gd name="connsiteX2002" fmla="*/ 2014824 w 2396567"/>
                <a:gd name="connsiteY2002" fmla="*/ 2083800 h 3751210"/>
                <a:gd name="connsiteX2003" fmla="*/ 2015434 w 2396567"/>
                <a:gd name="connsiteY2003" fmla="*/ 2081957 h 3751210"/>
                <a:gd name="connsiteX2004" fmla="*/ 2014824 w 2396567"/>
                <a:gd name="connsiteY2004" fmla="*/ 2081957 h 3751210"/>
                <a:gd name="connsiteX2005" fmla="*/ 2017263 w 2396567"/>
                <a:gd name="connsiteY2005" fmla="*/ 2080114 h 3751210"/>
                <a:gd name="connsiteX2006" fmla="*/ 2019703 w 2396567"/>
                <a:gd name="connsiteY2006" fmla="*/ 2075813 h 3751210"/>
                <a:gd name="connsiteX2007" fmla="*/ 2021532 w 2396567"/>
                <a:gd name="connsiteY2007" fmla="*/ 2069670 h 3751210"/>
                <a:gd name="connsiteX2008" fmla="*/ 2022752 w 2396567"/>
                <a:gd name="connsiteY2008" fmla="*/ 2061683 h 3751210"/>
                <a:gd name="connsiteX2009" fmla="*/ 2028850 w 2396567"/>
                <a:gd name="connsiteY2009" fmla="*/ 2059225 h 3751210"/>
                <a:gd name="connsiteX2010" fmla="*/ 2034338 w 2396567"/>
                <a:gd name="connsiteY2010" fmla="*/ 2057382 h 3751210"/>
                <a:gd name="connsiteX2011" fmla="*/ 2035558 w 2396567"/>
                <a:gd name="connsiteY2011" fmla="*/ 2034036 h 3751210"/>
                <a:gd name="connsiteX2012" fmla="*/ 2033728 w 2396567"/>
                <a:gd name="connsiteY2012" fmla="*/ 2022977 h 3751210"/>
                <a:gd name="connsiteX2013" fmla="*/ 2033118 w 2396567"/>
                <a:gd name="connsiteY2013" fmla="*/ 2022977 h 3751210"/>
                <a:gd name="connsiteX2014" fmla="*/ 2032509 w 2396567"/>
                <a:gd name="connsiteY2014" fmla="*/ 2019905 h 3751210"/>
                <a:gd name="connsiteX2015" fmla="*/ 2031289 w 2396567"/>
                <a:gd name="connsiteY2015" fmla="*/ 2019905 h 3751210"/>
                <a:gd name="connsiteX2016" fmla="*/ 2031289 w 2396567"/>
                <a:gd name="connsiteY2016" fmla="*/ 2019291 h 3751210"/>
                <a:gd name="connsiteX2017" fmla="*/ 2037387 w 2396567"/>
                <a:gd name="connsiteY2017" fmla="*/ 2018062 h 3751210"/>
                <a:gd name="connsiteX2018" fmla="*/ 2037387 w 2396567"/>
                <a:gd name="connsiteY2018" fmla="*/ 2017448 h 3751210"/>
                <a:gd name="connsiteX2019" fmla="*/ 2045925 w 2396567"/>
                <a:gd name="connsiteY2019" fmla="*/ 2014990 h 3751210"/>
                <a:gd name="connsiteX2020" fmla="*/ 2047144 w 2396567"/>
                <a:gd name="connsiteY2020" fmla="*/ 2013762 h 3751210"/>
                <a:gd name="connsiteX2021" fmla="*/ 2048364 w 2396567"/>
                <a:gd name="connsiteY2021" fmla="*/ 2013762 h 3751210"/>
                <a:gd name="connsiteX2022" fmla="*/ 2048364 w 2396567"/>
                <a:gd name="connsiteY2022" fmla="*/ 2013147 h 3751210"/>
                <a:gd name="connsiteX2023" fmla="*/ 2047144 w 2396567"/>
                <a:gd name="connsiteY2023" fmla="*/ 2013147 h 3751210"/>
                <a:gd name="connsiteX2024" fmla="*/ 2047144 w 2396567"/>
                <a:gd name="connsiteY2024" fmla="*/ 2011304 h 3751210"/>
                <a:gd name="connsiteX2025" fmla="*/ 2049583 w 2396567"/>
                <a:gd name="connsiteY2025" fmla="*/ 2010690 h 3751210"/>
                <a:gd name="connsiteX2026" fmla="*/ 2049583 w 2396567"/>
                <a:gd name="connsiteY2026" fmla="*/ 2010075 h 3751210"/>
                <a:gd name="connsiteX2027" fmla="*/ 2050193 w 2396567"/>
                <a:gd name="connsiteY2027" fmla="*/ 2010075 h 3751210"/>
                <a:gd name="connsiteX2028" fmla="*/ 2050193 w 2396567"/>
                <a:gd name="connsiteY2028" fmla="*/ 2009461 h 3751210"/>
                <a:gd name="connsiteX2029" fmla="*/ 2052632 w 2396567"/>
                <a:gd name="connsiteY2029" fmla="*/ 2008232 h 3751210"/>
                <a:gd name="connsiteX2030" fmla="*/ 2056291 w 2396567"/>
                <a:gd name="connsiteY2030" fmla="*/ 2018062 h 3751210"/>
                <a:gd name="connsiteX2031" fmla="*/ 2056901 w 2396567"/>
                <a:gd name="connsiteY2031" fmla="*/ 2022363 h 3751210"/>
                <a:gd name="connsiteX2032" fmla="*/ 2057511 w 2396567"/>
                <a:gd name="connsiteY2032" fmla="*/ 2022363 h 3751210"/>
                <a:gd name="connsiteX2033" fmla="*/ 2061170 w 2396567"/>
                <a:gd name="connsiteY2033" fmla="*/ 2044480 h 3751210"/>
                <a:gd name="connsiteX2034" fmla="*/ 2060560 w 2396567"/>
                <a:gd name="connsiteY2034" fmla="*/ 2044480 h 3751210"/>
                <a:gd name="connsiteX2035" fmla="*/ 2061170 w 2396567"/>
                <a:gd name="connsiteY2035" fmla="*/ 2053081 h 3751210"/>
                <a:gd name="connsiteX2036" fmla="*/ 2067878 w 2396567"/>
                <a:gd name="connsiteY2036" fmla="*/ 2051238 h 3751210"/>
                <a:gd name="connsiteX2037" fmla="*/ 2072147 w 2396567"/>
                <a:gd name="connsiteY2037" fmla="*/ 2064140 h 3751210"/>
                <a:gd name="connsiteX2038" fmla="*/ 2081904 w 2396567"/>
                <a:gd name="connsiteY2038" fmla="*/ 2065369 h 3751210"/>
                <a:gd name="connsiteX2039" fmla="*/ 2081904 w 2396567"/>
                <a:gd name="connsiteY2039" fmla="*/ 2065983 h 3751210"/>
                <a:gd name="connsiteX2040" fmla="*/ 2083733 w 2396567"/>
                <a:gd name="connsiteY2040" fmla="*/ 2066598 h 3751210"/>
                <a:gd name="connsiteX2041" fmla="*/ 2086172 w 2396567"/>
                <a:gd name="connsiteY2041" fmla="*/ 2078271 h 3751210"/>
                <a:gd name="connsiteX2042" fmla="*/ 2075196 w 2396567"/>
                <a:gd name="connsiteY2042" fmla="*/ 2081343 h 3751210"/>
                <a:gd name="connsiteX2043" fmla="*/ 2073976 w 2396567"/>
                <a:gd name="connsiteY2043" fmla="*/ 2082571 h 3751210"/>
                <a:gd name="connsiteX2044" fmla="*/ 2073366 w 2396567"/>
                <a:gd name="connsiteY2044" fmla="*/ 2082571 h 3751210"/>
                <a:gd name="connsiteX2045" fmla="*/ 2073366 w 2396567"/>
                <a:gd name="connsiteY2045" fmla="*/ 2083800 h 3751210"/>
                <a:gd name="connsiteX2046" fmla="*/ 2069097 w 2396567"/>
                <a:gd name="connsiteY2046" fmla="*/ 2088715 h 3751210"/>
                <a:gd name="connsiteX2047" fmla="*/ 2065439 w 2396567"/>
                <a:gd name="connsiteY2047" fmla="*/ 2089329 h 3751210"/>
                <a:gd name="connsiteX2048" fmla="*/ 2070317 w 2396567"/>
                <a:gd name="connsiteY2048" fmla="*/ 2116976 h 3751210"/>
                <a:gd name="connsiteX2049" fmla="*/ 2063609 w 2396567"/>
                <a:gd name="connsiteY2049" fmla="*/ 2121277 h 3751210"/>
                <a:gd name="connsiteX2050" fmla="*/ 2063609 w 2396567"/>
                <a:gd name="connsiteY2050" fmla="*/ 2121891 h 3751210"/>
                <a:gd name="connsiteX2051" fmla="*/ 2062389 w 2396567"/>
                <a:gd name="connsiteY2051" fmla="*/ 2121891 h 3751210"/>
                <a:gd name="connsiteX2052" fmla="*/ 2062389 w 2396567"/>
                <a:gd name="connsiteY2052" fmla="*/ 2123120 h 3751210"/>
                <a:gd name="connsiteX2053" fmla="*/ 2061780 w 2396567"/>
                <a:gd name="connsiteY2053" fmla="*/ 2123120 h 3751210"/>
                <a:gd name="connsiteX2054" fmla="*/ 2061780 w 2396567"/>
                <a:gd name="connsiteY2054" fmla="*/ 2124349 h 3751210"/>
                <a:gd name="connsiteX2055" fmla="*/ 2062389 w 2396567"/>
                <a:gd name="connsiteY2055" fmla="*/ 2124349 h 3751210"/>
                <a:gd name="connsiteX2056" fmla="*/ 2063609 w 2396567"/>
                <a:gd name="connsiteY2056" fmla="*/ 2126806 h 3751210"/>
                <a:gd name="connsiteX2057" fmla="*/ 2064219 w 2396567"/>
                <a:gd name="connsiteY2057" fmla="*/ 2124963 h 3751210"/>
                <a:gd name="connsiteX2058" fmla="*/ 2066658 w 2396567"/>
                <a:gd name="connsiteY2058" fmla="*/ 2132336 h 3751210"/>
                <a:gd name="connsiteX2059" fmla="*/ 2073976 w 2396567"/>
                <a:gd name="connsiteY2059" fmla="*/ 2141551 h 3751210"/>
                <a:gd name="connsiteX2060" fmla="*/ 2073366 w 2396567"/>
                <a:gd name="connsiteY2060" fmla="*/ 2141551 h 3751210"/>
                <a:gd name="connsiteX2061" fmla="*/ 2073366 w 2396567"/>
                <a:gd name="connsiteY2061" fmla="*/ 2142780 h 3751210"/>
                <a:gd name="connsiteX2062" fmla="*/ 2073976 w 2396567"/>
                <a:gd name="connsiteY2062" fmla="*/ 2142780 h 3751210"/>
                <a:gd name="connsiteX2063" fmla="*/ 2073976 w 2396567"/>
                <a:gd name="connsiteY2063" fmla="*/ 2143394 h 3751210"/>
                <a:gd name="connsiteX2064" fmla="*/ 2075196 w 2396567"/>
                <a:gd name="connsiteY2064" fmla="*/ 2143394 h 3751210"/>
                <a:gd name="connsiteX2065" fmla="*/ 2075196 w 2396567"/>
                <a:gd name="connsiteY2065" fmla="*/ 2144009 h 3751210"/>
                <a:gd name="connsiteX2066" fmla="*/ 2075805 w 2396567"/>
                <a:gd name="connsiteY2066" fmla="*/ 2144009 h 3751210"/>
                <a:gd name="connsiteX2067" fmla="*/ 2075805 w 2396567"/>
                <a:gd name="connsiteY2067" fmla="*/ 2144623 h 3751210"/>
                <a:gd name="connsiteX2068" fmla="*/ 2077025 w 2396567"/>
                <a:gd name="connsiteY2068" fmla="*/ 2144623 h 3751210"/>
                <a:gd name="connsiteX2069" fmla="*/ 2077025 w 2396567"/>
                <a:gd name="connsiteY2069" fmla="*/ 2145237 h 3751210"/>
                <a:gd name="connsiteX2070" fmla="*/ 2077635 w 2396567"/>
                <a:gd name="connsiteY2070" fmla="*/ 2145237 h 3751210"/>
                <a:gd name="connsiteX2071" fmla="*/ 2077635 w 2396567"/>
                <a:gd name="connsiteY2071" fmla="*/ 2146466 h 3751210"/>
                <a:gd name="connsiteX2072" fmla="*/ 2078245 w 2396567"/>
                <a:gd name="connsiteY2072" fmla="*/ 2146466 h 3751210"/>
                <a:gd name="connsiteX2073" fmla="*/ 2078245 w 2396567"/>
                <a:gd name="connsiteY2073" fmla="*/ 2147081 h 3751210"/>
                <a:gd name="connsiteX2074" fmla="*/ 2079464 w 2396567"/>
                <a:gd name="connsiteY2074" fmla="*/ 2147081 h 3751210"/>
                <a:gd name="connsiteX2075" fmla="*/ 2079464 w 2396567"/>
                <a:gd name="connsiteY2075" fmla="*/ 2148309 h 3751210"/>
                <a:gd name="connsiteX2076" fmla="*/ 2080684 w 2396567"/>
                <a:gd name="connsiteY2076" fmla="*/ 2148309 h 3751210"/>
                <a:gd name="connsiteX2077" fmla="*/ 2080684 w 2396567"/>
                <a:gd name="connsiteY2077" fmla="*/ 2149538 h 3751210"/>
                <a:gd name="connsiteX2078" fmla="*/ 2081294 w 2396567"/>
                <a:gd name="connsiteY2078" fmla="*/ 2149538 h 3751210"/>
                <a:gd name="connsiteX2079" fmla="*/ 2080074 w 2396567"/>
                <a:gd name="connsiteY2079" fmla="*/ 2158139 h 3751210"/>
                <a:gd name="connsiteX2080" fmla="*/ 2080684 w 2396567"/>
                <a:gd name="connsiteY2080" fmla="*/ 2158139 h 3751210"/>
                <a:gd name="connsiteX2081" fmla="*/ 2083123 w 2396567"/>
                <a:gd name="connsiteY2081" fmla="*/ 2161211 h 3751210"/>
                <a:gd name="connsiteX2082" fmla="*/ 2083733 w 2396567"/>
                <a:gd name="connsiteY2082" fmla="*/ 2161211 h 3751210"/>
                <a:gd name="connsiteX2083" fmla="*/ 2083733 w 2396567"/>
                <a:gd name="connsiteY2083" fmla="*/ 2160597 h 3751210"/>
                <a:gd name="connsiteX2084" fmla="*/ 2086172 w 2396567"/>
                <a:gd name="connsiteY2084" fmla="*/ 2159368 h 3751210"/>
                <a:gd name="connsiteX2085" fmla="*/ 2087392 w 2396567"/>
                <a:gd name="connsiteY2085" fmla="*/ 2158139 h 3751210"/>
                <a:gd name="connsiteX2086" fmla="*/ 2091661 w 2396567"/>
                <a:gd name="connsiteY2086" fmla="*/ 2162440 h 3751210"/>
                <a:gd name="connsiteX2087" fmla="*/ 2091051 w 2396567"/>
                <a:gd name="connsiteY2087" fmla="*/ 2163054 h 3751210"/>
                <a:gd name="connsiteX2088" fmla="*/ 2092880 w 2396567"/>
                <a:gd name="connsiteY2088" fmla="*/ 2166126 h 3751210"/>
                <a:gd name="connsiteX2089" fmla="*/ 2093490 w 2396567"/>
                <a:gd name="connsiteY2089" fmla="*/ 2166126 h 3751210"/>
                <a:gd name="connsiteX2090" fmla="*/ 2105076 w 2396567"/>
                <a:gd name="connsiteY2090" fmla="*/ 2180257 h 3751210"/>
                <a:gd name="connsiteX2091" fmla="*/ 2103857 w 2396567"/>
                <a:gd name="connsiteY2091" fmla="*/ 2180871 h 3751210"/>
                <a:gd name="connsiteX2092" fmla="*/ 2106906 w 2396567"/>
                <a:gd name="connsiteY2092" fmla="*/ 2185786 h 3751210"/>
                <a:gd name="connsiteX2093" fmla="*/ 2107516 w 2396567"/>
                <a:gd name="connsiteY2093" fmla="*/ 2185786 h 3751210"/>
                <a:gd name="connsiteX2094" fmla="*/ 2108125 w 2396567"/>
                <a:gd name="connsiteY2094" fmla="*/ 2187629 h 3751210"/>
                <a:gd name="connsiteX2095" fmla="*/ 2108735 w 2396567"/>
                <a:gd name="connsiteY2095" fmla="*/ 2187629 h 3751210"/>
                <a:gd name="connsiteX2096" fmla="*/ 2109345 w 2396567"/>
                <a:gd name="connsiteY2096" fmla="*/ 2185786 h 3751210"/>
                <a:gd name="connsiteX2097" fmla="*/ 2109345 w 2396567"/>
                <a:gd name="connsiteY2097" fmla="*/ 2186401 h 3751210"/>
                <a:gd name="connsiteX2098" fmla="*/ 2111175 w 2396567"/>
                <a:gd name="connsiteY2098" fmla="*/ 2186401 h 3751210"/>
                <a:gd name="connsiteX2099" fmla="*/ 2119712 w 2396567"/>
                <a:gd name="connsiteY2099" fmla="*/ 2198074 h 3751210"/>
                <a:gd name="connsiteX2100" fmla="*/ 2124590 w 2396567"/>
                <a:gd name="connsiteY2100" fmla="*/ 2195616 h 3751210"/>
                <a:gd name="connsiteX2101" fmla="*/ 2124590 w 2396567"/>
                <a:gd name="connsiteY2101" fmla="*/ 2196230 h 3751210"/>
                <a:gd name="connsiteX2102" fmla="*/ 2125810 w 2396567"/>
                <a:gd name="connsiteY2102" fmla="*/ 2196230 h 3751210"/>
                <a:gd name="connsiteX2103" fmla="*/ 2125810 w 2396567"/>
                <a:gd name="connsiteY2103" fmla="*/ 2198074 h 3751210"/>
                <a:gd name="connsiteX2104" fmla="*/ 2126420 w 2396567"/>
                <a:gd name="connsiteY2104" fmla="*/ 2198074 h 3751210"/>
                <a:gd name="connsiteX2105" fmla="*/ 2119102 w 2396567"/>
                <a:gd name="connsiteY2105" fmla="*/ 2202989 h 3751210"/>
                <a:gd name="connsiteX2106" fmla="*/ 2119102 w 2396567"/>
                <a:gd name="connsiteY2106" fmla="*/ 2203603 h 3751210"/>
                <a:gd name="connsiteX2107" fmla="*/ 2124590 w 2396567"/>
                <a:gd name="connsiteY2107" fmla="*/ 2209132 h 3751210"/>
                <a:gd name="connsiteX2108" fmla="*/ 2122761 w 2396567"/>
                <a:gd name="connsiteY2108" fmla="*/ 2210975 h 3751210"/>
                <a:gd name="connsiteX2109" fmla="*/ 2138616 w 2396567"/>
                <a:gd name="connsiteY2109" fmla="*/ 2231250 h 3751210"/>
                <a:gd name="connsiteX2110" fmla="*/ 2138616 w 2396567"/>
                <a:gd name="connsiteY2110" fmla="*/ 2234936 h 3751210"/>
                <a:gd name="connsiteX2111" fmla="*/ 2139226 w 2396567"/>
                <a:gd name="connsiteY2111" fmla="*/ 2234936 h 3751210"/>
                <a:gd name="connsiteX2112" fmla="*/ 2140446 w 2396567"/>
                <a:gd name="connsiteY2112" fmla="*/ 2242309 h 3751210"/>
                <a:gd name="connsiteX2113" fmla="*/ 2140446 w 2396567"/>
                <a:gd name="connsiteY2113" fmla="*/ 2241694 h 3751210"/>
                <a:gd name="connsiteX2114" fmla="*/ 2141665 w 2396567"/>
                <a:gd name="connsiteY2114" fmla="*/ 2241694 h 3751210"/>
                <a:gd name="connsiteX2115" fmla="*/ 2142275 w 2396567"/>
                <a:gd name="connsiteY2115" fmla="*/ 2242923 h 3751210"/>
                <a:gd name="connsiteX2116" fmla="*/ 2147154 w 2396567"/>
                <a:gd name="connsiteY2116" fmla="*/ 2248452 h 3751210"/>
                <a:gd name="connsiteX2117" fmla="*/ 2150203 w 2396567"/>
                <a:gd name="connsiteY2117" fmla="*/ 2252753 h 3751210"/>
                <a:gd name="connsiteX2118" fmla="*/ 2152032 w 2396567"/>
                <a:gd name="connsiteY2118" fmla="*/ 2252138 h 3751210"/>
                <a:gd name="connsiteX2119" fmla="*/ 2153252 w 2396567"/>
                <a:gd name="connsiteY2119" fmla="*/ 2253982 h 3751210"/>
                <a:gd name="connsiteX2120" fmla="*/ 2153861 w 2396567"/>
                <a:gd name="connsiteY2120" fmla="*/ 2253982 h 3751210"/>
                <a:gd name="connsiteX2121" fmla="*/ 2153861 w 2396567"/>
                <a:gd name="connsiteY2121" fmla="*/ 2254596 h 3751210"/>
                <a:gd name="connsiteX2122" fmla="*/ 2158130 w 2396567"/>
                <a:gd name="connsiteY2122" fmla="*/ 2252138 h 3751210"/>
                <a:gd name="connsiteX2123" fmla="*/ 2156911 w 2396567"/>
                <a:gd name="connsiteY2123" fmla="*/ 2250295 h 3751210"/>
                <a:gd name="connsiteX2124" fmla="*/ 2158740 w 2396567"/>
                <a:gd name="connsiteY2124" fmla="*/ 2248452 h 3751210"/>
                <a:gd name="connsiteX2125" fmla="*/ 2162399 w 2396567"/>
                <a:gd name="connsiteY2125" fmla="*/ 2246609 h 3751210"/>
                <a:gd name="connsiteX2126" fmla="*/ 2162399 w 2396567"/>
                <a:gd name="connsiteY2126" fmla="*/ 2247224 h 3751210"/>
                <a:gd name="connsiteX2127" fmla="*/ 2163009 w 2396567"/>
                <a:gd name="connsiteY2127" fmla="*/ 2247224 h 3751210"/>
                <a:gd name="connsiteX2128" fmla="*/ 2163618 w 2396567"/>
                <a:gd name="connsiteY2128" fmla="*/ 2245995 h 3751210"/>
                <a:gd name="connsiteX2129" fmla="*/ 2166058 w 2396567"/>
                <a:gd name="connsiteY2129" fmla="*/ 2245380 h 3751210"/>
                <a:gd name="connsiteX2130" fmla="*/ 2166058 w 2396567"/>
                <a:gd name="connsiteY2130" fmla="*/ 2247224 h 3751210"/>
                <a:gd name="connsiteX2131" fmla="*/ 2169107 w 2396567"/>
                <a:gd name="connsiteY2131" fmla="*/ 2248452 h 3751210"/>
                <a:gd name="connsiteX2132" fmla="*/ 2169107 w 2396567"/>
                <a:gd name="connsiteY2132" fmla="*/ 2249681 h 3751210"/>
                <a:gd name="connsiteX2133" fmla="*/ 2169717 w 2396567"/>
                <a:gd name="connsiteY2133" fmla="*/ 2249681 h 3751210"/>
                <a:gd name="connsiteX2134" fmla="*/ 2172766 w 2396567"/>
                <a:gd name="connsiteY2134" fmla="*/ 2250910 h 3751210"/>
                <a:gd name="connsiteX2135" fmla="*/ 2172766 w 2396567"/>
                <a:gd name="connsiteY2135" fmla="*/ 2250295 h 3751210"/>
                <a:gd name="connsiteX2136" fmla="*/ 2173985 w 2396567"/>
                <a:gd name="connsiteY2136" fmla="*/ 2249681 h 3751210"/>
                <a:gd name="connsiteX2137" fmla="*/ 2184352 w 2396567"/>
                <a:gd name="connsiteY2137" fmla="*/ 2250910 h 3751210"/>
                <a:gd name="connsiteX2138" fmla="*/ 2177644 w 2396567"/>
                <a:gd name="connsiteY2138" fmla="*/ 2234322 h 3751210"/>
                <a:gd name="connsiteX2139" fmla="*/ 2176425 w 2396567"/>
                <a:gd name="connsiteY2139" fmla="*/ 2234322 h 3751210"/>
                <a:gd name="connsiteX2140" fmla="*/ 2176425 w 2396567"/>
                <a:gd name="connsiteY2140" fmla="*/ 2233093 h 3751210"/>
                <a:gd name="connsiteX2141" fmla="*/ 2175205 w 2396567"/>
                <a:gd name="connsiteY2141" fmla="*/ 2233093 h 3751210"/>
                <a:gd name="connsiteX2142" fmla="*/ 2175205 w 2396567"/>
                <a:gd name="connsiteY2142" fmla="*/ 2231864 h 3751210"/>
                <a:gd name="connsiteX2143" fmla="*/ 2174595 w 2396567"/>
                <a:gd name="connsiteY2143" fmla="*/ 2231864 h 3751210"/>
                <a:gd name="connsiteX2144" fmla="*/ 2175205 w 2396567"/>
                <a:gd name="connsiteY2144" fmla="*/ 2230021 h 3751210"/>
                <a:gd name="connsiteX2145" fmla="*/ 2175205 w 2396567"/>
                <a:gd name="connsiteY2145" fmla="*/ 2230635 h 3751210"/>
                <a:gd name="connsiteX2146" fmla="*/ 2176425 w 2396567"/>
                <a:gd name="connsiteY2146" fmla="*/ 2230635 h 3751210"/>
                <a:gd name="connsiteX2147" fmla="*/ 2176425 w 2396567"/>
                <a:gd name="connsiteY2147" fmla="*/ 2229407 h 3751210"/>
                <a:gd name="connsiteX2148" fmla="*/ 2178254 w 2396567"/>
                <a:gd name="connsiteY2148" fmla="*/ 2229407 h 3751210"/>
                <a:gd name="connsiteX2149" fmla="*/ 2178254 w 2396567"/>
                <a:gd name="connsiteY2149" fmla="*/ 2228792 h 3751210"/>
                <a:gd name="connsiteX2150" fmla="*/ 2181913 w 2396567"/>
                <a:gd name="connsiteY2150" fmla="*/ 2223877 h 3751210"/>
                <a:gd name="connsiteX2151" fmla="*/ 2182523 w 2396567"/>
                <a:gd name="connsiteY2151" fmla="*/ 2223877 h 3751210"/>
                <a:gd name="connsiteX2152" fmla="*/ 2191060 w 2396567"/>
                <a:gd name="connsiteY2152" fmla="*/ 2226335 h 3751210"/>
                <a:gd name="connsiteX2153" fmla="*/ 2191060 w 2396567"/>
                <a:gd name="connsiteY2153" fmla="*/ 2226949 h 3751210"/>
                <a:gd name="connsiteX2154" fmla="*/ 2200207 w 2396567"/>
                <a:gd name="connsiteY2154" fmla="*/ 2218962 h 3751210"/>
                <a:gd name="connsiteX2155" fmla="*/ 2200207 w 2396567"/>
                <a:gd name="connsiteY2155" fmla="*/ 2219577 h 3751210"/>
                <a:gd name="connsiteX2156" fmla="*/ 2200817 w 2396567"/>
                <a:gd name="connsiteY2156" fmla="*/ 2217734 h 3751210"/>
                <a:gd name="connsiteX2157" fmla="*/ 2201427 w 2396567"/>
                <a:gd name="connsiteY2157" fmla="*/ 2217734 h 3751210"/>
                <a:gd name="connsiteX2158" fmla="*/ 2201427 w 2396567"/>
                <a:gd name="connsiteY2158" fmla="*/ 2217119 h 3751210"/>
                <a:gd name="connsiteX2159" fmla="*/ 2202037 w 2396567"/>
                <a:gd name="connsiteY2159" fmla="*/ 2217119 h 3751210"/>
                <a:gd name="connsiteX2160" fmla="*/ 2201427 w 2396567"/>
                <a:gd name="connsiteY2160" fmla="*/ 2215890 h 3751210"/>
                <a:gd name="connsiteX2161" fmla="*/ 2202037 w 2396567"/>
                <a:gd name="connsiteY2161" fmla="*/ 2215890 h 3751210"/>
                <a:gd name="connsiteX2162" fmla="*/ 2202647 w 2396567"/>
                <a:gd name="connsiteY2162" fmla="*/ 2207289 h 3751210"/>
                <a:gd name="connsiteX2163" fmla="*/ 2221551 w 2396567"/>
                <a:gd name="connsiteY2163" fmla="*/ 2204217 h 3751210"/>
                <a:gd name="connsiteX2164" fmla="*/ 2234967 w 2396567"/>
                <a:gd name="connsiteY2164" fmla="*/ 2234936 h 3751210"/>
                <a:gd name="connsiteX2165" fmla="*/ 2233137 w 2396567"/>
                <a:gd name="connsiteY2165" fmla="*/ 2235550 h 3751210"/>
                <a:gd name="connsiteX2166" fmla="*/ 2233137 w 2396567"/>
                <a:gd name="connsiteY2166" fmla="*/ 2236779 h 3751210"/>
                <a:gd name="connsiteX2167" fmla="*/ 2235576 w 2396567"/>
                <a:gd name="connsiteY2167" fmla="*/ 2237394 h 3751210"/>
                <a:gd name="connsiteX2168" fmla="*/ 2236186 w 2396567"/>
                <a:gd name="connsiteY2168" fmla="*/ 2239237 h 3751210"/>
                <a:gd name="connsiteX2169" fmla="*/ 2246553 w 2396567"/>
                <a:gd name="connsiteY2169" fmla="*/ 2241080 h 3751210"/>
                <a:gd name="connsiteX2170" fmla="*/ 2246553 w 2396567"/>
                <a:gd name="connsiteY2170" fmla="*/ 2242309 h 3751210"/>
                <a:gd name="connsiteX2171" fmla="*/ 2250822 w 2396567"/>
                <a:gd name="connsiteY2171" fmla="*/ 2242309 h 3751210"/>
                <a:gd name="connsiteX2172" fmla="*/ 2250822 w 2396567"/>
                <a:gd name="connsiteY2172" fmla="*/ 2242923 h 3751210"/>
                <a:gd name="connsiteX2173" fmla="*/ 2256310 w 2396567"/>
                <a:gd name="connsiteY2173" fmla="*/ 2244766 h 3751210"/>
                <a:gd name="connsiteX2174" fmla="*/ 2256920 w 2396567"/>
                <a:gd name="connsiteY2174" fmla="*/ 2245995 h 3751210"/>
                <a:gd name="connsiteX2175" fmla="*/ 2261189 w 2396567"/>
                <a:gd name="connsiteY2175" fmla="*/ 2242309 h 3751210"/>
                <a:gd name="connsiteX2176" fmla="*/ 2262408 w 2396567"/>
                <a:gd name="connsiteY2176" fmla="*/ 2243537 h 3751210"/>
                <a:gd name="connsiteX2177" fmla="*/ 2263018 w 2396567"/>
                <a:gd name="connsiteY2177" fmla="*/ 2242923 h 3751210"/>
                <a:gd name="connsiteX2178" fmla="*/ 2262408 w 2396567"/>
                <a:gd name="connsiteY2178" fmla="*/ 2241694 h 3751210"/>
                <a:gd name="connsiteX2179" fmla="*/ 2261189 w 2396567"/>
                <a:gd name="connsiteY2179" fmla="*/ 2241694 h 3751210"/>
                <a:gd name="connsiteX2180" fmla="*/ 2260579 w 2396567"/>
                <a:gd name="connsiteY2180" fmla="*/ 2240465 h 3751210"/>
                <a:gd name="connsiteX2181" fmla="*/ 2258749 w 2396567"/>
                <a:gd name="connsiteY2181" fmla="*/ 2240465 h 3751210"/>
                <a:gd name="connsiteX2182" fmla="*/ 2258749 w 2396567"/>
                <a:gd name="connsiteY2182" fmla="*/ 2239237 h 3751210"/>
                <a:gd name="connsiteX2183" fmla="*/ 2276434 w 2396567"/>
                <a:gd name="connsiteY2183" fmla="*/ 2237394 h 3751210"/>
                <a:gd name="connsiteX2184" fmla="*/ 2284362 w 2396567"/>
                <a:gd name="connsiteY2184" fmla="*/ 2234322 h 3751210"/>
                <a:gd name="connsiteX2185" fmla="*/ 2285581 w 2396567"/>
                <a:gd name="connsiteY2185" fmla="*/ 2240465 h 3751210"/>
                <a:gd name="connsiteX2186" fmla="*/ 2286191 w 2396567"/>
                <a:gd name="connsiteY2186" fmla="*/ 2240465 h 3751210"/>
                <a:gd name="connsiteX2187" fmla="*/ 2286191 w 2396567"/>
                <a:gd name="connsiteY2187" fmla="*/ 2241694 h 3751210"/>
                <a:gd name="connsiteX2188" fmla="*/ 2286801 w 2396567"/>
                <a:gd name="connsiteY2188" fmla="*/ 2241694 h 3751210"/>
                <a:gd name="connsiteX2189" fmla="*/ 2286801 w 2396567"/>
                <a:gd name="connsiteY2189" fmla="*/ 2245380 h 3751210"/>
                <a:gd name="connsiteX2190" fmla="*/ 2286191 w 2396567"/>
                <a:gd name="connsiteY2190" fmla="*/ 2245380 h 3751210"/>
                <a:gd name="connsiteX2191" fmla="*/ 2286191 w 2396567"/>
                <a:gd name="connsiteY2191" fmla="*/ 2248452 h 3751210"/>
                <a:gd name="connsiteX2192" fmla="*/ 2285581 w 2396567"/>
                <a:gd name="connsiteY2192" fmla="*/ 2248452 h 3751210"/>
                <a:gd name="connsiteX2193" fmla="*/ 2285581 w 2396567"/>
                <a:gd name="connsiteY2193" fmla="*/ 2249067 h 3751210"/>
                <a:gd name="connsiteX2194" fmla="*/ 2288020 w 2396567"/>
                <a:gd name="connsiteY2194" fmla="*/ 2249067 h 3751210"/>
                <a:gd name="connsiteX2195" fmla="*/ 2288020 w 2396567"/>
                <a:gd name="connsiteY2195" fmla="*/ 2249681 h 3751210"/>
                <a:gd name="connsiteX2196" fmla="*/ 2297168 w 2396567"/>
                <a:gd name="connsiteY2196" fmla="*/ 2245995 h 3751210"/>
                <a:gd name="connsiteX2197" fmla="*/ 2298997 w 2396567"/>
                <a:gd name="connsiteY2197" fmla="*/ 2247224 h 3751210"/>
                <a:gd name="connsiteX2198" fmla="*/ 2315462 w 2396567"/>
                <a:gd name="connsiteY2198" fmla="*/ 2231864 h 3751210"/>
                <a:gd name="connsiteX2199" fmla="*/ 2315462 w 2396567"/>
                <a:gd name="connsiteY2199" fmla="*/ 2233093 h 3751210"/>
                <a:gd name="connsiteX2200" fmla="*/ 2316682 w 2396567"/>
                <a:gd name="connsiteY2200" fmla="*/ 2233093 h 3751210"/>
                <a:gd name="connsiteX2201" fmla="*/ 2316682 w 2396567"/>
                <a:gd name="connsiteY2201" fmla="*/ 2234322 h 3751210"/>
                <a:gd name="connsiteX2202" fmla="*/ 2317291 w 2396567"/>
                <a:gd name="connsiteY2202" fmla="*/ 2234322 h 3751210"/>
                <a:gd name="connsiteX2203" fmla="*/ 2317901 w 2396567"/>
                <a:gd name="connsiteY2203" fmla="*/ 2236779 h 3751210"/>
                <a:gd name="connsiteX2204" fmla="*/ 2318511 w 2396567"/>
                <a:gd name="connsiteY2204" fmla="*/ 2236779 h 3751210"/>
                <a:gd name="connsiteX2205" fmla="*/ 2318511 w 2396567"/>
                <a:gd name="connsiteY2205" fmla="*/ 2237394 h 3751210"/>
                <a:gd name="connsiteX2206" fmla="*/ 2320341 w 2396567"/>
                <a:gd name="connsiteY2206" fmla="*/ 2237394 h 3751210"/>
                <a:gd name="connsiteX2207" fmla="*/ 2320341 w 2396567"/>
                <a:gd name="connsiteY2207" fmla="*/ 2238008 h 3751210"/>
                <a:gd name="connsiteX2208" fmla="*/ 2323390 w 2396567"/>
                <a:gd name="connsiteY2208" fmla="*/ 2238008 h 3751210"/>
                <a:gd name="connsiteX2209" fmla="*/ 2323390 w 2396567"/>
                <a:gd name="connsiteY2209" fmla="*/ 2238622 h 3751210"/>
                <a:gd name="connsiteX2210" fmla="*/ 2325219 w 2396567"/>
                <a:gd name="connsiteY2210" fmla="*/ 2238622 h 3751210"/>
                <a:gd name="connsiteX2211" fmla="*/ 2325219 w 2396567"/>
                <a:gd name="connsiteY2211" fmla="*/ 2239237 h 3751210"/>
                <a:gd name="connsiteX2212" fmla="*/ 2326439 w 2396567"/>
                <a:gd name="connsiteY2212" fmla="*/ 2239237 h 3751210"/>
                <a:gd name="connsiteX2213" fmla="*/ 2326439 w 2396567"/>
                <a:gd name="connsiteY2213" fmla="*/ 2238622 h 3751210"/>
                <a:gd name="connsiteX2214" fmla="*/ 2327049 w 2396567"/>
                <a:gd name="connsiteY2214" fmla="*/ 2238622 h 3751210"/>
                <a:gd name="connsiteX2215" fmla="*/ 2327049 w 2396567"/>
                <a:gd name="connsiteY2215" fmla="*/ 2238008 h 3751210"/>
                <a:gd name="connsiteX2216" fmla="*/ 2328268 w 2396567"/>
                <a:gd name="connsiteY2216" fmla="*/ 2238008 h 3751210"/>
                <a:gd name="connsiteX2217" fmla="*/ 2328268 w 2396567"/>
                <a:gd name="connsiteY2217" fmla="*/ 2238622 h 3751210"/>
                <a:gd name="connsiteX2218" fmla="*/ 2330098 w 2396567"/>
                <a:gd name="connsiteY2218" fmla="*/ 2238622 h 3751210"/>
                <a:gd name="connsiteX2219" fmla="*/ 2330098 w 2396567"/>
                <a:gd name="connsiteY2219" fmla="*/ 2238008 h 3751210"/>
                <a:gd name="connsiteX2220" fmla="*/ 2330707 w 2396567"/>
                <a:gd name="connsiteY2220" fmla="*/ 2238008 h 3751210"/>
                <a:gd name="connsiteX2221" fmla="*/ 2330707 w 2396567"/>
                <a:gd name="connsiteY2221" fmla="*/ 2237394 h 3751210"/>
                <a:gd name="connsiteX2222" fmla="*/ 2331927 w 2396567"/>
                <a:gd name="connsiteY2222" fmla="*/ 2237394 h 3751210"/>
                <a:gd name="connsiteX2223" fmla="*/ 2331927 w 2396567"/>
                <a:gd name="connsiteY2223" fmla="*/ 2236779 h 3751210"/>
                <a:gd name="connsiteX2224" fmla="*/ 2332537 w 2396567"/>
                <a:gd name="connsiteY2224" fmla="*/ 2236779 h 3751210"/>
                <a:gd name="connsiteX2225" fmla="*/ 2332537 w 2396567"/>
                <a:gd name="connsiteY2225" fmla="*/ 2234936 h 3751210"/>
                <a:gd name="connsiteX2226" fmla="*/ 2334976 w 2396567"/>
                <a:gd name="connsiteY2226" fmla="*/ 2235550 h 3751210"/>
                <a:gd name="connsiteX2227" fmla="*/ 2334976 w 2396567"/>
                <a:gd name="connsiteY2227" fmla="*/ 2234322 h 3751210"/>
                <a:gd name="connsiteX2228" fmla="*/ 2336196 w 2396567"/>
                <a:gd name="connsiteY2228" fmla="*/ 2234322 h 3751210"/>
                <a:gd name="connsiteX2229" fmla="*/ 2336196 w 2396567"/>
                <a:gd name="connsiteY2229" fmla="*/ 2233707 h 3751210"/>
                <a:gd name="connsiteX2230" fmla="*/ 2336806 w 2396567"/>
                <a:gd name="connsiteY2230" fmla="*/ 2233707 h 3751210"/>
                <a:gd name="connsiteX2231" fmla="*/ 2336196 w 2396567"/>
                <a:gd name="connsiteY2231" fmla="*/ 2233093 h 3751210"/>
                <a:gd name="connsiteX2232" fmla="*/ 2336806 w 2396567"/>
                <a:gd name="connsiteY2232" fmla="*/ 2233093 h 3751210"/>
                <a:gd name="connsiteX2233" fmla="*/ 2336806 w 2396567"/>
                <a:gd name="connsiteY2233" fmla="*/ 2231864 h 3751210"/>
                <a:gd name="connsiteX2234" fmla="*/ 2337415 w 2396567"/>
                <a:gd name="connsiteY2234" fmla="*/ 2231864 h 3751210"/>
                <a:gd name="connsiteX2235" fmla="*/ 2337415 w 2396567"/>
                <a:gd name="connsiteY2235" fmla="*/ 2230635 h 3751210"/>
                <a:gd name="connsiteX2236" fmla="*/ 2339855 w 2396567"/>
                <a:gd name="connsiteY2236" fmla="*/ 2230635 h 3751210"/>
                <a:gd name="connsiteX2237" fmla="*/ 2339855 w 2396567"/>
                <a:gd name="connsiteY2237" fmla="*/ 2230021 h 3751210"/>
                <a:gd name="connsiteX2238" fmla="*/ 2342294 w 2396567"/>
                <a:gd name="connsiteY2238" fmla="*/ 2229407 h 3751210"/>
                <a:gd name="connsiteX2239" fmla="*/ 2342294 w 2396567"/>
                <a:gd name="connsiteY2239" fmla="*/ 2228792 h 3751210"/>
                <a:gd name="connsiteX2240" fmla="*/ 2343513 w 2396567"/>
                <a:gd name="connsiteY2240" fmla="*/ 2228792 h 3751210"/>
                <a:gd name="connsiteX2241" fmla="*/ 2343513 w 2396567"/>
                <a:gd name="connsiteY2241" fmla="*/ 2227564 h 3751210"/>
                <a:gd name="connsiteX2242" fmla="*/ 2344123 w 2396567"/>
                <a:gd name="connsiteY2242" fmla="*/ 2227564 h 3751210"/>
                <a:gd name="connsiteX2243" fmla="*/ 2344123 w 2396567"/>
                <a:gd name="connsiteY2243" fmla="*/ 2226335 h 3751210"/>
                <a:gd name="connsiteX2244" fmla="*/ 2347782 w 2396567"/>
                <a:gd name="connsiteY2244" fmla="*/ 2225720 h 3751210"/>
                <a:gd name="connsiteX2245" fmla="*/ 2347782 w 2396567"/>
                <a:gd name="connsiteY2245" fmla="*/ 2225106 h 3751210"/>
                <a:gd name="connsiteX2246" fmla="*/ 2349612 w 2396567"/>
                <a:gd name="connsiteY2246" fmla="*/ 2225106 h 3751210"/>
                <a:gd name="connsiteX2247" fmla="*/ 2349612 w 2396567"/>
                <a:gd name="connsiteY2247" fmla="*/ 2223263 h 3751210"/>
                <a:gd name="connsiteX2248" fmla="*/ 2352661 w 2396567"/>
                <a:gd name="connsiteY2248" fmla="*/ 2223263 h 3751210"/>
                <a:gd name="connsiteX2249" fmla="*/ 2352661 w 2396567"/>
                <a:gd name="connsiteY2249" fmla="*/ 2222649 h 3751210"/>
                <a:gd name="connsiteX2250" fmla="*/ 2353270 w 2396567"/>
                <a:gd name="connsiteY2250" fmla="*/ 2222649 h 3751210"/>
                <a:gd name="connsiteX2251" fmla="*/ 2353270 w 2396567"/>
                <a:gd name="connsiteY2251" fmla="*/ 2222034 h 3751210"/>
                <a:gd name="connsiteX2252" fmla="*/ 2353880 w 2396567"/>
                <a:gd name="connsiteY2252" fmla="*/ 2222034 h 3751210"/>
                <a:gd name="connsiteX2253" fmla="*/ 2353880 w 2396567"/>
                <a:gd name="connsiteY2253" fmla="*/ 2221420 h 3751210"/>
                <a:gd name="connsiteX2254" fmla="*/ 2375834 w 2396567"/>
                <a:gd name="connsiteY2254" fmla="*/ 2226949 h 3751210"/>
                <a:gd name="connsiteX2255" fmla="*/ 2395957 w 2396567"/>
                <a:gd name="connsiteY2255" fmla="*/ 2270570 h 3751210"/>
                <a:gd name="connsiteX2256" fmla="*/ 2396567 w 2396567"/>
                <a:gd name="connsiteY2256" fmla="*/ 2270570 h 3751210"/>
                <a:gd name="connsiteX2257" fmla="*/ 2391689 w 2396567"/>
                <a:gd name="connsiteY2257" fmla="*/ 2283472 h 3751210"/>
                <a:gd name="connsiteX2258" fmla="*/ 2391079 w 2396567"/>
                <a:gd name="connsiteY2258" fmla="*/ 2283472 h 3751210"/>
                <a:gd name="connsiteX2259" fmla="*/ 2388640 w 2396567"/>
                <a:gd name="connsiteY2259" fmla="*/ 2289615 h 3751210"/>
                <a:gd name="connsiteX2260" fmla="*/ 2388030 w 2396567"/>
                <a:gd name="connsiteY2260" fmla="*/ 2289615 h 3751210"/>
                <a:gd name="connsiteX2261" fmla="*/ 2383151 w 2396567"/>
                <a:gd name="connsiteY2261" fmla="*/ 2301288 h 3751210"/>
                <a:gd name="connsiteX2262" fmla="*/ 2379492 w 2396567"/>
                <a:gd name="connsiteY2262" fmla="*/ 2303132 h 3751210"/>
                <a:gd name="connsiteX2263" fmla="*/ 2379492 w 2396567"/>
                <a:gd name="connsiteY2263" fmla="*/ 2303746 h 3751210"/>
                <a:gd name="connsiteX2264" fmla="*/ 2373394 w 2396567"/>
                <a:gd name="connsiteY2264" fmla="*/ 2307432 h 3751210"/>
                <a:gd name="connsiteX2265" fmla="*/ 2370955 w 2396567"/>
                <a:gd name="connsiteY2265" fmla="*/ 2309890 h 3751210"/>
                <a:gd name="connsiteX2266" fmla="*/ 2370955 w 2396567"/>
                <a:gd name="connsiteY2266" fmla="*/ 2311118 h 3751210"/>
                <a:gd name="connsiteX2267" fmla="*/ 2334366 w 2396567"/>
                <a:gd name="connsiteY2267" fmla="*/ 2328321 h 3751210"/>
                <a:gd name="connsiteX2268" fmla="*/ 2333756 w 2396567"/>
                <a:gd name="connsiteY2268" fmla="*/ 2324635 h 3751210"/>
                <a:gd name="connsiteX2269" fmla="*/ 2324609 w 2396567"/>
                <a:gd name="connsiteY2269" fmla="*/ 2330778 h 3751210"/>
                <a:gd name="connsiteX2270" fmla="*/ 2324609 w 2396567"/>
                <a:gd name="connsiteY2270" fmla="*/ 2339994 h 3751210"/>
                <a:gd name="connsiteX2271" fmla="*/ 2325219 w 2396567"/>
                <a:gd name="connsiteY2271" fmla="*/ 2339994 h 3751210"/>
                <a:gd name="connsiteX2272" fmla="*/ 2325219 w 2396567"/>
                <a:gd name="connsiteY2272" fmla="*/ 2340608 h 3751210"/>
                <a:gd name="connsiteX2273" fmla="*/ 2328878 w 2396567"/>
                <a:gd name="connsiteY2273" fmla="*/ 2343066 h 3751210"/>
                <a:gd name="connsiteX2274" fmla="*/ 2328878 w 2396567"/>
                <a:gd name="connsiteY2274" fmla="*/ 2343680 h 3751210"/>
                <a:gd name="connsiteX2275" fmla="*/ 2330098 w 2396567"/>
                <a:gd name="connsiteY2275" fmla="*/ 2344295 h 3751210"/>
                <a:gd name="connsiteX2276" fmla="*/ 2330098 w 2396567"/>
                <a:gd name="connsiteY2276" fmla="*/ 2344909 h 3751210"/>
                <a:gd name="connsiteX2277" fmla="*/ 2330707 w 2396567"/>
                <a:gd name="connsiteY2277" fmla="*/ 2344909 h 3751210"/>
                <a:gd name="connsiteX2278" fmla="*/ 2330707 w 2396567"/>
                <a:gd name="connsiteY2278" fmla="*/ 2346138 h 3751210"/>
                <a:gd name="connsiteX2279" fmla="*/ 2331927 w 2396567"/>
                <a:gd name="connsiteY2279" fmla="*/ 2346138 h 3751210"/>
                <a:gd name="connsiteX2280" fmla="*/ 2331927 w 2396567"/>
                <a:gd name="connsiteY2280" fmla="*/ 2347366 h 3751210"/>
                <a:gd name="connsiteX2281" fmla="*/ 2330707 w 2396567"/>
                <a:gd name="connsiteY2281" fmla="*/ 2347366 h 3751210"/>
                <a:gd name="connsiteX2282" fmla="*/ 2317901 w 2396567"/>
                <a:gd name="connsiteY2282" fmla="*/ 2379314 h 3751210"/>
                <a:gd name="connsiteX2283" fmla="*/ 2313023 w 2396567"/>
                <a:gd name="connsiteY2283" fmla="*/ 2373784 h 3751210"/>
                <a:gd name="connsiteX2284" fmla="*/ 2313633 w 2396567"/>
                <a:gd name="connsiteY2284" fmla="*/ 2371941 h 3751210"/>
                <a:gd name="connsiteX2285" fmla="*/ 2313023 w 2396567"/>
                <a:gd name="connsiteY2285" fmla="*/ 2370713 h 3751210"/>
                <a:gd name="connsiteX2286" fmla="*/ 2297168 w 2396567"/>
                <a:gd name="connsiteY2286" fmla="*/ 2376242 h 3751210"/>
                <a:gd name="connsiteX2287" fmla="*/ 2291070 w 2396567"/>
                <a:gd name="connsiteY2287" fmla="*/ 2379928 h 3751210"/>
                <a:gd name="connsiteX2288" fmla="*/ 2291070 w 2396567"/>
                <a:gd name="connsiteY2288" fmla="*/ 2380543 h 3751210"/>
                <a:gd name="connsiteX2289" fmla="*/ 2290460 w 2396567"/>
                <a:gd name="connsiteY2289" fmla="*/ 2380543 h 3751210"/>
                <a:gd name="connsiteX2290" fmla="*/ 2290460 w 2396567"/>
                <a:gd name="connsiteY2290" fmla="*/ 2381771 h 3751210"/>
                <a:gd name="connsiteX2291" fmla="*/ 2289850 w 2396567"/>
                <a:gd name="connsiteY2291" fmla="*/ 2381771 h 3751210"/>
                <a:gd name="connsiteX2292" fmla="*/ 2289850 w 2396567"/>
                <a:gd name="connsiteY2292" fmla="*/ 2382386 h 3751210"/>
                <a:gd name="connsiteX2293" fmla="*/ 2286801 w 2396567"/>
                <a:gd name="connsiteY2293" fmla="*/ 2382386 h 3751210"/>
                <a:gd name="connsiteX2294" fmla="*/ 2286801 w 2396567"/>
                <a:gd name="connsiteY2294" fmla="*/ 2383000 h 3751210"/>
                <a:gd name="connsiteX2295" fmla="*/ 2286191 w 2396567"/>
                <a:gd name="connsiteY2295" fmla="*/ 2383000 h 3751210"/>
                <a:gd name="connsiteX2296" fmla="*/ 2286191 w 2396567"/>
                <a:gd name="connsiteY2296" fmla="*/ 2383614 h 3751210"/>
                <a:gd name="connsiteX2297" fmla="*/ 2285581 w 2396567"/>
                <a:gd name="connsiteY2297" fmla="*/ 2383614 h 3751210"/>
                <a:gd name="connsiteX2298" fmla="*/ 2285581 w 2396567"/>
                <a:gd name="connsiteY2298" fmla="*/ 2384229 h 3751210"/>
                <a:gd name="connsiteX2299" fmla="*/ 2284362 w 2396567"/>
                <a:gd name="connsiteY2299" fmla="*/ 2384229 h 3751210"/>
                <a:gd name="connsiteX2300" fmla="*/ 2284362 w 2396567"/>
                <a:gd name="connsiteY2300" fmla="*/ 2385458 h 3751210"/>
                <a:gd name="connsiteX2301" fmla="*/ 2281922 w 2396567"/>
                <a:gd name="connsiteY2301" fmla="*/ 2385458 h 3751210"/>
                <a:gd name="connsiteX2302" fmla="*/ 2281922 w 2396567"/>
                <a:gd name="connsiteY2302" fmla="*/ 2386072 h 3751210"/>
                <a:gd name="connsiteX2303" fmla="*/ 2281312 w 2396567"/>
                <a:gd name="connsiteY2303" fmla="*/ 2386072 h 3751210"/>
                <a:gd name="connsiteX2304" fmla="*/ 2281312 w 2396567"/>
                <a:gd name="connsiteY2304" fmla="*/ 2386686 h 3751210"/>
                <a:gd name="connsiteX2305" fmla="*/ 2279483 w 2396567"/>
                <a:gd name="connsiteY2305" fmla="*/ 2386686 h 3751210"/>
                <a:gd name="connsiteX2306" fmla="*/ 2279483 w 2396567"/>
                <a:gd name="connsiteY2306" fmla="*/ 2387301 h 3751210"/>
                <a:gd name="connsiteX2307" fmla="*/ 2272775 w 2396567"/>
                <a:gd name="connsiteY2307" fmla="*/ 2390987 h 3751210"/>
                <a:gd name="connsiteX2308" fmla="*/ 2272775 w 2396567"/>
                <a:gd name="connsiteY2308" fmla="*/ 2391601 h 3751210"/>
                <a:gd name="connsiteX2309" fmla="*/ 2272165 w 2396567"/>
                <a:gd name="connsiteY2309" fmla="*/ 2391601 h 3751210"/>
                <a:gd name="connsiteX2310" fmla="*/ 2272165 w 2396567"/>
                <a:gd name="connsiteY2310" fmla="*/ 2390987 h 3751210"/>
                <a:gd name="connsiteX2311" fmla="*/ 2270946 w 2396567"/>
                <a:gd name="connsiteY2311" fmla="*/ 2390373 h 3751210"/>
                <a:gd name="connsiteX2312" fmla="*/ 2270336 w 2396567"/>
                <a:gd name="connsiteY2312" fmla="*/ 2390987 h 3751210"/>
                <a:gd name="connsiteX2313" fmla="*/ 2268506 w 2396567"/>
                <a:gd name="connsiteY2313" fmla="*/ 2388529 h 3751210"/>
                <a:gd name="connsiteX2314" fmla="*/ 2266677 w 2396567"/>
                <a:gd name="connsiteY2314" fmla="*/ 2390373 h 3751210"/>
                <a:gd name="connsiteX2315" fmla="*/ 2266677 w 2396567"/>
                <a:gd name="connsiteY2315" fmla="*/ 2389758 h 3751210"/>
                <a:gd name="connsiteX2316" fmla="*/ 2262408 w 2396567"/>
                <a:gd name="connsiteY2316" fmla="*/ 2388529 h 3751210"/>
                <a:gd name="connsiteX2317" fmla="*/ 2262408 w 2396567"/>
                <a:gd name="connsiteY2317" fmla="*/ 2387915 h 3751210"/>
                <a:gd name="connsiteX2318" fmla="*/ 2263628 w 2396567"/>
                <a:gd name="connsiteY2318" fmla="*/ 2387915 h 3751210"/>
                <a:gd name="connsiteX2319" fmla="*/ 2263628 w 2396567"/>
                <a:gd name="connsiteY2319" fmla="*/ 2387301 h 3751210"/>
                <a:gd name="connsiteX2320" fmla="*/ 2259359 w 2396567"/>
                <a:gd name="connsiteY2320" fmla="*/ 2386686 h 3751210"/>
                <a:gd name="connsiteX2321" fmla="*/ 2259359 w 2396567"/>
                <a:gd name="connsiteY2321" fmla="*/ 2387301 h 3751210"/>
                <a:gd name="connsiteX2322" fmla="*/ 2254481 w 2396567"/>
                <a:gd name="connsiteY2322" fmla="*/ 2391601 h 3751210"/>
                <a:gd name="connsiteX2323" fmla="*/ 2247163 w 2396567"/>
                <a:gd name="connsiteY2323" fmla="*/ 2389758 h 3751210"/>
                <a:gd name="connsiteX2324" fmla="*/ 2241675 w 2396567"/>
                <a:gd name="connsiteY2324" fmla="*/ 2384229 h 3751210"/>
                <a:gd name="connsiteX2325" fmla="*/ 2242894 w 2396567"/>
                <a:gd name="connsiteY2325" fmla="*/ 2382386 h 3751210"/>
                <a:gd name="connsiteX2326" fmla="*/ 2241065 w 2396567"/>
                <a:gd name="connsiteY2326" fmla="*/ 2378699 h 3751210"/>
                <a:gd name="connsiteX2327" fmla="*/ 2241675 w 2396567"/>
                <a:gd name="connsiteY2327" fmla="*/ 2378699 h 3751210"/>
                <a:gd name="connsiteX2328" fmla="*/ 2241675 w 2396567"/>
                <a:gd name="connsiteY2328" fmla="*/ 2378085 h 3751210"/>
                <a:gd name="connsiteX2329" fmla="*/ 2223380 w 2396567"/>
                <a:gd name="connsiteY2329" fmla="*/ 2380543 h 3751210"/>
                <a:gd name="connsiteX2330" fmla="*/ 2223380 w 2396567"/>
                <a:gd name="connsiteY2330" fmla="*/ 2381771 h 3751210"/>
                <a:gd name="connsiteX2331" fmla="*/ 2222161 w 2396567"/>
                <a:gd name="connsiteY2331" fmla="*/ 2381771 h 3751210"/>
                <a:gd name="connsiteX2332" fmla="*/ 2214233 w 2396567"/>
                <a:gd name="connsiteY2332" fmla="*/ 2374399 h 3751210"/>
                <a:gd name="connsiteX2333" fmla="*/ 2213623 w 2396567"/>
                <a:gd name="connsiteY2333" fmla="*/ 2374399 h 3751210"/>
                <a:gd name="connsiteX2334" fmla="*/ 2213623 w 2396567"/>
                <a:gd name="connsiteY2334" fmla="*/ 2375628 h 3751210"/>
                <a:gd name="connsiteX2335" fmla="*/ 2213013 w 2396567"/>
                <a:gd name="connsiteY2335" fmla="*/ 2375628 h 3751210"/>
                <a:gd name="connsiteX2336" fmla="*/ 2213013 w 2396567"/>
                <a:gd name="connsiteY2336" fmla="*/ 2376242 h 3751210"/>
                <a:gd name="connsiteX2337" fmla="*/ 2213623 w 2396567"/>
                <a:gd name="connsiteY2337" fmla="*/ 2376242 h 3751210"/>
                <a:gd name="connsiteX2338" fmla="*/ 2213623 w 2396567"/>
                <a:gd name="connsiteY2338" fmla="*/ 2376856 h 3751210"/>
                <a:gd name="connsiteX2339" fmla="*/ 2214233 w 2396567"/>
                <a:gd name="connsiteY2339" fmla="*/ 2376856 h 3751210"/>
                <a:gd name="connsiteX2340" fmla="*/ 2214233 w 2396567"/>
                <a:gd name="connsiteY2340" fmla="*/ 2378085 h 3751210"/>
                <a:gd name="connsiteX2341" fmla="*/ 2213623 w 2396567"/>
                <a:gd name="connsiteY2341" fmla="*/ 2378085 h 3751210"/>
                <a:gd name="connsiteX2342" fmla="*/ 2213623 w 2396567"/>
                <a:gd name="connsiteY2342" fmla="*/ 2378699 h 3751210"/>
                <a:gd name="connsiteX2343" fmla="*/ 2212404 w 2396567"/>
                <a:gd name="connsiteY2343" fmla="*/ 2378699 h 3751210"/>
                <a:gd name="connsiteX2344" fmla="*/ 2213013 w 2396567"/>
                <a:gd name="connsiteY2344" fmla="*/ 2379928 h 3751210"/>
                <a:gd name="connsiteX2345" fmla="*/ 2212404 w 2396567"/>
                <a:gd name="connsiteY2345" fmla="*/ 2379928 h 3751210"/>
                <a:gd name="connsiteX2346" fmla="*/ 2212404 w 2396567"/>
                <a:gd name="connsiteY2346" fmla="*/ 2379314 h 3751210"/>
                <a:gd name="connsiteX2347" fmla="*/ 2211794 w 2396567"/>
                <a:gd name="connsiteY2347" fmla="*/ 2379314 h 3751210"/>
                <a:gd name="connsiteX2348" fmla="*/ 2211794 w 2396567"/>
                <a:gd name="connsiteY2348" fmla="*/ 2379928 h 3751210"/>
                <a:gd name="connsiteX2349" fmla="*/ 2212404 w 2396567"/>
                <a:gd name="connsiteY2349" fmla="*/ 2379928 h 3751210"/>
                <a:gd name="connsiteX2350" fmla="*/ 2212404 w 2396567"/>
                <a:gd name="connsiteY2350" fmla="*/ 2380543 h 3751210"/>
                <a:gd name="connsiteX2351" fmla="*/ 2211794 w 2396567"/>
                <a:gd name="connsiteY2351" fmla="*/ 2380543 h 3751210"/>
                <a:gd name="connsiteX2352" fmla="*/ 2210574 w 2396567"/>
                <a:gd name="connsiteY2352" fmla="*/ 2382386 h 3751210"/>
                <a:gd name="connsiteX2353" fmla="*/ 2211794 w 2396567"/>
                <a:gd name="connsiteY2353" fmla="*/ 2382386 h 3751210"/>
                <a:gd name="connsiteX2354" fmla="*/ 2211794 w 2396567"/>
                <a:gd name="connsiteY2354" fmla="*/ 2383000 h 3751210"/>
                <a:gd name="connsiteX2355" fmla="*/ 2210574 w 2396567"/>
                <a:gd name="connsiteY2355" fmla="*/ 2383000 h 3751210"/>
                <a:gd name="connsiteX2356" fmla="*/ 2209964 w 2396567"/>
                <a:gd name="connsiteY2356" fmla="*/ 2384229 h 3751210"/>
                <a:gd name="connsiteX2357" fmla="*/ 2212404 w 2396567"/>
                <a:gd name="connsiteY2357" fmla="*/ 2385458 h 3751210"/>
                <a:gd name="connsiteX2358" fmla="*/ 2212404 w 2396567"/>
                <a:gd name="connsiteY2358" fmla="*/ 2386072 h 3751210"/>
                <a:gd name="connsiteX2359" fmla="*/ 2213013 w 2396567"/>
                <a:gd name="connsiteY2359" fmla="*/ 2386072 h 3751210"/>
                <a:gd name="connsiteX2360" fmla="*/ 2213013 w 2396567"/>
                <a:gd name="connsiteY2360" fmla="*/ 2387915 h 3751210"/>
                <a:gd name="connsiteX2361" fmla="*/ 2213013 w 2396567"/>
                <a:gd name="connsiteY2361" fmla="*/ 2390373 h 3751210"/>
                <a:gd name="connsiteX2362" fmla="*/ 2213013 w 2396567"/>
                <a:gd name="connsiteY2362" fmla="*/ 2390987 h 3751210"/>
                <a:gd name="connsiteX2363" fmla="*/ 2209354 w 2396567"/>
                <a:gd name="connsiteY2363" fmla="*/ 2392216 h 3751210"/>
                <a:gd name="connsiteX2364" fmla="*/ 2209354 w 2396567"/>
                <a:gd name="connsiteY2364" fmla="*/ 2393444 h 3751210"/>
                <a:gd name="connsiteX2365" fmla="*/ 2206305 w 2396567"/>
                <a:gd name="connsiteY2365" fmla="*/ 2393444 h 3751210"/>
                <a:gd name="connsiteX2366" fmla="*/ 2206305 w 2396567"/>
                <a:gd name="connsiteY2366" fmla="*/ 2391601 h 3751210"/>
                <a:gd name="connsiteX2367" fmla="*/ 2205696 w 2396567"/>
                <a:gd name="connsiteY2367" fmla="*/ 2391601 h 3751210"/>
                <a:gd name="connsiteX2368" fmla="*/ 2204476 w 2396567"/>
                <a:gd name="connsiteY2368" fmla="*/ 2389758 h 3751210"/>
                <a:gd name="connsiteX2369" fmla="*/ 2204476 w 2396567"/>
                <a:gd name="connsiteY2369" fmla="*/ 2390373 h 3751210"/>
                <a:gd name="connsiteX2370" fmla="*/ 2203866 w 2396567"/>
                <a:gd name="connsiteY2370" fmla="*/ 2390373 h 3751210"/>
                <a:gd name="connsiteX2371" fmla="*/ 2203866 w 2396567"/>
                <a:gd name="connsiteY2371" fmla="*/ 2392216 h 3751210"/>
                <a:gd name="connsiteX2372" fmla="*/ 2202647 w 2396567"/>
                <a:gd name="connsiteY2372" fmla="*/ 2392216 h 3751210"/>
                <a:gd name="connsiteX2373" fmla="*/ 2202647 w 2396567"/>
                <a:gd name="connsiteY2373" fmla="*/ 2395288 h 3751210"/>
                <a:gd name="connsiteX2374" fmla="*/ 2201427 w 2396567"/>
                <a:gd name="connsiteY2374" fmla="*/ 2397131 h 3751210"/>
                <a:gd name="connsiteX2375" fmla="*/ 2200817 w 2396567"/>
                <a:gd name="connsiteY2375" fmla="*/ 2397131 h 3751210"/>
                <a:gd name="connsiteX2376" fmla="*/ 2200817 w 2396567"/>
                <a:gd name="connsiteY2376" fmla="*/ 2397745 h 3751210"/>
                <a:gd name="connsiteX2377" fmla="*/ 2200207 w 2396567"/>
                <a:gd name="connsiteY2377" fmla="*/ 2397745 h 3751210"/>
                <a:gd name="connsiteX2378" fmla="*/ 2200207 w 2396567"/>
                <a:gd name="connsiteY2378" fmla="*/ 2398359 h 3751210"/>
                <a:gd name="connsiteX2379" fmla="*/ 2197158 w 2396567"/>
                <a:gd name="connsiteY2379" fmla="*/ 2397131 h 3751210"/>
                <a:gd name="connsiteX2380" fmla="*/ 2196548 w 2396567"/>
                <a:gd name="connsiteY2380" fmla="*/ 2397131 h 3751210"/>
                <a:gd name="connsiteX2381" fmla="*/ 2196548 w 2396567"/>
                <a:gd name="connsiteY2381" fmla="*/ 2397745 h 3751210"/>
                <a:gd name="connsiteX2382" fmla="*/ 2195939 w 2396567"/>
                <a:gd name="connsiteY2382" fmla="*/ 2397745 h 3751210"/>
                <a:gd name="connsiteX2383" fmla="*/ 2192280 w 2396567"/>
                <a:gd name="connsiteY2383" fmla="*/ 2400203 h 3751210"/>
                <a:gd name="connsiteX2384" fmla="*/ 2192280 w 2396567"/>
                <a:gd name="connsiteY2384" fmla="*/ 2401431 h 3751210"/>
                <a:gd name="connsiteX2385" fmla="*/ 2191060 w 2396567"/>
                <a:gd name="connsiteY2385" fmla="*/ 2401431 h 3751210"/>
                <a:gd name="connsiteX2386" fmla="*/ 2191060 w 2396567"/>
                <a:gd name="connsiteY2386" fmla="*/ 2400203 h 3751210"/>
                <a:gd name="connsiteX2387" fmla="*/ 2190450 w 2396567"/>
                <a:gd name="connsiteY2387" fmla="*/ 2400203 h 3751210"/>
                <a:gd name="connsiteX2388" fmla="*/ 2190450 w 2396567"/>
                <a:gd name="connsiteY2388" fmla="*/ 2399588 h 3751210"/>
                <a:gd name="connsiteX2389" fmla="*/ 2188621 w 2396567"/>
                <a:gd name="connsiteY2389" fmla="*/ 2401431 h 3751210"/>
                <a:gd name="connsiteX2390" fmla="*/ 2188011 w 2396567"/>
                <a:gd name="connsiteY2390" fmla="*/ 2401431 h 3751210"/>
                <a:gd name="connsiteX2391" fmla="*/ 2189840 w 2396567"/>
                <a:gd name="connsiteY2391" fmla="*/ 2406346 h 3751210"/>
                <a:gd name="connsiteX2392" fmla="*/ 2190450 w 2396567"/>
                <a:gd name="connsiteY2392" fmla="*/ 2406346 h 3751210"/>
                <a:gd name="connsiteX2393" fmla="*/ 2200207 w 2396567"/>
                <a:gd name="connsiteY2393" fmla="*/ 2419863 h 3751210"/>
                <a:gd name="connsiteX2394" fmla="*/ 2198378 w 2396567"/>
                <a:gd name="connsiteY2394" fmla="*/ 2419863 h 3751210"/>
                <a:gd name="connsiteX2395" fmla="*/ 2198378 w 2396567"/>
                <a:gd name="connsiteY2395" fmla="*/ 2421091 h 3751210"/>
                <a:gd name="connsiteX2396" fmla="*/ 2197768 w 2396567"/>
                <a:gd name="connsiteY2396" fmla="*/ 2421091 h 3751210"/>
                <a:gd name="connsiteX2397" fmla="*/ 2197768 w 2396567"/>
                <a:gd name="connsiteY2397" fmla="*/ 2422320 h 3751210"/>
                <a:gd name="connsiteX2398" fmla="*/ 2197158 w 2396567"/>
                <a:gd name="connsiteY2398" fmla="*/ 2422320 h 3751210"/>
                <a:gd name="connsiteX2399" fmla="*/ 2197158 w 2396567"/>
                <a:gd name="connsiteY2399" fmla="*/ 2422934 h 3751210"/>
                <a:gd name="connsiteX2400" fmla="*/ 2195939 w 2396567"/>
                <a:gd name="connsiteY2400" fmla="*/ 2421706 h 3751210"/>
                <a:gd name="connsiteX2401" fmla="*/ 2189231 w 2396567"/>
                <a:gd name="connsiteY2401" fmla="*/ 2430307 h 3751210"/>
                <a:gd name="connsiteX2402" fmla="*/ 2189840 w 2396567"/>
                <a:gd name="connsiteY2402" fmla="*/ 2430307 h 3751210"/>
                <a:gd name="connsiteX2403" fmla="*/ 2189840 w 2396567"/>
                <a:gd name="connsiteY2403" fmla="*/ 2432764 h 3751210"/>
                <a:gd name="connsiteX2404" fmla="*/ 2190450 w 2396567"/>
                <a:gd name="connsiteY2404" fmla="*/ 2432764 h 3751210"/>
                <a:gd name="connsiteX2405" fmla="*/ 2190450 w 2396567"/>
                <a:gd name="connsiteY2405" fmla="*/ 2433379 h 3751210"/>
                <a:gd name="connsiteX2406" fmla="*/ 2189840 w 2396567"/>
                <a:gd name="connsiteY2406" fmla="*/ 2433379 h 3751210"/>
                <a:gd name="connsiteX2407" fmla="*/ 2189840 w 2396567"/>
                <a:gd name="connsiteY2407" fmla="*/ 2433993 h 3751210"/>
                <a:gd name="connsiteX2408" fmla="*/ 2189231 w 2396567"/>
                <a:gd name="connsiteY2408" fmla="*/ 2433993 h 3751210"/>
                <a:gd name="connsiteX2409" fmla="*/ 2189231 w 2396567"/>
                <a:gd name="connsiteY2409" fmla="*/ 2434607 h 3751210"/>
                <a:gd name="connsiteX2410" fmla="*/ 2186182 w 2396567"/>
                <a:gd name="connsiteY2410" fmla="*/ 2434607 h 3751210"/>
                <a:gd name="connsiteX2411" fmla="*/ 2186182 w 2396567"/>
                <a:gd name="connsiteY2411" fmla="*/ 2435222 h 3751210"/>
                <a:gd name="connsiteX2412" fmla="*/ 2176425 w 2396567"/>
                <a:gd name="connsiteY2412" fmla="*/ 2435222 h 3751210"/>
                <a:gd name="connsiteX2413" fmla="*/ 2176425 w 2396567"/>
                <a:gd name="connsiteY2413" fmla="*/ 2433993 h 3751210"/>
                <a:gd name="connsiteX2414" fmla="*/ 2173985 w 2396567"/>
                <a:gd name="connsiteY2414" fmla="*/ 2433379 h 3751210"/>
                <a:gd name="connsiteX2415" fmla="*/ 2173985 w 2396567"/>
                <a:gd name="connsiteY2415" fmla="*/ 2432764 h 3751210"/>
                <a:gd name="connsiteX2416" fmla="*/ 2173375 w 2396567"/>
                <a:gd name="connsiteY2416" fmla="*/ 2432764 h 3751210"/>
                <a:gd name="connsiteX2417" fmla="*/ 2173375 w 2396567"/>
                <a:gd name="connsiteY2417" fmla="*/ 2431536 h 3751210"/>
                <a:gd name="connsiteX2418" fmla="*/ 2169717 w 2396567"/>
                <a:gd name="connsiteY2418" fmla="*/ 2430921 h 3751210"/>
                <a:gd name="connsiteX2419" fmla="*/ 2169107 w 2396567"/>
                <a:gd name="connsiteY2419" fmla="*/ 2429692 h 3751210"/>
                <a:gd name="connsiteX2420" fmla="*/ 2169107 w 2396567"/>
                <a:gd name="connsiteY2420" fmla="*/ 2430307 h 3751210"/>
                <a:gd name="connsiteX2421" fmla="*/ 2168497 w 2396567"/>
                <a:gd name="connsiteY2421" fmla="*/ 2430307 h 3751210"/>
                <a:gd name="connsiteX2422" fmla="*/ 2168497 w 2396567"/>
                <a:gd name="connsiteY2422" fmla="*/ 2430921 h 3751210"/>
                <a:gd name="connsiteX2423" fmla="*/ 2167277 w 2396567"/>
                <a:gd name="connsiteY2423" fmla="*/ 2430921 h 3751210"/>
                <a:gd name="connsiteX2424" fmla="*/ 2167277 w 2396567"/>
                <a:gd name="connsiteY2424" fmla="*/ 2431536 h 3751210"/>
                <a:gd name="connsiteX2425" fmla="*/ 2165448 w 2396567"/>
                <a:gd name="connsiteY2425" fmla="*/ 2431536 h 3751210"/>
                <a:gd name="connsiteX2426" fmla="*/ 2165448 w 2396567"/>
                <a:gd name="connsiteY2426" fmla="*/ 2430307 h 3751210"/>
                <a:gd name="connsiteX2427" fmla="*/ 2159350 w 2396567"/>
                <a:gd name="connsiteY2427" fmla="*/ 2428464 h 3751210"/>
                <a:gd name="connsiteX2428" fmla="*/ 2159350 w 2396567"/>
                <a:gd name="connsiteY2428" fmla="*/ 2427235 h 3751210"/>
                <a:gd name="connsiteX2429" fmla="*/ 2158740 w 2396567"/>
                <a:gd name="connsiteY2429" fmla="*/ 2427235 h 3751210"/>
                <a:gd name="connsiteX2430" fmla="*/ 2158740 w 2396567"/>
                <a:gd name="connsiteY2430" fmla="*/ 2426621 h 3751210"/>
                <a:gd name="connsiteX2431" fmla="*/ 2157520 w 2396567"/>
                <a:gd name="connsiteY2431" fmla="*/ 2430307 h 3751210"/>
                <a:gd name="connsiteX2432" fmla="*/ 2158130 w 2396567"/>
                <a:gd name="connsiteY2432" fmla="*/ 2430307 h 3751210"/>
                <a:gd name="connsiteX2433" fmla="*/ 2157520 w 2396567"/>
                <a:gd name="connsiteY2433" fmla="*/ 2432764 h 3751210"/>
                <a:gd name="connsiteX2434" fmla="*/ 2156911 w 2396567"/>
                <a:gd name="connsiteY2434" fmla="*/ 2432764 h 3751210"/>
                <a:gd name="connsiteX2435" fmla="*/ 2156911 w 2396567"/>
                <a:gd name="connsiteY2435" fmla="*/ 2433379 h 3751210"/>
                <a:gd name="connsiteX2436" fmla="*/ 2155691 w 2396567"/>
                <a:gd name="connsiteY2436" fmla="*/ 2433379 h 3751210"/>
                <a:gd name="connsiteX2437" fmla="*/ 2153861 w 2396567"/>
                <a:gd name="connsiteY2437" fmla="*/ 2437679 h 3751210"/>
                <a:gd name="connsiteX2438" fmla="*/ 2153252 w 2396567"/>
                <a:gd name="connsiteY2438" fmla="*/ 2437679 h 3751210"/>
                <a:gd name="connsiteX2439" fmla="*/ 2153252 w 2396567"/>
                <a:gd name="connsiteY2439" fmla="*/ 2438294 h 3751210"/>
                <a:gd name="connsiteX2440" fmla="*/ 2152032 w 2396567"/>
                <a:gd name="connsiteY2440" fmla="*/ 2438294 h 3751210"/>
                <a:gd name="connsiteX2441" fmla="*/ 2152032 w 2396567"/>
                <a:gd name="connsiteY2441" fmla="*/ 2438908 h 3751210"/>
                <a:gd name="connsiteX2442" fmla="*/ 2146544 w 2396567"/>
                <a:gd name="connsiteY2442" fmla="*/ 2443209 h 3751210"/>
                <a:gd name="connsiteX2443" fmla="*/ 2138616 w 2396567"/>
                <a:gd name="connsiteY2443" fmla="*/ 2446281 h 3751210"/>
                <a:gd name="connsiteX2444" fmla="*/ 2138006 w 2396567"/>
                <a:gd name="connsiteY2444" fmla="*/ 2446281 h 3751210"/>
                <a:gd name="connsiteX2445" fmla="*/ 2138006 w 2396567"/>
                <a:gd name="connsiteY2445" fmla="*/ 2448124 h 3751210"/>
                <a:gd name="connsiteX2446" fmla="*/ 2137396 w 2396567"/>
                <a:gd name="connsiteY2446" fmla="*/ 2448124 h 3751210"/>
                <a:gd name="connsiteX2447" fmla="*/ 2137396 w 2396567"/>
                <a:gd name="connsiteY2447" fmla="*/ 2448738 h 3751210"/>
                <a:gd name="connsiteX2448" fmla="*/ 2136177 w 2396567"/>
                <a:gd name="connsiteY2448" fmla="*/ 2448738 h 3751210"/>
                <a:gd name="connsiteX2449" fmla="*/ 2136177 w 2396567"/>
                <a:gd name="connsiteY2449" fmla="*/ 2449352 h 3751210"/>
                <a:gd name="connsiteX2450" fmla="*/ 2135567 w 2396567"/>
                <a:gd name="connsiteY2450" fmla="*/ 2449352 h 3751210"/>
                <a:gd name="connsiteX2451" fmla="*/ 2135567 w 2396567"/>
                <a:gd name="connsiteY2451" fmla="*/ 2449967 h 3751210"/>
                <a:gd name="connsiteX2452" fmla="*/ 2144104 w 2396567"/>
                <a:gd name="connsiteY2452" fmla="*/ 2454882 h 3751210"/>
                <a:gd name="connsiteX2453" fmla="*/ 2143495 w 2396567"/>
                <a:gd name="connsiteY2453" fmla="*/ 2457339 h 3751210"/>
                <a:gd name="connsiteX2454" fmla="*/ 2135567 w 2396567"/>
                <a:gd name="connsiteY2454" fmla="*/ 2459797 h 3751210"/>
                <a:gd name="connsiteX2455" fmla="*/ 2135567 w 2396567"/>
                <a:gd name="connsiteY2455" fmla="*/ 2458568 h 3751210"/>
                <a:gd name="connsiteX2456" fmla="*/ 2134957 w 2396567"/>
                <a:gd name="connsiteY2456" fmla="*/ 2459797 h 3751210"/>
                <a:gd name="connsiteX2457" fmla="*/ 2134957 w 2396567"/>
                <a:gd name="connsiteY2457" fmla="*/ 2458568 h 3751210"/>
                <a:gd name="connsiteX2458" fmla="*/ 2132518 w 2396567"/>
                <a:gd name="connsiteY2458" fmla="*/ 2458568 h 3751210"/>
                <a:gd name="connsiteX2459" fmla="*/ 2132518 w 2396567"/>
                <a:gd name="connsiteY2459" fmla="*/ 2457954 h 3751210"/>
                <a:gd name="connsiteX2460" fmla="*/ 2131908 w 2396567"/>
                <a:gd name="connsiteY2460" fmla="*/ 2457954 h 3751210"/>
                <a:gd name="connsiteX2461" fmla="*/ 2131908 w 2396567"/>
                <a:gd name="connsiteY2461" fmla="*/ 2458568 h 3751210"/>
                <a:gd name="connsiteX2462" fmla="*/ 2128859 w 2396567"/>
                <a:gd name="connsiteY2462" fmla="*/ 2469627 h 3751210"/>
                <a:gd name="connsiteX2463" fmla="*/ 2126420 w 2396567"/>
                <a:gd name="connsiteY2463" fmla="*/ 2472084 h 3751210"/>
                <a:gd name="connsiteX2464" fmla="*/ 2125810 w 2396567"/>
                <a:gd name="connsiteY2464" fmla="*/ 2472084 h 3751210"/>
                <a:gd name="connsiteX2465" fmla="*/ 2126420 w 2396567"/>
                <a:gd name="connsiteY2465" fmla="*/ 2473313 h 3751210"/>
                <a:gd name="connsiteX2466" fmla="*/ 2128859 w 2396567"/>
                <a:gd name="connsiteY2466" fmla="*/ 2477614 h 3751210"/>
                <a:gd name="connsiteX2467" fmla="*/ 2117273 w 2396567"/>
                <a:gd name="connsiteY2467" fmla="*/ 2481914 h 3751210"/>
                <a:gd name="connsiteX2468" fmla="*/ 2126420 w 2396567"/>
                <a:gd name="connsiteY2468" fmla="*/ 2499117 h 3751210"/>
                <a:gd name="connsiteX2469" fmla="*/ 2124590 w 2396567"/>
                <a:gd name="connsiteY2469" fmla="*/ 2510790 h 3751210"/>
                <a:gd name="connsiteX2470" fmla="*/ 2123981 w 2396567"/>
                <a:gd name="connsiteY2470" fmla="*/ 2510790 h 3751210"/>
                <a:gd name="connsiteX2471" fmla="*/ 2114224 w 2396567"/>
                <a:gd name="connsiteY2471" fmla="*/ 2532907 h 3751210"/>
                <a:gd name="connsiteX2472" fmla="*/ 2098978 w 2396567"/>
                <a:gd name="connsiteY2472" fmla="*/ 2532293 h 3751210"/>
                <a:gd name="connsiteX2473" fmla="*/ 2098978 w 2396567"/>
                <a:gd name="connsiteY2473" fmla="*/ 2531679 h 3751210"/>
                <a:gd name="connsiteX2474" fmla="*/ 2092270 w 2396567"/>
                <a:gd name="connsiteY2474" fmla="*/ 2534750 h 3751210"/>
                <a:gd name="connsiteX2475" fmla="*/ 2091051 w 2396567"/>
                <a:gd name="connsiteY2475" fmla="*/ 2538437 h 3751210"/>
                <a:gd name="connsiteX2476" fmla="*/ 2064219 w 2396567"/>
                <a:gd name="connsiteY2476" fmla="*/ 2535365 h 3751210"/>
                <a:gd name="connsiteX2477" fmla="*/ 2064219 w 2396567"/>
                <a:gd name="connsiteY2477" fmla="*/ 2527378 h 3751210"/>
                <a:gd name="connsiteX2478" fmla="*/ 2061170 w 2396567"/>
                <a:gd name="connsiteY2478" fmla="*/ 2527378 h 3751210"/>
                <a:gd name="connsiteX2479" fmla="*/ 2061170 w 2396567"/>
                <a:gd name="connsiteY2479" fmla="*/ 2526764 h 3751210"/>
                <a:gd name="connsiteX2480" fmla="*/ 2060560 w 2396567"/>
                <a:gd name="connsiteY2480" fmla="*/ 2527378 h 3751210"/>
                <a:gd name="connsiteX2481" fmla="*/ 2060560 w 2396567"/>
                <a:gd name="connsiteY2481" fmla="*/ 2526764 h 3751210"/>
                <a:gd name="connsiteX2482" fmla="*/ 2056901 w 2396567"/>
                <a:gd name="connsiteY2482" fmla="*/ 2531679 h 3751210"/>
                <a:gd name="connsiteX2483" fmla="*/ 2049583 w 2396567"/>
                <a:gd name="connsiteY2483" fmla="*/ 2531679 h 3751210"/>
                <a:gd name="connsiteX2484" fmla="*/ 2048364 w 2396567"/>
                <a:gd name="connsiteY2484" fmla="*/ 2532293 h 3751210"/>
                <a:gd name="connsiteX2485" fmla="*/ 2048364 w 2396567"/>
                <a:gd name="connsiteY2485" fmla="*/ 2530450 h 3751210"/>
                <a:gd name="connsiteX2486" fmla="*/ 2035558 w 2396567"/>
                <a:gd name="connsiteY2486" fmla="*/ 2531679 h 3751210"/>
                <a:gd name="connsiteX2487" fmla="*/ 2035558 w 2396567"/>
                <a:gd name="connsiteY2487" fmla="*/ 2531064 h 3751210"/>
                <a:gd name="connsiteX2488" fmla="*/ 2034338 w 2396567"/>
                <a:gd name="connsiteY2488" fmla="*/ 2531064 h 3751210"/>
                <a:gd name="connsiteX2489" fmla="*/ 2034338 w 2396567"/>
                <a:gd name="connsiteY2489" fmla="*/ 2530450 h 3751210"/>
                <a:gd name="connsiteX2490" fmla="*/ 2033728 w 2396567"/>
                <a:gd name="connsiteY2490" fmla="*/ 2530450 h 3751210"/>
                <a:gd name="connsiteX2491" fmla="*/ 2030679 w 2396567"/>
                <a:gd name="connsiteY2491" fmla="*/ 2533522 h 3751210"/>
                <a:gd name="connsiteX2492" fmla="*/ 2030679 w 2396567"/>
                <a:gd name="connsiteY2492" fmla="*/ 2535365 h 3751210"/>
                <a:gd name="connsiteX2493" fmla="*/ 2029460 w 2396567"/>
                <a:gd name="connsiteY2493" fmla="*/ 2535365 h 3751210"/>
                <a:gd name="connsiteX2494" fmla="*/ 2029460 w 2396567"/>
                <a:gd name="connsiteY2494" fmla="*/ 2535979 h 3751210"/>
                <a:gd name="connsiteX2495" fmla="*/ 2027020 w 2396567"/>
                <a:gd name="connsiteY2495" fmla="*/ 2535979 h 3751210"/>
                <a:gd name="connsiteX2496" fmla="*/ 2027020 w 2396567"/>
                <a:gd name="connsiteY2496" fmla="*/ 2537208 h 3751210"/>
                <a:gd name="connsiteX2497" fmla="*/ 2026411 w 2396567"/>
                <a:gd name="connsiteY2497" fmla="*/ 2537208 h 3751210"/>
                <a:gd name="connsiteX2498" fmla="*/ 2026411 w 2396567"/>
                <a:gd name="connsiteY2498" fmla="*/ 2539051 h 3751210"/>
                <a:gd name="connsiteX2499" fmla="*/ 2027020 w 2396567"/>
                <a:gd name="connsiteY2499" fmla="*/ 2539051 h 3751210"/>
                <a:gd name="connsiteX2500" fmla="*/ 2026411 w 2396567"/>
                <a:gd name="connsiteY2500" fmla="*/ 2540280 h 3751210"/>
                <a:gd name="connsiteX2501" fmla="*/ 2027630 w 2396567"/>
                <a:gd name="connsiteY2501" fmla="*/ 2540280 h 3751210"/>
                <a:gd name="connsiteX2502" fmla="*/ 2027630 w 2396567"/>
                <a:gd name="connsiteY2502" fmla="*/ 2540894 h 3751210"/>
                <a:gd name="connsiteX2503" fmla="*/ 2028850 w 2396567"/>
                <a:gd name="connsiteY2503" fmla="*/ 2540894 h 3751210"/>
                <a:gd name="connsiteX2504" fmla="*/ 2028850 w 2396567"/>
                <a:gd name="connsiteY2504" fmla="*/ 2540280 h 3751210"/>
                <a:gd name="connsiteX2505" fmla="*/ 2029460 w 2396567"/>
                <a:gd name="connsiteY2505" fmla="*/ 2540280 h 3751210"/>
                <a:gd name="connsiteX2506" fmla="*/ 2030679 w 2396567"/>
                <a:gd name="connsiteY2506" fmla="*/ 2542123 h 3751210"/>
                <a:gd name="connsiteX2507" fmla="*/ 2030679 w 2396567"/>
                <a:gd name="connsiteY2507" fmla="*/ 2543352 h 3751210"/>
                <a:gd name="connsiteX2508" fmla="*/ 2032509 w 2396567"/>
                <a:gd name="connsiteY2508" fmla="*/ 2543352 h 3751210"/>
                <a:gd name="connsiteX2509" fmla="*/ 2031289 w 2396567"/>
                <a:gd name="connsiteY2509" fmla="*/ 2544580 h 3751210"/>
                <a:gd name="connsiteX2510" fmla="*/ 2031289 w 2396567"/>
                <a:gd name="connsiteY2510" fmla="*/ 2543966 h 3751210"/>
                <a:gd name="connsiteX2511" fmla="*/ 2030679 w 2396567"/>
                <a:gd name="connsiteY2511" fmla="*/ 2543966 h 3751210"/>
                <a:gd name="connsiteX2512" fmla="*/ 2030679 w 2396567"/>
                <a:gd name="connsiteY2512" fmla="*/ 2545195 h 3751210"/>
                <a:gd name="connsiteX2513" fmla="*/ 2030069 w 2396567"/>
                <a:gd name="connsiteY2513" fmla="*/ 2545195 h 3751210"/>
                <a:gd name="connsiteX2514" fmla="*/ 2030679 w 2396567"/>
                <a:gd name="connsiteY2514" fmla="*/ 2547652 h 3751210"/>
                <a:gd name="connsiteX2515" fmla="*/ 2030679 w 2396567"/>
                <a:gd name="connsiteY2515" fmla="*/ 2545195 h 3751210"/>
                <a:gd name="connsiteX2516" fmla="*/ 2031289 w 2396567"/>
                <a:gd name="connsiteY2516" fmla="*/ 2545195 h 3751210"/>
                <a:gd name="connsiteX2517" fmla="*/ 2031289 w 2396567"/>
                <a:gd name="connsiteY2517" fmla="*/ 2547038 h 3751210"/>
                <a:gd name="connsiteX2518" fmla="*/ 2033118 w 2396567"/>
                <a:gd name="connsiteY2518" fmla="*/ 2547038 h 3751210"/>
                <a:gd name="connsiteX2519" fmla="*/ 2033118 w 2396567"/>
                <a:gd name="connsiteY2519" fmla="*/ 2546423 h 3751210"/>
                <a:gd name="connsiteX2520" fmla="*/ 2033728 w 2396567"/>
                <a:gd name="connsiteY2520" fmla="*/ 2546423 h 3751210"/>
                <a:gd name="connsiteX2521" fmla="*/ 2033728 w 2396567"/>
                <a:gd name="connsiteY2521" fmla="*/ 2544580 h 3751210"/>
                <a:gd name="connsiteX2522" fmla="*/ 2034948 w 2396567"/>
                <a:gd name="connsiteY2522" fmla="*/ 2544580 h 3751210"/>
                <a:gd name="connsiteX2523" fmla="*/ 2034948 w 2396567"/>
                <a:gd name="connsiteY2523" fmla="*/ 2543966 h 3751210"/>
                <a:gd name="connsiteX2524" fmla="*/ 2036777 w 2396567"/>
                <a:gd name="connsiteY2524" fmla="*/ 2543966 h 3751210"/>
                <a:gd name="connsiteX2525" fmla="*/ 2036777 w 2396567"/>
                <a:gd name="connsiteY2525" fmla="*/ 2543352 h 3751210"/>
                <a:gd name="connsiteX2526" fmla="*/ 2037997 w 2396567"/>
                <a:gd name="connsiteY2526" fmla="*/ 2542737 h 3751210"/>
                <a:gd name="connsiteX2527" fmla="*/ 2037997 w 2396567"/>
                <a:gd name="connsiteY2527" fmla="*/ 2543352 h 3751210"/>
                <a:gd name="connsiteX2528" fmla="*/ 2038607 w 2396567"/>
                <a:gd name="connsiteY2528" fmla="*/ 2543352 h 3751210"/>
                <a:gd name="connsiteX2529" fmla="*/ 2038607 w 2396567"/>
                <a:gd name="connsiteY2529" fmla="*/ 2543966 h 3751210"/>
                <a:gd name="connsiteX2530" fmla="*/ 2042875 w 2396567"/>
                <a:gd name="connsiteY2530" fmla="*/ 2551338 h 3751210"/>
                <a:gd name="connsiteX2531" fmla="*/ 2047144 w 2396567"/>
                <a:gd name="connsiteY2531" fmla="*/ 2553796 h 3751210"/>
                <a:gd name="connsiteX2532" fmla="*/ 2050193 w 2396567"/>
                <a:gd name="connsiteY2532" fmla="*/ 2559325 h 3751210"/>
                <a:gd name="connsiteX2533" fmla="*/ 2054462 w 2396567"/>
                <a:gd name="connsiteY2533" fmla="*/ 2559940 h 3751210"/>
                <a:gd name="connsiteX2534" fmla="*/ 2058731 w 2396567"/>
                <a:gd name="connsiteY2534" fmla="*/ 2567312 h 3751210"/>
                <a:gd name="connsiteX2535" fmla="*/ 2056901 w 2396567"/>
                <a:gd name="connsiteY2535" fmla="*/ 2578371 h 3751210"/>
                <a:gd name="connsiteX2536" fmla="*/ 2055072 w 2396567"/>
                <a:gd name="connsiteY2536" fmla="*/ 2577757 h 3751210"/>
                <a:gd name="connsiteX2537" fmla="*/ 2053242 w 2396567"/>
                <a:gd name="connsiteY2537" fmla="*/ 2581443 h 3751210"/>
                <a:gd name="connsiteX2538" fmla="*/ 2041046 w 2396567"/>
                <a:gd name="connsiteY2538" fmla="*/ 2572227 h 3751210"/>
                <a:gd name="connsiteX2539" fmla="*/ 2040436 w 2396567"/>
                <a:gd name="connsiteY2539" fmla="*/ 2572227 h 3751210"/>
                <a:gd name="connsiteX2540" fmla="*/ 2037387 w 2396567"/>
                <a:gd name="connsiteY2540" fmla="*/ 2563626 h 3751210"/>
                <a:gd name="connsiteX2541" fmla="*/ 2036777 w 2396567"/>
                <a:gd name="connsiteY2541" fmla="*/ 2563626 h 3751210"/>
                <a:gd name="connsiteX2542" fmla="*/ 2035558 w 2396567"/>
                <a:gd name="connsiteY2542" fmla="*/ 2559940 h 3751210"/>
                <a:gd name="connsiteX2543" fmla="*/ 2036777 w 2396567"/>
                <a:gd name="connsiteY2543" fmla="*/ 2559940 h 3751210"/>
                <a:gd name="connsiteX2544" fmla="*/ 2035558 w 2396567"/>
                <a:gd name="connsiteY2544" fmla="*/ 2554410 h 3751210"/>
                <a:gd name="connsiteX2545" fmla="*/ 2030679 w 2396567"/>
                <a:gd name="connsiteY2545" fmla="*/ 2556868 h 3751210"/>
                <a:gd name="connsiteX2546" fmla="*/ 2030069 w 2396567"/>
                <a:gd name="connsiteY2546" fmla="*/ 2556868 h 3751210"/>
                <a:gd name="connsiteX2547" fmla="*/ 2027020 w 2396567"/>
                <a:gd name="connsiteY2547" fmla="*/ 2556253 h 3751210"/>
                <a:gd name="connsiteX2548" fmla="*/ 2023971 w 2396567"/>
                <a:gd name="connsiteY2548" fmla="*/ 2556253 h 3751210"/>
                <a:gd name="connsiteX2549" fmla="*/ 2023971 w 2396567"/>
                <a:gd name="connsiteY2549" fmla="*/ 2556868 h 3751210"/>
                <a:gd name="connsiteX2550" fmla="*/ 2019703 w 2396567"/>
                <a:gd name="connsiteY2550" fmla="*/ 2556253 h 3751210"/>
                <a:gd name="connsiteX2551" fmla="*/ 2019703 w 2396567"/>
                <a:gd name="connsiteY2551" fmla="*/ 2556868 h 3751210"/>
                <a:gd name="connsiteX2552" fmla="*/ 2019093 w 2396567"/>
                <a:gd name="connsiteY2552" fmla="*/ 2556868 h 3751210"/>
                <a:gd name="connsiteX2553" fmla="*/ 2019093 w 2396567"/>
                <a:gd name="connsiteY2553" fmla="*/ 2558711 h 3751210"/>
                <a:gd name="connsiteX2554" fmla="*/ 2017873 w 2396567"/>
                <a:gd name="connsiteY2554" fmla="*/ 2558711 h 3751210"/>
                <a:gd name="connsiteX2555" fmla="*/ 2017873 w 2396567"/>
                <a:gd name="connsiteY2555" fmla="*/ 2558097 h 3751210"/>
                <a:gd name="connsiteX2556" fmla="*/ 2017263 w 2396567"/>
                <a:gd name="connsiteY2556" fmla="*/ 2558097 h 3751210"/>
                <a:gd name="connsiteX2557" fmla="*/ 2016044 w 2396567"/>
                <a:gd name="connsiteY2557" fmla="*/ 2555639 h 3751210"/>
                <a:gd name="connsiteX2558" fmla="*/ 2014824 w 2396567"/>
                <a:gd name="connsiteY2558" fmla="*/ 2555639 h 3751210"/>
                <a:gd name="connsiteX2559" fmla="*/ 2014824 w 2396567"/>
                <a:gd name="connsiteY2559" fmla="*/ 2555025 h 3751210"/>
                <a:gd name="connsiteX2560" fmla="*/ 2012995 w 2396567"/>
                <a:gd name="connsiteY2560" fmla="*/ 2555639 h 3751210"/>
                <a:gd name="connsiteX2561" fmla="*/ 2012995 w 2396567"/>
                <a:gd name="connsiteY2561" fmla="*/ 2556253 h 3751210"/>
                <a:gd name="connsiteX2562" fmla="*/ 2010555 w 2396567"/>
                <a:gd name="connsiteY2562" fmla="*/ 2556253 h 3751210"/>
                <a:gd name="connsiteX2563" fmla="*/ 2010555 w 2396567"/>
                <a:gd name="connsiteY2563" fmla="*/ 2556868 h 3751210"/>
                <a:gd name="connsiteX2564" fmla="*/ 2009946 w 2396567"/>
                <a:gd name="connsiteY2564" fmla="*/ 2556868 h 3751210"/>
                <a:gd name="connsiteX2565" fmla="*/ 2009946 w 2396567"/>
                <a:gd name="connsiteY2565" fmla="*/ 2556253 h 3751210"/>
                <a:gd name="connsiteX2566" fmla="*/ 2009336 w 2396567"/>
                <a:gd name="connsiteY2566" fmla="*/ 2556253 h 3751210"/>
                <a:gd name="connsiteX2567" fmla="*/ 2009336 w 2396567"/>
                <a:gd name="connsiteY2567" fmla="*/ 2555025 h 3751210"/>
                <a:gd name="connsiteX2568" fmla="*/ 2007506 w 2396567"/>
                <a:gd name="connsiteY2568" fmla="*/ 2554410 h 3751210"/>
                <a:gd name="connsiteX2569" fmla="*/ 2007506 w 2396567"/>
                <a:gd name="connsiteY2569" fmla="*/ 2555025 h 3751210"/>
                <a:gd name="connsiteX2570" fmla="*/ 2006896 w 2396567"/>
                <a:gd name="connsiteY2570" fmla="*/ 2555025 h 3751210"/>
                <a:gd name="connsiteX2571" fmla="*/ 2006896 w 2396567"/>
                <a:gd name="connsiteY2571" fmla="*/ 2554410 h 3751210"/>
                <a:gd name="connsiteX2572" fmla="*/ 2004457 w 2396567"/>
                <a:gd name="connsiteY2572" fmla="*/ 2554410 h 3751210"/>
                <a:gd name="connsiteX2573" fmla="*/ 2005677 w 2396567"/>
                <a:gd name="connsiteY2573" fmla="*/ 2553796 h 3751210"/>
                <a:gd name="connsiteX2574" fmla="*/ 2004457 w 2396567"/>
                <a:gd name="connsiteY2574" fmla="*/ 2553796 h 3751210"/>
                <a:gd name="connsiteX2575" fmla="*/ 2004457 w 2396567"/>
                <a:gd name="connsiteY2575" fmla="*/ 2551953 h 3751210"/>
                <a:gd name="connsiteX2576" fmla="*/ 2005677 w 2396567"/>
                <a:gd name="connsiteY2576" fmla="*/ 2551953 h 3751210"/>
                <a:gd name="connsiteX2577" fmla="*/ 2005677 w 2396567"/>
                <a:gd name="connsiteY2577" fmla="*/ 2551338 h 3751210"/>
                <a:gd name="connsiteX2578" fmla="*/ 2003238 w 2396567"/>
                <a:gd name="connsiteY2578" fmla="*/ 2551338 h 3751210"/>
                <a:gd name="connsiteX2579" fmla="*/ 2003238 w 2396567"/>
                <a:gd name="connsiteY2579" fmla="*/ 2550724 h 3751210"/>
                <a:gd name="connsiteX2580" fmla="*/ 2002628 w 2396567"/>
                <a:gd name="connsiteY2580" fmla="*/ 2550724 h 3751210"/>
                <a:gd name="connsiteX2581" fmla="*/ 2002628 w 2396567"/>
                <a:gd name="connsiteY2581" fmla="*/ 2550110 h 3751210"/>
                <a:gd name="connsiteX2582" fmla="*/ 2001408 w 2396567"/>
                <a:gd name="connsiteY2582" fmla="*/ 2550110 h 3751210"/>
                <a:gd name="connsiteX2583" fmla="*/ 1999579 w 2396567"/>
                <a:gd name="connsiteY2583" fmla="*/ 2548267 h 3751210"/>
                <a:gd name="connsiteX2584" fmla="*/ 1999579 w 2396567"/>
                <a:gd name="connsiteY2584" fmla="*/ 2547652 h 3751210"/>
                <a:gd name="connsiteX2585" fmla="*/ 1998969 w 2396567"/>
                <a:gd name="connsiteY2585" fmla="*/ 2547652 h 3751210"/>
                <a:gd name="connsiteX2586" fmla="*/ 1998969 w 2396567"/>
                <a:gd name="connsiteY2586" fmla="*/ 2547038 h 3751210"/>
                <a:gd name="connsiteX2587" fmla="*/ 1995310 w 2396567"/>
                <a:gd name="connsiteY2587" fmla="*/ 2547038 h 3751210"/>
                <a:gd name="connsiteX2588" fmla="*/ 1995310 w 2396567"/>
                <a:gd name="connsiteY2588" fmla="*/ 2547652 h 3751210"/>
                <a:gd name="connsiteX2589" fmla="*/ 1994700 w 2396567"/>
                <a:gd name="connsiteY2589" fmla="*/ 2547652 h 3751210"/>
                <a:gd name="connsiteX2590" fmla="*/ 1994700 w 2396567"/>
                <a:gd name="connsiteY2590" fmla="*/ 2548267 h 3751210"/>
                <a:gd name="connsiteX2591" fmla="*/ 1991041 w 2396567"/>
                <a:gd name="connsiteY2591" fmla="*/ 2548267 h 3751210"/>
                <a:gd name="connsiteX2592" fmla="*/ 1991041 w 2396567"/>
                <a:gd name="connsiteY2592" fmla="*/ 2546423 h 3751210"/>
                <a:gd name="connsiteX2593" fmla="*/ 1990432 w 2396567"/>
                <a:gd name="connsiteY2593" fmla="*/ 2546423 h 3751210"/>
                <a:gd name="connsiteX2594" fmla="*/ 1990432 w 2396567"/>
                <a:gd name="connsiteY2594" fmla="*/ 2547038 h 3751210"/>
                <a:gd name="connsiteX2595" fmla="*/ 1988602 w 2396567"/>
                <a:gd name="connsiteY2595" fmla="*/ 2546423 h 3751210"/>
                <a:gd name="connsiteX2596" fmla="*/ 1988602 w 2396567"/>
                <a:gd name="connsiteY2596" fmla="*/ 2547038 h 3751210"/>
                <a:gd name="connsiteX2597" fmla="*/ 1986773 w 2396567"/>
                <a:gd name="connsiteY2597" fmla="*/ 2547038 h 3751210"/>
                <a:gd name="connsiteX2598" fmla="*/ 1984943 w 2396567"/>
                <a:gd name="connsiteY2598" fmla="*/ 2548267 h 3751210"/>
                <a:gd name="connsiteX2599" fmla="*/ 1984943 w 2396567"/>
                <a:gd name="connsiteY2599" fmla="*/ 2547652 h 3751210"/>
                <a:gd name="connsiteX2600" fmla="*/ 1979455 w 2396567"/>
                <a:gd name="connsiteY2600" fmla="*/ 2547652 h 3751210"/>
                <a:gd name="connsiteX2601" fmla="*/ 1980065 w 2396567"/>
                <a:gd name="connsiteY2601" fmla="*/ 2548267 h 3751210"/>
                <a:gd name="connsiteX2602" fmla="*/ 1978845 w 2396567"/>
                <a:gd name="connsiteY2602" fmla="*/ 2548267 h 3751210"/>
                <a:gd name="connsiteX2603" fmla="*/ 1978845 w 2396567"/>
                <a:gd name="connsiteY2603" fmla="*/ 2550110 h 3751210"/>
                <a:gd name="connsiteX2604" fmla="*/ 1978235 w 2396567"/>
                <a:gd name="connsiteY2604" fmla="*/ 2548881 h 3751210"/>
                <a:gd name="connsiteX2605" fmla="*/ 1978235 w 2396567"/>
                <a:gd name="connsiteY2605" fmla="*/ 2550724 h 3751210"/>
                <a:gd name="connsiteX2606" fmla="*/ 1977016 w 2396567"/>
                <a:gd name="connsiteY2606" fmla="*/ 2550724 h 3751210"/>
                <a:gd name="connsiteX2607" fmla="*/ 1977016 w 2396567"/>
                <a:gd name="connsiteY2607" fmla="*/ 2551338 h 3751210"/>
                <a:gd name="connsiteX2608" fmla="*/ 1976406 w 2396567"/>
                <a:gd name="connsiteY2608" fmla="*/ 2550724 h 3751210"/>
                <a:gd name="connsiteX2609" fmla="*/ 1976406 w 2396567"/>
                <a:gd name="connsiteY2609" fmla="*/ 2551338 h 3751210"/>
                <a:gd name="connsiteX2610" fmla="*/ 1975796 w 2396567"/>
                <a:gd name="connsiteY2610" fmla="*/ 2551338 h 3751210"/>
                <a:gd name="connsiteX2611" fmla="*/ 1975796 w 2396567"/>
                <a:gd name="connsiteY2611" fmla="*/ 2550724 h 3751210"/>
                <a:gd name="connsiteX2612" fmla="*/ 1972747 w 2396567"/>
                <a:gd name="connsiteY2612" fmla="*/ 2551953 h 3751210"/>
                <a:gd name="connsiteX2613" fmla="*/ 1971527 w 2396567"/>
                <a:gd name="connsiteY2613" fmla="*/ 2551953 h 3751210"/>
                <a:gd name="connsiteX2614" fmla="*/ 1971527 w 2396567"/>
                <a:gd name="connsiteY2614" fmla="*/ 2553796 h 3751210"/>
                <a:gd name="connsiteX2615" fmla="*/ 1970917 w 2396567"/>
                <a:gd name="connsiteY2615" fmla="*/ 2553796 h 3751210"/>
                <a:gd name="connsiteX2616" fmla="*/ 1970917 w 2396567"/>
                <a:gd name="connsiteY2616" fmla="*/ 2552567 h 3751210"/>
                <a:gd name="connsiteX2617" fmla="*/ 1969088 w 2396567"/>
                <a:gd name="connsiteY2617" fmla="*/ 2553796 h 3751210"/>
                <a:gd name="connsiteX2618" fmla="*/ 1969088 w 2396567"/>
                <a:gd name="connsiteY2618" fmla="*/ 2552567 h 3751210"/>
                <a:gd name="connsiteX2619" fmla="*/ 1967868 w 2396567"/>
                <a:gd name="connsiteY2619" fmla="*/ 2552567 h 3751210"/>
                <a:gd name="connsiteX2620" fmla="*/ 1967868 w 2396567"/>
                <a:gd name="connsiteY2620" fmla="*/ 2554410 h 3751210"/>
                <a:gd name="connsiteX2621" fmla="*/ 1964210 w 2396567"/>
                <a:gd name="connsiteY2621" fmla="*/ 2554410 h 3751210"/>
                <a:gd name="connsiteX2622" fmla="*/ 1964210 w 2396567"/>
                <a:gd name="connsiteY2622" fmla="*/ 2552567 h 3751210"/>
                <a:gd name="connsiteX2623" fmla="*/ 1963600 w 2396567"/>
                <a:gd name="connsiteY2623" fmla="*/ 2552567 h 3751210"/>
                <a:gd name="connsiteX2624" fmla="*/ 1963600 w 2396567"/>
                <a:gd name="connsiteY2624" fmla="*/ 2551953 h 3751210"/>
                <a:gd name="connsiteX2625" fmla="*/ 1964210 w 2396567"/>
                <a:gd name="connsiteY2625" fmla="*/ 2551953 h 3751210"/>
                <a:gd name="connsiteX2626" fmla="*/ 1964210 w 2396567"/>
                <a:gd name="connsiteY2626" fmla="*/ 2551338 h 3751210"/>
                <a:gd name="connsiteX2627" fmla="*/ 1962990 w 2396567"/>
                <a:gd name="connsiteY2627" fmla="*/ 2551953 h 3751210"/>
                <a:gd name="connsiteX2628" fmla="*/ 1962990 w 2396567"/>
                <a:gd name="connsiteY2628" fmla="*/ 2551338 h 3751210"/>
                <a:gd name="connsiteX2629" fmla="*/ 1961160 w 2396567"/>
                <a:gd name="connsiteY2629" fmla="*/ 2551338 h 3751210"/>
                <a:gd name="connsiteX2630" fmla="*/ 1961160 w 2396567"/>
                <a:gd name="connsiteY2630" fmla="*/ 2551953 h 3751210"/>
                <a:gd name="connsiteX2631" fmla="*/ 1959941 w 2396567"/>
                <a:gd name="connsiteY2631" fmla="*/ 2551953 h 3751210"/>
                <a:gd name="connsiteX2632" fmla="*/ 1960551 w 2396567"/>
                <a:gd name="connsiteY2632" fmla="*/ 2551338 h 3751210"/>
                <a:gd name="connsiteX2633" fmla="*/ 1959331 w 2396567"/>
                <a:gd name="connsiteY2633" fmla="*/ 2551338 h 3751210"/>
                <a:gd name="connsiteX2634" fmla="*/ 1959331 w 2396567"/>
                <a:gd name="connsiteY2634" fmla="*/ 2550724 h 3751210"/>
                <a:gd name="connsiteX2635" fmla="*/ 1956892 w 2396567"/>
                <a:gd name="connsiteY2635" fmla="*/ 2550724 h 3751210"/>
                <a:gd name="connsiteX2636" fmla="*/ 1956892 w 2396567"/>
                <a:gd name="connsiteY2636" fmla="*/ 2547038 h 3751210"/>
                <a:gd name="connsiteX2637" fmla="*/ 1956282 w 2396567"/>
                <a:gd name="connsiteY2637" fmla="*/ 2547038 h 3751210"/>
                <a:gd name="connsiteX2638" fmla="*/ 1956282 w 2396567"/>
                <a:gd name="connsiteY2638" fmla="*/ 2546423 h 3751210"/>
                <a:gd name="connsiteX2639" fmla="*/ 1955672 w 2396567"/>
                <a:gd name="connsiteY2639" fmla="*/ 2546423 h 3751210"/>
                <a:gd name="connsiteX2640" fmla="*/ 1955672 w 2396567"/>
                <a:gd name="connsiteY2640" fmla="*/ 2545195 h 3751210"/>
                <a:gd name="connsiteX2641" fmla="*/ 1953843 w 2396567"/>
                <a:gd name="connsiteY2641" fmla="*/ 2546423 h 3751210"/>
                <a:gd name="connsiteX2642" fmla="*/ 1953843 w 2396567"/>
                <a:gd name="connsiteY2642" fmla="*/ 2543966 h 3751210"/>
                <a:gd name="connsiteX2643" fmla="*/ 1955062 w 2396567"/>
                <a:gd name="connsiteY2643" fmla="*/ 2543966 h 3751210"/>
                <a:gd name="connsiteX2644" fmla="*/ 1955062 w 2396567"/>
                <a:gd name="connsiteY2644" fmla="*/ 2543352 h 3751210"/>
                <a:gd name="connsiteX2645" fmla="*/ 1953843 w 2396567"/>
                <a:gd name="connsiteY2645" fmla="*/ 2543352 h 3751210"/>
                <a:gd name="connsiteX2646" fmla="*/ 1953843 w 2396567"/>
                <a:gd name="connsiteY2646" fmla="*/ 2542123 h 3751210"/>
                <a:gd name="connsiteX2647" fmla="*/ 1952623 w 2396567"/>
                <a:gd name="connsiteY2647" fmla="*/ 2542123 h 3751210"/>
                <a:gd name="connsiteX2648" fmla="*/ 1952623 w 2396567"/>
                <a:gd name="connsiteY2648" fmla="*/ 2542737 h 3751210"/>
                <a:gd name="connsiteX2649" fmla="*/ 1948964 w 2396567"/>
                <a:gd name="connsiteY2649" fmla="*/ 2542123 h 3751210"/>
                <a:gd name="connsiteX2650" fmla="*/ 1948964 w 2396567"/>
                <a:gd name="connsiteY2650" fmla="*/ 2540280 h 3751210"/>
                <a:gd name="connsiteX2651" fmla="*/ 1947745 w 2396567"/>
                <a:gd name="connsiteY2651" fmla="*/ 2542123 h 3751210"/>
                <a:gd name="connsiteX2652" fmla="*/ 1944695 w 2396567"/>
                <a:gd name="connsiteY2652" fmla="*/ 2542737 h 3751210"/>
                <a:gd name="connsiteX2653" fmla="*/ 1944695 w 2396567"/>
                <a:gd name="connsiteY2653" fmla="*/ 2543352 h 3751210"/>
                <a:gd name="connsiteX2654" fmla="*/ 1943476 w 2396567"/>
                <a:gd name="connsiteY2654" fmla="*/ 2543352 h 3751210"/>
                <a:gd name="connsiteX2655" fmla="*/ 1943476 w 2396567"/>
                <a:gd name="connsiteY2655" fmla="*/ 2542737 h 3751210"/>
                <a:gd name="connsiteX2656" fmla="*/ 1942256 w 2396567"/>
                <a:gd name="connsiteY2656" fmla="*/ 2542737 h 3751210"/>
                <a:gd name="connsiteX2657" fmla="*/ 1943476 w 2396567"/>
                <a:gd name="connsiteY2657" fmla="*/ 2542123 h 3751210"/>
                <a:gd name="connsiteX2658" fmla="*/ 1941646 w 2396567"/>
                <a:gd name="connsiteY2658" fmla="*/ 2542123 h 3751210"/>
                <a:gd name="connsiteX2659" fmla="*/ 1942256 w 2396567"/>
                <a:gd name="connsiteY2659" fmla="*/ 2543966 h 3751210"/>
                <a:gd name="connsiteX2660" fmla="*/ 1941037 w 2396567"/>
                <a:gd name="connsiteY2660" fmla="*/ 2543966 h 3751210"/>
                <a:gd name="connsiteX2661" fmla="*/ 1941037 w 2396567"/>
                <a:gd name="connsiteY2661" fmla="*/ 2544580 h 3751210"/>
                <a:gd name="connsiteX2662" fmla="*/ 1939817 w 2396567"/>
                <a:gd name="connsiteY2662" fmla="*/ 2543966 h 3751210"/>
                <a:gd name="connsiteX2663" fmla="*/ 1936768 w 2396567"/>
                <a:gd name="connsiteY2663" fmla="*/ 2542737 h 3751210"/>
                <a:gd name="connsiteX2664" fmla="*/ 1936768 w 2396567"/>
                <a:gd name="connsiteY2664" fmla="*/ 2542123 h 3751210"/>
                <a:gd name="connsiteX2665" fmla="*/ 1935548 w 2396567"/>
                <a:gd name="connsiteY2665" fmla="*/ 2542123 h 3751210"/>
                <a:gd name="connsiteX2666" fmla="*/ 1935548 w 2396567"/>
                <a:gd name="connsiteY2666" fmla="*/ 2542737 h 3751210"/>
                <a:gd name="connsiteX2667" fmla="*/ 1934329 w 2396567"/>
                <a:gd name="connsiteY2667" fmla="*/ 2542737 h 3751210"/>
                <a:gd name="connsiteX2668" fmla="*/ 1934329 w 2396567"/>
                <a:gd name="connsiteY2668" fmla="*/ 2543352 h 3751210"/>
                <a:gd name="connsiteX2669" fmla="*/ 1931889 w 2396567"/>
                <a:gd name="connsiteY2669" fmla="*/ 2543352 h 3751210"/>
                <a:gd name="connsiteX2670" fmla="*/ 1931889 w 2396567"/>
                <a:gd name="connsiteY2670" fmla="*/ 2542737 h 3751210"/>
                <a:gd name="connsiteX2671" fmla="*/ 1930060 w 2396567"/>
                <a:gd name="connsiteY2671" fmla="*/ 2543966 h 3751210"/>
                <a:gd name="connsiteX2672" fmla="*/ 1929450 w 2396567"/>
                <a:gd name="connsiteY2672" fmla="*/ 2543966 h 3751210"/>
                <a:gd name="connsiteX2673" fmla="*/ 1929450 w 2396567"/>
                <a:gd name="connsiteY2673" fmla="*/ 2547038 h 3751210"/>
                <a:gd name="connsiteX2674" fmla="*/ 1928231 w 2396567"/>
                <a:gd name="connsiteY2674" fmla="*/ 2547038 h 3751210"/>
                <a:gd name="connsiteX2675" fmla="*/ 1928231 w 2396567"/>
                <a:gd name="connsiteY2675" fmla="*/ 2546423 h 3751210"/>
                <a:gd name="connsiteX2676" fmla="*/ 1927621 w 2396567"/>
                <a:gd name="connsiteY2676" fmla="*/ 2546423 h 3751210"/>
                <a:gd name="connsiteX2677" fmla="*/ 1927621 w 2396567"/>
                <a:gd name="connsiteY2677" fmla="*/ 2545195 h 3751210"/>
                <a:gd name="connsiteX2678" fmla="*/ 1925181 w 2396567"/>
                <a:gd name="connsiteY2678" fmla="*/ 2546423 h 3751210"/>
                <a:gd name="connsiteX2679" fmla="*/ 1925181 w 2396567"/>
                <a:gd name="connsiteY2679" fmla="*/ 2547038 h 3751210"/>
                <a:gd name="connsiteX2680" fmla="*/ 1924572 w 2396567"/>
                <a:gd name="connsiteY2680" fmla="*/ 2547038 h 3751210"/>
                <a:gd name="connsiteX2681" fmla="*/ 1924572 w 2396567"/>
                <a:gd name="connsiteY2681" fmla="*/ 2547652 h 3751210"/>
                <a:gd name="connsiteX2682" fmla="*/ 1922132 w 2396567"/>
                <a:gd name="connsiteY2682" fmla="*/ 2547652 h 3751210"/>
                <a:gd name="connsiteX2683" fmla="*/ 1922132 w 2396567"/>
                <a:gd name="connsiteY2683" fmla="*/ 2545195 h 3751210"/>
                <a:gd name="connsiteX2684" fmla="*/ 1921523 w 2396567"/>
                <a:gd name="connsiteY2684" fmla="*/ 2545195 h 3751210"/>
                <a:gd name="connsiteX2685" fmla="*/ 1921523 w 2396567"/>
                <a:gd name="connsiteY2685" fmla="*/ 2547652 h 3751210"/>
                <a:gd name="connsiteX2686" fmla="*/ 1920303 w 2396567"/>
                <a:gd name="connsiteY2686" fmla="*/ 2548881 h 3751210"/>
                <a:gd name="connsiteX2687" fmla="*/ 1920913 w 2396567"/>
                <a:gd name="connsiteY2687" fmla="*/ 2548881 h 3751210"/>
                <a:gd name="connsiteX2688" fmla="*/ 1920913 w 2396567"/>
                <a:gd name="connsiteY2688" fmla="*/ 2550110 h 3751210"/>
                <a:gd name="connsiteX2689" fmla="*/ 1922742 w 2396567"/>
                <a:gd name="connsiteY2689" fmla="*/ 2550724 h 3751210"/>
                <a:gd name="connsiteX2690" fmla="*/ 1922132 w 2396567"/>
                <a:gd name="connsiteY2690" fmla="*/ 2551953 h 3751210"/>
                <a:gd name="connsiteX2691" fmla="*/ 1920303 w 2396567"/>
                <a:gd name="connsiteY2691" fmla="*/ 2551953 h 3751210"/>
                <a:gd name="connsiteX2692" fmla="*/ 1920303 w 2396567"/>
                <a:gd name="connsiteY2692" fmla="*/ 2552567 h 3751210"/>
                <a:gd name="connsiteX2693" fmla="*/ 1917254 w 2396567"/>
                <a:gd name="connsiteY2693" fmla="*/ 2552567 h 3751210"/>
                <a:gd name="connsiteX2694" fmla="*/ 1916644 w 2396567"/>
                <a:gd name="connsiteY2694" fmla="*/ 2556253 h 3751210"/>
                <a:gd name="connsiteX2695" fmla="*/ 1916034 w 2396567"/>
                <a:gd name="connsiteY2695" fmla="*/ 2556253 h 3751210"/>
                <a:gd name="connsiteX2696" fmla="*/ 1916034 w 2396567"/>
                <a:gd name="connsiteY2696" fmla="*/ 2558097 h 3751210"/>
                <a:gd name="connsiteX2697" fmla="*/ 1912985 w 2396567"/>
                <a:gd name="connsiteY2697" fmla="*/ 2558097 h 3751210"/>
                <a:gd name="connsiteX2698" fmla="*/ 1912985 w 2396567"/>
                <a:gd name="connsiteY2698" fmla="*/ 2558711 h 3751210"/>
                <a:gd name="connsiteX2699" fmla="*/ 1914205 w 2396567"/>
                <a:gd name="connsiteY2699" fmla="*/ 2558711 h 3751210"/>
                <a:gd name="connsiteX2700" fmla="*/ 1914205 w 2396567"/>
                <a:gd name="connsiteY2700" fmla="*/ 2559325 h 3751210"/>
                <a:gd name="connsiteX2701" fmla="*/ 1912375 w 2396567"/>
                <a:gd name="connsiteY2701" fmla="*/ 2559325 h 3751210"/>
                <a:gd name="connsiteX2702" fmla="*/ 1912375 w 2396567"/>
                <a:gd name="connsiteY2702" fmla="*/ 2559940 h 3751210"/>
                <a:gd name="connsiteX2703" fmla="*/ 1909936 w 2396567"/>
                <a:gd name="connsiteY2703" fmla="*/ 2559940 h 3751210"/>
                <a:gd name="connsiteX2704" fmla="*/ 1909936 w 2396567"/>
                <a:gd name="connsiteY2704" fmla="*/ 2558711 h 3751210"/>
                <a:gd name="connsiteX2705" fmla="*/ 1909326 w 2396567"/>
                <a:gd name="connsiteY2705" fmla="*/ 2558711 h 3751210"/>
                <a:gd name="connsiteX2706" fmla="*/ 1909936 w 2396567"/>
                <a:gd name="connsiteY2706" fmla="*/ 2561783 h 3751210"/>
                <a:gd name="connsiteX2707" fmla="*/ 1908716 w 2396567"/>
                <a:gd name="connsiteY2707" fmla="*/ 2559325 h 3751210"/>
                <a:gd name="connsiteX2708" fmla="*/ 1906887 w 2396567"/>
                <a:gd name="connsiteY2708" fmla="*/ 2559325 h 3751210"/>
                <a:gd name="connsiteX2709" fmla="*/ 1906887 w 2396567"/>
                <a:gd name="connsiteY2709" fmla="*/ 2561783 h 3751210"/>
                <a:gd name="connsiteX2710" fmla="*/ 1905058 w 2396567"/>
                <a:gd name="connsiteY2710" fmla="*/ 2561783 h 3751210"/>
                <a:gd name="connsiteX2711" fmla="*/ 1905058 w 2396567"/>
                <a:gd name="connsiteY2711" fmla="*/ 2562397 h 3751210"/>
                <a:gd name="connsiteX2712" fmla="*/ 1904448 w 2396567"/>
                <a:gd name="connsiteY2712" fmla="*/ 2562397 h 3751210"/>
                <a:gd name="connsiteX2713" fmla="*/ 1904448 w 2396567"/>
                <a:gd name="connsiteY2713" fmla="*/ 2563012 h 3751210"/>
                <a:gd name="connsiteX2714" fmla="*/ 1903228 w 2396567"/>
                <a:gd name="connsiteY2714" fmla="*/ 2563012 h 3751210"/>
                <a:gd name="connsiteX2715" fmla="*/ 1903228 w 2396567"/>
                <a:gd name="connsiteY2715" fmla="*/ 2562397 h 3751210"/>
                <a:gd name="connsiteX2716" fmla="*/ 1902618 w 2396567"/>
                <a:gd name="connsiteY2716" fmla="*/ 2562397 h 3751210"/>
                <a:gd name="connsiteX2717" fmla="*/ 1902618 w 2396567"/>
                <a:gd name="connsiteY2717" fmla="*/ 2563626 h 3751210"/>
                <a:gd name="connsiteX2718" fmla="*/ 1901399 w 2396567"/>
                <a:gd name="connsiteY2718" fmla="*/ 2563626 h 3751210"/>
                <a:gd name="connsiteX2719" fmla="*/ 1901399 w 2396567"/>
                <a:gd name="connsiteY2719" fmla="*/ 2563012 h 3751210"/>
                <a:gd name="connsiteX2720" fmla="*/ 1902009 w 2396567"/>
                <a:gd name="connsiteY2720" fmla="*/ 2563012 h 3751210"/>
                <a:gd name="connsiteX2721" fmla="*/ 1902009 w 2396567"/>
                <a:gd name="connsiteY2721" fmla="*/ 2562397 h 3751210"/>
                <a:gd name="connsiteX2722" fmla="*/ 1901399 w 2396567"/>
                <a:gd name="connsiteY2722" fmla="*/ 2562397 h 3751210"/>
                <a:gd name="connsiteX2723" fmla="*/ 1901399 w 2396567"/>
                <a:gd name="connsiteY2723" fmla="*/ 2563012 h 3751210"/>
                <a:gd name="connsiteX2724" fmla="*/ 1900789 w 2396567"/>
                <a:gd name="connsiteY2724" fmla="*/ 2563012 h 3751210"/>
                <a:gd name="connsiteX2725" fmla="*/ 1900789 w 2396567"/>
                <a:gd name="connsiteY2725" fmla="*/ 2562397 h 3751210"/>
                <a:gd name="connsiteX2726" fmla="*/ 1900179 w 2396567"/>
                <a:gd name="connsiteY2726" fmla="*/ 2562397 h 3751210"/>
                <a:gd name="connsiteX2727" fmla="*/ 1900179 w 2396567"/>
                <a:gd name="connsiteY2727" fmla="*/ 2563626 h 3751210"/>
                <a:gd name="connsiteX2728" fmla="*/ 1900789 w 2396567"/>
                <a:gd name="connsiteY2728" fmla="*/ 2563626 h 3751210"/>
                <a:gd name="connsiteX2729" fmla="*/ 1900789 w 2396567"/>
                <a:gd name="connsiteY2729" fmla="*/ 2564855 h 3751210"/>
                <a:gd name="connsiteX2730" fmla="*/ 1901399 w 2396567"/>
                <a:gd name="connsiteY2730" fmla="*/ 2564855 h 3751210"/>
                <a:gd name="connsiteX2731" fmla="*/ 1901399 w 2396567"/>
                <a:gd name="connsiteY2731" fmla="*/ 2566698 h 3751210"/>
                <a:gd name="connsiteX2732" fmla="*/ 1900179 w 2396567"/>
                <a:gd name="connsiteY2732" fmla="*/ 2566698 h 3751210"/>
                <a:gd name="connsiteX2733" fmla="*/ 1900179 w 2396567"/>
                <a:gd name="connsiteY2733" fmla="*/ 2566083 h 3751210"/>
                <a:gd name="connsiteX2734" fmla="*/ 1898959 w 2396567"/>
                <a:gd name="connsiteY2734" fmla="*/ 2566083 h 3751210"/>
                <a:gd name="connsiteX2735" fmla="*/ 1900179 w 2396567"/>
                <a:gd name="connsiteY2735" fmla="*/ 2567312 h 3751210"/>
                <a:gd name="connsiteX2736" fmla="*/ 1898959 w 2396567"/>
                <a:gd name="connsiteY2736" fmla="*/ 2568541 h 3751210"/>
                <a:gd name="connsiteX2737" fmla="*/ 1897834 w 2396567"/>
                <a:gd name="connsiteY2737" fmla="*/ 2570242 h 3751210"/>
                <a:gd name="connsiteX2738" fmla="*/ 1897130 w 2396567"/>
                <a:gd name="connsiteY2738" fmla="*/ 2569770 h 3751210"/>
                <a:gd name="connsiteX2739" fmla="*/ 1895301 w 2396567"/>
                <a:gd name="connsiteY2739" fmla="*/ 2569770 h 3751210"/>
                <a:gd name="connsiteX2740" fmla="*/ 1895301 w 2396567"/>
                <a:gd name="connsiteY2740" fmla="*/ 2570998 h 3751210"/>
                <a:gd name="connsiteX2741" fmla="*/ 1896520 w 2396567"/>
                <a:gd name="connsiteY2741" fmla="*/ 2570998 h 3751210"/>
                <a:gd name="connsiteX2742" fmla="*/ 1896520 w 2396567"/>
                <a:gd name="connsiteY2742" fmla="*/ 2571613 h 3751210"/>
                <a:gd name="connsiteX2743" fmla="*/ 1897130 w 2396567"/>
                <a:gd name="connsiteY2743" fmla="*/ 2571613 h 3751210"/>
                <a:gd name="connsiteX2744" fmla="*/ 1895301 w 2396567"/>
                <a:gd name="connsiteY2744" fmla="*/ 2572227 h 3751210"/>
                <a:gd name="connsiteX2745" fmla="*/ 1895301 w 2396567"/>
                <a:gd name="connsiteY2745" fmla="*/ 2571613 h 3751210"/>
                <a:gd name="connsiteX2746" fmla="*/ 1894691 w 2396567"/>
                <a:gd name="connsiteY2746" fmla="*/ 2571613 h 3751210"/>
                <a:gd name="connsiteX2747" fmla="*/ 1894691 w 2396567"/>
                <a:gd name="connsiteY2747" fmla="*/ 2573456 h 3751210"/>
                <a:gd name="connsiteX2748" fmla="*/ 1896520 w 2396567"/>
                <a:gd name="connsiteY2748" fmla="*/ 2573456 h 3751210"/>
                <a:gd name="connsiteX2749" fmla="*/ 1894691 w 2396567"/>
                <a:gd name="connsiteY2749" fmla="*/ 2574070 h 3751210"/>
                <a:gd name="connsiteX2750" fmla="*/ 1894691 w 2396567"/>
                <a:gd name="connsiteY2750" fmla="*/ 2574685 h 3751210"/>
                <a:gd name="connsiteX2751" fmla="*/ 1894081 w 2396567"/>
                <a:gd name="connsiteY2751" fmla="*/ 2574685 h 3751210"/>
                <a:gd name="connsiteX2752" fmla="*/ 1894081 w 2396567"/>
                <a:gd name="connsiteY2752" fmla="*/ 2573456 h 3751210"/>
                <a:gd name="connsiteX2753" fmla="*/ 1892861 w 2396567"/>
                <a:gd name="connsiteY2753" fmla="*/ 2573456 h 3751210"/>
                <a:gd name="connsiteX2754" fmla="*/ 1892861 w 2396567"/>
                <a:gd name="connsiteY2754" fmla="*/ 2575299 h 3751210"/>
                <a:gd name="connsiteX2755" fmla="*/ 1890422 w 2396567"/>
                <a:gd name="connsiteY2755" fmla="*/ 2575299 h 3751210"/>
                <a:gd name="connsiteX2756" fmla="*/ 1890422 w 2396567"/>
                <a:gd name="connsiteY2756" fmla="*/ 2573456 h 3751210"/>
                <a:gd name="connsiteX2757" fmla="*/ 1886763 w 2396567"/>
                <a:gd name="connsiteY2757" fmla="*/ 2573456 h 3751210"/>
                <a:gd name="connsiteX2758" fmla="*/ 1886763 w 2396567"/>
                <a:gd name="connsiteY2758" fmla="*/ 2572227 h 3751210"/>
                <a:gd name="connsiteX2759" fmla="*/ 1886153 w 2396567"/>
                <a:gd name="connsiteY2759" fmla="*/ 2572227 h 3751210"/>
                <a:gd name="connsiteX2760" fmla="*/ 1884934 w 2396567"/>
                <a:gd name="connsiteY2760" fmla="*/ 2570998 h 3751210"/>
                <a:gd name="connsiteX2761" fmla="*/ 1884934 w 2396567"/>
                <a:gd name="connsiteY2761" fmla="*/ 2570384 h 3751210"/>
                <a:gd name="connsiteX2762" fmla="*/ 1883714 w 2396567"/>
                <a:gd name="connsiteY2762" fmla="*/ 2570384 h 3751210"/>
                <a:gd name="connsiteX2763" fmla="*/ 1883714 w 2396567"/>
                <a:gd name="connsiteY2763" fmla="*/ 2569770 h 3751210"/>
                <a:gd name="connsiteX2764" fmla="*/ 1870298 w 2396567"/>
                <a:gd name="connsiteY2764" fmla="*/ 2563012 h 3751210"/>
                <a:gd name="connsiteX2765" fmla="*/ 1867249 w 2396567"/>
                <a:gd name="connsiteY2765" fmla="*/ 2559940 h 3751210"/>
                <a:gd name="connsiteX2766" fmla="*/ 1863590 w 2396567"/>
                <a:gd name="connsiteY2766" fmla="*/ 2555025 h 3751210"/>
                <a:gd name="connsiteX2767" fmla="*/ 1862980 w 2396567"/>
                <a:gd name="connsiteY2767" fmla="*/ 2555025 h 3751210"/>
                <a:gd name="connsiteX2768" fmla="*/ 1862371 w 2396567"/>
                <a:gd name="connsiteY2768" fmla="*/ 2556868 h 3751210"/>
                <a:gd name="connsiteX2769" fmla="*/ 1861761 w 2396567"/>
                <a:gd name="connsiteY2769" fmla="*/ 2556868 h 3751210"/>
                <a:gd name="connsiteX2770" fmla="*/ 1861761 w 2396567"/>
                <a:gd name="connsiteY2770" fmla="*/ 2558097 h 3751210"/>
                <a:gd name="connsiteX2771" fmla="*/ 1862980 w 2396567"/>
                <a:gd name="connsiteY2771" fmla="*/ 2558097 h 3751210"/>
                <a:gd name="connsiteX2772" fmla="*/ 1862980 w 2396567"/>
                <a:gd name="connsiteY2772" fmla="*/ 2558711 h 3751210"/>
                <a:gd name="connsiteX2773" fmla="*/ 1863590 w 2396567"/>
                <a:gd name="connsiteY2773" fmla="*/ 2558711 h 3751210"/>
                <a:gd name="connsiteX2774" fmla="*/ 1863590 w 2396567"/>
                <a:gd name="connsiteY2774" fmla="*/ 2559325 h 3751210"/>
                <a:gd name="connsiteX2775" fmla="*/ 1862980 w 2396567"/>
                <a:gd name="connsiteY2775" fmla="*/ 2559325 h 3751210"/>
                <a:gd name="connsiteX2776" fmla="*/ 1862371 w 2396567"/>
                <a:gd name="connsiteY2776" fmla="*/ 2561783 h 3751210"/>
                <a:gd name="connsiteX2777" fmla="*/ 1859931 w 2396567"/>
                <a:gd name="connsiteY2777" fmla="*/ 2563626 h 3751210"/>
                <a:gd name="connsiteX2778" fmla="*/ 1858712 w 2396567"/>
                <a:gd name="connsiteY2778" fmla="*/ 2563012 h 3751210"/>
                <a:gd name="connsiteX2779" fmla="*/ 1858712 w 2396567"/>
                <a:gd name="connsiteY2779" fmla="*/ 2563626 h 3751210"/>
                <a:gd name="connsiteX2780" fmla="*/ 1858102 w 2396567"/>
                <a:gd name="connsiteY2780" fmla="*/ 2563626 h 3751210"/>
                <a:gd name="connsiteX2781" fmla="*/ 1858102 w 2396567"/>
                <a:gd name="connsiteY2781" fmla="*/ 2564240 h 3751210"/>
                <a:gd name="connsiteX2782" fmla="*/ 1856273 w 2396567"/>
                <a:gd name="connsiteY2782" fmla="*/ 2567312 h 3751210"/>
                <a:gd name="connsiteX2783" fmla="*/ 1857492 w 2396567"/>
                <a:gd name="connsiteY2783" fmla="*/ 2567312 h 3751210"/>
                <a:gd name="connsiteX2784" fmla="*/ 1857492 w 2396567"/>
                <a:gd name="connsiteY2784" fmla="*/ 2567927 h 3751210"/>
                <a:gd name="connsiteX2785" fmla="*/ 1858102 w 2396567"/>
                <a:gd name="connsiteY2785" fmla="*/ 2567927 h 3751210"/>
                <a:gd name="connsiteX2786" fmla="*/ 1858102 w 2396567"/>
                <a:gd name="connsiteY2786" fmla="*/ 2569770 h 3751210"/>
                <a:gd name="connsiteX2787" fmla="*/ 1858712 w 2396567"/>
                <a:gd name="connsiteY2787" fmla="*/ 2569770 h 3751210"/>
                <a:gd name="connsiteX2788" fmla="*/ 1858712 w 2396567"/>
                <a:gd name="connsiteY2788" fmla="*/ 2570384 h 3751210"/>
                <a:gd name="connsiteX2789" fmla="*/ 1855663 w 2396567"/>
                <a:gd name="connsiteY2789" fmla="*/ 2575299 h 3751210"/>
                <a:gd name="connsiteX2790" fmla="*/ 1853833 w 2396567"/>
                <a:gd name="connsiteY2790" fmla="*/ 2574685 h 3751210"/>
                <a:gd name="connsiteX2791" fmla="*/ 1853833 w 2396567"/>
                <a:gd name="connsiteY2791" fmla="*/ 2575299 h 3751210"/>
                <a:gd name="connsiteX2792" fmla="*/ 1852614 w 2396567"/>
                <a:gd name="connsiteY2792" fmla="*/ 2575299 h 3751210"/>
                <a:gd name="connsiteX2793" fmla="*/ 1852614 w 2396567"/>
                <a:gd name="connsiteY2793" fmla="*/ 2575913 h 3751210"/>
                <a:gd name="connsiteX2794" fmla="*/ 1850174 w 2396567"/>
                <a:gd name="connsiteY2794" fmla="*/ 2577757 h 3751210"/>
                <a:gd name="connsiteX2795" fmla="*/ 1850174 w 2396567"/>
                <a:gd name="connsiteY2795" fmla="*/ 2576528 h 3751210"/>
                <a:gd name="connsiteX2796" fmla="*/ 1848955 w 2396567"/>
                <a:gd name="connsiteY2796" fmla="*/ 2576528 h 3751210"/>
                <a:gd name="connsiteX2797" fmla="*/ 1848955 w 2396567"/>
                <a:gd name="connsiteY2797" fmla="*/ 2575913 h 3751210"/>
                <a:gd name="connsiteX2798" fmla="*/ 1843466 w 2396567"/>
                <a:gd name="connsiteY2798" fmla="*/ 2579600 h 3751210"/>
                <a:gd name="connsiteX2799" fmla="*/ 1843466 w 2396567"/>
                <a:gd name="connsiteY2799" fmla="*/ 2580214 h 3751210"/>
                <a:gd name="connsiteX2800" fmla="*/ 1844076 w 2396567"/>
                <a:gd name="connsiteY2800" fmla="*/ 2580214 h 3751210"/>
                <a:gd name="connsiteX2801" fmla="*/ 1844076 w 2396567"/>
                <a:gd name="connsiteY2801" fmla="*/ 2581443 h 3751210"/>
                <a:gd name="connsiteX2802" fmla="*/ 1842247 w 2396567"/>
                <a:gd name="connsiteY2802" fmla="*/ 2582057 h 3751210"/>
                <a:gd name="connsiteX2803" fmla="*/ 1842247 w 2396567"/>
                <a:gd name="connsiteY2803" fmla="*/ 2582672 h 3751210"/>
                <a:gd name="connsiteX2804" fmla="*/ 1842857 w 2396567"/>
                <a:gd name="connsiteY2804" fmla="*/ 2582672 h 3751210"/>
                <a:gd name="connsiteX2805" fmla="*/ 1842857 w 2396567"/>
                <a:gd name="connsiteY2805" fmla="*/ 2583286 h 3751210"/>
                <a:gd name="connsiteX2806" fmla="*/ 1843466 w 2396567"/>
                <a:gd name="connsiteY2806" fmla="*/ 2583286 h 3751210"/>
                <a:gd name="connsiteX2807" fmla="*/ 1843466 w 2396567"/>
                <a:gd name="connsiteY2807" fmla="*/ 2584515 h 3751210"/>
                <a:gd name="connsiteX2808" fmla="*/ 1842857 w 2396567"/>
                <a:gd name="connsiteY2808" fmla="*/ 2584515 h 3751210"/>
                <a:gd name="connsiteX2809" fmla="*/ 1842857 w 2396567"/>
                <a:gd name="connsiteY2809" fmla="*/ 2590658 h 3751210"/>
                <a:gd name="connsiteX2810" fmla="*/ 1842247 w 2396567"/>
                <a:gd name="connsiteY2810" fmla="*/ 2590658 h 3751210"/>
                <a:gd name="connsiteX2811" fmla="*/ 1842247 w 2396567"/>
                <a:gd name="connsiteY2811" fmla="*/ 2591273 h 3751210"/>
                <a:gd name="connsiteX2812" fmla="*/ 1842857 w 2396567"/>
                <a:gd name="connsiteY2812" fmla="*/ 2591273 h 3751210"/>
                <a:gd name="connsiteX2813" fmla="*/ 1842857 w 2396567"/>
                <a:gd name="connsiteY2813" fmla="*/ 2590658 h 3751210"/>
                <a:gd name="connsiteX2814" fmla="*/ 1843466 w 2396567"/>
                <a:gd name="connsiteY2814" fmla="*/ 2590658 h 3751210"/>
                <a:gd name="connsiteX2815" fmla="*/ 1850174 w 2396567"/>
                <a:gd name="connsiteY2815" fmla="*/ 2598645 h 3751210"/>
                <a:gd name="connsiteX2816" fmla="*/ 1847125 w 2396567"/>
                <a:gd name="connsiteY2816" fmla="*/ 2602946 h 3751210"/>
                <a:gd name="connsiteX2817" fmla="*/ 1846516 w 2396567"/>
                <a:gd name="connsiteY2817" fmla="*/ 2602946 h 3751210"/>
                <a:gd name="connsiteX2818" fmla="*/ 1844686 w 2396567"/>
                <a:gd name="connsiteY2818" fmla="*/ 2607861 h 3751210"/>
                <a:gd name="connsiteX2819" fmla="*/ 1844076 w 2396567"/>
                <a:gd name="connsiteY2819" fmla="*/ 2607861 h 3751210"/>
                <a:gd name="connsiteX2820" fmla="*/ 1844076 w 2396567"/>
                <a:gd name="connsiteY2820" fmla="*/ 2609090 h 3751210"/>
                <a:gd name="connsiteX2821" fmla="*/ 1840417 w 2396567"/>
                <a:gd name="connsiteY2821" fmla="*/ 2603560 h 3751210"/>
                <a:gd name="connsiteX2822" fmla="*/ 1838588 w 2396567"/>
                <a:gd name="connsiteY2822" fmla="*/ 2602331 h 3751210"/>
                <a:gd name="connsiteX2823" fmla="*/ 1838588 w 2396567"/>
                <a:gd name="connsiteY2823" fmla="*/ 2601717 h 3751210"/>
                <a:gd name="connsiteX2824" fmla="*/ 1837978 w 2396567"/>
                <a:gd name="connsiteY2824" fmla="*/ 2601717 h 3751210"/>
                <a:gd name="connsiteX2825" fmla="*/ 1834929 w 2396567"/>
                <a:gd name="connsiteY2825" fmla="*/ 2602331 h 3751210"/>
                <a:gd name="connsiteX2826" fmla="*/ 1834929 w 2396567"/>
                <a:gd name="connsiteY2826" fmla="*/ 2602946 h 3751210"/>
                <a:gd name="connsiteX2827" fmla="*/ 1834319 w 2396567"/>
                <a:gd name="connsiteY2827" fmla="*/ 2602946 h 3751210"/>
                <a:gd name="connsiteX2828" fmla="*/ 1834319 w 2396567"/>
                <a:gd name="connsiteY2828" fmla="*/ 2603560 h 3751210"/>
                <a:gd name="connsiteX2829" fmla="*/ 1835539 w 2396567"/>
                <a:gd name="connsiteY2829" fmla="*/ 2605403 h 3751210"/>
                <a:gd name="connsiteX2830" fmla="*/ 1834929 w 2396567"/>
                <a:gd name="connsiteY2830" fmla="*/ 2605403 h 3751210"/>
                <a:gd name="connsiteX2831" fmla="*/ 1830660 w 2396567"/>
                <a:gd name="connsiteY2831" fmla="*/ 2614005 h 3751210"/>
                <a:gd name="connsiteX2832" fmla="*/ 1830660 w 2396567"/>
                <a:gd name="connsiteY2832" fmla="*/ 2614619 h 3751210"/>
                <a:gd name="connsiteX2833" fmla="*/ 1829441 w 2396567"/>
                <a:gd name="connsiteY2833" fmla="*/ 2614619 h 3751210"/>
                <a:gd name="connsiteX2834" fmla="*/ 1829441 w 2396567"/>
                <a:gd name="connsiteY2834" fmla="*/ 2615233 h 3751210"/>
                <a:gd name="connsiteX2835" fmla="*/ 1827611 w 2396567"/>
                <a:gd name="connsiteY2835" fmla="*/ 2617076 h 3751210"/>
                <a:gd name="connsiteX2836" fmla="*/ 1819684 w 2396567"/>
                <a:gd name="connsiteY2836" fmla="*/ 2615233 h 3751210"/>
                <a:gd name="connsiteX2837" fmla="*/ 1816635 w 2396567"/>
                <a:gd name="connsiteY2837" fmla="*/ 2615848 h 3751210"/>
                <a:gd name="connsiteX2838" fmla="*/ 1816635 w 2396567"/>
                <a:gd name="connsiteY2838" fmla="*/ 2615233 h 3751210"/>
                <a:gd name="connsiteX2839" fmla="*/ 1816025 w 2396567"/>
                <a:gd name="connsiteY2839" fmla="*/ 2615233 h 3751210"/>
                <a:gd name="connsiteX2840" fmla="*/ 1816025 w 2396567"/>
                <a:gd name="connsiteY2840" fmla="*/ 2614619 h 3751210"/>
                <a:gd name="connsiteX2841" fmla="*/ 1815415 w 2396567"/>
                <a:gd name="connsiteY2841" fmla="*/ 2614619 h 3751210"/>
                <a:gd name="connsiteX2842" fmla="*/ 1815415 w 2396567"/>
                <a:gd name="connsiteY2842" fmla="*/ 2613390 h 3751210"/>
                <a:gd name="connsiteX2843" fmla="*/ 1822733 w 2396567"/>
                <a:gd name="connsiteY2843" fmla="*/ 2609090 h 3751210"/>
                <a:gd name="connsiteX2844" fmla="*/ 1817854 w 2396567"/>
                <a:gd name="connsiteY2844" fmla="*/ 2602331 h 3751210"/>
                <a:gd name="connsiteX2845" fmla="*/ 1808707 w 2396567"/>
                <a:gd name="connsiteY2845" fmla="*/ 2602331 h 3751210"/>
                <a:gd name="connsiteX2846" fmla="*/ 1808707 w 2396567"/>
                <a:gd name="connsiteY2846" fmla="*/ 2602946 h 3751210"/>
                <a:gd name="connsiteX2847" fmla="*/ 1808097 w 2396567"/>
                <a:gd name="connsiteY2847" fmla="*/ 2602946 h 3751210"/>
                <a:gd name="connsiteX2848" fmla="*/ 1808097 w 2396567"/>
                <a:gd name="connsiteY2848" fmla="*/ 2603560 h 3751210"/>
                <a:gd name="connsiteX2849" fmla="*/ 1807487 w 2396567"/>
                <a:gd name="connsiteY2849" fmla="*/ 2603560 h 3751210"/>
                <a:gd name="connsiteX2850" fmla="*/ 1807487 w 2396567"/>
                <a:gd name="connsiteY2850" fmla="*/ 2604789 h 3751210"/>
                <a:gd name="connsiteX2851" fmla="*/ 1806878 w 2396567"/>
                <a:gd name="connsiteY2851" fmla="*/ 2604789 h 3751210"/>
                <a:gd name="connsiteX2852" fmla="*/ 1806878 w 2396567"/>
                <a:gd name="connsiteY2852" fmla="*/ 2606632 h 3751210"/>
                <a:gd name="connsiteX2853" fmla="*/ 1803829 w 2396567"/>
                <a:gd name="connsiteY2853" fmla="*/ 2606632 h 3751210"/>
                <a:gd name="connsiteX2854" fmla="*/ 1803829 w 2396567"/>
                <a:gd name="connsiteY2854" fmla="*/ 2607246 h 3751210"/>
                <a:gd name="connsiteX2855" fmla="*/ 1803219 w 2396567"/>
                <a:gd name="connsiteY2855" fmla="*/ 2607246 h 3751210"/>
                <a:gd name="connsiteX2856" fmla="*/ 1803219 w 2396567"/>
                <a:gd name="connsiteY2856" fmla="*/ 2607861 h 3751210"/>
                <a:gd name="connsiteX2857" fmla="*/ 1801389 w 2396567"/>
                <a:gd name="connsiteY2857" fmla="*/ 2607861 h 3751210"/>
                <a:gd name="connsiteX2858" fmla="*/ 1801389 w 2396567"/>
                <a:gd name="connsiteY2858" fmla="*/ 2609090 h 3751210"/>
                <a:gd name="connsiteX2859" fmla="*/ 1800780 w 2396567"/>
                <a:gd name="connsiteY2859" fmla="*/ 2609090 h 3751210"/>
                <a:gd name="connsiteX2860" fmla="*/ 1800780 w 2396567"/>
                <a:gd name="connsiteY2860" fmla="*/ 2610318 h 3751210"/>
                <a:gd name="connsiteX2861" fmla="*/ 1797121 w 2396567"/>
                <a:gd name="connsiteY2861" fmla="*/ 2610318 h 3751210"/>
                <a:gd name="connsiteX2862" fmla="*/ 1797121 w 2396567"/>
                <a:gd name="connsiteY2862" fmla="*/ 2610933 h 3751210"/>
                <a:gd name="connsiteX2863" fmla="*/ 1796511 w 2396567"/>
                <a:gd name="connsiteY2863" fmla="*/ 2610933 h 3751210"/>
                <a:gd name="connsiteX2864" fmla="*/ 1796511 w 2396567"/>
                <a:gd name="connsiteY2864" fmla="*/ 2612776 h 3751210"/>
                <a:gd name="connsiteX2865" fmla="*/ 1795291 w 2396567"/>
                <a:gd name="connsiteY2865" fmla="*/ 2612776 h 3751210"/>
                <a:gd name="connsiteX2866" fmla="*/ 1795291 w 2396567"/>
                <a:gd name="connsiteY2866" fmla="*/ 2613390 h 3751210"/>
                <a:gd name="connsiteX2867" fmla="*/ 1792852 w 2396567"/>
                <a:gd name="connsiteY2867" fmla="*/ 2613390 h 3751210"/>
                <a:gd name="connsiteX2868" fmla="*/ 1792852 w 2396567"/>
                <a:gd name="connsiteY2868" fmla="*/ 2614005 h 3751210"/>
                <a:gd name="connsiteX2869" fmla="*/ 1791632 w 2396567"/>
                <a:gd name="connsiteY2869" fmla="*/ 2614005 h 3751210"/>
                <a:gd name="connsiteX2870" fmla="*/ 1791632 w 2396567"/>
                <a:gd name="connsiteY2870" fmla="*/ 2614619 h 3751210"/>
                <a:gd name="connsiteX2871" fmla="*/ 1788583 w 2396567"/>
                <a:gd name="connsiteY2871" fmla="*/ 2615233 h 3751210"/>
                <a:gd name="connsiteX2872" fmla="*/ 1777607 w 2396567"/>
                <a:gd name="connsiteY2872" fmla="*/ 2611547 h 3751210"/>
                <a:gd name="connsiteX2873" fmla="*/ 1780656 w 2396567"/>
                <a:gd name="connsiteY2873" fmla="*/ 2617691 h 3751210"/>
                <a:gd name="connsiteX2874" fmla="*/ 1787973 w 2396567"/>
                <a:gd name="connsiteY2874" fmla="*/ 2620763 h 3751210"/>
                <a:gd name="connsiteX2875" fmla="*/ 1786144 w 2396567"/>
                <a:gd name="connsiteY2875" fmla="*/ 2621377 h 3751210"/>
                <a:gd name="connsiteX2876" fmla="*/ 1789803 w 2396567"/>
                <a:gd name="connsiteY2876" fmla="*/ 2626906 h 3751210"/>
                <a:gd name="connsiteX2877" fmla="*/ 1787973 w 2396567"/>
                <a:gd name="connsiteY2877" fmla="*/ 2628750 h 3751210"/>
                <a:gd name="connsiteX2878" fmla="*/ 1788583 w 2396567"/>
                <a:gd name="connsiteY2878" fmla="*/ 2629978 h 3751210"/>
                <a:gd name="connsiteX2879" fmla="*/ 1783705 w 2396567"/>
                <a:gd name="connsiteY2879" fmla="*/ 2633050 h 3751210"/>
                <a:gd name="connsiteX2880" fmla="*/ 1783705 w 2396567"/>
                <a:gd name="connsiteY2880" fmla="*/ 2632436 h 3751210"/>
                <a:gd name="connsiteX2881" fmla="*/ 1782485 w 2396567"/>
                <a:gd name="connsiteY2881" fmla="*/ 2632436 h 3751210"/>
                <a:gd name="connsiteX2882" fmla="*/ 1782485 w 2396567"/>
                <a:gd name="connsiteY2882" fmla="*/ 2631207 h 3751210"/>
                <a:gd name="connsiteX2883" fmla="*/ 1784315 w 2396567"/>
                <a:gd name="connsiteY2883" fmla="*/ 2630593 h 3751210"/>
                <a:gd name="connsiteX2884" fmla="*/ 1783705 w 2396567"/>
                <a:gd name="connsiteY2884" fmla="*/ 2630593 h 3751210"/>
                <a:gd name="connsiteX2885" fmla="*/ 1783705 w 2396567"/>
                <a:gd name="connsiteY2885" fmla="*/ 2629978 h 3751210"/>
                <a:gd name="connsiteX2886" fmla="*/ 1784315 w 2396567"/>
                <a:gd name="connsiteY2886" fmla="*/ 2629978 h 3751210"/>
                <a:gd name="connsiteX2887" fmla="*/ 1784924 w 2396567"/>
                <a:gd name="connsiteY2887" fmla="*/ 2627521 h 3751210"/>
                <a:gd name="connsiteX2888" fmla="*/ 1784315 w 2396567"/>
                <a:gd name="connsiteY2888" fmla="*/ 2627521 h 3751210"/>
                <a:gd name="connsiteX2889" fmla="*/ 1784315 w 2396567"/>
                <a:gd name="connsiteY2889" fmla="*/ 2626906 h 3751210"/>
                <a:gd name="connsiteX2890" fmla="*/ 1783705 w 2396567"/>
                <a:gd name="connsiteY2890" fmla="*/ 2626906 h 3751210"/>
                <a:gd name="connsiteX2891" fmla="*/ 1783705 w 2396567"/>
                <a:gd name="connsiteY2891" fmla="*/ 2626292 h 3751210"/>
                <a:gd name="connsiteX2892" fmla="*/ 1777607 w 2396567"/>
                <a:gd name="connsiteY2892" fmla="*/ 2627521 h 3751210"/>
                <a:gd name="connsiteX2893" fmla="*/ 1776997 w 2396567"/>
                <a:gd name="connsiteY2893" fmla="*/ 2627521 h 3751210"/>
                <a:gd name="connsiteX2894" fmla="*/ 1776997 w 2396567"/>
                <a:gd name="connsiteY2894" fmla="*/ 2628750 h 3751210"/>
                <a:gd name="connsiteX2895" fmla="*/ 1774558 w 2396567"/>
                <a:gd name="connsiteY2895" fmla="*/ 2629364 h 3751210"/>
                <a:gd name="connsiteX2896" fmla="*/ 1777607 w 2396567"/>
                <a:gd name="connsiteY2896" fmla="*/ 2634279 h 3751210"/>
                <a:gd name="connsiteX2897" fmla="*/ 1774558 w 2396567"/>
                <a:gd name="connsiteY2897" fmla="*/ 2634893 h 3751210"/>
                <a:gd name="connsiteX2898" fmla="*/ 1778216 w 2396567"/>
                <a:gd name="connsiteY2898" fmla="*/ 2642266 h 3751210"/>
                <a:gd name="connsiteX2899" fmla="*/ 1778826 w 2396567"/>
                <a:gd name="connsiteY2899" fmla="*/ 2642266 h 3751210"/>
                <a:gd name="connsiteX2900" fmla="*/ 1778826 w 2396567"/>
                <a:gd name="connsiteY2900" fmla="*/ 2642880 h 3751210"/>
                <a:gd name="connsiteX2901" fmla="*/ 1780046 w 2396567"/>
                <a:gd name="connsiteY2901" fmla="*/ 2642880 h 3751210"/>
                <a:gd name="connsiteX2902" fmla="*/ 1780046 w 2396567"/>
                <a:gd name="connsiteY2902" fmla="*/ 2644109 h 3751210"/>
                <a:gd name="connsiteX2903" fmla="*/ 1780656 w 2396567"/>
                <a:gd name="connsiteY2903" fmla="*/ 2644109 h 3751210"/>
                <a:gd name="connsiteX2904" fmla="*/ 1780656 w 2396567"/>
                <a:gd name="connsiteY2904" fmla="*/ 2644723 h 3751210"/>
                <a:gd name="connsiteX2905" fmla="*/ 1781875 w 2396567"/>
                <a:gd name="connsiteY2905" fmla="*/ 2644723 h 3751210"/>
                <a:gd name="connsiteX2906" fmla="*/ 1781875 w 2396567"/>
                <a:gd name="connsiteY2906" fmla="*/ 2647181 h 3751210"/>
                <a:gd name="connsiteX2907" fmla="*/ 1780046 w 2396567"/>
                <a:gd name="connsiteY2907" fmla="*/ 2648409 h 3751210"/>
                <a:gd name="connsiteX2908" fmla="*/ 1781265 w 2396567"/>
                <a:gd name="connsiteY2908" fmla="*/ 2652710 h 3751210"/>
                <a:gd name="connsiteX2909" fmla="*/ 1774558 w 2396567"/>
                <a:gd name="connsiteY2909" fmla="*/ 2656396 h 3751210"/>
                <a:gd name="connsiteX2910" fmla="*/ 1774558 w 2396567"/>
                <a:gd name="connsiteY2910" fmla="*/ 2657011 h 3751210"/>
                <a:gd name="connsiteX2911" fmla="*/ 1777607 w 2396567"/>
                <a:gd name="connsiteY2911" fmla="*/ 2657625 h 3751210"/>
                <a:gd name="connsiteX2912" fmla="*/ 1775777 w 2396567"/>
                <a:gd name="connsiteY2912" fmla="*/ 2661926 h 3751210"/>
                <a:gd name="connsiteX2913" fmla="*/ 1768459 w 2396567"/>
                <a:gd name="connsiteY2913" fmla="*/ 2680971 h 3751210"/>
                <a:gd name="connsiteX2914" fmla="*/ 1746506 w 2396567"/>
                <a:gd name="connsiteY2914" fmla="*/ 2712919 h 3751210"/>
                <a:gd name="connsiteX2915" fmla="*/ 1741018 w 2396567"/>
                <a:gd name="connsiteY2915" fmla="*/ 2715376 h 3751210"/>
                <a:gd name="connsiteX2916" fmla="*/ 1739798 w 2396567"/>
                <a:gd name="connsiteY2916" fmla="*/ 2716605 h 3751210"/>
                <a:gd name="connsiteX2917" fmla="*/ 1741018 w 2396567"/>
                <a:gd name="connsiteY2917" fmla="*/ 2716605 h 3751210"/>
                <a:gd name="connsiteX2918" fmla="*/ 1741018 w 2396567"/>
                <a:gd name="connsiteY2918" fmla="*/ 2719677 h 3751210"/>
                <a:gd name="connsiteX2919" fmla="*/ 1741628 w 2396567"/>
                <a:gd name="connsiteY2919" fmla="*/ 2731350 h 3751210"/>
                <a:gd name="connsiteX2920" fmla="*/ 1746506 w 2396567"/>
                <a:gd name="connsiteY2920" fmla="*/ 2731350 h 3751210"/>
                <a:gd name="connsiteX2921" fmla="*/ 1746506 w 2396567"/>
                <a:gd name="connsiteY2921" fmla="*/ 2731964 h 3751210"/>
                <a:gd name="connsiteX2922" fmla="*/ 1747726 w 2396567"/>
                <a:gd name="connsiteY2922" fmla="*/ 2731964 h 3751210"/>
                <a:gd name="connsiteX2923" fmla="*/ 1747726 w 2396567"/>
                <a:gd name="connsiteY2923" fmla="*/ 2733193 h 3751210"/>
                <a:gd name="connsiteX2924" fmla="*/ 1749555 w 2396567"/>
                <a:gd name="connsiteY2924" fmla="*/ 2733193 h 3751210"/>
                <a:gd name="connsiteX2925" fmla="*/ 1749555 w 2396567"/>
                <a:gd name="connsiteY2925" fmla="*/ 2734422 h 3751210"/>
                <a:gd name="connsiteX2926" fmla="*/ 1750165 w 2396567"/>
                <a:gd name="connsiteY2926" fmla="*/ 2734422 h 3751210"/>
                <a:gd name="connsiteX2927" fmla="*/ 1750165 w 2396567"/>
                <a:gd name="connsiteY2927" fmla="*/ 2735036 h 3751210"/>
                <a:gd name="connsiteX2928" fmla="*/ 1750775 w 2396567"/>
                <a:gd name="connsiteY2928" fmla="*/ 2735036 h 3751210"/>
                <a:gd name="connsiteX2929" fmla="*/ 1750775 w 2396567"/>
                <a:gd name="connsiteY2929" fmla="*/ 2735651 h 3751210"/>
                <a:gd name="connsiteX2930" fmla="*/ 1751385 w 2396567"/>
                <a:gd name="connsiteY2930" fmla="*/ 2735651 h 3751210"/>
                <a:gd name="connsiteX2931" fmla="*/ 1751385 w 2396567"/>
                <a:gd name="connsiteY2931" fmla="*/ 2736265 h 3751210"/>
                <a:gd name="connsiteX2932" fmla="*/ 1752604 w 2396567"/>
                <a:gd name="connsiteY2932" fmla="*/ 2736265 h 3751210"/>
                <a:gd name="connsiteX2933" fmla="*/ 1752604 w 2396567"/>
                <a:gd name="connsiteY2933" fmla="*/ 2736879 h 3751210"/>
                <a:gd name="connsiteX2934" fmla="*/ 1753214 w 2396567"/>
                <a:gd name="connsiteY2934" fmla="*/ 2736879 h 3751210"/>
                <a:gd name="connsiteX2935" fmla="*/ 1753214 w 2396567"/>
                <a:gd name="connsiteY2935" fmla="*/ 2738108 h 3751210"/>
                <a:gd name="connsiteX2936" fmla="*/ 1753824 w 2396567"/>
                <a:gd name="connsiteY2936" fmla="*/ 2738108 h 3751210"/>
                <a:gd name="connsiteX2937" fmla="*/ 1753824 w 2396567"/>
                <a:gd name="connsiteY2937" fmla="*/ 2741180 h 3751210"/>
                <a:gd name="connsiteX2938" fmla="*/ 1753214 w 2396567"/>
                <a:gd name="connsiteY2938" fmla="*/ 2741180 h 3751210"/>
                <a:gd name="connsiteX2939" fmla="*/ 1750775 w 2396567"/>
                <a:gd name="connsiteY2939" fmla="*/ 2743637 h 3751210"/>
                <a:gd name="connsiteX2940" fmla="*/ 1750775 w 2396567"/>
                <a:gd name="connsiteY2940" fmla="*/ 2744252 h 3751210"/>
                <a:gd name="connsiteX2941" fmla="*/ 1749555 w 2396567"/>
                <a:gd name="connsiteY2941" fmla="*/ 2746095 h 3751210"/>
                <a:gd name="connsiteX2942" fmla="*/ 1745896 w 2396567"/>
                <a:gd name="connsiteY2942" fmla="*/ 2748552 h 3751210"/>
                <a:gd name="connsiteX2943" fmla="*/ 1739188 w 2396567"/>
                <a:gd name="connsiteY2943" fmla="*/ 2770670 h 3751210"/>
                <a:gd name="connsiteX2944" fmla="*/ 1738579 w 2396567"/>
                <a:gd name="connsiteY2944" fmla="*/ 2770670 h 3751210"/>
                <a:gd name="connsiteX2945" fmla="*/ 1733700 w 2396567"/>
                <a:gd name="connsiteY2945" fmla="*/ 2784186 h 3751210"/>
                <a:gd name="connsiteX2946" fmla="*/ 1733090 w 2396567"/>
                <a:gd name="connsiteY2946" fmla="*/ 2784186 h 3751210"/>
                <a:gd name="connsiteX2947" fmla="*/ 1733090 w 2396567"/>
                <a:gd name="connsiteY2947" fmla="*/ 2785415 h 3751210"/>
                <a:gd name="connsiteX2948" fmla="*/ 1729431 w 2396567"/>
                <a:gd name="connsiteY2948" fmla="*/ 2785415 h 3751210"/>
                <a:gd name="connsiteX2949" fmla="*/ 1729431 w 2396567"/>
                <a:gd name="connsiteY2949" fmla="*/ 2786029 h 3751210"/>
                <a:gd name="connsiteX2950" fmla="*/ 1727602 w 2396567"/>
                <a:gd name="connsiteY2950" fmla="*/ 2786029 h 3751210"/>
                <a:gd name="connsiteX2951" fmla="*/ 1727602 w 2396567"/>
                <a:gd name="connsiteY2951" fmla="*/ 2787258 h 3751210"/>
                <a:gd name="connsiteX2952" fmla="*/ 1718455 w 2396567"/>
                <a:gd name="connsiteY2952" fmla="*/ 2786029 h 3751210"/>
                <a:gd name="connsiteX2953" fmla="*/ 1718455 w 2396567"/>
                <a:gd name="connsiteY2953" fmla="*/ 2786644 h 3751210"/>
                <a:gd name="connsiteX2954" fmla="*/ 1717845 w 2396567"/>
                <a:gd name="connsiteY2954" fmla="*/ 2786644 h 3751210"/>
                <a:gd name="connsiteX2955" fmla="*/ 1716625 w 2396567"/>
                <a:gd name="connsiteY2955" fmla="*/ 2789715 h 3751210"/>
                <a:gd name="connsiteX2956" fmla="*/ 1721504 w 2396567"/>
                <a:gd name="connsiteY2956" fmla="*/ 2790330 h 3751210"/>
                <a:gd name="connsiteX2957" fmla="*/ 1721504 w 2396567"/>
                <a:gd name="connsiteY2957" fmla="*/ 2789715 h 3751210"/>
                <a:gd name="connsiteX2958" fmla="*/ 1723333 w 2396567"/>
                <a:gd name="connsiteY2958" fmla="*/ 2789715 h 3751210"/>
                <a:gd name="connsiteX2959" fmla="*/ 1723943 w 2396567"/>
                <a:gd name="connsiteY2959" fmla="*/ 2791558 h 3751210"/>
                <a:gd name="connsiteX2960" fmla="*/ 1725772 w 2396567"/>
                <a:gd name="connsiteY2960" fmla="*/ 2791558 h 3751210"/>
                <a:gd name="connsiteX2961" fmla="*/ 1725772 w 2396567"/>
                <a:gd name="connsiteY2961" fmla="*/ 2792173 h 3751210"/>
                <a:gd name="connsiteX2962" fmla="*/ 1726382 w 2396567"/>
                <a:gd name="connsiteY2962" fmla="*/ 2792173 h 3751210"/>
                <a:gd name="connsiteX2963" fmla="*/ 1726382 w 2396567"/>
                <a:gd name="connsiteY2963" fmla="*/ 2794630 h 3751210"/>
                <a:gd name="connsiteX2964" fmla="*/ 1726992 w 2396567"/>
                <a:gd name="connsiteY2964" fmla="*/ 2794630 h 3751210"/>
                <a:gd name="connsiteX2965" fmla="*/ 1729431 w 2396567"/>
                <a:gd name="connsiteY2965" fmla="*/ 2798317 h 3751210"/>
                <a:gd name="connsiteX2966" fmla="*/ 1730041 w 2396567"/>
                <a:gd name="connsiteY2966" fmla="*/ 2798317 h 3751210"/>
                <a:gd name="connsiteX2967" fmla="*/ 1733090 w 2396567"/>
                <a:gd name="connsiteY2967" fmla="*/ 2801388 h 3751210"/>
                <a:gd name="connsiteX2968" fmla="*/ 1733090 w 2396567"/>
                <a:gd name="connsiteY2968" fmla="*/ 2802617 h 3751210"/>
                <a:gd name="connsiteX2969" fmla="*/ 1733700 w 2396567"/>
                <a:gd name="connsiteY2969" fmla="*/ 2802617 h 3751210"/>
                <a:gd name="connsiteX2970" fmla="*/ 1734310 w 2396567"/>
                <a:gd name="connsiteY2970" fmla="*/ 2803846 h 3751210"/>
                <a:gd name="connsiteX2971" fmla="*/ 1743457 w 2396567"/>
                <a:gd name="connsiteY2971" fmla="*/ 2814290 h 3751210"/>
                <a:gd name="connsiteX2972" fmla="*/ 1745896 w 2396567"/>
                <a:gd name="connsiteY2972" fmla="*/ 2817977 h 3751210"/>
                <a:gd name="connsiteX2973" fmla="*/ 1746506 w 2396567"/>
                <a:gd name="connsiteY2973" fmla="*/ 2817977 h 3751210"/>
                <a:gd name="connsiteX2974" fmla="*/ 1746506 w 2396567"/>
                <a:gd name="connsiteY2974" fmla="*/ 2818591 h 3751210"/>
                <a:gd name="connsiteX2975" fmla="*/ 1750165 w 2396567"/>
                <a:gd name="connsiteY2975" fmla="*/ 2819205 h 3751210"/>
                <a:gd name="connsiteX2976" fmla="*/ 1750165 w 2396567"/>
                <a:gd name="connsiteY2976" fmla="*/ 2820434 h 3751210"/>
                <a:gd name="connsiteX2977" fmla="*/ 1753214 w 2396567"/>
                <a:gd name="connsiteY2977" fmla="*/ 2821048 h 3751210"/>
                <a:gd name="connsiteX2978" fmla="*/ 1753214 w 2396567"/>
                <a:gd name="connsiteY2978" fmla="*/ 2821663 h 3751210"/>
                <a:gd name="connsiteX2979" fmla="*/ 1753824 w 2396567"/>
                <a:gd name="connsiteY2979" fmla="*/ 2821663 h 3751210"/>
                <a:gd name="connsiteX2980" fmla="*/ 1753824 w 2396567"/>
                <a:gd name="connsiteY2980" fmla="*/ 2822277 h 3751210"/>
                <a:gd name="connsiteX2981" fmla="*/ 1756873 w 2396567"/>
                <a:gd name="connsiteY2981" fmla="*/ 2830878 h 3751210"/>
                <a:gd name="connsiteX2982" fmla="*/ 1757483 w 2396567"/>
                <a:gd name="connsiteY2982" fmla="*/ 2830878 h 3751210"/>
                <a:gd name="connsiteX2983" fmla="*/ 1757483 w 2396567"/>
                <a:gd name="connsiteY2983" fmla="*/ 2830264 h 3751210"/>
                <a:gd name="connsiteX2984" fmla="*/ 1761751 w 2396567"/>
                <a:gd name="connsiteY2984" fmla="*/ 2829650 h 3751210"/>
                <a:gd name="connsiteX2985" fmla="*/ 1761751 w 2396567"/>
                <a:gd name="connsiteY2985" fmla="*/ 2829035 h 3751210"/>
                <a:gd name="connsiteX2986" fmla="*/ 1762361 w 2396567"/>
                <a:gd name="connsiteY2986" fmla="*/ 2829035 h 3751210"/>
                <a:gd name="connsiteX2987" fmla="*/ 1762361 w 2396567"/>
                <a:gd name="connsiteY2987" fmla="*/ 2829650 h 3751210"/>
                <a:gd name="connsiteX2988" fmla="*/ 1764191 w 2396567"/>
                <a:gd name="connsiteY2988" fmla="*/ 2829650 h 3751210"/>
                <a:gd name="connsiteX2989" fmla="*/ 1764801 w 2396567"/>
                <a:gd name="connsiteY2989" fmla="*/ 2832107 h 3751210"/>
                <a:gd name="connsiteX2990" fmla="*/ 1766630 w 2396567"/>
                <a:gd name="connsiteY2990" fmla="*/ 2832722 h 3751210"/>
                <a:gd name="connsiteX2991" fmla="*/ 1766630 w 2396567"/>
                <a:gd name="connsiteY2991" fmla="*/ 2833336 h 3751210"/>
                <a:gd name="connsiteX2992" fmla="*/ 1769069 w 2396567"/>
                <a:gd name="connsiteY2992" fmla="*/ 2833336 h 3751210"/>
                <a:gd name="connsiteX2993" fmla="*/ 1764191 w 2396567"/>
                <a:gd name="connsiteY2993" fmla="*/ 2849924 h 3751210"/>
                <a:gd name="connsiteX2994" fmla="*/ 1762971 w 2396567"/>
                <a:gd name="connsiteY2994" fmla="*/ 2849924 h 3751210"/>
                <a:gd name="connsiteX2995" fmla="*/ 1754434 w 2396567"/>
                <a:gd name="connsiteY2995" fmla="*/ 2864055 h 3751210"/>
                <a:gd name="connsiteX2996" fmla="*/ 1753824 w 2396567"/>
                <a:gd name="connsiteY2996" fmla="*/ 2864055 h 3751210"/>
                <a:gd name="connsiteX2997" fmla="*/ 1753824 w 2396567"/>
                <a:gd name="connsiteY2997" fmla="*/ 2868970 h 3751210"/>
                <a:gd name="connsiteX2998" fmla="*/ 1750775 w 2396567"/>
                <a:gd name="connsiteY2998" fmla="*/ 2868970 h 3751210"/>
                <a:gd name="connsiteX2999" fmla="*/ 1750775 w 2396567"/>
                <a:gd name="connsiteY2999" fmla="*/ 2868355 h 3751210"/>
                <a:gd name="connsiteX3000" fmla="*/ 1748945 w 2396567"/>
                <a:gd name="connsiteY3000" fmla="*/ 2868355 h 3751210"/>
                <a:gd name="connsiteX3001" fmla="*/ 1748945 w 2396567"/>
                <a:gd name="connsiteY3001" fmla="*/ 2868970 h 3751210"/>
                <a:gd name="connsiteX3002" fmla="*/ 1747726 w 2396567"/>
                <a:gd name="connsiteY3002" fmla="*/ 2868970 h 3751210"/>
                <a:gd name="connsiteX3003" fmla="*/ 1747726 w 2396567"/>
                <a:gd name="connsiteY3003" fmla="*/ 2869584 h 3751210"/>
                <a:gd name="connsiteX3004" fmla="*/ 1746506 w 2396567"/>
                <a:gd name="connsiteY3004" fmla="*/ 2869584 h 3751210"/>
                <a:gd name="connsiteX3005" fmla="*/ 1746506 w 2396567"/>
                <a:gd name="connsiteY3005" fmla="*/ 2868970 h 3751210"/>
                <a:gd name="connsiteX3006" fmla="*/ 1745896 w 2396567"/>
                <a:gd name="connsiteY3006" fmla="*/ 2868970 h 3751210"/>
                <a:gd name="connsiteX3007" fmla="*/ 1745896 w 2396567"/>
                <a:gd name="connsiteY3007" fmla="*/ 2868355 h 3751210"/>
                <a:gd name="connsiteX3008" fmla="*/ 1745286 w 2396567"/>
                <a:gd name="connsiteY3008" fmla="*/ 2868355 h 3751210"/>
                <a:gd name="connsiteX3009" fmla="*/ 1745286 w 2396567"/>
                <a:gd name="connsiteY3009" fmla="*/ 2868970 h 3751210"/>
                <a:gd name="connsiteX3010" fmla="*/ 1743457 w 2396567"/>
                <a:gd name="connsiteY3010" fmla="*/ 2867741 h 3751210"/>
                <a:gd name="connsiteX3011" fmla="*/ 1742847 w 2396567"/>
                <a:gd name="connsiteY3011" fmla="*/ 2867741 h 3751210"/>
                <a:gd name="connsiteX3012" fmla="*/ 1742847 w 2396567"/>
                <a:gd name="connsiteY3012" fmla="*/ 2868355 h 3751210"/>
                <a:gd name="connsiteX3013" fmla="*/ 1742237 w 2396567"/>
                <a:gd name="connsiteY3013" fmla="*/ 2868355 h 3751210"/>
                <a:gd name="connsiteX3014" fmla="*/ 1741018 w 2396567"/>
                <a:gd name="connsiteY3014" fmla="*/ 2869584 h 3751210"/>
                <a:gd name="connsiteX3015" fmla="*/ 1741018 w 2396567"/>
                <a:gd name="connsiteY3015" fmla="*/ 2870198 h 3751210"/>
                <a:gd name="connsiteX3016" fmla="*/ 1737969 w 2396567"/>
                <a:gd name="connsiteY3016" fmla="*/ 2870198 h 3751210"/>
                <a:gd name="connsiteX3017" fmla="*/ 1737969 w 2396567"/>
                <a:gd name="connsiteY3017" fmla="*/ 2869584 h 3751210"/>
                <a:gd name="connsiteX3018" fmla="*/ 1737359 w 2396567"/>
                <a:gd name="connsiteY3018" fmla="*/ 2869584 h 3751210"/>
                <a:gd name="connsiteX3019" fmla="*/ 1737359 w 2396567"/>
                <a:gd name="connsiteY3019" fmla="*/ 2867741 h 3751210"/>
                <a:gd name="connsiteX3020" fmla="*/ 1735529 w 2396567"/>
                <a:gd name="connsiteY3020" fmla="*/ 2867741 h 3751210"/>
                <a:gd name="connsiteX3021" fmla="*/ 1735529 w 2396567"/>
                <a:gd name="connsiteY3021" fmla="*/ 2866512 h 3751210"/>
                <a:gd name="connsiteX3022" fmla="*/ 1734920 w 2396567"/>
                <a:gd name="connsiteY3022" fmla="*/ 2866512 h 3751210"/>
                <a:gd name="connsiteX3023" fmla="*/ 1734920 w 2396567"/>
                <a:gd name="connsiteY3023" fmla="*/ 2865898 h 3751210"/>
                <a:gd name="connsiteX3024" fmla="*/ 1733090 w 2396567"/>
                <a:gd name="connsiteY3024" fmla="*/ 2865898 h 3751210"/>
                <a:gd name="connsiteX3025" fmla="*/ 1733090 w 2396567"/>
                <a:gd name="connsiteY3025" fmla="*/ 2865283 h 3751210"/>
                <a:gd name="connsiteX3026" fmla="*/ 1730041 w 2396567"/>
                <a:gd name="connsiteY3026" fmla="*/ 2865283 h 3751210"/>
                <a:gd name="connsiteX3027" fmla="*/ 1730041 w 2396567"/>
                <a:gd name="connsiteY3027" fmla="*/ 2864669 h 3751210"/>
                <a:gd name="connsiteX3028" fmla="*/ 1729431 w 2396567"/>
                <a:gd name="connsiteY3028" fmla="*/ 2864669 h 3751210"/>
                <a:gd name="connsiteX3029" fmla="*/ 1729431 w 2396567"/>
                <a:gd name="connsiteY3029" fmla="*/ 2864055 h 3751210"/>
                <a:gd name="connsiteX3030" fmla="*/ 1728212 w 2396567"/>
                <a:gd name="connsiteY3030" fmla="*/ 2864055 h 3751210"/>
                <a:gd name="connsiteX3031" fmla="*/ 1728212 w 2396567"/>
                <a:gd name="connsiteY3031" fmla="*/ 2863440 h 3751210"/>
                <a:gd name="connsiteX3032" fmla="*/ 1726992 w 2396567"/>
                <a:gd name="connsiteY3032" fmla="*/ 2863440 h 3751210"/>
                <a:gd name="connsiteX3033" fmla="*/ 1726992 w 2396567"/>
                <a:gd name="connsiteY3033" fmla="*/ 2862211 h 3751210"/>
                <a:gd name="connsiteX3034" fmla="*/ 1725772 w 2396567"/>
                <a:gd name="connsiteY3034" fmla="*/ 2862211 h 3751210"/>
                <a:gd name="connsiteX3035" fmla="*/ 1725772 w 2396567"/>
                <a:gd name="connsiteY3035" fmla="*/ 2861597 h 3751210"/>
                <a:gd name="connsiteX3036" fmla="*/ 1725163 w 2396567"/>
                <a:gd name="connsiteY3036" fmla="*/ 2861597 h 3751210"/>
                <a:gd name="connsiteX3037" fmla="*/ 1725163 w 2396567"/>
                <a:gd name="connsiteY3037" fmla="*/ 2860983 h 3751210"/>
                <a:gd name="connsiteX3038" fmla="*/ 1723943 w 2396567"/>
                <a:gd name="connsiteY3038" fmla="*/ 2860983 h 3751210"/>
                <a:gd name="connsiteX3039" fmla="*/ 1723943 w 2396567"/>
                <a:gd name="connsiteY3039" fmla="*/ 2859754 h 3751210"/>
                <a:gd name="connsiteX3040" fmla="*/ 1723333 w 2396567"/>
                <a:gd name="connsiteY3040" fmla="*/ 2859754 h 3751210"/>
                <a:gd name="connsiteX3041" fmla="*/ 1723333 w 2396567"/>
                <a:gd name="connsiteY3041" fmla="*/ 2858525 h 3751210"/>
                <a:gd name="connsiteX3042" fmla="*/ 1722723 w 2396567"/>
                <a:gd name="connsiteY3042" fmla="*/ 2858525 h 3751210"/>
                <a:gd name="connsiteX3043" fmla="*/ 1721504 w 2396567"/>
                <a:gd name="connsiteY3043" fmla="*/ 2857296 h 3751210"/>
                <a:gd name="connsiteX3044" fmla="*/ 1721504 w 2396567"/>
                <a:gd name="connsiteY3044" fmla="*/ 2856682 h 3751210"/>
                <a:gd name="connsiteX3045" fmla="*/ 1720284 w 2396567"/>
                <a:gd name="connsiteY3045" fmla="*/ 2856682 h 3751210"/>
                <a:gd name="connsiteX3046" fmla="*/ 1720284 w 2396567"/>
                <a:gd name="connsiteY3046" fmla="*/ 2856068 h 3751210"/>
                <a:gd name="connsiteX3047" fmla="*/ 1719674 w 2396567"/>
                <a:gd name="connsiteY3047" fmla="*/ 2856068 h 3751210"/>
                <a:gd name="connsiteX3048" fmla="*/ 1719674 w 2396567"/>
                <a:gd name="connsiteY3048" fmla="*/ 2854839 h 3751210"/>
                <a:gd name="connsiteX3049" fmla="*/ 1719064 w 2396567"/>
                <a:gd name="connsiteY3049" fmla="*/ 2854839 h 3751210"/>
                <a:gd name="connsiteX3050" fmla="*/ 1719064 w 2396567"/>
                <a:gd name="connsiteY3050" fmla="*/ 2854225 h 3751210"/>
                <a:gd name="connsiteX3051" fmla="*/ 1714186 w 2396567"/>
                <a:gd name="connsiteY3051" fmla="*/ 2854225 h 3751210"/>
                <a:gd name="connsiteX3052" fmla="*/ 1714186 w 2396567"/>
                <a:gd name="connsiteY3052" fmla="*/ 2853610 h 3751210"/>
                <a:gd name="connsiteX3053" fmla="*/ 1709917 w 2396567"/>
                <a:gd name="connsiteY3053" fmla="*/ 2852996 h 3751210"/>
                <a:gd name="connsiteX3054" fmla="*/ 1709917 w 2396567"/>
                <a:gd name="connsiteY3054" fmla="*/ 2851767 h 3751210"/>
                <a:gd name="connsiteX3055" fmla="*/ 1708698 w 2396567"/>
                <a:gd name="connsiteY3055" fmla="*/ 2851767 h 3751210"/>
                <a:gd name="connsiteX3056" fmla="*/ 1708698 w 2396567"/>
                <a:gd name="connsiteY3056" fmla="*/ 2850538 h 3751210"/>
                <a:gd name="connsiteX3057" fmla="*/ 1707478 w 2396567"/>
                <a:gd name="connsiteY3057" fmla="*/ 2850538 h 3751210"/>
                <a:gd name="connsiteX3058" fmla="*/ 1707478 w 2396567"/>
                <a:gd name="connsiteY3058" fmla="*/ 2849924 h 3751210"/>
                <a:gd name="connsiteX3059" fmla="*/ 1703819 w 2396567"/>
                <a:gd name="connsiteY3059" fmla="*/ 2849310 h 3751210"/>
                <a:gd name="connsiteX3060" fmla="*/ 1703819 w 2396567"/>
                <a:gd name="connsiteY3060" fmla="*/ 2848695 h 3751210"/>
                <a:gd name="connsiteX3061" fmla="*/ 1703209 w 2396567"/>
                <a:gd name="connsiteY3061" fmla="*/ 2848695 h 3751210"/>
                <a:gd name="connsiteX3062" fmla="*/ 1703209 w 2396567"/>
                <a:gd name="connsiteY3062" fmla="*/ 2848081 h 3751210"/>
                <a:gd name="connsiteX3063" fmla="*/ 1701990 w 2396567"/>
                <a:gd name="connsiteY3063" fmla="*/ 2848081 h 3751210"/>
                <a:gd name="connsiteX3064" fmla="*/ 1701990 w 2396567"/>
                <a:gd name="connsiteY3064" fmla="*/ 2846238 h 3751210"/>
                <a:gd name="connsiteX3065" fmla="*/ 1697111 w 2396567"/>
                <a:gd name="connsiteY3065" fmla="*/ 2846238 h 3751210"/>
                <a:gd name="connsiteX3066" fmla="*/ 1697111 w 2396567"/>
                <a:gd name="connsiteY3066" fmla="*/ 2845623 h 3751210"/>
                <a:gd name="connsiteX3067" fmla="*/ 1695892 w 2396567"/>
                <a:gd name="connsiteY3067" fmla="*/ 2845623 h 3751210"/>
                <a:gd name="connsiteX3068" fmla="*/ 1695892 w 2396567"/>
                <a:gd name="connsiteY3068" fmla="*/ 2845009 h 3751210"/>
                <a:gd name="connsiteX3069" fmla="*/ 1694062 w 2396567"/>
                <a:gd name="connsiteY3069" fmla="*/ 2845009 h 3751210"/>
                <a:gd name="connsiteX3070" fmla="*/ 1694062 w 2396567"/>
                <a:gd name="connsiteY3070" fmla="*/ 2844395 h 3751210"/>
                <a:gd name="connsiteX3071" fmla="*/ 1691013 w 2396567"/>
                <a:gd name="connsiteY3071" fmla="*/ 2844395 h 3751210"/>
                <a:gd name="connsiteX3072" fmla="*/ 1691013 w 2396567"/>
                <a:gd name="connsiteY3072" fmla="*/ 2842552 h 3751210"/>
                <a:gd name="connsiteX3073" fmla="*/ 1688574 w 2396567"/>
                <a:gd name="connsiteY3073" fmla="*/ 2842552 h 3751210"/>
                <a:gd name="connsiteX3074" fmla="*/ 1688574 w 2396567"/>
                <a:gd name="connsiteY3074" fmla="*/ 2843780 h 3751210"/>
                <a:gd name="connsiteX3075" fmla="*/ 1685525 w 2396567"/>
                <a:gd name="connsiteY3075" fmla="*/ 2843780 h 3751210"/>
                <a:gd name="connsiteX3076" fmla="*/ 1685525 w 2396567"/>
                <a:gd name="connsiteY3076" fmla="*/ 2842552 h 3751210"/>
                <a:gd name="connsiteX3077" fmla="*/ 1684305 w 2396567"/>
                <a:gd name="connsiteY3077" fmla="*/ 2842552 h 3751210"/>
                <a:gd name="connsiteX3078" fmla="*/ 1684305 w 2396567"/>
                <a:gd name="connsiteY3078" fmla="*/ 2841937 h 3751210"/>
                <a:gd name="connsiteX3079" fmla="*/ 1683695 w 2396567"/>
                <a:gd name="connsiteY3079" fmla="*/ 2841937 h 3751210"/>
                <a:gd name="connsiteX3080" fmla="*/ 1683695 w 2396567"/>
                <a:gd name="connsiteY3080" fmla="*/ 2841323 h 3751210"/>
                <a:gd name="connsiteX3081" fmla="*/ 1682476 w 2396567"/>
                <a:gd name="connsiteY3081" fmla="*/ 2841323 h 3751210"/>
                <a:gd name="connsiteX3082" fmla="*/ 1682476 w 2396567"/>
                <a:gd name="connsiteY3082" fmla="*/ 2840708 h 3751210"/>
                <a:gd name="connsiteX3083" fmla="*/ 1680646 w 2396567"/>
                <a:gd name="connsiteY3083" fmla="*/ 2840708 h 3751210"/>
                <a:gd name="connsiteX3084" fmla="*/ 1680646 w 2396567"/>
                <a:gd name="connsiteY3084" fmla="*/ 2841323 h 3751210"/>
                <a:gd name="connsiteX3085" fmla="*/ 1678817 w 2396567"/>
                <a:gd name="connsiteY3085" fmla="*/ 2840708 h 3751210"/>
                <a:gd name="connsiteX3086" fmla="*/ 1678817 w 2396567"/>
                <a:gd name="connsiteY3086" fmla="*/ 2841323 h 3751210"/>
                <a:gd name="connsiteX3087" fmla="*/ 1677597 w 2396567"/>
                <a:gd name="connsiteY3087" fmla="*/ 2841323 h 3751210"/>
                <a:gd name="connsiteX3088" fmla="*/ 1677597 w 2396567"/>
                <a:gd name="connsiteY3088" fmla="*/ 2840708 h 3751210"/>
                <a:gd name="connsiteX3089" fmla="*/ 1676378 w 2396567"/>
                <a:gd name="connsiteY3089" fmla="*/ 2840708 h 3751210"/>
                <a:gd name="connsiteX3090" fmla="*/ 1676378 w 2396567"/>
                <a:gd name="connsiteY3090" fmla="*/ 2840094 h 3751210"/>
                <a:gd name="connsiteX3091" fmla="*/ 1676987 w 2396567"/>
                <a:gd name="connsiteY3091" fmla="*/ 2840094 h 3751210"/>
                <a:gd name="connsiteX3092" fmla="*/ 1676987 w 2396567"/>
                <a:gd name="connsiteY3092" fmla="*/ 2838865 h 3751210"/>
                <a:gd name="connsiteX3093" fmla="*/ 1676378 w 2396567"/>
                <a:gd name="connsiteY3093" fmla="*/ 2838865 h 3751210"/>
                <a:gd name="connsiteX3094" fmla="*/ 1676378 w 2396567"/>
                <a:gd name="connsiteY3094" fmla="*/ 2840094 h 3751210"/>
                <a:gd name="connsiteX3095" fmla="*/ 1675768 w 2396567"/>
                <a:gd name="connsiteY3095" fmla="*/ 2840094 h 3751210"/>
                <a:gd name="connsiteX3096" fmla="*/ 1675768 w 2396567"/>
                <a:gd name="connsiteY3096" fmla="*/ 2838865 h 3751210"/>
                <a:gd name="connsiteX3097" fmla="*/ 1673938 w 2396567"/>
                <a:gd name="connsiteY3097" fmla="*/ 2838865 h 3751210"/>
                <a:gd name="connsiteX3098" fmla="*/ 1673938 w 2396567"/>
                <a:gd name="connsiteY3098" fmla="*/ 2838251 h 3751210"/>
                <a:gd name="connsiteX3099" fmla="*/ 1672719 w 2396567"/>
                <a:gd name="connsiteY3099" fmla="*/ 2838251 h 3751210"/>
                <a:gd name="connsiteX3100" fmla="*/ 1673328 w 2396567"/>
                <a:gd name="connsiteY3100" fmla="*/ 2837637 h 3751210"/>
                <a:gd name="connsiteX3101" fmla="*/ 1672109 w 2396567"/>
                <a:gd name="connsiteY3101" fmla="*/ 2837637 h 3751210"/>
                <a:gd name="connsiteX3102" fmla="*/ 1672109 w 2396567"/>
                <a:gd name="connsiteY3102" fmla="*/ 2838251 h 3751210"/>
                <a:gd name="connsiteX3103" fmla="*/ 1671499 w 2396567"/>
                <a:gd name="connsiteY3103" fmla="*/ 2838251 h 3751210"/>
                <a:gd name="connsiteX3104" fmla="*/ 1671499 w 2396567"/>
                <a:gd name="connsiteY3104" fmla="*/ 2837637 h 3751210"/>
                <a:gd name="connsiteX3105" fmla="*/ 1669060 w 2396567"/>
                <a:gd name="connsiteY3105" fmla="*/ 2838251 h 3751210"/>
                <a:gd name="connsiteX3106" fmla="*/ 1669060 w 2396567"/>
                <a:gd name="connsiteY3106" fmla="*/ 2838865 h 3751210"/>
                <a:gd name="connsiteX3107" fmla="*/ 1664181 w 2396567"/>
                <a:gd name="connsiteY3107" fmla="*/ 2857296 h 3751210"/>
                <a:gd name="connsiteX3108" fmla="*/ 1664181 w 2396567"/>
                <a:gd name="connsiteY3108" fmla="*/ 2857911 h 3751210"/>
                <a:gd name="connsiteX3109" fmla="*/ 1663571 w 2396567"/>
                <a:gd name="connsiteY3109" fmla="*/ 2857911 h 3751210"/>
                <a:gd name="connsiteX3110" fmla="*/ 1663571 w 2396567"/>
                <a:gd name="connsiteY3110" fmla="*/ 2858525 h 3751210"/>
                <a:gd name="connsiteX3111" fmla="*/ 1661742 w 2396567"/>
                <a:gd name="connsiteY3111" fmla="*/ 2858525 h 3751210"/>
                <a:gd name="connsiteX3112" fmla="*/ 1661742 w 2396567"/>
                <a:gd name="connsiteY3112" fmla="*/ 2863440 h 3751210"/>
                <a:gd name="connsiteX3113" fmla="*/ 1661132 w 2396567"/>
                <a:gd name="connsiteY3113" fmla="*/ 2863440 h 3751210"/>
                <a:gd name="connsiteX3114" fmla="*/ 1661132 w 2396567"/>
                <a:gd name="connsiteY3114" fmla="*/ 2864055 h 3751210"/>
                <a:gd name="connsiteX3115" fmla="*/ 1661742 w 2396567"/>
                <a:gd name="connsiteY3115" fmla="*/ 2864055 h 3751210"/>
                <a:gd name="connsiteX3116" fmla="*/ 1661742 w 2396567"/>
                <a:gd name="connsiteY3116" fmla="*/ 2864669 h 3751210"/>
                <a:gd name="connsiteX3117" fmla="*/ 1662962 w 2396567"/>
                <a:gd name="connsiteY3117" fmla="*/ 2864669 h 3751210"/>
                <a:gd name="connsiteX3118" fmla="*/ 1666011 w 2396567"/>
                <a:gd name="connsiteY3118" fmla="*/ 2866512 h 3751210"/>
                <a:gd name="connsiteX3119" fmla="*/ 1666011 w 2396567"/>
                <a:gd name="connsiteY3119" fmla="*/ 2867741 h 3751210"/>
                <a:gd name="connsiteX3120" fmla="*/ 1667230 w 2396567"/>
                <a:gd name="connsiteY3120" fmla="*/ 2867741 h 3751210"/>
                <a:gd name="connsiteX3121" fmla="*/ 1666011 w 2396567"/>
                <a:gd name="connsiteY3121" fmla="*/ 2870198 h 3751210"/>
                <a:gd name="connsiteX3122" fmla="*/ 1665401 w 2396567"/>
                <a:gd name="connsiteY3122" fmla="*/ 2870198 h 3751210"/>
                <a:gd name="connsiteX3123" fmla="*/ 1665401 w 2396567"/>
                <a:gd name="connsiteY3123" fmla="*/ 2872656 h 3751210"/>
                <a:gd name="connsiteX3124" fmla="*/ 1664791 w 2396567"/>
                <a:gd name="connsiteY3124" fmla="*/ 2872656 h 3751210"/>
                <a:gd name="connsiteX3125" fmla="*/ 1664791 w 2396567"/>
                <a:gd name="connsiteY3125" fmla="*/ 2873885 h 3751210"/>
                <a:gd name="connsiteX3126" fmla="*/ 1665401 w 2396567"/>
                <a:gd name="connsiteY3126" fmla="*/ 2873885 h 3751210"/>
                <a:gd name="connsiteX3127" fmla="*/ 1665401 w 2396567"/>
                <a:gd name="connsiteY3127" fmla="*/ 2875113 h 3751210"/>
                <a:gd name="connsiteX3128" fmla="*/ 1670889 w 2396567"/>
                <a:gd name="connsiteY3128" fmla="*/ 2875728 h 3751210"/>
                <a:gd name="connsiteX3129" fmla="*/ 1670889 w 2396567"/>
                <a:gd name="connsiteY3129" fmla="*/ 2876342 h 3751210"/>
                <a:gd name="connsiteX3130" fmla="*/ 1671499 w 2396567"/>
                <a:gd name="connsiteY3130" fmla="*/ 2876342 h 3751210"/>
                <a:gd name="connsiteX3131" fmla="*/ 1671499 w 2396567"/>
                <a:gd name="connsiteY3131" fmla="*/ 2876956 h 3751210"/>
                <a:gd name="connsiteX3132" fmla="*/ 1664791 w 2396567"/>
                <a:gd name="connsiteY3132" fmla="*/ 2912590 h 3751210"/>
                <a:gd name="connsiteX3133" fmla="*/ 1664181 w 2396567"/>
                <a:gd name="connsiteY3133" fmla="*/ 2912590 h 3751210"/>
                <a:gd name="connsiteX3134" fmla="*/ 1664181 w 2396567"/>
                <a:gd name="connsiteY3134" fmla="*/ 2913204 h 3751210"/>
                <a:gd name="connsiteX3135" fmla="*/ 1662962 w 2396567"/>
                <a:gd name="connsiteY3135" fmla="*/ 2913204 h 3751210"/>
                <a:gd name="connsiteX3136" fmla="*/ 1662962 w 2396567"/>
                <a:gd name="connsiteY3136" fmla="*/ 2914433 h 3751210"/>
                <a:gd name="connsiteX3137" fmla="*/ 1662962 w 2396567"/>
                <a:gd name="connsiteY3137" fmla="*/ 2923034 h 3751210"/>
                <a:gd name="connsiteX3138" fmla="*/ 1663571 w 2396567"/>
                <a:gd name="connsiteY3138" fmla="*/ 2923034 h 3751210"/>
                <a:gd name="connsiteX3139" fmla="*/ 1663571 w 2396567"/>
                <a:gd name="connsiteY3139" fmla="*/ 2924263 h 3751210"/>
                <a:gd name="connsiteX3140" fmla="*/ 1664181 w 2396567"/>
                <a:gd name="connsiteY3140" fmla="*/ 2924263 h 3751210"/>
                <a:gd name="connsiteX3141" fmla="*/ 1666011 w 2396567"/>
                <a:gd name="connsiteY3141" fmla="*/ 2931636 h 3751210"/>
                <a:gd name="connsiteX3142" fmla="*/ 1667230 w 2396567"/>
                <a:gd name="connsiteY3142" fmla="*/ 2931636 h 3751210"/>
                <a:gd name="connsiteX3143" fmla="*/ 1667230 w 2396567"/>
                <a:gd name="connsiteY3143" fmla="*/ 2932864 h 3751210"/>
                <a:gd name="connsiteX3144" fmla="*/ 1667840 w 2396567"/>
                <a:gd name="connsiteY3144" fmla="*/ 2932864 h 3751210"/>
                <a:gd name="connsiteX3145" fmla="*/ 1667840 w 2396567"/>
                <a:gd name="connsiteY3145" fmla="*/ 2934708 h 3751210"/>
                <a:gd name="connsiteX3146" fmla="*/ 1668450 w 2396567"/>
                <a:gd name="connsiteY3146" fmla="*/ 2934708 h 3751210"/>
                <a:gd name="connsiteX3147" fmla="*/ 1668450 w 2396567"/>
                <a:gd name="connsiteY3147" fmla="*/ 2935936 h 3751210"/>
                <a:gd name="connsiteX3148" fmla="*/ 1669060 w 2396567"/>
                <a:gd name="connsiteY3148" fmla="*/ 2935936 h 3751210"/>
                <a:gd name="connsiteX3149" fmla="*/ 1669670 w 2396567"/>
                <a:gd name="connsiteY3149" fmla="*/ 2940237 h 3751210"/>
                <a:gd name="connsiteX3150" fmla="*/ 1670889 w 2396567"/>
                <a:gd name="connsiteY3150" fmla="*/ 2940237 h 3751210"/>
                <a:gd name="connsiteX3151" fmla="*/ 1672109 w 2396567"/>
                <a:gd name="connsiteY3151" fmla="*/ 2946995 h 3751210"/>
                <a:gd name="connsiteX3152" fmla="*/ 1672719 w 2396567"/>
                <a:gd name="connsiteY3152" fmla="*/ 2946995 h 3751210"/>
                <a:gd name="connsiteX3153" fmla="*/ 1673328 w 2396567"/>
                <a:gd name="connsiteY3153" fmla="*/ 2950681 h 3751210"/>
                <a:gd name="connsiteX3154" fmla="*/ 1673938 w 2396567"/>
                <a:gd name="connsiteY3154" fmla="*/ 2950681 h 3751210"/>
                <a:gd name="connsiteX3155" fmla="*/ 1675158 w 2396567"/>
                <a:gd name="connsiteY3155" fmla="*/ 2954368 h 3751210"/>
                <a:gd name="connsiteX3156" fmla="*/ 1675768 w 2396567"/>
                <a:gd name="connsiteY3156" fmla="*/ 2954368 h 3751210"/>
                <a:gd name="connsiteX3157" fmla="*/ 1676378 w 2396567"/>
                <a:gd name="connsiteY3157" fmla="*/ 2958054 h 3751210"/>
                <a:gd name="connsiteX3158" fmla="*/ 1676987 w 2396567"/>
                <a:gd name="connsiteY3158" fmla="*/ 2958054 h 3751210"/>
                <a:gd name="connsiteX3159" fmla="*/ 1678817 w 2396567"/>
                <a:gd name="connsiteY3159" fmla="*/ 2963583 h 3751210"/>
                <a:gd name="connsiteX3160" fmla="*/ 1679427 w 2396567"/>
                <a:gd name="connsiteY3160" fmla="*/ 2963583 h 3751210"/>
                <a:gd name="connsiteX3161" fmla="*/ 1679427 w 2396567"/>
                <a:gd name="connsiteY3161" fmla="*/ 2966041 h 3751210"/>
                <a:gd name="connsiteX3162" fmla="*/ 1680036 w 2396567"/>
                <a:gd name="connsiteY3162" fmla="*/ 2966041 h 3751210"/>
                <a:gd name="connsiteX3163" fmla="*/ 1680036 w 2396567"/>
                <a:gd name="connsiteY3163" fmla="*/ 2967884 h 3751210"/>
                <a:gd name="connsiteX3164" fmla="*/ 1705039 w 2396567"/>
                <a:gd name="connsiteY3164" fmla="*/ 2974642 h 3751210"/>
                <a:gd name="connsiteX3165" fmla="*/ 1700770 w 2396567"/>
                <a:gd name="connsiteY3165" fmla="*/ 3002289 h 3751210"/>
                <a:gd name="connsiteX3166" fmla="*/ 1709917 w 2396567"/>
                <a:gd name="connsiteY3166" fmla="*/ 3061269 h 3751210"/>
                <a:gd name="connsiteX3167" fmla="*/ 1739188 w 2396567"/>
                <a:gd name="connsiteY3167" fmla="*/ 3056968 h 3751210"/>
                <a:gd name="connsiteX3168" fmla="*/ 1739188 w 2396567"/>
                <a:gd name="connsiteY3168" fmla="*/ 3057582 h 3751210"/>
                <a:gd name="connsiteX3169" fmla="*/ 1741018 w 2396567"/>
                <a:gd name="connsiteY3169" fmla="*/ 3057582 h 3751210"/>
                <a:gd name="connsiteX3170" fmla="*/ 1741018 w 2396567"/>
                <a:gd name="connsiteY3170" fmla="*/ 3056968 h 3751210"/>
                <a:gd name="connsiteX3171" fmla="*/ 1756263 w 2396567"/>
                <a:gd name="connsiteY3171" fmla="*/ 3054510 h 3751210"/>
                <a:gd name="connsiteX3172" fmla="*/ 1761751 w 2396567"/>
                <a:gd name="connsiteY3172" fmla="*/ 3064340 h 3751210"/>
                <a:gd name="connsiteX3173" fmla="*/ 1762361 w 2396567"/>
                <a:gd name="connsiteY3173" fmla="*/ 3071099 h 3751210"/>
                <a:gd name="connsiteX3174" fmla="*/ 1770899 w 2396567"/>
                <a:gd name="connsiteY3174" fmla="*/ 3068641 h 3751210"/>
                <a:gd name="connsiteX3175" fmla="*/ 1772118 w 2396567"/>
                <a:gd name="connsiteY3175" fmla="*/ 3071713 h 3751210"/>
                <a:gd name="connsiteX3176" fmla="*/ 1769069 w 2396567"/>
                <a:gd name="connsiteY3176" fmla="*/ 3071713 h 3751210"/>
                <a:gd name="connsiteX3177" fmla="*/ 1769069 w 2396567"/>
                <a:gd name="connsiteY3177" fmla="*/ 3074170 h 3751210"/>
                <a:gd name="connsiteX3178" fmla="*/ 1769679 w 2396567"/>
                <a:gd name="connsiteY3178" fmla="*/ 3074170 h 3751210"/>
                <a:gd name="connsiteX3179" fmla="*/ 1769679 w 2396567"/>
                <a:gd name="connsiteY3179" fmla="*/ 3075399 h 3751210"/>
                <a:gd name="connsiteX3180" fmla="*/ 1769069 w 2396567"/>
                <a:gd name="connsiteY3180" fmla="*/ 3075399 h 3751210"/>
                <a:gd name="connsiteX3181" fmla="*/ 1765410 w 2396567"/>
                <a:gd name="connsiteY3181" fmla="*/ 3081543 h 3751210"/>
                <a:gd name="connsiteX3182" fmla="*/ 1766020 w 2396567"/>
                <a:gd name="connsiteY3182" fmla="*/ 3081543 h 3751210"/>
                <a:gd name="connsiteX3183" fmla="*/ 1769679 w 2396567"/>
                <a:gd name="connsiteY3183" fmla="*/ 3084615 h 3751210"/>
                <a:gd name="connsiteX3184" fmla="*/ 1769679 w 2396567"/>
                <a:gd name="connsiteY3184" fmla="*/ 3085229 h 3751210"/>
                <a:gd name="connsiteX3185" fmla="*/ 1780656 w 2396567"/>
                <a:gd name="connsiteY3185" fmla="*/ 3090758 h 3751210"/>
                <a:gd name="connsiteX3186" fmla="*/ 1778216 w 2396567"/>
                <a:gd name="connsiteY3186" fmla="*/ 3095059 h 3751210"/>
                <a:gd name="connsiteX3187" fmla="*/ 1801999 w 2396567"/>
                <a:gd name="connsiteY3187" fmla="*/ 3099360 h 3751210"/>
                <a:gd name="connsiteX3188" fmla="*/ 1796511 w 2396567"/>
                <a:gd name="connsiteY3188" fmla="*/ 3084000 h 3751210"/>
                <a:gd name="connsiteX3189" fmla="*/ 1815415 w 2396567"/>
                <a:gd name="connsiteY3189" fmla="*/ 3082772 h 3751210"/>
                <a:gd name="connsiteX3190" fmla="*/ 1815415 w 2396567"/>
                <a:gd name="connsiteY3190" fmla="*/ 3081543 h 3751210"/>
                <a:gd name="connsiteX3191" fmla="*/ 1836758 w 2396567"/>
                <a:gd name="connsiteY3191" fmla="*/ 3068027 h 3751210"/>
                <a:gd name="connsiteX3192" fmla="*/ 1886153 w 2396567"/>
                <a:gd name="connsiteY3192" fmla="*/ 3082772 h 3751210"/>
                <a:gd name="connsiteX3193" fmla="*/ 1897130 w 2396567"/>
                <a:gd name="connsiteY3193" fmla="*/ 3091373 h 3751210"/>
                <a:gd name="connsiteX3194" fmla="*/ 1897130 w 2396567"/>
                <a:gd name="connsiteY3194" fmla="*/ 3091987 h 3751210"/>
                <a:gd name="connsiteX3195" fmla="*/ 1906887 w 2396567"/>
                <a:gd name="connsiteY3195" fmla="*/ 3098745 h 3751210"/>
                <a:gd name="connsiteX3196" fmla="*/ 1906887 w 2396567"/>
                <a:gd name="connsiteY3196" fmla="*/ 3099360 h 3751210"/>
                <a:gd name="connsiteX3197" fmla="*/ 1912985 w 2396567"/>
                <a:gd name="connsiteY3197" fmla="*/ 3103046 h 3751210"/>
                <a:gd name="connsiteX3198" fmla="*/ 1912985 w 2396567"/>
                <a:gd name="connsiteY3198" fmla="*/ 3103660 h 3751210"/>
                <a:gd name="connsiteX3199" fmla="*/ 1951403 w 2396567"/>
                <a:gd name="connsiteY3199" fmla="*/ 3122706 h 3751210"/>
                <a:gd name="connsiteX3200" fmla="*/ 1949574 w 2396567"/>
                <a:gd name="connsiteY3200" fmla="*/ 3131307 h 3751210"/>
                <a:gd name="connsiteX3201" fmla="*/ 1948964 w 2396567"/>
                <a:gd name="connsiteY3201" fmla="*/ 3131307 h 3751210"/>
                <a:gd name="connsiteX3202" fmla="*/ 1942256 w 2396567"/>
                <a:gd name="connsiteY3202" fmla="*/ 3138065 h 3751210"/>
                <a:gd name="connsiteX3203" fmla="*/ 1933109 w 2396567"/>
                <a:gd name="connsiteY3203" fmla="*/ 3136222 h 3751210"/>
                <a:gd name="connsiteX3204" fmla="*/ 1928840 w 2396567"/>
                <a:gd name="connsiteY3204" fmla="*/ 3134993 h 3751210"/>
                <a:gd name="connsiteX3205" fmla="*/ 1926401 w 2396567"/>
                <a:gd name="connsiteY3205" fmla="*/ 3136222 h 3751210"/>
                <a:gd name="connsiteX3206" fmla="*/ 1926401 w 2396567"/>
                <a:gd name="connsiteY3206" fmla="*/ 3136836 h 3751210"/>
                <a:gd name="connsiteX3207" fmla="*/ 1924572 w 2396567"/>
                <a:gd name="connsiteY3207" fmla="*/ 3138065 h 3751210"/>
                <a:gd name="connsiteX3208" fmla="*/ 1922742 w 2396567"/>
                <a:gd name="connsiteY3208" fmla="*/ 3150967 h 3751210"/>
                <a:gd name="connsiteX3209" fmla="*/ 1923962 w 2396567"/>
                <a:gd name="connsiteY3209" fmla="*/ 3150967 h 3751210"/>
                <a:gd name="connsiteX3210" fmla="*/ 1923962 w 2396567"/>
                <a:gd name="connsiteY3210" fmla="*/ 3151581 h 3751210"/>
                <a:gd name="connsiteX3211" fmla="*/ 1927621 w 2396567"/>
                <a:gd name="connsiteY3211" fmla="*/ 3151581 h 3751210"/>
                <a:gd name="connsiteX3212" fmla="*/ 1927621 w 2396567"/>
                <a:gd name="connsiteY3212" fmla="*/ 3150967 h 3751210"/>
                <a:gd name="connsiteX3213" fmla="*/ 1929450 w 2396567"/>
                <a:gd name="connsiteY3213" fmla="*/ 3150967 h 3751210"/>
                <a:gd name="connsiteX3214" fmla="*/ 1932499 w 2396567"/>
                <a:gd name="connsiteY3214" fmla="*/ 3154039 h 3751210"/>
                <a:gd name="connsiteX3215" fmla="*/ 1932499 w 2396567"/>
                <a:gd name="connsiteY3215" fmla="*/ 3153425 h 3751210"/>
                <a:gd name="connsiteX3216" fmla="*/ 1933109 w 2396567"/>
                <a:gd name="connsiteY3216" fmla="*/ 3153425 h 3751210"/>
                <a:gd name="connsiteX3217" fmla="*/ 1933109 w 2396567"/>
                <a:gd name="connsiteY3217" fmla="*/ 3152196 h 3751210"/>
                <a:gd name="connsiteX3218" fmla="*/ 1935548 w 2396567"/>
                <a:gd name="connsiteY3218" fmla="*/ 3152196 h 3751210"/>
                <a:gd name="connsiteX3219" fmla="*/ 1933109 w 2396567"/>
                <a:gd name="connsiteY3219" fmla="*/ 3154039 h 3751210"/>
                <a:gd name="connsiteX3220" fmla="*/ 1932499 w 2396567"/>
                <a:gd name="connsiteY3220" fmla="*/ 3158954 h 3751210"/>
                <a:gd name="connsiteX3221" fmla="*/ 1934329 w 2396567"/>
                <a:gd name="connsiteY3221" fmla="*/ 3158954 h 3751210"/>
                <a:gd name="connsiteX3222" fmla="*/ 1934329 w 2396567"/>
                <a:gd name="connsiteY3222" fmla="*/ 3157725 h 3751210"/>
                <a:gd name="connsiteX3223" fmla="*/ 1936768 w 2396567"/>
                <a:gd name="connsiteY3223" fmla="*/ 3157725 h 3751210"/>
                <a:gd name="connsiteX3224" fmla="*/ 1936768 w 2396567"/>
                <a:gd name="connsiteY3224" fmla="*/ 3156496 h 3751210"/>
                <a:gd name="connsiteX3225" fmla="*/ 1937378 w 2396567"/>
                <a:gd name="connsiteY3225" fmla="*/ 3156496 h 3751210"/>
                <a:gd name="connsiteX3226" fmla="*/ 1937378 w 2396567"/>
                <a:gd name="connsiteY3226" fmla="*/ 3155882 h 3751210"/>
                <a:gd name="connsiteX3227" fmla="*/ 1937988 w 2396567"/>
                <a:gd name="connsiteY3227" fmla="*/ 3155882 h 3751210"/>
                <a:gd name="connsiteX3228" fmla="*/ 1937988 w 2396567"/>
                <a:gd name="connsiteY3228" fmla="*/ 3155268 h 3751210"/>
                <a:gd name="connsiteX3229" fmla="*/ 1941037 w 2396567"/>
                <a:gd name="connsiteY3229" fmla="*/ 3154653 h 3751210"/>
                <a:gd name="connsiteX3230" fmla="*/ 1941037 w 2396567"/>
                <a:gd name="connsiteY3230" fmla="*/ 3154039 h 3751210"/>
                <a:gd name="connsiteX3231" fmla="*/ 1941646 w 2396567"/>
                <a:gd name="connsiteY3231" fmla="*/ 3154039 h 3751210"/>
                <a:gd name="connsiteX3232" fmla="*/ 1941646 w 2396567"/>
                <a:gd name="connsiteY3232" fmla="*/ 3153425 h 3751210"/>
                <a:gd name="connsiteX3233" fmla="*/ 1942256 w 2396567"/>
                <a:gd name="connsiteY3233" fmla="*/ 3153425 h 3751210"/>
                <a:gd name="connsiteX3234" fmla="*/ 1942256 w 2396567"/>
                <a:gd name="connsiteY3234" fmla="*/ 3152196 h 3751210"/>
                <a:gd name="connsiteX3235" fmla="*/ 1948354 w 2396567"/>
                <a:gd name="connsiteY3235" fmla="*/ 3152196 h 3751210"/>
                <a:gd name="connsiteX3236" fmla="*/ 1948354 w 2396567"/>
                <a:gd name="connsiteY3236" fmla="*/ 3151581 h 3751210"/>
                <a:gd name="connsiteX3237" fmla="*/ 1948964 w 2396567"/>
                <a:gd name="connsiteY3237" fmla="*/ 3151581 h 3751210"/>
                <a:gd name="connsiteX3238" fmla="*/ 1952013 w 2396567"/>
                <a:gd name="connsiteY3238" fmla="*/ 3154039 h 3751210"/>
                <a:gd name="connsiteX3239" fmla="*/ 1952013 w 2396567"/>
                <a:gd name="connsiteY3239" fmla="*/ 3154653 h 3751210"/>
                <a:gd name="connsiteX3240" fmla="*/ 1953233 w 2396567"/>
                <a:gd name="connsiteY3240" fmla="*/ 3154653 h 3751210"/>
                <a:gd name="connsiteX3241" fmla="*/ 1953233 w 2396567"/>
                <a:gd name="connsiteY3241" fmla="*/ 3155268 h 3751210"/>
                <a:gd name="connsiteX3242" fmla="*/ 1953843 w 2396567"/>
                <a:gd name="connsiteY3242" fmla="*/ 3155268 h 3751210"/>
                <a:gd name="connsiteX3243" fmla="*/ 1953843 w 2396567"/>
                <a:gd name="connsiteY3243" fmla="*/ 3155882 h 3751210"/>
                <a:gd name="connsiteX3244" fmla="*/ 1955672 w 2396567"/>
                <a:gd name="connsiteY3244" fmla="*/ 3155882 h 3751210"/>
                <a:gd name="connsiteX3245" fmla="*/ 1955672 w 2396567"/>
                <a:gd name="connsiteY3245" fmla="*/ 3155268 h 3751210"/>
                <a:gd name="connsiteX3246" fmla="*/ 1956282 w 2396567"/>
                <a:gd name="connsiteY3246" fmla="*/ 3155268 h 3751210"/>
                <a:gd name="connsiteX3247" fmla="*/ 1956282 w 2396567"/>
                <a:gd name="connsiteY3247" fmla="*/ 3154653 h 3751210"/>
                <a:gd name="connsiteX3248" fmla="*/ 1956892 w 2396567"/>
                <a:gd name="connsiteY3248" fmla="*/ 3154653 h 3751210"/>
                <a:gd name="connsiteX3249" fmla="*/ 1956892 w 2396567"/>
                <a:gd name="connsiteY3249" fmla="*/ 3154039 h 3751210"/>
                <a:gd name="connsiteX3250" fmla="*/ 1961160 w 2396567"/>
                <a:gd name="connsiteY3250" fmla="*/ 3154653 h 3751210"/>
                <a:gd name="connsiteX3251" fmla="*/ 1961160 w 2396567"/>
                <a:gd name="connsiteY3251" fmla="*/ 3155268 h 3751210"/>
                <a:gd name="connsiteX3252" fmla="*/ 1962380 w 2396567"/>
                <a:gd name="connsiteY3252" fmla="*/ 3155268 h 3751210"/>
                <a:gd name="connsiteX3253" fmla="*/ 1962380 w 2396567"/>
                <a:gd name="connsiteY3253" fmla="*/ 3154653 h 3751210"/>
                <a:gd name="connsiteX3254" fmla="*/ 1964210 w 2396567"/>
                <a:gd name="connsiteY3254" fmla="*/ 3154653 h 3751210"/>
                <a:gd name="connsiteX3255" fmla="*/ 1964210 w 2396567"/>
                <a:gd name="connsiteY3255" fmla="*/ 3155268 h 3751210"/>
                <a:gd name="connsiteX3256" fmla="*/ 1964819 w 2396567"/>
                <a:gd name="connsiteY3256" fmla="*/ 3155268 h 3751210"/>
                <a:gd name="connsiteX3257" fmla="*/ 1964819 w 2396567"/>
                <a:gd name="connsiteY3257" fmla="*/ 3154653 h 3751210"/>
                <a:gd name="connsiteX3258" fmla="*/ 1966649 w 2396567"/>
                <a:gd name="connsiteY3258" fmla="*/ 3154653 h 3751210"/>
                <a:gd name="connsiteX3259" fmla="*/ 1966649 w 2396567"/>
                <a:gd name="connsiteY3259" fmla="*/ 3154039 h 3751210"/>
                <a:gd name="connsiteX3260" fmla="*/ 1972747 w 2396567"/>
                <a:gd name="connsiteY3260" fmla="*/ 3155268 h 3751210"/>
                <a:gd name="connsiteX3261" fmla="*/ 1975796 w 2396567"/>
                <a:gd name="connsiteY3261" fmla="*/ 3154653 h 3751210"/>
                <a:gd name="connsiteX3262" fmla="*/ 1975796 w 2396567"/>
                <a:gd name="connsiteY3262" fmla="*/ 3154039 h 3751210"/>
                <a:gd name="connsiteX3263" fmla="*/ 1977016 w 2396567"/>
                <a:gd name="connsiteY3263" fmla="*/ 3154039 h 3751210"/>
                <a:gd name="connsiteX3264" fmla="*/ 1977016 w 2396567"/>
                <a:gd name="connsiteY3264" fmla="*/ 3153425 h 3751210"/>
                <a:gd name="connsiteX3265" fmla="*/ 1978235 w 2396567"/>
                <a:gd name="connsiteY3265" fmla="*/ 3153425 h 3751210"/>
                <a:gd name="connsiteX3266" fmla="*/ 1978235 w 2396567"/>
                <a:gd name="connsiteY3266" fmla="*/ 3152196 h 3751210"/>
                <a:gd name="connsiteX3267" fmla="*/ 1978845 w 2396567"/>
                <a:gd name="connsiteY3267" fmla="*/ 3152196 h 3751210"/>
                <a:gd name="connsiteX3268" fmla="*/ 1978845 w 2396567"/>
                <a:gd name="connsiteY3268" fmla="*/ 3154039 h 3751210"/>
                <a:gd name="connsiteX3269" fmla="*/ 1979455 w 2396567"/>
                <a:gd name="connsiteY3269" fmla="*/ 3154039 h 3751210"/>
                <a:gd name="connsiteX3270" fmla="*/ 1979455 w 2396567"/>
                <a:gd name="connsiteY3270" fmla="*/ 3154653 h 3751210"/>
                <a:gd name="connsiteX3271" fmla="*/ 1980065 w 2396567"/>
                <a:gd name="connsiteY3271" fmla="*/ 3154653 h 3751210"/>
                <a:gd name="connsiteX3272" fmla="*/ 1980065 w 2396567"/>
                <a:gd name="connsiteY3272" fmla="*/ 3155268 h 3751210"/>
                <a:gd name="connsiteX3273" fmla="*/ 1979455 w 2396567"/>
                <a:gd name="connsiteY3273" fmla="*/ 3155268 h 3751210"/>
                <a:gd name="connsiteX3274" fmla="*/ 1979455 w 2396567"/>
                <a:gd name="connsiteY3274" fmla="*/ 3156496 h 3751210"/>
                <a:gd name="connsiteX3275" fmla="*/ 1980065 w 2396567"/>
                <a:gd name="connsiteY3275" fmla="*/ 3156496 h 3751210"/>
                <a:gd name="connsiteX3276" fmla="*/ 1980065 w 2396567"/>
                <a:gd name="connsiteY3276" fmla="*/ 3157725 h 3751210"/>
                <a:gd name="connsiteX3277" fmla="*/ 1978845 w 2396567"/>
                <a:gd name="connsiteY3277" fmla="*/ 3157725 h 3751210"/>
                <a:gd name="connsiteX3278" fmla="*/ 1978845 w 2396567"/>
                <a:gd name="connsiteY3278" fmla="*/ 3156496 h 3751210"/>
                <a:gd name="connsiteX3279" fmla="*/ 1977016 w 2396567"/>
                <a:gd name="connsiteY3279" fmla="*/ 3156496 h 3751210"/>
                <a:gd name="connsiteX3280" fmla="*/ 1977016 w 2396567"/>
                <a:gd name="connsiteY3280" fmla="*/ 3157725 h 3751210"/>
                <a:gd name="connsiteX3281" fmla="*/ 1978845 w 2396567"/>
                <a:gd name="connsiteY3281" fmla="*/ 3157725 h 3751210"/>
                <a:gd name="connsiteX3282" fmla="*/ 1978845 w 2396567"/>
                <a:gd name="connsiteY3282" fmla="*/ 3158954 h 3751210"/>
                <a:gd name="connsiteX3283" fmla="*/ 1976406 w 2396567"/>
                <a:gd name="connsiteY3283" fmla="*/ 3158954 h 3751210"/>
                <a:gd name="connsiteX3284" fmla="*/ 1976406 w 2396567"/>
                <a:gd name="connsiteY3284" fmla="*/ 3158340 h 3751210"/>
                <a:gd name="connsiteX3285" fmla="*/ 1974576 w 2396567"/>
                <a:gd name="connsiteY3285" fmla="*/ 3157725 h 3751210"/>
                <a:gd name="connsiteX3286" fmla="*/ 1974576 w 2396567"/>
                <a:gd name="connsiteY3286" fmla="*/ 3158340 h 3751210"/>
                <a:gd name="connsiteX3287" fmla="*/ 1975186 w 2396567"/>
                <a:gd name="connsiteY3287" fmla="*/ 3158340 h 3751210"/>
                <a:gd name="connsiteX3288" fmla="*/ 1975186 w 2396567"/>
                <a:gd name="connsiteY3288" fmla="*/ 3158954 h 3751210"/>
                <a:gd name="connsiteX3289" fmla="*/ 1976406 w 2396567"/>
                <a:gd name="connsiteY3289" fmla="*/ 3158954 h 3751210"/>
                <a:gd name="connsiteX3290" fmla="*/ 1976406 w 2396567"/>
                <a:gd name="connsiteY3290" fmla="*/ 3159568 h 3751210"/>
                <a:gd name="connsiteX3291" fmla="*/ 1978845 w 2396567"/>
                <a:gd name="connsiteY3291" fmla="*/ 3159568 h 3751210"/>
                <a:gd name="connsiteX3292" fmla="*/ 1976406 w 2396567"/>
                <a:gd name="connsiteY3292" fmla="*/ 3160183 h 3751210"/>
                <a:gd name="connsiteX3293" fmla="*/ 1976406 w 2396567"/>
                <a:gd name="connsiteY3293" fmla="*/ 3161411 h 3751210"/>
                <a:gd name="connsiteX3294" fmla="*/ 1978845 w 2396567"/>
                <a:gd name="connsiteY3294" fmla="*/ 3161411 h 3751210"/>
                <a:gd name="connsiteX3295" fmla="*/ 1978845 w 2396567"/>
                <a:gd name="connsiteY3295" fmla="*/ 3162026 h 3751210"/>
                <a:gd name="connsiteX3296" fmla="*/ 1979455 w 2396567"/>
                <a:gd name="connsiteY3296" fmla="*/ 3162026 h 3751210"/>
                <a:gd name="connsiteX3297" fmla="*/ 1979455 w 2396567"/>
                <a:gd name="connsiteY3297" fmla="*/ 3161411 h 3751210"/>
                <a:gd name="connsiteX3298" fmla="*/ 1980065 w 2396567"/>
                <a:gd name="connsiteY3298" fmla="*/ 3161411 h 3751210"/>
                <a:gd name="connsiteX3299" fmla="*/ 1980065 w 2396567"/>
                <a:gd name="connsiteY3299" fmla="*/ 3162026 h 3751210"/>
                <a:gd name="connsiteX3300" fmla="*/ 1981894 w 2396567"/>
                <a:gd name="connsiteY3300" fmla="*/ 3162026 h 3751210"/>
                <a:gd name="connsiteX3301" fmla="*/ 1981894 w 2396567"/>
                <a:gd name="connsiteY3301" fmla="*/ 3162640 h 3751210"/>
                <a:gd name="connsiteX3302" fmla="*/ 1980065 w 2396567"/>
                <a:gd name="connsiteY3302" fmla="*/ 3162640 h 3751210"/>
                <a:gd name="connsiteX3303" fmla="*/ 1980065 w 2396567"/>
                <a:gd name="connsiteY3303" fmla="*/ 3163255 h 3751210"/>
                <a:gd name="connsiteX3304" fmla="*/ 1980674 w 2396567"/>
                <a:gd name="connsiteY3304" fmla="*/ 3163255 h 3751210"/>
                <a:gd name="connsiteX3305" fmla="*/ 1980674 w 2396567"/>
                <a:gd name="connsiteY3305" fmla="*/ 3163869 h 3751210"/>
                <a:gd name="connsiteX3306" fmla="*/ 1981894 w 2396567"/>
                <a:gd name="connsiteY3306" fmla="*/ 3163869 h 3751210"/>
                <a:gd name="connsiteX3307" fmla="*/ 1981894 w 2396567"/>
                <a:gd name="connsiteY3307" fmla="*/ 3165098 h 3751210"/>
                <a:gd name="connsiteX3308" fmla="*/ 1980065 w 2396567"/>
                <a:gd name="connsiteY3308" fmla="*/ 3165712 h 3751210"/>
                <a:gd name="connsiteX3309" fmla="*/ 1980065 w 2396567"/>
                <a:gd name="connsiteY3309" fmla="*/ 3165098 h 3751210"/>
                <a:gd name="connsiteX3310" fmla="*/ 1979455 w 2396567"/>
                <a:gd name="connsiteY3310" fmla="*/ 3165712 h 3751210"/>
                <a:gd name="connsiteX3311" fmla="*/ 1980065 w 2396567"/>
                <a:gd name="connsiteY3311" fmla="*/ 3165712 h 3751210"/>
                <a:gd name="connsiteX3312" fmla="*/ 1980674 w 2396567"/>
                <a:gd name="connsiteY3312" fmla="*/ 3165712 h 3751210"/>
                <a:gd name="connsiteX3313" fmla="*/ 1980674 w 2396567"/>
                <a:gd name="connsiteY3313" fmla="*/ 3166326 h 3751210"/>
                <a:gd name="connsiteX3314" fmla="*/ 1981894 w 2396567"/>
                <a:gd name="connsiteY3314" fmla="*/ 3166326 h 3751210"/>
                <a:gd name="connsiteX3315" fmla="*/ 1981894 w 2396567"/>
                <a:gd name="connsiteY3315" fmla="*/ 3166941 h 3751210"/>
                <a:gd name="connsiteX3316" fmla="*/ 1980674 w 2396567"/>
                <a:gd name="connsiteY3316" fmla="*/ 3166941 h 3751210"/>
                <a:gd name="connsiteX3317" fmla="*/ 1980674 w 2396567"/>
                <a:gd name="connsiteY3317" fmla="*/ 3167555 h 3751210"/>
                <a:gd name="connsiteX3318" fmla="*/ 1980065 w 2396567"/>
                <a:gd name="connsiteY3318" fmla="*/ 3167555 h 3751210"/>
                <a:gd name="connsiteX3319" fmla="*/ 1980065 w 2396567"/>
                <a:gd name="connsiteY3319" fmla="*/ 3168170 h 3751210"/>
                <a:gd name="connsiteX3320" fmla="*/ 1982504 w 2396567"/>
                <a:gd name="connsiteY3320" fmla="*/ 3168170 h 3751210"/>
                <a:gd name="connsiteX3321" fmla="*/ 1981894 w 2396567"/>
                <a:gd name="connsiteY3321" fmla="*/ 3171856 h 3751210"/>
                <a:gd name="connsiteX3322" fmla="*/ 1980674 w 2396567"/>
                <a:gd name="connsiteY3322" fmla="*/ 3171856 h 3751210"/>
                <a:gd name="connsiteX3323" fmla="*/ 1981894 w 2396567"/>
                <a:gd name="connsiteY3323" fmla="*/ 3173699 h 3751210"/>
                <a:gd name="connsiteX3324" fmla="*/ 1982504 w 2396567"/>
                <a:gd name="connsiteY3324" fmla="*/ 3173699 h 3751210"/>
                <a:gd name="connsiteX3325" fmla="*/ 1982504 w 2396567"/>
                <a:gd name="connsiteY3325" fmla="*/ 3174313 h 3751210"/>
                <a:gd name="connsiteX3326" fmla="*/ 1980065 w 2396567"/>
                <a:gd name="connsiteY3326" fmla="*/ 3174313 h 3751210"/>
                <a:gd name="connsiteX3327" fmla="*/ 1980065 w 2396567"/>
                <a:gd name="connsiteY3327" fmla="*/ 3174928 h 3751210"/>
                <a:gd name="connsiteX3328" fmla="*/ 1980674 w 2396567"/>
                <a:gd name="connsiteY3328" fmla="*/ 3174928 h 3751210"/>
                <a:gd name="connsiteX3329" fmla="*/ 1980674 w 2396567"/>
                <a:gd name="connsiteY3329" fmla="*/ 3175542 h 3751210"/>
                <a:gd name="connsiteX3330" fmla="*/ 1981894 w 2396567"/>
                <a:gd name="connsiteY3330" fmla="*/ 3175542 h 3751210"/>
                <a:gd name="connsiteX3331" fmla="*/ 1980674 w 2396567"/>
                <a:gd name="connsiteY3331" fmla="*/ 3176156 h 3751210"/>
                <a:gd name="connsiteX3332" fmla="*/ 1981894 w 2396567"/>
                <a:gd name="connsiteY3332" fmla="*/ 3176156 h 3751210"/>
                <a:gd name="connsiteX3333" fmla="*/ 1981894 w 2396567"/>
                <a:gd name="connsiteY3333" fmla="*/ 3177385 h 3751210"/>
                <a:gd name="connsiteX3334" fmla="*/ 1982504 w 2396567"/>
                <a:gd name="connsiteY3334" fmla="*/ 3177385 h 3751210"/>
                <a:gd name="connsiteX3335" fmla="*/ 1983114 w 2396567"/>
                <a:gd name="connsiteY3335" fmla="*/ 3179228 h 3751210"/>
                <a:gd name="connsiteX3336" fmla="*/ 1983724 w 2396567"/>
                <a:gd name="connsiteY3336" fmla="*/ 3179228 h 3751210"/>
                <a:gd name="connsiteX3337" fmla="*/ 1983724 w 2396567"/>
                <a:gd name="connsiteY3337" fmla="*/ 3181071 h 3751210"/>
                <a:gd name="connsiteX3338" fmla="*/ 1984333 w 2396567"/>
                <a:gd name="connsiteY3338" fmla="*/ 3181071 h 3751210"/>
                <a:gd name="connsiteX3339" fmla="*/ 1984333 w 2396567"/>
                <a:gd name="connsiteY3339" fmla="*/ 3182300 h 3751210"/>
                <a:gd name="connsiteX3340" fmla="*/ 1984943 w 2396567"/>
                <a:gd name="connsiteY3340" fmla="*/ 3182300 h 3751210"/>
                <a:gd name="connsiteX3341" fmla="*/ 1986163 w 2396567"/>
                <a:gd name="connsiteY3341" fmla="*/ 3183529 h 3751210"/>
                <a:gd name="connsiteX3342" fmla="*/ 1984943 w 2396567"/>
                <a:gd name="connsiteY3342" fmla="*/ 3183529 h 3751210"/>
                <a:gd name="connsiteX3343" fmla="*/ 1986163 w 2396567"/>
                <a:gd name="connsiteY3343" fmla="*/ 3185372 h 3751210"/>
                <a:gd name="connsiteX3344" fmla="*/ 1984943 w 2396567"/>
                <a:gd name="connsiteY3344" fmla="*/ 3185372 h 3751210"/>
                <a:gd name="connsiteX3345" fmla="*/ 1987382 w 2396567"/>
                <a:gd name="connsiteY3345" fmla="*/ 3189673 h 3751210"/>
                <a:gd name="connsiteX3346" fmla="*/ 1986163 w 2396567"/>
                <a:gd name="connsiteY3346" fmla="*/ 3189673 h 3751210"/>
                <a:gd name="connsiteX3347" fmla="*/ 1986163 w 2396567"/>
                <a:gd name="connsiteY3347" fmla="*/ 3190287 h 3751210"/>
                <a:gd name="connsiteX3348" fmla="*/ 1984943 w 2396567"/>
                <a:gd name="connsiteY3348" fmla="*/ 3189673 h 3751210"/>
                <a:gd name="connsiteX3349" fmla="*/ 1984943 w 2396567"/>
                <a:gd name="connsiteY3349" fmla="*/ 3190287 h 3751210"/>
                <a:gd name="connsiteX3350" fmla="*/ 1986163 w 2396567"/>
                <a:gd name="connsiteY3350" fmla="*/ 3190287 h 3751210"/>
                <a:gd name="connsiteX3351" fmla="*/ 1986773 w 2396567"/>
                <a:gd name="connsiteY3351" fmla="*/ 3190287 h 3751210"/>
                <a:gd name="connsiteX3352" fmla="*/ 1986773 w 2396567"/>
                <a:gd name="connsiteY3352" fmla="*/ 3191516 h 3751210"/>
                <a:gd name="connsiteX3353" fmla="*/ 1986163 w 2396567"/>
                <a:gd name="connsiteY3353" fmla="*/ 3191516 h 3751210"/>
                <a:gd name="connsiteX3354" fmla="*/ 1986163 w 2396567"/>
                <a:gd name="connsiteY3354" fmla="*/ 3190901 h 3751210"/>
                <a:gd name="connsiteX3355" fmla="*/ 1983724 w 2396567"/>
                <a:gd name="connsiteY3355" fmla="*/ 3190901 h 3751210"/>
                <a:gd name="connsiteX3356" fmla="*/ 1983724 w 2396567"/>
                <a:gd name="connsiteY3356" fmla="*/ 3190287 h 3751210"/>
                <a:gd name="connsiteX3357" fmla="*/ 1983114 w 2396567"/>
                <a:gd name="connsiteY3357" fmla="*/ 3190901 h 3751210"/>
                <a:gd name="connsiteX3358" fmla="*/ 1983114 w 2396567"/>
                <a:gd name="connsiteY3358" fmla="*/ 3189673 h 3751210"/>
                <a:gd name="connsiteX3359" fmla="*/ 1982504 w 2396567"/>
                <a:gd name="connsiteY3359" fmla="*/ 3190901 h 3751210"/>
                <a:gd name="connsiteX3360" fmla="*/ 1980674 w 2396567"/>
                <a:gd name="connsiteY3360" fmla="*/ 3190287 h 3751210"/>
                <a:gd name="connsiteX3361" fmla="*/ 1980674 w 2396567"/>
                <a:gd name="connsiteY3361" fmla="*/ 3192744 h 3751210"/>
                <a:gd name="connsiteX3362" fmla="*/ 1982504 w 2396567"/>
                <a:gd name="connsiteY3362" fmla="*/ 3192744 h 3751210"/>
                <a:gd name="connsiteX3363" fmla="*/ 1982504 w 2396567"/>
                <a:gd name="connsiteY3363" fmla="*/ 3191516 h 3751210"/>
                <a:gd name="connsiteX3364" fmla="*/ 1983114 w 2396567"/>
                <a:gd name="connsiteY3364" fmla="*/ 3191516 h 3751210"/>
                <a:gd name="connsiteX3365" fmla="*/ 1983114 w 2396567"/>
                <a:gd name="connsiteY3365" fmla="*/ 3192744 h 3751210"/>
                <a:gd name="connsiteX3366" fmla="*/ 1984943 w 2396567"/>
                <a:gd name="connsiteY3366" fmla="*/ 3192744 h 3751210"/>
                <a:gd name="connsiteX3367" fmla="*/ 1984943 w 2396567"/>
                <a:gd name="connsiteY3367" fmla="*/ 3193359 h 3751210"/>
                <a:gd name="connsiteX3368" fmla="*/ 1983724 w 2396567"/>
                <a:gd name="connsiteY3368" fmla="*/ 3193359 h 3751210"/>
                <a:gd name="connsiteX3369" fmla="*/ 1983724 w 2396567"/>
                <a:gd name="connsiteY3369" fmla="*/ 3194588 h 3751210"/>
                <a:gd name="connsiteX3370" fmla="*/ 1983114 w 2396567"/>
                <a:gd name="connsiteY3370" fmla="*/ 3194588 h 3751210"/>
                <a:gd name="connsiteX3371" fmla="*/ 1983114 w 2396567"/>
                <a:gd name="connsiteY3371" fmla="*/ 3193973 h 3751210"/>
                <a:gd name="connsiteX3372" fmla="*/ 1982504 w 2396567"/>
                <a:gd name="connsiteY3372" fmla="*/ 3193973 h 3751210"/>
                <a:gd name="connsiteX3373" fmla="*/ 1982504 w 2396567"/>
                <a:gd name="connsiteY3373" fmla="*/ 3194588 h 3751210"/>
                <a:gd name="connsiteX3374" fmla="*/ 1983114 w 2396567"/>
                <a:gd name="connsiteY3374" fmla="*/ 3194588 h 3751210"/>
                <a:gd name="connsiteX3375" fmla="*/ 1983114 w 2396567"/>
                <a:gd name="connsiteY3375" fmla="*/ 3195202 h 3751210"/>
                <a:gd name="connsiteX3376" fmla="*/ 1984333 w 2396567"/>
                <a:gd name="connsiteY3376" fmla="*/ 3196431 h 3751210"/>
                <a:gd name="connsiteX3377" fmla="*/ 1984333 w 2396567"/>
                <a:gd name="connsiteY3377" fmla="*/ 3195202 h 3751210"/>
                <a:gd name="connsiteX3378" fmla="*/ 1987382 w 2396567"/>
                <a:gd name="connsiteY3378" fmla="*/ 3195202 h 3751210"/>
                <a:gd name="connsiteX3379" fmla="*/ 1987382 w 2396567"/>
                <a:gd name="connsiteY3379" fmla="*/ 3196431 h 3751210"/>
                <a:gd name="connsiteX3380" fmla="*/ 1987992 w 2396567"/>
                <a:gd name="connsiteY3380" fmla="*/ 3196431 h 3751210"/>
                <a:gd name="connsiteX3381" fmla="*/ 1987992 w 2396567"/>
                <a:gd name="connsiteY3381" fmla="*/ 3198274 h 3751210"/>
                <a:gd name="connsiteX3382" fmla="*/ 1988602 w 2396567"/>
                <a:gd name="connsiteY3382" fmla="*/ 3198274 h 3751210"/>
                <a:gd name="connsiteX3383" fmla="*/ 1988602 w 2396567"/>
                <a:gd name="connsiteY3383" fmla="*/ 3198888 h 3751210"/>
                <a:gd name="connsiteX3384" fmla="*/ 1989822 w 2396567"/>
                <a:gd name="connsiteY3384" fmla="*/ 3198888 h 3751210"/>
                <a:gd name="connsiteX3385" fmla="*/ 1988602 w 2396567"/>
                <a:gd name="connsiteY3385" fmla="*/ 3200731 h 3751210"/>
                <a:gd name="connsiteX3386" fmla="*/ 1988602 w 2396567"/>
                <a:gd name="connsiteY3386" fmla="*/ 3199503 h 3751210"/>
                <a:gd name="connsiteX3387" fmla="*/ 1986773 w 2396567"/>
                <a:gd name="connsiteY3387" fmla="*/ 3199503 h 3751210"/>
                <a:gd name="connsiteX3388" fmla="*/ 1986773 w 2396567"/>
                <a:gd name="connsiteY3388" fmla="*/ 3198888 h 3751210"/>
                <a:gd name="connsiteX3389" fmla="*/ 1984943 w 2396567"/>
                <a:gd name="connsiteY3389" fmla="*/ 3198888 h 3751210"/>
                <a:gd name="connsiteX3390" fmla="*/ 1984943 w 2396567"/>
                <a:gd name="connsiteY3390" fmla="*/ 3197659 h 3751210"/>
                <a:gd name="connsiteX3391" fmla="*/ 1984333 w 2396567"/>
                <a:gd name="connsiteY3391" fmla="*/ 3197659 h 3751210"/>
                <a:gd name="connsiteX3392" fmla="*/ 1984333 w 2396567"/>
                <a:gd name="connsiteY3392" fmla="*/ 3197045 h 3751210"/>
                <a:gd name="connsiteX3393" fmla="*/ 1983724 w 2396567"/>
                <a:gd name="connsiteY3393" fmla="*/ 3197045 h 3751210"/>
                <a:gd name="connsiteX3394" fmla="*/ 1983724 w 2396567"/>
                <a:gd name="connsiteY3394" fmla="*/ 3196431 h 3751210"/>
                <a:gd name="connsiteX3395" fmla="*/ 1983114 w 2396567"/>
                <a:gd name="connsiteY3395" fmla="*/ 3196431 h 3751210"/>
                <a:gd name="connsiteX3396" fmla="*/ 1983114 w 2396567"/>
                <a:gd name="connsiteY3396" fmla="*/ 3197045 h 3751210"/>
                <a:gd name="connsiteX3397" fmla="*/ 1982504 w 2396567"/>
                <a:gd name="connsiteY3397" fmla="*/ 3197045 h 3751210"/>
                <a:gd name="connsiteX3398" fmla="*/ 1982504 w 2396567"/>
                <a:gd name="connsiteY3398" fmla="*/ 3197659 h 3751210"/>
                <a:gd name="connsiteX3399" fmla="*/ 1983114 w 2396567"/>
                <a:gd name="connsiteY3399" fmla="*/ 3197659 h 3751210"/>
                <a:gd name="connsiteX3400" fmla="*/ 1981894 w 2396567"/>
                <a:gd name="connsiteY3400" fmla="*/ 3198274 h 3751210"/>
                <a:gd name="connsiteX3401" fmla="*/ 1981894 w 2396567"/>
                <a:gd name="connsiteY3401" fmla="*/ 3198888 h 3751210"/>
                <a:gd name="connsiteX3402" fmla="*/ 1980065 w 2396567"/>
                <a:gd name="connsiteY3402" fmla="*/ 3198888 h 3751210"/>
                <a:gd name="connsiteX3403" fmla="*/ 1980065 w 2396567"/>
                <a:gd name="connsiteY3403" fmla="*/ 3200731 h 3751210"/>
                <a:gd name="connsiteX3404" fmla="*/ 1980674 w 2396567"/>
                <a:gd name="connsiteY3404" fmla="*/ 3200731 h 3751210"/>
                <a:gd name="connsiteX3405" fmla="*/ 1981894 w 2396567"/>
                <a:gd name="connsiteY3405" fmla="*/ 3202574 h 3751210"/>
                <a:gd name="connsiteX3406" fmla="*/ 1983114 w 2396567"/>
                <a:gd name="connsiteY3406" fmla="*/ 3202574 h 3751210"/>
                <a:gd name="connsiteX3407" fmla="*/ 1983114 w 2396567"/>
                <a:gd name="connsiteY3407" fmla="*/ 3203189 h 3751210"/>
                <a:gd name="connsiteX3408" fmla="*/ 1983724 w 2396567"/>
                <a:gd name="connsiteY3408" fmla="*/ 3202574 h 3751210"/>
                <a:gd name="connsiteX3409" fmla="*/ 1983724 w 2396567"/>
                <a:gd name="connsiteY3409" fmla="*/ 3203189 h 3751210"/>
                <a:gd name="connsiteX3410" fmla="*/ 1984333 w 2396567"/>
                <a:gd name="connsiteY3410" fmla="*/ 3203189 h 3751210"/>
                <a:gd name="connsiteX3411" fmla="*/ 1984333 w 2396567"/>
                <a:gd name="connsiteY3411" fmla="*/ 3205646 h 3751210"/>
                <a:gd name="connsiteX3412" fmla="*/ 1986163 w 2396567"/>
                <a:gd name="connsiteY3412" fmla="*/ 3205646 h 3751210"/>
                <a:gd name="connsiteX3413" fmla="*/ 1986163 w 2396567"/>
                <a:gd name="connsiteY3413" fmla="*/ 3206261 h 3751210"/>
                <a:gd name="connsiteX3414" fmla="*/ 1984943 w 2396567"/>
                <a:gd name="connsiteY3414" fmla="*/ 3206261 h 3751210"/>
                <a:gd name="connsiteX3415" fmla="*/ 1984943 w 2396567"/>
                <a:gd name="connsiteY3415" fmla="*/ 3206875 h 3751210"/>
                <a:gd name="connsiteX3416" fmla="*/ 1981894 w 2396567"/>
                <a:gd name="connsiteY3416" fmla="*/ 3206261 h 3751210"/>
                <a:gd name="connsiteX3417" fmla="*/ 1981894 w 2396567"/>
                <a:gd name="connsiteY3417" fmla="*/ 3205646 h 3751210"/>
                <a:gd name="connsiteX3418" fmla="*/ 1980674 w 2396567"/>
                <a:gd name="connsiteY3418" fmla="*/ 3205646 h 3751210"/>
                <a:gd name="connsiteX3419" fmla="*/ 1980674 w 2396567"/>
                <a:gd name="connsiteY3419" fmla="*/ 3206261 h 3751210"/>
                <a:gd name="connsiteX3420" fmla="*/ 1980065 w 2396567"/>
                <a:gd name="connsiteY3420" fmla="*/ 3206261 h 3751210"/>
                <a:gd name="connsiteX3421" fmla="*/ 1980674 w 2396567"/>
                <a:gd name="connsiteY3421" fmla="*/ 3208718 h 3751210"/>
                <a:gd name="connsiteX3422" fmla="*/ 1979455 w 2396567"/>
                <a:gd name="connsiteY3422" fmla="*/ 3207489 h 3751210"/>
                <a:gd name="connsiteX3423" fmla="*/ 1980065 w 2396567"/>
                <a:gd name="connsiteY3423" fmla="*/ 3207489 h 3751210"/>
                <a:gd name="connsiteX3424" fmla="*/ 1979455 w 2396567"/>
                <a:gd name="connsiteY3424" fmla="*/ 3206875 h 3751210"/>
                <a:gd name="connsiteX3425" fmla="*/ 1980065 w 2396567"/>
                <a:gd name="connsiteY3425" fmla="*/ 3206875 h 3751210"/>
                <a:gd name="connsiteX3426" fmla="*/ 1977016 w 2396567"/>
                <a:gd name="connsiteY3426" fmla="*/ 3205646 h 3751210"/>
                <a:gd name="connsiteX3427" fmla="*/ 1978235 w 2396567"/>
                <a:gd name="connsiteY3427" fmla="*/ 3209333 h 3751210"/>
                <a:gd name="connsiteX3428" fmla="*/ 1978845 w 2396567"/>
                <a:gd name="connsiteY3428" fmla="*/ 3209333 h 3751210"/>
                <a:gd name="connsiteX3429" fmla="*/ 1978235 w 2396567"/>
                <a:gd name="connsiteY3429" fmla="*/ 3211176 h 3751210"/>
                <a:gd name="connsiteX3430" fmla="*/ 1978845 w 2396567"/>
                <a:gd name="connsiteY3430" fmla="*/ 3210561 h 3751210"/>
                <a:gd name="connsiteX3431" fmla="*/ 1978845 w 2396567"/>
                <a:gd name="connsiteY3431" fmla="*/ 3211176 h 3751210"/>
                <a:gd name="connsiteX3432" fmla="*/ 1980065 w 2396567"/>
                <a:gd name="connsiteY3432" fmla="*/ 3211176 h 3751210"/>
                <a:gd name="connsiteX3433" fmla="*/ 1980065 w 2396567"/>
                <a:gd name="connsiteY3433" fmla="*/ 3213019 h 3751210"/>
                <a:gd name="connsiteX3434" fmla="*/ 1980674 w 2396567"/>
                <a:gd name="connsiteY3434" fmla="*/ 3213019 h 3751210"/>
                <a:gd name="connsiteX3435" fmla="*/ 1980674 w 2396567"/>
                <a:gd name="connsiteY3435" fmla="*/ 3213633 h 3751210"/>
                <a:gd name="connsiteX3436" fmla="*/ 1981894 w 2396567"/>
                <a:gd name="connsiteY3436" fmla="*/ 3213633 h 3751210"/>
                <a:gd name="connsiteX3437" fmla="*/ 1981894 w 2396567"/>
                <a:gd name="connsiteY3437" fmla="*/ 3214248 h 3751210"/>
                <a:gd name="connsiteX3438" fmla="*/ 1983114 w 2396567"/>
                <a:gd name="connsiteY3438" fmla="*/ 3214248 h 3751210"/>
                <a:gd name="connsiteX3439" fmla="*/ 1983114 w 2396567"/>
                <a:gd name="connsiteY3439" fmla="*/ 3214862 h 3751210"/>
                <a:gd name="connsiteX3440" fmla="*/ 1984943 w 2396567"/>
                <a:gd name="connsiteY3440" fmla="*/ 3214862 h 3751210"/>
                <a:gd name="connsiteX3441" fmla="*/ 1984943 w 2396567"/>
                <a:gd name="connsiteY3441" fmla="*/ 3216705 h 3751210"/>
                <a:gd name="connsiteX3442" fmla="*/ 1986163 w 2396567"/>
                <a:gd name="connsiteY3442" fmla="*/ 3216705 h 3751210"/>
                <a:gd name="connsiteX3443" fmla="*/ 1986163 w 2396567"/>
                <a:gd name="connsiteY3443" fmla="*/ 3219163 h 3751210"/>
                <a:gd name="connsiteX3444" fmla="*/ 1987382 w 2396567"/>
                <a:gd name="connsiteY3444" fmla="*/ 3219163 h 3751210"/>
                <a:gd name="connsiteX3445" fmla="*/ 1987382 w 2396567"/>
                <a:gd name="connsiteY3445" fmla="*/ 3221006 h 3751210"/>
                <a:gd name="connsiteX3446" fmla="*/ 1986773 w 2396567"/>
                <a:gd name="connsiteY3446" fmla="*/ 3221006 h 3751210"/>
                <a:gd name="connsiteX3447" fmla="*/ 1986773 w 2396567"/>
                <a:gd name="connsiteY3447" fmla="*/ 3220391 h 3751210"/>
                <a:gd name="connsiteX3448" fmla="*/ 1984943 w 2396567"/>
                <a:gd name="connsiteY3448" fmla="*/ 3220391 h 3751210"/>
                <a:gd name="connsiteX3449" fmla="*/ 1984943 w 2396567"/>
                <a:gd name="connsiteY3449" fmla="*/ 3221006 h 3751210"/>
                <a:gd name="connsiteX3450" fmla="*/ 1983114 w 2396567"/>
                <a:gd name="connsiteY3450" fmla="*/ 3221006 h 3751210"/>
                <a:gd name="connsiteX3451" fmla="*/ 1983114 w 2396567"/>
                <a:gd name="connsiteY3451" fmla="*/ 3220391 h 3751210"/>
                <a:gd name="connsiteX3452" fmla="*/ 1980674 w 2396567"/>
                <a:gd name="connsiteY3452" fmla="*/ 3220391 h 3751210"/>
                <a:gd name="connsiteX3453" fmla="*/ 1980674 w 2396567"/>
                <a:gd name="connsiteY3453" fmla="*/ 3219163 h 3751210"/>
                <a:gd name="connsiteX3454" fmla="*/ 1980065 w 2396567"/>
                <a:gd name="connsiteY3454" fmla="*/ 3219163 h 3751210"/>
                <a:gd name="connsiteX3455" fmla="*/ 1980065 w 2396567"/>
                <a:gd name="connsiteY3455" fmla="*/ 3218548 h 3751210"/>
                <a:gd name="connsiteX3456" fmla="*/ 1982504 w 2396567"/>
                <a:gd name="connsiteY3456" fmla="*/ 3217934 h 3751210"/>
                <a:gd name="connsiteX3457" fmla="*/ 1975796 w 2396567"/>
                <a:gd name="connsiteY3457" fmla="*/ 3217319 h 3751210"/>
                <a:gd name="connsiteX3458" fmla="*/ 1975796 w 2396567"/>
                <a:gd name="connsiteY3458" fmla="*/ 3216705 h 3751210"/>
                <a:gd name="connsiteX3459" fmla="*/ 1975186 w 2396567"/>
                <a:gd name="connsiteY3459" fmla="*/ 3216705 h 3751210"/>
                <a:gd name="connsiteX3460" fmla="*/ 1975186 w 2396567"/>
                <a:gd name="connsiteY3460" fmla="*/ 3216091 h 3751210"/>
                <a:gd name="connsiteX3461" fmla="*/ 1974576 w 2396567"/>
                <a:gd name="connsiteY3461" fmla="*/ 3216091 h 3751210"/>
                <a:gd name="connsiteX3462" fmla="*/ 1974576 w 2396567"/>
                <a:gd name="connsiteY3462" fmla="*/ 3214862 h 3751210"/>
                <a:gd name="connsiteX3463" fmla="*/ 1972747 w 2396567"/>
                <a:gd name="connsiteY3463" fmla="*/ 3214862 h 3751210"/>
                <a:gd name="connsiteX3464" fmla="*/ 1972747 w 2396567"/>
                <a:gd name="connsiteY3464" fmla="*/ 3216091 h 3751210"/>
                <a:gd name="connsiteX3465" fmla="*/ 1970917 w 2396567"/>
                <a:gd name="connsiteY3465" fmla="*/ 3214862 h 3751210"/>
                <a:gd name="connsiteX3466" fmla="*/ 1970917 w 2396567"/>
                <a:gd name="connsiteY3466" fmla="*/ 3214248 h 3751210"/>
                <a:gd name="connsiteX3467" fmla="*/ 1969088 w 2396567"/>
                <a:gd name="connsiteY3467" fmla="*/ 3214248 h 3751210"/>
                <a:gd name="connsiteX3468" fmla="*/ 1969088 w 2396567"/>
                <a:gd name="connsiteY3468" fmla="*/ 3213633 h 3751210"/>
                <a:gd name="connsiteX3469" fmla="*/ 1968478 w 2396567"/>
                <a:gd name="connsiteY3469" fmla="*/ 3213633 h 3751210"/>
                <a:gd name="connsiteX3470" fmla="*/ 1968478 w 2396567"/>
                <a:gd name="connsiteY3470" fmla="*/ 3213019 h 3751210"/>
                <a:gd name="connsiteX3471" fmla="*/ 1967259 w 2396567"/>
                <a:gd name="connsiteY3471" fmla="*/ 3213019 h 3751210"/>
                <a:gd name="connsiteX3472" fmla="*/ 1967259 w 2396567"/>
                <a:gd name="connsiteY3472" fmla="*/ 3212404 h 3751210"/>
                <a:gd name="connsiteX3473" fmla="*/ 1966649 w 2396567"/>
                <a:gd name="connsiteY3473" fmla="*/ 3212404 h 3751210"/>
                <a:gd name="connsiteX3474" fmla="*/ 1966649 w 2396567"/>
                <a:gd name="connsiteY3474" fmla="*/ 3213019 h 3751210"/>
                <a:gd name="connsiteX3475" fmla="*/ 1967259 w 2396567"/>
                <a:gd name="connsiteY3475" fmla="*/ 3213019 h 3751210"/>
                <a:gd name="connsiteX3476" fmla="*/ 1967259 w 2396567"/>
                <a:gd name="connsiteY3476" fmla="*/ 3213633 h 3751210"/>
                <a:gd name="connsiteX3477" fmla="*/ 1966649 w 2396567"/>
                <a:gd name="connsiteY3477" fmla="*/ 3213633 h 3751210"/>
                <a:gd name="connsiteX3478" fmla="*/ 1966649 w 2396567"/>
                <a:gd name="connsiteY3478" fmla="*/ 3214248 h 3751210"/>
                <a:gd name="connsiteX3479" fmla="*/ 1965429 w 2396567"/>
                <a:gd name="connsiteY3479" fmla="*/ 3214248 h 3751210"/>
                <a:gd name="connsiteX3480" fmla="*/ 1965429 w 2396567"/>
                <a:gd name="connsiteY3480" fmla="*/ 3216705 h 3751210"/>
                <a:gd name="connsiteX3481" fmla="*/ 1964819 w 2396567"/>
                <a:gd name="connsiteY3481" fmla="*/ 3216705 h 3751210"/>
                <a:gd name="connsiteX3482" fmla="*/ 1964819 w 2396567"/>
                <a:gd name="connsiteY3482" fmla="*/ 3217319 h 3751210"/>
                <a:gd name="connsiteX3483" fmla="*/ 1965429 w 2396567"/>
                <a:gd name="connsiteY3483" fmla="*/ 3217319 h 3751210"/>
                <a:gd name="connsiteX3484" fmla="*/ 1965429 w 2396567"/>
                <a:gd name="connsiteY3484" fmla="*/ 3216705 h 3751210"/>
                <a:gd name="connsiteX3485" fmla="*/ 1966649 w 2396567"/>
                <a:gd name="connsiteY3485" fmla="*/ 3216705 h 3751210"/>
                <a:gd name="connsiteX3486" fmla="*/ 1966649 w 2396567"/>
                <a:gd name="connsiteY3486" fmla="*/ 3217319 h 3751210"/>
                <a:gd name="connsiteX3487" fmla="*/ 1967868 w 2396567"/>
                <a:gd name="connsiteY3487" fmla="*/ 3217319 h 3751210"/>
                <a:gd name="connsiteX3488" fmla="*/ 1967259 w 2396567"/>
                <a:gd name="connsiteY3488" fmla="*/ 3217934 h 3751210"/>
                <a:gd name="connsiteX3489" fmla="*/ 1967868 w 2396567"/>
                <a:gd name="connsiteY3489" fmla="*/ 3217934 h 3751210"/>
                <a:gd name="connsiteX3490" fmla="*/ 1967868 w 2396567"/>
                <a:gd name="connsiteY3490" fmla="*/ 3218548 h 3751210"/>
                <a:gd name="connsiteX3491" fmla="*/ 1967259 w 2396567"/>
                <a:gd name="connsiteY3491" fmla="*/ 3218548 h 3751210"/>
                <a:gd name="connsiteX3492" fmla="*/ 1967259 w 2396567"/>
                <a:gd name="connsiteY3492" fmla="*/ 3222234 h 3751210"/>
                <a:gd name="connsiteX3493" fmla="*/ 1966649 w 2396567"/>
                <a:gd name="connsiteY3493" fmla="*/ 3222234 h 3751210"/>
                <a:gd name="connsiteX3494" fmla="*/ 1966649 w 2396567"/>
                <a:gd name="connsiteY3494" fmla="*/ 3221006 h 3751210"/>
                <a:gd name="connsiteX3495" fmla="*/ 1962990 w 2396567"/>
                <a:gd name="connsiteY3495" fmla="*/ 3221006 h 3751210"/>
                <a:gd name="connsiteX3496" fmla="*/ 1962990 w 2396567"/>
                <a:gd name="connsiteY3496" fmla="*/ 3220391 h 3751210"/>
                <a:gd name="connsiteX3497" fmla="*/ 1963600 w 2396567"/>
                <a:gd name="connsiteY3497" fmla="*/ 3220391 h 3751210"/>
                <a:gd name="connsiteX3498" fmla="*/ 1963600 w 2396567"/>
                <a:gd name="connsiteY3498" fmla="*/ 3219163 h 3751210"/>
                <a:gd name="connsiteX3499" fmla="*/ 1962990 w 2396567"/>
                <a:gd name="connsiteY3499" fmla="*/ 3219163 h 3751210"/>
                <a:gd name="connsiteX3500" fmla="*/ 1962990 w 2396567"/>
                <a:gd name="connsiteY3500" fmla="*/ 3218548 h 3751210"/>
                <a:gd name="connsiteX3501" fmla="*/ 1962380 w 2396567"/>
                <a:gd name="connsiteY3501" fmla="*/ 3218548 h 3751210"/>
                <a:gd name="connsiteX3502" fmla="*/ 1960551 w 2396567"/>
                <a:gd name="connsiteY3502" fmla="*/ 3221006 h 3751210"/>
                <a:gd name="connsiteX3503" fmla="*/ 1960551 w 2396567"/>
                <a:gd name="connsiteY3503" fmla="*/ 3221620 h 3751210"/>
                <a:gd name="connsiteX3504" fmla="*/ 1962990 w 2396567"/>
                <a:gd name="connsiteY3504" fmla="*/ 3221620 h 3751210"/>
                <a:gd name="connsiteX3505" fmla="*/ 1962990 w 2396567"/>
                <a:gd name="connsiteY3505" fmla="*/ 3222849 h 3751210"/>
                <a:gd name="connsiteX3506" fmla="*/ 1962380 w 2396567"/>
                <a:gd name="connsiteY3506" fmla="*/ 3222849 h 3751210"/>
                <a:gd name="connsiteX3507" fmla="*/ 1962380 w 2396567"/>
                <a:gd name="connsiteY3507" fmla="*/ 3224078 h 3751210"/>
                <a:gd name="connsiteX3508" fmla="*/ 1962990 w 2396567"/>
                <a:gd name="connsiteY3508" fmla="*/ 3224078 h 3751210"/>
                <a:gd name="connsiteX3509" fmla="*/ 1962990 w 2396567"/>
                <a:gd name="connsiteY3509" fmla="*/ 3225921 h 3751210"/>
                <a:gd name="connsiteX3510" fmla="*/ 1962380 w 2396567"/>
                <a:gd name="connsiteY3510" fmla="*/ 3225921 h 3751210"/>
                <a:gd name="connsiteX3511" fmla="*/ 1962380 w 2396567"/>
                <a:gd name="connsiteY3511" fmla="*/ 3226535 h 3751210"/>
                <a:gd name="connsiteX3512" fmla="*/ 1961160 w 2396567"/>
                <a:gd name="connsiteY3512" fmla="*/ 3226535 h 3751210"/>
                <a:gd name="connsiteX3513" fmla="*/ 1961160 w 2396567"/>
                <a:gd name="connsiteY3513" fmla="*/ 3227764 h 3751210"/>
                <a:gd name="connsiteX3514" fmla="*/ 1959941 w 2396567"/>
                <a:gd name="connsiteY3514" fmla="*/ 3227764 h 3751210"/>
                <a:gd name="connsiteX3515" fmla="*/ 1959941 w 2396567"/>
                <a:gd name="connsiteY3515" fmla="*/ 3228378 h 3751210"/>
                <a:gd name="connsiteX3516" fmla="*/ 1960551 w 2396567"/>
                <a:gd name="connsiteY3516" fmla="*/ 3228378 h 3751210"/>
                <a:gd name="connsiteX3517" fmla="*/ 1960551 w 2396567"/>
                <a:gd name="connsiteY3517" fmla="*/ 3228993 h 3751210"/>
                <a:gd name="connsiteX3518" fmla="*/ 1959331 w 2396567"/>
                <a:gd name="connsiteY3518" fmla="*/ 3228993 h 3751210"/>
                <a:gd name="connsiteX3519" fmla="*/ 1959331 w 2396567"/>
                <a:gd name="connsiteY3519" fmla="*/ 3229607 h 3751210"/>
                <a:gd name="connsiteX3520" fmla="*/ 1960551 w 2396567"/>
                <a:gd name="connsiteY3520" fmla="*/ 3229607 h 3751210"/>
                <a:gd name="connsiteX3521" fmla="*/ 1960551 w 2396567"/>
                <a:gd name="connsiteY3521" fmla="*/ 3230221 h 3751210"/>
                <a:gd name="connsiteX3522" fmla="*/ 1959941 w 2396567"/>
                <a:gd name="connsiteY3522" fmla="*/ 3230221 h 3751210"/>
                <a:gd name="connsiteX3523" fmla="*/ 1959941 w 2396567"/>
                <a:gd name="connsiteY3523" fmla="*/ 3230836 h 3751210"/>
                <a:gd name="connsiteX3524" fmla="*/ 1960551 w 2396567"/>
                <a:gd name="connsiteY3524" fmla="*/ 3230836 h 3751210"/>
                <a:gd name="connsiteX3525" fmla="*/ 1960551 w 2396567"/>
                <a:gd name="connsiteY3525" fmla="*/ 3230221 h 3751210"/>
                <a:gd name="connsiteX3526" fmla="*/ 1962380 w 2396567"/>
                <a:gd name="connsiteY3526" fmla="*/ 3230221 h 3751210"/>
                <a:gd name="connsiteX3527" fmla="*/ 1962380 w 2396567"/>
                <a:gd name="connsiteY3527" fmla="*/ 3230836 h 3751210"/>
                <a:gd name="connsiteX3528" fmla="*/ 1961160 w 2396567"/>
                <a:gd name="connsiteY3528" fmla="*/ 3230836 h 3751210"/>
                <a:gd name="connsiteX3529" fmla="*/ 1960551 w 2396567"/>
                <a:gd name="connsiteY3529" fmla="*/ 3233293 h 3751210"/>
                <a:gd name="connsiteX3530" fmla="*/ 1959941 w 2396567"/>
                <a:gd name="connsiteY3530" fmla="*/ 3233293 h 3751210"/>
                <a:gd name="connsiteX3531" fmla="*/ 1960551 w 2396567"/>
                <a:gd name="connsiteY3531" fmla="*/ 3233908 h 3751210"/>
                <a:gd name="connsiteX3532" fmla="*/ 1959941 w 2396567"/>
                <a:gd name="connsiteY3532" fmla="*/ 3233908 h 3751210"/>
                <a:gd name="connsiteX3533" fmla="*/ 1959941 w 2396567"/>
                <a:gd name="connsiteY3533" fmla="*/ 3234522 h 3751210"/>
                <a:gd name="connsiteX3534" fmla="*/ 1959331 w 2396567"/>
                <a:gd name="connsiteY3534" fmla="*/ 3234522 h 3751210"/>
                <a:gd name="connsiteX3535" fmla="*/ 1959331 w 2396567"/>
                <a:gd name="connsiteY3535" fmla="*/ 3236365 h 3751210"/>
                <a:gd name="connsiteX3536" fmla="*/ 1959941 w 2396567"/>
                <a:gd name="connsiteY3536" fmla="*/ 3236365 h 3751210"/>
                <a:gd name="connsiteX3537" fmla="*/ 1959941 w 2396567"/>
                <a:gd name="connsiteY3537" fmla="*/ 3234522 h 3751210"/>
                <a:gd name="connsiteX3538" fmla="*/ 1960551 w 2396567"/>
                <a:gd name="connsiteY3538" fmla="*/ 3234522 h 3751210"/>
                <a:gd name="connsiteX3539" fmla="*/ 1960551 w 2396567"/>
                <a:gd name="connsiteY3539" fmla="*/ 3235751 h 3751210"/>
                <a:gd name="connsiteX3540" fmla="*/ 1962990 w 2396567"/>
                <a:gd name="connsiteY3540" fmla="*/ 3234522 h 3751210"/>
                <a:gd name="connsiteX3541" fmla="*/ 1962990 w 2396567"/>
                <a:gd name="connsiteY3541" fmla="*/ 3240051 h 3751210"/>
                <a:gd name="connsiteX3542" fmla="*/ 1963600 w 2396567"/>
                <a:gd name="connsiteY3542" fmla="*/ 3240051 h 3751210"/>
                <a:gd name="connsiteX3543" fmla="*/ 1963600 w 2396567"/>
                <a:gd name="connsiteY3543" fmla="*/ 3240666 h 3751210"/>
                <a:gd name="connsiteX3544" fmla="*/ 1964210 w 2396567"/>
                <a:gd name="connsiteY3544" fmla="*/ 3240666 h 3751210"/>
                <a:gd name="connsiteX3545" fmla="*/ 1964210 w 2396567"/>
                <a:gd name="connsiteY3545" fmla="*/ 3240051 h 3751210"/>
                <a:gd name="connsiteX3546" fmla="*/ 1964819 w 2396567"/>
                <a:gd name="connsiteY3546" fmla="*/ 3240051 h 3751210"/>
                <a:gd name="connsiteX3547" fmla="*/ 1964819 w 2396567"/>
                <a:gd name="connsiteY3547" fmla="*/ 3238208 h 3751210"/>
                <a:gd name="connsiteX3548" fmla="*/ 1963600 w 2396567"/>
                <a:gd name="connsiteY3548" fmla="*/ 3238208 h 3751210"/>
                <a:gd name="connsiteX3549" fmla="*/ 1963600 w 2396567"/>
                <a:gd name="connsiteY3549" fmla="*/ 3237594 h 3751210"/>
                <a:gd name="connsiteX3550" fmla="*/ 1964210 w 2396567"/>
                <a:gd name="connsiteY3550" fmla="*/ 3237594 h 3751210"/>
                <a:gd name="connsiteX3551" fmla="*/ 1964210 w 2396567"/>
                <a:gd name="connsiteY3551" fmla="*/ 3236979 h 3751210"/>
                <a:gd name="connsiteX3552" fmla="*/ 1963600 w 2396567"/>
                <a:gd name="connsiteY3552" fmla="*/ 3236979 h 3751210"/>
                <a:gd name="connsiteX3553" fmla="*/ 1963600 w 2396567"/>
                <a:gd name="connsiteY3553" fmla="*/ 3234522 h 3751210"/>
                <a:gd name="connsiteX3554" fmla="*/ 1966649 w 2396567"/>
                <a:gd name="connsiteY3554" fmla="*/ 3235751 h 3751210"/>
                <a:gd name="connsiteX3555" fmla="*/ 1966649 w 2396567"/>
                <a:gd name="connsiteY3555" fmla="*/ 3236365 h 3751210"/>
                <a:gd name="connsiteX3556" fmla="*/ 1967868 w 2396567"/>
                <a:gd name="connsiteY3556" fmla="*/ 3236365 h 3751210"/>
                <a:gd name="connsiteX3557" fmla="*/ 1967259 w 2396567"/>
                <a:gd name="connsiteY3557" fmla="*/ 3238208 h 3751210"/>
                <a:gd name="connsiteX3558" fmla="*/ 1967868 w 2396567"/>
                <a:gd name="connsiteY3558" fmla="*/ 3238208 h 3751210"/>
                <a:gd name="connsiteX3559" fmla="*/ 1967259 w 2396567"/>
                <a:gd name="connsiteY3559" fmla="*/ 3241280 h 3751210"/>
                <a:gd name="connsiteX3560" fmla="*/ 1971527 w 2396567"/>
                <a:gd name="connsiteY3560" fmla="*/ 3240666 h 3751210"/>
                <a:gd name="connsiteX3561" fmla="*/ 1971527 w 2396567"/>
                <a:gd name="connsiteY3561" fmla="*/ 3238823 h 3751210"/>
                <a:gd name="connsiteX3562" fmla="*/ 1970917 w 2396567"/>
                <a:gd name="connsiteY3562" fmla="*/ 3238823 h 3751210"/>
                <a:gd name="connsiteX3563" fmla="*/ 1970917 w 2396567"/>
                <a:gd name="connsiteY3563" fmla="*/ 3238208 h 3751210"/>
                <a:gd name="connsiteX3564" fmla="*/ 1968478 w 2396567"/>
                <a:gd name="connsiteY3564" fmla="*/ 3237594 h 3751210"/>
                <a:gd name="connsiteX3565" fmla="*/ 1968478 w 2396567"/>
                <a:gd name="connsiteY3565" fmla="*/ 3238208 h 3751210"/>
                <a:gd name="connsiteX3566" fmla="*/ 1967868 w 2396567"/>
                <a:gd name="connsiteY3566" fmla="*/ 3238208 h 3751210"/>
                <a:gd name="connsiteX3567" fmla="*/ 1967868 w 2396567"/>
                <a:gd name="connsiteY3567" fmla="*/ 3236979 h 3751210"/>
                <a:gd name="connsiteX3568" fmla="*/ 1968478 w 2396567"/>
                <a:gd name="connsiteY3568" fmla="*/ 3236979 h 3751210"/>
                <a:gd name="connsiteX3569" fmla="*/ 1968478 w 2396567"/>
                <a:gd name="connsiteY3569" fmla="*/ 3236365 h 3751210"/>
                <a:gd name="connsiteX3570" fmla="*/ 1970917 w 2396567"/>
                <a:gd name="connsiteY3570" fmla="*/ 3236365 h 3751210"/>
                <a:gd name="connsiteX3571" fmla="*/ 1970308 w 2396567"/>
                <a:gd name="connsiteY3571" fmla="*/ 3236979 h 3751210"/>
                <a:gd name="connsiteX3572" fmla="*/ 1972747 w 2396567"/>
                <a:gd name="connsiteY3572" fmla="*/ 3240666 h 3751210"/>
                <a:gd name="connsiteX3573" fmla="*/ 1973357 w 2396567"/>
                <a:gd name="connsiteY3573" fmla="*/ 3240666 h 3751210"/>
                <a:gd name="connsiteX3574" fmla="*/ 1973357 w 2396567"/>
                <a:gd name="connsiteY3574" fmla="*/ 3241894 h 3751210"/>
                <a:gd name="connsiteX3575" fmla="*/ 1972747 w 2396567"/>
                <a:gd name="connsiteY3575" fmla="*/ 3241280 h 3751210"/>
                <a:gd name="connsiteX3576" fmla="*/ 1972747 w 2396567"/>
                <a:gd name="connsiteY3576" fmla="*/ 3242509 h 3751210"/>
                <a:gd name="connsiteX3577" fmla="*/ 1973357 w 2396567"/>
                <a:gd name="connsiteY3577" fmla="*/ 3242509 h 3751210"/>
                <a:gd name="connsiteX3578" fmla="*/ 1973357 w 2396567"/>
                <a:gd name="connsiteY3578" fmla="*/ 3244352 h 3751210"/>
                <a:gd name="connsiteX3579" fmla="*/ 1971527 w 2396567"/>
                <a:gd name="connsiteY3579" fmla="*/ 3244352 h 3751210"/>
                <a:gd name="connsiteX3580" fmla="*/ 1971527 w 2396567"/>
                <a:gd name="connsiteY3580" fmla="*/ 3243737 h 3751210"/>
                <a:gd name="connsiteX3581" fmla="*/ 1966649 w 2396567"/>
                <a:gd name="connsiteY3581" fmla="*/ 3244352 h 3751210"/>
                <a:gd name="connsiteX3582" fmla="*/ 1967259 w 2396567"/>
                <a:gd name="connsiteY3582" fmla="*/ 3245581 h 3751210"/>
                <a:gd name="connsiteX3583" fmla="*/ 1968478 w 2396567"/>
                <a:gd name="connsiteY3583" fmla="*/ 3246195 h 3751210"/>
                <a:gd name="connsiteX3584" fmla="*/ 1968478 w 2396567"/>
                <a:gd name="connsiteY3584" fmla="*/ 3245581 h 3751210"/>
                <a:gd name="connsiteX3585" fmla="*/ 1969088 w 2396567"/>
                <a:gd name="connsiteY3585" fmla="*/ 3245581 h 3751210"/>
                <a:gd name="connsiteX3586" fmla="*/ 1969088 w 2396567"/>
                <a:gd name="connsiteY3586" fmla="*/ 3246195 h 3751210"/>
                <a:gd name="connsiteX3587" fmla="*/ 1971527 w 2396567"/>
                <a:gd name="connsiteY3587" fmla="*/ 3247424 h 3751210"/>
                <a:gd name="connsiteX3588" fmla="*/ 1971527 w 2396567"/>
                <a:gd name="connsiteY3588" fmla="*/ 3248038 h 3751210"/>
                <a:gd name="connsiteX3589" fmla="*/ 1972747 w 2396567"/>
                <a:gd name="connsiteY3589" fmla="*/ 3248038 h 3751210"/>
                <a:gd name="connsiteX3590" fmla="*/ 1972747 w 2396567"/>
                <a:gd name="connsiteY3590" fmla="*/ 3247424 h 3751210"/>
                <a:gd name="connsiteX3591" fmla="*/ 1975796 w 2396567"/>
                <a:gd name="connsiteY3591" fmla="*/ 3248038 h 3751210"/>
                <a:gd name="connsiteX3592" fmla="*/ 1975796 w 2396567"/>
                <a:gd name="connsiteY3592" fmla="*/ 3249267 h 3751210"/>
                <a:gd name="connsiteX3593" fmla="*/ 1972747 w 2396567"/>
                <a:gd name="connsiteY3593" fmla="*/ 3249267 h 3751210"/>
                <a:gd name="connsiteX3594" fmla="*/ 1972747 w 2396567"/>
                <a:gd name="connsiteY3594" fmla="*/ 3249881 h 3751210"/>
                <a:gd name="connsiteX3595" fmla="*/ 1973357 w 2396567"/>
                <a:gd name="connsiteY3595" fmla="*/ 3249881 h 3751210"/>
                <a:gd name="connsiteX3596" fmla="*/ 1973357 w 2396567"/>
                <a:gd name="connsiteY3596" fmla="*/ 3250496 h 3751210"/>
                <a:gd name="connsiteX3597" fmla="*/ 1975186 w 2396567"/>
                <a:gd name="connsiteY3597" fmla="*/ 3250496 h 3751210"/>
                <a:gd name="connsiteX3598" fmla="*/ 1975186 w 2396567"/>
                <a:gd name="connsiteY3598" fmla="*/ 3249881 h 3751210"/>
                <a:gd name="connsiteX3599" fmla="*/ 1976406 w 2396567"/>
                <a:gd name="connsiteY3599" fmla="*/ 3249881 h 3751210"/>
                <a:gd name="connsiteX3600" fmla="*/ 1976406 w 2396567"/>
                <a:gd name="connsiteY3600" fmla="*/ 3249267 h 3751210"/>
                <a:gd name="connsiteX3601" fmla="*/ 1977016 w 2396567"/>
                <a:gd name="connsiteY3601" fmla="*/ 3250496 h 3751210"/>
                <a:gd name="connsiteX3602" fmla="*/ 1976406 w 2396567"/>
                <a:gd name="connsiteY3602" fmla="*/ 3250496 h 3751210"/>
                <a:gd name="connsiteX3603" fmla="*/ 1976406 w 2396567"/>
                <a:gd name="connsiteY3603" fmla="*/ 3251724 h 3751210"/>
                <a:gd name="connsiteX3604" fmla="*/ 1974576 w 2396567"/>
                <a:gd name="connsiteY3604" fmla="*/ 3252339 h 3751210"/>
                <a:gd name="connsiteX3605" fmla="*/ 1974576 w 2396567"/>
                <a:gd name="connsiteY3605" fmla="*/ 3251724 h 3751210"/>
                <a:gd name="connsiteX3606" fmla="*/ 1972137 w 2396567"/>
                <a:gd name="connsiteY3606" fmla="*/ 3249881 h 3751210"/>
                <a:gd name="connsiteX3607" fmla="*/ 1970308 w 2396567"/>
                <a:gd name="connsiteY3607" fmla="*/ 3249881 h 3751210"/>
                <a:gd name="connsiteX3608" fmla="*/ 1970308 w 2396567"/>
                <a:gd name="connsiteY3608" fmla="*/ 3249267 h 3751210"/>
                <a:gd name="connsiteX3609" fmla="*/ 1969088 w 2396567"/>
                <a:gd name="connsiteY3609" fmla="*/ 3249267 h 3751210"/>
                <a:gd name="connsiteX3610" fmla="*/ 1969088 w 2396567"/>
                <a:gd name="connsiteY3610" fmla="*/ 3248652 h 3751210"/>
                <a:gd name="connsiteX3611" fmla="*/ 1968478 w 2396567"/>
                <a:gd name="connsiteY3611" fmla="*/ 3248652 h 3751210"/>
                <a:gd name="connsiteX3612" fmla="*/ 1968478 w 2396567"/>
                <a:gd name="connsiteY3612" fmla="*/ 3248038 h 3751210"/>
                <a:gd name="connsiteX3613" fmla="*/ 1967868 w 2396567"/>
                <a:gd name="connsiteY3613" fmla="*/ 3248038 h 3751210"/>
                <a:gd name="connsiteX3614" fmla="*/ 1967868 w 2396567"/>
                <a:gd name="connsiteY3614" fmla="*/ 3248652 h 3751210"/>
                <a:gd name="connsiteX3615" fmla="*/ 1967259 w 2396567"/>
                <a:gd name="connsiteY3615" fmla="*/ 3248652 h 3751210"/>
                <a:gd name="connsiteX3616" fmla="*/ 1967259 w 2396567"/>
                <a:gd name="connsiteY3616" fmla="*/ 3248038 h 3751210"/>
                <a:gd name="connsiteX3617" fmla="*/ 1966649 w 2396567"/>
                <a:gd name="connsiteY3617" fmla="*/ 3248038 h 3751210"/>
                <a:gd name="connsiteX3618" fmla="*/ 1964210 w 2396567"/>
                <a:gd name="connsiteY3618" fmla="*/ 3246195 h 3751210"/>
                <a:gd name="connsiteX3619" fmla="*/ 1964210 w 2396567"/>
                <a:gd name="connsiteY3619" fmla="*/ 3245581 h 3751210"/>
                <a:gd name="connsiteX3620" fmla="*/ 1961160 w 2396567"/>
                <a:gd name="connsiteY3620" fmla="*/ 3243737 h 3751210"/>
                <a:gd name="connsiteX3621" fmla="*/ 1960551 w 2396567"/>
                <a:gd name="connsiteY3621" fmla="*/ 3243737 h 3751210"/>
                <a:gd name="connsiteX3622" fmla="*/ 1960551 w 2396567"/>
                <a:gd name="connsiteY3622" fmla="*/ 3242509 h 3751210"/>
                <a:gd name="connsiteX3623" fmla="*/ 1959941 w 2396567"/>
                <a:gd name="connsiteY3623" fmla="*/ 3243737 h 3751210"/>
                <a:gd name="connsiteX3624" fmla="*/ 1959941 w 2396567"/>
                <a:gd name="connsiteY3624" fmla="*/ 3242509 h 3751210"/>
                <a:gd name="connsiteX3625" fmla="*/ 1958721 w 2396567"/>
                <a:gd name="connsiteY3625" fmla="*/ 3243737 h 3751210"/>
                <a:gd name="connsiteX3626" fmla="*/ 1957502 w 2396567"/>
                <a:gd name="connsiteY3626" fmla="*/ 3242509 h 3751210"/>
                <a:gd name="connsiteX3627" fmla="*/ 1957502 w 2396567"/>
                <a:gd name="connsiteY3627" fmla="*/ 3245581 h 3751210"/>
                <a:gd name="connsiteX3628" fmla="*/ 1955672 w 2396567"/>
                <a:gd name="connsiteY3628" fmla="*/ 3246195 h 3751210"/>
                <a:gd name="connsiteX3629" fmla="*/ 1955672 w 2396567"/>
                <a:gd name="connsiteY3629" fmla="*/ 3247424 h 3751210"/>
                <a:gd name="connsiteX3630" fmla="*/ 1957502 w 2396567"/>
                <a:gd name="connsiteY3630" fmla="*/ 3247424 h 3751210"/>
                <a:gd name="connsiteX3631" fmla="*/ 1957502 w 2396567"/>
                <a:gd name="connsiteY3631" fmla="*/ 3248652 h 3751210"/>
                <a:gd name="connsiteX3632" fmla="*/ 1958721 w 2396567"/>
                <a:gd name="connsiteY3632" fmla="*/ 3248652 h 3751210"/>
                <a:gd name="connsiteX3633" fmla="*/ 1955062 w 2396567"/>
                <a:gd name="connsiteY3633" fmla="*/ 3249881 h 3751210"/>
                <a:gd name="connsiteX3634" fmla="*/ 1955062 w 2396567"/>
                <a:gd name="connsiteY3634" fmla="*/ 3250496 h 3751210"/>
                <a:gd name="connsiteX3635" fmla="*/ 1953843 w 2396567"/>
                <a:gd name="connsiteY3635" fmla="*/ 3249267 h 3751210"/>
                <a:gd name="connsiteX3636" fmla="*/ 1953233 w 2396567"/>
                <a:gd name="connsiteY3636" fmla="*/ 3249267 h 3751210"/>
                <a:gd name="connsiteX3637" fmla="*/ 1953233 w 2396567"/>
                <a:gd name="connsiteY3637" fmla="*/ 3249881 h 3751210"/>
                <a:gd name="connsiteX3638" fmla="*/ 1952013 w 2396567"/>
                <a:gd name="connsiteY3638" fmla="*/ 3249267 h 3751210"/>
                <a:gd name="connsiteX3639" fmla="*/ 1951607 w 2396567"/>
                <a:gd name="connsiteY3639" fmla="*/ 3249676 h 3751210"/>
                <a:gd name="connsiteX3640" fmla="*/ 1951403 w 2396567"/>
                <a:gd name="connsiteY3640" fmla="*/ 3249574 h 3751210"/>
                <a:gd name="connsiteX3641" fmla="*/ 1951403 w 2396567"/>
                <a:gd name="connsiteY3641" fmla="*/ 3249267 h 3751210"/>
                <a:gd name="connsiteX3642" fmla="*/ 1950794 w 2396567"/>
                <a:gd name="connsiteY3642" fmla="*/ 3249267 h 3751210"/>
                <a:gd name="connsiteX3643" fmla="*/ 1951403 w 2396567"/>
                <a:gd name="connsiteY3643" fmla="*/ 3249574 h 3751210"/>
                <a:gd name="connsiteX3644" fmla="*/ 1951403 w 2396567"/>
                <a:gd name="connsiteY3644" fmla="*/ 3249881 h 3751210"/>
                <a:gd name="connsiteX3645" fmla="*/ 1951607 w 2396567"/>
                <a:gd name="connsiteY3645" fmla="*/ 3249676 h 3751210"/>
                <a:gd name="connsiteX3646" fmla="*/ 1952013 w 2396567"/>
                <a:gd name="connsiteY3646" fmla="*/ 3249881 h 3751210"/>
                <a:gd name="connsiteX3647" fmla="*/ 1952013 w 2396567"/>
                <a:gd name="connsiteY3647" fmla="*/ 3250496 h 3751210"/>
                <a:gd name="connsiteX3648" fmla="*/ 1951403 w 2396567"/>
                <a:gd name="connsiteY3648" fmla="*/ 3250496 h 3751210"/>
                <a:gd name="connsiteX3649" fmla="*/ 1952013 w 2396567"/>
                <a:gd name="connsiteY3649" fmla="*/ 3251724 h 3751210"/>
                <a:gd name="connsiteX3650" fmla="*/ 1951403 w 2396567"/>
                <a:gd name="connsiteY3650" fmla="*/ 3251724 h 3751210"/>
                <a:gd name="connsiteX3651" fmla="*/ 1951403 w 2396567"/>
                <a:gd name="connsiteY3651" fmla="*/ 3252953 h 3751210"/>
                <a:gd name="connsiteX3652" fmla="*/ 1950032 w 2396567"/>
                <a:gd name="connsiteY3652" fmla="*/ 3252492 h 3751210"/>
                <a:gd name="connsiteX3653" fmla="*/ 1950184 w 2396567"/>
                <a:gd name="connsiteY3653" fmla="*/ 3252339 h 3751210"/>
                <a:gd name="connsiteX3654" fmla="*/ 1950794 w 2396567"/>
                <a:gd name="connsiteY3654" fmla="*/ 3252339 h 3751210"/>
                <a:gd name="connsiteX3655" fmla="*/ 1950794 w 2396567"/>
                <a:gd name="connsiteY3655" fmla="*/ 3251724 h 3751210"/>
                <a:gd name="connsiteX3656" fmla="*/ 1950184 w 2396567"/>
                <a:gd name="connsiteY3656" fmla="*/ 3252339 h 3751210"/>
                <a:gd name="connsiteX3657" fmla="*/ 1949574 w 2396567"/>
                <a:gd name="connsiteY3657" fmla="*/ 3252339 h 3751210"/>
                <a:gd name="connsiteX3658" fmla="*/ 1950032 w 2396567"/>
                <a:gd name="connsiteY3658" fmla="*/ 3252492 h 3751210"/>
                <a:gd name="connsiteX3659" fmla="*/ 1949574 w 2396567"/>
                <a:gd name="connsiteY3659" fmla="*/ 3252953 h 3751210"/>
                <a:gd name="connsiteX3660" fmla="*/ 1948964 w 2396567"/>
                <a:gd name="connsiteY3660" fmla="*/ 3252953 h 3751210"/>
                <a:gd name="connsiteX3661" fmla="*/ 1947745 w 2396567"/>
                <a:gd name="connsiteY3661" fmla="*/ 3251724 h 3751210"/>
                <a:gd name="connsiteX3662" fmla="*/ 1947745 w 2396567"/>
                <a:gd name="connsiteY3662" fmla="*/ 3250496 h 3751210"/>
                <a:gd name="connsiteX3663" fmla="*/ 1947135 w 2396567"/>
                <a:gd name="connsiteY3663" fmla="*/ 3250496 h 3751210"/>
                <a:gd name="connsiteX3664" fmla="*/ 1947135 w 2396567"/>
                <a:gd name="connsiteY3664" fmla="*/ 3253567 h 3751210"/>
                <a:gd name="connsiteX3665" fmla="*/ 1945915 w 2396567"/>
                <a:gd name="connsiteY3665" fmla="*/ 3253567 h 3751210"/>
                <a:gd name="connsiteX3666" fmla="*/ 1945915 w 2396567"/>
                <a:gd name="connsiteY3666" fmla="*/ 3255411 h 3751210"/>
                <a:gd name="connsiteX3667" fmla="*/ 1944695 w 2396567"/>
                <a:gd name="connsiteY3667" fmla="*/ 3255411 h 3751210"/>
                <a:gd name="connsiteX3668" fmla="*/ 1944695 w 2396567"/>
                <a:gd name="connsiteY3668" fmla="*/ 3256025 h 3751210"/>
                <a:gd name="connsiteX3669" fmla="*/ 1945305 w 2396567"/>
                <a:gd name="connsiteY3669" fmla="*/ 3256025 h 3751210"/>
                <a:gd name="connsiteX3670" fmla="*/ 1945305 w 2396567"/>
                <a:gd name="connsiteY3670" fmla="*/ 3256639 h 3751210"/>
                <a:gd name="connsiteX3671" fmla="*/ 1944695 w 2396567"/>
                <a:gd name="connsiteY3671" fmla="*/ 3256639 h 3751210"/>
                <a:gd name="connsiteX3672" fmla="*/ 1944695 w 2396567"/>
                <a:gd name="connsiteY3672" fmla="*/ 3259711 h 3751210"/>
                <a:gd name="connsiteX3673" fmla="*/ 1943476 w 2396567"/>
                <a:gd name="connsiteY3673" fmla="*/ 3258482 h 3751210"/>
                <a:gd name="connsiteX3674" fmla="*/ 1943476 w 2396567"/>
                <a:gd name="connsiteY3674" fmla="*/ 3257868 h 3751210"/>
                <a:gd name="connsiteX3675" fmla="*/ 1942256 w 2396567"/>
                <a:gd name="connsiteY3675" fmla="*/ 3257868 h 3751210"/>
                <a:gd name="connsiteX3676" fmla="*/ 1942256 w 2396567"/>
                <a:gd name="connsiteY3676" fmla="*/ 3257254 h 3751210"/>
                <a:gd name="connsiteX3677" fmla="*/ 1941646 w 2396567"/>
                <a:gd name="connsiteY3677" fmla="*/ 3257254 h 3751210"/>
                <a:gd name="connsiteX3678" fmla="*/ 1941646 w 2396567"/>
                <a:gd name="connsiteY3678" fmla="*/ 3256639 h 3751210"/>
                <a:gd name="connsiteX3679" fmla="*/ 1942256 w 2396567"/>
                <a:gd name="connsiteY3679" fmla="*/ 3256639 h 3751210"/>
                <a:gd name="connsiteX3680" fmla="*/ 1942256 w 2396567"/>
                <a:gd name="connsiteY3680" fmla="*/ 3256025 h 3751210"/>
                <a:gd name="connsiteX3681" fmla="*/ 1941646 w 2396567"/>
                <a:gd name="connsiteY3681" fmla="*/ 3256025 h 3751210"/>
                <a:gd name="connsiteX3682" fmla="*/ 1941646 w 2396567"/>
                <a:gd name="connsiteY3682" fmla="*/ 3256639 h 3751210"/>
                <a:gd name="connsiteX3683" fmla="*/ 1940427 w 2396567"/>
                <a:gd name="connsiteY3683" fmla="*/ 3256639 h 3751210"/>
                <a:gd name="connsiteX3684" fmla="*/ 1940427 w 2396567"/>
                <a:gd name="connsiteY3684" fmla="*/ 3258482 h 3751210"/>
                <a:gd name="connsiteX3685" fmla="*/ 1941037 w 2396567"/>
                <a:gd name="connsiteY3685" fmla="*/ 3258482 h 3751210"/>
                <a:gd name="connsiteX3686" fmla="*/ 1941037 w 2396567"/>
                <a:gd name="connsiteY3686" fmla="*/ 3259711 h 3751210"/>
                <a:gd name="connsiteX3687" fmla="*/ 1937988 w 2396567"/>
                <a:gd name="connsiteY3687" fmla="*/ 3259711 h 3751210"/>
                <a:gd name="connsiteX3688" fmla="*/ 1937988 w 2396567"/>
                <a:gd name="connsiteY3688" fmla="*/ 3260326 h 3751210"/>
                <a:gd name="connsiteX3689" fmla="*/ 1937378 w 2396567"/>
                <a:gd name="connsiteY3689" fmla="*/ 3260326 h 3751210"/>
                <a:gd name="connsiteX3690" fmla="*/ 1937378 w 2396567"/>
                <a:gd name="connsiteY3690" fmla="*/ 3259711 h 3751210"/>
                <a:gd name="connsiteX3691" fmla="*/ 1936768 w 2396567"/>
                <a:gd name="connsiteY3691" fmla="*/ 3259711 h 3751210"/>
                <a:gd name="connsiteX3692" fmla="*/ 1936768 w 2396567"/>
                <a:gd name="connsiteY3692" fmla="*/ 3260326 h 3751210"/>
                <a:gd name="connsiteX3693" fmla="*/ 1937378 w 2396567"/>
                <a:gd name="connsiteY3693" fmla="*/ 3260326 h 3751210"/>
                <a:gd name="connsiteX3694" fmla="*/ 1937378 w 2396567"/>
                <a:gd name="connsiteY3694" fmla="*/ 3260940 h 3751210"/>
                <a:gd name="connsiteX3695" fmla="*/ 1936768 w 2396567"/>
                <a:gd name="connsiteY3695" fmla="*/ 3260940 h 3751210"/>
                <a:gd name="connsiteX3696" fmla="*/ 1936768 w 2396567"/>
                <a:gd name="connsiteY3696" fmla="*/ 3261554 h 3751210"/>
                <a:gd name="connsiteX3697" fmla="*/ 1936158 w 2396567"/>
                <a:gd name="connsiteY3697" fmla="*/ 3261554 h 3751210"/>
                <a:gd name="connsiteX3698" fmla="*/ 1936158 w 2396567"/>
                <a:gd name="connsiteY3698" fmla="*/ 3260940 h 3751210"/>
                <a:gd name="connsiteX3699" fmla="*/ 1935548 w 2396567"/>
                <a:gd name="connsiteY3699" fmla="*/ 3260940 h 3751210"/>
                <a:gd name="connsiteX3700" fmla="*/ 1935548 w 2396567"/>
                <a:gd name="connsiteY3700" fmla="*/ 3259711 h 3751210"/>
                <a:gd name="connsiteX3701" fmla="*/ 1933719 w 2396567"/>
                <a:gd name="connsiteY3701" fmla="*/ 3259711 h 3751210"/>
                <a:gd name="connsiteX3702" fmla="*/ 1933719 w 2396567"/>
                <a:gd name="connsiteY3702" fmla="*/ 3260326 h 3751210"/>
                <a:gd name="connsiteX3703" fmla="*/ 1934329 w 2396567"/>
                <a:gd name="connsiteY3703" fmla="*/ 3260326 h 3751210"/>
                <a:gd name="connsiteX3704" fmla="*/ 1934329 w 2396567"/>
                <a:gd name="connsiteY3704" fmla="*/ 3261554 h 3751210"/>
                <a:gd name="connsiteX3705" fmla="*/ 1936158 w 2396567"/>
                <a:gd name="connsiteY3705" fmla="*/ 3261554 h 3751210"/>
                <a:gd name="connsiteX3706" fmla="*/ 1936158 w 2396567"/>
                <a:gd name="connsiteY3706" fmla="*/ 3262169 h 3751210"/>
                <a:gd name="connsiteX3707" fmla="*/ 1935548 w 2396567"/>
                <a:gd name="connsiteY3707" fmla="*/ 3262169 h 3751210"/>
                <a:gd name="connsiteX3708" fmla="*/ 1935548 w 2396567"/>
                <a:gd name="connsiteY3708" fmla="*/ 3265855 h 3751210"/>
                <a:gd name="connsiteX3709" fmla="*/ 1936768 w 2396567"/>
                <a:gd name="connsiteY3709" fmla="*/ 3265855 h 3751210"/>
                <a:gd name="connsiteX3710" fmla="*/ 1936768 w 2396567"/>
                <a:gd name="connsiteY3710" fmla="*/ 3267698 h 3751210"/>
                <a:gd name="connsiteX3711" fmla="*/ 1936158 w 2396567"/>
                <a:gd name="connsiteY3711" fmla="*/ 3267698 h 3751210"/>
                <a:gd name="connsiteX3712" fmla="*/ 1936158 w 2396567"/>
                <a:gd name="connsiteY3712" fmla="*/ 3268312 h 3751210"/>
                <a:gd name="connsiteX3713" fmla="*/ 1936768 w 2396567"/>
                <a:gd name="connsiteY3713" fmla="*/ 3268312 h 3751210"/>
                <a:gd name="connsiteX3714" fmla="*/ 1936768 w 2396567"/>
                <a:gd name="connsiteY3714" fmla="*/ 3268927 h 3751210"/>
                <a:gd name="connsiteX3715" fmla="*/ 1937988 w 2396567"/>
                <a:gd name="connsiteY3715" fmla="*/ 3268927 h 3751210"/>
                <a:gd name="connsiteX3716" fmla="*/ 1937988 w 2396567"/>
                <a:gd name="connsiteY3716" fmla="*/ 3268312 h 3751210"/>
                <a:gd name="connsiteX3717" fmla="*/ 1940427 w 2396567"/>
                <a:gd name="connsiteY3717" fmla="*/ 3268312 h 3751210"/>
                <a:gd name="connsiteX3718" fmla="*/ 1940427 w 2396567"/>
                <a:gd name="connsiteY3718" fmla="*/ 3267698 h 3751210"/>
                <a:gd name="connsiteX3719" fmla="*/ 1942256 w 2396567"/>
                <a:gd name="connsiteY3719" fmla="*/ 3267698 h 3751210"/>
                <a:gd name="connsiteX3720" fmla="*/ 1942256 w 2396567"/>
                <a:gd name="connsiteY3720" fmla="*/ 3268312 h 3751210"/>
                <a:gd name="connsiteX3721" fmla="*/ 1943476 w 2396567"/>
                <a:gd name="connsiteY3721" fmla="*/ 3268312 h 3751210"/>
                <a:gd name="connsiteX3722" fmla="*/ 1943476 w 2396567"/>
                <a:gd name="connsiteY3722" fmla="*/ 3268927 h 3751210"/>
                <a:gd name="connsiteX3723" fmla="*/ 1942256 w 2396567"/>
                <a:gd name="connsiteY3723" fmla="*/ 3268927 h 3751210"/>
                <a:gd name="connsiteX3724" fmla="*/ 1942256 w 2396567"/>
                <a:gd name="connsiteY3724" fmla="*/ 3269541 h 3751210"/>
                <a:gd name="connsiteX3725" fmla="*/ 1943476 w 2396567"/>
                <a:gd name="connsiteY3725" fmla="*/ 3269541 h 3751210"/>
                <a:gd name="connsiteX3726" fmla="*/ 1944086 w 2396567"/>
                <a:gd name="connsiteY3726" fmla="*/ 3271999 h 3751210"/>
                <a:gd name="connsiteX3727" fmla="*/ 1944695 w 2396567"/>
                <a:gd name="connsiteY3727" fmla="*/ 3271999 h 3751210"/>
                <a:gd name="connsiteX3728" fmla="*/ 1944695 w 2396567"/>
                <a:gd name="connsiteY3728" fmla="*/ 3272613 h 3751210"/>
                <a:gd name="connsiteX3729" fmla="*/ 1945305 w 2396567"/>
                <a:gd name="connsiteY3729" fmla="*/ 3272613 h 3751210"/>
                <a:gd name="connsiteX3730" fmla="*/ 1945305 w 2396567"/>
                <a:gd name="connsiteY3730" fmla="*/ 3273227 h 3751210"/>
                <a:gd name="connsiteX3731" fmla="*/ 1945915 w 2396567"/>
                <a:gd name="connsiteY3731" fmla="*/ 3273227 h 3751210"/>
                <a:gd name="connsiteX3732" fmla="*/ 1945915 w 2396567"/>
                <a:gd name="connsiteY3732" fmla="*/ 3273842 h 3751210"/>
                <a:gd name="connsiteX3733" fmla="*/ 1947135 w 2396567"/>
                <a:gd name="connsiteY3733" fmla="*/ 3273842 h 3751210"/>
                <a:gd name="connsiteX3734" fmla="*/ 1947135 w 2396567"/>
                <a:gd name="connsiteY3734" fmla="*/ 3276299 h 3751210"/>
                <a:gd name="connsiteX3735" fmla="*/ 1947745 w 2396567"/>
                <a:gd name="connsiteY3735" fmla="*/ 3276299 h 3751210"/>
                <a:gd name="connsiteX3736" fmla="*/ 1947745 w 2396567"/>
                <a:gd name="connsiteY3736" fmla="*/ 3276914 h 3751210"/>
                <a:gd name="connsiteX3737" fmla="*/ 1948354 w 2396567"/>
                <a:gd name="connsiteY3737" fmla="*/ 3276914 h 3751210"/>
                <a:gd name="connsiteX3738" fmla="*/ 1948354 w 2396567"/>
                <a:gd name="connsiteY3738" fmla="*/ 3277528 h 3751210"/>
                <a:gd name="connsiteX3739" fmla="*/ 1948964 w 2396567"/>
                <a:gd name="connsiteY3739" fmla="*/ 3277528 h 3751210"/>
                <a:gd name="connsiteX3740" fmla="*/ 1948964 w 2396567"/>
                <a:gd name="connsiteY3740" fmla="*/ 3278757 h 3751210"/>
                <a:gd name="connsiteX3741" fmla="*/ 1949574 w 2396567"/>
                <a:gd name="connsiteY3741" fmla="*/ 3278757 h 3751210"/>
                <a:gd name="connsiteX3742" fmla="*/ 1949574 w 2396567"/>
                <a:gd name="connsiteY3742" fmla="*/ 3279371 h 3751210"/>
                <a:gd name="connsiteX3743" fmla="*/ 1950794 w 2396567"/>
                <a:gd name="connsiteY3743" fmla="*/ 3279371 h 3751210"/>
                <a:gd name="connsiteX3744" fmla="*/ 1950794 w 2396567"/>
                <a:gd name="connsiteY3744" fmla="*/ 3279986 h 3751210"/>
                <a:gd name="connsiteX3745" fmla="*/ 1949574 w 2396567"/>
                <a:gd name="connsiteY3745" fmla="*/ 3279986 h 3751210"/>
                <a:gd name="connsiteX3746" fmla="*/ 1950794 w 2396567"/>
                <a:gd name="connsiteY3746" fmla="*/ 3281214 h 3751210"/>
                <a:gd name="connsiteX3747" fmla="*/ 1948964 w 2396567"/>
                <a:gd name="connsiteY3747" fmla="*/ 3280600 h 3751210"/>
                <a:gd name="connsiteX3748" fmla="*/ 1948964 w 2396567"/>
                <a:gd name="connsiteY3748" fmla="*/ 3281829 h 3751210"/>
                <a:gd name="connsiteX3749" fmla="*/ 1947745 w 2396567"/>
                <a:gd name="connsiteY3749" fmla="*/ 3281829 h 3751210"/>
                <a:gd name="connsiteX3750" fmla="*/ 1947745 w 2396567"/>
                <a:gd name="connsiteY3750" fmla="*/ 3281214 h 3751210"/>
                <a:gd name="connsiteX3751" fmla="*/ 1945305 w 2396567"/>
                <a:gd name="connsiteY3751" fmla="*/ 3280600 h 3751210"/>
                <a:gd name="connsiteX3752" fmla="*/ 1945305 w 2396567"/>
                <a:gd name="connsiteY3752" fmla="*/ 3279986 h 3751210"/>
                <a:gd name="connsiteX3753" fmla="*/ 1944695 w 2396567"/>
                <a:gd name="connsiteY3753" fmla="*/ 3279986 h 3751210"/>
                <a:gd name="connsiteX3754" fmla="*/ 1944695 w 2396567"/>
                <a:gd name="connsiteY3754" fmla="*/ 3279371 h 3751210"/>
                <a:gd name="connsiteX3755" fmla="*/ 1942256 w 2396567"/>
                <a:gd name="connsiteY3755" fmla="*/ 3276914 h 3751210"/>
                <a:gd name="connsiteX3756" fmla="*/ 1941646 w 2396567"/>
                <a:gd name="connsiteY3756" fmla="*/ 3276914 h 3751210"/>
                <a:gd name="connsiteX3757" fmla="*/ 1941646 w 2396567"/>
                <a:gd name="connsiteY3757" fmla="*/ 3277528 h 3751210"/>
                <a:gd name="connsiteX3758" fmla="*/ 1941037 w 2396567"/>
                <a:gd name="connsiteY3758" fmla="*/ 3277528 h 3751210"/>
                <a:gd name="connsiteX3759" fmla="*/ 1941037 w 2396567"/>
                <a:gd name="connsiteY3759" fmla="*/ 3276914 h 3751210"/>
                <a:gd name="connsiteX3760" fmla="*/ 1939817 w 2396567"/>
                <a:gd name="connsiteY3760" fmla="*/ 3276914 h 3751210"/>
                <a:gd name="connsiteX3761" fmla="*/ 1939817 w 2396567"/>
                <a:gd name="connsiteY3761" fmla="*/ 3276299 h 3751210"/>
                <a:gd name="connsiteX3762" fmla="*/ 1939207 w 2396567"/>
                <a:gd name="connsiteY3762" fmla="*/ 3276299 h 3751210"/>
                <a:gd name="connsiteX3763" fmla="*/ 1939207 w 2396567"/>
                <a:gd name="connsiteY3763" fmla="*/ 3275685 h 3751210"/>
                <a:gd name="connsiteX3764" fmla="*/ 1937988 w 2396567"/>
                <a:gd name="connsiteY3764" fmla="*/ 3275685 h 3751210"/>
                <a:gd name="connsiteX3765" fmla="*/ 1939207 w 2396567"/>
                <a:gd name="connsiteY3765" fmla="*/ 3276299 h 3751210"/>
                <a:gd name="connsiteX3766" fmla="*/ 1937988 w 2396567"/>
                <a:gd name="connsiteY3766" fmla="*/ 3276299 h 3751210"/>
                <a:gd name="connsiteX3767" fmla="*/ 1937988 w 2396567"/>
                <a:gd name="connsiteY3767" fmla="*/ 3277528 h 3751210"/>
                <a:gd name="connsiteX3768" fmla="*/ 1937378 w 2396567"/>
                <a:gd name="connsiteY3768" fmla="*/ 3277528 h 3751210"/>
                <a:gd name="connsiteX3769" fmla="*/ 1937378 w 2396567"/>
                <a:gd name="connsiteY3769" fmla="*/ 3276914 h 3751210"/>
                <a:gd name="connsiteX3770" fmla="*/ 1936768 w 2396567"/>
                <a:gd name="connsiteY3770" fmla="*/ 3276914 h 3751210"/>
                <a:gd name="connsiteX3771" fmla="*/ 1936768 w 2396567"/>
                <a:gd name="connsiteY3771" fmla="*/ 3276299 h 3751210"/>
                <a:gd name="connsiteX3772" fmla="*/ 1936158 w 2396567"/>
                <a:gd name="connsiteY3772" fmla="*/ 3276299 h 3751210"/>
                <a:gd name="connsiteX3773" fmla="*/ 1936158 w 2396567"/>
                <a:gd name="connsiteY3773" fmla="*/ 3275071 h 3751210"/>
                <a:gd name="connsiteX3774" fmla="*/ 1935548 w 2396567"/>
                <a:gd name="connsiteY3774" fmla="*/ 3275071 h 3751210"/>
                <a:gd name="connsiteX3775" fmla="*/ 1935548 w 2396567"/>
                <a:gd name="connsiteY3775" fmla="*/ 3273842 h 3751210"/>
                <a:gd name="connsiteX3776" fmla="*/ 1934329 w 2396567"/>
                <a:gd name="connsiteY3776" fmla="*/ 3273842 h 3751210"/>
                <a:gd name="connsiteX3777" fmla="*/ 1934329 w 2396567"/>
                <a:gd name="connsiteY3777" fmla="*/ 3271999 h 3751210"/>
                <a:gd name="connsiteX3778" fmla="*/ 1934735 w 2396567"/>
                <a:gd name="connsiteY3778" fmla="*/ 3271999 h 3751210"/>
                <a:gd name="connsiteX3779" fmla="*/ 1935548 w 2396567"/>
                <a:gd name="connsiteY3779" fmla="*/ 3272490 h 3751210"/>
                <a:gd name="connsiteX3780" fmla="*/ 1935548 w 2396567"/>
                <a:gd name="connsiteY3780" fmla="*/ 3272613 h 3751210"/>
                <a:gd name="connsiteX3781" fmla="*/ 1935752 w 2396567"/>
                <a:gd name="connsiteY3781" fmla="*/ 3272613 h 3751210"/>
                <a:gd name="connsiteX3782" fmla="*/ 1936158 w 2396567"/>
                <a:gd name="connsiteY3782" fmla="*/ 3272859 h 3751210"/>
                <a:gd name="connsiteX3783" fmla="*/ 1936158 w 2396567"/>
                <a:gd name="connsiteY3783" fmla="*/ 3273227 h 3751210"/>
                <a:gd name="connsiteX3784" fmla="*/ 1936768 w 2396567"/>
                <a:gd name="connsiteY3784" fmla="*/ 3273227 h 3751210"/>
                <a:gd name="connsiteX3785" fmla="*/ 1936158 w 2396567"/>
                <a:gd name="connsiteY3785" fmla="*/ 3272859 h 3751210"/>
                <a:gd name="connsiteX3786" fmla="*/ 1936158 w 2396567"/>
                <a:gd name="connsiteY3786" fmla="*/ 3272613 h 3751210"/>
                <a:gd name="connsiteX3787" fmla="*/ 1935752 w 2396567"/>
                <a:gd name="connsiteY3787" fmla="*/ 3272613 h 3751210"/>
                <a:gd name="connsiteX3788" fmla="*/ 1935548 w 2396567"/>
                <a:gd name="connsiteY3788" fmla="*/ 3272490 h 3751210"/>
                <a:gd name="connsiteX3789" fmla="*/ 1935548 w 2396567"/>
                <a:gd name="connsiteY3789" fmla="*/ 3271999 h 3751210"/>
                <a:gd name="connsiteX3790" fmla="*/ 1934735 w 2396567"/>
                <a:gd name="connsiteY3790" fmla="*/ 3271999 h 3751210"/>
                <a:gd name="connsiteX3791" fmla="*/ 1933719 w 2396567"/>
                <a:gd name="connsiteY3791" fmla="*/ 3271384 h 3751210"/>
                <a:gd name="connsiteX3792" fmla="*/ 1933109 w 2396567"/>
                <a:gd name="connsiteY3792" fmla="*/ 3268927 h 3751210"/>
                <a:gd name="connsiteX3793" fmla="*/ 1932499 w 2396567"/>
                <a:gd name="connsiteY3793" fmla="*/ 3268927 h 3751210"/>
                <a:gd name="connsiteX3794" fmla="*/ 1932499 w 2396567"/>
                <a:gd name="connsiteY3794" fmla="*/ 3268312 h 3751210"/>
                <a:gd name="connsiteX3795" fmla="*/ 1931889 w 2396567"/>
                <a:gd name="connsiteY3795" fmla="*/ 3268312 h 3751210"/>
                <a:gd name="connsiteX3796" fmla="*/ 1931889 w 2396567"/>
                <a:gd name="connsiteY3796" fmla="*/ 3267698 h 3751210"/>
                <a:gd name="connsiteX3797" fmla="*/ 1931280 w 2396567"/>
                <a:gd name="connsiteY3797" fmla="*/ 3267698 h 3751210"/>
                <a:gd name="connsiteX3798" fmla="*/ 1931280 w 2396567"/>
                <a:gd name="connsiteY3798" fmla="*/ 3268312 h 3751210"/>
                <a:gd name="connsiteX3799" fmla="*/ 1930060 w 2396567"/>
                <a:gd name="connsiteY3799" fmla="*/ 3268312 h 3751210"/>
                <a:gd name="connsiteX3800" fmla="*/ 1930060 w 2396567"/>
                <a:gd name="connsiteY3800" fmla="*/ 3268927 h 3751210"/>
                <a:gd name="connsiteX3801" fmla="*/ 1931280 w 2396567"/>
                <a:gd name="connsiteY3801" fmla="*/ 3268927 h 3751210"/>
                <a:gd name="connsiteX3802" fmla="*/ 1931280 w 2396567"/>
                <a:gd name="connsiteY3802" fmla="*/ 3268312 h 3751210"/>
                <a:gd name="connsiteX3803" fmla="*/ 1931889 w 2396567"/>
                <a:gd name="connsiteY3803" fmla="*/ 3268312 h 3751210"/>
                <a:gd name="connsiteX3804" fmla="*/ 1931889 w 2396567"/>
                <a:gd name="connsiteY3804" fmla="*/ 3268927 h 3751210"/>
                <a:gd name="connsiteX3805" fmla="*/ 1932499 w 2396567"/>
                <a:gd name="connsiteY3805" fmla="*/ 3268927 h 3751210"/>
                <a:gd name="connsiteX3806" fmla="*/ 1932499 w 2396567"/>
                <a:gd name="connsiteY3806" fmla="*/ 3269541 h 3751210"/>
                <a:gd name="connsiteX3807" fmla="*/ 1931889 w 2396567"/>
                <a:gd name="connsiteY3807" fmla="*/ 3269541 h 3751210"/>
                <a:gd name="connsiteX3808" fmla="*/ 1932499 w 2396567"/>
                <a:gd name="connsiteY3808" fmla="*/ 3271384 h 3751210"/>
                <a:gd name="connsiteX3809" fmla="*/ 1931889 w 2396567"/>
                <a:gd name="connsiteY3809" fmla="*/ 3270156 h 3751210"/>
                <a:gd name="connsiteX3810" fmla="*/ 1931889 w 2396567"/>
                <a:gd name="connsiteY3810" fmla="*/ 3271384 h 3751210"/>
                <a:gd name="connsiteX3811" fmla="*/ 1931280 w 2396567"/>
                <a:gd name="connsiteY3811" fmla="*/ 3269541 h 3751210"/>
                <a:gd name="connsiteX3812" fmla="*/ 1930060 w 2396567"/>
                <a:gd name="connsiteY3812" fmla="*/ 3269541 h 3751210"/>
                <a:gd name="connsiteX3813" fmla="*/ 1930060 w 2396567"/>
                <a:gd name="connsiteY3813" fmla="*/ 3271999 h 3751210"/>
                <a:gd name="connsiteX3814" fmla="*/ 1929450 w 2396567"/>
                <a:gd name="connsiteY3814" fmla="*/ 3271999 h 3751210"/>
                <a:gd name="connsiteX3815" fmla="*/ 1929450 w 2396567"/>
                <a:gd name="connsiteY3815" fmla="*/ 3271384 h 3751210"/>
                <a:gd name="connsiteX3816" fmla="*/ 1928840 w 2396567"/>
                <a:gd name="connsiteY3816" fmla="*/ 3271384 h 3751210"/>
                <a:gd name="connsiteX3817" fmla="*/ 1928840 w 2396567"/>
                <a:gd name="connsiteY3817" fmla="*/ 3269541 h 3751210"/>
                <a:gd name="connsiteX3818" fmla="*/ 1928231 w 2396567"/>
                <a:gd name="connsiteY3818" fmla="*/ 3269541 h 3751210"/>
                <a:gd name="connsiteX3819" fmla="*/ 1928231 w 2396567"/>
                <a:gd name="connsiteY3819" fmla="*/ 3271999 h 3751210"/>
                <a:gd name="connsiteX3820" fmla="*/ 1925791 w 2396567"/>
                <a:gd name="connsiteY3820" fmla="*/ 3270156 h 3751210"/>
                <a:gd name="connsiteX3821" fmla="*/ 1925791 w 2396567"/>
                <a:gd name="connsiteY3821" fmla="*/ 3269541 h 3751210"/>
                <a:gd name="connsiteX3822" fmla="*/ 1925181 w 2396567"/>
                <a:gd name="connsiteY3822" fmla="*/ 3269541 h 3751210"/>
                <a:gd name="connsiteX3823" fmla="*/ 1926401 w 2396567"/>
                <a:gd name="connsiteY3823" fmla="*/ 3271384 h 3751210"/>
                <a:gd name="connsiteX3824" fmla="*/ 1924572 w 2396567"/>
                <a:gd name="connsiteY3824" fmla="*/ 3270156 h 3751210"/>
                <a:gd name="connsiteX3825" fmla="*/ 1924572 w 2396567"/>
                <a:gd name="connsiteY3825" fmla="*/ 3271999 h 3751210"/>
                <a:gd name="connsiteX3826" fmla="*/ 1922742 w 2396567"/>
                <a:gd name="connsiteY3826" fmla="*/ 3271384 h 3751210"/>
                <a:gd name="connsiteX3827" fmla="*/ 1922742 w 2396567"/>
                <a:gd name="connsiteY3827" fmla="*/ 3271999 h 3751210"/>
                <a:gd name="connsiteX3828" fmla="*/ 1923962 w 2396567"/>
                <a:gd name="connsiteY3828" fmla="*/ 3271999 h 3751210"/>
                <a:gd name="connsiteX3829" fmla="*/ 1923962 w 2396567"/>
                <a:gd name="connsiteY3829" fmla="*/ 3272613 h 3751210"/>
                <a:gd name="connsiteX3830" fmla="*/ 1925181 w 2396567"/>
                <a:gd name="connsiteY3830" fmla="*/ 3272613 h 3751210"/>
                <a:gd name="connsiteX3831" fmla="*/ 1925181 w 2396567"/>
                <a:gd name="connsiteY3831" fmla="*/ 3271384 h 3751210"/>
                <a:gd name="connsiteX3832" fmla="*/ 1925791 w 2396567"/>
                <a:gd name="connsiteY3832" fmla="*/ 3271384 h 3751210"/>
                <a:gd name="connsiteX3833" fmla="*/ 1925791 w 2396567"/>
                <a:gd name="connsiteY3833" fmla="*/ 3272613 h 3751210"/>
                <a:gd name="connsiteX3834" fmla="*/ 1926401 w 2396567"/>
                <a:gd name="connsiteY3834" fmla="*/ 3272613 h 3751210"/>
                <a:gd name="connsiteX3835" fmla="*/ 1926401 w 2396567"/>
                <a:gd name="connsiteY3835" fmla="*/ 3273842 h 3751210"/>
                <a:gd name="connsiteX3836" fmla="*/ 1927621 w 2396567"/>
                <a:gd name="connsiteY3836" fmla="*/ 3273842 h 3751210"/>
                <a:gd name="connsiteX3837" fmla="*/ 1927621 w 2396567"/>
                <a:gd name="connsiteY3837" fmla="*/ 3273227 h 3751210"/>
                <a:gd name="connsiteX3838" fmla="*/ 1928231 w 2396567"/>
                <a:gd name="connsiteY3838" fmla="*/ 3273227 h 3751210"/>
                <a:gd name="connsiteX3839" fmla="*/ 1928231 w 2396567"/>
                <a:gd name="connsiteY3839" fmla="*/ 3272613 h 3751210"/>
                <a:gd name="connsiteX3840" fmla="*/ 1928840 w 2396567"/>
                <a:gd name="connsiteY3840" fmla="*/ 3272613 h 3751210"/>
                <a:gd name="connsiteX3841" fmla="*/ 1928840 w 2396567"/>
                <a:gd name="connsiteY3841" fmla="*/ 3273227 h 3751210"/>
                <a:gd name="connsiteX3842" fmla="*/ 1929450 w 2396567"/>
                <a:gd name="connsiteY3842" fmla="*/ 3273227 h 3751210"/>
                <a:gd name="connsiteX3843" fmla="*/ 1928840 w 2396567"/>
                <a:gd name="connsiteY3843" fmla="*/ 3272613 h 3751210"/>
                <a:gd name="connsiteX3844" fmla="*/ 1931280 w 2396567"/>
                <a:gd name="connsiteY3844" fmla="*/ 3273842 h 3751210"/>
                <a:gd name="connsiteX3845" fmla="*/ 1930060 w 2396567"/>
                <a:gd name="connsiteY3845" fmla="*/ 3273842 h 3751210"/>
                <a:gd name="connsiteX3846" fmla="*/ 1931280 w 2396567"/>
                <a:gd name="connsiteY3846" fmla="*/ 3275685 h 3751210"/>
                <a:gd name="connsiteX3847" fmla="*/ 1930060 w 2396567"/>
                <a:gd name="connsiteY3847" fmla="*/ 3275685 h 3751210"/>
                <a:gd name="connsiteX3848" fmla="*/ 1930060 w 2396567"/>
                <a:gd name="connsiteY3848" fmla="*/ 3275071 h 3751210"/>
                <a:gd name="connsiteX3849" fmla="*/ 1928840 w 2396567"/>
                <a:gd name="connsiteY3849" fmla="*/ 3275071 h 3751210"/>
                <a:gd name="connsiteX3850" fmla="*/ 1928840 w 2396567"/>
                <a:gd name="connsiteY3850" fmla="*/ 3275685 h 3751210"/>
                <a:gd name="connsiteX3851" fmla="*/ 1929450 w 2396567"/>
                <a:gd name="connsiteY3851" fmla="*/ 3275685 h 3751210"/>
                <a:gd name="connsiteX3852" fmla="*/ 1929450 w 2396567"/>
                <a:gd name="connsiteY3852" fmla="*/ 3276299 h 3751210"/>
                <a:gd name="connsiteX3853" fmla="*/ 1928231 w 2396567"/>
                <a:gd name="connsiteY3853" fmla="*/ 3276299 h 3751210"/>
                <a:gd name="connsiteX3854" fmla="*/ 1928231 w 2396567"/>
                <a:gd name="connsiteY3854" fmla="*/ 3275685 h 3751210"/>
                <a:gd name="connsiteX3855" fmla="*/ 1927621 w 2396567"/>
                <a:gd name="connsiteY3855" fmla="*/ 3275685 h 3751210"/>
                <a:gd name="connsiteX3856" fmla="*/ 1927621 w 2396567"/>
                <a:gd name="connsiteY3856" fmla="*/ 3275071 h 3751210"/>
                <a:gd name="connsiteX3857" fmla="*/ 1925791 w 2396567"/>
                <a:gd name="connsiteY3857" fmla="*/ 3275071 h 3751210"/>
                <a:gd name="connsiteX3858" fmla="*/ 1925791 w 2396567"/>
                <a:gd name="connsiteY3858" fmla="*/ 3273842 h 3751210"/>
                <a:gd name="connsiteX3859" fmla="*/ 1924572 w 2396567"/>
                <a:gd name="connsiteY3859" fmla="*/ 3273842 h 3751210"/>
                <a:gd name="connsiteX3860" fmla="*/ 1925181 w 2396567"/>
                <a:gd name="connsiteY3860" fmla="*/ 3275071 h 3751210"/>
                <a:gd name="connsiteX3861" fmla="*/ 1923962 w 2396567"/>
                <a:gd name="connsiteY3861" fmla="*/ 3275685 h 3751210"/>
                <a:gd name="connsiteX3862" fmla="*/ 1923962 w 2396567"/>
                <a:gd name="connsiteY3862" fmla="*/ 3273842 h 3751210"/>
                <a:gd name="connsiteX3863" fmla="*/ 1922742 w 2396567"/>
                <a:gd name="connsiteY3863" fmla="*/ 3273842 h 3751210"/>
                <a:gd name="connsiteX3864" fmla="*/ 1922742 w 2396567"/>
                <a:gd name="connsiteY3864" fmla="*/ 3275685 h 3751210"/>
                <a:gd name="connsiteX3865" fmla="*/ 1922132 w 2396567"/>
                <a:gd name="connsiteY3865" fmla="*/ 3275685 h 3751210"/>
                <a:gd name="connsiteX3866" fmla="*/ 1922742 w 2396567"/>
                <a:gd name="connsiteY3866" fmla="*/ 3276299 h 3751210"/>
                <a:gd name="connsiteX3867" fmla="*/ 1922132 w 2396567"/>
                <a:gd name="connsiteY3867" fmla="*/ 3276299 h 3751210"/>
                <a:gd name="connsiteX3868" fmla="*/ 1922132 w 2396567"/>
                <a:gd name="connsiteY3868" fmla="*/ 3276914 h 3751210"/>
                <a:gd name="connsiteX3869" fmla="*/ 1922742 w 2396567"/>
                <a:gd name="connsiteY3869" fmla="*/ 3276914 h 3751210"/>
                <a:gd name="connsiteX3870" fmla="*/ 1922742 w 2396567"/>
                <a:gd name="connsiteY3870" fmla="*/ 3276299 h 3751210"/>
                <a:gd name="connsiteX3871" fmla="*/ 1924572 w 2396567"/>
                <a:gd name="connsiteY3871" fmla="*/ 3276299 h 3751210"/>
                <a:gd name="connsiteX3872" fmla="*/ 1924572 w 2396567"/>
                <a:gd name="connsiteY3872" fmla="*/ 3275685 h 3751210"/>
                <a:gd name="connsiteX3873" fmla="*/ 1925791 w 2396567"/>
                <a:gd name="connsiteY3873" fmla="*/ 3275685 h 3751210"/>
                <a:gd name="connsiteX3874" fmla="*/ 1925791 w 2396567"/>
                <a:gd name="connsiteY3874" fmla="*/ 3276299 h 3751210"/>
                <a:gd name="connsiteX3875" fmla="*/ 1926401 w 2396567"/>
                <a:gd name="connsiteY3875" fmla="*/ 3276299 h 3751210"/>
                <a:gd name="connsiteX3876" fmla="*/ 1926401 w 2396567"/>
                <a:gd name="connsiteY3876" fmla="*/ 3276914 h 3751210"/>
                <a:gd name="connsiteX3877" fmla="*/ 1927621 w 2396567"/>
                <a:gd name="connsiteY3877" fmla="*/ 3276914 h 3751210"/>
                <a:gd name="connsiteX3878" fmla="*/ 1927621 w 2396567"/>
                <a:gd name="connsiteY3878" fmla="*/ 3277528 h 3751210"/>
                <a:gd name="connsiteX3879" fmla="*/ 1928231 w 2396567"/>
                <a:gd name="connsiteY3879" fmla="*/ 3277528 h 3751210"/>
                <a:gd name="connsiteX3880" fmla="*/ 1928231 w 2396567"/>
                <a:gd name="connsiteY3880" fmla="*/ 3279371 h 3751210"/>
                <a:gd name="connsiteX3881" fmla="*/ 1929450 w 2396567"/>
                <a:gd name="connsiteY3881" fmla="*/ 3279371 h 3751210"/>
                <a:gd name="connsiteX3882" fmla="*/ 1929450 w 2396567"/>
                <a:gd name="connsiteY3882" fmla="*/ 3279986 h 3751210"/>
                <a:gd name="connsiteX3883" fmla="*/ 1928840 w 2396567"/>
                <a:gd name="connsiteY3883" fmla="*/ 3279986 h 3751210"/>
                <a:gd name="connsiteX3884" fmla="*/ 1928840 w 2396567"/>
                <a:gd name="connsiteY3884" fmla="*/ 3281214 h 3751210"/>
                <a:gd name="connsiteX3885" fmla="*/ 1926401 w 2396567"/>
                <a:gd name="connsiteY3885" fmla="*/ 3283057 h 3751210"/>
                <a:gd name="connsiteX3886" fmla="*/ 1929450 w 2396567"/>
                <a:gd name="connsiteY3886" fmla="*/ 3283057 h 3751210"/>
                <a:gd name="connsiteX3887" fmla="*/ 1929450 w 2396567"/>
                <a:gd name="connsiteY3887" fmla="*/ 3283672 h 3751210"/>
                <a:gd name="connsiteX3888" fmla="*/ 1930060 w 2396567"/>
                <a:gd name="connsiteY3888" fmla="*/ 3283672 h 3751210"/>
                <a:gd name="connsiteX3889" fmla="*/ 1930060 w 2396567"/>
                <a:gd name="connsiteY3889" fmla="*/ 3284286 h 3751210"/>
                <a:gd name="connsiteX3890" fmla="*/ 1929450 w 2396567"/>
                <a:gd name="connsiteY3890" fmla="*/ 3284286 h 3751210"/>
                <a:gd name="connsiteX3891" fmla="*/ 1929450 w 2396567"/>
                <a:gd name="connsiteY3891" fmla="*/ 3284901 h 3751210"/>
                <a:gd name="connsiteX3892" fmla="*/ 1930060 w 2396567"/>
                <a:gd name="connsiteY3892" fmla="*/ 3284901 h 3751210"/>
                <a:gd name="connsiteX3893" fmla="*/ 1930060 w 2396567"/>
                <a:gd name="connsiteY3893" fmla="*/ 3285515 h 3751210"/>
                <a:gd name="connsiteX3894" fmla="*/ 1931280 w 2396567"/>
                <a:gd name="connsiteY3894" fmla="*/ 3285515 h 3751210"/>
                <a:gd name="connsiteX3895" fmla="*/ 1931280 w 2396567"/>
                <a:gd name="connsiteY3895" fmla="*/ 3289201 h 3751210"/>
                <a:gd name="connsiteX3896" fmla="*/ 1930060 w 2396567"/>
                <a:gd name="connsiteY3896" fmla="*/ 3289201 h 3751210"/>
                <a:gd name="connsiteX3897" fmla="*/ 1930060 w 2396567"/>
                <a:gd name="connsiteY3897" fmla="*/ 3288587 h 3751210"/>
                <a:gd name="connsiteX3898" fmla="*/ 1929450 w 2396567"/>
                <a:gd name="connsiteY3898" fmla="*/ 3288587 h 3751210"/>
                <a:gd name="connsiteX3899" fmla="*/ 1929450 w 2396567"/>
                <a:gd name="connsiteY3899" fmla="*/ 3287972 h 3751210"/>
                <a:gd name="connsiteX3900" fmla="*/ 1928231 w 2396567"/>
                <a:gd name="connsiteY3900" fmla="*/ 3288587 h 3751210"/>
                <a:gd name="connsiteX3901" fmla="*/ 1928840 w 2396567"/>
                <a:gd name="connsiteY3901" fmla="*/ 3288587 h 3751210"/>
                <a:gd name="connsiteX3902" fmla="*/ 1928840 w 2396567"/>
                <a:gd name="connsiteY3902" fmla="*/ 3289816 h 3751210"/>
                <a:gd name="connsiteX3903" fmla="*/ 1929450 w 2396567"/>
                <a:gd name="connsiteY3903" fmla="*/ 3289816 h 3751210"/>
                <a:gd name="connsiteX3904" fmla="*/ 1929450 w 2396567"/>
                <a:gd name="connsiteY3904" fmla="*/ 3291044 h 3751210"/>
                <a:gd name="connsiteX3905" fmla="*/ 1930060 w 2396567"/>
                <a:gd name="connsiteY3905" fmla="*/ 3291044 h 3751210"/>
                <a:gd name="connsiteX3906" fmla="*/ 1930060 w 2396567"/>
                <a:gd name="connsiteY3906" fmla="*/ 3291659 h 3751210"/>
                <a:gd name="connsiteX3907" fmla="*/ 1931280 w 2396567"/>
                <a:gd name="connsiteY3907" fmla="*/ 3291659 h 3751210"/>
                <a:gd name="connsiteX3908" fmla="*/ 1931280 w 2396567"/>
                <a:gd name="connsiteY3908" fmla="*/ 3292887 h 3751210"/>
                <a:gd name="connsiteX3909" fmla="*/ 1931889 w 2396567"/>
                <a:gd name="connsiteY3909" fmla="*/ 3292887 h 3751210"/>
                <a:gd name="connsiteX3910" fmla="*/ 1931889 w 2396567"/>
                <a:gd name="connsiteY3910" fmla="*/ 3294731 h 3751210"/>
                <a:gd name="connsiteX3911" fmla="*/ 1932499 w 2396567"/>
                <a:gd name="connsiteY3911" fmla="*/ 3294731 h 3751210"/>
                <a:gd name="connsiteX3912" fmla="*/ 1932499 w 2396567"/>
                <a:gd name="connsiteY3912" fmla="*/ 3295345 h 3751210"/>
                <a:gd name="connsiteX3913" fmla="*/ 1933109 w 2396567"/>
                <a:gd name="connsiteY3913" fmla="*/ 3295345 h 3751210"/>
                <a:gd name="connsiteX3914" fmla="*/ 1933109 w 2396567"/>
                <a:gd name="connsiteY3914" fmla="*/ 3297188 h 3751210"/>
                <a:gd name="connsiteX3915" fmla="*/ 1932499 w 2396567"/>
                <a:gd name="connsiteY3915" fmla="*/ 3297188 h 3751210"/>
                <a:gd name="connsiteX3916" fmla="*/ 1932499 w 2396567"/>
                <a:gd name="connsiteY3916" fmla="*/ 3298417 h 3751210"/>
                <a:gd name="connsiteX3917" fmla="*/ 1931889 w 2396567"/>
                <a:gd name="connsiteY3917" fmla="*/ 3298417 h 3751210"/>
                <a:gd name="connsiteX3918" fmla="*/ 1931889 w 2396567"/>
                <a:gd name="connsiteY3918" fmla="*/ 3302717 h 3751210"/>
                <a:gd name="connsiteX3919" fmla="*/ 1931280 w 2396567"/>
                <a:gd name="connsiteY3919" fmla="*/ 3302717 h 3751210"/>
                <a:gd name="connsiteX3920" fmla="*/ 1931280 w 2396567"/>
                <a:gd name="connsiteY3920" fmla="*/ 3301489 h 3751210"/>
                <a:gd name="connsiteX3921" fmla="*/ 1930060 w 2396567"/>
                <a:gd name="connsiteY3921" fmla="*/ 3301489 h 3751210"/>
                <a:gd name="connsiteX3922" fmla="*/ 1930060 w 2396567"/>
                <a:gd name="connsiteY3922" fmla="*/ 3300874 h 3751210"/>
                <a:gd name="connsiteX3923" fmla="*/ 1929450 w 2396567"/>
                <a:gd name="connsiteY3923" fmla="*/ 3300874 h 3751210"/>
                <a:gd name="connsiteX3924" fmla="*/ 1929450 w 2396567"/>
                <a:gd name="connsiteY3924" fmla="*/ 3300260 h 3751210"/>
                <a:gd name="connsiteX3925" fmla="*/ 1928840 w 2396567"/>
                <a:gd name="connsiteY3925" fmla="*/ 3300260 h 3751210"/>
                <a:gd name="connsiteX3926" fmla="*/ 1928840 w 2396567"/>
                <a:gd name="connsiteY3926" fmla="*/ 3300874 h 3751210"/>
                <a:gd name="connsiteX3927" fmla="*/ 1928231 w 2396567"/>
                <a:gd name="connsiteY3927" fmla="*/ 3300874 h 3751210"/>
                <a:gd name="connsiteX3928" fmla="*/ 1928231 w 2396567"/>
                <a:gd name="connsiteY3928" fmla="*/ 3301489 h 3751210"/>
                <a:gd name="connsiteX3929" fmla="*/ 1929450 w 2396567"/>
                <a:gd name="connsiteY3929" fmla="*/ 3301489 h 3751210"/>
                <a:gd name="connsiteX3930" fmla="*/ 1929450 w 2396567"/>
                <a:gd name="connsiteY3930" fmla="*/ 3302717 h 3751210"/>
                <a:gd name="connsiteX3931" fmla="*/ 1930060 w 2396567"/>
                <a:gd name="connsiteY3931" fmla="*/ 3302717 h 3751210"/>
                <a:gd name="connsiteX3932" fmla="*/ 1930060 w 2396567"/>
                <a:gd name="connsiteY3932" fmla="*/ 3303332 h 3751210"/>
                <a:gd name="connsiteX3933" fmla="*/ 1931280 w 2396567"/>
                <a:gd name="connsiteY3933" fmla="*/ 3303332 h 3751210"/>
                <a:gd name="connsiteX3934" fmla="*/ 1931280 w 2396567"/>
                <a:gd name="connsiteY3934" fmla="*/ 3303946 h 3751210"/>
                <a:gd name="connsiteX3935" fmla="*/ 1931889 w 2396567"/>
                <a:gd name="connsiteY3935" fmla="*/ 3303946 h 3751210"/>
                <a:gd name="connsiteX3936" fmla="*/ 1931889 w 2396567"/>
                <a:gd name="connsiteY3936" fmla="*/ 3304560 h 3751210"/>
                <a:gd name="connsiteX3937" fmla="*/ 1932499 w 2396567"/>
                <a:gd name="connsiteY3937" fmla="*/ 3304560 h 3751210"/>
                <a:gd name="connsiteX3938" fmla="*/ 1932499 w 2396567"/>
                <a:gd name="connsiteY3938" fmla="*/ 3306404 h 3751210"/>
                <a:gd name="connsiteX3939" fmla="*/ 1933109 w 2396567"/>
                <a:gd name="connsiteY3939" fmla="*/ 3306404 h 3751210"/>
                <a:gd name="connsiteX3940" fmla="*/ 1933109 w 2396567"/>
                <a:gd name="connsiteY3940" fmla="*/ 3307632 h 3751210"/>
                <a:gd name="connsiteX3941" fmla="*/ 1933719 w 2396567"/>
                <a:gd name="connsiteY3941" fmla="*/ 3307632 h 3751210"/>
                <a:gd name="connsiteX3942" fmla="*/ 1933719 w 2396567"/>
                <a:gd name="connsiteY3942" fmla="*/ 3308247 h 3751210"/>
                <a:gd name="connsiteX3943" fmla="*/ 1932499 w 2396567"/>
                <a:gd name="connsiteY3943" fmla="*/ 3308247 h 3751210"/>
                <a:gd name="connsiteX3944" fmla="*/ 1932499 w 2396567"/>
                <a:gd name="connsiteY3944" fmla="*/ 3307632 h 3751210"/>
                <a:gd name="connsiteX3945" fmla="*/ 1931889 w 2396567"/>
                <a:gd name="connsiteY3945" fmla="*/ 3307632 h 3751210"/>
                <a:gd name="connsiteX3946" fmla="*/ 1931889 w 2396567"/>
                <a:gd name="connsiteY3946" fmla="*/ 3307018 h 3751210"/>
                <a:gd name="connsiteX3947" fmla="*/ 1931280 w 2396567"/>
                <a:gd name="connsiteY3947" fmla="*/ 3307018 h 3751210"/>
                <a:gd name="connsiteX3948" fmla="*/ 1931889 w 2396567"/>
                <a:gd name="connsiteY3948" fmla="*/ 3308861 h 3751210"/>
                <a:gd name="connsiteX3949" fmla="*/ 1931280 w 2396567"/>
                <a:gd name="connsiteY3949" fmla="*/ 3308861 h 3751210"/>
                <a:gd name="connsiteX3950" fmla="*/ 1931280 w 2396567"/>
                <a:gd name="connsiteY3950" fmla="*/ 3310704 h 3751210"/>
                <a:gd name="connsiteX3951" fmla="*/ 1929450 w 2396567"/>
                <a:gd name="connsiteY3951" fmla="*/ 3308861 h 3751210"/>
                <a:gd name="connsiteX3952" fmla="*/ 1928840 w 2396567"/>
                <a:gd name="connsiteY3952" fmla="*/ 3308861 h 3751210"/>
                <a:gd name="connsiteX3953" fmla="*/ 1929450 w 2396567"/>
                <a:gd name="connsiteY3953" fmla="*/ 3310704 h 3751210"/>
                <a:gd name="connsiteX3954" fmla="*/ 1928231 w 2396567"/>
                <a:gd name="connsiteY3954" fmla="*/ 3308247 h 3751210"/>
                <a:gd name="connsiteX3955" fmla="*/ 1927621 w 2396567"/>
                <a:gd name="connsiteY3955" fmla="*/ 3308247 h 3751210"/>
                <a:gd name="connsiteX3956" fmla="*/ 1927621 w 2396567"/>
                <a:gd name="connsiteY3956" fmla="*/ 3308861 h 3751210"/>
                <a:gd name="connsiteX3957" fmla="*/ 1928231 w 2396567"/>
                <a:gd name="connsiteY3957" fmla="*/ 3308861 h 3751210"/>
                <a:gd name="connsiteX3958" fmla="*/ 1928231 w 2396567"/>
                <a:gd name="connsiteY3958" fmla="*/ 3310704 h 3751210"/>
                <a:gd name="connsiteX3959" fmla="*/ 1928840 w 2396567"/>
                <a:gd name="connsiteY3959" fmla="*/ 3310704 h 3751210"/>
                <a:gd name="connsiteX3960" fmla="*/ 1928840 w 2396567"/>
                <a:gd name="connsiteY3960" fmla="*/ 3311319 h 3751210"/>
                <a:gd name="connsiteX3961" fmla="*/ 1929450 w 2396567"/>
                <a:gd name="connsiteY3961" fmla="*/ 3311319 h 3751210"/>
                <a:gd name="connsiteX3962" fmla="*/ 1929450 w 2396567"/>
                <a:gd name="connsiteY3962" fmla="*/ 3311933 h 3751210"/>
                <a:gd name="connsiteX3963" fmla="*/ 1930060 w 2396567"/>
                <a:gd name="connsiteY3963" fmla="*/ 3311933 h 3751210"/>
                <a:gd name="connsiteX3964" fmla="*/ 1933109 w 2396567"/>
                <a:gd name="connsiteY3964" fmla="*/ 3320534 h 3751210"/>
                <a:gd name="connsiteX3965" fmla="*/ 1934329 w 2396567"/>
                <a:gd name="connsiteY3965" fmla="*/ 3320534 h 3751210"/>
                <a:gd name="connsiteX3966" fmla="*/ 1934329 w 2396567"/>
                <a:gd name="connsiteY3966" fmla="*/ 3322377 h 3751210"/>
                <a:gd name="connsiteX3967" fmla="*/ 1933719 w 2396567"/>
                <a:gd name="connsiteY3967" fmla="*/ 3322377 h 3751210"/>
                <a:gd name="connsiteX3968" fmla="*/ 1934329 w 2396567"/>
                <a:gd name="connsiteY3968" fmla="*/ 3323606 h 3751210"/>
                <a:gd name="connsiteX3969" fmla="*/ 1933719 w 2396567"/>
                <a:gd name="connsiteY3969" fmla="*/ 3324220 h 3751210"/>
                <a:gd name="connsiteX3970" fmla="*/ 1937988 w 2396567"/>
                <a:gd name="connsiteY3970" fmla="*/ 3329750 h 3751210"/>
                <a:gd name="connsiteX3971" fmla="*/ 1939207 w 2396567"/>
                <a:gd name="connsiteY3971" fmla="*/ 3332207 h 3751210"/>
                <a:gd name="connsiteX3972" fmla="*/ 1937378 w 2396567"/>
                <a:gd name="connsiteY3972" fmla="*/ 3332207 h 3751210"/>
                <a:gd name="connsiteX3973" fmla="*/ 1937378 w 2396567"/>
                <a:gd name="connsiteY3973" fmla="*/ 3331593 h 3751210"/>
                <a:gd name="connsiteX3974" fmla="*/ 1933109 w 2396567"/>
                <a:gd name="connsiteY3974" fmla="*/ 3327292 h 3751210"/>
                <a:gd name="connsiteX3975" fmla="*/ 1932499 w 2396567"/>
                <a:gd name="connsiteY3975" fmla="*/ 3327292 h 3751210"/>
                <a:gd name="connsiteX3976" fmla="*/ 1932499 w 2396567"/>
                <a:gd name="connsiteY3976" fmla="*/ 3326678 h 3751210"/>
                <a:gd name="connsiteX3977" fmla="*/ 1931889 w 2396567"/>
                <a:gd name="connsiteY3977" fmla="*/ 3326678 h 3751210"/>
                <a:gd name="connsiteX3978" fmla="*/ 1932499 w 2396567"/>
                <a:gd name="connsiteY3978" fmla="*/ 3329750 h 3751210"/>
                <a:gd name="connsiteX3979" fmla="*/ 1933109 w 2396567"/>
                <a:gd name="connsiteY3979" fmla="*/ 3329750 h 3751210"/>
                <a:gd name="connsiteX3980" fmla="*/ 1933109 w 2396567"/>
                <a:gd name="connsiteY3980" fmla="*/ 3330979 h 3751210"/>
                <a:gd name="connsiteX3981" fmla="*/ 1933719 w 2396567"/>
                <a:gd name="connsiteY3981" fmla="*/ 3330979 h 3751210"/>
                <a:gd name="connsiteX3982" fmla="*/ 1935548 w 2396567"/>
                <a:gd name="connsiteY3982" fmla="*/ 3332207 h 3751210"/>
                <a:gd name="connsiteX3983" fmla="*/ 1935548 w 2396567"/>
                <a:gd name="connsiteY3983" fmla="*/ 3334050 h 3751210"/>
                <a:gd name="connsiteX3984" fmla="*/ 1934329 w 2396567"/>
                <a:gd name="connsiteY3984" fmla="*/ 3334050 h 3751210"/>
                <a:gd name="connsiteX3985" fmla="*/ 1934329 w 2396567"/>
                <a:gd name="connsiteY3985" fmla="*/ 3335279 h 3751210"/>
                <a:gd name="connsiteX3986" fmla="*/ 1932499 w 2396567"/>
                <a:gd name="connsiteY3986" fmla="*/ 3334665 h 3751210"/>
                <a:gd name="connsiteX3987" fmla="*/ 1932499 w 2396567"/>
                <a:gd name="connsiteY3987" fmla="*/ 3335894 h 3751210"/>
                <a:gd name="connsiteX3988" fmla="*/ 1933109 w 2396567"/>
                <a:gd name="connsiteY3988" fmla="*/ 3335894 h 3751210"/>
                <a:gd name="connsiteX3989" fmla="*/ 1933109 w 2396567"/>
                <a:gd name="connsiteY3989" fmla="*/ 3336508 h 3751210"/>
                <a:gd name="connsiteX3990" fmla="*/ 1933719 w 2396567"/>
                <a:gd name="connsiteY3990" fmla="*/ 3336508 h 3751210"/>
                <a:gd name="connsiteX3991" fmla="*/ 1933719 w 2396567"/>
                <a:gd name="connsiteY3991" fmla="*/ 3338351 h 3751210"/>
                <a:gd name="connsiteX3992" fmla="*/ 1934329 w 2396567"/>
                <a:gd name="connsiteY3992" fmla="*/ 3338351 h 3751210"/>
                <a:gd name="connsiteX3993" fmla="*/ 1934329 w 2396567"/>
                <a:gd name="connsiteY3993" fmla="*/ 3338965 h 3751210"/>
                <a:gd name="connsiteX3994" fmla="*/ 1935548 w 2396567"/>
                <a:gd name="connsiteY3994" fmla="*/ 3338965 h 3751210"/>
                <a:gd name="connsiteX3995" fmla="*/ 1935548 w 2396567"/>
                <a:gd name="connsiteY3995" fmla="*/ 3339580 h 3751210"/>
                <a:gd name="connsiteX3996" fmla="*/ 1934329 w 2396567"/>
                <a:gd name="connsiteY3996" fmla="*/ 3339580 h 3751210"/>
                <a:gd name="connsiteX3997" fmla="*/ 1934329 w 2396567"/>
                <a:gd name="connsiteY3997" fmla="*/ 3340194 h 3751210"/>
                <a:gd name="connsiteX3998" fmla="*/ 1933719 w 2396567"/>
                <a:gd name="connsiteY3998" fmla="*/ 3340194 h 3751210"/>
                <a:gd name="connsiteX3999" fmla="*/ 1933719 w 2396567"/>
                <a:gd name="connsiteY3999" fmla="*/ 3341423 h 3751210"/>
                <a:gd name="connsiteX4000" fmla="*/ 1934329 w 2396567"/>
                <a:gd name="connsiteY4000" fmla="*/ 3341423 h 3751210"/>
                <a:gd name="connsiteX4001" fmla="*/ 1934329 w 2396567"/>
                <a:gd name="connsiteY4001" fmla="*/ 3342652 h 3751210"/>
                <a:gd name="connsiteX4002" fmla="*/ 1935548 w 2396567"/>
                <a:gd name="connsiteY4002" fmla="*/ 3342652 h 3751210"/>
                <a:gd name="connsiteX4003" fmla="*/ 1935548 w 2396567"/>
                <a:gd name="connsiteY4003" fmla="*/ 3343266 h 3751210"/>
                <a:gd name="connsiteX4004" fmla="*/ 1936158 w 2396567"/>
                <a:gd name="connsiteY4004" fmla="*/ 3343266 h 3751210"/>
                <a:gd name="connsiteX4005" fmla="*/ 1937378 w 2396567"/>
                <a:gd name="connsiteY4005" fmla="*/ 3346338 h 3751210"/>
                <a:gd name="connsiteX4006" fmla="*/ 1936158 w 2396567"/>
                <a:gd name="connsiteY4006" fmla="*/ 3346338 h 3751210"/>
                <a:gd name="connsiteX4007" fmla="*/ 1936158 w 2396567"/>
                <a:gd name="connsiteY4007" fmla="*/ 3345724 h 3751210"/>
                <a:gd name="connsiteX4008" fmla="*/ 1935548 w 2396567"/>
                <a:gd name="connsiteY4008" fmla="*/ 3345724 h 3751210"/>
                <a:gd name="connsiteX4009" fmla="*/ 1935548 w 2396567"/>
                <a:gd name="connsiteY4009" fmla="*/ 3344495 h 3751210"/>
                <a:gd name="connsiteX4010" fmla="*/ 1933719 w 2396567"/>
                <a:gd name="connsiteY4010" fmla="*/ 3344495 h 3751210"/>
                <a:gd name="connsiteX4011" fmla="*/ 1933719 w 2396567"/>
                <a:gd name="connsiteY4011" fmla="*/ 3345724 h 3751210"/>
                <a:gd name="connsiteX4012" fmla="*/ 1934329 w 2396567"/>
                <a:gd name="connsiteY4012" fmla="*/ 3345724 h 3751210"/>
                <a:gd name="connsiteX4013" fmla="*/ 1940427 w 2396567"/>
                <a:gd name="connsiteY4013" fmla="*/ 3361697 h 3751210"/>
                <a:gd name="connsiteX4014" fmla="*/ 1941037 w 2396567"/>
                <a:gd name="connsiteY4014" fmla="*/ 3363540 h 3751210"/>
                <a:gd name="connsiteX4015" fmla="*/ 1944695 w 2396567"/>
                <a:gd name="connsiteY4015" fmla="*/ 3365998 h 3751210"/>
                <a:gd name="connsiteX4016" fmla="*/ 1944695 w 2396567"/>
                <a:gd name="connsiteY4016" fmla="*/ 3369070 h 3751210"/>
                <a:gd name="connsiteX4017" fmla="*/ 1944086 w 2396567"/>
                <a:gd name="connsiteY4017" fmla="*/ 3369070 h 3751210"/>
                <a:gd name="connsiteX4018" fmla="*/ 1944086 w 2396567"/>
                <a:gd name="connsiteY4018" fmla="*/ 3369684 h 3751210"/>
                <a:gd name="connsiteX4019" fmla="*/ 1943476 w 2396567"/>
                <a:gd name="connsiteY4019" fmla="*/ 3369070 h 3751210"/>
                <a:gd name="connsiteX4020" fmla="*/ 1943476 w 2396567"/>
                <a:gd name="connsiteY4020" fmla="*/ 3369684 h 3751210"/>
                <a:gd name="connsiteX4021" fmla="*/ 1942256 w 2396567"/>
                <a:gd name="connsiteY4021" fmla="*/ 3369684 h 3751210"/>
                <a:gd name="connsiteX4022" fmla="*/ 1942256 w 2396567"/>
                <a:gd name="connsiteY4022" fmla="*/ 3367841 h 3751210"/>
                <a:gd name="connsiteX4023" fmla="*/ 1941646 w 2396567"/>
                <a:gd name="connsiteY4023" fmla="*/ 3367841 h 3751210"/>
                <a:gd name="connsiteX4024" fmla="*/ 1941646 w 2396567"/>
                <a:gd name="connsiteY4024" fmla="*/ 3370298 h 3751210"/>
                <a:gd name="connsiteX4025" fmla="*/ 1941037 w 2396567"/>
                <a:gd name="connsiteY4025" fmla="*/ 3370298 h 3751210"/>
                <a:gd name="connsiteX4026" fmla="*/ 1941037 w 2396567"/>
                <a:gd name="connsiteY4026" fmla="*/ 3370913 h 3751210"/>
                <a:gd name="connsiteX4027" fmla="*/ 1941646 w 2396567"/>
                <a:gd name="connsiteY4027" fmla="*/ 3370913 h 3751210"/>
                <a:gd name="connsiteX4028" fmla="*/ 1941646 w 2396567"/>
                <a:gd name="connsiteY4028" fmla="*/ 3372142 h 3751210"/>
                <a:gd name="connsiteX4029" fmla="*/ 1942256 w 2396567"/>
                <a:gd name="connsiteY4029" fmla="*/ 3372142 h 3751210"/>
                <a:gd name="connsiteX4030" fmla="*/ 1942256 w 2396567"/>
                <a:gd name="connsiteY4030" fmla="*/ 3373985 h 3751210"/>
                <a:gd name="connsiteX4031" fmla="*/ 1943476 w 2396567"/>
                <a:gd name="connsiteY4031" fmla="*/ 3373985 h 3751210"/>
                <a:gd name="connsiteX4032" fmla="*/ 1943476 w 2396567"/>
                <a:gd name="connsiteY4032" fmla="*/ 3374599 h 3751210"/>
                <a:gd name="connsiteX4033" fmla="*/ 1944086 w 2396567"/>
                <a:gd name="connsiteY4033" fmla="*/ 3374599 h 3751210"/>
                <a:gd name="connsiteX4034" fmla="*/ 1944695 w 2396567"/>
                <a:gd name="connsiteY4034" fmla="*/ 3378285 h 3751210"/>
                <a:gd name="connsiteX4035" fmla="*/ 1945305 w 2396567"/>
                <a:gd name="connsiteY4035" fmla="*/ 3378285 h 3751210"/>
                <a:gd name="connsiteX4036" fmla="*/ 1945915 w 2396567"/>
                <a:gd name="connsiteY4036" fmla="*/ 3381357 h 3751210"/>
                <a:gd name="connsiteX4037" fmla="*/ 1947135 w 2396567"/>
                <a:gd name="connsiteY4037" fmla="*/ 3381357 h 3751210"/>
                <a:gd name="connsiteX4038" fmla="*/ 1947135 w 2396567"/>
                <a:gd name="connsiteY4038" fmla="*/ 3382586 h 3751210"/>
                <a:gd name="connsiteX4039" fmla="*/ 1945915 w 2396567"/>
                <a:gd name="connsiteY4039" fmla="*/ 3382586 h 3751210"/>
                <a:gd name="connsiteX4040" fmla="*/ 1945915 w 2396567"/>
                <a:gd name="connsiteY4040" fmla="*/ 3381972 h 3751210"/>
                <a:gd name="connsiteX4041" fmla="*/ 1944086 w 2396567"/>
                <a:gd name="connsiteY4041" fmla="*/ 3381972 h 3751210"/>
                <a:gd name="connsiteX4042" fmla="*/ 1944086 w 2396567"/>
                <a:gd name="connsiteY4042" fmla="*/ 3382586 h 3751210"/>
                <a:gd name="connsiteX4043" fmla="*/ 1941037 w 2396567"/>
                <a:gd name="connsiteY4043" fmla="*/ 3381357 h 3751210"/>
                <a:gd name="connsiteX4044" fmla="*/ 1941037 w 2396567"/>
                <a:gd name="connsiteY4044" fmla="*/ 3380743 h 3751210"/>
                <a:gd name="connsiteX4045" fmla="*/ 1939817 w 2396567"/>
                <a:gd name="connsiteY4045" fmla="*/ 3380743 h 3751210"/>
                <a:gd name="connsiteX4046" fmla="*/ 1939817 w 2396567"/>
                <a:gd name="connsiteY4046" fmla="*/ 3379514 h 3751210"/>
                <a:gd name="connsiteX4047" fmla="*/ 1937378 w 2396567"/>
                <a:gd name="connsiteY4047" fmla="*/ 3379514 h 3751210"/>
                <a:gd name="connsiteX4048" fmla="*/ 1937378 w 2396567"/>
                <a:gd name="connsiteY4048" fmla="*/ 3378900 h 3751210"/>
                <a:gd name="connsiteX4049" fmla="*/ 1935548 w 2396567"/>
                <a:gd name="connsiteY4049" fmla="*/ 3378285 h 3751210"/>
                <a:gd name="connsiteX4050" fmla="*/ 1935548 w 2396567"/>
                <a:gd name="connsiteY4050" fmla="*/ 3377671 h 3751210"/>
                <a:gd name="connsiteX4051" fmla="*/ 1931889 w 2396567"/>
                <a:gd name="connsiteY4051" fmla="*/ 3377057 h 3751210"/>
                <a:gd name="connsiteX4052" fmla="*/ 1931889 w 2396567"/>
                <a:gd name="connsiteY4052" fmla="*/ 3375828 h 3751210"/>
                <a:gd name="connsiteX4053" fmla="*/ 1930060 w 2396567"/>
                <a:gd name="connsiteY4053" fmla="*/ 3375828 h 3751210"/>
                <a:gd name="connsiteX4054" fmla="*/ 1929450 w 2396567"/>
                <a:gd name="connsiteY4054" fmla="*/ 3381357 h 3751210"/>
                <a:gd name="connsiteX4055" fmla="*/ 1928840 w 2396567"/>
                <a:gd name="connsiteY4055" fmla="*/ 3381357 h 3751210"/>
                <a:gd name="connsiteX4056" fmla="*/ 1928231 w 2396567"/>
                <a:gd name="connsiteY4056" fmla="*/ 3383200 h 3751210"/>
                <a:gd name="connsiteX4057" fmla="*/ 1928840 w 2396567"/>
                <a:gd name="connsiteY4057" fmla="*/ 3383815 h 3751210"/>
                <a:gd name="connsiteX4058" fmla="*/ 1928840 w 2396567"/>
                <a:gd name="connsiteY4058" fmla="*/ 3383200 h 3751210"/>
                <a:gd name="connsiteX4059" fmla="*/ 1930060 w 2396567"/>
                <a:gd name="connsiteY4059" fmla="*/ 3383200 h 3751210"/>
                <a:gd name="connsiteX4060" fmla="*/ 1930060 w 2396567"/>
                <a:gd name="connsiteY4060" fmla="*/ 3381972 h 3751210"/>
                <a:gd name="connsiteX4061" fmla="*/ 1931280 w 2396567"/>
                <a:gd name="connsiteY4061" fmla="*/ 3381972 h 3751210"/>
                <a:gd name="connsiteX4062" fmla="*/ 1932499 w 2396567"/>
                <a:gd name="connsiteY4062" fmla="*/ 3380743 h 3751210"/>
                <a:gd name="connsiteX4063" fmla="*/ 1932499 w 2396567"/>
                <a:gd name="connsiteY4063" fmla="*/ 3379514 h 3751210"/>
                <a:gd name="connsiteX4064" fmla="*/ 1934329 w 2396567"/>
                <a:gd name="connsiteY4064" fmla="*/ 3379514 h 3751210"/>
                <a:gd name="connsiteX4065" fmla="*/ 1934329 w 2396567"/>
                <a:gd name="connsiteY4065" fmla="*/ 3380743 h 3751210"/>
                <a:gd name="connsiteX4066" fmla="*/ 1936768 w 2396567"/>
                <a:gd name="connsiteY4066" fmla="*/ 3380743 h 3751210"/>
                <a:gd name="connsiteX4067" fmla="*/ 1936768 w 2396567"/>
                <a:gd name="connsiteY4067" fmla="*/ 3381357 h 3751210"/>
                <a:gd name="connsiteX4068" fmla="*/ 1937378 w 2396567"/>
                <a:gd name="connsiteY4068" fmla="*/ 3381357 h 3751210"/>
                <a:gd name="connsiteX4069" fmla="*/ 1937378 w 2396567"/>
                <a:gd name="connsiteY4069" fmla="*/ 3381972 h 3751210"/>
                <a:gd name="connsiteX4070" fmla="*/ 1937988 w 2396567"/>
                <a:gd name="connsiteY4070" fmla="*/ 3381972 h 3751210"/>
                <a:gd name="connsiteX4071" fmla="*/ 1937988 w 2396567"/>
                <a:gd name="connsiteY4071" fmla="*/ 3382586 h 3751210"/>
                <a:gd name="connsiteX4072" fmla="*/ 1940427 w 2396567"/>
                <a:gd name="connsiteY4072" fmla="*/ 3383200 h 3751210"/>
                <a:gd name="connsiteX4073" fmla="*/ 1941037 w 2396567"/>
                <a:gd name="connsiteY4073" fmla="*/ 3385043 h 3751210"/>
                <a:gd name="connsiteX4074" fmla="*/ 1940427 w 2396567"/>
                <a:gd name="connsiteY4074" fmla="*/ 3385043 h 3751210"/>
                <a:gd name="connsiteX4075" fmla="*/ 1940427 w 2396567"/>
                <a:gd name="connsiteY4075" fmla="*/ 3386272 h 3751210"/>
                <a:gd name="connsiteX4076" fmla="*/ 1941037 w 2396567"/>
                <a:gd name="connsiteY4076" fmla="*/ 3386272 h 3751210"/>
                <a:gd name="connsiteX4077" fmla="*/ 1941037 w 2396567"/>
                <a:gd name="connsiteY4077" fmla="*/ 3386887 h 3751210"/>
                <a:gd name="connsiteX4078" fmla="*/ 1940427 w 2396567"/>
                <a:gd name="connsiteY4078" fmla="*/ 3386887 h 3751210"/>
                <a:gd name="connsiteX4079" fmla="*/ 1940427 w 2396567"/>
                <a:gd name="connsiteY4079" fmla="*/ 3388730 h 3751210"/>
                <a:gd name="connsiteX4080" fmla="*/ 1932499 w 2396567"/>
                <a:gd name="connsiteY4080" fmla="*/ 3390573 h 3751210"/>
                <a:gd name="connsiteX4081" fmla="*/ 1932499 w 2396567"/>
                <a:gd name="connsiteY4081" fmla="*/ 3392416 h 3751210"/>
                <a:gd name="connsiteX4082" fmla="*/ 1931889 w 2396567"/>
                <a:gd name="connsiteY4082" fmla="*/ 3391187 h 3751210"/>
                <a:gd name="connsiteX4083" fmla="*/ 1931889 w 2396567"/>
                <a:gd name="connsiteY4083" fmla="*/ 3392416 h 3751210"/>
                <a:gd name="connsiteX4084" fmla="*/ 1931280 w 2396567"/>
                <a:gd name="connsiteY4084" fmla="*/ 3392416 h 3751210"/>
                <a:gd name="connsiteX4085" fmla="*/ 1931280 w 2396567"/>
                <a:gd name="connsiteY4085" fmla="*/ 3393645 h 3751210"/>
                <a:gd name="connsiteX4086" fmla="*/ 1931889 w 2396567"/>
                <a:gd name="connsiteY4086" fmla="*/ 3393645 h 3751210"/>
                <a:gd name="connsiteX4087" fmla="*/ 1932499 w 2396567"/>
                <a:gd name="connsiteY4087" fmla="*/ 3394873 h 3751210"/>
                <a:gd name="connsiteX4088" fmla="*/ 1930060 w 2396567"/>
                <a:gd name="connsiteY4088" fmla="*/ 3395488 h 3751210"/>
                <a:gd name="connsiteX4089" fmla="*/ 1929450 w 2396567"/>
                <a:gd name="connsiteY4089" fmla="*/ 3394873 h 3751210"/>
                <a:gd name="connsiteX4090" fmla="*/ 1929450 w 2396567"/>
                <a:gd name="connsiteY4090" fmla="*/ 3395488 h 3751210"/>
                <a:gd name="connsiteX4091" fmla="*/ 1928840 w 2396567"/>
                <a:gd name="connsiteY4091" fmla="*/ 3395488 h 3751210"/>
                <a:gd name="connsiteX4092" fmla="*/ 1928840 w 2396567"/>
                <a:gd name="connsiteY4092" fmla="*/ 3394873 h 3751210"/>
                <a:gd name="connsiteX4093" fmla="*/ 1926401 w 2396567"/>
                <a:gd name="connsiteY4093" fmla="*/ 3394873 h 3751210"/>
                <a:gd name="connsiteX4094" fmla="*/ 1928231 w 2396567"/>
                <a:gd name="connsiteY4094" fmla="*/ 3398560 h 3751210"/>
                <a:gd name="connsiteX4095" fmla="*/ 1928840 w 2396567"/>
                <a:gd name="connsiteY4095" fmla="*/ 3398560 h 3751210"/>
                <a:gd name="connsiteX4096" fmla="*/ 1928840 w 2396567"/>
                <a:gd name="connsiteY4096" fmla="*/ 3401017 h 3751210"/>
                <a:gd name="connsiteX4097" fmla="*/ 1930060 w 2396567"/>
                <a:gd name="connsiteY4097" fmla="*/ 3402246 h 3751210"/>
                <a:gd name="connsiteX4098" fmla="*/ 1931280 w 2396567"/>
                <a:gd name="connsiteY4098" fmla="*/ 3402246 h 3751210"/>
                <a:gd name="connsiteX4099" fmla="*/ 1931280 w 2396567"/>
                <a:gd name="connsiteY4099" fmla="*/ 3403475 h 3751210"/>
                <a:gd name="connsiteX4100" fmla="*/ 1932499 w 2396567"/>
                <a:gd name="connsiteY4100" fmla="*/ 3403475 h 3751210"/>
                <a:gd name="connsiteX4101" fmla="*/ 1932499 w 2396567"/>
                <a:gd name="connsiteY4101" fmla="*/ 3404703 h 3751210"/>
                <a:gd name="connsiteX4102" fmla="*/ 1931889 w 2396567"/>
                <a:gd name="connsiteY4102" fmla="*/ 3404703 h 3751210"/>
                <a:gd name="connsiteX4103" fmla="*/ 1931889 w 2396567"/>
                <a:gd name="connsiteY4103" fmla="*/ 3405318 h 3751210"/>
                <a:gd name="connsiteX4104" fmla="*/ 1932499 w 2396567"/>
                <a:gd name="connsiteY4104" fmla="*/ 3405318 h 3751210"/>
                <a:gd name="connsiteX4105" fmla="*/ 1932499 w 2396567"/>
                <a:gd name="connsiteY4105" fmla="*/ 3405932 h 3751210"/>
                <a:gd name="connsiteX4106" fmla="*/ 1933109 w 2396567"/>
                <a:gd name="connsiteY4106" fmla="*/ 3405932 h 3751210"/>
                <a:gd name="connsiteX4107" fmla="*/ 1933109 w 2396567"/>
                <a:gd name="connsiteY4107" fmla="*/ 3405318 h 3751210"/>
                <a:gd name="connsiteX4108" fmla="*/ 1933719 w 2396567"/>
                <a:gd name="connsiteY4108" fmla="*/ 3405318 h 3751210"/>
                <a:gd name="connsiteX4109" fmla="*/ 1933719 w 2396567"/>
                <a:gd name="connsiteY4109" fmla="*/ 3405932 h 3751210"/>
                <a:gd name="connsiteX4110" fmla="*/ 1936158 w 2396567"/>
                <a:gd name="connsiteY4110" fmla="*/ 3407161 h 3751210"/>
                <a:gd name="connsiteX4111" fmla="*/ 1937378 w 2396567"/>
                <a:gd name="connsiteY4111" fmla="*/ 3407161 h 3751210"/>
                <a:gd name="connsiteX4112" fmla="*/ 1937378 w 2396567"/>
                <a:gd name="connsiteY4112" fmla="*/ 3408390 h 3751210"/>
                <a:gd name="connsiteX4113" fmla="*/ 1937988 w 2396567"/>
                <a:gd name="connsiteY4113" fmla="*/ 3408390 h 3751210"/>
                <a:gd name="connsiteX4114" fmla="*/ 1937988 w 2396567"/>
                <a:gd name="connsiteY4114" fmla="*/ 3409004 h 3751210"/>
                <a:gd name="connsiteX4115" fmla="*/ 1935548 w 2396567"/>
                <a:gd name="connsiteY4115" fmla="*/ 3410847 h 3751210"/>
                <a:gd name="connsiteX4116" fmla="*/ 1934329 w 2396567"/>
                <a:gd name="connsiteY4116" fmla="*/ 3410847 h 3751210"/>
                <a:gd name="connsiteX4117" fmla="*/ 1931889 w 2396567"/>
                <a:gd name="connsiteY4117" fmla="*/ 3413305 h 3751210"/>
                <a:gd name="connsiteX4118" fmla="*/ 1931889 w 2396567"/>
                <a:gd name="connsiteY4118" fmla="*/ 3413919 h 3751210"/>
                <a:gd name="connsiteX4119" fmla="*/ 1929450 w 2396567"/>
                <a:gd name="connsiteY4119" fmla="*/ 3414533 h 3751210"/>
                <a:gd name="connsiteX4120" fmla="*/ 1929450 w 2396567"/>
                <a:gd name="connsiteY4120" fmla="*/ 3416376 h 3751210"/>
                <a:gd name="connsiteX4121" fmla="*/ 1930060 w 2396567"/>
                <a:gd name="connsiteY4121" fmla="*/ 3416376 h 3751210"/>
                <a:gd name="connsiteX4122" fmla="*/ 1930060 w 2396567"/>
                <a:gd name="connsiteY4122" fmla="*/ 3416991 h 3751210"/>
                <a:gd name="connsiteX4123" fmla="*/ 1931280 w 2396567"/>
                <a:gd name="connsiteY4123" fmla="*/ 3416991 h 3751210"/>
                <a:gd name="connsiteX4124" fmla="*/ 1931280 w 2396567"/>
                <a:gd name="connsiteY4124" fmla="*/ 3415148 h 3751210"/>
                <a:gd name="connsiteX4125" fmla="*/ 1934329 w 2396567"/>
                <a:gd name="connsiteY4125" fmla="*/ 3415148 h 3751210"/>
                <a:gd name="connsiteX4126" fmla="*/ 1936158 w 2396567"/>
                <a:gd name="connsiteY4126" fmla="*/ 3413305 h 3751210"/>
                <a:gd name="connsiteX4127" fmla="*/ 1936158 w 2396567"/>
                <a:gd name="connsiteY4127" fmla="*/ 3412690 h 3751210"/>
                <a:gd name="connsiteX4128" fmla="*/ 1936768 w 2396567"/>
                <a:gd name="connsiteY4128" fmla="*/ 3412690 h 3751210"/>
                <a:gd name="connsiteX4129" fmla="*/ 1936768 w 2396567"/>
                <a:gd name="connsiteY4129" fmla="*/ 3412076 h 3751210"/>
                <a:gd name="connsiteX4130" fmla="*/ 1939817 w 2396567"/>
                <a:gd name="connsiteY4130" fmla="*/ 3410847 h 3751210"/>
                <a:gd name="connsiteX4131" fmla="*/ 1939817 w 2396567"/>
                <a:gd name="connsiteY4131" fmla="*/ 3412076 h 3751210"/>
                <a:gd name="connsiteX4132" fmla="*/ 1940427 w 2396567"/>
                <a:gd name="connsiteY4132" fmla="*/ 3412076 h 3751210"/>
                <a:gd name="connsiteX4133" fmla="*/ 1940427 w 2396567"/>
                <a:gd name="connsiteY4133" fmla="*/ 3412690 h 3751210"/>
                <a:gd name="connsiteX4134" fmla="*/ 1949574 w 2396567"/>
                <a:gd name="connsiteY4134" fmla="*/ 3416376 h 3751210"/>
                <a:gd name="connsiteX4135" fmla="*/ 1949574 w 2396567"/>
                <a:gd name="connsiteY4135" fmla="*/ 3415148 h 3751210"/>
                <a:gd name="connsiteX4136" fmla="*/ 1952623 w 2396567"/>
                <a:gd name="connsiteY4136" fmla="*/ 3416376 h 3751210"/>
                <a:gd name="connsiteX4137" fmla="*/ 1955062 w 2396567"/>
                <a:gd name="connsiteY4137" fmla="*/ 3418220 h 3751210"/>
                <a:gd name="connsiteX4138" fmla="*/ 1955062 w 2396567"/>
                <a:gd name="connsiteY4138" fmla="*/ 3418834 h 3751210"/>
                <a:gd name="connsiteX4139" fmla="*/ 1955672 w 2396567"/>
                <a:gd name="connsiteY4139" fmla="*/ 3418834 h 3751210"/>
                <a:gd name="connsiteX4140" fmla="*/ 1955672 w 2396567"/>
                <a:gd name="connsiteY4140" fmla="*/ 3420063 h 3751210"/>
                <a:gd name="connsiteX4141" fmla="*/ 1956282 w 2396567"/>
                <a:gd name="connsiteY4141" fmla="*/ 3420063 h 3751210"/>
                <a:gd name="connsiteX4142" fmla="*/ 1961160 w 2396567"/>
                <a:gd name="connsiteY4142" fmla="*/ 3422520 h 3751210"/>
                <a:gd name="connsiteX4143" fmla="*/ 1961160 w 2396567"/>
                <a:gd name="connsiteY4143" fmla="*/ 3423749 h 3751210"/>
                <a:gd name="connsiteX4144" fmla="*/ 1962380 w 2396567"/>
                <a:gd name="connsiteY4144" fmla="*/ 3423749 h 3751210"/>
                <a:gd name="connsiteX4145" fmla="*/ 1967259 w 2396567"/>
                <a:gd name="connsiteY4145" fmla="*/ 3425592 h 3751210"/>
                <a:gd name="connsiteX4146" fmla="*/ 1967259 w 2396567"/>
                <a:gd name="connsiteY4146" fmla="*/ 3424978 h 3751210"/>
                <a:gd name="connsiteX4147" fmla="*/ 1967868 w 2396567"/>
                <a:gd name="connsiteY4147" fmla="*/ 3424978 h 3751210"/>
                <a:gd name="connsiteX4148" fmla="*/ 1967868 w 2396567"/>
                <a:gd name="connsiteY4148" fmla="*/ 3422520 h 3751210"/>
                <a:gd name="connsiteX4149" fmla="*/ 1968478 w 2396567"/>
                <a:gd name="connsiteY4149" fmla="*/ 3422520 h 3751210"/>
                <a:gd name="connsiteX4150" fmla="*/ 1968478 w 2396567"/>
                <a:gd name="connsiteY4150" fmla="*/ 3421906 h 3751210"/>
                <a:gd name="connsiteX4151" fmla="*/ 1969088 w 2396567"/>
                <a:gd name="connsiteY4151" fmla="*/ 3421906 h 3751210"/>
                <a:gd name="connsiteX4152" fmla="*/ 1969088 w 2396567"/>
                <a:gd name="connsiteY4152" fmla="*/ 3421291 h 3751210"/>
                <a:gd name="connsiteX4153" fmla="*/ 1973357 w 2396567"/>
                <a:gd name="connsiteY4153" fmla="*/ 3421906 h 3751210"/>
                <a:gd name="connsiteX4154" fmla="*/ 1973357 w 2396567"/>
                <a:gd name="connsiteY4154" fmla="*/ 3422520 h 3751210"/>
                <a:gd name="connsiteX4155" fmla="*/ 1974576 w 2396567"/>
                <a:gd name="connsiteY4155" fmla="*/ 3422520 h 3751210"/>
                <a:gd name="connsiteX4156" fmla="*/ 1974576 w 2396567"/>
                <a:gd name="connsiteY4156" fmla="*/ 3423749 h 3751210"/>
                <a:gd name="connsiteX4157" fmla="*/ 1975186 w 2396567"/>
                <a:gd name="connsiteY4157" fmla="*/ 3423749 h 3751210"/>
                <a:gd name="connsiteX4158" fmla="*/ 1975186 w 2396567"/>
                <a:gd name="connsiteY4158" fmla="*/ 3424363 h 3751210"/>
                <a:gd name="connsiteX4159" fmla="*/ 1976406 w 2396567"/>
                <a:gd name="connsiteY4159" fmla="*/ 3425592 h 3751210"/>
                <a:gd name="connsiteX4160" fmla="*/ 1977016 w 2396567"/>
                <a:gd name="connsiteY4160" fmla="*/ 3425592 h 3751210"/>
                <a:gd name="connsiteX4161" fmla="*/ 1978845 w 2396567"/>
                <a:gd name="connsiteY4161" fmla="*/ 3426821 h 3751210"/>
                <a:gd name="connsiteX4162" fmla="*/ 1978845 w 2396567"/>
                <a:gd name="connsiteY4162" fmla="*/ 3428050 h 3751210"/>
                <a:gd name="connsiteX4163" fmla="*/ 1979455 w 2396567"/>
                <a:gd name="connsiteY4163" fmla="*/ 3428050 h 3751210"/>
                <a:gd name="connsiteX4164" fmla="*/ 1979455 w 2396567"/>
                <a:gd name="connsiteY4164" fmla="*/ 3428664 h 3751210"/>
                <a:gd name="connsiteX4165" fmla="*/ 1980065 w 2396567"/>
                <a:gd name="connsiteY4165" fmla="*/ 3428664 h 3751210"/>
                <a:gd name="connsiteX4166" fmla="*/ 1980065 w 2396567"/>
                <a:gd name="connsiteY4166" fmla="*/ 3429278 h 3751210"/>
                <a:gd name="connsiteX4167" fmla="*/ 1980674 w 2396567"/>
                <a:gd name="connsiteY4167" fmla="*/ 3429278 h 3751210"/>
                <a:gd name="connsiteX4168" fmla="*/ 1981894 w 2396567"/>
                <a:gd name="connsiteY4168" fmla="*/ 3430507 h 3751210"/>
                <a:gd name="connsiteX4169" fmla="*/ 1982504 w 2396567"/>
                <a:gd name="connsiteY4169" fmla="*/ 3430507 h 3751210"/>
                <a:gd name="connsiteX4170" fmla="*/ 1982504 w 2396567"/>
                <a:gd name="connsiteY4170" fmla="*/ 3431736 h 3751210"/>
                <a:gd name="connsiteX4171" fmla="*/ 1988602 w 2396567"/>
                <a:gd name="connsiteY4171" fmla="*/ 3434193 h 3751210"/>
                <a:gd name="connsiteX4172" fmla="*/ 1988602 w 2396567"/>
                <a:gd name="connsiteY4172" fmla="*/ 3435422 h 3751210"/>
                <a:gd name="connsiteX4173" fmla="*/ 1993481 w 2396567"/>
                <a:gd name="connsiteY4173" fmla="*/ 3436036 h 3751210"/>
                <a:gd name="connsiteX4174" fmla="*/ 1993481 w 2396567"/>
                <a:gd name="connsiteY4174" fmla="*/ 3436651 h 3751210"/>
                <a:gd name="connsiteX4175" fmla="*/ 1994090 w 2396567"/>
                <a:gd name="connsiteY4175" fmla="*/ 3436651 h 3751210"/>
                <a:gd name="connsiteX4176" fmla="*/ 1994090 w 2396567"/>
                <a:gd name="connsiteY4176" fmla="*/ 3437265 h 3751210"/>
                <a:gd name="connsiteX4177" fmla="*/ 1994700 w 2396567"/>
                <a:gd name="connsiteY4177" fmla="*/ 3437265 h 3751210"/>
                <a:gd name="connsiteX4178" fmla="*/ 1994700 w 2396567"/>
                <a:gd name="connsiteY4178" fmla="*/ 3437880 h 3751210"/>
                <a:gd name="connsiteX4179" fmla="*/ 1995310 w 2396567"/>
                <a:gd name="connsiteY4179" fmla="*/ 3437880 h 3751210"/>
                <a:gd name="connsiteX4180" fmla="*/ 1995310 w 2396567"/>
                <a:gd name="connsiteY4180" fmla="*/ 3438494 h 3751210"/>
                <a:gd name="connsiteX4181" fmla="*/ 2006896 w 2396567"/>
                <a:gd name="connsiteY4181" fmla="*/ 3444638 h 3751210"/>
                <a:gd name="connsiteX4182" fmla="*/ 2007506 w 2396567"/>
                <a:gd name="connsiteY4182" fmla="*/ 3448938 h 3751210"/>
                <a:gd name="connsiteX4183" fmla="*/ 2009336 w 2396567"/>
                <a:gd name="connsiteY4183" fmla="*/ 3448938 h 3751210"/>
                <a:gd name="connsiteX4184" fmla="*/ 2009336 w 2396567"/>
                <a:gd name="connsiteY4184" fmla="*/ 3448324 h 3751210"/>
                <a:gd name="connsiteX4185" fmla="*/ 2010555 w 2396567"/>
                <a:gd name="connsiteY4185" fmla="*/ 3446481 h 3751210"/>
                <a:gd name="connsiteX4186" fmla="*/ 2011165 w 2396567"/>
                <a:gd name="connsiteY4186" fmla="*/ 3446481 h 3751210"/>
                <a:gd name="connsiteX4187" fmla="*/ 2011165 w 2396567"/>
                <a:gd name="connsiteY4187" fmla="*/ 3445252 h 3751210"/>
                <a:gd name="connsiteX4188" fmla="*/ 2011775 w 2396567"/>
                <a:gd name="connsiteY4188" fmla="*/ 3446481 h 3751210"/>
                <a:gd name="connsiteX4189" fmla="*/ 2012995 w 2396567"/>
                <a:gd name="connsiteY4189" fmla="*/ 3446481 h 3751210"/>
                <a:gd name="connsiteX4190" fmla="*/ 2014214 w 2396567"/>
                <a:gd name="connsiteY4190" fmla="*/ 3450167 h 3751210"/>
                <a:gd name="connsiteX4191" fmla="*/ 2014824 w 2396567"/>
                <a:gd name="connsiteY4191" fmla="*/ 3450167 h 3751210"/>
                <a:gd name="connsiteX4192" fmla="*/ 2012995 w 2396567"/>
                <a:gd name="connsiteY4192" fmla="*/ 3459997 h 3751210"/>
                <a:gd name="connsiteX4193" fmla="*/ 2016044 w 2396567"/>
                <a:gd name="connsiteY4193" fmla="*/ 3459997 h 3751210"/>
                <a:gd name="connsiteX4194" fmla="*/ 2016044 w 2396567"/>
                <a:gd name="connsiteY4194" fmla="*/ 3461840 h 3751210"/>
                <a:gd name="connsiteX4195" fmla="*/ 2018483 w 2396567"/>
                <a:gd name="connsiteY4195" fmla="*/ 3461840 h 3751210"/>
                <a:gd name="connsiteX4196" fmla="*/ 2018483 w 2396567"/>
                <a:gd name="connsiteY4196" fmla="*/ 3463069 h 3751210"/>
                <a:gd name="connsiteX4197" fmla="*/ 2019703 w 2396567"/>
                <a:gd name="connsiteY4197" fmla="*/ 3463069 h 3751210"/>
                <a:gd name="connsiteX4198" fmla="*/ 2019703 w 2396567"/>
                <a:gd name="connsiteY4198" fmla="*/ 3461840 h 3751210"/>
                <a:gd name="connsiteX4199" fmla="*/ 2019093 w 2396567"/>
                <a:gd name="connsiteY4199" fmla="*/ 3461840 h 3751210"/>
                <a:gd name="connsiteX4200" fmla="*/ 2019093 w 2396567"/>
                <a:gd name="connsiteY4200" fmla="*/ 3459997 h 3751210"/>
                <a:gd name="connsiteX4201" fmla="*/ 2018483 w 2396567"/>
                <a:gd name="connsiteY4201" fmla="*/ 3459997 h 3751210"/>
                <a:gd name="connsiteX4202" fmla="*/ 2018483 w 2396567"/>
                <a:gd name="connsiteY4202" fmla="*/ 3458154 h 3751210"/>
                <a:gd name="connsiteX4203" fmla="*/ 2017873 w 2396567"/>
                <a:gd name="connsiteY4203" fmla="*/ 3458154 h 3751210"/>
                <a:gd name="connsiteX4204" fmla="*/ 2017873 w 2396567"/>
                <a:gd name="connsiteY4204" fmla="*/ 3457540 h 3751210"/>
                <a:gd name="connsiteX4205" fmla="*/ 2017263 w 2396567"/>
                <a:gd name="connsiteY4205" fmla="*/ 3457540 h 3751210"/>
                <a:gd name="connsiteX4206" fmla="*/ 2017263 w 2396567"/>
                <a:gd name="connsiteY4206" fmla="*/ 3455082 h 3751210"/>
                <a:gd name="connsiteX4207" fmla="*/ 2016044 w 2396567"/>
                <a:gd name="connsiteY4207" fmla="*/ 3455082 h 3751210"/>
                <a:gd name="connsiteX4208" fmla="*/ 2016044 w 2396567"/>
                <a:gd name="connsiteY4208" fmla="*/ 3453853 h 3751210"/>
                <a:gd name="connsiteX4209" fmla="*/ 2017263 w 2396567"/>
                <a:gd name="connsiteY4209" fmla="*/ 3453853 h 3751210"/>
                <a:gd name="connsiteX4210" fmla="*/ 2016044 w 2396567"/>
                <a:gd name="connsiteY4210" fmla="*/ 3452010 h 3751210"/>
                <a:gd name="connsiteX4211" fmla="*/ 2015434 w 2396567"/>
                <a:gd name="connsiteY4211" fmla="*/ 3452010 h 3751210"/>
                <a:gd name="connsiteX4212" fmla="*/ 2014824 w 2396567"/>
                <a:gd name="connsiteY4212" fmla="*/ 3450167 h 3751210"/>
                <a:gd name="connsiteX4213" fmla="*/ 2011775 w 2396567"/>
                <a:gd name="connsiteY4213" fmla="*/ 3440951 h 3751210"/>
                <a:gd name="connsiteX4214" fmla="*/ 2012995 w 2396567"/>
                <a:gd name="connsiteY4214" fmla="*/ 3440951 h 3751210"/>
                <a:gd name="connsiteX4215" fmla="*/ 2017873 w 2396567"/>
                <a:gd name="connsiteY4215" fmla="*/ 3434193 h 3751210"/>
                <a:gd name="connsiteX4216" fmla="*/ 2017873 w 2396567"/>
                <a:gd name="connsiteY4216" fmla="*/ 3433579 h 3751210"/>
                <a:gd name="connsiteX4217" fmla="*/ 2018483 w 2396567"/>
                <a:gd name="connsiteY4217" fmla="*/ 3434193 h 3751210"/>
                <a:gd name="connsiteX4218" fmla="*/ 2018483 w 2396567"/>
                <a:gd name="connsiteY4218" fmla="*/ 3433579 h 3751210"/>
                <a:gd name="connsiteX4219" fmla="*/ 2017873 w 2396567"/>
                <a:gd name="connsiteY4219" fmla="*/ 3433579 h 3751210"/>
                <a:gd name="connsiteX4220" fmla="*/ 2017263 w 2396567"/>
                <a:gd name="connsiteY4220" fmla="*/ 3433579 h 3751210"/>
                <a:gd name="connsiteX4221" fmla="*/ 2017263 w 2396567"/>
                <a:gd name="connsiteY4221" fmla="*/ 3432965 h 3751210"/>
                <a:gd name="connsiteX4222" fmla="*/ 2018483 w 2396567"/>
                <a:gd name="connsiteY4222" fmla="*/ 3432965 h 3751210"/>
                <a:gd name="connsiteX4223" fmla="*/ 2019093 w 2396567"/>
                <a:gd name="connsiteY4223" fmla="*/ 3430507 h 3751210"/>
                <a:gd name="connsiteX4224" fmla="*/ 2019703 w 2396567"/>
                <a:gd name="connsiteY4224" fmla="*/ 3430507 h 3751210"/>
                <a:gd name="connsiteX4225" fmla="*/ 2019703 w 2396567"/>
                <a:gd name="connsiteY4225" fmla="*/ 3429278 h 3751210"/>
                <a:gd name="connsiteX4226" fmla="*/ 2018483 w 2396567"/>
                <a:gd name="connsiteY4226" fmla="*/ 3430507 h 3751210"/>
                <a:gd name="connsiteX4227" fmla="*/ 2017873 w 2396567"/>
                <a:gd name="connsiteY4227" fmla="*/ 3430507 h 3751210"/>
                <a:gd name="connsiteX4228" fmla="*/ 2017873 w 2396567"/>
                <a:gd name="connsiteY4228" fmla="*/ 3429893 h 3751210"/>
                <a:gd name="connsiteX4229" fmla="*/ 2017263 w 2396567"/>
                <a:gd name="connsiteY4229" fmla="*/ 3429893 h 3751210"/>
                <a:gd name="connsiteX4230" fmla="*/ 2017873 w 2396567"/>
                <a:gd name="connsiteY4230" fmla="*/ 3428050 h 3751210"/>
                <a:gd name="connsiteX4231" fmla="*/ 2018483 w 2396567"/>
                <a:gd name="connsiteY4231" fmla="*/ 3428050 h 3751210"/>
                <a:gd name="connsiteX4232" fmla="*/ 2018483 w 2396567"/>
                <a:gd name="connsiteY4232" fmla="*/ 3426821 h 3751210"/>
                <a:gd name="connsiteX4233" fmla="*/ 2015434 w 2396567"/>
                <a:gd name="connsiteY4233" fmla="*/ 3431736 h 3751210"/>
                <a:gd name="connsiteX4234" fmla="*/ 2013604 w 2396567"/>
                <a:gd name="connsiteY4234" fmla="*/ 3431736 h 3751210"/>
                <a:gd name="connsiteX4235" fmla="*/ 2013604 w 2396567"/>
                <a:gd name="connsiteY4235" fmla="*/ 3430507 h 3751210"/>
                <a:gd name="connsiteX4236" fmla="*/ 2011775 w 2396567"/>
                <a:gd name="connsiteY4236" fmla="*/ 3429278 h 3751210"/>
                <a:gd name="connsiteX4237" fmla="*/ 2011165 w 2396567"/>
                <a:gd name="connsiteY4237" fmla="*/ 3429278 h 3751210"/>
                <a:gd name="connsiteX4238" fmla="*/ 2011165 w 2396567"/>
                <a:gd name="connsiteY4238" fmla="*/ 3426206 h 3751210"/>
                <a:gd name="connsiteX4239" fmla="*/ 2011775 w 2396567"/>
                <a:gd name="connsiteY4239" fmla="*/ 3426206 h 3751210"/>
                <a:gd name="connsiteX4240" fmla="*/ 2011775 w 2396567"/>
                <a:gd name="connsiteY4240" fmla="*/ 3425592 h 3751210"/>
                <a:gd name="connsiteX4241" fmla="*/ 2012995 w 2396567"/>
                <a:gd name="connsiteY4241" fmla="*/ 3425592 h 3751210"/>
                <a:gd name="connsiteX4242" fmla="*/ 2012995 w 2396567"/>
                <a:gd name="connsiteY4242" fmla="*/ 3424978 h 3751210"/>
                <a:gd name="connsiteX4243" fmla="*/ 2015434 w 2396567"/>
                <a:gd name="connsiteY4243" fmla="*/ 3424363 h 3751210"/>
                <a:gd name="connsiteX4244" fmla="*/ 2015434 w 2396567"/>
                <a:gd name="connsiteY4244" fmla="*/ 3423749 h 3751210"/>
                <a:gd name="connsiteX4245" fmla="*/ 2019703 w 2396567"/>
                <a:gd name="connsiteY4245" fmla="*/ 3422520 h 3751210"/>
                <a:gd name="connsiteX4246" fmla="*/ 2019703 w 2396567"/>
                <a:gd name="connsiteY4246" fmla="*/ 3421906 h 3751210"/>
                <a:gd name="connsiteX4247" fmla="*/ 2023361 w 2396567"/>
                <a:gd name="connsiteY4247" fmla="*/ 3421291 h 3751210"/>
                <a:gd name="connsiteX4248" fmla="*/ 2023361 w 2396567"/>
                <a:gd name="connsiteY4248" fmla="*/ 3421906 h 3751210"/>
                <a:gd name="connsiteX4249" fmla="*/ 2023971 w 2396567"/>
                <a:gd name="connsiteY4249" fmla="*/ 3421906 h 3751210"/>
                <a:gd name="connsiteX4250" fmla="*/ 2023971 w 2396567"/>
                <a:gd name="connsiteY4250" fmla="*/ 3421291 h 3751210"/>
                <a:gd name="connsiteX4251" fmla="*/ 2026411 w 2396567"/>
                <a:gd name="connsiteY4251" fmla="*/ 3421291 h 3751210"/>
                <a:gd name="connsiteX4252" fmla="*/ 2025191 w 2396567"/>
                <a:gd name="connsiteY4252" fmla="*/ 3425592 h 3751210"/>
                <a:gd name="connsiteX4253" fmla="*/ 2023971 w 2396567"/>
                <a:gd name="connsiteY4253" fmla="*/ 3425592 h 3751210"/>
                <a:gd name="connsiteX4254" fmla="*/ 2023971 w 2396567"/>
                <a:gd name="connsiteY4254" fmla="*/ 3424363 h 3751210"/>
                <a:gd name="connsiteX4255" fmla="*/ 2023361 w 2396567"/>
                <a:gd name="connsiteY4255" fmla="*/ 3424363 h 3751210"/>
                <a:gd name="connsiteX4256" fmla="*/ 2023361 w 2396567"/>
                <a:gd name="connsiteY4256" fmla="*/ 3425592 h 3751210"/>
                <a:gd name="connsiteX4257" fmla="*/ 2023971 w 2396567"/>
                <a:gd name="connsiteY4257" fmla="*/ 3425592 h 3751210"/>
                <a:gd name="connsiteX4258" fmla="*/ 2022752 w 2396567"/>
                <a:gd name="connsiteY4258" fmla="*/ 3428050 h 3751210"/>
                <a:gd name="connsiteX4259" fmla="*/ 2022752 w 2396567"/>
                <a:gd name="connsiteY4259" fmla="*/ 3428664 h 3751210"/>
                <a:gd name="connsiteX4260" fmla="*/ 2023361 w 2396567"/>
                <a:gd name="connsiteY4260" fmla="*/ 3428050 h 3751210"/>
                <a:gd name="connsiteX4261" fmla="*/ 2023361 w 2396567"/>
                <a:gd name="connsiteY4261" fmla="*/ 3429278 h 3751210"/>
                <a:gd name="connsiteX4262" fmla="*/ 2020922 w 2396567"/>
                <a:gd name="connsiteY4262" fmla="*/ 3429893 h 3751210"/>
                <a:gd name="connsiteX4263" fmla="*/ 2022752 w 2396567"/>
                <a:gd name="connsiteY4263" fmla="*/ 3430507 h 3751210"/>
                <a:gd name="connsiteX4264" fmla="*/ 2022142 w 2396567"/>
                <a:gd name="connsiteY4264" fmla="*/ 3432965 h 3751210"/>
                <a:gd name="connsiteX4265" fmla="*/ 2022142 w 2396567"/>
                <a:gd name="connsiteY4265" fmla="*/ 3432350 h 3751210"/>
                <a:gd name="connsiteX4266" fmla="*/ 2021532 w 2396567"/>
                <a:gd name="connsiteY4266" fmla="*/ 3432350 h 3751210"/>
                <a:gd name="connsiteX4267" fmla="*/ 2022142 w 2396567"/>
                <a:gd name="connsiteY4267" fmla="*/ 3434193 h 3751210"/>
                <a:gd name="connsiteX4268" fmla="*/ 2021532 w 2396567"/>
                <a:gd name="connsiteY4268" fmla="*/ 3434193 h 3751210"/>
                <a:gd name="connsiteX4269" fmla="*/ 2021532 w 2396567"/>
                <a:gd name="connsiteY4269" fmla="*/ 3435422 h 3751210"/>
                <a:gd name="connsiteX4270" fmla="*/ 2022142 w 2396567"/>
                <a:gd name="connsiteY4270" fmla="*/ 3435422 h 3751210"/>
                <a:gd name="connsiteX4271" fmla="*/ 2022142 w 2396567"/>
                <a:gd name="connsiteY4271" fmla="*/ 3436036 h 3751210"/>
                <a:gd name="connsiteX4272" fmla="*/ 2021532 w 2396567"/>
                <a:gd name="connsiteY4272" fmla="*/ 3436036 h 3751210"/>
                <a:gd name="connsiteX4273" fmla="*/ 2021532 w 2396567"/>
                <a:gd name="connsiteY4273" fmla="*/ 3448324 h 3751210"/>
                <a:gd name="connsiteX4274" fmla="*/ 2022142 w 2396567"/>
                <a:gd name="connsiteY4274" fmla="*/ 3448324 h 3751210"/>
                <a:gd name="connsiteX4275" fmla="*/ 2022752 w 2396567"/>
                <a:gd name="connsiteY4275" fmla="*/ 3459383 h 3751210"/>
                <a:gd name="connsiteX4276" fmla="*/ 2023361 w 2396567"/>
                <a:gd name="connsiteY4276" fmla="*/ 3459383 h 3751210"/>
                <a:gd name="connsiteX4277" fmla="*/ 2025191 w 2396567"/>
                <a:gd name="connsiteY4277" fmla="*/ 3467370 h 3751210"/>
                <a:gd name="connsiteX4278" fmla="*/ 2025801 w 2396567"/>
                <a:gd name="connsiteY4278" fmla="*/ 3467370 h 3751210"/>
                <a:gd name="connsiteX4279" fmla="*/ 2029460 w 2396567"/>
                <a:gd name="connsiteY4279" fmla="*/ 3480271 h 3751210"/>
                <a:gd name="connsiteX4280" fmla="*/ 2030069 w 2396567"/>
                <a:gd name="connsiteY4280" fmla="*/ 3480271 h 3751210"/>
                <a:gd name="connsiteX4281" fmla="*/ 2030679 w 2396567"/>
                <a:gd name="connsiteY4281" fmla="*/ 3484572 h 3751210"/>
                <a:gd name="connsiteX4282" fmla="*/ 2031289 w 2396567"/>
                <a:gd name="connsiteY4282" fmla="*/ 3484572 h 3751210"/>
                <a:gd name="connsiteX4283" fmla="*/ 2037387 w 2396567"/>
                <a:gd name="connsiteY4283" fmla="*/ 3495631 h 3751210"/>
                <a:gd name="connsiteX4284" fmla="*/ 2037387 w 2396567"/>
                <a:gd name="connsiteY4284" fmla="*/ 3496245 h 3751210"/>
                <a:gd name="connsiteX4285" fmla="*/ 2037997 w 2396567"/>
                <a:gd name="connsiteY4285" fmla="*/ 3496245 h 3751210"/>
                <a:gd name="connsiteX4286" fmla="*/ 2037997 w 2396567"/>
                <a:gd name="connsiteY4286" fmla="*/ 3496859 h 3751210"/>
                <a:gd name="connsiteX4287" fmla="*/ 2039217 w 2396567"/>
                <a:gd name="connsiteY4287" fmla="*/ 3496859 h 3751210"/>
                <a:gd name="connsiteX4288" fmla="*/ 2039217 w 2396567"/>
                <a:gd name="connsiteY4288" fmla="*/ 3495631 h 3751210"/>
                <a:gd name="connsiteX4289" fmla="*/ 2040436 w 2396567"/>
                <a:gd name="connsiteY4289" fmla="*/ 3495631 h 3751210"/>
                <a:gd name="connsiteX4290" fmla="*/ 2040436 w 2396567"/>
                <a:gd name="connsiteY4290" fmla="*/ 3495016 h 3751210"/>
                <a:gd name="connsiteX4291" fmla="*/ 2039217 w 2396567"/>
                <a:gd name="connsiteY4291" fmla="*/ 3495016 h 3751210"/>
                <a:gd name="connsiteX4292" fmla="*/ 2038607 w 2396567"/>
                <a:gd name="connsiteY4292" fmla="*/ 3491330 h 3751210"/>
                <a:gd name="connsiteX4293" fmla="*/ 2039217 w 2396567"/>
                <a:gd name="connsiteY4293" fmla="*/ 3491330 h 3751210"/>
                <a:gd name="connsiteX4294" fmla="*/ 2039217 w 2396567"/>
                <a:gd name="connsiteY4294" fmla="*/ 3490716 h 3751210"/>
                <a:gd name="connsiteX4295" fmla="*/ 2040436 w 2396567"/>
                <a:gd name="connsiteY4295" fmla="*/ 3490716 h 3751210"/>
                <a:gd name="connsiteX4296" fmla="*/ 2040436 w 2396567"/>
                <a:gd name="connsiteY4296" fmla="*/ 3491330 h 3751210"/>
                <a:gd name="connsiteX4297" fmla="*/ 2041046 w 2396567"/>
                <a:gd name="connsiteY4297" fmla="*/ 3491330 h 3751210"/>
                <a:gd name="connsiteX4298" fmla="*/ 2041046 w 2396567"/>
                <a:gd name="connsiteY4298" fmla="*/ 3491944 h 3751210"/>
                <a:gd name="connsiteX4299" fmla="*/ 2041656 w 2396567"/>
                <a:gd name="connsiteY4299" fmla="*/ 3491944 h 3751210"/>
                <a:gd name="connsiteX4300" fmla="*/ 2041656 w 2396567"/>
                <a:gd name="connsiteY4300" fmla="*/ 3492559 h 3751210"/>
                <a:gd name="connsiteX4301" fmla="*/ 2042266 w 2396567"/>
                <a:gd name="connsiteY4301" fmla="*/ 3492559 h 3751210"/>
                <a:gd name="connsiteX4302" fmla="*/ 2042266 w 2396567"/>
                <a:gd name="connsiteY4302" fmla="*/ 3494402 h 3751210"/>
                <a:gd name="connsiteX4303" fmla="*/ 2042875 w 2396567"/>
                <a:gd name="connsiteY4303" fmla="*/ 3494402 h 3751210"/>
                <a:gd name="connsiteX4304" fmla="*/ 2045925 w 2396567"/>
                <a:gd name="connsiteY4304" fmla="*/ 3514676 h 3751210"/>
                <a:gd name="connsiteX4305" fmla="*/ 2046534 w 2396567"/>
                <a:gd name="connsiteY4305" fmla="*/ 3514676 h 3751210"/>
                <a:gd name="connsiteX4306" fmla="*/ 2047144 w 2396567"/>
                <a:gd name="connsiteY4306" fmla="*/ 3518363 h 3751210"/>
                <a:gd name="connsiteX4307" fmla="*/ 2048364 w 2396567"/>
                <a:gd name="connsiteY4307" fmla="*/ 3518363 h 3751210"/>
                <a:gd name="connsiteX4308" fmla="*/ 2049583 w 2396567"/>
                <a:gd name="connsiteY4308" fmla="*/ 3522663 h 3751210"/>
                <a:gd name="connsiteX4309" fmla="*/ 2050193 w 2396567"/>
                <a:gd name="connsiteY4309" fmla="*/ 3522663 h 3751210"/>
                <a:gd name="connsiteX4310" fmla="*/ 2050193 w 2396567"/>
                <a:gd name="connsiteY4310" fmla="*/ 3523278 h 3751210"/>
                <a:gd name="connsiteX4311" fmla="*/ 2050803 w 2396567"/>
                <a:gd name="connsiteY4311" fmla="*/ 3523278 h 3751210"/>
                <a:gd name="connsiteX4312" fmla="*/ 2060560 w 2396567"/>
                <a:gd name="connsiteY4312" fmla="*/ 3524506 h 3751210"/>
                <a:gd name="connsiteX4313" fmla="*/ 2060560 w 2396567"/>
                <a:gd name="connsiteY4313" fmla="*/ 3525735 h 3751210"/>
                <a:gd name="connsiteX4314" fmla="*/ 2066048 w 2396567"/>
                <a:gd name="connsiteY4314" fmla="*/ 3526349 h 3751210"/>
                <a:gd name="connsiteX4315" fmla="*/ 2066048 w 2396567"/>
                <a:gd name="connsiteY4315" fmla="*/ 3526964 h 3751210"/>
                <a:gd name="connsiteX4316" fmla="*/ 2075196 w 2396567"/>
                <a:gd name="connsiteY4316" fmla="*/ 3528192 h 3751210"/>
                <a:gd name="connsiteX4317" fmla="*/ 2075196 w 2396567"/>
                <a:gd name="connsiteY4317" fmla="*/ 3528807 h 3751210"/>
                <a:gd name="connsiteX4318" fmla="*/ 2075805 w 2396567"/>
                <a:gd name="connsiteY4318" fmla="*/ 3528807 h 3751210"/>
                <a:gd name="connsiteX4319" fmla="*/ 2075805 w 2396567"/>
                <a:gd name="connsiteY4319" fmla="*/ 3530036 h 3751210"/>
                <a:gd name="connsiteX4320" fmla="*/ 2077635 w 2396567"/>
                <a:gd name="connsiteY4320" fmla="*/ 3531879 h 3751210"/>
                <a:gd name="connsiteX4321" fmla="*/ 2078245 w 2396567"/>
                <a:gd name="connsiteY4321" fmla="*/ 3531879 h 3751210"/>
                <a:gd name="connsiteX4322" fmla="*/ 2079464 w 2396567"/>
                <a:gd name="connsiteY4322" fmla="*/ 3534951 h 3751210"/>
                <a:gd name="connsiteX4323" fmla="*/ 2080074 w 2396567"/>
                <a:gd name="connsiteY4323" fmla="*/ 3534951 h 3751210"/>
                <a:gd name="connsiteX4324" fmla="*/ 2080684 w 2396567"/>
                <a:gd name="connsiteY4324" fmla="*/ 3537408 h 3751210"/>
                <a:gd name="connsiteX4325" fmla="*/ 2081294 w 2396567"/>
                <a:gd name="connsiteY4325" fmla="*/ 3537408 h 3751210"/>
                <a:gd name="connsiteX4326" fmla="*/ 2081294 w 2396567"/>
                <a:gd name="connsiteY4326" fmla="*/ 3538637 h 3751210"/>
                <a:gd name="connsiteX4327" fmla="*/ 2081904 w 2396567"/>
                <a:gd name="connsiteY4327" fmla="*/ 3538637 h 3751210"/>
                <a:gd name="connsiteX4328" fmla="*/ 2083123 w 2396567"/>
                <a:gd name="connsiteY4328" fmla="*/ 3540480 h 3751210"/>
                <a:gd name="connsiteX4329" fmla="*/ 2083733 w 2396567"/>
                <a:gd name="connsiteY4329" fmla="*/ 3540480 h 3751210"/>
                <a:gd name="connsiteX4330" fmla="*/ 2084343 w 2396567"/>
                <a:gd name="connsiteY4330" fmla="*/ 3542937 h 3751210"/>
                <a:gd name="connsiteX4331" fmla="*/ 2086172 w 2396567"/>
                <a:gd name="connsiteY4331" fmla="*/ 3543552 h 3751210"/>
                <a:gd name="connsiteX4332" fmla="*/ 2088002 w 2396567"/>
                <a:gd name="connsiteY4332" fmla="*/ 3545395 h 3751210"/>
                <a:gd name="connsiteX4333" fmla="*/ 2088002 w 2396567"/>
                <a:gd name="connsiteY4333" fmla="*/ 3546009 h 3751210"/>
                <a:gd name="connsiteX4334" fmla="*/ 2088611 w 2396567"/>
                <a:gd name="connsiteY4334" fmla="*/ 3546009 h 3751210"/>
                <a:gd name="connsiteX4335" fmla="*/ 2088611 w 2396567"/>
                <a:gd name="connsiteY4335" fmla="*/ 3546624 h 3751210"/>
                <a:gd name="connsiteX4336" fmla="*/ 2089831 w 2396567"/>
                <a:gd name="connsiteY4336" fmla="*/ 3546624 h 3751210"/>
                <a:gd name="connsiteX4337" fmla="*/ 2089831 w 2396567"/>
                <a:gd name="connsiteY4337" fmla="*/ 3547238 h 3751210"/>
                <a:gd name="connsiteX4338" fmla="*/ 2091661 w 2396567"/>
                <a:gd name="connsiteY4338" fmla="*/ 3547238 h 3751210"/>
                <a:gd name="connsiteX4339" fmla="*/ 2091661 w 2396567"/>
                <a:gd name="connsiteY4339" fmla="*/ 3547852 h 3751210"/>
                <a:gd name="connsiteX4340" fmla="*/ 2095929 w 2396567"/>
                <a:gd name="connsiteY4340" fmla="*/ 3547852 h 3751210"/>
                <a:gd name="connsiteX4341" fmla="*/ 2095929 w 2396567"/>
                <a:gd name="connsiteY4341" fmla="*/ 3547238 h 3751210"/>
                <a:gd name="connsiteX4342" fmla="*/ 2103247 w 2396567"/>
                <a:gd name="connsiteY4342" fmla="*/ 3547238 h 3751210"/>
                <a:gd name="connsiteX4343" fmla="*/ 2103247 w 2396567"/>
                <a:gd name="connsiteY4343" fmla="*/ 3547852 h 3751210"/>
                <a:gd name="connsiteX4344" fmla="*/ 2103857 w 2396567"/>
                <a:gd name="connsiteY4344" fmla="*/ 3547852 h 3751210"/>
                <a:gd name="connsiteX4345" fmla="*/ 2103857 w 2396567"/>
                <a:gd name="connsiteY4345" fmla="*/ 3549081 h 3751210"/>
                <a:gd name="connsiteX4346" fmla="*/ 2104467 w 2396567"/>
                <a:gd name="connsiteY4346" fmla="*/ 3549081 h 3751210"/>
                <a:gd name="connsiteX4347" fmla="*/ 2104467 w 2396567"/>
                <a:gd name="connsiteY4347" fmla="*/ 3549696 h 3751210"/>
                <a:gd name="connsiteX4348" fmla="*/ 2105076 w 2396567"/>
                <a:gd name="connsiteY4348" fmla="*/ 3549696 h 3751210"/>
                <a:gd name="connsiteX4349" fmla="*/ 2106906 w 2396567"/>
                <a:gd name="connsiteY4349" fmla="*/ 3550924 h 3751210"/>
                <a:gd name="connsiteX4350" fmla="*/ 2106906 w 2396567"/>
                <a:gd name="connsiteY4350" fmla="*/ 3551539 h 3751210"/>
                <a:gd name="connsiteX4351" fmla="*/ 2109345 w 2396567"/>
                <a:gd name="connsiteY4351" fmla="*/ 3553382 h 3751210"/>
                <a:gd name="connsiteX4352" fmla="*/ 2109345 w 2396567"/>
                <a:gd name="connsiteY4352" fmla="*/ 3553996 h 3751210"/>
                <a:gd name="connsiteX4353" fmla="*/ 2111175 w 2396567"/>
                <a:gd name="connsiteY4353" fmla="*/ 3553996 h 3751210"/>
                <a:gd name="connsiteX4354" fmla="*/ 2111175 w 2396567"/>
                <a:gd name="connsiteY4354" fmla="*/ 3554611 h 3751210"/>
                <a:gd name="connsiteX4355" fmla="*/ 2119712 w 2396567"/>
                <a:gd name="connsiteY4355" fmla="*/ 3558911 h 3751210"/>
                <a:gd name="connsiteX4356" fmla="*/ 2119712 w 2396567"/>
                <a:gd name="connsiteY4356" fmla="*/ 3559526 h 3751210"/>
                <a:gd name="connsiteX4357" fmla="*/ 2120932 w 2396567"/>
                <a:gd name="connsiteY4357" fmla="*/ 3559526 h 3751210"/>
                <a:gd name="connsiteX4358" fmla="*/ 2120932 w 2396567"/>
                <a:gd name="connsiteY4358" fmla="*/ 3560140 h 3751210"/>
                <a:gd name="connsiteX4359" fmla="*/ 2126420 w 2396567"/>
                <a:gd name="connsiteY4359" fmla="*/ 3561369 h 3751210"/>
                <a:gd name="connsiteX4360" fmla="*/ 2126420 w 2396567"/>
                <a:gd name="connsiteY4360" fmla="*/ 3561983 h 3751210"/>
                <a:gd name="connsiteX4361" fmla="*/ 2130689 w 2396567"/>
                <a:gd name="connsiteY4361" fmla="*/ 3561983 h 3751210"/>
                <a:gd name="connsiteX4362" fmla="*/ 2130689 w 2396567"/>
                <a:gd name="connsiteY4362" fmla="*/ 3562597 h 3751210"/>
                <a:gd name="connsiteX4363" fmla="*/ 2131908 w 2396567"/>
                <a:gd name="connsiteY4363" fmla="*/ 3562597 h 3751210"/>
                <a:gd name="connsiteX4364" fmla="*/ 2131908 w 2396567"/>
                <a:gd name="connsiteY4364" fmla="*/ 3563212 h 3751210"/>
                <a:gd name="connsiteX4365" fmla="*/ 2134347 w 2396567"/>
                <a:gd name="connsiteY4365" fmla="*/ 3563826 h 3751210"/>
                <a:gd name="connsiteX4366" fmla="*/ 2134347 w 2396567"/>
                <a:gd name="connsiteY4366" fmla="*/ 3565055 h 3751210"/>
                <a:gd name="connsiteX4367" fmla="*/ 2136177 w 2396567"/>
                <a:gd name="connsiteY4367" fmla="*/ 3565669 h 3751210"/>
                <a:gd name="connsiteX4368" fmla="*/ 2136177 w 2396567"/>
                <a:gd name="connsiteY4368" fmla="*/ 3566284 h 3751210"/>
                <a:gd name="connsiteX4369" fmla="*/ 2139226 w 2396567"/>
                <a:gd name="connsiteY4369" fmla="*/ 3566898 h 3751210"/>
                <a:gd name="connsiteX4370" fmla="*/ 2139226 w 2396567"/>
                <a:gd name="connsiteY4370" fmla="*/ 3567512 h 3751210"/>
                <a:gd name="connsiteX4371" fmla="*/ 2139836 w 2396567"/>
                <a:gd name="connsiteY4371" fmla="*/ 3567512 h 3751210"/>
                <a:gd name="connsiteX4372" fmla="*/ 2139836 w 2396567"/>
                <a:gd name="connsiteY4372" fmla="*/ 3568741 h 3751210"/>
                <a:gd name="connsiteX4373" fmla="*/ 2141665 w 2396567"/>
                <a:gd name="connsiteY4373" fmla="*/ 3568741 h 3751210"/>
                <a:gd name="connsiteX4374" fmla="*/ 2141665 w 2396567"/>
                <a:gd name="connsiteY4374" fmla="*/ 3569356 h 3751210"/>
                <a:gd name="connsiteX4375" fmla="*/ 2142885 w 2396567"/>
                <a:gd name="connsiteY4375" fmla="*/ 3569356 h 3751210"/>
                <a:gd name="connsiteX4376" fmla="*/ 2142885 w 2396567"/>
                <a:gd name="connsiteY4376" fmla="*/ 3569970 h 3751210"/>
                <a:gd name="connsiteX4377" fmla="*/ 2144104 w 2396567"/>
                <a:gd name="connsiteY4377" fmla="*/ 3569970 h 3751210"/>
                <a:gd name="connsiteX4378" fmla="*/ 2144104 w 2396567"/>
                <a:gd name="connsiteY4378" fmla="*/ 3570584 h 3751210"/>
                <a:gd name="connsiteX4379" fmla="*/ 2145934 w 2396567"/>
                <a:gd name="connsiteY4379" fmla="*/ 3570584 h 3751210"/>
                <a:gd name="connsiteX4380" fmla="*/ 2147154 w 2396567"/>
                <a:gd name="connsiteY4380" fmla="*/ 3571813 h 3751210"/>
                <a:gd name="connsiteX4381" fmla="*/ 2147154 w 2396567"/>
                <a:gd name="connsiteY4381" fmla="*/ 3573042 h 3751210"/>
                <a:gd name="connsiteX4382" fmla="*/ 2147763 w 2396567"/>
                <a:gd name="connsiteY4382" fmla="*/ 3573042 h 3751210"/>
                <a:gd name="connsiteX4383" fmla="*/ 2147763 w 2396567"/>
                <a:gd name="connsiteY4383" fmla="*/ 3573656 h 3751210"/>
                <a:gd name="connsiteX4384" fmla="*/ 2149593 w 2396567"/>
                <a:gd name="connsiteY4384" fmla="*/ 3573656 h 3751210"/>
                <a:gd name="connsiteX4385" fmla="*/ 2149593 w 2396567"/>
                <a:gd name="connsiteY4385" fmla="*/ 3574271 h 3751210"/>
                <a:gd name="connsiteX4386" fmla="*/ 2152032 w 2396567"/>
                <a:gd name="connsiteY4386" fmla="*/ 3574271 h 3751210"/>
                <a:gd name="connsiteX4387" fmla="*/ 2152032 w 2396567"/>
                <a:gd name="connsiteY4387" fmla="*/ 3574885 h 3751210"/>
                <a:gd name="connsiteX4388" fmla="*/ 2155081 w 2396567"/>
                <a:gd name="connsiteY4388" fmla="*/ 3574885 h 3751210"/>
                <a:gd name="connsiteX4389" fmla="*/ 2156911 w 2396567"/>
                <a:gd name="connsiteY4389" fmla="*/ 3576728 h 3751210"/>
                <a:gd name="connsiteX4390" fmla="*/ 2156911 w 2396567"/>
                <a:gd name="connsiteY4390" fmla="*/ 3577342 h 3751210"/>
                <a:gd name="connsiteX4391" fmla="*/ 2157520 w 2396567"/>
                <a:gd name="connsiteY4391" fmla="*/ 3577342 h 3751210"/>
                <a:gd name="connsiteX4392" fmla="*/ 2157520 w 2396567"/>
                <a:gd name="connsiteY4392" fmla="*/ 3577957 h 3751210"/>
                <a:gd name="connsiteX4393" fmla="*/ 2158130 w 2396567"/>
                <a:gd name="connsiteY4393" fmla="*/ 3577957 h 3751210"/>
                <a:gd name="connsiteX4394" fmla="*/ 2158130 w 2396567"/>
                <a:gd name="connsiteY4394" fmla="*/ 3578571 h 3751210"/>
                <a:gd name="connsiteX4395" fmla="*/ 2161789 w 2396567"/>
                <a:gd name="connsiteY4395" fmla="*/ 3579800 h 3751210"/>
                <a:gd name="connsiteX4396" fmla="*/ 2161789 w 2396567"/>
                <a:gd name="connsiteY4396" fmla="*/ 3581029 h 3751210"/>
                <a:gd name="connsiteX4397" fmla="*/ 2162399 w 2396567"/>
                <a:gd name="connsiteY4397" fmla="*/ 3581029 h 3751210"/>
                <a:gd name="connsiteX4398" fmla="*/ 2162399 w 2396567"/>
                <a:gd name="connsiteY4398" fmla="*/ 3581643 h 3751210"/>
                <a:gd name="connsiteX4399" fmla="*/ 2163009 w 2396567"/>
                <a:gd name="connsiteY4399" fmla="*/ 3581643 h 3751210"/>
                <a:gd name="connsiteX4400" fmla="*/ 2163009 w 2396567"/>
                <a:gd name="connsiteY4400" fmla="*/ 3582257 h 3751210"/>
                <a:gd name="connsiteX4401" fmla="*/ 2163618 w 2396567"/>
                <a:gd name="connsiteY4401" fmla="*/ 3582257 h 3751210"/>
                <a:gd name="connsiteX4402" fmla="*/ 2163618 w 2396567"/>
                <a:gd name="connsiteY4402" fmla="*/ 3582872 h 3751210"/>
                <a:gd name="connsiteX4403" fmla="*/ 2177034 w 2396567"/>
                <a:gd name="connsiteY4403" fmla="*/ 3585944 h 3751210"/>
                <a:gd name="connsiteX4404" fmla="*/ 2177034 w 2396567"/>
                <a:gd name="connsiteY4404" fmla="*/ 3585329 h 3751210"/>
                <a:gd name="connsiteX4405" fmla="*/ 2178254 w 2396567"/>
                <a:gd name="connsiteY4405" fmla="*/ 3585329 h 3751210"/>
                <a:gd name="connsiteX4406" fmla="*/ 2178254 w 2396567"/>
                <a:gd name="connsiteY4406" fmla="*/ 3584715 h 3751210"/>
                <a:gd name="connsiteX4407" fmla="*/ 2183133 w 2396567"/>
                <a:gd name="connsiteY4407" fmla="*/ 3584715 h 3751210"/>
                <a:gd name="connsiteX4408" fmla="*/ 2189840 w 2396567"/>
                <a:gd name="connsiteY4408" fmla="*/ 3586558 h 3751210"/>
                <a:gd name="connsiteX4409" fmla="*/ 2189840 w 2396567"/>
                <a:gd name="connsiteY4409" fmla="*/ 3591473 h 3751210"/>
                <a:gd name="connsiteX4410" fmla="*/ 2189231 w 2396567"/>
                <a:gd name="connsiteY4410" fmla="*/ 3591473 h 3751210"/>
                <a:gd name="connsiteX4411" fmla="*/ 2190450 w 2396567"/>
                <a:gd name="connsiteY4411" fmla="*/ 3594545 h 3751210"/>
                <a:gd name="connsiteX4412" fmla="*/ 2189840 w 2396567"/>
                <a:gd name="connsiteY4412" fmla="*/ 3594545 h 3751210"/>
                <a:gd name="connsiteX4413" fmla="*/ 2189231 w 2396567"/>
                <a:gd name="connsiteY4413" fmla="*/ 3604989 h 3751210"/>
                <a:gd name="connsiteX4414" fmla="*/ 2188621 w 2396567"/>
                <a:gd name="connsiteY4414" fmla="*/ 3604989 h 3751210"/>
                <a:gd name="connsiteX4415" fmla="*/ 2188621 w 2396567"/>
                <a:gd name="connsiteY4415" fmla="*/ 3605604 h 3751210"/>
                <a:gd name="connsiteX4416" fmla="*/ 2188011 w 2396567"/>
                <a:gd name="connsiteY4416" fmla="*/ 3605604 h 3751210"/>
                <a:gd name="connsiteX4417" fmla="*/ 2188011 w 2396567"/>
                <a:gd name="connsiteY4417" fmla="*/ 3608675 h 3751210"/>
                <a:gd name="connsiteX4418" fmla="*/ 2188621 w 2396567"/>
                <a:gd name="connsiteY4418" fmla="*/ 3608675 h 3751210"/>
                <a:gd name="connsiteX4419" fmla="*/ 2188621 w 2396567"/>
                <a:gd name="connsiteY4419" fmla="*/ 3609904 h 3751210"/>
                <a:gd name="connsiteX4420" fmla="*/ 2188011 w 2396567"/>
                <a:gd name="connsiteY4420" fmla="*/ 3609904 h 3751210"/>
                <a:gd name="connsiteX4421" fmla="*/ 2188621 w 2396567"/>
                <a:gd name="connsiteY4421" fmla="*/ 3614205 h 3751210"/>
                <a:gd name="connsiteX4422" fmla="*/ 2188011 w 2396567"/>
                <a:gd name="connsiteY4422" fmla="*/ 3614205 h 3751210"/>
                <a:gd name="connsiteX4423" fmla="*/ 2188011 w 2396567"/>
                <a:gd name="connsiteY4423" fmla="*/ 3614819 h 3751210"/>
                <a:gd name="connsiteX4424" fmla="*/ 2188621 w 2396567"/>
                <a:gd name="connsiteY4424" fmla="*/ 3614819 h 3751210"/>
                <a:gd name="connsiteX4425" fmla="*/ 2188621 w 2396567"/>
                <a:gd name="connsiteY4425" fmla="*/ 3617277 h 3751210"/>
                <a:gd name="connsiteX4426" fmla="*/ 2188011 w 2396567"/>
                <a:gd name="connsiteY4426" fmla="*/ 3617277 h 3751210"/>
                <a:gd name="connsiteX4427" fmla="*/ 2186791 w 2396567"/>
                <a:gd name="connsiteY4427" fmla="*/ 3620349 h 3751210"/>
                <a:gd name="connsiteX4428" fmla="*/ 2186182 w 2396567"/>
                <a:gd name="connsiteY4428" fmla="*/ 3620349 h 3751210"/>
                <a:gd name="connsiteX4429" fmla="*/ 2186182 w 2396567"/>
                <a:gd name="connsiteY4429" fmla="*/ 3620963 h 3751210"/>
                <a:gd name="connsiteX4430" fmla="*/ 2185572 w 2396567"/>
                <a:gd name="connsiteY4430" fmla="*/ 3620963 h 3751210"/>
                <a:gd name="connsiteX4431" fmla="*/ 2185572 w 2396567"/>
                <a:gd name="connsiteY4431" fmla="*/ 3622192 h 3751210"/>
                <a:gd name="connsiteX4432" fmla="*/ 2184962 w 2396567"/>
                <a:gd name="connsiteY4432" fmla="*/ 3622192 h 3751210"/>
                <a:gd name="connsiteX4433" fmla="*/ 2184962 w 2396567"/>
                <a:gd name="connsiteY4433" fmla="*/ 3624035 h 3751210"/>
                <a:gd name="connsiteX4434" fmla="*/ 2184352 w 2396567"/>
                <a:gd name="connsiteY4434" fmla="*/ 3624035 h 3751210"/>
                <a:gd name="connsiteX4435" fmla="*/ 2183133 w 2396567"/>
                <a:gd name="connsiteY4435" fmla="*/ 3629564 h 3751210"/>
                <a:gd name="connsiteX4436" fmla="*/ 2182523 w 2396567"/>
                <a:gd name="connsiteY4436" fmla="*/ 3629564 h 3751210"/>
                <a:gd name="connsiteX4437" fmla="*/ 2181913 w 2396567"/>
                <a:gd name="connsiteY4437" fmla="*/ 3632636 h 3751210"/>
                <a:gd name="connsiteX4438" fmla="*/ 2180693 w 2396567"/>
                <a:gd name="connsiteY4438" fmla="*/ 3632636 h 3751210"/>
                <a:gd name="connsiteX4439" fmla="*/ 2180693 w 2396567"/>
                <a:gd name="connsiteY4439" fmla="*/ 3633250 h 3751210"/>
                <a:gd name="connsiteX4440" fmla="*/ 2179474 w 2396567"/>
                <a:gd name="connsiteY4440" fmla="*/ 3633250 h 3751210"/>
                <a:gd name="connsiteX4441" fmla="*/ 2179474 w 2396567"/>
                <a:gd name="connsiteY4441" fmla="*/ 3633865 h 3751210"/>
                <a:gd name="connsiteX4442" fmla="*/ 2177644 w 2396567"/>
                <a:gd name="connsiteY4442" fmla="*/ 3633865 h 3751210"/>
                <a:gd name="connsiteX4443" fmla="*/ 2176425 w 2396567"/>
                <a:gd name="connsiteY4443" fmla="*/ 3635708 h 3751210"/>
                <a:gd name="connsiteX4444" fmla="*/ 2176425 w 2396567"/>
                <a:gd name="connsiteY4444" fmla="*/ 3637551 h 3751210"/>
                <a:gd name="connsiteX4445" fmla="*/ 2174595 w 2396567"/>
                <a:gd name="connsiteY4445" fmla="*/ 3639394 h 3751210"/>
                <a:gd name="connsiteX4446" fmla="*/ 2173375 w 2396567"/>
                <a:gd name="connsiteY4446" fmla="*/ 3639394 h 3751210"/>
                <a:gd name="connsiteX4447" fmla="*/ 2173375 w 2396567"/>
                <a:gd name="connsiteY4447" fmla="*/ 3638165 h 3751210"/>
                <a:gd name="connsiteX4448" fmla="*/ 2172766 w 2396567"/>
                <a:gd name="connsiteY4448" fmla="*/ 3638165 h 3751210"/>
                <a:gd name="connsiteX4449" fmla="*/ 2172766 w 2396567"/>
                <a:gd name="connsiteY4449" fmla="*/ 3642466 h 3751210"/>
                <a:gd name="connsiteX4450" fmla="*/ 2173375 w 2396567"/>
                <a:gd name="connsiteY4450" fmla="*/ 3642466 h 3751210"/>
                <a:gd name="connsiteX4451" fmla="*/ 2173375 w 2396567"/>
                <a:gd name="connsiteY4451" fmla="*/ 3643695 h 3751210"/>
                <a:gd name="connsiteX4452" fmla="*/ 2173985 w 2396567"/>
                <a:gd name="connsiteY4452" fmla="*/ 3643695 h 3751210"/>
                <a:gd name="connsiteX4453" fmla="*/ 2173985 w 2396567"/>
                <a:gd name="connsiteY4453" fmla="*/ 3644923 h 3751210"/>
                <a:gd name="connsiteX4454" fmla="*/ 2173375 w 2396567"/>
                <a:gd name="connsiteY4454" fmla="*/ 3644923 h 3751210"/>
                <a:gd name="connsiteX4455" fmla="*/ 2173375 w 2396567"/>
                <a:gd name="connsiteY4455" fmla="*/ 3647381 h 3751210"/>
                <a:gd name="connsiteX4456" fmla="*/ 2172766 w 2396567"/>
                <a:gd name="connsiteY4456" fmla="*/ 3647381 h 3751210"/>
                <a:gd name="connsiteX4457" fmla="*/ 2172766 w 2396567"/>
                <a:gd name="connsiteY4457" fmla="*/ 3647995 h 3751210"/>
                <a:gd name="connsiteX4458" fmla="*/ 2171546 w 2396567"/>
                <a:gd name="connsiteY4458" fmla="*/ 3647995 h 3751210"/>
                <a:gd name="connsiteX4459" fmla="*/ 2171546 w 2396567"/>
                <a:gd name="connsiteY4459" fmla="*/ 3649224 h 3751210"/>
                <a:gd name="connsiteX4460" fmla="*/ 2172766 w 2396567"/>
                <a:gd name="connsiteY4460" fmla="*/ 3649224 h 3751210"/>
                <a:gd name="connsiteX4461" fmla="*/ 2172766 w 2396567"/>
                <a:gd name="connsiteY4461" fmla="*/ 3651067 h 3751210"/>
                <a:gd name="connsiteX4462" fmla="*/ 2173375 w 2396567"/>
                <a:gd name="connsiteY4462" fmla="*/ 3651067 h 3751210"/>
                <a:gd name="connsiteX4463" fmla="*/ 2173375 w 2396567"/>
                <a:gd name="connsiteY4463" fmla="*/ 3652296 h 3751210"/>
                <a:gd name="connsiteX4464" fmla="*/ 2173985 w 2396567"/>
                <a:gd name="connsiteY4464" fmla="*/ 3652296 h 3751210"/>
                <a:gd name="connsiteX4465" fmla="*/ 2173985 w 2396567"/>
                <a:gd name="connsiteY4465" fmla="*/ 3653525 h 3751210"/>
                <a:gd name="connsiteX4466" fmla="*/ 2174595 w 2396567"/>
                <a:gd name="connsiteY4466" fmla="*/ 3653525 h 3751210"/>
                <a:gd name="connsiteX4467" fmla="*/ 2173985 w 2396567"/>
                <a:gd name="connsiteY4467" fmla="*/ 3655368 h 3751210"/>
                <a:gd name="connsiteX4468" fmla="*/ 2173375 w 2396567"/>
                <a:gd name="connsiteY4468" fmla="*/ 3655368 h 3751210"/>
                <a:gd name="connsiteX4469" fmla="*/ 2173375 w 2396567"/>
                <a:gd name="connsiteY4469" fmla="*/ 3655982 h 3751210"/>
                <a:gd name="connsiteX4470" fmla="*/ 2173985 w 2396567"/>
                <a:gd name="connsiteY4470" fmla="*/ 3655982 h 3751210"/>
                <a:gd name="connsiteX4471" fmla="*/ 2173985 w 2396567"/>
                <a:gd name="connsiteY4471" fmla="*/ 3656597 h 3751210"/>
                <a:gd name="connsiteX4472" fmla="*/ 2171546 w 2396567"/>
                <a:gd name="connsiteY4472" fmla="*/ 3656597 h 3751210"/>
                <a:gd name="connsiteX4473" fmla="*/ 2171546 w 2396567"/>
                <a:gd name="connsiteY4473" fmla="*/ 3657825 h 3751210"/>
                <a:gd name="connsiteX4474" fmla="*/ 2172766 w 2396567"/>
                <a:gd name="connsiteY4474" fmla="*/ 3657825 h 3751210"/>
                <a:gd name="connsiteX4475" fmla="*/ 2172766 w 2396567"/>
                <a:gd name="connsiteY4475" fmla="*/ 3659054 h 3751210"/>
                <a:gd name="connsiteX4476" fmla="*/ 2173375 w 2396567"/>
                <a:gd name="connsiteY4476" fmla="*/ 3659054 h 3751210"/>
                <a:gd name="connsiteX4477" fmla="*/ 2173375 w 2396567"/>
                <a:gd name="connsiteY4477" fmla="*/ 3659668 h 3751210"/>
                <a:gd name="connsiteX4478" fmla="*/ 2174595 w 2396567"/>
                <a:gd name="connsiteY4478" fmla="*/ 3659668 h 3751210"/>
                <a:gd name="connsiteX4479" fmla="*/ 2174595 w 2396567"/>
                <a:gd name="connsiteY4479" fmla="*/ 3660897 h 3751210"/>
                <a:gd name="connsiteX4480" fmla="*/ 2173985 w 2396567"/>
                <a:gd name="connsiteY4480" fmla="*/ 3660897 h 3751210"/>
                <a:gd name="connsiteX4481" fmla="*/ 2173985 w 2396567"/>
                <a:gd name="connsiteY4481" fmla="*/ 3661512 h 3751210"/>
                <a:gd name="connsiteX4482" fmla="*/ 2171546 w 2396567"/>
                <a:gd name="connsiteY4482" fmla="*/ 3664583 h 3751210"/>
                <a:gd name="connsiteX4483" fmla="*/ 2170936 w 2396567"/>
                <a:gd name="connsiteY4483" fmla="*/ 3664583 h 3751210"/>
                <a:gd name="connsiteX4484" fmla="*/ 2173375 w 2396567"/>
                <a:gd name="connsiteY4484" fmla="*/ 3665812 h 3751210"/>
                <a:gd name="connsiteX4485" fmla="*/ 2174595 w 2396567"/>
                <a:gd name="connsiteY4485" fmla="*/ 3668270 h 3751210"/>
                <a:gd name="connsiteX4486" fmla="*/ 2172766 w 2396567"/>
                <a:gd name="connsiteY4486" fmla="*/ 3673185 h 3751210"/>
                <a:gd name="connsiteX4487" fmla="*/ 2169107 w 2396567"/>
                <a:gd name="connsiteY4487" fmla="*/ 3677485 h 3751210"/>
                <a:gd name="connsiteX4488" fmla="*/ 2169717 w 2396567"/>
                <a:gd name="connsiteY4488" fmla="*/ 3679943 h 3751210"/>
                <a:gd name="connsiteX4489" fmla="*/ 2166668 w 2396567"/>
                <a:gd name="connsiteY4489" fmla="*/ 3680557 h 3751210"/>
                <a:gd name="connsiteX4490" fmla="*/ 2166668 w 2396567"/>
                <a:gd name="connsiteY4490" fmla="*/ 3681172 h 3751210"/>
                <a:gd name="connsiteX4491" fmla="*/ 2164838 w 2396567"/>
                <a:gd name="connsiteY4491" fmla="*/ 3681172 h 3751210"/>
                <a:gd name="connsiteX4492" fmla="*/ 2164838 w 2396567"/>
                <a:gd name="connsiteY4492" fmla="*/ 3680557 h 3751210"/>
                <a:gd name="connsiteX4493" fmla="*/ 2162399 w 2396567"/>
                <a:gd name="connsiteY4493" fmla="*/ 3680557 h 3751210"/>
                <a:gd name="connsiteX4494" fmla="*/ 2162399 w 2396567"/>
                <a:gd name="connsiteY4494" fmla="*/ 3679943 h 3751210"/>
                <a:gd name="connsiteX4495" fmla="*/ 2159960 w 2396567"/>
                <a:gd name="connsiteY4495" fmla="*/ 3679943 h 3751210"/>
                <a:gd name="connsiteX4496" fmla="*/ 2159960 w 2396567"/>
                <a:gd name="connsiteY4496" fmla="*/ 3680557 h 3751210"/>
                <a:gd name="connsiteX4497" fmla="*/ 2159350 w 2396567"/>
                <a:gd name="connsiteY4497" fmla="*/ 3680557 h 3751210"/>
                <a:gd name="connsiteX4498" fmla="*/ 2159350 w 2396567"/>
                <a:gd name="connsiteY4498" fmla="*/ 3681172 h 3751210"/>
                <a:gd name="connsiteX4499" fmla="*/ 2156911 w 2396567"/>
                <a:gd name="connsiteY4499" fmla="*/ 3681172 h 3751210"/>
                <a:gd name="connsiteX4500" fmla="*/ 2156911 w 2396567"/>
                <a:gd name="connsiteY4500" fmla="*/ 3682400 h 3751210"/>
                <a:gd name="connsiteX4501" fmla="*/ 2155081 w 2396567"/>
                <a:gd name="connsiteY4501" fmla="*/ 3681172 h 3751210"/>
                <a:gd name="connsiteX4502" fmla="*/ 2155081 w 2396567"/>
                <a:gd name="connsiteY4502" fmla="*/ 3683629 h 3751210"/>
                <a:gd name="connsiteX4503" fmla="*/ 2155691 w 2396567"/>
                <a:gd name="connsiteY4503" fmla="*/ 3683629 h 3751210"/>
                <a:gd name="connsiteX4504" fmla="*/ 2155691 w 2396567"/>
                <a:gd name="connsiteY4504" fmla="*/ 3684243 h 3751210"/>
                <a:gd name="connsiteX4505" fmla="*/ 2154471 w 2396567"/>
                <a:gd name="connsiteY4505" fmla="*/ 3684243 h 3751210"/>
                <a:gd name="connsiteX4506" fmla="*/ 2154471 w 2396567"/>
                <a:gd name="connsiteY4506" fmla="*/ 3684858 h 3751210"/>
                <a:gd name="connsiteX4507" fmla="*/ 2153252 w 2396567"/>
                <a:gd name="connsiteY4507" fmla="*/ 3687315 h 3751210"/>
                <a:gd name="connsiteX4508" fmla="*/ 2147154 w 2396567"/>
                <a:gd name="connsiteY4508" fmla="*/ 3687315 h 3751210"/>
                <a:gd name="connsiteX4509" fmla="*/ 2147154 w 2396567"/>
                <a:gd name="connsiteY4509" fmla="*/ 3684858 h 3751210"/>
                <a:gd name="connsiteX4510" fmla="*/ 2146544 w 2396567"/>
                <a:gd name="connsiteY4510" fmla="*/ 3684858 h 3751210"/>
                <a:gd name="connsiteX4511" fmla="*/ 2146544 w 2396567"/>
                <a:gd name="connsiteY4511" fmla="*/ 3684243 h 3751210"/>
                <a:gd name="connsiteX4512" fmla="*/ 2145934 w 2396567"/>
                <a:gd name="connsiteY4512" fmla="*/ 3684243 h 3751210"/>
                <a:gd name="connsiteX4513" fmla="*/ 2145934 w 2396567"/>
                <a:gd name="connsiteY4513" fmla="*/ 3683629 h 3751210"/>
                <a:gd name="connsiteX4514" fmla="*/ 2145324 w 2396567"/>
                <a:gd name="connsiteY4514" fmla="*/ 3683629 h 3751210"/>
                <a:gd name="connsiteX4515" fmla="*/ 2145324 w 2396567"/>
                <a:gd name="connsiteY4515" fmla="*/ 3684243 h 3751210"/>
                <a:gd name="connsiteX4516" fmla="*/ 2144104 w 2396567"/>
                <a:gd name="connsiteY4516" fmla="*/ 3684243 h 3751210"/>
                <a:gd name="connsiteX4517" fmla="*/ 2144104 w 2396567"/>
                <a:gd name="connsiteY4517" fmla="*/ 3685472 h 3751210"/>
                <a:gd name="connsiteX4518" fmla="*/ 2141665 w 2396567"/>
                <a:gd name="connsiteY4518" fmla="*/ 3684858 h 3751210"/>
                <a:gd name="connsiteX4519" fmla="*/ 2141665 w 2396567"/>
                <a:gd name="connsiteY4519" fmla="*/ 3685472 h 3751210"/>
                <a:gd name="connsiteX4520" fmla="*/ 2140446 w 2396567"/>
                <a:gd name="connsiteY4520" fmla="*/ 3685472 h 3751210"/>
                <a:gd name="connsiteX4521" fmla="*/ 2140446 w 2396567"/>
                <a:gd name="connsiteY4521" fmla="*/ 3686701 h 3751210"/>
                <a:gd name="connsiteX4522" fmla="*/ 2139836 w 2396567"/>
                <a:gd name="connsiteY4522" fmla="*/ 3686701 h 3751210"/>
                <a:gd name="connsiteX4523" fmla="*/ 2139836 w 2396567"/>
                <a:gd name="connsiteY4523" fmla="*/ 3687315 h 3751210"/>
                <a:gd name="connsiteX4524" fmla="*/ 2138616 w 2396567"/>
                <a:gd name="connsiteY4524" fmla="*/ 3687315 h 3751210"/>
                <a:gd name="connsiteX4525" fmla="*/ 2138616 w 2396567"/>
                <a:gd name="connsiteY4525" fmla="*/ 3687930 h 3751210"/>
                <a:gd name="connsiteX4526" fmla="*/ 2136177 w 2396567"/>
                <a:gd name="connsiteY4526" fmla="*/ 3687930 h 3751210"/>
                <a:gd name="connsiteX4527" fmla="*/ 2136177 w 2396567"/>
                <a:gd name="connsiteY4527" fmla="*/ 3688544 h 3751210"/>
                <a:gd name="connsiteX4528" fmla="*/ 2124590 w 2396567"/>
                <a:gd name="connsiteY4528" fmla="*/ 3687315 h 3751210"/>
                <a:gd name="connsiteX4529" fmla="*/ 2119102 w 2396567"/>
                <a:gd name="connsiteY4529" fmla="*/ 3683015 h 3751210"/>
                <a:gd name="connsiteX4530" fmla="*/ 2118492 w 2396567"/>
                <a:gd name="connsiteY4530" fmla="*/ 3677485 h 3751210"/>
                <a:gd name="connsiteX4531" fmla="*/ 2116663 w 2396567"/>
                <a:gd name="connsiteY4531" fmla="*/ 3677485 h 3751210"/>
                <a:gd name="connsiteX4532" fmla="*/ 2116663 w 2396567"/>
                <a:gd name="connsiteY4532" fmla="*/ 3678714 h 3751210"/>
                <a:gd name="connsiteX4533" fmla="*/ 2113004 w 2396567"/>
                <a:gd name="connsiteY4533" fmla="*/ 3676871 h 3751210"/>
                <a:gd name="connsiteX4534" fmla="*/ 2113004 w 2396567"/>
                <a:gd name="connsiteY4534" fmla="*/ 3676257 h 3751210"/>
                <a:gd name="connsiteX4535" fmla="*/ 2112394 w 2396567"/>
                <a:gd name="connsiteY4535" fmla="*/ 3676257 h 3751210"/>
                <a:gd name="connsiteX4536" fmla="*/ 2112394 w 2396567"/>
                <a:gd name="connsiteY4536" fmla="*/ 3675642 h 3751210"/>
                <a:gd name="connsiteX4537" fmla="*/ 2111175 w 2396567"/>
                <a:gd name="connsiteY4537" fmla="*/ 3676257 h 3751210"/>
                <a:gd name="connsiteX4538" fmla="*/ 2111175 w 2396567"/>
                <a:gd name="connsiteY4538" fmla="*/ 3675642 h 3751210"/>
                <a:gd name="connsiteX4539" fmla="*/ 2108735 w 2396567"/>
                <a:gd name="connsiteY4539" fmla="*/ 3675642 h 3751210"/>
                <a:gd name="connsiteX4540" fmla="*/ 2108735 w 2396567"/>
                <a:gd name="connsiteY4540" fmla="*/ 3672570 h 3751210"/>
                <a:gd name="connsiteX4541" fmla="*/ 2103857 w 2396567"/>
                <a:gd name="connsiteY4541" fmla="*/ 3671956 h 3751210"/>
                <a:gd name="connsiteX4542" fmla="*/ 2103857 w 2396567"/>
                <a:gd name="connsiteY4542" fmla="*/ 3671342 h 3751210"/>
                <a:gd name="connsiteX4543" fmla="*/ 2103247 w 2396567"/>
                <a:gd name="connsiteY4543" fmla="*/ 3671342 h 3751210"/>
                <a:gd name="connsiteX4544" fmla="*/ 2103247 w 2396567"/>
                <a:gd name="connsiteY4544" fmla="*/ 3669498 h 3751210"/>
                <a:gd name="connsiteX4545" fmla="*/ 2101418 w 2396567"/>
                <a:gd name="connsiteY4545" fmla="*/ 3669498 h 3751210"/>
                <a:gd name="connsiteX4546" fmla="*/ 2101418 w 2396567"/>
                <a:gd name="connsiteY4546" fmla="*/ 3668884 h 3751210"/>
                <a:gd name="connsiteX4547" fmla="*/ 2100808 w 2396567"/>
                <a:gd name="connsiteY4547" fmla="*/ 3668884 h 3751210"/>
                <a:gd name="connsiteX4548" fmla="*/ 2100198 w 2396567"/>
                <a:gd name="connsiteY4548" fmla="*/ 3671956 h 3751210"/>
                <a:gd name="connsiteX4549" fmla="*/ 2099588 w 2396567"/>
                <a:gd name="connsiteY4549" fmla="*/ 3671956 h 3751210"/>
                <a:gd name="connsiteX4550" fmla="*/ 2100198 w 2396567"/>
                <a:gd name="connsiteY4550" fmla="*/ 3673799 h 3751210"/>
                <a:gd name="connsiteX4551" fmla="*/ 2099588 w 2396567"/>
                <a:gd name="connsiteY4551" fmla="*/ 3673799 h 3751210"/>
                <a:gd name="connsiteX4552" fmla="*/ 2099588 w 2396567"/>
                <a:gd name="connsiteY4552" fmla="*/ 3675028 h 3751210"/>
                <a:gd name="connsiteX4553" fmla="*/ 2097149 w 2396567"/>
                <a:gd name="connsiteY4553" fmla="*/ 3675028 h 3751210"/>
                <a:gd name="connsiteX4554" fmla="*/ 2097149 w 2396567"/>
                <a:gd name="connsiteY4554" fmla="*/ 3676257 h 3751210"/>
                <a:gd name="connsiteX4555" fmla="*/ 2096539 w 2396567"/>
                <a:gd name="connsiteY4555" fmla="*/ 3676257 h 3751210"/>
                <a:gd name="connsiteX4556" fmla="*/ 2092880 w 2396567"/>
                <a:gd name="connsiteY4556" fmla="*/ 3673799 h 3751210"/>
                <a:gd name="connsiteX4557" fmla="*/ 2092270 w 2396567"/>
                <a:gd name="connsiteY4557" fmla="*/ 3671342 h 3751210"/>
                <a:gd name="connsiteX4558" fmla="*/ 2092880 w 2396567"/>
                <a:gd name="connsiteY4558" fmla="*/ 3671342 h 3751210"/>
                <a:gd name="connsiteX4559" fmla="*/ 2092880 w 2396567"/>
                <a:gd name="connsiteY4559" fmla="*/ 3670727 h 3751210"/>
                <a:gd name="connsiteX4560" fmla="*/ 2092270 w 2396567"/>
                <a:gd name="connsiteY4560" fmla="*/ 3670727 h 3751210"/>
                <a:gd name="connsiteX4561" fmla="*/ 2092270 w 2396567"/>
                <a:gd name="connsiteY4561" fmla="*/ 3669498 h 3751210"/>
                <a:gd name="connsiteX4562" fmla="*/ 2087392 w 2396567"/>
                <a:gd name="connsiteY4562" fmla="*/ 3669498 h 3751210"/>
                <a:gd name="connsiteX4563" fmla="*/ 2087392 w 2396567"/>
                <a:gd name="connsiteY4563" fmla="*/ 3668884 h 3751210"/>
                <a:gd name="connsiteX4564" fmla="*/ 2085562 w 2396567"/>
                <a:gd name="connsiteY4564" fmla="*/ 3668884 h 3751210"/>
                <a:gd name="connsiteX4565" fmla="*/ 2085562 w 2396567"/>
                <a:gd name="connsiteY4565" fmla="*/ 3668270 h 3751210"/>
                <a:gd name="connsiteX4566" fmla="*/ 2083733 w 2396567"/>
                <a:gd name="connsiteY4566" fmla="*/ 3668270 h 3751210"/>
                <a:gd name="connsiteX4567" fmla="*/ 2083123 w 2396567"/>
                <a:gd name="connsiteY4567" fmla="*/ 3665198 h 3751210"/>
                <a:gd name="connsiteX4568" fmla="*/ 2078245 w 2396567"/>
                <a:gd name="connsiteY4568" fmla="*/ 3667041 h 3751210"/>
                <a:gd name="connsiteX4569" fmla="*/ 2077025 w 2396567"/>
                <a:gd name="connsiteY4569" fmla="*/ 3667041 h 3751210"/>
                <a:gd name="connsiteX4570" fmla="*/ 2077025 w 2396567"/>
                <a:gd name="connsiteY4570" fmla="*/ 3665812 h 3751210"/>
                <a:gd name="connsiteX4571" fmla="*/ 2073366 w 2396567"/>
                <a:gd name="connsiteY4571" fmla="*/ 3665198 h 3751210"/>
                <a:gd name="connsiteX4572" fmla="*/ 2073366 w 2396567"/>
                <a:gd name="connsiteY4572" fmla="*/ 3664583 h 3751210"/>
                <a:gd name="connsiteX4573" fmla="*/ 2066048 w 2396567"/>
                <a:gd name="connsiteY4573" fmla="*/ 3663355 h 3751210"/>
                <a:gd name="connsiteX4574" fmla="*/ 2066658 w 2396567"/>
                <a:gd name="connsiteY4574" fmla="*/ 3660897 h 3751210"/>
                <a:gd name="connsiteX4575" fmla="*/ 2065439 w 2396567"/>
                <a:gd name="connsiteY4575" fmla="*/ 3660897 h 3751210"/>
                <a:gd name="connsiteX4576" fmla="*/ 2065439 w 2396567"/>
                <a:gd name="connsiteY4576" fmla="*/ 3660283 h 3751210"/>
                <a:gd name="connsiteX4577" fmla="*/ 2064829 w 2396567"/>
                <a:gd name="connsiteY4577" fmla="*/ 3660283 h 3751210"/>
                <a:gd name="connsiteX4578" fmla="*/ 2064829 w 2396567"/>
                <a:gd name="connsiteY4578" fmla="*/ 3659668 h 3751210"/>
                <a:gd name="connsiteX4579" fmla="*/ 2063609 w 2396567"/>
                <a:gd name="connsiteY4579" fmla="*/ 3657825 h 3751210"/>
                <a:gd name="connsiteX4580" fmla="*/ 2062389 w 2396567"/>
                <a:gd name="connsiteY4580" fmla="*/ 3657825 h 3751210"/>
                <a:gd name="connsiteX4581" fmla="*/ 2061780 w 2396567"/>
                <a:gd name="connsiteY4581" fmla="*/ 3663355 h 3751210"/>
                <a:gd name="connsiteX4582" fmla="*/ 2059950 w 2396567"/>
                <a:gd name="connsiteY4582" fmla="*/ 3663355 h 3751210"/>
                <a:gd name="connsiteX4583" fmla="*/ 2059950 w 2396567"/>
                <a:gd name="connsiteY4583" fmla="*/ 3663969 h 3751210"/>
                <a:gd name="connsiteX4584" fmla="*/ 2056291 w 2396567"/>
                <a:gd name="connsiteY4584" fmla="*/ 3665812 h 3751210"/>
                <a:gd name="connsiteX4585" fmla="*/ 2056291 w 2396567"/>
                <a:gd name="connsiteY4585" fmla="*/ 3665198 h 3751210"/>
                <a:gd name="connsiteX4586" fmla="*/ 2055072 w 2396567"/>
                <a:gd name="connsiteY4586" fmla="*/ 3665198 h 3751210"/>
                <a:gd name="connsiteX4587" fmla="*/ 2054462 w 2396567"/>
                <a:gd name="connsiteY4587" fmla="*/ 3669498 h 3751210"/>
                <a:gd name="connsiteX4588" fmla="*/ 2049583 w 2396567"/>
                <a:gd name="connsiteY4588" fmla="*/ 3667041 h 3751210"/>
                <a:gd name="connsiteX4589" fmla="*/ 2048974 w 2396567"/>
                <a:gd name="connsiteY4589" fmla="*/ 3667041 h 3751210"/>
                <a:gd name="connsiteX4590" fmla="*/ 2046534 w 2396567"/>
                <a:gd name="connsiteY4590" fmla="*/ 3665198 h 3751210"/>
                <a:gd name="connsiteX4591" fmla="*/ 2046534 w 2396567"/>
                <a:gd name="connsiteY4591" fmla="*/ 3664583 h 3751210"/>
                <a:gd name="connsiteX4592" fmla="*/ 2045315 w 2396567"/>
                <a:gd name="connsiteY4592" fmla="*/ 3664583 h 3751210"/>
                <a:gd name="connsiteX4593" fmla="*/ 2045315 w 2396567"/>
                <a:gd name="connsiteY4593" fmla="*/ 3665198 h 3751210"/>
                <a:gd name="connsiteX4594" fmla="*/ 2044095 w 2396567"/>
                <a:gd name="connsiteY4594" fmla="*/ 3665198 h 3751210"/>
                <a:gd name="connsiteX4595" fmla="*/ 2038607 w 2396567"/>
                <a:gd name="connsiteY4595" fmla="*/ 3667041 h 3751210"/>
                <a:gd name="connsiteX4596" fmla="*/ 2038607 w 2396567"/>
                <a:gd name="connsiteY4596" fmla="*/ 3665812 h 3751210"/>
                <a:gd name="connsiteX4597" fmla="*/ 2034338 w 2396567"/>
                <a:gd name="connsiteY4597" fmla="*/ 3664583 h 3751210"/>
                <a:gd name="connsiteX4598" fmla="*/ 2033728 w 2396567"/>
                <a:gd name="connsiteY4598" fmla="*/ 3664583 h 3751210"/>
                <a:gd name="connsiteX4599" fmla="*/ 2033728 w 2396567"/>
                <a:gd name="connsiteY4599" fmla="*/ 3665198 h 3751210"/>
                <a:gd name="connsiteX4600" fmla="*/ 2033118 w 2396567"/>
                <a:gd name="connsiteY4600" fmla="*/ 3665198 h 3751210"/>
                <a:gd name="connsiteX4601" fmla="*/ 2033118 w 2396567"/>
                <a:gd name="connsiteY4601" fmla="*/ 3665812 h 3751210"/>
                <a:gd name="connsiteX4602" fmla="*/ 2032509 w 2396567"/>
                <a:gd name="connsiteY4602" fmla="*/ 3665812 h 3751210"/>
                <a:gd name="connsiteX4603" fmla="*/ 2032509 w 2396567"/>
                <a:gd name="connsiteY4603" fmla="*/ 3667041 h 3751210"/>
                <a:gd name="connsiteX4604" fmla="*/ 2031289 w 2396567"/>
                <a:gd name="connsiteY4604" fmla="*/ 3667041 h 3751210"/>
                <a:gd name="connsiteX4605" fmla="*/ 2031289 w 2396567"/>
                <a:gd name="connsiteY4605" fmla="*/ 3665812 h 3751210"/>
                <a:gd name="connsiteX4606" fmla="*/ 2030679 w 2396567"/>
                <a:gd name="connsiteY4606" fmla="*/ 3665812 h 3751210"/>
                <a:gd name="connsiteX4607" fmla="*/ 2030679 w 2396567"/>
                <a:gd name="connsiteY4607" fmla="*/ 3667041 h 3751210"/>
                <a:gd name="connsiteX4608" fmla="*/ 2030069 w 2396567"/>
                <a:gd name="connsiteY4608" fmla="*/ 3667041 h 3751210"/>
                <a:gd name="connsiteX4609" fmla="*/ 2030069 w 2396567"/>
                <a:gd name="connsiteY4609" fmla="*/ 3665812 h 3751210"/>
                <a:gd name="connsiteX4610" fmla="*/ 2029460 w 2396567"/>
                <a:gd name="connsiteY4610" fmla="*/ 3665812 h 3751210"/>
                <a:gd name="connsiteX4611" fmla="*/ 2029460 w 2396567"/>
                <a:gd name="connsiteY4611" fmla="*/ 3668884 h 3751210"/>
                <a:gd name="connsiteX4612" fmla="*/ 2025801 w 2396567"/>
                <a:gd name="connsiteY4612" fmla="*/ 3668270 h 3751210"/>
                <a:gd name="connsiteX4613" fmla="*/ 2025801 w 2396567"/>
                <a:gd name="connsiteY4613" fmla="*/ 3667655 h 3751210"/>
                <a:gd name="connsiteX4614" fmla="*/ 2023971 w 2396567"/>
                <a:gd name="connsiteY4614" fmla="*/ 3667655 h 3751210"/>
                <a:gd name="connsiteX4615" fmla="*/ 2023971 w 2396567"/>
                <a:gd name="connsiteY4615" fmla="*/ 3667041 h 3751210"/>
                <a:gd name="connsiteX4616" fmla="*/ 2021532 w 2396567"/>
                <a:gd name="connsiteY4616" fmla="*/ 3667041 h 3751210"/>
                <a:gd name="connsiteX4617" fmla="*/ 2019703 w 2396567"/>
                <a:gd name="connsiteY4617" fmla="*/ 3663969 h 3751210"/>
                <a:gd name="connsiteX4618" fmla="*/ 2019703 w 2396567"/>
                <a:gd name="connsiteY4618" fmla="*/ 3664583 h 3751210"/>
                <a:gd name="connsiteX4619" fmla="*/ 2018483 w 2396567"/>
                <a:gd name="connsiteY4619" fmla="*/ 3664583 h 3751210"/>
                <a:gd name="connsiteX4620" fmla="*/ 2018483 w 2396567"/>
                <a:gd name="connsiteY4620" fmla="*/ 3665198 h 3751210"/>
                <a:gd name="connsiteX4621" fmla="*/ 2017873 w 2396567"/>
                <a:gd name="connsiteY4621" fmla="*/ 3665198 h 3751210"/>
                <a:gd name="connsiteX4622" fmla="*/ 2017873 w 2396567"/>
                <a:gd name="connsiteY4622" fmla="*/ 3665812 h 3751210"/>
                <a:gd name="connsiteX4623" fmla="*/ 2017263 w 2396567"/>
                <a:gd name="connsiteY4623" fmla="*/ 3665812 h 3751210"/>
                <a:gd name="connsiteX4624" fmla="*/ 2017263 w 2396567"/>
                <a:gd name="connsiteY4624" fmla="*/ 3667655 h 3751210"/>
                <a:gd name="connsiteX4625" fmla="*/ 2015434 w 2396567"/>
                <a:gd name="connsiteY4625" fmla="*/ 3667655 h 3751210"/>
                <a:gd name="connsiteX4626" fmla="*/ 2015434 w 2396567"/>
                <a:gd name="connsiteY4626" fmla="*/ 3668884 h 3751210"/>
                <a:gd name="connsiteX4627" fmla="*/ 2014214 w 2396567"/>
                <a:gd name="connsiteY4627" fmla="*/ 3668884 h 3751210"/>
                <a:gd name="connsiteX4628" fmla="*/ 2014214 w 2396567"/>
                <a:gd name="connsiteY4628" fmla="*/ 3668270 h 3751210"/>
                <a:gd name="connsiteX4629" fmla="*/ 2011775 w 2396567"/>
                <a:gd name="connsiteY4629" fmla="*/ 3668270 h 3751210"/>
                <a:gd name="connsiteX4630" fmla="*/ 2011165 w 2396567"/>
                <a:gd name="connsiteY4630" fmla="*/ 3671956 h 3751210"/>
                <a:gd name="connsiteX4631" fmla="*/ 2011165 w 2396567"/>
                <a:gd name="connsiteY4631" fmla="*/ 3671342 h 3751210"/>
                <a:gd name="connsiteX4632" fmla="*/ 2009946 w 2396567"/>
                <a:gd name="connsiteY4632" fmla="*/ 3671342 h 3751210"/>
                <a:gd name="connsiteX4633" fmla="*/ 2009946 w 2396567"/>
                <a:gd name="connsiteY4633" fmla="*/ 3670727 h 3751210"/>
                <a:gd name="connsiteX4634" fmla="*/ 2009336 w 2396567"/>
                <a:gd name="connsiteY4634" fmla="*/ 3670727 h 3751210"/>
                <a:gd name="connsiteX4635" fmla="*/ 2009336 w 2396567"/>
                <a:gd name="connsiteY4635" fmla="*/ 3669498 h 3751210"/>
                <a:gd name="connsiteX4636" fmla="*/ 2008116 w 2396567"/>
                <a:gd name="connsiteY4636" fmla="*/ 3669498 h 3751210"/>
                <a:gd name="connsiteX4637" fmla="*/ 2006896 w 2396567"/>
                <a:gd name="connsiteY4637" fmla="*/ 3668270 h 3751210"/>
                <a:gd name="connsiteX4638" fmla="*/ 2006896 w 2396567"/>
                <a:gd name="connsiteY4638" fmla="*/ 3667655 h 3751210"/>
                <a:gd name="connsiteX4639" fmla="*/ 2006287 w 2396567"/>
                <a:gd name="connsiteY4639" fmla="*/ 3667655 h 3751210"/>
                <a:gd name="connsiteX4640" fmla="*/ 2006287 w 2396567"/>
                <a:gd name="connsiteY4640" fmla="*/ 3670727 h 3751210"/>
                <a:gd name="connsiteX4641" fmla="*/ 2005677 w 2396567"/>
                <a:gd name="connsiteY4641" fmla="*/ 3670727 h 3751210"/>
                <a:gd name="connsiteX4642" fmla="*/ 2005677 w 2396567"/>
                <a:gd name="connsiteY4642" fmla="*/ 3671342 h 3751210"/>
                <a:gd name="connsiteX4643" fmla="*/ 2003238 w 2396567"/>
                <a:gd name="connsiteY4643" fmla="*/ 3669498 h 3751210"/>
                <a:gd name="connsiteX4644" fmla="*/ 2002628 w 2396567"/>
                <a:gd name="connsiteY4644" fmla="*/ 3669498 h 3751210"/>
                <a:gd name="connsiteX4645" fmla="*/ 2002628 w 2396567"/>
                <a:gd name="connsiteY4645" fmla="*/ 3670727 h 3751210"/>
                <a:gd name="connsiteX4646" fmla="*/ 2000189 w 2396567"/>
                <a:gd name="connsiteY4646" fmla="*/ 3670727 h 3751210"/>
                <a:gd name="connsiteX4647" fmla="*/ 2000189 w 2396567"/>
                <a:gd name="connsiteY4647" fmla="*/ 3671342 h 3751210"/>
                <a:gd name="connsiteX4648" fmla="*/ 1999579 w 2396567"/>
                <a:gd name="connsiteY4648" fmla="*/ 3671342 h 3751210"/>
                <a:gd name="connsiteX4649" fmla="*/ 1999579 w 2396567"/>
                <a:gd name="connsiteY4649" fmla="*/ 3673799 h 3751210"/>
                <a:gd name="connsiteX4650" fmla="*/ 1998359 w 2396567"/>
                <a:gd name="connsiteY4650" fmla="*/ 3673799 h 3751210"/>
                <a:gd name="connsiteX4651" fmla="*/ 1998359 w 2396567"/>
                <a:gd name="connsiteY4651" fmla="*/ 3673185 h 3751210"/>
                <a:gd name="connsiteX4652" fmla="*/ 1997749 w 2396567"/>
                <a:gd name="connsiteY4652" fmla="*/ 3673185 h 3751210"/>
                <a:gd name="connsiteX4653" fmla="*/ 1997749 w 2396567"/>
                <a:gd name="connsiteY4653" fmla="*/ 3673799 h 3751210"/>
                <a:gd name="connsiteX4654" fmla="*/ 1996530 w 2396567"/>
                <a:gd name="connsiteY4654" fmla="*/ 3673799 h 3751210"/>
                <a:gd name="connsiteX4655" fmla="*/ 1994090 w 2396567"/>
                <a:gd name="connsiteY4655" fmla="*/ 3671956 h 3751210"/>
                <a:gd name="connsiteX4656" fmla="*/ 1994090 w 2396567"/>
                <a:gd name="connsiteY4656" fmla="*/ 3669498 h 3751210"/>
                <a:gd name="connsiteX4657" fmla="*/ 1993481 w 2396567"/>
                <a:gd name="connsiteY4657" fmla="*/ 3669498 h 3751210"/>
                <a:gd name="connsiteX4658" fmla="*/ 1993481 w 2396567"/>
                <a:gd name="connsiteY4658" fmla="*/ 3668884 h 3751210"/>
                <a:gd name="connsiteX4659" fmla="*/ 1991651 w 2396567"/>
                <a:gd name="connsiteY4659" fmla="*/ 3668884 h 3751210"/>
                <a:gd name="connsiteX4660" fmla="*/ 1991651 w 2396567"/>
                <a:gd name="connsiteY4660" fmla="*/ 3668270 h 3751210"/>
                <a:gd name="connsiteX4661" fmla="*/ 1990432 w 2396567"/>
                <a:gd name="connsiteY4661" fmla="*/ 3668270 h 3751210"/>
                <a:gd name="connsiteX4662" fmla="*/ 1990432 w 2396567"/>
                <a:gd name="connsiteY4662" fmla="*/ 3668884 h 3751210"/>
                <a:gd name="connsiteX4663" fmla="*/ 1987382 w 2396567"/>
                <a:gd name="connsiteY4663" fmla="*/ 3668884 h 3751210"/>
                <a:gd name="connsiteX4664" fmla="*/ 1987382 w 2396567"/>
                <a:gd name="connsiteY4664" fmla="*/ 3670727 h 3751210"/>
                <a:gd name="connsiteX4665" fmla="*/ 1986163 w 2396567"/>
                <a:gd name="connsiteY4665" fmla="*/ 3670727 h 3751210"/>
                <a:gd name="connsiteX4666" fmla="*/ 1986163 w 2396567"/>
                <a:gd name="connsiteY4666" fmla="*/ 3671342 h 3751210"/>
                <a:gd name="connsiteX4667" fmla="*/ 1983724 w 2396567"/>
                <a:gd name="connsiteY4667" fmla="*/ 3671342 h 3751210"/>
                <a:gd name="connsiteX4668" fmla="*/ 1983724 w 2396567"/>
                <a:gd name="connsiteY4668" fmla="*/ 3672570 h 3751210"/>
                <a:gd name="connsiteX4669" fmla="*/ 1981894 w 2396567"/>
                <a:gd name="connsiteY4669" fmla="*/ 3671342 h 3751210"/>
                <a:gd name="connsiteX4670" fmla="*/ 1980674 w 2396567"/>
                <a:gd name="connsiteY4670" fmla="*/ 3671342 h 3751210"/>
                <a:gd name="connsiteX4671" fmla="*/ 1980674 w 2396567"/>
                <a:gd name="connsiteY4671" fmla="*/ 3671956 h 3751210"/>
                <a:gd name="connsiteX4672" fmla="*/ 1978845 w 2396567"/>
                <a:gd name="connsiteY4672" fmla="*/ 3671956 h 3751210"/>
                <a:gd name="connsiteX4673" fmla="*/ 1978235 w 2396567"/>
                <a:gd name="connsiteY4673" fmla="*/ 3669498 h 3751210"/>
                <a:gd name="connsiteX4674" fmla="*/ 1978235 w 2396567"/>
                <a:gd name="connsiteY4674" fmla="*/ 3670727 h 3751210"/>
                <a:gd name="connsiteX4675" fmla="*/ 1976406 w 2396567"/>
                <a:gd name="connsiteY4675" fmla="*/ 3670727 h 3751210"/>
                <a:gd name="connsiteX4676" fmla="*/ 1976406 w 2396567"/>
                <a:gd name="connsiteY4676" fmla="*/ 3669498 h 3751210"/>
                <a:gd name="connsiteX4677" fmla="*/ 1967868 w 2396567"/>
                <a:gd name="connsiteY4677" fmla="*/ 3669498 h 3751210"/>
                <a:gd name="connsiteX4678" fmla="*/ 1967868 w 2396567"/>
                <a:gd name="connsiteY4678" fmla="*/ 3668884 h 3751210"/>
                <a:gd name="connsiteX4679" fmla="*/ 1964819 w 2396567"/>
                <a:gd name="connsiteY4679" fmla="*/ 3665198 h 3751210"/>
                <a:gd name="connsiteX4680" fmla="*/ 1964210 w 2396567"/>
                <a:gd name="connsiteY4680" fmla="*/ 3665198 h 3751210"/>
                <a:gd name="connsiteX4681" fmla="*/ 1964210 w 2396567"/>
                <a:gd name="connsiteY4681" fmla="*/ 3664583 h 3751210"/>
                <a:gd name="connsiteX4682" fmla="*/ 1964819 w 2396567"/>
                <a:gd name="connsiteY4682" fmla="*/ 3664583 h 3751210"/>
                <a:gd name="connsiteX4683" fmla="*/ 1964819 w 2396567"/>
                <a:gd name="connsiteY4683" fmla="*/ 3660283 h 3751210"/>
                <a:gd name="connsiteX4684" fmla="*/ 1967259 w 2396567"/>
                <a:gd name="connsiteY4684" fmla="*/ 3660283 h 3751210"/>
                <a:gd name="connsiteX4685" fmla="*/ 1967259 w 2396567"/>
                <a:gd name="connsiteY4685" fmla="*/ 3659668 h 3751210"/>
                <a:gd name="connsiteX4686" fmla="*/ 1967868 w 2396567"/>
                <a:gd name="connsiteY4686" fmla="*/ 3659668 h 3751210"/>
                <a:gd name="connsiteX4687" fmla="*/ 1967868 w 2396567"/>
                <a:gd name="connsiteY4687" fmla="*/ 3657825 h 3751210"/>
                <a:gd name="connsiteX4688" fmla="*/ 1970308 w 2396567"/>
                <a:gd name="connsiteY4688" fmla="*/ 3657825 h 3751210"/>
                <a:gd name="connsiteX4689" fmla="*/ 1970308 w 2396567"/>
                <a:gd name="connsiteY4689" fmla="*/ 3657211 h 3751210"/>
                <a:gd name="connsiteX4690" fmla="*/ 1970917 w 2396567"/>
                <a:gd name="connsiteY4690" fmla="*/ 3657211 h 3751210"/>
                <a:gd name="connsiteX4691" fmla="*/ 1970917 w 2396567"/>
                <a:gd name="connsiteY4691" fmla="*/ 3653525 h 3751210"/>
                <a:gd name="connsiteX4692" fmla="*/ 1970308 w 2396567"/>
                <a:gd name="connsiteY4692" fmla="*/ 3653525 h 3751210"/>
                <a:gd name="connsiteX4693" fmla="*/ 1970308 w 2396567"/>
                <a:gd name="connsiteY4693" fmla="*/ 3652910 h 3751210"/>
                <a:gd name="connsiteX4694" fmla="*/ 1968478 w 2396567"/>
                <a:gd name="connsiteY4694" fmla="*/ 3652910 h 3751210"/>
                <a:gd name="connsiteX4695" fmla="*/ 1968478 w 2396567"/>
                <a:gd name="connsiteY4695" fmla="*/ 3651682 h 3751210"/>
                <a:gd name="connsiteX4696" fmla="*/ 1967868 w 2396567"/>
                <a:gd name="connsiteY4696" fmla="*/ 3651682 h 3751210"/>
                <a:gd name="connsiteX4697" fmla="*/ 1967868 w 2396567"/>
                <a:gd name="connsiteY4697" fmla="*/ 3649838 h 3751210"/>
                <a:gd name="connsiteX4698" fmla="*/ 1966649 w 2396567"/>
                <a:gd name="connsiteY4698" fmla="*/ 3649838 h 3751210"/>
                <a:gd name="connsiteX4699" fmla="*/ 1966649 w 2396567"/>
                <a:gd name="connsiteY4699" fmla="*/ 3645538 h 3751210"/>
                <a:gd name="connsiteX4700" fmla="*/ 1965429 w 2396567"/>
                <a:gd name="connsiteY4700" fmla="*/ 3645538 h 3751210"/>
                <a:gd name="connsiteX4701" fmla="*/ 1966649 w 2396567"/>
                <a:gd name="connsiteY4701" fmla="*/ 3641852 h 3751210"/>
                <a:gd name="connsiteX4702" fmla="*/ 1965429 w 2396567"/>
                <a:gd name="connsiteY4702" fmla="*/ 3641852 h 3751210"/>
                <a:gd name="connsiteX4703" fmla="*/ 1965429 w 2396567"/>
                <a:gd name="connsiteY4703" fmla="*/ 3640623 h 3751210"/>
                <a:gd name="connsiteX4704" fmla="*/ 1964819 w 2396567"/>
                <a:gd name="connsiteY4704" fmla="*/ 3640623 h 3751210"/>
                <a:gd name="connsiteX4705" fmla="*/ 1964819 w 2396567"/>
                <a:gd name="connsiteY4705" fmla="*/ 3640008 h 3751210"/>
                <a:gd name="connsiteX4706" fmla="*/ 1964210 w 2396567"/>
                <a:gd name="connsiteY4706" fmla="*/ 3640008 h 3751210"/>
                <a:gd name="connsiteX4707" fmla="*/ 1962380 w 2396567"/>
                <a:gd name="connsiteY4707" fmla="*/ 3639394 h 3751210"/>
                <a:gd name="connsiteX4708" fmla="*/ 1961160 w 2396567"/>
                <a:gd name="connsiteY4708" fmla="*/ 3639394 h 3751210"/>
                <a:gd name="connsiteX4709" fmla="*/ 1961160 w 2396567"/>
                <a:gd name="connsiteY4709" fmla="*/ 3640008 h 3751210"/>
                <a:gd name="connsiteX4710" fmla="*/ 1960551 w 2396567"/>
                <a:gd name="connsiteY4710" fmla="*/ 3640008 h 3751210"/>
                <a:gd name="connsiteX4711" fmla="*/ 1960551 w 2396567"/>
                <a:gd name="connsiteY4711" fmla="*/ 3640623 h 3751210"/>
                <a:gd name="connsiteX4712" fmla="*/ 1957502 w 2396567"/>
                <a:gd name="connsiteY4712" fmla="*/ 3640623 h 3751210"/>
                <a:gd name="connsiteX4713" fmla="*/ 1957502 w 2396567"/>
                <a:gd name="connsiteY4713" fmla="*/ 3640008 h 3751210"/>
                <a:gd name="connsiteX4714" fmla="*/ 1956892 w 2396567"/>
                <a:gd name="connsiteY4714" fmla="*/ 3640008 h 3751210"/>
                <a:gd name="connsiteX4715" fmla="*/ 1956892 w 2396567"/>
                <a:gd name="connsiteY4715" fmla="*/ 3639394 h 3751210"/>
                <a:gd name="connsiteX4716" fmla="*/ 1955062 w 2396567"/>
                <a:gd name="connsiteY4716" fmla="*/ 3640623 h 3751210"/>
                <a:gd name="connsiteX4717" fmla="*/ 1952013 w 2396567"/>
                <a:gd name="connsiteY4717" fmla="*/ 3640623 h 3751210"/>
                <a:gd name="connsiteX4718" fmla="*/ 1952013 w 2396567"/>
                <a:gd name="connsiteY4718" fmla="*/ 3641237 h 3751210"/>
                <a:gd name="connsiteX4719" fmla="*/ 1949574 w 2396567"/>
                <a:gd name="connsiteY4719" fmla="*/ 3641237 h 3751210"/>
                <a:gd name="connsiteX4720" fmla="*/ 1949574 w 2396567"/>
                <a:gd name="connsiteY4720" fmla="*/ 3640623 h 3751210"/>
                <a:gd name="connsiteX4721" fmla="*/ 1948964 w 2396567"/>
                <a:gd name="connsiteY4721" fmla="*/ 3640623 h 3751210"/>
                <a:gd name="connsiteX4722" fmla="*/ 1948964 w 2396567"/>
                <a:gd name="connsiteY4722" fmla="*/ 3640008 h 3751210"/>
                <a:gd name="connsiteX4723" fmla="*/ 1947745 w 2396567"/>
                <a:gd name="connsiteY4723" fmla="*/ 3640008 h 3751210"/>
                <a:gd name="connsiteX4724" fmla="*/ 1947745 w 2396567"/>
                <a:gd name="connsiteY4724" fmla="*/ 3639394 h 3751210"/>
                <a:gd name="connsiteX4725" fmla="*/ 1945915 w 2396567"/>
                <a:gd name="connsiteY4725" fmla="*/ 3640623 h 3751210"/>
                <a:gd name="connsiteX4726" fmla="*/ 1945305 w 2396567"/>
                <a:gd name="connsiteY4726" fmla="*/ 3640623 h 3751210"/>
                <a:gd name="connsiteX4727" fmla="*/ 1945305 w 2396567"/>
                <a:gd name="connsiteY4727" fmla="*/ 3641237 h 3751210"/>
                <a:gd name="connsiteX4728" fmla="*/ 1943476 w 2396567"/>
                <a:gd name="connsiteY4728" fmla="*/ 3641237 h 3751210"/>
                <a:gd name="connsiteX4729" fmla="*/ 1943476 w 2396567"/>
                <a:gd name="connsiteY4729" fmla="*/ 3641852 h 3751210"/>
                <a:gd name="connsiteX4730" fmla="*/ 1942256 w 2396567"/>
                <a:gd name="connsiteY4730" fmla="*/ 3641852 h 3751210"/>
                <a:gd name="connsiteX4731" fmla="*/ 1939817 w 2396567"/>
                <a:gd name="connsiteY4731" fmla="*/ 3643695 h 3751210"/>
                <a:gd name="connsiteX4732" fmla="*/ 1939817 w 2396567"/>
                <a:gd name="connsiteY4732" fmla="*/ 3644309 h 3751210"/>
                <a:gd name="connsiteX4733" fmla="*/ 1935548 w 2396567"/>
                <a:gd name="connsiteY4733" fmla="*/ 3644923 h 3751210"/>
                <a:gd name="connsiteX4734" fmla="*/ 1935548 w 2396567"/>
                <a:gd name="connsiteY4734" fmla="*/ 3645538 h 3751210"/>
                <a:gd name="connsiteX4735" fmla="*/ 1934329 w 2396567"/>
                <a:gd name="connsiteY4735" fmla="*/ 3645538 h 3751210"/>
                <a:gd name="connsiteX4736" fmla="*/ 1934329 w 2396567"/>
                <a:gd name="connsiteY4736" fmla="*/ 3647995 h 3751210"/>
                <a:gd name="connsiteX4737" fmla="*/ 1933719 w 2396567"/>
                <a:gd name="connsiteY4737" fmla="*/ 3647995 h 3751210"/>
                <a:gd name="connsiteX4738" fmla="*/ 1933719 w 2396567"/>
                <a:gd name="connsiteY4738" fmla="*/ 3648610 h 3751210"/>
                <a:gd name="connsiteX4739" fmla="*/ 1933109 w 2396567"/>
                <a:gd name="connsiteY4739" fmla="*/ 3648610 h 3751210"/>
                <a:gd name="connsiteX4740" fmla="*/ 1933109 w 2396567"/>
                <a:gd name="connsiteY4740" fmla="*/ 3649838 h 3751210"/>
                <a:gd name="connsiteX4741" fmla="*/ 1931280 w 2396567"/>
                <a:gd name="connsiteY4741" fmla="*/ 3649838 h 3751210"/>
                <a:gd name="connsiteX4742" fmla="*/ 1931280 w 2396567"/>
                <a:gd name="connsiteY4742" fmla="*/ 3649224 h 3751210"/>
                <a:gd name="connsiteX4743" fmla="*/ 1929450 w 2396567"/>
                <a:gd name="connsiteY4743" fmla="*/ 3647995 h 3751210"/>
                <a:gd name="connsiteX4744" fmla="*/ 1928840 w 2396567"/>
                <a:gd name="connsiteY4744" fmla="*/ 3647995 h 3751210"/>
                <a:gd name="connsiteX4745" fmla="*/ 1928840 w 2396567"/>
                <a:gd name="connsiteY4745" fmla="*/ 3647381 h 3751210"/>
                <a:gd name="connsiteX4746" fmla="*/ 1928231 w 2396567"/>
                <a:gd name="connsiteY4746" fmla="*/ 3647381 h 3751210"/>
                <a:gd name="connsiteX4747" fmla="*/ 1928231 w 2396567"/>
                <a:gd name="connsiteY4747" fmla="*/ 3646152 h 3751210"/>
                <a:gd name="connsiteX4748" fmla="*/ 1927621 w 2396567"/>
                <a:gd name="connsiteY4748" fmla="*/ 3646152 h 3751210"/>
                <a:gd name="connsiteX4749" fmla="*/ 1927621 w 2396567"/>
                <a:gd name="connsiteY4749" fmla="*/ 3647381 h 3751210"/>
                <a:gd name="connsiteX4750" fmla="*/ 1925791 w 2396567"/>
                <a:gd name="connsiteY4750" fmla="*/ 3647381 h 3751210"/>
                <a:gd name="connsiteX4751" fmla="*/ 1925791 w 2396567"/>
                <a:gd name="connsiteY4751" fmla="*/ 3646152 h 3751210"/>
                <a:gd name="connsiteX4752" fmla="*/ 1924572 w 2396567"/>
                <a:gd name="connsiteY4752" fmla="*/ 3646152 h 3751210"/>
                <a:gd name="connsiteX4753" fmla="*/ 1922132 w 2396567"/>
                <a:gd name="connsiteY4753" fmla="*/ 3644923 h 3751210"/>
                <a:gd name="connsiteX4754" fmla="*/ 1922132 w 2396567"/>
                <a:gd name="connsiteY4754" fmla="*/ 3645538 h 3751210"/>
                <a:gd name="connsiteX4755" fmla="*/ 1921523 w 2396567"/>
                <a:gd name="connsiteY4755" fmla="*/ 3645538 h 3751210"/>
                <a:gd name="connsiteX4756" fmla="*/ 1921523 w 2396567"/>
                <a:gd name="connsiteY4756" fmla="*/ 3644923 h 3751210"/>
                <a:gd name="connsiteX4757" fmla="*/ 1920913 w 2396567"/>
                <a:gd name="connsiteY4757" fmla="*/ 3644923 h 3751210"/>
                <a:gd name="connsiteX4758" fmla="*/ 1920913 w 2396567"/>
                <a:gd name="connsiteY4758" fmla="*/ 3644309 h 3751210"/>
                <a:gd name="connsiteX4759" fmla="*/ 1918474 w 2396567"/>
                <a:gd name="connsiteY4759" fmla="*/ 3643695 h 3751210"/>
                <a:gd name="connsiteX4760" fmla="*/ 1918474 w 2396567"/>
                <a:gd name="connsiteY4760" fmla="*/ 3642466 h 3751210"/>
                <a:gd name="connsiteX4761" fmla="*/ 1917254 w 2396567"/>
                <a:gd name="connsiteY4761" fmla="*/ 3642466 h 3751210"/>
                <a:gd name="connsiteX4762" fmla="*/ 1917254 w 2396567"/>
                <a:gd name="connsiteY4762" fmla="*/ 3641852 h 3751210"/>
                <a:gd name="connsiteX4763" fmla="*/ 1910546 w 2396567"/>
                <a:gd name="connsiteY4763" fmla="*/ 3640623 h 3751210"/>
                <a:gd name="connsiteX4764" fmla="*/ 1910546 w 2396567"/>
                <a:gd name="connsiteY4764" fmla="*/ 3640008 h 3751210"/>
                <a:gd name="connsiteX4765" fmla="*/ 1908716 w 2396567"/>
                <a:gd name="connsiteY4765" fmla="*/ 3640008 h 3751210"/>
                <a:gd name="connsiteX4766" fmla="*/ 1908716 w 2396567"/>
                <a:gd name="connsiteY4766" fmla="*/ 3640623 h 3751210"/>
                <a:gd name="connsiteX4767" fmla="*/ 1902009 w 2396567"/>
                <a:gd name="connsiteY4767" fmla="*/ 3645538 h 3751210"/>
                <a:gd name="connsiteX4768" fmla="*/ 1902009 w 2396567"/>
                <a:gd name="connsiteY4768" fmla="*/ 3644923 h 3751210"/>
                <a:gd name="connsiteX4769" fmla="*/ 1901399 w 2396567"/>
                <a:gd name="connsiteY4769" fmla="*/ 3644923 h 3751210"/>
                <a:gd name="connsiteX4770" fmla="*/ 1901399 w 2396567"/>
                <a:gd name="connsiteY4770" fmla="*/ 3644309 h 3751210"/>
                <a:gd name="connsiteX4771" fmla="*/ 1897740 w 2396567"/>
                <a:gd name="connsiteY4771" fmla="*/ 3644309 h 3751210"/>
                <a:gd name="connsiteX4772" fmla="*/ 1897740 w 2396567"/>
                <a:gd name="connsiteY4772" fmla="*/ 3643695 h 3751210"/>
                <a:gd name="connsiteX4773" fmla="*/ 1896520 w 2396567"/>
                <a:gd name="connsiteY4773" fmla="*/ 3643695 h 3751210"/>
                <a:gd name="connsiteX4774" fmla="*/ 1896520 w 2396567"/>
                <a:gd name="connsiteY4774" fmla="*/ 3642466 h 3751210"/>
                <a:gd name="connsiteX4775" fmla="*/ 1889812 w 2396567"/>
                <a:gd name="connsiteY4775" fmla="*/ 3644923 h 3751210"/>
                <a:gd name="connsiteX4776" fmla="*/ 1889812 w 2396567"/>
                <a:gd name="connsiteY4776" fmla="*/ 3651067 h 3751210"/>
                <a:gd name="connsiteX4777" fmla="*/ 1890422 w 2396567"/>
                <a:gd name="connsiteY4777" fmla="*/ 3651067 h 3751210"/>
                <a:gd name="connsiteX4778" fmla="*/ 1890422 w 2396567"/>
                <a:gd name="connsiteY4778" fmla="*/ 3653525 h 3751210"/>
                <a:gd name="connsiteX4779" fmla="*/ 1889812 w 2396567"/>
                <a:gd name="connsiteY4779" fmla="*/ 3653525 h 3751210"/>
                <a:gd name="connsiteX4780" fmla="*/ 1889812 w 2396567"/>
                <a:gd name="connsiteY4780" fmla="*/ 3654139 h 3751210"/>
                <a:gd name="connsiteX4781" fmla="*/ 1889202 w 2396567"/>
                <a:gd name="connsiteY4781" fmla="*/ 3654139 h 3751210"/>
                <a:gd name="connsiteX4782" fmla="*/ 1889202 w 2396567"/>
                <a:gd name="connsiteY4782" fmla="*/ 3655368 h 3751210"/>
                <a:gd name="connsiteX4783" fmla="*/ 1889812 w 2396567"/>
                <a:gd name="connsiteY4783" fmla="*/ 3655368 h 3751210"/>
                <a:gd name="connsiteX4784" fmla="*/ 1889812 w 2396567"/>
                <a:gd name="connsiteY4784" fmla="*/ 3656597 h 3751210"/>
                <a:gd name="connsiteX4785" fmla="*/ 1890422 w 2396567"/>
                <a:gd name="connsiteY4785" fmla="*/ 3656597 h 3751210"/>
                <a:gd name="connsiteX4786" fmla="*/ 1890422 w 2396567"/>
                <a:gd name="connsiteY4786" fmla="*/ 3659668 h 3751210"/>
                <a:gd name="connsiteX4787" fmla="*/ 1891032 w 2396567"/>
                <a:gd name="connsiteY4787" fmla="*/ 3659668 h 3751210"/>
                <a:gd name="connsiteX4788" fmla="*/ 1891032 w 2396567"/>
                <a:gd name="connsiteY4788" fmla="*/ 3660897 h 3751210"/>
                <a:gd name="connsiteX4789" fmla="*/ 1889812 w 2396567"/>
                <a:gd name="connsiteY4789" fmla="*/ 3661512 h 3751210"/>
                <a:gd name="connsiteX4790" fmla="*/ 1886153 w 2396567"/>
                <a:gd name="connsiteY4790" fmla="*/ 3660283 h 3751210"/>
                <a:gd name="connsiteX4791" fmla="*/ 1886153 w 2396567"/>
                <a:gd name="connsiteY4791" fmla="*/ 3659668 h 3751210"/>
                <a:gd name="connsiteX4792" fmla="*/ 1885544 w 2396567"/>
                <a:gd name="connsiteY4792" fmla="*/ 3659668 h 3751210"/>
                <a:gd name="connsiteX4793" fmla="*/ 1885544 w 2396567"/>
                <a:gd name="connsiteY4793" fmla="*/ 3659054 h 3751210"/>
                <a:gd name="connsiteX4794" fmla="*/ 1884934 w 2396567"/>
                <a:gd name="connsiteY4794" fmla="*/ 3659054 h 3751210"/>
                <a:gd name="connsiteX4795" fmla="*/ 1884934 w 2396567"/>
                <a:gd name="connsiteY4795" fmla="*/ 3657825 h 3751210"/>
                <a:gd name="connsiteX4796" fmla="*/ 1883714 w 2396567"/>
                <a:gd name="connsiteY4796" fmla="*/ 3657825 h 3751210"/>
                <a:gd name="connsiteX4797" fmla="*/ 1883714 w 2396567"/>
                <a:gd name="connsiteY4797" fmla="*/ 3657211 h 3751210"/>
                <a:gd name="connsiteX4798" fmla="*/ 1882495 w 2396567"/>
                <a:gd name="connsiteY4798" fmla="*/ 3656597 h 3751210"/>
                <a:gd name="connsiteX4799" fmla="*/ 1882495 w 2396567"/>
                <a:gd name="connsiteY4799" fmla="*/ 3655982 h 3751210"/>
                <a:gd name="connsiteX4800" fmla="*/ 1881885 w 2396567"/>
                <a:gd name="connsiteY4800" fmla="*/ 3655982 h 3751210"/>
                <a:gd name="connsiteX4801" fmla="*/ 1881885 w 2396567"/>
                <a:gd name="connsiteY4801" fmla="*/ 3653525 h 3751210"/>
                <a:gd name="connsiteX4802" fmla="*/ 1880055 w 2396567"/>
                <a:gd name="connsiteY4802" fmla="*/ 3653525 h 3751210"/>
                <a:gd name="connsiteX4803" fmla="*/ 1880055 w 2396567"/>
                <a:gd name="connsiteY4803" fmla="*/ 3652910 h 3751210"/>
                <a:gd name="connsiteX4804" fmla="*/ 1874567 w 2396567"/>
                <a:gd name="connsiteY4804" fmla="*/ 3652296 h 3751210"/>
                <a:gd name="connsiteX4805" fmla="*/ 1873957 w 2396567"/>
                <a:gd name="connsiteY4805" fmla="*/ 3654139 h 3751210"/>
                <a:gd name="connsiteX4806" fmla="*/ 1869688 w 2396567"/>
                <a:gd name="connsiteY4806" fmla="*/ 3655982 h 3751210"/>
                <a:gd name="connsiteX4807" fmla="*/ 1869688 w 2396567"/>
                <a:gd name="connsiteY4807" fmla="*/ 3656597 h 3751210"/>
                <a:gd name="connsiteX4808" fmla="*/ 1869079 w 2396567"/>
                <a:gd name="connsiteY4808" fmla="*/ 3656597 h 3751210"/>
                <a:gd name="connsiteX4809" fmla="*/ 1869079 w 2396567"/>
                <a:gd name="connsiteY4809" fmla="*/ 3657211 h 3751210"/>
                <a:gd name="connsiteX4810" fmla="*/ 1865420 w 2396567"/>
                <a:gd name="connsiteY4810" fmla="*/ 3655982 h 3751210"/>
                <a:gd name="connsiteX4811" fmla="*/ 1865420 w 2396567"/>
                <a:gd name="connsiteY4811" fmla="*/ 3657211 h 3751210"/>
                <a:gd name="connsiteX4812" fmla="*/ 1864200 w 2396567"/>
                <a:gd name="connsiteY4812" fmla="*/ 3657211 h 3751210"/>
                <a:gd name="connsiteX4813" fmla="*/ 1864200 w 2396567"/>
                <a:gd name="connsiteY4813" fmla="*/ 3657825 h 3751210"/>
                <a:gd name="connsiteX4814" fmla="*/ 1863590 w 2396567"/>
                <a:gd name="connsiteY4814" fmla="*/ 3657825 h 3751210"/>
                <a:gd name="connsiteX4815" fmla="*/ 1863590 w 2396567"/>
                <a:gd name="connsiteY4815" fmla="*/ 3659054 h 3751210"/>
                <a:gd name="connsiteX4816" fmla="*/ 1862980 w 2396567"/>
                <a:gd name="connsiteY4816" fmla="*/ 3659054 h 3751210"/>
                <a:gd name="connsiteX4817" fmla="*/ 1863590 w 2396567"/>
                <a:gd name="connsiteY4817" fmla="*/ 3660283 h 3751210"/>
                <a:gd name="connsiteX4818" fmla="*/ 1862980 w 2396567"/>
                <a:gd name="connsiteY4818" fmla="*/ 3660897 h 3751210"/>
                <a:gd name="connsiteX4819" fmla="*/ 1863590 w 2396567"/>
                <a:gd name="connsiteY4819" fmla="*/ 3660897 h 3751210"/>
                <a:gd name="connsiteX4820" fmla="*/ 1863590 w 2396567"/>
                <a:gd name="connsiteY4820" fmla="*/ 3661512 h 3751210"/>
                <a:gd name="connsiteX4821" fmla="*/ 1864200 w 2396567"/>
                <a:gd name="connsiteY4821" fmla="*/ 3661512 h 3751210"/>
                <a:gd name="connsiteX4822" fmla="*/ 1864200 w 2396567"/>
                <a:gd name="connsiteY4822" fmla="*/ 3662740 h 3751210"/>
                <a:gd name="connsiteX4823" fmla="*/ 1866639 w 2396567"/>
                <a:gd name="connsiteY4823" fmla="*/ 3663969 h 3751210"/>
                <a:gd name="connsiteX4824" fmla="*/ 1858102 w 2396567"/>
                <a:gd name="connsiteY4824" fmla="*/ 3665198 h 3751210"/>
                <a:gd name="connsiteX4825" fmla="*/ 1858102 w 2396567"/>
                <a:gd name="connsiteY4825" fmla="*/ 3667655 h 3751210"/>
                <a:gd name="connsiteX4826" fmla="*/ 1856273 w 2396567"/>
                <a:gd name="connsiteY4826" fmla="*/ 3667655 h 3751210"/>
                <a:gd name="connsiteX4827" fmla="*/ 1856273 w 2396567"/>
                <a:gd name="connsiteY4827" fmla="*/ 3667041 h 3751210"/>
                <a:gd name="connsiteX4828" fmla="*/ 1855663 w 2396567"/>
                <a:gd name="connsiteY4828" fmla="*/ 3667041 h 3751210"/>
                <a:gd name="connsiteX4829" fmla="*/ 1855663 w 2396567"/>
                <a:gd name="connsiteY4829" fmla="*/ 3667655 h 3751210"/>
                <a:gd name="connsiteX4830" fmla="*/ 1852614 w 2396567"/>
                <a:gd name="connsiteY4830" fmla="*/ 3668884 h 3751210"/>
                <a:gd name="connsiteX4831" fmla="*/ 1852614 w 2396567"/>
                <a:gd name="connsiteY4831" fmla="*/ 3668270 h 3751210"/>
                <a:gd name="connsiteX4832" fmla="*/ 1852004 w 2396567"/>
                <a:gd name="connsiteY4832" fmla="*/ 3668270 h 3751210"/>
                <a:gd name="connsiteX4833" fmla="*/ 1852004 w 2396567"/>
                <a:gd name="connsiteY4833" fmla="*/ 3668884 h 3751210"/>
                <a:gd name="connsiteX4834" fmla="*/ 1850784 w 2396567"/>
                <a:gd name="connsiteY4834" fmla="*/ 3668884 h 3751210"/>
                <a:gd name="connsiteX4835" fmla="*/ 1850784 w 2396567"/>
                <a:gd name="connsiteY4835" fmla="*/ 3671956 h 3751210"/>
                <a:gd name="connsiteX4836" fmla="*/ 1850174 w 2396567"/>
                <a:gd name="connsiteY4836" fmla="*/ 3671956 h 3751210"/>
                <a:gd name="connsiteX4837" fmla="*/ 1850174 w 2396567"/>
                <a:gd name="connsiteY4837" fmla="*/ 3672570 h 3751210"/>
                <a:gd name="connsiteX4838" fmla="*/ 1848955 w 2396567"/>
                <a:gd name="connsiteY4838" fmla="*/ 3672570 h 3751210"/>
                <a:gd name="connsiteX4839" fmla="*/ 1848955 w 2396567"/>
                <a:gd name="connsiteY4839" fmla="*/ 3673799 h 3751210"/>
                <a:gd name="connsiteX4840" fmla="*/ 1848345 w 2396567"/>
                <a:gd name="connsiteY4840" fmla="*/ 3673799 h 3751210"/>
                <a:gd name="connsiteX4841" fmla="*/ 1848955 w 2396567"/>
                <a:gd name="connsiteY4841" fmla="*/ 3679943 h 3751210"/>
                <a:gd name="connsiteX4842" fmla="*/ 1850174 w 2396567"/>
                <a:gd name="connsiteY4842" fmla="*/ 3679943 h 3751210"/>
                <a:gd name="connsiteX4843" fmla="*/ 1850174 w 2396567"/>
                <a:gd name="connsiteY4843" fmla="*/ 3680557 h 3751210"/>
                <a:gd name="connsiteX4844" fmla="*/ 1848955 w 2396567"/>
                <a:gd name="connsiteY4844" fmla="*/ 3680557 h 3751210"/>
                <a:gd name="connsiteX4845" fmla="*/ 1848955 w 2396567"/>
                <a:gd name="connsiteY4845" fmla="*/ 3681172 h 3751210"/>
                <a:gd name="connsiteX4846" fmla="*/ 1847735 w 2396567"/>
                <a:gd name="connsiteY4846" fmla="*/ 3681172 h 3751210"/>
                <a:gd name="connsiteX4847" fmla="*/ 1847735 w 2396567"/>
                <a:gd name="connsiteY4847" fmla="*/ 3682400 h 3751210"/>
                <a:gd name="connsiteX4848" fmla="*/ 1847125 w 2396567"/>
                <a:gd name="connsiteY4848" fmla="*/ 3682400 h 3751210"/>
                <a:gd name="connsiteX4849" fmla="*/ 1847125 w 2396567"/>
                <a:gd name="connsiteY4849" fmla="*/ 3684243 h 3751210"/>
                <a:gd name="connsiteX4850" fmla="*/ 1846516 w 2396567"/>
                <a:gd name="connsiteY4850" fmla="*/ 3684243 h 3751210"/>
                <a:gd name="connsiteX4851" fmla="*/ 1846516 w 2396567"/>
                <a:gd name="connsiteY4851" fmla="*/ 3685472 h 3751210"/>
                <a:gd name="connsiteX4852" fmla="*/ 1844686 w 2396567"/>
                <a:gd name="connsiteY4852" fmla="*/ 3685472 h 3751210"/>
                <a:gd name="connsiteX4853" fmla="*/ 1844686 w 2396567"/>
                <a:gd name="connsiteY4853" fmla="*/ 3686701 h 3751210"/>
                <a:gd name="connsiteX4854" fmla="*/ 1843466 w 2396567"/>
                <a:gd name="connsiteY4854" fmla="*/ 3685472 h 3751210"/>
                <a:gd name="connsiteX4855" fmla="*/ 1843466 w 2396567"/>
                <a:gd name="connsiteY4855" fmla="*/ 3686701 h 3751210"/>
                <a:gd name="connsiteX4856" fmla="*/ 1842857 w 2396567"/>
                <a:gd name="connsiteY4856" fmla="*/ 3685472 h 3751210"/>
                <a:gd name="connsiteX4857" fmla="*/ 1842857 w 2396567"/>
                <a:gd name="connsiteY4857" fmla="*/ 3686701 h 3751210"/>
                <a:gd name="connsiteX4858" fmla="*/ 1842247 w 2396567"/>
                <a:gd name="connsiteY4858" fmla="*/ 3686701 h 3751210"/>
                <a:gd name="connsiteX4859" fmla="*/ 1842247 w 2396567"/>
                <a:gd name="connsiteY4859" fmla="*/ 3687315 h 3751210"/>
                <a:gd name="connsiteX4860" fmla="*/ 1841027 w 2396567"/>
                <a:gd name="connsiteY4860" fmla="*/ 3687315 h 3751210"/>
                <a:gd name="connsiteX4861" fmla="*/ 1840417 w 2396567"/>
                <a:gd name="connsiteY4861" fmla="*/ 3689158 h 3751210"/>
                <a:gd name="connsiteX4862" fmla="*/ 1838588 w 2396567"/>
                <a:gd name="connsiteY4862" fmla="*/ 3689158 h 3751210"/>
                <a:gd name="connsiteX4863" fmla="*/ 1838588 w 2396567"/>
                <a:gd name="connsiteY4863" fmla="*/ 3690387 h 3751210"/>
                <a:gd name="connsiteX4864" fmla="*/ 1837978 w 2396567"/>
                <a:gd name="connsiteY4864" fmla="*/ 3690387 h 3751210"/>
                <a:gd name="connsiteX4865" fmla="*/ 1837978 w 2396567"/>
                <a:gd name="connsiteY4865" fmla="*/ 3691002 h 3751210"/>
                <a:gd name="connsiteX4866" fmla="*/ 1836758 w 2396567"/>
                <a:gd name="connsiteY4866" fmla="*/ 3691002 h 3751210"/>
                <a:gd name="connsiteX4867" fmla="*/ 1836758 w 2396567"/>
                <a:gd name="connsiteY4867" fmla="*/ 3692230 h 3751210"/>
                <a:gd name="connsiteX4868" fmla="*/ 1836149 w 2396567"/>
                <a:gd name="connsiteY4868" fmla="*/ 3692230 h 3751210"/>
                <a:gd name="connsiteX4869" fmla="*/ 1836149 w 2396567"/>
                <a:gd name="connsiteY4869" fmla="*/ 3695916 h 3751210"/>
                <a:gd name="connsiteX4870" fmla="*/ 1835539 w 2396567"/>
                <a:gd name="connsiteY4870" fmla="*/ 3695916 h 3751210"/>
                <a:gd name="connsiteX4871" fmla="*/ 1835539 w 2396567"/>
                <a:gd name="connsiteY4871" fmla="*/ 3698374 h 3751210"/>
                <a:gd name="connsiteX4872" fmla="*/ 1834319 w 2396567"/>
                <a:gd name="connsiteY4872" fmla="*/ 3698374 h 3751210"/>
                <a:gd name="connsiteX4873" fmla="*/ 1834319 w 2396567"/>
                <a:gd name="connsiteY4873" fmla="*/ 3698988 h 3751210"/>
                <a:gd name="connsiteX4874" fmla="*/ 1833100 w 2396567"/>
                <a:gd name="connsiteY4874" fmla="*/ 3698988 h 3751210"/>
                <a:gd name="connsiteX4875" fmla="*/ 1833100 w 2396567"/>
                <a:gd name="connsiteY4875" fmla="*/ 3697145 h 3751210"/>
                <a:gd name="connsiteX4876" fmla="*/ 1832490 w 2396567"/>
                <a:gd name="connsiteY4876" fmla="*/ 3697145 h 3751210"/>
                <a:gd name="connsiteX4877" fmla="*/ 1832490 w 2396567"/>
                <a:gd name="connsiteY4877" fmla="*/ 3698374 h 3751210"/>
                <a:gd name="connsiteX4878" fmla="*/ 1830660 w 2396567"/>
                <a:gd name="connsiteY4878" fmla="*/ 3698374 h 3751210"/>
                <a:gd name="connsiteX4879" fmla="*/ 1830660 w 2396567"/>
                <a:gd name="connsiteY4879" fmla="*/ 3697145 h 3751210"/>
                <a:gd name="connsiteX4880" fmla="*/ 1828831 w 2396567"/>
                <a:gd name="connsiteY4880" fmla="*/ 3697145 h 3751210"/>
                <a:gd name="connsiteX4881" fmla="*/ 1828831 w 2396567"/>
                <a:gd name="connsiteY4881" fmla="*/ 3698374 h 3751210"/>
                <a:gd name="connsiteX4882" fmla="*/ 1827001 w 2396567"/>
                <a:gd name="connsiteY4882" fmla="*/ 3698374 h 3751210"/>
                <a:gd name="connsiteX4883" fmla="*/ 1827001 w 2396567"/>
                <a:gd name="connsiteY4883" fmla="*/ 3697145 h 3751210"/>
                <a:gd name="connsiteX4884" fmla="*/ 1823952 w 2396567"/>
                <a:gd name="connsiteY4884" fmla="*/ 3698374 h 3751210"/>
                <a:gd name="connsiteX4885" fmla="*/ 1823952 w 2396567"/>
                <a:gd name="connsiteY4885" fmla="*/ 3698988 h 3751210"/>
                <a:gd name="connsiteX4886" fmla="*/ 1817854 w 2396567"/>
                <a:gd name="connsiteY4886" fmla="*/ 3700831 h 3751210"/>
                <a:gd name="connsiteX4887" fmla="*/ 1817854 w 2396567"/>
                <a:gd name="connsiteY4887" fmla="*/ 3699603 h 3751210"/>
                <a:gd name="connsiteX4888" fmla="*/ 1817244 w 2396567"/>
                <a:gd name="connsiteY4888" fmla="*/ 3699603 h 3751210"/>
                <a:gd name="connsiteX4889" fmla="*/ 1817244 w 2396567"/>
                <a:gd name="connsiteY4889" fmla="*/ 3698988 h 3751210"/>
                <a:gd name="connsiteX4890" fmla="*/ 1813586 w 2396567"/>
                <a:gd name="connsiteY4890" fmla="*/ 3698988 h 3751210"/>
                <a:gd name="connsiteX4891" fmla="*/ 1814805 w 2396567"/>
                <a:gd name="connsiteY4891" fmla="*/ 3696531 h 3751210"/>
                <a:gd name="connsiteX4892" fmla="*/ 1815415 w 2396567"/>
                <a:gd name="connsiteY4892" fmla="*/ 3696531 h 3751210"/>
                <a:gd name="connsiteX4893" fmla="*/ 1815415 w 2396567"/>
                <a:gd name="connsiteY4893" fmla="*/ 3695916 h 3751210"/>
                <a:gd name="connsiteX4894" fmla="*/ 1816025 w 2396567"/>
                <a:gd name="connsiteY4894" fmla="*/ 3695916 h 3751210"/>
                <a:gd name="connsiteX4895" fmla="*/ 1815415 w 2396567"/>
                <a:gd name="connsiteY4895" fmla="*/ 3685472 h 3751210"/>
                <a:gd name="connsiteX4896" fmla="*/ 1813586 w 2396567"/>
                <a:gd name="connsiteY4896" fmla="*/ 3685472 h 3751210"/>
                <a:gd name="connsiteX4897" fmla="*/ 1813586 w 2396567"/>
                <a:gd name="connsiteY4897" fmla="*/ 3684858 h 3751210"/>
                <a:gd name="connsiteX4898" fmla="*/ 1804438 w 2396567"/>
                <a:gd name="connsiteY4898" fmla="*/ 3685472 h 3751210"/>
                <a:gd name="connsiteX4899" fmla="*/ 1804438 w 2396567"/>
                <a:gd name="connsiteY4899" fmla="*/ 3684243 h 3751210"/>
                <a:gd name="connsiteX4900" fmla="*/ 1800780 w 2396567"/>
                <a:gd name="connsiteY4900" fmla="*/ 3685472 h 3751210"/>
                <a:gd name="connsiteX4901" fmla="*/ 1800780 w 2396567"/>
                <a:gd name="connsiteY4901" fmla="*/ 3684858 h 3751210"/>
                <a:gd name="connsiteX4902" fmla="*/ 1797121 w 2396567"/>
                <a:gd name="connsiteY4902" fmla="*/ 3684858 h 3751210"/>
                <a:gd name="connsiteX4903" fmla="*/ 1797121 w 2396567"/>
                <a:gd name="connsiteY4903" fmla="*/ 3683629 h 3751210"/>
                <a:gd name="connsiteX4904" fmla="*/ 1795291 w 2396567"/>
                <a:gd name="connsiteY4904" fmla="*/ 3683629 h 3751210"/>
                <a:gd name="connsiteX4905" fmla="*/ 1795291 w 2396567"/>
                <a:gd name="connsiteY4905" fmla="*/ 3683015 h 3751210"/>
                <a:gd name="connsiteX4906" fmla="*/ 1791632 w 2396567"/>
                <a:gd name="connsiteY4906" fmla="*/ 3682400 h 3751210"/>
                <a:gd name="connsiteX4907" fmla="*/ 1791632 w 2396567"/>
                <a:gd name="connsiteY4907" fmla="*/ 3683015 h 3751210"/>
                <a:gd name="connsiteX4908" fmla="*/ 1785534 w 2396567"/>
                <a:gd name="connsiteY4908" fmla="*/ 3683629 h 3751210"/>
                <a:gd name="connsiteX4909" fmla="*/ 1785534 w 2396567"/>
                <a:gd name="connsiteY4909" fmla="*/ 3683015 h 3751210"/>
                <a:gd name="connsiteX4910" fmla="*/ 1784924 w 2396567"/>
                <a:gd name="connsiteY4910" fmla="*/ 3683015 h 3751210"/>
                <a:gd name="connsiteX4911" fmla="*/ 1784924 w 2396567"/>
                <a:gd name="connsiteY4911" fmla="*/ 3683629 h 3751210"/>
                <a:gd name="connsiteX4912" fmla="*/ 1778216 w 2396567"/>
                <a:gd name="connsiteY4912" fmla="*/ 3684858 h 3751210"/>
                <a:gd name="connsiteX4913" fmla="*/ 1778216 w 2396567"/>
                <a:gd name="connsiteY4913" fmla="*/ 3685472 h 3751210"/>
                <a:gd name="connsiteX4914" fmla="*/ 1777607 w 2396567"/>
                <a:gd name="connsiteY4914" fmla="*/ 3685472 h 3751210"/>
                <a:gd name="connsiteX4915" fmla="*/ 1777607 w 2396567"/>
                <a:gd name="connsiteY4915" fmla="*/ 3686701 h 3751210"/>
                <a:gd name="connsiteX4916" fmla="*/ 1776997 w 2396567"/>
                <a:gd name="connsiteY4916" fmla="*/ 3686701 h 3751210"/>
                <a:gd name="connsiteX4917" fmla="*/ 1776997 w 2396567"/>
                <a:gd name="connsiteY4917" fmla="*/ 3687315 h 3751210"/>
                <a:gd name="connsiteX4918" fmla="*/ 1774558 w 2396567"/>
                <a:gd name="connsiteY4918" fmla="*/ 3687930 h 3751210"/>
                <a:gd name="connsiteX4919" fmla="*/ 1774558 w 2396567"/>
                <a:gd name="connsiteY4919" fmla="*/ 3686701 h 3751210"/>
                <a:gd name="connsiteX4920" fmla="*/ 1770899 w 2396567"/>
                <a:gd name="connsiteY4920" fmla="*/ 3687315 h 3751210"/>
                <a:gd name="connsiteX4921" fmla="*/ 1770899 w 2396567"/>
                <a:gd name="connsiteY4921" fmla="*/ 3686701 h 3751210"/>
                <a:gd name="connsiteX4922" fmla="*/ 1770289 w 2396567"/>
                <a:gd name="connsiteY4922" fmla="*/ 3686701 h 3751210"/>
                <a:gd name="connsiteX4923" fmla="*/ 1770289 w 2396567"/>
                <a:gd name="connsiteY4923" fmla="*/ 3687315 h 3751210"/>
                <a:gd name="connsiteX4924" fmla="*/ 1762361 w 2396567"/>
                <a:gd name="connsiteY4924" fmla="*/ 3688544 h 3751210"/>
                <a:gd name="connsiteX4925" fmla="*/ 1762361 w 2396567"/>
                <a:gd name="connsiteY4925" fmla="*/ 3687930 h 3751210"/>
                <a:gd name="connsiteX4926" fmla="*/ 1761751 w 2396567"/>
                <a:gd name="connsiteY4926" fmla="*/ 3687930 h 3751210"/>
                <a:gd name="connsiteX4927" fmla="*/ 1761751 w 2396567"/>
                <a:gd name="connsiteY4927" fmla="*/ 3687315 h 3751210"/>
                <a:gd name="connsiteX4928" fmla="*/ 1761142 w 2396567"/>
                <a:gd name="connsiteY4928" fmla="*/ 3687315 h 3751210"/>
                <a:gd name="connsiteX4929" fmla="*/ 1761142 w 2396567"/>
                <a:gd name="connsiteY4929" fmla="*/ 3686701 h 3751210"/>
                <a:gd name="connsiteX4930" fmla="*/ 1758702 w 2396567"/>
                <a:gd name="connsiteY4930" fmla="*/ 3686701 h 3751210"/>
                <a:gd name="connsiteX4931" fmla="*/ 1758702 w 2396567"/>
                <a:gd name="connsiteY4931" fmla="*/ 3687315 h 3751210"/>
                <a:gd name="connsiteX4932" fmla="*/ 1758093 w 2396567"/>
                <a:gd name="connsiteY4932" fmla="*/ 3687315 h 3751210"/>
                <a:gd name="connsiteX4933" fmla="*/ 1758093 w 2396567"/>
                <a:gd name="connsiteY4933" fmla="*/ 3686701 h 3751210"/>
                <a:gd name="connsiteX4934" fmla="*/ 1755043 w 2396567"/>
                <a:gd name="connsiteY4934" fmla="*/ 3685472 h 3751210"/>
                <a:gd name="connsiteX4935" fmla="*/ 1755043 w 2396567"/>
                <a:gd name="connsiteY4935" fmla="*/ 3684858 h 3751210"/>
                <a:gd name="connsiteX4936" fmla="*/ 1754434 w 2396567"/>
                <a:gd name="connsiteY4936" fmla="*/ 3684858 h 3751210"/>
                <a:gd name="connsiteX4937" fmla="*/ 1754434 w 2396567"/>
                <a:gd name="connsiteY4937" fmla="*/ 3685472 h 3751210"/>
                <a:gd name="connsiteX4938" fmla="*/ 1750165 w 2396567"/>
                <a:gd name="connsiteY4938" fmla="*/ 3684858 h 3751210"/>
                <a:gd name="connsiteX4939" fmla="*/ 1750165 w 2396567"/>
                <a:gd name="connsiteY4939" fmla="*/ 3685472 h 3751210"/>
                <a:gd name="connsiteX4940" fmla="*/ 1747726 w 2396567"/>
                <a:gd name="connsiteY4940" fmla="*/ 3684858 h 3751210"/>
                <a:gd name="connsiteX4941" fmla="*/ 1747726 w 2396567"/>
                <a:gd name="connsiteY4941" fmla="*/ 3684243 h 3751210"/>
                <a:gd name="connsiteX4942" fmla="*/ 1747116 w 2396567"/>
                <a:gd name="connsiteY4942" fmla="*/ 3684243 h 3751210"/>
                <a:gd name="connsiteX4943" fmla="*/ 1747116 w 2396567"/>
                <a:gd name="connsiteY4943" fmla="*/ 3683629 h 3751210"/>
                <a:gd name="connsiteX4944" fmla="*/ 1746506 w 2396567"/>
                <a:gd name="connsiteY4944" fmla="*/ 3683629 h 3751210"/>
                <a:gd name="connsiteX4945" fmla="*/ 1746506 w 2396567"/>
                <a:gd name="connsiteY4945" fmla="*/ 3683015 h 3751210"/>
                <a:gd name="connsiteX4946" fmla="*/ 1744677 w 2396567"/>
                <a:gd name="connsiteY4946" fmla="*/ 3682400 h 3751210"/>
                <a:gd name="connsiteX4947" fmla="*/ 1744677 w 2396567"/>
                <a:gd name="connsiteY4947" fmla="*/ 3681172 h 3751210"/>
                <a:gd name="connsiteX4948" fmla="*/ 1745286 w 2396567"/>
                <a:gd name="connsiteY4948" fmla="*/ 3681172 h 3751210"/>
                <a:gd name="connsiteX4949" fmla="*/ 1745286 w 2396567"/>
                <a:gd name="connsiteY4949" fmla="*/ 3679943 h 3751210"/>
                <a:gd name="connsiteX4950" fmla="*/ 1745896 w 2396567"/>
                <a:gd name="connsiteY4950" fmla="*/ 3679943 h 3751210"/>
                <a:gd name="connsiteX4951" fmla="*/ 1745896 w 2396567"/>
                <a:gd name="connsiteY4951" fmla="*/ 3679328 h 3751210"/>
                <a:gd name="connsiteX4952" fmla="*/ 1744677 w 2396567"/>
                <a:gd name="connsiteY4952" fmla="*/ 3679328 h 3751210"/>
                <a:gd name="connsiteX4953" fmla="*/ 1744677 w 2396567"/>
                <a:gd name="connsiteY4953" fmla="*/ 3678714 h 3751210"/>
                <a:gd name="connsiteX4954" fmla="*/ 1737969 w 2396567"/>
                <a:gd name="connsiteY4954" fmla="*/ 3678714 h 3751210"/>
                <a:gd name="connsiteX4955" fmla="*/ 1737969 w 2396567"/>
                <a:gd name="connsiteY4955" fmla="*/ 3679328 h 3751210"/>
                <a:gd name="connsiteX4956" fmla="*/ 1735529 w 2396567"/>
                <a:gd name="connsiteY4956" fmla="*/ 3679943 h 3751210"/>
                <a:gd name="connsiteX4957" fmla="*/ 1735529 w 2396567"/>
                <a:gd name="connsiteY4957" fmla="*/ 3679328 h 3751210"/>
                <a:gd name="connsiteX4958" fmla="*/ 1734920 w 2396567"/>
                <a:gd name="connsiteY4958" fmla="*/ 3679328 h 3751210"/>
                <a:gd name="connsiteX4959" fmla="*/ 1734920 w 2396567"/>
                <a:gd name="connsiteY4959" fmla="*/ 3677485 h 3751210"/>
                <a:gd name="connsiteX4960" fmla="*/ 1730651 w 2396567"/>
                <a:gd name="connsiteY4960" fmla="*/ 3678714 h 3751210"/>
                <a:gd name="connsiteX4961" fmla="*/ 1730651 w 2396567"/>
                <a:gd name="connsiteY4961" fmla="*/ 3676871 h 3751210"/>
                <a:gd name="connsiteX4962" fmla="*/ 1728212 w 2396567"/>
                <a:gd name="connsiteY4962" fmla="*/ 3676871 h 3751210"/>
                <a:gd name="connsiteX4963" fmla="*/ 1728212 w 2396567"/>
                <a:gd name="connsiteY4963" fmla="*/ 3677485 h 3751210"/>
                <a:gd name="connsiteX4964" fmla="*/ 1726382 w 2396567"/>
                <a:gd name="connsiteY4964" fmla="*/ 3678714 h 3751210"/>
                <a:gd name="connsiteX4965" fmla="*/ 1726382 w 2396567"/>
                <a:gd name="connsiteY4965" fmla="*/ 3679943 h 3751210"/>
                <a:gd name="connsiteX4966" fmla="*/ 1723333 w 2396567"/>
                <a:gd name="connsiteY4966" fmla="*/ 3678714 h 3751210"/>
                <a:gd name="connsiteX4967" fmla="*/ 1723333 w 2396567"/>
                <a:gd name="connsiteY4967" fmla="*/ 3679328 h 3751210"/>
                <a:gd name="connsiteX4968" fmla="*/ 1721504 w 2396567"/>
                <a:gd name="connsiteY4968" fmla="*/ 3679328 h 3751210"/>
                <a:gd name="connsiteX4969" fmla="*/ 1721504 w 2396567"/>
                <a:gd name="connsiteY4969" fmla="*/ 3679943 h 3751210"/>
                <a:gd name="connsiteX4970" fmla="*/ 1720284 w 2396567"/>
                <a:gd name="connsiteY4970" fmla="*/ 3679943 h 3751210"/>
                <a:gd name="connsiteX4971" fmla="*/ 1720284 w 2396567"/>
                <a:gd name="connsiteY4971" fmla="*/ 3680557 h 3751210"/>
                <a:gd name="connsiteX4972" fmla="*/ 1719674 w 2396567"/>
                <a:gd name="connsiteY4972" fmla="*/ 3680557 h 3751210"/>
                <a:gd name="connsiteX4973" fmla="*/ 1719674 w 2396567"/>
                <a:gd name="connsiteY4973" fmla="*/ 3681172 h 3751210"/>
                <a:gd name="connsiteX4974" fmla="*/ 1719064 w 2396567"/>
                <a:gd name="connsiteY4974" fmla="*/ 3681172 h 3751210"/>
                <a:gd name="connsiteX4975" fmla="*/ 1719064 w 2396567"/>
                <a:gd name="connsiteY4975" fmla="*/ 3682400 h 3751210"/>
                <a:gd name="connsiteX4976" fmla="*/ 1718455 w 2396567"/>
                <a:gd name="connsiteY4976" fmla="*/ 3682400 h 3751210"/>
                <a:gd name="connsiteX4977" fmla="*/ 1718455 w 2396567"/>
                <a:gd name="connsiteY4977" fmla="*/ 3683015 h 3751210"/>
                <a:gd name="connsiteX4978" fmla="*/ 1717845 w 2396567"/>
                <a:gd name="connsiteY4978" fmla="*/ 3683015 h 3751210"/>
                <a:gd name="connsiteX4979" fmla="*/ 1717845 w 2396567"/>
                <a:gd name="connsiteY4979" fmla="*/ 3683629 h 3751210"/>
                <a:gd name="connsiteX4980" fmla="*/ 1716625 w 2396567"/>
                <a:gd name="connsiteY4980" fmla="*/ 3683629 h 3751210"/>
                <a:gd name="connsiteX4981" fmla="*/ 1716625 w 2396567"/>
                <a:gd name="connsiteY4981" fmla="*/ 3684858 h 3751210"/>
                <a:gd name="connsiteX4982" fmla="*/ 1717845 w 2396567"/>
                <a:gd name="connsiteY4982" fmla="*/ 3684858 h 3751210"/>
                <a:gd name="connsiteX4983" fmla="*/ 1717845 w 2396567"/>
                <a:gd name="connsiteY4983" fmla="*/ 3687315 h 3751210"/>
                <a:gd name="connsiteX4984" fmla="*/ 1714796 w 2396567"/>
                <a:gd name="connsiteY4984" fmla="*/ 3687315 h 3751210"/>
                <a:gd name="connsiteX4985" fmla="*/ 1714796 w 2396567"/>
                <a:gd name="connsiteY4985" fmla="*/ 3686701 h 3751210"/>
                <a:gd name="connsiteX4986" fmla="*/ 1713576 w 2396567"/>
                <a:gd name="connsiteY4986" fmla="*/ 3687315 h 3751210"/>
                <a:gd name="connsiteX4987" fmla="*/ 1713576 w 2396567"/>
                <a:gd name="connsiteY4987" fmla="*/ 3686701 h 3751210"/>
                <a:gd name="connsiteX4988" fmla="*/ 1711137 w 2396567"/>
                <a:gd name="connsiteY4988" fmla="*/ 3687315 h 3751210"/>
                <a:gd name="connsiteX4989" fmla="*/ 1711137 w 2396567"/>
                <a:gd name="connsiteY4989" fmla="*/ 3686701 h 3751210"/>
                <a:gd name="connsiteX4990" fmla="*/ 1708088 w 2396567"/>
                <a:gd name="connsiteY4990" fmla="*/ 3687315 h 3751210"/>
                <a:gd name="connsiteX4991" fmla="*/ 1708088 w 2396567"/>
                <a:gd name="connsiteY4991" fmla="*/ 3687930 h 3751210"/>
                <a:gd name="connsiteX4992" fmla="*/ 1698331 w 2396567"/>
                <a:gd name="connsiteY4992" fmla="*/ 3687315 h 3751210"/>
                <a:gd name="connsiteX4993" fmla="*/ 1698331 w 2396567"/>
                <a:gd name="connsiteY4993" fmla="*/ 3684858 h 3751210"/>
                <a:gd name="connsiteX4994" fmla="*/ 1697111 w 2396567"/>
                <a:gd name="connsiteY4994" fmla="*/ 3684858 h 3751210"/>
                <a:gd name="connsiteX4995" fmla="*/ 1697111 w 2396567"/>
                <a:gd name="connsiteY4995" fmla="*/ 3684243 h 3751210"/>
                <a:gd name="connsiteX4996" fmla="*/ 1694672 w 2396567"/>
                <a:gd name="connsiteY4996" fmla="*/ 3684243 h 3751210"/>
                <a:gd name="connsiteX4997" fmla="*/ 1694672 w 2396567"/>
                <a:gd name="connsiteY4997" fmla="*/ 3685472 h 3751210"/>
                <a:gd name="connsiteX4998" fmla="*/ 1694062 w 2396567"/>
                <a:gd name="connsiteY4998" fmla="*/ 3685472 h 3751210"/>
                <a:gd name="connsiteX4999" fmla="*/ 1694062 w 2396567"/>
                <a:gd name="connsiteY4999" fmla="*/ 3686701 h 3751210"/>
                <a:gd name="connsiteX5000" fmla="*/ 1692843 w 2396567"/>
                <a:gd name="connsiteY5000" fmla="*/ 3686701 h 3751210"/>
                <a:gd name="connsiteX5001" fmla="*/ 1692843 w 2396567"/>
                <a:gd name="connsiteY5001" fmla="*/ 3687315 h 3751210"/>
                <a:gd name="connsiteX5002" fmla="*/ 1691013 w 2396567"/>
                <a:gd name="connsiteY5002" fmla="*/ 3687315 h 3751210"/>
                <a:gd name="connsiteX5003" fmla="*/ 1691013 w 2396567"/>
                <a:gd name="connsiteY5003" fmla="*/ 3691002 h 3751210"/>
                <a:gd name="connsiteX5004" fmla="*/ 1689184 w 2396567"/>
                <a:gd name="connsiteY5004" fmla="*/ 3691002 h 3751210"/>
                <a:gd name="connsiteX5005" fmla="*/ 1689184 w 2396567"/>
                <a:gd name="connsiteY5005" fmla="*/ 3691616 h 3751210"/>
                <a:gd name="connsiteX5006" fmla="*/ 1687964 w 2396567"/>
                <a:gd name="connsiteY5006" fmla="*/ 3692845 h 3751210"/>
                <a:gd name="connsiteX5007" fmla="*/ 1684915 w 2396567"/>
                <a:gd name="connsiteY5007" fmla="*/ 3694688 h 3751210"/>
                <a:gd name="connsiteX5008" fmla="*/ 1683085 w 2396567"/>
                <a:gd name="connsiteY5008" fmla="*/ 3692845 h 3751210"/>
                <a:gd name="connsiteX5009" fmla="*/ 1683085 w 2396567"/>
                <a:gd name="connsiteY5009" fmla="*/ 3694073 h 3751210"/>
                <a:gd name="connsiteX5010" fmla="*/ 1681256 w 2396567"/>
                <a:gd name="connsiteY5010" fmla="*/ 3694073 h 3751210"/>
                <a:gd name="connsiteX5011" fmla="*/ 1681256 w 2396567"/>
                <a:gd name="connsiteY5011" fmla="*/ 3694688 h 3751210"/>
                <a:gd name="connsiteX5012" fmla="*/ 1680646 w 2396567"/>
                <a:gd name="connsiteY5012" fmla="*/ 3694688 h 3751210"/>
                <a:gd name="connsiteX5013" fmla="*/ 1680646 w 2396567"/>
                <a:gd name="connsiteY5013" fmla="*/ 3695916 h 3751210"/>
                <a:gd name="connsiteX5014" fmla="*/ 1680036 w 2396567"/>
                <a:gd name="connsiteY5014" fmla="*/ 3695916 h 3751210"/>
                <a:gd name="connsiteX5015" fmla="*/ 1680036 w 2396567"/>
                <a:gd name="connsiteY5015" fmla="*/ 3696531 h 3751210"/>
                <a:gd name="connsiteX5016" fmla="*/ 1679427 w 2396567"/>
                <a:gd name="connsiteY5016" fmla="*/ 3696531 h 3751210"/>
                <a:gd name="connsiteX5017" fmla="*/ 1679427 w 2396567"/>
                <a:gd name="connsiteY5017" fmla="*/ 3695916 h 3751210"/>
                <a:gd name="connsiteX5018" fmla="*/ 1678817 w 2396567"/>
                <a:gd name="connsiteY5018" fmla="*/ 3695916 h 3751210"/>
                <a:gd name="connsiteX5019" fmla="*/ 1678817 w 2396567"/>
                <a:gd name="connsiteY5019" fmla="*/ 3696531 h 3751210"/>
                <a:gd name="connsiteX5020" fmla="*/ 1677597 w 2396567"/>
                <a:gd name="connsiteY5020" fmla="*/ 3696531 h 3751210"/>
                <a:gd name="connsiteX5021" fmla="*/ 1677597 w 2396567"/>
                <a:gd name="connsiteY5021" fmla="*/ 3697145 h 3751210"/>
                <a:gd name="connsiteX5022" fmla="*/ 1676987 w 2396567"/>
                <a:gd name="connsiteY5022" fmla="*/ 3697145 h 3751210"/>
                <a:gd name="connsiteX5023" fmla="*/ 1676987 w 2396567"/>
                <a:gd name="connsiteY5023" fmla="*/ 3698374 h 3751210"/>
                <a:gd name="connsiteX5024" fmla="*/ 1676378 w 2396567"/>
                <a:gd name="connsiteY5024" fmla="*/ 3698374 h 3751210"/>
                <a:gd name="connsiteX5025" fmla="*/ 1676378 w 2396567"/>
                <a:gd name="connsiteY5025" fmla="*/ 3698988 h 3751210"/>
                <a:gd name="connsiteX5026" fmla="*/ 1675768 w 2396567"/>
                <a:gd name="connsiteY5026" fmla="*/ 3698988 h 3751210"/>
                <a:gd name="connsiteX5027" fmla="*/ 1675768 w 2396567"/>
                <a:gd name="connsiteY5027" fmla="*/ 3699603 h 3751210"/>
                <a:gd name="connsiteX5028" fmla="*/ 1673328 w 2396567"/>
                <a:gd name="connsiteY5028" fmla="*/ 3699603 h 3751210"/>
                <a:gd name="connsiteX5029" fmla="*/ 1673328 w 2396567"/>
                <a:gd name="connsiteY5029" fmla="*/ 3702060 h 3751210"/>
                <a:gd name="connsiteX5030" fmla="*/ 1672719 w 2396567"/>
                <a:gd name="connsiteY5030" fmla="*/ 3702060 h 3751210"/>
                <a:gd name="connsiteX5031" fmla="*/ 1672719 w 2396567"/>
                <a:gd name="connsiteY5031" fmla="*/ 3702675 h 3751210"/>
                <a:gd name="connsiteX5032" fmla="*/ 1672109 w 2396567"/>
                <a:gd name="connsiteY5032" fmla="*/ 3702675 h 3751210"/>
                <a:gd name="connsiteX5033" fmla="*/ 1672109 w 2396567"/>
                <a:gd name="connsiteY5033" fmla="*/ 3703903 h 3751210"/>
                <a:gd name="connsiteX5034" fmla="*/ 1671499 w 2396567"/>
                <a:gd name="connsiteY5034" fmla="*/ 3703903 h 3751210"/>
                <a:gd name="connsiteX5035" fmla="*/ 1671499 w 2396567"/>
                <a:gd name="connsiteY5035" fmla="*/ 3703289 h 3751210"/>
                <a:gd name="connsiteX5036" fmla="*/ 1670889 w 2396567"/>
                <a:gd name="connsiteY5036" fmla="*/ 3703289 h 3751210"/>
                <a:gd name="connsiteX5037" fmla="*/ 1670889 w 2396567"/>
                <a:gd name="connsiteY5037" fmla="*/ 3702675 h 3751210"/>
                <a:gd name="connsiteX5038" fmla="*/ 1669060 w 2396567"/>
                <a:gd name="connsiteY5038" fmla="*/ 3702675 h 3751210"/>
                <a:gd name="connsiteX5039" fmla="*/ 1669060 w 2396567"/>
                <a:gd name="connsiteY5039" fmla="*/ 3702060 h 3751210"/>
                <a:gd name="connsiteX5040" fmla="*/ 1667840 w 2396567"/>
                <a:gd name="connsiteY5040" fmla="*/ 3702060 h 3751210"/>
                <a:gd name="connsiteX5041" fmla="*/ 1667840 w 2396567"/>
                <a:gd name="connsiteY5041" fmla="*/ 3702675 h 3751210"/>
                <a:gd name="connsiteX5042" fmla="*/ 1667230 w 2396567"/>
                <a:gd name="connsiteY5042" fmla="*/ 3702675 h 3751210"/>
                <a:gd name="connsiteX5043" fmla="*/ 1667230 w 2396567"/>
                <a:gd name="connsiteY5043" fmla="*/ 3703289 h 3751210"/>
                <a:gd name="connsiteX5044" fmla="*/ 1665401 w 2396567"/>
                <a:gd name="connsiteY5044" fmla="*/ 3703289 h 3751210"/>
                <a:gd name="connsiteX5045" fmla="*/ 1665401 w 2396567"/>
                <a:gd name="connsiteY5045" fmla="*/ 3704518 h 3751210"/>
                <a:gd name="connsiteX5046" fmla="*/ 1663571 w 2396567"/>
                <a:gd name="connsiteY5046" fmla="*/ 3703289 h 3751210"/>
                <a:gd name="connsiteX5047" fmla="*/ 1662962 w 2396567"/>
                <a:gd name="connsiteY5047" fmla="*/ 3703289 h 3751210"/>
                <a:gd name="connsiteX5048" fmla="*/ 1662962 w 2396567"/>
                <a:gd name="connsiteY5048" fmla="*/ 3703903 h 3751210"/>
                <a:gd name="connsiteX5049" fmla="*/ 1661132 w 2396567"/>
                <a:gd name="connsiteY5049" fmla="*/ 3703903 h 3751210"/>
                <a:gd name="connsiteX5050" fmla="*/ 1661132 w 2396567"/>
                <a:gd name="connsiteY5050" fmla="*/ 3704518 h 3751210"/>
                <a:gd name="connsiteX5051" fmla="*/ 1659913 w 2396567"/>
                <a:gd name="connsiteY5051" fmla="*/ 3704518 h 3751210"/>
                <a:gd name="connsiteX5052" fmla="*/ 1658083 w 2396567"/>
                <a:gd name="connsiteY5052" fmla="*/ 3703289 h 3751210"/>
                <a:gd name="connsiteX5053" fmla="*/ 1658083 w 2396567"/>
                <a:gd name="connsiteY5053" fmla="*/ 3702675 h 3751210"/>
                <a:gd name="connsiteX5054" fmla="*/ 1657473 w 2396567"/>
                <a:gd name="connsiteY5054" fmla="*/ 3703903 h 3751210"/>
                <a:gd name="connsiteX5055" fmla="*/ 1656864 w 2396567"/>
                <a:gd name="connsiteY5055" fmla="*/ 3703903 h 3751210"/>
                <a:gd name="connsiteX5056" fmla="*/ 1656864 w 2396567"/>
                <a:gd name="connsiteY5056" fmla="*/ 3705132 h 3751210"/>
                <a:gd name="connsiteX5057" fmla="*/ 1657473 w 2396567"/>
                <a:gd name="connsiteY5057" fmla="*/ 3705132 h 3751210"/>
                <a:gd name="connsiteX5058" fmla="*/ 1656864 w 2396567"/>
                <a:gd name="connsiteY5058" fmla="*/ 3706361 h 3751210"/>
                <a:gd name="connsiteX5059" fmla="*/ 1657473 w 2396567"/>
                <a:gd name="connsiteY5059" fmla="*/ 3706975 h 3751210"/>
                <a:gd name="connsiteX5060" fmla="*/ 1656864 w 2396567"/>
                <a:gd name="connsiteY5060" fmla="*/ 3708204 h 3751210"/>
                <a:gd name="connsiteX5061" fmla="*/ 1655644 w 2396567"/>
                <a:gd name="connsiteY5061" fmla="*/ 3708204 h 3751210"/>
                <a:gd name="connsiteX5062" fmla="*/ 1654424 w 2396567"/>
                <a:gd name="connsiteY5062" fmla="*/ 3710661 h 3751210"/>
                <a:gd name="connsiteX5063" fmla="*/ 1653814 w 2396567"/>
                <a:gd name="connsiteY5063" fmla="*/ 3710661 h 3751210"/>
                <a:gd name="connsiteX5064" fmla="*/ 1653814 w 2396567"/>
                <a:gd name="connsiteY5064" fmla="*/ 3710047 h 3751210"/>
                <a:gd name="connsiteX5065" fmla="*/ 1652595 w 2396567"/>
                <a:gd name="connsiteY5065" fmla="*/ 3710047 h 3751210"/>
                <a:gd name="connsiteX5066" fmla="*/ 1652595 w 2396567"/>
                <a:gd name="connsiteY5066" fmla="*/ 3708818 h 3751210"/>
                <a:gd name="connsiteX5067" fmla="*/ 1651985 w 2396567"/>
                <a:gd name="connsiteY5067" fmla="*/ 3708818 h 3751210"/>
                <a:gd name="connsiteX5068" fmla="*/ 1651985 w 2396567"/>
                <a:gd name="connsiteY5068" fmla="*/ 3710047 h 3751210"/>
                <a:gd name="connsiteX5069" fmla="*/ 1649546 w 2396567"/>
                <a:gd name="connsiteY5069" fmla="*/ 3710047 h 3751210"/>
                <a:gd name="connsiteX5070" fmla="*/ 1649546 w 2396567"/>
                <a:gd name="connsiteY5070" fmla="*/ 3708818 h 3751210"/>
                <a:gd name="connsiteX5071" fmla="*/ 1646497 w 2396567"/>
                <a:gd name="connsiteY5071" fmla="*/ 3708818 h 3751210"/>
                <a:gd name="connsiteX5072" fmla="*/ 1646497 w 2396567"/>
                <a:gd name="connsiteY5072" fmla="*/ 3711890 h 3751210"/>
                <a:gd name="connsiteX5073" fmla="*/ 1645887 w 2396567"/>
                <a:gd name="connsiteY5073" fmla="*/ 3711890 h 3751210"/>
                <a:gd name="connsiteX5074" fmla="*/ 1645887 w 2396567"/>
                <a:gd name="connsiteY5074" fmla="*/ 3712505 h 3751210"/>
                <a:gd name="connsiteX5075" fmla="*/ 1644667 w 2396567"/>
                <a:gd name="connsiteY5075" fmla="*/ 3712505 h 3751210"/>
                <a:gd name="connsiteX5076" fmla="*/ 1644667 w 2396567"/>
                <a:gd name="connsiteY5076" fmla="*/ 3711890 h 3751210"/>
                <a:gd name="connsiteX5077" fmla="*/ 1642228 w 2396567"/>
                <a:gd name="connsiteY5077" fmla="*/ 3711890 h 3751210"/>
                <a:gd name="connsiteX5078" fmla="*/ 1641618 w 2396567"/>
                <a:gd name="connsiteY5078" fmla="*/ 3714348 h 3751210"/>
                <a:gd name="connsiteX5079" fmla="*/ 1637349 w 2396567"/>
                <a:gd name="connsiteY5079" fmla="*/ 3714348 h 3751210"/>
                <a:gd name="connsiteX5080" fmla="*/ 1637349 w 2396567"/>
                <a:gd name="connsiteY5080" fmla="*/ 3713733 h 3751210"/>
                <a:gd name="connsiteX5081" fmla="*/ 1626373 w 2396567"/>
                <a:gd name="connsiteY5081" fmla="*/ 3711890 h 3751210"/>
                <a:gd name="connsiteX5082" fmla="*/ 1626373 w 2396567"/>
                <a:gd name="connsiteY5082" fmla="*/ 3711276 h 3751210"/>
                <a:gd name="connsiteX5083" fmla="*/ 1624543 w 2396567"/>
                <a:gd name="connsiteY5083" fmla="*/ 3711890 h 3751210"/>
                <a:gd name="connsiteX5084" fmla="*/ 1624543 w 2396567"/>
                <a:gd name="connsiteY5084" fmla="*/ 3712505 h 3751210"/>
                <a:gd name="connsiteX5085" fmla="*/ 1621494 w 2396567"/>
                <a:gd name="connsiteY5085" fmla="*/ 3711890 h 3751210"/>
                <a:gd name="connsiteX5086" fmla="*/ 1621494 w 2396567"/>
                <a:gd name="connsiteY5086" fmla="*/ 3710661 h 3751210"/>
                <a:gd name="connsiteX5087" fmla="*/ 1620885 w 2396567"/>
                <a:gd name="connsiteY5087" fmla="*/ 3710661 h 3751210"/>
                <a:gd name="connsiteX5088" fmla="*/ 1620885 w 2396567"/>
                <a:gd name="connsiteY5088" fmla="*/ 3708204 h 3751210"/>
                <a:gd name="connsiteX5089" fmla="*/ 1617226 w 2396567"/>
                <a:gd name="connsiteY5089" fmla="*/ 3708818 h 3751210"/>
                <a:gd name="connsiteX5090" fmla="*/ 1617226 w 2396567"/>
                <a:gd name="connsiteY5090" fmla="*/ 3708204 h 3751210"/>
                <a:gd name="connsiteX5091" fmla="*/ 1616616 w 2396567"/>
                <a:gd name="connsiteY5091" fmla="*/ 3708204 h 3751210"/>
                <a:gd name="connsiteX5092" fmla="*/ 1616616 w 2396567"/>
                <a:gd name="connsiteY5092" fmla="*/ 3710661 h 3751210"/>
                <a:gd name="connsiteX5093" fmla="*/ 1615396 w 2396567"/>
                <a:gd name="connsiteY5093" fmla="*/ 3710661 h 3751210"/>
                <a:gd name="connsiteX5094" fmla="*/ 1615396 w 2396567"/>
                <a:gd name="connsiteY5094" fmla="*/ 3711890 h 3751210"/>
                <a:gd name="connsiteX5095" fmla="*/ 1614177 w 2396567"/>
                <a:gd name="connsiteY5095" fmla="*/ 3711890 h 3751210"/>
                <a:gd name="connsiteX5096" fmla="*/ 1614177 w 2396567"/>
                <a:gd name="connsiteY5096" fmla="*/ 3713733 h 3751210"/>
                <a:gd name="connsiteX5097" fmla="*/ 1612957 w 2396567"/>
                <a:gd name="connsiteY5097" fmla="*/ 3713733 h 3751210"/>
                <a:gd name="connsiteX5098" fmla="*/ 1612957 w 2396567"/>
                <a:gd name="connsiteY5098" fmla="*/ 3714348 h 3751210"/>
                <a:gd name="connsiteX5099" fmla="*/ 1611127 w 2396567"/>
                <a:gd name="connsiteY5099" fmla="*/ 3712505 h 3751210"/>
                <a:gd name="connsiteX5100" fmla="*/ 1609298 w 2396567"/>
                <a:gd name="connsiteY5100" fmla="*/ 3712505 h 3751210"/>
                <a:gd name="connsiteX5101" fmla="*/ 1609298 w 2396567"/>
                <a:gd name="connsiteY5101" fmla="*/ 3713733 h 3751210"/>
                <a:gd name="connsiteX5102" fmla="*/ 1607469 w 2396567"/>
                <a:gd name="connsiteY5102" fmla="*/ 3713733 h 3751210"/>
                <a:gd name="connsiteX5103" fmla="*/ 1607469 w 2396567"/>
                <a:gd name="connsiteY5103" fmla="*/ 3712505 h 3751210"/>
                <a:gd name="connsiteX5104" fmla="*/ 1600761 w 2396567"/>
                <a:gd name="connsiteY5104" fmla="*/ 3713733 h 3751210"/>
                <a:gd name="connsiteX5105" fmla="*/ 1599541 w 2396567"/>
                <a:gd name="connsiteY5105" fmla="*/ 3711890 h 3751210"/>
                <a:gd name="connsiteX5106" fmla="*/ 1599541 w 2396567"/>
                <a:gd name="connsiteY5106" fmla="*/ 3712505 h 3751210"/>
                <a:gd name="connsiteX5107" fmla="*/ 1598931 w 2396567"/>
                <a:gd name="connsiteY5107" fmla="*/ 3712505 h 3751210"/>
                <a:gd name="connsiteX5108" fmla="*/ 1598931 w 2396567"/>
                <a:gd name="connsiteY5108" fmla="*/ 3713733 h 3751210"/>
                <a:gd name="connsiteX5109" fmla="*/ 1598321 w 2396567"/>
                <a:gd name="connsiteY5109" fmla="*/ 3713733 h 3751210"/>
                <a:gd name="connsiteX5110" fmla="*/ 1598321 w 2396567"/>
                <a:gd name="connsiteY5110" fmla="*/ 3714348 h 3751210"/>
                <a:gd name="connsiteX5111" fmla="*/ 1597102 w 2396567"/>
                <a:gd name="connsiteY5111" fmla="*/ 3713733 h 3751210"/>
                <a:gd name="connsiteX5112" fmla="*/ 1597102 w 2396567"/>
                <a:gd name="connsiteY5112" fmla="*/ 3715576 h 3751210"/>
                <a:gd name="connsiteX5113" fmla="*/ 1595272 w 2396567"/>
                <a:gd name="connsiteY5113" fmla="*/ 3715576 h 3751210"/>
                <a:gd name="connsiteX5114" fmla="*/ 1595272 w 2396567"/>
                <a:gd name="connsiteY5114" fmla="*/ 3716191 h 3751210"/>
                <a:gd name="connsiteX5115" fmla="*/ 1589174 w 2396567"/>
                <a:gd name="connsiteY5115" fmla="*/ 3714962 h 3751210"/>
                <a:gd name="connsiteX5116" fmla="*/ 1589174 w 2396567"/>
                <a:gd name="connsiteY5116" fmla="*/ 3714348 h 3751210"/>
                <a:gd name="connsiteX5117" fmla="*/ 1587955 w 2396567"/>
                <a:gd name="connsiteY5117" fmla="*/ 3714348 h 3751210"/>
                <a:gd name="connsiteX5118" fmla="*/ 1587955 w 2396567"/>
                <a:gd name="connsiteY5118" fmla="*/ 3714962 h 3751210"/>
                <a:gd name="connsiteX5119" fmla="*/ 1586735 w 2396567"/>
                <a:gd name="connsiteY5119" fmla="*/ 3714962 h 3751210"/>
                <a:gd name="connsiteX5120" fmla="*/ 1586735 w 2396567"/>
                <a:gd name="connsiteY5120" fmla="*/ 3716191 h 3751210"/>
                <a:gd name="connsiteX5121" fmla="*/ 1586125 w 2396567"/>
                <a:gd name="connsiteY5121" fmla="*/ 3716191 h 3751210"/>
                <a:gd name="connsiteX5122" fmla="*/ 1586125 w 2396567"/>
                <a:gd name="connsiteY5122" fmla="*/ 3716805 h 3751210"/>
                <a:gd name="connsiteX5123" fmla="*/ 1583076 w 2396567"/>
                <a:gd name="connsiteY5123" fmla="*/ 3716805 h 3751210"/>
                <a:gd name="connsiteX5124" fmla="*/ 1579417 w 2396567"/>
                <a:gd name="connsiteY5124" fmla="*/ 3715576 h 3751210"/>
                <a:gd name="connsiteX5125" fmla="*/ 1579417 w 2396567"/>
                <a:gd name="connsiteY5125" fmla="*/ 3713733 h 3751210"/>
                <a:gd name="connsiteX5126" fmla="*/ 1575758 w 2396567"/>
                <a:gd name="connsiteY5126" fmla="*/ 3713733 h 3751210"/>
                <a:gd name="connsiteX5127" fmla="*/ 1575758 w 2396567"/>
                <a:gd name="connsiteY5127" fmla="*/ 3714348 h 3751210"/>
                <a:gd name="connsiteX5128" fmla="*/ 1569660 w 2396567"/>
                <a:gd name="connsiteY5128" fmla="*/ 3714962 h 3751210"/>
                <a:gd name="connsiteX5129" fmla="*/ 1564782 w 2396567"/>
                <a:gd name="connsiteY5129" fmla="*/ 3713733 h 3751210"/>
                <a:gd name="connsiteX5130" fmla="*/ 1564782 w 2396567"/>
                <a:gd name="connsiteY5130" fmla="*/ 3714348 h 3751210"/>
                <a:gd name="connsiteX5131" fmla="*/ 1561123 w 2396567"/>
                <a:gd name="connsiteY5131" fmla="*/ 3714348 h 3751210"/>
                <a:gd name="connsiteX5132" fmla="*/ 1561123 w 2396567"/>
                <a:gd name="connsiteY5132" fmla="*/ 3713733 h 3751210"/>
                <a:gd name="connsiteX5133" fmla="*/ 1558684 w 2396567"/>
                <a:gd name="connsiteY5133" fmla="*/ 3712505 h 3751210"/>
                <a:gd name="connsiteX5134" fmla="*/ 1558074 w 2396567"/>
                <a:gd name="connsiteY5134" fmla="*/ 3714962 h 3751210"/>
                <a:gd name="connsiteX5135" fmla="*/ 1555634 w 2396567"/>
                <a:gd name="connsiteY5135" fmla="*/ 3715576 h 3751210"/>
                <a:gd name="connsiteX5136" fmla="*/ 1555634 w 2396567"/>
                <a:gd name="connsiteY5136" fmla="*/ 3718034 h 3751210"/>
                <a:gd name="connsiteX5137" fmla="*/ 1555025 w 2396567"/>
                <a:gd name="connsiteY5137" fmla="*/ 3718034 h 3751210"/>
                <a:gd name="connsiteX5138" fmla="*/ 1555025 w 2396567"/>
                <a:gd name="connsiteY5138" fmla="*/ 3719263 h 3751210"/>
                <a:gd name="connsiteX5139" fmla="*/ 1554415 w 2396567"/>
                <a:gd name="connsiteY5139" fmla="*/ 3719263 h 3751210"/>
                <a:gd name="connsiteX5140" fmla="*/ 1554415 w 2396567"/>
                <a:gd name="connsiteY5140" fmla="*/ 3719877 h 3751210"/>
                <a:gd name="connsiteX5141" fmla="*/ 1551366 w 2396567"/>
                <a:gd name="connsiteY5141" fmla="*/ 3720491 h 3751210"/>
                <a:gd name="connsiteX5142" fmla="*/ 1551366 w 2396567"/>
                <a:gd name="connsiteY5142" fmla="*/ 3721720 h 3751210"/>
                <a:gd name="connsiteX5143" fmla="*/ 1550756 w 2396567"/>
                <a:gd name="connsiteY5143" fmla="*/ 3721720 h 3751210"/>
                <a:gd name="connsiteX5144" fmla="*/ 1550756 w 2396567"/>
                <a:gd name="connsiteY5144" fmla="*/ 3720491 h 3751210"/>
                <a:gd name="connsiteX5145" fmla="*/ 1550146 w 2396567"/>
                <a:gd name="connsiteY5145" fmla="*/ 3720491 h 3751210"/>
                <a:gd name="connsiteX5146" fmla="*/ 1550146 w 2396567"/>
                <a:gd name="connsiteY5146" fmla="*/ 3721720 h 3751210"/>
                <a:gd name="connsiteX5147" fmla="*/ 1547707 w 2396567"/>
                <a:gd name="connsiteY5147" fmla="*/ 3720491 h 3751210"/>
                <a:gd name="connsiteX5148" fmla="*/ 1547707 w 2396567"/>
                <a:gd name="connsiteY5148" fmla="*/ 3719877 h 3751210"/>
                <a:gd name="connsiteX5149" fmla="*/ 1542828 w 2396567"/>
                <a:gd name="connsiteY5149" fmla="*/ 3720491 h 3751210"/>
                <a:gd name="connsiteX5150" fmla="*/ 1542828 w 2396567"/>
                <a:gd name="connsiteY5150" fmla="*/ 3721720 h 3751210"/>
                <a:gd name="connsiteX5151" fmla="*/ 1534901 w 2396567"/>
                <a:gd name="connsiteY5151" fmla="*/ 3722949 h 3751210"/>
                <a:gd name="connsiteX5152" fmla="*/ 1534901 w 2396567"/>
                <a:gd name="connsiteY5152" fmla="*/ 3722335 h 3751210"/>
                <a:gd name="connsiteX5153" fmla="*/ 1533071 w 2396567"/>
                <a:gd name="connsiteY5153" fmla="*/ 3722335 h 3751210"/>
                <a:gd name="connsiteX5154" fmla="*/ 1533071 w 2396567"/>
                <a:gd name="connsiteY5154" fmla="*/ 3723563 h 3751210"/>
                <a:gd name="connsiteX5155" fmla="*/ 1528193 w 2396567"/>
                <a:gd name="connsiteY5155" fmla="*/ 3723563 h 3751210"/>
                <a:gd name="connsiteX5156" fmla="*/ 1528193 w 2396567"/>
                <a:gd name="connsiteY5156" fmla="*/ 3725406 h 3751210"/>
                <a:gd name="connsiteX5157" fmla="*/ 1527583 w 2396567"/>
                <a:gd name="connsiteY5157" fmla="*/ 3725406 h 3751210"/>
                <a:gd name="connsiteX5158" fmla="*/ 1527583 w 2396567"/>
                <a:gd name="connsiteY5158" fmla="*/ 3726021 h 3751210"/>
                <a:gd name="connsiteX5159" fmla="*/ 1525754 w 2396567"/>
                <a:gd name="connsiteY5159" fmla="*/ 3726021 h 3751210"/>
                <a:gd name="connsiteX5160" fmla="*/ 1525754 w 2396567"/>
                <a:gd name="connsiteY5160" fmla="*/ 3726635 h 3751210"/>
                <a:gd name="connsiteX5161" fmla="*/ 1524534 w 2396567"/>
                <a:gd name="connsiteY5161" fmla="*/ 3726635 h 3751210"/>
                <a:gd name="connsiteX5162" fmla="*/ 1524534 w 2396567"/>
                <a:gd name="connsiteY5162" fmla="*/ 3727250 h 3751210"/>
                <a:gd name="connsiteX5163" fmla="*/ 1522095 w 2396567"/>
                <a:gd name="connsiteY5163" fmla="*/ 3727864 h 3751210"/>
                <a:gd name="connsiteX5164" fmla="*/ 1522095 w 2396567"/>
                <a:gd name="connsiteY5164" fmla="*/ 3728478 h 3751210"/>
                <a:gd name="connsiteX5165" fmla="*/ 1521485 w 2396567"/>
                <a:gd name="connsiteY5165" fmla="*/ 3728478 h 3751210"/>
                <a:gd name="connsiteX5166" fmla="*/ 1521485 w 2396567"/>
                <a:gd name="connsiteY5166" fmla="*/ 3729707 h 3751210"/>
                <a:gd name="connsiteX5167" fmla="*/ 1519655 w 2396567"/>
                <a:gd name="connsiteY5167" fmla="*/ 3732165 h 3751210"/>
                <a:gd name="connsiteX5168" fmla="*/ 1520265 w 2396567"/>
                <a:gd name="connsiteY5168" fmla="*/ 3732165 h 3751210"/>
                <a:gd name="connsiteX5169" fmla="*/ 1520875 w 2396567"/>
                <a:gd name="connsiteY5169" fmla="*/ 3734622 h 3751210"/>
                <a:gd name="connsiteX5170" fmla="*/ 1520265 w 2396567"/>
                <a:gd name="connsiteY5170" fmla="*/ 3734622 h 3751210"/>
                <a:gd name="connsiteX5171" fmla="*/ 1520265 w 2396567"/>
                <a:gd name="connsiteY5171" fmla="*/ 3736465 h 3751210"/>
                <a:gd name="connsiteX5172" fmla="*/ 1519655 w 2396567"/>
                <a:gd name="connsiteY5172" fmla="*/ 3736465 h 3751210"/>
                <a:gd name="connsiteX5173" fmla="*/ 1520265 w 2396567"/>
                <a:gd name="connsiteY5173" fmla="*/ 3745681 h 3751210"/>
                <a:gd name="connsiteX5174" fmla="*/ 1519655 w 2396567"/>
                <a:gd name="connsiteY5174" fmla="*/ 3745681 h 3751210"/>
                <a:gd name="connsiteX5175" fmla="*/ 1519655 w 2396567"/>
                <a:gd name="connsiteY5175" fmla="*/ 3746910 h 3751210"/>
                <a:gd name="connsiteX5176" fmla="*/ 1520265 w 2396567"/>
                <a:gd name="connsiteY5176" fmla="*/ 3746910 h 3751210"/>
                <a:gd name="connsiteX5177" fmla="*/ 1520265 w 2396567"/>
                <a:gd name="connsiteY5177" fmla="*/ 3749981 h 3751210"/>
                <a:gd name="connsiteX5178" fmla="*/ 1520875 w 2396567"/>
                <a:gd name="connsiteY5178" fmla="*/ 3749981 h 3751210"/>
                <a:gd name="connsiteX5179" fmla="*/ 1520875 w 2396567"/>
                <a:gd name="connsiteY5179" fmla="*/ 3750596 h 3751210"/>
                <a:gd name="connsiteX5180" fmla="*/ 1520265 w 2396567"/>
                <a:gd name="connsiteY5180" fmla="*/ 3750596 h 3751210"/>
                <a:gd name="connsiteX5181" fmla="*/ 1520265 w 2396567"/>
                <a:gd name="connsiteY5181" fmla="*/ 3751210 h 3751210"/>
                <a:gd name="connsiteX5182" fmla="*/ 1516606 w 2396567"/>
                <a:gd name="connsiteY5182" fmla="*/ 3750596 h 3751210"/>
                <a:gd name="connsiteX5183" fmla="*/ 1516606 w 2396567"/>
                <a:gd name="connsiteY5183" fmla="*/ 3751210 h 3751210"/>
                <a:gd name="connsiteX5184" fmla="*/ 1515997 w 2396567"/>
                <a:gd name="connsiteY5184" fmla="*/ 3751210 h 3751210"/>
                <a:gd name="connsiteX5185" fmla="*/ 1515997 w 2396567"/>
                <a:gd name="connsiteY5185" fmla="*/ 3750596 h 3751210"/>
                <a:gd name="connsiteX5186" fmla="*/ 1513557 w 2396567"/>
                <a:gd name="connsiteY5186" fmla="*/ 3750596 h 3751210"/>
                <a:gd name="connsiteX5187" fmla="*/ 1513557 w 2396567"/>
                <a:gd name="connsiteY5187" fmla="*/ 3749981 h 3751210"/>
                <a:gd name="connsiteX5188" fmla="*/ 1511728 w 2396567"/>
                <a:gd name="connsiteY5188" fmla="*/ 3749367 h 3751210"/>
                <a:gd name="connsiteX5189" fmla="*/ 1509289 w 2396567"/>
                <a:gd name="connsiteY5189" fmla="*/ 3746910 h 3751210"/>
                <a:gd name="connsiteX5190" fmla="*/ 1509289 w 2396567"/>
                <a:gd name="connsiteY5190" fmla="*/ 3745681 h 3751210"/>
                <a:gd name="connsiteX5191" fmla="*/ 1508679 w 2396567"/>
                <a:gd name="connsiteY5191" fmla="*/ 3745681 h 3751210"/>
                <a:gd name="connsiteX5192" fmla="*/ 1507459 w 2396567"/>
                <a:gd name="connsiteY5192" fmla="*/ 3743838 h 3751210"/>
                <a:gd name="connsiteX5193" fmla="*/ 1507459 w 2396567"/>
                <a:gd name="connsiteY5193" fmla="*/ 3743223 h 3751210"/>
                <a:gd name="connsiteX5194" fmla="*/ 1505630 w 2396567"/>
                <a:gd name="connsiteY5194" fmla="*/ 3743223 h 3751210"/>
                <a:gd name="connsiteX5195" fmla="*/ 1505630 w 2396567"/>
                <a:gd name="connsiteY5195" fmla="*/ 3742609 h 3751210"/>
                <a:gd name="connsiteX5196" fmla="*/ 1505020 w 2396567"/>
                <a:gd name="connsiteY5196" fmla="*/ 3742609 h 3751210"/>
                <a:gd name="connsiteX5197" fmla="*/ 1505020 w 2396567"/>
                <a:gd name="connsiteY5197" fmla="*/ 3743223 h 3751210"/>
                <a:gd name="connsiteX5198" fmla="*/ 1504410 w 2396567"/>
                <a:gd name="connsiteY5198" fmla="*/ 3743223 h 3751210"/>
                <a:gd name="connsiteX5199" fmla="*/ 1504410 w 2396567"/>
                <a:gd name="connsiteY5199" fmla="*/ 3742609 h 3751210"/>
                <a:gd name="connsiteX5200" fmla="*/ 1496483 w 2396567"/>
                <a:gd name="connsiteY5200" fmla="*/ 3741995 h 3751210"/>
                <a:gd name="connsiteX5201" fmla="*/ 1496483 w 2396567"/>
                <a:gd name="connsiteY5201" fmla="*/ 3741380 h 3751210"/>
                <a:gd name="connsiteX5202" fmla="*/ 1490994 w 2396567"/>
                <a:gd name="connsiteY5202" fmla="*/ 3740151 h 3751210"/>
                <a:gd name="connsiteX5203" fmla="*/ 1490384 w 2396567"/>
                <a:gd name="connsiteY5203" fmla="*/ 3738308 h 3751210"/>
                <a:gd name="connsiteX5204" fmla="*/ 1489775 w 2396567"/>
                <a:gd name="connsiteY5204" fmla="*/ 3738308 h 3751210"/>
                <a:gd name="connsiteX5205" fmla="*/ 1489775 w 2396567"/>
                <a:gd name="connsiteY5205" fmla="*/ 3737694 h 3751210"/>
                <a:gd name="connsiteX5206" fmla="*/ 1489165 w 2396567"/>
                <a:gd name="connsiteY5206" fmla="*/ 3737694 h 3751210"/>
                <a:gd name="connsiteX5207" fmla="*/ 1489165 w 2396567"/>
                <a:gd name="connsiteY5207" fmla="*/ 3736465 h 3751210"/>
                <a:gd name="connsiteX5208" fmla="*/ 1487945 w 2396567"/>
                <a:gd name="connsiteY5208" fmla="*/ 3736465 h 3751210"/>
                <a:gd name="connsiteX5209" fmla="*/ 1487945 w 2396567"/>
                <a:gd name="connsiteY5209" fmla="*/ 3735851 h 3751210"/>
                <a:gd name="connsiteX5210" fmla="*/ 1481237 w 2396567"/>
                <a:gd name="connsiteY5210" fmla="*/ 3735851 h 3751210"/>
                <a:gd name="connsiteX5211" fmla="*/ 1481237 w 2396567"/>
                <a:gd name="connsiteY5211" fmla="*/ 3735236 h 3751210"/>
                <a:gd name="connsiteX5212" fmla="*/ 1478188 w 2396567"/>
                <a:gd name="connsiteY5212" fmla="*/ 3734008 h 3751210"/>
                <a:gd name="connsiteX5213" fmla="*/ 1478188 w 2396567"/>
                <a:gd name="connsiteY5213" fmla="*/ 3733393 h 3751210"/>
                <a:gd name="connsiteX5214" fmla="*/ 1476969 w 2396567"/>
                <a:gd name="connsiteY5214" fmla="*/ 3733393 h 3751210"/>
                <a:gd name="connsiteX5215" fmla="*/ 1476969 w 2396567"/>
                <a:gd name="connsiteY5215" fmla="*/ 3732165 h 3751210"/>
                <a:gd name="connsiteX5216" fmla="*/ 1474529 w 2396567"/>
                <a:gd name="connsiteY5216" fmla="*/ 3732165 h 3751210"/>
                <a:gd name="connsiteX5217" fmla="*/ 1474529 w 2396567"/>
                <a:gd name="connsiteY5217" fmla="*/ 3731550 h 3751210"/>
                <a:gd name="connsiteX5218" fmla="*/ 1471480 w 2396567"/>
                <a:gd name="connsiteY5218" fmla="*/ 3730936 h 3751210"/>
                <a:gd name="connsiteX5219" fmla="*/ 1471480 w 2396567"/>
                <a:gd name="connsiteY5219" fmla="*/ 3730321 h 3751210"/>
                <a:gd name="connsiteX5220" fmla="*/ 1465992 w 2396567"/>
                <a:gd name="connsiteY5220" fmla="*/ 3728478 h 3751210"/>
                <a:gd name="connsiteX5221" fmla="*/ 1465992 w 2396567"/>
                <a:gd name="connsiteY5221" fmla="*/ 3727864 h 3751210"/>
                <a:gd name="connsiteX5222" fmla="*/ 1462333 w 2396567"/>
                <a:gd name="connsiteY5222" fmla="*/ 3726635 h 3751210"/>
                <a:gd name="connsiteX5223" fmla="*/ 1462333 w 2396567"/>
                <a:gd name="connsiteY5223" fmla="*/ 3726021 h 3751210"/>
                <a:gd name="connsiteX5224" fmla="*/ 1461113 w 2396567"/>
                <a:gd name="connsiteY5224" fmla="*/ 3726021 h 3751210"/>
                <a:gd name="connsiteX5225" fmla="*/ 1461113 w 2396567"/>
                <a:gd name="connsiteY5225" fmla="*/ 3725406 h 3751210"/>
                <a:gd name="connsiteX5226" fmla="*/ 1457454 w 2396567"/>
                <a:gd name="connsiteY5226" fmla="*/ 3723563 h 3751210"/>
                <a:gd name="connsiteX5227" fmla="*/ 1457454 w 2396567"/>
                <a:gd name="connsiteY5227" fmla="*/ 3722949 h 3751210"/>
                <a:gd name="connsiteX5228" fmla="*/ 1453796 w 2396567"/>
                <a:gd name="connsiteY5228" fmla="*/ 3722335 h 3751210"/>
                <a:gd name="connsiteX5229" fmla="*/ 1453796 w 2396567"/>
                <a:gd name="connsiteY5229" fmla="*/ 3721720 h 3751210"/>
                <a:gd name="connsiteX5230" fmla="*/ 1449527 w 2396567"/>
                <a:gd name="connsiteY5230" fmla="*/ 3719263 h 3751210"/>
                <a:gd name="connsiteX5231" fmla="*/ 1447697 w 2396567"/>
                <a:gd name="connsiteY5231" fmla="*/ 3719263 h 3751210"/>
                <a:gd name="connsiteX5232" fmla="*/ 1447697 w 2396567"/>
                <a:gd name="connsiteY5232" fmla="*/ 3718648 h 3751210"/>
                <a:gd name="connsiteX5233" fmla="*/ 1445258 w 2396567"/>
                <a:gd name="connsiteY5233" fmla="*/ 3718648 h 3751210"/>
                <a:gd name="connsiteX5234" fmla="*/ 1445258 w 2396567"/>
                <a:gd name="connsiteY5234" fmla="*/ 3718034 h 3751210"/>
                <a:gd name="connsiteX5235" fmla="*/ 1443429 w 2396567"/>
                <a:gd name="connsiteY5235" fmla="*/ 3718034 h 3751210"/>
                <a:gd name="connsiteX5236" fmla="*/ 1443429 w 2396567"/>
                <a:gd name="connsiteY5236" fmla="*/ 3716805 h 3751210"/>
                <a:gd name="connsiteX5237" fmla="*/ 1440380 w 2396567"/>
                <a:gd name="connsiteY5237" fmla="*/ 3716805 h 3751210"/>
                <a:gd name="connsiteX5238" fmla="*/ 1440380 w 2396567"/>
                <a:gd name="connsiteY5238" fmla="*/ 3716191 h 3751210"/>
                <a:gd name="connsiteX5239" fmla="*/ 1436721 w 2396567"/>
                <a:gd name="connsiteY5239" fmla="*/ 3716191 h 3751210"/>
                <a:gd name="connsiteX5240" fmla="*/ 1436721 w 2396567"/>
                <a:gd name="connsiteY5240" fmla="*/ 3715576 h 3751210"/>
                <a:gd name="connsiteX5241" fmla="*/ 1434891 w 2396567"/>
                <a:gd name="connsiteY5241" fmla="*/ 3715576 h 3751210"/>
                <a:gd name="connsiteX5242" fmla="*/ 1434891 w 2396567"/>
                <a:gd name="connsiteY5242" fmla="*/ 3714962 h 3751210"/>
                <a:gd name="connsiteX5243" fmla="*/ 1433672 w 2396567"/>
                <a:gd name="connsiteY5243" fmla="*/ 3714962 h 3751210"/>
                <a:gd name="connsiteX5244" fmla="*/ 1433672 w 2396567"/>
                <a:gd name="connsiteY5244" fmla="*/ 3714348 h 3751210"/>
                <a:gd name="connsiteX5245" fmla="*/ 1431842 w 2396567"/>
                <a:gd name="connsiteY5245" fmla="*/ 3714348 h 3751210"/>
                <a:gd name="connsiteX5246" fmla="*/ 1431842 w 2396567"/>
                <a:gd name="connsiteY5246" fmla="*/ 3713733 h 3751210"/>
                <a:gd name="connsiteX5247" fmla="*/ 1423915 w 2396567"/>
                <a:gd name="connsiteY5247" fmla="*/ 3710661 h 3751210"/>
                <a:gd name="connsiteX5248" fmla="*/ 1423915 w 2396567"/>
                <a:gd name="connsiteY5248" fmla="*/ 3711276 h 3751210"/>
                <a:gd name="connsiteX5249" fmla="*/ 1422695 w 2396567"/>
                <a:gd name="connsiteY5249" fmla="*/ 3711276 h 3751210"/>
                <a:gd name="connsiteX5250" fmla="*/ 1422695 w 2396567"/>
                <a:gd name="connsiteY5250" fmla="*/ 3710661 h 3751210"/>
                <a:gd name="connsiteX5251" fmla="*/ 1422085 w 2396567"/>
                <a:gd name="connsiteY5251" fmla="*/ 3710661 h 3751210"/>
                <a:gd name="connsiteX5252" fmla="*/ 1422085 w 2396567"/>
                <a:gd name="connsiteY5252" fmla="*/ 3708818 h 3751210"/>
                <a:gd name="connsiteX5253" fmla="*/ 1420866 w 2396567"/>
                <a:gd name="connsiteY5253" fmla="*/ 3708818 h 3751210"/>
                <a:gd name="connsiteX5254" fmla="*/ 1420866 w 2396567"/>
                <a:gd name="connsiteY5254" fmla="*/ 3708204 h 3751210"/>
                <a:gd name="connsiteX5255" fmla="*/ 1420256 w 2396567"/>
                <a:gd name="connsiteY5255" fmla="*/ 3708204 h 3751210"/>
                <a:gd name="connsiteX5256" fmla="*/ 1420256 w 2396567"/>
                <a:gd name="connsiteY5256" fmla="*/ 3707590 h 3751210"/>
                <a:gd name="connsiteX5257" fmla="*/ 1419646 w 2396567"/>
                <a:gd name="connsiteY5257" fmla="*/ 3707590 h 3751210"/>
                <a:gd name="connsiteX5258" fmla="*/ 1419646 w 2396567"/>
                <a:gd name="connsiteY5258" fmla="*/ 3706975 h 3751210"/>
                <a:gd name="connsiteX5259" fmla="*/ 1412938 w 2396567"/>
                <a:gd name="connsiteY5259" fmla="*/ 3706975 h 3751210"/>
                <a:gd name="connsiteX5260" fmla="*/ 1412938 w 2396567"/>
                <a:gd name="connsiteY5260" fmla="*/ 3706361 h 3751210"/>
                <a:gd name="connsiteX5261" fmla="*/ 1410499 w 2396567"/>
                <a:gd name="connsiteY5261" fmla="*/ 3706361 h 3751210"/>
                <a:gd name="connsiteX5262" fmla="*/ 1410499 w 2396567"/>
                <a:gd name="connsiteY5262" fmla="*/ 3706975 h 3751210"/>
                <a:gd name="connsiteX5263" fmla="*/ 1406840 w 2396567"/>
                <a:gd name="connsiteY5263" fmla="*/ 3706975 h 3751210"/>
                <a:gd name="connsiteX5264" fmla="*/ 1406840 w 2396567"/>
                <a:gd name="connsiteY5264" fmla="*/ 3706361 h 3751210"/>
                <a:gd name="connsiteX5265" fmla="*/ 1405011 w 2396567"/>
                <a:gd name="connsiteY5265" fmla="*/ 3704518 h 3751210"/>
                <a:gd name="connsiteX5266" fmla="*/ 1403791 w 2396567"/>
                <a:gd name="connsiteY5266" fmla="*/ 3704518 h 3751210"/>
                <a:gd name="connsiteX5267" fmla="*/ 1403181 w 2396567"/>
                <a:gd name="connsiteY5267" fmla="*/ 3703289 h 3751210"/>
                <a:gd name="connsiteX5268" fmla="*/ 1402571 w 2396567"/>
                <a:gd name="connsiteY5268" fmla="*/ 3703903 h 3751210"/>
                <a:gd name="connsiteX5269" fmla="*/ 1402571 w 2396567"/>
                <a:gd name="connsiteY5269" fmla="*/ 3703289 h 3751210"/>
                <a:gd name="connsiteX5270" fmla="*/ 1401352 w 2396567"/>
                <a:gd name="connsiteY5270" fmla="*/ 3703289 h 3751210"/>
                <a:gd name="connsiteX5271" fmla="*/ 1401352 w 2396567"/>
                <a:gd name="connsiteY5271" fmla="*/ 3702675 h 3751210"/>
                <a:gd name="connsiteX5272" fmla="*/ 1400742 w 2396567"/>
                <a:gd name="connsiteY5272" fmla="*/ 3702675 h 3751210"/>
                <a:gd name="connsiteX5273" fmla="*/ 1400742 w 2396567"/>
                <a:gd name="connsiteY5273" fmla="*/ 3702060 h 3751210"/>
                <a:gd name="connsiteX5274" fmla="*/ 1390985 w 2396567"/>
                <a:gd name="connsiteY5274" fmla="*/ 3700217 h 3751210"/>
                <a:gd name="connsiteX5275" fmla="*/ 1390985 w 2396567"/>
                <a:gd name="connsiteY5275" fmla="*/ 3700831 h 3751210"/>
                <a:gd name="connsiteX5276" fmla="*/ 1381838 w 2396567"/>
                <a:gd name="connsiteY5276" fmla="*/ 3700831 h 3751210"/>
                <a:gd name="connsiteX5277" fmla="*/ 1381838 w 2396567"/>
                <a:gd name="connsiteY5277" fmla="*/ 3700217 h 3751210"/>
                <a:gd name="connsiteX5278" fmla="*/ 1367812 w 2396567"/>
                <a:gd name="connsiteY5278" fmla="*/ 3702675 h 3751210"/>
                <a:gd name="connsiteX5279" fmla="*/ 1367812 w 2396567"/>
                <a:gd name="connsiteY5279" fmla="*/ 3703289 h 3751210"/>
                <a:gd name="connsiteX5280" fmla="*/ 1366592 w 2396567"/>
                <a:gd name="connsiteY5280" fmla="*/ 3703289 h 3751210"/>
                <a:gd name="connsiteX5281" fmla="*/ 1366592 w 2396567"/>
                <a:gd name="connsiteY5281" fmla="*/ 3703903 h 3751210"/>
                <a:gd name="connsiteX5282" fmla="*/ 1362324 w 2396567"/>
                <a:gd name="connsiteY5282" fmla="*/ 3703903 h 3751210"/>
                <a:gd name="connsiteX5283" fmla="*/ 1362324 w 2396567"/>
                <a:gd name="connsiteY5283" fmla="*/ 3703289 h 3751210"/>
                <a:gd name="connsiteX5284" fmla="*/ 1355006 w 2396567"/>
                <a:gd name="connsiteY5284" fmla="*/ 3703289 h 3751210"/>
                <a:gd name="connsiteX5285" fmla="*/ 1355006 w 2396567"/>
                <a:gd name="connsiteY5285" fmla="*/ 3703903 h 3751210"/>
                <a:gd name="connsiteX5286" fmla="*/ 1351957 w 2396567"/>
                <a:gd name="connsiteY5286" fmla="*/ 3704518 h 3751210"/>
                <a:gd name="connsiteX5287" fmla="*/ 1351957 w 2396567"/>
                <a:gd name="connsiteY5287" fmla="*/ 3703903 h 3751210"/>
                <a:gd name="connsiteX5288" fmla="*/ 1349517 w 2396567"/>
                <a:gd name="connsiteY5288" fmla="*/ 3703289 h 3751210"/>
                <a:gd name="connsiteX5289" fmla="*/ 1349517 w 2396567"/>
                <a:gd name="connsiteY5289" fmla="*/ 3702675 h 3751210"/>
                <a:gd name="connsiteX5290" fmla="*/ 1345859 w 2396567"/>
                <a:gd name="connsiteY5290" fmla="*/ 3702060 h 3751210"/>
                <a:gd name="connsiteX5291" fmla="*/ 1345859 w 2396567"/>
                <a:gd name="connsiteY5291" fmla="*/ 3700831 h 3751210"/>
                <a:gd name="connsiteX5292" fmla="*/ 1345249 w 2396567"/>
                <a:gd name="connsiteY5292" fmla="*/ 3700831 h 3751210"/>
                <a:gd name="connsiteX5293" fmla="*/ 1345249 w 2396567"/>
                <a:gd name="connsiteY5293" fmla="*/ 3700217 h 3751210"/>
                <a:gd name="connsiteX5294" fmla="*/ 1344639 w 2396567"/>
                <a:gd name="connsiteY5294" fmla="*/ 3700217 h 3751210"/>
                <a:gd name="connsiteX5295" fmla="*/ 1342200 w 2396567"/>
                <a:gd name="connsiteY5295" fmla="*/ 3698988 h 3751210"/>
                <a:gd name="connsiteX5296" fmla="*/ 1342200 w 2396567"/>
                <a:gd name="connsiteY5296" fmla="*/ 3698374 h 3751210"/>
                <a:gd name="connsiteX5297" fmla="*/ 1341590 w 2396567"/>
                <a:gd name="connsiteY5297" fmla="*/ 3698374 h 3751210"/>
                <a:gd name="connsiteX5298" fmla="*/ 1341590 w 2396567"/>
                <a:gd name="connsiteY5298" fmla="*/ 3697145 h 3751210"/>
                <a:gd name="connsiteX5299" fmla="*/ 1335492 w 2396567"/>
                <a:gd name="connsiteY5299" fmla="*/ 3695916 h 3751210"/>
                <a:gd name="connsiteX5300" fmla="*/ 1335492 w 2396567"/>
                <a:gd name="connsiteY5300" fmla="*/ 3695302 h 3751210"/>
                <a:gd name="connsiteX5301" fmla="*/ 1337321 w 2396567"/>
                <a:gd name="connsiteY5301" fmla="*/ 3695302 h 3751210"/>
                <a:gd name="connsiteX5302" fmla="*/ 1337321 w 2396567"/>
                <a:gd name="connsiteY5302" fmla="*/ 3694073 h 3751210"/>
                <a:gd name="connsiteX5303" fmla="*/ 1336711 w 2396567"/>
                <a:gd name="connsiteY5303" fmla="*/ 3694073 h 3751210"/>
                <a:gd name="connsiteX5304" fmla="*/ 1336711 w 2396567"/>
                <a:gd name="connsiteY5304" fmla="*/ 3692845 h 3751210"/>
                <a:gd name="connsiteX5305" fmla="*/ 1334272 w 2396567"/>
                <a:gd name="connsiteY5305" fmla="*/ 3692230 h 3751210"/>
                <a:gd name="connsiteX5306" fmla="*/ 1334272 w 2396567"/>
                <a:gd name="connsiteY5306" fmla="*/ 3692845 h 3751210"/>
                <a:gd name="connsiteX5307" fmla="*/ 1333053 w 2396567"/>
                <a:gd name="connsiteY5307" fmla="*/ 3692845 h 3751210"/>
                <a:gd name="connsiteX5308" fmla="*/ 1333053 w 2396567"/>
                <a:gd name="connsiteY5308" fmla="*/ 3694688 h 3751210"/>
                <a:gd name="connsiteX5309" fmla="*/ 1334272 w 2396567"/>
                <a:gd name="connsiteY5309" fmla="*/ 3695916 h 3751210"/>
                <a:gd name="connsiteX5310" fmla="*/ 1330613 w 2396567"/>
                <a:gd name="connsiteY5310" fmla="*/ 3695916 h 3751210"/>
                <a:gd name="connsiteX5311" fmla="*/ 1330613 w 2396567"/>
                <a:gd name="connsiteY5311" fmla="*/ 3695302 h 3751210"/>
                <a:gd name="connsiteX5312" fmla="*/ 1330003 w 2396567"/>
                <a:gd name="connsiteY5312" fmla="*/ 3695302 h 3751210"/>
                <a:gd name="connsiteX5313" fmla="*/ 1330003 w 2396567"/>
                <a:gd name="connsiteY5313" fmla="*/ 3695916 h 3751210"/>
                <a:gd name="connsiteX5314" fmla="*/ 1329394 w 2396567"/>
                <a:gd name="connsiteY5314" fmla="*/ 3695916 h 3751210"/>
                <a:gd name="connsiteX5315" fmla="*/ 1329394 w 2396567"/>
                <a:gd name="connsiteY5315" fmla="*/ 3695302 h 3751210"/>
                <a:gd name="connsiteX5316" fmla="*/ 1326954 w 2396567"/>
                <a:gd name="connsiteY5316" fmla="*/ 3695302 h 3751210"/>
                <a:gd name="connsiteX5317" fmla="*/ 1326954 w 2396567"/>
                <a:gd name="connsiteY5317" fmla="*/ 3694688 h 3751210"/>
                <a:gd name="connsiteX5318" fmla="*/ 1323905 w 2396567"/>
                <a:gd name="connsiteY5318" fmla="*/ 3694073 h 3751210"/>
                <a:gd name="connsiteX5319" fmla="*/ 1323905 w 2396567"/>
                <a:gd name="connsiteY5319" fmla="*/ 3692845 h 3751210"/>
                <a:gd name="connsiteX5320" fmla="*/ 1322686 w 2396567"/>
                <a:gd name="connsiteY5320" fmla="*/ 3691002 h 3751210"/>
                <a:gd name="connsiteX5321" fmla="*/ 1323296 w 2396567"/>
                <a:gd name="connsiteY5321" fmla="*/ 3691002 h 3751210"/>
                <a:gd name="connsiteX5322" fmla="*/ 1323296 w 2396567"/>
                <a:gd name="connsiteY5322" fmla="*/ 3689158 h 3751210"/>
                <a:gd name="connsiteX5323" fmla="*/ 1319637 w 2396567"/>
                <a:gd name="connsiteY5323" fmla="*/ 3688544 h 3751210"/>
                <a:gd name="connsiteX5324" fmla="*/ 1319637 w 2396567"/>
                <a:gd name="connsiteY5324" fmla="*/ 3687930 h 3751210"/>
                <a:gd name="connsiteX5325" fmla="*/ 1317807 w 2396567"/>
                <a:gd name="connsiteY5325" fmla="*/ 3687930 h 3751210"/>
                <a:gd name="connsiteX5326" fmla="*/ 1317807 w 2396567"/>
                <a:gd name="connsiteY5326" fmla="*/ 3687315 h 3751210"/>
                <a:gd name="connsiteX5327" fmla="*/ 1315978 w 2396567"/>
                <a:gd name="connsiteY5327" fmla="*/ 3687315 h 3751210"/>
                <a:gd name="connsiteX5328" fmla="*/ 1315978 w 2396567"/>
                <a:gd name="connsiteY5328" fmla="*/ 3686701 h 3751210"/>
                <a:gd name="connsiteX5329" fmla="*/ 1314758 w 2396567"/>
                <a:gd name="connsiteY5329" fmla="*/ 3686701 h 3751210"/>
                <a:gd name="connsiteX5330" fmla="*/ 1314758 w 2396567"/>
                <a:gd name="connsiteY5330" fmla="*/ 3685472 h 3751210"/>
                <a:gd name="connsiteX5331" fmla="*/ 1309880 w 2396567"/>
                <a:gd name="connsiteY5331" fmla="*/ 3685472 h 3751210"/>
                <a:gd name="connsiteX5332" fmla="*/ 1309880 w 2396567"/>
                <a:gd name="connsiteY5332" fmla="*/ 3686701 h 3751210"/>
                <a:gd name="connsiteX5333" fmla="*/ 1310489 w 2396567"/>
                <a:gd name="connsiteY5333" fmla="*/ 3686701 h 3751210"/>
                <a:gd name="connsiteX5334" fmla="*/ 1309880 w 2396567"/>
                <a:gd name="connsiteY5334" fmla="*/ 3687315 h 3751210"/>
                <a:gd name="connsiteX5335" fmla="*/ 1311099 w 2396567"/>
                <a:gd name="connsiteY5335" fmla="*/ 3687315 h 3751210"/>
                <a:gd name="connsiteX5336" fmla="*/ 1311099 w 2396567"/>
                <a:gd name="connsiteY5336" fmla="*/ 3687930 h 3751210"/>
                <a:gd name="connsiteX5337" fmla="*/ 1311709 w 2396567"/>
                <a:gd name="connsiteY5337" fmla="*/ 3687930 h 3751210"/>
                <a:gd name="connsiteX5338" fmla="*/ 1311709 w 2396567"/>
                <a:gd name="connsiteY5338" fmla="*/ 3689158 h 3751210"/>
                <a:gd name="connsiteX5339" fmla="*/ 1312929 w 2396567"/>
                <a:gd name="connsiteY5339" fmla="*/ 3689158 h 3751210"/>
                <a:gd name="connsiteX5340" fmla="*/ 1312929 w 2396567"/>
                <a:gd name="connsiteY5340" fmla="*/ 3690387 h 3751210"/>
                <a:gd name="connsiteX5341" fmla="*/ 1313539 w 2396567"/>
                <a:gd name="connsiteY5341" fmla="*/ 3690387 h 3751210"/>
                <a:gd name="connsiteX5342" fmla="*/ 1311709 w 2396567"/>
                <a:gd name="connsiteY5342" fmla="*/ 3694688 h 3751210"/>
                <a:gd name="connsiteX5343" fmla="*/ 1310489 w 2396567"/>
                <a:gd name="connsiteY5343" fmla="*/ 3694688 h 3751210"/>
                <a:gd name="connsiteX5344" fmla="*/ 1310489 w 2396567"/>
                <a:gd name="connsiteY5344" fmla="*/ 3695302 h 3751210"/>
                <a:gd name="connsiteX5345" fmla="*/ 1309880 w 2396567"/>
                <a:gd name="connsiteY5345" fmla="*/ 3695302 h 3751210"/>
                <a:gd name="connsiteX5346" fmla="*/ 1309880 w 2396567"/>
                <a:gd name="connsiteY5346" fmla="*/ 3695916 h 3751210"/>
                <a:gd name="connsiteX5347" fmla="*/ 1296464 w 2396567"/>
                <a:gd name="connsiteY5347" fmla="*/ 3697145 h 3751210"/>
                <a:gd name="connsiteX5348" fmla="*/ 1296464 w 2396567"/>
                <a:gd name="connsiteY5348" fmla="*/ 3698374 h 3751210"/>
                <a:gd name="connsiteX5349" fmla="*/ 1290366 w 2396567"/>
                <a:gd name="connsiteY5349" fmla="*/ 3698374 h 3751210"/>
                <a:gd name="connsiteX5350" fmla="*/ 1290366 w 2396567"/>
                <a:gd name="connsiteY5350" fmla="*/ 3697145 h 3751210"/>
                <a:gd name="connsiteX5351" fmla="*/ 1287317 w 2396567"/>
                <a:gd name="connsiteY5351" fmla="*/ 3697145 h 3751210"/>
                <a:gd name="connsiteX5352" fmla="*/ 1287317 w 2396567"/>
                <a:gd name="connsiteY5352" fmla="*/ 3696531 h 3751210"/>
                <a:gd name="connsiteX5353" fmla="*/ 1283658 w 2396567"/>
                <a:gd name="connsiteY5353" fmla="*/ 3695916 h 3751210"/>
                <a:gd name="connsiteX5354" fmla="*/ 1283658 w 2396567"/>
                <a:gd name="connsiteY5354" fmla="*/ 3695302 h 3751210"/>
                <a:gd name="connsiteX5355" fmla="*/ 1283048 w 2396567"/>
                <a:gd name="connsiteY5355" fmla="*/ 3695302 h 3751210"/>
                <a:gd name="connsiteX5356" fmla="*/ 1283048 w 2396567"/>
                <a:gd name="connsiteY5356" fmla="*/ 3694688 h 3751210"/>
                <a:gd name="connsiteX5357" fmla="*/ 1281828 w 2396567"/>
                <a:gd name="connsiteY5357" fmla="*/ 3694688 h 3751210"/>
                <a:gd name="connsiteX5358" fmla="*/ 1281828 w 2396567"/>
                <a:gd name="connsiteY5358" fmla="*/ 3694073 h 3751210"/>
                <a:gd name="connsiteX5359" fmla="*/ 1280609 w 2396567"/>
                <a:gd name="connsiteY5359" fmla="*/ 3694073 h 3751210"/>
                <a:gd name="connsiteX5360" fmla="*/ 1279389 w 2396567"/>
                <a:gd name="connsiteY5360" fmla="*/ 3692230 h 3751210"/>
                <a:gd name="connsiteX5361" fmla="*/ 1279389 w 2396567"/>
                <a:gd name="connsiteY5361" fmla="*/ 3691616 h 3751210"/>
                <a:gd name="connsiteX5362" fmla="*/ 1278779 w 2396567"/>
                <a:gd name="connsiteY5362" fmla="*/ 3691616 h 3751210"/>
                <a:gd name="connsiteX5363" fmla="*/ 1278779 w 2396567"/>
                <a:gd name="connsiteY5363" fmla="*/ 3691002 h 3751210"/>
                <a:gd name="connsiteX5364" fmla="*/ 1278169 w 2396567"/>
                <a:gd name="connsiteY5364" fmla="*/ 3691002 h 3751210"/>
                <a:gd name="connsiteX5365" fmla="*/ 1278169 w 2396567"/>
                <a:gd name="connsiteY5365" fmla="*/ 3690387 h 3751210"/>
                <a:gd name="connsiteX5366" fmla="*/ 1276340 w 2396567"/>
                <a:gd name="connsiteY5366" fmla="*/ 3690387 h 3751210"/>
                <a:gd name="connsiteX5367" fmla="*/ 1276340 w 2396567"/>
                <a:gd name="connsiteY5367" fmla="*/ 3689158 h 3751210"/>
                <a:gd name="connsiteX5368" fmla="*/ 1275730 w 2396567"/>
                <a:gd name="connsiteY5368" fmla="*/ 3689158 h 3751210"/>
                <a:gd name="connsiteX5369" fmla="*/ 1275730 w 2396567"/>
                <a:gd name="connsiteY5369" fmla="*/ 3688544 h 3751210"/>
                <a:gd name="connsiteX5370" fmla="*/ 1275120 w 2396567"/>
                <a:gd name="connsiteY5370" fmla="*/ 3688544 h 3751210"/>
                <a:gd name="connsiteX5371" fmla="*/ 1275120 w 2396567"/>
                <a:gd name="connsiteY5371" fmla="*/ 3687315 h 3751210"/>
                <a:gd name="connsiteX5372" fmla="*/ 1274510 w 2396567"/>
                <a:gd name="connsiteY5372" fmla="*/ 3687315 h 3751210"/>
                <a:gd name="connsiteX5373" fmla="*/ 1274510 w 2396567"/>
                <a:gd name="connsiteY5373" fmla="*/ 3686701 h 3751210"/>
                <a:gd name="connsiteX5374" fmla="*/ 1272071 w 2396567"/>
                <a:gd name="connsiteY5374" fmla="*/ 3685472 h 3751210"/>
                <a:gd name="connsiteX5375" fmla="*/ 1272071 w 2396567"/>
                <a:gd name="connsiteY5375" fmla="*/ 3684858 h 3751210"/>
                <a:gd name="connsiteX5376" fmla="*/ 1271461 w 2396567"/>
                <a:gd name="connsiteY5376" fmla="*/ 3684858 h 3751210"/>
                <a:gd name="connsiteX5377" fmla="*/ 1271461 w 2396567"/>
                <a:gd name="connsiteY5377" fmla="*/ 3684243 h 3751210"/>
                <a:gd name="connsiteX5378" fmla="*/ 1270242 w 2396567"/>
                <a:gd name="connsiteY5378" fmla="*/ 3684243 h 3751210"/>
                <a:gd name="connsiteX5379" fmla="*/ 1270852 w 2396567"/>
                <a:gd name="connsiteY5379" fmla="*/ 3680557 h 3751210"/>
                <a:gd name="connsiteX5380" fmla="*/ 1270242 w 2396567"/>
                <a:gd name="connsiteY5380" fmla="*/ 3680557 h 3751210"/>
                <a:gd name="connsiteX5381" fmla="*/ 1270242 w 2396567"/>
                <a:gd name="connsiteY5381" fmla="*/ 3679943 h 3751210"/>
                <a:gd name="connsiteX5382" fmla="*/ 1269022 w 2396567"/>
                <a:gd name="connsiteY5382" fmla="*/ 3679943 h 3751210"/>
                <a:gd name="connsiteX5383" fmla="*/ 1269022 w 2396567"/>
                <a:gd name="connsiteY5383" fmla="*/ 3679328 h 3751210"/>
                <a:gd name="connsiteX5384" fmla="*/ 1267802 w 2396567"/>
                <a:gd name="connsiteY5384" fmla="*/ 3679328 h 3751210"/>
                <a:gd name="connsiteX5385" fmla="*/ 1267802 w 2396567"/>
                <a:gd name="connsiteY5385" fmla="*/ 3678714 h 3751210"/>
                <a:gd name="connsiteX5386" fmla="*/ 1261095 w 2396567"/>
                <a:gd name="connsiteY5386" fmla="*/ 3676257 h 3751210"/>
                <a:gd name="connsiteX5387" fmla="*/ 1261095 w 2396567"/>
                <a:gd name="connsiteY5387" fmla="*/ 3675642 h 3751210"/>
                <a:gd name="connsiteX5388" fmla="*/ 1257436 w 2396567"/>
                <a:gd name="connsiteY5388" fmla="*/ 3675642 h 3751210"/>
                <a:gd name="connsiteX5389" fmla="*/ 1257436 w 2396567"/>
                <a:gd name="connsiteY5389" fmla="*/ 3675028 h 3751210"/>
                <a:gd name="connsiteX5390" fmla="*/ 1253167 w 2396567"/>
                <a:gd name="connsiteY5390" fmla="*/ 3675028 h 3751210"/>
                <a:gd name="connsiteX5391" fmla="*/ 1253167 w 2396567"/>
                <a:gd name="connsiteY5391" fmla="*/ 3673799 h 3751210"/>
                <a:gd name="connsiteX5392" fmla="*/ 1229994 w 2396567"/>
                <a:gd name="connsiteY5392" fmla="*/ 3673799 h 3751210"/>
                <a:gd name="connsiteX5393" fmla="*/ 1229994 w 2396567"/>
                <a:gd name="connsiteY5393" fmla="*/ 3675028 h 3751210"/>
                <a:gd name="connsiteX5394" fmla="*/ 1227555 w 2396567"/>
                <a:gd name="connsiteY5394" fmla="*/ 3675028 h 3751210"/>
                <a:gd name="connsiteX5395" fmla="*/ 1227555 w 2396567"/>
                <a:gd name="connsiteY5395" fmla="*/ 3675642 h 3751210"/>
                <a:gd name="connsiteX5396" fmla="*/ 1224506 w 2396567"/>
                <a:gd name="connsiteY5396" fmla="*/ 3676257 h 3751210"/>
                <a:gd name="connsiteX5397" fmla="*/ 1224506 w 2396567"/>
                <a:gd name="connsiteY5397" fmla="*/ 3676871 h 3751210"/>
                <a:gd name="connsiteX5398" fmla="*/ 1223896 w 2396567"/>
                <a:gd name="connsiteY5398" fmla="*/ 3676871 h 3751210"/>
                <a:gd name="connsiteX5399" fmla="*/ 1223896 w 2396567"/>
                <a:gd name="connsiteY5399" fmla="*/ 3677485 h 3751210"/>
                <a:gd name="connsiteX5400" fmla="*/ 1214139 w 2396567"/>
                <a:gd name="connsiteY5400" fmla="*/ 3677485 h 3751210"/>
                <a:gd name="connsiteX5401" fmla="*/ 1214139 w 2396567"/>
                <a:gd name="connsiteY5401" fmla="*/ 3676871 h 3751210"/>
                <a:gd name="connsiteX5402" fmla="*/ 1213529 w 2396567"/>
                <a:gd name="connsiteY5402" fmla="*/ 3676871 h 3751210"/>
                <a:gd name="connsiteX5403" fmla="*/ 1213529 w 2396567"/>
                <a:gd name="connsiteY5403" fmla="*/ 3676257 h 3751210"/>
                <a:gd name="connsiteX5404" fmla="*/ 1212919 w 2396567"/>
                <a:gd name="connsiteY5404" fmla="*/ 3676257 h 3751210"/>
                <a:gd name="connsiteX5405" fmla="*/ 1212919 w 2396567"/>
                <a:gd name="connsiteY5405" fmla="*/ 3675642 h 3751210"/>
                <a:gd name="connsiteX5406" fmla="*/ 1212309 w 2396567"/>
                <a:gd name="connsiteY5406" fmla="*/ 3675642 h 3751210"/>
                <a:gd name="connsiteX5407" fmla="*/ 1212309 w 2396567"/>
                <a:gd name="connsiteY5407" fmla="*/ 3673799 h 3751210"/>
                <a:gd name="connsiteX5408" fmla="*/ 1211090 w 2396567"/>
                <a:gd name="connsiteY5408" fmla="*/ 3673799 h 3751210"/>
                <a:gd name="connsiteX5409" fmla="*/ 1211090 w 2396567"/>
                <a:gd name="connsiteY5409" fmla="*/ 3673185 h 3751210"/>
                <a:gd name="connsiteX5410" fmla="*/ 1209870 w 2396567"/>
                <a:gd name="connsiteY5410" fmla="*/ 3673185 h 3751210"/>
                <a:gd name="connsiteX5411" fmla="*/ 1209870 w 2396567"/>
                <a:gd name="connsiteY5411" fmla="*/ 3671342 h 3751210"/>
                <a:gd name="connsiteX5412" fmla="*/ 1211090 w 2396567"/>
                <a:gd name="connsiteY5412" fmla="*/ 3671342 h 3751210"/>
                <a:gd name="connsiteX5413" fmla="*/ 1211090 w 2396567"/>
                <a:gd name="connsiteY5413" fmla="*/ 3670727 h 3751210"/>
                <a:gd name="connsiteX5414" fmla="*/ 1212309 w 2396567"/>
                <a:gd name="connsiteY5414" fmla="*/ 3670727 h 3751210"/>
                <a:gd name="connsiteX5415" fmla="*/ 1212309 w 2396567"/>
                <a:gd name="connsiteY5415" fmla="*/ 3669498 h 3751210"/>
                <a:gd name="connsiteX5416" fmla="*/ 1213529 w 2396567"/>
                <a:gd name="connsiteY5416" fmla="*/ 3669498 h 3751210"/>
                <a:gd name="connsiteX5417" fmla="*/ 1213529 w 2396567"/>
                <a:gd name="connsiteY5417" fmla="*/ 3668884 h 3751210"/>
                <a:gd name="connsiteX5418" fmla="*/ 1214139 w 2396567"/>
                <a:gd name="connsiteY5418" fmla="*/ 3668884 h 3751210"/>
                <a:gd name="connsiteX5419" fmla="*/ 1214139 w 2396567"/>
                <a:gd name="connsiteY5419" fmla="*/ 3668270 h 3751210"/>
                <a:gd name="connsiteX5420" fmla="*/ 1214749 w 2396567"/>
                <a:gd name="connsiteY5420" fmla="*/ 3668270 h 3751210"/>
                <a:gd name="connsiteX5421" fmla="*/ 1214749 w 2396567"/>
                <a:gd name="connsiteY5421" fmla="*/ 3667655 h 3751210"/>
                <a:gd name="connsiteX5422" fmla="*/ 1215968 w 2396567"/>
                <a:gd name="connsiteY5422" fmla="*/ 3667655 h 3751210"/>
                <a:gd name="connsiteX5423" fmla="*/ 1215968 w 2396567"/>
                <a:gd name="connsiteY5423" fmla="*/ 3668270 h 3751210"/>
                <a:gd name="connsiteX5424" fmla="*/ 1217188 w 2396567"/>
                <a:gd name="connsiteY5424" fmla="*/ 3668270 h 3751210"/>
                <a:gd name="connsiteX5425" fmla="*/ 1217188 w 2396567"/>
                <a:gd name="connsiteY5425" fmla="*/ 3667655 h 3751210"/>
                <a:gd name="connsiteX5426" fmla="*/ 1218408 w 2396567"/>
                <a:gd name="connsiteY5426" fmla="*/ 3667655 h 3751210"/>
                <a:gd name="connsiteX5427" fmla="*/ 1218408 w 2396567"/>
                <a:gd name="connsiteY5427" fmla="*/ 3667041 h 3751210"/>
                <a:gd name="connsiteX5428" fmla="*/ 1219627 w 2396567"/>
                <a:gd name="connsiteY5428" fmla="*/ 3667041 h 3751210"/>
                <a:gd name="connsiteX5429" fmla="*/ 1220237 w 2396567"/>
                <a:gd name="connsiteY5429" fmla="*/ 3664583 h 3751210"/>
                <a:gd name="connsiteX5430" fmla="*/ 1221457 w 2396567"/>
                <a:gd name="connsiteY5430" fmla="*/ 3664583 h 3751210"/>
                <a:gd name="connsiteX5431" fmla="*/ 1221457 w 2396567"/>
                <a:gd name="connsiteY5431" fmla="*/ 3663355 h 3751210"/>
                <a:gd name="connsiteX5432" fmla="*/ 1223896 w 2396567"/>
                <a:gd name="connsiteY5432" fmla="*/ 3662740 h 3751210"/>
                <a:gd name="connsiteX5433" fmla="*/ 1223896 w 2396567"/>
                <a:gd name="connsiteY5433" fmla="*/ 3661512 h 3751210"/>
                <a:gd name="connsiteX5434" fmla="*/ 1225116 w 2396567"/>
                <a:gd name="connsiteY5434" fmla="*/ 3661512 h 3751210"/>
                <a:gd name="connsiteX5435" fmla="*/ 1225116 w 2396567"/>
                <a:gd name="connsiteY5435" fmla="*/ 3660897 h 3751210"/>
                <a:gd name="connsiteX5436" fmla="*/ 1226335 w 2396567"/>
                <a:gd name="connsiteY5436" fmla="*/ 3660897 h 3751210"/>
                <a:gd name="connsiteX5437" fmla="*/ 1226335 w 2396567"/>
                <a:gd name="connsiteY5437" fmla="*/ 3660283 h 3751210"/>
                <a:gd name="connsiteX5438" fmla="*/ 1227555 w 2396567"/>
                <a:gd name="connsiteY5438" fmla="*/ 3660283 h 3751210"/>
                <a:gd name="connsiteX5439" fmla="*/ 1227555 w 2396567"/>
                <a:gd name="connsiteY5439" fmla="*/ 3659668 h 3751210"/>
                <a:gd name="connsiteX5440" fmla="*/ 1228774 w 2396567"/>
                <a:gd name="connsiteY5440" fmla="*/ 3659668 h 3751210"/>
                <a:gd name="connsiteX5441" fmla="*/ 1228774 w 2396567"/>
                <a:gd name="connsiteY5441" fmla="*/ 3657211 h 3751210"/>
                <a:gd name="connsiteX5442" fmla="*/ 1229384 w 2396567"/>
                <a:gd name="connsiteY5442" fmla="*/ 3657211 h 3751210"/>
                <a:gd name="connsiteX5443" fmla="*/ 1229384 w 2396567"/>
                <a:gd name="connsiteY5443" fmla="*/ 3656597 h 3751210"/>
                <a:gd name="connsiteX5444" fmla="*/ 1229994 w 2396567"/>
                <a:gd name="connsiteY5444" fmla="*/ 3656597 h 3751210"/>
                <a:gd name="connsiteX5445" fmla="*/ 1229994 w 2396567"/>
                <a:gd name="connsiteY5445" fmla="*/ 3655982 h 3751210"/>
                <a:gd name="connsiteX5446" fmla="*/ 1231823 w 2396567"/>
                <a:gd name="connsiteY5446" fmla="*/ 3655982 h 3751210"/>
                <a:gd name="connsiteX5447" fmla="*/ 1231823 w 2396567"/>
                <a:gd name="connsiteY5447" fmla="*/ 3655368 h 3751210"/>
                <a:gd name="connsiteX5448" fmla="*/ 1232433 w 2396567"/>
                <a:gd name="connsiteY5448" fmla="*/ 3655368 h 3751210"/>
                <a:gd name="connsiteX5449" fmla="*/ 1232433 w 2396567"/>
                <a:gd name="connsiteY5449" fmla="*/ 3654139 h 3751210"/>
                <a:gd name="connsiteX5450" fmla="*/ 1233653 w 2396567"/>
                <a:gd name="connsiteY5450" fmla="*/ 3652296 h 3751210"/>
                <a:gd name="connsiteX5451" fmla="*/ 1233043 w 2396567"/>
                <a:gd name="connsiteY5451" fmla="*/ 3652296 h 3751210"/>
                <a:gd name="connsiteX5452" fmla="*/ 1233043 w 2396567"/>
                <a:gd name="connsiteY5452" fmla="*/ 3651682 h 3751210"/>
                <a:gd name="connsiteX5453" fmla="*/ 1232433 w 2396567"/>
                <a:gd name="connsiteY5453" fmla="*/ 3651682 h 3751210"/>
                <a:gd name="connsiteX5454" fmla="*/ 1232433 w 2396567"/>
                <a:gd name="connsiteY5454" fmla="*/ 3649838 h 3751210"/>
                <a:gd name="connsiteX5455" fmla="*/ 1233043 w 2396567"/>
                <a:gd name="connsiteY5455" fmla="*/ 3649838 h 3751210"/>
                <a:gd name="connsiteX5456" fmla="*/ 1233043 w 2396567"/>
                <a:gd name="connsiteY5456" fmla="*/ 3649224 h 3751210"/>
                <a:gd name="connsiteX5457" fmla="*/ 1231823 w 2396567"/>
                <a:gd name="connsiteY5457" fmla="*/ 3649224 h 3751210"/>
                <a:gd name="connsiteX5458" fmla="*/ 1231823 w 2396567"/>
                <a:gd name="connsiteY5458" fmla="*/ 3649838 h 3751210"/>
                <a:gd name="connsiteX5459" fmla="*/ 1226335 w 2396567"/>
                <a:gd name="connsiteY5459" fmla="*/ 3651682 h 3751210"/>
                <a:gd name="connsiteX5460" fmla="*/ 1226335 w 2396567"/>
                <a:gd name="connsiteY5460" fmla="*/ 3652296 h 3751210"/>
                <a:gd name="connsiteX5461" fmla="*/ 1225116 w 2396567"/>
                <a:gd name="connsiteY5461" fmla="*/ 3652296 h 3751210"/>
                <a:gd name="connsiteX5462" fmla="*/ 1225116 w 2396567"/>
                <a:gd name="connsiteY5462" fmla="*/ 3652910 h 3751210"/>
                <a:gd name="connsiteX5463" fmla="*/ 1224506 w 2396567"/>
                <a:gd name="connsiteY5463" fmla="*/ 3652910 h 3751210"/>
                <a:gd name="connsiteX5464" fmla="*/ 1224506 w 2396567"/>
                <a:gd name="connsiteY5464" fmla="*/ 3653525 h 3751210"/>
                <a:gd name="connsiteX5465" fmla="*/ 1221457 w 2396567"/>
                <a:gd name="connsiteY5465" fmla="*/ 3655368 h 3751210"/>
                <a:gd name="connsiteX5466" fmla="*/ 1221457 w 2396567"/>
                <a:gd name="connsiteY5466" fmla="*/ 3655982 h 3751210"/>
                <a:gd name="connsiteX5467" fmla="*/ 1220847 w 2396567"/>
                <a:gd name="connsiteY5467" fmla="*/ 3655982 h 3751210"/>
                <a:gd name="connsiteX5468" fmla="*/ 1220847 w 2396567"/>
                <a:gd name="connsiteY5468" fmla="*/ 3656597 h 3751210"/>
                <a:gd name="connsiteX5469" fmla="*/ 1220237 w 2396567"/>
                <a:gd name="connsiteY5469" fmla="*/ 3656597 h 3751210"/>
                <a:gd name="connsiteX5470" fmla="*/ 1220237 w 2396567"/>
                <a:gd name="connsiteY5470" fmla="*/ 3657211 h 3751210"/>
                <a:gd name="connsiteX5471" fmla="*/ 1219627 w 2396567"/>
                <a:gd name="connsiteY5471" fmla="*/ 3655982 h 3751210"/>
                <a:gd name="connsiteX5472" fmla="*/ 1218408 w 2396567"/>
                <a:gd name="connsiteY5472" fmla="*/ 3655982 h 3751210"/>
                <a:gd name="connsiteX5473" fmla="*/ 1218408 w 2396567"/>
                <a:gd name="connsiteY5473" fmla="*/ 3655368 h 3751210"/>
                <a:gd name="connsiteX5474" fmla="*/ 1217798 w 2396567"/>
                <a:gd name="connsiteY5474" fmla="*/ 3655368 h 3751210"/>
                <a:gd name="connsiteX5475" fmla="*/ 1217798 w 2396567"/>
                <a:gd name="connsiteY5475" fmla="*/ 3654139 h 3751210"/>
                <a:gd name="connsiteX5476" fmla="*/ 1217188 w 2396567"/>
                <a:gd name="connsiteY5476" fmla="*/ 3654139 h 3751210"/>
                <a:gd name="connsiteX5477" fmla="*/ 1217188 w 2396567"/>
                <a:gd name="connsiteY5477" fmla="*/ 3653525 h 3751210"/>
                <a:gd name="connsiteX5478" fmla="*/ 1216578 w 2396567"/>
                <a:gd name="connsiteY5478" fmla="*/ 3653525 h 3751210"/>
                <a:gd name="connsiteX5479" fmla="*/ 1214749 w 2396567"/>
                <a:gd name="connsiteY5479" fmla="*/ 3651067 h 3751210"/>
                <a:gd name="connsiteX5480" fmla="*/ 1216578 w 2396567"/>
                <a:gd name="connsiteY5480" fmla="*/ 3651067 h 3751210"/>
                <a:gd name="connsiteX5481" fmla="*/ 1216578 w 2396567"/>
                <a:gd name="connsiteY5481" fmla="*/ 3651682 h 3751210"/>
                <a:gd name="connsiteX5482" fmla="*/ 1217798 w 2396567"/>
                <a:gd name="connsiteY5482" fmla="*/ 3652296 h 3751210"/>
                <a:gd name="connsiteX5483" fmla="*/ 1219627 w 2396567"/>
                <a:gd name="connsiteY5483" fmla="*/ 3649838 h 3751210"/>
                <a:gd name="connsiteX5484" fmla="*/ 1220237 w 2396567"/>
                <a:gd name="connsiteY5484" fmla="*/ 3649838 h 3751210"/>
                <a:gd name="connsiteX5485" fmla="*/ 1220237 w 2396567"/>
                <a:gd name="connsiteY5485" fmla="*/ 3649224 h 3751210"/>
                <a:gd name="connsiteX5486" fmla="*/ 1220847 w 2396567"/>
                <a:gd name="connsiteY5486" fmla="*/ 3649224 h 3751210"/>
                <a:gd name="connsiteX5487" fmla="*/ 1220847 w 2396567"/>
                <a:gd name="connsiteY5487" fmla="*/ 3647995 h 3751210"/>
                <a:gd name="connsiteX5488" fmla="*/ 1220237 w 2396567"/>
                <a:gd name="connsiteY5488" fmla="*/ 3647995 h 3751210"/>
                <a:gd name="connsiteX5489" fmla="*/ 1220237 w 2396567"/>
                <a:gd name="connsiteY5489" fmla="*/ 3648610 h 3751210"/>
                <a:gd name="connsiteX5490" fmla="*/ 1214749 w 2396567"/>
                <a:gd name="connsiteY5490" fmla="*/ 3648610 h 3751210"/>
                <a:gd name="connsiteX5491" fmla="*/ 1214749 w 2396567"/>
                <a:gd name="connsiteY5491" fmla="*/ 3647995 h 3751210"/>
                <a:gd name="connsiteX5492" fmla="*/ 1214139 w 2396567"/>
                <a:gd name="connsiteY5492" fmla="*/ 3647995 h 3751210"/>
                <a:gd name="connsiteX5493" fmla="*/ 1214139 w 2396567"/>
                <a:gd name="connsiteY5493" fmla="*/ 3647381 h 3751210"/>
                <a:gd name="connsiteX5494" fmla="*/ 1212919 w 2396567"/>
                <a:gd name="connsiteY5494" fmla="*/ 3647381 h 3751210"/>
                <a:gd name="connsiteX5495" fmla="*/ 1212919 w 2396567"/>
                <a:gd name="connsiteY5495" fmla="*/ 3644923 h 3751210"/>
                <a:gd name="connsiteX5496" fmla="*/ 1213529 w 2396567"/>
                <a:gd name="connsiteY5496" fmla="*/ 3644923 h 3751210"/>
                <a:gd name="connsiteX5497" fmla="*/ 1213529 w 2396567"/>
                <a:gd name="connsiteY5497" fmla="*/ 3643695 h 3751210"/>
                <a:gd name="connsiteX5498" fmla="*/ 1215968 w 2396567"/>
                <a:gd name="connsiteY5498" fmla="*/ 3642466 h 3751210"/>
                <a:gd name="connsiteX5499" fmla="*/ 1215968 w 2396567"/>
                <a:gd name="connsiteY5499" fmla="*/ 3641852 h 3751210"/>
                <a:gd name="connsiteX5500" fmla="*/ 1216578 w 2396567"/>
                <a:gd name="connsiteY5500" fmla="*/ 3641852 h 3751210"/>
                <a:gd name="connsiteX5501" fmla="*/ 1216578 w 2396567"/>
                <a:gd name="connsiteY5501" fmla="*/ 3641237 h 3751210"/>
                <a:gd name="connsiteX5502" fmla="*/ 1227555 w 2396567"/>
                <a:gd name="connsiteY5502" fmla="*/ 3641852 h 3751210"/>
                <a:gd name="connsiteX5503" fmla="*/ 1227555 w 2396567"/>
                <a:gd name="connsiteY5503" fmla="*/ 3642466 h 3751210"/>
                <a:gd name="connsiteX5504" fmla="*/ 1244020 w 2396567"/>
                <a:gd name="connsiteY5504" fmla="*/ 3643695 h 3751210"/>
                <a:gd name="connsiteX5505" fmla="*/ 1244020 w 2396567"/>
                <a:gd name="connsiteY5505" fmla="*/ 3642466 h 3751210"/>
                <a:gd name="connsiteX5506" fmla="*/ 1248898 w 2396567"/>
                <a:gd name="connsiteY5506" fmla="*/ 3642466 h 3751210"/>
                <a:gd name="connsiteX5507" fmla="*/ 1248898 w 2396567"/>
                <a:gd name="connsiteY5507" fmla="*/ 3641852 h 3751210"/>
                <a:gd name="connsiteX5508" fmla="*/ 1254996 w 2396567"/>
                <a:gd name="connsiteY5508" fmla="*/ 3640623 h 3751210"/>
                <a:gd name="connsiteX5509" fmla="*/ 1254996 w 2396567"/>
                <a:gd name="connsiteY5509" fmla="*/ 3640008 h 3751210"/>
                <a:gd name="connsiteX5510" fmla="*/ 1256216 w 2396567"/>
                <a:gd name="connsiteY5510" fmla="*/ 3640008 h 3751210"/>
                <a:gd name="connsiteX5511" fmla="*/ 1256216 w 2396567"/>
                <a:gd name="connsiteY5511" fmla="*/ 3639394 h 3751210"/>
                <a:gd name="connsiteX5512" fmla="*/ 1256826 w 2396567"/>
                <a:gd name="connsiteY5512" fmla="*/ 3639394 h 3751210"/>
                <a:gd name="connsiteX5513" fmla="*/ 1256826 w 2396567"/>
                <a:gd name="connsiteY5513" fmla="*/ 3638165 h 3751210"/>
                <a:gd name="connsiteX5514" fmla="*/ 1258655 w 2396567"/>
                <a:gd name="connsiteY5514" fmla="*/ 3639394 h 3751210"/>
                <a:gd name="connsiteX5515" fmla="*/ 1258655 w 2396567"/>
                <a:gd name="connsiteY5515" fmla="*/ 3637551 h 3751210"/>
                <a:gd name="connsiteX5516" fmla="*/ 1259265 w 2396567"/>
                <a:gd name="connsiteY5516" fmla="*/ 3637551 h 3751210"/>
                <a:gd name="connsiteX5517" fmla="*/ 1259265 w 2396567"/>
                <a:gd name="connsiteY5517" fmla="*/ 3636937 h 3751210"/>
                <a:gd name="connsiteX5518" fmla="*/ 1258655 w 2396567"/>
                <a:gd name="connsiteY5518" fmla="*/ 3636937 h 3751210"/>
                <a:gd name="connsiteX5519" fmla="*/ 1258655 w 2396567"/>
                <a:gd name="connsiteY5519" fmla="*/ 3636322 h 3751210"/>
                <a:gd name="connsiteX5520" fmla="*/ 1259875 w 2396567"/>
                <a:gd name="connsiteY5520" fmla="*/ 3636322 h 3751210"/>
                <a:gd name="connsiteX5521" fmla="*/ 1259875 w 2396567"/>
                <a:gd name="connsiteY5521" fmla="*/ 3635708 h 3751210"/>
                <a:gd name="connsiteX5522" fmla="*/ 1261095 w 2396567"/>
                <a:gd name="connsiteY5522" fmla="*/ 3635708 h 3751210"/>
                <a:gd name="connsiteX5523" fmla="*/ 1261095 w 2396567"/>
                <a:gd name="connsiteY5523" fmla="*/ 3636322 h 3751210"/>
                <a:gd name="connsiteX5524" fmla="*/ 1261704 w 2396567"/>
                <a:gd name="connsiteY5524" fmla="*/ 3636322 h 3751210"/>
                <a:gd name="connsiteX5525" fmla="*/ 1261704 w 2396567"/>
                <a:gd name="connsiteY5525" fmla="*/ 3635708 h 3751210"/>
                <a:gd name="connsiteX5526" fmla="*/ 1262924 w 2396567"/>
                <a:gd name="connsiteY5526" fmla="*/ 3635708 h 3751210"/>
                <a:gd name="connsiteX5527" fmla="*/ 1264144 w 2396567"/>
                <a:gd name="connsiteY5527" fmla="*/ 3632636 h 3751210"/>
                <a:gd name="connsiteX5528" fmla="*/ 1264753 w 2396567"/>
                <a:gd name="connsiteY5528" fmla="*/ 3632636 h 3751210"/>
                <a:gd name="connsiteX5529" fmla="*/ 1264753 w 2396567"/>
                <a:gd name="connsiteY5529" fmla="*/ 3632022 h 3751210"/>
                <a:gd name="connsiteX5530" fmla="*/ 1265363 w 2396567"/>
                <a:gd name="connsiteY5530" fmla="*/ 3632022 h 3751210"/>
                <a:gd name="connsiteX5531" fmla="*/ 1265363 w 2396567"/>
                <a:gd name="connsiteY5531" fmla="*/ 3631407 h 3751210"/>
                <a:gd name="connsiteX5532" fmla="*/ 1266583 w 2396567"/>
                <a:gd name="connsiteY5532" fmla="*/ 3631407 h 3751210"/>
                <a:gd name="connsiteX5533" fmla="*/ 1266583 w 2396567"/>
                <a:gd name="connsiteY5533" fmla="*/ 3629564 h 3751210"/>
                <a:gd name="connsiteX5534" fmla="*/ 1267193 w 2396567"/>
                <a:gd name="connsiteY5534" fmla="*/ 3629564 h 3751210"/>
                <a:gd name="connsiteX5535" fmla="*/ 1267193 w 2396567"/>
                <a:gd name="connsiteY5535" fmla="*/ 3628950 h 3751210"/>
                <a:gd name="connsiteX5536" fmla="*/ 1267802 w 2396567"/>
                <a:gd name="connsiteY5536" fmla="*/ 3628950 h 3751210"/>
                <a:gd name="connsiteX5537" fmla="*/ 1268412 w 2396567"/>
                <a:gd name="connsiteY5537" fmla="*/ 3624649 h 3751210"/>
                <a:gd name="connsiteX5538" fmla="*/ 1269022 w 2396567"/>
                <a:gd name="connsiteY5538" fmla="*/ 3624649 h 3751210"/>
                <a:gd name="connsiteX5539" fmla="*/ 1269022 w 2396567"/>
                <a:gd name="connsiteY5539" fmla="*/ 3621577 h 3751210"/>
                <a:gd name="connsiteX5540" fmla="*/ 1268412 w 2396567"/>
                <a:gd name="connsiteY5540" fmla="*/ 3621577 h 3751210"/>
                <a:gd name="connsiteX5541" fmla="*/ 1268412 w 2396567"/>
                <a:gd name="connsiteY5541" fmla="*/ 3620963 h 3751210"/>
                <a:gd name="connsiteX5542" fmla="*/ 1269022 w 2396567"/>
                <a:gd name="connsiteY5542" fmla="*/ 3620963 h 3751210"/>
                <a:gd name="connsiteX5543" fmla="*/ 1267802 w 2396567"/>
                <a:gd name="connsiteY5543" fmla="*/ 3616048 h 3751210"/>
                <a:gd name="connsiteX5544" fmla="*/ 1267193 w 2396567"/>
                <a:gd name="connsiteY5544" fmla="*/ 3616048 h 3751210"/>
                <a:gd name="connsiteX5545" fmla="*/ 1261704 w 2396567"/>
                <a:gd name="connsiteY5545" fmla="*/ 3597002 h 3751210"/>
                <a:gd name="connsiteX5546" fmla="*/ 1262924 w 2396567"/>
                <a:gd name="connsiteY5546" fmla="*/ 3597002 h 3751210"/>
                <a:gd name="connsiteX5547" fmla="*/ 1265363 w 2396567"/>
                <a:gd name="connsiteY5547" fmla="*/ 3593930 h 3751210"/>
                <a:gd name="connsiteX5548" fmla="*/ 1265363 w 2396567"/>
                <a:gd name="connsiteY5548" fmla="*/ 3593316 h 3751210"/>
                <a:gd name="connsiteX5549" fmla="*/ 1267802 w 2396567"/>
                <a:gd name="connsiteY5549" fmla="*/ 3592702 h 3751210"/>
                <a:gd name="connsiteX5550" fmla="*/ 1267802 w 2396567"/>
                <a:gd name="connsiteY5550" fmla="*/ 3591473 h 3751210"/>
                <a:gd name="connsiteX5551" fmla="*/ 1268412 w 2396567"/>
                <a:gd name="connsiteY5551" fmla="*/ 3591473 h 3751210"/>
                <a:gd name="connsiteX5552" fmla="*/ 1268412 w 2396567"/>
                <a:gd name="connsiteY5552" fmla="*/ 3590859 h 3751210"/>
                <a:gd name="connsiteX5553" fmla="*/ 1269022 w 2396567"/>
                <a:gd name="connsiteY5553" fmla="*/ 3590859 h 3751210"/>
                <a:gd name="connsiteX5554" fmla="*/ 1269022 w 2396567"/>
                <a:gd name="connsiteY5554" fmla="*/ 3589015 h 3751210"/>
                <a:gd name="connsiteX5555" fmla="*/ 1270242 w 2396567"/>
                <a:gd name="connsiteY5555" fmla="*/ 3589015 h 3751210"/>
                <a:gd name="connsiteX5556" fmla="*/ 1270242 w 2396567"/>
                <a:gd name="connsiteY5556" fmla="*/ 3586558 h 3751210"/>
                <a:gd name="connsiteX5557" fmla="*/ 1272071 w 2396567"/>
                <a:gd name="connsiteY5557" fmla="*/ 3585944 h 3751210"/>
                <a:gd name="connsiteX5558" fmla="*/ 1272071 w 2396567"/>
                <a:gd name="connsiteY5558" fmla="*/ 3585329 h 3751210"/>
                <a:gd name="connsiteX5559" fmla="*/ 1272681 w 2396567"/>
                <a:gd name="connsiteY5559" fmla="*/ 3585329 h 3751210"/>
                <a:gd name="connsiteX5560" fmla="*/ 1272681 w 2396567"/>
                <a:gd name="connsiteY5560" fmla="*/ 3574271 h 3751210"/>
                <a:gd name="connsiteX5561" fmla="*/ 1272071 w 2396567"/>
                <a:gd name="connsiteY5561" fmla="*/ 3574271 h 3751210"/>
                <a:gd name="connsiteX5562" fmla="*/ 1272681 w 2396567"/>
                <a:gd name="connsiteY5562" fmla="*/ 3550924 h 3751210"/>
                <a:gd name="connsiteX5563" fmla="*/ 1278169 w 2396567"/>
                <a:gd name="connsiteY5563" fmla="*/ 3547852 h 3751210"/>
                <a:gd name="connsiteX5564" fmla="*/ 1278169 w 2396567"/>
                <a:gd name="connsiteY5564" fmla="*/ 3547238 h 3751210"/>
                <a:gd name="connsiteX5565" fmla="*/ 1279999 w 2396567"/>
                <a:gd name="connsiteY5565" fmla="*/ 3547238 h 3751210"/>
                <a:gd name="connsiteX5566" fmla="*/ 1279999 w 2396567"/>
                <a:gd name="connsiteY5566" fmla="*/ 3547852 h 3751210"/>
                <a:gd name="connsiteX5567" fmla="*/ 1280609 w 2396567"/>
                <a:gd name="connsiteY5567" fmla="*/ 3547852 h 3751210"/>
                <a:gd name="connsiteX5568" fmla="*/ 1280609 w 2396567"/>
                <a:gd name="connsiteY5568" fmla="*/ 3549081 h 3751210"/>
                <a:gd name="connsiteX5569" fmla="*/ 1279389 w 2396567"/>
                <a:gd name="connsiteY5569" fmla="*/ 3549081 h 3751210"/>
                <a:gd name="connsiteX5570" fmla="*/ 1279389 w 2396567"/>
                <a:gd name="connsiteY5570" fmla="*/ 3549696 h 3751210"/>
                <a:gd name="connsiteX5571" fmla="*/ 1278169 w 2396567"/>
                <a:gd name="connsiteY5571" fmla="*/ 3549696 h 3751210"/>
                <a:gd name="connsiteX5572" fmla="*/ 1278779 w 2396567"/>
                <a:gd name="connsiteY5572" fmla="*/ 3551539 h 3751210"/>
                <a:gd name="connsiteX5573" fmla="*/ 1279389 w 2396567"/>
                <a:gd name="connsiteY5573" fmla="*/ 3551539 h 3751210"/>
                <a:gd name="connsiteX5574" fmla="*/ 1279389 w 2396567"/>
                <a:gd name="connsiteY5574" fmla="*/ 3553996 h 3751210"/>
                <a:gd name="connsiteX5575" fmla="*/ 1278779 w 2396567"/>
                <a:gd name="connsiteY5575" fmla="*/ 3553996 h 3751210"/>
                <a:gd name="connsiteX5576" fmla="*/ 1278779 w 2396567"/>
                <a:gd name="connsiteY5576" fmla="*/ 3553382 h 3751210"/>
                <a:gd name="connsiteX5577" fmla="*/ 1278169 w 2396567"/>
                <a:gd name="connsiteY5577" fmla="*/ 3553382 h 3751210"/>
                <a:gd name="connsiteX5578" fmla="*/ 1278169 w 2396567"/>
                <a:gd name="connsiteY5578" fmla="*/ 3553996 h 3751210"/>
                <a:gd name="connsiteX5579" fmla="*/ 1276950 w 2396567"/>
                <a:gd name="connsiteY5579" fmla="*/ 3553996 h 3751210"/>
                <a:gd name="connsiteX5580" fmla="*/ 1276950 w 2396567"/>
                <a:gd name="connsiteY5580" fmla="*/ 3554611 h 3751210"/>
                <a:gd name="connsiteX5581" fmla="*/ 1278169 w 2396567"/>
                <a:gd name="connsiteY5581" fmla="*/ 3554611 h 3751210"/>
                <a:gd name="connsiteX5582" fmla="*/ 1278169 w 2396567"/>
                <a:gd name="connsiteY5582" fmla="*/ 3555225 h 3751210"/>
                <a:gd name="connsiteX5583" fmla="*/ 1278779 w 2396567"/>
                <a:gd name="connsiteY5583" fmla="*/ 3555225 h 3751210"/>
                <a:gd name="connsiteX5584" fmla="*/ 1278779 w 2396567"/>
                <a:gd name="connsiteY5584" fmla="*/ 3554611 h 3751210"/>
                <a:gd name="connsiteX5585" fmla="*/ 1279389 w 2396567"/>
                <a:gd name="connsiteY5585" fmla="*/ 3554611 h 3751210"/>
                <a:gd name="connsiteX5586" fmla="*/ 1279389 w 2396567"/>
                <a:gd name="connsiteY5586" fmla="*/ 3553996 h 3751210"/>
                <a:gd name="connsiteX5587" fmla="*/ 1279999 w 2396567"/>
                <a:gd name="connsiteY5587" fmla="*/ 3553996 h 3751210"/>
                <a:gd name="connsiteX5588" fmla="*/ 1279999 w 2396567"/>
                <a:gd name="connsiteY5588" fmla="*/ 3554611 h 3751210"/>
                <a:gd name="connsiteX5589" fmla="*/ 1280609 w 2396567"/>
                <a:gd name="connsiteY5589" fmla="*/ 3554611 h 3751210"/>
                <a:gd name="connsiteX5590" fmla="*/ 1280609 w 2396567"/>
                <a:gd name="connsiteY5590" fmla="*/ 3555839 h 3751210"/>
                <a:gd name="connsiteX5591" fmla="*/ 1279999 w 2396567"/>
                <a:gd name="connsiteY5591" fmla="*/ 3555839 h 3751210"/>
                <a:gd name="connsiteX5592" fmla="*/ 1279999 w 2396567"/>
                <a:gd name="connsiteY5592" fmla="*/ 3557068 h 3751210"/>
                <a:gd name="connsiteX5593" fmla="*/ 1279389 w 2396567"/>
                <a:gd name="connsiteY5593" fmla="*/ 3557068 h 3751210"/>
                <a:gd name="connsiteX5594" fmla="*/ 1279389 w 2396567"/>
                <a:gd name="connsiteY5594" fmla="*/ 3557682 h 3751210"/>
                <a:gd name="connsiteX5595" fmla="*/ 1280609 w 2396567"/>
                <a:gd name="connsiteY5595" fmla="*/ 3557682 h 3751210"/>
                <a:gd name="connsiteX5596" fmla="*/ 1280609 w 2396567"/>
                <a:gd name="connsiteY5596" fmla="*/ 3557068 h 3751210"/>
                <a:gd name="connsiteX5597" fmla="*/ 1282438 w 2396567"/>
                <a:gd name="connsiteY5597" fmla="*/ 3557068 h 3751210"/>
                <a:gd name="connsiteX5598" fmla="*/ 1282438 w 2396567"/>
                <a:gd name="connsiteY5598" fmla="*/ 3557682 h 3751210"/>
                <a:gd name="connsiteX5599" fmla="*/ 1283048 w 2396567"/>
                <a:gd name="connsiteY5599" fmla="*/ 3557682 h 3751210"/>
                <a:gd name="connsiteX5600" fmla="*/ 1283048 w 2396567"/>
                <a:gd name="connsiteY5600" fmla="*/ 3558297 h 3751210"/>
                <a:gd name="connsiteX5601" fmla="*/ 1283658 w 2396567"/>
                <a:gd name="connsiteY5601" fmla="*/ 3558297 h 3751210"/>
                <a:gd name="connsiteX5602" fmla="*/ 1283658 w 2396567"/>
                <a:gd name="connsiteY5602" fmla="*/ 3555839 h 3751210"/>
                <a:gd name="connsiteX5603" fmla="*/ 1284267 w 2396567"/>
                <a:gd name="connsiteY5603" fmla="*/ 3555839 h 3751210"/>
                <a:gd name="connsiteX5604" fmla="*/ 1283658 w 2396567"/>
                <a:gd name="connsiteY5604" fmla="*/ 3553382 h 3751210"/>
                <a:gd name="connsiteX5605" fmla="*/ 1284267 w 2396567"/>
                <a:gd name="connsiteY5605" fmla="*/ 3553382 h 3751210"/>
                <a:gd name="connsiteX5606" fmla="*/ 1284877 w 2396567"/>
                <a:gd name="connsiteY5606" fmla="*/ 3550924 h 3751210"/>
                <a:gd name="connsiteX5607" fmla="*/ 1284267 w 2396567"/>
                <a:gd name="connsiteY5607" fmla="*/ 3550924 h 3751210"/>
                <a:gd name="connsiteX5608" fmla="*/ 1284267 w 2396567"/>
                <a:gd name="connsiteY5608" fmla="*/ 3549696 h 3751210"/>
                <a:gd name="connsiteX5609" fmla="*/ 1283658 w 2396567"/>
                <a:gd name="connsiteY5609" fmla="*/ 3549696 h 3751210"/>
                <a:gd name="connsiteX5610" fmla="*/ 1283658 w 2396567"/>
                <a:gd name="connsiteY5610" fmla="*/ 3547852 h 3751210"/>
                <a:gd name="connsiteX5611" fmla="*/ 1283048 w 2396567"/>
                <a:gd name="connsiteY5611" fmla="*/ 3547852 h 3751210"/>
                <a:gd name="connsiteX5612" fmla="*/ 1283048 w 2396567"/>
                <a:gd name="connsiteY5612" fmla="*/ 3546624 h 3751210"/>
                <a:gd name="connsiteX5613" fmla="*/ 1283658 w 2396567"/>
                <a:gd name="connsiteY5613" fmla="*/ 3546624 h 3751210"/>
                <a:gd name="connsiteX5614" fmla="*/ 1283658 w 2396567"/>
                <a:gd name="connsiteY5614" fmla="*/ 3542937 h 3751210"/>
                <a:gd name="connsiteX5615" fmla="*/ 1283048 w 2396567"/>
                <a:gd name="connsiteY5615" fmla="*/ 3542937 h 3751210"/>
                <a:gd name="connsiteX5616" fmla="*/ 1282438 w 2396567"/>
                <a:gd name="connsiteY5616" fmla="*/ 3538022 h 3751210"/>
                <a:gd name="connsiteX5617" fmla="*/ 1283048 w 2396567"/>
                <a:gd name="connsiteY5617" fmla="*/ 3538022 h 3751210"/>
                <a:gd name="connsiteX5618" fmla="*/ 1283658 w 2396567"/>
                <a:gd name="connsiteY5618" fmla="*/ 3534951 h 3751210"/>
                <a:gd name="connsiteX5619" fmla="*/ 1284267 w 2396567"/>
                <a:gd name="connsiteY5619" fmla="*/ 3534951 h 3751210"/>
                <a:gd name="connsiteX5620" fmla="*/ 1284267 w 2396567"/>
                <a:gd name="connsiteY5620" fmla="*/ 3531879 h 3751210"/>
                <a:gd name="connsiteX5621" fmla="*/ 1283658 w 2396567"/>
                <a:gd name="connsiteY5621" fmla="*/ 3531879 h 3751210"/>
                <a:gd name="connsiteX5622" fmla="*/ 1282438 w 2396567"/>
                <a:gd name="connsiteY5622" fmla="*/ 3522663 h 3751210"/>
                <a:gd name="connsiteX5623" fmla="*/ 1283048 w 2396567"/>
                <a:gd name="connsiteY5623" fmla="*/ 3522663 h 3751210"/>
                <a:gd name="connsiteX5624" fmla="*/ 1278779 w 2396567"/>
                <a:gd name="connsiteY5624" fmla="*/ 3519591 h 3751210"/>
                <a:gd name="connsiteX5625" fmla="*/ 1278779 w 2396567"/>
                <a:gd name="connsiteY5625" fmla="*/ 3518977 h 3751210"/>
                <a:gd name="connsiteX5626" fmla="*/ 1275730 w 2396567"/>
                <a:gd name="connsiteY5626" fmla="*/ 3518363 h 3751210"/>
                <a:gd name="connsiteX5627" fmla="*/ 1275730 w 2396567"/>
                <a:gd name="connsiteY5627" fmla="*/ 3517748 h 3751210"/>
                <a:gd name="connsiteX5628" fmla="*/ 1267802 w 2396567"/>
                <a:gd name="connsiteY5628" fmla="*/ 3515291 h 3751210"/>
                <a:gd name="connsiteX5629" fmla="*/ 1267802 w 2396567"/>
                <a:gd name="connsiteY5629" fmla="*/ 3514676 h 3751210"/>
                <a:gd name="connsiteX5630" fmla="*/ 1262924 w 2396567"/>
                <a:gd name="connsiteY5630" fmla="*/ 3514676 h 3751210"/>
                <a:gd name="connsiteX5631" fmla="*/ 1262924 w 2396567"/>
                <a:gd name="connsiteY5631" fmla="*/ 3515291 h 3751210"/>
                <a:gd name="connsiteX5632" fmla="*/ 1260485 w 2396567"/>
                <a:gd name="connsiteY5632" fmla="*/ 3515291 h 3751210"/>
                <a:gd name="connsiteX5633" fmla="*/ 1260485 w 2396567"/>
                <a:gd name="connsiteY5633" fmla="*/ 3515905 h 3751210"/>
                <a:gd name="connsiteX5634" fmla="*/ 1257436 w 2396567"/>
                <a:gd name="connsiteY5634" fmla="*/ 3515905 h 3751210"/>
                <a:gd name="connsiteX5635" fmla="*/ 1257436 w 2396567"/>
                <a:gd name="connsiteY5635" fmla="*/ 3516519 h 3751210"/>
                <a:gd name="connsiteX5636" fmla="*/ 1256826 w 2396567"/>
                <a:gd name="connsiteY5636" fmla="*/ 3516519 h 3751210"/>
                <a:gd name="connsiteX5637" fmla="*/ 1256826 w 2396567"/>
                <a:gd name="connsiteY5637" fmla="*/ 3518363 h 3751210"/>
                <a:gd name="connsiteX5638" fmla="*/ 1257436 w 2396567"/>
                <a:gd name="connsiteY5638" fmla="*/ 3518363 h 3751210"/>
                <a:gd name="connsiteX5639" fmla="*/ 1256895 w 2396567"/>
                <a:gd name="connsiteY5639" fmla="*/ 3518908 h 3751210"/>
                <a:gd name="connsiteX5640" fmla="*/ 1252633 w 2396567"/>
                <a:gd name="connsiteY5640" fmla="*/ 3518363 h 3751210"/>
                <a:gd name="connsiteX5641" fmla="*/ 1248288 w 2396567"/>
                <a:gd name="connsiteY5641" fmla="*/ 3515905 h 3751210"/>
                <a:gd name="connsiteX5642" fmla="*/ 1248288 w 2396567"/>
                <a:gd name="connsiteY5642" fmla="*/ 3515291 h 3751210"/>
                <a:gd name="connsiteX5643" fmla="*/ 1247679 w 2396567"/>
                <a:gd name="connsiteY5643" fmla="*/ 3515291 h 3751210"/>
                <a:gd name="connsiteX5644" fmla="*/ 1247679 w 2396567"/>
                <a:gd name="connsiteY5644" fmla="*/ 3514676 h 3751210"/>
                <a:gd name="connsiteX5645" fmla="*/ 1245239 w 2396567"/>
                <a:gd name="connsiteY5645" fmla="*/ 3512219 h 3751210"/>
                <a:gd name="connsiteX5646" fmla="*/ 1240971 w 2396567"/>
                <a:gd name="connsiteY5646" fmla="*/ 3509147 h 3751210"/>
                <a:gd name="connsiteX5647" fmla="*/ 1239141 w 2396567"/>
                <a:gd name="connsiteY5647" fmla="*/ 3506075 h 3751210"/>
                <a:gd name="connsiteX5648" fmla="*/ 1237922 w 2396567"/>
                <a:gd name="connsiteY5648" fmla="*/ 3506075 h 3751210"/>
                <a:gd name="connsiteX5649" fmla="*/ 1237922 w 2396567"/>
                <a:gd name="connsiteY5649" fmla="*/ 3504846 h 3751210"/>
                <a:gd name="connsiteX5650" fmla="*/ 1237312 w 2396567"/>
                <a:gd name="connsiteY5650" fmla="*/ 3504846 h 3751210"/>
                <a:gd name="connsiteX5651" fmla="*/ 1229384 w 2396567"/>
                <a:gd name="connsiteY5651" fmla="*/ 3496245 h 3751210"/>
                <a:gd name="connsiteX5652" fmla="*/ 1234263 w 2396567"/>
                <a:gd name="connsiteY5652" fmla="*/ 3496859 h 3751210"/>
                <a:gd name="connsiteX5653" fmla="*/ 1234263 w 2396567"/>
                <a:gd name="connsiteY5653" fmla="*/ 3497474 h 3751210"/>
                <a:gd name="connsiteX5654" fmla="*/ 1248898 w 2396567"/>
                <a:gd name="connsiteY5654" fmla="*/ 3494402 h 3751210"/>
                <a:gd name="connsiteX5655" fmla="*/ 1248898 w 2396567"/>
                <a:gd name="connsiteY5655" fmla="*/ 3493173 h 3751210"/>
                <a:gd name="connsiteX5656" fmla="*/ 1250728 w 2396567"/>
                <a:gd name="connsiteY5656" fmla="*/ 3493173 h 3751210"/>
                <a:gd name="connsiteX5657" fmla="*/ 1250728 w 2396567"/>
                <a:gd name="connsiteY5657" fmla="*/ 3492559 h 3751210"/>
                <a:gd name="connsiteX5658" fmla="*/ 1252557 w 2396567"/>
                <a:gd name="connsiteY5658" fmla="*/ 3490716 h 3751210"/>
                <a:gd name="connsiteX5659" fmla="*/ 1253167 w 2396567"/>
                <a:gd name="connsiteY5659" fmla="*/ 3490716 h 3751210"/>
                <a:gd name="connsiteX5660" fmla="*/ 1253167 w 2396567"/>
                <a:gd name="connsiteY5660" fmla="*/ 3488873 h 3751210"/>
                <a:gd name="connsiteX5661" fmla="*/ 1253777 w 2396567"/>
                <a:gd name="connsiteY5661" fmla="*/ 3488873 h 3751210"/>
                <a:gd name="connsiteX5662" fmla="*/ 1253777 w 2396567"/>
                <a:gd name="connsiteY5662" fmla="*/ 3487644 h 3751210"/>
                <a:gd name="connsiteX5663" fmla="*/ 1254996 w 2396567"/>
                <a:gd name="connsiteY5663" fmla="*/ 3487644 h 3751210"/>
                <a:gd name="connsiteX5664" fmla="*/ 1254996 w 2396567"/>
                <a:gd name="connsiteY5664" fmla="*/ 3486415 h 3751210"/>
                <a:gd name="connsiteX5665" fmla="*/ 1255606 w 2396567"/>
                <a:gd name="connsiteY5665" fmla="*/ 3486415 h 3751210"/>
                <a:gd name="connsiteX5666" fmla="*/ 1255606 w 2396567"/>
                <a:gd name="connsiteY5666" fmla="*/ 3484572 h 3751210"/>
                <a:gd name="connsiteX5667" fmla="*/ 1261095 w 2396567"/>
                <a:gd name="connsiteY5667" fmla="*/ 3481500 h 3751210"/>
                <a:gd name="connsiteX5668" fmla="*/ 1261095 w 2396567"/>
                <a:gd name="connsiteY5668" fmla="*/ 3480886 h 3751210"/>
                <a:gd name="connsiteX5669" fmla="*/ 1261704 w 2396567"/>
                <a:gd name="connsiteY5669" fmla="*/ 3480886 h 3751210"/>
                <a:gd name="connsiteX5670" fmla="*/ 1261704 w 2396567"/>
                <a:gd name="connsiteY5670" fmla="*/ 3480271 h 3751210"/>
                <a:gd name="connsiteX5671" fmla="*/ 1262924 w 2396567"/>
                <a:gd name="connsiteY5671" fmla="*/ 3480271 h 3751210"/>
                <a:gd name="connsiteX5672" fmla="*/ 1263534 w 2396567"/>
                <a:gd name="connsiteY5672" fmla="*/ 3477199 h 3751210"/>
                <a:gd name="connsiteX5673" fmla="*/ 1262924 w 2396567"/>
                <a:gd name="connsiteY5673" fmla="*/ 3477199 h 3751210"/>
                <a:gd name="connsiteX5674" fmla="*/ 1264753 w 2396567"/>
                <a:gd name="connsiteY5674" fmla="*/ 3476585 h 3751210"/>
                <a:gd name="connsiteX5675" fmla="*/ 1267802 w 2396567"/>
                <a:gd name="connsiteY5675" fmla="*/ 3480271 h 3751210"/>
                <a:gd name="connsiteX5676" fmla="*/ 1267802 w 2396567"/>
                <a:gd name="connsiteY5676" fmla="*/ 3480886 h 3751210"/>
                <a:gd name="connsiteX5677" fmla="*/ 1275120 w 2396567"/>
                <a:gd name="connsiteY5677" fmla="*/ 3480886 h 3751210"/>
                <a:gd name="connsiteX5678" fmla="*/ 1275120 w 2396567"/>
                <a:gd name="connsiteY5678" fmla="*/ 3480271 h 3751210"/>
                <a:gd name="connsiteX5679" fmla="*/ 1282438 w 2396567"/>
                <a:gd name="connsiteY5679" fmla="*/ 3479657 h 3751210"/>
                <a:gd name="connsiteX5680" fmla="*/ 1282438 w 2396567"/>
                <a:gd name="connsiteY5680" fmla="*/ 3479043 h 3751210"/>
                <a:gd name="connsiteX5681" fmla="*/ 1283048 w 2396567"/>
                <a:gd name="connsiteY5681" fmla="*/ 3479043 h 3751210"/>
                <a:gd name="connsiteX5682" fmla="*/ 1283048 w 2396567"/>
                <a:gd name="connsiteY5682" fmla="*/ 3477814 h 3751210"/>
                <a:gd name="connsiteX5683" fmla="*/ 1283658 w 2396567"/>
                <a:gd name="connsiteY5683" fmla="*/ 3477814 h 3751210"/>
                <a:gd name="connsiteX5684" fmla="*/ 1283658 w 2396567"/>
                <a:gd name="connsiteY5684" fmla="*/ 3476585 h 3751210"/>
                <a:gd name="connsiteX5685" fmla="*/ 1284267 w 2396567"/>
                <a:gd name="connsiteY5685" fmla="*/ 3476585 h 3751210"/>
                <a:gd name="connsiteX5686" fmla="*/ 1284267 w 2396567"/>
                <a:gd name="connsiteY5686" fmla="*/ 3475971 h 3751210"/>
                <a:gd name="connsiteX5687" fmla="*/ 1287317 w 2396567"/>
                <a:gd name="connsiteY5687" fmla="*/ 3471670 h 3751210"/>
                <a:gd name="connsiteX5688" fmla="*/ 1286707 w 2396567"/>
                <a:gd name="connsiteY5688" fmla="*/ 3471670 h 3751210"/>
                <a:gd name="connsiteX5689" fmla="*/ 1286707 w 2396567"/>
                <a:gd name="connsiteY5689" fmla="*/ 3471056 h 3751210"/>
                <a:gd name="connsiteX5690" fmla="*/ 1286097 w 2396567"/>
                <a:gd name="connsiteY5690" fmla="*/ 3471056 h 3751210"/>
                <a:gd name="connsiteX5691" fmla="*/ 1286097 w 2396567"/>
                <a:gd name="connsiteY5691" fmla="*/ 3469827 h 3751210"/>
                <a:gd name="connsiteX5692" fmla="*/ 1284877 w 2396567"/>
                <a:gd name="connsiteY5692" fmla="*/ 3469827 h 3751210"/>
                <a:gd name="connsiteX5693" fmla="*/ 1284877 w 2396567"/>
                <a:gd name="connsiteY5693" fmla="*/ 3469213 h 3751210"/>
                <a:gd name="connsiteX5694" fmla="*/ 1282438 w 2396567"/>
                <a:gd name="connsiteY5694" fmla="*/ 3468598 h 3751210"/>
                <a:gd name="connsiteX5695" fmla="*/ 1282438 w 2396567"/>
                <a:gd name="connsiteY5695" fmla="*/ 3469213 h 3751210"/>
                <a:gd name="connsiteX5696" fmla="*/ 1281828 w 2396567"/>
                <a:gd name="connsiteY5696" fmla="*/ 3469213 h 3751210"/>
                <a:gd name="connsiteX5697" fmla="*/ 1281828 w 2396567"/>
                <a:gd name="connsiteY5697" fmla="*/ 3468598 h 3751210"/>
                <a:gd name="connsiteX5698" fmla="*/ 1276950 w 2396567"/>
                <a:gd name="connsiteY5698" fmla="*/ 3468598 h 3751210"/>
                <a:gd name="connsiteX5699" fmla="*/ 1276950 w 2396567"/>
                <a:gd name="connsiteY5699" fmla="*/ 3469213 h 3751210"/>
                <a:gd name="connsiteX5700" fmla="*/ 1272681 w 2396567"/>
                <a:gd name="connsiteY5700" fmla="*/ 3469827 h 3751210"/>
                <a:gd name="connsiteX5701" fmla="*/ 1272681 w 2396567"/>
                <a:gd name="connsiteY5701" fmla="*/ 3471056 h 3751210"/>
                <a:gd name="connsiteX5702" fmla="*/ 1271461 w 2396567"/>
                <a:gd name="connsiteY5702" fmla="*/ 3471056 h 3751210"/>
                <a:gd name="connsiteX5703" fmla="*/ 1271461 w 2396567"/>
                <a:gd name="connsiteY5703" fmla="*/ 3472899 h 3751210"/>
                <a:gd name="connsiteX5704" fmla="*/ 1270852 w 2396567"/>
                <a:gd name="connsiteY5704" fmla="*/ 3468598 h 3751210"/>
                <a:gd name="connsiteX5705" fmla="*/ 1270242 w 2396567"/>
                <a:gd name="connsiteY5705" fmla="*/ 3468598 h 3751210"/>
                <a:gd name="connsiteX5706" fmla="*/ 1270852 w 2396567"/>
                <a:gd name="connsiteY5706" fmla="*/ 3459383 h 3751210"/>
                <a:gd name="connsiteX5707" fmla="*/ 1271461 w 2396567"/>
                <a:gd name="connsiteY5707" fmla="*/ 3459383 h 3751210"/>
                <a:gd name="connsiteX5708" fmla="*/ 1272071 w 2396567"/>
                <a:gd name="connsiteY5708" fmla="*/ 3456311 h 3751210"/>
                <a:gd name="connsiteX5709" fmla="*/ 1275120 w 2396567"/>
                <a:gd name="connsiteY5709" fmla="*/ 3456311 h 3751210"/>
                <a:gd name="connsiteX5710" fmla="*/ 1275120 w 2396567"/>
                <a:gd name="connsiteY5710" fmla="*/ 3456925 h 3751210"/>
                <a:gd name="connsiteX5711" fmla="*/ 1282438 w 2396567"/>
                <a:gd name="connsiteY5711" fmla="*/ 3453239 h 3751210"/>
                <a:gd name="connsiteX5712" fmla="*/ 1282438 w 2396567"/>
                <a:gd name="connsiteY5712" fmla="*/ 3452625 h 3751210"/>
                <a:gd name="connsiteX5713" fmla="*/ 1283658 w 2396567"/>
                <a:gd name="connsiteY5713" fmla="*/ 3452625 h 3751210"/>
                <a:gd name="connsiteX5714" fmla="*/ 1283658 w 2396567"/>
                <a:gd name="connsiteY5714" fmla="*/ 3452010 h 3751210"/>
                <a:gd name="connsiteX5715" fmla="*/ 1287317 w 2396567"/>
                <a:gd name="connsiteY5715" fmla="*/ 3451396 h 3751210"/>
                <a:gd name="connsiteX5716" fmla="*/ 1287317 w 2396567"/>
                <a:gd name="connsiteY5716" fmla="*/ 3450167 h 3751210"/>
                <a:gd name="connsiteX5717" fmla="*/ 1287926 w 2396567"/>
                <a:gd name="connsiteY5717" fmla="*/ 3450167 h 3751210"/>
                <a:gd name="connsiteX5718" fmla="*/ 1287926 w 2396567"/>
                <a:gd name="connsiteY5718" fmla="*/ 3449553 h 3751210"/>
                <a:gd name="connsiteX5719" fmla="*/ 1288536 w 2396567"/>
                <a:gd name="connsiteY5719" fmla="*/ 3449553 h 3751210"/>
                <a:gd name="connsiteX5720" fmla="*/ 1288536 w 2396567"/>
                <a:gd name="connsiteY5720" fmla="*/ 3448324 h 3751210"/>
                <a:gd name="connsiteX5721" fmla="*/ 1290366 w 2396567"/>
                <a:gd name="connsiteY5721" fmla="*/ 3448324 h 3751210"/>
                <a:gd name="connsiteX5722" fmla="*/ 1290366 w 2396567"/>
                <a:gd name="connsiteY5722" fmla="*/ 3447710 h 3751210"/>
                <a:gd name="connsiteX5723" fmla="*/ 1290975 w 2396567"/>
                <a:gd name="connsiteY5723" fmla="*/ 3447710 h 3751210"/>
                <a:gd name="connsiteX5724" fmla="*/ 1290975 w 2396567"/>
                <a:gd name="connsiteY5724" fmla="*/ 3446481 h 3751210"/>
                <a:gd name="connsiteX5725" fmla="*/ 1291585 w 2396567"/>
                <a:gd name="connsiteY5725" fmla="*/ 3446481 h 3751210"/>
                <a:gd name="connsiteX5726" fmla="*/ 1291585 w 2396567"/>
                <a:gd name="connsiteY5726" fmla="*/ 3445252 h 3751210"/>
                <a:gd name="connsiteX5727" fmla="*/ 1292195 w 2396567"/>
                <a:gd name="connsiteY5727" fmla="*/ 3445252 h 3751210"/>
                <a:gd name="connsiteX5728" fmla="*/ 1292195 w 2396567"/>
                <a:gd name="connsiteY5728" fmla="*/ 3444638 h 3751210"/>
                <a:gd name="connsiteX5729" fmla="*/ 1294024 w 2396567"/>
                <a:gd name="connsiteY5729" fmla="*/ 3443409 h 3751210"/>
                <a:gd name="connsiteX5730" fmla="*/ 1294634 w 2396567"/>
                <a:gd name="connsiteY5730" fmla="*/ 3443409 h 3751210"/>
                <a:gd name="connsiteX5731" fmla="*/ 1294634 w 2396567"/>
                <a:gd name="connsiteY5731" fmla="*/ 3437880 h 3751210"/>
                <a:gd name="connsiteX5732" fmla="*/ 1295244 w 2396567"/>
                <a:gd name="connsiteY5732" fmla="*/ 3437880 h 3751210"/>
                <a:gd name="connsiteX5733" fmla="*/ 1295244 w 2396567"/>
                <a:gd name="connsiteY5733" fmla="*/ 3436651 h 3751210"/>
                <a:gd name="connsiteX5734" fmla="*/ 1298293 w 2396567"/>
                <a:gd name="connsiteY5734" fmla="*/ 3436651 h 3751210"/>
                <a:gd name="connsiteX5735" fmla="*/ 1298293 w 2396567"/>
                <a:gd name="connsiteY5735" fmla="*/ 3436036 h 3751210"/>
                <a:gd name="connsiteX5736" fmla="*/ 1298903 w 2396567"/>
                <a:gd name="connsiteY5736" fmla="*/ 3436036 h 3751210"/>
                <a:gd name="connsiteX5737" fmla="*/ 1300123 w 2396567"/>
                <a:gd name="connsiteY5737" fmla="*/ 3432965 h 3751210"/>
                <a:gd name="connsiteX5738" fmla="*/ 1301342 w 2396567"/>
                <a:gd name="connsiteY5738" fmla="*/ 3432965 h 3751210"/>
                <a:gd name="connsiteX5739" fmla="*/ 1301342 w 2396567"/>
                <a:gd name="connsiteY5739" fmla="*/ 3431736 h 3751210"/>
                <a:gd name="connsiteX5740" fmla="*/ 1301952 w 2396567"/>
                <a:gd name="connsiteY5740" fmla="*/ 3431736 h 3751210"/>
                <a:gd name="connsiteX5741" fmla="*/ 1301952 w 2396567"/>
                <a:gd name="connsiteY5741" fmla="*/ 3429278 h 3751210"/>
                <a:gd name="connsiteX5742" fmla="*/ 1302562 w 2396567"/>
                <a:gd name="connsiteY5742" fmla="*/ 3429278 h 3751210"/>
                <a:gd name="connsiteX5743" fmla="*/ 1303172 w 2396567"/>
                <a:gd name="connsiteY5743" fmla="*/ 3426821 h 3751210"/>
                <a:gd name="connsiteX5744" fmla="*/ 1303781 w 2396567"/>
                <a:gd name="connsiteY5744" fmla="*/ 3426821 h 3751210"/>
                <a:gd name="connsiteX5745" fmla="*/ 1303781 w 2396567"/>
                <a:gd name="connsiteY5745" fmla="*/ 3425592 h 3751210"/>
                <a:gd name="connsiteX5746" fmla="*/ 1304391 w 2396567"/>
                <a:gd name="connsiteY5746" fmla="*/ 3425592 h 3751210"/>
                <a:gd name="connsiteX5747" fmla="*/ 1304391 w 2396567"/>
                <a:gd name="connsiteY5747" fmla="*/ 3424978 h 3751210"/>
                <a:gd name="connsiteX5748" fmla="*/ 1305611 w 2396567"/>
                <a:gd name="connsiteY5748" fmla="*/ 3424978 h 3751210"/>
                <a:gd name="connsiteX5749" fmla="*/ 1306221 w 2396567"/>
                <a:gd name="connsiteY5749" fmla="*/ 3423749 h 3751210"/>
                <a:gd name="connsiteX5750" fmla="*/ 1306221 w 2396567"/>
                <a:gd name="connsiteY5750" fmla="*/ 3424363 h 3751210"/>
                <a:gd name="connsiteX5751" fmla="*/ 1311099 w 2396567"/>
                <a:gd name="connsiteY5751" fmla="*/ 3422520 h 3751210"/>
                <a:gd name="connsiteX5752" fmla="*/ 1311709 w 2396567"/>
                <a:gd name="connsiteY5752" fmla="*/ 3421291 h 3751210"/>
                <a:gd name="connsiteX5753" fmla="*/ 1312929 w 2396567"/>
                <a:gd name="connsiteY5753" fmla="*/ 3421906 h 3751210"/>
                <a:gd name="connsiteX5754" fmla="*/ 1313539 w 2396567"/>
                <a:gd name="connsiteY5754" fmla="*/ 3421291 h 3751210"/>
                <a:gd name="connsiteX5755" fmla="*/ 1317807 w 2396567"/>
                <a:gd name="connsiteY5755" fmla="*/ 3421291 h 3751210"/>
                <a:gd name="connsiteX5756" fmla="*/ 1317807 w 2396567"/>
                <a:gd name="connsiteY5756" fmla="*/ 3420677 h 3751210"/>
                <a:gd name="connsiteX5757" fmla="*/ 1319027 w 2396567"/>
                <a:gd name="connsiteY5757" fmla="*/ 3420677 h 3751210"/>
                <a:gd name="connsiteX5758" fmla="*/ 1318417 w 2396567"/>
                <a:gd name="connsiteY5758" fmla="*/ 3416376 h 3751210"/>
                <a:gd name="connsiteX5759" fmla="*/ 1315368 w 2396567"/>
                <a:gd name="connsiteY5759" fmla="*/ 3416376 h 3751210"/>
                <a:gd name="connsiteX5760" fmla="*/ 1315368 w 2396567"/>
                <a:gd name="connsiteY5760" fmla="*/ 3415148 h 3751210"/>
                <a:gd name="connsiteX5761" fmla="*/ 1311709 w 2396567"/>
                <a:gd name="connsiteY5761" fmla="*/ 3415148 h 3751210"/>
                <a:gd name="connsiteX5762" fmla="*/ 1313539 w 2396567"/>
                <a:gd name="connsiteY5762" fmla="*/ 3414533 h 3751210"/>
                <a:gd name="connsiteX5763" fmla="*/ 1313539 w 2396567"/>
                <a:gd name="connsiteY5763" fmla="*/ 3412076 h 3751210"/>
                <a:gd name="connsiteX5764" fmla="*/ 1311099 w 2396567"/>
                <a:gd name="connsiteY5764" fmla="*/ 3412076 h 3751210"/>
                <a:gd name="connsiteX5765" fmla="*/ 1311099 w 2396567"/>
                <a:gd name="connsiteY5765" fmla="*/ 3410233 h 3751210"/>
                <a:gd name="connsiteX5766" fmla="*/ 1310489 w 2396567"/>
                <a:gd name="connsiteY5766" fmla="*/ 3410233 h 3751210"/>
                <a:gd name="connsiteX5767" fmla="*/ 1310489 w 2396567"/>
                <a:gd name="connsiteY5767" fmla="*/ 3409618 h 3751210"/>
                <a:gd name="connsiteX5768" fmla="*/ 1309880 w 2396567"/>
                <a:gd name="connsiteY5768" fmla="*/ 3409618 h 3751210"/>
                <a:gd name="connsiteX5769" fmla="*/ 1309880 w 2396567"/>
                <a:gd name="connsiteY5769" fmla="*/ 3406547 h 3751210"/>
                <a:gd name="connsiteX5770" fmla="*/ 1306831 w 2396567"/>
                <a:gd name="connsiteY5770" fmla="*/ 3405932 h 3751210"/>
                <a:gd name="connsiteX5771" fmla="*/ 1306831 w 2396567"/>
                <a:gd name="connsiteY5771" fmla="*/ 3402860 h 3751210"/>
                <a:gd name="connsiteX5772" fmla="*/ 1306221 w 2396567"/>
                <a:gd name="connsiteY5772" fmla="*/ 3402860 h 3751210"/>
                <a:gd name="connsiteX5773" fmla="*/ 1306221 w 2396567"/>
                <a:gd name="connsiteY5773" fmla="*/ 3400403 h 3751210"/>
                <a:gd name="connsiteX5774" fmla="*/ 1306831 w 2396567"/>
                <a:gd name="connsiteY5774" fmla="*/ 3400403 h 3751210"/>
                <a:gd name="connsiteX5775" fmla="*/ 1306831 w 2396567"/>
                <a:gd name="connsiteY5775" fmla="*/ 3399174 h 3751210"/>
                <a:gd name="connsiteX5776" fmla="*/ 1307440 w 2396567"/>
                <a:gd name="connsiteY5776" fmla="*/ 3399174 h 3751210"/>
                <a:gd name="connsiteX5777" fmla="*/ 1307440 w 2396567"/>
                <a:gd name="connsiteY5777" fmla="*/ 3398560 h 3751210"/>
                <a:gd name="connsiteX5778" fmla="*/ 1306831 w 2396567"/>
                <a:gd name="connsiteY5778" fmla="*/ 3398560 h 3751210"/>
                <a:gd name="connsiteX5779" fmla="*/ 1306831 w 2396567"/>
                <a:gd name="connsiteY5779" fmla="*/ 3399174 h 3751210"/>
                <a:gd name="connsiteX5780" fmla="*/ 1306221 w 2396567"/>
                <a:gd name="connsiteY5780" fmla="*/ 3399174 h 3751210"/>
                <a:gd name="connsiteX5781" fmla="*/ 1306221 w 2396567"/>
                <a:gd name="connsiteY5781" fmla="*/ 3397945 h 3751210"/>
                <a:gd name="connsiteX5782" fmla="*/ 1305611 w 2396567"/>
                <a:gd name="connsiteY5782" fmla="*/ 3397945 h 3751210"/>
                <a:gd name="connsiteX5783" fmla="*/ 1305611 w 2396567"/>
                <a:gd name="connsiteY5783" fmla="*/ 3398560 h 3751210"/>
                <a:gd name="connsiteX5784" fmla="*/ 1304391 w 2396567"/>
                <a:gd name="connsiteY5784" fmla="*/ 3398560 h 3751210"/>
                <a:gd name="connsiteX5785" fmla="*/ 1304391 w 2396567"/>
                <a:gd name="connsiteY5785" fmla="*/ 3397945 h 3751210"/>
                <a:gd name="connsiteX5786" fmla="*/ 1303172 w 2396567"/>
                <a:gd name="connsiteY5786" fmla="*/ 3397945 h 3751210"/>
                <a:gd name="connsiteX5787" fmla="*/ 1303172 w 2396567"/>
                <a:gd name="connsiteY5787" fmla="*/ 3397331 h 3751210"/>
                <a:gd name="connsiteX5788" fmla="*/ 1298903 w 2396567"/>
                <a:gd name="connsiteY5788" fmla="*/ 3397945 h 3751210"/>
                <a:gd name="connsiteX5789" fmla="*/ 1298903 w 2396567"/>
                <a:gd name="connsiteY5789" fmla="*/ 3398560 h 3751210"/>
                <a:gd name="connsiteX5790" fmla="*/ 1295244 w 2396567"/>
                <a:gd name="connsiteY5790" fmla="*/ 3399174 h 3751210"/>
                <a:gd name="connsiteX5791" fmla="*/ 1295244 w 2396567"/>
                <a:gd name="connsiteY5791" fmla="*/ 3400403 h 3751210"/>
                <a:gd name="connsiteX5792" fmla="*/ 1289756 w 2396567"/>
                <a:gd name="connsiteY5792" fmla="*/ 3403475 h 3751210"/>
                <a:gd name="connsiteX5793" fmla="*/ 1289756 w 2396567"/>
                <a:gd name="connsiteY5793" fmla="*/ 3404703 h 3751210"/>
                <a:gd name="connsiteX5794" fmla="*/ 1287926 w 2396567"/>
                <a:gd name="connsiteY5794" fmla="*/ 3404703 h 3751210"/>
                <a:gd name="connsiteX5795" fmla="*/ 1287926 w 2396567"/>
                <a:gd name="connsiteY5795" fmla="*/ 3405318 h 3751210"/>
                <a:gd name="connsiteX5796" fmla="*/ 1287317 w 2396567"/>
                <a:gd name="connsiteY5796" fmla="*/ 3405318 h 3751210"/>
                <a:gd name="connsiteX5797" fmla="*/ 1287317 w 2396567"/>
                <a:gd name="connsiteY5797" fmla="*/ 3405932 h 3751210"/>
                <a:gd name="connsiteX5798" fmla="*/ 1286707 w 2396567"/>
                <a:gd name="connsiteY5798" fmla="*/ 3405932 h 3751210"/>
                <a:gd name="connsiteX5799" fmla="*/ 1286707 w 2396567"/>
                <a:gd name="connsiteY5799" fmla="*/ 3408390 h 3751210"/>
                <a:gd name="connsiteX5800" fmla="*/ 1287317 w 2396567"/>
                <a:gd name="connsiteY5800" fmla="*/ 3408390 h 3751210"/>
                <a:gd name="connsiteX5801" fmla="*/ 1287317 w 2396567"/>
                <a:gd name="connsiteY5801" fmla="*/ 3410233 h 3751210"/>
                <a:gd name="connsiteX5802" fmla="*/ 1287926 w 2396567"/>
                <a:gd name="connsiteY5802" fmla="*/ 3410233 h 3751210"/>
                <a:gd name="connsiteX5803" fmla="*/ 1287926 w 2396567"/>
                <a:gd name="connsiteY5803" fmla="*/ 3412076 h 3751210"/>
                <a:gd name="connsiteX5804" fmla="*/ 1289756 w 2396567"/>
                <a:gd name="connsiteY5804" fmla="*/ 3412076 h 3751210"/>
                <a:gd name="connsiteX5805" fmla="*/ 1286097 w 2396567"/>
                <a:gd name="connsiteY5805" fmla="*/ 3413919 h 3751210"/>
                <a:gd name="connsiteX5806" fmla="*/ 1286097 w 2396567"/>
                <a:gd name="connsiteY5806" fmla="*/ 3414533 h 3751210"/>
                <a:gd name="connsiteX5807" fmla="*/ 1284877 w 2396567"/>
                <a:gd name="connsiteY5807" fmla="*/ 3414533 h 3751210"/>
                <a:gd name="connsiteX5808" fmla="*/ 1284877 w 2396567"/>
                <a:gd name="connsiteY5808" fmla="*/ 3417605 h 3751210"/>
                <a:gd name="connsiteX5809" fmla="*/ 1283048 w 2396567"/>
                <a:gd name="connsiteY5809" fmla="*/ 3417605 h 3751210"/>
                <a:gd name="connsiteX5810" fmla="*/ 1283048 w 2396567"/>
                <a:gd name="connsiteY5810" fmla="*/ 3418220 h 3751210"/>
                <a:gd name="connsiteX5811" fmla="*/ 1281828 w 2396567"/>
                <a:gd name="connsiteY5811" fmla="*/ 3418220 h 3751210"/>
                <a:gd name="connsiteX5812" fmla="*/ 1281828 w 2396567"/>
                <a:gd name="connsiteY5812" fmla="*/ 3418834 h 3751210"/>
                <a:gd name="connsiteX5813" fmla="*/ 1279999 w 2396567"/>
                <a:gd name="connsiteY5813" fmla="*/ 3418834 h 3751210"/>
                <a:gd name="connsiteX5814" fmla="*/ 1278169 w 2396567"/>
                <a:gd name="connsiteY5814" fmla="*/ 3420677 h 3751210"/>
                <a:gd name="connsiteX5815" fmla="*/ 1278169 w 2396567"/>
                <a:gd name="connsiteY5815" fmla="*/ 3421291 h 3751210"/>
                <a:gd name="connsiteX5816" fmla="*/ 1276950 w 2396567"/>
                <a:gd name="connsiteY5816" fmla="*/ 3421291 h 3751210"/>
                <a:gd name="connsiteX5817" fmla="*/ 1275730 w 2396567"/>
                <a:gd name="connsiteY5817" fmla="*/ 3422520 h 3751210"/>
                <a:gd name="connsiteX5818" fmla="*/ 1275730 w 2396567"/>
                <a:gd name="connsiteY5818" fmla="*/ 3423749 h 3751210"/>
                <a:gd name="connsiteX5819" fmla="*/ 1273291 w 2396567"/>
                <a:gd name="connsiteY5819" fmla="*/ 3424363 h 3751210"/>
                <a:gd name="connsiteX5820" fmla="*/ 1273291 w 2396567"/>
                <a:gd name="connsiteY5820" fmla="*/ 3424978 h 3751210"/>
                <a:gd name="connsiteX5821" fmla="*/ 1272681 w 2396567"/>
                <a:gd name="connsiteY5821" fmla="*/ 3424978 h 3751210"/>
                <a:gd name="connsiteX5822" fmla="*/ 1272681 w 2396567"/>
                <a:gd name="connsiteY5822" fmla="*/ 3425592 h 3751210"/>
                <a:gd name="connsiteX5823" fmla="*/ 1272071 w 2396567"/>
                <a:gd name="connsiteY5823" fmla="*/ 3425592 h 3751210"/>
                <a:gd name="connsiteX5824" fmla="*/ 1272071 w 2396567"/>
                <a:gd name="connsiteY5824" fmla="*/ 3426206 h 3751210"/>
                <a:gd name="connsiteX5825" fmla="*/ 1271461 w 2396567"/>
                <a:gd name="connsiteY5825" fmla="*/ 3426206 h 3751210"/>
                <a:gd name="connsiteX5826" fmla="*/ 1271461 w 2396567"/>
                <a:gd name="connsiteY5826" fmla="*/ 3426821 h 3751210"/>
                <a:gd name="connsiteX5827" fmla="*/ 1267802 w 2396567"/>
                <a:gd name="connsiteY5827" fmla="*/ 3428050 h 3751210"/>
                <a:gd name="connsiteX5828" fmla="*/ 1267802 w 2396567"/>
                <a:gd name="connsiteY5828" fmla="*/ 3428664 h 3751210"/>
                <a:gd name="connsiteX5829" fmla="*/ 1266583 w 2396567"/>
                <a:gd name="connsiteY5829" fmla="*/ 3428664 h 3751210"/>
                <a:gd name="connsiteX5830" fmla="*/ 1266583 w 2396567"/>
                <a:gd name="connsiteY5830" fmla="*/ 3430507 h 3751210"/>
                <a:gd name="connsiteX5831" fmla="*/ 1267193 w 2396567"/>
                <a:gd name="connsiteY5831" fmla="*/ 3430507 h 3751210"/>
                <a:gd name="connsiteX5832" fmla="*/ 1267193 w 2396567"/>
                <a:gd name="connsiteY5832" fmla="*/ 3431736 h 3751210"/>
                <a:gd name="connsiteX5833" fmla="*/ 1259875 w 2396567"/>
                <a:gd name="connsiteY5833" fmla="*/ 3431736 h 3751210"/>
                <a:gd name="connsiteX5834" fmla="*/ 1259875 w 2396567"/>
                <a:gd name="connsiteY5834" fmla="*/ 3430507 h 3751210"/>
                <a:gd name="connsiteX5835" fmla="*/ 1259265 w 2396567"/>
                <a:gd name="connsiteY5835" fmla="*/ 3430507 h 3751210"/>
                <a:gd name="connsiteX5836" fmla="*/ 1259265 w 2396567"/>
                <a:gd name="connsiteY5836" fmla="*/ 3431736 h 3751210"/>
                <a:gd name="connsiteX5837" fmla="*/ 1257436 w 2396567"/>
                <a:gd name="connsiteY5837" fmla="*/ 3431736 h 3751210"/>
                <a:gd name="connsiteX5838" fmla="*/ 1257436 w 2396567"/>
                <a:gd name="connsiteY5838" fmla="*/ 3432350 h 3751210"/>
                <a:gd name="connsiteX5839" fmla="*/ 1256826 w 2396567"/>
                <a:gd name="connsiteY5839" fmla="*/ 3432350 h 3751210"/>
                <a:gd name="connsiteX5840" fmla="*/ 1255606 w 2396567"/>
                <a:gd name="connsiteY5840" fmla="*/ 3433579 h 3751210"/>
                <a:gd name="connsiteX5841" fmla="*/ 1255606 w 2396567"/>
                <a:gd name="connsiteY5841" fmla="*/ 3434193 h 3751210"/>
                <a:gd name="connsiteX5842" fmla="*/ 1249508 w 2396567"/>
                <a:gd name="connsiteY5842" fmla="*/ 3436036 h 3751210"/>
                <a:gd name="connsiteX5843" fmla="*/ 1249508 w 2396567"/>
                <a:gd name="connsiteY5843" fmla="*/ 3436651 h 3751210"/>
                <a:gd name="connsiteX5844" fmla="*/ 1248898 w 2396567"/>
                <a:gd name="connsiteY5844" fmla="*/ 3436651 h 3751210"/>
                <a:gd name="connsiteX5845" fmla="*/ 1248898 w 2396567"/>
                <a:gd name="connsiteY5845" fmla="*/ 3437880 h 3751210"/>
                <a:gd name="connsiteX5846" fmla="*/ 1247679 w 2396567"/>
                <a:gd name="connsiteY5846" fmla="*/ 3437880 h 3751210"/>
                <a:gd name="connsiteX5847" fmla="*/ 1247679 w 2396567"/>
                <a:gd name="connsiteY5847" fmla="*/ 3438494 h 3751210"/>
                <a:gd name="connsiteX5848" fmla="*/ 1245849 w 2396567"/>
                <a:gd name="connsiteY5848" fmla="*/ 3440337 h 3751210"/>
                <a:gd name="connsiteX5849" fmla="*/ 1242190 w 2396567"/>
                <a:gd name="connsiteY5849" fmla="*/ 3429893 h 3751210"/>
                <a:gd name="connsiteX5850" fmla="*/ 1240971 w 2396567"/>
                <a:gd name="connsiteY5850" fmla="*/ 3429278 h 3751210"/>
                <a:gd name="connsiteX5851" fmla="*/ 1242190 w 2396567"/>
                <a:gd name="connsiteY5851" fmla="*/ 3428664 h 3751210"/>
                <a:gd name="connsiteX5852" fmla="*/ 1242190 w 2396567"/>
                <a:gd name="connsiteY5852" fmla="*/ 3428050 h 3751210"/>
                <a:gd name="connsiteX5853" fmla="*/ 1243410 w 2396567"/>
                <a:gd name="connsiteY5853" fmla="*/ 3428050 h 3751210"/>
                <a:gd name="connsiteX5854" fmla="*/ 1243410 w 2396567"/>
                <a:gd name="connsiteY5854" fmla="*/ 3426821 h 3751210"/>
                <a:gd name="connsiteX5855" fmla="*/ 1244020 w 2396567"/>
                <a:gd name="connsiteY5855" fmla="*/ 3426821 h 3751210"/>
                <a:gd name="connsiteX5856" fmla="*/ 1244020 w 2396567"/>
                <a:gd name="connsiteY5856" fmla="*/ 3424978 h 3751210"/>
                <a:gd name="connsiteX5857" fmla="*/ 1245849 w 2396567"/>
                <a:gd name="connsiteY5857" fmla="*/ 3424363 h 3751210"/>
                <a:gd name="connsiteX5858" fmla="*/ 1245849 w 2396567"/>
                <a:gd name="connsiteY5858" fmla="*/ 3421906 h 3751210"/>
                <a:gd name="connsiteX5859" fmla="*/ 1244630 w 2396567"/>
                <a:gd name="connsiteY5859" fmla="*/ 3421906 h 3751210"/>
                <a:gd name="connsiteX5860" fmla="*/ 1244630 w 2396567"/>
                <a:gd name="connsiteY5860" fmla="*/ 3421291 h 3751210"/>
                <a:gd name="connsiteX5861" fmla="*/ 1245239 w 2396567"/>
                <a:gd name="connsiteY5861" fmla="*/ 3421291 h 3751210"/>
                <a:gd name="connsiteX5862" fmla="*/ 1245239 w 2396567"/>
                <a:gd name="connsiteY5862" fmla="*/ 3420063 h 3751210"/>
                <a:gd name="connsiteX5863" fmla="*/ 1239141 w 2396567"/>
                <a:gd name="connsiteY5863" fmla="*/ 3421291 h 3751210"/>
                <a:gd name="connsiteX5864" fmla="*/ 1239141 w 2396567"/>
                <a:gd name="connsiteY5864" fmla="*/ 3421906 h 3751210"/>
                <a:gd name="connsiteX5865" fmla="*/ 1237312 w 2396567"/>
                <a:gd name="connsiteY5865" fmla="*/ 3421906 h 3751210"/>
                <a:gd name="connsiteX5866" fmla="*/ 1236702 w 2396567"/>
                <a:gd name="connsiteY5866" fmla="*/ 3420063 h 3751210"/>
                <a:gd name="connsiteX5867" fmla="*/ 1236092 w 2396567"/>
                <a:gd name="connsiteY5867" fmla="*/ 3420063 h 3751210"/>
                <a:gd name="connsiteX5868" fmla="*/ 1236092 w 2396567"/>
                <a:gd name="connsiteY5868" fmla="*/ 3418834 h 3751210"/>
                <a:gd name="connsiteX5869" fmla="*/ 1236702 w 2396567"/>
                <a:gd name="connsiteY5869" fmla="*/ 3418834 h 3751210"/>
                <a:gd name="connsiteX5870" fmla="*/ 1236702 w 2396567"/>
                <a:gd name="connsiteY5870" fmla="*/ 3414533 h 3751210"/>
                <a:gd name="connsiteX5871" fmla="*/ 1239141 w 2396567"/>
                <a:gd name="connsiteY5871" fmla="*/ 3413919 h 3751210"/>
                <a:gd name="connsiteX5872" fmla="*/ 1237922 w 2396567"/>
                <a:gd name="connsiteY5872" fmla="*/ 3412076 h 3751210"/>
                <a:gd name="connsiteX5873" fmla="*/ 1239141 w 2396567"/>
                <a:gd name="connsiteY5873" fmla="*/ 3412076 h 3751210"/>
                <a:gd name="connsiteX5874" fmla="*/ 1236092 w 2396567"/>
                <a:gd name="connsiteY5874" fmla="*/ 3403475 h 3751210"/>
                <a:gd name="connsiteX5875" fmla="*/ 1234263 w 2396567"/>
                <a:gd name="connsiteY5875" fmla="*/ 3403475 h 3751210"/>
                <a:gd name="connsiteX5876" fmla="*/ 1233653 w 2396567"/>
                <a:gd name="connsiteY5876" fmla="*/ 3401017 h 3751210"/>
                <a:gd name="connsiteX5877" fmla="*/ 1233043 w 2396567"/>
                <a:gd name="connsiteY5877" fmla="*/ 3401017 h 3751210"/>
                <a:gd name="connsiteX5878" fmla="*/ 1232433 w 2396567"/>
                <a:gd name="connsiteY5878" fmla="*/ 3397945 h 3751210"/>
                <a:gd name="connsiteX5879" fmla="*/ 1231823 w 2396567"/>
                <a:gd name="connsiteY5879" fmla="*/ 3397945 h 3751210"/>
                <a:gd name="connsiteX5880" fmla="*/ 1231823 w 2396567"/>
                <a:gd name="connsiteY5880" fmla="*/ 3397331 h 3751210"/>
                <a:gd name="connsiteX5881" fmla="*/ 1233043 w 2396567"/>
                <a:gd name="connsiteY5881" fmla="*/ 3397331 h 3751210"/>
                <a:gd name="connsiteX5882" fmla="*/ 1233043 w 2396567"/>
                <a:gd name="connsiteY5882" fmla="*/ 3394259 h 3751210"/>
                <a:gd name="connsiteX5883" fmla="*/ 1232433 w 2396567"/>
                <a:gd name="connsiteY5883" fmla="*/ 3394259 h 3751210"/>
                <a:gd name="connsiteX5884" fmla="*/ 1234263 w 2396567"/>
                <a:gd name="connsiteY5884" fmla="*/ 3393030 h 3751210"/>
                <a:gd name="connsiteX5885" fmla="*/ 1233043 w 2396567"/>
                <a:gd name="connsiteY5885" fmla="*/ 3388730 h 3751210"/>
                <a:gd name="connsiteX5886" fmla="*/ 1233653 w 2396567"/>
                <a:gd name="connsiteY5886" fmla="*/ 3388730 h 3751210"/>
                <a:gd name="connsiteX5887" fmla="*/ 1233653 w 2396567"/>
                <a:gd name="connsiteY5887" fmla="*/ 3387501 h 3751210"/>
                <a:gd name="connsiteX5888" fmla="*/ 1240361 w 2396567"/>
                <a:gd name="connsiteY5888" fmla="*/ 3385658 h 3751210"/>
                <a:gd name="connsiteX5889" fmla="*/ 1239751 w 2396567"/>
                <a:gd name="connsiteY5889" fmla="*/ 3382586 h 3751210"/>
                <a:gd name="connsiteX5890" fmla="*/ 1240361 w 2396567"/>
                <a:gd name="connsiteY5890" fmla="*/ 3382586 h 3751210"/>
                <a:gd name="connsiteX5891" fmla="*/ 1240361 w 2396567"/>
                <a:gd name="connsiteY5891" fmla="*/ 3381972 h 3751210"/>
                <a:gd name="connsiteX5892" fmla="*/ 1245239 w 2396567"/>
                <a:gd name="connsiteY5892" fmla="*/ 3380743 h 3751210"/>
                <a:gd name="connsiteX5893" fmla="*/ 1245239 w 2396567"/>
                <a:gd name="connsiteY5893" fmla="*/ 3379514 h 3751210"/>
                <a:gd name="connsiteX5894" fmla="*/ 1249508 w 2396567"/>
                <a:gd name="connsiteY5894" fmla="*/ 3375828 h 3751210"/>
                <a:gd name="connsiteX5895" fmla="*/ 1248898 w 2396567"/>
                <a:gd name="connsiteY5895" fmla="*/ 3375828 h 3751210"/>
                <a:gd name="connsiteX5896" fmla="*/ 1251338 w 2396567"/>
                <a:gd name="connsiteY5896" fmla="*/ 3375213 h 3751210"/>
                <a:gd name="connsiteX5897" fmla="*/ 1251338 w 2396567"/>
                <a:gd name="connsiteY5897" fmla="*/ 3374599 h 3751210"/>
                <a:gd name="connsiteX5898" fmla="*/ 1251947 w 2396567"/>
                <a:gd name="connsiteY5898" fmla="*/ 3374599 h 3751210"/>
                <a:gd name="connsiteX5899" fmla="*/ 1250728 w 2396567"/>
                <a:gd name="connsiteY5899" fmla="*/ 3371527 h 3751210"/>
                <a:gd name="connsiteX5900" fmla="*/ 1254996 w 2396567"/>
                <a:gd name="connsiteY5900" fmla="*/ 3370298 h 3751210"/>
                <a:gd name="connsiteX5901" fmla="*/ 1254996 w 2396567"/>
                <a:gd name="connsiteY5901" fmla="*/ 3370913 h 3751210"/>
                <a:gd name="connsiteX5902" fmla="*/ 1255606 w 2396567"/>
                <a:gd name="connsiteY5902" fmla="*/ 3370913 h 3751210"/>
                <a:gd name="connsiteX5903" fmla="*/ 1255606 w 2396567"/>
                <a:gd name="connsiteY5903" fmla="*/ 3371527 h 3751210"/>
                <a:gd name="connsiteX5904" fmla="*/ 1256216 w 2396567"/>
                <a:gd name="connsiteY5904" fmla="*/ 3371527 h 3751210"/>
                <a:gd name="connsiteX5905" fmla="*/ 1256216 w 2396567"/>
                <a:gd name="connsiteY5905" fmla="*/ 3370913 h 3751210"/>
                <a:gd name="connsiteX5906" fmla="*/ 1256216 w 2396567"/>
                <a:gd name="connsiteY5906" fmla="*/ 3365383 h 3751210"/>
                <a:gd name="connsiteX5907" fmla="*/ 1256826 w 2396567"/>
                <a:gd name="connsiteY5907" fmla="*/ 3365383 h 3751210"/>
                <a:gd name="connsiteX5908" fmla="*/ 1255606 w 2396567"/>
                <a:gd name="connsiteY5908" fmla="*/ 3361697 h 3751210"/>
                <a:gd name="connsiteX5909" fmla="*/ 1256216 w 2396567"/>
                <a:gd name="connsiteY5909" fmla="*/ 3361697 h 3751210"/>
                <a:gd name="connsiteX5910" fmla="*/ 1254996 w 2396567"/>
                <a:gd name="connsiteY5910" fmla="*/ 3361083 h 3751210"/>
                <a:gd name="connsiteX5911" fmla="*/ 1254996 w 2396567"/>
                <a:gd name="connsiteY5911" fmla="*/ 3359854 h 3751210"/>
                <a:gd name="connsiteX5912" fmla="*/ 1253777 w 2396567"/>
                <a:gd name="connsiteY5912" fmla="*/ 3359854 h 3751210"/>
                <a:gd name="connsiteX5913" fmla="*/ 1253777 w 2396567"/>
                <a:gd name="connsiteY5913" fmla="*/ 3357397 h 3751210"/>
                <a:gd name="connsiteX5914" fmla="*/ 1256216 w 2396567"/>
                <a:gd name="connsiteY5914" fmla="*/ 3356168 h 3751210"/>
                <a:gd name="connsiteX5915" fmla="*/ 1256216 w 2396567"/>
                <a:gd name="connsiteY5915" fmla="*/ 3354939 h 3751210"/>
                <a:gd name="connsiteX5916" fmla="*/ 1255606 w 2396567"/>
                <a:gd name="connsiteY5916" fmla="*/ 3354939 h 3751210"/>
                <a:gd name="connsiteX5917" fmla="*/ 1255606 w 2396567"/>
                <a:gd name="connsiteY5917" fmla="*/ 3354325 h 3751210"/>
                <a:gd name="connsiteX5918" fmla="*/ 1254996 w 2396567"/>
                <a:gd name="connsiteY5918" fmla="*/ 3354325 h 3751210"/>
                <a:gd name="connsiteX5919" fmla="*/ 1254996 w 2396567"/>
                <a:gd name="connsiteY5919" fmla="*/ 3352482 h 3751210"/>
                <a:gd name="connsiteX5920" fmla="*/ 1255606 w 2396567"/>
                <a:gd name="connsiteY5920" fmla="*/ 3352482 h 3751210"/>
                <a:gd name="connsiteX5921" fmla="*/ 1255606 w 2396567"/>
                <a:gd name="connsiteY5921" fmla="*/ 3351867 h 3751210"/>
                <a:gd name="connsiteX5922" fmla="*/ 1254996 w 2396567"/>
                <a:gd name="connsiteY5922" fmla="*/ 3351867 h 3751210"/>
                <a:gd name="connsiteX5923" fmla="*/ 1254996 w 2396567"/>
                <a:gd name="connsiteY5923" fmla="*/ 3350639 h 3751210"/>
                <a:gd name="connsiteX5924" fmla="*/ 1256826 w 2396567"/>
                <a:gd name="connsiteY5924" fmla="*/ 3348181 h 3751210"/>
                <a:gd name="connsiteX5925" fmla="*/ 1259265 w 2396567"/>
                <a:gd name="connsiteY5925" fmla="*/ 3348181 h 3751210"/>
                <a:gd name="connsiteX5926" fmla="*/ 1259265 w 2396567"/>
                <a:gd name="connsiteY5926" fmla="*/ 3347567 h 3751210"/>
                <a:gd name="connsiteX5927" fmla="*/ 1270852 w 2396567"/>
                <a:gd name="connsiteY5927" fmla="*/ 3343266 h 3751210"/>
                <a:gd name="connsiteX5928" fmla="*/ 1271461 w 2396567"/>
                <a:gd name="connsiteY5928" fmla="*/ 3345724 h 3751210"/>
                <a:gd name="connsiteX5929" fmla="*/ 1275730 w 2396567"/>
                <a:gd name="connsiteY5929" fmla="*/ 3344495 h 3751210"/>
                <a:gd name="connsiteX5930" fmla="*/ 1275730 w 2396567"/>
                <a:gd name="connsiteY5930" fmla="*/ 3343266 h 3751210"/>
                <a:gd name="connsiteX5931" fmla="*/ 1276950 w 2396567"/>
                <a:gd name="connsiteY5931" fmla="*/ 3343266 h 3751210"/>
                <a:gd name="connsiteX5932" fmla="*/ 1276950 w 2396567"/>
                <a:gd name="connsiteY5932" fmla="*/ 3342652 h 3751210"/>
                <a:gd name="connsiteX5933" fmla="*/ 1280609 w 2396567"/>
                <a:gd name="connsiteY5933" fmla="*/ 3341423 h 3751210"/>
                <a:gd name="connsiteX5934" fmla="*/ 1280609 w 2396567"/>
                <a:gd name="connsiteY5934" fmla="*/ 3339580 h 3751210"/>
                <a:gd name="connsiteX5935" fmla="*/ 1281828 w 2396567"/>
                <a:gd name="connsiteY5935" fmla="*/ 3339580 h 3751210"/>
                <a:gd name="connsiteX5936" fmla="*/ 1281828 w 2396567"/>
                <a:gd name="connsiteY5936" fmla="*/ 3338965 h 3751210"/>
                <a:gd name="connsiteX5937" fmla="*/ 1287317 w 2396567"/>
                <a:gd name="connsiteY5937" fmla="*/ 3336508 h 3751210"/>
                <a:gd name="connsiteX5938" fmla="*/ 1287317 w 2396567"/>
                <a:gd name="connsiteY5938" fmla="*/ 3335894 h 3751210"/>
                <a:gd name="connsiteX5939" fmla="*/ 1290975 w 2396567"/>
                <a:gd name="connsiteY5939" fmla="*/ 3335279 h 3751210"/>
                <a:gd name="connsiteX5940" fmla="*/ 1290975 w 2396567"/>
                <a:gd name="connsiteY5940" fmla="*/ 3335894 h 3751210"/>
                <a:gd name="connsiteX5941" fmla="*/ 1291585 w 2396567"/>
                <a:gd name="connsiteY5941" fmla="*/ 3335894 h 3751210"/>
                <a:gd name="connsiteX5942" fmla="*/ 1291585 w 2396567"/>
                <a:gd name="connsiteY5942" fmla="*/ 3336508 h 3751210"/>
                <a:gd name="connsiteX5943" fmla="*/ 1292195 w 2396567"/>
                <a:gd name="connsiteY5943" fmla="*/ 3336508 h 3751210"/>
                <a:gd name="connsiteX5944" fmla="*/ 1292195 w 2396567"/>
                <a:gd name="connsiteY5944" fmla="*/ 3337737 h 3751210"/>
                <a:gd name="connsiteX5945" fmla="*/ 1292805 w 2396567"/>
                <a:gd name="connsiteY5945" fmla="*/ 3337737 h 3751210"/>
                <a:gd name="connsiteX5946" fmla="*/ 1292805 w 2396567"/>
                <a:gd name="connsiteY5946" fmla="*/ 3338351 h 3751210"/>
                <a:gd name="connsiteX5947" fmla="*/ 1294024 w 2396567"/>
                <a:gd name="connsiteY5947" fmla="*/ 3338351 h 3751210"/>
                <a:gd name="connsiteX5948" fmla="*/ 1294024 w 2396567"/>
                <a:gd name="connsiteY5948" fmla="*/ 3337737 h 3751210"/>
                <a:gd name="connsiteX5949" fmla="*/ 1294634 w 2396567"/>
                <a:gd name="connsiteY5949" fmla="*/ 3337737 h 3751210"/>
                <a:gd name="connsiteX5950" fmla="*/ 1294634 w 2396567"/>
                <a:gd name="connsiteY5950" fmla="*/ 3336508 h 3751210"/>
                <a:gd name="connsiteX5951" fmla="*/ 1294024 w 2396567"/>
                <a:gd name="connsiteY5951" fmla="*/ 3336508 h 3751210"/>
                <a:gd name="connsiteX5952" fmla="*/ 1294634 w 2396567"/>
                <a:gd name="connsiteY5952" fmla="*/ 3334665 h 3751210"/>
                <a:gd name="connsiteX5953" fmla="*/ 1298903 w 2396567"/>
                <a:gd name="connsiteY5953" fmla="*/ 3334665 h 3751210"/>
                <a:gd name="connsiteX5954" fmla="*/ 1298903 w 2396567"/>
                <a:gd name="connsiteY5954" fmla="*/ 3335279 h 3751210"/>
                <a:gd name="connsiteX5955" fmla="*/ 1301342 w 2396567"/>
                <a:gd name="connsiteY5955" fmla="*/ 3335279 h 3751210"/>
                <a:gd name="connsiteX5956" fmla="*/ 1301342 w 2396567"/>
                <a:gd name="connsiteY5956" fmla="*/ 3334665 h 3751210"/>
                <a:gd name="connsiteX5957" fmla="*/ 1302562 w 2396567"/>
                <a:gd name="connsiteY5957" fmla="*/ 3335279 h 3751210"/>
                <a:gd name="connsiteX5958" fmla="*/ 1302562 w 2396567"/>
                <a:gd name="connsiteY5958" fmla="*/ 3334050 h 3751210"/>
                <a:gd name="connsiteX5959" fmla="*/ 1303172 w 2396567"/>
                <a:gd name="connsiteY5959" fmla="*/ 3334050 h 3751210"/>
                <a:gd name="connsiteX5960" fmla="*/ 1303172 w 2396567"/>
                <a:gd name="connsiteY5960" fmla="*/ 3332822 h 3751210"/>
                <a:gd name="connsiteX5961" fmla="*/ 1307440 w 2396567"/>
                <a:gd name="connsiteY5961" fmla="*/ 3331593 h 3751210"/>
                <a:gd name="connsiteX5962" fmla="*/ 1307440 w 2396567"/>
                <a:gd name="connsiteY5962" fmla="*/ 3330979 h 3751210"/>
                <a:gd name="connsiteX5963" fmla="*/ 1313539 w 2396567"/>
                <a:gd name="connsiteY5963" fmla="*/ 3330364 h 3751210"/>
                <a:gd name="connsiteX5964" fmla="*/ 1313539 w 2396567"/>
                <a:gd name="connsiteY5964" fmla="*/ 3329750 h 3751210"/>
                <a:gd name="connsiteX5965" fmla="*/ 1314758 w 2396567"/>
                <a:gd name="connsiteY5965" fmla="*/ 3329750 h 3751210"/>
                <a:gd name="connsiteX5966" fmla="*/ 1314758 w 2396567"/>
                <a:gd name="connsiteY5966" fmla="*/ 3326678 h 3751210"/>
                <a:gd name="connsiteX5967" fmla="*/ 1315368 w 2396567"/>
                <a:gd name="connsiteY5967" fmla="*/ 3326678 h 3751210"/>
                <a:gd name="connsiteX5968" fmla="*/ 1314148 w 2396567"/>
                <a:gd name="connsiteY5968" fmla="*/ 3324220 h 3751210"/>
                <a:gd name="connsiteX5969" fmla="*/ 1315978 w 2396567"/>
                <a:gd name="connsiteY5969" fmla="*/ 3323606 h 3751210"/>
                <a:gd name="connsiteX5970" fmla="*/ 1315368 w 2396567"/>
                <a:gd name="connsiteY5970" fmla="*/ 3321763 h 3751210"/>
                <a:gd name="connsiteX5971" fmla="*/ 1314758 w 2396567"/>
                <a:gd name="connsiteY5971" fmla="*/ 3321763 h 3751210"/>
                <a:gd name="connsiteX5972" fmla="*/ 1314148 w 2396567"/>
                <a:gd name="connsiteY5972" fmla="*/ 3314390 h 3751210"/>
                <a:gd name="connsiteX5973" fmla="*/ 1313539 w 2396567"/>
                <a:gd name="connsiteY5973" fmla="*/ 3314390 h 3751210"/>
                <a:gd name="connsiteX5974" fmla="*/ 1313539 w 2396567"/>
                <a:gd name="connsiteY5974" fmla="*/ 3311933 h 3751210"/>
                <a:gd name="connsiteX5975" fmla="*/ 1312929 w 2396567"/>
                <a:gd name="connsiteY5975" fmla="*/ 3311933 h 3751210"/>
                <a:gd name="connsiteX5976" fmla="*/ 1308050 w 2396567"/>
                <a:gd name="connsiteY5976" fmla="*/ 3307632 h 3751210"/>
                <a:gd name="connsiteX5977" fmla="*/ 1314758 w 2396567"/>
                <a:gd name="connsiteY5977" fmla="*/ 3304560 h 3751210"/>
                <a:gd name="connsiteX5978" fmla="*/ 1314758 w 2396567"/>
                <a:gd name="connsiteY5978" fmla="*/ 3303946 h 3751210"/>
                <a:gd name="connsiteX5979" fmla="*/ 1310489 w 2396567"/>
                <a:gd name="connsiteY5979" fmla="*/ 3303332 h 3751210"/>
                <a:gd name="connsiteX5980" fmla="*/ 1310489 w 2396567"/>
                <a:gd name="connsiteY5980" fmla="*/ 3291044 h 3751210"/>
                <a:gd name="connsiteX5981" fmla="*/ 1312929 w 2396567"/>
                <a:gd name="connsiteY5981" fmla="*/ 3289201 h 3751210"/>
                <a:gd name="connsiteX5982" fmla="*/ 1310489 w 2396567"/>
                <a:gd name="connsiteY5982" fmla="*/ 3284901 h 3751210"/>
                <a:gd name="connsiteX5983" fmla="*/ 1311099 w 2396567"/>
                <a:gd name="connsiteY5983" fmla="*/ 3284901 h 3751210"/>
                <a:gd name="connsiteX5984" fmla="*/ 1311099 w 2396567"/>
                <a:gd name="connsiteY5984" fmla="*/ 3284286 h 3751210"/>
                <a:gd name="connsiteX5985" fmla="*/ 1315368 w 2396567"/>
                <a:gd name="connsiteY5985" fmla="*/ 3283672 h 3751210"/>
                <a:gd name="connsiteX5986" fmla="*/ 1315368 w 2396567"/>
                <a:gd name="connsiteY5986" fmla="*/ 3283057 h 3751210"/>
                <a:gd name="connsiteX5987" fmla="*/ 1314758 w 2396567"/>
                <a:gd name="connsiteY5987" fmla="*/ 3283057 h 3751210"/>
                <a:gd name="connsiteX5988" fmla="*/ 1314758 w 2396567"/>
                <a:gd name="connsiteY5988" fmla="*/ 3281829 h 3751210"/>
                <a:gd name="connsiteX5989" fmla="*/ 1314148 w 2396567"/>
                <a:gd name="connsiteY5989" fmla="*/ 3281829 h 3751210"/>
                <a:gd name="connsiteX5990" fmla="*/ 1314148 w 2396567"/>
                <a:gd name="connsiteY5990" fmla="*/ 3281214 h 3751210"/>
                <a:gd name="connsiteX5991" fmla="*/ 1314758 w 2396567"/>
                <a:gd name="connsiteY5991" fmla="*/ 3281214 h 3751210"/>
                <a:gd name="connsiteX5992" fmla="*/ 1314758 w 2396567"/>
                <a:gd name="connsiteY5992" fmla="*/ 3279986 h 3751210"/>
                <a:gd name="connsiteX5993" fmla="*/ 1314148 w 2396567"/>
                <a:gd name="connsiteY5993" fmla="*/ 3279986 h 3751210"/>
                <a:gd name="connsiteX5994" fmla="*/ 1314148 w 2396567"/>
                <a:gd name="connsiteY5994" fmla="*/ 3279371 h 3751210"/>
                <a:gd name="connsiteX5995" fmla="*/ 1313539 w 2396567"/>
                <a:gd name="connsiteY5995" fmla="*/ 3279371 h 3751210"/>
                <a:gd name="connsiteX5996" fmla="*/ 1313539 w 2396567"/>
                <a:gd name="connsiteY5996" fmla="*/ 3278757 h 3751210"/>
                <a:gd name="connsiteX5997" fmla="*/ 1311709 w 2396567"/>
                <a:gd name="connsiteY5997" fmla="*/ 3277528 h 3751210"/>
                <a:gd name="connsiteX5998" fmla="*/ 1311709 w 2396567"/>
                <a:gd name="connsiteY5998" fmla="*/ 3276914 h 3751210"/>
                <a:gd name="connsiteX5999" fmla="*/ 1311099 w 2396567"/>
                <a:gd name="connsiteY5999" fmla="*/ 3276914 h 3751210"/>
                <a:gd name="connsiteX6000" fmla="*/ 1311099 w 2396567"/>
                <a:gd name="connsiteY6000" fmla="*/ 3276299 h 3751210"/>
                <a:gd name="connsiteX6001" fmla="*/ 1310489 w 2396567"/>
                <a:gd name="connsiteY6001" fmla="*/ 3276299 h 3751210"/>
                <a:gd name="connsiteX6002" fmla="*/ 1309880 w 2396567"/>
                <a:gd name="connsiteY6002" fmla="*/ 3275071 h 3751210"/>
                <a:gd name="connsiteX6003" fmla="*/ 1309880 w 2396567"/>
                <a:gd name="connsiteY6003" fmla="*/ 3275685 h 3751210"/>
                <a:gd name="connsiteX6004" fmla="*/ 1309270 w 2396567"/>
                <a:gd name="connsiteY6004" fmla="*/ 3275685 h 3751210"/>
                <a:gd name="connsiteX6005" fmla="*/ 1309270 w 2396567"/>
                <a:gd name="connsiteY6005" fmla="*/ 3277528 h 3751210"/>
                <a:gd name="connsiteX6006" fmla="*/ 1308050 w 2396567"/>
                <a:gd name="connsiteY6006" fmla="*/ 3277528 h 3751210"/>
                <a:gd name="connsiteX6007" fmla="*/ 1308050 w 2396567"/>
                <a:gd name="connsiteY6007" fmla="*/ 3278757 h 3751210"/>
                <a:gd name="connsiteX6008" fmla="*/ 1307440 w 2396567"/>
                <a:gd name="connsiteY6008" fmla="*/ 3278757 h 3751210"/>
                <a:gd name="connsiteX6009" fmla="*/ 1307440 w 2396567"/>
                <a:gd name="connsiteY6009" fmla="*/ 3279371 h 3751210"/>
                <a:gd name="connsiteX6010" fmla="*/ 1308050 w 2396567"/>
                <a:gd name="connsiteY6010" fmla="*/ 3279371 h 3751210"/>
                <a:gd name="connsiteX6011" fmla="*/ 1307440 w 2396567"/>
                <a:gd name="connsiteY6011" fmla="*/ 3281214 h 3751210"/>
                <a:gd name="connsiteX6012" fmla="*/ 1306221 w 2396567"/>
                <a:gd name="connsiteY6012" fmla="*/ 3280600 h 3751210"/>
                <a:gd name="connsiteX6013" fmla="*/ 1306831 w 2396567"/>
                <a:gd name="connsiteY6013" fmla="*/ 3279986 h 3751210"/>
                <a:gd name="connsiteX6014" fmla="*/ 1305611 w 2396567"/>
                <a:gd name="connsiteY6014" fmla="*/ 3279986 h 3751210"/>
                <a:gd name="connsiteX6015" fmla="*/ 1305611 w 2396567"/>
                <a:gd name="connsiteY6015" fmla="*/ 3279371 h 3751210"/>
                <a:gd name="connsiteX6016" fmla="*/ 1304391 w 2396567"/>
                <a:gd name="connsiteY6016" fmla="*/ 3279371 h 3751210"/>
                <a:gd name="connsiteX6017" fmla="*/ 1304391 w 2396567"/>
                <a:gd name="connsiteY6017" fmla="*/ 3279986 h 3751210"/>
                <a:gd name="connsiteX6018" fmla="*/ 1303781 w 2396567"/>
                <a:gd name="connsiteY6018" fmla="*/ 3278757 h 3751210"/>
                <a:gd name="connsiteX6019" fmla="*/ 1303172 w 2396567"/>
                <a:gd name="connsiteY6019" fmla="*/ 3278757 h 3751210"/>
                <a:gd name="connsiteX6020" fmla="*/ 1303172 w 2396567"/>
                <a:gd name="connsiteY6020" fmla="*/ 3279371 h 3751210"/>
                <a:gd name="connsiteX6021" fmla="*/ 1301342 w 2396567"/>
                <a:gd name="connsiteY6021" fmla="*/ 3279986 h 3751210"/>
                <a:gd name="connsiteX6022" fmla="*/ 1300123 w 2396567"/>
                <a:gd name="connsiteY6022" fmla="*/ 3276914 h 3751210"/>
                <a:gd name="connsiteX6023" fmla="*/ 1303172 w 2396567"/>
                <a:gd name="connsiteY6023" fmla="*/ 3276299 h 3751210"/>
                <a:gd name="connsiteX6024" fmla="*/ 1304391 w 2396567"/>
                <a:gd name="connsiteY6024" fmla="*/ 3275071 h 3751210"/>
                <a:gd name="connsiteX6025" fmla="*/ 1303781 w 2396567"/>
                <a:gd name="connsiteY6025" fmla="*/ 3273842 h 3751210"/>
                <a:gd name="connsiteX6026" fmla="*/ 1306221 w 2396567"/>
                <a:gd name="connsiteY6026" fmla="*/ 3273227 h 3751210"/>
                <a:gd name="connsiteX6027" fmla="*/ 1306221 w 2396567"/>
                <a:gd name="connsiteY6027" fmla="*/ 3272613 h 3751210"/>
                <a:gd name="connsiteX6028" fmla="*/ 1304391 w 2396567"/>
                <a:gd name="connsiteY6028" fmla="*/ 3272613 h 3751210"/>
                <a:gd name="connsiteX6029" fmla="*/ 1302562 w 2396567"/>
                <a:gd name="connsiteY6029" fmla="*/ 3271384 h 3751210"/>
                <a:gd name="connsiteX6030" fmla="*/ 1302562 w 2396567"/>
                <a:gd name="connsiteY6030" fmla="*/ 3270156 h 3751210"/>
                <a:gd name="connsiteX6031" fmla="*/ 1301952 w 2396567"/>
                <a:gd name="connsiteY6031" fmla="*/ 3270156 h 3751210"/>
                <a:gd name="connsiteX6032" fmla="*/ 1301952 w 2396567"/>
                <a:gd name="connsiteY6032" fmla="*/ 3268927 h 3751210"/>
                <a:gd name="connsiteX6033" fmla="*/ 1301342 w 2396567"/>
                <a:gd name="connsiteY6033" fmla="*/ 3268927 h 3751210"/>
                <a:gd name="connsiteX6034" fmla="*/ 1301342 w 2396567"/>
                <a:gd name="connsiteY6034" fmla="*/ 3267698 h 3751210"/>
                <a:gd name="connsiteX6035" fmla="*/ 1300123 w 2396567"/>
                <a:gd name="connsiteY6035" fmla="*/ 3267698 h 3751210"/>
                <a:gd name="connsiteX6036" fmla="*/ 1300123 w 2396567"/>
                <a:gd name="connsiteY6036" fmla="*/ 3267084 h 3751210"/>
                <a:gd name="connsiteX6037" fmla="*/ 1298903 w 2396567"/>
                <a:gd name="connsiteY6037" fmla="*/ 3267084 h 3751210"/>
                <a:gd name="connsiteX6038" fmla="*/ 1298903 w 2396567"/>
                <a:gd name="connsiteY6038" fmla="*/ 3265855 h 3751210"/>
                <a:gd name="connsiteX6039" fmla="*/ 1298293 w 2396567"/>
                <a:gd name="connsiteY6039" fmla="*/ 3265855 h 3751210"/>
                <a:gd name="connsiteX6040" fmla="*/ 1298293 w 2396567"/>
                <a:gd name="connsiteY6040" fmla="*/ 3265241 h 3751210"/>
                <a:gd name="connsiteX6041" fmla="*/ 1298903 w 2396567"/>
                <a:gd name="connsiteY6041" fmla="*/ 3265241 h 3751210"/>
                <a:gd name="connsiteX6042" fmla="*/ 1298293 w 2396567"/>
                <a:gd name="connsiteY6042" fmla="*/ 3264626 h 3751210"/>
                <a:gd name="connsiteX6043" fmla="*/ 1298293 w 2396567"/>
                <a:gd name="connsiteY6043" fmla="*/ 3265241 h 3751210"/>
                <a:gd name="connsiteX6044" fmla="*/ 1297683 w 2396567"/>
                <a:gd name="connsiteY6044" fmla="*/ 3265241 h 3751210"/>
                <a:gd name="connsiteX6045" fmla="*/ 1297683 w 2396567"/>
                <a:gd name="connsiteY6045" fmla="*/ 3264626 h 3751210"/>
                <a:gd name="connsiteX6046" fmla="*/ 1294634 w 2396567"/>
                <a:gd name="connsiteY6046" fmla="*/ 3264626 h 3751210"/>
                <a:gd name="connsiteX6047" fmla="*/ 1294634 w 2396567"/>
                <a:gd name="connsiteY6047" fmla="*/ 3264012 h 3751210"/>
                <a:gd name="connsiteX6048" fmla="*/ 1294024 w 2396567"/>
                <a:gd name="connsiteY6048" fmla="*/ 3264012 h 3751210"/>
                <a:gd name="connsiteX6049" fmla="*/ 1294024 w 2396567"/>
                <a:gd name="connsiteY6049" fmla="*/ 3261554 h 3751210"/>
                <a:gd name="connsiteX6050" fmla="*/ 1292805 w 2396567"/>
                <a:gd name="connsiteY6050" fmla="*/ 3261554 h 3751210"/>
                <a:gd name="connsiteX6051" fmla="*/ 1292805 w 2396567"/>
                <a:gd name="connsiteY6051" fmla="*/ 3260940 h 3751210"/>
                <a:gd name="connsiteX6052" fmla="*/ 1294024 w 2396567"/>
                <a:gd name="connsiteY6052" fmla="*/ 3260940 h 3751210"/>
                <a:gd name="connsiteX6053" fmla="*/ 1292195 w 2396567"/>
                <a:gd name="connsiteY6053" fmla="*/ 3257254 h 3751210"/>
                <a:gd name="connsiteX6054" fmla="*/ 1291585 w 2396567"/>
                <a:gd name="connsiteY6054" fmla="*/ 3257254 h 3751210"/>
                <a:gd name="connsiteX6055" fmla="*/ 1291585 w 2396567"/>
                <a:gd name="connsiteY6055" fmla="*/ 3256025 h 3751210"/>
                <a:gd name="connsiteX6056" fmla="*/ 1290975 w 2396567"/>
                <a:gd name="connsiteY6056" fmla="*/ 3256025 h 3751210"/>
                <a:gd name="connsiteX6057" fmla="*/ 1288536 w 2396567"/>
                <a:gd name="connsiteY6057" fmla="*/ 3254182 h 3751210"/>
                <a:gd name="connsiteX6058" fmla="*/ 1288536 w 2396567"/>
                <a:gd name="connsiteY6058" fmla="*/ 3253567 h 3751210"/>
                <a:gd name="connsiteX6059" fmla="*/ 1284267 w 2396567"/>
                <a:gd name="connsiteY6059" fmla="*/ 3254182 h 3751210"/>
                <a:gd name="connsiteX6060" fmla="*/ 1284267 w 2396567"/>
                <a:gd name="connsiteY6060" fmla="*/ 3256025 h 3751210"/>
                <a:gd name="connsiteX6061" fmla="*/ 1278779 w 2396567"/>
                <a:gd name="connsiteY6061" fmla="*/ 3257254 h 3751210"/>
                <a:gd name="connsiteX6062" fmla="*/ 1278779 w 2396567"/>
                <a:gd name="connsiteY6062" fmla="*/ 3256639 h 3751210"/>
                <a:gd name="connsiteX6063" fmla="*/ 1276950 w 2396567"/>
                <a:gd name="connsiteY6063" fmla="*/ 3256639 h 3751210"/>
                <a:gd name="connsiteX6064" fmla="*/ 1276950 w 2396567"/>
                <a:gd name="connsiteY6064" fmla="*/ 3256025 h 3751210"/>
                <a:gd name="connsiteX6065" fmla="*/ 1276340 w 2396567"/>
                <a:gd name="connsiteY6065" fmla="*/ 3256025 h 3751210"/>
                <a:gd name="connsiteX6066" fmla="*/ 1278169 w 2396567"/>
                <a:gd name="connsiteY6066" fmla="*/ 3252339 h 3751210"/>
                <a:gd name="connsiteX6067" fmla="*/ 1276950 w 2396567"/>
                <a:gd name="connsiteY6067" fmla="*/ 3252339 h 3751210"/>
                <a:gd name="connsiteX6068" fmla="*/ 1278169 w 2396567"/>
                <a:gd name="connsiteY6068" fmla="*/ 3249267 h 3751210"/>
                <a:gd name="connsiteX6069" fmla="*/ 1276950 w 2396567"/>
                <a:gd name="connsiteY6069" fmla="*/ 3249267 h 3751210"/>
                <a:gd name="connsiteX6070" fmla="*/ 1278169 w 2396567"/>
                <a:gd name="connsiteY6070" fmla="*/ 3247424 h 3751210"/>
                <a:gd name="connsiteX6071" fmla="*/ 1276950 w 2396567"/>
                <a:gd name="connsiteY6071" fmla="*/ 3247424 h 3751210"/>
                <a:gd name="connsiteX6072" fmla="*/ 1275730 w 2396567"/>
                <a:gd name="connsiteY6072" fmla="*/ 3245581 h 3751210"/>
                <a:gd name="connsiteX6073" fmla="*/ 1275730 w 2396567"/>
                <a:gd name="connsiteY6073" fmla="*/ 3244352 h 3751210"/>
                <a:gd name="connsiteX6074" fmla="*/ 1275120 w 2396567"/>
                <a:gd name="connsiteY6074" fmla="*/ 3244352 h 3751210"/>
                <a:gd name="connsiteX6075" fmla="*/ 1275120 w 2396567"/>
                <a:gd name="connsiteY6075" fmla="*/ 3243737 h 3751210"/>
                <a:gd name="connsiteX6076" fmla="*/ 1275730 w 2396567"/>
                <a:gd name="connsiteY6076" fmla="*/ 3243737 h 3751210"/>
                <a:gd name="connsiteX6077" fmla="*/ 1275730 w 2396567"/>
                <a:gd name="connsiteY6077" fmla="*/ 3240051 h 3751210"/>
                <a:gd name="connsiteX6078" fmla="*/ 1275120 w 2396567"/>
                <a:gd name="connsiteY6078" fmla="*/ 3240051 h 3751210"/>
                <a:gd name="connsiteX6079" fmla="*/ 1275120 w 2396567"/>
                <a:gd name="connsiteY6079" fmla="*/ 3238823 h 3751210"/>
                <a:gd name="connsiteX6080" fmla="*/ 1275730 w 2396567"/>
                <a:gd name="connsiteY6080" fmla="*/ 3238823 h 3751210"/>
                <a:gd name="connsiteX6081" fmla="*/ 1275730 w 2396567"/>
                <a:gd name="connsiteY6081" fmla="*/ 3238208 h 3751210"/>
                <a:gd name="connsiteX6082" fmla="*/ 1276950 w 2396567"/>
                <a:gd name="connsiteY6082" fmla="*/ 3238208 h 3751210"/>
                <a:gd name="connsiteX6083" fmla="*/ 1276950 w 2396567"/>
                <a:gd name="connsiteY6083" fmla="*/ 3237594 h 3751210"/>
                <a:gd name="connsiteX6084" fmla="*/ 1276340 w 2396567"/>
                <a:gd name="connsiteY6084" fmla="*/ 3237594 h 3751210"/>
                <a:gd name="connsiteX6085" fmla="*/ 1276340 w 2396567"/>
                <a:gd name="connsiteY6085" fmla="*/ 3236365 h 3751210"/>
                <a:gd name="connsiteX6086" fmla="*/ 1276950 w 2396567"/>
                <a:gd name="connsiteY6086" fmla="*/ 3236365 h 3751210"/>
                <a:gd name="connsiteX6087" fmla="*/ 1276950 w 2396567"/>
                <a:gd name="connsiteY6087" fmla="*/ 3234522 h 3751210"/>
                <a:gd name="connsiteX6088" fmla="*/ 1276340 w 2396567"/>
                <a:gd name="connsiteY6088" fmla="*/ 3234522 h 3751210"/>
                <a:gd name="connsiteX6089" fmla="*/ 1276340 w 2396567"/>
                <a:gd name="connsiteY6089" fmla="*/ 3233908 h 3751210"/>
                <a:gd name="connsiteX6090" fmla="*/ 1275730 w 2396567"/>
                <a:gd name="connsiteY6090" fmla="*/ 3233908 h 3751210"/>
                <a:gd name="connsiteX6091" fmla="*/ 1275730 w 2396567"/>
                <a:gd name="connsiteY6091" fmla="*/ 3232064 h 3751210"/>
                <a:gd name="connsiteX6092" fmla="*/ 1276340 w 2396567"/>
                <a:gd name="connsiteY6092" fmla="*/ 3232064 h 3751210"/>
                <a:gd name="connsiteX6093" fmla="*/ 1275730 w 2396567"/>
                <a:gd name="connsiteY6093" fmla="*/ 3229607 h 3751210"/>
                <a:gd name="connsiteX6094" fmla="*/ 1276340 w 2396567"/>
                <a:gd name="connsiteY6094" fmla="*/ 3229607 h 3751210"/>
                <a:gd name="connsiteX6095" fmla="*/ 1276340 w 2396567"/>
                <a:gd name="connsiteY6095" fmla="*/ 3230221 h 3751210"/>
                <a:gd name="connsiteX6096" fmla="*/ 1278169 w 2396567"/>
                <a:gd name="connsiteY6096" fmla="*/ 3230221 h 3751210"/>
                <a:gd name="connsiteX6097" fmla="*/ 1278169 w 2396567"/>
                <a:gd name="connsiteY6097" fmla="*/ 3229607 h 3751210"/>
                <a:gd name="connsiteX6098" fmla="*/ 1289756 w 2396567"/>
                <a:gd name="connsiteY6098" fmla="*/ 3229607 h 3751210"/>
                <a:gd name="connsiteX6099" fmla="*/ 1289756 w 2396567"/>
                <a:gd name="connsiteY6099" fmla="*/ 3227764 h 3751210"/>
                <a:gd name="connsiteX6100" fmla="*/ 1290366 w 2396567"/>
                <a:gd name="connsiteY6100" fmla="*/ 3227764 h 3751210"/>
                <a:gd name="connsiteX6101" fmla="*/ 1292195 w 2396567"/>
                <a:gd name="connsiteY6101" fmla="*/ 3219163 h 3751210"/>
                <a:gd name="connsiteX6102" fmla="*/ 1289756 w 2396567"/>
                <a:gd name="connsiteY6102" fmla="*/ 3216705 h 3751210"/>
                <a:gd name="connsiteX6103" fmla="*/ 1287317 w 2396567"/>
                <a:gd name="connsiteY6103" fmla="*/ 3216091 h 3751210"/>
                <a:gd name="connsiteX6104" fmla="*/ 1287317 w 2396567"/>
                <a:gd name="connsiteY6104" fmla="*/ 3222234 h 3751210"/>
                <a:gd name="connsiteX6105" fmla="*/ 1278169 w 2396567"/>
                <a:gd name="connsiteY6105" fmla="*/ 3222849 h 3751210"/>
                <a:gd name="connsiteX6106" fmla="*/ 1278169 w 2396567"/>
                <a:gd name="connsiteY6106" fmla="*/ 3224078 h 3751210"/>
                <a:gd name="connsiteX6107" fmla="*/ 1276340 w 2396567"/>
                <a:gd name="connsiteY6107" fmla="*/ 3222849 h 3751210"/>
                <a:gd name="connsiteX6108" fmla="*/ 1275730 w 2396567"/>
                <a:gd name="connsiteY6108" fmla="*/ 3224078 h 3751210"/>
                <a:gd name="connsiteX6109" fmla="*/ 1276340 w 2396567"/>
                <a:gd name="connsiteY6109" fmla="*/ 3224078 h 3751210"/>
                <a:gd name="connsiteX6110" fmla="*/ 1276340 w 2396567"/>
                <a:gd name="connsiteY6110" fmla="*/ 3224692 h 3751210"/>
                <a:gd name="connsiteX6111" fmla="*/ 1275120 w 2396567"/>
                <a:gd name="connsiteY6111" fmla="*/ 3224692 h 3751210"/>
                <a:gd name="connsiteX6112" fmla="*/ 1275120 w 2396567"/>
                <a:gd name="connsiteY6112" fmla="*/ 3224078 h 3751210"/>
                <a:gd name="connsiteX6113" fmla="*/ 1274510 w 2396567"/>
                <a:gd name="connsiteY6113" fmla="*/ 3224078 h 3751210"/>
                <a:gd name="connsiteX6114" fmla="*/ 1274510 w 2396567"/>
                <a:gd name="connsiteY6114" fmla="*/ 3222849 h 3751210"/>
                <a:gd name="connsiteX6115" fmla="*/ 1272681 w 2396567"/>
                <a:gd name="connsiteY6115" fmla="*/ 3222849 h 3751210"/>
                <a:gd name="connsiteX6116" fmla="*/ 1272681 w 2396567"/>
                <a:gd name="connsiteY6116" fmla="*/ 3224078 h 3751210"/>
                <a:gd name="connsiteX6117" fmla="*/ 1272071 w 2396567"/>
                <a:gd name="connsiteY6117" fmla="*/ 3224078 h 3751210"/>
                <a:gd name="connsiteX6118" fmla="*/ 1272071 w 2396567"/>
                <a:gd name="connsiteY6118" fmla="*/ 3222849 h 3751210"/>
                <a:gd name="connsiteX6119" fmla="*/ 1270852 w 2396567"/>
                <a:gd name="connsiteY6119" fmla="*/ 3222849 h 3751210"/>
                <a:gd name="connsiteX6120" fmla="*/ 1270852 w 2396567"/>
                <a:gd name="connsiteY6120" fmla="*/ 3221620 h 3751210"/>
                <a:gd name="connsiteX6121" fmla="*/ 1271461 w 2396567"/>
                <a:gd name="connsiteY6121" fmla="*/ 3221620 h 3751210"/>
                <a:gd name="connsiteX6122" fmla="*/ 1271461 w 2396567"/>
                <a:gd name="connsiteY6122" fmla="*/ 3221006 h 3751210"/>
                <a:gd name="connsiteX6123" fmla="*/ 1270242 w 2396567"/>
                <a:gd name="connsiteY6123" fmla="*/ 3221006 h 3751210"/>
                <a:gd name="connsiteX6124" fmla="*/ 1270242 w 2396567"/>
                <a:gd name="connsiteY6124" fmla="*/ 3219163 h 3751210"/>
                <a:gd name="connsiteX6125" fmla="*/ 1268412 w 2396567"/>
                <a:gd name="connsiteY6125" fmla="*/ 3219163 h 3751210"/>
                <a:gd name="connsiteX6126" fmla="*/ 1268412 w 2396567"/>
                <a:gd name="connsiteY6126" fmla="*/ 3218548 h 3751210"/>
                <a:gd name="connsiteX6127" fmla="*/ 1267802 w 2396567"/>
                <a:gd name="connsiteY6127" fmla="*/ 3218548 h 3751210"/>
                <a:gd name="connsiteX6128" fmla="*/ 1267802 w 2396567"/>
                <a:gd name="connsiteY6128" fmla="*/ 3217934 h 3751210"/>
                <a:gd name="connsiteX6129" fmla="*/ 1267193 w 2396567"/>
                <a:gd name="connsiteY6129" fmla="*/ 3218548 h 3751210"/>
                <a:gd name="connsiteX6130" fmla="*/ 1267193 w 2396567"/>
                <a:gd name="connsiteY6130" fmla="*/ 3217319 h 3751210"/>
                <a:gd name="connsiteX6131" fmla="*/ 1265363 w 2396567"/>
                <a:gd name="connsiteY6131" fmla="*/ 3217319 h 3751210"/>
                <a:gd name="connsiteX6132" fmla="*/ 1265363 w 2396567"/>
                <a:gd name="connsiteY6132" fmla="*/ 3217934 h 3751210"/>
                <a:gd name="connsiteX6133" fmla="*/ 1263534 w 2396567"/>
                <a:gd name="connsiteY6133" fmla="*/ 3217934 h 3751210"/>
                <a:gd name="connsiteX6134" fmla="*/ 1263534 w 2396567"/>
                <a:gd name="connsiteY6134" fmla="*/ 3217319 h 3751210"/>
                <a:gd name="connsiteX6135" fmla="*/ 1262924 w 2396567"/>
                <a:gd name="connsiteY6135" fmla="*/ 3217319 h 3751210"/>
                <a:gd name="connsiteX6136" fmla="*/ 1260485 w 2396567"/>
                <a:gd name="connsiteY6136" fmla="*/ 3218548 h 3751210"/>
                <a:gd name="connsiteX6137" fmla="*/ 1260485 w 2396567"/>
                <a:gd name="connsiteY6137" fmla="*/ 3217934 h 3751210"/>
                <a:gd name="connsiteX6138" fmla="*/ 1261095 w 2396567"/>
                <a:gd name="connsiteY6138" fmla="*/ 3217934 h 3751210"/>
                <a:gd name="connsiteX6139" fmla="*/ 1261095 w 2396567"/>
                <a:gd name="connsiteY6139" fmla="*/ 3217319 h 3751210"/>
                <a:gd name="connsiteX6140" fmla="*/ 1260485 w 2396567"/>
                <a:gd name="connsiteY6140" fmla="*/ 3217319 h 3751210"/>
                <a:gd name="connsiteX6141" fmla="*/ 1260485 w 2396567"/>
                <a:gd name="connsiteY6141" fmla="*/ 3214248 h 3751210"/>
                <a:gd name="connsiteX6142" fmla="*/ 1259875 w 2396567"/>
                <a:gd name="connsiteY6142" fmla="*/ 3214248 h 3751210"/>
                <a:gd name="connsiteX6143" fmla="*/ 1263534 w 2396567"/>
                <a:gd name="connsiteY6143" fmla="*/ 3213019 h 3751210"/>
                <a:gd name="connsiteX6144" fmla="*/ 1263534 w 2396567"/>
                <a:gd name="connsiteY6144" fmla="*/ 3212404 h 3751210"/>
                <a:gd name="connsiteX6145" fmla="*/ 1265363 w 2396567"/>
                <a:gd name="connsiteY6145" fmla="*/ 3212404 h 3751210"/>
                <a:gd name="connsiteX6146" fmla="*/ 1267193 w 2396567"/>
                <a:gd name="connsiteY6146" fmla="*/ 3208718 h 3751210"/>
                <a:gd name="connsiteX6147" fmla="*/ 1271461 w 2396567"/>
                <a:gd name="connsiteY6147" fmla="*/ 3206875 h 3751210"/>
                <a:gd name="connsiteX6148" fmla="*/ 1271461 w 2396567"/>
                <a:gd name="connsiteY6148" fmla="*/ 3206261 h 3751210"/>
                <a:gd name="connsiteX6149" fmla="*/ 1275730 w 2396567"/>
                <a:gd name="connsiteY6149" fmla="*/ 3205646 h 3751210"/>
                <a:gd name="connsiteX6150" fmla="*/ 1275120 w 2396567"/>
                <a:gd name="connsiteY6150" fmla="*/ 3203189 h 3751210"/>
                <a:gd name="connsiteX6151" fmla="*/ 1274510 w 2396567"/>
                <a:gd name="connsiteY6151" fmla="*/ 3203189 h 3751210"/>
                <a:gd name="connsiteX6152" fmla="*/ 1275120 w 2396567"/>
                <a:gd name="connsiteY6152" fmla="*/ 3195202 h 3751210"/>
                <a:gd name="connsiteX6153" fmla="*/ 1275730 w 2396567"/>
                <a:gd name="connsiteY6153" fmla="*/ 3195202 h 3751210"/>
                <a:gd name="connsiteX6154" fmla="*/ 1275730 w 2396567"/>
                <a:gd name="connsiteY6154" fmla="*/ 3191516 h 3751210"/>
                <a:gd name="connsiteX6155" fmla="*/ 1276340 w 2396567"/>
                <a:gd name="connsiteY6155" fmla="*/ 3191516 h 3751210"/>
                <a:gd name="connsiteX6156" fmla="*/ 1278779 w 2396567"/>
                <a:gd name="connsiteY6156" fmla="*/ 3189673 h 3751210"/>
                <a:gd name="connsiteX6157" fmla="*/ 1279999 w 2396567"/>
                <a:gd name="connsiteY6157" fmla="*/ 3182300 h 3751210"/>
                <a:gd name="connsiteX6158" fmla="*/ 1284267 w 2396567"/>
                <a:gd name="connsiteY6158" fmla="*/ 3181071 h 3751210"/>
                <a:gd name="connsiteX6159" fmla="*/ 1284267 w 2396567"/>
                <a:gd name="connsiteY6159" fmla="*/ 3179843 h 3751210"/>
                <a:gd name="connsiteX6160" fmla="*/ 1284877 w 2396567"/>
                <a:gd name="connsiteY6160" fmla="*/ 3179843 h 3751210"/>
                <a:gd name="connsiteX6161" fmla="*/ 1284267 w 2396567"/>
                <a:gd name="connsiteY6161" fmla="*/ 3178000 h 3751210"/>
                <a:gd name="connsiteX6162" fmla="*/ 1283658 w 2396567"/>
                <a:gd name="connsiteY6162" fmla="*/ 3178000 h 3751210"/>
                <a:gd name="connsiteX6163" fmla="*/ 1283658 w 2396567"/>
                <a:gd name="connsiteY6163" fmla="*/ 3177385 h 3751210"/>
                <a:gd name="connsiteX6164" fmla="*/ 1281828 w 2396567"/>
                <a:gd name="connsiteY6164" fmla="*/ 3177385 h 3751210"/>
                <a:gd name="connsiteX6165" fmla="*/ 1281828 w 2396567"/>
                <a:gd name="connsiteY6165" fmla="*/ 3176156 h 3751210"/>
                <a:gd name="connsiteX6166" fmla="*/ 1279999 w 2396567"/>
                <a:gd name="connsiteY6166" fmla="*/ 3176156 h 3751210"/>
                <a:gd name="connsiteX6167" fmla="*/ 1279999 w 2396567"/>
                <a:gd name="connsiteY6167" fmla="*/ 3171856 h 3751210"/>
                <a:gd name="connsiteX6168" fmla="*/ 1279389 w 2396567"/>
                <a:gd name="connsiteY6168" fmla="*/ 3171856 h 3751210"/>
                <a:gd name="connsiteX6169" fmla="*/ 1279389 w 2396567"/>
                <a:gd name="connsiteY6169" fmla="*/ 3170627 h 3751210"/>
                <a:gd name="connsiteX6170" fmla="*/ 1270852 w 2396567"/>
                <a:gd name="connsiteY6170" fmla="*/ 3168170 h 3751210"/>
                <a:gd name="connsiteX6171" fmla="*/ 1270852 w 2396567"/>
                <a:gd name="connsiteY6171" fmla="*/ 3167555 h 3751210"/>
                <a:gd name="connsiteX6172" fmla="*/ 1268412 w 2396567"/>
                <a:gd name="connsiteY6172" fmla="*/ 3166326 h 3751210"/>
                <a:gd name="connsiteX6173" fmla="*/ 1264144 w 2396567"/>
                <a:gd name="connsiteY6173" fmla="*/ 3163869 h 3751210"/>
                <a:gd name="connsiteX6174" fmla="*/ 1264144 w 2396567"/>
                <a:gd name="connsiteY6174" fmla="*/ 3162026 h 3751210"/>
                <a:gd name="connsiteX6175" fmla="*/ 1263534 w 2396567"/>
                <a:gd name="connsiteY6175" fmla="*/ 3162026 h 3751210"/>
                <a:gd name="connsiteX6176" fmla="*/ 1263534 w 2396567"/>
                <a:gd name="connsiteY6176" fmla="*/ 3159568 h 3751210"/>
                <a:gd name="connsiteX6177" fmla="*/ 1262924 w 2396567"/>
                <a:gd name="connsiteY6177" fmla="*/ 3159568 h 3751210"/>
                <a:gd name="connsiteX6178" fmla="*/ 1263534 w 2396567"/>
                <a:gd name="connsiteY6178" fmla="*/ 3155882 h 3751210"/>
                <a:gd name="connsiteX6179" fmla="*/ 1264144 w 2396567"/>
                <a:gd name="connsiteY6179" fmla="*/ 3155882 h 3751210"/>
                <a:gd name="connsiteX6180" fmla="*/ 1267193 w 2396567"/>
                <a:gd name="connsiteY6180" fmla="*/ 3150967 h 3751210"/>
                <a:gd name="connsiteX6181" fmla="*/ 1267802 w 2396567"/>
                <a:gd name="connsiteY6181" fmla="*/ 3150967 h 3751210"/>
                <a:gd name="connsiteX6182" fmla="*/ 1267802 w 2396567"/>
                <a:gd name="connsiteY6182" fmla="*/ 3149738 h 3751210"/>
                <a:gd name="connsiteX6183" fmla="*/ 1264144 w 2396567"/>
                <a:gd name="connsiteY6183" fmla="*/ 3146666 h 3751210"/>
                <a:gd name="connsiteX6184" fmla="*/ 1253777 w 2396567"/>
                <a:gd name="connsiteY6184" fmla="*/ 3152196 h 3751210"/>
                <a:gd name="connsiteX6185" fmla="*/ 1253167 w 2396567"/>
                <a:gd name="connsiteY6185" fmla="*/ 3156496 h 3751210"/>
                <a:gd name="connsiteX6186" fmla="*/ 1229384 w 2396567"/>
                <a:gd name="connsiteY6186" fmla="*/ 3154039 h 3751210"/>
                <a:gd name="connsiteX6187" fmla="*/ 1226335 w 2396567"/>
                <a:gd name="connsiteY6187" fmla="*/ 3152196 h 3751210"/>
                <a:gd name="connsiteX6188" fmla="*/ 1226335 w 2396567"/>
                <a:gd name="connsiteY6188" fmla="*/ 3149738 h 3751210"/>
                <a:gd name="connsiteX6189" fmla="*/ 1214749 w 2396567"/>
                <a:gd name="connsiteY6189" fmla="*/ 3150967 h 3751210"/>
                <a:gd name="connsiteX6190" fmla="*/ 1214749 w 2396567"/>
                <a:gd name="connsiteY6190" fmla="*/ 3151581 h 3751210"/>
                <a:gd name="connsiteX6191" fmla="*/ 1213529 w 2396567"/>
                <a:gd name="connsiteY6191" fmla="*/ 3152196 h 3751210"/>
                <a:gd name="connsiteX6192" fmla="*/ 1212309 w 2396567"/>
                <a:gd name="connsiteY6192" fmla="*/ 3155268 h 3751210"/>
                <a:gd name="connsiteX6193" fmla="*/ 1204992 w 2396567"/>
                <a:gd name="connsiteY6193" fmla="*/ 3155882 h 3751210"/>
                <a:gd name="connsiteX6194" fmla="*/ 1204992 w 2396567"/>
                <a:gd name="connsiteY6194" fmla="*/ 3155268 h 3751210"/>
                <a:gd name="connsiteX6195" fmla="*/ 1202552 w 2396567"/>
                <a:gd name="connsiteY6195" fmla="*/ 3155268 h 3751210"/>
                <a:gd name="connsiteX6196" fmla="*/ 1202552 w 2396567"/>
                <a:gd name="connsiteY6196" fmla="*/ 3154653 h 3751210"/>
                <a:gd name="connsiteX6197" fmla="*/ 1201943 w 2396567"/>
                <a:gd name="connsiteY6197" fmla="*/ 3154653 h 3751210"/>
                <a:gd name="connsiteX6198" fmla="*/ 1201943 w 2396567"/>
                <a:gd name="connsiteY6198" fmla="*/ 3154039 h 3751210"/>
                <a:gd name="connsiteX6199" fmla="*/ 1201333 w 2396567"/>
                <a:gd name="connsiteY6199" fmla="*/ 3154039 h 3751210"/>
                <a:gd name="connsiteX6200" fmla="*/ 1201333 w 2396567"/>
                <a:gd name="connsiteY6200" fmla="*/ 3153425 h 3751210"/>
                <a:gd name="connsiteX6201" fmla="*/ 1196454 w 2396567"/>
                <a:gd name="connsiteY6201" fmla="*/ 3147281 h 3751210"/>
                <a:gd name="connsiteX6202" fmla="*/ 1194625 w 2396567"/>
                <a:gd name="connsiteY6202" fmla="*/ 3146052 h 3751210"/>
                <a:gd name="connsiteX6203" fmla="*/ 1193405 w 2396567"/>
                <a:gd name="connsiteY6203" fmla="*/ 3146052 h 3751210"/>
                <a:gd name="connsiteX6204" fmla="*/ 1193405 w 2396567"/>
                <a:gd name="connsiteY6204" fmla="*/ 3147281 h 3751210"/>
                <a:gd name="connsiteX6205" fmla="*/ 1192795 w 2396567"/>
                <a:gd name="connsiteY6205" fmla="*/ 3147281 h 3751210"/>
                <a:gd name="connsiteX6206" fmla="*/ 1192795 w 2396567"/>
                <a:gd name="connsiteY6206" fmla="*/ 3148510 h 3751210"/>
                <a:gd name="connsiteX6207" fmla="*/ 1191576 w 2396567"/>
                <a:gd name="connsiteY6207" fmla="*/ 3148510 h 3751210"/>
                <a:gd name="connsiteX6208" fmla="*/ 1191576 w 2396567"/>
                <a:gd name="connsiteY6208" fmla="*/ 3152196 h 3751210"/>
                <a:gd name="connsiteX6209" fmla="*/ 1190966 w 2396567"/>
                <a:gd name="connsiteY6209" fmla="*/ 3152196 h 3751210"/>
                <a:gd name="connsiteX6210" fmla="*/ 1190966 w 2396567"/>
                <a:gd name="connsiteY6210" fmla="*/ 3154039 h 3751210"/>
                <a:gd name="connsiteX6211" fmla="*/ 1190356 w 2396567"/>
                <a:gd name="connsiteY6211" fmla="*/ 3154039 h 3751210"/>
                <a:gd name="connsiteX6212" fmla="*/ 1189746 w 2396567"/>
                <a:gd name="connsiteY6212" fmla="*/ 3155882 h 3751210"/>
                <a:gd name="connsiteX6213" fmla="*/ 1186697 w 2396567"/>
                <a:gd name="connsiteY6213" fmla="*/ 3155882 h 3751210"/>
                <a:gd name="connsiteX6214" fmla="*/ 1186697 w 2396567"/>
                <a:gd name="connsiteY6214" fmla="*/ 3156496 h 3751210"/>
                <a:gd name="connsiteX6215" fmla="*/ 1186087 w 2396567"/>
                <a:gd name="connsiteY6215" fmla="*/ 3156496 h 3751210"/>
                <a:gd name="connsiteX6216" fmla="*/ 1185478 w 2396567"/>
                <a:gd name="connsiteY6216" fmla="*/ 3158954 h 3751210"/>
                <a:gd name="connsiteX6217" fmla="*/ 1184868 w 2396567"/>
                <a:gd name="connsiteY6217" fmla="*/ 3158954 h 3751210"/>
                <a:gd name="connsiteX6218" fmla="*/ 1184868 w 2396567"/>
                <a:gd name="connsiteY6218" fmla="*/ 3159568 h 3751210"/>
                <a:gd name="connsiteX6219" fmla="*/ 1183648 w 2396567"/>
                <a:gd name="connsiteY6219" fmla="*/ 3159568 h 3751210"/>
                <a:gd name="connsiteX6220" fmla="*/ 1182429 w 2396567"/>
                <a:gd name="connsiteY6220" fmla="*/ 3161411 h 3751210"/>
                <a:gd name="connsiteX6221" fmla="*/ 1182429 w 2396567"/>
                <a:gd name="connsiteY6221" fmla="*/ 3162026 h 3751210"/>
                <a:gd name="connsiteX6222" fmla="*/ 1181819 w 2396567"/>
                <a:gd name="connsiteY6222" fmla="*/ 3162026 h 3751210"/>
                <a:gd name="connsiteX6223" fmla="*/ 1181819 w 2396567"/>
                <a:gd name="connsiteY6223" fmla="*/ 3161411 h 3751210"/>
                <a:gd name="connsiteX6224" fmla="*/ 1181209 w 2396567"/>
                <a:gd name="connsiteY6224" fmla="*/ 3161411 h 3751210"/>
                <a:gd name="connsiteX6225" fmla="*/ 1181209 w 2396567"/>
                <a:gd name="connsiteY6225" fmla="*/ 3160183 h 3751210"/>
                <a:gd name="connsiteX6226" fmla="*/ 1179989 w 2396567"/>
                <a:gd name="connsiteY6226" fmla="*/ 3160183 h 3751210"/>
                <a:gd name="connsiteX6227" fmla="*/ 1179989 w 2396567"/>
                <a:gd name="connsiteY6227" fmla="*/ 3159568 h 3751210"/>
                <a:gd name="connsiteX6228" fmla="*/ 1179380 w 2396567"/>
                <a:gd name="connsiteY6228" fmla="*/ 3159568 h 3751210"/>
                <a:gd name="connsiteX6229" fmla="*/ 1178160 w 2396567"/>
                <a:gd name="connsiteY6229" fmla="*/ 3157725 h 3751210"/>
                <a:gd name="connsiteX6230" fmla="*/ 1178160 w 2396567"/>
                <a:gd name="connsiteY6230" fmla="*/ 3156496 h 3751210"/>
                <a:gd name="connsiteX6231" fmla="*/ 1178770 w 2396567"/>
                <a:gd name="connsiteY6231" fmla="*/ 3156496 h 3751210"/>
                <a:gd name="connsiteX6232" fmla="*/ 1178770 w 2396567"/>
                <a:gd name="connsiteY6232" fmla="*/ 3155882 h 3751210"/>
                <a:gd name="connsiteX6233" fmla="*/ 1177550 w 2396567"/>
                <a:gd name="connsiteY6233" fmla="*/ 3155882 h 3751210"/>
                <a:gd name="connsiteX6234" fmla="*/ 1177550 w 2396567"/>
                <a:gd name="connsiteY6234" fmla="*/ 3155268 h 3751210"/>
                <a:gd name="connsiteX6235" fmla="*/ 1176940 w 2396567"/>
                <a:gd name="connsiteY6235" fmla="*/ 3155268 h 3751210"/>
                <a:gd name="connsiteX6236" fmla="*/ 1176940 w 2396567"/>
                <a:gd name="connsiteY6236" fmla="*/ 3155882 h 3751210"/>
                <a:gd name="connsiteX6237" fmla="*/ 1175721 w 2396567"/>
                <a:gd name="connsiteY6237" fmla="*/ 3155882 h 3751210"/>
                <a:gd name="connsiteX6238" fmla="*/ 1175721 w 2396567"/>
                <a:gd name="connsiteY6238" fmla="*/ 3156496 h 3751210"/>
                <a:gd name="connsiteX6239" fmla="*/ 1174501 w 2396567"/>
                <a:gd name="connsiteY6239" fmla="*/ 3156496 h 3751210"/>
                <a:gd name="connsiteX6240" fmla="*/ 1174501 w 2396567"/>
                <a:gd name="connsiteY6240" fmla="*/ 3157725 h 3751210"/>
                <a:gd name="connsiteX6241" fmla="*/ 1173281 w 2396567"/>
                <a:gd name="connsiteY6241" fmla="*/ 3157725 h 3751210"/>
                <a:gd name="connsiteX6242" fmla="*/ 1173281 w 2396567"/>
                <a:gd name="connsiteY6242" fmla="*/ 3156496 h 3751210"/>
                <a:gd name="connsiteX6243" fmla="*/ 1170232 w 2396567"/>
                <a:gd name="connsiteY6243" fmla="*/ 3156496 h 3751210"/>
                <a:gd name="connsiteX6244" fmla="*/ 1170232 w 2396567"/>
                <a:gd name="connsiteY6244" fmla="*/ 3157725 h 3751210"/>
                <a:gd name="connsiteX6245" fmla="*/ 1167793 w 2396567"/>
                <a:gd name="connsiteY6245" fmla="*/ 3156496 h 3751210"/>
                <a:gd name="connsiteX6246" fmla="*/ 1167793 w 2396567"/>
                <a:gd name="connsiteY6246" fmla="*/ 3155882 h 3751210"/>
                <a:gd name="connsiteX6247" fmla="*/ 1161695 w 2396567"/>
                <a:gd name="connsiteY6247" fmla="*/ 3154653 h 3751210"/>
                <a:gd name="connsiteX6248" fmla="*/ 1161695 w 2396567"/>
                <a:gd name="connsiteY6248" fmla="*/ 3154039 h 3751210"/>
                <a:gd name="connsiteX6249" fmla="*/ 1160475 w 2396567"/>
                <a:gd name="connsiteY6249" fmla="*/ 3154039 h 3751210"/>
                <a:gd name="connsiteX6250" fmla="*/ 1160475 w 2396567"/>
                <a:gd name="connsiteY6250" fmla="*/ 3149738 h 3751210"/>
                <a:gd name="connsiteX6251" fmla="*/ 1158036 w 2396567"/>
                <a:gd name="connsiteY6251" fmla="*/ 3148510 h 3751210"/>
                <a:gd name="connsiteX6252" fmla="*/ 1159256 w 2396567"/>
                <a:gd name="connsiteY6252" fmla="*/ 3151581 h 3751210"/>
                <a:gd name="connsiteX6253" fmla="*/ 1158646 w 2396567"/>
                <a:gd name="connsiteY6253" fmla="*/ 3151581 h 3751210"/>
                <a:gd name="connsiteX6254" fmla="*/ 1158036 w 2396567"/>
                <a:gd name="connsiteY6254" fmla="*/ 3154039 h 3751210"/>
                <a:gd name="connsiteX6255" fmla="*/ 1152548 w 2396567"/>
                <a:gd name="connsiteY6255" fmla="*/ 3153425 h 3751210"/>
                <a:gd name="connsiteX6256" fmla="*/ 1150718 w 2396567"/>
                <a:gd name="connsiteY6256" fmla="*/ 3156496 h 3751210"/>
                <a:gd name="connsiteX6257" fmla="*/ 1147059 w 2396567"/>
                <a:gd name="connsiteY6257" fmla="*/ 3156496 h 3751210"/>
                <a:gd name="connsiteX6258" fmla="*/ 1147059 w 2396567"/>
                <a:gd name="connsiteY6258" fmla="*/ 3155882 h 3751210"/>
                <a:gd name="connsiteX6259" fmla="*/ 1146450 w 2396567"/>
                <a:gd name="connsiteY6259" fmla="*/ 3155882 h 3751210"/>
                <a:gd name="connsiteX6260" fmla="*/ 1146450 w 2396567"/>
                <a:gd name="connsiteY6260" fmla="*/ 3155268 h 3751210"/>
                <a:gd name="connsiteX6261" fmla="*/ 1145840 w 2396567"/>
                <a:gd name="connsiteY6261" fmla="*/ 3155882 h 3751210"/>
                <a:gd name="connsiteX6262" fmla="*/ 1145840 w 2396567"/>
                <a:gd name="connsiteY6262" fmla="*/ 3154653 h 3751210"/>
                <a:gd name="connsiteX6263" fmla="*/ 1142791 w 2396567"/>
                <a:gd name="connsiteY6263" fmla="*/ 3154653 h 3751210"/>
                <a:gd name="connsiteX6264" fmla="*/ 1142791 w 2396567"/>
                <a:gd name="connsiteY6264" fmla="*/ 3157725 h 3751210"/>
                <a:gd name="connsiteX6265" fmla="*/ 1137912 w 2396567"/>
                <a:gd name="connsiteY6265" fmla="*/ 3156496 h 3751210"/>
                <a:gd name="connsiteX6266" fmla="*/ 1137912 w 2396567"/>
                <a:gd name="connsiteY6266" fmla="*/ 3155268 h 3751210"/>
                <a:gd name="connsiteX6267" fmla="*/ 1136693 w 2396567"/>
                <a:gd name="connsiteY6267" fmla="*/ 3155268 h 3751210"/>
                <a:gd name="connsiteX6268" fmla="*/ 1136083 w 2396567"/>
                <a:gd name="connsiteY6268" fmla="*/ 3153425 h 3751210"/>
                <a:gd name="connsiteX6269" fmla="*/ 1134253 w 2396567"/>
                <a:gd name="connsiteY6269" fmla="*/ 3152196 h 3751210"/>
                <a:gd name="connsiteX6270" fmla="*/ 1134253 w 2396567"/>
                <a:gd name="connsiteY6270" fmla="*/ 3150967 h 3751210"/>
                <a:gd name="connsiteX6271" fmla="*/ 1133034 w 2396567"/>
                <a:gd name="connsiteY6271" fmla="*/ 3150967 h 3751210"/>
                <a:gd name="connsiteX6272" fmla="*/ 1133034 w 2396567"/>
                <a:gd name="connsiteY6272" fmla="*/ 3149738 h 3751210"/>
                <a:gd name="connsiteX6273" fmla="*/ 1130594 w 2396567"/>
                <a:gd name="connsiteY6273" fmla="*/ 3152196 h 3751210"/>
                <a:gd name="connsiteX6274" fmla="*/ 1125106 w 2396567"/>
                <a:gd name="connsiteY6274" fmla="*/ 3153425 h 3751210"/>
                <a:gd name="connsiteX6275" fmla="*/ 1125106 w 2396567"/>
                <a:gd name="connsiteY6275" fmla="*/ 3154039 h 3751210"/>
                <a:gd name="connsiteX6276" fmla="*/ 1123886 w 2396567"/>
                <a:gd name="connsiteY6276" fmla="*/ 3154039 h 3751210"/>
                <a:gd name="connsiteX6277" fmla="*/ 1123886 w 2396567"/>
                <a:gd name="connsiteY6277" fmla="*/ 3154653 h 3751210"/>
                <a:gd name="connsiteX6278" fmla="*/ 1124496 w 2396567"/>
                <a:gd name="connsiteY6278" fmla="*/ 3154653 h 3751210"/>
                <a:gd name="connsiteX6279" fmla="*/ 1126326 w 2396567"/>
                <a:gd name="connsiteY6279" fmla="*/ 3158340 h 3751210"/>
                <a:gd name="connsiteX6280" fmla="*/ 1126936 w 2396567"/>
                <a:gd name="connsiteY6280" fmla="*/ 3158340 h 3751210"/>
                <a:gd name="connsiteX6281" fmla="*/ 1126936 w 2396567"/>
                <a:gd name="connsiteY6281" fmla="*/ 3159568 h 3751210"/>
                <a:gd name="connsiteX6282" fmla="*/ 1127545 w 2396567"/>
                <a:gd name="connsiteY6282" fmla="*/ 3159568 h 3751210"/>
                <a:gd name="connsiteX6283" fmla="*/ 1127545 w 2396567"/>
                <a:gd name="connsiteY6283" fmla="*/ 3160183 h 3751210"/>
                <a:gd name="connsiteX6284" fmla="*/ 1128155 w 2396567"/>
                <a:gd name="connsiteY6284" fmla="*/ 3160183 h 3751210"/>
                <a:gd name="connsiteX6285" fmla="*/ 1130594 w 2396567"/>
                <a:gd name="connsiteY6285" fmla="*/ 3162640 h 3751210"/>
                <a:gd name="connsiteX6286" fmla="*/ 1129375 w 2396567"/>
                <a:gd name="connsiteY6286" fmla="*/ 3163869 h 3751210"/>
                <a:gd name="connsiteX6287" fmla="*/ 1128765 w 2396567"/>
                <a:gd name="connsiteY6287" fmla="*/ 3163869 h 3751210"/>
                <a:gd name="connsiteX6288" fmla="*/ 1128765 w 2396567"/>
                <a:gd name="connsiteY6288" fmla="*/ 3165098 h 3751210"/>
                <a:gd name="connsiteX6289" fmla="*/ 1129375 w 2396567"/>
                <a:gd name="connsiteY6289" fmla="*/ 3165098 h 3751210"/>
                <a:gd name="connsiteX6290" fmla="*/ 1129375 w 2396567"/>
                <a:gd name="connsiteY6290" fmla="*/ 3165712 h 3751210"/>
                <a:gd name="connsiteX6291" fmla="*/ 1128765 w 2396567"/>
                <a:gd name="connsiteY6291" fmla="*/ 3167555 h 3751210"/>
                <a:gd name="connsiteX6292" fmla="*/ 1126936 w 2396567"/>
                <a:gd name="connsiteY6292" fmla="*/ 3170627 h 3751210"/>
                <a:gd name="connsiteX6293" fmla="*/ 1126326 w 2396567"/>
                <a:gd name="connsiteY6293" fmla="*/ 3169398 h 3751210"/>
                <a:gd name="connsiteX6294" fmla="*/ 1123277 w 2396567"/>
                <a:gd name="connsiteY6294" fmla="*/ 3171856 h 3751210"/>
                <a:gd name="connsiteX6295" fmla="*/ 1122667 w 2396567"/>
                <a:gd name="connsiteY6295" fmla="*/ 3171856 h 3751210"/>
                <a:gd name="connsiteX6296" fmla="*/ 1121447 w 2396567"/>
                <a:gd name="connsiteY6296" fmla="*/ 3174928 h 3751210"/>
                <a:gd name="connsiteX6297" fmla="*/ 1120837 w 2396567"/>
                <a:gd name="connsiteY6297" fmla="*/ 3174928 h 3751210"/>
                <a:gd name="connsiteX6298" fmla="*/ 1120228 w 2396567"/>
                <a:gd name="connsiteY6298" fmla="*/ 3173085 h 3751210"/>
                <a:gd name="connsiteX6299" fmla="*/ 1121447 w 2396567"/>
                <a:gd name="connsiteY6299" fmla="*/ 3171856 h 3751210"/>
                <a:gd name="connsiteX6300" fmla="*/ 1117179 w 2396567"/>
                <a:gd name="connsiteY6300" fmla="*/ 3169398 h 3751210"/>
                <a:gd name="connsiteX6301" fmla="*/ 1117179 w 2396567"/>
                <a:gd name="connsiteY6301" fmla="*/ 3170013 h 3751210"/>
                <a:gd name="connsiteX6302" fmla="*/ 1109861 w 2396567"/>
                <a:gd name="connsiteY6302" fmla="*/ 3165712 h 3751210"/>
                <a:gd name="connsiteX6303" fmla="*/ 1109861 w 2396567"/>
                <a:gd name="connsiteY6303" fmla="*/ 3165098 h 3751210"/>
                <a:gd name="connsiteX6304" fmla="*/ 1109251 w 2396567"/>
                <a:gd name="connsiteY6304" fmla="*/ 3165098 h 3751210"/>
                <a:gd name="connsiteX6305" fmla="*/ 1109251 w 2396567"/>
                <a:gd name="connsiteY6305" fmla="*/ 3163869 h 3751210"/>
                <a:gd name="connsiteX6306" fmla="*/ 1104982 w 2396567"/>
                <a:gd name="connsiteY6306" fmla="*/ 3163869 h 3751210"/>
                <a:gd name="connsiteX6307" fmla="*/ 1104982 w 2396567"/>
                <a:gd name="connsiteY6307" fmla="*/ 3165098 h 3751210"/>
                <a:gd name="connsiteX6308" fmla="*/ 1104372 w 2396567"/>
                <a:gd name="connsiteY6308" fmla="*/ 3165098 h 3751210"/>
                <a:gd name="connsiteX6309" fmla="*/ 1104372 w 2396567"/>
                <a:gd name="connsiteY6309" fmla="*/ 3163869 h 3751210"/>
                <a:gd name="connsiteX6310" fmla="*/ 1099494 w 2396567"/>
                <a:gd name="connsiteY6310" fmla="*/ 3163255 h 3751210"/>
                <a:gd name="connsiteX6311" fmla="*/ 1099494 w 2396567"/>
                <a:gd name="connsiteY6311" fmla="*/ 3163869 h 3751210"/>
                <a:gd name="connsiteX6312" fmla="*/ 1098274 w 2396567"/>
                <a:gd name="connsiteY6312" fmla="*/ 3163869 h 3751210"/>
                <a:gd name="connsiteX6313" fmla="*/ 1098274 w 2396567"/>
                <a:gd name="connsiteY6313" fmla="*/ 3165098 h 3751210"/>
                <a:gd name="connsiteX6314" fmla="*/ 1097055 w 2396567"/>
                <a:gd name="connsiteY6314" fmla="*/ 3165098 h 3751210"/>
                <a:gd name="connsiteX6315" fmla="*/ 1097055 w 2396567"/>
                <a:gd name="connsiteY6315" fmla="*/ 3163869 h 3751210"/>
                <a:gd name="connsiteX6316" fmla="*/ 1096445 w 2396567"/>
                <a:gd name="connsiteY6316" fmla="*/ 3163869 h 3751210"/>
                <a:gd name="connsiteX6317" fmla="*/ 1096445 w 2396567"/>
                <a:gd name="connsiteY6317" fmla="*/ 3163255 h 3751210"/>
                <a:gd name="connsiteX6318" fmla="*/ 1095225 w 2396567"/>
                <a:gd name="connsiteY6318" fmla="*/ 3163255 h 3751210"/>
                <a:gd name="connsiteX6319" fmla="*/ 1095225 w 2396567"/>
                <a:gd name="connsiteY6319" fmla="*/ 3162640 h 3751210"/>
                <a:gd name="connsiteX6320" fmla="*/ 1092786 w 2396567"/>
                <a:gd name="connsiteY6320" fmla="*/ 3162026 h 3751210"/>
                <a:gd name="connsiteX6321" fmla="*/ 1092786 w 2396567"/>
                <a:gd name="connsiteY6321" fmla="*/ 3161411 h 3751210"/>
                <a:gd name="connsiteX6322" fmla="*/ 1088517 w 2396567"/>
                <a:gd name="connsiteY6322" fmla="*/ 3159568 h 3751210"/>
                <a:gd name="connsiteX6323" fmla="*/ 1088517 w 2396567"/>
                <a:gd name="connsiteY6323" fmla="*/ 3158954 h 3751210"/>
                <a:gd name="connsiteX6324" fmla="*/ 1087908 w 2396567"/>
                <a:gd name="connsiteY6324" fmla="*/ 3158954 h 3751210"/>
                <a:gd name="connsiteX6325" fmla="*/ 1087908 w 2396567"/>
                <a:gd name="connsiteY6325" fmla="*/ 3158340 h 3751210"/>
                <a:gd name="connsiteX6326" fmla="*/ 1086078 w 2396567"/>
                <a:gd name="connsiteY6326" fmla="*/ 3158340 h 3751210"/>
                <a:gd name="connsiteX6327" fmla="*/ 1086078 w 2396567"/>
                <a:gd name="connsiteY6327" fmla="*/ 3156496 h 3751210"/>
                <a:gd name="connsiteX6328" fmla="*/ 1085468 w 2396567"/>
                <a:gd name="connsiteY6328" fmla="*/ 3156496 h 3751210"/>
                <a:gd name="connsiteX6329" fmla="*/ 1085468 w 2396567"/>
                <a:gd name="connsiteY6329" fmla="*/ 3155882 h 3751210"/>
                <a:gd name="connsiteX6330" fmla="*/ 1083639 w 2396567"/>
                <a:gd name="connsiteY6330" fmla="*/ 3155268 h 3751210"/>
                <a:gd name="connsiteX6331" fmla="*/ 1083639 w 2396567"/>
                <a:gd name="connsiteY6331" fmla="*/ 3151581 h 3751210"/>
                <a:gd name="connsiteX6332" fmla="*/ 1082419 w 2396567"/>
                <a:gd name="connsiteY6332" fmla="*/ 3151581 h 3751210"/>
                <a:gd name="connsiteX6333" fmla="*/ 1081809 w 2396567"/>
                <a:gd name="connsiteY6333" fmla="*/ 3147895 h 3751210"/>
                <a:gd name="connsiteX6334" fmla="*/ 1081200 w 2396567"/>
                <a:gd name="connsiteY6334" fmla="*/ 3147895 h 3751210"/>
                <a:gd name="connsiteX6335" fmla="*/ 1081809 w 2396567"/>
                <a:gd name="connsiteY6335" fmla="*/ 3146052 h 3751210"/>
                <a:gd name="connsiteX6336" fmla="*/ 1081200 w 2396567"/>
                <a:gd name="connsiteY6336" fmla="*/ 3146052 h 3751210"/>
                <a:gd name="connsiteX6337" fmla="*/ 1081200 w 2396567"/>
                <a:gd name="connsiteY6337" fmla="*/ 3144823 h 3751210"/>
                <a:gd name="connsiteX6338" fmla="*/ 1078760 w 2396567"/>
                <a:gd name="connsiteY6338" fmla="*/ 3144823 h 3751210"/>
                <a:gd name="connsiteX6339" fmla="*/ 1078760 w 2396567"/>
                <a:gd name="connsiteY6339" fmla="*/ 3146052 h 3751210"/>
                <a:gd name="connsiteX6340" fmla="*/ 1077541 w 2396567"/>
                <a:gd name="connsiteY6340" fmla="*/ 3146052 h 3751210"/>
                <a:gd name="connsiteX6341" fmla="*/ 1077541 w 2396567"/>
                <a:gd name="connsiteY6341" fmla="*/ 3147281 h 3751210"/>
                <a:gd name="connsiteX6342" fmla="*/ 1076321 w 2396567"/>
                <a:gd name="connsiteY6342" fmla="*/ 3146666 h 3751210"/>
                <a:gd name="connsiteX6343" fmla="*/ 1076321 w 2396567"/>
                <a:gd name="connsiteY6343" fmla="*/ 3146052 h 3751210"/>
                <a:gd name="connsiteX6344" fmla="*/ 1072662 w 2396567"/>
                <a:gd name="connsiteY6344" fmla="*/ 3146052 h 3751210"/>
                <a:gd name="connsiteX6345" fmla="*/ 1072662 w 2396567"/>
                <a:gd name="connsiteY6345" fmla="*/ 3144823 h 3751210"/>
                <a:gd name="connsiteX6346" fmla="*/ 1072052 w 2396567"/>
                <a:gd name="connsiteY6346" fmla="*/ 3144823 h 3751210"/>
                <a:gd name="connsiteX6347" fmla="*/ 1072052 w 2396567"/>
                <a:gd name="connsiteY6347" fmla="*/ 3144209 h 3751210"/>
                <a:gd name="connsiteX6348" fmla="*/ 1069003 w 2396567"/>
                <a:gd name="connsiteY6348" fmla="*/ 3144209 h 3751210"/>
                <a:gd name="connsiteX6349" fmla="*/ 1069003 w 2396567"/>
                <a:gd name="connsiteY6349" fmla="*/ 3143595 h 3751210"/>
                <a:gd name="connsiteX6350" fmla="*/ 1068393 w 2396567"/>
                <a:gd name="connsiteY6350" fmla="*/ 3143595 h 3751210"/>
                <a:gd name="connsiteX6351" fmla="*/ 1068393 w 2396567"/>
                <a:gd name="connsiteY6351" fmla="*/ 3142980 h 3751210"/>
                <a:gd name="connsiteX6352" fmla="*/ 1067174 w 2396567"/>
                <a:gd name="connsiteY6352" fmla="*/ 3142980 h 3751210"/>
                <a:gd name="connsiteX6353" fmla="*/ 1066564 w 2396567"/>
                <a:gd name="connsiteY6353" fmla="*/ 3139294 h 3751210"/>
                <a:gd name="connsiteX6354" fmla="*/ 1065954 w 2396567"/>
                <a:gd name="connsiteY6354" fmla="*/ 3139294 h 3751210"/>
                <a:gd name="connsiteX6355" fmla="*/ 1065954 w 2396567"/>
                <a:gd name="connsiteY6355" fmla="*/ 3138065 h 3751210"/>
                <a:gd name="connsiteX6356" fmla="*/ 1066564 w 2396567"/>
                <a:gd name="connsiteY6356" fmla="*/ 3138065 h 3751210"/>
                <a:gd name="connsiteX6357" fmla="*/ 1066564 w 2396567"/>
                <a:gd name="connsiteY6357" fmla="*/ 3134993 h 3751210"/>
                <a:gd name="connsiteX6358" fmla="*/ 1065344 w 2396567"/>
                <a:gd name="connsiteY6358" fmla="*/ 3134993 h 3751210"/>
                <a:gd name="connsiteX6359" fmla="*/ 1065344 w 2396567"/>
                <a:gd name="connsiteY6359" fmla="*/ 3136222 h 3751210"/>
                <a:gd name="connsiteX6360" fmla="*/ 1064735 w 2396567"/>
                <a:gd name="connsiteY6360" fmla="*/ 3136222 h 3751210"/>
                <a:gd name="connsiteX6361" fmla="*/ 1064735 w 2396567"/>
                <a:gd name="connsiteY6361" fmla="*/ 3136836 h 3751210"/>
                <a:gd name="connsiteX6362" fmla="*/ 1064125 w 2396567"/>
                <a:gd name="connsiteY6362" fmla="*/ 3136836 h 3751210"/>
                <a:gd name="connsiteX6363" fmla="*/ 1064125 w 2396567"/>
                <a:gd name="connsiteY6363" fmla="*/ 3138065 h 3751210"/>
                <a:gd name="connsiteX6364" fmla="*/ 1062905 w 2396567"/>
                <a:gd name="connsiteY6364" fmla="*/ 3138065 h 3751210"/>
                <a:gd name="connsiteX6365" fmla="*/ 1061686 w 2396567"/>
                <a:gd name="connsiteY6365" fmla="*/ 3139294 h 3751210"/>
                <a:gd name="connsiteX6366" fmla="*/ 1061686 w 2396567"/>
                <a:gd name="connsiteY6366" fmla="*/ 3139908 h 3751210"/>
                <a:gd name="connsiteX6367" fmla="*/ 1058027 w 2396567"/>
                <a:gd name="connsiteY6367" fmla="*/ 3139908 h 3751210"/>
                <a:gd name="connsiteX6368" fmla="*/ 1058027 w 2396567"/>
                <a:gd name="connsiteY6368" fmla="*/ 3140523 h 3751210"/>
                <a:gd name="connsiteX6369" fmla="*/ 1057417 w 2396567"/>
                <a:gd name="connsiteY6369" fmla="*/ 3140523 h 3751210"/>
                <a:gd name="connsiteX6370" fmla="*/ 1057417 w 2396567"/>
                <a:gd name="connsiteY6370" fmla="*/ 3141751 h 3751210"/>
                <a:gd name="connsiteX6371" fmla="*/ 1056807 w 2396567"/>
                <a:gd name="connsiteY6371" fmla="*/ 3141751 h 3751210"/>
                <a:gd name="connsiteX6372" fmla="*/ 1053758 w 2396567"/>
                <a:gd name="connsiteY6372" fmla="*/ 3148510 h 3751210"/>
                <a:gd name="connsiteX6373" fmla="*/ 1053148 w 2396567"/>
                <a:gd name="connsiteY6373" fmla="*/ 3148510 h 3751210"/>
                <a:gd name="connsiteX6374" fmla="*/ 1046440 w 2396567"/>
                <a:gd name="connsiteY6374" fmla="*/ 3154039 h 3751210"/>
                <a:gd name="connsiteX6375" fmla="*/ 1046440 w 2396567"/>
                <a:gd name="connsiteY6375" fmla="*/ 3155268 h 3751210"/>
                <a:gd name="connsiteX6376" fmla="*/ 1034854 w 2396567"/>
                <a:gd name="connsiteY6376" fmla="*/ 3159568 h 3751210"/>
                <a:gd name="connsiteX6377" fmla="*/ 1034854 w 2396567"/>
                <a:gd name="connsiteY6377" fmla="*/ 3160183 h 3751210"/>
                <a:gd name="connsiteX6378" fmla="*/ 1034244 w 2396567"/>
                <a:gd name="connsiteY6378" fmla="*/ 3160183 h 3751210"/>
                <a:gd name="connsiteX6379" fmla="*/ 1034244 w 2396567"/>
                <a:gd name="connsiteY6379" fmla="*/ 3161411 h 3751210"/>
                <a:gd name="connsiteX6380" fmla="*/ 1033024 w 2396567"/>
                <a:gd name="connsiteY6380" fmla="*/ 3162026 h 3751210"/>
                <a:gd name="connsiteX6381" fmla="*/ 1033024 w 2396567"/>
                <a:gd name="connsiteY6381" fmla="*/ 3162640 h 3751210"/>
                <a:gd name="connsiteX6382" fmla="*/ 1031805 w 2396567"/>
                <a:gd name="connsiteY6382" fmla="*/ 3162640 h 3751210"/>
                <a:gd name="connsiteX6383" fmla="*/ 1029975 w 2396567"/>
                <a:gd name="connsiteY6383" fmla="*/ 3165712 h 3751210"/>
                <a:gd name="connsiteX6384" fmla="*/ 1029975 w 2396567"/>
                <a:gd name="connsiteY6384" fmla="*/ 3166326 h 3751210"/>
                <a:gd name="connsiteX6385" fmla="*/ 1029365 w 2396567"/>
                <a:gd name="connsiteY6385" fmla="*/ 3166326 h 3751210"/>
                <a:gd name="connsiteX6386" fmla="*/ 1029365 w 2396567"/>
                <a:gd name="connsiteY6386" fmla="*/ 3166941 h 3751210"/>
                <a:gd name="connsiteX6387" fmla="*/ 1028146 w 2396567"/>
                <a:gd name="connsiteY6387" fmla="*/ 3166941 h 3751210"/>
                <a:gd name="connsiteX6388" fmla="*/ 1028146 w 2396567"/>
                <a:gd name="connsiteY6388" fmla="*/ 3167555 h 3751210"/>
                <a:gd name="connsiteX6389" fmla="*/ 1027536 w 2396567"/>
                <a:gd name="connsiteY6389" fmla="*/ 3167555 h 3751210"/>
                <a:gd name="connsiteX6390" fmla="*/ 1027536 w 2396567"/>
                <a:gd name="connsiteY6390" fmla="*/ 3169398 h 3751210"/>
                <a:gd name="connsiteX6391" fmla="*/ 1026926 w 2396567"/>
                <a:gd name="connsiteY6391" fmla="*/ 3169398 h 3751210"/>
                <a:gd name="connsiteX6392" fmla="*/ 1026926 w 2396567"/>
                <a:gd name="connsiteY6392" fmla="*/ 3170627 h 3751210"/>
                <a:gd name="connsiteX6393" fmla="*/ 1026316 w 2396567"/>
                <a:gd name="connsiteY6393" fmla="*/ 3170627 h 3751210"/>
                <a:gd name="connsiteX6394" fmla="*/ 1026316 w 2396567"/>
                <a:gd name="connsiteY6394" fmla="*/ 3171241 h 3751210"/>
                <a:gd name="connsiteX6395" fmla="*/ 1025707 w 2396567"/>
                <a:gd name="connsiteY6395" fmla="*/ 3171241 h 3751210"/>
                <a:gd name="connsiteX6396" fmla="*/ 1025707 w 2396567"/>
                <a:gd name="connsiteY6396" fmla="*/ 3171856 h 3751210"/>
                <a:gd name="connsiteX6397" fmla="*/ 1024487 w 2396567"/>
                <a:gd name="connsiteY6397" fmla="*/ 3171856 h 3751210"/>
                <a:gd name="connsiteX6398" fmla="*/ 1024487 w 2396567"/>
                <a:gd name="connsiteY6398" fmla="*/ 3173085 h 3751210"/>
                <a:gd name="connsiteX6399" fmla="*/ 1023877 w 2396567"/>
                <a:gd name="connsiteY6399" fmla="*/ 3173085 h 3751210"/>
                <a:gd name="connsiteX6400" fmla="*/ 1024487 w 2396567"/>
                <a:gd name="connsiteY6400" fmla="*/ 3176156 h 3751210"/>
                <a:gd name="connsiteX6401" fmla="*/ 1023877 w 2396567"/>
                <a:gd name="connsiteY6401" fmla="*/ 3178614 h 3751210"/>
                <a:gd name="connsiteX6402" fmla="*/ 1021438 w 2396567"/>
                <a:gd name="connsiteY6402" fmla="*/ 3178614 h 3751210"/>
                <a:gd name="connsiteX6403" fmla="*/ 1021438 w 2396567"/>
                <a:gd name="connsiteY6403" fmla="*/ 3179228 h 3751210"/>
                <a:gd name="connsiteX6404" fmla="*/ 1020218 w 2396567"/>
                <a:gd name="connsiteY6404" fmla="*/ 3179228 h 3751210"/>
                <a:gd name="connsiteX6405" fmla="*/ 1020218 w 2396567"/>
                <a:gd name="connsiteY6405" fmla="*/ 3178614 h 3751210"/>
                <a:gd name="connsiteX6406" fmla="*/ 1018389 w 2396567"/>
                <a:gd name="connsiteY6406" fmla="*/ 3178614 h 3751210"/>
                <a:gd name="connsiteX6407" fmla="*/ 1018389 w 2396567"/>
                <a:gd name="connsiteY6407" fmla="*/ 3178000 h 3751210"/>
                <a:gd name="connsiteX6408" fmla="*/ 1016559 w 2396567"/>
                <a:gd name="connsiteY6408" fmla="*/ 3178000 h 3751210"/>
                <a:gd name="connsiteX6409" fmla="*/ 1016559 w 2396567"/>
                <a:gd name="connsiteY6409" fmla="*/ 3177385 h 3751210"/>
                <a:gd name="connsiteX6410" fmla="*/ 1017779 w 2396567"/>
                <a:gd name="connsiteY6410" fmla="*/ 3177385 h 3751210"/>
                <a:gd name="connsiteX6411" fmla="*/ 1017779 w 2396567"/>
                <a:gd name="connsiteY6411" fmla="*/ 3175542 h 3751210"/>
                <a:gd name="connsiteX6412" fmla="*/ 1016559 w 2396567"/>
                <a:gd name="connsiteY6412" fmla="*/ 3175542 h 3751210"/>
                <a:gd name="connsiteX6413" fmla="*/ 1016559 w 2396567"/>
                <a:gd name="connsiteY6413" fmla="*/ 3174928 h 3751210"/>
                <a:gd name="connsiteX6414" fmla="*/ 1017779 w 2396567"/>
                <a:gd name="connsiteY6414" fmla="*/ 3174928 h 3751210"/>
                <a:gd name="connsiteX6415" fmla="*/ 1017779 w 2396567"/>
                <a:gd name="connsiteY6415" fmla="*/ 3174313 h 3751210"/>
                <a:gd name="connsiteX6416" fmla="*/ 1016559 w 2396567"/>
                <a:gd name="connsiteY6416" fmla="*/ 3174313 h 3751210"/>
                <a:gd name="connsiteX6417" fmla="*/ 1016559 w 2396567"/>
                <a:gd name="connsiteY6417" fmla="*/ 3173699 h 3751210"/>
                <a:gd name="connsiteX6418" fmla="*/ 1015950 w 2396567"/>
                <a:gd name="connsiteY6418" fmla="*/ 3173699 h 3751210"/>
                <a:gd name="connsiteX6419" fmla="*/ 1015950 w 2396567"/>
                <a:gd name="connsiteY6419" fmla="*/ 3174313 h 3751210"/>
                <a:gd name="connsiteX6420" fmla="*/ 1015340 w 2396567"/>
                <a:gd name="connsiteY6420" fmla="*/ 3174313 h 3751210"/>
                <a:gd name="connsiteX6421" fmla="*/ 1015340 w 2396567"/>
                <a:gd name="connsiteY6421" fmla="*/ 3174928 h 3751210"/>
                <a:gd name="connsiteX6422" fmla="*/ 1013510 w 2396567"/>
                <a:gd name="connsiteY6422" fmla="*/ 3174928 h 3751210"/>
                <a:gd name="connsiteX6423" fmla="*/ 1013510 w 2396567"/>
                <a:gd name="connsiteY6423" fmla="*/ 3174313 h 3751210"/>
                <a:gd name="connsiteX6424" fmla="*/ 1011071 w 2396567"/>
                <a:gd name="connsiteY6424" fmla="*/ 3174928 h 3751210"/>
                <a:gd name="connsiteX6425" fmla="*/ 1011071 w 2396567"/>
                <a:gd name="connsiteY6425" fmla="*/ 3174313 h 3751210"/>
                <a:gd name="connsiteX6426" fmla="*/ 1009851 w 2396567"/>
                <a:gd name="connsiteY6426" fmla="*/ 3174313 h 3751210"/>
                <a:gd name="connsiteX6427" fmla="*/ 1009851 w 2396567"/>
                <a:gd name="connsiteY6427" fmla="*/ 3173699 h 3751210"/>
                <a:gd name="connsiteX6428" fmla="*/ 1007412 w 2396567"/>
                <a:gd name="connsiteY6428" fmla="*/ 3174313 h 3751210"/>
                <a:gd name="connsiteX6429" fmla="*/ 1007412 w 2396567"/>
                <a:gd name="connsiteY6429" fmla="*/ 3174928 h 3751210"/>
                <a:gd name="connsiteX6430" fmla="*/ 1006802 w 2396567"/>
                <a:gd name="connsiteY6430" fmla="*/ 3174928 h 3751210"/>
                <a:gd name="connsiteX6431" fmla="*/ 1004973 w 2396567"/>
                <a:gd name="connsiteY6431" fmla="*/ 3173699 h 3751210"/>
                <a:gd name="connsiteX6432" fmla="*/ 1004973 w 2396567"/>
                <a:gd name="connsiteY6432" fmla="*/ 3175542 h 3751210"/>
                <a:gd name="connsiteX6433" fmla="*/ 1004363 w 2396567"/>
                <a:gd name="connsiteY6433" fmla="*/ 3175542 h 3751210"/>
                <a:gd name="connsiteX6434" fmla="*/ 1004363 w 2396567"/>
                <a:gd name="connsiteY6434" fmla="*/ 3176156 h 3751210"/>
                <a:gd name="connsiteX6435" fmla="*/ 1003753 w 2396567"/>
                <a:gd name="connsiteY6435" fmla="*/ 3176156 h 3751210"/>
                <a:gd name="connsiteX6436" fmla="*/ 1003753 w 2396567"/>
                <a:gd name="connsiteY6436" fmla="*/ 3177385 h 3751210"/>
                <a:gd name="connsiteX6437" fmla="*/ 1003143 w 2396567"/>
                <a:gd name="connsiteY6437" fmla="*/ 3177385 h 3751210"/>
                <a:gd name="connsiteX6438" fmla="*/ 1003143 w 2396567"/>
                <a:gd name="connsiteY6438" fmla="*/ 3178000 h 3751210"/>
                <a:gd name="connsiteX6439" fmla="*/ 1003753 w 2396567"/>
                <a:gd name="connsiteY6439" fmla="*/ 3178000 h 3751210"/>
                <a:gd name="connsiteX6440" fmla="*/ 1003753 w 2396567"/>
                <a:gd name="connsiteY6440" fmla="*/ 3178614 h 3751210"/>
                <a:gd name="connsiteX6441" fmla="*/ 1003143 w 2396567"/>
                <a:gd name="connsiteY6441" fmla="*/ 3178614 h 3751210"/>
                <a:gd name="connsiteX6442" fmla="*/ 1003143 w 2396567"/>
                <a:gd name="connsiteY6442" fmla="*/ 3179228 h 3751210"/>
                <a:gd name="connsiteX6443" fmla="*/ 1000094 w 2396567"/>
                <a:gd name="connsiteY6443" fmla="*/ 3179228 h 3751210"/>
                <a:gd name="connsiteX6444" fmla="*/ 1000094 w 2396567"/>
                <a:gd name="connsiteY6444" fmla="*/ 3179843 h 3751210"/>
                <a:gd name="connsiteX6445" fmla="*/ 998875 w 2396567"/>
                <a:gd name="connsiteY6445" fmla="*/ 3179843 h 3751210"/>
                <a:gd name="connsiteX6446" fmla="*/ 998875 w 2396567"/>
                <a:gd name="connsiteY6446" fmla="*/ 3179228 h 3751210"/>
                <a:gd name="connsiteX6447" fmla="*/ 997045 w 2396567"/>
                <a:gd name="connsiteY6447" fmla="*/ 3179228 h 3751210"/>
                <a:gd name="connsiteX6448" fmla="*/ 997045 w 2396567"/>
                <a:gd name="connsiteY6448" fmla="*/ 3178614 h 3751210"/>
                <a:gd name="connsiteX6449" fmla="*/ 996436 w 2396567"/>
                <a:gd name="connsiteY6449" fmla="*/ 3178614 h 3751210"/>
                <a:gd name="connsiteX6450" fmla="*/ 996436 w 2396567"/>
                <a:gd name="connsiteY6450" fmla="*/ 3178000 h 3751210"/>
                <a:gd name="connsiteX6451" fmla="*/ 995826 w 2396567"/>
                <a:gd name="connsiteY6451" fmla="*/ 3178000 h 3751210"/>
                <a:gd name="connsiteX6452" fmla="*/ 995826 w 2396567"/>
                <a:gd name="connsiteY6452" fmla="*/ 3175542 h 3751210"/>
                <a:gd name="connsiteX6453" fmla="*/ 992167 w 2396567"/>
                <a:gd name="connsiteY6453" fmla="*/ 3174928 h 3751210"/>
                <a:gd name="connsiteX6454" fmla="*/ 992167 w 2396567"/>
                <a:gd name="connsiteY6454" fmla="*/ 3174313 h 3751210"/>
                <a:gd name="connsiteX6455" fmla="*/ 991557 w 2396567"/>
                <a:gd name="connsiteY6455" fmla="*/ 3174313 h 3751210"/>
                <a:gd name="connsiteX6456" fmla="*/ 991557 w 2396567"/>
                <a:gd name="connsiteY6456" fmla="*/ 3173699 h 3751210"/>
                <a:gd name="connsiteX6457" fmla="*/ 990337 w 2396567"/>
                <a:gd name="connsiteY6457" fmla="*/ 3173699 h 3751210"/>
                <a:gd name="connsiteX6458" fmla="*/ 990337 w 2396567"/>
                <a:gd name="connsiteY6458" fmla="*/ 3173085 h 3751210"/>
                <a:gd name="connsiteX6459" fmla="*/ 989118 w 2396567"/>
                <a:gd name="connsiteY6459" fmla="*/ 3173085 h 3751210"/>
                <a:gd name="connsiteX6460" fmla="*/ 989118 w 2396567"/>
                <a:gd name="connsiteY6460" fmla="*/ 3171856 h 3751210"/>
                <a:gd name="connsiteX6461" fmla="*/ 987288 w 2396567"/>
                <a:gd name="connsiteY6461" fmla="*/ 3171241 h 3751210"/>
                <a:gd name="connsiteX6462" fmla="*/ 987288 w 2396567"/>
                <a:gd name="connsiteY6462" fmla="*/ 3171856 h 3751210"/>
                <a:gd name="connsiteX6463" fmla="*/ 986678 w 2396567"/>
                <a:gd name="connsiteY6463" fmla="*/ 3171856 h 3751210"/>
                <a:gd name="connsiteX6464" fmla="*/ 979361 w 2396567"/>
                <a:gd name="connsiteY6464" fmla="*/ 3170013 h 3751210"/>
                <a:gd name="connsiteX6465" fmla="*/ 979361 w 2396567"/>
                <a:gd name="connsiteY6465" fmla="*/ 3170627 h 3751210"/>
                <a:gd name="connsiteX6466" fmla="*/ 978751 w 2396567"/>
                <a:gd name="connsiteY6466" fmla="*/ 3170627 h 3751210"/>
                <a:gd name="connsiteX6467" fmla="*/ 978751 w 2396567"/>
                <a:gd name="connsiteY6467" fmla="*/ 3170013 h 3751210"/>
                <a:gd name="connsiteX6468" fmla="*/ 973872 w 2396567"/>
                <a:gd name="connsiteY6468" fmla="*/ 3171856 h 3751210"/>
                <a:gd name="connsiteX6469" fmla="*/ 973872 w 2396567"/>
                <a:gd name="connsiteY6469" fmla="*/ 3173085 h 3751210"/>
                <a:gd name="connsiteX6470" fmla="*/ 969604 w 2396567"/>
                <a:gd name="connsiteY6470" fmla="*/ 3174928 h 3751210"/>
                <a:gd name="connsiteX6471" fmla="*/ 969604 w 2396567"/>
                <a:gd name="connsiteY6471" fmla="*/ 3175542 h 3751210"/>
                <a:gd name="connsiteX6472" fmla="*/ 967774 w 2396567"/>
                <a:gd name="connsiteY6472" fmla="*/ 3174928 h 3751210"/>
                <a:gd name="connsiteX6473" fmla="*/ 967774 w 2396567"/>
                <a:gd name="connsiteY6473" fmla="*/ 3177385 h 3751210"/>
                <a:gd name="connsiteX6474" fmla="*/ 964725 w 2396567"/>
                <a:gd name="connsiteY6474" fmla="*/ 3178000 h 3751210"/>
                <a:gd name="connsiteX6475" fmla="*/ 964725 w 2396567"/>
                <a:gd name="connsiteY6475" fmla="*/ 3177385 h 3751210"/>
                <a:gd name="connsiteX6476" fmla="*/ 963506 w 2396567"/>
                <a:gd name="connsiteY6476" fmla="*/ 3179843 h 3751210"/>
                <a:gd name="connsiteX6477" fmla="*/ 964115 w 2396567"/>
                <a:gd name="connsiteY6477" fmla="*/ 3179843 h 3751210"/>
                <a:gd name="connsiteX6478" fmla="*/ 962896 w 2396567"/>
                <a:gd name="connsiteY6478" fmla="*/ 3185986 h 3751210"/>
                <a:gd name="connsiteX6479" fmla="*/ 961676 w 2396567"/>
                <a:gd name="connsiteY6479" fmla="*/ 3185986 h 3751210"/>
                <a:gd name="connsiteX6480" fmla="*/ 961676 w 2396567"/>
                <a:gd name="connsiteY6480" fmla="*/ 3187215 h 3751210"/>
                <a:gd name="connsiteX6481" fmla="*/ 956798 w 2396567"/>
                <a:gd name="connsiteY6481" fmla="*/ 3189058 h 3751210"/>
                <a:gd name="connsiteX6482" fmla="*/ 956798 w 2396567"/>
                <a:gd name="connsiteY6482" fmla="*/ 3189673 h 3751210"/>
                <a:gd name="connsiteX6483" fmla="*/ 954358 w 2396567"/>
                <a:gd name="connsiteY6483" fmla="*/ 3189673 h 3751210"/>
                <a:gd name="connsiteX6484" fmla="*/ 954358 w 2396567"/>
                <a:gd name="connsiteY6484" fmla="*/ 3190287 h 3751210"/>
                <a:gd name="connsiteX6485" fmla="*/ 953749 w 2396567"/>
                <a:gd name="connsiteY6485" fmla="*/ 3190287 h 3751210"/>
                <a:gd name="connsiteX6486" fmla="*/ 953749 w 2396567"/>
                <a:gd name="connsiteY6486" fmla="*/ 3189673 h 3751210"/>
                <a:gd name="connsiteX6487" fmla="*/ 952529 w 2396567"/>
                <a:gd name="connsiteY6487" fmla="*/ 3189673 h 3751210"/>
                <a:gd name="connsiteX6488" fmla="*/ 953139 w 2396567"/>
                <a:gd name="connsiteY6488" fmla="*/ 3187829 h 3751210"/>
                <a:gd name="connsiteX6489" fmla="*/ 951309 w 2396567"/>
                <a:gd name="connsiteY6489" fmla="*/ 3187829 h 3751210"/>
                <a:gd name="connsiteX6490" fmla="*/ 951309 w 2396567"/>
                <a:gd name="connsiteY6490" fmla="*/ 3187215 h 3751210"/>
                <a:gd name="connsiteX6491" fmla="*/ 950090 w 2396567"/>
                <a:gd name="connsiteY6491" fmla="*/ 3187215 h 3751210"/>
                <a:gd name="connsiteX6492" fmla="*/ 948870 w 2396567"/>
                <a:gd name="connsiteY6492" fmla="*/ 3181686 h 3751210"/>
                <a:gd name="connsiteX6493" fmla="*/ 946431 w 2396567"/>
                <a:gd name="connsiteY6493" fmla="*/ 3181071 h 3751210"/>
                <a:gd name="connsiteX6494" fmla="*/ 946431 w 2396567"/>
                <a:gd name="connsiteY6494" fmla="*/ 3181686 h 3751210"/>
                <a:gd name="connsiteX6495" fmla="*/ 939723 w 2396567"/>
                <a:gd name="connsiteY6495" fmla="*/ 3179843 h 3751210"/>
                <a:gd name="connsiteX6496" fmla="*/ 939723 w 2396567"/>
                <a:gd name="connsiteY6496" fmla="*/ 3179228 h 3751210"/>
                <a:gd name="connsiteX6497" fmla="*/ 938503 w 2396567"/>
                <a:gd name="connsiteY6497" fmla="*/ 3179228 h 3751210"/>
                <a:gd name="connsiteX6498" fmla="*/ 938503 w 2396567"/>
                <a:gd name="connsiteY6498" fmla="*/ 3178614 h 3751210"/>
                <a:gd name="connsiteX6499" fmla="*/ 937893 w 2396567"/>
                <a:gd name="connsiteY6499" fmla="*/ 3178614 h 3751210"/>
                <a:gd name="connsiteX6500" fmla="*/ 937893 w 2396567"/>
                <a:gd name="connsiteY6500" fmla="*/ 3178000 h 3751210"/>
                <a:gd name="connsiteX6501" fmla="*/ 937284 w 2396567"/>
                <a:gd name="connsiteY6501" fmla="*/ 3178000 h 3751210"/>
                <a:gd name="connsiteX6502" fmla="*/ 937284 w 2396567"/>
                <a:gd name="connsiteY6502" fmla="*/ 3177385 h 3751210"/>
                <a:gd name="connsiteX6503" fmla="*/ 934844 w 2396567"/>
                <a:gd name="connsiteY6503" fmla="*/ 3174313 h 3751210"/>
                <a:gd name="connsiteX6504" fmla="*/ 931795 w 2396567"/>
                <a:gd name="connsiteY6504" fmla="*/ 3173699 h 3751210"/>
                <a:gd name="connsiteX6505" fmla="*/ 932405 w 2396567"/>
                <a:gd name="connsiteY6505" fmla="*/ 3171241 h 3751210"/>
                <a:gd name="connsiteX6506" fmla="*/ 933015 w 2396567"/>
                <a:gd name="connsiteY6506" fmla="*/ 3171241 h 3751210"/>
                <a:gd name="connsiteX6507" fmla="*/ 933015 w 2396567"/>
                <a:gd name="connsiteY6507" fmla="*/ 3170013 h 3751210"/>
                <a:gd name="connsiteX6508" fmla="*/ 932405 w 2396567"/>
                <a:gd name="connsiteY6508" fmla="*/ 3170013 h 3751210"/>
                <a:gd name="connsiteX6509" fmla="*/ 932405 w 2396567"/>
                <a:gd name="connsiteY6509" fmla="*/ 3169398 h 3751210"/>
                <a:gd name="connsiteX6510" fmla="*/ 930576 w 2396567"/>
                <a:gd name="connsiteY6510" fmla="*/ 3167555 h 3751210"/>
                <a:gd name="connsiteX6511" fmla="*/ 929356 w 2396567"/>
                <a:gd name="connsiteY6511" fmla="*/ 3165712 h 3751210"/>
                <a:gd name="connsiteX6512" fmla="*/ 934844 w 2396567"/>
                <a:gd name="connsiteY6512" fmla="*/ 3163869 h 3751210"/>
                <a:gd name="connsiteX6513" fmla="*/ 934235 w 2396567"/>
                <a:gd name="connsiteY6513" fmla="*/ 3161411 h 3751210"/>
                <a:gd name="connsiteX6514" fmla="*/ 932405 w 2396567"/>
                <a:gd name="connsiteY6514" fmla="*/ 3159568 h 3751210"/>
                <a:gd name="connsiteX6515" fmla="*/ 931795 w 2396567"/>
                <a:gd name="connsiteY6515" fmla="*/ 3159568 h 3751210"/>
                <a:gd name="connsiteX6516" fmla="*/ 931795 w 2396567"/>
                <a:gd name="connsiteY6516" fmla="*/ 3158340 h 3751210"/>
                <a:gd name="connsiteX6517" fmla="*/ 930576 w 2396567"/>
                <a:gd name="connsiteY6517" fmla="*/ 3158340 h 3751210"/>
                <a:gd name="connsiteX6518" fmla="*/ 930576 w 2396567"/>
                <a:gd name="connsiteY6518" fmla="*/ 3157725 h 3751210"/>
                <a:gd name="connsiteX6519" fmla="*/ 929966 w 2396567"/>
                <a:gd name="connsiteY6519" fmla="*/ 3157725 h 3751210"/>
                <a:gd name="connsiteX6520" fmla="*/ 929966 w 2396567"/>
                <a:gd name="connsiteY6520" fmla="*/ 3156496 h 3751210"/>
                <a:gd name="connsiteX6521" fmla="*/ 930576 w 2396567"/>
                <a:gd name="connsiteY6521" fmla="*/ 3156496 h 3751210"/>
                <a:gd name="connsiteX6522" fmla="*/ 930576 w 2396567"/>
                <a:gd name="connsiteY6522" fmla="*/ 3155882 h 3751210"/>
                <a:gd name="connsiteX6523" fmla="*/ 931795 w 2396567"/>
                <a:gd name="connsiteY6523" fmla="*/ 3155882 h 3751210"/>
                <a:gd name="connsiteX6524" fmla="*/ 931795 w 2396567"/>
                <a:gd name="connsiteY6524" fmla="*/ 3155268 h 3751210"/>
                <a:gd name="connsiteX6525" fmla="*/ 930576 w 2396567"/>
                <a:gd name="connsiteY6525" fmla="*/ 3155268 h 3751210"/>
                <a:gd name="connsiteX6526" fmla="*/ 930576 w 2396567"/>
                <a:gd name="connsiteY6526" fmla="*/ 3151581 h 3751210"/>
                <a:gd name="connsiteX6527" fmla="*/ 929356 w 2396567"/>
                <a:gd name="connsiteY6527" fmla="*/ 3150967 h 3751210"/>
                <a:gd name="connsiteX6528" fmla="*/ 929356 w 2396567"/>
                <a:gd name="connsiteY6528" fmla="*/ 3151581 h 3751210"/>
                <a:gd name="connsiteX6529" fmla="*/ 925087 w 2396567"/>
                <a:gd name="connsiteY6529" fmla="*/ 3150967 h 3751210"/>
                <a:gd name="connsiteX6530" fmla="*/ 925087 w 2396567"/>
                <a:gd name="connsiteY6530" fmla="*/ 3150353 h 3751210"/>
                <a:gd name="connsiteX6531" fmla="*/ 924478 w 2396567"/>
                <a:gd name="connsiteY6531" fmla="*/ 3150353 h 3751210"/>
                <a:gd name="connsiteX6532" fmla="*/ 923258 w 2396567"/>
                <a:gd name="connsiteY6532" fmla="*/ 3146052 h 3751210"/>
                <a:gd name="connsiteX6533" fmla="*/ 920819 w 2396567"/>
                <a:gd name="connsiteY6533" fmla="*/ 3144823 h 3751210"/>
                <a:gd name="connsiteX6534" fmla="*/ 921428 w 2396567"/>
                <a:gd name="connsiteY6534" fmla="*/ 3143595 h 3751210"/>
                <a:gd name="connsiteX6535" fmla="*/ 920819 w 2396567"/>
                <a:gd name="connsiteY6535" fmla="*/ 3143595 h 3751210"/>
                <a:gd name="connsiteX6536" fmla="*/ 920819 w 2396567"/>
                <a:gd name="connsiteY6536" fmla="*/ 3142980 h 3751210"/>
                <a:gd name="connsiteX6537" fmla="*/ 920209 w 2396567"/>
                <a:gd name="connsiteY6537" fmla="*/ 3142980 h 3751210"/>
                <a:gd name="connsiteX6538" fmla="*/ 920819 w 2396567"/>
                <a:gd name="connsiteY6538" fmla="*/ 3140523 h 3751210"/>
                <a:gd name="connsiteX6539" fmla="*/ 920209 w 2396567"/>
                <a:gd name="connsiteY6539" fmla="*/ 3140523 h 3751210"/>
                <a:gd name="connsiteX6540" fmla="*/ 920209 w 2396567"/>
                <a:gd name="connsiteY6540" fmla="*/ 3139908 h 3751210"/>
                <a:gd name="connsiteX6541" fmla="*/ 918989 w 2396567"/>
                <a:gd name="connsiteY6541" fmla="*/ 3139908 h 3751210"/>
                <a:gd name="connsiteX6542" fmla="*/ 918989 w 2396567"/>
                <a:gd name="connsiteY6542" fmla="*/ 3139294 h 3751210"/>
                <a:gd name="connsiteX6543" fmla="*/ 918379 w 2396567"/>
                <a:gd name="connsiteY6543" fmla="*/ 3139294 h 3751210"/>
                <a:gd name="connsiteX6544" fmla="*/ 918379 w 2396567"/>
                <a:gd name="connsiteY6544" fmla="*/ 3139908 h 3751210"/>
                <a:gd name="connsiteX6545" fmla="*/ 917770 w 2396567"/>
                <a:gd name="connsiteY6545" fmla="*/ 3139908 h 3751210"/>
                <a:gd name="connsiteX6546" fmla="*/ 917770 w 2396567"/>
                <a:gd name="connsiteY6546" fmla="*/ 3139294 h 3751210"/>
                <a:gd name="connsiteX6547" fmla="*/ 914720 w 2396567"/>
                <a:gd name="connsiteY6547" fmla="*/ 3139294 h 3751210"/>
                <a:gd name="connsiteX6548" fmla="*/ 914720 w 2396567"/>
                <a:gd name="connsiteY6548" fmla="*/ 3138680 h 3751210"/>
                <a:gd name="connsiteX6549" fmla="*/ 914111 w 2396567"/>
                <a:gd name="connsiteY6549" fmla="*/ 3138680 h 3751210"/>
                <a:gd name="connsiteX6550" fmla="*/ 914111 w 2396567"/>
                <a:gd name="connsiteY6550" fmla="*/ 3138065 h 3751210"/>
                <a:gd name="connsiteX6551" fmla="*/ 914720 w 2396567"/>
                <a:gd name="connsiteY6551" fmla="*/ 3138065 h 3751210"/>
                <a:gd name="connsiteX6552" fmla="*/ 914720 w 2396567"/>
                <a:gd name="connsiteY6552" fmla="*/ 3136836 h 3751210"/>
                <a:gd name="connsiteX6553" fmla="*/ 914111 w 2396567"/>
                <a:gd name="connsiteY6553" fmla="*/ 3136836 h 3751210"/>
                <a:gd name="connsiteX6554" fmla="*/ 914720 w 2396567"/>
                <a:gd name="connsiteY6554" fmla="*/ 3134993 h 3751210"/>
                <a:gd name="connsiteX6555" fmla="*/ 914111 w 2396567"/>
                <a:gd name="connsiteY6555" fmla="*/ 3134993 h 3751210"/>
                <a:gd name="connsiteX6556" fmla="*/ 914111 w 2396567"/>
                <a:gd name="connsiteY6556" fmla="*/ 3134379 h 3751210"/>
                <a:gd name="connsiteX6557" fmla="*/ 912891 w 2396567"/>
                <a:gd name="connsiteY6557" fmla="*/ 3132536 h 3751210"/>
                <a:gd name="connsiteX6558" fmla="*/ 911671 w 2396567"/>
                <a:gd name="connsiteY6558" fmla="*/ 3132536 h 3751210"/>
                <a:gd name="connsiteX6559" fmla="*/ 911671 w 2396567"/>
                <a:gd name="connsiteY6559" fmla="*/ 3131921 h 3751210"/>
                <a:gd name="connsiteX6560" fmla="*/ 914720 w 2396567"/>
                <a:gd name="connsiteY6560" fmla="*/ 3131921 h 3751210"/>
                <a:gd name="connsiteX6561" fmla="*/ 914720 w 2396567"/>
                <a:gd name="connsiteY6561" fmla="*/ 3131307 h 3751210"/>
                <a:gd name="connsiteX6562" fmla="*/ 915330 w 2396567"/>
                <a:gd name="connsiteY6562" fmla="*/ 3131307 h 3751210"/>
                <a:gd name="connsiteX6563" fmla="*/ 915330 w 2396567"/>
                <a:gd name="connsiteY6563" fmla="*/ 3130078 h 3751210"/>
                <a:gd name="connsiteX6564" fmla="*/ 916550 w 2396567"/>
                <a:gd name="connsiteY6564" fmla="*/ 3130078 h 3751210"/>
                <a:gd name="connsiteX6565" fmla="*/ 914720 w 2396567"/>
                <a:gd name="connsiteY6565" fmla="*/ 3126392 h 3751210"/>
                <a:gd name="connsiteX6566" fmla="*/ 914720 w 2396567"/>
                <a:gd name="connsiteY6566" fmla="*/ 3127007 h 3751210"/>
                <a:gd name="connsiteX6567" fmla="*/ 914111 w 2396567"/>
                <a:gd name="connsiteY6567" fmla="*/ 3127007 h 3751210"/>
                <a:gd name="connsiteX6568" fmla="*/ 914111 w 2396567"/>
                <a:gd name="connsiteY6568" fmla="*/ 3126392 h 3751210"/>
                <a:gd name="connsiteX6569" fmla="*/ 913501 w 2396567"/>
                <a:gd name="connsiteY6569" fmla="*/ 3126392 h 3751210"/>
                <a:gd name="connsiteX6570" fmla="*/ 913501 w 2396567"/>
                <a:gd name="connsiteY6570" fmla="*/ 3125163 h 3751210"/>
                <a:gd name="connsiteX6571" fmla="*/ 911671 w 2396567"/>
                <a:gd name="connsiteY6571" fmla="*/ 3126392 h 3751210"/>
                <a:gd name="connsiteX6572" fmla="*/ 911671 w 2396567"/>
                <a:gd name="connsiteY6572" fmla="*/ 3127007 h 3751210"/>
                <a:gd name="connsiteX6573" fmla="*/ 910452 w 2396567"/>
                <a:gd name="connsiteY6573" fmla="*/ 3127007 h 3751210"/>
                <a:gd name="connsiteX6574" fmla="*/ 910452 w 2396567"/>
                <a:gd name="connsiteY6574" fmla="*/ 3126392 h 3751210"/>
                <a:gd name="connsiteX6575" fmla="*/ 908622 w 2396567"/>
                <a:gd name="connsiteY6575" fmla="*/ 3126392 h 3751210"/>
                <a:gd name="connsiteX6576" fmla="*/ 906793 w 2396567"/>
                <a:gd name="connsiteY6576" fmla="*/ 3128850 h 3751210"/>
                <a:gd name="connsiteX6577" fmla="*/ 904963 w 2396567"/>
                <a:gd name="connsiteY6577" fmla="*/ 3128850 h 3751210"/>
                <a:gd name="connsiteX6578" fmla="*/ 904963 w 2396567"/>
                <a:gd name="connsiteY6578" fmla="*/ 3130693 h 3751210"/>
                <a:gd name="connsiteX6579" fmla="*/ 903744 w 2396567"/>
                <a:gd name="connsiteY6579" fmla="*/ 3130693 h 3751210"/>
                <a:gd name="connsiteX6580" fmla="*/ 903744 w 2396567"/>
                <a:gd name="connsiteY6580" fmla="*/ 3131307 h 3751210"/>
                <a:gd name="connsiteX6581" fmla="*/ 901914 w 2396567"/>
                <a:gd name="connsiteY6581" fmla="*/ 3131307 h 3751210"/>
                <a:gd name="connsiteX6582" fmla="*/ 901914 w 2396567"/>
                <a:gd name="connsiteY6582" fmla="*/ 3130693 h 3751210"/>
                <a:gd name="connsiteX6583" fmla="*/ 901305 w 2396567"/>
                <a:gd name="connsiteY6583" fmla="*/ 3130693 h 3751210"/>
                <a:gd name="connsiteX6584" fmla="*/ 901305 w 2396567"/>
                <a:gd name="connsiteY6584" fmla="*/ 3130078 h 3751210"/>
                <a:gd name="connsiteX6585" fmla="*/ 899475 w 2396567"/>
                <a:gd name="connsiteY6585" fmla="*/ 3130078 h 3751210"/>
                <a:gd name="connsiteX6586" fmla="*/ 899475 w 2396567"/>
                <a:gd name="connsiteY6586" fmla="*/ 3128850 h 3751210"/>
                <a:gd name="connsiteX6587" fmla="*/ 898256 w 2396567"/>
                <a:gd name="connsiteY6587" fmla="*/ 3128850 h 3751210"/>
                <a:gd name="connsiteX6588" fmla="*/ 899475 w 2396567"/>
                <a:gd name="connsiteY6588" fmla="*/ 3128235 h 3751210"/>
                <a:gd name="connsiteX6589" fmla="*/ 899475 w 2396567"/>
                <a:gd name="connsiteY6589" fmla="*/ 3127007 h 3751210"/>
                <a:gd name="connsiteX6590" fmla="*/ 898256 w 2396567"/>
                <a:gd name="connsiteY6590" fmla="*/ 3124549 h 3751210"/>
                <a:gd name="connsiteX6591" fmla="*/ 895816 w 2396567"/>
                <a:gd name="connsiteY6591" fmla="*/ 3124549 h 3751210"/>
                <a:gd name="connsiteX6592" fmla="*/ 895816 w 2396567"/>
                <a:gd name="connsiteY6592" fmla="*/ 3123320 h 3751210"/>
                <a:gd name="connsiteX6593" fmla="*/ 895206 w 2396567"/>
                <a:gd name="connsiteY6593" fmla="*/ 3123320 h 3751210"/>
                <a:gd name="connsiteX6594" fmla="*/ 895206 w 2396567"/>
                <a:gd name="connsiteY6594" fmla="*/ 3122706 h 3751210"/>
                <a:gd name="connsiteX6595" fmla="*/ 894597 w 2396567"/>
                <a:gd name="connsiteY6595" fmla="*/ 3122706 h 3751210"/>
                <a:gd name="connsiteX6596" fmla="*/ 894597 w 2396567"/>
                <a:gd name="connsiteY6596" fmla="*/ 3120248 h 3751210"/>
                <a:gd name="connsiteX6597" fmla="*/ 893987 w 2396567"/>
                <a:gd name="connsiteY6597" fmla="*/ 3120248 h 3751210"/>
                <a:gd name="connsiteX6598" fmla="*/ 893987 w 2396567"/>
                <a:gd name="connsiteY6598" fmla="*/ 3119020 h 3751210"/>
                <a:gd name="connsiteX6599" fmla="*/ 893377 w 2396567"/>
                <a:gd name="connsiteY6599" fmla="*/ 3119020 h 3751210"/>
                <a:gd name="connsiteX6600" fmla="*/ 893377 w 2396567"/>
                <a:gd name="connsiteY6600" fmla="*/ 3115948 h 3751210"/>
                <a:gd name="connsiteX6601" fmla="*/ 893987 w 2396567"/>
                <a:gd name="connsiteY6601" fmla="*/ 3115948 h 3751210"/>
                <a:gd name="connsiteX6602" fmla="*/ 893987 w 2396567"/>
                <a:gd name="connsiteY6602" fmla="*/ 3115333 h 3751210"/>
                <a:gd name="connsiteX6603" fmla="*/ 890328 w 2396567"/>
                <a:gd name="connsiteY6603" fmla="*/ 3115333 h 3751210"/>
                <a:gd name="connsiteX6604" fmla="*/ 890328 w 2396567"/>
                <a:gd name="connsiteY6604" fmla="*/ 3115948 h 3751210"/>
                <a:gd name="connsiteX6605" fmla="*/ 889108 w 2396567"/>
                <a:gd name="connsiteY6605" fmla="*/ 3115948 h 3751210"/>
                <a:gd name="connsiteX6606" fmla="*/ 889108 w 2396567"/>
                <a:gd name="connsiteY6606" fmla="*/ 3116562 h 3751210"/>
                <a:gd name="connsiteX6607" fmla="*/ 887889 w 2396567"/>
                <a:gd name="connsiteY6607" fmla="*/ 3116562 h 3751210"/>
                <a:gd name="connsiteX6608" fmla="*/ 887889 w 2396567"/>
                <a:gd name="connsiteY6608" fmla="*/ 3119634 h 3751210"/>
                <a:gd name="connsiteX6609" fmla="*/ 887279 w 2396567"/>
                <a:gd name="connsiteY6609" fmla="*/ 3119634 h 3751210"/>
                <a:gd name="connsiteX6610" fmla="*/ 884230 w 2396567"/>
                <a:gd name="connsiteY6610" fmla="*/ 3117177 h 3751210"/>
                <a:gd name="connsiteX6611" fmla="*/ 884230 w 2396567"/>
                <a:gd name="connsiteY6611" fmla="*/ 3118405 h 3751210"/>
                <a:gd name="connsiteX6612" fmla="*/ 882400 w 2396567"/>
                <a:gd name="connsiteY6612" fmla="*/ 3118405 h 3751210"/>
                <a:gd name="connsiteX6613" fmla="*/ 881791 w 2396567"/>
                <a:gd name="connsiteY6613" fmla="*/ 3120248 h 3751210"/>
                <a:gd name="connsiteX6614" fmla="*/ 881181 w 2396567"/>
                <a:gd name="connsiteY6614" fmla="*/ 3120248 h 3751210"/>
                <a:gd name="connsiteX6615" fmla="*/ 881181 w 2396567"/>
                <a:gd name="connsiteY6615" fmla="*/ 3120863 h 3751210"/>
                <a:gd name="connsiteX6616" fmla="*/ 881791 w 2396567"/>
                <a:gd name="connsiteY6616" fmla="*/ 3120863 h 3751210"/>
                <a:gd name="connsiteX6617" fmla="*/ 881791 w 2396567"/>
                <a:gd name="connsiteY6617" fmla="*/ 3122092 h 3751210"/>
                <a:gd name="connsiteX6618" fmla="*/ 879351 w 2396567"/>
                <a:gd name="connsiteY6618" fmla="*/ 3122706 h 3751210"/>
                <a:gd name="connsiteX6619" fmla="*/ 879351 w 2396567"/>
                <a:gd name="connsiteY6619" fmla="*/ 3123935 h 3751210"/>
                <a:gd name="connsiteX6620" fmla="*/ 878132 w 2396567"/>
                <a:gd name="connsiteY6620" fmla="*/ 3123935 h 3751210"/>
                <a:gd name="connsiteX6621" fmla="*/ 878132 w 2396567"/>
                <a:gd name="connsiteY6621" fmla="*/ 3124549 h 3751210"/>
                <a:gd name="connsiteX6622" fmla="*/ 876302 w 2396567"/>
                <a:gd name="connsiteY6622" fmla="*/ 3123935 h 3751210"/>
                <a:gd name="connsiteX6623" fmla="*/ 875692 w 2396567"/>
                <a:gd name="connsiteY6623" fmla="*/ 3127007 h 3751210"/>
                <a:gd name="connsiteX6624" fmla="*/ 876302 w 2396567"/>
                <a:gd name="connsiteY6624" fmla="*/ 3127007 h 3751210"/>
                <a:gd name="connsiteX6625" fmla="*/ 876302 w 2396567"/>
                <a:gd name="connsiteY6625" fmla="*/ 3127621 h 3751210"/>
                <a:gd name="connsiteX6626" fmla="*/ 874473 w 2396567"/>
                <a:gd name="connsiteY6626" fmla="*/ 3128235 h 3751210"/>
                <a:gd name="connsiteX6627" fmla="*/ 874473 w 2396567"/>
                <a:gd name="connsiteY6627" fmla="*/ 3127621 h 3751210"/>
                <a:gd name="connsiteX6628" fmla="*/ 872643 w 2396567"/>
                <a:gd name="connsiteY6628" fmla="*/ 3127621 h 3751210"/>
                <a:gd name="connsiteX6629" fmla="*/ 872643 w 2396567"/>
                <a:gd name="connsiteY6629" fmla="*/ 3128235 h 3751210"/>
                <a:gd name="connsiteX6630" fmla="*/ 872034 w 2396567"/>
                <a:gd name="connsiteY6630" fmla="*/ 3128235 h 3751210"/>
                <a:gd name="connsiteX6631" fmla="*/ 872034 w 2396567"/>
                <a:gd name="connsiteY6631" fmla="*/ 3128850 h 3751210"/>
                <a:gd name="connsiteX6632" fmla="*/ 870814 w 2396567"/>
                <a:gd name="connsiteY6632" fmla="*/ 3128235 h 3751210"/>
                <a:gd name="connsiteX6633" fmla="*/ 869594 w 2396567"/>
                <a:gd name="connsiteY6633" fmla="*/ 3128850 h 3751210"/>
                <a:gd name="connsiteX6634" fmla="*/ 869594 w 2396567"/>
                <a:gd name="connsiteY6634" fmla="*/ 3130078 h 3751210"/>
                <a:gd name="connsiteX6635" fmla="*/ 866545 w 2396567"/>
                <a:gd name="connsiteY6635" fmla="*/ 3130078 h 3751210"/>
                <a:gd name="connsiteX6636" fmla="*/ 866545 w 2396567"/>
                <a:gd name="connsiteY6636" fmla="*/ 3128850 h 3751210"/>
                <a:gd name="connsiteX6637" fmla="*/ 864716 w 2396567"/>
                <a:gd name="connsiteY6637" fmla="*/ 3128850 h 3751210"/>
                <a:gd name="connsiteX6638" fmla="*/ 859227 w 2396567"/>
                <a:gd name="connsiteY6638" fmla="*/ 3124549 h 3751210"/>
                <a:gd name="connsiteX6639" fmla="*/ 858618 w 2396567"/>
                <a:gd name="connsiteY6639" fmla="*/ 3127007 h 3751210"/>
                <a:gd name="connsiteX6640" fmla="*/ 854349 w 2396567"/>
                <a:gd name="connsiteY6640" fmla="*/ 3127621 h 3751210"/>
                <a:gd name="connsiteX6641" fmla="*/ 851910 w 2396567"/>
                <a:gd name="connsiteY6641" fmla="*/ 3128235 h 3751210"/>
                <a:gd name="connsiteX6642" fmla="*/ 837274 w 2396567"/>
                <a:gd name="connsiteY6642" fmla="*/ 3131921 h 3751210"/>
                <a:gd name="connsiteX6643" fmla="*/ 837274 w 2396567"/>
                <a:gd name="connsiteY6643" fmla="*/ 3131307 h 3751210"/>
                <a:gd name="connsiteX6644" fmla="*/ 836664 w 2396567"/>
                <a:gd name="connsiteY6644" fmla="*/ 3131307 h 3751210"/>
                <a:gd name="connsiteX6645" fmla="*/ 836664 w 2396567"/>
                <a:gd name="connsiteY6645" fmla="*/ 3131921 h 3751210"/>
                <a:gd name="connsiteX6646" fmla="*/ 836055 w 2396567"/>
                <a:gd name="connsiteY6646" fmla="*/ 3131921 h 3751210"/>
                <a:gd name="connsiteX6647" fmla="*/ 836055 w 2396567"/>
                <a:gd name="connsiteY6647" fmla="*/ 3131307 h 3751210"/>
                <a:gd name="connsiteX6648" fmla="*/ 835445 w 2396567"/>
                <a:gd name="connsiteY6648" fmla="*/ 3131307 h 3751210"/>
                <a:gd name="connsiteX6649" fmla="*/ 835445 w 2396567"/>
                <a:gd name="connsiteY6649" fmla="*/ 3130693 h 3751210"/>
                <a:gd name="connsiteX6650" fmla="*/ 836055 w 2396567"/>
                <a:gd name="connsiteY6650" fmla="*/ 3130693 h 3751210"/>
                <a:gd name="connsiteX6651" fmla="*/ 836055 w 2396567"/>
                <a:gd name="connsiteY6651" fmla="*/ 3130078 h 3751210"/>
                <a:gd name="connsiteX6652" fmla="*/ 836664 w 2396567"/>
                <a:gd name="connsiteY6652" fmla="*/ 3130078 h 3751210"/>
                <a:gd name="connsiteX6653" fmla="*/ 836664 w 2396567"/>
                <a:gd name="connsiteY6653" fmla="*/ 3128850 h 3751210"/>
                <a:gd name="connsiteX6654" fmla="*/ 835445 w 2396567"/>
                <a:gd name="connsiteY6654" fmla="*/ 3128850 h 3751210"/>
                <a:gd name="connsiteX6655" fmla="*/ 836664 w 2396567"/>
                <a:gd name="connsiteY6655" fmla="*/ 3127621 h 3751210"/>
                <a:gd name="connsiteX6656" fmla="*/ 836664 w 2396567"/>
                <a:gd name="connsiteY6656" fmla="*/ 3126392 h 3751210"/>
                <a:gd name="connsiteX6657" fmla="*/ 837274 w 2396567"/>
                <a:gd name="connsiteY6657" fmla="*/ 3126392 h 3751210"/>
                <a:gd name="connsiteX6658" fmla="*/ 837274 w 2396567"/>
                <a:gd name="connsiteY6658" fmla="*/ 3125163 h 3751210"/>
                <a:gd name="connsiteX6659" fmla="*/ 836664 w 2396567"/>
                <a:gd name="connsiteY6659" fmla="*/ 3125163 h 3751210"/>
                <a:gd name="connsiteX6660" fmla="*/ 836664 w 2396567"/>
                <a:gd name="connsiteY6660" fmla="*/ 3123935 h 3751210"/>
                <a:gd name="connsiteX6661" fmla="*/ 836055 w 2396567"/>
                <a:gd name="connsiteY6661" fmla="*/ 3123935 h 3751210"/>
                <a:gd name="connsiteX6662" fmla="*/ 836055 w 2396567"/>
                <a:gd name="connsiteY6662" fmla="*/ 3123320 h 3751210"/>
                <a:gd name="connsiteX6663" fmla="*/ 838494 w 2396567"/>
                <a:gd name="connsiteY6663" fmla="*/ 3123320 h 3751210"/>
                <a:gd name="connsiteX6664" fmla="*/ 839104 w 2396567"/>
                <a:gd name="connsiteY6664" fmla="*/ 3119634 h 3751210"/>
                <a:gd name="connsiteX6665" fmla="*/ 838494 w 2396567"/>
                <a:gd name="connsiteY6665" fmla="*/ 3119634 h 3751210"/>
                <a:gd name="connsiteX6666" fmla="*/ 838494 w 2396567"/>
                <a:gd name="connsiteY6666" fmla="*/ 3119020 h 3751210"/>
                <a:gd name="connsiteX6667" fmla="*/ 836055 w 2396567"/>
                <a:gd name="connsiteY6667" fmla="*/ 3119020 h 3751210"/>
                <a:gd name="connsiteX6668" fmla="*/ 836055 w 2396567"/>
                <a:gd name="connsiteY6668" fmla="*/ 3119634 h 3751210"/>
                <a:gd name="connsiteX6669" fmla="*/ 835445 w 2396567"/>
                <a:gd name="connsiteY6669" fmla="*/ 3119634 h 3751210"/>
                <a:gd name="connsiteX6670" fmla="*/ 835445 w 2396567"/>
                <a:gd name="connsiteY6670" fmla="*/ 3118405 h 3751210"/>
                <a:gd name="connsiteX6671" fmla="*/ 833615 w 2396567"/>
                <a:gd name="connsiteY6671" fmla="*/ 3119020 h 3751210"/>
                <a:gd name="connsiteX6672" fmla="*/ 831786 w 2396567"/>
                <a:gd name="connsiteY6672" fmla="*/ 3117177 h 3751210"/>
                <a:gd name="connsiteX6673" fmla="*/ 831786 w 2396567"/>
                <a:gd name="connsiteY6673" fmla="*/ 3118405 h 3751210"/>
                <a:gd name="connsiteX6674" fmla="*/ 829956 w 2396567"/>
                <a:gd name="connsiteY6674" fmla="*/ 3118405 h 3751210"/>
                <a:gd name="connsiteX6675" fmla="*/ 829347 w 2396567"/>
                <a:gd name="connsiteY6675" fmla="*/ 3116562 h 3751210"/>
                <a:gd name="connsiteX6676" fmla="*/ 829956 w 2396567"/>
                <a:gd name="connsiteY6676" fmla="*/ 3115948 h 3751210"/>
                <a:gd name="connsiteX6677" fmla="*/ 829347 w 2396567"/>
                <a:gd name="connsiteY6677" fmla="*/ 3115948 h 3751210"/>
                <a:gd name="connsiteX6678" fmla="*/ 829347 w 2396567"/>
                <a:gd name="connsiteY6678" fmla="*/ 3115333 h 3751210"/>
                <a:gd name="connsiteX6679" fmla="*/ 831176 w 2396567"/>
                <a:gd name="connsiteY6679" fmla="*/ 3114719 h 3751210"/>
                <a:gd name="connsiteX6680" fmla="*/ 829956 w 2396567"/>
                <a:gd name="connsiteY6680" fmla="*/ 3114719 h 3751210"/>
                <a:gd name="connsiteX6681" fmla="*/ 831176 w 2396567"/>
                <a:gd name="connsiteY6681" fmla="*/ 3112876 h 3751210"/>
                <a:gd name="connsiteX6682" fmla="*/ 829956 w 2396567"/>
                <a:gd name="connsiteY6682" fmla="*/ 3112876 h 3751210"/>
                <a:gd name="connsiteX6683" fmla="*/ 829956 w 2396567"/>
                <a:gd name="connsiteY6683" fmla="*/ 3110418 h 3751210"/>
                <a:gd name="connsiteX6684" fmla="*/ 831786 w 2396567"/>
                <a:gd name="connsiteY6684" fmla="*/ 3107347 h 3751210"/>
                <a:gd name="connsiteX6685" fmla="*/ 831176 w 2396567"/>
                <a:gd name="connsiteY6685" fmla="*/ 3107347 h 3751210"/>
                <a:gd name="connsiteX6686" fmla="*/ 831176 w 2396567"/>
                <a:gd name="connsiteY6686" fmla="*/ 3105503 h 3751210"/>
                <a:gd name="connsiteX6687" fmla="*/ 831786 w 2396567"/>
                <a:gd name="connsiteY6687" fmla="*/ 3105503 h 3751210"/>
                <a:gd name="connsiteX6688" fmla="*/ 831786 w 2396567"/>
                <a:gd name="connsiteY6688" fmla="*/ 3104275 h 3751210"/>
                <a:gd name="connsiteX6689" fmla="*/ 829956 w 2396567"/>
                <a:gd name="connsiteY6689" fmla="*/ 3104275 h 3751210"/>
                <a:gd name="connsiteX6690" fmla="*/ 829956 w 2396567"/>
                <a:gd name="connsiteY6690" fmla="*/ 3103660 h 3751210"/>
                <a:gd name="connsiteX6691" fmla="*/ 828737 w 2396567"/>
                <a:gd name="connsiteY6691" fmla="*/ 3103660 h 3751210"/>
                <a:gd name="connsiteX6692" fmla="*/ 828737 w 2396567"/>
                <a:gd name="connsiteY6692" fmla="*/ 3104275 h 3751210"/>
                <a:gd name="connsiteX6693" fmla="*/ 827517 w 2396567"/>
                <a:gd name="connsiteY6693" fmla="*/ 3103046 h 3751210"/>
                <a:gd name="connsiteX6694" fmla="*/ 826907 w 2396567"/>
                <a:gd name="connsiteY6694" fmla="*/ 3103046 h 3751210"/>
                <a:gd name="connsiteX6695" fmla="*/ 826907 w 2396567"/>
                <a:gd name="connsiteY6695" fmla="*/ 3101203 h 3751210"/>
                <a:gd name="connsiteX6696" fmla="*/ 825688 w 2396567"/>
                <a:gd name="connsiteY6696" fmla="*/ 3101203 h 3751210"/>
                <a:gd name="connsiteX6697" fmla="*/ 825688 w 2396567"/>
                <a:gd name="connsiteY6697" fmla="*/ 3099974 h 3751210"/>
                <a:gd name="connsiteX6698" fmla="*/ 824468 w 2396567"/>
                <a:gd name="connsiteY6698" fmla="*/ 3099974 h 3751210"/>
                <a:gd name="connsiteX6699" fmla="*/ 823858 w 2396567"/>
                <a:gd name="connsiteY6699" fmla="*/ 3101203 h 3751210"/>
                <a:gd name="connsiteX6700" fmla="*/ 823248 w 2396567"/>
                <a:gd name="connsiteY6700" fmla="*/ 3098745 h 3751210"/>
                <a:gd name="connsiteX6701" fmla="*/ 820809 w 2396567"/>
                <a:gd name="connsiteY6701" fmla="*/ 3099974 h 3751210"/>
                <a:gd name="connsiteX6702" fmla="*/ 816541 w 2396567"/>
                <a:gd name="connsiteY6702" fmla="*/ 3096288 h 3751210"/>
                <a:gd name="connsiteX6703" fmla="*/ 816541 w 2396567"/>
                <a:gd name="connsiteY6703" fmla="*/ 3095673 h 3751210"/>
                <a:gd name="connsiteX6704" fmla="*/ 814101 w 2396567"/>
                <a:gd name="connsiteY6704" fmla="*/ 3095673 h 3751210"/>
                <a:gd name="connsiteX6705" fmla="*/ 814101 w 2396567"/>
                <a:gd name="connsiteY6705" fmla="*/ 3095059 h 3751210"/>
                <a:gd name="connsiteX6706" fmla="*/ 813491 w 2396567"/>
                <a:gd name="connsiteY6706" fmla="*/ 3095059 h 3751210"/>
                <a:gd name="connsiteX6707" fmla="*/ 813491 w 2396567"/>
                <a:gd name="connsiteY6707" fmla="*/ 3095673 h 3751210"/>
                <a:gd name="connsiteX6708" fmla="*/ 812882 w 2396567"/>
                <a:gd name="connsiteY6708" fmla="*/ 3095673 h 3751210"/>
                <a:gd name="connsiteX6709" fmla="*/ 812882 w 2396567"/>
                <a:gd name="connsiteY6709" fmla="*/ 3093830 h 3751210"/>
                <a:gd name="connsiteX6710" fmla="*/ 813491 w 2396567"/>
                <a:gd name="connsiteY6710" fmla="*/ 3093830 h 3751210"/>
                <a:gd name="connsiteX6711" fmla="*/ 813491 w 2396567"/>
                <a:gd name="connsiteY6711" fmla="*/ 3093216 h 3751210"/>
                <a:gd name="connsiteX6712" fmla="*/ 814101 w 2396567"/>
                <a:gd name="connsiteY6712" fmla="*/ 3093216 h 3751210"/>
                <a:gd name="connsiteX6713" fmla="*/ 814101 w 2396567"/>
                <a:gd name="connsiteY6713" fmla="*/ 3091987 h 3751210"/>
                <a:gd name="connsiteX6714" fmla="*/ 815321 w 2396567"/>
                <a:gd name="connsiteY6714" fmla="*/ 3091987 h 3751210"/>
                <a:gd name="connsiteX6715" fmla="*/ 815321 w 2396567"/>
                <a:gd name="connsiteY6715" fmla="*/ 3091373 h 3751210"/>
                <a:gd name="connsiteX6716" fmla="*/ 817150 w 2396567"/>
                <a:gd name="connsiteY6716" fmla="*/ 3091373 h 3751210"/>
                <a:gd name="connsiteX6717" fmla="*/ 817150 w 2396567"/>
                <a:gd name="connsiteY6717" fmla="*/ 3090758 h 3751210"/>
                <a:gd name="connsiteX6718" fmla="*/ 817760 w 2396567"/>
                <a:gd name="connsiteY6718" fmla="*/ 3090758 h 3751210"/>
                <a:gd name="connsiteX6719" fmla="*/ 817760 w 2396567"/>
                <a:gd name="connsiteY6719" fmla="*/ 3089530 h 3751210"/>
                <a:gd name="connsiteX6720" fmla="*/ 819590 w 2396567"/>
                <a:gd name="connsiteY6720" fmla="*/ 3089530 h 3751210"/>
                <a:gd name="connsiteX6721" fmla="*/ 819590 w 2396567"/>
                <a:gd name="connsiteY6721" fmla="*/ 3088301 h 3751210"/>
                <a:gd name="connsiteX6722" fmla="*/ 821419 w 2396567"/>
                <a:gd name="connsiteY6722" fmla="*/ 3088301 h 3751210"/>
                <a:gd name="connsiteX6723" fmla="*/ 821419 w 2396567"/>
                <a:gd name="connsiteY6723" fmla="*/ 3087687 h 3751210"/>
                <a:gd name="connsiteX6724" fmla="*/ 823248 w 2396567"/>
                <a:gd name="connsiteY6724" fmla="*/ 3087687 h 3751210"/>
                <a:gd name="connsiteX6725" fmla="*/ 823248 w 2396567"/>
                <a:gd name="connsiteY6725" fmla="*/ 3087072 h 3751210"/>
                <a:gd name="connsiteX6726" fmla="*/ 824468 w 2396567"/>
                <a:gd name="connsiteY6726" fmla="*/ 3087072 h 3751210"/>
                <a:gd name="connsiteX6727" fmla="*/ 824468 w 2396567"/>
                <a:gd name="connsiteY6727" fmla="*/ 3084615 h 3751210"/>
                <a:gd name="connsiteX6728" fmla="*/ 829347 w 2396567"/>
                <a:gd name="connsiteY6728" fmla="*/ 3084000 h 3751210"/>
                <a:gd name="connsiteX6729" fmla="*/ 829347 w 2396567"/>
                <a:gd name="connsiteY6729" fmla="*/ 3083386 h 3751210"/>
                <a:gd name="connsiteX6730" fmla="*/ 829956 w 2396567"/>
                <a:gd name="connsiteY6730" fmla="*/ 3083386 h 3751210"/>
                <a:gd name="connsiteX6731" fmla="*/ 829956 w 2396567"/>
                <a:gd name="connsiteY6731" fmla="*/ 3082772 h 3751210"/>
                <a:gd name="connsiteX6732" fmla="*/ 831786 w 2396567"/>
                <a:gd name="connsiteY6732" fmla="*/ 3082772 h 3751210"/>
                <a:gd name="connsiteX6733" fmla="*/ 831786 w 2396567"/>
                <a:gd name="connsiteY6733" fmla="*/ 3079085 h 3751210"/>
                <a:gd name="connsiteX6734" fmla="*/ 831176 w 2396567"/>
                <a:gd name="connsiteY6734" fmla="*/ 3079085 h 3751210"/>
                <a:gd name="connsiteX6735" fmla="*/ 831176 w 2396567"/>
                <a:gd name="connsiteY6735" fmla="*/ 3077242 h 3751210"/>
                <a:gd name="connsiteX6736" fmla="*/ 829956 w 2396567"/>
                <a:gd name="connsiteY6736" fmla="*/ 3077242 h 3751210"/>
                <a:gd name="connsiteX6737" fmla="*/ 829956 w 2396567"/>
                <a:gd name="connsiteY6737" fmla="*/ 3076628 h 3751210"/>
                <a:gd name="connsiteX6738" fmla="*/ 828737 w 2396567"/>
                <a:gd name="connsiteY6738" fmla="*/ 3076628 h 3751210"/>
                <a:gd name="connsiteX6739" fmla="*/ 828737 w 2396567"/>
                <a:gd name="connsiteY6739" fmla="*/ 3076013 h 3751210"/>
                <a:gd name="connsiteX6740" fmla="*/ 828127 w 2396567"/>
                <a:gd name="connsiteY6740" fmla="*/ 3076013 h 3751210"/>
                <a:gd name="connsiteX6741" fmla="*/ 828127 w 2396567"/>
                <a:gd name="connsiteY6741" fmla="*/ 3072942 h 3751210"/>
                <a:gd name="connsiteX6742" fmla="*/ 827517 w 2396567"/>
                <a:gd name="connsiteY6742" fmla="*/ 3072942 h 3751210"/>
                <a:gd name="connsiteX6743" fmla="*/ 827517 w 2396567"/>
                <a:gd name="connsiteY6743" fmla="*/ 3071713 h 3751210"/>
                <a:gd name="connsiteX6744" fmla="*/ 825078 w 2396567"/>
                <a:gd name="connsiteY6744" fmla="*/ 3071713 h 3751210"/>
                <a:gd name="connsiteX6745" fmla="*/ 825078 w 2396567"/>
                <a:gd name="connsiteY6745" fmla="*/ 3071099 h 3751210"/>
                <a:gd name="connsiteX6746" fmla="*/ 823858 w 2396567"/>
                <a:gd name="connsiteY6746" fmla="*/ 3071099 h 3751210"/>
                <a:gd name="connsiteX6747" fmla="*/ 823858 w 2396567"/>
                <a:gd name="connsiteY6747" fmla="*/ 3069870 h 3751210"/>
                <a:gd name="connsiteX6748" fmla="*/ 821419 w 2396567"/>
                <a:gd name="connsiteY6748" fmla="*/ 3069255 h 3751210"/>
                <a:gd name="connsiteX6749" fmla="*/ 821419 w 2396567"/>
                <a:gd name="connsiteY6749" fmla="*/ 3069870 h 3751210"/>
                <a:gd name="connsiteX6750" fmla="*/ 817150 w 2396567"/>
                <a:gd name="connsiteY6750" fmla="*/ 3068641 h 3751210"/>
                <a:gd name="connsiteX6751" fmla="*/ 816541 w 2396567"/>
                <a:gd name="connsiteY6751" fmla="*/ 3069870 h 3751210"/>
                <a:gd name="connsiteX6752" fmla="*/ 815931 w 2396567"/>
                <a:gd name="connsiteY6752" fmla="*/ 3069870 h 3751210"/>
                <a:gd name="connsiteX6753" fmla="*/ 815931 w 2396567"/>
                <a:gd name="connsiteY6753" fmla="*/ 3068641 h 3751210"/>
                <a:gd name="connsiteX6754" fmla="*/ 815321 w 2396567"/>
                <a:gd name="connsiteY6754" fmla="*/ 3068641 h 3751210"/>
                <a:gd name="connsiteX6755" fmla="*/ 815321 w 2396567"/>
                <a:gd name="connsiteY6755" fmla="*/ 3067412 h 3751210"/>
                <a:gd name="connsiteX6756" fmla="*/ 812272 w 2396567"/>
                <a:gd name="connsiteY6756" fmla="*/ 3067412 h 3751210"/>
                <a:gd name="connsiteX6757" fmla="*/ 812272 w 2396567"/>
                <a:gd name="connsiteY6757" fmla="*/ 3065569 h 3751210"/>
                <a:gd name="connsiteX6758" fmla="*/ 810442 w 2396567"/>
                <a:gd name="connsiteY6758" fmla="*/ 3065569 h 3751210"/>
                <a:gd name="connsiteX6759" fmla="*/ 810442 w 2396567"/>
                <a:gd name="connsiteY6759" fmla="*/ 3064955 h 3751210"/>
                <a:gd name="connsiteX6760" fmla="*/ 809833 w 2396567"/>
                <a:gd name="connsiteY6760" fmla="*/ 3064955 h 3751210"/>
                <a:gd name="connsiteX6761" fmla="*/ 809833 w 2396567"/>
                <a:gd name="connsiteY6761" fmla="*/ 3064340 h 3751210"/>
                <a:gd name="connsiteX6762" fmla="*/ 809223 w 2396567"/>
                <a:gd name="connsiteY6762" fmla="*/ 3064340 h 3751210"/>
                <a:gd name="connsiteX6763" fmla="*/ 809223 w 2396567"/>
                <a:gd name="connsiteY6763" fmla="*/ 3062497 h 3751210"/>
                <a:gd name="connsiteX6764" fmla="*/ 804954 w 2396567"/>
                <a:gd name="connsiteY6764" fmla="*/ 3060654 h 3751210"/>
                <a:gd name="connsiteX6765" fmla="*/ 801295 w 2396567"/>
                <a:gd name="connsiteY6765" fmla="*/ 3060654 h 3751210"/>
                <a:gd name="connsiteX6766" fmla="*/ 801295 w 2396567"/>
                <a:gd name="connsiteY6766" fmla="*/ 3059425 h 3751210"/>
                <a:gd name="connsiteX6767" fmla="*/ 800685 w 2396567"/>
                <a:gd name="connsiteY6767" fmla="*/ 3059425 h 3751210"/>
                <a:gd name="connsiteX6768" fmla="*/ 800685 w 2396567"/>
                <a:gd name="connsiteY6768" fmla="*/ 3056968 h 3751210"/>
                <a:gd name="connsiteX6769" fmla="*/ 800076 w 2396567"/>
                <a:gd name="connsiteY6769" fmla="*/ 3056968 h 3751210"/>
                <a:gd name="connsiteX6770" fmla="*/ 800076 w 2396567"/>
                <a:gd name="connsiteY6770" fmla="*/ 3056354 h 3751210"/>
                <a:gd name="connsiteX6771" fmla="*/ 798856 w 2396567"/>
                <a:gd name="connsiteY6771" fmla="*/ 3056354 h 3751210"/>
                <a:gd name="connsiteX6772" fmla="*/ 798246 w 2396567"/>
                <a:gd name="connsiteY6772" fmla="*/ 3054510 h 3751210"/>
                <a:gd name="connsiteX6773" fmla="*/ 798246 w 2396567"/>
                <a:gd name="connsiteY6773" fmla="*/ 3055739 h 3751210"/>
                <a:gd name="connsiteX6774" fmla="*/ 797636 w 2396567"/>
                <a:gd name="connsiteY6774" fmla="*/ 3055739 h 3751210"/>
                <a:gd name="connsiteX6775" fmla="*/ 797636 w 2396567"/>
                <a:gd name="connsiteY6775" fmla="*/ 3053896 h 3751210"/>
                <a:gd name="connsiteX6776" fmla="*/ 798246 w 2396567"/>
                <a:gd name="connsiteY6776" fmla="*/ 3053896 h 3751210"/>
                <a:gd name="connsiteX6777" fmla="*/ 798246 w 2396567"/>
                <a:gd name="connsiteY6777" fmla="*/ 3053282 h 3751210"/>
                <a:gd name="connsiteX6778" fmla="*/ 798856 w 2396567"/>
                <a:gd name="connsiteY6778" fmla="*/ 3053282 h 3751210"/>
                <a:gd name="connsiteX6779" fmla="*/ 798856 w 2396567"/>
                <a:gd name="connsiteY6779" fmla="*/ 3052053 h 3751210"/>
                <a:gd name="connsiteX6780" fmla="*/ 798246 w 2396567"/>
                <a:gd name="connsiteY6780" fmla="*/ 3052053 h 3751210"/>
                <a:gd name="connsiteX6781" fmla="*/ 798246 w 2396567"/>
                <a:gd name="connsiteY6781" fmla="*/ 3049595 h 3751210"/>
                <a:gd name="connsiteX6782" fmla="*/ 798856 w 2396567"/>
                <a:gd name="connsiteY6782" fmla="*/ 3049595 h 3751210"/>
                <a:gd name="connsiteX6783" fmla="*/ 798856 w 2396567"/>
                <a:gd name="connsiteY6783" fmla="*/ 3048981 h 3751210"/>
                <a:gd name="connsiteX6784" fmla="*/ 798246 w 2396567"/>
                <a:gd name="connsiteY6784" fmla="*/ 3048981 h 3751210"/>
                <a:gd name="connsiteX6785" fmla="*/ 794587 w 2396567"/>
                <a:gd name="connsiteY6785" fmla="*/ 3046524 h 3751210"/>
                <a:gd name="connsiteX6786" fmla="*/ 794587 w 2396567"/>
                <a:gd name="connsiteY6786" fmla="*/ 3045909 h 3751210"/>
                <a:gd name="connsiteX6787" fmla="*/ 793977 w 2396567"/>
                <a:gd name="connsiteY6787" fmla="*/ 3045909 h 3751210"/>
                <a:gd name="connsiteX6788" fmla="*/ 792758 w 2396567"/>
                <a:gd name="connsiteY6788" fmla="*/ 3042223 h 3751210"/>
                <a:gd name="connsiteX6789" fmla="*/ 789099 w 2396567"/>
                <a:gd name="connsiteY6789" fmla="*/ 3042837 h 3751210"/>
                <a:gd name="connsiteX6790" fmla="*/ 789099 w 2396567"/>
                <a:gd name="connsiteY6790" fmla="*/ 3040994 h 3751210"/>
                <a:gd name="connsiteX6791" fmla="*/ 786050 w 2396567"/>
                <a:gd name="connsiteY6791" fmla="*/ 3040994 h 3751210"/>
                <a:gd name="connsiteX6792" fmla="*/ 786050 w 2396567"/>
                <a:gd name="connsiteY6792" fmla="*/ 3041609 h 3751210"/>
                <a:gd name="connsiteX6793" fmla="*/ 785440 w 2396567"/>
                <a:gd name="connsiteY6793" fmla="*/ 3040380 h 3751210"/>
                <a:gd name="connsiteX6794" fmla="*/ 784220 w 2396567"/>
                <a:gd name="connsiteY6794" fmla="*/ 3040380 h 3751210"/>
                <a:gd name="connsiteX6795" fmla="*/ 783001 w 2396567"/>
                <a:gd name="connsiteY6795" fmla="*/ 3036694 h 3751210"/>
                <a:gd name="connsiteX6796" fmla="*/ 781171 w 2396567"/>
                <a:gd name="connsiteY6796" fmla="*/ 3036079 h 3751210"/>
                <a:gd name="connsiteX6797" fmla="*/ 781171 w 2396567"/>
                <a:gd name="connsiteY6797" fmla="*/ 3034850 h 3751210"/>
                <a:gd name="connsiteX6798" fmla="*/ 780562 w 2396567"/>
                <a:gd name="connsiteY6798" fmla="*/ 3034850 h 3751210"/>
                <a:gd name="connsiteX6799" fmla="*/ 780562 w 2396567"/>
                <a:gd name="connsiteY6799" fmla="*/ 3036079 h 3751210"/>
                <a:gd name="connsiteX6800" fmla="*/ 774463 w 2396567"/>
                <a:gd name="connsiteY6800" fmla="*/ 3033007 h 3751210"/>
                <a:gd name="connsiteX6801" fmla="*/ 774463 w 2396567"/>
                <a:gd name="connsiteY6801" fmla="*/ 3031164 h 3751210"/>
                <a:gd name="connsiteX6802" fmla="*/ 770805 w 2396567"/>
                <a:gd name="connsiteY6802" fmla="*/ 3031164 h 3751210"/>
                <a:gd name="connsiteX6803" fmla="*/ 770805 w 2396567"/>
                <a:gd name="connsiteY6803" fmla="*/ 3032393 h 3751210"/>
                <a:gd name="connsiteX6804" fmla="*/ 770195 w 2396567"/>
                <a:gd name="connsiteY6804" fmla="*/ 3032393 h 3751210"/>
                <a:gd name="connsiteX6805" fmla="*/ 770195 w 2396567"/>
                <a:gd name="connsiteY6805" fmla="*/ 3033007 h 3751210"/>
                <a:gd name="connsiteX6806" fmla="*/ 768975 w 2396567"/>
                <a:gd name="connsiteY6806" fmla="*/ 3033007 h 3751210"/>
                <a:gd name="connsiteX6807" fmla="*/ 769585 w 2396567"/>
                <a:gd name="connsiteY6807" fmla="*/ 3033622 h 3751210"/>
                <a:gd name="connsiteX6808" fmla="*/ 767146 w 2396567"/>
                <a:gd name="connsiteY6808" fmla="*/ 3034236 h 3751210"/>
                <a:gd name="connsiteX6809" fmla="*/ 767146 w 2396567"/>
                <a:gd name="connsiteY6809" fmla="*/ 3033622 h 3751210"/>
                <a:gd name="connsiteX6810" fmla="*/ 766536 w 2396567"/>
                <a:gd name="connsiteY6810" fmla="*/ 3033622 h 3751210"/>
                <a:gd name="connsiteX6811" fmla="*/ 766536 w 2396567"/>
                <a:gd name="connsiteY6811" fmla="*/ 3034236 h 3751210"/>
                <a:gd name="connsiteX6812" fmla="*/ 764706 w 2396567"/>
                <a:gd name="connsiteY6812" fmla="*/ 3034850 h 3751210"/>
                <a:gd name="connsiteX6813" fmla="*/ 765316 w 2396567"/>
                <a:gd name="connsiteY6813" fmla="*/ 3036079 h 3751210"/>
                <a:gd name="connsiteX6814" fmla="*/ 764706 w 2396567"/>
                <a:gd name="connsiteY6814" fmla="*/ 3037308 h 3751210"/>
                <a:gd name="connsiteX6815" fmla="*/ 761047 w 2396567"/>
                <a:gd name="connsiteY6815" fmla="*/ 3038537 h 3751210"/>
                <a:gd name="connsiteX6816" fmla="*/ 759828 w 2396567"/>
                <a:gd name="connsiteY6816" fmla="*/ 3041609 h 3751210"/>
                <a:gd name="connsiteX6817" fmla="*/ 757998 w 2396567"/>
                <a:gd name="connsiteY6817" fmla="*/ 3040994 h 3751210"/>
                <a:gd name="connsiteX6818" fmla="*/ 757998 w 2396567"/>
                <a:gd name="connsiteY6818" fmla="*/ 3041609 h 3751210"/>
                <a:gd name="connsiteX6819" fmla="*/ 759218 w 2396567"/>
                <a:gd name="connsiteY6819" fmla="*/ 3041609 h 3751210"/>
                <a:gd name="connsiteX6820" fmla="*/ 759218 w 2396567"/>
                <a:gd name="connsiteY6820" fmla="*/ 3042837 h 3751210"/>
                <a:gd name="connsiteX6821" fmla="*/ 754949 w 2396567"/>
                <a:gd name="connsiteY6821" fmla="*/ 3042837 h 3751210"/>
                <a:gd name="connsiteX6822" fmla="*/ 754949 w 2396567"/>
                <a:gd name="connsiteY6822" fmla="*/ 3044066 h 3751210"/>
                <a:gd name="connsiteX6823" fmla="*/ 754340 w 2396567"/>
                <a:gd name="connsiteY6823" fmla="*/ 3044066 h 3751210"/>
                <a:gd name="connsiteX6824" fmla="*/ 754340 w 2396567"/>
                <a:gd name="connsiteY6824" fmla="*/ 3040994 h 3751210"/>
                <a:gd name="connsiteX6825" fmla="*/ 755559 w 2396567"/>
                <a:gd name="connsiteY6825" fmla="*/ 3040994 h 3751210"/>
                <a:gd name="connsiteX6826" fmla="*/ 755559 w 2396567"/>
                <a:gd name="connsiteY6826" fmla="*/ 3039765 h 3751210"/>
                <a:gd name="connsiteX6827" fmla="*/ 754949 w 2396567"/>
                <a:gd name="connsiteY6827" fmla="*/ 3039765 h 3751210"/>
                <a:gd name="connsiteX6828" fmla="*/ 754949 w 2396567"/>
                <a:gd name="connsiteY6828" fmla="*/ 3038537 h 3751210"/>
                <a:gd name="connsiteX6829" fmla="*/ 751290 w 2396567"/>
                <a:gd name="connsiteY6829" fmla="*/ 3039765 h 3751210"/>
                <a:gd name="connsiteX6830" fmla="*/ 751290 w 2396567"/>
                <a:gd name="connsiteY6830" fmla="*/ 3038537 h 3751210"/>
                <a:gd name="connsiteX6831" fmla="*/ 750681 w 2396567"/>
                <a:gd name="connsiteY6831" fmla="*/ 3038537 h 3751210"/>
                <a:gd name="connsiteX6832" fmla="*/ 750681 w 2396567"/>
                <a:gd name="connsiteY6832" fmla="*/ 3040994 h 3751210"/>
                <a:gd name="connsiteX6833" fmla="*/ 751290 w 2396567"/>
                <a:gd name="connsiteY6833" fmla="*/ 3040994 h 3751210"/>
                <a:gd name="connsiteX6834" fmla="*/ 751290 w 2396567"/>
                <a:gd name="connsiteY6834" fmla="*/ 3041609 h 3751210"/>
                <a:gd name="connsiteX6835" fmla="*/ 748241 w 2396567"/>
                <a:gd name="connsiteY6835" fmla="*/ 3040994 h 3751210"/>
                <a:gd name="connsiteX6836" fmla="*/ 749461 w 2396567"/>
                <a:gd name="connsiteY6836" fmla="*/ 3040994 h 3751210"/>
                <a:gd name="connsiteX6837" fmla="*/ 749461 w 2396567"/>
                <a:gd name="connsiteY6837" fmla="*/ 3040380 h 3751210"/>
                <a:gd name="connsiteX6838" fmla="*/ 747632 w 2396567"/>
                <a:gd name="connsiteY6838" fmla="*/ 3040380 h 3751210"/>
                <a:gd name="connsiteX6839" fmla="*/ 747632 w 2396567"/>
                <a:gd name="connsiteY6839" fmla="*/ 3039765 h 3751210"/>
                <a:gd name="connsiteX6840" fmla="*/ 745802 w 2396567"/>
                <a:gd name="connsiteY6840" fmla="*/ 3040994 h 3751210"/>
                <a:gd name="connsiteX6841" fmla="*/ 745192 w 2396567"/>
                <a:gd name="connsiteY6841" fmla="*/ 3040994 h 3751210"/>
                <a:gd name="connsiteX6842" fmla="*/ 745192 w 2396567"/>
                <a:gd name="connsiteY6842" fmla="*/ 3042223 h 3751210"/>
                <a:gd name="connsiteX6843" fmla="*/ 743973 w 2396567"/>
                <a:gd name="connsiteY6843" fmla="*/ 3042223 h 3751210"/>
                <a:gd name="connsiteX6844" fmla="*/ 743973 w 2396567"/>
                <a:gd name="connsiteY6844" fmla="*/ 3042837 h 3751210"/>
                <a:gd name="connsiteX6845" fmla="*/ 742753 w 2396567"/>
                <a:gd name="connsiteY6845" fmla="*/ 3042223 h 3751210"/>
                <a:gd name="connsiteX6846" fmla="*/ 742753 w 2396567"/>
                <a:gd name="connsiteY6846" fmla="*/ 3042837 h 3751210"/>
                <a:gd name="connsiteX6847" fmla="*/ 734826 w 2396567"/>
                <a:gd name="connsiteY6847" fmla="*/ 3042837 h 3751210"/>
                <a:gd name="connsiteX6848" fmla="*/ 734826 w 2396567"/>
                <a:gd name="connsiteY6848" fmla="*/ 3044066 h 3751210"/>
                <a:gd name="connsiteX6849" fmla="*/ 733606 w 2396567"/>
                <a:gd name="connsiteY6849" fmla="*/ 3044066 h 3751210"/>
                <a:gd name="connsiteX6850" fmla="*/ 733606 w 2396567"/>
                <a:gd name="connsiteY6850" fmla="*/ 3044680 h 3751210"/>
                <a:gd name="connsiteX6851" fmla="*/ 734216 w 2396567"/>
                <a:gd name="connsiteY6851" fmla="*/ 3044680 h 3751210"/>
                <a:gd name="connsiteX6852" fmla="*/ 734216 w 2396567"/>
                <a:gd name="connsiteY6852" fmla="*/ 3047752 h 3751210"/>
                <a:gd name="connsiteX6853" fmla="*/ 731776 w 2396567"/>
                <a:gd name="connsiteY6853" fmla="*/ 3047752 h 3751210"/>
                <a:gd name="connsiteX6854" fmla="*/ 731776 w 2396567"/>
                <a:gd name="connsiteY6854" fmla="*/ 3049595 h 3751210"/>
                <a:gd name="connsiteX6855" fmla="*/ 731167 w 2396567"/>
                <a:gd name="connsiteY6855" fmla="*/ 3049595 h 3751210"/>
                <a:gd name="connsiteX6856" fmla="*/ 729703 w 2396567"/>
                <a:gd name="connsiteY6856" fmla="*/ 3051439 h 3751210"/>
                <a:gd name="connsiteX6857" fmla="*/ 728727 w 2396567"/>
                <a:gd name="connsiteY6857" fmla="*/ 3051439 h 3751210"/>
                <a:gd name="connsiteX6858" fmla="*/ 728727 w 2396567"/>
                <a:gd name="connsiteY6858" fmla="*/ 3050210 h 3751210"/>
                <a:gd name="connsiteX6859" fmla="*/ 728118 w 2396567"/>
                <a:gd name="connsiteY6859" fmla="*/ 3050210 h 3751210"/>
                <a:gd name="connsiteX6860" fmla="*/ 727508 w 2396567"/>
                <a:gd name="connsiteY6860" fmla="*/ 3052667 h 3751210"/>
                <a:gd name="connsiteX6861" fmla="*/ 728118 w 2396567"/>
                <a:gd name="connsiteY6861" fmla="*/ 3053282 h 3751210"/>
                <a:gd name="connsiteX6862" fmla="*/ 727508 w 2396567"/>
                <a:gd name="connsiteY6862" fmla="*/ 3053282 h 3751210"/>
                <a:gd name="connsiteX6863" fmla="*/ 727508 w 2396567"/>
                <a:gd name="connsiteY6863" fmla="*/ 3053896 h 3751210"/>
                <a:gd name="connsiteX6864" fmla="*/ 726898 w 2396567"/>
                <a:gd name="connsiteY6864" fmla="*/ 3053896 h 3751210"/>
                <a:gd name="connsiteX6865" fmla="*/ 726898 w 2396567"/>
                <a:gd name="connsiteY6865" fmla="*/ 3055739 h 3751210"/>
                <a:gd name="connsiteX6866" fmla="*/ 726288 w 2396567"/>
                <a:gd name="connsiteY6866" fmla="*/ 3055739 h 3751210"/>
                <a:gd name="connsiteX6867" fmla="*/ 726288 w 2396567"/>
                <a:gd name="connsiteY6867" fmla="*/ 3057582 h 3751210"/>
                <a:gd name="connsiteX6868" fmla="*/ 723849 w 2396567"/>
                <a:gd name="connsiteY6868" fmla="*/ 3059425 h 3751210"/>
                <a:gd name="connsiteX6869" fmla="*/ 723239 w 2396567"/>
                <a:gd name="connsiteY6869" fmla="*/ 3059425 h 3751210"/>
                <a:gd name="connsiteX6870" fmla="*/ 723239 w 2396567"/>
                <a:gd name="connsiteY6870" fmla="*/ 3060040 h 3751210"/>
                <a:gd name="connsiteX6871" fmla="*/ 722629 w 2396567"/>
                <a:gd name="connsiteY6871" fmla="*/ 3060040 h 3751210"/>
                <a:gd name="connsiteX6872" fmla="*/ 722019 w 2396567"/>
                <a:gd name="connsiteY6872" fmla="*/ 3061883 h 3751210"/>
                <a:gd name="connsiteX6873" fmla="*/ 720190 w 2396567"/>
                <a:gd name="connsiteY6873" fmla="*/ 3061883 h 3751210"/>
                <a:gd name="connsiteX6874" fmla="*/ 720190 w 2396567"/>
                <a:gd name="connsiteY6874" fmla="*/ 3061269 h 3751210"/>
                <a:gd name="connsiteX6875" fmla="*/ 719580 w 2396567"/>
                <a:gd name="connsiteY6875" fmla="*/ 3061269 h 3751210"/>
                <a:gd name="connsiteX6876" fmla="*/ 719580 w 2396567"/>
                <a:gd name="connsiteY6876" fmla="*/ 3060040 h 3751210"/>
                <a:gd name="connsiteX6877" fmla="*/ 715921 w 2396567"/>
                <a:gd name="connsiteY6877" fmla="*/ 3060040 h 3751210"/>
                <a:gd name="connsiteX6878" fmla="*/ 715921 w 2396567"/>
                <a:gd name="connsiteY6878" fmla="*/ 3061883 h 3751210"/>
                <a:gd name="connsiteX6879" fmla="*/ 712872 w 2396567"/>
                <a:gd name="connsiteY6879" fmla="*/ 3062497 h 3751210"/>
                <a:gd name="connsiteX6880" fmla="*/ 712872 w 2396567"/>
                <a:gd name="connsiteY6880" fmla="*/ 3063726 h 3751210"/>
                <a:gd name="connsiteX6881" fmla="*/ 712262 w 2396567"/>
                <a:gd name="connsiteY6881" fmla="*/ 3063726 h 3751210"/>
                <a:gd name="connsiteX6882" fmla="*/ 712262 w 2396567"/>
                <a:gd name="connsiteY6882" fmla="*/ 3062497 h 3751210"/>
                <a:gd name="connsiteX6883" fmla="*/ 711653 w 2396567"/>
                <a:gd name="connsiteY6883" fmla="*/ 3062497 h 3751210"/>
                <a:gd name="connsiteX6884" fmla="*/ 711653 w 2396567"/>
                <a:gd name="connsiteY6884" fmla="*/ 3063726 h 3751210"/>
                <a:gd name="connsiteX6885" fmla="*/ 711043 w 2396567"/>
                <a:gd name="connsiteY6885" fmla="*/ 3063726 h 3751210"/>
                <a:gd name="connsiteX6886" fmla="*/ 711043 w 2396567"/>
                <a:gd name="connsiteY6886" fmla="*/ 3064340 h 3751210"/>
                <a:gd name="connsiteX6887" fmla="*/ 709213 w 2396567"/>
                <a:gd name="connsiteY6887" fmla="*/ 3064340 h 3751210"/>
                <a:gd name="connsiteX6888" fmla="*/ 709213 w 2396567"/>
                <a:gd name="connsiteY6888" fmla="*/ 3065569 h 3751210"/>
                <a:gd name="connsiteX6889" fmla="*/ 708604 w 2396567"/>
                <a:gd name="connsiteY6889" fmla="*/ 3065569 h 3751210"/>
                <a:gd name="connsiteX6890" fmla="*/ 708604 w 2396567"/>
                <a:gd name="connsiteY6890" fmla="*/ 3064955 h 3751210"/>
                <a:gd name="connsiteX6891" fmla="*/ 707994 w 2396567"/>
                <a:gd name="connsiteY6891" fmla="*/ 3064955 h 3751210"/>
                <a:gd name="connsiteX6892" fmla="*/ 707994 w 2396567"/>
                <a:gd name="connsiteY6892" fmla="*/ 3064340 h 3751210"/>
                <a:gd name="connsiteX6893" fmla="*/ 703725 w 2396567"/>
                <a:gd name="connsiteY6893" fmla="*/ 3063726 h 3751210"/>
                <a:gd name="connsiteX6894" fmla="*/ 703725 w 2396567"/>
                <a:gd name="connsiteY6894" fmla="*/ 3062497 h 3751210"/>
                <a:gd name="connsiteX6895" fmla="*/ 702505 w 2396567"/>
                <a:gd name="connsiteY6895" fmla="*/ 3062497 h 3751210"/>
                <a:gd name="connsiteX6896" fmla="*/ 702505 w 2396567"/>
                <a:gd name="connsiteY6896" fmla="*/ 3061883 h 3751210"/>
                <a:gd name="connsiteX6897" fmla="*/ 699456 w 2396567"/>
                <a:gd name="connsiteY6897" fmla="*/ 3062497 h 3751210"/>
                <a:gd name="connsiteX6898" fmla="*/ 699456 w 2396567"/>
                <a:gd name="connsiteY6898" fmla="*/ 3061883 h 3751210"/>
                <a:gd name="connsiteX6899" fmla="*/ 694578 w 2396567"/>
                <a:gd name="connsiteY6899" fmla="*/ 3061883 h 3751210"/>
                <a:gd name="connsiteX6900" fmla="*/ 694578 w 2396567"/>
                <a:gd name="connsiteY6900" fmla="*/ 3063726 h 3751210"/>
                <a:gd name="connsiteX6901" fmla="*/ 687870 w 2396567"/>
                <a:gd name="connsiteY6901" fmla="*/ 3069255 h 3751210"/>
                <a:gd name="connsiteX6902" fmla="*/ 688480 w 2396567"/>
                <a:gd name="connsiteY6902" fmla="*/ 3069255 h 3751210"/>
                <a:gd name="connsiteX6903" fmla="*/ 688480 w 2396567"/>
                <a:gd name="connsiteY6903" fmla="*/ 3068641 h 3751210"/>
                <a:gd name="connsiteX6904" fmla="*/ 689089 w 2396567"/>
                <a:gd name="connsiteY6904" fmla="*/ 3068641 h 3751210"/>
                <a:gd name="connsiteX6905" fmla="*/ 689699 w 2396567"/>
                <a:gd name="connsiteY6905" fmla="*/ 3071713 h 3751210"/>
                <a:gd name="connsiteX6906" fmla="*/ 690919 w 2396567"/>
                <a:gd name="connsiteY6906" fmla="*/ 3071713 h 3751210"/>
                <a:gd name="connsiteX6907" fmla="*/ 688480 w 2396567"/>
                <a:gd name="connsiteY6907" fmla="*/ 3072942 h 3751210"/>
                <a:gd name="connsiteX6908" fmla="*/ 688480 w 2396567"/>
                <a:gd name="connsiteY6908" fmla="*/ 3073556 h 3751210"/>
                <a:gd name="connsiteX6909" fmla="*/ 687870 w 2396567"/>
                <a:gd name="connsiteY6909" fmla="*/ 3072942 h 3751210"/>
                <a:gd name="connsiteX6910" fmla="*/ 687260 w 2396567"/>
                <a:gd name="connsiteY6910" fmla="*/ 3076628 h 3751210"/>
                <a:gd name="connsiteX6911" fmla="*/ 687870 w 2396567"/>
                <a:gd name="connsiteY6911" fmla="*/ 3076628 h 3751210"/>
                <a:gd name="connsiteX6912" fmla="*/ 687870 w 2396567"/>
                <a:gd name="connsiteY6912" fmla="*/ 3077242 h 3751210"/>
                <a:gd name="connsiteX6913" fmla="*/ 688480 w 2396567"/>
                <a:gd name="connsiteY6913" fmla="*/ 3077242 h 3751210"/>
                <a:gd name="connsiteX6914" fmla="*/ 688480 w 2396567"/>
                <a:gd name="connsiteY6914" fmla="*/ 3077857 h 3751210"/>
                <a:gd name="connsiteX6915" fmla="*/ 689089 w 2396567"/>
                <a:gd name="connsiteY6915" fmla="*/ 3077857 h 3751210"/>
                <a:gd name="connsiteX6916" fmla="*/ 689089 w 2396567"/>
                <a:gd name="connsiteY6916" fmla="*/ 3079085 h 3751210"/>
                <a:gd name="connsiteX6917" fmla="*/ 689699 w 2396567"/>
                <a:gd name="connsiteY6917" fmla="*/ 3079085 h 3751210"/>
                <a:gd name="connsiteX6918" fmla="*/ 689699 w 2396567"/>
                <a:gd name="connsiteY6918" fmla="*/ 3079700 h 3751210"/>
                <a:gd name="connsiteX6919" fmla="*/ 689089 w 2396567"/>
                <a:gd name="connsiteY6919" fmla="*/ 3079700 h 3751210"/>
                <a:gd name="connsiteX6920" fmla="*/ 689089 w 2396567"/>
                <a:gd name="connsiteY6920" fmla="*/ 3083386 h 3751210"/>
                <a:gd name="connsiteX6921" fmla="*/ 689699 w 2396567"/>
                <a:gd name="connsiteY6921" fmla="*/ 3083386 h 3751210"/>
                <a:gd name="connsiteX6922" fmla="*/ 689699 w 2396567"/>
                <a:gd name="connsiteY6922" fmla="*/ 3081543 h 3751210"/>
                <a:gd name="connsiteX6923" fmla="*/ 692139 w 2396567"/>
                <a:gd name="connsiteY6923" fmla="*/ 3081543 h 3751210"/>
                <a:gd name="connsiteX6924" fmla="*/ 692139 w 2396567"/>
                <a:gd name="connsiteY6924" fmla="*/ 3083386 h 3751210"/>
                <a:gd name="connsiteX6925" fmla="*/ 691529 w 2396567"/>
                <a:gd name="connsiteY6925" fmla="*/ 3083386 h 3751210"/>
                <a:gd name="connsiteX6926" fmla="*/ 691529 w 2396567"/>
                <a:gd name="connsiteY6926" fmla="*/ 3084000 h 3751210"/>
                <a:gd name="connsiteX6927" fmla="*/ 689699 w 2396567"/>
                <a:gd name="connsiteY6927" fmla="*/ 3084000 h 3751210"/>
                <a:gd name="connsiteX6928" fmla="*/ 689699 w 2396567"/>
                <a:gd name="connsiteY6928" fmla="*/ 3085843 h 3751210"/>
                <a:gd name="connsiteX6929" fmla="*/ 688480 w 2396567"/>
                <a:gd name="connsiteY6929" fmla="*/ 3087687 h 3751210"/>
                <a:gd name="connsiteX6930" fmla="*/ 689089 w 2396567"/>
                <a:gd name="connsiteY6930" fmla="*/ 3087687 h 3751210"/>
                <a:gd name="connsiteX6931" fmla="*/ 686040 w 2396567"/>
                <a:gd name="connsiteY6931" fmla="*/ 3090758 h 3751210"/>
                <a:gd name="connsiteX6932" fmla="*/ 686040 w 2396567"/>
                <a:gd name="connsiteY6932" fmla="*/ 3091373 h 3751210"/>
                <a:gd name="connsiteX6933" fmla="*/ 685431 w 2396567"/>
                <a:gd name="connsiteY6933" fmla="*/ 3091373 h 3751210"/>
                <a:gd name="connsiteX6934" fmla="*/ 685431 w 2396567"/>
                <a:gd name="connsiteY6934" fmla="*/ 3091987 h 3751210"/>
                <a:gd name="connsiteX6935" fmla="*/ 684821 w 2396567"/>
                <a:gd name="connsiteY6935" fmla="*/ 3091987 h 3751210"/>
                <a:gd name="connsiteX6936" fmla="*/ 684821 w 2396567"/>
                <a:gd name="connsiteY6936" fmla="*/ 3093216 h 3751210"/>
                <a:gd name="connsiteX6937" fmla="*/ 682991 w 2396567"/>
                <a:gd name="connsiteY6937" fmla="*/ 3093216 h 3751210"/>
                <a:gd name="connsiteX6938" fmla="*/ 682991 w 2396567"/>
                <a:gd name="connsiteY6938" fmla="*/ 3093830 h 3751210"/>
                <a:gd name="connsiteX6939" fmla="*/ 681162 w 2396567"/>
                <a:gd name="connsiteY6939" fmla="*/ 3093830 h 3751210"/>
                <a:gd name="connsiteX6940" fmla="*/ 681162 w 2396567"/>
                <a:gd name="connsiteY6940" fmla="*/ 3097517 h 3751210"/>
                <a:gd name="connsiteX6941" fmla="*/ 679332 w 2396567"/>
                <a:gd name="connsiteY6941" fmla="*/ 3097517 h 3751210"/>
                <a:gd name="connsiteX6942" fmla="*/ 679332 w 2396567"/>
                <a:gd name="connsiteY6942" fmla="*/ 3099360 h 3751210"/>
                <a:gd name="connsiteX6943" fmla="*/ 677503 w 2396567"/>
                <a:gd name="connsiteY6943" fmla="*/ 3099360 h 3751210"/>
                <a:gd name="connsiteX6944" fmla="*/ 677503 w 2396567"/>
                <a:gd name="connsiteY6944" fmla="*/ 3099974 h 3751210"/>
                <a:gd name="connsiteX6945" fmla="*/ 675674 w 2396567"/>
                <a:gd name="connsiteY6945" fmla="*/ 3099974 h 3751210"/>
                <a:gd name="connsiteX6946" fmla="*/ 675674 w 2396567"/>
                <a:gd name="connsiteY6946" fmla="*/ 3099360 h 3751210"/>
                <a:gd name="connsiteX6947" fmla="*/ 670185 w 2396567"/>
                <a:gd name="connsiteY6947" fmla="*/ 3099974 h 3751210"/>
                <a:gd name="connsiteX6948" fmla="*/ 670185 w 2396567"/>
                <a:gd name="connsiteY6948" fmla="*/ 3100588 h 3751210"/>
                <a:gd name="connsiteX6949" fmla="*/ 668966 w 2396567"/>
                <a:gd name="connsiteY6949" fmla="*/ 3100588 h 3751210"/>
                <a:gd name="connsiteX6950" fmla="*/ 668966 w 2396567"/>
                <a:gd name="connsiteY6950" fmla="*/ 3101203 h 3751210"/>
                <a:gd name="connsiteX6951" fmla="*/ 668356 w 2396567"/>
                <a:gd name="connsiteY6951" fmla="*/ 3101203 h 3751210"/>
                <a:gd name="connsiteX6952" fmla="*/ 668356 w 2396567"/>
                <a:gd name="connsiteY6952" fmla="*/ 3100588 h 3751210"/>
                <a:gd name="connsiteX6953" fmla="*/ 667746 w 2396567"/>
                <a:gd name="connsiteY6953" fmla="*/ 3100588 h 3751210"/>
                <a:gd name="connsiteX6954" fmla="*/ 668966 w 2396567"/>
                <a:gd name="connsiteY6954" fmla="*/ 3099974 h 3751210"/>
                <a:gd name="connsiteX6955" fmla="*/ 669575 w 2396567"/>
                <a:gd name="connsiteY6955" fmla="*/ 3097517 h 3751210"/>
                <a:gd name="connsiteX6956" fmla="*/ 668966 w 2396567"/>
                <a:gd name="connsiteY6956" fmla="*/ 3097517 h 3751210"/>
                <a:gd name="connsiteX6957" fmla="*/ 668966 w 2396567"/>
                <a:gd name="connsiteY6957" fmla="*/ 3096902 h 3751210"/>
                <a:gd name="connsiteX6958" fmla="*/ 668356 w 2396567"/>
                <a:gd name="connsiteY6958" fmla="*/ 3097517 h 3751210"/>
                <a:gd name="connsiteX6959" fmla="*/ 668356 w 2396567"/>
                <a:gd name="connsiteY6959" fmla="*/ 3096902 h 3751210"/>
                <a:gd name="connsiteX6960" fmla="*/ 661038 w 2396567"/>
                <a:gd name="connsiteY6960" fmla="*/ 3097517 h 3751210"/>
                <a:gd name="connsiteX6961" fmla="*/ 660428 w 2396567"/>
                <a:gd name="connsiteY6961" fmla="*/ 3097517 h 3751210"/>
                <a:gd name="connsiteX6962" fmla="*/ 660428 w 2396567"/>
                <a:gd name="connsiteY6962" fmla="*/ 3098745 h 3751210"/>
                <a:gd name="connsiteX6963" fmla="*/ 658599 w 2396567"/>
                <a:gd name="connsiteY6963" fmla="*/ 3098745 h 3751210"/>
                <a:gd name="connsiteX6964" fmla="*/ 658599 w 2396567"/>
                <a:gd name="connsiteY6964" fmla="*/ 3097517 h 3751210"/>
                <a:gd name="connsiteX6965" fmla="*/ 657379 w 2396567"/>
                <a:gd name="connsiteY6965" fmla="*/ 3096902 h 3751210"/>
                <a:gd name="connsiteX6966" fmla="*/ 657989 w 2396567"/>
                <a:gd name="connsiteY6966" fmla="*/ 3096288 h 3751210"/>
                <a:gd name="connsiteX6967" fmla="*/ 656769 w 2396567"/>
                <a:gd name="connsiteY6967" fmla="*/ 3095673 h 3751210"/>
                <a:gd name="connsiteX6968" fmla="*/ 654940 w 2396567"/>
                <a:gd name="connsiteY6968" fmla="*/ 3089530 h 3751210"/>
                <a:gd name="connsiteX6969" fmla="*/ 654330 w 2396567"/>
                <a:gd name="connsiteY6969" fmla="*/ 3089530 h 3751210"/>
                <a:gd name="connsiteX6970" fmla="*/ 654330 w 2396567"/>
                <a:gd name="connsiteY6970" fmla="*/ 3090758 h 3751210"/>
                <a:gd name="connsiteX6971" fmla="*/ 648842 w 2396567"/>
                <a:gd name="connsiteY6971" fmla="*/ 3091373 h 3751210"/>
                <a:gd name="connsiteX6972" fmla="*/ 648842 w 2396567"/>
                <a:gd name="connsiteY6972" fmla="*/ 3090758 h 3751210"/>
                <a:gd name="connsiteX6973" fmla="*/ 649452 w 2396567"/>
                <a:gd name="connsiteY6973" fmla="*/ 3090758 h 3751210"/>
                <a:gd name="connsiteX6974" fmla="*/ 648842 w 2396567"/>
                <a:gd name="connsiteY6974" fmla="*/ 3087072 h 3751210"/>
                <a:gd name="connsiteX6975" fmla="*/ 649452 w 2396567"/>
                <a:gd name="connsiteY6975" fmla="*/ 3087072 h 3751210"/>
                <a:gd name="connsiteX6976" fmla="*/ 649452 w 2396567"/>
                <a:gd name="connsiteY6976" fmla="*/ 3085843 h 3751210"/>
                <a:gd name="connsiteX6977" fmla="*/ 648232 w 2396567"/>
                <a:gd name="connsiteY6977" fmla="*/ 3083386 h 3751210"/>
                <a:gd name="connsiteX6978" fmla="*/ 643353 w 2396567"/>
                <a:gd name="connsiteY6978" fmla="*/ 3083386 h 3751210"/>
                <a:gd name="connsiteX6979" fmla="*/ 643353 w 2396567"/>
                <a:gd name="connsiteY6979" fmla="*/ 3082772 h 3751210"/>
                <a:gd name="connsiteX6980" fmla="*/ 642134 w 2396567"/>
                <a:gd name="connsiteY6980" fmla="*/ 3081543 h 3751210"/>
                <a:gd name="connsiteX6981" fmla="*/ 642134 w 2396567"/>
                <a:gd name="connsiteY6981" fmla="*/ 3082772 h 3751210"/>
                <a:gd name="connsiteX6982" fmla="*/ 640304 w 2396567"/>
                <a:gd name="connsiteY6982" fmla="*/ 3081543 h 3751210"/>
                <a:gd name="connsiteX6983" fmla="*/ 640304 w 2396567"/>
                <a:gd name="connsiteY6983" fmla="*/ 3080928 h 3751210"/>
                <a:gd name="connsiteX6984" fmla="*/ 639085 w 2396567"/>
                <a:gd name="connsiteY6984" fmla="*/ 3080928 h 3751210"/>
                <a:gd name="connsiteX6985" fmla="*/ 639085 w 2396567"/>
                <a:gd name="connsiteY6985" fmla="*/ 3080314 h 3751210"/>
                <a:gd name="connsiteX6986" fmla="*/ 638475 w 2396567"/>
                <a:gd name="connsiteY6986" fmla="*/ 3080314 h 3751210"/>
                <a:gd name="connsiteX6987" fmla="*/ 638475 w 2396567"/>
                <a:gd name="connsiteY6987" fmla="*/ 3079700 h 3751210"/>
                <a:gd name="connsiteX6988" fmla="*/ 640914 w 2396567"/>
                <a:gd name="connsiteY6988" fmla="*/ 3079700 h 3751210"/>
                <a:gd name="connsiteX6989" fmla="*/ 640914 w 2396567"/>
                <a:gd name="connsiteY6989" fmla="*/ 3077242 h 3751210"/>
                <a:gd name="connsiteX6990" fmla="*/ 640304 w 2396567"/>
                <a:gd name="connsiteY6990" fmla="*/ 3077242 h 3751210"/>
                <a:gd name="connsiteX6991" fmla="*/ 639085 w 2396567"/>
                <a:gd name="connsiteY6991" fmla="*/ 3071713 h 3751210"/>
                <a:gd name="connsiteX6992" fmla="*/ 638475 w 2396567"/>
                <a:gd name="connsiteY6992" fmla="*/ 3071713 h 3751210"/>
                <a:gd name="connsiteX6993" fmla="*/ 638475 w 2396567"/>
                <a:gd name="connsiteY6993" fmla="*/ 3069870 h 3751210"/>
                <a:gd name="connsiteX6994" fmla="*/ 637255 w 2396567"/>
                <a:gd name="connsiteY6994" fmla="*/ 3069870 h 3751210"/>
                <a:gd name="connsiteX6995" fmla="*/ 637255 w 2396567"/>
                <a:gd name="connsiteY6995" fmla="*/ 3069255 h 3751210"/>
                <a:gd name="connsiteX6996" fmla="*/ 636646 w 2396567"/>
                <a:gd name="connsiteY6996" fmla="*/ 3069255 h 3751210"/>
                <a:gd name="connsiteX6997" fmla="*/ 636646 w 2396567"/>
                <a:gd name="connsiteY6997" fmla="*/ 3068641 h 3751210"/>
                <a:gd name="connsiteX6998" fmla="*/ 635426 w 2396567"/>
                <a:gd name="connsiteY6998" fmla="*/ 3068641 h 3751210"/>
                <a:gd name="connsiteX6999" fmla="*/ 636646 w 2396567"/>
                <a:gd name="connsiteY6999" fmla="*/ 3066184 h 3751210"/>
                <a:gd name="connsiteX7000" fmla="*/ 635426 w 2396567"/>
                <a:gd name="connsiteY7000" fmla="*/ 3066184 h 3751210"/>
                <a:gd name="connsiteX7001" fmla="*/ 633596 w 2396567"/>
                <a:gd name="connsiteY7001" fmla="*/ 3061883 h 3751210"/>
                <a:gd name="connsiteX7002" fmla="*/ 633596 w 2396567"/>
                <a:gd name="connsiteY7002" fmla="*/ 3062497 h 3751210"/>
                <a:gd name="connsiteX7003" fmla="*/ 631157 w 2396567"/>
                <a:gd name="connsiteY7003" fmla="*/ 3061883 h 3751210"/>
                <a:gd name="connsiteX7004" fmla="*/ 631157 w 2396567"/>
                <a:gd name="connsiteY7004" fmla="*/ 3061269 h 3751210"/>
                <a:gd name="connsiteX7005" fmla="*/ 632377 w 2396567"/>
                <a:gd name="connsiteY7005" fmla="*/ 3061269 h 3751210"/>
                <a:gd name="connsiteX7006" fmla="*/ 632377 w 2396567"/>
                <a:gd name="connsiteY7006" fmla="*/ 3060654 h 3751210"/>
                <a:gd name="connsiteX7007" fmla="*/ 633596 w 2396567"/>
                <a:gd name="connsiteY7007" fmla="*/ 3060654 h 3751210"/>
                <a:gd name="connsiteX7008" fmla="*/ 632987 w 2396567"/>
                <a:gd name="connsiteY7008" fmla="*/ 3060040 h 3751210"/>
                <a:gd name="connsiteX7009" fmla="*/ 633596 w 2396567"/>
                <a:gd name="connsiteY7009" fmla="*/ 3059425 h 3751210"/>
                <a:gd name="connsiteX7010" fmla="*/ 632987 w 2396567"/>
                <a:gd name="connsiteY7010" fmla="*/ 3059425 h 3751210"/>
                <a:gd name="connsiteX7011" fmla="*/ 633596 w 2396567"/>
                <a:gd name="connsiteY7011" fmla="*/ 3056968 h 3751210"/>
                <a:gd name="connsiteX7012" fmla="*/ 634206 w 2396567"/>
                <a:gd name="connsiteY7012" fmla="*/ 3056968 h 3751210"/>
                <a:gd name="connsiteX7013" fmla="*/ 634206 w 2396567"/>
                <a:gd name="connsiteY7013" fmla="*/ 3056354 h 3751210"/>
                <a:gd name="connsiteX7014" fmla="*/ 634816 w 2396567"/>
                <a:gd name="connsiteY7014" fmla="*/ 3057582 h 3751210"/>
                <a:gd name="connsiteX7015" fmla="*/ 636646 w 2396567"/>
                <a:gd name="connsiteY7015" fmla="*/ 3054510 h 3751210"/>
                <a:gd name="connsiteX7016" fmla="*/ 634816 w 2396567"/>
                <a:gd name="connsiteY7016" fmla="*/ 3054510 h 3751210"/>
                <a:gd name="connsiteX7017" fmla="*/ 634816 w 2396567"/>
                <a:gd name="connsiteY7017" fmla="*/ 3055739 h 3751210"/>
                <a:gd name="connsiteX7018" fmla="*/ 634206 w 2396567"/>
                <a:gd name="connsiteY7018" fmla="*/ 3055739 h 3751210"/>
                <a:gd name="connsiteX7019" fmla="*/ 634206 w 2396567"/>
                <a:gd name="connsiteY7019" fmla="*/ 3054510 h 3751210"/>
                <a:gd name="connsiteX7020" fmla="*/ 630547 w 2396567"/>
                <a:gd name="connsiteY7020" fmla="*/ 3053896 h 3751210"/>
                <a:gd name="connsiteX7021" fmla="*/ 630547 w 2396567"/>
                <a:gd name="connsiteY7021" fmla="*/ 3053282 h 3751210"/>
                <a:gd name="connsiteX7022" fmla="*/ 629328 w 2396567"/>
                <a:gd name="connsiteY7022" fmla="*/ 3053282 h 3751210"/>
                <a:gd name="connsiteX7023" fmla="*/ 629328 w 2396567"/>
                <a:gd name="connsiteY7023" fmla="*/ 3052053 h 3751210"/>
                <a:gd name="connsiteX7024" fmla="*/ 628718 w 2396567"/>
                <a:gd name="connsiteY7024" fmla="*/ 3052053 h 3751210"/>
                <a:gd name="connsiteX7025" fmla="*/ 628718 w 2396567"/>
                <a:gd name="connsiteY7025" fmla="*/ 3048981 h 3751210"/>
                <a:gd name="connsiteX7026" fmla="*/ 627498 w 2396567"/>
                <a:gd name="connsiteY7026" fmla="*/ 3048981 h 3751210"/>
                <a:gd name="connsiteX7027" fmla="*/ 627498 w 2396567"/>
                <a:gd name="connsiteY7027" fmla="*/ 3048367 h 3751210"/>
                <a:gd name="connsiteX7028" fmla="*/ 626889 w 2396567"/>
                <a:gd name="connsiteY7028" fmla="*/ 3048367 h 3751210"/>
                <a:gd name="connsiteX7029" fmla="*/ 626889 w 2396567"/>
                <a:gd name="connsiteY7029" fmla="*/ 3047752 h 3751210"/>
                <a:gd name="connsiteX7030" fmla="*/ 625059 w 2396567"/>
                <a:gd name="connsiteY7030" fmla="*/ 3046524 h 3751210"/>
                <a:gd name="connsiteX7031" fmla="*/ 625059 w 2396567"/>
                <a:gd name="connsiteY7031" fmla="*/ 3045909 h 3751210"/>
                <a:gd name="connsiteX7032" fmla="*/ 623230 w 2396567"/>
                <a:gd name="connsiteY7032" fmla="*/ 3045909 h 3751210"/>
                <a:gd name="connsiteX7033" fmla="*/ 623230 w 2396567"/>
                <a:gd name="connsiteY7033" fmla="*/ 3045295 h 3751210"/>
                <a:gd name="connsiteX7034" fmla="*/ 622010 w 2396567"/>
                <a:gd name="connsiteY7034" fmla="*/ 3044680 h 3751210"/>
                <a:gd name="connsiteX7035" fmla="*/ 625059 w 2396567"/>
                <a:gd name="connsiteY7035" fmla="*/ 3042837 h 3751210"/>
                <a:gd name="connsiteX7036" fmla="*/ 625059 w 2396567"/>
                <a:gd name="connsiteY7036" fmla="*/ 3042223 h 3751210"/>
                <a:gd name="connsiteX7037" fmla="*/ 625669 w 2396567"/>
                <a:gd name="connsiteY7037" fmla="*/ 3042223 h 3751210"/>
                <a:gd name="connsiteX7038" fmla="*/ 625669 w 2396567"/>
                <a:gd name="connsiteY7038" fmla="*/ 3039765 h 3751210"/>
                <a:gd name="connsiteX7039" fmla="*/ 626279 w 2396567"/>
                <a:gd name="connsiteY7039" fmla="*/ 3039765 h 3751210"/>
                <a:gd name="connsiteX7040" fmla="*/ 626889 w 2396567"/>
                <a:gd name="connsiteY7040" fmla="*/ 3037308 h 3751210"/>
                <a:gd name="connsiteX7041" fmla="*/ 626279 w 2396567"/>
                <a:gd name="connsiteY7041" fmla="*/ 3037308 h 3751210"/>
                <a:gd name="connsiteX7042" fmla="*/ 626279 w 2396567"/>
                <a:gd name="connsiteY7042" fmla="*/ 3036694 h 3751210"/>
                <a:gd name="connsiteX7043" fmla="*/ 625669 w 2396567"/>
                <a:gd name="connsiteY7043" fmla="*/ 3036694 h 3751210"/>
                <a:gd name="connsiteX7044" fmla="*/ 625059 w 2396567"/>
                <a:gd name="connsiteY7044" fmla="*/ 3033007 h 3751210"/>
                <a:gd name="connsiteX7045" fmla="*/ 622620 w 2396567"/>
                <a:gd name="connsiteY7045" fmla="*/ 3033007 h 3751210"/>
                <a:gd name="connsiteX7046" fmla="*/ 622620 w 2396567"/>
                <a:gd name="connsiteY7046" fmla="*/ 3032393 h 3751210"/>
                <a:gd name="connsiteX7047" fmla="*/ 621400 w 2396567"/>
                <a:gd name="connsiteY7047" fmla="*/ 3032393 h 3751210"/>
                <a:gd name="connsiteX7048" fmla="*/ 621400 w 2396567"/>
                <a:gd name="connsiteY7048" fmla="*/ 3031164 h 3751210"/>
                <a:gd name="connsiteX7049" fmla="*/ 619571 w 2396567"/>
                <a:gd name="connsiteY7049" fmla="*/ 3031164 h 3751210"/>
                <a:gd name="connsiteX7050" fmla="*/ 619571 w 2396567"/>
                <a:gd name="connsiteY7050" fmla="*/ 3030550 h 3751210"/>
                <a:gd name="connsiteX7051" fmla="*/ 618961 w 2396567"/>
                <a:gd name="connsiteY7051" fmla="*/ 3030550 h 3751210"/>
                <a:gd name="connsiteX7052" fmla="*/ 618961 w 2396567"/>
                <a:gd name="connsiteY7052" fmla="*/ 3029935 h 3751210"/>
                <a:gd name="connsiteX7053" fmla="*/ 619571 w 2396567"/>
                <a:gd name="connsiteY7053" fmla="*/ 3029935 h 3751210"/>
                <a:gd name="connsiteX7054" fmla="*/ 619571 w 2396567"/>
                <a:gd name="connsiteY7054" fmla="*/ 3029321 h 3751210"/>
                <a:gd name="connsiteX7055" fmla="*/ 620790 w 2396567"/>
                <a:gd name="connsiteY7055" fmla="*/ 3029321 h 3751210"/>
                <a:gd name="connsiteX7056" fmla="*/ 619571 w 2396567"/>
                <a:gd name="connsiteY7056" fmla="*/ 3026864 h 3751210"/>
                <a:gd name="connsiteX7057" fmla="*/ 618961 w 2396567"/>
                <a:gd name="connsiteY7057" fmla="*/ 3026864 h 3751210"/>
                <a:gd name="connsiteX7058" fmla="*/ 618961 w 2396567"/>
                <a:gd name="connsiteY7058" fmla="*/ 3028092 h 3751210"/>
                <a:gd name="connsiteX7059" fmla="*/ 615912 w 2396567"/>
                <a:gd name="connsiteY7059" fmla="*/ 3028707 h 3751210"/>
                <a:gd name="connsiteX7060" fmla="*/ 615912 w 2396567"/>
                <a:gd name="connsiteY7060" fmla="*/ 3028092 h 3751210"/>
                <a:gd name="connsiteX7061" fmla="*/ 614692 w 2396567"/>
                <a:gd name="connsiteY7061" fmla="*/ 3028092 h 3751210"/>
                <a:gd name="connsiteX7062" fmla="*/ 614692 w 2396567"/>
                <a:gd name="connsiteY7062" fmla="*/ 3026864 h 3751210"/>
                <a:gd name="connsiteX7063" fmla="*/ 612863 w 2396567"/>
                <a:gd name="connsiteY7063" fmla="*/ 3026864 h 3751210"/>
                <a:gd name="connsiteX7064" fmla="*/ 612863 w 2396567"/>
                <a:gd name="connsiteY7064" fmla="*/ 3026249 h 3751210"/>
                <a:gd name="connsiteX7065" fmla="*/ 611643 w 2396567"/>
                <a:gd name="connsiteY7065" fmla="*/ 3026249 h 3751210"/>
                <a:gd name="connsiteX7066" fmla="*/ 611643 w 2396567"/>
                <a:gd name="connsiteY7066" fmla="*/ 3025635 h 3751210"/>
                <a:gd name="connsiteX7067" fmla="*/ 611033 w 2396567"/>
                <a:gd name="connsiteY7067" fmla="*/ 3025635 h 3751210"/>
                <a:gd name="connsiteX7068" fmla="*/ 611033 w 2396567"/>
                <a:gd name="connsiteY7068" fmla="*/ 3025020 h 3751210"/>
                <a:gd name="connsiteX7069" fmla="*/ 609204 w 2396567"/>
                <a:gd name="connsiteY7069" fmla="*/ 3025020 h 3751210"/>
                <a:gd name="connsiteX7070" fmla="*/ 609204 w 2396567"/>
                <a:gd name="connsiteY7070" fmla="*/ 3024406 h 3751210"/>
                <a:gd name="connsiteX7071" fmla="*/ 607984 w 2396567"/>
                <a:gd name="connsiteY7071" fmla="*/ 3024406 h 3751210"/>
                <a:gd name="connsiteX7072" fmla="*/ 607984 w 2396567"/>
                <a:gd name="connsiteY7072" fmla="*/ 3023177 h 3751210"/>
                <a:gd name="connsiteX7073" fmla="*/ 607374 w 2396567"/>
                <a:gd name="connsiteY7073" fmla="*/ 3023177 h 3751210"/>
                <a:gd name="connsiteX7074" fmla="*/ 607374 w 2396567"/>
                <a:gd name="connsiteY7074" fmla="*/ 3021334 h 3751210"/>
                <a:gd name="connsiteX7075" fmla="*/ 606765 w 2396567"/>
                <a:gd name="connsiteY7075" fmla="*/ 3021334 h 3751210"/>
                <a:gd name="connsiteX7076" fmla="*/ 606765 w 2396567"/>
                <a:gd name="connsiteY7076" fmla="*/ 3020720 h 3751210"/>
                <a:gd name="connsiteX7077" fmla="*/ 606155 w 2396567"/>
                <a:gd name="connsiteY7077" fmla="*/ 3020720 h 3751210"/>
                <a:gd name="connsiteX7078" fmla="*/ 606155 w 2396567"/>
                <a:gd name="connsiteY7078" fmla="*/ 3020105 h 3751210"/>
                <a:gd name="connsiteX7079" fmla="*/ 605545 w 2396567"/>
                <a:gd name="connsiteY7079" fmla="*/ 3020105 h 3751210"/>
                <a:gd name="connsiteX7080" fmla="*/ 605545 w 2396567"/>
                <a:gd name="connsiteY7080" fmla="*/ 3018262 h 3751210"/>
                <a:gd name="connsiteX7081" fmla="*/ 602496 w 2396567"/>
                <a:gd name="connsiteY7081" fmla="*/ 3018262 h 3751210"/>
                <a:gd name="connsiteX7082" fmla="*/ 602496 w 2396567"/>
                <a:gd name="connsiteY7082" fmla="*/ 3017648 h 3751210"/>
                <a:gd name="connsiteX7083" fmla="*/ 601886 w 2396567"/>
                <a:gd name="connsiteY7083" fmla="*/ 3017648 h 3751210"/>
                <a:gd name="connsiteX7084" fmla="*/ 601886 w 2396567"/>
                <a:gd name="connsiteY7084" fmla="*/ 3017034 h 3751210"/>
                <a:gd name="connsiteX7085" fmla="*/ 598837 w 2396567"/>
                <a:gd name="connsiteY7085" fmla="*/ 3017034 h 3751210"/>
                <a:gd name="connsiteX7086" fmla="*/ 598837 w 2396567"/>
                <a:gd name="connsiteY7086" fmla="*/ 3016419 h 3751210"/>
                <a:gd name="connsiteX7087" fmla="*/ 596398 w 2396567"/>
                <a:gd name="connsiteY7087" fmla="*/ 3016419 h 3751210"/>
                <a:gd name="connsiteX7088" fmla="*/ 596398 w 2396567"/>
                <a:gd name="connsiteY7088" fmla="*/ 3014576 h 3751210"/>
                <a:gd name="connsiteX7089" fmla="*/ 597617 w 2396567"/>
                <a:gd name="connsiteY7089" fmla="*/ 3014576 h 3751210"/>
                <a:gd name="connsiteX7090" fmla="*/ 597617 w 2396567"/>
                <a:gd name="connsiteY7090" fmla="*/ 3013962 h 3751210"/>
                <a:gd name="connsiteX7091" fmla="*/ 600057 w 2396567"/>
                <a:gd name="connsiteY7091" fmla="*/ 3013962 h 3751210"/>
                <a:gd name="connsiteX7092" fmla="*/ 600057 w 2396567"/>
                <a:gd name="connsiteY7092" fmla="*/ 3013347 h 3751210"/>
                <a:gd name="connsiteX7093" fmla="*/ 601886 w 2396567"/>
                <a:gd name="connsiteY7093" fmla="*/ 3013347 h 3751210"/>
                <a:gd name="connsiteX7094" fmla="*/ 601886 w 2396567"/>
                <a:gd name="connsiteY7094" fmla="*/ 3012733 h 3751210"/>
                <a:gd name="connsiteX7095" fmla="*/ 601276 w 2396567"/>
                <a:gd name="connsiteY7095" fmla="*/ 3012733 h 3751210"/>
                <a:gd name="connsiteX7096" fmla="*/ 600057 w 2396567"/>
                <a:gd name="connsiteY7096" fmla="*/ 3007204 h 3751210"/>
                <a:gd name="connsiteX7097" fmla="*/ 601886 w 2396567"/>
                <a:gd name="connsiteY7097" fmla="*/ 3007204 h 3751210"/>
                <a:gd name="connsiteX7098" fmla="*/ 601886 w 2396567"/>
                <a:gd name="connsiteY7098" fmla="*/ 3006589 h 3751210"/>
                <a:gd name="connsiteX7099" fmla="*/ 603106 w 2396567"/>
                <a:gd name="connsiteY7099" fmla="*/ 3006589 h 3751210"/>
                <a:gd name="connsiteX7100" fmla="*/ 603106 w 2396567"/>
                <a:gd name="connsiteY7100" fmla="*/ 3004746 h 3751210"/>
                <a:gd name="connsiteX7101" fmla="*/ 602496 w 2396567"/>
                <a:gd name="connsiteY7101" fmla="*/ 3004746 h 3751210"/>
                <a:gd name="connsiteX7102" fmla="*/ 602496 w 2396567"/>
                <a:gd name="connsiteY7102" fmla="*/ 3003517 h 3751210"/>
                <a:gd name="connsiteX7103" fmla="*/ 601276 w 2396567"/>
                <a:gd name="connsiteY7103" fmla="*/ 3003517 h 3751210"/>
                <a:gd name="connsiteX7104" fmla="*/ 601276 w 2396567"/>
                <a:gd name="connsiteY7104" fmla="*/ 3002903 h 3751210"/>
                <a:gd name="connsiteX7105" fmla="*/ 600057 w 2396567"/>
                <a:gd name="connsiteY7105" fmla="*/ 3002903 h 3751210"/>
                <a:gd name="connsiteX7106" fmla="*/ 601276 w 2396567"/>
                <a:gd name="connsiteY7106" fmla="*/ 3001060 h 3751210"/>
                <a:gd name="connsiteX7107" fmla="*/ 601886 w 2396567"/>
                <a:gd name="connsiteY7107" fmla="*/ 3001060 h 3751210"/>
                <a:gd name="connsiteX7108" fmla="*/ 601886 w 2396567"/>
                <a:gd name="connsiteY7108" fmla="*/ 2997988 h 3751210"/>
                <a:gd name="connsiteX7109" fmla="*/ 602496 w 2396567"/>
                <a:gd name="connsiteY7109" fmla="*/ 2997988 h 3751210"/>
                <a:gd name="connsiteX7110" fmla="*/ 602496 w 2396567"/>
                <a:gd name="connsiteY7110" fmla="*/ 2996759 h 3751210"/>
                <a:gd name="connsiteX7111" fmla="*/ 601886 w 2396567"/>
                <a:gd name="connsiteY7111" fmla="*/ 2996759 h 3751210"/>
                <a:gd name="connsiteX7112" fmla="*/ 601886 w 2396567"/>
                <a:gd name="connsiteY7112" fmla="*/ 2995531 h 3751210"/>
                <a:gd name="connsiteX7113" fmla="*/ 601276 w 2396567"/>
                <a:gd name="connsiteY7113" fmla="*/ 2995531 h 3751210"/>
                <a:gd name="connsiteX7114" fmla="*/ 600057 w 2396567"/>
                <a:gd name="connsiteY7114" fmla="*/ 2994302 h 3751210"/>
                <a:gd name="connsiteX7115" fmla="*/ 611033 w 2396567"/>
                <a:gd name="connsiteY7115" fmla="*/ 2993687 h 3751210"/>
                <a:gd name="connsiteX7116" fmla="*/ 611033 w 2396567"/>
                <a:gd name="connsiteY7116" fmla="*/ 2993073 h 3751210"/>
                <a:gd name="connsiteX7117" fmla="*/ 612863 w 2396567"/>
                <a:gd name="connsiteY7117" fmla="*/ 2990616 h 3751210"/>
                <a:gd name="connsiteX7118" fmla="*/ 613473 w 2396567"/>
                <a:gd name="connsiteY7118" fmla="*/ 2990616 h 3751210"/>
                <a:gd name="connsiteX7119" fmla="*/ 613473 w 2396567"/>
                <a:gd name="connsiteY7119" fmla="*/ 2988772 h 3751210"/>
                <a:gd name="connsiteX7120" fmla="*/ 614082 w 2396567"/>
                <a:gd name="connsiteY7120" fmla="*/ 2988772 h 3751210"/>
                <a:gd name="connsiteX7121" fmla="*/ 614082 w 2396567"/>
                <a:gd name="connsiteY7121" fmla="*/ 2989387 h 3751210"/>
                <a:gd name="connsiteX7122" fmla="*/ 618961 w 2396567"/>
                <a:gd name="connsiteY7122" fmla="*/ 2989387 h 3751210"/>
                <a:gd name="connsiteX7123" fmla="*/ 618961 w 2396567"/>
                <a:gd name="connsiteY7123" fmla="*/ 2990001 h 3751210"/>
                <a:gd name="connsiteX7124" fmla="*/ 621400 w 2396567"/>
                <a:gd name="connsiteY7124" fmla="*/ 2990001 h 3751210"/>
                <a:gd name="connsiteX7125" fmla="*/ 621400 w 2396567"/>
                <a:gd name="connsiteY7125" fmla="*/ 2989387 h 3751210"/>
                <a:gd name="connsiteX7126" fmla="*/ 622620 w 2396567"/>
                <a:gd name="connsiteY7126" fmla="*/ 2990001 h 3751210"/>
                <a:gd name="connsiteX7127" fmla="*/ 622620 w 2396567"/>
                <a:gd name="connsiteY7127" fmla="*/ 2990616 h 3751210"/>
                <a:gd name="connsiteX7128" fmla="*/ 625059 w 2396567"/>
                <a:gd name="connsiteY7128" fmla="*/ 2990616 h 3751210"/>
                <a:gd name="connsiteX7129" fmla="*/ 625669 w 2396567"/>
                <a:gd name="connsiteY7129" fmla="*/ 2993073 h 3751210"/>
                <a:gd name="connsiteX7130" fmla="*/ 626279 w 2396567"/>
                <a:gd name="connsiteY7130" fmla="*/ 2993073 h 3751210"/>
                <a:gd name="connsiteX7131" fmla="*/ 626279 w 2396567"/>
                <a:gd name="connsiteY7131" fmla="*/ 2994302 h 3751210"/>
                <a:gd name="connsiteX7132" fmla="*/ 626889 w 2396567"/>
                <a:gd name="connsiteY7132" fmla="*/ 2994302 h 3751210"/>
                <a:gd name="connsiteX7133" fmla="*/ 626889 w 2396567"/>
                <a:gd name="connsiteY7133" fmla="*/ 2994916 h 3751210"/>
                <a:gd name="connsiteX7134" fmla="*/ 627498 w 2396567"/>
                <a:gd name="connsiteY7134" fmla="*/ 2994916 h 3751210"/>
                <a:gd name="connsiteX7135" fmla="*/ 627498 w 2396567"/>
                <a:gd name="connsiteY7135" fmla="*/ 2995531 h 3751210"/>
                <a:gd name="connsiteX7136" fmla="*/ 632377 w 2396567"/>
                <a:gd name="connsiteY7136" fmla="*/ 2996759 h 3751210"/>
                <a:gd name="connsiteX7137" fmla="*/ 632377 w 2396567"/>
                <a:gd name="connsiteY7137" fmla="*/ 2994916 h 3751210"/>
                <a:gd name="connsiteX7138" fmla="*/ 634816 w 2396567"/>
                <a:gd name="connsiteY7138" fmla="*/ 2997374 h 3751210"/>
                <a:gd name="connsiteX7139" fmla="*/ 639085 w 2396567"/>
                <a:gd name="connsiteY7139" fmla="*/ 2996759 h 3751210"/>
                <a:gd name="connsiteX7140" fmla="*/ 639085 w 2396567"/>
                <a:gd name="connsiteY7140" fmla="*/ 2994916 h 3751210"/>
                <a:gd name="connsiteX7141" fmla="*/ 640304 w 2396567"/>
                <a:gd name="connsiteY7141" fmla="*/ 2994916 h 3751210"/>
                <a:gd name="connsiteX7142" fmla="*/ 640304 w 2396567"/>
                <a:gd name="connsiteY7142" fmla="*/ 2994302 h 3751210"/>
                <a:gd name="connsiteX7143" fmla="*/ 640914 w 2396567"/>
                <a:gd name="connsiteY7143" fmla="*/ 2994302 h 3751210"/>
                <a:gd name="connsiteX7144" fmla="*/ 640914 w 2396567"/>
                <a:gd name="connsiteY7144" fmla="*/ 2994916 h 3751210"/>
                <a:gd name="connsiteX7145" fmla="*/ 646403 w 2396567"/>
                <a:gd name="connsiteY7145" fmla="*/ 2994916 h 3751210"/>
                <a:gd name="connsiteX7146" fmla="*/ 646403 w 2396567"/>
                <a:gd name="connsiteY7146" fmla="*/ 2994302 h 3751210"/>
                <a:gd name="connsiteX7147" fmla="*/ 648232 w 2396567"/>
                <a:gd name="connsiteY7147" fmla="*/ 2994302 h 3751210"/>
                <a:gd name="connsiteX7148" fmla="*/ 648232 w 2396567"/>
                <a:gd name="connsiteY7148" fmla="*/ 2993687 h 3751210"/>
                <a:gd name="connsiteX7149" fmla="*/ 649452 w 2396567"/>
                <a:gd name="connsiteY7149" fmla="*/ 2993687 h 3751210"/>
                <a:gd name="connsiteX7150" fmla="*/ 649452 w 2396567"/>
                <a:gd name="connsiteY7150" fmla="*/ 2993073 h 3751210"/>
                <a:gd name="connsiteX7151" fmla="*/ 650061 w 2396567"/>
                <a:gd name="connsiteY7151" fmla="*/ 2993073 h 3751210"/>
                <a:gd name="connsiteX7152" fmla="*/ 650061 w 2396567"/>
                <a:gd name="connsiteY7152" fmla="*/ 2990001 h 3751210"/>
                <a:gd name="connsiteX7153" fmla="*/ 653720 w 2396567"/>
                <a:gd name="connsiteY7153" fmla="*/ 2990001 h 3751210"/>
                <a:gd name="connsiteX7154" fmla="*/ 653720 w 2396567"/>
                <a:gd name="connsiteY7154" fmla="*/ 2989387 h 3751210"/>
                <a:gd name="connsiteX7155" fmla="*/ 653110 w 2396567"/>
                <a:gd name="connsiteY7155" fmla="*/ 2989387 h 3751210"/>
                <a:gd name="connsiteX7156" fmla="*/ 653110 w 2396567"/>
                <a:gd name="connsiteY7156" fmla="*/ 2986929 h 3751210"/>
                <a:gd name="connsiteX7157" fmla="*/ 653720 w 2396567"/>
                <a:gd name="connsiteY7157" fmla="*/ 2986929 h 3751210"/>
                <a:gd name="connsiteX7158" fmla="*/ 653720 w 2396567"/>
                <a:gd name="connsiteY7158" fmla="*/ 2986315 h 3751210"/>
                <a:gd name="connsiteX7159" fmla="*/ 656769 w 2396567"/>
                <a:gd name="connsiteY7159" fmla="*/ 2986315 h 3751210"/>
                <a:gd name="connsiteX7160" fmla="*/ 656769 w 2396567"/>
                <a:gd name="connsiteY7160" fmla="*/ 2985701 h 3751210"/>
                <a:gd name="connsiteX7161" fmla="*/ 657379 w 2396567"/>
                <a:gd name="connsiteY7161" fmla="*/ 2985701 h 3751210"/>
                <a:gd name="connsiteX7162" fmla="*/ 657379 w 2396567"/>
                <a:gd name="connsiteY7162" fmla="*/ 2983857 h 3751210"/>
                <a:gd name="connsiteX7163" fmla="*/ 657989 w 2396567"/>
                <a:gd name="connsiteY7163" fmla="*/ 2983857 h 3751210"/>
                <a:gd name="connsiteX7164" fmla="*/ 657989 w 2396567"/>
                <a:gd name="connsiteY7164" fmla="*/ 2981400 h 3751210"/>
                <a:gd name="connsiteX7165" fmla="*/ 657379 w 2396567"/>
                <a:gd name="connsiteY7165" fmla="*/ 2981400 h 3751210"/>
                <a:gd name="connsiteX7166" fmla="*/ 657379 w 2396567"/>
                <a:gd name="connsiteY7166" fmla="*/ 2980171 h 3751210"/>
                <a:gd name="connsiteX7167" fmla="*/ 657989 w 2396567"/>
                <a:gd name="connsiteY7167" fmla="*/ 2980171 h 3751210"/>
                <a:gd name="connsiteX7168" fmla="*/ 657989 w 2396567"/>
                <a:gd name="connsiteY7168" fmla="*/ 2978942 h 3751210"/>
                <a:gd name="connsiteX7169" fmla="*/ 658599 w 2396567"/>
                <a:gd name="connsiteY7169" fmla="*/ 2978942 h 3751210"/>
                <a:gd name="connsiteX7170" fmla="*/ 658599 w 2396567"/>
                <a:gd name="connsiteY7170" fmla="*/ 2978328 h 3751210"/>
                <a:gd name="connsiteX7171" fmla="*/ 661648 w 2396567"/>
                <a:gd name="connsiteY7171" fmla="*/ 2978328 h 3751210"/>
                <a:gd name="connsiteX7172" fmla="*/ 661648 w 2396567"/>
                <a:gd name="connsiteY7172" fmla="*/ 2977099 h 3751210"/>
                <a:gd name="connsiteX7173" fmla="*/ 662258 w 2396567"/>
                <a:gd name="connsiteY7173" fmla="*/ 2977099 h 3751210"/>
                <a:gd name="connsiteX7174" fmla="*/ 662258 w 2396567"/>
                <a:gd name="connsiteY7174" fmla="*/ 2975256 h 3751210"/>
                <a:gd name="connsiteX7175" fmla="*/ 663477 w 2396567"/>
                <a:gd name="connsiteY7175" fmla="*/ 2975256 h 3751210"/>
                <a:gd name="connsiteX7176" fmla="*/ 663477 w 2396567"/>
                <a:gd name="connsiteY7176" fmla="*/ 2972184 h 3751210"/>
                <a:gd name="connsiteX7177" fmla="*/ 664087 w 2396567"/>
                <a:gd name="connsiteY7177" fmla="*/ 2972184 h 3751210"/>
                <a:gd name="connsiteX7178" fmla="*/ 663477 w 2396567"/>
                <a:gd name="connsiteY7178" fmla="*/ 2971570 h 3751210"/>
                <a:gd name="connsiteX7179" fmla="*/ 664087 w 2396567"/>
                <a:gd name="connsiteY7179" fmla="*/ 2971570 h 3751210"/>
                <a:gd name="connsiteX7180" fmla="*/ 664697 w 2396567"/>
                <a:gd name="connsiteY7180" fmla="*/ 2965426 h 3751210"/>
                <a:gd name="connsiteX7181" fmla="*/ 665307 w 2396567"/>
                <a:gd name="connsiteY7181" fmla="*/ 2965426 h 3751210"/>
                <a:gd name="connsiteX7182" fmla="*/ 665307 w 2396567"/>
                <a:gd name="connsiteY7182" fmla="*/ 2963583 h 3751210"/>
                <a:gd name="connsiteX7183" fmla="*/ 668356 w 2396567"/>
                <a:gd name="connsiteY7183" fmla="*/ 2963583 h 3751210"/>
                <a:gd name="connsiteX7184" fmla="*/ 668966 w 2396567"/>
                <a:gd name="connsiteY7184" fmla="*/ 2962354 h 3751210"/>
                <a:gd name="connsiteX7185" fmla="*/ 668356 w 2396567"/>
                <a:gd name="connsiteY7185" fmla="*/ 2962354 h 3751210"/>
                <a:gd name="connsiteX7186" fmla="*/ 668356 w 2396567"/>
                <a:gd name="connsiteY7186" fmla="*/ 2961740 h 3751210"/>
                <a:gd name="connsiteX7187" fmla="*/ 669575 w 2396567"/>
                <a:gd name="connsiteY7187" fmla="*/ 2959897 h 3751210"/>
                <a:gd name="connsiteX7188" fmla="*/ 672015 w 2396567"/>
                <a:gd name="connsiteY7188" fmla="*/ 2960511 h 3751210"/>
                <a:gd name="connsiteX7189" fmla="*/ 672015 w 2396567"/>
                <a:gd name="connsiteY7189" fmla="*/ 2958054 h 3751210"/>
                <a:gd name="connsiteX7190" fmla="*/ 672625 w 2396567"/>
                <a:gd name="connsiteY7190" fmla="*/ 2958054 h 3751210"/>
                <a:gd name="connsiteX7191" fmla="*/ 672625 w 2396567"/>
                <a:gd name="connsiteY7191" fmla="*/ 2957439 h 3751210"/>
                <a:gd name="connsiteX7192" fmla="*/ 673234 w 2396567"/>
                <a:gd name="connsiteY7192" fmla="*/ 2957439 h 3751210"/>
                <a:gd name="connsiteX7193" fmla="*/ 673234 w 2396567"/>
                <a:gd name="connsiteY7193" fmla="*/ 2958054 h 3751210"/>
                <a:gd name="connsiteX7194" fmla="*/ 674454 w 2396567"/>
                <a:gd name="connsiteY7194" fmla="*/ 2958054 h 3751210"/>
                <a:gd name="connsiteX7195" fmla="*/ 674454 w 2396567"/>
                <a:gd name="connsiteY7195" fmla="*/ 2957439 h 3751210"/>
                <a:gd name="connsiteX7196" fmla="*/ 676893 w 2396567"/>
                <a:gd name="connsiteY7196" fmla="*/ 2957439 h 3751210"/>
                <a:gd name="connsiteX7197" fmla="*/ 674454 w 2396567"/>
                <a:gd name="connsiteY7197" fmla="*/ 2953753 h 3751210"/>
                <a:gd name="connsiteX7198" fmla="*/ 673844 w 2396567"/>
                <a:gd name="connsiteY7198" fmla="*/ 2953753 h 3751210"/>
                <a:gd name="connsiteX7199" fmla="*/ 673844 w 2396567"/>
                <a:gd name="connsiteY7199" fmla="*/ 2951910 h 3751210"/>
                <a:gd name="connsiteX7200" fmla="*/ 674454 w 2396567"/>
                <a:gd name="connsiteY7200" fmla="*/ 2951910 h 3751210"/>
                <a:gd name="connsiteX7201" fmla="*/ 673844 w 2396567"/>
                <a:gd name="connsiteY7201" fmla="*/ 2950681 h 3751210"/>
                <a:gd name="connsiteX7202" fmla="*/ 676893 w 2396567"/>
                <a:gd name="connsiteY7202" fmla="*/ 2950681 h 3751210"/>
                <a:gd name="connsiteX7203" fmla="*/ 676893 w 2396567"/>
                <a:gd name="connsiteY7203" fmla="*/ 2950067 h 3751210"/>
                <a:gd name="connsiteX7204" fmla="*/ 673844 w 2396567"/>
                <a:gd name="connsiteY7204" fmla="*/ 2948224 h 3751210"/>
                <a:gd name="connsiteX7205" fmla="*/ 673234 w 2396567"/>
                <a:gd name="connsiteY7205" fmla="*/ 2948224 h 3751210"/>
                <a:gd name="connsiteX7206" fmla="*/ 673234 w 2396567"/>
                <a:gd name="connsiteY7206" fmla="*/ 2947609 h 3751210"/>
                <a:gd name="connsiteX7207" fmla="*/ 674454 w 2396567"/>
                <a:gd name="connsiteY7207" fmla="*/ 2947609 h 3751210"/>
                <a:gd name="connsiteX7208" fmla="*/ 674454 w 2396567"/>
                <a:gd name="connsiteY7208" fmla="*/ 2946995 h 3751210"/>
                <a:gd name="connsiteX7209" fmla="*/ 673844 w 2396567"/>
                <a:gd name="connsiteY7209" fmla="*/ 2946995 h 3751210"/>
                <a:gd name="connsiteX7210" fmla="*/ 673844 w 2396567"/>
                <a:gd name="connsiteY7210" fmla="*/ 2943309 h 3751210"/>
                <a:gd name="connsiteX7211" fmla="*/ 672625 w 2396567"/>
                <a:gd name="connsiteY7211" fmla="*/ 2943309 h 3751210"/>
                <a:gd name="connsiteX7212" fmla="*/ 672625 w 2396567"/>
                <a:gd name="connsiteY7212" fmla="*/ 2943923 h 3751210"/>
                <a:gd name="connsiteX7213" fmla="*/ 672015 w 2396567"/>
                <a:gd name="connsiteY7213" fmla="*/ 2943923 h 3751210"/>
                <a:gd name="connsiteX7214" fmla="*/ 672015 w 2396567"/>
                <a:gd name="connsiteY7214" fmla="*/ 2944538 h 3751210"/>
                <a:gd name="connsiteX7215" fmla="*/ 668356 w 2396567"/>
                <a:gd name="connsiteY7215" fmla="*/ 2945766 h 3751210"/>
                <a:gd name="connsiteX7216" fmla="*/ 666526 w 2396567"/>
                <a:gd name="connsiteY7216" fmla="*/ 2944538 h 3751210"/>
                <a:gd name="connsiteX7217" fmla="*/ 666526 w 2396567"/>
                <a:gd name="connsiteY7217" fmla="*/ 2943923 h 3751210"/>
                <a:gd name="connsiteX7218" fmla="*/ 667746 w 2396567"/>
                <a:gd name="connsiteY7218" fmla="*/ 2943923 h 3751210"/>
                <a:gd name="connsiteX7219" fmla="*/ 667746 w 2396567"/>
                <a:gd name="connsiteY7219" fmla="*/ 2943309 h 3751210"/>
                <a:gd name="connsiteX7220" fmla="*/ 668356 w 2396567"/>
                <a:gd name="connsiteY7220" fmla="*/ 2943309 h 3751210"/>
                <a:gd name="connsiteX7221" fmla="*/ 668356 w 2396567"/>
                <a:gd name="connsiteY7221" fmla="*/ 2942694 h 3751210"/>
                <a:gd name="connsiteX7222" fmla="*/ 665917 w 2396567"/>
                <a:gd name="connsiteY7222" fmla="*/ 2942694 h 3751210"/>
                <a:gd name="connsiteX7223" fmla="*/ 665917 w 2396567"/>
                <a:gd name="connsiteY7223" fmla="*/ 2942080 h 3751210"/>
                <a:gd name="connsiteX7224" fmla="*/ 664697 w 2396567"/>
                <a:gd name="connsiteY7224" fmla="*/ 2942080 h 3751210"/>
                <a:gd name="connsiteX7225" fmla="*/ 664697 w 2396567"/>
                <a:gd name="connsiteY7225" fmla="*/ 2942694 h 3751210"/>
                <a:gd name="connsiteX7226" fmla="*/ 665307 w 2396567"/>
                <a:gd name="connsiteY7226" fmla="*/ 2942694 h 3751210"/>
                <a:gd name="connsiteX7227" fmla="*/ 665307 w 2396567"/>
                <a:gd name="connsiteY7227" fmla="*/ 2944538 h 3751210"/>
                <a:gd name="connsiteX7228" fmla="*/ 664087 w 2396567"/>
                <a:gd name="connsiteY7228" fmla="*/ 2944538 h 3751210"/>
                <a:gd name="connsiteX7229" fmla="*/ 664087 w 2396567"/>
                <a:gd name="connsiteY7229" fmla="*/ 2943923 h 3751210"/>
                <a:gd name="connsiteX7230" fmla="*/ 663477 w 2396567"/>
                <a:gd name="connsiteY7230" fmla="*/ 2943923 h 3751210"/>
                <a:gd name="connsiteX7231" fmla="*/ 663477 w 2396567"/>
                <a:gd name="connsiteY7231" fmla="*/ 2942694 h 3751210"/>
                <a:gd name="connsiteX7232" fmla="*/ 662258 w 2396567"/>
                <a:gd name="connsiteY7232" fmla="*/ 2942694 h 3751210"/>
                <a:gd name="connsiteX7233" fmla="*/ 661648 w 2396567"/>
                <a:gd name="connsiteY7233" fmla="*/ 2940851 h 3751210"/>
                <a:gd name="connsiteX7234" fmla="*/ 661648 w 2396567"/>
                <a:gd name="connsiteY7234" fmla="*/ 2942080 h 3751210"/>
                <a:gd name="connsiteX7235" fmla="*/ 658599 w 2396567"/>
                <a:gd name="connsiteY7235" fmla="*/ 2942694 h 3751210"/>
                <a:gd name="connsiteX7236" fmla="*/ 658599 w 2396567"/>
                <a:gd name="connsiteY7236" fmla="*/ 2940851 h 3751210"/>
                <a:gd name="connsiteX7237" fmla="*/ 657379 w 2396567"/>
                <a:gd name="connsiteY7237" fmla="*/ 2940851 h 3751210"/>
                <a:gd name="connsiteX7238" fmla="*/ 657379 w 2396567"/>
                <a:gd name="connsiteY7238" fmla="*/ 2940237 h 3751210"/>
                <a:gd name="connsiteX7239" fmla="*/ 653110 w 2396567"/>
                <a:gd name="connsiteY7239" fmla="*/ 2940237 h 3751210"/>
                <a:gd name="connsiteX7240" fmla="*/ 653110 w 2396567"/>
                <a:gd name="connsiteY7240" fmla="*/ 2939008 h 3751210"/>
                <a:gd name="connsiteX7241" fmla="*/ 653720 w 2396567"/>
                <a:gd name="connsiteY7241" fmla="*/ 2939008 h 3751210"/>
                <a:gd name="connsiteX7242" fmla="*/ 653720 w 2396567"/>
                <a:gd name="connsiteY7242" fmla="*/ 2938394 h 3751210"/>
                <a:gd name="connsiteX7243" fmla="*/ 651891 w 2396567"/>
                <a:gd name="connsiteY7243" fmla="*/ 2938394 h 3751210"/>
                <a:gd name="connsiteX7244" fmla="*/ 651891 w 2396567"/>
                <a:gd name="connsiteY7244" fmla="*/ 2937779 h 3751210"/>
                <a:gd name="connsiteX7245" fmla="*/ 650671 w 2396567"/>
                <a:gd name="connsiteY7245" fmla="*/ 2937779 h 3751210"/>
                <a:gd name="connsiteX7246" fmla="*/ 650671 w 2396567"/>
                <a:gd name="connsiteY7246" fmla="*/ 2936551 h 3751210"/>
                <a:gd name="connsiteX7247" fmla="*/ 649452 w 2396567"/>
                <a:gd name="connsiteY7247" fmla="*/ 2936551 h 3751210"/>
                <a:gd name="connsiteX7248" fmla="*/ 648842 w 2396567"/>
                <a:gd name="connsiteY7248" fmla="*/ 2935322 h 3751210"/>
                <a:gd name="connsiteX7249" fmla="*/ 649452 w 2396567"/>
                <a:gd name="connsiteY7249" fmla="*/ 2935322 h 3751210"/>
                <a:gd name="connsiteX7250" fmla="*/ 648639 w 2396567"/>
                <a:gd name="connsiteY7250" fmla="*/ 2932864 h 3751210"/>
                <a:gd name="connsiteX7251" fmla="*/ 648842 w 2396567"/>
                <a:gd name="connsiteY7251" fmla="*/ 2932864 h 3751210"/>
                <a:gd name="connsiteX7252" fmla="*/ 648232 w 2396567"/>
                <a:gd name="connsiteY7252" fmla="*/ 2931636 h 3751210"/>
                <a:gd name="connsiteX7253" fmla="*/ 648639 w 2396567"/>
                <a:gd name="connsiteY7253" fmla="*/ 2932864 h 3751210"/>
                <a:gd name="connsiteX7254" fmla="*/ 647012 w 2396567"/>
                <a:gd name="connsiteY7254" fmla="*/ 2932864 h 3751210"/>
                <a:gd name="connsiteX7255" fmla="*/ 647012 w 2396567"/>
                <a:gd name="connsiteY7255" fmla="*/ 2931636 h 3751210"/>
                <a:gd name="connsiteX7256" fmla="*/ 646403 w 2396567"/>
                <a:gd name="connsiteY7256" fmla="*/ 2931636 h 3751210"/>
                <a:gd name="connsiteX7257" fmla="*/ 646403 w 2396567"/>
                <a:gd name="connsiteY7257" fmla="*/ 2930407 h 3751210"/>
                <a:gd name="connsiteX7258" fmla="*/ 647012 w 2396567"/>
                <a:gd name="connsiteY7258" fmla="*/ 2930407 h 3751210"/>
                <a:gd name="connsiteX7259" fmla="*/ 647012 w 2396567"/>
                <a:gd name="connsiteY7259" fmla="*/ 2928564 h 3751210"/>
                <a:gd name="connsiteX7260" fmla="*/ 649452 w 2396567"/>
                <a:gd name="connsiteY7260" fmla="*/ 2928564 h 3751210"/>
                <a:gd name="connsiteX7261" fmla="*/ 649452 w 2396567"/>
                <a:gd name="connsiteY7261" fmla="*/ 2927335 h 3751210"/>
                <a:gd name="connsiteX7262" fmla="*/ 650671 w 2396567"/>
                <a:gd name="connsiteY7262" fmla="*/ 2927335 h 3751210"/>
                <a:gd name="connsiteX7263" fmla="*/ 650671 w 2396567"/>
                <a:gd name="connsiteY7263" fmla="*/ 2926106 h 3751210"/>
                <a:gd name="connsiteX7264" fmla="*/ 650061 w 2396567"/>
                <a:gd name="connsiteY7264" fmla="*/ 2926106 h 3751210"/>
                <a:gd name="connsiteX7265" fmla="*/ 650061 w 2396567"/>
                <a:gd name="connsiteY7265" fmla="*/ 2924263 h 3751210"/>
                <a:gd name="connsiteX7266" fmla="*/ 649452 w 2396567"/>
                <a:gd name="connsiteY7266" fmla="*/ 2924263 h 3751210"/>
                <a:gd name="connsiteX7267" fmla="*/ 649452 w 2396567"/>
                <a:gd name="connsiteY7267" fmla="*/ 2923649 h 3751210"/>
                <a:gd name="connsiteX7268" fmla="*/ 647012 w 2396567"/>
                <a:gd name="connsiteY7268" fmla="*/ 2923649 h 3751210"/>
                <a:gd name="connsiteX7269" fmla="*/ 647012 w 2396567"/>
                <a:gd name="connsiteY7269" fmla="*/ 2922420 h 3751210"/>
                <a:gd name="connsiteX7270" fmla="*/ 645793 w 2396567"/>
                <a:gd name="connsiteY7270" fmla="*/ 2922420 h 3751210"/>
                <a:gd name="connsiteX7271" fmla="*/ 645793 w 2396567"/>
                <a:gd name="connsiteY7271" fmla="*/ 2923034 h 3751210"/>
                <a:gd name="connsiteX7272" fmla="*/ 645183 w 2396567"/>
                <a:gd name="connsiteY7272" fmla="*/ 2923034 h 3751210"/>
                <a:gd name="connsiteX7273" fmla="*/ 645183 w 2396567"/>
                <a:gd name="connsiteY7273" fmla="*/ 2923649 h 3751210"/>
                <a:gd name="connsiteX7274" fmla="*/ 642744 w 2396567"/>
                <a:gd name="connsiteY7274" fmla="*/ 2923649 h 3751210"/>
                <a:gd name="connsiteX7275" fmla="*/ 642744 w 2396567"/>
                <a:gd name="connsiteY7275" fmla="*/ 2924878 h 3751210"/>
                <a:gd name="connsiteX7276" fmla="*/ 642134 w 2396567"/>
                <a:gd name="connsiteY7276" fmla="*/ 2924878 h 3751210"/>
                <a:gd name="connsiteX7277" fmla="*/ 642134 w 2396567"/>
                <a:gd name="connsiteY7277" fmla="*/ 2926106 h 3751210"/>
                <a:gd name="connsiteX7278" fmla="*/ 640914 w 2396567"/>
                <a:gd name="connsiteY7278" fmla="*/ 2926106 h 3751210"/>
                <a:gd name="connsiteX7279" fmla="*/ 640914 w 2396567"/>
                <a:gd name="connsiteY7279" fmla="*/ 2923649 h 3751210"/>
                <a:gd name="connsiteX7280" fmla="*/ 640304 w 2396567"/>
                <a:gd name="connsiteY7280" fmla="*/ 2923649 h 3751210"/>
                <a:gd name="connsiteX7281" fmla="*/ 640304 w 2396567"/>
                <a:gd name="connsiteY7281" fmla="*/ 2923034 h 3751210"/>
                <a:gd name="connsiteX7282" fmla="*/ 638475 w 2396567"/>
                <a:gd name="connsiteY7282" fmla="*/ 2923034 h 3751210"/>
                <a:gd name="connsiteX7283" fmla="*/ 638475 w 2396567"/>
                <a:gd name="connsiteY7283" fmla="*/ 2922420 h 3751210"/>
                <a:gd name="connsiteX7284" fmla="*/ 637255 w 2396567"/>
                <a:gd name="connsiteY7284" fmla="*/ 2922420 h 3751210"/>
                <a:gd name="connsiteX7285" fmla="*/ 637255 w 2396567"/>
                <a:gd name="connsiteY7285" fmla="*/ 2923034 h 3751210"/>
                <a:gd name="connsiteX7286" fmla="*/ 634816 w 2396567"/>
                <a:gd name="connsiteY7286" fmla="*/ 2923034 h 3751210"/>
                <a:gd name="connsiteX7287" fmla="*/ 634816 w 2396567"/>
                <a:gd name="connsiteY7287" fmla="*/ 2922420 h 3751210"/>
                <a:gd name="connsiteX7288" fmla="*/ 635426 w 2396567"/>
                <a:gd name="connsiteY7288" fmla="*/ 2922420 h 3751210"/>
                <a:gd name="connsiteX7289" fmla="*/ 635426 w 2396567"/>
                <a:gd name="connsiteY7289" fmla="*/ 2921191 h 3751210"/>
                <a:gd name="connsiteX7290" fmla="*/ 634206 w 2396567"/>
                <a:gd name="connsiteY7290" fmla="*/ 2923034 h 3751210"/>
                <a:gd name="connsiteX7291" fmla="*/ 631157 w 2396567"/>
                <a:gd name="connsiteY7291" fmla="*/ 2923649 h 3751210"/>
                <a:gd name="connsiteX7292" fmla="*/ 631157 w 2396567"/>
                <a:gd name="connsiteY7292" fmla="*/ 2921191 h 3751210"/>
                <a:gd name="connsiteX7293" fmla="*/ 630547 w 2396567"/>
                <a:gd name="connsiteY7293" fmla="*/ 2921191 h 3751210"/>
                <a:gd name="connsiteX7294" fmla="*/ 630547 w 2396567"/>
                <a:gd name="connsiteY7294" fmla="*/ 2920577 h 3751210"/>
                <a:gd name="connsiteX7295" fmla="*/ 628718 w 2396567"/>
                <a:gd name="connsiteY7295" fmla="*/ 2920577 h 3751210"/>
                <a:gd name="connsiteX7296" fmla="*/ 628718 w 2396567"/>
                <a:gd name="connsiteY7296" fmla="*/ 2921191 h 3751210"/>
                <a:gd name="connsiteX7297" fmla="*/ 625669 w 2396567"/>
                <a:gd name="connsiteY7297" fmla="*/ 2921191 h 3751210"/>
                <a:gd name="connsiteX7298" fmla="*/ 625669 w 2396567"/>
                <a:gd name="connsiteY7298" fmla="*/ 2920577 h 3751210"/>
                <a:gd name="connsiteX7299" fmla="*/ 625059 w 2396567"/>
                <a:gd name="connsiteY7299" fmla="*/ 2920577 h 3751210"/>
                <a:gd name="connsiteX7300" fmla="*/ 625059 w 2396567"/>
                <a:gd name="connsiteY7300" fmla="*/ 2919963 h 3751210"/>
                <a:gd name="connsiteX7301" fmla="*/ 623230 w 2396567"/>
                <a:gd name="connsiteY7301" fmla="*/ 2920577 h 3751210"/>
                <a:gd name="connsiteX7302" fmla="*/ 623230 w 2396567"/>
                <a:gd name="connsiteY7302" fmla="*/ 2922420 h 3751210"/>
                <a:gd name="connsiteX7303" fmla="*/ 622620 w 2396567"/>
                <a:gd name="connsiteY7303" fmla="*/ 2922420 h 3751210"/>
                <a:gd name="connsiteX7304" fmla="*/ 622620 w 2396567"/>
                <a:gd name="connsiteY7304" fmla="*/ 2923034 h 3751210"/>
                <a:gd name="connsiteX7305" fmla="*/ 620790 w 2396567"/>
                <a:gd name="connsiteY7305" fmla="*/ 2923034 h 3751210"/>
                <a:gd name="connsiteX7306" fmla="*/ 620790 w 2396567"/>
                <a:gd name="connsiteY7306" fmla="*/ 2923649 h 3751210"/>
                <a:gd name="connsiteX7307" fmla="*/ 618961 w 2396567"/>
                <a:gd name="connsiteY7307" fmla="*/ 2923649 h 3751210"/>
                <a:gd name="connsiteX7308" fmla="*/ 618961 w 2396567"/>
                <a:gd name="connsiteY7308" fmla="*/ 2924263 h 3751210"/>
                <a:gd name="connsiteX7309" fmla="*/ 618351 w 2396567"/>
                <a:gd name="connsiteY7309" fmla="*/ 2924263 h 3751210"/>
                <a:gd name="connsiteX7310" fmla="*/ 618351 w 2396567"/>
                <a:gd name="connsiteY7310" fmla="*/ 2923649 h 3751210"/>
                <a:gd name="connsiteX7311" fmla="*/ 617741 w 2396567"/>
                <a:gd name="connsiteY7311" fmla="*/ 2923649 h 3751210"/>
                <a:gd name="connsiteX7312" fmla="*/ 617741 w 2396567"/>
                <a:gd name="connsiteY7312" fmla="*/ 2924263 h 3751210"/>
                <a:gd name="connsiteX7313" fmla="*/ 617131 w 2396567"/>
                <a:gd name="connsiteY7313" fmla="*/ 2924263 h 3751210"/>
                <a:gd name="connsiteX7314" fmla="*/ 617131 w 2396567"/>
                <a:gd name="connsiteY7314" fmla="*/ 2924878 h 3751210"/>
                <a:gd name="connsiteX7315" fmla="*/ 615912 w 2396567"/>
                <a:gd name="connsiteY7315" fmla="*/ 2924878 h 3751210"/>
                <a:gd name="connsiteX7316" fmla="*/ 615912 w 2396567"/>
                <a:gd name="connsiteY7316" fmla="*/ 2926106 h 3751210"/>
                <a:gd name="connsiteX7317" fmla="*/ 615302 w 2396567"/>
                <a:gd name="connsiteY7317" fmla="*/ 2926106 h 3751210"/>
                <a:gd name="connsiteX7318" fmla="*/ 615302 w 2396567"/>
                <a:gd name="connsiteY7318" fmla="*/ 2926721 h 3751210"/>
                <a:gd name="connsiteX7319" fmla="*/ 613473 w 2396567"/>
                <a:gd name="connsiteY7319" fmla="*/ 2926721 h 3751210"/>
                <a:gd name="connsiteX7320" fmla="*/ 613473 w 2396567"/>
                <a:gd name="connsiteY7320" fmla="*/ 2927335 h 3751210"/>
                <a:gd name="connsiteX7321" fmla="*/ 612863 w 2396567"/>
                <a:gd name="connsiteY7321" fmla="*/ 2927335 h 3751210"/>
                <a:gd name="connsiteX7322" fmla="*/ 612863 w 2396567"/>
                <a:gd name="connsiteY7322" fmla="*/ 2928564 h 3751210"/>
                <a:gd name="connsiteX7323" fmla="*/ 611643 w 2396567"/>
                <a:gd name="connsiteY7323" fmla="*/ 2928564 h 3751210"/>
                <a:gd name="connsiteX7324" fmla="*/ 611643 w 2396567"/>
                <a:gd name="connsiteY7324" fmla="*/ 2927949 h 3751210"/>
                <a:gd name="connsiteX7325" fmla="*/ 610424 w 2396567"/>
                <a:gd name="connsiteY7325" fmla="*/ 2928564 h 3751210"/>
                <a:gd name="connsiteX7326" fmla="*/ 610424 w 2396567"/>
                <a:gd name="connsiteY7326" fmla="*/ 2927949 h 3751210"/>
                <a:gd name="connsiteX7327" fmla="*/ 607374 w 2396567"/>
                <a:gd name="connsiteY7327" fmla="*/ 2927335 h 3751210"/>
                <a:gd name="connsiteX7328" fmla="*/ 607374 w 2396567"/>
                <a:gd name="connsiteY7328" fmla="*/ 2927949 h 3751210"/>
                <a:gd name="connsiteX7329" fmla="*/ 606765 w 2396567"/>
                <a:gd name="connsiteY7329" fmla="*/ 2927949 h 3751210"/>
                <a:gd name="connsiteX7330" fmla="*/ 606765 w 2396567"/>
                <a:gd name="connsiteY7330" fmla="*/ 2927335 h 3751210"/>
                <a:gd name="connsiteX7331" fmla="*/ 605545 w 2396567"/>
                <a:gd name="connsiteY7331" fmla="*/ 2927335 h 3751210"/>
                <a:gd name="connsiteX7332" fmla="*/ 605545 w 2396567"/>
                <a:gd name="connsiteY7332" fmla="*/ 2927949 h 3751210"/>
                <a:gd name="connsiteX7333" fmla="*/ 603716 w 2396567"/>
                <a:gd name="connsiteY7333" fmla="*/ 2927949 h 3751210"/>
                <a:gd name="connsiteX7334" fmla="*/ 603716 w 2396567"/>
                <a:gd name="connsiteY7334" fmla="*/ 2926721 h 3751210"/>
                <a:gd name="connsiteX7335" fmla="*/ 603106 w 2396567"/>
                <a:gd name="connsiteY7335" fmla="*/ 2926721 h 3751210"/>
                <a:gd name="connsiteX7336" fmla="*/ 603106 w 2396567"/>
                <a:gd name="connsiteY7336" fmla="*/ 2926106 h 3751210"/>
                <a:gd name="connsiteX7337" fmla="*/ 602496 w 2396567"/>
                <a:gd name="connsiteY7337" fmla="*/ 2926106 h 3751210"/>
                <a:gd name="connsiteX7338" fmla="*/ 602496 w 2396567"/>
                <a:gd name="connsiteY7338" fmla="*/ 2924878 h 3751210"/>
                <a:gd name="connsiteX7339" fmla="*/ 604325 w 2396567"/>
                <a:gd name="connsiteY7339" fmla="*/ 2924878 h 3751210"/>
                <a:gd name="connsiteX7340" fmla="*/ 604325 w 2396567"/>
                <a:gd name="connsiteY7340" fmla="*/ 2924263 h 3751210"/>
                <a:gd name="connsiteX7341" fmla="*/ 603716 w 2396567"/>
                <a:gd name="connsiteY7341" fmla="*/ 2924263 h 3751210"/>
                <a:gd name="connsiteX7342" fmla="*/ 603716 w 2396567"/>
                <a:gd name="connsiteY7342" fmla="*/ 2922420 h 3751210"/>
                <a:gd name="connsiteX7343" fmla="*/ 604325 w 2396567"/>
                <a:gd name="connsiteY7343" fmla="*/ 2922420 h 3751210"/>
                <a:gd name="connsiteX7344" fmla="*/ 604325 w 2396567"/>
                <a:gd name="connsiteY7344" fmla="*/ 2921191 h 3751210"/>
                <a:gd name="connsiteX7345" fmla="*/ 605545 w 2396567"/>
                <a:gd name="connsiteY7345" fmla="*/ 2921191 h 3751210"/>
                <a:gd name="connsiteX7346" fmla="*/ 605545 w 2396567"/>
                <a:gd name="connsiteY7346" fmla="*/ 2920577 h 3751210"/>
                <a:gd name="connsiteX7347" fmla="*/ 603716 w 2396567"/>
                <a:gd name="connsiteY7347" fmla="*/ 2920577 h 3751210"/>
                <a:gd name="connsiteX7348" fmla="*/ 603716 w 2396567"/>
                <a:gd name="connsiteY7348" fmla="*/ 2919963 h 3751210"/>
                <a:gd name="connsiteX7349" fmla="*/ 605545 w 2396567"/>
                <a:gd name="connsiteY7349" fmla="*/ 2918734 h 3751210"/>
                <a:gd name="connsiteX7350" fmla="*/ 604325 w 2396567"/>
                <a:gd name="connsiteY7350" fmla="*/ 2918734 h 3751210"/>
                <a:gd name="connsiteX7351" fmla="*/ 604325 w 2396567"/>
                <a:gd name="connsiteY7351" fmla="*/ 2914433 h 3751210"/>
                <a:gd name="connsiteX7352" fmla="*/ 605545 w 2396567"/>
                <a:gd name="connsiteY7352" fmla="*/ 2914433 h 3751210"/>
                <a:gd name="connsiteX7353" fmla="*/ 605545 w 2396567"/>
                <a:gd name="connsiteY7353" fmla="*/ 2913204 h 3751210"/>
                <a:gd name="connsiteX7354" fmla="*/ 604325 w 2396567"/>
                <a:gd name="connsiteY7354" fmla="*/ 2913204 h 3751210"/>
                <a:gd name="connsiteX7355" fmla="*/ 604325 w 2396567"/>
                <a:gd name="connsiteY7355" fmla="*/ 2911361 h 3751210"/>
                <a:gd name="connsiteX7356" fmla="*/ 605545 w 2396567"/>
                <a:gd name="connsiteY7356" fmla="*/ 2911361 h 3751210"/>
                <a:gd name="connsiteX7357" fmla="*/ 605545 w 2396567"/>
                <a:gd name="connsiteY7357" fmla="*/ 2907675 h 3751210"/>
                <a:gd name="connsiteX7358" fmla="*/ 604325 w 2396567"/>
                <a:gd name="connsiteY7358" fmla="*/ 2907675 h 3751210"/>
                <a:gd name="connsiteX7359" fmla="*/ 604325 w 2396567"/>
                <a:gd name="connsiteY7359" fmla="*/ 2907061 h 3751210"/>
                <a:gd name="connsiteX7360" fmla="*/ 603106 w 2396567"/>
                <a:gd name="connsiteY7360" fmla="*/ 2907061 h 3751210"/>
                <a:gd name="connsiteX7361" fmla="*/ 603106 w 2396567"/>
                <a:gd name="connsiteY7361" fmla="*/ 2904603 h 3751210"/>
                <a:gd name="connsiteX7362" fmla="*/ 603716 w 2396567"/>
                <a:gd name="connsiteY7362" fmla="*/ 2904603 h 3751210"/>
                <a:gd name="connsiteX7363" fmla="*/ 603716 w 2396567"/>
                <a:gd name="connsiteY7363" fmla="*/ 2903989 h 3751210"/>
                <a:gd name="connsiteX7364" fmla="*/ 603106 w 2396567"/>
                <a:gd name="connsiteY7364" fmla="*/ 2903989 h 3751210"/>
                <a:gd name="connsiteX7365" fmla="*/ 603106 w 2396567"/>
                <a:gd name="connsiteY7365" fmla="*/ 2903374 h 3751210"/>
                <a:gd name="connsiteX7366" fmla="*/ 603716 w 2396567"/>
                <a:gd name="connsiteY7366" fmla="*/ 2903374 h 3751210"/>
                <a:gd name="connsiteX7367" fmla="*/ 603716 w 2396567"/>
                <a:gd name="connsiteY7367" fmla="*/ 2900917 h 3751210"/>
                <a:gd name="connsiteX7368" fmla="*/ 603106 w 2396567"/>
                <a:gd name="connsiteY7368" fmla="*/ 2900917 h 3751210"/>
                <a:gd name="connsiteX7369" fmla="*/ 603106 w 2396567"/>
                <a:gd name="connsiteY7369" fmla="*/ 2899688 h 3751210"/>
                <a:gd name="connsiteX7370" fmla="*/ 602496 w 2396567"/>
                <a:gd name="connsiteY7370" fmla="*/ 2899688 h 3751210"/>
                <a:gd name="connsiteX7371" fmla="*/ 602496 w 2396567"/>
                <a:gd name="connsiteY7371" fmla="*/ 2897845 h 3751210"/>
                <a:gd name="connsiteX7372" fmla="*/ 601276 w 2396567"/>
                <a:gd name="connsiteY7372" fmla="*/ 2899074 h 3751210"/>
                <a:gd name="connsiteX7373" fmla="*/ 599447 w 2396567"/>
                <a:gd name="connsiteY7373" fmla="*/ 2897845 h 3751210"/>
                <a:gd name="connsiteX7374" fmla="*/ 599447 w 2396567"/>
                <a:gd name="connsiteY7374" fmla="*/ 2899074 h 3751210"/>
                <a:gd name="connsiteX7375" fmla="*/ 598837 w 2396567"/>
                <a:gd name="connsiteY7375" fmla="*/ 2899074 h 3751210"/>
                <a:gd name="connsiteX7376" fmla="*/ 598837 w 2396567"/>
                <a:gd name="connsiteY7376" fmla="*/ 2897845 h 3751210"/>
                <a:gd name="connsiteX7377" fmla="*/ 598227 w 2396567"/>
                <a:gd name="connsiteY7377" fmla="*/ 2897845 h 3751210"/>
                <a:gd name="connsiteX7378" fmla="*/ 598227 w 2396567"/>
                <a:gd name="connsiteY7378" fmla="*/ 2899074 h 3751210"/>
                <a:gd name="connsiteX7379" fmla="*/ 597617 w 2396567"/>
                <a:gd name="connsiteY7379" fmla="*/ 2899074 h 3751210"/>
                <a:gd name="connsiteX7380" fmla="*/ 597617 w 2396567"/>
                <a:gd name="connsiteY7380" fmla="*/ 2899688 h 3751210"/>
                <a:gd name="connsiteX7381" fmla="*/ 596398 w 2396567"/>
                <a:gd name="connsiteY7381" fmla="*/ 2899688 h 3751210"/>
                <a:gd name="connsiteX7382" fmla="*/ 596398 w 2396567"/>
                <a:gd name="connsiteY7382" fmla="*/ 2900303 h 3751210"/>
                <a:gd name="connsiteX7383" fmla="*/ 594568 w 2396567"/>
                <a:gd name="connsiteY7383" fmla="*/ 2900917 h 3751210"/>
                <a:gd name="connsiteX7384" fmla="*/ 594568 w 2396567"/>
                <a:gd name="connsiteY7384" fmla="*/ 2900303 h 3751210"/>
                <a:gd name="connsiteX7385" fmla="*/ 595178 w 2396567"/>
                <a:gd name="connsiteY7385" fmla="*/ 2900303 h 3751210"/>
                <a:gd name="connsiteX7386" fmla="*/ 595178 w 2396567"/>
                <a:gd name="connsiteY7386" fmla="*/ 2897231 h 3751210"/>
                <a:gd name="connsiteX7387" fmla="*/ 593959 w 2396567"/>
                <a:gd name="connsiteY7387" fmla="*/ 2897231 h 3751210"/>
                <a:gd name="connsiteX7388" fmla="*/ 593959 w 2396567"/>
                <a:gd name="connsiteY7388" fmla="*/ 2897845 h 3751210"/>
                <a:gd name="connsiteX7389" fmla="*/ 592739 w 2396567"/>
                <a:gd name="connsiteY7389" fmla="*/ 2897845 h 3751210"/>
                <a:gd name="connsiteX7390" fmla="*/ 592739 w 2396567"/>
                <a:gd name="connsiteY7390" fmla="*/ 2899074 h 3751210"/>
                <a:gd name="connsiteX7391" fmla="*/ 592129 w 2396567"/>
                <a:gd name="connsiteY7391" fmla="*/ 2899074 h 3751210"/>
                <a:gd name="connsiteX7392" fmla="*/ 592129 w 2396567"/>
                <a:gd name="connsiteY7392" fmla="*/ 2897845 h 3751210"/>
                <a:gd name="connsiteX7393" fmla="*/ 590910 w 2396567"/>
                <a:gd name="connsiteY7393" fmla="*/ 2897845 h 3751210"/>
                <a:gd name="connsiteX7394" fmla="*/ 590910 w 2396567"/>
                <a:gd name="connsiteY7394" fmla="*/ 2899074 h 3751210"/>
                <a:gd name="connsiteX7395" fmla="*/ 590300 w 2396567"/>
                <a:gd name="connsiteY7395" fmla="*/ 2899074 h 3751210"/>
                <a:gd name="connsiteX7396" fmla="*/ 590300 w 2396567"/>
                <a:gd name="connsiteY7396" fmla="*/ 2899688 h 3751210"/>
                <a:gd name="connsiteX7397" fmla="*/ 588470 w 2396567"/>
                <a:gd name="connsiteY7397" fmla="*/ 2899688 h 3751210"/>
                <a:gd name="connsiteX7398" fmla="*/ 588470 w 2396567"/>
                <a:gd name="connsiteY7398" fmla="*/ 2897845 h 3751210"/>
                <a:gd name="connsiteX7399" fmla="*/ 587860 w 2396567"/>
                <a:gd name="connsiteY7399" fmla="*/ 2897845 h 3751210"/>
                <a:gd name="connsiteX7400" fmla="*/ 587860 w 2396567"/>
                <a:gd name="connsiteY7400" fmla="*/ 2897231 h 3751210"/>
                <a:gd name="connsiteX7401" fmla="*/ 586031 w 2396567"/>
                <a:gd name="connsiteY7401" fmla="*/ 2897231 h 3751210"/>
                <a:gd name="connsiteX7402" fmla="*/ 586031 w 2396567"/>
                <a:gd name="connsiteY7402" fmla="*/ 2897845 h 3751210"/>
                <a:gd name="connsiteX7403" fmla="*/ 582372 w 2396567"/>
                <a:gd name="connsiteY7403" fmla="*/ 2897845 h 3751210"/>
                <a:gd name="connsiteX7404" fmla="*/ 582372 w 2396567"/>
                <a:gd name="connsiteY7404" fmla="*/ 2899074 h 3751210"/>
                <a:gd name="connsiteX7405" fmla="*/ 581762 w 2396567"/>
                <a:gd name="connsiteY7405" fmla="*/ 2899074 h 3751210"/>
                <a:gd name="connsiteX7406" fmla="*/ 581762 w 2396567"/>
                <a:gd name="connsiteY7406" fmla="*/ 2897845 h 3751210"/>
                <a:gd name="connsiteX7407" fmla="*/ 580543 w 2396567"/>
                <a:gd name="connsiteY7407" fmla="*/ 2897845 h 3751210"/>
                <a:gd name="connsiteX7408" fmla="*/ 580543 w 2396567"/>
                <a:gd name="connsiteY7408" fmla="*/ 2897231 h 3751210"/>
                <a:gd name="connsiteX7409" fmla="*/ 576884 w 2396567"/>
                <a:gd name="connsiteY7409" fmla="*/ 2897231 h 3751210"/>
                <a:gd name="connsiteX7410" fmla="*/ 576884 w 2396567"/>
                <a:gd name="connsiteY7410" fmla="*/ 2896616 h 3751210"/>
                <a:gd name="connsiteX7411" fmla="*/ 576274 w 2396567"/>
                <a:gd name="connsiteY7411" fmla="*/ 2896616 h 3751210"/>
                <a:gd name="connsiteX7412" fmla="*/ 576274 w 2396567"/>
                <a:gd name="connsiteY7412" fmla="*/ 2895388 h 3751210"/>
                <a:gd name="connsiteX7413" fmla="*/ 575664 w 2396567"/>
                <a:gd name="connsiteY7413" fmla="*/ 2895388 h 3751210"/>
                <a:gd name="connsiteX7414" fmla="*/ 575664 w 2396567"/>
                <a:gd name="connsiteY7414" fmla="*/ 2896002 h 3751210"/>
                <a:gd name="connsiteX7415" fmla="*/ 575054 w 2396567"/>
                <a:gd name="connsiteY7415" fmla="*/ 2896002 h 3751210"/>
                <a:gd name="connsiteX7416" fmla="*/ 575054 w 2396567"/>
                <a:gd name="connsiteY7416" fmla="*/ 2895388 h 3751210"/>
                <a:gd name="connsiteX7417" fmla="*/ 573225 w 2396567"/>
                <a:gd name="connsiteY7417" fmla="*/ 2895388 h 3751210"/>
                <a:gd name="connsiteX7418" fmla="*/ 573225 w 2396567"/>
                <a:gd name="connsiteY7418" fmla="*/ 2894773 h 3751210"/>
                <a:gd name="connsiteX7419" fmla="*/ 572615 w 2396567"/>
                <a:gd name="connsiteY7419" fmla="*/ 2894773 h 3751210"/>
                <a:gd name="connsiteX7420" fmla="*/ 572615 w 2396567"/>
                <a:gd name="connsiteY7420" fmla="*/ 2893545 h 3751210"/>
                <a:gd name="connsiteX7421" fmla="*/ 570786 w 2396567"/>
                <a:gd name="connsiteY7421" fmla="*/ 2893545 h 3751210"/>
                <a:gd name="connsiteX7422" fmla="*/ 570786 w 2396567"/>
                <a:gd name="connsiteY7422" fmla="*/ 2892930 h 3751210"/>
                <a:gd name="connsiteX7423" fmla="*/ 568346 w 2396567"/>
                <a:gd name="connsiteY7423" fmla="*/ 2892930 h 3751210"/>
                <a:gd name="connsiteX7424" fmla="*/ 568346 w 2396567"/>
                <a:gd name="connsiteY7424" fmla="*/ 2891701 h 3751210"/>
                <a:gd name="connsiteX7425" fmla="*/ 567737 w 2396567"/>
                <a:gd name="connsiteY7425" fmla="*/ 2891701 h 3751210"/>
                <a:gd name="connsiteX7426" fmla="*/ 567737 w 2396567"/>
                <a:gd name="connsiteY7426" fmla="*/ 2891087 h 3751210"/>
                <a:gd name="connsiteX7427" fmla="*/ 567127 w 2396567"/>
                <a:gd name="connsiteY7427" fmla="*/ 2891087 h 3751210"/>
                <a:gd name="connsiteX7428" fmla="*/ 567127 w 2396567"/>
                <a:gd name="connsiteY7428" fmla="*/ 2892316 h 3751210"/>
                <a:gd name="connsiteX7429" fmla="*/ 565297 w 2396567"/>
                <a:gd name="connsiteY7429" fmla="*/ 2892316 h 3751210"/>
                <a:gd name="connsiteX7430" fmla="*/ 565297 w 2396567"/>
                <a:gd name="connsiteY7430" fmla="*/ 2891701 h 3751210"/>
                <a:gd name="connsiteX7431" fmla="*/ 564688 w 2396567"/>
                <a:gd name="connsiteY7431" fmla="*/ 2891701 h 3751210"/>
                <a:gd name="connsiteX7432" fmla="*/ 564688 w 2396567"/>
                <a:gd name="connsiteY7432" fmla="*/ 2892316 h 3751210"/>
                <a:gd name="connsiteX7433" fmla="*/ 563468 w 2396567"/>
                <a:gd name="connsiteY7433" fmla="*/ 2889858 h 3751210"/>
                <a:gd name="connsiteX7434" fmla="*/ 562858 w 2396567"/>
                <a:gd name="connsiteY7434" fmla="*/ 2889858 h 3751210"/>
                <a:gd name="connsiteX7435" fmla="*/ 561638 w 2396567"/>
                <a:gd name="connsiteY7435" fmla="*/ 2884943 h 3751210"/>
                <a:gd name="connsiteX7436" fmla="*/ 561029 w 2396567"/>
                <a:gd name="connsiteY7436" fmla="*/ 2884943 h 3751210"/>
                <a:gd name="connsiteX7437" fmla="*/ 561029 w 2396567"/>
                <a:gd name="connsiteY7437" fmla="*/ 2885558 h 3751210"/>
                <a:gd name="connsiteX7438" fmla="*/ 559809 w 2396567"/>
                <a:gd name="connsiteY7438" fmla="*/ 2885558 h 3751210"/>
                <a:gd name="connsiteX7439" fmla="*/ 559809 w 2396567"/>
                <a:gd name="connsiteY7439" fmla="*/ 2884943 h 3751210"/>
                <a:gd name="connsiteX7440" fmla="*/ 560419 w 2396567"/>
                <a:gd name="connsiteY7440" fmla="*/ 2884943 h 3751210"/>
                <a:gd name="connsiteX7441" fmla="*/ 560419 w 2396567"/>
                <a:gd name="connsiteY7441" fmla="*/ 2883715 h 3751210"/>
                <a:gd name="connsiteX7442" fmla="*/ 561029 w 2396567"/>
                <a:gd name="connsiteY7442" fmla="*/ 2883715 h 3751210"/>
                <a:gd name="connsiteX7443" fmla="*/ 561029 w 2396567"/>
                <a:gd name="connsiteY7443" fmla="*/ 2881871 h 3751210"/>
                <a:gd name="connsiteX7444" fmla="*/ 560419 w 2396567"/>
                <a:gd name="connsiteY7444" fmla="*/ 2881871 h 3751210"/>
                <a:gd name="connsiteX7445" fmla="*/ 558589 w 2396567"/>
                <a:gd name="connsiteY7445" fmla="*/ 2880643 h 3751210"/>
                <a:gd name="connsiteX7446" fmla="*/ 558589 w 2396567"/>
                <a:gd name="connsiteY7446" fmla="*/ 2880028 h 3751210"/>
                <a:gd name="connsiteX7447" fmla="*/ 556150 w 2396567"/>
                <a:gd name="connsiteY7447" fmla="*/ 2880028 h 3751210"/>
                <a:gd name="connsiteX7448" fmla="*/ 556150 w 2396567"/>
                <a:gd name="connsiteY7448" fmla="*/ 2876956 h 3751210"/>
                <a:gd name="connsiteX7449" fmla="*/ 555540 w 2396567"/>
                <a:gd name="connsiteY7449" fmla="*/ 2876956 h 3751210"/>
                <a:gd name="connsiteX7450" fmla="*/ 555540 w 2396567"/>
                <a:gd name="connsiteY7450" fmla="*/ 2876342 h 3751210"/>
                <a:gd name="connsiteX7451" fmla="*/ 554931 w 2396567"/>
                <a:gd name="connsiteY7451" fmla="*/ 2876342 h 3751210"/>
                <a:gd name="connsiteX7452" fmla="*/ 554931 w 2396567"/>
                <a:gd name="connsiteY7452" fmla="*/ 2875113 h 3751210"/>
                <a:gd name="connsiteX7453" fmla="*/ 553101 w 2396567"/>
                <a:gd name="connsiteY7453" fmla="*/ 2875113 h 3751210"/>
                <a:gd name="connsiteX7454" fmla="*/ 553101 w 2396567"/>
                <a:gd name="connsiteY7454" fmla="*/ 2872656 h 3751210"/>
                <a:gd name="connsiteX7455" fmla="*/ 552491 w 2396567"/>
                <a:gd name="connsiteY7455" fmla="*/ 2872656 h 3751210"/>
                <a:gd name="connsiteX7456" fmla="*/ 552491 w 2396567"/>
                <a:gd name="connsiteY7456" fmla="*/ 2872041 h 3751210"/>
                <a:gd name="connsiteX7457" fmla="*/ 550052 w 2396567"/>
                <a:gd name="connsiteY7457" fmla="*/ 2872041 h 3751210"/>
                <a:gd name="connsiteX7458" fmla="*/ 550052 w 2396567"/>
                <a:gd name="connsiteY7458" fmla="*/ 2871427 h 3751210"/>
                <a:gd name="connsiteX7459" fmla="*/ 548832 w 2396567"/>
                <a:gd name="connsiteY7459" fmla="*/ 2871427 h 3751210"/>
                <a:gd name="connsiteX7460" fmla="*/ 548832 w 2396567"/>
                <a:gd name="connsiteY7460" fmla="*/ 2872041 h 3751210"/>
                <a:gd name="connsiteX7461" fmla="*/ 547003 w 2396567"/>
                <a:gd name="connsiteY7461" fmla="*/ 2872041 h 3751210"/>
                <a:gd name="connsiteX7462" fmla="*/ 547003 w 2396567"/>
                <a:gd name="connsiteY7462" fmla="*/ 2871427 h 3751210"/>
                <a:gd name="connsiteX7463" fmla="*/ 543953 w 2396567"/>
                <a:gd name="connsiteY7463" fmla="*/ 2871427 h 3751210"/>
                <a:gd name="connsiteX7464" fmla="*/ 543953 w 2396567"/>
                <a:gd name="connsiteY7464" fmla="*/ 2870198 h 3751210"/>
                <a:gd name="connsiteX7465" fmla="*/ 542124 w 2396567"/>
                <a:gd name="connsiteY7465" fmla="*/ 2870198 h 3751210"/>
                <a:gd name="connsiteX7466" fmla="*/ 542124 w 2396567"/>
                <a:gd name="connsiteY7466" fmla="*/ 2869584 h 3751210"/>
                <a:gd name="connsiteX7467" fmla="*/ 543344 w 2396567"/>
                <a:gd name="connsiteY7467" fmla="*/ 2869584 h 3751210"/>
                <a:gd name="connsiteX7468" fmla="*/ 543344 w 2396567"/>
                <a:gd name="connsiteY7468" fmla="*/ 2868355 h 3751210"/>
                <a:gd name="connsiteX7469" fmla="*/ 542124 w 2396567"/>
                <a:gd name="connsiteY7469" fmla="*/ 2868355 h 3751210"/>
                <a:gd name="connsiteX7470" fmla="*/ 542124 w 2396567"/>
                <a:gd name="connsiteY7470" fmla="*/ 2866512 h 3751210"/>
                <a:gd name="connsiteX7471" fmla="*/ 543344 w 2396567"/>
                <a:gd name="connsiteY7471" fmla="*/ 2866512 h 3751210"/>
                <a:gd name="connsiteX7472" fmla="*/ 543344 w 2396567"/>
                <a:gd name="connsiteY7472" fmla="*/ 2865898 h 3751210"/>
                <a:gd name="connsiteX7473" fmla="*/ 543953 w 2396567"/>
                <a:gd name="connsiteY7473" fmla="*/ 2865898 h 3751210"/>
                <a:gd name="connsiteX7474" fmla="*/ 543953 w 2396567"/>
                <a:gd name="connsiteY7474" fmla="*/ 2860983 h 3751210"/>
                <a:gd name="connsiteX7475" fmla="*/ 544563 w 2396567"/>
                <a:gd name="connsiteY7475" fmla="*/ 2860983 h 3751210"/>
                <a:gd name="connsiteX7476" fmla="*/ 544563 w 2396567"/>
                <a:gd name="connsiteY7476" fmla="*/ 2860368 h 3751210"/>
                <a:gd name="connsiteX7477" fmla="*/ 545173 w 2396567"/>
                <a:gd name="connsiteY7477" fmla="*/ 2860368 h 3751210"/>
                <a:gd name="connsiteX7478" fmla="*/ 545173 w 2396567"/>
                <a:gd name="connsiteY7478" fmla="*/ 2857296 h 3751210"/>
                <a:gd name="connsiteX7479" fmla="*/ 545783 w 2396567"/>
                <a:gd name="connsiteY7479" fmla="*/ 2857296 h 3751210"/>
                <a:gd name="connsiteX7480" fmla="*/ 545783 w 2396567"/>
                <a:gd name="connsiteY7480" fmla="*/ 2854839 h 3751210"/>
                <a:gd name="connsiteX7481" fmla="*/ 545173 w 2396567"/>
                <a:gd name="connsiteY7481" fmla="*/ 2854839 h 3751210"/>
                <a:gd name="connsiteX7482" fmla="*/ 545173 w 2396567"/>
                <a:gd name="connsiteY7482" fmla="*/ 2853610 h 3751210"/>
                <a:gd name="connsiteX7483" fmla="*/ 544563 w 2396567"/>
                <a:gd name="connsiteY7483" fmla="*/ 2853610 h 3751210"/>
                <a:gd name="connsiteX7484" fmla="*/ 544563 w 2396567"/>
                <a:gd name="connsiteY7484" fmla="*/ 2852996 h 3751210"/>
                <a:gd name="connsiteX7485" fmla="*/ 543953 w 2396567"/>
                <a:gd name="connsiteY7485" fmla="*/ 2852996 h 3751210"/>
                <a:gd name="connsiteX7486" fmla="*/ 543953 w 2396567"/>
                <a:gd name="connsiteY7486" fmla="*/ 2852381 h 3751210"/>
                <a:gd name="connsiteX7487" fmla="*/ 542124 w 2396567"/>
                <a:gd name="connsiteY7487" fmla="*/ 2852381 h 3751210"/>
                <a:gd name="connsiteX7488" fmla="*/ 542124 w 2396567"/>
                <a:gd name="connsiteY7488" fmla="*/ 2852996 h 3751210"/>
                <a:gd name="connsiteX7489" fmla="*/ 540904 w 2396567"/>
                <a:gd name="connsiteY7489" fmla="*/ 2852996 h 3751210"/>
                <a:gd name="connsiteX7490" fmla="*/ 540904 w 2396567"/>
                <a:gd name="connsiteY7490" fmla="*/ 2853610 h 3751210"/>
                <a:gd name="connsiteX7491" fmla="*/ 540295 w 2396567"/>
                <a:gd name="connsiteY7491" fmla="*/ 2853610 h 3751210"/>
                <a:gd name="connsiteX7492" fmla="*/ 540295 w 2396567"/>
                <a:gd name="connsiteY7492" fmla="*/ 2852996 h 3751210"/>
                <a:gd name="connsiteX7493" fmla="*/ 539075 w 2396567"/>
                <a:gd name="connsiteY7493" fmla="*/ 2854225 h 3751210"/>
                <a:gd name="connsiteX7494" fmla="*/ 531757 w 2396567"/>
                <a:gd name="connsiteY7494" fmla="*/ 2849924 h 3751210"/>
                <a:gd name="connsiteX7495" fmla="*/ 530538 w 2396567"/>
                <a:gd name="connsiteY7495" fmla="*/ 2849924 h 3751210"/>
                <a:gd name="connsiteX7496" fmla="*/ 530538 w 2396567"/>
                <a:gd name="connsiteY7496" fmla="*/ 2850538 h 3751210"/>
                <a:gd name="connsiteX7497" fmla="*/ 529318 w 2396567"/>
                <a:gd name="connsiteY7497" fmla="*/ 2850538 h 3751210"/>
                <a:gd name="connsiteX7498" fmla="*/ 529318 w 2396567"/>
                <a:gd name="connsiteY7498" fmla="*/ 2849924 h 3751210"/>
                <a:gd name="connsiteX7499" fmla="*/ 528708 w 2396567"/>
                <a:gd name="connsiteY7499" fmla="*/ 2849924 h 3751210"/>
                <a:gd name="connsiteX7500" fmla="*/ 528708 w 2396567"/>
                <a:gd name="connsiteY7500" fmla="*/ 2849310 h 3751210"/>
                <a:gd name="connsiteX7501" fmla="*/ 526269 w 2396567"/>
                <a:gd name="connsiteY7501" fmla="*/ 2849310 h 3751210"/>
                <a:gd name="connsiteX7502" fmla="*/ 526269 w 2396567"/>
                <a:gd name="connsiteY7502" fmla="*/ 2848695 h 3751210"/>
                <a:gd name="connsiteX7503" fmla="*/ 525049 w 2396567"/>
                <a:gd name="connsiteY7503" fmla="*/ 2848695 h 3751210"/>
                <a:gd name="connsiteX7504" fmla="*/ 525049 w 2396567"/>
                <a:gd name="connsiteY7504" fmla="*/ 2848081 h 3751210"/>
                <a:gd name="connsiteX7505" fmla="*/ 524439 w 2396567"/>
                <a:gd name="connsiteY7505" fmla="*/ 2848081 h 3751210"/>
                <a:gd name="connsiteX7506" fmla="*/ 524439 w 2396567"/>
                <a:gd name="connsiteY7506" fmla="*/ 2848695 h 3751210"/>
                <a:gd name="connsiteX7507" fmla="*/ 520781 w 2396567"/>
                <a:gd name="connsiteY7507" fmla="*/ 2846238 h 3751210"/>
                <a:gd name="connsiteX7508" fmla="*/ 514073 w 2396567"/>
                <a:gd name="connsiteY7508" fmla="*/ 2845623 h 3751210"/>
                <a:gd name="connsiteX7509" fmla="*/ 514682 w 2396567"/>
                <a:gd name="connsiteY7509" fmla="*/ 2837637 h 3751210"/>
                <a:gd name="connsiteX7510" fmla="*/ 516512 w 2396567"/>
                <a:gd name="connsiteY7510" fmla="*/ 2837022 h 3751210"/>
                <a:gd name="connsiteX7511" fmla="*/ 515902 w 2396567"/>
                <a:gd name="connsiteY7511" fmla="*/ 2837022 h 3751210"/>
                <a:gd name="connsiteX7512" fmla="*/ 515902 w 2396567"/>
                <a:gd name="connsiteY7512" fmla="*/ 2834565 h 3751210"/>
                <a:gd name="connsiteX7513" fmla="*/ 516512 w 2396567"/>
                <a:gd name="connsiteY7513" fmla="*/ 2834565 h 3751210"/>
                <a:gd name="connsiteX7514" fmla="*/ 516512 w 2396567"/>
                <a:gd name="connsiteY7514" fmla="*/ 2833950 h 3751210"/>
                <a:gd name="connsiteX7515" fmla="*/ 515902 w 2396567"/>
                <a:gd name="connsiteY7515" fmla="*/ 2833950 h 3751210"/>
                <a:gd name="connsiteX7516" fmla="*/ 515902 w 2396567"/>
                <a:gd name="connsiteY7516" fmla="*/ 2832722 h 3751210"/>
                <a:gd name="connsiteX7517" fmla="*/ 514682 w 2396567"/>
                <a:gd name="connsiteY7517" fmla="*/ 2832722 h 3751210"/>
                <a:gd name="connsiteX7518" fmla="*/ 514682 w 2396567"/>
                <a:gd name="connsiteY7518" fmla="*/ 2832107 h 3751210"/>
                <a:gd name="connsiteX7519" fmla="*/ 514073 w 2396567"/>
                <a:gd name="connsiteY7519" fmla="*/ 2832107 h 3751210"/>
                <a:gd name="connsiteX7520" fmla="*/ 514073 w 2396567"/>
                <a:gd name="connsiteY7520" fmla="*/ 2830878 h 3751210"/>
                <a:gd name="connsiteX7521" fmla="*/ 514682 w 2396567"/>
                <a:gd name="connsiteY7521" fmla="*/ 2830878 h 3751210"/>
                <a:gd name="connsiteX7522" fmla="*/ 514682 w 2396567"/>
                <a:gd name="connsiteY7522" fmla="*/ 2830264 h 3751210"/>
                <a:gd name="connsiteX7523" fmla="*/ 515902 w 2396567"/>
                <a:gd name="connsiteY7523" fmla="*/ 2830264 h 3751210"/>
                <a:gd name="connsiteX7524" fmla="*/ 515902 w 2396567"/>
                <a:gd name="connsiteY7524" fmla="*/ 2829650 h 3751210"/>
                <a:gd name="connsiteX7525" fmla="*/ 519561 w 2396567"/>
                <a:gd name="connsiteY7525" fmla="*/ 2829035 h 3751210"/>
                <a:gd name="connsiteX7526" fmla="*/ 518341 w 2396567"/>
                <a:gd name="connsiteY7526" fmla="*/ 2827192 h 3751210"/>
                <a:gd name="connsiteX7527" fmla="*/ 520781 w 2396567"/>
                <a:gd name="connsiteY7527" fmla="*/ 2827192 h 3751210"/>
                <a:gd name="connsiteX7528" fmla="*/ 520781 w 2396567"/>
                <a:gd name="connsiteY7528" fmla="*/ 2826578 h 3751210"/>
                <a:gd name="connsiteX7529" fmla="*/ 520171 w 2396567"/>
                <a:gd name="connsiteY7529" fmla="*/ 2826578 h 3751210"/>
                <a:gd name="connsiteX7530" fmla="*/ 520171 w 2396567"/>
                <a:gd name="connsiteY7530" fmla="*/ 2825349 h 3751210"/>
                <a:gd name="connsiteX7531" fmla="*/ 520781 w 2396567"/>
                <a:gd name="connsiteY7531" fmla="*/ 2825349 h 3751210"/>
                <a:gd name="connsiteX7532" fmla="*/ 520781 w 2396567"/>
                <a:gd name="connsiteY7532" fmla="*/ 2824735 h 3751210"/>
                <a:gd name="connsiteX7533" fmla="*/ 521390 w 2396567"/>
                <a:gd name="connsiteY7533" fmla="*/ 2824735 h 3751210"/>
                <a:gd name="connsiteX7534" fmla="*/ 520171 w 2396567"/>
                <a:gd name="connsiteY7534" fmla="*/ 2823506 h 3751210"/>
                <a:gd name="connsiteX7535" fmla="*/ 520171 w 2396567"/>
                <a:gd name="connsiteY7535" fmla="*/ 2822277 h 3751210"/>
                <a:gd name="connsiteX7536" fmla="*/ 517122 w 2396567"/>
                <a:gd name="connsiteY7536" fmla="*/ 2822277 h 3751210"/>
                <a:gd name="connsiteX7537" fmla="*/ 517122 w 2396567"/>
                <a:gd name="connsiteY7537" fmla="*/ 2820434 h 3751210"/>
                <a:gd name="connsiteX7538" fmla="*/ 517731 w 2396567"/>
                <a:gd name="connsiteY7538" fmla="*/ 2820434 h 3751210"/>
                <a:gd name="connsiteX7539" fmla="*/ 517731 w 2396567"/>
                <a:gd name="connsiteY7539" fmla="*/ 2819205 h 3751210"/>
                <a:gd name="connsiteX7540" fmla="*/ 518341 w 2396567"/>
                <a:gd name="connsiteY7540" fmla="*/ 2819205 h 3751210"/>
                <a:gd name="connsiteX7541" fmla="*/ 518341 w 2396567"/>
                <a:gd name="connsiteY7541" fmla="*/ 2818591 h 3751210"/>
                <a:gd name="connsiteX7542" fmla="*/ 522000 w 2396567"/>
                <a:gd name="connsiteY7542" fmla="*/ 2819205 h 3751210"/>
                <a:gd name="connsiteX7543" fmla="*/ 519561 w 2396567"/>
                <a:gd name="connsiteY7543" fmla="*/ 2812447 h 3751210"/>
                <a:gd name="connsiteX7544" fmla="*/ 518341 w 2396567"/>
                <a:gd name="connsiteY7544" fmla="*/ 2812447 h 3751210"/>
                <a:gd name="connsiteX7545" fmla="*/ 518341 w 2396567"/>
                <a:gd name="connsiteY7545" fmla="*/ 2811218 h 3751210"/>
                <a:gd name="connsiteX7546" fmla="*/ 519561 w 2396567"/>
                <a:gd name="connsiteY7546" fmla="*/ 2811218 h 3751210"/>
                <a:gd name="connsiteX7547" fmla="*/ 519561 w 2396567"/>
                <a:gd name="connsiteY7547" fmla="*/ 2809990 h 3751210"/>
                <a:gd name="connsiteX7548" fmla="*/ 518341 w 2396567"/>
                <a:gd name="connsiteY7548" fmla="*/ 2809990 h 3751210"/>
                <a:gd name="connsiteX7549" fmla="*/ 518341 w 2396567"/>
                <a:gd name="connsiteY7549" fmla="*/ 2807532 h 3751210"/>
                <a:gd name="connsiteX7550" fmla="*/ 517122 w 2396567"/>
                <a:gd name="connsiteY7550" fmla="*/ 2807532 h 3751210"/>
                <a:gd name="connsiteX7551" fmla="*/ 517122 w 2396567"/>
                <a:gd name="connsiteY7551" fmla="*/ 2805075 h 3751210"/>
                <a:gd name="connsiteX7552" fmla="*/ 515902 w 2396567"/>
                <a:gd name="connsiteY7552" fmla="*/ 2805689 h 3751210"/>
                <a:gd name="connsiteX7553" fmla="*/ 514682 w 2396567"/>
                <a:gd name="connsiteY7553" fmla="*/ 2803232 h 3751210"/>
                <a:gd name="connsiteX7554" fmla="*/ 513463 w 2396567"/>
                <a:gd name="connsiteY7554" fmla="*/ 2803232 h 3751210"/>
                <a:gd name="connsiteX7555" fmla="*/ 513463 w 2396567"/>
                <a:gd name="connsiteY7555" fmla="*/ 2802617 h 3751210"/>
                <a:gd name="connsiteX7556" fmla="*/ 512853 w 2396567"/>
                <a:gd name="connsiteY7556" fmla="*/ 2802617 h 3751210"/>
                <a:gd name="connsiteX7557" fmla="*/ 512853 w 2396567"/>
                <a:gd name="connsiteY7557" fmla="*/ 2803232 h 3751210"/>
                <a:gd name="connsiteX7558" fmla="*/ 510414 w 2396567"/>
                <a:gd name="connsiteY7558" fmla="*/ 2798931 h 3751210"/>
                <a:gd name="connsiteX7559" fmla="*/ 509804 w 2396567"/>
                <a:gd name="connsiteY7559" fmla="*/ 2798931 h 3751210"/>
                <a:gd name="connsiteX7560" fmla="*/ 509804 w 2396567"/>
                <a:gd name="connsiteY7560" fmla="*/ 2798317 h 3751210"/>
                <a:gd name="connsiteX7561" fmla="*/ 508584 w 2396567"/>
                <a:gd name="connsiteY7561" fmla="*/ 2798317 h 3751210"/>
                <a:gd name="connsiteX7562" fmla="*/ 504316 w 2396567"/>
                <a:gd name="connsiteY7562" fmla="*/ 2797088 h 3751210"/>
                <a:gd name="connsiteX7563" fmla="*/ 502486 w 2396567"/>
                <a:gd name="connsiteY7563" fmla="*/ 2792173 h 3751210"/>
                <a:gd name="connsiteX7564" fmla="*/ 503096 w 2396567"/>
                <a:gd name="connsiteY7564" fmla="*/ 2792173 h 3751210"/>
                <a:gd name="connsiteX7565" fmla="*/ 503096 w 2396567"/>
                <a:gd name="connsiteY7565" fmla="*/ 2790330 h 3751210"/>
                <a:gd name="connsiteX7566" fmla="*/ 504316 w 2396567"/>
                <a:gd name="connsiteY7566" fmla="*/ 2790330 h 3751210"/>
                <a:gd name="connsiteX7567" fmla="*/ 504316 w 2396567"/>
                <a:gd name="connsiteY7567" fmla="*/ 2789715 h 3751210"/>
                <a:gd name="connsiteX7568" fmla="*/ 504925 w 2396567"/>
                <a:gd name="connsiteY7568" fmla="*/ 2789715 h 3751210"/>
                <a:gd name="connsiteX7569" fmla="*/ 504925 w 2396567"/>
                <a:gd name="connsiteY7569" fmla="*/ 2787872 h 3751210"/>
                <a:gd name="connsiteX7570" fmla="*/ 505535 w 2396567"/>
                <a:gd name="connsiteY7570" fmla="*/ 2787872 h 3751210"/>
                <a:gd name="connsiteX7571" fmla="*/ 505535 w 2396567"/>
                <a:gd name="connsiteY7571" fmla="*/ 2786029 h 3751210"/>
                <a:gd name="connsiteX7572" fmla="*/ 506755 w 2396567"/>
                <a:gd name="connsiteY7572" fmla="*/ 2786029 h 3751210"/>
                <a:gd name="connsiteX7573" fmla="*/ 506755 w 2396567"/>
                <a:gd name="connsiteY7573" fmla="*/ 2782343 h 3751210"/>
                <a:gd name="connsiteX7574" fmla="*/ 506145 w 2396567"/>
                <a:gd name="connsiteY7574" fmla="*/ 2782343 h 3751210"/>
                <a:gd name="connsiteX7575" fmla="*/ 504316 w 2396567"/>
                <a:gd name="connsiteY7575" fmla="*/ 2777428 h 3751210"/>
                <a:gd name="connsiteX7576" fmla="*/ 503096 w 2396567"/>
                <a:gd name="connsiteY7576" fmla="*/ 2777428 h 3751210"/>
                <a:gd name="connsiteX7577" fmla="*/ 503096 w 2396567"/>
                <a:gd name="connsiteY7577" fmla="*/ 2776199 h 3751210"/>
                <a:gd name="connsiteX7578" fmla="*/ 502486 w 2396567"/>
                <a:gd name="connsiteY7578" fmla="*/ 2776199 h 3751210"/>
                <a:gd name="connsiteX7579" fmla="*/ 502486 w 2396567"/>
                <a:gd name="connsiteY7579" fmla="*/ 2775585 h 3751210"/>
                <a:gd name="connsiteX7580" fmla="*/ 503096 w 2396567"/>
                <a:gd name="connsiteY7580" fmla="*/ 2775585 h 3751210"/>
                <a:gd name="connsiteX7581" fmla="*/ 503096 w 2396567"/>
                <a:gd name="connsiteY7581" fmla="*/ 2774970 h 3751210"/>
                <a:gd name="connsiteX7582" fmla="*/ 504316 w 2396567"/>
                <a:gd name="connsiteY7582" fmla="*/ 2774970 h 3751210"/>
                <a:gd name="connsiteX7583" fmla="*/ 504316 w 2396567"/>
                <a:gd name="connsiteY7583" fmla="*/ 2773742 h 3751210"/>
                <a:gd name="connsiteX7584" fmla="*/ 504925 w 2396567"/>
                <a:gd name="connsiteY7584" fmla="*/ 2773742 h 3751210"/>
                <a:gd name="connsiteX7585" fmla="*/ 504925 w 2396567"/>
                <a:gd name="connsiteY7585" fmla="*/ 2772513 h 3751210"/>
                <a:gd name="connsiteX7586" fmla="*/ 505535 w 2396567"/>
                <a:gd name="connsiteY7586" fmla="*/ 2772513 h 3751210"/>
                <a:gd name="connsiteX7587" fmla="*/ 505535 w 2396567"/>
                <a:gd name="connsiteY7587" fmla="*/ 2771899 h 3751210"/>
                <a:gd name="connsiteX7588" fmla="*/ 503096 w 2396567"/>
                <a:gd name="connsiteY7588" fmla="*/ 2771899 h 3751210"/>
                <a:gd name="connsiteX7589" fmla="*/ 503096 w 2396567"/>
                <a:gd name="connsiteY7589" fmla="*/ 2770670 h 3751210"/>
                <a:gd name="connsiteX7590" fmla="*/ 501876 w 2396567"/>
                <a:gd name="connsiteY7590" fmla="*/ 2770670 h 3751210"/>
                <a:gd name="connsiteX7591" fmla="*/ 501876 w 2396567"/>
                <a:gd name="connsiteY7591" fmla="*/ 2770055 h 3751210"/>
                <a:gd name="connsiteX7592" fmla="*/ 502486 w 2396567"/>
                <a:gd name="connsiteY7592" fmla="*/ 2770055 h 3751210"/>
                <a:gd name="connsiteX7593" fmla="*/ 504316 w 2396567"/>
                <a:gd name="connsiteY7593" fmla="*/ 2768212 h 3751210"/>
                <a:gd name="connsiteX7594" fmla="*/ 504316 w 2396567"/>
                <a:gd name="connsiteY7594" fmla="*/ 2767598 h 3751210"/>
                <a:gd name="connsiteX7595" fmla="*/ 503096 w 2396567"/>
                <a:gd name="connsiteY7595" fmla="*/ 2767598 h 3751210"/>
                <a:gd name="connsiteX7596" fmla="*/ 501876 w 2396567"/>
                <a:gd name="connsiteY7596" fmla="*/ 2763912 h 3751210"/>
                <a:gd name="connsiteX7597" fmla="*/ 501266 w 2396567"/>
                <a:gd name="connsiteY7597" fmla="*/ 2763912 h 3751210"/>
                <a:gd name="connsiteX7598" fmla="*/ 501266 w 2396567"/>
                <a:gd name="connsiteY7598" fmla="*/ 2762069 h 3751210"/>
                <a:gd name="connsiteX7599" fmla="*/ 500657 w 2396567"/>
                <a:gd name="connsiteY7599" fmla="*/ 2762069 h 3751210"/>
                <a:gd name="connsiteX7600" fmla="*/ 500657 w 2396567"/>
                <a:gd name="connsiteY7600" fmla="*/ 2760225 h 3751210"/>
                <a:gd name="connsiteX7601" fmla="*/ 499437 w 2396567"/>
                <a:gd name="connsiteY7601" fmla="*/ 2760225 h 3751210"/>
                <a:gd name="connsiteX7602" fmla="*/ 499437 w 2396567"/>
                <a:gd name="connsiteY7602" fmla="*/ 2762069 h 3751210"/>
                <a:gd name="connsiteX7603" fmla="*/ 498217 w 2396567"/>
                <a:gd name="connsiteY7603" fmla="*/ 2762069 h 3751210"/>
                <a:gd name="connsiteX7604" fmla="*/ 498217 w 2396567"/>
                <a:gd name="connsiteY7604" fmla="*/ 2760840 h 3751210"/>
                <a:gd name="connsiteX7605" fmla="*/ 496998 w 2396567"/>
                <a:gd name="connsiteY7605" fmla="*/ 2760840 h 3751210"/>
                <a:gd name="connsiteX7606" fmla="*/ 496998 w 2396567"/>
                <a:gd name="connsiteY7606" fmla="*/ 2760225 h 3751210"/>
                <a:gd name="connsiteX7607" fmla="*/ 496388 w 2396567"/>
                <a:gd name="connsiteY7607" fmla="*/ 2760225 h 3751210"/>
                <a:gd name="connsiteX7608" fmla="*/ 496388 w 2396567"/>
                <a:gd name="connsiteY7608" fmla="*/ 2760840 h 3751210"/>
                <a:gd name="connsiteX7609" fmla="*/ 494559 w 2396567"/>
                <a:gd name="connsiteY7609" fmla="*/ 2760840 h 3751210"/>
                <a:gd name="connsiteX7610" fmla="*/ 494559 w 2396567"/>
                <a:gd name="connsiteY7610" fmla="*/ 2762069 h 3751210"/>
                <a:gd name="connsiteX7611" fmla="*/ 496388 w 2396567"/>
                <a:gd name="connsiteY7611" fmla="*/ 2762069 h 3751210"/>
                <a:gd name="connsiteX7612" fmla="*/ 494559 w 2396567"/>
                <a:gd name="connsiteY7612" fmla="*/ 2762683 h 3751210"/>
                <a:gd name="connsiteX7613" fmla="*/ 495168 w 2396567"/>
                <a:gd name="connsiteY7613" fmla="*/ 2764526 h 3751210"/>
                <a:gd name="connsiteX7614" fmla="*/ 493949 w 2396567"/>
                <a:gd name="connsiteY7614" fmla="*/ 2764526 h 3751210"/>
                <a:gd name="connsiteX7615" fmla="*/ 493949 w 2396567"/>
                <a:gd name="connsiteY7615" fmla="*/ 2765755 h 3751210"/>
                <a:gd name="connsiteX7616" fmla="*/ 494559 w 2396567"/>
                <a:gd name="connsiteY7616" fmla="*/ 2765755 h 3751210"/>
                <a:gd name="connsiteX7617" fmla="*/ 490900 w 2396567"/>
                <a:gd name="connsiteY7617" fmla="*/ 2766369 h 3751210"/>
                <a:gd name="connsiteX7618" fmla="*/ 490900 w 2396567"/>
                <a:gd name="connsiteY7618" fmla="*/ 2764526 h 3751210"/>
                <a:gd name="connsiteX7619" fmla="*/ 490290 w 2396567"/>
                <a:gd name="connsiteY7619" fmla="*/ 2764526 h 3751210"/>
                <a:gd name="connsiteX7620" fmla="*/ 488460 w 2396567"/>
                <a:gd name="connsiteY7620" fmla="*/ 2760225 h 3751210"/>
                <a:gd name="connsiteX7621" fmla="*/ 486021 w 2396567"/>
                <a:gd name="connsiteY7621" fmla="*/ 2763297 h 3751210"/>
                <a:gd name="connsiteX7622" fmla="*/ 484802 w 2396567"/>
                <a:gd name="connsiteY7622" fmla="*/ 2763297 h 3751210"/>
                <a:gd name="connsiteX7623" fmla="*/ 484802 w 2396567"/>
                <a:gd name="connsiteY7623" fmla="*/ 2760840 h 3751210"/>
                <a:gd name="connsiteX7624" fmla="*/ 483582 w 2396567"/>
                <a:gd name="connsiteY7624" fmla="*/ 2760840 h 3751210"/>
                <a:gd name="connsiteX7625" fmla="*/ 483582 w 2396567"/>
                <a:gd name="connsiteY7625" fmla="*/ 2759611 h 3751210"/>
                <a:gd name="connsiteX7626" fmla="*/ 482972 w 2396567"/>
                <a:gd name="connsiteY7626" fmla="*/ 2759611 h 3751210"/>
                <a:gd name="connsiteX7627" fmla="*/ 482972 w 2396567"/>
                <a:gd name="connsiteY7627" fmla="*/ 2760225 h 3751210"/>
                <a:gd name="connsiteX7628" fmla="*/ 482362 w 2396567"/>
                <a:gd name="connsiteY7628" fmla="*/ 2760225 h 3751210"/>
                <a:gd name="connsiteX7629" fmla="*/ 482362 w 2396567"/>
                <a:gd name="connsiteY7629" fmla="*/ 2759611 h 3751210"/>
                <a:gd name="connsiteX7630" fmla="*/ 481752 w 2396567"/>
                <a:gd name="connsiteY7630" fmla="*/ 2759611 h 3751210"/>
                <a:gd name="connsiteX7631" fmla="*/ 481752 w 2396567"/>
                <a:gd name="connsiteY7631" fmla="*/ 2758382 h 3751210"/>
                <a:gd name="connsiteX7632" fmla="*/ 482362 w 2396567"/>
                <a:gd name="connsiteY7632" fmla="*/ 2758382 h 3751210"/>
                <a:gd name="connsiteX7633" fmla="*/ 482362 w 2396567"/>
                <a:gd name="connsiteY7633" fmla="*/ 2757768 h 3751210"/>
                <a:gd name="connsiteX7634" fmla="*/ 481752 w 2396567"/>
                <a:gd name="connsiteY7634" fmla="*/ 2757768 h 3751210"/>
                <a:gd name="connsiteX7635" fmla="*/ 479923 w 2396567"/>
                <a:gd name="connsiteY7635" fmla="*/ 2755925 h 3751210"/>
                <a:gd name="connsiteX7636" fmla="*/ 473825 w 2396567"/>
                <a:gd name="connsiteY7636" fmla="*/ 2754696 h 3751210"/>
                <a:gd name="connsiteX7637" fmla="*/ 470776 w 2396567"/>
                <a:gd name="connsiteY7637" fmla="*/ 2752239 h 3751210"/>
                <a:gd name="connsiteX7638" fmla="*/ 470776 w 2396567"/>
                <a:gd name="connsiteY7638" fmla="*/ 2751624 h 3751210"/>
                <a:gd name="connsiteX7639" fmla="*/ 471386 w 2396567"/>
                <a:gd name="connsiteY7639" fmla="*/ 2751624 h 3751210"/>
                <a:gd name="connsiteX7640" fmla="*/ 471386 w 2396567"/>
                <a:gd name="connsiteY7640" fmla="*/ 2750396 h 3751210"/>
                <a:gd name="connsiteX7641" fmla="*/ 470776 w 2396567"/>
                <a:gd name="connsiteY7641" fmla="*/ 2750396 h 3751210"/>
                <a:gd name="connsiteX7642" fmla="*/ 470776 w 2396567"/>
                <a:gd name="connsiteY7642" fmla="*/ 2749781 h 3751210"/>
                <a:gd name="connsiteX7643" fmla="*/ 469556 w 2396567"/>
                <a:gd name="connsiteY7643" fmla="*/ 2749781 h 3751210"/>
                <a:gd name="connsiteX7644" fmla="*/ 469556 w 2396567"/>
                <a:gd name="connsiteY7644" fmla="*/ 2748552 h 3751210"/>
                <a:gd name="connsiteX7645" fmla="*/ 468337 w 2396567"/>
                <a:gd name="connsiteY7645" fmla="*/ 2748552 h 3751210"/>
                <a:gd name="connsiteX7646" fmla="*/ 468337 w 2396567"/>
                <a:gd name="connsiteY7646" fmla="*/ 2749781 h 3751210"/>
                <a:gd name="connsiteX7647" fmla="*/ 462238 w 2396567"/>
                <a:gd name="connsiteY7647" fmla="*/ 2751010 h 3751210"/>
                <a:gd name="connsiteX7648" fmla="*/ 462238 w 2396567"/>
                <a:gd name="connsiteY7648" fmla="*/ 2750396 h 3751210"/>
                <a:gd name="connsiteX7649" fmla="*/ 461629 w 2396567"/>
                <a:gd name="connsiteY7649" fmla="*/ 2750396 h 3751210"/>
                <a:gd name="connsiteX7650" fmla="*/ 461629 w 2396567"/>
                <a:gd name="connsiteY7650" fmla="*/ 2749781 h 3751210"/>
                <a:gd name="connsiteX7651" fmla="*/ 460409 w 2396567"/>
                <a:gd name="connsiteY7651" fmla="*/ 2749781 h 3751210"/>
                <a:gd name="connsiteX7652" fmla="*/ 460409 w 2396567"/>
                <a:gd name="connsiteY7652" fmla="*/ 2748552 h 3751210"/>
                <a:gd name="connsiteX7653" fmla="*/ 459799 w 2396567"/>
                <a:gd name="connsiteY7653" fmla="*/ 2748552 h 3751210"/>
                <a:gd name="connsiteX7654" fmla="*/ 459799 w 2396567"/>
                <a:gd name="connsiteY7654" fmla="*/ 2749781 h 3751210"/>
                <a:gd name="connsiteX7655" fmla="*/ 457360 w 2396567"/>
                <a:gd name="connsiteY7655" fmla="*/ 2747938 h 3751210"/>
                <a:gd name="connsiteX7656" fmla="*/ 456140 w 2396567"/>
                <a:gd name="connsiteY7656" fmla="*/ 2747938 h 3751210"/>
                <a:gd name="connsiteX7657" fmla="*/ 456140 w 2396567"/>
                <a:gd name="connsiteY7657" fmla="*/ 2747324 h 3751210"/>
                <a:gd name="connsiteX7658" fmla="*/ 456140 w 2396567"/>
                <a:gd name="connsiteY7658" fmla="*/ 2746709 h 3751210"/>
                <a:gd name="connsiteX7659" fmla="*/ 455530 w 2396567"/>
                <a:gd name="connsiteY7659" fmla="*/ 2746709 h 3751210"/>
                <a:gd name="connsiteX7660" fmla="*/ 456140 w 2396567"/>
                <a:gd name="connsiteY7660" fmla="*/ 2747324 h 3751210"/>
                <a:gd name="connsiteX7661" fmla="*/ 453701 w 2396567"/>
                <a:gd name="connsiteY7661" fmla="*/ 2747324 h 3751210"/>
                <a:gd name="connsiteX7662" fmla="*/ 453701 w 2396567"/>
                <a:gd name="connsiteY7662" fmla="*/ 2747938 h 3751210"/>
                <a:gd name="connsiteX7663" fmla="*/ 451262 w 2396567"/>
                <a:gd name="connsiteY7663" fmla="*/ 2747938 h 3751210"/>
                <a:gd name="connsiteX7664" fmla="*/ 451262 w 2396567"/>
                <a:gd name="connsiteY7664" fmla="*/ 2748552 h 3751210"/>
                <a:gd name="connsiteX7665" fmla="*/ 450042 w 2396567"/>
                <a:gd name="connsiteY7665" fmla="*/ 2748552 h 3751210"/>
                <a:gd name="connsiteX7666" fmla="*/ 450042 w 2396567"/>
                <a:gd name="connsiteY7666" fmla="*/ 2747324 h 3751210"/>
                <a:gd name="connsiteX7667" fmla="*/ 448823 w 2396567"/>
                <a:gd name="connsiteY7667" fmla="*/ 2747324 h 3751210"/>
                <a:gd name="connsiteX7668" fmla="*/ 450652 w 2396567"/>
                <a:gd name="connsiteY7668" fmla="*/ 2750396 h 3751210"/>
                <a:gd name="connsiteX7669" fmla="*/ 448823 w 2396567"/>
                <a:gd name="connsiteY7669" fmla="*/ 2751010 h 3751210"/>
                <a:gd name="connsiteX7670" fmla="*/ 448823 w 2396567"/>
                <a:gd name="connsiteY7670" fmla="*/ 2752853 h 3751210"/>
                <a:gd name="connsiteX7671" fmla="*/ 445773 w 2396567"/>
                <a:gd name="connsiteY7671" fmla="*/ 2752853 h 3751210"/>
                <a:gd name="connsiteX7672" fmla="*/ 445773 w 2396567"/>
                <a:gd name="connsiteY7672" fmla="*/ 2752239 h 3751210"/>
                <a:gd name="connsiteX7673" fmla="*/ 443944 w 2396567"/>
                <a:gd name="connsiteY7673" fmla="*/ 2752239 h 3751210"/>
                <a:gd name="connsiteX7674" fmla="*/ 443944 w 2396567"/>
                <a:gd name="connsiteY7674" fmla="*/ 2751624 h 3751210"/>
                <a:gd name="connsiteX7675" fmla="*/ 440895 w 2396567"/>
                <a:gd name="connsiteY7675" fmla="*/ 2751624 h 3751210"/>
                <a:gd name="connsiteX7676" fmla="*/ 440895 w 2396567"/>
                <a:gd name="connsiteY7676" fmla="*/ 2751010 h 3751210"/>
                <a:gd name="connsiteX7677" fmla="*/ 439065 w 2396567"/>
                <a:gd name="connsiteY7677" fmla="*/ 2751010 h 3751210"/>
                <a:gd name="connsiteX7678" fmla="*/ 438456 w 2396567"/>
                <a:gd name="connsiteY7678" fmla="*/ 2752239 h 3751210"/>
                <a:gd name="connsiteX7679" fmla="*/ 439065 w 2396567"/>
                <a:gd name="connsiteY7679" fmla="*/ 2752239 h 3751210"/>
                <a:gd name="connsiteX7680" fmla="*/ 439065 w 2396567"/>
                <a:gd name="connsiteY7680" fmla="*/ 2752853 h 3751210"/>
                <a:gd name="connsiteX7681" fmla="*/ 438456 w 2396567"/>
                <a:gd name="connsiteY7681" fmla="*/ 2752853 h 3751210"/>
                <a:gd name="connsiteX7682" fmla="*/ 438456 w 2396567"/>
                <a:gd name="connsiteY7682" fmla="*/ 2754082 h 3751210"/>
                <a:gd name="connsiteX7683" fmla="*/ 434797 w 2396567"/>
                <a:gd name="connsiteY7683" fmla="*/ 2754082 h 3751210"/>
                <a:gd name="connsiteX7684" fmla="*/ 434797 w 2396567"/>
                <a:gd name="connsiteY7684" fmla="*/ 2754696 h 3751210"/>
                <a:gd name="connsiteX7685" fmla="*/ 434187 w 2396567"/>
                <a:gd name="connsiteY7685" fmla="*/ 2754696 h 3751210"/>
                <a:gd name="connsiteX7686" fmla="*/ 434187 w 2396567"/>
                <a:gd name="connsiteY7686" fmla="*/ 2758382 h 3751210"/>
                <a:gd name="connsiteX7687" fmla="*/ 432967 w 2396567"/>
                <a:gd name="connsiteY7687" fmla="*/ 2758382 h 3751210"/>
                <a:gd name="connsiteX7688" fmla="*/ 432967 w 2396567"/>
                <a:gd name="connsiteY7688" fmla="*/ 2758997 h 3751210"/>
                <a:gd name="connsiteX7689" fmla="*/ 432358 w 2396567"/>
                <a:gd name="connsiteY7689" fmla="*/ 2758997 h 3751210"/>
                <a:gd name="connsiteX7690" fmla="*/ 432358 w 2396567"/>
                <a:gd name="connsiteY7690" fmla="*/ 2759611 h 3751210"/>
                <a:gd name="connsiteX7691" fmla="*/ 432967 w 2396567"/>
                <a:gd name="connsiteY7691" fmla="*/ 2759611 h 3751210"/>
                <a:gd name="connsiteX7692" fmla="*/ 432358 w 2396567"/>
                <a:gd name="connsiteY7692" fmla="*/ 2762069 h 3751210"/>
                <a:gd name="connsiteX7693" fmla="*/ 431748 w 2396567"/>
                <a:gd name="connsiteY7693" fmla="*/ 2762069 h 3751210"/>
                <a:gd name="connsiteX7694" fmla="*/ 431748 w 2396567"/>
                <a:gd name="connsiteY7694" fmla="*/ 2763297 h 3751210"/>
                <a:gd name="connsiteX7695" fmla="*/ 429308 w 2396567"/>
                <a:gd name="connsiteY7695" fmla="*/ 2763912 h 3751210"/>
                <a:gd name="connsiteX7696" fmla="*/ 429308 w 2396567"/>
                <a:gd name="connsiteY7696" fmla="*/ 2762683 h 3751210"/>
                <a:gd name="connsiteX7697" fmla="*/ 428699 w 2396567"/>
                <a:gd name="connsiteY7697" fmla="*/ 2762683 h 3751210"/>
                <a:gd name="connsiteX7698" fmla="*/ 428699 w 2396567"/>
                <a:gd name="connsiteY7698" fmla="*/ 2762069 h 3751210"/>
                <a:gd name="connsiteX7699" fmla="*/ 427479 w 2396567"/>
                <a:gd name="connsiteY7699" fmla="*/ 2762069 h 3751210"/>
                <a:gd name="connsiteX7700" fmla="*/ 427479 w 2396567"/>
                <a:gd name="connsiteY7700" fmla="*/ 2762683 h 3751210"/>
                <a:gd name="connsiteX7701" fmla="*/ 426869 w 2396567"/>
                <a:gd name="connsiteY7701" fmla="*/ 2762683 h 3751210"/>
                <a:gd name="connsiteX7702" fmla="*/ 426869 w 2396567"/>
                <a:gd name="connsiteY7702" fmla="*/ 2763912 h 3751210"/>
                <a:gd name="connsiteX7703" fmla="*/ 423820 w 2396567"/>
                <a:gd name="connsiteY7703" fmla="*/ 2763912 h 3751210"/>
                <a:gd name="connsiteX7704" fmla="*/ 423820 w 2396567"/>
                <a:gd name="connsiteY7704" fmla="*/ 2764526 h 3751210"/>
                <a:gd name="connsiteX7705" fmla="*/ 423210 w 2396567"/>
                <a:gd name="connsiteY7705" fmla="*/ 2764526 h 3751210"/>
                <a:gd name="connsiteX7706" fmla="*/ 420771 w 2396567"/>
                <a:gd name="connsiteY7706" fmla="*/ 2766369 h 3751210"/>
                <a:gd name="connsiteX7707" fmla="*/ 420771 w 2396567"/>
                <a:gd name="connsiteY7707" fmla="*/ 2767598 h 3751210"/>
                <a:gd name="connsiteX7708" fmla="*/ 420161 w 2396567"/>
                <a:gd name="connsiteY7708" fmla="*/ 2767598 h 3751210"/>
                <a:gd name="connsiteX7709" fmla="*/ 420161 w 2396567"/>
                <a:gd name="connsiteY7709" fmla="*/ 2771899 h 3751210"/>
                <a:gd name="connsiteX7710" fmla="*/ 419551 w 2396567"/>
                <a:gd name="connsiteY7710" fmla="*/ 2771899 h 3751210"/>
                <a:gd name="connsiteX7711" fmla="*/ 419551 w 2396567"/>
                <a:gd name="connsiteY7711" fmla="*/ 2773742 h 3751210"/>
                <a:gd name="connsiteX7712" fmla="*/ 418942 w 2396567"/>
                <a:gd name="connsiteY7712" fmla="*/ 2773742 h 3751210"/>
                <a:gd name="connsiteX7713" fmla="*/ 418942 w 2396567"/>
                <a:gd name="connsiteY7713" fmla="*/ 2774356 h 3751210"/>
                <a:gd name="connsiteX7714" fmla="*/ 417722 w 2396567"/>
                <a:gd name="connsiteY7714" fmla="*/ 2774356 h 3751210"/>
                <a:gd name="connsiteX7715" fmla="*/ 417722 w 2396567"/>
                <a:gd name="connsiteY7715" fmla="*/ 2775585 h 3751210"/>
                <a:gd name="connsiteX7716" fmla="*/ 413453 w 2396567"/>
                <a:gd name="connsiteY7716" fmla="*/ 2774970 h 3751210"/>
                <a:gd name="connsiteX7717" fmla="*/ 413453 w 2396567"/>
                <a:gd name="connsiteY7717" fmla="*/ 2774356 h 3751210"/>
                <a:gd name="connsiteX7718" fmla="*/ 412844 w 2396567"/>
                <a:gd name="connsiteY7718" fmla="*/ 2774356 h 3751210"/>
                <a:gd name="connsiteX7719" fmla="*/ 412844 w 2396567"/>
                <a:gd name="connsiteY7719" fmla="*/ 2773742 h 3751210"/>
                <a:gd name="connsiteX7720" fmla="*/ 411014 w 2396567"/>
                <a:gd name="connsiteY7720" fmla="*/ 2773742 h 3751210"/>
                <a:gd name="connsiteX7721" fmla="*/ 411014 w 2396567"/>
                <a:gd name="connsiteY7721" fmla="*/ 2772513 h 3751210"/>
                <a:gd name="connsiteX7722" fmla="*/ 407355 w 2396567"/>
                <a:gd name="connsiteY7722" fmla="*/ 2772513 h 3751210"/>
                <a:gd name="connsiteX7723" fmla="*/ 407355 w 2396567"/>
                <a:gd name="connsiteY7723" fmla="*/ 2764526 h 3751210"/>
                <a:gd name="connsiteX7724" fmla="*/ 406745 w 2396567"/>
                <a:gd name="connsiteY7724" fmla="*/ 2764526 h 3751210"/>
                <a:gd name="connsiteX7725" fmla="*/ 406745 w 2396567"/>
                <a:gd name="connsiteY7725" fmla="*/ 2763297 h 3751210"/>
                <a:gd name="connsiteX7726" fmla="*/ 407355 w 2396567"/>
                <a:gd name="connsiteY7726" fmla="*/ 2763297 h 3751210"/>
                <a:gd name="connsiteX7727" fmla="*/ 407355 w 2396567"/>
                <a:gd name="connsiteY7727" fmla="*/ 2762683 h 3751210"/>
                <a:gd name="connsiteX7728" fmla="*/ 406745 w 2396567"/>
                <a:gd name="connsiteY7728" fmla="*/ 2762683 h 3751210"/>
                <a:gd name="connsiteX7729" fmla="*/ 406745 w 2396567"/>
                <a:gd name="connsiteY7729" fmla="*/ 2760225 h 3751210"/>
                <a:gd name="connsiteX7730" fmla="*/ 407965 w 2396567"/>
                <a:gd name="connsiteY7730" fmla="*/ 2760225 h 3751210"/>
                <a:gd name="connsiteX7731" fmla="*/ 407965 w 2396567"/>
                <a:gd name="connsiteY7731" fmla="*/ 2759611 h 3751210"/>
                <a:gd name="connsiteX7732" fmla="*/ 407355 w 2396567"/>
                <a:gd name="connsiteY7732" fmla="*/ 2759611 h 3751210"/>
                <a:gd name="connsiteX7733" fmla="*/ 407355 w 2396567"/>
                <a:gd name="connsiteY7733" fmla="*/ 2758997 h 3751210"/>
                <a:gd name="connsiteX7734" fmla="*/ 405526 w 2396567"/>
                <a:gd name="connsiteY7734" fmla="*/ 2758997 h 3751210"/>
                <a:gd name="connsiteX7735" fmla="*/ 404916 w 2396567"/>
                <a:gd name="connsiteY7735" fmla="*/ 2757768 h 3751210"/>
                <a:gd name="connsiteX7736" fmla="*/ 407355 w 2396567"/>
                <a:gd name="connsiteY7736" fmla="*/ 2755925 h 3751210"/>
                <a:gd name="connsiteX7737" fmla="*/ 407965 w 2396567"/>
                <a:gd name="connsiteY7737" fmla="*/ 2755925 h 3751210"/>
                <a:gd name="connsiteX7738" fmla="*/ 407965 w 2396567"/>
                <a:gd name="connsiteY7738" fmla="*/ 2755311 h 3751210"/>
                <a:gd name="connsiteX7739" fmla="*/ 409185 w 2396567"/>
                <a:gd name="connsiteY7739" fmla="*/ 2755311 h 3751210"/>
                <a:gd name="connsiteX7740" fmla="*/ 409185 w 2396567"/>
                <a:gd name="connsiteY7740" fmla="*/ 2754082 h 3751210"/>
                <a:gd name="connsiteX7741" fmla="*/ 408575 w 2396567"/>
                <a:gd name="connsiteY7741" fmla="*/ 2754082 h 3751210"/>
                <a:gd name="connsiteX7742" fmla="*/ 408575 w 2396567"/>
                <a:gd name="connsiteY7742" fmla="*/ 2752853 h 3751210"/>
                <a:gd name="connsiteX7743" fmla="*/ 405526 w 2396567"/>
                <a:gd name="connsiteY7743" fmla="*/ 2752853 h 3751210"/>
                <a:gd name="connsiteX7744" fmla="*/ 407355 w 2396567"/>
                <a:gd name="connsiteY7744" fmla="*/ 2751624 h 3751210"/>
                <a:gd name="connsiteX7745" fmla="*/ 407355 w 2396567"/>
                <a:gd name="connsiteY7745" fmla="*/ 2751010 h 3751210"/>
                <a:gd name="connsiteX7746" fmla="*/ 401867 w 2396567"/>
                <a:gd name="connsiteY7746" fmla="*/ 2750396 h 3751210"/>
                <a:gd name="connsiteX7747" fmla="*/ 401867 w 2396567"/>
                <a:gd name="connsiteY7747" fmla="*/ 2751010 h 3751210"/>
                <a:gd name="connsiteX7748" fmla="*/ 400037 w 2396567"/>
                <a:gd name="connsiteY7748" fmla="*/ 2751010 h 3751210"/>
                <a:gd name="connsiteX7749" fmla="*/ 400037 w 2396567"/>
                <a:gd name="connsiteY7749" fmla="*/ 2750396 h 3751210"/>
                <a:gd name="connsiteX7750" fmla="*/ 393939 w 2396567"/>
                <a:gd name="connsiteY7750" fmla="*/ 2750396 h 3751210"/>
                <a:gd name="connsiteX7751" fmla="*/ 393939 w 2396567"/>
                <a:gd name="connsiteY7751" fmla="*/ 2751010 h 3751210"/>
                <a:gd name="connsiteX7752" fmla="*/ 393329 w 2396567"/>
                <a:gd name="connsiteY7752" fmla="*/ 2751010 h 3751210"/>
                <a:gd name="connsiteX7753" fmla="*/ 393329 w 2396567"/>
                <a:gd name="connsiteY7753" fmla="*/ 2751624 h 3751210"/>
                <a:gd name="connsiteX7754" fmla="*/ 392110 w 2396567"/>
                <a:gd name="connsiteY7754" fmla="*/ 2750396 h 3751210"/>
                <a:gd name="connsiteX7755" fmla="*/ 386622 w 2396567"/>
                <a:gd name="connsiteY7755" fmla="*/ 2748552 h 3751210"/>
                <a:gd name="connsiteX7756" fmla="*/ 386622 w 2396567"/>
                <a:gd name="connsiteY7756" fmla="*/ 2750396 h 3751210"/>
                <a:gd name="connsiteX7757" fmla="*/ 384792 w 2396567"/>
                <a:gd name="connsiteY7757" fmla="*/ 2750396 h 3751210"/>
                <a:gd name="connsiteX7758" fmla="*/ 384792 w 2396567"/>
                <a:gd name="connsiteY7758" fmla="*/ 2748552 h 3751210"/>
                <a:gd name="connsiteX7759" fmla="*/ 384182 w 2396567"/>
                <a:gd name="connsiteY7759" fmla="*/ 2748552 h 3751210"/>
                <a:gd name="connsiteX7760" fmla="*/ 384182 w 2396567"/>
                <a:gd name="connsiteY7760" fmla="*/ 2749781 h 3751210"/>
                <a:gd name="connsiteX7761" fmla="*/ 382353 w 2396567"/>
                <a:gd name="connsiteY7761" fmla="*/ 2749781 h 3751210"/>
                <a:gd name="connsiteX7762" fmla="*/ 382353 w 2396567"/>
                <a:gd name="connsiteY7762" fmla="*/ 2750396 h 3751210"/>
                <a:gd name="connsiteX7763" fmla="*/ 381133 w 2396567"/>
                <a:gd name="connsiteY7763" fmla="*/ 2750396 h 3751210"/>
                <a:gd name="connsiteX7764" fmla="*/ 381133 w 2396567"/>
                <a:gd name="connsiteY7764" fmla="*/ 2751010 h 3751210"/>
                <a:gd name="connsiteX7765" fmla="*/ 380523 w 2396567"/>
                <a:gd name="connsiteY7765" fmla="*/ 2751010 h 3751210"/>
                <a:gd name="connsiteX7766" fmla="*/ 380523 w 2396567"/>
                <a:gd name="connsiteY7766" fmla="*/ 2751624 h 3751210"/>
                <a:gd name="connsiteX7767" fmla="*/ 379914 w 2396567"/>
                <a:gd name="connsiteY7767" fmla="*/ 2751624 h 3751210"/>
                <a:gd name="connsiteX7768" fmla="*/ 380523 w 2396567"/>
                <a:gd name="connsiteY7768" fmla="*/ 2752239 h 3751210"/>
                <a:gd name="connsiteX7769" fmla="*/ 378694 w 2396567"/>
                <a:gd name="connsiteY7769" fmla="*/ 2752239 h 3751210"/>
                <a:gd name="connsiteX7770" fmla="*/ 378694 w 2396567"/>
                <a:gd name="connsiteY7770" fmla="*/ 2752853 h 3751210"/>
                <a:gd name="connsiteX7771" fmla="*/ 376865 w 2396567"/>
                <a:gd name="connsiteY7771" fmla="*/ 2752853 h 3751210"/>
                <a:gd name="connsiteX7772" fmla="*/ 376865 w 2396567"/>
                <a:gd name="connsiteY7772" fmla="*/ 2754696 h 3751210"/>
                <a:gd name="connsiteX7773" fmla="*/ 377474 w 2396567"/>
                <a:gd name="connsiteY7773" fmla="*/ 2754696 h 3751210"/>
                <a:gd name="connsiteX7774" fmla="*/ 377474 w 2396567"/>
                <a:gd name="connsiteY7774" fmla="*/ 2755311 h 3751210"/>
                <a:gd name="connsiteX7775" fmla="*/ 373815 w 2396567"/>
                <a:gd name="connsiteY7775" fmla="*/ 2755925 h 3751210"/>
                <a:gd name="connsiteX7776" fmla="*/ 373815 w 2396567"/>
                <a:gd name="connsiteY7776" fmla="*/ 2756539 h 3751210"/>
                <a:gd name="connsiteX7777" fmla="*/ 372596 w 2396567"/>
                <a:gd name="connsiteY7777" fmla="*/ 2756539 h 3751210"/>
                <a:gd name="connsiteX7778" fmla="*/ 372596 w 2396567"/>
                <a:gd name="connsiteY7778" fmla="*/ 2760225 h 3751210"/>
                <a:gd name="connsiteX7779" fmla="*/ 371986 w 2396567"/>
                <a:gd name="connsiteY7779" fmla="*/ 2760225 h 3751210"/>
                <a:gd name="connsiteX7780" fmla="*/ 371986 w 2396567"/>
                <a:gd name="connsiteY7780" fmla="*/ 2759611 h 3751210"/>
                <a:gd name="connsiteX7781" fmla="*/ 368327 w 2396567"/>
                <a:gd name="connsiteY7781" fmla="*/ 2759611 h 3751210"/>
                <a:gd name="connsiteX7782" fmla="*/ 368327 w 2396567"/>
                <a:gd name="connsiteY7782" fmla="*/ 2760225 h 3751210"/>
                <a:gd name="connsiteX7783" fmla="*/ 364668 w 2396567"/>
                <a:gd name="connsiteY7783" fmla="*/ 2758997 h 3751210"/>
                <a:gd name="connsiteX7784" fmla="*/ 364058 w 2396567"/>
                <a:gd name="connsiteY7784" fmla="*/ 2758997 h 3751210"/>
                <a:gd name="connsiteX7785" fmla="*/ 364058 w 2396567"/>
                <a:gd name="connsiteY7785" fmla="*/ 2757768 h 3751210"/>
                <a:gd name="connsiteX7786" fmla="*/ 362839 w 2396567"/>
                <a:gd name="connsiteY7786" fmla="*/ 2757768 h 3751210"/>
                <a:gd name="connsiteX7787" fmla="*/ 362839 w 2396567"/>
                <a:gd name="connsiteY7787" fmla="*/ 2755925 h 3751210"/>
                <a:gd name="connsiteX7788" fmla="*/ 362229 w 2396567"/>
                <a:gd name="connsiteY7788" fmla="*/ 2755925 h 3751210"/>
                <a:gd name="connsiteX7789" fmla="*/ 362229 w 2396567"/>
                <a:gd name="connsiteY7789" fmla="*/ 2755311 h 3751210"/>
                <a:gd name="connsiteX7790" fmla="*/ 361009 w 2396567"/>
                <a:gd name="connsiteY7790" fmla="*/ 2755311 h 3751210"/>
                <a:gd name="connsiteX7791" fmla="*/ 361009 w 2396567"/>
                <a:gd name="connsiteY7791" fmla="*/ 2754696 h 3751210"/>
                <a:gd name="connsiteX7792" fmla="*/ 359180 w 2396567"/>
                <a:gd name="connsiteY7792" fmla="*/ 2754696 h 3751210"/>
                <a:gd name="connsiteX7793" fmla="*/ 357960 w 2396567"/>
                <a:gd name="connsiteY7793" fmla="*/ 2752239 h 3751210"/>
                <a:gd name="connsiteX7794" fmla="*/ 357960 w 2396567"/>
                <a:gd name="connsiteY7794" fmla="*/ 2750396 h 3751210"/>
                <a:gd name="connsiteX7795" fmla="*/ 358570 w 2396567"/>
                <a:gd name="connsiteY7795" fmla="*/ 2750396 h 3751210"/>
                <a:gd name="connsiteX7796" fmla="*/ 358570 w 2396567"/>
                <a:gd name="connsiteY7796" fmla="*/ 2749781 h 3751210"/>
                <a:gd name="connsiteX7797" fmla="*/ 359180 w 2396567"/>
                <a:gd name="connsiteY7797" fmla="*/ 2749781 h 3751210"/>
                <a:gd name="connsiteX7798" fmla="*/ 359180 w 2396567"/>
                <a:gd name="connsiteY7798" fmla="*/ 2747938 h 3751210"/>
                <a:gd name="connsiteX7799" fmla="*/ 358570 w 2396567"/>
                <a:gd name="connsiteY7799" fmla="*/ 2747938 h 3751210"/>
                <a:gd name="connsiteX7800" fmla="*/ 358570 w 2396567"/>
                <a:gd name="connsiteY7800" fmla="*/ 2748552 h 3751210"/>
                <a:gd name="connsiteX7801" fmla="*/ 356741 w 2396567"/>
                <a:gd name="connsiteY7801" fmla="*/ 2748552 h 3751210"/>
                <a:gd name="connsiteX7802" fmla="*/ 356741 w 2396567"/>
                <a:gd name="connsiteY7802" fmla="*/ 2749781 h 3751210"/>
                <a:gd name="connsiteX7803" fmla="*/ 351252 w 2396567"/>
                <a:gd name="connsiteY7803" fmla="*/ 2748552 h 3751210"/>
                <a:gd name="connsiteX7804" fmla="*/ 351252 w 2396567"/>
                <a:gd name="connsiteY7804" fmla="*/ 2749781 h 3751210"/>
                <a:gd name="connsiteX7805" fmla="*/ 350643 w 2396567"/>
                <a:gd name="connsiteY7805" fmla="*/ 2749781 h 3751210"/>
                <a:gd name="connsiteX7806" fmla="*/ 350643 w 2396567"/>
                <a:gd name="connsiteY7806" fmla="*/ 2750396 h 3751210"/>
                <a:gd name="connsiteX7807" fmla="*/ 348813 w 2396567"/>
                <a:gd name="connsiteY7807" fmla="*/ 2750396 h 3751210"/>
                <a:gd name="connsiteX7808" fmla="*/ 348813 w 2396567"/>
                <a:gd name="connsiteY7808" fmla="*/ 2751010 h 3751210"/>
                <a:gd name="connsiteX7809" fmla="*/ 346984 w 2396567"/>
                <a:gd name="connsiteY7809" fmla="*/ 2751010 h 3751210"/>
                <a:gd name="connsiteX7810" fmla="*/ 346984 w 2396567"/>
                <a:gd name="connsiteY7810" fmla="*/ 2751624 h 3751210"/>
                <a:gd name="connsiteX7811" fmla="*/ 346374 w 2396567"/>
                <a:gd name="connsiteY7811" fmla="*/ 2751624 h 3751210"/>
                <a:gd name="connsiteX7812" fmla="*/ 346374 w 2396567"/>
                <a:gd name="connsiteY7812" fmla="*/ 2752239 h 3751210"/>
                <a:gd name="connsiteX7813" fmla="*/ 345764 w 2396567"/>
                <a:gd name="connsiteY7813" fmla="*/ 2752239 h 3751210"/>
                <a:gd name="connsiteX7814" fmla="*/ 345764 w 2396567"/>
                <a:gd name="connsiteY7814" fmla="*/ 2752853 h 3751210"/>
                <a:gd name="connsiteX7815" fmla="*/ 345154 w 2396567"/>
                <a:gd name="connsiteY7815" fmla="*/ 2752853 h 3751210"/>
                <a:gd name="connsiteX7816" fmla="*/ 345154 w 2396567"/>
                <a:gd name="connsiteY7816" fmla="*/ 2752239 h 3751210"/>
                <a:gd name="connsiteX7817" fmla="*/ 343325 w 2396567"/>
                <a:gd name="connsiteY7817" fmla="*/ 2752239 h 3751210"/>
                <a:gd name="connsiteX7818" fmla="*/ 343325 w 2396567"/>
                <a:gd name="connsiteY7818" fmla="*/ 2751624 h 3751210"/>
                <a:gd name="connsiteX7819" fmla="*/ 342105 w 2396567"/>
                <a:gd name="connsiteY7819" fmla="*/ 2751624 h 3751210"/>
                <a:gd name="connsiteX7820" fmla="*/ 343325 w 2396567"/>
                <a:gd name="connsiteY7820" fmla="*/ 2757768 h 3751210"/>
                <a:gd name="connsiteX7821" fmla="*/ 342105 w 2396567"/>
                <a:gd name="connsiteY7821" fmla="*/ 2757768 h 3751210"/>
                <a:gd name="connsiteX7822" fmla="*/ 342105 w 2396567"/>
                <a:gd name="connsiteY7822" fmla="*/ 2756539 h 3751210"/>
                <a:gd name="connsiteX7823" fmla="*/ 341495 w 2396567"/>
                <a:gd name="connsiteY7823" fmla="*/ 2756539 h 3751210"/>
                <a:gd name="connsiteX7824" fmla="*/ 341495 w 2396567"/>
                <a:gd name="connsiteY7824" fmla="*/ 2757768 h 3751210"/>
                <a:gd name="connsiteX7825" fmla="*/ 339666 w 2396567"/>
                <a:gd name="connsiteY7825" fmla="*/ 2757768 h 3751210"/>
                <a:gd name="connsiteX7826" fmla="*/ 339666 w 2396567"/>
                <a:gd name="connsiteY7826" fmla="*/ 2758382 h 3751210"/>
                <a:gd name="connsiteX7827" fmla="*/ 339056 w 2396567"/>
                <a:gd name="connsiteY7827" fmla="*/ 2758382 h 3751210"/>
                <a:gd name="connsiteX7828" fmla="*/ 339056 w 2396567"/>
                <a:gd name="connsiteY7828" fmla="*/ 2757768 h 3751210"/>
                <a:gd name="connsiteX7829" fmla="*/ 337227 w 2396567"/>
                <a:gd name="connsiteY7829" fmla="*/ 2755311 h 3751210"/>
                <a:gd name="connsiteX7830" fmla="*/ 337227 w 2396567"/>
                <a:gd name="connsiteY7830" fmla="*/ 2755925 h 3751210"/>
                <a:gd name="connsiteX7831" fmla="*/ 334787 w 2396567"/>
                <a:gd name="connsiteY7831" fmla="*/ 2755925 h 3751210"/>
                <a:gd name="connsiteX7832" fmla="*/ 334787 w 2396567"/>
                <a:gd name="connsiteY7832" fmla="*/ 2754082 h 3751210"/>
                <a:gd name="connsiteX7833" fmla="*/ 334178 w 2396567"/>
                <a:gd name="connsiteY7833" fmla="*/ 2754082 h 3751210"/>
                <a:gd name="connsiteX7834" fmla="*/ 334178 w 2396567"/>
                <a:gd name="connsiteY7834" fmla="*/ 2752853 h 3751210"/>
                <a:gd name="connsiteX7835" fmla="*/ 332958 w 2396567"/>
                <a:gd name="connsiteY7835" fmla="*/ 2752853 h 3751210"/>
                <a:gd name="connsiteX7836" fmla="*/ 332958 w 2396567"/>
                <a:gd name="connsiteY7836" fmla="*/ 2752239 h 3751210"/>
                <a:gd name="connsiteX7837" fmla="*/ 331129 w 2396567"/>
                <a:gd name="connsiteY7837" fmla="*/ 2752239 h 3751210"/>
                <a:gd name="connsiteX7838" fmla="*/ 331129 w 2396567"/>
                <a:gd name="connsiteY7838" fmla="*/ 2751624 h 3751210"/>
                <a:gd name="connsiteX7839" fmla="*/ 328079 w 2396567"/>
                <a:gd name="connsiteY7839" fmla="*/ 2751624 h 3751210"/>
                <a:gd name="connsiteX7840" fmla="*/ 328079 w 2396567"/>
                <a:gd name="connsiteY7840" fmla="*/ 2749781 h 3751210"/>
                <a:gd name="connsiteX7841" fmla="*/ 327470 w 2396567"/>
                <a:gd name="connsiteY7841" fmla="*/ 2749781 h 3751210"/>
                <a:gd name="connsiteX7842" fmla="*/ 327470 w 2396567"/>
                <a:gd name="connsiteY7842" fmla="*/ 2748552 h 3751210"/>
                <a:gd name="connsiteX7843" fmla="*/ 328079 w 2396567"/>
                <a:gd name="connsiteY7843" fmla="*/ 2748552 h 3751210"/>
                <a:gd name="connsiteX7844" fmla="*/ 328079 w 2396567"/>
                <a:gd name="connsiteY7844" fmla="*/ 2747938 h 3751210"/>
                <a:gd name="connsiteX7845" fmla="*/ 329299 w 2396567"/>
                <a:gd name="connsiteY7845" fmla="*/ 2747938 h 3751210"/>
                <a:gd name="connsiteX7846" fmla="*/ 328079 w 2396567"/>
                <a:gd name="connsiteY7846" fmla="*/ 2744866 h 3751210"/>
                <a:gd name="connsiteX7847" fmla="*/ 329299 w 2396567"/>
                <a:gd name="connsiteY7847" fmla="*/ 2744866 h 3751210"/>
                <a:gd name="connsiteX7848" fmla="*/ 329299 w 2396567"/>
                <a:gd name="connsiteY7848" fmla="*/ 2744252 h 3751210"/>
                <a:gd name="connsiteX7849" fmla="*/ 329909 w 2396567"/>
                <a:gd name="connsiteY7849" fmla="*/ 2744252 h 3751210"/>
                <a:gd name="connsiteX7850" fmla="*/ 329909 w 2396567"/>
                <a:gd name="connsiteY7850" fmla="*/ 2743637 h 3751210"/>
                <a:gd name="connsiteX7851" fmla="*/ 328079 w 2396567"/>
                <a:gd name="connsiteY7851" fmla="*/ 2743637 h 3751210"/>
                <a:gd name="connsiteX7852" fmla="*/ 329299 w 2396567"/>
                <a:gd name="connsiteY7852" fmla="*/ 2739951 h 3751210"/>
                <a:gd name="connsiteX7853" fmla="*/ 329909 w 2396567"/>
                <a:gd name="connsiteY7853" fmla="*/ 2739951 h 3751210"/>
                <a:gd name="connsiteX7854" fmla="*/ 329909 w 2396567"/>
                <a:gd name="connsiteY7854" fmla="*/ 2735651 h 3751210"/>
                <a:gd name="connsiteX7855" fmla="*/ 329299 w 2396567"/>
                <a:gd name="connsiteY7855" fmla="*/ 2735651 h 3751210"/>
                <a:gd name="connsiteX7856" fmla="*/ 329299 w 2396567"/>
                <a:gd name="connsiteY7856" fmla="*/ 2735036 h 3751210"/>
                <a:gd name="connsiteX7857" fmla="*/ 328079 w 2396567"/>
                <a:gd name="connsiteY7857" fmla="*/ 2735036 h 3751210"/>
                <a:gd name="connsiteX7858" fmla="*/ 328079 w 2396567"/>
                <a:gd name="connsiteY7858" fmla="*/ 2734422 h 3751210"/>
                <a:gd name="connsiteX7859" fmla="*/ 327470 w 2396567"/>
                <a:gd name="connsiteY7859" fmla="*/ 2734422 h 3751210"/>
                <a:gd name="connsiteX7860" fmla="*/ 327470 w 2396567"/>
                <a:gd name="connsiteY7860" fmla="*/ 2733193 h 3751210"/>
                <a:gd name="connsiteX7861" fmla="*/ 326860 w 2396567"/>
                <a:gd name="connsiteY7861" fmla="*/ 2733193 h 3751210"/>
                <a:gd name="connsiteX7862" fmla="*/ 326250 w 2396567"/>
                <a:gd name="connsiteY7862" fmla="*/ 2730736 h 3751210"/>
                <a:gd name="connsiteX7863" fmla="*/ 325640 w 2396567"/>
                <a:gd name="connsiteY7863" fmla="*/ 2730736 h 3751210"/>
                <a:gd name="connsiteX7864" fmla="*/ 323811 w 2396567"/>
                <a:gd name="connsiteY7864" fmla="*/ 2728892 h 3751210"/>
                <a:gd name="connsiteX7865" fmla="*/ 323811 w 2396567"/>
                <a:gd name="connsiteY7865" fmla="*/ 2728278 h 3751210"/>
                <a:gd name="connsiteX7866" fmla="*/ 323201 w 2396567"/>
                <a:gd name="connsiteY7866" fmla="*/ 2728278 h 3751210"/>
                <a:gd name="connsiteX7867" fmla="*/ 323811 w 2396567"/>
                <a:gd name="connsiteY7867" fmla="*/ 2723977 h 3751210"/>
                <a:gd name="connsiteX7868" fmla="*/ 323201 w 2396567"/>
                <a:gd name="connsiteY7868" fmla="*/ 2723977 h 3751210"/>
                <a:gd name="connsiteX7869" fmla="*/ 323201 w 2396567"/>
                <a:gd name="connsiteY7869" fmla="*/ 2723363 h 3751210"/>
                <a:gd name="connsiteX7870" fmla="*/ 322591 w 2396567"/>
                <a:gd name="connsiteY7870" fmla="*/ 2723363 h 3751210"/>
                <a:gd name="connsiteX7871" fmla="*/ 322591 w 2396567"/>
                <a:gd name="connsiteY7871" fmla="*/ 2721520 h 3751210"/>
                <a:gd name="connsiteX7872" fmla="*/ 323201 w 2396567"/>
                <a:gd name="connsiteY7872" fmla="*/ 2721520 h 3751210"/>
                <a:gd name="connsiteX7873" fmla="*/ 323201 w 2396567"/>
                <a:gd name="connsiteY7873" fmla="*/ 2720291 h 3751210"/>
                <a:gd name="connsiteX7874" fmla="*/ 321371 w 2396567"/>
                <a:gd name="connsiteY7874" fmla="*/ 2719677 h 3751210"/>
                <a:gd name="connsiteX7875" fmla="*/ 321371 w 2396567"/>
                <a:gd name="connsiteY7875" fmla="*/ 2719062 h 3751210"/>
                <a:gd name="connsiteX7876" fmla="*/ 320152 w 2396567"/>
                <a:gd name="connsiteY7876" fmla="*/ 2719062 h 3751210"/>
                <a:gd name="connsiteX7877" fmla="*/ 320152 w 2396567"/>
                <a:gd name="connsiteY7877" fmla="*/ 2718448 h 3751210"/>
                <a:gd name="connsiteX7878" fmla="*/ 319542 w 2396567"/>
                <a:gd name="connsiteY7878" fmla="*/ 2718448 h 3751210"/>
                <a:gd name="connsiteX7879" fmla="*/ 319542 w 2396567"/>
                <a:gd name="connsiteY7879" fmla="*/ 2717219 h 3751210"/>
                <a:gd name="connsiteX7880" fmla="*/ 318932 w 2396567"/>
                <a:gd name="connsiteY7880" fmla="*/ 2717219 h 3751210"/>
                <a:gd name="connsiteX7881" fmla="*/ 318932 w 2396567"/>
                <a:gd name="connsiteY7881" fmla="*/ 2716605 h 3751210"/>
                <a:gd name="connsiteX7882" fmla="*/ 318322 w 2396567"/>
                <a:gd name="connsiteY7882" fmla="*/ 2716605 h 3751210"/>
                <a:gd name="connsiteX7883" fmla="*/ 318322 w 2396567"/>
                <a:gd name="connsiteY7883" fmla="*/ 2714762 h 3751210"/>
                <a:gd name="connsiteX7884" fmla="*/ 316493 w 2396567"/>
                <a:gd name="connsiteY7884" fmla="*/ 2714762 h 3751210"/>
                <a:gd name="connsiteX7885" fmla="*/ 316493 w 2396567"/>
                <a:gd name="connsiteY7885" fmla="*/ 2715376 h 3751210"/>
                <a:gd name="connsiteX7886" fmla="*/ 315273 w 2396567"/>
                <a:gd name="connsiteY7886" fmla="*/ 2715376 h 3751210"/>
                <a:gd name="connsiteX7887" fmla="*/ 315273 w 2396567"/>
                <a:gd name="connsiteY7887" fmla="*/ 2711690 h 3751210"/>
                <a:gd name="connsiteX7888" fmla="*/ 317713 w 2396567"/>
                <a:gd name="connsiteY7888" fmla="*/ 2709847 h 3751210"/>
                <a:gd name="connsiteX7889" fmla="*/ 316493 w 2396567"/>
                <a:gd name="connsiteY7889" fmla="*/ 2709847 h 3751210"/>
                <a:gd name="connsiteX7890" fmla="*/ 316493 w 2396567"/>
                <a:gd name="connsiteY7890" fmla="*/ 2708004 h 3751210"/>
                <a:gd name="connsiteX7891" fmla="*/ 311614 w 2396567"/>
                <a:gd name="connsiteY7891" fmla="*/ 2708618 h 3751210"/>
                <a:gd name="connsiteX7892" fmla="*/ 311614 w 2396567"/>
                <a:gd name="connsiteY7892" fmla="*/ 2708004 h 3751210"/>
                <a:gd name="connsiteX7893" fmla="*/ 310395 w 2396567"/>
                <a:gd name="connsiteY7893" fmla="*/ 2708004 h 3751210"/>
                <a:gd name="connsiteX7894" fmla="*/ 307956 w 2396567"/>
                <a:gd name="connsiteY7894" fmla="*/ 2703703 h 3751210"/>
                <a:gd name="connsiteX7895" fmla="*/ 307346 w 2396567"/>
                <a:gd name="connsiteY7895" fmla="*/ 2703703 h 3751210"/>
                <a:gd name="connsiteX7896" fmla="*/ 307346 w 2396567"/>
                <a:gd name="connsiteY7896" fmla="*/ 2700017 h 3751210"/>
                <a:gd name="connsiteX7897" fmla="*/ 306736 w 2396567"/>
                <a:gd name="connsiteY7897" fmla="*/ 2700017 h 3751210"/>
                <a:gd name="connsiteX7898" fmla="*/ 306736 w 2396567"/>
                <a:gd name="connsiteY7898" fmla="*/ 2699403 h 3751210"/>
                <a:gd name="connsiteX7899" fmla="*/ 306126 w 2396567"/>
                <a:gd name="connsiteY7899" fmla="*/ 2699403 h 3751210"/>
                <a:gd name="connsiteX7900" fmla="*/ 306126 w 2396567"/>
                <a:gd name="connsiteY7900" fmla="*/ 2698788 h 3751210"/>
                <a:gd name="connsiteX7901" fmla="*/ 304297 w 2396567"/>
                <a:gd name="connsiteY7901" fmla="*/ 2698788 h 3751210"/>
                <a:gd name="connsiteX7902" fmla="*/ 304297 w 2396567"/>
                <a:gd name="connsiteY7902" fmla="*/ 2696945 h 3751210"/>
                <a:gd name="connsiteX7903" fmla="*/ 303077 w 2396567"/>
                <a:gd name="connsiteY7903" fmla="*/ 2696945 h 3751210"/>
                <a:gd name="connsiteX7904" fmla="*/ 303077 w 2396567"/>
                <a:gd name="connsiteY7904" fmla="*/ 2696331 h 3751210"/>
                <a:gd name="connsiteX7905" fmla="*/ 300028 w 2396567"/>
                <a:gd name="connsiteY7905" fmla="*/ 2695716 h 3751210"/>
                <a:gd name="connsiteX7906" fmla="*/ 300028 w 2396567"/>
                <a:gd name="connsiteY7906" fmla="*/ 2695102 h 3751210"/>
                <a:gd name="connsiteX7907" fmla="*/ 299418 w 2396567"/>
                <a:gd name="connsiteY7907" fmla="*/ 2695102 h 3751210"/>
                <a:gd name="connsiteX7908" fmla="*/ 299418 w 2396567"/>
                <a:gd name="connsiteY7908" fmla="*/ 2693259 h 3751210"/>
                <a:gd name="connsiteX7909" fmla="*/ 298808 w 2396567"/>
                <a:gd name="connsiteY7909" fmla="*/ 2693259 h 3751210"/>
                <a:gd name="connsiteX7910" fmla="*/ 298808 w 2396567"/>
                <a:gd name="connsiteY7910" fmla="*/ 2691416 h 3751210"/>
                <a:gd name="connsiteX7911" fmla="*/ 299418 w 2396567"/>
                <a:gd name="connsiteY7911" fmla="*/ 2691416 h 3751210"/>
                <a:gd name="connsiteX7912" fmla="*/ 299418 w 2396567"/>
                <a:gd name="connsiteY7912" fmla="*/ 2690187 h 3751210"/>
                <a:gd name="connsiteX7913" fmla="*/ 300028 w 2396567"/>
                <a:gd name="connsiteY7913" fmla="*/ 2690187 h 3751210"/>
                <a:gd name="connsiteX7914" fmla="*/ 299418 w 2396567"/>
                <a:gd name="connsiteY7914" fmla="*/ 2687729 h 3751210"/>
                <a:gd name="connsiteX7915" fmla="*/ 300028 w 2396567"/>
                <a:gd name="connsiteY7915" fmla="*/ 2687729 h 3751210"/>
                <a:gd name="connsiteX7916" fmla="*/ 300028 w 2396567"/>
                <a:gd name="connsiteY7916" fmla="*/ 2687115 h 3751210"/>
                <a:gd name="connsiteX7917" fmla="*/ 300638 w 2396567"/>
                <a:gd name="connsiteY7917" fmla="*/ 2687115 h 3751210"/>
                <a:gd name="connsiteX7918" fmla="*/ 300638 w 2396567"/>
                <a:gd name="connsiteY7918" fmla="*/ 2684658 h 3751210"/>
                <a:gd name="connsiteX7919" fmla="*/ 300028 w 2396567"/>
                <a:gd name="connsiteY7919" fmla="*/ 2684658 h 3751210"/>
                <a:gd name="connsiteX7920" fmla="*/ 300028 w 2396567"/>
                <a:gd name="connsiteY7920" fmla="*/ 2684043 h 3751210"/>
                <a:gd name="connsiteX7921" fmla="*/ 296369 w 2396567"/>
                <a:gd name="connsiteY7921" fmla="*/ 2685886 h 3751210"/>
                <a:gd name="connsiteX7922" fmla="*/ 295150 w 2396567"/>
                <a:gd name="connsiteY7922" fmla="*/ 2684043 h 3751210"/>
                <a:gd name="connsiteX7923" fmla="*/ 294540 w 2396567"/>
                <a:gd name="connsiteY7923" fmla="*/ 2680971 h 3751210"/>
                <a:gd name="connsiteX7924" fmla="*/ 292100 w 2396567"/>
                <a:gd name="connsiteY7924" fmla="*/ 2680971 h 3751210"/>
                <a:gd name="connsiteX7925" fmla="*/ 292100 w 2396567"/>
                <a:gd name="connsiteY7925" fmla="*/ 2682200 h 3751210"/>
                <a:gd name="connsiteX7926" fmla="*/ 291491 w 2396567"/>
                <a:gd name="connsiteY7926" fmla="*/ 2682200 h 3751210"/>
                <a:gd name="connsiteX7927" fmla="*/ 291491 w 2396567"/>
                <a:gd name="connsiteY7927" fmla="*/ 2683429 h 3751210"/>
                <a:gd name="connsiteX7928" fmla="*/ 287832 w 2396567"/>
                <a:gd name="connsiteY7928" fmla="*/ 2684043 h 3751210"/>
                <a:gd name="connsiteX7929" fmla="*/ 287832 w 2396567"/>
                <a:gd name="connsiteY7929" fmla="*/ 2684658 h 3751210"/>
                <a:gd name="connsiteX7930" fmla="*/ 287222 w 2396567"/>
                <a:gd name="connsiteY7930" fmla="*/ 2684658 h 3751210"/>
                <a:gd name="connsiteX7931" fmla="*/ 287222 w 2396567"/>
                <a:gd name="connsiteY7931" fmla="*/ 2685272 h 3751210"/>
                <a:gd name="connsiteX7932" fmla="*/ 286612 w 2396567"/>
                <a:gd name="connsiteY7932" fmla="*/ 2685272 h 3751210"/>
                <a:gd name="connsiteX7933" fmla="*/ 286612 w 2396567"/>
                <a:gd name="connsiteY7933" fmla="*/ 2685886 h 3751210"/>
                <a:gd name="connsiteX7934" fmla="*/ 282953 w 2396567"/>
                <a:gd name="connsiteY7934" fmla="*/ 2688344 h 3751210"/>
                <a:gd name="connsiteX7935" fmla="*/ 282343 w 2396567"/>
                <a:gd name="connsiteY7935" fmla="*/ 2680971 h 3751210"/>
                <a:gd name="connsiteX7936" fmla="*/ 282953 w 2396567"/>
                <a:gd name="connsiteY7936" fmla="*/ 2680971 h 3751210"/>
                <a:gd name="connsiteX7937" fmla="*/ 282953 w 2396567"/>
                <a:gd name="connsiteY7937" fmla="*/ 2679743 h 3751210"/>
                <a:gd name="connsiteX7938" fmla="*/ 284783 w 2396567"/>
                <a:gd name="connsiteY7938" fmla="*/ 2679743 h 3751210"/>
                <a:gd name="connsiteX7939" fmla="*/ 284783 w 2396567"/>
                <a:gd name="connsiteY7939" fmla="*/ 2669913 h 3751210"/>
                <a:gd name="connsiteX7940" fmla="*/ 282343 w 2396567"/>
                <a:gd name="connsiteY7940" fmla="*/ 2669913 h 3751210"/>
                <a:gd name="connsiteX7941" fmla="*/ 282343 w 2396567"/>
                <a:gd name="connsiteY7941" fmla="*/ 2661926 h 3751210"/>
                <a:gd name="connsiteX7942" fmla="*/ 282953 w 2396567"/>
                <a:gd name="connsiteY7942" fmla="*/ 2661926 h 3751210"/>
                <a:gd name="connsiteX7943" fmla="*/ 282953 w 2396567"/>
                <a:gd name="connsiteY7943" fmla="*/ 2661311 h 3751210"/>
                <a:gd name="connsiteX7944" fmla="*/ 281124 w 2396567"/>
                <a:gd name="connsiteY7944" fmla="*/ 2661926 h 3751210"/>
                <a:gd name="connsiteX7945" fmla="*/ 281124 w 2396567"/>
                <a:gd name="connsiteY7945" fmla="*/ 2661311 h 3751210"/>
                <a:gd name="connsiteX7946" fmla="*/ 280209 w 2396567"/>
                <a:gd name="connsiteY7946" fmla="*/ 2660697 h 3751210"/>
                <a:gd name="connsiteX7947" fmla="*/ 280514 w 2396567"/>
                <a:gd name="connsiteY7947" fmla="*/ 2660697 h 3751210"/>
                <a:gd name="connsiteX7948" fmla="*/ 280514 w 2396567"/>
                <a:gd name="connsiteY7948" fmla="*/ 2660083 h 3751210"/>
                <a:gd name="connsiteX7949" fmla="*/ 281124 w 2396567"/>
                <a:gd name="connsiteY7949" fmla="*/ 2660083 h 3751210"/>
                <a:gd name="connsiteX7950" fmla="*/ 281124 w 2396567"/>
                <a:gd name="connsiteY7950" fmla="*/ 2658854 h 3751210"/>
                <a:gd name="connsiteX7951" fmla="*/ 279904 w 2396567"/>
                <a:gd name="connsiteY7951" fmla="*/ 2658854 h 3751210"/>
                <a:gd name="connsiteX7952" fmla="*/ 280514 w 2396567"/>
                <a:gd name="connsiteY7952" fmla="*/ 2657011 h 3751210"/>
                <a:gd name="connsiteX7953" fmla="*/ 282953 w 2396567"/>
                <a:gd name="connsiteY7953" fmla="*/ 2656396 h 3751210"/>
                <a:gd name="connsiteX7954" fmla="*/ 282953 w 2396567"/>
                <a:gd name="connsiteY7954" fmla="*/ 2655782 h 3751210"/>
                <a:gd name="connsiteX7955" fmla="*/ 284173 w 2396567"/>
                <a:gd name="connsiteY7955" fmla="*/ 2654553 h 3751210"/>
                <a:gd name="connsiteX7956" fmla="*/ 283563 w 2396567"/>
                <a:gd name="connsiteY7956" fmla="*/ 2654553 h 3751210"/>
                <a:gd name="connsiteX7957" fmla="*/ 284173 w 2396567"/>
                <a:gd name="connsiteY7957" fmla="*/ 2653324 h 3751210"/>
                <a:gd name="connsiteX7958" fmla="*/ 283563 w 2396567"/>
                <a:gd name="connsiteY7958" fmla="*/ 2652710 h 3751210"/>
                <a:gd name="connsiteX7959" fmla="*/ 284173 w 2396567"/>
                <a:gd name="connsiteY7959" fmla="*/ 2652710 h 3751210"/>
                <a:gd name="connsiteX7960" fmla="*/ 284173 w 2396567"/>
                <a:gd name="connsiteY7960" fmla="*/ 2652096 h 3751210"/>
                <a:gd name="connsiteX7961" fmla="*/ 283563 w 2396567"/>
                <a:gd name="connsiteY7961" fmla="*/ 2652096 h 3751210"/>
                <a:gd name="connsiteX7962" fmla="*/ 283563 w 2396567"/>
                <a:gd name="connsiteY7962" fmla="*/ 2650867 h 3751210"/>
                <a:gd name="connsiteX7963" fmla="*/ 284173 w 2396567"/>
                <a:gd name="connsiteY7963" fmla="*/ 2650867 h 3751210"/>
                <a:gd name="connsiteX7964" fmla="*/ 284173 w 2396567"/>
                <a:gd name="connsiteY7964" fmla="*/ 2650253 h 3751210"/>
                <a:gd name="connsiteX7965" fmla="*/ 283563 w 2396567"/>
                <a:gd name="connsiteY7965" fmla="*/ 2650253 h 3751210"/>
                <a:gd name="connsiteX7966" fmla="*/ 283563 w 2396567"/>
                <a:gd name="connsiteY7966" fmla="*/ 2649024 h 3751210"/>
                <a:gd name="connsiteX7967" fmla="*/ 282953 w 2396567"/>
                <a:gd name="connsiteY7967" fmla="*/ 2649024 h 3751210"/>
                <a:gd name="connsiteX7968" fmla="*/ 282953 w 2396567"/>
                <a:gd name="connsiteY7968" fmla="*/ 2648409 h 3751210"/>
                <a:gd name="connsiteX7969" fmla="*/ 283563 w 2396567"/>
                <a:gd name="connsiteY7969" fmla="*/ 2648409 h 3751210"/>
                <a:gd name="connsiteX7970" fmla="*/ 283563 w 2396567"/>
                <a:gd name="connsiteY7970" fmla="*/ 2644109 h 3751210"/>
                <a:gd name="connsiteX7971" fmla="*/ 284173 w 2396567"/>
                <a:gd name="connsiteY7971" fmla="*/ 2644109 h 3751210"/>
                <a:gd name="connsiteX7972" fmla="*/ 284173 w 2396567"/>
                <a:gd name="connsiteY7972" fmla="*/ 2642880 h 3751210"/>
                <a:gd name="connsiteX7973" fmla="*/ 283563 w 2396567"/>
                <a:gd name="connsiteY7973" fmla="*/ 2642880 h 3751210"/>
                <a:gd name="connsiteX7974" fmla="*/ 282953 w 2396567"/>
                <a:gd name="connsiteY7974" fmla="*/ 2637965 h 3751210"/>
                <a:gd name="connsiteX7975" fmla="*/ 281124 w 2396567"/>
                <a:gd name="connsiteY7975" fmla="*/ 2637965 h 3751210"/>
                <a:gd name="connsiteX7976" fmla="*/ 281124 w 2396567"/>
                <a:gd name="connsiteY7976" fmla="*/ 2637351 h 3751210"/>
                <a:gd name="connsiteX7977" fmla="*/ 280514 w 2396567"/>
                <a:gd name="connsiteY7977" fmla="*/ 2637351 h 3751210"/>
                <a:gd name="connsiteX7978" fmla="*/ 280514 w 2396567"/>
                <a:gd name="connsiteY7978" fmla="*/ 2636736 h 3751210"/>
                <a:gd name="connsiteX7979" fmla="*/ 277465 w 2396567"/>
                <a:gd name="connsiteY7979" fmla="*/ 2637351 h 3751210"/>
                <a:gd name="connsiteX7980" fmla="*/ 276855 w 2396567"/>
                <a:gd name="connsiteY7980" fmla="*/ 2634893 h 3751210"/>
                <a:gd name="connsiteX7981" fmla="*/ 276245 w 2396567"/>
                <a:gd name="connsiteY7981" fmla="*/ 2634893 h 3751210"/>
                <a:gd name="connsiteX7982" fmla="*/ 276245 w 2396567"/>
                <a:gd name="connsiteY7982" fmla="*/ 2634279 h 3751210"/>
                <a:gd name="connsiteX7983" fmla="*/ 275026 w 2396567"/>
                <a:gd name="connsiteY7983" fmla="*/ 2634279 h 3751210"/>
                <a:gd name="connsiteX7984" fmla="*/ 275026 w 2396567"/>
                <a:gd name="connsiteY7984" fmla="*/ 2633665 h 3751210"/>
                <a:gd name="connsiteX7985" fmla="*/ 271367 w 2396567"/>
                <a:gd name="connsiteY7985" fmla="*/ 2633665 h 3751210"/>
                <a:gd name="connsiteX7986" fmla="*/ 271367 w 2396567"/>
                <a:gd name="connsiteY7986" fmla="*/ 2633050 h 3751210"/>
                <a:gd name="connsiteX7987" fmla="*/ 270757 w 2396567"/>
                <a:gd name="connsiteY7987" fmla="*/ 2633050 h 3751210"/>
                <a:gd name="connsiteX7988" fmla="*/ 267098 w 2396567"/>
                <a:gd name="connsiteY7988" fmla="*/ 2631207 h 3751210"/>
                <a:gd name="connsiteX7989" fmla="*/ 267098 w 2396567"/>
                <a:gd name="connsiteY7989" fmla="*/ 2630593 h 3751210"/>
                <a:gd name="connsiteX7990" fmla="*/ 264049 w 2396567"/>
                <a:gd name="connsiteY7990" fmla="*/ 2629978 h 3751210"/>
                <a:gd name="connsiteX7991" fmla="*/ 264049 w 2396567"/>
                <a:gd name="connsiteY7991" fmla="*/ 2630593 h 3751210"/>
                <a:gd name="connsiteX7992" fmla="*/ 260390 w 2396567"/>
                <a:gd name="connsiteY7992" fmla="*/ 2629978 h 3751210"/>
                <a:gd name="connsiteX7993" fmla="*/ 260390 w 2396567"/>
                <a:gd name="connsiteY7993" fmla="*/ 2626292 h 3751210"/>
                <a:gd name="connsiteX7994" fmla="*/ 261000 w 2396567"/>
                <a:gd name="connsiteY7994" fmla="*/ 2626292 h 3751210"/>
                <a:gd name="connsiteX7995" fmla="*/ 261000 w 2396567"/>
                <a:gd name="connsiteY7995" fmla="*/ 2622606 h 3751210"/>
                <a:gd name="connsiteX7996" fmla="*/ 260390 w 2396567"/>
                <a:gd name="connsiteY7996" fmla="*/ 2622606 h 3751210"/>
                <a:gd name="connsiteX7997" fmla="*/ 260390 w 2396567"/>
                <a:gd name="connsiteY7997" fmla="*/ 2621377 h 3751210"/>
                <a:gd name="connsiteX7998" fmla="*/ 261000 w 2396567"/>
                <a:gd name="connsiteY7998" fmla="*/ 2621377 h 3751210"/>
                <a:gd name="connsiteX7999" fmla="*/ 261000 w 2396567"/>
                <a:gd name="connsiteY7999" fmla="*/ 2620763 h 3751210"/>
                <a:gd name="connsiteX8000" fmla="*/ 260390 w 2396567"/>
                <a:gd name="connsiteY8000" fmla="*/ 2620763 h 3751210"/>
                <a:gd name="connsiteX8001" fmla="*/ 260390 w 2396567"/>
                <a:gd name="connsiteY8001" fmla="*/ 2619534 h 3751210"/>
                <a:gd name="connsiteX8002" fmla="*/ 259780 w 2396567"/>
                <a:gd name="connsiteY8002" fmla="*/ 2619534 h 3751210"/>
                <a:gd name="connsiteX8003" fmla="*/ 259780 w 2396567"/>
                <a:gd name="connsiteY8003" fmla="*/ 2618305 h 3751210"/>
                <a:gd name="connsiteX8004" fmla="*/ 256731 w 2396567"/>
                <a:gd name="connsiteY8004" fmla="*/ 2618305 h 3751210"/>
                <a:gd name="connsiteX8005" fmla="*/ 256731 w 2396567"/>
                <a:gd name="connsiteY8005" fmla="*/ 2618920 h 3751210"/>
                <a:gd name="connsiteX8006" fmla="*/ 254292 w 2396567"/>
                <a:gd name="connsiteY8006" fmla="*/ 2619534 h 3751210"/>
                <a:gd name="connsiteX8007" fmla="*/ 254292 w 2396567"/>
                <a:gd name="connsiteY8007" fmla="*/ 2620763 h 3751210"/>
                <a:gd name="connsiteX8008" fmla="*/ 253682 w 2396567"/>
                <a:gd name="connsiteY8008" fmla="*/ 2619534 h 3751210"/>
                <a:gd name="connsiteX8009" fmla="*/ 253682 w 2396567"/>
                <a:gd name="connsiteY8009" fmla="*/ 2620763 h 3751210"/>
                <a:gd name="connsiteX8010" fmla="*/ 253072 w 2396567"/>
                <a:gd name="connsiteY8010" fmla="*/ 2620763 h 3751210"/>
                <a:gd name="connsiteX8011" fmla="*/ 253072 w 2396567"/>
                <a:gd name="connsiteY8011" fmla="*/ 2621377 h 3751210"/>
                <a:gd name="connsiteX8012" fmla="*/ 250023 w 2396567"/>
                <a:gd name="connsiteY8012" fmla="*/ 2621377 h 3751210"/>
                <a:gd name="connsiteX8013" fmla="*/ 250023 w 2396567"/>
                <a:gd name="connsiteY8013" fmla="*/ 2620763 h 3751210"/>
                <a:gd name="connsiteX8014" fmla="*/ 249413 w 2396567"/>
                <a:gd name="connsiteY8014" fmla="*/ 2620763 h 3751210"/>
                <a:gd name="connsiteX8015" fmla="*/ 249413 w 2396567"/>
                <a:gd name="connsiteY8015" fmla="*/ 2622606 h 3751210"/>
                <a:gd name="connsiteX8016" fmla="*/ 248804 w 2396567"/>
                <a:gd name="connsiteY8016" fmla="*/ 2622606 h 3751210"/>
                <a:gd name="connsiteX8017" fmla="*/ 248804 w 2396567"/>
                <a:gd name="connsiteY8017" fmla="*/ 2621991 h 3751210"/>
                <a:gd name="connsiteX8018" fmla="*/ 248194 w 2396567"/>
                <a:gd name="connsiteY8018" fmla="*/ 2621991 h 3751210"/>
                <a:gd name="connsiteX8019" fmla="*/ 248804 w 2396567"/>
                <a:gd name="connsiteY8019" fmla="*/ 2621377 h 3751210"/>
                <a:gd name="connsiteX8020" fmla="*/ 248194 w 2396567"/>
                <a:gd name="connsiteY8020" fmla="*/ 2621377 h 3751210"/>
                <a:gd name="connsiteX8021" fmla="*/ 248194 w 2396567"/>
                <a:gd name="connsiteY8021" fmla="*/ 2620763 h 3751210"/>
                <a:gd name="connsiteX8022" fmla="*/ 247584 w 2396567"/>
                <a:gd name="connsiteY8022" fmla="*/ 2620763 h 3751210"/>
                <a:gd name="connsiteX8023" fmla="*/ 247584 w 2396567"/>
                <a:gd name="connsiteY8023" fmla="*/ 2618920 h 3751210"/>
                <a:gd name="connsiteX8024" fmla="*/ 246364 w 2396567"/>
                <a:gd name="connsiteY8024" fmla="*/ 2618920 h 3751210"/>
                <a:gd name="connsiteX8025" fmla="*/ 246364 w 2396567"/>
                <a:gd name="connsiteY8025" fmla="*/ 2617691 h 3751210"/>
                <a:gd name="connsiteX8026" fmla="*/ 245755 w 2396567"/>
                <a:gd name="connsiteY8026" fmla="*/ 2617691 h 3751210"/>
                <a:gd name="connsiteX8027" fmla="*/ 247584 w 2396567"/>
                <a:gd name="connsiteY8027" fmla="*/ 2614005 h 3751210"/>
                <a:gd name="connsiteX8028" fmla="*/ 248804 w 2396567"/>
                <a:gd name="connsiteY8028" fmla="*/ 2614005 h 3751210"/>
                <a:gd name="connsiteX8029" fmla="*/ 249413 w 2396567"/>
                <a:gd name="connsiteY8029" fmla="*/ 2611547 h 3751210"/>
                <a:gd name="connsiteX8030" fmla="*/ 248804 w 2396567"/>
                <a:gd name="connsiteY8030" fmla="*/ 2612776 h 3751210"/>
                <a:gd name="connsiteX8031" fmla="*/ 248804 w 2396567"/>
                <a:gd name="connsiteY8031" fmla="*/ 2610318 h 3751210"/>
                <a:gd name="connsiteX8032" fmla="*/ 248194 w 2396567"/>
                <a:gd name="connsiteY8032" fmla="*/ 2610318 h 3751210"/>
                <a:gd name="connsiteX8033" fmla="*/ 248194 w 2396567"/>
                <a:gd name="connsiteY8033" fmla="*/ 2609704 h 3751210"/>
                <a:gd name="connsiteX8034" fmla="*/ 247584 w 2396567"/>
                <a:gd name="connsiteY8034" fmla="*/ 2609704 h 3751210"/>
                <a:gd name="connsiteX8035" fmla="*/ 247584 w 2396567"/>
                <a:gd name="connsiteY8035" fmla="*/ 2607861 h 3751210"/>
                <a:gd name="connsiteX8036" fmla="*/ 246364 w 2396567"/>
                <a:gd name="connsiteY8036" fmla="*/ 2607861 h 3751210"/>
                <a:gd name="connsiteX8037" fmla="*/ 248804 w 2396567"/>
                <a:gd name="connsiteY8037" fmla="*/ 2603560 h 3751210"/>
                <a:gd name="connsiteX8038" fmla="*/ 248804 w 2396567"/>
                <a:gd name="connsiteY8038" fmla="*/ 2601717 h 3751210"/>
                <a:gd name="connsiteX8039" fmla="*/ 251243 w 2396567"/>
                <a:gd name="connsiteY8039" fmla="*/ 2601717 h 3751210"/>
                <a:gd name="connsiteX8040" fmla="*/ 250023 w 2396567"/>
                <a:gd name="connsiteY8040" fmla="*/ 2601103 h 3751210"/>
                <a:gd name="connsiteX8041" fmla="*/ 251243 w 2396567"/>
                <a:gd name="connsiteY8041" fmla="*/ 2601103 h 3751210"/>
                <a:gd name="connsiteX8042" fmla="*/ 251243 w 2396567"/>
                <a:gd name="connsiteY8042" fmla="*/ 2599874 h 3751210"/>
                <a:gd name="connsiteX8043" fmla="*/ 251853 w 2396567"/>
                <a:gd name="connsiteY8043" fmla="*/ 2599874 h 3751210"/>
                <a:gd name="connsiteX8044" fmla="*/ 252463 w 2396567"/>
                <a:gd name="connsiteY8044" fmla="*/ 2601717 h 3751210"/>
                <a:gd name="connsiteX8045" fmla="*/ 252463 w 2396567"/>
                <a:gd name="connsiteY8045" fmla="*/ 2601103 h 3751210"/>
                <a:gd name="connsiteX8046" fmla="*/ 253072 w 2396567"/>
                <a:gd name="connsiteY8046" fmla="*/ 2601103 h 3751210"/>
                <a:gd name="connsiteX8047" fmla="*/ 253072 w 2396567"/>
                <a:gd name="connsiteY8047" fmla="*/ 2598645 h 3751210"/>
                <a:gd name="connsiteX8048" fmla="*/ 253682 w 2396567"/>
                <a:gd name="connsiteY8048" fmla="*/ 2598645 h 3751210"/>
                <a:gd name="connsiteX8049" fmla="*/ 253682 w 2396567"/>
                <a:gd name="connsiteY8049" fmla="*/ 2598031 h 3751210"/>
                <a:gd name="connsiteX8050" fmla="*/ 253072 w 2396567"/>
                <a:gd name="connsiteY8050" fmla="*/ 2598031 h 3751210"/>
                <a:gd name="connsiteX8051" fmla="*/ 253072 w 2396567"/>
                <a:gd name="connsiteY8051" fmla="*/ 2596188 h 3751210"/>
                <a:gd name="connsiteX8052" fmla="*/ 252463 w 2396567"/>
                <a:gd name="connsiteY8052" fmla="*/ 2596188 h 3751210"/>
                <a:gd name="connsiteX8053" fmla="*/ 252463 w 2396567"/>
                <a:gd name="connsiteY8053" fmla="*/ 2595573 h 3751210"/>
                <a:gd name="connsiteX8054" fmla="*/ 251243 w 2396567"/>
                <a:gd name="connsiteY8054" fmla="*/ 2595573 h 3751210"/>
                <a:gd name="connsiteX8055" fmla="*/ 251243 w 2396567"/>
                <a:gd name="connsiteY8055" fmla="*/ 2593730 h 3751210"/>
                <a:gd name="connsiteX8056" fmla="*/ 250023 w 2396567"/>
                <a:gd name="connsiteY8056" fmla="*/ 2593730 h 3751210"/>
                <a:gd name="connsiteX8057" fmla="*/ 250023 w 2396567"/>
                <a:gd name="connsiteY8057" fmla="*/ 2593116 h 3751210"/>
                <a:gd name="connsiteX8058" fmla="*/ 252463 w 2396567"/>
                <a:gd name="connsiteY8058" fmla="*/ 2591887 h 3751210"/>
                <a:gd name="connsiteX8059" fmla="*/ 251853 w 2396567"/>
                <a:gd name="connsiteY8059" fmla="*/ 2591887 h 3751210"/>
                <a:gd name="connsiteX8060" fmla="*/ 251853 w 2396567"/>
                <a:gd name="connsiteY8060" fmla="*/ 2589430 h 3751210"/>
                <a:gd name="connsiteX8061" fmla="*/ 252463 w 2396567"/>
                <a:gd name="connsiteY8061" fmla="*/ 2589430 h 3751210"/>
                <a:gd name="connsiteX8062" fmla="*/ 252463 w 2396567"/>
                <a:gd name="connsiteY8062" fmla="*/ 2588201 h 3751210"/>
                <a:gd name="connsiteX8063" fmla="*/ 251853 w 2396567"/>
                <a:gd name="connsiteY8063" fmla="*/ 2588201 h 3751210"/>
                <a:gd name="connsiteX8064" fmla="*/ 251853 w 2396567"/>
                <a:gd name="connsiteY8064" fmla="*/ 2587587 h 3751210"/>
                <a:gd name="connsiteX8065" fmla="*/ 255512 w 2396567"/>
                <a:gd name="connsiteY8065" fmla="*/ 2586972 h 3751210"/>
                <a:gd name="connsiteX8066" fmla="*/ 255512 w 2396567"/>
                <a:gd name="connsiteY8066" fmla="*/ 2586358 h 3751210"/>
                <a:gd name="connsiteX8067" fmla="*/ 257341 w 2396567"/>
                <a:gd name="connsiteY8067" fmla="*/ 2586358 h 3751210"/>
                <a:gd name="connsiteX8068" fmla="*/ 257341 w 2396567"/>
                <a:gd name="connsiteY8068" fmla="*/ 2585743 h 3751210"/>
                <a:gd name="connsiteX8069" fmla="*/ 257951 w 2396567"/>
                <a:gd name="connsiteY8069" fmla="*/ 2585743 h 3751210"/>
                <a:gd name="connsiteX8070" fmla="*/ 257951 w 2396567"/>
                <a:gd name="connsiteY8070" fmla="*/ 2586358 h 3751210"/>
                <a:gd name="connsiteX8071" fmla="*/ 259171 w 2396567"/>
                <a:gd name="connsiteY8071" fmla="*/ 2586358 h 3751210"/>
                <a:gd name="connsiteX8072" fmla="*/ 259171 w 2396567"/>
                <a:gd name="connsiteY8072" fmla="*/ 2585743 h 3751210"/>
                <a:gd name="connsiteX8073" fmla="*/ 259780 w 2396567"/>
                <a:gd name="connsiteY8073" fmla="*/ 2585743 h 3751210"/>
                <a:gd name="connsiteX8074" fmla="*/ 259780 w 2396567"/>
                <a:gd name="connsiteY8074" fmla="*/ 2584515 h 3751210"/>
                <a:gd name="connsiteX8075" fmla="*/ 264049 w 2396567"/>
                <a:gd name="connsiteY8075" fmla="*/ 2584515 h 3751210"/>
                <a:gd name="connsiteX8076" fmla="*/ 264049 w 2396567"/>
                <a:gd name="connsiteY8076" fmla="*/ 2583900 h 3751210"/>
                <a:gd name="connsiteX8077" fmla="*/ 264659 w 2396567"/>
                <a:gd name="connsiteY8077" fmla="*/ 2583900 h 3751210"/>
                <a:gd name="connsiteX8078" fmla="*/ 264659 w 2396567"/>
                <a:gd name="connsiteY8078" fmla="*/ 2582057 h 3751210"/>
                <a:gd name="connsiteX8079" fmla="*/ 265269 w 2396567"/>
                <a:gd name="connsiteY8079" fmla="*/ 2582057 h 3751210"/>
                <a:gd name="connsiteX8080" fmla="*/ 265269 w 2396567"/>
                <a:gd name="connsiteY8080" fmla="*/ 2580214 h 3751210"/>
                <a:gd name="connsiteX8081" fmla="*/ 264659 w 2396567"/>
                <a:gd name="connsiteY8081" fmla="*/ 2580214 h 3751210"/>
                <a:gd name="connsiteX8082" fmla="*/ 264659 w 2396567"/>
                <a:gd name="connsiteY8082" fmla="*/ 2577757 h 3751210"/>
                <a:gd name="connsiteX8083" fmla="*/ 263439 w 2396567"/>
                <a:gd name="connsiteY8083" fmla="*/ 2577757 h 3751210"/>
                <a:gd name="connsiteX8084" fmla="*/ 263439 w 2396567"/>
                <a:gd name="connsiteY8084" fmla="*/ 2578371 h 3751210"/>
                <a:gd name="connsiteX8085" fmla="*/ 262220 w 2396567"/>
                <a:gd name="connsiteY8085" fmla="*/ 2578371 h 3751210"/>
                <a:gd name="connsiteX8086" fmla="*/ 262220 w 2396567"/>
                <a:gd name="connsiteY8086" fmla="*/ 2578985 h 3751210"/>
                <a:gd name="connsiteX8087" fmla="*/ 257951 w 2396567"/>
                <a:gd name="connsiteY8087" fmla="*/ 2578985 h 3751210"/>
                <a:gd name="connsiteX8088" fmla="*/ 257951 w 2396567"/>
                <a:gd name="connsiteY8088" fmla="*/ 2578371 h 3751210"/>
                <a:gd name="connsiteX8089" fmla="*/ 259171 w 2396567"/>
                <a:gd name="connsiteY8089" fmla="*/ 2578371 h 3751210"/>
                <a:gd name="connsiteX8090" fmla="*/ 259171 w 2396567"/>
                <a:gd name="connsiteY8090" fmla="*/ 2576528 h 3751210"/>
                <a:gd name="connsiteX8091" fmla="*/ 256731 w 2396567"/>
                <a:gd name="connsiteY8091" fmla="*/ 2576528 h 3751210"/>
                <a:gd name="connsiteX8092" fmla="*/ 255512 w 2396567"/>
                <a:gd name="connsiteY8092" fmla="*/ 2575299 h 3751210"/>
                <a:gd name="connsiteX8093" fmla="*/ 255512 w 2396567"/>
                <a:gd name="connsiteY8093" fmla="*/ 2574685 h 3751210"/>
                <a:gd name="connsiteX8094" fmla="*/ 254292 w 2396567"/>
                <a:gd name="connsiteY8094" fmla="*/ 2574685 h 3751210"/>
                <a:gd name="connsiteX8095" fmla="*/ 254292 w 2396567"/>
                <a:gd name="connsiteY8095" fmla="*/ 2574070 h 3751210"/>
                <a:gd name="connsiteX8096" fmla="*/ 255512 w 2396567"/>
                <a:gd name="connsiteY8096" fmla="*/ 2574070 h 3751210"/>
                <a:gd name="connsiteX8097" fmla="*/ 255512 w 2396567"/>
                <a:gd name="connsiteY8097" fmla="*/ 2573456 h 3751210"/>
                <a:gd name="connsiteX8098" fmla="*/ 256121 w 2396567"/>
                <a:gd name="connsiteY8098" fmla="*/ 2573456 h 3751210"/>
                <a:gd name="connsiteX8099" fmla="*/ 256121 w 2396567"/>
                <a:gd name="connsiteY8099" fmla="*/ 2572227 h 3751210"/>
                <a:gd name="connsiteX8100" fmla="*/ 255512 w 2396567"/>
                <a:gd name="connsiteY8100" fmla="*/ 2572227 h 3751210"/>
                <a:gd name="connsiteX8101" fmla="*/ 256121 w 2396567"/>
                <a:gd name="connsiteY8101" fmla="*/ 2569770 h 3751210"/>
                <a:gd name="connsiteX8102" fmla="*/ 255512 w 2396567"/>
                <a:gd name="connsiteY8102" fmla="*/ 2569770 h 3751210"/>
                <a:gd name="connsiteX8103" fmla="*/ 255512 w 2396567"/>
                <a:gd name="connsiteY8103" fmla="*/ 2567927 h 3751210"/>
                <a:gd name="connsiteX8104" fmla="*/ 253072 w 2396567"/>
                <a:gd name="connsiteY8104" fmla="*/ 2567927 h 3751210"/>
                <a:gd name="connsiteX8105" fmla="*/ 253072 w 2396567"/>
                <a:gd name="connsiteY8105" fmla="*/ 2567312 h 3751210"/>
                <a:gd name="connsiteX8106" fmla="*/ 252463 w 2396567"/>
                <a:gd name="connsiteY8106" fmla="*/ 2567312 h 3751210"/>
                <a:gd name="connsiteX8107" fmla="*/ 253072 w 2396567"/>
                <a:gd name="connsiteY8107" fmla="*/ 2569770 h 3751210"/>
                <a:gd name="connsiteX8108" fmla="*/ 251243 w 2396567"/>
                <a:gd name="connsiteY8108" fmla="*/ 2569770 h 3751210"/>
                <a:gd name="connsiteX8109" fmla="*/ 249413 w 2396567"/>
                <a:gd name="connsiteY8109" fmla="*/ 2559325 h 3751210"/>
                <a:gd name="connsiteX8110" fmla="*/ 247584 w 2396567"/>
                <a:gd name="connsiteY8110" fmla="*/ 2558711 h 3751210"/>
                <a:gd name="connsiteX8111" fmla="*/ 247584 w 2396567"/>
                <a:gd name="connsiteY8111" fmla="*/ 2558097 h 3751210"/>
                <a:gd name="connsiteX8112" fmla="*/ 242096 w 2396567"/>
                <a:gd name="connsiteY8112" fmla="*/ 2551953 h 3751210"/>
                <a:gd name="connsiteX8113" fmla="*/ 238437 w 2396567"/>
                <a:gd name="connsiteY8113" fmla="*/ 2548881 h 3751210"/>
                <a:gd name="connsiteX8114" fmla="*/ 238437 w 2396567"/>
                <a:gd name="connsiteY8114" fmla="*/ 2532907 h 3751210"/>
                <a:gd name="connsiteX8115" fmla="*/ 237827 w 2396567"/>
                <a:gd name="connsiteY8115" fmla="*/ 2532907 h 3751210"/>
                <a:gd name="connsiteX8116" fmla="*/ 234778 w 2396567"/>
                <a:gd name="connsiteY8116" fmla="*/ 2526764 h 3751210"/>
                <a:gd name="connsiteX8117" fmla="*/ 234168 w 2396567"/>
                <a:gd name="connsiteY8117" fmla="*/ 2526764 h 3751210"/>
                <a:gd name="connsiteX8118" fmla="*/ 232339 w 2396567"/>
                <a:gd name="connsiteY8118" fmla="*/ 2520620 h 3751210"/>
                <a:gd name="connsiteX8119" fmla="*/ 231119 w 2396567"/>
                <a:gd name="connsiteY8119" fmla="*/ 2520620 h 3751210"/>
                <a:gd name="connsiteX8120" fmla="*/ 223192 w 2396567"/>
                <a:gd name="connsiteY8120" fmla="*/ 2482529 h 3751210"/>
                <a:gd name="connsiteX8121" fmla="*/ 224411 w 2396567"/>
                <a:gd name="connsiteY8121" fmla="*/ 2482529 h 3751210"/>
                <a:gd name="connsiteX8122" fmla="*/ 230509 w 2396567"/>
                <a:gd name="connsiteY8122" fmla="*/ 2470856 h 3751210"/>
                <a:gd name="connsiteX8123" fmla="*/ 231119 w 2396567"/>
                <a:gd name="connsiteY8123" fmla="*/ 2470856 h 3751210"/>
                <a:gd name="connsiteX8124" fmla="*/ 231119 w 2396567"/>
                <a:gd name="connsiteY8124" fmla="*/ 2469627 h 3751210"/>
                <a:gd name="connsiteX8125" fmla="*/ 232339 w 2396567"/>
                <a:gd name="connsiteY8125" fmla="*/ 2469627 h 3751210"/>
                <a:gd name="connsiteX8126" fmla="*/ 232339 w 2396567"/>
                <a:gd name="connsiteY8126" fmla="*/ 2468398 h 3751210"/>
                <a:gd name="connsiteX8127" fmla="*/ 232949 w 2396567"/>
                <a:gd name="connsiteY8127" fmla="*/ 2468398 h 3751210"/>
                <a:gd name="connsiteX8128" fmla="*/ 232949 w 2396567"/>
                <a:gd name="connsiteY8128" fmla="*/ 2467784 h 3751210"/>
                <a:gd name="connsiteX8129" fmla="*/ 232339 w 2396567"/>
                <a:gd name="connsiteY8129" fmla="*/ 2467784 h 3751210"/>
                <a:gd name="connsiteX8130" fmla="*/ 232339 w 2396567"/>
                <a:gd name="connsiteY8130" fmla="*/ 2462254 h 3751210"/>
                <a:gd name="connsiteX8131" fmla="*/ 232949 w 2396567"/>
                <a:gd name="connsiteY8131" fmla="*/ 2462254 h 3751210"/>
                <a:gd name="connsiteX8132" fmla="*/ 232949 w 2396567"/>
                <a:gd name="connsiteY8132" fmla="*/ 2460411 h 3751210"/>
                <a:gd name="connsiteX8133" fmla="*/ 232339 w 2396567"/>
                <a:gd name="connsiteY8133" fmla="*/ 2460411 h 3751210"/>
                <a:gd name="connsiteX8134" fmla="*/ 232339 w 2396567"/>
                <a:gd name="connsiteY8134" fmla="*/ 2458568 h 3751210"/>
                <a:gd name="connsiteX8135" fmla="*/ 232949 w 2396567"/>
                <a:gd name="connsiteY8135" fmla="*/ 2458568 h 3751210"/>
                <a:gd name="connsiteX8136" fmla="*/ 232949 w 2396567"/>
                <a:gd name="connsiteY8136" fmla="*/ 2456725 h 3751210"/>
                <a:gd name="connsiteX8137" fmla="*/ 232339 w 2396567"/>
                <a:gd name="connsiteY8137" fmla="*/ 2456725 h 3751210"/>
                <a:gd name="connsiteX8138" fmla="*/ 232339 w 2396567"/>
                <a:gd name="connsiteY8138" fmla="*/ 2454882 h 3751210"/>
                <a:gd name="connsiteX8139" fmla="*/ 232949 w 2396567"/>
                <a:gd name="connsiteY8139" fmla="*/ 2454882 h 3751210"/>
                <a:gd name="connsiteX8140" fmla="*/ 234168 w 2396567"/>
                <a:gd name="connsiteY8140" fmla="*/ 2446281 h 3751210"/>
                <a:gd name="connsiteX8141" fmla="*/ 234778 w 2396567"/>
                <a:gd name="connsiteY8141" fmla="*/ 2446281 h 3751210"/>
                <a:gd name="connsiteX8142" fmla="*/ 234778 w 2396567"/>
                <a:gd name="connsiteY8142" fmla="*/ 2440751 h 3751210"/>
                <a:gd name="connsiteX8143" fmla="*/ 234168 w 2396567"/>
                <a:gd name="connsiteY8143" fmla="*/ 2440751 h 3751210"/>
                <a:gd name="connsiteX8144" fmla="*/ 234778 w 2396567"/>
                <a:gd name="connsiteY8144" fmla="*/ 2437065 h 3751210"/>
                <a:gd name="connsiteX8145" fmla="*/ 235998 w 2396567"/>
                <a:gd name="connsiteY8145" fmla="*/ 2437065 h 3751210"/>
                <a:gd name="connsiteX8146" fmla="*/ 235998 w 2396567"/>
                <a:gd name="connsiteY8146" fmla="*/ 2436451 h 3751210"/>
                <a:gd name="connsiteX8147" fmla="*/ 236607 w 2396567"/>
                <a:gd name="connsiteY8147" fmla="*/ 2436451 h 3751210"/>
                <a:gd name="connsiteX8148" fmla="*/ 236607 w 2396567"/>
                <a:gd name="connsiteY8148" fmla="*/ 2434607 h 3751210"/>
                <a:gd name="connsiteX8149" fmla="*/ 245145 w 2396567"/>
                <a:gd name="connsiteY8149" fmla="*/ 2430921 h 3751210"/>
                <a:gd name="connsiteX8150" fmla="*/ 245755 w 2396567"/>
                <a:gd name="connsiteY8150" fmla="*/ 2425392 h 3751210"/>
                <a:gd name="connsiteX8151" fmla="*/ 246364 w 2396567"/>
                <a:gd name="connsiteY8151" fmla="*/ 2425392 h 3751210"/>
                <a:gd name="connsiteX8152" fmla="*/ 247584 w 2396567"/>
                <a:gd name="connsiteY8152" fmla="*/ 2422934 h 3751210"/>
                <a:gd name="connsiteX8153" fmla="*/ 246364 w 2396567"/>
                <a:gd name="connsiteY8153" fmla="*/ 2422934 h 3751210"/>
                <a:gd name="connsiteX8154" fmla="*/ 247584 w 2396567"/>
                <a:gd name="connsiteY8154" fmla="*/ 2421706 h 3751210"/>
                <a:gd name="connsiteX8155" fmla="*/ 246364 w 2396567"/>
                <a:gd name="connsiteY8155" fmla="*/ 2421706 h 3751210"/>
                <a:gd name="connsiteX8156" fmla="*/ 246364 w 2396567"/>
                <a:gd name="connsiteY8156" fmla="*/ 2419863 h 3751210"/>
                <a:gd name="connsiteX8157" fmla="*/ 245755 w 2396567"/>
                <a:gd name="connsiteY8157" fmla="*/ 2419863 h 3751210"/>
                <a:gd name="connsiteX8158" fmla="*/ 243925 w 2396567"/>
                <a:gd name="connsiteY8158" fmla="*/ 2418634 h 3751210"/>
                <a:gd name="connsiteX8159" fmla="*/ 243925 w 2396567"/>
                <a:gd name="connsiteY8159" fmla="*/ 2418019 h 3751210"/>
                <a:gd name="connsiteX8160" fmla="*/ 240266 w 2396567"/>
                <a:gd name="connsiteY8160" fmla="*/ 2415562 h 3751210"/>
                <a:gd name="connsiteX8161" fmla="*/ 240266 w 2396567"/>
                <a:gd name="connsiteY8161" fmla="*/ 2414948 h 3751210"/>
                <a:gd name="connsiteX8162" fmla="*/ 238437 w 2396567"/>
                <a:gd name="connsiteY8162" fmla="*/ 2414948 h 3751210"/>
                <a:gd name="connsiteX8163" fmla="*/ 238437 w 2396567"/>
                <a:gd name="connsiteY8163" fmla="*/ 2414333 h 3751210"/>
                <a:gd name="connsiteX8164" fmla="*/ 235998 w 2396567"/>
                <a:gd name="connsiteY8164" fmla="*/ 2400203 h 3751210"/>
                <a:gd name="connsiteX8165" fmla="*/ 234778 w 2396567"/>
                <a:gd name="connsiteY8165" fmla="*/ 2400203 h 3751210"/>
                <a:gd name="connsiteX8166" fmla="*/ 234778 w 2396567"/>
                <a:gd name="connsiteY8166" fmla="*/ 2398974 h 3751210"/>
                <a:gd name="connsiteX8167" fmla="*/ 234168 w 2396567"/>
                <a:gd name="connsiteY8167" fmla="*/ 2398974 h 3751210"/>
                <a:gd name="connsiteX8168" fmla="*/ 234168 w 2396567"/>
                <a:gd name="connsiteY8168" fmla="*/ 2398359 h 3751210"/>
                <a:gd name="connsiteX8169" fmla="*/ 232339 w 2396567"/>
                <a:gd name="connsiteY8169" fmla="*/ 2397745 h 3751210"/>
                <a:gd name="connsiteX8170" fmla="*/ 232339 w 2396567"/>
                <a:gd name="connsiteY8170" fmla="*/ 2395902 h 3751210"/>
                <a:gd name="connsiteX8171" fmla="*/ 231119 w 2396567"/>
                <a:gd name="connsiteY8171" fmla="*/ 2395902 h 3751210"/>
                <a:gd name="connsiteX8172" fmla="*/ 231119 w 2396567"/>
                <a:gd name="connsiteY8172" fmla="*/ 2395288 h 3751210"/>
                <a:gd name="connsiteX8173" fmla="*/ 229899 w 2396567"/>
                <a:gd name="connsiteY8173" fmla="*/ 2395288 h 3751210"/>
                <a:gd name="connsiteX8174" fmla="*/ 229899 w 2396567"/>
                <a:gd name="connsiteY8174" fmla="*/ 2394059 h 3751210"/>
                <a:gd name="connsiteX8175" fmla="*/ 229290 w 2396567"/>
                <a:gd name="connsiteY8175" fmla="*/ 2394059 h 3751210"/>
                <a:gd name="connsiteX8176" fmla="*/ 229290 w 2396567"/>
                <a:gd name="connsiteY8176" fmla="*/ 2393444 h 3751210"/>
                <a:gd name="connsiteX8177" fmla="*/ 228680 w 2396567"/>
                <a:gd name="connsiteY8177" fmla="*/ 2393444 h 3751210"/>
                <a:gd name="connsiteX8178" fmla="*/ 228680 w 2396567"/>
                <a:gd name="connsiteY8178" fmla="*/ 2391601 h 3751210"/>
                <a:gd name="connsiteX8179" fmla="*/ 228070 w 2396567"/>
                <a:gd name="connsiteY8179" fmla="*/ 2391601 h 3751210"/>
                <a:gd name="connsiteX8180" fmla="*/ 228070 w 2396567"/>
                <a:gd name="connsiteY8180" fmla="*/ 2390373 h 3751210"/>
                <a:gd name="connsiteX8181" fmla="*/ 228680 w 2396567"/>
                <a:gd name="connsiteY8181" fmla="*/ 2390373 h 3751210"/>
                <a:gd name="connsiteX8182" fmla="*/ 228070 w 2396567"/>
                <a:gd name="connsiteY8182" fmla="*/ 2385458 h 3751210"/>
                <a:gd name="connsiteX8183" fmla="*/ 228680 w 2396567"/>
                <a:gd name="connsiteY8183" fmla="*/ 2385458 h 3751210"/>
                <a:gd name="connsiteX8184" fmla="*/ 228680 w 2396567"/>
                <a:gd name="connsiteY8184" fmla="*/ 2384229 h 3751210"/>
                <a:gd name="connsiteX8185" fmla="*/ 229290 w 2396567"/>
                <a:gd name="connsiteY8185" fmla="*/ 2384229 h 3751210"/>
                <a:gd name="connsiteX8186" fmla="*/ 229290 w 2396567"/>
                <a:gd name="connsiteY8186" fmla="*/ 2383614 h 3751210"/>
                <a:gd name="connsiteX8187" fmla="*/ 229899 w 2396567"/>
                <a:gd name="connsiteY8187" fmla="*/ 2383614 h 3751210"/>
                <a:gd name="connsiteX8188" fmla="*/ 229899 w 2396567"/>
                <a:gd name="connsiteY8188" fmla="*/ 2380543 h 3751210"/>
                <a:gd name="connsiteX8189" fmla="*/ 230509 w 2396567"/>
                <a:gd name="connsiteY8189" fmla="*/ 2380543 h 3751210"/>
                <a:gd name="connsiteX8190" fmla="*/ 230509 w 2396567"/>
                <a:gd name="connsiteY8190" fmla="*/ 2379928 h 3751210"/>
                <a:gd name="connsiteX8191" fmla="*/ 234778 w 2396567"/>
                <a:gd name="connsiteY8191" fmla="*/ 2379928 h 3751210"/>
                <a:gd name="connsiteX8192" fmla="*/ 234778 w 2396567"/>
                <a:gd name="connsiteY8192" fmla="*/ 2380543 h 3751210"/>
                <a:gd name="connsiteX8193" fmla="*/ 235998 w 2396567"/>
                <a:gd name="connsiteY8193" fmla="*/ 2380543 h 3751210"/>
                <a:gd name="connsiteX8194" fmla="*/ 235998 w 2396567"/>
                <a:gd name="connsiteY8194" fmla="*/ 2382386 h 3751210"/>
                <a:gd name="connsiteX8195" fmla="*/ 236607 w 2396567"/>
                <a:gd name="connsiteY8195" fmla="*/ 2382386 h 3751210"/>
                <a:gd name="connsiteX8196" fmla="*/ 236607 w 2396567"/>
                <a:gd name="connsiteY8196" fmla="*/ 2383614 h 3751210"/>
                <a:gd name="connsiteX8197" fmla="*/ 237217 w 2396567"/>
                <a:gd name="connsiteY8197" fmla="*/ 2383614 h 3751210"/>
                <a:gd name="connsiteX8198" fmla="*/ 237217 w 2396567"/>
                <a:gd name="connsiteY8198" fmla="*/ 2384229 h 3751210"/>
                <a:gd name="connsiteX8199" fmla="*/ 237827 w 2396567"/>
                <a:gd name="connsiteY8199" fmla="*/ 2384229 h 3751210"/>
                <a:gd name="connsiteX8200" fmla="*/ 237827 w 2396567"/>
                <a:gd name="connsiteY8200" fmla="*/ 2386072 h 3751210"/>
                <a:gd name="connsiteX8201" fmla="*/ 238437 w 2396567"/>
                <a:gd name="connsiteY8201" fmla="*/ 2386072 h 3751210"/>
                <a:gd name="connsiteX8202" fmla="*/ 238437 w 2396567"/>
                <a:gd name="connsiteY8202" fmla="*/ 2388529 h 3751210"/>
                <a:gd name="connsiteX8203" fmla="*/ 239656 w 2396567"/>
                <a:gd name="connsiteY8203" fmla="*/ 2388529 h 3751210"/>
                <a:gd name="connsiteX8204" fmla="*/ 239656 w 2396567"/>
                <a:gd name="connsiteY8204" fmla="*/ 2389758 h 3751210"/>
                <a:gd name="connsiteX8205" fmla="*/ 248804 w 2396567"/>
                <a:gd name="connsiteY8205" fmla="*/ 2389758 h 3751210"/>
                <a:gd name="connsiteX8206" fmla="*/ 248804 w 2396567"/>
                <a:gd name="connsiteY8206" fmla="*/ 2388529 h 3751210"/>
                <a:gd name="connsiteX8207" fmla="*/ 249413 w 2396567"/>
                <a:gd name="connsiteY8207" fmla="*/ 2388529 h 3751210"/>
                <a:gd name="connsiteX8208" fmla="*/ 249413 w 2396567"/>
                <a:gd name="connsiteY8208" fmla="*/ 2387915 h 3751210"/>
                <a:gd name="connsiteX8209" fmla="*/ 250023 w 2396567"/>
                <a:gd name="connsiteY8209" fmla="*/ 2387915 h 3751210"/>
                <a:gd name="connsiteX8210" fmla="*/ 249413 w 2396567"/>
                <a:gd name="connsiteY8210" fmla="*/ 2379928 h 3751210"/>
                <a:gd name="connsiteX8211" fmla="*/ 248804 w 2396567"/>
                <a:gd name="connsiteY8211" fmla="*/ 2379928 h 3751210"/>
                <a:gd name="connsiteX8212" fmla="*/ 248194 w 2396567"/>
                <a:gd name="connsiteY8212" fmla="*/ 2376856 h 3751210"/>
                <a:gd name="connsiteX8213" fmla="*/ 248804 w 2396567"/>
                <a:gd name="connsiteY8213" fmla="*/ 2376856 h 3751210"/>
                <a:gd name="connsiteX8214" fmla="*/ 248804 w 2396567"/>
                <a:gd name="connsiteY8214" fmla="*/ 2376242 h 3751210"/>
                <a:gd name="connsiteX8215" fmla="*/ 248194 w 2396567"/>
                <a:gd name="connsiteY8215" fmla="*/ 2376242 h 3751210"/>
                <a:gd name="connsiteX8216" fmla="*/ 250023 w 2396567"/>
                <a:gd name="connsiteY8216" fmla="*/ 2370713 h 3751210"/>
                <a:gd name="connsiteX8217" fmla="*/ 250023 w 2396567"/>
                <a:gd name="connsiteY8217" fmla="*/ 2368869 h 3751210"/>
                <a:gd name="connsiteX8218" fmla="*/ 251853 w 2396567"/>
                <a:gd name="connsiteY8218" fmla="*/ 2368869 h 3751210"/>
                <a:gd name="connsiteX8219" fmla="*/ 251853 w 2396567"/>
                <a:gd name="connsiteY8219" fmla="*/ 2368255 h 3751210"/>
                <a:gd name="connsiteX8220" fmla="*/ 252463 w 2396567"/>
                <a:gd name="connsiteY8220" fmla="*/ 2368255 h 3751210"/>
                <a:gd name="connsiteX8221" fmla="*/ 252463 w 2396567"/>
                <a:gd name="connsiteY8221" fmla="*/ 2368869 h 3751210"/>
                <a:gd name="connsiteX8222" fmla="*/ 253072 w 2396567"/>
                <a:gd name="connsiteY8222" fmla="*/ 2368869 h 3751210"/>
                <a:gd name="connsiteX8223" fmla="*/ 253072 w 2396567"/>
                <a:gd name="connsiteY8223" fmla="*/ 2370098 h 3751210"/>
                <a:gd name="connsiteX8224" fmla="*/ 259780 w 2396567"/>
                <a:gd name="connsiteY8224" fmla="*/ 2370713 h 3751210"/>
                <a:gd name="connsiteX8225" fmla="*/ 259780 w 2396567"/>
                <a:gd name="connsiteY8225" fmla="*/ 2371941 h 3751210"/>
                <a:gd name="connsiteX8226" fmla="*/ 262220 w 2396567"/>
                <a:gd name="connsiteY8226" fmla="*/ 2372556 h 3751210"/>
                <a:gd name="connsiteX8227" fmla="*/ 262220 w 2396567"/>
                <a:gd name="connsiteY8227" fmla="*/ 2373784 h 3751210"/>
                <a:gd name="connsiteX8228" fmla="*/ 263439 w 2396567"/>
                <a:gd name="connsiteY8228" fmla="*/ 2373784 h 3751210"/>
                <a:gd name="connsiteX8229" fmla="*/ 263439 w 2396567"/>
                <a:gd name="connsiteY8229" fmla="*/ 2372556 h 3751210"/>
                <a:gd name="connsiteX8230" fmla="*/ 264659 w 2396567"/>
                <a:gd name="connsiteY8230" fmla="*/ 2372556 h 3751210"/>
                <a:gd name="connsiteX8231" fmla="*/ 264659 w 2396567"/>
                <a:gd name="connsiteY8231" fmla="*/ 2371941 h 3751210"/>
                <a:gd name="connsiteX8232" fmla="*/ 265269 w 2396567"/>
                <a:gd name="connsiteY8232" fmla="*/ 2371941 h 3751210"/>
                <a:gd name="connsiteX8233" fmla="*/ 265269 w 2396567"/>
                <a:gd name="connsiteY8233" fmla="*/ 2370098 h 3751210"/>
                <a:gd name="connsiteX8234" fmla="*/ 265878 w 2396567"/>
                <a:gd name="connsiteY8234" fmla="*/ 2370098 h 3751210"/>
                <a:gd name="connsiteX8235" fmla="*/ 265878 w 2396567"/>
                <a:gd name="connsiteY8235" fmla="*/ 2371327 h 3751210"/>
                <a:gd name="connsiteX8236" fmla="*/ 268928 w 2396567"/>
                <a:gd name="connsiteY8236" fmla="*/ 2370098 h 3751210"/>
                <a:gd name="connsiteX8237" fmla="*/ 269537 w 2396567"/>
                <a:gd name="connsiteY8237" fmla="*/ 2370098 h 3751210"/>
                <a:gd name="connsiteX8238" fmla="*/ 269537 w 2396567"/>
                <a:gd name="connsiteY8238" fmla="*/ 2367641 h 3751210"/>
                <a:gd name="connsiteX8239" fmla="*/ 272586 w 2396567"/>
                <a:gd name="connsiteY8239" fmla="*/ 2367641 h 3751210"/>
                <a:gd name="connsiteX8240" fmla="*/ 272586 w 2396567"/>
                <a:gd name="connsiteY8240" fmla="*/ 2367026 h 3751210"/>
                <a:gd name="connsiteX8241" fmla="*/ 273196 w 2396567"/>
                <a:gd name="connsiteY8241" fmla="*/ 2367026 h 3751210"/>
                <a:gd name="connsiteX8242" fmla="*/ 273196 w 2396567"/>
                <a:gd name="connsiteY8242" fmla="*/ 2366412 h 3751210"/>
                <a:gd name="connsiteX8243" fmla="*/ 275026 w 2396567"/>
                <a:gd name="connsiteY8243" fmla="*/ 2366412 h 3751210"/>
                <a:gd name="connsiteX8244" fmla="*/ 276245 w 2396567"/>
                <a:gd name="connsiteY8244" fmla="*/ 2362111 h 3751210"/>
                <a:gd name="connsiteX8245" fmla="*/ 276855 w 2396567"/>
                <a:gd name="connsiteY8245" fmla="*/ 2362111 h 3751210"/>
                <a:gd name="connsiteX8246" fmla="*/ 276855 w 2396567"/>
                <a:gd name="connsiteY8246" fmla="*/ 2360268 h 3751210"/>
                <a:gd name="connsiteX8247" fmla="*/ 277465 w 2396567"/>
                <a:gd name="connsiteY8247" fmla="*/ 2360268 h 3751210"/>
                <a:gd name="connsiteX8248" fmla="*/ 276245 w 2396567"/>
                <a:gd name="connsiteY8248" fmla="*/ 2356582 h 3751210"/>
                <a:gd name="connsiteX8249" fmla="*/ 276245 w 2396567"/>
                <a:gd name="connsiteY8249" fmla="*/ 2355968 h 3751210"/>
                <a:gd name="connsiteX8250" fmla="*/ 275026 w 2396567"/>
                <a:gd name="connsiteY8250" fmla="*/ 2355968 h 3751210"/>
                <a:gd name="connsiteX8251" fmla="*/ 275026 w 2396567"/>
                <a:gd name="connsiteY8251" fmla="*/ 2356582 h 3751210"/>
                <a:gd name="connsiteX8252" fmla="*/ 272586 w 2396567"/>
                <a:gd name="connsiteY8252" fmla="*/ 2355968 h 3751210"/>
                <a:gd name="connsiteX8253" fmla="*/ 272586 w 2396567"/>
                <a:gd name="connsiteY8253" fmla="*/ 2355353 h 3751210"/>
                <a:gd name="connsiteX8254" fmla="*/ 275635 w 2396567"/>
                <a:gd name="connsiteY8254" fmla="*/ 2351053 h 3751210"/>
                <a:gd name="connsiteX8255" fmla="*/ 275026 w 2396567"/>
                <a:gd name="connsiteY8255" fmla="*/ 2351053 h 3751210"/>
                <a:gd name="connsiteX8256" fmla="*/ 275026 w 2396567"/>
                <a:gd name="connsiteY8256" fmla="*/ 2349210 h 3751210"/>
                <a:gd name="connsiteX8257" fmla="*/ 276855 w 2396567"/>
                <a:gd name="connsiteY8257" fmla="*/ 2348595 h 3751210"/>
                <a:gd name="connsiteX8258" fmla="*/ 276855 w 2396567"/>
                <a:gd name="connsiteY8258" fmla="*/ 2347981 h 3751210"/>
                <a:gd name="connsiteX8259" fmla="*/ 277465 w 2396567"/>
                <a:gd name="connsiteY8259" fmla="*/ 2347981 h 3751210"/>
                <a:gd name="connsiteX8260" fmla="*/ 277465 w 2396567"/>
                <a:gd name="connsiteY8260" fmla="*/ 2347366 h 3751210"/>
                <a:gd name="connsiteX8261" fmla="*/ 276855 w 2396567"/>
                <a:gd name="connsiteY8261" fmla="*/ 2347366 h 3751210"/>
                <a:gd name="connsiteX8262" fmla="*/ 276855 w 2396567"/>
                <a:gd name="connsiteY8262" fmla="*/ 2346752 h 3751210"/>
                <a:gd name="connsiteX8263" fmla="*/ 279904 w 2396567"/>
                <a:gd name="connsiteY8263" fmla="*/ 2346752 h 3751210"/>
                <a:gd name="connsiteX8264" fmla="*/ 279904 w 2396567"/>
                <a:gd name="connsiteY8264" fmla="*/ 2346138 h 3751210"/>
                <a:gd name="connsiteX8265" fmla="*/ 280514 w 2396567"/>
                <a:gd name="connsiteY8265" fmla="*/ 2346138 h 3751210"/>
                <a:gd name="connsiteX8266" fmla="*/ 280514 w 2396567"/>
                <a:gd name="connsiteY8266" fmla="*/ 2344909 h 3751210"/>
                <a:gd name="connsiteX8267" fmla="*/ 281124 w 2396567"/>
                <a:gd name="connsiteY8267" fmla="*/ 2344909 h 3751210"/>
                <a:gd name="connsiteX8268" fmla="*/ 281124 w 2396567"/>
                <a:gd name="connsiteY8268" fmla="*/ 2346138 h 3751210"/>
                <a:gd name="connsiteX8269" fmla="*/ 282343 w 2396567"/>
                <a:gd name="connsiteY8269" fmla="*/ 2346138 h 3751210"/>
                <a:gd name="connsiteX8270" fmla="*/ 282343 w 2396567"/>
                <a:gd name="connsiteY8270" fmla="*/ 2344295 h 3751210"/>
                <a:gd name="connsiteX8271" fmla="*/ 284173 w 2396567"/>
                <a:gd name="connsiteY8271" fmla="*/ 2344295 h 3751210"/>
                <a:gd name="connsiteX8272" fmla="*/ 284173 w 2396567"/>
                <a:gd name="connsiteY8272" fmla="*/ 2344909 h 3751210"/>
                <a:gd name="connsiteX8273" fmla="*/ 285392 w 2396567"/>
                <a:gd name="connsiteY8273" fmla="*/ 2344909 h 3751210"/>
                <a:gd name="connsiteX8274" fmla="*/ 285392 w 2396567"/>
                <a:gd name="connsiteY8274" fmla="*/ 2344295 h 3751210"/>
                <a:gd name="connsiteX8275" fmla="*/ 289051 w 2396567"/>
                <a:gd name="connsiteY8275" fmla="*/ 2343680 h 3751210"/>
                <a:gd name="connsiteX8276" fmla="*/ 289051 w 2396567"/>
                <a:gd name="connsiteY8276" fmla="*/ 2344295 h 3751210"/>
                <a:gd name="connsiteX8277" fmla="*/ 290271 w 2396567"/>
                <a:gd name="connsiteY8277" fmla="*/ 2344295 h 3751210"/>
                <a:gd name="connsiteX8278" fmla="*/ 290271 w 2396567"/>
                <a:gd name="connsiteY8278" fmla="*/ 2343680 h 3751210"/>
                <a:gd name="connsiteX8279" fmla="*/ 292710 w 2396567"/>
                <a:gd name="connsiteY8279" fmla="*/ 2343680 h 3751210"/>
                <a:gd name="connsiteX8280" fmla="*/ 292710 w 2396567"/>
                <a:gd name="connsiteY8280" fmla="*/ 2344295 h 3751210"/>
                <a:gd name="connsiteX8281" fmla="*/ 296369 w 2396567"/>
                <a:gd name="connsiteY8281" fmla="*/ 2344295 h 3751210"/>
                <a:gd name="connsiteX8282" fmla="*/ 296369 w 2396567"/>
                <a:gd name="connsiteY8282" fmla="*/ 2343680 h 3751210"/>
                <a:gd name="connsiteX8283" fmla="*/ 298808 w 2396567"/>
                <a:gd name="connsiteY8283" fmla="*/ 2343680 h 3751210"/>
                <a:gd name="connsiteX8284" fmla="*/ 298808 w 2396567"/>
                <a:gd name="connsiteY8284" fmla="*/ 2343066 h 3751210"/>
                <a:gd name="connsiteX8285" fmla="*/ 300638 w 2396567"/>
                <a:gd name="connsiteY8285" fmla="*/ 2343066 h 3751210"/>
                <a:gd name="connsiteX8286" fmla="*/ 300638 w 2396567"/>
                <a:gd name="connsiteY8286" fmla="*/ 2343680 h 3751210"/>
                <a:gd name="connsiteX8287" fmla="*/ 307346 w 2396567"/>
                <a:gd name="connsiteY8287" fmla="*/ 2344295 h 3751210"/>
                <a:gd name="connsiteX8288" fmla="*/ 307346 w 2396567"/>
                <a:gd name="connsiteY8288" fmla="*/ 2343680 h 3751210"/>
                <a:gd name="connsiteX8289" fmla="*/ 311005 w 2396567"/>
                <a:gd name="connsiteY8289" fmla="*/ 2343680 h 3751210"/>
                <a:gd name="connsiteX8290" fmla="*/ 311005 w 2396567"/>
                <a:gd name="connsiteY8290" fmla="*/ 2343066 h 3751210"/>
                <a:gd name="connsiteX8291" fmla="*/ 312224 w 2396567"/>
                <a:gd name="connsiteY8291" fmla="*/ 2343066 h 3751210"/>
                <a:gd name="connsiteX8292" fmla="*/ 312224 w 2396567"/>
                <a:gd name="connsiteY8292" fmla="*/ 2343680 h 3751210"/>
                <a:gd name="connsiteX8293" fmla="*/ 314054 w 2396567"/>
                <a:gd name="connsiteY8293" fmla="*/ 2343680 h 3751210"/>
                <a:gd name="connsiteX8294" fmla="*/ 314054 w 2396567"/>
                <a:gd name="connsiteY8294" fmla="*/ 2344295 h 3751210"/>
                <a:gd name="connsiteX8295" fmla="*/ 318322 w 2396567"/>
                <a:gd name="connsiteY8295" fmla="*/ 2344295 h 3751210"/>
                <a:gd name="connsiteX8296" fmla="*/ 318322 w 2396567"/>
                <a:gd name="connsiteY8296" fmla="*/ 2344909 h 3751210"/>
                <a:gd name="connsiteX8297" fmla="*/ 321981 w 2396567"/>
                <a:gd name="connsiteY8297" fmla="*/ 2344909 h 3751210"/>
                <a:gd name="connsiteX8298" fmla="*/ 321981 w 2396567"/>
                <a:gd name="connsiteY8298" fmla="*/ 2344295 h 3751210"/>
                <a:gd name="connsiteX8299" fmla="*/ 322591 w 2396567"/>
                <a:gd name="connsiteY8299" fmla="*/ 2344295 h 3751210"/>
                <a:gd name="connsiteX8300" fmla="*/ 322591 w 2396567"/>
                <a:gd name="connsiteY8300" fmla="*/ 2344909 h 3751210"/>
                <a:gd name="connsiteX8301" fmla="*/ 324421 w 2396567"/>
                <a:gd name="connsiteY8301" fmla="*/ 2344909 h 3751210"/>
                <a:gd name="connsiteX8302" fmla="*/ 324421 w 2396567"/>
                <a:gd name="connsiteY8302" fmla="*/ 2346138 h 3751210"/>
                <a:gd name="connsiteX8303" fmla="*/ 330519 w 2396567"/>
                <a:gd name="connsiteY8303" fmla="*/ 2344909 h 3751210"/>
                <a:gd name="connsiteX8304" fmla="*/ 330519 w 2396567"/>
                <a:gd name="connsiteY8304" fmla="*/ 2344295 h 3751210"/>
                <a:gd name="connsiteX8305" fmla="*/ 334178 w 2396567"/>
                <a:gd name="connsiteY8305" fmla="*/ 2344295 h 3751210"/>
                <a:gd name="connsiteX8306" fmla="*/ 334178 w 2396567"/>
                <a:gd name="connsiteY8306" fmla="*/ 2341223 h 3751210"/>
                <a:gd name="connsiteX8307" fmla="*/ 333568 w 2396567"/>
                <a:gd name="connsiteY8307" fmla="*/ 2341223 h 3751210"/>
                <a:gd name="connsiteX8308" fmla="*/ 333568 w 2396567"/>
                <a:gd name="connsiteY8308" fmla="*/ 2340608 h 3751210"/>
                <a:gd name="connsiteX8309" fmla="*/ 334178 w 2396567"/>
                <a:gd name="connsiteY8309" fmla="*/ 2340608 h 3751210"/>
                <a:gd name="connsiteX8310" fmla="*/ 334178 w 2396567"/>
                <a:gd name="connsiteY8310" fmla="*/ 2339994 h 3751210"/>
                <a:gd name="connsiteX8311" fmla="*/ 334787 w 2396567"/>
                <a:gd name="connsiteY8311" fmla="*/ 2339994 h 3751210"/>
                <a:gd name="connsiteX8312" fmla="*/ 333568 w 2396567"/>
                <a:gd name="connsiteY8312" fmla="*/ 2332621 h 3751210"/>
                <a:gd name="connsiteX8313" fmla="*/ 334787 w 2396567"/>
                <a:gd name="connsiteY8313" fmla="*/ 2332621 h 3751210"/>
                <a:gd name="connsiteX8314" fmla="*/ 334787 w 2396567"/>
                <a:gd name="connsiteY8314" fmla="*/ 2332007 h 3751210"/>
                <a:gd name="connsiteX8315" fmla="*/ 333568 w 2396567"/>
                <a:gd name="connsiteY8315" fmla="*/ 2332007 h 3751210"/>
                <a:gd name="connsiteX8316" fmla="*/ 333568 w 2396567"/>
                <a:gd name="connsiteY8316" fmla="*/ 2331393 h 3751210"/>
                <a:gd name="connsiteX8317" fmla="*/ 334178 w 2396567"/>
                <a:gd name="connsiteY8317" fmla="*/ 2331393 h 3751210"/>
                <a:gd name="connsiteX8318" fmla="*/ 334178 w 2396567"/>
                <a:gd name="connsiteY8318" fmla="*/ 2330778 h 3751210"/>
                <a:gd name="connsiteX8319" fmla="*/ 332958 w 2396567"/>
                <a:gd name="connsiteY8319" fmla="*/ 2330778 h 3751210"/>
                <a:gd name="connsiteX8320" fmla="*/ 332958 w 2396567"/>
                <a:gd name="connsiteY8320" fmla="*/ 2331393 h 3751210"/>
                <a:gd name="connsiteX8321" fmla="*/ 331738 w 2396567"/>
                <a:gd name="connsiteY8321" fmla="*/ 2331393 h 3751210"/>
                <a:gd name="connsiteX8322" fmla="*/ 331738 w 2396567"/>
                <a:gd name="connsiteY8322" fmla="*/ 2330778 h 3751210"/>
                <a:gd name="connsiteX8323" fmla="*/ 331129 w 2396567"/>
                <a:gd name="connsiteY8323" fmla="*/ 2330778 h 3751210"/>
                <a:gd name="connsiteX8324" fmla="*/ 331129 w 2396567"/>
                <a:gd name="connsiteY8324" fmla="*/ 2331393 h 3751210"/>
                <a:gd name="connsiteX8325" fmla="*/ 327470 w 2396567"/>
                <a:gd name="connsiteY8325" fmla="*/ 2331393 h 3751210"/>
                <a:gd name="connsiteX8326" fmla="*/ 327470 w 2396567"/>
                <a:gd name="connsiteY8326" fmla="*/ 2332007 h 3751210"/>
                <a:gd name="connsiteX8327" fmla="*/ 326860 w 2396567"/>
                <a:gd name="connsiteY8327" fmla="*/ 2332007 h 3751210"/>
                <a:gd name="connsiteX8328" fmla="*/ 326860 w 2396567"/>
                <a:gd name="connsiteY8328" fmla="*/ 2331393 h 3751210"/>
                <a:gd name="connsiteX8329" fmla="*/ 323811 w 2396567"/>
                <a:gd name="connsiteY8329" fmla="*/ 2331393 h 3751210"/>
                <a:gd name="connsiteX8330" fmla="*/ 323811 w 2396567"/>
                <a:gd name="connsiteY8330" fmla="*/ 2332007 h 3751210"/>
                <a:gd name="connsiteX8331" fmla="*/ 320152 w 2396567"/>
                <a:gd name="connsiteY8331" fmla="*/ 2332007 h 3751210"/>
                <a:gd name="connsiteX8332" fmla="*/ 320152 w 2396567"/>
                <a:gd name="connsiteY8332" fmla="*/ 2331393 h 3751210"/>
                <a:gd name="connsiteX8333" fmla="*/ 319542 w 2396567"/>
                <a:gd name="connsiteY8333" fmla="*/ 2331393 h 3751210"/>
                <a:gd name="connsiteX8334" fmla="*/ 319542 w 2396567"/>
                <a:gd name="connsiteY8334" fmla="*/ 2329550 h 3751210"/>
                <a:gd name="connsiteX8335" fmla="*/ 318932 w 2396567"/>
                <a:gd name="connsiteY8335" fmla="*/ 2329550 h 3751210"/>
                <a:gd name="connsiteX8336" fmla="*/ 316493 w 2396567"/>
                <a:gd name="connsiteY8336" fmla="*/ 2325863 h 3751210"/>
                <a:gd name="connsiteX8337" fmla="*/ 316493 w 2396567"/>
                <a:gd name="connsiteY8337" fmla="*/ 2325249 h 3751210"/>
                <a:gd name="connsiteX8338" fmla="*/ 317713 w 2396567"/>
                <a:gd name="connsiteY8338" fmla="*/ 2325249 h 3751210"/>
                <a:gd name="connsiteX8339" fmla="*/ 315273 w 2396567"/>
                <a:gd name="connsiteY8339" fmla="*/ 2324635 h 3751210"/>
                <a:gd name="connsiteX8340" fmla="*/ 315273 w 2396567"/>
                <a:gd name="connsiteY8340" fmla="*/ 2323406 h 3751210"/>
                <a:gd name="connsiteX8341" fmla="*/ 315883 w 2396567"/>
                <a:gd name="connsiteY8341" fmla="*/ 2323406 h 3751210"/>
                <a:gd name="connsiteX8342" fmla="*/ 315273 w 2396567"/>
                <a:gd name="connsiteY8342" fmla="*/ 2320334 h 3751210"/>
                <a:gd name="connsiteX8343" fmla="*/ 314664 w 2396567"/>
                <a:gd name="connsiteY8343" fmla="*/ 2320334 h 3751210"/>
                <a:gd name="connsiteX8344" fmla="*/ 314054 w 2396567"/>
                <a:gd name="connsiteY8344" fmla="*/ 2317876 h 3751210"/>
                <a:gd name="connsiteX8345" fmla="*/ 311005 w 2396567"/>
                <a:gd name="connsiteY8345" fmla="*/ 2317876 h 3751210"/>
                <a:gd name="connsiteX8346" fmla="*/ 311005 w 2396567"/>
                <a:gd name="connsiteY8346" fmla="*/ 2317262 h 3751210"/>
                <a:gd name="connsiteX8347" fmla="*/ 309785 w 2396567"/>
                <a:gd name="connsiteY8347" fmla="*/ 2317262 h 3751210"/>
                <a:gd name="connsiteX8348" fmla="*/ 309785 w 2396567"/>
                <a:gd name="connsiteY8348" fmla="*/ 2317876 h 3751210"/>
                <a:gd name="connsiteX8349" fmla="*/ 308565 w 2396567"/>
                <a:gd name="connsiteY8349" fmla="*/ 2317876 h 3751210"/>
                <a:gd name="connsiteX8350" fmla="*/ 308565 w 2396567"/>
                <a:gd name="connsiteY8350" fmla="*/ 2317262 h 3751210"/>
                <a:gd name="connsiteX8351" fmla="*/ 298199 w 2396567"/>
                <a:gd name="connsiteY8351" fmla="*/ 2317262 h 3751210"/>
                <a:gd name="connsiteX8352" fmla="*/ 298199 w 2396567"/>
                <a:gd name="connsiteY8352" fmla="*/ 2317876 h 3751210"/>
                <a:gd name="connsiteX8353" fmla="*/ 296979 w 2396567"/>
                <a:gd name="connsiteY8353" fmla="*/ 2317876 h 3751210"/>
                <a:gd name="connsiteX8354" fmla="*/ 296979 w 2396567"/>
                <a:gd name="connsiteY8354" fmla="*/ 2317262 h 3751210"/>
                <a:gd name="connsiteX8355" fmla="*/ 296369 w 2396567"/>
                <a:gd name="connsiteY8355" fmla="*/ 2317262 h 3751210"/>
                <a:gd name="connsiteX8356" fmla="*/ 296369 w 2396567"/>
                <a:gd name="connsiteY8356" fmla="*/ 2317876 h 3751210"/>
                <a:gd name="connsiteX8357" fmla="*/ 293320 w 2396567"/>
                <a:gd name="connsiteY8357" fmla="*/ 2317876 h 3751210"/>
                <a:gd name="connsiteX8358" fmla="*/ 293320 w 2396567"/>
                <a:gd name="connsiteY8358" fmla="*/ 2319105 h 3751210"/>
                <a:gd name="connsiteX8359" fmla="*/ 292100 w 2396567"/>
                <a:gd name="connsiteY8359" fmla="*/ 2319105 h 3751210"/>
                <a:gd name="connsiteX8360" fmla="*/ 292100 w 2396567"/>
                <a:gd name="connsiteY8360" fmla="*/ 2320334 h 3751210"/>
                <a:gd name="connsiteX8361" fmla="*/ 291491 w 2396567"/>
                <a:gd name="connsiteY8361" fmla="*/ 2320334 h 3751210"/>
                <a:gd name="connsiteX8362" fmla="*/ 291491 w 2396567"/>
                <a:gd name="connsiteY8362" fmla="*/ 2320948 h 3751210"/>
                <a:gd name="connsiteX8363" fmla="*/ 290271 w 2396567"/>
                <a:gd name="connsiteY8363" fmla="*/ 2320948 h 3751210"/>
                <a:gd name="connsiteX8364" fmla="*/ 290271 w 2396567"/>
                <a:gd name="connsiteY8364" fmla="*/ 2321563 h 3751210"/>
                <a:gd name="connsiteX8365" fmla="*/ 289051 w 2396567"/>
                <a:gd name="connsiteY8365" fmla="*/ 2321563 h 3751210"/>
                <a:gd name="connsiteX8366" fmla="*/ 289051 w 2396567"/>
                <a:gd name="connsiteY8366" fmla="*/ 2323406 h 3751210"/>
                <a:gd name="connsiteX8367" fmla="*/ 288442 w 2396567"/>
                <a:gd name="connsiteY8367" fmla="*/ 2323406 h 3751210"/>
                <a:gd name="connsiteX8368" fmla="*/ 288442 w 2396567"/>
                <a:gd name="connsiteY8368" fmla="*/ 2324020 h 3751210"/>
                <a:gd name="connsiteX8369" fmla="*/ 277465 w 2396567"/>
                <a:gd name="connsiteY8369" fmla="*/ 2325863 h 3751210"/>
                <a:gd name="connsiteX8370" fmla="*/ 277465 w 2396567"/>
                <a:gd name="connsiteY8370" fmla="*/ 2327092 h 3751210"/>
                <a:gd name="connsiteX8371" fmla="*/ 273806 w 2396567"/>
                <a:gd name="connsiteY8371" fmla="*/ 2327092 h 3751210"/>
                <a:gd name="connsiteX8372" fmla="*/ 273806 w 2396567"/>
                <a:gd name="connsiteY8372" fmla="*/ 2327706 h 3751210"/>
                <a:gd name="connsiteX8373" fmla="*/ 268318 w 2396567"/>
                <a:gd name="connsiteY8373" fmla="*/ 2327092 h 3751210"/>
                <a:gd name="connsiteX8374" fmla="*/ 268318 w 2396567"/>
                <a:gd name="connsiteY8374" fmla="*/ 2327706 h 3751210"/>
                <a:gd name="connsiteX8375" fmla="*/ 267098 w 2396567"/>
                <a:gd name="connsiteY8375" fmla="*/ 2327706 h 3751210"/>
                <a:gd name="connsiteX8376" fmla="*/ 267098 w 2396567"/>
                <a:gd name="connsiteY8376" fmla="*/ 2327092 h 3751210"/>
                <a:gd name="connsiteX8377" fmla="*/ 265269 w 2396567"/>
                <a:gd name="connsiteY8377" fmla="*/ 2327092 h 3751210"/>
                <a:gd name="connsiteX8378" fmla="*/ 265269 w 2396567"/>
                <a:gd name="connsiteY8378" fmla="*/ 2325249 h 3751210"/>
                <a:gd name="connsiteX8379" fmla="*/ 264659 w 2396567"/>
                <a:gd name="connsiteY8379" fmla="*/ 2325249 h 3751210"/>
                <a:gd name="connsiteX8380" fmla="*/ 264659 w 2396567"/>
                <a:gd name="connsiteY8380" fmla="*/ 2324635 h 3751210"/>
                <a:gd name="connsiteX8381" fmla="*/ 264049 w 2396567"/>
                <a:gd name="connsiteY8381" fmla="*/ 2324635 h 3751210"/>
                <a:gd name="connsiteX8382" fmla="*/ 264049 w 2396567"/>
                <a:gd name="connsiteY8382" fmla="*/ 2324020 h 3751210"/>
                <a:gd name="connsiteX8383" fmla="*/ 264659 w 2396567"/>
                <a:gd name="connsiteY8383" fmla="*/ 2324020 h 3751210"/>
                <a:gd name="connsiteX8384" fmla="*/ 264659 w 2396567"/>
                <a:gd name="connsiteY8384" fmla="*/ 2323406 h 3751210"/>
                <a:gd name="connsiteX8385" fmla="*/ 264049 w 2396567"/>
                <a:gd name="connsiteY8385" fmla="*/ 2323406 h 3751210"/>
                <a:gd name="connsiteX8386" fmla="*/ 264049 w 2396567"/>
                <a:gd name="connsiteY8386" fmla="*/ 2321563 h 3751210"/>
                <a:gd name="connsiteX8387" fmla="*/ 262220 w 2396567"/>
                <a:gd name="connsiteY8387" fmla="*/ 2322791 h 3751210"/>
                <a:gd name="connsiteX8388" fmla="*/ 262220 w 2396567"/>
                <a:gd name="connsiteY8388" fmla="*/ 2320948 h 3751210"/>
                <a:gd name="connsiteX8389" fmla="*/ 261610 w 2396567"/>
                <a:gd name="connsiteY8389" fmla="*/ 2320948 h 3751210"/>
                <a:gd name="connsiteX8390" fmla="*/ 261610 w 2396567"/>
                <a:gd name="connsiteY8390" fmla="*/ 2320334 h 3751210"/>
                <a:gd name="connsiteX8391" fmla="*/ 260390 w 2396567"/>
                <a:gd name="connsiteY8391" fmla="*/ 2320334 h 3751210"/>
                <a:gd name="connsiteX8392" fmla="*/ 260390 w 2396567"/>
                <a:gd name="connsiteY8392" fmla="*/ 2319720 h 3751210"/>
                <a:gd name="connsiteX8393" fmla="*/ 259171 w 2396567"/>
                <a:gd name="connsiteY8393" fmla="*/ 2319720 h 3751210"/>
                <a:gd name="connsiteX8394" fmla="*/ 259171 w 2396567"/>
                <a:gd name="connsiteY8394" fmla="*/ 2320334 h 3751210"/>
                <a:gd name="connsiteX8395" fmla="*/ 256731 w 2396567"/>
                <a:gd name="connsiteY8395" fmla="*/ 2320334 h 3751210"/>
                <a:gd name="connsiteX8396" fmla="*/ 256731 w 2396567"/>
                <a:gd name="connsiteY8396" fmla="*/ 2319720 h 3751210"/>
                <a:gd name="connsiteX8397" fmla="*/ 256121 w 2396567"/>
                <a:gd name="connsiteY8397" fmla="*/ 2319720 h 3751210"/>
                <a:gd name="connsiteX8398" fmla="*/ 256121 w 2396567"/>
                <a:gd name="connsiteY8398" fmla="*/ 2319105 h 3751210"/>
                <a:gd name="connsiteX8399" fmla="*/ 255512 w 2396567"/>
                <a:gd name="connsiteY8399" fmla="*/ 2319105 h 3751210"/>
                <a:gd name="connsiteX8400" fmla="*/ 255512 w 2396567"/>
                <a:gd name="connsiteY8400" fmla="*/ 2317262 h 3751210"/>
                <a:gd name="connsiteX8401" fmla="*/ 253682 w 2396567"/>
                <a:gd name="connsiteY8401" fmla="*/ 2317262 h 3751210"/>
                <a:gd name="connsiteX8402" fmla="*/ 253682 w 2396567"/>
                <a:gd name="connsiteY8402" fmla="*/ 2316648 h 3751210"/>
                <a:gd name="connsiteX8403" fmla="*/ 253072 w 2396567"/>
                <a:gd name="connsiteY8403" fmla="*/ 2316648 h 3751210"/>
                <a:gd name="connsiteX8404" fmla="*/ 253072 w 2396567"/>
                <a:gd name="connsiteY8404" fmla="*/ 2315419 h 3751210"/>
                <a:gd name="connsiteX8405" fmla="*/ 252463 w 2396567"/>
                <a:gd name="connsiteY8405" fmla="*/ 2315419 h 3751210"/>
                <a:gd name="connsiteX8406" fmla="*/ 252463 w 2396567"/>
                <a:gd name="connsiteY8406" fmla="*/ 2313576 h 3751210"/>
                <a:gd name="connsiteX8407" fmla="*/ 251853 w 2396567"/>
                <a:gd name="connsiteY8407" fmla="*/ 2313576 h 3751210"/>
                <a:gd name="connsiteX8408" fmla="*/ 251243 w 2396567"/>
                <a:gd name="connsiteY8408" fmla="*/ 2313166 h 3751210"/>
                <a:gd name="connsiteX8409" fmla="*/ 251243 w 2396567"/>
                <a:gd name="connsiteY8409" fmla="*/ 2312961 h 3751210"/>
                <a:gd name="connsiteX8410" fmla="*/ 250938 w 2396567"/>
                <a:gd name="connsiteY8410" fmla="*/ 2312961 h 3751210"/>
                <a:gd name="connsiteX8411" fmla="*/ 250023 w 2396567"/>
                <a:gd name="connsiteY8411" fmla="*/ 2312347 h 3751210"/>
                <a:gd name="connsiteX8412" fmla="*/ 250023 w 2396567"/>
                <a:gd name="connsiteY8412" fmla="*/ 2312961 h 3751210"/>
                <a:gd name="connsiteX8413" fmla="*/ 250938 w 2396567"/>
                <a:gd name="connsiteY8413" fmla="*/ 2312961 h 3751210"/>
                <a:gd name="connsiteX8414" fmla="*/ 251243 w 2396567"/>
                <a:gd name="connsiteY8414" fmla="*/ 2313166 h 3751210"/>
                <a:gd name="connsiteX8415" fmla="*/ 251243 w 2396567"/>
                <a:gd name="connsiteY8415" fmla="*/ 2316033 h 3751210"/>
                <a:gd name="connsiteX8416" fmla="*/ 250023 w 2396567"/>
                <a:gd name="connsiteY8416" fmla="*/ 2316033 h 3751210"/>
                <a:gd name="connsiteX8417" fmla="*/ 250023 w 2396567"/>
                <a:gd name="connsiteY8417" fmla="*/ 2316648 h 3751210"/>
                <a:gd name="connsiteX8418" fmla="*/ 248194 w 2396567"/>
                <a:gd name="connsiteY8418" fmla="*/ 2316648 h 3751210"/>
                <a:gd name="connsiteX8419" fmla="*/ 248194 w 2396567"/>
                <a:gd name="connsiteY8419" fmla="*/ 2316033 h 3751210"/>
                <a:gd name="connsiteX8420" fmla="*/ 245755 w 2396567"/>
                <a:gd name="connsiteY8420" fmla="*/ 2316033 h 3751210"/>
                <a:gd name="connsiteX8421" fmla="*/ 245755 w 2396567"/>
                <a:gd name="connsiteY8421" fmla="*/ 2315419 h 3751210"/>
                <a:gd name="connsiteX8422" fmla="*/ 242096 w 2396567"/>
                <a:gd name="connsiteY8422" fmla="*/ 2315419 h 3751210"/>
                <a:gd name="connsiteX8423" fmla="*/ 242096 w 2396567"/>
                <a:gd name="connsiteY8423" fmla="*/ 2316033 h 3751210"/>
                <a:gd name="connsiteX8424" fmla="*/ 241486 w 2396567"/>
                <a:gd name="connsiteY8424" fmla="*/ 2316033 h 3751210"/>
                <a:gd name="connsiteX8425" fmla="*/ 241486 w 2396567"/>
                <a:gd name="connsiteY8425" fmla="*/ 2314805 h 3751210"/>
                <a:gd name="connsiteX8426" fmla="*/ 240266 w 2396567"/>
                <a:gd name="connsiteY8426" fmla="*/ 2314805 h 3751210"/>
                <a:gd name="connsiteX8427" fmla="*/ 240266 w 2396567"/>
                <a:gd name="connsiteY8427" fmla="*/ 2313576 h 3751210"/>
                <a:gd name="connsiteX8428" fmla="*/ 239656 w 2396567"/>
                <a:gd name="connsiteY8428" fmla="*/ 2313576 h 3751210"/>
                <a:gd name="connsiteX8429" fmla="*/ 239656 w 2396567"/>
                <a:gd name="connsiteY8429" fmla="*/ 2311733 h 3751210"/>
                <a:gd name="connsiteX8430" fmla="*/ 238437 w 2396567"/>
                <a:gd name="connsiteY8430" fmla="*/ 2311733 h 3751210"/>
                <a:gd name="connsiteX8431" fmla="*/ 238437 w 2396567"/>
                <a:gd name="connsiteY8431" fmla="*/ 2311118 h 3751210"/>
                <a:gd name="connsiteX8432" fmla="*/ 237827 w 2396567"/>
                <a:gd name="connsiteY8432" fmla="*/ 2311118 h 3751210"/>
                <a:gd name="connsiteX8433" fmla="*/ 237827 w 2396567"/>
                <a:gd name="connsiteY8433" fmla="*/ 2308661 h 3751210"/>
                <a:gd name="connsiteX8434" fmla="*/ 237217 w 2396567"/>
                <a:gd name="connsiteY8434" fmla="*/ 2308661 h 3751210"/>
                <a:gd name="connsiteX8435" fmla="*/ 237217 w 2396567"/>
                <a:gd name="connsiteY8435" fmla="*/ 2308046 h 3751210"/>
                <a:gd name="connsiteX8436" fmla="*/ 235998 w 2396567"/>
                <a:gd name="connsiteY8436" fmla="*/ 2308046 h 3751210"/>
                <a:gd name="connsiteX8437" fmla="*/ 235998 w 2396567"/>
                <a:gd name="connsiteY8437" fmla="*/ 2307432 h 3751210"/>
                <a:gd name="connsiteX8438" fmla="*/ 234778 w 2396567"/>
                <a:gd name="connsiteY8438" fmla="*/ 2307432 h 3751210"/>
                <a:gd name="connsiteX8439" fmla="*/ 234778 w 2396567"/>
                <a:gd name="connsiteY8439" fmla="*/ 2306203 h 3751210"/>
                <a:gd name="connsiteX8440" fmla="*/ 234168 w 2396567"/>
                <a:gd name="connsiteY8440" fmla="*/ 2306203 h 3751210"/>
                <a:gd name="connsiteX8441" fmla="*/ 234168 w 2396567"/>
                <a:gd name="connsiteY8441" fmla="*/ 2305589 h 3751210"/>
                <a:gd name="connsiteX8442" fmla="*/ 233558 w 2396567"/>
                <a:gd name="connsiteY8442" fmla="*/ 2305589 h 3751210"/>
                <a:gd name="connsiteX8443" fmla="*/ 233558 w 2396567"/>
                <a:gd name="connsiteY8443" fmla="*/ 2304975 h 3751210"/>
                <a:gd name="connsiteX8444" fmla="*/ 232949 w 2396567"/>
                <a:gd name="connsiteY8444" fmla="*/ 2304975 h 3751210"/>
                <a:gd name="connsiteX8445" fmla="*/ 232949 w 2396567"/>
                <a:gd name="connsiteY8445" fmla="*/ 2303746 h 3751210"/>
                <a:gd name="connsiteX8446" fmla="*/ 232339 w 2396567"/>
                <a:gd name="connsiteY8446" fmla="*/ 2303746 h 3751210"/>
                <a:gd name="connsiteX8447" fmla="*/ 231119 w 2396567"/>
                <a:gd name="connsiteY8447" fmla="*/ 2301288 h 3751210"/>
                <a:gd name="connsiteX8448" fmla="*/ 229899 w 2396567"/>
                <a:gd name="connsiteY8448" fmla="*/ 2301288 h 3751210"/>
                <a:gd name="connsiteX8449" fmla="*/ 229899 w 2396567"/>
                <a:gd name="connsiteY8449" fmla="*/ 2300060 h 3751210"/>
                <a:gd name="connsiteX8450" fmla="*/ 229290 w 2396567"/>
                <a:gd name="connsiteY8450" fmla="*/ 2300060 h 3751210"/>
                <a:gd name="connsiteX8451" fmla="*/ 229290 w 2396567"/>
                <a:gd name="connsiteY8451" fmla="*/ 2299445 h 3751210"/>
                <a:gd name="connsiteX8452" fmla="*/ 228680 w 2396567"/>
                <a:gd name="connsiteY8452" fmla="*/ 2299445 h 3751210"/>
                <a:gd name="connsiteX8453" fmla="*/ 228680 w 2396567"/>
                <a:gd name="connsiteY8453" fmla="*/ 2298217 h 3751210"/>
                <a:gd name="connsiteX8454" fmla="*/ 228070 w 2396567"/>
                <a:gd name="connsiteY8454" fmla="*/ 2298217 h 3751210"/>
                <a:gd name="connsiteX8455" fmla="*/ 230509 w 2396567"/>
                <a:gd name="connsiteY8455" fmla="*/ 2296988 h 3751210"/>
                <a:gd name="connsiteX8456" fmla="*/ 230509 w 2396567"/>
                <a:gd name="connsiteY8456" fmla="*/ 2297602 h 3751210"/>
                <a:gd name="connsiteX8457" fmla="*/ 231119 w 2396567"/>
                <a:gd name="connsiteY8457" fmla="*/ 2297602 h 3751210"/>
                <a:gd name="connsiteX8458" fmla="*/ 231119 w 2396567"/>
                <a:gd name="connsiteY8458" fmla="*/ 2298217 h 3751210"/>
                <a:gd name="connsiteX8459" fmla="*/ 232339 w 2396567"/>
                <a:gd name="connsiteY8459" fmla="*/ 2298217 h 3751210"/>
                <a:gd name="connsiteX8460" fmla="*/ 232339 w 2396567"/>
                <a:gd name="connsiteY8460" fmla="*/ 2300060 h 3751210"/>
                <a:gd name="connsiteX8461" fmla="*/ 231119 w 2396567"/>
                <a:gd name="connsiteY8461" fmla="*/ 2300060 h 3751210"/>
                <a:gd name="connsiteX8462" fmla="*/ 231119 w 2396567"/>
                <a:gd name="connsiteY8462" fmla="*/ 2300674 h 3751210"/>
                <a:gd name="connsiteX8463" fmla="*/ 233558 w 2396567"/>
                <a:gd name="connsiteY8463" fmla="*/ 2301903 h 3751210"/>
                <a:gd name="connsiteX8464" fmla="*/ 234778 w 2396567"/>
                <a:gd name="connsiteY8464" fmla="*/ 2301903 h 3751210"/>
                <a:gd name="connsiteX8465" fmla="*/ 234778 w 2396567"/>
                <a:gd name="connsiteY8465" fmla="*/ 2303132 h 3751210"/>
                <a:gd name="connsiteX8466" fmla="*/ 235998 w 2396567"/>
                <a:gd name="connsiteY8466" fmla="*/ 2303132 h 3751210"/>
                <a:gd name="connsiteX8467" fmla="*/ 235998 w 2396567"/>
                <a:gd name="connsiteY8467" fmla="*/ 2303746 h 3751210"/>
                <a:gd name="connsiteX8468" fmla="*/ 237827 w 2396567"/>
                <a:gd name="connsiteY8468" fmla="*/ 2303746 h 3751210"/>
                <a:gd name="connsiteX8469" fmla="*/ 237827 w 2396567"/>
                <a:gd name="connsiteY8469" fmla="*/ 2304360 h 3751210"/>
                <a:gd name="connsiteX8470" fmla="*/ 238437 w 2396567"/>
                <a:gd name="connsiteY8470" fmla="*/ 2303746 h 3751210"/>
                <a:gd name="connsiteX8471" fmla="*/ 241486 w 2396567"/>
                <a:gd name="connsiteY8471" fmla="*/ 2305589 h 3751210"/>
                <a:gd name="connsiteX8472" fmla="*/ 241486 w 2396567"/>
                <a:gd name="connsiteY8472" fmla="*/ 2306203 h 3751210"/>
                <a:gd name="connsiteX8473" fmla="*/ 243925 w 2396567"/>
                <a:gd name="connsiteY8473" fmla="*/ 2306203 h 3751210"/>
                <a:gd name="connsiteX8474" fmla="*/ 243925 w 2396567"/>
                <a:gd name="connsiteY8474" fmla="*/ 2305589 h 3751210"/>
                <a:gd name="connsiteX8475" fmla="*/ 244535 w 2396567"/>
                <a:gd name="connsiteY8475" fmla="*/ 2305589 h 3751210"/>
                <a:gd name="connsiteX8476" fmla="*/ 243925 w 2396567"/>
                <a:gd name="connsiteY8476" fmla="*/ 2303746 h 3751210"/>
                <a:gd name="connsiteX8477" fmla="*/ 242706 w 2396567"/>
                <a:gd name="connsiteY8477" fmla="*/ 2303746 h 3751210"/>
                <a:gd name="connsiteX8478" fmla="*/ 242706 w 2396567"/>
                <a:gd name="connsiteY8478" fmla="*/ 2300674 h 3751210"/>
                <a:gd name="connsiteX8479" fmla="*/ 242096 w 2396567"/>
                <a:gd name="connsiteY8479" fmla="*/ 2300674 h 3751210"/>
                <a:gd name="connsiteX8480" fmla="*/ 242096 w 2396567"/>
                <a:gd name="connsiteY8480" fmla="*/ 2300060 h 3751210"/>
                <a:gd name="connsiteX8481" fmla="*/ 241486 w 2396567"/>
                <a:gd name="connsiteY8481" fmla="*/ 2300060 h 3751210"/>
                <a:gd name="connsiteX8482" fmla="*/ 241486 w 2396567"/>
                <a:gd name="connsiteY8482" fmla="*/ 2299445 h 3751210"/>
                <a:gd name="connsiteX8483" fmla="*/ 240876 w 2396567"/>
                <a:gd name="connsiteY8483" fmla="*/ 2299445 h 3751210"/>
                <a:gd name="connsiteX8484" fmla="*/ 240876 w 2396567"/>
                <a:gd name="connsiteY8484" fmla="*/ 2298217 h 3751210"/>
                <a:gd name="connsiteX8485" fmla="*/ 240266 w 2396567"/>
                <a:gd name="connsiteY8485" fmla="*/ 2298217 h 3751210"/>
                <a:gd name="connsiteX8486" fmla="*/ 240266 w 2396567"/>
                <a:gd name="connsiteY8486" fmla="*/ 2299445 h 3751210"/>
                <a:gd name="connsiteX8487" fmla="*/ 239656 w 2396567"/>
                <a:gd name="connsiteY8487" fmla="*/ 2299445 h 3751210"/>
                <a:gd name="connsiteX8488" fmla="*/ 240266 w 2396567"/>
                <a:gd name="connsiteY8488" fmla="*/ 2297602 h 3751210"/>
                <a:gd name="connsiteX8489" fmla="*/ 239656 w 2396567"/>
                <a:gd name="connsiteY8489" fmla="*/ 2297602 h 3751210"/>
                <a:gd name="connsiteX8490" fmla="*/ 239656 w 2396567"/>
                <a:gd name="connsiteY8490" fmla="*/ 2296373 h 3751210"/>
                <a:gd name="connsiteX8491" fmla="*/ 238437 w 2396567"/>
                <a:gd name="connsiteY8491" fmla="*/ 2296373 h 3751210"/>
                <a:gd name="connsiteX8492" fmla="*/ 238437 w 2396567"/>
                <a:gd name="connsiteY8492" fmla="*/ 2295759 h 3751210"/>
                <a:gd name="connsiteX8493" fmla="*/ 239656 w 2396567"/>
                <a:gd name="connsiteY8493" fmla="*/ 2295759 h 3751210"/>
                <a:gd name="connsiteX8494" fmla="*/ 239656 w 2396567"/>
                <a:gd name="connsiteY8494" fmla="*/ 2293302 h 3751210"/>
                <a:gd name="connsiteX8495" fmla="*/ 237827 w 2396567"/>
                <a:gd name="connsiteY8495" fmla="*/ 2293302 h 3751210"/>
                <a:gd name="connsiteX8496" fmla="*/ 237827 w 2396567"/>
                <a:gd name="connsiteY8496" fmla="*/ 2292073 h 3751210"/>
                <a:gd name="connsiteX8497" fmla="*/ 237217 w 2396567"/>
                <a:gd name="connsiteY8497" fmla="*/ 2292073 h 3751210"/>
                <a:gd name="connsiteX8498" fmla="*/ 236607 w 2396567"/>
                <a:gd name="connsiteY8498" fmla="*/ 2290230 h 3751210"/>
                <a:gd name="connsiteX8499" fmla="*/ 237217 w 2396567"/>
                <a:gd name="connsiteY8499" fmla="*/ 2290230 h 3751210"/>
                <a:gd name="connsiteX8500" fmla="*/ 237217 w 2396567"/>
                <a:gd name="connsiteY8500" fmla="*/ 2289615 h 3751210"/>
                <a:gd name="connsiteX8501" fmla="*/ 238437 w 2396567"/>
                <a:gd name="connsiteY8501" fmla="*/ 2289615 h 3751210"/>
                <a:gd name="connsiteX8502" fmla="*/ 238437 w 2396567"/>
                <a:gd name="connsiteY8502" fmla="*/ 2290230 h 3751210"/>
                <a:gd name="connsiteX8503" fmla="*/ 239656 w 2396567"/>
                <a:gd name="connsiteY8503" fmla="*/ 2290230 h 3751210"/>
                <a:gd name="connsiteX8504" fmla="*/ 239656 w 2396567"/>
                <a:gd name="connsiteY8504" fmla="*/ 2289001 h 3751210"/>
                <a:gd name="connsiteX8505" fmla="*/ 238437 w 2396567"/>
                <a:gd name="connsiteY8505" fmla="*/ 2289001 h 3751210"/>
                <a:gd name="connsiteX8506" fmla="*/ 238437 w 2396567"/>
                <a:gd name="connsiteY8506" fmla="*/ 2288387 h 3751210"/>
                <a:gd name="connsiteX8507" fmla="*/ 237217 w 2396567"/>
                <a:gd name="connsiteY8507" fmla="*/ 2288387 h 3751210"/>
                <a:gd name="connsiteX8508" fmla="*/ 237217 w 2396567"/>
                <a:gd name="connsiteY8508" fmla="*/ 2287772 h 3751210"/>
                <a:gd name="connsiteX8509" fmla="*/ 238437 w 2396567"/>
                <a:gd name="connsiteY8509" fmla="*/ 2287772 h 3751210"/>
                <a:gd name="connsiteX8510" fmla="*/ 238437 w 2396567"/>
                <a:gd name="connsiteY8510" fmla="*/ 2286543 h 3751210"/>
                <a:gd name="connsiteX8511" fmla="*/ 237827 w 2396567"/>
                <a:gd name="connsiteY8511" fmla="*/ 2286543 h 3751210"/>
                <a:gd name="connsiteX8512" fmla="*/ 237827 w 2396567"/>
                <a:gd name="connsiteY8512" fmla="*/ 2285929 h 3751210"/>
                <a:gd name="connsiteX8513" fmla="*/ 237217 w 2396567"/>
                <a:gd name="connsiteY8513" fmla="*/ 2285929 h 3751210"/>
                <a:gd name="connsiteX8514" fmla="*/ 237217 w 2396567"/>
                <a:gd name="connsiteY8514" fmla="*/ 2287772 h 3751210"/>
                <a:gd name="connsiteX8515" fmla="*/ 236607 w 2396567"/>
                <a:gd name="connsiteY8515" fmla="*/ 2287772 h 3751210"/>
                <a:gd name="connsiteX8516" fmla="*/ 235998 w 2396567"/>
                <a:gd name="connsiteY8516" fmla="*/ 2285929 h 3751210"/>
                <a:gd name="connsiteX8517" fmla="*/ 236607 w 2396567"/>
                <a:gd name="connsiteY8517" fmla="*/ 2285929 h 3751210"/>
                <a:gd name="connsiteX8518" fmla="*/ 236607 w 2396567"/>
                <a:gd name="connsiteY8518" fmla="*/ 2285315 h 3751210"/>
                <a:gd name="connsiteX8519" fmla="*/ 234778 w 2396567"/>
                <a:gd name="connsiteY8519" fmla="*/ 2285315 h 3751210"/>
                <a:gd name="connsiteX8520" fmla="*/ 234778 w 2396567"/>
                <a:gd name="connsiteY8520" fmla="*/ 2284086 h 3751210"/>
                <a:gd name="connsiteX8521" fmla="*/ 235998 w 2396567"/>
                <a:gd name="connsiteY8521" fmla="*/ 2284086 h 3751210"/>
                <a:gd name="connsiteX8522" fmla="*/ 235998 w 2396567"/>
                <a:gd name="connsiteY8522" fmla="*/ 2283472 h 3751210"/>
                <a:gd name="connsiteX8523" fmla="*/ 236607 w 2396567"/>
                <a:gd name="connsiteY8523" fmla="*/ 2283472 h 3751210"/>
                <a:gd name="connsiteX8524" fmla="*/ 236607 w 2396567"/>
                <a:gd name="connsiteY8524" fmla="*/ 2282243 h 3751210"/>
                <a:gd name="connsiteX8525" fmla="*/ 237217 w 2396567"/>
                <a:gd name="connsiteY8525" fmla="*/ 2284086 h 3751210"/>
                <a:gd name="connsiteX8526" fmla="*/ 237827 w 2396567"/>
                <a:gd name="connsiteY8526" fmla="*/ 2284086 h 3751210"/>
                <a:gd name="connsiteX8527" fmla="*/ 238437 w 2396567"/>
                <a:gd name="connsiteY8527" fmla="*/ 2285929 h 3751210"/>
                <a:gd name="connsiteX8528" fmla="*/ 239656 w 2396567"/>
                <a:gd name="connsiteY8528" fmla="*/ 2285929 h 3751210"/>
                <a:gd name="connsiteX8529" fmla="*/ 239656 w 2396567"/>
                <a:gd name="connsiteY8529" fmla="*/ 2284700 h 3751210"/>
                <a:gd name="connsiteX8530" fmla="*/ 237827 w 2396567"/>
                <a:gd name="connsiteY8530" fmla="*/ 2284086 h 3751210"/>
                <a:gd name="connsiteX8531" fmla="*/ 238437 w 2396567"/>
                <a:gd name="connsiteY8531" fmla="*/ 2284086 h 3751210"/>
                <a:gd name="connsiteX8532" fmla="*/ 237827 w 2396567"/>
                <a:gd name="connsiteY8532" fmla="*/ 2283472 h 3751210"/>
                <a:gd name="connsiteX8533" fmla="*/ 239656 w 2396567"/>
                <a:gd name="connsiteY8533" fmla="*/ 2282243 h 3751210"/>
                <a:gd name="connsiteX8534" fmla="*/ 239656 w 2396567"/>
                <a:gd name="connsiteY8534" fmla="*/ 2281014 h 3751210"/>
                <a:gd name="connsiteX8535" fmla="*/ 238437 w 2396567"/>
                <a:gd name="connsiteY8535" fmla="*/ 2281014 h 3751210"/>
                <a:gd name="connsiteX8536" fmla="*/ 238437 w 2396567"/>
                <a:gd name="connsiteY8536" fmla="*/ 2280400 h 3751210"/>
                <a:gd name="connsiteX8537" fmla="*/ 237827 w 2396567"/>
                <a:gd name="connsiteY8537" fmla="*/ 2280400 h 3751210"/>
                <a:gd name="connsiteX8538" fmla="*/ 237827 w 2396567"/>
                <a:gd name="connsiteY8538" fmla="*/ 2279785 h 3751210"/>
                <a:gd name="connsiteX8539" fmla="*/ 238437 w 2396567"/>
                <a:gd name="connsiteY8539" fmla="*/ 2279785 h 3751210"/>
                <a:gd name="connsiteX8540" fmla="*/ 238437 w 2396567"/>
                <a:gd name="connsiteY8540" fmla="*/ 2277942 h 3751210"/>
                <a:gd name="connsiteX8541" fmla="*/ 237827 w 2396567"/>
                <a:gd name="connsiteY8541" fmla="*/ 2277942 h 3751210"/>
                <a:gd name="connsiteX8542" fmla="*/ 237827 w 2396567"/>
                <a:gd name="connsiteY8542" fmla="*/ 2277328 h 3751210"/>
                <a:gd name="connsiteX8543" fmla="*/ 237217 w 2396567"/>
                <a:gd name="connsiteY8543" fmla="*/ 2277328 h 3751210"/>
                <a:gd name="connsiteX8544" fmla="*/ 237217 w 2396567"/>
                <a:gd name="connsiteY8544" fmla="*/ 2276713 h 3751210"/>
                <a:gd name="connsiteX8545" fmla="*/ 236607 w 2396567"/>
                <a:gd name="connsiteY8545" fmla="*/ 2276713 h 3751210"/>
                <a:gd name="connsiteX8546" fmla="*/ 235998 w 2396567"/>
                <a:gd name="connsiteY8546" fmla="*/ 2274870 h 3751210"/>
                <a:gd name="connsiteX8547" fmla="*/ 235998 w 2396567"/>
                <a:gd name="connsiteY8547" fmla="*/ 2276099 h 3751210"/>
                <a:gd name="connsiteX8548" fmla="*/ 234778 w 2396567"/>
                <a:gd name="connsiteY8548" fmla="*/ 2276099 h 3751210"/>
                <a:gd name="connsiteX8549" fmla="*/ 234778 w 2396567"/>
                <a:gd name="connsiteY8549" fmla="*/ 2274870 h 3751210"/>
                <a:gd name="connsiteX8550" fmla="*/ 234168 w 2396567"/>
                <a:gd name="connsiteY8550" fmla="*/ 2274870 h 3751210"/>
                <a:gd name="connsiteX8551" fmla="*/ 234168 w 2396567"/>
                <a:gd name="connsiteY8551" fmla="*/ 2276099 h 3751210"/>
                <a:gd name="connsiteX8552" fmla="*/ 233558 w 2396567"/>
                <a:gd name="connsiteY8552" fmla="*/ 2276099 h 3751210"/>
                <a:gd name="connsiteX8553" fmla="*/ 233558 w 2396567"/>
                <a:gd name="connsiteY8553" fmla="*/ 2274870 h 3751210"/>
                <a:gd name="connsiteX8554" fmla="*/ 232949 w 2396567"/>
                <a:gd name="connsiteY8554" fmla="*/ 2274870 h 3751210"/>
                <a:gd name="connsiteX8555" fmla="*/ 232949 w 2396567"/>
                <a:gd name="connsiteY8555" fmla="*/ 2276099 h 3751210"/>
                <a:gd name="connsiteX8556" fmla="*/ 233558 w 2396567"/>
                <a:gd name="connsiteY8556" fmla="*/ 2276099 h 3751210"/>
                <a:gd name="connsiteX8557" fmla="*/ 233558 w 2396567"/>
                <a:gd name="connsiteY8557" fmla="*/ 2277328 h 3751210"/>
                <a:gd name="connsiteX8558" fmla="*/ 234168 w 2396567"/>
                <a:gd name="connsiteY8558" fmla="*/ 2277328 h 3751210"/>
                <a:gd name="connsiteX8559" fmla="*/ 234168 w 2396567"/>
                <a:gd name="connsiteY8559" fmla="*/ 2277942 h 3751210"/>
                <a:gd name="connsiteX8560" fmla="*/ 233558 w 2396567"/>
                <a:gd name="connsiteY8560" fmla="*/ 2277942 h 3751210"/>
                <a:gd name="connsiteX8561" fmla="*/ 233558 w 2396567"/>
                <a:gd name="connsiteY8561" fmla="*/ 2278557 h 3751210"/>
                <a:gd name="connsiteX8562" fmla="*/ 234168 w 2396567"/>
                <a:gd name="connsiteY8562" fmla="*/ 2278557 h 3751210"/>
                <a:gd name="connsiteX8563" fmla="*/ 234168 w 2396567"/>
                <a:gd name="connsiteY8563" fmla="*/ 2280400 h 3751210"/>
                <a:gd name="connsiteX8564" fmla="*/ 232949 w 2396567"/>
                <a:gd name="connsiteY8564" fmla="*/ 2279785 h 3751210"/>
                <a:gd name="connsiteX8565" fmla="*/ 232949 w 2396567"/>
                <a:gd name="connsiteY8565" fmla="*/ 2280400 h 3751210"/>
                <a:gd name="connsiteX8566" fmla="*/ 233558 w 2396567"/>
                <a:gd name="connsiteY8566" fmla="*/ 2280400 h 3751210"/>
                <a:gd name="connsiteX8567" fmla="*/ 233558 w 2396567"/>
                <a:gd name="connsiteY8567" fmla="*/ 2281014 h 3751210"/>
                <a:gd name="connsiteX8568" fmla="*/ 234168 w 2396567"/>
                <a:gd name="connsiteY8568" fmla="*/ 2280400 h 3751210"/>
                <a:gd name="connsiteX8569" fmla="*/ 234168 w 2396567"/>
                <a:gd name="connsiteY8569" fmla="*/ 2281014 h 3751210"/>
                <a:gd name="connsiteX8570" fmla="*/ 234778 w 2396567"/>
                <a:gd name="connsiteY8570" fmla="*/ 2281014 h 3751210"/>
                <a:gd name="connsiteX8571" fmla="*/ 234168 w 2396567"/>
                <a:gd name="connsiteY8571" fmla="*/ 2282243 h 3751210"/>
                <a:gd name="connsiteX8572" fmla="*/ 232339 w 2396567"/>
                <a:gd name="connsiteY8572" fmla="*/ 2282243 h 3751210"/>
                <a:gd name="connsiteX8573" fmla="*/ 232339 w 2396567"/>
                <a:gd name="connsiteY8573" fmla="*/ 2281014 h 3751210"/>
                <a:gd name="connsiteX8574" fmla="*/ 232949 w 2396567"/>
                <a:gd name="connsiteY8574" fmla="*/ 2281628 h 3751210"/>
                <a:gd name="connsiteX8575" fmla="*/ 232949 w 2396567"/>
                <a:gd name="connsiteY8575" fmla="*/ 2281014 h 3751210"/>
                <a:gd name="connsiteX8576" fmla="*/ 232339 w 2396567"/>
                <a:gd name="connsiteY8576" fmla="*/ 2281014 h 3751210"/>
                <a:gd name="connsiteX8577" fmla="*/ 231119 w 2396567"/>
                <a:gd name="connsiteY8577" fmla="*/ 2281014 h 3751210"/>
                <a:gd name="connsiteX8578" fmla="*/ 231119 w 2396567"/>
                <a:gd name="connsiteY8578" fmla="*/ 2283472 h 3751210"/>
                <a:gd name="connsiteX8579" fmla="*/ 232949 w 2396567"/>
                <a:gd name="connsiteY8579" fmla="*/ 2283472 h 3751210"/>
                <a:gd name="connsiteX8580" fmla="*/ 232949 w 2396567"/>
                <a:gd name="connsiteY8580" fmla="*/ 2284086 h 3751210"/>
                <a:gd name="connsiteX8581" fmla="*/ 232339 w 2396567"/>
                <a:gd name="connsiteY8581" fmla="*/ 2284086 h 3751210"/>
                <a:gd name="connsiteX8582" fmla="*/ 232339 w 2396567"/>
                <a:gd name="connsiteY8582" fmla="*/ 2284700 h 3751210"/>
                <a:gd name="connsiteX8583" fmla="*/ 231119 w 2396567"/>
                <a:gd name="connsiteY8583" fmla="*/ 2284700 h 3751210"/>
                <a:gd name="connsiteX8584" fmla="*/ 229899 w 2396567"/>
                <a:gd name="connsiteY8584" fmla="*/ 2283472 h 3751210"/>
                <a:gd name="connsiteX8585" fmla="*/ 229899 w 2396567"/>
                <a:gd name="connsiteY8585" fmla="*/ 2282243 h 3751210"/>
                <a:gd name="connsiteX8586" fmla="*/ 229290 w 2396567"/>
                <a:gd name="connsiteY8586" fmla="*/ 2282243 h 3751210"/>
                <a:gd name="connsiteX8587" fmla="*/ 229290 w 2396567"/>
                <a:gd name="connsiteY8587" fmla="*/ 2284086 h 3751210"/>
                <a:gd name="connsiteX8588" fmla="*/ 228070 w 2396567"/>
                <a:gd name="connsiteY8588" fmla="*/ 2284086 h 3751210"/>
                <a:gd name="connsiteX8589" fmla="*/ 228070 w 2396567"/>
                <a:gd name="connsiteY8589" fmla="*/ 2285315 h 3751210"/>
                <a:gd name="connsiteX8590" fmla="*/ 225631 w 2396567"/>
                <a:gd name="connsiteY8590" fmla="*/ 2285315 h 3751210"/>
                <a:gd name="connsiteX8591" fmla="*/ 225631 w 2396567"/>
                <a:gd name="connsiteY8591" fmla="*/ 2285929 h 3751210"/>
                <a:gd name="connsiteX8592" fmla="*/ 225021 w 2396567"/>
                <a:gd name="connsiteY8592" fmla="*/ 2285929 h 3751210"/>
                <a:gd name="connsiteX8593" fmla="*/ 225021 w 2396567"/>
                <a:gd name="connsiteY8593" fmla="*/ 2287772 h 3751210"/>
                <a:gd name="connsiteX8594" fmla="*/ 223192 w 2396567"/>
                <a:gd name="connsiteY8594" fmla="*/ 2287772 h 3751210"/>
                <a:gd name="connsiteX8595" fmla="*/ 223192 w 2396567"/>
                <a:gd name="connsiteY8595" fmla="*/ 2286543 h 3751210"/>
                <a:gd name="connsiteX8596" fmla="*/ 222582 w 2396567"/>
                <a:gd name="connsiteY8596" fmla="*/ 2286543 h 3751210"/>
                <a:gd name="connsiteX8597" fmla="*/ 222582 w 2396567"/>
                <a:gd name="connsiteY8597" fmla="*/ 2288387 h 3751210"/>
                <a:gd name="connsiteX8598" fmla="*/ 221972 w 2396567"/>
                <a:gd name="connsiteY8598" fmla="*/ 2288387 h 3751210"/>
                <a:gd name="connsiteX8599" fmla="*/ 221972 w 2396567"/>
                <a:gd name="connsiteY8599" fmla="*/ 2289615 h 3751210"/>
                <a:gd name="connsiteX8600" fmla="*/ 223192 w 2396567"/>
                <a:gd name="connsiteY8600" fmla="*/ 2289615 h 3751210"/>
                <a:gd name="connsiteX8601" fmla="*/ 223192 w 2396567"/>
                <a:gd name="connsiteY8601" fmla="*/ 2290230 h 3751210"/>
                <a:gd name="connsiteX8602" fmla="*/ 222582 w 2396567"/>
                <a:gd name="connsiteY8602" fmla="*/ 2290230 h 3751210"/>
                <a:gd name="connsiteX8603" fmla="*/ 223192 w 2396567"/>
                <a:gd name="connsiteY8603" fmla="*/ 2292687 h 3751210"/>
                <a:gd name="connsiteX8604" fmla="*/ 221972 w 2396567"/>
                <a:gd name="connsiteY8604" fmla="*/ 2292687 h 3751210"/>
                <a:gd name="connsiteX8605" fmla="*/ 221972 w 2396567"/>
                <a:gd name="connsiteY8605" fmla="*/ 2292073 h 3751210"/>
                <a:gd name="connsiteX8606" fmla="*/ 218923 w 2396567"/>
                <a:gd name="connsiteY8606" fmla="*/ 2292073 h 3751210"/>
                <a:gd name="connsiteX8607" fmla="*/ 218923 w 2396567"/>
                <a:gd name="connsiteY8607" fmla="*/ 2292687 h 3751210"/>
                <a:gd name="connsiteX8608" fmla="*/ 220142 w 2396567"/>
                <a:gd name="connsiteY8608" fmla="*/ 2292687 h 3751210"/>
                <a:gd name="connsiteX8609" fmla="*/ 220142 w 2396567"/>
                <a:gd name="connsiteY8609" fmla="*/ 2293302 h 3751210"/>
                <a:gd name="connsiteX8610" fmla="*/ 221362 w 2396567"/>
                <a:gd name="connsiteY8610" fmla="*/ 2294530 h 3751210"/>
                <a:gd name="connsiteX8611" fmla="*/ 220142 w 2396567"/>
                <a:gd name="connsiteY8611" fmla="*/ 2294530 h 3751210"/>
                <a:gd name="connsiteX8612" fmla="*/ 220142 w 2396567"/>
                <a:gd name="connsiteY8612" fmla="*/ 2293916 h 3751210"/>
                <a:gd name="connsiteX8613" fmla="*/ 218923 w 2396567"/>
                <a:gd name="connsiteY8613" fmla="*/ 2293916 h 3751210"/>
                <a:gd name="connsiteX8614" fmla="*/ 218923 w 2396567"/>
                <a:gd name="connsiteY8614" fmla="*/ 2294530 h 3751210"/>
                <a:gd name="connsiteX8615" fmla="*/ 218313 w 2396567"/>
                <a:gd name="connsiteY8615" fmla="*/ 2294530 h 3751210"/>
                <a:gd name="connsiteX8616" fmla="*/ 217703 w 2396567"/>
                <a:gd name="connsiteY8616" fmla="*/ 2294530 h 3751210"/>
                <a:gd name="connsiteX8617" fmla="*/ 217703 w 2396567"/>
                <a:gd name="connsiteY8617" fmla="*/ 2295759 h 3751210"/>
                <a:gd name="connsiteX8618" fmla="*/ 218313 w 2396567"/>
                <a:gd name="connsiteY8618" fmla="*/ 2295759 h 3751210"/>
                <a:gd name="connsiteX8619" fmla="*/ 218313 w 2396567"/>
                <a:gd name="connsiteY8619" fmla="*/ 2294530 h 3751210"/>
                <a:gd name="connsiteX8620" fmla="*/ 218923 w 2396567"/>
                <a:gd name="connsiteY8620" fmla="*/ 2296988 h 3751210"/>
                <a:gd name="connsiteX8621" fmla="*/ 218313 w 2396567"/>
                <a:gd name="connsiteY8621" fmla="*/ 2296988 h 3751210"/>
                <a:gd name="connsiteX8622" fmla="*/ 218313 w 2396567"/>
                <a:gd name="connsiteY8622" fmla="*/ 2298217 h 3751210"/>
                <a:gd name="connsiteX8623" fmla="*/ 217093 w 2396567"/>
                <a:gd name="connsiteY8623" fmla="*/ 2297602 h 3751210"/>
                <a:gd name="connsiteX8624" fmla="*/ 217093 w 2396567"/>
                <a:gd name="connsiteY8624" fmla="*/ 2301903 h 3751210"/>
                <a:gd name="connsiteX8625" fmla="*/ 217703 w 2396567"/>
                <a:gd name="connsiteY8625" fmla="*/ 2301903 h 3751210"/>
                <a:gd name="connsiteX8626" fmla="*/ 217703 w 2396567"/>
                <a:gd name="connsiteY8626" fmla="*/ 2303746 h 3751210"/>
                <a:gd name="connsiteX8627" fmla="*/ 217093 w 2396567"/>
                <a:gd name="connsiteY8627" fmla="*/ 2303746 h 3751210"/>
                <a:gd name="connsiteX8628" fmla="*/ 217093 w 2396567"/>
                <a:gd name="connsiteY8628" fmla="*/ 2303132 h 3751210"/>
                <a:gd name="connsiteX8629" fmla="*/ 213434 w 2396567"/>
                <a:gd name="connsiteY8629" fmla="*/ 2301903 h 3751210"/>
                <a:gd name="connsiteX8630" fmla="*/ 213434 w 2396567"/>
                <a:gd name="connsiteY8630" fmla="*/ 2303132 h 3751210"/>
                <a:gd name="connsiteX8631" fmla="*/ 212825 w 2396567"/>
                <a:gd name="connsiteY8631" fmla="*/ 2303132 h 3751210"/>
                <a:gd name="connsiteX8632" fmla="*/ 212825 w 2396567"/>
                <a:gd name="connsiteY8632" fmla="*/ 2303746 h 3751210"/>
                <a:gd name="connsiteX8633" fmla="*/ 213434 w 2396567"/>
                <a:gd name="connsiteY8633" fmla="*/ 2303746 h 3751210"/>
                <a:gd name="connsiteX8634" fmla="*/ 213434 w 2396567"/>
                <a:gd name="connsiteY8634" fmla="*/ 2304360 h 3751210"/>
                <a:gd name="connsiteX8635" fmla="*/ 214044 w 2396567"/>
                <a:gd name="connsiteY8635" fmla="*/ 2304360 h 3751210"/>
                <a:gd name="connsiteX8636" fmla="*/ 214044 w 2396567"/>
                <a:gd name="connsiteY8636" fmla="*/ 2304975 h 3751210"/>
                <a:gd name="connsiteX8637" fmla="*/ 209776 w 2396567"/>
                <a:gd name="connsiteY8637" fmla="*/ 2304975 h 3751210"/>
                <a:gd name="connsiteX8638" fmla="*/ 209776 w 2396567"/>
                <a:gd name="connsiteY8638" fmla="*/ 2306203 h 3751210"/>
                <a:gd name="connsiteX8639" fmla="*/ 210385 w 2396567"/>
                <a:gd name="connsiteY8639" fmla="*/ 2306203 h 3751210"/>
                <a:gd name="connsiteX8640" fmla="*/ 210385 w 2396567"/>
                <a:gd name="connsiteY8640" fmla="*/ 2307432 h 3751210"/>
                <a:gd name="connsiteX8641" fmla="*/ 209166 w 2396567"/>
                <a:gd name="connsiteY8641" fmla="*/ 2307432 h 3751210"/>
                <a:gd name="connsiteX8642" fmla="*/ 209166 w 2396567"/>
                <a:gd name="connsiteY8642" fmla="*/ 2306203 h 3751210"/>
                <a:gd name="connsiteX8643" fmla="*/ 208556 w 2396567"/>
                <a:gd name="connsiteY8643" fmla="*/ 2306203 h 3751210"/>
                <a:gd name="connsiteX8644" fmla="*/ 208556 w 2396567"/>
                <a:gd name="connsiteY8644" fmla="*/ 2305589 h 3751210"/>
                <a:gd name="connsiteX8645" fmla="*/ 206117 w 2396567"/>
                <a:gd name="connsiteY8645" fmla="*/ 2305589 h 3751210"/>
                <a:gd name="connsiteX8646" fmla="*/ 206117 w 2396567"/>
                <a:gd name="connsiteY8646" fmla="*/ 2307432 h 3751210"/>
                <a:gd name="connsiteX8647" fmla="*/ 206727 w 2396567"/>
                <a:gd name="connsiteY8647" fmla="*/ 2307432 h 3751210"/>
                <a:gd name="connsiteX8648" fmla="*/ 206727 w 2396567"/>
                <a:gd name="connsiteY8648" fmla="*/ 2308046 h 3751210"/>
                <a:gd name="connsiteX8649" fmla="*/ 206117 w 2396567"/>
                <a:gd name="connsiteY8649" fmla="*/ 2308046 h 3751210"/>
                <a:gd name="connsiteX8650" fmla="*/ 206727 w 2396567"/>
                <a:gd name="connsiteY8650" fmla="*/ 2308661 h 3751210"/>
                <a:gd name="connsiteX8651" fmla="*/ 204897 w 2396567"/>
                <a:gd name="connsiteY8651" fmla="*/ 2308046 h 3751210"/>
                <a:gd name="connsiteX8652" fmla="*/ 204897 w 2396567"/>
                <a:gd name="connsiteY8652" fmla="*/ 2307432 h 3751210"/>
                <a:gd name="connsiteX8653" fmla="*/ 202458 w 2396567"/>
                <a:gd name="connsiteY8653" fmla="*/ 2307432 h 3751210"/>
                <a:gd name="connsiteX8654" fmla="*/ 202458 w 2396567"/>
                <a:gd name="connsiteY8654" fmla="*/ 2308046 h 3751210"/>
                <a:gd name="connsiteX8655" fmla="*/ 201848 w 2396567"/>
                <a:gd name="connsiteY8655" fmla="*/ 2308046 h 3751210"/>
                <a:gd name="connsiteX8656" fmla="*/ 201848 w 2396567"/>
                <a:gd name="connsiteY8656" fmla="*/ 2308661 h 3751210"/>
                <a:gd name="connsiteX8657" fmla="*/ 199409 w 2396567"/>
                <a:gd name="connsiteY8657" fmla="*/ 2308661 h 3751210"/>
                <a:gd name="connsiteX8658" fmla="*/ 199409 w 2396567"/>
                <a:gd name="connsiteY8658" fmla="*/ 2308046 h 3751210"/>
                <a:gd name="connsiteX8659" fmla="*/ 198799 w 2396567"/>
                <a:gd name="connsiteY8659" fmla="*/ 2308046 h 3751210"/>
                <a:gd name="connsiteX8660" fmla="*/ 198799 w 2396567"/>
                <a:gd name="connsiteY8660" fmla="*/ 2304975 h 3751210"/>
                <a:gd name="connsiteX8661" fmla="*/ 198189 w 2396567"/>
                <a:gd name="connsiteY8661" fmla="*/ 2304975 h 3751210"/>
                <a:gd name="connsiteX8662" fmla="*/ 198189 w 2396567"/>
                <a:gd name="connsiteY8662" fmla="*/ 2305589 h 3751210"/>
                <a:gd name="connsiteX8663" fmla="*/ 197579 w 2396567"/>
                <a:gd name="connsiteY8663" fmla="*/ 2305589 h 3751210"/>
                <a:gd name="connsiteX8664" fmla="*/ 197579 w 2396567"/>
                <a:gd name="connsiteY8664" fmla="*/ 2308046 h 3751210"/>
                <a:gd name="connsiteX8665" fmla="*/ 195750 w 2396567"/>
                <a:gd name="connsiteY8665" fmla="*/ 2308046 h 3751210"/>
                <a:gd name="connsiteX8666" fmla="*/ 197579 w 2396567"/>
                <a:gd name="connsiteY8666" fmla="*/ 2308661 h 3751210"/>
                <a:gd name="connsiteX8667" fmla="*/ 197579 w 2396567"/>
                <a:gd name="connsiteY8667" fmla="*/ 2308046 h 3751210"/>
                <a:gd name="connsiteX8668" fmla="*/ 198189 w 2396567"/>
                <a:gd name="connsiteY8668" fmla="*/ 2309275 h 3751210"/>
                <a:gd name="connsiteX8669" fmla="*/ 195750 w 2396567"/>
                <a:gd name="connsiteY8669" fmla="*/ 2309275 h 3751210"/>
                <a:gd name="connsiteX8670" fmla="*/ 195750 w 2396567"/>
                <a:gd name="connsiteY8670" fmla="*/ 2308661 h 3751210"/>
                <a:gd name="connsiteX8671" fmla="*/ 195140 w 2396567"/>
                <a:gd name="connsiteY8671" fmla="*/ 2308661 h 3751210"/>
                <a:gd name="connsiteX8672" fmla="*/ 195140 w 2396567"/>
                <a:gd name="connsiteY8672" fmla="*/ 2307432 h 3751210"/>
                <a:gd name="connsiteX8673" fmla="*/ 195750 w 2396567"/>
                <a:gd name="connsiteY8673" fmla="*/ 2307432 h 3751210"/>
                <a:gd name="connsiteX8674" fmla="*/ 195750 w 2396567"/>
                <a:gd name="connsiteY8674" fmla="*/ 2306203 h 3751210"/>
                <a:gd name="connsiteX8675" fmla="*/ 195140 w 2396567"/>
                <a:gd name="connsiteY8675" fmla="*/ 2306203 h 3751210"/>
                <a:gd name="connsiteX8676" fmla="*/ 197579 w 2396567"/>
                <a:gd name="connsiteY8676" fmla="*/ 2304360 h 3751210"/>
                <a:gd name="connsiteX8677" fmla="*/ 196970 w 2396567"/>
                <a:gd name="connsiteY8677" fmla="*/ 2301903 h 3751210"/>
                <a:gd name="connsiteX8678" fmla="*/ 197579 w 2396567"/>
                <a:gd name="connsiteY8678" fmla="*/ 2301903 h 3751210"/>
                <a:gd name="connsiteX8679" fmla="*/ 197579 w 2396567"/>
                <a:gd name="connsiteY8679" fmla="*/ 2299445 h 3751210"/>
                <a:gd name="connsiteX8680" fmla="*/ 198189 w 2396567"/>
                <a:gd name="connsiteY8680" fmla="*/ 2299445 h 3751210"/>
                <a:gd name="connsiteX8681" fmla="*/ 201848 w 2396567"/>
                <a:gd name="connsiteY8681" fmla="*/ 2291458 h 3751210"/>
                <a:gd name="connsiteX8682" fmla="*/ 202458 w 2396567"/>
                <a:gd name="connsiteY8682" fmla="*/ 2291458 h 3751210"/>
                <a:gd name="connsiteX8683" fmla="*/ 208556 w 2396567"/>
                <a:gd name="connsiteY8683" fmla="*/ 2277328 h 3751210"/>
                <a:gd name="connsiteX8684" fmla="*/ 210385 w 2396567"/>
                <a:gd name="connsiteY8684" fmla="*/ 2276713 h 3751210"/>
                <a:gd name="connsiteX8685" fmla="*/ 213434 w 2396567"/>
                <a:gd name="connsiteY8685" fmla="*/ 2266883 h 3751210"/>
                <a:gd name="connsiteX8686" fmla="*/ 214044 w 2396567"/>
                <a:gd name="connsiteY8686" fmla="*/ 2268112 h 3751210"/>
                <a:gd name="connsiteX8687" fmla="*/ 218313 w 2396567"/>
                <a:gd name="connsiteY8687" fmla="*/ 2258897 h 3751210"/>
                <a:gd name="connsiteX8688" fmla="*/ 218923 w 2396567"/>
                <a:gd name="connsiteY8688" fmla="*/ 2258897 h 3751210"/>
                <a:gd name="connsiteX8689" fmla="*/ 218923 w 2396567"/>
                <a:gd name="connsiteY8689" fmla="*/ 2258282 h 3751210"/>
                <a:gd name="connsiteX8690" fmla="*/ 220142 w 2396567"/>
                <a:gd name="connsiteY8690" fmla="*/ 2258282 h 3751210"/>
                <a:gd name="connsiteX8691" fmla="*/ 220752 w 2396567"/>
                <a:gd name="connsiteY8691" fmla="*/ 2254596 h 3751210"/>
                <a:gd name="connsiteX8692" fmla="*/ 228070 w 2396567"/>
                <a:gd name="connsiteY8692" fmla="*/ 2253982 h 3751210"/>
                <a:gd name="connsiteX8693" fmla="*/ 228070 w 2396567"/>
                <a:gd name="connsiteY8693" fmla="*/ 2250295 h 3751210"/>
                <a:gd name="connsiteX8694" fmla="*/ 228680 w 2396567"/>
                <a:gd name="connsiteY8694" fmla="*/ 2250295 h 3751210"/>
                <a:gd name="connsiteX8695" fmla="*/ 228070 w 2396567"/>
                <a:gd name="connsiteY8695" fmla="*/ 2245995 h 3751210"/>
                <a:gd name="connsiteX8696" fmla="*/ 228680 w 2396567"/>
                <a:gd name="connsiteY8696" fmla="*/ 2244766 h 3751210"/>
                <a:gd name="connsiteX8697" fmla="*/ 228070 w 2396567"/>
                <a:gd name="connsiteY8697" fmla="*/ 2244766 h 3751210"/>
                <a:gd name="connsiteX8698" fmla="*/ 230509 w 2396567"/>
                <a:gd name="connsiteY8698" fmla="*/ 2237394 h 3751210"/>
                <a:gd name="connsiteX8699" fmla="*/ 231119 w 2396567"/>
                <a:gd name="connsiteY8699" fmla="*/ 2237394 h 3751210"/>
                <a:gd name="connsiteX8700" fmla="*/ 233558 w 2396567"/>
                <a:gd name="connsiteY8700" fmla="*/ 2231864 h 3751210"/>
                <a:gd name="connsiteX8701" fmla="*/ 233558 w 2396567"/>
                <a:gd name="connsiteY8701" fmla="*/ 2230635 h 3751210"/>
                <a:gd name="connsiteX8702" fmla="*/ 234778 w 2396567"/>
                <a:gd name="connsiteY8702" fmla="*/ 2230635 h 3751210"/>
                <a:gd name="connsiteX8703" fmla="*/ 234778 w 2396567"/>
                <a:gd name="connsiteY8703" fmla="*/ 2230021 h 3751210"/>
                <a:gd name="connsiteX8704" fmla="*/ 237217 w 2396567"/>
                <a:gd name="connsiteY8704" fmla="*/ 2229407 h 3751210"/>
                <a:gd name="connsiteX8705" fmla="*/ 237827 w 2396567"/>
                <a:gd name="connsiteY8705" fmla="*/ 2225720 h 3751210"/>
                <a:gd name="connsiteX8706" fmla="*/ 238437 w 2396567"/>
                <a:gd name="connsiteY8706" fmla="*/ 2225720 h 3751210"/>
                <a:gd name="connsiteX8707" fmla="*/ 240266 w 2396567"/>
                <a:gd name="connsiteY8707" fmla="*/ 2222649 h 3751210"/>
                <a:gd name="connsiteX8708" fmla="*/ 240876 w 2396567"/>
                <a:gd name="connsiteY8708" fmla="*/ 2222649 h 3751210"/>
                <a:gd name="connsiteX8709" fmla="*/ 243925 w 2396567"/>
                <a:gd name="connsiteY8709" fmla="*/ 2218962 h 3751210"/>
                <a:gd name="connsiteX8710" fmla="*/ 245755 w 2396567"/>
                <a:gd name="connsiteY8710" fmla="*/ 2214662 h 3751210"/>
                <a:gd name="connsiteX8711" fmla="*/ 246364 w 2396567"/>
                <a:gd name="connsiteY8711" fmla="*/ 2214662 h 3751210"/>
                <a:gd name="connsiteX8712" fmla="*/ 246364 w 2396567"/>
                <a:gd name="connsiteY8712" fmla="*/ 2214047 h 3751210"/>
                <a:gd name="connsiteX8713" fmla="*/ 247584 w 2396567"/>
                <a:gd name="connsiteY8713" fmla="*/ 2214047 h 3751210"/>
                <a:gd name="connsiteX8714" fmla="*/ 247584 w 2396567"/>
                <a:gd name="connsiteY8714" fmla="*/ 2213433 h 3751210"/>
                <a:gd name="connsiteX8715" fmla="*/ 248194 w 2396567"/>
                <a:gd name="connsiteY8715" fmla="*/ 2213433 h 3751210"/>
                <a:gd name="connsiteX8716" fmla="*/ 248194 w 2396567"/>
                <a:gd name="connsiteY8716" fmla="*/ 2212204 h 3751210"/>
                <a:gd name="connsiteX8717" fmla="*/ 247584 w 2396567"/>
                <a:gd name="connsiteY8717" fmla="*/ 2212204 h 3751210"/>
                <a:gd name="connsiteX8718" fmla="*/ 253682 w 2396567"/>
                <a:gd name="connsiteY8718" fmla="*/ 2187015 h 3751210"/>
                <a:gd name="connsiteX8719" fmla="*/ 256731 w 2396567"/>
                <a:gd name="connsiteY8719" fmla="*/ 2186401 h 3751210"/>
                <a:gd name="connsiteX8720" fmla="*/ 256731 w 2396567"/>
                <a:gd name="connsiteY8720" fmla="*/ 2185786 h 3751210"/>
                <a:gd name="connsiteX8721" fmla="*/ 259171 w 2396567"/>
                <a:gd name="connsiteY8721" fmla="*/ 2184557 h 3751210"/>
                <a:gd name="connsiteX8722" fmla="*/ 264659 w 2396567"/>
                <a:gd name="connsiteY8722" fmla="*/ 2167969 h 3751210"/>
                <a:gd name="connsiteX8723" fmla="*/ 265269 w 2396567"/>
                <a:gd name="connsiteY8723" fmla="*/ 2167969 h 3751210"/>
                <a:gd name="connsiteX8724" fmla="*/ 265269 w 2396567"/>
                <a:gd name="connsiteY8724" fmla="*/ 2167355 h 3751210"/>
                <a:gd name="connsiteX8725" fmla="*/ 264659 w 2396567"/>
                <a:gd name="connsiteY8725" fmla="*/ 2167355 h 3751210"/>
                <a:gd name="connsiteX8726" fmla="*/ 267098 w 2396567"/>
                <a:gd name="connsiteY8726" fmla="*/ 2163669 h 3751210"/>
                <a:gd name="connsiteX8727" fmla="*/ 265878 w 2396567"/>
                <a:gd name="connsiteY8727" fmla="*/ 2163054 h 3751210"/>
                <a:gd name="connsiteX8728" fmla="*/ 267098 w 2396567"/>
                <a:gd name="connsiteY8728" fmla="*/ 2163054 h 3751210"/>
                <a:gd name="connsiteX8729" fmla="*/ 270757 w 2396567"/>
                <a:gd name="connsiteY8729" fmla="*/ 2154453 h 3751210"/>
                <a:gd name="connsiteX8730" fmla="*/ 271367 w 2396567"/>
                <a:gd name="connsiteY8730" fmla="*/ 2154453 h 3751210"/>
                <a:gd name="connsiteX8731" fmla="*/ 275026 w 2396567"/>
                <a:gd name="connsiteY8731" fmla="*/ 2140322 h 3751210"/>
                <a:gd name="connsiteX8732" fmla="*/ 275635 w 2396567"/>
                <a:gd name="connsiteY8732" fmla="*/ 2140322 h 3751210"/>
                <a:gd name="connsiteX8733" fmla="*/ 276245 w 2396567"/>
                <a:gd name="connsiteY8733" fmla="*/ 2136022 h 3751210"/>
                <a:gd name="connsiteX8734" fmla="*/ 276855 w 2396567"/>
                <a:gd name="connsiteY8734" fmla="*/ 2136022 h 3751210"/>
                <a:gd name="connsiteX8735" fmla="*/ 278685 w 2396567"/>
                <a:gd name="connsiteY8735" fmla="*/ 2131107 h 3751210"/>
                <a:gd name="connsiteX8736" fmla="*/ 280514 w 2396567"/>
                <a:gd name="connsiteY8736" fmla="*/ 2129264 h 3751210"/>
                <a:gd name="connsiteX8737" fmla="*/ 279294 w 2396567"/>
                <a:gd name="connsiteY8737" fmla="*/ 2127421 h 3751210"/>
                <a:gd name="connsiteX8738" fmla="*/ 279904 w 2396567"/>
                <a:gd name="connsiteY8738" fmla="*/ 2127421 h 3751210"/>
                <a:gd name="connsiteX8739" fmla="*/ 279904 w 2396567"/>
                <a:gd name="connsiteY8739" fmla="*/ 2125578 h 3751210"/>
                <a:gd name="connsiteX8740" fmla="*/ 283563 w 2396567"/>
                <a:gd name="connsiteY8740" fmla="*/ 2118205 h 3751210"/>
                <a:gd name="connsiteX8741" fmla="*/ 284173 w 2396567"/>
                <a:gd name="connsiteY8741" fmla="*/ 2118205 h 3751210"/>
                <a:gd name="connsiteX8742" fmla="*/ 284173 w 2396567"/>
                <a:gd name="connsiteY8742" fmla="*/ 2117591 h 3751210"/>
                <a:gd name="connsiteX8743" fmla="*/ 283563 w 2396567"/>
                <a:gd name="connsiteY8743" fmla="*/ 2117591 h 3751210"/>
                <a:gd name="connsiteX8744" fmla="*/ 286612 w 2396567"/>
                <a:gd name="connsiteY8744" fmla="*/ 2108989 h 3751210"/>
                <a:gd name="connsiteX8745" fmla="*/ 287222 w 2396567"/>
                <a:gd name="connsiteY8745" fmla="*/ 2108989 h 3751210"/>
                <a:gd name="connsiteX8746" fmla="*/ 287222 w 2396567"/>
                <a:gd name="connsiteY8746" fmla="*/ 2107146 h 3751210"/>
                <a:gd name="connsiteX8747" fmla="*/ 287832 w 2396567"/>
                <a:gd name="connsiteY8747" fmla="*/ 2107146 h 3751210"/>
                <a:gd name="connsiteX8748" fmla="*/ 287832 w 2396567"/>
                <a:gd name="connsiteY8748" fmla="*/ 2104689 h 3751210"/>
                <a:gd name="connsiteX8749" fmla="*/ 288442 w 2396567"/>
                <a:gd name="connsiteY8749" fmla="*/ 2104689 h 3751210"/>
                <a:gd name="connsiteX8750" fmla="*/ 288442 w 2396567"/>
                <a:gd name="connsiteY8750" fmla="*/ 2100388 h 3751210"/>
                <a:gd name="connsiteX8751" fmla="*/ 287832 w 2396567"/>
                <a:gd name="connsiteY8751" fmla="*/ 2100388 h 3751210"/>
                <a:gd name="connsiteX8752" fmla="*/ 287832 w 2396567"/>
                <a:gd name="connsiteY8752" fmla="*/ 2099774 h 3751210"/>
                <a:gd name="connsiteX8753" fmla="*/ 288442 w 2396567"/>
                <a:gd name="connsiteY8753" fmla="*/ 2099774 h 3751210"/>
                <a:gd name="connsiteX8754" fmla="*/ 299418 w 2396567"/>
                <a:gd name="connsiteY8754" fmla="*/ 2083800 h 3751210"/>
                <a:gd name="connsiteX8755" fmla="*/ 299418 w 2396567"/>
                <a:gd name="connsiteY8755" fmla="*/ 2080728 h 3751210"/>
                <a:gd name="connsiteX8756" fmla="*/ 298808 w 2396567"/>
                <a:gd name="connsiteY8756" fmla="*/ 2080728 h 3751210"/>
                <a:gd name="connsiteX8757" fmla="*/ 304297 w 2396567"/>
                <a:gd name="connsiteY8757" fmla="*/ 2065983 h 3751210"/>
                <a:gd name="connsiteX8758" fmla="*/ 304907 w 2396567"/>
                <a:gd name="connsiteY8758" fmla="*/ 2065983 h 3751210"/>
                <a:gd name="connsiteX8759" fmla="*/ 304297 w 2396567"/>
                <a:gd name="connsiteY8759" fmla="*/ 2062297 h 3751210"/>
                <a:gd name="connsiteX8760" fmla="*/ 304907 w 2396567"/>
                <a:gd name="connsiteY8760" fmla="*/ 2062297 h 3751210"/>
                <a:gd name="connsiteX8761" fmla="*/ 304907 w 2396567"/>
                <a:gd name="connsiteY8761" fmla="*/ 2060454 h 3751210"/>
                <a:gd name="connsiteX8762" fmla="*/ 307956 w 2396567"/>
                <a:gd name="connsiteY8762" fmla="*/ 2042637 h 3751210"/>
                <a:gd name="connsiteX8763" fmla="*/ 308565 w 2396567"/>
                <a:gd name="connsiteY8763" fmla="*/ 2042637 h 3751210"/>
                <a:gd name="connsiteX8764" fmla="*/ 308565 w 2396567"/>
                <a:gd name="connsiteY8764" fmla="*/ 2038336 h 3751210"/>
                <a:gd name="connsiteX8765" fmla="*/ 307956 w 2396567"/>
                <a:gd name="connsiteY8765" fmla="*/ 2038336 h 3751210"/>
                <a:gd name="connsiteX8766" fmla="*/ 307956 w 2396567"/>
                <a:gd name="connsiteY8766" fmla="*/ 2027278 h 3751210"/>
                <a:gd name="connsiteX8767" fmla="*/ 308565 w 2396567"/>
                <a:gd name="connsiteY8767" fmla="*/ 2027278 h 3751210"/>
                <a:gd name="connsiteX8768" fmla="*/ 311005 w 2396567"/>
                <a:gd name="connsiteY8768" fmla="*/ 2013147 h 3751210"/>
                <a:gd name="connsiteX8769" fmla="*/ 304297 w 2396567"/>
                <a:gd name="connsiteY8769" fmla="*/ 2004546 h 3751210"/>
                <a:gd name="connsiteX8770" fmla="*/ 301857 w 2396567"/>
                <a:gd name="connsiteY8770" fmla="*/ 2004546 h 3751210"/>
                <a:gd name="connsiteX8771" fmla="*/ 301857 w 2396567"/>
                <a:gd name="connsiteY8771" fmla="*/ 2002703 h 3751210"/>
                <a:gd name="connsiteX8772" fmla="*/ 300638 w 2396567"/>
                <a:gd name="connsiteY8772" fmla="*/ 2002703 h 3751210"/>
                <a:gd name="connsiteX8773" fmla="*/ 300638 w 2396567"/>
                <a:gd name="connsiteY8773" fmla="*/ 2002088 h 3751210"/>
                <a:gd name="connsiteX8774" fmla="*/ 296979 w 2396567"/>
                <a:gd name="connsiteY8774" fmla="*/ 2001474 h 3751210"/>
                <a:gd name="connsiteX8775" fmla="*/ 296979 w 2396567"/>
                <a:gd name="connsiteY8775" fmla="*/ 2000245 h 3751210"/>
                <a:gd name="connsiteX8776" fmla="*/ 296369 w 2396567"/>
                <a:gd name="connsiteY8776" fmla="*/ 2000245 h 3751210"/>
                <a:gd name="connsiteX8777" fmla="*/ 296369 w 2396567"/>
                <a:gd name="connsiteY8777" fmla="*/ 1999631 h 3751210"/>
                <a:gd name="connsiteX8778" fmla="*/ 295759 w 2396567"/>
                <a:gd name="connsiteY8778" fmla="*/ 1999631 h 3751210"/>
                <a:gd name="connsiteX8779" fmla="*/ 295759 w 2396567"/>
                <a:gd name="connsiteY8779" fmla="*/ 1999017 h 3751210"/>
                <a:gd name="connsiteX8780" fmla="*/ 290881 w 2396567"/>
                <a:gd name="connsiteY8780" fmla="*/ 1997788 h 3751210"/>
                <a:gd name="connsiteX8781" fmla="*/ 290881 w 2396567"/>
                <a:gd name="connsiteY8781" fmla="*/ 1996559 h 3751210"/>
                <a:gd name="connsiteX8782" fmla="*/ 290271 w 2396567"/>
                <a:gd name="connsiteY8782" fmla="*/ 1996559 h 3751210"/>
                <a:gd name="connsiteX8783" fmla="*/ 290271 w 2396567"/>
                <a:gd name="connsiteY8783" fmla="*/ 1995945 h 3751210"/>
                <a:gd name="connsiteX8784" fmla="*/ 289051 w 2396567"/>
                <a:gd name="connsiteY8784" fmla="*/ 1995945 h 3751210"/>
                <a:gd name="connsiteX8785" fmla="*/ 289051 w 2396567"/>
                <a:gd name="connsiteY8785" fmla="*/ 1994716 h 3751210"/>
                <a:gd name="connsiteX8786" fmla="*/ 288442 w 2396567"/>
                <a:gd name="connsiteY8786" fmla="*/ 1994716 h 3751210"/>
                <a:gd name="connsiteX8787" fmla="*/ 288442 w 2396567"/>
                <a:gd name="connsiteY8787" fmla="*/ 1993487 h 3751210"/>
                <a:gd name="connsiteX8788" fmla="*/ 287832 w 2396567"/>
                <a:gd name="connsiteY8788" fmla="*/ 1993487 h 3751210"/>
                <a:gd name="connsiteX8789" fmla="*/ 287222 w 2396567"/>
                <a:gd name="connsiteY8789" fmla="*/ 1989801 h 3751210"/>
                <a:gd name="connsiteX8790" fmla="*/ 286612 w 2396567"/>
                <a:gd name="connsiteY8790" fmla="*/ 1989801 h 3751210"/>
                <a:gd name="connsiteX8791" fmla="*/ 286612 w 2396567"/>
                <a:gd name="connsiteY8791" fmla="*/ 1988572 h 3751210"/>
                <a:gd name="connsiteX8792" fmla="*/ 285392 w 2396567"/>
                <a:gd name="connsiteY8792" fmla="*/ 1988572 h 3751210"/>
                <a:gd name="connsiteX8793" fmla="*/ 285392 w 2396567"/>
                <a:gd name="connsiteY8793" fmla="*/ 1986729 h 3751210"/>
                <a:gd name="connsiteX8794" fmla="*/ 284783 w 2396567"/>
                <a:gd name="connsiteY8794" fmla="*/ 1986729 h 3751210"/>
                <a:gd name="connsiteX8795" fmla="*/ 284783 w 2396567"/>
                <a:gd name="connsiteY8795" fmla="*/ 1986115 h 3751210"/>
                <a:gd name="connsiteX8796" fmla="*/ 284173 w 2396567"/>
                <a:gd name="connsiteY8796" fmla="*/ 1986115 h 3751210"/>
                <a:gd name="connsiteX8797" fmla="*/ 284173 w 2396567"/>
                <a:gd name="connsiteY8797" fmla="*/ 1984886 h 3751210"/>
                <a:gd name="connsiteX8798" fmla="*/ 282343 w 2396567"/>
                <a:gd name="connsiteY8798" fmla="*/ 1984886 h 3751210"/>
                <a:gd name="connsiteX8799" fmla="*/ 282343 w 2396567"/>
                <a:gd name="connsiteY8799" fmla="*/ 1984272 h 3751210"/>
                <a:gd name="connsiteX8800" fmla="*/ 280514 w 2396567"/>
                <a:gd name="connsiteY8800" fmla="*/ 1984272 h 3751210"/>
                <a:gd name="connsiteX8801" fmla="*/ 280514 w 2396567"/>
                <a:gd name="connsiteY8801" fmla="*/ 1983657 h 3751210"/>
                <a:gd name="connsiteX8802" fmla="*/ 279904 w 2396567"/>
                <a:gd name="connsiteY8802" fmla="*/ 1983657 h 3751210"/>
                <a:gd name="connsiteX8803" fmla="*/ 279904 w 2396567"/>
                <a:gd name="connsiteY8803" fmla="*/ 1983043 h 3751210"/>
                <a:gd name="connsiteX8804" fmla="*/ 278685 w 2396567"/>
                <a:gd name="connsiteY8804" fmla="*/ 1983043 h 3751210"/>
                <a:gd name="connsiteX8805" fmla="*/ 278685 w 2396567"/>
                <a:gd name="connsiteY8805" fmla="*/ 1982428 h 3751210"/>
                <a:gd name="connsiteX8806" fmla="*/ 276245 w 2396567"/>
                <a:gd name="connsiteY8806" fmla="*/ 1982428 h 3751210"/>
                <a:gd name="connsiteX8807" fmla="*/ 276245 w 2396567"/>
                <a:gd name="connsiteY8807" fmla="*/ 1981814 h 3751210"/>
                <a:gd name="connsiteX8808" fmla="*/ 271367 w 2396567"/>
                <a:gd name="connsiteY8808" fmla="*/ 1980585 h 3751210"/>
                <a:gd name="connsiteX8809" fmla="*/ 271367 w 2396567"/>
                <a:gd name="connsiteY8809" fmla="*/ 1979971 h 3751210"/>
                <a:gd name="connsiteX8810" fmla="*/ 267098 w 2396567"/>
                <a:gd name="connsiteY8810" fmla="*/ 1975670 h 3751210"/>
                <a:gd name="connsiteX8811" fmla="*/ 267098 w 2396567"/>
                <a:gd name="connsiteY8811" fmla="*/ 1976285 h 3751210"/>
                <a:gd name="connsiteX8812" fmla="*/ 265878 w 2396567"/>
                <a:gd name="connsiteY8812" fmla="*/ 1976285 h 3751210"/>
                <a:gd name="connsiteX8813" fmla="*/ 265878 w 2396567"/>
                <a:gd name="connsiteY8813" fmla="*/ 1975670 h 3751210"/>
                <a:gd name="connsiteX8814" fmla="*/ 261610 w 2396567"/>
                <a:gd name="connsiteY8814" fmla="*/ 1975670 h 3751210"/>
                <a:gd name="connsiteX8815" fmla="*/ 259171 w 2396567"/>
                <a:gd name="connsiteY8815" fmla="*/ 1973213 h 3751210"/>
                <a:gd name="connsiteX8816" fmla="*/ 259171 w 2396567"/>
                <a:gd name="connsiteY8816" fmla="*/ 1972598 h 3751210"/>
                <a:gd name="connsiteX8817" fmla="*/ 241486 w 2396567"/>
                <a:gd name="connsiteY8817" fmla="*/ 1968912 h 3751210"/>
                <a:gd name="connsiteX8818" fmla="*/ 240266 w 2396567"/>
                <a:gd name="connsiteY8818" fmla="*/ 1967683 h 3751210"/>
                <a:gd name="connsiteX8819" fmla="*/ 239656 w 2396567"/>
                <a:gd name="connsiteY8819" fmla="*/ 1967683 h 3751210"/>
                <a:gd name="connsiteX8820" fmla="*/ 237217 w 2396567"/>
                <a:gd name="connsiteY8820" fmla="*/ 1965226 h 3751210"/>
                <a:gd name="connsiteX8821" fmla="*/ 237217 w 2396567"/>
                <a:gd name="connsiteY8821" fmla="*/ 1964612 h 3751210"/>
                <a:gd name="connsiteX8822" fmla="*/ 236607 w 2396567"/>
                <a:gd name="connsiteY8822" fmla="*/ 1964612 h 3751210"/>
                <a:gd name="connsiteX8823" fmla="*/ 236607 w 2396567"/>
                <a:gd name="connsiteY8823" fmla="*/ 1963997 h 3751210"/>
                <a:gd name="connsiteX8824" fmla="*/ 232949 w 2396567"/>
                <a:gd name="connsiteY8824" fmla="*/ 1963383 h 3751210"/>
                <a:gd name="connsiteX8825" fmla="*/ 232949 w 2396567"/>
                <a:gd name="connsiteY8825" fmla="*/ 1962769 h 3751210"/>
                <a:gd name="connsiteX8826" fmla="*/ 228070 w 2396567"/>
                <a:gd name="connsiteY8826" fmla="*/ 1959082 h 3751210"/>
                <a:gd name="connsiteX8827" fmla="*/ 218923 w 2396567"/>
                <a:gd name="connsiteY8827" fmla="*/ 1953553 h 3751210"/>
                <a:gd name="connsiteX8828" fmla="*/ 218923 w 2396567"/>
                <a:gd name="connsiteY8828" fmla="*/ 1952939 h 3751210"/>
                <a:gd name="connsiteX8829" fmla="*/ 217703 w 2396567"/>
                <a:gd name="connsiteY8829" fmla="*/ 1952939 h 3751210"/>
                <a:gd name="connsiteX8830" fmla="*/ 217703 w 2396567"/>
                <a:gd name="connsiteY8830" fmla="*/ 1952324 h 3751210"/>
                <a:gd name="connsiteX8831" fmla="*/ 217093 w 2396567"/>
                <a:gd name="connsiteY8831" fmla="*/ 1952324 h 3751210"/>
                <a:gd name="connsiteX8832" fmla="*/ 217093 w 2396567"/>
                <a:gd name="connsiteY8832" fmla="*/ 1951095 h 3751210"/>
                <a:gd name="connsiteX8833" fmla="*/ 210995 w 2396567"/>
                <a:gd name="connsiteY8833" fmla="*/ 1948024 h 3751210"/>
                <a:gd name="connsiteX8834" fmla="*/ 210995 w 2396567"/>
                <a:gd name="connsiteY8834" fmla="*/ 1947409 h 3751210"/>
                <a:gd name="connsiteX8835" fmla="*/ 211605 w 2396567"/>
                <a:gd name="connsiteY8835" fmla="*/ 1947409 h 3751210"/>
                <a:gd name="connsiteX8836" fmla="*/ 211605 w 2396567"/>
                <a:gd name="connsiteY8836" fmla="*/ 1946795 h 3751210"/>
                <a:gd name="connsiteX8837" fmla="*/ 212825 w 2396567"/>
                <a:gd name="connsiteY8837" fmla="*/ 1946795 h 3751210"/>
                <a:gd name="connsiteX8838" fmla="*/ 214044 w 2396567"/>
                <a:gd name="connsiteY8838" fmla="*/ 1944952 h 3751210"/>
                <a:gd name="connsiteX8839" fmla="*/ 214044 w 2396567"/>
                <a:gd name="connsiteY8839" fmla="*/ 1944337 h 3751210"/>
                <a:gd name="connsiteX8840" fmla="*/ 214654 w 2396567"/>
                <a:gd name="connsiteY8840" fmla="*/ 1944337 h 3751210"/>
                <a:gd name="connsiteX8841" fmla="*/ 214654 w 2396567"/>
                <a:gd name="connsiteY8841" fmla="*/ 1943723 h 3751210"/>
                <a:gd name="connsiteX8842" fmla="*/ 215264 w 2396567"/>
                <a:gd name="connsiteY8842" fmla="*/ 1943723 h 3751210"/>
                <a:gd name="connsiteX8843" fmla="*/ 215264 w 2396567"/>
                <a:gd name="connsiteY8843" fmla="*/ 1943109 h 3751210"/>
                <a:gd name="connsiteX8844" fmla="*/ 216484 w 2396567"/>
                <a:gd name="connsiteY8844" fmla="*/ 1943109 h 3751210"/>
                <a:gd name="connsiteX8845" fmla="*/ 216484 w 2396567"/>
                <a:gd name="connsiteY8845" fmla="*/ 1941880 h 3751210"/>
                <a:gd name="connsiteX8846" fmla="*/ 217093 w 2396567"/>
                <a:gd name="connsiteY8846" fmla="*/ 1941880 h 3751210"/>
                <a:gd name="connsiteX8847" fmla="*/ 217093 w 2396567"/>
                <a:gd name="connsiteY8847" fmla="*/ 1941265 h 3751210"/>
                <a:gd name="connsiteX8848" fmla="*/ 217703 w 2396567"/>
                <a:gd name="connsiteY8848" fmla="*/ 1941265 h 3751210"/>
                <a:gd name="connsiteX8849" fmla="*/ 217703 w 2396567"/>
                <a:gd name="connsiteY8849" fmla="*/ 1940651 h 3751210"/>
                <a:gd name="connsiteX8850" fmla="*/ 218313 w 2396567"/>
                <a:gd name="connsiteY8850" fmla="*/ 1940651 h 3751210"/>
                <a:gd name="connsiteX8851" fmla="*/ 218313 w 2396567"/>
                <a:gd name="connsiteY8851" fmla="*/ 1940037 h 3751210"/>
                <a:gd name="connsiteX8852" fmla="*/ 218923 w 2396567"/>
                <a:gd name="connsiteY8852" fmla="*/ 1940037 h 3751210"/>
                <a:gd name="connsiteX8853" fmla="*/ 218923 w 2396567"/>
                <a:gd name="connsiteY8853" fmla="*/ 1939422 h 3751210"/>
                <a:gd name="connsiteX8854" fmla="*/ 221362 w 2396567"/>
                <a:gd name="connsiteY8854" fmla="*/ 1938808 h 3751210"/>
                <a:gd name="connsiteX8855" fmla="*/ 221362 w 2396567"/>
                <a:gd name="connsiteY8855" fmla="*/ 1937579 h 3751210"/>
                <a:gd name="connsiteX8856" fmla="*/ 221972 w 2396567"/>
                <a:gd name="connsiteY8856" fmla="*/ 1937579 h 3751210"/>
                <a:gd name="connsiteX8857" fmla="*/ 223192 w 2396567"/>
                <a:gd name="connsiteY8857" fmla="*/ 1923449 h 3751210"/>
                <a:gd name="connsiteX8858" fmla="*/ 224411 w 2396567"/>
                <a:gd name="connsiteY8858" fmla="*/ 1923449 h 3751210"/>
                <a:gd name="connsiteX8859" fmla="*/ 225631 w 2396567"/>
                <a:gd name="connsiteY8859" fmla="*/ 1917919 h 3751210"/>
                <a:gd name="connsiteX8860" fmla="*/ 226241 w 2396567"/>
                <a:gd name="connsiteY8860" fmla="*/ 1917919 h 3751210"/>
                <a:gd name="connsiteX8861" fmla="*/ 226241 w 2396567"/>
                <a:gd name="connsiteY8861" fmla="*/ 1915462 h 3751210"/>
                <a:gd name="connsiteX8862" fmla="*/ 226850 w 2396567"/>
                <a:gd name="connsiteY8862" fmla="*/ 1915462 h 3751210"/>
                <a:gd name="connsiteX8863" fmla="*/ 224411 w 2396567"/>
                <a:gd name="connsiteY8863" fmla="*/ 1900102 h 3751210"/>
                <a:gd name="connsiteX8864" fmla="*/ 224411 w 2396567"/>
                <a:gd name="connsiteY8864" fmla="*/ 1899488 h 3751210"/>
                <a:gd name="connsiteX8865" fmla="*/ 223192 w 2396567"/>
                <a:gd name="connsiteY8865" fmla="*/ 1899488 h 3751210"/>
                <a:gd name="connsiteX8866" fmla="*/ 220142 w 2396567"/>
                <a:gd name="connsiteY8866" fmla="*/ 1889044 h 3751210"/>
                <a:gd name="connsiteX8867" fmla="*/ 213434 w 2396567"/>
                <a:gd name="connsiteY8867" fmla="*/ 1886586 h 3751210"/>
                <a:gd name="connsiteX8868" fmla="*/ 212825 w 2396567"/>
                <a:gd name="connsiteY8868" fmla="*/ 1886586 h 3751210"/>
                <a:gd name="connsiteX8869" fmla="*/ 212825 w 2396567"/>
                <a:gd name="connsiteY8869" fmla="*/ 1885972 h 3751210"/>
                <a:gd name="connsiteX8870" fmla="*/ 208556 w 2396567"/>
                <a:gd name="connsiteY8870" fmla="*/ 1884743 h 3751210"/>
                <a:gd name="connsiteX8871" fmla="*/ 208556 w 2396567"/>
                <a:gd name="connsiteY8871" fmla="*/ 1884129 h 3751210"/>
                <a:gd name="connsiteX8872" fmla="*/ 205507 w 2396567"/>
                <a:gd name="connsiteY8872" fmla="*/ 1884129 h 3751210"/>
                <a:gd name="connsiteX8873" fmla="*/ 205507 w 2396567"/>
                <a:gd name="connsiteY8873" fmla="*/ 1882900 h 3751210"/>
                <a:gd name="connsiteX8874" fmla="*/ 199409 w 2396567"/>
                <a:gd name="connsiteY8874" fmla="*/ 1882900 h 3751210"/>
                <a:gd name="connsiteX8875" fmla="*/ 199409 w 2396567"/>
                <a:gd name="connsiteY8875" fmla="*/ 1882286 h 3751210"/>
                <a:gd name="connsiteX8876" fmla="*/ 192091 w 2396567"/>
                <a:gd name="connsiteY8876" fmla="*/ 1872456 h 3751210"/>
                <a:gd name="connsiteX8877" fmla="*/ 192091 w 2396567"/>
                <a:gd name="connsiteY8877" fmla="*/ 1869998 h 3751210"/>
                <a:gd name="connsiteX8878" fmla="*/ 190262 w 2396567"/>
                <a:gd name="connsiteY8878" fmla="*/ 1868155 h 3751210"/>
                <a:gd name="connsiteX8879" fmla="*/ 189652 w 2396567"/>
                <a:gd name="connsiteY8879" fmla="*/ 1868155 h 3751210"/>
                <a:gd name="connsiteX8880" fmla="*/ 189652 w 2396567"/>
                <a:gd name="connsiteY8880" fmla="*/ 1866312 h 3751210"/>
                <a:gd name="connsiteX8881" fmla="*/ 189042 w 2396567"/>
                <a:gd name="connsiteY8881" fmla="*/ 1866312 h 3751210"/>
                <a:gd name="connsiteX8882" fmla="*/ 189042 w 2396567"/>
                <a:gd name="connsiteY8882" fmla="*/ 1858939 h 3751210"/>
                <a:gd name="connsiteX8883" fmla="*/ 189652 w 2396567"/>
                <a:gd name="connsiteY8883" fmla="*/ 1858939 h 3751210"/>
                <a:gd name="connsiteX8884" fmla="*/ 189652 w 2396567"/>
                <a:gd name="connsiteY8884" fmla="*/ 1857711 h 3751210"/>
                <a:gd name="connsiteX8885" fmla="*/ 190262 w 2396567"/>
                <a:gd name="connsiteY8885" fmla="*/ 1857711 h 3751210"/>
                <a:gd name="connsiteX8886" fmla="*/ 190262 w 2396567"/>
                <a:gd name="connsiteY8886" fmla="*/ 1857096 h 3751210"/>
                <a:gd name="connsiteX8887" fmla="*/ 191481 w 2396567"/>
                <a:gd name="connsiteY8887" fmla="*/ 1857096 h 3751210"/>
                <a:gd name="connsiteX8888" fmla="*/ 191481 w 2396567"/>
                <a:gd name="connsiteY8888" fmla="*/ 1856482 h 3751210"/>
                <a:gd name="connsiteX8889" fmla="*/ 192091 w 2396567"/>
                <a:gd name="connsiteY8889" fmla="*/ 1856482 h 3751210"/>
                <a:gd name="connsiteX8890" fmla="*/ 186603 w 2396567"/>
                <a:gd name="connsiteY8890" fmla="*/ 1841123 h 3751210"/>
                <a:gd name="connsiteX8891" fmla="*/ 185993 w 2396567"/>
                <a:gd name="connsiteY8891" fmla="*/ 1841123 h 3751210"/>
                <a:gd name="connsiteX8892" fmla="*/ 185993 w 2396567"/>
                <a:gd name="connsiteY8892" fmla="*/ 1839894 h 3751210"/>
                <a:gd name="connsiteX8893" fmla="*/ 176236 w 2396567"/>
                <a:gd name="connsiteY8893" fmla="*/ 1841737 h 3751210"/>
                <a:gd name="connsiteX8894" fmla="*/ 176236 w 2396567"/>
                <a:gd name="connsiteY8894" fmla="*/ 1842351 h 3751210"/>
                <a:gd name="connsiteX8895" fmla="*/ 170748 w 2396567"/>
                <a:gd name="connsiteY8895" fmla="*/ 1843580 h 3751210"/>
                <a:gd name="connsiteX8896" fmla="*/ 170748 w 2396567"/>
                <a:gd name="connsiteY8896" fmla="*/ 1842966 h 3751210"/>
                <a:gd name="connsiteX8897" fmla="*/ 164040 w 2396567"/>
                <a:gd name="connsiteY8897" fmla="*/ 1837436 h 3751210"/>
                <a:gd name="connsiteX8898" fmla="*/ 162210 w 2396567"/>
                <a:gd name="connsiteY8898" fmla="*/ 1831907 h 3751210"/>
                <a:gd name="connsiteX8899" fmla="*/ 160991 w 2396567"/>
                <a:gd name="connsiteY8899" fmla="*/ 1831907 h 3751210"/>
                <a:gd name="connsiteX8900" fmla="*/ 159161 w 2396567"/>
                <a:gd name="connsiteY8900" fmla="*/ 1823920 h 3751210"/>
                <a:gd name="connsiteX8901" fmla="*/ 158551 w 2396567"/>
                <a:gd name="connsiteY8901" fmla="*/ 1823920 h 3751210"/>
                <a:gd name="connsiteX8902" fmla="*/ 159161 w 2396567"/>
                <a:gd name="connsiteY8902" fmla="*/ 1821463 h 3751210"/>
                <a:gd name="connsiteX8903" fmla="*/ 158551 w 2396567"/>
                <a:gd name="connsiteY8903" fmla="*/ 1821463 h 3751210"/>
                <a:gd name="connsiteX8904" fmla="*/ 157941 w 2396567"/>
                <a:gd name="connsiteY8904" fmla="*/ 1817162 h 3751210"/>
                <a:gd name="connsiteX8905" fmla="*/ 158551 w 2396567"/>
                <a:gd name="connsiteY8905" fmla="*/ 1817162 h 3751210"/>
                <a:gd name="connsiteX8906" fmla="*/ 160381 w 2396567"/>
                <a:gd name="connsiteY8906" fmla="*/ 1814704 h 3751210"/>
                <a:gd name="connsiteX8907" fmla="*/ 160991 w 2396567"/>
                <a:gd name="connsiteY8907" fmla="*/ 1812247 h 3751210"/>
                <a:gd name="connsiteX8908" fmla="*/ 166479 w 2396567"/>
                <a:gd name="connsiteY8908" fmla="*/ 1811018 h 3751210"/>
                <a:gd name="connsiteX8909" fmla="*/ 166479 w 2396567"/>
                <a:gd name="connsiteY8909" fmla="*/ 1810404 h 3751210"/>
                <a:gd name="connsiteX8910" fmla="*/ 168308 w 2396567"/>
                <a:gd name="connsiteY8910" fmla="*/ 1808561 h 3751210"/>
                <a:gd name="connsiteX8911" fmla="*/ 166479 w 2396567"/>
                <a:gd name="connsiteY8911" fmla="*/ 1806718 h 3751210"/>
                <a:gd name="connsiteX8912" fmla="*/ 165869 w 2396567"/>
                <a:gd name="connsiteY8912" fmla="*/ 1807332 h 3751210"/>
                <a:gd name="connsiteX8913" fmla="*/ 165869 w 2396567"/>
                <a:gd name="connsiteY8913" fmla="*/ 1806718 h 3751210"/>
                <a:gd name="connsiteX8914" fmla="*/ 164040 w 2396567"/>
                <a:gd name="connsiteY8914" fmla="*/ 1806718 h 3751210"/>
                <a:gd name="connsiteX8915" fmla="*/ 165869 w 2396567"/>
                <a:gd name="connsiteY8915" fmla="*/ 1799345 h 3751210"/>
                <a:gd name="connsiteX8916" fmla="*/ 164649 w 2396567"/>
                <a:gd name="connsiteY8916" fmla="*/ 1799345 h 3751210"/>
                <a:gd name="connsiteX8917" fmla="*/ 164649 w 2396567"/>
                <a:gd name="connsiteY8917" fmla="*/ 1798731 h 3751210"/>
                <a:gd name="connsiteX8918" fmla="*/ 158551 w 2396567"/>
                <a:gd name="connsiteY8918" fmla="*/ 1798116 h 3751210"/>
                <a:gd name="connsiteX8919" fmla="*/ 158551 w 2396567"/>
                <a:gd name="connsiteY8919" fmla="*/ 1798731 h 3751210"/>
                <a:gd name="connsiteX8920" fmla="*/ 153063 w 2396567"/>
                <a:gd name="connsiteY8920" fmla="*/ 1799345 h 3751210"/>
                <a:gd name="connsiteX8921" fmla="*/ 151843 w 2396567"/>
                <a:gd name="connsiteY8921" fmla="*/ 1792587 h 3751210"/>
                <a:gd name="connsiteX8922" fmla="*/ 152453 w 2396567"/>
                <a:gd name="connsiteY8922" fmla="*/ 1792587 h 3751210"/>
                <a:gd name="connsiteX8923" fmla="*/ 151843 w 2396567"/>
                <a:gd name="connsiteY8923" fmla="*/ 1775999 h 3751210"/>
                <a:gd name="connsiteX8924" fmla="*/ 151234 w 2396567"/>
                <a:gd name="connsiteY8924" fmla="*/ 1775999 h 3751210"/>
                <a:gd name="connsiteX8925" fmla="*/ 150624 w 2396567"/>
                <a:gd name="connsiteY8925" fmla="*/ 1772313 h 3751210"/>
                <a:gd name="connsiteX8926" fmla="*/ 151234 w 2396567"/>
                <a:gd name="connsiteY8926" fmla="*/ 1772313 h 3751210"/>
                <a:gd name="connsiteX8927" fmla="*/ 151843 w 2396567"/>
                <a:gd name="connsiteY8927" fmla="*/ 1765555 h 3751210"/>
                <a:gd name="connsiteX8928" fmla="*/ 152453 w 2396567"/>
                <a:gd name="connsiteY8928" fmla="*/ 1765555 h 3751210"/>
                <a:gd name="connsiteX8929" fmla="*/ 154283 w 2396567"/>
                <a:gd name="connsiteY8929" fmla="*/ 1762483 h 3751210"/>
                <a:gd name="connsiteX8930" fmla="*/ 147575 w 2396567"/>
                <a:gd name="connsiteY8930" fmla="*/ 1758796 h 3751210"/>
                <a:gd name="connsiteX8931" fmla="*/ 147575 w 2396567"/>
                <a:gd name="connsiteY8931" fmla="*/ 1757568 h 3751210"/>
                <a:gd name="connsiteX8932" fmla="*/ 146965 w 2396567"/>
                <a:gd name="connsiteY8932" fmla="*/ 1757568 h 3751210"/>
                <a:gd name="connsiteX8933" fmla="*/ 146355 w 2396567"/>
                <a:gd name="connsiteY8933" fmla="*/ 1756339 h 3751210"/>
                <a:gd name="connsiteX8934" fmla="*/ 145135 w 2396567"/>
                <a:gd name="connsiteY8934" fmla="*/ 1756339 h 3751210"/>
                <a:gd name="connsiteX8935" fmla="*/ 145135 w 2396567"/>
                <a:gd name="connsiteY8935" fmla="*/ 1755725 h 3751210"/>
                <a:gd name="connsiteX8936" fmla="*/ 146355 w 2396567"/>
                <a:gd name="connsiteY8936" fmla="*/ 1755725 h 3751210"/>
                <a:gd name="connsiteX8937" fmla="*/ 146355 w 2396567"/>
                <a:gd name="connsiteY8937" fmla="*/ 1755110 h 3751210"/>
                <a:gd name="connsiteX8938" fmla="*/ 149404 w 2396567"/>
                <a:gd name="connsiteY8938" fmla="*/ 1751424 h 3751210"/>
                <a:gd name="connsiteX8939" fmla="*/ 154892 w 2396567"/>
                <a:gd name="connsiteY8939" fmla="*/ 1747123 h 3751210"/>
                <a:gd name="connsiteX8940" fmla="*/ 156112 w 2396567"/>
                <a:gd name="connsiteY8940" fmla="*/ 1745895 h 3751210"/>
                <a:gd name="connsiteX8941" fmla="*/ 162210 w 2396567"/>
                <a:gd name="connsiteY8941" fmla="*/ 1747738 h 3751210"/>
                <a:gd name="connsiteX8942" fmla="*/ 160381 w 2396567"/>
                <a:gd name="connsiteY8942" fmla="*/ 1741594 h 3751210"/>
                <a:gd name="connsiteX8943" fmla="*/ 159771 w 2396567"/>
                <a:gd name="connsiteY8943" fmla="*/ 1741594 h 3751210"/>
                <a:gd name="connsiteX8944" fmla="*/ 151234 w 2396567"/>
                <a:gd name="connsiteY8944" fmla="*/ 1721934 h 3751210"/>
                <a:gd name="connsiteX8945" fmla="*/ 150624 w 2396567"/>
                <a:gd name="connsiteY8945" fmla="*/ 1721934 h 3751210"/>
                <a:gd name="connsiteX8946" fmla="*/ 146965 w 2396567"/>
                <a:gd name="connsiteY8946" fmla="*/ 1717019 h 3751210"/>
                <a:gd name="connsiteX8947" fmla="*/ 144526 w 2396567"/>
                <a:gd name="connsiteY8947" fmla="*/ 1711490 h 3751210"/>
                <a:gd name="connsiteX8948" fmla="*/ 143916 w 2396567"/>
                <a:gd name="connsiteY8948" fmla="*/ 1711490 h 3751210"/>
                <a:gd name="connsiteX8949" fmla="*/ 142696 w 2396567"/>
                <a:gd name="connsiteY8949" fmla="*/ 1706575 h 3751210"/>
                <a:gd name="connsiteX8950" fmla="*/ 141476 w 2396567"/>
                <a:gd name="connsiteY8950" fmla="*/ 1706575 h 3751210"/>
                <a:gd name="connsiteX8951" fmla="*/ 133549 w 2396567"/>
                <a:gd name="connsiteY8951" fmla="*/ 1696745 h 3751210"/>
                <a:gd name="connsiteX8952" fmla="*/ 128061 w 2396567"/>
                <a:gd name="connsiteY8952" fmla="*/ 1692444 h 3751210"/>
                <a:gd name="connsiteX8953" fmla="*/ 125621 w 2396567"/>
                <a:gd name="connsiteY8953" fmla="*/ 1689987 h 3751210"/>
                <a:gd name="connsiteX8954" fmla="*/ 120133 w 2396567"/>
                <a:gd name="connsiteY8954" fmla="*/ 1680157 h 3751210"/>
                <a:gd name="connsiteX8955" fmla="*/ 119523 w 2396567"/>
                <a:gd name="connsiteY8955" fmla="*/ 1680157 h 3751210"/>
                <a:gd name="connsiteX8956" fmla="*/ 108547 w 2396567"/>
                <a:gd name="connsiteY8956" fmla="*/ 1664797 h 3751210"/>
                <a:gd name="connsiteX8957" fmla="*/ 104888 w 2396567"/>
                <a:gd name="connsiteY8957" fmla="*/ 1661111 h 3751210"/>
                <a:gd name="connsiteX8958" fmla="*/ 104888 w 2396567"/>
                <a:gd name="connsiteY8958" fmla="*/ 1659268 h 3751210"/>
                <a:gd name="connsiteX8959" fmla="*/ 102448 w 2396567"/>
                <a:gd name="connsiteY8959" fmla="*/ 1659268 h 3751210"/>
                <a:gd name="connsiteX8960" fmla="*/ 102448 w 2396567"/>
                <a:gd name="connsiteY8960" fmla="*/ 1658654 h 3751210"/>
                <a:gd name="connsiteX8961" fmla="*/ 103668 w 2396567"/>
                <a:gd name="connsiteY8961" fmla="*/ 1658654 h 3751210"/>
                <a:gd name="connsiteX8962" fmla="*/ 101839 w 2396567"/>
                <a:gd name="connsiteY8962" fmla="*/ 1656810 h 3751210"/>
                <a:gd name="connsiteX8963" fmla="*/ 101229 w 2396567"/>
                <a:gd name="connsiteY8963" fmla="*/ 1656810 h 3751210"/>
                <a:gd name="connsiteX8964" fmla="*/ 101229 w 2396567"/>
                <a:gd name="connsiteY8964" fmla="*/ 1654967 h 3751210"/>
                <a:gd name="connsiteX8965" fmla="*/ 98790 w 2396567"/>
                <a:gd name="connsiteY8965" fmla="*/ 1653124 h 3751210"/>
                <a:gd name="connsiteX8966" fmla="*/ 95740 w 2396567"/>
                <a:gd name="connsiteY8966" fmla="*/ 1649438 h 3751210"/>
                <a:gd name="connsiteX8967" fmla="*/ 89033 w 2396567"/>
                <a:gd name="connsiteY8967" fmla="*/ 1642680 h 3751210"/>
                <a:gd name="connsiteX8968" fmla="*/ 86593 w 2396567"/>
                <a:gd name="connsiteY8968" fmla="*/ 1642680 h 3751210"/>
                <a:gd name="connsiteX8969" fmla="*/ 86593 w 2396567"/>
                <a:gd name="connsiteY8969" fmla="*/ 1642065 h 3751210"/>
                <a:gd name="connsiteX8970" fmla="*/ 85983 w 2396567"/>
                <a:gd name="connsiteY8970" fmla="*/ 1642065 h 3751210"/>
                <a:gd name="connsiteX8971" fmla="*/ 85374 w 2396567"/>
                <a:gd name="connsiteY8971" fmla="*/ 1639608 h 3751210"/>
                <a:gd name="connsiteX8972" fmla="*/ 82934 w 2396567"/>
                <a:gd name="connsiteY8972" fmla="*/ 1635922 h 3751210"/>
                <a:gd name="connsiteX8973" fmla="*/ 82325 w 2396567"/>
                <a:gd name="connsiteY8973" fmla="*/ 1635922 h 3751210"/>
                <a:gd name="connsiteX8974" fmla="*/ 80495 w 2396567"/>
                <a:gd name="connsiteY8974" fmla="*/ 1629778 h 3751210"/>
                <a:gd name="connsiteX8975" fmla="*/ 79276 w 2396567"/>
                <a:gd name="connsiteY8975" fmla="*/ 1629778 h 3751210"/>
                <a:gd name="connsiteX8976" fmla="*/ 79276 w 2396567"/>
                <a:gd name="connsiteY8976" fmla="*/ 1626706 h 3751210"/>
                <a:gd name="connsiteX8977" fmla="*/ 78666 w 2396567"/>
                <a:gd name="connsiteY8977" fmla="*/ 1626706 h 3751210"/>
                <a:gd name="connsiteX8978" fmla="*/ 89033 w 2396567"/>
                <a:gd name="connsiteY8978" fmla="*/ 1586157 h 3751210"/>
                <a:gd name="connsiteX8979" fmla="*/ 88423 w 2396567"/>
                <a:gd name="connsiteY8979" fmla="*/ 1586157 h 3751210"/>
                <a:gd name="connsiteX8980" fmla="*/ 89033 w 2396567"/>
                <a:gd name="connsiteY8980" fmla="*/ 1584929 h 3751210"/>
                <a:gd name="connsiteX8981" fmla="*/ 88423 w 2396567"/>
                <a:gd name="connsiteY8981" fmla="*/ 1583700 h 3751210"/>
                <a:gd name="connsiteX8982" fmla="*/ 89033 w 2396567"/>
                <a:gd name="connsiteY8982" fmla="*/ 1583700 h 3751210"/>
                <a:gd name="connsiteX8983" fmla="*/ 88423 w 2396567"/>
                <a:gd name="connsiteY8983" fmla="*/ 1583086 h 3751210"/>
                <a:gd name="connsiteX8984" fmla="*/ 89642 w 2396567"/>
                <a:gd name="connsiteY8984" fmla="*/ 1583086 h 3751210"/>
                <a:gd name="connsiteX8985" fmla="*/ 89642 w 2396567"/>
                <a:gd name="connsiteY8985" fmla="*/ 1582471 h 3751210"/>
                <a:gd name="connsiteX8986" fmla="*/ 90252 w 2396567"/>
                <a:gd name="connsiteY8986" fmla="*/ 1583086 h 3751210"/>
                <a:gd name="connsiteX8987" fmla="*/ 90862 w 2396567"/>
                <a:gd name="connsiteY8987" fmla="*/ 1580014 h 3751210"/>
                <a:gd name="connsiteX8988" fmla="*/ 90862 w 2396567"/>
                <a:gd name="connsiteY8988" fmla="*/ 1580628 h 3751210"/>
                <a:gd name="connsiteX8989" fmla="*/ 92082 w 2396567"/>
                <a:gd name="connsiteY8989" fmla="*/ 1580628 h 3751210"/>
                <a:gd name="connsiteX8990" fmla="*/ 92691 w 2396567"/>
                <a:gd name="connsiteY8990" fmla="*/ 1578785 h 3751210"/>
                <a:gd name="connsiteX8991" fmla="*/ 90862 w 2396567"/>
                <a:gd name="connsiteY8991" fmla="*/ 1578785 h 3751210"/>
                <a:gd name="connsiteX8992" fmla="*/ 90862 w 2396567"/>
                <a:gd name="connsiteY8992" fmla="*/ 1578171 h 3751210"/>
                <a:gd name="connsiteX8993" fmla="*/ 92082 w 2396567"/>
                <a:gd name="connsiteY8993" fmla="*/ 1578171 h 3751210"/>
                <a:gd name="connsiteX8994" fmla="*/ 93301 w 2396567"/>
                <a:gd name="connsiteY8994" fmla="*/ 1572641 h 3751210"/>
                <a:gd name="connsiteX8995" fmla="*/ 93911 w 2396567"/>
                <a:gd name="connsiteY8995" fmla="*/ 1572641 h 3751210"/>
                <a:gd name="connsiteX8996" fmla="*/ 97570 w 2396567"/>
                <a:gd name="connsiteY8996" fmla="*/ 1538236 h 3751210"/>
                <a:gd name="connsiteX8997" fmla="*/ 73787 w 2396567"/>
                <a:gd name="connsiteY8997" fmla="*/ 1523491 h 3751210"/>
                <a:gd name="connsiteX8998" fmla="*/ 66469 w 2396567"/>
                <a:gd name="connsiteY8998" fmla="*/ 1515504 h 3751210"/>
                <a:gd name="connsiteX8999" fmla="*/ 63420 w 2396567"/>
                <a:gd name="connsiteY8999" fmla="*/ 1509975 h 3751210"/>
                <a:gd name="connsiteX9000" fmla="*/ 62811 w 2396567"/>
                <a:gd name="connsiteY9000" fmla="*/ 1509975 h 3751210"/>
                <a:gd name="connsiteX9001" fmla="*/ 28661 w 2396567"/>
                <a:gd name="connsiteY9001" fmla="*/ 1498916 h 3751210"/>
                <a:gd name="connsiteX9002" fmla="*/ 15855 w 2396567"/>
                <a:gd name="connsiteY9002" fmla="*/ 1426420 h 3751210"/>
                <a:gd name="connsiteX9003" fmla="*/ 3049 w 2396567"/>
                <a:gd name="connsiteY9003" fmla="*/ 1427649 h 3751210"/>
                <a:gd name="connsiteX9004" fmla="*/ 610 w 2396567"/>
                <a:gd name="connsiteY9004" fmla="*/ 1426420 h 3751210"/>
                <a:gd name="connsiteX9005" fmla="*/ 610 w 2396567"/>
                <a:gd name="connsiteY9005" fmla="*/ 1425806 h 3751210"/>
                <a:gd name="connsiteX9006" fmla="*/ 0 w 2396567"/>
                <a:gd name="connsiteY9006" fmla="*/ 1425806 h 3751210"/>
                <a:gd name="connsiteX9007" fmla="*/ 10367 w 2396567"/>
                <a:gd name="connsiteY9007" fmla="*/ 1411675 h 3751210"/>
                <a:gd name="connsiteX9008" fmla="*/ 10976 w 2396567"/>
                <a:gd name="connsiteY9008" fmla="*/ 1411675 h 3751210"/>
                <a:gd name="connsiteX9009" fmla="*/ 15245 w 2396567"/>
                <a:gd name="connsiteY9009" fmla="*/ 1404917 h 3751210"/>
                <a:gd name="connsiteX9010" fmla="*/ 19514 w 2396567"/>
                <a:gd name="connsiteY9010" fmla="*/ 1407375 h 3751210"/>
                <a:gd name="connsiteX9011" fmla="*/ 19514 w 2396567"/>
                <a:gd name="connsiteY9011" fmla="*/ 1407989 h 3751210"/>
                <a:gd name="connsiteX9012" fmla="*/ 20733 w 2396567"/>
                <a:gd name="connsiteY9012" fmla="*/ 1407989 h 3751210"/>
                <a:gd name="connsiteX9013" fmla="*/ 20733 w 2396567"/>
                <a:gd name="connsiteY9013" fmla="*/ 1406760 h 3751210"/>
                <a:gd name="connsiteX9014" fmla="*/ 21953 w 2396567"/>
                <a:gd name="connsiteY9014" fmla="*/ 1406760 h 3751210"/>
                <a:gd name="connsiteX9015" fmla="*/ 25002 w 2396567"/>
                <a:gd name="connsiteY9015" fmla="*/ 1395087 h 3751210"/>
                <a:gd name="connsiteX9016" fmla="*/ 24392 w 2396567"/>
                <a:gd name="connsiteY9016" fmla="*/ 1395087 h 3751210"/>
                <a:gd name="connsiteX9017" fmla="*/ 25002 w 2396567"/>
                <a:gd name="connsiteY9017" fmla="*/ 1387100 h 3751210"/>
                <a:gd name="connsiteX9018" fmla="*/ 24392 w 2396567"/>
                <a:gd name="connsiteY9018" fmla="*/ 1387100 h 3751210"/>
                <a:gd name="connsiteX9019" fmla="*/ 23782 w 2396567"/>
                <a:gd name="connsiteY9019" fmla="*/ 1383414 h 3751210"/>
                <a:gd name="connsiteX9020" fmla="*/ 24392 w 2396567"/>
                <a:gd name="connsiteY9020" fmla="*/ 1383414 h 3751210"/>
                <a:gd name="connsiteX9021" fmla="*/ 24392 w 2396567"/>
                <a:gd name="connsiteY9021" fmla="*/ 1381571 h 3751210"/>
                <a:gd name="connsiteX9022" fmla="*/ 23782 w 2396567"/>
                <a:gd name="connsiteY9022" fmla="*/ 1381571 h 3751210"/>
                <a:gd name="connsiteX9023" fmla="*/ 23782 w 2396567"/>
                <a:gd name="connsiteY9023" fmla="*/ 1380957 h 3751210"/>
                <a:gd name="connsiteX9024" fmla="*/ 21953 w 2396567"/>
                <a:gd name="connsiteY9024" fmla="*/ 1374813 h 3751210"/>
                <a:gd name="connsiteX9025" fmla="*/ 22563 w 2396567"/>
                <a:gd name="connsiteY9025" fmla="*/ 1374813 h 3751210"/>
                <a:gd name="connsiteX9026" fmla="*/ 22563 w 2396567"/>
                <a:gd name="connsiteY9026" fmla="*/ 1373584 h 3751210"/>
                <a:gd name="connsiteX9027" fmla="*/ 23782 w 2396567"/>
                <a:gd name="connsiteY9027" fmla="*/ 1371741 h 3751210"/>
                <a:gd name="connsiteX9028" fmla="*/ 28051 w 2396567"/>
                <a:gd name="connsiteY9028" fmla="*/ 1369283 h 3751210"/>
                <a:gd name="connsiteX9029" fmla="*/ 29881 w 2396567"/>
                <a:gd name="connsiteY9029" fmla="*/ 1371127 h 3751210"/>
                <a:gd name="connsiteX9030" fmla="*/ 34759 w 2396567"/>
                <a:gd name="connsiteY9030" fmla="*/ 1360682 h 3751210"/>
                <a:gd name="connsiteX9031" fmla="*/ 35979 w 2396567"/>
                <a:gd name="connsiteY9031" fmla="*/ 1360682 h 3751210"/>
                <a:gd name="connsiteX9032" fmla="*/ 35979 w 2396567"/>
                <a:gd name="connsiteY9032" fmla="*/ 1360068 h 3751210"/>
                <a:gd name="connsiteX9033" fmla="*/ 36589 w 2396567"/>
                <a:gd name="connsiteY9033" fmla="*/ 1360068 h 3751210"/>
                <a:gd name="connsiteX9034" fmla="*/ 42077 w 2396567"/>
                <a:gd name="connsiteY9034" fmla="*/ 1356382 h 3751210"/>
                <a:gd name="connsiteX9035" fmla="*/ 42077 w 2396567"/>
                <a:gd name="connsiteY9035" fmla="*/ 1356996 h 3751210"/>
                <a:gd name="connsiteX9036" fmla="*/ 43906 w 2396567"/>
                <a:gd name="connsiteY9036" fmla="*/ 1356382 h 3751210"/>
                <a:gd name="connsiteX9037" fmla="*/ 43906 w 2396567"/>
                <a:gd name="connsiteY9037" fmla="*/ 1355767 h 3751210"/>
                <a:gd name="connsiteX9038" fmla="*/ 45126 w 2396567"/>
                <a:gd name="connsiteY9038" fmla="*/ 1355767 h 3751210"/>
                <a:gd name="connsiteX9039" fmla="*/ 46346 w 2396567"/>
                <a:gd name="connsiteY9039" fmla="*/ 1341022 h 3751210"/>
                <a:gd name="connsiteX9040" fmla="*/ 46955 w 2396567"/>
                <a:gd name="connsiteY9040" fmla="*/ 1341022 h 3751210"/>
                <a:gd name="connsiteX9041" fmla="*/ 46955 w 2396567"/>
                <a:gd name="connsiteY9041" fmla="*/ 1337950 h 3751210"/>
                <a:gd name="connsiteX9042" fmla="*/ 46346 w 2396567"/>
                <a:gd name="connsiteY9042" fmla="*/ 1337950 h 3751210"/>
                <a:gd name="connsiteX9043" fmla="*/ 46346 w 2396567"/>
                <a:gd name="connsiteY9043" fmla="*/ 1336107 h 3751210"/>
                <a:gd name="connsiteX9044" fmla="*/ 45736 w 2396567"/>
                <a:gd name="connsiteY9044" fmla="*/ 1336107 h 3751210"/>
                <a:gd name="connsiteX9045" fmla="*/ 43906 w 2396567"/>
                <a:gd name="connsiteY9045" fmla="*/ 1332421 h 3751210"/>
                <a:gd name="connsiteX9046" fmla="*/ 43297 w 2396567"/>
                <a:gd name="connsiteY9046" fmla="*/ 1332421 h 3751210"/>
                <a:gd name="connsiteX9047" fmla="*/ 43297 w 2396567"/>
                <a:gd name="connsiteY9047" fmla="*/ 1330578 h 3751210"/>
                <a:gd name="connsiteX9048" fmla="*/ 42687 w 2396567"/>
                <a:gd name="connsiteY9048" fmla="*/ 1330578 h 3751210"/>
                <a:gd name="connsiteX9049" fmla="*/ 42687 w 2396567"/>
                <a:gd name="connsiteY9049" fmla="*/ 1329349 h 3751210"/>
                <a:gd name="connsiteX9050" fmla="*/ 40247 w 2396567"/>
                <a:gd name="connsiteY9050" fmla="*/ 1329964 h 3751210"/>
                <a:gd name="connsiteX9051" fmla="*/ 41467 w 2396567"/>
                <a:gd name="connsiteY9051" fmla="*/ 1327506 h 3751210"/>
                <a:gd name="connsiteX9052" fmla="*/ 59152 w 2396567"/>
                <a:gd name="connsiteY9052" fmla="*/ 1336107 h 3751210"/>
                <a:gd name="connsiteX9053" fmla="*/ 59152 w 2396567"/>
                <a:gd name="connsiteY9053" fmla="*/ 1336722 h 3751210"/>
                <a:gd name="connsiteX9054" fmla="*/ 71348 w 2396567"/>
                <a:gd name="connsiteY9054" fmla="*/ 1334264 h 3751210"/>
                <a:gd name="connsiteX9055" fmla="*/ 71348 w 2396567"/>
                <a:gd name="connsiteY9055" fmla="*/ 1333650 h 3751210"/>
                <a:gd name="connsiteX9056" fmla="*/ 73177 w 2396567"/>
                <a:gd name="connsiteY9056" fmla="*/ 1333035 h 3751210"/>
                <a:gd name="connsiteX9057" fmla="*/ 73177 w 2396567"/>
                <a:gd name="connsiteY9057" fmla="*/ 1331807 h 3751210"/>
                <a:gd name="connsiteX9058" fmla="*/ 73787 w 2396567"/>
                <a:gd name="connsiteY9058" fmla="*/ 1331807 h 3751210"/>
                <a:gd name="connsiteX9059" fmla="*/ 73787 w 2396567"/>
                <a:gd name="connsiteY9059" fmla="*/ 1330578 h 3751210"/>
                <a:gd name="connsiteX9060" fmla="*/ 74397 w 2396567"/>
                <a:gd name="connsiteY9060" fmla="*/ 1330578 h 3751210"/>
                <a:gd name="connsiteX9061" fmla="*/ 73787 w 2396567"/>
                <a:gd name="connsiteY9061" fmla="*/ 1323820 h 3751210"/>
                <a:gd name="connsiteX9062" fmla="*/ 73177 w 2396567"/>
                <a:gd name="connsiteY9062" fmla="*/ 1323820 h 3751210"/>
                <a:gd name="connsiteX9063" fmla="*/ 73177 w 2396567"/>
                <a:gd name="connsiteY9063" fmla="*/ 1321362 h 3751210"/>
                <a:gd name="connsiteX9064" fmla="*/ 72568 w 2396567"/>
                <a:gd name="connsiteY9064" fmla="*/ 1321362 h 3751210"/>
                <a:gd name="connsiteX9065" fmla="*/ 72568 w 2396567"/>
                <a:gd name="connsiteY9065" fmla="*/ 1320748 h 3751210"/>
                <a:gd name="connsiteX9066" fmla="*/ 71348 w 2396567"/>
                <a:gd name="connsiteY9066" fmla="*/ 1320748 h 3751210"/>
                <a:gd name="connsiteX9067" fmla="*/ 71348 w 2396567"/>
                <a:gd name="connsiteY9067" fmla="*/ 1319519 h 3751210"/>
                <a:gd name="connsiteX9068" fmla="*/ 70738 w 2396567"/>
                <a:gd name="connsiteY9068" fmla="*/ 1319519 h 3751210"/>
                <a:gd name="connsiteX9069" fmla="*/ 70738 w 2396567"/>
                <a:gd name="connsiteY9069" fmla="*/ 1317062 h 3751210"/>
                <a:gd name="connsiteX9070" fmla="*/ 71348 w 2396567"/>
                <a:gd name="connsiteY9070" fmla="*/ 1317062 h 3751210"/>
                <a:gd name="connsiteX9071" fmla="*/ 69518 w 2396567"/>
                <a:gd name="connsiteY9071" fmla="*/ 1314604 h 3751210"/>
                <a:gd name="connsiteX9072" fmla="*/ 67689 w 2396567"/>
                <a:gd name="connsiteY9072" fmla="*/ 1314604 h 3751210"/>
                <a:gd name="connsiteX9073" fmla="*/ 67689 w 2396567"/>
                <a:gd name="connsiteY9073" fmla="*/ 1313990 h 3751210"/>
                <a:gd name="connsiteX9074" fmla="*/ 67079 w 2396567"/>
                <a:gd name="connsiteY9074" fmla="*/ 1313990 h 3751210"/>
                <a:gd name="connsiteX9075" fmla="*/ 67079 w 2396567"/>
                <a:gd name="connsiteY9075" fmla="*/ 1313375 h 3751210"/>
                <a:gd name="connsiteX9076" fmla="*/ 67689 w 2396567"/>
                <a:gd name="connsiteY9076" fmla="*/ 1313375 h 3751210"/>
                <a:gd name="connsiteX9077" fmla="*/ 67689 w 2396567"/>
                <a:gd name="connsiteY9077" fmla="*/ 1312147 h 3751210"/>
                <a:gd name="connsiteX9078" fmla="*/ 67079 w 2396567"/>
                <a:gd name="connsiteY9078" fmla="*/ 1312147 h 3751210"/>
                <a:gd name="connsiteX9079" fmla="*/ 67079 w 2396567"/>
                <a:gd name="connsiteY9079" fmla="*/ 1310918 h 3751210"/>
                <a:gd name="connsiteX9080" fmla="*/ 66469 w 2396567"/>
                <a:gd name="connsiteY9080" fmla="*/ 1310918 h 3751210"/>
                <a:gd name="connsiteX9081" fmla="*/ 66469 w 2396567"/>
                <a:gd name="connsiteY9081" fmla="*/ 1309689 h 3751210"/>
                <a:gd name="connsiteX9082" fmla="*/ 65860 w 2396567"/>
                <a:gd name="connsiteY9082" fmla="*/ 1309689 h 3751210"/>
                <a:gd name="connsiteX9083" fmla="*/ 65860 w 2396567"/>
                <a:gd name="connsiteY9083" fmla="*/ 1309075 h 3751210"/>
                <a:gd name="connsiteX9084" fmla="*/ 65250 w 2396567"/>
                <a:gd name="connsiteY9084" fmla="*/ 1309075 h 3751210"/>
                <a:gd name="connsiteX9085" fmla="*/ 65250 w 2396567"/>
                <a:gd name="connsiteY9085" fmla="*/ 1308460 h 3751210"/>
                <a:gd name="connsiteX9086" fmla="*/ 64640 w 2396567"/>
                <a:gd name="connsiteY9086" fmla="*/ 1308460 h 3751210"/>
                <a:gd name="connsiteX9087" fmla="*/ 64640 w 2396567"/>
                <a:gd name="connsiteY9087" fmla="*/ 1307846 h 3751210"/>
                <a:gd name="connsiteX9088" fmla="*/ 63420 w 2396567"/>
                <a:gd name="connsiteY9088" fmla="*/ 1307846 h 3751210"/>
                <a:gd name="connsiteX9089" fmla="*/ 63420 w 2396567"/>
                <a:gd name="connsiteY9089" fmla="*/ 1306003 h 3751210"/>
                <a:gd name="connsiteX9090" fmla="*/ 65250 w 2396567"/>
                <a:gd name="connsiteY9090" fmla="*/ 1306617 h 3751210"/>
                <a:gd name="connsiteX9091" fmla="*/ 65250 w 2396567"/>
                <a:gd name="connsiteY9091" fmla="*/ 1306003 h 3751210"/>
                <a:gd name="connsiteX9092" fmla="*/ 67079 w 2396567"/>
                <a:gd name="connsiteY9092" fmla="*/ 1307846 h 3751210"/>
                <a:gd name="connsiteX9093" fmla="*/ 67689 w 2396567"/>
                <a:gd name="connsiteY9093" fmla="*/ 1307846 h 3751210"/>
                <a:gd name="connsiteX9094" fmla="*/ 67689 w 2396567"/>
                <a:gd name="connsiteY9094" fmla="*/ 1306003 h 3751210"/>
                <a:gd name="connsiteX9095" fmla="*/ 68909 w 2396567"/>
                <a:gd name="connsiteY9095" fmla="*/ 1306003 h 3751210"/>
                <a:gd name="connsiteX9096" fmla="*/ 68909 w 2396567"/>
                <a:gd name="connsiteY9096" fmla="*/ 1305389 h 3751210"/>
                <a:gd name="connsiteX9097" fmla="*/ 72568 w 2396567"/>
                <a:gd name="connsiteY9097" fmla="*/ 1306617 h 3751210"/>
                <a:gd name="connsiteX9098" fmla="*/ 72568 w 2396567"/>
                <a:gd name="connsiteY9098" fmla="*/ 1307846 h 3751210"/>
                <a:gd name="connsiteX9099" fmla="*/ 73177 w 2396567"/>
                <a:gd name="connsiteY9099" fmla="*/ 1307846 h 3751210"/>
                <a:gd name="connsiteX9100" fmla="*/ 72568 w 2396567"/>
                <a:gd name="connsiteY9100" fmla="*/ 1306003 h 3751210"/>
                <a:gd name="connsiteX9101" fmla="*/ 75007 w 2396567"/>
                <a:gd name="connsiteY9101" fmla="*/ 1306003 h 3751210"/>
                <a:gd name="connsiteX9102" fmla="*/ 75007 w 2396567"/>
                <a:gd name="connsiteY9102" fmla="*/ 1306617 h 3751210"/>
                <a:gd name="connsiteX9103" fmla="*/ 78666 w 2396567"/>
                <a:gd name="connsiteY9103" fmla="*/ 1307846 h 3751210"/>
                <a:gd name="connsiteX9104" fmla="*/ 79276 w 2396567"/>
                <a:gd name="connsiteY9104" fmla="*/ 1310304 h 3751210"/>
                <a:gd name="connsiteX9105" fmla="*/ 80495 w 2396567"/>
                <a:gd name="connsiteY9105" fmla="*/ 1310304 h 3751210"/>
                <a:gd name="connsiteX9106" fmla="*/ 80495 w 2396567"/>
                <a:gd name="connsiteY9106" fmla="*/ 1310918 h 3751210"/>
                <a:gd name="connsiteX9107" fmla="*/ 81105 w 2396567"/>
                <a:gd name="connsiteY9107" fmla="*/ 1310918 h 3751210"/>
                <a:gd name="connsiteX9108" fmla="*/ 81105 w 2396567"/>
                <a:gd name="connsiteY9108" fmla="*/ 1310304 h 3751210"/>
                <a:gd name="connsiteX9109" fmla="*/ 80495 w 2396567"/>
                <a:gd name="connsiteY9109" fmla="*/ 1310304 h 3751210"/>
                <a:gd name="connsiteX9110" fmla="*/ 78666 w 2396567"/>
                <a:gd name="connsiteY9110" fmla="*/ 1307846 h 3751210"/>
                <a:gd name="connsiteX9111" fmla="*/ 79276 w 2396567"/>
                <a:gd name="connsiteY9111" fmla="*/ 1307846 h 3751210"/>
                <a:gd name="connsiteX9112" fmla="*/ 79276 w 2396567"/>
                <a:gd name="connsiteY9112" fmla="*/ 1306617 h 3751210"/>
                <a:gd name="connsiteX9113" fmla="*/ 82325 w 2396567"/>
                <a:gd name="connsiteY9113" fmla="*/ 1306617 h 3751210"/>
                <a:gd name="connsiteX9114" fmla="*/ 82325 w 2396567"/>
                <a:gd name="connsiteY9114" fmla="*/ 1307846 h 3751210"/>
                <a:gd name="connsiteX9115" fmla="*/ 82934 w 2396567"/>
                <a:gd name="connsiteY9115" fmla="*/ 1306617 h 3751210"/>
                <a:gd name="connsiteX9116" fmla="*/ 82934 w 2396567"/>
                <a:gd name="connsiteY9116" fmla="*/ 1308460 h 3751210"/>
                <a:gd name="connsiteX9117" fmla="*/ 85374 w 2396567"/>
                <a:gd name="connsiteY9117" fmla="*/ 1308460 h 3751210"/>
                <a:gd name="connsiteX9118" fmla="*/ 85374 w 2396567"/>
                <a:gd name="connsiteY9118" fmla="*/ 1309075 h 3751210"/>
                <a:gd name="connsiteX9119" fmla="*/ 85983 w 2396567"/>
                <a:gd name="connsiteY9119" fmla="*/ 1309075 h 3751210"/>
                <a:gd name="connsiteX9120" fmla="*/ 85983 w 2396567"/>
                <a:gd name="connsiteY9120" fmla="*/ 1309689 h 3751210"/>
                <a:gd name="connsiteX9121" fmla="*/ 87203 w 2396567"/>
                <a:gd name="connsiteY9121" fmla="*/ 1309689 h 3751210"/>
                <a:gd name="connsiteX9122" fmla="*/ 87203 w 2396567"/>
                <a:gd name="connsiteY9122" fmla="*/ 1309075 h 3751210"/>
                <a:gd name="connsiteX9123" fmla="*/ 88423 w 2396567"/>
                <a:gd name="connsiteY9123" fmla="*/ 1309075 h 3751210"/>
                <a:gd name="connsiteX9124" fmla="*/ 88423 w 2396567"/>
                <a:gd name="connsiteY9124" fmla="*/ 1309689 h 3751210"/>
                <a:gd name="connsiteX9125" fmla="*/ 89033 w 2396567"/>
                <a:gd name="connsiteY9125" fmla="*/ 1309689 h 3751210"/>
                <a:gd name="connsiteX9126" fmla="*/ 89033 w 2396567"/>
                <a:gd name="connsiteY9126" fmla="*/ 1310918 h 3751210"/>
                <a:gd name="connsiteX9127" fmla="*/ 89642 w 2396567"/>
                <a:gd name="connsiteY9127" fmla="*/ 1310918 h 3751210"/>
                <a:gd name="connsiteX9128" fmla="*/ 89033 w 2396567"/>
                <a:gd name="connsiteY9128" fmla="*/ 1312761 h 3751210"/>
                <a:gd name="connsiteX9129" fmla="*/ 89642 w 2396567"/>
                <a:gd name="connsiteY9129" fmla="*/ 1312761 h 3751210"/>
                <a:gd name="connsiteX9130" fmla="*/ 89642 w 2396567"/>
                <a:gd name="connsiteY9130" fmla="*/ 1313375 h 3751210"/>
                <a:gd name="connsiteX9131" fmla="*/ 89033 w 2396567"/>
                <a:gd name="connsiteY9131" fmla="*/ 1313375 h 3751210"/>
                <a:gd name="connsiteX9132" fmla="*/ 89033 w 2396567"/>
                <a:gd name="connsiteY9132" fmla="*/ 1315833 h 3751210"/>
                <a:gd name="connsiteX9133" fmla="*/ 87203 w 2396567"/>
                <a:gd name="connsiteY9133" fmla="*/ 1315833 h 3751210"/>
                <a:gd name="connsiteX9134" fmla="*/ 87203 w 2396567"/>
                <a:gd name="connsiteY9134" fmla="*/ 1317062 h 3751210"/>
                <a:gd name="connsiteX9135" fmla="*/ 88423 w 2396567"/>
                <a:gd name="connsiteY9135" fmla="*/ 1317062 h 3751210"/>
                <a:gd name="connsiteX9136" fmla="*/ 88423 w 2396567"/>
                <a:gd name="connsiteY9136" fmla="*/ 1317676 h 3751210"/>
                <a:gd name="connsiteX9137" fmla="*/ 89033 w 2396567"/>
                <a:gd name="connsiteY9137" fmla="*/ 1317676 h 3751210"/>
                <a:gd name="connsiteX9138" fmla="*/ 89033 w 2396567"/>
                <a:gd name="connsiteY9138" fmla="*/ 1318290 h 3751210"/>
                <a:gd name="connsiteX9139" fmla="*/ 88423 w 2396567"/>
                <a:gd name="connsiteY9139" fmla="*/ 1318290 h 3751210"/>
                <a:gd name="connsiteX9140" fmla="*/ 88423 w 2396567"/>
                <a:gd name="connsiteY9140" fmla="*/ 1319519 h 3751210"/>
                <a:gd name="connsiteX9141" fmla="*/ 87203 w 2396567"/>
                <a:gd name="connsiteY9141" fmla="*/ 1319519 h 3751210"/>
                <a:gd name="connsiteX9142" fmla="*/ 87203 w 2396567"/>
                <a:gd name="connsiteY9142" fmla="*/ 1320134 h 3751210"/>
                <a:gd name="connsiteX9143" fmla="*/ 86593 w 2396567"/>
                <a:gd name="connsiteY9143" fmla="*/ 1320134 h 3751210"/>
                <a:gd name="connsiteX9144" fmla="*/ 86593 w 2396567"/>
                <a:gd name="connsiteY9144" fmla="*/ 1321977 h 3751210"/>
                <a:gd name="connsiteX9145" fmla="*/ 85983 w 2396567"/>
                <a:gd name="connsiteY9145" fmla="*/ 1321977 h 3751210"/>
                <a:gd name="connsiteX9146" fmla="*/ 85983 w 2396567"/>
                <a:gd name="connsiteY9146" fmla="*/ 1322591 h 3751210"/>
                <a:gd name="connsiteX9147" fmla="*/ 85374 w 2396567"/>
                <a:gd name="connsiteY9147" fmla="*/ 1322591 h 3751210"/>
                <a:gd name="connsiteX9148" fmla="*/ 85374 w 2396567"/>
                <a:gd name="connsiteY9148" fmla="*/ 1326277 h 3751210"/>
                <a:gd name="connsiteX9149" fmla="*/ 86593 w 2396567"/>
                <a:gd name="connsiteY9149" fmla="*/ 1326277 h 3751210"/>
                <a:gd name="connsiteX9150" fmla="*/ 86593 w 2396567"/>
                <a:gd name="connsiteY9150" fmla="*/ 1325663 h 3751210"/>
                <a:gd name="connsiteX9151" fmla="*/ 85983 w 2396567"/>
                <a:gd name="connsiteY9151" fmla="*/ 1325663 h 3751210"/>
                <a:gd name="connsiteX9152" fmla="*/ 85983 w 2396567"/>
                <a:gd name="connsiteY9152" fmla="*/ 1325049 h 3751210"/>
                <a:gd name="connsiteX9153" fmla="*/ 86593 w 2396567"/>
                <a:gd name="connsiteY9153" fmla="*/ 1325049 h 3751210"/>
                <a:gd name="connsiteX9154" fmla="*/ 86593 w 2396567"/>
                <a:gd name="connsiteY9154" fmla="*/ 1324434 h 3751210"/>
                <a:gd name="connsiteX9155" fmla="*/ 87203 w 2396567"/>
                <a:gd name="connsiteY9155" fmla="*/ 1324434 h 3751210"/>
                <a:gd name="connsiteX9156" fmla="*/ 87203 w 2396567"/>
                <a:gd name="connsiteY9156" fmla="*/ 1321977 h 3751210"/>
                <a:gd name="connsiteX9157" fmla="*/ 88423 w 2396567"/>
                <a:gd name="connsiteY9157" fmla="*/ 1322591 h 3751210"/>
                <a:gd name="connsiteX9158" fmla="*/ 88423 w 2396567"/>
                <a:gd name="connsiteY9158" fmla="*/ 1320134 h 3751210"/>
                <a:gd name="connsiteX9159" fmla="*/ 89642 w 2396567"/>
                <a:gd name="connsiteY9159" fmla="*/ 1320134 h 3751210"/>
                <a:gd name="connsiteX9160" fmla="*/ 89642 w 2396567"/>
                <a:gd name="connsiteY9160" fmla="*/ 1319519 h 3751210"/>
                <a:gd name="connsiteX9161" fmla="*/ 89033 w 2396567"/>
                <a:gd name="connsiteY9161" fmla="*/ 1319519 h 3751210"/>
                <a:gd name="connsiteX9162" fmla="*/ 89033 w 2396567"/>
                <a:gd name="connsiteY9162" fmla="*/ 1318290 h 3751210"/>
                <a:gd name="connsiteX9163" fmla="*/ 89642 w 2396567"/>
                <a:gd name="connsiteY9163" fmla="*/ 1318290 h 3751210"/>
                <a:gd name="connsiteX9164" fmla="*/ 89642 w 2396567"/>
                <a:gd name="connsiteY9164" fmla="*/ 1317676 h 3751210"/>
                <a:gd name="connsiteX9165" fmla="*/ 89033 w 2396567"/>
                <a:gd name="connsiteY9165" fmla="*/ 1317676 h 3751210"/>
                <a:gd name="connsiteX9166" fmla="*/ 89033 w 2396567"/>
                <a:gd name="connsiteY9166" fmla="*/ 1316447 h 3751210"/>
                <a:gd name="connsiteX9167" fmla="*/ 89642 w 2396567"/>
                <a:gd name="connsiteY9167" fmla="*/ 1316447 h 3751210"/>
                <a:gd name="connsiteX9168" fmla="*/ 89642 w 2396567"/>
                <a:gd name="connsiteY9168" fmla="*/ 1317062 h 3751210"/>
                <a:gd name="connsiteX9169" fmla="*/ 90252 w 2396567"/>
                <a:gd name="connsiteY9169" fmla="*/ 1315833 h 3751210"/>
                <a:gd name="connsiteX9170" fmla="*/ 90862 w 2396567"/>
                <a:gd name="connsiteY9170" fmla="*/ 1315833 h 3751210"/>
                <a:gd name="connsiteX9171" fmla="*/ 90862 w 2396567"/>
                <a:gd name="connsiteY9171" fmla="*/ 1310918 h 3751210"/>
                <a:gd name="connsiteX9172" fmla="*/ 92082 w 2396567"/>
                <a:gd name="connsiteY9172" fmla="*/ 1310918 h 3751210"/>
                <a:gd name="connsiteX9173" fmla="*/ 92082 w 2396567"/>
                <a:gd name="connsiteY9173" fmla="*/ 1312147 h 3751210"/>
                <a:gd name="connsiteX9174" fmla="*/ 92691 w 2396567"/>
                <a:gd name="connsiteY9174" fmla="*/ 1312147 h 3751210"/>
                <a:gd name="connsiteX9175" fmla="*/ 92082 w 2396567"/>
                <a:gd name="connsiteY9175" fmla="*/ 1312761 h 3751210"/>
                <a:gd name="connsiteX9176" fmla="*/ 92691 w 2396567"/>
                <a:gd name="connsiteY9176" fmla="*/ 1312761 h 3751210"/>
                <a:gd name="connsiteX9177" fmla="*/ 92691 w 2396567"/>
                <a:gd name="connsiteY9177" fmla="*/ 1313375 h 3751210"/>
                <a:gd name="connsiteX9178" fmla="*/ 93301 w 2396567"/>
                <a:gd name="connsiteY9178" fmla="*/ 1313375 h 3751210"/>
                <a:gd name="connsiteX9179" fmla="*/ 93301 w 2396567"/>
                <a:gd name="connsiteY9179" fmla="*/ 1313990 h 3751210"/>
                <a:gd name="connsiteX9180" fmla="*/ 93911 w 2396567"/>
                <a:gd name="connsiteY9180" fmla="*/ 1313990 h 3751210"/>
                <a:gd name="connsiteX9181" fmla="*/ 93301 w 2396567"/>
                <a:gd name="connsiteY9181" fmla="*/ 1312147 h 3751210"/>
                <a:gd name="connsiteX9182" fmla="*/ 92691 w 2396567"/>
                <a:gd name="connsiteY9182" fmla="*/ 1312147 h 3751210"/>
                <a:gd name="connsiteX9183" fmla="*/ 92691 w 2396567"/>
                <a:gd name="connsiteY9183" fmla="*/ 1310918 h 3751210"/>
                <a:gd name="connsiteX9184" fmla="*/ 92082 w 2396567"/>
                <a:gd name="connsiteY9184" fmla="*/ 1310918 h 3751210"/>
                <a:gd name="connsiteX9185" fmla="*/ 92082 w 2396567"/>
                <a:gd name="connsiteY9185" fmla="*/ 1310304 h 3751210"/>
                <a:gd name="connsiteX9186" fmla="*/ 94521 w 2396567"/>
                <a:gd name="connsiteY9186" fmla="*/ 1310304 h 3751210"/>
                <a:gd name="connsiteX9187" fmla="*/ 94521 w 2396567"/>
                <a:gd name="connsiteY9187" fmla="*/ 1309689 h 3751210"/>
                <a:gd name="connsiteX9188" fmla="*/ 96350 w 2396567"/>
                <a:gd name="connsiteY9188" fmla="*/ 1310304 h 3751210"/>
                <a:gd name="connsiteX9189" fmla="*/ 96350 w 2396567"/>
                <a:gd name="connsiteY9189" fmla="*/ 1309689 h 3751210"/>
                <a:gd name="connsiteX9190" fmla="*/ 98180 w 2396567"/>
                <a:gd name="connsiteY9190" fmla="*/ 1310304 h 3751210"/>
                <a:gd name="connsiteX9191" fmla="*/ 98180 w 2396567"/>
                <a:gd name="connsiteY9191" fmla="*/ 1309689 h 3751210"/>
                <a:gd name="connsiteX9192" fmla="*/ 98790 w 2396567"/>
                <a:gd name="connsiteY9192" fmla="*/ 1309689 h 3751210"/>
                <a:gd name="connsiteX9193" fmla="*/ 98790 w 2396567"/>
                <a:gd name="connsiteY9193" fmla="*/ 1309075 h 3751210"/>
                <a:gd name="connsiteX9194" fmla="*/ 100009 w 2396567"/>
                <a:gd name="connsiteY9194" fmla="*/ 1309075 h 3751210"/>
                <a:gd name="connsiteX9195" fmla="*/ 100009 w 2396567"/>
                <a:gd name="connsiteY9195" fmla="*/ 1309689 h 3751210"/>
                <a:gd name="connsiteX9196" fmla="*/ 100619 w 2396567"/>
                <a:gd name="connsiteY9196" fmla="*/ 1309689 h 3751210"/>
                <a:gd name="connsiteX9197" fmla="*/ 100619 w 2396567"/>
                <a:gd name="connsiteY9197" fmla="*/ 1310304 h 3751210"/>
                <a:gd name="connsiteX9198" fmla="*/ 103668 w 2396567"/>
                <a:gd name="connsiteY9198" fmla="*/ 1310304 h 3751210"/>
                <a:gd name="connsiteX9199" fmla="*/ 103668 w 2396567"/>
                <a:gd name="connsiteY9199" fmla="*/ 1310918 h 3751210"/>
                <a:gd name="connsiteX9200" fmla="*/ 104278 w 2396567"/>
                <a:gd name="connsiteY9200" fmla="*/ 1309689 h 3751210"/>
                <a:gd name="connsiteX9201" fmla="*/ 101229 w 2396567"/>
                <a:gd name="connsiteY9201" fmla="*/ 1307846 h 3751210"/>
                <a:gd name="connsiteX9202" fmla="*/ 101229 w 2396567"/>
                <a:gd name="connsiteY9202" fmla="*/ 1306617 h 3751210"/>
                <a:gd name="connsiteX9203" fmla="*/ 100009 w 2396567"/>
                <a:gd name="connsiteY9203" fmla="*/ 1306617 h 3751210"/>
                <a:gd name="connsiteX9204" fmla="*/ 100009 w 2396567"/>
                <a:gd name="connsiteY9204" fmla="*/ 1306003 h 3751210"/>
                <a:gd name="connsiteX9205" fmla="*/ 97570 w 2396567"/>
                <a:gd name="connsiteY9205" fmla="*/ 1306003 h 3751210"/>
                <a:gd name="connsiteX9206" fmla="*/ 97570 w 2396567"/>
                <a:gd name="connsiteY9206" fmla="*/ 1304774 h 3751210"/>
                <a:gd name="connsiteX9207" fmla="*/ 96960 w 2396567"/>
                <a:gd name="connsiteY9207" fmla="*/ 1304774 h 3751210"/>
                <a:gd name="connsiteX9208" fmla="*/ 97570 w 2396567"/>
                <a:gd name="connsiteY9208" fmla="*/ 1301088 h 3751210"/>
                <a:gd name="connsiteX9209" fmla="*/ 96960 w 2396567"/>
                <a:gd name="connsiteY9209" fmla="*/ 1301088 h 3751210"/>
                <a:gd name="connsiteX9210" fmla="*/ 96350 w 2396567"/>
                <a:gd name="connsiteY9210" fmla="*/ 1296173 h 3751210"/>
                <a:gd name="connsiteX9211" fmla="*/ 95740 w 2396567"/>
                <a:gd name="connsiteY9211" fmla="*/ 1296173 h 3751210"/>
                <a:gd name="connsiteX9212" fmla="*/ 102448 w 2396567"/>
                <a:gd name="connsiteY9212" fmla="*/ 1293101 h 3751210"/>
                <a:gd name="connsiteX9213" fmla="*/ 102448 w 2396567"/>
                <a:gd name="connsiteY9213" fmla="*/ 1293716 h 3751210"/>
                <a:gd name="connsiteX9214" fmla="*/ 104888 w 2396567"/>
                <a:gd name="connsiteY9214" fmla="*/ 1293716 h 3751210"/>
                <a:gd name="connsiteX9215" fmla="*/ 106107 w 2396567"/>
                <a:gd name="connsiteY9215" fmla="*/ 1296173 h 3751210"/>
                <a:gd name="connsiteX9216" fmla="*/ 106107 w 2396567"/>
                <a:gd name="connsiteY9216" fmla="*/ 1294944 h 3751210"/>
                <a:gd name="connsiteX9217" fmla="*/ 107327 w 2396567"/>
                <a:gd name="connsiteY9217" fmla="*/ 1294944 h 3751210"/>
                <a:gd name="connsiteX9218" fmla="*/ 107327 w 2396567"/>
                <a:gd name="connsiteY9218" fmla="*/ 1296787 h 3751210"/>
                <a:gd name="connsiteX9219" fmla="*/ 107937 w 2396567"/>
                <a:gd name="connsiteY9219" fmla="*/ 1296787 h 3751210"/>
                <a:gd name="connsiteX9220" fmla="*/ 107937 w 2396567"/>
                <a:gd name="connsiteY9220" fmla="*/ 1297402 h 3751210"/>
                <a:gd name="connsiteX9221" fmla="*/ 109156 w 2396567"/>
                <a:gd name="connsiteY9221" fmla="*/ 1297402 h 3751210"/>
                <a:gd name="connsiteX9222" fmla="*/ 109156 w 2396567"/>
                <a:gd name="connsiteY9222" fmla="*/ 1296787 h 3751210"/>
                <a:gd name="connsiteX9223" fmla="*/ 107937 w 2396567"/>
                <a:gd name="connsiteY9223" fmla="*/ 1294944 h 3751210"/>
                <a:gd name="connsiteX9224" fmla="*/ 109766 w 2396567"/>
                <a:gd name="connsiteY9224" fmla="*/ 1294944 h 3751210"/>
                <a:gd name="connsiteX9225" fmla="*/ 109766 w 2396567"/>
                <a:gd name="connsiteY9225" fmla="*/ 1296173 h 3751210"/>
                <a:gd name="connsiteX9226" fmla="*/ 110376 w 2396567"/>
                <a:gd name="connsiteY9226" fmla="*/ 1294944 h 3751210"/>
                <a:gd name="connsiteX9227" fmla="*/ 109766 w 2396567"/>
                <a:gd name="connsiteY9227" fmla="*/ 1294944 h 3751210"/>
                <a:gd name="connsiteX9228" fmla="*/ 109766 w 2396567"/>
                <a:gd name="connsiteY9228" fmla="*/ 1294330 h 3751210"/>
                <a:gd name="connsiteX9229" fmla="*/ 109156 w 2396567"/>
                <a:gd name="connsiteY9229" fmla="*/ 1294330 h 3751210"/>
                <a:gd name="connsiteX9230" fmla="*/ 109156 w 2396567"/>
                <a:gd name="connsiteY9230" fmla="*/ 1293716 h 3751210"/>
                <a:gd name="connsiteX9231" fmla="*/ 108547 w 2396567"/>
                <a:gd name="connsiteY9231" fmla="*/ 1293716 h 3751210"/>
                <a:gd name="connsiteX9232" fmla="*/ 107327 w 2396567"/>
                <a:gd name="connsiteY9232" fmla="*/ 1290029 h 3751210"/>
                <a:gd name="connsiteX9233" fmla="*/ 106107 w 2396567"/>
                <a:gd name="connsiteY9233" fmla="*/ 1290029 h 3751210"/>
                <a:gd name="connsiteX9234" fmla="*/ 106107 w 2396567"/>
                <a:gd name="connsiteY9234" fmla="*/ 1289415 h 3751210"/>
                <a:gd name="connsiteX9235" fmla="*/ 101839 w 2396567"/>
                <a:gd name="connsiteY9235" fmla="*/ 1288186 h 3751210"/>
                <a:gd name="connsiteX9236" fmla="*/ 101839 w 2396567"/>
                <a:gd name="connsiteY9236" fmla="*/ 1286957 h 3751210"/>
                <a:gd name="connsiteX9237" fmla="*/ 102448 w 2396567"/>
                <a:gd name="connsiteY9237" fmla="*/ 1286957 h 3751210"/>
                <a:gd name="connsiteX9238" fmla="*/ 102448 w 2396567"/>
                <a:gd name="connsiteY9238" fmla="*/ 1284500 h 3751210"/>
                <a:gd name="connsiteX9239" fmla="*/ 101229 w 2396567"/>
                <a:gd name="connsiteY9239" fmla="*/ 1284500 h 3751210"/>
                <a:gd name="connsiteX9240" fmla="*/ 101229 w 2396567"/>
                <a:gd name="connsiteY9240" fmla="*/ 1282657 h 3751210"/>
                <a:gd name="connsiteX9241" fmla="*/ 98180 w 2396567"/>
                <a:gd name="connsiteY9241" fmla="*/ 1282657 h 3751210"/>
                <a:gd name="connsiteX9242" fmla="*/ 98180 w 2396567"/>
                <a:gd name="connsiteY9242" fmla="*/ 1279585 h 3751210"/>
                <a:gd name="connsiteX9243" fmla="*/ 97570 w 2396567"/>
                <a:gd name="connsiteY9243" fmla="*/ 1279585 h 3751210"/>
                <a:gd name="connsiteX9244" fmla="*/ 97570 w 2396567"/>
                <a:gd name="connsiteY9244" fmla="*/ 1277742 h 3751210"/>
                <a:gd name="connsiteX9245" fmla="*/ 98180 w 2396567"/>
                <a:gd name="connsiteY9245" fmla="*/ 1277742 h 3751210"/>
                <a:gd name="connsiteX9246" fmla="*/ 98180 w 2396567"/>
                <a:gd name="connsiteY9246" fmla="*/ 1277127 h 3751210"/>
                <a:gd name="connsiteX9247" fmla="*/ 100619 w 2396567"/>
                <a:gd name="connsiteY9247" fmla="*/ 1277127 h 3751210"/>
                <a:gd name="connsiteX9248" fmla="*/ 101229 w 2396567"/>
                <a:gd name="connsiteY9248" fmla="*/ 1279585 h 3751210"/>
                <a:gd name="connsiteX9249" fmla="*/ 101229 w 2396567"/>
                <a:gd name="connsiteY9249" fmla="*/ 1278971 h 3751210"/>
                <a:gd name="connsiteX9250" fmla="*/ 101839 w 2396567"/>
                <a:gd name="connsiteY9250" fmla="*/ 1278971 h 3751210"/>
                <a:gd name="connsiteX9251" fmla="*/ 102448 w 2396567"/>
                <a:gd name="connsiteY9251" fmla="*/ 1277127 h 3751210"/>
                <a:gd name="connsiteX9252" fmla="*/ 108547 w 2396567"/>
                <a:gd name="connsiteY9252" fmla="*/ 1277742 h 3751210"/>
                <a:gd name="connsiteX9253" fmla="*/ 108547 w 2396567"/>
                <a:gd name="connsiteY9253" fmla="*/ 1278356 h 3751210"/>
                <a:gd name="connsiteX9254" fmla="*/ 110376 w 2396567"/>
                <a:gd name="connsiteY9254" fmla="*/ 1279585 h 3751210"/>
                <a:gd name="connsiteX9255" fmla="*/ 111596 w 2396567"/>
                <a:gd name="connsiteY9255" fmla="*/ 1279585 h 3751210"/>
                <a:gd name="connsiteX9256" fmla="*/ 111596 w 2396567"/>
                <a:gd name="connsiteY9256" fmla="*/ 1280814 h 3751210"/>
                <a:gd name="connsiteX9257" fmla="*/ 112205 w 2396567"/>
                <a:gd name="connsiteY9257" fmla="*/ 1280814 h 3751210"/>
                <a:gd name="connsiteX9258" fmla="*/ 112205 w 2396567"/>
                <a:gd name="connsiteY9258" fmla="*/ 1279585 h 3751210"/>
                <a:gd name="connsiteX9259" fmla="*/ 117084 w 2396567"/>
                <a:gd name="connsiteY9259" fmla="*/ 1280814 h 3751210"/>
                <a:gd name="connsiteX9260" fmla="*/ 117084 w 2396567"/>
                <a:gd name="connsiteY9260" fmla="*/ 1281428 h 3751210"/>
                <a:gd name="connsiteX9261" fmla="*/ 119523 w 2396567"/>
                <a:gd name="connsiteY9261" fmla="*/ 1281428 h 3751210"/>
                <a:gd name="connsiteX9262" fmla="*/ 123792 w 2396567"/>
                <a:gd name="connsiteY9262" fmla="*/ 1282657 h 3751210"/>
                <a:gd name="connsiteX9263" fmla="*/ 123792 w 2396567"/>
                <a:gd name="connsiteY9263" fmla="*/ 1285114 h 3751210"/>
                <a:gd name="connsiteX9264" fmla="*/ 123182 w 2396567"/>
                <a:gd name="connsiteY9264" fmla="*/ 1285114 h 3751210"/>
                <a:gd name="connsiteX9265" fmla="*/ 123182 w 2396567"/>
                <a:gd name="connsiteY9265" fmla="*/ 1285729 h 3751210"/>
                <a:gd name="connsiteX9266" fmla="*/ 123792 w 2396567"/>
                <a:gd name="connsiteY9266" fmla="*/ 1285729 h 3751210"/>
                <a:gd name="connsiteX9267" fmla="*/ 123792 w 2396567"/>
                <a:gd name="connsiteY9267" fmla="*/ 1286343 h 3751210"/>
                <a:gd name="connsiteX9268" fmla="*/ 124402 w 2396567"/>
                <a:gd name="connsiteY9268" fmla="*/ 1286343 h 3751210"/>
                <a:gd name="connsiteX9269" fmla="*/ 124402 w 2396567"/>
                <a:gd name="connsiteY9269" fmla="*/ 1286957 h 3751210"/>
                <a:gd name="connsiteX9270" fmla="*/ 125621 w 2396567"/>
                <a:gd name="connsiteY9270" fmla="*/ 1286957 h 3751210"/>
                <a:gd name="connsiteX9271" fmla="*/ 125621 w 2396567"/>
                <a:gd name="connsiteY9271" fmla="*/ 1286343 h 3751210"/>
                <a:gd name="connsiteX9272" fmla="*/ 126841 w 2396567"/>
                <a:gd name="connsiteY9272" fmla="*/ 1286343 h 3751210"/>
                <a:gd name="connsiteX9273" fmla="*/ 126841 w 2396567"/>
                <a:gd name="connsiteY9273" fmla="*/ 1286957 h 3751210"/>
                <a:gd name="connsiteX9274" fmla="*/ 128670 w 2396567"/>
                <a:gd name="connsiteY9274" fmla="*/ 1286957 h 3751210"/>
                <a:gd name="connsiteX9275" fmla="*/ 128670 w 2396567"/>
                <a:gd name="connsiteY9275" fmla="*/ 1288186 h 3751210"/>
                <a:gd name="connsiteX9276" fmla="*/ 129280 w 2396567"/>
                <a:gd name="connsiteY9276" fmla="*/ 1286957 h 3751210"/>
                <a:gd name="connsiteX9277" fmla="*/ 129280 w 2396567"/>
                <a:gd name="connsiteY9277" fmla="*/ 1288801 h 3751210"/>
                <a:gd name="connsiteX9278" fmla="*/ 129890 w 2396567"/>
                <a:gd name="connsiteY9278" fmla="*/ 1288801 h 3751210"/>
                <a:gd name="connsiteX9279" fmla="*/ 131719 w 2396567"/>
                <a:gd name="connsiteY9279" fmla="*/ 1286957 h 3751210"/>
                <a:gd name="connsiteX9280" fmla="*/ 131719 w 2396567"/>
                <a:gd name="connsiteY9280" fmla="*/ 1286343 h 3751210"/>
                <a:gd name="connsiteX9281" fmla="*/ 131110 w 2396567"/>
                <a:gd name="connsiteY9281" fmla="*/ 1286343 h 3751210"/>
                <a:gd name="connsiteX9282" fmla="*/ 131110 w 2396567"/>
                <a:gd name="connsiteY9282" fmla="*/ 1285114 h 3751210"/>
                <a:gd name="connsiteX9283" fmla="*/ 131719 w 2396567"/>
                <a:gd name="connsiteY9283" fmla="*/ 1285114 h 3751210"/>
                <a:gd name="connsiteX9284" fmla="*/ 131719 w 2396567"/>
                <a:gd name="connsiteY9284" fmla="*/ 1285729 h 3751210"/>
                <a:gd name="connsiteX9285" fmla="*/ 132329 w 2396567"/>
                <a:gd name="connsiteY9285" fmla="*/ 1285729 h 3751210"/>
                <a:gd name="connsiteX9286" fmla="*/ 132329 w 2396567"/>
                <a:gd name="connsiteY9286" fmla="*/ 1285114 h 3751210"/>
                <a:gd name="connsiteX9287" fmla="*/ 133549 w 2396567"/>
                <a:gd name="connsiteY9287" fmla="*/ 1285114 h 3751210"/>
                <a:gd name="connsiteX9288" fmla="*/ 133549 w 2396567"/>
                <a:gd name="connsiteY9288" fmla="*/ 1285729 h 3751210"/>
                <a:gd name="connsiteX9289" fmla="*/ 134769 w 2396567"/>
                <a:gd name="connsiteY9289" fmla="*/ 1285729 h 3751210"/>
                <a:gd name="connsiteX9290" fmla="*/ 134769 w 2396567"/>
                <a:gd name="connsiteY9290" fmla="*/ 1285114 h 3751210"/>
                <a:gd name="connsiteX9291" fmla="*/ 135988 w 2396567"/>
                <a:gd name="connsiteY9291" fmla="*/ 1285114 h 3751210"/>
                <a:gd name="connsiteX9292" fmla="*/ 135988 w 2396567"/>
                <a:gd name="connsiteY9292" fmla="*/ 1285729 h 3751210"/>
                <a:gd name="connsiteX9293" fmla="*/ 136598 w 2396567"/>
                <a:gd name="connsiteY9293" fmla="*/ 1285729 h 3751210"/>
                <a:gd name="connsiteX9294" fmla="*/ 136598 w 2396567"/>
                <a:gd name="connsiteY9294" fmla="*/ 1285114 h 3751210"/>
                <a:gd name="connsiteX9295" fmla="*/ 139037 w 2396567"/>
                <a:gd name="connsiteY9295" fmla="*/ 1285114 h 3751210"/>
                <a:gd name="connsiteX9296" fmla="*/ 139037 w 2396567"/>
                <a:gd name="connsiteY9296" fmla="*/ 1284500 h 3751210"/>
                <a:gd name="connsiteX9297" fmla="*/ 141476 w 2396567"/>
                <a:gd name="connsiteY9297" fmla="*/ 1285114 h 3751210"/>
                <a:gd name="connsiteX9298" fmla="*/ 141476 w 2396567"/>
                <a:gd name="connsiteY9298" fmla="*/ 1285729 h 3751210"/>
                <a:gd name="connsiteX9299" fmla="*/ 145135 w 2396567"/>
                <a:gd name="connsiteY9299" fmla="*/ 1285729 h 3751210"/>
                <a:gd name="connsiteX9300" fmla="*/ 145135 w 2396567"/>
                <a:gd name="connsiteY9300" fmla="*/ 1286957 h 3751210"/>
                <a:gd name="connsiteX9301" fmla="*/ 146965 w 2396567"/>
                <a:gd name="connsiteY9301" fmla="*/ 1286957 h 3751210"/>
                <a:gd name="connsiteX9302" fmla="*/ 146965 w 2396567"/>
                <a:gd name="connsiteY9302" fmla="*/ 1285729 h 3751210"/>
                <a:gd name="connsiteX9303" fmla="*/ 147575 w 2396567"/>
                <a:gd name="connsiteY9303" fmla="*/ 1285729 h 3751210"/>
                <a:gd name="connsiteX9304" fmla="*/ 147575 w 2396567"/>
                <a:gd name="connsiteY9304" fmla="*/ 1286343 h 3751210"/>
                <a:gd name="connsiteX9305" fmla="*/ 148184 w 2396567"/>
                <a:gd name="connsiteY9305" fmla="*/ 1286343 h 3751210"/>
                <a:gd name="connsiteX9306" fmla="*/ 148184 w 2396567"/>
                <a:gd name="connsiteY9306" fmla="*/ 1286957 h 3751210"/>
                <a:gd name="connsiteX9307" fmla="*/ 148794 w 2396567"/>
                <a:gd name="connsiteY9307" fmla="*/ 1286957 h 3751210"/>
                <a:gd name="connsiteX9308" fmla="*/ 148794 w 2396567"/>
                <a:gd name="connsiteY9308" fmla="*/ 1288186 h 3751210"/>
                <a:gd name="connsiteX9309" fmla="*/ 148184 w 2396567"/>
                <a:gd name="connsiteY9309" fmla="*/ 1288186 h 3751210"/>
                <a:gd name="connsiteX9310" fmla="*/ 149404 w 2396567"/>
                <a:gd name="connsiteY9310" fmla="*/ 1290644 h 3751210"/>
                <a:gd name="connsiteX9311" fmla="*/ 148794 w 2396567"/>
                <a:gd name="connsiteY9311" fmla="*/ 1290644 h 3751210"/>
                <a:gd name="connsiteX9312" fmla="*/ 148794 w 2396567"/>
                <a:gd name="connsiteY9312" fmla="*/ 1292487 h 3751210"/>
                <a:gd name="connsiteX9313" fmla="*/ 149404 w 2396567"/>
                <a:gd name="connsiteY9313" fmla="*/ 1292487 h 3751210"/>
                <a:gd name="connsiteX9314" fmla="*/ 149404 w 2396567"/>
                <a:gd name="connsiteY9314" fmla="*/ 1293101 h 3751210"/>
                <a:gd name="connsiteX9315" fmla="*/ 148794 w 2396567"/>
                <a:gd name="connsiteY9315" fmla="*/ 1293101 h 3751210"/>
                <a:gd name="connsiteX9316" fmla="*/ 149404 w 2396567"/>
                <a:gd name="connsiteY9316" fmla="*/ 1294330 h 3751210"/>
                <a:gd name="connsiteX9317" fmla="*/ 150624 w 2396567"/>
                <a:gd name="connsiteY9317" fmla="*/ 1294330 h 3751210"/>
                <a:gd name="connsiteX9318" fmla="*/ 150624 w 2396567"/>
                <a:gd name="connsiteY9318" fmla="*/ 1294944 h 3751210"/>
                <a:gd name="connsiteX9319" fmla="*/ 151234 w 2396567"/>
                <a:gd name="connsiteY9319" fmla="*/ 1294944 h 3751210"/>
                <a:gd name="connsiteX9320" fmla="*/ 151234 w 2396567"/>
                <a:gd name="connsiteY9320" fmla="*/ 1296173 h 3751210"/>
                <a:gd name="connsiteX9321" fmla="*/ 150624 w 2396567"/>
                <a:gd name="connsiteY9321" fmla="*/ 1296173 h 3751210"/>
                <a:gd name="connsiteX9322" fmla="*/ 150624 w 2396567"/>
                <a:gd name="connsiteY9322" fmla="*/ 1297402 h 3751210"/>
                <a:gd name="connsiteX9323" fmla="*/ 149404 w 2396567"/>
                <a:gd name="connsiteY9323" fmla="*/ 1297402 h 3751210"/>
                <a:gd name="connsiteX9324" fmla="*/ 149404 w 2396567"/>
                <a:gd name="connsiteY9324" fmla="*/ 1298631 h 3751210"/>
                <a:gd name="connsiteX9325" fmla="*/ 148794 w 2396567"/>
                <a:gd name="connsiteY9325" fmla="*/ 1298631 h 3751210"/>
                <a:gd name="connsiteX9326" fmla="*/ 148794 w 2396567"/>
                <a:gd name="connsiteY9326" fmla="*/ 1300474 h 3751210"/>
                <a:gd name="connsiteX9327" fmla="*/ 148184 w 2396567"/>
                <a:gd name="connsiteY9327" fmla="*/ 1300474 h 3751210"/>
                <a:gd name="connsiteX9328" fmla="*/ 148184 w 2396567"/>
                <a:gd name="connsiteY9328" fmla="*/ 1302931 h 3751210"/>
                <a:gd name="connsiteX9329" fmla="*/ 147575 w 2396567"/>
                <a:gd name="connsiteY9329" fmla="*/ 1302931 h 3751210"/>
                <a:gd name="connsiteX9330" fmla="*/ 148184 w 2396567"/>
                <a:gd name="connsiteY9330" fmla="*/ 1304160 h 3751210"/>
                <a:gd name="connsiteX9331" fmla="*/ 146965 w 2396567"/>
                <a:gd name="connsiteY9331" fmla="*/ 1305389 h 3751210"/>
                <a:gd name="connsiteX9332" fmla="*/ 144526 w 2396567"/>
                <a:gd name="connsiteY9332" fmla="*/ 1306003 h 3751210"/>
                <a:gd name="connsiteX9333" fmla="*/ 144526 w 2396567"/>
                <a:gd name="connsiteY9333" fmla="*/ 1306617 h 3751210"/>
                <a:gd name="connsiteX9334" fmla="*/ 140867 w 2396567"/>
                <a:gd name="connsiteY9334" fmla="*/ 1306617 h 3751210"/>
                <a:gd name="connsiteX9335" fmla="*/ 140867 w 2396567"/>
                <a:gd name="connsiteY9335" fmla="*/ 1306003 h 3751210"/>
                <a:gd name="connsiteX9336" fmla="*/ 140257 w 2396567"/>
                <a:gd name="connsiteY9336" fmla="*/ 1306003 h 3751210"/>
                <a:gd name="connsiteX9337" fmla="*/ 140257 w 2396567"/>
                <a:gd name="connsiteY9337" fmla="*/ 1306617 h 3751210"/>
                <a:gd name="connsiteX9338" fmla="*/ 137208 w 2396567"/>
                <a:gd name="connsiteY9338" fmla="*/ 1306617 h 3751210"/>
                <a:gd name="connsiteX9339" fmla="*/ 135988 w 2396567"/>
                <a:gd name="connsiteY9339" fmla="*/ 1307846 h 3751210"/>
                <a:gd name="connsiteX9340" fmla="*/ 135988 w 2396567"/>
                <a:gd name="connsiteY9340" fmla="*/ 1306617 h 3751210"/>
                <a:gd name="connsiteX9341" fmla="*/ 135378 w 2396567"/>
                <a:gd name="connsiteY9341" fmla="*/ 1306617 h 3751210"/>
                <a:gd name="connsiteX9342" fmla="*/ 135378 w 2396567"/>
                <a:gd name="connsiteY9342" fmla="*/ 1307846 h 3751210"/>
                <a:gd name="connsiteX9343" fmla="*/ 128061 w 2396567"/>
                <a:gd name="connsiteY9343" fmla="*/ 1305389 h 3751210"/>
                <a:gd name="connsiteX9344" fmla="*/ 127451 w 2396567"/>
                <a:gd name="connsiteY9344" fmla="*/ 1305389 h 3751210"/>
                <a:gd name="connsiteX9345" fmla="*/ 127451 w 2396567"/>
                <a:gd name="connsiteY9345" fmla="*/ 1304774 h 3751210"/>
                <a:gd name="connsiteX9346" fmla="*/ 126841 w 2396567"/>
                <a:gd name="connsiteY9346" fmla="*/ 1304774 h 3751210"/>
                <a:gd name="connsiteX9347" fmla="*/ 126841 w 2396567"/>
                <a:gd name="connsiteY9347" fmla="*/ 1306617 h 3751210"/>
                <a:gd name="connsiteX9348" fmla="*/ 124402 w 2396567"/>
                <a:gd name="connsiteY9348" fmla="*/ 1306617 h 3751210"/>
                <a:gd name="connsiteX9349" fmla="*/ 124402 w 2396567"/>
                <a:gd name="connsiteY9349" fmla="*/ 1307846 h 3751210"/>
                <a:gd name="connsiteX9350" fmla="*/ 116474 w 2396567"/>
                <a:gd name="connsiteY9350" fmla="*/ 1301088 h 3751210"/>
                <a:gd name="connsiteX9351" fmla="*/ 115864 w 2396567"/>
                <a:gd name="connsiteY9351" fmla="*/ 1301088 h 3751210"/>
                <a:gd name="connsiteX9352" fmla="*/ 115864 w 2396567"/>
                <a:gd name="connsiteY9352" fmla="*/ 1300474 h 3751210"/>
                <a:gd name="connsiteX9353" fmla="*/ 115255 w 2396567"/>
                <a:gd name="connsiteY9353" fmla="*/ 1300474 h 3751210"/>
                <a:gd name="connsiteX9354" fmla="*/ 114035 w 2396567"/>
                <a:gd name="connsiteY9354" fmla="*/ 1298016 h 3751210"/>
                <a:gd name="connsiteX9355" fmla="*/ 111596 w 2396567"/>
                <a:gd name="connsiteY9355" fmla="*/ 1297402 h 3751210"/>
                <a:gd name="connsiteX9356" fmla="*/ 111596 w 2396567"/>
                <a:gd name="connsiteY9356" fmla="*/ 1299245 h 3751210"/>
                <a:gd name="connsiteX9357" fmla="*/ 114035 w 2396567"/>
                <a:gd name="connsiteY9357" fmla="*/ 1300474 h 3751210"/>
                <a:gd name="connsiteX9358" fmla="*/ 113425 w 2396567"/>
                <a:gd name="connsiteY9358" fmla="*/ 1309075 h 3751210"/>
                <a:gd name="connsiteX9359" fmla="*/ 112815 w 2396567"/>
                <a:gd name="connsiteY9359" fmla="*/ 1309075 h 3751210"/>
                <a:gd name="connsiteX9360" fmla="*/ 112815 w 2396567"/>
                <a:gd name="connsiteY9360" fmla="*/ 1309689 h 3751210"/>
                <a:gd name="connsiteX9361" fmla="*/ 110376 w 2396567"/>
                <a:gd name="connsiteY9361" fmla="*/ 1309689 h 3751210"/>
                <a:gd name="connsiteX9362" fmla="*/ 110376 w 2396567"/>
                <a:gd name="connsiteY9362" fmla="*/ 1310304 h 3751210"/>
                <a:gd name="connsiteX9363" fmla="*/ 109766 w 2396567"/>
                <a:gd name="connsiteY9363" fmla="*/ 1310304 h 3751210"/>
                <a:gd name="connsiteX9364" fmla="*/ 109766 w 2396567"/>
                <a:gd name="connsiteY9364" fmla="*/ 1310918 h 3751210"/>
                <a:gd name="connsiteX9365" fmla="*/ 111596 w 2396567"/>
                <a:gd name="connsiteY9365" fmla="*/ 1310918 h 3751210"/>
                <a:gd name="connsiteX9366" fmla="*/ 111596 w 2396567"/>
                <a:gd name="connsiteY9366" fmla="*/ 1312147 h 3751210"/>
                <a:gd name="connsiteX9367" fmla="*/ 112815 w 2396567"/>
                <a:gd name="connsiteY9367" fmla="*/ 1312147 h 3751210"/>
                <a:gd name="connsiteX9368" fmla="*/ 112815 w 2396567"/>
                <a:gd name="connsiteY9368" fmla="*/ 1312761 h 3751210"/>
                <a:gd name="connsiteX9369" fmla="*/ 114035 w 2396567"/>
                <a:gd name="connsiteY9369" fmla="*/ 1313990 h 3751210"/>
                <a:gd name="connsiteX9370" fmla="*/ 115255 w 2396567"/>
                <a:gd name="connsiteY9370" fmla="*/ 1313990 h 3751210"/>
                <a:gd name="connsiteX9371" fmla="*/ 115255 w 2396567"/>
                <a:gd name="connsiteY9371" fmla="*/ 1317062 h 3751210"/>
                <a:gd name="connsiteX9372" fmla="*/ 114035 w 2396567"/>
                <a:gd name="connsiteY9372" fmla="*/ 1317062 h 3751210"/>
                <a:gd name="connsiteX9373" fmla="*/ 114035 w 2396567"/>
                <a:gd name="connsiteY9373" fmla="*/ 1318290 h 3751210"/>
                <a:gd name="connsiteX9374" fmla="*/ 113425 w 2396567"/>
                <a:gd name="connsiteY9374" fmla="*/ 1318290 h 3751210"/>
                <a:gd name="connsiteX9375" fmla="*/ 113425 w 2396567"/>
                <a:gd name="connsiteY9375" fmla="*/ 1319519 h 3751210"/>
                <a:gd name="connsiteX9376" fmla="*/ 114035 w 2396567"/>
                <a:gd name="connsiteY9376" fmla="*/ 1319519 h 3751210"/>
                <a:gd name="connsiteX9377" fmla="*/ 114035 w 2396567"/>
                <a:gd name="connsiteY9377" fmla="*/ 1318290 h 3751210"/>
                <a:gd name="connsiteX9378" fmla="*/ 115864 w 2396567"/>
                <a:gd name="connsiteY9378" fmla="*/ 1318290 h 3751210"/>
                <a:gd name="connsiteX9379" fmla="*/ 115864 w 2396567"/>
                <a:gd name="connsiteY9379" fmla="*/ 1317062 h 3751210"/>
                <a:gd name="connsiteX9380" fmla="*/ 116474 w 2396567"/>
                <a:gd name="connsiteY9380" fmla="*/ 1317062 h 3751210"/>
                <a:gd name="connsiteX9381" fmla="*/ 116474 w 2396567"/>
                <a:gd name="connsiteY9381" fmla="*/ 1313990 h 3751210"/>
                <a:gd name="connsiteX9382" fmla="*/ 117084 w 2396567"/>
                <a:gd name="connsiteY9382" fmla="*/ 1313990 h 3751210"/>
                <a:gd name="connsiteX9383" fmla="*/ 117694 w 2396567"/>
                <a:gd name="connsiteY9383" fmla="*/ 1315833 h 3751210"/>
                <a:gd name="connsiteX9384" fmla="*/ 117694 w 2396567"/>
                <a:gd name="connsiteY9384" fmla="*/ 1313990 h 3751210"/>
                <a:gd name="connsiteX9385" fmla="*/ 118304 w 2396567"/>
                <a:gd name="connsiteY9385" fmla="*/ 1313990 h 3751210"/>
                <a:gd name="connsiteX9386" fmla="*/ 118304 w 2396567"/>
                <a:gd name="connsiteY9386" fmla="*/ 1313375 h 3751210"/>
                <a:gd name="connsiteX9387" fmla="*/ 119523 w 2396567"/>
                <a:gd name="connsiteY9387" fmla="*/ 1313375 h 3751210"/>
                <a:gd name="connsiteX9388" fmla="*/ 119523 w 2396567"/>
                <a:gd name="connsiteY9388" fmla="*/ 1312761 h 3751210"/>
                <a:gd name="connsiteX9389" fmla="*/ 121353 w 2396567"/>
                <a:gd name="connsiteY9389" fmla="*/ 1312761 h 3751210"/>
                <a:gd name="connsiteX9390" fmla="*/ 121353 w 2396567"/>
                <a:gd name="connsiteY9390" fmla="*/ 1313375 h 3751210"/>
                <a:gd name="connsiteX9391" fmla="*/ 123182 w 2396567"/>
                <a:gd name="connsiteY9391" fmla="*/ 1313375 h 3751210"/>
                <a:gd name="connsiteX9392" fmla="*/ 123182 w 2396567"/>
                <a:gd name="connsiteY9392" fmla="*/ 1313990 h 3751210"/>
                <a:gd name="connsiteX9393" fmla="*/ 127451 w 2396567"/>
                <a:gd name="connsiteY9393" fmla="*/ 1313375 h 3751210"/>
                <a:gd name="connsiteX9394" fmla="*/ 127451 w 2396567"/>
                <a:gd name="connsiteY9394" fmla="*/ 1312761 h 3751210"/>
                <a:gd name="connsiteX9395" fmla="*/ 128670 w 2396567"/>
                <a:gd name="connsiteY9395" fmla="*/ 1312761 h 3751210"/>
                <a:gd name="connsiteX9396" fmla="*/ 128670 w 2396567"/>
                <a:gd name="connsiteY9396" fmla="*/ 1313375 h 3751210"/>
                <a:gd name="connsiteX9397" fmla="*/ 129890 w 2396567"/>
                <a:gd name="connsiteY9397" fmla="*/ 1313375 h 3751210"/>
                <a:gd name="connsiteX9398" fmla="*/ 129890 w 2396567"/>
                <a:gd name="connsiteY9398" fmla="*/ 1314604 h 3751210"/>
                <a:gd name="connsiteX9399" fmla="*/ 129280 w 2396567"/>
                <a:gd name="connsiteY9399" fmla="*/ 1314604 h 3751210"/>
                <a:gd name="connsiteX9400" fmla="*/ 129280 w 2396567"/>
                <a:gd name="connsiteY9400" fmla="*/ 1317676 h 3751210"/>
                <a:gd name="connsiteX9401" fmla="*/ 134769 w 2396567"/>
                <a:gd name="connsiteY9401" fmla="*/ 1317676 h 3751210"/>
                <a:gd name="connsiteX9402" fmla="*/ 134769 w 2396567"/>
                <a:gd name="connsiteY9402" fmla="*/ 1320748 h 3751210"/>
                <a:gd name="connsiteX9403" fmla="*/ 132329 w 2396567"/>
                <a:gd name="connsiteY9403" fmla="*/ 1320748 h 3751210"/>
                <a:gd name="connsiteX9404" fmla="*/ 131719 w 2396567"/>
                <a:gd name="connsiteY9404" fmla="*/ 1322591 h 3751210"/>
                <a:gd name="connsiteX9405" fmla="*/ 132329 w 2396567"/>
                <a:gd name="connsiteY9405" fmla="*/ 1322591 h 3751210"/>
                <a:gd name="connsiteX9406" fmla="*/ 132329 w 2396567"/>
                <a:gd name="connsiteY9406" fmla="*/ 1323820 h 3751210"/>
                <a:gd name="connsiteX9407" fmla="*/ 131719 w 2396567"/>
                <a:gd name="connsiteY9407" fmla="*/ 1323820 h 3751210"/>
                <a:gd name="connsiteX9408" fmla="*/ 131110 w 2396567"/>
                <a:gd name="connsiteY9408" fmla="*/ 1325049 h 3751210"/>
                <a:gd name="connsiteX9409" fmla="*/ 131110 w 2396567"/>
                <a:gd name="connsiteY9409" fmla="*/ 1324434 h 3751210"/>
                <a:gd name="connsiteX9410" fmla="*/ 129890 w 2396567"/>
                <a:gd name="connsiteY9410" fmla="*/ 1324434 h 3751210"/>
                <a:gd name="connsiteX9411" fmla="*/ 129890 w 2396567"/>
                <a:gd name="connsiteY9411" fmla="*/ 1326277 h 3751210"/>
                <a:gd name="connsiteX9412" fmla="*/ 129280 w 2396567"/>
                <a:gd name="connsiteY9412" fmla="*/ 1326277 h 3751210"/>
                <a:gd name="connsiteX9413" fmla="*/ 129280 w 2396567"/>
                <a:gd name="connsiteY9413" fmla="*/ 1327506 h 3751210"/>
                <a:gd name="connsiteX9414" fmla="*/ 128670 w 2396567"/>
                <a:gd name="connsiteY9414" fmla="*/ 1327506 h 3751210"/>
                <a:gd name="connsiteX9415" fmla="*/ 128670 w 2396567"/>
                <a:gd name="connsiteY9415" fmla="*/ 1328120 h 3751210"/>
                <a:gd name="connsiteX9416" fmla="*/ 128061 w 2396567"/>
                <a:gd name="connsiteY9416" fmla="*/ 1328120 h 3751210"/>
                <a:gd name="connsiteX9417" fmla="*/ 128061 w 2396567"/>
                <a:gd name="connsiteY9417" fmla="*/ 1328735 h 3751210"/>
                <a:gd name="connsiteX9418" fmla="*/ 127451 w 2396567"/>
                <a:gd name="connsiteY9418" fmla="*/ 1328735 h 3751210"/>
                <a:gd name="connsiteX9419" fmla="*/ 128061 w 2396567"/>
                <a:gd name="connsiteY9419" fmla="*/ 1329964 h 3751210"/>
                <a:gd name="connsiteX9420" fmla="*/ 127451 w 2396567"/>
                <a:gd name="connsiteY9420" fmla="*/ 1329964 h 3751210"/>
                <a:gd name="connsiteX9421" fmla="*/ 127451 w 2396567"/>
                <a:gd name="connsiteY9421" fmla="*/ 1330578 h 3751210"/>
                <a:gd name="connsiteX9422" fmla="*/ 128061 w 2396567"/>
                <a:gd name="connsiteY9422" fmla="*/ 1330578 h 3751210"/>
                <a:gd name="connsiteX9423" fmla="*/ 128061 w 2396567"/>
                <a:gd name="connsiteY9423" fmla="*/ 1329964 h 3751210"/>
                <a:gd name="connsiteX9424" fmla="*/ 128670 w 2396567"/>
                <a:gd name="connsiteY9424" fmla="*/ 1329964 h 3751210"/>
                <a:gd name="connsiteX9425" fmla="*/ 128670 w 2396567"/>
                <a:gd name="connsiteY9425" fmla="*/ 1328735 h 3751210"/>
                <a:gd name="connsiteX9426" fmla="*/ 129280 w 2396567"/>
                <a:gd name="connsiteY9426" fmla="*/ 1328735 h 3751210"/>
                <a:gd name="connsiteX9427" fmla="*/ 129280 w 2396567"/>
                <a:gd name="connsiteY9427" fmla="*/ 1328120 h 3751210"/>
                <a:gd name="connsiteX9428" fmla="*/ 129890 w 2396567"/>
                <a:gd name="connsiteY9428" fmla="*/ 1328120 h 3751210"/>
                <a:gd name="connsiteX9429" fmla="*/ 129890 w 2396567"/>
                <a:gd name="connsiteY9429" fmla="*/ 1328735 h 3751210"/>
                <a:gd name="connsiteX9430" fmla="*/ 131110 w 2396567"/>
                <a:gd name="connsiteY9430" fmla="*/ 1328735 h 3751210"/>
                <a:gd name="connsiteX9431" fmla="*/ 131719 w 2396567"/>
                <a:gd name="connsiteY9431" fmla="*/ 1327506 h 3751210"/>
                <a:gd name="connsiteX9432" fmla="*/ 131110 w 2396567"/>
                <a:gd name="connsiteY9432" fmla="*/ 1326277 h 3751210"/>
                <a:gd name="connsiteX9433" fmla="*/ 131719 w 2396567"/>
                <a:gd name="connsiteY9433" fmla="*/ 1326277 h 3751210"/>
                <a:gd name="connsiteX9434" fmla="*/ 131719 w 2396567"/>
                <a:gd name="connsiteY9434" fmla="*/ 1325663 h 3751210"/>
                <a:gd name="connsiteX9435" fmla="*/ 132939 w 2396567"/>
                <a:gd name="connsiteY9435" fmla="*/ 1325663 h 3751210"/>
                <a:gd name="connsiteX9436" fmla="*/ 132939 w 2396567"/>
                <a:gd name="connsiteY9436" fmla="*/ 1326277 h 3751210"/>
                <a:gd name="connsiteX9437" fmla="*/ 133549 w 2396567"/>
                <a:gd name="connsiteY9437" fmla="*/ 1326277 h 3751210"/>
                <a:gd name="connsiteX9438" fmla="*/ 133549 w 2396567"/>
                <a:gd name="connsiteY9438" fmla="*/ 1325663 h 3751210"/>
                <a:gd name="connsiteX9439" fmla="*/ 132939 w 2396567"/>
                <a:gd name="connsiteY9439" fmla="*/ 1325663 h 3751210"/>
                <a:gd name="connsiteX9440" fmla="*/ 132939 w 2396567"/>
                <a:gd name="connsiteY9440" fmla="*/ 1324434 h 3751210"/>
                <a:gd name="connsiteX9441" fmla="*/ 133549 w 2396567"/>
                <a:gd name="connsiteY9441" fmla="*/ 1324434 h 3751210"/>
                <a:gd name="connsiteX9442" fmla="*/ 133549 w 2396567"/>
                <a:gd name="connsiteY9442" fmla="*/ 1323820 h 3751210"/>
                <a:gd name="connsiteX9443" fmla="*/ 132939 w 2396567"/>
                <a:gd name="connsiteY9443" fmla="*/ 1323820 h 3751210"/>
                <a:gd name="connsiteX9444" fmla="*/ 132939 w 2396567"/>
                <a:gd name="connsiteY9444" fmla="*/ 1322591 h 3751210"/>
                <a:gd name="connsiteX9445" fmla="*/ 133549 w 2396567"/>
                <a:gd name="connsiteY9445" fmla="*/ 1322591 h 3751210"/>
                <a:gd name="connsiteX9446" fmla="*/ 132939 w 2396567"/>
                <a:gd name="connsiteY9446" fmla="*/ 1321362 h 3751210"/>
                <a:gd name="connsiteX9447" fmla="*/ 135988 w 2396567"/>
                <a:gd name="connsiteY9447" fmla="*/ 1321362 h 3751210"/>
                <a:gd name="connsiteX9448" fmla="*/ 135988 w 2396567"/>
                <a:gd name="connsiteY9448" fmla="*/ 1319519 h 3751210"/>
                <a:gd name="connsiteX9449" fmla="*/ 136598 w 2396567"/>
                <a:gd name="connsiteY9449" fmla="*/ 1319519 h 3751210"/>
                <a:gd name="connsiteX9450" fmla="*/ 136598 w 2396567"/>
                <a:gd name="connsiteY9450" fmla="*/ 1320134 h 3751210"/>
                <a:gd name="connsiteX9451" fmla="*/ 137208 w 2396567"/>
                <a:gd name="connsiteY9451" fmla="*/ 1320134 h 3751210"/>
                <a:gd name="connsiteX9452" fmla="*/ 137208 w 2396567"/>
                <a:gd name="connsiteY9452" fmla="*/ 1319519 h 3751210"/>
                <a:gd name="connsiteX9453" fmla="*/ 138427 w 2396567"/>
                <a:gd name="connsiteY9453" fmla="*/ 1319519 h 3751210"/>
                <a:gd name="connsiteX9454" fmla="*/ 138427 w 2396567"/>
                <a:gd name="connsiteY9454" fmla="*/ 1321362 h 3751210"/>
                <a:gd name="connsiteX9455" fmla="*/ 138427 w 2396567"/>
                <a:gd name="connsiteY9455" fmla="*/ 1321977 h 3751210"/>
                <a:gd name="connsiteX9456" fmla="*/ 139037 w 2396567"/>
                <a:gd name="connsiteY9456" fmla="*/ 1321977 h 3751210"/>
                <a:gd name="connsiteX9457" fmla="*/ 138427 w 2396567"/>
                <a:gd name="connsiteY9457" fmla="*/ 1321362 h 3751210"/>
                <a:gd name="connsiteX9458" fmla="*/ 140257 w 2396567"/>
                <a:gd name="connsiteY9458" fmla="*/ 1321977 h 3751210"/>
                <a:gd name="connsiteX9459" fmla="*/ 140257 w 2396567"/>
                <a:gd name="connsiteY9459" fmla="*/ 1320748 h 3751210"/>
                <a:gd name="connsiteX9460" fmla="*/ 139647 w 2396567"/>
                <a:gd name="connsiteY9460" fmla="*/ 1320748 h 3751210"/>
                <a:gd name="connsiteX9461" fmla="*/ 139647 w 2396567"/>
                <a:gd name="connsiteY9461" fmla="*/ 1318290 h 3751210"/>
                <a:gd name="connsiteX9462" fmla="*/ 140867 w 2396567"/>
                <a:gd name="connsiteY9462" fmla="*/ 1318290 h 3751210"/>
                <a:gd name="connsiteX9463" fmla="*/ 140867 w 2396567"/>
                <a:gd name="connsiteY9463" fmla="*/ 1319519 h 3751210"/>
                <a:gd name="connsiteX9464" fmla="*/ 140257 w 2396567"/>
                <a:gd name="connsiteY9464" fmla="*/ 1319519 h 3751210"/>
                <a:gd name="connsiteX9465" fmla="*/ 140257 w 2396567"/>
                <a:gd name="connsiteY9465" fmla="*/ 1320134 h 3751210"/>
                <a:gd name="connsiteX9466" fmla="*/ 142696 w 2396567"/>
                <a:gd name="connsiteY9466" fmla="*/ 1318290 h 3751210"/>
                <a:gd name="connsiteX9467" fmla="*/ 142696 w 2396567"/>
                <a:gd name="connsiteY9467" fmla="*/ 1317676 h 3751210"/>
                <a:gd name="connsiteX9468" fmla="*/ 143306 w 2396567"/>
                <a:gd name="connsiteY9468" fmla="*/ 1317676 h 3751210"/>
                <a:gd name="connsiteX9469" fmla="*/ 143306 w 2396567"/>
                <a:gd name="connsiteY9469" fmla="*/ 1318290 h 3751210"/>
                <a:gd name="connsiteX9470" fmla="*/ 143916 w 2396567"/>
                <a:gd name="connsiteY9470" fmla="*/ 1318290 h 3751210"/>
                <a:gd name="connsiteX9471" fmla="*/ 143916 w 2396567"/>
                <a:gd name="connsiteY9471" fmla="*/ 1317676 h 3751210"/>
                <a:gd name="connsiteX9472" fmla="*/ 144526 w 2396567"/>
                <a:gd name="connsiteY9472" fmla="*/ 1317676 h 3751210"/>
                <a:gd name="connsiteX9473" fmla="*/ 144526 w 2396567"/>
                <a:gd name="connsiteY9473" fmla="*/ 1318290 h 3751210"/>
                <a:gd name="connsiteX9474" fmla="*/ 146355 w 2396567"/>
                <a:gd name="connsiteY9474" fmla="*/ 1318290 h 3751210"/>
                <a:gd name="connsiteX9475" fmla="*/ 146355 w 2396567"/>
                <a:gd name="connsiteY9475" fmla="*/ 1317676 h 3751210"/>
                <a:gd name="connsiteX9476" fmla="*/ 146965 w 2396567"/>
                <a:gd name="connsiteY9476" fmla="*/ 1317676 h 3751210"/>
                <a:gd name="connsiteX9477" fmla="*/ 146355 w 2396567"/>
                <a:gd name="connsiteY9477" fmla="*/ 1319519 h 3751210"/>
                <a:gd name="connsiteX9478" fmla="*/ 146965 w 2396567"/>
                <a:gd name="connsiteY9478" fmla="*/ 1319519 h 3751210"/>
                <a:gd name="connsiteX9479" fmla="*/ 146965 w 2396567"/>
                <a:gd name="connsiteY9479" fmla="*/ 1318290 h 3751210"/>
                <a:gd name="connsiteX9480" fmla="*/ 147575 w 2396567"/>
                <a:gd name="connsiteY9480" fmla="*/ 1318290 h 3751210"/>
                <a:gd name="connsiteX9481" fmla="*/ 147575 w 2396567"/>
                <a:gd name="connsiteY9481" fmla="*/ 1317676 h 3751210"/>
                <a:gd name="connsiteX9482" fmla="*/ 148794 w 2396567"/>
                <a:gd name="connsiteY9482" fmla="*/ 1317676 h 3751210"/>
                <a:gd name="connsiteX9483" fmla="*/ 148794 w 2396567"/>
                <a:gd name="connsiteY9483" fmla="*/ 1317062 h 3751210"/>
                <a:gd name="connsiteX9484" fmla="*/ 150624 w 2396567"/>
                <a:gd name="connsiteY9484" fmla="*/ 1317062 h 3751210"/>
                <a:gd name="connsiteX9485" fmla="*/ 149404 w 2396567"/>
                <a:gd name="connsiteY9485" fmla="*/ 1317676 h 3751210"/>
                <a:gd name="connsiteX9486" fmla="*/ 150624 w 2396567"/>
                <a:gd name="connsiteY9486" fmla="*/ 1318290 h 3751210"/>
                <a:gd name="connsiteX9487" fmla="*/ 148794 w 2396567"/>
                <a:gd name="connsiteY9487" fmla="*/ 1318290 h 3751210"/>
                <a:gd name="connsiteX9488" fmla="*/ 148184 w 2396567"/>
                <a:gd name="connsiteY9488" fmla="*/ 1320134 h 3751210"/>
                <a:gd name="connsiteX9489" fmla="*/ 148870 w 2396567"/>
                <a:gd name="connsiteY9489" fmla="*/ 1322437 h 3751210"/>
                <a:gd name="connsiteX9490" fmla="*/ 148794 w 2396567"/>
                <a:gd name="connsiteY9490" fmla="*/ 1322591 h 3751210"/>
                <a:gd name="connsiteX9491" fmla="*/ 148794 w 2396567"/>
                <a:gd name="connsiteY9491" fmla="*/ 1322592 h 3751210"/>
                <a:gd name="connsiteX9492" fmla="*/ 148184 w 2396567"/>
                <a:gd name="connsiteY9492" fmla="*/ 1323820 h 3751210"/>
                <a:gd name="connsiteX9493" fmla="*/ 148794 w 2396567"/>
                <a:gd name="connsiteY9493" fmla="*/ 1323820 h 3751210"/>
                <a:gd name="connsiteX9494" fmla="*/ 148794 w 2396567"/>
                <a:gd name="connsiteY9494" fmla="*/ 1324434 h 3751210"/>
                <a:gd name="connsiteX9495" fmla="*/ 148184 w 2396567"/>
                <a:gd name="connsiteY9495" fmla="*/ 1324434 h 3751210"/>
                <a:gd name="connsiteX9496" fmla="*/ 148184 w 2396567"/>
                <a:gd name="connsiteY9496" fmla="*/ 1325049 h 3751210"/>
                <a:gd name="connsiteX9497" fmla="*/ 148794 w 2396567"/>
                <a:gd name="connsiteY9497" fmla="*/ 1325049 h 3751210"/>
                <a:gd name="connsiteX9498" fmla="*/ 148794 w 2396567"/>
                <a:gd name="connsiteY9498" fmla="*/ 1328120 h 3751210"/>
                <a:gd name="connsiteX9499" fmla="*/ 149404 w 2396567"/>
                <a:gd name="connsiteY9499" fmla="*/ 1328120 h 3751210"/>
                <a:gd name="connsiteX9500" fmla="*/ 148794 w 2396567"/>
                <a:gd name="connsiteY9500" fmla="*/ 1322592 h 3751210"/>
                <a:gd name="connsiteX9501" fmla="*/ 148870 w 2396567"/>
                <a:gd name="connsiteY9501" fmla="*/ 1322438 h 3751210"/>
                <a:gd name="connsiteX9502" fmla="*/ 148870 w 2396567"/>
                <a:gd name="connsiteY9502" fmla="*/ 1322437 h 3751210"/>
                <a:gd name="connsiteX9503" fmla="*/ 149404 w 2396567"/>
                <a:gd name="connsiteY9503" fmla="*/ 1321362 h 3751210"/>
                <a:gd name="connsiteX9504" fmla="*/ 150624 w 2396567"/>
                <a:gd name="connsiteY9504" fmla="*/ 1321362 h 3751210"/>
                <a:gd name="connsiteX9505" fmla="*/ 150624 w 2396567"/>
                <a:gd name="connsiteY9505" fmla="*/ 1320134 h 3751210"/>
                <a:gd name="connsiteX9506" fmla="*/ 151234 w 2396567"/>
                <a:gd name="connsiteY9506" fmla="*/ 1320134 h 3751210"/>
                <a:gd name="connsiteX9507" fmla="*/ 152453 w 2396567"/>
                <a:gd name="connsiteY9507" fmla="*/ 1318290 h 3751210"/>
                <a:gd name="connsiteX9508" fmla="*/ 154283 w 2396567"/>
                <a:gd name="connsiteY9508" fmla="*/ 1317062 h 3751210"/>
                <a:gd name="connsiteX9509" fmla="*/ 154283 w 2396567"/>
                <a:gd name="connsiteY9509" fmla="*/ 1316447 h 3751210"/>
                <a:gd name="connsiteX9510" fmla="*/ 154892 w 2396567"/>
                <a:gd name="connsiteY9510" fmla="*/ 1316447 h 3751210"/>
                <a:gd name="connsiteX9511" fmla="*/ 154892 w 2396567"/>
                <a:gd name="connsiteY9511" fmla="*/ 1317062 h 3751210"/>
                <a:gd name="connsiteX9512" fmla="*/ 156112 w 2396567"/>
                <a:gd name="connsiteY9512" fmla="*/ 1316447 h 3751210"/>
                <a:gd name="connsiteX9513" fmla="*/ 156112 w 2396567"/>
                <a:gd name="connsiteY9513" fmla="*/ 1317062 h 3751210"/>
                <a:gd name="connsiteX9514" fmla="*/ 156722 w 2396567"/>
                <a:gd name="connsiteY9514" fmla="*/ 1317062 h 3751210"/>
                <a:gd name="connsiteX9515" fmla="*/ 156722 w 2396567"/>
                <a:gd name="connsiteY9515" fmla="*/ 1318290 h 3751210"/>
                <a:gd name="connsiteX9516" fmla="*/ 156112 w 2396567"/>
                <a:gd name="connsiteY9516" fmla="*/ 1318290 h 3751210"/>
                <a:gd name="connsiteX9517" fmla="*/ 156112 w 2396567"/>
                <a:gd name="connsiteY9517" fmla="*/ 1320134 h 3751210"/>
                <a:gd name="connsiteX9518" fmla="*/ 155502 w 2396567"/>
                <a:gd name="connsiteY9518" fmla="*/ 1320134 h 3751210"/>
                <a:gd name="connsiteX9519" fmla="*/ 155502 w 2396567"/>
                <a:gd name="connsiteY9519" fmla="*/ 1321977 h 3751210"/>
                <a:gd name="connsiteX9520" fmla="*/ 154892 w 2396567"/>
                <a:gd name="connsiteY9520" fmla="*/ 1321977 h 3751210"/>
                <a:gd name="connsiteX9521" fmla="*/ 153063 w 2396567"/>
                <a:gd name="connsiteY9521" fmla="*/ 1325663 h 3751210"/>
                <a:gd name="connsiteX9522" fmla="*/ 154283 w 2396567"/>
                <a:gd name="connsiteY9522" fmla="*/ 1325663 h 3751210"/>
                <a:gd name="connsiteX9523" fmla="*/ 154283 w 2396567"/>
                <a:gd name="connsiteY9523" fmla="*/ 1326277 h 3751210"/>
                <a:gd name="connsiteX9524" fmla="*/ 154892 w 2396567"/>
                <a:gd name="connsiteY9524" fmla="*/ 1326277 h 3751210"/>
                <a:gd name="connsiteX9525" fmla="*/ 154892 w 2396567"/>
                <a:gd name="connsiteY9525" fmla="*/ 1327506 h 3751210"/>
                <a:gd name="connsiteX9526" fmla="*/ 154283 w 2396567"/>
                <a:gd name="connsiteY9526" fmla="*/ 1327506 h 3751210"/>
                <a:gd name="connsiteX9527" fmla="*/ 154892 w 2396567"/>
                <a:gd name="connsiteY9527" fmla="*/ 1329964 h 3751210"/>
                <a:gd name="connsiteX9528" fmla="*/ 154283 w 2396567"/>
                <a:gd name="connsiteY9528" fmla="*/ 1331807 h 3751210"/>
                <a:gd name="connsiteX9529" fmla="*/ 151843 w 2396567"/>
                <a:gd name="connsiteY9529" fmla="*/ 1331807 h 3751210"/>
                <a:gd name="connsiteX9530" fmla="*/ 151843 w 2396567"/>
                <a:gd name="connsiteY9530" fmla="*/ 1332421 h 3751210"/>
                <a:gd name="connsiteX9531" fmla="*/ 152453 w 2396567"/>
                <a:gd name="connsiteY9531" fmla="*/ 1332421 h 3751210"/>
                <a:gd name="connsiteX9532" fmla="*/ 152453 w 2396567"/>
                <a:gd name="connsiteY9532" fmla="*/ 1333035 h 3751210"/>
                <a:gd name="connsiteX9533" fmla="*/ 153063 w 2396567"/>
                <a:gd name="connsiteY9533" fmla="*/ 1333035 h 3751210"/>
                <a:gd name="connsiteX9534" fmla="*/ 153063 w 2396567"/>
                <a:gd name="connsiteY9534" fmla="*/ 1336107 h 3751210"/>
                <a:gd name="connsiteX9535" fmla="*/ 152453 w 2396567"/>
                <a:gd name="connsiteY9535" fmla="*/ 1336107 h 3751210"/>
                <a:gd name="connsiteX9536" fmla="*/ 152453 w 2396567"/>
                <a:gd name="connsiteY9536" fmla="*/ 1336722 h 3751210"/>
                <a:gd name="connsiteX9537" fmla="*/ 153063 w 2396567"/>
                <a:gd name="connsiteY9537" fmla="*/ 1336722 h 3751210"/>
                <a:gd name="connsiteX9538" fmla="*/ 153063 w 2396567"/>
                <a:gd name="connsiteY9538" fmla="*/ 1336107 h 3751210"/>
                <a:gd name="connsiteX9539" fmla="*/ 154892 w 2396567"/>
                <a:gd name="connsiteY9539" fmla="*/ 1336107 h 3751210"/>
                <a:gd name="connsiteX9540" fmla="*/ 154892 w 2396567"/>
                <a:gd name="connsiteY9540" fmla="*/ 1334264 h 3751210"/>
                <a:gd name="connsiteX9541" fmla="*/ 155502 w 2396567"/>
                <a:gd name="connsiteY9541" fmla="*/ 1334264 h 3751210"/>
                <a:gd name="connsiteX9542" fmla="*/ 155502 w 2396567"/>
                <a:gd name="connsiteY9542" fmla="*/ 1336107 h 3751210"/>
                <a:gd name="connsiteX9543" fmla="*/ 155502 w 2396567"/>
                <a:gd name="connsiteY9543" fmla="*/ 1336722 h 3751210"/>
                <a:gd name="connsiteX9544" fmla="*/ 156112 w 2396567"/>
                <a:gd name="connsiteY9544" fmla="*/ 1336722 h 3751210"/>
                <a:gd name="connsiteX9545" fmla="*/ 155502 w 2396567"/>
                <a:gd name="connsiteY9545" fmla="*/ 1336107 h 3751210"/>
                <a:gd name="connsiteX9546" fmla="*/ 156112 w 2396567"/>
                <a:gd name="connsiteY9546" fmla="*/ 1336107 h 3751210"/>
                <a:gd name="connsiteX9547" fmla="*/ 156112 w 2396567"/>
                <a:gd name="connsiteY9547" fmla="*/ 1330578 h 3751210"/>
                <a:gd name="connsiteX9548" fmla="*/ 155502 w 2396567"/>
                <a:gd name="connsiteY9548" fmla="*/ 1330578 h 3751210"/>
                <a:gd name="connsiteX9549" fmla="*/ 156112 w 2396567"/>
                <a:gd name="connsiteY9549" fmla="*/ 1326277 h 3751210"/>
                <a:gd name="connsiteX9550" fmla="*/ 156722 w 2396567"/>
                <a:gd name="connsiteY9550" fmla="*/ 1326277 h 3751210"/>
                <a:gd name="connsiteX9551" fmla="*/ 156722 w 2396567"/>
                <a:gd name="connsiteY9551" fmla="*/ 1325663 h 3751210"/>
                <a:gd name="connsiteX9552" fmla="*/ 157941 w 2396567"/>
                <a:gd name="connsiteY9552" fmla="*/ 1325663 h 3751210"/>
                <a:gd name="connsiteX9553" fmla="*/ 157941 w 2396567"/>
                <a:gd name="connsiteY9553" fmla="*/ 1324434 h 3751210"/>
                <a:gd name="connsiteX9554" fmla="*/ 156722 w 2396567"/>
                <a:gd name="connsiteY9554" fmla="*/ 1325663 h 3751210"/>
                <a:gd name="connsiteX9555" fmla="*/ 156112 w 2396567"/>
                <a:gd name="connsiteY9555" fmla="*/ 1325663 h 3751210"/>
                <a:gd name="connsiteX9556" fmla="*/ 156112 w 2396567"/>
                <a:gd name="connsiteY9556" fmla="*/ 1322591 h 3751210"/>
                <a:gd name="connsiteX9557" fmla="*/ 156722 w 2396567"/>
                <a:gd name="connsiteY9557" fmla="*/ 1322591 h 3751210"/>
                <a:gd name="connsiteX9558" fmla="*/ 156722 w 2396567"/>
                <a:gd name="connsiteY9558" fmla="*/ 1321977 h 3751210"/>
                <a:gd name="connsiteX9559" fmla="*/ 156112 w 2396567"/>
                <a:gd name="connsiteY9559" fmla="*/ 1321977 h 3751210"/>
                <a:gd name="connsiteX9560" fmla="*/ 156112 w 2396567"/>
                <a:gd name="connsiteY9560" fmla="*/ 1321362 h 3751210"/>
                <a:gd name="connsiteX9561" fmla="*/ 156722 w 2396567"/>
                <a:gd name="connsiteY9561" fmla="*/ 1321362 h 3751210"/>
                <a:gd name="connsiteX9562" fmla="*/ 156722 w 2396567"/>
                <a:gd name="connsiteY9562" fmla="*/ 1320748 h 3751210"/>
                <a:gd name="connsiteX9563" fmla="*/ 159161 w 2396567"/>
                <a:gd name="connsiteY9563" fmla="*/ 1320134 h 3751210"/>
                <a:gd name="connsiteX9564" fmla="*/ 159161 w 2396567"/>
                <a:gd name="connsiteY9564" fmla="*/ 1317676 h 3751210"/>
                <a:gd name="connsiteX9565" fmla="*/ 159771 w 2396567"/>
                <a:gd name="connsiteY9565" fmla="*/ 1317676 h 3751210"/>
                <a:gd name="connsiteX9566" fmla="*/ 159771 w 2396567"/>
                <a:gd name="connsiteY9566" fmla="*/ 1318290 h 3751210"/>
                <a:gd name="connsiteX9567" fmla="*/ 160381 w 2396567"/>
                <a:gd name="connsiteY9567" fmla="*/ 1318290 h 3751210"/>
                <a:gd name="connsiteX9568" fmla="*/ 160381 w 2396567"/>
                <a:gd name="connsiteY9568" fmla="*/ 1319519 h 3751210"/>
                <a:gd name="connsiteX9569" fmla="*/ 159771 w 2396567"/>
                <a:gd name="connsiteY9569" fmla="*/ 1319519 h 3751210"/>
                <a:gd name="connsiteX9570" fmla="*/ 159771 w 2396567"/>
                <a:gd name="connsiteY9570" fmla="*/ 1320134 h 3751210"/>
                <a:gd name="connsiteX9571" fmla="*/ 160381 w 2396567"/>
                <a:gd name="connsiteY9571" fmla="*/ 1320134 h 3751210"/>
                <a:gd name="connsiteX9572" fmla="*/ 159161 w 2396567"/>
                <a:gd name="connsiteY9572" fmla="*/ 1321977 h 3751210"/>
                <a:gd name="connsiteX9573" fmla="*/ 159161 w 2396567"/>
                <a:gd name="connsiteY9573" fmla="*/ 1322591 h 3751210"/>
                <a:gd name="connsiteX9574" fmla="*/ 158551 w 2396567"/>
                <a:gd name="connsiteY9574" fmla="*/ 1322591 h 3751210"/>
                <a:gd name="connsiteX9575" fmla="*/ 158551 w 2396567"/>
                <a:gd name="connsiteY9575" fmla="*/ 1324434 h 3751210"/>
                <a:gd name="connsiteX9576" fmla="*/ 159771 w 2396567"/>
                <a:gd name="connsiteY9576" fmla="*/ 1324434 h 3751210"/>
                <a:gd name="connsiteX9577" fmla="*/ 160991 w 2396567"/>
                <a:gd name="connsiteY9577" fmla="*/ 1320748 h 3751210"/>
                <a:gd name="connsiteX9578" fmla="*/ 162210 w 2396567"/>
                <a:gd name="connsiteY9578" fmla="*/ 1320748 h 3751210"/>
                <a:gd name="connsiteX9579" fmla="*/ 162210 w 2396567"/>
                <a:gd name="connsiteY9579" fmla="*/ 1321362 h 3751210"/>
                <a:gd name="connsiteX9580" fmla="*/ 162820 w 2396567"/>
                <a:gd name="connsiteY9580" fmla="*/ 1321362 h 3751210"/>
                <a:gd name="connsiteX9581" fmla="*/ 162820 w 2396567"/>
                <a:gd name="connsiteY9581" fmla="*/ 1319519 h 3751210"/>
                <a:gd name="connsiteX9582" fmla="*/ 164040 w 2396567"/>
                <a:gd name="connsiteY9582" fmla="*/ 1319519 h 3751210"/>
                <a:gd name="connsiteX9583" fmla="*/ 164040 w 2396567"/>
                <a:gd name="connsiteY9583" fmla="*/ 1318290 h 3751210"/>
                <a:gd name="connsiteX9584" fmla="*/ 165869 w 2396567"/>
                <a:gd name="connsiteY9584" fmla="*/ 1317062 h 3751210"/>
                <a:gd name="connsiteX9585" fmla="*/ 166479 w 2396567"/>
                <a:gd name="connsiteY9585" fmla="*/ 1317062 h 3751210"/>
                <a:gd name="connsiteX9586" fmla="*/ 166479 w 2396567"/>
                <a:gd name="connsiteY9586" fmla="*/ 1315833 h 3751210"/>
                <a:gd name="connsiteX9587" fmla="*/ 167698 w 2396567"/>
                <a:gd name="connsiteY9587" fmla="*/ 1315833 h 3751210"/>
                <a:gd name="connsiteX9588" fmla="*/ 167698 w 2396567"/>
                <a:gd name="connsiteY9588" fmla="*/ 1316447 h 3751210"/>
                <a:gd name="connsiteX9589" fmla="*/ 167089 w 2396567"/>
                <a:gd name="connsiteY9589" fmla="*/ 1316447 h 3751210"/>
                <a:gd name="connsiteX9590" fmla="*/ 167089 w 2396567"/>
                <a:gd name="connsiteY9590" fmla="*/ 1317062 h 3751210"/>
                <a:gd name="connsiteX9591" fmla="*/ 169528 w 2396567"/>
                <a:gd name="connsiteY9591" fmla="*/ 1316447 h 3751210"/>
                <a:gd name="connsiteX9592" fmla="*/ 169528 w 2396567"/>
                <a:gd name="connsiteY9592" fmla="*/ 1317062 h 3751210"/>
                <a:gd name="connsiteX9593" fmla="*/ 170138 w 2396567"/>
                <a:gd name="connsiteY9593" fmla="*/ 1317062 h 3751210"/>
                <a:gd name="connsiteX9594" fmla="*/ 170138 w 2396567"/>
                <a:gd name="connsiteY9594" fmla="*/ 1316447 h 3751210"/>
                <a:gd name="connsiteX9595" fmla="*/ 170748 w 2396567"/>
                <a:gd name="connsiteY9595" fmla="*/ 1316447 h 3751210"/>
                <a:gd name="connsiteX9596" fmla="*/ 170748 w 2396567"/>
                <a:gd name="connsiteY9596" fmla="*/ 1314604 h 3751210"/>
                <a:gd name="connsiteX9597" fmla="*/ 171357 w 2396567"/>
                <a:gd name="connsiteY9597" fmla="*/ 1314604 h 3751210"/>
                <a:gd name="connsiteX9598" fmla="*/ 171357 w 2396567"/>
                <a:gd name="connsiteY9598" fmla="*/ 1316447 h 3751210"/>
                <a:gd name="connsiteX9599" fmla="*/ 174406 w 2396567"/>
                <a:gd name="connsiteY9599" fmla="*/ 1316447 h 3751210"/>
                <a:gd name="connsiteX9600" fmla="*/ 174406 w 2396567"/>
                <a:gd name="connsiteY9600" fmla="*/ 1319519 h 3751210"/>
                <a:gd name="connsiteX9601" fmla="*/ 173797 w 2396567"/>
                <a:gd name="connsiteY9601" fmla="*/ 1319519 h 3751210"/>
                <a:gd name="connsiteX9602" fmla="*/ 173797 w 2396567"/>
                <a:gd name="connsiteY9602" fmla="*/ 1320748 h 3751210"/>
                <a:gd name="connsiteX9603" fmla="*/ 172577 w 2396567"/>
                <a:gd name="connsiteY9603" fmla="*/ 1320748 h 3751210"/>
                <a:gd name="connsiteX9604" fmla="*/ 172577 w 2396567"/>
                <a:gd name="connsiteY9604" fmla="*/ 1322591 h 3751210"/>
                <a:gd name="connsiteX9605" fmla="*/ 173797 w 2396567"/>
                <a:gd name="connsiteY9605" fmla="*/ 1322591 h 3751210"/>
                <a:gd name="connsiteX9606" fmla="*/ 174406 w 2396567"/>
                <a:gd name="connsiteY9606" fmla="*/ 1320748 h 3751210"/>
                <a:gd name="connsiteX9607" fmla="*/ 175016 w 2396567"/>
                <a:gd name="connsiteY9607" fmla="*/ 1320748 h 3751210"/>
                <a:gd name="connsiteX9608" fmla="*/ 175016 w 2396567"/>
                <a:gd name="connsiteY9608" fmla="*/ 1321977 h 3751210"/>
                <a:gd name="connsiteX9609" fmla="*/ 175626 w 2396567"/>
                <a:gd name="connsiteY9609" fmla="*/ 1321977 h 3751210"/>
                <a:gd name="connsiteX9610" fmla="*/ 175626 w 2396567"/>
                <a:gd name="connsiteY9610" fmla="*/ 1325049 h 3751210"/>
                <a:gd name="connsiteX9611" fmla="*/ 175016 w 2396567"/>
                <a:gd name="connsiteY9611" fmla="*/ 1325049 h 3751210"/>
                <a:gd name="connsiteX9612" fmla="*/ 175016 w 2396567"/>
                <a:gd name="connsiteY9612" fmla="*/ 1326277 h 3751210"/>
                <a:gd name="connsiteX9613" fmla="*/ 174406 w 2396567"/>
                <a:gd name="connsiteY9613" fmla="*/ 1326277 h 3751210"/>
                <a:gd name="connsiteX9614" fmla="*/ 174406 w 2396567"/>
                <a:gd name="connsiteY9614" fmla="*/ 1328120 h 3751210"/>
                <a:gd name="connsiteX9615" fmla="*/ 173797 w 2396567"/>
                <a:gd name="connsiteY9615" fmla="*/ 1328120 h 3751210"/>
                <a:gd name="connsiteX9616" fmla="*/ 173797 w 2396567"/>
                <a:gd name="connsiteY9616" fmla="*/ 1328735 h 3751210"/>
                <a:gd name="connsiteX9617" fmla="*/ 172577 w 2396567"/>
                <a:gd name="connsiteY9617" fmla="*/ 1328735 h 3751210"/>
                <a:gd name="connsiteX9618" fmla="*/ 172577 w 2396567"/>
                <a:gd name="connsiteY9618" fmla="*/ 1329964 h 3751210"/>
                <a:gd name="connsiteX9619" fmla="*/ 173797 w 2396567"/>
                <a:gd name="connsiteY9619" fmla="*/ 1329964 h 3751210"/>
                <a:gd name="connsiteX9620" fmla="*/ 173797 w 2396567"/>
                <a:gd name="connsiteY9620" fmla="*/ 1329349 h 3751210"/>
                <a:gd name="connsiteX9621" fmla="*/ 174406 w 2396567"/>
                <a:gd name="connsiteY9621" fmla="*/ 1329349 h 3751210"/>
                <a:gd name="connsiteX9622" fmla="*/ 174406 w 2396567"/>
                <a:gd name="connsiteY9622" fmla="*/ 1330578 h 3751210"/>
                <a:gd name="connsiteX9623" fmla="*/ 171967 w 2396567"/>
                <a:gd name="connsiteY9623" fmla="*/ 1330578 h 3751210"/>
                <a:gd name="connsiteX9624" fmla="*/ 171967 w 2396567"/>
                <a:gd name="connsiteY9624" fmla="*/ 1329964 h 3751210"/>
                <a:gd name="connsiteX9625" fmla="*/ 171357 w 2396567"/>
                <a:gd name="connsiteY9625" fmla="*/ 1329964 h 3751210"/>
                <a:gd name="connsiteX9626" fmla="*/ 171357 w 2396567"/>
                <a:gd name="connsiteY9626" fmla="*/ 1330578 h 3751210"/>
                <a:gd name="connsiteX9627" fmla="*/ 169528 w 2396567"/>
                <a:gd name="connsiteY9627" fmla="*/ 1330578 h 3751210"/>
                <a:gd name="connsiteX9628" fmla="*/ 169528 w 2396567"/>
                <a:gd name="connsiteY9628" fmla="*/ 1331807 h 3751210"/>
                <a:gd name="connsiteX9629" fmla="*/ 171357 w 2396567"/>
                <a:gd name="connsiteY9629" fmla="*/ 1331807 h 3751210"/>
                <a:gd name="connsiteX9630" fmla="*/ 171357 w 2396567"/>
                <a:gd name="connsiteY9630" fmla="*/ 1332421 h 3751210"/>
                <a:gd name="connsiteX9631" fmla="*/ 170748 w 2396567"/>
                <a:gd name="connsiteY9631" fmla="*/ 1332421 h 3751210"/>
                <a:gd name="connsiteX9632" fmla="*/ 170748 w 2396567"/>
                <a:gd name="connsiteY9632" fmla="*/ 1333035 h 3751210"/>
                <a:gd name="connsiteX9633" fmla="*/ 170138 w 2396567"/>
                <a:gd name="connsiteY9633" fmla="*/ 1333035 h 3751210"/>
                <a:gd name="connsiteX9634" fmla="*/ 170138 w 2396567"/>
                <a:gd name="connsiteY9634" fmla="*/ 1334264 h 3751210"/>
                <a:gd name="connsiteX9635" fmla="*/ 168308 w 2396567"/>
                <a:gd name="connsiteY9635" fmla="*/ 1334264 h 3751210"/>
                <a:gd name="connsiteX9636" fmla="*/ 168308 w 2396567"/>
                <a:gd name="connsiteY9636" fmla="*/ 1335493 h 3751210"/>
                <a:gd name="connsiteX9637" fmla="*/ 169528 w 2396567"/>
                <a:gd name="connsiteY9637" fmla="*/ 1335493 h 3751210"/>
                <a:gd name="connsiteX9638" fmla="*/ 169528 w 2396567"/>
                <a:gd name="connsiteY9638" fmla="*/ 1336107 h 3751210"/>
                <a:gd name="connsiteX9639" fmla="*/ 170748 w 2396567"/>
                <a:gd name="connsiteY9639" fmla="*/ 1336107 h 3751210"/>
                <a:gd name="connsiteX9640" fmla="*/ 170748 w 2396567"/>
                <a:gd name="connsiteY9640" fmla="*/ 1335493 h 3751210"/>
                <a:gd name="connsiteX9641" fmla="*/ 170138 w 2396567"/>
                <a:gd name="connsiteY9641" fmla="*/ 1335493 h 3751210"/>
                <a:gd name="connsiteX9642" fmla="*/ 171357 w 2396567"/>
                <a:gd name="connsiteY9642" fmla="*/ 1334264 h 3751210"/>
                <a:gd name="connsiteX9643" fmla="*/ 171967 w 2396567"/>
                <a:gd name="connsiteY9643" fmla="*/ 1333035 h 3751210"/>
                <a:gd name="connsiteX9644" fmla="*/ 172577 w 2396567"/>
                <a:gd name="connsiteY9644" fmla="*/ 1333650 h 3751210"/>
                <a:gd name="connsiteX9645" fmla="*/ 172577 w 2396567"/>
                <a:gd name="connsiteY9645" fmla="*/ 1333035 h 3751210"/>
                <a:gd name="connsiteX9646" fmla="*/ 173797 w 2396567"/>
                <a:gd name="connsiteY9646" fmla="*/ 1333035 h 3751210"/>
                <a:gd name="connsiteX9647" fmla="*/ 173797 w 2396567"/>
                <a:gd name="connsiteY9647" fmla="*/ 1331807 h 3751210"/>
                <a:gd name="connsiteX9648" fmla="*/ 175016 w 2396567"/>
                <a:gd name="connsiteY9648" fmla="*/ 1331807 h 3751210"/>
                <a:gd name="connsiteX9649" fmla="*/ 175016 w 2396567"/>
                <a:gd name="connsiteY9649" fmla="*/ 1330578 h 3751210"/>
                <a:gd name="connsiteX9650" fmla="*/ 175626 w 2396567"/>
                <a:gd name="connsiteY9650" fmla="*/ 1330578 h 3751210"/>
                <a:gd name="connsiteX9651" fmla="*/ 175626 w 2396567"/>
                <a:gd name="connsiteY9651" fmla="*/ 1331807 h 3751210"/>
                <a:gd name="connsiteX9652" fmla="*/ 178065 w 2396567"/>
                <a:gd name="connsiteY9652" fmla="*/ 1331807 h 3751210"/>
                <a:gd name="connsiteX9653" fmla="*/ 178065 w 2396567"/>
                <a:gd name="connsiteY9653" fmla="*/ 1334264 h 3751210"/>
                <a:gd name="connsiteX9654" fmla="*/ 177455 w 2396567"/>
                <a:gd name="connsiteY9654" fmla="*/ 1333650 h 3751210"/>
                <a:gd name="connsiteX9655" fmla="*/ 177455 w 2396567"/>
                <a:gd name="connsiteY9655" fmla="*/ 1335493 h 3751210"/>
                <a:gd name="connsiteX9656" fmla="*/ 175626 w 2396567"/>
                <a:gd name="connsiteY9656" fmla="*/ 1335493 h 3751210"/>
                <a:gd name="connsiteX9657" fmla="*/ 175626 w 2396567"/>
                <a:gd name="connsiteY9657" fmla="*/ 1336722 h 3751210"/>
                <a:gd name="connsiteX9658" fmla="*/ 174406 w 2396567"/>
                <a:gd name="connsiteY9658" fmla="*/ 1336722 h 3751210"/>
                <a:gd name="connsiteX9659" fmla="*/ 174406 w 2396567"/>
                <a:gd name="connsiteY9659" fmla="*/ 1337336 h 3751210"/>
                <a:gd name="connsiteX9660" fmla="*/ 173797 w 2396567"/>
                <a:gd name="connsiteY9660" fmla="*/ 1337336 h 3751210"/>
                <a:gd name="connsiteX9661" fmla="*/ 173797 w 2396567"/>
                <a:gd name="connsiteY9661" fmla="*/ 1337950 h 3751210"/>
                <a:gd name="connsiteX9662" fmla="*/ 174406 w 2396567"/>
                <a:gd name="connsiteY9662" fmla="*/ 1337950 h 3751210"/>
                <a:gd name="connsiteX9663" fmla="*/ 174406 w 2396567"/>
                <a:gd name="connsiteY9663" fmla="*/ 1337336 h 3751210"/>
                <a:gd name="connsiteX9664" fmla="*/ 176236 w 2396567"/>
                <a:gd name="connsiteY9664" fmla="*/ 1337336 h 3751210"/>
                <a:gd name="connsiteX9665" fmla="*/ 176236 w 2396567"/>
                <a:gd name="connsiteY9665" fmla="*/ 1336722 h 3751210"/>
                <a:gd name="connsiteX9666" fmla="*/ 177455 w 2396567"/>
                <a:gd name="connsiteY9666" fmla="*/ 1336722 h 3751210"/>
                <a:gd name="connsiteX9667" fmla="*/ 177455 w 2396567"/>
                <a:gd name="connsiteY9667" fmla="*/ 1339794 h 3751210"/>
                <a:gd name="connsiteX9668" fmla="*/ 176236 w 2396567"/>
                <a:gd name="connsiteY9668" fmla="*/ 1339794 h 3751210"/>
                <a:gd name="connsiteX9669" fmla="*/ 176236 w 2396567"/>
                <a:gd name="connsiteY9669" fmla="*/ 1340408 h 3751210"/>
                <a:gd name="connsiteX9670" fmla="*/ 177455 w 2396567"/>
                <a:gd name="connsiteY9670" fmla="*/ 1339794 h 3751210"/>
                <a:gd name="connsiteX9671" fmla="*/ 177455 w 2396567"/>
                <a:gd name="connsiteY9671" fmla="*/ 1340408 h 3751210"/>
                <a:gd name="connsiteX9672" fmla="*/ 178065 w 2396567"/>
                <a:gd name="connsiteY9672" fmla="*/ 1340408 h 3751210"/>
                <a:gd name="connsiteX9673" fmla="*/ 178675 w 2396567"/>
                <a:gd name="connsiteY9673" fmla="*/ 1337950 h 3751210"/>
                <a:gd name="connsiteX9674" fmla="*/ 178065 w 2396567"/>
                <a:gd name="connsiteY9674" fmla="*/ 1337950 h 3751210"/>
                <a:gd name="connsiteX9675" fmla="*/ 178065 w 2396567"/>
                <a:gd name="connsiteY9675" fmla="*/ 1336722 h 3751210"/>
                <a:gd name="connsiteX9676" fmla="*/ 178675 w 2396567"/>
                <a:gd name="connsiteY9676" fmla="*/ 1336722 h 3751210"/>
                <a:gd name="connsiteX9677" fmla="*/ 178675 w 2396567"/>
                <a:gd name="connsiteY9677" fmla="*/ 1337336 h 3751210"/>
                <a:gd name="connsiteX9678" fmla="*/ 179895 w 2396567"/>
                <a:gd name="connsiteY9678" fmla="*/ 1337336 h 3751210"/>
                <a:gd name="connsiteX9679" fmla="*/ 179895 w 2396567"/>
                <a:gd name="connsiteY9679" fmla="*/ 1336722 h 3751210"/>
                <a:gd name="connsiteX9680" fmla="*/ 181724 w 2396567"/>
                <a:gd name="connsiteY9680" fmla="*/ 1337336 h 3751210"/>
                <a:gd name="connsiteX9681" fmla="*/ 181724 w 2396567"/>
                <a:gd name="connsiteY9681" fmla="*/ 1339794 h 3751210"/>
                <a:gd name="connsiteX9682" fmla="*/ 180505 w 2396567"/>
                <a:gd name="connsiteY9682" fmla="*/ 1339794 h 3751210"/>
                <a:gd name="connsiteX9683" fmla="*/ 180505 w 2396567"/>
                <a:gd name="connsiteY9683" fmla="*/ 1340408 h 3751210"/>
                <a:gd name="connsiteX9684" fmla="*/ 181724 w 2396567"/>
                <a:gd name="connsiteY9684" fmla="*/ 1340408 h 3751210"/>
                <a:gd name="connsiteX9685" fmla="*/ 181724 w 2396567"/>
                <a:gd name="connsiteY9685" fmla="*/ 1341637 h 3751210"/>
                <a:gd name="connsiteX9686" fmla="*/ 182334 w 2396567"/>
                <a:gd name="connsiteY9686" fmla="*/ 1341637 h 3751210"/>
                <a:gd name="connsiteX9687" fmla="*/ 182334 w 2396567"/>
                <a:gd name="connsiteY9687" fmla="*/ 1342251 h 3751210"/>
                <a:gd name="connsiteX9688" fmla="*/ 181724 w 2396567"/>
                <a:gd name="connsiteY9688" fmla="*/ 1342251 h 3751210"/>
                <a:gd name="connsiteX9689" fmla="*/ 181724 w 2396567"/>
                <a:gd name="connsiteY9689" fmla="*/ 1343480 h 3751210"/>
                <a:gd name="connsiteX9690" fmla="*/ 180505 w 2396567"/>
                <a:gd name="connsiteY9690" fmla="*/ 1343480 h 3751210"/>
                <a:gd name="connsiteX9691" fmla="*/ 180505 w 2396567"/>
                <a:gd name="connsiteY9691" fmla="*/ 1344094 h 3751210"/>
                <a:gd name="connsiteX9692" fmla="*/ 179895 w 2396567"/>
                <a:gd name="connsiteY9692" fmla="*/ 1344094 h 3751210"/>
                <a:gd name="connsiteX9693" fmla="*/ 179895 w 2396567"/>
                <a:gd name="connsiteY9693" fmla="*/ 1348395 h 3751210"/>
                <a:gd name="connsiteX9694" fmla="*/ 179285 w 2396567"/>
                <a:gd name="connsiteY9694" fmla="*/ 1348395 h 3751210"/>
                <a:gd name="connsiteX9695" fmla="*/ 179285 w 2396567"/>
                <a:gd name="connsiteY9695" fmla="*/ 1349009 h 3751210"/>
                <a:gd name="connsiteX9696" fmla="*/ 178675 w 2396567"/>
                <a:gd name="connsiteY9696" fmla="*/ 1349009 h 3751210"/>
                <a:gd name="connsiteX9697" fmla="*/ 178675 w 2396567"/>
                <a:gd name="connsiteY9697" fmla="*/ 1350852 h 3751210"/>
                <a:gd name="connsiteX9698" fmla="*/ 178065 w 2396567"/>
                <a:gd name="connsiteY9698" fmla="*/ 1350852 h 3751210"/>
                <a:gd name="connsiteX9699" fmla="*/ 178065 w 2396567"/>
                <a:gd name="connsiteY9699" fmla="*/ 1351467 h 3751210"/>
                <a:gd name="connsiteX9700" fmla="*/ 176236 w 2396567"/>
                <a:gd name="connsiteY9700" fmla="*/ 1351467 h 3751210"/>
                <a:gd name="connsiteX9701" fmla="*/ 177455 w 2396567"/>
                <a:gd name="connsiteY9701" fmla="*/ 1352081 h 3751210"/>
                <a:gd name="connsiteX9702" fmla="*/ 175626 w 2396567"/>
                <a:gd name="connsiteY9702" fmla="*/ 1352081 h 3751210"/>
                <a:gd name="connsiteX9703" fmla="*/ 175626 w 2396567"/>
                <a:gd name="connsiteY9703" fmla="*/ 1352695 h 3751210"/>
                <a:gd name="connsiteX9704" fmla="*/ 175016 w 2396567"/>
                <a:gd name="connsiteY9704" fmla="*/ 1352695 h 3751210"/>
                <a:gd name="connsiteX9705" fmla="*/ 175016 w 2396567"/>
                <a:gd name="connsiteY9705" fmla="*/ 1353310 h 3751210"/>
                <a:gd name="connsiteX9706" fmla="*/ 173797 w 2396567"/>
                <a:gd name="connsiteY9706" fmla="*/ 1353310 h 3751210"/>
                <a:gd name="connsiteX9707" fmla="*/ 173797 w 2396567"/>
                <a:gd name="connsiteY9707" fmla="*/ 1353924 h 3751210"/>
                <a:gd name="connsiteX9708" fmla="*/ 172577 w 2396567"/>
                <a:gd name="connsiteY9708" fmla="*/ 1353924 h 3751210"/>
                <a:gd name="connsiteX9709" fmla="*/ 172577 w 2396567"/>
                <a:gd name="connsiteY9709" fmla="*/ 1355153 h 3751210"/>
                <a:gd name="connsiteX9710" fmla="*/ 171357 w 2396567"/>
                <a:gd name="connsiteY9710" fmla="*/ 1355153 h 3751210"/>
                <a:gd name="connsiteX9711" fmla="*/ 171357 w 2396567"/>
                <a:gd name="connsiteY9711" fmla="*/ 1355767 h 3751210"/>
                <a:gd name="connsiteX9712" fmla="*/ 170748 w 2396567"/>
                <a:gd name="connsiteY9712" fmla="*/ 1355767 h 3751210"/>
                <a:gd name="connsiteX9713" fmla="*/ 170748 w 2396567"/>
                <a:gd name="connsiteY9713" fmla="*/ 1356382 h 3751210"/>
                <a:gd name="connsiteX9714" fmla="*/ 170138 w 2396567"/>
                <a:gd name="connsiteY9714" fmla="*/ 1356382 h 3751210"/>
                <a:gd name="connsiteX9715" fmla="*/ 170138 w 2396567"/>
                <a:gd name="connsiteY9715" fmla="*/ 1356996 h 3751210"/>
                <a:gd name="connsiteX9716" fmla="*/ 169528 w 2396567"/>
                <a:gd name="connsiteY9716" fmla="*/ 1356996 h 3751210"/>
                <a:gd name="connsiteX9717" fmla="*/ 169528 w 2396567"/>
                <a:gd name="connsiteY9717" fmla="*/ 1361297 h 3751210"/>
                <a:gd name="connsiteX9718" fmla="*/ 170138 w 2396567"/>
                <a:gd name="connsiteY9718" fmla="*/ 1361297 h 3751210"/>
                <a:gd name="connsiteX9719" fmla="*/ 170138 w 2396567"/>
                <a:gd name="connsiteY9719" fmla="*/ 1364368 h 3751210"/>
                <a:gd name="connsiteX9720" fmla="*/ 170748 w 2396567"/>
                <a:gd name="connsiteY9720" fmla="*/ 1364368 h 3751210"/>
                <a:gd name="connsiteX9721" fmla="*/ 170748 w 2396567"/>
                <a:gd name="connsiteY9721" fmla="*/ 1365597 h 3751210"/>
                <a:gd name="connsiteX9722" fmla="*/ 171357 w 2396567"/>
                <a:gd name="connsiteY9722" fmla="*/ 1365597 h 3751210"/>
                <a:gd name="connsiteX9723" fmla="*/ 171357 w 2396567"/>
                <a:gd name="connsiteY9723" fmla="*/ 1370512 h 3751210"/>
                <a:gd name="connsiteX9724" fmla="*/ 171967 w 2396567"/>
                <a:gd name="connsiteY9724" fmla="*/ 1370512 h 3751210"/>
                <a:gd name="connsiteX9725" fmla="*/ 171967 w 2396567"/>
                <a:gd name="connsiteY9725" fmla="*/ 1371741 h 3751210"/>
                <a:gd name="connsiteX9726" fmla="*/ 172577 w 2396567"/>
                <a:gd name="connsiteY9726" fmla="*/ 1371741 h 3751210"/>
                <a:gd name="connsiteX9727" fmla="*/ 172577 w 2396567"/>
                <a:gd name="connsiteY9727" fmla="*/ 1372970 h 3751210"/>
                <a:gd name="connsiteX9728" fmla="*/ 173797 w 2396567"/>
                <a:gd name="connsiteY9728" fmla="*/ 1372355 h 3751210"/>
                <a:gd name="connsiteX9729" fmla="*/ 173797 w 2396567"/>
                <a:gd name="connsiteY9729" fmla="*/ 1374813 h 3751210"/>
                <a:gd name="connsiteX9730" fmla="*/ 174406 w 2396567"/>
                <a:gd name="connsiteY9730" fmla="*/ 1374813 h 3751210"/>
                <a:gd name="connsiteX9731" fmla="*/ 174406 w 2396567"/>
                <a:gd name="connsiteY9731" fmla="*/ 1375427 h 3751210"/>
                <a:gd name="connsiteX9732" fmla="*/ 173797 w 2396567"/>
                <a:gd name="connsiteY9732" fmla="*/ 1375427 h 3751210"/>
                <a:gd name="connsiteX9733" fmla="*/ 173797 w 2396567"/>
                <a:gd name="connsiteY9733" fmla="*/ 1376042 h 3751210"/>
                <a:gd name="connsiteX9734" fmla="*/ 175016 w 2396567"/>
                <a:gd name="connsiteY9734" fmla="*/ 1376042 h 3751210"/>
                <a:gd name="connsiteX9735" fmla="*/ 175016 w 2396567"/>
                <a:gd name="connsiteY9735" fmla="*/ 1375427 h 3751210"/>
                <a:gd name="connsiteX9736" fmla="*/ 175626 w 2396567"/>
                <a:gd name="connsiteY9736" fmla="*/ 1375427 h 3751210"/>
                <a:gd name="connsiteX9737" fmla="*/ 175626 w 2396567"/>
                <a:gd name="connsiteY9737" fmla="*/ 1373584 h 3751210"/>
                <a:gd name="connsiteX9738" fmla="*/ 175016 w 2396567"/>
                <a:gd name="connsiteY9738" fmla="*/ 1373584 h 3751210"/>
                <a:gd name="connsiteX9739" fmla="*/ 175016 w 2396567"/>
                <a:gd name="connsiteY9739" fmla="*/ 1372355 h 3751210"/>
                <a:gd name="connsiteX9740" fmla="*/ 173797 w 2396567"/>
                <a:gd name="connsiteY9740" fmla="*/ 1371127 h 3751210"/>
                <a:gd name="connsiteX9741" fmla="*/ 172577 w 2396567"/>
                <a:gd name="connsiteY9741" fmla="*/ 1371127 h 3751210"/>
                <a:gd name="connsiteX9742" fmla="*/ 172577 w 2396567"/>
                <a:gd name="connsiteY9742" fmla="*/ 1368669 h 3751210"/>
                <a:gd name="connsiteX9743" fmla="*/ 171967 w 2396567"/>
                <a:gd name="connsiteY9743" fmla="*/ 1368669 h 3751210"/>
                <a:gd name="connsiteX9744" fmla="*/ 171967 w 2396567"/>
                <a:gd name="connsiteY9744" fmla="*/ 1368055 h 3751210"/>
                <a:gd name="connsiteX9745" fmla="*/ 172577 w 2396567"/>
                <a:gd name="connsiteY9745" fmla="*/ 1368055 h 3751210"/>
                <a:gd name="connsiteX9746" fmla="*/ 172577 w 2396567"/>
                <a:gd name="connsiteY9746" fmla="*/ 1364983 h 3751210"/>
                <a:gd name="connsiteX9747" fmla="*/ 171967 w 2396567"/>
                <a:gd name="connsiteY9747" fmla="*/ 1364983 h 3751210"/>
                <a:gd name="connsiteX9748" fmla="*/ 171357 w 2396567"/>
                <a:gd name="connsiteY9748" fmla="*/ 1360682 h 3751210"/>
                <a:gd name="connsiteX9749" fmla="*/ 170748 w 2396567"/>
                <a:gd name="connsiteY9749" fmla="*/ 1360682 h 3751210"/>
                <a:gd name="connsiteX9750" fmla="*/ 172577 w 2396567"/>
                <a:gd name="connsiteY9750" fmla="*/ 1356382 h 3751210"/>
                <a:gd name="connsiteX9751" fmla="*/ 174406 w 2396567"/>
                <a:gd name="connsiteY9751" fmla="*/ 1356382 h 3751210"/>
                <a:gd name="connsiteX9752" fmla="*/ 174406 w 2396567"/>
                <a:gd name="connsiteY9752" fmla="*/ 1355767 h 3751210"/>
                <a:gd name="connsiteX9753" fmla="*/ 175016 w 2396567"/>
                <a:gd name="connsiteY9753" fmla="*/ 1355767 h 3751210"/>
                <a:gd name="connsiteX9754" fmla="*/ 175016 w 2396567"/>
                <a:gd name="connsiteY9754" fmla="*/ 1356382 h 3751210"/>
                <a:gd name="connsiteX9755" fmla="*/ 175626 w 2396567"/>
                <a:gd name="connsiteY9755" fmla="*/ 1356382 h 3751210"/>
                <a:gd name="connsiteX9756" fmla="*/ 175626 w 2396567"/>
                <a:gd name="connsiteY9756" fmla="*/ 1355767 h 3751210"/>
                <a:gd name="connsiteX9757" fmla="*/ 176236 w 2396567"/>
                <a:gd name="connsiteY9757" fmla="*/ 1355767 h 3751210"/>
                <a:gd name="connsiteX9758" fmla="*/ 176236 w 2396567"/>
                <a:gd name="connsiteY9758" fmla="*/ 1355153 h 3751210"/>
                <a:gd name="connsiteX9759" fmla="*/ 177455 w 2396567"/>
                <a:gd name="connsiteY9759" fmla="*/ 1355153 h 3751210"/>
                <a:gd name="connsiteX9760" fmla="*/ 177455 w 2396567"/>
                <a:gd name="connsiteY9760" fmla="*/ 1355767 h 3751210"/>
                <a:gd name="connsiteX9761" fmla="*/ 178065 w 2396567"/>
                <a:gd name="connsiteY9761" fmla="*/ 1355767 h 3751210"/>
                <a:gd name="connsiteX9762" fmla="*/ 178065 w 2396567"/>
                <a:gd name="connsiteY9762" fmla="*/ 1355153 h 3751210"/>
                <a:gd name="connsiteX9763" fmla="*/ 178675 w 2396567"/>
                <a:gd name="connsiteY9763" fmla="*/ 1355153 h 3751210"/>
                <a:gd name="connsiteX9764" fmla="*/ 178065 w 2396567"/>
                <a:gd name="connsiteY9764" fmla="*/ 1352695 h 3751210"/>
                <a:gd name="connsiteX9765" fmla="*/ 178675 w 2396567"/>
                <a:gd name="connsiteY9765" fmla="*/ 1352695 h 3751210"/>
                <a:gd name="connsiteX9766" fmla="*/ 178675 w 2396567"/>
                <a:gd name="connsiteY9766" fmla="*/ 1352081 h 3751210"/>
                <a:gd name="connsiteX9767" fmla="*/ 179285 w 2396567"/>
                <a:gd name="connsiteY9767" fmla="*/ 1352081 h 3751210"/>
                <a:gd name="connsiteX9768" fmla="*/ 179285 w 2396567"/>
                <a:gd name="connsiteY9768" fmla="*/ 1351467 h 3751210"/>
                <a:gd name="connsiteX9769" fmla="*/ 179895 w 2396567"/>
                <a:gd name="connsiteY9769" fmla="*/ 1351467 h 3751210"/>
                <a:gd name="connsiteX9770" fmla="*/ 179895 w 2396567"/>
                <a:gd name="connsiteY9770" fmla="*/ 1352695 h 3751210"/>
                <a:gd name="connsiteX9771" fmla="*/ 181724 w 2396567"/>
                <a:gd name="connsiteY9771" fmla="*/ 1353310 h 3751210"/>
                <a:gd name="connsiteX9772" fmla="*/ 181724 w 2396567"/>
                <a:gd name="connsiteY9772" fmla="*/ 1351467 h 3751210"/>
                <a:gd name="connsiteX9773" fmla="*/ 182334 w 2396567"/>
                <a:gd name="connsiteY9773" fmla="*/ 1351467 h 3751210"/>
                <a:gd name="connsiteX9774" fmla="*/ 182334 w 2396567"/>
                <a:gd name="connsiteY9774" fmla="*/ 1350852 h 3751210"/>
                <a:gd name="connsiteX9775" fmla="*/ 184163 w 2396567"/>
                <a:gd name="connsiteY9775" fmla="*/ 1349624 h 3751210"/>
                <a:gd name="connsiteX9776" fmla="*/ 183554 w 2396567"/>
                <a:gd name="connsiteY9776" fmla="*/ 1349624 h 3751210"/>
                <a:gd name="connsiteX9777" fmla="*/ 183554 w 2396567"/>
                <a:gd name="connsiteY9777" fmla="*/ 1348395 h 3751210"/>
                <a:gd name="connsiteX9778" fmla="*/ 182944 w 2396567"/>
                <a:gd name="connsiteY9778" fmla="*/ 1349009 h 3751210"/>
                <a:gd name="connsiteX9779" fmla="*/ 182944 w 2396567"/>
                <a:gd name="connsiteY9779" fmla="*/ 1347780 h 3751210"/>
                <a:gd name="connsiteX9780" fmla="*/ 182334 w 2396567"/>
                <a:gd name="connsiteY9780" fmla="*/ 1347780 h 3751210"/>
                <a:gd name="connsiteX9781" fmla="*/ 182334 w 2396567"/>
                <a:gd name="connsiteY9781" fmla="*/ 1345937 h 3751210"/>
                <a:gd name="connsiteX9782" fmla="*/ 183554 w 2396567"/>
                <a:gd name="connsiteY9782" fmla="*/ 1345937 h 3751210"/>
                <a:gd name="connsiteX9783" fmla="*/ 184163 w 2396567"/>
                <a:gd name="connsiteY9783" fmla="*/ 1344094 h 3751210"/>
                <a:gd name="connsiteX9784" fmla="*/ 183554 w 2396567"/>
                <a:gd name="connsiteY9784" fmla="*/ 1344094 h 3751210"/>
                <a:gd name="connsiteX9785" fmla="*/ 184163 w 2396567"/>
                <a:gd name="connsiteY9785" fmla="*/ 1341637 h 3751210"/>
                <a:gd name="connsiteX9786" fmla="*/ 185383 w 2396567"/>
                <a:gd name="connsiteY9786" fmla="*/ 1341637 h 3751210"/>
                <a:gd name="connsiteX9787" fmla="*/ 185383 w 2396567"/>
                <a:gd name="connsiteY9787" fmla="*/ 1342251 h 3751210"/>
                <a:gd name="connsiteX9788" fmla="*/ 185993 w 2396567"/>
                <a:gd name="connsiteY9788" fmla="*/ 1342251 h 3751210"/>
                <a:gd name="connsiteX9789" fmla="*/ 185993 w 2396567"/>
                <a:gd name="connsiteY9789" fmla="*/ 1343480 h 3751210"/>
                <a:gd name="connsiteX9790" fmla="*/ 186603 w 2396567"/>
                <a:gd name="connsiteY9790" fmla="*/ 1343480 h 3751210"/>
                <a:gd name="connsiteX9791" fmla="*/ 186603 w 2396567"/>
                <a:gd name="connsiteY9791" fmla="*/ 1341637 h 3751210"/>
                <a:gd name="connsiteX9792" fmla="*/ 185993 w 2396567"/>
                <a:gd name="connsiteY9792" fmla="*/ 1341637 h 3751210"/>
                <a:gd name="connsiteX9793" fmla="*/ 184163 w 2396567"/>
                <a:gd name="connsiteY9793" fmla="*/ 1336722 h 3751210"/>
                <a:gd name="connsiteX9794" fmla="*/ 185383 w 2396567"/>
                <a:gd name="connsiteY9794" fmla="*/ 1336722 h 3751210"/>
                <a:gd name="connsiteX9795" fmla="*/ 185383 w 2396567"/>
                <a:gd name="connsiteY9795" fmla="*/ 1337336 h 3751210"/>
                <a:gd name="connsiteX9796" fmla="*/ 186603 w 2396567"/>
                <a:gd name="connsiteY9796" fmla="*/ 1337336 h 3751210"/>
                <a:gd name="connsiteX9797" fmla="*/ 186603 w 2396567"/>
                <a:gd name="connsiteY9797" fmla="*/ 1337950 h 3751210"/>
                <a:gd name="connsiteX9798" fmla="*/ 187213 w 2396567"/>
                <a:gd name="connsiteY9798" fmla="*/ 1337950 h 3751210"/>
                <a:gd name="connsiteX9799" fmla="*/ 187213 w 2396567"/>
                <a:gd name="connsiteY9799" fmla="*/ 1337336 h 3751210"/>
                <a:gd name="connsiteX9800" fmla="*/ 186603 w 2396567"/>
                <a:gd name="connsiteY9800" fmla="*/ 1337336 h 3751210"/>
                <a:gd name="connsiteX9801" fmla="*/ 186603 w 2396567"/>
                <a:gd name="connsiteY9801" fmla="*/ 1336722 h 3751210"/>
                <a:gd name="connsiteX9802" fmla="*/ 183554 w 2396567"/>
                <a:gd name="connsiteY9802" fmla="*/ 1336107 h 3751210"/>
                <a:gd name="connsiteX9803" fmla="*/ 183554 w 2396567"/>
                <a:gd name="connsiteY9803" fmla="*/ 1335493 h 3751210"/>
                <a:gd name="connsiteX9804" fmla="*/ 182944 w 2396567"/>
                <a:gd name="connsiteY9804" fmla="*/ 1335493 h 3751210"/>
                <a:gd name="connsiteX9805" fmla="*/ 182944 w 2396567"/>
                <a:gd name="connsiteY9805" fmla="*/ 1333650 h 3751210"/>
                <a:gd name="connsiteX9806" fmla="*/ 182334 w 2396567"/>
                <a:gd name="connsiteY9806" fmla="*/ 1333650 h 3751210"/>
                <a:gd name="connsiteX9807" fmla="*/ 182334 w 2396567"/>
                <a:gd name="connsiteY9807" fmla="*/ 1330578 h 3751210"/>
                <a:gd name="connsiteX9808" fmla="*/ 182944 w 2396567"/>
                <a:gd name="connsiteY9808" fmla="*/ 1330578 h 3751210"/>
                <a:gd name="connsiteX9809" fmla="*/ 183554 w 2396567"/>
                <a:gd name="connsiteY9809" fmla="*/ 1328735 h 3751210"/>
                <a:gd name="connsiteX9810" fmla="*/ 182944 w 2396567"/>
                <a:gd name="connsiteY9810" fmla="*/ 1328735 h 3751210"/>
                <a:gd name="connsiteX9811" fmla="*/ 182944 w 2396567"/>
                <a:gd name="connsiteY9811" fmla="*/ 1329349 h 3751210"/>
                <a:gd name="connsiteX9812" fmla="*/ 182334 w 2396567"/>
                <a:gd name="connsiteY9812" fmla="*/ 1329349 h 3751210"/>
                <a:gd name="connsiteX9813" fmla="*/ 182334 w 2396567"/>
                <a:gd name="connsiteY9813" fmla="*/ 1330578 h 3751210"/>
                <a:gd name="connsiteX9814" fmla="*/ 180505 w 2396567"/>
                <a:gd name="connsiteY9814" fmla="*/ 1330578 h 3751210"/>
                <a:gd name="connsiteX9815" fmla="*/ 180505 w 2396567"/>
                <a:gd name="connsiteY9815" fmla="*/ 1328120 h 3751210"/>
                <a:gd name="connsiteX9816" fmla="*/ 179895 w 2396567"/>
                <a:gd name="connsiteY9816" fmla="*/ 1328120 h 3751210"/>
                <a:gd name="connsiteX9817" fmla="*/ 179895 w 2396567"/>
                <a:gd name="connsiteY9817" fmla="*/ 1326277 h 3751210"/>
                <a:gd name="connsiteX9818" fmla="*/ 180505 w 2396567"/>
                <a:gd name="connsiteY9818" fmla="*/ 1326277 h 3751210"/>
                <a:gd name="connsiteX9819" fmla="*/ 180505 w 2396567"/>
                <a:gd name="connsiteY9819" fmla="*/ 1325663 h 3751210"/>
                <a:gd name="connsiteX9820" fmla="*/ 181724 w 2396567"/>
                <a:gd name="connsiteY9820" fmla="*/ 1325663 h 3751210"/>
                <a:gd name="connsiteX9821" fmla="*/ 181724 w 2396567"/>
                <a:gd name="connsiteY9821" fmla="*/ 1325049 h 3751210"/>
                <a:gd name="connsiteX9822" fmla="*/ 182334 w 2396567"/>
                <a:gd name="connsiteY9822" fmla="*/ 1325049 h 3751210"/>
                <a:gd name="connsiteX9823" fmla="*/ 182334 w 2396567"/>
                <a:gd name="connsiteY9823" fmla="*/ 1325663 h 3751210"/>
                <a:gd name="connsiteX9824" fmla="*/ 182944 w 2396567"/>
                <a:gd name="connsiteY9824" fmla="*/ 1325663 h 3751210"/>
                <a:gd name="connsiteX9825" fmla="*/ 182944 w 2396567"/>
                <a:gd name="connsiteY9825" fmla="*/ 1325049 h 3751210"/>
                <a:gd name="connsiteX9826" fmla="*/ 183554 w 2396567"/>
                <a:gd name="connsiteY9826" fmla="*/ 1325049 h 3751210"/>
                <a:gd name="connsiteX9827" fmla="*/ 183554 w 2396567"/>
                <a:gd name="connsiteY9827" fmla="*/ 1325663 h 3751210"/>
                <a:gd name="connsiteX9828" fmla="*/ 184163 w 2396567"/>
                <a:gd name="connsiteY9828" fmla="*/ 1325663 h 3751210"/>
                <a:gd name="connsiteX9829" fmla="*/ 184163 w 2396567"/>
                <a:gd name="connsiteY9829" fmla="*/ 1325049 h 3751210"/>
                <a:gd name="connsiteX9830" fmla="*/ 183554 w 2396567"/>
                <a:gd name="connsiteY9830" fmla="*/ 1325049 h 3751210"/>
                <a:gd name="connsiteX9831" fmla="*/ 183554 w 2396567"/>
                <a:gd name="connsiteY9831" fmla="*/ 1324434 h 3751210"/>
                <a:gd name="connsiteX9832" fmla="*/ 186603 w 2396567"/>
                <a:gd name="connsiteY9832" fmla="*/ 1324434 h 3751210"/>
                <a:gd name="connsiteX9833" fmla="*/ 186603 w 2396567"/>
                <a:gd name="connsiteY9833" fmla="*/ 1325049 h 3751210"/>
                <a:gd name="connsiteX9834" fmla="*/ 185993 w 2396567"/>
                <a:gd name="connsiteY9834" fmla="*/ 1325049 h 3751210"/>
                <a:gd name="connsiteX9835" fmla="*/ 185993 w 2396567"/>
                <a:gd name="connsiteY9835" fmla="*/ 1327506 h 3751210"/>
                <a:gd name="connsiteX9836" fmla="*/ 185993 w 2396567"/>
                <a:gd name="connsiteY9836" fmla="*/ 1328735 h 3751210"/>
                <a:gd name="connsiteX9837" fmla="*/ 186603 w 2396567"/>
                <a:gd name="connsiteY9837" fmla="*/ 1328735 h 3751210"/>
                <a:gd name="connsiteX9838" fmla="*/ 186603 w 2396567"/>
                <a:gd name="connsiteY9838" fmla="*/ 1327506 h 3751210"/>
                <a:gd name="connsiteX9839" fmla="*/ 185993 w 2396567"/>
                <a:gd name="connsiteY9839" fmla="*/ 1327506 h 3751210"/>
                <a:gd name="connsiteX9840" fmla="*/ 187213 w 2396567"/>
                <a:gd name="connsiteY9840" fmla="*/ 1326277 h 3751210"/>
                <a:gd name="connsiteX9841" fmla="*/ 187213 w 2396567"/>
                <a:gd name="connsiteY9841" fmla="*/ 1324434 h 3751210"/>
                <a:gd name="connsiteX9842" fmla="*/ 189042 w 2396567"/>
                <a:gd name="connsiteY9842" fmla="*/ 1324434 h 3751210"/>
                <a:gd name="connsiteX9843" fmla="*/ 189042 w 2396567"/>
                <a:gd name="connsiteY9843" fmla="*/ 1323820 h 3751210"/>
                <a:gd name="connsiteX9844" fmla="*/ 190871 w 2396567"/>
                <a:gd name="connsiteY9844" fmla="*/ 1326277 h 3751210"/>
                <a:gd name="connsiteX9845" fmla="*/ 191481 w 2396567"/>
                <a:gd name="connsiteY9845" fmla="*/ 1325663 h 3751210"/>
                <a:gd name="connsiteX9846" fmla="*/ 191481 w 2396567"/>
                <a:gd name="connsiteY9846" fmla="*/ 1326277 h 3751210"/>
                <a:gd name="connsiteX9847" fmla="*/ 193311 w 2396567"/>
                <a:gd name="connsiteY9847" fmla="*/ 1326277 h 3751210"/>
                <a:gd name="connsiteX9848" fmla="*/ 193311 w 2396567"/>
                <a:gd name="connsiteY9848" fmla="*/ 1325049 h 3751210"/>
                <a:gd name="connsiteX9849" fmla="*/ 191481 w 2396567"/>
                <a:gd name="connsiteY9849" fmla="*/ 1325049 h 3751210"/>
                <a:gd name="connsiteX9850" fmla="*/ 191481 w 2396567"/>
                <a:gd name="connsiteY9850" fmla="*/ 1324434 h 3751210"/>
                <a:gd name="connsiteX9851" fmla="*/ 189652 w 2396567"/>
                <a:gd name="connsiteY9851" fmla="*/ 1323820 h 3751210"/>
                <a:gd name="connsiteX9852" fmla="*/ 189652 w 2396567"/>
                <a:gd name="connsiteY9852" fmla="*/ 1322591 h 3751210"/>
                <a:gd name="connsiteX9853" fmla="*/ 190262 w 2396567"/>
                <a:gd name="connsiteY9853" fmla="*/ 1322591 h 3751210"/>
                <a:gd name="connsiteX9854" fmla="*/ 190262 w 2396567"/>
                <a:gd name="connsiteY9854" fmla="*/ 1321977 h 3751210"/>
                <a:gd name="connsiteX9855" fmla="*/ 191481 w 2396567"/>
                <a:gd name="connsiteY9855" fmla="*/ 1321977 h 3751210"/>
                <a:gd name="connsiteX9856" fmla="*/ 191481 w 2396567"/>
                <a:gd name="connsiteY9856" fmla="*/ 1321362 h 3751210"/>
                <a:gd name="connsiteX9857" fmla="*/ 192091 w 2396567"/>
                <a:gd name="connsiteY9857" fmla="*/ 1321362 h 3751210"/>
                <a:gd name="connsiteX9858" fmla="*/ 192091 w 2396567"/>
                <a:gd name="connsiteY9858" fmla="*/ 1320748 h 3751210"/>
                <a:gd name="connsiteX9859" fmla="*/ 193920 w 2396567"/>
                <a:gd name="connsiteY9859" fmla="*/ 1320748 h 3751210"/>
                <a:gd name="connsiteX9860" fmla="*/ 193920 w 2396567"/>
                <a:gd name="connsiteY9860" fmla="*/ 1320134 h 3751210"/>
                <a:gd name="connsiteX9861" fmla="*/ 194530 w 2396567"/>
                <a:gd name="connsiteY9861" fmla="*/ 1320134 h 3751210"/>
                <a:gd name="connsiteX9862" fmla="*/ 194530 w 2396567"/>
                <a:gd name="connsiteY9862" fmla="*/ 1319519 h 3751210"/>
                <a:gd name="connsiteX9863" fmla="*/ 195140 w 2396567"/>
                <a:gd name="connsiteY9863" fmla="*/ 1319519 h 3751210"/>
                <a:gd name="connsiteX9864" fmla="*/ 195140 w 2396567"/>
                <a:gd name="connsiteY9864" fmla="*/ 1320134 h 3751210"/>
                <a:gd name="connsiteX9865" fmla="*/ 197579 w 2396567"/>
                <a:gd name="connsiteY9865" fmla="*/ 1320134 h 3751210"/>
                <a:gd name="connsiteX9866" fmla="*/ 197579 w 2396567"/>
                <a:gd name="connsiteY9866" fmla="*/ 1319519 h 3751210"/>
                <a:gd name="connsiteX9867" fmla="*/ 198189 w 2396567"/>
                <a:gd name="connsiteY9867" fmla="*/ 1319519 h 3751210"/>
                <a:gd name="connsiteX9868" fmla="*/ 198189 w 2396567"/>
                <a:gd name="connsiteY9868" fmla="*/ 1320134 h 3751210"/>
                <a:gd name="connsiteX9869" fmla="*/ 198799 w 2396567"/>
                <a:gd name="connsiteY9869" fmla="*/ 1319519 h 3751210"/>
                <a:gd name="connsiteX9870" fmla="*/ 198799 w 2396567"/>
                <a:gd name="connsiteY9870" fmla="*/ 1320134 h 3751210"/>
                <a:gd name="connsiteX9871" fmla="*/ 199409 w 2396567"/>
                <a:gd name="connsiteY9871" fmla="*/ 1320134 h 3751210"/>
                <a:gd name="connsiteX9872" fmla="*/ 199409 w 2396567"/>
                <a:gd name="connsiteY9872" fmla="*/ 1318290 h 3751210"/>
                <a:gd name="connsiteX9873" fmla="*/ 205507 w 2396567"/>
                <a:gd name="connsiteY9873" fmla="*/ 1317676 h 3751210"/>
                <a:gd name="connsiteX9874" fmla="*/ 205507 w 2396567"/>
                <a:gd name="connsiteY9874" fmla="*/ 1317062 h 3751210"/>
                <a:gd name="connsiteX9875" fmla="*/ 206727 w 2396567"/>
                <a:gd name="connsiteY9875" fmla="*/ 1317062 h 3751210"/>
                <a:gd name="connsiteX9876" fmla="*/ 206727 w 2396567"/>
                <a:gd name="connsiteY9876" fmla="*/ 1316447 h 3751210"/>
                <a:gd name="connsiteX9877" fmla="*/ 208556 w 2396567"/>
                <a:gd name="connsiteY9877" fmla="*/ 1316447 h 3751210"/>
                <a:gd name="connsiteX9878" fmla="*/ 208556 w 2396567"/>
                <a:gd name="connsiteY9878" fmla="*/ 1317062 h 3751210"/>
                <a:gd name="connsiteX9879" fmla="*/ 209166 w 2396567"/>
                <a:gd name="connsiteY9879" fmla="*/ 1316447 h 3751210"/>
                <a:gd name="connsiteX9880" fmla="*/ 209166 w 2396567"/>
                <a:gd name="connsiteY9880" fmla="*/ 1317062 h 3751210"/>
                <a:gd name="connsiteX9881" fmla="*/ 210385 w 2396567"/>
                <a:gd name="connsiteY9881" fmla="*/ 1317062 h 3751210"/>
                <a:gd name="connsiteX9882" fmla="*/ 210385 w 2396567"/>
                <a:gd name="connsiteY9882" fmla="*/ 1316447 h 3751210"/>
                <a:gd name="connsiteX9883" fmla="*/ 210995 w 2396567"/>
                <a:gd name="connsiteY9883" fmla="*/ 1316447 h 3751210"/>
                <a:gd name="connsiteX9884" fmla="*/ 210995 w 2396567"/>
                <a:gd name="connsiteY9884" fmla="*/ 1318290 h 3751210"/>
                <a:gd name="connsiteX9885" fmla="*/ 210385 w 2396567"/>
                <a:gd name="connsiteY9885" fmla="*/ 1318290 h 3751210"/>
                <a:gd name="connsiteX9886" fmla="*/ 210385 w 2396567"/>
                <a:gd name="connsiteY9886" fmla="*/ 1319519 h 3751210"/>
                <a:gd name="connsiteX9887" fmla="*/ 210995 w 2396567"/>
                <a:gd name="connsiteY9887" fmla="*/ 1319519 h 3751210"/>
                <a:gd name="connsiteX9888" fmla="*/ 210995 w 2396567"/>
                <a:gd name="connsiteY9888" fmla="*/ 1318290 h 3751210"/>
                <a:gd name="connsiteX9889" fmla="*/ 215264 w 2396567"/>
                <a:gd name="connsiteY9889" fmla="*/ 1318290 h 3751210"/>
                <a:gd name="connsiteX9890" fmla="*/ 215264 w 2396567"/>
                <a:gd name="connsiteY9890" fmla="*/ 1319519 h 3751210"/>
                <a:gd name="connsiteX9891" fmla="*/ 216484 w 2396567"/>
                <a:gd name="connsiteY9891" fmla="*/ 1319519 h 3751210"/>
                <a:gd name="connsiteX9892" fmla="*/ 217093 w 2396567"/>
                <a:gd name="connsiteY9892" fmla="*/ 1317676 h 3751210"/>
                <a:gd name="connsiteX9893" fmla="*/ 217093 w 2396567"/>
                <a:gd name="connsiteY9893" fmla="*/ 1318290 h 3751210"/>
                <a:gd name="connsiteX9894" fmla="*/ 217703 w 2396567"/>
                <a:gd name="connsiteY9894" fmla="*/ 1318290 h 3751210"/>
                <a:gd name="connsiteX9895" fmla="*/ 217703 w 2396567"/>
                <a:gd name="connsiteY9895" fmla="*/ 1317676 h 3751210"/>
                <a:gd name="connsiteX9896" fmla="*/ 218923 w 2396567"/>
                <a:gd name="connsiteY9896" fmla="*/ 1318290 h 3751210"/>
                <a:gd name="connsiteX9897" fmla="*/ 218923 w 2396567"/>
                <a:gd name="connsiteY9897" fmla="*/ 1317676 h 3751210"/>
                <a:gd name="connsiteX9898" fmla="*/ 220142 w 2396567"/>
                <a:gd name="connsiteY9898" fmla="*/ 1317676 h 3751210"/>
                <a:gd name="connsiteX9899" fmla="*/ 220142 w 2396567"/>
                <a:gd name="connsiteY9899" fmla="*/ 1317062 h 3751210"/>
                <a:gd name="connsiteX9900" fmla="*/ 220752 w 2396567"/>
                <a:gd name="connsiteY9900" fmla="*/ 1317062 h 3751210"/>
                <a:gd name="connsiteX9901" fmla="*/ 220752 w 2396567"/>
                <a:gd name="connsiteY9901" fmla="*/ 1317676 h 3751210"/>
                <a:gd name="connsiteX9902" fmla="*/ 221362 w 2396567"/>
                <a:gd name="connsiteY9902" fmla="*/ 1317676 h 3751210"/>
                <a:gd name="connsiteX9903" fmla="*/ 221362 w 2396567"/>
                <a:gd name="connsiteY9903" fmla="*/ 1318290 h 3751210"/>
                <a:gd name="connsiteX9904" fmla="*/ 221972 w 2396567"/>
                <a:gd name="connsiteY9904" fmla="*/ 1318290 h 3751210"/>
                <a:gd name="connsiteX9905" fmla="*/ 221972 w 2396567"/>
                <a:gd name="connsiteY9905" fmla="*/ 1319519 h 3751210"/>
                <a:gd name="connsiteX9906" fmla="*/ 222582 w 2396567"/>
                <a:gd name="connsiteY9906" fmla="*/ 1319519 h 3751210"/>
                <a:gd name="connsiteX9907" fmla="*/ 222582 w 2396567"/>
                <a:gd name="connsiteY9907" fmla="*/ 1318290 h 3751210"/>
                <a:gd name="connsiteX9908" fmla="*/ 221972 w 2396567"/>
                <a:gd name="connsiteY9908" fmla="*/ 1318290 h 3751210"/>
                <a:gd name="connsiteX9909" fmla="*/ 221972 w 2396567"/>
                <a:gd name="connsiteY9909" fmla="*/ 1317676 h 3751210"/>
                <a:gd name="connsiteX9910" fmla="*/ 230509 w 2396567"/>
                <a:gd name="connsiteY9910" fmla="*/ 1317676 h 3751210"/>
                <a:gd name="connsiteX9911" fmla="*/ 230509 w 2396567"/>
                <a:gd name="connsiteY9911" fmla="*/ 1317062 h 3751210"/>
                <a:gd name="connsiteX9912" fmla="*/ 233558 w 2396567"/>
                <a:gd name="connsiteY9912" fmla="*/ 1317062 h 3751210"/>
                <a:gd name="connsiteX9913" fmla="*/ 233558 w 2396567"/>
                <a:gd name="connsiteY9913" fmla="*/ 1318290 h 3751210"/>
                <a:gd name="connsiteX9914" fmla="*/ 234168 w 2396567"/>
                <a:gd name="connsiteY9914" fmla="*/ 1318290 h 3751210"/>
                <a:gd name="connsiteX9915" fmla="*/ 234168 w 2396567"/>
                <a:gd name="connsiteY9915" fmla="*/ 1316447 h 3751210"/>
                <a:gd name="connsiteX9916" fmla="*/ 234778 w 2396567"/>
                <a:gd name="connsiteY9916" fmla="*/ 1316447 h 3751210"/>
                <a:gd name="connsiteX9917" fmla="*/ 234778 w 2396567"/>
                <a:gd name="connsiteY9917" fmla="*/ 1321362 h 3751210"/>
                <a:gd name="connsiteX9918" fmla="*/ 234168 w 2396567"/>
                <a:gd name="connsiteY9918" fmla="*/ 1321362 h 3751210"/>
                <a:gd name="connsiteX9919" fmla="*/ 234168 w 2396567"/>
                <a:gd name="connsiteY9919" fmla="*/ 1321977 h 3751210"/>
                <a:gd name="connsiteX9920" fmla="*/ 235998 w 2396567"/>
                <a:gd name="connsiteY9920" fmla="*/ 1321977 h 3751210"/>
                <a:gd name="connsiteX9921" fmla="*/ 235998 w 2396567"/>
                <a:gd name="connsiteY9921" fmla="*/ 1316447 h 3751210"/>
                <a:gd name="connsiteX9922" fmla="*/ 237827 w 2396567"/>
                <a:gd name="connsiteY9922" fmla="*/ 1316447 h 3751210"/>
                <a:gd name="connsiteX9923" fmla="*/ 237217 w 2396567"/>
                <a:gd name="connsiteY9923" fmla="*/ 1315833 h 3751210"/>
                <a:gd name="connsiteX9924" fmla="*/ 239656 w 2396567"/>
                <a:gd name="connsiteY9924" fmla="*/ 1316447 h 3751210"/>
                <a:gd name="connsiteX9925" fmla="*/ 239656 w 2396567"/>
                <a:gd name="connsiteY9925" fmla="*/ 1315833 h 3751210"/>
                <a:gd name="connsiteX9926" fmla="*/ 240266 w 2396567"/>
                <a:gd name="connsiteY9926" fmla="*/ 1315833 h 3751210"/>
                <a:gd name="connsiteX9927" fmla="*/ 240266 w 2396567"/>
                <a:gd name="connsiteY9927" fmla="*/ 1316447 h 3751210"/>
                <a:gd name="connsiteX9928" fmla="*/ 241486 w 2396567"/>
                <a:gd name="connsiteY9928" fmla="*/ 1315833 h 3751210"/>
                <a:gd name="connsiteX9929" fmla="*/ 241486 w 2396567"/>
                <a:gd name="connsiteY9929" fmla="*/ 1318290 h 3751210"/>
                <a:gd name="connsiteX9930" fmla="*/ 242096 w 2396567"/>
                <a:gd name="connsiteY9930" fmla="*/ 1318290 h 3751210"/>
                <a:gd name="connsiteX9931" fmla="*/ 242096 w 2396567"/>
                <a:gd name="connsiteY9931" fmla="*/ 1319519 h 3751210"/>
                <a:gd name="connsiteX9932" fmla="*/ 243925 w 2396567"/>
                <a:gd name="connsiteY9932" fmla="*/ 1319519 h 3751210"/>
                <a:gd name="connsiteX9933" fmla="*/ 243925 w 2396567"/>
                <a:gd name="connsiteY9933" fmla="*/ 1317676 h 3751210"/>
                <a:gd name="connsiteX9934" fmla="*/ 242706 w 2396567"/>
                <a:gd name="connsiteY9934" fmla="*/ 1317676 h 3751210"/>
                <a:gd name="connsiteX9935" fmla="*/ 242706 w 2396567"/>
                <a:gd name="connsiteY9935" fmla="*/ 1317062 h 3751210"/>
                <a:gd name="connsiteX9936" fmla="*/ 243925 w 2396567"/>
                <a:gd name="connsiteY9936" fmla="*/ 1317062 h 3751210"/>
                <a:gd name="connsiteX9937" fmla="*/ 243925 w 2396567"/>
                <a:gd name="connsiteY9937" fmla="*/ 1315833 h 3751210"/>
                <a:gd name="connsiteX9938" fmla="*/ 245755 w 2396567"/>
                <a:gd name="connsiteY9938" fmla="*/ 1315833 h 3751210"/>
                <a:gd name="connsiteX9939" fmla="*/ 245755 w 2396567"/>
                <a:gd name="connsiteY9939" fmla="*/ 1316447 h 3751210"/>
                <a:gd name="connsiteX9940" fmla="*/ 246364 w 2396567"/>
                <a:gd name="connsiteY9940" fmla="*/ 1316447 h 3751210"/>
                <a:gd name="connsiteX9941" fmla="*/ 246364 w 2396567"/>
                <a:gd name="connsiteY9941" fmla="*/ 1315833 h 3751210"/>
                <a:gd name="connsiteX9942" fmla="*/ 245755 w 2396567"/>
                <a:gd name="connsiteY9942" fmla="*/ 1315833 h 3751210"/>
                <a:gd name="connsiteX9943" fmla="*/ 246364 w 2396567"/>
                <a:gd name="connsiteY9943" fmla="*/ 1313375 h 3751210"/>
                <a:gd name="connsiteX9944" fmla="*/ 245755 w 2396567"/>
                <a:gd name="connsiteY9944" fmla="*/ 1313375 h 3751210"/>
                <a:gd name="connsiteX9945" fmla="*/ 245755 w 2396567"/>
                <a:gd name="connsiteY9945" fmla="*/ 1312761 h 3751210"/>
                <a:gd name="connsiteX9946" fmla="*/ 242096 w 2396567"/>
                <a:gd name="connsiteY9946" fmla="*/ 1312761 h 3751210"/>
                <a:gd name="connsiteX9947" fmla="*/ 242096 w 2396567"/>
                <a:gd name="connsiteY9947" fmla="*/ 1312147 h 3751210"/>
                <a:gd name="connsiteX9948" fmla="*/ 241486 w 2396567"/>
                <a:gd name="connsiteY9948" fmla="*/ 1312147 h 3751210"/>
                <a:gd name="connsiteX9949" fmla="*/ 241486 w 2396567"/>
                <a:gd name="connsiteY9949" fmla="*/ 1310918 h 3751210"/>
                <a:gd name="connsiteX9950" fmla="*/ 240266 w 2396567"/>
                <a:gd name="connsiteY9950" fmla="*/ 1310918 h 3751210"/>
                <a:gd name="connsiteX9951" fmla="*/ 240266 w 2396567"/>
                <a:gd name="connsiteY9951" fmla="*/ 1310304 h 3751210"/>
                <a:gd name="connsiteX9952" fmla="*/ 240876 w 2396567"/>
                <a:gd name="connsiteY9952" fmla="*/ 1310304 h 3751210"/>
                <a:gd name="connsiteX9953" fmla="*/ 240876 w 2396567"/>
                <a:gd name="connsiteY9953" fmla="*/ 1309689 h 3751210"/>
                <a:gd name="connsiteX9954" fmla="*/ 242096 w 2396567"/>
                <a:gd name="connsiteY9954" fmla="*/ 1310304 h 3751210"/>
                <a:gd name="connsiteX9955" fmla="*/ 242096 w 2396567"/>
                <a:gd name="connsiteY9955" fmla="*/ 1309689 h 3751210"/>
                <a:gd name="connsiteX9956" fmla="*/ 242706 w 2396567"/>
                <a:gd name="connsiteY9956" fmla="*/ 1309689 h 3751210"/>
                <a:gd name="connsiteX9957" fmla="*/ 242706 w 2396567"/>
                <a:gd name="connsiteY9957" fmla="*/ 1309075 h 3751210"/>
                <a:gd name="connsiteX9958" fmla="*/ 248194 w 2396567"/>
                <a:gd name="connsiteY9958" fmla="*/ 1309075 h 3751210"/>
                <a:gd name="connsiteX9959" fmla="*/ 248194 w 2396567"/>
                <a:gd name="connsiteY9959" fmla="*/ 1309689 h 3751210"/>
                <a:gd name="connsiteX9960" fmla="*/ 248804 w 2396567"/>
                <a:gd name="connsiteY9960" fmla="*/ 1309689 h 3751210"/>
                <a:gd name="connsiteX9961" fmla="*/ 248804 w 2396567"/>
                <a:gd name="connsiteY9961" fmla="*/ 1310304 h 3751210"/>
                <a:gd name="connsiteX9962" fmla="*/ 249413 w 2396567"/>
                <a:gd name="connsiteY9962" fmla="*/ 1310304 h 3751210"/>
                <a:gd name="connsiteX9963" fmla="*/ 249413 w 2396567"/>
                <a:gd name="connsiteY9963" fmla="*/ 1309689 h 3751210"/>
                <a:gd name="connsiteX9964" fmla="*/ 250023 w 2396567"/>
                <a:gd name="connsiteY9964" fmla="*/ 1309689 h 3751210"/>
                <a:gd name="connsiteX9965" fmla="*/ 250023 w 2396567"/>
                <a:gd name="connsiteY9965" fmla="*/ 1309075 h 3751210"/>
                <a:gd name="connsiteX9966" fmla="*/ 253072 w 2396567"/>
                <a:gd name="connsiteY9966" fmla="*/ 1309075 h 3751210"/>
                <a:gd name="connsiteX9967" fmla="*/ 253072 w 2396567"/>
                <a:gd name="connsiteY9967" fmla="*/ 1308460 h 3751210"/>
                <a:gd name="connsiteX9968" fmla="*/ 255512 w 2396567"/>
                <a:gd name="connsiteY9968" fmla="*/ 1308460 h 3751210"/>
                <a:gd name="connsiteX9969" fmla="*/ 255512 w 2396567"/>
                <a:gd name="connsiteY9969" fmla="*/ 1309075 h 3751210"/>
                <a:gd name="connsiteX9970" fmla="*/ 256731 w 2396567"/>
                <a:gd name="connsiteY9970" fmla="*/ 1309075 h 3751210"/>
                <a:gd name="connsiteX9971" fmla="*/ 256731 w 2396567"/>
                <a:gd name="connsiteY9971" fmla="*/ 1309689 h 3751210"/>
                <a:gd name="connsiteX9972" fmla="*/ 257951 w 2396567"/>
                <a:gd name="connsiteY9972" fmla="*/ 1310304 h 3751210"/>
                <a:gd name="connsiteX9973" fmla="*/ 257951 w 2396567"/>
                <a:gd name="connsiteY9973" fmla="*/ 1309075 h 3751210"/>
                <a:gd name="connsiteX9974" fmla="*/ 259171 w 2396567"/>
                <a:gd name="connsiteY9974" fmla="*/ 1309075 h 3751210"/>
                <a:gd name="connsiteX9975" fmla="*/ 259171 w 2396567"/>
                <a:gd name="connsiteY9975" fmla="*/ 1308460 h 3751210"/>
                <a:gd name="connsiteX9976" fmla="*/ 259780 w 2396567"/>
                <a:gd name="connsiteY9976" fmla="*/ 1308460 h 3751210"/>
                <a:gd name="connsiteX9977" fmla="*/ 259780 w 2396567"/>
                <a:gd name="connsiteY9977" fmla="*/ 1309075 h 3751210"/>
                <a:gd name="connsiteX9978" fmla="*/ 261610 w 2396567"/>
                <a:gd name="connsiteY9978" fmla="*/ 1309075 h 3751210"/>
                <a:gd name="connsiteX9979" fmla="*/ 261000 w 2396567"/>
                <a:gd name="connsiteY9979" fmla="*/ 1308460 h 3751210"/>
                <a:gd name="connsiteX9980" fmla="*/ 263439 w 2396567"/>
                <a:gd name="connsiteY9980" fmla="*/ 1308460 h 3751210"/>
                <a:gd name="connsiteX9981" fmla="*/ 263439 w 2396567"/>
                <a:gd name="connsiteY9981" fmla="*/ 1309075 h 3751210"/>
                <a:gd name="connsiteX9982" fmla="*/ 264659 w 2396567"/>
                <a:gd name="connsiteY9982" fmla="*/ 1309075 h 3751210"/>
                <a:gd name="connsiteX9983" fmla="*/ 264659 w 2396567"/>
                <a:gd name="connsiteY9983" fmla="*/ 1309689 h 3751210"/>
                <a:gd name="connsiteX9984" fmla="*/ 265878 w 2396567"/>
                <a:gd name="connsiteY9984" fmla="*/ 1309689 h 3751210"/>
                <a:gd name="connsiteX9985" fmla="*/ 265878 w 2396567"/>
                <a:gd name="connsiteY9985" fmla="*/ 1307846 h 3751210"/>
                <a:gd name="connsiteX9986" fmla="*/ 267708 w 2396567"/>
                <a:gd name="connsiteY9986" fmla="*/ 1307846 h 3751210"/>
                <a:gd name="connsiteX9987" fmla="*/ 267708 w 2396567"/>
                <a:gd name="connsiteY9987" fmla="*/ 1308460 h 3751210"/>
                <a:gd name="connsiteX9988" fmla="*/ 268318 w 2396567"/>
                <a:gd name="connsiteY9988" fmla="*/ 1308460 h 3751210"/>
                <a:gd name="connsiteX9989" fmla="*/ 268318 w 2396567"/>
                <a:gd name="connsiteY9989" fmla="*/ 1309075 h 3751210"/>
                <a:gd name="connsiteX9990" fmla="*/ 268928 w 2396567"/>
                <a:gd name="connsiteY9990" fmla="*/ 1309075 h 3751210"/>
                <a:gd name="connsiteX9991" fmla="*/ 268318 w 2396567"/>
                <a:gd name="connsiteY9991" fmla="*/ 1307846 h 3751210"/>
                <a:gd name="connsiteX9992" fmla="*/ 268928 w 2396567"/>
                <a:gd name="connsiteY9992" fmla="*/ 1307846 h 3751210"/>
                <a:gd name="connsiteX9993" fmla="*/ 268928 w 2396567"/>
                <a:gd name="connsiteY9993" fmla="*/ 1308460 h 3751210"/>
                <a:gd name="connsiteX9994" fmla="*/ 270757 w 2396567"/>
                <a:gd name="connsiteY9994" fmla="*/ 1308460 h 3751210"/>
                <a:gd name="connsiteX9995" fmla="*/ 271977 w 2396567"/>
                <a:gd name="connsiteY9995" fmla="*/ 1309689 h 3751210"/>
                <a:gd name="connsiteX9996" fmla="*/ 271977 w 2396567"/>
                <a:gd name="connsiteY9996" fmla="*/ 1310304 h 3751210"/>
                <a:gd name="connsiteX9997" fmla="*/ 272586 w 2396567"/>
                <a:gd name="connsiteY9997" fmla="*/ 1310304 h 3751210"/>
                <a:gd name="connsiteX9998" fmla="*/ 272586 w 2396567"/>
                <a:gd name="connsiteY9998" fmla="*/ 1309689 h 3751210"/>
                <a:gd name="connsiteX9999" fmla="*/ 275635 w 2396567"/>
                <a:gd name="connsiteY9999" fmla="*/ 1310304 h 3751210"/>
                <a:gd name="connsiteX10000" fmla="*/ 275635 w 2396567"/>
                <a:gd name="connsiteY10000" fmla="*/ 1310918 h 3751210"/>
                <a:gd name="connsiteX10001" fmla="*/ 276245 w 2396567"/>
                <a:gd name="connsiteY10001" fmla="*/ 1310918 h 3751210"/>
                <a:gd name="connsiteX10002" fmla="*/ 276245 w 2396567"/>
                <a:gd name="connsiteY10002" fmla="*/ 1312147 h 3751210"/>
                <a:gd name="connsiteX10003" fmla="*/ 277465 w 2396567"/>
                <a:gd name="connsiteY10003" fmla="*/ 1312147 h 3751210"/>
                <a:gd name="connsiteX10004" fmla="*/ 277465 w 2396567"/>
                <a:gd name="connsiteY10004" fmla="*/ 1312761 h 3751210"/>
                <a:gd name="connsiteX10005" fmla="*/ 278685 w 2396567"/>
                <a:gd name="connsiteY10005" fmla="*/ 1312761 h 3751210"/>
                <a:gd name="connsiteX10006" fmla="*/ 278685 w 2396567"/>
                <a:gd name="connsiteY10006" fmla="*/ 1313990 h 3751210"/>
                <a:gd name="connsiteX10007" fmla="*/ 279294 w 2396567"/>
                <a:gd name="connsiteY10007" fmla="*/ 1313990 h 3751210"/>
                <a:gd name="connsiteX10008" fmla="*/ 278685 w 2396567"/>
                <a:gd name="connsiteY10008" fmla="*/ 1312147 h 3751210"/>
                <a:gd name="connsiteX10009" fmla="*/ 279904 w 2396567"/>
                <a:gd name="connsiteY10009" fmla="*/ 1312147 h 3751210"/>
                <a:gd name="connsiteX10010" fmla="*/ 279904 w 2396567"/>
                <a:gd name="connsiteY10010" fmla="*/ 1310304 h 3751210"/>
                <a:gd name="connsiteX10011" fmla="*/ 284783 w 2396567"/>
                <a:gd name="connsiteY10011" fmla="*/ 1310918 h 3751210"/>
                <a:gd name="connsiteX10012" fmla="*/ 284783 w 2396567"/>
                <a:gd name="connsiteY10012" fmla="*/ 1312147 h 3751210"/>
                <a:gd name="connsiteX10013" fmla="*/ 285392 w 2396567"/>
                <a:gd name="connsiteY10013" fmla="*/ 1312147 h 3751210"/>
                <a:gd name="connsiteX10014" fmla="*/ 285392 w 2396567"/>
                <a:gd name="connsiteY10014" fmla="*/ 1310918 h 3751210"/>
                <a:gd name="connsiteX10015" fmla="*/ 287832 w 2396567"/>
                <a:gd name="connsiteY10015" fmla="*/ 1310918 h 3751210"/>
                <a:gd name="connsiteX10016" fmla="*/ 287832 w 2396567"/>
                <a:gd name="connsiteY10016" fmla="*/ 1312147 h 3751210"/>
                <a:gd name="connsiteX10017" fmla="*/ 289051 w 2396567"/>
                <a:gd name="connsiteY10017" fmla="*/ 1312147 h 3751210"/>
                <a:gd name="connsiteX10018" fmla="*/ 289051 w 2396567"/>
                <a:gd name="connsiteY10018" fmla="*/ 1312761 h 3751210"/>
                <a:gd name="connsiteX10019" fmla="*/ 287222 w 2396567"/>
                <a:gd name="connsiteY10019" fmla="*/ 1312761 h 3751210"/>
                <a:gd name="connsiteX10020" fmla="*/ 287222 w 2396567"/>
                <a:gd name="connsiteY10020" fmla="*/ 1313375 h 3751210"/>
                <a:gd name="connsiteX10021" fmla="*/ 290881 w 2396567"/>
                <a:gd name="connsiteY10021" fmla="*/ 1313990 h 3751210"/>
                <a:gd name="connsiteX10022" fmla="*/ 291491 w 2396567"/>
                <a:gd name="connsiteY10022" fmla="*/ 1316447 h 3751210"/>
                <a:gd name="connsiteX10023" fmla="*/ 292100 w 2396567"/>
                <a:gd name="connsiteY10023" fmla="*/ 1316447 h 3751210"/>
                <a:gd name="connsiteX10024" fmla="*/ 292100 w 2396567"/>
                <a:gd name="connsiteY10024" fmla="*/ 1315833 h 3751210"/>
                <a:gd name="connsiteX10025" fmla="*/ 292710 w 2396567"/>
                <a:gd name="connsiteY10025" fmla="*/ 1315833 h 3751210"/>
                <a:gd name="connsiteX10026" fmla="*/ 292710 w 2396567"/>
                <a:gd name="connsiteY10026" fmla="*/ 1314604 h 3751210"/>
                <a:gd name="connsiteX10027" fmla="*/ 293320 w 2396567"/>
                <a:gd name="connsiteY10027" fmla="*/ 1314604 h 3751210"/>
                <a:gd name="connsiteX10028" fmla="*/ 293320 w 2396567"/>
                <a:gd name="connsiteY10028" fmla="*/ 1316447 h 3751210"/>
                <a:gd name="connsiteX10029" fmla="*/ 294540 w 2396567"/>
                <a:gd name="connsiteY10029" fmla="*/ 1316447 h 3751210"/>
                <a:gd name="connsiteX10030" fmla="*/ 294540 w 2396567"/>
                <a:gd name="connsiteY10030" fmla="*/ 1315833 h 3751210"/>
                <a:gd name="connsiteX10031" fmla="*/ 296369 w 2396567"/>
                <a:gd name="connsiteY10031" fmla="*/ 1315833 h 3751210"/>
                <a:gd name="connsiteX10032" fmla="*/ 296369 w 2396567"/>
                <a:gd name="connsiteY10032" fmla="*/ 1314604 h 3751210"/>
                <a:gd name="connsiteX10033" fmla="*/ 296979 w 2396567"/>
                <a:gd name="connsiteY10033" fmla="*/ 1314604 h 3751210"/>
                <a:gd name="connsiteX10034" fmla="*/ 296979 w 2396567"/>
                <a:gd name="connsiteY10034" fmla="*/ 1315833 h 3751210"/>
                <a:gd name="connsiteX10035" fmla="*/ 298199 w 2396567"/>
                <a:gd name="connsiteY10035" fmla="*/ 1315833 h 3751210"/>
                <a:gd name="connsiteX10036" fmla="*/ 298199 w 2396567"/>
                <a:gd name="connsiteY10036" fmla="*/ 1316447 h 3751210"/>
                <a:gd name="connsiteX10037" fmla="*/ 300028 w 2396567"/>
                <a:gd name="connsiteY10037" fmla="*/ 1316447 h 3751210"/>
                <a:gd name="connsiteX10038" fmla="*/ 300028 w 2396567"/>
                <a:gd name="connsiteY10038" fmla="*/ 1316755 h 3751210"/>
                <a:gd name="connsiteX10039" fmla="*/ 299825 w 2396567"/>
                <a:gd name="connsiteY10039" fmla="*/ 1317062 h 3751210"/>
                <a:gd name="connsiteX10040" fmla="*/ 299418 w 2396567"/>
                <a:gd name="connsiteY10040" fmla="*/ 1317062 h 3751210"/>
                <a:gd name="connsiteX10041" fmla="*/ 299418 w 2396567"/>
                <a:gd name="connsiteY10041" fmla="*/ 1317676 h 3751210"/>
                <a:gd name="connsiteX10042" fmla="*/ 299825 w 2396567"/>
                <a:gd name="connsiteY10042" fmla="*/ 1317062 h 3751210"/>
                <a:gd name="connsiteX10043" fmla="*/ 300028 w 2396567"/>
                <a:gd name="connsiteY10043" fmla="*/ 1317062 h 3751210"/>
                <a:gd name="connsiteX10044" fmla="*/ 300028 w 2396567"/>
                <a:gd name="connsiteY10044" fmla="*/ 1316755 h 3751210"/>
                <a:gd name="connsiteX10045" fmla="*/ 300638 w 2396567"/>
                <a:gd name="connsiteY10045" fmla="*/ 1315833 h 3751210"/>
                <a:gd name="connsiteX10046" fmla="*/ 302467 w 2396567"/>
                <a:gd name="connsiteY10046" fmla="*/ 1315833 h 3751210"/>
                <a:gd name="connsiteX10047" fmla="*/ 302467 w 2396567"/>
                <a:gd name="connsiteY10047" fmla="*/ 1316447 h 3751210"/>
                <a:gd name="connsiteX10048" fmla="*/ 303687 w 2396567"/>
                <a:gd name="connsiteY10048" fmla="*/ 1316447 h 3751210"/>
                <a:gd name="connsiteX10049" fmla="*/ 303687 w 2396567"/>
                <a:gd name="connsiteY10049" fmla="*/ 1317062 h 3751210"/>
                <a:gd name="connsiteX10050" fmla="*/ 306126 w 2396567"/>
                <a:gd name="connsiteY10050" fmla="*/ 1317062 h 3751210"/>
                <a:gd name="connsiteX10051" fmla="*/ 306126 w 2396567"/>
                <a:gd name="connsiteY10051" fmla="*/ 1317676 h 3751210"/>
                <a:gd name="connsiteX10052" fmla="*/ 309785 w 2396567"/>
                <a:gd name="connsiteY10052" fmla="*/ 1317676 h 3751210"/>
                <a:gd name="connsiteX10053" fmla="*/ 307956 w 2396567"/>
                <a:gd name="connsiteY10053" fmla="*/ 1318290 h 3751210"/>
                <a:gd name="connsiteX10054" fmla="*/ 307956 w 2396567"/>
                <a:gd name="connsiteY10054" fmla="*/ 1320134 h 3751210"/>
                <a:gd name="connsiteX10055" fmla="*/ 311005 w 2396567"/>
                <a:gd name="connsiteY10055" fmla="*/ 1319519 h 3751210"/>
                <a:gd name="connsiteX10056" fmla="*/ 311005 w 2396567"/>
                <a:gd name="connsiteY10056" fmla="*/ 1320134 h 3751210"/>
                <a:gd name="connsiteX10057" fmla="*/ 313444 w 2396567"/>
                <a:gd name="connsiteY10057" fmla="*/ 1320134 h 3751210"/>
                <a:gd name="connsiteX10058" fmla="*/ 313444 w 2396567"/>
                <a:gd name="connsiteY10058" fmla="*/ 1320748 h 3751210"/>
                <a:gd name="connsiteX10059" fmla="*/ 314054 w 2396567"/>
                <a:gd name="connsiteY10059" fmla="*/ 1320748 h 3751210"/>
                <a:gd name="connsiteX10060" fmla="*/ 314054 w 2396567"/>
                <a:gd name="connsiteY10060" fmla="*/ 1321362 h 3751210"/>
                <a:gd name="connsiteX10061" fmla="*/ 314664 w 2396567"/>
                <a:gd name="connsiteY10061" fmla="*/ 1321362 h 3751210"/>
                <a:gd name="connsiteX10062" fmla="*/ 314664 w 2396567"/>
                <a:gd name="connsiteY10062" fmla="*/ 1320748 h 3751210"/>
                <a:gd name="connsiteX10063" fmla="*/ 315883 w 2396567"/>
                <a:gd name="connsiteY10063" fmla="*/ 1320748 h 3751210"/>
                <a:gd name="connsiteX10064" fmla="*/ 315883 w 2396567"/>
                <a:gd name="connsiteY10064" fmla="*/ 1321977 h 3751210"/>
                <a:gd name="connsiteX10065" fmla="*/ 316493 w 2396567"/>
                <a:gd name="connsiteY10065" fmla="*/ 1321977 h 3751210"/>
                <a:gd name="connsiteX10066" fmla="*/ 316493 w 2396567"/>
                <a:gd name="connsiteY10066" fmla="*/ 1321362 h 3751210"/>
                <a:gd name="connsiteX10067" fmla="*/ 317713 w 2396567"/>
                <a:gd name="connsiteY10067" fmla="*/ 1321362 h 3751210"/>
                <a:gd name="connsiteX10068" fmla="*/ 317713 w 2396567"/>
                <a:gd name="connsiteY10068" fmla="*/ 1321977 h 3751210"/>
                <a:gd name="connsiteX10069" fmla="*/ 321371 w 2396567"/>
                <a:gd name="connsiteY10069" fmla="*/ 1321977 h 3751210"/>
                <a:gd name="connsiteX10070" fmla="*/ 321371 w 2396567"/>
                <a:gd name="connsiteY10070" fmla="*/ 1322591 h 3751210"/>
                <a:gd name="connsiteX10071" fmla="*/ 323201 w 2396567"/>
                <a:gd name="connsiteY10071" fmla="*/ 1322591 h 3751210"/>
                <a:gd name="connsiteX10072" fmla="*/ 323201 w 2396567"/>
                <a:gd name="connsiteY10072" fmla="*/ 1324434 h 3751210"/>
                <a:gd name="connsiteX10073" fmla="*/ 323811 w 2396567"/>
                <a:gd name="connsiteY10073" fmla="*/ 1324434 h 3751210"/>
                <a:gd name="connsiteX10074" fmla="*/ 323811 w 2396567"/>
                <a:gd name="connsiteY10074" fmla="*/ 1323820 h 3751210"/>
                <a:gd name="connsiteX10075" fmla="*/ 325640 w 2396567"/>
                <a:gd name="connsiteY10075" fmla="*/ 1323820 h 3751210"/>
                <a:gd name="connsiteX10076" fmla="*/ 325640 w 2396567"/>
                <a:gd name="connsiteY10076" fmla="*/ 1324434 h 3751210"/>
                <a:gd name="connsiteX10077" fmla="*/ 327470 w 2396567"/>
                <a:gd name="connsiteY10077" fmla="*/ 1324434 h 3751210"/>
                <a:gd name="connsiteX10078" fmla="*/ 327470 w 2396567"/>
                <a:gd name="connsiteY10078" fmla="*/ 1325049 h 3751210"/>
                <a:gd name="connsiteX10079" fmla="*/ 331738 w 2396567"/>
                <a:gd name="connsiteY10079" fmla="*/ 1325049 h 3751210"/>
                <a:gd name="connsiteX10080" fmla="*/ 331738 w 2396567"/>
                <a:gd name="connsiteY10080" fmla="*/ 1325663 h 3751210"/>
                <a:gd name="connsiteX10081" fmla="*/ 332958 w 2396567"/>
                <a:gd name="connsiteY10081" fmla="*/ 1325663 h 3751210"/>
                <a:gd name="connsiteX10082" fmla="*/ 332958 w 2396567"/>
                <a:gd name="connsiteY10082" fmla="*/ 1326277 h 3751210"/>
                <a:gd name="connsiteX10083" fmla="*/ 333568 w 2396567"/>
                <a:gd name="connsiteY10083" fmla="*/ 1326277 h 3751210"/>
                <a:gd name="connsiteX10084" fmla="*/ 333568 w 2396567"/>
                <a:gd name="connsiteY10084" fmla="*/ 1327506 h 3751210"/>
                <a:gd name="connsiteX10085" fmla="*/ 334178 w 2396567"/>
                <a:gd name="connsiteY10085" fmla="*/ 1327506 h 3751210"/>
                <a:gd name="connsiteX10086" fmla="*/ 334178 w 2396567"/>
                <a:gd name="connsiteY10086" fmla="*/ 1328120 h 3751210"/>
                <a:gd name="connsiteX10087" fmla="*/ 334787 w 2396567"/>
                <a:gd name="connsiteY10087" fmla="*/ 1328120 h 3751210"/>
                <a:gd name="connsiteX10088" fmla="*/ 334787 w 2396567"/>
                <a:gd name="connsiteY10088" fmla="*/ 1327506 h 3751210"/>
                <a:gd name="connsiteX10089" fmla="*/ 336007 w 2396567"/>
                <a:gd name="connsiteY10089" fmla="*/ 1328120 h 3751210"/>
                <a:gd name="connsiteX10090" fmla="*/ 336007 w 2396567"/>
                <a:gd name="connsiteY10090" fmla="*/ 1327506 h 3751210"/>
                <a:gd name="connsiteX10091" fmla="*/ 337227 w 2396567"/>
                <a:gd name="connsiteY10091" fmla="*/ 1327506 h 3751210"/>
                <a:gd name="connsiteX10092" fmla="*/ 337227 w 2396567"/>
                <a:gd name="connsiteY10092" fmla="*/ 1328120 h 3751210"/>
                <a:gd name="connsiteX10093" fmla="*/ 339056 w 2396567"/>
                <a:gd name="connsiteY10093" fmla="*/ 1328120 h 3751210"/>
                <a:gd name="connsiteX10094" fmla="*/ 339056 w 2396567"/>
                <a:gd name="connsiteY10094" fmla="*/ 1328735 h 3751210"/>
                <a:gd name="connsiteX10095" fmla="*/ 342715 w 2396567"/>
                <a:gd name="connsiteY10095" fmla="*/ 1329349 h 3751210"/>
                <a:gd name="connsiteX10096" fmla="*/ 342715 w 2396567"/>
                <a:gd name="connsiteY10096" fmla="*/ 1329964 h 3751210"/>
                <a:gd name="connsiteX10097" fmla="*/ 343325 w 2396567"/>
                <a:gd name="connsiteY10097" fmla="*/ 1329964 h 3751210"/>
                <a:gd name="connsiteX10098" fmla="*/ 343325 w 2396567"/>
                <a:gd name="connsiteY10098" fmla="*/ 1330578 h 3751210"/>
                <a:gd name="connsiteX10099" fmla="*/ 347593 w 2396567"/>
                <a:gd name="connsiteY10099" fmla="*/ 1330578 h 3751210"/>
                <a:gd name="connsiteX10100" fmla="*/ 347593 w 2396567"/>
                <a:gd name="connsiteY10100" fmla="*/ 1331807 h 3751210"/>
                <a:gd name="connsiteX10101" fmla="*/ 348813 w 2396567"/>
                <a:gd name="connsiteY10101" fmla="*/ 1331807 h 3751210"/>
                <a:gd name="connsiteX10102" fmla="*/ 348813 w 2396567"/>
                <a:gd name="connsiteY10102" fmla="*/ 1330578 h 3751210"/>
                <a:gd name="connsiteX10103" fmla="*/ 350033 w 2396567"/>
                <a:gd name="connsiteY10103" fmla="*/ 1330578 h 3751210"/>
                <a:gd name="connsiteX10104" fmla="*/ 350643 w 2396567"/>
                <a:gd name="connsiteY10104" fmla="*/ 1334264 h 3751210"/>
                <a:gd name="connsiteX10105" fmla="*/ 350643 w 2396567"/>
                <a:gd name="connsiteY10105" fmla="*/ 1331807 h 3751210"/>
                <a:gd name="connsiteX10106" fmla="*/ 351252 w 2396567"/>
                <a:gd name="connsiteY10106" fmla="*/ 1331807 h 3751210"/>
                <a:gd name="connsiteX10107" fmla="*/ 351252 w 2396567"/>
                <a:gd name="connsiteY10107" fmla="*/ 1332421 h 3751210"/>
                <a:gd name="connsiteX10108" fmla="*/ 354301 w 2396567"/>
                <a:gd name="connsiteY10108" fmla="*/ 1332421 h 3751210"/>
                <a:gd name="connsiteX10109" fmla="*/ 354301 w 2396567"/>
                <a:gd name="connsiteY10109" fmla="*/ 1333035 h 3751210"/>
                <a:gd name="connsiteX10110" fmla="*/ 354911 w 2396567"/>
                <a:gd name="connsiteY10110" fmla="*/ 1333035 h 3751210"/>
                <a:gd name="connsiteX10111" fmla="*/ 354911 w 2396567"/>
                <a:gd name="connsiteY10111" fmla="*/ 1333650 h 3751210"/>
                <a:gd name="connsiteX10112" fmla="*/ 357960 w 2396567"/>
                <a:gd name="connsiteY10112" fmla="*/ 1333650 h 3751210"/>
                <a:gd name="connsiteX10113" fmla="*/ 357960 w 2396567"/>
                <a:gd name="connsiteY10113" fmla="*/ 1335493 h 3751210"/>
                <a:gd name="connsiteX10114" fmla="*/ 358570 w 2396567"/>
                <a:gd name="connsiteY10114" fmla="*/ 1335493 h 3751210"/>
                <a:gd name="connsiteX10115" fmla="*/ 358570 w 2396567"/>
                <a:gd name="connsiteY10115" fmla="*/ 1334264 h 3751210"/>
                <a:gd name="connsiteX10116" fmla="*/ 359180 w 2396567"/>
                <a:gd name="connsiteY10116" fmla="*/ 1334264 h 3751210"/>
                <a:gd name="connsiteX10117" fmla="*/ 359180 w 2396567"/>
                <a:gd name="connsiteY10117" fmla="*/ 1335493 h 3751210"/>
                <a:gd name="connsiteX10118" fmla="*/ 360400 w 2396567"/>
                <a:gd name="connsiteY10118" fmla="*/ 1335493 h 3751210"/>
                <a:gd name="connsiteX10119" fmla="*/ 360400 w 2396567"/>
                <a:gd name="connsiteY10119" fmla="*/ 1336107 h 3751210"/>
                <a:gd name="connsiteX10120" fmla="*/ 361009 w 2396567"/>
                <a:gd name="connsiteY10120" fmla="*/ 1336107 h 3751210"/>
                <a:gd name="connsiteX10121" fmla="*/ 361009 w 2396567"/>
                <a:gd name="connsiteY10121" fmla="*/ 1335493 h 3751210"/>
                <a:gd name="connsiteX10122" fmla="*/ 361619 w 2396567"/>
                <a:gd name="connsiteY10122" fmla="*/ 1335493 h 3751210"/>
                <a:gd name="connsiteX10123" fmla="*/ 361619 w 2396567"/>
                <a:gd name="connsiteY10123" fmla="*/ 1336722 h 3751210"/>
                <a:gd name="connsiteX10124" fmla="*/ 364058 w 2396567"/>
                <a:gd name="connsiteY10124" fmla="*/ 1336722 h 3751210"/>
                <a:gd name="connsiteX10125" fmla="*/ 364058 w 2396567"/>
                <a:gd name="connsiteY10125" fmla="*/ 1337950 h 3751210"/>
                <a:gd name="connsiteX10126" fmla="*/ 365888 w 2396567"/>
                <a:gd name="connsiteY10126" fmla="*/ 1337950 h 3751210"/>
                <a:gd name="connsiteX10127" fmla="*/ 365888 w 2396567"/>
                <a:gd name="connsiteY10127" fmla="*/ 1339179 h 3751210"/>
                <a:gd name="connsiteX10128" fmla="*/ 368327 w 2396567"/>
                <a:gd name="connsiteY10128" fmla="*/ 1339179 h 3751210"/>
                <a:gd name="connsiteX10129" fmla="*/ 368327 w 2396567"/>
                <a:gd name="connsiteY10129" fmla="*/ 1339794 h 3751210"/>
                <a:gd name="connsiteX10130" fmla="*/ 369547 w 2396567"/>
                <a:gd name="connsiteY10130" fmla="*/ 1339794 h 3751210"/>
                <a:gd name="connsiteX10131" fmla="*/ 369547 w 2396567"/>
                <a:gd name="connsiteY10131" fmla="*/ 1340408 h 3751210"/>
                <a:gd name="connsiteX10132" fmla="*/ 371986 w 2396567"/>
                <a:gd name="connsiteY10132" fmla="*/ 1340408 h 3751210"/>
                <a:gd name="connsiteX10133" fmla="*/ 371986 w 2396567"/>
                <a:gd name="connsiteY10133" fmla="*/ 1341022 h 3751210"/>
                <a:gd name="connsiteX10134" fmla="*/ 372596 w 2396567"/>
                <a:gd name="connsiteY10134" fmla="*/ 1341022 h 3751210"/>
                <a:gd name="connsiteX10135" fmla="*/ 372596 w 2396567"/>
                <a:gd name="connsiteY10135" fmla="*/ 1342251 h 3751210"/>
                <a:gd name="connsiteX10136" fmla="*/ 373206 w 2396567"/>
                <a:gd name="connsiteY10136" fmla="*/ 1342251 h 3751210"/>
                <a:gd name="connsiteX10137" fmla="*/ 373206 w 2396567"/>
                <a:gd name="connsiteY10137" fmla="*/ 1341637 h 3751210"/>
                <a:gd name="connsiteX10138" fmla="*/ 373815 w 2396567"/>
                <a:gd name="connsiteY10138" fmla="*/ 1344094 h 3751210"/>
                <a:gd name="connsiteX10139" fmla="*/ 374425 w 2396567"/>
                <a:gd name="connsiteY10139" fmla="*/ 1344094 h 3751210"/>
                <a:gd name="connsiteX10140" fmla="*/ 374425 w 2396567"/>
                <a:gd name="connsiteY10140" fmla="*/ 1343480 h 3751210"/>
                <a:gd name="connsiteX10141" fmla="*/ 376255 w 2396567"/>
                <a:gd name="connsiteY10141" fmla="*/ 1343480 h 3751210"/>
                <a:gd name="connsiteX10142" fmla="*/ 376255 w 2396567"/>
                <a:gd name="connsiteY10142" fmla="*/ 1344094 h 3751210"/>
                <a:gd name="connsiteX10143" fmla="*/ 375035 w 2396567"/>
                <a:gd name="connsiteY10143" fmla="*/ 1344094 h 3751210"/>
                <a:gd name="connsiteX10144" fmla="*/ 375035 w 2396567"/>
                <a:gd name="connsiteY10144" fmla="*/ 1344709 h 3751210"/>
                <a:gd name="connsiteX10145" fmla="*/ 376865 w 2396567"/>
                <a:gd name="connsiteY10145" fmla="*/ 1344709 h 3751210"/>
                <a:gd name="connsiteX10146" fmla="*/ 376865 w 2396567"/>
                <a:gd name="connsiteY10146" fmla="*/ 1345323 h 3751210"/>
                <a:gd name="connsiteX10147" fmla="*/ 377474 w 2396567"/>
                <a:gd name="connsiteY10147" fmla="*/ 1345323 h 3751210"/>
                <a:gd name="connsiteX10148" fmla="*/ 377474 w 2396567"/>
                <a:gd name="connsiteY10148" fmla="*/ 1345937 h 3751210"/>
                <a:gd name="connsiteX10149" fmla="*/ 378084 w 2396567"/>
                <a:gd name="connsiteY10149" fmla="*/ 1345937 h 3751210"/>
                <a:gd name="connsiteX10150" fmla="*/ 378084 w 2396567"/>
                <a:gd name="connsiteY10150" fmla="*/ 1347780 h 3751210"/>
                <a:gd name="connsiteX10151" fmla="*/ 378694 w 2396567"/>
                <a:gd name="connsiteY10151" fmla="*/ 1347780 h 3751210"/>
                <a:gd name="connsiteX10152" fmla="*/ 378694 w 2396567"/>
                <a:gd name="connsiteY10152" fmla="*/ 1347166 h 3751210"/>
                <a:gd name="connsiteX10153" fmla="*/ 379914 w 2396567"/>
                <a:gd name="connsiteY10153" fmla="*/ 1347166 h 3751210"/>
                <a:gd name="connsiteX10154" fmla="*/ 379914 w 2396567"/>
                <a:gd name="connsiteY10154" fmla="*/ 1347780 h 3751210"/>
                <a:gd name="connsiteX10155" fmla="*/ 380523 w 2396567"/>
                <a:gd name="connsiteY10155" fmla="*/ 1347780 h 3751210"/>
                <a:gd name="connsiteX10156" fmla="*/ 380523 w 2396567"/>
                <a:gd name="connsiteY10156" fmla="*/ 1347166 h 3751210"/>
                <a:gd name="connsiteX10157" fmla="*/ 382353 w 2396567"/>
                <a:gd name="connsiteY10157" fmla="*/ 1347166 h 3751210"/>
                <a:gd name="connsiteX10158" fmla="*/ 382353 w 2396567"/>
                <a:gd name="connsiteY10158" fmla="*/ 1347780 h 3751210"/>
                <a:gd name="connsiteX10159" fmla="*/ 384792 w 2396567"/>
                <a:gd name="connsiteY10159" fmla="*/ 1349624 h 3751210"/>
                <a:gd name="connsiteX10160" fmla="*/ 385402 w 2396567"/>
                <a:gd name="connsiteY10160" fmla="*/ 1349624 h 3751210"/>
                <a:gd name="connsiteX10161" fmla="*/ 384792 w 2396567"/>
                <a:gd name="connsiteY10161" fmla="*/ 1350852 h 3751210"/>
                <a:gd name="connsiteX10162" fmla="*/ 385402 w 2396567"/>
                <a:gd name="connsiteY10162" fmla="*/ 1350852 h 3751210"/>
                <a:gd name="connsiteX10163" fmla="*/ 385402 w 2396567"/>
                <a:gd name="connsiteY10163" fmla="*/ 1349624 h 3751210"/>
                <a:gd name="connsiteX10164" fmla="*/ 385402 w 2396567"/>
                <a:gd name="connsiteY10164" fmla="*/ 1349009 h 3751210"/>
                <a:gd name="connsiteX10165" fmla="*/ 387841 w 2396567"/>
                <a:gd name="connsiteY10165" fmla="*/ 1350852 h 3751210"/>
                <a:gd name="connsiteX10166" fmla="*/ 388451 w 2396567"/>
                <a:gd name="connsiteY10166" fmla="*/ 1350852 h 3751210"/>
                <a:gd name="connsiteX10167" fmla="*/ 388451 w 2396567"/>
                <a:gd name="connsiteY10167" fmla="*/ 1351467 h 3751210"/>
                <a:gd name="connsiteX10168" fmla="*/ 389061 w 2396567"/>
                <a:gd name="connsiteY10168" fmla="*/ 1351467 h 3751210"/>
                <a:gd name="connsiteX10169" fmla="*/ 389061 w 2396567"/>
                <a:gd name="connsiteY10169" fmla="*/ 1350852 h 3751210"/>
                <a:gd name="connsiteX10170" fmla="*/ 388451 w 2396567"/>
                <a:gd name="connsiteY10170" fmla="*/ 1350852 h 3751210"/>
                <a:gd name="connsiteX10171" fmla="*/ 388451 w 2396567"/>
                <a:gd name="connsiteY10171" fmla="*/ 1349624 h 3751210"/>
                <a:gd name="connsiteX10172" fmla="*/ 390280 w 2396567"/>
                <a:gd name="connsiteY10172" fmla="*/ 1350852 h 3751210"/>
                <a:gd name="connsiteX10173" fmla="*/ 389671 w 2396567"/>
                <a:gd name="connsiteY10173" fmla="*/ 1350852 h 3751210"/>
                <a:gd name="connsiteX10174" fmla="*/ 389671 w 2396567"/>
                <a:gd name="connsiteY10174" fmla="*/ 1351467 h 3751210"/>
                <a:gd name="connsiteX10175" fmla="*/ 390280 w 2396567"/>
                <a:gd name="connsiteY10175" fmla="*/ 1351467 h 3751210"/>
                <a:gd name="connsiteX10176" fmla="*/ 390280 w 2396567"/>
                <a:gd name="connsiteY10176" fmla="*/ 1350852 h 3751210"/>
                <a:gd name="connsiteX10177" fmla="*/ 391500 w 2396567"/>
                <a:gd name="connsiteY10177" fmla="*/ 1350852 h 3751210"/>
                <a:gd name="connsiteX10178" fmla="*/ 391500 w 2396567"/>
                <a:gd name="connsiteY10178" fmla="*/ 1351467 h 3751210"/>
                <a:gd name="connsiteX10179" fmla="*/ 392110 w 2396567"/>
                <a:gd name="connsiteY10179" fmla="*/ 1351467 h 3751210"/>
                <a:gd name="connsiteX10180" fmla="*/ 392110 w 2396567"/>
                <a:gd name="connsiteY10180" fmla="*/ 1352081 h 3751210"/>
                <a:gd name="connsiteX10181" fmla="*/ 392720 w 2396567"/>
                <a:gd name="connsiteY10181" fmla="*/ 1352081 h 3751210"/>
                <a:gd name="connsiteX10182" fmla="*/ 392720 w 2396567"/>
                <a:gd name="connsiteY10182" fmla="*/ 1353310 h 3751210"/>
                <a:gd name="connsiteX10183" fmla="*/ 393329 w 2396567"/>
                <a:gd name="connsiteY10183" fmla="*/ 1353310 h 3751210"/>
                <a:gd name="connsiteX10184" fmla="*/ 393329 w 2396567"/>
                <a:gd name="connsiteY10184" fmla="*/ 1355767 h 3751210"/>
                <a:gd name="connsiteX10185" fmla="*/ 393939 w 2396567"/>
                <a:gd name="connsiteY10185" fmla="*/ 1355767 h 3751210"/>
                <a:gd name="connsiteX10186" fmla="*/ 393329 w 2396567"/>
                <a:gd name="connsiteY10186" fmla="*/ 1352695 h 3751210"/>
                <a:gd name="connsiteX10187" fmla="*/ 393939 w 2396567"/>
                <a:gd name="connsiteY10187" fmla="*/ 1352695 h 3751210"/>
                <a:gd name="connsiteX10188" fmla="*/ 393939 w 2396567"/>
                <a:gd name="connsiteY10188" fmla="*/ 1353310 h 3751210"/>
                <a:gd name="connsiteX10189" fmla="*/ 395159 w 2396567"/>
                <a:gd name="connsiteY10189" fmla="*/ 1353310 h 3751210"/>
                <a:gd name="connsiteX10190" fmla="*/ 395159 w 2396567"/>
                <a:gd name="connsiteY10190" fmla="*/ 1353924 h 3751210"/>
                <a:gd name="connsiteX10191" fmla="*/ 396379 w 2396567"/>
                <a:gd name="connsiteY10191" fmla="*/ 1353924 h 3751210"/>
                <a:gd name="connsiteX10192" fmla="*/ 396379 w 2396567"/>
                <a:gd name="connsiteY10192" fmla="*/ 1356996 h 3751210"/>
                <a:gd name="connsiteX10193" fmla="*/ 396988 w 2396567"/>
                <a:gd name="connsiteY10193" fmla="*/ 1356996 h 3751210"/>
                <a:gd name="connsiteX10194" fmla="*/ 396988 w 2396567"/>
                <a:gd name="connsiteY10194" fmla="*/ 1358839 h 3751210"/>
                <a:gd name="connsiteX10195" fmla="*/ 397598 w 2396567"/>
                <a:gd name="connsiteY10195" fmla="*/ 1358839 h 3751210"/>
                <a:gd name="connsiteX10196" fmla="*/ 397598 w 2396567"/>
                <a:gd name="connsiteY10196" fmla="*/ 1360682 h 3751210"/>
                <a:gd name="connsiteX10197" fmla="*/ 399428 w 2396567"/>
                <a:gd name="connsiteY10197" fmla="*/ 1360682 h 3751210"/>
                <a:gd name="connsiteX10198" fmla="*/ 398208 w 2396567"/>
                <a:gd name="connsiteY10198" fmla="*/ 1357610 h 3751210"/>
                <a:gd name="connsiteX10199" fmla="*/ 397598 w 2396567"/>
                <a:gd name="connsiteY10199" fmla="*/ 1357610 h 3751210"/>
                <a:gd name="connsiteX10200" fmla="*/ 397598 w 2396567"/>
                <a:gd name="connsiteY10200" fmla="*/ 1356382 h 3751210"/>
                <a:gd name="connsiteX10201" fmla="*/ 396988 w 2396567"/>
                <a:gd name="connsiteY10201" fmla="*/ 1356382 h 3751210"/>
                <a:gd name="connsiteX10202" fmla="*/ 396988 w 2396567"/>
                <a:gd name="connsiteY10202" fmla="*/ 1355767 h 3751210"/>
                <a:gd name="connsiteX10203" fmla="*/ 398208 w 2396567"/>
                <a:gd name="connsiteY10203" fmla="*/ 1355767 h 3751210"/>
                <a:gd name="connsiteX10204" fmla="*/ 398208 w 2396567"/>
                <a:gd name="connsiteY10204" fmla="*/ 1356382 h 3751210"/>
                <a:gd name="connsiteX10205" fmla="*/ 400647 w 2396567"/>
                <a:gd name="connsiteY10205" fmla="*/ 1356382 h 3751210"/>
                <a:gd name="connsiteX10206" fmla="*/ 400647 w 2396567"/>
                <a:gd name="connsiteY10206" fmla="*/ 1355767 h 3751210"/>
                <a:gd name="connsiteX10207" fmla="*/ 400037 w 2396567"/>
                <a:gd name="connsiteY10207" fmla="*/ 1355767 h 3751210"/>
                <a:gd name="connsiteX10208" fmla="*/ 400037 w 2396567"/>
                <a:gd name="connsiteY10208" fmla="*/ 1355153 h 3751210"/>
                <a:gd name="connsiteX10209" fmla="*/ 399428 w 2396567"/>
                <a:gd name="connsiteY10209" fmla="*/ 1355153 h 3751210"/>
                <a:gd name="connsiteX10210" fmla="*/ 399428 w 2396567"/>
                <a:gd name="connsiteY10210" fmla="*/ 1353310 h 3751210"/>
                <a:gd name="connsiteX10211" fmla="*/ 403086 w 2396567"/>
                <a:gd name="connsiteY10211" fmla="*/ 1353310 h 3751210"/>
                <a:gd name="connsiteX10212" fmla="*/ 403086 w 2396567"/>
                <a:gd name="connsiteY10212" fmla="*/ 1353924 h 3751210"/>
                <a:gd name="connsiteX10213" fmla="*/ 404306 w 2396567"/>
                <a:gd name="connsiteY10213" fmla="*/ 1353924 h 3751210"/>
                <a:gd name="connsiteX10214" fmla="*/ 404306 w 2396567"/>
                <a:gd name="connsiteY10214" fmla="*/ 1352695 h 3751210"/>
                <a:gd name="connsiteX10215" fmla="*/ 403696 w 2396567"/>
                <a:gd name="connsiteY10215" fmla="*/ 1352695 h 3751210"/>
                <a:gd name="connsiteX10216" fmla="*/ 403696 w 2396567"/>
                <a:gd name="connsiteY10216" fmla="*/ 1352081 h 3751210"/>
                <a:gd name="connsiteX10217" fmla="*/ 403086 w 2396567"/>
                <a:gd name="connsiteY10217" fmla="*/ 1352081 h 3751210"/>
                <a:gd name="connsiteX10218" fmla="*/ 403086 w 2396567"/>
                <a:gd name="connsiteY10218" fmla="*/ 1350852 h 3751210"/>
                <a:gd name="connsiteX10219" fmla="*/ 403696 w 2396567"/>
                <a:gd name="connsiteY10219" fmla="*/ 1350852 h 3751210"/>
                <a:gd name="connsiteX10220" fmla="*/ 403696 w 2396567"/>
                <a:gd name="connsiteY10220" fmla="*/ 1349624 h 3751210"/>
                <a:gd name="connsiteX10221" fmla="*/ 404306 w 2396567"/>
                <a:gd name="connsiteY10221" fmla="*/ 1349624 h 3751210"/>
                <a:gd name="connsiteX10222" fmla="*/ 404306 w 2396567"/>
                <a:gd name="connsiteY10222" fmla="*/ 1350852 h 3751210"/>
                <a:gd name="connsiteX10223" fmla="*/ 405526 w 2396567"/>
                <a:gd name="connsiteY10223" fmla="*/ 1350852 h 3751210"/>
                <a:gd name="connsiteX10224" fmla="*/ 405526 w 2396567"/>
                <a:gd name="connsiteY10224" fmla="*/ 1351467 h 3751210"/>
                <a:gd name="connsiteX10225" fmla="*/ 407965 w 2396567"/>
                <a:gd name="connsiteY10225" fmla="*/ 1352081 h 3751210"/>
                <a:gd name="connsiteX10226" fmla="*/ 407965 w 2396567"/>
                <a:gd name="connsiteY10226" fmla="*/ 1352695 h 3751210"/>
                <a:gd name="connsiteX10227" fmla="*/ 409185 w 2396567"/>
                <a:gd name="connsiteY10227" fmla="*/ 1353310 h 3751210"/>
                <a:gd name="connsiteX10228" fmla="*/ 409185 w 2396567"/>
                <a:gd name="connsiteY10228" fmla="*/ 1352695 h 3751210"/>
                <a:gd name="connsiteX10229" fmla="*/ 409794 w 2396567"/>
                <a:gd name="connsiteY10229" fmla="*/ 1352695 h 3751210"/>
                <a:gd name="connsiteX10230" fmla="*/ 409794 w 2396567"/>
                <a:gd name="connsiteY10230" fmla="*/ 1353310 h 3751210"/>
                <a:gd name="connsiteX10231" fmla="*/ 411014 w 2396567"/>
                <a:gd name="connsiteY10231" fmla="*/ 1353310 h 3751210"/>
                <a:gd name="connsiteX10232" fmla="*/ 411014 w 2396567"/>
                <a:gd name="connsiteY10232" fmla="*/ 1353924 h 3751210"/>
                <a:gd name="connsiteX10233" fmla="*/ 412234 w 2396567"/>
                <a:gd name="connsiteY10233" fmla="*/ 1353924 h 3751210"/>
                <a:gd name="connsiteX10234" fmla="*/ 412234 w 2396567"/>
                <a:gd name="connsiteY10234" fmla="*/ 1353310 h 3751210"/>
                <a:gd name="connsiteX10235" fmla="*/ 413453 w 2396567"/>
                <a:gd name="connsiteY10235" fmla="*/ 1353310 h 3751210"/>
                <a:gd name="connsiteX10236" fmla="*/ 413453 w 2396567"/>
                <a:gd name="connsiteY10236" fmla="*/ 1353924 h 3751210"/>
                <a:gd name="connsiteX10237" fmla="*/ 414673 w 2396567"/>
                <a:gd name="connsiteY10237" fmla="*/ 1353924 h 3751210"/>
                <a:gd name="connsiteX10238" fmla="*/ 414673 w 2396567"/>
                <a:gd name="connsiteY10238" fmla="*/ 1353310 h 3751210"/>
                <a:gd name="connsiteX10239" fmla="*/ 416502 w 2396567"/>
                <a:gd name="connsiteY10239" fmla="*/ 1353310 h 3751210"/>
                <a:gd name="connsiteX10240" fmla="*/ 416502 w 2396567"/>
                <a:gd name="connsiteY10240" fmla="*/ 1353924 h 3751210"/>
                <a:gd name="connsiteX10241" fmla="*/ 418942 w 2396567"/>
                <a:gd name="connsiteY10241" fmla="*/ 1355153 h 3751210"/>
                <a:gd name="connsiteX10242" fmla="*/ 418942 w 2396567"/>
                <a:gd name="connsiteY10242" fmla="*/ 1353924 h 3751210"/>
                <a:gd name="connsiteX10243" fmla="*/ 419551 w 2396567"/>
                <a:gd name="connsiteY10243" fmla="*/ 1353924 h 3751210"/>
                <a:gd name="connsiteX10244" fmla="*/ 419551 w 2396567"/>
                <a:gd name="connsiteY10244" fmla="*/ 1355153 h 3751210"/>
                <a:gd name="connsiteX10245" fmla="*/ 420161 w 2396567"/>
                <a:gd name="connsiteY10245" fmla="*/ 1355153 h 3751210"/>
                <a:gd name="connsiteX10246" fmla="*/ 420161 w 2396567"/>
                <a:gd name="connsiteY10246" fmla="*/ 1355767 h 3751210"/>
                <a:gd name="connsiteX10247" fmla="*/ 418942 w 2396567"/>
                <a:gd name="connsiteY10247" fmla="*/ 1355767 h 3751210"/>
                <a:gd name="connsiteX10248" fmla="*/ 418942 w 2396567"/>
                <a:gd name="connsiteY10248" fmla="*/ 1356382 h 3751210"/>
                <a:gd name="connsiteX10249" fmla="*/ 419551 w 2396567"/>
                <a:gd name="connsiteY10249" fmla="*/ 1356382 h 3751210"/>
                <a:gd name="connsiteX10250" fmla="*/ 419551 w 2396567"/>
                <a:gd name="connsiteY10250" fmla="*/ 1356996 h 3751210"/>
                <a:gd name="connsiteX10251" fmla="*/ 421381 w 2396567"/>
                <a:gd name="connsiteY10251" fmla="*/ 1356996 h 3751210"/>
                <a:gd name="connsiteX10252" fmla="*/ 421381 w 2396567"/>
                <a:gd name="connsiteY10252" fmla="*/ 1357610 h 3751210"/>
                <a:gd name="connsiteX10253" fmla="*/ 422601 w 2396567"/>
                <a:gd name="connsiteY10253" fmla="*/ 1357610 h 3751210"/>
                <a:gd name="connsiteX10254" fmla="*/ 422601 w 2396567"/>
                <a:gd name="connsiteY10254" fmla="*/ 1358839 h 3751210"/>
                <a:gd name="connsiteX10255" fmla="*/ 426869 w 2396567"/>
                <a:gd name="connsiteY10255" fmla="*/ 1359453 h 3751210"/>
                <a:gd name="connsiteX10256" fmla="*/ 426869 w 2396567"/>
                <a:gd name="connsiteY10256" fmla="*/ 1360068 h 3751210"/>
                <a:gd name="connsiteX10257" fmla="*/ 427479 w 2396567"/>
                <a:gd name="connsiteY10257" fmla="*/ 1360068 h 3751210"/>
                <a:gd name="connsiteX10258" fmla="*/ 427479 w 2396567"/>
                <a:gd name="connsiteY10258" fmla="*/ 1360682 h 3751210"/>
                <a:gd name="connsiteX10259" fmla="*/ 428699 w 2396567"/>
                <a:gd name="connsiteY10259" fmla="*/ 1360682 h 3751210"/>
                <a:gd name="connsiteX10260" fmla="*/ 428699 w 2396567"/>
                <a:gd name="connsiteY10260" fmla="*/ 1361911 h 3751210"/>
                <a:gd name="connsiteX10261" fmla="*/ 429308 w 2396567"/>
                <a:gd name="connsiteY10261" fmla="*/ 1361911 h 3751210"/>
                <a:gd name="connsiteX10262" fmla="*/ 429308 w 2396567"/>
                <a:gd name="connsiteY10262" fmla="*/ 1360068 h 3751210"/>
                <a:gd name="connsiteX10263" fmla="*/ 431138 w 2396567"/>
                <a:gd name="connsiteY10263" fmla="*/ 1360068 h 3751210"/>
                <a:gd name="connsiteX10264" fmla="*/ 431138 w 2396567"/>
                <a:gd name="connsiteY10264" fmla="*/ 1359453 h 3751210"/>
                <a:gd name="connsiteX10265" fmla="*/ 431748 w 2396567"/>
                <a:gd name="connsiteY10265" fmla="*/ 1359453 h 3751210"/>
                <a:gd name="connsiteX10266" fmla="*/ 431748 w 2396567"/>
                <a:gd name="connsiteY10266" fmla="*/ 1360682 h 3751210"/>
                <a:gd name="connsiteX10267" fmla="*/ 432967 w 2396567"/>
                <a:gd name="connsiteY10267" fmla="*/ 1360682 h 3751210"/>
                <a:gd name="connsiteX10268" fmla="*/ 432967 w 2396567"/>
                <a:gd name="connsiteY10268" fmla="*/ 1361297 h 3751210"/>
                <a:gd name="connsiteX10269" fmla="*/ 436016 w 2396567"/>
                <a:gd name="connsiteY10269" fmla="*/ 1361297 h 3751210"/>
                <a:gd name="connsiteX10270" fmla="*/ 436016 w 2396567"/>
                <a:gd name="connsiteY10270" fmla="*/ 1363140 h 3751210"/>
                <a:gd name="connsiteX10271" fmla="*/ 436626 w 2396567"/>
                <a:gd name="connsiteY10271" fmla="*/ 1361911 h 3751210"/>
                <a:gd name="connsiteX10272" fmla="*/ 436626 w 2396567"/>
                <a:gd name="connsiteY10272" fmla="*/ 1363140 h 3751210"/>
                <a:gd name="connsiteX10273" fmla="*/ 438456 w 2396567"/>
                <a:gd name="connsiteY10273" fmla="*/ 1363140 h 3751210"/>
                <a:gd name="connsiteX10274" fmla="*/ 438456 w 2396567"/>
                <a:gd name="connsiteY10274" fmla="*/ 1363754 h 3751210"/>
                <a:gd name="connsiteX10275" fmla="*/ 440285 w 2396567"/>
                <a:gd name="connsiteY10275" fmla="*/ 1363754 h 3751210"/>
                <a:gd name="connsiteX10276" fmla="*/ 440285 w 2396567"/>
                <a:gd name="connsiteY10276" fmla="*/ 1364368 h 3751210"/>
                <a:gd name="connsiteX10277" fmla="*/ 443944 w 2396567"/>
                <a:gd name="connsiteY10277" fmla="*/ 1364983 h 3751210"/>
                <a:gd name="connsiteX10278" fmla="*/ 443944 w 2396567"/>
                <a:gd name="connsiteY10278" fmla="*/ 1365597 h 3751210"/>
                <a:gd name="connsiteX10279" fmla="*/ 445773 w 2396567"/>
                <a:gd name="connsiteY10279" fmla="*/ 1365597 h 3751210"/>
                <a:gd name="connsiteX10280" fmla="*/ 445773 w 2396567"/>
                <a:gd name="connsiteY10280" fmla="*/ 1366826 h 3751210"/>
                <a:gd name="connsiteX10281" fmla="*/ 446993 w 2396567"/>
                <a:gd name="connsiteY10281" fmla="*/ 1366826 h 3751210"/>
                <a:gd name="connsiteX10282" fmla="*/ 446993 w 2396567"/>
                <a:gd name="connsiteY10282" fmla="*/ 1367440 h 3751210"/>
                <a:gd name="connsiteX10283" fmla="*/ 450652 w 2396567"/>
                <a:gd name="connsiteY10283" fmla="*/ 1367440 h 3751210"/>
                <a:gd name="connsiteX10284" fmla="*/ 450652 w 2396567"/>
                <a:gd name="connsiteY10284" fmla="*/ 1368055 h 3751210"/>
                <a:gd name="connsiteX10285" fmla="*/ 451872 w 2396567"/>
                <a:gd name="connsiteY10285" fmla="*/ 1368055 h 3751210"/>
                <a:gd name="connsiteX10286" fmla="*/ 451872 w 2396567"/>
                <a:gd name="connsiteY10286" fmla="*/ 1368669 h 3751210"/>
                <a:gd name="connsiteX10287" fmla="*/ 452481 w 2396567"/>
                <a:gd name="connsiteY10287" fmla="*/ 1368669 h 3751210"/>
                <a:gd name="connsiteX10288" fmla="*/ 452481 w 2396567"/>
                <a:gd name="connsiteY10288" fmla="*/ 1369283 h 3751210"/>
                <a:gd name="connsiteX10289" fmla="*/ 453701 w 2396567"/>
                <a:gd name="connsiteY10289" fmla="*/ 1369283 h 3751210"/>
                <a:gd name="connsiteX10290" fmla="*/ 453701 w 2396567"/>
                <a:gd name="connsiteY10290" fmla="*/ 1368669 h 3751210"/>
                <a:gd name="connsiteX10291" fmla="*/ 454311 w 2396567"/>
                <a:gd name="connsiteY10291" fmla="*/ 1369283 h 3751210"/>
                <a:gd name="connsiteX10292" fmla="*/ 454311 w 2396567"/>
                <a:gd name="connsiteY10292" fmla="*/ 1368669 h 3751210"/>
                <a:gd name="connsiteX10293" fmla="*/ 457970 w 2396567"/>
                <a:gd name="connsiteY10293" fmla="*/ 1370512 h 3751210"/>
                <a:gd name="connsiteX10294" fmla="*/ 457970 w 2396567"/>
                <a:gd name="connsiteY10294" fmla="*/ 1369283 h 3751210"/>
                <a:gd name="connsiteX10295" fmla="*/ 457360 w 2396567"/>
                <a:gd name="connsiteY10295" fmla="*/ 1369283 h 3751210"/>
                <a:gd name="connsiteX10296" fmla="*/ 457360 w 2396567"/>
                <a:gd name="connsiteY10296" fmla="*/ 1368669 h 3751210"/>
                <a:gd name="connsiteX10297" fmla="*/ 455530 w 2396567"/>
                <a:gd name="connsiteY10297" fmla="*/ 1368669 h 3751210"/>
                <a:gd name="connsiteX10298" fmla="*/ 455530 w 2396567"/>
                <a:gd name="connsiteY10298" fmla="*/ 1368055 h 3751210"/>
                <a:gd name="connsiteX10299" fmla="*/ 454311 w 2396567"/>
                <a:gd name="connsiteY10299" fmla="*/ 1368055 h 3751210"/>
                <a:gd name="connsiteX10300" fmla="*/ 454311 w 2396567"/>
                <a:gd name="connsiteY10300" fmla="*/ 1367440 h 3751210"/>
                <a:gd name="connsiteX10301" fmla="*/ 454921 w 2396567"/>
                <a:gd name="connsiteY10301" fmla="*/ 1367440 h 3751210"/>
                <a:gd name="connsiteX10302" fmla="*/ 454921 w 2396567"/>
                <a:gd name="connsiteY10302" fmla="*/ 1366826 h 3751210"/>
                <a:gd name="connsiteX10303" fmla="*/ 455530 w 2396567"/>
                <a:gd name="connsiteY10303" fmla="*/ 1366826 h 3751210"/>
                <a:gd name="connsiteX10304" fmla="*/ 455530 w 2396567"/>
                <a:gd name="connsiteY10304" fmla="*/ 1365597 h 3751210"/>
                <a:gd name="connsiteX10305" fmla="*/ 457360 w 2396567"/>
                <a:gd name="connsiteY10305" fmla="*/ 1365597 h 3751210"/>
                <a:gd name="connsiteX10306" fmla="*/ 457360 w 2396567"/>
                <a:gd name="connsiteY10306" fmla="*/ 1366826 h 3751210"/>
                <a:gd name="connsiteX10307" fmla="*/ 459189 w 2396567"/>
                <a:gd name="connsiteY10307" fmla="*/ 1366826 h 3751210"/>
                <a:gd name="connsiteX10308" fmla="*/ 459189 w 2396567"/>
                <a:gd name="connsiteY10308" fmla="*/ 1367440 h 3751210"/>
                <a:gd name="connsiteX10309" fmla="*/ 459799 w 2396567"/>
                <a:gd name="connsiteY10309" fmla="*/ 1367440 h 3751210"/>
                <a:gd name="connsiteX10310" fmla="*/ 459799 w 2396567"/>
                <a:gd name="connsiteY10310" fmla="*/ 1366826 h 3751210"/>
                <a:gd name="connsiteX10311" fmla="*/ 460409 w 2396567"/>
                <a:gd name="connsiteY10311" fmla="*/ 1366826 h 3751210"/>
                <a:gd name="connsiteX10312" fmla="*/ 460409 w 2396567"/>
                <a:gd name="connsiteY10312" fmla="*/ 1364983 h 3751210"/>
                <a:gd name="connsiteX10313" fmla="*/ 463458 w 2396567"/>
                <a:gd name="connsiteY10313" fmla="*/ 1364983 h 3751210"/>
                <a:gd name="connsiteX10314" fmla="*/ 463458 w 2396567"/>
                <a:gd name="connsiteY10314" fmla="*/ 1363754 h 3751210"/>
                <a:gd name="connsiteX10315" fmla="*/ 462848 w 2396567"/>
                <a:gd name="connsiteY10315" fmla="*/ 1363754 h 3751210"/>
                <a:gd name="connsiteX10316" fmla="*/ 462848 w 2396567"/>
                <a:gd name="connsiteY10316" fmla="*/ 1363140 h 3751210"/>
                <a:gd name="connsiteX10317" fmla="*/ 462238 w 2396567"/>
                <a:gd name="connsiteY10317" fmla="*/ 1363140 h 3751210"/>
                <a:gd name="connsiteX10318" fmla="*/ 462238 w 2396567"/>
                <a:gd name="connsiteY10318" fmla="*/ 1361911 h 3751210"/>
                <a:gd name="connsiteX10319" fmla="*/ 461629 w 2396567"/>
                <a:gd name="connsiteY10319" fmla="*/ 1361911 h 3751210"/>
                <a:gd name="connsiteX10320" fmla="*/ 461629 w 2396567"/>
                <a:gd name="connsiteY10320" fmla="*/ 1361297 h 3751210"/>
                <a:gd name="connsiteX10321" fmla="*/ 460409 w 2396567"/>
                <a:gd name="connsiteY10321" fmla="*/ 1361297 h 3751210"/>
                <a:gd name="connsiteX10322" fmla="*/ 460409 w 2396567"/>
                <a:gd name="connsiteY10322" fmla="*/ 1360682 h 3751210"/>
                <a:gd name="connsiteX10323" fmla="*/ 459799 w 2396567"/>
                <a:gd name="connsiteY10323" fmla="*/ 1360682 h 3751210"/>
                <a:gd name="connsiteX10324" fmla="*/ 459799 w 2396567"/>
                <a:gd name="connsiteY10324" fmla="*/ 1360068 h 3751210"/>
                <a:gd name="connsiteX10325" fmla="*/ 459189 w 2396567"/>
                <a:gd name="connsiteY10325" fmla="*/ 1360068 h 3751210"/>
                <a:gd name="connsiteX10326" fmla="*/ 459189 w 2396567"/>
                <a:gd name="connsiteY10326" fmla="*/ 1359453 h 3751210"/>
                <a:gd name="connsiteX10327" fmla="*/ 457970 w 2396567"/>
                <a:gd name="connsiteY10327" fmla="*/ 1356996 h 3751210"/>
                <a:gd name="connsiteX10328" fmla="*/ 457360 w 2396567"/>
                <a:gd name="connsiteY10328" fmla="*/ 1356996 h 3751210"/>
                <a:gd name="connsiteX10329" fmla="*/ 457360 w 2396567"/>
                <a:gd name="connsiteY10329" fmla="*/ 1356382 h 3751210"/>
                <a:gd name="connsiteX10330" fmla="*/ 455530 w 2396567"/>
                <a:gd name="connsiteY10330" fmla="*/ 1356382 h 3751210"/>
                <a:gd name="connsiteX10331" fmla="*/ 455530 w 2396567"/>
                <a:gd name="connsiteY10331" fmla="*/ 1355767 h 3751210"/>
                <a:gd name="connsiteX10332" fmla="*/ 454921 w 2396567"/>
                <a:gd name="connsiteY10332" fmla="*/ 1355767 h 3751210"/>
                <a:gd name="connsiteX10333" fmla="*/ 454921 w 2396567"/>
                <a:gd name="connsiteY10333" fmla="*/ 1355153 h 3751210"/>
                <a:gd name="connsiteX10334" fmla="*/ 454311 w 2396567"/>
                <a:gd name="connsiteY10334" fmla="*/ 1355153 h 3751210"/>
                <a:gd name="connsiteX10335" fmla="*/ 454311 w 2396567"/>
                <a:gd name="connsiteY10335" fmla="*/ 1353924 h 3751210"/>
                <a:gd name="connsiteX10336" fmla="*/ 455530 w 2396567"/>
                <a:gd name="connsiteY10336" fmla="*/ 1353924 h 3751210"/>
                <a:gd name="connsiteX10337" fmla="*/ 455530 w 2396567"/>
                <a:gd name="connsiteY10337" fmla="*/ 1355153 h 3751210"/>
                <a:gd name="connsiteX10338" fmla="*/ 457360 w 2396567"/>
                <a:gd name="connsiteY10338" fmla="*/ 1355153 h 3751210"/>
                <a:gd name="connsiteX10339" fmla="*/ 457360 w 2396567"/>
                <a:gd name="connsiteY10339" fmla="*/ 1355767 h 3751210"/>
                <a:gd name="connsiteX10340" fmla="*/ 459799 w 2396567"/>
                <a:gd name="connsiteY10340" fmla="*/ 1355767 h 3751210"/>
                <a:gd name="connsiteX10341" fmla="*/ 459799 w 2396567"/>
                <a:gd name="connsiteY10341" fmla="*/ 1356996 h 3751210"/>
                <a:gd name="connsiteX10342" fmla="*/ 462238 w 2396567"/>
                <a:gd name="connsiteY10342" fmla="*/ 1356996 h 3751210"/>
                <a:gd name="connsiteX10343" fmla="*/ 462238 w 2396567"/>
                <a:gd name="connsiteY10343" fmla="*/ 1357610 h 3751210"/>
                <a:gd name="connsiteX10344" fmla="*/ 462848 w 2396567"/>
                <a:gd name="connsiteY10344" fmla="*/ 1357610 h 3751210"/>
                <a:gd name="connsiteX10345" fmla="*/ 462848 w 2396567"/>
                <a:gd name="connsiteY10345" fmla="*/ 1358839 h 3751210"/>
                <a:gd name="connsiteX10346" fmla="*/ 464068 w 2396567"/>
                <a:gd name="connsiteY10346" fmla="*/ 1360068 h 3751210"/>
                <a:gd name="connsiteX10347" fmla="*/ 465287 w 2396567"/>
                <a:gd name="connsiteY10347" fmla="*/ 1360068 h 3751210"/>
                <a:gd name="connsiteX10348" fmla="*/ 465287 w 2396567"/>
                <a:gd name="connsiteY10348" fmla="*/ 1360682 h 3751210"/>
                <a:gd name="connsiteX10349" fmla="*/ 465897 w 2396567"/>
                <a:gd name="connsiteY10349" fmla="*/ 1360682 h 3751210"/>
                <a:gd name="connsiteX10350" fmla="*/ 465897 w 2396567"/>
                <a:gd name="connsiteY10350" fmla="*/ 1361297 h 3751210"/>
                <a:gd name="connsiteX10351" fmla="*/ 466507 w 2396567"/>
                <a:gd name="connsiteY10351" fmla="*/ 1361297 h 3751210"/>
                <a:gd name="connsiteX10352" fmla="*/ 466507 w 2396567"/>
                <a:gd name="connsiteY10352" fmla="*/ 1361911 h 3751210"/>
                <a:gd name="connsiteX10353" fmla="*/ 467117 w 2396567"/>
                <a:gd name="connsiteY10353" fmla="*/ 1361911 h 3751210"/>
                <a:gd name="connsiteX10354" fmla="*/ 467117 w 2396567"/>
                <a:gd name="connsiteY10354" fmla="*/ 1363140 h 3751210"/>
                <a:gd name="connsiteX10355" fmla="*/ 467727 w 2396567"/>
                <a:gd name="connsiteY10355" fmla="*/ 1363140 h 3751210"/>
                <a:gd name="connsiteX10356" fmla="*/ 467727 w 2396567"/>
                <a:gd name="connsiteY10356" fmla="*/ 1363754 h 3751210"/>
                <a:gd name="connsiteX10357" fmla="*/ 468337 w 2396567"/>
                <a:gd name="connsiteY10357" fmla="*/ 1363754 h 3751210"/>
                <a:gd name="connsiteX10358" fmla="*/ 468337 w 2396567"/>
                <a:gd name="connsiteY10358" fmla="*/ 1364368 h 3751210"/>
                <a:gd name="connsiteX10359" fmla="*/ 469556 w 2396567"/>
                <a:gd name="connsiteY10359" fmla="*/ 1364368 h 3751210"/>
                <a:gd name="connsiteX10360" fmla="*/ 469556 w 2396567"/>
                <a:gd name="connsiteY10360" fmla="*/ 1364983 h 3751210"/>
                <a:gd name="connsiteX10361" fmla="*/ 470166 w 2396567"/>
                <a:gd name="connsiteY10361" fmla="*/ 1364983 h 3751210"/>
                <a:gd name="connsiteX10362" fmla="*/ 470166 w 2396567"/>
                <a:gd name="connsiteY10362" fmla="*/ 1365597 h 3751210"/>
                <a:gd name="connsiteX10363" fmla="*/ 470776 w 2396567"/>
                <a:gd name="connsiteY10363" fmla="*/ 1365597 h 3751210"/>
                <a:gd name="connsiteX10364" fmla="*/ 470776 w 2396567"/>
                <a:gd name="connsiteY10364" fmla="*/ 1366826 h 3751210"/>
                <a:gd name="connsiteX10365" fmla="*/ 471995 w 2396567"/>
                <a:gd name="connsiteY10365" fmla="*/ 1366826 h 3751210"/>
                <a:gd name="connsiteX10366" fmla="*/ 471995 w 2396567"/>
                <a:gd name="connsiteY10366" fmla="*/ 1364983 h 3751210"/>
                <a:gd name="connsiteX10367" fmla="*/ 473215 w 2396567"/>
                <a:gd name="connsiteY10367" fmla="*/ 1364983 h 3751210"/>
                <a:gd name="connsiteX10368" fmla="*/ 473215 w 2396567"/>
                <a:gd name="connsiteY10368" fmla="*/ 1365597 h 3751210"/>
                <a:gd name="connsiteX10369" fmla="*/ 474435 w 2396567"/>
                <a:gd name="connsiteY10369" fmla="*/ 1365597 h 3751210"/>
                <a:gd name="connsiteX10370" fmla="*/ 474435 w 2396567"/>
                <a:gd name="connsiteY10370" fmla="*/ 1366826 h 3751210"/>
                <a:gd name="connsiteX10371" fmla="*/ 475044 w 2396567"/>
                <a:gd name="connsiteY10371" fmla="*/ 1366826 h 3751210"/>
                <a:gd name="connsiteX10372" fmla="*/ 477484 w 2396567"/>
                <a:gd name="connsiteY10372" fmla="*/ 1368055 h 3751210"/>
                <a:gd name="connsiteX10373" fmla="*/ 477484 w 2396567"/>
                <a:gd name="connsiteY10373" fmla="*/ 1368669 h 3751210"/>
                <a:gd name="connsiteX10374" fmla="*/ 479313 w 2396567"/>
                <a:gd name="connsiteY10374" fmla="*/ 1368669 h 3751210"/>
                <a:gd name="connsiteX10375" fmla="*/ 479313 w 2396567"/>
                <a:gd name="connsiteY10375" fmla="*/ 1369283 h 3751210"/>
                <a:gd name="connsiteX10376" fmla="*/ 479923 w 2396567"/>
                <a:gd name="connsiteY10376" fmla="*/ 1369283 h 3751210"/>
                <a:gd name="connsiteX10377" fmla="*/ 479923 w 2396567"/>
                <a:gd name="connsiteY10377" fmla="*/ 1368669 h 3751210"/>
                <a:gd name="connsiteX10378" fmla="*/ 483582 w 2396567"/>
                <a:gd name="connsiteY10378" fmla="*/ 1369283 h 3751210"/>
                <a:gd name="connsiteX10379" fmla="*/ 483582 w 2396567"/>
                <a:gd name="connsiteY10379" fmla="*/ 1370512 h 3751210"/>
                <a:gd name="connsiteX10380" fmla="*/ 482972 w 2396567"/>
                <a:gd name="connsiteY10380" fmla="*/ 1370512 h 3751210"/>
                <a:gd name="connsiteX10381" fmla="*/ 482972 w 2396567"/>
                <a:gd name="connsiteY10381" fmla="*/ 1371127 h 3751210"/>
                <a:gd name="connsiteX10382" fmla="*/ 483582 w 2396567"/>
                <a:gd name="connsiteY10382" fmla="*/ 1371127 h 3751210"/>
                <a:gd name="connsiteX10383" fmla="*/ 483582 w 2396567"/>
                <a:gd name="connsiteY10383" fmla="*/ 1370512 h 3751210"/>
                <a:gd name="connsiteX10384" fmla="*/ 484802 w 2396567"/>
                <a:gd name="connsiteY10384" fmla="*/ 1370512 h 3751210"/>
                <a:gd name="connsiteX10385" fmla="*/ 484802 w 2396567"/>
                <a:gd name="connsiteY10385" fmla="*/ 1371127 h 3751210"/>
                <a:gd name="connsiteX10386" fmla="*/ 486021 w 2396567"/>
                <a:gd name="connsiteY10386" fmla="*/ 1371127 h 3751210"/>
                <a:gd name="connsiteX10387" fmla="*/ 486021 w 2396567"/>
                <a:gd name="connsiteY10387" fmla="*/ 1370512 h 3751210"/>
                <a:gd name="connsiteX10388" fmla="*/ 488460 w 2396567"/>
                <a:gd name="connsiteY10388" fmla="*/ 1371127 h 3751210"/>
                <a:gd name="connsiteX10389" fmla="*/ 488460 w 2396567"/>
                <a:gd name="connsiteY10389" fmla="*/ 1370512 h 3751210"/>
                <a:gd name="connsiteX10390" fmla="*/ 489680 w 2396567"/>
                <a:gd name="connsiteY10390" fmla="*/ 1370512 h 3751210"/>
                <a:gd name="connsiteX10391" fmla="*/ 489680 w 2396567"/>
                <a:gd name="connsiteY10391" fmla="*/ 1371741 h 3751210"/>
                <a:gd name="connsiteX10392" fmla="*/ 490290 w 2396567"/>
                <a:gd name="connsiteY10392" fmla="*/ 1371741 h 3751210"/>
                <a:gd name="connsiteX10393" fmla="*/ 490290 w 2396567"/>
                <a:gd name="connsiteY10393" fmla="*/ 1372355 h 3751210"/>
                <a:gd name="connsiteX10394" fmla="*/ 491509 w 2396567"/>
                <a:gd name="connsiteY10394" fmla="*/ 1372355 h 3751210"/>
                <a:gd name="connsiteX10395" fmla="*/ 491509 w 2396567"/>
                <a:gd name="connsiteY10395" fmla="*/ 1374813 h 3751210"/>
                <a:gd name="connsiteX10396" fmla="*/ 488460 w 2396567"/>
                <a:gd name="connsiteY10396" fmla="*/ 1374813 h 3751210"/>
                <a:gd name="connsiteX10397" fmla="*/ 488460 w 2396567"/>
                <a:gd name="connsiteY10397" fmla="*/ 1376042 h 3751210"/>
                <a:gd name="connsiteX10398" fmla="*/ 487241 w 2396567"/>
                <a:gd name="connsiteY10398" fmla="*/ 1376042 h 3751210"/>
                <a:gd name="connsiteX10399" fmla="*/ 487241 w 2396567"/>
                <a:gd name="connsiteY10399" fmla="*/ 1376656 h 3751210"/>
                <a:gd name="connsiteX10400" fmla="*/ 489680 w 2396567"/>
                <a:gd name="connsiteY10400" fmla="*/ 1377270 h 3751210"/>
                <a:gd name="connsiteX10401" fmla="*/ 489680 w 2396567"/>
                <a:gd name="connsiteY10401" fmla="*/ 1378499 h 3751210"/>
                <a:gd name="connsiteX10402" fmla="*/ 490900 w 2396567"/>
                <a:gd name="connsiteY10402" fmla="*/ 1378499 h 3751210"/>
                <a:gd name="connsiteX10403" fmla="*/ 490900 w 2396567"/>
                <a:gd name="connsiteY10403" fmla="*/ 1379113 h 3751210"/>
                <a:gd name="connsiteX10404" fmla="*/ 491509 w 2396567"/>
                <a:gd name="connsiteY10404" fmla="*/ 1379113 h 3751210"/>
                <a:gd name="connsiteX10405" fmla="*/ 491509 w 2396567"/>
                <a:gd name="connsiteY10405" fmla="*/ 1379728 h 3751210"/>
                <a:gd name="connsiteX10406" fmla="*/ 493949 w 2396567"/>
                <a:gd name="connsiteY10406" fmla="*/ 1379728 h 3751210"/>
                <a:gd name="connsiteX10407" fmla="*/ 493949 w 2396567"/>
                <a:gd name="connsiteY10407" fmla="*/ 1380342 h 3751210"/>
                <a:gd name="connsiteX10408" fmla="*/ 495168 w 2396567"/>
                <a:gd name="connsiteY10408" fmla="*/ 1381571 h 3751210"/>
                <a:gd name="connsiteX10409" fmla="*/ 496388 w 2396567"/>
                <a:gd name="connsiteY10409" fmla="*/ 1381571 h 3751210"/>
                <a:gd name="connsiteX10410" fmla="*/ 496388 w 2396567"/>
                <a:gd name="connsiteY10410" fmla="*/ 1382800 h 3751210"/>
                <a:gd name="connsiteX10411" fmla="*/ 496998 w 2396567"/>
                <a:gd name="connsiteY10411" fmla="*/ 1382800 h 3751210"/>
                <a:gd name="connsiteX10412" fmla="*/ 496998 w 2396567"/>
                <a:gd name="connsiteY10412" fmla="*/ 1381571 h 3751210"/>
                <a:gd name="connsiteX10413" fmla="*/ 498217 w 2396567"/>
                <a:gd name="connsiteY10413" fmla="*/ 1381571 h 3751210"/>
                <a:gd name="connsiteX10414" fmla="*/ 498217 w 2396567"/>
                <a:gd name="connsiteY10414" fmla="*/ 1382800 h 3751210"/>
                <a:gd name="connsiteX10415" fmla="*/ 500657 w 2396567"/>
                <a:gd name="connsiteY10415" fmla="*/ 1382800 h 3751210"/>
                <a:gd name="connsiteX10416" fmla="*/ 500657 w 2396567"/>
                <a:gd name="connsiteY10416" fmla="*/ 1383414 h 3751210"/>
                <a:gd name="connsiteX10417" fmla="*/ 501266 w 2396567"/>
                <a:gd name="connsiteY10417" fmla="*/ 1383414 h 3751210"/>
                <a:gd name="connsiteX10418" fmla="*/ 501266 w 2396567"/>
                <a:gd name="connsiteY10418" fmla="*/ 1382800 h 3751210"/>
                <a:gd name="connsiteX10419" fmla="*/ 501876 w 2396567"/>
                <a:gd name="connsiteY10419" fmla="*/ 1382800 h 3751210"/>
                <a:gd name="connsiteX10420" fmla="*/ 499437 w 2396567"/>
                <a:gd name="connsiteY10420" fmla="*/ 1376656 h 3751210"/>
                <a:gd name="connsiteX10421" fmla="*/ 499437 w 2396567"/>
                <a:gd name="connsiteY10421" fmla="*/ 1376042 h 3751210"/>
                <a:gd name="connsiteX10422" fmla="*/ 500657 w 2396567"/>
                <a:gd name="connsiteY10422" fmla="*/ 1376042 h 3751210"/>
                <a:gd name="connsiteX10423" fmla="*/ 500657 w 2396567"/>
                <a:gd name="connsiteY10423" fmla="*/ 1374813 h 3751210"/>
                <a:gd name="connsiteX10424" fmla="*/ 501266 w 2396567"/>
                <a:gd name="connsiteY10424" fmla="*/ 1374813 h 3751210"/>
                <a:gd name="connsiteX10425" fmla="*/ 501266 w 2396567"/>
                <a:gd name="connsiteY10425" fmla="*/ 1376042 h 3751210"/>
                <a:gd name="connsiteX10426" fmla="*/ 506145 w 2396567"/>
                <a:gd name="connsiteY10426" fmla="*/ 1376042 h 3751210"/>
                <a:gd name="connsiteX10427" fmla="*/ 506145 w 2396567"/>
                <a:gd name="connsiteY10427" fmla="*/ 1377270 h 3751210"/>
                <a:gd name="connsiteX10428" fmla="*/ 509804 w 2396567"/>
                <a:gd name="connsiteY10428" fmla="*/ 1377270 h 3751210"/>
                <a:gd name="connsiteX10429" fmla="*/ 509804 w 2396567"/>
                <a:gd name="connsiteY10429" fmla="*/ 1378499 h 3751210"/>
                <a:gd name="connsiteX10430" fmla="*/ 510414 w 2396567"/>
                <a:gd name="connsiteY10430" fmla="*/ 1378499 h 3751210"/>
                <a:gd name="connsiteX10431" fmla="*/ 510414 w 2396567"/>
                <a:gd name="connsiteY10431" fmla="*/ 1379113 h 3751210"/>
                <a:gd name="connsiteX10432" fmla="*/ 511023 w 2396567"/>
                <a:gd name="connsiteY10432" fmla="*/ 1379113 h 3751210"/>
                <a:gd name="connsiteX10433" fmla="*/ 511023 w 2396567"/>
                <a:gd name="connsiteY10433" fmla="*/ 1379728 h 3751210"/>
                <a:gd name="connsiteX10434" fmla="*/ 512243 w 2396567"/>
                <a:gd name="connsiteY10434" fmla="*/ 1379728 h 3751210"/>
                <a:gd name="connsiteX10435" fmla="*/ 512243 w 2396567"/>
                <a:gd name="connsiteY10435" fmla="*/ 1380342 h 3751210"/>
                <a:gd name="connsiteX10436" fmla="*/ 513463 w 2396567"/>
                <a:gd name="connsiteY10436" fmla="*/ 1380342 h 3751210"/>
                <a:gd name="connsiteX10437" fmla="*/ 513463 w 2396567"/>
                <a:gd name="connsiteY10437" fmla="*/ 1379113 h 3751210"/>
                <a:gd name="connsiteX10438" fmla="*/ 514073 w 2396567"/>
                <a:gd name="connsiteY10438" fmla="*/ 1379113 h 3751210"/>
                <a:gd name="connsiteX10439" fmla="*/ 514073 w 2396567"/>
                <a:gd name="connsiteY10439" fmla="*/ 1378499 h 3751210"/>
                <a:gd name="connsiteX10440" fmla="*/ 514682 w 2396567"/>
                <a:gd name="connsiteY10440" fmla="*/ 1379113 h 3751210"/>
                <a:gd name="connsiteX10441" fmla="*/ 514682 w 2396567"/>
                <a:gd name="connsiteY10441" fmla="*/ 1377270 h 3751210"/>
                <a:gd name="connsiteX10442" fmla="*/ 515902 w 2396567"/>
                <a:gd name="connsiteY10442" fmla="*/ 1377270 h 3751210"/>
                <a:gd name="connsiteX10443" fmla="*/ 515902 w 2396567"/>
                <a:gd name="connsiteY10443" fmla="*/ 1376656 h 3751210"/>
                <a:gd name="connsiteX10444" fmla="*/ 516512 w 2396567"/>
                <a:gd name="connsiteY10444" fmla="*/ 1376656 h 3751210"/>
                <a:gd name="connsiteX10445" fmla="*/ 516512 w 2396567"/>
                <a:gd name="connsiteY10445" fmla="*/ 1377270 h 3751210"/>
                <a:gd name="connsiteX10446" fmla="*/ 517122 w 2396567"/>
                <a:gd name="connsiteY10446" fmla="*/ 1377270 h 3751210"/>
                <a:gd name="connsiteX10447" fmla="*/ 517122 w 2396567"/>
                <a:gd name="connsiteY10447" fmla="*/ 1378499 h 3751210"/>
                <a:gd name="connsiteX10448" fmla="*/ 520171 w 2396567"/>
                <a:gd name="connsiteY10448" fmla="*/ 1378499 h 3751210"/>
                <a:gd name="connsiteX10449" fmla="*/ 520171 w 2396567"/>
                <a:gd name="connsiteY10449" fmla="*/ 1379113 h 3751210"/>
                <a:gd name="connsiteX10450" fmla="*/ 520781 w 2396567"/>
                <a:gd name="connsiteY10450" fmla="*/ 1379113 h 3751210"/>
                <a:gd name="connsiteX10451" fmla="*/ 520781 w 2396567"/>
                <a:gd name="connsiteY10451" fmla="*/ 1380342 h 3751210"/>
                <a:gd name="connsiteX10452" fmla="*/ 521390 w 2396567"/>
                <a:gd name="connsiteY10452" fmla="*/ 1380342 h 3751210"/>
                <a:gd name="connsiteX10453" fmla="*/ 521390 w 2396567"/>
                <a:gd name="connsiteY10453" fmla="*/ 1380957 h 3751210"/>
                <a:gd name="connsiteX10454" fmla="*/ 522000 w 2396567"/>
                <a:gd name="connsiteY10454" fmla="*/ 1380957 h 3751210"/>
                <a:gd name="connsiteX10455" fmla="*/ 522000 w 2396567"/>
                <a:gd name="connsiteY10455" fmla="*/ 1381571 h 3751210"/>
                <a:gd name="connsiteX10456" fmla="*/ 522610 w 2396567"/>
                <a:gd name="connsiteY10456" fmla="*/ 1380957 h 3751210"/>
                <a:gd name="connsiteX10457" fmla="*/ 522610 w 2396567"/>
                <a:gd name="connsiteY10457" fmla="*/ 1381571 h 3751210"/>
                <a:gd name="connsiteX10458" fmla="*/ 523830 w 2396567"/>
                <a:gd name="connsiteY10458" fmla="*/ 1381571 h 3751210"/>
                <a:gd name="connsiteX10459" fmla="*/ 523830 w 2396567"/>
                <a:gd name="connsiteY10459" fmla="*/ 1382800 h 3751210"/>
                <a:gd name="connsiteX10460" fmla="*/ 524439 w 2396567"/>
                <a:gd name="connsiteY10460" fmla="*/ 1382800 h 3751210"/>
                <a:gd name="connsiteX10461" fmla="*/ 524439 w 2396567"/>
                <a:gd name="connsiteY10461" fmla="*/ 1383414 h 3751210"/>
                <a:gd name="connsiteX10462" fmla="*/ 525049 w 2396567"/>
                <a:gd name="connsiteY10462" fmla="*/ 1383414 h 3751210"/>
                <a:gd name="connsiteX10463" fmla="*/ 525049 w 2396567"/>
                <a:gd name="connsiteY10463" fmla="*/ 1384028 h 3751210"/>
                <a:gd name="connsiteX10464" fmla="*/ 525659 w 2396567"/>
                <a:gd name="connsiteY10464" fmla="*/ 1384028 h 3751210"/>
                <a:gd name="connsiteX10465" fmla="*/ 525659 w 2396567"/>
                <a:gd name="connsiteY10465" fmla="*/ 1386486 h 3751210"/>
                <a:gd name="connsiteX10466" fmla="*/ 526269 w 2396567"/>
                <a:gd name="connsiteY10466" fmla="*/ 1386486 h 3751210"/>
                <a:gd name="connsiteX10467" fmla="*/ 526269 w 2396567"/>
                <a:gd name="connsiteY10467" fmla="*/ 1388329 h 3751210"/>
                <a:gd name="connsiteX10468" fmla="*/ 527488 w 2396567"/>
                <a:gd name="connsiteY10468" fmla="*/ 1388329 h 3751210"/>
                <a:gd name="connsiteX10469" fmla="*/ 527488 w 2396567"/>
                <a:gd name="connsiteY10469" fmla="*/ 1392015 h 3751210"/>
                <a:gd name="connsiteX10470" fmla="*/ 526269 w 2396567"/>
                <a:gd name="connsiteY10470" fmla="*/ 1392015 h 3751210"/>
                <a:gd name="connsiteX10471" fmla="*/ 526269 w 2396567"/>
                <a:gd name="connsiteY10471" fmla="*/ 1393244 h 3751210"/>
                <a:gd name="connsiteX10472" fmla="*/ 527488 w 2396567"/>
                <a:gd name="connsiteY10472" fmla="*/ 1393244 h 3751210"/>
                <a:gd name="connsiteX10473" fmla="*/ 527488 w 2396567"/>
                <a:gd name="connsiteY10473" fmla="*/ 1394473 h 3751210"/>
                <a:gd name="connsiteX10474" fmla="*/ 528708 w 2396567"/>
                <a:gd name="connsiteY10474" fmla="*/ 1394473 h 3751210"/>
                <a:gd name="connsiteX10475" fmla="*/ 528708 w 2396567"/>
                <a:gd name="connsiteY10475" fmla="*/ 1395702 h 3751210"/>
                <a:gd name="connsiteX10476" fmla="*/ 529318 w 2396567"/>
                <a:gd name="connsiteY10476" fmla="*/ 1395702 h 3751210"/>
                <a:gd name="connsiteX10477" fmla="*/ 529318 w 2396567"/>
                <a:gd name="connsiteY10477" fmla="*/ 1396316 h 3751210"/>
                <a:gd name="connsiteX10478" fmla="*/ 529928 w 2396567"/>
                <a:gd name="connsiteY10478" fmla="*/ 1396316 h 3751210"/>
                <a:gd name="connsiteX10479" fmla="*/ 529928 w 2396567"/>
                <a:gd name="connsiteY10479" fmla="*/ 1399388 h 3751210"/>
                <a:gd name="connsiteX10480" fmla="*/ 530538 w 2396567"/>
                <a:gd name="connsiteY10480" fmla="*/ 1399388 h 3751210"/>
                <a:gd name="connsiteX10481" fmla="*/ 530538 w 2396567"/>
                <a:gd name="connsiteY10481" fmla="*/ 1403688 h 3751210"/>
                <a:gd name="connsiteX10482" fmla="*/ 531757 w 2396567"/>
                <a:gd name="connsiteY10482" fmla="*/ 1403688 h 3751210"/>
                <a:gd name="connsiteX10483" fmla="*/ 531757 w 2396567"/>
                <a:gd name="connsiteY10483" fmla="*/ 1401845 h 3751210"/>
                <a:gd name="connsiteX10484" fmla="*/ 536026 w 2396567"/>
                <a:gd name="connsiteY10484" fmla="*/ 1401845 h 3751210"/>
                <a:gd name="connsiteX10485" fmla="*/ 536026 w 2396567"/>
                <a:gd name="connsiteY10485" fmla="*/ 1402460 h 3751210"/>
                <a:gd name="connsiteX10486" fmla="*/ 536636 w 2396567"/>
                <a:gd name="connsiteY10486" fmla="*/ 1402460 h 3751210"/>
                <a:gd name="connsiteX10487" fmla="*/ 536636 w 2396567"/>
                <a:gd name="connsiteY10487" fmla="*/ 1403688 h 3751210"/>
                <a:gd name="connsiteX10488" fmla="*/ 537855 w 2396567"/>
                <a:gd name="connsiteY10488" fmla="*/ 1403688 h 3751210"/>
                <a:gd name="connsiteX10489" fmla="*/ 537855 w 2396567"/>
                <a:gd name="connsiteY10489" fmla="*/ 1404303 h 3751210"/>
                <a:gd name="connsiteX10490" fmla="*/ 539075 w 2396567"/>
                <a:gd name="connsiteY10490" fmla="*/ 1404303 h 3751210"/>
                <a:gd name="connsiteX10491" fmla="*/ 540295 w 2396567"/>
                <a:gd name="connsiteY10491" fmla="*/ 1409832 h 3751210"/>
                <a:gd name="connsiteX10492" fmla="*/ 540904 w 2396567"/>
                <a:gd name="connsiteY10492" fmla="*/ 1409832 h 3751210"/>
                <a:gd name="connsiteX10493" fmla="*/ 540904 w 2396567"/>
                <a:gd name="connsiteY10493" fmla="*/ 1411061 h 3751210"/>
                <a:gd name="connsiteX10494" fmla="*/ 541514 w 2396567"/>
                <a:gd name="connsiteY10494" fmla="*/ 1411061 h 3751210"/>
                <a:gd name="connsiteX10495" fmla="*/ 541514 w 2396567"/>
                <a:gd name="connsiteY10495" fmla="*/ 1412290 h 3751210"/>
                <a:gd name="connsiteX10496" fmla="*/ 542124 w 2396567"/>
                <a:gd name="connsiteY10496" fmla="*/ 1412290 h 3751210"/>
                <a:gd name="connsiteX10497" fmla="*/ 542124 w 2396567"/>
                <a:gd name="connsiteY10497" fmla="*/ 1415361 h 3751210"/>
                <a:gd name="connsiteX10498" fmla="*/ 543344 w 2396567"/>
                <a:gd name="connsiteY10498" fmla="*/ 1415361 h 3751210"/>
                <a:gd name="connsiteX10499" fmla="*/ 543953 w 2396567"/>
                <a:gd name="connsiteY10499" fmla="*/ 1420277 h 3751210"/>
                <a:gd name="connsiteX10500" fmla="*/ 544563 w 2396567"/>
                <a:gd name="connsiteY10500" fmla="*/ 1420277 h 3751210"/>
                <a:gd name="connsiteX10501" fmla="*/ 544563 w 2396567"/>
                <a:gd name="connsiteY10501" fmla="*/ 1422120 h 3751210"/>
                <a:gd name="connsiteX10502" fmla="*/ 545783 w 2396567"/>
                <a:gd name="connsiteY10502" fmla="*/ 1422120 h 3751210"/>
                <a:gd name="connsiteX10503" fmla="*/ 545783 w 2396567"/>
                <a:gd name="connsiteY10503" fmla="*/ 1422734 h 3751210"/>
                <a:gd name="connsiteX10504" fmla="*/ 547003 w 2396567"/>
                <a:gd name="connsiteY10504" fmla="*/ 1422734 h 3751210"/>
                <a:gd name="connsiteX10505" fmla="*/ 547003 w 2396567"/>
                <a:gd name="connsiteY10505" fmla="*/ 1423348 h 3751210"/>
                <a:gd name="connsiteX10506" fmla="*/ 553711 w 2396567"/>
                <a:gd name="connsiteY10506" fmla="*/ 1423348 h 3751210"/>
                <a:gd name="connsiteX10507" fmla="*/ 553711 w 2396567"/>
                <a:gd name="connsiteY10507" fmla="*/ 1422120 h 3751210"/>
                <a:gd name="connsiteX10508" fmla="*/ 554931 w 2396567"/>
                <a:gd name="connsiteY10508" fmla="*/ 1422120 h 3751210"/>
                <a:gd name="connsiteX10509" fmla="*/ 554931 w 2396567"/>
                <a:gd name="connsiteY10509" fmla="*/ 1420277 h 3751210"/>
                <a:gd name="connsiteX10510" fmla="*/ 555540 w 2396567"/>
                <a:gd name="connsiteY10510" fmla="*/ 1420277 h 3751210"/>
                <a:gd name="connsiteX10511" fmla="*/ 555540 w 2396567"/>
                <a:gd name="connsiteY10511" fmla="*/ 1421505 h 3751210"/>
                <a:gd name="connsiteX10512" fmla="*/ 556760 w 2396567"/>
                <a:gd name="connsiteY10512" fmla="*/ 1421505 h 3751210"/>
                <a:gd name="connsiteX10513" fmla="*/ 556760 w 2396567"/>
                <a:gd name="connsiteY10513" fmla="*/ 1422120 h 3751210"/>
                <a:gd name="connsiteX10514" fmla="*/ 557370 w 2396567"/>
                <a:gd name="connsiteY10514" fmla="*/ 1422120 h 3751210"/>
                <a:gd name="connsiteX10515" fmla="*/ 556760 w 2396567"/>
                <a:gd name="connsiteY10515" fmla="*/ 1429492 h 3751210"/>
                <a:gd name="connsiteX10516" fmla="*/ 557370 w 2396567"/>
                <a:gd name="connsiteY10516" fmla="*/ 1429492 h 3751210"/>
                <a:gd name="connsiteX10517" fmla="*/ 557370 w 2396567"/>
                <a:gd name="connsiteY10517" fmla="*/ 1428263 h 3751210"/>
                <a:gd name="connsiteX10518" fmla="*/ 559199 w 2396567"/>
                <a:gd name="connsiteY10518" fmla="*/ 1428263 h 3751210"/>
                <a:gd name="connsiteX10519" fmla="*/ 559199 w 2396567"/>
                <a:gd name="connsiteY10519" fmla="*/ 1429492 h 3751210"/>
                <a:gd name="connsiteX10520" fmla="*/ 563468 w 2396567"/>
                <a:gd name="connsiteY10520" fmla="*/ 1429492 h 3751210"/>
                <a:gd name="connsiteX10521" fmla="*/ 563468 w 2396567"/>
                <a:gd name="connsiteY10521" fmla="*/ 1430107 h 3751210"/>
                <a:gd name="connsiteX10522" fmla="*/ 562858 w 2396567"/>
                <a:gd name="connsiteY10522" fmla="*/ 1430107 h 3751210"/>
                <a:gd name="connsiteX10523" fmla="*/ 562858 w 2396567"/>
                <a:gd name="connsiteY10523" fmla="*/ 1431950 h 3751210"/>
                <a:gd name="connsiteX10524" fmla="*/ 561638 w 2396567"/>
                <a:gd name="connsiteY10524" fmla="*/ 1431335 h 3751210"/>
                <a:gd name="connsiteX10525" fmla="*/ 561638 w 2396567"/>
                <a:gd name="connsiteY10525" fmla="*/ 1431950 h 3751210"/>
                <a:gd name="connsiteX10526" fmla="*/ 562858 w 2396567"/>
                <a:gd name="connsiteY10526" fmla="*/ 1431950 h 3751210"/>
                <a:gd name="connsiteX10527" fmla="*/ 562858 w 2396567"/>
                <a:gd name="connsiteY10527" fmla="*/ 1433793 h 3751210"/>
                <a:gd name="connsiteX10528" fmla="*/ 561638 w 2396567"/>
                <a:gd name="connsiteY10528" fmla="*/ 1433793 h 3751210"/>
                <a:gd name="connsiteX10529" fmla="*/ 562858 w 2396567"/>
                <a:gd name="connsiteY10529" fmla="*/ 1434407 h 3751210"/>
                <a:gd name="connsiteX10530" fmla="*/ 561638 w 2396567"/>
                <a:gd name="connsiteY10530" fmla="*/ 1434407 h 3751210"/>
                <a:gd name="connsiteX10531" fmla="*/ 561638 w 2396567"/>
                <a:gd name="connsiteY10531" fmla="*/ 1435022 h 3751210"/>
                <a:gd name="connsiteX10532" fmla="*/ 562858 w 2396567"/>
                <a:gd name="connsiteY10532" fmla="*/ 1435022 h 3751210"/>
                <a:gd name="connsiteX10533" fmla="*/ 562858 w 2396567"/>
                <a:gd name="connsiteY10533" fmla="*/ 1435636 h 3751210"/>
                <a:gd name="connsiteX10534" fmla="*/ 563468 w 2396567"/>
                <a:gd name="connsiteY10534" fmla="*/ 1435636 h 3751210"/>
                <a:gd name="connsiteX10535" fmla="*/ 563468 w 2396567"/>
                <a:gd name="connsiteY10535" fmla="*/ 1436250 h 3751210"/>
                <a:gd name="connsiteX10536" fmla="*/ 564078 w 2396567"/>
                <a:gd name="connsiteY10536" fmla="*/ 1436250 h 3751210"/>
                <a:gd name="connsiteX10537" fmla="*/ 564078 w 2396567"/>
                <a:gd name="connsiteY10537" fmla="*/ 1438708 h 3751210"/>
                <a:gd name="connsiteX10538" fmla="*/ 564688 w 2396567"/>
                <a:gd name="connsiteY10538" fmla="*/ 1438708 h 3751210"/>
                <a:gd name="connsiteX10539" fmla="*/ 564688 w 2396567"/>
                <a:gd name="connsiteY10539" fmla="*/ 1439322 h 3751210"/>
                <a:gd name="connsiteX10540" fmla="*/ 565297 w 2396567"/>
                <a:gd name="connsiteY10540" fmla="*/ 1439322 h 3751210"/>
                <a:gd name="connsiteX10541" fmla="*/ 565297 w 2396567"/>
                <a:gd name="connsiteY10541" fmla="*/ 1438708 h 3751210"/>
                <a:gd name="connsiteX10542" fmla="*/ 566517 w 2396567"/>
                <a:gd name="connsiteY10542" fmla="*/ 1438708 h 3751210"/>
                <a:gd name="connsiteX10543" fmla="*/ 566517 w 2396567"/>
                <a:gd name="connsiteY10543" fmla="*/ 1439937 h 3751210"/>
                <a:gd name="connsiteX10544" fmla="*/ 565297 w 2396567"/>
                <a:gd name="connsiteY10544" fmla="*/ 1439937 h 3751210"/>
                <a:gd name="connsiteX10545" fmla="*/ 565297 w 2396567"/>
                <a:gd name="connsiteY10545" fmla="*/ 1441780 h 3751210"/>
                <a:gd name="connsiteX10546" fmla="*/ 566517 w 2396567"/>
                <a:gd name="connsiteY10546" fmla="*/ 1441780 h 3751210"/>
                <a:gd name="connsiteX10547" fmla="*/ 566517 w 2396567"/>
                <a:gd name="connsiteY10547" fmla="*/ 1443623 h 3751210"/>
                <a:gd name="connsiteX10548" fmla="*/ 565297 w 2396567"/>
                <a:gd name="connsiteY10548" fmla="*/ 1443623 h 3751210"/>
                <a:gd name="connsiteX10549" fmla="*/ 565297 w 2396567"/>
                <a:gd name="connsiteY10549" fmla="*/ 1444237 h 3751210"/>
                <a:gd name="connsiteX10550" fmla="*/ 564688 w 2396567"/>
                <a:gd name="connsiteY10550" fmla="*/ 1444237 h 3751210"/>
                <a:gd name="connsiteX10551" fmla="*/ 564688 w 2396567"/>
                <a:gd name="connsiteY10551" fmla="*/ 1443623 h 3751210"/>
                <a:gd name="connsiteX10552" fmla="*/ 564078 w 2396567"/>
                <a:gd name="connsiteY10552" fmla="*/ 1443623 h 3751210"/>
                <a:gd name="connsiteX10553" fmla="*/ 564078 w 2396567"/>
                <a:gd name="connsiteY10553" fmla="*/ 1443008 h 3751210"/>
                <a:gd name="connsiteX10554" fmla="*/ 563468 w 2396567"/>
                <a:gd name="connsiteY10554" fmla="*/ 1443008 h 3751210"/>
                <a:gd name="connsiteX10555" fmla="*/ 563468 w 2396567"/>
                <a:gd name="connsiteY10555" fmla="*/ 1442394 h 3751210"/>
                <a:gd name="connsiteX10556" fmla="*/ 561638 w 2396567"/>
                <a:gd name="connsiteY10556" fmla="*/ 1442394 h 3751210"/>
                <a:gd name="connsiteX10557" fmla="*/ 561638 w 2396567"/>
                <a:gd name="connsiteY10557" fmla="*/ 1443008 h 3751210"/>
                <a:gd name="connsiteX10558" fmla="*/ 562858 w 2396567"/>
                <a:gd name="connsiteY10558" fmla="*/ 1443008 h 3751210"/>
                <a:gd name="connsiteX10559" fmla="*/ 562858 w 2396567"/>
                <a:gd name="connsiteY10559" fmla="*/ 1443623 h 3751210"/>
                <a:gd name="connsiteX10560" fmla="*/ 564078 w 2396567"/>
                <a:gd name="connsiteY10560" fmla="*/ 1443623 h 3751210"/>
                <a:gd name="connsiteX10561" fmla="*/ 564078 w 2396567"/>
                <a:gd name="connsiteY10561" fmla="*/ 1444237 h 3751210"/>
                <a:gd name="connsiteX10562" fmla="*/ 563468 w 2396567"/>
                <a:gd name="connsiteY10562" fmla="*/ 1444237 h 3751210"/>
                <a:gd name="connsiteX10563" fmla="*/ 563468 w 2396567"/>
                <a:gd name="connsiteY10563" fmla="*/ 1445466 h 3751210"/>
                <a:gd name="connsiteX10564" fmla="*/ 564078 w 2396567"/>
                <a:gd name="connsiteY10564" fmla="*/ 1445466 h 3751210"/>
                <a:gd name="connsiteX10565" fmla="*/ 564078 w 2396567"/>
                <a:gd name="connsiteY10565" fmla="*/ 1446080 h 3751210"/>
                <a:gd name="connsiteX10566" fmla="*/ 564688 w 2396567"/>
                <a:gd name="connsiteY10566" fmla="*/ 1446080 h 3751210"/>
                <a:gd name="connsiteX10567" fmla="*/ 564688 w 2396567"/>
                <a:gd name="connsiteY10567" fmla="*/ 1446695 h 3751210"/>
                <a:gd name="connsiteX10568" fmla="*/ 565297 w 2396567"/>
                <a:gd name="connsiteY10568" fmla="*/ 1446695 h 3751210"/>
                <a:gd name="connsiteX10569" fmla="*/ 565297 w 2396567"/>
                <a:gd name="connsiteY10569" fmla="*/ 1447309 h 3751210"/>
                <a:gd name="connsiteX10570" fmla="*/ 566517 w 2396567"/>
                <a:gd name="connsiteY10570" fmla="*/ 1447309 h 3751210"/>
                <a:gd name="connsiteX10571" fmla="*/ 566517 w 2396567"/>
                <a:gd name="connsiteY10571" fmla="*/ 1451610 h 3751210"/>
                <a:gd name="connsiteX10572" fmla="*/ 567127 w 2396567"/>
                <a:gd name="connsiteY10572" fmla="*/ 1451610 h 3751210"/>
                <a:gd name="connsiteX10573" fmla="*/ 567127 w 2396567"/>
                <a:gd name="connsiteY10573" fmla="*/ 1454681 h 3751210"/>
                <a:gd name="connsiteX10574" fmla="*/ 567737 w 2396567"/>
                <a:gd name="connsiteY10574" fmla="*/ 1454681 h 3751210"/>
                <a:gd name="connsiteX10575" fmla="*/ 567737 w 2396567"/>
                <a:gd name="connsiteY10575" fmla="*/ 1457139 h 3751210"/>
                <a:gd name="connsiteX10576" fmla="*/ 568346 w 2396567"/>
                <a:gd name="connsiteY10576" fmla="*/ 1457139 h 3751210"/>
                <a:gd name="connsiteX10577" fmla="*/ 568346 w 2396567"/>
                <a:gd name="connsiteY10577" fmla="*/ 1459596 h 3751210"/>
                <a:gd name="connsiteX10578" fmla="*/ 568956 w 2396567"/>
                <a:gd name="connsiteY10578" fmla="*/ 1459596 h 3751210"/>
                <a:gd name="connsiteX10579" fmla="*/ 568346 w 2396567"/>
                <a:gd name="connsiteY10579" fmla="*/ 1466969 h 3751210"/>
                <a:gd name="connsiteX10580" fmla="*/ 567737 w 2396567"/>
                <a:gd name="connsiteY10580" fmla="*/ 1466969 h 3751210"/>
                <a:gd name="connsiteX10581" fmla="*/ 567737 w 2396567"/>
                <a:gd name="connsiteY10581" fmla="*/ 1471270 h 3751210"/>
                <a:gd name="connsiteX10582" fmla="*/ 568346 w 2396567"/>
                <a:gd name="connsiteY10582" fmla="*/ 1471270 h 3751210"/>
                <a:gd name="connsiteX10583" fmla="*/ 568346 w 2396567"/>
                <a:gd name="connsiteY10583" fmla="*/ 1472498 h 3751210"/>
                <a:gd name="connsiteX10584" fmla="*/ 567127 w 2396567"/>
                <a:gd name="connsiteY10584" fmla="*/ 1472498 h 3751210"/>
                <a:gd name="connsiteX10585" fmla="*/ 567127 w 2396567"/>
                <a:gd name="connsiteY10585" fmla="*/ 1473113 h 3751210"/>
                <a:gd name="connsiteX10586" fmla="*/ 565297 w 2396567"/>
                <a:gd name="connsiteY10586" fmla="*/ 1473113 h 3751210"/>
                <a:gd name="connsiteX10587" fmla="*/ 567127 w 2396567"/>
                <a:gd name="connsiteY10587" fmla="*/ 1473727 h 3751210"/>
                <a:gd name="connsiteX10588" fmla="*/ 566517 w 2396567"/>
                <a:gd name="connsiteY10588" fmla="*/ 1474956 h 3751210"/>
                <a:gd name="connsiteX10589" fmla="*/ 565297 w 2396567"/>
                <a:gd name="connsiteY10589" fmla="*/ 1474956 h 3751210"/>
                <a:gd name="connsiteX10590" fmla="*/ 565297 w 2396567"/>
                <a:gd name="connsiteY10590" fmla="*/ 1475570 h 3751210"/>
                <a:gd name="connsiteX10591" fmla="*/ 564688 w 2396567"/>
                <a:gd name="connsiteY10591" fmla="*/ 1475570 h 3751210"/>
                <a:gd name="connsiteX10592" fmla="*/ 564688 w 2396567"/>
                <a:gd name="connsiteY10592" fmla="*/ 1476799 h 3751210"/>
                <a:gd name="connsiteX10593" fmla="*/ 565297 w 2396567"/>
                <a:gd name="connsiteY10593" fmla="*/ 1476799 h 3751210"/>
                <a:gd name="connsiteX10594" fmla="*/ 565297 w 2396567"/>
                <a:gd name="connsiteY10594" fmla="*/ 1478028 h 3751210"/>
                <a:gd name="connsiteX10595" fmla="*/ 564688 w 2396567"/>
                <a:gd name="connsiteY10595" fmla="*/ 1478028 h 3751210"/>
                <a:gd name="connsiteX10596" fmla="*/ 564688 w 2396567"/>
                <a:gd name="connsiteY10596" fmla="*/ 1481714 h 3751210"/>
                <a:gd name="connsiteX10597" fmla="*/ 564078 w 2396567"/>
                <a:gd name="connsiteY10597" fmla="*/ 1481714 h 3751210"/>
                <a:gd name="connsiteX10598" fmla="*/ 564078 w 2396567"/>
                <a:gd name="connsiteY10598" fmla="*/ 1482943 h 3751210"/>
                <a:gd name="connsiteX10599" fmla="*/ 563468 w 2396567"/>
                <a:gd name="connsiteY10599" fmla="*/ 1482943 h 3751210"/>
                <a:gd name="connsiteX10600" fmla="*/ 563468 w 2396567"/>
                <a:gd name="connsiteY10600" fmla="*/ 1486015 h 3751210"/>
                <a:gd name="connsiteX10601" fmla="*/ 562858 w 2396567"/>
                <a:gd name="connsiteY10601" fmla="*/ 1485400 h 3751210"/>
                <a:gd name="connsiteX10602" fmla="*/ 562858 w 2396567"/>
                <a:gd name="connsiteY10602" fmla="*/ 1490315 h 3751210"/>
                <a:gd name="connsiteX10603" fmla="*/ 561638 w 2396567"/>
                <a:gd name="connsiteY10603" fmla="*/ 1490315 h 3751210"/>
                <a:gd name="connsiteX10604" fmla="*/ 561638 w 2396567"/>
                <a:gd name="connsiteY10604" fmla="*/ 1492773 h 3751210"/>
                <a:gd name="connsiteX10605" fmla="*/ 561029 w 2396567"/>
                <a:gd name="connsiteY10605" fmla="*/ 1492773 h 3751210"/>
                <a:gd name="connsiteX10606" fmla="*/ 561029 w 2396567"/>
                <a:gd name="connsiteY10606" fmla="*/ 1493387 h 3751210"/>
                <a:gd name="connsiteX10607" fmla="*/ 560419 w 2396567"/>
                <a:gd name="connsiteY10607" fmla="*/ 1493387 h 3751210"/>
                <a:gd name="connsiteX10608" fmla="*/ 560419 w 2396567"/>
                <a:gd name="connsiteY10608" fmla="*/ 1494616 h 3751210"/>
                <a:gd name="connsiteX10609" fmla="*/ 559809 w 2396567"/>
                <a:gd name="connsiteY10609" fmla="*/ 1494616 h 3751210"/>
                <a:gd name="connsiteX10610" fmla="*/ 561029 w 2396567"/>
                <a:gd name="connsiteY10610" fmla="*/ 1498916 h 3751210"/>
                <a:gd name="connsiteX10611" fmla="*/ 561638 w 2396567"/>
                <a:gd name="connsiteY10611" fmla="*/ 1498916 h 3751210"/>
                <a:gd name="connsiteX10612" fmla="*/ 561638 w 2396567"/>
                <a:gd name="connsiteY10612" fmla="*/ 1500145 h 3751210"/>
                <a:gd name="connsiteX10613" fmla="*/ 561029 w 2396567"/>
                <a:gd name="connsiteY10613" fmla="*/ 1500145 h 3751210"/>
                <a:gd name="connsiteX10614" fmla="*/ 561029 w 2396567"/>
                <a:gd name="connsiteY10614" fmla="*/ 1500759 h 3751210"/>
                <a:gd name="connsiteX10615" fmla="*/ 560419 w 2396567"/>
                <a:gd name="connsiteY10615" fmla="*/ 1500759 h 3751210"/>
                <a:gd name="connsiteX10616" fmla="*/ 560419 w 2396567"/>
                <a:gd name="connsiteY10616" fmla="*/ 1501988 h 3751210"/>
                <a:gd name="connsiteX10617" fmla="*/ 559809 w 2396567"/>
                <a:gd name="connsiteY10617" fmla="*/ 1501988 h 3751210"/>
                <a:gd name="connsiteX10618" fmla="*/ 559809 w 2396567"/>
                <a:gd name="connsiteY10618" fmla="*/ 1503831 h 3751210"/>
                <a:gd name="connsiteX10619" fmla="*/ 559199 w 2396567"/>
                <a:gd name="connsiteY10619" fmla="*/ 1503831 h 3751210"/>
                <a:gd name="connsiteX10620" fmla="*/ 559199 w 2396567"/>
                <a:gd name="connsiteY10620" fmla="*/ 1506903 h 3751210"/>
                <a:gd name="connsiteX10621" fmla="*/ 559809 w 2396567"/>
                <a:gd name="connsiteY10621" fmla="*/ 1506903 h 3751210"/>
                <a:gd name="connsiteX10622" fmla="*/ 559809 w 2396567"/>
                <a:gd name="connsiteY10622" fmla="*/ 1508746 h 3751210"/>
                <a:gd name="connsiteX10623" fmla="*/ 560419 w 2396567"/>
                <a:gd name="connsiteY10623" fmla="*/ 1508746 h 3751210"/>
                <a:gd name="connsiteX10624" fmla="*/ 560419 w 2396567"/>
                <a:gd name="connsiteY10624" fmla="*/ 1509361 h 3751210"/>
                <a:gd name="connsiteX10625" fmla="*/ 559809 w 2396567"/>
                <a:gd name="connsiteY10625" fmla="*/ 1509361 h 3751210"/>
                <a:gd name="connsiteX10626" fmla="*/ 559809 w 2396567"/>
                <a:gd name="connsiteY10626" fmla="*/ 1511818 h 3751210"/>
                <a:gd name="connsiteX10627" fmla="*/ 559199 w 2396567"/>
                <a:gd name="connsiteY10627" fmla="*/ 1511818 h 3751210"/>
                <a:gd name="connsiteX10628" fmla="*/ 559199 w 2396567"/>
                <a:gd name="connsiteY10628" fmla="*/ 1513047 h 3751210"/>
                <a:gd name="connsiteX10629" fmla="*/ 558589 w 2396567"/>
                <a:gd name="connsiteY10629" fmla="*/ 1513047 h 3751210"/>
                <a:gd name="connsiteX10630" fmla="*/ 558589 w 2396567"/>
                <a:gd name="connsiteY10630" fmla="*/ 1513661 h 3751210"/>
                <a:gd name="connsiteX10631" fmla="*/ 559199 w 2396567"/>
                <a:gd name="connsiteY10631" fmla="*/ 1513661 h 3751210"/>
                <a:gd name="connsiteX10632" fmla="*/ 559199 w 2396567"/>
                <a:gd name="connsiteY10632" fmla="*/ 1514276 h 3751210"/>
                <a:gd name="connsiteX10633" fmla="*/ 558589 w 2396567"/>
                <a:gd name="connsiteY10633" fmla="*/ 1514276 h 3751210"/>
                <a:gd name="connsiteX10634" fmla="*/ 558589 w 2396567"/>
                <a:gd name="connsiteY10634" fmla="*/ 1516119 h 3751210"/>
                <a:gd name="connsiteX10635" fmla="*/ 557370 w 2396567"/>
                <a:gd name="connsiteY10635" fmla="*/ 1516119 h 3751210"/>
                <a:gd name="connsiteX10636" fmla="*/ 557370 w 2396567"/>
                <a:gd name="connsiteY10636" fmla="*/ 1517348 h 3751210"/>
                <a:gd name="connsiteX10637" fmla="*/ 556760 w 2396567"/>
                <a:gd name="connsiteY10637" fmla="*/ 1517348 h 3751210"/>
                <a:gd name="connsiteX10638" fmla="*/ 556760 w 2396567"/>
                <a:gd name="connsiteY10638" fmla="*/ 1518576 h 3751210"/>
                <a:gd name="connsiteX10639" fmla="*/ 556150 w 2396567"/>
                <a:gd name="connsiteY10639" fmla="*/ 1518576 h 3751210"/>
                <a:gd name="connsiteX10640" fmla="*/ 556150 w 2396567"/>
                <a:gd name="connsiteY10640" fmla="*/ 1520419 h 3751210"/>
                <a:gd name="connsiteX10641" fmla="*/ 554931 w 2396567"/>
                <a:gd name="connsiteY10641" fmla="*/ 1520419 h 3751210"/>
                <a:gd name="connsiteX10642" fmla="*/ 554931 w 2396567"/>
                <a:gd name="connsiteY10642" fmla="*/ 1521034 h 3751210"/>
                <a:gd name="connsiteX10643" fmla="*/ 553711 w 2396567"/>
                <a:gd name="connsiteY10643" fmla="*/ 1521034 h 3751210"/>
                <a:gd name="connsiteX10644" fmla="*/ 553711 w 2396567"/>
                <a:gd name="connsiteY10644" fmla="*/ 1521648 h 3751210"/>
                <a:gd name="connsiteX10645" fmla="*/ 552491 w 2396567"/>
                <a:gd name="connsiteY10645" fmla="*/ 1521648 h 3751210"/>
                <a:gd name="connsiteX10646" fmla="*/ 552491 w 2396567"/>
                <a:gd name="connsiteY10646" fmla="*/ 1524106 h 3751210"/>
                <a:gd name="connsiteX10647" fmla="*/ 551881 w 2396567"/>
                <a:gd name="connsiteY10647" fmla="*/ 1524106 h 3751210"/>
                <a:gd name="connsiteX10648" fmla="*/ 551881 w 2396567"/>
                <a:gd name="connsiteY10648" fmla="*/ 1525334 h 3751210"/>
                <a:gd name="connsiteX10649" fmla="*/ 551272 w 2396567"/>
                <a:gd name="connsiteY10649" fmla="*/ 1525334 h 3751210"/>
                <a:gd name="connsiteX10650" fmla="*/ 551881 w 2396567"/>
                <a:gd name="connsiteY10650" fmla="*/ 1526563 h 3751210"/>
                <a:gd name="connsiteX10651" fmla="*/ 551272 w 2396567"/>
                <a:gd name="connsiteY10651" fmla="*/ 1526563 h 3751210"/>
                <a:gd name="connsiteX10652" fmla="*/ 551272 w 2396567"/>
                <a:gd name="connsiteY10652" fmla="*/ 1527792 h 3751210"/>
                <a:gd name="connsiteX10653" fmla="*/ 550052 w 2396567"/>
                <a:gd name="connsiteY10653" fmla="*/ 1527792 h 3751210"/>
                <a:gd name="connsiteX10654" fmla="*/ 550052 w 2396567"/>
                <a:gd name="connsiteY10654" fmla="*/ 1529635 h 3751210"/>
                <a:gd name="connsiteX10655" fmla="*/ 549442 w 2396567"/>
                <a:gd name="connsiteY10655" fmla="*/ 1529635 h 3751210"/>
                <a:gd name="connsiteX10656" fmla="*/ 549442 w 2396567"/>
                <a:gd name="connsiteY10656" fmla="*/ 1532093 h 3751210"/>
                <a:gd name="connsiteX10657" fmla="*/ 548832 w 2396567"/>
                <a:gd name="connsiteY10657" fmla="*/ 1532093 h 3751210"/>
                <a:gd name="connsiteX10658" fmla="*/ 548832 w 2396567"/>
                <a:gd name="connsiteY10658" fmla="*/ 1532707 h 3751210"/>
                <a:gd name="connsiteX10659" fmla="*/ 549442 w 2396567"/>
                <a:gd name="connsiteY10659" fmla="*/ 1532707 h 3751210"/>
                <a:gd name="connsiteX10660" fmla="*/ 549442 w 2396567"/>
                <a:gd name="connsiteY10660" fmla="*/ 1533321 h 3751210"/>
                <a:gd name="connsiteX10661" fmla="*/ 548832 w 2396567"/>
                <a:gd name="connsiteY10661" fmla="*/ 1533321 h 3751210"/>
                <a:gd name="connsiteX10662" fmla="*/ 548832 w 2396567"/>
                <a:gd name="connsiteY10662" fmla="*/ 1535164 h 3751210"/>
                <a:gd name="connsiteX10663" fmla="*/ 548222 w 2396567"/>
                <a:gd name="connsiteY10663" fmla="*/ 1535164 h 3751210"/>
                <a:gd name="connsiteX10664" fmla="*/ 547612 w 2396567"/>
                <a:gd name="connsiteY10664" fmla="*/ 1538236 h 3751210"/>
                <a:gd name="connsiteX10665" fmla="*/ 547003 w 2396567"/>
                <a:gd name="connsiteY10665" fmla="*/ 1538236 h 3751210"/>
                <a:gd name="connsiteX10666" fmla="*/ 547003 w 2396567"/>
                <a:gd name="connsiteY10666" fmla="*/ 1539465 h 3751210"/>
                <a:gd name="connsiteX10667" fmla="*/ 545783 w 2396567"/>
                <a:gd name="connsiteY10667" fmla="*/ 1539465 h 3751210"/>
                <a:gd name="connsiteX10668" fmla="*/ 545783 w 2396567"/>
                <a:gd name="connsiteY10668" fmla="*/ 1540079 h 3751210"/>
                <a:gd name="connsiteX10669" fmla="*/ 545173 w 2396567"/>
                <a:gd name="connsiteY10669" fmla="*/ 1540079 h 3751210"/>
                <a:gd name="connsiteX10670" fmla="*/ 545173 w 2396567"/>
                <a:gd name="connsiteY10670" fmla="*/ 1540694 h 3751210"/>
                <a:gd name="connsiteX10671" fmla="*/ 544563 w 2396567"/>
                <a:gd name="connsiteY10671" fmla="*/ 1540694 h 3751210"/>
                <a:gd name="connsiteX10672" fmla="*/ 544563 w 2396567"/>
                <a:gd name="connsiteY10672" fmla="*/ 1541308 h 3751210"/>
                <a:gd name="connsiteX10673" fmla="*/ 543953 w 2396567"/>
                <a:gd name="connsiteY10673" fmla="*/ 1541308 h 3751210"/>
                <a:gd name="connsiteX10674" fmla="*/ 543953 w 2396567"/>
                <a:gd name="connsiteY10674" fmla="*/ 1541923 h 3751210"/>
                <a:gd name="connsiteX10675" fmla="*/ 543344 w 2396567"/>
                <a:gd name="connsiteY10675" fmla="*/ 1541923 h 3751210"/>
                <a:gd name="connsiteX10676" fmla="*/ 543344 w 2396567"/>
                <a:gd name="connsiteY10676" fmla="*/ 1543151 h 3751210"/>
                <a:gd name="connsiteX10677" fmla="*/ 542124 w 2396567"/>
                <a:gd name="connsiteY10677" fmla="*/ 1543151 h 3751210"/>
                <a:gd name="connsiteX10678" fmla="*/ 542124 w 2396567"/>
                <a:gd name="connsiteY10678" fmla="*/ 1543766 h 3751210"/>
                <a:gd name="connsiteX10679" fmla="*/ 541514 w 2396567"/>
                <a:gd name="connsiteY10679" fmla="*/ 1543766 h 3751210"/>
                <a:gd name="connsiteX10680" fmla="*/ 540295 w 2396567"/>
                <a:gd name="connsiteY10680" fmla="*/ 1547452 h 3751210"/>
                <a:gd name="connsiteX10681" fmla="*/ 529928 w 2396567"/>
                <a:gd name="connsiteY10681" fmla="*/ 1554824 h 3751210"/>
                <a:gd name="connsiteX10682" fmla="*/ 529928 w 2396567"/>
                <a:gd name="connsiteY10682" fmla="*/ 1555439 h 3751210"/>
                <a:gd name="connsiteX10683" fmla="*/ 528098 w 2396567"/>
                <a:gd name="connsiteY10683" fmla="*/ 1557896 h 3751210"/>
                <a:gd name="connsiteX10684" fmla="*/ 526269 w 2396567"/>
                <a:gd name="connsiteY10684" fmla="*/ 1559739 h 3751210"/>
                <a:gd name="connsiteX10685" fmla="*/ 525659 w 2396567"/>
                <a:gd name="connsiteY10685" fmla="*/ 1559739 h 3751210"/>
                <a:gd name="connsiteX10686" fmla="*/ 525659 w 2396567"/>
                <a:gd name="connsiteY10686" fmla="*/ 1560354 h 3751210"/>
                <a:gd name="connsiteX10687" fmla="*/ 524439 w 2396567"/>
                <a:gd name="connsiteY10687" fmla="*/ 1560354 h 3751210"/>
                <a:gd name="connsiteX10688" fmla="*/ 524439 w 2396567"/>
                <a:gd name="connsiteY10688" fmla="*/ 1560968 h 3751210"/>
                <a:gd name="connsiteX10689" fmla="*/ 523830 w 2396567"/>
                <a:gd name="connsiteY10689" fmla="*/ 1560968 h 3751210"/>
                <a:gd name="connsiteX10690" fmla="*/ 521390 w 2396567"/>
                <a:gd name="connsiteY10690" fmla="*/ 1564654 h 3751210"/>
                <a:gd name="connsiteX10691" fmla="*/ 520171 w 2396567"/>
                <a:gd name="connsiteY10691" fmla="*/ 1567112 h 3751210"/>
                <a:gd name="connsiteX10692" fmla="*/ 519561 w 2396567"/>
                <a:gd name="connsiteY10692" fmla="*/ 1567112 h 3751210"/>
                <a:gd name="connsiteX10693" fmla="*/ 519561 w 2396567"/>
                <a:gd name="connsiteY10693" fmla="*/ 1568341 h 3751210"/>
                <a:gd name="connsiteX10694" fmla="*/ 518341 w 2396567"/>
                <a:gd name="connsiteY10694" fmla="*/ 1568341 h 3751210"/>
                <a:gd name="connsiteX10695" fmla="*/ 518341 w 2396567"/>
                <a:gd name="connsiteY10695" fmla="*/ 1569569 h 3751210"/>
                <a:gd name="connsiteX10696" fmla="*/ 505535 w 2396567"/>
                <a:gd name="connsiteY10696" fmla="*/ 1578171 h 3751210"/>
                <a:gd name="connsiteX10697" fmla="*/ 504316 w 2396567"/>
                <a:gd name="connsiteY10697" fmla="*/ 1579399 h 3751210"/>
                <a:gd name="connsiteX10698" fmla="*/ 504316 w 2396567"/>
                <a:gd name="connsiteY10698" fmla="*/ 1580014 h 3751210"/>
                <a:gd name="connsiteX10699" fmla="*/ 501876 w 2396567"/>
                <a:gd name="connsiteY10699" fmla="*/ 1580628 h 3751210"/>
                <a:gd name="connsiteX10700" fmla="*/ 501876 w 2396567"/>
                <a:gd name="connsiteY10700" fmla="*/ 1581242 h 3751210"/>
                <a:gd name="connsiteX10701" fmla="*/ 500657 w 2396567"/>
                <a:gd name="connsiteY10701" fmla="*/ 1580628 h 3751210"/>
                <a:gd name="connsiteX10702" fmla="*/ 500657 w 2396567"/>
                <a:gd name="connsiteY10702" fmla="*/ 1582471 h 3751210"/>
                <a:gd name="connsiteX10703" fmla="*/ 498827 w 2396567"/>
                <a:gd name="connsiteY10703" fmla="*/ 1582471 h 3751210"/>
                <a:gd name="connsiteX10704" fmla="*/ 498827 w 2396567"/>
                <a:gd name="connsiteY10704" fmla="*/ 1583086 h 3751210"/>
                <a:gd name="connsiteX10705" fmla="*/ 496998 w 2396567"/>
                <a:gd name="connsiteY10705" fmla="*/ 1584314 h 3751210"/>
                <a:gd name="connsiteX10706" fmla="*/ 496388 w 2396567"/>
                <a:gd name="connsiteY10706" fmla="*/ 1584314 h 3751210"/>
                <a:gd name="connsiteX10707" fmla="*/ 496388 w 2396567"/>
                <a:gd name="connsiteY10707" fmla="*/ 1583700 h 3751210"/>
                <a:gd name="connsiteX10708" fmla="*/ 493949 w 2396567"/>
                <a:gd name="connsiteY10708" fmla="*/ 1584314 h 3751210"/>
                <a:gd name="connsiteX10709" fmla="*/ 493949 w 2396567"/>
                <a:gd name="connsiteY10709" fmla="*/ 1584929 h 3751210"/>
                <a:gd name="connsiteX10710" fmla="*/ 492729 w 2396567"/>
                <a:gd name="connsiteY10710" fmla="*/ 1584929 h 3751210"/>
                <a:gd name="connsiteX10711" fmla="*/ 492729 w 2396567"/>
                <a:gd name="connsiteY10711" fmla="*/ 1586157 h 3751210"/>
                <a:gd name="connsiteX10712" fmla="*/ 491509 w 2396567"/>
                <a:gd name="connsiteY10712" fmla="*/ 1586157 h 3751210"/>
                <a:gd name="connsiteX10713" fmla="*/ 491509 w 2396567"/>
                <a:gd name="connsiteY10713" fmla="*/ 1586772 h 3751210"/>
                <a:gd name="connsiteX10714" fmla="*/ 489070 w 2396567"/>
                <a:gd name="connsiteY10714" fmla="*/ 1586772 h 3751210"/>
                <a:gd name="connsiteX10715" fmla="*/ 489070 w 2396567"/>
                <a:gd name="connsiteY10715" fmla="*/ 1588001 h 3751210"/>
                <a:gd name="connsiteX10716" fmla="*/ 487241 w 2396567"/>
                <a:gd name="connsiteY10716" fmla="*/ 1588001 h 3751210"/>
                <a:gd name="connsiteX10717" fmla="*/ 487241 w 2396567"/>
                <a:gd name="connsiteY10717" fmla="*/ 1588615 h 3751210"/>
                <a:gd name="connsiteX10718" fmla="*/ 478703 w 2396567"/>
                <a:gd name="connsiteY10718" fmla="*/ 1588615 h 3751210"/>
                <a:gd name="connsiteX10719" fmla="*/ 478703 w 2396567"/>
                <a:gd name="connsiteY10719" fmla="*/ 1589229 h 3751210"/>
                <a:gd name="connsiteX10720" fmla="*/ 478094 w 2396567"/>
                <a:gd name="connsiteY10720" fmla="*/ 1589229 h 3751210"/>
                <a:gd name="connsiteX10721" fmla="*/ 478094 w 2396567"/>
                <a:gd name="connsiteY10721" fmla="*/ 1590458 h 3751210"/>
                <a:gd name="connsiteX10722" fmla="*/ 477484 w 2396567"/>
                <a:gd name="connsiteY10722" fmla="*/ 1589229 h 3751210"/>
                <a:gd name="connsiteX10723" fmla="*/ 474435 w 2396567"/>
                <a:gd name="connsiteY10723" fmla="*/ 1590458 h 3751210"/>
                <a:gd name="connsiteX10724" fmla="*/ 474435 w 2396567"/>
                <a:gd name="connsiteY10724" fmla="*/ 1591072 h 3751210"/>
                <a:gd name="connsiteX10725" fmla="*/ 473215 w 2396567"/>
                <a:gd name="connsiteY10725" fmla="*/ 1591072 h 3751210"/>
                <a:gd name="connsiteX10726" fmla="*/ 473215 w 2396567"/>
                <a:gd name="connsiteY10726" fmla="*/ 1591687 h 3751210"/>
                <a:gd name="connsiteX10727" fmla="*/ 471995 w 2396567"/>
                <a:gd name="connsiteY10727" fmla="*/ 1591072 h 3751210"/>
                <a:gd name="connsiteX10728" fmla="*/ 471995 w 2396567"/>
                <a:gd name="connsiteY10728" fmla="*/ 1591687 h 3751210"/>
                <a:gd name="connsiteX10729" fmla="*/ 470776 w 2396567"/>
                <a:gd name="connsiteY10729" fmla="*/ 1591687 h 3751210"/>
                <a:gd name="connsiteX10730" fmla="*/ 470776 w 2396567"/>
                <a:gd name="connsiteY10730" fmla="*/ 1592301 h 3751210"/>
                <a:gd name="connsiteX10731" fmla="*/ 469556 w 2396567"/>
                <a:gd name="connsiteY10731" fmla="*/ 1592301 h 3751210"/>
                <a:gd name="connsiteX10732" fmla="*/ 469556 w 2396567"/>
                <a:gd name="connsiteY10732" fmla="*/ 1591687 h 3751210"/>
                <a:gd name="connsiteX10733" fmla="*/ 468337 w 2396567"/>
                <a:gd name="connsiteY10733" fmla="*/ 1591687 h 3751210"/>
                <a:gd name="connsiteX10734" fmla="*/ 468337 w 2396567"/>
                <a:gd name="connsiteY10734" fmla="*/ 1592301 h 3751210"/>
                <a:gd name="connsiteX10735" fmla="*/ 467727 w 2396567"/>
                <a:gd name="connsiteY10735" fmla="*/ 1592301 h 3751210"/>
                <a:gd name="connsiteX10736" fmla="*/ 467727 w 2396567"/>
                <a:gd name="connsiteY10736" fmla="*/ 1591687 h 3751210"/>
                <a:gd name="connsiteX10737" fmla="*/ 463458 w 2396567"/>
                <a:gd name="connsiteY10737" fmla="*/ 1591687 h 3751210"/>
                <a:gd name="connsiteX10738" fmla="*/ 463458 w 2396567"/>
                <a:gd name="connsiteY10738" fmla="*/ 1592301 h 3751210"/>
                <a:gd name="connsiteX10739" fmla="*/ 462848 w 2396567"/>
                <a:gd name="connsiteY10739" fmla="*/ 1592301 h 3751210"/>
                <a:gd name="connsiteX10740" fmla="*/ 462848 w 2396567"/>
                <a:gd name="connsiteY10740" fmla="*/ 1592916 h 3751210"/>
                <a:gd name="connsiteX10741" fmla="*/ 460409 w 2396567"/>
                <a:gd name="connsiteY10741" fmla="*/ 1592916 h 3751210"/>
                <a:gd name="connsiteX10742" fmla="*/ 460409 w 2396567"/>
                <a:gd name="connsiteY10742" fmla="*/ 1592301 h 3751210"/>
                <a:gd name="connsiteX10743" fmla="*/ 459799 w 2396567"/>
                <a:gd name="connsiteY10743" fmla="*/ 1592301 h 3751210"/>
                <a:gd name="connsiteX10744" fmla="*/ 459799 w 2396567"/>
                <a:gd name="connsiteY10744" fmla="*/ 1592916 h 3751210"/>
                <a:gd name="connsiteX10745" fmla="*/ 457360 w 2396567"/>
                <a:gd name="connsiteY10745" fmla="*/ 1592916 h 3751210"/>
                <a:gd name="connsiteX10746" fmla="*/ 457360 w 2396567"/>
                <a:gd name="connsiteY10746" fmla="*/ 1592301 h 3751210"/>
                <a:gd name="connsiteX10747" fmla="*/ 452481 w 2396567"/>
                <a:gd name="connsiteY10747" fmla="*/ 1592301 h 3751210"/>
                <a:gd name="connsiteX10748" fmla="*/ 452481 w 2396567"/>
                <a:gd name="connsiteY10748" fmla="*/ 1591687 h 3751210"/>
                <a:gd name="connsiteX10749" fmla="*/ 451262 w 2396567"/>
                <a:gd name="connsiteY10749" fmla="*/ 1591687 h 3751210"/>
                <a:gd name="connsiteX10750" fmla="*/ 451262 w 2396567"/>
                <a:gd name="connsiteY10750" fmla="*/ 1591072 h 3751210"/>
                <a:gd name="connsiteX10751" fmla="*/ 447603 w 2396567"/>
                <a:gd name="connsiteY10751" fmla="*/ 1591072 h 3751210"/>
                <a:gd name="connsiteX10752" fmla="*/ 447603 w 2396567"/>
                <a:gd name="connsiteY10752" fmla="*/ 1590458 h 3751210"/>
                <a:gd name="connsiteX10753" fmla="*/ 443944 w 2396567"/>
                <a:gd name="connsiteY10753" fmla="*/ 1590458 h 3751210"/>
                <a:gd name="connsiteX10754" fmla="*/ 443944 w 2396567"/>
                <a:gd name="connsiteY10754" fmla="*/ 1589229 h 3751210"/>
                <a:gd name="connsiteX10755" fmla="*/ 432358 w 2396567"/>
                <a:gd name="connsiteY10755" fmla="*/ 1588615 h 3751210"/>
                <a:gd name="connsiteX10756" fmla="*/ 432358 w 2396567"/>
                <a:gd name="connsiteY10756" fmla="*/ 1589229 h 3751210"/>
                <a:gd name="connsiteX10757" fmla="*/ 429308 w 2396567"/>
                <a:gd name="connsiteY10757" fmla="*/ 1588615 h 3751210"/>
                <a:gd name="connsiteX10758" fmla="*/ 429308 w 2396567"/>
                <a:gd name="connsiteY10758" fmla="*/ 1589229 h 3751210"/>
                <a:gd name="connsiteX10759" fmla="*/ 423820 w 2396567"/>
                <a:gd name="connsiteY10759" fmla="*/ 1589229 h 3751210"/>
                <a:gd name="connsiteX10760" fmla="*/ 423820 w 2396567"/>
                <a:gd name="connsiteY10760" fmla="*/ 1590458 h 3751210"/>
                <a:gd name="connsiteX10761" fmla="*/ 411624 w 2396567"/>
                <a:gd name="connsiteY10761" fmla="*/ 1592301 h 3751210"/>
                <a:gd name="connsiteX10762" fmla="*/ 411624 w 2396567"/>
                <a:gd name="connsiteY10762" fmla="*/ 1592916 h 3751210"/>
                <a:gd name="connsiteX10763" fmla="*/ 409185 w 2396567"/>
                <a:gd name="connsiteY10763" fmla="*/ 1592916 h 3751210"/>
                <a:gd name="connsiteX10764" fmla="*/ 409185 w 2396567"/>
                <a:gd name="connsiteY10764" fmla="*/ 1594144 h 3751210"/>
                <a:gd name="connsiteX10765" fmla="*/ 408575 w 2396567"/>
                <a:gd name="connsiteY10765" fmla="*/ 1594144 h 3751210"/>
                <a:gd name="connsiteX10766" fmla="*/ 408575 w 2396567"/>
                <a:gd name="connsiteY10766" fmla="*/ 1594759 h 3751210"/>
                <a:gd name="connsiteX10767" fmla="*/ 396988 w 2396567"/>
                <a:gd name="connsiteY10767" fmla="*/ 1595987 h 3751210"/>
                <a:gd name="connsiteX10768" fmla="*/ 396988 w 2396567"/>
                <a:gd name="connsiteY10768" fmla="*/ 1595373 h 3751210"/>
                <a:gd name="connsiteX10769" fmla="*/ 390280 w 2396567"/>
                <a:gd name="connsiteY10769" fmla="*/ 1595987 h 3751210"/>
                <a:gd name="connsiteX10770" fmla="*/ 390280 w 2396567"/>
                <a:gd name="connsiteY10770" fmla="*/ 1596602 h 3751210"/>
                <a:gd name="connsiteX10771" fmla="*/ 389671 w 2396567"/>
                <a:gd name="connsiteY10771" fmla="*/ 1596602 h 3751210"/>
                <a:gd name="connsiteX10772" fmla="*/ 389671 w 2396567"/>
                <a:gd name="connsiteY10772" fmla="*/ 1595987 h 3751210"/>
                <a:gd name="connsiteX10773" fmla="*/ 387841 w 2396567"/>
                <a:gd name="connsiteY10773" fmla="*/ 1595987 h 3751210"/>
                <a:gd name="connsiteX10774" fmla="*/ 387841 w 2396567"/>
                <a:gd name="connsiteY10774" fmla="*/ 1596602 h 3751210"/>
                <a:gd name="connsiteX10775" fmla="*/ 386622 w 2396567"/>
                <a:gd name="connsiteY10775" fmla="*/ 1596602 h 3751210"/>
                <a:gd name="connsiteX10776" fmla="*/ 386622 w 2396567"/>
                <a:gd name="connsiteY10776" fmla="*/ 1595987 h 3751210"/>
                <a:gd name="connsiteX10777" fmla="*/ 386012 w 2396567"/>
                <a:gd name="connsiteY10777" fmla="*/ 1595987 h 3751210"/>
                <a:gd name="connsiteX10778" fmla="*/ 386012 w 2396567"/>
                <a:gd name="connsiteY10778" fmla="*/ 1596602 h 3751210"/>
                <a:gd name="connsiteX10779" fmla="*/ 384182 w 2396567"/>
                <a:gd name="connsiteY10779" fmla="*/ 1596602 h 3751210"/>
                <a:gd name="connsiteX10780" fmla="*/ 384182 w 2396567"/>
                <a:gd name="connsiteY10780" fmla="*/ 1597831 h 3751210"/>
                <a:gd name="connsiteX10781" fmla="*/ 383572 w 2396567"/>
                <a:gd name="connsiteY10781" fmla="*/ 1597831 h 3751210"/>
                <a:gd name="connsiteX10782" fmla="*/ 383572 w 2396567"/>
                <a:gd name="connsiteY10782" fmla="*/ 1596602 h 3751210"/>
                <a:gd name="connsiteX10783" fmla="*/ 376255 w 2396567"/>
                <a:gd name="connsiteY10783" fmla="*/ 1597831 h 3751210"/>
                <a:gd name="connsiteX10784" fmla="*/ 376255 w 2396567"/>
                <a:gd name="connsiteY10784" fmla="*/ 1598445 h 3751210"/>
                <a:gd name="connsiteX10785" fmla="*/ 371986 w 2396567"/>
                <a:gd name="connsiteY10785" fmla="*/ 1597831 h 3751210"/>
                <a:gd name="connsiteX10786" fmla="*/ 371986 w 2396567"/>
                <a:gd name="connsiteY10786" fmla="*/ 1598445 h 3751210"/>
                <a:gd name="connsiteX10787" fmla="*/ 362839 w 2396567"/>
                <a:gd name="connsiteY10787" fmla="*/ 1599674 h 3751210"/>
                <a:gd name="connsiteX10788" fmla="*/ 353082 w 2396567"/>
                <a:gd name="connsiteY10788" fmla="*/ 1598445 h 3751210"/>
                <a:gd name="connsiteX10789" fmla="*/ 353082 w 2396567"/>
                <a:gd name="connsiteY10789" fmla="*/ 1595987 h 3751210"/>
                <a:gd name="connsiteX10790" fmla="*/ 352472 w 2396567"/>
                <a:gd name="connsiteY10790" fmla="*/ 1595987 h 3751210"/>
                <a:gd name="connsiteX10791" fmla="*/ 352472 w 2396567"/>
                <a:gd name="connsiteY10791" fmla="*/ 1595373 h 3751210"/>
                <a:gd name="connsiteX10792" fmla="*/ 350643 w 2396567"/>
                <a:gd name="connsiteY10792" fmla="*/ 1594144 h 3751210"/>
                <a:gd name="connsiteX10793" fmla="*/ 350033 w 2396567"/>
                <a:gd name="connsiteY10793" fmla="*/ 1594144 h 3751210"/>
                <a:gd name="connsiteX10794" fmla="*/ 350033 w 2396567"/>
                <a:gd name="connsiteY10794" fmla="*/ 1594759 h 3751210"/>
                <a:gd name="connsiteX10795" fmla="*/ 349423 w 2396567"/>
                <a:gd name="connsiteY10795" fmla="*/ 1594759 h 3751210"/>
                <a:gd name="connsiteX10796" fmla="*/ 349423 w 2396567"/>
                <a:gd name="connsiteY10796" fmla="*/ 1595373 h 3751210"/>
                <a:gd name="connsiteX10797" fmla="*/ 347593 w 2396567"/>
                <a:gd name="connsiteY10797" fmla="*/ 1595373 h 3751210"/>
                <a:gd name="connsiteX10798" fmla="*/ 347593 w 2396567"/>
                <a:gd name="connsiteY10798" fmla="*/ 1594759 h 3751210"/>
                <a:gd name="connsiteX10799" fmla="*/ 346374 w 2396567"/>
                <a:gd name="connsiteY10799" fmla="*/ 1594759 h 3751210"/>
                <a:gd name="connsiteX10800" fmla="*/ 346374 w 2396567"/>
                <a:gd name="connsiteY10800" fmla="*/ 1595987 h 3751210"/>
                <a:gd name="connsiteX10801" fmla="*/ 345764 w 2396567"/>
                <a:gd name="connsiteY10801" fmla="*/ 1595987 h 3751210"/>
                <a:gd name="connsiteX10802" fmla="*/ 345764 w 2396567"/>
                <a:gd name="connsiteY10802" fmla="*/ 1595373 h 3751210"/>
                <a:gd name="connsiteX10803" fmla="*/ 343325 w 2396567"/>
                <a:gd name="connsiteY10803" fmla="*/ 1594759 h 3751210"/>
                <a:gd name="connsiteX10804" fmla="*/ 343325 w 2396567"/>
                <a:gd name="connsiteY10804" fmla="*/ 1592916 h 3751210"/>
                <a:gd name="connsiteX10805" fmla="*/ 339056 w 2396567"/>
                <a:gd name="connsiteY10805" fmla="*/ 1592916 h 3751210"/>
                <a:gd name="connsiteX10806" fmla="*/ 339056 w 2396567"/>
                <a:gd name="connsiteY10806" fmla="*/ 1592301 h 3751210"/>
                <a:gd name="connsiteX10807" fmla="*/ 338446 w 2396567"/>
                <a:gd name="connsiteY10807" fmla="*/ 1592301 h 3751210"/>
                <a:gd name="connsiteX10808" fmla="*/ 338446 w 2396567"/>
                <a:gd name="connsiteY10808" fmla="*/ 1591687 h 3751210"/>
                <a:gd name="connsiteX10809" fmla="*/ 337227 w 2396567"/>
                <a:gd name="connsiteY10809" fmla="*/ 1591687 h 3751210"/>
                <a:gd name="connsiteX10810" fmla="*/ 337227 w 2396567"/>
                <a:gd name="connsiteY10810" fmla="*/ 1591072 h 3751210"/>
                <a:gd name="connsiteX10811" fmla="*/ 331738 w 2396567"/>
                <a:gd name="connsiteY10811" fmla="*/ 1589229 h 3751210"/>
                <a:gd name="connsiteX10812" fmla="*/ 331738 w 2396567"/>
                <a:gd name="connsiteY10812" fmla="*/ 1588615 h 3751210"/>
                <a:gd name="connsiteX10813" fmla="*/ 331129 w 2396567"/>
                <a:gd name="connsiteY10813" fmla="*/ 1588615 h 3751210"/>
                <a:gd name="connsiteX10814" fmla="*/ 331129 w 2396567"/>
                <a:gd name="connsiteY10814" fmla="*/ 1588001 h 3751210"/>
                <a:gd name="connsiteX10815" fmla="*/ 329299 w 2396567"/>
                <a:gd name="connsiteY10815" fmla="*/ 1588001 h 3751210"/>
                <a:gd name="connsiteX10816" fmla="*/ 329299 w 2396567"/>
                <a:gd name="connsiteY10816" fmla="*/ 1587386 h 3751210"/>
                <a:gd name="connsiteX10817" fmla="*/ 324421 w 2396567"/>
                <a:gd name="connsiteY10817" fmla="*/ 1588001 h 3751210"/>
                <a:gd name="connsiteX10818" fmla="*/ 324421 w 2396567"/>
                <a:gd name="connsiteY10818" fmla="*/ 1588615 h 3751210"/>
                <a:gd name="connsiteX10819" fmla="*/ 321981 w 2396567"/>
                <a:gd name="connsiteY10819" fmla="*/ 1589229 h 3751210"/>
                <a:gd name="connsiteX10820" fmla="*/ 321981 w 2396567"/>
                <a:gd name="connsiteY10820" fmla="*/ 1590458 h 3751210"/>
                <a:gd name="connsiteX10821" fmla="*/ 321371 w 2396567"/>
                <a:gd name="connsiteY10821" fmla="*/ 1590458 h 3751210"/>
                <a:gd name="connsiteX10822" fmla="*/ 320152 w 2396567"/>
                <a:gd name="connsiteY10822" fmla="*/ 1595373 h 3751210"/>
                <a:gd name="connsiteX10823" fmla="*/ 319542 w 2396567"/>
                <a:gd name="connsiteY10823" fmla="*/ 1595373 h 3751210"/>
                <a:gd name="connsiteX10824" fmla="*/ 319542 w 2396567"/>
                <a:gd name="connsiteY10824" fmla="*/ 1595987 h 3751210"/>
                <a:gd name="connsiteX10825" fmla="*/ 318932 w 2396567"/>
                <a:gd name="connsiteY10825" fmla="*/ 1595987 h 3751210"/>
                <a:gd name="connsiteX10826" fmla="*/ 318932 w 2396567"/>
                <a:gd name="connsiteY10826" fmla="*/ 1596602 h 3751210"/>
                <a:gd name="connsiteX10827" fmla="*/ 316493 w 2396567"/>
                <a:gd name="connsiteY10827" fmla="*/ 1596602 h 3751210"/>
                <a:gd name="connsiteX10828" fmla="*/ 316493 w 2396567"/>
                <a:gd name="connsiteY10828" fmla="*/ 1598445 h 3751210"/>
                <a:gd name="connsiteX10829" fmla="*/ 315883 w 2396567"/>
                <a:gd name="connsiteY10829" fmla="*/ 1598445 h 3751210"/>
                <a:gd name="connsiteX10830" fmla="*/ 315883 w 2396567"/>
                <a:gd name="connsiteY10830" fmla="*/ 1599059 h 3751210"/>
                <a:gd name="connsiteX10831" fmla="*/ 313444 w 2396567"/>
                <a:gd name="connsiteY10831" fmla="*/ 1599674 h 3751210"/>
                <a:gd name="connsiteX10832" fmla="*/ 313444 w 2396567"/>
                <a:gd name="connsiteY10832" fmla="*/ 1599059 h 3751210"/>
                <a:gd name="connsiteX10833" fmla="*/ 312224 w 2396567"/>
                <a:gd name="connsiteY10833" fmla="*/ 1599059 h 3751210"/>
                <a:gd name="connsiteX10834" fmla="*/ 312224 w 2396567"/>
                <a:gd name="connsiteY10834" fmla="*/ 1598445 h 3751210"/>
                <a:gd name="connsiteX10835" fmla="*/ 311614 w 2396567"/>
                <a:gd name="connsiteY10835" fmla="*/ 1598445 h 3751210"/>
                <a:gd name="connsiteX10836" fmla="*/ 311614 w 2396567"/>
                <a:gd name="connsiteY10836" fmla="*/ 1597831 h 3751210"/>
                <a:gd name="connsiteX10837" fmla="*/ 310395 w 2396567"/>
                <a:gd name="connsiteY10837" fmla="*/ 1597831 h 3751210"/>
                <a:gd name="connsiteX10838" fmla="*/ 310395 w 2396567"/>
                <a:gd name="connsiteY10838" fmla="*/ 1596602 h 3751210"/>
                <a:gd name="connsiteX10839" fmla="*/ 309785 w 2396567"/>
                <a:gd name="connsiteY10839" fmla="*/ 1596602 h 3751210"/>
                <a:gd name="connsiteX10840" fmla="*/ 309785 w 2396567"/>
                <a:gd name="connsiteY10840" fmla="*/ 1595987 h 3751210"/>
                <a:gd name="connsiteX10841" fmla="*/ 307346 w 2396567"/>
                <a:gd name="connsiteY10841" fmla="*/ 1595373 h 3751210"/>
                <a:gd name="connsiteX10842" fmla="*/ 307346 w 2396567"/>
                <a:gd name="connsiteY10842" fmla="*/ 1592916 h 3751210"/>
                <a:gd name="connsiteX10843" fmla="*/ 306736 w 2396567"/>
                <a:gd name="connsiteY10843" fmla="*/ 1592916 h 3751210"/>
                <a:gd name="connsiteX10844" fmla="*/ 306736 w 2396567"/>
                <a:gd name="connsiteY10844" fmla="*/ 1591687 h 3751210"/>
                <a:gd name="connsiteX10845" fmla="*/ 307346 w 2396567"/>
                <a:gd name="connsiteY10845" fmla="*/ 1591687 h 3751210"/>
                <a:gd name="connsiteX10846" fmla="*/ 307346 w 2396567"/>
                <a:gd name="connsiteY10846" fmla="*/ 1591072 h 3751210"/>
                <a:gd name="connsiteX10847" fmla="*/ 309785 w 2396567"/>
                <a:gd name="connsiteY10847" fmla="*/ 1590458 h 3751210"/>
                <a:gd name="connsiteX10848" fmla="*/ 309785 w 2396567"/>
                <a:gd name="connsiteY10848" fmla="*/ 1591072 h 3751210"/>
                <a:gd name="connsiteX10849" fmla="*/ 310395 w 2396567"/>
                <a:gd name="connsiteY10849" fmla="*/ 1591072 h 3751210"/>
                <a:gd name="connsiteX10850" fmla="*/ 310395 w 2396567"/>
                <a:gd name="connsiteY10850" fmla="*/ 1590458 h 3751210"/>
                <a:gd name="connsiteX10851" fmla="*/ 311614 w 2396567"/>
                <a:gd name="connsiteY10851" fmla="*/ 1590458 h 3751210"/>
                <a:gd name="connsiteX10852" fmla="*/ 311614 w 2396567"/>
                <a:gd name="connsiteY10852" fmla="*/ 1589229 h 3751210"/>
                <a:gd name="connsiteX10853" fmla="*/ 308565 w 2396567"/>
                <a:gd name="connsiteY10853" fmla="*/ 1589229 h 3751210"/>
                <a:gd name="connsiteX10854" fmla="*/ 308565 w 2396567"/>
                <a:gd name="connsiteY10854" fmla="*/ 1588615 h 3751210"/>
                <a:gd name="connsiteX10855" fmla="*/ 307346 w 2396567"/>
                <a:gd name="connsiteY10855" fmla="*/ 1588615 h 3751210"/>
                <a:gd name="connsiteX10856" fmla="*/ 307346 w 2396567"/>
                <a:gd name="connsiteY10856" fmla="*/ 1589229 h 3751210"/>
                <a:gd name="connsiteX10857" fmla="*/ 306736 w 2396567"/>
                <a:gd name="connsiteY10857" fmla="*/ 1589229 h 3751210"/>
                <a:gd name="connsiteX10858" fmla="*/ 306736 w 2396567"/>
                <a:gd name="connsiteY10858" fmla="*/ 1588615 h 3751210"/>
                <a:gd name="connsiteX10859" fmla="*/ 304297 w 2396567"/>
                <a:gd name="connsiteY10859" fmla="*/ 1588615 h 3751210"/>
                <a:gd name="connsiteX10860" fmla="*/ 304297 w 2396567"/>
                <a:gd name="connsiteY10860" fmla="*/ 1589229 h 3751210"/>
                <a:gd name="connsiteX10861" fmla="*/ 303687 w 2396567"/>
                <a:gd name="connsiteY10861" fmla="*/ 1589229 h 3751210"/>
                <a:gd name="connsiteX10862" fmla="*/ 303687 w 2396567"/>
                <a:gd name="connsiteY10862" fmla="*/ 1588615 h 3751210"/>
                <a:gd name="connsiteX10863" fmla="*/ 303077 w 2396567"/>
                <a:gd name="connsiteY10863" fmla="*/ 1588615 h 3751210"/>
                <a:gd name="connsiteX10864" fmla="*/ 303077 w 2396567"/>
                <a:gd name="connsiteY10864" fmla="*/ 1589229 h 3751210"/>
                <a:gd name="connsiteX10865" fmla="*/ 302467 w 2396567"/>
                <a:gd name="connsiteY10865" fmla="*/ 1589229 h 3751210"/>
                <a:gd name="connsiteX10866" fmla="*/ 302467 w 2396567"/>
                <a:gd name="connsiteY10866" fmla="*/ 1588615 h 3751210"/>
                <a:gd name="connsiteX10867" fmla="*/ 301857 w 2396567"/>
                <a:gd name="connsiteY10867" fmla="*/ 1588615 h 3751210"/>
                <a:gd name="connsiteX10868" fmla="*/ 301857 w 2396567"/>
                <a:gd name="connsiteY10868" fmla="*/ 1589229 h 3751210"/>
                <a:gd name="connsiteX10869" fmla="*/ 299418 w 2396567"/>
                <a:gd name="connsiteY10869" fmla="*/ 1589229 h 3751210"/>
                <a:gd name="connsiteX10870" fmla="*/ 299418 w 2396567"/>
                <a:gd name="connsiteY10870" fmla="*/ 1590458 h 3751210"/>
                <a:gd name="connsiteX10871" fmla="*/ 298808 w 2396567"/>
                <a:gd name="connsiteY10871" fmla="*/ 1588001 h 3751210"/>
                <a:gd name="connsiteX10872" fmla="*/ 299418 w 2396567"/>
                <a:gd name="connsiteY10872" fmla="*/ 1588001 h 3751210"/>
                <a:gd name="connsiteX10873" fmla="*/ 299418 w 2396567"/>
                <a:gd name="connsiteY10873" fmla="*/ 1586772 h 3751210"/>
                <a:gd name="connsiteX10874" fmla="*/ 298808 w 2396567"/>
                <a:gd name="connsiteY10874" fmla="*/ 1586772 h 3751210"/>
                <a:gd name="connsiteX10875" fmla="*/ 298808 w 2396567"/>
                <a:gd name="connsiteY10875" fmla="*/ 1586157 h 3751210"/>
                <a:gd name="connsiteX10876" fmla="*/ 298199 w 2396567"/>
                <a:gd name="connsiteY10876" fmla="*/ 1586157 h 3751210"/>
                <a:gd name="connsiteX10877" fmla="*/ 298199 w 2396567"/>
                <a:gd name="connsiteY10877" fmla="*/ 1587386 h 3751210"/>
                <a:gd name="connsiteX10878" fmla="*/ 298808 w 2396567"/>
                <a:gd name="connsiteY10878" fmla="*/ 1587386 h 3751210"/>
                <a:gd name="connsiteX10879" fmla="*/ 298808 w 2396567"/>
                <a:gd name="connsiteY10879" fmla="*/ 1588001 h 3751210"/>
                <a:gd name="connsiteX10880" fmla="*/ 298199 w 2396567"/>
                <a:gd name="connsiteY10880" fmla="*/ 1588001 h 3751210"/>
                <a:gd name="connsiteX10881" fmla="*/ 298808 w 2396567"/>
                <a:gd name="connsiteY10881" fmla="*/ 1589229 h 3751210"/>
                <a:gd name="connsiteX10882" fmla="*/ 296369 w 2396567"/>
                <a:gd name="connsiteY10882" fmla="*/ 1589229 h 3751210"/>
                <a:gd name="connsiteX10883" fmla="*/ 295759 w 2396567"/>
                <a:gd name="connsiteY10883" fmla="*/ 1587386 h 3751210"/>
                <a:gd name="connsiteX10884" fmla="*/ 295150 w 2396567"/>
                <a:gd name="connsiteY10884" fmla="*/ 1587386 h 3751210"/>
                <a:gd name="connsiteX10885" fmla="*/ 295150 w 2396567"/>
                <a:gd name="connsiteY10885" fmla="*/ 1588001 h 3751210"/>
                <a:gd name="connsiteX10886" fmla="*/ 295759 w 2396567"/>
                <a:gd name="connsiteY10886" fmla="*/ 1588001 h 3751210"/>
                <a:gd name="connsiteX10887" fmla="*/ 295759 w 2396567"/>
                <a:gd name="connsiteY10887" fmla="*/ 1588615 h 3751210"/>
                <a:gd name="connsiteX10888" fmla="*/ 295150 w 2396567"/>
                <a:gd name="connsiteY10888" fmla="*/ 1588615 h 3751210"/>
                <a:gd name="connsiteX10889" fmla="*/ 295150 w 2396567"/>
                <a:gd name="connsiteY10889" fmla="*/ 1589229 h 3751210"/>
                <a:gd name="connsiteX10890" fmla="*/ 295759 w 2396567"/>
                <a:gd name="connsiteY10890" fmla="*/ 1589229 h 3751210"/>
                <a:gd name="connsiteX10891" fmla="*/ 295759 w 2396567"/>
                <a:gd name="connsiteY10891" fmla="*/ 1591072 h 3751210"/>
                <a:gd name="connsiteX10892" fmla="*/ 293320 w 2396567"/>
                <a:gd name="connsiteY10892" fmla="*/ 1591072 h 3751210"/>
                <a:gd name="connsiteX10893" fmla="*/ 293320 w 2396567"/>
                <a:gd name="connsiteY10893" fmla="*/ 1590458 h 3751210"/>
                <a:gd name="connsiteX10894" fmla="*/ 294540 w 2396567"/>
                <a:gd name="connsiteY10894" fmla="*/ 1590458 h 3751210"/>
                <a:gd name="connsiteX10895" fmla="*/ 294540 w 2396567"/>
                <a:gd name="connsiteY10895" fmla="*/ 1587386 h 3751210"/>
                <a:gd name="connsiteX10896" fmla="*/ 294540 w 2396567"/>
                <a:gd name="connsiteY10896" fmla="*/ 1586157 h 3751210"/>
                <a:gd name="connsiteX10897" fmla="*/ 295150 w 2396567"/>
                <a:gd name="connsiteY10897" fmla="*/ 1586157 h 3751210"/>
                <a:gd name="connsiteX10898" fmla="*/ 295150 w 2396567"/>
                <a:gd name="connsiteY10898" fmla="*/ 1584929 h 3751210"/>
                <a:gd name="connsiteX10899" fmla="*/ 294540 w 2396567"/>
                <a:gd name="connsiteY10899" fmla="*/ 1584929 h 3751210"/>
                <a:gd name="connsiteX10900" fmla="*/ 294540 w 2396567"/>
                <a:gd name="connsiteY10900" fmla="*/ 1581242 h 3751210"/>
                <a:gd name="connsiteX10901" fmla="*/ 293320 w 2396567"/>
                <a:gd name="connsiteY10901" fmla="*/ 1581242 h 3751210"/>
                <a:gd name="connsiteX10902" fmla="*/ 292710 w 2396567"/>
                <a:gd name="connsiteY10902" fmla="*/ 1579399 h 3751210"/>
                <a:gd name="connsiteX10903" fmla="*/ 292100 w 2396567"/>
                <a:gd name="connsiteY10903" fmla="*/ 1579399 h 3751210"/>
                <a:gd name="connsiteX10904" fmla="*/ 292100 w 2396567"/>
                <a:gd name="connsiteY10904" fmla="*/ 1578785 h 3751210"/>
                <a:gd name="connsiteX10905" fmla="*/ 291491 w 2396567"/>
                <a:gd name="connsiteY10905" fmla="*/ 1578785 h 3751210"/>
                <a:gd name="connsiteX10906" fmla="*/ 291491 w 2396567"/>
                <a:gd name="connsiteY10906" fmla="*/ 1579399 h 3751210"/>
                <a:gd name="connsiteX10907" fmla="*/ 292100 w 2396567"/>
                <a:gd name="connsiteY10907" fmla="*/ 1579399 h 3751210"/>
                <a:gd name="connsiteX10908" fmla="*/ 292100 w 2396567"/>
                <a:gd name="connsiteY10908" fmla="*/ 1580628 h 3751210"/>
                <a:gd name="connsiteX10909" fmla="*/ 292710 w 2396567"/>
                <a:gd name="connsiteY10909" fmla="*/ 1580628 h 3751210"/>
                <a:gd name="connsiteX10910" fmla="*/ 292710 w 2396567"/>
                <a:gd name="connsiteY10910" fmla="*/ 1582471 h 3751210"/>
                <a:gd name="connsiteX10911" fmla="*/ 293320 w 2396567"/>
                <a:gd name="connsiteY10911" fmla="*/ 1582471 h 3751210"/>
                <a:gd name="connsiteX10912" fmla="*/ 293320 w 2396567"/>
                <a:gd name="connsiteY10912" fmla="*/ 1583700 h 3751210"/>
                <a:gd name="connsiteX10913" fmla="*/ 292710 w 2396567"/>
                <a:gd name="connsiteY10913" fmla="*/ 1583700 h 3751210"/>
                <a:gd name="connsiteX10914" fmla="*/ 294540 w 2396567"/>
                <a:gd name="connsiteY10914" fmla="*/ 1587386 h 3751210"/>
                <a:gd name="connsiteX10915" fmla="*/ 293320 w 2396567"/>
                <a:gd name="connsiteY10915" fmla="*/ 1587386 h 3751210"/>
                <a:gd name="connsiteX10916" fmla="*/ 293320 w 2396567"/>
                <a:gd name="connsiteY10916" fmla="*/ 1588615 h 3751210"/>
                <a:gd name="connsiteX10917" fmla="*/ 292100 w 2396567"/>
                <a:gd name="connsiteY10917" fmla="*/ 1588001 h 3751210"/>
                <a:gd name="connsiteX10918" fmla="*/ 292100 w 2396567"/>
                <a:gd name="connsiteY10918" fmla="*/ 1588615 h 3751210"/>
                <a:gd name="connsiteX10919" fmla="*/ 292710 w 2396567"/>
                <a:gd name="connsiteY10919" fmla="*/ 1588615 h 3751210"/>
                <a:gd name="connsiteX10920" fmla="*/ 291491 w 2396567"/>
                <a:gd name="connsiteY10920" fmla="*/ 1590458 h 3751210"/>
                <a:gd name="connsiteX10921" fmla="*/ 291491 w 2396567"/>
                <a:gd name="connsiteY10921" fmla="*/ 1588615 h 3751210"/>
                <a:gd name="connsiteX10922" fmla="*/ 290881 w 2396567"/>
                <a:gd name="connsiteY10922" fmla="*/ 1588615 h 3751210"/>
                <a:gd name="connsiteX10923" fmla="*/ 290881 w 2396567"/>
                <a:gd name="connsiteY10923" fmla="*/ 1586772 h 3751210"/>
                <a:gd name="connsiteX10924" fmla="*/ 290271 w 2396567"/>
                <a:gd name="connsiteY10924" fmla="*/ 1586772 h 3751210"/>
                <a:gd name="connsiteX10925" fmla="*/ 290271 w 2396567"/>
                <a:gd name="connsiteY10925" fmla="*/ 1586157 h 3751210"/>
                <a:gd name="connsiteX10926" fmla="*/ 289051 w 2396567"/>
                <a:gd name="connsiteY10926" fmla="*/ 1586157 h 3751210"/>
                <a:gd name="connsiteX10927" fmla="*/ 289051 w 2396567"/>
                <a:gd name="connsiteY10927" fmla="*/ 1584929 h 3751210"/>
                <a:gd name="connsiteX10928" fmla="*/ 288442 w 2396567"/>
                <a:gd name="connsiteY10928" fmla="*/ 1584929 h 3751210"/>
                <a:gd name="connsiteX10929" fmla="*/ 288442 w 2396567"/>
                <a:gd name="connsiteY10929" fmla="*/ 1584314 h 3751210"/>
                <a:gd name="connsiteX10930" fmla="*/ 287832 w 2396567"/>
                <a:gd name="connsiteY10930" fmla="*/ 1584314 h 3751210"/>
                <a:gd name="connsiteX10931" fmla="*/ 287832 w 2396567"/>
                <a:gd name="connsiteY10931" fmla="*/ 1584929 h 3751210"/>
                <a:gd name="connsiteX10932" fmla="*/ 288442 w 2396567"/>
                <a:gd name="connsiteY10932" fmla="*/ 1584929 h 3751210"/>
                <a:gd name="connsiteX10933" fmla="*/ 288442 w 2396567"/>
                <a:gd name="connsiteY10933" fmla="*/ 1586157 h 3751210"/>
                <a:gd name="connsiteX10934" fmla="*/ 289051 w 2396567"/>
                <a:gd name="connsiteY10934" fmla="*/ 1586157 h 3751210"/>
                <a:gd name="connsiteX10935" fmla="*/ 289051 w 2396567"/>
                <a:gd name="connsiteY10935" fmla="*/ 1586772 h 3751210"/>
                <a:gd name="connsiteX10936" fmla="*/ 290271 w 2396567"/>
                <a:gd name="connsiteY10936" fmla="*/ 1586772 h 3751210"/>
                <a:gd name="connsiteX10937" fmla="*/ 290271 w 2396567"/>
                <a:gd name="connsiteY10937" fmla="*/ 1589229 h 3751210"/>
                <a:gd name="connsiteX10938" fmla="*/ 290881 w 2396567"/>
                <a:gd name="connsiteY10938" fmla="*/ 1589229 h 3751210"/>
                <a:gd name="connsiteX10939" fmla="*/ 290881 w 2396567"/>
                <a:gd name="connsiteY10939" fmla="*/ 1590458 h 3751210"/>
                <a:gd name="connsiteX10940" fmla="*/ 290271 w 2396567"/>
                <a:gd name="connsiteY10940" fmla="*/ 1590458 h 3751210"/>
                <a:gd name="connsiteX10941" fmla="*/ 290271 w 2396567"/>
                <a:gd name="connsiteY10941" fmla="*/ 1591072 h 3751210"/>
                <a:gd name="connsiteX10942" fmla="*/ 289051 w 2396567"/>
                <a:gd name="connsiteY10942" fmla="*/ 1591072 h 3751210"/>
                <a:gd name="connsiteX10943" fmla="*/ 289051 w 2396567"/>
                <a:gd name="connsiteY10943" fmla="*/ 1591687 h 3751210"/>
                <a:gd name="connsiteX10944" fmla="*/ 287222 w 2396567"/>
                <a:gd name="connsiteY10944" fmla="*/ 1591687 h 3751210"/>
                <a:gd name="connsiteX10945" fmla="*/ 287222 w 2396567"/>
                <a:gd name="connsiteY10945" fmla="*/ 1592301 h 3751210"/>
                <a:gd name="connsiteX10946" fmla="*/ 285392 w 2396567"/>
                <a:gd name="connsiteY10946" fmla="*/ 1592301 h 3751210"/>
                <a:gd name="connsiteX10947" fmla="*/ 285392 w 2396567"/>
                <a:gd name="connsiteY10947" fmla="*/ 1591687 h 3751210"/>
                <a:gd name="connsiteX10948" fmla="*/ 284783 w 2396567"/>
                <a:gd name="connsiteY10948" fmla="*/ 1591687 h 3751210"/>
                <a:gd name="connsiteX10949" fmla="*/ 284173 w 2396567"/>
                <a:gd name="connsiteY10949" fmla="*/ 1588615 h 3751210"/>
                <a:gd name="connsiteX10950" fmla="*/ 283563 w 2396567"/>
                <a:gd name="connsiteY10950" fmla="*/ 1588615 h 3751210"/>
                <a:gd name="connsiteX10951" fmla="*/ 283563 w 2396567"/>
                <a:gd name="connsiteY10951" fmla="*/ 1590458 h 3751210"/>
                <a:gd name="connsiteX10952" fmla="*/ 282953 w 2396567"/>
                <a:gd name="connsiteY10952" fmla="*/ 1590458 h 3751210"/>
                <a:gd name="connsiteX10953" fmla="*/ 282953 w 2396567"/>
                <a:gd name="connsiteY10953" fmla="*/ 1591072 h 3751210"/>
                <a:gd name="connsiteX10954" fmla="*/ 281124 w 2396567"/>
                <a:gd name="connsiteY10954" fmla="*/ 1591072 h 3751210"/>
                <a:gd name="connsiteX10955" fmla="*/ 281124 w 2396567"/>
                <a:gd name="connsiteY10955" fmla="*/ 1590458 h 3751210"/>
                <a:gd name="connsiteX10956" fmla="*/ 280514 w 2396567"/>
                <a:gd name="connsiteY10956" fmla="*/ 1590458 h 3751210"/>
                <a:gd name="connsiteX10957" fmla="*/ 280514 w 2396567"/>
                <a:gd name="connsiteY10957" fmla="*/ 1588615 h 3751210"/>
                <a:gd name="connsiteX10958" fmla="*/ 279904 w 2396567"/>
                <a:gd name="connsiteY10958" fmla="*/ 1588615 h 3751210"/>
                <a:gd name="connsiteX10959" fmla="*/ 279904 w 2396567"/>
                <a:gd name="connsiteY10959" fmla="*/ 1587386 h 3751210"/>
                <a:gd name="connsiteX10960" fmla="*/ 279294 w 2396567"/>
                <a:gd name="connsiteY10960" fmla="*/ 1587386 h 3751210"/>
                <a:gd name="connsiteX10961" fmla="*/ 279294 w 2396567"/>
                <a:gd name="connsiteY10961" fmla="*/ 1586772 h 3751210"/>
                <a:gd name="connsiteX10962" fmla="*/ 277465 w 2396567"/>
                <a:gd name="connsiteY10962" fmla="*/ 1586772 h 3751210"/>
                <a:gd name="connsiteX10963" fmla="*/ 277465 w 2396567"/>
                <a:gd name="connsiteY10963" fmla="*/ 1587386 h 3751210"/>
                <a:gd name="connsiteX10964" fmla="*/ 276855 w 2396567"/>
                <a:gd name="connsiteY10964" fmla="*/ 1587386 h 3751210"/>
                <a:gd name="connsiteX10965" fmla="*/ 276855 w 2396567"/>
                <a:gd name="connsiteY10965" fmla="*/ 1586772 h 3751210"/>
                <a:gd name="connsiteX10966" fmla="*/ 275635 w 2396567"/>
                <a:gd name="connsiteY10966" fmla="*/ 1586772 h 3751210"/>
                <a:gd name="connsiteX10967" fmla="*/ 275635 w 2396567"/>
                <a:gd name="connsiteY10967" fmla="*/ 1586157 h 3751210"/>
                <a:gd name="connsiteX10968" fmla="*/ 275026 w 2396567"/>
                <a:gd name="connsiteY10968" fmla="*/ 1586157 h 3751210"/>
                <a:gd name="connsiteX10969" fmla="*/ 275026 w 2396567"/>
                <a:gd name="connsiteY10969" fmla="*/ 1584929 h 3751210"/>
                <a:gd name="connsiteX10970" fmla="*/ 273806 w 2396567"/>
                <a:gd name="connsiteY10970" fmla="*/ 1584929 h 3751210"/>
                <a:gd name="connsiteX10971" fmla="*/ 273806 w 2396567"/>
                <a:gd name="connsiteY10971" fmla="*/ 1584314 h 3751210"/>
                <a:gd name="connsiteX10972" fmla="*/ 273196 w 2396567"/>
                <a:gd name="connsiteY10972" fmla="*/ 1584314 h 3751210"/>
                <a:gd name="connsiteX10973" fmla="*/ 273196 w 2396567"/>
                <a:gd name="connsiteY10973" fmla="*/ 1583700 h 3751210"/>
                <a:gd name="connsiteX10974" fmla="*/ 272586 w 2396567"/>
                <a:gd name="connsiteY10974" fmla="*/ 1583700 h 3751210"/>
                <a:gd name="connsiteX10975" fmla="*/ 272586 w 2396567"/>
                <a:gd name="connsiteY10975" fmla="*/ 1582471 h 3751210"/>
                <a:gd name="connsiteX10976" fmla="*/ 271977 w 2396567"/>
                <a:gd name="connsiteY10976" fmla="*/ 1582471 h 3751210"/>
                <a:gd name="connsiteX10977" fmla="*/ 271977 w 2396567"/>
                <a:gd name="connsiteY10977" fmla="*/ 1583700 h 3751210"/>
                <a:gd name="connsiteX10978" fmla="*/ 270757 w 2396567"/>
                <a:gd name="connsiteY10978" fmla="*/ 1583700 h 3751210"/>
                <a:gd name="connsiteX10979" fmla="*/ 270757 w 2396567"/>
                <a:gd name="connsiteY10979" fmla="*/ 1583086 h 3751210"/>
                <a:gd name="connsiteX10980" fmla="*/ 269537 w 2396567"/>
                <a:gd name="connsiteY10980" fmla="*/ 1583086 h 3751210"/>
                <a:gd name="connsiteX10981" fmla="*/ 269537 w 2396567"/>
                <a:gd name="connsiteY10981" fmla="*/ 1582471 h 3751210"/>
                <a:gd name="connsiteX10982" fmla="*/ 268928 w 2396567"/>
                <a:gd name="connsiteY10982" fmla="*/ 1582471 h 3751210"/>
                <a:gd name="connsiteX10983" fmla="*/ 267708 w 2396567"/>
                <a:gd name="connsiteY10983" fmla="*/ 1579399 h 3751210"/>
                <a:gd name="connsiteX10984" fmla="*/ 268318 w 2396567"/>
                <a:gd name="connsiteY10984" fmla="*/ 1582471 h 3751210"/>
                <a:gd name="connsiteX10985" fmla="*/ 268928 w 2396567"/>
                <a:gd name="connsiteY10985" fmla="*/ 1582471 h 3751210"/>
                <a:gd name="connsiteX10986" fmla="*/ 269537 w 2396567"/>
                <a:gd name="connsiteY10986" fmla="*/ 1584929 h 3751210"/>
                <a:gd name="connsiteX10987" fmla="*/ 268928 w 2396567"/>
                <a:gd name="connsiteY10987" fmla="*/ 1584929 h 3751210"/>
                <a:gd name="connsiteX10988" fmla="*/ 269537 w 2396567"/>
                <a:gd name="connsiteY10988" fmla="*/ 1586157 h 3751210"/>
                <a:gd name="connsiteX10989" fmla="*/ 268318 w 2396567"/>
                <a:gd name="connsiteY10989" fmla="*/ 1584314 h 3751210"/>
                <a:gd name="connsiteX10990" fmla="*/ 267708 w 2396567"/>
                <a:gd name="connsiteY10990" fmla="*/ 1584314 h 3751210"/>
                <a:gd name="connsiteX10991" fmla="*/ 267708 w 2396567"/>
                <a:gd name="connsiteY10991" fmla="*/ 1583700 h 3751210"/>
                <a:gd name="connsiteX10992" fmla="*/ 265878 w 2396567"/>
                <a:gd name="connsiteY10992" fmla="*/ 1583086 h 3751210"/>
                <a:gd name="connsiteX10993" fmla="*/ 265878 w 2396567"/>
                <a:gd name="connsiteY10993" fmla="*/ 1583700 h 3751210"/>
                <a:gd name="connsiteX10994" fmla="*/ 267098 w 2396567"/>
                <a:gd name="connsiteY10994" fmla="*/ 1583700 h 3751210"/>
                <a:gd name="connsiteX10995" fmla="*/ 267708 w 2396567"/>
                <a:gd name="connsiteY10995" fmla="*/ 1587386 h 3751210"/>
                <a:gd name="connsiteX10996" fmla="*/ 268318 w 2396567"/>
                <a:gd name="connsiteY10996" fmla="*/ 1587386 h 3751210"/>
                <a:gd name="connsiteX10997" fmla="*/ 270757 w 2396567"/>
                <a:gd name="connsiteY10997" fmla="*/ 1589229 h 3751210"/>
                <a:gd name="connsiteX10998" fmla="*/ 270757 w 2396567"/>
                <a:gd name="connsiteY10998" fmla="*/ 1590458 h 3751210"/>
                <a:gd name="connsiteX10999" fmla="*/ 268928 w 2396567"/>
                <a:gd name="connsiteY10999" fmla="*/ 1589229 h 3751210"/>
                <a:gd name="connsiteX11000" fmla="*/ 268928 w 2396567"/>
                <a:gd name="connsiteY11000" fmla="*/ 1590458 h 3751210"/>
                <a:gd name="connsiteX11001" fmla="*/ 267708 w 2396567"/>
                <a:gd name="connsiteY11001" fmla="*/ 1590458 h 3751210"/>
                <a:gd name="connsiteX11002" fmla="*/ 267708 w 2396567"/>
                <a:gd name="connsiteY11002" fmla="*/ 1589229 h 3751210"/>
                <a:gd name="connsiteX11003" fmla="*/ 267098 w 2396567"/>
                <a:gd name="connsiteY11003" fmla="*/ 1589229 h 3751210"/>
                <a:gd name="connsiteX11004" fmla="*/ 267098 w 2396567"/>
                <a:gd name="connsiteY11004" fmla="*/ 1590458 h 3751210"/>
                <a:gd name="connsiteX11005" fmla="*/ 268318 w 2396567"/>
                <a:gd name="connsiteY11005" fmla="*/ 1591687 h 3751210"/>
                <a:gd name="connsiteX11006" fmla="*/ 268928 w 2396567"/>
                <a:gd name="connsiteY11006" fmla="*/ 1591687 h 3751210"/>
                <a:gd name="connsiteX11007" fmla="*/ 268928 w 2396567"/>
                <a:gd name="connsiteY11007" fmla="*/ 1590458 h 3751210"/>
                <a:gd name="connsiteX11008" fmla="*/ 269537 w 2396567"/>
                <a:gd name="connsiteY11008" fmla="*/ 1590458 h 3751210"/>
                <a:gd name="connsiteX11009" fmla="*/ 269537 w 2396567"/>
                <a:gd name="connsiteY11009" fmla="*/ 1591072 h 3751210"/>
                <a:gd name="connsiteX11010" fmla="*/ 270757 w 2396567"/>
                <a:gd name="connsiteY11010" fmla="*/ 1591072 h 3751210"/>
                <a:gd name="connsiteX11011" fmla="*/ 270757 w 2396567"/>
                <a:gd name="connsiteY11011" fmla="*/ 1591687 h 3751210"/>
                <a:gd name="connsiteX11012" fmla="*/ 269537 w 2396567"/>
                <a:gd name="connsiteY11012" fmla="*/ 1591687 h 3751210"/>
                <a:gd name="connsiteX11013" fmla="*/ 269537 w 2396567"/>
                <a:gd name="connsiteY11013" fmla="*/ 1592301 h 3751210"/>
                <a:gd name="connsiteX11014" fmla="*/ 271367 w 2396567"/>
                <a:gd name="connsiteY11014" fmla="*/ 1592301 h 3751210"/>
                <a:gd name="connsiteX11015" fmla="*/ 271367 w 2396567"/>
                <a:gd name="connsiteY11015" fmla="*/ 1592916 h 3751210"/>
                <a:gd name="connsiteX11016" fmla="*/ 269537 w 2396567"/>
                <a:gd name="connsiteY11016" fmla="*/ 1592916 h 3751210"/>
                <a:gd name="connsiteX11017" fmla="*/ 269537 w 2396567"/>
                <a:gd name="connsiteY11017" fmla="*/ 1594759 h 3751210"/>
                <a:gd name="connsiteX11018" fmla="*/ 268928 w 2396567"/>
                <a:gd name="connsiteY11018" fmla="*/ 1594144 h 3751210"/>
                <a:gd name="connsiteX11019" fmla="*/ 268928 w 2396567"/>
                <a:gd name="connsiteY11019" fmla="*/ 1594759 h 3751210"/>
                <a:gd name="connsiteX11020" fmla="*/ 267708 w 2396567"/>
                <a:gd name="connsiteY11020" fmla="*/ 1594759 h 3751210"/>
                <a:gd name="connsiteX11021" fmla="*/ 267708 w 2396567"/>
                <a:gd name="connsiteY11021" fmla="*/ 1594144 h 3751210"/>
                <a:gd name="connsiteX11022" fmla="*/ 259780 w 2396567"/>
                <a:gd name="connsiteY11022" fmla="*/ 1591687 h 3751210"/>
                <a:gd name="connsiteX11023" fmla="*/ 259780 w 2396567"/>
                <a:gd name="connsiteY11023" fmla="*/ 1591072 h 3751210"/>
                <a:gd name="connsiteX11024" fmla="*/ 251243 w 2396567"/>
                <a:gd name="connsiteY11024" fmla="*/ 1588615 h 3751210"/>
                <a:gd name="connsiteX11025" fmla="*/ 251243 w 2396567"/>
                <a:gd name="connsiteY11025" fmla="*/ 1588001 h 3751210"/>
                <a:gd name="connsiteX11026" fmla="*/ 250023 w 2396567"/>
                <a:gd name="connsiteY11026" fmla="*/ 1588001 h 3751210"/>
                <a:gd name="connsiteX11027" fmla="*/ 250023 w 2396567"/>
                <a:gd name="connsiteY11027" fmla="*/ 1587386 h 3751210"/>
                <a:gd name="connsiteX11028" fmla="*/ 248804 w 2396567"/>
                <a:gd name="connsiteY11028" fmla="*/ 1587386 h 3751210"/>
                <a:gd name="connsiteX11029" fmla="*/ 248804 w 2396567"/>
                <a:gd name="connsiteY11029" fmla="*/ 1586772 h 3751210"/>
                <a:gd name="connsiteX11030" fmla="*/ 248194 w 2396567"/>
                <a:gd name="connsiteY11030" fmla="*/ 1586772 h 3751210"/>
                <a:gd name="connsiteX11031" fmla="*/ 248194 w 2396567"/>
                <a:gd name="connsiteY11031" fmla="*/ 1586157 h 3751210"/>
                <a:gd name="connsiteX11032" fmla="*/ 247584 w 2396567"/>
                <a:gd name="connsiteY11032" fmla="*/ 1586157 h 3751210"/>
                <a:gd name="connsiteX11033" fmla="*/ 247584 w 2396567"/>
                <a:gd name="connsiteY11033" fmla="*/ 1584929 h 3751210"/>
                <a:gd name="connsiteX11034" fmla="*/ 245145 w 2396567"/>
                <a:gd name="connsiteY11034" fmla="*/ 1584929 h 3751210"/>
                <a:gd name="connsiteX11035" fmla="*/ 245145 w 2396567"/>
                <a:gd name="connsiteY11035" fmla="*/ 1584314 h 3751210"/>
                <a:gd name="connsiteX11036" fmla="*/ 243925 w 2396567"/>
                <a:gd name="connsiteY11036" fmla="*/ 1584314 h 3751210"/>
                <a:gd name="connsiteX11037" fmla="*/ 243925 w 2396567"/>
                <a:gd name="connsiteY11037" fmla="*/ 1583700 h 3751210"/>
                <a:gd name="connsiteX11038" fmla="*/ 239656 w 2396567"/>
                <a:gd name="connsiteY11038" fmla="*/ 1583086 h 3751210"/>
                <a:gd name="connsiteX11039" fmla="*/ 239656 w 2396567"/>
                <a:gd name="connsiteY11039" fmla="*/ 1582471 h 3751210"/>
                <a:gd name="connsiteX11040" fmla="*/ 238437 w 2396567"/>
                <a:gd name="connsiteY11040" fmla="*/ 1582471 h 3751210"/>
                <a:gd name="connsiteX11041" fmla="*/ 238437 w 2396567"/>
                <a:gd name="connsiteY11041" fmla="*/ 1581242 h 3751210"/>
                <a:gd name="connsiteX11042" fmla="*/ 236607 w 2396567"/>
                <a:gd name="connsiteY11042" fmla="*/ 1580628 h 3751210"/>
                <a:gd name="connsiteX11043" fmla="*/ 236607 w 2396567"/>
                <a:gd name="connsiteY11043" fmla="*/ 1580014 h 3751210"/>
                <a:gd name="connsiteX11044" fmla="*/ 235998 w 2396567"/>
                <a:gd name="connsiteY11044" fmla="*/ 1580014 h 3751210"/>
                <a:gd name="connsiteX11045" fmla="*/ 235998 w 2396567"/>
                <a:gd name="connsiteY11045" fmla="*/ 1579399 h 3751210"/>
                <a:gd name="connsiteX11046" fmla="*/ 234778 w 2396567"/>
                <a:gd name="connsiteY11046" fmla="*/ 1579399 h 3751210"/>
                <a:gd name="connsiteX11047" fmla="*/ 234778 w 2396567"/>
                <a:gd name="connsiteY11047" fmla="*/ 1578785 h 3751210"/>
                <a:gd name="connsiteX11048" fmla="*/ 232949 w 2396567"/>
                <a:gd name="connsiteY11048" fmla="*/ 1578171 h 3751210"/>
                <a:gd name="connsiteX11049" fmla="*/ 232949 w 2396567"/>
                <a:gd name="connsiteY11049" fmla="*/ 1576942 h 3751210"/>
                <a:gd name="connsiteX11050" fmla="*/ 232339 w 2396567"/>
                <a:gd name="connsiteY11050" fmla="*/ 1576942 h 3751210"/>
                <a:gd name="connsiteX11051" fmla="*/ 232339 w 2396567"/>
                <a:gd name="connsiteY11051" fmla="*/ 1576327 h 3751210"/>
                <a:gd name="connsiteX11052" fmla="*/ 231119 w 2396567"/>
                <a:gd name="connsiteY11052" fmla="*/ 1576327 h 3751210"/>
                <a:gd name="connsiteX11053" fmla="*/ 229899 w 2396567"/>
                <a:gd name="connsiteY11053" fmla="*/ 1573256 h 3751210"/>
                <a:gd name="connsiteX11054" fmla="*/ 229290 w 2396567"/>
                <a:gd name="connsiteY11054" fmla="*/ 1573256 h 3751210"/>
                <a:gd name="connsiteX11055" fmla="*/ 229290 w 2396567"/>
                <a:gd name="connsiteY11055" fmla="*/ 1572641 h 3751210"/>
                <a:gd name="connsiteX11056" fmla="*/ 228680 w 2396567"/>
                <a:gd name="connsiteY11056" fmla="*/ 1572641 h 3751210"/>
                <a:gd name="connsiteX11057" fmla="*/ 228680 w 2396567"/>
                <a:gd name="connsiteY11057" fmla="*/ 1568955 h 3751210"/>
                <a:gd name="connsiteX11058" fmla="*/ 229290 w 2396567"/>
                <a:gd name="connsiteY11058" fmla="*/ 1568955 h 3751210"/>
                <a:gd name="connsiteX11059" fmla="*/ 230509 w 2396567"/>
                <a:gd name="connsiteY11059" fmla="*/ 1567726 h 3751210"/>
                <a:gd name="connsiteX11060" fmla="*/ 230509 w 2396567"/>
                <a:gd name="connsiteY11060" fmla="*/ 1567112 h 3751210"/>
                <a:gd name="connsiteX11061" fmla="*/ 232949 w 2396567"/>
                <a:gd name="connsiteY11061" fmla="*/ 1566497 h 3751210"/>
                <a:gd name="connsiteX11062" fmla="*/ 232949 w 2396567"/>
                <a:gd name="connsiteY11062" fmla="*/ 1565269 h 3751210"/>
                <a:gd name="connsiteX11063" fmla="*/ 233558 w 2396567"/>
                <a:gd name="connsiteY11063" fmla="*/ 1565269 h 3751210"/>
                <a:gd name="connsiteX11064" fmla="*/ 233558 w 2396567"/>
                <a:gd name="connsiteY11064" fmla="*/ 1564654 h 3751210"/>
                <a:gd name="connsiteX11065" fmla="*/ 234778 w 2396567"/>
                <a:gd name="connsiteY11065" fmla="*/ 1564654 h 3751210"/>
                <a:gd name="connsiteX11066" fmla="*/ 234778 w 2396567"/>
                <a:gd name="connsiteY11066" fmla="*/ 1564040 h 3751210"/>
                <a:gd name="connsiteX11067" fmla="*/ 232949 w 2396567"/>
                <a:gd name="connsiteY11067" fmla="*/ 1564040 h 3751210"/>
                <a:gd name="connsiteX11068" fmla="*/ 232949 w 2396567"/>
                <a:gd name="connsiteY11068" fmla="*/ 1564654 h 3751210"/>
                <a:gd name="connsiteX11069" fmla="*/ 230509 w 2396567"/>
                <a:gd name="connsiteY11069" fmla="*/ 1565269 h 3751210"/>
                <a:gd name="connsiteX11070" fmla="*/ 230509 w 2396567"/>
                <a:gd name="connsiteY11070" fmla="*/ 1566497 h 3751210"/>
                <a:gd name="connsiteX11071" fmla="*/ 229899 w 2396567"/>
                <a:gd name="connsiteY11071" fmla="*/ 1566497 h 3751210"/>
                <a:gd name="connsiteX11072" fmla="*/ 229899 w 2396567"/>
                <a:gd name="connsiteY11072" fmla="*/ 1567112 h 3751210"/>
                <a:gd name="connsiteX11073" fmla="*/ 228070 w 2396567"/>
                <a:gd name="connsiteY11073" fmla="*/ 1567112 h 3751210"/>
                <a:gd name="connsiteX11074" fmla="*/ 228070 w 2396567"/>
                <a:gd name="connsiteY11074" fmla="*/ 1567726 h 3751210"/>
                <a:gd name="connsiteX11075" fmla="*/ 223192 w 2396567"/>
                <a:gd name="connsiteY11075" fmla="*/ 1567112 h 3751210"/>
                <a:gd name="connsiteX11076" fmla="*/ 223192 w 2396567"/>
                <a:gd name="connsiteY11076" fmla="*/ 1566497 h 3751210"/>
                <a:gd name="connsiteX11077" fmla="*/ 221972 w 2396567"/>
                <a:gd name="connsiteY11077" fmla="*/ 1566497 h 3751210"/>
                <a:gd name="connsiteX11078" fmla="*/ 221972 w 2396567"/>
                <a:gd name="connsiteY11078" fmla="*/ 1565269 h 3751210"/>
                <a:gd name="connsiteX11079" fmla="*/ 216484 w 2396567"/>
                <a:gd name="connsiteY11079" fmla="*/ 1567112 h 3751210"/>
                <a:gd name="connsiteX11080" fmla="*/ 215264 w 2396567"/>
                <a:gd name="connsiteY11080" fmla="*/ 1567112 h 3751210"/>
                <a:gd name="connsiteX11081" fmla="*/ 215264 w 2396567"/>
                <a:gd name="connsiteY11081" fmla="*/ 1566497 h 3751210"/>
                <a:gd name="connsiteX11082" fmla="*/ 214654 w 2396567"/>
                <a:gd name="connsiteY11082" fmla="*/ 1566497 h 3751210"/>
                <a:gd name="connsiteX11083" fmla="*/ 214654 w 2396567"/>
                <a:gd name="connsiteY11083" fmla="*/ 1567112 h 3751210"/>
                <a:gd name="connsiteX11084" fmla="*/ 214044 w 2396567"/>
                <a:gd name="connsiteY11084" fmla="*/ 1567112 h 3751210"/>
                <a:gd name="connsiteX11085" fmla="*/ 214044 w 2396567"/>
                <a:gd name="connsiteY11085" fmla="*/ 1567726 h 3751210"/>
                <a:gd name="connsiteX11086" fmla="*/ 209776 w 2396567"/>
                <a:gd name="connsiteY11086" fmla="*/ 1567112 h 3751210"/>
                <a:gd name="connsiteX11087" fmla="*/ 209776 w 2396567"/>
                <a:gd name="connsiteY11087" fmla="*/ 1565269 h 3751210"/>
                <a:gd name="connsiteX11088" fmla="*/ 209166 w 2396567"/>
                <a:gd name="connsiteY11088" fmla="*/ 1565269 h 3751210"/>
                <a:gd name="connsiteX11089" fmla="*/ 209166 w 2396567"/>
                <a:gd name="connsiteY11089" fmla="*/ 1564654 h 3751210"/>
                <a:gd name="connsiteX11090" fmla="*/ 206117 w 2396567"/>
                <a:gd name="connsiteY11090" fmla="*/ 1564654 h 3751210"/>
                <a:gd name="connsiteX11091" fmla="*/ 206117 w 2396567"/>
                <a:gd name="connsiteY11091" fmla="*/ 1564040 h 3751210"/>
                <a:gd name="connsiteX11092" fmla="*/ 205507 w 2396567"/>
                <a:gd name="connsiteY11092" fmla="*/ 1564040 h 3751210"/>
                <a:gd name="connsiteX11093" fmla="*/ 205507 w 2396567"/>
                <a:gd name="connsiteY11093" fmla="*/ 1567112 h 3751210"/>
                <a:gd name="connsiteX11094" fmla="*/ 204897 w 2396567"/>
                <a:gd name="connsiteY11094" fmla="*/ 1567112 h 3751210"/>
                <a:gd name="connsiteX11095" fmla="*/ 204897 w 2396567"/>
                <a:gd name="connsiteY11095" fmla="*/ 1568955 h 3751210"/>
                <a:gd name="connsiteX11096" fmla="*/ 203677 w 2396567"/>
                <a:gd name="connsiteY11096" fmla="*/ 1568955 h 3751210"/>
                <a:gd name="connsiteX11097" fmla="*/ 203677 w 2396567"/>
                <a:gd name="connsiteY11097" fmla="*/ 1569569 h 3751210"/>
                <a:gd name="connsiteX11098" fmla="*/ 199409 w 2396567"/>
                <a:gd name="connsiteY11098" fmla="*/ 1568955 h 3751210"/>
                <a:gd name="connsiteX11099" fmla="*/ 199409 w 2396567"/>
                <a:gd name="connsiteY11099" fmla="*/ 1569569 h 3751210"/>
                <a:gd name="connsiteX11100" fmla="*/ 198799 w 2396567"/>
                <a:gd name="connsiteY11100" fmla="*/ 1569569 h 3751210"/>
                <a:gd name="connsiteX11101" fmla="*/ 198799 w 2396567"/>
                <a:gd name="connsiteY11101" fmla="*/ 1570798 h 3751210"/>
                <a:gd name="connsiteX11102" fmla="*/ 200019 w 2396567"/>
                <a:gd name="connsiteY11102" fmla="*/ 1570798 h 3751210"/>
                <a:gd name="connsiteX11103" fmla="*/ 200019 w 2396567"/>
                <a:gd name="connsiteY11103" fmla="*/ 1571412 h 3751210"/>
                <a:gd name="connsiteX11104" fmla="*/ 199409 w 2396567"/>
                <a:gd name="connsiteY11104" fmla="*/ 1571412 h 3751210"/>
                <a:gd name="connsiteX11105" fmla="*/ 199409 w 2396567"/>
                <a:gd name="connsiteY11105" fmla="*/ 1572641 h 3751210"/>
                <a:gd name="connsiteX11106" fmla="*/ 198799 w 2396567"/>
                <a:gd name="connsiteY11106" fmla="*/ 1572641 h 3751210"/>
                <a:gd name="connsiteX11107" fmla="*/ 198799 w 2396567"/>
                <a:gd name="connsiteY11107" fmla="*/ 1573256 h 3751210"/>
                <a:gd name="connsiteX11108" fmla="*/ 201848 w 2396567"/>
                <a:gd name="connsiteY11108" fmla="*/ 1572641 h 3751210"/>
                <a:gd name="connsiteX11109" fmla="*/ 201848 w 2396567"/>
                <a:gd name="connsiteY11109" fmla="*/ 1572027 h 3751210"/>
                <a:gd name="connsiteX11110" fmla="*/ 200019 w 2396567"/>
                <a:gd name="connsiteY11110" fmla="*/ 1572027 h 3751210"/>
                <a:gd name="connsiteX11111" fmla="*/ 200019 w 2396567"/>
                <a:gd name="connsiteY11111" fmla="*/ 1571412 h 3751210"/>
                <a:gd name="connsiteX11112" fmla="*/ 206117 w 2396567"/>
                <a:gd name="connsiteY11112" fmla="*/ 1571412 h 3751210"/>
                <a:gd name="connsiteX11113" fmla="*/ 206117 w 2396567"/>
                <a:gd name="connsiteY11113" fmla="*/ 1572027 h 3751210"/>
                <a:gd name="connsiteX11114" fmla="*/ 206727 w 2396567"/>
                <a:gd name="connsiteY11114" fmla="*/ 1572027 h 3751210"/>
                <a:gd name="connsiteX11115" fmla="*/ 206727 w 2396567"/>
                <a:gd name="connsiteY11115" fmla="*/ 1572641 h 3751210"/>
                <a:gd name="connsiteX11116" fmla="*/ 207336 w 2396567"/>
                <a:gd name="connsiteY11116" fmla="*/ 1572641 h 3751210"/>
                <a:gd name="connsiteX11117" fmla="*/ 207336 w 2396567"/>
                <a:gd name="connsiteY11117" fmla="*/ 1573256 h 3751210"/>
                <a:gd name="connsiteX11118" fmla="*/ 209776 w 2396567"/>
                <a:gd name="connsiteY11118" fmla="*/ 1574484 h 3751210"/>
                <a:gd name="connsiteX11119" fmla="*/ 206727 w 2396567"/>
                <a:gd name="connsiteY11119" fmla="*/ 1574484 h 3751210"/>
                <a:gd name="connsiteX11120" fmla="*/ 206727 w 2396567"/>
                <a:gd name="connsiteY11120" fmla="*/ 1575713 h 3751210"/>
                <a:gd name="connsiteX11121" fmla="*/ 209166 w 2396567"/>
                <a:gd name="connsiteY11121" fmla="*/ 1575713 h 3751210"/>
                <a:gd name="connsiteX11122" fmla="*/ 209166 w 2396567"/>
                <a:gd name="connsiteY11122" fmla="*/ 1578171 h 3751210"/>
                <a:gd name="connsiteX11123" fmla="*/ 209776 w 2396567"/>
                <a:gd name="connsiteY11123" fmla="*/ 1578171 h 3751210"/>
                <a:gd name="connsiteX11124" fmla="*/ 209776 w 2396567"/>
                <a:gd name="connsiteY11124" fmla="*/ 1576942 h 3751210"/>
                <a:gd name="connsiteX11125" fmla="*/ 212825 w 2396567"/>
                <a:gd name="connsiteY11125" fmla="*/ 1576942 h 3751210"/>
                <a:gd name="connsiteX11126" fmla="*/ 212825 w 2396567"/>
                <a:gd name="connsiteY11126" fmla="*/ 1576327 h 3751210"/>
                <a:gd name="connsiteX11127" fmla="*/ 214044 w 2396567"/>
                <a:gd name="connsiteY11127" fmla="*/ 1576327 h 3751210"/>
                <a:gd name="connsiteX11128" fmla="*/ 214044 w 2396567"/>
                <a:gd name="connsiteY11128" fmla="*/ 1576942 h 3751210"/>
                <a:gd name="connsiteX11129" fmla="*/ 218313 w 2396567"/>
                <a:gd name="connsiteY11129" fmla="*/ 1578171 h 3751210"/>
                <a:gd name="connsiteX11130" fmla="*/ 218313 w 2396567"/>
                <a:gd name="connsiteY11130" fmla="*/ 1578785 h 3751210"/>
                <a:gd name="connsiteX11131" fmla="*/ 220142 w 2396567"/>
                <a:gd name="connsiteY11131" fmla="*/ 1578785 h 3751210"/>
                <a:gd name="connsiteX11132" fmla="*/ 220142 w 2396567"/>
                <a:gd name="connsiteY11132" fmla="*/ 1579399 h 3751210"/>
                <a:gd name="connsiteX11133" fmla="*/ 220752 w 2396567"/>
                <a:gd name="connsiteY11133" fmla="*/ 1579399 h 3751210"/>
                <a:gd name="connsiteX11134" fmla="*/ 221362 w 2396567"/>
                <a:gd name="connsiteY11134" fmla="*/ 1582471 h 3751210"/>
                <a:gd name="connsiteX11135" fmla="*/ 221972 w 2396567"/>
                <a:gd name="connsiteY11135" fmla="*/ 1582471 h 3751210"/>
                <a:gd name="connsiteX11136" fmla="*/ 221972 w 2396567"/>
                <a:gd name="connsiteY11136" fmla="*/ 1583086 h 3751210"/>
                <a:gd name="connsiteX11137" fmla="*/ 220752 w 2396567"/>
                <a:gd name="connsiteY11137" fmla="*/ 1583086 h 3751210"/>
                <a:gd name="connsiteX11138" fmla="*/ 216484 w 2396567"/>
                <a:gd name="connsiteY11138" fmla="*/ 1586157 h 3751210"/>
                <a:gd name="connsiteX11139" fmla="*/ 216484 w 2396567"/>
                <a:gd name="connsiteY11139" fmla="*/ 1586772 h 3751210"/>
                <a:gd name="connsiteX11140" fmla="*/ 215264 w 2396567"/>
                <a:gd name="connsiteY11140" fmla="*/ 1586772 h 3751210"/>
                <a:gd name="connsiteX11141" fmla="*/ 215264 w 2396567"/>
                <a:gd name="connsiteY11141" fmla="*/ 1587386 h 3751210"/>
                <a:gd name="connsiteX11142" fmla="*/ 217093 w 2396567"/>
                <a:gd name="connsiteY11142" fmla="*/ 1587386 h 3751210"/>
                <a:gd name="connsiteX11143" fmla="*/ 217093 w 2396567"/>
                <a:gd name="connsiteY11143" fmla="*/ 1586772 h 3751210"/>
                <a:gd name="connsiteX11144" fmla="*/ 220142 w 2396567"/>
                <a:gd name="connsiteY11144" fmla="*/ 1586772 h 3751210"/>
                <a:gd name="connsiteX11145" fmla="*/ 220142 w 2396567"/>
                <a:gd name="connsiteY11145" fmla="*/ 1587386 h 3751210"/>
                <a:gd name="connsiteX11146" fmla="*/ 220752 w 2396567"/>
                <a:gd name="connsiteY11146" fmla="*/ 1587386 h 3751210"/>
                <a:gd name="connsiteX11147" fmla="*/ 220142 w 2396567"/>
                <a:gd name="connsiteY11147" fmla="*/ 1586772 h 3751210"/>
                <a:gd name="connsiteX11148" fmla="*/ 222582 w 2396567"/>
                <a:gd name="connsiteY11148" fmla="*/ 1586772 h 3751210"/>
                <a:gd name="connsiteX11149" fmla="*/ 222582 w 2396567"/>
                <a:gd name="connsiteY11149" fmla="*/ 1587386 h 3751210"/>
                <a:gd name="connsiteX11150" fmla="*/ 223192 w 2396567"/>
                <a:gd name="connsiteY11150" fmla="*/ 1587386 h 3751210"/>
                <a:gd name="connsiteX11151" fmla="*/ 223192 w 2396567"/>
                <a:gd name="connsiteY11151" fmla="*/ 1588001 h 3751210"/>
                <a:gd name="connsiteX11152" fmla="*/ 218923 w 2396567"/>
                <a:gd name="connsiteY11152" fmla="*/ 1588001 h 3751210"/>
                <a:gd name="connsiteX11153" fmla="*/ 218923 w 2396567"/>
                <a:gd name="connsiteY11153" fmla="*/ 1588615 h 3751210"/>
                <a:gd name="connsiteX11154" fmla="*/ 221362 w 2396567"/>
                <a:gd name="connsiteY11154" fmla="*/ 1588615 h 3751210"/>
                <a:gd name="connsiteX11155" fmla="*/ 221362 w 2396567"/>
                <a:gd name="connsiteY11155" fmla="*/ 1590458 h 3751210"/>
                <a:gd name="connsiteX11156" fmla="*/ 220752 w 2396567"/>
                <a:gd name="connsiteY11156" fmla="*/ 1590458 h 3751210"/>
                <a:gd name="connsiteX11157" fmla="*/ 220752 w 2396567"/>
                <a:gd name="connsiteY11157" fmla="*/ 1592301 h 3751210"/>
                <a:gd name="connsiteX11158" fmla="*/ 218313 w 2396567"/>
                <a:gd name="connsiteY11158" fmla="*/ 1592301 h 3751210"/>
                <a:gd name="connsiteX11159" fmla="*/ 218313 w 2396567"/>
                <a:gd name="connsiteY11159" fmla="*/ 1594144 h 3751210"/>
                <a:gd name="connsiteX11160" fmla="*/ 218923 w 2396567"/>
                <a:gd name="connsiteY11160" fmla="*/ 1594144 h 3751210"/>
                <a:gd name="connsiteX11161" fmla="*/ 218923 w 2396567"/>
                <a:gd name="connsiteY11161" fmla="*/ 1592916 h 3751210"/>
                <a:gd name="connsiteX11162" fmla="*/ 221972 w 2396567"/>
                <a:gd name="connsiteY11162" fmla="*/ 1592916 h 3751210"/>
                <a:gd name="connsiteX11163" fmla="*/ 221972 w 2396567"/>
                <a:gd name="connsiteY11163" fmla="*/ 1592301 h 3751210"/>
                <a:gd name="connsiteX11164" fmla="*/ 223192 w 2396567"/>
                <a:gd name="connsiteY11164" fmla="*/ 1592301 h 3751210"/>
                <a:gd name="connsiteX11165" fmla="*/ 223192 w 2396567"/>
                <a:gd name="connsiteY11165" fmla="*/ 1591687 h 3751210"/>
                <a:gd name="connsiteX11166" fmla="*/ 225631 w 2396567"/>
                <a:gd name="connsiteY11166" fmla="*/ 1592301 h 3751210"/>
                <a:gd name="connsiteX11167" fmla="*/ 229290 w 2396567"/>
                <a:gd name="connsiteY11167" fmla="*/ 1594759 h 3751210"/>
                <a:gd name="connsiteX11168" fmla="*/ 229290 w 2396567"/>
                <a:gd name="connsiteY11168" fmla="*/ 1595373 h 3751210"/>
                <a:gd name="connsiteX11169" fmla="*/ 229899 w 2396567"/>
                <a:gd name="connsiteY11169" fmla="*/ 1595373 h 3751210"/>
                <a:gd name="connsiteX11170" fmla="*/ 229899 w 2396567"/>
                <a:gd name="connsiteY11170" fmla="*/ 1595987 h 3751210"/>
                <a:gd name="connsiteX11171" fmla="*/ 232339 w 2396567"/>
                <a:gd name="connsiteY11171" fmla="*/ 1596602 h 3751210"/>
                <a:gd name="connsiteX11172" fmla="*/ 231119 w 2396567"/>
                <a:gd name="connsiteY11172" fmla="*/ 1596602 h 3751210"/>
                <a:gd name="connsiteX11173" fmla="*/ 231119 w 2396567"/>
                <a:gd name="connsiteY11173" fmla="*/ 1598445 h 3751210"/>
                <a:gd name="connsiteX11174" fmla="*/ 232339 w 2396567"/>
                <a:gd name="connsiteY11174" fmla="*/ 1598445 h 3751210"/>
                <a:gd name="connsiteX11175" fmla="*/ 232339 w 2396567"/>
                <a:gd name="connsiteY11175" fmla="*/ 1599059 h 3751210"/>
                <a:gd name="connsiteX11176" fmla="*/ 234778 w 2396567"/>
                <a:gd name="connsiteY11176" fmla="*/ 1599059 h 3751210"/>
                <a:gd name="connsiteX11177" fmla="*/ 234778 w 2396567"/>
                <a:gd name="connsiteY11177" fmla="*/ 1599674 h 3751210"/>
                <a:gd name="connsiteX11178" fmla="*/ 236607 w 2396567"/>
                <a:gd name="connsiteY11178" fmla="*/ 1600288 h 3751210"/>
                <a:gd name="connsiteX11179" fmla="*/ 237217 w 2396567"/>
                <a:gd name="connsiteY11179" fmla="*/ 1599674 h 3751210"/>
                <a:gd name="connsiteX11180" fmla="*/ 236607 w 2396567"/>
                <a:gd name="connsiteY11180" fmla="*/ 1599674 h 3751210"/>
                <a:gd name="connsiteX11181" fmla="*/ 236607 w 2396567"/>
                <a:gd name="connsiteY11181" fmla="*/ 1599059 h 3751210"/>
                <a:gd name="connsiteX11182" fmla="*/ 239656 w 2396567"/>
                <a:gd name="connsiteY11182" fmla="*/ 1599059 h 3751210"/>
                <a:gd name="connsiteX11183" fmla="*/ 239656 w 2396567"/>
                <a:gd name="connsiteY11183" fmla="*/ 1598445 h 3751210"/>
                <a:gd name="connsiteX11184" fmla="*/ 240876 w 2396567"/>
                <a:gd name="connsiteY11184" fmla="*/ 1598445 h 3751210"/>
                <a:gd name="connsiteX11185" fmla="*/ 240876 w 2396567"/>
                <a:gd name="connsiteY11185" fmla="*/ 1599059 h 3751210"/>
                <a:gd name="connsiteX11186" fmla="*/ 242096 w 2396567"/>
                <a:gd name="connsiteY11186" fmla="*/ 1599674 h 3751210"/>
                <a:gd name="connsiteX11187" fmla="*/ 242096 w 2396567"/>
                <a:gd name="connsiteY11187" fmla="*/ 1599059 h 3751210"/>
                <a:gd name="connsiteX11188" fmla="*/ 242706 w 2396567"/>
                <a:gd name="connsiteY11188" fmla="*/ 1599059 h 3751210"/>
                <a:gd name="connsiteX11189" fmla="*/ 242706 w 2396567"/>
                <a:gd name="connsiteY11189" fmla="*/ 1599674 h 3751210"/>
                <a:gd name="connsiteX11190" fmla="*/ 243925 w 2396567"/>
                <a:gd name="connsiteY11190" fmla="*/ 1599674 h 3751210"/>
                <a:gd name="connsiteX11191" fmla="*/ 243925 w 2396567"/>
                <a:gd name="connsiteY11191" fmla="*/ 1600288 h 3751210"/>
                <a:gd name="connsiteX11192" fmla="*/ 245145 w 2396567"/>
                <a:gd name="connsiteY11192" fmla="*/ 1600288 h 3751210"/>
                <a:gd name="connsiteX11193" fmla="*/ 245145 w 2396567"/>
                <a:gd name="connsiteY11193" fmla="*/ 1602131 h 3751210"/>
                <a:gd name="connsiteX11194" fmla="*/ 240876 w 2396567"/>
                <a:gd name="connsiteY11194" fmla="*/ 1602131 h 3751210"/>
                <a:gd name="connsiteX11195" fmla="*/ 240266 w 2396567"/>
                <a:gd name="connsiteY11195" fmla="*/ 1602131 h 3751210"/>
                <a:gd name="connsiteX11196" fmla="*/ 240266 w 2396567"/>
                <a:gd name="connsiteY11196" fmla="*/ 1602746 h 3751210"/>
                <a:gd name="connsiteX11197" fmla="*/ 240876 w 2396567"/>
                <a:gd name="connsiteY11197" fmla="*/ 1602746 h 3751210"/>
                <a:gd name="connsiteX11198" fmla="*/ 240876 w 2396567"/>
                <a:gd name="connsiteY11198" fmla="*/ 1602131 h 3751210"/>
                <a:gd name="connsiteX11199" fmla="*/ 242096 w 2396567"/>
                <a:gd name="connsiteY11199" fmla="*/ 1602746 h 3751210"/>
                <a:gd name="connsiteX11200" fmla="*/ 242096 w 2396567"/>
                <a:gd name="connsiteY11200" fmla="*/ 1603360 h 3751210"/>
                <a:gd name="connsiteX11201" fmla="*/ 242706 w 2396567"/>
                <a:gd name="connsiteY11201" fmla="*/ 1603360 h 3751210"/>
                <a:gd name="connsiteX11202" fmla="*/ 242706 w 2396567"/>
                <a:gd name="connsiteY11202" fmla="*/ 1603974 h 3751210"/>
                <a:gd name="connsiteX11203" fmla="*/ 240876 w 2396567"/>
                <a:gd name="connsiteY11203" fmla="*/ 1603360 h 3751210"/>
                <a:gd name="connsiteX11204" fmla="*/ 240876 w 2396567"/>
                <a:gd name="connsiteY11204" fmla="*/ 1603974 h 3751210"/>
                <a:gd name="connsiteX11205" fmla="*/ 239656 w 2396567"/>
                <a:gd name="connsiteY11205" fmla="*/ 1603974 h 3751210"/>
                <a:gd name="connsiteX11206" fmla="*/ 239656 w 2396567"/>
                <a:gd name="connsiteY11206" fmla="*/ 1603360 h 3751210"/>
                <a:gd name="connsiteX11207" fmla="*/ 238437 w 2396567"/>
                <a:gd name="connsiteY11207" fmla="*/ 1603360 h 3751210"/>
                <a:gd name="connsiteX11208" fmla="*/ 238437 w 2396567"/>
                <a:gd name="connsiteY11208" fmla="*/ 1602746 h 3751210"/>
                <a:gd name="connsiteX11209" fmla="*/ 237827 w 2396567"/>
                <a:gd name="connsiteY11209" fmla="*/ 1602746 h 3751210"/>
                <a:gd name="connsiteX11210" fmla="*/ 237827 w 2396567"/>
                <a:gd name="connsiteY11210" fmla="*/ 1602131 h 3751210"/>
                <a:gd name="connsiteX11211" fmla="*/ 239656 w 2396567"/>
                <a:gd name="connsiteY11211" fmla="*/ 1602131 h 3751210"/>
                <a:gd name="connsiteX11212" fmla="*/ 239656 w 2396567"/>
                <a:gd name="connsiteY11212" fmla="*/ 1600902 h 3751210"/>
                <a:gd name="connsiteX11213" fmla="*/ 237217 w 2396567"/>
                <a:gd name="connsiteY11213" fmla="*/ 1600902 h 3751210"/>
                <a:gd name="connsiteX11214" fmla="*/ 237217 w 2396567"/>
                <a:gd name="connsiteY11214" fmla="*/ 1602131 h 3751210"/>
                <a:gd name="connsiteX11215" fmla="*/ 235998 w 2396567"/>
                <a:gd name="connsiteY11215" fmla="*/ 1602131 h 3751210"/>
                <a:gd name="connsiteX11216" fmla="*/ 235998 w 2396567"/>
                <a:gd name="connsiteY11216" fmla="*/ 1602746 h 3751210"/>
                <a:gd name="connsiteX11217" fmla="*/ 234168 w 2396567"/>
                <a:gd name="connsiteY11217" fmla="*/ 1602746 h 3751210"/>
                <a:gd name="connsiteX11218" fmla="*/ 234168 w 2396567"/>
                <a:gd name="connsiteY11218" fmla="*/ 1603360 h 3751210"/>
                <a:gd name="connsiteX11219" fmla="*/ 238437 w 2396567"/>
                <a:gd name="connsiteY11219" fmla="*/ 1603360 h 3751210"/>
                <a:gd name="connsiteX11220" fmla="*/ 238437 w 2396567"/>
                <a:gd name="connsiteY11220" fmla="*/ 1603974 h 3751210"/>
                <a:gd name="connsiteX11221" fmla="*/ 239656 w 2396567"/>
                <a:gd name="connsiteY11221" fmla="*/ 1603974 h 3751210"/>
                <a:gd name="connsiteX11222" fmla="*/ 239656 w 2396567"/>
                <a:gd name="connsiteY11222" fmla="*/ 1604589 h 3751210"/>
                <a:gd name="connsiteX11223" fmla="*/ 240876 w 2396567"/>
                <a:gd name="connsiteY11223" fmla="*/ 1604589 h 3751210"/>
                <a:gd name="connsiteX11224" fmla="*/ 240876 w 2396567"/>
                <a:gd name="connsiteY11224" fmla="*/ 1605817 h 3751210"/>
                <a:gd name="connsiteX11225" fmla="*/ 241486 w 2396567"/>
                <a:gd name="connsiteY11225" fmla="*/ 1604589 h 3751210"/>
                <a:gd name="connsiteX11226" fmla="*/ 241486 w 2396567"/>
                <a:gd name="connsiteY11226" fmla="*/ 1605817 h 3751210"/>
                <a:gd name="connsiteX11227" fmla="*/ 242706 w 2396567"/>
                <a:gd name="connsiteY11227" fmla="*/ 1605817 h 3751210"/>
                <a:gd name="connsiteX11228" fmla="*/ 242706 w 2396567"/>
                <a:gd name="connsiteY11228" fmla="*/ 1606432 h 3751210"/>
                <a:gd name="connsiteX11229" fmla="*/ 248804 w 2396567"/>
                <a:gd name="connsiteY11229" fmla="*/ 1606432 h 3751210"/>
                <a:gd name="connsiteX11230" fmla="*/ 248804 w 2396567"/>
                <a:gd name="connsiteY11230" fmla="*/ 1605817 h 3751210"/>
                <a:gd name="connsiteX11231" fmla="*/ 246364 w 2396567"/>
                <a:gd name="connsiteY11231" fmla="*/ 1605817 h 3751210"/>
                <a:gd name="connsiteX11232" fmla="*/ 249413 w 2396567"/>
                <a:gd name="connsiteY11232" fmla="*/ 1604589 h 3751210"/>
                <a:gd name="connsiteX11233" fmla="*/ 249413 w 2396567"/>
                <a:gd name="connsiteY11233" fmla="*/ 1606432 h 3751210"/>
                <a:gd name="connsiteX11234" fmla="*/ 250023 w 2396567"/>
                <a:gd name="connsiteY11234" fmla="*/ 1606432 h 3751210"/>
                <a:gd name="connsiteX11235" fmla="*/ 250023 w 2396567"/>
                <a:gd name="connsiteY11235" fmla="*/ 1605817 h 3751210"/>
                <a:gd name="connsiteX11236" fmla="*/ 253682 w 2396567"/>
                <a:gd name="connsiteY11236" fmla="*/ 1605817 h 3751210"/>
                <a:gd name="connsiteX11237" fmla="*/ 253682 w 2396567"/>
                <a:gd name="connsiteY11237" fmla="*/ 1604589 h 3751210"/>
                <a:gd name="connsiteX11238" fmla="*/ 254292 w 2396567"/>
                <a:gd name="connsiteY11238" fmla="*/ 1605817 h 3751210"/>
                <a:gd name="connsiteX11239" fmla="*/ 254292 w 2396567"/>
                <a:gd name="connsiteY11239" fmla="*/ 1603974 h 3751210"/>
                <a:gd name="connsiteX11240" fmla="*/ 256121 w 2396567"/>
                <a:gd name="connsiteY11240" fmla="*/ 1604589 h 3751210"/>
                <a:gd name="connsiteX11241" fmla="*/ 256121 w 2396567"/>
                <a:gd name="connsiteY11241" fmla="*/ 1603974 h 3751210"/>
                <a:gd name="connsiteX11242" fmla="*/ 257341 w 2396567"/>
                <a:gd name="connsiteY11242" fmla="*/ 1603974 h 3751210"/>
                <a:gd name="connsiteX11243" fmla="*/ 257341 w 2396567"/>
                <a:gd name="connsiteY11243" fmla="*/ 1604589 h 3751210"/>
                <a:gd name="connsiteX11244" fmla="*/ 259171 w 2396567"/>
                <a:gd name="connsiteY11244" fmla="*/ 1604589 h 3751210"/>
                <a:gd name="connsiteX11245" fmla="*/ 259171 w 2396567"/>
                <a:gd name="connsiteY11245" fmla="*/ 1603974 h 3751210"/>
                <a:gd name="connsiteX11246" fmla="*/ 260390 w 2396567"/>
                <a:gd name="connsiteY11246" fmla="*/ 1603974 h 3751210"/>
                <a:gd name="connsiteX11247" fmla="*/ 259780 w 2396567"/>
                <a:gd name="connsiteY11247" fmla="*/ 1605817 h 3751210"/>
                <a:gd name="connsiteX11248" fmla="*/ 260390 w 2396567"/>
                <a:gd name="connsiteY11248" fmla="*/ 1605817 h 3751210"/>
                <a:gd name="connsiteX11249" fmla="*/ 260390 w 2396567"/>
                <a:gd name="connsiteY11249" fmla="*/ 1606432 h 3751210"/>
                <a:gd name="connsiteX11250" fmla="*/ 261610 w 2396567"/>
                <a:gd name="connsiteY11250" fmla="*/ 1606432 h 3751210"/>
                <a:gd name="connsiteX11251" fmla="*/ 261610 w 2396567"/>
                <a:gd name="connsiteY11251" fmla="*/ 1605817 h 3751210"/>
                <a:gd name="connsiteX11252" fmla="*/ 263439 w 2396567"/>
                <a:gd name="connsiteY11252" fmla="*/ 1605817 h 3751210"/>
                <a:gd name="connsiteX11253" fmla="*/ 263439 w 2396567"/>
                <a:gd name="connsiteY11253" fmla="*/ 1606432 h 3751210"/>
                <a:gd name="connsiteX11254" fmla="*/ 262220 w 2396567"/>
                <a:gd name="connsiteY11254" fmla="*/ 1606432 h 3751210"/>
                <a:gd name="connsiteX11255" fmla="*/ 262220 w 2396567"/>
                <a:gd name="connsiteY11255" fmla="*/ 1607046 h 3751210"/>
                <a:gd name="connsiteX11256" fmla="*/ 263439 w 2396567"/>
                <a:gd name="connsiteY11256" fmla="*/ 1607046 h 3751210"/>
                <a:gd name="connsiteX11257" fmla="*/ 263439 w 2396567"/>
                <a:gd name="connsiteY11257" fmla="*/ 1607661 h 3751210"/>
                <a:gd name="connsiteX11258" fmla="*/ 264049 w 2396567"/>
                <a:gd name="connsiteY11258" fmla="*/ 1607661 h 3751210"/>
                <a:gd name="connsiteX11259" fmla="*/ 264049 w 2396567"/>
                <a:gd name="connsiteY11259" fmla="*/ 1608275 h 3751210"/>
                <a:gd name="connsiteX11260" fmla="*/ 263439 w 2396567"/>
                <a:gd name="connsiteY11260" fmla="*/ 1608275 h 3751210"/>
                <a:gd name="connsiteX11261" fmla="*/ 263439 w 2396567"/>
                <a:gd name="connsiteY11261" fmla="*/ 1609504 h 3751210"/>
                <a:gd name="connsiteX11262" fmla="*/ 262220 w 2396567"/>
                <a:gd name="connsiteY11262" fmla="*/ 1609504 h 3751210"/>
                <a:gd name="connsiteX11263" fmla="*/ 262220 w 2396567"/>
                <a:gd name="connsiteY11263" fmla="*/ 1607661 h 3751210"/>
                <a:gd name="connsiteX11264" fmla="*/ 261000 w 2396567"/>
                <a:gd name="connsiteY11264" fmla="*/ 1607661 h 3751210"/>
                <a:gd name="connsiteX11265" fmla="*/ 261000 w 2396567"/>
                <a:gd name="connsiteY11265" fmla="*/ 1607046 h 3751210"/>
                <a:gd name="connsiteX11266" fmla="*/ 260390 w 2396567"/>
                <a:gd name="connsiteY11266" fmla="*/ 1607046 h 3751210"/>
                <a:gd name="connsiteX11267" fmla="*/ 260390 w 2396567"/>
                <a:gd name="connsiteY11267" fmla="*/ 1607661 h 3751210"/>
                <a:gd name="connsiteX11268" fmla="*/ 259780 w 2396567"/>
                <a:gd name="connsiteY11268" fmla="*/ 1607661 h 3751210"/>
                <a:gd name="connsiteX11269" fmla="*/ 259780 w 2396567"/>
                <a:gd name="connsiteY11269" fmla="*/ 1607046 h 3751210"/>
                <a:gd name="connsiteX11270" fmla="*/ 259171 w 2396567"/>
                <a:gd name="connsiteY11270" fmla="*/ 1607046 h 3751210"/>
                <a:gd name="connsiteX11271" fmla="*/ 259171 w 2396567"/>
                <a:gd name="connsiteY11271" fmla="*/ 1607661 h 3751210"/>
                <a:gd name="connsiteX11272" fmla="*/ 256731 w 2396567"/>
                <a:gd name="connsiteY11272" fmla="*/ 1607046 h 3751210"/>
                <a:gd name="connsiteX11273" fmla="*/ 256731 w 2396567"/>
                <a:gd name="connsiteY11273" fmla="*/ 1607661 h 3751210"/>
                <a:gd name="connsiteX11274" fmla="*/ 255512 w 2396567"/>
                <a:gd name="connsiteY11274" fmla="*/ 1607661 h 3751210"/>
                <a:gd name="connsiteX11275" fmla="*/ 255512 w 2396567"/>
                <a:gd name="connsiteY11275" fmla="*/ 1608275 h 3751210"/>
                <a:gd name="connsiteX11276" fmla="*/ 256121 w 2396567"/>
                <a:gd name="connsiteY11276" fmla="*/ 1608275 h 3751210"/>
                <a:gd name="connsiteX11277" fmla="*/ 256121 w 2396567"/>
                <a:gd name="connsiteY11277" fmla="*/ 1612576 h 3751210"/>
                <a:gd name="connsiteX11278" fmla="*/ 255512 w 2396567"/>
                <a:gd name="connsiteY11278" fmla="*/ 1612576 h 3751210"/>
                <a:gd name="connsiteX11279" fmla="*/ 255512 w 2396567"/>
                <a:gd name="connsiteY11279" fmla="*/ 1614419 h 3751210"/>
                <a:gd name="connsiteX11280" fmla="*/ 256121 w 2396567"/>
                <a:gd name="connsiteY11280" fmla="*/ 1614419 h 3751210"/>
                <a:gd name="connsiteX11281" fmla="*/ 256121 w 2396567"/>
                <a:gd name="connsiteY11281" fmla="*/ 1615033 h 3751210"/>
                <a:gd name="connsiteX11282" fmla="*/ 254292 w 2396567"/>
                <a:gd name="connsiteY11282" fmla="*/ 1615033 h 3751210"/>
                <a:gd name="connsiteX11283" fmla="*/ 254292 w 2396567"/>
                <a:gd name="connsiteY11283" fmla="*/ 1615647 h 3751210"/>
                <a:gd name="connsiteX11284" fmla="*/ 252463 w 2396567"/>
                <a:gd name="connsiteY11284" fmla="*/ 1615647 h 3751210"/>
                <a:gd name="connsiteX11285" fmla="*/ 252463 w 2396567"/>
                <a:gd name="connsiteY11285" fmla="*/ 1615033 h 3751210"/>
                <a:gd name="connsiteX11286" fmla="*/ 251853 w 2396567"/>
                <a:gd name="connsiteY11286" fmla="*/ 1615033 h 3751210"/>
                <a:gd name="connsiteX11287" fmla="*/ 251853 w 2396567"/>
                <a:gd name="connsiteY11287" fmla="*/ 1615647 h 3751210"/>
                <a:gd name="connsiteX11288" fmla="*/ 251243 w 2396567"/>
                <a:gd name="connsiteY11288" fmla="*/ 1615647 h 3751210"/>
                <a:gd name="connsiteX11289" fmla="*/ 251243 w 2396567"/>
                <a:gd name="connsiteY11289" fmla="*/ 1615033 h 3751210"/>
                <a:gd name="connsiteX11290" fmla="*/ 249413 w 2396567"/>
                <a:gd name="connsiteY11290" fmla="*/ 1615033 h 3751210"/>
                <a:gd name="connsiteX11291" fmla="*/ 249413 w 2396567"/>
                <a:gd name="connsiteY11291" fmla="*/ 1615647 h 3751210"/>
                <a:gd name="connsiteX11292" fmla="*/ 245755 w 2396567"/>
                <a:gd name="connsiteY11292" fmla="*/ 1615647 h 3751210"/>
                <a:gd name="connsiteX11293" fmla="*/ 245755 w 2396567"/>
                <a:gd name="connsiteY11293" fmla="*/ 1616262 h 3751210"/>
                <a:gd name="connsiteX11294" fmla="*/ 246364 w 2396567"/>
                <a:gd name="connsiteY11294" fmla="*/ 1616262 h 3751210"/>
                <a:gd name="connsiteX11295" fmla="*/ 246364 w 2396567"/>
                <a:gd name="connsiteY11295" fmla="*/ 1617490 h 3751210"/>
                <a:gd name="connsiteX11296" fmla="*/ 245145 w 2396567"/>
                <a:gd name="connsiteY11296" fmla="*/ 1617490 h 3751210"/>
                <a:gd name="connsiteX11297" fmla="*/ 245145 w 2396567"/>
                <a:gd name="connsiteY11297" fmla="*/ 1618105 h 3751210"/>
                <a:gd name="connsiteX11298" fmla="*/ 247584 w 2396567"/>
                <a:gd name="connsiteY11298" fmla="*/ 1618105 h 3751210"/>
                <a:gd name="connsiteX11299" fmla="*/ 247584 w 2396567"/>
                <a:gd name="connsiteY11299" fmla="*/ 1618719 h 3751210"/>
                <a:gd name="connsiteX11300" fmla="*/ 251853 w 2396567"/>
                <a:gd name="connsiteY11300" fmla="*/ 1618719 h 3751210"/>
                <a:gd name="connsiteX11301" fmla="*/ 251243 w 2396567"/>
                <a:gd name="connsiteY11301" fmla="*/ 1618105 h 3751210"/>
                <a:gd name="connsiteX11302" fmla="*/ 251853 w 2396567"/>
                <a:gd name="connsiteY11302" fmla="*/ 1618105 h 3751210"/>
                <a:gd name="connsiteX11303" fmla="*/ 251853 w 2396567"/>
                <a:gd name="connsiteY11303" fmla="*/ 1617490 h 3751210"/>
                <a:gd name="connsiteX11304" fmla="*/ 252463 w 2396567"/>
                <a:gd name="connsiteY11304" fmla="*/ 1617490 h 3751210"/>
                <a:gd name="connsiteX11305" fmla="*/ 252463 w 2396567"/>
                <a:gd name="connsiteY11305" fmla="*/ 1618105 h 3751210"/>
                <a:gd name="connsiteX11306" fmla="*/ 254292 w 2396567"/>
                <a:gd name="connsiteY11306" fmla="*/ 1618105 h 3751210"/>
                <a:gd name="connsiteX11307" fmla="*/ 254292 w 2396567"/>
                <a:gd name="connsiteY11307" fmla="*/ 1618719 h 3751210"/>
                <a:gd name="connsiteX11308" fmla="*/ 255512 w 2396567"/>
                <a:gd name="connsiteY11308" fmla="*/ 1618719 h 3751210"/>
                <a:gd name="connsiteX11309" fmla="*/ 255512 w 2396567"/>
                <a:gd name="connsiteY11309" fmla="*/ 1618105 h 3751210"/>
                <a:gd name="connsiteX11310" fmla="*/ 257951 w 2396567"/>
                <a:gd name="connsiteY11310" fmla="*/ 1617490 h 3751210"/>
                <a:gd name="connsiteX11311" fmla="*/ 257951 w 2396567"/>
                <a:gd name="connsiteY11311" fmla="*/ 1618105 h 3751210"/>
                <a:gd name="connsiteX11312" fmla="*/ 259171 w 2396567"/>
                <a:gd name="connsiteY11312" fmla="*/ 1618105 h 3751210"/>
                <a:gd name="connsiteX11313" fmla="*/ 259171 w 2396567"/>
                <a:gd name="connsiteY11313" fmla="*/ 1617490 h 3751210"/>
                <a:gd name="connsiteX11314" fmla="*/ 259780 w 2396567"/>
                <a:gd name="connsiteY11314" fmla="*/ 1617490 h 3751210"/>
                <a:gd name="connsiteX11315" fmla="*/ 259780 w 2396567"/>
                <a:gd name="connsiteY11315" fmla="*/ 1618105 h 3751210"/>
                <a:gd name="connsiteX11316" fmla="*/ 260390 w 2396567"/>
                <a:gd name="connsiteY11316" fmla="*/ 1618105 h 3751210"/>
                <a:gd name="connsiteX11317" fmla="*/ 260390 w 2396567"/>
                <a:gd name="connsiteY11317" fmla="*/ 1618719 h 3751210"/>
                <a:gd name="connsiteX11318" fmla="*/ 257951 w 2396567"/>
                <a:gd name="connsiteY11318" fmla="*/ 1618719 h 3751210"/>
                <a:gd name="connsiteX11319" fmla="*/ 257951 w 2396567"/>
                <a:gd name="connsiteY11319" fmla="*/ 1619948 h 3751210"/>
                <a:gd name="connsiteX11320" fmla="*/ 257341 w 2396567"/>
                <a:gd name="connsiteY11320" fmla="*/ 1619948 h 3751210"/>
                <a:gd name="connsiteX11321" fmla="*/ 257341 w 2396567"/>
                <a:gd name="connsiteY11321" fmla="*/ 1619334 h 3751210"/>
                <a:gd name="connsiteX11322" fmla="*/ 256731 w 2396567"/>
                <a:gd name="connsiteY11322" fmla="*/ 1619334 h 3751210"/>
                <a:gd name="connsiteX11323" fmla="*/ 256731 w 2396567"/>
                <a:gd name="connsiteY11323" fmla="*/ 1620562 h 3751210"/>
                <a:gd name="connsiteX11324" fmla="*/ 253072 w 2396567"/>
                <a:gd name="connsiteY11324" fmla="*/ 1621791 h 3751210"/>
                <a:gd name="connsiteX11325" fmla="*/ 253682 w 2396567"/>
                <a:gd name="connsiteY11325" fmla="*/ 1622405 h 3751210"/>
                <a:gd name="connsiteX11326" fmla="*/ 253072 w 2396567"/>
                <a:gd name="connsiteY11326" fmla="*/ 1622405 h 3751210"/>
                <a:gd name="connsiteX11327" fmla="*/ 253072 w 2396567"/>
                <a:gd name="connsiteY11327" fmla="*/ 1623020 h 3751210"/>
                <a:gd name="connsiteX11328" fmla="*/ 254292 w 2396567"/>
                <a:gd name="connsiteY11328" fmla="*/ 1623020 h 3751210"/>
                <a:gd name="connsiteX11329" fmla="*/ 254292 w 2396567"/>
                <a:gd name="connsiteY11329" fmla="*/ 1622405 h 3751210"/>
                <a:gd name="connsiteX11330" fmla="*/ 255512 w 2396567"/>
                <a:gd name="connsiteY11330" fmla="*/ 1622405 h 3751210"/>
                <a:gd name="connsiteX11331" fmla="*/ 255512 w 2396567"/>
                <a:gd name="connsiteY11331" fmla="*/ 1623020 h 3751210"/>
                <a:gd name="connsiteX11332" fmla="*/ 256121 w 2396567"/>
                <a:gd name="connsiteY11332" fmla="*/ 1623020 h 3751210"/>
                <a:gd name="connsiteX11333" fmla="*/ 256121 w 2396567"/>
                <a:gd name="connsiteY11333" fmla="*/ 1623634 h 3751210"/>
                <a:gd name="connsiteX11334" fmla="*/ 257341 w 2396567"/>
                <a:gd name="connsiteY11334" fmla="*/ 1623634 h 3751210"/>
                <a:gd name="connsiteX11335" fmla="*/ 257341 w 2396567"/>
                <a:gd name="connsiteY11335" fmla="*/ 1623020 h 3751210"/>
                <a:gd name="connsiteX11336" fmla="*/ 259780 w 2396567"/>
                <a:gd name="connsiteY11336" fmla="*/ 1622405 h 3751210"/>
                <a:gd name="connsiteX11337" fmla="*/ 259780 w 2396567"/>
                <a:gd name="connsiteY11337" fmla="*/ 1621791 h 3751210"/>
                <a:gd name="connsiteX11338" fmla="*/ 259171 w 2396567"/>
                <a:gd name="connsiteY11338" fmla="*/ 1621791 h 3751210"/>
                <a:gd name="connsiteX11339" fmla="*/ 259171 w 2396567"/>
                <a:gd name="connsiteY11339" fmla="*/ 1622405 h 3751210"/>
                <a:gd name="connsiteX11340" fmla="*/ 255512 w 2396567"/>
                <a:gd name="connsiteY11340" fmla="*/ 1622405 h 3751210"/>
                <a:gd name="connsiteX11341" fmla="*/ 255512 w 2396567"/>
                <a:gd name="connsiteY11341" fmla="*/ 1621791 h 3751210"/>
                <a:gd name="connsiteX11342" fmla="*/ 256731 w 2396567"/>
                <a:gd name="connsiteY11342" fmla="*/ 1621791 h 3751210"/>
                <a:gd name="connsiteX11343" fmla="*/ 256731 w 2396567"/>
                <a:gd name="connsiteY11343" fmla="*/ 1620562 h 3751210"/>
                <a:gd name="connsiteX11344" fmla="*/ 259171 w 2396567"/>
                <a:gd name="connsiteY11344" fmla="*/ 1620562 h 3751210"/>
                <a:gd name="connsiteX11345" fmla="*/ 259171 w 2396567"/>
                <a:gd name="connsiteY11345" fmla="*/ 1619948 h 3751210"/>
                <a:gd name="connsiteX11346" fmla="*/ 259780 w 2396567"/>
                <a:gd name="connsiteY11346" fmla="*/ 1619948 h 3751210"/>
                <a:gd name="connsiteX11347" fmla="*/ 259780 w 2396567"/>
                <a:gd name="connsiteY11347" fmla="*/ 1620562 h 3751210"/>
                <a:gd name="connsiteX11348" fmla="*/ 261000 w 2396567"/>
                <a:gd name="connsiteY11348" fmla="*/ 1620562 h 3751210"/>
                <a:gd name="connsiteX11349" fmla="*/ 261000 w 2396567"/>
                <a:gd name="connsiteY11349" fmla="*/ 1621791 h 3751210"/>
                <a:gd name="connsiteX11350" fmla="*/ 261610 w 2396567"/>
                <a:gd name="connsiteY11350" fmla="*/ 1621791 h 3751210"/>
                <a:gd name="connsiteX11351" fmla="*/ 261610 w 2396567"/>
                <a:gd name="connsiteY11351" fmla="*/ 1619948 h 3751210"/>
                <a:gd name="connsiteX11352" fmla="*/ 263439 w 2396567"/>
                <a:gd name="connsiteY11352" fmla="*/ 1619948 h 3751210"/>
                <a:gd name="connsiteX11353" fmla="*/ 263439 w 2396567"/>
                <a:gd name="connsiteY11353" fmla="*/ 1619334 h 3751210"/>
                <a:gd name="connsiteX11354" fmla="*/ 264049 w 2396567"/>
                <a:gd name="connsiteY11354" fmla="*/ 1619334 h 3751210"/>
                <a:gd name="connsiteX11355" fmla="*/ 264049 w 2396567"/>
                <a:gd name="connsiteY11355" fmla="*/ 1619948 h 3751210"/>
                <a:gd name="connsiteX11356" fmla="*/ 265269 w 2396567"/>
                <a:gd name="connsiteY11356" fmla="*/ 1619948 h 3751210"/>
                <a:gd name="connsiteX11357" fmla="*/ 265269 w 2396567"/>
                <a:gd name="connsiteY11357" fmla="*/ 1620562 h 3751210"/>
                <a:gd name="connsiteX11358" fmla="*/ 265878 w 2396567"/>
                <a:gd name="connsiteY11358" fmla="*/ 1620562 h 3751210"/>
                <a:gd name="connsiteX11359" fmla="*/ 265878 w 2396567"/>
                <a:gd name="connsiteY11359" fmla="*/ 1619948 h 3751210"/>
                <a:gd name="connsiteX11360" fmla="*/ 267708 w 2396567"/>
                <a:gd name="connsiteY11360" fmla="*/ 1619948 h 3751210"/>
                <a:gd name="connsiteX11361" fmla="*/ 267708 w 2396567"/>
                <a:gd name="connsiteY11361" fmla="*/ 1620562 h 3751210"/>
                <a:gd name="connsiteX11362" fmla="*/ 267098 w 2396567"/>
                <a:gd name="connsiteY11362" fmla="*/ 1620562 h 3751210"/>
                <a:gd name="connsiteX11363" fmla="*/ 267098 w 2396567"/>
                <a:gd name="connsiteY11363" fmla="*/ 1621791 h 3751210"/>
                <a:gd name="connsiteX11364" fmla="*/ 267708 w 2396567"/>
                <a:gd name="connsiteY11364" fmla="*/ 1621791 h 3751210"/>
                <a:gd name="connsiteX11365" fmla="*/ 267708 w 2396567"/>
                <a:gd name="connsiteY11365" fmla="*/ 1623020 h 3751210"/>
                <a:gd name="connsiteX11366" fmla="*/ 271367 w 2396567"/>
                <a:gd name="connsiteY11366" fmla="*/ 1623020 h 3751210"/>
                <a:gd name="connsiteX11367" fmla="*/ 271367 w 2396567"/>
                <a:gd name="connsiteY11367" fmla="*/ 1623634 h 3751210"/>
                <a:gd name="connsiteX11368" fmla="*/ 279294 w 2396567"/>
                <a:gd name="connsiteY11368" fmla="*/ 1623020 h 3751210"/>
                <a:gd name="connsiteX11369" fmla="*/ 279294 w 2396567"/>
                <a:gd name="connsiteY11369" fmla="*/ 1622405 h 3751210"/>
                <a:gd name="connsiteX11370" fmla="*/ 278685 w 2396567"/>
                <a:gd name="connsiteY11370" fmla="*/ 1622405 h 3751210"/>
                <a:gd name="connsiteX11371" fmla="*/ 278685 w 2396567"/>
                <a:gd name="connsiteY11371" fmla="*/ 1620562 h 3751210"/>
                <a:gd name="connsiteX11372" fmla="*/ 277465 w 2396567"/>
                <a:gd name="connsiteY11372" fmla="*/ 1620562 h 3751210"/>
                <a:gd name="connsiteX11373" fmla="*/ 277465 w 2396567"/>
                <a:gd name="connsiteY11373" fmla="*/ 1619948 h 3751210"/>
                <a:gd name="connsiteX11374" fmla="*/ 278685 w 2396567"/>
                <a:gd name="connsiteY11374" fmla="*/ 1619948 h 3751210"/>
                <a:gd name="connsiteX11375" fmla="*/ 278685 w 2396567"/>
                <a:gd name="connsiteY11375" fmla="*/ 1619334 h 3751210"/>
                <a:gd name="connsiteX11376" fmla="*/ 279904 w 2396567"/>
                <a:gd name="connsiteY11376" fmla="*/ 1619334 h 3751210"/>
                <a:gd name="connsiteX11377" fmla="*/ 279904 w 2396567"/>
                <a:gd name="connsiteY11377" fmla="*/ 1618719 h 3751210"/>
                <a:gd name="connsiteX11378" fmla="*/ 282343 w 2396567"/>
                <a:gd name="connsiteY11378" fmla="*/ 1618719 h 3751210"/>
                <a:gd name="connsiteX11379" fmla="*/ 282343 w 2396567"/>
                <a:gd name="connsiteY11379" fmla="*/ 1619334 h 3751210"/>
                <a:gd name="connsiteX11380" fmla="*/ 281124 w 2396567"/>
                <a:gd name="connsiteY11380" fmla="*/ 1619334 h 3751210"/>
                <a:gd name="connsiteX11381" fmla="*/ 281124 w 2396567"/>
                <a:gd name="connsiteY11381" fmla="*/ 1619948 h 3751210"/>
                <a:gd name="connsiteX11382" fmla="*/ 279904 w 2396567"/>
                <a:gd name="connsiteY11382" fmla="*/ 1619948 h 3751210"/>
                <a:gd name="connsiteX11383" fmla="*/ 279904 w 2396567"/>
                <a:gd name="connsiteY11383" fmla="*/ 1620562 h 3751210"/>
                <a:gd name="connsiteX11384" fmla="*/ 279294 w 2396567"/>
                <a:gd name="connsiteY11384" fmla="*/ 1620562 h 3751210"/>
                <a:gd name="connsiteX11385" fmla="*/ 279294 w 2396567"/>
                <a:gd name="connsiteY11385" fmla="*/ 1621791 h 3751210"/>
                <a:gd name="connsiteX11386" fmla="*/ 279904 w 2396567"/>
                <a:gd name="connsiteY11386" fmla="*/ 1621791 h 3751210"/>
                <a:gd name="connsiteX11387" fmla="*/ 279904 w 2396567"/>
                <a:gd name="connsiteY11387" fmla="*/ 1622405 h 3751210"/>
                <a:gd name="connsiteX11388" fmla="*/ 281124 w 2396567"/>
                <a:gd name="connsiteY11388" fmla="*/ 1622405 h 3751210"/>
                <a:gd name="connsiteX11389" fmla="*/ 280514 w 2396567"/>
                <a:gd name="connsiteY11389" fmla="*/ 1623020 h 3751210"/>
                <a:gd name="connsiteX11390" fmla="*/ 286612 w 2396567"/>
                <a:gd name="connsiteY11390" fmla="*/ 1623634 h 3751210"/>
                <a:gd name="connsiteX11391" fmla="*/ 286612 w 2396567"/>
                <a:gd name="connsiteY11391" fmla="*/ 1624249 h 3751210"/>
                <a:gd name="connsiteX11392" fmla="*/ 285392 w 2396567"/>
                <a:gd name="connsiteY11392" fmla="*/ 1624249 h 3751210"/>
                <a:gd name="connsiteX11393" fmla="*/ 285392 w 2396567"/>
                <a:gd name="connsiteY11393" fmla="*/ 1625477 h 3751210"/>
                <a:gd name="connsiteX11394" fmla="*/ 284783 w 2396567"/>
                <a:gd name="connsiteY11394" fmla="*/ 1625477 h 3751210"/>
                <a:gd name="connsiteX11395" fmla="*/ 284783 w 2396567"/>
                <a:gd name="connsiteY11395" fmla="*/ 1624249 h 3751210"/>
                <a:gd name="connsiteX11396" fmla="*/ 284173 w 2396567"/>
                <a:gd name="connsiteY11396" fmla="*/ 1624249 h 3751210"/>
                <a:gd name="connsiteX11397" fmla="*/ 284173 w 2396567"/>
                <a:gd name="connsiteY11397" fmla="*/ 1626092 h 3751210"/>
                <a:gd name="connsiteX11398" fmla="*/ 282953 w 2396567"/>
                <a:gd name="connsiteY11398" fmla="*/ 1626092 h 3751210"/>
                <a:gd name="connsiteX11399" fmla="*/ 282953 w 2396567"/>
                <a:gd name="connsiteY11399" fmla="*/ 1626706 h 3751210"/>
                <a:gd name="connsiteX11400" fmla="*/ 282343 w 2396567"/>
                <a:gd name="connsiteY11400" fmla="*/ 1626706 h 3751210"/>
                <a:gd name="connsiteX11401" fmla="*/ 282343 w 2396567"/>
                <a:gd name="connsiteY11401" fmla="*/ 1627320 h 3751210"/>
                <a:gd name="connsiteX11402" fmla="*/ 281124 w 2396567"/>
                <a:gd name="connsiteY11402" fmla="*/ 1627320 h 3751210"/>
                <a:gd name="connsiteX11403" fmla="*/ 281124 w 2396567"/>
                <a:gd name="connsiteY11403" fmla="*/ 1626706 h 3751210"/>
                <a:gd name="connsiteX11404" fmla="*/ 280514 w 2396567"/>
                <a:gd name="connsiteY11404" fmla="*/ 1626706 h 3751210"/>
                <a:gd name="connsiteX11405" fmla="*/ 280514 w 2396567"/>
                <a:gd name="connsiteY11405" fmla="*/ 1627935 h 3751210"/>
                <a:gd name="connsiteX11406" fmla="*/ 279294 w 2396567"/>
                <a:gd name="connsiteY11406" fmla="*/ 1627935 h 3751210"/>
                <a:gd name="connsiteX11407" fmla="*/ 279294 w 2396567"/>
                <a:gd name="connsiteY11407" fmla="*/ 1630392 h 3751210"/>
                <a:gd name="connsiteX11408" fmla="*/ 280514 w 2396567"/>
                <a:gd name="connsiteY11408" fmla="*/ 1630392 h 3751210"/>
                <a:gd name="connsiteX11409" fmla="*/ 280514 w 2396567"/>
                <a:gd name="connsiteY11409" fmla="*/ 1629778 h 3751210"/>
                <a:gd name="connsiteX11410" fmla="*/ 284783 w 2396567"/>
                <a:gd name="connsiteY11410" fmla="*/ 1629778 h 3751210"/>
                <a:gd name="connsiteX11411" fmla="*/ 284783 w 2396567"/>
                <a:gd name="connsiteY11411" fmla="*/ 1630392 h 3751210"/>
                <a:gd name="connsiteX11412" fmla="*/ 284173 w 2396567"/>
                <a:gd name="connsiteY11412" fmla="*/ 1630392 h 3751210"/>
                <a:gd name="connsiteX11413" fmla="*/ 284173 w 2396567"/>
                <a:gd name="connsiteY11413" fmla="*/ 1631621 h 3751210"/>
                <a:gd name="connsiteX11414" fmla="*/ 284783 w 2396567"/>
                <a:gd name="connsiteY11414" fmla="*/ 1631621 h 3751210"/>
                <a:gd name="connsiteX11415" fmla="*/ 284783 w 2396567"/>
                <a:gd name="connsiteY11415" fmla="*/ 1631007 h 3751210"/>
                <a:gd name="connsiteX11416" fmla="*/ 287832 w 2396567"/>
                <a:gd name="connsiteY11416" fmla="*/ 1631007 h 3751210"/>
                <a:gd name="connsiteX11417" fmla="*/ 287832 w 2396567"/>
                <a:gd name="connsiteY11417" fmla="*/ 1632235 h 3751210"/>
                <a:gd name="connsiteX11418" fmla="*/ 287222 w 2396567"/>
                <a:gd name="connsiteY11418" fmla="*/ 1631621 h 3751210"/>
                <a:gd name="connsiteX11419" fmla="*/ 287222 w 2396567"/>
                <a:gd name="connsiteY11419" fmla="*/ 1632235 h 3751210"/>
                <a:gd name="connsiteX11420" fmla="*/ 285392 w 2396567"/>
                <a:gd name="connsiteY11420" fmla="*/ 1632235 h 3751210"/>
                <a:gd name="connsiteX11421" fmla="*/ 285392 w 2396567"/>
                <a:gd name="connsiteY11421" fmla="*/ 1633464 h 3751210"/>
                <a:gd name="connsiteX11422" fmla="*/ 284173 w 2396567"/>
                <a:gd name="connsiteY11422" fmla="*/ 1633464 h 3751210"/>
                <a:gd name="connsiteX11423" fmla="*/ 284173 w 2396567"/>
                <a:gd name="connsiteY11423" fmla="*/ 1634079 h 3751210"/>
                <a:gd name="connsiteX11424" fmla="*/ 282953 w 2396567"/>
                <a:gd name="connsiteY11424" fmla="*/ 1634079 h 3751210"/>
                <a:gd name="connsiteX11425" fmla="*/ 282953 w 2396567"/>
                <a:gd name="connsiteY11425" fmla="*/ 1634693 h 3751210"/>
                <a:gd name="connsiteX11426" fmla="*/ 280514 w 2396567"/>
                <a:gd name="connsiteY11426" fmla="*/ 1634693 h 3751210"/>
                <a:gd name="connsiteX11427" fmla="*/ 280514 w 2396567"/>
                <a:gd name="connsiteY11427" fmla="*/ 1635307 h 3751210"/>
                <a:gd name="connsiteX11428" fmla="*/ 277465 w 2396567"/>
                <a:gd name="connsiteY11428" fmla="*/ 1637765 h 3751210"/>
                <a:gd name="connsiteX11429" fmla="*/ 276855 w 2396567"/>
                <a:gd name="connsiteY11429" fmla="*/ 1637765 h 3751210"/>
                <a:gd name="connsiteX11430" fmla="*/ 276855 w 2396567"/>
                <a:gd name="connsiteY11430" fmla="*/ 1638379 h 3751210"/>
                <a:gd name="connsiteX11431" fmla="*/ 275635 w 2396567"/>
                <a:gd name="connsiteY11431" fmla="*/ 1638379 h 3751210"/>
                <a:gd name="connsiteX11432" fmla="*/ 275635 w 2396567"/>
                <a:gd name="connsiteY11432" fmla="*/ 1638994 h 3751210"/>
                <a:gd name="connsiteX11433" fmla="*/ 273806 w 2396567"/>
                <a:gd name="connsiteY11433" fmla="*/ 1640837 h 3751210"/>
                <a:gd name="connsiteX11434" fmla="*/ 273196 w 2396567"/>
                <a:gd name="connsiteY11434" fmla="*/ 1640837 h 3751210"/>
                <a:gd name="connsiteX11435" fmla="*/ 273196 w 2396567"/>
                <a:gd name="connsiteY11435" fmla="*/ 1641451 h 3751210"/>
                <a:gd name="connsiteX11436" fmla="*/ 273806 w 2396567"/>
                <a:gd name="connsiteY11436" fmla="*/ 1641451 h 3751210"/>
                <a:gd name="connsiteX11437" fmla="*/ 273196 w 2396567"/>
                <a:gd name="connsiteY11437" fmla="*/ 1642680 h 3751210"/>
                <a:gd name="connsiteX11438" fmla="*/ 271977 w 2396567"/>
                <a:gd name="connsiteY11438" fmla="*/ 1642680 h 3751210"/>
                <a:gd name="connsiteX11439" fmla="*/ 270757 w 2396567"/>
                <a:gd name="connsiteY11439" fmla="*/ 1643909 h 3751210"/>
                <a:gd name="connsiteX11440" fmla="*/ 270757 w 2396567"/>
                <a:gd name="connsiteY11440" fmla="*/ 1645137 h 3751210"/>
                <a:gd name="connsiteX11441" fmla="*/ 267098 w 2396567"/>
                <a:gd name="connsiteY11441" fmla="*/ 1645752 h 3751210"/>
                <a:gd name="connsiteX11442" fmla="*/ 267098 w 2396567"/>
                <a:gd name="connsiteY11442" fmla="*/ 1646366 h 3751210"/>
                <a:gd name="connsiteX11443" fmla="*/ 265269 w 2396567"/>
                <a:gd name="connsiteY11443" fmla="*/ 1646366 h 3751210"/>
                <a:gd name="connsiteX11444" fmla="*/ 264659 w 2396567"/>
                <a:gd name="connsiteY11444" fmla="*/ 1646366 h 3751210"/>
                <a:gd name="connsiteX11445" fmla="*/ 264659 w 2396567"/>
                <a:gd name="connsiteY11445" fmla="*/ 1646980 h 3751210"/>
                <a:gd name="connsiteX11446" fmla="*/ 265269 w 2396567"/>
                <a:gd name="connsiteY11446" fmla="*/ 1646366 h 3751210"/>
                <a:gd name="connsiteX11447" fmla="*/ 265269 w 2396567"/>
                <a:gd name="connsiteY11447" fmla="*/ 1648824 h 3751210"/>
                <a:gd name="connsiteX11448" fmla="*/ 264049 w 2396567"/>
                <a:gd name="connsiteY11448" fmla="*/ 1648824 h 3751210"/>
                <a:gd name="connsiteX11449" fmla="*/ 264049 w 2396567"/>
                <a:gd name="connsiteY11449" fmla="*/ 1649438 h 3751210"/>
                <a:gd name="connsiteX11450" fmla="*/ 262220 w 2396567"/>
                <a:gd name="connsiteY11450" fmla="*/ 1650052 h 3751210"/>
                <a:gd name="connsiteX11451" fmla="*/ 265269 w 2396567"/>
                <a:gd name="connsiteY11451" fmla="*/ 1649438 h 3751210"/>
                <a:gd name="connsiteX11452" fmla="*/ 265269 w 2396567"/>
                <a:gd name="connsiteY11452" fmla="*/ 1648824 h 3751210"/>
                <a:gd name="connsiteX11453" fmla="*/ 265878 w 2396567"/>
                <a:gd name="connsiteY11453" fmla="*/ 1648824 h 3751210"/>
                <a:gd name="connsiteX11454" fmla="*/ 267098 w 2396567"/>
                <a:gd name="connsiteY11454" fmla="*/ 1646366 h 3751210"/>
                <a:gd name="connsiteX11455" fmla="*/ 267708 w 2396567"/>
                <a:gd name="connsiteY11455" fmla="*/ 1646366 h 3751210"/>
                <a:gd name="connsiteX11456" fmla="*/ 267708 w 2396567"/>
                <a:gd name="connsiteY11456" fmla="*/ 1646980 h 3751210"/>
                <a:gd name="connsiteX11457" fmla="*/ 269537 w 2396567"/>
                <a:gd name="connsiteY11457" fmla="*/ 1646366 h 3751210"/>
                <a:gd name="connsiteX11458" fmla="*/ 269537 w 2396567"/>
                <a:gd name="connsiteY11458" fmla="*/ 1645752 h 3751210"/>
                <a:gd name="connsiteX11459" fmla="*/ 271367 w 2396567"/>
                <a:gd name="connsiteY11459" fmla="*/ 1645752 h 3751210"/>
                <a:gd name="connsiteX11460" fmla="*/ 271367 w 2396567"/>
                <a:gd name="connsiteY11460" fmla="*/ 1645137 h 3751210"/>
                <a:gd name="connsiteX11461" fmla="*/ 272586 w 2396567"/>
                <a:gd name="connsiteY11461" fmla="*/ 1645137 h 3751210"/>
                <a:gd name="connsiteX11462" fmla="*/ 272586 w 2396567"/>
                <a:gd name="connsiteY11462" fmla="*/ 1643294 h 3751210"/>
                <a:gd name="connsiteX11463" fmla="*/ 273196 w 2396567"/>
                <a:gd name="connsiteY11463" fmla="*/ 1643294 h 3751210"/>
                <a:gd name="connsiteX11464" fmla="*/ 273196 w 2396567"/>
                <a:gd name="connsiteY11464" fmla="*/ 1642680 h 3751210"/>
                <a:gd name="connsiteX11465" fmla="*/ 275635 w 2396567"/>
                <a:gd name="connsiteY11465" fmla="*/ 1641451 h 3751210"/>
                <a:gd name="connsiteX11466" fmla="*/ 275026 w 2396567"/>
                <a:gd name="connsiteY11466" fmla="*/ 1641451 h 3751210"/>
                <a:gd name="connsiteX11467" fmla="*/ 275026 w 2396567"/>
                <a:gd name="connsiteY11467" fmla="*/ 1640837 h 3751210"/>
                <a:gd name="connsiteX11468" fmla="*/ 275635 w 2396567"/>
                <a:gd name="connsiteY11468" fmla="*/ 1640837 h 3751210"/>
                <a:gd name="connsiteX11469" fmla="*/ 275635 w 2396567"/>
                <a:gd name="connsiteY11469" fmla="*/ 1639608 h 3751210"/>
                <a:gd name="connsiteX11470" fmla="*/ 276245 w 2396567"/>
                <a:gd name="connsiteY11470" fmla="*/ 1639608 h 3751210"/>
                <a:gd name="connsiteX11471" fmla="*/ 276245 w 2396567"/>
                <a:gd name="connsiteY11471" fmla="*/ 1638994 h 3751210"/>
                <a:gd name="connsiteX11472" fmla="*/ 276855 w 2396567"/>
                <a:gd name="connsiteY11472" fmla="*/ 1639608 h 3751210"/>
                <a:gd name="connsiteX11473" fmla="*/ 277465 w 2396567"/>
                <a:gd name="connsiteY11473" fmla="*/ 1638994 h 3751210"/>
                <a:gd name="connsiteX11474" fmla="*/ 277465 w 2396567"/>
                <a:gd name="connsiteY11474" fmla="*/ 1639608 h 3751210"/>
                <a:gd name="connsiteX11475" fmla="*/ 278685 w 2396567"/>
                <a:gd name="connsiteY11475" fmla="*/ 1639608 h 3751210"/>
                <a:gd name="connsiteX11476" fmla="*/ 278685 w 2396567"/>
                <a:gd name="connsiteY11476" fmla="*/ 1638994 h 3751210"/>
                <a:gd name="connsiteX11477" fmla="*/ 279904 w 2396567"/>
                <a:gd name="connsiteY11477" fmla="*/ 1638379 h 3751210"/>
                <a:gd name="connsiteX11478" fmla="*/ 279904 w 2396567"/>
                <a:gd name="connsiteY11478" fmla="*/ 1638994 h 3751210"/>
                <a:gd name="connsiteX11479" fmla="*/ 279904 w 2396567"/>
                <a:gd name="connsiteY11479" fmla="*/ 1639608 h 3751210"/>
                <a:gd name="connsiteX11480" fmla="*/ 280514 w 2396567"/>
                <a:gd name="connsiteY11480" fmla="*/ 1639608 h 3751210"/>
                <a:gd name="connsiteX11481" fmla="*/ 280514 w 2396567"/>
                <a:gd name="connsiteY11481" fmla="*/ 1638994 h 3751210"/>
                <a:gd name="connsiteX11482" fmla="*/ 279904 w 2396567"/>
                <a:gd name="connsiteY11482" fmla="*/ 1638994 h 3751210"/>
                <a:gd name="connsiteX11483" fmla="*/ 282343 w 2396567"/>
                <a:gd name="connsiteY11483" fmla="*/ 1638379 h 3751210"/>
                <a:gd name="connsiteX11484" fmla="*/ 282343 w 2396567"/>
                <a:gd name="connsiteY11484" fmla="*/ 1637765 h 3751210"/>
                <a:gd name="connsiteX11485" fmla="*/ 282953 w 2396567"/>
                <a:gd name="connsiteY11485" fmla="*/ 1637765 h 3751210"/>
                <a:gd name="connsiteX11486" fmla="*/ 282953 w 2396567"/>
                <a:gd name="connsiteY11486" fmla="*/ 1635922 h 3751210"/>
                <a:gd name="connsiteX11487" fmla="*/ 284173 w 2396567"/>
                <a:gd name="connsiteY11487" fmla="*/ 1635922 h 3751210"/>
                <a:gd name="connsiteX11488" fmla="*/ 284173 w 2396567"/>
                <a:gd name="connsiteY11488" fmla="*/ 1635307 h 3751210"/>
                <a:gd name="connsiteX11489" fmla="*/ 287222 w 2396567"/>
                <a:gd name="connsiteY11489" fmla="*/ 1635307 h 3751210"/>
                <a:gd name="connsiteX11490" fmla="*/ 287222 w 2396567"/>
                <a:gd name="connsiteY11490" fmla="*/ 1635922 h 3751210"/>
                <a:gd name="connsiteX11491" fmla="*/ 286612 w 2396567"/>
                <a:gd name="connsiteY11491" fmla="*/ 1635922 h 3751210"/>
                <a:gd name="connsiteX11492" fmla="*/ 286612 w 2396567"/>
                <a:gd name="connsiteY11492" fmla="*/ 1637150 h 3751210"/>
                <a:gd name="connsiteX11493" fmla="*/ 285392 w 2396567"/>
                <a:gd name="connsiteY11493" fmla="*/ 1637150 h 3751210"/>
                <a:gd name="connsiteX11494" fmla="*/ 285392 w 2396567"/>
                <a:gd name="connsiteY11494" fmla="*/ 1637765 h 3751210"/>
                <a:gd name="connsiteX11495" fmla="*/ 286612 w 2396567"/>
                <a:gd name="connsiteY11495" fmla="*/ 1637765 h 3751210"/>
                <a:gd name="connsiteX11496" fmla="*/ 286612 w 2396567"/>
                <a:gd name="connsiteY11496" fmla="*/ 1638379 h 3751210"/>
                <a:gd name="connsiteX11497" fmla="*/ 287832 w 2396567"/>
                <a:gd name="connsiteY11497" fmla="*/ 1638379 h 3751210"/>
                <a:gd name="connsiteX11498" fmla="*/ 287832 w 2396567"/>
                <a:gd name="connsiteY11498" fmla="*/ 1637150 h 3751210"/>
                <a:gd name="connsiteX11499" fmla="*/ 288442 w 2396567"/>
                <a:gd name="connsiteY11499" fmla="*/ 1637150 h 3751210"/>
                <a:gd name="connsiteX11500" fmla="*/ 288442 w 2396567"/>
                <a:gd name="connsiteY11500" fmla="*/ 1635922 h 3751210"/>
                <a:gd name="connsiteX11501" fmla="*/ 289051 w 2396567"/>
                <a:gd name="connsiteY11501" fmla="*/ 1635922 h 3751210"/>
                <a:gd name="connsiteX11502" fmla="*/ 289051 w 2396567"/>
                <a:gd name="connsiteY11502" fmla="*/ 1637150 h 3751210"/>
                <a:gd name="connsiteX11503" fmla="*/ 290271 w 2396567"/>
                <a:gd name="connsiteY11503" fmla="*/ 1637150 h 3751210"/>
                <a:gd name="connsiteX11504" fmla="*/ 290271 w 2396567"/>
                <a:gd name="connsiteY11504" fmla="*/ 1635922 h 3751210"/>
                <a:gd name="connsiteX11505" fmla="*/ 290881 w 2396567"/>
                <a:gd name="connsiteY11505" fmla="*/ 1635922 h 3751210"/>
                <a:gd name="connsiteX11506" fmla="*/ 290271 w 2396567"/>
                <a:gd name="connsiteY11506" fmla="*/ 1637765 h 3751210"/>
                <a:gd name="connsiteX11507" fmla="*/ 295150 w 2396567"/>
                <a:gd name="connsiteY11507" fmla="*/ 1637150 h 3751210"/>
                <a:gd name="connsiteX11508" fmla="*/ 295150 w 2396567"/>
                <a:gd name="connsiteY11508" fmla="*/ 1637765 h 3751210"/>
                <a:gd name="connsiteX11509" fmla="*/ 296369 w 2396567"/>
                <a:gd name="connsiteY11509" fmla="*/ 1637765 h 3751210"/>
                <a:gd name="connsiteX11510" fmla="*/ 295759 w 2396567"/>
                <a:gd name="connsiteY11510" fmla="*/ 1638379 h 3751210"/>
                <a:gd name="connsiteX11511" fmla="*/ 296369 w 2396567"/>
                <a:gd name="connsiteY11511" fmla="*/ 1638379 h 3751210"/>
                <a:gd name="connsiteX11512" fmla="*/ 296369 w 2396567"/>
                <a:gd name="connsiteY11512" fmla="*/ 1638994 h 3751210"/>
                <a:gd name="connsiteX11513" fmla="*/ 303077 w 2396567"/>
                <a:gd name="connsiteY11513" fmla="*/ 1638994 h 3751210"/>
                <a:gd name="connsiteX11514" fmla="*/ 303077 w 2396567"/>
                <a:gd name="connsiteY11514" fmla="*/ 1639608 h 3751210"/>
                <a:gd name="connsiteX11515" fmla="*/ 303687 w 2396567"/>
                <a:gd name="connsiteY11515" fmla="*/ 1639608 h 3751210"/>
                <a:gd name="connsiteX11516" fmla="*/ 303687 w 2396567"/>
                <a:gd name="connsiteY11516" fmla="*/ 1638994 h 3751210"/>
                <a:gd name="connsiteX11517" fmla="*/ 306736 w 2396567"/>
                <a:gd name="connsiteY11517" fmla="*/ 1638994 h 3751210"/>
                <a:gd name="connsiteX11518" fmla="*/ 306736 w 2396567"/>
                <a:gd name="connsiteY11518" fmla="*/ 1638379 h 3751210"/>
                <a:gd name="connsiteX11519" fmla="*/ 307346 w 2396567"/>
                <a:gd name="connsiteY11519" fmla="*/ 1638379 h 3751210"/>
                <a:gd name="connsiteX11520" fmla="*/ 307346 w 2396567"/>
                <a:gd name="connsiteY11520" fmla="*/ 1637150 h 3751210"/>
                <a:gd name="connsiteX11521" fmla="*/ 307956 w 2396567"/>
                <a:gd name="connsiteY11521" fmla="*/ 1637150 h 3751210"/>
                <a:gd name="connsiteX11522" fmla="*/ 307956 w 2396567"/>
                <a:gd name="connsiteY11522" fmla="*/ 1637765 h 3751210"/>
                <a:gd name="connsiteX11523" fmla="*/ 308565 w 2396567"/>
                <a:gd name="connsiteY11523" fmla="*/ 1637765 h 3751210"/>
                <a:gd name="connsiteX11524" fmla="*/ 308565 w 2396567"/>
                <a:gd name="connsiteY11524" fmla="*/ 1637150 h 3751210"/>
                <a:gd name="connsiteX11525" fmla="*/ 310395 w 2396567"/>
                <a:gd name="connsiteY11525" fmla="*/ 1637150 h 3751210"/>
                <a:gd name="connsiteX11526" fmla="*/ 310395 w 2396567"/>
                <a:gd name="connsiteY11526" fmla="*/ 1637765 h 3751210"/>
                <a:gd name="connsiteX11527" fmla="*/ 311614 w 2396567"/>
                <a:gd name="connsiteY11527" fmla="*/ 1637765 h 3751210"/>
                <a:gd name="connsiteX11528" fmla="*/ 311614 w 2396567"/>
                <a:gd name="connsiteY11528" fmla="*/ 1638379 h 3751210"/>
                <a:gd name="connsiteX11529" fmla="*/ 312224 w 2396567"/>
                <a:gd name="connsiteY11529" fmla="*/ 1638379 h 3751210"/>
                <a:gd name="connsiteX11530" fmla="*/ 312224 w 2396567"/>
                <a:gd name="connsiteY11530" fmla="*/ 1638994 h 3751210"/>
                <a:gd name="connsiteX11531" fmla="*/ 314054 w 2396567"/>
                <a:gd name="connsiteY11531" fmla="*/ 1638994 h 3751210"/>
                <a:gd name="connsiteX11532" fmla="*/ 314054 w 2396567"/>
                <a:gd name="connsiteY11532" fmla="*/ 1642065 h 3751210"/>
                <a:gd name="connsiteX11533" fmla="*/ 314664 w 2396567"/>
                <a:gd name="connsiteY11533" fmla="*/ 1642065 h 3751210"/>
                <a:gd name="connsiteX11534" fmla="*/ 314664 w 2396567"/>
                <a:gd name="connsiteY11534" fmla="*/ 1641451 h 3751210"/>
                <a:gd name="connsiteX11535" fmla="*/ 315273 w 2396567"/>
                <a:gd name="connsiteY11535" fmla="*/ 1641451 h 3751210"/>
                <a:gd name="connsiteX11536" fmla="*/ 315273 w 2396567"/>
                <a:gd name="connsiteY11536" fmla="*/ 1640837 h 3751210"/>
                <a:gd name="connsiteX11537" fmla="*/ 315883 w 2396567"/>
                <a:gd name="connsiteY11537" fmla="*/ 1642065 h 3751210"/>
                <a:gd name="connsiteX11538" fmla="*/ 318322 w 2396567"/>
                <a:gd name="connsiteY11538" fmla="*/ 1642065 h 3751210"/>
                <a:gd name="connsiteX11539" fmla="*/ 318322 w 2396567"/>
                <a:gd name="connsiteY11539" fmla="*/ 1642680 h 3751210"/>
                <a:gd name="connsiteX11540" fmla="*/ 320152 w 2396567"/>
                <a:gd name="connsiteY11540" fmla="*/ 1642680 h 3751210"/>
                <a:gd name="connsiteX11541" fmla="*/ 320152 w 2396567"/>
                <a:gd name="connsiteY11541" fmla="*/ 1642065 h 3751210"/>
                <a:gd name="connsiteX11542" fmla="*/ 321371 w 2396567"/>
                <a:gd name="connsiteY11542" fmla="*/ 1642065 h 3751210"/>
                <a:gd name="connsiteX11543" fmla="*/ 321371 w 2396567"/>
                <a:gd name="connsiteY11543" fmla="*/ 1642680 h 3751210"/>
                <a:gd name="connsiteX11544" fmla="*/ 325640 w 2396567"/>
                <a:gd name="connsiteY11544" fmla="*/ 1645137 h 3751210"/>
                <a:gd name="connsiteX11545" fmla="*/ 326250 w 2396567"/>
                <a:gd name="connsiteY11545" fmla="*/ 1643909 h 3751210"/>
                <a:gd name="connsiteX11546" fmla="*/ 326250 w 2396567"/>
                <a:gd name="connsiteY11546" fmla="*/ 1645137 h 3751210"/>
                <a:gd name="connsiteX11547" fmla="*/ 329299 w 2396567"/>
                <a:gd name="connsiteY11547" fmla="*/ 1645137 h 3751210"/>
                <a:gd name="connsiteX11548" fmla="*/ 329299 w 2396567"/>
                <a:gd name="connsiteY11548" fmla="*/ 1645752 h 3751210"/>
                <a:gd name="connsiteX11549" fmla="*/ 333568 w 2396567"/>
                <a:gd name="connsiteY11549" fmla="*/ 1646366 h 3751210"/>
                <a:gd name="connsiteX11550" fmla="*/ 333568 w 2396567"/>
                <a:gd name="connsiteY11550" fmla="*/ 1646980 h 3751210"/>
                <a:gd name="connsiteX11551" fmla="*/ 334178 w 2396567"/>
                <a:gd name="connsiteY11551" fmla="*/ 1646980 h 3751210"/>
                <a:gd name="connsiteX11552" fmla="*/ 334178 w 2396567"/>
                <a:gd name="connsiteY11552" fmla="*/ 1647595 h 3751210"/>
                <a:gd name="connsiteX11553" fmla="*/ 334787 w 2396567"/>
                <a:gd name="connsiteY11553" fmla="*/ 1647595 h 3751210"/>
                <a:gd name="connsiteX11554" fmla="*/ 334787 w 2396567"/>
                <a:gd name="connsiteY11554" fmla="*/ 1648824 h 3751210"/>
                <a:gd name="connsiteX11555" fmla="*/ 334178 w 2396567"/>
                <a:gd name="connsiteY11555" fmla="*/ 1648824 h 3751210"/>
                <a:gd name="connsiteX11556" fmla="*/ 334178 w 2396567"/>
                <a:gd name="connsiteY11556" fmla="*/ 1649438 h 3751210"/>
                <a:gd name="connsiteX11557" fmla="*/ 337227 w 2396567"/>
                <a:gd name="connsiteY11557" fmla="*/ 1648824 h 3751210"/>
                <a:gd name="connsiteX11558" fmla="*/ 337227 w 2396567"/>
                <a:gd name="connsiteY11558" fmla="*/ 1649438 h 3751210"/>
                <a:gd name="connsiteX11559" fmla="*/ 336007 w 2396567"/>
                <a:gd name="connsiteY11559" fmla="*/ 1649438 h 3751210"/>
                <a:gd name="connsiteX11560" fmla="*/ 336007 w 2396567"/>
                <a:gd name="connsiteY11560" fmla="*/ 1650052 h 3751210"/>
                <a:gd name="connsiteX11561" fmla="*/ 337836 w 2396567"/>
                <a:gd name="connsiteY11561" fmla="*/ 1650052 h 3751210"/>
                <a:gd name="connsiteX11562" fmla="*/ 337836 w 2396567"/>
                <a:gd name="connsiteY11562" fmla="*/ 1650667 h 3751210"/>
                <a:gd name="connsiteX11563" fmla="*/ 338446 w 2396567"/>
                <a:gd name="connsiteY11563" fmla="*/ 1650667 h 3751210"/>
                <a:gd name="connsiteX11564" fmla="*/ 338446 w 2396567"/>
                <a:gd name="connsiteY11564" fmla="*/ 1651281 h 3751210"/>
                <a:gd name="connsiteX11565" fmla="*/ 339056 w 2396567"/>
                <a:gd name="connsiteY11565" fmla="*/ 1651281 h 3751210"/>
                <a:gd name="connsiteX11566" fmla="*/ 339056 w 2396567"/>
                <a:gd name="connsiteY11566" fmla="*/ 1651895 h 3751210"/>
                <a:gd name="connsiteX11567" fmla="*/ 339666 w 2396567"/>
                <a:gd name="connsiteY11567" fmla="*/ 1651895 h 3751210"/>
                <a:gd name="connsiteX11568" fmla="*/ 339666 w 2396567"/>
                <a:gd name="connsiteY11568" fmla="*/ 1653124 h 3751210"/>
                <a:gd name="connsiteX11569" fmla="*/ 341495 w 2396567"/>
                <a:gd name="connsiteY11569" fmla="*/ 1651895 h 3751210"/>
                <a:gd name="connsiteX11570" fmla="*/ 341495 w 2396567"/>
                <a:gd name="connsiteY11570" fmla="*/ 1653124 h 3751210"/>
                <a:gd name="connsiteX11571" fmla="*/ 342715 w 2396567"/>
                <a:gd name="connsiteY11571" fmla="*/ 1653124 h 3751210"/>
                <a:gd name="connsiteX11572" fmla="*/ 342715 w 2396567"/>
                <a:gd name="connsiteY11572" fmla="*/ 1653739 h 3751210"/>
                <a:gd name="connsiteX11573" fmla="*/ 344544 w 2396567"/>
                <a:gd name="connsiteY11573" fmla="*/ 1653739 h 3751210"/>
                <a:gd name="connsiteX11574" fmla="*/ 344544 w 2396567"/>
                <a:gd name="connsiteY11574" fmla="*/ 1655582 h 3751210"/>
                <a:gd name="connsiteX11575" fmla="*/ 342715 w 2396567"/>
                <a:gd name="connsiteY11575" fmla="*/ 1655582 h 3751210"/>
                <a:gd name="connsiteX11576" fmla="*/ 342715 w 2396567"/>
                <a:gd name="connsiteY11576" fmla="*/ 1656810 h 3751210"/>
                <a:gd name="connsiteX11577" fmla="*/ 343325 w 2396567"/>
                <a:gd name="connsiteY11577" fmla="*/ 1656810 h 3751210"/>
                <a:gd name="connsiteX11578" fmla="*/ 343325 w 2396567"/>
                <a:gd name="connsiteY11578" fmla="*/ 1657425 h 3751210"/>
                <a:gd name="connsiteX11579" fmla="*/ 342715 w 2396567"/>
                <a:gd name="connsiteY11579" fmla="*/ 1657425 h 3751210"/>
                <a:gd name="connsiteX11580" fmla="*/ 342715 w 2396567"/>
                <a:gd name="connsiteY11580" fmla="*/ 1658039 h 3751210"/>
                <a:gd name="connsiteX11581" fmla="*/ 343325 w 2396567"/>
                <a:gd name="connsiteY11581" fmla="*/ 1658039 h 3751210"/>
                <a:gd name="connsiteX11582" fmla="*/ 342715 w 2396567"/>
                <a:gd name="connsiteY11582" fmla="*/ 1659268 h 3751210"/>
                <a:gd name="connsiteX11583" fmla="*/ 343325 w 2396567"/>
                <a:gd name="connsiteY11583" fmla="*/ 1659268 h 3751210"/>
                <a:gd name="connsiteX11584" fmla="*/ 342715 w 2396567"/>
                <a:gd name="connsiteY11584" fmla="*/ 1660497 h 3751210"/>
                <a:gd name="connsiteX11585" fmla="*/ 343325 w 2396567"/>
                <a:gd name="connsiteY11585" fmla="*/ 1660497 h 3751210"/>
                <a:gd name="connsiteX11586" fmla="*/ 343325 w 2396567"/>
                <a:gd name="connsiteY11586" fmla="*/ 1659268 h 3751210"/>
                <a:gd name="connsiteX11587" fmla="*/ 344544 w 2396567"/>
                <a:gd name="connsiteY11587" fmla="*/ 1659268 h 3751210"/>
                <a:gd name="connsiteX11588" fmla="*/ 344544 w 2396567"/>
                <a:gd name="connsiteY11588" fmla="*/ 1660497 h 3751210"/>
                <a:gd name="connsiteX11589" fmla="*/ 345764 w 2396567"/>
                <a:gd name="connsiteY11589" fmla="*/ 1659268 h 3751210"/>
                <a:gd name="connsiteX11590" fmla="*/ 345764 w 2396567"/>
                <a:gd name="connsiteY11590" fmla="*/ 1660497 h 3751210"/>
                <a:gd name="connsiteX11591" fmla="*/ 345154 w 2396567"/>
                <a:gd name="connsiteY11591" fmla="*/ 1660497 h 3751210"/>
                <a:gd name="connsiteX11592" fmla="*/ 345154 w 2396567"/>
                <a:gd name="connsiteY11592" fmla="*/ 1661725 h 3751210"/>
                <a:gd name="connsiteX11593" fmla="*/ 347593 w 2396567"/>
                <a:gd name="connsiteY11593" fmla="*/ 1661725 h 3751210"/>
                <a:gd name="connsiteX11594" fmla="*/ 347593 w 2396567"/>
                <a:gd name="connsiteY11594" fmla="*/ 1660497 h 3751210"/>
                <a:gd name="connsiteX11595" fmla="*/ 348813 w 2396567"/>
                <a:gd name="connsiteY11595" fmla="*/ 1661725 h 3751210"/>
                <a:gd name="connsiteX11596" fmla="*/ 351252 w 2396567"/>
                <a:gd name="connsiteY11596" fmla="*/ 1661725 h 3751210"/>
                <a:gd name="connsiteX11597" fmla="*/ 351252 w 2396567"/>
                <a:gd name="connsiteY11597" fmla="*/ 1661111 h 3751210"/>
                <a:gd name="connsiteX11598" fmla="*/ 352472 w 2396567"/>
                <a:gd name="connsiteY11598" fmla="*/ 1661111 h 3751210"/>
                <a:gd name="connsiteX11599" fmla="*/ 352472 w 2396567"/>
                <a:gd name="connsiteY11599" fmla="*/ 1662340 h 3751210"/>
                <a:gd name="connsiteX11600" fmla="*/ 353692 w 2396567"/>
                <a:gd name="connsiteY11600" fmla="*/ 1662340 h 3751210"/>
                <a:gd name="connsiteX11601" fmla="*/ 353692 w 2396567"/>
                <a:gd name="connsiteY11601" fmla="*/ 1664797 h 3751210"/>
                <a:gd name="connsiteX11602" fmla="*/ 353082 w 2396567"/>
                <a:gd name="connsiteY11602" fmla="*/ 1664797 h 3751210"/>
                <a:gd name="connsiteX11603" fmla="*/ 353082 w 2396567"/>
                <a:gd name="connsiteY11603" fmla="*/ 1665412 h 3751210"/>
                <a:gd name="connsiteX11604" fmla="*/ 353692 w 2396567"/>
                <a:gd name="connsiteY11604" fmla="*/ 1665412 h 3751210"/>
                <a:gd name="connsiteX11605" fmla="*/ 353692 w 2396567"/>
                <a:gd name="connsiteY11605" fmla="*/ 1669098 h 3751210"/>
                <a:gd name="connsiteX11606" fmla="*/ 354301 w 2396567"/>
                <a:gd name="connsiteY11606" fmla="*/ 1669098 h 3751210"/>
                <a:gd name="connsiteX11607" fmla="*/ 353082 w 2396567"/>
                <a:gd name="connsiteY11607" fmla="*/ 1669712 h 3751210"/>
                <a:gd name="connsiteX11608" fmla="*/ 353082 w 2396567"/>
                <a:gd name="connsiteY11608" fmla="*/ 1670327 h 3751210"/>
                <a:gd name="connsiteX11609" fmla="*/ 354301 w 2396567"/>
                <a:gd name="connsiteY11609" fmla="*/ 1670327 h 3751210"/>
                <a:gd name="connsiteX11610" fmla="*/ 353692 w 2396567"/>
                <a:gd name="connsiteY11610" fmla="*/ 1669712 h 3751210"/>
                <a:gd name="connsiteX11611" fmla="*/ 354301 w 2396567"/>
                <a:gd name="connsiteY11611" fmla="*/ 1669712 h 3751210"/>
                <a:gd name="connsiteX11612" fmla="*/ 354301 w 2396567"/>
                <a:gd name="connsiteY11612" fmla="*/ 1669098 h 3751210"/>
                <a:gd name="connsiteX11613" fmla="*/ 355521 w 2396567"/>
                <a:gd name="connsiteY11613" fmla="*/ 1669098 h 3751210"/>
                <a:gd name="connsiteX11614" fmla="*/ 355521 w 2396567"/>
                <a:gd name="connsiteY11614" fmla="*/ 1668484 h 3751210"/>
                <a:gd name="connsiteX11615" fmla="*/ 356741 w 2396567"/>
                <a:gd name="connsiteY11615" fmla="*/ 1668484 h 3751210"/>
                <a:gd name="connsiteX11616" fmla="*/ 356741 w 2396567"/>
                <a:gd name="connsiteY11616" fmla="*/ 1667255 h 3751210"/>
                <a:gd name="connsiteX11617" fmla="*/ 357350 w 2396567"/>
                <a:gd name="connsiteY11617" fmla="*/ 1667255 h 3751210"/>
                <a:gd name="connsiteX11618" fmla="*/ 357350 w 2396567"/>
                <a:gd name="connsiteY11618" fmla="*/ 1668484 h 3751210"/>
                <a:gd name="connsiteX11619" fmla="*/ 357960 w 2396567"/>
                <a:gd name="connsiteY11619" fmla="*/ 1668484 h 3751210"/>
                <a:gd name="connsiteX11620" fmla="*/ 357960 w 2396567"/>
                <a:gd name="connsiteY11620" fmla="*/ 1669098 h 3751210"/>
                <a:gd name="connsiteX11621" fmla="*/ 358570 w 2396567"/>
                <a:gd name="connsiteY11621" fmla="*/ 1669098 h 3751210"/>
                <a:gd name="connsiteX11622" fmla="*/ 358570 w 2396567"/>
                <a:gd name="connsiteY11622" fmla="*/ 1670941 h 3751210"/>
                <a:gd name="connsiteX11623" fmla="*/ 359180 w 2396567"/>
                <a:gd name="connsiteY11623" fmla="*/ 1670941 h 3751210"/>
                <a:gd name="connsiteX11624" fmla="*/ 359180 w 2396567"/>
                <a:gd name="connsiteY11624" fmla="*/ 1672170 h 3751210"/>
                <a:gd name="connsiteX11625" fmla="*/ 357960 w 2396567"/>
                <a:gd name="connsiteY11625" fmla="*/ 1672170 h 3751210"/>
                <a:gd name="connsiteX11626" fmla="*/ 357960 w 2396567"/>
                <a:gd name="connsiteY11626" fmla="*/ 1672784 h 3751210"/>
                <a:gd name="connsiteX11627" fmla="*/ 357350 w 2396567"/>
                <a:gd name="connsiteY11627" fmla="*/ 1672784 h 3751210"/>
                <a:gd name="connsiteX11628" fmla="*/ 357350 w 2396567"/>
                <a:gd name="connsiteY11628" fmla="*/ 1674627 h 3751210"/>
                <a:gd name="connsiteX11629" fmla="*/ 359180 w 2396567"/>
                <a:gd name="connsiteY11629" fmla="*/ 1674013 h 3751210"/>
                <a:gd name="connsiteX11630" fmla="*/ 359180 w 2396567"/>
                <a:gd name="connsiteY11630" fmla="*/ 1675242 h 3751210"/>
                <a:gd name="connsiteX11631" fmla="*/ 362229 w 2396567"/>
                <a:gd name="connsiteY11631" fmla="*/ 1676470 h 3751210"/>
                <a:gd name="connsiteX11632" fmla="*/ 362229 w 2396567"/>
                <a:gd name="connsiteY11632" fmla="*/ 1677085 h 3751210"/>
                <a:gd name="connsiteX11633" fmla="*/ 362839 w 2396567"/>
                <a:gd name="connsiteY11633" fmla="*/ 1677085 h 3751210"/>
                <a:gd name="connsiteX11634" fmla="*/ 362839 w 2396567"/>
                <a:gd name="connsiteY11634" fmla="*/ 1677699 h 3751210"/>
                <a:gd name="connsiteX11635" fmla="*/ 364058 w 2396567"/>
                <a:gd name="connsiteY11635" fmla="*/ 1677699 h 3751210"/>
                <a:gd name="connsiteX11636" fmla="*/ 364058 w 2396567"/>
                <a:gd name="connsiteY11636" fmla="*/ 1678928 h 3751210"/>
                <a:gd name="connsiteX11637" fmla="*/ 364668 w 2396567"/>
                <a:gd name="connsiteY11637" fmla="*/ 1678928 h 3751210"/>
                <a:gd name="connsiteX11638" fmla="*/ 364668 w 2396567"/>
                <a:gd name="connsiteY11638" fmla="*/ 1680771 h 3751210"/>
                <a:gd name="connsiteX11639" fmla="*/ 361619 w 2396567"/>
                <a:gd name="connsiteY11639" fmla="*/ 1680771 h 3751210"/>
                <a:gd name="connsiteX11640" fmla="*/ 361619 w 2396567"/>
                <a:gd name="connsiteY11640" fmla="*/ 1678928 h 3751210"/>
                <a:gd name="connsiteX11641" fmla="*/ 361009 w 2396567"/>
                <a:gd name="connsiteY11641" fmla="*/ 1678928 h 3751210"/>
                <a:gd name="connsiteX11642" fmla="*/ 361009 w 2396567"/>
                <a:gd name="connsiteY11642" fmla="*/ 1680157 h 3751210"/>
                <a:gd name="connsiteX11643" fmla="*/ 360400 w 2396567"/>
                <a:gd name="connsiteY11643" fmla="*/ 1680157 h 3751210"/>
                <a:gd name="connsiteX11644" fmla="*/ 360400 w 2396567"/>
                <a:gd name="connsiteY11644" fmla="*/ 1678928 h 3751210"/>
                <a:gd name="connsiteX11645" fmla="*/ 359180 w 2396567"/>
                <a:gd name="connsiteY11645" fmla="*/ 1678928 h 3751210"/>
                <a:gd name="connsiteX11646" fmla="*/ 359180 w 2396567"/>
                <a:gd name="connsiteY11646" fmla="*/ 1678313 h 3751210"/>
                <a:gd name="connsiteX11647" fmla="*/ 357960 w 2396567"/>
                <a:gd name="connsiteY11647" fmla="*/ 1678313 h 3751210"/>
                <a:gd name="connsiteX11648" fmla="*/ 357960 w 2396567"/>
                <a:gd name="connsiteY11648" fmla="*/ 1677699 h 3751210"/>
                <a:gd name="connsiteX11649" fmla="*/ 357350 w 2396567"/>
                <a:gd name="connsiteY11649" fmla="*/ 1678313 h 3751210"/>
                <a:gd name="connsiteX11650" fmla="*/ 357350 w 2396567"/>
                <a:gd name="connsiteY11650" fmla="*/ 1677699 h 3751210"/>
                <a:gd name="connsiteX11651" fmla="*/ 356741 w 2396567"/>
                <a:gd name="connsiteY11651" fmla="*/ 1677699 h 3751210"/>
                <a:gd name="connsiteX11652" fmla="*/ 356741 w 2396567"/>
                <a:gd name="connsiteY11652" fmla="*/ 1676470 h 3751210"/>
                <a:gd name="connsiteX11653" fmla="*/ 354911 w 2396567"/>
                <a:gd name="connsiteY11653" fmla="*/ 1676470 h 3751210"/>
                <a:gd name="connsiteX11654" fmla="*/ 354911 w 2396567"/>
                <a:gd name="connsiteY11654" fmla="*/ 1675242 h 3751210"/>
                <a:gd name="connsiteX11655" fmla="*/ 353082 w 2396567"/>
                <a:gd name="connsiteY11655" fmla="*/ 1675242 h 3751210"/>
                <a:gd name="connsiteX11656" fmla="*/ 353692 w 2396567"/>
                <a:gd name="connsiteY11656" fmla="*/ 1674627 h 3751210"/>
                <a:gd name="connsiteX11657" fmla="*/ 353082 w 2396567"/>
                <a:gd name="connsiteY11657" fmla="*/ 1674627 h 3751210"/>
                <a:gd name="connsiteX11658" fmla="*/ 353082 w 2396567"/>
                <a:gd name="connsiteY11658" fmla="*/ 1674013 h 3751210"/>
                <a:gd name="connsiteX11659" fmla="*/ 351252 w 2396567"/>
                <a:gd name="connsiteY11659" fmla="*/ 1674627 h 3751210"/>
                <a:gd name="connsiteX11660" fmla="*/ 351252 w 2396567"/>
                <a:gd name="connsiteY11660" fmla="*/ 1673398 h 3751210"/>
                <a:gd name="connsiteX11661" fmla="*/ 350643 w 2396567"/>
                <a:gd name="connsiteY11661" fmla="*/ 1674013 h 3751210"/>
                <a:gd name="connsiteX11662" fmla="*/ 349423 w 2396567"/>
                <a:gd name="connsiteY11662" fmla="*/ 1673398 h 3751210"/>
                <a:gd name="connsiteX11663" fmla="*/ 349423 w 2396567"/>
                <a:gd name="connsiteY11663" fmla="*/ 1672784 h 3751210"/>
                <a:gd name="connsiteX11664" fmla="*/ 347593 w 2396567"/>
                <a:gd name="connsiteY11664" fmla="*/ 1673398 h 3751210"/>
                <a:gd name="connsiteX11665" fmla="*/ 348813 w 2396567"/>
                <a:gd name="connsiteY11665" fmla="*/ 1673398 h 3751210"/>
                <a:gd name="connsiteX11666" fmla="*/ 348813 w 2396567"/>
                <a:gd name="connsiteY11666" fmla="*/ 1674013 h 3751210"/>
                <a:gd name="connsiteX11667" fmla="*/ 347593 w 2396567"/>
                <a:gd name="connsiteY11667" fmla="*/ 1674013 h 3751210"/>
                <a:gd name="connsiteX11668" fmla="*/ 347593 w 2396567"/>
                <a:gd name="connsiteY11668" fmla="*/ 1674627 h 3751210"/>
                <a:gd name="connsiteX11669" fmla="*/ 350033 w 2396567"/>
                <a:gd name="connsiteY11669" fmla="*/ 1674013 h 3751210"/>
                <a:gd name="connsiteX11670" fmla="*/ 350033 w 2396567"/>
                <a:gd name="connsiteY11670" fmla="*/ 1674627 h 3751210"/>
                <a:gd name="connsiteX11671" fmla="*/ 351252 w 2396567"/>
                <a:gd name="connsiteY11671" fmla="*/ 1674627 h 3751210"/>
                <a:gd name="connsiteX11672" fmla="*/ 351252 w 2396567"/>
                <a:gd name="connsiteY11672" fmla="*/ 1675242 h 3751210"/>
                <a:gd name="connsiteX11673" fmla="*/ 348813 w 2396567"/>
                <a:gd name="connsiteY11673" fmla="*/ 1674627 h 3751210"/>
                <a:gd name="connsiteX11674" fmla="*/ 348813 w 2396567"/>
                <a:gd name="connsiteY11674" fmla="*/ 1675242 h 3751210"/>
                <a:gd name="connsiteX11675" fmla="*/ 350033 w 2396567"/>
                <a:gd name="connsiteY11675" fmla="*/ 1675242 h 3751210"/>
                <a:gd name="connsiteX11676" fmla="*/ 349423 w 2396567"/>
                <a:gd name="connsiteY11676" fmla="*/ 1677085 h 3751210"/>
                <a:gd name="connsiteX11677" fmla="*/ 350033 w 2396567"/>
                <a:gd name="connsiteY11677" fmla="*/ 1677085 h 3751210"/>
                <a:gd name="connsiteX11678" fmla="*/ 350033 w 2396567"/>
                <a:gd name="connsiteY11678" fmla="*/ 1677699 h 3751210"/>
                <a:gd name="connsiteX11679" fmla="*/ 351252 w 2396567"/>
                <a:gd name="connsiteY11679" fmla="*/ 1677699 h 3751210"/>
                <a:gd name="connsiteX11680" fmla="*/ 351252 w 2396567"/>
                <a:gd name="connsiteY11680" fmla="*/ 1678928 h 3751210"/>
                <a:gd name="connsiteX11681" fmla="*/ 352472 w 2396567"/>
                <a:gd name="connsiteY11681" fmla="*/ 1678928 h 3751210"/>
                <a:gd name="connsiteX11682" fmla="*/ 352472 w 2396567"/>
                <a:gd name="connsiteY11682" fmla="*/ 1681385 h 3751210"/>
                <a:gd name="connsiteX11683" fmla="*/ 353082 w 2396567"/>
                <a:gd name="connsiteY11683" fmla="*/ 1681385 h 3751210"/>
                <a:gd name="connsiteX11684" fmla="*/ 353082 w 2396567"/>
                <a:gd name="connsiteY11684" fmla="*/ 1682000 h 3751210"/>
                <a:gd name="connsiteX11685" fmla="*/ 353692 w 2396567"/>
                <a:gd name="connsiteY11685" fmla="*/ 1682000 h 3751210"/>
                <a:gd name="connsiteX11686" fmla="*/ 353692 w 2396567"/>
                <a:gd name="connsiteY11686" fmla="*/ 1681385 h 3751210"/>
                <a:gd name="connsiteX11687" fmla="*/ 355521 w 2396567"/>
                <a:gd name="connsiteY11687" fmla="*/ 1681385 h 3751210"/>
                <a:gd name="connsiteX11688" fmla="*/ 355521 w 2396567"/>
                <a:gd name="connsiteY11688" fmla="*/ 1682000 h 3751210"/>
                <a:gd name="connsiteX11689" fmla="*/ 356741 w 2396567"/>
                <a:gd name="connsiteY11689" fmla="*/ 1682000 h 3751210"/>
                <a:gd name="connsiteX11690" fmla="*/ 356741 w 2396567"/>
                <a:gd name="connsiteY11690" fmla="*/ 1682614 h 3751210"/>
                <a:gd name="connsiteX11691" fmla="*/ 355521 w 2396567"/>
                <a:gd name="connsiteY11691" fmla="*/ 1682614 h 3751210"/>
                <a:gd name="connsiteX11692" fmla="*/ 355521 w 2396567"/>
                <a:gd name="connsiteY11692" fmla="*/ 1684457 h 3751210"/>
                <a:gd name="connsiteX11693" fmla="*/ 354301 w 2396567"/>
                <a:gd name="connsiteY11693" fmla="*/ 1684457 h 3751210"/>
                <a:gd name="connsiteX11694" fmla="*/ 354301 w 2396567"/>
                <a:gd name="connsiteY11694" fmla="*/ 1685072 h 3751210"/>
                <a:gd name="connsiteX11695" fmla="*/ 353692 w 2396567"/>
                <a:gd name="connsiteY11695" fmla="*/ 1685072 h 3751210"/>
                <a:gd name="connsiteX11696" fmla="*/ 353692 w 2396567"/>
                <a:gd name="connsiteY11696" fmla="*/ 1685686 h 3751210"/>
                <a:gd name="connsiteX11697" fmla="*/ 354301 w 2396567"/>
                <a:gd name="connsiteY11697" fmla="*/ 1685686 h 3751210"/>
                <a:gd name="connsiteX11698" fmla="*/ 354301 w 2396567"/>
                <a:gd name="connsiteY11698" fmla="*/ 1686300 h 3751210"/>
                <a:gd name="connsiteX11699" fmla="*/ 355521 w 2396567"/>
                <a:gd name="connsiteY11699" fmla="*/ 1686300 h 3751210"/>
                <a:gd name="connsiteX11700" fmla="*/ 355521 w 2396567"/>
                <a:gd name="connsiteY11700" fmla="*/ 1686915 h 3751210"/>
                <a:gd name="connsiteX11701" fmla="*/ 356741 w 2396567"/>
                <a:gd name="connsiteY11701" fmla="*/ 1686915 h 3751210"/>
                <a:gd name="connsiteX11702" fmla="*/ 356741 w 2396567"/>
                <a:gd name="connsiteY11702" fmla="*/ 1688143 h 3751210"/>
                <a:gd name="connsiteX11703" fmla="*/ 357350 w 2396567"/>
                <a:gd name="connsiteY11703" fmla="*/ 1688143 h 3751210"/>
                <a:gd name="connsiteX11704" fmla="*/ 357350 w 2396567"/>
                <a:gd name="connsiteY11704" fmla="*/ 1688758 h 3751210"/>
                <a:gd name="connsiteX11705" fmla="*/ 356741 w 2396567"/>
                <a:gd name="connsiteY11705" fmla="*/ 1688758 h 3751210"/>
                <a:gd name="connsiteX11706" fmla="*/ 357350 w 2396567"/>
                <a:gd name="connsiteY11706" fmla="*/ 1689372 h 3751210"/>
                <a:gd name="connsiteX11707" fmla="*/ 357350 w 2396567"/>
                <a:gd name="connsiteY11707" fmla="*/ 1688758 h 3751210"/>
                <a:gd name="connsiteX11708" fmla="*/ 357960 w 2396567"/>
                <a:gd name="connsiteY11708" fmla="*/ 1688758 h 3751210"/>
                <a:gd name="connsiteX11709" fmla="*/ 357960 w 2396567"/>
                <a:gd name="connsiteY11709" fmla="*/ 1689987 h 3751210"/>
                <a:gd name="connsiteX11710" fmla="*/ 358570 w 2396567"/>
                <a:gd name="connsiteY11710" fmla="*/ 1689987 h 3751210"/>
                <a:gd name="connsiteX11711" fmla="*/ 358570 w 2396567"/>
                <a:gd name="connsiteY11711" fmla="*/ 1691830 h 3751210"/>
                <a:gd name="connsiteX11712" fmla="*/ 360400 w 2396567"/>
                <a:gd name="connsiteY11712" fmla="*/ 1690601 h 3751210"/>
                <a:gd name="connsiteX11713" fmla="*/ 360400 w 2396567"/>
                <a:gd name="connsiteY11713" fmla="*/ 1691830 h 3751210"/>
                <a:gd name="connsiteX11714" fmla="*/ 361009 w 2396567"/>
                <a:gd name="connsiteY11714" fmla="*/ 1691830 h 3751210"/>
                <a:gd name="connsiteX11715" fmla="*/ 361009 w 2396567"/>
                <a:gd name="connsiteY11715" fmla="*/ 1692444 h 3751210"/>
                <a:gd name="connsiteX11716" fmla="*/ 361619 w 2396567"/>
                <a:gd name="connsiteY11716" fmla="*/ 1692444 h 3751210"/>
                <a:gd name="connsiteX11717" fmla="*/ 361619 w 2396567"/>
                <a:gd name="connsiteY11717" fmla="*/ 1693673 h 3751210"/>
                <a:gd name="connsiteX11718" fmla="*/ 361009 w 2396567"/>
                <a:gd name="connsiteY11718" fmla="*/ 1693673 h 3751210"/>
                <a:gd name="connsiteX11719" fmla="*/ 361009 w 2396567"/>
                <a:gd name="connsiteY11719" fmla="*/ 1693058 h 3751210"/>
                <a:gd name="connsiteX11720" fmla="*/ 360400 w 2396567"/>
                <a:gd name="connsiteY11720" fmla="*/ 1693058 h 3751210"/>
                <a:gd name="connsiteX11721" fmla="*/ 360400 w 2396567"/>
                <a:gd name="connsiteY11721" fmla="*/ 1693673 h 3751210"/>
                <a:gd name="connsiteX11722" fmla="*/ 359180 w 2396567"/>
                <a:gd name="connsiteY11722" fmla="*/ 1693673 h 3751210"/>
                <a:gd name="connsiteX11723" fmla="*/ 359180 w 2396567"/>
                <a:gd name="connsiteY11723" fmla="*/ 1693058 h 3751210"/>
                <a:gd name="connsiteX11724" fmla="*/ 358570 w 2396567"/>
                <a:gd name="connsiteY11724" fmla="*/ 1693058 h 3751210"/>
                <a:gd name="connsiteX11725" fmla="*/ 358570 w 2396567"/>
                <a:gd name="connsiteY11725" fmla="*/ 1693673 h 3751210"/>
                <a:gd name="connsiteX11726" fmla="*/ 359180 w 2396567"/>
                <a:gd name="connsiteY11726" fmla="*/ 1693673 h 3751210"/>
                <a:gd name="connsiteX11727" fmla="*/ 359180 w 2396567"/>
                <a:gd name="connsiteY11727" fmla="*/ 1696130 h 3751210"/>
                <a:gd name="connsiteX11728" fmla="*/ 358570 w 2396567"/>
                <a:gd name="connsiteY11728" fmla="*/ 1696130 h 3751210"/>
                <a:gd name="connsiteX11729" fmla="*/ 358570 w 2396567"/>
                <a:gd name="connsiteY11729" fmla="*/ 1696745 h 3751210"/>
                <a:gd name="connsiteX11730" fmla="*/ 360400 w 2396567"/>
                <a:gd name="connsiteY11730" fmla="*/ 1696130 h 3751210"/>
                <a:gd name="connsiteX11731" fmla="*/ 360400 w 2396567"/>
                <a:gd name="connsiteY11731" fmla="*/ 1696745 h 3751210"/>
                <a:gd name="connsiteX11732" fmla="*/ 361009 w 2396567"/>
                <a:gd name="connsiteY11732" fmla="*/ 1696745 h 3751210"/>
                <a:gd name="connsiteX11733" fmla="*/ 359180 w 2396567"/>
                <a:gd name="connsiteY11733" fmla="*/ 1701660 h 3751210"/>
                <a:gd name="connsiteX11734" fmla="*/ 359180 w 2396567"/>
                <a:gd name="connsiteY11734" fmla="*/ 1702274 h 3751210"/>
                <a:gd name="connsiteX11735" fmla="*/ 358570 w 2396567"/>
                <a:gd name="connsiteY11735" fmla="*/ 1702274 h 3751210"/>
                <a:gd name="connsiteX11736" fmla="*/ 357960 w 2396567"/>
                <a:gd name="connsiteY11736" fmla="*/ 1705346 h 3751210"/>
                <a:gd name="connsiteX11737" fmla="*/ 359180 w 2396567"/>
                <a:gd name="connsiteY11737" fmla="*/ 1705346 h 3751210"/>
                <a:gd name="connsiteX11738" fmla="*/ 359180 w 2396567"/>
                <a:gd name="connsiteY11738" fmla="*/ 1705960 h 3751210"/>
                <a:gd name="connsiteX11739" fmla="*/ 361009 w 2396567"/>
                <a:gd name="connsiteY11739" fmla="*/ 1705960 h 3751210"/>
                <a:gd name="connsiteX11740" fmla="*/ 361009 w 2396567"/>
                <a:gd name="connsiteY11740" fmla="*/ 1707803 h 3751210"/>
                <a:gd name="connsiteX11741" fmla="*/ 361619 w 2396567"/>
                <a:gd name="connsiteY11741" fmla="*/ 1707803 h 3751210"/>
                <a:gd name="connsiteX11742" fmla="*/ 361619 w 2396567"/>
                <a:gd name="connsiteY11742" fmla="*/ 1710261 h 3751210"/>
                <a:gd name="connsiteX11743" fmla="*/ 360400 w 2396567"/>
                <a:gd name="connsiteY11743" fmla="*/ 1710261 h 3751210"/>
                <a:gd name="connsiteX11744" fmla="*/ 360400 w 2396567"/>
                <a:gd name="connsiteY11744" fmla="*/ 1711490 h 3751210"/>
                <a:gd name="connsiteX11745" fmla="*/ 357960 w 2396567"/>
                <a:gd name="connsiteY11745" fmla="*/ 1711490 h 3751210"/>
                <a:gd name="connsiteX11746" fmla="*/ 357960 w 2396567"/>
                <a:gd name="connsiteY11746" fmla="*/ 1710261 h 3751210"/>
                <a:gd name="connsiteX11747" fmla="*/ 357350 w 2396567"/>
                <a:gd name="connsiteY11747" fmla="*/ 1710261 h 3751210"/>
                <a:gd name="connsiteX11748" fmla="*/ 357350 w 2396567"/>
                <a:gd name="connsiteY11748" fmla="*/ 1711490 h 3751210"/>
                <a:gd name="connsiteX11749" fmla="*/ 356741 w 2396567"/>
                <a:gd name="connsiteY11749" fmla="*/ 1711490 h 3751210"/>
                <a:gd name="connsiteX11750" fmla="*/ 356741 w 2396567"/>
                <a:gd name="connsiteY11750" fmla="*/ 1712104 h 3751210"/>
                <a:gd name="connsiteX11751" fmla="*/ 354911 w 2396567"/>
                <a:gd name="connsiteY11751" fmla="*/ 1712718 h 3751210"/>
                <a:gd name="connsiteX11752" fmla="*/ 354911 w 2396567"/>
                <a:gd name="connsiteY11752" fmla="*/ 1712104 h 3751210"/>
                <a:gd name="connsiteX11753" fmla="*/ 353692 w 2396567"/>
                <a:gd name="connsiteY11753" fmla="*/ 1712104 h 3751210"/>
                <a:gd name="connsiteX11754" fmla="*/ 353692 w 2396567"/>
                <a:gd name="connsiteY11754" fmla="*/ 1712718 h 3751210"/>
                <a:gd name="connsiteX11755" fmla="*/ 353082 w 2396567"/>
                <a:gd name="connsiteY11755" fmla="*/ 1712718 h 3751210"/>
                <a:gd name="connsiteX11756" fmla="*/ 353082 w 2396567"/>
                <a:gd name="connsiteY11756" fmla="*/ 1713333 h 3751210"/>
                <a:gd name="connsiteX11757" fmla="*/ 354301 w 2396567"/>
                <a:gd name="connsiteY11757" fmla="*/ 1713333 h 3751210"/>
                <a:gd name="connsiteX11758" fmla="*/ 354301 w 2396567"/>
                <a:gd name="connsiteY11758" fmla="*/ 1713947 h 3751210"/>
                <a:gd name="connsiteX11759" fmla="*/ 356741 w 2396567"/>
                <a:gd name="connsiteY11759" fmla="*/ 1713947 h 3751210"/>
                <a:gd name="connsiteX11760" fmla="*/ 356741 w 2396567"/>
                <a:gd name="connsiteY11760" fmla="*/ 1714562 h 3751210"/>
                <a:gd name="connsiteX11761" fmla="*/ 354911 w 2396567"/>
                <a:gd name="connsiteY11761" fmla="*/ 1714562 h 3751210"/>
                <a:gd name="connsiteX11762" fmla="*/ 354911 w 2396567"/>
                <a:gd name="connsiteY11762" fmla="*/ 1715790 h 3751210"/>
                <a:gd name="connsiteX11763" fmla="*/ 354301 w 2396567"/>
                <a:gd name="connsiteY11763" fmla="*/ 1714562 h 3751210"/>
                <a:gd name="connsiteX11764" fmla="*/ 354301 w 2396567"/>
                <a:gd name="connsiteY11764" fmla="*/ 1715790 h 3751210"/>
                <a:gd name="connsiteX11765" fmla="*/ 354911 w 2396567"/>
                <a:gd name="connsiteY11765" fmla="*/ 1715790 h 3751210"/>
                <a:gd name="connsiteX11766" fmla="*/ 354911 w 2396567"/>
                <a:gd name="connsiteY11766" fmla="*/ 1716405 h 3751210"/>
                <a:gd name="connsiteX11767" fmla="*/ 353692 w 2396567"/>
                <a:gd name="connsiteY11767" fmla="*/ 1716405 h 3751210"/>
                <a:gd name="connsiteX11768" fmla="*/ 353692 w 2396567"/>
                <a:gd name="connsiteY11768" fmla="*/ 1715790 h 3751210"/>
                <a:gd name="connsiteX11769" fmla="*/ 353082 w 2396567"/>
                <a:gd name="connsiteY11769" fmla="*/ 1715790 h 3751210"/>
                <a:gd name="connsiteX11770" fmla="*/ 353082 w 2396567"/>
                <a:gd name="connsiteY11770" fmla="*/ 1716405 h 3751210"/>
                <a:gd name="connsiteX11771" fmla="*/ 351252 w 2396567"/>
                <a:gd name="connsiteY11771" fmla="*/ 1716405 h 3751210"/>
                <a:gd name="connsiteX11772" fmla="*/ 351252 w 2396567"/>
                <a:gd name="connsiteY11772" fmla="*/ 1717019 h 3751210"/>
                <a:gd name="connsiteX11773" fmla="*/ 350033 w 2396567"/>
                <a:gd name="connsiteY11773" fmla="*/ 1717019 h 3751210"/>
                <a:gd name="connsiteX11774" fmla="*/ 350033 w 2396567"/>
                <a:gd name="connsiteY11774" fmla="*/ 1717633 h 3751210"/>
                <a:gd name="connsiteX11775" fmla="*/ 350643 w 2396567"/>
                <a:gd name="connsiteY11775" fmla="*/ 1717633 h 3751210"/>
                <a:gd name="connsiteX11776" fmla="*/ 350643 w 2396567"/>
                <a:gd name="connsiteY11776" fmla="*/ 1719477 h 3751210"/>
                <a:gd name="connsiteX11777" fmla="*/ 350033 w 2396567"/>
                <a:gd name="connsiteY11777" fmla="*/ 1719477 h 3751210"/>
                <a:gd name="connsiteX11778" fmla="*/ 350033 w 2396567"/>
                <a:gd name="connsiteY11778" fmla="*/ 1720091 h 3751210"/>
                <a:gd name="connsiteX11779" fmla="*/ 348813 w 2396567"/>
                <a:gd name="connsiteY11779" fmla="*/ 1720091 h 3751210"/>
                <a:gd name="connsiteX11780" fmla="*/ 348813 w 2396567"/>
                <a:gd name="connsiteY11780" fmla="*/ 1721320 h 3751210"/>
                <a:gd name="connsiteX11781" fmla="*/ 346984 w 2396567"/>
                <a:gd name="connsiteY11781" fmla="*/ 1721320 h 3751210"/>
                <a:gd name="connsiteX11782" fmla="*/ 346984 w 2396567"/>
                <a:gd name="connsiteY11782" fmla="*/ 1721934 h 3751210"/>
                <a:gd name="connsiteX11783" fmla="*/ 352472 w 2396567"/>
                <a:gd name="connsiteY11783" fmla="*/ 1721320 h 3751210"/>
                <a:gd name="connsiteX11784" fmla="*/ 352472 w 2396567"/>
                <a:gd name="connsiteY11784" fmla="*/ 1721934 h 3751210"/>
                <a:gd name="connsiteX11785" fmla="*/ 353692 w 2396567"/>
                <a:gd name="connsiteY11785" fmla="*/ 1721934 h 3751210"/>
                <a:gd name="connsiteX11786" fmla="*/ 353692 w 2396567"/>
                <a:gd name="connsiteY11786" fmla="*/ 1721320 h 3751210"/>
                <a:gd name="connsiteX11787" fmla="*/ 354911 w 2396567"/>
                <a:gd name="connsiteY11787" fmla="*/ 1721934 h 3751210"/>
                <a:gd name="connsiteX11788" fmla="*/ 354911 w 2396567"/>
                <a:gd name="connsiteY11788" fmla="*/ 1721320 h 3751210"/>
                <a:gd name="connsiteX11789" fmla="*/ 357350 w 2396567"/>
                <a:gd name="connsiteY11789" fmla="*/ 1721320 h 3751210"/>
                <a:gd name="connsiteX11790" fmla="*/ 357350 w 2396567"/>
                <a:gd name="connsiteY11790" fmla="*/ 1721934 h 3751210"/>
                <a:gd name="connsiteX11791" fmla="*/ 356741 w 2396567"/>
                <a:gd name="connsiteY11791" fmla="*/ 1721934 h 3751210"/>
                <a:gd name="connsiteX11792" fmla="*/ 356741 w 2396567"/>
                <a:gd name="connsiteY11792" fmla="*/ 1723163 h 3751210"/>
                <a:gd name="connsiteX11793" fmla="*/ 357350 w 2396567"/>
                <a:gd name="connsiteY11793" fmla="*/ 1723163 h 3751210"/>
                <a:gd name="connsiteX11794" fmla="*/ 357350 w 2396567"/>
                <a:gd name="connsiteY11794" fmla="*/ 1723777 h 3751210"/>
                <a:gd name="connsiteX11795" fmla="*/ 357960 w 2396567"/>
                <a:gd name="connsiteY11795" fmla="*/ 1723777 h 3751210"/>
                <a:gd name="connsiteX11796" fmla="*/ 357960 w 2396567"/>
                <a:gd name="connsiteY11796" fmla="*/ 1724392 h 3751210"/>
                <a:gd name="connsiteX11797" fmla="*/ 356741 w 2396567"/>
                <a:gd name="connsiteY11797" fmla="*/ 1724392 h 3751210"/>
                <a:gd name="connsiteX11798" fmla="*/ 356741 w 2396567"/>
                <a:gd name="connsiteY11798" fmla="*/ 1725006 h 3751210"/>
                <a:gd name="connsiteX11799" fmla="*/ 357350 w 2396567"/>
                <a:gd name="connsiteY11799" fmla="*/ 1725006 h 3751210"/>
                <a:gd name="connsiteX11800" fmla="*/ 357350 w 2396567"/>
                <a:gd name="connsiteY11800" fmla="*/ 1725620 h 3751210"/>
                <a:gd name="connsiteX11801" fmla="*/ 357960 w 2396567"/>
                <a:gd name="connsiteY11801" fmla="*/ 1725620 h 3751210"/>
                <a:gd name="connsiteX11802" fmla="*/ 357960 w 2396567"/>
                <a:gd name="connsiteY11802" fmla="*/ 1726235 h 3751210"/>
                <a:gd name="connsiteX11803" fmla="*/ 358570 w 2396567"/>
                <a:gd name="connsiteY11803" fmla="*/ 1726235 h 3751210"/>
                <a:gd name="connsiteX11804" fmla="*/ 358570 w 2396567"/>
                <a:gd name="connsiteY11804" fmla="*/ 1727463 h 3751210"/>
                <a:gd name="connsiteX11805" fmla="*/ 357960 w 2396567"/>
                <a:gd name="connsiteY11805" fmla="*/ 1727463 h 3751210"/>
                <a:gd name="connsiteX11806" fmla="*/ 357960 w 2396567"/>
                <a:gd name="connsiteY11806" fmla="*/ 1728078 h 3751210"/>
                <a:gd name="connsiteX11807" fmla="*/ 358570 w 2396567"/>
                <a:gd name="connsiteY11807" fmla="*/ 1728078 h 3751210"/>
                <a:gd name="connsiteX11808" fmla="*/ 358570 w 2396567"/>
                <a:gd name="connsiteY11808" fmla="*/ 1729921 h 3751210"/>
                <a:gd name="connsiteX11809" fmla="*/ 359180 w 2396567"/>
                <a:gd name="connsiteY11809" fmla="*/ 1729921 h 3751210"/>
                <a:gd name="connsiteX11810" fmla="*/ 359180 w 2396567"/>
                <a:gd name="connsiteY11810" fmla="*/ 1731150 h 3751210"/>
                <a:gd name="connsiteX11811" fmla="*/ 360400 w 2396567"/>
                <a:gd name="connsiteY11811" fmla="*/ 1731150 h 3751210"/>
                <a:gd name="connsiteX11812" fmla="*/ 361009 w 2396567"/>
                <a:gd name="connsiteY11812" fmla="*/ 1729306 h 3751210"/>
                <a:gd name="connsiteX11813" fmla="*/ 361009 w 2396567"/>
                <a:gd name="connsiteY11813" fmla="*/ 1731764 h 3751210"/>
                <a:gd name="connsiteX11814" fmla="*/ 361619 w 2396567"/>
                <a:gd name="connsiteY11814" fmla="*/ 1731764 h 3751210"/>
                <a:gd name="connsiteX11815" fmla="*/ 361619 w 2396567"/>
                <a:gd name="connsiteY11815" fmla="*/ 1729921 h 3751210"/>
                <a:gd name="connsiteX11816" fmla="*/ 362229 w 2396567"/>
                <a:gd name="connsiteY11816" fmla="*/ 1729921 h 3751210"/>
                <a:gd name="connsiteX11817" fmla="*/ 362229 w 2396567"/>
                <a:gd name="connsiteY11817" fmla="*/ 1731764 h 3751210"/>
                <a:gd name="connsiteX11818" fmla="*/ 362839 w 2396567"/>
                <a:gd name="connsiteY11818" fmla="*/ 1731764 h 3751210"/>
                <a:gd name="connsiteX11819" fmla="*/ 362839 w 2396567"/>
                <a:gd name="connsiteY11819" fmla="*/ 1732993 h 3751210"/>
                <a:gd name="connsiteX11820" fmla="*/ 364668 w 2396567"/>
                <a:gd name="connsiteY11820" fmla="*/ 1732993 h 3751210"/>
                <a:gd name="connsiteX11821" fmla="*/ 364668 w 2396567"/>
                <a:gd name="connsiteY11821" fmla="*/ 1732378 h 3751210"/>
                <a:gd name="connsiteX11822" fmla="*/ 365888 w 2396567"/>
                <a:gd name="connsiteY11822" fmla="*/ 1732378 h 3751210"/>
                <a:gd name="connsiteX11823" fmla="*/ 365888 w 2396567"/>
                <a:gd name="connsiteY11823" fmla="*/ 1732993 h 3751210"/>
                <a:gd name="connsiteX11824" fmla="*/ 367108 w 2396567"/>
                <a:gd name="connsiteY11824" fmla="*/ 1732993 h 3751210"/>
                <a:gd name="connsiteX11825" fmla="*/ 367108 w 2396567"/>
                <a:gd name="connsiteY11825" fmla="*/ 1733607 h 3751210"/>
                <a:gd name="connsiteX11826" fmla="*/ 369547 w 2396567"/>
                <a:gd name="connsiteY11826" fmla="*/ 1733607 h 3751210"/>
                <a:gd name="connsiteX11827" fmla="*/ 367108 w 2396567"/>
                <a:gd name="connsiteY11827" fmla="*/ 1734221 h 3751210"/>
                <a:gd name="connsiteX11828" fmla="*/ 367108 w 2396567"/>
                <a:gd name="connsiteY11828" fmla="*/ 1735450 h 3751210"/>
                <a:gd name="connsiteX11829" fmla="*/ 369547 w 2396567"/>
                <a:gd name="connsiteY11829" fmla="*/ 1735450 h 3751210"/>
                <a:gd name="connsiteX11830" fmla="*/ 369547 w 2396567"/>
                <a:gd name="connsiteY11830" fmla="*/ 1734221 h 3751210"/>
                <a:gd name="connsiteX11831" fmla="*/ 370766 w 2396567"/>
                <a:gd name="connsiteY11831" fmla="*/ 1734221 h 3751210"/>
                <a:gd name="connsiteX11832" fmla="*/ 370766 w 2396567"/>
                <a:gd name="connsiteY11832" fmla="*/ 1733607 h 3751210"/>
                <a:gd name="connsiteX11833" fmla="*/ 372596 w 2396567"/>
                <a:gd name="connsiteY11833" fmla="*/ 1733607 h 3751210"/>
                <a:gd name="connsiteX11834" fmla="*/ 372596 w 2396567"/>
                <a:gd name="connsiteY11834" fmla="*/ 1735450 h 3751210"/>
                <a:gd name="connsiteX11835" fmla="*/ 370766 w 2396567"/>
                <a:gd name="connsiteY11835" fmla="*/ 1735450 h 3751210"/>
                <a:gd name="connsiteX11836" fmla="*/ 370766 w 2396567"/>
                <a:gd name="connsiteY11836" fmla="*/ 1737293 h 3751210"/>
                <a:gd name="connsiteX11837" fmla="*/ 372596 w 2396567"/>
                <a:gd name="connsiteY11837" fmla="*/ 1737293 h 3751210"/>
                <a:gd name="connsiteX11838" fmla="*/ 372596 w 2396567"/>
                <a:gd name="connsiteY11838" fmla="*/ 1737908 h 3751210"/>
                <a:gd name="connsiteX11839" fmla="*/ 370766 w 2396567"/>
                <a:gd name="connsiteY11839" fmla="*/ 1737908 h 3751210"/>
                <a:gd name="connsiteX11840" fmla="*/ 370766 w 2396567"/>
                <a:gd name="connsiteY11840" fmla="*/ 1739751 h 3751210"/>
                <a:gd name="connsiteX11841" fmla="*/ 371986 w 2396567"/>
                <a:gd name="connsiteY11841" fmla="*/ 1739751 h 3751210"/>
                <a:gd name="connsiteX11842" fmla="*/ 371986 w 2396567"/>
                <a:gd name="connsiteY11842" fmla="*/ 1740365 h 3751210"/>
                <a:gd name="connsiteX11843" fmla="*/ 372596 w 2396567"/>
                <a:gd name="connsiteY11843" fmla="*/ 1740365 h 3751210"/>
                <a:gd name="connsiteX11844" fmla="*/ 372596 w 2396567"/>
                <a:gd name="connsiteY11844" fmla="*/ 1740980 h 3751210"/>
                <a:gd name="connsiteX11845" fmla="*/ 373206 w 2396567"/>
                <a:gd name="connsiteY11845" fmla="*/ 1740980 h 3751210"/>
                <a:gd name="connsiteX11846" fmla="*/ 373206 w 2396567"/>
                <a:gd name="connsiteY11846" fmla="*/ 1744051 h 3751210"/>
                <a:gd name="connsiteX11847" fmla="*/ 375035 w 2396567"/>
                <a:gd name="connsiteY11847" fmla="*/ 1744051 h 3751210"/>
                <a:gd name="connsiteX11848" fmla="*/ 375035 w 2396567"/>
                <a:gd name="connsiteY11848" fmla="*/ 1744666 h 3751210"/>
                <a:gd name="connsiteX11849" fmla="*/ 374425 w 2396567"/>
                <a:gd name="connsiteY11849" fmla="*/ 1744666 h 3751210"/>
                <a:gd name="connsiteX11850" fmla="*/ 374425 w 2396567"/>
                <a:gd name="connsiteY11850" fmla="*/ 1745280 h 3751210"/>
                <a:gd name="connsiteX11851" fmla="*/ 376865 w 2396567"/>
                <a:gd name="connsiteY11851" fmla="*/ 1745280 h 3751210"/>
                <a:gd name="connsiteX11852" fmla="*/ 376865 w 2396567"/>
                <a:gd name="connsiteY11852" fmla="*/ 1744666 h 3751210"/>
                <a:gd name="connsiteX11853" fmla="*/ 377474 w 2396567"/>
                <a:gd name="connsiteY11853" fmla="*/ 1744666 h 3751210"/>
                <a:gd name="connsiteX11854" fmla="*/ 377474 w 2396567"/>
                <a:gd name="connsiteY11854" fmla="*/ 1744051 h 3751210"/>
                <a:gd name="connsiteX11855" fmla="*/ 379914 w 2396567"/>
                <a:gd name="connsiteY11855" fmla="*/ 1744051 h 3751210"/>
                <a:gd name="connsiteX11856" fmla="*/ 378694 w 2396567"/>
                <a:gd name="connsiteY11856" fmla="*/ 1744666 h 3751210"/>
                <a:gd name="connsiteX11857" fmla="*/ 380523 w 2396567"/>
                <a:gd name="connsiteY11857" fmla="*/ 1744666 h 3751210"/>
                <a:gd name="connsiteX11858" fmla="*/ 380523 w 2396567"/>
                <a:gd name="connsiteY11858" fmla="*/ 1745895 h 3751210"/>
                <a:gd name="connsiteX11859" fmla="*/ 379914 w 2396567"/>
                <a:gd name="connsiteY11859" fmla="*/ 1745895 h 3751210"/>
                <a:gd name="connsiteX11860" fmla="*/ 379914 w 2396567"/>
                <a:gd name="connsiteY11860" fmla="*/ 1747123 h 3751210"/>
                <a:gd name="connsiteX11861" fmla="*/ 380523 w 2396567"/>
                <a:gd name="connsiteY11861" fmla="*/ 1747123 h 3751210"/>
                <a:gd name="connsiteX11862" fmla="*/ 379914 w 2396567"/>
                <a:gd name="connsiteY11862" fmla="*/ 1748966 h 3751210"/>
                <a:gd name="connsiteX11863" fmla="*/ 380523 w 2396567"/>
                <a:gd name="connsiteY11863" fmla="*/ 1748966 h 3751210"/>
                <a:gd name="connsiteX11864" fmla="*/ 380523 w 2396567"/>
                <a:gd name="connsiteY11864" fmla="*/ 1748352 h 3751210"/>
                <a:gd name="connsiteX11865" fmla="*/ 381133 w 2396567"/>
                <a:gd name="connsiteY11865" fmla="*/ 1748352 h 3751210"/>
                <a:gd name="connsiteX11866" fmla="*/ 381133 w 2396567"/>
                <a:gd name="connsiteY11866" fmla="*/ 1751424 h 3751210"/>
                <a:gd name="connsiteX11867" fmla="*/ 381743 w 2396567"/>
                <a:gd name="connsiteY11867" fmla="*/ 1751424 h 3751210"/>
                <a:gd name="connsiteX11868" fmla="*/ 381743 w 2396567"/>
                <a:gd name="connsiteY11868" fmla="*/ 1753267 h 3751210"/>
                <a:gd name="connsiteX11869" fmla="*/ 383572 w 2396567"/>
                <a:gd name="connsiteY11869" fmla="*/ 1753267 h 3751210"/>
                <a:gd name="connsiteX11870" fmla="*/ 383572 w 2396567"/>
                <a:gd name="connsiteY11870" fmla="*/ 1754496 h 3751210"/>
                <a:gd name="connsiteX11871" fmla="*/ 381743 w 2396567"/>
                <a:gd name="connsiteY11871" fmla="*/ 1754496 h 3751210"/>
                <a:gd name="connsiteX11872" fmla="*/ 381743 w 2396567"/>
                <a:gd name="connsiteY11872" fmla="*/ 1755725 h 3751210"/>
                <a:gd name="connsiteX11873" fmla="*/ 381133 w 2396567"/>
                <a:gd name="connsiteY11873" fmla="*/ 1755725 h 3751210"/>
                <a:gd name="connsiteX11874" fmla="*/ 381133 w 2396567"/>
                <a:gd name="connsiteY11874" fmla="*/ 1756339 h 3751210"/>
                <a:gd name="connsiteX11875" fmla="*/ 380523 w 2396567"/>
                <a:gd name="connsiteY11875" fmla="*/ 1756339 h 3751210"/>
                <a:gd name="connsiteX11876" fmla="*/ 380523 w 2396567"/>
                <a:gd name="connsiteY11876" fmla="*/ 1756953 h 3751210"/>
                <a:gd name="connsiteX11877" fmla="*/ 378694 w 2396567"/>
                <a:gd name="connsiteY11877" fmla="*/ 1756953 h 3751210"/>
                <a:gd name="connsiteX11878" fmla="*/ 378694 w 2396567"/>
                <a:gd name="connsiteY11878" fmla="*/ 1758796 h 3751210"/>
                <a:gd name="connsiteX11879" fmla="*/ 382353 w 2396567"/>
                <a:gd name="connsiteY11879" fmla="*/ 1758796 h 3751210"/>
                <a:gd name="connsiteX11880" fmla="*/ 382353 w 2396567"/>
                <a:gd name="connsiteY11880" fmla="*/ 1757568 h 3751210"/>
                <a:gd name="connsiteX11881" fmla="*/ 383572 w 2396567"/>
                <a:gd name="connsiteY11881" fmla="*/ 1757568 h 3751210"/>
                <a:gd name="connsiteX11882" fmla="*/ 383572 w 2396567"/>
                <a:gd name="connsiteY11882" fmla="*/ 1756953 h 3751210"/>
                <a:gd name="connsiteX11883" fmla="*/ 384182 w 2396567"/>
                <a:gd name="connsiteY11883" fmla="*/ 1756953 h 3751210"/>
                <a:gd name="connsiteX11884" fmla="*/ 384182 w 2396567"/>
                <a:gd name="connsiteY11884" fmla="*/ 1757568 h 3751210"/>
                <a:gd name="connsiteX11885" fmla="*/ 384792 w 2396567"/>
                <a:gd name="connsiteY11885" fmla="*/ 1757568 h 3751210"/>
                <a:gd name="connsiteX11886" fmla="*/ 384792 w 2396567"/>
                <a:gd name="connsiteY11886" fmla="*/ 1758796 h 3751210"/>
                <a:gd name="connsiteX11887" fmla="*/ 386012 w 2396567"/>
                <a:gd name="connsiteY11887" fmla="*/ 1758796 h 3751210"/>
                <a:gd name="connsiteX11888" fmla="*/ 386012 w 2396567"/>
                <a:gd name="connsiteY11888" fmla="*/ 1759411 h 3751210"/>
                <a:gd name="connsiteX11889" fmla="*/ 386622 w 2396567"/>
                <a:gd name="connsiteY11889" fmla="*/ 1759411 h 3751210"/>
                <a:gd name="connsiteX11890" fmla="*/ 386622 w 2396567"/>
                <a:gd name="connsiteY11890" fmla="*/ 1760025 h 3751210"/>
                <a:gd name="connsiteX11891" fmla="*/ 387841 w 2396567"/>
                <a:gd name="connsiteY11891" fmla="*/ 1760025 h 3751210"/>
                <a:gd name="connsiteX11892" fmla="*/ 387841 w 2396567"/>
                <a:gd name="connsiteY11892" fmla="*/ 1760640 h 3751210"/>
                <a:gd name="connsiteX11893" fmla="*/ 389671 w 2396567"/>
                <a:gd name="connsiteY11893" fmla="*/ 1760025 h 3751210"/>
                <a:gd name="connsiteX11894" fmla="*/ 389671 w 2396567"/>
                <a:gd name="connsiteY11894" fmla="*/ 1760640 h 3751210"/>
                <a:gd name="connsiteX11895" fmla="*/ 389061 w 2396567"/>
                <a:gd name="connsiteY11895" fmla="*/ 1760640 h 3751210"/>
                <a:gd name="connsiteX11896" fmla="*/ 389061 w 2396567"/>
                <a:gd name="connsiteY11896" fmla="*/ 1761254 h 3751210"/>
                <a:gd name="connsiteX11897" fmla="*/ 389671 w 2396567"/>
                <a:gd name="connsiteY11897" fmla="*/ 1761254 h 3751210"/>
                <a:gd name="connsiteX11898" fmla="*/ 389671 w 2396567"/>
                <a:gd name="connsiteY11898" fmla="*/ 1760640 h 3751210"/>
                <a:gd name="connsiteX11899" fmla="*/ 390280 w 2396567"/>
                <a:gd name="connsiteY11899" fmla="*/ 1760640 h 3751210"/>
                <a:gd name="connsiteX11900" fmla="*/ 390280 w 2396567"/>
                <a:gd name="connsiteY11900" fmla="*/ 1761254 h 3751210"/>
                <a:gd name="connsiteX11901" fmla="*/ 392110 w 2396567"/>
                <a:gd name="connsiteY11901" fmla="*/ 1762483 h 3751210"/>
                <a:gd name="connsiteX11902" fmla="*/ 391500 w 2396567"/>
                <a:gd name="connsiteY11902" fmla="*/ 1762483 h 3751210"/>
                <a:gd name="connsiteX11903" fmla="*/ 392720 w 2396567"/>
                <a:gd name="connsiteY11903" fmla="*/ 1764326 h 3751210"/>
                <a:gd name="connsiteX11904" fmla="*/ 392720 w 2396567"/>
                <a:gd name="connsiteY11904" fmla="*/ 1763711 h 3751210"/>
                <a:gd name="connsiteX11905" fmla="*/ 393329 w 2396567"/>
                <a:gd name="connsiteY11905" fmla="*/ 1764940 h 3751210"/>
                <a:gd name="connsiteX11906" fmla="*/ 393939 w 2396567"/>
                <a:gd name="connsiteY11906" fmla="*/ 1764940 h 3751210"/>
                <a:gd name="connsiteX11907" fmla="*/ 393939 w 2396567"/>
                <a:gd name="connsiteY11907" fmla="*/ 1766783 h 3751210"/>
                <a:gd name="connsiteX11908" fmla="*/ 395159 w 2396567"/>
                <a:gd name="connsiteY11908" fmla="*/ 1766783 h 3751210"/>
                <a:gd name="connsiteX11909" fmla="*/ 395159 w 2396567"/>
                <a:gd name="connsiteY11909" fmla="*/ 1765555 h 3751210"/>
                <a:gd name="connsiteX11910" fmla="*/ 395769 w 2396567"/>
                <a:gd name="connsiteY11910" fmla="*/ 1765555 h 3751210"/>
                <a:gd name="connsiteX11911" fmla="*/ 395769 w 2396567"/>
                <a:gd name="connsiteY11911" fmla="*/ 1770470 h 3751210"/>
                <a:gd name="connsiteX11912" fmla="*/ 395159 w 2396567"/>
                <a:gd name="connsiteY11912" fmla="*/ 1770470 h 3751210"/>
                <a:gd name="connsiteX11913" fmla="*/ 395159 w 2396567"/>
                <a:gd name="connsiteY11913" fmla="*/ 1772313 h 3751210"/>
                <a:gd name="connsiteX11914" fmla="*/ 393939 w 2396567"/>
                <a:gd name="connsiteY11914" fmla="*/ 1772313 h 3751210"/>
                <a:gd name="connsiteX11915" fmla="*/ 393939 w 2396567"/>
                <a:gd name="connsiteY11915" fmla="*/ 1772927 h 3751210"/>
                <a:gd name="connsiteX11916" fmla="*/ 395159 w 2396567"/>
                <a:gd name="connsiteY11916" fmla="*/ 1772927 h 3751210"/>
                <a:gd name="connsiteX11917" fmla="*/ 395159 w 2396567"/>
                <a:gd name="connsiteY11917" fmla="*/ 1774156 h 3751210"/>
                <a:gd name="connsiteX11918" fmla="*/ 393939 w 2396567"/>
                <a:gd name="connsiteY11918" fmla="*/ 1774156 h 3751210"/>
                <a:gd name="connsiteX11919" fmla="*/ 393939 w 2396567"/>
                <a:gd name="connsiteY11919" fmla="*/ 1774770 h 3751210"/>
                <a:gd name="connsiteX11920" fmla="*/ 393329 w 2396567"/>
                <a:gd name="connsiteY11920" fmla="*/ 1774770 h 3751210"/>
                <a:gd name="connsiteX11921" fmla="*/ 393329 w 2396567"/>
                <a:gd name="connsiteY11921" fmla="*/ 1775385 h 3751210"/>
                <a:gd name="connsiteX11922" fmla="*/ 392720 w 2396567"/>
                <a:gd name="connsiteY11922" fmla="*/ 1775385 h 3751210"/>
                <a:gd name="connsiteX11923" fmla="*/ 392720 w 2396567"/>
                <a:gd name="connsiteY11923" fmla="*/ 1776613 h 3751210"/>
                <a:gd name="connsiteX11924" fmla="*/ 392110 w 2396567"/>
                <a:gd name="connsiteY11924" fmla="*/ 1776613 h 3751210"/>
                <a:gd name="connsiteX11925" fmla="*/ 392110 w 2396567"/>
                <a:gd name="connsiteY11925" fmla="*/ 1777228 h 3751210"/>
                <a:gd name="connsiteX11926" fmla="*/ 390280 w 2396567"/>
                <a:gd name="connsiteY11926" fmla="*/ 1778456 h 3751210"/>
                <a:gd name="connsiteX11927" fmla="*/ 392110 w 2396567"/>
                <a:gd name="connsiteY11927" fmla="*/ 1778456 h 3751210"/>
                <a:gd name="connsiteX11928" fmla="*/ 392110 w 2396567"/>
                <a:gd name="connsiteY11928" fmla="*/ 1779685 h 3751210"/>
                <a:gd name="connsiteX11929" fmla="*/ 393329 w 2396567"/>
                <a:gd name="connsiteY11929" fmla="*/ 1779071 h 3751210"/>
                <a:gd name="connsiteX11930" fmla="*/ 393329 w 2396567"/>
                <a:gd name="connsiteY11930" fmla="*/ 1780914 h 3751210"/>
                <a:gd name="connsiteX11931" fmla="*/ 395159 w 2396567"/>
                <a:gd name="connsiteY11931" fmla="*/ 1780914 h 3751210"/>
                <a:gd name="connsiteX11932" fmla="*/ 395159 w 2396567"/>
                <a:gd name="connsiteY11932" fmla="*/ 1782757 h 3751210"/>
                <a:gd name="connsiteX11933" fmla="*/ 396379 w 2396567"/>
                <a:gd name="connsiteY11933" fmla="*/ 1783986 h 3751210"/>
                <a:gd name="connsiteX11934" fmla="*/ 400037 w 2396567"/>
                <a:gd name="connsiteY11934" fmla="*/ 1783986 h 3751210"/>
                <a:gd name="connsiteX11935" fmla="*/ 400037 w 2396567"/>
                <a:gd name="connsiteY11935" fmla="*/ 1784600 h 3751210"/>
                <a:gd name="connsiteX11936" fmla="*/ 400647 w 2396567"/>
                <a:gd name="connsiteY11936" fmla="*/ 1784600 h 3751210"/>
                <a:gd name="connsiteX11937" fmla="*/ 400647 w 2396567"/>
                <a:gd name="connsiteY11937" fmla="*/ 1785829 h 3751210"/>
                <a:gd name="connsiteX11938" fmla="*/ 401257 w 2396567"/>
                <a:gd name="connsiteY11938" fmla="*/ 1785829 h 3751210"/>
                <a:gd name="connsiteX11939" fmla="*/ 400647 w 2396567"/>
                <a:gd name="connsiteY11939" fmla="*/ 1786443 h 3751210"/>
                <a:gd name="connsiteX11940" fmla="*/ 401257 w 2396567"/>
                <a:gd name="connsiteY11940" fmla="*/ 1786443 h 3751210"/>
                <a:gd name="connsiteX11941" fmla="*/ 401867 w 2396567"/>
                <a:gd name="connsiteY11941" fmla="*/ 1787672 h 3751210"/>
                <a:gd name="connsiteX11942" fmla="*/ 404916 w 2396567"/>
                <a:gd name="connsiteY11942" fmla="*/ 1787058 h 3751210"/>
                <a:gd name="connsiteX11943" fmla="*/ 404916 w 2396567"/>
                <a:gd name="connsiteY11943" fmla="*/ 1788286 h 3751210"/>
                <a:gd name="connsiteX11944" fmla="*/ 404306 w 2396567"/>
                <a:gd name="connsiteY11944" fmla="*/ 1788286 h 3751210"/>
                <a:gd name="connsiteX11945" fmla="*/ 404306 w 2396567"/>
                <a:gd name="connsiteY11945" fmla="*/ 1790130 h 3751210"/>
                <a:gd name="connsiteX11946" fmla="*/ 403696 w 2396567"/>
                <a:gd name="connsiteY11946" fmla="*/ 1790130 h 3751210"/>
                <a:gd name="connsiteX11947" fmla="*/ 403696 w 2396567"/>
                <a:gd name="connsiteY11947" fmla="*/ 1791973 h 3751210"/>
                <a:gd name="connsiteX11948" fmla="*/ 403086 w 2396567"/>
                <a:gd name="connsiteY11948" fmla="*/ 1791973 h 3751210"/>
                <a:gd name="connsiteX11949" fmla="*/ 403086 w 2396567"/>
                <a:gd name="connsiteY11949" fmla="*/ 1792587 h 3751210"/>
                <a:gd name="connsiteX11950" fmla="*/ 401867 w 2396567"/>
                <a:gd name="connsiteY11950" fmla="*/ 1792587 h 3751210"/>
                <a:gd name="connsiteX11951" fmla="*/ 401867 w 2396567"/>
                <a:gd name="connsiteY11951" fmla="*/ 1794430 h 3751210"/>
                <a:gd name="connsiteX11952" fmla="*/ 401257 w 2396567"/>
                <a:gd name="connsiteY11952" fmla="*/ 1794430 h 3751210"/>
                <a:gd name="connsiteX11953" fmla="*/ 401257 w 2396567"/>
                <a:gd name="connsiteY11953" fmla="*/ 1795045 h 3751210"/>
                <a:gd name="connsiteX11954" fmla="*/ 400647 w 2396567"/>
                <a:gd name="connsiteY11954" fmla="*/ 1795045 h 3751210"/>
                <a:gd name="connsiteX11955" fmla="*/ 400647 w 2396567"/>
                <a:gd name="connsiteY11955" fmla="*/ 1796888 h 3751210"/>
                <a:gd name="connsiteX11956" fmla="*/ 400037 w 2396567"/>
                <a:gd name="connsiteY11956" fmla="*/ 1796888 h 3751210"/>
                <a:gd name="connsiteX11957" fmla="*/ 400037 w 2396567"/>
                <a:gd name="connsiteY11957" fmla="*/ 1798731 h 3751210"/>
                <a:gd name="connsiteX11958" fmla="*/ 399428 w 2396567"/>
                <a:gd name="connsiteY11958" fmla="*/ 1798731 h 3751210"/>
                <a:gd name="connsiteX11959" fmla="*/ 399428 w 2396567"/>
                <a:gd name="connsiteY11959" fmla="*/ 1800574 h 3751210"/>
                <a:gd name="connsiteX11960" fmla="*/ 400037 w 2396567"/>
                <a:gd name="connsiteY11960" fmla="*/ 1800574 h 3751210"/>
                <a:gd name="connsiteX11961" fmla="*/ 400037 w 2396567"/>
                <a:gd name="connsiteY11961" fmla="*/ 1801803 h 3751210"/>
                <a:gd name="connsiteX11962" fmla="*/ 401257 w 2396567"/>
                <a:gd name="connsiteY11962" fmla="*/ 1801803 h 3751210"/>
                <a:gd name="connsiteX11963" fmla="*/ 401257 w 2396567"/>
                <a:gd name="connsiteY11963" fmla="*/ 1800574 h 3751210"/>
                <a:gd name="connsiteX11964" fmla="*/ 403086 w 2396567"/>
                <a:gd name="connsiteY11964" fmla="*/ 1800574 h 3751210"/>
                <a:gd name="connsiteX11965" fmla="*/ 403086 w 2396567"/>
                <a:gd name="connsiteY11965" fmla="*/ 1801803 h 3751210"/>
                <a:gd name="connsiteX11966" fmla="*/ 403696 w 2396567"/>
                <a:gd name="connsiteY11966" fmla="*/ 1801803 h 3751210"/>
                <a:gd name="connsiteX11967" fmla="*/ 403696 w 2396567"/>
                <a:gd name="connsiteY11967" fmla="*/ 1802417 h 3751210"/>
                <a:gd name="connsiteX11968" fmla="*/ 405526 w 2396567"/>
                <a:gd name="connsiteY11968" fmla="*/ 1802417 h 3751210"/>
                <a:gd name="connsiteX11969" fmla="*/ 404916 w 2396567"/>
                <a:gd name="connsiteY11969" fmla="*/ 1803031 h 3751210"/>
                <a:gd name="connsiteX11970" fmla="*/ 405526 w 2396567"/>
                <a:gd name="connsiteY11970" fmla="*/ 1803031 h 3751210"/>
                <a:gd name="connsiteX11971" fmla="*/ 405526 w 2396567"/>
                <a:gd name="connsiteY11971" fmla="*/ 1802417 h 3751210"/>
                <a:gd name="connsiteX11972" fmla="*/ 405526 w 2396567"/>
                <a:gd name="connsiteY11972" fmla="*/ 1800574 h 3751210"/>
                <a:gd name="connsiteX11973" fmla="*/ 409185 w 2396567"/>
                <a:gd name="connsiteY11973" fmla="*/ 1801803 h 3751210"/>
                <a:gd name="connsiteX11974" fmla="*/ 409185 w 2396567"/>
                <a:gd name="connsiteY11974" fmla="*/ 1800574 h 3751210"/>
                <a:gd name="connsiteX11975" fmla="*/ 408575 w 2396567"/>
                <a:gd name="connsiteY11975" fmla="*/ 1800574 h 3751210"/>
                <a:gd name="connsiteX11976" fmla="*/ 408575 w 2396567"/>
                <a:gd name="connsiteY11976" fmla="*/ 1799959 h 3751210"/>
                <a:gd name="connsiteX11977" fmla="*/ 407965 w 2396567"/>
                <a:gd name="connsiteY11977" fmla="*/ 1799959 h 3751210"/>
                <a:gd name="connsiteX11978" fmla="*/ 407965 w 2396567"/>
                <a:gd name="connsiteY11978" fmla="*/ 1799345 h 3751210"/>
                <a:gd name="connsiteX11979" fmla="*/ 408575 w 2396567"/>
                <a:gd name="connsiteY11979" fmla="*/ 1799345 h 3751210"/>
                <a:gd name="connsiteX11980" fmla="*/ 408575 w 2396567"/>
                <a:gd name="connsiteY11980" fmla="*/ 1798116 h 3751210"/>
                <a:gd name="connsiteX11981" fmla="*/ 409185 w 2396567"/>
                <a:gd name="connsiteY11981" fmla="*/ 1798116 h 3751210"/>
                <a:gd name="connsiteX11982" fmla="*/ 409185 w 2396567"/>
                <a:gd name="connsiteY11982" fmla="*/ 1798731 h 3751210"/>
                <a:gd name="connsiteX11983" fmla="*/ 409794 w 2396567"/>
                <a:gd name="connsiteY11983" fmla="*/ 1798731 h 3751210"/>
                <a:gd name="connsiteX11984" fmla="*/ 409794 w 2396567"/>
                <a:gd name="connsiteY11984" fmla="*/ 1799345 h 3751210"/>
                <a:gd name="connsiteX11985" fmla="*/ 411624 w 2396567"/>
                <a:gd name="connsiteY11985" fmla="*/ 1799345 h 3751210"/>
                <a:gd name="connsiteX11986" fmla="*/ 411624 w 2396567"/>
                <a:gd name="connsiteY11986" fmla="*/ 1801803 h 3751210"/>
                <a:gd name="connsiteX11987" fmla="*/ 409794 w 2396567"/>
                <a:gd name="connsiteY11987" fmla="*/ 1801803 h 3751210"/>
                <a:gd name="connsiteX11988" fmla="*/ 409794 w 2396567"/>
                <a:gd name="connsiteY11988" fmla="*/ 1802417 h 3751210"/>
                <a:gd name="connsiteX11989" fmla="*/ 411014 w 2396567"/>
                <a:gd name="connsiteY11989" fmla="*/ 1802417 h 3751210"/>
                <a:gd name="connsiteX11990" fmla="*/ 411014 w 2396567"/>
                <a:gd name="connsiteY11990" fmla="*/ 1806718 h 3751210"/>
                <a:gd name="connsiteX11991" fmla="*/ 411624 w 2396567"/>
                <a:gd name="connsiteY11991" fmla="*/ 1806718 h 3751210"/>
                <a:gd name="connsiteX11992" fmla="*/ 411014 w 2396567"/>
                <a:gd name="connsiteY11992" fmla="*/ 1807946 h 3751210"/>
                <a:gd name="connsiteX11993" fmla="*/ 411624 w 2396567"/>
                <a:gd name="connsiteY11993" fmla="*/ 1807946 h 3751210"/>
                <a:gd name="connsiteX11994" fmla="*/ 411624 w 2396567"/>
                <a:gd name="connsiteY11994" fmla="*/ 1807332 h 3751210"/>
                <a:gd name="connsiteX11995" fmla="*/ 413453 w 2396567"/>
                <a:gd name="connsiteY11995" fmla="*/ 1807332 h 3751210"/>
                <a:gd name="connsiteX11996" fmla="*/ 413453 w 2396567"/>
                <a:gd name="connsiteY11996" fmla="*/ 1807946 h 3751210"/>
                <a:gd name="connsiteX11997" fmla="*/ 415283 w 2396567"/>
                <a:gd name="connsiteY11997" fmla="*/ 1807946 h 3751210"/>
                <a:gd name="connsiteX11998" fmla="*/ 415283 w 2396567"/>
                <a:gd name="connsiteY11998" fmla="*/ 1807332 h 3751210"/>
                <a:gd name="connsiteX11999" fmla="*/ 415893 w 2396567"/>
                <a:gd name="connsiteY11999" fmla="*/ 1807332 h 3751210"/>
                <a:gd name="connsiteX12000" fmla="*/ 415893 w 2396567"/>
                <a:gd name="connsiteY12000" fmla="*/ 1806718 h 3751210"/>
                <a:gd name="connsiteX12001" fmla="*/ 416502 w 2396567"/>
                <a:gd name="connsiteY12001" fmla="*/ 1807332 h 3751210"/>
                <a:gd name="connsiteX12002" fmla="*/ 416502 w 2396567"/>
                <a:gd name="connsiteY12002" fmla="*/ 1806718 h 3751210"/>
                <a:gd name="connsiteX12003" fmla="*/ 417722 w 2396567"/>
                <a:gd name="connsiteY12003" fmla="*/ 1806718 h 3751210"/>
                <a:gd name="connsiteX12004" fmla="*/ 417722 w 2396567"/>
                <a:gd name="connsiteY12004" fmla="*/ 1807332 h 3751210"/>
                <a:gd name="connsiteX12005" fmla="*/ 419551 w 2396567"/>
                <a:gd name="connsiteY12005" fmla="*/ 1807332 h 3751210"/>
                <a:gd name="connsiteX12006" fmla="*/ 419551 w 2396567"/>
                <a:gd name="connsiteY12006" fmla="*/ 1807946 h 3751210"/>
                <a:gd name="connsiteX12007" fmla="*/ 418942 w 2396567"/>
                <a:gd name="connsiteY12007" fmla="*/ 1807946 h 3751210"/>
                <a:gd name="connsiteX12008" fmla="*/ 418942 w 2396567"/>
                <a:gd name="connsiteY12008" fmla="*/ 1808561 h 3751210"/>
                <a:gd name="connsiteX12009" fmla="*/ 419551 w 2396567"/>
                <a:gd name="connsiteY12009" fmla="*/ 1808561 h 3751210"/>
                <a:gd name="connsiteX12010" fmla="*/ 419551 w 2396567"/>
                <a:gd name="connsiteY12010" fmla="*/ 1809789 h 3751210"/>
                <a:gd name="connsiteX12011" fmla="*/ 420161 w 2396567"/>
                <a:gd name="connsiteY12011" fmla="*/ 1809789 h 3751210"/>
                <a:gd name="connsiteX12012" fmla="*/ 420161 w 2396567"/>
                <a:gd name="connsiteY12012" fmla="*/ 1811018 h 3751210"/>
                <a:gd name="connsiteX12013" fmla="*/ 420771 w 2396567"/>
                <a:gd name="connsiteY12013" fmla="*/ 1811018 h 3751210"/>
                <a:gd name="connsiteX12014" fmla="*/ 420771 w 2396567"/>
                <a:gd name="connsiteY12014" fmla="*/ 1810404 h 3751210"/>
                <a:gd name="connsiteX12015" fmla="*/ 421381 w 2396567"/>
                <a:gd name="connsiteY12015" fmla="*/ 1810404 h 3751210"/>
                <a:gd name="connsiteX12016" fmla="*/ 422601 w 2396567"/>
                <a:gd name="connsiteY12016" fmla="*/ 1812247 h 3751210"/>
                <a:gd name="connsiteX12017" fmla="*/ 422601 w 2396567"/>
                <a:gd name="connsiteY12017" fmla="*/ 1811633 h 3751210"/>
                <a:gd name="connsiteX12018" fmla="*/ 425040 w 2396567"/>
                <a:gd name="connsiteY12018" fmla="*/ 1811633 h 3751210"/>
                <a:gd name="connsiteX12019" fmla="*/ 425040 w 2396567"/>
                <a:gd name="connsiteY12019" fmla="*/ 1811018 h 3751210"/>
                <a:gd name="connsiteX12020" fmla="*/ 426259 w 2396567"/>
                <a:gd name="connsiteY12020" fmla="*/ 1811018 h 3751210"/>
                <a:gd name="connsiteX12021" fmla="*/ 426259 w 2396567"/>
                <a:gd name="connsiteY12021" fmla="*/ 1808561 h 3751210"/>
                <a:gd name="connsiteX12022" fmla="*/ 425040 w 2396567"/>
                <a:gd name="connsiteY12022" fmla="*/ 1808561 h 3751210"/>
                <a:gd name="connsiteX12023" fmla="*/ 425040 w 2396567"/>
                <a:gd name="connsiteY12023" fmla="*/ 1807946 h 3751210"/>
                <a:gd name="connsiteX12024" fmla="*/ 423820 w 2396567"/>
                <a:gd name="connsiteY12024" fmla="*/ 1807946 h 3751210"/>
                <a:gd name="connsiteX12025" fmla="*/ 423820 w 2396567"/>
                <a:gd name="connsiteY12025" fmla="*/ 1806718 h 3751210"/>
                <a:gd name="connsiteX12026" fmla="*/ 424430 w 2396567"/>
                <a:gd name="connsiteY12026" fmla="*/ 1806718 h 3751210"/>
                <a:gd name="connsiteX12027" fmla="*/ 424430 w 2396567"/>
                <a:gd name="connsiteY12027" fmla="*/ 1806103 h 3751210"/>
                <a:gd name="connsiteX12028" fmla="*/ 425040 w 2396567"/>
                <a:gd name="connsiteY12028" fmla="*/ 1806103 h 3751210"/>
                <a:gd name="connsiteX12029" fmla="*/ 425040 w 2396567"/>
                <a:gd name="connsiteY12029" fmla="*/ 1804260 h 3751210"/>
                <a:gd name="connsiteX12030" fmla="*/ 427479 w 2396567"/>
                <a:gd name="connsiteY12030" fmla="*/ 1804260 h 3751210"/>
                <a:gd name="connsiteX12031" fmla="*/ 427479 w 2396567"/>
                <a:gd name="connsiteY12031" fmla="*/ 1805489 h 3751210"/>
                <a:gd name="connsiteX12032" fmla="*/ 426869 w 2396567"/>
                <a:gd name="connsiteY12032" fmla="*/ 1805489 h 3751210"/>
                <a:gd name="connsiteX12033" fmla="*/ 426869 w 2396567"/>
                <a:gd name="connsiteY12033" fmla="*/ 1806718 h 3751210"/>
                <a:gd name="connsiteX12034" fmla="*/ 427479 w 2396567"/>
                <a:gd name="connsiteY12034" fmla="*/ 1806718 h 3751210"/>
                <a:gd name="connsiteX12035" fmla="*/ 427479 w 2396567"/>
                <a:gd name="connsiteY12035" fmla="*/ 1808561 h 3751210"/>
                <a:gd name="connsiteX12036" fmla="*/ 426869 w 2396567"/>
                <a:gd name="connsiteY12036" fmla="*/ 1808561 h 3751210"/>
                <a:gd name="connsiteX12037" fmla="*/ 426869 w 2396567"/>
                <a:gd name="connsiteY12037" fmla="*/ 1809789 h 3751210"/>
                <a:gd name="connsiteX12038" fmla="*/ 427479 w 2396567"/>
                <a:gd name="connsiteY12038" fmla="*/ 1809789 h 3751210"/>
                <a:gd name="connsiteX12039" fmla="*/ 427479 w 2396567"/>
                <a:gd name="connsiteY12039" fmla="*/ 1810404 h 3751210"/>
                <a:gd name="connsiteX12040" fmla="*/ 428699 w 2396567"/>
                <a:gd name="connsiteY12040" fmla="*/ 1810404 h 3751210"/>
                <a:gd name="connsiteX12041" fmla="*/ 428699 w 2396567"/>
                <a:gd name="connsiteY12041" fmla="*/ 1809789 h 3751210"/>
                <a:gd name="connsiteX12042" fmla="*/ 429308 w 2396567"/>
                <a:gd name="connsiteY12042" fmla="*/ 1809789 h 3751210"/>
                <a:gd name="connsiteX12043" fmla="*/ 429308 w 2396567"/>
                <a:gd name="connsiteY12043" fmla="*/ 1810404 h 3751210"/>
                <a:gd name="connsiteX12044" fmla="*/ 430528 w 2396567"/>
                <a:gd name="connsiteY12044" fmla="*/ 1810404 h 3751210"/>
                <a:gd name="connsiteX12045" fmla="*/ 430528 w 2396567"/>
                <a:gd name="connsiteY12045" fmla="*/ 1814090 h 3751210"/>
                <a:gd name="connsiteX12046" fmla="*/ 431138 w 2396567"/>
                <a:gd name="connsiteY12046" fmla="*/ 1814090 h 3751210"/>
                <a:gd name="connsiteX12047" fmla="*/ 431138 w 2396567"/>
                <a:gd name="connsiteY12047" fmla="*/ 1814704 h 3751210"/>
                <a:gd name="connsiteX12048" fmla="*/ 432358 w 2396567"/>
                <a:gd name="connsiteY12048" fmla="*/ 1814704 h 3751210"/>
                <a:gd name="connsiteX12049" fmla="*/ 432358 w 2396567"/>
                <a:gd name="connsiteY12049" fmla="*/ 1814090 h 3751210"/>
                <a:gd name="connsiteX12050" fmla="*/ 432967 w 2396567"/>
                <a:gd name="connsiteY12050" fmla="*/ 1814090 h 3751210"/>
                <a:gd name="connsiteX12051" fmla="*/ 432967 w 2396567"/>
                <a:gd name="connsiteY12051" fmla="*/ 1813476 h 3751210"/>
                <a:gd name="connsiteX12052" fmla="*/ 434187 w 2396567"/>
                <a:gd name="connsiteY12052" fmla="*/ 1813476 h 3751210"/>
                <a:gd name="connsiteX12053" fmla="*/ 434187 w 2396567"/>
                <a:gd name="connsiteY12053" fmla="*/ 1814090 h 3751210"/>
                <a:gd name="connsiteX12054" fmla="*/ 436016 w 2396567"/>
                <a:gd name="connsiteY12054" fmla="*/ 1814090 h 3751210"/>
                <a:gd name="connsiteX12055" fmla="*/ 436016 w 2396567"/>
                <a:gd name="connsiteY12055" fmla="*/ 1813476 h 3751210"/>
                <a:gd name="connsiteX12056" fmla="*/ 436626 w 2396567"/>
                <a:gd name="connsiteY12056" fmla="*/ 1813476 h 3751210"/>
                <a:gd name="connsiteX12057" fmla="*/ 436626 w 2396567"/>
                <a:gd name="connsiteY12057" fmla="*/ 1811018 h 3751210"/>
                <a:gd name="connsiteX12058" fmla="*/ 436016 w 2396567"/>
                <a:gd name="connsiteY12058" fmla="*/ 1811018 h 3751210"/>
                <a:gd name="connsiteX12059" fmla="*/ 438456 w 2396567"/>
                <a:gd name="connsiteY12059" fmla="*/ 1810404 h 3751210"/>
                <a:gd name="connsiteX12060" fmla="*/ 438456 w 2396567"/>
                <a:gd name="connsiteY12060" fmla="*/ 1809789 h 3751210"/>
                <a:gd name="connsiteX12061" fmla="*/ 439065 w 2396567"/>
                <a:gd name="connsiteY12061" fmla="*/ 1809789 h 3751210"/>
                <a:gd name="connsiteX12062" fmla="*/ 439065 w 2396567"/>
                <a:gd name="connsiteY12062" fmla="*/ 1807946 h 3751210"/>
                <a:gd name="connsiteX12063" fmla="*/ 442115 w 2396567"/>
                <a:gd name="connsiteY12063" fmla="*/ 1807946 h 3751210"/>
                <a:gd name="connsiteX12064" fmla="*/ 442115 w 2396567"/>
                <a:gd name="connsiteY12064" fmla="*/ 1808561 h 3751210"/>
                <a:gd name="connsiteX12065" fmla="*/ 442724 w 2396567"/>
                <a:gd name="connsiteY12065" fmla="*/ 1808561 h 3751210"/>
                <a:gd name="connsiteX12066" fmla="*/ 442115 w 2396567"/>
                <a:gd name="connsiteY12066" fmla="*/ 1807946 h 3751210"/>
                <a:gd name="connsiteX12067" fmla="*/ 442724 w 2396567"/>
                <a:gd name="connsiteY12067" fmla="*/ 1807946 h 3751210"/>
                <a:gd name="connsiteX12068" fmla="*/ 442724 w 2396567"/>
                <a:gd name="connsiteY12068" fmla="*/ 1804260 h 3751210"/>
                <a:gd name="connsiteX12069" fmla="*/ 440895 w 2396567"/>
                <a:gd name="connsiteY12069" fmla="*/ 1804260 h 3751210"/>
                <a:gd name="connsiteX12070" fmla="*/ 439675 w 2396567"/>
                <a:gd name="connsiteY12070" fmla="*/ 1800574 h 3751210"/>
                <a:gd name="connsiteX12071" fmla="*/ 440285 w 2396567"/>
                <a:gd name="connsiteY12071" fmla="*/ 1800574 h 3751210"/>
                <a:gd name="connsiteX12072" fmla="*/ 440285 w 2396567"/>
                <a:gd name="connsiteY12072" fmla="*/ 1801803 h 3751210"/>
                <a:gd name="connsiteX12073" fmla="*/ 440895 w 2396567"/>
                <a:gd name="connsiteY12073" fmla="*/ 1801803 h 3751210"/>
                <a:gd name="connsiteX12074" fmla="*/ 440895 w 2396567"/>
                <a:gd name="connsiteY12074" fmla="*/ 1802417 h 3751210"/>
                <a:gd name="connsiteX12075" fmla="*/ 446383 w 2396567"/>
                <a:gd name="connsiteY12075" fmla="*/ 1802417 h 3751210"/>
                <a:gd name="connsiteX12076" fmla="*/ 446383 w 2396567"/>
                <a:gd name="connsiteY12076" fmla="*/ 1803031 h 3751210"/>
                <a:gd name="connsiteX12077" fmla="*/ 446993 w 2396567"/>
                <a:gd name="connsiteY12077" fmla="*/ 1803031 h 3751210"/>
                <a:gd name="connsiteX12078" fmla="*/ 446993 w 2396567"/>
                <a:gd name="connsiteY12078" fmla="*/ 1803646 h 3751210"/>
                <a:gd name="connsiteX12079" fmla="*/ 448213 w 2396567"/>
                <a:gd name="connsiteY12079" fmla="*/ 1803646 h 3751210"/>
                <a:gd name="connsiteX12080" fmla="*/ 450652 w 2396567"/>
                <a:gd name="connsiteY12080" fmla="*/ 1805489 h 3751210"/>
                <a:gd name="connsiteX12081" fmla="*/ 450652 w 2396567"/>
                <a:gd name="connsiteY12081" fmla="*/ 1803646 h 3751210"/>
                <a:gd name="connsiteX12082" fmla="*/ 451262 w 2396567"/>
                <a:gd name="connsiteY12082" fmla="*/ 1803646 h 3751210"/>
                <a:gd name="connsiteX12083" fmla="*/ 451262 w 2396567"/>
                <a:gd name="connsiteY12083" fmla="*/ 1804260 h 3751210"/>
                <a:gd name="connsiteX12084" fmla="*/ 453701 w 2396567"/>
                <a:gd name="connsiteY12084" fmla="*/ 1804260 h 3751210"/>
                <a:gd name="connsiteX12085" fmla="*/ 453701 w 2396567"/>
                <a:gd name="connsiteY12085" fmla="*/ 1805489 h 3751210"/>
                <a:gd name="connsiteX12086" fmla="*/ 455530 w 2396567"/>
                <a:gd name="connsiteY12086" fmla="*/ 1806718 h 3751210"/>
                <a:gd name="connsiteX12087" fmla="*/ 456140 w 2396567"/>
                <a:gd name="connsiteY12087" fmla="*/ 1806718 h 3751210"/>
                <a:gd name="connsiteX12088" fmla="*/ 456140 w 2396567"/>
                <a:gd name="connsiteY12088" fmla="*/ 1807332 h 3751210"/>
                <a:gd name="connsiteX12089" fmla="*/ 458580 w 2396567"/>
                <a:gd name="connsiteY12089" fmla="*/ 1811633 h 3751210"/>
                <a:gd name="connsiteX12090" fmla="*/ 459799 w 2396567"/>
                <a:gd name="connsiteY12090" fmla="*/ 1811633 h 3751210"/>
                <a:gd name="connsiteX12091" fmla="*/ 459799 w 2396567"/>
                <a:gd name="connsiteY12091" fmla="*/ 1812247 h 3751210"/>
                <a:gd name="connsiteX12092" fmla="*/ 461629 w 2396567"/>
                <a:gd name="connsiteY12092" fmla="*/ 1812247 h 3751210"/>
                <a:gd name="connsiteX12093" fmla="*/ 461629 w 2396567"/>
                <a:gd name="connsiteY12093" fmla="*/ 1813476 h 3751210"/>
                <a:gd name="connsiteX12094" fmla="*/ 462238 w 2396567"/>
                <a:gd name="connsiteY12094" fmla="*/ 1813476 h 3751210"/>
                <a:gd name="connsiteX12095" fmla="*/ 462238 w 2396567"/>
                <a:gd name="connsiteY12095" fmla="*/ 1814704 h 3751210"/>
                <a:gd name="connsiteX12096" fmla="*/ 463458 w 2396567"/>
                <a:gd name="connsiteY12096" fmla="*/ 1814704 h 3751210"/>
                <a:gd name="connsiteX12097" fmla="*/ 463458 w 2396567"/>
                <a:gd name="connsiteY12097" fmla="*/ 1815319 h 3751210"/>
                <a:gd name="connsiteX12098" fmla="*/ 465287 w 2396567"/>
                <a:gd name="connsiteY12098" fmla="*/ 1815319 h 3751210"/>
                <a:gd name="connsiteX12099" fmla="*/ 465897 w 2396567"/>
                <a:gd name="connsiteY12099" fmla="*/ 1814090 h 3751210"/>
                <a:gd name="connsiteX12100" fmla="*/ 465287 w 2396567"/>
                <a:gd name="connsiteY12100" fmla="*/ 1814090 h 3751210"/>
                <a:gd name="connsiteX12101" fmla="*/ 465287 w 2396567"/>
                <a:gd name="connsiteY12101" fmla="*/ 1812247 h 3751210"/>
                <a:gd name="connsiteX12102" fmla="*/ 465897 w 2396567"/>
                <a:gd name="connsiteY12102" fmla="*/ 1812247 h 3751210"/>
                <a:gd name="connsiteX12103" fmla="*/ 465897 w 2396567"/>
                <a:gd name="connsiteY12103" fmla="*/ 1811633 h 3751210"/>
                <a:gd name="connsiteX12104" fmla="*/ 467117 w 2396567"/>
                <a:gd name="connsiteY12104" fmla="*/ 1811633 h 3751210"/>
                <a:gd name="connsiteX12105" fmla="*/ 467117 w 2396567"/>
                <a:gd name="connsiteY12105" fmla="*/ 1811018 h 3751210"/>
                <a:gd name="connsiteX12106" fmla="*/ 467727 w 2396567"/>
                <a:gd name="connsiteY12106" fmla="*/ 1811018 h 3751210"/>
                <a:gd name="connsiteX12107" fmla="*/ 467727 w 2396567"/>
                <a:gd name="connsiteY12107" fmla="*/ 1811633 h 3751210"/>
                <a:gd name="connsiteX12108" fmla="*/ 468337 w 2396567"/>
                <a:gd name="connsiteY12108" fmla="*/ 1811633 h 3751210"/>
                <a:gd name="connsiteX12109" fmla="*/ 468337 w 2396567"/>
                <a:gd name="connsiteY12109" fmla="*/ 1812247 h 3751210"/>
                <a:gd name="connsiteX12110" fmla="*/ 469556 w 2396567"/>
                <a:gd name="connsiteY12110" fmla="*/ 1812247 h 3751210"/>
                <a:gd name="connsiteX12111" fmla="*/ 469556 w 2396567"/>
                <a:gd name="connsiteY12111" fmla="*/ 1813476 h 3751210"/>
                <a:gd name="connsiteX12112" fmla="*/ 470776 w 2396567"/>
                <a:gd name="connsiteY12112" fmla="*/ 1813476 h 3751210"/>
                <a:gd name="connsiteX12113" fmla="*/ 470776 w 2396567"/>
                <a:gd name="connsiteY12113" fmla="*/ 1814090 h 3751210"/>
                <a:gd name="connsiteX12114" fmla="*/ 471995 w 2396567"/>
                <a:gd name="connsiteY12114" fmla="*/ 1814090 h 3751210"/>
                <a:gd name="connsiteX12115" fmla="*/ 471995 w 2396567"/>
                <a:gd name="connsiteY12115" fmla="*/ 1814704 h 3751210"/>
                <a:gd name="connsiteX12116" fmla="*/ 473215 w 2396567"/>
                <a:gd name="connsiteY12116" fmla="*/ 1814704 h 3751210"/>
                <a:gd name="connsiteX12117" fmla="*/ 474435 w 2396567"/>
                <a:gd name="connsiteY12117" fmla="*/ 1815933 h 3751210"/>
                <a:gd name="connsiteX12118" fmla="*/ 474435 w 2396567"/>
                <a:gd name="connsiteY12118" fmla="*/ 1815319 h 3751210"/>
                <a:gd name="connsiteX12119" fmla="*/ 476874 w 2396567"/>
                <a:gd name="connsiteY12119" fmla="*/ 1815319 h 3751210"/>
                <a:gd name="connsiteX12120" fmla="*/ 476874 w 2396567"/>
                <a:gd name="connsiteY12120" fmla="*/ 1815933 h 3751210"/>
                <a:gd name="connsiteX12121" fmla="*/ 477484 w 2396567"/>
                <a:gd name="connsiteY12121" fmla="*/ 1815933 h 3751210"/>
                <a:gd name="connsiteX12122" fmla="*/ 477484 w 2396567"/>
                <a:gd name="connsiteY12122" fmla="*/ 1819005 h 3751210"/>
                <a:gd name="connsiteX12123" fmla="*/ 475654 w 2396567"/>
                <a:gd name="connsiteY12123" fmla="*/ 1819005 h 3751210"/>
                <a:gd name="connsiteX12124" fmla="*/ 475654 w 2396567"/>
                <a:gd name="connsiteY12124" fmla="*/ 1821463 h 3751210"/>
                <a:gd name="connsiteX12125" fmla="*/ 476874 w 2396567"/>
                <a:gd name="connsiteY12125" fmla="*/ 1821463 h 3751210"/>
                <a:gd name="connsiteX12126" fmla="*/ 476874 w 2396567"/>
                <a:gd name="connsiteY12126" fmla="*/ 1822077 h 3751210"/>
                <a:gd name="connsiteX12127" fmla="*/ 477484 w 2396567"/>
                <a:gd name="connsiteY12127" fmla="*/ 1822077 h 3751210"/>
                <a:gd name="connsiteX12128" fmla="*/ 478094 w 2396567"/>
                <a:gd name="connsiteY12128" fmla="*/ 1823306 h 3751210"/>
                <a:gd name="connsiteX12129" fmla="*/ 478094 w 2396567"/>
                <a:gd name="connsiteY12129" fmla="*/ 1822691 h 3751210"/>
                <a:gd name="connsiteX12130" fmla="*/ 481143 w 2396567"/>
                <a:gd name="connsiteY12130" fmla="*/ 1823306 h 3751210"/>
                <a:gd name="connsiteX12131" fmla="*/ 481143 w 2396567"/>
                <a:gd name="connsiteY12131" fmla="*/ 1825149 h 3751210"/>
                <a:gd name="connsiteX12132" fmla="*/ 481752 w 2396567"/>
                <a:gd name="connsiteY12132" fmla="*/ 1825149 h 3751210"/>
                <a:gd name="connsiteX12133" fmla="*/ 482362 w 2396567"/>
                <a:gd name="connsiteY12133" fmla="*/ 1829449 h 3751210"/>
                <a:gd name="connsiteX12134" fmla="*/ 482972 w 2396567"/>
                <a:gd name="connsiteY12134" fmla="*/ 1829449 h 3751210"/>
                <a:gd name="connsiteX12135" fmla="*/ 482972 w 2396567"/>
                <a:gd name="connsiteY12135" fmla="*/ 1830064 h 3751210"/>
                <a:gd name="connsiteX12136" fmla="*/ 484802 w 2396567"/>
                <a:gd name="connsiteY12136" fmla="*/ 1830064 h 3751210"/>
                <a:gd name="connsiteX12137" fmla="*/ 484802 w 2396567"/>
                <a:gd name="connsiteY12137" fmla="*/ 1830678 h 3751210"/>
                <a:gd name="connsiteX12138" fmla="*/ 485411 w 2396567"/>
                <a:gd name="connsiteY12138" fmla="*/ 1830678 h 3751210"/>
                <a:gd name="connsiteX12139" fmla="*/ 485411 w 2396567"/>
                <a:gd name="connsiteY12139" fmla="*/ 1830064 h 3751210"/>
                <a:gd name="connsiteX12140" fmla="*/ 486021 w 2396567"/>
                <a:gd name="connsiteY12140" fmla="*/ 1830064 h 3751210"/>
                <a:gd name="connsiteX12141" fmla="*/ 486021 w 2396567"/>
                <a:gd name="connsiteY12141" fmla="*/ 1829449 h 3751210"/>
                <a:gd name="connsiteX12142" fmla="*/ 487241 w 2396567"/>
                <a:gd name="connsiteY12142" fmla="*/ 1828221 h 3751210"/>
                <a:gd name="connsiteX12143" fmla="*/ 487241 w 2396567"/>
                <a:gd name="connsiteY12143" fmla="*/ 1829449 h 3751210"/>
                <a:gd name="connsiteX12144" fmla="*/ 491509 w 2396567"/>
                <a:gd name="connsiteY12144" fmla="*/ 1829449 h 3751210"/>
                <a:gd name="connsiteX12145" fmla="*/ 491509 w 2396567"/>
                <a:gd name="connsiteY12145" fmla="*/ 1827606 h 3751210"/>
                <a:gd name="connsiteX12146" fmla="*/ 492729 w 2396567"/>
                <a:gd name="connsiteY12146" fmla="*/ 1827606 h 3751210"/>
                <a:gd name="connsiteX12147" fmla="*/ 492729 w 2396567"/>
                <a:gd name="connsiteY12147" fmla="*/ 1829449 h 3751210"/>
                <a:gd name="connsiteX12148" fmla="*/ 498827 w 2396567"/>
                <a:gd name="connsiteY12148" fmla="*/ 1828221 h 3751210"/>
                <a:gd name="connsiteX12149" fmla="*/ 498827 w 2396567"/>
                <a:gd name="connsiteY12149" fmla="*/ 1827606 h 3751210"/>
                <a:gd name="connsiteX12150" fmla="*/ 499437 w 2396567"/>
                <a:gd name="connsiteY12150" fmla="*/ 1827606 h 3751210"/>
                <a:gd name="connsiteX12151" fmla="*/ 499437 w 2396567"/>
                <a:gd name="connsiteY12151" fmla="*/ 1828221 h 3751210"/>
                <a:gd name="connsiteX12152" fmla="*/ 501876 w 2396567"/>
                <a:gd name="connsiteY12152" fmla="*/ 1828221 h 3751210"/>
                <a:gd name="connsiteX12153" fmla="*/ 502486 w 2396567"/>
                <a:gd name="connsiteY12153" fmla="*/ 1830678 h 3751210"/>
                <a:gd name="connsiteX12154" fmla="*/ 503096 w 2396567"/>
                <a:gd name="connsiteY12154" fmla="*/ 1830678 h 3751210"/>
                <a:gd name="connsiteX12155" fmla="*/ 503096 w 2396567"/>
                <a:gd name="connsiteY12155" fmla="*/ 1831293 h 3751210"/>
                <a:gd name="connsiteX12156" fmla="*/ 508584 w 2396567"/>
                <a:gd name="connsiteY12156" fmla="*/ 1830678 h 3751210"/>
                <a:gd name="connsiteX12157" fmla="*/ 508584 w 2396567"/>
                <a:gd name="connsiteY12157" fmla="*/ 1830064 h 3751210"/>
                <a:gd name="connsiteX12158" fmla="*/ 509194 w 2396567"/>
                <a:gd name="connsiteY12158" fmla="*/ 1830064 h 3751210"/>
                <a:gd name="connsiteX12159" fmla="*/ 509194 w 2396567"/>
                <a:gd name="connsiteY12159" fmla="*/ 1827606 h 3751210"/>
                <a:gd name="connsiteX12160" fmla="*/ 509804 w 2396567"/>
                <a:gd name="connsiteY12160" fmla="*/ 1827606 h 3751210"/>
                <a:gd name="connsiteX12161" fmla="*/ 509804 w 2396567"/>
                <a:gd name="connsiteY12161" fmla="*/ 1828221 h 3751210"/>
                <a:gd name="connsiteX12162" fmla="*/ 510414 w 2396567"/>
                <a:gd name="connsiteY12162" fmla="*/ 1828221 h 3751210"/>
                <a:gd name="connsiteX12163" fmla="*/ 510414 w 2396567"/>
                <a:gd name="connsiteY12163" fmla="*/ 1829449 h 3751210"/>
                <a:gd name="connsiteX12164" fmla="*/ 512243 w 2396567"/>
                <a:gd name="connsiteY12164" fmla="*/ 1829449 h 3751210"/>
                <a:gd name="connsiteX12165" fmla="*/ 512243 w 2396567"/>
                <a:gd name="connsiteY12165" fmla="*/ 1830064 h 3751210"/>
                <a:gd name="connsiteX12166" fmla="*/ 512853 w 2396567"/>
                <a:gd name="connsiteY12166" fmla="*/ 1829449 h 3751210"/>
                <a:gd name="connsiteX12167" fmla="*/ 513463 w 2396567"/>
                <a:gd name="connsiteY12167" fmla="*/ 1830064 h 3751210"/>
                <a:gd name="connsiteX12168" fmla="*/ 513463 w 2396567"/>
                <a:gd name="connsiteY12168" fmla="*/ 1829449 h 3751210"/>
                <a:gd name="connsiteX12169" fmla="*/ 514073 w 2396567"/>
                <a:gd name="connsiteY12169" fmla="*/ 1829449 h 3751210"/>
                <a:gd name="connsiteX12170" fmla="*/ 514073 w 2396567"/>
                <a:gd name="connsiteY12170" fmla="*/ 1830064 h 3751210"/>
                <a:gd name="connsiteX12171" fmla="*/ 514682 w 2396567"/>
                <a:gd name="connsiteY12171" fmla="*/ 1830064 h 3751210"/>
                <a:gd name="connsiteX12172" fmla="*/ 514682 w 2396567"/>
                <a:gd name="connsiteY12172" fmla="*/ 1828221 h 3751210"/>
                <a:gd name="connsiteX12173" fmla="*/ 515902 w 2396567"/>
                <a:gd name="connsiteY12173" fmla="*/ 1828221 h 3751210"/>
                <a:gd name="connsiteX12174" fmla="*/ 515902 w 2396567"/>
                <a:gd name="connsiteY12174" fmla="*/ 1827606 h 3751210"/>
                <a:gd name="connsiteX12175" fmla="*/ 516512 w 2396567"/>
                <a:gd name="connsiteY12175" fmla="*/ 1827606 h 3751210"/>
                <a:gd name="connsiteX12176" fmla="*/ 516512 w 2396567"/>
                <a:gd name="connsiteY12176" fmla="*/ 1826992 h 3751210"/>
                <a:gd name="connsiteX12177" fmla="*/ 517122 w 2396567"/>
                <a:gd name="connsiteY12177" fmla="*/ 1826992 h 3751210"/>
                <a:gd name="connsiteX12178" fmla="*/ 517122 w 2396567"/>
                <a:gd name="connsiteY12178" fmla="*/ 1827606 h 3751210"/>
                <a:gd name="connsiteX12179" fmla="*/ 521390 w 2396567"/>
                <a:gd name="connsiteY12179" fmla="*/ 1827606 h 3751210"/>
                <a:gd name="connsiteX12180" fmla="*/ 521390 w 2396567"/>
                <a:gd name="connsiteY12180" fmla="*/ 1826992 h 3751210"/>
                <a:gd name="connsiteX12181" fmla="*/ 522610 w 2396567"/>
                <a:gd name="connsiteY12181" fmla="*/ 1826992 h 3751210"/>
                <a:gd name="connsiteX12182" fmla="*/ 522610 w 2396567"/>
                <a:gd name="connsiteY12182" fmla="*/ 1826378 h 3751210"/>
                <a:gd name="connsiteX12183" fmla="*/ 528708 w 2396567"/>
                <a:gd name="connsiteY12183" fmla="*/ 1825763 h 3751210"/>
                <a:gd name="connsiteX12184" fmla="*/ 528708 w 2396567"/>
                <a:gd name="connsiteY12184" fmla="*/ 1825149 h 3751210"/>
                <a:gd name="connsiteX12185" fmla="*/ 529928 w 2396567"/>
                <a:gd name="connsiteY12185" fmla="*/ 1825149 h 3751210"/>
                <a:gd name="connsiteX12186" fmla="*/ 529928 w 2396567"/>
                <a:gd name="connsiteY12186" fmla="*/ 1826378 h 3751210"/>
                <a:gd name="connsiteX12187" fmla="*/ 530538 w 2396567"/>
                <a:gd name="connsiteY12187" fmla="*/ 1826378 h 3751210"/>
                <a:gd name="connsiteX12188" fmla="*/ 530538 w 2396567"/>
                <a:gd name="connsiteY12188" fmla="*/ 1826992 h 3751210"/>
                <a:gd name="connsiteX12189" fmla="*/ 531757 w 2396567"/>
                <a:gd name="connsiteY12189" fmla="*/ 1826992 h 3751210"/>
                <a:gd name="connsiteX12190" fmla="*/ 531757 w 2396567"/>
                <a:gd name="connsiteY12190" fmla="*/ 1827606 h 3751210"/>
                <a:gd name="connsiteX12191" fmla="*/ 532367 w 2396567"/>
                <a:gd name="connsiteY12191" fmla="*/ 1827606 h 3751210"/>
                <a:gd name="connsiteX12192" fmla="*/ 532367 w 2396567"/>
                <a:gd name="connsiteY12192" fmla="*/ 1828221 h 3751210"/>
                <a:gd name="connsiteX12193" fmla="*/ 532977 w 2396567"/>
                <a:gd name="connsiteY12193" fmla="*/ 1828221 h 3751210"/>
                <a:gd name="connsiteX12194" fmla="*/ 532977 w 2396567"/>
                <a:gd name="connsiteY12194" fmla="*/ 1830678 h 3751210"/>
                <a:gd name="connsiteX12195" fmla="*/ 541514 w 2396567"/>
                <a:gd name="connsiteY12195" fmla="*/ 1830678 h 3751210"/>
                <a:gd name="connsiteX12196" fmla="*/ 541514 w 2396567"/>
                <a:gd name="connsiteY12196" fmla="*/ 1830064 h 3751210"/>
                <a:gd name="connsiteX12197" fmla="*/ 543953 w 2396567"/>
                <a:gd name="connsiteY12197" fmla="*/ 1830064 h 3751210"/>
                <a:gd name="connsiteX12198" fmla="*/ 543953 w 2396567"/>
                <a:gd name="connsiteY12198" fmla="*/ 1829449 h 3751210"/>
                <a:gd name="connsiteX12199" fmla="*/ 544563 w 2396567"/>
                <a:gd name="connsiteY12199" fmla="*/ 1829449 h 3751210"/>
                <a:gd name="connsiteX12200" fmla="*/ 544563 w 2396567"/>
                <a:gd name="connsiteY12200" fmla="*/ 1828221 h 3751210"/>
                <a:gd name="connsiteX12201" fmla="*/ 545783 w 2396567"/>
                <a:gd name="connsiteY12201" fmla="*/ 1828221 h 3751210"/>
                <a:gd name="connsiteX12202" fmla="*/ 545783 w 2396567"/>
                <a:gd name="connsiteY12202" fmla="*/ 1827606 h 3751210"/>
                <a:gd name="connsiteX12203" fmla="*/ 547003 w 2396567"/>
                <a:gd name="connsiteY12203" fmla="*/ 1827606 h 3751210"/>
                <a:gd name="connsiteX12204" fmla="*/ 547003 w 2396567"/>
                <a:gd name="connsiteY12204" fmla="*/ 1826992 h 3751210"/>
                <a:gd name="connsiteX12205" fmla="*/ 547612 w 2396567"/>
                <a:gd name="connsiteY12205" fmla="*/ 1826992 h 3751210"/>
                <a:gd name="connsiteX12206" fmla="*/ 548222 w 2396567"/>
                <a:gd name="connsiteY12206" fmla="*/ 1825149 h 3751210"/>
                <a:gd name="connsiteX12207" fmla="*/ 548832 w 2396567"/>
                <a:gd name="connsiteY12207" fmla="*/ 1825149 h 3751210"/>
                <a:gd name="connsiteX12208" fmla="*/ 549442 w 2396567"/>
                <a:gd name="connsiteY12208" fmla="*/ 1823306 h 3751210"/>
                <a:gd name="connsiteX12209" fmla="*/ 548832 w 2396567"/>
                <a:gd name="connsiteY12209" fmla="*/ 1823306 h 3751210"/>
                <a:gd name="connsiteX12210" fmla="*/ 548832 w 2396567"/>
                <a:gd name="connsiteY12210" fmla="*/ 1822691 h 3751210"/>
                <a:gd name="connsiteX12211" fmla="*/ 549442 w 2396567"/>
                <a:gd name="connsiteY12211" fmla="*/ 1822691 h 3751210"/>
                <a:gd name="connsiteX12212" fmla="*/ 548222 w 2396567"/>
                <a:gd name="connsiteY12212" fmla="*/ 1817776 h 3751210"/>
                <a:gd name="connsiteX12213" fmla="*/ 547612 w 2396567"/>
                <a:gd name="connsiteY12213" fmla="*/ 1817776 h 3751210"/>
                <a:gd name="connsiteX12214" fmla="*/ 547612 w 2396567"/>
                <a:gd name="connsiteY12214" fmla="*/ 1815933 h 3751210"/>
                <a:gd name="connsiteX12215" fmla="*/ 548222 w 2396567"/>
                <a:gd name="connsiteY12215" fmla="*/ 1815933 h 3751210"/>
                <a:gd name="connsiteX12216" fmla="*/ 550052 w 2396567"/>
                <a:gd name="connsiteY12216" fmla="*/ 1814090 h 3751210"/>
                <a:gd name="connsiteX12217" fmla="*/ 550052 w 2396567"/>
                <a:gd name="connsiteY12217" fmla="*/ 1813476 h 3751210"/>
                <a:gd name="connsiteX12218" fmla="*/ 551881 w 2396567"/>
                <a:gd name="connsiteY12218" fmla="*/ 1813476 h 3751210"/>
                <a:gd name="connsiteX12219" fmla="*/ 551881 w 2396567"/>
                <a:gd name="connsiteY12219" fmla="*/ 1814090 h 3751210"/>
                <a:gd name="connsiteX12220" fmla="*/ 556150 w 2396567"/>
                <a:gd name="connsiteY12220" fmla="*/ 1813476 h 3751210"/>
                <a:gd name="connsiteX12221" fmla="*/ 556150 w 2396567"/>
                <a:gd name="connsiteY12221" fmla="*/ 1812247 h 3751210"/>
                <a:gd name="connsiteX12222" fmla="*/ 557370 w 2396567"/>
                <a:gd name="connsiteY12222" fmla="*/ 1812247 h 3751210"/>
                <a:gd name="connsiteX12223" fmla="*/ 557370 w 2396567"/>
                <a:gd name="connsiteY12223" fmla="*/ 1811018 h 3751210"/>
                <a:gd name="connsiteX12224" fmla="*/ 558589 w 2396567"/>
                <a:gd name="connsiteY12224" fmla="*/ 1811018 h 3751210"/>
                <a:gd name="connsiteX12225" fmla="*/ 559199 w 2396567"/>
                <a:gd name="connsiteY12225" fmla="*/ 1807946 h 3751210"/>
                <a:gd name="connsiteX12226" fmla="*/ 559809 w 2396567"/>
                <a:gd name="connsiteY12226" fmla="*/ 1807946 h 3751210"/>
                <a:gd name="connsiteX12227" fmla="*/ 561638 w 2396567"/>
                <a:gd name="connsiteY12227" fmla="*/ 1806718 h 3751210"/>
                <a:gd name="connsiteX12228" fmla="*/ 561638 w 2396567"/>
                <a:gd name="connsiteY12228" fmla="*/ 1804260 h 3751210"/>
                <a:gd name="connsiteX12229" fmla="*/ 561029 w 2396567"/>
                <a:gd name="connsiteY12229" fmla="*/ 1804260 h 3751210"/>
                <a:gd name="connsiteX12230" fmla="*/ 561029 w 2396567"/>
                <a:gd name="connsiteY12230" fmla="*/ 1800574 h 3751210"/>
                <a:gd name="connsiteX12231" fmla="*/ 561638 w 2396567"/>
                <a:gd name="connsiteY12231" fmla="*/ 1800574 h 3751210"/>
                <a:gd name="connsiteX12232" fmla="*/ 561638 w 2396567"/>
                <a:gd name="connsiteY12232" fmla="*/ 1796273 h 3751210"/>
                <a:gd name="connsiteX12233" fmla="*/ 560419 w 2396567"/>
                <a:gd name="connsiteY12233" fmla="*/ 1796273 h 3751210"/>
                <a:gd name="connsiteX12234" fmla="*/ 560419 w 2396567"/>
                <a:gd name="connsiteY12234" fmla="*/ 1795659 h 3751210"/>
                <a:gd name="connsiteX12235" fmla="*/ 559809 w 2396567"/>
                <a:gd name="connsiteY12235" fmla="*/ 1795659 h 3751210"/>
                <a:gd name="connsiteX12236" fmla="*/ 559809 w 2396567"/>
                <a:gd name="connsiteY12236" fmla="*/ 1792587 h 3751210"/>
                <a:gd name="connsiteX12237" fmla="*/ 559199 w 2396567"/>
                <a:gd name="connsiteY12237" fmla="*/ 1792587 h 3751210"/>
                <a:gd name="connsiteX12238" fmla="*/ 559199 w 2396567"/>
                <a:gd name="connsiteY12238" fmla="*/ 1791358 h 3751210"/>
                <a:gd name="connsiteX12239" fmla="*/ 558589 w 2396567"/>
                <a:gd name="connsiteY12239" fmla="*/ 1791358 h 3751210"/>
                <a:gd name="connsiteX12240" fmla="*/ 558589 w 2396567"/>
                <a:gd name="connsiteY12240" fmla="*/ 1790744 h 3751210"/>
                <a:gd name="connsiteX12241" fmla="*/ 557370 w 2396567"/>
                <a:gd name="connsiteY12241" fmla="*/ 1790744 h 3751210"/>
                <a:gd name="connsiteX12242" fmla="*/ 557370 w 2396567"/>
                <a:gd name="connsiteY12242" fmla="*/ 1790130 h 3751210"/>
                <a:gd name="connsiteX12243" fmla="*/ 556760 w 2396567"/>
                <a:gd name="connsiteY12243" fmla="*/ 1790130 h 3751210"/>
                <a:gd name="connsiteX12244" fmla="*/ 556760 w 2396567"/>
                <a:gd name="connsiteY12244" fmla="*/ 1788901 h 3751210"/>
                <a:gd name="connsiteX12245" fmla="*/ 556150 w 2396567"/>
                <a:gd name="connsiteY12245" fmla="*/ 1788901 h 3751210"/>
                <a:gd name="connsiteX12246" fmla="*/ 556150 w 2396567"/>
                <a:gd name="connsiteY12246" fmla="*/ 1788286 h 3751210"/>
                <a:gd name="connsiteX12247" fmla="*/ 555540 w 2396567"/>
                <a:gd name="connsiteY12247" fmla="*/ 1788286 h 3751210"/>
                <a:gd name="connsiteX12248" fmla="*/ 555540 w 2396567"/>
                <a:gd name="connsiteY12248" fmla="*/ 1787672 h 3751210"/>
                <a:gd name="connsiteX12249" fmla="*/ 553711 w 2396567"/>
                <a:gd name="connsiteY12249" fmla="*/ 1785829 h 3751210"/>
                <a:gd name="connsiteX12250" fmla="*/ 553101 w 2396567"/>
                <a:gd name="connsiteY12250" fmla="*/ 1785829 h 3751210"/>
                <a:gd name="connsiteX12251" fmla="*/ 547612 w 2396567"/>
                <a:gd name="connsiteY12251" fmla="*/ 1782757 h 3751210"/>
                <a:gd name="connsiteX12252" fmla="*/ 545783 w 2396567"/>
                <a:gd name="connsiteY12252" fmla="*/ 1780914 h 3751210"/>
                <a:gd name="connsiteX12253" fmla="*/ 545173 w 2396567"/>
                <a:gd name="connsiteY12253" fmla="*/ 1775999 h 3751210"/>
                <a:gd name="connsiteX12254" fmla="*/ 545783 w 2396567"/>
                <a:gd name="connsiteY12254" fmla="*/ 1775999 h 3751210"/>
                <a:gd name="connsiteX12255" fmla="*/ 545783 w 2396567"/>
                <a:gd name="connsiteY12255" fmla="*/ 1772313 h 3751210"/>
                <a:gd name="connsiteX12256" fmla="*/ 547003 w 2396567"/>
                <a:gd name="connsiteY12256" fmla="*/ 1772313 h 3751210"/>
                <a:gd name="connsiteX12257" fmla="*/ 547612 w 2396567"/>
                <a:gd name="connsiteY12257" fmla="*/ 1769241 h 3751210"/>
                <a:gd name="connsiteX12258" fmla="*/ 547003 w 2396567"/>
                <a:gd name="connsiteY12258" fmla="*/ 1769241 h 3751210"/>
                <a:gd name="connsiteX12259" fmla="*/ 547003 w 2396567"/>
                <a:gd name="connsiteY12259" fmla="*/ 1768626 h 3751210"/>
                <a:gd name="connsiteX12260" fmla="*/ 543953 w 2396567"/>
                <a:gd name="connsiteY12260" fmla="*/ 1768626 h 3751210"/>
                <a:gd name="connsiteX12261" fmla="*/ 543953 w 2396567"/>
                <a:gd name="connsiteY12261" fmla="*/ 1770470 h 3751210"/>
                <a:gd name="connsiteX12262" fmla="*/ 543344 w 2396567"/>
                <a:gd name="connsiteY12262" fmla="*/ 1770470 h 3751210"/>
                <a:gd name="connsiteX12263" fmla="*/ 543344 w 2396567"/>
                <a:gd name="connsiteY12263" fmla="*/ 1769241 h 3751210"/>
                <a:gd name="connsiteX12264" fmla="*/ 542124 w 2396567"/>
                <a:gd name="connsiteY12264" fmla="*/ 1769241 h 3751210"/>
                <a:gd name="connsiteX12265" fmla="*/ 542124 w 2396567"/>
                <a:gd name="connsiteY12265" fmla="*/ 1768012 h 3751210"/>
                <a:gd name="connsiteX12266" fmla="*/ 541514 w 2396567"/>
                <a:gd name="connsiteY12266" fmla="*/ 1768012 h 3751210"/>
                <a:gd name="connsiteX12267" fmla="*/ 541514 w 2396567"/>
                <a:gd name="connsiteY12267" fmla="*/ 1767398 h 3751210"/>
                <a:gd name="connsiteX12268" fmla="*/ 543344 w 2396567"/>
                <a:gd name="connsiteY12268" fmla="*/ 1767398 h 3751210"/>
                <a:gd name="connsiteX12269" fmla="*/ 543344 w 2396567"/>
                <a:gd name="connsiteY12269" fmla="*/ 1765555 h 3751210"/>
                <a:gd name="connsiteX12270" fmla="*/ 537855 w 2396567"/>
                <a:gd name="connsiteY12270" fmla="*/ 1765555 h 3751210"/>
                <a:gd name="connsiteX12271" fmla="*/ 537855 w 2396567"/>
                <a:gd name="connsiteY12271" fmla="*/ 1766783 h 3751210"/>
                <a:gd name="connsiteX12272" fmla="*/ 535416 w 2396567"/>
                <a:gd name="connsiteY12272" fmla="*/ 1766783 h 3751210"/>
                <a:gd name="connsiteX12273" fmla="*/ 535416 w 2396567"/>
                <a:gd name="connsiteY12273" fmla="*/ 1765555 h 3751210"/>
                <a:gd name="connsiteX12274" fmla="*/ 534196 w 2396567"/>
                <a:gd name="connsiteY12274" fmla="*/ 1765555 h 3751210"/>
                <a:gd name="connsiteX12275" fmla="*/ 534196 w 2396567"/>
                <a:gd name="connsiteY12275" fmla="*/ 1764940 h 3751210"/>
                <a:gd name="connsiteX12276" fmla="*/ 533587 w 2396567"/>
                <a:gd name="connsiteY12276" fmla="*/ 1764940 h 3751210"/>
                <a:gd name="connsiteX12277" fmla="*/ 532977 w 2396567"/>
                <a:gd name="connsiteY12277" fmla="*/ 1759411 h 3751210"/>
                <a:gd name="connsiteX12278" fmla="*/ 532367 w 2396567"/>
                <a:gd name="connsiteY12278" fmla="*/ 1759411 h 3751210"/>
                <a:gd name="connsiteX12279" fmla="*/ 532367 w 2396567"/>
                <a:gd name="connsiteY12279" fmla="*/ 1758796 h 3751210"/>
                <a:gd name="connsiteX12280" fmla="*/ 531757 w 2396567"/>
                <a:gd name="connsiteY12280" fmla="*/ 1758796 h 3751210"/>
                <a:gd name="connsiteX12281" fmla="*/ 531757 w 2396567"/>
                <a:gd name="connsiteY12281" fmla="*/ 1759411 h 3751210"/>
                <a:gd name="connsiteX12282" fmla="*/ 529318 w 2396567"/>
                <a:gd name="connsiteY12282" fmla="*/ 1759411 h 3751210"/>
                <a:gd name="connsiteX12283" fmla="*/ 529318 w 2396567"/>
                <a:gd name="connsiteY12283" fmla="*/ 1760025 h 3751210"/>
                <a:gd name="connsiteX12284" fmla="*/ 528098 w 2396567"/>
                <a:gd name="connsiteY12284" fmla="*/ 1760025 h 3751210"/>
                <a:gd name="connsiteX12285" fmla="*/ 528098 w 2396567"/>
                <a:gd name="connsiteY12285" fmla="*/ 1760640 h 3751210"/>
                <a:gd name="connsiteX12286" fmla="*/ 527488 w 2396567"/>
                <a:gd name="connsiteY12286" fmla="*/ 1760640 h 3751210"/>
                <a:gd name="connsiteX12287" fmla="*/ 527488 w 2396567"/>
                <a:gd name="connsiteY12287" fmla="*/ 1768626 h 3751210"/>
                <a:gd name="connsiteX12288" fmla="*/ 528098 w 2396567"/>
                <a:gd name="connsiteY12288" fmla="*/ 1768626 h 3751210"/>
                <a:gd name="connsiteX12289" fmla="*/ 528098 w 2396567"/>
                <a:gd name="connsiteY12289" fmla="*/ 1770470 h 3751210"/>
                <a:gd name="connsiteX12290" fmla="*/ 525049 w 2396567"/>
                <a:gd name="connsiteY12290" fmla="*/ 1770470 h 3751210"/>
                <a:gd name="connsiteX12291" fmla="*/ 523830 w 2396567"/>
                <a:gd name="connsiteY12291" fmla="*/ 1768626 h 3751210"/>
                <a:gd name="connsiteX12292" fmla="*/ 523830 w 2396567"/>
                <a:gd name="connsiteY12292" fmla="*/ 1769241 h 3751210"/>
                <a:gd name="connsiteX12293" fmla="*/ 520171 w 2396567"/>
                <a:gd name="connsiteY12293" fmla="*/ 1770470 h 3751210"/>
                <a:gd name="connsiteX12294" fmla="*/ 520171 w 2396567"/>
                <a:gd name="connsiteY12294" fmla="*/ 1771084 h 3751210"/>
                <a:gd name="connsiteX12295" fmla="*/ 519561 w 2396567"/>
                <a:gd name="connsiteY12295" fmla="*/ 1771084 h 3751210"/>
                <a:gd name="connsiteX12296" fmla="*/ 517122 w 2396567"/>
                <a:gd name="connsiteY12296" fmla="*/ 1775999 h 3751210"/>
                <a:gd name="connsiteX12297" fmla="*/ 516512 w 2396567"/>
                <a:gd name="connsiteY12297" fmla="*/ 1775999 h 3751210"/>
                <a:gd name="connsiteX12298" fmla="*/ 516512 w 2396567"/>
                <a:gd name="connsiteY12298" fmla="*/ 1776613 h 3751210"/>
                <a:gd name="connsiteX12299" fmla="*/ 504316 w 2396567"/>
                <a:gd name="connsiteY12299" fmla="*/ 1774770 h 3751210"/>
                <a:gd name="connsiteX12300" fmla="*/ 502486 w 2396567"/>
                <a:gd name="connsiteY12300" fmla="*/ 1771698 h 3751210"/>
                <a:gd name="connsiteX12301" fmla="*/ 498827 w 2396567"/>
                <a:gd name="connsiteY12301" fmla="*/ 1770470 h 3751210"/>
                <a:gd name="connsiteX12302" fmla="*/ 498827 w 2396567"/>
                <a:gd name="connsiteY12302" fmla="*/ 1769241 h 3751210"/>
                <a:gd name="connsiteX12303" fmla="*/ 498217 w 2396567"/>
                <a:gd name="connsiteY12303" fmla="*/ 1769241 h 3751210"/>
                <a:gd name="connsiteX12304" fmla="*/ 498217 w 2396567"/>
                <a:gd name="connsiteY12304" fmla="*/ 1768626 h 3751210"/>
                <a:gd name="connsiteX12305" fmla="*/ 496998 w 2396567"/>
                <a:gd name="connsiteY12305" fmla="*/ 1768626 h 3751210"/>
                <a:gd name="connsiteX12306" fmla="*/ 496998 w 2396567"/>
                <a:gd name="connsiteY12306" fmla="*/ 1768012 h 3751210"/>
                <a:gd name="connsiteX12307" fmla="*/ 494559 w 2396567"/>
                <a:gd name="connsiteY12307" fmla="*/ 1767398 h 3751210"/>
                <a:gd name="connsiteX12308" fmla="*/ 494559 w 2396567"/>
                <a:gd name="connsiteY12308" fmla="*/ 1766783 h 3751210"/>
                <a:gd name="connsiteX12309" fmla="*/ 490900 w 2396567"/>
                <a:gd name="connsiteY12309" fmla="*/ 1764940 h 3751210"/>
                <a:gd name="connsiteX12310" fmla="*/ 490900 w 2396567"/>
                <a:gd name="connsiteY12310" fmla="*/ 1764326 h 3751210"/>
                <a:gd name="connsiteX12311" fmla="*/ 490290 w 2396567"/>
                <a:gd name="connsiteY12311" fmla="*/ 1764326 h 3751210"/>
                <a:gd name="connsiteX12312" fmla="*/ 490290 w 2396567"/>
                <a:gd name="connsiteY12312" fmla="*/ 1763711 h 3751210"/>
                <a:gd name="connsiteX12313" fmla="*/ 488460 w 2396567"/>
                <a:gd name="connsiteY12313" fmla="*/ 1763097 h 3751210"/>
                <a:gd name="connsiteX12314" fmla="*/ 487241 w 2396567"/>
                <a:gd name="connsiteY12314" fmla="*/ 1760640 h 3751210"/>
                <a:gd name="connsiteX12315" fmla="*/ 483582 w 2396567"/>
                <a:gd name="connsiteY12315" fmla="*/ 1758796 h 3751210"/>
                <a:gd name="connsiteX12316" fmla="*/ 483582 w 2396567"/>
                <a:gd name="connsiteY12316" fmla="*/ 1757568 h 3751210"/>
                <a:gd name="connsiteX12317" fmla="*/ 481752 w 2396567"/>
                <a:gd name="connsiteY12317" fmla="*/ 1756953 h 3751210"/>
                <a:gd name="connsiteX12318" fmla="*/ 481752 w 2396567"/>
                <a:gd name="connsiteY12318" fmla="*/ 1756339 h 3751210"/>
                <a:gd name="connsiteX12319" fmla="*/ 479313 w 2396567"/>
                <a:gd name="connsiteY12319" fmla="*/ 1753267 h 3751210"/>
                <a:gd name="connsiteX12320" fmla="*/ 478703 w 2396567"/>
                <a:gd name="connsiteY12320" fmla="*/ 1753267 h 3751210"/>
                <a:gd name="connsiteX12321" fmla="*/ 478703 w 2396567"/>
                <a:gd name="connsiteY12321" fmla="*/ 1752653 h 3751210"/>
                <a:gd name="connsiteX12322" fmla="*/ 478094 w 2396567"/>
                <a:gd name="connsiteY12322" fmla="*/ 1752653 h 3751210"/>
                <a:gd name="connsiteX12323" fmla="*/ 478094 w 2396567"/>
                <a:gd name="connsiteY12323" fmla="*/ 1752038 h 3751210"/>
                <a:gd name="connsiteX12324" fmla="*/ 475044 w 2396567"/>
                <a:gd name="connsiteY12324" fmla="*/ 1751424 h 3751210"/>
                <a:gd name="connsiteX12325" fmla="*/ 475044 w 2396567"/>
                <a:gd name="connsiteY12325" fmla="*/ 1750810 h 3751210"/>
                <a:gd name="connsiteX12326" fmla="*/ 470166 w 2396567"/>
                <a:gd name="connsiteY12326" fmla="*/ 1750810 h 3751210"/>
                <a:gd name="connsiteX12327" fmla="*/ 470166 w 2396567"/>
                <a:gd name="connsiteY12327" fmla="*/ 1751424 h 3751210"/>
                <a:gd name="connsiteX12328" fmla="*/ 468337 w 2396567"/>
                <a:gd name="connsiteY12328" fmla="*/ 1751424 h 3751210"/>
                <a:gd name="connsiteX12329" fmla="*/ 467117 w 2396567"/>
                <a:gd name="connsiteY12329" fmla="*/ 1752653 h 3751210"/>
                <a:gd name="connsiteX12330" fmla="*/ 467117 w 2396567"/>
                <a:gd name="connsiteY12330" fmla="*/ 1752038 h 3751210"/>
                <a:gd name="connsiteX12331" fmla="*/ 467727 w 2396567"/>
                <a:gd name="connsiteY12331" fmla="*/ 1752038 h 3751210"/>
                <a:gd name="connsiteX12332" fmla="*/ 467117 w 2396567"/>
                <a:gd name="connsiteY12332" fmla="*/ 1751424 h 3751210"/>
                <a:gd name="connsiteX12333" fmla="*/ 467727 w 2396567"/>
                <a:gd name="connsiteY12333" fmla="*/ 1751424 h 3751210"/>
                <a:gd name="connsiteX12334" fmla="*/ 465287 w 2396567"/>
                <a:gd name="connsiteY12334" fmla="*/ 1748352 h 3751210"/>
                <a:gd name="connsiteX12335" fmla="*/ 464068 w 2396567"/>
                <a:gd name="connsiteY12335" fmla="*/ 1744666 h 3751210"/>
                <a:gd name="connsiteX12336" fmla="*/ 463458 w 2396567"/>
                <a:gd name="connsiteY12336" fmla="*/ 1744666 h 3751210"/>
                <a:gd name="connsiteX12337" fmla="*/ 463458 w 2396567"/>
                <a:gd name="connsiteY12337" fmla="*/ 1743437 h 3751210"/>
                <a:gd name="connsiteX12338" fmla="*/ 464068 w 2396567"/>
                <a:gd name="connsiteY12338" fmla="*/ 1743437 h 3751210"/>
                <a:gd name="connsiteX12339" fmla="*/ 464068 w 2396567"/>
                <a:gd name="connsiteY12339" fmla="*/ 1741594 h 3751210"/>
                <a:gd name="connsiteX12340" fmla="*/ 462848 w 2396567"/>
                <a:gd name="connsiteY12340" fmla="*/ 1740365 h 3751210"/>
                <a:gd name="connsiteX12341" fmla="*/ 458580 w 2396567"/>
                <a:gd name="connsiteY12341" fmla="*/ 1737908 h 3751210"/>
                <a:gd name="connsiteX12342" fmla="*/ 457970 w 2396567"/>
                <a:gd name="connsiteY12342" fmla="*/ 1737908 h 3751210"/>
                <a:gd name="connsiteX12343" fmla="*/ 457970 w 2396567"/>
                <a:gd name="connsiteY12343" fmla="*/ 1736679 h 3751210"/>
                <a:gd name="connsiteX12344" fmla="*/ 457360 w 2396567"/>
                <a:gd name="connsiteY12344" fmla="*/ 1736679 h 3751210"/>
                <a:gd name="connsiteX12345" fmla="*/ 457360 w 2396567"/>
                <a:gd name="connsiteY12345" fmla="*/ 1735450 h 3751210"/>
                <a:gd name="connsiteX12346" fmla="*/ 456140 w 2396567"/>
                <a:gd name="connsiteY12346" fmla="*/ 1735450 h 3751210"/>
                <a:gd name="connsiteX12347" fmla="*/ 456140 w 2396567"/>
                <a:gd name="connsiteY12347" fmla="*/ 1733607 h 3751210"/>
                <a:gd name="connsiteX12348" fmla="*/ 455530 w 2396567"/>
                <a:gd name="connsiteY12348" fmla="*/ 1733607 h 3751210"/>
                <a:gd name="connsiteX12349" fmla="*/ 455530 w 2396567"/>
                <a:gd name="connsiteY12349" fmla="*/ 1732378 h 3751210"/>
                <a:gd name="connsiteX12350" fmla="*/ 457360 w 2396567"/>
                <a:gd name="connsiteY12350" fmla="*/ 1732378 h 3751210"/>
                <a:gd name="connsiteX12351" fmla="*/ 457360 w 2396567"/>
                <a:gd name="connsiteY12351" fmla="*/ 1731764 h 3751210"/>
                <a:gd name="connsiteX12352" fmla="*/ 457970 w 2396567"/>
                <a:gd name="connsiteY12352" fmla="*/ 1731764 h 3751210"/>
                <a:gd name="connsiteX12353" fmla="*/ 457970 w 2396567"/>
                <a:gd name="connsiteY12353" fmla="*/ 1731150 h 3751210"/>
                <a:gd name="connsiteX12354" fmla="*/ 459189 w 2396567"/>
                <a:gd name="connsiteY12354" fmla="*/ 1731150 h 3751210"/>
                <a:gd name="connsiteX12355" fmla="*/ 459189 w 2396567"/>
                <a:gd name="connsiteY12355" fmla="*/ 1731764 h 3751210"/>
                <a:gd name="connsiteX12356" fmla="*/ 459799 w 2396567"/>
                <a:gd name="connsiteY12356" fmla="*/ 1731764 h 3751210"/>
                <a:gd name="connsiteX12357" fmla="*/ 459799 w 2396567"/>
                <a:gd name="connsiteY12357" fmla="*/ 1732993 h 3751210"/>
                <a:gd name="connsiteX12358" fmla="*/ 461629 w 2396567"/>
                <a:gd name="connsiteY12358" fmla="*/ 1732993 h 3751210"/>
                <a:gd name="connsiteX12359" fmla="*/ 461629 w 2396567"/>
                <a:gd name="connsiteY12359" fmla="*/ 1733607 h 3751210"/>
                <a:gd name="connsiteX12360" fmla="*/ 462848 w 2396567"/>
                <a:gd name="connsiteY12360" fmla="*/ 1733607 h 3751210"/>
                <a:gd name="connsiteX12361" fmla="*/ 462848 w 2396567"/>
                <a:gd name="connsiteY12361" fmla="*/ 1732993 h 3751210"/>
                <a:gd name="connsiteX12362" fmla="*/ 464068 w 2396567"/>
                <a:gd name="connsiteY12362" fmla="*/ 1732993 h 3751210"/>
                <a:gd name="connsiteX12363" fmla="*/ 464068 w 2396567"/>
                <a:gd name="connsiteY12363" fmla="*/ 1732378 h 3751210"/>
                <a:gd name="connsiteX12364" fmla="*/ 465287 w 2396567"/>
                <a:gd name="connsiteY12364" fmla="*/ 1732378 h 3751210"/>
                <a:gd name="connsiteX12365" fmla="*/ 465287 w 2396567"/>
                <a:gd name="connsiteY12365" fmla="*/ 1729306 h 3751210"/>
                <a:gd name="connsiteX12366" fmla="*/ 464068 w 2396567"/>
                <a:gd name="connsiteY12366" fmla="*/ 1729306 h 3751210"/>
                <a:gd name="connsiteX12367" fmla="*/ 464068 w 2396567"/>
                <a:gd name="connsiteY12367" fmla="*/ 1728692 h 3751210"/>
                <a:gd name="connsiteX12368" fmla="*/ 465897 w 2396567"/>
                <a:gd name="connsiteY12368" fmla="*/ 1727463 h 3751210"/>
                <a:gd name="connsiteX12369" fmla="*/ 466507 w 2396567"/>
                <a:gd name="connsiteY12369" fmla="*/ 1727463 h 3751210"/>
                <a:gd name="connsiteX12370" fmla="*/ 466507 w 2396567"/>
                <a:gd name="connsiteY12370" fmla="*/ 1726235 h 3751210"/>
                <a:gd name="connsiteX12371" fmla="*/ 467727 w 2396567"/>
                <a:gd name="connsiteY12371" fmla="*/ 1726235 h 3751210"/>
                <a:gd name="connsiteX12372" fmla="*/ 467117 w 2396567"/>
                <a:gd name="connsiteY12372" fmla="*/ 1725620 h 3751210"/>
                <a:gd name="connsiteX12373" fmla="*/ 468337 w 2396567"/>
                <a:gd name="connsiteY12373" fmla="*/ 1725620 h 3751210"/>
                <a:gd name="connsiteX12374" fmla="*/ 470166 w 2396567"/>
                <a:gd name="connsiteY12374" fmla="*/ 1724392 h 3751210"/>
                <a:gd name="connsiteX12375" fmla="*/ 470166 w 2396567"/>
                <a:gd name="connsiteY12375" fmla="*/ 1721320 h 3751210"/>
                <a:gd name="connsiteX12376" fmla="*/ 468337 w 2396567"/>
                <a:gd name="connsiteY12376" fmla="*/ 1721320 h 3751210"/>
                <a:gd name="connsiteX12377" fmla="*/ 468337 w 2396567"/>
                <a:gd name="connsiteY12377" fmla="*/ 1720091 h 3751210"/>
                <a:gd name="connsiteX12378" fmla="*/ 467727 w 2396567"/>
                <a:gd name="connsiteY12378" fmla="*/ 1720091 h 3751210"/>
                <a:gd name="connsiteX12379" fmla="*/ 467727 w 2396567"/>
                <a:gd name="connsiteY12379" fmla="*/ 1718248 h 3751210"/>
                <a:gd name="connsiteX12380" fmla="*/ 468337 w 2396567"/>
                <a:gd name="connsiteY12380" fmla="*/ 1718248 h 3751210"/>
                <a:gd name="connsiteX12381" fmla="*/ 468337 w 2396567"/>
                <a:gd name="connsiteY12381" fmla="*/ 1716405 h 3751210"/>
                <a:gd name="connsiteX12382" fmla="*/ 467727 w 2396567"/>
                <a:gd name="connsiteY12382" fmla="*/ 1716405 h 3751210"/>
                <a:gd name="connsiteX12383" fmla="*/ 467117 w 2396567"/>
                <a:gd name="connsiteY12383" fmla="*/ 1710261 h 3751210"/>
                <a:gd name="connsiteX12384" fmla="*/ 466507 w 2396567"/>
                <a:gd name="connsiteY12384" fmla="*/ 1710261 h 3751210"/>
                <a:gd name="connsiteX12385" fmla="*/ 465287 w 2396567"/>
                <a:gd name="connsiteY12385" fmla="*/ 1707803 h 3751210"/>
                <a:gd name="connsiteX12386" fmla="*/ 465287 w 2396567"/>
                <a:gd name="connsiteY12386" fmla="*/ 1706575 h 3751210"/>
                <a:gd name="connsiteX12387" fmla="*/ 464068 w 2396567"/>
                <a:gd name="connsiteY12387" fmla="*/ 1707803 h 3751210"/>
                <a:gd name="connsiteX12388" fmla="*/ 463458 w 2396567"/>
                <a:gd name="connsiteY12388" fmla="*/ 1703503 h 3751210"/>
                <a:gd name="connsiteX12389" fmla="*/ 465287 w 2396567"/>
                <a:gd name="connsiteY12389" fmla="*/ 1704117 h 3751210"/>
                <a:gd name="connsiteX12390" fmla="*/ 465287 w 2396567"/>
                <a:gd name="connsiteY12390" fmla="*/ 1703503 h 3751210"/>
                <a:gd name="connsiteX12391" fmla="*/ 466507 w 2396567"/>
                <a:gd name="connsiteY12391" fmla="*/ 1703503 h 3751210"/>
                <a:gd name="connsiteX12392" fmla="*/ 466507 w 2396567"/>
                <a:gd name="connsiteY12392" fmla="*/ 1702274 h 3751210"/>
                <a:gd name="connsiteX12393" fmla="*/ 467117 w 2396567"/>
                <a:gd name="connsiteY12393" fmla="*/ 1702274 h 3751210"/>
                <a:gd name="connsiteX12394" fmla="*/ 467117 w 2396567"/>
                <a:gd name="connsiteY12394" fmla="*/ 1701660 h 3751210"/>
                <a:gd name="connsiteX12395" fmla="*/ 467727 w 2396567"/>
                <a:gd name="connsiteY12395" fmla="*/ 1701660 h 3751210"/>
                <a:gd name="connsiteX12396" fmla="*/ 467727 w 2396567"/>
                <a:gd name="connsiteY12396" fmla="*/ 1700431 h 3751210"/>
                <a:gd name="connsiteX12397" fmla="*/ 468337 w 2396567"/>
                <a:gd name="connsiteY12397" fmla="*/ 1700431 h 3751210"/>
                <a:gd name="connsiteX12398" fmla="*/ 468337 w 2396567"/>
                <a:gd name="connsiteY12398" fmla="*/ 1699817 h 3751210"/>
                <a:gd name="connsiteX12399" fmla="*/ 470166 w 2396567"/>
                <a:gd name="connsiteY12399" fmla="*/ 1699817 h 3751210"/>
                <a:gd name="connsiteX12400" fmla="*/ 470166 w 2396567"/>
                <a:gd name="connsiteY12400" fmla="*/ 1698588 h 3751210"/>
                <a:gd name="connsiteX12401" fmla="*/ 478094 w 2396567"/>
                <a:gd name="connsiteY12401" fmla="*/ 1698588 h 3751210"/>
                <a:gd name="connsiteX12402" fmla="*/ 478094 w 2396567"/>
                <a:gd name="connsiteY12402" fmla="*/ 1697973 h 3751210"/>
                <a:gd name="connsiteX12403" fmla="*/ 478703 w 2396567"/>
                <a:gd name="connsiteY12403" fmla="*/ 1697973 h 3751210"/>
                <a:gd name="connsiteX12404" fmla="*/ 478703 w 2396567"/>
                <a:gd name="connsiteY12404" fmla="*/ 1698588 h 3751210"/>
                <a:gd name="connsiteX12405" fmla="*/ 482972 w 2396567"/>
                <a:gd name="connsiteY12405" fmla="*/ 1698588 h 3751210"/>
                <a:gd name="connsiteX12406" fmla="*/ 482972 w 2396567"/>
                <a:gd name="connsiteY12406" fmla="*/ 1699817 h 3751210"/>
                <a:gd name="connsiteX12407" fmla="*/ 496388 w 2396567"/>
                <a:gd name="connsiteY12407" fmla="*/ 1701045 h 3751210"/>
                <a:gd name="connsiteX12408" fmla="*/ 496388 w 2396567"/>
                <a:gd name="connsiteY12408" fmla="*/ 1701660 h 3751210"/>
                <a:gd name="connsiteX12409" fmla="*/ 504316 w 2396567"/>
                <a:gd name="connsiteY12409" fmla="*/ 1701660 h 3751210"/>
                <a:gd name="connsiteX12410" fmla="*/ 504316 w 2396567"/>
                <a:gd name="connsiteY12410" fmla="*/ 1702274 h 3751210"/>
                <a:gd name="connsiteX12411" fmla="*/ 505535 w 2396567"/>
                <a:gd name="connsiteY12411" fmla="*/ 1704117 h 3751210"/>
                <a:gd name="connsiteX12412" fmla="*/ 506145 w 2396567"/>
                <a:gd name="connsiteY12412" fmla="*/ 1704117 h 3751210"/>
                <a:gd name="connsiteX12413" fmla="*/ 506145 w 2396567"/>
                <a:gd name="connsiteY12413" fmla="*/ 1707803 h 3751210"/>
                <a:gd name="connsiteX12414" fmla="*/ 506755 w 2396567"/>
                <a:gd name="connsiteY12414" fmla="*/ 1707803 h 3751210"/>
                <a:gd name="connsiteX12415" fmla="*/ 506755 w 2396567"/>
                <a:gd name="connsiteY12415" fmla="*/ 1708418 h 3751210"/>
                <a:gd name="connsiteX12416" fmla="*/ 509194 w 2396567"/>
                <a:gd name="connsiteY12416" fmla="*/ 1708418 h 3751210"/>
                <a:gd name="connsiteX12417" fmla="*/ 509194 w 2396567"/>
                <a:gd name="connsiteY12417" fmla="*/ 1709032 h 3751210"/>
                <a:gd name="connsiteX12418" fmla="*/ 509804 w 2396567"/>
                <a:gd name="connsiteY12418" fmla="*/ 1709032 h 3751210"/>
                <a:gd name="connsiteX12419" fmla="*/ 509804 w 2396567"/>
                <a:gd name="connsiteY12419" fmla="*/ 1709647 h 3751210"/>
                <a:gd name="connsiteX12420" fmla="*/ 512243 w 2396567"/>
                <a:gd name="connsiteY12420" fmla="*/ 1709647 h 3751210"/>
                <a:gd name="connsiteX12421" fmla="*/ 512243 w 2396567"/>
                <a:gd name="connsiteY12421" fmla="*/ 1710261 h 3751210"/>
                <a:gd name="connsiteX12422" fmla="*/ 514073 w 2396567"/>
                <a:gd name="connsiteY12422" fmla="*/ 1710261 h 3751210"/>
                <a:gd name="connsiteX12423" fmla="*/ 514073 w 2396567"/>
                <a:gd name="connsiteY12423" fmla="*/ 1711490 h 3751210"/>
                <a:gd name="connsiteX12424" fmla="*/ 523830 w 2396567"/>
                <a:gd name="connsiteY12424" fmla="*/ 1712104 h 3751210"/>
                <a:gd name="connsiteX12425" fmla="*/ 523830 w 2396567"/>
                <a:gd name="connsiteY12425" fmla="*/ 1712718 h 3751210"/>
                <a:gd name="connsiteX12426" fmla="*/ 532367 w 2396567"/>
                <a:gd name="connsiteY12426" fmla="*/ 1712104 h 3751210"/>
                <a:gd name="connsiteX12427" fmla="*/ 532367 w 2396567"/>
                <a:gd name="connsiteY12427" fmla="*/ 1711490 h 3751210"/>
                <a:gd name="connsiteX12428" fmla="*/ 537245 w 2396567"/>
                <a:gd name="connsiteY12428" fmla="*/ 1709647 h 3751210"/>
                <a:gd name="connsiteX12429" fmla="*/ 537245 w 2396567"/>
                <a:gd name="connsiteY12429" fmla="*/ 1709032 h 3751210"/>
                <a:gd name="connsiteX12430" fmla="*/ 540295 w 2396567"/>
                <a:gd name="connsiteY12430" fmla="*/ 1708418 h 3751210"/>
                <a:gd name="connsiteX12431" fmla="*/ 540904 w 2396567"/>
                <a:gd name="connsiteY12431" fmla="*/ 1713947 h 3751210"/>
                <a:gd name="connsiteX12432" fmla="*/ 541514 w 2396567"/>
                <a:gd name="connsiteY12432" fmla="*/ 1713947 h 3751210"/>
                <a:gd name="connsiteX12433" fmla="*/ 541514 w 2396567"/>
                <a:gd name="connsiteY12433" fmla="*/ 1714562 h 3751210"/>
                <a:gd name="connsiteX12434" fmla="*/ 543344 w 2396567"/>
                <a:gd name="connsiteY12434" fmla="*/ 1714562 h 3751210"/>
                <a:gd name="connsiteX12435" fmla="*/ 543344 w 2396567"/>
                <a:gd name="connsiteY12435" fmla="*/ 1716405 h 3751210"/>
                <a:gd name="connsiteX12436" fmla="*/ 540295 w 2396567"/>
                <a:gd name="connsiteY12436" fmla="*/ 1715790 h 3751210"/>
                <a:gd name="connsiteX12437" fmla="*/ 539685 w 2396567"/>
                <a:gd name="connsiteY12437" fmla="*/ 1713333 h 3751210"/>
                <a:gd name="connsiteX12438" fmla="*/ 539075 w 2396567"/>
                <a:gd name="connsiteY12438" fmla="*/ 1713333 h 3751210"/>
                <a:gd name="connsiteX12439" fmla="*/ 539075 w 2396567"/>
                <a:gd name="connsiteY12439" fmla="*/ 1713947 h 3751210"/>
                <a:gd name="connsiteX12440" fmla="*/ 537855 w 2396567"/>
                <a:gd name="connsiteY12440" fmla="*/ 1713947 h 3751210"/>
                <a:gd name="connsiteX12441" fmla="*/ 537855 w 2396567"/>
                <a:gd name="connsiteY12441" fmla="*/ 1714562 h 3751210"/>
                <a:gd name="connsiteX12442" fmla="*/ 537245 w 2396567"/>
                <a:gd name="connsiteY12442" fmla="*/ 1714562 h 3751210"/>
                <a:gd name="connsiteX12443" fmla="*/ 537245 w 2396567"/>
                <a:gd name="connsiteY12443" fmla="*/ 1716405 h 3751210"/>
                <a:gd name="connsiteX12444" fmla="*/ 536636 w 2396567"/>
                <a:gd name="connsiteY12444" fmla="*/ 1716405 h 3751210"/>
                <a:gd name="connsiteX12445" fmla="*/ 536636 w 2396567"/>
                <a:gd name="connsiteY12445" fmla="*/ 1717633 h 3751210"/>
                <a:gd name="connsiteX12446" fmla="*/ 534196 w 2396567"/>
                <a:gd name="connsiteY12446" fmla="*/ 1717633 h 3751210"/>
                <a:gd name="connsiteX12447" fmla="*/ 534196 w 2396567"/>
                <a:gd name="connsiteY12447" fmla="*/ 1717019 h 3751210"/>
                <a:gd name="connsiteX12448" fmla="*/ 532367 w 2396567"/>
                <a:gd name="connsiteY12448" fmla="*/ 1717633 h 3751210"/>
                <a:gd name="connsiteX12449" fmla="*/ 532367 w 2396567"/>
                <a:gd name="connsiteY12449" fmla="*/ 1719477 h 3751210"/>
                <a:gd name="connsiteX12450" fmla="*/ 531757 w 2396567"/>
                <a:gd name="connsiteY12450" fmla="*/ 1719477 h 3751210"/>
                <a:gd name="connsiteX12451" fmla="*/ 531757 w 2396567"/>
                <a:gd name="connsiteY12451" fmla="*/ 1720091 h 3751210"/>
                <a:gd name="connsiteX12452" fmla="*/ 529318 w 2396567"/>
                <a:gd name="connsiteY12452" fmla="*/ 1720705 h 3751210"/>
                <a:gd name="connsiteX12453" fmla="*/ 529318 w 2396567"/>
                <a:gd name="connsiteY12453" fmla="*/ 1721934 h 3751210"/>
                <a:gd name="connsiteX12454" fmla="*/ 528708 w 2396567"/>
                <a:gd name="connsiteY12454" fmla="*/ 1721934 h 3751210"/>
                <a:gd name="connsiteX12455" fmla="*/ 528708 w 2396567"/>
                <a:gd name="connsiteY12455" fmla="*/ 1723777 h 3751210"/>
                <a:gd name="connsiteX12456" fmla="*/ 528098 w 2396567"/>
                <a:gd name="connsiteY12456" fmla="*/ 1723777 h 3751210"/>
                <a:gd name="connsiteX12457" fmla="*/ 528708 w 2396567"/>
                <a:gd name="connsiteY12457" fmla="*/ 1725620 h 3751210"/>
                <a:gd name="connsiteX12458" fmla="*/ 529318 w 2396567"/>
                <a:gd name="connsiteY12458" fmla="*/ 1725620 h 3751210"/>
                <a:gd name="connsiteX12459" fmla="*/ 529318 w 2396567"/>
                <a:gd name="connsiteY12459" fmla="*/ 1726235 h 3751210"/>
                <a:gd name="connsiteX12460" fmla="*/ 531757 w 2396567"/>
                <a:gd name="connsiteY12460" fmla="*/ 1726235 h 3751210"/>
                <a:gd name="connsiteX12461" fmla="*/ 531757 w 2396567"/>
                <a:gd name="connsiteY12461" fmla="*/ 1727463 h 3751210"/>
                <a:gd name="connsiteX12462" fmla="*/ 532977 w 2396567"/>
                <a:gd name="connsiteY12462" fmla="*/ 1727463 h 3751210"/>
                <a:gd name="connsiteX12463" fmla="*/ 532977 w 2396567"/>
                <a:gd name="connsiteY12463" fmla="*/ 1728078 h 3751210"/>
                <a:gd name="connsiteX12464" fmla="*/ 534196 w 2396567"/>
                <a:gd name="connsiteY12464" fmla="*/ 1728078 h 3751210"/>
                <a:gd name="connsiteX12465" fmla="*/ 534196 w 2396567"/>
                <a:gd name="connsiteY12465" fmla="*/ 1728692 h 3751210"/>
                <a:gd name="connsiteX12466" fmla="*/ 536026 w 2396567"/>
                <a:gd name="connsiteY12466" fmla="*/ 1728692 h 3751210"/>
                <a:gd name="connsiteX12467" fmla="*/ 536026 w 2396567"/>
                <a:gd name="connsiteY12467" fmla="*/ 1729306 h 3751210"/>
                <a:gd name="connsiteX12468" fmla="*/ 536636 w 2396567"/>
                <a:gd name="connsiteY12468" fmla="*/ 1729306 h 3751210"/>
                <a:gd name="connsiteX12469" fmla="*/ 536636 w 2396567"/>
                <a:gd name="connsiteY12469" fmla="*/ 1731150 h 3751210"/>
                <a:gd name="connsiteX12470" fmla="*/ 536026 w 2396567"/>
                <a:gd name="connsiteY12470" fmla="*/ 1731150 h 3751210"/>
                <a:gd name="connsiteX12471" fmla="*/ 535416 w 2396567"/>
                <a:gd name="connsiteY12471" fmla="*/ 1733607 h 3751210"/>
                <a:gd name="connsiteX12472" fmla="*/ 536026 w 2396567"/>
                <a:gd name="connsiteY12472" fmla="*/ 1733607 h 3751210"/>
                <a:gd name="connsiteX12473" fmla="*/ 536026 w 2396567"/>
                <a:gd name="connsiteY12473" fmla="*/ 1732378 h 3751210"/>
                <a:gd name="connsiteX12474" fmla="*/ 536636 w 2396567"/>
                <a:gd name="connsiteY12474" fmla="*/ 1732378 h 3751210"/>
                <a:gd name="connsiteX12475" fmla="*/ 536636 w 2396567"/>
                <a:gd name="connsiteY12475" fmla="*/ 1731764 h 3751210"/>
                <a:gd name="connsiteX12476" fmla="*/ 537245 w 2396567"/>
                <a:gd name="connsiteY12476" fmla="*/ 1731764 h 3751210"/>
                <a:gd name="connsiteX12477" fmla="*/ 537245 w 2396567"/>
                <a:gd name="connsiteY12477" fmla="*/ 1731150 h 3751210"/>
                <a:gd name="connsiteX12478" fmla="*/ 537855 w 2396567"/>
                <a:gd name="connsiteY12478" fmla="*/ 1731150 h 3751210"/>
                <a:gd name="connsiteX12479" fmla="*/ 537855 w 2396567"/>
                <a:gd name="connsiteY12479" fmla="*/ 1731764 h 3751210"/>
                <a:gd name="connsiteX12480" fmla="*/ 539075 w 2396567"/>
                <a:gd name="connsiteY12480" fmla="*/ 1731764 h 3751210"/>
                <a:gd name="connsiteX12481" fmla="*/ 539075 w 2396567"/>
                <a:gd name="connsiteY12481" fmla="*/ 1731150 h 3751210"/>
                <a:gd name="connsiteX12482" fmla="*/ 537855 w 2396567"/>
                <a:gd name="connsiteY12482" fmla="*/ 1731150 h 3751210"/>
                <a:gd name="connsiteX12483" fmla="*/ 537855 w 2396567"/>
                <a:gd name="connsiteY12483" fmla="*/ 1729921 h 3751210"/>
                <a:gd name="connsiteX12484" fmla="*/ 537245 w 2396567"/>
                <a:gd name="connsiteY12484" fmla="*/ 1729921 h 3751210"/>
                <a:gd name="connsiteX12485" fmla="*/ 537245 w 2396567"/>
                <a:gd name="connsiteY12485" fmla="*/ 1728692 h 3751210"/>
                <a:gd name="connsiteX12486" fmla="*/ 536636 w 2396567"/>
                <a:gd name="connsiteY12486" fmla="*/ 1728692 h 3751210"/>
                <a:gd name="connsiteX12487" fmla="*/ 539685 w 2396567"/>
                <a:gd name="connsiteY12487" fmla="*/ 1723777 h 3751210"/>
                <a:gd name="connsiteX12488" fmla="*/ 539685 w 2396567"/>
                <a:gd name="connsiteY12488" fmla="*/ 1723163 h 3751210"/>
                <a:gd name="connsiteX12489" fmla="*/ 540295 w 2396567"/>
                <a:gd name="connsiteY12489" fmla="*/ 1723163 h 3751210"/>
                <a:gd name="connsiteX12490" fmla="*/ 540295 w 2396567"/>
                <a:gd name="connsiteY12490" fmla="*/ 1721320 h 3751210"/>
                <a:gd name="connsiteX12491" fmla="*/ 540904 w 2396567"/>
                <a:gd name="connsiteY12491" fmla="*/ 1721320 h 3751210"/>
                <a:gd name="connsiteX12492" fmla="*/ 540904 w 2396567"/>
                <a:gd name="connsiteY12492" fmla="*/ 1720705 h 3751210"/>
                <a:gd name="connsiteX12493" fmla="*/ 541514 w 2396567"/>
                <a:gd name="connsiteY12493" fmla="*/ 1720705 h 3751210"/>
                <a:gd name="connsiteX12494" fmla="*/ 541514 w 2396567"/>
                <a:gd name="connsiteY12494" fmla="*/ 1720091 h 3751210"/>
                <a:gd name="connsiteX12495" fmla="*/ 542124 w 2396567"/>
                <a:gd name="connsiteY12495" fmla="*/ 1720091 h 3751210"/>
                <a:gd name="connsiteX12496" fmla="*/ 542124 w 2396567"/>
                <a:gd name="connsiteY12496" fmla="*/ 1719477 h 3751210"/>
                <a:gd name="connsiteX12497" fmla="*/ 543344 w 2396567"/>
                <a:gd name="connsiteY12497" fmla="*/ 1719477 h 3751210"/>
                <a:gd name="connsiteX12498" fmla="*/ 543344 w 2396567"/>
                <a:gd name="connsiteY12498" fmla="*/ 1718248 h 3751210"/>
                <a:gd name="connsiteX12499" fmla="*/ 545783 w 2396567"/>
                <a:gd name="connsiteY12499" fmla="*/ 1717633 h 3751210"/>
                <a:gd name="connsiteX12500" fmla="*/ 545783 w 2396567"/>
                <a:gd name="connsiteY12500" fmla="*/ 1717019 h 3751210"/>
                <a:gd name="connsiteX12501" fmla="*/ 548832 w 2396567"/>
                <a:gd name="connsiteY12501" fmla="*/ 1717633 h 3751210"/>
                <a:gd name="connsiteX12502" fmla="*/ 548832 w 2396567"/>
                <a:gd name="connsiteY12502" fmla="*/ 1717019 h 3751210"/>
                <a:gd name="connsiteX12503" fmla="*/ 549442 w 2396567"/>
                <a:gd name="connsiteY12503" fmla="*/ 1717019 h 3751210"/>
                <a:gd name="connsiteX12504" fmla="*/ 549442 w 2396567"/>
                <a:gd name="connsiteY12504" fmla="*/ 1716405 h 3751210"/>
                <a:gd name="connsiteX12505" fmla="*/ 548832 w 2396567"/>
                <a:gd name="connsiteY12505" fmla="*/ 1716405 h 3751210"/>
                <a:gd name="connsiteX12506" fmla="*/ 548832 w 2396567"/>
                <a:gd name="connsiteY12506" fmla="*/ 1715790 h 3751210"/>
                <a:gd name="connsiteX12507" fmla="*/ 548222 w 2396567"/>
                <a:gd name="connsiteY12507" fmla="*/ 1715790 h 3751210"/>
                <a:gd name="connsiteX12508" fmla="*/ 548222 w 2396567"/>
                <a:gd name="connsiteY12508" fmla="*/ 1714562 h 3751210"/>
                <a:gd name="connsiteX12509" fmla="*/ 545173 w 2396567"/>
                <a:gd name="connsiteY12509" fmla="*/ 1714562 h 3751210"/>
                <a:gd name="connsiteX12510" fmla="*/ 545173 w 2396567"/>
                <a:gd name="connsiteY12510" fmla="*/ 1713947 h 3751210"/>
                <a:gd name="connsiteX12511" fmla="*/ 544563 w 2396567"/>
                <a:gd name="connsiteY12511" fmla="*/ 1713947 h 3751210"/>
                <a:gd name="connsiteX12512" fmla="*/ 543344 w 2396567"/>
                <a:gd name="connsiteY12512" fmla="*/ 1712718 h 3751210"/>
                <a:gd name="connsiteX12513" fmla="*/ 543344 w 2396567"/>
                <a:gd name="connsiteY12513" fmla="*/ 1711490 h 3751210"/>
                <a:gd name="connsiteX12514" fmla="*/ 543953 w 2396567"/>
                <a:gd name="connsiteY12514" fmla="*/ 1711490 h 3751210"/>
                <a:gd name="connsiteX12515" fmla="*/ 543953 w 2396567"/>
                <a:gd name="connsiteY12515" fmla="*/ 1710261 h 3751210"/>
                <a:gd name="connsiteX12516" fmla="*/ 547003 w 2396567"/>
                <a:gd name="connsiteY12516" fmla="*/ 1711490 h 3751210"/>
                <a:gd name="connsiteX12517" fmla="*/ 547003 w 2396567"/>
                <a:gd name="connsiteY12517" fmla="*/ 1712104 h 3751210"/>
                <a:gd name="connsiteX12518" fmla="*/ 553101 w 2396567"/>
                <a:gd name="connsiteY12518" fmla="*/ 1712104 h 3751210"/>
                <a:gd name="connsiteX12519" fmla="*/ 553101 w 2396567"/>
                <a:gd name="connsiteY12519" fmla="*/ 1711490 h 3751210"/>
                <a:gd name="connsiteX12520" fmla="*/ 561029 w 2396567"/>
                <a:gd name="connsiteY12520" fmla="*/ 1711490 h 3751210"/>
                <a:gd name="connsiteX12521" fmla="*/ 561029 w 2396567"/>
                <a:gd name="connsiteY12521" fmla="*/ 1710261 h 3751210"/>
                <a:gd name="connsiteX12522" fmla="*/ 574445 w 2396567"/>
                <a:gd name="connsiteY12522" fmla="*/ 1710261 h 3751210"/>
                <a:gd name="connsiteX12523" fmla="*/ 574445 w 2396567"/>
                <a:gd name="connsiteY12523" fmla="*/ 1711490 h 3751210"/>
                <a:gd name="connsiteX12524" fmla="*/ 584202 w 2396567"/>
                <a:gd name="connsiteY12524" fmla="*/ 1712718 h 3751210"/>
                <a:gd name="connsiteX12525" fmla="*/ 584202 w 2396567"/>
                <a:gd name="connsiteY12525" fmla="*/ 1712104 h 3751210"/>
                <a:gd name="connsiteX12526" fmla="*/ 586641 w 2396567"/>
                <a:gd name="connsiteY12526" fmla="*/ 1711490 h 3751210"/>
                <a:gd name="connsiteX12527" fmla="*/ 589690 w 2396567"/>
                <a:gd name="connsiteY12527" fmla="*/ 1712104 h 3751210"/>
                <a:gd name="connsiteX12528" fmla="*/ 589690 w 2396567"/>
                <a:gd name="connsiteY12528" fmla="*/ 1712718 h 3751210"/>
                <a:gd name="connsiteX12529" fmla="*/ 599447 w 2396567"/>
                <a:gd name="connsiteY12529" fmla="*/ 1715790 h 3751210"/>
                <a:gd name="connsiteX12530" fmla="*/ 599447 w 2396567"/>
                <a:gd name="connsiteY12530" fmla="*/ 1716405 h 3751210"/>
                <a:gd name="connsiteX12531" fmla="*/ 603106 w 2396567"/>
                <a:gd name="connsiteY12531" fmla="*/ 1716405 h 3751210"/>
                <a:gd name="connsiteX12532" fmla="*/ 603106 w 2396567"/>
                <a:gd name="connsiteY12532" fmla="*/ 1715790 h 3751210"/>
                <a:gd name="connsiteX12533" fmla="*/ 604325 w 2396567"/>
                <a:gd name="connsiteY12533" fmla="*/ 1715790 h 3751210"/>
                <a:gd name="connsiteX12534" fmla="*/ 604325 w 2396567"/>
                <a:gd name="connsiteY12534" fmla="*/ 1714562 h 3751210"/>
                <a:gd name="connsiteX12535" fmla="*/ 605545 w 2396567"/>
                <a:gd name="connsiteY12535" fmla="*/ 1714562 h 3751210"/>
                <a:gd name="connsiteX12536" fmla="*/ 605545 w 2396567"/>
                <a:gd name="connsiteY12536" fmla="*/ 1713947 h 3751210"/>
                <a:gd name="connsiteX12537" fmla="*/ 606765 w 2396567"/>
                <a:gd name="connsiteY12537" fmla="*/ 1713947 h 3751210"/>
                <a:gd name="connsiteX12538" fmla="*/ 606765 w 2396567"/>
                <a:gd name="connsiteY12538" fmla="*/ 1714562 h 3751210"/>
                <a:gd name="connsiteX12539" fmla="*/ 607984 w 2396567"/>
                <a:gd name="connsiteY12539" fmla="*/ 1713947 h 3751210"/>
                <a:gd name="connsiteX12540" fmla="*/ 607984 w 2396567"/>
                <a:gd name="connsiteY12540" fmla="*/ 1712718 h 3751210"/>
                <a:gd name="connsiteX12541" fmla="*/ 609204 w 2396567"/>
                <a:gd name="connsiteY12541" fmla="*/ 1712718 h 3751210"/>
                <a:gd name="connsiteX12542" fmla="*/ 609204 w 2396567"/>
                <a:gd name="connsiteY12542" fmla="*/ 1713947 h 3751210"/>
                <a:gd name="connsiteX12543" fmla="*/ 610424 w 2396567"/>
                <a:gd name="connsiteY12543" fmla="*/ 1713947 h 3751210"/>
                <a:gd name="connsiteX12544" fmla="*/ 610424 w 2396567"/>
                <a:gd name="connsiteY12544" fmla="*/ 1712104 h 3751210"/>
                <a:gd name="connsiteX12545" fmla="*/ 609814 w 2396567"/>
                <a:gd name="connsiteY12545" fmla="*/ 1712718 h 3751210"/>
                <a:gd name="connsiteX12546" fmla="*/ 609814 w 2396567"/>
                <a:gd name="connsiteY12546" fmla="*/ 1709647 h 3751210"/>
                <a:gd name="connsiteX12547" fmla="*/ 611033 w 2396567"/>
                <a:gd name="connsiteY12547" fmla="*/ 1709647 h 3751210"/>
                <a:gd name="connsiteX12548" fmla="*/ 611033 w 2396567"/>
                <a:gd name="connsiteY12548" fmla="*/ 1709032 h 3751210"/>
                <a:gd name="connsiteX12549" fmla="*/ 611643 w 2396567"/>
                <a:gd name="connsiteY12549" fmla="*/ 1709032 h 3751210"/>
                <a:gd name="connsiteX12550" fmla="*/ 611643 w 2396567"/>
                <a:gd name="connsiteY12550" fmla="*/ 1707803 h 3751210"/>
                <a:gd name="connsiteX12551" fmla="*/ 612863 w 2396567"/>
                <a:gd name="connsiteY12551" fmla="*/ 1707803 h 3751210"/>
                <a:gd name="connsiteX12552" fmla="*/ 612863 w 2396567"/>
                <a:gd name="connsiteY12552" fmla="*/ 1706575 h 3751210"/>
                <a:gd name="connsiteX12553" fmla="*/ 611643 w 2396567"/>
                <a:gd name="connsiteY12553" fmla="*/ 1706575 h 3751210"/>
                <a:gd name="connsiteX12554" fmla="*/ 609814 w 2396567"/>
                <a:gd name="connsiteY12554" fmla="*/ 1709032 h 3751210"/>
                <a:gd name="connsiteX12555" fmla="*/ 609814 w 2396567"/>
                <a:gd name="connsiteY12555" fmla="*/ 1706575 h 3751210"/>
                <a:gd name="connsiteX12556" fmla="*/ 610424 w 2396567"/>
                <a:gd name="connsiteY12556" fmla="*/ 1706575 h 3751210"/>
                <a:gd name="connsiteX12557" fmla="*/ 609204 w 2396567"/>
                <a:gd name="connsiteY12557" fmla="*/ 1700431 h 3751210"/>
                <a:gd name="connsiteX12558" fmla="*/ 611033 w 2396567"/>
                <a:gd name="connsiteY12558" fmla="*/ 1700431 h 3751210"/>
                <a:gd name="connsiteX12559" fmla="*/ 611033 w 2396567"/>
                <a:gd name="connsiteY12559" fmla="*/ 1701045 h 3751210"/>
                <a:gd name="connsiteX12560" fmla="*/ 612863 w 2396567"/>
                <a:gd name="connsiteY12560" fmla="*/ 1701045 h 3751210"/>
                <a:gd name="connsiteX12561" fmla="*/ 612863 w 2396567"/>
                <a:gd name="connsiteY12561" fmla="*/ 1701660 h 3751210"/>
                <a:gd name="connsiteX12562" fmla="*/ 617131 w 2396567"/>
                <a:gd name="connsiteY12562" fmla="*/ 1701045 h 3751210"/>
                <a:gd name="connsiteX12563" fmla="*/ 617131 w 2396567"/>
                <a:gd name="connsiteY12563" fmla="*/ 1701660 h 3751210"/>
                <a:gd name="connsiteX12564" fmla="*/ 617741 w 2396567"/>
                <a:gd name="connsiteY12564" fmla="*/ 1701660 h 3751210"/>
                <a:gd name="connsiteX12565" fmla="*/ 617741 w 2396567"/>
                <a:gd name="connsiteY12565" fmla="*/ 1700431 h 3751210"/>
                <a:gd name="connsiteX12566" fmla="*/ 618351 w 2396567"/>
                <a:gd name="connsiteY12566" fmla="*/ 1700431 h 3751210"/>
                <a:gd name="connsiteX12567" fmla="*/ 618351 w 2396567"/>
                <a:gd name="connsiteY12567" fmla="*/ 1701045 h 3751210"/>
                <a:gd name="connsiteX12568" fmla="*/ 619571 w 2396567"/>
                <a:gd name="connsiteY12568" fmla="*/ 1701045 h 3751210"/>
                <a:gd name="connsiteX12569" fmla="*/ 619571 w 2396567"/>
                <a:gd name="connsiteY12569" fmla="*/ 1700431 h 3751210"/>
                <a:gd name="connsiteX12570" fmla="*/ 618351 w 2396567"/>
                <a:gd name="connsiteY12570" fmla="*/ 1700431 h 3751210"/>
                <a:gd name="connsiteX12571" fmla="*/ 620790 w 2396567"/>
                <a:gd name="connsiteY12571" fmla="*/ 1699817 h 3751210"/>
                <a:gd name="connsiteX12572" fmla="*/ 620790 w 2396567"/>
                <a:gd name="connsiteY12572" fmla="*/ 1700431 h 3751210"/>
                <a:gd name="connsiteX12573" fmla="*/ 621400 w 2396567"/>
                <a:gd name="connsiteY12573" fmla="*/ 1700431 h 3751210"/>
                <a:gd name="connsiteX12574" fmla="*/ 621400 w 2396567"/>
                <a:gd name="connsiteY12574" fmla="*/ 1701045 h 3751210"/>
                <a:gd name="connsiteX12575" fmla="*/ 622010 w 2396567"/>
                <a:gd name="connsiteY12575" fmla="*/ 1701045 h 3751210"/>
                <a:gd name="connsiteX12576" fmla="*/ 622010 w 2396567"/>
                <a:gd name="connsiteY12576" fmla="*/ 1700431 h 3751210"/>
                <a:gd name="connsiteX12577" fmla="*/ 623230 w 2396567"/>
                <a:gd name="connsiteY12577" fmla="*/ 1701045 h 3751210"/>
                <a:gd name="connsiteX12578" fmla="*/ 623230 w 2396567"/>
                <a:gd name="connsiteY12578" fmla="*/ 1702274 h 3751210"/>
                <a:gd name="connsiteX12579" fmla="*/ 623839 w 2396567"/>
                <a:gd name="connsiteY12579" fmla="*/ 1702274 h 3751210"/>
                <a:gd name="connsiteX12580" fmla="*/ 623839 w 2396567"/>
                <a:gd name="connsiteY12580" fmla="*/ 1703503 h 3751210"/>
                <a:gd name="connsiteX12581" fmla="*/ 625059 w 2396567"/>
                <a:gd name="connsiteY12581" fmla="*/ 1703503 h 3751210"/>
                <a:gd name="connsiteX12582" fmla="*/ 625059 w 2396567"/>
                <a:gd name="connsiteY12582" fmla="*/ 1704732 h 3751210"/>
                <a:gd name="connsiteX12583" fmla="*/ 632377 w 2396567"/>
                <a:gd name="connsiteY12583" fmla="*/ 1703503 h 3751210"/>
                <a:gd name="connsiteX12584" fmla="*/ 632377 w 2396567"/>
                <a:gd name="connsiteY12584" fmla="*/ 1702274 h 3751210"/>
                <a:gd name="connsiteX12585" fmla="*/ 632987 w 2396567"/>
                <a:gd name="connsiteY12585" fmla="*/ 1702274 h 3751210"/>
                <a:gd name="connsiteX12586" fmla="*/ 632987 w 2396567"/>
                <a:gd name="connsiteY12586" fmla="*/ 1701660 h 3751210"/>
                <a:gd name="connsiteX12587" fmla="*/ 634816 w 2396567"/>
                <a:gd name="connsiteY12587" fmla="*/ 1701045 h 3751210"/>
                <a:gd name="connsiteX12588" fmla="*/ 634816 w 2396567"/>
                <a:gd name="connsiteY12588" fmla="*/ 1701660 h 3751210"/>
                <a:gd name="connsiteX12589" fmla="*/ 636646 w 2396567"/>
                <a:gd name="connsiteY12589" fmla="*/ 1701660 h 3751210"/>
                <a:gd name="connsiteX12590" fmla="*/ 636646 w 2396567"/>
                <a:gd name="connsiteY12590" fmla="*/ 1702274 h 3751210"/>
                <a:gd name="connsiteX12591" fmla="*/ 638475 w 2396567"/>
                <a:gd name="connsiteY12591" fmla="*/ 1702274 h 3751210"/>
                <a:gd name="connsiteX12592" fmla="*/ 638475 w 2396567"/>
                <a:gd name="connsiteY12592" fmla="*/ 1703503 h 3751210"/>
                <a:gd name="connsiteX12593" fmla="*/ 642744 w 2396567"/>
                <a:gd name="connsiteY12593" fmla="*/ 1701660 h 3751210"/>
                <a:gd name="connsiteX12594" fmla="*/ 642134 w 2396567"/>
                <a:gd name="connsiteY12594" fmla="*/ 1701660 h 3751210"/>
                <a:gd name="connsiteX12595" fmla="*/ 645183 w 2396567"/>
                <a:gd name="connsiteY12595" fmla="*/ 1700431 h 3751210"/>
                <a:gd name="connsiteX12596" fmla="*/ 645183 w 2396567"/>
                <a:gd name="connsiteY12596" fmla="*/ 1699817 h 3751210"/>
                <a:gd name="connsiteX12597" fmla="*/ 642744 w 2396567"/>
                <a:gd name="connsiteY12597" fmla="*/ 1699817 h 3751210"/>
                <a:gd name="connsiteX12598" fmla="*/ 642744 w 2396567"/>
                <a:gd name="connsiteY12598" fmla="*/ 1698588 h 3751210"/>
                <a:gd name="connsiteX12599" fmla="*/ 642134 w 2396567"/>
                <a:gd name="connsiteY12599" fmla="*/ 1698588 h 3751210"/>
                <a:gd name="connsiteX12600" fmla="*/ 642134 w 2396567"/>
                <a:gd name="connsiteY12600" fmla="*/ 1697359 h 3751210"/>
                <a:gd name="connsiteX12601" fmla="*/ 641524 w 2396567"/>
                <a:gd name="connsiteY12601" fmla="*/ 1697359 h 3751210"/>
                <a:gd name="connsiteX12602" fmla="*/ 641524 w 2396567"/>
                <a:gd name="connsiteY12602" fmla="*/ 1696130 h 3751210"/>
                <a:gd name="connsiteX12603" fmla="*/ 640914 w 2396567"/>
                <a:gd name="connsiteY12603" fmla="*/ 1696130 h 3751210"/>
                <a:gd name="connsiteX12604" fmla="*/ 640304 w 2396567"/>
                <a:gd name="connsiteY12604" fmla="*/ 1693673 h 3751210"/>
                <a:gd name="connsiteX12605" fmla="*/ 639085 w 2396567"/>
                <a:gd name="connsiteY12605" fmla="*/ 1693673 h 3751210"/>
                <a:gd name="connsiteX12606" fmla="*/ 639085 w 2396567"/>
                <a:gd name="connsiteY12606" fmla="*/ 1692444 h 3751210"/>
                <a:gd name="connsiteX12607" fmla="*/ 638475 w 2396567"/>
                <a:gd name="connsiteY12607" fmla="*/ 1692444 h 3751210"/>
                <a:gd name="connsiteX12608" fmla="*/ 638475 w 2396567"/>
                <a:gd name="connsiteY12608" fmla="*/ 1693058 h 3751210"/>
                <a:gd name="connsiteX12609" fmla="*/ 636646 w 2396567"/>
                <a:gd name="connsiteY12609" fmla="*/ 1692444 h 3751210"/>
                <a:gd name="connsiteX12610" fmla="*/ 635426 w 2396567"/>
                <a:gd name="connsiteY12610" fmla="*/ 1689987 h 3751210"/>
                <a:gd name="connsiteX12611" fmla="*/ 634816 w 2396567"/>
                <a:gd name="connsiteY12611" fmla="*/ 1689987 h 3751210"/>
                <a:gd name="connsiteX12612" fmla="*/ 634816 w 2396567"/>
                <a:gd name="connsiteY12612" fmla="*/ 1689372 h 3751210"/>
                <a:gd name="connsiteX12613" fmla="*/ 634206 w 2396567"/>
                <a:gd name="connsiteY12613" fmla="*/ 1689372 h 3751210"/>
                <a:gd name="connsiteX12614" fmla="*/ 634206 w 2396567"/>
                <a:gd name="connsiteY12614" fmla="*/ 1688758 h 3751210"/>
                <a:gd name="connsiteX12615" fmla="*/ 633596 w 2396567"/>
                <a:gd name="connsiteY12615" fmla="*/ 1688758 h 3751210"/>
                <a:gd name="connsiteX12616" fmla="*/ 633596 w 2396567"/>
                <a:gd name="connsiteY12616" fmla="*/ 1688143 h 3751210"/>
                <a:gd name="connsiteX12617" fmla="*/ 632987 w 2396567"/>
                <a:gd name="connsiteY12617" fmla="*/ 1688143 h 3751210"/>
                <a:gd name="connsiteX12618" fmla="*/ 632987 w 2396567"/>
                <a:gd name="connsiteY12618" fmla="*/ 1686915 h 3751210"/>
                <a:gd name="connsiteX12619" fmla="*/ 633596 w 2396567"/>
                <a:gd name="connsiteY12619" fmla="*/ 1686915 h 3751210"/>
                <a:gd name="connsiteX12620" fmla="*/ 632377 w 2396567"/>
                <a:gd name="connsiteY12620" fmla="*/ 1686300 h 3751210"/>
                <a:gd name="connsiteX12621" fmla="*/ 632377 w 2396567"/>
                <a:gd name="connsiteY12621" fmla="*/ 1685072 h 3751210"/>
                <a:gd name="connsiteX12622" fmla="*/ 631157 w 2396567"/>
                <a:gd name="connsiteY12622" fmla="*/ 1685072 h 3751210"/>
                <a:gd name="connsiteX12623" fmla="*/ 631157 w 2396567"/>
                <a:gd name="connsiteY12623" fmla="*/ 1684457 h 3751210"/>
                <a:gd name="connsiteX12624" fmla="*/ 632377 w 2396567"/>
                <a:gd name="connsiteY12624" fmla="*/ 1684457 h 3751210"/>
                <a:gd name="connsiteX12625" fmla="*/ 631157 w 2396567"/>
                <a:gd name="connsiteY12625" fmla="*/ 1682614 h 3751210"/>
                <a:gd name="connsiteX12626" fmla="*/ 630547 w 2396567"/>
                <a:gd name="connsiteY12626" fmla="*/ 1682614 h 3751210"/>
                <a:gd name="connsiteX12627" fmla="*/ 630547 w 2396567"/>
                <a:gd name="connsiteY12627" fmla="*/ 1680771 h 3751210"/>
                <a:gd name="connsiteX12628" fmla="*/ 631157 w 2396567"/>
                <a:gd name="connsiteY12628" fmla="*/ 1680771 h 3751210"/>
                <a:gd name="connsiteX12629" fmla="*/ 631157 w 2396567"/>
                <a:gd name="connsiteY12629" fmla="*/ 1680157 h 3751210"/>
                <a:gd name="connsiteX12630" fmla="*/ 632987 w 2396567"/>
                <a:gd name="connsiteY12630" fmla="*/ 1678928 h 3751210"/>
                <a:gd name="connsiteX12631" fmla="*/ 631157 w 2396567"/>
                <a:gd name="connsiteY12631" fmla="*/ 1678928 h 3751210"/>
                <a:gd name="connsiteX12632" fmla="*/ 631157 w 2396567"/>
                <a:gd name="connsiteY12632" fmla="*/ 1678313 h 3751210"/>
                <a:gd name="connsiteX12633" fmla="*/ 630547 w 2396567"/>
                <a:gd name="connsiteY12633" fmla="*/ 1678313 h 3751210"/>
                <a:gd name="connsiteX12634" fmla="*/ 630547 w 2396567"/>
                <a:gd name="connsiteY12634" fmla="*/ 1677699 h 3751210"/>
                <a:gd name="connsiteX12635" fmla="*/ 631157 w 2396567"/>
                <a:gd name="connsiteY12635" fmla="*/ 1677699 h 3751210"/>
                <a:gd name="connsiteX12636" fmla="*/ 631157 w 2396567"/>
                <a:gd name="connsiteY12636" fmla="*/ 1677085 h 3751210"/>
                <a:gd name="connsiteX12637" fmla="*/ 632377 w 2396567"/>
                <a:gd name="connsiteY12637" fmla="*/ 1677699 h 3751210"/>
                <a:gd name="connsiteX12638" fmla="*/ 632377 w 2396567"/>
                <a:gd name="connsiteY12638" fmla="*/ 1677085 h 3751210"/>
                <a:gd name="connsiteX12639" fmla="*/ 632987 w 2396567"/>
                <a:gd name="connsiteY12639" fmla="*/ 1677085 h 3751210"/>
                <a:gd name="connsiteX12640" fmla="*/ 632987 w 2396567"/>
                <a:gd name="connsiteY12640" fmla="*/ 1676470 h 3751210"/>
                <a:gd name="connsiteX12641" fmla="*/ 632377 w 2396567"/>
                <a:gd name="connsiteY12641" fmla="*/ 1676470 h 3751210"/>
                <a:gd name="connsiteX12642" fmla="*/ 632377 w 2396567"/>
                <a:gd name="connsiteY12642" fmla="*/ 1675242 h 3751210"/>
                <a:gd name="connsiteX12643" fmla="*/ 631157 w 2396567"/>
                <a:gd name="connsiteY12643" fmla="*/ 1675242 h 3751210"/>
                <a:gd name="connsiteX12644" fmla="*/ 631157 w 2396567"/>
                <a:gd name="connsiteY12644" fmla="*/ 1676470 h 3751210"/>
                <a:gd name="connsiteX12645" fmla="*/ 629938 w 2396567"/>
                <a:gd name="connsiteY12645" fmla="*/ 1675242 h 3751210"/>
                <a:gd name="connsiteX12646" fmla="*/ 628718 w 2396567"/>
                <a:gd name="connsiteY12646" fmla="*/ 1677085 h 3751210"/>
                <a:gd name="connsiteX12647" fmla="*/ 628718 w 2396567"/>
                <a:gd name="connsiteY12647" fmla="*/ 1676470 h 3751210"/>
                <a:gd name="connsiteX12648" fmla="*/ 626279 w 2396567"/>
                <a:gd name="connsiteY12648" fmla="*/ 1676470 h 3751210"/>
                <a:gd name="connsiteX12649" fmla="*/ 626279 w 2396567"/>
                <a:gd name="connsiteY12649" fmla="*/ 1675242 h 3751210"/>
                <a:gd name="connsiteX12650" fmla="*/ 625669 w 2396567"/>
                <a:gd name="connsiteY12650" fmla="*/ 1675242 h 3751210"/>
                <a:gd name="connsiteX12651" fmla="*/ 625669 w 2396567"/>
                <a:gd name="connsiteY12651" fmla="*/ 1674013 h 3751210"/>
                <a:gd name="connsiteX12652" fmla="*/ 626279 w 2396567"/>
                <a:gd name="connsiteY12652" fmla="*/ 1674013 h 3751210"/>
                <a:gd name="connsiteX12653" fmla="*/ 626279 w 2396567"/>
                <a:gd name="connsiteY12653" fmla="*/ 1674627 h 3751210"/>
                <a:gd name="connsiteX12654" fmla="*/ 626889 w 2396567"/>
                <a:gd name="connsiteY12654" fmla="*/ 1674627 h 3751210"/>
                <a:gd name="connsiteX12655" fmla="*/ 626889 w 2396567"/>
                <a:gd name="connsiteY12655" fmla="*/ 1674013 h 3751210"/>
                <a:gd name="connsiteX12656" fmla="*/ 626279 w 2396567"/>
                <a:gd name="connsiteY12656" fmla="*/ 1674013 h 3751210"/>
                <a:gd name="connsiteX12657" fmla="*/ 626279 w 2396567"/>
                <a:gd name="connsiteY12657" fmla="*/ 1673398 h 3751210"/>
                <a:gd name="connsiteX12658" fmla="*/ 625669 w 2396567"/>
                <a:gd name="connsiteY12658" fmla="*/ 1673398 h 3751210"/>
                <a:gd name="connsiteX12659" fmla="*/ 625669 w 2396567"/>
                <a:gd name="connsiteY12659" fmla="*/ 1670327 h 3751210"/>
                <a:gd name="connsiteX12660" fmla="*/ 625059 w 2396567"/>
                <a:gd name="connsiteY12660" fmla="*/ 1670327 h 3751210"/>
                <a:gd name="connsiteX12661" fmla="*/ 625059 w 2396567"/>
                <a:gd name="connsiteY12661" fmla="*/ 1669712 h 3751210"/>
                <a:gd name="connsiteX12662" fmla="*/ 623839 w 2396567"/>
                <a:gd name="connsiteY12662" fmla="*/ 1669712 h 3751210"/>
                <a:gd name="connsiteX12663" fmla="*/ 623839 w 2396567"/>
                <a:gd name="connsiteY12663" fmla="*/ 1669098 h 3751210"/>
                <a:gd name="connsiteX12664" fmla="*/ 623230 w 2396567"/>
                <a:gd name="connsiteY12664" fmla="*/ 1669098 h 3751210"/>
                <a:gd name="connsiteX12665" fmla="*/ 622010 w 2396567"/>
                <a:gd name="connsiteY12665" fmla="*/ 1664797 h 3751210"/>
                <a:gd name="connsiteX12666" fmla="*/ 621400 w 2396567"/>
                <a:gd name="connsiteY12666" fmla="*/ 1664797 h 3751210"/>
                <a:gd name="connsiteX12667" fmla="*/ 621400 w 2396567"/>
                <a:gd name="connsiteY12667" fmla="*/ 1662954 h 3751210"/>
                <a:gd name="connsiteX12668" fmla="*/ 618961 w 2396567"/>
                <a:gd name="connsiteY12668" fmla="*/ 1662954 h 3751210"/>
                <a:gd name="connsiteX12669" fmla="*/ 618961 w 2396567"/>
                <a:gd name="connsiteY12669" fmla="*/ 1664797 h 3751210"/>
                <a:gd name="connsiteX12670" fmla="*/ 618351 w 2396567"/>
                <a:gd name="connsiteY12670" fmla="*/ 1664797 h 3751210"/>
                <a:gd name="connsiteX12671" fmla="*/ 618351 w 2396567"/>
                <a:gd name="connsiteY12671" fmla="*/ 1665412 h 3751210"/>
                <a:gd name="connsiteX12672" fmla="*/ 617741 w 2396567"/>
                <a:gd name="connsiteY12672" fmla="*/ 1663569 h 3751210"/>
                <a:gd name="connsiteX12673" fmla="*/ 617131 w 2396567"/>
                <a:gd name="connsiteY12673" fmla="*/ 1663569 h 3751210"/>
                <a:gd name="connsiteX12674" fmla="*/ 617741 w 2396567"/>
                <a:gd name="connsiteY12674" fmla="*/ 1662954 h 3751210"/>
                <a:gd name="connsiteX12675" fmla="*/ 615912 w 2396567"/>
                <a:gd name="connsiteY12675" fmla="*/ 1662954 h 3751210"/>
                <a:gd name="connsiteX12676" fmla="*/ 615912 w 2396567"/>
                <a:gd name="connsiteY12676" fmla="*/ 1662340 h 3751210"/>
                <a:gd name="connsiteX12677" fmla="*/ 615302 w 2396567"/>
                <a:gd name="connsiteY12677" fmla="*/ 1662340 h 3751210"/>
                <a:gd name="connsiteX12678" fmla="*/ 615302 w 2396567"/>
                <a:gd name="connsiteY12678" fmla="*/ 1661725 h 3751210"/>
                <a:gd name="connsiteX12679" fmla="*/ 614692 w 2396567"/>
                <a:gd name="connsiteY12679" fmla="*/ 1661725 h 3751210"/>
                <a:gd name="connsiteX12680" fmla="*/ 614692 w 2396567"/>
                <a:gd name="connsiteY12680" fmla="*/ 1661111 h 3751210"/>
                <a:gd name="connsiteX12681" fmla="*/ 615302 w 2396567"/>
                <a:gd name="connsiteY12681" fmla="*/ 1661111 h 3751210"/>
                <a:gd name="connsiteX12682" fmla="*/ 615302 w 2396567"/>
                <a:gd name="connsiteY12682" fmla="*/ 1660497 h 3751210"/>
                <a:gd name="connsiteX12683" fmla="*/ 614692 w 2396567"/>
                <a:gd name="connsiteY12683" fmla="*/ 1661111 h 3751210"/>
                <a:gd name="connsiteX12684" fmla="*/ 614692 w 2396567"/>
                <a:gd name="connsiteY12684" fmla="*/ 1660497 h 3751210"/>
                <a:gd name="connsiteX12685" fmla="*/ 614082 w 2396567"/>
                <a:gd name="connsiteY12685" fmla="*/ 1660497 h 3751210"/>
                <a:gd name="connsiteX12686" fmla="*/ 614082 w 2396567"/>
                <a:gd name="connsiteY12686" fmla="*/ 1658654 h 3751210"/>
                <a:gd name="connsiteX12687" fmla="*/ 613473 w 2396567"/>
                <a:gd name="connsiteY12687" fmla="*/ 1658654 h 3751210"/>
                <a:gd name="connsiteX12688" fmla="*/ 613473 w 2396567"/>
                <a:gd name="connsiteY12688" fmla="*/ 1656810 h 3751210"/>
                <a:gd name="connsiteX12689" fmla="*/ 611643 w 2396567"/>
                <a:gd name="connsiteY12689" fmla="*/ 1656810 h 3751210"/>
                <a:gd name="connsiteX12690" fmla="*/ 611643 w 2396567"/>
                <a:gd name="connsiteY12690" fmla="*/ 1655582 h 3751210"/>
                <a:gd name="connsiteX12691" fmla="*/ 607374 w 2396567"/>
                <a:gd name="connsiteY12691" fmla="*/ 1655582 h 3751210"/>
                <a:gd name="connsiteX12692" fmla="*/ 607374 w 2396567"/>
                <a:gd name="connsiteY12692" fmla="*/ 1654967 h 3751210"/>
                <a:gd name="connsiteX12693" fmla="*/ 606155 w 2396567"/>
                <a:gd name="connsiteY12693" fmla="*/ 1654967 h 3751210"/>
                <a:gd name="connsiteX12694" fmla="*/ 606155 w 2396567"/>
                <a:gd name="connsiteY12694" fmla="*/ 1655582 h 3751210"/>
                <a:gd name="connsiteX12695" fmla="*/ 605545 w 2396567"/>
                <a:gd name="connsiteY12695" fmla="*/ 1655582 h 3751210"/>
                <a:gd name="connsiteX12696" fmla="*/ 605545 w 2396567"/>
                <a:gd name="connsiteY12696" fmla="*/ 1654967 h 3751210"/>
                <a:gd name="connsiteX12697" fmla="*/ 604325 w 2396567"/>
                <a:gd name="connsiteY12697" fmla="*/ 1654967 h 3751210"/>
                <a:gd name="connsiteX12698" fmla="*/ 604325 w 2396567"/>
                <a:gd name="connsiteY12698" fmla="*/ 1654353 h 3751210"/>
                <a:gd name="connsiteX12699" fmla="*/ 603106 w 2396567"/>
                <a:gd name="connsiteY12699" fmla="*/ 1654353 h 3751210"/>
                <a:gd name="connsiteX12700" fmla="*/ 603106 w 2396567"/>
                <a:gd name="connsiteY12700" fmla="*/ 1653739 h 3751210"/>
                <a:gd name="connsiteX12701" fmla="*/ 600057 w 2396567"/>
                <a:gd name="connsiteY12701" fmla="*/ 1653124 h 3751210"/>
                <a:gd name="connsiteX12702" fmla="*/ 600057 w 2396567"/>
                <a:gd name="connsiteY12702" fmla="*/ 1651895 h 3751210"/>
                <a:gd name="connsiteX12703" fmla="*/ 598837 w 2396567"/>
                <a:gd name="connsiteY12703" fmla="*/ 1651895 h 3751210"/>
                <a:gd name="connsiteX12704" fmla="*/ 598837 w 2396567"/>
                <a:gd name="connsiteY12704" fmla="*/ 1651281 h 3751210"/>
                <a:gd name="connsiteX12705" fmla="*/ 596398 w 2396567"/>
                <a:gd name="connsiteY12705" fmla="*/ 1648824 h 3751210"/>
                <a:gd name="connsiteX12706" fmla="*/ 595788 w 2396567"/>
                <a:gd name="connsiteY12706" fmla="*/ 1648824 h 3751210"/>
                <a:gd name="connsiteX12707" fmla="*/ 595788 w 2396567"/>
                <a:gd name="connsiteY12707" fmla="*/ 1647595 h 3751210"/>
                <a:gd name="connsiteX12708" fmla="*/ 595178 w 2396567"/>
                <a:gd name="connsiteY12708" fmla="*/ 1647595 h 3751210"/>
                <a:gd name="connsiteX12709" fmla="*/ 595178 w 2396567"/>
                <a:gd name="connsiteY12709" fmla="*/ 1646980 h 3751210"/>
                <a:gd name="connsiteX12710" fmla="*/ 594568 w 2396567"/>
                <a:gd name="connsiteY12710" fmla="*/ 1646980 h 3751210"/>
                <a:gd name="connsiteX12711" fmla="*/ 594568 w 2396567"/>
                <a:gd name="connsiteY12711" fmla="*/ 1646366 h 3751210"/>
                <a:gd name="connsiteX12712" fmla="*/ 590910 w 2396567"/>
                <a:gd name="connsiteY12712" fmla="*/ 1645752 h 3751210"/>
                <a:gd name="connsiteX12713" fmla="*/ 590910 w 2396567"/>
                <a:gd name="connsiteY12713" fmla="*/ 1645137 h 3751210"/>
                <a:gd name="connsiteX12714" fmla="*/ 590300 w 2396567"/>
                <a:gd name="connsiteY12714" fmla="*/ 1645137 h 3751210"/>
                <a:gd name="connsiteX12715" fmla="*/ 588470 w 2396567"/>
                <a:gd name="connsiteY12715" fmla="*/ 1643294 h 3751210"/>
                <a:gd name="connsiteX12716" fmla="*/ 588470 w 2396567"/>
                <a:gd name="connsiteY12716" fmla="*/ 1642680 h 3751210"/>
                <a:gd name="connsiteX12717" fmla="*/ 587860 w 2396567"/>
                <a:gd name="connsiteY12717" fmla="*/ 1642680 h 3751210"/>
                <a:gd name="connsiteX12718" fmla="*/ 587860 w 2396567"/>
                <a:gd name="connsiteY12718" fmla="*/ 1642065 h 3751210"/>
                <a:gd name="connsiteX12719" fmla="*/ 586641 w 2396567"/>
                <a:gd name="connsiteY12719" fmla="*/ 1642065 h 3751210"/>
                <a:gd name="connsiteX12720" fmla="*/ 586641 w 2396567"/>
                <a:gd name="connsiteY12720" fmla="*/ 1641451 h 3751210"/>
                <a:gd name="connsiteX12721" fmla="*/ 586031 w 2396567"/>
                <a:gd name="connsiteY12721" fmla="*/ 1641451 h 3751210"/>
                <a:gd name="connsiteX12722" fmla="*/ 586031 w 2396567"/>
                <a:gd name="connsiteY12722" fmla="*/ 1640837 h 3751210"/>
                <a:gd name="connsiteX12723" fmla="*/ 584811 w 2396567"/>
                <a:gd name="connsiteY12723" fmla="*/ 1640837 h 3751210"/>
                <a:gd name="connsiteX12724" fmla="*/ 584811 w 2396567"/>
                <a:gd name="connsiteY12724" fmla="*/ 1639608 h 3751210"/>
                <a:gd name="connsiteX12725" fmla="*/ 583592 w 2396567"/>
                <a:gd name="connsiteY12725" fmla="*/ 1639608 h 3751210"/>
                <a:gd name="connsiteX12726" fmla="*/ 583592 w 2396567"/>
                <a:gd name="connsiteY12726" fmla="*/ 1638994 h 3751210"/>
                <a:gd name="connsiteX12727" fmla="*/ 582982 w 2396567"/>
                <a:gd name="connsiteY12727" fmla="*/ 1638994 h 3751210"/>
                <a:gd name="connsiteX12728" fmla="*/ 582982 w 2396567"/>
                <a:gd name="connsiteY12728" fmla="*/ 1638379 h 3751210"/>
                <a:gd name="connsiteX12729" fmla="*/ 579323 w 2396567"/>
                <a:gd name="connsiteY12729" fmla="*/ 1637765 h 3751210"/>
                <a:gd name="connsiteX12730" fmla="*/ 579323 w 2396567"/>
                <a:gd name="connsiteY12730" fmla="*/ 1637150 h 3751210"/>
                <a:gd name="connsiteX12731" fmla="*/ 578103 w 2396567"/>
                <a:gd name="connsiteY12731" fmla="*/ 1637150 h 3751210"/>
                <a:gd name="connsiteX12732" fmla="*/ 578103 w 2396567"/>
                <a:gd name="connsiteY12732" fmla="*/ 1635922 h 3751210"/>
                <a:gd name="connsiteX12733" fmla="*/ 575054 w 2396567"/>
                <a:gd name="connsiteY12733" fmla="*/ 1633464 h 3751210"/>
                <a:gd name="connsiteX12734" fmla="*/ 574445 w 2396567"/>
                <a:gd name="connsiteY12734" fmla="*/ 1633464 h 3751210"/>
                <a:gd name="connsiteX12735" fmla="*/ 572615 w 2396567"/>
                <a:gd name="connsiteY12735" fmla="*/ 1630392 h 3751210"/>
                <a:gd name="connsiteX12736" fmla="*/ 572005 w 2396567"/>
                <a:gd name="connsiteY12736" fmla="*/ 1630392 h 3751210"/>
                <a:gd name="connsiteX12737" fmla="*/ 568956 w 2396567"/>
                <a:gd name="connsiteY12737" fmla="*/ 1621791 h 3751210"/>
                <a:gd name="connsiteX12738" fmla="*/ 568346 w 2396567"/>
                <a:gd name="connsiteY12738" fmla="*/ 1621791 h 3751210"/>
                <a:gd name="connsiteX12739" fmla="*/ 567127 w 2396567"/>
                <a:gd name="connsiteY12739" fmla="*/ 1610118 h 3751210"/>
                <a:gd name="connsiteX12740" fmla="*/ 567737 w 2396567"/>
                <a:gd name="connsiteY12740" fmla="*/ 1610118 h 3751210"/>
                <a:gd name="connsiteX12741" fmla="*/ 568346 w 2396567"/>
                <a:gd name="connsiteY12741" fmla="*/ 1604589 h 3751210"/>
                <a:gd name="connsiteX12742" fmla="*/ 568956 w 2396567"/>
                <a:gd name="connsiteY12742" fmla="*/ 1604589 h 3751210"/>
                <a:gd name="connsiteX12743" fmla="*/ 570176 w 2396567"/>
                <a:gd name="connsiteY12743" fmla="*/ 1602131 h 3751210"/>
                <a:gd name="connsiteX12744" fmla="*/ 571395 w 2396567"/>
                <a:gd name="connsiteY12744" fmla="*/ 1600288 h 3751210"/>
                <a:gd name="connsiteX12745" fmla="*/ 572005 w 2396567"/>
                <a:gd name="connsiteY12745" fmla="*/ 1600288 h 3751210"/>
                <a:gd name="connsiteX12746" fmla="*/ 572005 w 2396567"/>
                <a:gd name="connsiteY12746" fmla="*/ 1599674 h 3751210"/>
                <a:gd name="connsiteX12747" fmla="*/ 572615 w 2396567"/>
                <a:gd name="connsiteY12747" fmla="*/ 1599674 h 3751210"/>
                <a:gd name="connsiteX12748" fmla="*/ 572615 w 2396567"/>
                <a:gd name="connsiteY12748" fmla="*/ 1599059 h 3751210"/>
                <a:gd name="connsiteX12749" fmla="*/ 573225 w 2396567"/>
                <a:gd name="connsiteY12749" fmla="*/ 1599059 h 3751210"/>
                <a:gd name="connsiteX12750" fmla="*/ 573225 w 2396567"/>
                <a:gd name="connsiteY12750" fmla="*/ 1598445 h 3751210"/>
                <a:gd name="connsiteX12751" fmla="*/ 574445 w 2396567"/>
                <a:gd name="connsiteY12751" fmla="*/ 1598445 h 3751210"/>
                <a:gd name="connsiteX12752" fmla="*/ 574445 w 2396567"/>
                <a:gd name="connsiteY12752" fmla="*/ 1596602 h 3751210"/>
                <a:gd name="connsiteX12753" fmla="*/ 575054 w 2396567"/>
                <a:gd name="connsiteY12753" fmla="*/ 1596602 h 3751210"/>
                <a:gd name="connsiteX12754" fmla="*/ 576274 w 2396567"/>
                <a:gd name="connsiteY12754" fmla="*/ 1595373 h 3751210"/>
                <a:gd name="connsiteX12755" fmla="*/ 576274 w 2396567"/>
                <a:gd name="connsiteY12755" fmla="*/ 1594144 h 3751210"/>
                <a:gd name="connsiteX12756" fmla="*/ 576884 w 2396567"/>
                <a:gd name="connsiteY12756" fmla="*/ 1594144 h 3751210"/>
                <a:gd name="connsiteX12757" fmla="*/ 576884 w 2396567"/>
                <a:gd name="connsiteY12757" fmla="*/ 1592916 h 3751210"/>
                <a:gd name="connsiteX12758" fmla="*/ 578103 w 2396567"/>
                <a:gd name="connsiteY12758" fmla="*/ 1592916 h 3751210"/>
                <a:gd name="connsiteX12759" fmla="*/ 578103 w 2396567"/>
                <a:gd name="connsiteY12759" fmla="*/ 1591687 h 3751210"/>
                <a:gd name="connsiteX12760" fmla="*/ 578713 w 2396567"/>
                <a:gd name="connsiteY12760" fmla="*/ 1591687 h 3751210"/>
                <a:gd name="connsiteX12761" fmla="*/ 578713 w 2396567"/>
                <a:gd name="connsiteY12761" fmla="*/ 1589229 h 3751210"/>
                <a:gd name="connsiteX12762" fmla="*/ 579323 w 2396567"/>
                <a:gd name="connsiteY12762" fmla="*/ 1589229 h 3751210"/>
                <a:gd name="connsiteX12763" fmla="*/ 579933 w 2396567"/>
                <a:gd name="connsiteY12763" fmla="*/ 1584314 h 3751210"/>
                <a:gd name="connsiteX12764" fmla="*/ 580543 w 2396567"/>
                <a:gd name="connsiteY12764" fmla="*/ 1584314 h 3751210"/>
                <a:gd name="connsiteX12765" fmla="*/ 581762 w 2396567"/>
                <a:gd name="connsiteY12765" fmla="*/ 1582471 h 3751210"/>
                <a:gd name="connsiteX12766" fmla="*/ 582372 w 2396567"/>
                <a:gd name="connsiteY12766" fmla="*/ 1582471 h 3751210"/>
                <a:gd name="connsiteX12767" fmla="*/ 583592 w 2396567"/>
                <a:gd name="connsiteY12767" fmla="*/ 1578171 h 3751210"/>
                <a:gd name="connsiteX12768" fmla="*/ 584202 w 2396567"/>
                <a:gd name="connsiteY12768" fmla="*/ 1578171 h 3751210"/>
                <a:gd name="connsiteX12769" fmla="*/ 584202 w 2396567"/>
                <a:gd name="connsiteY12769" fmla="*/ 1576327 h 3751210"/>
                <a:gd name="connsiteX12770" fmla="*/ 584811 w 2396567"/>
                <a:gd name="connsiteY12770" fmla="*/ 1576327 h 3751210"/>
                <a:gd name="connsiteX12771" fmla="*/ 587860 w 2396567"/>
                <a:gd name="connsiteY12771" fmla="*/ 1552367 h 3751210"/>
                <a:gd name="connsiteX12772" fmla="*/ 588470 w 2396567"/>
                <a:gd name="connsiteY12772" fmla="*/ 1552367 h 3751210"/>
                <a:gd name="connsiteX12773" fmla="*/ 588470 w 2396567"/>
                <a:gd name="connsiteY12773" fmla="*/ 1551753 h 3751210"/>
                <a:gd name="connsiteX12774" fmla="*/ 589690 w 2396567"/>
                <a:gd name="connsiteY12774" fmla="*/ 1551753 h 3751210"/>
                <a:gd name="connsiteX12775" fmla="*/ 589690 w 2396567"/>
                <a:gd name="connsiteY12775" fmla="*/ 1551138 h 3751210"/>
                <a:gd name="connsiteX12776" fmla="*/ 590910 w 2396567"/>
                <a:gd name="connsiteY12776" fmla="*/ 1551138 h 3751210"/>
                <a:gd name="connsiteX12777" fmla="*/ 590910 w 2396567"/>
                <a:gd name="connsiteY12777" fmla="*/ 1549909 h 3751210"/>
                <a:gd name="connsiteX12778" fmla="*/ 591519 w 2396567"/>
                <a:gd name="connsiteY12778" fmla="*/ 1549909 h 3751210"/>
                <a:gd name="connsiteX12779" fmla="*/ 591519 w 2396567"/>
                <a:gd name="connsiteY12779" fmla="*/ 1549295 h 3751210"/>
                <a:gd name="connsiteX12780" fmla="*/ 592129 w 2396567"/>
                <a:gd name="connsiteY12780" fmla="*/ 1549295 h 3751210"/>
                <a:gd name="connsiteX12781" fmla="*/ 592129 w 2396567"/>
                <a:gd name="connsiteY12781" fmla="*/ 1548681 h 3751210"/>
                <a:gd name="connsiteX12782" fmla="*/ 593959 w 2396567"/>
                <a:gd name="connsiteY12782" fmla="*/ 1548681 h 3751210"/>
                <a:gd name="connsiteX12783" fmla="*/ 593959 w 2396567"/>
                <a:gd name="connsiteY12783" fmla="*/ 1548066 h 3751210"/>
                <a:gd name="connsiteX12784" fmla="*/ 595788 w 2396567"/>
                <a:gd name="connsiteY12784" fmla="*/ 1547452 h 3751210"/>
                <a:gd name="connsiteX12785" fmla="*/ 595788 w 2396567"/>
                <a:gd name="connsiteY12785" fmla="*/ 1546838 h 3751210"/>
                <a:gd name="connsiteX12786" fmla="*/ 597617 w 2396567"/>
                <a:gd name="connsiteY12786" fmla="*/ 1544994 h 3751210"/>
                <a:gd name="connsiteX12787" fmla="*/ 598227 w 2396567"/>
                <a:gd name="connsiteY12787" fmla="*/ 1544994 h 3751210"/>
                <a:gd name="connsiteX12788" fmla="*/ 598227 w 2396567"/>
                <a:gd name="connsiteY12788" fmla="*/ 1544380 h 3751210"/>
                <a:gd name="connsiteX12789" fmla="*/ 598837 w 2396567"/>
                <a:gd name="connsiteY12789" fmla="*/ 1544380 h 3751210"/>
                <a:gd name="connsiteX12790" fmla="*/ 598837 w 2396567"/>
                <a:gd name="connsiteY12790" fmla="*/ 1543766 h 3751210"/>
                <a:gd name="connsiteX12791" fmla="*/ 599447 w 2396567"/>
                <a:gd name="connsiteY12791" fmla="*/ 1543766 h 3751210"/>
                <a:gd name="connsiteX12792" fmla="*/ 599447 w 2396567"/>
                <a:gd name="connsiteY12792" fmla="*/ 1543151 h 3751210"/>
                <a:gd name="connsiteX12793" fmla="*/ 600057 w 2396567"/>
                <a:gd name="connsiteY12793" fmla="*/ 1543151 h 3751210"/>
                <a:gd name="connsiteX12794" fmla="*/ 600057 w 2396567"/>
                <a:gd name="connsiteY12794" fmla="*/ 1541923 h 3751210"/>
                <a:gd name="connsiteX12795" fmla="*/ 601886 w 2396567"/>
                <a:gd name="connsiteY12795" fmla="*/ 1540694 h 3751210"/>
                <a:gd name="connsiteX12796" fmla="*/ 602496 w 2396567"/>
                <a:gd name="connsiteY12796" fmla="*/ 1540694 h 3751210"/>
                <a:gd name="connsiteX12797" fmla="*/ 602496 w 2396567"/>
                <a:gd name="connsiteY12797" fmla="*/ 1540079 h 3751210"/>
                <a:gd name="connsiteX12798" fmla="*/ 603106 w 2396567"/>
                <a:gd name="connsiteY12798" fmla="*/ 1540079 h 3751210"/>
                <a:gd name="connsiteX12799" fmla="*/ 603106 w 2396567"/>
                <a:gd name="connsiteY12799" fmla="*/ 1539465 h 3751210"/>
                <a:gd name="connsiteX12800" fmla="*/ 603716 w 2396567"/>
                <a:gd name="connsiteY12800" fmla="*/ 1539465 h 3751210"/>
                <a:gd name="connsiteX12801" fmla="*/ 603716 w 2396567"/>
                <a:gd name="connsiteY12801" fmla="*/ 1538236 h 3751210"/>
                <a:gd name="connsiteX12802" fmla="*/ 604325 w 2396567"/>
                <a:gd name="connsiteY12802" fmla="*/ 1538236 h 3751210"/>
                <a:gd name="connsiteX12803" fmla="*/ 604325 w 2396567"/>
                <a:gd name="connsiteY12803" fmla="*/ 1537622 h 3751210"/>
                <a:gd name="connsiteX12804" fmla="*/ 605545 w 2396567"/>
                <a:gd name="connsiteY12804" fmla="*/ 1537622 h 3751210"/>
                <a:gd name="connsiteX12805" fmla="*/ 605545 w 2396567"/>
                <a:gd name="connsiteY12805" fmla="*/ 1537008 h 3751210"/>
                <a:gd name="connsiteX12806" fmla="*/ 606155 w 2396567"/>
                <a:gd name="connsiteY12806" fmla="*/ 1537008 h 3751210"/>
                <a:gd name="connsiteX12807" fmla="*/ 606155 w 2396567"/>
                <a:gd name="connsiteY12807" fmla="*/ 1536393 h 3751210"/>
                <a:gd name="connsiteX12808" fmla="*/ 606765 w 2396567"/>
                <a:gd name="connsiteY12808" fmla="*/ 1536393 h 3751210"/>
                <a:gd name="connsiteX12809" fmla="*/ 606765 w 2396567"/>
                <a:gd name="connsiteY12809" fmla="*/ 1535779 h 3751210"/>
                <a:gd name="connsiteX12810" fmla="*/ 607374 w 2396567"/>
                <a:gd name="connsiteY12810" fmla="*/ 1535779 h 3751210"/>
                <a:gd name="connsiteX12811" fmla="*/ 609204 w 2396567"/>
                <a:gd name="connsiteY12811" fmla="*/ 1532707 h 3751210"/>
                <a:gd name="connsiteX12812" fmla="*/ 609814 w 2396567"/>
                <a:gd name="connsiteY12812" fmla="*/ 1532707 h 3751210"/>
                <a:gd name="connsiteX12813" fmla="*/ 610424 w 2396567"/>
                <a:gd name="connsiteY12813" fmla="*/ 1529635 h 3751210"/>
                <a:gd name="connsiteX12814" fmla="*/ 611033 w 2396567"/>
                <a:gd name="connsiteY12814" fmla="*/ 1529635 h 3751210"/>
                <a:gd name="connsiteX12815" fmla="*/ 611033 w 2396567"/>
                <a:gd name="connsiteY12815" fmla="*/ 1528406 h 3751210"/>
                <a:gd name="connsiteX12816" fmla="*/ 611643 w 2396567"/>
                <a:gd name="connsiteY12816" fmla="*/ 1528406 h 3751210"/>
                <a:gd name="connsiteX12817" fmla="*/ 613473 w 2396567"/>
                <a:gd name="connsiteY12817" fmla="*/ 1520419 h 3751210"/>
                <a:gd name="connsiteX12818" fmla="*/ 614082 w 2396567"/>
                <a:gd name="connsiteY12818" fmla="*/ 1520419 h 3751210"/>
                <a:gd name="connsiteX12819" fmla="*/ 614082 w 2396567"/>
                <a:gd name="connsiteY12819" fmla="*/ 1517962 h 3751210"/>
                <a:gd name="connsiteX12820" fmla="*/ 614692 w 2396567"/>
                <a:gd name="connsiteY12820" fmla="*/ 1517962 h 3751210"/>
                <a:gd name="connsiteX12821" fmla="*/ 617741 w 2396567"/>
                <a:gd name="connsiteY12821" fmla="*/ 1501988 h 3751210"/>
                <a:gd name="connsiteX12822" fmla="*/ 617131 w 2396567"/>
                <a:gd name="connsiteY12822" fmla="*/ 1498302 h 3751210"/>
                <a:gd name="connsiteX12823" fmla="*/ 617741 w 2396567"/>
                <a:gd name="connsiteY12823" fmla="*/ 1498302 h 3751210"/>
                <a:gd name="connsiteX12824" fmla="*/ 618351 w 2396567"/>
                <a:gd name="connsiteY12824" fmla="*/ 1494616 h 3751210"/>
                <a:gd name="connsiteX12825" fmla="*/ 618961 w 2396567"/>
                <a:gd name="connsiteY12825" fmla="*/ 1494616 h 3751210"/>
                <a:gd name="connsiteX12826" fmla="*/ 640914 w 2396567"/>
                <a:gd name="connsiteY12826" fmla="*/ 1473113 h 3751210"/>
                <a:gd name="connsiteX12827" fmla="*/ 640914 w 2396567"/>
                <a:gd name="connsiteY12827" fmla="*/ 1473727 h 3751210"/>
                <a:gd name="connsiteX12828" fmla="*/ 642744 w 2396567"/>
                <a:gd name="connsiteY12828" fmla="*/ 1475570 h 3751210"/>
                <a:gd name="connsiteX12829" fmla="*/ 642134 w 2396567"/>
                <a:gd name="connsiteY12829" fmla="*/ 1475570 h 3751210"/>
                <a:gd name="connsiteX12830" fmla="*/ 642134 w 2396567"/>
                <a:gd name="connsiteY12830" fmla="*/ 1476799 h 3751210"/>
                <a:gd name="connsiteX12831" fmla="*/ 641524 w 2396567"/>
                <a:gd name="connsiteY12831" fmla="*/ 1476799 h 3751210"/>
                <a:gd name="connsiteX12832" fmla="*/ 640914 w 2396567"/>
                <a:gd name="connsiteY12832" fmla="*/ 1478028 h 3751210"/>
                <a:gd name="connsiteX12833" fmla="*/ 641524 w 2396567"/>
                <a:gd name="connsiteY12833" fmla="*/ 1478028 h 3751210"/>
                <a:gd name="connsiteX12834" fmla="*/ 641524 w 2396567"/>
                <a:gd name="connsiteY12834" fmla="*/ 1478642 h 3751210"/>
                <a:gd name="connsiteX12835" fmla="*/ 642134 w 2396567"/>
                <a:gd name="connsiteY12835" fmla="*/ 1478642 h 3751210"/>
                <a:gd name="connsiteX12836" fmla="*/ 642134 w 2396567"/>
                <a:gd name="connsiteY12836" fmla="*/ 1478028 h 3751210"/>
                <a:gd name="connsiteX12837" fmla="*/ 642744 w 2396567"/>
                <a:gd name="connsiteY12837" fmla="*/ 1478028 h 3751210"/>
                <a:gd name="connsiteX12838" fmla="*/ 642744 w 2396567"/>
                <a:gd name="connsiteY12838" fmla="*/ 1477413 h 3751210"/>
                <a:gd name="connsiteX12839" fmla="*/ 649452 w 2396567"/>
                <a:gd name="connsiteY12839" fmla="*/ 1474956 h 3751210"/>
                <a:gd name="connsiteX12840" fmla="*/ 649452 w 2396567"/>
                <a:gd name="connsiteY12840" fmla="*/ 1474341 h 3751210"/>
                <a:gd name="connsiteX12841" fmla="*/ 654940 w 2396567"/>
                <a:gd name="connsiteY12841" fmla="*/ 1471270 h 3751210"/>
                <a:gd name="connsiteX12842" fmla="*/ 654940 w 2396567"/>
                <a:gd name="connsiteY12842" fmla="*/ 1470655 h 3751210"/>
                <a:gd name="connsiteX12843" fmla="*/ 656160 w 2396567"/>
                <a:gd name="connsiteY12843" fmla="*/ 1470655 h 3751210"/>
                <a:gd name="connsiteX12844" fmla="*/ 656160 w 2396567"/>
                <a:gd name="connsiteY12844" fmla="*/ 1470041 h 3751210"/>
                <a:gd name="connsiteX12845" fmla="*/ 667746 w 2396567"/>
                <a:gd name="connsiteY12845" fmla="*/ 1462668 h 3751210"/>
                <a:gd name="connsiteX12846" fmla="*/ 667746 w 2396567"/>
                <a:gd name="connsiteY12846" fmla="*/ 1463283 h 3751210"/>
                <a:gd name="connsiteX12847" fmla="*/ 673234 w 2396567"/>
                <a:gd name="connsiteY12847" fmla="*/ 1467583 h 3751210"/>
                <a:gd name="connsiteX12848" fmla="*/ 673844 w 2396567"/>
                <a:gd name="connsiteY12848" fmla="*/ 1467583 h 3751210"/>
                <a:gd name="connsiteX12849" fmla="*/ 673844 w 2396567"/>
                <a:gd name="connsiteY12849" fmla="*/ 1468812 h 3751210"/>
                <a:gd name="connsiteX12850" fmla="*/ 674454 w 2396567"/>
                <a:gd name="connsiteY12850" fmla="*/ 1468812 h 3751210"/>
                <a:gd name="connsiteX12851" fmla="*/ 674454 w 2396567"/>
                <a:gd name="connsiteY12851" fmla="*/ 1469426 h 3751210"/>
                <a:gd name="connsiteX12852" fmla="*/ 686040 w 2396567"/>
                <a:gd name="connsiteY12852" fmla="*/ 1467583 h 3751210"/>
                <a:gd name="connsiteX12853" fmla="*/ 686040 w 2396567"/>
                <a:gd name="connsiteY12853" fmla="*/ 1468812 h 3751210"/>
                <a:gd name="connsiteX12854" fmla="*/ 692139 w 2396567"/>
                <a:gd name="connsiteY12854" fmla="*/ 1473727 h 3751210"/>
                <a:gd name="connsiteX12855" fmla="*/ 691529 w 2396567"/>
                <a:gd name="connsiteY12855" fmla="*/ 1473727 h 3751210"/>
                <a:gd name="connsiteX12856" fmla="*/ 691529 w 2396567"/>
                <a:gd name="connsiteY12856" fmla="*/ 1474956 h 3751210"/>
                <a:gd name="connsiteX12857" fmla="*/ 690919 w 2396567"/>
                <a:gd name="connsiteY12857" fmla="*/ 1474956 h 3751210"/>
                <a:gd name="connsiteX12858" fmla="*/ 689699 w 2396567"/>
                <a:gd name="connsiteY12858" fmla="*/ 1478028 h 3751210"/>
                <a:gd name="connsiteX12859" fmla="*/ 688480 w 2396567"/>
                <a:gd name="connsiteY12859" fmla="*/ 1478642 h 3751210"/>
                <a:gd name="connsiteX12860" fmla="*/ 687870 w 2396567"/>
                <a:gd name="connsiteY12860" fmla="*/ 1481100 h 3751210"/>
                <a:gd name="connsiteX12861" fmla="*/ 687260 w 2396567"/>
                <a:gd name="connsiteY12861" fmla="*/ 1481100 h 3751210"/>
                <a:gd name="connsiteX12862" fmla="*/ 687260 w 2396567"/>
                <a:gd name="connsiteY12862" fmla="*/ 1482328 h 3751210"/>
                <a:gd name="connsiteX12863" fmla="*/ 686040 w 2396567"/>
                <a:gd name="connsiteY12863" fmla="*/ 1482328 h 3751210"/>
                <a:gd name="connsiteX12864" fmla="*/ 686040 w 2396567"/>
                <a:gd name="connsiteY12864" fmla="*/ 1482943 h 3751210"/>
                <a:gd name="connsiteX12865" fmla="*/ 687260 w 2396567"/>
                <a:gd name="connsiteY12865" fmla="*/ 1482943 h 3751210"/>
                <a:gd name="connsiteX12866" fmla="*/ 687260 w 2396567"/>
                <a:gd name="connsiteY12866" fmla="*/ 1484786 h 3751210"/>
                <a:gd name="connsiteX12867" fmla="*/ 687870 w 2396567"/>
                <a:gd name="connsiteY12867" fmla="*/ 1484786 h 3751210"/>
                <a:gd name="connsiteX12868" fmla="*/ 686040 w 2396567"/>
                <a:gd name="connsiteY12868" fmla="*/ 1485400 h 3751210"/>
                <a:gd name="connsiteX12869" fmla="*/ 685431 w 2396567"/>
                <a:gd name="connsiteY12869" fmla="*/ 1492158 h 3751210"/>
                <a:gd name="connsiteX12870" fmla="*/ 683601 w 2396567"/>
                <a:gd name="connsiteY12870" fmla="*/ 1494001 h 3751210"/>
                <a:gd name="connsiteX12871" fmla="*/ 686040 w 2396567"/>
                <a:gd name="connsiteY12871" fmla="*/ 1495640 h 3751210"/>
                <a:gd name="connsiteX12872" fmla="*/ 686040 w 2396567"/>
                <a:gd name="connsiteY12872" fmla="*/ 1495845 h 3751210"/>
                <a:gd name="connsiteX12873" fmla="*/ 686345 w 2396567"/>
                <a:gd name="connsiteY12873" fmla="*/ 1495845 h 3751210"/>
                <a:gd name="connsiteX12874" fmla="*/ 689089 w 2396567"/>
                <a:gd name="connsiteY12874" fmla="*/ 1497688 h 3751210"/>
                <a:gd name="connsiteX12875" fmla="*/ 689089 w 2396567"/>
                <a:gd name="connsiteY12875" fmla="*/ 1498302 h 3751210"/>
                <a:gd name="connsiteX12876" fmla="*/ 690919 w 2396567"/>
                <a:gd name="connsiteY12876" fmla="*/ 1498302 h 3751210"/>
                <a:gd name="connsiteX12877" fmla="*/ 691529 w 2396567"/>
                <a:gd name="connsiteY12877" fmla="*/ 1497073 h 3751210"/>
                <a:gd name="connsiteX12878" fmla="*/ 689699 w 2396567"/>
                <a:gd name="connsiteY12878" fmla="*/ 1496459 h 3751210"/>
                <a:gd name="connsiteX12879" fmla="*/ 689699 w 2396567"/>
                <a:gd name="connsiteY12879" fmla="*/ 1497073 h 3751210"/>
                <a:gd name="connsiteX12880" fmla="*/ 688480 w 2396567"/>
                <a:gd name="connsiteY12880" fmla="*/ 1497073 h 3751210"/>
                <a:gd name="connsiteX12881" fmla="*/ 688480 w 2396567"/>
                <a:gd name="connsiteY12881" fmla="*/ 1496459 h 3751210"/>
                <a:gd name="connsiteX12882" fmla="*/ 687870 w 2396567"/>
                <a:gd name="connsiteY12882" fmla="*/ 1496459 h 3751210"/>
                <a:gd name="connsiteX12883" fmla="*/ 687870 w 2396567"/>
                <a:gd name="connsiteY12883" fmla="*/ 1495845 h 3751210"/>
                <a:gd name="connsiteX12884" fmla="*/ 686345 w 2396567"/>
                <a:gd name="connsiteY12884" fmla="*/ 1495845 h 3751210"/>
                <a:gd name="connsiteX12885" fmla="*/ 686040 w 2396567"/>
                <a:gd name="connsiteY12885" fmla="*/ 1495640 h 3751210"/>
                <a:gd name="connsiteX12886" fmla="*/ 686040 w 2396567"/>
                <a:gd name="connsiteY12886" fmla="*/ 1494616 h 3751210"/>
                <a:gd name="connsiteX12887" fmla="*/ 687260 w 2396567"/>
                <a:gd name="connsiteY12887" fmla="*/ 1494616 h 3751210"/>
                <a:gd name="connsiteX12888" fmla="*/ 687260 w 2396567"/>
                <a:gd name="connsiteY12888" fmla="*/ 1494001 h 3751210"/>
                <a:gd name="connsiteX12889" fmla="*/ 687870 w 2396567"/>
                <a:gd name="connsiteY12889" fmla="*/ 1494001 h 3751210"/>
                <a:gd name="connsiteX12890" fmla="*/ 687870 w 2396567"/>
                <a:gd name="connsiteY12890" fmla="*/ 1494616 h 3751210"/>
                <a:gd name="connsiteX12891" fmla="*/ 688480 w 2396567"/>
                <a:gd name="connsiteY12891" fmla="*/ 1492773 h 3751210"/>
                <a:gd name="connsiteX12892" fmla="*/ 687870 w 2396567"/>
                <a:gd name="connsiteY12892" fmla="*/ 1492773 h 3751210"/>
                <a:gd name="connsiteX12893" fmla="*/ 689089 w 2396567"/>
                <a:gd name="connsiteY12893" fmla="*/ 1484786 h 3751210"/>
                <a:gd name="connsiteX12894" fmla="*/ 689699 w 2396567"/>
                <a:gd name="connsiteY12894" fmla="*/ 1484786 h 3751210"/>
                <a:gd name="connsiteX12895" fmla="*/ 689699 w 2396567"/>
                <a:gd name="connsiteY12895" fmla="*/ 1484171 h 3751210"/>
                <a:gd name="connsiteX12896" fmla="*/ 690919 w 2396567"/>
                <a:gd name="connsiteY12896" fmla="*/ 1484171 h 3751210"/>
                <a:gd name="connsiteX12897" fmla="*/ 690919 w 2396567"/>
                <a:gd name="connsiteY12897" fmla="*/ 1482943 h 3751210"/>
                <a:gd name="connsiteX12898" fmla="*/ 691529 w 2396567"/>
                <a:gd name="connsiteY12898" fmla="*/ 1482943 h 3751210"/>
                <a:gd name="connsiteX12899" fmla="*/ 691529 w 2396567"/>
                <a:gd name="connsiteY12899" fmla="*/ 1482328 h 3751210"/>
                <a:gd name="connsiteX12900" fmla="*/ 692139 w 2396567"/>
                <a:gd name="connsiteY12900" fmla="*/ 1482328 h 3751210"/>
                <a:gd name="connsiteX12901" fmla="*/ 692139 w 2396567"/>
                <a:gd name="connsiteY12901" fmla="*/ 1481714 h 3751210"/>
                <a:gd name="connsiteX12902" fmla="*/ 692748 w 2396567"/>
                <a:gd name="connsiteY12902" fmla="*/ 1481714 h 3751210"/>
                <a:gd name="connsiteX12903" fmla="*/ 695797 w 2396567"/>
                <a:gd name="connsiteY12903" fmla="*/ 1474956 h 3751210"/>
                <a:gd name="connsiteX12904" fmla="*/ 696407 w 2396567"/>
                <a:gd name="connsiteY12904" fmla="*/ 1474956 h 3751210"/>
                <a:gd name="connsiteX12905" fmla="*/ 696407 w 2396567"/>
                <a:gd name="connsiteY12905" fmla="*/ 1475570 h 3751210"/>
                <a:gd name="connsiteX12906" fmla="*/ 697017 w 2396567"/>
                <a:gd name="connsiteY12906" fmla="*/ 1475570 h 3751210"/>
                <a:gd name="connsiteX12907" fmla="*/ 700676 w 2396567"/>
                <a:gd name="connsiteY12907" fmla="*/ 1473113 h 3751210"/>
                <a:gd name="connsiteX12908" fmla="*/ 700676 w 2396567"/>
                <a:gd name="connsiteY12908" fmla="*/ 1473727 h 3751210"/>
                <a:gd name="connsiteX12909" fmla="*/ 703115 w 2396567"/>
                <a:gd name="connsiteY12909" fmla="*/ 1473727 h 3751210"/>
                <a:gd name="connsiteX12910" fmla="*/ 703115 w 2396567"/>
                <a:gd name="connsiteY12910" fmla="*/ 1474341 h 3751210"/>
                <a:gd name="connsiteX12911" fmla="*/ 703725 w 2396567"/>
                <a:gd name="connsiteY12911" fmla="*/ 1474341 h 3751210"/>
                <a:gd name="connsiteX12912" fmla="*/ 703725 w 2396567"/>
                <a:gd name="connsiteY12912" fmla="*/ 1474956 h 3751210"/>
                <a:gd name="connsiteX12913" fmla="*/ 704335 w 2396567"/>
                <a:gd name="connsiteY12913" fmla="*/ 1474956 h 3751210"/>
                <a:gd name="connsiteX12914" fmla="*/ 704335 w 2396567"/>
                <a:gd name="connsiteY12914" fmla="*/ 1475570 h 3751210"/>
                <a:gd name="connsiteX12915" fmla="*/ 705554 w 2396567"/>
                <a:gd name="connsiteY12915" fmla="*/ 1475570 h 3751210"/>
                <a:gd name="connsiteX12916" fmla="*/ 705554 w 2396567"/>
                <a:gd name="connsiteY12916" fmla="*/ 1476799 h 3751210"/>
                <a:gd name="connsiteX12917" fmla="*/ 706774 w 2396567"/>
                <a:gd name="connsiteY12917" fmla="*/ 1476799 h 3751210"/>
                <a:gd name="connsiteX12918" fmla="*/ 707994 w 2396567"/>
                <a:gd name="connsiteY12918" fmla="*/ 1478028 h 3751210"/>
                <a:gd name="connsiteX12919" fmla="*/ 707994 w 2396567"/>
                <a:gd name="connsiteY12919" fmla="*/ 1478642 h 3751210"/>
                <a:gd name="connsiteX12920" fmla="*/ 708604 w 2396567"/>
                <a:gd name="connsiteY12920" fmla="*/ 1478642 h 3751210"/>
                <a:gd name="connsiteX12921" fmla="*/ 708604 w 2396567"/>
                <a:gd name="connsiteY12921" fmla="*/ 1479256 h 3751210"/>
                <a:gd name="connsiteX12922" fmla="*/ 718361 w 2396567"/>
                <a:gd name="connsiteY12922" fmla="*/ 1489701 h 3751210"/>
                <a:gd name="connsiteX12923" fmla="*/ 725678 w 2396567"/>
                <a:gd name="connsiteY12923" fmla="*/ 1495845 h 3751210"/>
                <a:gd name="connsiteX12924" fmla="*/ 726288 w 2396567"/>
                <a:gd name="connsiteY12924" fmla="*/ 1495845 h 3751210"/>
                <a:gd name="connsiteX12925" fmla="*/ 726898 w 2396567"/>
                <a:gd name="connsiteY12925" fmla="*/ 1497688 h 3751210"/>
                <a:gd name="connsiteX12926" fmla="*/ 728727 w 2396567"/>
                <a:gd name="connsiteY12926" fmla="*/ 1496459 h 3751210"/>
                <a:gd name="connsiteX12927" fmla="*/ 728118 w 2396567"/>
                <a:gd name="connsiteY12927" fmla="*/ 1496459 h 3751210"/>
                <a:gd name="connsiteX12928" fmla="*/ 728118 w 2396567"/>
                <a:gd name="connsiteY12928" fmla="*/ 1495845 h 3751210"/>
                <a:gd name="connsiteX12929" fmla="*/ 727508 w 2396567"/>
                <a:gd name="connsiteY12929" fmla="*/ 1496459 h 3751210"/>
                <a:gd name="connsiteX12930" fmla="*/ 727508 w 2396567"/>
                <a:gd name="connsiteY12930" fmla="*/ 1495845 h 3751210"/>
                <a:gd name="connsiteX12931" fmla="*/ 726898 w 2396567"/>
                <a:gd name="connsiteY12931" fmla="*/ 1495845 h 3751210"/>
                <a:gd name="connsiteX12932" fmla="*/ 726898 w 2396567"/>
                <a:gd name="connsiteY12932" fmla="*/ 1494616 h 3751210"/>
                <a:gd name="connsiteX12933" fmla="*/ 726288 w 2396567"/>
                <a:gd name="connsiteY12933" fmla="*/ 1494616 h 3751210"/>
                <a:gd name="connsiteX12934" fmla="*/ 726288 w 2396567"/>
                <a:gd name="connsiteY12934" fmla="*/ 1494001 h 3751210"/>
                <a:gd name="connsiteX12935" fmla="*/ 726898 w 2396567"/>
                <a:gd name="connsiteY12935" fmla="*/ 1494001 h 3751210"/>
                <a:gd name="connsiteX12936" fmla="*/ 726898 w 2396567"/>
                <a:gd name="connsiteY12936" fmla="*/ 1493387 h 3751210"/>
                <a:gd name="connsiteX12937" fmla="*/ 725678 w 2396567"/>
                <a:gd name="connsiteY12937" fmla="*/ 1492773 h 3751210"/>
                <a:gd name="connsiteX12938" fmla="*/ 726288 w 2396567"/>
                <a:gd name="connsiteY12938" fmla="*/ 1492773 h 3751210"/>
                <a:gd name="connsiteX12939" fmla="*/ 726288 w 2396567"/>
                <a:gd name="connsiteY12939" fmla="*/ 1492158 h 3751210"/>
                <a:gd name="connsiteX12940" fmla="*/ 725678 w 2396567"/>
                <a:gd name="connsiteY12940" fmla="*/ 1492158 h 3751210"/>
                <a:gd name="connsiteX12941" fmla="*/ 725678 w 2396567"/>
                <a:gd name="connsiteY12941" fmla="*/ 1490930 h 3751210"/>
                <a:gd name="connsiteX12942" fmla="*/ 724459 w 2396567"/>
                <a:gd name="connsiteY12942" fmla="*/ 1490930 h 3751210"/>
                <a:gd name="connsiteX12943" fmla="*/ 725678 w 2396567"/>
                <a:gd name="connsiteY12943" fmla="*/ 1490315 h 3751210"/>
                <a:gd name="connsiteX12944" fmla="*/ 724459 w 2396567"/>
                <a:gd name="connsiteY12944" fmla="*/ 1490315 h 3751210"/>
                <a:gd name="connsiteX12945" fmla="*/ 724459 w 2396567"/>
                <a:gd name="connsiteY12945" fmla="*/ 1490930 h 3751210"/>
                <a:gd name="connsiteX12946" fmla="*/ 719580 w 2396567"/>
                <a:gd name="connsiteY12946" fmla="*/ 1488472 h 3751210"/>
                <a:gd name="connsiteX12947" fmla="*/ 718361 w 2396567"/>
                <a:gd name="connsiteY12947" fmla="*/ 1477413 h 3751210"/>
                <a:gd name="connsiteX12948" fmla="*/ 718970 w 2396567"/>
                <a:gd name="connsiteY12948" fmla="*/ 1477413 h 3751210"/>
                <a:gd name="connsiteX12949" fmla="*/ 718361 w 2396567"/>
                <a:gd name="connsiteY12949" fmla="*/ 1476799 h 3751210"/>
                <a:gd name="connsiteX12950" fmla="*/ 718361 w 2396567"/>
                <a:gd name="connsiteY12950" fmla="*/ 1477413 h 3751210"/>
                <a:gd name="connsiteX12951" fmla="*/ 717141 w 2396567"/>
                <a:gd name="connsiteY12951" fmla="*/ 1477413 h 3751210"/>
                <a:gd name="connsiteX12952" fmla="*/ 717141 w 2396567"/>
                <a:gd name="connsiteY12952" fmla="*/ 1475570 h 3751210"/>
                <a:gd name="connsiteX12953" fmla="*/ 718361 w 2396567"/>
                <a:gd name="connsiteY12953" fmla="*/ 1475570 h 3751210"/>
                <a:gd name="connsiteX12954" fmla="*/ 715921 w 2396567"/>
                <a:gd name="connsiteY12954" fmla="*/ 1474956 h 3751210"/>
                <a:gd name="connsiteX12955" fmla="*/ 715921 w 2396567"/>
                <a:gd name="connsiteY12955" fmla="*/ 1474341 h 3751210"/>
                <a:gd name="connsiteX12956" fmla="*/ 712872 w 2396567"/>
                <a:gd name="connsiteY12956" fmla="*/ 1471270 h 3751210"/>
                <a:gd name="connsiteX12957" fmla="*/ 710433 w 2396567"/>
                <a:gd name="connsiteY12957" fmla="*/ 1468812 h 3751210"/>
                <a:gd name="connsiteX12958" fmla="*/ 709213 w 2396567"/>
                <a:gd name="connsiteY12958" fmla="*/ 1468812 h 3751210"/>
                <a:gd name="connsiteX12959" fmla="*/ 709213 w 2396567"/>
                <a:gd name="connsiteY12959" fmla="*/ 1467583 h 3751210"/>
                <a:gd name="connsiteX12960" fmla="*/ 708604 w 2396567"/>
                <a:gd name="connsiteY12960" fmla="*/ 1467583 h 3751210"/>
                <a:gd name="connsiteX12961" fmla="*/ 707994 w 2396567"/>
                <a:gd name="connsiteY12961" fmla="*/ 1465126 h 3751210"/>
                <a:gd name="connsiteX12962" fmla="*/ 707384 w 2396567"/>
                <a:gd name="connsiteY12962" fmla="*/ 1465126 h 3751210"/>
                <a:gd name="connsiteX12963" fmla="*/ 705554 w 2396567"/>
                <a:gd name="connsiteY12963" fmla="*/ 1431335 h 3751210"/>
                <a:gd name="connsiteX12964" fmla="*/ 704945 w 2396567"/>
                <a:gd name="connsiteY12964" fmla="*/ 1431335 h 3751210"/>
                <a:gd name="connsiteX12965" fmla="*/ 704945 w 2396567"/>
                <a:gd name="connsiteY12965" fmla="*/ 1430721 h 3751210"/>
                <a:gd name="connsiteX12966" fmla="*/ 704335 w 2396567"/>
                <a:gd name="connsiteY12966" fmla="*/ 1430721 h 3751210"/>
                <a:gd name="connsiteX12967" fmla="*/ 704335 w 2396567"/>
                <a:gd name="connsiteY12967" fmla="*/ 1428263 h 3751210"/>
                <a:gd name="connsiteX12968" fmla="*/ 703725 w 2396567"/>
                <a:gd name="connsiteY12968" fmla="*/ 1428263 h 3751210"/>
                <a:gd name="connsiteX12969" fmla="*/ 701286 w 2396567"/>
                <a:gd name="connsiteY12969" fmla="*/ 1416590 h 3751210"/>
                <a:gd name="connsiteX12970" fmla="*/ 702505 w 2396567"/>
                <a:gd name="connsiteY12970" fmla="*/ 1416590 h 3751210"/>
                <a:gd name="connsiteX12971" fmla="*/ 702505 w 2396567"/>
                <a:gd name="connsiteY12971" fmla="*/ 1415976 h 3751210"/>
                <a:gd name="connsiteX12972" fmla="*/ 704335 w 2396567"/>
                <a:gd name="connsiteY12972" fmla="*/ 1415976 h 3751210"/>
                <a:gd name="connsiteX12973" fmla="*/ 704335 w 2396567"/>
                <a:gd name="connsiteY12973" fmla="*/ 1414133 h 3751210"/>
                <a:gd name="connsiteX12974" fmla="*/ 693358 w 2396567"/>
                <a:gd name="connsiteY12974" fmla="*/ 1408603 h 3751210"/>
                <a:gd name="connsiteX12975" fmla="*/ 693358 w 2396567"/>
                <a:gd name="connsiteY12975" fmla="*/ 1407989 h 3751210"/>
                <a:gd name="connsiteX12976" fmla="*/ 693358 w 2396567"/>
                <a:gd name="connsiteY12976" fmla="*/ 1400002 h 3751210"/>
                <a:gd name="connsiteX12977" fmla="*/ 694578 w 2396567"/>
                <a:gd name="connsiteY12977" fmla="*/ 1400002 h 3751210"/>
                <a:gd name="connsiteX12978" fmla="*/ 694578 w 2396567"/>
                <a:gd name="connsiteY12978" fmla="*/ 1396930 h 3751210"/>
                <a:gd name="connsiteX12979" fmla="*/ 692748 w 2396567"/>
                <a:gd name="connsiteY12979" fmla="*/ 1396930 h 3751210"/>
                <a:gd name="connsiteX12980" fmla="*/ 691529 w 2396567"/>
                <a:gd name="connsiteY12980" fmla="*/ 1395702 h 3751210"/>
                <a:gd name="connsiteX12981" fmla="*/ 691529 w 2396567"/>
                <a:gd name="connsiteY12981" fmla="*/ 1395087 h 3751210"/>
                <a:gd name="connsiteX12982" fmla="*/ 690919 w 2396567"/>
                <a:gd name="connsiteY12982" fmla="*/ 1395087 h 3751210"/>
                <a:gd name="connsiteX12983" fmla="*/ 690919 w 2396567"/>
                <a:gd name="connsiteY12983" fmla="*/ 1392630 h 3751210"/>
                <a:gd name="connsiteX12984" fmla="*/ 689699 w 2396567"/>
                <a:gd name="connsiteY12984" fmla="*/ 1392630 h 3751210"/>
                <a:gd name="connsiteX12985" fmla="*/ 690919 w 2396567"/>
                <a:gd name="connsiteY12985" fmla="*/ 1391401 h 3751210"/>
                <a:gd name="connsiteX12986" fmla="*/ 691529 w 2396567"/>
                <a:gd name="connsiteY12986" fmla="*/ 1391401 h 3751210"/>
                <a:gd name="connsiteX12987" fmla="*/ 691529 w 2396567"/>
                <a:gd name="connsiteY12987" fmla="*/ 1390787 h 3751210"/>
                <a:gd name="connsiteX12988" fmla="*/ 689089 w 2396567"/>
                <a:gd name="connsiteY12988" fmla="*/ 1390172 h 3751210"/>
                <a:gd name="connsiteX12989" fmla="*/ 689089 w 2396567"/>
                <a:gd name="connsiteY12989" fmla="*/ 1388943 h 3751210"/>
                <a:gd name="connsiteX12990" fmla="*/ 684821 w 2396567"/>
                <a:gd name="connsiteY12990" fmla="*/ 1387715 h 3751210"/>
                <a:gd name="connsiteX12991" fmla="*/ 676283 w 2396567"/>
                <a:gd name="connsiteY12991" fmla="*/ 1382800 h 3751210"/>
                <a:gd name="connsiteX12992" fmla="*/ 676283 w 2396567"/>
                <a:gd name="connsiteY12992" fmla="*/ 1380957 h 3751210"/>
                <a:gd name="connsiteX12993" fmla="*/ 675674 w 2396567"/>
                <a:gd name="connsiteY12993" fmla="*/ 1380957 h 3751210"/>
                <a:gd name="connsiteX12994" fmla="*/ 675674 w 2396567"/>
                <a:gd name="connsiteY12994" fmla="*/ 1380342 h 3751210"/>
                <a:gd name="connsiteX12995" fmla="*/ 676283 w 2396567"/>
                <a:gd name="connsiteY12995" fmla="*/ 1380342 h 3751210"/>
                <a:gd name="connsiteX12996" fmla="*/ 668966 w 2396567"/>
                <a:gd name="connsiteY12996" fmla="*/ 1377270 h 3751210"/>
                <a:gd name="connsiteX12997" fmla="*/ 668966 w 2396567"/>
                <a:gd name="connsiteY12997" fmla="*/ 1376656 h 3751210"/>
                <a:gd name="connsiteX12998" fmla="*/ 667746 w 2396567"/>
                <a:gd name="connsiteY12998" fmla="*/ 1375427 h 3751210"/>
                <a:gd name="connsiteX12999" fmla="*/ 654940 w 2396567"/>
                <a:gd name="connsiteY12999" fmla="*/ 1378499 h 3751210"/>
                <a:gd name="connsiteX13000" fmla="*/ 654940 w 2396567"/>
                <a:gd name="connsiteY13000" fmla="*/ 1379113 h 3751210"/>
                <a:gd name="connsiteX13001" fmla="*/ 648842 w 2396567"/>
                <a:gd name="connsiteY13001" fmla="*/ 1377270 h 3751210"/>
                <a:gd name="connsiteX13002" fmla="*/ 645793 w 2396567"/>
                <a:gd name="connsiteY13002" fmla="*/ 1371127 h 3751210"/>
                <a:gd name="connsiteX13003" fmla="*/ 645183 w 2396567"/>
                <a:gd name="connsiteY13003" fmla="*/ 1371127 h 3751210"/>
                <a:gd name="connsiteX13004" fmla="*/ 642744 w 2396567"/>
                <a:gd name="connsiteY13004" fmla="*/ 1361297 h 3751210"/>
                <a:gd name="connsiteX13005" fmla="*/ 642134 w 2396567"/>
                <a:gd name="connsiteY13005" fmla="*/ 1361297 h 3751210"/>
                <a:gd name="connsiteX13006" fmla="*/ 642134 w 2396567"/>
                <a:gd name="connsiteY13006" fmla="*/ 1358839 h 3751210"/>
                <a:gd name="connsiteX13007" fmla="*/ 641524 w 2396567"/>
                <a:gd name="connsiteY13007" fmla="*/ 1358839 h 3751210"/>
                <a:gd name="connsiteX13008" fmla="*/ 640914 w 2396567"/>
                <a:gd name="connsiteY13008" fmla="*/ 1351467 h 3751210"/>
                <a:gd name="connsiteX13009" fmla="*/ 640304 w 2396567"/>
                <a:gd name="connsiteY13009" fmla="*/ 1351467 h 3751210"/>
                <a:gd name="connsiteX13010" fmla="*/ 637255 w 2396567"/>
                <a:gd name="connsiteY13010" fmla="*/ 1325663 h 3751210"/>
                <a:gd name="connsiteX13011" fmla="*/ 638475 w 2396567"/>
                <a:gd name="connsiteY13011" fmla="*/ 1325663 h 3751210"/>
                <a:gd name="connsiteX13012" fmla="*/ 638475 w 2396567"/>
                <a:gd name="connsiteY13012" fmla="*/ 1324434 h 3751210"/>
                <a:gd name="connsiteX13013" fmla="*/ 639085 w 2396567"/>
                <a:gd name="connsiteY13013" fmla="*/ 1324434 h 3751210"/>
                <a:gd name="connsiteX13014" fmla="*/ 640304 w 2396567"/>
                <a:gd name="connsiteY13014" fmla="*/ 1327506 h 3751210"/>
                <a:gd name="connsiteX13015" fmla="*/ 640304 w 2396567"/>
                <a:gd name="connsiteY13015" fmla="*/ 1322591 h 3751210"/>
                <a:gd name="connsiteX13016" fmla="*/ 639085 w 2396567"/>
                <a:gd name="connsiteY13016" fmla="*/ 1322591 h 3751210"/>
                <a:gd name="connsiteX13017" fmla="*/ 639085 w 2396567"/>
                <a:gd name="connsiteY13017" fmla="*/ 1321977 h 3751210"/>
                <a:gd name="connsiteX13018" fmla="*/ 637865 w 2396567"/>
                <a:gd name="connsiteY13018" fmla="*/ 1321977 h 3751210"/>
                <a:gd name="connsiteX13019" fmla="*/ 637865 w 2396567"/>
                <a:gd name="connsiteY13019" fmla="*/ 1322591 h 3751210"/>
                <a:gd name="connsiteX13020" fmla="*/ 635426 w 2396567"/>
                <a:gd name="connsiteY13020" fmla="*/ 1322591 h 3751210"/>
                <a:gd name="connsiteX13021" fmla="*/ 635426 w 2396567"/>
                <a:gd name="connsiteY13021" fmla="*/ 1317676 h 3751210"/>
                <a:gd name="connsiteX13022" fmla="*/ 634816 w 2396567"/>
                <a:gd name="connsiteY13022" fmla="*/ 1317676 h 3751210"/>
                <a:gd name="connsiteX13023" fmla="*/ 634816 w 2396567"/>
                <a:gd name="connsiteY13023" fmla="*/ 1317062 h 3751210"/>
                <a:gd name="connsiteX13024" fmla="*/ 635426 w 2396567"/>
                <a:gd name="connsiteY13024" fmla="*/ 1317062 h 3751210"/>
                <a:gd name="connsiteX13025" fmla="*/ 635426 w 2396567"/>
                <a:gd name="connsiteY13025" fmla="*/ 1316447 h 3751210"/>
                <a:gd name="connsiteX13026" fmla="*/ 636646 w 2396567"/>
                <a:gd name="connsiteY13026" fmla="*/ 1316447 h 3751210"/>
                <a:gd name="connsiteX13027" fmla="*/ 636646 w 2396567"/>
                <a:gd name="connsiteY13027" fmla="*/ 1315833 h 3751210"/>
                <a:gd name="connsiteX13028" fmla="*/ 635426 w 2396567"/>
                <a:gd name="connsiteY13028" fmla="*/ 1315833 h 3751210"/>
                <a:gd name="connsiteX13029" fmla="*/ 635426 w 2396567"/>
                <a:gd name="connsiteY13029" fmla="*/ 1313990 h 3751210"/>
                <a:gd name="connsiteX13030" fmla="*/ 634816 w 2396567"/>
                <a:gd name="connsiteY13030" fmla="*/ 1313990 h 3751210"/>
                <a:gd name="connsiteX13031" fmla="*/ 634816 w 2396567"/>
                <a:gd name="connsiteY13031" fmla="*/ 1312147 h 3751210"/>
                <a:gd name="connsiteX13032" fmla="*/ 633596 w 2396567"/>
                <a:gd name="connsiteY13032" fmla="*/ 1312147 h 3751210"/>
                <a:gd name="connsiteX13033" fmla="*/ 633596 w 2396567"/>
                <a:gd name="connsiteY13033" fmla="*/ 1312761 h 3751210"/>
                <a:gd name="connsiteX13034" fmla="*/ 632987 w 2396567"/>
                <a:gd name="connsiteY13034" fmla="*/ 1312761 h 3751210"/>
                <a:gd name="connsiteX13035" fmla="*/ 632987 w 2396567"/>
                <a:gd name="connsiteY13035" fmla="*/ 1310918 h 3751210"/>
                <a:gd name="connsiteX13036" fmla="*/ 632377 w 2396567"/>
                <a:gd name="connsiteY13036" fmla="*/ 1310918 h 3751210"/>
                <a:gd name="connsiteX13037" fmla="*/ 632377 w 2396567"/>
                <a:gd name="connsiteY13037" fmla="*/ 1310304 h 3751210"/>
                <a:gd name="connsiteX13038" fmla="*/ 629938 w 2396567"/>
                <a:gd name="connsiteY13038" fmla="*/ 1310304 h 3751210"/>
                <a:gd name="connsiteX13039" fmla="*/ 629938 w 2396567"/>
                <a:gd name="connsiteY13039" fmla="*/ 1309075 h 3751210"/>
                <a:gd name="connsiteX13040" fmla="*/ 629328 w 2396567"/>
                <a:gd name="connsiteY13040" fmla="*/ 1309075 h 3751210"/>
                <a:gd name="connsiteX13041" fmla="*/ 628718 w 2396567"/>
                <a:gd name="connsiteY13041" fmla="*/ 1304774 h 3751210"/>
                <a:gd name="connsiteX13042" fmla="*/ 627498 w 2396567"/>
                <a:gd name="connsiteY13042" fmla="*/ 1304774 h 3751210"/>
                <a:gd name="connsiteX13043" fmla="*/ 627498 w 2396567"/>
                <a:gd name="connsiteY13043" fmla="*/ 1302931 h 3751210"/>
                <a:gd name="connsiteX13044" fmla="*/ 632987 w 2396567"/>
                <a:gd name="connsiteY13044" fmla="*/ 1302317 h 3751210"/>
                <a:gd name="connsiteX13045" fmla="*/ 632987 w 2396567"/>
                <a:gd name="connsiteY13045" fmla="*/ 1298016 h 3751210"/>
                <a:gd name="connsiteX13046" fmla="*/ 633596 w 2396567"/>
                <a:gd name="connsiteY13046" fmla="*/ 1298016 h 3751210"/>
                <a:gd name="connsiteX13047" fmla="*/ 632987 w 2396567"/>
                <a:gd name="connsiteY13047" fmla="*/ 1297402 h 3751210"/>
                <a:gd name="connsiteX13048" fmla="*/ 632987 w 2396567"/>
                <a:gd name="connsiteY13048" fmla="*/ 1298016 h 3751210"/>
                <a:gd name="connsiteX13049" fmla="*/ 629938 w 2396567"/>
                <a:gd name="connsiteY13049" fmla="*/ 1298016 h 3751210"/>
                <a:gd name="connsiteX13050" fmla="*/ 629938 w 2396567"/>
                <a:gd name="connsiteY13050" fmla="*/ 1297402 h 3751210"/>
                <a:gd name="connsiteX13051" fmla="*/ 628718 w 2396567"/>
                <a:gd name="connsiteY13051" fmla="*/ 1297402 h 3751210"/>
                <a:gd name="connsiteX13052" fmla="*/ 628718 w 2396567"/>
                <a:gd name="connsiteY13052" fmla="*/ 1300474 h 3751210"/>
                <a:gd name="connsiteX13053" fmla="*/ 627498 w 2396567"/>
                <a:gd name="connsiteY13053" fmla="*/ 1300474 h 3751210"/>
                <a:gd name="connsiteX13054" fmla="*/ 627498 w 2396567"/>
                <a:gd name="connsiteY13054" fmla="*/ 1299245 h 3751210"/>
                <a:gd name="connsiteX13055" fmla="*/ 626889 w 2396567"/>
                <a:gd name="connsiteY13055" fmla="*/ 1299245 h 3751210"/>
                <a:gd name="connsiteX13056" fmla="*/ 626889 w 2396567"/>
                <a:gd name="connsiteY13056" fmla="*/ 1297402 h 3751210"/>
                <a:gd name="connsiteX13057" fmla="*/ 626279 w 2396567"/>
                <a:gd name="connsiteY13057" fmla="*/ 1297402 h 3751210"/>
                <a:gd name="connsiteX13058" fmla="*/ 626279 w 2396567"/>
                <a:gd name="connsiteY13058" fmla="*/ 1294944 h 3751210"/>
                <a:gd name="connsiteX13059" fmla="*/ 625669 w 2396567"/>
                <a:gd name="connsiteY13059" fmla="*/ 1294944 h 3751210"/>
                <a:gd name="connsiteX13060" fmla="*/ 625669 w 2396567"/>
                <a:gd name="connsiteY13060" fmla="*/ 1293716 h 3751210"/>
                <a:gd name="connsiteX13061" fmla="*/ 626279 w 2396567"/>
                <a:gd name="connsiteY13061" fmla="*/ 1293716 h 3751210"/>
                <a:gd name="connsiteX13062" fmla="*/ 626279 w 2396567"/>
                <a:gd name="connsiteY13062" fmla="*/ 1293101 h 3751210"/>
                <a:gd name="connsiteX13063" fmla="*/ 627498 w 2396567"/>
                <a:gd name="connsiteY13063" fmla="*/ 1293101 h 3751210"/>
                <a:gd name="connsiteX13064" fmla="*/ 627498 w 2396567"/>
                <a:gd name="connsiteY13064" fmla="*/ 1292487 h 3751210"/>
                <a:gd name="connsiteX13065" fmla="*/ 625669 w 2396567"/>
                <a:gd name="connsiteY13065" fmla="*/ 1292487 h 3751210"/>
                <a:gd name="connsiteX13066" fmla="*/ 625669 w 2396567"/>
                <a:gd name="connsiteY13066" fmla="*/ 1293716 h 3751210"/>
                <a:gd name="connsiteX13067" fmla="*/ 623839 w 2396567"/>
                <a:gd name="connsiteY13067" fmla="*/ 1290029 h 3751210"/>
                <a:gd name="connsiteX13068" fmla="*/ 625669 w 2396567"/>
                <a:gd name="connsiteY13068" fmla="*/ 1290029 h 3751210"/>
                <a:gd name="connsiteX13069" fmla="*/ 625669 w 2396567"/>
                <a:gd name="connsiteY13069" fmla="*/ 1289415 h 3751210"/>
                <a:gd name="connsiteX13070" fmla="*/ 626279 w 2396567"/>
                <a:gd name="connsiteY13070" fmla="*/ 1289415 h 3751210"/>
                <a:gd name="connsiteX13071" fmla="*/ 626279 w 2396567"/>
                <a:gd name="connsiteY13071" fmla="*/ 1286957 h 3751210"/>
                <a:gd name="connsiteX13072" fmla="*/ 625669 w 2396567"/>
                <a:gd name="connsiteY13072" fmla="*/ 1286957 h 3751210"/>
                <a:gd name="connsiteX13073" fmla="*/ 625669 w 2396567"/>
                <a:gd name="connsiteY13073" fmla="*/ 1288186 h 3751210"/>
                <a:gd name="connsiteX13074" fmla="*/ 625059 w 2396567"/>
                <a:gd name="connsiteY13074" fmla="*/ 1288186 h 3751210"/>
                <a:gd name="connsiteX13075" fmla="*/ 625059 w 2396567"/>
                <a:gd name="connsiteY13075" fmla="*/ 1288801 h 3751210"/>
                <a:gd name="connsiteX13076" fmla="*/ 623230 w 2396567"/>
                <a:gd name="connsiteY13076" fmla="*/ 1289415 h 3751210"/>
                <a:gd name="connsiteX13077" fmla="*/ 623230 w 2396567"/>
                <a:gd name="connsiteY13077" fmla="*/ 1288801 h 3751210"/>
                <a:gd name="connsiteX13078" fmla="*/ 622620 w 2396567"/>
                <a:gd name="connsiteY13078" fmla="*/ 1288801 h 3751210"/>
                <a:gd name="connsiteX13079" fmla="*/ 622620 w 2396567"/>
                <a:gd name="connsiteY13079" fmla="*/ 1285729 h 3751210"/>
                <a:gd name="connsiteX13080" fmla="*/ 623839 w 2396567"/>
                <a:gd name="connsiteY13080" fmla="*/ 1285729 h 3751210"/>
                <a:gd name="connsiteX13081" fmla="*/ 623839 w 2396567"/>
                <a:gd name="connsiteY13081" fmla="*/ 1284500 h 3751210"/>
                <a:gd name="connsiteX13082" fmla="*/ 623230 w 2396567"/>
                <a:gd name="connsiteY13082" fmla="*/ 1284500 h 3751210"/>
                <a:gd name="connsiteX13083" fmla="*/ 623230 w 2396567"/>
                <a:gd name="connsiteY13083" fmla="*/ 1285114 h 3751210"/>
                <a:gd name="connsiteX13084" fmla="*/ 622620 w 2396567"/>
                <a:gd name="connsiteY13084" fmla="*/ 1285114 h 3751210"/>
                <a:gd name="connsiteX13085" fmla="*/ 622620 w 2396567"/>
                <a:gd name="connsiteY13085" fmla="*/ 1284500 h 3751210"/>
                <a:gd name="connsiteX13086" fmla="*/ 622010 w 2396567"/>
                <a:gd name="connsiteY13086" fmla="*/ 1284500 h 3751210"/>
                <a:gd name="connsiteX13087" fmla="*/ 622010 w 2396567"/>
                <a:gd name="connsiteY13087" fmla="*/ 1286343 h 3751210"/>
                <a:gd name="connsiteX13088" fmla="*/ 621400 w 2396567"/>
                <a:gd name="connsiteY13088" fmla="*/ 1286343 h 3751210"/>
                <a:gd name="connsiteX13089" fmla="*/ 619571 w 2396567"/>
                <a:gd name="connsiteY13089" fmla="*/ 1279585 h 3751210"/>
                <a:gd name="connsiteX13090" fmla="*/ 618961 w 2396567"/>
                <a:gd name="connsiteY13090" fmla="*/ 1279585 h 3751210"/>
                <a:gd name="connsiteX13091" fmla="*/ 618961 w 2396567"/>
                <a:gd name="connsiteY13091" fmla="*/ 1278356 h 3751210"/>
                <a:gd name="connsiteX13092" fmla="*/ 618351 w 2396567"/>
                <a:gd name="connsiteY13092" fmla="*/ 1278356 h 3751210"/>
                <a:gd name="connsiteX13093" fmla="*/ 618351 w 2396567"/>
                <a:gd name="connsiteY13093" fmla="*/ 1277127 h 3751210"/>
                <a:gd name="connsiteX13094" fmla="*/ 617741 w 2396567"/>
                <a:gd name="connsiteY13094" fmla="*/ 1277127 h 3751210"/>
                <a:gd name="connsiteX13095" fmla="*/ 617741 w 2396567"/>
                <a:gd name="connsiteY13095" fmla="*/ 1274670 h 3751210"/>
                <a:gd name="connsiteX13096" fmla="*/ 617131 w 2396567"/>
                <a:gd name="connsiteY13096" fmla="*/ 1274670 h 3751210"/>
                <a:gd name="connsiteX13097" fmla="*/ 617131 w 2396567"/>
                <a:gd name="connsiteY13097" fmla="*/ 1272827 h 3751210"/>
                <a:gd name="connsiteX13098" fmla="*/ 615912 w 2396567"/>
                <a:gd name="connsiteY13098" fmla="*/ 1272827 h 3751210"/>
                <a:gd name="connsiteX13099" fmla="*/ 614692 w 2396567"/>
                <a:gd name="connsiteY13099" fmla="*/ 1267912 h 3751210"/>
                <a:gd name="connsiteX13100" fmla="*/ 614082 w 2396567"/>
                <a:gd name="connsiteY13100" fmla="*/ 1267912 h 3751210"/>
                <a:gd name="connsiteX13101" fmla="*/ 611033 w 2396567"/>
                <a:gd name="connsiteY13101" fmla="*/ 1262383 h 3751210"/>
                <a:gd name="connsiteX13102" fmla="*/ 610424 w 2396567"/>
                <a:gd name="connsiteY13102" fmla="*/ 1262383 h 3751210"/>
                <a:gd name="connsiteX13103" fmla="*/ 610424 w 2396567"/>
                <a:gd name="connsiteY13103" fmla="*/ 1261768 h 3751210"/>
                <a:gd name="connsiteX13104" fmla="*/ 609814 w 2396567"/>
                <a:gd name="connsiteY13104" fmla="*/ 1261768 h 3751210"/>
                <a:gd name="connsiteX13105" fmla="*/ 609814 w 2396567"/>
                <a:gd name="connsiteY13105" fmla="*/ 1261154 h 3751210"/>
                <a:gd name="connsiteX13106" fmla="*/ 607984 w 2396567"/>
                <a:gd name="connsiteY13106" fmla="*/ 1261154 h 3751210"/>
                <a:gd name="connsiteX13107" fmla="*/ 607984 w 2396567"/>
                <a:gd name="connsiteY13107" fmla="*/ 1259925 h 3751210"/>
                <a:gd name="connsiteX13108" fmla="*/ 606155 w 2396567"/>
                <a:gd name="connsiteY13108" fmla="*/ 1259925 h 3751210"/>
                <a:gd name="connsiteX13109" fmla="*/ 606155 w 2396567"/>
                <a:gd name="connsiteY13109" fmla="*/ 1259311 h 3751210"/>
                <a:gd name="connsiteX13110" fmla="*/ 604325 w 2396567"/>
                <a:gd name="connsiteY13110" fmla="*/ 1259311 h 3751210"/>
                <a:gd name="connsiteX13111" fmla="*/ 604325 w 2396567"/>
                <a:gd name="connsiteY13111" fmla="*/ 1258696 h 3751210"/>
                <a:gd name="connsiteX13112" fmla="*/ 603106 w 2396567"/>
                <a:gd name="connsiteY13112" fmla="*/ 1258696 h 3751210"/>
                <a:gd name="connsiteX13113" fmla="*/ 603106 w 2396567"/>
                <a:gd name="connsiteY13113" fmla="*/ 1258082 h 3751210"/>
                <a:gd name="connsiteX13114" fmla="*/ 598837 w 2396567"/>
                <a:gd name="connsiteY13114" fmla="*/ 1257468 h 3751210"/>
                <a:gd name="connsiteX13115" fmla="*/ 598837 w 2396567"/>
                <a:gd name="connsiteY13115" fmla="*/ 1256853 h 3751210"/>
                <a:gd name="connsiteX13116" fmla="*/ 593959 w 2396567"/>
                <a:gd name="connsiteY13116" fmla="*/ 1255624 h 3751210"/>
                <a:gd name="connsiteX13117" fmla="*/ 593959 w 2396567"/>
                <a:gd name="connsiteY13117" fmla="*/ 1255010 h 3751210"/>
                <a:gd name="connsiteX13118" fmla="*/ 586641 w 2396567"/>
                <a:gd name="connsiteY13118" fmla="*/ 1254396 h 3751210"/>
                <a:gd name="connsiteX13119" fmla="*/ 586641 w 2396567"/>
                <a:gd name="connsiteY13119" fmla="*/ 1253781 h 3751210"/>
                <a:gd name="connsiteX13120" fmla="*/ 584202 w 2396567"/>
                <a:gd name="connsiteY13120" fmla="*/ 1253781 h 3751210"/>
                <a:gd name="connsiteX13121" fmla="*/ 584202 w 2396567"/>
                <a:gd name="connsiteY13121" fmla="*/ 1253167 h 3751210"/>
                <a:gd name="connsiteX13122" fmla="*/ 581762 w 2396567"/>
                <a:gd name="connsiteY13122" fmla="*/ 1253167 h 3751210"/>
                <a:gd name="connsiteX13123" fmla="*/ 581762 w 2396567"/>
                <a:gd name="connsiteY13123" fmla="*/ 1251938 h 3751210"/>
                <a:gd name="connsiteX13124" fmla="*/ 578103 w 2396567"/>
                <a:gd name="connsiteY13124" fmla="*/ 1251938 h 3751210"/>
                <a:gd name="connsiteX13125" fmla="*/ 578103 w 2396567"/>
                <a:gd name="connsiteY13125" fmla="*/ 1251324 h 3751210"/>
                <a:gd name="connsiteX13126" fmla="*/ 572005 w 2396567"/>
                <a:gd name="connsiteY13126" fmla="*/ 1250709 h 3751210"/>
                <a:gd name="connsiteX13127" fmla="*/ 572005 w 2396567"/>
                <a:gd name="connsiteY13127" fmla="*/ 1250095 h 3751210"/>
                <a:gd name="connsiteX13128" fmla="*/ 567737 w 2396567"/>
                <a:gd name="connsiteY13128" fmla="*/ 1248252 h 3751210"/>
                <a:gd name="connsiteX13129" fmla="*/ 567737 w 2396567"/>
                <a:gd name="connsiteY13129" fmla="*/ 1247638 h 3751210"/>
                <a:gd name="connsiteX13130" fmla="*/ 565297 w 2396567"/>
                <a:gd name="connsiteY13130" fmla="*/ 1247638 h 3751210"/>
                <a:gd name="connsiteX13131" fmla="*/ 565297 w 2396567"/>
                <a:gd name="connsiteY13131" fmla="*/ 1247023 h 3751210"/>
                <a:gd name="connsiteX13132" fmla="*/ 563468 w 2396567"/>
                <a:gd name="connsiteY13132" fmla="*/ 1247023 h 3751210"/>
                <a:gd name="connsiteX13133" fmla="*/ 563468 w 2396567"/>
                <a:gd name="connsiteY13133" fmla="*/ 1246409 h 3751210"/>
                <a:gd name="connsiteX13134" fmla="*/ 561638 w 2396567"/>
                <a:gd name="connsiteY13134" fmla="*/ 1246409 h 3751210"/>
                <a:gd name="connsiteX13135" fmla="*/ 561638 w 2396567"/>
                <a:gd name="connsiteY13135" fmla="*/ 1245794 h 3751210"/>
                <a:gd name="connsiteX13136" fmla="*/ 560419 w 2396567"/>
                <a:gd name="connsiteY13136" fmla="*/ 1245794 h 3751210"/>
                <a:gd name="connsiteX13137" fmla="*/ 560419 w 2396567"/>
                <a:gd name="connsiteY13137" fmla="*/ 1245180 h 3751210"/>
                <a:gd name="connsiteX13138" fmla="*/ 559809 w 2396567"/>
                <a:gd name="connsiteY13138" fmla="*/ 1245180 h 3751210"/>
                <a:gd name="connsiteX13139" fmla="*/ 559809 w 2396567"/>
                <a:gd name="connsiteY13139" fmla="*/ 1243951 h 3751210"/>
                <a:gd name="connsiteX13140" fmla="*/ 559199 w 2396567"/>
                <a:gd name="connsiteY13140" fmla="*/ 1243951 h 3751210"/>
                <a:gd name="connsiteX13141" fmla="*/ 559199 w 2396567"/>
                <a:gd name="connsiteY13141" fmla="*/ 1242108 h 3751210"/>
                <a:gd name="connsiteX13142" fmla="*/ 561638 w 2396567"/>
                <a:gd name="connsiteY13142" fmla="*/ 1241494 h 3751210"/>
                <a:gd name="connsiteX13143" fmla="*/ 561638 w 2396567"/>
                <a:gd name="connsiteY13143" fmla="*/ 1240265 h 3751210"/>
                <a:gd name="connsiteX13144" fmla="*/ 564688 w 2396567"/>
                <a:gd name="connsiteY13144" fmla="*/ 1239651 h 3751210"/>
                <a:gd name="connsiteX13145" fmla="*/ 564688 w 2396567"/>
                <a:gd name="connsiteY13145" fmla="*/ 1239036 h 3751210"/>
                <a:gd name="connsiteX13146" fmla="*/ 566517 w 2396567"/>
                <a:gd name="connsiteY13146" fmla="*/ 1239036 h 3751210"/>
                <a:gd name="connsiteX13147" fmla="*/ 566517 w 2396567"/>
                <a:gd name="connsiteY13147" fmla="*/ 1239651 h 3751210"/>
                <a:gd name="connsiteX13148" fmla="*/ 567127 w 2396567"/>
                <a:gd name="connsiteY13148" fmla="*/ 1239651 h 3751210"/>
                <a:gd name="connsiteX13149" fmla="*/ 567127 w 2396567"/>
                <a:gd name="connsiteY13149" fmla="*/ 1239036 h 3751210"/>
                <a:gd name="connsiteX13150" fmla="*/ 567737 w 2396567"/>
                <a:gd name="connsiteY13150" fmla="*/ 1239651 h 3751210"/>
                <a:gd name="connsiteX13151" fmla="*/ 567737 w 2396567"/>
                <a:gd name="connsiteY13151" fmla="*/ 1239036 h 3751210"/>
                <a:gd name="connsiteX13152" fmla="*/ 570786 w 2396567"/>
                <a:gd name="connsiteY13152" fmla="*/ 1239036 h 3751210"/>
                <a:gd name="connsiteX13153" fmla="*/ 570786 w 2396567"/>
                <a:gd name="connsiteY13153" fmla="*/ 1239651 h 3751210"/>
                <a:gd name="connsiteX13154" fmla="*/ 594568 w 2396567"/>
                <a:gd name="connsiteY13154" fmla="*/ 1241494 h 3751210"/>
                <a:gd name="connsiteX13155" fmla="*/ 594568 w 2396567"/>
                <a:gd name="connsiteY13155" fmla="*/ 1240265 h 3751210"/>
                <a:gd name="connsiteX13156" fmla="*/ 596398 w 2396567"/>
                <a:gd name="connsiteY13156" fmla="*/ 1239651 h 3751210"/>
                <a:gd name="connsiteX13157" fmla="*/ 596398 w 2396567"/>
                <a:gd name="connsiteY13157" fmla="*/ 1239036 h 3751210"/>
                <a:gd name="connsiteX13158" fmla="*/ 598837 w 2396567"/>
                <a:gd name="connsiteY13158" fmla="*/ 1238422 h 3751210"/>
                <a:gd name="connsiteX13159" fmla="*/ 598837 w 2396567"/>
                <a:gd name="connsiteY13159" fmla="*/ 1237808 h 3751210"/>
                <a:gd name="connsiteX13160" fmla="*/ 601276 w 2396567"/>
                <a:gd name="connsiteY13160" fmla="*/ 1236579 h 3751210"/>
                <a:gd name="connsiteX13161" fmla="*/ 601276 w 2396567"/>
                <a:gd name="connsiteY13161" fmla="*/ 1235964 h 3751210"/>
                <a:gd name="connsiteX13162" fmla="*/ 603106 w 2396567"/>
                <a:gd name="connsiteY13162" fmla="*/ 1235350 h 3751210"/>
                <a:gd name="connsiteX13163" fmla="*/ 603106 w 2396567"/>
                <a:gd name="connsiteY13163" fmla="*/ 1234736 h 3751210"/>
                <a:gd name="connsiteX13164" fmla="*/ 605545 w 2396567"/>
                <a:gd name="connsiteY13164" fmla="*/ 1234121 h 3751210"/>
                <a:gd name="connsiteX13165" fmla="*/ 605545 w 2396567"/>
                <a:gd name="connsiteY13165" fmla="*/ 1233507 h 3751210"/>
                <a:gd name="connsiteX13166" fmla="*/ 607374 w 2396567"/>
                <a:gd name="connsiteY13166" fmla="*/ 1232278 h 3751210"/>
                <a:gd name="connsiteX13167" fmla="*/ 607374 w 2396567"/>
                <a:gd name="connsiteY13167" fmla="*/ 1231664 h 3751210"/>
                <a:gd name="connsiteX13168" fmla="*/ 609814 w 2396567"/>
                <a:gd name="connsiteY13168" fmla="*/ 1231049 h 3751210"/>
                <a:gd name="connsiteX13169" fmla="*/ 609814 w 2396567"/>
                <a:gd name="connsiteY13169" fmla="*/ 1230435 h 3751210"/>
                <a:gd name="connsiteX13170" fmla="*/ 613473 w 2396567"/>
                <a:gd name="connsiteY13170" fmla="*/ 1228592 h 3751210"/>
                <a:gd name="connsiteX13171" fmla="*/ 613473 w 2396567"/>
                <a:gd name="connsiteY13171" fmla="*/ 1227978 h 3751210"/>
                <a:gd name="connsiteX13172" fmla="*/ 618961 w 2396567"/>
                <a:gd name="connsiteY13172" fmla="*/ 1226134 h 3751210"/>
                <a:gd name="connsiteX13173" fmla="*/ 618961 w 2396567"/>
                <a:gd name="connsiteY13173" fmla="*/ 1225520 h 3751210"/>
                <a:gd name="connsiteX13174" fmla="*/ 623230 w 2396567"/>
                <a:gd name="connsiteY13174" fmla="*/ 1223677 h 3751210"/>
                <a:gd name="connsiteX13175" fmla="*/ 623230 w 2396567"/>
                <a:gd name="connsiteY13175" fmla="*/ 1223063 h 3751210"/>
                <a:gd name="connsiteX13176" fmla="*/ 629938 w 2396567"/>
                <a:gd name="connsiteY13176" fmla="*/ 1220605 h 3751210"/>
                <a:gd name="connsiteX13177" fmla="*/ 629938 w 2396567"/>
                <a:gd name="connsiteY13177" fmla="*/ 1219991 h 3751210"/>
                <a:gd name="connsiteX13178" fmla="*/ 631157 w 2396567"/>
                <a:gd name="connsiteY13178" fmla="*/ 1219991 h 3751210"/>
                <a:gd name="connsiteX13179" fmla="*/ 631157 w 2396567"/>
                <a:gd name="connsiteY13179" fmla="*/ 1219376 h 3751210"/>
                <a:gd name="connsiteX13180" fmla="*/ 633596 w 2396567"/>
                <a:gd name="connsiteY13180" fmla="*/ 1219376 h 3751210"/>
                <a:gd name="connsiteX13181" fmla="*/ 633596 w 2396567"/>
                <a:gd name="connsiteY13181" fmla="*/ 1218762 h 3751210"/>
                <a:gd name="connsiteX13182" fmla="*/ 634816 w 2396567"/>
                <a:gd name="connsiteY13182" fmla="*/ 1218762 h 3751210"/>
                <a:gd name="connsiteX13183" fmla="*/ 634816 w 2396567"/>
                <a:gd name="connsiteY13183" fmla="*/ 1218148 h 3751210"/>
                <a:gd name="connsiteX13184" fmla="*/ 660428 w 2396567"/>
                <a:gd name="connsiteY13184" fmla="*/ 1214461 h 3751210"/>
                <a:gd name="connsiteX13185" fmla="*/ 659818 w 2396567"/>
                <a:gd name="connsiteY13185" fmla="*/ 1215690 h 3751210"/>
                <a:gd name="connsiteX13186" fmla="*/ 660428 w 2396567"/>
                <a:gd name="connsiteY13186" fmla="*/ 1215690 h 3751210"/>
                <a:gd name="connsiteX13187" fmla="*/ 660428 w 2396567"/>
                <a:gd name="connsiteY13187" fmla="*/ 1216304 h 3751210"/>
                <a:gd name="connsiteX13188" fmla="*/ 661648 w 2396567"/>
                <a:gd name="connsiteY13188" fmla="*/ 1216304 h 3751210"/>
                <a:gd name="connsiteX13189" fmla="*/ 661648 w 2396567"/>
                <a:gd name="connsiteY13189" fmla="*/ 1216919 h 3751210"/>
                <a:gd name="connsiteX13190" fmla="*/ 663477 w 2396567"/>
                <a:gd name="connsiteY13190" fmla="*/ 1216919 h 3751210"/>
                <a:gd name="connsiteX13191" fmla="*/ 663477 w 2396567"/>
                <a:gd name="connsiteY13191" fmla="*/ 1218148 h 3751210"/>
                <a:gd name="connsiteX13192" fmla="*/ 664087 w 2396567"/>
                <a:gd name="connsiteY13192" fmla="*/ 1218148 h 3751210"/>
                <a:gd name="connsiteX13193" fmla="*/ 664087 w 2396567"/>
                <a:gd name="connsiteY13193" fmla="*/ 1218762 h 3751210"/>
                <a:gd name="connsiteX13194" fmla="*/ 668966 w 2396567"/>
                <a:gd name="connsiteY13194" fmla="*/ 1219991 h 3751210"/>
                <a:gd name="connsiteX13195" fmla="*/ 668966 w 2396567"/>
                <a:gd name="connsiteY13195" fmla="*/ 1220605 h 3751210"/>
                <a:gd name="connsiteX13196" fmla="*/ 670185 w 2396567"/>
                <a:gd name="connsiteY13196" fmla="*/ 1220605 h 3751210"/>
                <a:gd name="connsiteX13197" fmla="*/ 670185 w 2396567"/>
                <a:gd name="connsiteY13197" fmla="*/ 1221834 h 3751210"/>
                <a:gd name="connsiteX13198" fmla="*/ 672625 w 2396567"/>
                <a:gd name="connsiteY13198" fmla="*/ 1222448 h 3751210"/>
                <a:gd name="connsiteX13199" fmla="*/ 672625 w 2396567"/>
                <a:gd name="connsiteY13199" fmla="*/ 1223063 h 3751210"/>
                <a:gd name="connsiteX13200" fmla="*/ 673234 w 2396567"/>
                <a:gd name="connsiteY13200" fmla="*/ 1223063 h 3751210"/>
                <a:gd name="connsiteX13201" fmla="*/ 673234 w 2396567"/>
                <a:gd name="connsiteY13201" fmla="*/ 1223677 h 3751210"/>
                <a:gd name="connsiteX13202" fmla="*/ 673844 w 2396567"/>
                <a:gd name="connsiteY13202" fmla="*/ 1223677 h 3751210"/>
                <a:gd name="connsiteX13203" fmla="*/ 673844 w 2396567"/>
                <a:gd name="connsiteY13203" fmla="*/ 1224291 h 3751210"/>
                <a:gd name="connsiteX13204" fmla="*/ 672015 w 2396567"/>
                <a:gd name="connsiteY13204" fmla="*/ 1224291 h 3751210"/>
                <a:gd name="connsiteX13205" fmla="*/ 672015 w 2396567"/>
                <a:gd name="connsiteY13205" fmla="*/ 1226134 h 3751210"/>
                <a:gd name="connsiteX13206" fmla="*/ 670185 w 2396567"/>
                <a:gd name="connsiteY13206" fmla="*/ 1226134 h 3751210"/>
                <a:gd name="connsiteX13207" fmla="*/ 670185 w 2396567"/>
                <a:gd name="connsiteY13207" fmla="*/ 1226749 h 3751210"/>
                <a:gd name="connsiteX13208" fmla="*/ 671405 w 2396567"/>
                <a:gd name="connsiteY13208" fmla="*/ 1226749 h 3751210"/>
                <a:gd name="connsiteX13209" fmla="*/ 671405 w 2396567"/>
                <a:gd name="connsiteY13209" fmla="*/ 1227363 h 3751210"/>
                <a:gd name="connsiteX13210" fmla="*/ 672015 w 2396567"/>
                <a:gd name="connsiteY13210" fmla="*/ 1226749 h 3751210"/>
                <a:gd name="connsiteX13211" fmla="*/ 673234 w 2396567"/>
                <a:gd name="connsiteY13211" fmla="*/ 1227363 h 3751210"/>
                <a:gd name="connsiteX13212" fmla="*/ 673234 w 2396567"/>
                <a:gd name="connsiteY13212" fmla="*/ 1227978 h 3751210"/>
                <a:gd name="connsiteX13213" fmla="*/ 673844 w 2396567"/>
                <a:gd name="connsiteY13213" fmla="*/ 1227978 h 3751210"/>
                <a:gd name="connsiteX13214" fmla="*/ 673844 w 2396567"/>
                <a:gd name="connsiteY13214" fmla="*/ 1227363 h 3751210"/>
                <a:gd name="connsiteX13215" fmla="*/ 673234 w 2396567"/>
                <a:gd name="connsiteY13215" fmla="*/ 1227363 h 3751210"/>
                <a:gd name="connsiteX13216" fmla="*/ 673234 w 2396567"/>
                <a:gd name="connsiteY13216" fmla="*/ 1225520 h 3751210"/>
                <a:gd name="connsiteX13217" fmla="*/ 678113 w 2396567"/>
                <a:gd name="connsiteY13217" fmla="*/ 1225520 h 3751210"/>
                <a:gd name="connsiteX13218" fmla="*/ 678113 w 2396567"/>
                <a:gd name="connsiteY13218" fmla="*/ 1226134 h 3751210"/>
                <a:gd name="connsiteX13219" fmla="*/ 683601 w 2396567"/>
                <a:gd name="connsiteY13219" fmla="*/ 1227978 h 3751210"/>
                <a:gd name="connsiteX13220" fmla="*/ 683601 w 2396567"/>
                <a:gd name="connsiteY13220" fmla="*/ 1228592 h 3751210"/>
                <a:gd name="connsiteX13221" fmla="*/ 687260 w 2396567"/>
                <a:gd name="connsiteY13221" fmla="*/ 1229821 h 3751210"/>
                <a:gd name="connsiteX13222" fmla="*/ 687260 w 2396567"/>
                <a:gd name="connsiteY13222" fmla="*/ 1230435 h 3751210"/>
                <a:gd name="connsiteX13223" fmla="*/ 688480 w 2396567"/>
                <a:gd name="connsiteY13223" fmla="*/ 1230435 h 3751210"/>
                <a:gd name="connsiteX13224" fmla="*/ 688480 w 2396567"/>
                <a:gd name="connsiteY13224" fmla="*/ 1231049 h 3751210"/>
                <a:gd name="connsiteX13225" fmla="*/ 689089 w 2396567"/>
                <a:gd name="connsiteY13225" fmla="*/ 1231049 h 3751210"/>
                <a:gd name="connsiteX13226" fmla="*/ 689089 w 2396567"/>
                <a:gd name="connsiteY13226" fmla="*/ 1231664 h 3751210"/>
                <a:gd name="connsiteX13227" fmla="*/ 692139 w 2396567"/>
                <a:gd name="connsiteY13227" fmla="*/ 1231664 h 3751210"/>
                <a:gd name="connsiteX13228" fmla="*/ 692139 w 2396567"/>
                <a:gd name="connsiteY13228" fmla="*/ 1232278 h 3751210"/>
                <a:gd name="connsiteX13229" fmla="*/ 695797 w 2396567"/>
                <a:gd name="connsiteY13229" fmla="*/ 1232278 h 3751210"/>
                <a:gd name="connsiteX13230" fmla="*/ 695797 w 2396567"/>
                <a:gd name="connsiteY13230" fmla="*/ 1233507 h 3751210"/>
                <a:gd name="connsiteX13231" fmla="*/ 698847 w 2396567"/>
                <a:gd name="connsiteY13231" fmla="*/ 1233507 h 3751210"/>
                <a:gd name="connsiteX13232" fmla="*/ 698847 w 2396567"/>
                <a:gd name="connsiteY13232" fmla="*/ 1232278 h 3751210"/>
                <a:gd name="connsiteX13233" fmla="*/ 699456 w 2396567"/>
                <a:gd name="connsiteY13233" fmla="*/ 1232278 h 3751210"/>
                <a:gd name="connsiteX13234" fmla="*/ 699456 w 2396567"/>
                <a:gd name="connsiteY13234" fmla="*/ 1233507 h 3751210"/>
                <a:gd name="connsiteX13235" fmla="*/ 702505 w 2396567"/>
                <a:gd name="connsiteY13235" fmla="*/ 1233507 h 3751210"/>
                <a:gd name="connsiteX13236" fmla="*/ 702505 w 2396567"/>
                <a:gd name="connsiteY13236" fmla="*/ 1234121 h 3751210"/>
                <a:gd name="connsiteX13237" fmla="*/ 703115 w 2396567"/>
                <a:gd name="connsiteY13237" fmla="*/ 1234121 h 3751210"/>
                <a:gd name="connsiteX13238" fmla="*/ 703115 w 2396567"/>
                <a:gd name="connsiteY13238" fmla="*/ 1234736 h 3751210"/>
                <a:gd name="connsiteX13239" fmla="*/ 703725 w 2396567"/>
                <a:gd name="connsiteY13239" fmla="*/ 1234736 h 3751210"/>
                <a:gd name="connsiteX13240" fmla="*/ 703725 w 2396567"/>
                <a:gd name="connsiteY13240" fmla="*/ 1235350 h 3751210"/>
                <a:gd name="connsiteX13241" fmla="*/ 703115 w 2396567"/>
                <a:gd name="connsiteY13241" fmla="*/ 1235350 h 3751210"/>
                <a:gd name="connsiteX13242" fmla="*/ 703115 w 2396567"/>
                <a:gd name="connsiteY13242" fmla="*/ 1235964 h 3751210"/>
                <a:gd name="connsiteX13243" fmla="*/ 703725 w 2396567"/>
                <a:gd name="connsiteY13243" fmla="*/ 1235964 h 3751210"/>
                <a:gd name="connsiteX13244" fmla="*/ 704945 w 2396567"/>
                <a:gd name="connsiteY13244" fmla="*/ 1240265 h 3751210"/>
                <a:gd name="connsiteX13245" fmla="*/ 705554 w 2396567"/>
                <a:gd name="connsiteY13245" fmla="*/ 1240265 h 3751210"/>
                <a:gd name="connsiteX13246" fmla="*/ 705554 w 2396567"/>
                <a:gd name="connsiteY13246" fmla="*/ 1242108 h 3751210"/>
                <a:gd name="connsiteX13247" fmla="*/ 706774 w 2396567"/>
                <a:gd name="connsiteY13247" fmla="*/ 1242108 h 3751210"/>
                <a:gd name="connsiteX13248" fmla="*/ 706774 w 2396567"/>
                <a:gd name="connsiteY13248" fmla="*/ 1242723 h 3751210"/>
                <a:gd name="connsiteX13249" fmla="*/ 707384 w 2396567"/>
                <a:gd name="connsiteY13249" fmla="*/ 1242723 h 3751210"/>
                <a:gd name="connsiteX13250" fmla="*/ 707384 w 2396567"/>
                <a:gd name="connsiteY13250" fmla="*/ 1243337 h 3751210"/>
                <a:gd name="connsiteX13251" fmla="*/ 707994 w 2396567"/>
                <a:gd name="connsiteY13251" fmla="*/ 1243337 h 3751210"/>
                <a:gd name="connsiteX13252" fmla="*/ 707994 w 2396567"/>
                <a:gd name="connsiteY13252" fmla="*/ 1243951 h 3751210"/>
                <a:gd name="connsiteX13253" fmla="*/ 708604 w 2396567"/>
                <a:gd name="connsiteY13253" fmla="*/ 1243951 h 3751210"/>
                <a:gd name="connsiteX13254" fmla="*/ 708604 w 2396567"/>
                <a:gd name="connsiteY13254" fmla="*/ 1245180 h 3751210"/>
                <a:gd name="connsiteX13255" fmla="*/ 709213 w 2396567"/>
                <a:gd name="connsiteY13255" fmla="*/ 1245180 h 3751210"/>
                <a:gd name="connsiteX13256" fmla="*/ 709213 w 2396567"/>
                <a:gd name="connsiteY13256" fmla="*/ 1245794 h 3751210"/>
                <a:gd name="connsiteX13257" fmla="*/ 711043 w 2396567"/>
                <a:gd name="connsiteY13257" fmla="*/ 1245794 h 3751210"/>
                <a:gd name="connsiteX13258" fmla="*/ 711043 w 2396567"/>
                <a:gd name="connsiteY13258" fmla="*/ 1246409 h 3751210"/>
                <a:gd name="connsiteX13259" fmla="*/ 712872 w 2396567"/>
                <a:gd name="connsiteY13259" fmla="*/ 1247023 h 3751210"/>
                <a:gd name="connsiteX13260" fmla="*/ 712872 w 2396567"/>
                <a:gd name="connsiteY13260" fmla="*/ 1247638 h 3751210"/>
                <a:gd name="connsiteX13261" fmla="*/ 714702 w 2396567"/>
                <a:gd name="connsiteY13261" fmla="*/ 1247638 h 3751210"/>
                <a:gd name="connsiteX13262" fmla="*/ 715921 w 2396567"/>
                <a:gd name="connsiteY13262" fmla="*/ 1249481 h 3751210"/>
                <a:gd name="connsiteX13263" fmla="*/ 715921 w 2396567"/>
                <a:gd name="connsiteY13263" fmla="*/ 1250709 h 3751210"/>
                <a:gd name="connsiteX13264" fmla="*/ 716531 w 2396567"/>
                <a:gd name="connsiteY13264" fmla="*/ 1250709 h 3751210"/>
                <a:gd name="connsiteX13265" fmla="*/ 716531 w 2396567"/>
                <a:gd name="connsiteY13265" fmla="*/ 1251324 h 3751210"/>
                <a:gd name="connsiteX13266" fmla="*/ 718361 w 2396567"/>
                <a:gd name="connsiteY13266" fmla="*/ 1251324 h 3751210"/>
                <a:gd name="connsiteX13267" fmla="*/ 718361 w 2396567"/>
                <a:gd name="connsiteY13267" fmla="*/ 1251938 h 3751210"/>
                <a:gd name="connsiteX13268" fmla="*/ 718970 w 2396567"/>
                <a:gd name="connsiteY13268" fmla="*/ 1251938 h 3751210"/>
                <a:gd name="connsiteX13269" fmla="*/ 718970 w 2396567"/>
                <a:gd name="connsiteY13269" fmla="*/ 1251324 h 3751210"/>
                <a:gd name="connsiteX13270" fmla="*/ 719580 w 2396567"/>
                <a:gd name="connsiteY13270" fmla="*/ 1251324 h 3751210"/>
                <a:gd name="connsiteX13271" fmla="*/ 719580 w 2396567"/>
                <a:gd name="connsiteY13271" fmla="*/ 1251938 h 3751210"/>
                <a:gd name="connsiteX13272" fmla="*/ 720190 w 2396567"/>
                <a:gd name="connsiteY13272" fmla="*/ 1251938 h 3751210"/>
                <a:gd name="connsiteX13273" fmla="*/ 720190 w 2396567"/>
                <a:gd name="connsiteY13273" fmla="*/ 1253167 h 3751210"/>
                <a:gd name="connsiteX13274" fmla="*/ 720800 w 2396567"/>
                <a:gd name="connsiteY13274" fmla="*/ 1253167 h 3751210"/>
                <a:gd name="connsiteX13275" fmla="*/ 720800 w 2396567"/>
                <a:gd name="connsiteY13275" fmla="*/ 1253781 h 3751210"/>
                <a:gd name="connsiteX13276" fmla="*/ 720190 w 2396567"/>
                <a:gd name="connsiteY13276" fmla="*/ 1253781 h 3751210"/>
                <a:gd name="connsiteX13277" fmla="*/ 723239 w 2396567"/>
                <a:gd name="connsiteY13277" fmla="*/ 1255624 h 3751210"/>
                <a:gd name="connsiteX13278" fmla="*/ 723239 w 2396567"/>
                <a:gd name="connsiteY13278" fmla="*/ 1257468 h 3751210"/>
                <a:gd name="connsiteX13279" fmla="*/ 723849 w 2396567"/>
                <a:gd name="connsiteY13279" fmla="*/ 1257468 h 3751210"/>
                <a:gd name="connsiteX13280" fmla="*/ 724459 w 2396567"/>
                <a:gd name="connsiteY13280" fmla="*/ 1261154 h 3751210"/>
                <a:gd name="connsiteX13281" fmla="*/ 723849 w 2396567"/>
                <a:gd name="connsiteY13281" fmla="*/ 1261154 h 3751210"/>
                <a:gd name="connsiteX13282" fmla="*/ 723849 w 2396567"/>
                <a:gd name="connsiteY13282" fmla="*/ 1261768 h 3751210"/>
                <a:gd name="connsiteX13283" fmla="*/ 723239 w 2396567"/>
                <a:gd name="connsiteY13283" fmla="*/ 1261768 h 3751210"/>
                <a:gd name="connsiteX13284" fmla="*/ 723239 w 2396567"/>
                <a:gd name="connsiteY13284" fmla="*/ 1262383 h 3751210"/>
                <a:gd name="connsiteX13285" fmla="*/ 720800 w 2396567"/>
                <a:gd name="connsiteY13285" fmla="*/ 1262383 h 3751210"/>
                <a:gd name="connsiteX13286" fmla="*/ 720800 w 2396567"/>
                <a:gd name="connsiteY13286" fmla="*/ 1262997 h 3751210"/>
                <a:gd name="connsiteX13287" fmla="*/ 719580 w 2396567"/>
                <a:gd name="connsiteY13287" fmla="*/ 1262997 h 3751210"/>
                <a:gd name="connsiteX13288" fmla="*/ 719580 w 2396567"/>
                <a:gd name="connsiteY13288" fmla="*/ 1263611 h 3751210"/>
                <a:gd name="connsiteX13289" fmla="*/ 718361 w 2396567"/>
                <a:gd name="connsiteY13289" fmla="*/ 1263611 h 3751210"/>
                <a:gd name="connsiteX13290" fmla="*/ 718361 w 2396567"/>
                <a:gd name="connsiteY13290" fmla="*/ 1264840 h 3751210"/>
                <a:gd name="connsiteX13291" fmla="*/ 716531 w 2396567"/>
                <a:gd name="connsiteY13291" fmla="*/ 1264840 h 3751210"/>
                <a:gd name="connsiteX13292" fmla="*/ 716531 w 2396567"/>
                <a:gd name="connsiteY13292" fmla="*/ 1265454 h 3751210"/>
                <a:gd name="connsiteX13293" fmla="*/ 712262 w 2396567"/>
                <a:gd name="connsiteY13293" fmla="*/ 1266069 h 3751210"/>
                <a:gd name="connsiteX13294" fmla="*/ 712262 w 2396567"/>
                <a:gd name="connsiteY13294" fmla="*/ 1266683 h 3751210"/>
                <a:gd name="connsiteX13295" fmla="*/ 711043 w 2396567"/>
                <a:gd name="connsiteY13295" fmla="*/ 1266683 h 3751210"/>
                <a:gd name="connsiteX13296" fmla="*/ 711043 w 2396567"/>
                <a:gd name="connsiteY13296" fmla="*/ 1267298 h 3751210"/>
                <a:gd name="connsiteX13297" fmla="*/ 710433 w 2396567"/>
                <a:gd name="connsiteY13297" fmla="*/ 1267298 h 3751210"/>
                <a:gd name="connsiteX13298" fmla="*/ 710433 w 2396567"/>
                <a:gd name="connsiteY13298" fmla="*/ 1267912 h 3751210"/>
                <a:gd name="connsiteX13299" fmla="*/ 709213 w 2396567"/>
                <a:gd name="connsiteY13299" fmla="*/ 1267912 h 3751210"/>
                <a:gd name="connsiteX13300" fmla="*/ 709213 w 2396567"/>
                <a:gd name="connsiteY13300" fmla="*/ 1269141 h 3751210"/>
                <a:gd name="connsiteX13301" fmla="*/ 708604 w 2396567"/>
                <a:gd name="connsiteY13301" fmla="*/ 1269141 h 3751210"/>
                <a:gd name="connsiteX13302" fmla="*/ 707994 w 2396567"/>
                <a:gd name="connsiteY13302" fmla="*/ 1270984 h 3751210"/>
                <a:gd name="connsiteX13303" fmla="*/ 707384 w 2396567"/>
                <a:gd name="connsiteY13303" fmla="*/ 1270984 h 3751210"/>
                <a:gd name="connsiteX13304" fmla="*/ 707384 w 2396567"/>
                <a:gd name="connsiteY13304" fmla="*/ 1271598 h 3751210"/>
                <a:gd name="connsiteX13305" fmla="*/ 706774 w 2396567"/>
                <a:gd name="connsiteY13305" fmla="*/ 1271598 h 3751210"/>
                <a:gd name="connsiteX13306" fmla="*/ 706774 w 2396567"/>
                <a:gd name="connsiteY13306" fmla="*/ 1272827 h 3751210"/>
                <a:gd name="connsiteX13307" fmla="*/ 705554 w 2396567"/>
                <a:gd name="connsiteY13307" fmla="*/ 1272827 h 3751210"/>
                <a:gd name="connsiteX13308" fmla="*/ 705554 w 2396567"/>
                <a:gd name="connsiteY13308" fmla="*/ 1273441 h 3751210"/>
                <a:gd name="connsiteX13309" fmla="*/ 704945 w 2396567"/>
                <a:gd name="connsiteY13309" fmla="*/ 1273441 h 3751210"/>
                <a:gd name="connsiteX13310" fmla="*/ 704945 w 2396567"/>
                <a:gd name="connsiteY13310" fmla="*/ 1274056 h 3751210"/>
                <a:gd name="connsiteX13311" fmla="*/ 704335 w 2396567"/>
                <a:gd name="connsiteY13311" fmla="*/ 1274056 h 3751210"/>
                <a:gd name="connsiteX13312" fmla="*/ 704335 w 2396567"/>
                <a:gd name="connsiteY13312" fmla="*/ 1274670 h 3751210"/>
                <a:gd name="connsiteX13313" fmla="*/ 700676 w 2396567"/>
                <a:gd name="connsiteY13313" fmla="*/ 1276513 h 3751210"/>
                <a:gd name="connsiteX13314" fmla="*/ 700676 w 2396567"/>
                <a:gd name="connsiteY13314" fmla="*/ 1277127 h 3751210"/>
                <a:gd name="connsiteX13315" fmla="*/ 700066 w 2396567"/>
                <a:gd name="connsiteY13315" fmla="*/ 1277127 h 3751210"/>
                <a:gd name="connsiteX13316" fmla="*/ 700066 w 2396567"/>
                <a:gd name="connsiteY13316" fmla="*/ 1276513 h 3751210"/>
                <a:gd name="connsiteX13317" fmla="*/ 699456 w 2396567"/>
                <a:gd name="connsiteY13317" fmla="*/ 1276513 h 3751210"/>
                <a:gd name="connsiteX13318" fmla="*/ 699456 w 2396567"/>
                <a:gd name="connsiteY13318" fmla="*/ 1277127 h 3751210"/>
                <a:gd name="connsiteX13319" fmla="*/ 700066 w 2396567"/>
                <a:gd name="connsiteY13319" fmla="*/ 1277127 h 3751210"/>
                <a:gd name="connsiteX13320" fmla="*/ 700066 w 2396567"/>
                <a:gd name="connsiteY13320" fmla="*/ 1277742 h 3751210"/>
                <a:gd name="connsiteX13321" fmla="*/ 699456 w 2396567"/>
                <a:gd name="connsiteY13321" fmla="*/ 1277742 h 3751210"/>
                <a:gd name="connsiteX13322" fmla="*/ 698847 w 2396567"/>
                <a:gd name="connsiteY13322" fmla="*/ 1280814 h 3751210"/>
                <a:gd name="connsiteX13323" fmla="*/ 697627 w 2396567"/>
                <a:gd name="connsiteY13323" fmla="*/ 1280814 h 3751210"/>
                <a:gd name="connsiteX13324" fmla="*/ 697627 w 2396567"/>
                <a:gd name="connsiteY13324" fmla="*/ 1282042 h 3751210"/>
                <a:gd name="connsiteX13325" fmla="*/ 697017 w 2396567"/>
                <a:gd name="connsiteY13325" fmla="*/ 1282042 h 3751210"/>
                <a:gd name="connsiteX13326" fmla="*/ 697017 w 2396567"/>
                <a:gd name="connsiteY13326" fmla="*/ 1282657 h 3751210"/>
                <a:gd name="connsiteX13327" fmla="*/ 696407 w 2396567"/>
                <a:gd name="connsiteY13327" fmla="*/ 1282657 h 3751210"/>
                <a:gd name="connsiteX13328" fmla="*/ 696407 w 2396567"/>
                <a:gd name="connsiteY13328" fmla="*/ 1283271 h 3751210"/>
                <a:gd name="connsiteX13329" fmla="*/ 694578 w 2396567"/>
                <a:gd name="connsiteY13329" fmla="*/ 1284500 h 3751210"/>
                <a:gd name="connsiteX13330" fmla="*/ 694578 w 2396567"/>
                <a:gd name="connsiteY13330" fmla="*/ 1285114 h 3751210"/>
                <a:gd name="connsiteX13331" fmla="*/ 692748 w 2396567"/>
                <a:gd name="connsiteY13331" fmla="*/ 1285114 h 3751210"/>
                <a:gd name="connsiteX13332" fmla="*/ 691529 w 2396567"/>
                <a:gd name="connsiteY13332" fmla="*/ 1286343 h 3751210"/>
                <a:gd name="connsiteX13333" fmla="*/ 691529 w 2396567"/>
                <a:gd name="connsiteY13333" fmla="*/ 1286957 h 3751210"/>
                <a:gd name="connsiteX13334" fmla="*/ 689089 w 2396567"/>
                <a:gd name="connsiteY13334" fmla="*/ 1286957 h 3751210"/>
                <a:gd name="connsiteX13335" fmla="*/ 689089 w 2396567"/>
                <a:gd name="connsiteY13335" fmla="*/ 1288186 h 3751210"/>
                <a:gd name="connsiteX13336" fmla="*/ 687870 w 2396567"/>
                <a:gd name="connsiteY13336" fmla="*/ 1288186 h 3751210"/>
                <a:gd name="connsiteX13337" fmla="*/ 687870 w 2396567"/>
                <a:gd name="connsiteY13337" fmla="*/ 1288801 h 3751210"/>
                <a:gd name="connsiteX13338" fmla="*/ 686040 w 2396567"/>
                <a:gd name="connsiteY13338" fmla="*/ 1288801 h 3751210"/>
                <a:gd name="connsiteX13339" fmla="*/ 686040 w 2396567"/>
                <a:gd name="connsiteY13339" fmla="*/ 1289415 h 3751210"/>
                <a:gd name="connsiteX13340" fmla="*/ 685431 w 2396567"/>
                <a:gd name="connsiteY13340" fmla="*/ 1289415 h 3751210"/>
                <a:gd name="connsiteX13341" fmla="*/ 685431 w 2396567"/>
                <a:gd name="connsiteY13341" fmla="*/ 1290029 h 3751210"/>
                <a:gd name="connsiteX13342" fmla="*/ 684821 w 2396567"/>
                <a:gd name="connsiteY13342" fmla="*/ 1290029 h 3751210"/>
                <a:gd name="connsiteX13343" fmla="*/ 684821 w 2396567"/>
                <a:gd name="connsiteY13343" fmla="*/ 1290644 h 3751210"/>
                <a:gd name="connsiteX13344" fmla="*/ 684211 w 2396567"/>
                <a:gd name="connsiteY13344" fmla="*/ 1290644 h 3751210"/>
                <a:gd name="connsiteX13345" fmla="*/ 683601 w 2396567"/>
                <a:gd name="connsiteY13345" fmla="*/ 1293101 h 3751210"/>
                <a:gd name="connsiteX13346" fmla="*/ 682991 w 2396567"/>
                <a:gd name="connsiteY13346" fmla="*/ 1293101 h 3751210"/>
                <a:gd name="connsiteX13347" fmla="*/ 682991 w 2396567"/>
                <a:gd name="connsiteY13347" fmla="*/ 1294330 h 3751210"/>
                <a:gd name="connsiteX13348" fmla="*/ 681772 w 2396567"/>
                <a:gd name="connsiteY13348" fmla="*/ 1294330 h 3751210"/>
                <a:gd name="connsiteX13349" fmla="*/ 681772 w 2396567"/>
                <a:gd name="connsiteY13349" fmla="*/ 1296173 h 3751210"/>
                <a:gd name="connsiteX13350" fmla="*/ 681162 w 2396567"/>
                <a:gd name="connsiteY13350" fmla="*/ 1296173 h 3751210"/>
                <a:gd name="connsiteX13351" fmla="*/ 681162 w 2396567"/>
                <a:gd name="connsiteY13351" fmla="*/ 1298631 h 3751210"/>
                <a:gd name="connsiteX13352" fmla="*/ 680552 w 2396567"/>
                <a:gd name="connsiteY13352" fmla="*/ 1298631 h 3751210"/>
                <a:gd name="connsiteX13353" fmla="*/ 680552 w 2396567"/>
                <a:gd name="connsiteY13353" fmla="*/ 1301088 h 3751210"/>
                <a:gd name="connsiteX13354" fmla="*/ 679332 w 2396567"/>
                <a:gd name="connsiteY13354" fmla="*/ 1301088 h 3751210"/>
                <a:gd name="connsiteX13355" fmla="*/ 679332 w 2396567"/>
                <a:gd name="connsiteY13355" fmla="*/ 1301702 h 3751210"/>
                <a:gd name="connsiteX13356" fmla="*/ 680552 w 2396567"/>
                <a:gd name="connsiteY13356" fmla="*/ 1301702 h 3751210"/>
                <a:gd name="connsiteX13357" fmla="*/ 680552 w 2396567"/>
                <a:gd name="connsiteY13357" fmla="*/ 1301088 h 3751210"/>
                <a:gd name="connsiteX13358" fmla="*/ 683601 w 2396567"/>
                <a:gd name="connsiteY13358" fmla="*/ 1301088 h 3751210"/>
                <a:gd name="connsiteX13359" fmla="*/ 684821 w 2396567"/>
                <a:gd name="connsiteY13359" fmla="*/ 1305389 h 3751210"/>
                <a:gd name="connsiteX13360" fmla="*/ 685431 w 2396567"/>
                <a:gd name="connsiteY13360" fmla="*/ 1305389 h 3751210"/>
                <a:gd name="connsiteX13361" fmla="*/ 686040 w 2396567"/>
                <a:gd name="connsiteY13361" fmla="*/ 1310918 h 3751210"/>
                <a:gd name="connsiteX13362" fmla="*/ 684821 w 2396567"/>
                <a:gd name="connsiteY13362" fmla="*/ 1310304 h 3751210"/>
                <a:gd name="connsiteX13363" fmla="*/ 684821 w 2396567"/>
                <a:gd name="connsiteY13363" fmla="*/ 1310918 h 3751210"/>
                <a:gd name="connsiteX13364" fmla="*/ 683601 w 2396567"/>
                <a:gd name="connsiteY13364" fmla="*/ 1310918 h 3751210"/>
                <a:gd name="connsiteX13365" fmla="*/ 683601 w 2396567"/>
                <a:gd name="connsiteY13365" fmla="*/ 1312147 h 3751210"/>
                <a:gd name="connsiteX13366" fmla="*/ 682991 w 2396567"/>
                <a:gd name="connsiteY13366" fmla="*/ 1312147 h 3751210"/>
                <a:gd name="connsiteX13367" fmla="*/ 682991 w 2396567"/>
                <a:gd name="connsiteY13367" fmla="*/ 1312761 h 3751210"/>
                <a:gd name="connsiteX13368" fmla="*/ 681772 w 2396567"/>
                <a:gd name="connsiteY13368" fmla="*/ 1312761 h 3751210"/>
                <a:gd name="connsiteX13369" fmla="*/ 681162 w 2396567"/>
                <a:gd name="connsiteY13369" fmla="*/ 1317676 h 3751210"/>
                <a:gd name="connsiteX13370" fmla="*/ 680552 w 2396567"/>
                <a:gd name="connsiteY13370" fmla="*/ 1317676 h 3751210"/>
                <a:gd name="connsiteX13371" fmla="*/ 680552 w 2396567"/>
                <a:gd name="connsiteY13371" fmla="*/ 1334264 h 3751210"/>
                <a:gd name="connsiteX13372" fmla="*/ 681162 w 2396567"/>
                <a:gd name="connsiteY13372" fmla="*/ 1334264 h 3751210"/>
                <a:gd name="connsiteX13373" fmla="*/ 681162 w 2396567"/>
                <a:gd name="connsiteY13373" fmla="*/ 1336107 h 3751210"/>
                <a:gd name="connsiteX13374" fmla="*/ 681772 w 2396567"/>
                <a:gd name="connsiteY13374" fmla="*/ 1336107 h 3751210"/>
                <a:gd name="connsiteX13375" fmla="*/ 681772 w 2396567"/>
                <a:gd name="connsiteY13375" fmla="*/ 1337336 h 3751210"/>
                <a:gd name="connsiteX13376" fmla="*/ 682991 w 2396567"/>
                <a:gd name="connsiteY13376" fmla="*/ 1337336 h 3751210"/>
                <a:gd name="connsiteX13377" fmla="*/ 683601 w 2396567"/>
                <a:gd name="connsiteY13377" fmla="*/ 1340408 h 3751210"/>
                <a:gd name="connsiteX13378" fmla="*/ 684211 w 2396567"/>
                <a:gd name="connsiteY13378" fmla="*/ 1340408 h 3751210"/>
                <a:gd name="connsiteX13379" fmla="*/ 684211 w 2396567"/>
                <a:gd name="connsiteY13379" fmla="*/ 1341637 h 3751210"/>
                <a:gd name="connsiteX13380" fmla="*/ 683601 w 2396567"/>
                <a:gd name="connsiteY13380" fmla="*/ 1341637 h 3751210"/>
                <a:gd name="connsiteX13381" fmla="*/ 683601 w 2396567"/>
                <a:gd name="connsiteY13381" fmla="*/ 1342251 h 3751210"/>
                <a:gd name="connsiteX13382" fmla="*/ 684211 w 2396567"/>
                <a:gd name="connsiteY13382" fmla="*/ 1342251 h 3751210"/>
                <a:gd name="connsiteX13383" fmla="*/ 684211 w 2396567"/>
                <a:gd name="connsiteY13383" fmla="*/ 1341637 h 3751210"/>
                <a:gd name="connsiteX13384" fmla="*/ 684821 w 2396567"/>
                <a:gd name="connsiteY13384" fmla="*/ 1341637 h 3751210"/>
                <a:gd name="connsiteX13385" fmla="*/ 684821 w 2396567"/>
                <a:gd name="connsiteY13385" fmla="*/ 1342251 h 3751210"/>
                <a:gd name="connsiteX13386" fmla="*/ 696407 w 2396567"/>
                <a:gd name="connsiteY13386" fmla="*/ 1344709 h 3751210"/>
                <a:gd name="connsiteX13387" fmla="*/ 696407 w 2396567"/>
                <a:gd name="connsiteY13387" fmla="*/ 1345323 h 3751210"/>
                <a:gd name="connsiteX13388" fmla="*/ 718970 w 2396567"/>
                <a:gd name="connsiteY13388" fmla="*/ 1345323 h 3751210"/>
                <a:gd name="connsiteX13389" fmla="*/ 718970 w 2396567"/>
                <a:gd name="connsiteY13389" fmla="*/ 1345937 h 3751210"/>
                <a:gd name="connsiteX13390" fmla="*/ 720800 w 2396567"/>
                <a:gd name="connsiteY13390" fmla="*/ 1347166 h 3751210"/>
                <a:gd name="connsiteX13391" fmla="*/ 723239 w 2396567"/>
                <a:gd name="connsiteY13391" fmla="*/ 1352695 h 3751210"/>
                <a:gd name="connsiteX13392" fmla="*/ 723849 w 2396567"/>
                <a:gd name="connsiteY13392" fmla="*/ 1352695 h 3751210"/>
                <a:gd name="connsiteX13393" fmla="*/ 723849 w 2396567"/>
                <a:gd name="connsiteY13393" fmla="*/ 1353310 h 3751210"/>
                <a:gd name="connsiteX13394" fmla="*/ 728727 w 2396567"/>
                <a:gd name="connsiteY13394" fmla="*/ 1356382 h 3751210"/>
                <a:gd name="connsiteX13395" fmla="*/ 729947 w 2396567"/>
                <a:gd name="connsiteY13395" fmla="*/ 1356382 h 3751210"/>
                <a:gd name="connsiteX13396" fmla="*/ 730557 w 2396567"/>
                <a:gd name="connsiteY13396" fmla="*/ 1358839 h 3751210"/>
                <a:gd name="connsiteX13397" fmla="*/ 731167 w 2396567"/>
                <a:gd name="connsiteY13397" fmla="*/ 1358839 h 3751210"/>
                <a:gd name="connsiteX13398" fmla="*/ 731167 w 2396567"/>
                <a:gd name="connsiteY13398" fmla="*/ 1359453 h 3751210"/>
                <a:gd name="connsiteX13399" fmla="*/ 736045 w 2396567"/>
                <a:gd name="connsiteY13399" fmla="*/ 1361911 h 3751210"/>
                <a:gd name="connsiteX13400" fmla="*/ 736045 w 2396567"/>
                <a:gd name="connsiteY13400" fmla="*/ 1363140 h 3751210"/>
                <a:gd name="connsiteX13401" fmla="*/ 736655 w 2396567"/>
                <a:gd name="connsiteY13401" fmla="*/ 1363140 h 3751210"/>
                <a:gd name="connsiteX13402" fmla="*/ 736655 w 2396567"/>
                <a:gd name="connsiteY13402" fmla="*/ 1363754 h 3751210"/>
                <a:gd name="connsiteX13403" fmla="*/ 740314 w 2396567"/>
                <a:gd name="connsiteY13403" fmla="*/ 1365597 h 3751210"/>
                <a:gd name="connsiteX13404" fmla="*/ 739094 w 2396567"/>
                <a:gd name="connsiteY13404" fmla="*/ 1365597 h 3751210"/>
                <a:gd name="connsiteX13405" fmla="*/ 739094 w 2396567"/>
                <a:gd name="connsiteY13405" fmla="*/ 1366826 h 3751210"/>
                <a:gd name="connsiteX13406" fmla="*/ 740314 w 2396567"/>
                <a:gd name="connsiteY13406" fmla="*/ 1366826 h 3751210"/>
                <a:gd name="connsiteX13407" fmla="*/ 740314 w 2396567"/>
                <a:gd name="connsiteY13407" fmla="*/ 1365597 h 3751210"/>
                <a:gd name="connsiteX13408" fmla="*/ 742753 w 2396567"/>
                <a:gd name="connsiteY13408" fmla="*/ 1365597 h 3751210"/>
                <a:gd name="connsiteX13409" fmla="*/ 742753 w 2396567"/>
                <a:gd name="connsiteY13409" fmla="*/ 1366826 h 3751210"/>
                <a:gd name="connsiteX13410" fmla="*/ 745192 w 2396567"/>
                <a:gd name="connsiteY13410" fmla="*/ 1367440 h 3751210"/>
                <a:gd name="connsiteX13411" fmla="*/ 745192 w 2396567"/>
                <a:gd name="connsiteY13411" fmla="*/ 1366826 h 3751210"/>
                <a:gd name="connsiteX13412" fmla="*/ 745802 w 2396567"/>
                <a:gd name="connsiteY13412" fmla="*/ 1367440 h 3751210"/>
                <a:gd name="connsiteX13413" fmla="*/ 751900 w 2396567"/>
                <a:gd name="connsiteY13413" fmla="*/ 1368669 h 3751210"/>
                <a:gd name="connsiteX13414" fmla="*/ 751900 w 2396567"/>
                <a:gd name="connsiteY13414" fmla="*/ 1368055 h 3751210"/>
                <a:gd name="connsiteX13415" fmla="*/ 753120 w 2396567"/>
                <a:gd name="connsiteY13415" fmla="*/ 1368055 h 3751210"/>
                <a:gd name="connsiteX13416" fmla="*/ 753120 w 2396567"/>
                <a:gd name="connsiteY13416" fmla="*/ 1367440 h 3751210"/>
                <a:gd name="connsiteX13417" fmla="*/ 753730 w 2396567"/>
                <a:gd name="connsiteY13417" fmla="*/ 1367440 h 3751210"/>
                <a:gd name="connsiteX13418" fmla="*/ 753730 w 2396567"/>
                <a:gd name="connsiteY13418" fmla="*/ 1366826 h 3751210"/>
                <a:gd name="connsiteX13419" fmla="*/ 754949 w 2396567"/>
                <a:gd name="connsiteY13419" fmla="*/ 1366826 h 3751210"/>
                <a:gd name="connsiteX13420" fmla="*/ 754949 w 2396567"/>
                <a:gd name="connsiteY13420" fmla="*/ 1365597 h 3751210"/>
                <a:gd name="connsiteX13421" fmla="*/ 757389 w 2396567"/>
                <a:gd name="connsiteY13421" fmla="*/ 1364368 h 3751210"/>
                <a:gd name="connsiteX13422" fmla="*/ 761047 w 2396567"/>
                <a:gd name="connsiteY13422" fmla="*/ 1363140 h 3751210"/>
                <a:gd name="connsiteX13423" fmla="*/ 762267 w 2396567"/>
                <a:gd name="connsiteY13423" fmla="*/ 1360068 h 3751210"/>
                <a:gd name="connsiteX13424" fmla="*/ 762877 w 2396567"/>
                <a:gd name="connsiteY13424" fmla="*/ 1360068 h 3751210"/>
                <a:gd name="connsiteX13425" fmla="*/ 762877 w 2396567"/>
                <a:gd name="connsiteY13425" fmla="*/ 1359453 h 3751210"/>
                <a:gd name="connsiteX13426" fmla="*/ 763487 w 2396567"/>
                <a:gd name="connsiteY13426" fmla="*/ 1359453 h 3751210"/>
                <a:gd name="connsiteX13427" fmla="*/ 763487 w 2396567"/>
                <a:gd name="connsiteY13427" fmla="*/ 1357610 h 3751210"/>
                <a:gd name="connsiteX13428" fmla="*/ 764706 w 2396567"/>
                <a:gd name="connsiteY13428" fmla="*/ 1357610 h 3751210"/>
                <a:gd name="connsiteX13429" fmla="*/ 764706 w 2396567"/>
                <a:gd name="connsiteY13429" fmla="*/ 1356382 h 3751210"/>
                <a:gd name="connsiteX13430" fmla="*/ 767146 w 2396567"/>
                <a:gd name="connsiteY13430" fmla="*/ 1355153 h 3751210"/>
                <a:gd name="connsiteX13431" fmla="*/ 767146 w 2396567"/>
                <a:gd name="connsiteY13431" fmla="*/ 1353924 h 3751210"/>
                <a:gd name="connsiteX13432" fmla="*/ 770805 w 2396567"/>
                <a:gd name="connsiteY13432" fmla="*/ 1353310 h 3751210"/>
                <a:gd name="connsiteX13433" fmla="*/ 770805 w 2396567"/>
                <a:gd name="connsiteY13433" fmla="*/ 1353924 h 3751210"/>
                <a:gd name="connsiteX13434" fmla="*/ 771414 w 2396567"/>
                <a:gd name="connsiteY13434" fmla="*/ 1353924 h 3751210"/>
                <a:gd name="connsiteX13435" fmla="*/ 771414 w 2396567"/>
                <a:gd name="connsiteY13435" fmla="*/ 1355153 h 3751210"/>
                <a:gd name="connsiteX13436" fmla="*/ 772634 w 2396567"/>
                <a:gd name="connsiteY13436" fmla="*/ 1355153 h 3751210"/>
                <a:gd name="connsiteX13437" fmla="*/ 771414 w 2396567"/>
                <a:gd name="connsiteY13437" fmla="*/ 1356996 h 3751210"/>
                <a:gd name="connsiteX13438" fmla="*/ 770805 w 2396567"/>
                <a:gd name="connsiteY13438" fmla="*/ 1356996 h 3751210"/>
                <a:gd name="connsiteX13439" fmla="*/ 770805 w 2396567"/>
                <a:gd name="connsiteY13439" fmla="*/ 1358839 h 3751210"/>
                <a:gd name="connsiteX13440" fmla="*/ 771414 w 2396567"/>
                <a:gd name="connsiteY13440" fmla="*/ 1358839 h 3751210"/>
                <a:gd name="connsiteX13441" fmla="*/ 771414 w 2396567"/>
                <a:gd name="connsiteY13441" fmla="*/ 1357610 h 3751210"/>
                <a:gd name="connsiteX13442" fmla="*/ 772634 w 2396567"/>
                <a:gd name="connsiteY13442" fmla="*/ 1357610 h 3751210"/>
                <a:gd name="connsiteX13443" fmla="*/ 772634 w 2396567"/>
                <a:gd name="connsiteY13443" fmla="*/ 1356996 h 3751210"/>
                <a:gd name="connsiteX13444" fmla="*/ 776903 w 2396567"/>
                <a:gd name="connsiteY13444" fmla="*/ 1353924 h 3751210"/>
                <a:gd name="connsiteX13445" fmla="*/ 777512 w 2396567"/>
                <a:gd name="connsiteY13445" fmla="*/ 1353924 h 3751210"/>
                <a:gd name="connsiteX13446" fmla="*/ 777512 w 2396567"/>
                <a:gd name="connsiteY13446" fmla="*/ 1353310 h 3751210"/>
                <a:gd name="connsiteX13447" fmla="*/ 778122 w 2396567"/>
                <a:gd name="connsiteY13447" fmla="*/ 1353310 h 3751210"/>
                <a:gd name="connsiteX13448" fmla="*/ 778122 w 2396567"/>
                <a:gd name="connsiteY13448" fmla="*/ 1352695 h 3751210"/>
                <a:gd name="connsiteX13449" fmla="*/ 778732 w 2396567"/>
                <a:gd name="connsiteY13449" fmla="*/ 1352695 h 3751210"/>
                <a:gd name="connsiteX13450" fmla="*/ 778732 w 2396567"/>
                <a:gd name="connsiteY13450" fmla="*/ 1352081 h 3751210"/>
                <a:gd name="connsiteX13451" fmla="*/ 779342 w 2396567"/>
                <a:gd name="connsiteY13451" fmla="*/ 1352081 h 3751210"/>
                <a:gd name="connsiteX13452" fmla="*/ 779342 w 2396567"/>
                <a:gd name="connsiteY13452" fmla="*/ 1350852 h 3751210"/>
                <a:gd name="connsiteX13453" fmla="*/ 780562 w 2396567"/>
                <a:gd name="connsiteY13453" fmla="*/ 1350852 h 3751210"/>
                <a:gd name="connsiteX13454" fmla="*/ 780562 w 2396567"/>
                <a:gd name="connsiteY13454" fmla="*/ 1349624 h 3751210"/>
                <a:gd name="connsiteX13455" fmla="*/ 784830 w 2396567"/>
                <a:gd name="connsiteY13455" fmla="*/ 1348395 h 3751210"/>
                <a:gd name="connsiteX13456" fmla="*/ 784830 w 2396567"/>
                <a:gd name="connsiteY13456" fmla="*/ 1347166 h 3751210"/>
                <a:gd name="connsiteX13457" fmla="*/ 785440 w 2396567"/>
                <a:gd name="connsiteY13457" fmla="*/ 1347166 h 3751210"/>
                <a:gd name="connsiteX13458" fmla="*/ 789099 w 2396567"/>
                <a:gd name="connsiteY13458" fmla="*/ 1344094 h 3751210"/>
                <a:gd name="connsiteX13459" fmla="*/ 797026 w 2396567"/>
                <a:gd name="connsiteY13459" fmla="*/ 1330578 h 3751210"/>
                <a:gd name="connsiteX13460" fmla="*/ 797636 w 2396567"/>
                <a:gd name="connsiteY13460" fmla="*/ 1330578 h 3751210"/>
                <a:gd name="connsiteX13461" fmla="*/ 797636 w 2396567"/>
                <a:gd name="connsiteY13461" fmla="*/ 1329964 h 3751210"/>
                <a:gd name="connsiteX13462" fmla="*/ 803734 w 2396567"/>
                <a:gd name="connsiteY13462" fmla="*/ 1329349 h 3751210"/>
                <a:gd name="connsiteX13463" fmla="*/ 803734 w 2396567"/>
                <a:gd name="connsiteY13463" fmla="*/ 1329964 h 3751210"/>
                <a:gd name="connsiteX13464" fmla="*/ 808003 w 2396567"/>
                <a:gd name="connsiteY13464" fmla="*/ 1329349 h 3751210"/>
                <a:gd name="connsiteX13465" fmla="*/ 807393 w 2396567"/>
                <a:gd name="connsiteY13465" fmla="*/ 1329349 h 3751210"/>
                <a:gd name="connsiteX13466" fmla="*/ 807393 w 2396567"/>
                <a:gd name="connsiteY13466" fmla="*/ 1328735 h 3751210"/>
                <a:gd name="connsiteX13467" fmla="*/ 804954 w 2396567"/>
                <a:gd name="connsiteY13467" fmla="*/ 1328735 h 3751210"/>
                <a:gd name="connsiteX13468" fmla="*/ 804954 w 2396567"/>
                <a:gd name="connsiteY13468" fmla="*/ 1321977 h 3751210"/>
                <a:gd name="connsiteX13469" fmla="*/ 805564 w 2396567"/>
                <a:gd name="connsiteY13469" fmla="*/ 1321977 h 3751210"/>
                <a:gd name="connsiteX13470" fmla="*/ 804954 w 2396567"/>
                <a:gd name="connsiteY13470" fmla="*/ 1318290 h 3751210"/>
                <a:gd name="connsiteX13471" fmla="*/ 804344 w 2396567"/>
                <a:gd name="connsiteY13471" fmla="*/ 1312147 h 3751210"/>
                <a:gd name="connsiteX13472" fmla="*/ 803734 w 2396567"/>
                <a:gd name="connsiteY13472" fmla="*/ 1312147 h 3751210"/>
                <a:gd name="connsiteX13473" fmla="*/ 802515 w 2396567"/>
                <a:gd name="connsiteY13473" fmla="*/ 1308460 h 3751210"/>
                <a:gd name="connsiteX13474" fmla="*/ 801905 w 2396567"/>
                <a:gd name="connsiteY13474" fmla="*/ 1308460 h 3751210"/>
                <a:gd name="connsiteX13475" fmla="*/ 801905 w 2396567"/>
                <a:gd name="connsiteY13475" fmla="*/ 1306617 h 3751210"/>
                <a:gd name="connsiteX13476" fmla="*/ 801295 w 2396567"/>
                <a:gd name="connsiteY13476" fmla="*/ 1306617 h 3751210"/>
                <a:gd name="connsiteX13477" fmla="*/ 801295 w 2396567"/>
                <a:gd name="connsiteY13477" fmla="*/ 1306003 h 3751210"/>
                <a:gd name="connsiteX13478" fmla="*/ 800685 w 2396567"/>
                <a:gd name="connsiteY13478" fmla="*/ 1306003 h 3751210"/>
                <a:gd name="connsiteX13479" fmla="*/ 800685 w 2396567"/>
                <a:gd name="connsiteY13479" fmla="*/ 1304774 h 3751210"/>
                <a:gd name="connsiteX13480" fmla="*/ 800076 w 2396567"/>
                <a:gd name="connsiteY13480" fmla="*/ 1304774 h 3751210"/>
                <a:gd name="connsiteX13481" fmla="*/ 800076 w 2396567"/>
                <a:gd name="connsiteY13481" fmla="*/ 1302317 h 3751210"/>
                <a:gd name="connsiteX13482" fmla="*/ 798856 w 2396567"/>
                <a:gd name="connsiteY13482" fmla="*/ 1302317 h 3751210"/>
                <a:gd name="connsiteX13483" fmla="*/ 798856 w 2396567"/>
                <a:gd name="connsiteY13483" fmla="*/ 1301702 h 3751210"/>
                <a:gd name="connsiteX13484" fmla="*/ 795807 w 2396567"/>
                <a:gd name="connsiteY13484" fmla="*/ 1299245 h 3751210"/>
                <a:gd name="connsiteX13485" fmla="*/ 794587 w 2396567"/>
                <a:gd name="connsiteY13485" fmla="*/ 1299245 h 3751210"/>
                <a:gd name="connsiteX13486" fmla="*/ 794587 w 2396567"/>
                <a:gd name="connsiteY13486" fmla="*/ 1298631 h 3751210"/>
                <a:gd name="connsiteX13487" fmla="*/ 793368 w 2396567"/>
                <a:gd name="connsiteY13487" fmla="*/ 1298631 h 3751210"/>
                <a:gd name="connsiteX13488" fmla="*/ 793368 w 2396567"/>
                <a:gd name="connsiteY13488" fmla="*/ 1296173 h 3751210"/>
                <a:gd name="connsiteX13489" fmla="*/ 793977 w 2396567"/>
                <a:gd name="connsiteY13489" fmla="*/ 1296173 h 3751210"/>
                <a:gd name="connsiteX13490" fmla="*/ 793977 w 2396567"/>
                <a:gd name="connsiteY13490" fmla="*/ 1294330 h 3751210"/>
                <a:gd name="connsiteX13491" fmla="*/ 794587 w 2396567"/>
                <a:gd name="connsiteY13491" fmla="*/ 1294330 h 3751210"/>
                <a:gd name="connsiteX13492" fmla="*/ 794587 w 2396567"/>
                <a:gd name="connsiteY13492" fmla="*/ 1290644 h 3751210"/>
                <a:gd name="connsiteX13493" fmla="*/ 793977 w 2396567"/>
                <a:gd name="connsiteY13493" fmla="*/ 1290644 h 3751210"/>
                <a:gd name="connsiteX13494" fmla="*/ 793977 w 2396567"/>
                <a:gd name="connsiteY13494" fmla="*/ 1290029 h 3751210"/>
                <a:gd name="connsiteX13495" fmla="*/ 793368 w 2396567"/>
                <a:gd name="connsiteY13495" fmla="*/ 1290029 h 3751210"/>
                <a:gd name="connsiteX13496" fmla="*/ 793368 w 2396567"/>
                <a:gd name="connsiteY13496" fmla="*/ 1289415 h 3751210"/>
                <a:gd name="connsiteX13497" fmla="*/ 792148 w 2396567"/>
                <a:gd name="connsiteY13497" fmla="*/ 1289415 h 3751210"/>
                <a:gd name="connsiteX13498" fmla="*/ 792148 w 2396567"/>
                <a:gd name="connsiteY13498" fmla="*/ 1288801 h 3751210"/>
                <a:gd name="connsiteX13499" fmla="*/ 790928 w 2396567"/>
                <a:gd name="connsiteY13499" fmla="*/ 1288801 h 3751210"/>
                <a:gd name="connsiteX13500" fmla="*/ 790928 w 2396567"/>
                <a:gd name="connsiteY13500" fmla="*/ 1288186 h 3751210"/>
                <a:gd name="connsiteX13501" fmla="*/ 790319 w 2396567"/>
                <a:gd name="connsiteY13501" fmla="*/ 1288186 h 3751210"/>
                <a:gd name="connsiteX13502" fmla="*/ 790319 w 2396567"/>
                <a:gd name="connsiteY13502" fmla="*/ 1286343 h 3751210"/>
                <a:gd name="connsiteX13503" fmla="*/ 789709 w 2396567"/>
                <a:gd name="connsiteY13503" fmla="*/ 1286343 h 3751210"/>
                <a:gd name="connsiteX13504" fmla="*/ 789709 w 2396567"/>
                <a:gd name="connsiteY13504" fmla="*/ 1283271 h 3751210"/>
                <a:gd name="connsiteX13505" fmla="*/ 789099 w 2396567"/>
                <a:gd name="connsiteY13505" fmla="*/ 1283271 h 3751210"/>
                <a:gd name="connsiteX13506" fmla="*/ 789099 w 2396567"/>
                <a:gd name="connsiteY13506" fmla="*/ 1279585 h 3751210"/>
                <a:gd name="connsiteX13507" fmla="*/ 789709 w 2396567"/>
                <a:gd name="connsiteY13507" fmla="*/ 1279585 h 3751210"/>
                <a:gd name="connsiteX13508" fmla="*/ 789709 w 2396567"/>
                <a:gd name="connsiteY13508" fmla="*/ 1270984 h 3751210"/>
                <a:gd name="connsiteX13509" fmla="*/ 789099 w 2396567"/>
                <a:gd name="connsiteY13509" fmla="*/ 1270984 h 3751210"/>
                <a:gd name="connsiteX13510" fmla="*/ 789099 w 2396567"/>
                <a:gd name="connsiteY13510" fmla="*/ 1269141 h 3751210"/>
                <a:gd name="connsiteX13511" fmla="*/ 788489 w 2396567"/>
                <a:gd name="connsiteY13511" fmla="*/ 1269141 h 3751210"/>
                <a:gd name="connsiteX13512" fmla="*/ 788489 w 2396567"/>
                <a:gd name="connsiteY13512" fmla="*/ 1267298 h 3751210"/>
                <a:gd name="connsiteX13513" fmla="*/ 787879 w 2396567"/>
                <a:gd name="connsiteY13513" fmla="*/ 1267298 h 3751210"/>
                <a:gd name="connsiteX13514" fmla="*/ 787879 w 2396567"/>
                <a:gd name="connsiteY13514" fmla="*/ 1266683 h 3751210"/>
                <a:gd name="connsiteX13515" fmla="*/ 786660 w 2396567"/>
                <a:gd name="connsiteY13515" fmla="*/ 1266683 h 3751210"/>
                <a:gd name="connsiteX13516" fmla="*/ 786660 w 2396567"/>
                <a:gd name="connsiteY13516" fmla="*/ 1266069 h 3751210"/>
                <a:gd name="connsiteX13517" fmla="*/ 784830 w 2396567"/>
                <a:gd name="connsiteY13517" fmla="*/ 1266069 h 3751210"/>
                <a:gd name="connsiteX13518" fmla="*/ 784830 w 2396567"/>
                <a:gd name="connsiteY13518" fmla="*/ 1265454 h 3751210"/>
                <a:gd name="connsiteX13519" fmla="*/ 783001 w 2396567"/>
                <a:gd name="connsiteY13519" fmla="*/ 1265454 h 3751210"/>
                <a:gd name="connsiteX13520" fmla="*/ 783001 w 2396567"/>
                <a:gd name="connsiteY13520" fmla="*/ 1264840 h 3751210"/>
                <a:gd name="connsiteX13521" fmla="*/ 782391 w 2396567"/>
                <a:gd name="connsiteY13521" fmla="*/ 1264840 h 3751210"/>
                <a:gd name="connsiteX13522" fmla="*/ 782391 w 2396567"/>
                <a:gd name="connsiteY13522" fmla="*/ 1263611 h 3751210"/>
                <a:gd name="connsiteX13523" fmla="*/ 781171 w 2396567"/>
                <a:gd name="connsiteY13523" fmla="*/ 1263611 h 3751210"/>
                <a:gd name="connsiteX13524" fmla="*/ 781171 w 2396567"/>
                <a:gd name="connsiteY13524" fmla="*/ 1261768 h 3751210"/>
                <a:gd name="connsiteX13525" fmla="*/ 779342 w 2396567"/>
                <a:gd name="connsiteY13525" fmla="*/ 1261768 h 3751210"/>
                <a:gd name="connsiteX13526" fmla="*/ 779342 w 2396567"/>
                <a:gd name="connsiteY13526" fmla="*/ 1261154 h 3751210"/>
                <a:gd name="connsiteX13527" fmla="*/ 778732 w 2396567"/>
                <a:gd name="connsiteY13527" fmla="*/ 1261154 h 3751210"/>
                <a:gd name="connsiteX13528" fmla="*/ 778732 w 2396567"/>
                <a:gd name="connsiteY13528" fmla="*/ 1259925 h 3751210"/>
                <a:gd name="connsiteX13529" fmla="*/ 778122 w 2396567"/>
                <a:gd name="connsiteY13529" fmla="*/ 1259925 h 3751210"/>
                <a:gd name="connsiteX13530" fmla="*/ 778122 w 2396567"/>
                <a:gd name="connsiteY13530" fmla="*/ 1257468 h 3751210"/>
                <a:gd name="connsiteX13531" fmla="*/ 778732 w 2396567"/>
                <a:gd name="connsiteY13531" fmla="*/ 1257468 h 3751210"/>
                <a:gd name="connsiteX13532" fmla="*/ 780562 w 2396567"/>
                <a:gd name="connsiteY13532" fmla="*/ 1250095 h 3751210"/>
                <a:gd name="connsiteX13533" fmla="*/ 783001 w 2396567"/>
                <a:gd name="connsiteY13533" fmla="*/ 1250095 h 3751210"/>
                <a:gd name="connsiteX13534" fmla="*/ 783001 w 2396567"/>
                <a:gd name="connsiteY13534" fmla="*/ 1250709 h 3751210"/>
                <a:gd name="connsiteX13535" fmla="*/ 784220 w 2396567"/>
                <a:gd name="connsiteY13535" fmla="*/ 1250709 h 3751210"/>
                <a:gd name="connsiteX13536" fmla="*/ 784220 w 2396567"/>
                <a:gd name="connsiteY13536" fmla="*/ 1250095 h 3751210"/>
                <a:gd name="connsiteX13537" fmla="*/ 784830 w 2396567"/>
                <a:gd name="connsiteY13537" fmla="*/ 1250095 h 3751210"/>
                <a:gd name="connsiteX13538" fmla="*/ 784830 w 2396567"/>
                <a:gd name="connsiteY13538" fmla="*/ 1251938 h 3751210"/>
                <a:gd name="connsiteX13539" fmla="*/ 785440 w 2396567"/>
                <a:gd name="connsiteY13539" fmla="*/ 1251938 h 3751210"/>
                <a:gd name="connsiteX13540" fmla="*/ 785440 w 2396567"/>
                <a:gd name="connsiteY13540" fmla="*/ 1253167 h 3751210"/>
                <a:gd name="connsiteX13541" fmla="*/ 786050 w 2396567"/>
                <a:gd name="connsiteY13541" fmla="*/ 1253167 h 3751210"/>
                <a:gd name="connsiteX13542" fmla="*/ 786050 w 2396567"/>
                <a:gd name="connsiteY13542" fmla="*/ 1253781 h 3751210"/>
                <a:gd name="connsiteX13543" fmla="*/ 786660 w 2396567"/>
                <a:gd name="connsiteY13543" fmla="*/ 1253781 h 3751210"/>
                <a:gd name="connsiteX13544" fmla="*/ 786050 w 2396567"/>
                <a:gd name="connsiteY13544" fmla="*/ 1249481 h 3751210"/>
                <a:gd name="connsiteX13545" fmla="*/ 786660 w 2396567"/>
                <a:gd name="connsiteY13545" fmla="*/ 1249481 h 3751210"/>
                <a:gd name="connsiteX13546" fmla="*/ 787879 w 2396567"/>
                <a:gd name="connsiteY13546" fmla="*/ 1246409 h 3751210"/>
                <a:gd name="connsiteX13547" fmla="*/ 788489 w 2396567"/>
                <a:gd name="connsiteY13547" fmla="*/ 1246409 h 3751210"/>
                <a:gd name="connsiteX13548" fmla="*/ 788489 w 2396567"/>
                <a:gd name="connsiteY13548" fmla="*/ 1245180 h 3751210"/>
                <a:gd name="connsiteX13549" fmla="*/ 789099 w 2396567"/>
                <a:gd name="connsiteY13549" fmla="*/ 1245180 h 3751210"/>
                <a:gd name="connsiteX13550" fmla="*/ 788489 w 2396567"/>
                <a:gd name="connsiteY13550" fmla="*/ 1243951 h 3751210"/>
                <a:gd name="connsiteX13551" fmla="*/ 789099 w 2396567"/>
                <a:gd name="connsiteY13551" fmla="*/ 1243951 h 3751210"/>
                <a:gd name="connsiteX13552" fmla="*/ 789099 w 2396567"/>
                <a:gd name="connsiteY13552" fmla="*/ 1242723 h 3751210"/>
                <a:gd name="connsiteX13553" fmla="*/ 789709 w 2396567"/>
                <a:gd name="connsiteY13553" fmla="*/ 1242723 h 3751210"/>
                <a:gd name="connsiteX13554" fmla="*/ 789709 w 2396567"/>
                <a:gd name="connsiteY13554" fmla="*/ 1242108 h 3751210"/>
                <a:gd name="connsiteX13555" fmla="*/ 790319 w 2396567"/>
                <a:gd name="connsiteY13555" fmla="*/ 1242108 h 3751210"/>
                <a:gd name="connsiteX13556" fmla="*/ 790319 w 2396567"/>
                <a:gd name="connsiteY13556" fmla="*/ 1241494 h 3751210"/>
                <a:gd name="connsiteX13557" fmla="*/ 790928 w 2396567"/>
                <a:gd name="connsiteY13557" fmla="*/ 1241494 h 3751210"/>
                <a:gd name="connsiteX13558" fmla="*/ 790928 w 2396567"/>
                <a:gd name="connsiteY13558" fmla="*/ 1239651 h 3751210"/>
                <a:gd name="connsiteX13559" fmla="*/ 792148 w 2396567"/>
                <a:gd name="connsiteY13559" fmla="*/ 1239651 h 3751210"/>
                <a:gd name="connsiteX13560" fmla="*/ 792148 w 2396567"/>
                <a:gd name="connsiteY13560" fmla="*/ 1240265 h 3751210"/>
                <a:gd name="connsiteX13561" fmla="*/ 793368 w 2396567"/>
                <a:gd name="connsiteY13561" fmla="*/ 1239651 h 3751210"/>
                <a:gd name="connsiteX13562" fmla="*/ 793368 w 2396567"/>
                <a:gd name="connsiteY13562" fmla="*/ 1240265 h 3751210"/>
                <a:gd name="connsiteX13563" fmla="*/ 795807 w 2396567"/>
                <a:gd name="connsiteY13563" fmla="*/ 1240265 h 3751210"/>
                <a:gd name="connsiteX13564" fmla="*/ 795807 w 2396567"/>
                <a:gd name="connsiteY13564" fmla="*/ 1239651 h 3751210"/>
                <a:gd name="connsiteX13565" fmla="*/ 797026 w 2396567"/>
                <a:gd name="connsiteY13565" fmla="*/ 1240265 h 3751210"/>
                <a:gd name="connsiteX13566" fmla="*/ 797026 w 2396567"/>
                <a:gd name="connsiteY13566" fmla="*/ 1239651 h 3751210"/>
                <a:gd name="connsiteX13567" fmla="*/ 797636 w 2396567"/>
                <a:gd name="connsiteY13567" fmla="*/ 1239651 h 3751210"/>
                <a:gd name="connsiteX13568" fmla="*/ 798246 w 2396567"/>
                <a:gd name="connsiteY13568" fmla="*/ 1237808 h 3751210"/>
                <a:gd name="connsiteX13569" fmla="*/ 798856 w 2396567"/>
                <a:gd name="connsiteY13569" fmla="*/ 1237808 h 3751210"/>
                <a:gd name="connsiteX13570" fmla="*/ 798856 w 2396567"/>
                <a:gd name="connsiteY13570" fmla="*/ 1234121 h 3751210"/>
                <a:gd name="connsiteX13571" fmla="*/ 800076 w 2396567"/>
                <a:gd name="connsiteY13571" fmla="*/ 1234121 h 3751210"/>
                <a:gd name="connsiteX13572" fmla="*/ 800685 w 2396567"/>
                <a:gd name="connsiteY13572" fmla="*/ 1231049 h 3751210"/>
                <a:gd name="connsiteX13573" fmla="*/ 801295 w 2396567"/>
                <a:gd name="connsiteY13573" fmla="*/ 1231049 h 3751210"/>
                <a:gd name="connsiteX13574" fmla="*/ 801295 w 2396567"/>
                <a:gd name="connsiteY13574" fmla="*/ 1232278 h 3751210"/>
                <a:gd name="connsiteX13575" fmla="*/ 801905 w 2396567"/>
                <a:gd name="connsiteY13575" fmla="*/ 1231664 h 3751210"/>
                <a:gd name="connsiteX13576" fmla="*/ 801905 w 2396567"/>
                <a:gd name="connsiteY13576" fmla="*/ 1232278 h 3751210"/>
                <a:gd name="connsiteX13577" fmla="*/ 804954 w 2396567"/>
                <a:gd name="connsiteY13577" fmla="*/ 1231664 h 3751210"/>
                <a:gd name="connsiteX13578" fmla="*/ 804954 w 2396567"/>
                <a:gd name="connsiteY13578" fmla="*/ 1231049 h 3751210"/>
                <a:gd name="connsiteX13579" fmla="*/ 805564 w 2396567"/>
                <a:gd name="connsiteY13579" fmla="*/ 1231049 h 3751210"/>
                <a:gd name="connsiteX13580" fmla="*/ 805564 w 2396567"/>
                <a:gd name="connsiteY13580" fmla="*/ 1230435 h 3751210"/>
                <a:gd name="connsiteX13581" fmla="*/ 806174 w 2396567"/>
                <a:gd name="connsiteY13581" fmla="*/ 1230435 h 3751210"/>
                <a:gd name="connsiteX13582" fmla="*/ 806174 w 2396567"/>
                <a:gd name="connsiteY13582" fmla="*/ 1228592 h 3751210"/>
                <a:gd name="connsiteX13583" fmla="*/ 807393 w 2396567"/>
                <a:gd name="connsiteY13583" fmla="*/ 1228592 h 3751210"/>
                <a:gd name="connsiteX13584" fmla="*/ 807393 w 2396567"/>
                <a:gd name="connsiteY13584" fmla="*/ 1227978 h 3751210"/>
                <a:gd name="connsiteX13585" fmla="*/ 808613 w 2396567"/>
                <a:gd name="connsiteY13585" fmla="*/ 1227978 h 3751210"/>
                <a:gd name="connsiteX13586" fmla="*/ 808613 w 2396567"/>
                <a:gd name="connsiteY13586" fmla="*/ 1227363 h 3751210"/>
                <a:gd name="connsiteX13587" fmla="*/ 809223 w 2396567"/>
                <a:gd name="connsiteY13587" fmla="*/ 1227363 h 3751210"/>
                <a:gd name="connsiteX13588" fmla="*/ 809223 w 2396567"/>
                <a:gd name="connsiteY13588" fmla="*/ 1227978 h 3751210"/>
                <a:gd name="connsiteX13589" fmla="*/ 815321 w 2396567"/>
                <a:gd name="connsiteY13589" fmla="*/ 1227978 h 3751210"/>
                <a:gd name="connsiteX13590" fmla="*/ 815321 w 2396567"/>
                <a:gd name="connsiteY13590" fmla="*/ 1228592 h 3751210"/>
                <a:gd name="connsiteX13591" fmla="*/ 815931 w 2396567"/>
                <a:gd name="connsiteY13591" fmla="*/ 1228592 h 3751210"/>
                <a:gd name="connsiteX13592" fmla="*/ 814101 w 2396567"/>
                <a:gd name="connsiteY13592" fmla="*/ 1229821 h 3751210"/>
                <a:gd name="connsiteX13593" fmla="*/ 814101 w 2396567"/>
                <a:gd name="connsiteY13593" fmla="*/ 1230435 h 3751210"/>
                <a:gd name="connsiteX13594" fmla="*/ 813491 w 2396567"/>
                <a:gd name="connsiteY13594" fmla="*/ 1230435 h 3751210"/>
                <a:gd name="connsiteX13595" fmla="*/ 813491 w 2396567"/>
                <a:gd name="connsiteY13595" fmla="*/ 1231049 h 3751210"/>
                <a:gd name="connsiteX13596" fmla="*/ 814101 w 2396567"/>
                <a:gd name="connsiteY13596" fmla="*/ 1231049 h 3751210"/>
                <a:gd name="connsiteX13597" fmla="*/ 814101 w 2396567"/>
                <a:gd name="connsiteY13597" fmla="*/ 1230435 h 3751210"/>
                <a:gd name="connsiteX13598" fmla="*/ 816541 w 2396567"/>
                <a:gd name="connsiteY13598" fmla="*/ 1230435 h 3751210"/>
                <a:gd name="connsiteX13599" fmla="*/ 816541 w 2396567"/>
                <a:gd name="connsiteY13599" fmla="*/ 1231049 h 3751210"/>
                <a:gd name="connsiteX13600" fmla="*/ 817760 w 2396567"/>
                <a:gd name="connsiteY13600" fmla="*/ 1231049 h 3751210"/>
                <a:gd name="connsiteX13601" fmla="*/ 817760 w 2396567"/>
                <a:gd name="connsiteY13601" fmla="*/ 1230435 h 3751210"/>
                <a:gd name="connsiteX13602" fmla="*/ 818370 w 2396567"/>
                <a:gd name="connsiteY13602" fmla="*/ 1230435 h 3751210"/>
                <a:gd name="connsiteX13603" fmla="*/ 818370 w 2396567"/>
                <a:gd name="connsiteY13603" fmla="*/ 1229821 h 3751210"/>
                <a:gd name="connsiteX13604" fmla="*/ 819183 w 2396567"/>
                <a:gd name="connsiteY13604" fmla="*/ 1229821 h 3751210"/>
                <a:gd name="connsiteX13605" fmla="*/ 819590 w 2396567"/>
                <a:gd name="connsiteY13605" fmla="*/ 1230067 h 3751210"/>
                <a:gd name="connsiteX13606" fmla="*/ 819590 w 2396567"/>
                <a:gd name="connsiteY13606" fmla="*/ 1231049 h 3751210"/>
                <a:gd name="connsiteX13607" fmla="*/ 820809 w 2396567"/>
                <a:gd name="connsiteY13607" fmla="*/ 1231049 h 3751210"/>
                <a:gd name="connsiteX13608" fmla="*/ 820809 w 2396567"/>
                <a:gd name="connsiteY13608" fmla="*/ 1230435 h 3751210"/>
                <a:gd name="connsiteX13609" fmla="*/ 820199 w 2396567"/>
                <a:gd name="connsiteY13609" fmla="*/ 1230435 h 3751210"/>
                <a:gd name="connsiteX13610" fmla="*/ 819590 w 2396567"/>
                <a:gd name="connsiteY13610" fmla="*/ 1230067 h 3751210"/>
                <a:gd name="connsiteX13611" fmla="*/ 819590 w 2396567"/>
                <a:gd name="connsiteY13611" fmla="*/ 1229821 h 3751210"/>
                <a:gd name="connsiteX13612" fmla="*/ 819183 w 2396567"/>
                <a:gd name="connsiteY13612" fmla="*/ 1229821 h 3751210"/>
                <a:gd name="connsiteX13613" fmla="*/ 817150 w 2396567"/>
                <a:gd name="connsiteY13613" fmla="*/ 1228592 h 3751210"/>
                <a:gd name="connsiteX13614" fmla="*/ 817760 w 2396567"/>
                <a:gd name="connsiteY13614" fmla="*/ 1227363 h 3751210"/>
                <a:gd name="connsiteX13615" fmla="*/ 817150 w 2396567"/>
                <a:gd name="connsiteY13615" fmla="*/ 1227363 h 3751210"/>
                <a:gd name="connsiteX13616" fmla="*/ 817150 w 2396567"/>
                <a:gd name="connsiteY13616" fmla="*/ 1226749 h 3751210"/>
                <a:gd name="connsiteX13617" fmla="*/ 812272 w 2396567"/>
                <a:gd name="connsiteY13617" fmla="*/ 1226134 h 3751210"/>
                <a:gd name="connsiteX13618" fmla="*/ 812272 w 2396567"/>
                <a:gd name="connsiteY13618" fmla="*/ 1226749 h 3751210"/>
                <a:gd name="connsiteX13619" fmla="*/ 809833 w 2396567"/>
                <a:gd name="connsiteY13619" fmla="*/ 1226749 h 3751210"/>
                <a:gd name="connsiteX13620" fmla="*/ 809833 w 2396567"/>
                <a:gd name="connsiteY13620" fmla="*/ 1226134 h 3751210"/>
                <a:gd name="connsiteX13621" fmla="*/ 808613 w 2396567"/>
                <a:gd name="connsiteY13621" fmla="*/ 1226134 h 3751210"/>
                <a:gd name="connsiteX13622" fmla="*/ 808613 w 2396567"/>
                <a:gd name="connsiteY13622" fmla="*/ 1225520 h 3751210"/>
                <a:gd name="connsiteX13623" fmla="*/ 804954 w 2396567"/>
                <a:gd name="connsiteY13623" fmla="*/ 1225520 h 3751210"/>
                <a:gd name="connsiteX13624" fmla="*/ 804954 w 2396567"/>
                <a:gd name="connsiteY13624" fmla="*/ 1226134 h 3751210"/>
                <a:gd name="connsiteX13625" fmla="*/ 804344 w 2396567"/>
                <a:gd name="connsiteY13625" fmla="*/ 1226134 h 3751210"/>
                <a:gd name="connsiteX13626" fmla="*/ 804344 w 2396567"/>
                <a:gd name="connsiteY13626" fmla="*/ 1226749 h 3751210"/>
                <a:gd name="connsiteX13627" fmla="*/ 803734 w 2396567"/>
                <a:gd name="connsiteY13627" fmla="*/ 1226749 h 3751210"/>
                <a:gd name="connsiteX13628" fmla="*/ 803734 w 2396567"/>
                <a:gd name="connsiteY13628" fmla="*/ 1227363 h 3751210"/>
                <a:gd name="connsiteX13629" fmla="*/ 802515 w 2396567"/>
                <a:gd name="connsiteY13629" fmla="*/ 1227363 h 3751210"/>
                <a:gd name="connsiteX13630" fmla="*/ 801905 w 2396567"/>
                <a:gd name="connsiteY13630" fmla="*/ 1222448 h 3751210"/>
                <a:gd name="connsiteX13631" fmla="*/ 801295 w 2396567"/>
                <a:gd name="connsiteY13631" fmla="*/ 1222448 h 3751210"/>
                <a:gd name="connsiteX13632" fmla="*/ 801295 w 2396567"/>
                <a:gd name="connsiteY13632" fmla="*/ 1220605 h 3751210"/>
                <a:gd name="connsiteX13633" fmla="*/ 800685 w 2396567"/>
                <a:gd name="connsiteY13633" fmla="*/ 1221834 h 3751210"/>
                <a:gd name="connsiteX13634" fmla="*/ 800685 w 2396567"/>
                <a:gd name="connsiteY13634" fmla="*/ 1219991 h 3751210"/>
                <a:gd name="connsiteX13635" fmla="*/ 800076 w 2396567"/>
                <a:gd name="connsiteY13635" fmla="*/ 1219991 h 3751210"/>
                <a:gd name="connsiteX13636" fmla="*/ 800076 w 2396567"/>
                <a:gd name="connsiteY13636" fmla="*/ 1218762 h 3751210"/>
                <a:gd name="connsiteX13637" fmla="*/ 798856 w 2396567"/>
                <a:gd name="connsiteY13637" fmla="*/ 1218762 h 3751210"/>
                <a:gd name="connsiteX13638" fmla="*/ 798246 w 2396567"/>
                <a:gd name="connsiteY13638" fmla="*/ 1216304 h 3751210"/>
                <a:gd name="connsiteX13639" fmla="*/ 797636 w 2396567"/>
                <a:gd name="connsiteY13639" fmla="*/ 1216304 h 3751210"/>
                <a:gd name="connsiteX13640" fmla="*/ 796417 w 2396567"/>
                <a:gd name="connsiteY13640" fmla="*/ 1215076 h 3751210"/>
                <a:gd name="connsiteX13641" fmla="*/ 796417 w 2396567"/>
                <a:gd name="connsiteY13641" fmla="*/ 1214461 h 3751210"/>
                <a:gd name="connsiteX13642" fmla="*/ 793977 w 2396567"/>
                <a:gd name="connsiteY13642" fmla="*/ 1214461 h 3751210"/>
                <a:gd name="connsiteX13643" fmla="*/ 793977 w 2396567"/>
                <a:gd name="connsiteY13643" fmla="*/ 1213847 h 3751210"/>
                <a:gd name="connsiteX13644" fmla="*/ 792148 w 2396567"/>
                <a:gd name="connsiteY13644" fmla="*/ 1212618 h 3751210"/>
                <a:gd name="connsiteX13645" fmla="*/ 800076 w 2396567"/>
                <a:gd name="connsiteY13645" fmla="*/ 1213847 h 3751210"/>
                <a:gd name="connsiteX13646" fmla="*/ 800076 w 2396567"/>
                <a:gd name="connsiteY13646" fmla="*/ 1212618 h 3751210"/>
                <a:gd name="connsiteX13647" fmla="*/ 806174 w 2396567"/>
                <a:gd name="connsiteY13647" fmla="*/ 1210161 h 3751210"/>
                <a:gd name="connsiteX13648" fmla="*/ 808613 w 2396567"/>
                <a:gd name="connsiteY13648" fmla="*/ 1206474 h 3751210"/>
                <a:gd name="connsiteX13649" fmla="*/ 809223 w 2396567"/>
                <a:gd name="connsiteY13649" fmla="*/ 1206474 h 3751210"/>
                <a:gd name="connsiteX13650" fmla="*/ 812882 w 2396567"/>
                <a:gd name="connsiteY13650" fmla="*/ 1198488 h 3751210"/>
                <a:gd name="connsiteX13651" fmla="*/ 813491 w 2396567"/>
                <a:gd name="connsiteY13651" fmla="*/ 1198488 h 3751210"/>
                <a:gd name="connsiteX13652" fmla="*/ 814101 w 2396567"/>
                <a:gd name="connsiteY13652" fmla="*/ 1195416 h 3751210"/>
                <a:gd name="connsiteX13653" fmla="*/ 815321 w 2396567"/>
                <a:gd name="connsiteY13653" fmla="*/ 1195416 h 3751210"/>
                <a:gd name="connsiteX13654" fmla="*/ 815321 w 2396567"/>
                <a:gd name="connsiteY13654" fmla="*/ 1194187 h 3751210"/>
                <a:gd name="connsiteX13655" fmla="*/ 815931 w 2396567"/>
                <a:gd name="connsiteY13655" fmla="*/ 1194187 h 3751210"/>
                <a:gd name="connsiteX13656" fmla="*/ 817150 w 2396567"/>
                <a:gd name="connsiteY13656" fmla="*/ 1189272 h 3751210"/>
                <a:gd name="connsiteX13657" fmla="*/ 817760 w 2396567"/>
                <a:gd name="connsiteY13657" fmla="*/ 1189272 h 3751210"/>
                <a:gd name="connsiteX13658" fmla="*/ 817760 w 2396567"/>
                <a:gd name="connsiteY13658" fmla="*/ 1188043 h 3751210"/>
                <a:gd name="connsiteX13659" fmla="*/ 818370 w 2396567"/>
                <a:gd name="connsiteY13659" fmla="*/ 1188043 h 3751210"/>
                <a:gd name="connsiteX13660" fmla="*/ 823248 w 2396567"/>
                <a:gd name="connsiteY13660" fmla="*/ 1175141 h 3751210"/>
                <a:gd name="connsiteX13661" fmla="*/ 823858 w 2396567"/>
                <a:gd name="connsiteY13661" fmla="*/ 1175141 h 3751210"/>
                <a:gd name="connsiteX13662" fmla="*/ 824468 w 2396567"/>
                <a:gd name="connsiteY13662" fmla="*/ 1170841 h 3751210"/>
                <a:gd name="connsiteX13663" fmla="*/ 825078 w 2396567"/>
                <a:gd name="connsiteY13663" fmla="*/ 1170841 h 3751210"/>
                <a:gd name="connsiteX13664" fmla="*/ 826907 w 2396567"/>
                <a:gd name="connsiteY13664" fmla="*/ 1163468 h 3751210"/>
                <a:gd name="connsiteX13665" fmla="*/ 827517 w 2396567"/>
                <a:gd name="connsiteY13665" fmla="*/ 1163468 h 3751210"/>
                <a:gd name="connsiteX13666" fmla="*/ 831786 w 2396567"/>
                <a:gd name="connsiteY13666" fmla="*/ 1145651 h 3751210"/>
                <a:gd name="connsiteX13667" fmla="*/ 832396 w 2396567"/>
                <a:gd name="connsiteY13667" fmla="*/ 1145651 h 3751210"/>
                <a:gd name="connsiteX13668" fmla="*/ 832396 w 2396567"/>
                <a:gd name="connsiteY13668" fmla="*/ 1143194 h 3751210"/>
                <a:gd name="connsiteX13669" fmla="*/ 833005 w 2396567"/>
                <a:gd name="connsiteY13669" fmla="*/ 1143194 h 3751210"/>
                <a:gd name="connsiteX13670" fmla="*/ 833615 w 2396567"/>
                <a:gd name="connsiteY13670" fmla="*/ 1137050 h 3751210"/>
                <a:gd name="connsiteX13671" fmla="*/ 834835 w 2396567"/>
                <a:gd name="connsiteY13671" fmla="*/ 1137050 h 3751210"/>
                <a:gd name="connsiteX13672" fmla="*/ 835445 w 2396567"/>
                <a:gd name="connsiteY13672" fmla="*/ 1130292 h 3751210"/>
                <a:gd name="connsiteX13673" fmla="*/ 836055 w 2396567"/>
                <a:gd name="connsiteY13673" fmla="*/ 1130292 h 3751210"/>
                <a:gd name="connsiteX13674" fmla="*/ 836055 w 2396567"/>
                <a:gd name="connsiteY13674" fmla="*/ 1122920 h 3751210"/>
                <a:gd name="connsiteX13675" fmla="*/ 839713 w 2396567"/>
                <a:gd name="connsiteY13675" fmla="*/ 1124148 h 3751210"/>
                <a:gd name="connsiteX13676" fmla="*/ 839713 w 2396567"/>
                <a:gd name="connsiteY13676" fmla="*/ 1122920 h 3751210"/>
                <a:gd name="connsiteX13677" fmla="*/ 840933 w 2396567"/>
                <a:gd name="connsiteY13677" fmla="*/ 1122920 h 3751210"/>
                <a:gd name="connsiteX13678" fmla="*/ 840933 w 2396567"/>
                <a:gd name="connsiteY13678" fmla="*/ 1122305 h 3751210"/>
                <a:gd name="connsiteX13679" fmla="*/ 842762 w 2396567"/>
                <a:gd name="connsiteY13679" fmla="*/ 1122305 h 3751210"/>
                <a:gd name="connsiteX13680" fmla="*/ 842762 w 2396567"/>
                <a:gd name="connsiteY13680" fmla="*/ 1121077 h 3751210"/>
                <a:gd name="connsiteX13681" fmla="*/ 843372 w 2396567"/>
                <a:gd name="connsiteY13681" fmla="*/ 1121077 h 3751210"/>
                <a:gd name="connsiteX13682" fmla="*/ 843372 w 2396567"/>
                <a:gd name="connsiteY13682" fmla="*/ 1120462 h 3751210"/>
                <a:gd name="connsiteX13683" fmla="*/ 844592 w 2396567"/>
                <a:gd name="connsiteY13683" fmla="*/ 1120462 h 3751210"/>
                <a:gd name="connsiteX13684" fmla="*/ 844592 w 2396567"/>
                <a:gd name="connsiteY13684" fmla="*/ 1119848 h 3751210"/>
                <a:gd name="connsiteX13685" fmla="*/ 845202 w 2396567"/>
                <a:gd name="connsiteY13685" fmla="*/ 1119848 h 3751210"/>
                <a:gd name="connsiteX13686" fmla="*/ 845202 w 2396567"/>
                <a:gd name="connsiteY13686" fmla="*/ 1118619 h 3751210"/>
                <a:gd name="connsiteX13687" fmla="*/ 846421 w 2396567"/>
                <a:gd name="connsiteY13687" fmla="*/ 1118619 h 3751210"/>
                <a:gd name="connsiteX13688" fmla="*/ 846421 w 2396567"/>
                <a:gd name="connsiteY13688" fmla="*/ 1118005 h 3751210"/>
                <a:gd name="connsiteX13689" fmla="*/ 847641 w 2396567"/>
                <a:gd name="connsiteY13689" fmla="*/ 1118005 h 3751210"/>
                <a:gd name="connsiteX13690" fmla="*/ 847641 w 2396567"/>
                <a:gd name="connsiteY13690" fmla="*/ 1114318 h 3751210"/>
                <a:gd name="connsiteX13691" fmla="*/ 848251 w 2396567"/>
                <a:gd name="connsiteY13691" fmla="*/ 1114318 h 3751210"/>
                <a:gd name="connsiteX13692" fmla="*/ 848251 w 2396567"/>
                <a:gd name="connsiteY13692" fmla="*/ 1113090 h 3751210"/>
                <a:gd name="connsiteX13693" fmla="*/ 848861 w 2396567"/>
                <a:gd name="connsiteY13693" fmla="*/ 1113090 h 3751210"/>
                <a:gd name="connsiteX13694" fmla="*/ 848861 w 2396567"/>
                <a:gd name="connsiteY13694" fmla="*/ 1112475 h 3751210"/>
                <a:gd name="connsiteX13695" fmla="*/ 849470 w 2396567"/>
                <a:gd name="connsiteY13695" fmla="*/ 1112475 h 3751210"/>
                <a:gd name="connsiteX13696" fmla="*/ 849470 w 2396567"/>
                <a:gd name="connsiteY13696" fmla="*/ 1111861 h 3751210"/>
                <a:gd name="connsiteX13697" fmla="*/ 850690 w 2396567"/>
                <a:gd name="connsiteY13697" fmla="*/ 1111861 h 3751210"/>
                <a:gd name="connsiteX13698" fmla="*/ 850690 w 2396567"/>
                <a:gd name="connsiteY13698" fmla="*/ 1110632 h 3751210"/>
                <a:gd name="connsiteX13699" fmla="*/ 851910 w 2396567"/>
                <a:gd name="connsiteY13699" fmla="*/ 1110632 h 3751210"/>
                <a:gd name="connsiteX13700" fmla="*/ 851910 w 2396567"/>
                <a:gd name="connsiteY13700" fmla="*/ 1110018 h 3751210"/>
                <a:gd name="connsiteX13701" fmla="*/ 852520 w 2396567"/>
                <a:gd name="connsiteY13701" fmla="*/ 1110018 h 3751210"/>
                <a:gd name="connsiteX13702" fmla="*/ 852520 w 2396567"/>
                <a:gd name="connsiteY13702" fmla="*/ 1108175 h 3751210"/>
                <a:gd name="connsiteX13703" fmla="*/ 853129 w 2396567"/>
                <a:gd name="connsiteY13703" fmla="*/ 1108175 h 3751210"/>
                <a:gd name="connsiteX13704" fmla="*/ 853129 w 2396567"/>
                <a:gd name="connsiteY13704" fmla="*/ 1106946 h 3751210"/>
                <a:gd name="connsiteX13705" fmla="*/ 852520 w 2396567"/>
                <a:gd name="connsiteY13705" fmla="*/ 1106946 h 3751210"/>
                <a:gd name="connsiteX13706" fmla="*/ 852520 w 2396567"/>
                <a:gd name="connsiteY13706" fmla="*/ 1106332 h 3751210"/>
                <a:gd name="connsiteX13707" fmla="*/ 853129 w 2396567"/>
                <a:gd name="connsiteY13707" fmla="*/ 1106332 h 3751210"/>
                <a:gd name="connsiteX13708" fmla="*/ 854959 w 2396567"/>
                <a:gd name="connsiteY13708" fmla="*/ 1105103 h 3751210"/>
                <a:gd name="connsiteX13709" fmla="*/ 854959 w 2396567"/>
                <a:gd name="connsiteY13709" fmla="*/ 1104488 h 3751210"/>
                <a:gd name="connsiteX13710" fmla="*/ 853129 w 2396567"/>
                <a:gd name="connsiteY13710" fmla="*/ 1102645 h 3751210"/>
                <a:gd name="connsiteX13711" fmla="*/ 858008 w 2396567"/>
                <a:gd name="connsiteY13711" fmla="*/ 1100802 h 3751210"/>
                <a:gd name="connsiteX13712" fmla="*/ 858618 w 2396567"/>
                <a:gd name="connsiteY13712" fmla="*/ 1100802 h 3751210"/>
                <a:gd name="connsiteX13713" fmla="*/ 858618 w 2396567"/>
                <a:gd name="connsiteY13713" fmla="*/ 1100188 h 3751210"/>
                <a:gd name="connsiteX13714" fmla="*/ 859227 w 2396567"/>
                <a:gd name="connsiteY13714" fmla="*/ 1100188 h 3751210"/>
                <a:gd name="connsiteX13715" fmla="*/ 859227 w 2396567"/>
                <a:gd name="connsiteY13715" fmla="*/ 1097730 h 3751210"/>
                <a:gd name="connsiteX13716" fmla="*/ 856788 w 2396567"/>
                <a:gd name="connsiteY13716" fmla="*/ 1097730 h 3751210"/>
                <a:gd name="connsiteX13717" fmla="*/ 856788 w 2396567"/>
                <a:gd name="connsiteY13717" fmla="*/ 1098345 h 3751210"/>
                <a:gd name="connsiteX13718" fmla="*/ 856178 w 2396567"/>
                <a:gd name="connsiteY13718" fmla="*/ 1098345 h 3751210"/>
                <a:gd name="connsiteX13719" fmla="*/ 856178 w 2396567"/>
                <a:gd name="connsiteY13719" fmla="*/ 1098959 h 3751210"/>
                <a:gd name="connsiteX13720" fmla="*/ 855569 w 2396567"/>
                <a:gd name="connsiteY13720" fmla="*/ 1098959 h 3751210"/>
                <a:gd name="connsiteX13721" fmla="*/ 855569 w 2396567"/>
                <a:gd name="connsiteY13721" fmla="*/ 1097116 h 3751210"/>
                <a:gd name="connsiteX13722" fmla="*/ 854959 w 2396567"/>
                <a:gd name="connsiteY13722" fmla="*/ 1097116 h 3751210"/>
                <a:gd name="connsiteX13723" fmla="*/ 854959 w 2396567"/>
                <a:gd name="connsiteY13723" fmla="*/ 1096502 h 3751210"/>
                <a:gd name="connsiteX13724" fmla="*/ 856178 w 2396567"/>
                <a:gd name="connsiteY13724" fmla="*/ 1096502 h 3751210"/>
                <a:gd name="connsiteX13725" fmla="*/ 856178 w 2396567"/>
                <a:gd name="connsiteY13725" fmla="*/ 1095273 h 3751210"/>
                <a:gd name="connsiteX13726" fmla="*/ 854959 w 2396567"/>
                <a:gd name="connsiteY13726" fmla="*/ 1094044 h 3751210"/>
                <a:gd name="connsiteX13727" fmla="*/ 855569 w 2396567"/>
                <a:gd name="connsiteY13727" fmla="*/ 1094044 h 3751210"/>
                <a:gd name="connsiteX13728" fmla="*/ 855569 w 2396567"/>
                <a:gd name="connsiteY13728" fmla="*/ 1093430 h 3751210"/>
                <a:gd name="connsiteX13729" fmla="*/ 858618 w 2396567"/>
                <a:gd name="connsiteY13729" fmla="*/ 1090972 h 3751210"/>
                <a:gd name="connsiteX13730" fmla="*/ 859837 w 2396567"/>
                <a:gd name="connsiteY13730" fmla="*/ 1089744 h 3751210"/>
                <a:gd name="connsiteX13731" fmla="*/ 860447 w 2396567"/>
                <a:gd name="connsiteY13731" fmla="*/ 1089744 h 3751210"/>
                <a:gd name="connsiteX13732" fmla="*/ 860447 w 2396567"/>
                <a:gd name="connsiteY13732" fmla="*/ 1089129 h 3751210"/>
                <a:gd name="connsiteX13733" fmla="*/ 861057 w 2396567"/>
                <a:gd name="connsiteY13733" fmla="*/ 1089129 h 3751210"/>
                <a:gd name="connsiteX13734" fmla="*/ 861057 w 2396567"/>
                <a:gd name="connsiteY13734" fmla="*/ 1088515 h 3751210"/>
                <a:gd name="connsiteX13735" fmla="*/ 862277 w 2396567"/>
                <a:gd name="connsiteY13735" fmla="*/ 1088515 h 3751210"/>
                <a:gd name="connsiteX13736" fmla="*/ 866545 w 2396567"/>
                <a:gd name="connsiteY13736" fmla="*/ 1082371 h 3751210"/>
                <a:gd name="connsiteX13737" fmla="*/ 868375 w 2396567"/>
                <a:gd name="connsiteY13737" fmla="*/ 1077456 h 3751210"/>
                <a:gd name="connsiteX13738" fmla="*/ 869594 w 2396567"/>
                <a:gd name="connsiteY13738" fmla="*/ 1077456 h 3751210"/>
                <a:gd name="connsiteX13739" fmla="*/ 870814 w 2396567"/>
                <a:gd name="connsiteY13739" fmla="*/ 1071927 h 3751210"/>
                <a:gd name="connsiteX13740" fmla="*/ 871424 w 2396567"/>
                <a:gd name="connsiteY13740" fmla="*/ 1071927 h 3751210"/>
                <a:gd name="connsiteX13741" fmla="*/ 871424 w 2396567"/>
                <a:gd name="connsiteY13741" fmla="*/ 1071312 h 3751210"/>
                <a:gd name="connsiteX13742" fmla="*/ 872643 w 2396567"/>
                <a:gd name="connsiteY13742" fmla="*/ 1071312 h 3751210"/>
                <a:gd name="connsiteX13743" fmla="*/ 872643 w 2396567"/>
                <a:gd name="connsiteY13743" fmla="*/ 1074999 h 3751210"/>
                <a:gd name="connsiteX13744" fmla="*/ 872034 w 2396567"/>
                <a:gd name="connsiteY13744" fmla="*/ 1074999 h 3751210"/>
                <a:gd name="connsiteX13745" fmla="*/ 872034 w 2396567"/>
                <a:gd name="connsiteY13745" fmla="*/ 1075613 h 3751210"/>
                <a:gd name="connsiteX13746" fmla="*/ 873863 w 2396567"/>
                <a:gd name="connsiteY13746" fmla="*/ 1076842 h 3751210"/>
                <a:gd name="connsiteX13747" fmla="*/ 872034 w 2396567"/>
                <a:gd name="connsiteY13747" fmla="*/ 1076842 h 3751210"/>
                <a:gd name="connsiteX13748" fmla="*/ 872643 w 2396567"/>
                <a:gd name="connsiteY13748" fmla="*/ 1078070 h 3751210"/>
                <a:gd name="connsiteX13749" fmla="*/ 873863 w 2396567"/>
                <a:gd name="connsiteY13749" fmla="*/ 1078070 h 3751210"/>
                <a:gd name="connsiteX13750" fmla="*/ 873863 w 2396567"/>
                <a:gd name="connsiteY13750" fmla="*/ 1078685 h 3751210"/>
                <a:gd name="connsiteX13751" fmla="*/ 870814 w 2396567"/>
                <a:gd name="connsiteY13751" fmla="*/ 1079299 h 3751210"/>
                <a:gd name="connsiteX13752" fmla="*/ 870814 w 2396567"/>
                <a:gd name="connsiteY13752" fmla="*/ 1080528 h 3751210"/>
                <a:gd name="connsiteX13753" fmla="*/ 870204 w 2396567"/>
                <a:gd name="connsiteY13753" fmla="*/ 1080528 h 3751210"/>
                <a:gd name="connsiteX13754" fmla="*/ 870204 w 2396567"/>
                <a:gd name="connsiteY13754" fmla="*/ 1081142 h 3751210"/>
                <a:gd name="connsiteX13755" fmla="*/ 869594 w 2396567"/>
                <a:gd name="connsiteY13755" fmla="*/ 1081142 h 3751210"/>
                <a:gd name="connsiteX13756" fmla="*/ 869594 w 2396567"/>
                <a:gd name="connsiteY13756" fmla="*/ 1081757 h 3751210"/>
                <a:gd name="connsiteX13757" fmla="*/ 870814 w 2396567"/>
                <a:gd name="connsiteY13757" fmla="*/ 1081757 h 3751210"/>
                <a:gd name="connsiteX13758" fmla="*/ 870814 w 2396567"/>
                <a:gd name="connsiteY13758" fmla="*/ 1083600 h 3751210"/>
                <a:gd name="connsiteX13759" fmla="*/ 873863 w 2396567"/>
                <a:gd name="connsiteY13759" fmla="*/ 1083600 h 3751210"/>
                <a:gd name="connsiteX13760" fmla="*/ 873863 w 2396567"/>
                <a:gd name="connsiteY13760" fmla="*/ 1082985 h 3751210"/>
                <a:gd name="connsiteX13761" fmla="*/ 872643 w 2396567"/>
                <a:gd name="connsiteY13761" fmla="*/ 1082985 h 3751210"/>
                <a:gd name="connsiteX13762" fmla="*/ 872643 w 2396567"/>
                <a:gd name="connsiteY13762" fmla="*/ 1079299 h 3751210"/>
                <a:gd name="connsiteX13763" fmla="*/ 877522 w 2396567"/>
                <a:gd name="connsiteY13763" fmla="*/ 1078685 h 3751210"/>
                <a:gd name="connsiteX13764" fmla="*/ 877522 w 2396567"/>
                <a:gd name="connsiteY13764" fmla="*/ 1079299 h 3751210"/>
                <a:gd name="connsiteX13765" fmla="*/ 878132 w 2396567"/>
                <a:gd name="connsiteY13765" fmla="*/ 1079299 h 3751210"/>
                <a:gd name="connsiteX13766" fmla="*/ 878132 w 2396567"/>
                <a:gd name="connsiteY13766" fmla="*/ 1080528 h 3751210"/>
                <a:gd name="connsiteX13767" fmla="*/ 879351 w 2396567"/>
                <a:gd name="connsiteY13767" fmla="*/ 1080528 h 3751210"/>
                <a:gd name="connsiteX13768" fmla="*/ 879351 w 2396567"/>
                <a:gd name="connsiteY13768" fmla="*/ 1081142 h 3751210"/>
                <a:gd name="connsiteX13769" fmla="*/ 878741 w 2396567"/>
                <a:gd name="connsiteY13769" fmla="*/ 1081142 h 3751210"/>
                <a:gd name="connsiteX13770" fmla="*/ 879351 w 2396567"/>
                <a:gd name="connsiteY13770" fmla="*/ 1082371 h 3751210"/>
                <a:gd name="connsiteX13771" fmla="*/ 879351 w 2396567"/>
                <a:gd name="connsiteY13771" fmla="*/ 1081142 h 3751210"/>
                <a:gd name="connsiteX13772" fmla="*/ 879961 w 2396567"/>
                <a:gd name="connsiteY13772" fmla="*/ 1081142 h 3751210"/>
                <a:gd name="connsiteX13773" fmla="*/ 879961 w 2396567"/>
                <a:gd name="connsiteY13773" fmla="*/ 1081757 h 3751210"/>
                <a:gd name="connsiteX13774" fmla="*/ 881181 w 2396567"/>
                <a:gd name="connsiteY13774" fmla="*/ 1081757 h 3751210"/>
                <a:gd name="connsiteX13775" fmla="*/ 881181 w 2396567"/>
                <a:gd name="connsiteY13775" fmla="*/ 1081142 h 3751210"/>
                <a:gd name="connsiteX13776" fmla="*/ 879961 w 2396567"/>
                <a:gd name="connsiteY13776" fmla="*/ 1081142 h 3751210"/>
                <a:gd name="connsiteX13777" fmla="*/ 879961 w 2396567"/>
                <a:gd name="connsiteY13777" fmla="*/ 1080528 h 3751210"/>
                <a:gd name="connsiteX13778" fmla="*/ 879351 w 2396567"/>
                <a:gd name="connsiteY13778" fmla="*/ 1080528 h 3751210"/>
                <a:gd name="connsiteX13779" fmla="*/ 879351 w 2396567"/>
                <a:gd name="connsiteY13779" fmla="*/ 1079299 h 3751210"/>
                <a:gd name="connsiteX13780" fmla="*/ 879961 w 2396567"/>
                <a:gd name="connsiteY13780" fmla="*/ 1079299 h 3751210"/>
                <a:gd name="connsiteX13781" fmla="*/ 879961 w 2396567"/>
                <a:gd name="connsiteY13781" fmla="*/ 1078685 h 3751210"/>
                <a:gd name="connsiteX13782" fmla="*/ 881181 w 2396567"/>
                <a:gd name="connsiteY13782" fmla="*/ 1078685 h 3751210"/>
                <a:gd name="connsiteX13783" fmla="*/ 881181 w 2396567"/>
                <a:gd name="connsiteY13783" fmla="*/ 1078070 h 3751210"/>
                <a:gd name="connsiteX13784" fmla="*/ 881791 w 2396567"/>
                <a:gd name="connsiteY13784" fmla="*/ 1078070 h 3751210"/>
                <a:gd name="connsiteX13785" fmla="*/ 881791 w 2396567"/>
                <a:gd name="connsiteY13785" fmla="*/ 1077456 h 3751210"/>
                <a:gd name="connsiteX13786" fmla="*/ 883620 w 2396567"/>
                <a:gd name="connsiteY13786" fmla="*/ 1077456 h 3751210"/>
                <a:gd name="connsiteX13787" fmla="*/ 883620 w 2396567"/>
                <a:gd name="connsiteY13787" fmla="*/ 1078070 h 3751210"/>
                <a:gd name="connsiteX13788" fmla="*/ 882400 w 2396567"/>
                <a:gd name="connsiteY13788" fmla="*/ 1078070 h 3751210"/>
                <a:gd name="connsiteX13789" fmla="*/ 882400 w 2396567"/>
                <a:gd name="connsiteY13789" fmla="*/ 1079299 h 3751210"/>
                <a:gd name="connsiteX13790" fmla="*/ 881181 w 2396567"/>
                <a:gd name="connsiteY13790" fmla="*/ 1079299 h 3751210"/>
                <a:gd name="connsiteX13791" fmla="*/ 881181 w 2396567"/>
                <a:gd name="connsiteY13791" fmla="*/ 1080528 h 3751210"/>
                <a:gd name="connsiteX13792" fmla="*/ 881791 w 2396567"/>
                <a:gd name="connsiteY13792" fmla="*/ 1080528 h 3751210"/>
                <a:gd name="connsiteX13793" fmla="*/ 881791 w 2396567"/>
                <a:gd name="connsiteY13793" fmla="*/ 1081142 h 3751210"/>
                <a:gd name="connsiteX13794" fmla="*/ 882400 w 2396567"/>
                <a:gd name="connsiteY13794" fmla="*/ 1081142 h 3751210"/>
                <a:gd name="connsiteX13795" fmla="*/ 882400 w 2396567"/>
                <a:gd name="connsiteY13795" fmla="*/ 1081757 h 3751210"/>
                <a:gd name="connsiteX13796" fmla="*/ 883010 w 2396567"/>
                <a:gd name="connsiteY13796" fmla="*/ 1081757 h 3751210"/>
                <a:gd name="connsiteX13797" fmla="*/ 883010 w 2396567"/>
                <a:gd name="connsiteY13797" fmla="*/ 1082371 h 3751210"/>
                <a:gd name="connsiteX13798" fmla="*/ 883620 w 2396567"/>
                <a:gd name="connsiteY13798" fmla="*/ 1082371 h 3751210"/>
                <a:gd name="connsiteX13799" fmla="*/ 884230 w 2396567"/>
                <a:gd name="connsiteY13799" fmla="*/ 1084829 h 3751210"/>
                <a:gd name="connsiteX13800" fmla="*/ 883620 w 2396567"/>
                <a:gd name="connsiteY13800" fmla="*/ 1084829 h 3751210"/>
                <a:gd name="connsiteX13801" fmla="*/ 883620 w 2396567"/>
                <a:gd name="connsiteY13801" fmla="*/ 1085443 h 3751210"/>
                <a:gd name="connsiteX13802" fmla="*/ 883010 w 2396567"/>
                <a:gd name="connsiteY13802" fmla="*/ 1085443 h 3751210"/>
                <a:gd name="connsiteX13803" fmla="*/ 883010 w 2396567"/>
                <a:gd name="connsiteY13803" fmla="*/ 1086672 h 3751210"/>
                <a:gd name="connsiteX13804" fmla="*/ 882400 w 2396567"/>
                <a:gd name="connsiteY13804" fmla="*/ 1086672 h 3751210"/>
                <a:gd name="connsiteX13805" fmla="*/ 882400 w 2396567"/>
                <a:gd name="connsiteY13805" fmla="*/ 1089129 h 3751210"/>
                <a:gd name="connsiteX13806" fmla="*/ 881791 w 2396567"/>
                <a:gd name="connsiteY13806" fmla="*/ 1089129 h 3751210"/>
                <a:gd name="connsiteX13807" fmla="*/ 881791 w 2396567"/>
                <a:gd name="connsiteY13807" fmla="*/ 1089744 h 3751210"/>
                <a:gd name="connsiteX13808" fmla="*/ 882400 w 2396567"/>
                <a:gd name="connsiteY13808" fmla="*/ 1089744 h 3751210"/>
                <a:gd name="connsiteX13809" fmla="*/ 882400 w 2396567"/>
                <a:gd name="connsiteY13809" fmla="*/ 1090358 h 3751210"/>
                <a:gd name="connsiteX13810" fmla="*/ 881791 w 2396567"/>
                <a:gd name="connsiteY13810" fmla="*/ 1090358 h 3751210"/>
                <a:gd name="connsiteX13811" fmla="*/ 882400 w 2396567"/>
                <a:gd name="connsiteY13811" fmla="*/ 1092815 h 3751210"/>
                <a:gd name="connsiteX13812" fmla="*/ 886059 w 2396567"/>
                <a:gd name="connsiteY13812" fmla="*/ 1092815 h 3751210"/>
                <a:gd name="connsiteX13813" fmla="*/ 886059 w 2396567"/>
                <a:gd name="connsiteY13813" fmla="*/ 1094044 h 3751210"/>
                <a:gd name="connsiteX13814" fmla="*/ 887279 w 2396567"/>
                <a:gd name="connsiteY13814" fmla="*/ 1094044 h 3751210"/>
                <a:gd name="connsiteX13815" fmla="*/ 887279 w 2396567"/>
                <a:gd name="connsiteY13815" fmla="*/ 1093430 h 3751210"/>
                <a:gd name="connsiteX13816" fmla="*/ 889718 w 2396567"/>
                <a:gd name="connsiteY13816" fmla="*/ 1093430 h 3751210"/>
                <a:gd name="connsiteX13817" fmla="*/ 889718 w 2396567"/>
                <a:gd name="connsiteY13817" fmla="*/ 1094044 h 3751210"/>
                <a:gd name="connsiteX13818" fmla="*/ 890328 w 2396567"/>
                <a:gd name="connsiteY13818" fmla="*/ 1094044 h 3751210"/>
                <a:gd name="connsiteX13819" fmla="*/ 890328 w 2396567"/>
                <a:gd name="connsiteY13819" fmla="*/ 1093430 h 3751210"/>
                <a:gd name="connsiteX13820" fmla="*/ 890938 w 2396567"/>
                <a:gd name="connsiteY13820" fmla="*/ 1094044 h 3751210"/>
                <a:gd name="connsiteX13821" fmla="*/ 890328 w 2396567"/>
                <a:gd name="connsiteY13821" fmla="*/ 1091587 h 3751210"/>
                <a:gd name="connsiteX13822" fmla="*/ 891548 w 2396567"/>
                <a:gd name="connsiteY13822" fmla="*/ 1090358 h 3751210"/>
                <a:gd name="connsiteX13823" fmla="*/ 892157 w 2396567"/>
                <a:gd name="connsiteY13823" fmla="*/ 1090358 h 3751210"/>
                <a:gd name="connsiteX13824" fmla="*/ 892157 w 2396567"/>
                <a:gd name="connsiteY13824" fmla="*/ 1089744 h 3751210"/>
                <a:gd name="connsiteX13825" fmla="*/ 893377 w 2396567"/>
                <a:gd name="connsiteY13825" fmla="*/ 1089744 h 3751210"/>
                <a:gd name="connsiteX13826" fmla="*/ 893377 w 2396567"/>
                <a:gd name="connsiteY13826" fmla="*/ 1088515 h 3751210"/>
                <a:gd name="connsiteX13827" fmla="*/ 893987 w 2396567"/>
                <a:gd name="connsiteY13827" fmla="*/ 1088515 h 3751210"/>
                <a:gd name="connsiteX13828" fmla="*/ 893987 w 2396567"/>
                <a:gd name="connsiteY13828" fmla="*/ 1086672 h 3751210"/>
                <a:gd name="connsiteX13829" fmla="*/ 894597 w 2396567"/>
                <a:gd name="connsiteY13829" fmla="*/ 1086672 h 3751210"/>
                <a:gd name="connsiteX13830" fmla="*/ 894597 w 2396567"/>
                <a:gd name="connsiteY13830" fmla="*/ 1083600 h 3751210"/>
                <a:gd name="connsiteX13831" fmla="*/ 895206 w 2396567"/>
                <a:gd name="connsiteY13831" fmla="*/ 1083600 h 3751210"/>
                <a:gd name="connsiteX13832" fmla="*/ 895206 w 2396567"/>
                <a:gd name="connsiteY13832" fmla="*/ 1082371 h 3751210"/>
                <a:gd name="connsiteX13833" fmla="*/ 894597 w 2396567"/>
                <a:gd name="connsiteY13833" fmla="*/ 1082371 h 3751210"/>
                <a:gd name="connsiteX13834" fmla="*/ 894597 w 2396567"/>
                <a:gd name="connsiteY13834" fmla="*/ 1078685 h 3751210"/>
                <a:gd name="connsiteX13835" fmla="*/ 895206 w 2396567"/>
                <a:gd name="connsiteY13835" fmla="*/ 1078685 h 3751210"/>
                <a:gd name="connsiteX13836" fmla="*/ 897036 w 2396567"/>
                <a:gd name="connsiteY13836" fmla="*/ 1076842 h 3751210"/>
                <a:gd name="connsiteX13837" fmla="*/ 897036 w 2396567"/>
                <a:gd name="connsiteY13837" fmla="*/ 1074999 h 3751210"/>
                <a:gd name="connsiteX13838" fmla="*/ 897646 w 2396567"/>
                <a:gd name="connsiteY13838" fmla="*/ 1074999 h 3751210"/>
                <a:gd name="connsiteX13839" fmla="*/ 897646 w 2396567"/>
                <a:gd name="connsiteY13839" fmla="*/ 1073770 h 3751210"/>
                <a:gd name="connsiteX13840" fmla="*/ 897036 w 2396567"/>
                <a:gd name="connsiteY13840" fmla="*/ 1073770 h 3751210"/>
                <a:gd name="connsiteX13841" fmla="*/ 895816 w 2396567"/>
                <a:gd name="connsiteY13841" fmla="*/ 1069469 h 3751210"/>
                <a:gd name="connsiteX13842" fmla="*/ 895206 w 2396567"/>
                <a:gd name="connsiteY13842" fmla="*/ 1069469 h 3751210"/>
                <a:gd name="connsiteX13843" fmla="*/ 895206 w 2396567"/>
                <a:gd name="connsiteY13843" fmla="*/ 1067626 h 3751210"/>
                <a:gd name="connsiteX13844" fmla="*/ 890938 w 2396567"/>
                <a:gd name="connsiteY13844" fmla="*/ 1067626 h 3751210"/>
                <a:gd name="connsiteX13845" fmla="*/ 890938 w 2396567"/>
                <a:gd name="connsiteY13845" fmla="*/ 1067012 h 3751210"/>
                <a:gd name="connsiteX13846" fmla="*/ 890328 w 2396567"/>
                <a:gd name="connsiteY13846" fmla="*/ 1067012 h 3751210"/>
                <a:gd name="connsiteX13847" fmla="*/ 890328 w 2396567"/>
                <a:gd name="connsiteY13847" fmla="*/ 1067626 h 3751210"/>
                <a:gd name="connsiteX13848" fmla="*/ 886059 w 2396567"/>
                <a:gd name="connsiteY13848" fmla="*/ 1067626 h 3751210"/>
                <a:gd name="connsiteX13849" fmla="*/ 886059 w 2396567"/>
                <a:gd name="connsiteY13849" fmla="*/ 1067012 h 3751210"/>
                <a:gd name="connsiteX13850" fmla="*/ 885449 w 2396567"/>
                <a:gd name="connsiteY13850" fmla="*/ 1067012 h 3751210"/>
                <a:gd name="connsiteX13851" fmla="*/ 885449 w 2396567"/>
                <a:gd name="connsiteY13851" fmla="*/ 1065783 h 3751210"/>
                <a:gd name="connsiteX13852" fmla="*/ 883620 w 2396567"/>
                <a:gd name="connsiteY13852" fmla="*/ 1065783 h 3751210"/>
                <a:gd name="connsiteX13853" fmla="*/ 883620 w 2396567"/>
                <a:gd name="connsiteY13853" fmla="*/ 1065169 h 3751210"/>
                <a:gd name="connsiteX13854" fmla="*/ 881181 w 2396567"/>
                <a:gd name="connsiteY13854" fmla="*/ 1065783 h 3751210"/>
                <a:gd name="connsiteX13855" fmla="*/ 879961 w 2396567"/>
                <a:gd name="connsiteY13855" fmla="*/ 1063940 h 3751210"/>
                <a:gd name="connsiteX13856" fmla="*/ 881181 w 2396567"/>
                <a:gd name="connsiteY13856" fmla="*/ 1063940 h 3751210"/>
                <a:gd name="connsiteX13857" fmla="*/ 881181 w 2396567"/>
                <a:gd name="connsiteY13857" fmla="*/ 1063325 h 3751210"/>
                <a:gd name="connsiteX13858" fmla="*/ 879961 w 2396567"/>
                <a:gd name="connsiteY13858" fmla="*/ 1063325 h 3751210"/>
                <a:gd name="connsiteX13859" fmla="*/ 879961 w 2396567"/>
                <a:gd name="connsiteY13859" fmla="*/ 1062711 h 3751210"/>
                <a:gd name="connsiteX13860" fmla="*/ 878741 w 2396567"/>
                <a:gd name="connsiteY13860" fmla="*/ 1062711 h 3751210"/>
                <a:gd name="connsiteX13861" fmla="*/ 878741 w 2396567"/>
                <a:gd name="connsiteY13861" fmla="*/ 1060254 h 3751210"/>
                <a:gd name="connsiteX13862" fmla="*/ 878741 w 2396567"/>
                <a:gd name="connsiteY13862" fmla="*/ 1059639 h 3751210"/>
                <a:gd name="connsiteX13863" fmla="*/ 878132 w 2396567"/>
                <a:gd name="connsiteY13863" fmla="*/ 1059639 h 3751210"/>
                <a:gd name="connsiteX13864" fmla="*/ 878741 w 2396567"/>
                <a:gd name="connsiteY13864" fmla="*/ 1060254 h 3751210"/>
                <a:gd name="connsiteX13865" fmla="*/ 878132 w 2396567"/>
                <a:gd name="connsiteY13865" fmla="*/ 1060254 h 3751210"/>
                <a:gd name="connsiteX13866" fmla="*/ 878132 w 2396567"/>
                <a:gd name="connsiteY13866" fmla="*/ 1066397 h 3751210"/>
                <a:gd name="connsiteX13867" fmla="*/ 877522 w 2396567"/>
                <a:gd name="connsiteY13867" fmla="*/ 1066397 h 3751210"/>
                <a:gd name="connsiteX13868" fmla="*/ 877522 w 2396567"/>
                <a:gd name="connsiteY13868" fmla="*/ 1067012 h 3751210"/>
                <a:gd name="connsiteX13869" fmla="*/ 876302 w 2396567"/>
                <a:gd name="connsiteY13869" fmla="*/ 1067012 h 3751210"/>
                <a:gd name="connsiteX13870" fmla="*/ 876302 w 2396567"/>
                <a:gd name="connsiteY13870" fmla="*/ 1068855 h 3751210"/>
                <a:gd name="connsiteX13871" fmla="*/ 875692 w 2396567"/>
                <a:gd name="connsiteY13871" fmla="*/ 1068855 h 3751210"/>
                <a:gd name="connsiteX13872" fmla="*/ 875692 w 2396567"/>
                <a:gd name="connsiteY13872" fmla="*/ 1067626 h 3751210"/>
                <a:gd name="connsiteX13873" fmla="*/ 875083 w 2396567"/>
                <a:gd name="connsiteY13873" fmla="*/ 1067626 h 3751210"/>
                <a:gd name="connsiteX13874" fmla="*/ 875083 w 2396567"/>
                <a:gd name="connsiteY13874" fmla="*/ 1068855 h 3751210"/>
                <a:gd name="connsiteX13875" fmla="*/ 872643 w 2396567"/>
                <a:gd name="connsiteY13875" fmla="*/ 1068855 h 3751210"/>
                <a:gd name="connsiteX13876" fmla="*/ 872643 w 2396567"/>
                <a:gd name="connsiteY13876" fmla="*/ 1065783 h 3751210"/>
                <a:gd name="connsiteX13877" fmla="*/ 873863 w 2396567"/>
                <a:gd name="connsiteY13877" fmla="*/ 1065783 h 3751210"/>
                <a:gd name="connsiteX13878" fmla="*/ 873863 w 2396567"/>
                <a:gd name="connsiteY13878" fmla="*/ 1063325 h 3751210"/>
                <a:gd name="connsiteX13879" fmla="*/ 874473 w 2396567"/>
                <a:gd name="connsiteY13879" fmla="*/ 1063325 h 3751210"/>
                <a:gd name="connsiteX13880" fmla="*/ 874473 w 2396567"/>
                <a:gd name="connsiteY13880" fmla="*/ 1061482 h 3751210"/>
                <a:gd name="connsiteX13881" fmla="*/ 875083 w 2396567"/>
                <a:gd name="connsiteY13881" fmla="*/ 1061482 h 3751210"/>
                <a:gd name="connsiteX13882" fmla="*/ 875692 w 2396567"/>
                <a:gd name="connsiteY13882" fmla="*/ 1057182 h 3751210"/>
                <a:gd name="connsiteX13883" fmla="*/ 876302 w 2396567"/>
                <a:gd name="connsiteY13883" fmla="*/ 1057182 h 3751210"/>
                <a:gd name="connsiteX13884" fmla="*/ 878741 w 2396567"/>
                <a:gd name="connsiteY13884" fmla="*/ 1047966 h 3751210"/>
                <a:gd name="connsiteX13885" fmla="*/ 879351 w 2396567"/>
                <a:gd name="connsiteY13885" fmla="*/ 1047966 h 3751210"/>
                <a:gd name="connsiteX13886" fmla="*/ 882400 w 2396567"/>
                <a:gd name="connsiteY13886" fmla="*/ 1038136 h 3751210"/>
                <a:gd name="connsiteX13887" fmla="*/ 883010 w 2396567"/>
                <a:gd name="connsiteY13887" fmla="*/ 1038136 h 3751210"/>
                <a:gd name="connsiteX13888" fmla="*/ 885449 w 2396567"/>
                <a:gd name="connsiteY13888" fmla="*/ 1030149 h 3751210"/>
                <a:gd name="connsiteX13889" fmla="*/ 886059 w 2396567"/>
                <a:gd name="connsiteY13889" fmla="*/ 1030149 h 3751210"/>
                <a:gd name="connsiteX13890" fmla="*/ 893377 w 2396567"/>
                <a:gd name="connsiteY13890" fmla="*/ 1011718 h 3751210"/>
                <a:gd name="connsiteX13891" fmla="*/ 893987 w 2396567"/>
                <a:gd name="connsiteY13891" fmla="*/ 1011718 h 3751210"/>
                <a:gd name="connsiteX13892" fmla="*/ 895206 w 2396567"/>
                <a:gd name="connsiteY13892" fmla="*/ 1008032 h 3751210"/>
                <a:gd name="connsiteX13893" fmla="*/ 895816 w 2396567"/>
                <a:gd name="connsiteY13893" fmla="*/ 1008032 h 3751210"/>
                <a:gd name="connsiteX13894" fmla="*/ 897036 w 2396567"/>
                <a:gd name="connsiteY13894" fmla="*/ 1006189 h 3751210"/>
                <a:gd name="connsiteX13895" fmla="*/ 897646 w 2396567"/>
                <a:gd name="connsiteY13895" fmla="*/ 1006189 h 3751210"/>
                <a:gd name="connsiteX13896" fmla="*/ 898865 w 2396567"/>
                <a:gd name="connsiteY13896" fmla="*/ 1003117 h 3751210"/>
                <a:gd name="connsiteX13897" fmla="*/ 899475 w 2396567"/>
                <a:gd name="connsiteY13897" fmla="*/ 1003117 h 3751210"/>
                <a:gd name="connsiteX13898" fmla="*/ 902524 w 2396567"/>
                <a:gd name="connsiteY13898" fmla="*/ 998202 h 3751210"/>
                <a:gd name="connsiteX13899" fmla="*/ 903134 w 2396567"/>
                <a:gd name="connsiteY13899" fmla="*/ 998202 h 3751210"/>
                <a:gd name="connsiteX13900" fmla="*/ 903134 w 2396567"/>
                <a:gd name="connsiteY13900" fmla="*/ 996973 h 3751210"/>
                <a:gd name="connsiteX13901" fmla="*/ 910452 w 2396567"/>
                <a:gd name="connsiteY13901" fmla="*/ 990829 h 3751210"/>
                <a:gd name="connsiteX13902" fmla="*/ 911671 w 2396567"/>
                <a:gd name="connsiteY13902" fmla="*/ 988986 h 3751210"/>
                <a:gd name="connsiteX13903" fmla="*/ 911671 w 2396567"/>
                <a:gd name="connsiteY13903" fmla="*/ 988372 h 3751210"/>
                <a:gd name="connsiteX13904" fmla="*/ 913501 w 2396567"/>
                <a:gd name="connsiteY13904" fmla="*/ 987143 h 3751210"/>
                <a:gd name="connsiteX13905" fmla="*/ 917160 w 2396567"/>
                <a:gd name="connsiteY13905" fmla="*/ 984686 h 3751210"/>
                <a:gd name="connsiteX13906" fmla="*/ 917160 w 2396567"/>
                <a:gd name="connsiteY13906" fmla="*/ 984071 h 3751210"/>
                <a:gd name="connsiteX13907" fmla="*/ 922038 w 2396567"/>
                <a:gd name="connsiteY13907" fmla="*/ 981614 h 3751210"/>
                <a:gd name="connsiteX13908" fmla="*/ 922038 w 2396567"/>
                <a:gd name="connsiteY13908" fmla="*/ 980999 h 3751210"/>
                <a:gd name="connsiteX13909" fmla="*/ 923258 w 2396567"/>
                <a:gd name="connsiteY13909" fmla="*/ 980999 h 3751210"/>
                <a:gd name="connsiteX13910" fmla="*/ 923258 w 2396567"/>
                <a:gd name="connsiteY13910" fmla="*/ 982842 h 3751210"/>
                <a:gd name="connsiteX13911" fmla="*/ 922648 w 2396567"/>
                <a:gd name="connsiteY13911" fmla="*/ 982842 h 3751210"/>
                <a:gd name="connsiteX13912" fmla="*/ 922648 w 2396567"/>
                <a:gd name="connsiteY13912" fmla="*/ 984071 h 3751210"/>
                <a:gd name="connsiteX13913" fmla="*/ 918989 w 2396567"/>
                <a:gd name="connsiteY13913" fmla="*/ 984686 h 3751210"/>
                <a:gd name="connsiteX13914" fmla="*/ 918379 w 2396567"/>
                <a:gd name="connsiteY13914" fmla="*/ 987143 h 3751210"/>
                <a:gd name="connsiteX13915" fmla="*/ 918989 w 2396567"/>
                <a:gd name="connsiteY13915" fmla="*/ 987143 h 3751210"/>
                <a:gd name="connsiteX13916" fmla="*/ 918989 w 2396567"/>
                <a:gd name="connsiteY13916" fmla="*/ 987757 h 3751210"/>
                <a:gd name="connsiteX13917" fmla="*/ 918379 w 2396567"/>
                <a:gd name="connsiteY13917" fmla="*/ 987757 h 3751210"/>
                <a:gd name="connsiteX13918" fmla="*/ 916550 w 2396567"/>
                <a:gd name="connsiteY13918" fmla="*/ 989601 h 3751210"/>
                <a:gd name="connsiteX13919" fmla="*/ 914720 w 2396567"/>
                <a:gd name="connsiteY13919" fmla="*/ 992672 h 3751210"/>
                <a:gd name="connsiteX13920" fmla="*/ 914111 w 2396567"/>
                <a:gd name="connsiteY13920" fmla="*/ 992672 h 3751210"/>
                <a:gd name="connsiteX13921" fmla="*/ 914111 w 2396567"/>
                <a:gd name="connsiteY13921" fmla="*/ 993287 h 3751210"/>
                <a:gd name="connsiteX13922" fmla="*/ 913501 w 2396567"/>
                <a:gd name="connsiteY13922" fmla="*/ 993287 h 3751210"/>
                <a:gd name="connsiteX13923" fmla="*/ 913501 w 2396567"/>
                <a:gd name="connsiteY13923" fmla="*/ 994516 h 3751210"/>
                <a:gd name="connsiteX13924" fmla="*/ 912891 w 2396567"/>
                <a:gd name="connsiteY13924" fmla="*/ 994516 h 3751210"/>
                <a:gd name="connsiteX13925" fmla="*/ 911671 w 2396567"/>
                <a:gd name="connsiteY13925" fmla="*/ 995744 h 3751210"/>
                <a:gd name="connsiteX13926" fmla="*/ 909842 w 2396567"/>
                <a:gd name="connsiteY13926" fmla="*/ 998816 h 3751210"/>
                <a:gd name="connsiteX13927" fmla="*/ 909232 w 2396567"/>
                <a:gd name="connsiteY13927" fmla="*/ 998816 h 3751210"/>
                <a:gd name="connsiteX13928" fmla="*/ 909232 w 2396567"/>
                <a:gd name="connsiteY13928" fmla="*/ 999431 h 3751210"/>
                <a:gd name="connsiteX13929" fmla="*/ 908622 w 2396567"/>
                <a:gd name="connsiteY13929" fmla="*/ 999431 h 3751210"/>
                <a:gd name="connsiteX13930" fmla="*/ 907403 w 2396567"/>
                <a:gd name="connsiteY13930" fmla="*/ 1001274 h 3751210"/>
                <a:gd name="connsiteX13931" fmla="*/ 905573 w 2396567"/>
                <a:gd name="connsiteY13931" fmla="*/ 1003731 h 3751210"/>
                <a:gd name="connsiteX13932" fmla="*/ 903744 w 2396567"/>
                <a:gd name="connsiteY13932" fmla="*/ 1003731 h 3751210"/>
                <a:gd name="connsiteX13933" fmla="*/ 903744 w 2396567"/>
                <a:gd name="connsiteY13933" fmla="*/ 1004346 h 3751210"/>
                <a:gd name="connsiteX13934" fmla="*/ 902524 w 2396567"/>
                <a:gd name="connsiteY13934" fmla="*/ 1004346 h 3751210"/>
                <a:gd name="connsiteX13935" fmla="*/ 902524 w 2396567"/>
                <a:gd name="connsiteY13935" fmla="*/ 1003731 h 3751210"/>
                <a:gd name="connsiteX13936" fmla="*/ 901914 w 2396567"/>
                <a:gd name="connsiteY13936" fmla="*/ 1003731 h 3751210"/>
                <a:gd name="connsiteX13937" fmla="*/ 901914 w 2396567"/>
                <a:gd name="connsiteY13937" fmla="*/ 1004346 h 3751210"/>
                <a:gd name="connsiteX13938" fmla="*/ 901305 w 2396567"/>
                <a:gd name="connsiteY13938" fmla="*/ 1004346 h 3751210"/>
                <a:gd name="connsiteX13939" fmla="*/ 901305 w 2396567"/>
                <a:gd name="connsiteY13939" fmla="*/ 1004960 h 3751210"/>
                <a:gd name="connsiteX13940" fmla="*/ 901914 w 2396567"/>
                <a:gd name="connsiteY13940" fmla="*/ 1004960 h 3751210"/>
                <a:gd name="connsiteX13941" fmla="*/ 901914 w 2396567"/>
                <a:gd name="connsiteY13941" fmla="*/ 1006189 h 3751210"/>
                <a:gd name="connsiteX13942" fmla="*/ 901305 w 2396567"/>
                <a:gd name="connsiteY13942" fmla="*/ 1006189 h 3751210"/>
                <a:gd name="connsiteX13943" fmla="*/ 900695 w 2396567"/>
                <a:gd name="connsiteY13943" fmla="*/ 1008646 h 3751210"/>
                <a:gd name="connsiteX13944" fmla="*/ 899475 w 2396567"/>
                <a:gd name="connsiteY13944" fmla="*/ 1008646 h 3751210"/>
                <a:gd name="connsiteX13945" fmla="*/ 899475 w 2396567"/>
                <a:gd name="connsiteY13945" fmla="*/ 1009261 h 3751210"/>
                <a:gd name="connsiteX13946" fmla="*/ 898256 w 2396567"/>
                <a:gd name="connsiteY13946" fmla="*/ 1010489 h 3751210"/>
                <a:gd name="connsiteX13947" fmla="*/ 898865 w 2396567"/>
                <a:gd name="connsiteY13947" fmla="*/ 1010489 h 3751210"/>
                <a:gd name="connsiteX13948" fmla="*/ 898865 w 2396567"/>
                <a:gd name="connsiteY13948" fmla="*/ 1012947 h 3751210"/>
                <a:gd name="connsiteX13949" fmla="*/ 898256 w 2396567"/>
                <a:gd name="connsiteY13949" fmla="*/ 1012947 h 3751210"/>
                <a:gd name="connsiteX13950" fmla="*/ 898256 w 2396567"/>
                <a:gd name="connsiteY13950" fmla="*/ 1014175 h 3751210"/>
                <a:gd name="connsiteX13951" fmla="*/ 898865 w 2396567"/>
                <a:gd name="connsiteY13951" fmla="*/ 1014175 h 3751210"/>
                <a:gd name="connsiteX13952" fmla="*/ 898865 w 2396567"/>
                <a:gd name="connsiteY13952" fmla="*/ 1012947 h 3751210"/>
                <a:gd name="connsiteX13953" fmla="*/ 899475 w 2396567"/>
                <a:gd name="connsiteY13953" fmla="*/ 1014175 h 3751210"/>
                <a:gd name="connsiteX13954" fmla="*/ 899475 w 2396567"/>
                <a:gd name="connsiteY13954" fmla="*/ 1012947 h 3751210"/>
                <a:gd name="connsiteX13955" fmla="*/ 901305 w 2396567"/>
                <a:gd name="connsiteY13955" fmla="*/ 1012947 h 3751210"/>
                <a:gd name="connsiteX13956" fmla="*/ 901305 w 2396567"/>
                <a:gd name="connsiteY13956" fmla="*/ 1014175 h 3751210"/>
                <a:gd name="connsiteX13957" fmla="*/ 903744 w 2396567"/>
                <a:gd name="connsiteY13957" fmla="*/ 1014175 h 3751210"/>
                <a:gd name="connsiteX13958" fmla="*/ 903744 w 2396567"/>
                <a:gd name="connsiteY13958" fmla="*/ 1013438 h 3751210"/>
                <a:gd name="connsiteX13959" fmla="*/ 904963 w 2396567"/>
                <a:gd name="connsiteY13959" fmla="*/ 1013930 h 3751210"/>
                <a:gd name="connsiteX13960" fmla="*/ 904963 w 2396567"/>
                <a:gd name="connsiteY13960" fmla="*/ 1014175 h 3751210"/>
                <a:gd name="connsiteX13961" fmla="*/ 905573 w 2396567"/>
                <a:gd name="connsiteY13961" fmla="*/ 1014175 h 3751210"/>
                <a:gd name="connsiteX13962" fmla="*/ 904963 w 2396567"/>
                <a:gd name="connsiteY13962" fmla="*/ 1013930 h 3751210"/>
                <a:gd name="connsiteX13963" fmla="*/ 904963 w 2396567"/>
                <a:gd name="connsiteY13963" fmla="*/ 1012947 h 3751210"/>
                <a:gd name="connsiteX13964" fmla="*/ 903744 w 2396567"/>
                <a:gd name="connsiteY13964" fmla="*/ 1012947 h 3751210"/>
                <a:gd name="connsiteX13965" fmla="*/ 903744 w 2396567"/>
                <a:gd name="connsiteY13965" fmla="*/ 1013438 h 3751210"/>
                <a:gd name="connsiteX13966" fmla="*/ 902524 w 2396567"/>
                <a:gd name="connsiteY13966" fmla="*/ 1012947 h 3751210"/>
                <a:gd name="connsiteX13967" fmla="*/ 902524 w 2396567"/>
                <a:gd name="connsiteY13967" fmla="*/ 1012332 h 3751210"/>
                <a:gd name="connsiteX13968" fmla="*/ 901305 w 2396567"/>
                <a:gd name="connsiteY13968" fmla="*/ 1012332 h 3751210"/>
                <a:gd name="connsiteX13969" fmla="*/ 901305 w 2396567"/>
                <a:gd name="connsiteY13969" fmla="*/ 1011718 h 3751210"/>
                <a:gd name="connsiteX13970" fmla="*/ 902524 w 2396567"/>
                <a:gd name="connsiteY13970" fmla="*/ 1011718 h 3751210"/>
                <a:gd name="connsiteX13971" fmla="*/ 902524 w 2396567"/>
                <a:gd name="connsiteY13971" fmla="*/ 1011104 h 3751210"/>
                <a:gd name="connsiteX13972" fmla="*/ 904963 w 2396567"/>
                <a:gd name="connsiteY13972" fmla="*/ 1011104 h 3751210"/>
                <a:gd name="connsiteX13973" fmla="*/ 904963 w 2396567"/>
                <a:gd name="connsiteY13973" fmla="*/ 1010489 h 3751210"/>
                <a:gd name="connsiteX13974" fmla="*/ 905573 w 2396567"/>
                <a:gd name="connsiteY13974" fmla="*/ 1010489 h 3751210"/>
                <a:gd name="connsiteX13975" fmla="*/ 906183 w 2396567"/>
                <a:gd name="connsiteY13975" fmla="*/ 1008646 h 3751210"/>
                <a:gd name="connsiteX13976" fmla="*/ 906183 w 2396567"/>
                <a:gd name="connsiteY13976" fmla="*/ 1009261 h 3751210"/>
                <a:gd name="connsiteX13977" fmla="*/ 908622 w 2396567"/>
                <a:gd name="connsiteY13977" fmla="*/ 1008032 h 3751210"/>
                <a:gd name="connsiteX13978" fmla="*/ 912891 w 2396567"/>
                <a:gd name="connsiteY13978" fmla="*/ 1008032 h 3751210"/>
                <a:gd name="connsiteX13979" fmla="*/ 912891 w 2396567"/>
                <a:gd name="connsiteY13979" fmla="*/ 1007417 h 3751210"/>
                <a:gd name="connsiteX13980" fmla="*/ 914111 w 2396567"/>
                <a:gd name="connsiteY13980" fmla="*/ 1007417 h 3751210"/>
                <a:gd name="connsiteX13981" fmla="*/ 914111 w 2396567"/>
                <a:gd name="connsiteY13981" fmla="*/ 1008032 h 3751210"/>
                <a:gd name="connsiteX13982" fmla="*/ 914720 w 2396567"/>
                <a:gd name="connsiteY13982" fmla="*/ 1008032 h 3751210"/>
                <a:gd name="connsiteX13983" fmla="*/ 914720 w 2396567"/>
                <a:gd name="connsiteY13983" fmla="*/ 1008646 h 3751210"/>
                <a:gd name="connsiteX13984" fmla="*/ 915330 w 2396567"/>
                <a:gd name="connsiteY13984" fmla="*/ 1008646 h 3751210"/>
                <a:gd name="connsiteX13985" fmla="*/ 915330 w 2396567"/>
                <a:gd name="connsiteY13985" fmla="*/ 1009261 h 3751210"/>
                <a:gd name="connsiteX13986" fmla="*/ 914720 w 2396567"/>
                <a:gd name="connsiteY13986" fmla="*/ 1009261 h 3751210"/>
                <a:gd name="connsiteX13987" fmla="*/ 915330 w 2396567"/>
                <a:gd name="connsiteY13987" fmla="*/ 1012332 h 3751210"/>
                <a:gd name="connsiteX13988" fmla="*/ 913501 w 2396567"/>
                <a:gd name="connsiteY13988" fmla="*/ 1012332 h 3751210"/>
                <a:gd name="connsiteX13989" fmla="*/ 913501 w 2396567"/>
                <a:gd name="connsiteY13989" fmla="*/ 1012947 h 3751210"/>
                <a:gd name="connsiteX13990" fmla="*/ 912891 w 2396567"/>
                <a:gd name="connsiteY13990" fmla="*/ 1012947 h 3751210"/>
                <a:gd name="connsiteX13991" fmla="*/ 914111 w 2396567"/>
                <a:gd name="connsiteY13991" fmla="*/ 1015404 h 3751210"/>
                <a:gd name="connsiteX13992" fmla="*/ 914720 w 2396567"/>
                <a:gd name="connsiteY13992" fmla="*/ 1020319 h 3751210"/>
                <a:gd name="connsiteX13993" fmla="*/ 915330 w 2396567"/>
                <a:gd name="connsiteY13993" fmla="*/ 1020319 h 3751210"/>
                <a:gd name="connsiteX13994" fmla="*/ 915330 w 2396567"/>
                <a:gd name="connsiteY13994" fmla="*/ 1020934 h 3751210"/>
                <a:gd name="connsiteX13995" fmla="*/ 917160 w 2396567"/>
                <a:gd name="connsiteY13995" fmla="*/ 1020934 h 3751210"/>
                <a:gd name="connsiteX13996" fmla="*/ 917160 w 2396567"/>
                <a:gd name="connsiteY13996" fmla="*/ 1022162 h 3751210"/>
                <a:gd name="connsiteX13997" fmla="*/ 917770 w 2396567"/>
                <a:gd name="connsiteY13997" fmla="*/ 1022162 h 3751210"/>
                <a:gd name="connsiteX13998" fmla="*/ 918379 w 2396567"/>
                <a:gd name="connsiteY13998" fmla="*/ 1024620 h 3751210"/>
                <a:gd name="connsiteX13999" fmla="*/ 917770 w 2396567"/>
                <a:gd name="connsiteY13999" fmla="*/ 1024620 h 3751210"/>
                <a:gd name="connsiteX14000" fmla="*/ 917160 w 2396567"/>
                <a:gd name="connsiteY14000" fmla="*/ 1031378 h 3751210"/>
                <a:gd name="connsiteX14001" fmla="*/ 917770 w 2396567"/>
                <a:gd name="connsiteY14001" fmla="*/ 1031378 h 3751210"/>
                <a:gd name="connsiteX14002" fmla="*/ 917770 w 2396567"/>
                <a:gd name="connsiteY14002" fmla="*/ 1031992 h 3751210"/>
                <a:gd name="connsiteX14003" fmla="*/ 918379 w 2396567"/>
                <a:gd name="connsiteY14003" fmla="*/ 1031992 h 3751210"/>
                <a:gd name="connsiteX14004" fmla="*/ 918379 w 2396567"/>
                <a:gd name="connsiteY14004" fmla="*/ 1033836 h 3751210"/>
                <a:gd name="connsiteX14005" fmla="*/ 918989 w 2396567"/>
                <a:gd name="connsiteY14005" fmla="*/ 1033836 h 3751210"/>
                <a:gd name="connsiteX14006" fmla="*/ 918989 w 2396567"/>
                <a:gd name="connsiteY14006" fmla="*/ 1034450 h 3751210"/>
                <a:gd name="connsiteX14007" fmla="*/ 920209 w 2396567"/>
                <a:gd name="connsiteY14007" fmla="*/ 1034450 h 3751210"/>
                <a:gd name="connsiteX14008" fmla="*/ 920209 w 2396567"/>
                <a:gd name="connsiteY14008" fmla="*/ 1035064 h 3751210"/>
                <a:gd name="connsiteX14009" fmla="*/ 921428 w 2396567"/>
                <a:gd name="connsiteY14009" fmla="*/ 1035064 h 3751210"/>
                <a:gd name="connsiteX14010" fmla="*/ 921428 w 2396567"/>
                <a:gd name="connsiteY14010" fmla="*/ 1035679 h 3751210"/>
                <a:gd name="connsiteX14011" fmla="*/ 922038 w 2396567"/>
                <a:gd name="connsiteY14011" fmla="*/ 1035679 h 3751210"/>
                <a:gd name="connsiteX14012" fmla="*/ 922038 w 2396567"/>
                <a:gd name="connsiteY14012" fmla="*/ 1035064 h 3751210"/>
                <a:gd name="connsiteX14013" fmla="*/ 923258 w 2396567"/>
                <a:gd name="connsiteY14013" fmla="*/ 1035064 h 3751210"/>
                <a:gd name="connsiteX14014" fmla="*/ 923258 w 2396567"/>
                <a:gd name="connsiteY14014" fmla="*/ 1035679 h 3751210"/>
                <a:gd name="connsiteX14015" fmla="*/ 924478 w 2396567"/>
                <a:gd name="connsiteY14015" fmla="*/ 1035679 h 3751210"/>
                <a:gd name="connsiteX14016" fmla="*/ 924478 w 2396567"/>
                <a:gd name="connsiteY14016" fmla="*/ 1036293 h 3751210"/>
                <a:gd name="connsiteX14017" fmla="*/ 928746 w 2396567"/>
                <a:gd name="connsiteY14017" fmla="*/ 1036293 h 3751210"/>
                <a:gd name="connsiteX14018" fmla="*/ 928746 w 2396567"/>
                <a:gd name="connsiteY14018" fmla="*/ 1037522 h 3751210"/>
                <a:gd name="connsiteX14019" fmla="*/ 929966 w 2396567"/>
                <a:gd name="connsiteY14019" fmla="*/ 1037522 h 3751210"/>
                <a:gd name="connsiteX14020" fmla="*/ 929966 w 2396567"/>
                <a:gd name="connsiteY14020" fmla="*/ 1038136 h 3751210"/>
                <a:gd name="connsiteX14021" fmla="*/ 930576 w 2396567"/>
                <a:gd name="connsiteY14021" fmla="*/ 1038136 h 3751210"/>
                <a:gd name="connsiteX14022" fmla="*/ 930576 w 2396567"/>
                <a:gd name="connsiteY14022" fmla="*/ 1038751 h 3751210"/>
                <a:gd name="connsiteX14023" fmla="*/ 931795 w 2396567"/>
                <a:gd name="connsiteY14023" fmla="*/ 1038751 h 3751210"/>
                <a:gd name="connsiteX14024" fmla="*/ 931795 w 2396567"/>
                <a:gd name="connsiteY14024" fmla="*/ 1039365 h 3751210"/>
                <a:gd name="connsiteX14025" fmla="*/ 933015 w 2396567"/>
                <a:gd name="connsiteY14025" fmla="*/ 1039365 h 3751210"/>
                <a:gd name="connsiteX14026" fmla="*/ 933015 w 2396567"/>
                <a:gd name="connsiteY14026" fmla="*/ 1039979 h 3751210"/>
                <a:gd name="connsiteX14027" fmla="*/ 933625 w 2396567"/>
                <a:gd name="connsiteY14027" fmla="*/ 1039979 h 3751210"/>
                <a:gd name="connsiteX14028" fmla="*/ 933625 w 2396567"/>
                <a:gd name="connsiteY14028" fmla="*/ 1040594 h 3751210"/>
                <a:gd name="connsiteX14029" fmla="*/ 934235 w 2396567"/>
                <a:gd name="connsiteY14029" fmla="*/ 1040594 h 3751210"/>
                <a:gd name="connsiteX14030" fmla="*/ 934235 w 2396567"/>
                <a:gd name="connsiteY14030" fmla="*/ 1041822 h 3751210"/>
                <a:gd name="connsiteX14031" fmla="*/ 934844 w 2396567"/>
                <a:gd name="connsiteY14031" fmla="*/ 1041822 h 3751210"/>
                <a:gd name="connsiteX14032" fmla="*/ 934844 w 2396567"/>
                <a:gd name="connsiteY14032" fmla="*/ 1042437 h 3751210"/>
                <a:gd name="connsiteX14033" fmla="*/ 936064 w 2396567"/>
                <a:gd name="connsiteY14033" fmla="*/ 1042437 h 3751210"/>
                <a:gd name="connsiteX14034" fmla="*/ 936064 w 2396567"/>
                <a:gd name="connsiteY14034" fmla="*/ 1043666 h 3751210"/>
                <a:gd name="connsiteX14035" fmla="*/ 936674 w 2396567"/>
                <a:gd name="connsiteY14035" fmla="*/ 1043666 h 3751210"/>
                <a:gd name="connsiteX14036" fmla="*/ 936674 w 2396567"/>
                <a:gd name="connsiteY14036" fmla="*/ 1045509 h 3751210"/>
                <a:gd name="connsiteX14037" fmla="*/ 937284 w 2396567"/>
                <a:gd name="connsiteY14037" fmla="*/ 1045509 h 3751210"/>
                <a:gd name="connsiteX14038" fmla="*/ 937284 w 2396567"/>
                <a:gd name="connsiteY14038" fmla="*/ 1046123 h 3751210"/>
                <a:gd name="connsiteX14039" fmla="*/ 937893 w 2396567"/>
                <a:gd name="connsiteY14039" fmla="*/ 1046123 h 3751210"/>
                <a:gd name="connsiteX14040" fmla="*/ 937893 w 2396567"/>
                <a:gd name="connsiteY14040" fmla="*/ 1046737 h 3751210"/>
                <a:gd name="connsiteX14041" fmla="*/ 938503 w 2396567"/>
                <a:gd name="connsiteY14041" fmla="*/ 1046737 h 3751210"/>
                <a:gd name="connsiteX14042" fmla="*/ 938503 w 2396567"/>
                <a:gd name="connsiteY14042" fmla="*/ 1047352 h 3751210"/>
                <a:gd name="connsiteX14043" fmla="*/ 939723 w 2396567"/>
                <a:gd name="connsiteY14043" fmla="*/ 1047352 h 3751210"/>
                <a:gd name="connsiteX14044" fmla="*/ 939723 w 2396567"/>
                <a:gd name="connsiteY14044" fmla="*/ 1051038 h 3751210"/>
                <a:gd name="connsiteX14045" fmla="*/ 938503 w 2396567"/>
                <a:gd name="connsiteY14045" fmla="*/ 1051038 h 3751210"/>
                <a:gd name="connsiteX14046" fmla="*/ 937893 w 2396567"/>
                <a:gd name="connsiteY14046" fmla="*/ 1054110 h 3751210"/>
                <a:gd name="connsiteX14047" fmla="*/ 937284 w 2396567"/>
                <a:gd name="connsiteY14047" fmla="*/ 1054110 h 3751210"/>
                <a:gd name="connsiteX14048" fmla="*/ 937284 w 2396567"/>
                <a:gd name="connsiteY14048" fmla="*/ 1054724 h 3751210"/>
                <a:gd name="connsiteX14049" fmla="*/ 937893 w 2396567"/>
                <a:gd name="connsiteY14049" fmla="*/ 1054724 h 3751210"/>
                <a:gd name="connsiteX14050" fmla="*/ 937893 w 2396567"/>
                <a:gd name="connsiteY14050" fmla="*/ 1055339 h 3751210"/>
                <a:gd name="connsiteX14051" fmla="*/ 938503 w 2396567"/>
                <a:gd name="connsiteY14051" fmla="*/ 1055339 h 3751210"/>
                <a:gd name="connsiteX14052" fmla="*/ 938503 w 2396567"/>
                <a:gd name="connsiteY14052" fmla="*/ 1055953 h 3751210"/>
                <a:gd name="connsiteX14053" fmla="*/ 939723 w 2396567"/>
                <a:gd name="connsiteY14053" fmla="*/ 1055953 h 3751210"/>
                <a:gd name="connsiteX14054" fmla="*/ 939723 w 2396567"/>
                <a:gd name="connsiteY14054" fmla="*/ 1057182 h 3751210"/>
                <a:gd name="connsiteX14055" fmla="*/ 937893 w 2396567"/>
                <a:gd name="connsiteY14055" fmla="*/ 1057796 h 3751210"/>
                <a:gd name="connsiteX14056" fmla="*/ 936064 w 2396567"/>
                <a:gd name="connsiteY14056" fmla="*/ 1057182 h 3751210"/>
                <a:gd name="connsiteX14057" fmla="*/ 936064 w 2396567"/>
                <a:gd name="connsiteY14057" fmla="*/ 1055953 h 3751210"/>
                <a:gd name="connsiteX14058" fmla="*/ 934235 w 2396567"/>
                <a:gd name="connsiteY14058" fmla="*/ 1055953 h 3751210"/>
                <a:gd name="connsiteX14059" fmla="*/ 934235 w 2396567"/>
                <a:gd name="connsiteY14059" fmla="*/ 1055339 h 3751210"/>
                <a:gd name="connsiteX14060" fmla="*/ 933015 w 2396567"/>
                <a:gd name="connsiteY14060" fmla="*/ 1055953 h 3751210"/>
                <a:gd name="connsiteX14061" fmla="*/ 933015 w 2396567"/>
                <a:gd name="connsiteY14061" fmla="*/ 1055339 h 3751210"/>
                <a:gd name="connsiteX14062" fmla="*/ 930576 w 2396567"/>
                <a:gd name="connsiteY14062" fmla="*/ 1055339 h 3751210"/>
                <a:gd name="connsiteX14063" fmla="*/ 930576 w 2396567"/>
                <a:gd name="connsiteY14063" fmla="*/ 1055953 h 3751210"/>
                <a:gd name="connsiteX14064" fmla="*/ 929966 w 2396567"/>
                <a:gd name="connsiteY14064" fmla="*/ 1055953 h 3751210"/>
                <a:gd name="connsiteX14065" fmla="*/ 929966 w 2396567"/>
                <a:gd name="connsiteY14065" fmla="*/ 1057796 h 3751210"/>
                <a:gd name="connsiteX14066" fmla="*/ 929356 w 2396567"/>
                <a:gd name="connsiteY14066" fmla="*/ 1057796 h 3751210"/>
                <a:gd name="connsiteX14067" fmla="*/ 929356 w 2396567"/>
                <a:gd name="connsiteY14067" fmla="*/ 1057182 h 3751210"/>
                <a:gd name="connsiteX14068" fmla="*/ 928746 w 2396567"/>
                <a:gd name="connsiteY14068" fmla="*/ 1057182 h 3751210"/>
                <a:gd name="connsiteX14069" fmla="*/ 928746 w 2396567"/>
                <a:gd name="connsiteY14069" fmla="*/ 1057796 h 3751210"/>
                <a:gd name="connsiteX14070" fmla="*/ 928136 w 2396567"/>
                <a:gd name="connsiteY14070" fmla="*/ 1057182 h 3751210"/>
                <a:gd name="connsiteX14071" fmla="*/ 926917 w 2396567"/>
                <a:gd name="connsiteY14071" fmla="*/ 1057796 h 3751210"/>
                <a:gd name="connsiteX14072" fmla="*/ 928136 w 2396567"/>
                <a:gd name="connsiteY14072" fmla="*/ 1057796 h 3751210"/>
                <a:gd name="connsiteX14073" fmla="*/ 928136 w 2396567"/>
                <a:gd name="connsiteY14073" fmla="*/ 1058410 h 3751210"/>
                <a:gd name="connsiteX14074" fmla="*/ 929966 w 2396567"/>
                <a:gd name="connsiteY14074" fmla="*/ 1058410 h 3751210"/>
                <a:gd name="connsiteX14075" fmla="*/ 929966 w 2396567"/>
                <a:gd name="connsiteY14075" fmla="*/ 1059025 h 3751210"/>
                <a:gd name="connsiteX14076" fmla="*/ 930576 w 2396567"/>
                <a:gd name="connsiteY14076" fmla="*/ 1058410 h 3751210"/>
                <a:gd name="connsiteX14077" fmla="*/ 930576 w 2396567"/>
                <a:gd name="connsiteY14077" fmla="*/ 1059025 h 3751210"/>
                <a:gd name="connsiteX14078" fmla="*/ 931795 w 2396567"/>
                <a:gd name="connsiteY14078" fmla="*/ 1059025 h 3751210"/>
                <a:gd name="connsiteX14079" fmla="*/ 930576 w 2396567"/>
                <a:gd name="connsiteY14079" fmla="*/ 1058410 h 3751210"/>
                <a:gd name="connsiteX14080" fmla="*/ 931795 w 2396567"/>
                <a:gd name="connsiteY14080" fmla="*/ 1058410 h 3751210"/>
                <a:gd name="connsiteX14081" fmla="*/ 931795 w 2396567"/>
                <a:gd name="connsiteY14081" fmla="*/ 1057796 h 3751210"/>
                <a:gd name="connsiteX14082" fmla="*/ 932405 w 2396567"/>
                <a:gd name="connsiteY14082" fmla="*/ 1057796 h 3751210"/>
                <a:gd name="connsiteX14083" fmla="*/ 932405 w 2396567"/>
                <a:gd name="connsiteY14083" fmla="*/ 1058410 h 3751210"/>
                <a:gd name="connsiteX14084" fmla="*/ 933015 w 2396567"/>
                <a:gd name="connsiteY14084" fmla="*/ 1058410 h 3751210"/>
                <a:gd name="connsiteX14085" fmla="*/ 932405 w 2396567"/>
                <a:gd name="connsiteY14085" fmla="*/ 1059639 h 3751210"/>
                <a:gd name="connsiteX14086" fmla="*/ 933625 w 2396567"/>
                <a:gd name="connsiteY14086" fmla="*/ 1059639 h 3751210"/>
                <a:gd name="connsiteX14087" fmla="*/ 933625 w 2396567"/>
                <a:gd name="connsiteY14087" fmla="*/ 1060254 h 3751210"/>
                <a:gd name="connsiteX14088" fmla="*/ 934235 w 2396567"/>
                <a:gd name="connsiteY14088" fmla="*/ 1060254 h 3751210"/>
                <a:gd name="connsiteX14089" fmla="*/ 934235 w 2396567"/>
                <a:gd name="connsiteY14089" fmla="*/ 1061482 h 3751210"/>
                <a:gd name="connsiteX14090" fmla="*/ 934844 w 2396567"/>
                <a:gd name="connsiteY14090" fmla="*/ 1061482 h 3751210"/>
                <a:gd name="connsiteX14091" fmla="*/ 934844 w 2396567"/>
                <a:gd name="connsiteY14091" fmla="*/ 1062097 h 3751210"/>
                <a:gd name="connsiteX14092" fmla="*/ 933015 w 2396567"/>
                <a:gd name="connsiteY14092" fmla="*/ 1062097 h 3751210"/>
                <a:gd name="connsiteX14093" fmla="*/ 933015 w 2396567"/>
                <a:gd name="connsiteY14093" fmla="*/ 1061482 h 3751210"/>
                <a:gd name="connsiteX14094" fmla="*/ 931795 w 2396567"/>
                <a:gd name="connsiteY14094" fmla="*/ 1061482 h 3751210"/>
                <a:gd name="connsiteX14095" fmla="*/ 931795 w 2396567"/>
                <a:gd name="connsiteY14095" fmla="*/ 1060254 h 3751210"/>
                <a:gd name="connsiteX14096" fmla="*/ 930576 w 2396567"/>
                <a:gd name="connsiteY14096" fmla="*/ 1060254 h 3751210"/>
                <a:gd name="connsiteX14097" fmla="*/ 931795 w 2396567"/>
                <a:gd name="connsiteY14097" fmla="*/ 1059639 h 3751210"/>
                <a:gd name="connsiteX14098" fmla="*/ 930576 w 2396567"/>
                <a:gd name="connsiteY14098" fmla="*/ 1059639 h 3751210"/>
                <a:gd name="connsiteX14099" fmla="*/ 930576 w 2396567"/>
                <a:gd name="connsiteY14099" fmla="*/ 1060254 h 3751210"/>
                <a:gd name="connsiteX14100" fmla="*/ 929966 w 2396567"/>
                <a:gd name="connsiteY14100" fmla="*/ 1060254 h 3751210"/>
                <a:gd name="connsiteX14101" fmla="*/ 929966 w 2396567"/>
                <a:gd name="connsiteY14101" fmla="*/ 1061482 h 3751210"/>
                <a:gd name="connsiteX14102" fmla="*/ 928746 w 2396567"/>
                <a:gd name="connsiteY14102" fmla="*/ 1061482 h 3751210"/>
                <a:gd name="connsiteX14103" fmla="*/ 928746 w 2396567"/>
                <a:gd name="connsiteY14103" fmla="*/ 1062097 h 3751210"/>
                <a:gd name="connsiteX14104" fmla="*/ 926307 w 2396567"/>
                <a:gd name="connsiteY14104" fmla="*/ 1062097 h 3751210"/>
                <a:gd name="connsiteX14105" fmla="*/ 926307 w 2396567"/>
                <a:gd name="connsiteY14105" fmla="*/ 1062711 h 3751210"/>
                <a:gd name="connsiteX14106" fmla="*/ 925697 w 2396567"/>
                <a:gd name="connsiteY14106" fmla="*/ 1062711 h 3751210"/>
                <a:gd name="connsiteX14107" fmla="*/ 925697 w 2396567"/>
                <a:gd name="connsiteY14107" fmla="*/ 1061482 h 3751210"/>
                <a:gd name="connsiteX14108" fmla="*/ 925087 w 2396567"/>
                <a:gd name="connsiteY14108" fmla="*/ 1061482 h 3751210"/>
                <a:gd name="connsiteX14109" fmla="*/ 924478 w 2396567"/>
                <a:gd name="connsiteY14109" fmla="*/ 1062711 h 3751210"/>
                <a:gd name="connsiteX14110" fmla="*/ 925087 w 2396567"/>
                <a:gd name="connsiteY14110" fmla="*/ 1062711 h 3751210"/>
                <a:gd name="connsiteX14111" fmla="*/ 925087 w 2396567"/>
                <a:gd name="connsiteY14111" fmla="*/ 1065783 h 3751210"/>
                <a:gd name="connsiteX14112" fmla="*/ 923258 w 2396567"/>
                <a:gd name="connsiteY14112" fmla="*/ 1065783 h 3751210"/>
                <a:gd name="connsiteX14113" fmla="*/ 923258 w 2396567"/>
                <a:gd name="connsiteY14113" fmla="*/ 1067626 h 3751210"/>
                <a:gd name="connsiteX14114" fmla="*/ 922648 w 2396567"/>
                <a:gd name="connsiteY14114" fmla="*/ 1067626 h 3751210"/>
                <a:gd name="connsiteX14115" fmla="*/ 922648 w 2396567"/>
                <a:gd name="connsiteY14115" fmla="*/ 1067012 h 3751210"/>
                <a:gd name="connsiteX14116" fmla="*/ 922038 w 2396567"/>
                <a:gd name="connsiteY14116" fmla="*/ 1067012 h 3751210"/>
                <a:gd name="connsiteX14117" fmla="*/ 922038 w 2396567"/>
                <a:gd name="connsiteY14117" fmla="*/ 1067626 h 3751210"/>
                <a:gd name="connsiteX14118" fmla="*/ 922648 w 2396567"/>
                <a:gd name="connsiteY14118" fmla="*/ 1067626 h 3751210"/>
                <a:gd name="connsiteX14119" fmla="*/ 922648 w 2396567"/>
                <a:gd name="connsiteY14119" fmla="*/ 1071312 h 3751210"/>
                <a:gd name="connsiteX14120" fmla="*/ 923258 w 2396567"/>
                <a:gd name="connsiteY14120" fmla="*/ 1071312 h 3751210"/>
                <a:gd name="connsiteX14121" fmla="*/ 923258 w 2396567"/>
                <a:gd name="connsiteY14121" fmla="*/ 1071927 h 3751210"/>
                <a:gd name="connsiteX14122" fmla="*/ 922648 w 2396567"/>
                <a:gd name="connsiteY14122" fmla="*/ 1071927 h 3751210"/>
                <a:gd name="connsiteX14123" fmla="*/ 922648 w 2396567"/>
                <a:gd name="connsiteY14123" fmla="*/ 1077456 h 3751210"/>
                <a:gd name="connsiteX14124" fmla="*/ 924478 w 2396567"/>
                <a:gd name="connsiteY14124" fmla="*/ 1077456 h 3751210"/>
                <a:gd name="connsiteX14125" fmla="*/ 924478 w 2396567"/>
                <a:gd name="connsiteY14125" fmla="*/ 1078070 h 3751210"/>
                <a:gd name="connsiteX14126" fmla="*/ 925087 w 2396567"/>
                <a:gd name="connsiteY14126" fmla="*/ 1078070 h 3751210"/>
                <a:gd name="connsiteX14127" fmla="*/ 925087 w 2396567"/>
                <a:gd name="connsiteY14127" fmla="*/ 1079299 h 3751210"/>
                <a:gd name="connsiteX14128" fmla="*/ 925697 w 2396567"/>
                <a:gd name="connsiteY14128" fmla="*/ 1079299 h 3751210"/>
                <a:gd name="connsiteX14129" fmla="*/ 925697 w 2396567"/>
                <a:gd name="connsiteY14129" fmla="*/ 1078070 h 3751210"/>
                <a:gd name="connsiteX14130" fmla="*/ 926917 w 2396567"/>
                <a:gd name="connsiteY14130" fmla="*/ 1078070 h 3751210"/>
                <a:gd name="connsiteX14131" fmla="*/ 926917 w 2396567"/>
                <a:gd name="connsiteY14131" fmla="*/ 1077456 h 3751210"/>
                <a:gd name="connsiteX14132" fmla="*/ 929356 w 2396567"/>
                <a:gd name="connsiteY14132" fmla="*/ 1077456 h 3751210"/>
                <a:gd name="connsiteX14133" fmla="*/ 929356 w 2396567"/>
                <a:gd name="connsiteY14133" fmla="*/ 1078070 h 3751210"/>
                <a:gd name="connsiteX14134" fmla="*/ 929966 w 2396567"/>
                <a:gd name="connsiteY14134" fmla="*/ 1078070 h 3751210"/>
                <a:gd name="connsiteX14135" fmla="*/ 929966 w 2396567"/>
                <a:gd name="connsiteY14135" fmla="*/ 1077456 h 3751210"/>
                <a:gd name="connsiteX14136" fmla="*/ 930576 w 2396567"/>
                <a:gd name="connsiteY14136" fmla="*/ 1077456 h 3751210"/>
                <a:gd name="connsiteX14137" fmla="*/ 930576 w 2396567"/>
                <a:gd name="connsiteY14137" fmla="*/ 1076842 h 3751210"/>
                <a:gd name="connsiteX14138" fmla="*/ 931795 w 2396567"/>
                <a:gd name="connsiteY14138" fmla="*/ 1076842 h 3751210"/>
                <a:gd name="connsiteX14139" fmla="*/ 931795 w 2396567"/>
                <a:gd name="connsiteY14139" fmla="*/ 1075613 h 3751210"/>
                <a:gd name="connsiteX14140" fmla="*/ 932405 w 2396567"/>
                <a:gd name="connsiteY14140" fmla="*/ 1075613 h 3751210"/>
                <a:gd name="connsiteX14141" fmla="*/ 932405 w 2396567"/>
                <a:gd name="connsiteY14141" fmla="*/ 1074999 h 3751210"/>
                <a:gd name="connsiteX14142" fmla="*/ 933015 w 2396567"/>
                <a:gd name="connsiteY14142" fmla="*/ 1074999 h 3751210"/>
                <a:gd name="connsiteX14143" fmla="*/ 933015 w 2396567"/>
                <a:gd name="connsiteY14143" fmla="*/ 1074384 h 3751210"/>
                <a:gd name="connsiteX14144" fmla="*/ 932405 w 2396567"/>
                <a:gd name="connsiteY14144" fmla="*/ 1074384 h 3751210"/>
                <a:gd name="connsiteX14145" fmla="*/ 932405 w 2396567"/>
                <a:gd name="connsiteY14145" fmla="*/ 1073770 h 3751210"/>
                <a:gd name="connsiteX14146" fmla="*/ 933625 w 2396567"/>
                <a:gd name="connsiteY14146" fmla="*/ 1073770 h 3751210"/>
                <a:gd name="connsiteX14147" fmla="*/ 933015 w 2396567"/>
                <a:gd name="connsiteY14147" fmla="*/ 1071927 h 3751210"/>
                <a:gd name="connsiteX14148" fmla="*/ 934235 w 2396567"/>
                <a:gd name="connsiteY14148" fmla="*/ 1073155 h 3751210"/>
                <a:gd name="connsiteX14149" fmla="*/ 934235 w 2396567"/>
                <a:gd name="connsiteY14149" fmla="*/ 1071927 h 3751210"/>
                <a:gd name="connsiteX14150" fmla="*/ 933625 w 2396567"/>
                <a:gd name="connsiteY14150" fmla="*/ 1071927 h 3751210"/>
                <a:gd name="connsiteX14151" fmla="*/ 933625 w 2396567"/>
                <a:gd name="connsiteY14151" fmla="*/ 1071312 h 3751210"/>
                <a:gd name="connsiteX14152" fmla="*/ 934235 w 2396567"/>
                <a:gd name="connsiteY14152" fmla="*/ 1071312 h 3751210"/>
                <a:gd name="connsiteX14153" fmla="*/ 934235 w 2396567"/>
                <a:gd name="connsiteY14153" fmla="*/ 1070698 h 3751210"/>
                <a:gd name="connsiteX14154" fmla="*/ 936064 w 2396567"/>
                <a:gd name="connsiteY14154" fmla="*/ 1070698 h 3751210"/>
                <a:gd name="connsiteX14155" fmla="*/ 936064 w 2396567"/>
                <a:gd name="connsiteY14155" fmla="*/ 1071312 h 3751210"/>
                <a:gd name="connsiteX14156" fmla="*/ 936674 w 2396567"/>
                <a:gd name="connsiteY14156" fmla="*/ 1071312 h 3751210"/>
                <a:gd name="connsiteX14157" fmla="*/ 936674 w 2396567"/>
                <a:gd name="connsiteY14157" fmla="*/ 1070698 h 3751210"/>
                <a:gd name="connsiteX14158" fmla="*/ 936064 w 2396567"/>
                <a:gd name="connsiteY14158" fmla="*/ 1070698 h 3751210"/>
                <a:gd name="connsiteX14159" fmla="*/ 937893 w 2396567"/>
                <a:gd name="connsiteY14159" fmla="*/ 1070084 h 3751210"/>
                <a:gd name="connsiteX14160" fmla="*/ 937893 w 2396567"/>
                <a:gd name="connsiteY14160" fmla="*/ 1069469 h 3751210"/>
                <a:gd name="connsiteX14161" fmla="*/ 940333 w 2396567"/>
                <a:gd name="connsiteY14161" fmla="*/ 1069469 h 3751210"/>
                <a:gd name="connsiteX14162" fmla="*/ 940333 w 2396567"/>
                <a:gd name="connsiteY14162" fmla="*/ 1067626 h 3751210"/>
                <a:gd name="connsiteX14163" fmla="*/ 941552 w 2396567"/>
                <a:gd name="connsiteY14163" fmla="*/ 1067626 h 3751210"/>
                <a:gd name="connsiteX14164" fmla="*/ 941552 w 2396567"/>
                <a:gd name="connsiteY14164" fmla="*/ 1067012 h 3751210"/>
                <a:gd name="connsiteX14165" fmla="*/ 942162 w 2396567"/>
                <a:gd name="connsiteY14165" fmla="*/ 1067012 h 3751210"/>
                <a:gd name="connsiteX14166" fmla="*/ 942162 w 2396567"/>
                <a:gd name="connsiteY14166" fmla="*/ 1066397 h 3751210"/>
                <a:gd name="connsiteX14167" fmla="*/ 942772 w 2396567"/>
                <a:gd name="connsiteY14167" fmla="*/ 1066397 h 3751210"/>
                <a:gd name="connsiteX14168" fmla="*/ 942772 w 2396567"/>
                <a:gd name="connsiteY14168" fmla="*/ 1067012 h 3751210"/>
                <a:gd name="connsiteX14169" fmla="*/ 943992 w 2396567"/>
                <a:gd name="connsiteY14169" fmla="*/ 1067012 h 3751210"/>
                <a:gd name="connsiteX14170" fmla="*/ 943992 w 2396567"/>
                <a:gd name="connsiteY14170" fmla="*/ 1066397 h 3751210"/>
                <a:gd name="connsiteX14171" fmla="*/ 945211 w 2396567"/>
                <a:gd name="connsiteY14171" fmla="*/ 1066397 h 3751210"/>
                <a:gd name="connsiteX14172" fmla="*/ 945211 w 2396567"/>
                <a:gd name="connsiteY14172" fmla="*/ 1065783 h 3751210"/>
                <a:gd name="connsiteX14173" fmla="*/ 948260 w 2396567"/>
                <a:gd name="connsiteY14173" fmla="*/ 1065783 h 3751210"/>
                <a:gd name="connsiteX14174" fmla="*/ 947650 w 2396567"/>
                <a:gd name="connsiteY14174" fmla="*/ 1067626 h 3751210"/>
                <a:gd name="connsiteX14175" fmla="*/ 948260 w 2396567"/>
                <a:gd name="connsiteY14175" fmla="*/ 1067626 h 3751210"/>
                <a:gd name="connsiteX14176" fmla="*/ 948260 w 2396567"/>
                <a:gd name="connsiteY14176" fmla="*/ 1068855 h 3751210"/>
                <a:gd name="connsiteX14177" fmla="*/ 948870 w 2396567"/>
                <a:gd name="connsiteY14177" fmla="*/ 1068855 h 3751210"/>
                <a:gd name="connsiteX14178" fmla="*/ 948870 w 2396567"/>
                <a:gd name="connsiteY14178" fmla="*/ 1067012 h 3751210"/>
                <a:gd name="connsiteX14179" fmla="*/ 949480 w 2396567"/>
                <a:gd name="connsiteY14179" fmla="*/ 1067012 h 3751210"/>
                <a:gd name="connsiteX14180" fmla="*/ 949480 w 2396567"/>
                <a:gd name="connsiteY14180" fmla="*/ 1066397 h 3751210"/>
                <a:gd name="connsiteX14181" fmla="*/ 948870 w 2396567"/>
                <a:gd name="connsiteY14181" fmla="*/ 1066397 h 3751210"/>
                <a:gd name="connsiteX14182" fmla="*/ 948870 w 2396567"/>
                <a:gd name="connsiteY14182" fmla="*/ 1065783 h 3751210"/>
                <a:gd name="connsiteX14183" fmla="*/ 949480 w 2396567"/>
                <a:gd name="connsiteY14183" fmla="*/ 1065783 h 3751210"/>
                <a:gd name="connsiteX14184" fmla="*/ 949480 w 2396567"/>
                <a:gd name="connsiteY14184" fmla="*/ 1065169 h 3751210"/>
                <a:gd name="connsiteX14185" fmla="*/ 950090 w 2396567"/>
                <a:gd name="connsiteY14185" fmla="*/ 1065169 h 3751210"/>
                <a:gd name="connsiteX14186" fmla="*/ 950090 w 2396567"/>
                <a:gd name="connsiteY14186" fmla="*/ 1067012 h 3751210"/>
                <a:gd name="connsiteX14187" fmla="*/ 951309 w 2396567"/>
                <a:gd name="connsiteY14187" fmla="*/ 1063940 h 3751210"/>
                <a:gd name="connsiteX14188" fmla="*/ 951919 w 2396567"/>
                <a:gd name="connsiteY14188" fmla="*/ 1063940 h 3751210"/>
                <a:gd name="connsiteX14189" fmla="*/ 951919 w 2396567"/>
                <a:gd name="connsiteY14189" fmla="*/ 1065169 h 3751210"/>
                <a:gd name="connsiteX14190" fmla="*/ 952529 w 2396567"/>
                <a:gd name="connsiteY14190" fmla="*/ 1065169 h 3751210"/>
                <a:gd name="connsiteX14191" fmla="*/ 952529 w 2396567"/>
                <a:gd name="connsiteY14191" fmla="*/ 1062711 h 3751210"/>
                <a:gd name="connsiteX14192" fmla="*/ 953139 w 2396567"/>
                <a:gd name="connsiteY14192" fmla="*/ 1062711 h 3751210"/>
                <a:gd name="connsiteX14193" fmla="*/ 953139 w 2396567"/>
                <a:gd name="connsiteY14193" fmla="*/ 1062097 h 3751210"/>
                <a:gd name="connsiteX14194" fmla="*/ 953749 w 2396567"/>
                <a:gd name="connsiteY14194" fmla="*/ 1062097 h 3751210"/>
                <a:gd name="connsiteX14195" fmla="*/ 953749 w 2396567"/>
                <a:gd name="connsiteY14195" fmla="*/ 1062711 h 3751210"/>
                <a:gd name="connsiteX14196" fmla="*/ 955578 w 2396567"/>
                <a:gd name="connsiteY14196" fmla="*/ 1062711 h 3751210"/>
                <a:gd name="connsiteX14197" fmla="*/ 954358 w 2396567"/>
                <a:gd name="connsiteY14197" fmla="*/ 1061482 h 3751210"/>
                <a:gd name="connsiteX14198" fmla="*/ 955578 w 2396567"/>
                <a:gd name="connsiteY14198" fmla="*/ 1061482 h 3751210"/>
                <a:gd name="connsiteX14199" fmla="*/ 955578 w 2396567"/>
                <a:gd name="connsiteY14199" fmla="*/ 1059025 h 3751210"/>
                <a:gd name="connsiteX14200" fmla="*/ 956188 w 2396567"/>
                <a:gd name="connsiteY14200" fmla="*/ 1059025 h 3751210"/>
                <a:gd name="connsiteX14201" fmla="*/ 956188 w 2396567"/>
                <a:gd name="connsiteY14201" fmla="*/ 1057182 h 3751210"/>
                <a:gd name="connsiteX14202" fmla="*/ 953749 w 2396567"/>
                <a:gd name="connsiteY14202" fmla="*/ 1054724 h 3751210"/>
                <a:gd name="connsiteX14203" fmla="*/ 954358 w 2396567"/>
                <a:gd name="connsiteY14203" fmla="*/ 1054724 h 3751210"/>
                <a:gd name="connsiteX14204" fmla="*/ 954358 w 2396567"/>
                <a:gd name="connsiteY14204" fmla="*/ 1054110 h 3751210"/>
                <a:gd name="connsiteX14205" fmla="*/ 956188 w 2396567"/>
                <a:gd name="connsiteY14205" fmla="*/ 1054724 h 3751210"/>
                <a:gd name="connsiteX14206" fmla="*/ 956188 w 2396567"/>
                <a:gd name="connsiteY14206" fmla="*/ 1055339 h 3751210"/>
                <a:gd name="connsiteX14207" fmla="*/ 956798 w 2396567"/>
                <a:gd name="connsiteY14207" fmla="*/ 1055339 h 3751210"/>
                <a:gd name="connsiteX14208" fmla="*/ 956798 w 2396567"/>
                <a:gd name="connsiteY14208" fmla="*/ 1057796 h 3751210"/>
                <a:gd name="connsiteX14209" fmla="*/ 956798 w 2396567"/>
                <a:gd name="connsiteY14209" fmla="*/ 1058410 h 3751210"/>
                <a:gd name="connsiteX14210" fmla="*/ 957407 w 2396567"/>
                <a:gd name="connsiteY14210" fmla="*/ 1058410 h 3751210"/>
                <a:gd name="connsiteX14211" fmla="*/ 956798 w 2396567"/>
                <a:gd name="connsiteY14211" fmla="*/ 1057796 h 3751210"/>
                <a:gd name="connsiteX14212" fmla="*/ 960457 w 2396567"/>
                <a:gd name="connsiteY14212" fmla="*/ 1057796 h 3751210"/>
                <a:gd name="connsiteX14213" fmla="*/ 960457 w 2396567"/>
                <a:gd name="connsiteY14213" fmla="*/ 1055953 h 3751210"/>
                <a:gd name="connsiteX14214" fmla="*/ 961066 w 2396567"/>
                <a:gd name="connsiteY14214" fmla="*/ 1055953 h 3751210"/>
                <a:gd name="connsiteX14215" fmla="*/ 962896 w 2396567"/>
                <a:gd name="connsiteY14215" fmla="*/ 1054724 h 3751210"/>
                <a:gd name="connsiteX14216" fmla="*/ 962896 w 2396567"/>
                <a:gd name="connsiteY14216" fmla="*/ 1054110 h 3751210"/>
                <a:gd name="connsiteX14217" fmla="*/ 963506 w 2396567"/>
                <a:gd name="connsiteY14217" fmla="*/ 1054110 h 3751210"/>
                <a:gd name="connsiteX14218" fmla="*/ 963506 w 2396567"/>
                <a:gd name="connsiteY14218" fmla="*/ 1049809 h 3751210"/>
                <a:gd name="connsiteX14219" fmla="*/ 964115 w 2396567"/>
                <a:gd name="connsiteY14219" fmla="*/ 1049809 h 3751210"/>
                <a:gd name="connsiteX14220" fmla="*/ 964115 w 2396567"/>
                <a:gd name="connsiteY14220" fmla="*/ 1046123 h 3751210"/>
                <a:gd name="connsiteX14221" fmla="*/ 963506 w 2396567"/>
                <a:gd name="connsiteY14221" fmla="*/ 1046123 h 3751210"/>
                <a:gd name="connsiteX14222" fmla="*/ 964115 w 2396567"/>
                <a:gd name="connsiteY14222" fmla="*/ 1044280 h 3751210"/>
                <a:gd name="connsiteX14223" fmla="*/ 964725 w 2396567"/>
                <a:gd name="connsiteY14223" fmla="*/ 1044280 h 3751210"/>
                <a:gd name="connsiteX14224" fmla="*/ 964725 w 2396567"/>
                <a:gd name="connsiteY14224" fmla="*/ 1043666 h 3751210"/>
                <a:gd name="connsiteX14225" fmla="*/ 967164 w 2396567"/>
                <a:gd name="connsiteY14225" fmla="*/ 1043666 h 3751210"/>
                <a:gd name="connsiteX14226" fmla="*/ 968384 w 2396567"/>
                <a:gd name="connsiteY14226" fmla="*/ 1045509 h 3751210"/>
                <a:gd name="connsiteX14227" fmla="*/ 968384 w 2396567"/>
                <a:gd name="connsiteY14227" fmla="*/ 1046123 h 3751210"/>
                <a:gd name="connsiteX14228" fmla="*/ 969604 w 2396567"/>
                <a:gd name="connsiteY14228" fmla="*/ 1046123 h 3751210"/>
                <a:gd name="connsiteX14229" fmla="*/ 969604 w 2396567"/>
                <a:gd name="connsiteY14229" fmla="*/ 1046737 h 3751210"/>
                <a:gd name="connsiteX14230" fmla="*/ 973872 w 2396567"/>
                <a:gd name="connsiteY14230" fmla="*/ 1049195 h 3751210"/>
                <a:gd name="connsiteX14231" fmla="*/ 973872 w 2396567"/>
                <a:gd name="connsiteY14231" fmla="*/ 1050424 h 3751210"/>
                <a:gd name="connsiteX14232" fmla="*/ 975092 w 2396567"/>
                <a:gd name="connsiteY14232" fmla="*/ 1050424 h 3751210"/>
                <a:gd name="connsiteX14233" fmla="*/ 975092 w 2396567"/>
                <a:gd name="connsiteY14233" fmla="*/ 1051038 h 3751210"/>
                <a:gd name="connsiteX14234" fmla="*/ 984239 w 2396567"/>
                <a:gd name="connsiteY14234" fmla="*/ 1049809 h 3751210"/>
                <a:gd name="connsiteX14235" fmla="*/ 984239 w 2396567"/>
                <a:gd name="connsiteY14235" fmla="*/ 1049195 h 3751210"/>
                <a:gd name="connsiteX14236" fmla="*/ 985459 w 2396567"/>
                <a:gd name="connsiteY14236" fmla="*/ 1050424 h 3751210"/>
                <a:gd name="connsiteX14237" fmla="*/ 986678 w 2396567"/>
                <a:gd name="connsiteY14237" fmla="*/ 1050424 h 3751210"/>
                <a:gd name="connsiteX14238" fmla="*/ 985459 w 2396567"/>
                <a:gd name="connsiteY14238" fmla="*/ 1045509 h 3751210"/>
                <a:gd name="connsiteX14239" fmla="*/ 984849 w 2396567"/>
                <a:gd name="connsiteY14239" fmla="*/ 1045509 h 3751210"/>
                <a:gd name="connsiteX14240" fmla="*/ 984849 w 2396567"/>
                <a:gd name="connsiteY14240" fmla="*/ 1044280 h 3751210"/>
                <a:gd name="connsiteX14241" fmla="*/ 984239 w 2396567"/>
                <a:gd name="connsiteY14241" fmla="*/ 1044280 h 3751210"/>
                <a:gd name="connsiteX14242" fmla="*/ 983020 w 2396567"/>
                <a:gd name="connsiteY14242" fmla="*/ 1043051 h 3751210"/>
                <a:gd name="connsiteX14243" fmla="*/ 983020 w 2396567"/>
                <a:gd name="connsiteY14243" fmla="*/ 1042437 h 3751210"/>
                <a:gd name="connsiteX14244" fmla="*/ 982410 w 2396567"/>
                <a:gd name="connsiteY14244" fmla="*/ 1042437 h 3751210"/>
                <a:gd name="connsiteX14245" fmla="*/ 982410 w 2396567"/>
                <a:gd name="connsiteY14245" fmla="*/ 1041822 h 3751210"/>
                <a:gd name="connsiteX14246" fmla="*/ 983020 w 2396567"/>
                <a:gd name="connsiteY14246" fmla="*/ 1041822 h 3751210"/>
                <a:gd name="connsiteX14247" fmla="*/ 983020 w 2396567"/>
                <a:gd name="connsiteY14247" fmla="*/ 1037522 h 3751210"/>
                <a:gd name="connsiteX14248" fmla="*/ 981190 w 2396567"/>
                <a:gd name="connsiteY14248" fmla="*/ 1037522 h 3751210"/>
                <a:gd name="connsiteX14249" fmla="*/ 981190 w 2396567"/>
                <a:gd name="connsiteY14249" fmla="*/ 1036293 h 3751210"/>
                <a:gd name="connsiteX14250" fmla="*/ 976312 w 2396567"/>
                <a:gd name="connsiteY14250" fmla="*/ 1035679 h 3751210"/>
                <a:gd name="connsiteX14251" fmla="*/ 976312 w 2396567"/>
                <a:gd name="connsiteY14251" fmla="*/ 1035064 h 3751210"/>
                <a:gd name="connsiteX14252" fmla="*/ 975702 w 2396567"/>
                <a:gd name="connsiteY14252" fmla="*/ 1035064 h 3751210"/>
                <a:gd name="connsiteX14253" fmla="*/ 975702 w 2396567"/>
                <a:gd name="connsiteY14253" fmla="*/ 1034450 h 3751210"/>
                <a:gd name="connsiteX14254" fmla="*/ 975092 w 2396567"/>
                <a:gd name="connsiteY14254" fmla="*/ 1034450 h 3751210"/>
                <a:gd name="connsiteX14255" fmla="*/ 975092 w 2396567"/>
                <a:gd name="connsiteY14255" fmla="*/ 1032607 h 3751210"/>
                <a:gd name="connsiteX14256" fmla="*/ 976312 w 2396567"/>
                <a:gd name="connsiteY14256" fmla="*/ 1032607 h 3751210"/>
                <a:gd name="connsiteX14257" fmla="*/ 976312 w 2396567"/>
                <a:gd name="connsiteY14257" fmla="*/ 1031992 h 3751210"/>
                <a:gd name="connsiteX14258" fmla="*/ 975702 w 2396567"/>
                <a:gd name="connsiteY14258" fmla="*/ 1031992 h 3751210"/>
                <a:gd name="connsiteX14259" fmla="*/ 975092 w 2396567"/>
                <a:gd name="connsiteY14259" fmla="*/ 1026463 h 3751210"/>
                <a:gd name="connsiteX14260" fmla="*/ 973872 w 2396567"/>
                <a:gd name="connsiteY14260" fmla="*/ 1026463 h 3751210"/>
                <a:gd name="connsiteX14261" fmla="*/ 973263 w 2396567"/>
                <a:gd name="connsiteY14261" fmla="*/ 1022777 h 3751210"/>
                <a:gd name="connsiteX14262" fmla="*/ 972653 w 2396567"/>
                <a:gd name="connsiteY14262" fmla="*/ 1022777 h 3751210"/>
                <a:gd name="connsiteX14263" fmla="*/ 973263 w 2396567"/>
                <a:gd name="connsiteY14263" fmla="*/ 1018476 h 3751210"/>
                <a:gd name="connsiteX14264" fmla="*/ 973872 w 2396567"/>
                <a:gd name="connsiteY14264" fmla="*/ 1018476 h 3751210"/>
                <a:gd name="connsiteX14265" fmla="*/ 975702 w 2396567"/>
                <a:gd name="connsiteY14265" fmla="*/ 1010489 h 3751210"/>
                <a:gd name="connsiteX14266" fmla="*/ 976921 w 2396567"/>
                <a:gd name="connsiteY14266" fmla="*/ 1010489 h 3751210"/>
                <a:gd name="connsiteX14267" fmla="*/ 975702 w 2396567"/>
                <a:gd name="connsiteY14267" fmla="*/ 1009261 h 3751210"/>
                <a:gd name="connsiteX14268" fmla="*/ 975702 w 2396567"/>
                <a:gd name="connsiteY14268" fmla="*/ 1006803 h 3751210"/>
                <a:gd name="connsiteX14269" fmla="*/ 976312 w 2396567"/>
                <a:gd name="connsiteY14269" fmla="*/ 1006803 h 3751210"/>
                <a:gd name="connsiteX14270" fmla="*/ 975702 w 2396567"/>
                <a:gd name="connsiteY14270" fmla="*/ 1006189 h 3751210"/>
                <a:gd name="connsiteX14271" fmla="*/ 976312 w 2396567"/>
                <a:gd name="connsiteY14271" fmla="*/ 1006189 h 3751210"/>
                <a:gd name="connsiteX14272" fmla="*/ 976921 w 2396567"/>
                <a:gd name="connsiteY14272" fmla="*/ 1000659 h 3751210"/>
                <a:gd name="connsiteX14273" fmla="*/ 977531 w 2396567"/>
                <a:gd name="connsiteY14273" fmla="*/ 1000659 h 3751210"/>
                <a:gd name="connsiteX14274" fmla="*/ 977531 w 2396567"/>
                <a:gd name="connsiteY14274" fmla="*/ 999431 h 3751210"/>
                <a:gd name="connsiteX14275" fmla="*/ 979971 w 2396567"/>
                <a:gd name="connsiteY14275" fmla="*/ 996973 h 3751210"/>
                <a:gd name="connsiteX14276" fmla="*/ 983020 w 2396567"/>
                <a:gd name="connsiteY14276" fmla="*/ 996359 h 3751210"/>
                <a:gd name="connsiteX14277" fmla="*/ 983020 w 2396567"/>
                <a:gd name="connsiteY14277" fmla="*/ 995744 h 3751210"/>
                <a:gd name="connsiteX14278" fmla="*/ 983629 w 2396567"/>
                <a:gd name="connsiteY14278" fmla="*/ 996359 h 3751210"/>
                <a:gd name="connsiteX14279" fmla="*/ 983629 w 2396567"/>
                <a:gd name="connsiteY14279" fmla="*/ 995130 h 3751210"/>
                <a:gd name="connsiteX14280" fmla="*/ 984239 w 2396567"/>
                <a:gd name="connsiteY14280" fmla="*/ 995130 h 3751210"/>
                <a:gd name="connsiteX14281" fmla="*/ 984239 w 2396567"/>
                <a:gd name="connsiteY14281" fmla="*/ 994516 h 3751210"/>
                <a:gd name="connsiteX14282" fmla="*/ 985459 w 2396567"/>
                <a:gd name="connsiteY14282" fmla="*/ 994516 h 3751210"/>
                <a:gd name="connsiteX14283" fmla="*/ 985459 w 2396567"/>
                <a:gd name="connsiteY14283" fmla="*/ 995130 h 3751210"/>
                <a:gd name="connsiteX14284" fmla="*/ 986678 w 2396567"/>
                <a:gd name="connsiteY14284" fmla="*/ 995130 h 3751210"/>
                <a:gd name="connsiteX14285" fmla="*/ 987288 w 2396567"/>
                <a:gd name="connsiteY14285" fmla="*/ 988986 h 3751210"/>
                <a:gd name="connsiteX14286" fmla="*/ 987898 w 2396567"/>
                <a:gd name="connsiteY14286" fmla="*/ 988986 h 3751210"/>
                <a:gd name="connsiteX14287" fmla="*/ 987898 w 2396567"/>
                <a:gd name="connsiteY14287" fmla="*/ 987143 h 3751210"/>
                <a:gd name="connsiteX14288" fmla="*/ 988508 w 2396567"/>
                <a:gd name="connsiteY14288" fmla="*/ 987143 h 3751210"/>
                <a:gd name="connsiteX14289" fmla="*/ 987898 w 2396567"/>
                <a:gd name="connsiteY14289" fmla="*/ 986529 h 3751210"/>
                <a:gd name="connsiteX14290" fmla="*/ 988508 w 2396567"/>
                <a:gd name="connsiteY14290" fmla="*/ 984071 h 3751210"/>
                <a:gd name="connsiteX14291" fmla="*/ 989118 w 2396567"/>
                <a:gd name="connsiteY14291" fmla="*/ 984071 h 3751210"/>
                <a:gd name="connsiteX14292" fmla="*/ 989118 w 2396567"/>
                <a:gd name="connsiteY14292" fmla="*/ 983457 h 3751210"/>
                <a:gd name="connsiteX14293" fmla="*/ 990337 w 2396567"/>
                <a:gd name="connsiteY14293" fmla="*/ 983457 h 3751210"/>
                <a:gd name="connsiteX14294" fmla="*/ 990337 w 2396567"/>
                <a:gd name="connsiteY14294" fmla="*/ 980385 h 3751210"/>
                <a:gd name="connsiteX14295" fmla="*/ 989118 w 2396567"/>
                <a:gd name="connsiteY14295" fmla="*/ 980385 h 3751210"/>
                <a:gd name="connsiteX14296" fmla="*/ 989118 w 2396567"/>
                <a:gd name="connsiteY14296" fmla="*/ 979156 h 3751210"/>
                <a:gd name="connsiteX14297" fmla="*/ 990337 w 2396567"/>
                <a:gd name="connsiteY14297" fmla="*/ 979156 h 3751210"/>
                <a:gd name="connsiteX14298" fmla="*/ 990337 w 2396567"/>
                <a:gd name="connsiteY14298" fmla="*/ 977927 h 3751210"/>
                <a:gd name="connsiteX14299" fmla="*/ 990947 w 2396567"/>
                <a:gd name="connsiteY14299" fmla="*/ 977927 h 3751210"/>
                <a:gd name="connsiteX14300" fmla="*/ 990947 w 2396567"/>
                <a:gd name="connsiteY14300" fmla="*/ 977313 h 3751210"/>
                <a:gd name="connsiteX14301" fmla="*/ 991557 w 2396567"/>
                <a:gd name="connsiteY14301" fmla="*/ 977313 h 3751210"/>
                <a:gd name="connsiteX14302" fmla="*/ 991557 w 2396567"/>
                <a:gd name="connsiteY14302" fmla="*/ 977927 h 3751210"/>
                <a:gd name="connsiteX14303" fmla="*/ 992167 w 2396567"/>
                <a:gd name="connsiteY14303" fmla="*/ 976699 h 3751210"/>
                <a:gd name="connsiteX14304" fmla="*/ 992777 w 2396567"/>
                <a:gd name="connsiteY14304" fmla="*/ 976699 h 3751210"/>
                <a:gd name="connsiteX14305" fmla="*/ 992777 w 2396567"/>
                <a:gd name="connsiteY14305" fmla="*/ 976084 h 3751210"/>
                <a:gd name="connsiteX14306" fmla="*/ 998265 w 2396567"/>
                <a:gd name="connsiteY14306" fmla="*/ 976084 h 3751210"/>
                <a:gd name="connsiteX14307" fmla="*/ 998265 w 2396567"/>
                <a:gd name="connsiteY14307" fmla="*/ 976699 h 3751210"/>
                <a:gd name="connsiteX14308" fmla="*/ 1003753 w 2396567"/>
                <a:gd name="connsiteY14308" fmla="*/ 976084 h 3751210"/>
                <a:gd name="connsiteX14309" fmla="*/ 1003753 w 2396567"/>
                <a:gd name="connsiteY14309" fmla="*/ 975470 h 3751210"/>
                <a:gd name="connsiteX14310" fmla="*/ 1004973 w 2396567"/>
                <a:gd name="connsiteY14310" fmla="*/ 975470 h 3751210"/>
                <a:gd name="connsiteX14311" fmla="*/ 1004973 w 2396567"/>
                <a:gd name="connsiteY14311" fmla="*/ 974856 h 3751210"/>
                <a:gd name="connsiteX14312" fmla="*/ 1008022 w 2396567"/>
                <a:gd name="connsiteY14312" fmla="*/ 973012 h 3751210"/>
                <a:gd name="connsiteX14313" fmla="*/ 1008022 w 2396567"/>
                <a:gd name="connsiteY14313" fmla="*/ 972398 h 3751210"/>
                <a:gd name="connsiteX14314" fmla="*/ 1008632 w 2396567"/>
                <a:gd name="connsiteY14314" fmla="*/ 972398 h 3751210"/>
                <a:gd name="connsiteX14315" fmla="*/ 1008632 w 2396567"/>
                <a:gd name="connsiteY14315" fmla="*/ 971169 h 3751210"/>
                <a:gd name="connsiteX14316" fmla="*/ 1009851 w 2396567"/>
                <a:gd name="connsiteY14316" fmla="*/ 971169 h 3751210"/>
                <a:gd name="connsiteX14317" fmla="*/ 1009851 w 2396567"/>
                <a:gd name="connsiteY14317" fmla="*/ 968712 h 3751210"/>
                <a:gd name="connsiteX14318" fmla="*/ 1010461 w 2396567"/>
                <a:gd name="connsiteY14318" fmla="*/ 968712 h 3751210"/>
                <a:gd name="connsiteX14319" fmla="*/ 1010461 w 2396567"/>
                <a:gd name="connsiteY14319" fmla="*/ 967483 h 3751210"/>
                <a:gd name="connsiteX14320" fmla="*/ 1011071 w 2396567"/>
                <a:gd name="connsiteY14320" fmla="*/ 968097 h 3751210"/>
                <a:gd name="connsiteX14321" fmla="*/ 1011071 w 2396567"/>
                <a:gd name="connsiteY14321" fmla="*/ 967483 h 3751210"/>
                <a:gd name="connsiteX14322" fmla="*/ 1013510 w 2396567"/>
                <a:gd name="connsiteY14322" fmla="*/ 968097 h 3751210"/>
                <a:gd name="connsiteX14323" fmla="*/ 1011681 w 2396567"/>
                <a:gd name="connsiteY14323" fmla="*/ 966869 h 3751210"/>
                <a:gd name="connsiteX14324" fmla="*/ 1011681 w 2396567"/>
                <a:gd name="connsiteY14324" fmla="*/ 965640 h 3751210"/>
                <a:gd name="connsiteX14325" fmla="*/ 1011071 w 2396567"/>
                <a:gd name="connsiteY14325" fmla="*/ 965640 h 3751210"/>
                <a:gd name="connsiteX14326" fmla="*/ 1011071 w 2396567"/>
                <a:gd name="connsiteY14326" fmla="*/ 965026 h 3751210"/>
                <a:gd name="connsiteX14327" fmla="*/ 1012291 w 2396567"/>
                <a:gd name="connsiteY14327" fmla="*/ 965026 h 3751210"/>
                <a:gd name="connsiteX14328" fmla="*/ 1012291 w 2396567"/>
                <a:gd name="connsiteY14328" fmla="*/ 964411 h 3751210"/>
                <a:gd name="connsiteX14329" fmla="*/ 1015340 w 2396567"/>
                <a:gd name="connsiteY14329" fmla="*/ 964411 h 3751210"/>
                <a:gd name="connsiteX14330" fmla="*/ 1015340 w 2396567"/>
                <a:gd name="connsiteY14330" fmla="*/ 963797 h 3751210"/>
                <a:gd name="connsiteX14331" fmla="*/ 1020218 w 2396567"/>
                <a:gd name="connsiteY14331" fmla="*/ 963182 h 3751210"/>
                <a:gd name="connsiteX14332" fmla="*/ 1020218 w 2396567"/>
                <a:gd name="connsiteY14332" fmla="*/ 963797 h 3751210"/>
                <a:gd name="connsiteX14333" fmla="*/ 1022048 w 2396567"/>
                <a:gd name="connsiteY14333" fmla="*/ 963797 h 3751210"/>
                <a:gd name="connsiteX14334" fmla="*/ 1022048 w 2396567"/>
                <a:gd name="connsiteY14334" fmla="*/ 964411 h 3751210"/>
                <a:gd name="connsiteX14335" fmla="*/ 1026926 w 2396567"/>
                <a:gd name="connsiteY14335" fmla="*/ 964411 h 3751210"/>
                <a:gd name="connsiteX14336" fmla="*/ 1026926 w 2396567"/>
                <a:gd name="connsiteY14336" fmla="*/ 963797 h 3751210"/>
                <a:gd name="connsiteX14337" fmla="*/ 1028146 w 2396567"/>
                <a:gd name="connsiteY14337" fmla="*/ 963797 h 3751210"/>
                <a:gd name="connsiteX14338" fmla="*/ 1028146 w 2396567"/>
                <a:gd name="connsiteY14338" fmla="*/ 963182 h 3751210"/>
                <a:gd name="connsiteX14339" fmla="*/ 1033024 w 2396567"/>
                <a:gd name="connsiteY14339" fmla="*/ 963182 h 3751210"/>
                <a:gd name="connsiteX14340" fmla="*/ 1033024 w 2396567"/>
                <a:gd name="connsiteY14340" fmla="*/ 961954 h 3751210"/>
                <a:gd name="connsiteX14341" fmla="*/ 1033634 w 2396567"/>
                <a:gd name="connsiteY14341" fmla="*/ 961954 h 3751210"/>
                <a:gd name="connsiteX14342" fmla="*/ 1033634 w 2396567"/>
                <a:gd name="connsiteY14342" fmla="*/ 961339 h 3751210"/>
                <a:gd name="connsiteX14343" fmla="*/ 1034854 w 2396567"/>
                <a:gd name="connsiteY14343" fmla="*/ 961339 h 3751210"/>
                <a:gd name="connsiteX14344" fmla="*/ 1034854 w 2396567"/>
                <a:gd name="connsiteY14344" fmla="*/ 960725 h 3751210"/>
                <a:gd name="connsiteX14345" fmla="*/ 1035464 w 2396567"/>
                <a:gd name="connsiteY14345" fmla="*/ 960725 h 3751210"/>
                <a:gd name="connsiteX14346" fmla="*/ 1035464 w 2396567"/>
                <a:gd name="connsiteY14346" fmla="*/ 960111 h 3751210"/>
                <a:gd name="connsiteX14347" fmla="*/ 1036073 w 2396567"/>
                <a:gd name="connsiteY14347" fmla="*/ 960111 h 3751210"/>
                <a:gd name="connsiteX14348" fmla="*/ 1036073 w 2396567"/>
                <a:gd name="connsiteY14348" fmla="*/ 959496 h 3751210"/>
                <a:gd name="connsiteX14349" fmla="*/ 1037293 w 2396567"/>
                <a:gd name="connsiteY14349" fmla="*/ 959496 h 3751210"/>
                <a:gd name="connsiteX14350" fmla="*/ 1037293 w 2396567"/>
                <a:gd name="connsiteY14350" fmla="*/ 958267 h 3751210"/>
                <a:gd name="connsiteX14351" fmla="*/ 1037903 w 2396567"/>
                <a:gd name="connsiteY14351" fmla="*/ 958267 h 3751210"/>
                <a:gd name="connsiteX14352" fmla="*/ 1037903 w 2396567"/>
                <a:gd name="connsiteY14352" fmla="*/ 957653 h 3751210"/>
                <a:gd name="connsiteX14353" fmla="*/ 1038513 w 2396567"/>
                <a:gd name="connsiteY14353" fmla="*/ 957653 h 3751210"/>
                <a:gd name="connsiteX14354" fmla="*/ 1038513 w 2396567"/>
                <a:gd name="connsiteY14354" fmla="*/ 957039 h 3751210"/>
                <a:gd name="connsiteX14355" fmla="*/ 1039122 w 2396567"/>
                <a:gd name="connsiteY14355" fmla="*/ 957039 h 3751210"/>
                <a:gd name="connsiteX14356" fmla="*/ 1039122 w 2396567"/>
                <a:gd name="connsiteY14356" fmla="*/ 956424 h 3751210"/>
                <a:gd name="connsiteX14357" fmla="*/ 1039732 w 2396567"/>
                <a:gd name="connsiteY14357" fmla="*/ 956424 h 3751210"/>
                <a:gd name="connsiteX14358" fmla="*/ 1039732 w 2396567"/>
                <a:gd name="connsiteY14358" fmla="*/ 955810 h 3751210"/>
                <a:gd name="connsiteX14359" fmla="*/ 1040952 w 2396567"/>
                <a:gd name="connsiteY14359" fmla="*/ 955810 h 3751210"/>
                <a:gd name="connsiteX14360" fmla="*/ 1040952 w 2396567"/>
                <a:gd name="connsiteY14360" fmla="*/ 952738 h 3751210"/>
                <a:gd name="connsiteX14361" fmla="*/ 1041562 w 2396567"/>
                <a:gd name="connsiteY14361" fmla="*/ 952738 h 3751210"/>
                <a:gd name="connsiteX14362" fmla="*/ 1040952 w 2396567"/>
                <a:gd name="connsiteY14362" fmla="*/ 944137 h 3751210"/>
                <a:gd name="connsiteX14363" fmla="*/ 1039122 w 2396567"/>
                <a:gd name="connsiteY14363" fmla="*/ 942294 h 3751210"/>
                <a:gd name="connsiteX14364" fmla="*/ 1038513 w 2396567"/>
                <a:gd name="connsiteY14364" fmla="*/ 942294 h 3751210"/>
                <a:gd name="connsiteX14365" fmla="*/ 1037293 w 2396567"/>
                <a:gd name="connsiteY14365" fmla="*/ 929392 h 3751210"/>
                <a:gd name="connsiteX14366" fmla="*/ 1037903 w 2396567"/>
                <a:gd name="connsiteY14366" fmla="*/ 929392 h 3751210"/>
                <a:gd name="connsiteX14367" fmla="*/ 1038513 w 2396567"/>
                <a:gd name="connsiteY14367" fmla="*/ 928163 h 3751210"/>
                <a:gd name="connsiteX14368" fmla="*/ 1037293 w 2396567"/>
                <a:gd name="connsiteY14368" fmla="*/ 928163 h 3751210"/>
                <a:gd name="connsiteX14369" fmla="*/ 1037293 w 2396567"/>
                <a:gd name="connsiteY14369" fmla="*/ 926934 h 3751210"/>
                <a:gd name="connsiteX14370" fmla="*/ 1035464 w 2396567"/>
                <a:gd name="connsiteY14370" fmla="*/ 928163 h 3751210"/>
                <a:gd name="connsiteX14371" fmla="*/ 1035464 w 2396567"/>
                <a:gd name="connsiteY14371" fmla="*/ 928778 h 3751210"/>
                <a:gd name="connsiteX14372" fmla="*/ 1034854 w 2396567"/>
                <a:gd name="connsiteY14372" fmla="*/ 928778 h 3751210"/>
                <a:gd name="connsiteX14373" fmla="*/ 1034854 w 2396567"/>
                <a:gd name="connsiteY14373" fmla="*/ 929392 h 3751210"/>
                <a:gd name="connsiteX14374" fmla="*/ 1033634 w 2396567"/>
                <a:gd name="connsiteY14374" fmla="*/ 929392 h 3751210"/>
                <a:gd name="connsiteX14375" fmla="*/ 1031805 w 2396567"/>
                <a:gd name="connsiteY14375" fmla="*/ 933693 h 3751210"/>
                <a:gd name="connsiteX14376" fmla="*/ 1031195 w 2396567"/>
                <a:gd name="connsiteY14376" fmla="*/ 933693 h 3751210"/>
                <a:gd name="connsiteX14377" fmla="*/ 1030585 w 2396567"/>
                <a:gd name="connsiteY14377" fmla="*/ 937993 h 3751210"/>
                <a:gd name="connsiteX14378" fmla="*/ 1029975 w 2396567"/>
                <a:gd name="connsiteY14378" fmla="*/ 937993 h 3751210"/>
                <a:gd name="connsiteX14379" fmla="*/ 1029975 w 2396567"/>
                <a:gd name="connsiteY14379" fmla="*/ 938608 h 3751210"/>
                <a:gd name="connsiteX14380" fmla="*/ 1028146 w 2396567"/>
                <a:gd name="connsiteY14380" fmla="*/ 938608 h 3751210"/>
                <a:gd name="connsiteX14381" fmla="*/ 1028146 w 2396567"/>
                <a:gd name="connsiteY14381" fmla="*/ 939836 h 3751210"/>
                <a:gd name="connsiteX14382" fmla="*/ 1026926 w 2396567"/>
                <a:gd name="connsiteY14382" fmla="*/ 939836 h 3751210"/>
                <a:gd name="connsiteX14383" fmla="*/ 1026926 w 2396567"/>
                <a:gd name="connsiteY14383" fmla="*/ 940451 h 3751210"/>
                <a:gd name="connsiteX14384" fmla="*/ 1026316 w 2396567"/>
                <a:gd name="connsiteY14384" fmla="*/ 940451 h 3751210"/>
                <a:gd name="connsiteX14385" fmla="*/ 1026316 w 2396567"/>
                <a:gd name="connsiteY14385" fmla="*/ 941065 h 3751210"/>
                <a:gd name="connsiteX14386" fmla="*/ 1025707 w 2396567"/>
                <a:gd name="connsiteY14386" fmla="*/ 941065 h 3751210"/>
                <a:gd name="connsiteX14387" fmla="*/ 1025707 w 2396567"/>
                <a:gd name="connsiteY14387" fmla="*/ 939836 h 3751210"/>
                <a:gd name="connsiteX14388" fmla="*/ 1026316 w 2396567"/>
                <a:gd name="connsiteY14388" fmla="*/ 939836 h 3751210"/>
                <a:gd name="connsiteX14389" fmla="*/ 1027536 w 2396567"/>
                <a:gd name="connsiteY14389" fmla="*/ 936150 h 3751210"/>
                <a:gd name="connsiteX14390" fmla="*/ 1028146 w 2396567"/>
                <a:gd name="connsiteY14390" fmla="*/ 936150 h 3751210"/>
                <a:gd name="connsiteX14391" fmla="*/ 1030585 w 2396567"/>
                <a:gd name="connsiteY14391" fmla="*/ 931849 h 3751210"/>
                <a:gd name="connsiteX14392" fmla="*/ 1031195 w 2396567"/>
                <a:gd name="connsiteY14392" fmla="*/ 931849 h 3751210"/>
                <a:gd name="connsiteX14393" fmla="*/ 1031195 w 2396567"/>
                <a:gd name="connsiteY14393" fmla="*/ 930621 h 3751210"/>
                <a:gd name="connsiteX14394" fmla="*/ 1031805 w 2396567"/>
                <a:gd name="connsiteY14394" fmla="*/ 930621 h 3751210"/>
                <a:gd name="connsiteX14395" fmla="*/ 1033634 w 2396567"/>
                <a:gd name="connsiteY14395" fmla="*/ 928163 h 3751210"/>
                <a:gd name="connsiteX14396" fmla="*/ 1034244 w 2396567"/>
                <a:gd name="connsiteY14396" fmla="*/ 928163 h 3751210"/>
                <a:gd name="connsiteX14397" fmla="*/ 1034244 w 2396567"/>
                <a:gd name="connsiteY14397" fmla="*/ 926934 h 3751210"/>
                <a:gd name="connsiteX14398" fmla="*/ 1034854 w 2396567"/>
                <a:gd name="connsiteY14398" fmla="*/ 926934 h 3751210"/>
                <a:gd name="connsiteX14399" fmla="*/ 1034854 w 2396567"/>
                <a:gd name="connsiteY14399" fmla="*/ 926320 h 3751210"/>
                <a:gd name="connsiteX14400" fmla="*/ 1035464 w 2396567"/>
                <a:gd name="connsiteY14400" fmla="*/ 926320 h 3751210"/>
                <a:gd name="connsiteX14401" fmla="*/ 1040952 w 2396567"/>
                <a:gd name="connsiteY14401" fmla="*/ 917104 h 3751210"/>
                <a:gd name="connsiteX14402" fmla="*/ 1041562 w 2396567"/>
                <a:gd name="connsiteY14402" fmla="*/ 917104 h 3751210"/>
                <a:gd name="connsiteX14403" fmla="*/ 1041562 w 2396567"/>
                <a:gd name="connsiteY14403" fmla="*/ 916490 h 3751210"/>
                <a:gd name="connsiteX14404" fmla="*/ 1042781 w 2396567"/>
                <a:gd name="connsiteY14404" fmla="*/ 916490 h 3751210"/>
                <a:gd name="connsiteX14405" fmla="*/ 1042781 w 2396567"/>
                <a:gd name="connsiteY14405" fmla="*/ 917719 h 3751210"/>
                <a:gd name="connsiteX14406" fmla="*/ 1043391 w 2396567"/>
                <a:gd name="connsiteY14406" fmla="*/ 917719 h 3751210"/>
                <a:gd name="connsiteX14407" fmla="*/ 1042781 w 2396567"/>
                <a:gd name="connsiteY14407" fmla="*/ 920791 h 3751210"/>
                <a:gd name="connsiteX14408" fmla="*/ 1045221 w 2396567"/>
                <a:gd name="connsiteY14408" fmla="*/ 920791 h 3751210"/>
                <a:gd name="connsiteX14409" fmla="*/ 1044611 w 2396567"/>
                <a:gd name="connsiteY14409" fmla="*/ 921405 h 3751210"/>
                <a:gd name="connsiteX14410" fmla="*/ 1045221 w 2396567"/>
                <a:gd name="connsiteY14410" fmla="*/ 921405 h 3751210"/>
                <a:gd name="connsiteX14411" fmla="*/ 1045221 w 2396567"/>
                <a:gd name="connsiteY14411" fmla="*/ 920791 h 3751210"/>
                <a:gd name="connsiteX14412" fmla="*/ 1045830 w 2396567"/>
                <a:gd name="connsiteY14412" fmla="*/ 920791 h 3751210"/>
                <a:gd name="connsiteX14413" fmla="*/ 1045830 w 2396567"/>
                <a:gd name="connsiteY14413" fmla="*/ 921405 h 3751210"/>
                <a:gd name="connsiteX14414" fmla="*/ 1046440 w 2396567"/>
                <a:gd name="connsiteY14414" fmla="*/ 921405 h 3751210"/>
                <a:gd name="connsiteX14415" fmla="*/ 1046440 w 2396567"/>
                <a:gd name="connsiteY14415" fmla="*/ 922019 h 3751210"/>
                <a:gd name="connsiteX14416" fmla="*/ 1047050 w 2396567"/>
                <a:gd name="connsiteY14416" fmla="*/ 922019 h 3751210"/>
                <a:gd name="connsiteX14417" fmla="*/ 1046440 w 2396567"/>
                <a:gd name="connsiteY14417" fmla="*/ 921405 h 3751210"/>
                <a:gd name="connsiteX14418" fmla="*/ 1047050 w 2396567"/>
                <a:gd name="connsiteY14418" fmla="*/ 921405 h 3751210"/>
                <a:gd name="connsiteX14419" fmla="*/ 1047050 w 2396567"/>
                <a:gd name="connsiteY14419" fmla="*/ 917104 h 3751210"/>
                <a:gd name="connsiteX14420" fmla="*/ 1046440 w 2396567"/>
                <a:gd name="connsiteY14420" fmla="*/ 917104 h 3751210"/>
                <a:gd name="connsiteX14421" fmla="*/ 1046440 w 2396567"/>
                <a:gd name="connsiteY14421" fmla="*/ 916490 h 3751210"/>
                <a:gd name="connsiteX14422" fmla="*/ 1045830 w 2396567"/>
                <a:gd name="connsiteY14422" fmla="*/ 916490 h 3751210"/>
                <a:gd name="connsiteX14423" fmla="*/ 1045830 w 2396567"/>
                <a:gd name="connsiteY14423" fmla="*/ 914647 h 3751210"/>
                <a:gd name="connsiteX14424" fmla="*/ 1045221 w 2396567"/>
                <a:gd name="connsiteY14424" fmla="*/ 914647 h 3751210"/>
                <a:gd name="connsiteX14425" fmla="*/ 1045221 w 2396567"/>
                <a:gd name="connsiteY14425" fmla="*/ 914033 h 3751210"/>
                <a:gd name="connsiteX14426" fmla="*/ 1044611 w 2396567"/>
                <a:gd name="connsiteY14426" fmla="*/ 914033 h 3751210"/>
                <a:gd name="connsiteX14427" fmla="*/ 1044611 w 2396567"/>
                <a:gd name="connsiteY14427" fmla="*/ 914647 h 3751210"/>
                <a:gd name="connsiteX14428" fmla="*/ 1043391 w 2396567"/>
                <a:gd name="connsiteY14428" fmla="*/ 914647 h 3751210"/>
                <a:gd name="connsiteX14429" fmla="*/ 1043391 w 2396567"/>
                <a:gd name="connsiteY14429" fmla="*/ 915261 h 3751210"/>
                <a:gd name="connsiteX14430" fmla="*/ 1042172 w 2396567"/>
                <a:gd name="connsiteY14430" fmla="*/ 915261 h 3751210"/>
                <a:gd name="connsiteX14431" fmla="*/ 1042781 w 2396567"/>
                <a:gd name="connsiteY14431" fmla="*/ 912190 h 3751210"/>
                <a:gd name="connsiteX14432" fmla="*/ 1043391 w 2396567"/>
                <a:gd name="connsiteY14432" fmla="*/ 912190 h 3751210"/>
                <a:gd name="connsiteX14433" fmla="*/ 1043391 w 2396567"/>
                <a:gd name="connsiteY14433" fmla="*/ 910346 h 3751210"/>
                <a:gd name="connsiteX14434" fmla="*/ 1044611 w 2396567"/>
                <a:gd name="connsiteY14434" fmla="*/ 910346 h 3751210"/>
                <a:gd name="connsiteX14435" fmla="*/ 1045830 w 2396567"/>
                <a:gd name="connsiteY14435" fmla="*/ 906046 h 3751210"/>
                <a:gd name="connsiteX14436" fmla="*/ 1046440 w 2396567"/>
                <a:gd name="connsiteY14436" fmla="*/ 906046 h 3751210"/>
                <a:gd name="connsiteX14437" fmla="*/ 1046440 w 2396567"/>
                <a:gd name="connsiteY14437" fmla="*/ 904817 h 3751210"/>
                <a:gd name="connsiteX14438" fmla="*/ 1047050 w 2396567"/>
                <a:gd name="connsiteY14438" fmla="*/ 904817 h 3751210"/>
                <a:gd name="connsiteX14439" fmla="*/ 1047050 w 2396567"/>
                <a:gd name="connsiteY14439" fmla="*/ 902974 h 3751210"/>
                <a:gd name="connsiteX14440" fmla="*/ 1047660 w 2396567"/>
                <a:gd name="connsiteY14440" fmla="*/ 902974 h 3751210"/>
                <a:gd name="connsiteX14441" fmla="*/ 1047660 w 2396567"/>
                <a:gd name="connsiteY14441" fmla="*/ 901745 h 3751210"/>
                <a:gd name="connsiteX14442" fmla="*/ 1048879 w 2396567"/>
                <a:gd name="connsiteY14442" fmla="*/ 901745 h 3751210"/>
                <a:gd name="connsiteX14443" fmla="*/ 1048879 w 2396567"/>
                <a:gd name="connsiteY14443" fmla="*/ 900516 h 3751210"/>
                <a:gd name="connsiteX14444" fmla="*/ 1049489 w 2396567"/>
                <a:gd name="connsiteY14444" fmla="*/ 900516 h 3751210"/>
                <a:gd name="connsiteX14445" fmla="*/ 1050099 w 2396567"/>
                <a:gd name="connsiteY14445" fmla="*/ 896830 h 3751210"/>
                <a:gd name="connsiteX14446" fmla="*/ 1050709 w 2396567"/>
                <a:gd name="connsiteY14446" fmla="*/ 896830 h 3751210"/>
                <a:gd name="connsiteX14447" fmla="*/ 1052538 w 2396567"/>
                <a:gd name="connsiteY14447" fmla="*/ 890686 h 3751210"/>
                <a:gd name="connsiteX14448" fmla="*/ 1053148 w 2396567"/>
                <a:gd name="connsiteY14448" fmla="*/ 890686 h 3751210"/>
                <a:gd name="connsiteX14449" fmla="*/ 1053148 w 2396567"/>
                <a:gd name="connsiteY14449" fmla="*/ 889458 h 3751210"/>
                <a:gd name="connsiteX14450" fmla="*/ 1053758 w 2396567"/>
                <a:gd name="connsiteY14450" fmla="*/ 889458 h 3751210"/>
                <a:gd name="connsiteX14451" fmla="*/ 1054368 w 2396567"/>
                <a:gd name="connsiteY14451" fmla="*/ 885772 h 3751210"/>
                <a:gd name="connsiteX14452" fmla="*/ 1054978 w 2396567"/>
                <a:gd name="connsiteY14452" fmla="*/ 885772 h 3751210"/>
                <a:gd name="connsiteX14453" fmla="*/ 1054978 w 2396567"/>
                <a:gd name="connsiteY14453" fmla="*/ 883314 h 3751210"/>
                <a:gd name="connsiteX14454" fmla="*/ 1056197 w 2396567"/>
                <a:gd name="connsiteY14454" fmla="*/ 883314 h 3751210"/>
                <a:gd name="connsiteX14455" fmla="*/ 1056197 w 2396567"/>
                <a:gd name="connsiteY14455" fmla="*/ 882085 h 3751210"/>
                <a:gd name="connsiteX14456" fmla="*/ 1056807 w 2396567"/>
                <a:gd name="connsiteY14456" fmla="*/ 882085 h 3751210"/>
                <a:gd name="connsiteX14457" fmla="*/ 1056807 w 2396567"/>
                <a:gd name="connsiteY14457" fmla="*/ 880857 h 3751210"/>
                <a:gd name="connsiteX14458" fmla="*/ 1057417 w 2396567"/>
                <a:gd name="connsiteY14458" fmla="*/ 880857 h 3751210"/>
                <a:gd name="connsiteX14459" fmla="*/ 1057417 w 2396567"/>
                <a:gd name="connsiteY14459" fmla="*/ 879013 h 3751210"/>
                <a:gd name="connsiteX14460" fmla="*/ 1058027 w 2396567"/>
                <a:gd name="connsiteY14460" fmla="*/ 879013 h 3751210"/>
                <a:gd name="connsiteX14461" fmla="*/ 1058027 w 2396567"/>
                <a:gd name="connsiteY14461" fmla="*/ 878399 h 3751210"/>
                <a:gd name="connsiteX14462" fmla="*/ 1058636 w 2396567"/>
                <a:gd name="connsiteY14462" fmla="*/ 878399 h 3751210"/>
                <a:gd name="connsiteX14463" fmla="*/ 1058636 w 2396567"/>
                <a:gd name="connsiteY14463" fmla="*/ 877785 h 3751210"/>
                <a:gd name="connsiteX14464" fmla="*/ 1059246 w 2396567"/>
                <a:gd name="connsiteY14464" fmla="*/ 877785 h 3751210"/>
                <a:gd name="connsiteX14465" fmla="*/ 1059246 w 2396567"/>
                <a:gd name="connsiteY14465" fmla="*/ 877170 h 3751210"/>
                <a:gd name="connsiteX14466" fmla="*/ 1061076 w 2396567"/>
                <a:gd name="connsiteY14466" fmla="*/ 875327 h 3751210"/>
                <a:gd name="connsiteX14467" fmla="*/ 1061686 w 2396567"/>
                <a:gd name="connsiteY14467" fmla="*/ 875327 h 3751210"/>
                <a:gd name="connsiteX14468" fmla="*/ 1061686 w 2396567"/>
                <a:gd name="connsiteY14468" fmla="*/ 874713 h 3751210"/>
                <a:gd name="connsiteX14469" fmla="*/ 1062295 w 2396567"/>
                <a:gd name="connsiteY14469" fmla="*/ 874713 h 3751210"/>
                <a:gd name="connsiteX14470" fmla="*/ 1062295 w 2396567"/>
                <a:gd name="connsiteY14470" fmla="*/ 874098 h 3751210"/>
                <a:gd name="connsiteX14471" fmla="*/ 1062905 w 2396567"/>
                <a:gd name="connsiteY14471" fmla="*/ 874098 h 3751210"/>
                <a:gd name="connsiteX14472" fmla="*/ 1062905 w 2396567"/>
                <a:gd name="connsiteY14472" fmla="*/ 873484 h 3751210"/>
                <a:gd name="connsiteX14473" fmla="*/ 1064125 w 2396567"/>
                <a:gd name="connsiteY14473" fmla="*/ 873484 h 3751210"/>
                <a:gd name="connsiteX14474" fmla="*/ 1064125 w 2396567"/>
                <a:gd name="connsiteY14474" fmla="*/ 872870 h 3751210"/>
                <a:gd name="connsiteX14475" fmla="*/ 1064735 w 2396567"/>
                <a:gd name="connsiteY14475" fmla="*/ 872870 h 3751210"/>
                <a:gd name="connsiteX14476" fmla="*/ 1064735 w 2396567"/>
                <a:gd name="connsiteY14476" fmla="*/ 871641 h 3751210"/>
                <a:gd name="connsiteX14477" fmla="*/ 1067174 w 2396567"/>
                <a:gd name="connsiteY14477" fmla="*/ 870412 h 3751210"/>
                <a:gd name="connsiteX14478" fmla="*/ 1067174 w 2396567"/>
                <a:gd name="connsiteY14478" fmla="*/ 869798 h 3751210"/>
                <a:gd name="connsiteX14479" fmla="*/ 1069003 w 2396567"/>
                <a:gd name="connsiteY14479" fmla="*/ 869798 h 3751210"/>
                <a:gd name="connsiteX14480" fmla="*/ 1069003 w 2396567"/>
                <a:gd name="connsiteY14480" fmla="*/ 869183 h 3751210"/>
                <a:gd name="connsiteX14481" fmla="*/ 1072662 w 2396567"/>
                <a:gd name="connsiteY14481" fmla="*/ 867955 h 3751210"/>
                <a:gd name="connsiteX14482" fmla="*/ 1072662 w 2396567"/>
                <a:gd name="connsiteY14482" fmla="*/ 869798 h 3751210"/>
                <a:gd name="connsiteX14483" fmla="*/ 1069613 w 2396567"/>
                <a:gd name="connsiteY14483" fmla="*/ 869798 h 3751210"/>
                <a:gd name="connsiteX14484" fmla="*/ 1069613 w 2396567"/>
                <a:gd name="connsiteY14484" fmla="*/ 871027 h 3751210"/>
                <a:gd name="connsiteX14485" fmla="*/ 1069003 w 2396567"/>
                <a:gd name="connsiteY14485" fmla="*/ 871027 h 3751210"/>
                <a:gd name="connsiteX14486" fmla="*/ 1069003 w 2396567"/>
                <a:gd name="connsiteY14486" fmla="*/ 873484 h 3751210"/>
                <a:gd name="connsiteX14487" fmla="*/ 1068393 w 2396567"/>
                <a:gd name="connsiteY14487" fmla="*/ 873484 h 3751210"/>
                <a:gd name="connsiteX14488" fmla="*/ 1068393 w 2396567"/>
                <a:gd name="connsiteY14488" fmla="*/ 874098 h 3751210"/>
                <a:gd name="connsiteX14489" fmla="*/ 1067174 w 2396567"/>
                <a:gd name="connsiteY14489" fmla="*/ 873484 h 3751210"/>
                <a:gd name="connsiteX14490" fmla="*/ 1067174 w 2396567"/>
                <a:gd name="connsiteY14490" fmla="*/ 874713 h 3751210"/>
                <a:gd name="connsiteX14491" fmla="*/ 1066564 w 2396567"/>
                <a:gd name="connsiteY14491" fmla="*/ 874713 h 3751210"/>
                <a:gd name="connsiteX14492" fmla="*/ 1066564 w 2396567"/>
                <a:gd name="connsiteY14492" fmla="*/ 875327 h 3751210"/>
                <a:gd name="connsiteX14493" fmla="*/ 1065954 w 2396567"/>
                <a:gd name="connsiteY14493" fmla="*/ 875327 h 3751210"/>
                <a:gd name="connsiteX14494" fmla="*/ 1065954 w 2396567"/>
                <a:gd name="connsiteY14494" fmla="*/ 875942 h 3751210"/>
                <a:gd name="connsiteX14495" fmla="*/ 1065344 w 2396567"/>
                <a:gd name="connsiteY14495" fmla="*/ 875942 h 3751210"/>
                <a:gd name="connsiteX14496" fmla="*/ 1065344 w 2396567"/>
                <a:gd name="connsiteY14496" fmla="*/ 877170 h 3751210"/>
                <a:gd name="connsiteX14497" fmla="*/ 1064735 w 2396567"/>
                <a:gd name="connsiteY14497" fmla="*/ 877170 h 3751210"/>
                <a:gd name="connsiteX14498" fmla="*/ 1064735 w 2396567"/>
                <a:gd name="connsiteY14498" fmla="*/ 877785 h 3751210"/>
                <a:gd name="connsiteX14499" fmla="*/ 1065344 w 2396567"/>
                <a:gd name="connsiteY14499" fmla="*/ 877785 h 3751210"/>
                <a:gd name="connsiteX14500" fmla="*/ 1065344 w 2396567"/>
                <a:gd name="connsiteY14500" fmla="*/ 878399 h 3751210"/>
                <a:gd name="connsiteX14501" fmla="*/ 1065954 w 2396567"/>
                <a:gd name="connsiteY14501" fmla="*/ 878399 h 3751210"/>
                <a:gd name="connsiteX14502" fmla="*/ 1065954 w 2396567"/>
                <a:gd name="connsiteY14502" fmla="*/ 879013 h 3751210"/>
                <a:gd name="connsiteX14503" fmla="*/ 1064735 w 2396567"/>
                <a:gd name="connsiteY14503" fmla="*/ 879013 h 3751210"/>
                <a:gd name="connsiteX14504" fmla="*/ 1064735 w 2396567"/>
                <a:gd name="connsiteY14504" fmla="*/ 879628 h 3751210"/>
                <a:gd name="connsiteX14505" fmla="*/ 1065954 w 2396567"/>
                <a:gd name="connsiteY14505" fmla="*/ 879628 h 3751210"/>
                <a:gd name="connsiteX14506" fmla="*/ 1065954 w 2396567"/>
                <a:gd name="connsiteY14506" fmla="*/ 880857 h 3751210"/>
                <a:gd name="connsiteX14507" fmla="*/ 1065344 w 2396567"/>
                <a:gd name="connsiteY14507" fmla="*/ 880857 h 3751210"/>
                <a:gd name="connsiteX14508" fmla="*/ 1065344 w 2396567"/>
                <a:gd name="connsiteY14508" fmla="*/ 882085 h 3751210"/>
                <a:gd name="connsiteX14509" fmla="*/ 1066564 w 2396567"/>
                <a:gd name="connsiteY14509" fmla="*/ 882085 h 3751210"/>
                <a:gd name="connsiteX14510" fmla="*/ 1066564 w 2396567"/>
                <a:gd name="connsiteY14510" fmla="*/ 881471 h 3751210"/>
                <a:gd name="connsiteX14511" fmla="*/ 1069003 w 2396567"/>
                <a:gd name="connsiteY14511" fmla="*/ 881471 h 3751210"/>
                <a:gd name="connsiteX14512" fmla="*/ 1069003 w 2396567"/>
                <a:gd name="connsiteY14512" fmla="*/ 880857 h 3751210"/>
                <a:gd name="connsiteX14513" fmla="*/ 1069613 w 2396567"/>
                <a:gd name="connsiteY14513" fmla="*/ 880857 h 3751210"/>
                <a:gd name="connsiteX14514" fmla="*/ 1069613 w 2396567"/>
                <a:gd name="connsiteY14514" fmla="*/ 879628 h 3751210"/>
                <a:gd name="connsiteX14515" fmla="*/ 1070223 w 2396567"/>
                <a:gd name="connsiteY14515" fmla="*/ 879628 h 3751210"/>
                <a:gd name="connsiteX14516" fmla="*/ 1070223 w 2396567"/>
                <a:gd name="connsiteY14516" fmla="*/ 879013 h 3751210"/>
                <a:gd name="connsiteX14517" fmla="*/ 1078150 w 2396567"/>
                <a:gd name="connsiteY14517" fmla="*/ 879628 h 3751210"/>
                <a:gd name="connsiteX14518" fmla="*/ 1078150 w 2396567"/>
                <a:gd name="connsiteY14518" fmla="*/ 880857 h 3751210"/>
                <a:gd name="connsiteX14519" fmla="*/ 1080590 w 2396567"/>
                <a:gd name="connsiteY14519" fmla="*/ 879628 h 3751210"/>
                <a:gd name="connsiteX14520" fmla="*/ 1080590 w 2396567"/>
                <a:gd name="connsiteY14520" fmla="*/ 880857 h 3751210"/>
                <a:gd name="connsiteX14521" fmla="*/ 1086078 w 2396567"/>
                <a:gd name="connsiteY14521" fmla="*/ 880857 h 3751210"/>
                <a:gd name="connsiteX14522" fmla="*/ 1086078 w 2396567"/>
                <a:gd name="connsiteY14522" fmla="*/ 881471 h 3751210"/>
                <a:gd name="connsiteX14523" fmla="*/ 1087908 w 2396567"/>
                <a:gd name="connsiteY14523" fmla="*/ 881471 h 3751210"/>
                <a:gd name="connsiteX14524" fmla="*/ 1087908 w 2396567"/>
                <a:gd name="connsiteY14524" fmla="*/ 880857 h 3751210"/>
                <a:gd name="connsiteX14525" fmla="*/ 1089127 w 2396567"/>
                <a:gd name="connsiteY14525" fmla="*/ 880857 h 3751210"/>
                <a:gd name="connsiteX14526" fmla="*/ 1089127 w 2396567"/>
                <a:gd name="connsiteY14526" fmla="*/ 882085 h 3751210"/>
                <a:gd name="connsiteX14527" fmla="*/ 1090347 w 2396567"/>
                <a:gd name="connsiteY14527" fmla="*/ 882085 h 3751210"/>
                <a:gd name="connsiteX14528" fmla="*/ 1090347 w 2396567"/>
                <a:gd name="connsiteY14528" fmla="*/ 882700 h 3751210"/>
                <a:gd name="connsiteX14529" fmla="*/ 1089737 w 2396567"/>
                <a:gd name="connsiteY14529" fmla="*/ 882700 h 3751210"/>
                <a:gd name="connsiteX14530" fmla="*/ 1089737 w 2396567"/>
                <a:gd name="connsiteY14530" fmla="*/ 883314 h 3751210"/>
                <a:gd name="connsiteX14531" fmla="*/ 1090347 w 2396567"/>
                <a:gd name="connsiteY14531" fmla="*/ 883314 h 3751210"/>
                <a:gd name="connsiteX14532" fmla="*/ 1090347 w 2396567"/>
                <a:gd name="connsiteY14532" fmla="*/ 882700 h 3751210"/>
                <a:gd name="connsiteX14533" fmla="*/ 1092176 w 2396567"/>
                <a:gd name="connsiteY14533" fmla="*/ 882700 h 3751210"/>
                <a:gd name="connsiteX14534" fmla="*/ 1092176 w 2396567"/>
                <a:gd name="connsiteY14534" fmla="*/ 883928 h 3751210"/>
                <a:gd name="connsiteX14535" fmla="*/ 1093396 w 2396567"/>
                <a:gd name="connsiteY14535" fmla="*/ 883928 h 3751210"/>
                <a:gd name="connsiteX14536" fmla="*/ 1093396 w 2396567"/>
                <a:gd name="connsiteY14536" fmla="*/ 885157 h 3751210"/>
                <a:gd name="connsiteX14537" fmla="*/ 1094006 w 2396567"/>
                <a:gd name="connsiteY14537" fmla="*/ 885157 h 3751210"/>
                <a:gd name="connsiteX14538" fmla="*/ 1094006 w 2396567"/>
                <a:gd name="connsiteY14538" fmla="*/ 885772 h 3751210"/>
                <a:gd name="connsiteX14539" fmla="*/ 1095225 w 2396567"/>
                <a:gd name="connsiteY14539" fmla="*/ 885772 h 3751210"/>
                <a:gd name="connsiteX14540" fmla="*/ 1095225 w 2396567"/>
                <a:gd name="connsiteY14540" fmla="*/ 886386 h 3751210"/>
                <a:gd name="connsiteX14541" fmla="*/ 1095835 w 2396567"/>
                <a:gd name="connsiteY14541" fmla="*/ 886386 h 3751210"/>
                <a:gd name="connsiteX14542" fmla="*/ 1096445 w 2396567"/>
                <a:gd name="connsiteY14542" fmla="*/ 888843 h 3751210"/>
                <a:gd name="connsiteX14543" fmla="*/ 1097055 w 2396567"/>
                <a:gd name="connsiteY14543" fmla="*/ 888843 h 3751210"/>
                <a:gd name="connsiteX14544" fmla="*/ 1097055 w 2396567"/>
                <a:gd name="connsiteY14544" fmla="*/ 890686 h 3751210"/>
                <a:gd name="connsiteX14545" fmla="*/ 1095225 w 2396567"/>
                <a:gd name="connsiteY14545" fmla="*/ 891301 h 3751210"/>
                <a:gd name="connsiteX14546" fmla="*/ 1095225 w 2396567"/>
                <a:gd name="connsiteY14546" fmla="*/ 892530 h 3751210"/>
                <a:gd name="connsiteX14547" fmla="*/ 1094006 w 2396567"/>
                <a:gd name="connsiteY14547" fmla="*/ 892530 h 3751210"/>
                <a:gd name="connsiteX14548" fmla="*/ 1094006 w 2396567"/>
                <a:gd name="connsiteY14548" fmla="*/ 893144 h 3751210"/>
                <a:gd name="connsiteX14549" fmla="*/ 1092786 w 2396567"/>
                <a:gd name="connsiteY14549" fmla="*/ 893144 h 3751210"/>
                <a:gd name="connsiteX14550" fmla="*/ 1092786 w 2396567"/>
                <a:gd name="connsiteY14550" fmla="*/ 893758 h 3751210"/>
                <a:gd name="connsiteX14551" fmla="*/ 1091566 w 2396567"/>
                <a:gd name="connsiteY14551" fmla="*/ 893144 h 3751210"/>
                <a:gd name="connsiteX14552" fmla="*/ 1090347 w 2396567"/>
                <a:gd name="connsiteY14552" fmla="*/ 895601 h 3751210"/>
                <a:gd name="connsiteX14553" fmla="*/ 1089127 w 2396567"/>
                <a:gd name="connsiteY14553" fmla="*/ 895601 h 3751210"/>
                <a:gd name="connsiteX14554" fmla="*/ 1089737 w 2396567"/>
                <a:gd name="connsiteY14554" fmla="*/ 896830 h 3751210"/>
                <a:gd name="connsiteX14555" fmla="*/ 1089127 w 2396567"/>
                <a:gd name="connsiteY14555" fmla="*/ 896830 h 3751210"/>
                <a:gd name="connsiteX14556" fmla="*/ 1089127 w 2396567"/>
                <a:gd name="connsiteY14556" fmla="*/ 897445 h 3751210"/>
                <a:gd name="connsiteX14557" fmla="*/ 1089737 w 2396567"/>
                <a:gd name="connsiteY14557" fmla="*/ 897445 h 3751210"/>
                <a:gd name="connsiteX14558" fmla="*/ 1089737 w 2396567"/>
                <a:gd name="connsiteY14558" fmla="*/ 898059 h 3751210"/>
                <a:gd name="connsiteX14559" fmla="*/ 1090347 w 2396567"/>
                <a:gd name="connsiteY14559" fmla="*/ 898059 h 3751210"/>
                <a:gd name="connsiteX14560" fmla="*/ 1090347 w 2396567"/>
                <a:gd name="connsiteY14560" fmla="*/ 898673 h 3751210"/>
                <a:gd name="connsiteX14561" fmla="*/ 1092786 w 2396567"/>
                <a:gd name="connsiteY14561" fmla="*/ 902360 h 3751210"/>
                <a:gd name="connsiteX14562" fmla="*/ 1092176 w 2396567"/>
                <a:gd name="connsiteY14562" fmla="*/ 902360 h 3751210"/>
                <a:gd name="connsiteX14563" fmla="*/ 1093396 w 2396567"/>
                <a:gd name="connsiteY14563" fmla="*/ 906660 h 3751210"/>
                <a:gd name="connsiteX14564" fmla="*/ 1092176 w 2396567"/>
                <a:gd name="connsiteY14564" fmla="*/ 907275 h 3751210"/>
                <a:gd name="connsiteX14565" fmla="*/ 1093396 w 2396567"/>
                <a:gd name="connsiteY14565" fmla="*/ 907275 h 3751210"/>
                <a:gd name="connsiteX14566" fmla="*/ 1098274 w 2396567"/>
                <a:gd name="connsiteY14566" fmla="*/ 909732 h 3751210"/>
                <a:gd name="connsiteX14567" fmla="*/ 1099494 w 2396567"/>
                <a:gd name="connsiteY14567" fmla="*/ 912190 h 3751210"/>
                <a:gd name="connsiteX14568" fmla="*/ 1100104 w 2396567"/>
                <a:gd name="connsiteY14568" fmla="*/ 912190 h 3751210"/>
                <a:gd name="connsiteX14569" fmla="*/ 1101323 w 2396567"/>
                <a:gd name="connsiteY14569" fmla="*/ 917104 h 3751210"/>
                <a:gd name="connsiteX14570" fmla="*/ 1101933 w 2396567"/>
                <a:gd name="connsiteY14570" fmla="*/ 917104 h 3751210"/>
                <a:gd name="connsiteX14571" fmla="*/ 1103153 w 2396567"/>
                <a:gd name="connsiteY14571" fmla="*/ 920791 h 3751210"/>
                <a:gd name="connsiteX14572" fmla="*/ 1103763 w 2396567"/>
                <a:gd name="connsiteY14572" fmla="*/ 920791 h 3751210"/>
                <a:gd name="connsiteX14573" fmla="*/ 1103763 w 2396567"/>
                <a:gd name="connsiteY14573" fmla="*/ 920176 h 3751210"/>
                <a:gd name="connsiteX14574" fmla="*/ 1104372 w 2396567"/>
                <a:gd name="connsiteY14574" fmla="*/ 920176 h 3751210"/>
                <a:gd name="connsiteX14575" fmla="*/ 1104372 w 2396567"/>
                <a:gd name="connsiteY14575" fmla="*/ 920791 h 3751210"/>
                <a:gd name="connsiteX14576" fmla="*/ 1104982 w 2396567"/>
                <a:gd name="connsiteY14576" fmla="*/ 920791 h 3751210"/>
                <a:gd name="connsiteX14577" fmla="*/ 1104982 w 2396567"/>
                <a:gd name="connsiteY14577" fmla="*/ 921405 h 3751210"/>
                <a:gd name="connsiteX14578" fmla="*/ 1115349 w 2396567"/>
                <a:gd name="connsiteY14578" fmla="*/ 918333 h 3751210"/>
                <a:gd name="connsiteX14579" fmla="*/ 1115349 w 2396567"/>
                <a:gd name="connsiteY14579" fmla="*/ 917719 h 3751210"/>
                <a:gd name="connsiteX14580" fmla="*/ 1123277 w 2396567"/>
                <a:gd name="connsiteY14580" fmla="*/ 917104 h 3751210"/>
                <a:gd name="connsiteX14581" fmla="*/ 1125106 w 2396567"/>
                <a:gd name="connsiteY14581" fmla="*/ 914647 h 3751210"/>
                <a:gd name="connsiteX14582" fmla="*/ 1125106 w 2396567"/>
                <a:gd name="connsiteY14582" fmla="*/ 915261 h 3751210"/>
                <a:gd name="connsiteX14583" fmla="*/ 1129375 w 2396567"/>
                <a:gd name="connsiteY14583" fmla="*/ 914647 h 3751210"/>
                <a:gd name="connsiteX14584" fmla="*/ 1129375 w 2396567"/>
                <a:gd name="connsiteY14584" fmla="*/ 913418 h 3751210"/>
                <a:gd name="connsiteX14585" fmla="*/ 1128765 w 2396567"/>
                <a:gd name="connsiteY14585" fmla="*/ 913418 h 3751210"/>
                <a:gd name="connsiteX14586" fmla="*/ 1128765 w 2396567"/>
                <a:gd name="connsiteY14586" fmla="*/ 912804 h 3751210"/>
                <a:gd name="connsiteX14587" fmla="*/ 1130594 w 2396567"/>
                <a:gd name="connsiteY14587" fmla="*/ 912804 h 3751210"/>
                <a:gd name="connsiteX14588" fmla="*/ 1129375 w 2396567"/>
                <a:gd name="connsiteY14588" fmla="*/ 908503 h 3751210"/>
                <a:gd name="connsiteX14589" fmla="*/ 1130594 w 2396567"/>
                <a:gd name="connsiteY14589" fmla="*/ 908503 h 3751210"/>
                <a:gd name="connsiteX14590" fmla="*/ 1130594 w 2396567"/>
                <a:gd name="connsiteY14590" fmla="*/ 906660 h 3751210"/>
                <a:gd name="connsiteX14591" fmla="*/ 1132424 w 2396567"/>
                <a:gd name="connsiteY14591" fmla="*/ 906046 h 3751210"/>
                <a:gd name="connsiteX14592" fmla="*/ 1132424 w 2396567"/>
                <a:gd name="connsiteY14592" fmla="*/ 905431 h 3751210"/>
                <a:gd name="connsiteX14593" fmla="*/ 1131204 w 2396567"/>
                <a:gd name="connsiteY14593" fmla="*/ 905431 h 3751210"/>
                <a:gd name="connsiteX14594" fmla="*/ 1131204 w 2396567"/>
                <a:gd name="connsiteY14594" fmla="*/ 904203 h 3751210"/>
                <a:gd name="connsiteX14595" fmla="*/ 1130594 w 2396567"/>
                <a:gd name="connsiteY14595" fmla="*/ 904203 h 3751210"/>
                <a:gd name="connsiteX14596" fmla="*/ 1130594 w 2396567"/>
                <a:gd name="connsiteY14596" fmla="*/ 899288 h 3751210"/>
                <a:gd name="connsiteX14597" fmla="*/ 1129375 w 2396567"/>
                <a:gd name="connsiteY14597" fmla="*/ 899288 h 3751210"/>
                <a:gd name="connsiteX14598" fmla="*/ 1129375 w 2396567"/>
                <a:gd name="connsiteY14598" fmla="*/ 896830 h 3751210"/>
                <a:gd name="connsiteX14599" fmla="*/ 1128765 w 2396567"/>
                <a:gd name="connsiteY14599" fmla="*/ 896830 h 3751210"/>
                <a:gd name="connsiteX14600" fmla="*/ 1128765 w 2396567"/>
                <a:gd name="connsiteY14600" fmla="*/ 894373 h 3751210"/>
                <a:gd name="connsiteX14601" fmla="*/ 1127545 w 2396567"/>
                <a:gd name="connsiteY14601" fmla="*/ 894373 h 3751210"/>
                <a:gd name="connsiteX14602" fmla="*/ 1127545 w 2396567"/>
                <a:gd name="connsiteY14602" fmla="*/ 893144 h 3751210"/>
                <a:gd name="connsiteX14603" fmla="*/ 1126936 w 2396567"/>
                <a:gd name="connsiteY14603" fmla="*/ 893144 h 3751210"/>
                <a:gd name="connsiteX14604" fmla="*/ 1126936 w 2396567"/>
                <a:gd name="connsiteY14604" fmla="*/ 892530 h 3751210"/>
                <a:gd name="connsiteX14605" fmla="*/ 1126326 w 2396567"/>
                <a:gd name="connsiteY14605" fmla="*/ 892530 h 3751210"/>
                <a:gd name="connsiteX14606" fmla="*/ 1126326 w 2396567"/>
                <a:gd name="connsiteY14606" fmla="*/ 891301 h 3751210"/>
                <a:gd name="connsiteX14607" fmla="*/ 1124496 w 2396567"/>
                <a:gd name="connsiteY14607" fmla="*/ 891301 h 3751210"/>
                <a:gd name="connsiteX14608" fmla="*/ 1124496 w 2396567"/>
                <a:gd name="connsiteY14608" fmla="*/ 890686 h 3751210"/>
                <a:gd name="connsiteX14609" fmla="*/ 1123886 w 2396567"/>
                <a:gd name="connsiteY14609" fmla="*/ 890686 h 3751210"/>
                <a:gd name="connsiteX14610" fmla="*/ 1123886 w 2396567"/>
                <a:gd name="connsiteY14610" fmla="*/ 890072 h 3751210"/>
                <a:gd name="connsiteX14611" fmla="*/ 1123277 w 2396567"/>
                <a:gd name="connsiteY14611" fmla="*/ 890072 h 3751210"/>
                <a:gd name="connsiteX14612" fmla="*/ 1123277 w 2396567"/>
                <a:gd name="connsiteY14612" fmla="*/ 890686 h 3751210"/>
                <a:gd name="connsiteX14613" fmla="*/ 1119008 w 2396567"/>
                <a:gd name="connsiteY14613" fmla="*/ 888843 h 3751210"/>
                <a:gd name="connsiteX14614" fmla="*/ 1114739 w 2396567"/>
                <a:gd name="connsiteY14614" fmla="*/ 887615 h 3751210"/>
                <a:gd name="connsiteX14615" fmla="*/ 1114739 w 2396567"/>
                <a:gd name="connsiteY14615" fmla="*/ 887000 h 3751210"/>
                <a:gd name="connsiteX14616" fmla="*/ 1112910 w 2396567"/>
                <a:gd name="connsiteY14616" fmla="*/ 885772 h 3751210"/>
                <a:gd name="connsiteX14617" fmla="*/ 1112300 w 2396567"/>
                <a:gd name="connsiteY14617" fmla="*/ 886386 h 3751210"/>
                <a:gd name="connsiteX14618" fmla="*/ 1112300 w 2396567"/>
                <a:gd name="connsiteY14618" fmla="*/ 885772 h 3751210"/>
                <a:gd name="connsiteX14619" fmla="*/ 1111690 w 2396567"/>
                <a:gd name="connsiteY14619" fmla="*/ 885772 h 3751210"/>
                <a:gd name="connsiteX14620" fmla="*/ 1111690 w 2396567"/>
                <a:gd name="connsiteY14620" fmla="*/ 885157 h 3751210"/>
                <a:gd name="connsiteX14621" fmla="*/ 1111080 w 2396567"/>
                <a:gd name="connsiteY14621" fmla="*/ 885157 h 3751210"/>
                <a:gd name="connsiteX14622" fmla="*/ 1109861 w 2396567"/>
                <a:gd name="connsiteY14622" fmla="*/ 874098 h 3751210"/>
                <a:gd name="connsiteX14623" fmla="*/ 1115349 w 2396567"/>
                <a:gd name="connsiteY14623" fmla="*/ 874713 h 3751210"/>
                <a:gd name="connsiteX14624" fmla="*/ 1119008 w 2396567"/>
                <a:gd name="connsiteY14624" fmla="*/ 871641 h 3751210"/>
                <a:gd name="connsiteX14625" fmla="*/ 1122667 w 2396567"/>
                <a:gd name="connsiteY14625" fmla="*/ 866726 h 3751210"/>
                <a:gd name="connsiteX14626" fmla="*/ 1123277 w 2396567"/>
                <a:gd name="connsiteY14626" fmla="*/ 866726 h 3751210"/>
                <a:gd name="connsiteX14627" fmla="*/ 1123886 w 2396567"/>
                <a:gd name="connsiteY14627" fmla="*/ 864268 h 3751210"/>
                <a:gd name="connsiteX14628" fmla="*/ 1124496 w 2396567"/>
                <a:gd name="connsiteY14628" fmla="*/ 864268 h 3751210"/>
                <a:gd name="connsiteX14629" fmla="*/ 1126326 w 2396567"/>
                <a:gd name="connsiteY14629" fmla="*/ 847680 h 3751210"/>
                <a:gd name="connsiteX14630" fmla="*/ 1126936 w 2396567"/>
                <a:gd name="connsiteY14630" fmla="*/ 847680 h 3751210"/>
                <a:gd name="connsiteX14631" fmla="*/ 1126936 w 2396567"/>
                <a:gd name="connsiteY14631" fmla="*/ 847066 h 3751210"/>
                <a:gd name="connsiteX14632" fmla="*/ 1126326 w 2396567"/>
                <a:gd name="connsiteY14632" fmla="*/ 847066 h 3751210"/>
                <a:gd name="connsiteX14633" fmla="*/ 1126936 w 2396567"/>
                <a:gd name="connsiteY14633" fmla="*/ 834778 h 3751210"/>
                <a:gd name="connsiteX14634" fmla="*/ 1126936 w 2396567"/>
                <a:gd name="connsiteY14634" fmla="*/ 834164 h 3751210"/>
                <a:gd name="connsiteX14635" fmla="*/ 1130594 w 2396567"/>
                <a:gd name="connsiteY14635" fmla="*/ 837850 h 3751210"/>
                <a:gd name="connsiteX14636" fmla="*/ 1131204 w 2396567"/>
                <a:gd name="connsiteY14636" fmla="*/ 836007 h 3751210"/>
                <a:gd name="connsiteX14637" fmla="*/ 1133034 w 2396567"/>
                <a:gd name="connsiteY14637" fmla="*/ 834164 h 3751210"/>
                <a:gd name="connsiteX14638" fmla="*/ 1134253 w 2396567"/>
                <a:gd name="connsiteY14638" fmla="*/ 834164 h 3751210"/>
                <a:gd name="connsiteX14639" fmla="*/ 1134253 w 2396567"/>
                <a:gd name="connsiteY14639" fmla="*/ 832935 h 3751210"/>
                <a:gd name="connsiteX14640" fmla="*/ 1140961 w 2396567"/>
                <a:gd name="connsiteY14640" fmla="*/ 836622 h 3751210"/>
                <a:gd name="connsiteX14641" fmla="*/ 1140961 w 2396567"/>
                <a:gd name="connsiteY14641" fmla="*/ 836007 h 3751210"/>
                <a:gd name="connsiteX14642" fmla="*/ 1142181 w 2396567"/>
                <a:gd name="connsiteY14642" fmla="*/ 836007 h 3751210"/>
                <a:gd name="connsiteX14643" fmla="*/ 1142181 w 2396567"/>
                <a:gd name="connsiteY14643" fmla="*/ 835393 h 3751210"/>
                <a:gd name="connsiteX14644" fmla="*/ 1140351 w 2396567"/>
                <a:gd name="connsiteY14644" fmla="*/ 835393 h 3751210"/>
                <a:gd name="connsiteX14645" fmla="*/ 1135778 w 2396567"/>
                <a:gd name="connsiteY14645" fmla="*/ 832321 h 3751210"/>
                <a:gd name="connsiteX14646" fmla="*/ 1136693 w 2396567"/>
                <a:gd name="connsiteY14646" fmla="*/ 832321 h 3751210"/>
                <a:gd name="connsiteX14647" fmla="*/ 1136693 w 2396567"/>
                <a:gd name="connsiteY14647" fmla="*/ 831707 h 3751210"/>
                <a:gd name="connsiteX14648" fmla="*/ 1134863 w 2396567"/>
                <a:gd name="connsiteY14648" fmla="*/ 831707 h 3751210"/>
                <a:gd name="connsiteX14649" fmla="*/ 1135778 w 2396567"/>
                <a:gd name="connsiteY14649" fmla="*/ 832321 h 3751210"/>
                <a:gd name="connsiteX14650" fmla="*/ 1133034 w 2396567"/>
                <a:gd name="connsiteY14650" fmla="*/ 832321 h 3751210"/>
                <a:gd name="connsiteX14651" fmla="*/ 1132424 w 2396567"/>
                <a:gd name="connsiteY14651" fmla="*/ 834164 h 3751210"/>
                <a:gd name="connsiteX14652" fmla="*/ 1131204 w 2396567"/>
                <a:gd name="connsiteY14652" fmla="*/ 834778 h 3751210"/>
                <a:gd name="connsiteX14653" fmla="*/ 1129375 w 2396567"/>
                <a:gd name="connsiteY14653" fmla="*/ 834164 h 3751210"/>
                <a:gd name="connsiteX14654" fmla="*/ 1130594 w 2396567"/>
                <a:gd name="connsiteY14654" fmla="*/ 831092 h 3751210"/>
                <a:gd name="connsiteX14655" fmla="*/ 1132424 w 2396567"/>
                <a:gd name="connsiteY14655" fmla="*/ 831092 h 3751210"/>
                <a:gd name="connsiteX14656" fmla="*/ 1132424 w 2396567"/>
                <a:gd name="connsiteY14656" fmla="*/ 831707 h 3751210"/>
                <a:gd name="connsiteX14657" fmla="*/ 1133034 w 2396567"/>
                <a:gd name="connsiteY14657" fmla="*/ 831707 h 3751210"/>
                <a:gd name="connsiteX14658" fmla="*/ 1133034 w 2396567"/>
                <a:gd name="connsiteY14658" fmla="*/ 831092 h 3751210"/>
                <a:gd name="connsiteX14659" fmla="*/ 1132424 w 2396567"/>
                <a:gd name="connsiteY14659" fmla="*/ 831092 h 3751210"/>
                <a:gd name="connsiteX14660" fmla="*/ 1132424 w 2396567"/>
                <a:gd name="connsiteY14660" fmla="*/ 830478 h 3751210"/>
                <a:gd name="connsiteX14661" fmla="*/ 1131814 w 2396567"/>
                <a:gd name="connsiteY14661" fmla="*/ 830478 h 3751210"/>
                <a:gd name="connsiteX14662" fmla="*/ 1131814 w 2396567"/>
                <a:gd name="connsiteY14662" fmla="*/ 829864 h 3751210"/>
                <a:gd name="connsiteX14663" fmla="*/ 1131204 w 2396567"/>
                <a:gd name="connsiteY14663" fmla="*/ 829864 h 3751210"/>
                <a:gd name="connsiteX14664" fmla="*/ 1131204 w 2396567"/>
                <a:gd name="connsiteY14664" fmla="*/ 830478 h 3751210"/>
                <a:gd name="connsiteX14665" fmla="*/ 1129375 w 2396567"/>
                <a:gd name="connsiteY14665" fmla="*/ 830478 h 3751210"/>
                <a:gd name="connsiteX14666" fmla="*/ 1129375 w 2396567"/>
                <a:gd name="connsiteY14666" fmla="*/ 831092 h 3751210"/>
                <a:gd name="connsiteX14667" fmla="*/ 1127545 w 2396567"/>
                <a:gd name="connsiteY14667" fmla="*/ 831707 h 3751210"/>
                <a:gd name="connsiteX14668" fmla="*/ 1127545 w 2396567"/>
                <a:gd name="connsiteY14668" fmla="*/ 831092 h 3751210"/>
                <a:gd name="connsiteX14669" fmla="*/ 1125106 w 2396567"/>
                <a:gd name="connsiteY14669" fmla="*/ 831092 h 3751210"/>
                <a:gd name="connsiteX14670" fmla="*/ 1125106 w 2396567"/>
                <a:gd name="connsiteY14670" fmla="*/ 831707 h 3751210"/>
                <a:gd name="connsiteX14671" fmla="*/ 1124496 w 2396567"/>
                <a:gd name="connsiteY14671" fmla="*/ 831707 h 3751210"/>
                <a:gd name="connsiteX14672" fmla="*/ 1124496 w 2396567"/>
                <a:gd name="connsiteY14672" fmla="*/ 831092 h 3751210"/>
                <a:gd name="connsiteX14673" fmla="*/ 1123886 w 2396567"/>
                <a:gd name="connsiteY14673" fmla="*/ 831092 h 3751210"/>
                <a:gd name="connsiteX14674" fmla="*/ 1120837 w 2396567"/>
                <a:gd name="connsiteY14674" fmla="*/ 826177 h 3751210"/>
                <a:gd name="connsiteX14675" fmla="*/ 1119008 w 2396567"/>
                <a:gd name="connsiteY14675" fmla="*/ 823720 h 3751210"/>
                <a:gd name="connsiteX14676" fmla="*/ 1115959 w 2396567"/>
                <a:gd name="connsiteY14676" fmla="*/ 821877 h 3751210"/>
                <a:gd name="connsiteX14677" fmla="*/ 1115349 w 2396567"/>
                <a:gd name="connsiteY14677" fmla="*/ 820033 h 3751210"/>
                <a:gd name="connsiteX14678" fmla="*/ 1115959 w 2396567"/>
                <a:gd name="connsiteY14678" fmla="*/ 820033 h 3751210"/>
                <a:gd name="connsiteX14679" fmla="*/ 1115959 w 2396567"/>
                <a:gd name="connsiteY14679" fmla="*/ 818190 h 3751210"/>
                <a:gd name="connsiteX14680" fmla="*/ 1115349 w 2396567"/>
                <a:gd name="connsiteY14680" fmla="*/ 818190 h 3751210"/>
                <a:gd name="connsiteX14681" fmla="*/ 1115349 w 2396567"/>
                <a:gd name="connsiteY14681" fmla="*/ 818805 h 3751210"/>
                <a:gd name="connsiteX14682" fmla="*/ 1101933 w 2396567"/>
                <a:gd name="connsiteY14682" fmla="*/ 815118 h 3751210"/>
                <a:gd name="connsiteX14683" fmla="*/ 1101933 w 2396567"/>
                <a:gd name="connsiteY14683" fmla="*/ 816347 h 3751210"/>
                <a:gd name="connsiteX14684" fmla="*/ 1103153 w 2396567"/>
                <a:gd name="connsiteY14684" fmla="*/ 815733 h 3751210"/>
                <a:gd name="connsiteX14685" fmla="*/ 1103763 w 2396567"/>
                <a:gd name="connsiteY14685" fmla="*/ 818190 h 3751210"/>
                <a:gd name="connsiteX14686" fmla="*/ 1104372 w 2396567"/>
                <a:gd name="connsiteY14686" fmla="*/ 818190 h 3751210"/>
                <a:gd name="connsiteX14687" fmla="*/ 1106812 w 2396567"/>
                <a:gd name="connsiteY14687" fmla="*/ 820033 h 3751210"/>
                <a:gd name="connsiteX14688" fmla="*/ 1106812 w 2396567"/>
                <a:gd name="connsiteY14688" fmla="*/ 820648 h 3751210"/>
                <a:gd name="connsiteX14689" fmla="*/ 1107422 w 2396567"/>
                <a:gd name="connsiteY14689" fmla="*/ 820648 h 3751210"/>
                <a:gd name="connsiteX14690" fmla="*/ 1107422 w 2396567"/>
                <a:gd name="connsiteY14690" fmla="*/ 821877 h 3751210"/>
                <a:gd name="connsiteX14691" fmla="*/ 1100714 w 2396567"/>
                <a:gd name="connsiteY14691" fmla="*/ 821877 h 3751210"/>
                <a:gd name="connsiteX14692" fmla="*/ 1100714 w 2396567"/>
                <a:gd name="connsiteY14692" fmla="*/ 820648 h 3751210"/>
                <a:gd name="connsiteX14693" fmla="*/ 1088517 w 2396567"/>
                <a:gd name="connsiteY14693" fmla="*/ 810818 h 3751210"/>
                <a:gd name="connsiteX14694" fmla="*/ 1088517 w 2396567"/>
                <a:gd name="connsiteY14694" fmla="*/ 810203 h 3751210"/>
                <a:gd name="connsiteX14695" fmla="*/ 1079980 w 2396567"/>
                <a:gd name="connsiteY14695" fmla="*/ 807132 h 3751210"/>
                <a:gd name="connsiteX14696" fmla="*/ 1079980 w 2396567"/>
                <a:gd name="connsiteY14696" fmla="*/ 806517 h 3751210"/>
                <a:gd name="connsiteX14697" fmla="*/ 1078760 w 2396567"/>
                <a:gd name="connsiteY14697" fmla="*/ 806517 h 3751210"/>
                <a:gd name="connsiteX14698" fmla="*/ 1078760 w 2396567"/>
                <a:gd name="connsiteY14698" fmla="*/ 807132 h 3751210"/>
                <a:gd name="connsiteX14699" fmla="*/ 1078150 w 2396567"/>
                <a:gd name="connsiteY14699" fmla="*/ 805288 h 3751210"/>
                <a:gd name="connsiteX14700" fmla="*/ 1073272 w 2396567"/>
                <a:gd name="connsiteY14700" fmla="*/ 804674 h 3751210"/>
                <a:gd name="connsiteX14701" fmla="*/ 1073272 w 2396567"/>
                <a:gd name="connsiteY14701" fmla="*/ 804060 h 3751210"/>
                <a:gd name="connsiteX14702" fmla="*/ 1072662 w 2396567"/>
                <a:gd name="connsiteY14702" fmla="*/ 804060 h 3751210"/>
                <a:gd name="connsiteX14703" fmla="*/ 1072662 w 2396567"/>
                <a:gd name="connsiteY14703" fmla="*/ 803445 h 3751210"/>
                <a:gd name="connsiteX14704" fmla="*/ 1069613 w 2396567"/>
                <a:gd name="connsiteY14704" fmla="*/ 802831 h 3751210"/>
                <a:gd name="connsiteX14705" fmla="*/ 1069003 w 2396567"/>
                <a:gd name="connsiteY14705" fmla="*/ 803445 h 3751210"/>
                <a:gd name="connsiteX14706" fmla="*/ 1069003 w 2396567"/>
                <a:gd name="connsiteY14706" fmla="*/ 802831 h 3751210"/>
                <a:gd name="connsiteX14707" fmla="*/ 1067174 w 2396567"/>
                <a:gd name="connsiteY14707" fmla="*/ 802831 h 3751210"/>
                <a:gd name="connsiteX14708" fmla="*/ 1065344 w 2396567"/>
                <a:gd name="connsiteY14708" fmla="*/ 800373 h 3751210"/>
                <a:gd name="connsiteX14709" fmla="*/ 1065344 w 2396567"/>
                <a:gd name="connsiteY14709" fmla="*/ 800988 h 3751210"/>
                <a:gd name="connsiteX14710" fmla="*/ 1064125 w 2396567"/>
                <a:gd name="connsiteY14710" fmla="*/ 800988 h 3751210"/>
                <a:gd name="connsiteX14711" fmla="*/ 1064125 w 2396567"/>
                <a:gd name="connsiteY14711" fmla="*/ 800373 h 3751210"/>
                <a:gd name="connsiteX14712" fmla="*/ 1062295 w 2396567"/>
                <a:gd name="connsiteY14712" fmla="*/ 799759 h 3751210"/>
                <a:gd name="connsiteX14713" fmla="*/ 1061686 w 2396567"/>
                <a:gd name="connsiteY14713" fmla="*/ 800373 h 3751210"/>
                <a:gd name="connsiteX14714" fmla="*/ 1061686 w 2396567"/>
                <a:gd name="connsiteY14714" fmla="*/ 799145 h 3751210"/>
                <a:gd name="connsiteX14715" fmla="*/ 1061076 w 2396567"/>
                <a:gd name="connsiteY14715" fmla="*/ 799145 h 3751210"/>
                <a:gd name="connsiteX14716" fmla="*/ 1061076 w 2396567"/>
                <a:gd name="connsiteY14716" fmla="*/ 797302 h 3751210"/>
                <a:gd name="connsiteX14717" fmla="*/ 1056197 w 2396567"/>
                <a:gd name="connsiteY14717" fmla="*/ 793001 h 3751210"/>
                <a:gd name="connsiteX14718" fmla="*/ 1054368 w 2396567"/>
                <a:gd name="connsiteY14718" fmla="*/ 793001 h 3751210"/>
                <a:gd name="connsiteX14719" fmla="*/ 1053758 w 2396567"/>
                <a:gd name="connsiteY14719" fmla="*/ 790543 h 3751210"/>
                <a:gd name="connsiteX14720" fmla="*/ 1053148 w 2396567"/>
                <a:gd name="connsiteY14720" fmla="*/ 790543 h 3751210"/>
                <a:gd name="connsiteX14721" fmla="*/ 1053148 w 2396567"/>
                <a:gd name="connsiteY14721" fmla="*/ 789315 h 3751210"/>
                <a:gd name="connsiteX14722" fmla="*/ 1053758 w 2396567"/>
                <a:gd name="connsiteY14722" fmla="*/ 789315 h 3751210"/>
                <a:gd name="connsiteX14723" fmla="*/ 1053758 w 2396567"/>
                <a:gd name="connsiteY14723" fmla="*/ 788086 h 3751210"/>
                <a:gd name="connsiteX14724" fmla="*/ 1053148 w 2396567"/>
                <a:gd name="connsiteY14724" fmla="*/ 788086 h 3751210"/>
                <a:gd name="connsiteX14725" fmla="*/ 1054368 w 2396567"/>
                <a:gd name="connsiteY14725" fmla="*/ 783171 h 3751210"/>
                <a:gd name="connsiteX14726" fmla="*/ 1054978 w 2396567"/>
                <a:gd name="connsiteY14726" fmla="*/ 783171 h 3751210"/>
                <a:gd name="connsiteX14727" fmla="*/ 1054978 w 2396567"/>
                <a:gd name="connsiteY14727" fmla="*/ 781942 h 3751210"/>
                <a:gd name="connsiteX14728" fmla="*/ 1060466 w 2396567"/>
                <a:gd name="connsiteY14728" fmla="*/ 780713 h 3751210"/>
                <a:gd name="connsiteX14729" fmla="*/ 1062905 w 2396567"/>
                <a:gd name="connsiteY14729" fmla="*/ 777642 h 3751210"/>
                <a:gd name="connsiteX14730" fmla="*/ 1064125 w 2396567"/>
                <a:gd name="connsiteY14730" fmla="*/ 776413 h 3751210"/>
                <a:gd name="connsiteX14731" fmla="*/ 1064125 w 2396567"/>
                <a:gd name="connsiteY14731" fmla="*/ 777027 h 3751210"/>
                <a:gd name="connsiteX14732" fmla="*/ 1065344 w 2396567"/>
                <a:gd name="connsiteY14732" fmla="*/ 777027 h 3751210"/>
                <a:gd name="connsiteX14733" fmla="*/ 1065344 w 2396567"/>
                <a:gd name="connsiteY14733" fmla="*/ 778870 h 3751210"/>
                <a:gd name="connsiteX14734" fmla="*/ 1065954 w 2396567"/>
                <a:gd name="connsiteY14734" fmla="*/ 778870 h 3751210"/>
                <a:gd name="connsiteX14735" fmla="*/ 1067174 w 2396567"/>
                <a:gd name="connsiteY14735" fmla="*/ 776413 h 3751210"/>
                <a:gd name="connsiteX14736" fmla="*/ 1065344 w 2396567"/>
                <a:gd name="connsiteY14736" fmla="*/ 773955 h 3751210"/>
                <a:gd name="connsiteX14737" fmla="*/ 1065344 w 2396567"/>
                <a:gd name="connsiteY14737" fmla="*/ 773341 h 3751210"/>
                <a:gd name="connsiteX14738" fmla="*/ 1064125 w 2396567"/>
                <a:gd name="connsiteY14738" fmla="*/ 773341 h 3751210"/>
                <a:gd name="connsiteX14739" fmla="*/ 1064125 w 2396567"/>
                <a:gd name="connsiteY14739" fmla="*/ 772727 h 3751210"/>
                <a:gd name="connsiteX14740" fmla="*/ 1061686 w 2396567"/>
                <a:gd name="connsiteY14740" fmla="*/ 772727 h 3751210"/>
                <a:gd name="connsiteX14741" fmla="*/ 1061076 w 2396567"/>
                <a:gd name="connsiteY14741" fmla="*/ 769655 h 3751210"/>
                <a:gd name="connsiteX14742" fmla="*/ 1061686 w 2396567"/>
                <a:gd name="connsiteY14742" fmla="*/ 769655 h 3751210"/>
                <a:gd name="connsiteX14743" fmla="*/ 1061686 w 2396567"/>
                <a:gd name="connsiteY14743" fmla="*/ 769040 h 3751210"/>
                <a:gd name="connsiteX14744" fmla="*/ 1064125 w 2396567"/>
                <a:gd name="connsiteY14744" fmla="*/ 769040 h 3751210"/>
                <a:gd name="connsiteX14745" fmla="*/ 1062295 w 2396567"/>
                <a:gd name="connsiteY14745" fmla="*/ 768426 h 3751210"/>
                <a:gd name="connsiteX14746" fmla="*/ 1062295 w 2396567"/>
                <a:gd name="connsiteY14746" fmla="*/ 767812 h 3751210"/>
                <a:gd name="connsiteX14747" fmla="*/ 1061686 w 2396567"/>
                <a:gd name="connsiteY14747" fmla="*/ 767812 h 3751210"/>
                <a:gd name="connsiteX14748" fmla="*/ 1061686 w 2396567"/>
                <a:gd name="connsiteY14748" fmla="*/ 767197 h 3751210"/>
                <a:gd name="connsiteX14749" fmla="*/ 1054368 w 2396567"/>
                <a:gd name="connsiteY14749" fmla="*/ 762282 h 3751210"/>
                <a:gd name="connsiteX14750" fmla="*/ 1054368 w 2396567"/>
                <a:gd name="connsiteY14750" fmla="*/ 757982 h 3751210"/>
                <a:gd name="connsiteX14751" fmla="*/ 1053758 w 2396567"/>
                <a:gd name="connsiteY14751" fmla="*/ 757982 h 3751210"/>
                <a:gd name="connsiteX14752" fmla="*/ 1053758 w 2396567"/>
                <a:gd name="connsiteY14752" fmla="*/ 757367 h 3751210"/>
                <a:gd name="connsiteX14753" fmla="*/ 1054978 w 2396567"/>
                <a:gd name="connsiteY14753" fmla="*/ 757367 h 3751210"/>
                <a:gd name="connsiteX14754" fmla="*/ 1054978 w 2396567"/>
                <a:gd name="connsiteY14754" fmla="*/ 756753 h 3751210"/>
                <a:gd name="connsiteX14755" fmla="*/ 1056197 w 2396567"/>
                <a:gd name="connsiteY14755" fmla="*/ 756753 h 3751210"/>
                <a:gd name="connsiteX14756" fmla="*/ 1056197 w 2396567"/>
                <a:gd name="connsiteY14756" fmla="*/ 756139 h 3751210"/>
                <a:gd name="connsiteX14757" fmla="*/ 1054978 w 2396567"/>
                <a:gd name="connsiteY14757" fmla="*/ 756139 h 3751210"/>
                <a:gd name="connsiteX14758" fmla="*/ 1054978 w 2396567"/>
                <a:gd name="connsiteY14758" fmla="*/ 755524 h 3751210"/>
                <a:gd name="connsiteX14759" fmla="*/ 1056197 w 2396567"/>
                <a:gd name="connsiteY14759" fmla="*/ 755524 h 3751210"/>
                <a:gd name="connsiteX14760" fmla="*/ 1056197 w 2396567"/>
                <a:gd name="connsiteY14760" fmla="*/ 753681 h 3751210"/>
                <a:gd name="connsiteX14761" fmla="*/ 1062905 w 2396567"/>
                <a:gd name="connsiteY14761" fmla="*/ 752452 h 3751210"/>
                <a:gd name="connsiteX14762" fmla="*/ 1064125 w 2396567"/>
                <a:gd name="connsiteY14762" fmla="*/ 750609 h 3751210"/>
                <a:gd name="connsiteX14763" fmla="*/ 1062905 w 2396567"/>
                <a:gd name="connsiteY14763" fmla="*/ 749380 h 3751210"/>
                <a:gd name="connsiteX14764" fmla="*/ 1061686 w 2396567"/>
                <a:gd name="connsiteY14764" fmla="*/ 748766 h 3751210"/>
                <a:gd name="connsiteX14765" fmla="*/ 1073882 w 2396567"/>
                <a:gd name="connsiteY14765" fmla="*/ 747537 h 3751210"/>
                <a:gd name="connsiteX14766" fmla="*/ 1074492 w 2396567"/>
                <a:gd name="connsiteY14766" fmla="*/ 748766 h 3751210"/>
                <a:gd name="connsiteX14767" fmla="*/ 1074492 w 2396567"/>
                <a:gd name="connsiteY14767" fmla="*/ 748152 h 3751210"/>
                <a:gd name="connsiteX14768" fmla="*/ 1084249 w 2396567"/>
                <a:gd name="connsiteY14768" fmla="*/ 743851 h 3751210"/>
                <a:gd name="connsiteX14769" fmla="*/ 1092176 w 2396567"/>
                <a:gd name="connsiteY14769" fmla="*/ 738322 h 3751210"/>
                <a:gd name="connsiteX14770" fmla="*/ 1092176 w 2396567"/>
                <a:gd name="connsiteY14770" fmla="*/ 740165 h 3751210"/>
                <a:gd name="connsiteX14771" fmla="*/ 1092786 w 2396567"/>
                <a:gd name="connsiteY14771" fmla="*/ 740165 h 3751210"/>
                <a:gd name="connsiteX14772" fmla="*/ 1092786 w 2396567"/>
                <a:gd name="connsiteY14772" fmla="*/ 738936 h 3751210"/>
                <a:gd name="connsiteX14773" fmla="*/ 1093396 w 2396567"/>
                <a:gd name="connsiteY14773" fmla="*/ 738936 h 3751210"/>
                <a:gd name="connsiteX14774" fmla="*/ 1093396 w 2396567"/>
                <a:gd name="connsiteY14774" fmla="*/ 738322 h 3751210"/>
                <a:gd name="connsiteX14775" fmla="*/ 1095225 w 2396567"/>
                <a:gd name="connsiteY14775" fmla="*/ 738936 h 3751210"/>
                <a:gd name="connsiteX14776" fmla="*/ 1095225 w 2396567"/>
                <a:gd name="connsiteY14776" fmla="*/ 737707 h 3751210"/>
                <a:gd name="connsiteX14777" fmla="*/ 1093396 w 2396567"/>
                <a:gd name="connsiteY14777" fmla="*/ 738322 h 3751210"/>
                <a:gd name="connsiteX14778" fmla="*/ 1096445 w 2396567"/>
                <a:gd name="connsiteY14778" fmla="*/ 736479 h 3751210"/>
                <a:gd name="connsiteX14779" fmla="*/ 1096445 w 2396567"/>
                <a:gd name="connsiteY14779" fmla="*/ 735864 h 3751210"/>
                <a:gd name="connsiteX14780" fmla="*/ 1117788 w 2396567"/>
                <a:gd name="connsiteY14780" fmla="*/ 719276 h 3751210"/>
                <a:gd name="connsiteX14781" fmla="*/ 1117788 w 2396567"/>
                <a:gd name="connsiteY14781" fmla="*/ 720505 h 3751210"/>
                <a:gd name="connsiteX14782" fmla="*/ 1119008 w 2396567"/>
                <a:gd name="connsiteY14782" fmla="*/ 720505 h 3751210"/>
                <a:gd name="connsiteX14783" fmla="*/ 1119008 w 2396567"/>
                <a:gd name="connsiteY14783" fmla="*/ 721119 h 3751210"/>
                <a:gd name="connsiteX14784" fmla="*/ 1117788 w 2396567"/>
                <a:gd name="connsiteY14784" fmla="*/ 721119 h 3751210"/>
                <a:gd name="connsiteX14785" fmla="*/ 1117788 w 2396567"/>
                <a:gd name="connsiteY14785" fmla="*/ 721734 h 3751210"/>
                <a:gd name="connsiteX14786" fmla="*/ 1119008 w 2396567"/>
                <a:gd name="connsiteY14786" fmla="*/ 721734 h 3751210"/>
                <a:gd name="connsiteX14787" fmla="*/ 1119008 w 2396567"/>
                <a:gd name="connsiteY14787" fmla="*/ 721119 h 3751210"/>
                <a:gd name="connsiteX14788" fmla="*/ 1119618 w 2396567"/>
                <a:gd name="connsiteY14788" fmla="*/ 721119 h 3751210"/>
                <a:gd name="connsiteX14789" fmla="*/ 1127545 w 2396567"/>
                <a:gd name="connsiteY14789" fmla="*/ 713747 h 3751210"/>
                <a:gd name="connsiteX14790" fmla="*/ 1127545 w 2396567"/>
                <a:gd name="connsiteY14790" fmla="*/ 714361 h 3751210"/>
                <a:gd name="connsiteX14791" fmla="*/ 1128155 w 2396567"/>
                <a:gd name="connsiteY14791" fmla="*/ 714361 h 3751210"/>
                <a:gd name="connsiteX14792" fmla="*/ 1127545 w 2396567"/>
                <a:gd name="connsiteY14792" fmla="*/ 714976 h 3751210"/>
                <a:gd name="connsiteX14793" fmla="*/ 1128155 w 2396567"/>
                <a:gd name="connsiteY14793" fmla="*/ 714976 h 3751210"/>
                <a:gd name="connsiteX14794" fmla="*/ 1127545 w 2396567"/>
                <a:gd name="connsiteY14794" fmla="*/ 716204 h 3751210"/>
                <a:gd name="connsiteX14795" fmla="*/ 1128155 w 2396567"/>
                <a:gd name="connsiteY14795" fmla="*/ 716204 h 3751210"/>
                <a:gd name="connsiteX14796" fmla="*/ 1128155 w 2396567"/>
                <a:gd name="connsiteY14796" fmla="*/ 716819 h 3751210"/>
                <a:gd name="connsiteX14797" fmla="*/ 1129375 w 2396567"/>
                <a:gd name="connsiteY14797" fmla="*/ 716819 h 3751210"/>
                <a:gd name="connsiteX14798" fmla="*/ 1129375 w 2396567"/>
                <a:gd name="connsiteY14798" fmla="*/ 717433 h 3751210"/>
                <a:gd name="connsiteX14799" fmla="*/ 1130594 w 2396567"/>
                <a:gd name="connsiteY14799" fmla="*/ 717433 h 3751210"/>
                <a:gd name="connsiteX14800" fmla="*/ 1130594 w 2396567"/>
                <a:gd name="connsiteY14800" fmla="*/ 716819 h 3751210"/>
                <a:gd name="connsiteX14801" fmla="*/ 1129375 w 2396567"/>
                <a:gd name="connsiteY14801" fmla="*/ 716819 h 3751210"/>
                <a:gd name="connsiteX14802" fmla="*/ 1129375 w 2396567"/>
                <a:gd name="connsiteY14802" fmla="*/ 714976 h 3751210"/>
                <a:gd name="connsiteX14803" fmla="*/ 1128765 w 2396567"/>
                <a:gd name="connsiteY14803" fmla="*/ 714976 h 3751210"/>
                <a:gd name="connsiteX14804" fmla="*/ 1128765 w 2396567"/>
                <a:gd name="connsiteY14804" fmla="*/ 714361 h 3751210"/>
                <a:gd name="connsiteX14805" fmla="*/ 1128155 w 2396567"/>
                <a:gd name="connsiteY14805" fmla="*/ 714361 h 3751210"/>
                <a:gd name="connsiteX14806" fmla="*/ 1131814 w 2396567"/>
                <a:gd name="connsiteY14806" fmla="*/ 712518 h 3751210"/>
                <a:gd name="connsiteX14807" fmla="*/ 1131204 w 2396567"/>
                <a:gd name="connsiteY14807" fmla="*/ 713132 h 3751210"/>
                <a:gd name="connsiteX14808" fmla="*/ 1131814 w 2396567"/>
                <a:gd name="connsiteY14808" fmla="*/ 713132 h 3751210"/>
                <a:gd name="connsiteX14809" fmla="*/ 1131814 w 2396567"/>
                <a:gd name="connsiteY14809" fmla="*/ 713747 h 3751210"/>
                <a:gd name="connsiteX14810" fmla="*/ 1133034 w 2396567"/>
                <a:gd name="connsiteY14810" fmla="*/ 713132 h 3751210"/>
                <a:gd name="connsiteX14811" fmla="*/ 1132424 w 2396567"/>
                <a:gd name="connsiteY14811" fmla="*/ 713132 h 3751210"/>
                <a:gd name="connsiteX14812" fmla="*/ 1132424 w 2396567"/>
                <a:gd name="connsiteY14812" fmla="*/ 712518 h 3751210"/>
                <a:gd name="connsiteX14813" fmla="*/ 1131814 w 2396567"/>
                <a:gd name="connsiteY14813" fmla="*/ 712518 h 3751210"/>
                <a:gd name="connsiteX14814" fmla="*/ 1148279 w 2396567"/>
                <a:gd name="connsiteY14814" fmla="*/ 705760 h 3751210"/>
                <a:gd name="connsiteX14815" fmla="*/ 1148279 w 2396567"/>
                <a:gd name="connsiteY14815" fmla="*/ 705146 h 3751210"/>
                <a:gd name="connsiteX14816" fmla="*/ 1190356 w 2396567"/>
                <a:gd name="connsiteY14816" fmla="*/ 695316 h 3751210"/>
                <a:gd name="connsiteX14817" fmla="*/ 1190356 w 2396567"/>
                <a:gd name="connsiteY14817" fmla="*/ 694701 h 3751210"/>
                <a:gd name="connsiteX14818" fmla="*/ 1202552 w 2396567"/>
                <a:gd name="connsiteY14818" fmla="*/ 694087 h 3751210"/>
                <a:gd name="connsiteX14819" fmla="*/ 687481 w 2396567"/>
                <a:gd name="connsiteY14819" fmla="*/ 435086 h 3751210"/>
                <a:gd name="connsiteX14820" fmla="*/ 689312 w 2396567"/>
                <a:gd name="connsiteY14820" fmla="*/ 435086 h 3751210"/>
                <a:gd name="connsiteX14821" fmla="*/ 689312 w 2396567"/>
                <a:gd name="connsiteY14821" fmla="*/ 436315 h 3751210"/>
                <a:gd name="connsiteX14822" fmla="*/ 686260 w 2396567"/>
                <a:gd name="connsiteY14822" fmla="*/ 436315 h 3751210"/>
                <a:gd name="connsiteX14823" fmla="*/ 686260 w 2396567"/>
                <a:gd name="connsiteY14823" fmla="*/ 435700 h 3751210"/>
                <a:gd name="connsiteX14824" fmla="*/ 687481 w 2396567"/>
                <a:gd name="connsiteY14824" fmla="*/ 435700 h 3751210"/>
                <a:gd name="connsiteX14825" fmla="*/ 687481 w 2396567"/>
                <a:gd name="connsiteY14825" fmla="*/ 435086 h 3751210"/>
                <a:gd name="connsiteX14826" fmla="*/ 685039 w 2396567"/>
                <a:gd name="connsiteY14826" fmla="*/ 422798 h 3751210"/>
                <a:gd name="connsiteX14827" fmla="*/ 686260 w 2396567"/>
                <a:gd name="connsiteY14827" fmla="*/ 422798 h 3751210"/>
                <a:gd name="connsiteX14828" fmla="*/ 686260 w 2396567"/>
                <a:gd name="connsiteY14828" fmla="*/ 423413 h 3751210"/>
                <a:gd name="connsiteX14829" fmla="*/ 685039 w 2396567"/>
                <a:gd name="connsiteY14829" fmla="*/ 423413 h 3751210"/>
                <a:gd name="connsiteX14830" fmla="*/ 685039 w 2396567"/>
                <a:gd name="connsiteY14830" fmla="*/ 422798 h 3751210"/>
                <a:gd name="connsiteX14831" fmla="*/ 671612 w 2396567"/>
                <a:gd name="connsiteY14831" fmla="*/ 98 h 3751210"/>
                <a:gd name="connsiteX14832" fmla="*/ 677105 w 2396567"/>
                <a:gd name="connsiteY14832" fmla="*/ 1941 h 3751210"/>
                <a:gd name="connsiteX14833" fmla="*/ 677105 w 2396567"/>
                <a:gd name="connsiteY14833" fmla="*/ 98 h 3751210"/>
                <a:gd name="connsiteX14834" fmla="*/ 685650 w 2396567"/>
                <a:gd name="connsiteY14834" fmla="*/ 1327 h 3751210"/>
                <a:gd name="connsiteX14835" fmla="*/ 688091 w 2396567"/>
                <a:gd name="connsiteY14835" fmla="*/ 4399 h 3751210"/>
                <a:gd name="connsiteX14836" fmla="*/ 688091 w 2396567"/>
                <a:gd name="connsiteY14836" fmla="*/ 5013 h 3751210"/>
                <a:gd name="connsiteX14837" fmla="*/ 707622 w 2396567"/>
                <a:gd name="connsiteY14837" fmla="*/ 20373 h 3751210"/>
                <a:gd name="connsiteX14838" fmla="*/ 708233 w 2396567"/>
                <a:gd name="connsiteY14838" fmla="*/ 20373 h 3751210"/>
                <a:gd name="connsiteX14839" fmla="*/ 708233 w 2396567"/>
                <a:gd name="connsiteY14839" fmla="*/ 20987 h 3751210"/>
                <a:gd name="connsiteX14840" fmla="*/ 711895 w 2396567"/>
                <a:gd name="connsiteY14840" fmla="*/ 22830 h 3751210"/>
                <a:gd name="connsiteX14841" fmla="*/ 711895 w 2396567"/>
                <a:gd name="connsiteY14841" fmla="*/ 24059 h 3751210"/>
                <a:gd name="connsiteX14842" fmla="*/ 712505 w 2396567"/>
                <a:gd name="connsiteY14842" fmla="*/ 24059 h 3751210"/>
                <a:gd name="connsiteX14843" fmla="*/ 712505 w 2396567"/>
                <a:gd name="connsiteY14843" fmla="*/ 24674 h 3751210"/>
                <a:gd name="connsiteX14844" fmla="*/ 713116 w 2396567"/>
                <a:gd name="connsiteY14844" fmla="*/ 24674 h 3751210"/>
                <a:gd name="connsiteX14845" fmla="*/ 713116 w 2396567"/>
                <a:gd name="connsiteY14845" fmla="*/ 25288 h 3751210"/>
                <a:gd name="connsiteX14846" fmla="*/ 714336 w 2396567"/>
                <a:gd name="connsiteY14846" fmla="*/ 25288 h 3751210"/>
                <a:gd name="connsiteX14847" fmla="*/ 714336 w 2396567"/>
                <a:gd name="connsiteY14847" fmla="*/ 24674 h 3751210"/>
                <a:gd name="connsiteX14848" fmla="*/ 716167 w 2396567"/>
                <a:gd name="connsiteY14848" fmla="*/ 24674 h 3751210"/>
                <a:gd name="connsiteX14849" fmla="*/ 716167 w 2396567"/>
                <a:gd name="connsiteY14849" fmla="*/ 27131 h 3751210"/>
                <a:gd name="connsiteX14850" fmla="*/ 716778 w 2396567"/>
                <a:gd name="connsiteY14850" fmla="*/ 27131 h 3751210"/>
                <a:gd name="connsiteX14851" fmla="*/ 722271 w 2396567"/>
                <a:gd name="connsiteY14851" fmla="*/ 44334 h 3751210"/>
                <a:gd name="connsiteX14852" fmla="*/ 722881 w 2396567"/>
                <a:gd name="connsiteY14852" fmla="*/ 44334 h 3751210"/>
                <a:gd name="connsiteX14853" fmla="*/ 722881 w 2396567"/>
                <a:gd name="connsiteY14853" fmla="*/ 44948 h 3751210"/>
                <a:gd name="connsiteX14854" fmla="*/ 724102 w 2396567"/>
                <a:gd name="connsiteY14854" fmla="*/ 44948 h 3751210"/>
                <a:gd name="connsiteX14855" fmla="*/ 724102 w 2396567"/>
                <a:gd name="connsiteY14855" fmla="*/ 45563 h 3751210"/>
                <a:gd name="connsiteX14856" fmla="*/ 727764 w 2396567"/>
                <a:gd name="connsiteY14856" fmla="*/ 51707 h 3751210"/>
                <a:gd name="connsiteX14857" fmla="*/ 726543 w 2396567"/>
                <a:gd name="connsiteY14857" fmla="*/ 54779 h 3751210"/>
                <a:gd name="connsiteX14858" fmla="*/ 727154 w 2396567"/>
                <a:gd name="connsiteY14858" fmla="*/ 56007 h 3751210"/>
                <a:gd name="connsiteX14859" fmla="*/ 732037 w 2396567"/>
                <a:gd name="connsiteY14859" fmla="*/ 56007 h 3751210"/>
                <a:gd name="connsiteX14860" fmla="*/ 717388 w 2396567"/>
                <a:gd name="connsiteY14860" fmla="*/ 118061 h 3751210"/>
                <a:gd name="connsiteX14861" fmla="*/ 718609 w 2396567"/>
                <a:gd name="connsiteY14861" fmla="*/ 127277 h 3751210"/>
                <a:gd name="connsiteX14862" fmla="*/ 715557 w 2396567"/>
                <a:gd name="connsiteY14862" fmla="*/ 127891 h 3751210"/>
                <a:gd name="connsiteX14863" fmla="*/ 708843 w 2396567"/>
                <a:gd name="connsiteY14863" fmla="*/ 146323 h 3751210"/>
                <a:gd name="connsiteX14864" fmla="*/ 708843 w 2396567"/>
                <a:gd name="connsiteY14864" fmla="*/ 157382 h 3751210"/>
                <a:gd name="connsiteX14865" fmla="*/ 709454 w 2396567"/>
                <a:gd name="connsiteY14865" fmla="*/ 157382 h 3751210"/>
                <a:gd name="connsiteX14866" fmla="*/ 708843 w 2396567"/>
                <a:gd name="connsiteY14866" fmla="*/ 158611 h 3751210"/>
                <a:gd name="connsiteX14867" fmla="*/ 709454 w 2396567"/>
                <a:gd name="connsiteY14867" fmla="*/ 159225 h 3751210"/>
                <a:gd name="connsiteX14868" fmla="*/ 708233 w 2396567"/>
                <a:gd name="connsiteY14868" fmla="*/ 160454 h 3751210"/>
                <a:gd name="connsiteX14869" fmla="*/ 707622 w 2396567"/>
                <a:gd name="connsiteY14869" fmla="*/ 164140 h 3751210"/>
                <a:gd name="connsiteX14870" fmla="*/ 704571 w 2396567"/>
                <a:gd name="connsiteY14870" fmla="*/ 167826 h 3751210"/>
                <a:gd name="connsiteX14871" fmla="*/ 695415 w 2396567"/>
                <a:gd name="connsiteY14871" fmla="*/ 201004 h 3751210"/>
                <a:gd name="connsiteX14872" fmla="*/ 694805 w 2396567"/>
                <a:gd name="connsiteY14872" fmla="*/ 201004 h 3751210"/>
                <a:gd name="connsiteX14873" fmla="*/ 694805 w 2396567"/>
                <a:gd name="connsiteY14873" fmla="*/ 201618 h 3751210"/>
                <a:gd name="connsiteX14874" fmla="*/ 683208 w 2396567"/>
                <a:gd name="connsiteY14874" fmla="*/ 196703 h 3751210"/>
                <a:gd name="connsiteX14875" fmla="*/ 683208 w 2396567"/>
                <a:gd name="connsiteY14875" fmla="*/ 197317 h 3751210"/>
                <a:gd name="connsiteX14876" fmla="*/ 683819 w 2396567"/>
                <a:gd name="connsiteY14876" fmla="*/ 197317 h 3751210"/>
                <a:gd name="connsiteX14877" fmla="*/ 683819 w 2396567"/>
                <a:gd name="connsiteY14877" fmla="*/ 197932 h 3751210"/>
                <a:gd name="connsiteX14878" fmla="*/ 687481 w 2396567"/>
                <a:gd name="connsiteY14878" fmla="*/ 199775 h 3751210"/>
                <a:gd name="connsiteX14879" fmla="*/ 683208 w 2396567"/>
                <a:gd name="connsiteY14879" fmla="*/ 219435 h 3751210"/>
                <a:gd name="connsiteX14880" fmla="*/ 683819 w 2396567"/>
                <a:gd name="connsiteY14880" fmla="*/ 230494 h 3751210"/>
                <a:gd name="connsiteX14881" fmla="*/ 683208 w 2396567"/>
                <a:gd name="connsiteY14881" fmla="*/ 230494 h 3751210"/>
                <a:gd name="connsiteX14882" fmla="*/ 678326 w 2396567"/>
                <a:gd name="connsiteY14882" fmla="*/ 247083 h 3751210"/>
                <a:gd name="connsiteX14883" fmla="*/ 675884 w 2396567"/>
                <a:gd name="connsiteY14883" fmla="*/ 247083 h 3751210"/>
                <a:gd name="connsiteX14884" fmla="*/ 672832 w 2396567"/>
                <a:gd name="connsiteY14884" fmla="*/ 250769 h 3751210"/>
                <a:gd name="connsiteX14885" fmla="*/ 670391 w 2396567"/>
                <a:gd name="connsiteY14885" fmla="*/ 250769 h 3751210"/>
                <a:gd name="connsiteX14886" fmla="*/ 670391 w 2396567"/>
                <a:gd name="connsiteY14886" fmla="*/ 251383 h 3751210"/>
                <a:gd name="connsiteX14887" fmla="*/ 671612 w 2396567"/>
                <a:gd name="connsiteY14887" fmla="*/ 251383 h 3751210"/>
                <a:gd name="connsiteX14888" fmla="*/ 671612 w 2396567"/>
                <a:gd name="connsiteY14888" fmla="*/ 251998 h 3751210"/>
                <a:gd name="connsiteX14889" fmla="*/ 672222 w 2396567"/>
                <a:gd name="connsiteY14889" fmla="*/ 251998 h 3751210"/>
                <a:gd name="connsiteX14890" fmla="*/ 675884 w 2396567"/>
                <a:gd name="connsiteY14890" fmla="*/ 263671 h 3751210"/>
                <a:gd name="connsiteX14891" fmla="*/ 674664 w 2396567"/>
                <a:gd name="connsiteY14891" fmla="*/ 263671 h 3751210"/>
                <a:gd name="connsiteX14892" fmla="*/ 674664 w 2396567"/>
                <a:gd name="connsiteY14892" fmla="*/ 263057 h 3751210"/>
                <a:gd name="connsiteX14893" fmla="*/ 670391 w 2396567"/>
                <a:gd name="connsiteY14893" fmla="*/ 262442 h 3751210"/>
                <a:gd name="connsiteX14894" fmla="*/ 672832 w 2396567"/>
                <a:gd name="connsiteY14894" fmla="*/ 268586 h 3751210"/>
                <a:gd name="connsiteX14895" fmla="*/ 675884 w 2396567"/>
                <a:gd name="connsiteY14895" fmla="*/ 269815 h 3751210"/>
                <a:gd name="connsiteX14896" fmla="*/ 674664 w 2396567"/>
                <a:gd name="connsiteY14896" fmla="*/ 272273 h 3751210"/>
                <a:gd name="connsiteX14897" fmla="*/ 674053 w 2396567"/>
                <a:gd name="connsiteY14897" fmla="*/ 282103 h 3751210"/>
                <a:gd name="connsiteX14898" fmla="*/ 674053 w 2396567"/>
                <a:gd name="connsiteY14898" fmla="*/ 281489 h 3751210"/>
                <a:gd name="connsiteX14899" fmla="*/ 669170 w 2396567"/>
                <a:gd name="connsiteY14899" fmla="*/ 274730 h 3751210"/>
                <a:gd name="connsiteX14900" fmla="*/ 668560 w 2396567"/>
                <a:gd name="connsiteY14900" fmla="*/ 274730 h 3751210"/>
                <a:gd name="connsiteX14901" fmla="*/ 668560 w 2396567"/>
                <a:gd name="connsiteY14901" fmla="*/ 274116 h 3751210"/>
                <a:gd name="connsiteX14902" fmla="*/ 667950 w 2396567"/>
                <a:gd name="connsiteY14902" fmla="*/ 274116 h 3751210"/>
                <a:gd name="connsiteX14903" fmla="*/ 667950 w 2396567"/>
                <a:gd name="connsiteY14903" fmla="*/ 274730 h 3751210"/>
                <a:gd name="connsiteX14904" fmla="*/ 664898 w 2396567"/>
                <a:gd name="connsiteY14904" fmla="*/ 274730 h 3751210"/>
                <a:gd name="connsiteX14905" fmla="*/ 668560 w 2396567"/>
                <a:gd name="connsiteY14905" fmla="*/ 277802 h 3751210"/>
                <a:gd name="connsiteX14906" fmla="*/ 668560 w 2396567"/>
                <a:gd name="connsiteY14906" fmla="*/ 301763 h 3751210"/>
                <a:gd name="connsiteX14907" fmla="*/ 669170 w 2396567"/>
                <a:gd name="connsiteY14907" fmla="*/ 301763 h 3751210"/>
                <a:gd name="connsiteX14908" fmla="*/ 671612 w 2396567"/>
                <a:gd name="connsiteY14908" fmla="*/ 303607 h 3751210"/>
                <a:gd name="connsiteX14909" fmla="*/ 670391 w 2396567"/>
                <a:gd name="connsiteY14909" fmla="*/ 305450 h 3751210"/>
                <a:gd name="connsiteX14910" fmla="*/ 672832 w 2396567"/>
                <a:gd name="connsiteY14910" fmla="*/ 305450 h 3751210"/>
                <a:gd name="connsiteX14911" fmla="*/ 675884 w 2396567"/>
                <a:gd name="connsiteY14911" fmla="*/ 313437 h 3751210"/>
                <a:gd name="connsiteX14912" fmla="*/ 668560 w 2396567"/>
                <a:gd name="connsiteY14912" fmla="*/ 310979 h 3751210"/>
                <a:gd name="connsiteX14913" fmla="*/ 663677 w 2396567"/>
                <a:gd name="connsiteY14913" fmla="*/ 309136 h 3751210"/>
                <a:gd name="connsiteX14914" fmla="*/ 663677 w 2396567"/>
                <a:gd name="connsiteY14914" fmla="*/ 309750 h 3751210"/>
                <a:gd name="connsiteX14915" fmla="*/ 665508 w 2396567"/>
                <a:gd name="connsiteY14915" fmla="*/ 310365 h 3751210"/>
                <a:gd name="connsiteX14916" fmla="*/ 665508 w 2396567"/>
                <a:gd name="connsiteY14916" fmla="*/ 313437 h 3751210"/>
                <a:gd name="connsiteX14917" fmla="*/ 661236 w 2396567"/>
                <a:gd name="connsiteY14917" fmla="*/ 314051 h 3751210"/>
                <a:gd name="connsiteX14918" fmla="*/ 666729 w 2396567"/>
                <a:gd name="connsiteY14918" fmla="*/ 314051 h 3751210"/>
                <a:gd name="connsiteX14919" fmla="*/ 666119 w 2396567"/>
                <a:gd name="connsiteY14919" fmla="*/ 317123 h 3751210"/>
                <a:gd name="connsiteX14920" fmla="*/ 668560 w 2396567"/>
                <a:gd name="connsiteY14920" fmla="*/ 317123 h 3751210"/>
                <a:gd name="connsiteX14921" fmla="*/ 669781 w 2396567"/>
                <a:gd name="connsiteY14921" fmla="*/ 318352 h 3751210"/>
                <a:gd name="connsiteX14922" fmla="*/ 664288 w 2396567"/>
                <a:gd name="connsiteY14922" fmla="*/ 323267 h 3751210"/>
                <a:gd name="connsiteX14923" fmla="*/ 664288 w 2396567"/>
                <a:gd name="connsiteY14923" fmla="*/ 325110 h 3751210"/>
                <a:gd name="connsiteX14924" fmla="*/ 664898 w 2396567"/>
                <a:gd name="connsiteY14924" fmla="*/ 325110 h 3751210"/>
                <a:gd name="connsiteX14925" fmla="*/ 665508 w 2396567"/>
                <a:gd name="connsiteY14925" fmla="*/ 326339 h 3751210"/>
                <a:gd name="connsiteX14926" fmla="*/ 658794 w 2396567"/>
                <a:gd name="connsiteY14926" fmla="*/ 328797 h 3751210"/>
                <a:gd name="connsiteX14927" fmla="*/ 658794 w 2396567"/>
                <a:gd name="connsiteY14927" fmla="*/ 330640 h 3751210"/>
                <a:gd name="connsiteX14928" fmla="*/ 661846 w 2396567"/>
                <a:gd name="connsiteY14928" fmla="*/ 330640 h 3751210"/>
                <a:gd name="connsiteX14929" fmla="*/ 661846 w 2396567"/>
                <a:gd name="connsiteY14929" fmla="*/ 330025 h 3751210"/>
                <a:gd name="connsiteX14930" fmla="*/ 669170 w 2396567"/>
                <a:gd name="connsiteY14930" fmla="*/ 329411 h 3751210"/>
                <a:gd name="connsiteX14931" fmla="*/ 680767 w 2396567"/>
                <a:gd name="connsiteY14931" fmla="*/ 322653 h 3751210"/>
                <a:gd name="connsiteX14932" fmla="*/ 680767 w 2396567"/>
                <a:gd name="connsiteY14932" fmla="*/ 323267 h 3751210"/>
                <a:gd name="connsiteX14933" fmla="*/ 681988 w 2396567"/>
                <a:gd name="connsiteY14933" fmla="*/ 324496 h 3751210"/>
                <a:gd name="connsiteX14934" fmla="*/ 683208 w 2396567"/>
                <a:gd name="connsiteY14934" fmla="*/ 333097 h 3751210"/>
                <a:gd name="connsiteX14935" fmla="*/ 681377 w 2396567"/>
                <a:gd name="connsiteY14935" fmla="*/ 333097 h 3751210"/>
                <a:gd name="connsiteX14936" fmla="*/ 675884 w 2396567"/>
                <a:gd name="connsiteY14936" fmla="*/ 337398 h 3751210"/>
                <a:gd name="connsiteX14937" fmla="*/ 675884 w 2396567"/>
                <a:gd name="connsiteY14937" fmla="*/ 338627 h 3751210"/>
                <a:gd name="connsiteX14938" fmla="*/ 683819 w 2396567"/>
                <a:gd name="connsiteY14938" fmla="*/ 341084 h 3751210"/>
                <a:gd name="connsiteX14939" fmla="*/ 685039 w 2396567"/>
                <a:gd name="connsiteY14939" fmla="*/ 344771 h 3751210"/>
                <a:gd name="connsiteX14940" fmla="*/ 685650 w 2396567"/>
                <a:gd name="connsiteY14940" fmla="*/ 344771 h 3751210"/>
                <a:gd name="connsiteX14941" fmla="*/ 679546 w 2396567"/>
                <a:gd name="connsiteY14941" fmla="*/ 354601 h 3751210"/>
                <a:gd name="connsiteX14942" fmla="*/ 679546 w 2396567"/>
                <a:gd name="connsiteY14942" fmla="*/ 355830 h 3751210"/>
                <a:gd name="connsiteX14943" fmla="*/ 675884 w 2396567"/>
                <a:gd name="connsiteY14943" fmla="*/ 356444 h 3751210"/>
                <a:gd name="connsiteX14944" fmla="*/ 675884 w 2396567"/>
                <a:gd name="connsiteY14944" fmla="*/ 357059 h 3751210"/>
                <a:gd name="connsiteX14945" fmla="*/ 674053 w 2396567"/>
                <a:gd name="connsiteY14945" fmla="*/ 357059 h 3751210"/>
                <a:gd name="connsiteX14946" fmla="*/ 674053 w 2396567"/>
                <a:gd name="connsiteY14946" fmla="*/ 357673 h 3751210"/>
                <a:gd name="connsiteX14947" fmla="*/ 672832 w 2396567"/>
                <a:gd name="connsiteY14947" fmla="*/ 357673 h 3751210"/>
                <a:gd name="connsiteX14948" fmla="*/ 672832 w 2396567"/>
                <a:gd name="connsiteY14948" fmla="*/ 358902 h 3751210"/>
                <a:gd name="connsiteX14949" fmla="*/ 671612 w 2396567"/>
                <a:gd name="connsiteY14949" fmla="*/ 358902 h 3751210"/>
                <a:gd name="connsiteX14950" fmla="*/ 671612 w 2396567"/>
                <a:gd name="connsiteY14950" fmla="*/ 358287 h 3751210"/>
                <a:gd name="connsiteX14951" fmla="*/ 670391 w 2396567"/>
                <a:gd name="connsiteY14951" fmla="*/ 358287 h 3751210"/>
                <a:gd name="connsiteX14952" fmla="*/ 670391 w 2396567"/>
                <a:gd name="connsiteY14952" fmla="*/ 357673 h 3751210"/>
                <a:gd name="connsiteX14953" fmla="*/ 669170 w 2396567"/>
                <a:gd name="connsiteY14953" fmla="*/ 357673 h 3751210"/>
                <a:gd name="connsiteX14954" fmla="*/ 669170 w 2396567"/>
                <a:gd name="connsiteY14954" fmla="*/ 357059 h 3751210"/>
                <a:gd name="connsiteX14955" fmla="*/ 668560 w 2396567"/>
                <a:gd name="connsiteY14955" fmla="*/ 357059 h 3751210"/>
                <a:gd name="connsiteX14956" fmla="*/ 668560 w 2396567"/>
                <a:gd name="connsiteY14956" fmla="*/ 357673 h 3751210"/>
                <a:gd name="connsiteX14957" fmla="*/ 667950 w 2396567"/>
                <a:gd name="connsiteY14957" fmla="*/ 357673 h 3751210"/>
                <a:gd name="connsiteX14958" fmla="*/ 667950 w 2396567"/>
                <a:gd name="connsiteY14958" fmla="*/ 357059 h 3751210"/>
                <a:gd name="connsiteX14959" fmla="*/ 664288 w 2396567"/>
                <a:gd name="connsiteY14959" fmla="*/ 357059 h 3751210"/>
                <a:gd name="connsiteX14960" fmla="*/ 664288 w 2396567"/>
                <a:gd name="connsiteY14960" fmla="*/ 356444 h 3751210"/>
                <a:gd name="connsiteX14961" fmla="*/ 663677 w 2396567"/>
                <a:gd name="connsiteY14961" fmla="*/ 356444 h 3751210"/>
                <a:gd name="connsiteX14962" fmla="*/ 663677 w 2396567"/>
                <a:gd name="connsiteY14962" fmla="*/ 357059 h 3751210"/>
                <a:gd name="connsiteX14963" fmla="*/ 661846 w 2396567"/>
                <a:gd name="connsiteY14963" fmla="*/ 357059 h 3751210"/>
                <a:gd name="connsiteX14964" fmla="*/ 661846 w 2396567"/>
                <a:gd name="connsiteY14964" fmla="*/ 357673 h 3751210"/>
                <a:gd name="connsiteX14965" fmla="*/ 666119 w 2396567"/>
                <a:gd name="connsiteY14965" fmla="*/ 357673 h 3751210"/>
                <a:gd name="connsiteX14966" fmla="*/ 666119 w 2396567"/>
                <a:gd name="connsiteY14966" fmla="*/ 358287 h 3751210"/>
                <a:gd name="connsiteX14967" fmla="*/ 669170 w 2396567"/>
                <a:gd name="connsiteY14967" fmla="*/ 358287 h 3751210"/>
                <a:gd name="connsiteX14968" fmla="*/ 669170 w 2396567"/>
                <a:gd name="connsiteY14968" fmla="*/ 358902 h 3751210"/>
                <a:gd name="connsiteX14969" fmla="*/ 669781 w 2396567"/>
                <a:gd name="connsiteY14969" fmla="*/ 358902 h 3751210"/>
                <a:gd name="connsiteX14970" fmla="*/ 669781 w 2396567"/>
                <a:gd name="connsiteY14970" fmla="*/ 361359 h 3751210"/>
                <a:gd name="connsiteX14971" fmla="*/ 670391 w 2396567"/>
                <a:gd name="connsiteY14971" fmla="*/ 361359 h 3751210"/>
                <a:gd name="connsiteX14972" fmla="*/ 670391 w 2396567"/>
                <a:gd name="connsiteY14972" fmla="*/ 360745 h 3751210"/>
                <a:gd name="connsiteX14973" fmla="*/ 674053 w 2396567"/>
                <a:gd name="connsiteY14973" fmla="*/ 360745 h 3751210"/>
                <a:gd name="connsiteX14974" fmla="*/ 674053 w 2396567"/>
                <a:gd name="connsiteY14974" fmla="*/ 360131 h 3751210"/>
                <a:gd name="connsiteX14975" fmla="*/ 675884 w 2396567"/>
                <a:gd name="connsiteY14975" fmla="*/ 358902 h 3751210"/>
                <a:gd name="connsiteX14976" fmla="*/ 679546 w 2396567"/>
                <a:gd name="connsiteY14976" fmla="*/ 361359 h 3751210"/>
                <a:gd name="connsiteX14977" fmla="*/ 679546 w 2396567"/>
                <a:gd name="connsiteY14977" fmla="*/ 360745 h 3751210"/>
                <a:gd name="connsiteX14978" fmla="*/ 681377 w 2396567"/>
                <a:gd name="connsiteY14978" fmla="*/ 361359 h 3751210"/>
                <a:gd name="connsiteX14979" fmla="*/ 681377 w 2396567"/>
                <a:gd name="connsiteY14979" fmla="*/ 361974 h 3751210"/>
                <a:gd name="connsiteX14980" fmla="*/ 683819 w 2396567"/>
                <a:gd name="connsiteY14980" fmla="*/ 362588 h 3751210"/>
                <a:gd name="connsiteX14981" fmla="*/ 685039 w 2396567"/>
                <a:gd name="connsiteY14981" fmla="*/ 364431 h 3751210"/>
                <a:gd name="connsiteX14982" fmla="*/ 685650 w 2396567"/>
                <a:gd name="connsiteY14982" fmla="*/ 366889 h 3751210"/>
                <a:gd name="connsiteX14983" fmla="*/ 685039 w 2396567"/>
                <a:gd name="connsiteY14983" fmla="*/ 366889 h 3751210"/>
                <a:gd name="connsiteX14984" fmla="*/ 685039 w 2396567"/>
                <a:gd name="connsiteY14984" fmla="*/ 369961 h 3751210"/>
                <a:gd name="connsiteX14985" fmla="*/ 685650 w 2396567"/>
                <a:gd name="connsiteY14985" fmla="*/ 369961 h 3751210"/>
                <a:gd name="connsiteX14986" fmla="*/ 685039 w 2396567"/>
                <a:gd name="connsiteY14986" fmla="*/ 372418 h 3751210"/>
                <a:gd name="connsiteX14987" fmla="*/ 674664 w 2396567"/>
                <a:gd name="connsiteY14987" fmla="*/ 373033 h 3751210"/>
                <a:gd name="connsiteX14988" fmla="*/ 674664 w 2396567"/>
                <a:gd name="connsiteY14988" fmla="*/ 372418 h 3751210"/>
                <a:gd name="connsiteX14989" fmla="*/ 672222 w 2396567"/>
                <a:gd name="connsiteY14989" fmla="*/ 372418 h 3751210"/>
                <a:gd name="connsiteX14990" fmla="*/ 672222 w 2396567"/>
                <a:gd name="connsiteY14990" fmla="*/ 371804 h 3751210"/>
                <a:gd name="connsiteX14991" fmla="*/ 669170 w 2396567"/>
                <a:gd name="connsiteY14991" fmla="*/ 371804 h 3751210"/>
                <a:gd name="connsiteX14992" fmla="*/ 669170 w 2396567"/>
                <a:gd name="connsiteY14992" fmla="*/ 370575 h 3751210"/>
                <a:gd name="connsiteX14993" fmla="*/ 667950 w 2396567"/>
                <a:gd name="connsiteY14993" fmla="*/ 370575 h 3751210"/>
                <a:gd name="connsiteX14994" fmla="*/ 667950 w 2396567"/>
                <a:gd name="connsiteY14994" fmla="*/ 369961 h 3751210"/>
                <a:gd name="connsiteX14995" fmla="*/ 666119 w 2396567"/>
                <a:gd name="connsiteY14995" fmla="*/ 369961 h 3751210"/>
                <a:gd name="connsiteX14996" fmla="*/ 666119 w 2396567"/>
                <a:gd name="connsiteY14996" fmla="*/ 370575 h 3751210"/>
                <a:gd name="connsiteX14997" fmla="*/ 665508 w 2396567"/>
                <a:gd name="connsiteY14997" fmla="*/ 370575 h 3751210"/>
                <a:gd name="connsiteX14998" fmla="*/ 665508 w 2396567"/>
                <a:gd name="connsiteY14998" fmla="*/ 371804 h 3751210"/>
                <a:gd name="connsiteX14999" fmla="*/ 664288 w 2396567"/>
                <a:gd name="connsiteY14999" fmla="*/ 371804 h 3751210"/>
                <a:gd name="connsiteX15000" fmla="*/ 664288 w 2396567"/>
                <a:gd name="connsiteY15000" fmla="*/ 370575 h 3751210"/>
                <a:gd name="connsiteX15001" fmla="*/ 661846 w 2396567"/>
                <a:gd name="connsiteY15001" fmla="*/ 370575 h 3751210"/>
                <a:gd name="connsiteX15002" fmla="*/ 661846 w 2396567"/>
                <a:gd name="connsiteY15002" fmla="*/ 369961 h 3751210"/>
                <a:gd name="connsiteX15003" fmla="*/ 661236 w 2396567"/>
                <a:gd name="connsiteY15003" fmla="*/ 369961 h 3751210"/>
                <a:gd name="connsiteX15004" fmla="*/ 661236 w 2396567"/>
                <a:gd name="connsiteY15004" fmla="*/ 369346 h 3751210"/>
                <a:gd name="connsiteX15005" fmla="*/ 660625 w 2396567"/>
                <a:gd name="connsiteY15005" fmla="*/ 369346 h 3751210"/>
                <a:gd name="connsiteX15006" fmla="*/ 660625 w 2396567"/>
                <a:gd name="connsiteY15006" fmla="*/ 368732 h 3751210"/>
                <a:gd name="connsiteX15007" fmla="*/ 658794 w 2396567"/>
                <a:gd name="connsiteY15007" fmla="*/ 368118 h 3751210"/>
                <a:gd name="connsiteX15008" fmla="*/ 658794 w 2396567"/>
                <a:gd name="connsiteY15008" fmla="*/ 368732 h 3751210"/>
                <a:gd name="connsiteX15009" fmla="*/ 660015 w 2396567"/>
                <a:gd name="connsiteY15009" fmla="*/ 368732 h 3751210"/>
                <a:gd name="connsiteX15010" fmla="*/ 660015 w 2396567"/>
                <a:gd name="connsiteY15010" fmla="*/ 369961 h 3751210"/>
                <a:gd name="connsiteX15011" fmla="*/ 658794 w 2396567"/>
                <a:gd name="connsiteY15011" fmla="*/ 369961 h 3751210"/>
                <a:gd name="connsiteX15012" fmla="*/ 658794 w 2396567"/>
                <a:gd name="connsiteY15012" fmla="*/ 370575 h 3751210"/>
                <a:gd name="connsiteX15013" fmla="*/ 660015 w 2396567"/>
                <a:gd name="connsiteY15013" fmla="*/ 370575 h 3751210"/>
                <a:gd name="connsiteX15014" fmla="*/ 662457 w 2396567"/>
                <a:gd name="connsiteY15014" fmla="*/ 373033 h 3751210"/>
                <a:gd name="connsiteX15015" fmla="*/ 662457 w 2396567"/>
                <a:gd name="connsiteY15015" fmla="*/ 373647 h 3751210"/>
                <a:gd name="connsiteX15016" fmla="*/ 664898 w 2396567"/>
                <a:gd name="connsiteY15016" fmla="*/ 374261 h 3751210"/>
                <a:gd name="connsiteX15017" fmla="*/ 664898 w 2396567"/>
                <a:gd name="connsiteY15017" fmla="*/ 375490 h 3751210"/>
                <a:gd name="connsiteX15018" fmla="*/ 666119 w 2396567"/>
                <a:gd name="connsiteY15018" fmla="*/ 375490 h 3751210"/>
                <a:gd name="connsiteX15019" fmla="*/ 666119 w 2396567"/>
                <a:gd name="connsiteY15019" fmla="*/ 374261 h 3751210"/>
                <a:gd name="connsiteX15020" fmla="*/ 667950 w 2396567"/>
                <a:gd name="connsiteY15020" fmla="*/ 374261 h 3751210"/>
                <a:gd name="connsiteX15021" fmla="*/ 667950 w 2396567"/>
                <a:gd name="connsiteY15021" fmla="*/ 376105 h 3751210"/>
                <a:gd name="connsiteX15022" fmla="*/ 668560 w 2396567"/>
                <a:gd name="connsiteY15022" fmla="*/ 376105 h 3751210"/>
                <a:gd name="connsiteX15023" fmla="*/ 668560 w 2396567"/>
                <a:gd name="connsiteY15023" fmla="*/ 376719 h 3751210"/>
                <a:gd name="connsiteX15024" fmla="*/ 670391 w 2396567"/>
                <a:gd name="connsiteY15024" fmla="*/ 376105 h 3751210"/>
                <a:gd name="connsiteX15025" fmla="*/ 670391 w 2396567"/>
                <a:gd name="connsiteY15025" fmla="*/ 376719 h 3751210"/>
                <a:gd name="connsiteX15026" fmla="*/ 667950 w 2396567"/>
                <a:gd name="connsiteY15026" fmla="*/ 377333 h 3751210"/>
                <a:gd name="connsiteX15027" fmla="*/ 667950 w 2396567"/>
                <a:gd name="connsiteY15027" fmla="*/ 379791 h 3751210"/>
                <a:gd name="connsiteX15028" fmla="*/ 669781 w 2396567"/>
                <a:gd name="connsiteY15028" fmla="*/ 379791 h 3751210"/>
                <a:gd name="connsiteX15029" fmla="*/ 669781 w 2396567"/>
                <a:gd name="connsiteY15029" fmla="*/ 380405 h 3751210"/>
                <a:gd name="connsiteX15030" fmla="*/ 670391 w 2396567"/>
                <a:gd name="connsiteY15030" fmla="*/ 380405 h 3751210"/>
                <a:gd name="connsiteX15031" fmla="*/ 671612 w 2396567"/>
                <a:gd name="connsiteY15031" fmla="*/ 383477 h 3751210"/>
                <a:gd name="connsiteX15032" fmla="*/ 672222 w 2396567"/>
                <a:gd name="connsiteY15032" fmla="*/ 383477 h 3751210"/>
                <a:gd name="connsiteX15033" fmla="*/ 672222 w 2396567"/>
                <a:gd name="connsiteY15033" fmla="*/ 384706 h 3751210"/>
                <a:gd name="connsiteX15034" fmla="*/ 672832 w 2396567"/>
                <a:gd name="connsiteY15034" fmla="*/ 384706 h 3751210"/>
                <a:gd name="connsiteX15035" fmla="*/ 672832 w 2396567"/>
                <a:gd name="connsiteY15035" fmla="*/ 385935 h 3751210"/>
                <a:gd name="connsiteX15036" fmla="*/ 673443 w 2396567"/>
                <a:gd name="connsiteY15036" fmla="*/ 385935 h 3751210"/>
                <a:gd name="connsiteX15037" fmla="*/ 674053 w 2396567"/>
                <a:gd name="connsiteY15037" fmla="*/ 389007 h 3751210"/>
                <a:gd name="connsiteX15038" fmla="*/ 675884 w 2396567"/>
                <a:gd name="connsiteY15038" fmla="*/ 392693 h 3751210"/>
                <a:gd name="connsiteX15039" fmla="*/ 676495 w 2396567"/>
                <a:gd name="connsiteY15039" fmla="*/ 392693 h 3751210"/>
                <a:gd name="connsiteX15040" fmla="*/ 676495 w 2396567"/>
                <a:gd name="connsiteY15040" fmla="*/ 393308 h 3751210"/>
                <a:gd name="connsiteX15041" fmla="*/ 677105 w 2396567"/>
                <a:gd name="connsiteY15041" fmla="*/ 393308 h 3751210"/>
                <a:gd name="connsiteX15042" fmla="*/ 677105 w 2396567"/>
                <a:gd name="connsiteY15042" fmla="*/ 393922 h 3751210"/>
                <a:gd name="connsiteX15043" fmla="*/ 678326 w 2396567"/>
                <a:gd name="connsiteY15043" fmla="*/ 395151 h 3751210"/>
                <a:gd name="connsiteX15044" fmla="*/ 680157 w 2396567"/>
                <a:gd name="connsiteY15044" fmla="*/ 393922 h 3751210"/>
                <a:gd name="connsiteX15045" fmla="*/ 680157 w 2396567"/>
                <a:gd name="connsiteY15045" fmla="*/ 395765 h 3751210"/>
                <a:gd name="connsiteX15046" fmla="*/ 681377 w 2396567"/>
                <a:gd name="connsiteY15046" fmla="*/ 395765 h 3751210"/>
                <a:gd name="connsiteX15047" fmla="*/ 680157 w 2396567"/>
                <a:gd name="connsiteY15047" fmla="*/ 396380 h 3751210"/>
                <a:gd name="connsiteX15048" fmla="*/ 680157 w 2396567"/>
                <a:gd name="connsiteY15048" fmla="*/ 396994 h 3751210"/>
                <a:gd name="connsiteX15049" fmla="*/ 678326 w 2396567"/>
                <a:gd name="connsiteY15049" fmla="*/ 396994 h 3751210"/>
                <a:gd name="connsiteX15050" fmla="*/ 678326 w 2396567"/>
                <a:gd name="connsiteY15050" fmla="*/ 397608 h 3751210"/>
                <a:gd name="connsiteX15051" fmla="*/ 677105 w 2396567"/>
                <a:gd name="connsiteY15051" fmla="*/ 397608 h 3751210"/>
                <a:gd name="connsiteX15052" fmla="*/ 677105 w 2396567"/>
                <a:gd name="connsiteY15052" fmla="*/ 398223 h 3751210"/>
                <a:gd name="connsiteX15053" fmla="*/ 676495 w 2396567"/>
                <a:gd name="connsiteY15053" fmla="*/ 398223 h 3751210"/>
                <a:gd name="connsiteX15054" fmla="*/ 676495 w 2396567"/>
                <a:gd name="connsiteY15054" fmla="*/ 399451 h 3751210"/>
                <a:gd name="connsiteX15055" fmla="*/ 674664 w 2396567"/>
                <a:gd name="connsiteY15055" fmla="*/ 399451 h 3751210"/>
                <a:gd name="connsiteX15056" fmla="*/ 674664 w 2396567"/>
                <a:gd name="connsiteY15056" fmla="*/ 400066 h 3751210"/>
                <a:gd name="connsiteX15057" fmla="*/ 672832 w 2396567"/>
                <a:gd name="connsiteY15057" fmla="*/ 399451 h 3751210"/>
                <a:gd name="connsiteX15058" fmla="*/ 672832 w 2396567"/>
                <a:gd name="connsiteY15058" fmla="*/ 400066 h 3751210"/>
                <a:gd name="connsiteX15059" fmla="*/ 672222 w 2396567"/>
                <a:gd name="connsiteY15059" fmla="*/ 400066 h 3751210"/>
                <a:gd name="connsiteX15060" fmla="*/ 672222 w 2396567"/>
                <a:gd name="connsiteY15060" fmla="*/ 399451 h 3751210"/>
                <a:gd name="connsiteX15061" fmla="*/ 670391 w 2396567"/>
                <a:gd name="connsiteY15061" fmla="*/ 399451 h 3751210"/>
                <a:gd name="connsiteX15062" fmla="*/ 670391 w 2396567"/>
                <a:gd name="connsiteY15062" fmla="*/ 400066 h 3751210"/>
                <a:gd name="connsiteX15063" fmla="*/ 669781 w 2396567"/>
                <a:gd name="connsiteY15063" fmla="*/ 400066 h 3751210"/>
                <a:gd name="connsiteX15064" fmla="*/ 665508 w 2396567"/>
                <a:gd name="connsiteY15064" fmla="*/ 398223 h 3751210"/>
                <a:gd name="connsiteX15065" fmla="*/ 665508 w 2396567"/>
                <a:gd name="connsiteY15065" fmla="*/ 399451 h 3751210"/>
                <a:gd name="connsiteX15066" fmla="*/ 663677 w 2396567"/>
                <a:gd name="connsiteY15066" fmla="*/ 399451 h 3751210"/>
                <a:gd name="connsiteX15067" fmla="*/ 663677 w 2396567"/>
                <a:gd name="connsiteY15067" fmla="*/ 400066 h 3751210"/>
                <a:gd name="connsiteX15068" fmla="*/ 661236 w 2396567"/>
                <a:gd name="connsiteY15068" fmla="*/ 399451 h 3751210"/>
                <a:gd name="connsiteX15069" fmla="*/ 661236 w 2396567"/>
                <a:gd name="connsiteY15069" fmla="*/ 400066 h 3751210"/>
                <a:gd name="connsiteX15070" fmla="*/ 658794 w 2396567"/>
                <a:gd name="connsiteY15070" fmla="*/ 399451 h 3751210"/>
                <a:gd name="connsiteX15071" fmla="*/ 658794 w 2396567"/>
                <a:gd name="connsiteY15071" fmla="*/ 400680 h 3751210"/>
                <a:gd name="connsiteX15072" fmla="*/ 657574 w 2396567"/>
                <a:gd name="connsiteY15072" fmla="*/ 400680 h 3751210"/>
                <a:gd name="connsiteX15073" fmla="*/ 657574 w 2396567"/>
                <a:gd name="connsiteY15073" fmla="*/ 400066 h 3751210"/>
                <a:gd name="connsiteX15074" fmla="*/ 655132 w 2396567"/>
                <a:gd name="connsiteY15074" fmla="*/ 400680 h 3751210"/>
                <a:gd name="connsiteX15075" fmla="*/ 655132 w 2396567"/>
                <a:gd name="connsiteY15075" fmla="*/ 401295 h 3751210"/>
                <a:gd name="connsiteX15076" fmla="*/ 653912 w 2396567"/>
                <a:gd name="connsiteY15076" fmla="*/ 401295 h 3751210"/>
                <a:gd name="connsiteX15077" fmla="*/ 653912 w 2396567"/>
                <a:gd name="connsiteY15077" fmla="*/ 400680 h 3751210"/>
                <a:gd name="connsiteX15078" fmla="*/ 650249 w 2396567"/>
                <a:gd name="connsiteY15078" fmla="*/ 400680 h 3751210"/>
                <a:gd name="connsiteX15079" fmla="*/ 650249 w 2396567"/>
                <a:gd name="connsiteY15079" fmla="*/ 401295 h 3751210"/>
                <a:gd name="connsiteX15080" fmla="*/ 650860 w 2396567"/>
                <a:gd name="connsiteY15080" fmla="*/ 401295 h 3751210"/>
                <a:gd name="connsiteX15081" fmla="*/ 650860 w 2396567"/>
                <a:gd name="connsiteY15081" fmla="*/ 403138 h 3751210"/>
                <a:gd name="connsiteX15082" fmla="*/ 650249 w 2396567"/>
                <a:gd name="connsiteY15082" fmla="*/ 403138 h 3751210"/>
                <a:gd name="connsiteX15083" fmla="*/ 650249 w 2396567"/>
                <a:gd name="connsiteY15083" fmla="*/ 403752 h 3751210"/>
                <a:gd name="connsiteX15084" fmla="*/ 656963 w 2396567"/>
                <a:gd name="connsiteY15084" fmla="*/ 403752 h 3751210"/>
                <a:gd name="connsiteX15085" fmla="*/ 656963 w 2396567"/>
                <a:gd name="connsiteY15085" fmla="*/ 404367 h 3751210"/>
                <a:gd name="connsiteX15086" fmla="*/ 657574 w 2396567"/>
                <a:gd name="connsiteY15086" fmla="*/ 404367 h 3751210"/>
                <a:gd name="connsiteX15087" fmla="*/ 657574 w 2396567"/>
                <a:gd name="connsiteY15087" fmla="*/ 403752 h 3751210"/>
                <a:gd name="connsiteX15088" fmla="*/ 658184 w 2396567"/>
                <a:gd name="connsiteY15088" fmla="*/ 403752 h 3751210"/>
                <a:gd name="connsiteX15089" fmla="*/ 658184 w 2396567"/>
                <a:gd name="connsiteY15089" fmla="*/ 403138 h 3751210"/>
                <a:gd name="connsiteX15090" fmla="*/ 661236 w 2396567"/>
                <a:gd name="connsiteY15090" fmla="*/ 401909 h 3751210"/>
                <a:gd name="connsiteX15091" fmla="*/ 661236 w 2396567"/>
                <a:gd name="connsiteY15091" fmla="*/ 403138 h 3751210"/>
                <a:gd name="connsiteX15092" fmla="*/ 661846 w 2396567"/>
                <a:gd name="connsiteY15092" fmla="*/ 403138 h 3751210"/>
                <a:gd name="connsiteX15093" fmla="*/ 661846 w 2396567"/>
                <a:gd name="connsiteY15093" fmla="*/ 403752 h 3751210"/>
                <a:gd name="connsiteX15094" fmla="*/ 663677 w 2396567"/>
                <a:gd name="connsiteY15094" fmla="*/ 403752 h 3751210"/>
                <a:gd name="connsiteX15095" fmla="*/ 663677 w 2396567"/>
                <a:gd name="connsiteY15095" fmla="*/ 404367 h 3751210"/>
                <a:gd name="connsiteX15096" fmla="*/ 664288 w 2396567"/>
                <a:gd name="connsiteY15096" fmla="*/ 404367 h 3751210"/>
                <a:gd name="connsiteX15097" fmla="*/ 664288 w 2396567"/>
                <a:gd name="connsiteY15097" fmla="*/ 403752 h 3751210"/>
                <a:gd name="connsiteX15098" fmla="*/ 666729 w 2396567"/>
                <a:gd name="connsiteY15098" fmla="*/ 404367 h 3751210"/>
                <a:gd name="connsiteX15099" fmla="*/ 670391 w 2396567"/>
                <a:gd name="connsiteY15099" fmla="*/ 406824 h 3751210"/>
                <a:gd name="connsiteX15100" fmla="*/ 670391 w 2396567"/>
                <a:gd name="connsiteY15100" fmla="*/ 407439 h 3751210"/>
                <a:gd name="connsiteX15101" fmla="*/ 672222 w 2396567"/>
                <a:gd name="connsiteY15101" fmla="*/ 407439 h 3751210"/>
                <a:gd name="connsiteX15102" fmla="*/ 672222 w 2396567"/>
                <a:gd name="connsiteY15102" fmla="*/ 409282 h 3751210"/>
                <a:gd name="connsiteX15103" fmla="*/ 672832 w 2396567"/>
                <a:gd name="connsiteY15103" fmla="*/ 409282 h 3751210"/>
                <a:gd name="connsiteX15104" fmla="*/ 672832 w 2396567"/>
                <a:gd name="connsiteY15104" fmla="*/ 411125 h 3751210"/>
                <a:gd name="connsiteX15105" fmla="*/ 672222 w 2396567"/>
                <a:gd name="connsiteY15105" fmla="*/ 409896 h 3751210"/>
                <a:gd name="connsiteX15106" fmla="*/ 672222 w 2396567"/>
                <a:gd name="connsiteY15106" fmla="*/ 411125 h 3751210"/>
                <a:gd name="connsiteX15107" fmla="*/ 672832 w 2396567"/>
                <a:gd name="connsiteY15107" fmla="*/ 411125 h 3751210"/>
                <a:gd name="connsiteX15108" fmla="*/ 672832 w 2396567"/>
                <a:gd name="connsiteY15108" fmla="*/ 411739 h 3751210"/>
                <a:gd name="connsiteX15109" fmla="*/ 674053 w 2396567"/>
                <a:gd name="connsiteY15109" fmla="*/ 411739 h 3751210"/>
                <a:gd name="connsiteX15110" fmla="*/ 674053 w 2396567"/>
                <a:gd name="connsiteY15110" fmla="*/ 412354 h 3751210"/>
                <a:gd name="connsiteX15111" fmla="*/ 676495 w 2396567"/>
                <a:gd name="connsiteY15111" fmla="*/ 412354 h 3751210"/>
                <a:gd name="connsiteX15112" fmla="*/ 676495 w 2396567"/>
                <a:gd name="connsiteY15112" fmla="*/ 412968 h 3751210"/>
                <a:gd name="connsiteX15113" fmla="*/ 678326 w 2396567"/>
                <a:gd name="connsiteY15113" fmla="*/ 413583 h 3751210"/>
                <a:gd name="connsiteX15114" fmla="*/ 678326 w 2396567"/>
                <a:gd name="connsiteY15114" fmla="*/ 416040 h 3751210"/>
                <a:gd name="connsiteX15115" fmla="*/ 679546 w 2396567"/>
                <a:gd name="connsiteY15115" fmla="*/ 416040 h 3751210"/>
                <a:gd name="connsiteX15116" fmla="*/ 679546 w 2396567"/>
                <a:gd name="connsiteY15116" fmla="*/ 416654 h 3751210"/>
                <a:gd name="connsiteX15117" fmla="*/ 678326 w 2396567"/>
                <a:gd name="connsiteY15117" fmla="*/ 416654 h 3751210"/>
                <a:gd name="connsiteX15118" fmla="*/ 678326 w 2396567"/>
                <a:gd name="connsiteY15118" fmla="*/ 417269 h 3751210"/>
                <a:gd name="connsiteX15119" fmla="*/ 679546 w 2396567"/>
                <a:gd name="connsiteY15119" fmla="*/ 417269 h 3751210"/>
                <a:gd name="connsiteX15120" fmla="*/ 679546 w 2396567"/>
                <a:gd name="connsiteY15120" fmla="*/ 417883 h 3751210"/>
                <a:gd name="connsiteX15121" fmla="*/ 680157 w 2396567"/>
                <a:gd name="connsiteY15121" fmla="*/ 417883 h 3751210"/>
                <a:gd name="connsiteX15122" fmla="*/ 680157 w 2396567"/>
                <a:gd name="connsiteY15122" fmla="*/ 417269 h 3751210"/>
                <a:gd name="connsiteX15123" fmla="*/ 680767 w 2396567"/>
                <a:gd name="connsiteY15123" fmla="*/ 417269 h 3751210"/>
                <a:gd name="connsiteX15124" fmla="*/ 680767 w 2396567"/>
                <a:gd name="connsiteY15124" fmla="*/ 417883 h 3751210"/>
                <a:gd name="connsiteX15125" fmla="*/ 681377 w 2396567"/>
                <a:gd name="connsiteY15125" fmla="*/ 417883 h 3751210"/>
                <a:gd name="connsiteX15126" fmla="*/ 681377 w 2396567"/>
                <a:gd name="connsiteY15126" fmla="*/ 419112 h 3751210"/>
                <a:gd name="connsiteX15127" fmla="*/ 681988 w 2396567"/>
                <a:gd name="connsiteY15127" fmla="*/ 419112 h 3751210"/>
                <a:gd name="connsiteX15128" fmla="*/ 683819 w 2396567"/>
                <a:gd name="connsiteY15128" fmla="*/ 420341 h 3751210"/>
                <a:gd name="connsiteX15129" fmla="*/ 683819 w 2396567"/>
                <a:gd name="connsiteY15129" fmla="*/ 419726 h 3751210"/>
                <a:gd name="connsiteX15130" fmla="*/ 684429 w 2396567"/>
                <a:gd name="connsiteY15130" fmla="*/ 419726 h 3751210"/>
                <a:gd name="connsiteX15131" fmla="*/ 684429 w 2396567"/>
                <a:gd name="connsiteY15131" fmla="*/ 420955 h 3751210"/>
                <a:gd name="connsiteX15132" fmla="*/ 683819 w 2396567"/>
                <a:gd name="connsiteY15132" fmla="*/ 420955 h 3751210"/>
                <a:gd name="connsiteX15133" fmla="*/ 683819 w 2396567"/>
                <a:gd name="connsiteY15133" fmla="*/ 421570 h 3751210"/>
                <a:gd name="connsiteX15134" fmla="*/ 683208 w 2396567"/>
                <a:gd name="connsiteY15134" fmla="*/ 421570 h 3751210"/>
                <a:gd name="connsiteX15135" fmla="*/ 683208 w 2396567"/>
                <a:gd name="connsiteY15135" fmla="*/ 423413 h 3751210"/>
                <a:gd name="connsiteX15136" fmla="*/ 684429 w 2396567"/>
                <a:gd name="connsiteY15136" fmla="*/ 422798 h 3751210"/>
                <a:gd name="connsiteX15137" fmla="*/ 684429 w 2396567"/>
                <a:gd name="connsiteY15137" fmla="*/ 423413 h 3751210"/>
                <a:gd name="connsiteX15138" fmla="*/ 685039 w 2396567"/>
                <a:gd name="connsiteY15138" fmla="*/ 423413 h 3751210"/>
                <a:gd name="connsiteX15139" fmla="*/ 685039 w 2396567"/>
                <a:gd name="connsiteY15139" fmla="*/ 424027 h 3751210"/>
                <a:gd name="connsiteX15140" fmla="*/ 684429 w 2396567"/>
                <a:gd name="connsiteY15140" fmla="*/ 424027 h 3751210"/>
                <a:gd name="connsiteX15141" fmla="*/ 684429 w 2396567"/>
                <a:gd name="connsiteY15141" fmla="*/ 424641 h 3751210"/>
                <a:gd name="connsiteX15142" fmla="*/ 683819 w 2396567"/>
                <a:gd name="connsiteY15142" fmla="*/ 424641 h 3751210"/>
                <a:gd name="connsiteX15143" fmla="*/ 683819 w 2396567"/>
                <a:gd name="connsiteY15143" fmla="*/ 425256 h 3751210"/>
                <a:gd name="connsiteX15144" fmla="*/ 683208 w 2396567"/>
                <a:gd name="connsiteY15144" fmla="*/ 425256 h 3751210"/>
                <a:gd name="connsiteX15145" fmla="*/ 683208 w 2396567"/>
                <a:gd name="connsiteY15145" fmla="*/ 426485 h 3751210"/>
                <a:gd name="connsiteX15146" fmla="*/ 681377 w 2396567"/>
                <a:gd name="connsiteY15146" fmla="*/ 426485 h 3751210"/>
                <a:gd name="connsiteX15147" fmla="*/ 681377 w 2396567"/>
                <a:gd name="connsiteY15147" fmla="*/ 427099 h 3751210"/>
                <a:gd name="connsiteX15148" fmla="*/ 681988 w 2396567"/>
                <a:gd name="connsiteY15148" fmla="*/ 427099 h 3751210"/>
                <a:gd name="connsiteX15149" fmla="*/ 681988 w 2396567"/>
                <a:gd name="connsiteY15149" fmla="*/ 427713 h 3751210"/>
                <a:gd name="connsiteX15150" fmla="*/ 683208 w 2396567"/>
                <a:gd name="connsiteY15150" fmla="*/ 427713 h 3751210"/>
                <a:gd name="connsiteX15151" fmla="*/ 683208 w 2396567"/>
                <a:gd name="connsiteY15151" fmla="*/ 427099 h 3751210"/>
                <a:gd name="connsiteX15152" fmla="*/ 683819 w 2396567"/>
                <a:gd name="connsiteY15152" fmla="*/ 427099 h 3751210"/>
                <a:gd name="connsiteX15153" fmla="*/ 683819 w 2396567"/>
                <a:gd name="connsiteY15153" fmla="*/ 426485 h 3751210"/>
                <a:gd name="connsiteX15154" fmla="*/ 684429 w 2396567"/>
                <a:gd name="connsiteY15154" fmla="*/ 426485 h 3751210"/>
                <a:gd name="connsiteX15155" fmla="*/ 684429 w 2396567"/>
                <a:gd name="connsiteY15155" fmla="*/ 425256 h 3751210"/>
                <a:gd name="connsiteX15156" fmla="*/ 685039 w 2396567"/>
                <a:gd name="connsiteY15156" fmla="*/ 425256 h 3751210"/>
                <a:gd name="connsiteX15157" fmla="*/ 685039 w 2396567"/>
                <a:gd name="connsiteY15157" fmla="*/ 426485 h 3751210"/>
                <a:gd name="connsiteX15158" fmla="*/ 685650 w 2396567"/>
                <a:gd name="connsiteY15158" fmla="*/ 426485 h 3751210"/>
                <a:gd name="connsiteX15159" fmla="*/ 685650 w 2396567"/>
                <a:gd name="connsiteY15159" fmla="*/ 427099 h 3751210"/>
                <a:gd name="connsiteX15160" fmla="*/ 685039 w 2396567"/>
                <a:gd name="connsiteY15160" fmla="*/ 427099 h 3751210"/>
                <a:gd name="connsiteX15161" fmla="*/ 683208 w 2396567"/>
                <a:gd name="connsiteY15161" fmla="*/ 428328 h 3751210"/>
                <a:gd name="connsiteX15162" fmla="*/ 683208 w 2396567"/>
                <a:gd name="connsiteY15162" fmla="*/ 428942 h 3751210"/>
                <a:gd name="connsiteX15163" fmla="*/ 681377 w 2396567"/>
                <a:gd name="connsiteY15163" fmla="*/ 428942 h 3751210"/>
                <a:gd name="connsiteX15164" fmla="*/ 683208 w 2396567"/>
                <a:gd name="connsiteY15164" fmla="*/ 429557 h 3751210"/>
                <a:gd name="connsiteX15165" fmla="*/ 683208 w 2396567"/>
                <a:gd name="connsiteY15165" fmla="*/ 430785 h 3751210"/>
                <a:gd name="connsiteX15166" fmla="*/ 683819 w 2396567"/>
                <a:gd name="connsiteY15166" fmla="*/ 430785 h 3751210"/>
                <a:gd name="connsiteX15167" fmla="*/ 683819 w 2396567"/>
                <a:gd name="connsiteY15167" fmla="*/ 429557 h 3751210"/>
                <a:gd name="connsiteX15168" fmla="*/ 684429 w 2396567"/>
                <a:gd name="connsiteY15168" fmla="*/ 429557 h 3751210"/>
                <a:gd name="connsiteX15169" fmla="*/ 684429 w 2396567"/>
                <a:gd name="connsiteY15169" fmla="*/ 430785 h 3751210"/>
                <a:gd name="connsiteX15170" fmla="*/ 685039 w 2396567"/>
                <a:gd name="connsiteY15170" fmla="*/ 430785 h 3751210"/>
                <a:gd name="connsiteX15171" fmla="*/ 685039 w 2396567"/>
                <a:gd name="connsiteY15171" fmla="*/ 431400 h 3751210"/>
                <a:gd name="connsiteX15172" fmla="*/ 687481 w 2396567"/>
                <a:gd name="connsiteY15172" fmla="*/ 430785 h 3751210"/>
                <a:gd name="connsiteX15173" fmla="*/ 687481 w 2396567"/>
                <a:gd name="connsiteY15173" fmla="*/ 432014 h 3751210"/>
                <a:gd name="connsiteX15174" fmla="*/ 685650 w 2396567"/>
                <a:gd name="connsiteY15174" fmla="*/ 432014 h 3751210"/>
                <a:gd name="connsiteX15175" fmla="*/ 685650 w 2396567"/>
                <a:gd name="connsiteY15175" fmla="*/ 432629 h 3751210"/>
                <a:gd name="connsiteX15176" fmla="*/ 686260 w 2396567"/>
                <a:gd name="connsiteY15176" fmla="*/ 432629 h 3751210"/>
                <a:gd name="connsiteX15177" fmla="*/ 686260 w 2396567"/>
                <a:gd name="connsiteY15177" fmla="*/ 433243 h 3751210"/>
                <a:gd name="connsiteX15178" fmla="*/ 685039 w 2396567"/>
                <a:gd name="connsiteY15178" fmla="*/ 433243 h 3751210"/>
                <a:gd name="connsiteX15179" fmla="*/ 685039 w 2396567"/>
                <a:gd name="connsiteY15179" fmla="*/ 432629 h 3751210"/>
                <a:gd name="connsiteX15180" fmla="*/ 684429 w 2396567"/>
                <a:gd name="connsiteY15180" fmla="*/ 432629 h 3751210"/>
                <a:gd name="connsiteX15181" fmla="*/ 684429 w 2396567"/>
                <a:gd name="connsiteY15181" fmla="*/ 433243 h 3751210"/>
                <a:gd name="connsiteX15182" fmla="*/ 683208 w 2396567"/>
                <a:gd name="connsiteY15182" fmla="*/ 434472 h 3751210"/>
                <a:gd name="connsiteX15183" fmla="*/ 683208 w 2396567"/>
                <a:gd name="connsiteY15183" fmla="*/ 433243 h 3751210"/>
                <a:gd name="connsiteX15184" fmla="*/ 681988 w 2396567"/>
                <a:gd name="connsiteY15184" fmla="*/ 433243 h 3751210"/>
                <a:gd name="connsiteX15185" fmla="*/ 681988 w 2396567"/>
                <a:gd name="connsiteY15185" fmla="*/ 432629 h 3751210"/>
                <a:gd name="connsiteX15186" fmla="*/ 681377 w 2396567"/>
                <a:gd name="connsiteY15186" fmla="*/ 432629 h 3751210"/>
                <a:gd name="connsiteX15187" fmla="*/ 681377 w 2396567"/>
                <a:gd name="connsiteY15187" fmla="*/ 432014 h 3751210"/>
                <a:gd name="connsiteX15188" fmla="*/ 680767 w 2396567"/>
                <a:gd name="connsiteY15188" fmla="*/ 432014 h 3751210"/>
                <a:gd name="connsiteX15189" fmla="*/ 680767 w 2396567"/>
                <a:gd name="connsiteY15189" fmla="*/ 432629 h 3751210"/>
                <a:gd name="connsiteX15190" fmla="*/ 680157 w 2396567"/>
                <a:gd name="connsiteY15190" fmla="*/ 432629 h 3751210"/>
                <a:gd name="connsiteX15191" fmla="*/ 680157 w 2396567"/>
                <a:gd name="connsiteY15191" fmla="*/ 433243 h 3751210"/>
                <a:gd name="connsiteX15192" fmla="*/ 678326 w 2396567"/>
                <a:gd name="connsiteY15192" fmla="*/ 433243 h 3751210"/>
                <a:gd name="connsiteX15193" fmla="*/ 678326 w 2396567"/>
                <a:gd name="connsiteY15193" fmla="*/ 434472 h 3751210"/>
                <a:gd name="connsiteX15194" fmla="*/ 677715 w 2396567"/>
                <a:gd name="connsiteY15194" fmla="*/ 434472 h 3751210"/>
                <a:gd name="connsiteX15195" fmla="*/ 677715 w 2396567"/>
                <a:gd name="connsiteY15195" fmla="*/ 435086 h 3751210"/>
                <a:gd name="connsiteX15196" fmla="*/ 678326 w 2396567"/>
                <a:gd name="connsiteY15196" fmla="*/ 435086 h 3751210"/>
                <a:gd name="connsiteX15197" fmla="*/ 678326 w 2396567"/>
                <a:gd name="connsiteY15197" fmla="*/ 436315 h 3751210"/>
                <a:gd name="connsiteX15198" fmla="*/ 679546 w 2396567"/>
                <a:gd name="connsiteY15198" fmla="*/ 436315 h 3751210"/>
                <a:gd name="connsiteX15199" fmla="*/ 679546 w 2396567"/>
                <a:gd name="connsiteY15199" fmla="*/ 436929 h 3751210"/>
                <a:gd name="connsiteX15200" fmla="*/ 680157 w 2396567"/>
                <a:gd name="connsiteY15200" fmla="*/ 436929 h 3751210"/>
                <a:gd name="connsiteX15201" fmla="*/ 680157 w 2396567"/>
                <a:gd name="connsiteY15201" fmla="*/ 438158 h 3751210"/>
                <a:gd name="connsiteX15202" fmla="*/ 683819 w 2396567"/>
                <a:gd name="connsiteY15202" fmla="*/ 436929 h 3751210"/>
                <a:gd name="connsiteX15203" fmla="*/ 683819 w 2396567"/>
                <a:gd name="connsiteY15203" fmla="*/ 438158 h 3751210"/>
                <a:gd name="connsiteX15204" fmla="*/ 684429 w 2396567"/>
                <a:gd name="connsiteY15204" fmla="*/ 438158 h 3751210"/>
                <a:gd name="connsiteX15205" fmla="*/ 684429 w 2396567"/>
                <a:gd name="connsiteY15205" fmla="*/ 436929 h 3751210"/>
                <a:gd name="connsiteX15206" fmla="*/ 685039 w 2396567"/>
                <a:gd name="connsiteY15206" fmla="*/ 436929 h 3751210"/>
                <a:gd name="connsiteX15207" fmla="*/ 685039 w 2396567"/>
                <a:gd name="connsiteY15207" fmla="*/ 436315 h 3751210"/>
                <a:gd name="connsiteX15208" fmla="*/ 686260 w 2396567"/>
                <a:gd name="connsiteY15208" fmla="*/ 436315 h 3751210"/>
                <a:gd name="connsiteX15209" fmla="*/ 686260 w 2396567"/>
                <a:gd name="connsiteY15209" fmla="*/ 438158 h 3751210"/>
                <a:gd name="connsiteX15210" fmla="*/ 685650 w 2396567"/>
                <a:gd name="connsiteY15210" fmla="*/ 438158 h 3751210"/>
                <a:gd name="connsiteX15211" fmla="*/ 685650 w 2396567"/>
                <a:gd name="connsiteY15211" fmla="*/ 438773 h 3751210"/>
                <a:gd name="connsiteX15212" fmla="*/ 683819 w 2396567"/>
                <a:gd name="connsiteY15212" fmla="*/ 438773 h 3751210"/>
                <a:gd name="connsiteX15213" fmla="*/ 683819 w 2396567"/>
                <a:gd name="connsiteY15213" fmla="*/ 440616 h 3751210"/>
                <a:gd name="connsiteX15214" fmla="*/ 680157 w 2396567"/>
                <a:gd name="connsiteY15214" fmla="*/ 440616 h 3751210"/>
                <a:gd name="connsiteX15215" fmla="*/ 679546 w 2396567"/>
                <a:gd name="connsiteY15215" fmla="*/ 443688 h 3751210"/>
                <a:gd name="connsiteX15216" fmla="*/ 681377 w 2396567"/>
                <a:gd name="connsiteY15216" fmla="*/ 443688 h 3751210"/>
                <a:gd name="connsiteX15217" fmla="*/ 681377 w 2396567"/>
                <a:gd name="connsiteY15217" fmla="*/ 444916 h 3751210"/>
                <a:gd name="connsiteX15218" fmla="*/ 683208 w 2396567"/>
                <a:gd name="connsiteY15218" fmla="*/ 444916 h 3751210"/>
                <a:gd name="connsiteX15219" fmla="*/ 683208 w 2396567"/>
                <a:gd name="connsiteY15219" fmla="*/ 446145 h 3751210"/>
                <a:gd name="connsiteX15220" fmla="*/ 683819 w 2396567"/>
                <a:gd name="connsiteY15220" fmla="*/ 446145 h 3751210"/>
                <a:gd name="connsiteX15221" fmla="*/ 683819 w 2396567"/>
                <a:gd name="connsiteY15221" fmla="*/ 446760 h 3751210"/>
                <a:gd name="connsiteX15222" fmla="*/ 684429 w 2396567"/>
                <a:gd name="connsiteY15222" fmla="*/ 446760 h 3751210"/>
                <a:gd name="connsiteX15223" fmla="*/ 684429 w 2396567"/>
                <a:gd name="connsiteY15223" fmla="*/ 447988 h 3751210"/>
                <a:gd name="connsiteX15224" fmla="*/ 685039 w 2396567"/>
                <a:gd name="connsiteY15224" fmla="*/ 447988 h 3751210"/>
                <a:gd name="connsiteX15225" fmla="*/ 685039 w 2396567"/>
                <a:gd name="connsiteY15225" fmla="*/ 448603 h 3751210"/>
                <a:gd name="connsiteX15226" fmla="*/ 684429 w 2396567"/>
                <a:gd name="connsiteY15226" fmla="*/ 448603 h 3751210"/>
                <a:gd name="connsiteX15227" fmla="*/ 684429 w 2396567"/>
                <a:gd name="connsiteY15227" fmla="*/ 450446 h 3751210"/>
                <a:gd name="connsiteX15228" fmla="*/ 685039 w 2396567"/>
                <a:gd name="connsiteY15228" fmla="*/ 450446 h 3751210"/>
                <a:gd name="connsiteX15229" fmla="*/ 685039 w 2396567"/>
                <a:gd name="connsiteY15229" fmla="*/ 451675 h 3751210"/>
                <a:gd name="connsiteX15230" fmla="*/ 685650 w 2396567"/>
                <a:gd name="connsiteY15230" fmla="*/ 451675 h 3751210"/>
                <a:gd name="connsiteX15231" fmla="*/ 685650 w 2396567"/>
                <a:gd name="connsiteY15231" fmla="*/ 450446 h 3751210"/>
                <a:gd name="connsiteX15232" fmla="*/ 685039 w 2396567"/>
                <a:gd name="connsiteY15232" fmla="*/ 450446 h 3751210"/>
                <a:gd name="connsiteX15233" fmla="*/ 685039 w 2396567"/>
                <a:gd name="connsiteY15233" fmla="*/ 449217 h 3751210"/>
                <a:gd name="connsiteX15234" fmla="*/ 688702 w 2396567"/>
                <a:gd name="connsiteY15234" fmla="*/ 450446 h 3751210"/>
                <a:gd name="connsiteX15235" fmla="*/ 688702 w 2396567"/>
                <a:gd name="connsiteY15235" fmla="*/ 451060 h 3751210"/>
                <a:gd name="connsiteX15236" fmla="*/ 689922 w 2396567"/>
                <a:gd name="connsiteY15236" fmla="*/ 451060 h 3751210"/>
                <a:gd name="connsiteX15237" fmla="*/ 683208 w 2396567"/>
                <a:gd name="connsiteY15237" fmla="*/ 457819 h 3751210"/>
                <a:gd name="connsiteX15238" fmla="*/ 683208 w 2396567"/>
                <a:gd name="connsiteY15238" fmla="*/ 458433 h 3751210"/>
                <a:gd name="connsiteX15239" fmla="*/ 681988 w 2396567"/>
                <a:gd name="connsiteY15239" fmla="*/ 458433 h 3751210"/>
                <a:gd name="connsiteX15240" fmla="*/ 681988 w 2396567"/>
                <a:gd name="connsiteY15240" fmla="*/ 457819 h 3751210"/>
                <a:gd name="connsiteX15241" fmla="*/ 680767 w 2396567"/>
                <a:gd name="connsiteY15241" fmla="*/ 457819 h 3751210"/>
                <a:gd name="connsiteX15242" fmla="*/ 680767 w 2396567"/>
                <a:gd name="connsiteY15242" fmla="*/ 458433 h 3751210"/>
                <a:gd name="connsiteX15243" fmla="*/ 678326 w 2396567"/>
                <a:gd name="connsiteY15243" fmla="*/ 458433 h 3751210"/>
                <a:gd name="connsiteX15244" fmla="*/ 678326 w 2396567"/>
                <a:gd name="connsiteY15244" fmla="*/ 457819 h 3751210"/>
                <a:gd name="connsiteX15245" fmla="*/ 674664 w 2396567"/>
                <a:gd name="connsiteY15245" fmla="*/ 457819 h 3751210"/>
                <a:gd name="connsiteX15246" fmla="*/ 674664 w 2396567"/>
                <a:gd name="connsiteY15246" fmla="*/ 458433 h 3751210"/>
                <a:gd name="connsiteX15247" fmla="*/ 673443 w 2396567"/>
                <a:gd name="connsiteY15247" fmla="*/ 458433 h 3751210"/>
                <a:gd name="connsiteX15248" fmla="*/ 673443 w 2396567"/>
                <a:gd name="connsiteY15248" fmla="*/ 456590 h 3751210"/>
                <a:gd name="connsiteX15249" fmla="*/ 672222 w 2396567"/>
                <a:gd name="connsiteY15249" fmla="*/ 456590 h 3751210"/>
                <a:gd name="connsiteX15250" fmla="*/ 672222 w 2396567"/>
                <a:gd name="connsiteY15250" fmla="*/ 455975 h 3751210"/>
                <a:gd name="connsiteX15251" fmla="*/ 671612 w 2396567"/>
                <a:gd name="connsiteY15251" fmla="*/ 455975 h 3751210"/>
                <a:gd name="connsiteX15252" fmla="*/ 671612 w 2396567"/>
                <a:gd name="connsiteY15252" fmla="*/ 455361 h 3751210"/>
                <a:gd name="connsiteX15253" fmla="*/ 669781 w 2396567"/>
                <a:gd name="connsiteY15253" fmla="*/ 455361 h 3751210"/>
                <a:gd name="connsiteX15254" fmla="*/ 669781 w 2396567"/>
                <a:gd name="connsiteY15254" fmla="*/ 454747 h 3751210"/>
                <a:gd name="connsiteX15255" fmla="*/ 669170 w 2396567"/>
                <a:gd name="connsiteY15255" fmla="*/ 454747 h 3751210"/>
                <a:gd name="connsiteX15256" fmla="*/ 669170 w 2396567"/>
                <a:gd name="connsiteY15256" fmla="*/ 454132 h 3751210"/>
                <a:gd name="connsiteX15257" fmla="*/ 667950 w 2396567"/>
                <a:gd name="connsiteY15257" fmla="*/ 454132 h 3751210"/>
                <a:gd name="connsiteX15258" fmla="*/ 665508 w 2396567"/>
                <a:gd name="connsiteY15258" fmla="*/ 452289 h 3751210"/>
                <a:gd name="connsiteX15259" fmla="*/ 665508 w 2396567"/>
                <a:gd name="connsiteY15259" fmla="*/ 451675 h 3751210"/>
                <a:gd name="connsiteX15260" fmla="*/ 664288 w 2396567"/>
                <a:gd name="connsiteY15260" fmla="*/ 451675 h 3751210"/>
                <a:gd name="connsiteX15261" fmla="*/ 664288 w 2396567"/>
                <a:gd name="connsiteY15261" fmla="*/ 451060 h 3751210"/>
                <a:gd name="connsiteX15262" fmla="*/ 661846 w 2396567"/>
                <a:gd name="connsiteY15262" fmla="*/ 450446 h 3751210"/>
                <a:gd name="connsiteX15263" fmla="*/ 661846 w 2396567"/>
                <a:gd name="connsiteY15263" fmla="*/ 449217 h 3751210"/>
                <a:gd name="connsiteX15264" fmla="*/ 660625 w 2396567"/>
                <a:gd name="connsiteY15264" fmla="*/ 449217 h 3751210"/>
                <a:gd name="connsiteX15265" fmla="*/ 660625 w 2396567"/>
                <a:gd name="connsiteY15265" fmla="*/ 448603 h 3751210"/>
                <a:gd name="connsiteX15266" fmla="*/ 658794 w 2396567"/>
                <a:gd name="connsiteY15266" fmla="*/ 448603 h 3751210"/>
                <a:gd name="connsiteX15267" fmla="*/ 658794 w 2396567"/>
                <a:gd name="connsiteY15267" fmla="*/ 451060 h 3751210"/>
                <a:gd name="connsiteX15268" fmla="*/ 657574 w 2396567"/>
                <a:gd name="connsiteY15268" fmla="*/ 451060 h 3751210"/>
                <a:gd name="connsiteX15269" fmla="*/ 657574 w 2396567"/>
                <a:gd name="connsiteY15269" fmla="*/ 452289 h 3751210"/>
                <a:gd name="connsiteX15270" fmla="*/ 660015 w 2396567"/>
                <a:gd name="connsiteY15270" fmla="*/ 452289 h 3751210"/>
                <a:gd name="connsiteX15271" fmla="*/ 660015 w 2396567"/>
                <a:gd name="connsiteY15271" fmla="*/ 452903 h 3751210"/>
                <a:gd name="connsiteX15272" fmla="*/ 660625 w 2396567"/>
                <a:gd name="connsiteY15272" fmla="*/ 452903 h 3751210"/>
                <a:gd name="connsiteX15273" fmla="*/ 660625 w 2396567"/>
                <a:gd name="connsiteY15273" fmla="*/ 454132 h 3751210"/>
                <a:gd name="connsiteX15274" fmla="*/ 661236 w 2396567"/>
                <a:gd name="connsiteY15274" fmla="*/ 454132 h 3751210"/>
                <a:gd name="connsiteX15275" fmla="*/ 661236 w 2396567"/>
                <a:gd name="connsiteY15275" fmla="*/ 454747 h 3751210"/>
                <a:gd name="connsiteX15276" fmla="*/ 665508 w 2396567"/>
                <a:gd name="connsiteY15276" fmla="*/ 455975 h 3751210"/>
                <a:gd name="connsiteX15277" fmla="*/ 665508 w 2396567"/>
                <a:gd name="connsiteY15277" fmla="*/ 456590 h 3751210"/>
                <a:gd name="connsiteX15278" fmla="*/ 666119 w 2396567"/>
                <a:gd name="connsiteY15278" fmla="*/ 456590 h 3751210"/>
                <a:gd name="connsiteX15279" fmla="*/ 666119 w 2396567"/>
                <a:gd name="connsiteY15279" fmla="*/ 457819 h 3751210"/>
                <a:gd name="connsiteX15280" fmla="*/ 666729 w 2396567"/>
                <a:gd name="connsiteY15280" fmla="*/ 457819 h 3751210"/>
                <a:gd name="connsiteX15281" fmla="*/ 666729 w 2396567"/>
                <a:gd name="connsiteY15281" fmla="*/ 459662 h 3751210"/>
                <a:gd name="connsiteX15282" fmla="*/ 666119 w 2396567"/>
                <a:gd name="connsiteY15282" fmla="*/ 459662 h 3751210"/>
                <a:gd name="connsiteX15283" fmla="*/ 666119 w 2396567"/>
                <a:gd name="connsiteY15283" fmla="*/ 460276 h 3751210"/>
                <a:gd name="connsiteX15284" fmla="*/ 664288 w 2396567"/>
                <a:gd name="connsiteY15284" fmla="*/ 460276 h 3751210"/>
                <a:gd name="connsiteX15285" fmla="*/ 664288 w 2396567"/>
                <a:gd name="connsiteY15285" fmla="*/ 460890 h 3751210"/>
                <a:gd name="connsiteX15286" fmla="*/ 663677 w 2396567"/>
                <a:gd name="connsiteY15286" fmla="*/ 460890 h 3751210"/>
                <a:gd name="connsiteX15287" fmla="*/ 663677 w 2396567"/>
                <a:gd name="connsiteY15287" fmla="*/ 462119 h 3751210"/>
                <a:gd name="connsiteX15288" fmla="*/ 661846 w 2396567"/>
                <a:gd name="connsiteY15288" fmla="*/ 462119 h 3751210"/>
                <a:gd name="connsiteX15289" fmla="*/ 661846 w 2396567"/>
                <a:gd name="connsiteY15289" fmla="*/ 462734 h 3751210"/>
                <a:gd name="connsiteX15290" fmla="*/ 661236 w 2396567"/>
                <a:gd name="connsiteY15290" fmla="*/ 462734 h 3751210"/>
                <a:gd name="connsiteX15291" fmla="*/ 660625 w 2396567"/>
                <a:gd name="connsiteY15291" fmla="*/ 464577 h 3751210"/>
                <a:gd name="connsiteX15292" fmla="*/ 661846 w 2396567"/>
                <a:gd name="connsiteY15292" fmla="*/ 464577 h 3751210"/>
                <a:gd name="connsiteX15293" fmla="*/ 661846 w 2396567"/>
                <a:gd name="connsiteY15293" fmla="*/ 463963 h 3751210"/>
                <a:gd name="connsiteX15294" fmla="*/ 662457 w 2396567"/>
                <a:gd name="connsiteY15294" fmla="*/ 463963 h 3751210"/>
                <a:gd name="connsiteX15295" fmla="*/ 662457 w 2396567"/>
                <a:gd name="connsiteY15295" fmla="*/ 463348 h 3751210"/>
                <a:gd name="connsiteX15296" fmla="*/ 663677 w 2396567"/>
                <a:gd name="connsiteY15296" fmla="*/ 463348 h 3751210"/>
                <a:gd name="connsiteX15297" fmla="*/ 663677 w 2396567"/>
                <a:gd name="connsiteY15297" fmla="*/ 462734 h 3751210"/>
                <a:gd name="connsiteX15298" fmla="*/ 665508 w 2396567"/>
                <a:gd name="connsiteY15298" fmla="*/ 462734 h 3751210"/>
                <a:gd name="connsiteX15299" fmla="*/ 665508 w 2396567"/>
                <a:gd name="connsiteY15299" fmla="*/ 462119 h 3751210"/>
                <a:gd name="connsiteX15300" fmla="*/ 667950 w 2396567"/>
                <a:gd name="connsiteY15300" fmla="*/ 462119 h 3751210"/>
                <a:gd name="connsiteX15301" fmla="*/ 667950 w 2396567"/>
                <a:gd name="connsiteY15301" fmla="*/ 459662 h 3751210"/>
                <a:gd name="connsiteX15302" fmla="*/ 668560 w 2396567"/>
                <a:gd name="connsiteY15302" fmla="*/ 459662 h 3751210"/>
                <a:gd name="connsiteX15303" fmla="*/ 668560 w 2396567"/>
                <a:gd name="connsiteY15303" fmla="*/ 460276 h 3751210"/>
                <a:gd name="connsiteX15304" fmla="*/ 669170 w 2396567"/>
                <a:gd name="connsiteY15304" fmla="*/ 460276 h 3751210"/>
                <a:gd name="connsiteX15305" fmla="*/ 669170 w 2396567"/>
                <a:gd name="connsiteY15305" fmla="*/ 460890 h 3751210"/>
                <a:gd name="connsiteX15306" fmla="*/ 670391 w 2396567"/>
                <a:gd name="connsiteY15306" fmla="*/ 460890 h 3751210"/>
                <a:gd name="connsiteX15307" fmla="*/ 670391 w 2396567"/>
                <a:gd name="connsiteY15307" fmla="*/ 462119 h 3751210"/>
                <a:gd name="connsiteX15308" fmla="*/ 672832 w 2396567"/>
                <a:gd name="connsiteY15308" fmla="*/ 462119 h 3751210"/>
                <a:gd name="connsiteX15309" fmla="*/ 672832 w 2396567"/>
                <a:gd name="connsiteY15309" fmla="*/ 462734 h 3751210"/>
                <a:gd name="connsiteX15310" fmla="*/ 679546 w 2396567"/>
                <a:gd name="connsiteY15310" fmla="*/ 463963 h 3751210"/>
                <a:gd name="connsiteX15311" fmla="*/ 679546 w 2396567"/>
                <a:gd name="connsiteY15311" fmla="*/ 464577 h 3751210"/>
                <a:gd name="connsiteX15312" fmla="*/ 681988 w 2396567"/>
                <a:gd name="connsiteY15312" fmla="*/ 464577 h 3751210"/>
                <a:gd name="connsiteX15313" fmla="*/ 681988 w 2396567"/>
                <a:gd name="connsiteY15313" fmla="*/ 465806 h 3751210"/>
                <a:gd name="connsiteX15314" fmla="*/ 685039 w 2396567"/>
                <a:gd name="connsiteY15314" fmla="*/ 466420 h 3751210"/>
                <a:gd name="connsiteX15315" fmla="*/ 685039 w 2396567"/>
                <a:gd name="connsiteY15315" fmla="*/ 467034 h 3751210"/>
                <a:gd name="connsiteX15316" fmla="*/ 686260 w 2396567"/>
                <a:gd name="connsiteY15316" fmla="*/ 467034 h 3751210"/>
                <a:gd name="connsiteX15317" fmla="*/ 686260 w 2396567"/>
                <a:gd name="connsiteY15317" fmla="*/ 467649 h 3751210"/>
                <a:gd name="connsiteX15318" fmla="*/ 688091 w 2396567"/>
                <a:gd name="connsiteY15318" fmla="*/ 467649 h 3751210"/>
                <a:gd name="connsiteX15319" fmla="*/ 688091 w 2396567"/>
                <a:gd name="connsiteY15319" fmla="*/ 470106 h 3751210"/>
                <a:gd name="connsiteX15320" fmla="*/ 686260 w 2396567"/>
                <a:gd name="connsiteY15320" fmla="*/ 470106 h 3751210"/>
                <a:gd name="connsiteX15321" fmla="*/ 686260 w 2396567"/>
                <a:gd name="connsiteY15321" fmla="*/ 471950 h 3751210"/>
                <a:gd name="connsiteX15322" fmla="*/ 687481 w 2396567"/>
                <a:gd name="connsiteY15322" fmla="*/ 471950 h 3751210"/>
                <a:gd name="connsiteX15323" fmla="*/ 687481 w 2396567"/>
                <a:gd name="connsiteY15323" fmla="*/ 472564 h 3751210"/>
                <a:gd name="connsiteX15324" fmla="*/ 688091 w 2396567"/>
                <a:gd name="connsiteY15324" fmla="*/ 472564 h 3751210"/>
                <a:gd name="connsiteX15325" fmla="*/ 688091 w 2396567"/>
                <a:gd name="connsiteY15325" fmla="*/ 471950 h 3751210"/>
                <a:gd name="connsiteX15326" fmla="*/ 688702 w 2396567"/>
                <a:gd name="connsiteY15326" fmla="*/ 471950 h 3751210"/>
                <a:gd name="connsiteX15327" fmla="*/ 688702 w 2396567"/>
                <a:gd name="connsiteY15327" fmla="*/ 471335 h 3751210"/>
                <a:gd name="connsiteX15328" fmla="*/ 691143 w 2396567"/>
                <a:gd name="connsiteY15328" fmla="*/ 474407 h 3751210"/>
                <a:gd name="connsiteX15329" fmla="*/ 691753 w 2396567"/>
                <a:gd name="connsiteY15329" fmla="*/ 474407 h 3751210"/>
                <a:gd name="connsiteX15330" fmla="*/ 691753 w 2396567"/>
                <a:gd name="connsiteY15330" fmla="*/ 475021 h 3751210"/>
                <a:gd name="connsiteX15331" fmla="*/ 692364 w 2396567"/>
                <a:gd name="connsiteY15331" fmla="*/ 475021 h 3751210"/>
                <a:gd name="connsiteX15332" fmla="*/ 692364 w 2396567"/>
                <a:gd name="connsiteY15332" fmla="*/ 475636 h 3751210"/>
                <a:gd name="connsiteX15333" fmla="*/ 692974 w 2396567"/>
                <a:gd name="connsiteY15333" fmla="*/ 475636 h 3751210"/>
                <a:gd name="connsiteX15334" fmla="*/ 692974 w 2396567"/>
                <a:gd name="connsiteY15334" fmla="*/ 476250 h 3751210"/>
                <a:gd name="connsiteX15335" fmla="*/ 694805 w 2396567"/>
                <a:gd name="connsiteY15335" fmla="*/ 476250 h 3751210"/>
                <a:gd name="connsiteX15336" fmla="*/ 694805 w 2396567"/>
                <a:gd name="connsiteY15336" fmla="*/ 477479 h 3751210"/>
                <a:gd name="connsiteX15337" fmla="*/ 695415 w 2396567"/>
                <a:gd name="connsiteY15337" fmla="*/ 477479 h 3751210"/>
                <a:gd name="connsiteX15338" fmla="*/ 695415 w 2396567"/>
                <a:gd name="connsiteY15338" fmla="*/ 478093 h 3751210"/>
                <a:gd name="connsiteX15339" fmla="*/ 696636 w 2396567"/>
                <a:gd name="connsiteY15339" fmla="*/ 479322 h 3751210"/>
                <a:gd name="connsiteX15340" fmla="*/ 697247 w 2396567"/>
                <a:gd name="connsiteY15340" fmla="*/ 479322 h 3751210"/>
                <a:gd name="connsiteX15341" fmla="*/ 697247 w 2396567"/>
                <a:gd name="connsiteY15341" fmla="*/ 482394 h 3751210"/>
                <a:gd name="connsiteX15342" fmla="*/ 696636 w 2396567"/>
                <a:gd name="connsiteY15342" fmla="*/ 482394 h 3751210"/>
                <a:gd name="connsiteX15343" fmla="*/ 696636 w 2396567"/>
                <a:gd name="connsiteY15343" fmla="*/ 483623 h 3751210"/>
                <a:gd name="connsiteX15344" fmla="*/ 697247 w 2396567"/>
                <a:gd name="connsiteY15344" fmla="*/ 483623 h 3751210"/>
                <a:gd name="connsiteX15345" fmla="*/ 697247 w 2396567"/>
                <a:gd name="connsiteY15345" fmla="*/ 486080 h 3751210"/>
                <a:gd name="connsiteX15346" fmla="*/ 696636 w 2396567"/>
                <a:gd name="connsiteY15346" fmla="*/ 486080 h 3751210"/>
                <a:gd name="connsiteX15347" fmla="*/ 696636 w 2396567"/>
                <a:gd name="connsiteY15347" fmla="*/ 487924 h 3751210"/>
                <a:gd name="connsiteX15348" fmla="*/ 696026 w 2396567"/>
                <a:gd name="connsiteY15348" fmla="*/ 487924 h 3751210"/>
                <a:gd name="connsiteX15349" fmla="*/ 696026 w 2396567"/>
                <a:gd name="connsiteY15349" fmla="*/ 489767 h 3751210"/>
                <a:gd name="connsiteX15350" fmla="*/ 695415 w 2396567"/>
                <a:gd name="connsiteY15350" fmla="*/ 489767 h 3751210"/>
                <a:gd name="connsiteX15351" fmla="*/ 695415 w 2396567"/>
                <a:gd name="connsiteY15351" fmla="*/ 489152 h 3751210"/>
                <a:gd name="connsiteX15352" fmla="*/ 694805 w 2396567"/>
                <a:gd name="connsiteY15352" fmla="*/ 489152 h 3751210"/>
                <a:gd name="connsiteX15353" fmla="*/ 694805 w 2396567"/>
                <a:gd name="connsiteY15353" fmla="*/ 487924 h 3751210"/>
                <a:gd name="connsiteX15354" fmla="*/ 693584 w 2396567"/>
                <a:gd name="connsiteY15354" fmla="*/ 487924 h 3751210"/>
                <a:gd name="connsiteX15355" fmla="*/ 693584 w 2396567"/>
                <a:gd name="connsiteY15355" fmla="*/ 487309 h 3751210"/>
                <a:gd name="connsiteX15356" fmla="*/ 691753 w 2396567"/>
                <a:gd name="connsiteY15356" fmla="*/ 487309 h 3751210"/>
                <a:gd name="connsiteX15357" fmla="*/ 691753 w 2396567"/>
                <a:gd name="connsiteY15357" fmla="*/ 486080 h 3751210"/>
                <a:gd name="connsiteX15358" fmla="*/ 689922 w 2396567"/>
                <a:gd name="connsiteY15358" fmla="*/ 486080 h 3751210"/>
                <a:gd name="connsiteX15359" fmla="*/ 689922 w 2396567"/>
                <a:gd name="connsiteY15359" fmla="*/ 485466 h 3751210"/>
                <a:gd name="connsiteX15360" fmla="*/ 689312 w 2396567"/>
                <a:gd name="connsiteY15360" fmla="*/ 485466 h 3751210"/>
                <a:gd name="connsiteX15361" fmla="*/ 689312 w 2396567"/>
                <a:gd name="connsiteY15361" fmla="*/ 484237 h 3751210"/>
                <a:gd name="connsiteX15362" fmla="*/ 688702 w 2396567"/>
                <a:gd name="connsiteY15362" fmla="*/ 486080 h 3751210"/>
                <a:gd name="connsiteX15363" fmla="*/ 688091 w 2396567"/>
                <a:gd name="connsiteY15363" fmla="*/ 486080 h 3751210"/>
                <a:gd name="connsiteX15364" fmla="*/ 688091 w 2396567"/>
                <a:gd name="connsiteY15364" fmla="*/ 484237 h 3751210"/>
                <a:gd name="connsiteX15365" fmla="*/ 687481 w 2396567"/>
                <a:gd name="connsiteY15365" fmla="*/ 484237 h 3751210"/>
                <a:gd name="connsiteX15366" fmla="*/ 687481 w 2396567"/>
                <a:gd name="connsiteY15366" fmla="*/ 483623 h 3751210"/>
                <a:gd name="connsiteX15367" fmla="*/ 686260 w 2396567"/>
                <a:gd name="connsiteY15367" fmla="*/ 483623 h 3751210"/>
                <a:gd name="connsiteX15368" fmla="*/ 686260 w 2396567"/>
                <a:gd name="connsiteY15368" fmla="*/ 483009 h 3751210"/>
                <a:gd name="connsiteX15369" fmla="*/ 680157 w 2396567"/>
                <a:gd name="connsiteY15369" fmla="*/ 483623 h 3751210"/>
                <a:gd name="connsiteX15370" fmla="*/ 680157 w 2396567"/>
                <a:gd name="connsiteY15370" fmla="*/ 484237 h 3751210"/>
                <a:gd name="connsiteX15371" fmla="*/ 679546 w 2396567"/>
                <a:gd name="connsiteY15371" fmla="*/ 484237 h 3751210"/>
                <a:gd name="connsiteX15372" fmla="*/ 679546 w 2396567"/>
                <a:gd name="connsiteY15372" fmla="*/ 485466 h 3751210"/>
                <a:gd name="connsiteX15373" fmla="*/ 677105 w 2396567"/>
                <a:gd name="connsiteY15373" fmla="*/ 486080 h 3751210"/>
                <a:gd name="connsiteX15374" fmla="*/ 677105 w 2396567"/>
                <a:gd name="connsiteY15374" fmla="*/ 485466 h 3751210"/>
                <a:gd name="connsiteX15375" fmla="*/ 675884 w 2396567"/>
                <a:gd name="connsiteY15375" fmla="*/ 486080 h 3751210"/>
                <a:gd name="connsiteX15376" fmla="*/ 675884 w 2396567"/>
                <a:gd name="connsiteY15376" fmla="*/ 486695 h 3751210"/>
                <a:gd name="connsiteX15377" fmla="*/ 672832 w 2396567"/>
                <a:gd name="connsiteY15377" fmla="*/ 487309 h 3751210"/>
                <a:gd name="connsiteX15378" fmla="*/ 672832 w 2396567"/>
                <a:gd name="connsiteY15378" fmla="*/ 487924 h 3751210"/>
                <a:gd name="connsiteX15379" fmla="*/ 669781 w 2396567"/>
                <a:gd name="connsiteY15379" fmla="*/ 489152 h 3751210"/>
                <a:gd name="connsiteX15380" fmla="*/ 669781 w 2396567"/>
                <a:gd name="connsiteY15380" fmla="*/ 489767 h 3751210"/>
                <a:gd name="connsiteX15381" fmla="*/ 668560 w 2396567"/>
                <a:gd name="connsiteY15381" fmla="*/ 489767 h 3751210"/>
                <a:gd name="connsiteX15382" fmla="*/ 668560 w 2396567"/>
                <a:gd name="connsiteY15382" fmla="*/ 491610 h 3751210"/>
                <a:gd name="connsiteX15383" fmla="*/ 667950 w 2396567"/>
                <a:gd name="connsiteY15383" fmla="*/ 491610 h 3751210"/>
                <a:gd name="connsiteX15384" fmla="*/ 667950 w 2396567"/>
                <a:gd name="connsiteY15384" fmla="*/ 490996 h 3751210"/>
                <a:gd name="connsiteX15385" fmla="*/ 666729 w 2396567"/>
                <a:gd name="connsiteY15385" fmla="*/ 490996 h 3751210"/>
                <a:gd name="connsiteX15386" fmla="*/ 666729 w 2396567"/>
                <a:gd name="connsiteY15386" fmla="*/ 491610 h 3751210"/>
                <a:gd name="connsiteX15387" fmla="*/ 665508 w 2396567"/>
                <a:gd name="connsiteY15387" fmla="*/ 491610 h 3751210"/>
                <a:gd name="connsiteX15388" fmla="*/ 665508 w 2396567"/>
                <a:gd name="connsiteY15388" fmla="*/ 492224 h 3751210"/>
                <a:gd name="connsiteX15389" fmla="*/ 664898 w 2396567"/>
                <a:gd name="connsiteY15389" fmla="*/ 492224 h 3751210"/>
                <a:gd name="connsiteX15390" fmla="*/ 664898 w 2396567"/>
                <a:gd name="connsiteY15390" fmla="*/ 494068 h 3751210"/>
                <a:gd name="connsiteX15391" fmla="*/ 663677 w 2396567"/>
                <a:gd name="connsiteY15391" fmla="*/ 494068 h 3751210"/>
                <a:gd name="connsiteX15392" fmla="*/ 663677 w 2396567"/>
                <a:gd name="connsiteY15392" fmla="*/ 493453 h 3751210"/>
                <a:gd name="connsiteX15393" fmla="*/ 660015 w 2396567"/>
                <a:gd name="connsiteY15393" fmla="*/ 493453 h 3751210"/>
                <a:gd name="connsiteX15394" fmla="*/ 660015 w 2396567"/>
                <a:gd name="connsiteY15394" fmla="*/ 494682 h 3751210"/>
                <a:gd name="connsiteX15395" fmla="*/ 660625 w 2396567"/>
                <a:gd name="connsiteY15395" fmla="*/ 494682 h 3751210"/>
                <a:gd name="connsiteX15396" fmla="*/ 660625 w 2396567"/>
                <a:gd name="connsiteY15396" fmla="*/ 495296 h 3751210"/>
                <a:gd name="connsiteX15397" fmla="*/ 660015 w 2396567"/>
                <a:gd name="connsiteY15397" fmla="*/ 495296 h 3751210"/>
                <a:gd name="connsiteX15398" fmla="*/ 660015 w 2396567"/>
                <a:gd name="connsiteY15398" fmla="*/ 495911 h 3751210"/>
                <a:gd name="connsiteX15399" fmla="*/ 662457 w 2396567"/>
                <a:gd name="connsiteY15399" fmla="*/ 495296 h 3751210"/>
                <a:gd name="connsiteX15400" fmla="*/ 662457 w 2396567"/>
                <a:gd name="connsiteY15400" fmla="*/ 495911 h 3751210"/>
                <a:gd name="connsiteX15401" fmla="*/ 664288 w 2396567"/>
                <a:gd name="connsiteY15401" fmla="*/ 495296 h 3751210"/>
                <a:gd name="connsiteX15402" fmla="*/ 664288 w 2396567"/>
                <a:gd name="connsiteY15402" fmla="*/ 495911 h 3751210"/>
                <a:gd name="connsiteX15403" fmla="*/ 666119 w 2396567"/>
                <a:gd name="connsiteY15403" fmla="*/ 495296 h 3751210"/>
                <a:gd name="connsiteX15404" fmla="*/ 666119 w 2396567"/>
                <a:gd name="connsiteY15404" fmla="*/ 494068 h 3751210"/>
                <a:gd name="connsiteX15405" fmla="*/ 666729 w 2396567"/>
                <a:gd name="connsiteY15405" fmla="*/ 494068 h 3751210"/>
                <a:gd name="connsiteX15406" fmla="*/ 666729 w 2396567"/>
                <a:gd name="connsiteY15406" fmla="*/ 493453 h 3751210"/>
                <a:gd name="connsiteX15407" fmla="*/ 667950 w 2396567"/>
                <a:gd name="connsiteY15407" fmla="*/ 493453 h 3751210"/>
                <a:gd name="connsiteX15408" fmla="*/ 669170 w 2396567"/>
                <a:gd name="connsiteY15408" fmla="*/ 491610 h 3751210"/>
                <a:gd name="connsiteX15409" fmla="*/ 669170 w 2396567"/>
                <a:gd name="connsiteY15409" fmla="*/ 492224 h 3751210"/>
                <a:gd name="connsiteX15410" fmla="*/ 669781 w 2396567"/>
                <a:gd name="connsiteY15410" fmla="*/ 492224 h 3751210"/>
                <a:gd name="connsiteX15411" fmla="*/ 669781 w 2396567"/>
                <a:gd name="connsiteY15411" fmla="*/ 491610 h 3751210"/>
                <a:gd name="connsiteX15412" fmla="*/ 670391 w 2396567"/>
                <a:gd name="connsiteY15412" fmla="*/ 491610 h 3751210"/>
                <a:gd name="connsiteX15413" fmla="*/ 670391 w 2396567"/>
                <a:gd name="connsiteY15413" fmla="*/ 490996 h 3751210"/>
                <a:gd name="connsiteX15414" fmla="*/ 672832 w 2396567"/>
                <a:gd name="connsiteY15414" fmla="*/ 490996 h 3751210"/>
                <a:gd name="connsiteX15415" fmla="*/ 672832 w 2396567"/>
                <a:gd name="connsiteY15415" fmla="*/ 490381 h 3751210"/>
                <a:gd name="connsiteX15416" fmla="*/ 674053 w 2396567"/>
                <a:gd name="connsiteY15416" fmla="*/ 490381 h 3751210"/>
                <a:gd name="connsiteX15417" fmla="*/ 674053 w 2396567"/>
                <a:gd name="connsiteY15417" fmla="*/ 489767 h 3751210"/>
                <a:gd name="connsiteX15418" fmla="*/ 678326 w 2396567"/>
                <a:gd name="connsiteY15418" fmla="*/ 489767 h 3751210"/>
                <a:gd name="connsiteX15419" fmla="*/ 678326 w 2396567"/>
                <a:gd name="connsiteY15419" fmla="*/ 489152 h 3751210"/>
                <a:gd name="connsiteX15420" fmla="*/ 679546 w 2396567"/>
                <a:gd name="connsiteY15420" fmla="*/ 489152 h 3751210"/>
                <a:gd name="connsiteX15421" fmla="*/ 679546 w 2396567"/>
                <a:gd name="connsiteY15421" fmla="*/ 487309 h 3751210"/>
                <a:gd name="connsiteX15422" fmla="*/ 680767 w 2396567"/>
                <a:gd name="connsiteY15422" fmla="*/ 487309 h 3751210"/>
                <a:gd name="connsiteX15423" fmla="*/ 680767 w 2396567"/>
                <a:gd name="connsiteY15423" fmla="*/ 487924 h 3751210"/>
                <a:gd name="connsiteX15424" fmla="*/ 683819 w 2396567"/>
                <a:gd name="connsiteY15424" fmla="*/ 489152 h 3751210"/>
                <a:gd name="connsiteX15425" fmla="*/ 683819 w 2396567"/>
                <a:gd name="connsiteY15425" fmla="*/ 487924 h 3751210"/>
                <a:gd name="connsiteX15426" fmla="*/ 684429 w 2396567"/>
                <a:gd name="connsiteY15426" fmla="*/ 487924 h 3751210"/>
                <a:gd name="connsiteX15427" fmla="*/ 684429 w 2396567"/>
                <a:gd name="connsiteY15427" fmla="*/ 489152 h 3751210"/>
                <a:gd name="connsiteX15428" fmla="*/ 686260 w 2396567"/>
                <a:gd name="connsiteY15428" fmla="*/ 489152 h 3751210"/>
                <a:gd name="connsiteX15429" fmla="*/ 686260 w 2396567"/>
                <a:gd name="connsiteY15429" fmla="*/ 489767 h 3751210"/>
                <a:gd name="connsiteX15430" fmla="*/ 688091 w 2396567"/>
                <a:gd name="connsiteY15430" fmla="*/ 489767 h 3751210"/>
                <a:gd name="connsiteX15431" fmla="*/ 688091 w 2396567"/>
                <a:gd name="connsiteY15431" fmla="*/ 489152 h 3751210"/>
                <a:gd name="connsiteX15432" fmla="*/ 688702 w 2396567"/>
                <a:gd name="connsiteY15432" fmla="*/ 489152 h 3751210"/>
                <a:gd name="connsiteX15433" fmla="*/ 689922 w 2396567"/>
                <a:gd name="connsiteY15433" fmla="*/ 490381 h 3751210"/>
                <a:gd name="connsiteX15434" fmla="*/ 689922 w 2396567"/>
                <a:gd name="connsiteY15434" fmla="*/ 490996 h 3751210"/>
                <a:gd name="connsiteX15435" fmla="*/ 691143 w 2396567"/>
                <a:gd name="connsiteY15435" fmla="*/ 490996 h 3751210"/>
                <a:gd name="connsiteX15436" fmla="*/ 691143 w 2396567"/>
                <a:gd name="connsiteY15436" fmla="*/ 491610 h 3751210"/>
                <a:gd name="connsiteX15437" fmla="*/ 691753 w 2396567"/>
                <a:gd name="connsiteY15437" fmla="*/ 491610 h 3751210"/>
                <a:gd name="connsiteX15438" fmla="*/ 691753 w 2396567"/>
                <a:gd name="connsiteY15438" fmla="*/ 492224 h 3751210"/>
                <a:gd name="connsiteX15439" fmla="*/ 692364 w 2396567"/>
                <a:gd name="connsiteY15439" fmla="*/ 492224 h 3751210"/>
                <a:gd name="connsiteX15440" fmla="*/ 692364 w 2396567"/>
                <a:gd name="connsiteY15440" fmla="*/ 493453 h 3751210"/>
                <a:gd name="connsiteX15441" fmla="*/ 694805 w 2396567"/>
                <a:gd name="connsiteY15441" fmla="*/ 493453 h 3751210"/>
                <a:gd name="connsiteX15442" fmla="*/ 694805 w 2396567"/>
                <a:gd name="connsiteY15442" fmla="*/ 494068 h 3751210"/>
                <a:gd name="connsiteX15443" fmla="*/ 696026 w 2396567"/>
                <a:gd name="connsiteY15443" fmla="*/ 495296 h 3751210"/>
                <a:gd name="connsiteX15444" fmla="*/ 699078 w 2396567"/>
                <a:gd name="connsiteY15444" fmla="*/ 495911 h 3751210"/>
                <a:gd name="connsiteX15445" fmla="*/ 699078 w 2396567"/>
                <a:gd name="connsiteY15445" fmla="*/ 497140 h 3751210"/>
                <a:gd name="connsiteX15446" fmla="*/ 700298 w 2396567"/>
                <a:gd name="connsiteY15446" fmla="*/ 497140 h 3751210"/>
                <a:gd name="connsiteX15447" fmla="*/ 700298 w 2396567"/>
                <a:gd name="connsiteY15447" fmla="*/ 497754 h 3751210"/>
                <a:gd name="connsiteX15448" fmla="*/ 700909 w 2396567"/>
                <a:gd name="connsiteY15448" fmla="*/ 497754 h 3751210"/>
                <a:gd name="connsiteX15449" fmla="*/ 700909 w 2396567"/>
                <a:gd name="connsiteY15449" fmla="*/ 498983 h 3751210"/>
                <a:gd name="connsiteX15450" fmla="*/ 701519 w 2396567"/>
                <a:gd name="connsiteY15450" fmla="*/ 498983 h 3751210"/>
                <a:gd name="connsiteX15451" fmla="*/ 702740 w 2396567"/>
                <a:gd name="connsiteY15451" fmla="*/ 501440 h 3751210"/>
                <a:gd name="connsiteX15452" fmla="*/ 701519 w 2396567"/>
                <a:gd name="connsiteY15452" fmla="*/ 501440 h 3751210"/>
                <a:gd name="connsiteX15453" fmla="*/ 701519 w 2396567"/>
                <a:gd name="connsiteY15453" fmla="*/ 502055 h 3751210"/>
                <a:gd name="connsiteX15454" fmla="*/ 700909 w 2396567"/>
                <a:gd name="connsiteY15454" fmla="*/ 502055 h 3751210"/>
                <a:gd name="connsiteX15455" fmla="*/ 700909 w 2396567"/>
                <a:gd name="connsiteY15455" fmla="*/ 505127 h 3751210"/>
                <a:gd name="connsiteX15456" fmla="*/ 700298 w 2396567"/>
                <a:gd name="connsiteY15456" fmla="*/ 505127 h 3751210"/>
                <a:gd name="connsiteX15457" fmla="*/ 700298 w 2396567"/>
                <a:gd name="connsiteY15457" fmla="*/ 505741 h 3751210"/>
                <a:gd name="connsiteX15458" fmla="*/ 697857 w 2396567"/>
                <a:gd name="connsiteY15458" fmla="*/ 508813 h 3751210"/>
                <a:gd name="connsiteX15459" fmla="*/ 699078 w 2396567"/>
                <a:gd name="connsiteY15459" fmla="*/ 508813 h 3751210"/>
                <a:gd name="connsiteX15460" fmla="*/ 699078 w 2396567"/>
                <a:gd name="connsiteY15460" fmla="*/ 509427 h 3751210"/>
                <a:gd name="connsiteX15461" fmla="*/ 699688 w 2396567"/>
                <a:gd name="connsiteY15461" fmla="*/ 509427 h 3751210"/>
                <a:gd name="connsiteX15462" fmla="*/ 699688 w 2396567"/>
                <a:gd name="connsiteY15462" fmla="*/ 510656 h 3751210"/>
                <a:gd name="connsiteX15463" fmla="*/ 696636 w 2396567"/>
                <a:gd name="connsiteY15463" fmla="*/ 511270 h 3751210"/>
                <a:gd name="connsiteX15464" fmla="*/ 696636 w 2396567"/>
                <a:gd name="connsiteY15464" fmla="*/ 511885 h 3751210"/>
                <a:gd name="connsiteX15465" fmla="*/ 696026 w 2396567"/>
                <a:gd name="connsiteY15465" fmla="*/ 511885 h 3751210"/>
                <a:gd name="connsiteX15466" fmla="*/ 696026 w 2396567"/>
                <a:gd name="connsiteY15466" fmla="*/ 513114 h 3751210"/>
                <a:gd name="connsiteX15467" fmla="*/ 692974 w 2396567"/>
                <a:gd name="connsiteY15467" fmla="*/ 513114 h 3751210"/>
                <a:gd name="connsiteX15468" fmla="*/ 692974 w 2396567"/>
                <a:gd name="connsiteY15468" fmla="*/ 513728 h 3751210"/>
                <a:gd name="connsiteX15469" fmla="*/ 688702 w 2396567"/>
                <a:gd name="connsiteY15469" fmla="*/ 513728 h 3751210"/>
                <a:gd name="connsiteX15470" fmla="*/ 688702 w 2396567"/>
                <a:gd name="connsiteY15470" fmla="*/ 514342 h 3751210"/>
                <a:gd name="connsiteX15471" fmla="*/ 686260 w 2396567"/>
                <a:gd name="connsiteY15471" fmla="*/ 514342 h 3751210"/>
                <a:gd name="connsiteX15472" fmla="*/ 686260 w 2396567"/>
                <a:gd name="connsiteY15472" fmla="*/ 513114 h 3751210"/>
                <a:gd name="connsiteX15473" fmla="*/ 681377 w 2396567"/>
                <a:gd name="connsiteY15473" fmla="*/ 513114 h 3751210"/>
                <a:gd name="connsiteX15474" fmla="*/ 681377 w 2396567"/>
                <a:gd name="connsiteY15474" fmla="*/ 511885 h 3751210"/>
                <a:gd name="connsiteX15475" fmla="*/ 679546 w 2396567"/>
                <a:gd name="connsiteY15475" fmla="*/ 511270 h 3751210"/>
                <a:gd name="connsiteX15476" fmla="*/ 679546 w 2396567"/>
                <a:gd name="connsiteY15476" fmla="*/ 510656 h 3751210"/>
                <a:gd name="connsiteX15477" fmla="*/ 677105 w 2396567"/>
                <a:gd name="connsiteY15477" fmla="*/ 510656 h 3751210"/>
                <a:gd name="connsiteX15478" fmla="*/ 676495 w 2396567"/>
                <a:gd name="connsiteY15478" fmla="*/ 509427 h 3751210"/>
                <a:gd name="connsiteX15479" fmla="*/ 673443 w 2396567"/>
                <a:gd name="connsiteY15479" fmla="*/ 510042 h 3751210"/>
                <a:gd name="connsiteX15480" fmla="*/ 673443 w 2396567"/>
                <a:gd name="connsiteY15480" fmla="*/ 509427 h 3751210"/>
                <a:gd name="connsiteX15481" fmla="*/ 672222 w 2396567"/>
                <a:gd name="connsiteY15481" fmla="*/ 509427 h 3751210"/>
                <a:gd name="connsiteX15482" fmla="*/ 672222 w 2396567"/>
                <a:gd name="connsiteY15482" fmla="*/ 510656 h 3751210"/>
                <a:gd name="connsiteX15483" fmla="*/ 673443 w 2396567"/>
                <a:gd name="connsiteY15483" fmla="*/ 510656 h 3751210"/>
                <a:gd name="connsiteX15484" fmla="*/ 673443 w 2396567"/>
                <a:gd name="connsiteY15484" fmla="*/ 511270 h 3751210"/>
                <a:gd name="connsiteX15485" fmla="*/ 675884 w 2396567"/>
                <a:gd name="connsiteY15485" fmla="*/ 511270 h 3751210"/>
                <a:gd name="connsiteX15486" fmla="*/ 675884 w 2396567"/>
                <a:gd name="connsiteY15486" fmla="*/ 510656 h 3751210"/>
                <a:gd name="connsiteX15487" fmla="*/ 676495 w 2396567"/>
                <a:gd name="connsiteY15487" fmla="*/ 510656 h 3751210"/>
                <a:gd name="connsiteX15488" fmla="*/ 676495 w 2396567"/>
                <a:gd name="connsiteY15488" fmla="*/ 513114 h 3751210"/>
                <a:gd name="connsiteX15489" fmla="*/ 677105 w 2396567"/>
                <a:gd name="connsiteY15489" fmla="*/ 513114 h 3751210"/>
                <a:gd name="connsiteX15490" fmla="*/ 677105 w 2396567"/>
                <a:gd name="connsiteY15490" fmla="*/ 513728 h 3751210"/>
                <a:gd name="connsiteX15491" fmla="*/ 677715 w 2396567"/>
                <a:gd name="connsiteY15491" fmla="*/ 513728 h 3751210"/>
                <a:gd name="connsiteX15492" fmla="*/ 677715 w 2396567"/>
                <a:gd name="connsiteY15492" fmla="*/ 514342 h 3751210"/>
                <a:gd name="connsiteX15493" fmla="*/ 680157 w 2396567"/>
                <a:gd name="connsiteY15493" fmla="*/ 514342 h 3751210"/>
                <a:gd name="connsiteX15494" fmla="*/ 680157 w 2396567"/>
                <a:gd name="connsiteY15494" fmla="*/ 514957 h 3751210"/>
                <a:gd name="connsiteX15495" fmla="*/ 684429 w 2396567"/>
                <a:gd name="connsiteY15495" fmla="*/ 514342 h 3751210"/>
                <a:gd name="connsiteX15496" fmla="*/ 683208 w 2396567"/>
                <a:gd name="connsiteY15496" fmla="*/ 515571 h 3751210"/>
                <a:gd name="connsiteX15497" fmla="*/ 681377 w 2396567"/>
                <a:gd name="connsiteY15497" fmla="*/ 517414 h 3751210"/>
                <a:gd name="connsiteX15498" fmla="*/ 681377 w 2396567"/>
                <a:gd name="connsiteY15498" fmla="*/ 518643 h 3751210"/>
                <a:gd name="connsiteX15499" fmla="*/ 683208 w 2396567"/>
                <a:gd name="connsiteY15499" fmla="*/ 518643 h 3751210"/>
                <a:gd name="connsiteX15500" fmla="*/ 683208 w 2396567"/>
                <a:gd name="connsiteY15500" fmla="*/ 518029 h 3751210"/>
                <a:gd name="connsiteX15501" fmla="*/ 685039 w 2396567"/>
                <a:gd name="connsiteY15501" fmla="*/ 517414 h 3751210"/>
                <a:gd name="connsiteX15502" fmla="*/ 685039 w 2396567"/>
                <a:gd name="connsiteY15502" fmla="*/ 515571 h 3751210"/>
                <a:gd name="connsiteX15503" fmla="*/ 686260 w 2396567"/>
                <a:gd name="connsiteY15503" fmla="*/ 515571 h 3751210"/>
                <a:gd name="connsiteX15504" fmla="*/ 686260 w 2396567"/>
                <a:gd name="connsiteY15504" fmla="*/ 516800 h 3751210"/>
                <a:gd name="connsiteX15505" fmla="*/ 688091 w 2396567"/>
                <a:gd name="connsiteY15505" fmla="*/ 516800 h 3751210"/>
                <a:gd name="connsiteX15506" fmla="*/ 688091 w 2396567"/>
                <a:gd name="connsiteY15506" fmla="*/ 517414 h 3751210"/>
                <a:gd name="connsiteX15507" fmla="*/ 692974 w 2396567"/>
                <a:gd name="connsiteY15507" fmla="*/ 517414 h 3751210"/>
                <a:gd name="connsiteX15508" fmla="*/ 692974 w 2396567"/>
                <a:gd name="connsiteY15508" fmla="*/ 516800 h 3751210"/>
                <a:gd name="connsiteX15509" fmla="*/ 696026 w 2396567"/>
                <a:gd name="connsiteY15509" fmla="*/ 516800 h 3751210"/>
                <a:gd name="connsiteX15510" fmla="*/ 696026 w 2396567"/>
                <a:gd name="connsiteY15510" fmla="*/ 517414 h 3751210"/>
                <a:gd name="connsiteX15511" fmla="*/ 697247 w 2396567"/>
                <a:gd name="connsiteY15511" fmla="*/ 517414 h 3751210"/>
                <a:gd name="connsiteX15512" fmla="*/ 697247 w 2396567"/>
                <a:gd name="connsiteY15512" fmla="*/ 518029 h 3751210"/>
                <a:gd name="connsiteX15513" fmla="*/ 700909 w 2396567"/>
                <a:gd name="connsiteY15513" fmla="*/ 518029 h 3751210"/>
                <a:gd name="connsiteX15514" fmla="*/ 700909 w 2396567"/>
                <a:gd name="connsiteY15514" fmla="*/ 518643 h 3751210"/>
                <a:gd name="connsiteX15515" fmla="*/ 701519 w 2396567"/>
                <a:gd name="connsiteY15515" fmla="*/ 518643 h 3751210"/>
                <a:gd name="connsiteX15516" fmla="*/ 703350 w 2396567"/>
                <a:gd name="connsiteY15516" fmla="*/ 520486 h 3751210"/>
                <a:gd name="connsiteX15517" fmla="*/ 703350 w 2396567"/>
                <a:gd name="connsiteY15517" fmla="*/ 521101 h 3751210"/>
                <a:gd name="connsiteX15518" fmla="*/ 703960 w 2396567"/>
                <a:gd name="connsiteY15518" fmla="*/ 521101 h 3751210"/>
                <a:gd name="connsiteX15519" fmla="*/ 703960 w 2396567"/>
                <a:gd name="connsiteY15519" fmla="*/ 522944 h 3751210"/>
                <a:gd name="connsiteX15520" fmla="*/ 702740 w 2396567"/>
                <a:gd name="connsiteY15520" fmla="*/ 522944 h 3751210"/>
                <a:gd name="connsiteX15521" fmla="*/ 702740 w 2396567"/>
                <a:gd name="connsiteY15521" fmla="*/ 525401 h 3751210"/>
                <a:gd name="connsiteX15522" fmla="*/ 703350 w 2396567"/>
                <a:gd name="connsiteY15522" fmla="*/ 525401 h 3751210"/>
                <a:gd name="connsiteX15523" fmla="*/ 704571 w 2396567"/>
                <a:gd name="connsiteY15523" fmla="*/ 526630 h 3751210"/>
                <a:gd name="connsiteX15524" fmla="*/ 704571 w 2396567"/>
                <a:gd name="connsiteY15524" fmla="*/ 530317 h 3751210"/>
                <a:gd name="connsiteX15525" fmla="*/ 705181 w 2396567"/>
                <a:gd name="connsiteY15525" fmla="*/ 530317 h 3751210"/>
                <a:gd name="connsiteX15526" fmla="*/ 705181 w 2396567"/>
                <a:gd name="connsiteY15526" fmla="*/ 541376 h 3751210"/>
                <a:gd name="connsiteX15527" fmla="*/ 700909 w 2396567"/>
                <a:gd name="connsiteY15527" fmla="*/ 540147 h 3751210"/>
                <a:gd name="connsiteX15528" fmla="*/ 700298 w 2396567"/>
                <a:gd name="connsiteY15528" fmla="*/ 540147 h 3751210"/>
                <a:gd name="connsiteX15529" fmla="*/ 700298 w 2396567"/>
                <a:gd name="connsiteY15529" fmla="*/ 538918 h 3751210"/>
                <a:gd name="connsiteX15530" fmla="*/ 699078 w 2396567"/>
                <a:gd name="connsiteY15530" fmla="*/ 538918 h 3751210"/>
                <a:gd name="connsiteX15531" fmla="*/ 699078 w 2396567"/>
                <a:gd name="connsiteY15531" fmla="*/ 541376 h 3751210"/>
                <a:gd name="connsiteX15532" fmla="*/ 699688 w 2396567"/>
                <a:gd name="connsiteY15532" fmla="*/ 541376 h 3751210"/>
                <a:gd name="connsiteX15533" fmla="*/ 699688 w 2396567"/>
                <a:gd name="connsiteY15533" fmla="*/ 541990 h 3751210"/>
                <a:gd name="connsiteX15534" fmla="*/ 700909 w 2396567"/>
                <a:gd name="connsiteY15534" fmla="*/ 541990 h 3751210"/>
                <a:gd name="connsiteX15535" fmla="*/ 700909 w 2396567"/>
                <a:gd name="connsiteY15535" fmla="*/ 542604 h 3751210"/>
                <a:gd name="connsiteX15536" fmla="*/ 701519 w 2396567"/>
                <a:gd name="connsiteY15536" fmla="*/ 542604 h 3751210"/>
                <a:gd name="connsiteX15537" fmla="*/ 701519 w 2396567"/>
                <a:gd name="connsiteY15537" fmla="*/ 543219 h 3751210"/>
                <a:gd name="connsiteX15538" fmla="*/ 702740 w 2396567"/>
                <a:gd name="connsiteY15538" fmla="*/ 543219 h 3751210"/>
                <a:gd name="connsiteX15539" fmla="*/ 705181 w 2396567"/>
                <a:gd name="connsiteY15539" fmla="*/ 550591 h 3751210"/>
                <a:gd name="connsiteX15540" fmla="*/ 705181 w 2396567"/>
                <a:gd name="connsiteY15540" fmla="*/ 551820 h 3751210"/>
                <a:gd name="connsiteX15541" fmla="*/ 699688 w 2396567"/>
                <a:gd name="connsiteY15541" fmla="*/ 553663 h 3751210"/>
                <a:gd name="connsiteX15542" fmla="*/ 704571 w 2396567"/>
                <a:gd name="connsiteY15542" fmla="*/ 561650 h 3751210"/>
                <a:gd name="connsiteX15543" fmla="*/ 699078 w 2396567"/>
                <a:gd name="connsiteY15543" fmla="*/ 580082 h 3751210"/>
                <a:gd name="connsiteX15544" fmla="*/ 699078 w 2396567"/>
                <a:gd name="connsiteY15544" fmla="*/ 580697 h 3751210"/>
                <a:gd name="connsiteX15545" fmla="*/ 696636 w 2396567"/>
                <a:gd name="connsiteY15545" fmla="*/ 583154 h 3751210"/>
                <a:gd name="connsiteX15546" fmla="*/ 696026 w 2396567"/>
                <a:gd name="connsiteY15546" fmla="*/ 583154 h 3751210"/>
                <a:gd name="connsiteX15547" fmla="*/ 696026 w 2396567"/>
                <a:gd name="connsiteY15547" fmla="*/ 583769 h 3751210"/>
                <a:gd name="connsiteX15548" fmla="*/ 695415 w 2396567"/>
                <a:gd name="connsiteY15548" fmla="*/ 583769 h 3751210"/>
                <a:gd name="connsiteX15549" fmla="*/ 696026 w 2396567"/>
                <a:gd name="connsiteY15549" fmla="*/ 584997 h 3751210"/>
                <a:gd name="connsiteX15550" fmla="*/ 696026 w 2396567"/>
                <a:gd name="connsiteY15550" fmla="*/ 584383 h 3751210"/>
                <a:gd name="connsiteX15551" fmla="*/ 696636 w 2396567"/>
                <a:gd name="connsiteY15551" fmla="*/ 584383 h 3751210"/>
                <a:gd name="connsiteX15552" fmla="*/ 696636 w 2396567"/>
                <a:gd name="connsiteY15552" fmla="*/ 583769 h 3751210"/>
                <a:gd name="connsiteX15553" fmla="*/ 697857 w 2396567"/>
                <a:gd name="connsiteY15553" fmla="*/ 583769 h 3751210"/>
                <a:gd name="connsiteX15554" fmla="*/ 697857 w 2396567"/>
                <a:gd name="connsiteY15554" fmla="*/ 583154 h 3751210"/>
                <a:gd name="connsiteX15555" fmla="*/ 699078 w 2396567"/>
                <a:gd name="connsiteY15555" fmla="*/ 583154 h 3751210"/>
                <a:gd name="connsiteX15556" fmla="*/ 699078 w 2396567"/>
                <a:gd name="connsiteY15556" fmla="*/ 581925 h 3751210"/>
                <a:gd name="connsiteX15557" fmla="*/ 709454 w 2396567"/>
                <a:gd name="connsiteY15557" fmla="*/ 575781 h 3751210"/>
                <a:gd name="connsiteX15558" fmla="*/ 703350 w 2396567"/>
                <a:gd name="connsiteY15558" fmla="*/ 589912 h 3751210"/>
                <a:gd name="connsiteX15559" fmla="*/ 703350 w 2396567"/>
                <a:gd name="connsiteY15559" fmla="*/ 591756 h 3751210"/>
                <a:gd name="connsiteX15560" fmla="*/ 702740 w 2396567"/>
                <a:gd name="connsiteY15560" fmla="*/ 591756 h 3751210"/>
                <a:gd name="connsiteX15561" fmla="*/ 702740 w 2396567"/>
                <a:gd name="connsiteY15561" fmla="*/ 594213 h 3751210"/>
                <a:gd name="connsiteX15562" fmla="*/ 703350 w 2396567"/>
                <a:gd name="connsiteY15562" fmla="*/ 594213 h 3751210"/>
                <a:gd name="connsiteX15563" fmla="*/ 702740 w 2396567"/>
                <a:gd name="connsiteY15563" fmla="*/ 595442 h 3751210"/>
                <a:gd name="connsiteX15564" fmla="*/ 700909 w 2396567"/>
                <a:gd name="connsiteY15564" fmla="*/ 593599 h 3751210"/>
                <a:gd name="connsiteX15565" fmla="*/ 700909 w 2396567"/>
                <a:gd name="connsiteY15565" fmla="*/ 594213 h 3751210"/>
                <a:gd name="connsiteX15566" fmla="*/ 699688 w 2396567"/>
                <a:gd name="connsiteY15566" fmla="*/ 594213 h 3751210"/>
                <a:gd name="connsiteX15567" fmla="*/ 699688 w 2396567"/>
                <a:gd name="connsiteY15567" fmla="*/ 596671 h 3751210"/>
                <a:gd name="connsiteX15568" fmla="*/ 697857 w 2396567"/>
                <a:gd name="connsiteY15568" fmla="*/ 596671 h 3751210"/>
                <a:gd name="connsiteX15569" fmla="*/ 697857 w 2396567"/>
                <a:gd name="connsiteY15569" fmla="*/ 597285 h 3751210"/>
                <a:gd name="connsiteX15570" fmla="*/ 696636 w 2396567"/>
                <a:gd name="connsiteY15570" fmla="*/ 597285 h 3751210"/>
                <a:gd name="connsiteX15571" fmla="*/ 696636 w 2396567"/>
                <a:gd name="connsiteY15571" fmla="*/ 597899 h 3751210"/>
                <a:gd name="connsiteX15572" fmla="*/ 697247 w 2396567"/>
                <a:gd name="connsiteY15572" fmla="*/ 597899 h 3751210"/>
                <a:gd name="connsiteX15573" fmla="*/ 697247 w 2396567"/>
                <a:gd name="connsiteY15573" fmla="*/ 599128 h 3751210"/>
                <a:gd name="connsiteX15574" fmla="*/ 697857 w 2396567"/>
                <a:gd name="connsiteY15574" fmla="*/ 599128 h 3751210"/>
                <a:gd name="connsiteX15575" fmla="*/ 697857 w 2396567"/>
                <a:gd name="connsiteY15575" fmla="*/ 597899 h 3751210"/>
                <a:gd name="connsiteX15576" fmla="*/ 699688 w 2396567"/>
                <a:gd name="connsiteY15576" fmla="*/ 597899 h 3751210"/>
                <a:gd name="connsiteX15577" fmla="*/ 699688 w 2396567"/>
                <a:gd name="connsiteY15577" fmla="*/ 597285 h 3751210"/>
                <a:gd name="connsiteX15578" fmla="*/ 700909 w 2396567"/>
                <a:gd name="connsiteY15578" fmla="*/ 596056 h 3751210"/>
                <a:gd name="connsiteX15579" fmla="*/ 704571 w 2396567"/>
                <a:gd name="connsiteY15579" fmla="*/ 596056 h 3751210"/>
                <a:gd name="connsiteX15580" fmla="*/ 704571 w 2396567"/>
                <a:gd name="connsiteY15580" fmla="*/ 595442 h 3751210"/>
                <a:gd name="connsiteX15581" fmla="*/ 709454 w 2396567"/>
                <a:gd name="connsiteY15581" fmla="*/ 587455 h 3751210"/>
                <a:gd name="connsiteX15582" fmla="*/ 713116 w 2396567"/>
                <a:gd name="connsiteY15582" fmla="*/ 592984 h 3751210"/>
                <a:gd name="connsiteX15583" fmla="*/ 715557 w 2396567"/>
                <a:gd name="connsiteY15583" fmla="*/ 592984 h 3751210"/>
                <a:gd name="connsiteX15584" fmla="*/ 719219 w 2396567"/>
                <a:gd name="connsiteY15584" fmla="*/ 600971 h 3751210"/>
                <a:gd name="connsiteX15585" fmla="*/ 719830 w 2396567"/>
                <a:gd name="connsiteY15585" fmla="*/ 600971 h 3751210"/>
                <a:gd name="connsiteX15586" fmla="*/ 719219 w 2396567"/>
                <a:gd name="connsiteY15586" fmla="*/ 603429 h 3751210"/>
                <a:gd name="connsiteX15587" fmla="*/ 719830 w 2396567"/>
                <a:gd name="connsiteY15587" fmla="*/ 603429 h 3751210"/>
                <a:gd name="connsiteX15588" fmla="*/ 719830 w 2396567"/>
                <a:gd name="connsiteY15588" fmla="*/ 604043 h 3751210"/>
                <a:gd name="connsiteX15589" fmla="*/ 720440 w 2396567"/>
                <a:gd name="connsiteY15589" fmla="*/ 604043 h 3751210"/>
                <a:gd name="connsiteX15590" fmla="*/ 716167 w 2396567"/>
                <a:gd name="connsiteY15590" fmla="*/ 607115 h 3751210"/>
                <a:gd name="connsiteX15591" fmla="*/ 716167 w 2396567"/>
                <a:gd name="connsiteY15591" fmla="*/ 607730 h 3751210"/>
                <a:gd name="connsiteX15592" fmla="*/ 714947 w 2396567"/>
                <a:gd name="connsiteY15592" fmla="*/ 607730 h 3751210"/>
                <a:gd name="connsiteX15593" fmla="*/ 714947 w 2396567"/>
                <a:gd name="connsiteY15593" fmla="*/ 607115 h 3751210"/>
                <a:gd name="connsiteX15594" fmla="*/ 714336 w 2396567"/>
                <a:gd name="connsiteY15594" fmla="*/ 607115 h 3751210"/>
                <a:gd name="connsiteX15595" fmla="*/ 714336 w 2396567"/>
                <a:gd name="connsiteY15595" fmla="*/ 607730 h 3751210"/>
                <a:gd name="connsiteX15596" fmla="*/ 714947 w 2396567"/>
                <a:gd name="connsiteY15596" fmla="*/ 607730 h 3751210"/>
                <a:gd name="connsiteX15597" fmla="*/ 714947 w 2396567"/>
                <a:gd name="connsiteY15597" fmla="*/ 608959 h 3751210"/>
                <a:gd name="connsiteX15598" fmla="*/ 712505 w 2396567"/>
                <a:gd name="connsiteY15598" fmla="*/ 608959 h 3751210"/>
                <a:gd name="connsiteX15599" fmla="*/ 712505 w 2396567"/>
                <a:gd name="connsiteY15599" fmla="*/ 609573 h 3751210"/>
                <a:gd name="connsiteX15600" fmla="*/ 713116 w 2396567"/>
                <a:gd name="connsiteY15600" fmla="*/ 609573 h 3751210"/>
                <a:gd name="connsiteX15601" fmla="*/ 711895 w 2396567"/>
                <a:gd name="connsiteY15601" fmla="*/ 614488 h 3751210"/>
                <a:gd name="connsiteX15602" fmla="*/ 710674 w 2396567"/>
                <a:gd name="connsiteY15602" fmla="*/ 614488 h 3751210"/>
                <a:gd name="connsiteX15603" fmla="*/ 710674 w 2396567"/>
                <a:gd name="connsiteY15603" fmla="*/ 615102 h 3751210"/>
                <a:gd name="connsiteX15604" fmla="*/ 708843 w 2396567"/>
                <a:gd name="connsiteY15604" fmla="*/ 615102 h 3751210"/>
                <a:gd name="connsiteX15605" fmla="*/ 708843 w 2396567"/>
                <a:gd name="connsiteY15605" fmla="*/ 614488 h 3751210"/>
                <a:gd name="connsiteX15606" fmla="*/ 707622 w 2396567"/>
                <a:gd name="connsiteY15606" fmla="*/ 614488 h 3751210"/>
                <a:gd name="connsiteX15607" fmla="*/ 707622 w 2396567"/>
                <a:gd name="connsiteY15607" fmla="*/ 615102 h 3751210"/>
                <a:gd name="connsiteX15608" fmla="*/ 707012 w 2396567"/>
                <a:gd name="connsiteY15608" fmla="*/ 615102 h 3751210"/>
                <a:gd name="connsiteX15609" fmla="*/ 707012 w 2396567"/>
                <a:gd name="connsiteY15609" fmla="*/ 615717 h 3751210"/>
                <a:gd name="connsiteX15610" fmla="*/ 703350 w 2396567"/>
                <a:gd name="connsiteY15610" fmla="*/ 615102 h 3751210"/>
                <a:gd name="connsiteX15611" fmla="*/ 703350 w 2396567"/>
                <a:gd name="connsiteY15611" fmla="*/ 615717 h 3751210"/>
                <a:gd name="connsiteX15612" fmla="*/ 705181 w 2396567"/>
                <a:gd name="connsiteY15612" fmla="*/ 616331 h 3751210"/>
                <a:gd name="connsiteX15613" fmla="*/ 704571 w 2396567"/>
                <a:gd name="connsiteY15613" fmla="*/ 616331 h 3751210"/>
                <a:gd name="connsiteX15614" fmla="*/ 704571 w 2396567"/>
                <a:gd name="connsiteY15614" fmla="*/ 616946 h 3751210"/>
                <a:gd name="connsiteX15615" fmla="*/ 703960 w 2396567"/>
                <a:gd name="connsiteY15615" fmla="*/ 616946 h 3751210"/>
                <a:gd name="connsiteX15616" fmla="*/ 704571 w 2396567"/>
                <a:gd name="connsiteY15616" fmla="*/ 619403 h 3751210"/>
                <a:gd name="connsiteX15617" fmla="*/ 704571 w 2396567"/>
                <a:gd name="connsiteY15617" fmla="*/ 618789 h 3751210"/>
                <a:gd name="connsiteX15618" fmla="*/ 705181 w 2396567"/>
                <a:gd name="connsiteY15618" fmla="*/ 618789 h 3751210"/>
                <a:gd name="connsiteX15619" fmla="*/ 705181 w 2396567"/>
                <a:gd name="connsiteY15619" fmla="*/ 617560 h 3751210"/>
                <a:gd name="connsiteX15620" fmla="*/ 707012 w 2396567"/>
                <a:gd name="connsiteY15620" fmla="*/ 616331 h 3751210"/>
                <a:gd name="connsiteX15621" fmla="*/ 711285 w 2396567"/>
                <a:gd name="connsiteY15621" fmla="*/ 616946 h 3751210"/>
                <a:gd name="connsiteX15622" fmla="*/ 711285 w 2396567"/>
                <a:gd name="connsiteY15622" fmla="*/ 616331 h 3751210"/>
                <a:gd name="connsiteX15623" fmla="*/ 712505 w 2396567"/>
                <a:gd name="connsiteY15623" fmla="*/ 616331 h 3751210"/>
                <a:gd name="connsiteX15624" fmla="*/ 712505 w 2396567"/>
                <a:gd name="connsiteY15624" fmla="*/ 615717 h 3751210"/>
                <a:gd name="connsiteX15625" fmla="*/ 714336 w 2396567"/>
                <a:gd name="connsiteY15625" fmla="*/ 615717 h 3751210"/>
                <a:gd name="connsiteX15626" fmla="*/ 714336 w 2396567"/>
                <a:gd name="connsiteY15626" fmla="*/ 615102 h 3751210"/>
                <a:gd name="connsiteX15627" fmla="*/ 715557 w 2396567"/>
                <a:gd name="connsiteY15627" fmla="*/ 615102 h 3751210"/>
                <a:gd name="connsiteX15628" fmla="*/ 715557 w 2396567"/>
                <a:gd name="connsiteY15628" fmla="*/ 614488 h 3751210"/>
                <a:gd name="connsiteX15629" fmla="*/ 716167 w 2396567"/>
                <a:gd name="connsiteY15629" fmla="*/ 614488 h 3751210"/>
                <a:gd name="connsiteX15630" fmla="*/ 716167 w 2396567"/>
                <a:gd name="connsiteY15630" fmla="*/ 615717 h 3751210"/>
                <a:gd name="connsiteX15631" fmla="*/ 717388 w 2396567"/>
                <a:gd name="connsiteY15631" fmla="*/ 615717 h 3751210"/>
                <a:gd name="connsiteX15632" fmla="*/ 717388 w 2396567"/>
                <a:gd name="connsiteY15632" fmla="*/ 616331 h 3751210"/>
                <a:gd name="connsiteX15633" fmla="*/ 719219 w 2396567"/>
                <a:gd name="connsiteY15633" fmla="*/ 616331 h 3751210"/>
                <a:gd name="connsiteX15634" fmla="*/ 719219 w 2396567"/>
                <a:gd name="connsiteY15634" fmla="*/ 616946 h 3751210"/>
                <a:gd name="connsiteX15635" fmla="*/ 721050 w 2396567"/>
                <a:gd name="connsiteY15635" fmla="*/ 617560 h 3751210"/>
                <a:gd name="connsiteX15636" fmla="*/ 721050 w 2396567"/>
                <a:gd name="connsiteY15636" fmla="*/ 618789 h 3751210"/>
                <a:gd name="connsiteX15637" fmla="*/ 722271 w 2396567"/>
                <a:gd name="connsiteY15637" fmla="*/ 618789 h 3751210"/>
                <a:gd name="connsiteX15638" fmla="*/ 722271 w 2396567"/>
                <a:gd name="connsiteY15638" fmla="*/ 619403 h 3751210"/>
                <a:gd name="connsiteX15639" fmla="*/ 722881 w 2396567"/>
                <a:gd name="connsiteY15639" fmla="*/ 619403 h 3751210"/>
                <a:gd name="connsiteX15640" fmla="*/ 722881 w 2396567"/>
                <a:gd name="connsiteY15640" fmla="*/ 620017 h 3751210"/>
                <a:gd name="connsiteX15641" fmla="*/ 723492 w 2396567"/>
                <a:gd name="connsiteY15641" fmla="*/ 620017 h 3751210"/>
                <a:gd name="connsiteX15642" fmla="*/ 723492 w 2396567"/>
                <a:gd name="connsiteY15642" fmla="*/ 621246 h 3751210"/>
                <a:gd name="connsiteX15643" fmla="*/ 722271 w 2396567"/>
                <a:gd name="connsiteY15643" fmla="*/ 621246 h 3751210"/>
                <a:gd name="connsiteX15644" fmla="*/ 722271 w 2396567"/>
                <a:gd name="connsiteY15644" fmla="*/ 622475 h 3751210"/>
                <a:gd name="connsiteX15645" fmla="*/ 721050 w 2396567"/>
                <a:gd name="connsiteY15645" fmla="*/ 622475 h 3751210"/>
                <a:gd name="connsiteX15646" fmla="*/ 721050 w 2396567"/>
                <a:gd name="connsiteY15646" fmla="*/ 623089 h 3751210"/>
                <a:gd name="connsiteX15647" fmla="*/ 719219 w 2396567"/>
                <a:gd name="connsiteY15647" fmla="*/ 623089 h 3751210"/>
                <a:gd name="connsiteX15648" fmla="*/ 719219 w 2396567"/>
                <a:gd name="connsiteY15648" fmla="*/ 624318 h 3751210"/>
                <a:gd name="connsiteX15649" fmla="*/ 716778 w 2396567"/>
                <a:gd name="connsiteY15649" fmla="*/ 624318 h 3751210"/>
                <a:gd name="connsiteX15650" fmla="*/ 716778 w 2396567"/>
                <a:gd name="connsiteY15650" fmla="*/ 624933 h 3751210"/>
                <a:gd name="connsiteX15651" fmla="*/ 716167 w 2396567"/>
                <a:gd name="connsiteY15651" fmla="*/ 624933 h 3751210"/>
                <a:gd name="connsiteX15652" fmla="*/ 716167 w 2396567"/>
                <a:gd name="connsiteY15652" fmla="*/ 625547 h 3751210"/>
                <a:gd name="connsiteX15653" fmla="*/ 716778 w 2396567"/>
                <a:gd name="connsiteY15653" fmla="*/ 625547 h 3751210"/>
                <a:gd name="connsiteX15654" fmla="*/ 716778 w 2396567"/>
                <a:gd name="connsiteY15654" fmla="*/ 626776 h 3751210"/>
                <a:gd name="connsiteX15655" fmla="*/ 718609 w 2396567"/>
                <a:gd name="connsiteY15655" fmla="*/ 626776 h 3751210"/>
                <a:gd name="connsiteX15656" fmla="*/ 718609 w 2396567"/>
                <a:gd name="connsiteY15656" fmla="*/ 627390 h 3751210"/>
                <a:gd name="connsiteX15657" fmla="*/ 719219 w 2396567"/>
                <a:gd name="connsiteY15657" fmla="*/ 627390 h 3751210"/>
                <a:gd name="connsiteX15658" fmla="*/ 719219 w 2396567"/>
                <a:gd name="connsiteY15658" fmla="*/ 628005 h 3751210"/>
                <a:gd name="connsiteX15659" fmla="*/ 719830 w 2396567"/>
                <a:gd name="connsiteY15659" fmla="*/ 628005 h 3751210"/>
                <a:gd name="connsiteX15660" fmla="*/ 719830 w 2396567"/>
                <a:gd name="connsiteY15660" fmla="*/ 628619 h 3751210"/>
                <a:gd name="connsiteX15661" fmla="*/ 720440 w 2396567"/>
                <a:gd name="connsiteY15661" fmla="*/ 628619 h 3751210"/>
                <a:gd name="connsiteX15662" fmla="*/ 720440 w 2396567"/>
                <a:gd name="connsiteY15662" fmla="*/ 629233 h 3751210"/>
                <a:gd name="connsiteX15663" fmla="*/ 721050 w 2396567"/>
                <a:gd name="connsiteY15663" fmla="*/ 629233 h 3751210"/>
                <a:gd name="connsiteX15664" fmla="*/ 721050 w 2396567"/>
                <a:gd name="connsiteY15664" fmla="*/ 630462 h 3751210"/>
                <a:gd name="connsiteX15665" fmla="*/ 720440 w 2396567"/>
                <a:gd name="connsiteY15665" fmla="*/ 630462 h 3751210"/>
                <a:gd name="connsiteX15666" fmla="*/ 720440 w 2396567"/>
                <a:gd name="connsiteY15666" fmla="*/ 631077 h 3751210"/>
                <a:gd name="connsiteX15667" fmla="*/ 719830 w 2396567"/>
                <a:gd name="connsiteY15667" fmla="*/ 631077 h 3751210"/>
                <a:gd name="connsiteX15668" fmla="*/ 719830 w 2396567"/>
                <a:gd name="connsiteY15668" fmla="*/ 634148 h 3751210"/>
                <a:gd name="connsiteX15669" fmla="*/ 720440 w 2396567"/>
                <a:gd name="connsiteY15669" fmla="*/ 634148 h 3751210"/>
                <a:gd name="connsiteX15670" fmla="*/ 720440 w 2396567"/>
                <a:gd name="connsiteY15670" fmla="*/ 632920 h 3751210"/>
                <a:gd name="connsiteX15671" fmla="*/ 721050 w 2396567"/>
                <a:gd name="connsiteY15671" fmla="*/ 632920 h 3751210"/>
                <a:gd name="connsiteX15672" fmla="*/ 721050 w 2396567"/>
                <a:gd name="connsiteY15672" fmla="*/ 634148 h 3751210"/>
                <a:gd name="connsiteX15673" fmla="*/ 722271 w 2396567"/>
                <a:gd name="connsiteY15673" fmla="*/ 634148 h 3751210"/>
                <a:gd name="connsiteX15674" fmla="*/ 722271 w 2396567"/>
                <a:gd name="connsiteY15674" fmla="*/ 634763 h 3751210"/>
                <a:gd name="connsiteX15675" fmla="*/ 722881 w 2396567"/>
                <a:gd name="connsiteY15675" fmla="*/ 634763 h 3751210"/>
                <a:gd name="connsiteX15676" fmla="*/ 723492 w 2396567"/>
                <a:gd name="connsiteY15676" fmla="*/ 635992 h 3751210"/>
                <a:gd name="connsiteX15677" fmla="*/ 722271 w 2396567"/>
                <a:gd name="connsiteY15677" fmla="*/ 636606 h 3751210"/>
                <a:gd name="connsiteX15678" fmla="*/ 722881 w 2396567"/>
                <a:gd name="connsiteY15678" fmla="*/ 636606 h 3751210"/>
                <a:gd name="connsiteX15679" fmla="*/ 722881 w 2396567"/>
                <a:gd name="connsiteY15679" fmla="*/ 637220 h 3751210"/>
                <a:gd name="connsiteX15680" fmla="*/ 723492 w 2396567"/>
                <a:gd name="connsiteY15680" fmla="*/ 637220 h 3751210"/>
                <a:gd name="connsiteX15681" fmla="*/ 723492 w 2396567"/>
                <a:gd name="connsiteY15681" fmla="*/ 639064 h 3751210"/>
                <a:gd name="connsiteX15682" fmla="*/ 722881 w 2396567"/>
                <a:gd name="connsiteY15682" fmla="*/ 638449 h 3751210"/>
                <a:gd name="connsiteX15683" fmla="*/ 721050 w 2396567"/>
                <a:gd name="connsiteY15683" fmla="*/ 639064 h 3751210"/>
                <a:gd name="connsiteX15684" fmla="*/ 721050 w 2396567"/>
                <a:gd name="connsiteY15684" fmla="*/ 639678 h 3751210"/>
                <a:gd name="connsiteX15685" fmla="*/ 720440 w 2396567"/>
                <a:gd name="connsiteY15685" fmla="*/ 639678 h 3751210"/>
                <a:gd name="connsiteX15686" fmla="*/ 720440 w 2396567"/>
                <a:gd name="connsiteY15686" fmla="*/ 639064 h 3751210"/>
                <a:gd name="connsiteX15687" fmla="*/ 719830 w 2396567"/>
                <a:gd name="connsiteY15687" fmla="*/ 639064 h 3751210"/>
                <a:gd name="connsiteX15688" fmla="*/ 719830 w 2396567"/>
                <a:gd name="connsiteY15688" fmla="*/ 637220 h 3751210"/>
                <a:gd name="connsiteX15689" fmla="*/ 716778 w 2396567"/>
                <a:gd name="connsiteY15689" fmla="*/ 637220 h 3751210"/>
                <a:gd name="connsiteX15690" fmla="*/ 716778 w 2396567"/>
                <a:gd name="connsiteY15690" fmla="*/ 638449 h 3751210"/>
                <a:gd name="connsiteX15691" fmla="*/ 716167 w 2396567"/>
                <a:gd name="connsiteY15691" fmla="*/ 638449 h 3751210"/>
                <a:gd name="connsiteX15692" fmla="*/ 716167 w 2396567"/>
                <a:gd name="connsiteY15692" fmla="*/ 639064 h 3751210"/>
                <a:gd name="connsiteX15693" fmla="*/ 714947 w 2396567"/>
                <a:gd name="connsiteY15693" fmla="*/ 639064 h 3751210"/>
                <a:gd name="connsiteX15694" fmla="*/ 714947 w 2396567"/>
                <a:gd name="connsiteY15694" fmla="*/ 639678 h 3751210"/>
                <a:gd name="connsiteX15695" fmla="*/ 712505 w 2396567"/>
                <a:gd name="connsiteY15695" fmla="*/ 639678 h 3751210"/>
                <a:gd name="connsiteX15696" fmla="*/ 715557 w 2396567"/>
                <a:gd name="connsiteY15696" fmla="*/ 640292 h 3751210"/>
                <a:gd name="connsiteX15697" fmla="*/ 715557 w 2396567"/>
                <a:gd name="connsiteY15697" fmla="*/ 639678 h 3751210"/>
                <a:gd name="connsiteX15698" fmla="*/ 717388 w 2396567"/>
                <a:gd name="connsiteY15698" fmla="*/ 639678 h 3751210"/>
                <a:gd name="connsiteX15699" fmla="*/ 717388 w 2396567"/>
                <a:gd name="connsiteY15699" fmla="*/ 639064 h 3751210"/>
                <a:gd name="connsiteX15700" fmla="*/ 719219 w 2396567"/>
                <a:gd name="connsiteY15700" fmla="*/ 639064 h 3751210"/>
                <a:gd name="connsiteX15701" fmla="*/ 719219 w 2396567"/>
                <a:gd name="connsiteY15701" fmla="*/ 639678 h 3751210"/>
                <a:gd name="connsiteX15702" fmla="*/ 719830 w 2396567"/>
                <a:gd name="connsiteY15702" fmla="*/ 639678 h 3751210"/>
                <a:gd name="connsiteX15703" fmla="*/ 718609 w 2396567"/>
                <a:gd name="connsiteY15703" fmla="*/ 640292 h 3751210"/>
                <a:gd name="connsiteX15704" fmla="*/ 718609 w 2396567"/>
                <a:gd name="connsiteY15704" fmla="*/ 640907 h 3751210"/>
                <a:gd name="connsiteX15705" fmla="*/ 721050 w 2396567"/>
                <a:gd name="connsiteY15705" fmla="*/ 640907 h 3751210"/>
                <a:gd name="connsiteX15706" fmla="*/ 721050 w 2396567"/>
                <a:gd name="connsiteY15706" fmla="*/ 640292 h 3751210"/>
                <a:gd name="connsiteX15707" fmla="*/ 722881 w 2396567"/>
                <a:gd name="connsiteY15707" fmla="*/ 640907 h 3751210"/>
                <a:gd name="connsiteX15708" fmla="*/ 722881 w 2396567"/>
                <a:gd name="connsiteY15708" fmla="*/ 640292 h 3751210"/>
                <a:gd name="connsiteX15709" fmla="*/ 723492 w 2396567"/>
                <a:gd name="connsiteY15709" fmla="*/ 640292 h 3751210"/>
                <a:gd name="connsiteX15710" fmla="*/ 723492 w 2396567"/>
                <a:gd name="connsiteY15710" fmla="*/ 640907 h 3751210"/>
                <a:gd name="connsiteX15711" fmla="*/ 724102 w 2396567"/>
                <a:gd name="connsiteY15711" fmla="*/ 640907 h 3751210"/>
                <a:gd name="connsiteX15712" fmla="*/ 724102 w 2396567"/>
                <a:gd name="connsiteY15712" fmla="*/ 642750 h 3751210"/>
                <a:gd name="connsiteX15713" fmla="*/ 724712 w 2396567"/>
                <a:gd name="connsiteY15713" fmla="*/ 642750 h 3751210"/>
                <a:gd name="connsiteX15714" fmla="*/ 724712 w 2396567"/>
                <a:gd name="connsiteY15714" fmla="*/ 643979 h 3751210"/>
                <a:gd name="connsiteX15715" fmla="*/ 726543 w 2396567"/>
                <a:gd name="connsiteY15715" fmla="*/ 643979 h 3751210"/>
                <a:gd name="connsiteX15716" fmla="*/ 726543 w 2396567"/>
                <a:gd name="connsiteY15716" fmla="*/ 645822 h 3751210"/>
                <a:gd name="connsiteX15717" fmla="*/ 725933 w 2396567"/>
                <a:gd name="connsiteY15717" fmla="*/ 645822 h 3751210"/>
                <a:gd name="connsiteX15718" fmla="*/ 725933 w 2396567"/>
                <a:gd name="connsiteY15718" fmla="*/ 646436 h 3751210"/>
                <a:gd name="connsiteX15719" fmla="*/ 724712 w 2396567"/>
                <a:gd name="connsiteY15719" fmla="*/ 646436 h 3751210"/>
                <a:gd name="connsiteX15720" fmla="*/ 724712 w 2396567"/>
                <a:gd name="connsiteY15720" fmla="*/ 647051 h 3751210"/>
                <a:gd name="connsiteX15721" fmla="*/ 724102 w 2396567"/>
                <a:gd name="connsiteY15721" fmla="*/ 647051 h 3751210"/>
                <a:gd name="connsiteX15722" fmla="*/ 722881 w 2396567"/>
                <a:gd name="connsiteY15722" fmla="*/ 648279 h 3751210"/>
                <a:gd name="connsiteX15723" fmla="*/ 722881 w 2396567"/>
                <a:gd name="connsiteY15723" fmla="*/ 650123 h 3751210"/>
                <a:gd name="connsiteX15724" fmla="*/ 721050 w 2396567"/>
                <a:gd name="connsiteY15724" fmla="*/ 650123 h 3751210"/>
                <a:gd name="connsiteX15725" fmla="*/ 721050 w 2396567"/>
                <a:gd name="connsiteY15725" fmla="*/ 650737 h 3751210"/>
                <a:gd name="connsiteX15726" fmla="*/ 720440 w 2396567"/>
                <a:gd name="connsiteY15726" fmla="*/ 650737 h 3751210"/>
                <a:gd name="connsiteX15727" fmla="*/ 717388 w 2396567"/>
                <a:gd name="connsiteY15727" fmla="*/ 652580 h 3751210"/>
                <a:gd name="connsiteX15728" fmla="*/ 717388 w 2396567"/>
                <a:gd name="connsiteY15728" fmla="*/ 653809 h 3751210"/>
                <a:gd name="connsiteX15729" fmla="*/ 718609 w 2396567"/>
                <a:gd name="connsiteY15729" fmla="*/ 653809 h 3751210"/>
                <a:gd name="connsiteX15730" fmla="*/ 718609 w 2396567"/>
                <a:gd name="connsiteY15730" fmla="*/ 654423 h 3751210"/>
                <a:gd name="connsiteX15731" fmla="*/ 719219 w 2396567"/>
                <a:gd name="connsiteY15731" fmla="*/ 654423 h 3751210"/>
                <a:gd name="connsiteX15732" fmla="*/ 719219 w 2396567"/>
                <a:gd name="connsiteY15732" fmla="*/ 653809 h 3751210"/>
                <a:gd name="connsiteX15733" fmla="*/ 719830 w 2396567"/>
                <a:gd name="connsiteY15733" fmla="*/ 654423 h 3751210"/>
                <a:gd name="connsiteX15734" fmla="*/ 719830 w 2396567"/>
                <a:gd name="connsiteY15734" fmla="*/ 653809 h 3751210"/>
                <a:gd name="connsiteX15735" fmla="*/ 722271 w 2396567"/>
                <a:gd name="connsiteY15735" fmla="*/ 651966 h 3751210"/>
                <a:gd name="connsiteX15736" fmla="*/ 724102 w 2396567"/>
                <a:gd name="connsiteY15736" fmla="*/ 651966 h 3751210"/>
                <a:gd name="connsiteX15737" fmla="*/ 724102 w 2396567"/>
                <a:gd name="connsiteY15737" fmla="*/ 651351 h 3751210"/>
                <a:gd name="connsiteX15738" fmla="*/ 725933 w 2396567"/>
                <a:gd name="connsiteY15738" fmla="*/ 651351 h 3751210"/>
                <a:gd name="connsiteX15739" fmla="*/ 724712 w 2396567"/>
                <a:gd name="connsiteY15739" fmla="*/ 650737 h 3751210"/>
                <a:gd name="connsiteX15740" fmla="*/ 725933 w 2396567"/>
                <a:gd name="connsiteY15740" fmla="*/ 650737 h 3751210"/>
                <a:gd name="connsiteX15741" fmla="*/ 724712 w 2396567"/>
                <a:gd name="connsiteY15741" fmla="*/ 648894 h 3751210"/>
                <a:gd name="connsiteX15742" fmla="*/ 726543 w 2396567"/>
                <a:gd name="connsiteY15742" fmla="*/ 648894 h 3751210"/>
                <a:gd name="connsiteX15743" fmla="*/ 726543 w 2396567"/>
                <a:gd name="connsiteY15743" fmla="*/ 650123 h 3751210"/>
                <a:gd name="connsiteX15744" fmla="*/ 727154 w 2396567"/>
                <a:gd name="connsiteY15744" fmla="*/ 650123 h 3751210"/>
                <a:gd name="connsiteX15745" fmla="*/ 727154 w 2396567"/>
                <a:gd name="connsiteY15745" fmla="*/ 650737 h 3751210"/>
                <a:gd name="connsiteX15746" fmla="*/ 727764 w 2396567"/>
                <a:gd name="connsiteY15746" fmla="*/ 650737 h 3751210"/>
                <a:gd name="connsiteX15747" fmla="*/ 727764 w 2396567"/>
                <a:gd name="connsiteY15747" fmla="*/ 651351 h 3751210"/>
                <a:gd name="connsiteX15748" fmla="*/ 727154 w 2396567"/>
                <a:gd name="connsiteY15748" fmla="*/ 651351 h 3751210"/>
                <a:gd name="connsiteX15749" fmla="*/ 728374 w 2396567"/>
                <a:gd name="connsiteY15749" fmla="*/ 652580 h 3751210"/>
                <a:gd name="connsiteX15750" fmla="*/ 728374 w 2396567"/>
                <a:gd name="connsiteY15750" fmla="*/ 651966 h 3751210"/>
                <a:gd name="connsiteX15751" fmla="*/ 732037 w 2396567"/>
                <a:gd name="connsiteY15751" fmla="*/ 656881 h 3751210"/>
                <a:gd name="connsiteX15752" fmla="*/ 731426 w 2396567"/>
                <a:gd name="connsiteY15752" fmla="*/ 656881 h 3751210"/>
                <a:gd name="connsiteX15753" fmla="*/ 731426 w 2396567"/>
                <a:gd name="connsiteY15753" fmla="*/ 658110 h 3751210"/>
                <a:gd name="connsiteX15754" fmla="*/ 732037 w 2396567"/>
                <a:gd name="connsiteY15754" fmla="*/ 658110 h 3751210"/>
                <a:gd name="connsiteX15755" fmla="*/ 731426 w 2396567"/>
                <a:gd name="connsiteY15755" fmla="*/ 658724 h 3751210"/>
                <a:gd name="connsiteX15756" fmla="*/ 732037 w 2396567"/>
                <a:gd name="connsiteY15756" fmla="*/ 658724 h 3751210"/>
                <a:gd name="connsiteX15757" fmla="*/ 732037 w 2396567"/>
                <a:gd name="connsiteY15757" fmla="*/ 660567 h 3751210"/>
                <a:gd name="connsiteX15758" fmla="*/ 732647 w 2396567"/>
                <a:gd name="connsiteY15758" fmla="*/ 660567 h 3751210"/>
                <a:gd name="connsiteX15759" fmla="*/ 733868 w 2396567"/>
                <a:gd name="connsiteY15759" fmla="*/ 665482 h 3751210"/>
                <a:gd name="connsiteX15760" fmla="*/ 733868 w 2396567"/>
                <a:gd name="connsiteY15760" fmla="*/ 664254 h 3751210"/>
                <a:gd name="connsiteX15761" fmla="*/ 736919 w 2396567"/>
                <a:gd name="connsiteY15761" fmla="*/ 664254 h 3751210"/>
                <a:gd name="connsiteX15762" fmla="*/ 736919 w 2396567"/>
                <a:gd name="connsiteY15762" fmla="*/ 665482 h 3751210"/>
                <a:gd name="connsiteX15763" fmla="*/ 739361 w 2396567"/>
                <a:gd name="connsiteY15763" fmla="*/ 665482 h 3751210"/>
                <a:gd name="connsiteX15764" fmla="*/ 739361 w 2396567"/>
                <a:gd name="connsiteY15764" fmla="*/ 666097 h 3751210"/>
                <a:gd name="connsiteX15765" fmla="*/ 741802 w 2396567"/>
                <a:gd name="connsiteY15765" fmla="*/ 666097 h 3751210"/>
                <a:gd name="connsiteX15766" fmla="*/ 741802 w 2396567"/>
                <a:gd name="connsiteY15766" fmla="*/ 666711 h 3751210"/>
                <a:gd name="connsiteX15767" fmla="*/ 739971 w 2396567"/>
                <a:gd name="connsiteY15767" fmla="*/ 666711 h 3751210"/>
                <a:gd name="connsiteX15768" fmla="*/ 739971 w 2396567"/>
                <a:gd name="connsiteY15768" fmla="*/ 667326 h 3751210"/>
                <a:gd name="connsiteX15769" fmla="*/ 741802 w 2396567"/>
                <a:gd name="connsiteY15769" fmla="*/ 667326 h 3751210"/>
                <a:gd name="connsiteX15770" fmla="*/ 741802 w 2396567"/>
                <a:gd name="connsiteY15770" fmla="*/ 667940 h 3751210"/>
                <a:gd name="connsiteX15771" fmla="*/ 742412 w 2396567"/>
                <a:gd name="connsiteY15771" fmla="*/ 667940 h 3751210"/>
                <a:gd name="connsiteX15772" fmla="*/ 742412 w 2396567"/>
                <a:gd name="connsiteY15772" fmla="*/ 668554 h 3751210"/>
                <a:gd name="connsiteX15773" fmla="*/ 746075 w 2396567"/>
                <a:gd name="connsiteY15773" fmla="*/ 670398 h 3751210"/>
                <a:gd name="connsiteX15774" fmla="*/ 746075 w 2396567"/>
                <a:gd name="connsiteY15774" fmla="*/ 671626 h 3751210"/>
                <a:gd name="connsiteX15775" fmla="*/ 746685 w 2396567"/>
                <a:gd name="connsiteY15775" fmla="*/ 671626 h 3751210"/>
                <a:gd name="connsiteX15776" fmla="*/ 746685 w 2396567"/>
                <a:gd name="connsiteY15776" fmla="*/ 673469 h 3751210"/>
                <a:gd name="connsiteX15777" fmla="*/ 746075 w 2396567"/>
                <a:gd name="connsiteY15777" fmla="*/ 673469 h 3751210"/>
                <a:gd name="connsiteX15778" fmla="*/ 746075 w 2396567"/>
                <a:gd name="connsiteY15778" fmla="*/ 676541 h 3751210"/>
                <a:gd name="connsiteX15779" fmla="*/ 745464 w 2396567"/>
                <a:gd name="connsiteY15779" fmla="*/ 676541 h 3751210"/>
                <a:gd name="connsiteX15780" fmla="*/ 745464 w 2396567"/>
                <a:gd name="connsiteY15780" fmla="*/ 677770 h 3751210"/>
                <a:gd name="connsiteX15781" fmla="*/ 746075 w 2396567"/>
                <a:gd name="connsiteY15781" fmla="*/ 677770 h 3751210"/>
                <a:gd name="connsiteX15782" fmla="*/ 746075 w 2396567"/>
                <a:gd name="connsiteY15782" fmla="*/ 679613 h 3751210"/>
                <a:gd name="connsiteX15783" fmla="*/ 746685 w 2396567"/>
                <a:gd name="connsiteY15783" fmla="*/ 679613 h 3751210"/>
                <a:gd name="connsiteX15784" fmla="*/ 746685 w 2396567"/>
                <a:gd name="connsiteY15784" fmla="*/ 682071 h 3751210"/>
                <a:gd name="connsiteX15785" fmla="*/ 747295 w 2396567"/>
                <a:gd name="connsiteY15785" fmla="*/ 682071 h 3751210"/>
                <a:gd name="connsiteX15786" fmla="*/ 747295 w 2396567"/>
                <a:gd name="connsiteY15786" fmla="*/ 682685 h 3751210"/>
                <a:gd name="connsiteX15787" fmla="*/ 748516 w 2396567"/>
                <a:gd name="connsiteY15787" fmla="*/ 682685 h 3751210"/>
                <a:gd name="connsiteX15788" fmla="*/ 747906 w 2396567"/>
                <a:gd name="connsiteY15788" fmla="*/ 683300 h 3751210"/>
                <a:gd name="connsiteX15789" fmla="*/ 748516 w 2396567"/>
                <a:gd name="connsiteY15789" fmla="*/ 683300 h 3751210"/>
                <a:gd name="connsiteX15790" fmla="*/ 748516 w 2396567"/>
                <a:gd name="connsiteY15790" fmla="*/ 683914 h 3751210"/>
                <a:gd name="connsiteX15791" fmla="*/ 749737 w 2396567"/>
                <a:gd name="connsiteY15791" fmla="*/ 683914 h 3751210"/>
                <a:gd name="connsiteX15792" fmla="*/ 749737 w 2396567"/>
                <a:gd name="connsiteY15792" fmla="*/ 683300 h 3751210"/>
                <a:gd name="connsiteX15793" fmla="*/ 750347 w 2396567"/>
                <a:gd name="connsiteY15793" fmla="*/ 683300 h 3751210"/>
                <a:gd name="connsiteX15794" fmla="*/ 750347 w 2396567"/>
                <a:gd name="connsiteY15794" fmla="*/ 685143 h 3751210"/>
                <a:gd name="connsiteX15795" fmla="*/ 750957 w 2396567"/>
                <a:gd name="connsiteY15795" fmla="*/ 685143 h 3751210"/>
                <a:gd name="connsiteX15796" fmla="*/ 750957 w 2396567"/>
                <a:gd name="connsiteY15796" fmla="*/ 686372 h 3751210"/>
                <a:gd name="connsiteX15797" fmla="*/ 751568 w 2396567"/>
                <a:gd name="connsiteY15797" fmla="*/ 686372 h 3751210"/>
                <a:gd name="connsiteX15798" fmla="*/ 751568 w 2396567"/>
                <a:gd name="connsiteY15798" fmla="*/ 686986 h 3751210"/>
                <a:gd name="connsiteX15799" fmla="*/ 750957 w 2396567"/>
                <a:gd name="connsiteY15799" fmla="*/ 686986 h 3751210"/>
                <a:gd name="connsiteX15800" fmla="*/ 750957 w 2396567"/>
                <a:gd name="connsiteY15800" fmla="*/ 689444 h 3751210"/>
                <a:gd name="connsiteX15801" fmla="*/ 751568 w 2396567"/>
                <a:gd name="connsiteY15801" fmla="*/ 689444 h 3751210"/>
                <a:gd name="connsiteX15802" fmla="*/ 752178 w 2396567"/>
                <a:gd name="connsiteY15802" fmla="*/ 691287 h 3751210"/>
                <a:gd name="connsiteX15803" fmla="*/ 753399 w 2396567"/>
                <a:gd name="connsiteY15803" fmla="*/ 691287 h 3751210"/>
                <a:gd name="connsiteX15804" fmla="*/ 753399 w 2396567"/>
                <a:gd name="connsiteY15804" fmla="*/ 691901 h 3751210"/>
                <a:gd name="connsiteX15805" fmla="*/ 752178 w 2396567"/>
                <a:gd name="connsiteY15805" fmla="*/ 691901 h 3751210"/>
                <a:gd name="connsiteX15806" fmla="*/ 752178 w 2396567"/>
                <a:gd name="connsiteY15806" fmla="*/ 693130 h 3751210"/>
                <a:gd name="connsiteX15807" fmla="*/ 753399 w 2396567"/>
                <a:gd name="connsiteY15807" fmla="*/ 693130 h 3751210"/>
                <a:gd name="connsiteX15808" fmla="*/ 753399 w 2396567"/>
                <a:gd name="connsiteY15808" fmla="*/ 691901 h 3751210"/>
                <a:gd name="connsiteX15809" fmla="*/ 754009 w 2396567"/>
                <a:gd name="connsiteY15809" fmla="*/ 691901 h 3751210"/>
                <a:gd name="connsiteX15810" fmla="*/ 754009 w 2396567"/>
                <a:gd name="connsiteY15810" fmla="*/ 693130 h 3751210"/>
                <a:gd name="connsiteX15811" fmla="*/ 755230 w 2396567"/>
                <a:gd name="connsiteY15811" fmla="*/ 693744 h 3751210"/>
                <a:gd name="connsiteX15812" fmla="*/ 754620 w 2396567"/>
                <a:gd name="connsiteY15812" fmla="*/ 694973 h 3751210"/>
                <a:gd name="connsiteX15813" fmla="*/ 755230 w 2396567"/>
                <a:gd name="connsiteY15813" fmla="*/ 694973 h 3751210"/>
                <a:gd name="connsiteX15814" fmla="*/ 755230 w 2396567"/>
                <a:gd name="connsiteY15814" fmla="*/ 694359 h 3751210"/>
                <a:gd name="connsiteX15815" fmla="*/ 757671 w 2396567"/>
                <a:gd name="connsiteY15815" fmla="*/ 694973 h 3751210"/>
                <a:gd name="connsiteX15816" fmla="*/ 757671 w 2396567"/>
                <a:gd name="connsiteY15816" fmla="*/ 696816 h 3751210"/>
                <a:gd name="connsiteX15817" fmla="*/ 755230 w 2396567"/>
                <a:gd name="connsiteY15817" fmla="*/ 696816 h 3751210"/>
                <a:gd name="connsiteX15818" fmla="*/ 755230 w 2396567"/>
                <a:gd name="connsiteY15818" fmla="*/ 697431 h 3751210"/>
                <a:gd name="connsiteX15819" fmla="*/ 752178 w 2396567"/>
                <a:gd name="connsiteY15819" fmla="*/ 697431 h 3751210"/>
                <a:gd name="connsiteX15820" fmla="*/ 752178 w 2396567"/>
                <a:gd name="connsiteY15820" fmla="*/ 698045 h 3751210"/>
                <a:gd name="connsiteX15821" fmla="*/ 754009 w 2396567"/>
                <a:gd name="connsiteY15821" fmla="*/ 698045 h 3751210"/>
                <a:gd name="connsiteX15822" fmla="*/ 754009 w 2396567"/>
                <a:gd name="connsiteY15822" fmla="*/ 698659 h 3751210"/>
                <a:gd name="connsiteX15823" fmla="*/ 754620 w 2396567"/>
                <a:gd name="connsiteY15823" fmla="*/ 698659 h 3751210"/>
                <a:gd name="connsiteX15824" fmla="*/ 754620 w 2396567"/>
                <a:gd name="connsiteY15824" fmla="*/ 699274 h 3751210"/>
                <a:gd name="connsiteX15825" fmla="*/ 754009 w 2396567"/>
                <a:gd name="connsiteY15825" fmla="*/ 699274 h 3751210"/>
                <a:gd name="connsiteX15826" fmla="*/ 754009 w 2396567"/>
                <a:gd name="connsiteY15826" fmla="*/ 699888 h 3751210"/>
                <a:gd name="connsiteX15827" fmla="*/ 753399 w 2396567"/>
                <a:gd name="connsiteY15827" fmla="*/ 699888 h 3751210"/>
                <a:gd name="connsiteX15828" fmla="*/ 753399 w 2396567"/>
                <a:gd name="connsiteY15828" fmla="*/ 703575 h 3751210"/>
                <a:gd name="connsiteX15829" fmla="*/ 754009 w 2396567"/>
                <a:gd name="connsiteY15829" fmla="*/ 703575 h 3751210"/>
                <a:gd name="connsiteX15830" fmla="*/ 754009 w 2396567"/>
                <a:gd name="connsiteY15830" fmla="*/ 701731 h 3751210"/>
                <a:gd name="connsiteX15831" fmla="*/ 754620 w 2396567"/>
                <a:gd name="connsiteY15831" fmla="*/ 701731 h 3751210"/>
                <a:gd name="connsiteX15832" fmla="*/ 754620 w 2396567"/>
                <a:gd name="connsiteY15832" fmla="*/ 699888 h 3751210"/>
                <a:gd name="connsiteX15833" fmla="*/ 755230 w 2396567"/>
                <a:gd name="connsiteY15833" fmla="*/ 699888 h 3751210"/>
                <a:gd name="connsiteX15834" fmla="*/ 755230 w 2396567"/>
                <a:gd name="connsiteY15834" fmla="*/ 699274 h 3751210"/>
                <a:gd name="connsiteX15835" fmla="*/ 755840 w 2396567"/>
                <a:gd name="connsiteY15835" fmla="*/ 699274 h 3751210"/>
                <a:gd name="connsiteX15836" fmla="*/ 755840 w 2396567"/>
                <a:gd name="connsiteY15836" fmla="*/ 698659 h 3751210"/>
                <a:gd name="connsiteX15837" fmla="*/ 758282 w 2396567"/>
                <a:gd name="connsiteY15837" fmla="*/ 698659 h 3751210"/>
                <a:gd name="connsiteX15838" fmla="*/ 758282 w 2396567"/>
                <a:gd name="connsiteY15838" fmla="*/ 697431 h 3751210"/>
                <a:gd name="connsiteX15839" fmla="*/ 759502 w 2396567"/>
                <a:gd name="connsiteY15839" fmla="*/ 696816 h 3751210"/>
                <a:gd name="connsiteX15840" fmla="*/ 759502 w 2396567"/>
                <a:gd name="connsiteY15840" fmla="*/ 697431 h 3751210"/>
                <a:gd name="connsiteX15841" fmla="*/ 761944 w 2396567"/>
                <a:gd name="connsiteY15841" fmla="*/ 697431 h 3751210"/>
                <a:gd name="connsiteX15842" fmla="*/ 761944 w 2396567"/>
                <a:gd name="connsiteY15842" fmla="*/ 698045 h 3751210"/>
                <a:gd name="connsiteX15843" fmla="*/ 763164 w 2396567"/>
                <a:gd name="connsiteY15843" fmla="*/ 698045 h 3751210"/>
                <a:gd name="connsiteX15844" fmla="*/ 763164 w 2396567"/>
                <a:gd name="connsiteY15844" fmla="*/ 698659 h 3751210"/>
                <a:gd name="connsiteX15845" fmla="*/ 763775 w 2396567"/>
                <a:gd name="connsiteY15845" fmla="*/ 698659 h 3751210"/>
                <a:gd name="connsiteX15846" fmla="*/ 763775 w 2396567"/>
                <a:gd name="connsiteY15846" fmla="*/ 699274 h 3751210"/>
                <a:gd name="connsiteX15847" fmla="*/ 763164 w 2396567"/>
                <a:gd name="connsiteY15847" fmla="*/ 699274 h 3751210"/>
                <a:gd name="connsiteX15848" fmla="*/ 763164 w 2396567"/>
                <a:gd name="connsiteY15848" fmla="*/ 699888 h 3751210"/>
                <a:gd name="connsiteX15849" fmla="*/ 766827 w 2396567"/>
                <a:gd name="connsiteY15849" fmla="*/ 701117 h 3751210"/>
                <a:gd name="connsiteX15850" fmla="*/ 766827 w 2396567"/>
                <a:gd name="connsiteY15850" fmla="*/ 702346 h 3751210"/>
                <a:gd name="connsiteX15851" fmla="*/ 767437 w 2396567"/>
                <a:gd name="connsiteY15851" fmla="*/ 702346 h 3751210"/>
                <a:gd name="connsiteX15852" fmla="*/ 766827 w 2396567"/>
                <a:gd name="connsiteY15852" fmla="*/ 702960 h 3751210"/>
                <a:gd name="connsiteX15853" fmla="*/ 767437 w 2396567"/>
                <a:gd name="connsiteY15853" fmla="*/ 702960 h 3751210"/>
                <a:gd name="connsiteX15854" fmla="*/ 767437 w 2396567"/>
                <a:gd name="connsiteY15854" fmla="*/ 703575 h 3751210"/>
                <a:gd name="connsiteX15855" fmla="*/ 768047 w 2396567"/>
                <a:gd name="connsiteY15855" fmla="*/ 703575 h 3751210"/>
                <a:gd name="connsiteX15856" fmla="*/ 768047 w 2396567"/>
                <a:gd name="connsiteY15856" fmla="*/ 704803 h 3751210"/>
                <a:gd name="connsiteX15857" fmla="*/ 769268 w 2396567"/>
                <a:gd name="connsiteY15857" fmla="*/ 704803 h 3751210"/>
                <a:gd name="connsiteX15858" fmla="*/ 769878 w 2396567"/>
                <a:gd name="connsiteY15858" fmla="*/ 706646 h 3751210"/>
                <a:gd name="connsiteX15859" fmla="*/ 772930 w 2396567"/>
                <a:gd name="connsiteY15859" fmla="*/ 707261 h 3751210"/>
                <a:gd name="connsiteX15860" fmla="*/ 772930 w 2396567"/>
                <a:gd name="connsiteY15860" fmla="*/ 709104 h 3751210"/>
                <a:gd name="connsiteX15861" fmla="*/ 773540 w 2396567"/>
                <a:gd name="connsiteY15861" fmla="*/ 709104 h 3751210"/>
                <a:gd name="connsiteX15862" fmla="*/ 773540 w 2396567"/>
                <a:gd name="connsiteY15862" fmla="*/ 709718 h 3751210"/>
                <a:gd name="connsiteX15863" fmla="*/ 774151 w 2396567"/>
                <a:gd name="connsiteY15863" fmla="*/ 709718 h 3751210"/>
                <a:gd name="connsiteX15864" fmla="*/ 774151 w 2396567"/>
                <a:gd name="connsiteY15864" fmla="*/ 710947 h 3751210"/>
                <a:gd name="connsiteX15865" fmla="*/ 774761 w 2396567"/>
                <a:gd name="connsiteY15865" fmla="*/ 710947 h 3751210"/>
                <a:gd name="connsiteX15866" fmla="*/ 774761 w 2396567"/>
                <a:gd name="connsiteY15866" fmla="*/ 710333 h 3751210"/>
                <a:gd name="connsiteX15867" fmla="*/ 775371 w 2396567"/>
                <a:gd name="connsiteY15867" fmla="*/ 710333 h 3751210"/>
                <a:gd name="connsiteX15868" fmla="*/ 775371 w 2396567"/>
                <a:gd name="connsiteY15868" fmla="*/ 713405 h 3751210"/>
                <a:gd name="connsiteX15869" fmla="*/ 776592 w 2396567"/>
                <a:gd name="connsiteY15869" fmla="*/ 713405 h 3751210"/>
                <a:gd name="connsiteX15870" fmla="*/ 776592 w 2396567"/>
                <a:gd name="connsiteY15870" fmla="*/ 712790 h 3751210"/>
                <a:gd name="connsiteX15871" fmla="*/ 777203 w 2396567"/>
                <a:gd name="connsiteY15871" fmla="*/ 712790 h 3751210"/>
                <a:gd name="connsiteX15872" fmla="*/ 777203 w 2396567"/>
                <a:gd name="connsiteY15872" fmla="*/ 713405 h 3751210"/>
                <a:gd name="connsiteX15873" fmla="*/ 777813 w 2396567"/>
                <a:gd name="connsiteY15873" fmla="*/ 713405 h 3751210"/>
                <a:gd name="connsiteX15874" fmla="*/ 777813 w 2396567"/>
                <a:gd name="connsiteY15874" fmla="*/ 714019 h 3751210"/>
                <a:gd name="connsiteX15875" fmla="*/ 780865 w 2396567"/>
                <a:gd name="connsiteY15875" fmla="*/ 714634 h 3751210"/>
                <a:gd name="connsiteX15876" fmla="*/ 779644 w 2396567"/>
                <a:gd name="connsiteY15876" fmla="*/ 715248 h 3751210"/>
                <a:gd name="connsiteX15877" fmla="*/ 781475 w 2396567"/>
                <a:gd name="connsiteY15877" fmla="*/ 715248 h 3751210"/>
                <a:gd name="connsiteX15878" fmla="*/ 781475 w 2396567"/>
                <a:gd name="connsiteY15878" fmla="*/ 716477 h 3751210"/>
                <a:gd name="connsiteX15879" fmla="*/ 780865 w 2396567"/>
                <a:gd name="connsiteY15879" fmla="*/ 716477 h 3751210"/>
                <a:gd name="connsiteX15880" fmla="*/ 780865 w 2396567"/>
                <a:gd name="connsiteY15880" fmla="*/ 717091 h 3751210"/>
                <a:gd name="connsiteX15881" fmla="*/ 781475 w 2396567"/>
                <a:gd name="connsiteY15881" fmla="*/ 717091 h 3751210"/>
                <a:gd name="connsiteX15882" fmla="*/ 781475 w 2396567"/>
                <a:gd name="connsiteY15882" fmla="*/ 716477 h 3751210"/>
                <a:gd name="connsiteX15883" fmla="*/ 782085 w 2396567"/>
                <a:gd name="connsiteY15883" fmla="*/ 716477 h 3751210"/>
                <a:gd name="connsiteX15884" fmla="*/ 782696 w 2396567"/>
                <a:gd name="connsiteY15884" fmla="*/ 717705 h 3751210"/>
                <a:gd name="connsiteX15885" fmla="*/ 782696 w 2396567"/>
                <a:gd name="connsiteY15885" fmla="*/ 717091 h 3751210"/>
                <a:gd name="connsiteX15886" fmla="*/ 783306 w 2396567"/>
                <a:gd name="connsiteY15886" fmla="*/ 717091 h 3751210"/>
                <a:gd name="connsiteX15887" fmla="*/ 783306 w 2396567"/>
                <a:gd name="connsiteY15887" fmla="*/ 717705 h 3751210"/>
                <a:gd name="connsiteX15888" fmla="*/ 784527 w 2396567"/>
                <a:gd name="connsiteY15888" fmla="*/ 717705 h 3751210"/>
                <a:gd name="connsiteX15889" fmla="*/ 784527 w 2396567"/>
                <a:gd name="connsiteY15889" fmla="*/ 718934 h 3751210"/>
                <a:gd name="connsiteX15890" fmla="*/ 785747 w 2396567"/>
                <a:gd name="connsiteY15890" fmla="*/ 718934 h 3751210"/>
                <a:gd name="connsiteX15891" fmla="*/ 785747 w 2396567"/>
                <a:gd name="connsiteY15891" fmla="*/ 719549 h 3751210"/>
                <a:gd name="connsiteX15892" fmla="*/ 786968 w 2396567"/>
                <a:gd name="connsiteY15892" fmla="*/ 719549 h 3751210"/>
                <a:gd name="connsiteX15893" fmla="*/ 786968 w 2396567"/>
                <a:gd name="connsiteY15893" fmla="*/ 720777 h 3751210"/>
                <a:gd name="connsiteX15894" fmla="*/ 788189 w 2396567"/>
                <a:gd name="connsiteY15894" fmla="*/ 720777 h 3751210"/>
                <a:gd name="connsiteX15895" fmla="*/ 788189 w 2396567"/>
                <a:gd name="connsiteY15895" fmla="*/ 721392 h 3751210"/>
                <a:gd name="connsiteX15896" fmla="*/ 789410 w 2396567"/>
                <a:gd name="connsiteY15896" fmla="*/ 721392 h 3751210"/>
                <a:gd name="connsiteX15897" fmla="*/ 789410 w 2396567"/>
                <a:gd name="connsiteY15897" fmla="*/ 722006 h 3751210"/>
                <a:gd name="connsiteX15898" fmla="*/ 790020 w 2396567"/>
                <a:gd name="connsiteY15898" fmla="*/ 722006 h 3751210"/>
                <a:gd name="connsiteX15899" fmla="*/ 790020 w 2396567"/>
                <a:gd name="connsiteY15899" fmla="*/ 722621 h 3751210"/>
                <a:gd name="connsiteX15900" fmla="*/ 790630 w 2396567"/>
                <a:gd name="connsiteY15900" fmla="*/ 722621 h 3751210"/>
                <a:gd name="connsiteX15901" fmla="*/ 790630 w 2396567"/>
                <a:gd name="connsiteY15901" fmla="*/ 723235 h 3751210"/>
                <a:gd name="connsiteX15902" fmla="*/ 796123 w 2396567"/>
                <a:gd name="connsiteY15902" fmla="*/ 725078 h 3751210"/>
                <a:gd name="connsiteX15903" fmla="*/ 796123 w 2396567"/>
                <a:gd name="connsiteY15903" fmla="*/ 725693 h 3751210"/>
                <a:gd name="connsiteX15904" fmla="*/ 796734 w 2396567"/>
                <a:gd name="connsiteY15904" fmla="*/ 725693 h 3751210"/>
                <a:gd name="connsiteX15905" fmla="*/ 796734 w 2396567"/>
                <a:gd name="connsiteY15905" fmla="*/ 726307 h 3751210"/>
                <a:gd name="connsiteX15906" fmla="*/ 797954 w 2396567"/>
                <a:gd name="connsiteY15906" fmla="*/ 726307 h 3751210"/>
                <a:gd name="connsiteX15907" fmla="*/ 797954 w 2396567"/>
                <a:gd name="connsiteY15907" fmla="*/ 726921 h 3751210"/>
                <a:gd name="connsiteX15908" fmla="*/ 798565 w 2396567"/>
                <a:gd name="connsiteY15908" fmla="*/ 726921 h 3751210"/>
                <a:gd name="connsiteX15909" fmla="*/ 798565 w 2396567"/>
                <a:gd name="connsiteY15909" fmla="*/ 728150 h 3751210"/>
                <a:gd name="connsiteX15910" fmla="*/ 799175 w 2396567"/>
                <a:gd name="connsiteY15910" fmla="*/ 728150 h 3751210"/>
                <a:gd name="connsiteX15911" fmla="*/ 799175 w 2396567"/>
                <a:gd name="connsiteY15911" fmla="*/ 728765 h 3751210"/>
                <a:gd name="connsiteX15912" fmla="*/ 801006 w 2396567"/>
                <a:gd name="connsiteY15912" fmla="*/ 729379 h 3751210"/>
                <a:gd name="connsiteX15913" fmla="*/ 801617 w 2396567"/>
                <a:gd name="connsiteY15913" fmla="*/ 728765 h 3751210"/>
                <a:gd name="connsiteX15914" fmla="*/ 801617 w 2396567"/>
                <a:gd name="connsiteY15914" fmla="*/ 729993 h 3751210"/>
                <a:gd name="connsiteX15915" fmla="*/ 802227 w 2396567"/>
                <a:gd name="connsiteY15915" fmla="*/ 729993 h 3751210"/>
                <a:gd name="connsiteX15916" fmla="*/ 802227 w 2396567"/>
                <a:gd name="connsiteY15916" fmla="*/ 730608 h 3751210"/>
                <a:gd name="connsiteX15917" fmla="*/ 804058 w 2396567"/>
                <a:gd name="connsiteY15917" fmla="*/ 730608 h 3751210"/>
                <a:gd name="connsiteX15918" fmla="*/ 804058 w 2396567"/>
                <a:gd name="connsiteY15918" fmla="*/ 731222 h 3751210"/>
                <a:gd name="connsiteX15919" fmla="*/ 805889 w 2396567"/>
                <a:gd name="connsiteY15919" fmla="*/ 731222 h 3751210"/>
                <a:gd name="connsiteX15920" fmla="*/ 805889 w 2396567"/>
                <a:gd name="connsiteY15920" fmla="*/ 732451 h 3751210"/>
                <a:gd name="connsiteX15921" fmla="*/ 807720 w 2396567"/>
                <a:gd name="connsiteY15921" fmla="*/ 732451 h 3751210"/>
                <a:gd name="connsiteX15922" fmla="*/ 807720 w 2396567"/>
                <a:gd name="connsiteY15922" fmla="*/ 733065 h 3751210"/>
                <a:gd name="connsiteX15923" fmla="*/ 808941 w 2396567"/>
                <a:gd name="connsiteY15923" fmla="*/ 733065 h 3751210"/>
                <a:gd name="connsiteX15924" fmla="*/ 808941 w 2396567"/>
                <a:gd name="connsiteY15924" fmla="*/ 733680 h 3751210"/>
                <a:gd name="connsiteX15925" fmla="*/ 809551 w 2396567"/>
                <a:gd name="connsiteY15925" fmla="*/ 733680 h 3751210"/>
                <a:gd name="connsiteX15926" fmla="*/ 809551 w 2396567"/>
                <a:gd name="connsiteY15926" fmla="*/ 734294 h 3751210"/>
                <a:gd name="connsiteX15927" fmla="*/ 810161 w 2396567"/>
                <a:gd name="connsiteY15927" fmla="*/ 734294 h 3751210"/>
                <a:gd name="connsiteX15928" fmla="*/ 810161 w 2396567"/>
                <a:gd name="connsiteY15928" fmla="*/ 734908 h 3751210"/>
                <a:gd name="connsiteX15929" fmla="*/ 814434 w 2396567"/>
                <a:gd name="connsiteY15929" fmla="*/ 736752 h 3751210"/>
                <a:gd name="connsiteX15930" fmla="*/ 814434 w 2396567"/>
                <a:gd name="connsiteY15930" fmla="*/ 737366 h 3751210"/>
                <a:gd name="connsiteX15931" fmla="*/ 815655 w 2396567"/>
                <a:gd name="connsiteY15931" fmla="*/ 737366 h 3751210"/>
                <a:gd name="connsiteX15932" fmla="*/ 815655 w 2396567"/>
                <a:gd name="connsiteY15932" fmla="*/ 738595 h 3751210"/>
                <a:gd name="connsiteX15933" fmla="*/ 816265 w 2396567"/>
                <a:gd name="connsiteY15933" fmla="*/ 738595 h 3751210"/>
                <a:gd name="connsiteX15934" fmla="*/ 816265 w 2396567"/>
                <a:gd name="connsiteY15934" fmla="*/ 739209 h 3751210"/>
                <a:gd name="connsiteX15935" fmla="*/ 816875 w 2396567"/>
                <a:gd name="connsiteY15935" fmla="*/ 739209 h 3751210"/>
                <a:gd name="connsiteX15936" fmla="*/ 816875 w 2396567"/>
                <a:gd name="connsiteY15936" fmla="*/ 740438 h 3751210"/>
                <a:gd name="connsiteX15937" fmla="*/ 818096 w 2396567"/>
                <a:gd name="connsiteY15937" fmla="*/ 741052 h 3751210"/>
                <a:gd name="connsiteX15938" fmla="*/ 818096 w 2396567"/>
                <a:gd name="connsiteY15938" fmla="*/ 740438 h 3751210"/>
                <a:gd name="connsiteX15939" fmla="*/ 820537 w 2396567"/>
                <a:gd name="connsiteY15939" fmla="*/ 741052 h 3751210"/>
                <a:gd name="connsiteX15940" fmla="*/ 820537 w 2396567"/>
                <a:gd name="connsiteY15940" fmla="*/ 741667 h 3751210"/>
                <a:gd name="connsiteX15941" fmla="*/ 821148 w 2396567"/>
                <a:gd name="connsiteY15941" fmla="*/ 741667 h 3751210"/>
                <a:gd name="connsiteX15942" fmla="*/ 821148 w 2396567"/>
                <a:gd name="connsiteY15942" fmla="*/ 742281 h 3751210"/>
                <a:gd name="connsiteX15943" fmla="*/ 827251 w 2396567"/>
                <a:gd name="connsiteY15943" fmla="*/ 744739 h 3751210"/>
                <a:gd name="connsiteX15944" fmla="*/ 827251 w 2396567"/>
                <a:gd name="connsiteY15944" fmla="*/ 745353 h 3751210"/>
                <a:gd name="connsiteX15945" fmla="*/ 828472 w 2396567"/>
                <a:gd name="connsiteY15945" fmla="*/ 745353 h 3751210"/>
                <a:gd name="connsiteX15946" fmla="*/ 828472 w 2396567"/>
                <a:gd name="connsiteY15946" fmla="*/ 745967 h 3751210"/>
                <a:gd name="connsiteX15947" fmla="*/ 836407 w 2396567"/>
                <a:gd name="connsiteY15947" fmla="*/ 748425 h 3751210"/>
                <a:gd name="connsiteX15948" fmla="*/ 836407 w 2396567"/>
                <a:gd name="connsiteY15948" fmla="*/ 749039 h 3751210"/>
                <a:gd name="connsiteX15949" fmla="*/ 840679 w 2396567"/>
                <a:gd name="connsiteY15949" fmla="*/ 748425 h 3751210"/>
                <a:gd name="connsiteX15950" fmla="*/ 840679 w 2396567"/>
                <a:gd name="connsiteY15950" fmla="*/ 749039 h 3751210"/>
                <a:gd name="connsiteX15951" fmla="*/ 844341 w 2396567"/>
                <a:gd name="connsiteY15951" fmla="*/ 749654 h 3751210"/>
                <a:gd name="connsiteX15952" fmla="*/ 844341 w 2396567"/>
                <a:gd name="connsiteY15952" fmla="*/ 750268 h 3751210"/>
                <a:gd name="connsiteX15953" fmla="*/ 847393 w 2396567"/>
                <a:gd name="connsiteY15953" fmla="*/ 750883 h 3751210"/>
                <a:gd name="connsiteX15954" fmla="*/ 847393 w 2396567"/>
                <a:gd name="connsiteY15954" fmla="*/ 750268 h 3751210"/>
                <a:gd name="connsiteX15955" fmla="*/ 848614 w 2396567"/>
                <a:gd name="connsiteY15955" fmla="*/ 750883 h 3751210"/>
                <a:gd name="connsiteX15956" fmla="*/ 848614 w 2396567"/>
                <a:gd name="connsiteY15956" fmla="*/ 750268 h 3751210"/>
                <a:gd name="connsiteX15957" fmla="*/ 849834 w 2396567"/>
                <a:gd name="connsiteY15957" fmla="*/ 750883 h 3751210"/>
                <a:gd name="connsiteX15958" fmla="*/ 849834 w 2396567"/>
                <a:gd name="connsiteY15958" fmla="*/ 752111 h 3751210"/>
                <a:gd name="connsiteX15959" fmla="*/ 854717 w 2396567"/>
                <a:gd name="connsiteY15959" fmla="*/ 752726 h 3751210"/>
                <a:gd name="connsiteX15960" fmla="*/ 854717 w 2396567"/>
                <a:gd name="connsiteY15960" fmla="*/ 753340 h 3751210"/>
                <a:gd name="connsiteX15961" fmla="*/ 858379 w 2396567"/>
                <a:gd name="connsiteY15961" fmla="*/ 753340 h 3751210"/>
                <a:gd name="connsiteX15962" fmla="*/ 858379 w 2396567"/>
                <a:gd name="connsiteY15962" fmla="*/ 753955 h 3751210"/>
                <a:gd name="connsiteX15963" fmla="*/ 858990 w 2396567"/>
                <a:gd name="connsiteY15963" fmla="*/ 753955 h 3751210"/>
                <a:gd name="connsiteX15964" fmla="*/ 858990 w 2396567"/>
                <a:gd name="connsiteY15964" fmla="*/ 753340 h 3751210"/>
                <a:gd name="connsiteX15965" fmla="*/ 866924 w 2396567"/>
                <a:gd name="connsiteY15965" fmla="*/ 754569 h 3751210"/>
                <a:gd name="connsiteX15966" fmla="*/ 866924 w 2396567"/>
                <a:gd name="connsiteY15966" fmla="*/ 755798 h 3751210"/>
                <a:gd name="connsiteX15967" fmla="*/ 868145 w 2396567"/>
                <a:gd name="connsiteY15967" fmla="*/ 755798 h 3751210"/>
                <a:gd name="connsiteX15968" fmla="*/ 868145 w 2396567"/>
                <a:gd name="connsiteY15968" fmla="*/ 756412 h 3751210"/>
                <a:gd name="connsiteX15969" fmla="*/ 872417 w 2396567"/>
                <a:gd name="connsiteY15969" fmla="*/ 757027 h 3751210"/>
                <a:gd name="connsiteX15970" fmla="*/ 872417 w 2396567"/>
                <a:gd name="connsiteY15970" fmla="*/ 757641 h 3751210"/>
                <a:gd name="connsiteX15971" fmla="*/ 880352 w 2396567"/>
                <a:gd name="connsiteY15971" fmla="*/ 757641 h 3751210"/>
                <a:gd name="connsiteX15972" fmla="*/ 880352 w 2396567"/>
                <a:gd name="connsiteY15972" fmla="*/ 757027 h 3751210"/>
                <a:gd name="connsiteX15973" fmla="*/ 881573 w 2396567"/>
                <a:gd name="connsiteY15973" fmla="*/ 757027 h 3751210"/>
                <a:gd name="connsiteX15974" fmla="*/ 881573 w 2396567"/>
                <a:gd name="connsiteY15974" fmla="*/ 756412 h 3751210"/>
                <a:gd name="connsiteX15975" fmla="*/ 890117 w 2396567"/>
                <a:gd name="connsiteY15975" fmla="*/ 756412 h 3751210"/>
                <a:gd name="connsiteX15976" fmla="*/ 890117 w 2396567"/>
                <a:gd name="connsiteY15976" fmla="*/ 754569 h 3751210"/>
                <a:gd name="connsiteX15977" fmla="*/ 892559 w 2396567"/>
                <a:gd name="connsiteY15977" fmla="*/ 754569 h 3751210"/>
                <a:gd name="connsiteX15978" fmla="*/ 892559 w 2396567"/>
                <a:gd name="connsiteY15978" fmla="*/ 755798 h 3751210"/>
                <a:gd name="connsiteX15979" fmla="*/ 898662 w 2396567"/>
                <a:gd name="connsiteY15979" fmla="*/ 756412 h 3751210"/>
                <a:gd name="connsiteX15980" fmla="*/ 898662 w 2396567"/>
                <a:gd name="connsiteY15980" fmla="*/ 757027 h 3751210"/>
                <a:gd name="connsiteX15981" fmla="*/ 902324 w 2396567"/>
                <a:gd name="connsiteY15981" fmla="*/ 757641 h 3751210"/>
                <a:gd name="connsiteX15982" fmla="*/ 902324 w 2396567"/>
                <a:gd name="connsiteY15982" fmla="*/ 758255 h 3751210"/>
                <a:gd name="connsiteX15983" fmla="*/ 899883 w 2396567"/>
                <a:gd name="connsiteY15983" fmla="*/ 760713 h 3751210"/>
                <a:gd name="connsiteX15984" fmla="*/ 899273 w 2396567"/>
                <a:gd name="connsiteY15984" fmla="*/ 760713 h 3751210"/>
                <a:gd name="connsiteX15985" fmla="*/ 899273 w 2396567"/>
                <a:gd name="connsiteY15985" fmla="*/ 761327 h 3751210"/>
                <a:gd name="connsiteX15986" fmla="*/ 901104 w 2396567"/>
                <a:gd name="connsiteY15986" fmla="*/ 761327 h 3751210"/>
                <a:gd name="connsiteX15987" fmla="*/ 901104 w 2396567"/>
                <a:gd name="connsiteY15987" fmla="*/ 761942 h 3751210"/>
                <a:gd name="connsiteX15988" fmla="*/ 901714 w 2396567"/>
                <a:gd name="connsiteY15988" fmla="*/ 761942 h 3751210"/>
                <a:gd name="connsiteX15989" fmla="*/ 901714 w 2396567"/>
                <a:gd name="connsiteY15989" fmla="*/ 762556 h 3751210"/>
                <a:gd name="connsiteX15990" fmla="*/ 902324 w 2396567"/>
                <a:gd name="connsiteY15990" fmla="*/ 762556 h 3751210"/>
                <a:gd name="connsiteX15991" fmla="*/ 902324 w 2396567"/>
                <a:gd name="connsiteY15991" fmla="*/ 765014 h 3751210"/>
                <a:gd name="connsiteX15992" fmla="*/ 901714 w 2396567"/>
                <a:gd name="connsiteY15992" fmla="*/ 765014 h 3751210"/>
                <a:gd name="connsiteX15993" fmla="*/ 901714 w 2396567"/>
                <a:gd name="connsiteY15993" fmla="*/ 766242 h 3751210"/>
                <a:gd name="connsiteX15994" fmla="*/ 903545 w 2396567"/>
                <a:gd name="connsiteY15994" fmla="*/ 766242 h 3751210"/>
                <a:gd name="connsiteX15995" fmla="*/ 903545 w 2396567"/>
                <a:gd name="connsiteY15995" fmla="*/ 768700 h 3751210"/>
                <a:gd name="connsiteX15996" fmla="*/ 902324 w 2396567"/>
                <a:gd name="connsiteY15996" fmla="*/ 768700 h 3751210"/>
                <a:gd name="connsiteX15997" fmla="*/ 903545 w 2396567"/>
                <a:gd name="connsiteY15997" fmla="*/ 769314 h 3751210"/>
                <a:gd name="connsiteX15998" fmla="*/ 903545 w 2396567"/>
                <a:gd name="connsiteY15998" fmla="*/ 769929 h 3751210"/>
                <a:gd name="connsiteX15999" fmla="*/ 904156 w 2396567"/>
                <a:gd name="connsiteY15999" fmla="*/ 769929 h 3751210"/>
                <a:gd name="connsiteX16000" fmla="*/ 904156 w 2396567"/>
                <a:gd name="connsiteY16000" fmla="*/ 771772 h 3751210"/>
                <a:gd name="connsiteX16001" fmla="*/ 902935 w 2396567"/>
                <a:gd name="connsiteY16001" fmla="*/ 771772 h 3751210"/>
                <a:gd name="connsiteX16002" fmla="*/ 902935 w 2396567"/>
                <a:gd name="connsiteY16002" fmla="*/ 772386 h 3751210"/>
                <a:gd name="connsiteX16003" fmla="*/ 902324 w 2396567"/>
                <a:gd name="connsiteY16003" fmla="*/ 772386 h 3751210"/>
                <a:gd name="connsiteX16004" fmla="*/ 902324 w 2396567"/>
                <a:gd name="connsiteY16004" fmla="*/ 773001 h 3751210"/>
                <a:gd name="connsiteX16005" fmla="*/ 901714 w 2396567"/>
                <a:gd name="connsiteY16005" fmla="*/ 772386 h 3751210"/>
                <a:gd name="connsiteX16006" fmla="*/ 901714 w 2396567"/>
                <a:gd name="connsiteY16006" fmla="*/ 773001 h 3751210"/>
                <a:gd name="connsiteX16007" fmla="*/ 902324 w 2396567"/>
                <a:gd name="connsiteY16007" fmla="*/ 773001 h 3751210"/>
                <a:gd name="connsiteX16008" fmla="*/ 903545 w 2396567"/>
                <a:gd name="connsiteY16008" fmla="*/ 773001 h 3751210"/>
                <a:gd name="connsiteX16009" fmla="*/ 903545 w 2396567"/>
                <a:gd name="connsiteY16009" fmla="*/ 773615 h 3751210"/>
                <a:gd name="connsiteX16010" fmla="*/ 899273 w 2396567"/>
                <a:gd name="connsiteY16010" fmla="*/ 773615 h 3751210"/>
                <a:gd name="connsiteX16011" fmla="*/ 899273 w 2396567"/>
                <a:gd name="connsiteY16011" fmla="*/ 774229 h 3751210"/>
                <a:gd name="connsiteX16012" fmla="*/ 891949 w 2396567"/>
                <a:gd name="connsiteY16012" fmla="*/ 775458 h 3751210"/>
                <a:gd name="connsiteX16013" fmla="*/ 891949 w 2396567"/>
                <a:gd name="connsiteY16013" fmla="*/ 776073 h 3751210"/>
                <a:gd name="connsiteX16014" fmla="*/ 889507 w 2396567"/>
                <a:gd name="connsiteY16014" fmla="*/ 776073 h 3751210"/>
                <a:gd name="connsiteX16015" fmla="*/ 889507 w 2396567"/>
                <a:gd name="connsiteY16015" fmla="*/ 776687 h 3751210"/>
                <a:gd name="connsiteX16016" fmla="*/ 887676 w 2396567"/>
                <a:gd name="connsiteY16016" fmla="*/ 776687 h 3751210"/>
                <a:gd name="connsiteX16017" fmla="*/ 887676 w 2396567"/>
                <a:gd name="connsiteY16017" fmla="*/ 777301 h 3751210"/>
                <a:gd name="connsiteX16018" fmla="*/ 889507 w 2396567"/>
                <a:gd name="connsiteY16018" fmla="*/ 777301 h 3751210"/>
                <a:gd name="connsiteX16019" fmla="*/ 889507 w 2396567"/>
                <a:gd name="connsiteY16019" fmla="*/ 777916 h 3751210"/>
                <a:gd name="connsiteX16020" fmla="*/ 887066 w 2396567"/>
                <a:gd name="connsiteY16020" fmla="*/ 779144 h 3751210"/>
                <a:gd name="connsiteX16021" fmla="*/ 889507 w 2396567"/>
                <a:gd name="connsiteY16021" fmla="*/ 779144 h 3751210"/>
                <a:gd name="connsiteX16022" fmla="*/ 884014 w 2396567"/>
                <a:gd name="connsiteY16022" fmla="*/ 780988 h 3751210"/>
                <a:gd name="connsiteX16023" fmla="*/ 884014 w 2396567"/>
                <a:gd name="connsiteY16023" fmla="*/ 780373 h 3751210"/>
                <a:gd name="connsiteX16024" fmla="*/ 883404 w 2396567"/>
                <a:gd name="connsiteY16024" fmla="*/ 780373 h 3751210"/>
                <a:gd name="connsiteX16025" fmla="*/ 883404 w 2396567"/>
                <a:gd name="connsiteY16025" fmla="*/ 779759 h 3751210"/>
                <a:gd name="connsiteX16026" fmla="*/ 881573 w 2396567"/>
                <a:gd name="connsiteY16026" fmla="*/ 779759 h 3751210"/>
                <a:gd name="connsiteX16027" fmla="*/ 881573 w 2396567"/>
                <a:gd name="connsiteY16027" fmla="*/ 779144 h 3751210"/>
                <a:gd name="connsiteX16028" fmla="*/ 879741 w 2396567"/>
                <a:gd name="connsiteY16028" fmla="*/ 779144 h 3751210"/>
                <a:gd name="connsiteX16029" fmla="*/ 879741 w 2396567"/>
                <a:gd name="connsiteY16029" fmla="*/ 779759 h 3751210"/>
                <a:gd name="connsiteX16030" fmla="*/ 880352 w 2396567"/>
                <a:gd name="connsiteY16030" fmla="*/ 779759 h 3751210"/>
                <a:gd name="connsiteX16031" fmla="*/ 880352 w 2396567"/>
                <a:gd name="connsiteY16031" fmla="*/ 780373 h 3751210"/>
                <a:gd name="connsiteX16032" fmla="*/ 878521 w 2396567"/>
                <a:gd name="connsiteY16032" fmla="*/ 779759 h 3751210"/>
                <a:gd name="connsiteX16033" fmla="*/ 878521 w 2396567"/>
                <a:gd name="connsiteY16033" fmla="*/ 780373 h 3751210"/>
                <a:gd name="connsiteX16034" fmla="*/ 879741 w 2396567"/>
                <a:gd name="connsiteY16034" fmla="*/ 780373 h 3751210"/>
                <a:gd name="connsiteX16035" fmla="*/ 879741 w 2396567"/>
                <a:gd name="connsiteY16035" fmla="*/ 780988 h 3751210"/>
                <a:gd name="connsiteX16036" fmla="*/ 880352 w 2396567"/>
                <a:gd name="connsiteY16036" fmla="*/ 780373 h 3751210"/>
                <a:gd name="connsiteX16037" fmla="*/ 880352 w 2396567"/>
                <a:gd name="connsiteY16037" fmla="*/ 780988 h 3751210"/>
                <a:gd name="connsiteX16038" fmla="*/ 882183 w 2396567"/>
                <a:gd name="connsiteY16038" fmla="*/ 780988 h 3751210"/>
                <a:gd name="connsiteX16039" fmla="*/ 882183 w 2396567"/>
                <a:gd name="connsiteY16039" fmla="*/ 781602 h 3751210"/>
                <a:gd name="connsiteX16040" fmla="*/ 884014 w 2396567"/>
                <a:gd name="connsiteY16040" fmla="*/ 781602 h 3751210"/>
                <a:gd name="connsiteX16041" fmla="*/ 884014 w 2396567"/>
                <a:gd name="connsiteY16041" fmla="*/ 782216 h 3751210"/>
                <a:gd name="connsiteX16042" fmla="*/ 884624 w 2396567"/>
                <a:gd name="connsiteY16042" fmla="*/ 782216 h 3751210"/>
                <a:gd name="connsiteX16043" fmla="*/ 884624 w 2396567"/>
                <a:gd name="connsiteY16043" fmla="*/ 783445 h 3751210"/>
                <a:gd name="connsiteX16044" fmla="*/ 886455 w 2396567"/>
                <a:gd name="connsiteY16044" fmla="*/ 783445 h 3751210"/>
                <a:gd name="connsiteX16045" fmla="*/ 886455 w 2396567"/>
                <a:gd name="connsiteY16045" fmla="*/ 782216 h 3751210"/>
                <a:gd name="connsiteX16046" fmla="*/ 887066 w 2396567"/>
                <a:gd name="connsiteY16046" fmla="*/ 782216 h 3751210"/>
                <a:gd name="connsiteX16047" fmla="*/ 887066 w 2396567"/>
                <a:gd name="connsiteY16047" fmla="*/ 781602 h 3751210"/>
                <a:gd name="connsiteX16048" fmla="*/ 894390 w 2396567"/>
                <a:gd name="connsiteY16048" fmla="*/ 777301 h 3751210"/>
                <a:gd name="connsiteX16049" fmla="*/ 892559 w 2396567"/>
                <a:gd name="connsiteY16049" fmla="*/ 777301 h 3751210"/>
                <a:gd name="connsiteX16050" fmla="*/ 895000 w 2396567"/>
                <a:gd name="connsiteY16050" fmla="*/ 776687 h 3751210"/>
                <a:gd name="connsiteX16051" fmla="*/ 895000 w 2396567"/>
                <a:gd name="connsiteY16051" fmla="*/ 777301 h 3751210"/>
                <a:gd name="connsiteX16052" fmla="*/ 897442 w 2396567"/>
                <a:gd name="connsiteY16052" fmla="*/ 777301 h 3751210"/>
                <a:gd name="connsiteX16053" fmla="*/ 897442 w 2396567"/>
                <a:gd name="connsiteY16053" fmla="*/ 777916 h 3751210"/>
                <a:gd name="connsiteX16054" fmla="*/ 901714 w 2396567"/>
                <a:gd name="connsiteY16054" fmla="*/ 777916 h 3751210"/>
                <a:gd name="connsiteX16055" fmla="*/ 901714 w 2396567"/>
                <a:gd name="connsiteY16055" fmla="*/ 779144 h 3751210"/>
                <a:gd name="connsiteX16056" fmla="*/ 904156 w 2396567"/>
                <a:gd name="connsiteY16056" fmla="*/ 777916 h 3751210"/>
                <a:gd name="connsiteX16057" fmla="*/ 902935 w 2396567"/>
                <a:gd name="connsiteY16057" fmla="*/ 780988 h 3751210"/>
                <a:gd name="connsiteX16058" fmla="*/ 902935 w 2396567"/>
                <a:gd name="connsiteY16058" fmla="*/ 780373 h 3751210"/>
                <a:gd name="connsiteX16059" fmla="*/ 901104 w 2396567"/>
                <a:gd name="connsiteY16059" fmla="*/ 780373 h 3751210"/>
                <a:gd name="connsiteX16060" fmla="*/ 901104 w 2396567"/>
                <a:gd name="connsiteY16060" fmla="*/ 780988 h 3751210"/>
                <a:gd name="connsiteX16061" fmla="*/ 899883 w 2396567"/>
                <a:gd name="connsiteY16061" fmla="*/ 780988 h 3751210"/>
                <a:gd name="connsiteX16062" fmla="*/ 899883 w 2396567"/>
                <a:gd name="connsiteY16062" fmla="*/ 781602 h 3751210"/>
                <a:gd name="connsiteX16063" fmla="*/ 899273 w 2396567"/>
                <a:gd name="connsiteY16063" fmla="*/ 781602 h 3751210"/>
                <a:gd name="connsiteX16064" fmla="*/ 899273 w 2396567"/>
                <a:gd name="connsiteY16064" fmla="*/ 783445 h 3751210"/>
                <a:gd name="connsiteX16065" fmla="*/ 898662 w 2396567"/>
                <a:gd name="connsiteY16065" fmla="*/ 783445 h 3751210"/>
                <a:gd name="connsiteX16066" fmla="*/ 898662 w 2396567"/>
                <a:gd name="connsiteY16066" fmla="*/ 782216 h 3751210"/>
                <a:gd name="connsiteX16067" fmla="*/ 897442 w 2396567"/>
                <a:gd name="connsiteY16067" fmla="*/ 783445 h 3751210"/>
                <a:gd name="connsiteX16068" fmla="*/ 897442 w 2396567"/>
                <a:gd name="connsiteY16068" fmla="*/ 782216 h 3751210"/>
                <a:gd name="connsiteX16069" fmla="*/ 895611 w 2396567"/>
                <a:gd name="connsiteY16069" fmla="*/ 782216 h 3751210"/>
                <a:gd name="connsiteX16070" fmla="*/ 895611 w 2396567"/>
                <a:gd name="connsiteY16070" fmla="*/ 783445 h 3751210"/>
                <a:gd name="connsiteX16071" fmla="*/ 895000 w 2396567"/>
                <a:gd name="connsiteY16071" fmla="*/ 783445 h 3751210"/>
                <a:gd name="connsiteX16072" fmla="*/ 895000 w 2396567"/>
                <a:gd name="connsiteY16072" fmla="*/ 784060 h 3751210"/>
                <a:gd name="connsiteX16073" fmla="*/ 894390 w 2396567"/>
                <a:gd name="connsiteY16073" fmla="*/ 784060 h 3751210"/>
                <a:gd name="connsiteX16074" fmla="*/ 894390 w 2396567"/>
                <a:gd name="connsiteY16074" fmla="*/ 784674 h 3751210"/>
                <a:gd name="connsiteX16075" fmla="*/ 893780 w 2396567"/>
                <a:gd name="connsiteY16075" fmla="*/ 784674 h 3751210"/>
                <a:gd name="connsiteX16076" fmla="*/ 893780 w 2396567"/>
                <a:gd name="connsiteY16076" fmla="*/ 784060 h 3751210"/>
                <a:gd name="connsiteX16077" fmla="*/ 891949 w 2396567"/>
                <a:gd name="connsiteY16077" fmla="*/ 784060 h 3751210"/>
                <a:gd name="connsiteX16078" fmla="*/ 892559 w 2396567"/>
                <a:gd name="connsiteY16078" fmla="*/ 784674 h 3751210"/>
                <a:gd name="connsiteX16079" fmla="*/ 891338 w 2396567"/>
                <a:gd name="connsiteY16079" fmla="*/ 784674 h 3751210"/>
                <a:gd name="connsiteX16080" fmla="*/ 891338 w 2396567"/>
                <a:gd name="connsiteY16080" fmla="*/ 785288 h 3751210"/>
                <a:gd name="connsiteX16081" fmla="*/ 888286 w 2396567"/>
                <a:gd name="connsiteY16081" fmla="*/ 785288 h 3751210"/>
                <a:gd name="connsiteX16082" fmla="*/ 888286 w 2396567"/>
                <a:gd name="connsiteY16082" fmla="*/ 784674 h 3751210"/>
                <a:gd name="connsiteX16083" fmla="*/ 887676 w 2396567"/>
                <a:gd name="connsiteY16083" fmla="*/ 784674 h 3751210"/>
                <a:gd name="connsiteX16084" fmla="*/ 887676 w 2396567"/>
                <a:gd name="connsiteY16084" fmla="*/ 785288 h 3751210"/>
                <a:gd name="connsiteX16085" fmla="*/ 885845 w 2396567"/>
                <a:gd name="connsiteY16085" fmla="*/ 785288 h 3751210"/>
                <a:gd name="connsiteX16086" fmla="*/ 885845 w 2396567"/>
                <a:gd name="connsiteY16086" fmla="*/ 784674 h 3751210"/>
                <a:gd name="connsiteX16087" fmla="*/ 884014 w 2396567"/>
                <a:gd name="connsiteY16087" fmla="*/ 785288 h 3751210"/>
                <a:gd name="connsiteX16088" fmla="*/ 884014 w 2396567"/>
                <a:gd name="connsiteY16088" fmla="*/ 785903 h 3751210"/>
                <a:gd name="connsiteX16089" fmla="*/ 881573 w 2396567"/>
                <a:gd name="connsiteY16089" fmla="*/ 785903 h 3751210"/>
                <a:gd name="connsiteX16090" fmla="*/ 881573 w 2396567"/>
                <a:gd name="connsiteY16090" fmla="*/ 785288 h 3751210"/>
                <a:gd name="connsiteX16091" fmla="*/ 877910 w 2396567"/>
                <a:gd name="connsiteY16091" fmla="*/ 785288 h 3751210"/>
                <a:gd name="connsiteX16092" fmla="*/ 877910 w 2396567"/>
                <a:gd name="connsiteY16092" fmla="*/ 784674 h 3751210"/>
                <a:gd name="connsiteX16093" fmla="*/ 876690 w 2396567"/>
                <a:gd name="connsiteY16093" fmla="*/ 784674 h 3751210"/>
                <a:gd name="connsiteX16094" fmla="*/ 876690 w 2396567"/>
                <a:gd name="connsiteY16094" fmla="*/ 785288 h 3751210"/>
                <a:gd name="connsiteX16095" fmla="*/ 876079 w 2396567"/>
                <a:gd name="connsiteY16095" fmla="*/ 785288 h 3751210"/>
                <a:gd name="connsiteX16096" fmla="*/ 876079 w 2396567"/>
                <a:gd name="connsiteY16096" fmla="*/ 787132 h 3751210"/>
                <a:gd name="connsiteX16097" fmla="*/ 881573 w 2396567"/>
                <a:gd name="connsiteY16097" fmla="*/ 787132 h 3751210"/>
                <a:gd name="connsiteX16098" fmla="*/ 879741 w 2396567"/>
                <a:gd name="connsiteY16098" fmla="*/ 788360 h 3751210"/>
                <a:gd name="connsiteX16099" fmla="*/ 879741 w 2396567"/>
                <a:gd name="connsiteY16099" fmla="*/ 787746 h 3751210"/>
                <a:gd name="connsiteX16100" fmla="*/ 879131 w 2396567"/>
                <a:gd name="connsiteY16100" fmla="*/ 787746 h 3751210"/>
                <a:gd name="connsiteX16101" fmla="*/ 879131 w 2396567"/>
                <a:gd name="connsiteY16101" fmla="*/ 788360 h 3751210"/>
                <a:gd name="connsiteX16102" fmla="*/ 876690 w 2396567"/>
                <a:gd name="connsiteY16102" fmla="*/ 788360 h 3751210"/>
                <a:gd name="connsiteX16103" fmla="*/ 876690 w 2396567"/>
                <a:gd name="connsiteY16103" fmla="*/ 787746 h 3751210"/>
                <a:gd name="connsiteX16104" fmla="*/ 876079 w 2396567"/>
                <a:gd name="connsiteY16104" fmla="*/ 787746 h 3751210"/>
                <a:gd name="connsiteX16105" fmla="*/ 876079 w 2396567"/>
                <a:gd name="connsiteY16105" fmla="*/ 788360 h 3751210"/>
                <a:gd name="connsiteX16106" fmla="*/ 874248 w 2396567"/>
                <a:gd name="connsiteY16106" fmla="*/ 788360 h 3751210"/>
                <a:gd name="connsiteX16107" fmla="*/ 874248 w 2396567"/>
                <a:gd name="connsiteY16107" fmla="*/ 787746 h 3751210"/>
                <a:gd name="connsiteX16108" fmla="*/ 874859 w 2396567"/>
                <a:gd name="connsiteY16108" fmla="*/ 787746 h 3751210"/>
                <a:gd name="connsiteX16109" fmla="*/ 874248 w 2396567"/>
                <a:gd name="connsiteY16109" fmla="*/ 785903 h 3751210"/>
                <a:gd name="connsiteX16110" fmla="*/ 873028 w 2396567"/>
                <a:gd name="connsiteY16110" fmla="*/ 785903 h 3751210"/>
                <a:gd name="connsiteX16111" fmla="*/ 873028 w 2396567"/>
                <a:gd name="connsiteY16111" fmla="*/ 784674 h 3751210"/>
                <a:gd name="connsiteX16112" fmla="*/ 872417 w 2396567"/>
                <a:gd name="connsiteY16112" fmla="*/ 784674 h 3751210"/>
                <a:gd name="connsiteX16113" fmla="*/ 872417 w 2396567"/>
                <a:gd name="connsiteY16113" fmla="*/ 784060 h 3751210"/>
                <a:gd name="connsiteX16114" fmla="*/ 871807 w 2396567"/>
                <a:gd name="connsiteY16114" fmla="*/ 784060 h 3751210"/>
                <a:gd name="connsiteX16115" fmla="*/ 871807 w 2396567"/>
                <a:gd name="connsiteY16115" fmla="*/ 783445 h 3751210"/>
                <a:gd name="connsiteX16116" fmla="*/ 871197 w 2396567"/>
                <a:gd name="connsiteY16116" fmla="*/ 783445 h 3751210"/>
                <a:gd name="connsiteX16117" fmla="*/ 871197 w 2396567"/>
                <a:gd name="connsiteY16117" fmla="*/ 782216 h 3751210"/>
                <a:gd name="connsiteX16118" fmla="*/ 869976 w 2396567"/>
                <a:gd name="connsiteY16118" fmla="*/ 781602 h 3751210"/>
                <a:gd name="connsiteX16119" fmla="*/ 871807 w 2396567"/>
                <a:gd name="connsiteY16119" fmla="*/ 781602 h 3751210"/>
                <a:gd name="connsiteX16120" fmla="*/ 871807 w 2396567"/>
                <a:gd name="connsiteY16120" fmla="*/ 780988 h 3751210"/>
                <a:gd name="connsiteX16121" fmla="*/ 872417 w 2396567"/>
                <a:gd name="connsiteY16121" fmla="*/ 780988 h 3751210"/>
                <a:gd name="connsiteX16122" fmla="*/ 872417 w 2396567"/>
                <a:gd name="connsiteY16122" fmla="*/ 780373 h 3751210"/>
                <a:gd name="connsiteX16123" fmla="*/ 873028 w 2396567"/>
                <a:gd name="connsiteY16123" fmla="*/ 780373 h 3751210"/>
                <a:gd name="connsiteX16124" fmla="*/ 873028 w 2396567"/>
                <a:gd name="connsiteY16124" fmla="*/ 779759 h 3751210"/>
                <a:gd name="connsiteX16125" fmla="*/ 868755 w 2396567"/>
                <a:gd name="connsiteY16125" fmla="*/ 781602 h 3751210"/>
                <a:gd name="connsiteX16126" fmla="*/ 867534 w 2396567"/>
                <a:gd name="connsiteY16126" fmla="*/ 781602 h 3751210"/>
                <a:gd name="connsiteX16127" fmla="*/ 867534 w 2396567"/>
                <a:gd name="connsiteY16127" fmla="*/ 783445 h 3751210"/>
                <a:gd name="connsiteX16128" fmla="*/ 868145 w 2396567"/>
                <a:gd name="connsiteY16128" fmla="*/ 783445 h 3751210"/>
                <a:gd name="connsiteX16129" fmla="*/ 868755 w 2396567"/>
                <a:gd name="connsiteY16129" fmla="*/ 785288 h 3751210"/>
                <a:gd name="connsiteX16130" fmla="*/ 868145 w 2396567"/>
                <a:gd name="connsiteY16130" fmla="*/ 785288 h 3751210"/>
                <a:gd name="connsiteX16131" fmla="*/ 868145 w 2396567"/>
                <a:gd name="connsiteY16131" fmla="*/ 784674 h 3751210"/>
                <a:gd name="connsiteX16132" fmla="*/ 867534 w 2396567"/>
                <a:gd name="connsiteY16132" fmla="*/ 784674 h 3751210"/>
                <a:gd name="connsiteX16133" fmla="*/ 867534 w 2396567"/>
                <a:gd name="connsiteY16133" fmla="*/ 785288 h 3751210"/>
                <a:gd name="connsiteX16134" fmla="*/ 866924 w 2396567"/>
                <a:gd name="connsiteY16134" fmla="*/ 785288 h 3751210"/>
                <a:gd name="connsiteX16135" fmla="*/ 866924 w 2396567"/>
                <a:gd name="connsiteY16135" fmla="*/ 787132 h 3751210"/>
                <a:gd name="connsiteX16136" fmla="*/ 864483 w 2396567"/>
                <a:gd name="connsiteY16136" fmla="*/ 787132 h 3751210"/>
                <a:gd name="connsiteX16137" fmla="*/ 864483 w 2396567"/>
                <a:gd name="connsiteY16137" fmla="*/ 785903 h 3751210"/>
                <a:gd name="connsiteX16138" fmla="*/ 863872 w 2396567"/>
                <a:gd name="connsiteY16138" fmla="*/ 785903 h 3751210"/>
                <a:gd name="connsiteX16139" fmla="*/ 864483 w 2396567"/>
                <a:gd name="connsiteY16139" fmla="*/ 787132 h 3751210"/>
                <a:gd name="connsiteX16140" fmla="*/ 862652 w 2396567"/>
                <a:gd name="connsiteY16140" fmla="*/ 787746 h 3751210"/>
                <a:gd name="connsiteX16141" fmla="*/ 862652 w 2396567"/>
                <a:gd name="connsiteY16141" fmla="*/ 787132 h 3751210"/>
                <a:gd name="connsiteX16142" fmla="*/ 860210 w 2396567"/>
                <a:gd name="connsiteY16142" fmla="*/ 785903 h 3751210"/>
                <a:gd name="connsiteX16143" fmla="*/ 860210 w 2396567"/>
                <a:gd name="connsiteY16143" fmla="*/ 788975 h 3751210"/>
                <a:gd name="connsiteX16144" fmla="*/ 862652 w 2396567"/>
                <a:gd name="connsiteY16144" fmla="*/ 788975 h 3751210"/>
                <a:gd name="connsiteX16145" fmla="*/ 862652 w 2396567"/>
                <a:gd name="connsiteY16145" fmla="*/ 789589 h 3751210"/>
                <a:gd name="connsiteX16146" fmla="*/ 864483 w 2396567"/>
                <a:gd name="connsiteY16146" fmla="*/ 788975 h 3751210"/>
                <a:gd name="connsiteX16147" fmla="*/ 864483 w 2396567"/>
                <a:gd name="connsiteY16147" fmla="*/ 788360 h 3751210"/>
                <a:gd name="connsiteX16148" fmla="*/ 866314 w 2396567"/>
                <a:gd name="connsiteY16148" fmla="*/ 788975 h 3751210"/>
                <a:gd name="connsiteX16149" fmla="*/ 864483 w 2396567"/>
                <a:gd name="connsiteY16149" fmla="*/ 789589 h 3751210"/>
                <a:gd name="connsiteX16150" fmla="*/ 864483 w 2396567"/>
                <a:gd name="connsiteY16150" fmla="*/ 790818 h 3751210"/>
                <a:gd name="connsiteX16151" fmla="*/ 861431 w 2396567"/>
                <a:gd name="connsiteY16151" fmla="*/ 790818 h 3751210"/>
                <a:gd name="connsiteX16152" fmla="*/ 861431 w 2396567"/>
                <a:gd name="connsiteY16152" fmla="*/ 791432 h 3751210"/>
                <a:gd name="connsiteX16153" fmla="*/ 862652 w 2396567"/>
                <a:gd name="connsiteY16153" fmla="*/ 791432 h 3751210"/>
                <a:gd name="connsiteX16154" fmla="*/ 861431 w 2396567"/>
                <a:gd name="connsiteY16154" fmla="*/ 792047 h 3751210"/>
                <a:gd name="connsiteX16155" fmla="*/ 862652 w 2396567"/>
                <a:gd name="connsiteY16155" fmla="*/ 792047 h 3751210"/>
                <a:gd name="connsiteX16156" fmla="*/ 862652 w 2396567"/>
                <a:gd name="connsiteY16156" fmla="*/ 792661 h 3751210"/>
                <a:gd name="connsiteX16157" fmla="*/ 863262 w 2396567"/>
                <a:gd name="connsiteY16157" fmla="*/ 792661 h 3751210"/>
                <a:gd name="connsiteX16158" fmla="*/ 863262 w 2396567"/>
                <a:gd name="connsiteY16158" fmla="*/ 793275 h 3751210"/>
                <a:gd name="connsiteX16159" fmla="*/ 868755 w 2396567"/>
                <a:gd name="connsiteY16159" fmla="*/ 792661 h 3751210"/>
                <a:gd name="connsiteX16160" fmla="*/ 868755 w 2396567"/>
                <a:gd name="connsiteY16160" fmla="*/ 793275 h 3751210"/>
                <a:gd name="connsiteX16161" fmla="*/ 867534 w 2396567"/>
                <a:gd name="connsiteY16161" fmla="*/ 793275 h 3751210"/>
                <a:gd name="connsiteX16162" fmla="*/ 867534 w 2396567"/>
                <a:gd name="connsiteY16162" fmla="*/ 793890 h 3751210"/>
                <a:gd name="connsiteX16163" fmla="*/ 866924 w 2396567"/>
                <a:gd name="connsiteY16163" fmla="*/ 793890 h 3751210"/>
                <a:gd name="connsiteX16164" fmla="*/ 866314 w 2396567"/>
                <a:gd name="connsiteY16164" fmla="*/ 796962 h 3751210"/>
                <a:gd name="connsiteX16165" fmla="*/ 864483 w 2396567"/>
                <a:gd name="connsiteY16165" fmla="*/ 796962 h 3751210"/>
                <a:gd name="connsiteX16166" fmla="*/ 864483 w 2396567"/>
                <a:gd name="connsiteY16166" fmla="*/ 797576 h 3751210"/>
                <a:gd name="connsiteX16167" fmla="*/ 861431 w 2396567"/>
                <a:gd name="connsiteY16167" fmla="*/ 798805 h 3751210"/>
                <a:gd name="connsiteX16168" fmla="*/ 861431 w 2396567"/>
                <a:gd name="connsiteY16168" fmla="*/ 797576 h 3751210"/>
                <a:gd name="connsiteX16169" fmla="*/ 862652 w 2396567"/>
                <a:gd name="connsiteY16169" fmla="*/ 797576 h 3751210"/>
                <a:gd name="connsiteX16170" fmla="*/ 862652 w 2396567"/>
                <a:gd name="connsiteY16170" fmla="*/ 796962 h 3751210"/>
                <a:gd name="connsiteX16171" fmla="*/ 863262 w 2396567"/>
                <a:gd name="connsiteY16171" fmla="*/ 796962 h 3751210"/>
                <a:gd name="connsiteX16172" fmla="*/ 863262 w 2396567"/>
                <a:gd name="connsiteY16172" fmla="*/ 796347 h 3751210"/>
                <a:gd name="connsiteX16173" fmla="*/ 862652 w 2396567"/>
                <a:gd name="connsiteY16173" fmla="*/ 796347 h 3751210"/>
                <a:gd name="connsiteX16174" fmla="*/ 862652 w 2396567"/>
                <a:gd name="connsiteY16174" fmla="*/ 796962 h 3751210"/>
                <a:gd name="connsiteX16175" fmla="*/ 861431 w 2396567"/>
                <a:gd name="connsiteY16175" fmla="*/ 796962 h 3751210"/>
                <a:gd name="connsiteX16176" fmla="*/ 861431 w 2396567"/>
                <a:gd name="connsiteY16176" fmla="*/ 797576 h 3751210"/>
                <a:gd name="connsiteX16177" fmla="*/ 860821 w 2396567"/>
                <a:gd name="connsiteY16177" fmla="*/ 797576 h 3751210"/>
                <a:gd name="connsiteX16178" fmla="*/ 860821 w 2396567"/>
                <a:gd name="connsiteY16178" fmla="*/ 798805 h 3751210"/>
                <a:gd name="connsiteX16179" fmla="*/ 860210 w 2396567"/>
                <a:gd name="connsiteY16179" fmla="*/ 798805 h 3751210"/>
                <a:gd name="connsiteX16180" fmla="*/ 861431 w 2396567"/>
                <a:gd name="connsiteY16180" fmla="*/ 799419 h 3751210"/>
                <a:gd name="connsiteX16181" fmla="*/ 861431 w 2396567"/>
                <a:gd name="connsiteY16181" fmla="*/ 800034 h 3751210"/>
                <a:gd name="connsiteX16182" fmla="*/ 860821 w 2396567"/>
                <a:gd name="connsiteY16182" fmla="*/ 800034 h 3751210"/>
                <a:gd name="connsiteX16183" fmla="*/ 860821 w 2396567"/>
                <a:gd name="connsiteY16183" fmla="*/ 800648 h 3751210"/>
                <a:gd name="connsiteX16184" fmla="*/ 860210 w 2396567"/>
                <a:gd name="connsiteY16184" fmla="*/ 800648 h 3751210"/>
                <a:gd name="connsiteX16185" fmla="*/ 860210 w 2396567"/>
                <a:gd name="connsiteY16185" fmla="*/ 801263 h 3751210"/>
                <a:gd name="connsiteX16186" fmla="*/ 855938 w 2396567"/>
                <a:gd name="connsiteY16186" fmla="*/ 801263 h 3751210"/>
                <a:gd name="connsiteX16187" fmla="*/ 855938 w 2396567"/>
                <a:gd name="connsiteY16187" fmla="*/ 800648 h 3751210"/>
                <a:gd name="connsiteX16188" fmla="*/ 853496 w 2396567"/>
                <a:gd name="connsiteY16188" fmla="*/ 801263 h 3751210"/>
                <a:gd name="connsiteX16189" fmla="*/ 853496 w 2396567"/>
                <a:gd name="connsiteY16189" fmla="*/ 801877 h 3751210"/>
                <a:gd name="connsiteX16190" fmla="*/ 852276 w 2396567"/>
                <a:gd name="connsiteY16190" fmla="*/ 801263 h 3751210"/>
                <a:gd name="connsiteX16191" fmla="*/ 852276 w 2396567"/>
                <a:gd name="connsiteY16191" fmla="*/ 803106 h 3751210"/>
                <a:gd name="connsiteX16192" fmla="*/ 852886 w 2396567"/>
                <a:gd name="connsiteY16192" fmla="*/ 803106 h 3751210"/>
                <a:gd name="connsiteX16193" fmla="*/ 852886 w 2396567"/>
                <a:gd name="connsiteY16193" fmla="*/ 801877 h 3751210"/>
                <a:gd name="connsiteX16194" fmla="*/ 855327 w 2396567"/>
                <a:gd name="connsiteY16194" fmla="*/ 803106 h 3751210"/>
                <a:gd name="connsiteX16195" fmla="*/ 855327 w 2396567"/>
                <a:gd name="connsiteY16195" fmla="*/ 804334 h 3751210"/>
                <a:gd name="connsiteX16196" fmla="*/ 863872 w 2396567"/>
                <a:gd name="connsiteY16196" fmla="*/ 804334 h 3751210"/>
                <a:gd name="connsiteX16197" fmla="*/ 863872 w 2396567"/>
                <a:gd name="connsiteY16197" fmla="*/ 806792 h 3751210"/>
                <a:gd name="connsiteX16198" fmla="*/ 866314 w 2396567"/>
                <a:gd name="connsiteY16198" fmla="*/ 807406 h 3751210"/>
                <a:gd name="connsiteX16199" fmla="*/ 860821 w 2396567"/>
                <a:gd name="connsiteY16199" fmla="*/ 807406 h 3751210"/>
                <a:gd name="connsiteX16200" fmla="*/ 860821 w 2396567"/>
                <a:gd name="connsiteY16200" fmla="*/ 809250 h 3751210"/>
                <a:gd name="connsiteX16201" fmla="*/ 860210 w 2396567"/>
                <a:gd name="connsiteY16201" fmla="*/ 809250 h 3751210"/>
                <a:gd name="connsiteX16202" fmla="*/ 860210 w 2396567"/>
                <a:gd name="connsiteY16202" fmla="*/ 808635 h 3751210"/>
                <a:gd name="connsiteX16203" fmla="*/ 858379 w 2396567"/>
                <a:gd name="connsiteY16203" fmla="*/ 808635 h 3751210"/>
                <a:gd name="connsiteX16204" fmla="*/ 858379 w 2396567"/>
                <a:gd name="connsiteY16204" fmla="*/ 808021 h 3751210"/>
                <a:gd name="connsiteX16205" fmla="*/ 857158 w 2396567"/>
                <a:gd name="connsiteY16205" fmla="*/ 808021 h 3751210"/>
                <a:gd name="connsiteX16206" fmla="*/ 857158 w 2396567"/>
                <a:gd name="connsiteY16206" fmla="*/ 807406 h 3751210"/>
                <a:gd name="connsiteX16207" fmla="*/ 858990 w 2396567"/>
                <a:gd name="connsiteY16207" fmla="*/ 807406 h 3751210"/>
                <a:gd name="connsiteX16208" fmla="*/ 858990 w 2396567"/>
                <a:gd name="connsiteY16208" fmla="*/ 806792 h 3751210"/>
                <a:gd name="connsiteX16209" fmla="*/ 857158 w 2396567"/>
                <a:gd name="connsiteY16209" fmla="*/ 807406 h 3751210"/>
                <a:gd name="connsiteX16210" fmla="*/ 857158 w 2396567"/>
                <a:gd name="connsiteY16210" fmla="*/ 806792 h 3751210"/>
                <a:gd name="connsiteX16211" fmla="*/ 858379 w 2396567"/>
                <a:gd name="connsiteY16211" fmla="*/ 806792 h 3751210"/>
                <a:gd name="connsiteX16212" fmla="*/ 855327 w 2396567"/>
                <a:gd name="connsiteY16212" fmla="*/ 805563 h 3751210"/>
                <a:gd name="connsiteX16213" fmla="*/ 855327 w 2396567"/>
                <a:gd name="connsiteY16213" fmla="*/ 806792 h 3751210"/>
                <a:gd name="connsiteX16214" fmla="*/ 855938 w 2396567"/>
                <a:gd name="connsiteY16214" fmla="*/ 806792 h 3751210"/>
                <a:gd name="connsiteX16215" fmla="*/ 855938 w 2396567"/>
                <a:gd name="connsiteY16215" fmla="*/ 807406 h 3751210"/>
                <a:gd name="connsiteX16216" fmla="*/ 852886 w 2396567"/>
                <a:gd name="connsiteY16216" fmla="*/ 807406 h 3751210"/>
                <a:gd name="connsiteX16217" fmla="*/ 852886 w 2396567"/>
                <a:gd name="connsiteY16217" fmla="*/ 806792 h 3751210"/>
                <a:gd name="connsiteX16218" fmla="*/ 844341 w 2396567"/>
                <a:gd name="connsiteY16218" fmla="*/ 805645 h 3751210"/>
                <a:gd name="connsiteX16219" fmla="*/ 844341 w 2396567"/>
                <a:gd name="connsiteY16219" fmla="*/ 805563 h 3751210"/>
                <a:gd name="connsiteX16220" fmla="*/ 844303 w 2396567"/>
                <a:gd name="connsiteY16220" fmla="*/ 805640 h 3751210"/>
                <a:gd name="connsiteX16221" fmla="*/ 843731 w 2396567"/>
                <a:gd name="connsiteY16221" fmla="*/ 805563 h 3751210"/>
                <a:gd name="connsiteX16222" fmla="*/ 843731 w 2396567"/>
                <a:gd name="connsiteY16222" fmla="*/ 806792 h 3751210"/>
                <a:gd name="connsiteX16223" fmla="*/ 843731 w 2396567"/>
                <a:gd name="connsiteY16223" fmla="*/ 807406 h 3751210"/>
                <a:gd name="connsiteX16224" fmla="*/ 840069 w 2396567"/>
                <a:gd name="connsiteY16224" fmla="*/ 807406 h 3751210"/>
                <a:gd name="connsiteX16225" fmla="*/ 837627 w 2396567"/>
                <a:gd name="connsiteY16225" fmla="*/ 804949 h 3751210"/>
                <a:gd name="connsiteX16226" fmla="*/ 837627 w 2396567"/>
                <a:gd name="connsiteY16226" fmla="*/ 804334 h 3751210"/>
                <a:gd name="connsiteX16227" fmla="*/ 836407 w 2396567"/>
                <a:gd name="connsiteY16227" fmla="*/ 804334 h 3751210"/>
                <a:gd name="connsiteX16228" fmla="*/ 837627 w 2396567"/>
                <a:gd name="connsiteY16228" fmla="*/ 805563 h 3751210"/>
                <a:gd name="connsiteX16229" fmla="*/ 837627 w 2396567"/>
                <a:gd name="connsiteY16229" fmla="*/ 807406 h 3751210"/>
                <a:gd name="connsiteX16230" fmla="*/ 836407 w 2396567"/>
                <a:gd name="connsiteY16230" fmla="*/ 806792 h 3751210"/>
                <a:gd name="connsiteX16231" fmla="*/ 836407 w 2396567"/>
                <a:gd name="connsiteY16231" fmla="*/ 807406 h 3751210"/>
                <a:gd name="connsiteX16232" fmla="*/ 835796 w 2396567"/>
                <a:gd name="connsiteY16232" fmla="*/ 807406 h 3751210"/>
                <a:gd name="connsiteX16233" fmla="*/ 835796 w 2396567"/>
                <a:gd name="connsiteY16233" fmla="*/ 808021 h 3751210"/>
                <a:gd name="connsiteX16234" fmla="*/ 836407 w 2396567"/>
                <a:gd name="connsiteY16234" fmla="*/ 808021 h 3751210"/>
                <a:gd name="connsiteX16235" fmla="*/ 837627 w 2396567"/>
                <a:gd name="connsiteY16235" fmla="*/ 809250 h 3751210"/>
                <a:gd name="connsiteX16236" fmla="*/ 837627 w 2396567"/>
                <a:gd name="connsiteY16236" fmla="*/ 810478 h 3751210"/>
                <a:gd name="connsiteX16237" fmla="*/ 838848 w 2396567"/>
                <a:gd name="connsiteY16237" fmla="*/ 810478 h 3751210"/>
                <a:gd name="connsiteX16238" fmla="*/ 838848 w 2396567"/>
                <a:gd name="connsiteY16238" fmla="*/ 809250 h 3751210"/>
                <a:gd name="connsiteX16239" fmla="*/ 840069 w 2396567"/>
                <a:gd name="connsiteY16239" fmla="*/ 809250 h 3751210"/>
                <a:gd name="connsiteX16240" fmla="*/ 840069 w 2396567"/>
                <a:gd name="connsiteY16240" fmla="*/ 810478 h 3751210"/>
                <a:gd name="connsiteX16241" fmla="*/ 844341 w 2396567"/>
                <a:gd name="connsiteY16241" fmla="*/ 811707 h 3751210"/>
                <a:gd name="connsiteX16242" fmla="*/ 844341 w 2396567"/>
                <a:gd name="connsiteY16242" fmla="*/ 812322 h 3751210"/>
                <a:gd name="connsiteX16243" fmla="*/ 843120 w 2396567"/>
                <a:gd name="connsiteY16243" fmla="*/ 812322 h 3751210"/>
                <a:gd name="connsiteX16244" fmla="*/ 843731 w 2396567"/>
                <a:gd name="connsiteY16244" fmla="*/ 812936 h 3751210"/>
                <a:gd name="connsiteX16245" fmla="*/ 841900 w 2396567"/>
                <a:gd name="connsiteY16245" fmla="*/ 811707 h 3751210"/>
                <a:gd name="connsiteX16246" fmla="*/ 841289 w 2396567"/>
                <a:gd name="connsiteY16246" fmla="*/ 811707 h 3751210"/>
                <a:gd name="connsiteX16247" fmla="*/ 841289 w 2396567"/>
                <a:gd name="connsiteY16247" fmla="*/ 811093 h 3751210"/>
                <a:gd name="connsiteX16248" fmla="*/ 840069 w 2396567"/>
                <a:gd name="connsiteY16248" fmla="*/ 811093 h 3751210"/>
                <a:gd name="connsiteX16249" fmla="*/ 840069 w 2396567"/>
                <a:gd name="connsiteY16249" fmla="*/ 811707 h 3751210"/>
                <a:gd name="connsiteX16250" fmla="*/ 840679 w 2396567"/>
                <a:gd name="connsiteY16250" fmla="*/ 811707 h 3751210"/>
                <a:gd name="connsiteX16251" fmla="*/ 840679 w 2396567"/>
                <a:gd name="connsiteY16251" fmla="*/ 812322 h 3751210"/>
                <a:gd name="connsiteX16252" fmla="*/ 841900 w 2396567"/>
                <a:gd name="connsiteY16252" fmla="*/ 812322 h 3751210"/>
                <a:gd name="connsiteX16253" fmla="*/ 841900 w 2396567"/>
                <a:gd name="connsiteY16253" fmla="*/ 812936 h 3751210"/>
                <a:gd name="connsiteX16254" fmla="*/ 838848 w 2396567"/>
                <a:gd name="connsiteY16254" fmla="*/ 812936 h 3751210"/>
                <a:gd name="connsiteX16255" fmla="*/ 838848 w 2396567"/>
                <a:gd name="connsiteY16255" fmla="*/ 812322 h 3751210"/>
                <a:gd name="connsiteX16256" fmla="*/ 837017 w 2396567"/>
                <a:gd name="connsiteY16256" fmla="*/ 812322 h 3751210"/>
                <a:gd name="connsiteX16257" fmla="*/ 837017 w 2396567"/>
                <a:gd name="connsiteY16257" fmla="*/ 811707 h 3751210"/>
                <a:gd name="connsiteX16258" fmla="*/ 836407 w 2396567"/>
                <a:gd name="connsiteY16258" fmla="*/ 811707 h 3751210"/>
                <a:gd name="connsiteX16259" fmla="*/ 836407 w 2396567"/>
                <a:gd name="connsiteY16259" fmla="*/ 812322 h 3751210"/>
                <a:gd name="connsiteX16260" fmla="*/ 835796 w 2396567"/>
                <a:gd name="connsiteY16260" fmla="*/ 812322 h 3751210"/>
                <a:gd name="connsiteX16261" fmla="*/ 837017 w 2396567"/>
                <a:gd name="connsiteY16261" fmla="*/ 813550 h 3751210"/>
                <a:gd name="connsiteX16262" fmla="*/ 837017 w 2396567"/>
                <a:gd name="connsiteY16262" fmla="*/ 815394 h 3751210"/>
                <a:gd name="connsiteX16263" fmla="*/ 835796 w 2396567"/>
                <a:gd name="connsiteY16263" fmla="*/ 815394 h 3751210"/>
                <a:gd name="connsiteX16264" fmla="*/ 835796 w 2396567"/>
                <a:gd name="connsiteY16264" fmla="*/ 816008 h 3751210"/>
                <a:gd name="connsiteX16265" fmla="*/ 835186 w 2396567"/>
                <a:gd name="connsiteY16265" fmla="*/ 816008 h 3751210"/>
                <a:gd name="connsiteX16266" fmla="*/ 835186 w 2396567"/>
                <a:gd name="connsiteY16266" fmla="*/ 816622 h 3751210"/>
                <a:gd name="connsiteX16267" fmla="*/ 835796 w 2396567"/>
                <a:gd name="connsiteY16267" fmla="*/ 816622 h 3751210"/>
                <a:gd name="connsiteX16268" fmla="*/ 835796 w 2396567"/>
                <a:gd name="connsiteY16268" fmla="*/ 816008 h 3751210"/>
                <a:gd name="connsiteX16269" fmla="*/ 837627 w 2396567"/>
                <a:gd name="connsiteY16269" fmla="*/ 816622 h 3751210"/>
                <a:gd name="connsiteX16270" fmla="*/ 837627 w 2396567"/>
                <a:gd name="connsiteY16270" fmla="*/ 817237 h 3751210"/>
                <a:gd name="connsiteX16271" fmla="*/ 839458 w 2396567"/>
                <a:gd name="connsiteY16271" fmla="*/ 817237 h 3751210"/>
                <a:gd name="connsiteX16272" fmla="*/ 839458 w 2396567"/>
                <a:gd name="connsiteY16272" fmla="*/ 818466 h 3751210"/>
                <a:gd name="connsiteX16273" fmla="*/ 841289 w 2396567"/>
                <a:gd name="connsiteY16273" fmla="*/ 818466 h 3751210"/>
                <a:gd name="connsiteX16274" fmla="*/ 841289 w 2396567"/>
                <a:gd name="connsiteY16274" fmla="*/ 819080 h 3751210"/>
                <a:gd name="connsiteX16275" fmla="*/ 843120 w 2396567"/>
                <a:gd name="connsiteY16275" fmla="*/ 819694 h 3751210"/>
                <a:gd name="connsiteX16276" fmla="*/ 841289 w 2396567"/>
                <a:gd name="connsiteY16276" fmla="*/ 819694 h 3751210"/>
                <a:gd name="connsiteX16277" fmla="*/ 841289 w 2396567"/>
                <a:gd name="connsiteY16277" fmla="*/ 820309 h 3751210"/>
                <a:gd name="connsiteX16278" fmla="*/ 841900 w 2396567"/>
                <a:gd name="connsiteY16278" fmla="*/ 820309 h 3751210"/>
                <a:gd name="connsiteX16279" fmla="*/ 841900 w 2396567"/>
                <a:gd name="connsiteY16279" fmla="*/ 822766 h 3751210"/>
                <a:gd name="connsiteX16280" fmla="*/ 843731 w 2396567"/>
                <a:gd name="connsiteY16280" fmla="*/ 822766 h 3751210"/>
                <a:gd name="connsiteX16281" fmla="*/ 843731 w 2396567"/>
                <a:gd name="connsiteY16281" fmla="*/ 823381 h 3751210"/>
                <a:gd name="connsiteX16282" fmla="*/ 841289 w 2396567"/>
                <a:gd name="connsiteY16282" fmla="*/ 823381 h 3751210"/>
                <a:gd name="connsiteX16283" fmla="*/ 841289 w 2396567"/>
                <a:gd name="connsiteY16283" fmla="*/ 823995 h 3751210"/>
                <a:gd name="connsiteX16284" fmla="*/ 840679 w 2396567"/>
                <a:gd name="connsiteY16284" fmla="*/ 823995 h 3751210"/>
                <a:gd name="connsiteX16285" fmla="*/ 840679 w 2396567"/>
                <a:gd name="connsiteY16285" fmla="*/ 825224 h 3751210"/>
                <a:gd name="connsiteX16286" fmla="*/ 841900 w 2396567"/>
                <a:gd name="connsiteY16286" fmla="*/ 825224 h 3751210"/>
                <a:gd name="connsiteX16287" fmla="*/ 841900 w 2396567"/>
                <a:gd name="connsiteY16287" fmla="*/ 827067 h 3751210"/>
                <a:gd name="connsiteX16288" fmla="*/ 836407 w 2396567"/>
                <a:gd name="connsiteY16288" fmla="*/ 827067 h 3751210"/>
                <a:gd name="connsiteX16289" fmla="*/ 836407 w 2396567"/>
                <a:gd name="connsiteY16289" fmla="*/ 826453 h 3751210"/>
                <a:gd name="connsiteX16290" fmla="*/ 832134 w 2396567"/>
                <a:gd name="connsiteY16290" fmla="*/ 825224 h 3751210"/>
                <a:gd name="connsiteX16291" fmla="*/ 832134 w 2396567"/>
                <a:gd name="connsiteY16291" fmla="*/ 824609 h 3751210"/>
                <a:gd name="connsiteX16292" fmla="*/ 830303 w 2396567"/>
                <a:gd name="connsiteY16292" fmla="*/ 824609 h 3751210"/>
                <a:gd name="connsiteX16293" fmla="*/ 830303 w 2396567"/>
                <a:gd name="connsiteY16293" fmla="*/ 823995 h 3751210"/>
                <a:gd name="connsiteX16294" fmla="*/ 829082 w 2396567"/>
                <a:gd name="connsiteY16294" fmla="*/ 824609 h 3751210"/>
                <a:gd name="connsiteX16295" fmla="*/ 829693 w 2396567"/>
                <a:gd name="connsiteY16295" fmla="*/ 824609 h 3751210"/>
                <a:gd name="connsiteX16296" fmla="*/ 829693 w 2396567"/>
                <a:gd name="connsiteY16296" fmla="*/ 825224 h 3751210"/>
                <a:gd name="connsiteX16297" fmla="*/ 827862 w 2396567"/>
                <a:gd name="connsiteY16297" fmla="*/ 825224 h 3751210"/>
                <a:gd name="connsiteX16298" fmla="*/ 827862 w 2396567"/>
                <a:gd name="connsiteY16298" fmla="*/ 824609 h 3751210"/>
                <a:gd name="connsiteX16299" fmla="*/ 827251 w 2396567"/>
                <a:gd name="connsiteY16299" fmla="*/ 824609 h 3751210"/>
                <a:gd name="connsiteX16300" fmla="*/ 827251 w 2396567"/>
                <a:gd name="connsiteY16300" fmla="*/ 823995 h 3751210"/>
                <a:gd name="connsiteX16301" fmla="*/ 825420 w 2396567"/>
                <a:gd name="connsiteY16301" fmla="*/ 823995 h 3751210"/>
                <a:gd name="connsiteX16302" fmla="*/ 825420 w 2396567"/>
                <a:gd name="connsiteY16302" fmla="*/ 825224 h 3751210"/>
                <a:gd name="connsiteX16303" fmla="*/ 821758 w 2396567"/>
                <a:gd name="connsiteY16303" fmla="*/ 825224 h 3751210"/>
                <a:gd name="connsiteX16304" fmla="*/ 821758 w 2396567"/>
                <a:gd name="connsiteY16304" fmla="*/ 824609 h 3751210"/>
                <a:gd name="connsiteX16305" fmla="*/ 818096 w 2396567"/>
                <a:gd name="connsiteY16305" fmla="*/ 823995 h 3751210"/>
                <a:gd name="connsiteX16306" fmla="*/ 818096 w 2396567"/>
                <a:gd name="connsiteY16306" fmla="*/ 823381 h 3751210"/>
                <a:gd name="connsiteX16307" fmla="*/ 816875 w 2396567"/>
                <a:gd name="connsiteY16307" fmla="*/ 822152 h 3751210"/>
                <a:gd name="connsiteX16308" fmla="*/ 815655 w 2396567"/>
                <a:gd name="connsiteY16308" fmla="*/ 820923 h 3751210"/>
                <a:gd name="connsiteX16309" fmla="*/ 816265 w 2396567"/>
                <a:gd name="connsiteY16309" fmla="*/ 820923 h 3751210"/>
                <a:gd name="connsiteX16310" fmla="*/ 816265 w 2396567"/>
                <a:gd name="connsiteY16310" fmla="*/ 820309 h 3751210"/>
                <a:gd name="connsiteX16311" fmla="*/ 816875 w 2396567"/>
                <a:gd name="connsiteY16311" fmla="*/ 820309 h 3751210"/>
                <a:gd name="connsiteX16312" fmla="*/ 816875 w 2396567"/>
                <a:gd name="connsiteY16312" fmla="*/ 819694 h 3751210"/>
                <a:gd name="connsiteX16313" fmla="*/ 813213 w 2396567"/>
                <a:gd name="connsiteY16313" fmla="*/ 819694 h 3751210"/>
                <a:gd name="connsiteX16314" fmla="*/ 813213 w 2396567"/>
                <a:gd name="connsiteY16314" fmla="*/ 820309 h 3751210"/>
                <a:gd name="connsiteX16315" fmla="*/ 807720 w 2396567"/>
                <a:gd name="connsiteY16315" fmla="*/ 819694 h 3751210"/>
                <a:gd name="connsiteX16316" fmla="*/ 807720 w 2396567"/>
                <a:gd name="connsiteY16316" fmla="*/ 819080 h 3751210"/>
                <a:gd name="connsiteX16317" fmla="*/ 806500 w 2396567"/>
                <a:gd name="connsiteY16317" fmla="*/ 819080 h 3751210"/>
                <a:gd name="connsiteX16318" fmla="*/ 807720 w 2396567"/>
                <a:gd name="connsiteY16318" fmla="*/ 820309 h 3751210"/>
                <a:gd name="connsiteX16319" fmla="*/ 806499 w 2396567"/>
                <a:gd name="connsiteY16319" fmla="*/ 820309 h 3751210"/>
                <a:gd name="connsiteX16320" fmla="*/ 806499 w 2396567"/>
                <a:gd name="connsiteY16320" fmla="*/ 820923 h 3751210"/>
                <a:gd name="connsiteX16321" fmla="*/ 805889 w 2396567"/>
                <a:gd name="connsiteY16321" fmla="*/ 820923 h 3751210"/>
                <a:gd name="connsiteX16322" fmla="*/ 805889 w 2396567"/>
                <a:gd name="connsiteY16322" fmla="*/ 822152 h 3751210"/>
                <a:gd name="connsiteX16323" fmla="*/ 808330 w 2396567"/>
                <a:gd name="connsiteY16323" fmla="*/ 824609 h 3751210"/>
                <a:gd name="connsiteX16324" fmla="*/ 808941 w 2396567"/>
                <a:gd name="connsiteY16324" fmla="*/ 824609 h 3751210"/>
                <a:gd name="connsiteX16325" fmla="*/ 808941 w 2396567"/>
                <a:gd name="connsiteY16325" fmla="*/ 825224 h 3751210"/>
                <a:gd name="connsiteX16326" fmla="*/ 808330 w 2396567"/>
                <a:gd name="connsiteY16326" fmla="*/ 825224 h 3751210"/>
                <a:gd name="connsiteX16327" fmla="*/ 808330 w 2396567"/>
                <a:gd name="connsiteY16327" fmla="*/ 826453 h 3751210"/>
                <a:gd name="connsiteX16328" fmla="*/ 807720 w 2396567"/>
                <a:gd name="connsiteY16328" fmla="*/ 825224 h 3751210"/>
                <a:gd name="connsiteX16329" fmla="*/ 807720 w 2396567"/>
                <a:gd name="connsiteY16329" fmla="*/ 826453 h 3751210"/>
                <a:gd name="connsiteX16330" fmla="*/ 808330 w 2396567"/>
                <a:gd name="connsiteY16330" fmla="*/ 826453 h 3751210"/>
                <a:gd name="connsiteX16331" fmla="*/ 808941 w 2396567"/>
                <a:gd name="connsiteY16331" fmla="*/ 826453 h 3751210"/>
                <a:gd name="connsiteX16332" fmla="*/ 808941 w 2396567"/>
                <a:gd name="connsiteY16332" fmla="*/ 827067 h 3751210"/>
                <a:gd name="connsiteX16333" fmla="*/ 809551 w 2396567"/>
                <a:gd name="connsiteY16333" fmla="*/ 827067 h 3751210"/>
                <a:gd name="connsiteX16334" fmla="*/ 809551 w 2396567"/>
                <a:gd name="connsiteY16334" fmla="*/ 825224 h 3751210"/>
                <a:gd name="connsiteX16335" fmla="*/ 812603 w 2396567"/>
                <a:gd name="connsiteY16335" fmla="*/ 825224 h 3751210"/>
                <a:gd name="connsiteX16336" fmla="*/ 812603 w 2396567"/>
                <a:gd name="connsiteY16336" fmla="*/ 826453 h 3751210"/>
                <a:gd name="connsiteX16337" fmla="*/ 813213 w 2396567"/>
                <a:gd name="connsiteY16337" fmla="*/ 826453 h 3751210"/>
                <a:gd name="connsiteX16338" fmla="*/ 811993 w 2396567"/>
                <a:gd name="connsiteY16338" fmla="*/ 827067 h 3751210"/>
                <a:gd name="connsiteX16339" fmla="*/ 811993 w 2396567"/>
                <a:gd name="connsiteY16339" fmla="*/ 827681 h 3751210"/>
                <a:gd name="connsiteX16340" fmla="*/ 807720 w 2396567"/>
                <a:gd name="connsiteY16340" fmla="*/ 827067 h 3751210"/>
                <a:gd name="connsiteX16341" fmla="*/ 807720 w 2396567"/>
                <a:gd name="connsiteY16341" fmla="*/ 827681 h 3751210"/>
                <a:gd name="connsiteX16342" fmla="*/ 804058 w 2396567"/>
                <a:gd name="connsiteY16342" fmla="*/ 827681 h 3751210"/>
                <a:gd name="connsiteX16343" fmla="*/ 802227 w 2396567"/>
                <a:gd name="connsiteY16343" fmla="*/ 828296 h 3751210"/>
                <a:gd name="connsiteX16344" fmla="*/ 802227 w 2396567"/>
                <a:gd name="connsiteY16344" fmla="*/ 828910 h 3751210"/>
                <a:gd name="connsiteX16345" fmla="*/ 802837 w 2396567"/>
                <a:gd name="connsiteY16345" fmla="*/ 828910 h 3751210"/>
                <a:gd name="connsiteX16346" fmla="*/ 802837 w 2396567"/>
                <a:gd name="connsiteY16346" fmla="*/ 830139 h 3751210"/>
                <a:gd name="connsiteX16347" fmla="*/ 802227 w 2396567"/>
                <a:gd name="connsiteY16347" fmla="*/ 830139 h 3751210"/>
                <a:gd name="connsiteX16348" fmla="*/ 802227 w 2396567"/>
                <a:gd name="connsiteY16348" fmla="*/ 830753 h 3751210"/>
                <a:gd name="connsiteX16349" fmla="*/ 802837 w 2396567"/>
                <a:gd name="connsiteY16349" fmla="*/ 830753 h 3751210"/>
                <a:gd name="connsiteX16350" fmla="*/ 802837 w 2396567"/>
                <a:gd name="connsiteY16350" fmla="*/ 831368 h 3751210"/>
                <a:gd name="connsiteX16351" fmla="*/ 802227 w 2396567"/>
                <a:gd name="connsiteY16351" fmla="*/ 831368 h 3751210"/>
                <a:gd name="connsiteX16352" fmla="*/ 802227 w 2396567"/>
                <a:gd name="connsiteY16352" fmla="*/ 831982 h 3751210"/>
                <a:gd name="connsiteX16353" fmla="*/ 800396 w 2396567"/>
                <a:gd name="connsiteY16353" fmla="*/ 831368 h 3751210"/>
                <a:gd name="connsiteX16354" fmla="*/ 800396 w 2396567"/>
                <a:gd name="connsiteY16354" fmla="*/ 831982 h 3751210"/>
                <a:gd name="connsiteX16355" fmla="*/ 796734 w 2396567"/>
                <a:gd name="connsiteY16355" fmla="*/ 831982 h 3751210"/>
                <a:gd name="connsiteX16356" fmla="*/ 796734 w 2396567"/>
                <a:gd name="connsiteY16356" fmla="*/ 833211 h 3751210"/>
                <a:gd name="connsiteX16357" fmla="*/ 798565 w 2396567"/>
                <a:gd name="connsiteY16357" fmla="*/ 833211 h 3751210"/>
                <a:gd name="connsiteX16358" fmla="*/ 798565 w 2396567"/>
                <a:gd name="connsiteY16358" fmla="*/ 834440 h 3751210"/>
                <a:gd name="connsiteX16359" fmla="*/ 793682 w 2396567"/>
                <a:gd name="connsiteY16359" fmla="*/ 835668 h 3751210"/>
                <a:gd name="connsiteX16360" fmla="*/ 793682 w 2396567"/>
                <a:gd name="connsiteY16360" fmla="*/ 834440 h 3751210"/>
                <a:gd name="connsiteX16361" fmla="*/ 792461 w 2396567"/>
                <a:gd name="connsiteY16361" fmla="*/ 834440 h 3751210"/>
                <a:gd name="connsiteX16362" fmla="*/ 792461 w 2396567"/>
                <a:gd name="connsiteY16362" fmla="*/ 833211 h 3751210"/>
                <a:gd name="connsiteX16363" fmla="*/ 790630 w 2396567"/>
                <a:gd name="connsiteY16363" fmla="*/ 833211 h 3751210"/>
                <a:gd name="connsiteX16364" fmla="*/ 790630 w 2396567"/>
                <a:gd name="connsiteY16364" fmla="*/ 832596 h 3751210"/>
                <a:gd name="connsiteX16365" fmla="*/ 789410 w 2396567"/>
                <a:gd name="connsiteY16365" fmla="*/ 832596 h 3751210"/>
                <a:gd name="connsiteX16366" fmla="*/ 789410 w 2396567"/>
                <a:gd name="connsiteY16366" fmla="*/ 831982 h 3751210"/>
                <a:gd name="connsiteX16367" fmla="*/ 788189 w 2396567"/>
                <a:gd name="connsiteY16367" fmla="*/ 831982 h 3751210"/>
                <a:gd name="connsiteX16368" fmla="*/ 788189 w 2396567"/>
                <a:gd name="connsiteY16368" fmla="*/ 832596 h 3751210"/>
                <a:gd name="connsiteX16369" fmla="*/ 788799 w 2396567"/>
                <a:gd name="connsiteY16369" fmla="*/ 832596 h 3751210"/>
                <a:gd name="connsiteX16370" fmla="*/ 788799 w 2396567"/>
                <a:gd name="connsiteY16370" fmla="*/ 834440 h 3751210"/>
                <a:gd name="connsiteX16371" fmla="*/ 789410 w 2396567"/>
                <a:gd name="connsiteY16371" fmla="*/ 834440 h 3751210"/>
                <a:gd name="connsiteX16372" fmla="*/ 789410 w 2396567"/>
                <a:gd name="connsiteY16372" fmla="*/ 835668 h 3751210"/>
                <a:gd name="connsiteX16373" fmla="*/ 788799 w 2396567"/>
                <a:gd name="connsiteY16373" fmla="*/ 835668 h 3751210"/>
                <a:gd name="connsiteX16374" fmla="*/ 788799 w 2396567"/>
                <a:gd name="connsiteY16374" fmla="*/ 835054 h 3751210"/>
                <a:gd name="connsiteX16375" fmla="*/ 786968 w 2396567"/>
                <a:gd name="connsiteY16375" fmla="*/ 834440 h 3751210"/>
                <a:gd name="connsiteX16376" fmla="*/ 786968 w 2396567"/>
                <a:gd name="connsiteY16376" fmla="*/ 835054 h 3751210"/>
                <a:gd name="connsiteX16377" fmla="*/ 785137 w 2396567"/>
                <a:gd name="connsiteY16377" fmla="*/ 835054 h 3751210"/>
                <a:gd name="connsiteX16378" fmla="*/ 785137 w 2396567"/>
                <a:gd name="connsiteY16378" fmla="*/ 835668 h 3751210"/>
                <a:gd name="connsiteX16379" fmla="*/ 785747 w 2396567"/>
                <a:gd name="connsiteY16379" fmla="*/ 835668 h 3751210"/>
                <a:gd name="connsiteX16380" fmla="*/ 785747 w 2396567"/>
                <a:gd name="connsiteY16380" fmla="*/ 836283 h 3751210"/>
                <a:gd name="connsiteX16381" fmla="*/ 781475 w 2396567"/>
                <a:gd name="connsiteY16381" fmla="*/ 836283 h 3751210"/>
                <a:gd name="connsiteX16382" fmla="*/ 781475 w 2396567"/>
                <a:gd name="connsiteY16382" fmla="*/ 835668 h 3751210"/>
                <a:gd name="connsiteX16383" fmla="*/ 780865 w 2396567"/>
                <a:gd name="connsiteY16383" fmla="*/ 835668 h 3751210"/>
                <a:gd name="connsiteX16384" fmla="*/ 780865 w 2396567"/>
                <a:gd name="connsiteY16384" fmla="*/ 835054 h 3751210"/>
                <a:gd name="connsiteX16385" fmla="*/ 778423 w 2396567"/>
                <a:gd name="connsiteY16385" fmla="*/ 835054 h 3751210"/>
                <a:gd name="connsiteX16386" fmla="*/ 778423 w 2396567"/>
                <a:gd name="connsiteY16386" fmla="*/ 836283 h 3751210"/>
                <a:gd name="connsiteX16387" fmla="*/ 775371 w 2396567"/>
                <a:gd name="connsiteY16387" fmla="*/ 836283 h 3751210"/>
                <a:gd name="connsiteX16388" fmla="*/ 775371 w 2396567"/>
                <a:gd name="connsiteY16388" fmla="*/ 835668 h 3751210"/>
                <a:gd name="connsiteX16389" fmla="*/ 776592 w 2396567"/>
                <a:gd name="connsiteY16389" fmla="*/ 835668 h 3751210"/>
                <a:gd name="connsiteX16390" fmla="*/ 776592 w 2396567"/>
                <a:gd name="connsiteY16390" fmla="*/ 835054 h 3751210"/>
                <a:gd name="connsiteX16391" fmla="*/ 777203 w 2396567"/>
                <a:gd name="connsiteY16391" fmla="*/ 835054 h 3751210"/>
                <a:gd name="connsiteX16392" fmla="*/ 777203 w 2396567"/>
                <a:gd name="connsiteY16392" fmla="*/ 834440 h 3751210"/>
                <a:gd name="connsiteX16393" fmla="*/ 776592 w 2396567"/>
                <a:gd name="connsiteY16393" fmla="*/ 834440 h 3751210"/>
                <a:gd name="connsiteX16394" fmla="*/ 776592 w 2396567"/>
                <a:gd name="connsiteY16394" fmla="*/ 835054 h 3751210"/>
                <a:gd name="connsiteX16395" fmla="*/ 774151 w 2396567"/>
                <a:gd name="connsiteY16395" fmla="*/ 834440 h 3751210"/>
                <a:gd name="connsiteX16396" fmla="*/ 774151 w 2396567"/>
                <a:gd name="connsiteY16396" fmla="*/ 835054 h 3751210"/>
                <a:gd name="connsiteX16397" fmla="*/ 774761 w 2396567"/>
                <a:gd name="connsiteY16397" fmla="*/ 835054 h 3751210"/>
                <a:gd name="connsiteX16398" fmla="*/ 774761 w 2396567"/>
                <a:gd name="connsiteY16398" fmla="*/ 835668 h 3751210"/>
                <a:gd name="connsiteX16399" fmla="*/ 774151 w 2396567"/>
                <a:gd name="connsiteY16399" fmla="*/ 835668 h 3751210"/>
                <a:gd name="connsiteX16400" fmla="*/ 774151 w 2396567"/>
                <a:gd name="connsiteY16400" fmla="*/ 836897 h 3751210"/>
                <a:gd name="connsiteX16401" fmla="*/ 774761 w 2396567"/>
                <a:gd name="connsiteY16401" fmla="*/ 836897 h 3751210"/>
                <a:gd name="connsiteX16402" fmla="*/ 775371 w 2396567"/>
                <a:gd name="connsiteY16402" fmla="*/ 839969 h 3751210"/>
                <a:gd name="connsiteX16403" fmla="*/ 774151 w 2396567"/>
                <a:gd name="connsiteY16403" fmla="*/ 839969 h 3751210"/>
                <a:gd name="connsiteX16404" fmla="*/ 774151 w 2396567"/>
                <a:gd name="connsiteY16404" fmla="*/ 839355 h 3751210"/>
                <a:gd name="connsiteX16405" fmla="*/ 772930 w 2396567"/>
                <a:gd name="connsiteY16405" fmla="*/ 839355 h 3751210"/>
                <a:gd name="connsiteX16406" fmla="*/ 772930 w 2396567"/>
                <a:gd name="connsiteY16406" fmla="*/ 838740 h 3751210"/>
                <a:gd name="connsiteX16407" fmla="*/ 771099 w 2396567"/>
                <a:gd name="connsiteY16407" fmla="*/ 838740 h 3751210"/>
                <a:gd name="connsiteX16408" fmla="*/ 771099 w 2396567"/>
                <a:gd name="connsiteY16408" fmla="*/ 838126 h 3751210"/>
                <a:gd name="connsiteX16409" fmla="*/ 770489 w 2396567"/>
                <a:gd name="connsiteY16409" fmla="*/ 838126 h 3751210"/>
                <a:gd name="connsiteX16410" fmla="*/ 770489 w 2396567"/>
                <a:gd name="connsiteY16410" fmla="*/ 838740 h 3751210"/>
                <a:gd name="connsiteX16411" fmla="*/ 769268 w 2396567"/>
                <a:gd name="connsiteY16411" fmla="*/ 838740 h 3751210"/>
                <a:gd name="connsiteX16412" fmla="*/ 769268 w 2396567"/>
                <a:gd name="connsiteY16412" fmla="*/ 838126 h 3751210"/>
                <a:gd name="connsiteX16413" fmla="*/ 766827 w 2396567"/>
                <a:gd name="connsiteY16413" fmla="*/ 838126 h 3751210"/>
                <a:gd name="connsiteX16414" fmla="*/ 766827 w 2396567"/>
                <a:gd name="connsiteY16414" fmla="*/ 836897 h 3751210"/>
                <a:gd name="connsiteX16415" fmla="*/ 769268 w 2396567"/>
                <a:gd name="connsiteY16415" fmla="*/ 836897 h 3751210"/>
                <a:gd name="connsiteX16416" fmla="*/ 769268 w 2396567"/>
                <a:gd name="connsiteY16416" fmla="*/ 835668 h 3751210"/>
                <a:gd name="connsiteX16417" fmla="*/ 769878 w 2396567"/>
                <a:gd name="connsiteY16417" fmla="*/ 835668 h 3751210"/>
                <a:gd name="connsiteX16418" fmla="*/ 769878 w 2396567"/>
                <a:gd name="connsiteY16418" fmla="*/ 834440 h 3751210"/>
                <a:gd name="connsiteX16419" fmla="*/ 773540 w 2396567"/>
                <a:gd name="connsiteY16419" fmla="*/ 834440 h 3751210"/>
                <a:gd name="connsiteX16420" fmla="*/ 773540 w 2396567"/>
                <a:gd name="connsiteY16420" fmla="*/ 832596 h 3751210"/>
                <a:gd name="connsiteX16421" fmla="*/ 771709 w 2396567"/>
                <a:gd name="connsiteY16421" fmla="*/ 832596 h 3751210"/>
                <a:gd name="connsiteX16422" fmla="*/ 771709 w 2396567"/>
                <a:gd name="connsiteY16422" fmla="*/ 831982 h 3751210"/>
                <a:gd name="connsiteX16423" fmla="*/ 773540 w 2396567"/>
                <a:gd name="connsiteY16423" fmla="*/ 831982 h 3751210"/>
                <a:gd name="connsiteX16424" fmla="*/ 770489 w 2396567"/>
                <a:gd name="connsiteY16424" fmla="*/ 831368 h 3751210"/>
                <a:gd name="connsiteX16425" fmla="*/ 770489 w 2396567"/>
                <a:gd name="connsiteY16425" fmla="*/ 830753 h 3751210"/>
                <a:gd name="connsiteX16426" fmla="*/ 769268 w 2396567"/>
                <a:gd name="connsiteY16426" fmla="*/ 830753 h 3751210"/>
                <a:gd name="connsiteX16427" fmla="*/ 769268 w 2396567"/>
                <a:gd name="connsiteY16427" fmla="*/ 830139 h 3751210"/>
                <a:gd name="connsiteX16428" fmla="*/ 771099 w 2396567"/>
                <a:gd name="connsiteY16428" fmla="*/ 830139 h 3751210"/>
                <a:gd name="connsiteX16429" fmla="*/ 771099 w 2396567"/>
                <a:gd name="connsiteY16429" fmla="*/ 830753 h 3751210"/>
                <a:gd name="connsiteX16430" fmla="*/ 774151 w 2396567"/>
                <a:gd name="connsiteY16430" fmla="*/ 830753 h 3751210"/>
                <a:gd name="connsiteX16431" fmla="*/ 774151 w 2396567"/>
                <a:gd name="connsiteY16431" fmla="*/ 830139 h 3751210"/>
                <a:gd name="connsiteX16432" fmla="*/ 774761 w 2396567"/>
                <a:gd name="connsiteY16432" fmla="*/ 830139 h 3751210"/>
                <a:gd name="connsiteX16433" fmla="*/ 777813 w 2396567"/>
                <a:gd name="connsiteY16433" fmla="*/ 831982 h 3751210"/>
                <a:gd name="connsiteX16434" fmla="*/ 777813 w 2396567"/>
                <a:gd name="connsiteY16434" fmla="*/ 832596 h 3751210"/>
                <a:gd name="connsiteX16435" fmla="*/ 779034 w 2396567"/>
                <a:gd name="connsiteY16435" fmla="*/ 832596 h 3751210"/>
                <a:gd name="connsiteX16436" fmla="*/ 779034 w 2396567"/>
                <a:gd name="connsiteY16436" fmla="*/ 833211 h 3751210"/>
                <a:gd name="connsiteX16437" fmla="*/ 782085 w 2396567"/>
                <a:gd name="connsiteY16437" fmla="*/ 834440 h 3751210"/>
                <a:gd name="connsiteX16438" fmla="*/ 782085 w 2396567"/>
                <a:gd name="connsiteY16438" fmla="*/ 833211 h 3751210"/>
                <a:gd name="connsiteX16439" fmla="*/ 781475 w 2396567"/>
                <a:gd name="connsiteY16439" fmla="*/ 833211 h 3751210"/>
                <a:gd name="connsiteX16440" fmla="*/ 781475 w 2396567"/>
                <a:gd name="connsiteY16440" fmla="*/ 832596 h 3751210"/>
                <a:gd name="connsiteX16441" fmla="*/ 779034 w 2396567"/>
                <a:gd name="connsiteY16441" fmla="*/ 831982 h 3751210"/>
                <a:gd name="connsiteX16442" fmla="*/ 779034 w 2396567"/>
                <a:gd name="connsiteY16442" fmla="*/ 831368 h 3751210"/>
                <a:gd name="connsiteX16443" fmla="*/ 777813 w 2396567"/>
                <a:gd name="connsiteY16443" fmla="*/ 831368 h 3751210"/>
                <a:gd name="connsiteX16444" fmla="*/ 777813 w 2396567"/>
                <a:gd name="connsiteY16444" fmla="*/ 830753 h 3751210"/>
                <a:gd name="connsiteX16445" fmla="*/ 777203 w 2396567"/>
                <a:gd name="connsiteY16445" fmla="*/ 830753 h 3751210"/>
                <a:gd name="connsiteX16446" fmla="*/ 777203 w 2396567"/>
                <a:gd name="connsiteY16446" fmla="*/ 830139 h 3751210"/>
                <a:gd name="connsiteX16447" fmla="*/ 775371 w 2396567"/>
                <a:gd name="connsiteY16447" fmla="*/ 827067 h 3751210"/>
                <a:gd name="connsiteX16448" fmla="*/ 776592 w 2396567"/>
                <a:gd name="connsiteY16448" fmla="*/ 827067 h 3751210"/>
                <a:gd name="connsiteX16449" fmla="*/ 776592 w 2396567"/>
                <a:gd name="connsiteY16449" fmla="*/ 825224 h 3751210"/>
                <a:gd name="connsiteX16450" fmla="*/ 775371 w 2396567"/>
                <a:gd name="connsiteY16450" fmla="*/ 825224 h 3751210"/>
                <a:gd name="connsiteX16451" fmla="*/ 773540 w 2396567"/>
                <a:gd name="connsiteY16451" fmla="*/ 820923 h 3751210"/>
                <a:gd name="connsiteX16452" fmla="*/ 773540 w 2396567"/>
                <a:gd name="connsiteY16452" fmla="*/ 820309 h 3751210"/>
                <a:gd name="connsiteX16453" fmla="*/ 772930 w 2396567"/>
                <a:gd name="connsiteY16453" fmla="*/ 820309 h 3751210"/>
                <a:gd name="connsiteX16454" fmla="*/ 772930 w 2396567"/>
                <a:gd name="connsiteY16454" fmla="*/ 819694 h 3751210"/>
                <a:gd name="connsiteX16455" fmla="*/ 771099 w 2396567"/>
                <a:gd name="connsiteY16455" fmla="*/ 819694 h 3751210"/>
                <a:gd name="connsiteX16456" fmla="*/ 771099 w 2396567"/>
                <a:gd name="connsiteY16456" fmla="*/ 819080 h 3751210"/>
                <a:gd name="connsiteX16457" fmla="*/ 765606 w 2396567"/>
                <a:gd name="connsiteY16457" fmla="*/ 818466 h 3751210"/>
                <a:gd name="connsiteX16458" fmla="*/ 765606 w 2396567"/>
                <a:gd name="connsiteY16458" fmla="*/ 817237 h 3751210"/>
                <a:gd name="connsiteX16459" fmla="*/ 759502 w 2396567"/>
                <a:gd name="connsiteY16459" fmla="*/ 816008 h 3751210"/>
                <a:gd name="connsiteX16460" fmla="*/ 759502 w 2396567"/>
                <a:gd name="connsiteY16460" fmla="*/ 815394 h 3751210"/>
                <a:gd name="connsiteX16461" fmla="*/ 760113 w 2396567"/>
                <a:gd name="connsiteY16461" fmla="*/ 815394 h 3751210"/>
                <a:gd name="connsiteX16462" fmla="*/ 760113 w 2396567"/>
                <a:gd name="connsiteY16462" fmla="*/ 814779 h 3751210"/>
                <a:gd name="connsiteX16463" fmla="*/ 759502 w 2396567"/>
                <a:gd name="connsiteY16463" fmla="*/ 814779 h 3751210"/>
                <a:gd name="connsiteX16464" fmla="*/ 759502 w 2396567"/>
                <a:gd name="connsiteY16464" fmla="*/ 813550 h 3751210"/>
                <a:gd name="connsiteX16465" fmla="*/ 761333 w 2396567"/>
                <a:gd name="connsiteY16465" fmla="*/ 813550 h 3751210"/>
                <a:gd name="connsiteX16466" fmla="*/ 761333 w 2396567"/>
                <a:gd name="connsiteY16466" fmla="*/ 814779 h 3751210"/>
                <a:gd name="connsiteX16467" fmla="*/ 763775 w 2396567"/>
                <a:gd name="connsiteY16467" fmla="*/ 814779 h 3751210"/>
                <a:gd name="connsiteX16468" fmla="*/ 763775 w 2396567"/>
                <a:gd name="connsiteY16468" fmla="*/ 813550 h 3751210"/>
                <a:gd name="connsiteX16469" fmla="*/ 762554 w 2396567"/>
                <a:gd name="connsiteY16469" fmla="*/ 813550 h 3751210"/>
                <a:gd name="connsiteX16470" fmla="*/ 762554 w 2396567"/>
                <a:gd name="connsiteY16470" fmla="*/ 812936 h 3751210"/>
                <a:gd name="connsiteX16471" fmla="*/ 763775 w 2396567"/>
                <a:gd name="connsiteY16471" fmla="*/ 812322 h 3751210"/>
                <a:gd name="connsiteX16472" fmla="*/ 763164 w 2396567"/>
                <a:gd name="connsiteY16472" fmla="*/ 812322 h 3751210"/>
                <a:gd name="connsiteX16473" fmla="*/ 763164 w 2396567"/>
                <a:gd name="connsiteY16473" fmla="*/ 811707 h 3751210"/>
                <a:gd name="connsiteX16474" fmla="*/ 764995 w 2396567"/>
                <a:gd name="connsiteY16474" fmla="*/ 811707 h 3751210"/>
                <a:gd name="connsiteX16475" fmla="*/ 764995 w 2396567"/>
                <a:gd name="connsiteY16475" fmla="*/ 811093 h 3751210"/>
                <a:gd name="connsiteX16476" fmla="*/ 763164 w 2396567"/>
                <a:gd name="connsiteY16476" fmla="*/ 809250 h 3751210"/>
                <a:gd name="connsiteX16477" fmla="*/ 766216 w 2396567"/>
                <a:gd name="connsiteY16477" fmla="*/ 809250 h 3751210"/>
                <a:gd name="connsiteX16478" fmla="*/ 766216 w 2396567"/>
                <a:gd name="connsiteY16478" fmla="*/ 810478 h 3751210"/>
                <a:gd name="connsiteX16479" fmla="*/ 768047 w 2396567"/>
                <a:gd name="connsiteY16479" fmla="*/ 809250 h 3751210"/>
                <a:gd name="connsiteX16480" fmla="*/ 774761 w 2396567"/>
                <a:gd name="connsiteY16480" fmla="*/ 810478 h 3751210"/>
                <a:gd name="connsiteX16481" fmla="*/ 774761 w 2396567"/>
                <a:gd name="connsiteY16481" fmla="*/ 808635 h 3751210"/>
                <a:gd name="connsiteX16482" fmla="*/ 773540 w 2396567"/>
                <a:gd name="connsiteY16482" fmla="*/ 808635 h 3751210"/>
                <a:gd name="connsiteX16483" fmla="*/ 773540 w 2396567"/>
                <a:gd name="connsiteY16483" fmla="*/ 808021 h 3751210"/>
                <a:gd name="connsiteX16484" fmla="*/ 771099 w 2396567"/>
                <a:gd name="connsiteY16484" fmla="*/ 808021 h 3751210"/>
                <a:gd name="connsiteX16485" fmla="*/ 771099 w 2396567"/>
                <a:gd name="connsiteY16485" fmla="*/ 807406 h 3751210"/>
                <a:gd name="connsiteX16486" fmla="*/ 770489 w 2396567"/>
                <a:gd name="connsiteY16486" fmla="*/ 807406 h 3751210"/>
                <a:gd name="connsiteX16487" fmla="*/ 770489 w 2396567"/>
                <a:gd name="connsiteY16487" fmla="*/ 806792 h 3751210"/>
                <a:gd name="connsiteX16488" fmla="*/ 769878 w 2396567"/>
                <a:gd name="connsiteY16488" fmla="*/ 806792 h 3751210"/>
                <a:gd name="connsiteX16489" fmla="*/ 769878 w 2396567"/>
                <a:gd name="connsiteY16489" fmla="*/ 805563 h 3751210"/>
                <a:gd name="connsiteX16490" fmla="*/ 771709 w 2396567"/>
                <a:gd name="connsiteY16490" fmla="*/ 805563 h 3751210"/>
                <a:gd name="connsiteX16491" fmla="*/ 771709 w 2396567"/>
                <a:gd name="connsiteY16491" fmla="*/ 804334 h 3751210"/>
                <a:gd name="connsiteX16492" fmla="*/ 772930 w 2396567"/>
                <a:gd name="connsiteY16492" fmla="*/ 804334 h 3751210"/>
                <a:gd name="connsiteX16493" fmla="*/ 772930 w 2396567"/>
                <a:gd name="connsiteY16493" fmla="*/ 803720 h 3751210"/>
                <a:gd name="connsiteX16494" fmla="*/ 773540 w 2396567"/>
                <a:gd name="connsiteY16494" fmla="*/ 803720 h 3751210"/>
                <a:gd name="connsiteX16495" fmla="*/ 773540 w 2396567"/>
                <a:gd name="connsiteY16495" fmla="*/ 803106 h 3751210"/>
                <a:gd name="connsiteX16496" fmla="*/ 775371 w 2396567"/>
                <a:gd name="connsiteY16496" fmla="*/ 803106 h 3751210"/>
                <a:gd name="connsiteX16497" fmla="*/ 775371 w 2396567"/>
                <a:gd name="connsiteY16497" fmla="*/ 801877 h 3751210"/>
                <a:gd name="connsiteX16498" fmla="*/ 776592 w 2396567"/>
                <a:gd name="connsiteY16498" fmla="*/ 801877 h 3751210"/>
                <a:gd name="connsiteX16499" fmla="*/ 776592 w 2396567"/>
                <a:gd name="connsiteY16499" fmla="*/ 801263 h 3751210"/>
                <a:gd name="connsiteX16500" fmla="*/ 778423 w 2396567"/>
                <a:gd name="connsiteY16500" fmla="*/ 800648 h 3751210"/>
                <a:gd name="connsiteX16501" fmla="*/ 778423 w 2396567"/>
                <a:gd name="connsiteY16501" fmla="*/ 798805 h 3751210"/>
                <a:gd name="connsiteX16502" fmla="*/ 779034 w 2396567"/>
                <a:gd name="connsiteY16502" fmla="*/ 798805 h 3751210"/>
                <a:gd name="connsiteX16503" fmla="*/ 779034 w 2396567"/>
                <a:gd name="connsiteY16503" fmla="*/ 796347 h 3751210"/>
                <a:gd name="connsiteX16504" fmla="*/ 777203 w 2396567"/>
                <a:gd name="connsiteY16504" fmla="*/ 796347 h 3751210"/>
                <a:gd name="connsiteX16505" fmla="*/ 777203 w 2396567"/>
                <a:gd name="connsiteY16505" fmla="*/ 795733 h 3751210"/>
                <a:gd name="connsiteX16506" fmla="*/ 776592 w 2396567"/>
                <a:gd name="connsiteY16506" fmla="*/ 795733 h 3751210"/>
                <a:gd name="connsiteX16507" fmla="*/ 776592 w 2396567"/>
                <a:gd name="connsiteY16507" fmla="*/ 799419 h 3751210"/>
                <a:gd name="connsiteX16508" fmla="*/ 772930 w 2396567"/>
                <a:gd name="connsiteY16508" fmla="*/ 798805 h 3751210"/>
                <a:gd name="connsiteX16509" fmla="*/ 772930 w 2396567"/>
                <a:gd name="connsiteY16509" fmla="*/ 799419 h 3751210"/>
                <a:gd name="connsiteX16510" fmla="*/ 769268 w 2396567"/>
                <a:gd name="connsiteY16510" fmla="*/ 798805 h 3751210"/>
                <a:gd name="connsiteX16511" fmla="*/ 769878 w 2396567"/>
                <a:gd name="connsiteY16511" fmla="*/ 795733 h 3751210"/>
                <a:gd name="connsiteX16512" fmla="*/ 769268 w 2396567"/>
                <a:gd name="connsiteY16512" fmla="*/ 795733 h 3751210"/>
                <a:gd name="connsiteX16513" fmla="*/ 769268 w 2396567"/>
                <a:gd name="connsiteY16513" fmla="*/ 793275 h 3751210"/>
                <a:gd name="connsiteX16514" fmla="*/ 771709 w 2396567"/>
                <a:gd name="connsiteY16514" fmla="*/ 793275 h 3751210"/>
                <a:gd name="connsiteX16515" fmla="*/ 771709 w 2396567"/>
                <a:gd name="connsiteY16515" fmla="*/ 792661 h 3751210"/>
                <a:gd name="connsiteX16516" fmla="*/ 768047 w 2396567"/>
                <a:gd name="connsiteY16516" fmla="*/ 792661 h 3751210"/>
                <a:gd name="connsiteX16517" fmla="*/ 768047 w 2396567"/>
                <a:gd name="connsiteY16517" fmla="*/ 792047 h 3751210"/>
                <a:gd name="connsiteX16518" fmla="*/ 766827 w 2396567"/>
                <a:gd name="connsiteY16518" fmla="*/ 792047 h 3751210"/>
                <a:gd name="connsiteX16519" fmla="*/ 766827 w 2396567"/>
                <a:gd name="connsiteY16519" fmla="*/ 790818 h 3751210"/>
                <a:gd name="connsiteX16520" fmla="*/ 767437 w 2396567"/>
                <a:gd name="connsiteY16520" fmla="*/ 790818 h 3751210"/>
                <a:gd name="connsiteX16521" fmla="*/ 767437 w 2396567"/>
                <a:gd name="connsiteY16521" fmla="*/ 791432 h 3751210"/>
                <a:gd name="connsiteX16522" fmla="*/ 769268 w 2396567"/>
                <a:gd name="connsiteY16522" fmla="*/ 791432 h 3751210"/>
                <a:gd name="connsiteX16523" fmla="*/ 769268 w 2396567"/>
                <a:gd name="connsiteY16523" fmla="*/ 792047 h 3751210"/>
                <a:gd name="connsiteX16524" fmla="*/ 769878 w 2396567"/>
                <a:gd name="connsiteY16524" fmla="*/ 792047 h 3751210"/>
                <a:gd name="connsiteX16525" fmla="*/ 769268 w 2396567"/>
                <a:gd name="connsiteY16525" fmla="*/ 790818 h 3751210"/>
                <a:gd name="connsiteX16526" fmla="*/ 773540 w 2396567"/>
                <a:gd name="connsiteY16526" fmla="*/ 791432 h 3751210"/>
                <a:gd name="connsiteX16527" fmla="*/ 773540 w 2396567"/>
                <a:gd name="connsiteY16527" fmla="*/ 790818 h 3751210"/>
                <a:gd name="connsiteX16528" fmla="*/ 770489 w 2396567"/>
                <a:gd name="connsiteY16528" fmla="*/ 790818 h 3751210"/>
                <a:gd name="connsiteX16529" fmla="*/ 770489 w 2396567"/>
                <a:gd name="connsiteY16529" fmla="*/ 789589 h 3751210"/>
                <a:gd name="connsiteX16530" fmla="*/ 766216 w 2396567"/>
                <a:gd name="connsiteY16530" fmla="*/ 789589 h 3751210"/>
                <a:gd name="connsiteX16531" fmla="*/ 766216 w 2396567"/>
                <a:gd name="connsiteY16531" fmla="*/ 790818 h 3751210"/>
                <a:gd name="connsiteX16532" fmla="*/ 765606 w 2396567"/>
                <a:gd name="connsiteY16532" fmla="*/ 790818 h 3751210"/>
                <a:gd name="connsiteX16533" fmla="*/ 765606 w 2396567"/>
                <a:gd name="connsiteY16533" fmla="*/ 792047 h 3751210"/>
                <a:gd name="connsiteX16534" fmla="*/ 766216 w 2396567"/>
                <a:gd name="connsiteY16534" fmla="*/ 792047 h 3751210"/>
                <a:gd name="connsiteX16535" fmla="*/ 766216 w 2396567"/>
                <a:gd name="connsiteY16535" fmla="*/ 793275 h 3751210"/>
                <a:gd name="connsiteX16536" fmla="*/ 765606 w 2396567"/>
                <a:gd name="connsiteY16536" fmla="*/ 793275 h 3751210"/>
                <a:gd name="connsiteX16537" fmla="*/ 765606 w 2396567"/>
                <a:gd name="connsiteY16537" fmla="*/ 795119 h 3751210"/>
                <a:gd name="connsiteX16538" fmla="*/ 766216 w 2396567"/>
                <a:gd name="connsiteY16538" fmla="*/ 795119 h 3751210"/>
                <a:gd name="connsiteX16539" fmla="*/ 766827 w 2396567"/>
                <a:gd name="connsiteY16539" fmla="*/ 796962 h 3751210"/>
                <a:gd name="connsiteX16540" fmla="*/ 766216 w 2396567"/>
                <a:gd name="connsiteY16540" fmla="*/ 796962 h 3751210"/>
                <a:gd name="connsiteX16541" fmla="*/ 766827 w 2396567"/>
                <a:gd name="connsiteY16541" fmla="*/ 797576 h 3751210"/>
                <a:gd name="connsiteX16542" fmla="*/ 764995 w 2396567"/>
                <a:gd name="connsiteY16542" fmla="*/ 797576 h 3751210"/>
                <a:gd name="connsiteX16543" fmla="*/ 764995 w 2396567"/>
                <a:gd name="connsiteY16543" fmla="*/ 798805 h 3751210"/>
                <a:gd name="connsiteX16544" fmla="*/ 763775 w 2396567"/>
                <a:gd name="connsiteY16544" fmla="*/ 798805 h 3751210"/>
                <a:gd name="connsiteX16545" fmla="*/ 763775 w 2396567"/>
                <a:gd name="connsiteY16545" fmla="*/ 797576 h 3751210"/>
                <a:gd name="connsiteX16546" fmla="*/ 762554 w 2396567"/>
                <a:gd name="connsiteY16546" fmla="*/ 797576 h 3751210"/>
                <a:gd name="connsiteX16547" fmla="*/ 762554 w 2396567"/>
                <a:gd name="connsiteY16547" fmla="*/ 796962 h 3751210"/>
                <a:gd name="connsiteX16548" fmla="*/ 761944 w 2396567"/>
                <a:gd name="connsiteY16548" fmla="*/ 796962 h 3751210"/>
                <a:gd name="connsiteX16549" fmla="*/ 761944 w 2396567"/>
                <a:gd name="connsiteY16549" fmla="*/ 796347 h 3751210"/>
                <a:gd name="connsiteX16550" fmla="*/ 758892 w 2396567"/>
                <a:gd name="connsiteY16550" fmla="*/ 796962 h 3751210"/>
                <a:gd name="connsiteX16551" fmla="*/ 760113 w 2396567"/>
                <a:gd name="connsiteY16551" fmla="*/ 797576 h 3751210"/>
                <a:gd name="connsiteX16552" fmla="*/ 760113 w 2396567"/>
                <a:gd name="connsiteY16552" fmla="*/ 798805 h 3751210"/>
                <a:gd name="connsiteX16553" fmla="*/ 761944 w 2396567"/>
                <a:gd name="connsiteY16553" fmla="*/ 798805 h 3751210"/>
                <a:gd name="connsiteX16554" fmla="*/ 761944 w 2396567"/>
                <a:gd name="connsiteY16554" fmla="*/ 799419 h 3751210"/>
                <a:gd name="connsiteX16555" fmla="*/ 762554 w 2396567"/>
                <a:gd name="connsiteY16555" fmla="*/ 799419 h 3751210"/>
                <a:gd name="connsiteX16556" fmla="*/ 762554 w 2396567"/>
                <a:gd name="connsiteY16556" fmla="*/ 800034 h 3751210"/>
                <a:gd name="connsiteX16557" fmla="*/ 763164 w 2396567"/>
                <a:gd name="connsiteY16557" fmla="*/ 800034 h 3751210"/>
                <a:gd name="connsiteX16558" fmla="*/ 763164 w 2396567"/>
                <a:gd name="connsiteY16558" fmla="*/ 800648 h 3751210"/>
                <a:gd name="connsiteX16559" fmla="*/ 763775 w 2396567"/>
                <a:gd name="connsiteY16559" fmla="*/ 800648 h 3751210"/>
                <a:gd name="connsiteX16560" fmla="*/ 763775 w 2396567"/>
                <a:gd name="connsiteY16560" fmla="*/ 801877 h 3751210"/>
                <a:gd name="connsiteX16561" fmla="*/ 761333 w 2396567"/>
                <a:gd name="connsiteY16561" fmla="*/ 803106 h 3751210"/>
                <a:gd name="connsiteX16562" fmla="*/ 761333 w 2396567"/>
                <a:gd name="connsiteY16562" fmla="*/ 801877 h 3751210"/>
                <a:gd name="connsiteX16563" fmla="*/ 760113 w 2396567"/>
                <a:gd name="connsiteY16563" fmla="*/ 803106 h 3751210"/>
                <a:gd name="connsiteX16564" fmla="*/ 760113 w 2396567"/>
                <a:gd name="connsiteY16564" fmla="*/ 801877 h 3751210"/>
                <a:gd name="connsiteX16565" fmla="*/ 759502 w 2396567"/>
                <a:gd name="connsiteY16565" fmla="*/ 801877 h 3751210"/>
                <a:gd name="connsiteX16566" fmla="*/ 759502 w 2396567"/>
                <a:gd name="connsiteY16566" fmla="*/ 800648 h 3751210"/>
                <a:gd name="connsiteX16567" fmla="*/ 758282 w 2396567"/>
                <a:gd name="connsiteY16567" fmla="*/ 800648 h 3751210"/>
                <a:gd name="connsiteX16568" fmla="*/ 758282 w 2396567"/>
                <a:gd name="connsiteY16568" fmla="*/ 800034 h 3751210"/>
                <a:gd name="connsiteX16569" fmla="*/ 757671 w 2396567"/>
                <a:gd name="connsiteY16569" fmla="*/ 800034 h 3751210"/>
                <a:gd name="connsiteX16570" fmla="*/ 757671 w 2396567"/>
                <a:gd name="connsiteY16570" fmla="*/ 800648 h 3751210"/>
                <a:gd name="connsiteX16571" fmla="*/ 756451 w 2396567"/>
                <a:gd name="connsiteY16571" fmla="*/ 800648 h 3751210"/>
                <a:gd name="connsiteX16572" fmla="*/ 756451 w 2396567"/>
                <a:gd name="connsiteY16572" fmla="*/ 801263 h 3751210"/>
                <a:gd name="connsiteX16573" fmla="*/ 755230 w 2396567"/>
                <a:gd name="connsiteY16573" fmla="*/ 800034 h 3751210"/>
                <a:gd name="connsiteX16574" fmla="*/ 754620 w 2396567"/>
                <a:gd name="connsiteY16574" fmla="*/ 800034 h 3751210"/>
                <a:gd name="connsiteX16575" fmla="*/ 754620 w 2396567"/>
                <a:gd name="connsiteY16575" fmla="*/ 800648 h 3751210"/>
                <a:gd name="connsiteX16576" fmla="*/ 754009 w 2396567"/>
                <a:gd name="connsiteY16576" fmla="*/ 800034 h 3751210"/>
                <a:gd name="connsiteX16577" fmla="*/ 754009 w 2396567"/>
                <a:gd name="connsiteY16577" fmla="*/ 801263 h 3751210"/>
                <a:gd name="connsiteX16578" fmla="*/ 754620 w 2396567"/>
                <a:gd name="connsiteY16578" fmla="*/ 801263 h 3751210"/>
                <a:gd name="connsiteX16579" fmla="*/ 754009 w 2396567"/>
                <a:gd name="connsiteY16579" fmla="*/ 803106 h 3751210"/>
                <a:gd name="connsiteX16580" fmla="*/ 748516 w 2396567"/>
                <a:gd name="connsiteY16580" fmla="*/ 800034 h 3751210"/>
                <a:gd name="connsiteX16581" fmla="*/ 746075 w 2396567"/>
                <a:gd name="connsiteY16581" fmla="*/ 799419 h 3751210"/>
                <a:gd name="connsiteX16582" fmla="*/ 746075 w 2396567"/>
                <a:gd name="connsiteY16582" fmla="*/ 796962 h 3751210"/>
                <a:gd name="connsiteX16583" fmla="*/ 743633 w 2396567"/>
                <a:gd name="connsiteY16583" fmla="*/ 795733 h 3751210"/>
                <a:gd name="connsiteX16584" fmla="*/ 743633 w 2396567"/>
                <a:gd name="connsiteY16584" fmla="*/ 796347 h 3751210"/>
                <a:gd name="connsiteX16585" fmla="*/ 744244 w 2396567"/>
                <a:gd name="connsiteY16585" fmla="*/ 796347 h 3751210"/>
                <a:gd name="connsiteX16586" fmla="*/ 744244 w 2396567"/>
                <a:gd name="connsiteY16586" fmla="*/ 796962 h 3751210"/>
                <a:gd name="connsiteX16587" fmla="*/ 743633 w 2396567"/>
                <a:gd name="connsiteY16587" fmla="*/ 796962 h 3751210"/>
                <a:gd name="connsiteX16588" fmla="*/ 743633 w 2396567"/>
                <a:gd name="connsiteY16588" fmla="*/ 797576 h 3751210"/>
                <a:gd name="connsiteX16589" fmla="*/ 742412 w 2396567"/>
                <a:gd name="connsiteY16589" fmla="*/ 796347 h 3751210"/>
                <a:gd name="connsiteX16590" fmla="*/ 738750 w 2396567"/>
                <a:gd name="connsiteY16590" fmla="*/ 795733 h 3751210"/>
                <a:gd name="connsiteX16591" fmla="*/ 738750 w 2396567"/>
                <a:gd name="connsiteY16591" fmla="*/ 795119 h 3751210"/>
                <a:gd name="connsiteX16592" fmla="*/ 736919 w 2396567"/>
                <a:gd name="connsiteY16592" fmla="*/ 795119 h 3751210"/>
                <a:gd name="connsiteX16593" fmla="*/ 736919 w 2396567"/>
                <a:gd name="connsiteY16593" fmla="*/ 793275 h 3751210"/>
                <a:gd name="connsiteX16594" fmla="*/ 736309 w 2396567"/>
                <a:gd name="connsiteY16594" fmla="*/ 793275 h 3751210"/>
                <a:gd name="connsiteX16595" fmla="*/ 736309 w 2396567"/>
                <a:gd name="connsiteY16595" fmla="*/ 792047 h 3751210"/>
                <a:gd name="connsiteX16596" fmla="*/ 735699 w 2396567"/>
                <a:gd name="connsiteY16596" fmla="*/ 792047 h 3751210"/>
                <a:gd name="connsiteX16597" fmla="*/ 735699 w 2396567"/>
                <a:gd name="connsiteY16597" fmla="*/ 791432 h 3751210"/>
                <a:gd name="connsiteX16598" fmla="*/ 735088 w 2396567"/>
                <a:gd name="connsiteY16598" fmla="*/ 791432 h 3751210"/>
                <a:gd name="connsiteX16599" fmla="*/ 735088 w 2396567"/>
                <a:gd name="connsiteY16599" fmla="*/ 790818 h 3751210"/>
                <a:gd name="connsiteX16600" fmla="*/ 734478 w 2396567"/>
                <a:gd name="connsiteY16600" fmla="*/ 790818 h 3751210"/>
                <a:gd name="connsiteX16601" fmla="*/ 734478 w 2396567"/>
                <a:gd name="connsiteY16601" fmla="*/ 789589 h 3751210"/>
                <a:gd name="connsiteX16602" fmla="*/ 733868 w 2396567"/>
                <a:gd name="connsiteY16602" fmla="*/ 789589 h 3751210"/>
                <a:gd name="connsiteX16603" fmla="*/ 733868 w 2396567"/>
                <a:gd name="connsiteY16603" fmla="*/ 788975 h 3751210"/>
                <a:gd name="connsiteX16604" fmla="*/ 732037 w 2396567"/>
                <a:gd name="connsiteY16604" fmla="*/ 788975 h 3751210"/>
                <a:gd name="connsiteX16605" fmla="*/ 732037 w 2396567"/>
                <a:gd name="connsiteY16605" fmla="*/ 787746 h 3751210"/>
                <a:gd name="connsiteX16606" fmla="*/ 731426 w 2396567"/>
                <a:gd name="connsiteY16606" fmla="*/ 787746 h 3751210"/>
                <a:gd name="connsiteX16607" fmla="*/ 731426 w 2396567"/>
                <a:gd name="connsiteY16607" fmla="*/ 787132 h 3751210"/>
                <a:gd name="connsiteX16608" fmla="*/ 730205 w 2396567"/>
                <a:gd name="connsiteY16608" fmla="*/ 787132 h 3751210"/>
                <a:gd name="connsiteX16609" fmla="*/ 730205 w 2396567"/>
                <a:gd name="connsiteY16609" fmla="*/ 784674 h 3751210"/>
                <a:gd name="connsiteX16610" fmla="*/ 728985 w 2396567"/>
                <a:gd name="connsiteY16610" fmla="*/ 784674 h 3751210"/>
                <a:gd name="connsiteX16611" fmla="*/ 728985 w 2396567"/>
                <a:gd name="connsiteY16611" fmla="*/ 784060 h 3751210"/>
                <a:gd name="connsiteX16612" fmla="*/ 728374 w 2396567"/>
                <a:gd name="connsiteY16612" fmla="*/ 784060 h 3751210"/>
                <a:gd name="connsiteX16613" fmla="*/ 728985 w 2396567"/>
                <a:gd name="connsiteY16613" fmla="*/ 782216 h 3751210"/>
                <a:gd name="connsiteX16614" fmla="*/ 730205 w 2396567"/>
                <a:gd name="connsiteY16614" fmla="*/ 782216 h 3751210"/>
                <a:gd name="connsiteX16615" fmla="*/ 730205 w 2396567"/>
                <a:gd name="connsiteY16615" fmla="*/ 781602 h 3751210"/>
                <a:gd name="connsiteX16616" fmla="*/ 728985 w 2396567"/>
                <a:gd name="connsiteY16616" fmla="*/ 781602 h 3751210"/>
                <a:gd name="connsiteX16617" fmla="*/ 728985 w 2396567"/>
                <a:gd name="connsiteY16617" fmla="*/ 780373 h 3751210"/>
                <a:gd name="connsiteX16618" fmla="*/ 728374 w 2396567"/>
                <a:gd name="connsiteY16618" fmla="*/ 780373 h 3751210"/>
                <a:gd name="connsiteX16619" fmla="*/ 728374 w 2396567"/>
                <a:gd name="connsiteY16619" fmla="*/ 779759 h 3751210"/>
                <a:gd name="connsiteX16620" fmla="*/ 727764 w 2396567"/>
                <a:gd name="connsiteY16620" fmla="*/ 779759 h 3751210"/>
                <a:gd name="connsiteX16621" fmla="*/ 727764 w 2396567"/>
                <a:gd name="connsiteY16621" fmla="*/ 777301 h 3751210"/>
                <a:gd name="connsiteX16622" fmla="*/ 728374 w 2396567"/>
                <a:gd name="connsiteY16622" fmla="*/ 777301 h 3751210"/>
                <a:gd name="connsiteX16623" fmla="*/ 728374 w 2396567"/>
                <a:gd name="connsiteY16623" fmla="*/ 775458 h 3751210"/>
                <a:gd name="connsiteX16624" fmla="*/ 727764 w 2396567"/>
                <a:gd name="connsiteY16624" fmla="*/ 775458 h 3751210"/>
                <a:gd name="connsiteX16625" fmla="*/ 727764 w 2396567"/>
                <a:gd name="connsiteY16625" fmla="*/ 773615 h 3751210"/>
                <a:gd name="connsiteX16626" fmla="*/ 728985 w 2396567"/>
                <a:gd name="connsiteY16626" fmla="*/ 773001 h 3751210"/>
                <a:gd name="connsiteX16627" fmla="*/ 728374 w 2396567"/>
                <a:gd name="connsiteY16627" fmla="*/ 773001 h 3751210"/>
                <a:gd name="connsiteX16628" fmla="*/ 728374 w 2396567"/>
                <a:gd name="connsiteY16628" fmla="*/ 771772 h 3751210"/>
                <a:gd name="connsiteX16629" fmla="*/ 727764 w 2396567"/>
                <a:gd name="connsiteY16629" fmla="*/ 771772 h 3751210"/>
                <a:gd name="connsiteX16630" fmla="*/ 727764 w 2396567"/>
                <a:gd name="connsiteY16630" fmla="*/ 773001 h 3751210"/>
                <a:gd name="connsiteX16631" fmla="*/ 724712 w 2396567"/>
                <a:gd name="connsiteY16631" fmla="*/ 773001 h 3751210"/>
                <a:gd name="connsiteX16632" fmla="*/ 724712 w 2396567"/>
                <a:gd name="connsiteY16632" fmla="*/ 772386 h 3751210"/>
                <a:gd name="connsiteX16633" fmla="*/ 724102 w 2396567"/>
                <a:gd name="connsiteY16633" fmla="*/ 772386 h 3751210"/>
                <a:gd name="connsiteX16634" fmla="*/ 724102 w 2396567"/>
                <a:gd name="connsiteY16634" fmla="*/ 773615 h 3751210"/>
                <a:gd name="connsiteX16635" fmla="*/ 724712 w 2396567"/>
                <a:gd name="connsiteY16635" fmla="*/ 773615 h 3751210"/>
                <a:gd name="connsiteX16636" fmla="*/ 724712 w 2396567"/>
                <a:gd name="connsiteY16636" fmla="*/ 775458 h 3751210"/>
                <a:gd name="connsiteX16637" fmla="*/ 723492 w 2396567"/>
                <a:gd name="connsiteY16637" fmla="*/ 775458 h 3751210"/>
                <a:gd name="connsiteX16638" fmla="*/ 723492 w 2396567"/>
                <a:gd name="connsiteY16638" fmla="*/ 777301 h 3751210"/>
                <a:gd name="connsiteX16639" fmla="*/ 724102 w 2396567"/>
                <a:gd name="connsiteY16639" fmla="*/ 777301 h 3751210"/>
                <a:gd name="connsiteX16640" fmla="*/ 723492 w 2396567"/>
                <a:gd name="connsiteY16640" fmla="*/ 777916 h 3751210"/>
                <a:gd name="connsiteX16641" fmla="*/ 724102 w 2396567"/>
                <a:gd name="connsiteY16641" fmla="*/ 777916 h 3751210"/>
                <a:gd name="connsiteX16642" fmla="*/ 724102 w 2396567"/>
                <a:gd name="connsiteY16642" fmla="*/ 779144 h 3751210"/>
                <a:gd name="connsiteX16643" fmla="*/ 723492 w 2396567"/>
                <a:gd name="connsiteY16643" fmla="*/ 779144 h 3751210"/>
                <a:gd name="connsiteX16644" fmla="*/ 723492 w 2396567"/>
                <a:gd name="connsiteY16644" fmla="*/ 779759 h 3751210"/>
                <a:gd name="connsiteX16645" fmla="*/ 724102 w 2396567"/>
                <a:gd name="connsiteY16645" fmla="*/ 779759 h 3751210"/>
                <a:gd name="connsiteX16646" fmla="*/ 724102 w 2396567"/>
                <a:gd name="connsiteY16646" fmla="*/ 780373 h 3751210"/>
                <a:gd name="connsiteX16647" fmla="*/ 723492 w 2396567"/>
                <a:gd name="connsiteY16647" fmla="*/ 780373 h 3751210"/>
                <a:gd name="connsiteX16648" fmla="*/ 724712 w 2396567"/>
                <a:gd name="connsiteY16648" fmla="*/ 784674 h 3751210"/>
                <a:gd name="connsiteX16649" fmla="*/ 724102 w 2396567"/>
                <a:gd name="connsiteY16649" fmla="*/ 784674 h 3751210"/>
                <a:gd name="connsiteX16650" fmla="*/ 724102 w 2396567"/>
                <a:gd name="connsiteY16650" fmla="*/ 785288 h 3751210"/>
                <a:gd name="connsiteX16651" fmla="*/ 723492 w 2396567"/>
                <a:gd name="connsiteY16651" fmla="*/ 784674 h 3751210"/>
                <a:gd name="connsiteX16652" fmla="*/ 723492 w 2396567"/>
                <a:gd name="connsiteY16652" fmla="*/ 785903 h 3751210"/>
                <a:gd name="connsiteX16653" fmla="*/ 724102 w 2396567"/>
                <a:gd name="connsiteY16653" fmla="*/ 785903 h 3751210"/>
                <a:gd name="connsiteX16654" fmla="*/ 724102 w 2396567"/>
                <a:gd name="connsiteY16654" fmla="*/ 787746 h 3751210"/>
                <a:gd name="connsiteX16655" fmla="*/ 724712 w 2396567"/>
                <a:gd name="connsiteY16655" fmla="*/ 787746 h 3751210"/>
                <a:gd name="connsiteX16656" fmla="*/ 724712 w 2396567"/>
                <a:gd name="connsiteY16656" fmla="*/ 788360 h 3751210"/>
                <a:gd name="connsiteX16657" fmla="*/ 727154 w 2396567"/>
                <a:gd name="connsiteY16657" fmla="*/ 788975 h 3751210"/>
                <a:gd name="connsiteX16658" fmla="*/ 727154 w 2396567"/>
                <a:gd name="connsiteY16658" fmla="*/ 789589 h 3751210"/>
                <a:gd name="connsiteX16659" fmla="*/ 726543 w 2396567"/>
                <a:gd name="connsiteY16659" fmla="*/ 789589 h 3751210"/>
                <a:gd name="connsiteX16660" fmla="*/ 726543 w 2396567"/>
                <a:gd name="connsiteY16660" fmla="*/ 790818 h 3751210"/>
                <a:gd name="connsiteX16661" fmla="*/ 725933 w 2396567"/>
                <a:gd name="connsiteY16661" fmla="*/ 790818 h 3751210"/>
                <a:gd name="connsiteX16662" fmla="*/ 725933 w 2396567"/>
                <a:gd name="connsiteY16662" fmla="*/ 789589 h 3751210"/>
                <a:gd name="connsiteX16663" fmla="*/ 724102 w 2396567"/>
                <a:gd name="connsiteY16663" fmla="*/ 789589 h 3751210"/>
                <a:gd name="connsiteX16664" fmla="*/ 724102 w 2396567"/>
                <a:gd name="connsiteY16664" fmla="*/ 788360 h 3751210"/>
                <a:gd name="connsiteX16665" fmla="*/ 722881 w 2396567"/>
                <a:gd name="connsiteY16665" fmla="*/ 788360 h 3751210"/>
                <a:gd name="connsiteX16666" fmla="*/ 721050 w 2396567"/>
                <a:gd name="connsiteY16666" fmla="*/ 787132 h 3751210"/>
                <a:gd name="connsiteX16667" fmla="*/ 721050 w 2396567"/>
                <a:gd name="connsiteY16667" fmla="*/ 785903 h 3751210"/>
                <a:gd name="connsiteX16668" fmla="*/ 719830 w 2396567"/>
                <a:gd name="connsiteY16668" fmla="*/ 784674 h 3751210"/>
                <a:gd name="connsiteX16669" fmla="*/ 718609 w 2396567"/>
                <a:gd name="connsiteY16669" fmla="*/ 784674 h 3751210"/>
                <a:gd name="connsiteX16670" fmla="*/ 718609 w 2396567"/>
                <a:gd name="connsiteY16670" fmla="*/ 785288 h 3751210"/>
                <a:gd name="connsiteX16671" fmla="*/ 716778 w 2396567"/>
                <a:gd name="connsiteY16671" fmla="*/ 785288 h 3751210"/>
                <a:gd name="connsiteX16672" fmla="*/ 716778 w 2396567"/>
                <a:gd name="connsiteY16672" fmla="*/ 784674 h 3751210"/>
                <a:gd name="connsiteX16673" fmla="*/ 716167 w 2396567"/>
                <a:gd name="connsiteY16673" fmla="*/ 784674 h 3751210"/>
                <a:gd name="connsiteX16674" fmla="*/ 716167 w 2396567"/>
                <a:gd name="connsiteY16674" fmla="*/ 784060 h 3751210"/>
                <a:gd name="connsiteX16675" fmla="*/ 715557 w 2396567"/>
                <a:gd name="connsiteY16675" fmla="*/ 784060 h 3751210"/>
                <a:gd name="connsiteX16676" fmla="*/ 715557 w 2396567"/>
                <a:gd name="connsiteY16676" fmla="*/ 784674 h 3751210"/>
                <a:gd name="connsiteX16677" fmla="*/ 716167 w 2396567"/>
                <a:gd name="connsiteY16677" fmla="*/ 784674 h 3751210"/>
                <a:gd name="connsiteX16678" fmla="*/ 716167 w 2396567"/>
                <a:gd name="connsiteY16678" fmla="*/ 785288 h 3751210"/>
                <a:gd name="connsiteX16679" fmla="*/ 716778 w 2396567"/>
                <a:gd name="connsiteY16679" fmla="*/ 785288 h 3751210"/>
                <a:gd name="connsiteX16680" fmla="*/ 716778 w 2396567"/>
                <a:gd name="connsiteY16680" fmla="*/ 785903 h 3751210"/>
                <a:gd name="connsiteX16681" fmla="*/ 719830 w 2396567"/>
                <a:gd name="connsiteY16681" fmla="*/ 787132 h 3751210"/>
                <a:gd name="connsiteX16682" fmla="*/ 719830 w 2396567"/>
                <a:gd name="connsiteY16682" fmla="*/ 788360 h 3751210"/>
                <a:gd name="connsiteX16683" fmla="*/ 719219 w 2396567"/>
                <a:gd name="connsiteY16683" fmla="*/ 788360 h 3751210"/>
                <a:gd name="connsiteX16684" fmla="*/ 719219 w 2396567"/>
                <a:gd name="connsiteY16684" fmla="*/ 788975 h 3751210"/>
                <a:gd name="connsiteX16685" fmla="*/ 718609 w 2396567"/>
                <a:gd name="connsiteY16685" fmla="*/ 788975 h 3751210"/>
                <a:gd name="connsiteX16686" fmla="*/ 719219 w 2396567"/>
                <a:gd name="connsiteY16686" fmla="*/ 789589 h 3751210"/>
                <a:gd name="connsiteX16687" fmla="*/ 717388 w 2396567"/>
                <a:gd name="connsiteY16687" fmla="*/ 790818 h 3751210"/>
                <a:gd name="connsiteX16688" fmla="*/ 717388 w 2396567"/>
                <a:gd name="connsiteY16688" fmla="*/ 788975 h 3751210"/>
                <a:gd name="connsiteX16689" fmla="*/ 716167 w 2396567"/>
                <a:gd name="connsiteY16689" fmla="*/ 789589 h 3751210"/>
                <a:gd name="connsiteX16690" fmla="*/ 716778 w 2396567"/>
                <a:gd name="connsiteY16690" fmla="*/ 789589 h 3751210"/>
                <a:gd name="connsiteX16691" fmla="*/ 716778 w 2396567"/>
                <a:gd name="connsiteY16691" fmla="*/ 791432 h 3751210"/>
                <a:gd name="connsiteX16692" fmla="*/ 717388 w 2396567"/>
                <a:gd name="connsiteY16692" fmla="*/ 791432 h 3751210"/>
                <a:gd name="connsiteX16693" fmla="*/ 717388 w 2396567"/>
                <a:gd name="connsiteY16693" fmla="*/ 792047 h 3751210"/>
                <a:gd name="connsiteX16694" fmla="*/ 714947 w 2396567"/>
                <a:gd name="connsiteY16694" fmla="*/ 792047 h 3751210"/>
                <a:gd name="connsiteX16695" fmla="*/ 714947 w 2396567"/>
                <a:gd name="connsiteY16695" fmla="*/ 792661 h 3751210"/>
                <a:gd name="connsiteX16696" fmla="*/ 713116 w 2396567"/>
                <a:gd name="connsiteY16696" fmla="*/ 792661 h 3751210"/>
                <a:gd name="connsiteX16697" fmla="*/ 713116 w 2396567"/>
                <a:gd name="connsiteY16697" fmla="*/ 793890 h 3751210"/>
                <a:gd name="connsiteX16698" fmla="*/ 714336 w 2396567"/>
                <a:gd name="connsiteY16698" fmla="*/ 793890 h 3751210"/>
                <a:gd name="connsiteX16699" fmla="*/ 714336 w 2396567"/>
                <a:gd name="connsiteY16699" fmla="*/ 795119 h 3751210"/>
                <a:gd name="connsiteX16700" fmla="*/ 717388 w 2396567"/>
                <a:gd name="connsiteY16700" fmla="*/ 796347 h 3751210"/>
                <a:gd name="connsiteX16701" fmla="*/ 714947 w 2396567"/>
                <a:gd name="connsiteY16701" fmla="*/ 796347 h 3751210"/>
                <a:gd name="connsiteX16702" fmla="*/ 714947 w 2396567"/>
                <a:gd name="connsiteY16702" fmla="*/ 795733 h 3751210"/>
                <a:gd name="connsiteX16703" fmla="*/ 714336 w 2396567"/>
                <a:gd name="connsiteY16703" fmla="*/ 795733 h 3751210"/>
                <a:gd name="connsiteX16704" fmla="*/ 714336 w 2396567"/>
                <a:gd name="connsiteY16704" fmla="*/ 796347 h 3751210"/>
                <a:gd name="connsiteX16705" fmla="*/ 712505 w 2396567"/>
                <a:gd name="connsiteY16705" fmla="*/ 796347 h 3751210"/>
                <a:gd name="connsiteX16706" fmla="*/ 713116 w 2396567"/>
                <a:gd name="connsiteY16706" fmla="*/ 795119 h 3751210"/>
                <a:gd name="connsiteX16707" fmla="*/ 710674 w 2396567"/>
                <a:gd name="connsiteY16707" fmla="*/ 793890 h 3751210"/>
                <a:gd name="connsiteX16708" fmla="*/ 710674 w 2396567"/>
                <a:gd name="connsiteY16708" fmla="*/ 793275 h 3751210"/>
                <a:gd name="connsiteX16709" fmla="*/ 709454 w 2396567"/>
                <a:gd name="connsiteY16709" fmla="*/ 793275 h 3751210"/>
                <a:gd name="connsiteX16710" fmla="*/ 709454 w 2396567"/>
                <a:gd name="connsiteY16710" fmla="*/ 793890 h 3751210"/>
                <a:gd name="connsiteX16711" fmla="*/ 708843 w 2396567"/>
                <a:gd name="connsiteY16711" fmla="*/ 793890 h 3751210"/>
                <a:gd name="connsiteX16712" fmla="*/ 707622 w 2396567"/>
                <a:gd name="connsiteY16712" fmla="*/ 792047 h 3751210"/>
                <a:gd name="connsiteX16713" fmla="*/ 708233 w 2396567"/>
                <a:gd name="connsiteY16713" fmla="*/ 792047 h 3751210"/>
                <a:gd name="connsiteX16714" fmla="*/ 708233 w 2396567"/>
                <a:gd name="connsiteY16714" fmla="*/ 791432 h 3751210"/>
                <a:gd name="connsiteX16715" fmla="*/ 707012 w 2396567"/>
                <a:gd name="connsiteY16715" fmla="*/ 791432 h 3751210"/>
                <a:gd name="connsiteX16716" fmla="*/ 707012 w 2396567"/>
                <a:gd name="connsiteY16716" fmla="*/ 789589 h 3751210"/>
                <a:gd name="connsiteX16717" fmla="*/ 705791 w 2396567"/>
                <a:gd name="connsiteY16717" fmla="*/ 789589 h 3751210"/>
                <a:gd name="connsiteX16718" fmla="*/ 705791 w 2396567"/>
                <a:gd name="connsiteY16718" fmla="*/ 788360 h 3751210"/>
                <a:gd name="connsiteX16719" fmla="*/ 705181 w 2396567"/>
                <a:gd name="connsiteY16719" fmla="*/ 788360 h 3751210"/>
                <a:gd name="connsiteX16720" fmla="*/ 705181 w 2396567"/>
                <a:gd name="connsiteY16720" fmla="*/ 787746 h 3751210"/>
                <a:gd name="connsiteX16721" fmla="*/ 703960 w 2396567"/>
                <a:gd name="connsiteY16721" fmla="*/ 787746 h 3751210"/>
                <a:gd name="connsiteX16722" fmla="*/ 703960 w 2396567"/>
                <a:gd name="connsiteY16722" fmla="*/ 787132 h 3751210"/>
                <a:gd name="connsiteX16723" fmla="*/ 703350 w 2396567"/>
                <a:gd name="connsiteY16723" fmla="*/ 787132 h 3751210"/>
                <a:gd name="connsiteX16724" fmla="*/ 703960 w 2396567"/>
                <a:gd name="connsiteY16724" fmla="*/ 788360 h 3751210"/>
                <a:gd name="connsiteX16725" fmla="*/ 702740 w 2396567"/>
                <a:gd name="connsiteY16725" fmla="*/ 788360 h 3751210"/>
                <a:gd name="connsiteX16726" fmla="*/ 702740 w 2396567"/>
                <a:gd name="connsiteY16726" fmla="*/ 787746 h 3751210"/>
                <a:gd name="connsiteX16727" fmla="*/ 701519 w 2396567"/>
                <a:gd name="connsiteY16727" fmla="*/ 787746 h 3751210"/>
                <a:gd name="connsiteX16728" fmla="*/ 701519 w 2396567"/>
                <a:gd name="connsiteY16728" fmla="*/ 787132 h 3751210"/>
                <a:gd name="connsiteX16729" fmla="*/ 700298 w 2396567"/>
                <a:gd name="connsiteY16729" fmla="*/ 787132 h 3751210"/>
                <a:gd name="connsiteX16730" fmla="*/ 700298 w 2396567"/>
                <a:gd name="connsiteY16730" fmla="*/ 785903 h 3751210"/>
                <a:gd name="connsiteX16731" fmla="*/ 697247 w 2396567"/>
                <a:gd name="connsiteY16731" fmla="*/ 784674 h 3751210"/>
                <a:gd name="connsiteX16732" fmla="*/ 697247 w 2396567"/>
                <a:gd name="connsiteY16732" fmla="*/ 784060 h 3751210"/>
                <a:gd name="connsiteX16733" fmla="*/ 699688 w 2396567"/>
                <a:gd name="connsiteY16733" fmla="*/ 784674 h 3751210"/>
                <a:gd name="connsiteX16734" fmla="*/ 696636 w 2396567"/>
                <a:gd name="connsiteY16734" fmla="*/ 783445 h 3751210"/>
                <a:gd name="connsiteX16735" fmla="*/ 696636 w 2396567"/>
                <a:gd name="connsiteY16735" fmla="*/ 782216 h 3751210"/>
                <a:gd name="connsiteX16736" fmla="*/ 696026 w 2396567"/>
                <a:gd name="connsiteY16736" fmla="*/ 782216 h 3751210"/>
                <a:gd name="connsiteX16737" fmla="*/ 696026 w 2396567"/>
                <a:gd name="connsiteY16737" fmla="*/ 781602 h 3751210"/>
                <a:gd name="connsiteX16738" fmla="*/ 695415 w 2396567"/>
                <a:gd name="connsiteY16738" fmla="*/ 781602 h 3751210"/>
                <a:gd name="connsiteX16739" fmla="*/ 695415 w 2396567"/>
                <a:gd name="connsiteY16739" fmla="*/ 780988 h 3751210"/>
                <a:gd name="connsiteX16740" fmla="*/ 694805 w 2396567"/>
                <a:gd name="connsiteY16740" fmla="*/ 780988 h 3751210"/>
                <a:gd name="connsiteX16741" fmla="*/ 694805 w 2396567"/>
                <a:gd name="connsiteY16741" fmla="*/ 780373 h 3751210"/>
                <a:gd name="connsiteX16742" fmla="*/ 692974 w 2396567"/>
                <a:gd name="connsiteY16742" fmla="*/ 779144 h 3751210"/>
                <a:gd name="connsiteX16743" fmla="*/ 692364 w 2396567"/>
                <a:gd name="connsiteY16743" fmla="*/ 779144 h 3751210"/>
                <a:gd name="connsiteX16744" fmla="*/ 692364 w 2396567"/>
                <a:gd name="connsiteY16744" fmla="*/ 777916 h 3751210"/>
                <a:gd name="connsiteX16745" fmla="*/ 691753 w 2396567"/>
                <a:gd name="connsiteY16745" fmla="*/ 777916 h 3751210"/>
                <a:gd name="connsiteX16746" fmla="*/ 691753 w 2396567"/>
                <a:gd name="connsiteY16746" fmla="*/ 776687 h 3751210"/>
                <a:gd name="connsiteX16747" fmla="*/ 691143 w 2396567"/>
                <a:gd name="connsiteY16747" fmla="*/ 776687 h 3751210"/>
                <a:gd name="connsiteX16748" fmla="*/ 691143 w 2396567"/>
                <a:gd name="connsiteY16748" fmla="*/ 776073 h 3751210"/>
                <a:gd name="connsiteX16749" fmla="*/ 689922 w 2396567"/>
                <a:gd name="connsiteY16749" fmla="*/ 776073 h 3751210"/>
                <a:gd name="connsiteX16750" fmla="*/ 689922 w 2396567"/>
                <a:gd name="connsiteY16750" fmla="*/ 774229 h 3751210"/>
                <a:gd name="connsiteX16751" fmla="*/ 689312 w 2396567"/>
                <a:gd name="connsiteY16751" fmla="*/ 774229 h 3751210"/>
                <a:gd name="connsiteX16752" fmla="*/ 689312 w 2396567"/>
                <a:gd name="connsiteY16752" fmla="*/ 773001 h 3751210"/>
                <a:gd name="connsiteX16753" fmla="*/ 688702 w 2396567"/>
                <a:gd name="connsiteY16753" fmla="*/ 773001 h 3751210"/>
                <a:gd name="connsiteX16754" fmla="*/ 688702 w 2396567"/>
                <a:gd name="connsiteY16754" fmla="*/ 771772 h 3751210"/>
                <a:gd name="connsiteX16755" fmla="*/ 687481 w 2396567"/>
                <a:gd name="connsiteY16755" fmla="*/ 771772 h 3751210"/>
                <a:gd name="connsiteX16756" fmla="*/ 687481 w 2396567"/>
                <a:gd name="connsiteY16756" fmla="*/ 770543 h 3751210"/>
                <a:gd name="connsiteX16757" fmla="*/ 686260 w 2396567"/>
                <a:gd name="connsiteY16757" fmla="*/ 770543 h 3751210"/>
                <a:gd name="connsiteX16758" fmla="*/ 687481 w 2396567"/>
                <a:gd name="connsiteY16758" fmla="*/ 771772 h 3751210"/>
                <a:gd name="connsiteX16759" fmla="*/ 688091 w 2396567"/>
                <a:gd name="connsiteY16759" fmla="*/ 772386 h 3751210"/>
                <a:gd name="connsiteX16760" fmla="*/ 687481 w 2396567"/>
                <a:gd name="connsiteY16760" fmla="*/ 773001 h 3751210"/>
                <a:gd name="connsiteX16761" fmla="*/ 688091 w 2396567"/>
                <a:gd name="connsiteY16761" fmla="*/ 773001 h 3751210"/>
                <a:gd name="connsiteX16762" fmla="*/ 688091 w 2396567"/>
                <a:gd name="connsiteY16762" fmla="*/ 774229 h 3751210"/>
                <a:gd name="connsiteX16763" fmla="*/ 688702 w 2396567"/>
                <a:gd name="connsiteY16763" fmla="*/ 774229 h 3751210"/>
                <a:gd name="connsiteX16764" fmla="*/ 688702 w 2396567"/>
                <a:gd name="connsiteY16764" fmla="*/ 776073 h 3751210"/>
                <a:gd name="connsiteX16765" fmla="*/ 689312 w 2396567"/>
                <a:gd name="connsiteY16765" fmla="*/ 776073 h 3751210"/>
                <a:gd name="connsiteX16766" fmla="*/ 691143 w 2396567"/>
                <a:gd name="connsiteY16766" fmla="*/ 779759 h 3751210"/>
                <a:gd name="connsiteX16767" fmla="*/ 691753 w 2396567"/>
                <a:gd name="connsiteY16767" fmla="*/ 779759 h 3751210"/>
                <a:gd name="connsiteX16768" fmla="*/ 691753 w 2396567"/>
                <a:gd name="connsiteY16768" fmla="*/ 780373 h 3751210"/>
                <a:gd name="connsiteX16769" fmla="*/ 692364 w 2396567"/>
                <a:gd name="connsiteY16769" fmla="*/ 780373 h 3751210"/>
                <a:gd name="connsiteX16770" fmla="*/ 692364 w 2396567"/>
                <a:gd name="connsiteY16770" fmla="*/ 780988 h 3751210"/>
                <a:gd name="connsiteX16771" fmla="*/ 692974 w 2396567"/>
                <a:gd name="connsiteY16771" fmla="*/ 780988 h 3751210"/>
                <a:gd name="connsiteX16772" fmla="*/ 692974 w 2396567"/>
                <a:gd name="connsiteY16772" fmla="*/ 781602 h 3751210"/>
                <a:gd name="connsiteX16773" fmla="*/ 693584 w 2396567"/>
                <a:gd name="connsiteY16773" fmla="*/ 781602 h 3751210"/>
                <a:gd name="connsiteX16774" fmla="*/ 693584 w 2396567"/>
                <a:gd name="connsiteY16774" fmla="*/ 782216 h 3751210"/>
                <a:gd name="connsiteX16775" fmla="*/ 694805 w 2396567"/>
                <a:gd name="connsiteY16775" fmla="*/ 782216 h 3751210"/>
                <a:gd name="connsiteX16776" fmla="*/ 694805 w 2396567"/>
                <a:gd name="connsiteY16776" fmla="*/ 783445 h 3751210"/>
                <a:gd name="connsiteX16777" fmla="*/ 695415 w 2396567"/>
                <a:gd name="connsiteY16777" fmla="*/ 783445 h 3751210"/>
                <a:gd name="connsiteX16778" fmla="*/ 695415 w 2396567"/>
                <a:gd name="connsiteY16778" fmla="*/ 784060 h 3751210"/>
                <a:gd name="connsiteX16779" fmla="*/ 696026 w 2396567"/>
                <a:gd name="connsiteY16779" fmla="*/ 784060 h 3751210"/>
                <a:gd name="connsiteX16780" fmla="*/ 696636 w 2396567"/>
                <a:gd name="connsiteY16780" fmla="*/ 787746 h 3751210"/>
                <a:gd name="connsiteX16781" fmla="*/ 697857 w 2396567"/>
                <a:gd name="connsiteY16781" fmla="*/ 787746 h 3751210"/>
                <a:gd name="connsiteX16782" fmla="*/ 699078 w 2396567"/>
                <a:gd name="connsiteY16782" fmla="*/ 789589 h 3751210"/>
                <a:gd name="connsiteX16783" fmla="*/ 697857 w 2396567"/>
                <a:gd name="connsiteY16783" fmla="*/ 789589 h 3751210"/>
                <a:gd name="connsiteX16784" fmla="*/ 699688 w 2396567"/>
                <a:gd name="connsiteY16784" fmla="*/ 792047 h 3751210"/>
                <a:gd name="connsiteX16785" fmla="*/ 699078 w 2396567"/>
                <a:gd name="connsiteY16785" fmla="*/ 792047 h 3751210"/>
                <a:gd name="connsiteX16786" fmla="*/ 699078 w 2396567"/>
                <a:gd name="connsiteY16786" fmla="*/ 792661 h 3751210"/>
                <a:gd name="connsiteX16787" fmla="*/ 696026 w 2396567"/>
                <a:gd name="connsiteY16787" fmla="*/ 792661 h 3751210"/>
                <a:gd name="connsiteX16788" fmla="*/ 696636 w 2396567"/>
                <a:gd name="connsiteY16788" fmla="*/ 795119 h 3751210"/>
                <a:gd name="connsiteX16789" fmla="*/ 697247 w 2396567"/>
                <a:gd name="connsiteY16789" fmla="*/ 795119 h 3751210"/>
                <a:gd name="connsiteX16790" fmla="*/ 701519 w 2396567"/>
                <a:gd name="connsiteY16790" fmla="*/ 797576 h 3751210"/>
                <a:gd name="connsiteX16791" fmla="*/ 701519 w 2396567"/>
                <a:gd name="connsiteY16791" fmla="*/ 798805 h 3751210"/>
                <a:gd name="connsiteX16792" fmla="*/ 702740 w 2396567"/>
                <a:gd name="connsiteY16792" fmla="*/ 798805 h 3751210"/>
                <a:gd name="connsiteX16793" fmla="*/ 702740 w 2396567"/>
                <a:gd name="connsiteY16793" fmla="*/ 800034 h 3751210"/>
                <a:gd name="connsiteX16794" fmla="*/ 701519 w 2396567"/>
                <a:gd name="connsiteY16794" fmla="*/ 800034 h 3751210"/>
                <a:gd name="connsiteX16795" fmla="*/ 701519 w 2396567"/>
                <a:gd name="connsiteY16795" fmla="*/ 799419 h 3751210"/>
                <a:gd name="connsiteX16796" fmla="*/ 700909 w 2396567"/>
                <a:gd name="connsiteY16796" fmla="*/ 799419 h 3751210"/>
                <a:gd name="connsiteX16797" fmla="*/ 700909 w 2396567"/>
                <a:gd name="connsiteY16797" fmla="*/ 798805 h 3751210"/>
                <a:gd name="connsiteX16798" fmla="*/ 699688 w 2396567"/>
                <a:gd name="connsiteY16798" fmla="*/ 798805 h 3751210"/>
                <a:gd name="connsiteX16799" fmla="*/ 699688 w 2396567"/>
                <a:gd name="connsiteY16799" fmla="*/ 799419 h 3751210"/>
                <a:gd name="connsiteX16800" fmla="*/ 699078 w 2396567"/>
                <a:gd name="connsiteY16800" fmla="*/ 799419 h 3751210"/>
                <a:gd name="connsiteX16801" fmla="*/ 699078 w 2396567"/>
                <a:gd name="connsiteY16801" fmla="*/ 798805 h 3751210"/>
                <a:gd name="connsiteX16802" fmla="*/ 697247 w 2396567"/>
                <a:gd name="connsiteY16802" fmla="*/ 798805 h 3751210"/>
                <a:gd name="connsiteX16803" fmla="*/ 697247 w 2396567"/>
                <a:gd name="connsiteY16803" fmla="*/ 797576 h 3751210"/>
                <a:gd name="connsiteX16804" fmla="*/ 696026 w 2396567"/>
                <a:gd name="connsiteY16804" fmla="*/ 797576 h 3751210"/>
                <a:gd name="connsiteX16805" fmla="*/ 696026 w 2396567"/>
                <a:gd name="connsiteY16805" fmla="*/ 796962 h 3751210"/>
                <a:gd name="connsiteX16806" fmla="*/ 695415 w 2396567"/>
                <a:gd name="connsiteY16806" fmla="*/ 796962 h 3751210"/>
                <a:gd name="connsiteX16807" fmla="*/ 695415 w 2396567"/>
                <a:gd name="connsiteY16807" fmla="*/ 796347 h 3751210"/>
                <a:gd name="connsiteX16808" fmla="*/ 694805 w 2396567"/>
                <a:gd name="connsiteY16808" fmla="*/ 796347 h 3751210"/>
                <a:gd name="connsiteX16809" fmla="*/ 694805 w 2396567"/>
                <a:gd name="connsiteY16809" fmla="*/ 795733 h 3751210"/>
                <a:gd name="connsiteX16810" fmla="*/ 692974 w 2396567"/>
                <a:gd name="connsiteY16810" fmla="*/ 793890 h 3751210"/>
                <a:gd name="connsiteX16811" fmla="*/ 692364 w 2396567"/>
                <a:gd name="connsiteY16811" fmla="*/ 793890 h 3751210"/>
                <a:gd name="connsiteX16812" fmla="*/ 692364 w 2396567"/>
                <a:gd name="connsiteY16812" fmla="*/ 792661 h 3751210"/>
                <a:gd name="connsiteX16813" fmla="*/ 691143 w 2396567"/>
                <a:gd name="connsiteY16813" fmla="*/ 792661 h 3751210"/>
                <a:gd name="connsiteX16814" fmla="*/ 691143 w 2396567"/>
                <a:gd name="connsiteY16814" fmla="*/ 793275 h 3751210"/>
                <a:gd name="connsiteX16815" fmla="*/ 689922 w 2396567"/>
                <a:gd name="connsiteY16815" fmla="*/ 793275 h 3751210"/>
                <a:gd name="connsiteX16816" fmla="*/ 689922 w 2396567"/>
                <a:gd name="connsiteY16816" fmla="*/ 792661 h 3751210"/>
                <a:gd name="connsiteX16817" fmla="*/ 689312 w 2396567"/>
                <a:gd name="connsiteY16817" fmla="*/ 792661 h 3751210"/>
                <a:gd name="connsiteX16818" fmla="*/ 689312 w 2396567"/>
                <a:gd name="connsiteY16818" fmla="*/ 792047 h 3751210"/>
                <a:gd name="connsiteX16819" fmla="*/ 689922 w 2396567"/>
                <a:gd name="connsiteY16819" fmla="*/ 792047 h 3751210"/>
                <a:gd name="connsiteX16820" fmla="*/ 689922 w 2396567"/>
                <a:gd name="connsiteY16820" fmla="*/ 791432 h 3751210"/>
                <a:gd name="connsiteX16821" fmla="*/ 689312 w 2396567"/>
                <a:gd name="connsiteY16821" fmla="*/ 791432 h 3751210"/>
                <a:gd name="connsiteX16822" fmla="*/ 689312 w 2396567"/>
                <a:gd name="connsiteY16822" fmla="*/ 790818 h 3751210"/>
                <a:gd name="connsiteX16823" fmla="*/ 688091 w 2396567"/>
                <a:gd name="connsiteY16823" fmla="*/ 790818 h 3751210"/>
                <a:gd name="connsiteX16824" fmla="*/ 688091 w 2396567"/>
                <a:gd name="connsiteY16824" fmla="*/ 791432 h 3751210"/>
                <a:gd name="connsiteX16825" fmla="*/ 689312 w 2396567"/>
                <a:gd name="connsiteY16825" fmla="*/ 792047 h 3751210"/>
                <a:gd name="connsiteX16826" fmla="*/ 688702 w 2396567"/>
                <a:gd name="connsiteY16826" fmla="*/ 792047 h 3751210"/>
                <a:gd name="connsiteX16827" fmla="*/ 688702 w 2396567"/>
                <a:gd name="connsiteY16827" fmla="*/ 792661 h 3751210"/>
                <a:gd name="connsiteX16828" fmla="*/ 689312 w 2396567"/>
                <a:gd name="connsiteY16828" fmla="*/ 792661 h 3751210"/>
                <a:gd name="connsiteX16829" fmla="*/ 689312 w 2396567"/>
                <a:gd name="connsiteY16829" fmla="*/ 793275 h 3751210"/>
                <a:gd name="connsiteX16830" fmla="*/ 691143 w 2396567"/>
                <a:gd name="connsiteY16830" fmla="*/ 799419 h 3751210"/>
                <a:gd name="connsiteX16831" fmla="*/ 691753 w 2396567"/>
                <a:gd name="connsiteY16831" fmla="*/ 799419 h 3751210"/>
                <a:gd name="connsiteX16832" fmla="*/ 691753 w 2396567"/>
                <a:gd name="connsiteY16832" fmla="*/ 800034 h 3751210"/>
                <a:gd name="connsiteX16833" fmla="*/ 692364 w 2396567"/>
                <a:gd name="connsiteY16833" fmla="*/ 800034 h 3751210"/>
                <a:gd name="connsiteX16834" fmla="*/ 692364 w 2396567"/>
                <a:gd name="connsiteY16834" fmla="*/ 800648 h 3751210"/>
                <a:gd name="connsiteX16835" fmla="*/ 692974 w 2396567"/>
                <a:gd name="connsiteY16835" fmla="*/ 800648 h 3751210"/>
                <a:gd name="connsiteX16836" fmla="*/ 692974 w 2396567"/>
                <a:gd name="connsiteY16836" fmla="*/ 800034 h 3751210"/>
                <a:gd name="connsiteX16837" fmla="*/ 695415 w 2396567"/>
                <a:gd name="connsiteY16837" fmla="*/ 800648 h 3751210"/>
                <a:gd name="connsiteX16838" fmla="*/ 695415 w 2396567"/>
                <a:gd name="connsiteY16838" fmla="*/ 801263 h 3751210"/>
                <a:gd name="connsiteX16839" fmla="*/ 696026 w 2396567"/>
                <a:gd name="connsiteY16839" fmla="*/ 801263 h 3751210"/>
                <a:gd name="connsiteX16840" fmla="*/ 696026 w 2396567"/>
                <a:gd name="connsiteY16840" fmla="*/ 801877 h 3751210"/>
                <a:gd name="connsiteX16841" fmla="*/ 697247 w 2396567"/>
                <a:gd name="connsiteY16841" fmla="*/ 801877 h 3751210"/>
                <a:gd name="connsiteX16842" fmla="*/ 697247 w 2396567"/>
                <a:gd name="connsiteY16842" fmla="*/ 803106 h 3751210"/>
                <a:gd name="connsiteX16843" fmla="*/ 692974 w 2396567"/>
                <a:gd name="connsiteY16843" fmla="*/ 804334 h 3751210"/>
                <a:gd name="connsiteX16844" fmla="*/ 692974 w 2396567"/>
                <a:gd name="connsiteY16844" fmla="*/ 807406 h 3751210"/>
                <a:gd name="connsiteX16845" fmla="*/ 688702 w 2396567"/>
                <a:gd name="connsiteY16845" fmla="*/ 809250 h 3751210"/>
                <a:gd name="connsiteX16846" fmla="*/ 687481 w 2396567"/>
                <a:gd name="connsiteY16846" fmla="*/ 809250 h 3751210"/>
                <a:gd name="connsiteX16847" fmla="*/ 687481 w 2396567"/>
                <a:gd name="connsiteY16847" fmla="*/ 811093 h 3751210"/>
                <a:gd name="connsiteX16848" fmla="*/ 675884 w 2396567"/>
                <a:gd name="connsiteY16848" fmla="*/ 808635 h 3751210"/>
                <a:gd name="connsiteX16849" fmla="*/ 675884 w 2396567"/>
                <a:gd name="connsiteY16849" fmla="*/ 809250 h 3751210"/>
                <a:gd name="connsiteX16850" fmla="*/ 673443 w 2396567"/>
                <a:gd name="connsiteY16850" fmla="*/ 809250 h 3751210"/>
                <a:gd name="connsiteX16851" fmla="*/ 673443 w 2396567"/>
                <a:gd name="connsiteY16851" fmla="*/ 808635 h 3751210"/>
                <a:gd name="connsiteX16852" fmla="*/ 672222 w 2396567"/>
                <a:gd name="connsiteY16852" fmla="*/ 807406 h 3751210"/>
                <a:gd name="connsiteX16853" fmla="*/ 670391 w 2396567"/>
                <a:gd name="connsiteY16853" fmla="*/ 807406 h 3751210"/>
                <a:gd name="connsiteX16854" fmla="*/ 670391 w 2396567"/>
                <a:gd name="connsiteY16854" fmla="*/ 806792 h 3751210"/>
                <a:gd name="connsiteX16855" fmla="*/ 668560 w 2396567"/>
                <a:gd name="connsiteY16855" fmla="*/ 803106 h 3751210"/>
                <a:gd name="connsiteX16856" fmla="*/ 667950 w 2396567"/>
                <a:gd name="connsiteY16856" fmla="*/ 803106 h 3751210"/>
                <a:gd name="connsiteX16857" fmla="*/ 667950 w 2396567"/>
                <a:gd name="connsiteY16857" fmla="*/ 801877 h 3751210"/>
                <a:gd name="connsiteX16858" fmla="*/ 666729 w 2396567"/>
                <a:gd name="connsiteY16858" fmla="*/ 801877 h 3751210"/>
                <a:gd name="connsiteX16859" fmla="*/ 666729 w 2396567"/>
                <a:gd name="connsiteY16859" fmla="*/ 801263 h 3751210"/>
                <a:gd name="connsiteX16860" fmla="*/ 665508 w 2396567"/>
                <a:gd name="connsiteY16860" fmla="*/ 801263 h 3751210"/>
                <a:gd name="connsiteX16861" fmla="*/ 665508 w 2396567"/>
                <a:gd name="connsiteY16861" fmla="*/ 800648 h 3751210"/>
                <a:gd name="connsiteX16862" fmla="*/ 664898 w 2396567"/>
                <a:gd name="connsiteY16862" fmla="*/ 800648 h 3751210"/>
                <a:gd name="connsiteX16863" fmla="*/ 664898 w 2396567"/>
                <a:gd name="connsiteY16863" fmla="*/ 800034 h 3751210"/>
                <a:gd name="connsiteX16864" fmla="*/ 661846 w 2396567"/>
                <a:gd name="connsiteY16864" fmla="*/ 797576 h 3751210"/>
                <a:gd name="connsiteX16865" fmla="*/ 660625 w 2396567"/>
                <a:gd name="connsiteY16865" fmla="*/ 797576 h 3751210"/>
                <a:gd name="connsiteX16866" fmla="*/ 660625 w 2396567"/>
                <a:gd name="connsiteY16866" fmla="*/ 795119 h 3751210"/>
                <a:gd name="connsiteX16867" fmla="*/ 657574 w 2396567"/>
                <a:gd name="connsiteY16867" fmla="*/ 793275 h 3751210"/>
                <a:gd name="connsiteX16868" fmla="*/ 656353 w 2396567"/>
                <a:gd name="connsiteY16868" fmla="*/ 792047 h 3751210"/>
                <a:gd name="connsiteX16869" fmla="*/ 655132 w 2396567"/>
                <a:gd name="connsiteY16869" fmla="*/ 792047 h 3751210"/>
                <a:gd name="connsiteX16870" fmla="*/ 655132 w 2396567"/>
                <a:gd name="connsiteY16870" fmla="*/ 790818 h 3751210"/>
                <a:gd name="connsiteX16871" fmla="*/ 652691 w 2396567"/>
                <a:gd name="connsiteY16871" fmla="*/ 788360 h 3751210"/>
                <a:gd name="connsiteX16872" fmla="*/ 652081 w 2396567"/>
                <a:gd name="connsiteY16872" fmla="*/ 788360 h 3751210"/>
                <a:gd name="connsiteX16873" fmla="*/ 652081 w 2396567"/>
                <a:gd name="connsiteY16873" fmla="*/ 787746 h 3751210"/>
                <a:gd name="connsiteX16874" fmla="*/ 650860 w 2396567"/>
                <a:gd name="connsiteY16874" fmla="*/ 787746 h 3751210"/>
                <a:gd name="connsiteX16875" fmla="*/ 650860 w 2396567"/>
                <a:gd name="connsiteY16875" fmla="*/ 785903 h 3751210"/>
                <a:gd name="connsiteX16876" fmla="*/ 650249 w 2396567"/>
                <a:gd name="connsiteY16876" fmla="*/ 785903 h 3751210"/>
                <a:gd name="connsiteX16877" fmla="*/ 650249 w 2396567"/>
                <a:gd name="connsiteY16877" fmla="*/ 785288 h 3751210"/>
                <a:gd name="connsiteX16878" fmla="*/ 649639 w 2396567"/>
                <a:gd name="connsiteY16878" fmla="*/ 785288 h 3751210"/>
                <a:gd name="connsiteX16879" fmla="*/ 649639 w 2396567"/>
                <a:gd name="connsiteY16879" fmla="*/ 784060 h 3751210"/>
                <a:gd name="connsiteX16880" fmla="*/ 649029 w 2396567"/>
                <a:gd name="connsiteY16880" fmla="*/ 784060 h 3751210"/>
                <a:gd name="connsiteX16881" fmla="*/ 649029 w 2396567"/>
                <a:gd name="connsiteY16881" fmla="*/ 780988 h 3751210"/>
                <a:gd name="connsiteX16882" fmla="*/ 648418 w 2396567"/>
                <a:gd name="connsiteY16882" fmla="*/ 780988 h 3751210"/>
                <a:gd name="connsiteX16883" fmla="*/ 648418 w 2396567"/>
                <a:gd name="connsiteY16883" fmla="*/ 779759 h 3751210"/>
                <a:gd name="connsiteX16884" fmla="*/ 647198 w 2396567"/>
                <a:gd name="connsiteY16884" fmla="*/ 779759 h 3751210"/>
                <a:gd name="connsiteX16885" fmla="*/ 646587 w 2396567"/>
                <a:gd name="connsiteY16885" fmla="*/ 776073 h 3751210"/>
                <a:gd name="connsiteX16886" fmla="*/ 645977 w 2396567"/>
                <a:gd name="connsiteY16886" fmla="*/ 776073 h 3751210"/>
                <a:gd name="connsiteX16887" fmla="*/ 645977 w 2396567"/>
                <a:gd name="connsiteY16887" fmla="*/ 774229 h 3751210"/>
                <a:gd name="connsiteX16888" fmla="*/ 645367 w 2396567"/>
                <a:gd name="connsiteY16888" fmla="*/ 774229 h 3751210"/>
                <a:gd name="connsiteX16889" fmla="*/ 645367 w 2396567"/>
                <a:gd name="connsiteY16889" fmla="*/ 773001 h 3751210"/>
                <a:gd name="connsiteX16890" fmla="*/ 644756 w 2396567"/>
                <a:gd name="connsiteY16890" fmla="*/ 773001 h 3751210"/>
                <a:gd name="connsiteX16891" fmla="*/ 644756 w 2396567"/>
                <a:gd name="connsiteY16891" fmla="*/ 771772 h 3751210"/>
                <a:gd name="connsiteX16892" fmla="*/ 643536 w 2396567"/>
                <a:gd name="connsiteY16892" fmla="*/ 771772 h 3751210"/>
                <a:gd name="connsiteX16893" fmla="*/ 642315 w 2396567"/>
                <a:gd name="connsiteY16893" fmla="*/ 767471 h 3751210"/>
                <a:gd name="connsiteX16894" fmla="*/ 641705 w 2396567"/>
                <a:gd name="connsiteY16894" fmla="*/ 767471 h 3751210"/>
                <a:gd name="connsiteX16895" fmla="*/ 641705 w 2396567"/>
                <a:gd name="connsiteY16895" fmla="*/ 765014 h 3751210"/>
                <a:gd name="connsiteX16896" fmla="*/ 641094 w 2396567"/>
                <a:gd name="connsiteY16896" fmla="*/ 765014 h 3751210"/>
                <a:gd name="connsiteX16897" fmla="*/ 641094 w 2396567"/>
                <a:gd name="connsiteY16897" fmla="*/ 763785 h 3751210"/>
                <a:gd name="connsiteX16898" fmla="*/ 640484 w 2396567"/>
                <a:gd name="connsiteY16898" fmla="*/ 763785 h 3751210"/>
                <a:gd name="connsiteX16899" fmla="*/ 640484 w 2396567"/>
                <a:gd name="connsiteY16899" fmla="*/ 761942 h 3751210"/>
                <a:gd name="connsiteX16900" fmla="*/ 639263 w 2396567"/>
                <a:gd name="connsiteY16900" fmla="*/ 761942 h 3751210"/>
                <a:gd name="connsiteX16901" fmla="*/ 639263 w 2396567"/>
                <a:gd name="connsiteY16901" fmla="*/ 758255 h 3751210"/>
                <a:gd name="connsiteX16902" fmla="*/ 640484 w 2396567"/>
                <a:gd name="connsiteY16902" fmla="*/ 758255 h 3751210"/>
                <a:gd name="connsiteX16903" fmla="*/ 640484 w 2396567"/>
                <a:gd name="connsiteY16903" fmla="*/ 755798 h 3751210"/>
                <a:gd name="connsiteX16904" fmla="*/ 641094 w 2396567"/>
                <a:gd name="connsiteY16904" fmla="*/ 755798 h 3751210"/>
                <a:gd name="connsiteX16905" fmla="*/ 641094 w 2396567"/>
                <a:gd name="connsiteY16905" fmla="*/ 752111 h 3751210"/>
                <a:gd name="connsiteX16906" fmla="*/ 641705 w 2396567"/>
                <a:gd name="connsiteY16906" fmla="*/ 752111 h 3751210"/>
                <a:gd name="connsiteX16907" fmla="*/ 641705 w 2396567"/>
                <a:gd name="connsiteY16907" fmla="*/ 750268 h 3751210"/>
                <a:gd name="connsiteX16908" fmla="*/ 642315 w 2396567"/>
                <a:gd name="connsiteY16908" fmla="*/ 750268 h 3751210"/>
                <a:gd name="connsiteX16909" fmla="*/ 642925 w 2396567"/>
                <a:gd name="connsiteY16909" fmla="*/ 746582 h 3751210"/>
                <a:gd name="connsiteX16910" fmla="*/ 642925 w 2396567"/>
                <a:gd name="connsiteY16910" fmla="*/ 747811 h 3751210"/>
                <a:gd name="connsiteX16911" fmla="*/ 645367 w 2396567"/>
                <a:gd name="connsiteY16911" fmla="*/ 747811 h 3751210"/>
                <a:gd name="connsiteX16912" fmla="*/ 648418 w 2396567"/>
                <a:gd name="connsiteY16912" fmla="*/ 749654 h 3751210"/>
                <a:gd name="connsiteX16913" fmla="*/ 648418 w 2396567"/>
                <a:gd name="connsiteY16913" fmla="*/ 749039 h 3751210"/>
                <a:gd name="connsiteX16914" fmla="*/ 649639 w 2396567"/>
                <a:gd name="connsiteY16914" fmla="*/ 749039 h 3751210"/>
                <a:gd name="connsiteX16915" fmla="*/ 649639 w 2396567"/>
                <a:gd name="connsiteY16915" fmla="*/ 748425 h 3751210"/>
                <a:gd name="connsiteX16916" fmla="*/ 652691 w 2396567"/>
                <a:gd name="connsiteY16916" fmla="*/ 748425 h 3751210"/>
                <a:gd name="connsiteX16917" fmla="*/ 652691 w 2396567"/>
                <a:gd name="connsiteY16917" fmla="*/ 747811 h 3751210"/>
                <a:gd name="connsiteX16918" fmla="*/ 653301 w 2396567"/>
                <a:gd name="connsiteY16918" fmla="*/ 747811 h 3751210"/>
                <a:gd name="connsiteX16919" fmla="*/ 653912 w 2396567"/>
                <a:gd name="connsiteY16919" fmla="*/ 744124 h 3751210"/>
                <a:gd name="connsiteX16920" fmla="*/ 654522 w 2396567"/>
                <a:gd name="connsiteY16920" fmla="*/ 744124 h 3751210"/>
                <a:gd name="connsiteX16921" fmla="*/ 654522 w 2396567"/>
                <a:gd name="connsiteY16921" fmla="*/ 742895 h 3751210"/>
                <a:gd name="connsiteX16922" fmla="*/ 653912 w 2396567"/>
                <a:gd name="connsiteY16922" fmla="*/ 742895 h 3751210"/>
                <a:gd name="connsiteX16923" fmla="*/ 653912 w 2396567"/>
                <a:gd name="connsiteY16923" fmla="*/ 741667 h 3751210"/>
                <a:gd name="connsiteX16924" fmla="*/ 654522 w 2396567"/>
                <a:gd name="connsiteY16924" fmla="*/ 741667 h 3751210"/>
                <a:gd name="connsiteX16925" fmla="*/ 654522 w 2396567"/>
                <a:gd name="connsiteY16925" fmla="*/ 742281 h 3751210"/>
                <a:gd name="connsiteX16926" fmla="*/ 655132 w 2396567"/>
                <a:gd name="connsiteY16926" fmla="*/ 742281 h 3751210"/>
                <a:gd name="connsiteX16927" fmla="*/ 655132 w 2396567"/>
                <a:gd name="connsiteY16927" fmla="*/ 744124 h 3751210"/>
                <a:gd name="connsiteX16928" fmla="*/ 656963 w 2396567"/>
                <a:gd name="connsiteY16928" fmla="*/ 744124 h 3751210"/>
                <a:gd name="connsiteX16929" fmla="*/ 656963 w 2396567"/>
                <a:gd name="connsiteY16929" fmla="*/ 744739 h 3751210"/>
                <a:gd name="connsiteX16930" fmla="*/ 656353 w 2396567"/>
                <a:gd name="connsiteY16930" fmla="*/ 744739 h 3751210"/>
                <a:gd name="connsiteX16931" fmla="*/ 656963 w 2396567"/>
                <a:gd name="connsiteY16931" fmla="*/ 746582 h 3751210"/>
                <a:gd name="connsiteX16932" fmla="*/ 657574 w 2396567"/>
                <a:gd name="connsiteY16932" fmla="*/ 746582 h 3751210"/>
                <a:gd name="connsiteX16933" fmla="*/ 657574 w 2396567"/>
                <a:gd name="connsiteY16933" fmla="*/ 745967 h 3751210"/>
                <a:gd name="connsiteX16934" fmla="*/ 658184 w 2396567"/>
                <a:gd name="connsiteY16934" fmla="*/ 745967 h 3751210"/>
                <a:gd name="connsiteX16935" fmla="*/ 658184 w 2396567"/>
                <a:gd name="connsiteY16935" fmla="*/ 746582 h 3751210"/>
                <a:gd name="connsiteX16936" fmla="*/ 658794 w 2396567"/>
                <a:gd name="connsiteY16936" fmla="*/ 746582 h 3751210"/>
                <a:gd name="connsiteX16937" fmla="*/ 658794 w 2396567"/>
                <a:gd name="connsiteY16937" fmla="*/ 745353 h 3751210"/>
                <a:gd name="connsiteX16938" fmla="*/ 660625 w 2396567"/>
                <a:gd name="connsiteY16938" fmla="*/ 745353 h 3751210"/>
                <a:gd name="connsiteX16939" fmla="*/ 664288 w 2396567"/>
                <a:gd name="connsiteY16939" fmla="*/ 746582 h 3751210"/>
                <a:gd name="connsiteX16940" fmla="*/ 664288 w 2396567"/>
                <a:gd name="connsiteY16940" fmla="*/ 745967 h 3751210"/>
                <a:gd name="connsiteX16941" fmla="*/ 664898 w 2396567"/>
                <a:gd name="connsiteY16941" fmla="*/ 745967 h 3751210"/>
                <a:gd name="connsiteX16942" fmla="*/ 664898 w 2396567"/>
                <a:gd name="connsiteY16942" fmla="*/ 744739 h 3751210"/>
                <a:gd name="connsiteX16943" fmla="*/ 665508 w 2396567"/>
                <a:gd name="connsiteY16943" fmla="*/ 744739 h 3751210"/>
                <a:gd name="connsiteX16944" fmla="*/ 665508 w 2396567"/>
                <a:gd name="connsiteY16944" fmla="*/ 742895 h 3751210"/>
                <a:gd name="connsiteX16945" fmla="*/ 664898 w 2396567"/>
                <a:gd name="connsiteY16945" fmla="*/ 742895 h 3751210"/>
                <a:gd name="connsiteX16946" fmla="*/ 664898 w 2396567"/>
                <a:gd name="connsiteY16946" fmla="*/ 742281 h 3751210"/>
                <a:gd name="connsiteX16947" fmla="*/ 664288 w 2396567"/>
                <a:gd name="connsiteY16947" fmla="*/ 742281 h 3751210"/>
                <a:gd name="connsiteX16948" fmla="*/ 664288 w 2396567"/>
                <a:gd name="connsiteY16948" fmla="*/ 742895 h 3751210"/>
                <a:gd name="connsiteX16949" fmla="*/ 663677 w 2396567"/>
                <a:gd name="connsiteY16949" fmla="*/ 742895 h 3751210"/>
                <a:gd name="connsiteX16950" fmla="*/ 663677 w 2396567"/>
                <a:gd name="connsiteY16950" fmla="*/ 741667 h 3751210"/>
                <a:gd name="connsiteX16951" fmla="*/ 661846 w 2396567"/>
                <a:gd name="connsiteY16951" fmla="*/ 741667 h 3751210"/>
                <a:gd name="connsiteX16952" fmla="*/ 661846 w 2396567"/>
                <a:gd name="connsiteY16952" fmla="*/ 741052 h 3751210"/>
                <a:gd name="connsiteX16953" fmla="*/ 661236 w 2396567"/>
                <a:gd name="connsiteY16953" fmla="*/ 741052 h 3751210"/>
                <a:gd name="connsiteX16954" fmla="*/ 661236 w 2396567"/>
                <a:gd name="connsiteY16954" fmla="*/ 737980 h 3751210"/>
                <a:gd name="connsiteX16955" fmla="*/ 660625 w 2396567"/>
                <a:gd name="connsiteY16955" fmla="*/ 737980 h 3751210"/>
                <a:gd name="connsiteX16956" fmla="*/ 660625 w 2396567"/>
                <a:gd name="connsiteY16956" fmla="*/ 739209 h 3751210"/>
                <a:gd name="connsiteX16957" fmla="*/ 658794 w 2396567"/>
                <a:gd name="connsiteY16957" fmla="*/ 739209 h 3751210"/>
                <a:gd name="connsiteX16958" fmla="*/ 658794 w 2396567"/>
                <a:gd name="connsiteY16958" fmla="*/ 737366 h 3751210"/>
                <a:gd name="connsiteX16959" fmla="*/ 660015 w 2396567"/>
                <a:gd name="connsiteY16959" fmla="*/ 737366 h 3751210"/>
                <a:gd name="connsiteX16960" fmla="*/ 660015 w 2396567"/>
                <a:gd name="connsiteY16960" fmla="*/ 736137 h 3751210"/>
                <a:gd name="connsiteX16961" fmla="*/ 658794 w 2396567"/>
                <a:gd name="connsiteY16961" fmla="*/ 736137 h 3751210"/>
                <a:gd name="connsiteX16962" fmla="*/ 658794 w 2396567"/>
                <a:gd name="connsiteY16962" fmla="*/ 734908 h 3751210"/>
                <a:gd name="connsiteX16963" fmla="*/ 658184 w 2396567"/>
                <a:gd name="connsiteY16963" fmla="*/ 734908 h 3751210"/>
                <a:gd name="connsiteX16964" fmla="*/ 658184 w 2396567"/>
                <a:gd name="connsiteY16964" fmla="*/ 733680 h 3751210"/>
                <a:gd name="connsiteX16965" fmla="*/ 658794 w 2396567"/>
                <a:gd name="connsiteY16965" fmla="*/ 733680 h 3751210"/>
                <a:gd name="connsiteX16966" fmla="*/ 658794 w 2396567"/>
                <a:gd name="connsiteY16966" fmla="*/ 734294 h 3751210"/>
                <a:gd name="connsiteX16967" fmla="*/ 660015 w 2396567"/>
                <a:gd name="connsiteY16967" fmla="*/ 733680 h 3751210"/>
                <a:gd name="connsiteX16968" fmla="*/ 660015 w 2396567"/>
                <a:gd name="connsiteY16968" fmla="*/ 734294 h 3751210"/>
                <a:gd name="connsiteX16969" fmla="*/ 660625 w 2396567"/>
                <a:gd name="connsiteY16969" fmla="*/ 734294 h 3751210"/>
                <a:gd name="connsiteX16970" fmla="*/ 660625 w 2396567"/>
                <a:gd name="connsiteY16970" fmla="*/ 734908 h 3751210"/>
                <a:gd name="connsiteX16971" fmla="*/ 661236 w 2396567"/>
                <a:gd name="connsiteY16971" fmla="*/ 734908 h 3751210"/>
                <a:gd name="connsiteX16972" fmla="*/ 661236 w 2396567"/>
                <a:gd name="connsiteY16972" fmla="*/ 736137 h 3751210"/>
                <a:gd name="connsiteX16973" fmla="*/ 660625 w 2396567"/>
                <a:gd name="connsiteY16973" fmla="*/ 736137 h 3751210"/>
                <a:gd name="connsiteX16974" fmla="*/ 660625 w 2396567"/>
                <a:gd name="connsiteY16974" fmla="*/ 736752 h 3751210"/>
                <a:gd name="connsiteX16975" fmla="*/ 661236 w 2396567"/>
                <a:gd name="connsiteY16975" fmla="*/ 736752 h 3751210"/>
                <a:gd name="connsiteX16976" fmla="*/ 661236 w 2396567"/>
                <a:gd name="connsiteY16976" fmla="*/ 736137 h 3751210"/>
                <a:gd name="connsiteX16977" fmla="*/ 661846 w 2396567"/>
                <a:gd name="connsiteY16977" fmla="*/ 736137 h 3751210"/>
                <a:gd name="connsiteX16978" fmla="*/ 661846 w 2396567"/>
                <a:gd name="connsiteY16978" fmla="*/ 736752 h 3751210"/>
                <a:gd name="connsiteX16979" fmla="*/ 663677 w 2396567"/>
                <a:gd name="connsiteY16979" fmla="*/ 736752 h 3751210"/>
                <a:gd name="connsiteX16980" fmla="*/ 663677 w 2396567"/>
                <a:gd name="connsiteY16980" fmla="*/ 736137 h 3751210"/>
                <a:gd name="connsiteX16981" fmla="*/ 664898 w 2396567"/>
                <a:gd name="connsiteY16981" fmla="*/ 736752 h 3751210"/>
                <a:gd name="connsiteX16982" fmla="*/ 664288 w 2396567"/>
                <a:gd name="connsiteY16982" fmla="*/ 734908 h 3751210"/>
                <a:gd name="connsiteX16983" fmla="*/ 663677 w 2396567"/>
                <a:gd name="connsiteY16983" fmla="*/ 734908 h 3751210"/>
                <a:gd name="connsiteX16984" fmla="*/ 663677 w 2396567"/>
                <a:gd name="connsiteY16984" fmla="*/ 734294 h 3751210"/>
                <a:gd name="connsiteX16985" fmla="*/ 662457 w 2396567"/>
                <a:gd name="connsiteY16985" fmla="*/ 734294 h 3751210"/>
                <a:gd name="connsiteX16986" fmla="*/ 662457 w 2396567"/>
                <a:gd name="connsiteY16986" fmla="*/ 733680 h 3751210"/>
                <a:gd name="connsiteX16987" fmla="*/ 660625 w 2396567"/>
                <a:gd name="connsiteY16987" fmla="*/ 733680 h 3751210"/>
                <a:gd name="connsiteX16988" fmla="*/ 660625 w 2396567"/>
                <a:gd name="connsiteY16988" fmla="*/ 731222 h 3751210"/>
                <a:gd name="connsiteX16989" fmla="*/ 658794 w 2396567"/>
                <a:gd name="connsiteY16989" fmla="*/ 731222 h 3751210"/>
                <a:gd name="connsiteX16990" fmla="*/ 658794 w 2396567"/>
                <a:gd name="connsiteY16990" fmla="*/ 730608 h 3751210"/>
                <a:gd name="connsiteX16991" fmla="*/ 656964 w 2396567"/>
                <a:gd name="connsiteY16991" fmla="*/ 729993 h 3751210"/>
                <a:gd name="connsiteX16992" fmla="*/ 657574 w 2396567"/>
                <a:gd name="connsiteY16992" fmla="*/ 729993 h 3751210"/>
                <a:gd name="connsiteX16993" fmla="*/ 657574 w 2396567"/>
                <a:gd name="connsiteY16993" fmla="*/ 728765 h 3751210"/>
                <a:gd name="connsiteX16994" fmla="*/ 656353 w 2396567"/>
                <a:gd name="connsiteY16994" fmla="*/ 728765 h 3751210"/>
                <a:gd name="connsiteX16995" fmla="*/ 656353 w 2396567"/>
                <a:gd name="connsiteY16995" fmla="*/ 726921 h 3751210"/>
                <a:gd name="connsiteX16996" fmla="*/ 657574 w 2396567"/>
                <a:gd name="connsiteY16996" fmla="*/ 726921 h 3751210"/>
                <a:gd name="connsiteX16997" fmla="*/ 657574 w 2396567"/>
                <a:gd name="connsiteY16997" fmla="*/ 725693 h 3751210"/>
                <a:gd name="connsiteX16998" fmla="*/ 656963 w 2396567"/>
                <a:gd name="connsiteY16998" fmla="*/ 725693 h 3751210"/>
                <a:gd name="connsiteX16999" fmla="*/ 656963 w 2396567"/>
                <a:gd name="connsiteY16999" fmla="*/ 726307 h 3751210"/>
                <a:gd name="connsiteX17000" fmla="*/ 655132 w 2396567"/>
                <a:gd name="connsiteY17000" fmla="*/ 726307 h 3751210"/>
                <a:gd name="connsiteX17001" fmla="*/ 655132 w 2396567"/>
                <a:gd name="connsiteY17001" fmla="*/ 725078 h 3751210"/>
                <a:gd name="connsiteX17002" fmla="*/ 656353 w 2396567"/>
                <a:gd name="connsiteY17002" fmla="*/ 725078 h 3751210"/>
                <a:gd name="connsiteX17003" fmla="*/ 656353 w 2396567"/>
                <a:gd name="connsiteY17003" fmla="*/ 724464 h 3751210"/>
                <a:gd name="connsiteX17004" fmla="*/ 653912 w 2396567"/>
                <a:gd name="connsiteY17004" fmla="*/ 724464 h 3751210"/>
                <a:gd name="connsiteX17005" fmla="*/ 653912 w 2396567"/>
                <a:gd name="connsiteY17005" fmla="*/ 725078 h 3751210"/>
                <a:gd name="connsiteX17006" fmla="*/ 654522 w 2396567"/>
                <a:gd name="connsiteY17006" fmla="*/ 725078 h 3751210"/>
                <a:gd name="connsiteX17007" fmla="*/ 654522 w 2396567"/>
                <a:gd name="connsiteY17007" fmla="*/ 725693 h 3751210"/>
                <a:gd name="connsiteX17008" fmla="*/ 653301 w 2396567"/>
                <a:gd name="connsiteY17008" fmla="*/ 725693 h 3751210"/>
                <a:gd name="connsiteX17009" fmla="*/ 653301 w 2396567"/>
                <a:gd name="connsiteY17009" fmla="*/ 724464 h 3751210"/>
                <a:gd name="connsiteX17010" fmla="*/ 652081 w 2396567"/>
                <a:gd name="connsiteY17010" fmla="*/ 722621 h 3751210"/>
                <a:gd name="connsiteX17011" fmla="*/ 652691 w 2396567"/>
                <a:gd name="connsiteY17011" fmla="*/ 722621 h 3751210"/>
                <a:gd name="connsiteX17012" fmla="*/ 652691 w 2396567"/>
                <a:gd name="connsiteY17012" fmla="*/ 723235 h 3751210"/>
                <a:gd name="connsiteX17013" fmla="*/ 658794 w 2396567"/>
                <a:gd name="connsiteY17013" fmla="*/ 723235 h 3751210"/>
                <a:gd name="connsiteX17014" fmla="*/ 658794 w 2396567"/>
                <a:gd name="connsiteY17014" fmla="*/ 722621 h 3751210"/>
                <a:gd name="connsiteX17015" fmla="*/ 658184 w 2396567"/>
                <a:gd name="connsiteY17015" fmla="*/ 722621 h 3751210"/>
                <a:gd name="connsiteX17016" fmla="*/ 658184 w 2396567"/>
                <a:gd name="connsiteY17016" fmla="*/ 722006 h 3751210"/>
                <a:gd name="connsiteX17017" fmla="*/ 657574 w 2396567"/>
                <a:gd name="connsiteY17017" fmla="*/ 722006 h 3751210"/>
                <a:gd name="connsiteX17018" fmla="*/ 657574 w 2396567"/>
                <a:gd name="connsiteY17018" fmla="*/ 721392 h 3751210"/>
                <a:gd name="connsiteX17019" fmla="*/ 656963 w 2396567"/>
                <a:gd name="connsiteY17019" fmla="*/ 721392 h 3751210"/>
                <a:gd name="connsiteX17020" fmla="*/ 656963 w 2396567"/>
                <a:gd name="connsiteY17020" fmla="*/ 720777 h 3751210"/>
                <a:gd name="connsiteX17021" fmla="*/ 654522 w 2396567"/>
                <a:gd name="connsiteY17021" fmla="*/ 719549 h 3751210"/>
                <a:gd name="connsiteX17022" fmla="*/ 654522 w 2396567"/>
                <a:gd name="connsiteY17022" fmla="*/ 718934 h 3751210"/>
                <a:gd name="connsiteX17023" fmla="*/ 656963 w 2396567"/>
                <a:gd name="connsiteY17023" fmla="*/ 718934 h 3751210"/>
                <a:gd name="connsiteX17024" fmla="*/ 656963 w 2396567"/>
                <a:gd name="connsiteY17024" fmla="*/ 718320 h 3751210"/>
                <a:gd name="connsiteX17025" fmla="*/ 657574 w 2396567"/>
                <a:gd name="connsiteY17025" fmla="*/ 718320 h 3751210"/>
                <a:gd name="connsiteX17026" fmla="*/ 657574 w 2396567"/>
                <a:gd name="connsiteY17026" fmla="*/ 716477 h 3751210"/>
                <a:gd name="connsiteX17027" fmla="*/ 656963 w 2396567"/>
                <a:gd name="connsiteY17027" fmla="*/ 716477 h 3751210"/>
                <a:gd name="connsiteX17028" fmla="*/ 656963 w 2396567"/>
                <a:gd name="connsiteY17028" fmla="*/ 714019 h 3751210"/>
                <a:gd name="connsiteX17029" fmla="*/ 655132 w 2396567"/>
                <a:gd name="connsiteY17029" fmla="*/ 714019 h 3751210"/>
                <a:gd name="connsiteX17030" fmla="*/ 655132 w 2396567"/>
                <a:gd name="connsiteY17030" fmla="*/ 714634 h 3751210"/>
                <a:gd name="connsiteX17031" fmla="*/ 654522 w 2396567"/>
                <a:gd name="connsiteY17031" fmla="*/ 714634 h 3751210"/>
                <a:gd name="connsiteX17032" fmla="*/ 654522 w 2396567"/>
                <a:gd name="connsiteY17032" fmla="*/ 714019 h 3751210"/>
                <a:gd name="connsiteX17033" fmla="*/ 652691 w 2396567"/>
                <a:gd name="connsiteY17033" fmla="*/ 714019 h 3751210"/>
                <a:gd name="connsiteX17034" fmla="*/ 652691 w 2396567"/>
                <a:gd name="connsiteY17034" fmla="*/ 713405 h 3751210"/>
                <a:gd name="connsiteX17035" fmla="*/ 650860 w 2396567"/>
                <a:gd name="connsiteY17035" fmla="*/ 713405 h 3751210"/>
                <a:gd name="connsiteX17036" fmla="*/ 650860 w 2396567"/>
                <a:gd name="connsiteY17036" fmla="*/ 712790 h 3751210"/>
                <a:gd name="connsiteX17037" fmla="*/ 652691 w 2396567"/>
                <a:gd name="connsiteY17037" fmla="*/ 712790 h 3751210"/>
                <a:gd name="connsiteX17038" fmla="*/ 652691 w 2396567"/>
                <a:gd name="connsiteY17038" fmla="*/ 711562 h 3751210"/>
                <a:gd name="connsiteX17039" fmla="*/ 653301 w 2396567"/>
                <a:gd name="connsiteY17039" fmla="*/ 711562 h 3751210"/>
                <a:gd name="connsiteX17040" fmla="*/ 653301 w 2396567"/>
                <a:gd name="connsiteY17040" fmla="*/ 712790 h 3751210"/>
                <a:gd name="connsiteX17041" fmla="*/ 655132 w 2396567"/>
                <a:gd name="connsiteY17041" fmla="*/ 712790 h 3751210"/>
                <a:gd name="connsiteX17042" fmla="*/ 655132 w 2396567"/>
                <a:gd name="connsiteY17042" fmla="*/ 713405 h 3751210"/>
                <a:gd name="connsiteX17043" fmla="*/ 656353 w 2396567"/>
                <a:gd name="connsiteY17043" fmla="*/ 713405 h 3751210"/>
                <a:gd name="connsiteX17044" fmla="*/ 656353 w 2396567"/>
                <a:gd name="connsiteY17044" fmla="*/ 712790 h 3751210"/>
                <a:gd name="connsiteX17045" fmla="*/ 655132 w 2396567"/>
                <a:gd name="connsiteY17045" fmla="*/ 712790 h 3751210"/>
                <a:gd name="connsiteX17046" fmla="*/ 655132 w 2396567"/>
                <a:gd name="connsiteY17046" fmla="*/ 711562 h 3751210"/>
                <a:gd name="connsiteX17047" fmla="*/ 654522 w 2396567"/>
                <a:gd name="connsiteY17047" fmla="*/ 711562 h 3751210"/>
                <a:gd name="connsiteX17048" fmla="*/ 654522 w 2396567"/>
                <a:gd name="connsiteY17048" fmla="*/ 710947 h 3751210"/>
                <a:gd name="connsiteX17049" fmla="*/ 653912 w 2396567"/>
                <a:gd name="connsiteY17049" fmla="*/ 710947 h 3751210"/>
                <a:gd name="connsiteX17050" fmla="*/ 653912 w 2396567"/>
                <a:gd name="connsiteY17050" fmla="*/ 710333 h 3751210"/>
                <a:gd name="connsiteX17051" fmla="*/ 653301 w 2396567"/>
                <a:gd name="connsiteY17051" fmla="*/ 710333 h 3751210"/>
                <a:gd name="connsiteX17052" fmla="*/ 653301 w 2396567"/>
                <a:gd name="connsiteY17052" fmla="*/ 709718 h 3751210"/>
                <a:gd name="connsiteX17053" fmla="*/ 652691 w 2396567"/>
                <a:gd name="connsiteY17053" fmla="*/ 709718 h 3751210"/>
                <a:gd name="connsiteX17054" fmla="*/ 652691 w 2396567"/>
                <a:gd name="connsiteY17054" fmla="*/ 709104 h 3751210"/>
                <a:gd name="connsiteX17055" fmla="*/ 653301 w 2396567"/>
                <a:gd name="connsiteY17055" fmla="*/ 709104 h 3751210"/>
                <a:gd name="connsiteX17056" fmla="*/ 652691 w 2396567"/>
                <a:gd name="connsiteY17056" fmla="*/ 707875 h 3751210"/>
                <a:gd name="connsiteX17057" fmla="*/ 653301 w 2396567"/>
                <a:gd name="connsiteY17057" fmla="*/ 707875 h 3751210"/>
                <a:gd name="connsiteX17058" fmla="*/ 653301 w 2396567"/>
                <a:gd name="connsiteY17058" fmla="*/ 707261 h 3751210"/>
                <a:gd name="connsiteX17059" fmla="*/ 652691 w 2396567"/>
                <a:gd name="connsiteY17059" fmla="*/ 707261 h 3751210"/>
                <a:gd name="connsiteX17060" fmla="*/ 652691 w 2396567"/>
                <a:gd name="connsiteY17060" fmla="*/ 706646 h 3751210"/>
                <a:gd name="connsiteX17061" fmla="*/ 650860 w 2396567"/>
                <a:gd name="connsiteY17061" fmla="*/ 706646 h 3751210"/>
                <a:gd name="connsiteX17062" fmla="*/ 650860 w 2396567"/>
                <a:gd name="connsiteY17062" fmla="*/ 706032 h 3751210"/>
                <a:gd name="connsiteX17063" fmla="*/ 650249 w 2396567"/>
                <a:gd name="connsiteY17063" fmla="*/ 706032 h 3751210"/>
                <a:gd name="connsiteX17064" fmla="*/ 650249 w 2396567"/>
                <a:gd name="connsiteY17064" fmla="*/ 705418 h 3751210"/>
                <a:gd name="connsiteX17065" fmla="*/ 649639 w 2396567"/>
                <a:gd name="connsiteY17065" fmla="*/ 705418 h 3751210"/>
                <a:gd name="connsiteX17066" fmla="*/ 649639 w 2396567"/>
                <a:gd name="connsiteY17066" fmla="*/ 704803 h 3751210"/>
                <a:gd name="connsiteX17067" fmla="*/ 650249 w 2396567"/>
                <a:gd name="connsiteY17067" fmla="*/ 704803 h 3751210"/>
                <a:gd name="connsiteX17068" fmla="*/ 650249 w 2396567"/>
                <a:gd name="connsiteY17068" fmla="*/ 702960 h 3751210"/>
                <a:gd name="connsiteX17069" fmla="*/ 650860 w 2396567"/>
                <a:gd name="connsiteY17069" fmla="*/ 702960 h 3751210"/>
                <a:gd name="connsiteX17070" fmla="*/ 650860 w 2396567"/>
                <a:gd name="connsiteY17070" fmla="*/ 703575 h 3751210"/>
                <a:gd name="connsiteX17071" fmla="*/ 652081 w 2396567"/>
                <a:gd name="connsiteY17071" fmla="*/ 703575 h 3751210"/>
                <a:gd name="connsiteX17072" fmla="*/ 652081 w 2396567"/>
                <a:gd name="connsiteY17072" fmla="*/ 702960 h 3751210"/>
                <a:gd name="connsiteX17073" fmla="*/ 652691 w 2396567"/>
                <a:gd name="connsiteY17073" fmla="*/ 702960 h 3751210"/>
                <a:gd name="connsiteX17074" fmla="*/ 652691 w 2396567"/>
                <a:gd name="connsiteY17074" fmla="*/ 701731 h 3751210"/>
                <a:gd name="connsiteX17075" fmla="*/ 653301 w 2396567"/>
                <a:gd name="connsiteY17075" fmla="*/ 701731 h 3751210"/>
                <a:gd name="connsiteX17076" fmla="*/ 652691 w 2396567"/>
                <a:gd name="connsiteY17076" fmla="*/ 701117 h 3751210"/>
                <a:gd name="connsiteX17077" fmla="*/ 652691 w 2396567"/>
                <a:gd name="connsiteY17077" fmla="*/ 701731 h 3751210"/>
                <a:gd name="connsiteX17078" fmla="*/ 652081 w 2396567"/>
                <a:gd name="connsiteY17078" fmla="*/ 701731 h 3751210"/>
                <a:gd name="connsiteX17079" fmla="*/ 652081 w 2396567"/>
                <a:gd name="connsiteY17079" fmla="*/ 702346 h 3751210"/>
                <a:gd name="connsiteX17080" fmla="*/ 650249 w 2396567"/>
                <a:gd name="connsiteY17080" fmla="*/ 702346 h 3751210"/>
                <a:gd name="connsiteX17081" fmla="*/ 650249 w 2396567"/>
                <a:gd name="connsiteY17081" fmla="*/ 701117 h 3751210"/>
                <a:gd name="connsiteX17082" fmla="*/ 650860 w 2396567"/>
                <a:gd name="connsiteY17082" fmla="*/ 701117 h 3751210"/>
                <a:gd name="connsiteX17083" fmla="*/ 650860 w 2396567"/>
                <a:gd name="connsiteY17083" fmla="*/ 699888 h 3751210"/>
                <a:gd name="connsiteX17084" fmla="*/ 649639 w 2396567"/>
                <a:gd name="connsiteY17084" fmla="*/ 699888 h 3751210"/>
                <a:gd name="connsiteX17085" fmla="*/ 649639 w 2396567"/>
                <a:gd name="connsiteY17085" fmla="*/ 701731 h 3751210"/>
                <a:gd name="connsiteX17086" fmla="*/ 649029 w 2396567"/>
                <a:gd name="connsiteY17086" fmla="*/ 701731 h 3751210"/>
                <a:gd name="connsiteX17087" fmla="*/ 649029 w 2396567"/>
                <a:gd name="connsiteY17087" fmla="*/ 701117 h 3751210"/>
                <a:gd name="connsiteX17088" fmla="*/ 648418 w 2396567"/>
                <a:gd name="connsiteY17088" fmla="*/ 701117 h 3751210"/>
                <a:gd name="connsiteX17089" fmla="*/ 648418 w 2396567"/>
                <a:gd name="connsiteY17089" fmla="*/ 702346 h 3751210"/>
                <a:gd name="connsiteX17090" fmla="*/ 647198 w 2396567"/>
                <a:gd name="connsiteY17090" fmla="*/ 702346 h 3751210"/>
                <a:gd name="connsiteX17091" fmla="*/ 647198 w 2396567"/>
                <a:gd name="connsiteY17091" fmla="*/ 701117 h 3751210"/>
                <a:gd name="connsiteX17092" fmla="*/ 646587 w 2396567"/>
                <a:gd name="connsiteY17092" fmla="*/ 701117 h 3751210"/>
                <a:gd name="connsiteX17093" fmla="*/ 646587 w 2396567"/>
                <a:gd name="connsiteY17093" fmla="*/ 698659 h 3751210"/>
                <a:gd name="connsiteX17094" fmla="*/ 647198 w 2396567"/>
                <a:gd name="connsiteY17094" fmla="*/ 698659 h 3751210"/>
                <a:gd name="connsiteX17095" fmla="*/ 647198 w 2396567"/>
                <a:gd name="connsiteY17095" fmla="*/ 697431 h 3751210"/>
                <a:gd name="connsiteX17096" fmla="*/ 648418 w 2396567"/>
                <a:gd name="connsiteY17096" fmla="*/ 697431 h 3751210"/>
                <a:gd name="connsiteX17097" fmla="*/ 648418 w 2396567"/>
                <a:gd name="connsiteY17097" fmla="*/ 698045 h 3751210"/>
                <a:gd name="connsiteX17098" fmla="*/ 649029 w 2396567"/>
                <a:gd name="connsiteY17098" fmla="*/ 698045 h 3751210"/>
                <a:gd name="connsiteX17099" fmla="*/ 649029 w 2396567"/>
                <a:gd name="connsiteY17099" fmla="*/ 695588 h 3751210"/>
                <a:gd name="connsiteX17100" fmla="*/ 649639 w 2396567"/>
                <a:gd name="connsiteY17100" fmla="*/ 695588 h 3751210"/>
                <a:gd name="connsiteX17101" fmla="*/ 649639 w 2396567"/>
                <a:gd name="connsiteY17101" fmla="*/ 694973 h 3751210"/>
                <a:gd name="connsiteX17102" fmla="*/ 650249 w 2396567"/>
                <a:gd name="connsiteY17102" fmla="*/ 694973 h 3751210"/>
                <a:gd name="connsiteX17103" fmla="*/ 650249 w 2396567"/>
                <a:gd name="connsiteY17103" fmla="*/ 693744 h 3751210"/>
                <a:gd name="connsiteX17104" fmla="*/ 648418 w 2396567"/>
                <a:gd name="connsiteY17104" fmla="*/ 693744 h 3751210"/>
                <a:gd name="connsiteX17105" fmla="*/ 648418 w 2396567"/>
                <a:gd name="connsiteY17105" fmla="*/ 693130 h 3751210"/>
                <a:gd name="connsiteX17106" fmla="*/ 649029 w 2396567"/>
                <a:gd name="connsiteY17106" fmla="*/ 693130 h 3751210"/>
                <a:gd name="connsiteX17107" fmla="*/ 649029 w 2396567"/>
                <a:gd name="connsiteY17107" fmla="*/ 691287 h 3751210"/>
                <a:gd name="connsiteX17108" fmla="*/ 649639 w 2396567"/>
                <a:gd name="connsiteY17108" fmla="*/ 691287 h 3751210"/>
                <a:gd name="connsiteX17109" fmla="*/ 649029 w 2396567"/>
                <a:gd name="connsiteY17109" fmla="*/ 690058 h 3751210"/>
                <a:gd name="connsiteX17110" fmla="*/ 649639 w 2396567"/>
                <a:gd name="connsiteY17110" fmla="*/ 690058 h 3751210"/>
                <a:gd name="connsiteX17111" fmla="*/ 649029 w 2396567"/>
                <a:gd name="connsiteY17111" fmla="*/ 689444 h 3751210"/>
                <a:gd name="connsiteX17112" fmla="*/ 649639 w 2396567"/>
                <a:gd name="connsiteY17112" fmla="*/ 689444 h 3751210"/>
                <a:gd name="connsiteX17113" fmla="*/ 648418 w 2396567"/>
                <a:gd name="connsiteY17113" fmla="*/ 686372 h 3751210"/>
                <a:gd name="connsiteX17114" fmla="*/ 649639 w 2396567"/>
                <a:gd name="connsiteY17114" fmla="*/ 685143 h 3751210"/>
                <a:gd name="connsiteX17115" fmla="*/ 649639 w 2396567"/>
                <a:gd name="connsiteY17115" fmla="*/ 683914 h 3751210"/>
                <a:gd name="connsiteX17116" fmla="*/ 650249 w 2396567"/>
                <a:gd name="connsiteY17116" fmla="*/ 683914 h 3751210"/>
                <a:gd name="connsiteX17117" fmla="*/ 650249 w 2396567"/>
                <a:gd name="connsiteY17117" fmla="*/ 683300 h 3751210"/>
                <a:gd name="connsiteX17118" fmla="*/ 650860 w 2396567"/>
                <a:gd name="connsiteY17118" fmla="*/ 683300 h 3751210"/>
                <a:gd name="connsiteX17119" fmla="*/ 650860 w 2396567"/>
                <a:gd name="connsiteY17119" fmla="*/ 682685 h 3751210"/>
                <a:gd name="connsiteX17120" fmla="*/ 653912 w 2396567"/>
                <a:gd name="connsiteY17120" fmla="*/ 682071 h 3751210"/>
                <a:gd name="connsiteX17121" fmla="*/ 653912 w 2396567"/>
                <a:gd name="connsiteY17121" fmla="*/ 682685 h 3751210"/>
                <a:gd name="connsiteX17122" fmla="*/ 658184 w 2396567"/>
                <a:gd name="connsiteY17122" fmla="*/ 682071 h 3751210"/>
                <a:gd name="connsiteX17123" fmla="*/ 658184 w 2396567"/>
                <a:gd name="connsiteY17123" fmla="*/ 681456 h 3751210"/>
                <a:gd name="connsiteX17124" fmla="*/ 658794 w 2396567"/>
                <a:gd name="connsiteY17124" fmla="*/ 681456 h 3751210"/>
                <a:gd name="connsiteX17125" fmla="*/ 658794 w 2396567"/>
                <a:gd name="connsiteY17125" fmla="*/ 680228 h 3751210"/>
                <a:gd name="connsiteX17126" fmla="*/ 654522 w 2396567"/>
                <a:gd name="connsiteY17126" fmla="*/ 680228 h 3751210"/>
                <a:gd name="connsiteX17127" fmla="*/ 654522 w 2396567"/>
                <a:gd name="connsiteY17127" fmla="*/ 681456 h 3751210"/>
                <a:gd name="connsiteX17128" fmla="*/ 653301 w 2396567"/>
                <a:gd name="connsiteY17128" fmla="*/ 681456 h 3751210"/>
                <a:gd name="connsiteX17129" fmla="*/ 653301 w 2396567"/>
                <a:gd name="connsiteY17129" fmla="*/ 680228 h 3751210"/>
                <a:gd name="connsiteX17130" fmla="*/ 652691 w 2396567"/>
                <a:gd name="connsiteY17130" fmla="*/ 680228 h 3751210"/>
                <a:gd name="connsiteX17131" fmla="*/ 652691 w 2396567"/>
                <a:gd name="connsiteY17131" fmla="*/ 681456 h 3751210"/>
                <a:gd name="connsiteX17132" fmla="*/ 649029 w 2396567"/>
                <a:gd name="connsiteY17132" fmla="*/ 683300 h 3751210"/>
                <a:gd name="connsiteX17133" fmla="*/ 647198 w 2396567"/>
                <a:gd name="connsiteY17133" fmla="*/ 683300 h 3751210"/>
                <a:gd name="connsiteX17134" fmla="*/ 647198 w 2396567"/>
                <a:gd name="connsiteY17134" fmla="*/ 683914 h 3751210"/>
                <a:gd name="connsiteX17135" fmla="*/ 646587 w 2396567"/>
                <a:gd name="connsiteY17135" fmla="*/ 683914 h 3751210"/>
                <a:gd name="connsiteX17136" fmla="*/ 646587 w 2396567"/>
                <a:gd name="connsiteY17136" fmla="*/ 686372 h 3751210"/>
                <a:gd name="connsiteX17137" fmla="*/ 645977 w 2396567"/>
                <a:gd name="connsiteY17137" fmla="*/ 686372 h 3751210"/>
                <a:gd name="connsiteX17138" fmla="*/ 645977 w 2396567"/>
                <a:gd name="connsiteY17138" fmla="*/ 686986 h 3751210"/>
                <a:gd name="connsiteX17139" fmla="*/ 645367 w 2396567"/>
                <a:gd name="connsiteY17139" fmla="*/ 686986 h 3751210"/>
                <a:gd name="connsiteX17140" fmla="*/ 645367 w 2396567"/>
                <a:gd name="connsiteY17140" fmla="*/ 690672 h 3751210"/>
                <a:gd name="connsiteX17141" fmla="*/ 644756 w 2396567"/>
                <a:gd name="connsiteY17141" fmla="*/ 690672 h 3751210"/>
                <a:gd name="connsiteX17142" fmla="*/ 644756 w 2396567"/>
                <a:gd name="connsiteY17142" fmla="*/ 691901 h 3751210"/>
                <a:gd name="connsiteX17143" fmla="*/ 643536 w 2396567"/>
                <a:gd name="connsiteY17143" fmla="*/ 691901 h 3751210"/>
                <a:gd name="connsiteX17144" fmla="*/ 643536 w 2396567"/>
                <a:gd name="connsiteY17144" fmla="*/ 693130 h 3751210"/>
                <a:gd name="connsiteX17145" fmla="*/ 642925 w 2396567"/>
                <a:gd name="connsiteY17145" fmla="*/ 693130 h 3751210"/>
                <a:gd name="connsiteX17146" fmla="*/ 642925 w 2396567"/>
                <a:gd name="connsiteY17146" fmla="*/ 693744 h 3751210"/>
                <a:gd name="connsiteX17147" fmla="*/ 642315 w 2396567"/>
                <a:gd name="connsiteY17147" fmla="*/ 693744 h 3751210"/>
                <a:gd name="connsiteX17148" fmla="*/ 642315 w 2396567"/>
                <a:gd name="connsiteY17148" fmla="*/ 691287 h 3751210"/>
                <a:gd name="connsiteX17149" fmla="*/ 641705 w 2396567"/>
                <a:gd name="connsiteY17149" fmla="*/ 691287 h 3751210"/>
                <a:gd name="connsiteX17150" fmla="*/ 641705 w 2396567"/>
                <a:gd name="connsiteY17150" fmla="*/ 690058 h 3751210"/>
                <a:gd name="connsiteX17151" fmla="*/ 642315 w 2396567"/>
                <a:gd name="connsiteY17151" fmla="*/ 690058 h 3751210"/>
                <a:gd name="connsiteX17152" fmla="*/ 642315 w 2396567"/>
                <a:gd name="connsiteY17152" fmla="*/ 689444 h 3751210"/>
                <a:gd name="connsiteX17153" fmla="*/ 641705 w 2396567"/>
                <a:gd name="connsiteY17153" fmla="*/ 689444 h 3751210"/>
                <a:gd name="connsiteX17154" fmla="*/ 641705 w 2396567"/>
                <a:gd name="connsiteY17154" fmla="*/ 686986 h 3751210"/>
                <a:gd name="connsiteX17155" fmla="*/ 641094 w 2396567"/>
                <a:gd name="connsiteY17155" fmla="*/ 686986 h 3751210"/>
                <a:gd name="connsiteX17156" fmla="*/ 641094 w 2396567"/>
                <a:gd name="connsiteY17156" fmla="*/ 686372 h 3751210"/>
                <a:gd name="connsiteX17157" fmla="*/ 639263 w 2396567"/>
                <a:gd name="connsiteY17157" fmla="*/ 686372 h 3751210"/>
                <a:gd name="connsiteX17158" fmla="*/ 639263 w 2396567"/>
                <a:gd name="connsiteY17158" fmla="*/ 686986 h 3751210"/>
                <a:gd name="connsiteX17159" fmla="*/ 638653 w 2396567"/>
                <a:gd name="connsiteY17159" fmla="*/ 686986 h 3751210"/>
                <a:gd name="connsiteX17160" fmla="*/ 638653 w 2396567"/>
                <a:gd name="connsiteY17160" fmla="*/ 686372 h 3751210"/>
                <a:gd name="connsiteX17161" fmla="*/ 638042 w 2396567"/>
                <a:gd name="connsiteY17161" fmla="*/ 686372 h 3751210"/>
                <a:gd name="connsiteX17162" fmla="*/ 638042 w 2396567"/>
                <a:gd name="connsiteY17162" fmla="*/ 687600 h 3751210"/>
                <a:gd name="connsiteX17163" fmla="*/ 637432 w 2396567"/>
                <a:gd name="connsiteY17163" fmla="*/ 687600 h 3751210"/>
                <a:gd name="connsiteX17164" fmla="*/ 637432 w 2396567"/>
                <a:gd name="connsiteY17164" fmla="*/ 685757 h 3751210"/>
                <a:gd name="connsiteX17165" fmla="*/ 638042 w 2396567"/>
                <a:gd name="connsiteY17165" fmla="*/ 685757 h 3751210"/>
                <a:gd name="connsiteX17166" fmla="*/ 638042 w 2396567"/>
                <a:gd name="connsiteY17166" fmla="*/ 683300 h 3751210"/>
                <a:gd name="connsiteX17167" fmla="*/ 638653 w 2396567"/>
                <a:gd name="connsiteY17167" fmla="*/ 683300 h 3751210"/>
                <a:gd name="connsiteX17168" fmla="*/ 638653 w 2396567"/>
                <a:gd name="connsiteY17168" fmla="*/ 682685 h 3751210"/>
                <a:gd name="connsiteX17169" fmla="*/ 640484 w 2396567"/>
                <a:gd name="connsiteY17169" fmla="*/ 682685 h 3751210"/>
                <a:gd name="connsiteX17170" fmla="*/ 640484 w 2396567"/>
                <a:gd name="connsiteY17170" fmla="*/ 682071 h 3751210"/>
                <a:gd name="connsiteX17171" fmla="*/ 641094 w 2396567"/>
                <a:gd name="connsiteY17171" fmla="*/ 682071 h 3751210"/>
                <a:gd name="connsiteX17172" fmla="*/ 641094 w 2396567"/>
                <a:gd name="connsiteY17172" fmla="*/ 679613 h 3751210"/>
                <a:gd name="connsiteX17173" fmla="*/ 641705 w 2396567"/>
                <a:gd name="connsiteY17173" fmla="*/ 679613 h 3751210"/>
                <a:gd name="connsiteX17174" fmla="*/ 641705 w 2396567"/>
                <a:gd name="connsiteY17174" fmla="*/ 678999 h 3751210"/>
                <a:gd name="connsiteX17175" fmla="*/ 642315 w 2396567"/>
                <a:gd name="connsiteY17175" fmla="*/ 678999 h 3751210"/>
                <a:gd name="connsiteX17176" fmla="*/ 642315 w 2396567"/>
                <a:gd name="connsiteY17176" fmla="*/ 677770 h 3751210"/>
                <a:gd name="connsiteX17177" fmla="*/ 642925 w 2396567"/>
                <a:gd name="connsiteY17177" fmla="*/ 677770 h 3751210"/>
                <a:gd name="connsiteX17178" fmla="*/ 642925 w 2396567"/>
                <a:gd name="connsiteY17178" fmla="*/ 676541 h 3751210"/>
                <a:gd name="connsiteX17179" fmla="*/ 643536 w 2396567"/>
                <a:gd name="connsiteY17179" fmla="*/ 676541 h 3751210"/>
                <a:gd name="connsiteX17180" fmla="*/ 643536 w 2396567"/>
                <a:gd name="connsiteY17180" fmla="*/ 675927 h 3751210"/>
                <a:gd name="connsiteX17181" fmla="*/ 649029 w 2396567"/>
                <a:gd name="connsiteY17181" fmla="*/ 675927 h 3751210"/>
                <a:gd name="connsiteX17182" fmla="*/ 649029 w 2396567"/>
                <a:gd name="connsiteY17182" fmla="*/ 675313 h 3751210"/>
                <a:gd name="connsiteX17183" fmla="*/ 645977 w 2396567"/>
                <a:gd name="connsiteY17183" fmla="*/ 675313 h 3751210"/>
                <a:gd name="connsiteX17184" fmla="*/ 645977 w 2396567"/>
                <a:gd name="connsiteY17184" fmla="*/ 674698 h 3751210"/>
                <a:gd name="connsiteX17185" fmla="*/ 644756 w 2396567"/>
                <a:gd name="connsiteY17185" fmla="*/ 674698 h 3751210"/>
                <a:gd name="connsiteX17186" fmla="*/ 644756 w 2396567"/>
                <a:gd name="connsiteY17186" fmla="*/ 675313 h 3751210"/>
                <a:gd name="connsiteX17187" fmla="*/ 642315 w 2396567"/>
                <a:gd name="connsiteY17187" fmla="*/ 675313 h 3751210"/>
                <a:gd name="connsiteX17188" fmla="*/ 642315 w 2396567"/>
                <a:gd name="connsiteY17188" fmla="*/ 675927 h 3751210"/>
                <a:gd name="connsiteX17189" fmla="*/ 641705 w 2396567"/>
                <a:gd name="connsiteY17189" fmla="*/ 675927 h 3751210"/>
                <a:gd name="connsiteX17190" fmla="*/ 641094 w 2396567"/>
                <a:gd name="connsiteY17190" fmla="*/ 678999 h 3751210"/>
                <a:gd name="connsiteX17191" fmla="*/ 638042 w 2396567"/>
                <a:gd name="connsiteY17191" fmla="*/ 678999 h 3751210"/>
                <a:gd name="connsiteX17192" fmla="*/ 638653 w 2396567"/>
                <a:gd name="connsiteY17192" fmla="*/ 682685 h 3751210"/>
                <a:gd name="connsiteX17193" fmla="*/ 637432 w 2396567"/>
                <a:gd name="connsiteY17193" fmla="*/ 681456 h 3751210"/>
                <a:gd name="connsiteX17194" fmla="*/ 635601 w 2396567"/>
                <a:gd name="connsiteY17194" fmla="*/ 681456 h 3751210"/>
                <a:gd name="connsiteX17195" fmla="*/ 635601 w 2396567"/>
                <a:gd name="connsiteY17195" fmla="*/ 682071 h 3751210"/>
                <a:gd name="connsiteX17196" fmla="*/ 636822 w 2396567"/>
                <a:gd name="connsiteY17196" fmla="*/ 682071 h 3751210"/>
                <a:gd name="connsiteX17197" fmla="*/ 636822 w 2396567"/>
                <a:gd name="connsiteY17197" fmla="*/ 683300 h 3751210"/>
                <a:gd name="connsiteX17198" fmla="*/ 633770 w 2396567"/>
                <a:gd name="connsiteY17198" fmla="*/ 682685 h 3751210"/>
                <a:gd name="connsiteX17199" fmla="*/ 633770 w 2396567"/>
                <a:gd name="connsiteY17199" fmla="*/ 683300 h 3751210"/>
                <a:gd name="connsiteX17200" fmla="*/ 633160 w 2396567"/>
                <a:gd name="connsiteY17200" fmla="*/ 683300 h 3751210"/>
                <a:gd name="connsiteX17201" fmla="*/ 633160 w 2396567"/>
                <a:gd name="connsiteY17201" fmla="*/ 685143 h 3751210"/>
                <a:gd name="connsiteX17202" fmla="*/ 632549 w 2396567"/>
                <a:gd name="connsiteY17202" fmla="*/ 685143 h 3751210"/>
                <a:gd name="connsiteX17203" fmla="*/ 632549 w 2396567"/>
                <a:gd name="connsiteY17203" fmla="*/ 683914 h 3751210"/>
                <a:gd name="connsiteX17204" fmla="*/ 631329 w 2396567"/>
                <a:gd name="connsiteY17204" fmla="*/ 683914 h 3751210"/>
                <a:gd name="connsiteX17205" fmla="*/ 631329 w 2396567"/>
                <a:gd name="connsiteY17205" fmla="*/ 685757 h 3751210"/>
                <a:gd name="connsiteX17206" fmla="*/ 630108 w 2396567"/>
                <a:gd name="connsiteY17206" fmla="*/ 685757 h 3751210"/>
                <a:gd name="connsiteX17207" fmla="*/ 630108 w 2396567"/>
                <a:gd name="connsiteY17207" fmla="*/ 685143 h 3751210"/>
                <a:gd name="connsiteX17208" fmla="*/ 628887 w 2396567"/>
                <a:gd name="connsiteY17208" fmla="*/ 685143 h 3751210"/>
                <a:gd name="connsiteX17209" fmla="*/ 628887 w 2396567"/>
                <a:gd name="connsiteY17209" fmla="*/ 683914 h 3751210"/>
                <a:gd name="connsiteX17210" fmla="*/ 625835 w 2396567"/>
                <a:gd name="connsiteY17210" fmla="*/ 683300 h 3751210"/>
                <a:gd name="connsiteX17211" fmla="*/ 625835 w 2396567"/>
                <a:gd name="connsiteY17211" fmla="*/ 682685 h 3751210"/>
                <a:gd name="connsiteX17212" fmla="*/ 624004 w 2396567"/>
                <a:gd name="connsiteY17212" fmla="*/ 682685 h 3751210"/>
                <a:gd name="connsiteX17213" fmla="*/ 624004 w 2396567"/>
                <a:gd name="connsiteY17213" fmla="*/ 683914 h 3751210"/>
                <a:gd name="connsiteX17214" fmla="*/ 623394 w 2396567"/>
                <a:gd name="connsiteY17214" fmla="*/ 682685 h 3751210"/>
                <a:gd name="connsiteX17215" fmla="*/ 622784 w 2396567"/>
                <a:gd name="connsiteY17215" fmla="*/ 682685 h 3751210"/>
                <a:gd name="connsiteX17216" fmla="*/ 622784 w 2396567"/>
                <a:gd name="connsiteY17216" fmla="*/ 681456 h 3751210"/>
                <a:gd name="connsiteX17217" fmla="*/ 622173 w 2396567"/>
                <a:gd name="connsiteY17217" fmla="*/ 681456 h 3751210"/>
                <a:gd name="connsiteX17218" fmla="*/ 622173 w 2396567"/>
                <a:gd name="connsiteY17218" fmla="*/ 680228 h 3751210"/>
                <a:gd name="connsiteX17219" fmla="*/ 622784 w 2396567"/>
                <a:gd name="connsiteY17219" fmla="*/ 680228 h 3751210"/>
                <a:gd name="connsiteX17220" fmla="*/ 622784 w 2396567"/>
                <a:gd name="connsiteY17220" fmla="*/ 679613 h 3751210"/>
                <a:gd name="connsiteX17221" fmla="*/ 623394 w 2396567"/>
                <a:gd name="connsiteY17221" fmla="*/ 679613 h 3751210"/>
                <a:gd name="connsiteX17222" fmla="*/ 623394 w 2396567"/>
                <a:gd name="connsiteY17222" fmla="*/ 678999 h 3751210"/>
                <a:gd name="connsiteX17223" fmla="*/ 622784 w 2396567"/>
                <a:gd name="connsiteY17223" fmla="*/ 678999 h 3751210"/>
                <a:gd name="connsiteX17224" fmla="*/ 622784 w 2396567"/>
                <a:gd name="connsiteY17224" fmla="*/ 677770 h 3751210"/>
                <a:gd name="connsiteX17225" fmla="*/ 622173 w 2396567"/>
                <a:gd name="connsiteY17225" fmla="*/ 677770 h 3751210"/>
                <a:gd name="connsiteX17226" fmla="*/ 622173 w 2396567"/>
                <a:gd name="connsiteY17226" fmla="*/ 675927 h 3751210"/>
                <a:gd name="connsiteX17227" fmla="*/ 621563 w 2396567"/>
                <a:gd name="connsiteY17227" fmla="*/ 675927 h 3751210"/>
                <a:gd name="connsiteX17228" fmla="*/ 621563 w 2396567"/>
                <a:gd name="connsiteY17228" fmla="*/ 674698 h 3751210"/>
                <a:gd name="connsiteX17229" fmla="*/ 620953 w 2396567"/>
                <a:gd name="connsiteY17229" fmla="*/ 674698 h 3751210"/>
                <a:gd name="connsiteX17230" fmla="*/ 620953 w 2396567"/>
                <a:gd name="connsiteY17230" fmla="*/ 672241 h 3751210"/>
                <a:gd name="connsiteX17231" fmla="*/ 621563 w 2396567"/>
                <a:gd name="connsiteY17231" fmla="*/ 672241 h 3751210"/>
                <a:gd name="connsiteX17232" fmla="*/ 621563 w 2396567"/>
                <a:gd name="connsiteY17232" fmla="*/ 671012 h 3751210"/>
                <a:gd name="connsiteX17233" fmla="*/ 620953 w 2396567"/>
                <a:gd name="connsiteY17233" fmla="*/ 671012 h 3751210"/>
                <a:gd name="connsiteX17234" fmla="*/ 619732 w 2396567"/>
                <a:gd name="connsiteY17234" fmla="*/ 668554 h 3751210"/>
                <a:gd name="connsiteX17235" fmla="*/ 620953 w 2396567"/>
                <a:gd name="connsiteY17235" fmla="*/ 668554 h 3751210"/>
                <a:gd name="connsiteX17236" fmla="*/ 620953 w 2396567"/>
                <a:gd name="connsiteY17236" fmla="*/ 667940 h 3751210"/>
                <a:gd name="connsiteX17237" fmla="*/ 619732 w 2396567"/>
                <a:gd name="connsiteY17237" fmla="*/ 667940 h 3751210"/>
                <a:gd name="connsiteX17238" fmla="*/ 619732 w 2396567"/>
                <a:gd name="connsiteY17238" fmla="*/ 666097 h 3751210"/>
                <a:gd name="connsiteX17239" fmla="*/ 620953 w 2396567"/>
                <a:gd name="connsiteY17239" fmla="*/ 666097 h 3751210"/>
                <a:gd name="connsiteX17240" fmla="*/ 620953 w 2396567"/>
                <a:gd name="connsiteY17240" fmla="*/ 664254 h 3751210"/>
                <a:gd name="connsiteX17241" fmla="*/ 621563 w 2396567"/>
                <a:gd name="connsiteY17241" fmla="*/ 664254 h 3751210"/>
                <a:gd name="connsiteX17242" fmla="*/ 622173 w 2396567"/>
                <a:gd name="connsiteY17242" fmla="*/ 661796 h 3751210"/>
                <a:gd name="connsiteX17243" fmla="*/ 622784 w 2396567"/>
                <a:gd name="connsiteY17243" fmla="*/ 661796 h 3751210"/>
                <a:gd name="connsiteX17244" fmla="*/ 622784 w 2396567"/>
                <a:gd name="connsiteY17244" fmla="*/ 659338 h 3751210"/>
                <a:gd name="connsiteX17245" fmla="*/ 623394 w 2396567"/>
                <a:gd name="connsiteY17245" fmla="*/ 659338 h 3751210"/>
                <a:gd name="connsiteX17246" fmla="*/ 623394 w 2396567"/>
                <a:gd name="connsiteY17246" fmla="*/ 658724 h 3751210"/>
                <a:gd name="connsiteX17247" fmla="*/ 624004 w 2396567"/>
                <a:gd name="connsiteY17247" fmla="*/ 658724 h 3751210"/>
                <a:gd name="connsiteX17248" fmla="*/ 624004 w 2396567"/>
                <a:gd name="connsiteY17248" fmla="*/ 658110 h 3751210"/>
                <a:gd name="connsiteX17249" fmla="*/ 625225 w 2396567"/>
                <a:gd name="connsiteY17249" fmla="*/ 658110 h 3751210"/>
                <a:gd name="connsiteX17250" fmla="*/ 625225 w 2396567"/>
                <a:gd name="connsiteY17250" fmla="*/ 656266 h 3751210"/>
                <a:gd name="connsiteX17251" fmla="*/ 625835 w 2396567"/>
                <a:gd name="connsiteY17251" fmla="*/ 656266 h 3751210"/>
                <a:gd name="connsiteX17252" fmla="*/ 625835 w 2396567"/>
                <a:gd name="connsiteY17252" fmla="*/ 654423 h 3751210"/>
                <a:gd name="connsiteX17253" fmla="*/ 630108 w 2396567"/>
                <a:gd name="connsiteY17253" fmla="*/ 654423 h 3751210"/>
                <a:gd name="connsiteX17254" fmla="*/ 630108 w 2396567"/>
                <a:gd name="connsiteY17254" fmla="*/ 652580 h 3751210"/>
                <a:gd name="connsiteX17255" fmla="*/ 633160 w 2396567"/>
                <a:gd name="connsiteY17255" fmla="*/ 652580 h 3751210"/>
                <a:gd name="connsiteX17256" fmla="*/ 633160 w 2396567"/>
                <a:gd name="connsiteY17256" fmla="*/ 651966 h 3751210"/>
                <a:gd name="connsiteX17257" fmla="*/ 633770 w 2396567"/>
                <a:gd name="connsiteY17257" fmla="*/ 651966 h 3751210"/>
                <a:gd name="connsiteX17258" fmla="*/ 633770 w 2396567"/>
                <a:gd name="connsiteY17258" fmla="*/ 652580 h 3751210"/>
                <a:gd name="connsiteX17259" fmla="*/ 634380 w 2396567"/>
                <a:gd name="connsiteY17259" fmla="*/ 652580 h 3751210"/>
                <a:gd name="connsiteX17260" fmla="*/ 634380 w 2396567"/>
                <a:gd name="connsiteY17260" fmla="*/ 651966 h 3751210"/>
                <a:gd name="connsiteX17261" fmla="*/ 637432 w 2396567"/>
                <a:gd name="connsiteY17261" fmla="*/ 651966 h 3751210"/>
                <a:gd name="connsiteX17262" fmla="*/ 637432 w 2396567"/>
                <a:gd name="connsiteY17262" fmla="*/ 651351 h 3751210"/>
                <a:gd name="connsiteX17263" fmla="*/ 638042 w 2396567"/>
                <a:gd name="connsiteY17263" fmla="*/ 651966 h 3751210"/>
                <a:gd name="connsiteX17264" fmla="*/ 641094 w 2396567"/>
                <a:gd name="connsiteY17264" fmla="*/ 650737 h 3751210"/>
                <a:gd name="connsiteX17265" fmla="*/ 641094 w 2396567"/>
                <a:gd name="connsiteY17265" fmla="*/ 650123 h 3751210"/>
                <a:gd name="connsiteX17266" fmla="*/ 641705 w 2396567"/>
                <a:gd name="connsiteY17266" fmla="*/ 650737 h 3751210"/>
                <a:gd name="connsiteX17267" fmla="*/ 641705 w 2396567"/>
                <a:gd name="connsiteY17267" fmla="*/ 648894 h 3751210"/>
                <a:gd name="connsiteX17268" fmla="*/ 642315 w 2396567"/>
                <a:gd name="connsiteY17268" fmla="*/ 650123 h 3751210"/>
                <a:gd name="connsiteX17269" fmla="*/ 644756 w 2396567"/>
                <a:gd name="connsiteY17269" fmla="*/ 648279 h 3751210"/>
                <a:gd name="connsiteX17270" fmla="*/ 643536 w 2396567"/>
                <a:gd name="connsiteY17270" fmla="*/ 648279 h 3751210"/>
                <a:gd name="connsiteX17271" fmla="*/ 643536 w 2396567"/>
                <a:gd name="connsiteY17271" fmla="*/ 647665 h 3751210"/>
                <a:gd name="connsiteX17272" fmla="*/ 644756 w 2396567"/>
                <a:gd name="connsiteY17272" fmla="*/ 647665 h 3751210"/>
                <a:gd name="connsiteX17273" fmla="*/ 644756 w 2396567"/>
                <a:gd name="connsiteY17273" fmla="*/ 645822 h 3751210"/>
                <a:gd name="connsiteX17274" fmla="*/ 642925 w 2396567"/>
                <a:gd name="connsiteY17274" fmla="*/ 647665 h 3751210"/>
                <a:gd name="connsiteX17275" fmla="*/ 641705 w 2396567"/>
                <a:gd name="connsiteY17275" fmla="*/ 647665 h 3751210"/>
                <a:gd name="connsiteX17276" fmla="*/ 641705 w 2396567"/>
                <a:gd name="connsiteY17276" fmla="*/ 648279 h 3751210"/>
                <a:gd name="connsiteX17277" fmla="*/ 640484 w 2396567"/>
                <a:gd name="connsiteY17277" fmla="*/ 648279 h 3751210"/>
                <a:gd name="connsiteX17278" fmla="*/ 640484 w 2396567"/>
                <a:gd name="connsiteY17278" fmla="*/ 647665 h 3751210"/>
                <a:gd name="connsiteX17279" fmla="*/ 639263 w 2396567"/>
                <a:gd name="connsiteY17279" fmla="*/ 647665 h 3751210"/>
                <a:gd name="connsiteX17280" fmla="*/ 639263 w 2396567"/>
                <a:gd name="connsiteY17280" fmla="*/ 648279 h 3751210"/>
                <a:gd name="connsiteX17281" fmla="*/ 636822 w 2396567"/>
                <a:gd name="connsiteY17281" fmla="*/ 648279 h 3751210"/>
                <a:gd name="connsiteX17282" fmla="*/ 636822 w 2396567"/>
                <a:gd name="connsiteY17282" fmla="*/ 647051 h 3751210"/>
                <a:gd name="connsiteX17283" fmla="*/ 637432 w 2396567"/>
                <a:gd name="connsiteY17283" fmla="*/ 647051 h 3751210"/>
                <a:gd name="connsiteX17284" fmla="*/ 637432 w 2396567"/>
                <a:gd name="connsiteY17284" fmla="*/ 646436 h 3751210"/>
                <a:gd name="connsiteX17285" fmla="*/ 638042 w 2396567"/>
                <a:gd name="connsiteY17285" fmla="*/ 646436 h 3751210"/>
                <a:gd name="connsiteX17286" fmla="*/ 637432 w 2396567"/>
                <a:gd name="connsiteY17286" fmla="*/ 644593 h 3751210"/>
                <a:gd name="connsiteX17287" fmla="*/ 637432 w 2396567"/>
                <a:gd name="connsiteY17287" fmla="*/ 645822 h 3751210"/>
                <a:gd name="connsiteX17288" fmla="*/ 636822 w 2396567"/>
                <a:gd name="connsiteY17288" fmla="*/ 645822 h 3751210"/>
                <a:gd name="connsiteX17289" fmla="*/ 636822 w 2396567"/>
                <a:gd name="connsiteY17289" fmla="*/ 646436 h 3751210"/>
                <a:gd name="connsiteX17290" fmla="*/ 634991 w 2396567"/>
                <a:gd name="connsiteY17290" fmla="*/ 647051 h 3751210"/>
                <a:gd name="connsiteX17291" fmla="*/ 635601 w 2396567"/>
                <a:gd name="connsiteY17291" fmla="*/ 647665 h 3751210"/>
                <a:gd name="connsiteX17292" fmla="*/ 634380 w 2396567"/>
                <a:gd name="connsiteY17292" fmla="*/ 647665 h 3751210"/>
                <a:gd name="connsiteX17293" fmla="*/ 634380 w 2396567"/>
                <a:gd name="connsiteY17293" fmla="*/ 648279 h 3751210"/>
                <a:gd name="connsiteX17294" fmla="*/ 633160 w 2396567"/>
                <a:gd name="connsiteY17294" fmla="*/ 648279 h 3751210"/>
                <a:gd name="connsiteX17295" fmla="*/ 633160 w 2396567"/>
                <a:gd name="connsiteY17295" fmla="*/ 648894 h 3751210"/>
                <a:gd name="connsiteX17296" fmla="*/ 629498 w 2396567"/>
                <a:gd name="connsiteY17296" fmla="*/ 648894 h 3751210"/>
                <a:gd name="connsiteX17297" fmla="*/ 629498 w 2396567"/>
                <a:gd name="connsiteY17297" fmla="*/ 650123 h 3751210"/>
                <a:gd name="connsiteX17298" fmla="*/ 628887 w 2396567"/>
                <a:gd name="connsiteY17298" fmla="*/ 650123 h 3751210"/>
                <a:gd name="connsiteX17299" fmla="*/ 627056 w 2396567"/>
                <a:gd name="connsiteY17299" fmla="*/ 648279 h 3751210"/>
                <a:gd name="connsiteX17300" fmla="*/ 627056 w 2396567"/>
                <a:gd name="connsiteY17300" fmla="*/ 647051 h 3751210"/>
                <a:gd name="connsiteX17301" fmla="*/ 626446 w 2396567"/>
                <a:gd name="connsiteY17301" fmla="*/ 647051 h 3751210"/>
                <a:gd name="connsiteX17302" fmla="*/ 625835 w 2396567"/>
                <a:gd name="connsiteY17302" fmla="*/ 643979 h 3751210"/>
                <a:gd name="connsiteX17303" fmla="*/ 625225 w 2396567"/>
                <a:gd name="connsiteY17303" fmla="*/ 643979 h 3751210"/>
                <a:gd name="connsiteX17304" fmla="*/ 625225 w 2396567"/>
                <a:gd name="connsiteY17304" fmla="*/ 643364 h 3751210"/>
                <a:gd name="connsiteX17305" fmla="*/ 625835 w 2396567"/>
                <a:gd name="connsiteY17305" fmla="*/ 643364 h 3751210"/>
                <a:gd name="connsiteX17306" fmla="*/ 627056 w 2396567"/>
                <a:gd name="connsiteY17306" fmla="*/ 642136 h 3751210"/>
                <a:gd name="connsiteX17307" fmla="*/ 627056 w 2396567"/>
                <a:gd name="connsiteY17307" fmla="*/ 640292 h 3751210"/>
                <a:gd name="connsiteX17308" fmla="*/ 626446 w 2396567"/>
                <a:gd name="connsiteY17308" fmla="*/ 640292 h 3751210"/>
                <a:gd name="connsiteX17309" fmla="*/ 626446 w 2396567"/>
                <a:gd name="connsiteY17309" fmla="*/ 639678 h 3751210"/>
                <a:gd name="connsiteX17310" fmla="*/ 627666 w 2396567"/>
                <a:gd name="connsiteY17310" fmla="*/ 639678 h 3751210"/>
                <a:gd name="connsiteX17311" fmla="*/ 627666 w 2396567"/>
                <a:gd name="connsiteY17311" fmla="*/ 640292 h 3751210"/>
                <a:gd name="connsiteX17312" fmla="*/ 628887 w 2396567"/>
                <a:gd name="connsiteY17312" fmla="*/ 639678 h 3751210"/>
                <a:gd name="connsiteX17313" fmla="*/ 628887 w 2396567"/>
                <a:gd name="connsiteY17313" fmla="*/ 640292 h 3751210"/>
                <a:gd name="connsiteX17314" fmla="*/ 629498 w 2396567"/>
                <a:gd name="connsiteY17314" fmla="*/ 640292 h 3751210"/>
                <a:gd name="connsiteX17315" fmla="*/ 629498 w 2396567"/>
                <a:gd name="connsiteY17315" fmla="*/ 639678 h 3751210"/>
                <a:gd name="connsiteX17316" fmla="*/ 630718 w 2396567"/>
                <a:gd name="connsiteY17316" fmla="*/ 639678 h 3751210"/>
                <a:gd name="connsiteX17317" fmla="*/ 630718 w 2396567"/>
                <a:gd name="connsiteY17317" fmla="*/ 639064 h 3751210"/>
                <a:gd name="connsiteX17318" fmla="*/ 632549 w 2396567"/>
                <a:gd name="connsiteY17318" fmla="*/ 639064 h 3751210"/>
                <a:gd name="connsiteX17319" fmla="*/ 632549 w 2396567"/>
                <a:gd name="connsiteY17319" fmla="*/ 638449 h 3751210"/>
                <a:gd name="connsiteX17320" fmla="*/ 633160 w 2396567"/>
                <a:gd name="connsiteY17320" fmla="*/ 638449 h 3751210"/>
                <a:gd name="connsiteX17321" fmla="*/ 630108 w 2396567"/>
                <a:gd name="connsiteY17321" fmla="*/ 636606 h 3751210"/>
                <a:gd name="connsiteX17322" fmla="*/ 630108 w 2396567"/>
                <a:gd name="connsiteY17322" fmla="*/ 637220 h 3751210"/>
                <a:gd name="connsiteX17323" fmla="*/ 628887 w 2396567"/>
                <a:gd name="connsiteY17323" fmla="*/ 637220 h 3751210"/>
                <a:gd name="connsiteX17324" fmla="*/ 628887 w 2396567"/>
                <a:gd name="connsiteY17324" fmla="*/ 636606 h 3751210"/>
                <a:gd name="connsiteX17325" fmla="*/ 627666 w 2396567"/>
                <a:gd name="connsiteY17325" fmla="*/ 636606 h 3751210"/>
                <a:gd name="connsiteX17326" fmla="*/ 627666 w 2396567"/>
                <a:gd name="connsiteY17326" fmla="*/ 635992 h 3751210"/>
                <a:gd name="connsiteX17327" fmla="*/ 627056 w 2396567"/>
                <a:gd name="connsiteY17327" fmla="*/ 635992 h 3751210"/>
                <a:gd name="connsiteX17328" fmla="*/ 626446 w 2396567"/>
                <a:gd name="connsiteY17328" fmla="*/ 634763 h 3751210"/>
                <a:gd name="connsiteX17329" fmla="*/ 626446 w 2396567"/>
                <a:gd name="connsiteY17329" fmla="*/ 635377 h 3751210"/>
                <a:gd name="connsiteX17330" fmla="*/ 625835 w 2396567"/>
                <a:gd name="connsiteY17330" fmla="*/ 635377 h 3751210"/>
                <a:gd name="connsiteX17331" fmla="*/ 625835 w 2396567"/>
                <a:gd name="connsiteY17331" fmla="*/ 634763 h 3751210"/>
                <a:gd name="connsiteX17332" fmla="*/ 625225 w 2396567"/>
                <a:gd name="connsiteY17332" fmla="*/ 634763 h 3751210"/>
                <a:gd name="connsiteX17333" fmla="*/ 625225 w 2396567"/>
                <a:gd name="connsiteY17333" fmla="*/ 634148 h 3751210"/>
                <a:gd name="connsiteX17334" fmla="*/ 624004 w 2396567"/>
                <a:gd name="connsiteY17334" fmla="*/ 635377 h 3751210"/>
                <a:gd name="connsiteX17335" fmla="*/ 621563 w 2396567"/>
                <a:gd name="connsiteY17335" fmla="*/ 632920 h 3751210"/>
                <a:gd name="connsiteX17336" fmla="*/ 619732 w 2396567"/>
                <a:gd name="connsiteY17336" fmla="*/ 632920 h 3751210"/>
                <a:gd name="connsiteX17337" fmla="*/ 619732 w 2396567"/>
                <a:gd name="connsiteY17337" fmla="*/ 632305 h 3751210"/>
                <a:gd name="connsiteX17338" fmla="*/ 619122 w 2396567"/>
                <a:gd name="connsiteY17338" fmla="*/ 632305 h 3751210"/>
                <a:gd name="connsiteX17339" fmla="*/ 619122 w 2396567"/>
                <a:gd name="connsiteY17339" fmla="*/ 631691 h 3751210"/>
                <a:gd name="connsiteX17340" fmla="*/ 619732 w 2396567"/>
                <a:gd name="connsiteY17340" fmla="*/ 631691 h 3751210"/>
                <a:gd name="connsiteX17341" fmla="*/ 618511 w 2396567"/>
                <a:gd name="connsiteY17341" fmla="*/ 630462 h 3751210"/>
                <a:gd name="connsiteX17342" fmla="*/ 618511 w 2396567"/>
                <a:gd name="connsiteY17342" fmla="*/ 629233 h 3751210"/>
                <a:gd name="connsiteX17343" fmla="*/ 617901 w 2396567"/>
                <a:gd name="connsiteY17343" fmla="*/ 629233 h 3751210"/>
                <a:gd name="connsiteX17344" fmla="*/ 618511 w 2396567"/>
                <a:gd name="connsiteY17344" fmla="*/ 619403 h 3751210"/>
                <a:gd name="connsiteX17345" fmla="*/ 617901 w 2396567"/>
                <a:gd name="connsiteY17345" fmla="*/ 619403 h 3751210"/>
                <a:gd name="connsiteX17346" fmla="*/ 617901 w 2396567"/>
                <a:gd name="connsiteY17346" fmla="*/ 615717 h 3751210"/>
                <a:gd name="connsiteX17347" fmla="*/ 618511 w 2396567"/>
                <a:gd name="connsiteY17347" fmla="*/ 615717 h 3751210"/>
                <a:gd name="connsiteX17348" fmla="*/ 617901 w 2396567"/>
                <a:gd name="connsiteY17348" fmla="*/ 615102 h 3751210"/>
                <a:gd name="connsiteX17349" fmla="*/ 618511 w 2396567"/>
                <a:gd name="connsiteY17349" fmla="*/ 615102 h 3751210"/>
                <a:gd name="connsiteX17350" fmla="*/ 618511 w 2396567"/>
                <a:gd name="connsiteY17350" fmla="*/ 614488 h 3751210"/>
                <a:gd name="connsiteX17351" fmla="*/ 619122 w 2396567"/>
                <a:gd name="connsiteY17351" fmla="*/ 614488 h 3751210"/>
                <a:gd name="connsiteX17352" fmla="*/ 619122 w 2396567"/>
                <a:gd name="connsiteY17352" fmla="*/ 613259 h 3751210"/>
                <a:gd name="connsiteX17353" fmla="*/ 622173 w 2396567"/>
                <a:gd name="connsiteY17353" fmla="*/ 613259 h 3751210"/>
                <a:gd name="connsiteX17354" fmla="*/ 622173 w 2396567"/>
                <a:gd name="connsiteY17354" fmla="*/ 612645 h 3751210"/>
                <a:gd name="connsiteX17355" fmla="*/ 622784 w 2396567"/>
                <a:gd name="connsiteY17355" fmla="*/ 612645 h 3751210"/>
                <a:gd name="connsiteX17356" fmla="*/ 622784 w 2396567"/>
                <a:gd name="connsiteY17356" fmla="*/ 611416 h 3751210"/>
                <a:gd name="connsiteX17357" fmla="*/ 623394 w 2396567"/>
                <a:gd name="connsiteY17357" fmla="*/ 611416 h 3751210"/>
                <a:gd name="connsiteX17358" fmla="*/ 623394 w 2396567"/>
                <a:gd name="connsiteY17358" fmla="*/ 607115 h 3751210"/>
                <a:gd name="connsiteX17359" fmla="*/ 622784 w 2396567"/>
                <a:gd name="connsiteY17359" fmla="*/ 607115 h 3751210"/>
                <a:gd name="connsiteX17360" fmla="*/ 623394 w 2396567"/>
                <a:gd name="connsiteY17360" fmla="*/ 605272 h 3751210"/>
                <a:gd name="connsiteX17361" fmla="*/ 624004 w 2396567"/>
                <a:gd name="connsiteY17361" fmla="*/ 605272 h 3751210"/>
                <a:gd name="connsiteX17362" fmla="*/ 624004 w 2396567"/>
                <a:gd name="connsiteY17362" fmla="*/ 604043 h 3751210"/>
                <a:gd name="connsiteX17363" fmla="*/ 625225 w 2396567"/>
                <a:gd name="connsiteY17363" fmla="*/ 604043 h 3751210"/>
                <a:gd name="connsiteX17364" fmla="*/ 625225 w 2396567"/>
                <a:gd name="connsiteY17364" fmla="*/ 603429 h 3751210"/>
                <a:gd name="connsiteX17365" fmla="*/ 625835 w 2396567"/>
                <a:gd name="connsiteY17365" fmla="*/ 603429 h 3751210"/>
                <a:gd name="connsiteX17366" fmla="*/ 625835 w 2396567"/>
                <a:gd name="connsiteY17366" fmla="*/ 601586 h 3751210"/>
                <a:gd name="connsiteX17367" fmla="*/ 626446 w 2396567"/>
                <a:gd name="connsiteY17367" fmla="*/ 601586 h 3751210"/>
                <a:gd name="connsiteX17368" fmla="*/ 626446 w 2396567"/>
                <a:gd name="connsiteY17368" fmla="*/ 600357 h 3751210"/>
                <a:gd name="connsiteX17369" fmla="*/ 627056 w 2396567"/>
                <a:gd name="connsiteY17369" fmla="*/ 600357 h 3751210"/>
                <a:gd name="connsiteX17370" fmla="*/ 627056 w 2396567"/>
                <a:gd name="connsiteY17370" fmla="*/ 599743 h 3751210"/>
                <a:gd name="connsiteX17371" fmla="*/ 630718 w 2396567"/>
                <a:gd name="connsiteY17371" fmla="*/ 600357 h 3751210"/>
                <a:gd name="connsiteX17372" fmla="*/ 630718 w 2396567"/>
                <a:gd name="connsiteY17372" fmla="*/ 597899 h 3751210"/>
                <a:gd name="connsiteX17373" fmla="*/ 631329 w 2396567"/>
                <a:gd name="connsiteY17373" fmla="*/ 600357 h 3751210"/>
                <a:gd name="connsiteX17374" fmla="*/ 633770 w 2396567"/>
                <a:gd name="connsiteY17374" fmla="*/ 600357 h 3751210"/>
                <a:gd name="connsiteX17375" fmla="*/ 633770 w 2396567"/>
                <a:gd name="connsiteY17375" fmla="*/ 599743 h 3751210"/>
                <a:gd name="connsiteX17376" fmla="*/ 634380 w 2396567"/>
                <a:gd name="connsiteY17376" fmla="*/ 599743 h 3751210"/>
                <a:gd name="connsiteX17377" fmla="*/ 634380 w 2396567"/>
                <a:gd name="connsiteY17377" fmla="*/ 599128 h 3751210"/>
                <a:gd name="connsiteX17378" fmla="*/ 634991 w 2396567"/>
                <a:gd name="connsiteY17378" fmla="*/ 599128 h 3751210"/>
                <a:gd name="connsiteX17379" fmla="*/ 634991 w 2396567"/>
                <a:gd name="connsiteY17379" fmla="*/ 597899 h 3751210"/>
                <a:gd name="connsiteX17380" fmla="*/ 638653 w 2396567"/>
                <a:gd name="connsiteY17380" fmla="*/ 596056 h 3751210"/>
                <a:gd name="connsiteX17381" fmla="*/ 638042 w 2396567"/>
                <a:gd name="connsiteY17381" fmla="*/ 596056 h 3751210"/>
                <a:gd name="connsiteX17382" fmla="*/ 638042 w 2396567"/>
                <a:gd name="connsiteY17382" fmla="*/ 593599 h 3751210"/>
                <a:gd name="connsiteX17383" fmla="*/ 638653 w 2396567"/>
                <a:gd name="connsiteY17383" fmla="*/ 593599 h 3751210"/>
                <a:gd name="connsiteX17384" fmla="*/ 638653 w 2396567"/>
                <a:gd name="connsiteY17384" fmla="*/ 592370 h 3751210"/>
                <a:gd name="connsiteX17385" fmla="*/ 640484 w 2396567"/>
                <a:gd name="connsiteY17385" fmla="*/ 591141 h 3751210"/>
                <a:gd name="connsiteX17386" fmla="*/ 641094 w 2396567"/>
                <a:gd name="connsiteY17386" fmla="*/ 591141 h 3751210"/>
                <a:gd name="connsiteX17387" fmla="*/ 641094 w 2396567"/>
                <a:gd name="connsiteY17387" fmla="*/ 591756 h 3751210"/>
                <a:gd name="connsiteX17388" fmla="*/ 641705 w 2396567"/>
                <a:gd name="connsiteY17388" fmla="*/ 591756 h 3751210"/>
                <a:gd name="connsiteX17389" fmla="*/ 642315 w 2396567"/>
                <a:gd name="connsiteY17389" fmla="*/ 591756 h 3751210"/>
                <a:gd name="connsiteX17390" fmla="*/ 642315 w 2396567"/>
                <a:gd name="connsiteY17390" fmla="*/ 592370 h 3751210"/>
                <a:gd name="connsiteX17391" fmla="*/ 642925 w 2396567"/>
                <a:gd name="connsiteY17391" fmla="*/ 591756 h 3751210"/>
                <a:gd name="connsiteX17392" fmla="*/ 642925 w 2396567"/>
                <a:gd name="connsiteY17392" fmla="*/ 592370 h 3751210"/>
                <a:gd name="connsiteX17393" fmla="*/ 644756 w 2396567"/>
                <a:gd name="connsiteY17393" fmla="*/ 591756 h 3751210"/>
                <a:gd name="connsiteX17394" fmla="*/ 644756 w 2396567"/>
                <a:gd name="connsiteY17394" fmla="*/ 589912 h 3751210"/>
                <a:gd name="connsiteX17395" fmla="*/ 642925 w 2396567"/>
                <a:gd name="connsiteY17395" fmla="*/ 589912 h 3751210"/>
                <a:gd name="connsiteX17396" fmla="*/ 643536 w 2396567"/>
                <a:gd name="connsiteY17396" fmla="*/ 591141 h 3751210"/>
                <a:gd name="connsiteX17397" fmla="*/ 641705 w 2396567"/>
                <a:gd name="connsiteY17397" fmla="*/ 591756 h 3751210"/>
                <a:gd name="connsiteX17398" fmla="*/ 641705 w 2396567"/>
                <a:gd name="connsiteY17398" fmla="*/ 591141 h 3751210"/>
                <a:gd name="connsiteX17399" fmla="*/ 641094 w 2396567"/>
                <a:gd name="connsiteY17399" fmla="*/ 591141 h 3751210"/>
                <a:gd name="connsiteX17400" fmla="*/ 641094 w 2396567"/>
                <a:gd name="connsiteY17400" fmla="*/ 589912 h 3751210"/>
                <a:gd name="connsiteX17401" fmla="*/ 640484 w 2396567"/>
                <a:gd name="connsiteY17401" fmla="*/ 589912 h 3751210"/>
                <a:gd name="connsiteX17402" fmla="*/ 640484 w 2396567"/>
                <a:gd name="connsiteY17402" fmla="*/ 589298 h 3751210"/>
                <a:gd name="connsiteX17403" fmla="*/ 639263 w 2396567"/>
                <a:gd name="connsiteY17403" fmla="*/ 589298 h 3751210"/>
                <a:gd name="connsiteX17404" fmla="*/ 639263 w 2396567"/>
                <a:gd name="connsiteY17404" fmla="*/ 586226 h 3751210"/>
                <a:gd name="connsiteX17405" fmla="*/ 638653 w 2396567"/>
                <a:gd name="connsiteY17405" fmla="*/ 586226 h 3751210"/>
                <a:gd name="connsiteX17406" fmla="*/ 638653 w 2396567"/>
                <a:gd name="connsiteY17406" fmla="*/ 587455 h 3751210"/>
                <a:gd name="connsiteX17407" fmla="*/ 636822 w 2396567"/>
                <a:gd name="connsiteY17407" fmla="*/ 588069 h 3751210"/>
                <a:gd name="connsiteX17408" fmla="*/ 634380 w 2396567"/>
                <a:gd name="connsiteY17408" fmla="*/ 591756 h 3751210"/>
                <a:gd name="connsiteX17409" fmla="*/ 634380 w 2396567"/>
                <a:gd name="connsiteY17409" fmla="*/ 592370 h 3751210"/>
                <a:gd name="connsiteX17410" fmla="*/ 633160 w 2396567"/>
                <a:gd name="connsiteY17410" fmla="*/ 592370 h 3751210"/>
                <a:gd name="connsiteX17411" fmla="*/ 633160 w 2396567"/>
                <a:gd name="connsiteY17411" fmla="*/ 591141 h 3751210"/>
                <a:gd name="connsiteX17412" fmla="*/ 628887 w 2396567"/>
                <a:gd name="connsiteY17412" fmla="*/ 591756 h 3751210"/>
                <a:gd name="connsiteX17413" fmla="*/ 628887 w 2396567"/>
                <a:gd name="connsiteY17413" fmla="*/ 592370 h 3751210"/>
                <a:gd name="connsiteX17414" fmla="*/ 627666 w 2396567"/>
                <a:gd name="connsiteY17414" fmla="*/ 592370 h 3751210"/>
                <a:gd name="connsiteX17415" fmla="*/ 627666 w 2396567"/>
                <a:gd name="connsiteY17415" fmla="*/ 591756 h 3751210"/>
                <a:gd name="connsiteX17416" fmla="*/ 627056 w 2396567"/>
                <a:gd name="connsiteY17416" fmla="*/ 591756 h 3751210"/>
                <a:gd name="connsiteX17417" fmla="*/ 627056 w 2396567"/>
                <a:gd name="connsiteY17417" fmla="*/ 591141 h 3751210"/>
                <a:gd name="connsiteX17418" fmla="*/ 626446 w 2396567"/>
                <a:gd name="connsiteY17418" fmla="*/ 591141 h 3751210"/>
                <a:gd name="connsiteX17419" fmla="*/ 626446 w 2396567"/>
                <a:gd name="connsiteY17419" fmla="*/ 588684 h 3751210"/>
                <a:gd name="connsiteX17420" fmla="*/ 627056 w 2396567"/>
                <a:gd name="connsiteY17420" fmla="*/ 588684 h 3751210"/>
                <a:gd name="connsiteX17421" fmla="*/ 627056 w 2396567"/>
                <a:gd name="connsiteY17421" fmla="*/ 586226 h 3751210"/>
                <a:gd name="connsiteX17422" fmla="*/ 628887 w 2396567"/>
                <a:gd name="connsiteY17422" fmla="*/ 586226 h 3751210"/>
                <a:gd name="connsiteX17423" fmla="*/ 628887 w 2396567"/>
                <a:gd name="connsiteY17423" fmla="*/ 585612 h 3751210"/>
                <a:gd name="connsiteX17424" fmla="*/ 629498 w 2396567"/>
                <a:gd name="connsiteY17424" fmla="*/ 585612 h 3751210"/>
                <a:gd name="connsiteX17425" fmla="*/ 629498 w 2396567"/>
                <a:gd name="connsiteY17425" fmla="*/ 583769 h 3751210"/>
                <a:gd name="connsiteX17426" fmla="*/ 630718 w 2396567"/>
                <a:gd name="connsiteY17426" fmla="*/ 583769 h 3751210"/>
                <a:gd name="connsiteX17427" fmla="*/ 630718 w 2396567"/>
                <a:gd name="connsiteY17427" fmla="*/ 581925 h 3751210"/>
                <a:gd name="connsiteX17428" fmla="*/ 630108 w 2396567"/>
                <a:gd name="connsiteY17428" fmla="*/ 581925 h 3751210"/>
                <a:gd name="connsiteX17429" fmla="*/ 630108 w 2396567"/>
                <a:gd name="connsiteY17429" fmla="*/ 575781 h 3751210"/>
                <a:gd name="connsiteX17430" fmla="*/ 630718 w 2396567"/>
                <a:gd name="connsiteY17430" fmla="*/ 575781 h 3751210"/>
                <a:gd name="connsiteX17431" fmla="*/ 630718 w 2396567"/>
                <a:gd name="connsiteY17431" fmla="*/ 574553 h 3751210"/>
                <a:gd name="connsiteX17432" fmla="*/ 631329 w 2396567"/>
                <a:gd name="connsiteY17432" fmla="*/ 574553 h 3751210"/>
                <a:gd name="connsiteX17433" fmla="*/ 631329 w 2396567"/>
                <a:gd name="connsiteY17433" fmla="*/ 573324 h 3751210"/>
                <a:gd name="connsiteX17434" fmla="*/ 629498 w 2396567"/>
                <a:gd name="connsiteY17434" fmla="*/ 573324 h 3751210"/>
                <a:gd name="connsiteX17435" fmla="*/ 629498 w 2396567"/>
                <a:gd name="connsiteY17435" fmla="*/ 574553 h 3751210"/>
                <a:gd name="connsiteX17436" fmla="*/ 628887 w 2396567"/>
                <a:gd name="connsiteY17436" fmla="*/ 574553 h 3751210"/>
                <a:gd name="connsiteX17437" fmla="*/ 628887 w 2396567"/>
                <a:gd name="connsiteY17437" fmla="*/ 576396 h 3751210"/>
                <a:gd name="connsiteX17438" fmla="*/ 627666 w 2396567"/>
                <a:gd name="connsiteY17438" fmla="*/ 576396 h 3751210"/>
                <a:gd name="connsiteX17439" fmla="*/ 627666 w 2396567"/>
                <a:gd name="connsiteY17439" fmla="*/ 577010 h 3751210"/>
                <a:gd name="connsiteX17440" fmla="*/ 626446 w 2396567"/>
                <a:gd name="connsiteY17440" fmla="*/ 577010 h 3751210"/>
                <a:gd name="connsiteX17441" fmla="*/ 626446 w 2396567"/>
                <a:gd name="connsiteY17441" fmla="*/ 576396 h 3751210"/>
                <a:gd name="connsiteX17442" fmla="*/ 623394 w 2396567"/>
                <a:gd name="connsiteY17442" fmla="*/ 576396 h 3751210"/>
                <a:gd name="connsiteX17443" fmla="*/ 623394 w 2396567"/>
                <a:gd name="connsiteY17443" fmla="*/ 577010 h 3751210"/>
                <a:gd name="connsiteX17444" fmla="*/ 622784 w 2396567"/>
                <a:gd name="connsiteY17444" fmla="*/ 577010 h 3751210"/>
                <a:gd name="connsiteX17445" fmla="*/ 622784 w 2396567"/>
                <a:gd name="connsiteY17445" fmla="*/ 575781 h 3751210"/>
                <a:gd name="connsiteX17446" fmla="*/ 623394 w 2396567"/>
                <a:gd name="connsiteY17446" fmla="*/ 575781 h 3751210"/>
                <a:gd name="connsiteX17447" fmla="*/ 623394 w 2396567"/>
                <a:gd name="connsiteY17447" fmla="*/ 571481 h 3751210"/>
                <a:gd name="connsiteX17448" fmla="*/ 622784 w 2396567"/>
                <a:gd name="connsiteY17448" fmla="*/ 571481 h 3751210"/>
                <a:gd name="connsiteX17449" fmla="*/ 622784 w 2396567"/>
                <a:gd name="connsiteY17449" fmla="*/ 567794 h 3751210"/>
                <a:gd name="connsiteX17450" fmla="*/ 622173 w 2396567"/>
                <a:gd name="connsiteY17450" fmla="*/ 567794 h 3751210"/>
                <a:gd name="connsiteX17451" fmla="*/ 622173 w 2396567"/>
                <a:gd name="connsiteY17451" fmla="*/ 565951 h 3751210"/>
                <a:gd name="connsiteX17452" fmla="*/ 622784 w 2396567"/>
                <a:gd name="connsiteY17452" fmla="*/ 565951 h 3751210"/>
                <a:gd name="connsiteX17453" fmla="*/ 622784 w 2396567"/>
                <a:gd name="connsiteY17453" fmla="*/ 564108 h 3751210"/>
                <a:gd name="connsiteX17454" fmla="*/ 623394 w 2396567"/>
                <a:gd name="connsiteY17454" fmla="*/ 564108 h 3751210"/>
                <a:gd name="connsiteX17455" fmla="*/ 623394 w 2396567"/>
                <a:gd name="connsiteY17455" fmla="*/ 562265 h 3751210"/>
                <a:gd name="connsiteX17456" fmla="*/ 624004 w 2396567"/>
                <a:gd name="connsiteY17456" fmla="*/ 562265 h 3751210"/>
                <a:gd name="connsiteX17457" fmla="*/ 625835 w 2396567"/>
                <a:gd name="connsiteY17457" fmla="*/ 552435 h 3751210"/>
                <a:gd name="connsiteX17458" fmla="*/ 626446 w 2396567"/>
                <a:gd name="connsiteY17458" fmla="*/ 552435 h 3751210"/>
                <a:gd name="connsiteX17459" fmla="*/ 626446 w 2396567"/>
                <a:gd name="connsiteY17459" fmla="*/ 550591 h 3751210"/>
                <a:gd name="connsiteX17460" fmla="*/ 627056 w 2396567"/>
                <a:gd name="connsiteY17460" fmla="*/ 550591 h 3751210"/>
                <a:gd name="connsiteX17461" fmla="*/ 627056 w 2396567"/>
                <a:gd name="connsiteY17461" fmla="*/ 549977 h 3751210"/>
                <a:gd name="connsiteX17462" fmla="*/ 629498 w 2396567"/>
                <a:gd name="connsiteY17462" fmla="*/ 548748 h 3751210"/>
                <a:gd name="connsiteX17463" fmla="*/ 630108 w 2396567"/>
                <a:gd name="connsiteY17463" fmla="*/ 548748 h 3751210"/>
                <a:gd name="connsiteX17464" fmla="*/ 630108 w 2396567"/>
                <a:gd name="connsiteY17464" fmla="*/ 546291 h 3751210"/>
                <a:gd name="connsiteX17465" fmla="*/ 630718 w 2396567"/>
                <a:gd name="connsiteY17465" fmla="*/ 546291 h 3751210"/>
                <a:gd name="connsiteX17466" fmla="*/ 630718 w 2396567"/>
                <a:gd name="connsiteY17466" fmla="*/ 543219 h 3751210"/>
                <a:gd name="connsiteX17467" fmla="*/ 631329 w 2396567"/>
                <a:gd name="connsiteY17467" fmla="*/ 543219 h 3751210"/>
                <a:gd name="connsiteX17468" fmla="*/ 631329 w 2396567"/>
                <a:gd name="connsiteY17468" fmla="*/ 542604 h 3751210"/>
                <a:gd name="connsiteX17469" fmla="*/ 632549 w 2396567"/>
                <a:gd name="connsiteY17469" fmla="*/ 542604 h 3751210"/>
                <a:gd name="connsiteX17470" fmla="*/ 632549 w 2396567"/>
                <a:gd name="connsiteY17470" fmla="*/ 540761 h 3751210"/>
                <a:gd name="connsiteX17471" fmla="*/ 633770 w 2396567"/>
                <a:gd name="connsiteY17471" fmla="*/ 540761 h 3751210"/>
                <a:gd name="connsiteX17472" fmla="*/ 633770 w 2396567"/>
                <a:gd name="connsiteY17472" fmla="*/ 540147 h 3751210"/>
                <a:gd name="connsiteX17473" fmla="*/ 634380 w 2396567"/>
                <a:gd name="connsiteY17473" fmla="*/ 540147 h 3751210"/>
                <a:gd name="connsiteX17474" fmla="*/ 634380 w 2396567"/>
                <a:gd name="connsiteY17474" fmla="*/ 538304 h 3751210"/>
                <a:gd name="connsiteX17475" fmla="*/ 635601 w 2396567"/>
                <a:gd name="connsiteY17475" fmla="*/ 538304 h 3751210"/>
                <a:gd name="connsiteX17476" fmla="*/ 634991 w 2396567"/>
                <a:gd name="connsiteY17476" fmla="*/ 536460 h 3751210"/>
                <a:gd name="connsiteX17477" fmla="*/ 635601 w 2396567"/>
                <a:gd name="connsiteY17477" fmla="*/ 536460 h 3751210"/>
                <a:gd name="connsiteX17478" fmla="*/ 635601 w 2396567"/>
                <a:gd name="connsiteY17478" fmla="*/ 535232 h 3751210"/>
                <a:gd name="connsiteX17479" fmla="*/ 636822 w 2396567"/>
                <a:gd name="connsiteY17479" fmla="*/ 535232 h 3751210"/>
                <a:gd name="connsiteX17480" fmla="*/ 636822 w 2396567"/>
                <a:gd name="connsiteY17480" fmla="*/ 534617 h 3751210"/>
                <a:gd name="connsiteX17481" fmla="*/ 638042 w 2396567"/>
                <a:gd name="connsiteY17481" fmla="*/ 534617 h 3751210"/>
                <a:gd name="connsiteX17482" fmla="*/ 638042 w 2396567"/>
                <a:gd name="connsiteY17482" fmla="*/ 535232 h 3751210"/>
                <a:gd name="connsiteX17483" fmla="*/ 642315 w 2396567"/>
                <a:gd name="connsiteY17483" fmla="*/ 536460 h 3751210"/>
                <a:gd name="connsiteX17484" fmla="*/ 642315 w 2396567"/>
                <a:gd name="connsiteY17484" fmla="*/ 535232 h 3751210"/>
                <a:gd name="connsiteX17485" fmla="*/ 642925 w 2396567"/>
                <a:gd name="connsiteY17485" fmla="*/ 535232 h 3751210"/>
                <a:gd name="connsiteX17486" fmla="*/ 642925 w 2396567"/>
                <a:gd name="connsiteY17486" fmla="*/ 536460 h 3751210"/>
                <a:gd name="connsiteX17487" fmla="*/ 644756 w 2396567"/>
                <a:gd name="connsiteY17487" fmla="*/ 536460 h 3751210"/>
                <a:gd name="connsiteX17488" fmla="*/ 644756 w 2396567"/>
                <a:gd name="connsiteY17488" fmla="*/ 537075 h 3751210"/>
                <a:gd name="connsiteX17489" fmla="*/ 645367 w 2396567"/>
                <a:gd name="connsiteY17489" fmla="*/ 537075 h 3751210"/>
                <a:gd name="connsiteX17490" fmla="*/ 645367 w 2396567"/>
                <a:gd name="connsiteY17490" fmla="*/ 536460 h 3751210"/>
                <a:gd name="connsiteX17491" fmla="*/ 645977 w 2396567"/>
                <a:gd name="connsiteY17491" fmla="*/ 536460 h 3751210"/>
                <a:gd name="connsiteX17492" fmla="*/ 646587 w 2396567"/>
                <a:gd name="connsiteY17492" fmla="*/ 534617 h 3751210"/>
                <a:gd name="connsiteX17493" fmla="*/ 646587 w 2396567"/>
                <a:gd name="connsiteY17493" fmla="*/ 535232 h 3751210"/>
                <a:gd name="connsiteX17494" fmla="*/ 647198 w 2396567"/>
                <a:gd name="connsiteY17494" fmla="*/ 535232 h 3751210"/>
                <a:gd name="connsiteX17495" fmla="*/ 647198 w 2396567"/>
                <a:gd name="connsiteY17495" fmla="*/ 534617 h 3751210"/>
                <a:gd name="connsiteX17496" fmla="*/ 646587 w 2396567"/>
                <a:gd name="connsiteY17496" fmla="*/ 534617 h 3751210"/>
                <a:gd name="connsiteX17497" fmla="*/ 646587 w 2396567"/>
                <a:gd name="connsiteY17497" fmla="*/ 534003 h 3751210"/>
                <a:gd name="connsiteX17498" fmla="*/ 645977 w 2396567"/>
                <a:gd name="connsiteY17498" fmla="*/ 534003 h 3751210"/>
                <a:gd name="connsiteX17499" fmla="*/ 645977 w 2396567"/>
                <a:gd name="connsiteY17499" fmla="*/ 533389 h 3751210"/>
                <a:gd name="connsiteX17500" fmla="*/ 645367 w 2396567"/>
                <a:gd name="connsiteY17500" fmla="*/ 533389 h 3751210"/>
                <a:gd name="connsiteX17501" fmla="*/ 645367 w 2396567"/>
                <a:gd name="connsiteY17501" fmla="*/ 534003 h 3751210"/>
                <a:gd name="connsiteX17502" fmla="*/ 644756 w 2396567"/>
                <a:gd name="connsiteY17502" fmla="*/ 534003 h 3751210"/>
                <a:gd name="connsiteX17503" fmla="*/ 644756 w 2396567"/>
                <a:gd name="connsiteY17503" fmla="*/ 534617 h 3751210"/>
                <a:gd name="connsiteX17504" fmla="*/ 643536 w 2396567"/>
                <a:gd name="connsiteY17504" fmla="*/ 534617 h 3751210"/>
                <a:gd name="connsiteX17505" fmla="*/ 643536 w 2396567"/>
                <a:gd name="connsiteY17505" fmla="*/ 535232 h 3751210"/>
                <a:gd name="connsiteX17506" fmla="*/ 642925 w 2396567"/>
                <a:gd name="connsiteY17506" fmla="*/ 535232 h 3751210"/>
                <a:gd name="connsiteX17507" fmla="*/ 642925 w 2396567"/>
                <a:gd name="connsiteY17507" fmla="*/ 534617 h 3751210"/>
                <a:gd name="connsiteX17508" fmla="*/ 639263 w 2396567"/>
                <a:gd name="connsiteY17508" fmla="*/ 534617 h 3751210"/>
                <a:gd name="connsiteX17509" fmla="*/ 639263 w 2396567"/>
                <a:gd name="connsiteY17509" fmla="*/ 534003 h 3751210"/>
                <a:gd name="connsiteX17510" fmla="*/ 638653 w 2396567"/>
                <a:gd name="connsiteY17510" fmla="*/ 534003 h 3751210"/>
                <a:gd name="connsiteX17511" fmla="*/ 638653 w 2396567"/>
                <a:gd name="connsiteY17511" fmla="*/ 533389 h 3751210"/>
                <a:gd name="connsiteX17512" fmla="*/ 638042 w 2396567"/>
                <a:gd name="connsiteY17512" fmla="*/ 534003 h 3751210"/>
                <a:gd name="connsiteX17513" fmla="*/ 638042 w 2396567"/>
                <a:gd name="connsiteY17513" fmla="*/ 533389 h 3751210"/>
                <a:gd name="connsiteX17514" fmla="*/ 634991 w 2396567"/>
                <a:gd name="connsiteY17514" fmla="*/ 534003 h 3751210"/>
                <a:gd name="connsiteX17515" fmla="*/ 634991 w 2396567"/>
                <a:gd name="connsiteY17515" fmla="*/ 534617 h 3751210"/>
                <a:gd name="connsiteX17516" fmla="*/ 634380 w 2396567"/>
                <a:gd name="connsiteY17516" fmla="*/ 534617 h 3751210"/>
                <a:gd name="connsiteX17517" fmla="*/ 634991 w 2396567"/>
                <a:gd name="connsiteY17517" fmla="*/ 537075 h 3751210"/>
                <a:gd name="connsiteX17518" fmla="*/ 633770 w 2396567"/>
                <a:gd name="connsiteY17518" fmla="*/ 537075 h 3751210"/>
                <a:gd name="connsiteX17519" fmla="*/ 633770 w 2396567"/>
                <a:gd name="connsiteY17519" fmla="*/ 537689 h 3751210"/>
                <a:gd name="connsiteX17520" fmla="*/ 632549 w 2396567"/>
                <a:gd name="connsiteY17520" fmla="*/ 537689 h 3751210"/>
                <a:gd name="connsiteX17521" fmla="*/ 632549 w 2396567"/>
                <a:gd name="connsiteY17521" fmla="*/ 538918 h 3751210"/>
                <a:gd name="connsiteX17522" fmla="*/ 631329 w 2396567"/>
                <a:gd name="connsiteY17522" fmla="*/ 538918 h 3751210"/>
                <a:gd name="connsiteX17523" fmla="*/ 630718 w 2396567"/>
                <a:gd name="connsiteY17523" fmla="*/ 537075 h 3751210"/>
                <a:gd name="connsiteX17524" fmla="*/ 630108 w 2396567"/>
                <a:gd name="connsiteY17524" fmla="*/ 537075 h 3751210"/>
                <a:gd name="connsiteX17525" fmla="*/ 630108 w 2396567"/>
                <a:gd name="connsiteY17525" fmla="*/ 538304 h 3751210"/>
                <a:gd name="connsiteX17526" fmla="*/ 630718 w 2396567"/>
                <a:gd name="connsiteY17526" fmla="*/ 538304 h 3751210"/>
                <a:gd name="connsiteX17527" fmla="*/ 630718 w 2396567"/>
                <a:gd name="connsiteY17527" fmla="*/ 540147 h 3751210"/>
                <a:gd name="connsiteX17528" fmla="*/ 630108 w 2396567"/>
                <a:gd name="connsiteY17528" fmla="*/ 540147 h 3751210"/>
                <a:gd name="connsiteX17529" fmla="*/ 630108 w 2396567"/>
                <a:gd name="connsiteY17529" fmla="*/ 541376 h 3751210"/>
                <a:gd name="connsiteX17530" fmla="*/ 629498 w 2396567"/>
                <a:gd name="connsiteY17530" fmla="*/ 541376 h 3751210"/>
                <a:gd name="connsiteX17531" fmla="*/ 629498 w 2396567"/>
                <a:gd name="connsiteY17531" fmla="*/ 541990 h 3751210"/>
                <a:gd name="connsiteX17532" fmla="*/ 628887 w 2396567"/>
                <a:gd name="connsiteY17532" fmla="*/ 541990 h 3751210"/>
                <a:gd name="connsiteX17533" fmla="*/ 628887 w 2396567"/>
                <a:gd name="connsiteY17533" fmla="*/ 543219 h 3751210"/>
                <a:gd name="connsiteX17534" fmla="*/ 627666 w 2396567"/>
                <a:gd name="connsiteY17534" fmla="*/ 543219 h 3751210"/>
                <a:gd name="connsiteX17535" fmla="*/ 627666 w 2396567"/>
                <a:gd name="connsiteY17535" fmla="*/ 548134 h 3751210"/>
                <a:gd name="connsiteX17536" fmla="*/ 627056 w 2396567"/>
                <a:gd name="connsiteY17536" fmla="*/ 548134 h 3751210"/>
                <a:gd name="connsiteX17537" fmla="*/ 627056 w 2396567"/>
                <a:gd name="connsiteY17537" fmla="*/ 546905 h 3751210"/>
                <a:gd name="connsiteX17538" fmla="*/ 625835 w 2396567"/>
                <a:gd name="connsiteY17538" fmla="*/ 546905 h 3751210"/>
                <a:gd name="connsiteX17539" fmla="*/ 625835 w 2396567"/>
                <a:gd name="connsiteY17539" fmla="*/ 546291 h 3751210"/>
                <a:gd name="connsiteX17540" fmla="*/ 625225 w 2396567"/>
                <a:gd name="connsiteY17540" fmla="*/ 546291 h 3751210"/>
                <a:gd name="connsiteX17541" fmla="*/ 625225 w 2396567"/>
                <a:gd name="connsiteY17541" fmla="*/ 544448 h 3751210"/>
                <a:gd name="connsiteX17542" fmla="*/ 625835 w 2396567"/>
                <a:gd name="connsiteY17542" fmla="*/ 544448 h 3751210"/>
                <a:gd name="connsiteX17543" fmla="*/ 625835 w 2396567"/>
                <a:gd name="connsiteY17543" fmla="*/ 542604 h 3751210"/>
                <a:gd name="connsiteX17544" fmla="*/ 625225 w 2396567"/>
                <a:gd name="connsiteY17544" fmla="*/ 542604 h 3751210"/>
                <a:gd name="connsiteX17545" fmla="*/ 623394 w 2396567"/>
                <a:gd name="connsiteY17545" fmla="*/ 548134 h 3751210"/>
                <a:gd name="connsiteX17546" fmla="*/ 622784 w 2396567"/>
                <a:gd name="connsiteY17546" fmla="*/ 548134 h 3751210"/>
                <a:gd name="connsiteX17547" fmla="*/ 622173 w 2396567"/>
                <a:gd name="connsiteY17547" fmla="*/ 549363 h 3751210"/>
                <a:gd name="connsiteX17548" fmla="*/ 622173 w 2396567"/>
                <a:gd name="connsiteY17548" fmla="*/ 548748 h 3751210"/>
                <a:gd name="connsiteX17549" fmla="*/ 620953 w 2396567"/>
                <a:gd name="connsiteY17549" fmla="*/ 549363 h 3751210"/>
                <a:gd name="connsiteX17550" fmla="*/ 620953 w 2396567"/>
                <a:gd name="connsiteY17550" fmla="*/ 549977 h 3751210"/>
                <a:gd name="connsiteX17551" fmla="*/ 618511 w 2396567"/>
                <a:gd name="connsiteY17551" fmla="*/ 552435 h 3751210"/>
                <a:gd name="connsiteX17552" fmla="*/ 617901 w 2396567"/>
                <a:gd name="connsiteY17552" fmla="*/ 552435 h 3751210"/>
                <a:gd name="connsiteX17553" fmla="*/ 617901 w 2396567"/>
                <a:gd name="connsiteY17553" fmla="*/ 553663 h 3751210"/>
                <a:gd name="connsiteX17554" fmla="*/ 617291 w 2396567"/>
                <a:gd name="connsiteY17554" fmla="*/ 553663 h 3751210"/>
                <a:gd name="connsiteX17555" fmla="*/ 617901 w 2396567"/>
                <a:gd name="connsiteY17555" fmla="*/ 554892 h 3751210"/>
                <a:gd name="connsiteX17556" fmla="*/ 617291 w 2396567"/>
                <a:gd name="connsiteY17556" fmla="*/ 559807 h 3751210"/>
                <a:gd name="connsiteX17557" fmla="*/ 617901 w 2396567"/>
                <a:gd name="connsiteY17557" fmla="*/ 559807 h 3751210"/>
                <a:gd name="connsiteX17558" fmla="*/ 617901 w 2396567"/>
                <a:gd name="connsiteY17558" fmla="*/ 561650 h 3751210"/>
                <a:gd name="connsiteX17559" fmla="*/ 617291 w 2396567"/>
                <a:gd name="connsiteY17559" fmla="*/ 561650 h 3751210"/>
                <a:gd name="connsiteX17560" fmla="*/ 617291 w 2396567"/>
                <a:gd name="connsiteY17560" fmla="*/ 562265 h 3751210"/>
                <a:gd name="connsiteX17561" fmla="*/ 616070 w 2396567"/>
                <a:gd name="connsiteY17561" fmla="*/ 562265 h 3751210"/>
                <a:gd name="connsiteX17562" fmla="*/ 616070 w 2396567"/>
                <a:gd name="connsiteY17562" fmla="*/ 562879 h 3751210"/>
                <a:gd name="connsiteX17563" fmla="*/ 615459 w 2396567"/>
                <a:gd name="connsiteY17563" fmla="*/ 562879 h 3751210"/>
                <a:gd name="connsiteX17564" fmla="*/ 615459 w 2396567"/>
                <a:gd name="connsiteY17564" fmla="*/ 564108 h 3751210"/>
                <a:gd name="connsiteX17565" fmla="*/ 616070 w 2396567"/>
                <a:gd name="connsiteY17565" fmla="*/ 564108 h 3751210"/>
                <a:gd name="connsiteX17566" fmla="*/ 616070 w 2396567"/>
                <a:gd name="connsiteY17566" fmla="*/ 564722 h 3751210"/>
                <a:gd name="connsiteX17567" fmla="*/ 615459 w 2396567"/>
                <a:gd name="connsiteY17567" fmla="*/ 564722 h 3751210"/>
                <a:gd name="connsiteX17568" fmla="*/ 615459 w 2396567"/>
                <a:gd name="connsiteY17568" fmla="*/ 565951 h 3751210"/>
                <a:gd name="connsiteX17569" fmla="*/ 614849 w 2396567"/>
                <a:gd name="connsiteY17569" fmla="*/ 565951 h 3751210"/>
                <a:gd name="connsiteX17570" fmla="*/ 614849 w 2396567"/>
                <a:gd name="connsiteY17570" fmla="*/ 565337 h 3751210"/>
                <a:gd name="connsiteX17571" fmla="*/ 611797 w 2396567"/>
                <a:gd name="connsiteY17571" fmla="*/ 565337 h 3751210"/>
                <a:gd name="connsiteX17572" fmla="*/ 611797 w 2396567"/>
                <a:gd name="connsiteY17572" fmla="*/ 566566 h 3751210"/>
                <a:gd name="connsiteX17573" fmla="*/ 611187 w 2396567"/>
                <a:gd name="connsiteY17573" fmla="*/ 566566 h 3751210"/>
                <a:gd name="connsiteX17574" fmla="*/ 611187 w 2396567"/>
                <a:gd name="connsiteY17574" fmla="*/ 567794 h 3751210"/>
                <a:gd name="connsiteX17575" fmla="*/ 609966 w 2396567"/>
                <a:gd name="connsiteY17575" fmla="*/ 567794 h 3751210"/>
                <a:gd name="connsiteX17576" fmla="*/ 609966 w 2396567"/>
                <a:gd name="connsiteY17576" fmla="*/ 568409 h 3751210"/>
                <a:gd name="connsiteX17577" fmla="*/ 607525 w 2396567"/>
                <a:gd name="connsiteY17577" fmla="*/ 568409 h 3751210"/>
                <a:gd name="connsiteX17578" fmla="*/ 607525 w 2396567"/>
                <a:gd name="connsiteY17578" fmla="*/ 566566 h 3751210"/>
                <a:gd name="connsiteX17579" fmla="*/ 606915 w 2396567"/>
                <a:gd name="connsiteY17579" fmla="*/ 566566 h 3751210"/>
                <a:gd name="connsiteX17580" fmla="*/ 606304 w 2396567"/>
                <a:gd name="connsiteY17580" fmla="*/ 565337 h 3751210"/>
                <a:gd name="connsiteX17581" fmla="*/ 603863 w 2396567"/>
                <a:gd name="connsiteY17581" fmla="*/ 565951 h 3751210"/>
                <a:gd name="connsiteX17582" fmla="*/ 603863 w 2396567"/>
                <a:gd name="connsiteY17582" fmla="*/ 565337 h 3751210"/>
                <a:gd name="connsiteX17583" fmla="*/ 602642 w 2396567"/>
                <a:gd name="connsiteY17583" fmla="*/ 565337 h 3751210"/>
                <a:gd name="connsiteX17584" fmla="*/ 602642 w 2396567"/>
                <a:gd name="connsiteY17584" fmla="*/ 564722 h 3751210"/>
                <a:gd name="connsiteX17585" fmla="*/ 592266 w 2396567"/>
                <a:gd name="connsiteY17585" fmla="*/ 564108 h 3751210"/>
                <a:gd name="connsiteX17586" fmla="*/ 592266 w 2396567"/>
                <a:gd name="connsiteY17586" fmla="*/ 562879 h 3751210"/>
                <a:gd name="connsiteX17587" fmla="*/ 591656 w 2396567"/>
                <a:gd name="connsiteY17587" fmla="*/ 562879 h 3751210"/>
                <a:gd name="connsiteX17588" fmla="*/ 591656 w 2396567"/>
                <a:gd name="connsiteY17588" fmla="*/ 562265 h 3751210"/>
                <a:gd name="connsiteX17589" fmla="*/ 591045 w 2396567"/>
                <a:gd name="connsiteY17589" fmla="*/ 562265 h 3751210"/>
                <a:gd name="connsiteX17590" fmla="*/ 590435 w 2396567"/>
                <a:gd name="connsiteY17590" fmla="*/ 558579 h 3751210"/>
                <a:gd name="connsiteX17591" fmla="*/ 589825 w 2396567"/>
                <a:gd name="connsiteY17591" fmla="*/ 558579 h 3751210"/>
                <a:gd name="connsiteX17592" fmla="*/ 589825 w 2396567"/>
                <a:gd name="connsiteY17592" fmla="*/ 557350 h 3751210"/>
                <a:gd name="connsiteX17593" fmla="*/ 590435 w 2396567"/>
                <a:gd name="connsiteY17593" fmla="*/ 557350 h 3751210"/>
                <a:gd name="connsiteX17594" fmla="*/ 590435 w 2396567"/>
                <a:gd name="connsiteY17594" fmla="*/ 557964 h 3751210"/>
                <a:gd name="connsiteX17595" fmla="*/ 591045 w 2396567"/>
                <a:gd name="connsiteY17595" fmla="*/ 557964 h 3751210"/>
                <a:gd name="connsiteX17596" fmla="*/ 591045 w 2396567"/>
                <a:gd name="connsiteY17596" fmla="*/ 558579 h 3751210"/>
                <a:gd name="connsiteX17597" fmla="*/ 596539 w 2396567"/>
                <a:gd name="connsiteY17597" fmla="*/ 554892 h 3751210"/>
                <a:gd name="connsiteX17598" fmla="*/ 597759 w 2396567"/>
                <a:gd name="connsiteY17598" fmla="*/ 554892 h 3751210"/>
                <a:gd name="connsiteX17599" fmla="*/ 597759 w 2396567"/>
                <a:gd name="connsiteY17599" fmla="*/ 553663 h 3751210"/>
                <a:gd name="connsiteX17600" fmla="*/ 598370 w 2396567"/>
                <a:gd name="connsiteY17600" fmla="*/ 553663 h 3751210"/>
                <a:gd name="connsiteX17601" fmla="*/ 598370 w 2396567"/>
                <a:gd name="connsiteY17601" fmla="*/ 550591 h 3751210"/>
                <a:gd name="connsiteX17602" fmla="*/ 597759 w 2396567"/>
                <a:gd name="connsiteY17602" fmla="*/ 550591 h 3751210"/>
                <a:gd name="connsiteX17603" fmla="*/ 597759 w 2396567"/>
                <a:gd name="connsiteY17603" fmla="*/ 548134 h 3751210"/>
                <a:gd name="connsiteX17604" fmla="*/ 595928 w 2396567"/>
                <a:gd name="connsiteY17604" fmla="*/ 548134 h 3751210"/>
                <a:gd name="connsiteX17605" fmla="*/ 595928 w 2396567"/>
                <a:gd name="connsiteY17605" fmla="*/ 545676 h 3751210"/>
                <a:gd name="connsiteX17606" fmla="*/ 595318 w 2396567"/>
                <a:gd name="connsiteY17606" fmla="*/ 545676 h 3751210"/>
                <a:gd name="connsiteX17607" fmla="*/ 595318 w 2396567"/>
                <a:gd name="connsiteY17607" fmla="*/ 545062 h 3751210"/>
                <a:gd name="connsiteX17608" fmla="*/ 595928 w 2396567"/>
                <a:gd name="connsiteY17608" fmla="*/ 545062 h 3751210"/>
                <a:gd name="connsiteX17609" fmla="*/ 595928 w 2396567"/>
                <a:gd name="connsiteY17609" fmla="*/ 540147 h 3751210"/>
                <a:gd name="connsiteX17610" fmla="*/ 596539 w 2396567"/>
                <a:gd name="connsiteY17610" fmla="*/ 540147 h 3751210"/>
                <a:gd name="connsiteX17611" fmla="*/ 595928 w 2396567"/>
                <a:gd name="connsiteY17611" fmla="*/ 537075 h 3751210"/>
                <a:gd name="connsiteX17612" fmla="*/ 597759 w 2396567"/>
                <a:gd name="connsiteY17612" fmla="*/ 533389 h 3751210"/>
                <a:gd name="connsiteX17613" fmla="*/ 598370 w 2396567"/>
                <a:gd name="connsiteY17613" fmla="*/ 533389 h 3751210"/>
                <a:gd name="connsiteX17614" fmla="*/ 599590 w 2396567"/>
                <a:gd name="connsiteY17614" fmla="*/ 531545 h 3751210"/>
                <a:gd name="connsiteX17615" fmla="*/ 599590 w 2396567"/>
                <a:gd name="connsiteY17615" fmla="*/ 530317 h 3751210"/>
                <a:gd name="connsiteX17616" fmla="*/ 600201 w 2396567"/>
                <a:gd name="connsiteY17616" fmla="*/ 530317 h 3751210"/>
                <a:gd name="connsiteX17617" fmla="*/ 600201 w 2396567"/>
                <a:gd name="connsiteY17617" fmla="*/ 529088 h 3751210"/>
                <a:gd name="connsiteX17618" fmla="*/ 602032 w 2396567"/>
                <a:gd name="connsiteY17618" fmla="*/ 529088 h 3751210"/>
                <a:gd name="connsiteX17619" fmla="*/ 602032 w 2396567"/>
                <a:gd name="connsiteY17619" fmla="*/ 527245 h 3751210"/>
                <a:gd name="connsiteX17620" fmla="*/ 603252 w 2396567"/>
                <a:gd name="connsiteY17620" fmla="*/ 527245 h 3751210"/>
                <a:gd name="connsiteX17621" fmla="*/ 603252 w 2396567"/>
                <a:gd name="connsiteY17621" fmla="*/ 526016 h 3751210"/>
                <a:gd name="connsiteX17622" fmla="*/ 603863 w 2396567"/>
                <a:gd name="connsiteY17622" fmla="*/ 526016 h 3751210"/>
                <a:gd name="connsiteX17623" fmla="*/ 603863 w 2396567"/>
                <a:gd name="connsiteY17623" fmla="*/ 525401 h 3751210"/>
                <a:gd name="connsiteX17624" fmla="*/ 604473 w 2396567"/>
                <a:gd name="connsiteY17624" fmla="*/ 525401 h 3751210"/>
                <a:gd name="connsiteX17625" fmla="*/ 604473 w 2396567"/>
                <a:gd name="connsiteY17625" fmla="*/ 524787 h 3751210"/>
                <a:gd name="connsiteX17626" fmla="*/ 603252 w 2396567"/>
                <a:gd name="connsiteY17626" fmla="*/ 524787 h 3751210"/>
                <a:gd name="connsiteX17627" fmla="*/ 603252 w 2396567"/>
                <a:gd name="connsiteY17627" fmla="*/ 523558 h 3751210"/>
                <a:gd name="connsiteX17628" fmla="*/ 603863 w 2396567"/>
                <a:gd name="connsiteY17628" fmla="*/ 523558 h 3751210"/>
                <a:gd name="connsiteX17629" fmla="*/ 603863 w 2396567"/>
                <a:gd name="connsiteY17629" fmla="*/ 522944 h 3751210"/>
                <a:gd name="connsiteX17630" fmla="*/ 606915 w 2396567"/>
                <a:gd name="connsiteY17630" fmla="*/ 522330 h 3751210"/>
                <a:gd name="connsiteX17631" fmla="*/ 606304 w 2396567"/>
                <a:gd name="connsiteY17631" fmla="*/ 522330 h 3751210"/>
                <a:gd name="connsiteX17632" fmla="*/ 606304 w 2396567"/>
                <a:gd name="connsiteY17632" fmla="*/ 521101 h 3751210"/>
                <a:gd name="connsiteX17633" fmla="*/ 607525 w 2396567"/>
                <a:gd name="connsiteY17633" fmla="*/ 521101 h 3751210"/>
                <a:gd name="connsiteX17634" fmla="*/ 607525 w 2396567"/>
                <a:gd name="connsiteY17634" fmla="*/ 520486 h 3751210"/>
                <a:gd name="connsiteX17635" fmla="*/ 606304 w 2396567"/>
                <a:gd name="connsiteY17635" fmla="*/ 519258 h 3751210"/>
                <a:gd name="connsiteX17636" fmla="*/ 602032 w 2396567"/>
                <a:gd name="connsiteY17636" fmla="*/ 521101 h 3751210"/>
                <a:gd name="connsiteX17637" fmla="*/ 602032 w 2396567"/>
                <a:gd name="connsiteY17637" fmla="*/ 521715 h 3751210"/>
                <a:gd name="connsiteX17638" fmla="*/ 598370 w 2396567"/>
                <a:gd name="connsiteY17638" fmla="*/ 522330 h 3751210"/>
                <a:gd name="connsiteX17639" fmla="*/ 596539 w 2396567"/>
                <a:gd name="connsiteY17639" fmla="*/ 518643 h 3751210"/>
                <a:gd name="connsiteX17640" fmla="*/ 597759 w 2396567"/>
                <a:gd name="connsiteY17640" fmla="*/ 518643 h 3751210"/>
                <a:gd name="connsiteX17641" fmla="*/ 597759 w 2396567"/>
                <a:gd name="connsiteY17641" fmla="*/ 506970 h 3751210"/>
                <a:gd name="connsiteX17642" fmla="*/ 598370 w 2396567"/>
                <a:gd name="connsiteY17642" fmla="*/ 506970 h 3751210"/>
                <a:gd name="connsiteX17643" fmla="*/ 598370 w 2396567"/>
                <a:gd name="connsiteY17643" fmla="*/ 502669 h 3751210"/>
                <a:gd name="connsiteX17644" fmla="*/ 598980 w 2396567"/>
                <a:gd name="connsiteY17644" fmla="*/ 502669 h 3751210"/>
                <a:gd name="connsiteX17645" fmla="*/ 598980 w 2396567"/>
                <a:gd name="connsiteY17645" fmla="*/ 500212 h 3751210"/>
                <a:gd name="connsiteX17646" fmla="*/ 599590 w 2396567"/>
                <a:gd name="connsiteY17646" fmla="*/ 500212 h 3751210"/>
                <a:gd name="connsiteX17647" fmla="*/ 598980 w 2396567"/>
                <a:gd name="connsiteY17647" fmla="*/ 498368 h 3751210"/>
                <a:gd name="connsiteX17648" fmla="*/ 599590 w 2396567"/>
                <a:gd name="connsiteY17648" fmla="*/ 498368 h 3751210"/>
                <a:gd name="connsiteX17649" fmla="*/ 599590 w 2396567"/>
                <a:gd name="connsiteY17649" fmla="*/ 498983 h 3751210"/>
                <a:gd name="connsiteX17650" fmla="*/ 602032 w 2396567"/>
                <a:gd name="connsiteY17650" fmla="*/ 498983 h 3751210"/>
                <a:gd name="connsiteX17651" fmla="*/ 601421 w 2396567"/>
                <a:gd name="connsiteY17651" fmla="*/ 498368 h 3751210"/>
                <a:gd name="connsiteX17652" fmla="*/ 602032 w 2396567"/>
                <a:gd name="connsiteY17652" fmla="*/ 498368 h 3751210"/>
                <a:gd name="connsiteX17653" fmla="*/ 602032 w 2396567"/>
                <a:gd name="connsiteY17653" fmla="*/ 495911 h 3751210"/>
                <a:gd name="connsiteX17654" fmla="*/ 602642 w 2396567"/>
                <a:gd name="connsiteY17654" fmla="*/ 495911 h 3751210"/>
                <a:gd name="connsiteX17655" fmla="*/ 602642 w 2396567"/>
                <a:gd name="connsiteY17655" fmla="*/ 495296 h 3751210"/>
                <a:gd name="connsiteX17656" fmla="*/ 604473 w 2396567"/>
                <a:gd name="connsiteY17656" fmla="*/ 495296 h 3751210"/>
                <a:gd name="connsiteX17657" fmla="*/ 604473 w 2396567"/>
                <a:gd name="connsiteY17657" fmla="*/ 495911 h 3751210"/>
                <a:gd name="connsiteX17658" fmla="*/ 608135 w 2396567"/>
                <a:gd name="connsiteY17658" fmla="*/ 495911 h 3751210"/>
                <a:gd name="connsiteX17659" fmla="*/ 608135 w 2396567"/>
                <a:gd name="connsiteY17659" fmla="*/ 495296 h 3751210"/>
                <a:gd name="connsiteX17660" fmla="*/ 611797 w 2396567"/>
                <a:gd name="connsiteY17660" fmla="*/ 495296 h 3751210"/>
                <a:gd name="connsiteX17661" fmla="*/ 613018 w 2396567"/>
                <a:gd name="connsiteY17661" fmla="*/ 494068 h 3751210"/>
                <a:gd name="connsiteX17662" fmla="*/ 611797 w 2396567"/>
                <a:gd name="connsiteY17662" fmla="*/ 494068 h 3751210"/>
                <a:gd name="connsiteX17663" fmla="*/ 614239 w 2396567"/>
                <a:gd name="connsiteY17663" fmla="*/ 493453 h 3751210"/>
                <a:gd name="connsiteX17664" fmla="*/ 614239 w 2396567"/>
                <a:gd name="connsiteY17664" fmla="*/ 492224 h 3751210"/>
                <a:gd name="connsiteX17665" fmla="*/ 615459 w 2396567"/>
                <a:gd name="connsiteY17665" fmla="*/ 492224 h 3751210"/>
                <a:gd name="connsiteX17666" fmla="*/ 615459 w 2396567"/>
                <a:gd name="connsiteY17666" fmla="*/ 493453 h 3751210"/>
                <a:gd name="connsiteX17667" fmla="*/ 616070 w 2396567"/>
                <a:gd name="connsiteY17667" fmla="*/ 493453 h 3751210"/>
                <a:gd name="connsiteX17668" fmla="*/ 616070 w 2396567"/>
                <a:gd name="connsiteY17668" fmla="*/ 492224 h 3751210"/>
                <a:gd name="connsiteX17669" fmla="*/ 617291 w 2396567"/>
                <a:gd name="connsiteY17669" fmla="*/ 492224 h 3751210"/>
                <a:gd name="connsiteX17670" fmla="*/ 617291 w 2396567"/>
                <a:gd name="connsiteY17670" fmla="*/ 493453 h 3751210"/>
                <a:gd name="connsiteX17671" fmla="*/ 617901 w 2396567"/>
                <a:gd name="connsiteY17671" fmla="*/ 493453 h 3751210"/>
                <a:gd name="connsiteX17672" fmla="*/ 617901 w 2396567"/>
                <a:gd name="connsiteY17672" fmla="*/ 494068 h 3751210"/>
                <a:gd name="connsiteX17673" fmla="*/ 619122 w 2396567"/>
                <a:gd name="connsiteY17673" fmla="*/ 491610 h 3751210"/>
                <a:gd name="connsiteX17674" fmla="*/ 619732 w 2396567"/>
                <a:gd name="connsiteY17674" fmla="*/ 491610 h 3751210"/>
                <a:gd name="connsiteX17675" fmla="*/ 619732 w 2396567"/>
                <a:gd name="connsiteY17675" fmla="*/ 490996 h 3751210"/>
                <a:gd name="connsiteX17676" fmla="*/ 622173 w 2396567"/>
                <a:gd name="connsiteY17676" fmla="*/ 491610 h 3751210"/>
                <a:gd name="connsiteX17677" fmla="*/ 622173 w 2396567"/>
                <a:gd name="connsiteY17677" fmla="*/ 490996 h 3751210"/>
                <a:gd name="connsiteX17678" fmla="*/ 622784 w 2396567"/>
                <a:gd name="connsiteY17678" fmla="*/ 490996 h 3751210"/>
                <a:gd name="connsiteX17679" fmla="*/ 622784 w 2396567"/>
                <a:gd name="connsiteY17679" fmla="*/ 491610 h 3751210"/>
                <a:gd name="connsiteX17680" fmla="*/ 623394 w 2396567"/>
                <a:gd name="connsiteY17680" fmla="*/ 491610 h 3751210"/>
                <a:gd name="connsiteX17681" fmla="*/ 623394 w 2396567"/>
                <a:gd name="connsiteY17681" fmla="*/ 492224 h 3751210"/>
                <a:gd name="connsiteX17682" fmla="*/ 626446 w 2396567"/>
                <a:gd name="connsiteY17682" fmla="*/ 492224 h 3751210"/>
                <a:gd name="connsiteX17683" fmla="*/ 626446 w 2396567"/>
                <a:gd name="connsiteY17683" fmla="*/ 491610 h 3751210"/>
                <a:gd name="connsiteX17684" fmla="*/ 627056 w 2396567"/>
                <a:gd name="connsiteY17684" fmla="*/ 491610 h 3751210"/>
                <a:gd name="connsiteX17685" fmla="*/ 627056 w 2396567"/>
                <a:gd name="connsiteY17685" fmla="*/ 492224 h 3751210"/>
                <a:gd name="connsiteX17686" fmla="*/ 627666 w 2396567"/>
                <a:gd name="connsiteY17686" fmla="*/ 492224 h 3751210"/>
                <a:gd name="connsiteX17687" fmla="*/ 627056 w 2396567"/>
                <a:gd name="connsiteY17687" fmla="*/ 491610 h 3751210"/>
                <a:gd name="connsiteX17688" fmla="*/ 629498 w 2396567"/>
                <a:gd name="connsiteY17688" fmla="*/ 491610 h 3751210"/>
                <a:gd name="connsiteX17689" fmla="*/ 629498 w 2396567"/>
                <a:gd name="connsiteY17689" fmla="*/ 492224 h 3751210"/>
                <a:gd name="connsiteX17690" fmla="*/ 630108 w 2396567"/>
                <a:gd name="connsiteY17690" fmla="*/ 492224 h 3751210"/>
                <a:gd name="connsiteX17691" fmla="*/ 630108 w 2396567"/>
                <a:gd name="connsiteY17691" fmla="*/ 493453 h 3751210"/>
                <a:gd name="connsiteX17692" fmla="*/ 631329 w 2396567"/>
                <a:gd name="connsiteY17692" fmla="*/ 493453 h 3751210"/>
                <a:gd name="connsiteX17693" fmla="*/ 631329 w 2396567"/>
                <a:gd name="connsiteY17693" fmla="*/ 492224 h 3751210"/>
                <a:gd name="connsiteX17694" fmla="*/ 632549 w 2396567"/>
                <a:gd name="connsiteY17694" fmla="*/ 492224 h 3751210"/>
                <a:gd name="connsiteX17695" fmla="*/ 632549 w 2396567"/>
                <a:gd name="connsiteY17695" fmla="*/ 490996 h 3751210"/>
                <a:gd name="connsiteX17696" fmla="*/ 633160 w 2396567"/>
                <a:gd name="connsiteY17696" fmla="*/ 490996 h 3751210"/>
                <a:gd name="connsiteX17697" fmla="*/ 633160 w 2396567"/>
                <a:gd name="connsiteY17697" fmla="*/ 490381 h 3751210"/>
                <a:gd name="connsiteX17698" fmla="*/ 631329 w 2396567"/>
                <a:gd name="connsiteY17698" fmla="*/ 490381 h 3751210"/>
                <a:gd name="connsiteX17699" fmla="*/ 631329 w 2396567"/>
                <a:gd name="connsiteY17699" fmla="*/ 490996 h 3751210"/>
                <a:gd name="connsiteX17700" fmla="*/ 630108 w 2396567"/>
                <a:gd name="connsiteY17700" fmla="*/ 490996 h 3751210"/>
                <a:gd name="connsiteX17701" fmla="*/ 630108 w 2396567"/>
                <a:gd name="connsiteY17701" fmla="*/ 491610 h 3751210"/>
                <a:gd name="connsiteX17702" fmla="*/ 629498 w 2396567"/>
                <a:gd name="connsiteY17702" fmla="*/ 491610 h 3751210"/>
                <a:gd name="connsiteX17703" fmla="*/ 629498 w 2396567"/>
                <a:gd name="connsiteY17703" fmla="*/ 490996 h 3751210"/>
                <a:gd name="connsiteX17704" fmla="*/ 624004 w 2396567"/>
                <a:gd name="connsiteY17704" fmla="*/ 490381 h 3751210"/>
                <a:gd name="connsiteX17705" fmla="*/ 621563 w 2396567"/>
                <a:gd name="connsiteY17705" fmla="*/ 489152 h 3751210"/>
                <a:gd name="connsiteX17706" fmla="*/ 621563 w 2396567"/>
                <a:gd name="connsiteY17706" fmla="*/ 487924 h 3751210"/>
                <a:gd name="connsiteX17707" fmla="*/ 620953 w 2396567"/>
                <a:gd name="connsiteY17707" fmla="*/ 487924 h 3751210"/>
                <a:gd name="connsiteX17708" fmla="*/ 620953 w 2396567"/>
                <a:gd name="connsiteY17708" fmla="*/ 487309 h 3751210"/>
                <a:gd name="connsiteX17709" fmla="*/ 619122 w 2396567"/>
                <a:gd name="connsiteY17709" fmla="*/ 487309 h 3751210"/>
                <a:gd name="connsiteX17710" fmla="*/ 619122 w 2396567"/>
                <a:gd name="connsiteY17710" fmla="*/ 487924 h 3751210"/>
                <a:gd name="connsiteX17711" fmla="*/ 618511 w 2396567"/>
                <a:gd name="connsiteY17711" fmla="*/ 487924 h 3751210"/>
                <a:gd name="connsiteX17712" fmla="*/ 618511 w 2396567"/>
                <a:gd name="connsiteY17712" fmla="*/ 489152 h 3751210"/>
                <a:gd name="connsiteX17713" fmla="*/ 614239 w 2396567"/>
                <a:gd name="connsiteY17713" fmla="*/ 489767 h 3751210"/>
                <a:gd name="connsiteX17714" fmla="*/ 614849 w 2396567"/>
                <a:gd name="connsiteY17714" fmla="*/ 487924 h 3751210"/>
                <a:gd name="connsiteX17715" fmla="*/ 613628 w 2396567"/>
                <a:gd name="connsiteY17715" fmla="*/ 487924 h 3751210"/>
                <a:gd name="connsiteX17716" fmla="*/ 608135 w 2396567"/>
                <a:gd name="connsiteY17716" fmla="*/ 486695 h 3751210"/>
                <a:gd name="connsiteX17717" fmla="*/ 608135 w 2396567"/>
                <a:gd name="connsiteY17717" fmla="*/ 487309 h 3751210"/>
                <a:gd name="connsiteX17718" fmla="*/ 605694 w 2396567"/>
                <a:gd name="connsiteY17718" fmla="*/ 486695 h 3751210"/>
                <a:gd name="connsiteX17719" fmla="*/ 605694 w 2396567"/>
                <a:gd name="connsiteY17719" fmla="*/ 487309 h 3751210"/>
                <a:gd name="connsiteX17720" fmla="*/ 604473 w 2396567"/>
                <a:gd name="connsiteY17720" fmla="*/ 486695 h 3751210"/>
                <a:gd name="connsiteX17721" fmla="*/ 604473 w 2396567"/>
                <a:gd name="connsiteY17721" fmla="*/ 487309 h 3751210"/>
                <a:gd name="connsiteX17722" fmla="*/ 601421 w 2396567"/>
                <a:gd name="connsiteY17722" fmla="*/ 487309 h 3751210"/>
                <a:gd name="connsiteX17723" fmla="*/ 601421 w 2396567"/>
                <a:gd name="connsiteY17723" fmla="*/ 487924 h 3751210"/>
                <a:gd name="connsiteX17724" fmla="*/ 598980 w 2396567"/>
                <a:gd name="connsiteY17724" fmla="*/ 489767 h 3751210"/>
                <a:gd name="connsiteX17725" fmla="*/ 597759 w 2396567"/>
                <a:gd name="connsiteY17725" fmla="*/ 489767 h 3751210"/>
                <a:gd name="connsiteX17726" fmla="*/ 597759 w 2396567"/>
                <a:gd name="connsiteY17726" fmla="*/ 490381 h 3751210"/>
                <a:gd name="connsiteX17727" fmla="*/ 595928 w 2396567"/>
                <a:gd name="connsiteY17727" fmla="*/ 490381 h 3751210"/>
                <a:gd name="connsiteX17728" fmla="*/ 594708 w 2396567"/>
                <a:gd name="connsiteY17728" fmla="*/ 489152 h 3751210"/>
                <a:gd name="connsiteX17729" fmla="*/ 594708 w 2396567"/>
                <a:gd name="connsiteY17729" fmla="*/ 487309 h 3751210"/>
                <a:gd name="connsiteX17730" fmla="*/ 595318 w 2396567"/>
                <a:gd name="connsiteY17730" fmla="*/ 487309 h 3751210"/>
                <a:gd name="connsiteX17731" fmla="*/ 595318 w 2396567"/>
                <a:gd name="connsiteY17731" fmla="*/ 486080 h 3751210"/>
                <a:gd name="connsiteX17732" fmla="*/ 594708 w 2396567"/>
                <a:gd name="connsiteY17732" fmla="*/ 486080 h 3751210"/>
                <a:gd name="connsiteX17733" fmla="*/ 594708 w 2396567"/>
                <a:gd name="connsiteY17733" fmla="*/ 484237 h 3751210"/>
                <a:gd name="connsiteX17734" fmla="*/ 595318 w 2396567"/>
                <a:gd name="connsiteY17734" fmla="*/ 484237 h 3751210"/>
                <a:gd name="connsiteX17735" fmla="*/ 595928 w 2396567"/>
                <a:gd name="connsiteY17735" fmla="*/ 481780 h 3751210"/>
                <a:gd name="connsiteX17736" fmla="*/ 596539 w 2396567"/>
                <a:gd name="connsiteY17736" fmla="*/ 481780 h 3751210"/>
                <a:gd name="connsiteX17737" fmla="*/ 596539 w 2396567"/>
                <a:gd name="connsiteY17737" fmla="*/ 483623 h 3751210"/>
                <a:gd name="connsiteX17738" fmla="*/ 597759 w 2396567"/>
                <a:gd name="connsiteY17738" fmla="*/ 483623 h 3751210"/>
                <a:gd name="connsiteX17739" fmla="*/ 597759 w 2396567"/>
                <a:gd name="connsiteY17739" fmla="*/ 485466 h 3751210"/>
                <a:gd name="connsiteX17740" fmla="*/ 598980 w 2396567"/>
                <a:gd name="connsiteY17740" fmla="*/ 485466 h 3751210"/>
                <a:gd name="connsiteX17741" fmla="*/ 598980 w 2396567"/>
                <a:gd name="connsiteY17741" fmla="*/ 483623 h 3751210"/>
                <a:gd name="connsiteX17742" fmla="*/ 599590 w 2396567"/>
                <a:gd name="connsiteY17742" fmla="*/ 483623 h 3751210"/>
                <a:gd name="connsiteX17743" fmla="*/ 599590 w 2396567"/>
                <a:gd name="connsiteY17743" fmla="*/ 483009 h 3751210"/>
                <a:gd name="connsiteX17744" fmla="*/ 600201 w 2396567"/>
                <a:gd name="connsiteY17744" fmla="*/ 483009 h 3751210"/>
                <a:gd name="connsiteX17745" fmla="*/ 600201 w 2396567"/>
                <a:gd name="connsiteY17745" fmla="*/ 481780 h 3751210"/>
                <a:gd name="connsiteX17746" fmla="*/ 601421 w 2396567"/>
                <a:gd name="connsiteY17746" fmla="*/ 481780 h 3751210"/>
                <a:gd name="connsiteX17747" fmla="*/ 601421 w 2396567"/>
                <a:gd name="connsiteY17747" fmla="*/ 480551 h 3751210"/>
                <a:gd name="connsiteX17748" fmla="*/ 602032 w 2396567"/>
                <a:gd name="connsiteY17748" fmla="*/ 480551 h 3751210"/>
                <a:gd name="connsiteX17749" fmla="*/ 602032 w 2396567"/>
                <a:gd name="connsiteY17749" fmla="*/ 479937 h 3751210"/>
                <a:gd name="connsiteX17750" fmla="*/ 603252 w 2396567"/>
                <a:gd name="connsiteY17750" fmla="*/ 479937 h 3751210"/>
                <a:gd name="connsiteX17751" fmla="*/ 603252 w 2396567"/>
                <a:gd name="connsiteY17751" fmla="*/ 479322 h 3751210"/>
                <a:gd name="connsiteX17752" fmla="*/ 604473 w 2396567"/>
                <a:gd name="connsiteY17752" fmla="*/ 479322 h 3751210"/>
                <a:gd name="connsiteX17753" fmla="*/ 604473 w 2396567"/>
                <a:gd name="connsiteY17753" fmla="*/ 478708 h 3751210"/>
                <a:gd name="connsiteX17754" fmla="*/ 605694 w 2396567"/>
                <a:gd name="connsiteY17754" fmla="*/ 478708 h 3751210"/>
                <a:gd name="connsiteX17755" fmla="*/ 605694 w 2396567"/>
                <a:gd name="connsiteY17755" fmla="*/ 476250 h 3751210"/>
                <a:gd name="connsiteX17756" fmla="*/ 606304 w 2396567"/>
                <a:gd name="connsiteY17756" fmla="*/ 476250 h 3751210"/>
                <a:gd name="connsiteX17757" fmla="*/ 606304 w 2396567"/>
                <a:gd name="connsiteY17757" fmla="*/ 477479 h 3751210"/>
                <a:gd name="connsiteX17758" fmla="*/ 606915 w 2396567"/>
                <a:gd name="connsiteY17758" fmla="*/ 477479 h 3751210"/>
                <a:gd name="connsiteX17759" fmla="*/ 606915 w 2396567"/>
                <a:gd name="connsiteY17759" fmla="*/ 478093 h 3751210"/>
                <a:gd name="connsiteX17760" fmla="*/ 607525 w 2396567"/>
                <a:gd name="connsiteY17760" fmla="*/ 478093 h 3751210"/>
                <a:gd name="connsiteX17761" fmla="*/ 607525 w 2396567"/>
                <a:gd name="connsiteY17761" fmla="*/ 478708 h 3751210"/>
                <a:gd name="connsiteX17762" fmla="*/ 609966 w 2396567"/>
                <a:gd name="connsiteY17762" fmla="*/ 478093 h 3751210"/>
                <a:gd name="connsiteX17763" fmla="*/ 609356 w 2396567"/>
                <a:gd name="connsiteY17763" fmla="*/ 476250 h 3751210"/>
                <a:gd name="connsiteX17764" fmla="*/ 609966 w 2396567"/>
                <a:gd name="connsiteY17764" fmla="*/ 476250 h 3751210"/>
                <a:gd name="connsiteX17765" fmla="*/ 609356 w 2396567"/>
                <a:gd name="connsiteY17765" fmla="*/ 473793 h 3751210"/>
                <a:gd name="connsiteX17766" fmla="*/ 609356 w 2396567"/>
                <a:gd name="connsiteY17766" fmla="*/ 474407 h 3751210"/>
                <a:gd name="connsiteX17767" fmla="*/ 608135 w 2396567"/>
                <a:gd name="connsiteY17767" fmla="*/ 472564 h 3751210"/>
                <a:gd name="connsiteX17768" fmla="*/ 607525 w 2396567"/>
                <a:gd name="connsiteY17768" fmla="*/ 472564 h 3751210"/>
                <a:gd name="connsiteX17769" fmla="*/ 607525 w 2396567"/>
                <a:gd name="connsiteY17769" fmla="*/ 471950 h 3751210"/>
                <a:gd name="connsiteX17770" fmla="*/ 606915 w 2396567"/>
                <a:gd name="connsiteY17770" fmla="*/ 471950 h 3751210"/>
                <a:gd name="connsiteX17771" fmla="*/ 607525 w 2396567"/>
                <a:gd name="connsiteY17771" fmla="*/ 472564 h 3751210"/>
                <a:gd name="connsiteX17772" fmla="*/ 606304 w 2396567"/>
                <a:gd name="connsiteY17772" fmla="*/ 471950 h 3751210"/>
                <a:gd name="connsiteX17773" fmla="*/ 605694 w 2396567"/>
                <a:gd name="connsiteY17773" fmla="*/ 472564 h 3751210"/>
                <a:gd name="connsiteX17774" fmla="*/ 605694 w 2396567"/>
                <a:gd name="connsiteY17774" fmla="*/ 471950 h 3751210"/>
                <a:gd name="connsiteX17775" fmla="*/ 603863 w 2396567"/>
                <a:gd name="connsiteY17775" fmla="*/ 471950 h 3751210"/>
                <a:gd name="connsiteX17776" fmla="*/ 603863 w 2396567"/>
                <a:gd name="connsiteY17776" fmla="*/ 474407 h 3751210"/>
                <a:gd name="connsiteX17777" fmla="*/ 602642 w 2396567"/>
                <a:gd name="connsiteY17777" fmla="*/ 474407 h 3751210"/>
                <a:gd name="connsiteX17778" fmla="*/ 602642 w 2396567"/>
                <a:gd name="connsiteY17778" fmla="*/ 473793 h 3751210"/>
                <a:gd name="connsiteX17779" fmla="*/ 601421 w 2396567"/>
                <a:gd name="connsiteY17779" fmla="*/ 472564 h 3751210"/>
                <a:gd name="connsiteX17780" fmla="*/ 601421 w 2396567"/>
                <a:gd name="connsiteY17780" fmla="*/ 473793 h 3751210"/>
                <a:gd name="connsiteX17781" fmla="*/ 600201 w 2396567"/>
                <a:gd name="connsiteY17781" fmla="*/ 473793 h 3751210"/>
                <a:gd name="connsiteX17782" fmla="*/ 600201 w 2396567"/>
                <a:gd name="connsiteY17782" fmla="*/ 472564 h 3751210"/>
                <a:gd name="connsiteX17783" fmla="*/ 598980 w 2396567"/>
                <a:gd name="connsiteY17783" fmla="*/ 474407 h 3751210"/>
                <a:gd name="connsiteX17784" fmla="*/ 598370 w 2396567"/>
                <a:gd name="connsiteY17784" fmla="*/ 474407 h 3751210"/>
                <a:gd name="connsiteX17785" fmla="*/ 598370 w 2396567"/>
                <a:gd name="connsiteY17785" fmla="*/ 473793 h 3751210"/>
                <a:gd name="connsiteX17786" fmla="*/ 597759 w 2396567"/>
                <a:gd name="connsiteY17786" fmla="*/ 473793 h 3751210"/>
                <a:gd name="connsiteX17787" fmla="*/ 597759 w 2396567"/>
                <a:gd name="connsiteY17787" fmla="*/ 474407 h 3751210"/>
                <a:gd name="connsiteX17788" fmla="*/ 595928 w 2396567"/>
                <a:gd name="connsiteY17788" fmla="*/ 474407 h 3751210"/>
                <a:gd name="connsiteX17789" fmla="*/ 595928 w 2396567"/>
                <a:gd name="connsiteY17789" fmla="*/ 475021 h 3751210"/>
                <a:gd name="connsiteX17790" fmla="*/ 592266 w 2396567"/>
                <a:gd name="connsiteY17790" fmla="*/ 475636 h 3751210"/>
                <a:gd name="connsiteX17791" fmla="*/ 591656 w 2396567"/>
                <a:gd name="connsiteY17791" fmla="*/ 470106 h 3751210"/>
                <a:gd name="connsiteX17792" fmla="*/ 591045 w 2396567"/>
                <a:gd name="connsiteY17792" fmla="*/ 470106 h 3751210"/>
                <a:gd name="connsiteX17793" fmla="*/ 591045 w 2396567"/>
                <a:gd name="connsiteY17793" fmla="*/ 469492 h 3751210"/>
                <a:gd name="connsiteX17794" fmla="*/ 590435 w 2396567"/>
                <a:gd name="connsiteY17794" fmla="*/ 469492 h 3751210"/>
                <a:gd name="connsiteX17795" fmla="*/ 590435 w 2396567"/>
                <a:gd name="connsiteY17795" fmla="*/ 468263 h 3751210"/>
                <a:gd name="connsiteX17796" fmla="*/ 592266 w 2396567"/>
                <a:gd name="connsiteY17796" fmla="*/ 468263 h 3751210"/>
                <a:gd name="connsiteX17797" fmla="*/ 592266 w 2396567"/>
                <a:gd name="connsiteY17797" fmla="*/ 467649 h 3751210"/>
                <a:gd name="connsiteX17798" fmla="*/ 591656 w 2396567"/>
                <a:gd name="connsiteY17798" fmla="*/ 467649 h 3751210"/>
                <a:gd name="connsiteX17799" fmla="*/ 591656 w 2396567"/>
                <a:gd name="connsiteY17799" fmla="*/ 467034 h 3751210"/>
                <a:gd name="connsiteX17800" fmla="*/ 592876 w 2396567"/>
                <a:gd name="connsiteY17800" fmla="*/ 467034 h 3751210"/>
                <a:gd name="connsiteX17801" fmla="*/ 592876 w 2396567"/>
                <a:gd name="connsiteY17801" fmla="*/ 467649 h 3751210"/>
                <a:gd name="connsiteX17802" fmla="*/ 594097 w 2396567"/>
                <a:gd name="connsiteY17802" fmla="*/ 467649 h 3751210"/>
                <a:gd name="connsiteX17803" fmla="*/ 594097 w 2396567"/>
                <a:gd name="connsiteY17803" fmla="*/ 467034 h 3751210"/>
                <a:gd name="connsiteX17804" fmla="*/ 594708 w 2396567"/>
                <a:gd name="connsiteY17804" fmla="*/ 467034 h 3751210"/>
                <a:gd name="connsiteX17805" fmla="*/ 594708 w 2396567"/>
                <a:gd name="connsiteY17805" fmla="*/ 465806 h 3751210"/>
                <a:gd name="connsiteX17806" fmla="*/ 595318 w 2396567"/>
                <a:gd name="connsiteY17806" fmla="*/ 465806 h 3751210"/>
                <a:gd name="connsiteX17807" fmla="*/ 595928 w 2396567"/>
                <a:gd name="connsiteY17807" fmla="*/ 462734 h 3751210"/>
                <a:gd name="connsiteX17808" fmla="*/ 595318 w 2396567"/>
                <a:gd name="connsiteY17808" fmla="*/ 462734 h 3751210"/>
                <a:gd name="connsiteX17809" fmla="*/ 595318 w 2396567"/>
                <a:gd name="connsiteY17809" fmla="*/ 462119 h 3751210"/>
                <a:gd name="connsiteX17810" fmla="*/ 597759 w 2396567"/>
                <a:gd name="connsiteY17810" fmla="*/ 462119 h 3751210"/>
                <a:gd name="connsiteX17811" fmla="*/ 597759 w 2396567"/>
                <a:gd name="connsiteY17811" fmla="*/ 460890 h 3751210"/>
                <a:gd name="connsiteX17812" fmla="*/ 598370 w 2396567"/>
                <a:gd name="connsiteY17812" fmla="*/ 460890 h 3751210"/>
                <a:gd name="connsiteX17813" fmla="*/ 598370 w 2396567"/>
                <a:gd name="connsiteY17813" fmla="*/ 460276 h 3751210"/>
                <a:gd name="connsiteX17814" fmla="*/ 598980 w 2396567"/>
                <a:gd name="connsiteY17814" fmla="*/ 460276 h 3751210"/>
                <a:gd name="connsiteX17815" fmla="*/ 598980 w 2396567"/>
                <a:gd name="connsiteY17815" fmla="*/ 459662 h 3751210"/>
                <a:gd name="connsiteX17816" fmla="*/ 599590 w 2396567"/>
                <a:gd name="connsiteY17816" fmla="*/ 459662 h 3751210"/>
                <a:gd name="connsiteX17817" fmla="*/ 599590 w 2396567"/>
                <a:gd name="connsiteY17817" fmla="*/ 459047 h 3751210"/>
                <a:gd name="connsiteX17818" fmla="*/ 600201 w 2396567"/>
                <a:gd name="connsiteY17818" fmla="*/ 459047 h 3751210"/>
                <a:gd name="connsiteX17819" fmla="*/ 600201 w 2396567"/>
                <a:gd name="connsiteY17819" fmla="*/ 458433 h 3751210"/>
                <a:gd name="connsiteX17820" fmla="*/ 601421 w 2396567"/>
                <a:gd name="connsiteY17820" fmla="*/ 458433 h 3751210"/>
                <a:gd name="connsiteX17821" fmla="*/ 601421 w 2396567"/>
                <a:gd name="connsiteY17821" fmla="*/ 457819 h 3751210"/>
                <a:gd name="connsiteX17822" fmla="*/ 602642 w 2396567"/>
                <a:gd name="connsiteY17822" fmla="*/ 457819 h 3751210"/>
                <a:gd name="connsiteX17823" fmla="*/ 602642 w 2396567"/>
                <a:gd name="connsiteY17823" fmla="*/ 455361 h 3751210"/>
                <a:gd name="connsiteX17824" fmla="*/ 603252 w 2396567"/>
                <a:gd name="connsiteY17824" fmla="*/ 455361 h 3751210"/>
                <a:gd name="connsiteX17825" fmla="*/ 603252 w 2396567"/>
                <a:gd name="connsiteY17825" fmla="*/ 454747 h 3751210"/>
                <a:gd name="connsiteX17826" fmla="*/ 605694 w 2396567"/>
                <a:gd name="connsiteY17826" fmla="*/ 454747 h 3751210"/>
                <a:gd name="connsiteX17827" fmla="*/ 605694 w 2396567"/>
                <a:gd name="connsiteY17827" fmla="*/ 454132 h 3751210"/>
                <a:gd name="connsiteX17828" fmla="*/ 606304 w 2396567"/>
                <a:gd name="connsiteY17828" fmla="*/ 454132 h 3751210"/>
                <a:gd name="connsiteX17829" fmla="*/ 606304 w 2396567"/>
                <a:gd name="connsiteY17829" fmla="*/ 452289 h 3751210"/>
                <a:gd name="connsiteX17830" fmla="*/ 606915 w 2396567"/>
                <a:gd name="connsiteY17830" fmla="*/ 452289 h 3751210"/>
                <a:gd name="connsiteX17831" fmla="*/ 607525 w 2396567"/>
                <a:gd name="connsiteY17831" fmla="*/ 450446 h 3751210"/>
                <a:gd name="connsiteX17832" fmla="*/ 608135 w 2396567"/>
                <a:gd name="connsiteY17832" fmla="*/ 450446 h 3751210"/>
                <a:gd name="connsiteX17833" fmla="*/ 608135 w 2396567"/>
                <a:gd name="connsiteY17833" fmla="*/ 446760 h 3751210"/>
                <a:gd name="connsiteX17834" fmla="*/ 609356 w 2396567"/>
                <a:gd name="connsiteY17834" fmla="*/ 446145 h 3751210"/>
                <a:gd name="connsiteX17835" fmla="*/ 608135 w 2396567"/>
                <a:gd name="connsiteY17835" fmla="*/ 446145 h 3751210"/>
                <a:gd name="connsiteX17836" fmla="*/ 608135 w 2396567"/>
                <a:gd name="connsiteY17836" fmla="*/ 446760 h 3751210"/>
                <a:gd name="connsiteX17837" fmla="*/ 608135 w 2396567"/>
                <a:gd name="connsiteY17837" fmla="*/ 447374 h 3751210"/>
                <a:gd name="connsiteX17838" fmla="*/ 607525 w 2396567"/>
                <a:gd name="connsiteY17838" fmla="*/ 447374 h 3751210"/>
                <a:gd name="connsiteX17839" fmla="*/ 607525 w 2396567"/>
                <a:gd name="connsiteY17839" fmla="*/ 450446 h 3751210"/>
                <a:gd name="connsiteX17840" fmla="*/ 605694 w 2396567"/>
                <a:gd name="connsiteY17840" fmla="*/ 450446 h 3751210"/>
                <a:gd name="connsiteX17841" fmla="*/ 605694 w 2396567"/>
                <a:gd name="connsiteY17841" fmla="*/ 449217 h 3751210"/>
                <a:gd name="connsiteX17842" fmla="*/ 604473 w 2396567"/>
                <a:gd name="connsiteY17842" fmla="*/ 449217 h 3751210"/>
                <a:gd name="connsiteX17843" fmla="*/ 604473 w 2396567"/>
                <a:gd name="connsiteY17843" fmla="*/ 451675 h 3751210"/>
                <a:gd name="connsiteX17844" fmla="*/ 602642 w 2396567"/>
                <a:gd name="connsiteY17844" fmla="*/ 451675 h 3751210"/>
                <a:gd name="connsiteX17845" fmla="*/ 602642 w 2396567"/>
                <a:gd name="connsiteY17845" fmla="*/ 451060 h 3751210"/>
                <a:gd name="connsiteX17846" fmla="*/ 602032 w 2396567"/>
                <a:gd name="connsiteY17846" fmla="*/ 451060 h 3751210"/>
                <a:gd name="connsiteX17847" fmla="*/ 602032 w 2396567"/>
                <a:gd name="connsiteY17847" fmla="*/ 450446 h 3751210"/>
                <a:gd name="connsiteX17848" fmla="*/ 602642 w 2396567"/>
                <a:gd name="connsiteY17848" fmla="*/ 450446 h 3751210"/>
                <a:gd name="connsiteX17849" fmla="*/ 602642 w 2396567"/>
                <a:gd name="connsiteY17849" fmla="*/ 448603 h 3751210"/>
                <a:gd name="connsiteX17850" fmla="*/ 602032 w 2396567"/>
                <a:gd name="connsiteY17850" fmla="*/ 448603 h 3751210"/>
                <a:gd name="connsiteX17851" fmla="*/ 602032 w 2396567"/>
                <a:gd name="connsiteY17851" fmla="*/ 447988 h 3751210"/>
                <a:gd name="connsiteX17852" fmla="*/ 601421 w 2396567"/>
                <a:gd name="connsiteY17852" fmla="*/ 447988 h 3751210"/>
                <a:gd name="connsiteX17853" fmla="*/ 601421 w 2396567"/>
                <a:gd name="connsiteY17853" fmla="*/ 447374 h 3751210"/>
                <a:gd name="connsiteX17854" fmla="*/ 598370 w 2396567"/>
                <a:gd name="connsiteY17854" fmla="*/ 447988 h 3751210"/>
                <a:gd name="connsiteX17855" fmla="*/ 598370 w 2396567"/>
                <a:gd name="connsiteY17855" fmla="*/ 448603 h 3751210"/>
                <a:gd name="connsiteX17856" fmla="*/ 595928 w 2396567"/>
                <a:gd name="connsiteY17856" fmla="*/ 450446 h 3751210"/>
                <a:gd name="connsiteX17857" fmla="*/ 594708 w 2396567"/>
                <a:gd name="connsiteY17857" fmla="*/ 450446 h 3751210"/>
                <a:gd name="connsiteX17858" fmla="*/ 594708 w 2396567"/>
                <a:gd name="connsiteY17858" fmla="*/ 451060 h 3751210"/>
                <a:gd name="connsiteX17859" fmla="*/ 594097 w 2396567"/>
                <a:gd name="connsiteY17859" fmla="*/ 451060 h 3751210"/>
                <a:gd name="connsiteX17860" fmla="*/ 594097 w 2396567"/>
                <a:gd name="connsiteY17860" fmla="*/ 451675 h 3751210"/>
                <a:gd name="connsiteX17861" fmla="*/ 594708 w 2396567"/>
                <a:gd name="connsiteY17861" fmla="*/ 451675 h 3751210"/>
                <a:gd name="connsiteX17862" fmla="*/ 594708 w 2396567"/>
                <a:gd name="connsiteY17862" fmla="*/ 452289 h 3751210"/>
                <a:gd name="connsiteX17863" fmla="*/ 594097 w 2396567"/>
                <a:gd name="connsiteY17863" fmla="*/ 452289 h 3751210"/>
                <a:gd name="connsiteX17864" fmla="*/ 594097 w 2396567"/>
                <a:gd name="connsiteY17864" fmla="*/ 452903 h 3751210"/>
                <a:gd name="connsiteX17865" fmla="*/ 592876 w 2396567"/>
                <a:gd name="connsiteY17865" fmla="*/ 452903 h 3751210"/>
                <a:gd name="connsiteX17866" fmla="*/ 592876 w 2396567"/>
                <a:gd name="connsiteY17866" fmla="*/ 455361 h 3751210"/>
                <a:gd name="connsiteX17867" fmla="*/ 592266 w 2396567"/>
                <a:gd name="connsiteY17867" fmla="*/ 455361 h 3751210"/>
                <a:gd name="connsiteX17868" fmla="*/ 591656 w 2396567"/>
                <a:gd name="connsiteY17868" fmla="*/ 451675 h 3751210"/>
                <a:gd name="connsiteX17869" fmla="*/ 590435 w 2396567"/>
                <a:gd name="connsiteY17869" fmla="*/ 451675 h 3751210"/>
                <a:gd name="connsiteX17870" fmla="*/ 590435 w 2396567"/>
                <a:gd name="connsiteY17870" fmla="*/ 452289 h 3751210"/>
                <a:gd name="connsiteX17871" fmla="*/ 589825 w 2396567"/>
                <a:gd name="connsiteY17871" fmla="*/ 452289 h 3751210"/>
                <a:gd name="connsiteX17872" fmla="*/ 589825 w 2396567"/>
                <a:gd name="connsiteY17872" fmla="*/ 451675 h 3751210"/>
                <a:gd name="connsiteX17873" fmla="*/ 587994 w 2396567"/>
                <a:gd name="connsiteY17873" fmla="*/ 451675 h 3751210"/>
                <a:gd name="connsiteX17874" fmla="*/ 587994 w 2396567"/>
                <a:gd name="connsiteY17874" fmla="*/ 452289 h 3751210"/>
                <a:gd name="connsiteX17875" fmla="*/ 587383 w 2396567"/>
                <a:gd name="connsiteY17875" fmla="*/ 452289 h 3751210"/>
                <a:gd name="connsiteX17876" fmla="*/ 587383 w 2396567"/>
                <a:gd name="connsiteY17876" fmla="*/ 452903 h 3751210"/>
                <a:gd name="connsiteX17877" fmla="*/ 586163 w 2396567"/>
                <a:gd name="connsiteY17877" fmla="*/ 452289 h 3751210"/>
                <a:gd name="connsiteX17878" fmla="*/ 586773 w 2396567"/>
                <a:gd name="connsiteY17878" fmla="*/ 452289 h 3751210"/>
                <a:gd name="connsiteX17879" fmla="*/ 586163 w 2396567"/>
                <a:gd name="connsiteY17879" fmla="*/ 448603 h 3751210"/>
                <a:gd name="connsiteX17880" fmla="*/ 584332 w 2396567"/>
                <a:gd name="connsiteY17880" fmla="*/ 447374 h 3751210"/>
                <a:gd name="connsiteX17881" fmla="*/ 583721 w 2396567"/>
                <a:gd name="connsiteY17881" fmla="*/ 447374 h 3751210"/>
                <a:gd name="connsiteX17882" fmla="*/ 583721 w 2396567"/>
                <a:gd name="connsiteY17882" fmla="*/ 446760 h 3751210"/>
                <a:gd name="connsiteX17883" fmla="*/ 583111 w 2396567"/>
                <a:gd name="connsiteY17883" fmla="*/ 446760 h 3751210"/>
                <a:gd name="connsiteX17884" fmla="*/ 583721 w 2396567"/>
                <a:gd name="connsiteY17884" fmla="*/ 436315 h 3751210"/>
                <a:gd name="connsiteX17885" fmla="*/ 584942 w 2396567"/>
                <a:gd name="connsiteY17885" fmla="*/ 436315 h 3751210"/>
                <a:gd name="connsiteX17886" fmla="*/ 584942 w 2396567"/>
                <a:gd name="connsiteY17886" fmla="*/ 436929 h 3751210"/>
                <a:gd name="connsiteX17887" fmla="*/ 586773 w 2396567"/>
                <a:gd name="connsiteY17887" fmla="*/ 436929 h 3751210"/>
                <a:gd name="connsiteX17888" fmla="*/ 586773 w 2396567"/>
                <a:gd name="connsiteY17888" fmla="*/ 436315 h 3751210"/>
                <a:gd name="connsiteX17889" fmla="*/ 587383 w 2396567"/>
                <a:gd name="connsiteY17889" fmla="*/ 438158 h 3751210"/>
                <a:gd name="connsiteX17890" fmla="*/ 590435 w 2396567"/>
                <a:gd name="connsiteY17890" fmla="*/ 438158 h 3751210"/>
                <a:gd name="connsiteX17891" fmla="*/ 590435 w 2396567"/>
                <a:gd name="connsiteY17891" fmla="*/ 436929 h 3751210"/>
                <a:gd name="connsiteX17892" fmla="*/ 591045 w 2396567"/>
                <a:gd name="connsiteY17892" fmla="*/ 436929 h 3751210"/>
                <a:gd name="connsiteX17893" fmla="*/ 591045 w 2396567"/>
                <a:gd name="connsiteY17893" fmla="*/ 436315 h 3751210"/>
                <a:gd name="connsiteX17894" fmla="*/ 591656 w 2396567"/>
                <a:gd name="connsiteY17894" fmla="*/ 436315 h 3751210"/>
                <a:gd name="connsiteX17895" fmla="*/ 591045 w 2396567"/>
                <a:gd name="connsiteY17895" fmla="*/ 433243 h 3751210"/>
                <a:gd name="connsiteX17896" fmla="*/ 591656 w 2396567"/>
                <a:gd name="connsiteY17896" fmla="*/ 433243 h 3751210"/>
                <a:gd name="connsiteX17897" fmla="*/ 591656 w 2396567"/>
                <a:gd name="connsiteY17897" fmla="*/ 432629 h 3751210"/>
                <a:gd name="connsiteX17898" fmla="*/ 592266 w 2396567"/>
                <a:gd name="connsiteY17898" fmla="*/ 432629 h 3751210"/>
                <a:gd name="connsiteX17899" fmla="*/ 592266 w 2396567"/>
                <a:gd name="connsiteY17899" fmla="*/ 430785 h 3751210"/>
                <a:gd name="connsiteX17900" fmla="*/ 594097 w 2396567"/>
                <a:gd name="connsiteY17900" fmla="*/ 430785 h 3751210"/>
                <a:gd name="connsiteX17901" fmla="*/ 594097 w 2396567"/>
                <a:gd name="connsiteY17901" fmla="*/ 429557 h 3751210"/>
                <a:gd name="connsiteX17902" fmla="*/ 594708 w 2396567"/>
                <a:gd name="connsiteY17902" fmla="*/ 429557 h 3751210"/>
                <a:gd name="connsiteX17903" fmla="*/ 594097 w 2396567"/>
                <a:gd name="connsiteY17903" fmla="*/ 427713 h 3751210"/>
                <a:gd name="connsiteX17904" fmla="*/ 594708 w 2396567"/>
                <a:gd name="connsiteY17904" fmla="*/ 427713 h 3751210"/>
                <a:gd name="connsiteX17905" fmla="*/ 594708 w 2396567"/>
                <a:gd name="connsiteY17905" fmla="*/ 427099 h 3751210"/>
                <a:gd name="connsiteX17906" fmla="*/ 595318 w 2396567"/>
                <a:gd name="connsiteY17906" fmla="*/ 427099 h 3751210"/>
                <a:gd name="connsiteX17907" fmla="*/ 595928 w 2396567"/>
                <a:gd name="connsiteY17907" fmla="*/ 422798 h 3751210"/>
                <a:gd name="connsiteX17908" fmla="*/ 596539 w 2396567"/>
                <a:gd name="connsiteY17908" fmla="*/ 422798 h 3751210"/>
                <a:gd name="connsiteX17909" fmla="*/ 599590 w 2396567"/>
                <a:gd name="connsiteY17909" fmla="*/ 424027 h 3751210"/>
                <a:gd name="connsiteX17910" fmla="*/ 599590 w 2396567"/>
                <a:gd name="connsiteY17910" fmla="*/ 424641 h 3751210"/>
                <a:gd name="connsiteX17911" fmla="*/ 600201 w 2396567"/>
                <a:gd name="connsiteY17911" fmla="*/ 424641 h 3751210"/>
                <a:gd name="connsiteX17912" fmla="*/ 600201 w 2396567"/>
                <a:gd name="connsiteY17912" fmla="*/ 424027 h 3751210"/>
                <a:gd name="connsiteX17913" fmla="*/ 602642 w 2396567"/>
                <a:gd name="connsiteY17913" fmla="*/ 424027 h 3751210"/>
                <a:gd name="connsiteX17914" fmla="*/ 602642 w 2396567"/>
                <a:gd name="connsiteY17914" fmla="*/ 424641 h 3751210"/>
                <a:gd name="connsiteX17915" fmla="*/ 603252 w 2396567"/>
                <a:gd name="connsiteY17915" fmla="*/ 424641 h 3751210"/>
                <a:gd name="connsiteX17916" fmla="*/ 603252 w 2396567"/>
                <a:gd name="connsiteY17916" fmla="*/ 424027 h 3751210"/>
                <a:gd name="connsiteX17917" fmla="*/ 604473 w 2396567"/>
                <a:gd name="connsiteY17917" fmla="*/ 424027 h 3751210"/>
                <a:gd name="connsiteX17918" fmla="*/ 604473 w 2396567"/>
                <a:gd name="connsiteY17918" fmla="*/ 423413 h 3751210"/>
                <a:gd name="connsiteX17919" fmla="*/ 605694 w 2396567"/>
                <a:gd name="connsiteY17919" fmla="*/ 423413 h 3751210"/>
                <a:gd name="connsiteX17920" fmla="*/ 605694 w 2396567"/>
                <a:gd name="connsiteY17920" fmla="*/ 421570 h 3751210"/>
                <a:gd name="connsiteX17921" fmla="*/ 608135 w 2396567"/>
                <a:gd name="connsiteY17921" fmla="*/ 419112 h 3751210"/>
                <a:gd name="connsiteX17922" fmla="*/ 609356 w 2396567"/>
                <a:gd name="connsiteY17922" fmla="*/ 419112 h 3751210"/>
                <a:gd name="connsiteX17923" fmla="*/ 609356 w 2396567"/>
                <a:gd name="connsiteY17923" fmla="*/ 417269 h 3751210"/>
                <a:gd name="connsiteX17924" fmla="*/ 610577 w 2396567"/>
                <a:gd name="connsiteY17924" fmla="*/ 417269 h 3751210"/>
                <a:gd name="connsiteX17925" fmla="*/ 610577 w 2396567"/>
                <a:gd name="connsiteY17925" fmla="*/ 416654 h 3751210"/>
                <a:gd name="connsiteX17926" fmla="*/ 611187 w 2396567"/>
                <a:gd name="connsiteY17926" fmla="*/ 416654 h 3751210"/>
                <a:gd name="connsiteX17927" fmla="*/ 611187 w 2396567"/>
                <a:gd name="connsiteY17927" fmla="*/ 415426 h 3751210"/>
                <a:gd name="connsiteX17928" fmla="*/ 610577 w 2396567"/>
                <a:gd name="connsiteY17928" fmla="*/ 415426 h 3751210"/>
                <a:gd name="connsiteX17929" fmla="*/ 610577 w 2396567"/>
                <a:gd name="connsiteY17929" fmla="*/ 414811 h 3751210"/>
                <a:gd name="connsiteX17930" fmla="*/ 607525 w 2396567"/>
                <a:gd name="connsiteY17930" fmla="*/ 414811 h 3751210"/>
                <a:gd name="connsiteX17931" fmla="*/ 607525 w 2396567"/>
                <a:gd name="connsiteY17931" fmla="*/ 415426 h 3751210"/>
                <a:gd name="connsiteX17932" fmla="*/ 606915 w 2396567"/>
                <a:gd name="connsiteY17932" fmla="*/ 415426 h 3751210"/>
                <a:gd name="connsiteX17933" fmla="*/ 606915 w 2396567"/>
                <a:gd name="connsiteY17933" fmla="*/ 416040 h 3751210"/>
                <a:gd name="connsiteX17934" fmla="*/ 606304 w 2396567"/>
                <a:gd name="connsiteY17934" fmla="*/ 416040 h 3751210"/>
                <a:gd name="connsiteX17935" fmla="*/ 606915 w 2396567"/>
                <a:gd name="connsiteY17935" fmla="*/ 417883 h 3751210"/>
                <a:gd name="connsiteX17936" fmla="*/ 606304 w 2396567"/>
                <a:gd name="connsiteY17936" fmla="*/ 417883 h 3751210"/>
                <a:gd name="connsiteX17937" fmla="*/ 606304 w 2396567"/>
                <a:gd name="connsiteY17937" fmla="*/ 419726 h 3751210"/>
                <a:gd name="connsiteX17938" fmla="*/ 605694 w 2396567"/>
                <a:gd name="connsiteY17938" fmla="*/ 419726 h 3751210"/>
                <a:gd name="connsiteX17939" fmla="*/ 605694 w 2396567"/>
                <a:gd name="connsiteY17939" fmla="*/ 420341 h 3751210"/>
                <a:gd name="connsiteX17940" fmla="*/ 603252 w 2396567"/>
                <a:gd name="connsiteY17940" fmla="*/ 421570 h 3751210"/>
                <a:gd name="connsiteX17941" fmla="*/ 600201 w 2396567"/>
                <a:gd name="connsiteY17941" fmla="*/ 419726 h 3751210"/>
                <a:gd name="connsiteX17942" fmla="*/ 595928 w 2396567"/>
                <a:gd name="connsiteY17942" fmla="*/ 419112 h 3751210"/>
                <a:gd name="connsiteX17943" fmla="*/ 595928 w 2396567"/>
                <a:gd name="connsiteY17943" fmla="*/ 419726 h 3751210"/>
                <a:gd name="connsiteX17944" fmla="*/ 595318 w 2396567"/>
                <a:gd name="connsiteY17944" fmla="*/ 419726 h 3751210"/>
                <a:gd name="connsiteX17945" fmla="*/ 595318 w 2396567"/>
                <a:gd name="connsiteY17945" fmla="*/ 420341 h 3751210"/>
                <a:gd name="connsiteX17946" fmla="*/ 594708 w 2396567"/>
                <a:gd name="connsiteY17946" fmla="*/ 420341 h 3751210"/>
                <a:gd name="connsiteX17947" fmla="*/ 594708 w 2396567"/>
                <a:gd name="connsiteY17947" fmla="*/ 417883 h 3751210"/>
                <a:gd name="connsiteX17948" fmla="*/ 594097 w 2396567"/>
                <a:gd name="connsiteY17948" fmla="*/ 417883 h 3751210"/>
                <a:gd name="connsiteX17949" fmla="*/ 594097 w 2396567"/>
                <a:gd name="connsiteY17949" fmla="*/ 417269 h 3751210"/>
                <a:gd name="connsiteX17950" fmla="*/ 594708 w 2396567"/>
                <a:gd name="connsiteY17950" fmla="*/ 417269 h 3751210"/>
                <a:gd name="connsiteX17951" fmla="*/ 594708 w 2396567"/>
                <a:gd name="connsiteY17951" fmla="*/ 416654 h 3751210"/>
                <a:gd name="connsiteX17952" fmla="*/ 595318 w 2396567"/>
                <a:gd name="connsiteY17952" fmla="*/ 416654 h 3751210"/>
                <a:gd name="connsiteX17953" fmla="*/ 595928 w 2396567"/>
                <a:gd name="connsiteY17953" fmla="*/ 413583 h 3751210"/>
                <a:gd name="connsiteX17954" fmla="*/ 595318 w 2396567"/>
                <a:gd name="connsiteY17954" fmla="*/ 413583 h 3751210"/>
                <a:gd name="connsiteX17955" fmla="*/ 595318 w 2396567"/>
                <a:gd name="connsiteY17955" fmla="*/ 414811 h 3751210"/>
                <a:gd name="connsiteX17956" fmla="*/ 594708 w 2396567"/>
                <a:gd name="connsiteY17956" fmla="*/ 414811 h 3751210"/>
                <a:gd name="connsiteX17957" fmla="*/ 594708 w 2396567"/>
                <a:gd name="connsiteY17957" fmla="*/ 415426 h 3751210"/>
                <a:gd name="connsiteX17958" fmla="*/ 594097 w 2396567"/>
                <a:gd name="connsiteY17958" fmla="*/ 415426 h 3751210"/>
                <a:gd name="connsiteX17959" fmla="*/ 594097 w 2396567"/>
                <a:gd name="connsiteY17959" fmla="*/ 414811 h 3751210"/>
                <a:gd name="connsiteX17960" fmla="*/ 592266 w 2396567"/>
                <a:gd name="connsiteY17960" fmla="*/ 415426 h 3751210"/>
                <a:gd name="connsiteX17961" fmla="*/ 592266 w 2396567"/>
                <a:gd name="connsiteY17961" fmla="*/ 416040 h 3751210"/>
                <a:gd name="connsiteX17962" fmla="*/ 591656 w 2396567"/>
                <a:gd name="connsiteY17962" fmla="*/ 416040 h 3751210"/>
                <a:gd name="connsiteX17963" fmla="*/ 592266 w 2396567"/>
                <a:gd name="connsiteY17963" fmla="*/ 416654 h 3751210"/>
                <a:gd name="connsiteX17964" fmla="*/ 591656 w 2396567"/>
                <a:gd name="connsiteY17964" fmla="*/ 416654 h 3751210"/>
                <a:gd name="connsiteX17965" fmla="*/ 591656 w 2396567"/>
                <a:gd name="connsiteY17965" fmla="*/ 417883 h 3751210"/>
                <a:gd name="connsiteX17966" fmla="*/ 591045 w 2396567"/>
                <a:gd name="connsiteY17966" fmla="*/ 417883 h 3751210"/>
                <a:gd name="connsiteX17967" fmla="*/ 591045 w 2396567"/>
                <a:gd name="connsiteY17967" fmla="*/ 417269 h 3751210"/>
                <a:gd name="connsiteX17968" fmla="*/ 587994 w 2396567"/>
                <a:gd name="connsiteY17968" fmla="*/ 417269 h 3751210"/>
                <a:gd name="connsiteX17969" fmla="*/ 587994 w 2396567"/>
                <a:gd name="connsiteY17969" fmla="*/ 417883 h 3751210"/>
                <a:gd name="connsiteX17970" fmla="*/ 587383 w 2396567"/>
                <a:gd name="connsiteY17970" fmla="*/ 417883 h 3751210"/>
                <a:gd name="connsiteX17971" fmla="*/ 587383 w 2396567"/>
                <a:gd name="connsiteY17971" fmla="*/ 419726 h 3751210"/>
                <a:gd name="connsiteX17972" fmla="*/ 586163 w 2396567"/>
                <a:gd name="connsiteY17972" fmla="*/ 419726 h 3751210"/>
                <a:gd name="connsiteX17973" fmla="*/ 586163 w 2396567"/>
                <a:gd name="connsiteY17973" fmla="*/ 420341 h 3751210"/>
                <a:gd name="connsiteX17974" fmla="*/ 584942 w 2396567"/>
                <a:gd name="connsiteY17974" fmla="*/ 420341 h 3751210"/>
                <a:gd name="connsiteX17975" fmla="*/ 584942 w 2396567"/>
                <a:gd name="connsiteY17975" fmla="*/ 421570 h 3751210"/>
                <a:gd name="connsiteX17976" fmla="*/ 584332 w 2396567"/>
                <a:gd name="connsiteY17976" fmla="*/ 421570 h 3751210"/>
                <a:gd name="connsiteX17977" fmla="*/ 584332 w 2396567"/>
                <a:gd name="connsiteY17977" fmla="*/ 422798 h 3751210"/>
                <a:gd name="connsiteX17978" fmla="*/ 583721 w 2396567"/>
                <a:gd name="connsiteY17978" fmla="*/ 422798 h 3751210"/>
                <a:gd name="connsiteX17979" fmla="*/ 583721 w 2396567"/>
                <a:gd name="connsiteY17979" fmla="*/ 423413 h 3751210"/>
                <a:gd name="connsiteX17980" fmla="*/ 583111 w 2396567"/>
                <a:gd name="connsiteY17980" fmla="*/ 423413 h 3751210"/>
                <a:gd name="connsiteX17981" fmla="*/ 583111 w 2396567"/>
                <a:gd name="connsiteY17981" fmla="*/ 424641 h 3751210"/>
                <a:gd name="connsiteX17982" fmla="*/ 581890 w 2396567"/>
                <a:gd name="connsiteY17982" fmla="*/ 424641 h 3751210"/>
                <a:gd name="connsiteX17983" fmla="*/ 581890 w 2396567"/>
                <a:gd name="connsiteY17983" fmla="*/ 425256 h 3751210"/>
                <a:gd name="connsiteX17984" fmla="*/ 580669 w 2396567"/>
                <a:gd name="connsiteY17984" fmla="*/ 425256 h 3751210"/>
                <a:gd name="connsiteX17985" fmla="*/ 580669 w 2396567"/>
                <a:gd name="connsiteY17985" fmla="*/ 426485 h 3751210"/>
                <a:gd name="connsiteX17986" fmla="*/ 580059 w 2396567"/>
                <a:gd name="connsiteY17986" fmla="*/ 426485 h 3751210"/>
                <a:gd name="connsiteX17987" fmla="*/ 580059 w 2396567"/>
                <a:gd name="connsiteY17987" fmla="*/ 425256 h 3751210"/>
                <a:gd name="connsiteX17988" fmla="*/ 577007 w 2396567"/>
                <a:gd name="connsiteY17988" fmla="*/ 425256 h 3751210"/>
                <a:gd name="connsiteX17989" fmla="*/ 577007 w 2396567"/>
                <a:gd name="connsiteY17989" fmla="*/ 426485 h 3751210"/>
                <a:gd name="connsiteX17990" fmla="*/ 576397 w 2396567"/>
                <a:gd name="connsiteY17990" fmla="*/ 426485 h 3751210"/>
                <a:gd name="connsiteX17991" fmla="*/ 576397 w 2396567"/>
                <a:gd name="connsiteY17991" fmla="*/ 425256 h 3751210"/>
                <a:gd name="connsiteX17992" fmla="*/ 575787 w 2396567"/>
                <a:gd name="connsiteY17992" fmla="*/ 425256 h 3751210"/>
                <a:gd name="connsiteX17993" fmla="*/ 575787 w 2396567"/>
                <a:gd name="connsiteY17993" fmla="*/ 421570 h 3751210"/>
                <a:gd name="connsiteX17994" fmla="*/ 576397 w 2396567"/>
                <a:gd name="connsiteY17994" fmla="*/ 421570 h 3751210"/>
                <a:gd name="connsiteX17995" fmla="*/ 576397 w 2396567"/>
                <a:gd name="connsiteY17995" fmla="*/ 420955 h 3751210"/>
                <a:gd name="connsiteX17996" fmla="*/ 577007 w 2396567"/>
                <a:gd name="connsiteY17996" fmla="*/ 420955 h 3751210"/>
                <a:gd name="connsiteX17997" fmla="*/ 577007 w 2396567"/>
                <a:gd name="connsiteY17997" fmla="*/ 417269 h 3751210"/>
                <a:gd name="connsiteX17998" fmla="*/ 578228 w 2396567"/>
                <a:gd name="connsiteY17998" fmla="*/ 417269 h 3751210"/>
                <a:gd name="connsiteX17999" fmla="*/ 578228 w 2396567"/>
                <a:gd name="connsiteY17999" fmla="*/ 413583 h 3751210"/>
                <a:gd name="connsiteX18000" fmla="*/ 578838 w 2396567"/>
                <a:gd name="connsiteY18000" fmla="*/ 413583 h 3751210"/>
                <a:gd name="connsiteX18001" fmla="*/ 578838 w 2396567"/>
                <a:gd name="connsiteY18001" fmla="*/ 412354 h 3751210"/>
                <a:gd name="connsiteX18002" fmla="*/ 579449 w 2396567"/>
                <a:gd name="connsiteY18002" fmla="*/ 412354 h 3751210"/>
                <a:gd name="connsiteX18003" fmla="*/ 579449 w 2396567"/>
                <a:gd name="connsiteY18003" fmla="*/ 411125 h 3751210"/>
                <a:gd name="connsiteX18004" fmla="*/ 580059 w 2396567"/>
                <a:gd name="connsiteY18004" fmla="*/ 411125 h 3751210"/>
                <a:gd name="connsiteX18005" fmla="*/ 580059 w 2396567"/>
                <a:gd name="connsiteY18005" fmla="*/ 409282 h 3751210"/>
                <a:gd name="connsiteX18006" fmla="*/ 580669 w 2396567"/>
                <a:gd name="connsiteY18006" fmla="*/ 409282 h 3751210"/>
                <a:gd name="connsiteX18007" fmla="*/ 580669 w 2396567"/>
                <a:gd name="connsiteY18007" fmla="*/ 408667 h 3751210"/>
                <a:gd name="connsiteX18008" fmla="*/ 581890 w 2396567"/>
                <a:gd name="connsiteY18008" fmla="*/ 408667 h 3751210"/>
                <a:gd name="connsiteX18009" fmla="*/ 581890 w 2396567"/>
                <a:gd name="connsiteY18009" fmla="*/ 406824 h 3751210"/>
                <a:gd name="connsiteX18010" fmla="*/ 584332 w 2396567"/>
                <a:gd name="connsiteY18010" fmla="*/ 406824 h 3751210"/>
                <a:gd name="connsiteX18011" fmla="*/ 584332 w 2396567"/>
                <a:gd name="connsiteY18011" fmla="*/ 404981 h 3751210"/>
                <a:gd name="connsiteX18012" fmla="*/ 583721 w 2396567"/>
                <a:gd name="connsiteY18012" fmla="*/ 404981 h 3751210"/>
                <a:gd name="connsiteX18013" fmla="*/ 584942 w 2396567"/>
                <a:gd name="connsiteY18013" fmla="*/ 403138 h 3751210"/>
                <a:gd name="connsiteX18014" fmla="*/ 584332 w 2396567"/>
                <a:gd name="connsiteY18014" fmla="*/ 403138 h 3751210"/>
                <a:gd name="connsiteX18015" fmla="*/ 582501 w 2396567"/>
                <a:gd name="connsiteY18015" fmla="*/ 401295 h 3751210"/>
                <a:gd name="connsiteX18016" fmla="*/ 582501 w 2396567"/>
                <a:gd name="connsiteY18016" fmla="*/ 403138 h 3751210"/>
                <a:gd name="connsiteX18017" fmla="*/ 583721 w 2396567"/>
                <a:gd name="connsiteY18017" fmla="*/ 403752 h 3751210"/>
                <a:gd name="connsiteX18018" fmla="*/ 580059 w 2396567"/>
                <a:gd name="connsiteY18018" fmla="*/ 403752 h 3751210"/>
                <a:gd name="connsiteX18019" fmla="*/ 580059 w 2396567"/>
                <a:gd name="connsiteY18019" fmla="*/ 406824 h 3751210"/>
                <a:gd name="connsiteX18020" fmla="*/ 579449 w 2396567"/>
                <a:gd name="connsiteY18020" fmla="*/ 406824 h 3751210"/>
                <a:gd name="connsiteX18021" fmla="*/ 579449 w 2396567"/>
                <a:gd name="connsiteY18021" fmla="*/ 403752 h 3751210"/>
                <a:gd name="connsiteX18022" fmla="*/ 578838 w 2396567"/>
                <a:gd name="connsiteY18022" fmla="*/ 403752 h 3751210"/>
                <a:gd name="connsiteX18023" fmla="*/ 578838 w 2396567"/>
                <a:gd name="connsiteY18023" fmla="*/ 401909 h 3751210"/>
                <a:gd name="connsiteX18024" fmla="*/ 578228 w 2396567"/>
                <a:gd name="connsiteY18024" fmla="*/ 403752 h 3751210"/>
                <a:gd name="connsiteX18025" fmla="*/ 577007 w 2396567"/>
                <a:gd name="connsiteY18025" fmla="*/ 403752 h 3751210"/>
                <a:gd name="connsiteX18026" fmla="*/ 577007 w 2396567"/>
                <a:gd name="connsiteY18026" fmla="*/ 404981 h 3751210"/>
                <a:gd name="connsiteX18027" fmla="*/ 576397 w 2396567"/>
                <a:gd name="connsiteY18027" fmla="*/ 404981 h 3751210"/>
                <a:gd name="connsiteX18028" fmla="*/ 576397 w 2396567"/>
                <a:gd name="connsiteY18028" fmla="*/ 398223 h 3751210"/>
                <a:gd name="connsiteX18029" fmla="*/ 577007 w 2396567"/>
                <a:gd name="connsiteY18029" fmla="*/ 398223 h 3751210"/>
                <a:gd name="connsiteX18030" fmla="*/ 577007 w 2396567"/>
                <a:gd name="connsiteY18030" fmla="*/ 397608 h 3751210"/>
                <a:gd name="connsiteX18031" fmla="*/ 576397 w 2396567"/>
                <a:gd name="connsiteY18031" fmla="*/ 397608 h 3751210"/>
                <a:gd name="connsiteX18032" fmla="*/ 576397 w 2396567"/>
                <a:gd name="connsiteY18032" fmla="*/ 396994 h 3751210"/>
                <a:gd name="connsiteX18033" fmla="*/ 570904 w 2396567"/>
                <a:gd name="connsiteY18033" fmla="*/ 399451 h 3751210"/>
                <a:gd name="connsiteX18034" fmla="*/ 570293 w 2396567"/>
                <a:gd name="connsiteY18034" fmla="*/ 399451 h 3751210"/>
                <a:gd name="connsiteX18035" fmla="*/ 568462 w 2396567"/>
                <a:gd name="connsiteY18035" fmla="*/ 401295 h 3751210"/>
                <a:gd name="connsiteX18036" fmla="*/ 568462 w 2396567"/>
                <a:gd name="connsiteY18036" fmla="*/ 401909 h 3751210"/>
                <a:gd name="connsiteX18037" fmla="*/ 567852 w 2396567"/>
                <a:gd name="connsiteY18037" fmla="*/ 401909 h 3751210"/>
                <a:gd name="connsiteX18038" fmla="*/ 568462 w 2396567"/>
                <a:gd name="connsiteY18038" fmla="*/ 406824 h 3751210"/>
                <a:gd name="connsiteX18039" fmla="*/ 567852 w 2396567"/>
                <a:gd name="connsiteY18039" fmla="*/ 406824 h 3751210"/>
                <a:gd name="connsiteX18040" fmla="*/ 567852 w 2396567"/>
                <a:gd name="connsiteY18040" fmla="*/ 407439 h 3751210"/>
                <a:gd name="connsiteX18041" fmla="*/ 567242 w 2396567"/>
                <a:gd name="connsiteY18041" fmla="*/ 407439 h 3751210"/>
                <a:gd name="connsiteX18042" fmla="*/ 567242 w 2396567"/>
                <a:gd name="connsiteY18042" fmla="*/ 406824 h 3751210"/>
                <a:gd name="connsiteX18043" fmla="*/ 566631 w 2396567"/>
                <a:gd name="connsiteY18043" fmla="*/ 408053 h 3751210"/>
                <a:gd name="connsiteX18044" fmla="*/ 565411 w 2396567"/>
                <a:gd name="connsiteY18044" fmla="*/ 408053 h 3751210"/>
                <a:gd name="connsiteX18045" fmla="*/ 565411 w 2396567"/>
                <a:gd name="connsiteY18045" fmla="*/ 409282 h 3751210"/>
                <a:gd name="connsiteX18046" fmla="*/ 564190 w 2396567"/>
                <a:gd name="connsiteY18046" fmla="*/ 409282 h 3751210"/>
                <a:gd name="connsiteX18047" fmla="*/ 564190 w 2396567"/>
                <a:gd name="connsiteY18047" fmla="*/ 407439 h 3751210"/>
                <a:gd name="connsiteX18048" fmla="*/ 563580 w 2396567"/>
                <a:gd name="connsiteY18048" fmla="*/ 407439 h 3751210"/>
                <a:gd name="connsiteX18049" fmla="*/ 563580 w 2396567"/>
                <a:gd name="connsiteY18049" fmla="*/ 405595 h 3751210"/>
                <a:gd name="connsiteX18050" fmla="*/ 562969 w 2396567"/>
                <a:gd name="connsiteY18050" fmla="*/ 405595 h 3751210"/>
                <a:gd name="connsiteX18051" fmla="*/ 562969 w 2396567"/>
                <a:gd name="connsiteY18051" fmla="*/ 404367 h 3751210"/>
                <a:gd name="connsiteX18052" fmla="*/ 561749 w 2396567"/>
                <a:gd name="connsiteY18052" fmla="*/ 404367 h 3751210"/>
                <a:gd name="connsiteX18053" fmla="*/ 561749 w 2396567"/>
                <a:gd name="connsiteY18053" fmla="*/ 401909 h 3751210"/>
                <a:gd name="connsiteX18054" fmla="*/ 561138 w 2396567"/>
                <a:gd name="connsiteY18054" fmla="*/ 401909 h 3751210"/>
                <a:gd name="connsiteX18055" fmla="*/ 556255 w 2396567"/>
                <a:gd name="connsiteY18055" fmla="*/ 401909 h 3751210"/>
                <a:gd name="connsiteX18056" fmla="*/ 555645 w 2396567"/>
                <a:gd name="connsiteY18056" fmla="*/ 401909 h 3751210"/>
                <a:gd name="connsiteX18057" fmla="*/ 555645 w 2396567"/>
                <a:gd name="connsiteY18057" fmla="*/ 400680 h 3751210"/>
                <a:gd name="connsiteX18058" fmla="*/ 555035 w 2396567"/>
                <a:gd name="connsiteY18058" fmla="*/ 400680 h 3751210"/>
                <a:gd name="connsiteX18059" fmla="*/ 555035 w 2396567"/>
                <a:gd name="connsiteY18059" fmla="*/ 399451 h 3751210"/>
                <a:gd name="connsiteX18060" fmla="*/ 553814 w 2396567"/>
                <a:gd name="connsiteY18060" fmla="*/ 399451 h 3751210"/>
                <a:gd name="connsiteX18061" fmla="*/ 551983 w 2396567"/>
                <a:gd name="connsiteY18061" fmla="*/ 386549 h 3751210"/>
                <a:gd name="connsiteX18062" fmla="*/ 552593 w 2396567"/>
                <a:gd name="connsiteY18062" fmla="*/ 386549 h 3751210"/>
                <a:gd name="connsiteX18063" fmla="*/ 552593 w 2396567"/>
                <a:gd name="connsiteY18063" fmla="*/ 385320 h 3751210"/>
                <a:gd name="connsiteX18064" fmla="*/ 553814 w 2396567"/>
                <a:gd name="connsiteY18064" fmla="*/ 385320 h 3751210"/>
                <a:gd name="connsiteX18065" fmla="*/ 553814 w 2396567"/>
                <a:gd name="connsiteY18065" fmla="*/ 386549 h 3751210"/>
                <a:gd name="connsiteX18066" fmla="*/ 556255 w 2396567"/>
                <a:gd name="connsiteY18066" fmla="*/ 386549 h 3751210"/>
                <a:gd name="connsiteX18067" fmla="*/ 556866 w 2396567"/>
                <a:gd name="connsiteY18067" fmla="*/ 384706 h 3751210"/>
                <a:gd name="connsiteX18068" fmla="*/ 557476 w 2396567"/>
                <a:gd name="connsiteY18068" fmla="*/ 387778 h 3751210"/>
                <a:gd name="connsiteX18069" fmla="*/ 558697 w 2396567"/>
                <a:gd name="connsiteY18069" fmla="*/ 387778 h 3751210"/>
                <a:gd name="connsiteX18070" fmla="*/ 558697 w 2396567"/>
                <a:gd name="connsiteY18070" fmla="*/ 388392 h 3751210"/>
                <a:gd name="connsiteX18071" fmla="*/ 559918 w 2396567"/>
                <a:gd name="connsiteY18071" fmla="*/ 388392 h 3751210"/>
                <a:gd name="connsiteX18072" fmla="*/ 560528 w 2396567"/>
                <a:gd name="connsiteY18072" fmla="*/ 382249 h 3751210"/>
                <a:gd name="connsiteX18073" fmla="*/ 561749 w 2396567"/>
                <a:gd name="connsiteY18073" fmla="*/ 382249 h 3751210"/>
                <a:gd name="connsiteX18074" fmla="*/ 561749 w 2396567"/>
                <a:gd name="connsiteY18074" fmla="*/ 383477 h 3751210"/>
                <a:gd name="connsiteX18075" fmla="*/ 563580 w 2396567"/>
                <a:gd name="connsiteY18075" fmla="*/ 383477 h 3751210"/>
                <a:gd name="connsiteX18076" fmla="*/ 563580 w 2396567"/>
                <a:gd name="connsiteY18076" fmla="*/ 384092 h 3751210"/>
                <a:gd name="connsiteX18077" fmla="*/ 564190 w 2396567"/>
                <a:gd name="connsiteY18077" fmla="*/ 384092 h 3751210"/>
                <a:gd name="connsiteX18078" fmla="*/ 564190 w 2396567"/>
                <a:gd name="connsiteY18078" fmla="*/ 384706 h 3751210"/>
                <a:gd name="connsiteX18079" fmla="*/ 564800 w 2396567"/>
                <a:gd name="connsiteY18079" fmla="*/ 384706 h 3751210"/>
                <a:gd name="connsiteX18080" fmla="*/ 564800 w 2396567"/>
                <a:gd name="connsiteY18080" fmla="*/ 385320 h 3751210"/>
                <a:gd name="connsiteX18081" fmla="*/ 567242 w 2396567"/>
                <a:gd name="connsiteY18081" fmla="*/ 385320 h 3751210"/>
                <a:gd name="connsiteX18082" fmla="*/ 567242 w 2396567"/>
                <a:gd name="connsiteY18082" fmla="*/ 385935 h 3751210"/>
                <a:gd name="connsiteX18083" fmla="*/ 567852 w 2396567"/>
                <a:gd name="connsiteY18083" fmla="*/ 385935 h 3751210"/>
                <a:gd name="connsiteX18084" fmla="*/ 567852 w 2396567"/>
                <a:gd name="connsiteY18084" fmla="*/ 386549 h 3751210"/>
                <a:gd name="connsiteX18085" fmla="*/ 568462 w 2396567"/>
                <a:gd name="connsiteY18085" fmla="*/ 386549 h 3751210"/>
                <a:gd name="connsiteX18086" fmla="*/ 568462 w 2396567"/>
                <a:gd name="connsiteY18086" fmla="*/ 387778 h 3751210"/>
                <a:gd name="connsiteX18087" fmla="*/ 569073 w 2396567"/>
                <a:gd name="connsiteY18087" fmla="*/ 387778 h 3751210"/>
                <a:gd name="connsiteX18088" fmla="*/ 569073 w 2396567"/>
                <a:gd name="connsiteY18088" fmla="*/ 388392 h 3751210"/>
                <a:gd name="connsiteX18089" fmla="*/ 571514 w 2396567"/>
                <a:gd name="connsiteY18089" fmla="*/ 390236 h 3751210"/>
                <a:gd name="connsiteX18090" fmla="*/ 572125 w 2396567"/>
                <a:gd name="connsiteY18090" fmla="*/ 390236 h 3751210"/>
                <a:gd name="connsiteX18091" fmla="*/ 572125 w 2396567"/>
                <a:gd name="connsiteY18091" fmla="*/ 391464 h 3751210"/>
                <a:gd name="connsiteX18092" fmla="*/ 571514 w 2396567"/>
                <a:gd name="connsiteY18092" fmla="*/ 391464 h 3751210"/>
                <a:gd name="connsiteX18093" fmla="*/ 571514 w 2396567"/>
                <a:gd name="connsiteY18093" fmla="*/ 392079 h 3751210"/>
                <a:gd name="connsiteX18094" fmla="*/ 572125 w 2396567"/>
                <a:gd name="connsiteY18094" fmla="*/ 392079 h 3751210"/>
                <a:gd name="connsiteX18095" fmla="*/ 572125 w 2396567"/>
                <a:gd name="connsiteY18095" fmla="*/ 391464 h 3751210"/>
                <a:gd name="connsiteX18096" fmla="*/ 572735 w 2396567"/>
                <a:gd name="connsiteY18096" fmla="*/ 391464 h 3751210"/>
                <a:gd name="connsiteX18097" fmla="*/ 572735 w 2396567"/>
                <a:gd name="connsiteY18097" fmla="*/ 389007 h 3751210"/>
                <a:gd name="connsiteX18098" fmla="*/ 572125 w 2396567"/>
                <a:gd name="connsiteY18098" fmla="*/ 389007 h 3751210"/>
                <a:gd name="connsiteX18099" fmla="*/ 572735 w 2396567"/>
                <a:gd name="connsiteY18099" fmla="*/ 383477 h 3751210"/>
                <a:gd name="connsiteX18100" fmla="*/ 572125 w 2396567"/>
                <a:gd name="connsiteY18100" fmla="*/ 383477 h 3751210"/>
                <a:gd name="connsiteX18101" fmla="*/ 570904 w 2396567"/>
                <a:gd name="connsiteY18101" fmla="*/ 377333 h 3751210"/>
                <a:gd name="connsiteX18102" fmla="*/ 571514 w 2396567"/>
                <a:gd name="connsiteY18102" fmla="*/ 377333 h 3751210"/>
                <a:gd name="connsiteX18103" fmla="*/ 571514 w 2396567"/>
                <a:gd name="connsiteY18103" fmla="*/ 376719 h 3751210"/>
                <a:gd name="connsiteX18104" fmla="*/ 570904 w 2396567"/>
                <a:gd name="connsiteY18104" fmla="*/ 376719 h 3751210"/>
                <a:gd name="connsiteX18105" fmla="*/ 570904 w 2396567"/>
                <a:gd name="connsiteY18105" fmla="*/ 372418 h 3751210"/>
                <a:gd name="connsiteX18106" fmla="*/ 570293 w 2396567"/>
                <a:gd name="connsiteY18106" fmla="*/ 372418 h 3751210"/>
                <a:gd name="connsiteX18107" fmla="*/ 570293 w 2396567"/>
                <a:gd name="connsiteY18107" fmla="*/ 369961 h 3751210"/>
                <a:gd name="connsiteX18108" fmla="*/ 570904 w 2396567"/>
                <a:gd name="connsiteY18108" fmla="*/ 369961 h 3751210"/>
                <a:gd name="connsiteX18109" fmla="*/ 570904 w 2396567"/>
                <a:gd name="connsiteY18109" fmla="*/ 369346 h 3751210"/>
                <a:gd name="connsiteX18110" fmla="*/ 571514 w 2396567"/>
                <a:gd name="connsiteY18110" fmla="*/ 369346 h 3751210"/>
                <a:gd name="connsiteX18111" fmla="*/ 571514 w 2396567"/>
                <a:gd name="connsiteY18111" fmla="*/ 368118 h 3751210"/>
                <a:gd name="connsiteX18112" fmla="*/ 570904 w 2396567"/>
                <a:gd name="connsiteY18112" fmla="*/ 368118 h 3751210"/>
                <a:gd name="connsiteX18113" fmla="*/ 570904 w 2396567"/>
                <a:gd name="connsiteY18113" fmla="*/ 365046 h 3751210"/>
                <a:gd name="connsiteX18114" fmla="*/ 570293 w 2396567"/>
                <a:gd name="connsiteY18114" fmla="*/ 365046 h 3751210"/>
                <a:gd name="connsiteX18115" fmla="*/ 570293 w 2396567"/>
                <a:gd name="connsiteY18115" fmla="*/ 364431 h 3751210"/>
                <a:gd name="connsiteX18116" fmla="*/ 569073 w 2396567"/>
                <a:gd name="connsiteY18116" fmla="*/ 364431 h 3751210"/>
                <a:gd name="connsiteX18117" fmla="*/ 569073 w 2396567"/>
                <a:gd name="connsiteY18117" fmla="*/ 363817 h 3751210"/>
                <a:gd name="connsiteX18118" fmla="*/ 567242 w 2396567"/>
                <a:gd name="connsiteY18118" fmla="*/ 362588 h 3751210"/>
                <a:gd name="connsiteX18119" fmla="*/ 567242 w 2396567"/>
                <a:gd name="connsiteY18119" fmla="*/ 361974 h 3751210"/>
                <a:gd name="connsiteX18120" fmla="*/ 562969 w 2396567"/>
                <a:gd name="connsiteY18120" fmla="*/ 363817 h 3751210"/>
                <a:gd name="connsiteX18121" fmla="*/ 562969 w 2396567"/>
                <a:gd name="connsiteY18121" fmla="*/ 362588 h 3751210"/>
                <a:gd name="connsiteX18122" fmla="*/ 561749 w 2396567"/>
                <a:gd name="connsiteY18122" fmla="*/ 362588 h 3751210"/>
                <a:gd name="connsiteX18123" fmla="*/ 561749 w 2396567"/>
                <a:gd name="connsiteY18123" fmla="*/ 361974 h 3751210"/>
                <a:gd name="connsiteX18124" fmla="*/ 561138 w 2396567"/>
                <a:gd name="connsiteY18124" fmla="*/ 361974 h 3751210"/>
                <a:gd name="connsiteX18125" fmla="*/ 561138 w 2396567"/>
                <a:gd name="connsiteY18125" fmla="*/ 353987 h 3751210"/>
                <a:gd name="connsiteX18126" fmla="*/ 561749 w 2396567"/>
                <a:gd name="connsiteY18126" fmla="*/ 353987 h 3751210"/>
                <a:gd name="connsiteX18127" fmla="*/ 561749 w 2396567"/>
                <a:gd name="connsiteY18127" fmla="*/ 352143 h 3751210"/>
                <a:gd name="connsiteX18128" fmla="*/ 562969 w 2396567"/>
                <a:gd name="connsiteY18128" fmla="*/ 352143 h 3751210"/>
                <a:gd name="connsiteX18129" fmla="*/ 562969 w 2396567"/>
                <a:gd name="connsiteY18129" fmla="*/ 349686 h 3751210"/>
                <a:gd name="connsiteX18130" fmla="*/ 563580 w 2396567"/>
                <a:gd name="connsiteY18130" fmla="*/ 349686 h 3751210"/>
                <a:gd name="connsiteX18131" fmla="*/ 563580 w 2396567"/>
                <a:gd name="connsiteY18131" fmla="*/ 348457 h 3751210"/>
                <a:gd name="connsiteX18132" fmla="*/ 567242 w 2396567"/>
                <a:gd name="connsiteY18132" fmla="*/ 347228 h 3751210"/>
                <a:gd name="connsiteX18133" fmla="*/ 567242 w 2396567"/>
                <a:gd name="connsiteY18133" fmla="*/ 346614 h 3751210"/>
                <a:gd name="connsiteX18134" fmla="*/ 570293 w 2396567"/>
                <a:gd name="connsiteY18134" fmla="*/ 346614 h 3751210"/>
                <a:gd name="connsiteX18135" fmla="*/ 570293 w 2396567"/>
                <a:gd name="connsiteY18135" fmla="*/ 346000 h 3751210"/>
                <a:gd name="connsiteX18136" fmla="*/ 570904 w 2396567"/>
                <a:gd name="connsiteY18136" fmla="*/ 346000 h 3751210"/>
                <a:gd name="connsiteX18137" fmla="*/ 570904 w 2396567"/>
                <a:gd name="connsiteY18137" fmla="*/ 344771 h 3751210"/>
                <a:gd name="connsiteX18138" fmla="*/ 571514 w 2396567"/>
                <a:gd name="connsiteY18138" fmla="*/ 344771 h 3751210"/>
                <a:gd name="connsiteX18139" fmla="*/ 571514 w 2396567"/>
                <a:gd name="connsiteY18139" fmla="*/ 344156 h 3751210"/>
                <a:gd name="connsiteX18140" fmla="*/ 573345 w 2396567"/>
                <a:gd name="connsiteY18140" fmla="*/ 344156 h 3751210"/>
                <a:gd name="connsiteX18141" fmla="*/ 573345 w 2396567"/>
                <a:gd name="connsiteY18141" fmla="*/ 345385 h 3751210"/>
                <a:gd name="connsiteX18142" fmla="*/ 578838 w 2396567"/>
                <a:gd name="connsiteY18142" fmla="*/ 345385 h 3751210"/>
                <a:gd name="connsiteX18143" fmla="*/ 578838 w 2396567"/>
                <a:gd name="connsiteY18143" fmla="*/ 346000 h 3751210"/>
                <a:gd name="connsiteX18144" fmla="*/ 579449 w 2396567"/>
                <a:gd name="connsiteY18144" fmla="*/ 346000 h 3751210"/>
                <a:gd name="connsiteX18145" fmla="*/ 579449 w 2396567"/>
                <a:gd name="connsiteY18145" fmla="*/ 345385 h 3751210"/>
                <a:gd name="connsiteX18146" fmla="*/ 581890 w 2396567"/>
                <a:gd name="connsiteY18146" fmla="*/ 345385 h 3751210"/>
                <a:gd name="connsiteX18147" fmla="*/ 581890 w 2396567"/>
                <a:gd name="connsiteY18147" fmla="*/ 344771 h 3751210"/>
                <a:gd name="connsiteX18148" fmla="*/ 583111 w 2396567"/>
                <a:gd name="connsiteY18148" fmla="*/ 344771 h 3751210"/>
                <a:gd name="connsiteX18149" fmla="*/ 584332 w 2396567"/>
                <a:gd name="connsiteY18149" fmla="*/ 342313 h 3751210"/>
                <a:gd name="connsiteX18150" fmla="*/ 584332 w 2396567"/>
                <a:gd name="connsiteY18150" fmla="*/ 341699 h 3751210"/>
                <a:gd name="connsiteX18151" fmla="*/ 586163 w 2396567"/>
                <a:gd name="connsiteY18151" fmla="*/ 341699 h 3751210"/>
                <a:gd name="connsiteX18152" fmla="*/ 586163 w 2396567"/>
                <a:gd name="connsiteY18152" fmla="*/ 341084 h 3751210"/>
                <a:gd name="connsiteX18153" fmla="*/ 584332 w 2396567"/>
                <a:gd name="connsiteY18153" fmla="*/ 341084 h 3751210"/>
                <a:gd name="connsiteX18154" fmla="*/ 584332 w 2396567"/>
                <a:gd name="connsiteY18154" fmla="*/ 340470 h 3751210"/>
                <a:gd name="connsiteX18155" fmla="*/ 583721 w 2396567"/>
                <a:gd name="connsiteY18155" fmla="*/ 340470 h 3751210"/>
                <a:gd name="connsiteX18156" fmla="*/ 583721 w 2396567"/>
                <a:gd name="connsiteY18156" fmla="*/ 338012 h 3751210"/>
                <a:gd name="connsiteX18157" fmla="*/ 582501 w 2396567"/>
                <a:gd name="connsiteY18157" fmla="*/ 338012 h 3751210"/>
                <a:gd name="connsiteX18158" fmla="*/ 582501 w 2396567"/>
                <a:gd name="connsiteY18158" fmla="*/ 338627 h 3751210"/>
                <a:gd name="connsiteX18159" fmla="*/ 580669 w 2396567"/>
                <a:gd name="connsiteY18159" fmla="*/ 338627 h 3751210"/>
                <a:gd name="connsiteX18160" fmla="*/ 580669 w 2396567"/>
                <a:gd name="connsiteY18160" fmla="*/ 338012 h 3751210"/>
                <a:gd name="connsiteX18161" fmla="*/ 580059 w 2396567"/>
                <a:gd name="connsiteY18161" fmla="*/ 338012 h 3751210"/>
                <a:gd name="connsiteX18162" fmla="*/ 580059 w 2396567"/>
                <a:gd name="connsiteY18162" fmla="*/ 337398 h 3751210"/>
                <a:gd name="connsiteX18163" fmla="*/ 579449 w 2396567"/>
                <a:gd name="connsiteY18163" fmla="*/ 337398 h 3751210"/>
                <a:gd name="connsiteX18164" fmla="*/ 578228 w 2396567"/>
                <a:gd name="connsiteY18164" fmla="*/ 333712 h 3751210"/>
                <a:gd name="connsiteX18165" fmla="*/ 577007 w 2396567"/>
                <a:gd name="connsiteY18165" fmla="*/ 333712 h 3751210"/>
                <a:gd name="connsiteX18166" fmla="*/ 577007 w 2396567"/>
                <a:gd name="connsiteY18166" fmla="*/ 332483 h 3751210"/>
                <a:gd name="connsiteX18167" fmla="*/ 575787 w 2396567"/>
                <a:gd name="connsiteY18167" fmla="*/ 332483 h 3751210"/>
                <a:gd name="connsiteX18168" fmla="*/ 575787 w 2396567"/>
                <a:gd name="connsiteY18168" fmla="*/ 331254 h 3751210"/>
                <a:gd name="connsiteX18169" fmla="*/ 575176 w 2396567"/>
                <a:gd name="connsiteY18169" fmla="*/ 332483 h 3751210"/>
                <a:gd name="connsiteX18170" fmla="*/ 575176 w 2396567"/>
                <a:gd name="connsiteY18170" fmla="*/ 331254 h 3751210"/>
                <a:gd name="connsiteX18171" fmla="*/ 572125 w 2396567"/>
                <a:gd name="connsiteY18171" fmla="*/ 331254 h 3751210"/>
                <a:gd name="connsiteX18172" fmla="*/ 572125 w 2396567"/>
                <a:gd name="connsiteY18172" fmla="*/ 332483 h 3751210"/>
                <a:gd name="connsiteX18173" fmla="*/ 571514 w 2396567"/>
                <a:gd name="connsiteY18173" fmla="*/ 332483 h 3751210"/>
                <a:gd name="connsiteX18174" fmla="*/ 571514 w 2396567"/>
                <a:gd name="connsiteY18174" fmla="*/ 331254 h 3751210"/>
                <a:gd name="connsiteX18175" fmla="*/ 570904 w 2396567"/>
                <a:gd name="connsiteY18175" fmla="*/ 331254 h 3751210"/>
                <a:gd name="connsiteX18176" fmla="*/ 570904 w 2396567"/>
                <a:gd name="connsiteY18176" fmla="*/ 330640 h 3751210"/>
                <a:gd name="connsiteX18177" fmla="*/ 570293 w 2396567"/>
                <a:gd name="connsiteY18177" fmla="*/ 330640 h 3751210"/>
                <a:gd name="connsiteX18178" fmla="*/ 570293 w 2396567"/>
                <a:gd name="connsiteY18178" fmla="*/ 330025 h 3751210"/>
                <a:gd name="connsiteX18179" fmla="*/ 569073 w 2396567"/>
                <a:gd name="connsiteY18179" fmla="*/ 330025 h 3751210"/>
                <a:gd name="connsiteX18180" fmla="*/ 569073 w 2396567"/>
                <a:gd name="connsiteY18180" fmla="*/ 330640 h 3751210"/>
                <a:gd name="connsiteX18181" fmla="*/ 568462 w 2396567"/>
                <a:gd name="connsiteY18181" fmla="*/ 330640 h 3751210"/>
                <a:gd name="connsiteX18182" fmla="*/ 568462 w 2396567"/>
                <a:gd name="connsiteY18182" fmla="*/ 326953 h 3751210"/>
                <a:gd name="connsiteX18183" fmla="*/ 567852 w 2396567"/>
                <a:gd name="connsiteY18183" fmla="*/ 326953 h 3751210"/>
                <a:gd name="connsiteX18184" fmla="*/ 567852 w 2396567"/>
                <a:gd name="connsiteY18184" fmla="*/ 326339 h 3751210"/>
                <a:gd name="connsiteX18185" fmla="*/ 568462 w 2396567"/>
                <a:gd name="connsiteY18185" fmla="*/ 326339 h 3751210"/>
                <a:gd name="connsiteX18186" fmla="*/ 568462 w 2396567"/>
                <a:gd name="connsiteY18186" fmla="*/ 324496 h 3751210"/>
                <a:gd name="connsiteX18187" fmla="*/ 569073 w 2396567"/>
                <a:gd name="connsiteY18187" fmla="*/ 324496 h 3751210"/>
                <a:gd name="connsiteX18188" fmla="*/ 569073 w 2396567"/>
                <a:gd name="connsiteY18188" fmla="*/ 322038 h 3751210"/>
                <a:gd name="connsiteX18189" fmla="*/ 570293 w 2396567"/>
                <a:gd name="connsiteY18189" fmla="*/ 322038 h 3751210"/>
                <a:gd name="connsiteX18190" fmla="*/ 570293 w 2396567"/>
                <a:gd name="connsiteY18190" fmla="*/ 321424 h 3751210"/>
                <a:gd name="connsiteX18191" fmla="*/ 570904 w 2396567"/>
                <a:gd name="connsiteY18191" fmla="*/ 321424 h 3751210"/>
                <a:gd name="connsiteX18192" fmla="*/ 570904 w 2396567"/>
                <a:gd name="connsiteY18192" fmla="*/ 319581 h 3751210"/>
                <a:gd name="connsiteX18193" fmla="*/ 571514 w 2396567"/>
                <a:gd name="connsiteY18193" fmla="*/ 319581 h 3751210"/>
                <a:gd name="connsiteX18194" fmla="*/ 571514 w 2396567"/>
                <a:gd name="connsiteY18194" fmla="*/ 318966 h 3751210"/>
                <a:gd name="connsiteX18195" fmla="*/ 572125 w 2396567"/>
                <a:gd name="connsiteY18195" fmla="*/ 318966 h 3751210"/>
                <a:gd name="connsiteX18196" fmla="*/ 572125 w 2396567"/>
                <a:gd name="connsiteY18196" fmla="*/ 318352 h 3751210"/>
                <a:gd name="connsiteX18197" fmla="*/ 571514 w 2396567"/>
                <a:gd name="connsiteY18197" fmla="*/ 318352 h 3751210"/>
                <a:gd name="connsiteX18198" fmla="*/ 571514 w 2396567"/>
                <a:gd name="connsiteY18198" fmla="*/ 317738 h 3751210"/>
                <a:gd name="connsiteX18199" fmla="*/ 572125 w 2396567"/>
                <a:gd name="connsiteY18199" fmla="*/ 317738 h 3751210"/>
                <a:gd name="connsiteX18200" fmla="*/ 572125 w 2396567"/>
                <a:gd name="connsiteY18200" fmla="*/ 315894 h 3751210"/>
                <a:gd name="connsiteX18201" fmla="*/ 572735 w 2396567"/>
                <a:gd name="connsiteY18201" fmla="*/ 315894 h 3751210"/>
                <a:gd name="connsiteX18202" fmla="*/ 572735 w 2396567"/>
                <a:gd name="connsiteY18202" fmla="*/ 314051 h 3751210"/>
                <a:gd name="connsiteX18203" fmla="*/ 575176 w 2396567"/>
                <a:gd name="connsiteY18203" fmla="*/ 310979 h 3751210"/>
                <a:gd name="connsiteX18204" fmla="*/ 575787 w 2396567"/>
                <a:gd name="connsiteY18204" fmla="*/ 310979 h 3751210"/>
                <a:gd name="connsiteX18205" fmla="*/ 575787 w 2396567"/>
                <a:gd name="connsiteY18205" fmla="*/ 311594 h 3751210"/>
                <a:gd name="connsiteX18206" fmla="*/ 576397 w 2396567"/>
                <a:gd name="connsiteY18206" fmla="*/ 311594 h 3751210"/>
                <a:gd name="connsiteX18207" fmla="*/ 576397 w 2396567"/>
                <a:gd name="connsiteY18207" fmla="*/ 310365 h 3751210"/>
                <a:gd name="connsiteX18208" fmla="*/ 577007 w 2396567"/>
                <a:gd name="connsiteY18208" fmla="*/ 310365 h 3751210"/>
                <a:gd name="connsiteX18209" fmla="*/ 577007 w 2396567"/>
                <a:gd name="connsiteY18209" fmla="*/ 306679 h 3751210"/>
                <a:gd name="connsiteX18210" fmla="*/ 574566 w 2396567"/>
                <a:gd name="connsiteY18210" fmla="*/ 306064 h 3751210"/>
                <a:gd name="connsiteX18211" fmla="*/ 574566 w 2396567"/>
                <a:gd name="connsiteY18211" fmla="*/ 305450 h 3751210"/>
                <a:gd name="connsiteX18212" fmla="*/ 573345 w 2396567"/>
                <a:gd name="connsiteY18212" fmla="*/ 305450 h 3751210"/>
                <a:gd name="connsiteX18213" fmla="*/ 573345 w 2396567"/>
                <a:gd name="connsiteY18213" fmla="*/ 306064 h 3751210"/>
                <a:gd name="connsiteX18214" fmla="*/ 572735 w 2396567"/>
                <a:gd name="connsiteY18214" fmla="*/ 306064 h 3751210"/>
                <a:gd name="connsiteX18215" fmla="*/ 571514 w 2396567"/>
                <a:gd name="connsiteY18215" fmla="*/ 307293 h 3751210"/>
                <a:gd name="connsiteX18216" fmla="*/ 571514 w 2396567"/>
                <a:gd name="connsiteY18216" fmla="*/ 307907 h 3751210"/>
                <a:gd name="connsiteX18217" fmla="*/ 568462 w 2396567"/>
                <a:gd name="connsiteY18217" fmla="*/ 307907 h 3751210"/>
                <a:gd name="connsiteX18218" fmla="*/ 568462 w 2396567"/>
                <a:gd name="connsiteY18218" fmla="*/ 309136 h 3751210"/>
                <a:gd name="connsiteX18219" fmla="*/ 567242 w 2396567"/>
                <a:gd name="connsiteY18219" fmla="*/ 306064 h 3751210"/>
                <a:gd name="connsiteX18220" fmla="*/ 567852 w 2396567"/>
                <a:gd name="connsiteY18220" fmla="*/ 306064 h 3751210"/>
                <a:gd name="connsiteX18221" fmla="*/ 567852 w 2396567"/>
                <a:gd name="connsiteY18221" fmla="*/ 302992 h 3751210"/>
                <a:gd name="connsiteX18222" fmla="*/ 570293 w 2396567"/>
                <a:gd name="connsiteY18222" fmla="*/ 301149 h 3751210"/>
                <a:gd name="connsiteX18223" fmla="*/ 570904 w 2396567"/>
                <a:gd name="connsiteY18223" fmla="*/ 301149 h 3751210"/>
                <a:gd name="connsiteX18224" fmla="*/ 570904 w 2396567"/>
                <a:gd name="connsiteY18224" fmla="*/ 299920 h 3751210"/>
                <a:gd name="connsiteX18225" fmla="*/ 572125 w 2396567"/>
                <a:gd name="connsiteY18225" fmla="*/ 294391 h 3751210"/>
                <a:gd name="connsiteX18226" fmla="*/ 572735 w 2396567"/>
                <a:gd name="connsiteY18226" fmla="*/ 294391 h 3751210"/>
                <a:gd name="connsiteX18227" fmla="*/ 572735 w 2396567"/>
                <a:gd name="connsiteY18227" fmla="*/ 293162 h 3751210"/>
                <a:gd name="connsiteX18228" fmla="*/ 573345 w 2396567"/>
                <a:gd name="connsiteY18228" fmla="*/ 293162 h 3751210"/>
                <a:gd name="connsiteX18229" fmla="*/ 573345 w 2396567"/>
                <a:gd name="connsiteY18229" fmla="*/ 291933 h 3751210"/>
                <a:gd name="connsiteX18230" fmla="*/ 574566 w 2396567"/>
                <a:gd name="connsiteY18230" fmla="*/ 291933 h 3751210"/>
                <a:gd name="connsiteX18231" fmla="*/ 574566 w 2396567"/>
                <a:gd name="connsiteY18231" fmla="*/ 290704 h 3751210"/>
                <a:gd name="connsiteX18232" fmla="*/ 575176 w 2396567"/>
                <a:gd name="connsiteY18232" fmla="*/ 290704 h 3751210"/>
                <a:gd name="connsiteX18233" fmla="*/ 575787 w 2396567"/>
                <a:gd name="connsiteY18233" fmla="*/ 287018 h 3751210"/>
                <a:gd name="connsiteX18234" fmla="*/ 575176 w 2396567"/>
                <a:gd name="connsiteY18234" fmla="*/ 287018 h 3751210"/>
                <a:gd name="connsiteX18235" fmla="*/ 575176 w 2396567"/>
                <a:gd name="connsiteY18235" fmla="*/ 286404 h 3751210"/>
                <a:gd name="connsiteX18236" fmla="*/ 574566 w 2396567"/>
                <a:gd name="connsiteY18236" fmla="*/ 286404 h 3751210"/>
                <a:gd name="connsiteX18237" fmla="*/ 574566 w 2396567"/>
                <a:gd name="connsiteY18237" fmla="*/ 285789 h 3751210"/>
                <a:gd name="connsiteX18238" fmla="*/ 572125 w 2396567"/>
                <a:gd name="connsiteY18238" fmla="*/ 285789 h 3751210"/>
                <a:gd name="connsiteX18239" fmla="*/ 572125 w 2396567"/>
                <a:gd name="connsiteY18239" fmla="*/ 282103 h 3751210"/>
                <a:gd name="connsiteX18240" fmla="*/ 572735 w 2396567"/>
                <a:gd name="connsiteY18240" fmla="*/ 282103 h 3751210"/>
                <a:gd name="connsiteX18241" fmla="*/ 572735 w 2396567"/>
                <a:gd name="connsiteY18241" fmla="*/ 281489 h 3751210"/>
                <a:gd name="connsiteX18242" fmla="*/ 574362 w 2396567"/>
                <a:gd name="connsiteY18242" fmla="*/ 280260 h 3751210"/>
                <a:gd name="connsiteX18243" fmla="*/ 574566 w 2396567"/>
                <a:gd name="connsiteY18243" fmla="*/ 280260 h 3751210"/>
                <a:gd name="connsiteX18244" fmla="*/ 574566 w 2396567"/>
                <a:gd name="connsiteY18244" fmla="*/ 280106 h 3751210"/>
                <a:gd name="connsiteX18245" fmla="*/ 575176 w 2396567"/>
                <a:gd name="connsiteY18245" fmla="*/ 279645 h 3751210"/>
                <a:gd name="connsiteX18246" fmla="*/ 574566 w 2396567"/>
                <a:gd name="connsiteY18246" fmla="*/ 279645 h 3751210"/>
                <a:gd name="connsiteX18247" fmla="*/ 574566 w 2396567"/>
                <a:gd name="connsiteY18247" fmla="*/ 280106 h 3751210"/>
                <a:gd name="connsiteX18248" fmla="*/ 574362 w 2396567"/>
                <a:gd name="connsiteY18248" fmla="*/ 280260 h 3751210"/>
                <a:gd name="connsiteX18249" fmla="*/ 573345 w 2396567"/>
                <a:gd name="connsiteY18249" fmla="*/ 280260 h 3751210"/>
                <a:gd name="connsiteX18250" fmla="*/ 573345 w 2396567"/>
                <a:gd name="connsiteY18250" fmla="*/ 279645 h 3751210"/>
                <a:gd name="connsiteX18251" fmla="*/ 571514 w 2396567"/>
                <a:gd name="connsiteY18251" fmla="*/ 277802 h 3751210"/>
                <a:gd name="connsiteX18252" fmla="*/ 572125 w 2396567"/>
                <a:gd name="connsiteY18252" fmla="*/ 277802 h 3751210"/>
                <a:gd name="connsiteX18253" fmla="*/ 571514 w 2396567"/>
                <a:gd name="connsiteY18253" fmla="*/ 272273 h 3751210"/>
                <a:gd name="connsiteX18254" fmla="*/ 572125 w 2396567"/>
                <a:gd name="connsiteY18254" fmla="*/ 272273 h 3751210"/>
                <a:gd name="connsiteX18255" fmla="*/ 572125 w 2396567"/>
                <a:gd name="connsiteY18255" fmla="*/ 271044 h 3751210"/>
                <a:gd name="connsiteX18256" fmla="*/ 572735 w 2396567"/>
                <a:gd name="connsiteY18256" fmla="*/ 271044 h 3751210"/>
                <a:gd name="connsiteX18257" fmla="*/ 574566 w 2396567"/>
                <a:gd name="connsiteY18257" fmla="*/ 269815 h 3751210"/>
                <a:gd name="connsiteX18258" fmla="*/ 574566 w 2396567"/>
                <a:gd name="connsiteY18258" fmla="*/ 268586 h 3751210"/>
                <a:gd name="connsiteX18259" fmla="*/ 578228 w 2396567"/>
                <a:gd name="connsiteY18259" fmla="*/ 268586 h 3751210"/>
                <a:gd name="connsiteX18260" fmla="*/ 578228 w 2396567"/>
                <a:gd name="connsiteY18260" fmla="*/ 267972 h 3751210"/>
                <a:gd name="connsiteX18261" fmla="*/ 578838 w 2396567"/>
                <a:gd name="connsiteY18261" fmla="*/ 267972 h 3751210"/>
                <a:gd name="connsiteX18262" fmla="*/ 578838 w 2396567"/>
                <a:gd name="connsiteY18262" fmla="*/ 266129 h 3751210"/>
                <a:gd name="connsiteX18263" fmla="*/ 578228 w 2396567"/>
                <a:gd name="connsiteY18263" fmla="*/ 266129 h 3751210"/>
                <a:gd name="connsiteX18264" fmla="*/ 578228 w 2396567"/>
                <a:gd name="connsiteY18264" fmla="*/ 263057 h 3751210"/>
                <a:gd name="connsiteX18265" fmla="*/ 578838 w 2396567"/>
                <a:gd name="connsiteY18265" fmla="*/ 263057 h 3751210"/>
                <a:gd name="connsiteX18266" fmla="*/ 578838 w 2396567"/>
                <a:gd name="connsiteY18266" fmla="*/ 262442 h 3751210"/>
                <a:gd name="connsiteX18267" fmla="*/ 578228 w 2396567"/>
                <a:gd name="connsiteY18267" fmla="*/ 262442 h 3751210"/>
                <a:gd name="connsiteX18268" fmla="*/ 578228 w 2396567"/>
                <a:gd name="connsiteY18268" fmla="*/ 263057 h 3751210"/>
                <a:gd name="connsiteX18269" fmla="*/ 577007 w 2396567"/>
                <a:gd name="connsiteY18269" fmla="*/ 263057 h 3751210"/>
                <a:gd name="connsiteX18270" fmla="*/ 577007 w 2396567"/>
                <a:gd name="connsiteY18270" fmla="*/ 263671 h 3751210"/>
                <a:gd name="connsiteX18271" fmla="*/ 576397 w 2396567"/>
                <a:gd name="connsiteY18271" fmla="*/ 263671 h 3751210"/>
                <a:gd name="connsiteX18272" fmla="*/ 576397 w 2396567"/>
                <a:gd name="connsiteY18272" fmla="*/ 264900 h 3751210"/>
                <a:gd name="connsiteX18273" fmla="*/ 572735 w 2396567"/>
                <a:gd name="connsiteY18273" fmla="*/ 266129 h 3751210"/>
                <a:gd name="connsiteX18274" fmla="*/ 573345 w 2396567"/>
                <a:gd name="connsiteY18274" fmla="*/ 263671 h 3751210"/>
                <a:gd name="connsiteX18275" fmla="*/ 572735 w 2396567"/>
                <a:gd name="connsiteY18275" fmla="*/ 263671 h 3751210"/>
                <a:gd name="connsiteX18276" fmla="*/ 572735 w 2396567"/>
                <a:gd name="connsiteY18276" fmla="*/ 263057 h 3751210"/>
                <a:gd name="connsiteX18277" fmla="*/ 573345 w 2396567"/>
                <a:gd name="connsiteY18277" fmla="*/ 263057 h 3751210"/>
                <a:gd name="connsiteX18278" fmla="*/ 573345 w 2396567"/>
                <a:gd name="connsiteY18278" fmla="*/ 260599 h 3751210"/>
                <a:gd name="connsiteX18279" fmla="*/ 575787 w 2396567"/>
                <a:gd name="connsiteY18279" fmla="*/ 260599 h 3751210"/>
                <a:gd name="connsiteX18280" fmla="*/ 575787 w 2396567"/>
                <a:gd name="connsiteY18280" fmla="*/ 259985 h 3751210"/>
                <a:gd name="connsiteX18281" fmla="*/ 577007 w 2396567"/>
                <a:gd name="connsiteY18281" fmla="*/ 259985 h 3751210"/>
                <a:gd name="connsiteX18282" fmla="*/ 577007 w 2396567"/>
                <a:gd name="connsiteY18282" fmla="*/ 260599 h 3751210"/>
                <a:gd name="connsiteX18283" fmla="*/ 578228 w 2396567"/>
                <a:gd name="connsiteY18283" fmla="*/ 260599 h 3751210"/>
                <a:gd name="connsiteX18284" fmla="*/ 578228 w 2396567"/>
                <a:gd name="connsiteY18284" fmla="*/ 261828 h 3751210"/>
                <a:gd name="connsiteX18285" fmla="*/ 580669 w 2396567"/>
                <a:gd name="connsiteY18285" fmla="*/ 261828 h 3751210"/>
                <a:gd name="connsiteX18286" fmla="*/ 580059 w 2396567"/>
                <a:gd name="connsiteY18286" fmla="*/ 259371 h 3751210"/>
                <a:gd name="connsiteX18287" fmla="*/ 579449 w 2396567"/>
                <a:gd name="connsiteY18287" fmla="*/ 259371 h 3751210"/>
                <a:gd name="connsiteX18288" fmla="*/ 579449 w 2396567"/>
                <a:gd name="connsiteY18288" fmla="*/ 258756 h 3751210"/>
                <a:gd name="connsiteX18289" fmla="*/ 578228 w 2396567"/>
                <a:gd name="connsiteY18289" fmla="*/ 258756 h 3751210"/>
                <a:gd name="connsiteX18290" fmla="*/ 578228 w 2396567"/>
                <a:gd name="connsiteY18290" fmla="*/ 256299 h 3751210"/>
                <a:gd name="connsiteX18291" fmla="*/ 579449 w 2396567"/>
                <a:gd name="connsiteY18291" fmla="*/ 256299 h 3751210"/>
                <a:gd name="connsiteX18292" fmla="*/ 579449 w 2396567"/>
                <a:gd name="connsiteY18292" fmla="*/ 255070 h 3751210"/>
                <a:gd name="connsiteX18293" fmla="*/ 580059 w 2396567"/>
                <a:gd name="connsiteY18293" fmla="*/ 255070 h 3751210"/>
                <a:gd name="connsiteX18294" fmla="*/ 580059 w 2396567"/>
                <a:gd name="connsiteY18294" fmla="*/ 254455 h 3751210"/>
                <a:gd name="connsiteX18295" fmla="*/ 580669 w 2396567"/>
                <a:gd name="connsiteY18295" fmla="*/ 254455 h 3751210"/>
                <a:gd name="connsiteX18296" fmla="*/ 580669 w 2396567"/>
                <a:gd name="connsiteY18296" fmla="*/ 253227 h 3751210"/>
                <a:gd name="connsiteX18297" fmla="*/ 583721 w 2396567"/>
                <a:gd name="connsiteY18297" fmla="*/ 253227 h 3751210"/>
                <a:gd name="connsiteX18298" fmla="*/ 583721 w 2396567"/>
                <a:gd name="connsiteY18298" fmla="*/ 252612 h 3751210"/>
                <a:gd name="connsiteX18299" fmla="*/ 586163 w 2396567"/>
                <a:gd name="connsiteY18299" fmla="*/ 252612 h 3751210"/>
                <a:gd name="connsiteX18300" fmla="*/ 586163 w 2396567"/>
                <a:gd name="connsiteY18300" fmla="*/ 251998 h 3751210"/>
                <a:gd name="connsiteX18301" fmla="*/ 586773 w 2396567"/>
                <a:gd name="connsiteY18301" fmla="*/ 251998 h 3751210"/>
                <a:gd name="connsiteX18302" fmla="*/ 586773 w 2396567"/>
                <a:gd name="connsiteY18302" fmla="*/ 248312 h 3751210"/>
                <a:gd name="connsiteX18303" fmla="*/ 587383 w 2396567"/>
                <a:gd name="connsiteY18303" fmla="*/ 248312 h 3751210"/>
                <a:gd name="connsiteX18304" fmla="*/ 587383 w 2396567"/>
                <a:gd name="connsiteY18304" fmla="*/ 247083 h 3751210"/>
                <a:gd name="connsiteX18305" fmla="*/ 587994 w 2396567"/>
                <a:gd name="connsiteY18305" fmla="*/ 247083 h 3751210"/>
                <a:gd name="connsiteX18306" fmla="*/ 587994 w 2396567"/>
                <a:gd name="connsiteY18306" fmla="*/ 246468 h 3751210"/>
                <a:gd name="connsiteX18307" fmla="*/ 588604 w 2396567"/>
                <a:gd name="connsiteY18307" fmla="*/ 246468 h 3751210"/>
                <a:gd name="connsiteX18308" fmla="*/ 588604 w 2396567"/>
                <a:gd name="connsiteY18308" fmla="*/ 244011 h 3751210"/>
                <a:gd name="connsiteX18309" fmla="*/ 589825 w 2396567"/>
                <a:gd name="connsiteY18309" fmla="*/ 244011 h 3751210"/>
                <a:gd name="connsiteX18310" fmla="*/ 590435 w 2396567"/>
                <a:gd name="connsiteY18310" fmla="*/ 238481 h 3751210"/>
                <a:gd name="connsiteX18311" fmla="*/ 592876 w 2396567"/>
                <a:gd name="connsiteY18311" fmla="*/ 236024 h 3751210"/>
                <a:gd name="connsiteX18312" fmla="*/ 592266 w 2396567"/>
                <a:gd name="connsiteY18312" fmla="*/ 231723 h 3751210"/>
                <a:gd name="connsiteX18313" fmla="*/ 592266 w 2396567"/>
                <a:gd name="connsiteY18313" fmla="*/ 232337 h 3751210"/>
                <a:gd name="connsiteX18314" fmla="*/ 584332 w 2396567"/>
                <a:gd name="connsiteY18314" fmla="*/ 234795 h 3751210"/>
                <a:gd name="connsiteX18315" fmla="*/ 583721 w 2396567"/>
                <a:gd name="connsiteY18315" fmla="*/ 232952 h 3751210"/>
                <a:gd name="connsiteX18316" fmla="*/ 583111 w 2396567"/>
                <a:gd name="connsiteY18316" fmla="*/ 232952 h 3751210"/>
                <a:gd name="connsiteX18317" fmla="*/ 586773 w 2396567"/>
                <a:gd name="connsiteY18317" fmla="*/ 217592 h 3751210"/>
                <a:gd name="connsiteX18318" fmla="*/ 592876 w 2396567"/>
                <a:gd name="connsiteY18318" fmla="*/ 213291 h 3751210"/>
                <a:gd name="connsiteX18319" fmla="*/ 594097 w 2396567"/>
                <a:gd name="connsiteY18319" fmla="*/ 213291 h 3751210"/>
                <a:gd name="connsiteX18320" fmla="*/ 595928 w 2396567"/>
                <a:gd name="connsiteY18320" fmla="*/ 229265 h 3751210"/>
                <a:gd name="connsiteX18321" fmla="*/ 596539 w 2396567"/>
                <a:gd name="connsiteY18321" fmla="*/ 227422 h 3751210"/>
                <a:gd name="connsiteX18322" fmla="*/ 597759 w 2396567"/>
                <a:gd name="connsiteY18322" fmla="*/ 228651 h 3751210"/>
                <a:gd name="connsiteX18323" fmla="*/ 598370 w 2396567"/>
                <a:gd name="connsiteY18323" fmla="*/ 228651 h 3751210"/>
                <a:gd name="connsiteX18324" fmla="*/ 598370 w 2396567"/>
                <a:gd name="connsiteY18324" fmla="*/ 226808 h 3751210"/>
                <a:gd name="connsiteX18325" fmla="*/ 598980 w 2396567"/>
                <a:gd name="connsiteY18325" fmla="*/ 226808 h 3751210"/>
                <a:gd name="connsiteX18326" fmla="*/ 598980 w 2396567"/>
                <a:gd name="connsiteY18326" fmla="*/ 228037 h 3751210"/>
                <a:gd name="connsiteX18327" fmla="*/ 602032 w 2396567"/>
                <a:gd name="connsiteY18327" fmla="*/ 224350 h 3751210"/>
                <a:gd name="connsiteX18328" fmla="*/ 601421 w 2396567"/>
                <a:gd name="connsiteY18328" fmla="*/ 224350 h 3751210"/>
                <a:gd name="connsiteX18329" fmla="*/ 602032 w 2396567"/>
                <a:gd name="connsiteY18329" fmla="*/ 215749 h 3751210"/>
                <a:gd name="connsiteX18330" fmla="*/ 602642 w 2396567"/>
                <a:gd name="connsiteY18330" fmla="*/ 215749 h 3751210"/>
                <a:gd name="connsiteX18331" fmla="*/ 603863 w 2396567"/>
                <a:gd name="connsiteY18331" fmla="*/ 213291 h 3751210"/>
                <a:gd name="connsiteX18332" fmla="*/ 602032 w 2396567"/>
                <a:gd name="connsiteY18332" fmla="*/ 207762 h 3751210"/>
                <a:gd name="connsiteX18333" fmla="*/ 601421 w 2396567"/>
                <a:gd name="connsiteY18333" fmla="*/ 207762 h 3751210"/>
                <a:gd name="connsiteX18334" fmla="*/ 601421 w 2396567"/>
                <a:gd name="connsiteY18334" fmla="*/ 207147 h 3751210"/>
                <a:gd name="connsiteX18335" fmla="*/ 598370 w 2396567"/>
                <a:gd name="connsiteY18335" fmla="*/ 205304 h 3751210"/>
                <a:gd name="connsiteX18336" fmla="*/ 595318 w 2396567"/>
                <a:gd name="connsiteY18336" fmla="*/ 208991 h 3751210"/>
                <a:gd name="connsiteX18337" fmla="*/ 595318 w 2396567"/>
                <a:gd name="connsiteY18337" fmla="*/ 208376 h 3751210"/>
                <a:gd name="connsiteX18338" fmla="*/ 592876 w 2396567"/>
                <a:gd name="connsiteY18338" fmla="*/ 208376 h 3751210"/>
                <a:gd name="connsiteX18339" fmla="*/ 591656 w 2396567"/>
                <a:gd name="connsiteY18339" fmla="*/ 204075 h 3751210"/>
                <a:gd name="connsiteX18340" fmla="*/ 592266 w 2396567"/>
                <a:gd name="connsiteY18340" fmla="*/ 201618 h 3751210"/>
                <a:gd name="connsiteX18341" fmla="*/ 591656 w 2396567"/>
                <a:gd name="connsiteY18341" fmla="*/ 201618 h 3751210"/>
                <a:gd name="connsiteX18342" fmla="*/ 591656 w 2396567"/>
                <a:gd name="connsiteY18342" fmla="*/ 201004 h 3751210"/>
                <a:gd name="connsiteX18343" fmla="*/ 590435 w 2396567"/>
                <a:gd name="connsiteY18343" fmla="*/ 201618 h 3751210"/>
                <a:gd name="connsiteX18344" fmla="*/ 588604 w 2396567"/>
                <a:gd name="connsiteY18344" fmla="*/ 199775 h 3751210"/>
                <a:gd name="connsiteX18345" fmla="*/ 587994 w 2396567"/>
                <a:gd name="connsiteY18345" fmla="*/ 199775 h 3751210"/>
                <a:gd name="connsiteX18346" fmla="*/ 587383 w 2396567"/>
                <a:gd name="connsiteY18346" fmla="*/ 197932 h 3751210"/>
                <a:gd name="connsiteX18347" fmla="*/ 587994 w 2396567"/>
                <a:gd name="connsiteY18347" fmla="*/ 196703 h 3751210"/>
                <a:gd name="connsiteX18348" fmla="*/ 588604 w 2396567"/>
                <a:gd name="connsiteY18348" fmla="*/ 192402 h 3751210"/>
                <a:gd name="connsiteX18349" fmla="*/ 589825 w 2396567"/>
                <a:gd name="connsiteY18349" fmla="*/ 192402 h 3751210"/>
                <a:gd name="connsiteX18350" fmla="*/ 589825 w 2396567"/>
                <a:gd name="connsiteY18350" fmla="*/ 193016 h 3751210"/>
                <a:gd name="connsiteX18351" fmla="*/ 590435 w 2396567"/>
                <a:gd name="connsiteY18351" fmla="*/ 193016 h 3751210"/>
                <a:gd name="connsiteX18352" fmla="*/ 596539 w 2396567"/>
                <a:gd name="connsiteY18352" fmla="*/ 180729 h 3751210"/>
                <a:gd name="connsiteX18353" fmla="*/ 597759 w 2396567"/>
                <a:gd name="connsiteY18353" fmla="*/ 180729 h 3751210"/>
                <a:gd name="connsiteX18354" fmla="*/ 597759 w 2396567"/>
                <a:gd name="connsiteY18354" fmla="*/ 180114 h 3751210"/>
                <a:gd name="connsiteX18355" fmla="*/ 602032 w 2396567"/>
                <a:gd name="connsiteY18355" fmla="*/ 178271 h 3751210"/>
                <a:gd name="connsiteX18356" fmla="*/ 604473 w 2396567"/>
                <a:gd name="connsiteY18356" fmla="*/ 180114 h 3751210"/>
                <a:gd name="connsiteX18357" fmla="*/ 617291 w 2396567"/>
                <a:gd name="connsiteY18357" fmla="*/ 170898 h 3751210"/>
                <a:gd name="connsiteX18358" fmla="*/ 617291 w 2396567"/>
                <a:gd name="connsiteY18358" fmla="*/ 172127 h 3751210"/>
                <a:gd name="connsiteX18359" fmla="*/ 617901 w 2396567"/>
                <a:gd name="connsiteY18359" fmla="*/ 172127 h 3751210"/>
                <a:gd name="connsiteX18360" fmla="*/ 622784 w 2396567"/>
                <a:gd name="connsiteY18360" fmla="*/ 178271 h 3751210"/>
                <a:gd name="connsiteX18361" fmla="*/ 622784 w 2396567"/>
                <a:gd name="connsiteY18361" fmla="*/ 177042 h 3751210"/>
                <a:gd name="connsiteX18362" fmla="*/ 625225 w 2396567"/>
                <a:gd name="connsiteY18362" fmla="*/ 177657 h 3751210"/>
                <a:gd name="connsiteX18363" fmla="*/ 625225 w 2396567"/>
                <a:gd name="connsiteY18363" fmla="*/ 177042 h 3751210"/>
                <a:gd name="connsiteX18364" fmla="*/ 625835 w 2396567"/>
                <a:gd name="connsiteY18364" fmla="*/ 177042 h 3751210"/>
                <a:gd name="connsiteX18365" fmla="*/ 622784 w 2396567"/>
                <a:gd name="connsiteY18365" fmla="*/ 172127 h 3751210"/>
                <a:gd name="connsiteX18366" fmla="*/ 625835 w 2396567"/>
                <a:gd name="connsiteY18366" fmla="*/ 172127 h 3751210"/>
                <a:gd name="connsiteX18367" fmla="*/ 625835 w 2396567"/>
                <a:gd name="connsiteY18367" fmla="*/ 168441 h 3751210"/>
                <a:gd name="connsiteX18368" fmla="*/ 624004 w 2396567"/>
                <a:gd name="connsiteY18368" fmla="*/ 169055 h 3751210"/>
                <a:gd name="connsiteX18369" fmla="*/ 625225 w 2396567"/>
                <a:gd name="connsiteY18369" fmla="*/ 166598 h 3751210"/>
                <a:gd name="connsiteX18370" fmla="*/ 623394 w 2396567"/>
                <a:gd name="connsiteY18370" fmla="*/ 164140 h 3751210"/>
                <a:gd name="connsiteX18371" fmla="*/ 625835 w 2396567"/>
                <a:gd name="connsiteY18371" fmla="*/ 164140 h 3751210"/>
                <a:gd name="connsiteX18372" fmla="*/ 628887 w 2396567"/>
                <a:gd name="connsiteY18372" fmla="*/ 165983 h 3751210"/>
                <a:gd name="connsiteX18373" fmla="*/ 628887 w 2396567"/>
                <a:gd name="connsiteY18373" fmla="*/ 164754 h 3751210"/>
                <a:gd name="connsiteX18374" fmla="*/ 630718 w 2396567"/>
                <a:gd name="connsiteY18374" fmla="*/ 167826 h 3751210"/>
                <a:gd name="connsiteX18375" fmla="*/ 631329 w 2396567"/>
                <a:gd name="connsiteY18375" fmla="*/ 165983 h 3751210"/>
                <a:gd name="connsiteX18376" fmla="*/ 632549 w 2396567"/>
                <a:gd name="connsiteY18376" fmla="*/ 165983 h 3751210"/>
                <a:gd name="connsiteX18377" fmla="*/ 632549 w 2396567"/>
                <a:gd name="connsiteY18377" fmla="*/ 165369 h 3751210"/>
                <a:gd name="connsiteX18378" fmla="*/ 637432 w 2396567"/>
                <a:gd name="connsiteY18378" fmla="*/ 146937 h 3751210"/>
                <a:gd name="connsiteX18379" fmla="*/ 636822 w 2396567"/>
                <a:gd name="connsiteY18379" fmla="*/ 146937 h 3751210"/>
                <a:gd name="connsiteX18380" fmla="*/ 636822 w 2396567"/>
                <a:gd name="connsiteY18380" fmla="*/ 146323 h 3751210"/>
                <a:gd name="connsiteX18381" fmla="*/ 635601 w 2396567"/>
                <a:gd name="connsiteY18381" fmla="*/ 146323 h 3751210"/>
                <a:gd name="connsiteX18382" fmla="*/ 636822 w 2396567"/>
                <a:gd name="connsiteY18382" fmla="*/ 140793 h 3751210"/>
                <a:gd name="connsiteX18383" fmla="*/ 641094 w 2396567"/>
                <a:gd name="connsiteY18383" fmla="*/ 136493 h 3751210"/>
                <a:gd name="connsiteX18384" fmla="*/ 641705 w 2396567"/>
                <a:gd name="connsiteY18384" fmla="*/ 136493 h 3751210"/>
                <a:gd name="connsiteX18385" fmla="*/ 641705 w 2396567"/>
                <a:gd name="connsiteY18385" fmla="*/ 137107 h 3751210"/>
                <a:gd name="connsiteX18386" fmla="*/ 648418 w 2396567"/>
                <a:gd name="connsiteY18386" fmla="*/ 126662 h 3751210"/>
                <a:gd name="connsiteX18387" fmla="*/ 650249 w 2396567"/>
                <a:gd name="connsiteY18387" fmla="*/ 126048 h 3751210"/>
                <a:gd name="connsiteX18388" fmla="*/ 648418 w 2396567"/>
                <a:gd name="connsiteY18388" fmla="*/ 121133 h 3751210"/>
                <a:gd name="connsiteX18389" fmla="*/ 649639 w 2396567"/>
                <a:gd name="connsiteY18389" fmla="*/ 119904 h 3751210"/>
                <a:gd name="connsiteX18390" fmla="*/ 650860 w 2396567"/>
                <a:gd name="connsiteY18390" fmla="*/ 121133 h 3751210"/>
                <a:gd name="connsiteX18391" fmla="*/ 655132 w 2396567"/>
                <a:gd name="connsiteY18391" fmla="*/ 119904 h 3751210"/>
                <a:gd name="connsiteX18392" fmla="*/ 656353 w 2396567"/>
                <a:gd name="connsiteY18392" fmla="*/ 118675 h 3751210"/>
                <a:gd name="connsiteX18393" fmla="*/ 650860 w 2396567"/>
                <a:gd name="connsiteY18393" fmla="*/ 118061 h 3751210"/>
                <a:gd name="connsiteX18394" fmla="*/ 650860 w 2396567"/>
                <a:gd name="connsiteY18394" fmla="*/ 117446 h 3751210"/>
                <a:gd name="connsiteX18395" fmla="*/ 650249 w 2396567"/>
                <a:gd name="connsiteY18395" fmla="*/ 117446 h 3751210"/>
                <a:gd name="connsiteX18396" fmla="*/ 650249 w 2396567"/>
                <a:gd name="connsiteY18396" fmla="*/ 111303 h 3751210"/>
                <a:gd name="connsiteX18397" fmla="*/ 650249 w 2396567"/>
                <a:gd name="connsiteY18397" fmla="*/ 110074 h 3751210"/>
                <a:gd name="connsiteX18398" fmla="*/ 648418 w 2396567"/>
                <a:gd name="connsiteY18398" fmla="*/ 110074 h 3751210"/>
                <a:gd name="connsiteX18399" fmla="*/ 649029 w 2396567"/>
                <a:gd name="connsiteY18399" fmla="*/ 103316 h 3751210"/>
                <a:gd name="connsiteX18400" fmla="*/ 652081 w 2396567"/>
                <a:gd name="connsiteY18400" fmla="*/ 102087 h 3751210"/>
                <a:gd name="connsiteX18401" fmla="*/ 654522 w 2396567"/>
                <a:gd name="connsiteY18401" fmla="*/ 103316 h 3751210"/>
                <a:gd name="connsiteX18402" fmla="*/ 650860 w 2396567"/>
                <a:gd name="connsiteY18402" fmla="*/ 73825 h 3751210"/>
                <a:gd name="connsiteX18403" fmla="*/ 650860 w 2396567"/>
                <a:gd name="connsiteY18403" fmla="*/ 52321 h 3751210"/>
                <a:gd name="connsiteX18404" fmla="*/ 650249 w 2396567"/>
                <a:gd name="connsiteY18404" fmla="*/ 52321 h 3751210"/>
                <a:gd name="connsiteX18405" fmla="*/ 650860 w 2396567"/>
                <a:gd name="connsiteY18405" fmla="*/ 40648 h 3751210"/>
                <a:gd name="connsiteX18406" fmla="*/ 649639 w 2396567"/>
                <a:gd name="connsiteY18406" fmla="*/ 38805 h 3751210"/>
                <a:gd name="connsiteX18407" fmla="*/ 649029 w 2396567"/>
                <a:gd name="connsiteY18407" fmla="*/ 38805 h 3751210"/>
                <a:gd name="connsiteX18408" fmla="*/ 649639 w 2396567"/>
                <a:gd name="connsiteY18408" fmla="*/ 36347 h 3751210"/>
                <a:gd name="connsiteX18409" fmla="*/ 650249 w 2396567"/>
                <a:gd name="connsiteY18409" fmla="*/ 36347 h 3751210"/>
                <a:gd name="connsiteX18410" fmla="*/ 652081 w 2396567"/>
                <a:gd name="connsiteY18410" fmla="*/ 32046 h 3751210"/>
                <a:gd name="connsiteX18411" fmla="*/ 649639 w 2396567"/>
                <a:gd name="connsiteY18411" fmla="*/ 31432 h 3751210"/>
                <a:gd name="connsiteX18412" fmla="*/ 649639 w 2396567"/>
                <a:gd name="connsiteY18412" fmla="*/ 27131 h 3751210"/>
                <a:gd name="connsiteX18413" fmla="*/ 653912 w 2396567"/>
                <a:gd name="connsiteY18413" fmla="*/ 25288 h 3751210"/>
                <a:gd name="connsiteX18414" fmla="*/ 653912 w 2396567"/>
                <a:gd name="connsiteY18414" fmla="*/ 24059 h 3751210"/>
                <a:gd name="connsiteX18415" fmla="*/ 654522 w 2396567"/>
                <a:gd name="connsiteY18415" fmla="*/ 24059 h 3751210"/>
                <a:gd name="connsiteX18416" fmla="*/ 654522 w 2396567"/>
                <a:gd name="connsiteY18416" fmla="*/ 15458 h 3751210"/>
                <a:gd name="connsiteX18417" fmla="*/ 653912 w 2396567"/>
                <a:gd name="connsiteY18417" fmla="*/ 15458 h 3751210"/>
                <a:gd name="connsiteX18418" fmla="*/ 653912 w 2396567"/>
                <a:gd name="connsiteY18418" fmla="*/ 13615 h 3751210"/>
                <a:gd name="connsiteX18419" fmla="*/ 654522 w 2396567"/>
                <a:gd name="connsiteY18419" fmla="*/ 13615 h 3751210"/>
                <a:gd name="connsiteX18420" fmla="*/ 658794 w 2396567"/>
                <a:gd name="connsiteY18420" fmla="*/ 8085 h 3751210"/>
                <a:gd name="connsiteX18421" fmla="*/ 660015 w 2396567"/>
                <a:gd name="connsiteY18421" fmla="*/ 5628 h 3751210"/>
                <a:gd name="connsiteX18422" fmla="*/ 664288 w 2396567"/>
                <a:gd name="connsiteY18422" fmla="*/ 3784 h 3751210"/>
                <a:gd name="connsiteX18423" fmla="*/ 664288 w 2396567"/>
                <a:gd name="connsiteY18423" fmla="*/ 4399 h 3751210"/>
                <a:gd name="connsiteX18424" fmla="*/ 668560 w 2396567"/>
                <a:gd name="connsiteY18424" fmla="*/ 3784 h 3751210"/>
                <a:gd name="connsiteX18425" fmla="*/ 668560 w 2396567"/>
                <a:gd name="connsiteY18425" fmla="*/ 1941 h 3751210"/>
                <a:gd name="connsiteX18426" fmla="*/ 670391 w 2396567"/>
                <a:gd name="connsiteY18426" fmla="*/ 1941 h 3751210"/>
                <a:gd name="connsiteX18427" fmla="*/ 671612 w 2396567"/>
                <a:gd name="connsiteY18427" fmla="*/ 712 h 3751210"/>
                <a:gd name="connsiteX18428" fmla="*/ 671612 w 2396567"/>
                <a:gd name="connsiteY18428" fmla="*/ 98 h 375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</a:cxnLst>
              <a:rect l="l" t="t" r="r" b="b"/>
              <a:pathLst>
                <a:path w="2396567" h="3751210">
                  <a:moveTo>
                    <a:pt x="1256895" y="3518908"/>
                  </a:moveTo>
                  <a:lnTo>
                    <a:pt x="1257436" y="3518977"/>
                  </a:lnTo>
                  <a:cubicBezTo>
                    <a:pt x="1257436" y="3518977"/>
                    <a:pt x="1257436" y="3518977"/>
                    <a:pt x="1256826" y="3518977"/>
                  </a:cubicBezTo>
                  <a:close/>
                  <a:moveTo>
                    <a:pt x="728727" y="3052053"/>
                  </a:moveTo>
                  <a:lnTo>
                    <a:pt x="729215" y="3052053"/>
                  </a:lnTo>
                  <a:lnTo>
                    <a:pt x="728727" y="3052667"/>
                  </a:lnTo>
                  <a:cubicBezTo>
                    <a:pt x="728727" y="3052053"/>
                    <a:pt x="728727" y="3052053"/>
                    <a:pt x="728727" y="3052053"/>
                  </a:cubicBezTo>
                  <a:close/>
                  <a:moveTo>
                    <a:pt x="729703" y="3051439"/>
                  </a:moveTo>
                  <a:lnTo>
                    <a:pt x="729947" y="3051439"/>
                  </a:lnTo>
                  <a:cubicBezTo>
                    <a:pt x="729947" y="3051439"/>
                    <a:pt x="729947" y="3051439"/>
                    <a:pt x="729947" y="3052053"/>
                  </a:cubicBezTo>
                  <a:lnTo>
                    <a:pt x="729215" y="3052053"/>
                  </a:lnTo>
                  <a:close/>
                  <a:moveTo>
                    <a:pt x="279904" y="2660492"/>
                  </a:moveTo>
                  <a:lnTo>
                    <a:pt x="280209" y="2660697"/>
                  </a:lnTo>
                  <a:lnTo>
                    <a:pt x="279904" y="2660697"/>
                  </a:lnTo>
                  <a:close/>
                  <a:moveTo>
                    <a:pt x="279294" y="2660083"/>
                  </a:moveTo>
                  <a:cubicBezTo>
                    <a:pt x="279904" y="2660083"/>
                    <a:pt x="279904" y="2660083"/>
                    <a:pt x="279904" y="2660083"/>
                  </a:cubicBezTo>
                  <a:lnTo>
                    <a:pt x="279904" y="2660492"/>
                  </a:lnTo>
                  <a:close/>
                  <a:moveTo>
                    <a:pt x="1898045" y="2570384"/>
                  </a:moveTo>
                  <a:lnTo>
                    <a:pt x="1898959" y="2570384"/>
                  </a:lnTo>
                  <a:cubicBezTo>
                    <a:pt x="1898959" y="2570998"/>
                    <a:pt x="1898959" y="2570998"/>
                    <a:pt x="1898959" y="2570998"/>
                  </a:cubicBezTo>
                  <a:close/>
                  <a:moveTo>
                    <a:pt x="1897834" y="2570242"/>
                  </a:moveTo>
                  <a:lnTo>
                    <a:pt x="1898045" y="2570384"/>
                  </a:lnTo>
                  <a:lnTo>
                    <a:pt x="1897740" y="2570384"/>
                  </a:lnTo>
                  <a:close/>
                  <a:moveTo>
                    <a:pt x="726012" y="1047472"/>
                  </a:moveTo>
                  <a:cubicBezTo>
                    <a:pt x="726012" y="1047472"/>
                    <a:pt x="726012" y="1047472"/>
                    <a:pt x="726012" y="1048087"/>
                  </a:cubicBezTo>
                  <a:cubicBezTo>
                    <a:pt x="726623" y="1048087"/>
                    <a:pt x="727845" y="1048702"/>
                    <a:pt x="730288" y="1049318"/>
                  </a:cubicBezTo>
                  <a:cubicBezTo>
                    <a:pt x="730288" y="1049318"/>
                    <a:pt x="730288" y="1049318"/>
                    <a:pt x="730288" y="1049933"/>
                  </a:cubicBezTo>
                  <a:cubicBezTo>
                    <a:pt x="730288" y="1049933"/>
                    <a:pt x="730288" y="1049933"/>
                    <a:pt x="730899" y="1049933"/>
                  </a:cubicBezTo>
                  <a:cubicBezTo>
                    <a:pt x="730899" y="1049933"/>
                    <a:pt x="730899" y="1049933"/>
                    <a:pt x="730899" y="1049318"/>
                  </a:cubicBezTo>
                  <a:cubicBezTo>
                    <a:pt x="738229" y="1049933"/>
                    <a:pt x="746780" y="1052394"/>
                    <a:pt x="755942" y="1051778"/>
                  </a:cubicBezTo>
                  <a:cubicBezTo>
                    <a:pt x="755942" y="1051778"/>
                    <a:pt x="755942" y="1051778"/>
                    <a:pt x="755331" y="1052394"/>
                  </a:cubicBezTo>
                  <a:cubicBezTo>
                    <a:pt x="755331" y="1052394"/>
                    <a:pt x="755331" y="1052394"/>
                    <a:pt x="755942" y="1052394"/>
                  </a:cubicBezTo>
                  <a:cubicBezTo>
                    <a:pt x="755942" y="1052394"/>
                    <a:pt x="755942" y="1052394"/>
                    <a:pt x="755942" y="1051778"/>
                  </a:cubicBezTo>
                  <a:cubicBezTo>
                    <a:pt x="757774" y="1051778"/>
                    <a:pt x="759607" y="1052394"/>
                    <a:pt x="762661" y="1052394"/>
                  </a:cubicBezTo>
                  <a:cubicBezTo>
                    <a:pt x="762661" y="1052394"/>
                    <a:pt x="762661" y="1052394"/>
                    <a:pt x="762661" y="1053624"/>
                  </a:cubicBezTo>
                  <a:cubicBezTo>
                    <a:pt x="762661" y="1053624"/>
                    <a:pt x="762661" y="1053624"/>
                    <a:pt x="763883" y="1053624"/>
                  </a:cubicBezTo>
                  <a:cubicBezTo>
                    <a:pt x="763883" y="1053624"/>
                    <a:pt x="763883" y="1053624"/>
                    <a:pt x="763883" y="1054239"/>
                  </a:cubicBezTo>
                  <a:cubicBezTo>
                    <a:pt x="764493" y="1054239"/>
                    <a:pt x="763883" y="1054239"/>
                    <a:pt x="765715" y="1054239"/>
                  </a:cubicBezTo>
                  <a:cubicBezTo>
                    <a:pt x="765715" y="1054239"/>
                    <a:pt x="765715" y="1054239"/>
                    <a:pt x="765715" y="1054854"/>
                  </a:cubicBezTo>
                  <a:cubicBezTo>
                    <a:pt x="765715" y="1054854"/>
                    <a:pt x="765104" y="1054854"/>
                    <a:pt x="766937" y="1054854"/>
                  </a:cubicBezTo>
                  <a:cubicBezTo>
                    <a:pt x="766937" y="1054854"/>
                    <a:pt x="766937" y="1054854"/>
                    <a:pt x="766937" y="1055469"/>
                  </a:cubicBezTo>
                  <a:cubicBezTo>
                    <a:pt x="766937" y="1055469"/>
                    <a:pt x="767547" y="1055469"/>
                    <a:pt x="769380" y="1055469"/>
                  </a:cubicBezTo>
                  <a:cubicBezTo>
                    <a:pt x="769380" y="1055469"/>
                    <a:pt x="769380" y="1055469"/>
                    <a:pt x="769380" y="1056084"/>
                  </a:cubicBezTo>
                  <a:cubicBezTo>
                    <a:pt x="769380" y="1056084"/>
                    <a:pt x="769380" y="1056700"/>
                    <a:pt x="771212" y="1057315"/>
                  </a:cubicBezTo>
                  <a:cubicBezTo>
                    <a:pt x="771212" y="1057315"/>
                    <a:pt x="771212" y="1057315"/>
                    <a:pt x="771212" y="1057930"/>
                  </a:cubicBezTo>
                  <a:cubicBezTo>
                    <a:pt x="771823" y="1057315"/>
                    <a:pt x="772434" y="1059160"/>
                    <a:pt x="774266" y="1059160"/>
                  </a:cubicBezTo>
                  <a:cubicBezTo>
                    <a:pt x="774266" y="1059160"/>
                    <a:pt x="774266" y="1059160"/>
                    <a:pt x="774266" y="1059775"/>
                  </a:cubicBezTo>
                  <a:cubicBezTo>
                    <a:pt x="774266" y="1059775"/>
                    <a:pt x="774266" y="1059775"/>
                    <a:pt x="773655" y="1059775"/>
                  </a:cubicBezTo>
                  <a:cubicBezTo>
                    <a:pt x="773655" y="1059775"/>
                    <a:pt x="773655" y="1059775"/>
                    <a:pt x="773655" y="1060391"/>
                  </a:cubicBezTo>
                  <a:cubicBezTo>
                    <a:pt x="773655" y="1060391"/>
                    <a:pt x="773655" y="1060391"/>
                    <a:pt x="774266" y="1060391"/>
                  </a:cubicBezTo>
                  <a:cubicBezTo>
                    <a:pt x="774266" y="1061006"/>
                    <a:pt x="774266" y="1060391"/>
                    <a:pt x="774266" y="1062236"/>
                  </a:cubicBezTo>
                  <a:cubicBezTo>
                    <a:pt x="774266" y="1062236"/>
                    <a:pt x="774266" y="1062236"/>
                    <a:pt x="773655" y="1062236"/>
                  </a:cubicBezTo>
                  <a:cubicBezTo>
                    <a:pt x="773655" y="1062236"/>
                    <a:pt x="773655" y="1063467"/>
                    <a:pt x="773655" y="1065312"/>
                  </a:cubicBezTo>
                  <a:cubicBezTo>
                    <a:pt x="773655" y="1065312"/>
                    <a:pt x="773655" y="1065312"/>
                    <a:pt x="773045" y="1065312"/>
                  </a:cubicBezTo>
                  <a:cubicBezTo>
                    <a:pt x="773045" y="1064697"/>
                    <a:pt x="773045" y="1065312"/>
                    <a:pt x="773045" y="1063467"/>
                  </a:cubicBezTo>
                  <a:cubicBezTo>
                    <a:pt x="773045" y="1063467"/>
                    <a:pt x="773045" y="1063467"/>
                    <a:pt x="771823" y="1063467"/>
                  </a:cubicBezTo>
                  <a:cubicBezTo>
                    <a:pt x="771823" y="1064082"/>
                    <a:pt x="772434" y="1064082"/>
                    <a:pt x="771212" y="1065312"/>
                  </a:cubicBezTo>
                  <a:cubicBezTo>
                    <a:pt x="771212" y="1065312"/>
                    <a:pt x="771212" y="1065312"/>
                    <a:pt x="771823" y="1065312"/>
                  </a:cubicBezTo>
                  <a:cubicBezTo>
                    <a:pt x="771823" y="1065312"/>
                    <a:pt x="771823" y="1065927"/>
                    <a:pt x="771823" y="1067158"/>
                  </a:cubicBezTo>
                  <a:cubicBezTo>
                    <a:pt x="771823" y="1067158"/>
                    <a:pt x="771823" y="1067158"/>
                    <a:pt x="771212" y="1067158"/>
                  </a:cubicBezTo>
                  <a:cubicBezTo>
                    <a:pt x="771212" y="1067158"/>
                    <a:pt x="771212" y="1067158"/>
                    <a:pt x="771212" y="1069003"/>
                  </a:cubicBezTo>
                  <a:cubicBezTo>
                    <a:pt x="771212" y="1069003"/>
                    <a:pt x="771212" y="1069003"/>
                    <a:pt x="770601" y="1069003"/>
                  </a:cubicBezTo>
                  <a:cubicBezTo>
                    <a:pt x="770601" y="1069003"/>
                    <a:pt x="771212" y="1069618"/>
                    <a:pt x="769991" y="1070233"/>
                  </a:cubicBezTo>
                  <a:cubicBezTo>
                    <a:pt x="769991" y="1070233"/>
                    <a:pt x="769380" y="1070233"/>
                    <a:pt x="771212" y="1070233"/>
                  </a:cubicBezTo>
                  <a:cubicBezTo>
                    <a:pt x="771212" y="1070233"/>
                    <a:pt x="771212" y="1070233"/>
                    <a:pt x="771212" y="1071464"/>
                  </a:cubicBezTo>
                  <a:cubicBezTo>
                    <a:pt x="771212" y="1071464"/>
                    <a:pt x="771823" y="1071464"/>
                    <a:pt x="769991" y="1071464"/>
                  </a:cubicBezTo>
                  <a:cubicBezTo>
                    <a:pt x="769991" y="1071464"/>
                    <a:pt x="769991" y="1071464"/>
                    <a:pt x="769991" y="1072079"/>
                  </a:cubicBezTo>
                  <a:cubicBezTo>
                    <a:pt x="769991" y="1072079"/>
                    <a:pt x="769991" y="1072079"/>
                    <a:pt x="770601" y="1072079"/>
                  </a:cubicBezTo>
                  <a:cubicBezTo>
                    <a:pt x="770601" y="1072694"/>
                    <a:pt x="770601" y="1072079"/>
                    <a:pt x="770601" y="1073925"/>
                  </a:cubicBezTo>
                  <a:cubicBezTo>
                    <a:pt x="770601" y="1073925"/>
                    <a:pt x="770601" y="1073925"/>
                    <a:pt x="769991" y="1073925"/>
                  </a:cubicBezTo>
                  <a:cubicBezTo>
                    <a:pt x="769991" y="1073925"/>
                    <a:pt x="769991" y="1073925"/>
                    <a:pt x="769991" y="1074540"/>
                  </a:cubicBezTo>
                  <a:cubicBezTo>
                    <a:pt x="769991" y="1074540"/>
                    <a:pt x="769991" y="1074540"/>
                    <a:pt x="769380" y="1074540"/>
                  </a:cubicBezTo>
                  <a:cubicBezTo>
                    <a:pt x="769380" y="1074540"/>
                    <a:pt x="769380" y="1074540"/>
                    <a:pt x="769991" y="1075155"/>
                  </a:cubicBezTo>
                  <a:cubicBezTo>
                    <a:pt x="769991" y="1075155"/>
                    <a:pt x="769380" y="1075155"/>
                    <a:pt x="767547" y="1075155"/>
                  </a:cubicBezTo>
                  <a:cubicBezTo>
                    <a:pt x="767547" y="1075155"/>
                    <a:pt x="767547" y="1075770"/>
                    <a:pt x="767547" y="1077615"/>
                  </a:cubicBezTo>
                  <a:cubicBezTo>
                    <a:pt x="767547" y="1077615"/>
                    <a:pt x="767547" y="1077615"/>
                    <a:pt x="768158" y="1077615"/>
                  </a:cubicBezTo>
                  <a:cubicBezTo>
                    <a:pt x="768158" y="1077615"/>
                    <a:pt x="768158" y="1077615"/>
                    <a:pt x="768158" y="1078231"/>
                  </a:cubicBezTo>
                  <a:cubicBezTo>
                    <a:pt x="768158" y="1078231"/>
                    <a:pt x="768158" y="1078231"/>
                    <a:pt x="767547" y="1078231"/>
                  </a:cubicBezTo>
                  <a:cubicBezTo>
                    <a:pt x="767547" y="1078231"/>
                    <a:pt x="767547" y="1078231"/>
                    <a:pt x="767547" y="1078846"/>
                  </a:cubicBezTo>
                  <a:cubicBezTo>
                    <a:pt x="767547" y="1078846"/>
                    <a:pt x="767547" y="1078846"/>
                    <a:pt x="768158" y="1078846"/>
                  </a:cubicBezTo>
                  <a:cubicBezTo>
                    <a:pt x="768158" y="1078846"/>
                    <a:pt x="768158" y="1078846"/>
                    <a:pt x="768158" y="1079461"/>
                  </a:cubicBezTo>
                  <a:cubicBezTo>
                    <a:pt x="768158" y="1079461"/>
                    <a:pt x="768158" y="1079461"/>
                    <a:pt x="769380" y="1079461"/>
                  </a:cubicBezTo>
                  <a:cubicBezTo>
                    <a:pt x="769380" y="1080076"/>
                    <a:pt x="769380" y="1079461"/>
                    <a:pt x="769380" y="1081306"/>
                  </a:cubicBezTo>
                  <a:cubicBezTo>
                    <a:pt x="769380" y="1081306"/>
                    <a:pt x="768769" y="1081306"/>
                    <a:pt x="770601" y="1081306"/>
                  </a:cubicBezTo>
                  <a:cubicBezTo>
                    <a:pt x="770601" y="1081306"/>
                    <a:pt x="770601" y="1081306"/>
                    <a:pt x="770601" y="1081922"/>
                  </a:cubicBezTo>
                  <a:cubicBezTo>
                    <a:pt x="770601" y="1081922"/>
                    <a:pt x="770601" y="1081922"/>
                    <a:pt x="769380" y="1081922"/>
                  </a:cubicBezTo>
                  <a:cubicBezTo>
                    <a:pt x="769380" y="1081922"/>
                    <a:pt x="769380" y="1081922"/>
                    <a:pt x="769380" y="1082537"/>
                  </a:cubicBezTo>
                  <a:cubicBezTo>
                    <a:pt x="769380" y="1082537"/>
                    <a:pt x="769380" y="1082537"/>
                    <a:pt x="769991" y="1082537"/>
                  </a:cubicBezTo>
                  <a:cubicBezTo>
                    <a:pt x="769380" y="1083152"/>
                    <a:pt x="770601" y="1083152"/>
                    <a:pt x="770601" y="1084998"/>
                  </a:cubicBezTo>
                  <a:cubicBezTo>
                    <a:pt x="770601" y="1084998"/>
                    <a:pt x="770601" y="1084998"/>
                    <a:pt x="769991" y="1084998"/>
                  </a:cubicBezTo>
                  <a:cubicBezTo>
                    <a:pt x="769991" y="1087458"/>
                    <a:pt x="769991" y="1090534"/>
                    <a:pt x="769991" y="1094225"/>
                  </a:cubicBezTo>
                  <a:cubicBezTo>
                    <a:pt x="769991" y="1094225"/>
                    <a:pt x="769991" y="1094225"/>
                    <a:pt x="769380" y="1094225"/>
                  </a:cubicBezTo>
                  <a:cubicBezTo>
                    <a:pt x="769380" y="1094225"/>
                    <a:pt x="769380" y="1094225"/>
                    <a:pt x="769380" y="1094840"/>
                  </a:cubicBezTo>
                  <a:cubicBezTo>
                    <a:pt x="769991" y="1094840"/>
                    <a:pt x="771212" y="1095456"/>
                    <a:pt x="770601" y="1097916"/>
                  </a:cubicBezTo>
                  <a:cubicBezTo>
                    <a:pt x="770601" y="1097916"/>
                    <a:pt x="770601" y="1097916"/>
                    <a:pt x="769991" y="1097916"/>
                  </a:cubicBezTo>
                  <a:cubicBezTo>
                    <a:pt x="769380" y="1097916"/>
                    <a:pt x="770601" y="1098531"/>
                    <a:pt x="769380" y="1100377"/>
                  </a:cubicBezTo>
                  <a:cubicBezTo>
                    <a:pt x="769380" y="1100377"/>
                    <a:pt x="769380" y="1100377"/>
                    <a:pt x="769991" y="1100377"/>
                  </a:cubicBezTo>
                  <a:cubicBezTo>
                    <a:pt x="769991" y="1100377"/>
                    <a:pt x="769991" y="1100377"/>
                    <a:pt x="769991" y="1099146"/>
                  </a:cubicBezTo>
                  <a:cubicBezTo>
                    <a:pt x="769991" y="1099146"/>
                    <a:pt x="769991" y="1099146"/>
                    <a:pt x="770601" y="1099146"/>
                  </a:cubicBezTo>
                  <a:cubicBezTo>
                    <a:pt x="770601" y="1099762"/>
                    <a:pt x="770601" y="1099146"/>
                    <a:pt x="770601" y="1100992"/>
                  </a:cubicBezTo>
                  <a:cubicBezTo>
                    <a:pt x="770601" y="1100992"/>
                    <a:pt x="770601" y="1100992"/>
                    <a:pt x="769380" y="1100992"/>
                  </a:cubicBezTo>
                  <a:cubicBezTo>
                    <a:pt x="769380" y="1100992"/>
                    <a:pt x="769380" y="1100377"/>
                    <a:pt x="769380" y="1102222"/>
                  </a:cubicBezTo>
                  <a:cubicBezTo>
                    <a:pt x="769380" y="1102222"/>
                    <a:pt x="769380" y="1102222"/>
                    <a:pt x="768158" y="1102222"/>
                  </a:cubicBezTo>
                  <a:cubicBezTo>
                    <a:pt x="768158" y="1102837"/>
                    <a:pt x="768158" y="1103453"/>
                    <a:pt x="768158" y="1105298"/>
                  </a:cubicBezTo>
                  <a:cubicBezTo>
                    <a:pt x="768158" y="1105298"/>
                    <a:pt x="768158" y="1105298"/>
                    <a:pt x="767547" y="1105298"/>
                  </a:cubicBezTo>
                  <a:cubicBezTo>
                    <a:pt x="767547" y="1105298"/>
                    <a:pt x="767547" y="1104683"/>
                    <a:pt x="767547" y="1106529"/>
                  </a:cubicBezTo>
                  <a:cubicBezTo>
                    <a:pt x="767547" y="1106529"/>
                    <a:pt x="767547" y="1106529"/>
                    <a:pt x="766937" y="1106529"/>
                  </a:cubicBezTo>
                  <a:cubicBezTo>
                    <a:pt x="766937" y="1106529"/>
                    <a:pt x="766937" y="1106529"/>
                    <a:pt x="766937" y="1108374"/>
                  </a:cubicBezTo>
                  <a:cubicBezTo>
                    <a:pt x="766937" y="1108374"/>
                    <a:pt x="766937" y="1108374"/>
                    <a:pt x="766326" y="1108374"/>
                  </a:cubicBezTo>
                  <a:cubicBezTo>
                    <a:pt x="766326" y="1108374"/>
                    <a:pt x="766326" y="1107759"/>
                    <a:pt x="766326" y="1109604"/>
                  </a:cubicBezTo>
                  <a:cubicBezTo>
                    <a:pt x="766326" y="1109604"/>
                    <a:pt x="765715" y="1109604"/>
                    <a:pt x="763883" y="1109604"/>
                  </a:cubicBezTo>
                  <a:cubicBezTo>
                    <a:pt x="763883" y="1109604"/>
                    <a:pt x="763883" y="1109604"/>
                    <a:pt x="763883" y="1110220"/>
                  </a:cubicBezTo>
                  <a:cubicBezTo>
                    <a:pt x="764493" y="1110220"/>
                    <a:pt x="763883" y="1110220"/>
                    <a:pt x="765715" y="1110220"/>
                  </a:cubicBezTo>
                  <a:cubicBezTo>
                    <a:pt x="765715" y="1110220"/>
                    <a:pt x="765715" y="1110220"/>
                    <a:pt x="765715" y="1110835"/>
                  </a:cubicBezTo>
                  <a:cubicBezTo>
                    <a:pt x="765715" y="1110835"/>
                    <a:pt x="765715" y="1110835"/>
                    <a:pt x="765104" y="1110835"/>
                  </a:cubicBezTo>
                  <a:cubicBezTo>
                    <a:pt x="765104" y="1110835"/>
                    <a:pt x="765104" y="1110835"/>
                    <a:pt x="765104" y="1112065"/>
                  </a:cubicBezTo>
                  <a:cubicBezTo>
                    <a:pt x="765104" y="1112065"/>
                    <a:pt x="765104" y="1112065"/>
                    <a:pt x="763883" y="1112065"/>
                  </a:cubicBezTo>
                  <a:cubicBezTo>
                    <a:pt x="763883" y="1112065"/>
                    <a:pt x="763883" y="1112065"/>
                    <a:pt x="763883" y="1112680"/>
                  </a:cubicBezTo>
                  <a:cubicBezTo>
                    <a:pt x="763883" y="1112065"/>
                    <a:pt x="762661" y="1113296"/>
                    <a:pt x="761439" y="1112065"/>
                  </a:cubicBezTo>
                  <a:cubicBezTo>
                    <a:pt x="761439" y="1112065"/>
                    <a:pt x="761439" y="1111450"/>
                    <a:pt x="761439" y="1113296"/>
                  </a:cubicBezTo>
                  <a:cubicBezTo>
                    <a:pt x="761439" y="1113296"/>
                    <a:pt x="761439" y="1113296"/>
                    <a:pt x="762050" y="1113296"/>
                  </a:cubicBezTo>
                  <a:cubicBezTo>
                    <a:pt x="762050" y="1113296"/>
                    <a:pt x="762050" y="1113296"/>
                    <a:pt x="762050" y="1113911"/>
                  </a:cubicBezTo>
                  <a:cubicBezTo>
                    <a:pt x="762050" y="1113911"/>
                    <a:pt x="762050" y="1113911"/>
                    <a:pt x="762661" y="1113911"/>
                  </a:cubicBezTo>
                  <a:cubicBezTo>
                    <a:pt x="762661" y="1113911"/>
                    <a:pt x="762661" y="1113911"/>
                    <a:pt x="762661" y="1113296"/>
                  </a:cubicBezTo>
                  <a:cubicBezTo>
                    <a:pt x="762661" y="1113296"/>
                    <a:pt x="762661" y="1113296"/>
                    <a:pt x="763272" y="1113296"/>
                  </a:cubicBezTo>
                  <a:cubicBezTo>
                    <a:pt x="763883" y="1113911"/>
                    <a:pt x="762661" y="1113911"/>
                    <a:pt x="762661" y="1115141"/>
                  </a:cubicBezTo>
                  <a:cubicBezTo>
                    <a:pt x="762661" y="1115141"/>
                    <a:pt x="762661" y="1115141"/>
                    <a:pt x="762050" y="1115141"/>
                  </a:cubicBezTo>
                  <a:cubicBezTo>
                    <a:pt x="762050" y="1115756"/>
                    <a:pt x="761439" y="1115756"/>
                    <a:pt x="761439" y="1117602"/>
                  </a:cubicBezTo>
                  <a:cubicBezTo>
                    <a:pt x="761439" y="1117602"/>
                    <a:pt x="761439" y="1117602"/>
                    <a:pt x="760218" y="1117602"/>
                  </a:cubicBezTo>
                  <a:cubicBezTo>
                    <a:pt x="760218" y="1118217"/>
                    <a:pt x="760828" y="1120062"/>
                    <a:pt x="758385" y="1120677"/>
                  </a:cubicBezTo>
                  <a:cubicBezTo>
                    <a:pt x="758385" y="1120677"/>
                    <a:pt x="758385" y="1120677"/>
                    <a:pt x="758385" y="1121293"/>
                  </a:cubicBezTo>
                  <a:cubicBezTo>
                    <a:pt x="758385" y="1121293"/>
                    <a:pt x="758385" y="1121293"/>
                    <a:pt x="756553" y="1121293"/>
                  </a:cubicBezTo>
                  <a:cubicBezTo>
                    <a:pt x="756553" y="1121293"/>
                    <a:pt x="756553" y="1121293"/>
                    <a:pt x="756553" y="1120677"/>
                  </a:cubicBezTo>
                  <a:cubicBezTo>
                    <a:pt x="756553" y="1120677"/>
                    <a:pt x="756553" y="1120677"/>
                    <a:pt x="755942" y="1120677"/>
                  </a:cubicBezTo>
                  <a:cubicBezTo>
                    <a:pt x="755942" y="1120677"/>
                    <a:pt x="755942" y="1120677"/>
                    <a:pt x="755942" y="1121293"/>
                  </a:cubicBezTo>
                  <a:cubicBezTo>
                    <a:pt x="755942" y="1121293"/>
                    <a:pt x="755942" y="1121293"/>
                    <a:pt x="756553" y="1121293"/>
                  </a:cubicBezTo>
                  <a:cubicBezTo>
                    <a:pt x="756553" y="1121293"/>
                    <a:pt x="756553" y="1121293"/>
                    <a:pt x="756553" y="1121908"/>
                  </a:cubicBezTo>
                  <a:cubicBezTo>
                    <a:pt x="756553" y="1121908"/>
                    <a:pt x="756553" y="1121908"/>
                    <a:pt x="757774" y="1121908"/>
                  </a:cubicBezTo>
                  <a:cubicBezTo>
                    <a:pt x="757774" y="1121908"/>
                    <a:pt x="756553" y="1121908"/>
                    <a:pt x="756553" y="1123138"/>
                  </a:cubicBezTo>
                  <a:cubicBezTo>
                    <a:pt x="756553" y="1123138"/>
                    <a:pt x="756553" y="1123138"/>
                    <a:pt x="755942" y="1123138"/>
                  </a:cubicBezTo>
                  <a:cubicBezTo>
                    <a:pt x="755942" y="1123138"/>
                    <a:pt x="755942" y="1123138"/>
                    <a:pt x="755942" y="1124368"/>
                  </a:cubicBezTo>
                  <a:cubicBezTo>
                    <a:pt x="755942" y="1124368"/>
                    <a:pt x="755942" y="1124368"/>
                    <a:pt x="755331" y="1124368"/>
                  </a:cubicBezTo>
                  <a:cubicBezTo>
                    <a:pt x="755331" y="1124368"/>
                    <a:pt x="755331" y="1123753"/>
                    <a:pt x="755331" y="1125599"/>
                  </a:cubicBezTo>
                  <a:cubicBezTo>
                    <a:pt x="755331" y="1125599"/>
                    <a:pt x="755331" y="1125599"/>
                    <a:pt x="754720" y="1125599"/>
                  </a:cubicBezTo>
                  <a:cubicBezTo>
                    <a:pt x="754720" y="1125599"/>
                    <a:pt x="754720" y="1125599"/>
                    <a:pt x="754720" y="1126214"/>
                  </a:cubicBezTo>
                  <a:cubicBezTo>
                    <a:pt x="754720" y="1126214"/>
                    <a:pt x="754720" y="1126214"/>
                    <a:pt x="754110" y="1126214"/>
                  </a:cubicBezTo>
                  <a:cubicBezTo>
                    <a:pt x="754110" y="1126214"/>
                    <a:pt x="754110" y="1126214"/>
                    <a:pt x="754110" y="1126829"/>
                  </a:cubicBezTo>
                  <a:cubicBezTo>
                    <a:pt x="754110" y="1126829"/>
                    <a:pt x="754110" y="1126829"/>
                    <a:pt x="753499" y="1126829"/>
                  </a:cubicBezTo>
                  <a:cubicBezTo>
                    <a:pt x="753499" y="1126829"/>
                    <a:pt x="753499" y="1126829"/>
                    <a:pt x="753499" y="1128060"/>
                  </a:cubicBezTo>
                  <a:cubicBezTo>
                    <a:pt x="753499" y="1128060"/>
                    <a:pt x="753499" y="1128060"/>
                    <a:pt x="752277" y="1128060"/>
                  </a:cubicBezTo>
                  <a:cubicBezTo>
                    <a:pt x="752277" y="1128060"/>
                    <a:pt x="752277" y="1127444"/>
                    <a:pt x="752277" y="1129290"/>
                  </a:cubicBezTo>
                  <a:cubicBezTo>
                    <a:pt x="752277" y="1129290"/>
                    <a:pt x="752277" y="1129290"/>
                    <a:pt x="751666" y="1129290"/>
                  </a:cubicBezTo>
                  <a:cubicBezTo>
                    <a:pt x="751666" y="1129290"/>
                    <a:pt x="751666" y="1129290"/>
                    <a:pt x="751666" y="1129905"/>
                  </a:cubicBezTo>
                  <a:cubicBezTo>
                    <a:pt x="751666" y="1129905"/>
                    <a:pt x="751666" y="1129905"/>
                    <a:pt x="751056" y="1129905"/>
                  </a:cubicBezTo>
                  <a:cubicBezTo>
                    <a:pt x="751056" y="1129905"/>
                    <a:pt x="751056" y="1129905"/>
                    <a:pt x="751056" y="1130520"/>
                  </a:cubicBezTo>
                  <a:cubicBezTo>
                    <a:pt x="751056" y="1130520"/>
                    <a:pt x="751056" y="1130520"/>
                    <a:pt x="750445" y="1130520"/>
                  </a:cubicBezTo>
                  <a:cubicBezTo>
                    <a:pt x="750445" y="1130520"/>
                    <a:pt x="750445" y="1130520"/>
                    <a:pt x="750445" y="1131751"/>
                  </a:cubicBezTo>
                  <a:cubicBezTo>
                    <a:pt x="750445" y="1131135"/>
                    <a:pt x="748001" y="1131751"/>
                    <a:pt x="748001" y="1133596"/>
                  </a:cubicBezTo>
                  <a:cubicBezTo>
                    <a:pt x="748001" y="1133596"/>
                    <a:pt x="748612" y="1133596"/>
                    <a:pt x="746780" y="1133596"/>
                  </a:cubicBezTo>
                  <a:cubicBezTo>
                    <a:pt x="746780" y="1133596"/>
                    <a:pt x="746780" y="1133596"/>
                    <a:pt x="746780" y="1132366"/>
                  </a:cubicBezTo>
                  <a:cubicBezTo>
                    <a:pt x="746780" y="1132366"/>
                    <a:pt x="746780" y="1132366"/>
                    <a:pt x="746169" y="1132981"/>
                  </a:cubicBezTo>
                  <a:cubicBezTo>
                    <a:pt x="746169" y="1132981"/>
                    <a:pt x="746169" y="1132981"/>
                    <a:pt x="746169" y="1131751"/>
                  </a:cubicBezTo>
                  <a:lnTo>
                    <a:pt x="744947" y="1131751"/>
                  </a:lnTo>
                  <a:lnTo>
                    <a:pt x="744337" y="1131136"/>
                  </a:lnTo>
                  <a:lnTo>
                    <a:pt x="744337" y="1130520"/>
                  </a:lnTo>
                  <a:cubicBezTo>
                    <a:pt x="744337" y="1130520"/>
                    <a:pt x="744337" y="1130520"/>
                    <a:pt x="743726" y="1130520"/>
                  </a:cubicBezTo>
                  <a:lnTo>
                    <a:pt x="744337" y="1131136"/>
                  </a:lnTo>
                  <a:lnTo>
                    <a:pt x="744337" y="1131751"/>
                  </a:lnTo>
                  <a:lnTo>
                    <a:pt x="744947" y="1131751"/>
                  </a:lnTo>
                  <a:lnTo>
                    <a:pt x="745558" y="1132366"/>
                  </a:lnTo>
                  <a:cubicBezTo>
                    <a:pt x="745558" y="1132366"/>
                    <a:pt x="745558" y="1131751"/>
                    <a:pt x="745558" y="1133596"/>
                  </a:cubicBezTo>
                  <a:cubicBezTo>
                    <a:pt x="745558" y="1133596"/>
                    <a:pt x="745558" y="1133596"/>
                    <a:pt x="746169" y="1133596"/>
                  </a:cubicBezTo>
                  <a:cubicBezTo>
                    <a:pt x="746169" y="1133596"/>
                    <a:pt x="746169" y="1133596"/>
                    <a:pt x="746169" y="1134211"/>
                  </a:cubicBezTo>
                  <a:cubicBezTo>
                    <a:pt x="746169" y="1134211"/>
                    <a:pt x="746169" y="1134211"/>
                    <a:pt x="746780" y="1134211"/>
                  </a:cubicBezTo>
                  <a:cubicBezTo>
                    <a:pt x="746780" y="1134211"/>
                    <a:pt x="747391" y="1136057"/>
                    <a:pt x="745558" y="1136057"/>
                  </a:cubicBezTo>
                  <a:cubicBezTo>
                    <a:pt x="745558" y="1136057"/>
                    <a:pt x="745558" y="1136057"/>
                    <a:pt x="745558" y="1136672"/>
                  </a:cubicBezTo>
                  <a:cubicBezTo>
                    <a:pt x="744947" y="1136672"/>
                    <a:pt x="744337" y="1135442"/>
                    <a:pt x="743115" y="1137287"/>
                  </a:cubicBezTo>
                  <a:cubicBezTo>
                    <a:pt x="743115" y="1137287"/>
                    <a:pt x="743115" y="1137287"/>
                    <a:pt x="743115" y="1136672"/>
                  </a:cubicBezTo>
                  <a:cubicBezTo>
                    <a:pt x="742504" y="1136672"/>
                    <a:pt x="740672" y="1136672"/>
                    <a:pt x="738839" y="1136672"/>
                  </a:cubicBezTo>
                  <a:cubicBezTo>
                    <a:pt x="738839" y="1136672"/>
                    <a:pt x="738839" y="1136672"/>
                    <a:pt x="738839" y="1136057"/>
                  </a:cubicBezTo>
                  <a:cubicBezTo>
                    <a:pt x="738839" y="1136057"/>
                    <a:pt x="738839" y="1136057"/>
                    <a:pt x="739450" y="1136057"/>
                  </a:cubicBezTo>
                  <a:cubicBezTo>
                    <a:pt x="739450" y="1135442"/>
                    <a:pt x="739450" y="1134211"/>
                    <a:pt x="737007" y="1134211"/>
                  </a:cubicBezTo>
                  <a:cubicBezTo>
                    <a:pt x="737007" y="1134211"/>
                    <a:pt x="737007" y="1134211"/>
                    <a:pt x="737007" y="1133596"/>
                  </a:cubicBezTo>
                  <a:cubicBezTo>
                    <a:pt x="737007" y="1133596"/>
                    <a:pt x="735785" y="1133596"/>
                    <a:pt x="733953" y="1133596"/>
                  </a:cubicBezTo>
                  <a:cubicBezTo>
                    <a:pt x="733953" y="1133596"/>
                    <a:pt x="733953" y="1133596"/>
                    <a:pt x="733953" y="1132981"/>
                  </a:cubicBezTo>
                  <a:cubicBezTo>
                    <a:pt x="733342" y="1132981"/>
                    <a:pt x="733342" y="1132981"/>
                    <a:pt x="731510" y="1132981"/>
                  </a:cubicBezTo>
                  <a:cubicBezTo>
                    <a:pt x="731510" y="1132981"/>
                    <a:pt x="731510" y="1132981"/>
                    <a:pt x="731510" y="1132366"/>
                  </a:cubicBezTo>
                  <a:cubicBezTo>
                    <a:pt x="731510" y="1132366"/>
                    <a:pt x="731510" y="1132366"/>
                    <a:pt x="730899" y="1132366"/>
                  </a:cubicBezTo>
                  <a:cubicBezTo>
                    <a:pt x="730899" y="1132366"/>
                    <a:pt x="730899" y="1132366"/>
                    <a:pt x="730899" y="1132981"/>
                  </a:cubicBezTo>
                  <a:cubicBezTo>
                    <a:pt x="730899" y="1132981"/>
                    <a:pt x="730899" y="1132981"/>
                    <a:pt x="730288" y="1132981"/>
                  </a:cubicBezTo>
                  <a:cubicBezTo>
                    <a:pt x="730288" y="1132981"/>
                    <a:pt x="730288" y="1132981"/>
                    <a:pt x="730288" y="1132366"/>
                  </a:cubicBezTo>
                  <a:cubicBezTo>
                    <a:pt x="729066" y="1132366"/>
                    <a:pt x="728456" y="1131135"/>
                    <a:pt x="726012" y="1131751"/>
                  </a:cubicBezTo>
                  <a:cubicBezTo>
                    <a:pt x="726012" y="1131751"/>
                    <a:pt x="726012" y="1131751"/>
                    <a:pt x="726012" y="1130520"/>
                  </a:cubicBezTo>
                  <a:cubicBezTo>
                    <a:pt x="725402" y="1130520"/>
                    <a:pt x="723569" y="1131751"/>
                    <a:pt x="723569" y="1129290"/>
                  </a:cubicBezTo>
                  <a:cubicBezTo>
                    <a:pt x="723569" y="1129290"/>
                    <a:pt x="724180" y="1129290"/>
                    <a:pt x="726012" y="1129290"/>
                  </a:cubicBezTo>
                  <a:cubicBezTo>
                    <a:pt x="726012" y="1129290"/>
                    <a:pt x="726012" y="1129290"/>
                    <a:pt x="726012" y="1128675"/>
                  </a:cubicBezTo>
                  <a:cubicBezTo>
                    <a:pt x="724791" y="1128675"/>
                    <a:pt x="724791" y="1128675"/>
                    <a:pt x="722958" y="1128060"/>
                  </a:cubicBezTo>
                  <a:cubicBezTo>
                    <a:pt x="722958" y="1128060"/>
                    <a:pt x="722958" y="1128060"/>
                    <a:pt x="722958" y="1128675"/>
                  </a:cubicBezTo>
                  <a:cubicBezTo>
                    <a:pt x="722958" y="1128675"/>
                    <a:pt x="722958" y="1128675"/>
                    <a:pt x="722348" y="1128675"/>
                  </a:cubicBezTo>
                  <a:cubicBezTo>
                    <a:pt x="722348" y="1128675"/>
                    <a:pt x="722348" y="1128675"/>
                    <a:pt x="722348" y="1128060"/>
                  </a:cubicBezTo>
                  <a:cubicBezTo>
                    <a:pt x="722348" y="1128060"/>
                    <a:pt x="722348" y="1128060"/>
                    <a:pt x="721126" y="1128060"/>
                  </a:cubicBezTo>
                  <a:cubicBezTo>
                    <a:pt x="721737" y="1128675"/>
                    <a:pt x="720515" y="1129905"/>
                    <a:pt x="722348" y="1131751"/>
                  </a:cubicBezTo>
                  <a:cubicBezTo>
                    <a:pt x="722348" y="1131751"/>
                    <a:pt x="722348" y="1131751"/>
                    <a:pt x="721126" y="1131751"/>
                  </a:cubicBezTo>
                  <a:cubicBezTo>
                    <a:pt x="721737" y="1131135"/>
                    <a:pt x="721126" y="1131135"/>
                    <a:pt x="720515" y="1129290"/>
                  </a:cubicBezTo>
                  <a:cubicBezTo>
                    <a:pt x="720515" y="1129290"/>
                    <a:pt x="720515" y="1129290"/>
                    <a:pt x="719904" y="1129290"/>
                  </a:cubicBezTo>
                  <a:cubicBezTo>
                    <a:pt x="719904" y="1127444"/>
                    <a:pt x="717461" y="1125599"/>
                    <a:pt x="716239" y="1121908"/>
                  </a:cubicBezTo>
                  <a:cubicBezTo>
                    <a:pt x="716239" y="1121908"/>
                    <a:pt x="716239" y="1121908"/>
                    <a:pt x="715629" y="1121908"/>
                  </a:cubicBezTo>
                  <a:cubicBezTo>
                    <a:pt x="715629" y="1121908"/>
                    <a:pt x="715629" y="1121908"/>
                    <a:pt x="715629" y="1120677"/>
                  </a:cubicBezTo>
                  <a:cubicBezTo>
                    <a:pt x="715629" y="1120677"/>
                    <a:pt x="715629" y="1120677"/>
                    <a:pt x="715018" y="1120677"/>
                  </a:cubicBezTo>
                  <a:cubicBezTo>
                    <a:pt x="715629" y="1118217"/>
                    <a:pt x="712575" y="1116987"/>
                    <a:pt x="711964" y="1113911"/>
                  </a:cubicBezTo>
                  <a:cubicBezTo>
                    <a:pt x="711964" y="1113911"/>
                    <a:pt x="711964" y="1113911"/>
                    <a:pt x="711353" y="1113911"/>
                  </a:cubicBezTo>
                  <a:cubicBezTo>
                    <a:pt x="710742" y="1109604"/>
                    <a:pt x="706467" y="1105913"/>
                    <a:pt x="705856" y="1100377"/>
                  </a:cubicBezTo>
                  <a:cubicBezTo>
                    <a:pt x="705856" y="1100377"/>
                    <a:pt x="705856" y="1100377"/>
                    <a:pt x="705245" y="1100377"/>
                  </a:cubicBezTo>
                  <a:cubicBezTo>
                    <a:pt x="705245" y="1099762"/>
                    <a:pt x="705245" y="1099762"/>
                    <a:pt x="705245" y="1097916"/>
                  </a:cubicBezTo>
                  <a:cubicBezTo>
                    <a:pt x="705245" y="1097916"/>
                    <a:pt x="705245" y="1097916"/>
                    <a:pt x="704634" y="1097916"/>
                  </a:cubicBezTo>
                  <a:cubicBezTo>
                    <a:pt x="705245" y="1097916"/>
                    <a:pt x="704023" y="1095456"/>
                    <a:pt x="704023" y="1093610"/>
                  </a:cubicBezTo>
                  <a:cubicBezTo>
                    <a:pt x="704023" y="1093610"/>
                    <a:pt x="704023" y="1093610"/>
                    <a:pt x="703412" y="1093610"/>
                  </a:cubicBezTo>
                  <a:cubicBezTo>
                    <a:pt x="703412" y="1093610"/>
                    <a:pt x="703412" y="1092995"/>
                    <a:pt x="703412" y="1091149"/>
                  </a:cubicBezTo>
                  <a:cubicBezTo>
                    <a:pt x="703412" y="1091149"/>
                    <a:pt x="703412" y="1091149"/>
                    <a:pt x="702802" y="1091149"/>
                  </a:cubicBezTo>
                  <a:cubicBezTo>
                    <a:pt x="700969" y="1083767"/>
                    <a:pt x="702191" y="1077000"/>
                    <a:pt x="703412" y="1067158"/>
                  </a:cubicBezTo>
                  <a:cubicBezTo>
                    <a:pt x="703412" y="1067158"/>
                    <a:pt x="703412" y="1067158"/>
                    <a:pt x="704023" y="1067158"/>
                  </a:cubicBezTo>
                  <a:cubicBezTo>
                    <a:pt x="703412" y="1066542"/>
                    <a:pt x="704634" y="1064697"/>
                    <a:pt x="704634" y="1062236"/>
                  </a:cubicBezTo>
                  <a:cubicBezTo>
                    <a:pt x="704634" y="1062236"/>
                    <a:pt x="704634" y="1062236"/>
                    <a:pt x="705245" y="1062236"/>
                  </a:cubicBezTo>
                  <a:cubicBezTo>
                    <a:pt x="705245" y="1061621"/>
                    <a:pt x="705856" y="1061621"/>
                    <a:pt x="705856" y="1059775"/>
                  </a:cubicBezTo>
                  <a:cubicBezTo>
                    <a:pt x="705856" y="1059775"/>
                    <a:pt x="705856" y="1059775"/>
                    <a:pt x="707077" y="1059775"/>
                  </a:cubicBezTo>
                  <a:cubicBezTo>
                    <a:pt x="707077" y="1059775"/>
                    <a:pt x="707077" y="1059775"/>
                    <a:pt x="707077" y="1059160"/>
                  </a:cubicBezTo>
                  <a:cubicBezTo>
                    <a:pt x="707077" y="1059160"/>
                    <a:pt x="707077" y="1059160"/>
                    <a:pt x="707688" y="1059160"/>
                  </a:cubicBezTo>
                  <a:cubicBezTo>
                    <a:pt x="707077" y="1058545"/>
                    <a:pt x="707688" y="1057930"/>
                    <a:pt x="708299" y="1056084"/>
                  </a:cubicBezTo>
                  <a:cubicBezTo>
                    <a:pt x="710131" y="1056084"/>
                    <a:pt x="711353" y="1052394"/>
                    <a:pt x="715018" y="1051163"/>
                  </a:cubicBezTo>
                  <a:cubicBezTo>
                    <a:pt x="715018" y="1051163"/>
                    <a:pt x="715018" y="1051163"/>
                    <a:pt x="715018" y="1050548"/>
                  </a:cubicBezTo>
                  <a:cubicBezTo>
                    <a:pt x="716239" y="1051163"/>
                    <a:pt x="716850" y="1048087"/>
                    <a:pt x="719904" y="1048087"/>
                  </a:cubicBezTo>
                  <a:cubicBezTo>
                    <a:pt x="720515" y="1047472"/>
                    <a:pt x="722958" y="1047472"/>
                    <a:pt x="726012" y="1047472"/>
                  </a:cubicBezTo>
                  <a:close/>
                  <a:moveTo>
                    <a:pt x="804668" y="816008"/>
                  </a:moveTo>
                  <a:cubicBezTo>
                    <a:pt x="804668" y="816008"/>
                    <a:pt x="804668" y="816008"/>
                    <a:pt x="804668" y="817237"/>
                  </a:cubicBezTo>
                  <a:lnTo>
                    <a:pt x="806499" y="819080"/>
                  </a:lnTo>
                  <a:lnTo>
                    <a:pt x="806499" y="818466"/>
                  </a:lnTo>
                  <a:cubicBezTo>
                    <a:pt x="806499" y="818466"/>
                    <a:pt x="806499" y="818466"/>
                    <a:pt x="805889" y="818466"/>
                  </a:cubicBezTo>
                  <a:cubicBezTo>
                    <a:pt x="805889" y="818466"/>
                    <a:pt x="805889" y="818466"/>
                    <a:pt x="805889" y="817237"/>
                  </a:cubicBezTo>
                  <a:cubicBezTo>
                    <a:pt x="805889" y="817237"/>
                    <a:pt x="805889" y="817237"/>
                    <a:pt x="805279" y="817237"/>
                  </a:cubicBezTo>
                  <a:cubicBezTo>
                    <a:pt x="805279" y="817237"/>
                    <a:pt x="805889" y="816622"/>
                    <a:pt x="804668" y="816008"/>
                  </a:cubicBezTo>
                  <a:close/>
                  <a:moveTo>
                    <a:pt x="844303" y="805640"/>
                  </a:moveTo>
                  <a:lnTo>
                    <a:pt x="844341" y="805645"/>
                  </a:lnTo>
                  <a:lnTo>
                    <a:pt x="844341" y="806792"/>
                  </a:lnTo>
                  <a:cubicBezTo>
                    <a:pt x="844341" y="806792"/>
                    <a:pt x="844341" y="806792"/>
                    <a:pt x="843731" y="806792"/>
                  </a:cubicBezTo>
                  <a:close/>
                  <a:moveTo>
                    <a:pt x="1028251" y="797439"/>
                  </a:moveTo>
                  <a:cubicBezTo>
                    <a:pt x="1028251" y="797439"/>
                    <a:pt x="1028251" y="797439"/>
                    <a:pt x="1029470" y="797439"/>
                  </a:cubicBezTo>
                  <a:cubicBezTo>
                    <a:pt x="1029470" y="797439"/>
                    <a:pt x="1029470" y="797439"/>
                    <a:pt x="1029470" y="798675"/>
                  </a:cubicBezTo>
                  <a:cubicBezTo>
                    <a:pt x="1029470" y="798675"/>
                    <a:pt x="1029470" y="798675"/>
                    <a:pt x="1028251" y="798675"/>
                  </a:cubicBezTo>
                  <a:cubicBezTo>
                    <a:pt x="1028251" y="798675"/>
                    <a:pt x="1028251" y="798675"/>
                    <a:pt x="1028251" y="797439"/>
                  </a:cubicBezTo>
                  <a:close/>
                  <a:moveTo>
                    <a:pt x="1037393" y="793729"/>
                  </a:moveTo>
                  <a:cubicBezTo>
                    <a:pt x="1037393" y="793729"/>
                    <a:pt x="1037393" y="793729"/>
                    <a:pt x="1037393" y="794966"/>
                  </a:cubicBezTo>
                  <a:cubicBezTo>
                    <a:pt x="1037393" y="794966"/>
                    <a:pt x="1037393" y="794966"/>
                    <a:pt x="1036174" y="794966"/>
                  </a:cubicBezTo>
                  <a:cubicBezTo>
                    <a:pt x="1036174" y="794966"/>
                    <a:pt x="1036174" y="794966"/>
                    <a:pt x="1037393" y="793729"/>
                  </a:cubicBezTo>
                  <a:close/>
                  <a:moveTo>
                    <a:pt x="879131" y="788360"/>
                  </a:moveTo>
                  <a:cubicBezTo>
                    <a:pt x="879131" y="788360"/>
                    <a:pt x="879131" y="788360"/>
                    <a:pt x="879741" y="788360"/>
                  </a:cubicBezTo>
                  <a:cubicBezTo>
                    <a:pt x="879741" y="788360"/>
                    <a:pt x="879741" y="788360"/>
                    <a:pt x="879741" y="788975"/>
                  </a:cubicBezTo>
                  <a:cubicBezTo>
                    <a:pt x="879741" y="788975"/>
                    <a:pt x="879741" y="788975"/>
                    <a:pt x="879131" y="788975"/>
                  </a:cubicBezTo>
                  <a:cubicBezTo>
                    <a:pt x="879131" y="788975"/>
                    <a:pt x="879131" y="788975"/>
                    <a:pt x="879131" y="788360"/>
                  </a:cubicBezTo>
                  <a:close/>
                  <a:moveTo>
                    <a:pt x="969133" y="784456"/>
                  </a:moveTo>
                  <a:cubicBezTo>
                    <a:pt x="969133" y="784456"/>
                    <a:pt x="969133" y="784456"/>
                    <a:pt x="969742" y="784456"/>
                  </a:cubicBezTo>
                  <a:cubicBezTo>
                    <a:pt x="969742" y="784456"/>
                    <a:pt x="969742" y="784456"/>
                    <a:pt x="969742" y="785074"/>
                  </a:cubicBezTo>
                  <a:cubicBezTo>
                    <a:pt x="969742" y="785074"/>
                    <a:pt x="969742" y="785074"/>
                    <a:pt x="969133" y="784456"/>
                  </a:cubicBezTo>
                  <a:close/>
                  <a:moveTo>
                    <a:pt x="895000" y="776073"/>
                  </a:moveTo>
                  <a:cubicBezTo>
                    <a:pt x="895000" y="776073"/>
                    <a:pt x="895000" y="776073"/>
                    <a:pt x="895611" y="776073"/>
                  </a:cubicBezTo>
                  <a:cubicBezTo>
                    <a:pt x="895611" y="776073"/>
                    <a:pt x="895611" y="776073"/>
                    <a:pt x="895611" y="776687"/>
                  </a:cubicBezTo>
                  <a:cubicBezTo>
                    <a:pt x="895611" y="776687"/>
                    <a:pt x="895611" y="776687"/>
                    <a:pt x="895000" y="776687"/>
                  </a:cubicBezTo>
                  <a:cubicBezTo>
                    <a:pt x="895000" y="776687"/>
                    <a:pt x="895000" y="776687"/>
                    <a:pt x="895000" y="776073"/>
                  </a:cubicBezTo>
                  <a:close/>
                  <a:moveTo>
                    <a:pt x="961210" y="746745"/>
                  </a:moveTo>
                  <a:lnTo>
                    <a:pt x="961819" y="747982"/>
                  </a:lnTo>
                  <a:cubicBezTo>
                    <a:pt x="963648" y="747982"/>
                    <a:pt x="966086" y="747982"/>
                    <a:pt x="969133" y="747982"/>
                  </a:cubicBezTo>
                  <a:cubicBezTo>
                    <a:pt x="969133" y="747982"/>
                    <a:pt x="969133" y="747982"/>
                    <a:pt x="969133" y="748600"/>
                  </a:cubicBezTo>
                  <a:cubicBezTo>
                    <a:pt x="971571" y="748600"/>
                    <a:pt x="974009" y="748600"/>
                    <a:pt x="977665" y="748600"/>
                  </a:cubicBezTo>
                  <a:cubicBezTo>
                    <a:pt x="977665" y="748600"/>
                    <a:pt x="977665" y="748600"/>
                    <a:pt x="977665" y="749218"/>
                  </a:cubicBezTo>
                  <a:cubicBezTo>
                    <a:pt x="977665" y="749218"/>
                    <a:pt x="977665" y="749218"/>
                    <a:pt x="978884" y="749218"/>
                  </a:cubicBezTo>
                  <a:cubicBezTo>
                    <a:pt x="978884" y="749218"/>
                    <a:pt x="978884" y="749218"/>
                    <a:pt x="978884" y="748600"/>
                  </a:cubicBezTo>
                  <a:cubicBezTo>
                    <a:pt x="978884" y="748600"/>
                    <a:pt x="978884" y="748600"/>
                    <a:pt x="979494" y="748600"/>
                  </a:cubicBezTo>
                  <a:cubicBezTo>
                    <a:pt x="979494" y="748600"/>
                    <a:pt x="979494" y="748600"/>
                    <a:pt x="979494" y="749837"/>
                  </a:cubicBezTo>
                  <a:cubicBezTo>
                    <a:pt x="979494" y="749837"/>
                    <a:pt x="979494" y="749837"/>
                    <a:pt x="980103" y="749837"/>
                  </a:cubicBezTo>
                  <a:cubicBezTo>
                    <a:pt x="980103" y="749837"/>
                    <a:pt x="980103" y="749837"/>
                    <a:pt x="980103" y="750455"/>
                  </a:cubicBezTo>
                  <a:cubicBezTo>
                    <a:pt x="980713" y="750455"/>
                    <a:pt x="981322" y="750455"/>
                    <a:pt x="983151" y="750455"/>
                  </a:cubicBezTo>
                  <a:cubicBezTo>
                    <a:pt x="983151" y="750455"/>
                    <a:pt x="983151" y="750455"/>
                    <a:pt x="983151" y="751691"/>
                  </a:cubicBezTo>
                  <a:cubicBezTo>
                    <a:pt x="983760" y="751691"/>
                    <a:pt x="984369" y="751691"/>
                    <a:pt x="986807" y="751691"/>
                  </a:cubicBezTo>
                  <a:cubicBezTo>
                    <a:pt x="986807" y="751691"/>
                    <a:pt x="986807" y="751691"/>
                    <a:pt x="986807" y="752309"/>
                  </a:cubicBezTo>
                  <a:cubicBezTo>
                    <a:pt x="986807" y="752309"/>
                    <a:pt x="987417" y="752309"/>
                    <a:pt x="988636" y="752309"/>
                  </a:cubicBezTo>
                  <a:cubicBezTo>
                    <a:pt x="988636" y="752309"/>
                    <a:pt x="988636" y="752309"/>
                    <a:pt x="988636" y="752928"/>
                  </a:cubicBezTo>
                  <a:cubicBezTo>
                    <a:pt x="988636" y="752928"/>
                    <a:pt x="988636" y="752928"/>
                    <a:pt x="990464" y="752928"/>
                  </a:cubicBezTo>
                  <a:cubicBezTo>
                    <a:pt x="990464" y="752928"/>
                    <a:pt x="990464" y="752928"/>
                    <a:pt x="990464" y="753546"/>
                  </a:cubicBezTo>
                  <a:cubicBezTo>
                    <a:pt x="990464" y="753546"/>
                    <a:pt x="990464" y="753546"/>
                    <a:pt x="991074" y="753546"/>
                  </a:cubicBezTo>
                  <a:cubicBezTo>
                    <a:pt x="991074" y="753546"/>
                    <a:pt x="991074" y="753546"/>
                    <a:pt x="991074" y="754164"/>
                  </a:cubicBezTo>
                  <a:cubicBezTo>
                    <a:pt x="991074" y="754164"/>
                    <a:pt x="991683" y="754164"/>
                    <a:pt x="992902" y="754164"/>
                  </a:cubicBezTo>
                  <a:cubicBezTo>
                    <a:pt x="992902" y="754164"/>
                    <a:pt x="992902" y="754164"/>
                    <a:pt x="992902" y="755400"/>
                  </a:cubicBezTo>
                  <a:cubicBezTo>
                    <a:pt x="992902" y="755400"/>
                    <a:pt x="992902" y="755400"/>
                    <a:pt x="994121" y="755400"/>
                  </a:cubicBezTo>
                  <a:cubicBezTo>
                    <a:pt x="994121" y="755400"/>
                    <a:pt x="994121" y="755400"/>
                    <a:pt x="994121" y="756018"/>
                  </a:cubicBezTo>
                  <a:cubicBezTo>
                    <a:pt x="994121" y="756018"/>
                    <a:pt x="994121" y="756018"/>
                    <a:pt x="994730" y="756018"/>
                  </a:cubicBezTo>
                  <a:cubicBezTo>
                    <a:pt x="994730" y="756018"/>
                    <a:pt x="994730" y="756018"/>
                    <a:pt x="994730" y="755400"/>
                  </a:cubicBezTo>
                  <a:cubicBezTo>
                    <a:pt x="994730" y="755400"/>
                    <a:pt x="994121" y="755400"/>
                    <a:pt x="995949" y="755400"/>
                  </a:cubicBezTo>
                  <a:cubicBezTo>
                    <a:pt x="995949" y="755400"/>
                    <a:pt x="995949" y="755400"/>
                    <a:pt x="995949" y="754164"/>
                  </a:cubicBezTo>
                  <a:cubicBezTo>
                    <a:pt x="997778" y="756018"/>
                    <a:pt x="1001434" y="754782"/>
                    <a:pt x="1004482" y="755400"/>
                  </a:cubicBezTo>
                  <a:cubicBezTo>
                    <a:pt x="1004482" y="755400"/>
                    <a:pt x="1004482" y="755400"/>
                    <a:pt x="1004482" y="756018"/>
                  </a:cubicBezTo>
                  <a:cubicBezTo>
                    <a:pt x="1004482" y="756018"/>
                    <a:pt x="1004482" y="756018"/>
                    <a:pt x="1005091" y="756018"/>
                  </a:cubicBezTo>
                  <a:cubicBezTo>
                    <a:pt x="1005091" y="756018"/>
                    <a:pt x="1005091" y="756018"/>
                    <a:pt x="1005091" y="756637"/>
                  </a:cubicBezTo>
                  <a:cubicBezTo>
                    <a:pt x="1005091" y="756637"/>
                    <a:pt x="1005091" y="756637"/>
                    <a:pt x="1006310" y="756637"/>
                  </a:cubicBezTo>
                  <a:cubicBezTo>
                    <a:pt x="1006310" y="756637"/>
                    <a:pt x="1006310" y="756637"/>
                    <a:pt x="1006310" y="757255"/>
                  </a:cubicBezTo>
                  <a:cubicBezTo>
                    <a:pt x="1007529" y="756637"/>
                    <a:pt x="1008748" y="757255"/>
                    <a:pt x="1011795" y="757255"/>
                  </a:cubicBezTo>
                  <a:cubicBezTo>
                    <a:pt x="1011795" y="757255"/>
                    <a:pt x="1011795" y="757255"/>
                    <a:pt x="1011795" y="756637"/>
                  </a:cubicBezTo>
                  <a:cubicBezTo>
                    <a:pt x="1011795" y="756637"/>
                    <a:pt x="1011795" y="756637"/>
                    <a:pt x="1013624" y="756637"/>
                  </a:cubicBezTo>
                  <a:cubicBezTo>
                    <a:pt x="1013624" y="756637"/>
                    <a:pt x="1013624" y="756637"/>
                    <a:pt x="1013624" y="756018"/>
                  </a:cubicBezTo>
                  <a:cubicBezTo>
                    <a:pt x="1013624" y="756018"/>
                    <a:pt x="1013624" y="756018"/>
                    <a:pt x="1014233" y="756018"/>
                  </a:cubicBezTo>
                  <a:cubicBezTo>
                    <a:pt x="1014233" y="756018"/>
                    <a:pt x="1014233" y="756018"/>
                    <a:pt x="1014233" y="755400"/>
                  </a:cubicBezTo>
                  <a:cubicBezTo>
                    <a:pt x="1014233" y="755400"/>
                    <a:pt x="1014233" y="755400"/>
                    <a:pt x="1014843" y="755400"/>
                  </a:cubicBezTo>
                  <a:cubicBezTo>
                    <a:pt x="1014843" y="755400"/>
                    <a:pt x="1014843" y="755400"/>
                    <a:pt x="1014233" y="754164"/>
                  </a:cubicBezTo>
                  <a:cubicBezTo>
                    <a:pt x="1014233" y="754164"/>
                    <a:pt x="1014843" y="754164"/>
                    <a:pt x="1016062" y="754164"/>
                  </a:cubicBezTo>
                  <a:cubicBezTo>
                    <a:pt x="1016671" y="757873"/>
                    <a:pt x="1020937" y="756637"/>
                    <a:pt x="1025813" y="759110"/>
                  </a:cubicBezTo>
                  <a:cubicBezTo>
                    <a:pt x="1025813" y="759110"/>
                    <a:pt x="1025813" y="759110"/>
                    <a:pt x="1026422" y="757873"/>
                  </a:cubicBezTo>
                  <a:cubicBezTo>
                    <a:pt x="1028251" y="759728"/>
                    <a:pt x="1031908" y="757873"/>
                    <a:pt x="1034955" y="760346"/>
                  </a:cubicBezTo>
                  <a:cubicBezTo>
                    <a:pt x="1034955" y="759728"/>
                    <a:pt x="1035564" y="759728"/>
                    <a:pt x="1035564" y="757873"/>
                  </a:cubicBezTo>
                  <a:cubicBezTo>
                    <a:pt x="1035564" y="757873"/>
                    <a:pt x="1035564" y="757873"/>
                    <a:pt x="1036174" y="757873"/>
                  </a:cubicBezTo>
                  <a:cubicBezTo>
                    <a:pt x="1036174" y="757873"/>
                    <a:pt x="1036174" y="757873"/>
                    <a:pt x="1036174" y="759110"/>
                  </a:cubicBezTo>
                  <a:cubicBezTo>
                    <a:pt x="1036783" y="758491"/>
                    <a:pt x="1037393" y="759110"/>
                    <a:pt x="1038002" y="757873"/>
                  </a:cubicBezTo>
                  <a:cubicBezTo>
                    <a:pt x="1038002" y="757873"/>
                    <a:pt x="1038002" y="759110"/>
                    <a:pt x="1039221" y="759110"/>
                  </a:cubicBezTo>
                  <a:cubicBezTo>
                    <a:pt x="1039221" y="759110"/>
                    <a:pt x="1039221" y="759110"/>
                    <a:pt x="1039221" y="759728"/>
                  </a:cubicBezTo>
                  <a:cubicBezTo>
                    <a:pt x="1039221" y="759728"/>
                    <a:pt x="1039221" y="759728"/>
                    <a:pt x="1041050" y="759728"/>
                  </a:cubicBezTo>
                  <a:cubicBezTo>
                    <a:pt x="1041050" y="759728"/>
                    <a:pt x="1041050" y="759728"/>
                    <a:pt x="1041050" y="760346"/>
                  </a:cubicBezTo>
                  <a:cubicBezTo>
                    <a:pt x="1041050" y="760346"/>
                    <a:pt x="1041050" y="760346"/>
                    <a:pt x="1041659" y="760346"/>
                  </a:cubicBezTo>
                  <a:cubicBezTo>
                    <a:pt x="1041659" y="760346"/>
                    <a:pt x="1041659" y="760964"/>
                    <a:pt x="1041659" y="762201"/>
                  </a:cubicBezTo>
                  <a:cubicBezTo>
                    <a:pt x="1042269" y="762201"/>
                    <a:pt x="1042878" y="762819"/>
                    <a:pt x="1044706" y="763437"/>
                  </a:cubicBezTo>
                  <a:cubicBezTo>
                    <a:pt x="1044706" y="763437"/>
                    <a:pt x="1044706" y="763437"/>
                    <a:pt x="1044706" y="764055"/>
                  </a:cubicBezTo>
                  <a:cubicBezTo>
                    <a:pt x="1044706" y="764055"/>
                    <a:pt x="1044706" y="764055"/>
                    <a:pt x="1045316" y="764055"/>
                  </a:cubicBezTo>
                  <a:cubicBezTo>
                    <a:pt x="1045316" y="764055"/>
                    <a:pt x="1045316" y="764055"/>
                    <a:pt x="1045316" y="764674"/>
                  </a:cubicBezTo>
                  <a:cubicBezTo>
                    <a:pt x="1050192" y="764055"/>
                    <a:pt x="1050801" y="768383"/>
                    <a:pt x="1052629" y="773328"/>
                  </a:cubicBezTo>
                  <a:cubicBezTo>
                    <a:pt x="1052629" y="773328"/>
                    <a:pt x="1052629" y="773328"/>
                    <a:pt x="1053239" y="773328"/>
                  </a:cubicBezTo>
                  <a:cubicBezTo>
                    <a:pt x="1053239" y="773328"/>
                    <a:pt x="1053239" y="773328"/>
                    <a:pt x="1053239" y="773947"/>
                  </a:cubicBezTo>
                  <a:cubicBezTo>
                    <a:pt x="1053239" y="773947"/>
                    <a:pt x="1053848" y="773947"/>
                    <a:pt x="1055067" y="773947"/>
                  </a:cubicBezTo>
                  <a:cubicBezTo>
                    <a:pt x="1055067" y="773947"/>
                    <a:pt x="1055067" y="773947"/>
                    <a:pt x="1055067" y="775183"/>
                  </a:cubicBezTo>
                  <a:cubicBezTo>
                    <a:pt x="1055067" y="775183"/>
                    <a:pt x="1055067" y="775183"/>
                    <a:pt x="1054458" y="775183"/>
                  </a:cubicBezTo>
                  <a:cubicBezTo>
                    <a:pt x="1054458" y="775183"/>
                    <a:pt x="1054458" y="775183"/>
                    <a:pt x="1054458" y="775801"/>
                  </a:cubicBezTo>
                  <a:cubicBezTo>
                    <a:pt x="1054458" y="775801"/>
                    <a:pt x="1054458" y="775801"/>
                    <a:pt x="1055067" y="775801"/>
                  </a:cubicBezTo>
                  <a:cubicBezTo>
                    <a:pt x="1055067" y="775801"/>
                    <a:pt x="1055067" y="775801"/>
                    <a:pt x="1055067" y="776420"/>
                  </a:cubicBezTo>
                  <a:cubicBezTo>
                    <a:pt x="1054458" y="776420"/>
                    <a:pt x="1053239" y="777656"/>
                    <a:pt x="1050801" y="777038"/>
                  </a:cubicBezTo>
                  <a:cubicBezTo>
                    <a:pt x="1050801" y="777038"/>
                    <a:pt x="1050801" y="777038"/>
                    <a:pt x="1050801" y="777656"/>
                  </a:cubicBezTo>
                  <a:cubicBezTo>
                    <a:pt x="1050801" y="777656"/>
                    <a:pt x="1050801" y="777656"/>
                    <a:pt x="1051410" y="777656"/>
                  </a:cubicBezTo>
                  <a:cubicBezTo>
                    <a:pt x="1051410" y="777656"/>
                    <a:pt x="1051410" y="777656"/>
                    <a:pt x="1051410" y="778892"/>
                  </a:cubicBezTo>
                  <a:cubicBezTo>
                    <a:pt x="1052020" y="778892"/>
                    <a:pt x="1051410" y="778892"/>
                    <a:pt x="1053239" y="778892"/>
                  </a:cubicBezTo>
                  <a:cubicBezTo>
                    <a:pt x="1053239" y="778892"/>
                    <a:pt x="1053239" y="778274"/>
                    <a:pt x="1053239" y="780129"/>
                  </a:cubicBezTo>
                  <a:cubicBezTo>
                    <a:pt x="1050801" y="780129"/>
                    <a:pt x="1050801" y="780747"/>
                    <a:pt x="1051410" y="783838"/>
                  </a:cubicBezTo>
                  <a:cubicBezTo>
                    <a:pt x="1051410" y="783838"/>
                    <a:pt x="1051410" y="783838"/>
                    <a:pt x="1050801" y="783838"/>
                  </a:cubicBezTo>
                  <a:cubicBezTo>
                    <a:pt x="1050801" y="783838"/>
                    <a:pt x="1050801" y="783220"/>
                    <a:pt x="1050801" y="785074"/>
                  </a:cubicBezTo>
                  <a:cubicBezTo>
                    <a:pt x="1050801" y="785074"/>
                    <a:pt x="1050801" y="785074"/>
                    <a:pt x="1050192" y="785074"/>
                  </a:cubicBezTo>
                  <a:cubicBezTo>
                    <a:pt x="1050192" y="785074"/>
                    <a:pt x="1050192" y="785074"/>
                    <a:pt x="1050192" y="786929"/>
                  </a:cubicBezTo>
                  <a:cubicBezTo>
                    <a:pt x="1049582" y="786929"/>
                    <a:pt x="1048973" y="786929"/>
                    <a:pt x="1047144" y="786929"/>
                  </a:cubicBezTo>
                  <a:cubicBezTo>
                    <a:pt x="1047144" y="786929"/>
                    <a:pt x="1047144" y="786929"/>
                    <a:pt x="1047144" y="785693"/>
                  </a:cubicBezTo>
                  <a:cubicBezTo>
                    <a:pt x="1047144" y="785693"/>
                    <a:pt x="1046535" y="785693"/>
                    <a:pt x="1045316" y="785693"/>
                  </a:cubicBezTo>
                  <a:cubicBezTo>
                    <a:pt x="1045316" y="785693"/>
                    <a:pt x="1045316" y="785693"/>
                    <a:pt x="1045316" y="786929"/>
                  </a:cubicBezTo>
                  <a:cubicBezTo>
                    <a:pt x="1044706" y="786929"/>
                    <a:pt x="1045316" y="786929"/>
                    <a:pt x="1043487" y="786929"/>
                  </a:cubicBezTo>
                  <a:cubicBezTo>
                    <a:pt x="1043487" y="786929"/>
                    <a:pt x="1043487" y="786929"/>
                    <a:pt x="1043487" y="787547"/>
                  </a:cubicBezTo>
                  <a:cubicBezTo>
                    <a:pt x="1043487" y="786929"/>
                    <a:pt x="1041659" y="785693"/>
                    <a:pt x="1041659" y="788166"/>
                  </a:cubicBezTo>
                  <a:cubicBezTo>
                    <a:pt x="1041659" y="788166"/>
                    <a:pt x="1041050" y="788166"/>
                    <a:pt x="1042878" y="788166"/>
                  </a:cubicBezTo>
                  <a:cubicBezTo>
                    <a:pt x="1042878" y="788166"/>
                    <a:pt x="1042878" y="788166"/>
                    <a:pt x="1042878" y="788784"/>
                  </a:cubicBezTo>
                  <a:cubicBezTo>
                    <a:pt x="1042878" y="788784"/>
                    <a:pt x="1042878" y="788784"/>
                    <a:pt x="1044706" y="788784"/>
                  </a:cubicBezTo>
                  <a:cubicBezTo>
                    <a:pt x="1044706" y="788784"/>
                    <a:pt x="1044706" y="788784"/>
                    <a:pt x="1044706" y="789402"/>
                  </a:cubicBezTo>
                  <a:cubicBezTo>
                    <a:pt x="1043487" y="789402"/>
                    <a:pt x="1043487" y="790020"/>
                    <a:pt x="1041659" y="788784"/>
                  </a:cubicBezTo>
                  <a:cubicBezTo>
                    <a:pt x="1041659" y="788784"/>
                    <a:pt x="1040440" y="788784"/>
                    <a:pt x="1041050" y="790638"/>
                  </a:cubicBezTo>
                  <a:cubicBezTo>
                    <a:pt x="1041050" y="790638"/>
                    <a:pt x="1041659" y="790638"/>
                    <a:pt x="1042878" y="790638"/>
                  </a:cubicBezTo>
                  <a:cubicBezTo>
                    <a:pt x="1042878" y="790638"/>
                    <a:pt x="1042878" y="790638"/>
                    <a:pt x="1042878" y="791256"/>
                  </a:cubicBezTo>
                  <a:cubicBezTo>
                    <a:pt x="1042878" y="791256"/>
                    <a:pt x="1042878" y="791256"/>
                    <a:pt x="1043487" y="791256"/>
                  </a:cubicBezTo>
                  <a:cubicBezTo>
                    <a:pt x="1043487" y="791256"/>
                    <a:pt x="1043487" y="791256"/>
                    <a:pt x="1043487" y="791875"/>
                  </a:cubicBezTo>
                  <a:cubicBezTo>
                    <a:pt x="1043487" y="791875"/>
                    <a:pt x="1043487" y="791875"/>
                    <a:pt x="1044706" y="791875"/>
                  </a:cubicBezTo>
                  <a:cubicBezTo>
                    <a:pt x="1044706" y="791875"/>
                    <a:pt x="1044706" y="791256"/>
                    <a:pt x="1044706" y="793111"/>
                  </a:cubicBezTo>
                  <a:cubicBezTo>
                    <a:pt x="1044706" y="793111"/>
                    <a:pt x="1044706" y="793111"/>
                    <a:pt x="1043487" y="793111"/>
                  </a:cubicBezTo>
                  <a:cubicBezTo>
                    <a:pt x="1043487" y="793111"/>
                    <a:pt x="1043487" y="793111"/>
                    <a:pt x="1043487" y="792493"/>
                  </a:cubicBezTo>
                  <a:cubicBezTo>
                    <a:pt x="1043487" y="792493"/>
                    <a:pt x="1043487" y="792493"/>
                    <a:pt x="1042878" y="792493"/>
                  </a:cubicBezTo>
                  <a:cubicBezTo>
                    <a:pt x="1042878" y="792493"/>
                    <a:pt x="1042878" y="792493"/>
                    <a:pt x="1042878" y="793111"/>
                  </a:cubicBezTo>
                  <a:cubicBezTo>
                    <a:pt x="1042878" y="793111"/>
                    <a:pt x="1043487" y="793111"/>
                    <a:pt x="1041659" y="793111"/>
                  </a:cubicBezTo>
                  <a:cubicBezTo>
                    <a:pt x="1041659" y="793111"/>
                    <a:pt x="1041659" y="793111"/>
                    <a:pt x="1041659" y="792493"/>
                  </a:cubicBezTo>
                  <a:cubicBezTo>
                    <a:pt x="1041659" y="792493"/>
                    <a:pt x="1041659" y="792493"/>
                    <a:pt x="1041050" y="792493"/>
                  </a:cubicBezTo>
                  <a:cubicBezTo>
                    <a:pt x="1041050" y="792493"/>
                    <a:pt x="1041050" y="792493"/>
                    <a:pt x="1041050" y="791875"/>
                  </a:cubicBezTo>
                  <a:cubicBezTo>
                    <a:pt x="1041050" y="791875"/>
                    <a:pt x="1041050" y="791875"/>
                    <a:pt x="1039831" y="791875"/>
                  </a:cubicBezTo>
                  <a:cubicBezTo>
                    <a:pt x="1039831" y="791875"/>
                    <a:pt x="1039831" y="791256"/>
                    <a:pt x="1039831" y="789402"/>
                  </a:cubicBezTo>
                  <a:cubicBezTo>
                    <a:pt x="1039831" y="790020"/>
                    <a:pt x="1039221" y="789402"/>
                    <a:pt x="1038612" y="790638"/>
                  </a:cubicBezTo>
                  <a:cubicBezTo>
                    <a:pt x="1038612" y="790638"/>
                    <a:pt x="1038612" y="790638"/>
                    <a:pt x="1039221" y="790638"/>
                  </a:cubicBezTo>
                  <a:cubicBezTo>
                    <a:pt x="1039221" y="790638"/>
                    <a:pt x="1039221" y="790638"/>
                    <a:pt x="1039221" y="792493"/>
                  </a:cubicBezTo>
                  <a:cubicBezTo>
                    <a:pt x="1039221" y="792493"/>
                    <a:pt x="1039221" y="792493"/>
                    <a:pt x="1039831" y="792493"/>
                  </a:cubicBezTo>
                  <a:cubicBezTo>
                    <a:pt x="1039831" y="792493"/>
                    <a:pt x="1039831" y="792493"/>
                    <a:pt x="1039831" y="793111"/>
                  </a:cubicBezTo>
                  <a:cubicBezTo>
                    <a:pt x="1039831" y="793111"/>
                    <a:pt x="1039221" y="793111"/>
                    <a:pt x="1037393" y="793111"/>
                  </a:cubicBezTo>
                  <a:cubicBezTo>
                    <a:pt x="1037393" y="793111"/>
                    <a:pt x="1037393" y="793111"/>
                    <a:pt x="1037393" y="793729"/>
                  </a:cubicBezTo>
                  <a:cubicBezTo>
                    <a:pt x="1037393" y="793729"/>
                    <a:pt x="1037393" y="793729"/>
                    <a:pt x="1036174" y="793729"/>
                  </a:cubicBezTo>
                  <a:cubicBezTo>
                    <a:pt x="1036174" y="793729"/>
                    <a:pt x="1036174" y="793729"/>
                    <a:pt x="1036174" y="794966"/>
                  </a:cubicBezTo>
                  <a:cubicBezTo>
                    <a:pt x="1036174" y="794966"/>
                    <a:pt x="1036174" y="794966"/>
                    <a:pt x="1036174" y="795584"/>
                  </a:cubicBezTo>
                  <a:cubicBezTo>
                    <a:pt x="1036174" y="795584"/>
                    <a:pt x="1036783" y="795584"/>
                    <a:pt x="1034955" y="795584"/>
                  </a:cubicBezTo>
                  <a:cubicBezTo>
                    <a:pt x="1034955" y="795584"/>
                    <a:pt x="1034955" y="795584"/>
                    <a:pt x="1034955" y="796202"/>
                  </a:cubicBezTo>
                  <a:cubicBezTo>
                    <a:pt x="1034955" y="796202"/>
                    <a:pt x="1034955" y="796202"/>
                    <a:pt x="1034345" y="796202"/>
                  </a:cubicBezTo>
                  <a:cubicBezTo>
                    <a:pt x="1034345" y="796202"/>
                    <a:pt x="1034345" y="796202"/>
                    <a:pt x="1034345" y="795584"/>
                  </a:cubicBezTo>
                  <a:cubicBezTo>
                    <a:pt x="1034345" y="795584"/>
                    <a:pt x="1034345" y="795584"/>
                    <a:pt x="1033736" y="795584"/>
                  </a:cubicBezTo>
                  <a:cubicBezTo>
                    <a:pt x="1033736" y="795584"/>
                    <a:pt x="1033736" y="795584"/>
                    <a:pt x="1033736" y="796202"/>
                  </a:cubicBezTo>
                  <a:cubicBezTo>
                    <a:pt x="1033127" y="796202"/>
                    <a:pt x="1032517" y="796202"/>
                    <a:pt x="1030689" y="796202"/>
                  </a:cubicBezTo>
                  <a:cubicBezTo>
                    <a:pt x="1030689" y="796202"/>
                    <a:pt x="1030689" y="796202"/>
                    <a:pt x="1030689" y="796820"/>
                  </a:cubicBezTo>
                  <a:cubicBezTo>
                    <a:pt x="1030689" y="796820"/>
                    <a:pt x="1030689" y="796820"/>
                    <a:pt x="1030079" y="796820"/>
                  </a:cubicBezTo>
                  <a:cubicBezTo>
                    <a:pt x="1030079" y="796820"/>
                    <a:pt x="1030079" y="796820"/>
                    <a:pt x="1030079" y="797439"/>
                  </a:cubicBezTo>
                  <a:cubicBezTo>
                    <a:pt x="1030079" y="797439"/>
                    <a:pt x="1030079" y="797439"/>
                    <a:pt x="1029470" y="797439"/>
                  </a:cubicBezTo>
                  <a:cubicBezTo>
                    <a:pt x="1029470" y="797439"/>
                    <a:pt x="1029470" y="797439"/>
                    <a:pt x="1029470" y="796820"/>
                  </a:cubicBezTo>
                  <a:cubicBezTo>
                    <a:pt x="1029470" y="796820"/>
                    <a:pt x="1029470" y="796820"/>
                    <a:pt x="1028251" y="796820"/>
                  </a:cubicBezTo>
                  <a:cubicBezTo>
                    <a:pt x="1028251" y="796820"/>
                    <a:pt x="1028251" y="796202"/>
                    <a:pt x="1028251" y="794966"/>
                  </a:cubicBezTo>
                  <a:cubicBezTo>
                    <a:pt x="1028251" y="794966"/>
                    <a:pt x="1028251" y="794966"/>
                    <a:pt x="1027641" y="794966"/>
                  </a:cubicBezTo>
                  <a:cubicBezTo>
                    <a:pt x="1027641" y="794966"/>
                    <a:pt x="1027641" y="794966"/>
                    <a:pt x="1027641" y="793729"/>
                  </a:cubicBezTo>
                  <a:cubicBezTo>
                    <a:pt x="1027641" y="793729"/>
                    <a:pt x="1027032" y="793729"/>
                    <a:pt x="1025813" y="793729"/>
                  </a:cubicBezTo>
                  <a:cubicBezTo>
                    <a:pt x="1025813" y="793729"/>
                    <a:pt x="1025813" y="793729"/>
                    <a:pt x="1025813" y="794966"/>
                  </a:cubicBezTo>
                  <a:cubicBezTo>
                    <a:pt x="1025813" y="794966"/>
                    <a:pt x="1025813" y="794966"/>
                    <a:pt x="1024594" y="794966"/>
                  </a:cubicBezTo>
                  <a:cubicBezTo>
                    <a:pt x="1024594" y="794347"/>
                    <a:pt x="1025813" y="793111"/>
                    <a:pt x="1023985" y="791875"/>
                  </a:cubicBezTo>
                  <a:cubicBezTo>
                    <a:pt x="1023985" y="791875"/>
                    <a:pt x="1025813" y="792493"/>
                    <a:pt x="1025813" y="790638"/>
                  </a:cubicBezTo>
                  <a:cubicBezTo>
                    <a:pt x="1025813" y="790638"/>
                    <a:pt x="1025813" y="790638"/>
                    <a:pt x="1026422" y="790638"/>
                  </a:cubicBezTo>
                  <a:cubicBezTo>
                    <a:pt x="1026422" y="790638"/>
                    <a:pt x="1026422" y="790638"/>
                    <a:pt x="1026422" y="789402"/>
                  </a:cubicBezTo>
                  <a:cubicBezTo>
                    <a:pt x="1026422" y="789402"/>
                    <a:pt x="1025813" y="789402"/>
                    <a:pt x="1027641" y="789402"/>
                  </a:cubicBezTo>
                  <a:cubicBezTo>
                    <a:pt x="1027641" y="789402"/>
                    <a:pt x="1027641" y="790020"/>
                    <a:pt x="1027641" y="788166"/>
                  </a:cubicBezTo>
                  <a:cubicBezTo>
                    <a:pt x="1027032" y="788166"/>
                    <a:pt x="1026422" y="788166"/>
                    <a:pt x="1023985" y="788166"/>
                  </a:cubicBezTo>
                  <a:cubicBezTo>
                    <a:pt x="1023985" y="788166"/>
                    <a:pt x="1023985" y="788166"/>
                    <a:pt x="1023985" y="787547"/>
                  </a:cubicBezTo>
                  <a:cubicBezTo>
                    <a:pt x="1023985" y="787547"/>
                    <a:pt x="1024594" y="787547"/>
                    <a:pt x="1022766" y="787547"/>
                  </a:cubicBezTo>
                  <a:cubicBezTo>
                    <a:pt x="1022766" y="787547"/>
                    <a:pt x="1022766" y="787547"/>
                    <a:pt x="1022766" y="786929"/>
                  </a:cubicBezTo>
                  <a:cubicBezTo>
                    <a:pt x="1022766" y="786929"/>
                    <a:pt x="1022766" y="786929"/>
                    <a:pt x="1021547" y="786929"/>
                  </a:cubicBezTo>
                  <a:cubicBezTo>
                    <a:pt x="1021547" y="786929"/>
                    <a:pt x="1021547" y="786929"/>
                    <a:pt x="1021547" y="787547"/>
                  </a:cubicBezTo>
                  <a:cubicBezTo>
                    <a:pt x="1021547" y="787547"/>
                    <a:pt x="1021547" y="787547"/>
                    <a:pt x="1020328" y="787547"/>
                  </a:cubicBezTo>
                  <a:cubicBezTo>
                    <a:pt x="1020328" y="787547"/>
                    <a:pt x="1020328" y="787547"/>
                    <a:pt x="1020328" y="786929"/>
                  </a:cubicBezTo>
                  <a:cubicBezTo>
                    <a:pt x="1020328" y="786929"/>
                    <a:pt x="1019718" y="786929"/>
                    <a:pt x="1017890" y="786929"/>
                  </a:cubicBezTo>
                  <a:cubicBezTo>
                    <a:pt x="1017890" y="786929"/>
                    <a:pt x="1017890" y="786929"/>
                    <a:pt x="1017890" y="785693"/>
                  </a:cubicBezTo>
                  <a:cubicBezTo>
                    <a:pt x="1017280" y="785693"/>
                    <a:pt x="1016671" y="785693"/>
                    <a:pt x="1014843" y="785693"/>
                  </a:cubicBezTo>
                  <a:cubicBezTo>
                    <a:pt x="1014843" y="785693"/>
                    <a:pt x="1014843" y="785693"/>
                    <a:pt x="1014843" y="786929"/>
                  </a:cubicBezTo>
                  <a:cubicBezTo>
                    <a:pt x="1014843" y="786929"/>
                    <a:pt x="1014843" y="786929"/>
                    <a:pt x="1013624" y="786929"/>
                  </a:cubicBezTo>
                  <a:cubicBezTo>
                    <a:pt x="1013624" y="786929"/>
                    <a:pt x="1013624" y="786929"/>
                    <a:pt x="1013624" y="785693"/>
                  </a:cubicBezTo>
                  <a:cubicBezTo>
                    <a:pt x="1013014" y="785693"/>
                    <a:pt x="1013624" y="785693"/>
                    <a:pt x="1011795" y="785693"/>
                  </a:cubicBezTo>
                  <a:cubicBezTo>
                    <a:pt x="1011795" y="785693"/>
                    <a:pt x="1011795" y="785693"/>
                    <a:pt x="1011795" y="786929"/>
                  </a:cubicBezTo>
                  <a:cubicBezTo>
                    <a:pt x="1011795" y="786929"/>
                    <a:pt x="1011795" y="786929"/>
                    <a:pt x="1012405" y="786929"/>
                  </a:cubicBezTo>
                  <a:cubicBezTo>
                    <a:pt x="1012405" y="786311"/>
                    <a:pt x="1012405" y="788166"/>
                    <a:pt x="1010576" y="788166"/>
                  </a:cubicBezTo>
                  <a:cubicBezTo>
                    <a:pt x="1010576" y="788166"/>
                    <a:pt x="1010576" y="788166"/>
                    <a:pt x="1010576" y="788784"/>
                  </a:cubicBezTo>
                  <a:cubicBezTo>
                    <a:pt x="1010576" y="788784"/>
                    <a:pt x="1009967" y="788784"/>
                    <a:pt x="1008139" y="788784"/>
                  </a:cubicBezTo>
                  <a:cubicBezTo>
                    <a:pt x="1008139" y="788784"/>
                    <a:pt x="1008139" y="788784"/>
                    <a:pt x="1008748" y="789402"/>
                  </a:cubicBezTo>
                  <a:cubicBezTo>
                    <a:pt x="1008748" y="789402"/>
                    <a:pt x="1008748" y="789402"/>
                    <a:pt x="1008139" y="789402"/>
                  </a:cubicBezTo>
                  <a:cubicBezTo>
                    <a:pt x="1008139" y="789402"/>
                    <a:pt x="1008139" y="789402"/>
                    <a:pt x="1008139" y="790638"/>
                  </a:cubicBezTo>
                  <a:cubicBezTo>
                    <a:pt x="1008139" y="790638"/>
                    <a:pt x="1008139" y="790638"/>
                    <a:pt x="1007529" y="790638"/>
                  </a:cubicBezTo>
                  <a:cubicBezTo>
                    <a:pt x="1007529" y="790638"/>
                    <a:pt x="1007529" y="790638"/>
                    <a:pt x="1007529" y="791256"/>
                  </a:cubicBezTo>
                  <a:cubicBezTo>
                    <a:pt x="1007529" y="791256"/>
                    <a:pt x="1007529" y="791256"/>
                    <a:pt x="1006310" y="791256"/>
                  </a:cubicBezTo>
                  <a:cubicBezTo>
                    <a:pt x="1006310" y="791256"/>
                    <a:pt x="1006310" y="791256"/>
                    <a:pt x="1006310" y="790638"/>
                  </a:cubicBezTo>
                  <a:cubicBezTo>
                    <a:pt x="1005091" y="790638"/>
                    <a:pt x="1003872" y="790638"/>
                    <a:pt x="1002044" y="790638"/>
                  </a:cubicBezTo>
                  <a:cubicBezTo>
                    <a:pt x="1002044" y="790638"/>
                    <a:pt x="1002044" y="790638"/>
                    <a:pt x="1002044" y="791256"/>
                  </a:cubicBezTo>
                  <a:cubicBezTo>
                    <a:pt x="1002044" y="791256"/>
                    <a:pt x="1002044" y="791256"/>
                    <a:pt x="1002653" y="791256"/>
                  </a:cubicBezTo>
                  <a:cubicBezTo>
                    <a:pt x="1002653" y="791256"/>
                    <a:pt x="1002653" y="791256"/>
                    <a:pt x="1002653" y="791875"/>
                  </a:cubicBezTo>
                  <a:cubicBezTo>
                    <a:pt x="1002044" y="791875"/>
                    <a:pt x="1000825" y="791875"/>
                    <a:pt x="998997" y="791875"/>
                  </a:cubicBezTo>
                  <a:cubicBezTo>
                    <a:pt x="998997" y="791875"/>
                    <a:pt x="998997" y="791875"/>
                    <a:pt x="998997" y="792493"/>
                  </a:cubicBezTo>
                  <a:cubicBezTo>
                    <a:pt x="998387" y="792493"/>
                    <a:pt x="997778" y="792493"/>
                    <a:pt x="995949" y="792493"/>
                  </a:cubicBezTo>
                  <a:cubicBezTo>
                    <a:pt x="995949" y="792493"/>
                    <a:pt x="995949" y="792493"/>
                    <a:pt x="995949" y="791875"/>
                  </a:cubicBezTo>
                  <a:cubicBezTo>
                    <a:pt x="995949" y="791875"/>
                    <a:pt x="995949" y="791875"/>
                    <a:pt x="995340" y="791875"/>
                  </a:cubicBezTo>
                  <a:cubicBezTo>
                    <a:pt x="995340" y="791875"/>
                    <a:pt x="995949" y="792493"/>
                    <a:pt x="994730" y="793111"/>
                  </a:cubicBezTo>
                  <a:cubicBezTo>
                    <a:pt x="994730" y="793111"/>
                    <a:pt x="994730" y="793729"/>
                    <a:pt x="996559" y="793729"/>
                  </a:cubicBezTo>
                  <a:cubicBezTo>
                    <a:pt x="995949" y="794966"/>
                    <a:pt x="994121" y="794966"/>
                    <a:pt x="991683" y="794966"/>
                  </a:cubicBezTo>
                  <a:cubicBezTo>
                    <a:pt x="991683" y="794966"/>
                    <a:pt x="991683" y="794966"/>
                    <a:pt x="991683" y="795584"/>
                  </a:cubicBezTo>
                  <a:cubicBezTo>
                    <a:pt x="991683" y="795584"/>
                    <a:pt x="991074" y="794347"/>
                    <a:pt x="989245" y="794966"/>
                  </a:cubicBezTo>
                  <a:cubicBezTo>
                    <a:pt x="989245" y="794966"/>
                    <a:pt x="989245" y="794966"/>
                    <a:pt x="989245" y="795584"/>
                  </a:cubicBezTo>
                  <a:cubicBezTo>
                    <a:pt x="989245" y="795584"/>
                    <a:pt x="988636" y="795584"/>
                    <a:pt x="987417" y="795584"/>
                  </a:cubicBezTo>
                  <a:cubicBezTo>
                    <a:pt x="987417" y="795584"/>
                    <a:pt x="987417" y="795584"/>
                    <a:pt x="987417" y="794966"/>
                  </a:cubicBezTo>
                  <a:cubicBezTo>
                    <a:pt x="987417" y="794966"/>
                    <a:pt x="987417" y="794966"/>
                    <a:pt x="985588" y="794966"/>
                  </a:cubicBezTo>
                  <a:cubicBezTo>
                    <a:pt x="985588" y="794966"/>
                    <a:pt x="985588" y="794966"/>
                    <a:pt x="985588" y="793729"/>
                  </a:cubicBezTo>
                  <a:cubicBezTo>
                    <a:pt x="985588" y="793729"/>
                    <a:pt x="984979" y="793729"/>
                    <a:pt x="983760" y="793729"/>
                  </a:cubicBezTo>
                  <a:cubicBezTo>
                    <a:pt x="983760" y="793729"/>
                    <a:pt x="983760" y="793729"/>
                    <a:pt x="983760" y="793111"/>
                  </a:cubicBezTo>
                  <a:cubicBezTo>
                    <a:pt x="983151" y="793111"/>
                    <a:pt x="981932" y="793111"/>
                    <a:pt x="980103" y="793111"/>
                  </a:cubicBezTo>
                  <a:cubicBezTo>
                    <a:pt x="980103" y="793111"/>
                    <a:pt x="980103" y="793111"/>
                    <a:pt x="980103" y="792493"/>
                  </a:cubicBezTo>
                  <a:cubicBezTo>
                    <a:pt x="980103" y="792493"/>
                    <a:pt x="980103" y="792493"/>
                    <a:pt x="978884" y="792493"/>
                  </a:cubicBezTo>
                  <a:cubicBezTo>
                    <a:pt x="978884" y="792493"/>
                    <a:pt x="978884" y="792493"/>
                    <a:pt x="978884" y="791875"/>
                  </a:cubicBezTo>
                  <a:cubicBezTo>
                    <a:pt x="978275" y="791875"/>
                    <a:pt x="978884" y="791875"/>
                    <a:pt x="977056" y="791875"/>
                  </a:cubicBezTo>
                  <a:cubicBezTo>
                    <a:pt x="977056" y="791875"/>
                    <a:pt x="977056" y="791875"/>
                    <a:pt x="977056" y="791256"/>
                  </a:cubicBezTo>
                  <a:cubicBezTo>
                    <a:pt x="977056" y="791256"/>
                    <a:pt x="976446" y="791256"/>
                    <a:pt x="975227" y="791256"/>
                  </a:cubicBezTo>
                  <a:cubicBezTo>
                    <a:pt x="975227" y="791256"/>
                    <a:pt x="975227" y="791256"/>
                    <a:pt x="975227" y="790638"/>
                  </a:cubicBezTo>
                  <a:cubicBezTo>
                    <a:pt x="975227" y="790638"/>
                    <a:pt x="975227" y="790638"/>
                    <a:pt x="974009" y="790638"/>
                  </a:cubicBezTo>
                  <a:cubicBezTo>
                    <a:pt x="974009" y="790020"/>
                    <a:pt x="974009" y="790020"/>
                    <a:pt x="974009" y="788166"/>
                  </a:cubicBezTo>
                  <a:cubicBezTo>
                    <a:pt x="974009" y="788166"/>
                    <a:pt x="974009" y="788166"/>
                    <a:pt x="973399" y="788166"/>
                  </a:cubicBezTo>
                  <a:cubicBezTo>
                    <a:pt x="973399" y="788166"/>
                    <a:pt x="973399" y="788166"/>
                    <a:pt x="973399" y="786929"/>
                  </a:cubicBezTo>
                  <a:cubicBezTo>
                    <a:pt x="973399" y="786929"/>
                    <a:pt x="974009" y="786929"/>
                    <a:pt x="972180" y="786929"/>
                  </a:cubicBezTo>
                  <a:cubicBezTo>
                    <a:pt x="972180" y="786929"/>
                    <a:pt x="972180" y="786929"/>
                    <a:pt x="972180" y="787547"/>
                  </a:cubicBezTo>
                  <a:cubicBezTo>
                    <a:pt x="971571" y="787547"/>
                    <a:pt x="971571" y="786929"/>
                    <a:pt x="970961" y="788166"/>
                  </a:cubicBezTo>
                  <a:cubicBezTo>
                    <a:pt x="970961" y="788166"/>
                    <a:pt x="970961" y="788166"/>
                    <a:pt x="970961" y="787547"/>
                  </a:cubicBezTo>
                  <a:cubicBezTo>
                    <a:pt x="970961" y="787547"/>
                    <a:pt x="970961" y="787547"/>
                    <a:pt x="969742" y="787547"/>
                  </a:cubicBezTo>
                  <a:cubicBezTo>
                    <a:pt x="969742" y="787547"/>
                    <a:pt x="969742" y="787547"/>
                    <a:pt x="969742" y="786929"/>
                  </a:cubicBezTo>
                  <a:cubicBezTo>
                    <a:pt x="970352" y="786929"/>
                    <a:pt x="969742" y="786929"/>
                    <a:pt x="971571" y="786929"/>
                  </a:cubicBezTo>
                  <a:cubicBezTo>
                    <a:pt x="971571" y="786929"/>
                    <a:pt x="971571" y="786929"/>
                    <a:pt x="971571" y="785693"/>
                  </a:cubicBezTo>
                  <a:cubicBezTo>
                    <a:pt x="971571" y="785693"/>
                    <a:pt x="970961" y="785693"/>
                    <a:pt x="972790" y="785693"/>
                  </a:cubicBezTo>
                  <a:cubicBezTo>
                    <a:pt x="972790" y="785693"/>
                    <a:pt x="972790" y="786311"/>
                    <a:pt x="972790" y="784456"/>
                  </a:cubicBezTo>
                  <a:cubicBezTo>
                    <a:pt x="972790" y="784456"/>
                    <a:pt x="971571" y="784456"/>
                    <a:pt x="969742" y="784456"/>
                  </a:cubicBezTo>
                  <a:cubicBezTo>
                    <a:pt x="969742" y="784456"/>
                    <a:pt x="969742" y="784456"/>
                    <a:pt x="969742" y="783838"/>
                  </a:cubicBezTo>
                  <a:cubicBezTo>
                    <a:pt x="969742" y="783838"/>
                    <a:pt x="969742" y="783838"/>
                    <a:pt x="969133" y="783838"/>
                  </a:cubicBezTo>
                  <a:cubicBezTo>
                    <a:pt x="969133" y="783220"/>
                    <a:pt x="970352" y="781365"/>
                    <a:pt x="967914" y="781365"/>
                  </a:cubicBezTo>
                  <a:cubicBezTo>
                    <a:pt x="967914" y="781983"/>
                    <a:pt x="967914" y="781983"/>
                    <a:pt x="967914" y="783838"/>
                  </a:cubicBezTo>
                  <a:cubicBezTo>
                    <a:pt x="967914" y="783838"/>
                    <a:pt x="967304" y="783838"/>
                    <a:pt x="969133" y="783838"/>
                  </a:cubicBezTo>
                  <a:cubicBezTo>
                    <a:pt x="969133" y="783838"/>
                    <a:pt x="969133" y="783838"/>
                    <a:pt x="969133" y="784456"/>
                  </a:cubicBezTo>
                  <a:cubicBezTo>
                    <a:pt x="969133" y="784456"/>
                    <a:pt x="969133" y="784456"/>
                    <a:pt x="968523" y="784456"/>
                  </a:cubicBezTo>
                  <a:cubicBezTo>
                    <a:pt x="968523" y="784456"/>
                    <a:pt x="968523" y="784456"/>
                    <a:pt x="968523" y="785074"/>
                  </a:cubicBezTo>
                  <a:cubicBezTo>
                    <a:pt x="968523" y="785074"/>
                    <a:pt x="968523" y="785074"/>
                    <a:pt x="967304" y="785074"/>
                  </a:cubicBezTo>
                  <a:cubicBezTo>
                    <a:pt x="967304" y="785074"/>
                    <a:pt x="967304" y="785693"/>
                    <a:pt x="967304" y="783838"/>
                  </a:cubicBezTo>
                  <a:cubicBezTo>
                    <a:pt x="967304" y="783220"/>
                    <a:pt x="965476" y="784456"/>
                    <a:pt x="965476" y="781983"/>
                  </a:cubicBezTo>
                  <a:cubicBezTo>
                    <a:pt x="965476" y="781983"/>
                    <a:pt x="965476" y="781983"/>
                    <a:pt x="964867" y="781983"/>
                  </a:cubicBezTo>
                  <a:cubicBezTo>
                    <a:pt x="964867" y="782601"/>
                    <a:pt x="964867" y="781983"/>
                    <a:pt x="964867" y="783838"/>
                  </a:cubicBezTo>
                  <a:cubicBezTo>
                    <a:pt x="964867" y="783838"/>
                    <a:pt x="964867" y="783838"/>
                    <a:pt x="965476" y="783838"/>
                  </a:cubicBezTo>
                  <a:cubicBezTo>
                    <a:pt x="965476" y="783838"/>
                    <a:pt x="965476" y="783838"/>
                    <a:pt x="965476" y="784456"/>
                  </a:cubicBezTo>
                  <a:cubicBezTo>
                    <a:pt x="965476" y="784456"/>
                    <a:pt x="964867" y="784456"/>
                    <a:pt x="963648" y="784456"/>
                  </a:cubicBezTo>
                  <a:cubicBezTo>
                    <a:pt x="963648" y="784456"/>
                    <a:pt x="963648" y="784456"/>
                    <a:pt x="963648" y="783220"/>
                  </a:cubicBezTo>
                  <a:cubicBezTo>
                    <a:pt x="963648" y="783220"/>
                    <a:pt x="963648" y="783220"/>
                    <a:pt x="964257" y="783220"/>
                  </a:cubicBezTo>
                  <a:cubicBezTo>
                    <a:pt x="964257" y="783220"/>
                    <a:pt x="964257" y="783220"/>
                    <a:pt x="964257" y="781983"/>
                  </a:cubicBezTo>
                  <a:cubicBezTo>
                    <a:pt x="964257" y="781983"/>
                    <a:pt x="964257" y="781983"/>
                    <a:pt x="963648" y="781983"/>
                  </a:cubicBezTo>
                  <a:cubicBezTo>
                    <a:pt x="963648" y="781983"/>
                    <a:pt x="963648" y="781983"/>
                    <a:pt x="963648" y="781365"/>
                  </a:cubicBezTo>
                  <a:cubicBezTo>
                    <a:pt x="963648" y="781365"/>
                    <a:pt x="963648" y="781365"/>
                    <a:pt x="964257" y="781365"/>
                  </a:cubicBezTo>
                  <a:cubicBezTo>
                    <a:pt x="964257" y="781365"/>
                    <a:pt x="964257" y="781365"/>
                    <a:pt x="964257" y="780747"/>
                  </a:cubicBezTo>
                  <a:cubicBezTo>
                    <a:pt x="964257" y="780747"/>
                    <a:pt x="964257" y="780747"/>
                    <a:pt x="964867" y="780747"/>
                  </a:cubicBezTo>
                  <a:cubicBezTo>
                    <a:pt x="964867" y="780747"/>
                    <a:pt x="964867" y="780747"/>
                    <a:pt x="964867" y="780129"/>
                  </a:cubicBezTo>
                  <a:cubicBezTo>
                    <a:pt x="964867" y="780129"/>
                    <a:pt x="964867" y="780129"/>
                    <a:pt x="963648" y="780129"/>
                  </a:cubicBezTo>
                  <a:cubicBezTo>
                    <a:pt x="963648" y="780129"/>
                    <a:pt x="963648" y="780129"/>
                    <a:pt x="963648" y="780747"/>
                  </a:cubicBezTo>
                  <a:cubicBezTo>
                    <a:pt x="963648" y="780747"/>
                    <a:pt x="963648" y="780747"/>
                    <a:pt x="963038" y="780747"/>
                  </a:cubicBezTo>
                  <a:cubicBezTo>
                    <a:pt x="963038" y="780747"/>
                    <a:pt x="963038" y="780747"/>
                    <a:pt x="963038" y="780129"/>
                  </a:cubicBezTo>
                  <a:cubicBezTo>
                    <a:pt x="963038" y="780129"/>
                    <a:pt x="963038" y="780129"/>
                    <a:pt x="961819" y="780129"/>
                  </a:cubicBezTo>
                  <a:cubicBezTo>
                    <a:pt x="961819" y="780129"/>
                    <a:pt x="961819" y="780129"/>
                    <a:pt x="961819" y="780747"/>
                  </a:cubicBezTo>
                  <a:cubicBezTo>
                    <a:pt x="961819" y="780747"/>
                    <a:pt x="961819" y="780747"/>
                    <a:pt x="961210" y="780747"/>
                  </a:cubicBezTo>
                  <a:cubicBezTo>
                    <a:pt x="961210" y="780747"/>
                    <a:pt x="961210" y="780747"/>
                    <a:pt x="961210" y="780129"/>
                  </a:cubicBezTo>
                  <a:cubicBezTo>
                    <a:pt x="961210" y="780129"/>
                    <a:pt x="961210" y="780129"/>
                    <a:pt x="960600" y="780129"/>
                  </a:cubicBezTo>
                  <a:cubicBezTo>
                    <a:pt x="960600" y="780129"/>
                    <a:pt x="961819" y="780747"/>
                    <a:pt x="961210" y="781983"/>
                  </a:cubicBezTo>
                  <a:cubicBezTo>
                    <a:pt x="961210" y="781983"/>
                    <a:pt x="961210" y="781983"/>
                    <a:pt x="960600" y="781983"/>
                  </a:cubicBezTo>
                  <a:cubicBezTo>
                    <a:pt x="960600" y="781983"/>
                    <a:pt x="960600" y="781983"/>
                    <a:pt x="960600" y="781365"/>
                  </a:cubicBezTo>
                  <a:cubicBezTo>
                    <a:pt x="960600" y="781365"/>
                    <a:pt x="960600" y="781365"/>
                    <a:pt x="959991" y="781365"/>
                  </a:cubicBezTo>
                  <a:cubicBezTo>
                    <a:pt x="959991" y="781365"/>
                    <a:pt x="959991" y="781983"/>
                    <a:pt x="959991" y="780129"/>
                  </a:cubicBezTo>
                  <a:cubicBezTo>
                    <a:pt x="959991" y="780129"/>
                    <a:pt x="959991" y="780129"/>
                    <a:pt x="959381" y="780129"/>
                  </a:cubicBezTo>
                  <a:cubicBezTo>
                    <a:pt x="958772" y="780129"/>
                    <a:pt x="959991" y="781365"/>
                    <a:pt x="957553" y="781365"/>
                  </a:cubicBezTo>
                  <a:cubicBezTo>
                    <a:pt x="957553" y="781365"/>
                    <a:pt x="957553" y="781365"/>
                    <a:pt x="957553" y="780747"/>
                  </a:cubicBezTo>
                  <a:cubicBezTo>
                    <a:pt x="957553" y="780747"/>
                    <a:pt x="957553" y="780747"/>
                    <a:pt x="958162" y="780747"/>
                  </a:cubicBezTo>
                  <a:cubicBezTo>
                    <a:pt x="958162" y="780747"/>
                    <a:pt x="958162" y="780747"/>
                    <a:pt x="958162" y="780129"/>
                  </a:cubicBezTo>
                  <a:cubicBezTo>
                    <a:pt x="958162" y="780129"/>
                    <a:pt x="958162" y="780129"/>
                    <a:pt x="957553" y="780129"/>
                  </a:cubicBezTo>
                  <a:cubicBezTo>
                    <a:pt x="957553" y="780129"/>
                    <a:pt x="957553" y="780129"/>
                    <a:pt x="957553" y="779510"/>
                  </a:cubicBezTo>
                  <a:cubicBezTo>
                    <a:pt x="957553" y="779510"/>
                    <a:pt x="957553" y="779510"/>
                    <a:pt x="959381" y="779510"/>
                  </a:cubicBezTo>
                  <a:cubicBezTo>
                    <a:pt x="959381" y="779510"/>
                    <a:pt x="959381" y="779510"/>
                    <a:pt x="959381" y="778892"/>
                  </a:cubicBezTo>
                  <a:cubicBezTo>
                    <a:pt x="958772" y="778892"/>
                    <a:pt x="959381" y="778892"/>
                    <a:pt x="957553" y="778892"/>
                  </a:cubicBezTo>
                  <a:cubicBezTo>
                    <a:pt x="957553" y="778892"/>
                    <a:pt x="957553" y="778892"/>
                    <a:pt x="957553" y="777656"/>
                  </a:cubicBezTo>
                  <a:cubicBezTo>
                    <a:pt x="958162" y="777656"/>
                    <a:pt x="959991" y="778892"/>
                    <a:pt x="959991" y="776420"/>
                  </a:cubicBezTo>
                  <a:cubicBezTo>
                    <a:pt x="959991" y="776420"/>
                    <a:pt x="959991" y="776420"/>
                    <a:pt x="960600" y="776420"/>
                  </a:cubicBezTo>
                  <a:cubicBezTo>
                    <a:pt x="960600" y="776420"/>
                    <a:pt x="960600" y="776420"/>
                    <a:pt x="960600" y="777038"/>
                  </a:cubicBezTo>
                  <a:cubicBezTo>
                    <a:pt x="960600" y="777038"/>
                    <a:pt x="961210" y="777038"/>
                    <a:pt x="963038" y="777038"/>
                  </a:cubicBezTo>
                  <a:cubicBezTo>
                    <a:pt x="963038" y="777038"/>
                    <a:pt x="963038" y="777038"/>
                    <a:pt x="963038" y="776420"/>
                  </a:cubicBezTo>
                  <a:cubicBezTo>
                    <a:pt x="963038" y="776420"/>
                    <a:pt x="963038" y="776420"/>
                    <a:pt x="963648" y="776420"/>
                  </a:cubicBezTo>
                  <a:cubicBezTo>
                    <a:pt x="963648" y="776420"/>
                    <a:pt x="963648" y="776420"/>
                    <a:pt x="963648" y="775801"/>
                  </a:cubicBezTo>
                  <a:cubicBezTo>
                    <a:pt x="963648" y="775801"/>
                    <a:pt x="963648" y="775801"/>
                    <a:pt x="964257" y="775801"/>
                  </a:cubicBezTo>
                  <a:cubicBezTo>
                    <a:pt x="964257" y="775801"/>
                    <a:pt x="964257" y="775801"/>
                    <a:pt x="964257" y="776420"/>
                  </a:cubicBezTo>
                  <a:cubicBezTo>
                    <a:pt x="964257" y="776420"/>
                    <a:pt x="964257" y="776420"/>
                    <a:pt x="964867" y="776420"/>
                  </a:cubicBezTo>
                  <a:cubicBezTo>
                    <a:pt x="964867" y="776420"/>
                    <a:pt x="964867" y="776420"/>
                    <a:pt x="964867" y="775801"/>
                  </a:cubicBezTo>
                  <a:cubicBezTo>
                    <a:pt x="966086" y="775183"/>
                    <a:pt x="967304" y="777038"/>
                    <a:pt x="969742" y="776420"/>
                  </a:cubicBezTo>
                  <a:cubicBezTo>
                    <a:pt x="969742" y="776420"/>
                    <a:pt x="969742" y="776420"/>
                    <a:pt x="969742" y="775801"/>
                  </a:cubicBezTo>
                  <a:cubicBezTo>
                    <a:pt x="969742" y="775801"/>
                    <a:pt x="969742" y="775801"/>
                    <a:pt x="970961" y="776420"/>
                  </a:cubicBezTo>
                  <a:cubicBezTo>
                    <a:pt x="970961" y="776420"/>
                    <a:pt x="970961" y="776420"/>
                    <a:pt x="970961" y="775801"/>
                  </a:cubicBezTo>
                  <a:cubicBezTo>
                    <a:pt x="970961" y="775801"/>
                    <a:pt x="970961" y="775801"/>
                    <a:pt x="971571" y="775801"/>
                  </a:cubicBezTo>
                  <a:cubicBezTo>
                    <a:pt x="971571" y="775801"/>
                    <a:pt x="971571" y="775801"/>
                    <a:pt x="971571" y="775183"/>
                  </a:cubicBezTo>
                  <a:cubicBezTo>
                    <a:pt x="971571" y="775183"/>
                    <a:pt x="971571" y="775183"/>
                    <a:pt x="972180" y="775183"/>
                  </a:cubicBezTo>
                  <a:cubicBezTo>
                    <a:pt x="972180" y="774565"/>
                    <a:pt x="972180" y="775183"/>
                    <a:pt x="972180" y="773328"/>
                  </a:cubicBezTo>
                  <a:cubicBezTo>
                    <a:pt x="972180" y="773328"/>
                    <a:pt x="972180" y="773328"/>
                    <a:pt x="972790" y="773328"/>
                  </a:cubicBezTo>
                  <a:cubicBezTo>
                    <a:pt x="972790" y="773947"/>
                    <a:pt x="972180" y="773947"/>
                    <a:pt x="973399" y="775183"/>
                  </a:cubicBezTo>
                  <a:cubicBezTo>
                    <a:pt x="974009" y="774565"/>
                    <a:pt x="973399" y="774565"/>
                    <a:pt x="972790" y="772710"/>
                  </a:cubicBezTo>
                  <a:cubicBezTo>
                    <a:pt x="972790" y="772710"/>
                    <a:pt x="972180" y="772710"/>
                    <a:pt x="970961" y="772710"/>
                  </a:cubicBezTo>
                  <a:cubicBezTo>
                    <a:pt x="970961" y="772710"/>
                    <a:pt x="970961" y="772710"/>
                    <a:pt x="970961" y="772092"/>
                  </a:cubicBezTo>
                  <a:cubicBezTo>
                    <a:pt x="970961" y="772092"/>
                    <a:pt x="970961" y="772092"/>
                    <a:pt x="971571" y="772092"/>
                  </a:cubicBezTo>
                  <a:cubicBezTo>
                    <a:pt x="971571" y="772092"/>
                    <a:pt x="971571" y="772092"/>
                    <a:pt x="971571" y="771474"/>
                  </a:cubicBezTo>
                  <a:cubicBezTo>
                    <a:pt x="971571" y="771474"/>
                    <a:pt x="971571" y="771474"/>
                    <a:pt x="970961" y="771474"/>
                  </a:cubicBezTo>
                  <a:cubicBezTo>
                    <a:pt x="970961" y="771474"/>
                    <a:pt x="970961" y="771474"/>
                    <a:pt x="970961" y="770237"/>
                  </a:cubicBezTo>
                  <a:cubicBezTo>
                    <a:pt x="970961" y="770237"/>
                    <a:pt x="970961" y="770237"/>
                    <a:pt x="969742" y="770237"/>
                  </a:cubicBezTo>
                  <a:cubicBezTo>
                    <a:pt x="969742" y="770237"/>
                    <a:pt x="969742" y="770237"/>
                    <a:pt x="969742" y="769619"/>
                  </a:cubicBezTo>
                  <a:cubicBezTo>
                    <a:pt x="969742" y="769619"/>
                    <a:pt x="969742" y="769619"/>
                    <a:pt x="969133" y="769619"/>
                  </a:cubicBezTo>
                  <a:cubicBezTo>
                    <a:pt x="969133" y="770237"/>
                    <a:pt x="970352" y="769619"/>
                    <a:pt x="969742" y="771474"/>
                  </a:cubicBezTo>
                  <a:cubicBezTo>
                    <a:pt x="969742" y="771474"/>
                    <a:pt x="969742" y="771474"/>
                    <a:pt x="969133" y="771474"/>
                  </a:cubicBezTo>
                  <a:cubicBezTo>
                    <a:pt x="969133" y="771474"/>
                    <a:pt x="969133" y="771474"/>
                    <a:pt x="969133" y="772092"/>
                  </a:cubicBezTo>
                  <a:cubicBezTo>
                    <a:pt x="969133" y="772092"/>
                    <a:pt x="969742" y="772092"/>
                    <a:pt x="967914" y="772092"/>
                  </a:cubicBezTo>
                  <a:cubicBezTo>
                    <a:pt x="967914" y="772092"/>
                    <a:pt x="967914" y="772092"/>
                    <a:pt x="967914" y="772710"/>
                  </a:cubicBezTo>
                  <a:cubicBezTo>
                    <a:pt x="967914" y="772710"/>
                    <a:pt x="967914" y="772710"/>
                    <a:pt x="966086" y="772710"/>
                  </a:cubicBezTo>
                  <a:cubicBezTo>
                    <a:pt x="966086" y="772710"/>
                    <a:pt x="966086" y="772710"/>
                    <a:pt x="966086" y="772092"/>
                  </a:cubicBezTo>
                  <a:cubicBezTo>
                    <a:pt x="965476" y="772092"/>
                    <a:pt x="964867" y="770856"/>
                    <a:pt x="963038" y="770237"/>
                  </a:cubicBezTo>
                  <a:cubicBezTo>
                    <a:pt x="963038" y="770237"/>
                    <a:pt x="963038" y="770237"/>
                    <a:pt x="963038" y="771474"/>
                  </a:cubicBezTo>
                  <a:cubicBezTo>
                    <a:pt x="960600" y="771474"/>
                    <a:pt x="958162" y="771474"/>
                    <a:pt x="954506" y="771474"/>
                  </a:cubicBezTo>
                  <a:cubicBezTo>
                    <a:pt x="955115" y="770856"/>
                    <a:pt x="954506" y="770856"/>
                    <a:pt x="953896" y="769001"/>
                  </a:cubicBezTo>
                  <a:cubicBezTo>
                    <a:pt x="955115" y="769001"/>
                    <a:pt x="956944" y="769001"/>
                    <a:pt x="959991" y="769001"/>
                  </a:cubicBezTo>
                  <a:cubicBezTo>
                    <a:pt x="959991" y="769001"/>
                    <a:pt x="959991" y="769001"/>
                    <a:pt x="959991" y="767764"/>
                  </a:cubicBezTo>
                  <a:cubicBezTo>
                    <a:pt x="959991" y="767764"/>
                    <a:pt x="959991" y="767764"/>
                    <a:pt x="959381" y="767764"/>
                  </a:cubicBezTo>
                  <a:cubicBezTo>
                    <a:pt x="959381" y="767764"/>
                    <a:pt x="959381" y="767764"/>
                    <a:pt x="959381" y="767146"/>
                  </a:cubicBezTo>
                  <a:cubicBezTo>
                    <a:pt x="959381" y="767146"/>
                    <a:pt x="959381" y="767146"/>
                    <a:pt x="958162" y="767146"/>
                  </a:cubicBezTo>
                  <a:cubicBezTo>
                    <a:pt x="958162" y="767146"/>
                    <a:pt x="958162" y="767146"/>
                    <a:pt x="958162" y="765910"/>
                  </a:cubicBezTo>
                  <a:cubicBezTo>
                    <a:pt x="958162" y="765910"/>
                    <a:pt x="958162" y="765910"/>
                    <a:pt x="957553" y="765910"/>
                  </a:cubicBezTo>
                  <a:cubicBezTo>
                    <a:pt x="957553" y="766528"/>
                    <a:pt x="958162" y="765292"/>
                    <a:pt x="959991" y="765292"/>
                  </a:cubicBezTo>
                  <a:cubicBezTo>
                    <a:pt x="959991" y="765292"/>
                    <a:pt x="959381" y="764674"/>
                    <a:pt x="959381" y="763437"/>
                  </a:cubicBezTo>
                  <a:cubicBezTo>
                    <a:pt x="959381" y="763437"/>
                    <a:pt x="959381" y="763437"/>
                    <a:pt x="959991" y="763437"/>
                  </a:cubicBezTo>
                  <a:cubicBezTo>
                    <a:pt x="959991" y="762819"/>
                    <a:pt x="959991" y="763437"/>
                    <a:pt x="959991" y="761583"/>
                  </a:cubicBezTo>
                  <a:cubicBezTo>
                    <a:pt x="959991" y="761583"/>
                    <a:pt x="959991" y="761583"/>
                    <a:pt x="960600" y="761583"/>
                  </a:cubicBezTo>
                  <a:cubicBezTo>
                    <a:pt x="960600" y="761583"/>
                    <a:pt x="960600" y="761583"/>
                    <a:pt x="960600" y="760964"/>
                  </a:cubicBezTo>
                  <a:cubicBezTo>
                    <a:pt x="960600" y="760964"/>
                    <a:pt x="958772" y="760964"/>
                    <a:pt x="959381" y="759110"/>
                  </a:cubicBezTo>
                  <a:cubicBezTo>
                    <a:pt x="958772" y="759110"/>
                    <a:pt x="959381" y="759110"/>
                    <a:pt x="957553" y="759110"/>
                  </a:cubicBezTo>
                  <a:cubicBezTo>
                    <a:pt x="957553" y="759110"/>
                    <a:pt x="957553" y="759110"/>
                    <a:pt x="957553" y="757873"/>
                  </a:cubicBezTo>
                  <a:cubicBezTo>
                    <a:pt x="957553" y="757873"/>
                    <a:pt x="958162" y="757873"/>
                    <a:pt x="956334" y="757873"/>
                  </a:cubicBezTo>
                  <a:cubicBezTo>
                    <a:pt x="956334" y="757255"/>
                    <a:pt x="955115" y="754164"/>
                    <a:pt x="957553" y="754164"/>
                  </a:cubicBezTo>
                  <a:cubicBezTo>
                    <a:pt x="957553" y="754164"/>
                    <a:pt x="957553" y="754164"/>
                    <a:pt x="957553" y="753546"/>
                  </a:cubicBezTo>
                  <a:cubicBezTo>
                    <a:pt x="957553" y="753546"/>
                    <a:pt x="957553" y="753546"/>
                    <a:pt x="959381" y="753546"/>
                  </a:cubicBezTo>
                  <a:cubicBezTo>
                    <a:pt x="958772" y="753546"/>
                    <a:pt x="959381" y="752928"/>
                    <a:pt x="959991" y="751691"/>
                  </a:cubicBezTo>
                  <a:cubicBezTo>
                    <a:pt x="959991" y="751691"/>
                    <a:pt x="959991" y="751691"/>
                    <a:pt x="960600" y="751691"/>
                  </a:cubicBezTo>
                  <a:cubicBezTo>
                    <a:pt x="960600" y="751691"/>
                    <a:pt x="960600" y="751691"/>
                    <a:pt x="960600" y="750455"/>
                  </a:cubicBezTo>
                  <a:cubicBezTo>
                    <a:pt x="960600" y="750455"/>
                    <a:pt x="960600" y="750455"/>
                    <a:pt x="959991" y="750455"/>
                  </a:cubicBezTo>
                  <a:cubicBezTo>
                    <a:pt x="959991" y="750455"/>
                    <a:pt x="959991" y="750455"/>
                    <a:pt x="959991" y="748600"/>
                  </a:cubicBezTo>
                  <a:cubicBezTo>
                    <a:pt x="959991" y="748600"/>
                    <a:pt x="959991" y="748600"/>
                    <a:pt x="960600" y="748600"/>
                  </a:cubicBezTo>
                  <a:lnTo>
                    <a:pt x="960600" y="747982"/>
                  </a:lnTo>
                  <a:cubicBezTo>
                    <a:pt x="960600" y="747982"/>
                    <a:pt x="960600" y="747982"/>
                    <a:pt x="960600" y="747364"/>
                  </a:cubicBezTo>
                  <a:cubicBezTo>
                    <a:pt x="960600" y="747364"/>
                    <a:pt x="960600" y="747364"/>
                    <a:pt x="961210" y="747364"/>
                  </a:cubicBezTo>
                  <a:close/>
                  <a:moveTo>
                    <a:pt x="960905" y="746127"/>
                  </a:moveTo>
                  <a:lnTo>
                    <a:pt x="961210" y="746127"/>
                  </a:lnTo>
                  <a:lnTo>
                    <a:pt x="961210" y="746745"/>
                  </a:lnTo>
                  <a:close/>
                  <a:moveTo>
                    <a:pt x="960600" y="745509"/>
                  </a:moveTo>
                  <a:lnTo>
                    <a:pt x="960905" y="746127"/>
                  </a:lnTo>
                  <a:lnTo>
                    <a:pt x="960600" y="746127"/>
                  </a:lnTo>
                  <a:cubicBezTo>
                    <a:pt x="960600" y="746127"/>
                    <a:pt x="960600" y="746127"/>
                    <a:pt x="960600" y="745509"/>
                  </a:cubicBezTo>
                  <a:close/>
                  <a:moveTo>
                    <a:pt x="661846" y="734294"/>
                  </a:moveTo>
                  <a:cubicBezTo>
                    <a:pt x="661846" y="734294"/>
                    <a:pt x="661846" y="734294"/>
                    <a:pt x="662457" y="734294"/>
                  </a:cubicBezTo>
                  <a:cubicBezTo>
                    <a:pt x="662457" y="734294"/>
                    <a:pt x="662457" y="734294"/>
                    <a:pt x="662457" y="734908"/>
                  </a:cubicBezTo>
                  <a:cubicBezTo>
                    <a:pt x="662457" y="734908"/>
                    <a:pt x="662457" y="734908"/>
                    <a:pt x="661846" y="734908"/>
                  </a:cubicBezTo>
                  <a:cubicBezTo>
                    <a:pt x="661846" y="734908"/>
                    <a:pt x="661846" y="734908"/>
                    <a:pt x="661846" y="734294"/>
                  </a:cubicBezTo>
                  <a:close/>
                  <a:moveTo>
                    <a:pt x="656353" y="729788"/>
                  </a:moveTo>
                  <a:lnTo>
                    <a:pt x="656964" y="729993"/>
                  </a:lnTo>
                  <a:lnTo>
                    <a:pt x="656353" y="729993"/>
                  </a:lnTo>
                  <a:close/>
                  <a:moveTo>
                    <a:pt x="655132" y="729379"/>
                  </a:moveTo>
                  <a:cubicBezTo>
                    <a:pt x="655132" y="729379"/>
                    <a:pt x="655132" y="729379"/>
                    <a:pt x="656353" y="729379"/>
                  </a:cubicBezTo>
                  <a:lnTo>
                    <a:pt x="656353" y="729788"/>
                  </a:lnTo>
                  <a:close/>
                  <a:moveTo>
                    <a:pt x="1202552" y="694087"/>
                  </a:moveTo>
                  <a:cubicBezTo>
                    <a:pt x="1207431" y="695930"/>
                    <a:pt x="1211700" y="694087"/>
                    <a:pt x="1215968" y="694701"/>
                  </a:cubicBezTo>
                  <a:cubicBezTo>
                    <a:pt x="1215968" y="697159"/>
                    <a:pt x="1214749" y="697159"/>
                    <a:pt x="1214749" y="697773"/>
                  </a:cubicBezTo>
                  <a:cubicBezTo>
                    <a:pt x="1213529" y="697773"/>
                    <a:pt x="1213529" y="697773"/>
                    <a:pt x="1213529" y="697773"/>
                  </a:cubicBezTo>
                  <a:cubicBezTo>
                    <a:pt x="1213529" y="698388"/>
                    <a:pt x="1213529" y="698388"/>
                    <a:pt x="1213529" y="698388"/>
                  </a:cubicBezTo>
                  <a:cubicBezTo>
                    <a:pt x="1211700" y="698388"/>
                    <a:pt x="1211700" y="698388"/>
                    <a:pt x="1211090" y="698388"/>
                  </a:cubicBezTo>
                  <a:cubicBezTo>
                    <a:pt x="1211090" y="700231"/>
                    <a:pt x="1211090" y="699616"/>
                    <a:pt x="1211090" y="699616"/>
                  </a:cubicBezTo>
                  <a:cubicBezTo>
                    <a:pt x="1212309" y="699616"/>
                    <a:pt x="1212309" y="699616"/>
                    <a:pt x="1212309" y="699616"/>
                  </a:cubicBezTo>
                  <a:cubicBezTo>
                    <a:pt x="1212309" y="701459"/>
                    <a:pt x="1212309" y="701459"/>
                    <a:pt x="1212309" y="701459"/>
                  </a:cubicBezTo>
                  <a:cubicBezTo>
                    <a:pt x="1210480" y="701459"/>
                    <a:pt x="1211090" y="701459"/>
                    <a:pt x="1210480" y="701459"/>
                  </a:cubicBezTo>
                  <a:cubicBezTo>
                    <a:pt x="1210480" y="702074"/>
                    <a:pt x="1210480" y="702074"/>
                    <a:pt x="1210480" y="702074"/>
                  </a:cubicBezTo>
                  <a:cubicBezTo>
                    <a:pt x="1212309" y="702074"/>
                    <a:pt x="1212309" y="702074"/>
                    <a:pt x="1212309" y="702074"/>
                  </a:cubicBezTo>
                  <a:cubicBezTo>
                    <a:pt x="1212309" y="704531"/>
                    <a:pt x="1211090" y="704531"/>
                    <a:pt x="1210480" y="704531"/>
                  </a:cubicBezTo>
                  <a:cubicBezTo>
                    <a:pt x="1210480" y="705146"/>
                    <a:pt x="1210480" y="705146"/>
                    <a:pt x="1210480" y="705146"/>
                  </a:cubicBezTo>
                  <a:cubicBezTo>
                    <a:pt x="1209870" y="705146"/>
                    <a:pt x="1209870" y="705146"/>
                    <a:pt x="1209870" y="705146"/>
                  </a:cubicBezTo>
                  <a:cubicBezTo>
                    <a:pt x="1209870" y="705760"/>
                    <a:pt x="1209870" y="705760"/>
                    <a:pt x="1209870" y="705760"/>
                  </a:cubicBezTo>
                  <a:cubicBezTo>
                    <a:pt x="1209260" y="705760"/>
                    <a:pt x="1209260" y="705760"/>
                    <a:pt x="1209260" y="705760"/>
                  </a:cubicBezTo>
                  <a:cubicBezTo>
                    <a:pt x="1209260" y="706374"/>
                    <a:pt x="1209260" y="706374"/>
                    <a:pt x="1209260" y="706374"/>
                  </a:cubicBezTo>
                  <a:cubicBezTo>
                    <a:pt x="1211700" y="706989"/>
                    <a:pt x="1211700" y="705146"/>
                    <a:pt x="1211090" y="705146"/>
                  </a:cubicBezTo>
                  <a:cubicBezTo>
                    <a:pt x="1212309" y="705146"/>
                    <a:pt x="1212309" y="705146"/>
                    <a:pt x="1212309" y="705146"/>
                  </a:cubicBezTo>
                  <a:cubicBezTo>
                    <a:pt x="1212309" y="705760"/>
                    <a:pt x="1212309" y="705760"/>
                    <a:pt x="1212309" y="705760"/>
                  </a:cubicBezTo>
                  <a:cubicBezTo>
                    <a:pt x="1212919" y="705146"/>
                    <a:pt x="1212919" y="705146"/>
                    <a:pt x="1212919" y="705146"/>
                  </a:cubicBezTo>
                  <a:cubicBezTo>
                    <a:pt x="1213529" y="705760"/>
                    <a:pt x="1213529" y="705760"/>
                    <a:pt x="1213529" y="705760"/>
                  </a:cubicBezTo>
                  <a:cubicBezTo>
                    <a:pt x="1213529" y="703917"/>
                    <a:pt x="1213529" y="704531"/>
                    <a:pt x="1213529" y="704531"/>
                  </a:cubicBezTo>
                  <a:cubicBezTo>
                    <a:pt x="1215359" y="703917"/>
                    <a:pt x="1214749" y="705146"/>
                    <a:pt x="1214749" y="705146"/>
                  </a:cubicBezTo>
                  <a:cubicBezTo>
                    <a:pt x="1214139" y="705146"/>
                    <a:pt x="1214139" y="705146"/>
                    <a:pt x="1214139" y="705146"/>
                  </a:cubicBezTo>
                  <a:cubicBezTo>
                    <a:pt x="1214139" y="705760"/>
                    <a:pt x="1214139" y="705760"/>
                    <a:pt x="1214139" y="705760"/>
                  </a:cubicBezTo>
                  <a:cubicBezTo>
                    <a:pt x="1215968" y="705760"/>
                    <a:pt x="1215359" y="705760"/>
                    <a:pt x="1215968" y="705760"/>
                  </a:cubicBezTo>
                  <a:cubicBezTo>
                    <a:pt x="1215968" y="707603"/>
                    <a:pt x="1214749" y="707603"/>
                    <a:pt x="1214749" y="707603"/>
                  </a:cubicBezTo>
                  <a:cubicBezTo>
                    <a:pt x="1217188" y="709446"/>
                    <a:pt x="1217188" y="710061"/>
                    <a:pt x="1217188" y="710675"/>
                  </a:cubicBezTo>
                  <a:cubicBezTo>
                    <a:pt x="1217798" y="710675"/>
                    <a:pt x="1217798" y="710675"/>
                    <a:pt x="1217798" y="710675"/>
                  </a:cubicBezTo>
                  <a:cubicBezTo>
                    <a:pt x="1217798" y="710061"/>
                    <a:pt x="1217798" y="710061"/>
                    <a:pt x="1217798" y="710061"/>
                  </a:cubicBezTo>
                  <a:cubicBezTo>
                    <a:pt x="1218408" y="710061"/>
                    <a:pt x="1218408" y="710061"/>
                    <a:pt x="1218408" y="710061"/>
                  </a:cubicBezTo>
                  <a:cubicBezTo>
                    <a:pt x="1218408" y="711904"/>
                    <a:pt x="1218408" y="712518"/>
                    <a:pt x="1218408" y="713132"/>
                  </a:cubicBezTo>
                  <a:cubicBezTo>
                    <a:pt x="1219627" y="713132"/>
                    <a:pt x="1219627" y="713132"/>
                    <a:pt x="1219627" y="713132"/>
                  </a:cubicBezTo>
                  <a:cubicBezTo>
                    <a:pt x="1219627" y="714976"/>
                    <a:pt x="1220237" y="714976"/>
                    <a:pt x="1220237" y="714976"/>
                  </a:cubicBezTo>
                  <a:cubicBezTo>
                    <a:pt x="1220847" y="714976"/>
                    <a:pt x="1220847" y="714976"/>
                    <a:pt x="1220847" y="714976"/>
                  </a:cubicBezTo>
                  <a:cubicBezTo>
                    <a:pt x="1220847" y="716819"/>
                    <a:pt x="1220847" y="716204"/>
                    <a:pt x="1220847" y="716819"/>
                  </a:cubicBezTo>
                  <a:cubicBezTo>
                    <a:pt x="1221457" y="716819"/>
                    <a:pt x="1221457" y="716819"/>
                    <a:pt x="1221457" y="716819"/>
                  </a:cubicBezTo>
                  <a:cubicBezTo>
                    <a:pt x="1221457" y="714361"/>
                    <a:pt x="1221457" y="713747"/>
                    <a:pt x="1221457" y="713132"/>
                  </a:cubicBezTo>
                  <a:cubicBezTo>
                    <a:pt x="1222066" y="713132"/>
                    <a:pt x="1222066" y="713132"/>
                    <a:pt x="1222066" y="713132"/>
                  </a:cubicBezTo>
                  <a:cubicBezTo>
                    <a:pt x="1222066" y="713747"/>
                    <a:pt x="1222066" y="713747"/>
                    <a:pt x="1222066" y="713747"/>
                  </a:cubicBezTo>
                  <a:cubicBezTo>
                    <a:pt x="1223896" y="713747"/>
                    <a:pt x="1223286" y="713747"/>
                    <a:pt x="1223896" y="713747"/>
                  </a:cubicBezTo>
                  <a:cubicBezTo>
                    <a:pt x="1223896" y="715590"/>
                    <a:pt x="1224506" y="715590"/>
                    <a:pt x="1224506" y="716204"/>
                  </a:cubicBezTo>
                  <a:cubicBezTo>
                    <a:pt x="1220237" y="716819"/>
                    <a:pt x="1225725" y="721734"/>
                    <a:pt x="1222066" y="721119"/>
                  </a:cubicBezTo>
                  <a:cubicBezTo>
                    <a:pt x="1224506" y="724191"/>
                    <a:pt x="1220847" y="727877"/>
                    <a:pt x="1223896" y="728492"/>
                  </a:cubicBezTo>
                  <a:cubicBezTo>
                    <a:pt x="1223286" y="730335"/>
                    <a:pt x="1224506" y="730949"/>
                    <a:pt x="1224506" y="730949"/>
                  </a:cubicBezTo>
                  <a:cubicBezTo>
                    <a:pt x="1225116" y="730949"/>
                    <a:pt x="1225116" y="730949"/>
                    <a:pt x="1225116" y="730949"/>
                  </a:cubicBezTo>
                  <a:cubicBezTo>
                    <a:pt x="1225116" y="732178"/>
                    <a:pt x="1225116" y="732178"/>
                    <a:pt x="1225116" y="732178"/>
                  </a:cubicBezTo>
                  <a:cubicBezTo>
                    <a:pt x="1226945" y="729721"/>
                    <a:pt x="1228165" y="732792"/>
                    <a:pt x="1228774" y="732178"/>
                  </a:cubicBezTo>
                  <a:cubicBezTo>
                    <a:pt x="1228774" y="730335"/>
                    <a:pt x="1228774" y="730949"/>
                    <a:pt x="1228774" y="730335"/>
                  </a:cubicBezTo>
                  <a:cubicBezTo>
                    <a:pt x="1229994" y="732178"/>
                    <a:pt x="1230604" y="730949"/>
                    <a:pt x="1231214" y="730949"/>
                  </a:cubicBezTo>
                  <a:cubicBezTo>
                    <a:pt x="1231214" y="732178"/>
                    <a:pt x="1231214" y="732178"/>
                    <a:pt x="1231214" y="732178"/>
                  </a:cubicBezTo>
                  <a:cubicBezTo>
                    <a:pt x="1231823" y="732178"/>
                    <a:pt x="1231823" y="732178"/>
                    <a:pt x="1231823" y="732178"/>
                  </a:cubicBezTo>
                  <a:cubicBezTo>
                    <a:pt x="1231823" y="734635"/>
                    <a:pt x="1230604" y="735250"/>
                    <a:pt x="1231214" y="736479"/>
                  </a:cubicBezTo>
                  <a:cubicBezTo>
                    <a:pt x="1233653" y="735864"/>
                    <a:pt x="1233653" y="738936"/>
                    <a:pt x="1233653" y="738936"/>
                  </a:cubicBezTo>
                  <a:cubicBezTo>
                    <a:pt x="1234263" y="738936"/>
                    <a:pt x="1234263" y="738936"/>
                    <a:pt x="1234263" y="738936"/>
                  </a:cubicBezTo>
                  <a:cubicBezTo>
                    <a:pt x="1234263" y="740165"/>
                    <a:pt x="1234263" y="740165"/>
                    <a:pt x="1234263" y="740165"/>
                  </a:cubicBezTo>
                  <a:cubicBezTo>
                    <a:pt x="1236702" y="738322"/>
                    <a:pt x="1236702" y="738936"/>
                    <a:pt x="1236702" y="737707"/>
                  </a:cubicBezTo>
                  <a:cubicBezTo>
                    <a:pt x="1237312" y="737707"/>
                    <a:pt x="1237312" y="737707"/>
                    <a:pt x="1237312" y="737707"/>
                  </a:cubicBezTo>
                  <a:cubicBezTo>
                    <a:pt x="1237312" y="737093"/>
                    <a:pt x="1237312" y="737093"/>
                    <a:pt x="1237312" y="737093"/>
                  </a:cubicBezTo>
                  <a:cubicBezTo>
                    <a:pt x="1239751" y="736479"/>
                    <a:pt x="1240361" y="735250"/>
                    <a:pt x="1240971" y="735864"/>
                  </a:cubicBezTo>
                  <a:cubicBezTo>
                    <a:pt x="1240971" y="734021"/>
                    <a:pt x="1240971" y="734021"/>
                    <a:pt x="1240971" y="734021"/>
                  </a:cubicBezTo>
                  <a:cubicBezTo>
                    <a:pt x="1239141" y="734021"/>
                    <a:pt x="1239751" y="734021"/>
                    <a:pt x="1239751" y="734021"/>
                  </a:cubicBezTo>
                  <a:cubicBezTo>
                    <a:pt x="1239751" y="732178"/>
                    <a:pt x="1239751" y="731564"/>
                    <a:pt x="1239751" y="730949"/>
                  </a:cubicBezTo>
                  <a:cubicBezTo>
                    <a:pt x="1240361" y="730949"/>
                    <a:pt x="1240361" y="730949"/>
                    <a:pt x="1240361" y="730949"/>
                  </a:cubicBezTo>
                  <a:cubicBezTo>
                    <a:pt x="1240361" y="732178"/>
                    <a:pt x="1240361" y="732178"/>
                    <a:pt x="1240361" y="732178"/>
                  </a:cubicBezTo>
                  <a:cubicBezTo>
                    <a:pt x="1242190" y="731564"/>
                    <a:pt x="1242190" y="730949"/>
                    <a:pt x="1242190" y="730949"/>
                  </a:cubicBezTo>
                  <a:cubicBezTo>
                    <a:pt x="1242190" y="730335"/>
                    <a:pt x="1242190" y="730335"/>
                    <a:pt x="1242190" y="730335"/>
                  </a:cubicBezTo>
                  <a:cubicBezTo>
                    <a:pt x="1243410" y="730335"/>
                    <a:pt x="1243410" y="730335"/>
                    <a:pt x="1243410" y="730335"/>
                  </a:cubicBezTo>
                  <a:cubicBezTo>
                    <a:pt x="1243410" y="732178"/>
                    <a:pt x="1243410" y="731564"/>
                    <a:pt x="1243410" y="732178"/>
                  </a:cubicBezTo>
                  <a:cubicBezTo>
                    <a:pt x="1244020" y="732178"/>
                    <a:pt x="1244020" y="732178"/>
                    <a:pt x="1244020" y="732178"/>
                  </a:cubicBezTo>
                  <a:cubicBezTo>
                    <a:pt x="1244020" y="729721"/>
                    <a:pt x="1244020" y="729106"/>
                    <a:pt x="1244020" y="729106"/>
                  </a:cubicBezTo>
                  <a:cubicBezTo>
                    <a:pt x="1244630" y="729106"/>
                    <a:pt x="1244630" y="729106"/>
                    <a:pt x="1244630" y="729106"/>
                  </a:cubicBezTo>
                  <a:cubicBezTo>
                    <a:pt x="1244630" y="729721"/>
                    <a:pt x="1244630" y="729721"/>
                    <a:pt x="1244630" y="729721"/>
                  </a:cubicBezTo>
                  <a:cubicBezTo>
                    <a:pt x="1247069" y="729721"/>
                    <a:pt x="1248288" y="729721"/>
                    <a:pt x="1248898" y="729721"/>
                  </a:cubicBezTo>
                  <a:cubicBezTo>
                    <a:pt x="1248898" y="729106"/>
                    <a:pt x="1248898" y="729106"/>
                    <a:pt x="1248898" y="729106"/>
                  </a:cubicBezTo>
                  <a:cubicBezTo>
                    <a:pt x="1249508" y="729106"/>
                    <a:pt x="1249508" y="729106"/>
                    <a:pt x="1249508" y="729106"/>
                  </a:cubicBezTo>
                  <a:cubicBezTo>
                    <a:pt x="1249508" y="728492"/>
                    <a:pt x="1249508" y="728492"/>
                    <a:pt x="1249508" y="728492"/>
                  </a:cubicBezTo>
                  <a:cubicBezTo>
                    <a:pt x="1250728" y="728492"/>
                    <a:pt x="1250728" y="728492"/>
                    <a:pt x="1250728" y="728492"/>
                  </a:cubicBezTo>
                  <a:cubicBezTo>
                    <a:pt x="1250728" y="729106"/>
                    <a:pt x="1250728" y="729106"/>
                    <a:pt x="1250728" y="729106"/>
                  </a:cubicBezTo>
                  <a:cubicBezTo>
                    <a:pt x="1251947" y="729106"/>
                    <a:pt x="1251947" y="729106"/>
                    <a:pt x="1251947" y="729106"/>
                  </a:cubicBezTo>
                  <a:cubicBezTo>
                    <a:pt x="1251947" y="729721"/>
                    <a:pt x="1251947" y="729721"/>
                    <a:pt x="1251947" y="729721"/>
                  </a:cubicBezTo>
                  <a:cubicBezTo>
                    <a:pt x="1253777" y="729106"/>
                    <a:pt x="1254996" y="729106"/>
                    <a:pt x="1256216" y="729106"/>
                  </a:cubicBezTo>
                  <a:cubicBezTo>
                    <a:pt x="1254996" y="728492"/>
                    <a:pt x="1255606" y="727877"/>
                    <a:pt x="1255606" y="727877"/>
                  </a:cubicBezTo>
                  <a:cubicBezTo>
                    <a:pt x="1256216" y="727877"/>
                    <a:pt x="1256216" y="727877"/>
                    <a:pt x="1256216" y="727877"/>
                  </a:cubicBezTo>
                  <a:cubicBezTo>
                    <a:pt x="1256216" y="726649"/>
                    <a:pt x="1256216" y="726649"/>
                    <a:pt x="1256216" y="726649"/>
                  </a:cubicBezTo>
                  <a:cubicBezTo>
                    <a:pt x="1258655" y="726649"/>
                    <a:pt x="1257436" y="725420"/>
                    <a:pt x="1257436" y="725420"/>
                  </a:cubicBezTo>
                  <a:cubicBezTo>
                    <a:pt x="1259265" y="725420"/>
                    <a:pt x="1258655" y="725420"/>
                    <a:pt x="1259265" y="725420"/>
                  </a:cubicBezTo>
                  <a:cubicBezTo>
                    <a:pt x="1259265" y="724806"/>
                    <a:pt x="1259265" y="724806"/>
                    <a:pt x="1259265" y="724806"/>
                  </a:cubicBezTo>
                  <a:cubicBezTo>
                    <a:pt x="1261095" y="724806"/>
                    <a:pt x="1261095" y="722962"/>
                    <a:pt x="1261095" y="722962"/>
                  </a:cubicBezTo>
                  <a:cubicBezTo>
                    <a:pt x="1260485" y="722962"/>
                    <a:pt x="1260485" y="722962"/>
                    <a:pt x="1260485" y="722962"/>
                  </a:cubicBezTo>
                  <a:cubicBezTo>
                    <a:pt x="1260485" y="722348"/>
                    <a:pt x="1260485" y="722348"/>
                    <a:pt x="1260485" y="722348"/>
                  </a:cubicBezTo>
                  <a:cubicBezTo>
                    <a:pt x="1262314" y="722962"/>
                    <a:pt x="1262924" y="724191"/>
                    <a:pt x="1263534" y="724191"/>
                  </a:cubicBezTo>
                  <a:cubicBezTo>
                    <a:pt x="1263534" y="721734"/>
                    <a:pt x="1264753" y="722962"/>
                    <a:pt x="1264753" y="722348"/>
                  </a:cubicBezTo>
                  <a:cubicBezTo>
                    <a:pt x="1264753" y="722962"/>
                    <a:pt x="1264753" y="722962"/>
                    <a:pt x="1264753" y="722962"/>
                  </a:cubicBezTo>
                  <a:cubicBezTo>
                    <a:pt x="1265363" y="722962"/>
                    <a:pt x="1265363" y="722962"/>
                    <a:pt x="1265363" y="722962"/>
                  </a:cubicBezTo>
                  <a:cubicBezTo>
                    <a:pt x="1265363" y="724806"/>
                    <a:pt x="1265363" y="725420"/>
                    <a:pt x="1265363" y="725420"/>
                  </a:cubicBezTo>
                  <a:cubicBezTo>
                    <a:pt x="1266583" y="725420"/>
                    <a:pt x="1266583" y="725420"/>
                    <a:pt x="1266583" y="725420"/>
                  </a:cubicBezTo>
                  <a:cubicBezTo>
                    <a:pt x="1266583" y="727263"/>
                    <a:pt x="1266583" y="727263"/>
                    <a:pt x="1266583" y="727877"/>
                  </a:cubicBezTo>
                  <a:cubicBezTo>
                    <a:pt x="1268412" y="727877"/>
                    <a:pt x="1268412" y="728492"/>
                    <a:pt x="1269022" y="728492"/>
                  </a:cubicBezTo>
                  <a:cubicBezTo>
                    <a:pt x="1269022" y="727877"/>
                    <a:pt x="1269022" y="727877"/>
                    <a:pt x="1269022" y="727877"/>
                  </a:cubicBezTo>
                  <a:cubicBezTo>
                    <a:pt x="1270242" y="727877"/>
                    <a:pt x="1270242" y="727877"/>
                    <a:pt x="1270242" y="727877"/>
                  </a:cubicBezTo>
                  <a:cubicBezTo>
                    <a:pt x="1270242" y="726034"/>
                    <a:pt x="1269022" y="725420"/>
                    <a:pt x="1269022" y="725420"/>
                  </a:cubicBezTo>
                  <a:cubicBezTo>
                    <a:pt x="1271461" y="726034"/>
                    <a:pt x="1272071" y="727263"/>
                    <a:pt x="1272681" y="726649"/>
                  </a:cubicBezTo>
                  <a:cubicBezTo>
                    <a:pt x="1272681" y="728492"/>
                    <a:pt x="1273901" y="727877"/>
                    <a:pt x="1273291" y="728492"/>
                  </a:cubicBezTo>
                  <a:cubicBezTo>
                    <a:pt x="1272681" y="728492"/>
                    <a:pt x="1272681" y="728492"/>
                    <a:pt x="1272681" y="728492"/>
                  </a:cubicBezTo>
                  <a:cubicBezTo>
                    <a:pt x="1272681" y="729106"/>
                    <a:pt x="1272681" y="729106"/>
                    <a:pt x="1272681" y="729106"/>
                  </a:cubicBezTo>
                  <a:cubicBezTo>
                    <a:pt x="1272071" y="729106"/>
                    <a:pt x="1272071" y="729106"/>
                    <a:pt x="1272071" y="729106"/>
                  </a:cubicBezTo>
                  <a:cubicBezTo>
                    <a:pt x="1273291" y="730949"/>
                    <a:pt x="1273901" y="729106"/>
                    <a:pt x="1274510" y="729721"/>
                  </a:cubicBezTo>
                  <a:cubicBezTo>
                    <a:pt x="1274510" y="735250"/>
                    <a:pt x="1278169" y="730949"/>
                    <a:pt x="1279389" y="730949"/>
                  </a:cubicBezTo>
                  <a:cubicBezTo>
                    <a:pt x="1279389" y="734635"/>
                    <a:pt x="1282438" y="731564"/>
                    <a:pt x="1283048" y="732178"/>
                  </a:cubicBezTo>
                  <a:cubicBezTo>
                    <a:pt x="1283048" y="735250"/>
                    <a:pt x="1287317" y="732178"/>
                    <a:pt x="1286707" y="730949"/>
                  </a:cubicBezTo>
                  <a:cubicBezTo>
                    <a:pt x="1289146" y="731564"/>
                    <a:pt x="1289756" y="733407"/>
                    <a:pt x="1289756" y="734021"/>
                  </a:cubicBezTo>
                  <a:cubicBezTo>
                    <a:pt x="1290366" y="734021"/>
                    <a:pt x="1290366" y="734021"/>
                    <a:pt x="1290366" y="734021"/>
                  </a:cubicBezTo>
                  <a:cubicBezTo>
                    <a:pt x="1289756" y="735864"/>
                    <a:pt x="1290975" y="737093"/>
                    <a:pt x="1290975" y="737093"/>
                  </a:cubicBezTo>
                  <a:cubicBezTo>
                    <a:pt x="1290366" y="738322"/>
                    <a:pt x="1290366" y="738322"/>
                    <a:pt x="1290366" y="738322"/>
                  </a:cubicBezTo>
                  <a:cubicBezTo>
                    <a:pt x="1292195" y="740779"/>
                    <a:pt x="1292805" y="739550"/>
                    <a:pt x="1292805" y="740165"/>
                  </a:cubicBezTo>
                  <a:cubicBezTo>
                    <a:pt x="1292805" y="741394"/>
                    <a:pt x="1292195" y="742008"/>
                    <a:pt x="1292195" y="742008"/>
                  </a:cubicBezTo>
                  <a:cubicBezTo>
                    <a:pt x="1291585" y="742008"/>
                    <a:pt x="1291585" y="742008"/>
                    <a:pt x="1291585" y="742008"/>
                  </a:cubicBezTo>
                  <a:cubicBezTo>
                    <a:pt x="1291585" y="742622"/>
                    <a:pt x="1291585" y="742622"/>
                    <a:pt x="1291585" y="742622"/>
                  </a:cubicBezTo>
                  <a:cubicBezTo>
                    <a:pt x="1292195" y="742622"/>
                    <a:pt x="1292195" y="742622"/>
                    <a:pt x="1292195" y="742622"/>
                  </a:cubicBezTo>
                  <a:cubicBezTo>
                    <a:pt x="1292195" y="745080"/>
                    <a:pt x="1293415" y="745694"/>
                    <a:pt x="1292805" y="746309"/>
                  </a:cubicBezTo>
                  <a:cubicBezTo>
                    <a:pt x="1294024" y="746309"/>
                    <a:pt x="1294024" y="746309"/>
                    <a:pt x="1294024" y="746309"/>
                  </a:cubicBezTo>
                  <a:cubicBezTo>
                    <a:pt x="1294024" y="747537"/>
                    <a:pt x="1294024" y="747537"/>
                    <a:pt x="1294024" y="747537"/>
                  </a:cubicBezTo>
                  <a:cubicBezTo>
                    <a:pt x="1294634" y="747537"/>
                    <a:pt x="1294634" y="747537"/>
                    <a:pt x="1294634" y="747537"/>
                  </a:cubicBezTo>
                  <a:cubicBezTo>
                    <a:pt x="1294634" y="748152"/>
                    <a:pt x="1294634" y="748152"/>
                    <a:pt x="1294634" y="748152"/>
                  </a:cubicBezTo>
                  <a:cubicBezTo>
                    <a:pt x="1294024" y="748152"/>
                    <a:pt x="1294024" y="748152"/>
                    <a:pt x="1294024" y="748152"/>
                  </a:cubicBezTo>
                  <a:cubicBezTo>
                    <a:pt x="1294024" y="749380"/>
                    <a:pt x="1294024" y="749380"/>
                    <a:pt x="1294024" y="749380"/>
                  </a:cubicBezTo>
                  <a:cubicBezTo>
                    <a:pt x="1294634" y="749380"/>
                    <a:pt x="1294634" y="749380"/>
                    <a:pt x="1294634" y="749380"/>
                  </a:cubicBezTo>
                  <a:cubicBezTo>
                    <a:pt x="1294634" y="749995"/>
                    <a:pt x="1294634" y="749995"/>
                    <a:pt x="1294634" y="749995"/>
                  </a:cubicBezTo>
                  <a:cubicBezTo>
                    <a:pt x="1295244" y="749995"/>
                    <a:pt x="1295244" y="749995"/>
                    <a:pt x="1295244" y="749995"/>
                  </a:cubicBezTo>
                  <a:cubicBezTo>
                    <a:pt x="1294634" y="753681"/>
                    <a:pt x="1295854" y="753067"/>
                    <a:pt x="1296464" y="753067"/>
                  </a:cubicBezTo>
                  <a:cubicBezTo>
                    <a:pt x="1297683" y="757367"/>
                    <a:pt x="1300123" y="759825"/>
                    <a:pt x="1300123" y="762282"/>
                  </a:cubicBezTo>
                  <a:cubicBezTo>
                    <a:pt x="1301342" y="762282"/>
                    <a:pt x="1301342" y="762282"/>
                    <a:pt x="1301342" y="762282"/>
                  </a:cubicBezTo>
                  <a:cubicBezTo>
                    <a:pt x="1301952" y="764125"/>
                    <a:pt x="1301952" y="764125"/>
                    <a:pt x="1301952" y="764740"/>
                  </a:cubicBezTo>
                  <a:cubicBezTo>
                    <a:pt x="1301342" y="764740"/>
                    <a:pt x="1301342" y="764740"/>
                    <a:pt x="1301342" y="764740"/>
                  </a:cubicBezTo>
                  <a:cubicBezTo>
                    <a:pt x="1301342" y="765354"/>
                    <a:pt x="1301342" y="765354"/>
                    <a:pt x="1301342" y="765354"/>
                  </a:cubicBezTo>
                  <a:cubicBezTo>
                    <a:pt x="1301952" y="765354"/>
                    <a:pt x="1301952" y="765354"/>
                    <a:pt x="1301952" y="765354"/>
                  </a:cubicBezTo>
                  <a:cubicBezTo>
                    <a:pt x="1301952" y="767197"/>
                    <a:pt x="1301952" y="767197"/>
                    <a:pt x="1301952" y="767812"/>
                  </a:cubicBezTo>
                  <a:cubicBezTo>
                    <a:pt x="1302562" y="767812"/>
                    <a:pt x="1302562" y="767812"/>
                    <a:pt x="1302562" y="767812"/>
                  </a:cubicBezTo>
                  <a:cubicBezTo>
                    <a:pt x="1302562" y="769040"/>
                    <a:pt x="1302562" y="769655"/>
                    <a:pt x="1302562" y="769655"/>
                  </a:cubicBezTo>
                  <a:cubicBezTo>
                    <a:pt x="1303172" y="769655"/>
                    <a:pt x="1303172" y="769655"/>
                    <a:pt x="1303172" y="769655"/>
                  </a:cubicBezTo>
                  <a:cubicBezTo>
                    <a:pt x="1303172" y="772112"/>
                    <a:pt x="1305001" y="770884"/>
                    <a:pt x="1304391" y="771498"/>
                  </a:cubicBezTo>
                  <a:cubicBezTo>
                    <a:pt x="1304391" y="773955"/>
                    <a:pt x="1306831" y="771498"/>
                    <a:pt x="1307440" y="772112"/>
                  </a:cubicBezTo>
                  <a:cubicBezTo>
                    <a:pt x="1308050" y="773955"/>
                    <a:pt x="1308660" y="775184"/>
                    <a:pt x="1308050" y="775184"/>
                  </a:cubicBezTo>
                  <a:cubicBezTo>
                    <a:pt x="1309270" y="775184"/>
                    <a:pt x="1309270" y="775184"/>
                    <a:pt x="1309270" y="775184"/>
                  </a:cubicBezTo>
                  <a:cubicBezTo>
                    <a:pt x="1309270" y="775799"/>
                    <a:pt x="1309270" y="775799"/>
                    <a:pt x="1309270" y="775799"/>
                  </a:cubicBezTo>
                  <a:cubicBezTo>
                    <a:pt x="1312319" y="776413"/>
                    <a:pt x="1312319" y="778256"/>
                    <a:pt x="1314148" y="777642"/>
                  </a:cubicBezTo>
                  <a:cubicBezTo>
                    <a:pt x="1314148" y="778870"/>
                    <a:pt x="1314148" y="778870"/>
                    <a:pt x="1314148" y="778870"/>
                  </a:cubicBezTo>
                  <a:cubicBezTo>
                    <a:pt x="1314758" y="778870"/>
                    <a:pt x="1314758" y="778870"/>
                    <a:pt x="1314758" y="778870"/>
                  </a:cubicBezTo>
                  <a:cubicBezTo>
                    <a:pt x="1314758" y="779485"/>
                    <a:pt x="1314758" y="779485"/>
                    <a:pt x="1314758" y="779485"/>
                  </a:cubicBezTo>
                  <a:cubicBezTo>
                    <a:pt x="1315368" y="779485"/>
                    <a:pt x="1315368" y="779485"/>
                    <a:pt x="1315368" y="779485"/>
                  </a:cubicBezTo>
                  <a:cubicBezTo>
                    <a:pt x="1315368" y="780099"/>
                    <a:pt x="1315368" y="780099"/>
                    <a:pt x="1315368" y="780099"/>
                  </a:cubicBezTo>
                  <a:cubicBezTo>
                    <a:pt x="1315978" y="780099"/>
                    <a:pt x="1315978" y="780099"/>
                    <a:pt x="1315978" y="780099"/>
                  </a:cubicBezTo>
                  <a:cubicBezTo>
                    <a:pt x="1315978" y="780713"/>
                    <a:pt x="1315978" y="780713"/>
                    <a:pt x="1315978" y="780713"/>
                  </a:cubicBezTo>
                  <a:cubicBezTo>
                    <a:pt x="1317197" y="780713"/>
                    <a:pt x="1317197" y="780713"/>
                    <a:pt x="1317197" y="780713"/>
                  </a:cubicBezTo>
                  <a:cubicBezTo>
                    <a:pt x="1317197" y="782557"/>
                    <a:pt x="1319027" y="783171"/>
                    <a:pt x="1318417" y="783785"/>
                  </a:cubicBezTo>
                  <a:cubicBezTo>
                    <a:pt x="1319027" y="783785"/>
                    <a:pt x="1319027" y="783785"/>
                    <a:pt x="1319027" y="783785"/>
                  </a:cubicBezTo>
                  <a:cubicBezTo>
                    <a:pt x="1319637" y="785628"/>
                    <a:pt x="1320246" y="785628"/>
                    <a:pt x="1319637" y="785628"/>
                  </a:cubicBezTo>
                  <a:cubicBezTo>
                    <a:pt x="1321466" y="785628"/>
                    <a:pt x="1322076" y="786857"/>
                    <a:pt x="1322076" y="786857"/>
                  </a:cubicBezTo>
                  <a:cubicBezTo>
                    <a:pt x="1322076" y="787472"/>
                    <a:pt x="1322076" y="787472"/>
                    <a:pt x="1322076" y="787472"/>
                  </a:cubicBezTo>
                  <a:cubicBezTo>
                    <a:pt x="1323905" y="787472"/>
                    <a:pt x="1323905" y="788086"/>
                    <a:pt x="1323905" y="788086"/>
                  </a:cubicBezTo>
                  <a:cubicBezTo>
                    <a:pt x="1323905" y="788700"/>
                    <a:pt x="1323905" y="788700"/>
                    <a:pt x="1323905" y="788700"/>
                  </a:cubicBezTo>
                  <a:cubicBezTo>
                    <a:pt x="1326954" y="789929"/>
                    <a:pt x="1329394" y="791772"/>
                    <a:pt x="1331223" y="791158"/>
                  </a:cubicBezTo>
                  <a:cubicBezTo>
                    <a:pt x="1331223" y="791772"/>
                    <a:pt x="1331223" y="791772"/>
                    <a:pt x="1331223" y="791772"/>
                  </a:cubicBezTo>
                  <a:cubicBezTo>
                    <a:pt x="1333053" y="789929"/>
                    <a:pt x="1332443" y="790543"/>
                    <a:pt x="1333053" y="790543"/>
                  </a:cubicBezTo>
                  <a:cubicBezTo>
                    <a:pt x="1332443" y="789315"/>
                    <a:pt x="1332443" y="789315"/>
                    <a:pt x="1332443" y="789315"/>
                  </a:cubicBezTo>
                  <a:cubicBezTo>
                    <a:pt x="1333662" y="787472"/>
                    <a:pt x="1333053" y="786243"/>
                    <a:pt x="1333662" y="785628"/>
                  </a:cubicBezTo>
                  <a:cubicBezTo>
                    <a:pt x="1335492" y="785628"/>
                    <a:pt x="1334882" y="784400"/>
                    <a:pt x="1334882" y="784400"/>
                  </a:cubicBezTo>
                  <a:cubicBezTo>
                    <a:pt x="1336711" y="783785"/>
                    <a:pt x="1336711" y="783785"/>
                    <a:pt x="1336711" y="783785"/>
                  </a:cubicBezTo>
                  <a:cubicBezTo>
                    <a:pt x="1336711" y="781328"/>
                    <a:pt x="1337931" y="782557"/>
                    <a:pt x="1337931" y="781942"/>
                  </a:cubicBezTo>
                  <a:cubicBezTo>
                    <a:pt x="1337931" y="781328"/>
                    <a:pt x="1337931" y="781328"/>
                    <a:pt x="1337931" y="781328"/>
                  </a:cubicBezTo>
                  <a:cubicBezTo>
                    <a:pt x="1339151" y="780713"/>
                    <a:pt x="1339151" y="780713"/>
                    <a:pt x="1339151" y="780713"/>
                  </a:cubicBezTo>
                  <a:cubicBezTo>
                    <a:pt x="1338541" y="777027"/>
                    <a:pt x="1344029" y="773341"/>
                    <a:pt x="1344029" y="773341"/>
                  </a:cubicBezTo>
                  <a:cubicBezTo>
                    <a:pt x="1358665" y="778256"/>
                    <a:pt x="1380008" y="797302"/>
                    <a:pt x="1367812" y="795458"/>
                  </a:cubicBezTo>
                  <a:cubicBezTo>
                    <a:pt x="1367812" y="797916"/>
                    <a:pt x="1367812" y="800988"/>
                    <a:pt x="1367812" y="800373"/>
                  </a:cubicBezTo>
                  <a:cubicBezTo>
                    <a:pt x="1369032" y="800988"/>
                    <a:pt x="1369641" y="801602"/>
                    <a:pt x="1369641" y="800988"/>
                  </a:cubicBezTo>
                  <a:cubicBezTo>
                    <a:pt x="1369641" y="804674"/>
                    <a:pt x="1370251" y="805288"/>
                    <a:pt x="1370251" y="806517"/>
                  </a:cubicBezTo>
                  <a:cubicBezTo>
                    <a:pt x="1372690" y="806517"/>
                    <a:pt x="1371471" y="807746"/>
                    <a:pt x="1372081" y="807746"/>
                  </a:cubicBezTo>
                  <a:cubicBezTo>
                    <a:pt x="1376959" y="808360"/>
                    <a:pt x="1376959" y="800373"/>
                    <a:pt x="1377569" y="799145"/>
                  </a:cubicBezTo>
                  <a:cubicBezTo>
                    <a:pt x="1378179" y="799145"/>
                    <a:pt x="1378179" y="799145"/>
                    <a:pt x="1378179" y="799145"/>
                  </a:cubicBezTo>
                  <a:cubicBezTo>
                    <a:pt x="1378179" y="799759"/>
                    <a:pt x="1378179" y="799759"/>
                    <a:pt x="1378179" y="799759"/>
                  </a:cubicBezTo>
                  <a:cubicBezTo>
                    <a:pt x="1379398" y="799759"/>
                    <a:pt x="1379398" y="799759"/>
                    <a:pt x="1379398" y="799759"/>
                  </a:cubicBezTo>
                  <a:cubicBezTo>
                    <a:pt x="1379398" y="803445"/>
                    <a:pt x="1382447" y="803445"/>
                    <a:pt x="1384277" y="804060"/>
                  </a:cubicBezTo>
                  <a:cubicBezTo>
                    <a:pt x="1387326" y="812047"/>
                    <a:pt x="1387326" y="814504"/>
                    <a:pt x="1384277" y="820033"/>
                  </a:cubicBezTo>
                  <a:cubicBezTo>
                    <a:pt x="1380618" y="821877"/>
                    <a:pt x="1381838" y="824948"/>
                    <a:pt x="1381228" y="826177"/>
                  </a:cubicBezTo>
                  <a:cubicBezTo>
                    <a:pt x="1383667" y="825563"/>
                    <a:pt x="1384887" y="826792"/>
                    <a:pt x="1384887" y="826792"/>
                  </a:cubicBezTo>
                  <a:cubicBezTo>
                    <a:pt x="1384277" y="828635"/>
                    <a:pt x="1384277" y="829249"/>
                    <a:pt x="1384277" y="829864"/>
                  </a:cubicBezTo>
                  <a:cubicBezTo>
                    <a:pt x="1384887" y="829864"/>
                    <a:pt x="1384887" y="829864"/>
                    <a:pt x="1384887" y="829864"/>
                  </a:cubicBezTo>
                  <a:cubicBezTo>
                    <a:pt x="1386716" y="832935"/>
                    <a:pt x="1383667" y="835393"/>
                    <a:pt x="1384277" y="836622"/>
                  </a:cubicBezTo>
                  <a:cubicBezTo>
                    <a:pt x="1387326" y="837850"/>
                    <a:pt x="1382447" y="843994"/>
                    <a:pt x="1384887" y="845837"/>
                  </a:cubicBezTo>
                  <a:cubicBezTo>
                    <a:pt x="1384277" y="846451"/>
                    <a:pt x="1384277" y="846451"/>
                    <a:pt x="1384277" y="846451"/>
                  </a:cubicBezTo>
                  <a:cubicBezTo>
                    <a:pt x="1383667" y="845837"/>
                    <a:pt x="1383667" y="845837"/>
                    <a:pt x="1383667" y="845837"/>
                  </a:cubicBezTo>
                  <a:cubicBezTo>
                    <a:pt x="1383667" y="847066"/>
                    <a:pt x="1383667" y="847066"/>
                    <a:pt x="1383667" y="847066"/>
                  </a:cubicBezTo>
                  <a:cubicBezTo>
                    <a:pt x="1383057" y="847066"/>
                    <a:pt x="1383057" y="847066"/>
                    <a:pt x="1383057" y="847066"/>
                  </a:cubicBezTo>
                  <a:cubicBezTo>
                    <a:pt x="1383057" y="848909"/>
                    <a:pt x="1383057" y="849523"/>
                    <a:pt x="1383057" y="849523"/>
                  </a:cubicBezTo>
                  <a:cubicBezTo>
                    <a:pt x="1381838" y="849523"/>
                    <a:pt x="1381838" y="849523"/>
                    <a:pt x="1381838" y="849523"/>
                  </a:cubicBezTo>
                  <a:cubicBezTo>
                    <a:pt x="1383057" y="852595"/>
                    <a:pt x="1383057" y="855667"/>
                    <a:pt x="1383057" y="857510"/>
                  </a:cubicBezTo>
                  <a:cubicBezTo>
                    <a:pt x="1383667" y="857510"/>
                    <a:pt x="1383667" y="857510"/>
                    <a:pt x="1383667" y="857510"/>
                  </a:cubicBezTo>
                  <a:cubicBezTo>
                    <a:pt x="1383667" y="858125"/>
                    <a:pt x="1383667" y="858125"/>
                    <a:pt x="1383667" y="858125"/>
                  </a:cubicBezTo>
                  <a:cubicBezTo>
                    <a:pt x="1384277" y="858125"/>
                    <a:pt x="1384277" y="858125"/>
                    <a:pt x="1384277" y="858125"/>
                  </a:cubicBezTo>
                  <a:cubicBezTo>
                    <a:pt x="1383667" y="861811"/>
                    <a:pt x="1387326" y="860582"/>
                    <a:pt x="1388546" y="861197"/>
                  </a:cubicBezTo>
                  <a:cubicBezTo>
                    <a:pt x="1389155" y="864268"/>
                    <a:pt x="1386106" y="867955"/>
                    <a:pt x="1386106" y="869183"/>
                  </a:cubicBezTo>
                  <a:cubicBezTo>
                    <a:pt x="1387936" y="869183"/>
                    <a:pt x="1388546" y="869798"/>
                    <a:pt x="1388546" y="869798"/>
                  </a:cubicBezTo>
                  <a:cubicBezTo>
                    <a:pt x="1388546" y="870412"/>
                    <a:pt x="1388546" y="870412"/>
                    <a:pt x="1388546" y="870412"/>
                  </a:cubicBezTo>
                  <a:cubicBezTo>
                    <a:pt x="1394034" y="872255"/>
                    <a:pt x="1390985" y="872870"/>
                    <a:pt x="1392814" y="872870"/>
                  </a:cubicBezTo>
                  <a:cubicBezTo>
                    <a:pt x="1392814" y="873484"/>
                    <a:pt x="1392814" y="873484"/>
                    <a:pt x="1392814" y="873484"/>
                  </a:cubicBezTo>
                  <a:cubicBezTo>
                    <a:pt x="1393424" y="873484"/>
                    <a:pt x="1393424" y="873484"/>
                    <a:pt x="1393424" y="873484"/>
                  </a:cubicBezTo>
                  <a:cubicBezTo>
                    <a:pt x="1394034" y="875942"/>
                    <a:pt x="1397693" y="875942"/>
                    <a:pt x="1397083" y="877785"/>
                  </a:cubicBezTo>
                  <a:cubicBezTo>
                    <a:pt x="1398912" y="877785"/>
                    <a:pt x="1399522" y="877785"/>
                    <a:pt x="1399522" y="877785"/>
                  </a:cubicBezTo>
                  <a:cubicBezTo>
                    <a:pt x="1399522" y="879013"/>
                    <a:pt x="1398303" y="879013"/>
                    <a:pt x="1398912" y="879013"/>
                  </a:cubicBezTo>
                  <a:cubicBezTo>
                    <a:pt x="1399522" y="879013"/>
                    <a:pt x="1399522" y="879013"/>
                    <a:pt x="1399522" y="879013"/>
                  </a:cubicBezTo>
                  <a:cubicBezTo>
                    <a:pt x="1398912" y="883928"/>
                    <a:pt x="1398303" y="884543"/>
                    <a:pt x="1398912" y="887000"/>
                  </a:cubicBezTo>
                  <a:cubicBezTo>
                    <a:pt x="1397083" y="887615"/>
                    <a:pt x="1397083" y="888229"/>
                    <a:pt x="1396473" y="887615"/>
                  </a:cubicBezTo>
                  <a:cubicBezTo>
                    <a:pt x="1396473" y="888843"/>
                    <a:pt x="1396473" y="888843"/>
                    <a:pt x="1396473" y="888843"/>
                  </a:cubicBezTo>
                  <a:cubicBezTo>
                    <a:pt x="1395863" y="888843"/>
                    <a:pt x="1395863" y="888843"/>
                    <a:pt x="1395863" y="888843"/>
                  </a:cubicBezTo>
                  <a:cubicBezTo>
                    <a:pt x="1398303" y="893144"/>
                    <a:pt x="1391595" y="895601"/>
                    <a:pt x="1394644" y="898059"/>
                  </a:cubicBezTo>
                  <a:cubicBezTo>
                    <a:pt x="1393424" y="898059"/>
                    <a:pt x="1393424" y="898059"/>
                    <a:pt x="1393424" y="898059"/>
                  </a:cubicBezTo>
                  <a:cubicBezTo>
                    <a:pt x="1393424" y="898673"/>
                    <a:pt x="1393424" y="898673"/>
                    <a:pt x="1393424" y="898673"/>
                  </a:cubicBezTo>
                  <a:cubicBezTo>
                    <a:pt x="1392814" y="898673"/>
                    <a:pt x="1392814" y="898673"/>
                    <a:pt x="1392814" y="898673"/>
                  </a:cubicBezTo>
                  <a:cubicBezTo>
                    <a:pt x="1392814" y="901131"/>
                    <a:pt x="1391595" y="899902"/>
                    <a:pt x="1391595" y="900516"/>
                  </a:cubicBezTo>
                  <a:cubicBezTo>
                    <a:pt x="1390985" y="901745"/>
                    <a:pt x="1390375" y="902360"/>
                    <a:pt x="1390985" y="902360"/>
                  </a:cubicBezTo>
                  <a:cubicBezTo>
                    <a:pt x="1389765" y="902360"/>
                    <a:pt x="1389765" y="902360"/>
                    <a:pt x="1389765" y="902360"/>
                  </a:cubicBezTo>
                  <a:cubicBezTo>
                    <a:pt x="1389765" y="904817"/>
                    <a:pt x="1388546" y="903588"/>
                    <a:pt x="1388546" y="904203"/>
                  </a:cubicBezTo>
                  <a:cubicBezTo>
                    <a:pt x="1388546" y="904817"/>
                    <a:pt x="1388546" y="904817"/>
                    <a:pt x="1388546" y="904817"/>
                  </a:cubicBezTo>
                  <a:cubicBezTo>
                    <a:pt x="1390375" y="904817"/>
                    <a:pt x="1390375" y="905431"/>
                    <a:pt x="1390985" y="905431"/>
                  </a:cubicBezTo>
                  <a:cubicBezTo>
                    <a:pt x="1390985" y="906046"/>
                    <a:pt x="1390985" y="906046"/>
                    <a:pt x="1390985" y="906046"/>
                  </a:cubicBezTo>
                  <a:cubicBezTo>
                    <a:pt x="1391595" y="906046"/>
                    <a:pt x="1391595" y="906046"/>
                    <a:pt x="1391595" y="906046"/>
                  </a:cubicBezTo>
                  <a:cubicBezTo>
                    <a:pt x="1391595" y="909732"/>
                    <a:pt x="1391595" y="908503"/>
                    <a:pt x="1391595" y="909118"/>
                  </a:cubicBezTo>
                  <a:cubicBezTo>
                    <a:pt x="1393424" y="909118"/>
                    <a:pt x="1394034" y="909118"/>
                    <a:pt x="1393424" y="909118"/>
                  </a:cubicBezTo>
                  <a:cubicBezTo>
                    <a:pt x="1393424" y="909732"/>
                    <a:pt x="1393424" y="909732"/>
                    <a:pt x="1393424" y="909732"/>
                  </a:cubicBezTo>
                  <a:cubicBezTo>
                    <a:pt x="1394644" y="909732"/>
                    <a:pt x="1394644" y="909732"/>
                    <a:pt x="1394644" y="909732"/>
                  </a:cubicBezTo>
                  <a:cubicBezTo>
                    <a:pt x="1394644" y="911575"/>
                    <a:pt x="1391595" y="911575"/>
                    <a:pt x="1392204" y="912190"/>
                  </a:cubicBezTo>
                  <a:cubicBezTo>
                    <a:pt x="1392204" y="912804"/>
                    <a:pt x="1392204" y="912804"/>
                    <a:pt x="1392204" y="912804"/>
                  </a:cubicBezTo>
                  <a:cubicBezTo>
                    <a:pt x="1389155" y="914033"/>
                    <a:pt x="1389765" y="915261"/>
                    <a:pt x="1388546" y="915261"/>
                  </a:cubicBezTo>
                  <a:cubicBezTo>
                    <a:pt x="1390375" y="917104"/>
                    <a:pt x="1389155" y="917719"/>
                    <a:pt x="1389155" y="917719"/>
                  </a:cubicBezTo>
                  <a:cubicBezTo>
                    <a:pt x="1388546" y="917719"/>
                    <a:pt x="1388546" y="917719"/>
                    <a:pt x="1388546" y="917719"/>
                  </a:cubicBezTo>
                  <a:cubicBezTo>
                    <a:pt x="1388546" y="920176"/>
                    <a:pt x="1390375" y="918948"/>
                    <a:pt x="1389765" y="918948"/>
                  </a:cubicBezTo>
                  <a:cubicBezTo>
                    <a:pt x="1389765" y="920176"/>
                    <a:pt x="1389765" y="920176"/>
                    <a:pt x="1389765" y="920176"/>
                  </a:cubicBezTo>
                  <a:cubicBezTo>
                    <a:pt x="1390985" y="920176"/>
                    <a:pt x="1390985" y="920176"/>
                    <a:pt x="1390985" y="920176"/>
                  </a:cubicBezTo>
                  <a:cubicBezTo>
                    <a:pt x="1390985" y="921405"/>
                    <a:pt x="1390985" y="921405"/>
                    <a:pt x="1390985" y="921405"/>
                  </a:cubicBezTo>
                  <a:cubicBezTo>
                    <a:pt x="1391595" y="921405"/>
                    <a:pt x="1391595" y="921405"/>
                    <a:pt x="1391595" y="921405"/>
                  </a:cubicBezTo>
                  <a:cubicBezTo>
                    <a:pt x="1391595" y="923863"/>
                    <a:pt x="1389765" y="926934"/>
                    <a:pt x="1388546" y="926320"/>
                  </a:cubicBezTo>
                  <a:cubicBezTo>
                    <a:pt x="1388546" y="928163"/>
                    <a:pt x="1387326" y="928163"/>
                    <a:pt x="1387936" y="928778"/>
                  </a:cubicBezTo>
                  <a:cubicBezTo>
                    <a:pt x="1385496" y="928778"/>
                    <a:pt x="1385496" y="931235"/>
                    <a:pt x="1385496" y="931849"/>
                  </a:cubicBezTo>
                  <a:cubicBezTo>
                    <a:pt x="1383667" y="931849"/>
                    <a:pt x="1383667" y="933693"/>
                    <a:pt x="1383057" y="933078"/>
                  </a:cubicBezTo>
                  <a:cubicBezTo>
                    <a:pt x="1382447" y="934921"/>
                    <a:pt x="1383667" y="935536"/>
                    <a:pt x="1383667" y="936150"/>
                  </a:cubicBezTo>
                  <a:cubicBezTo>
                    <a:pt x="1384277" y="936150"/>
                    <a:pt x="1384277" y="936150"/>
                    <a:pt x="1384277" y="936150"/>
                  </a:cubicBezTo>
                  <a:cubicBezTo>
                    <a:pt x="1386106" y="945980"/>
                    <a:pt x="1381228" y="953352"/>
                    <a:pt x="1380618" y="961954"/>
                  </a:cubicBezTo>
                  <a:cubicBezTo>
                    <a:pt x="1377569" y="961954"/>
                    <a:pt x="1378789" y="963182"/>
                    <a:pt x="1377569" y="963182"/>
                  </a:cubicBezTo>
                  <a:cubicBezTo>
                    <a:pt x="1377569" y="966869"/>
                    <a:pt x="1378789" y="968712"/>
                    <a:pt x="1379398" y="971169"/>
                  </a:cubicBezTo>
                  <a:cubicBezTo>
                    <a:pt x="1380008" y="971169"/>
                    <a:pt x="1380008" y="971169"/>
                    <a:pt x="1380008" y="971169"/>
                  </a:cubicBezTo>
                  <a:cubicBezTo>
                    <a:pt x="1380008" y="972398"/>
                    <a:pt x="1380008" y="972398"/>
                    <a:pt x="1380008" y="972398"/>
                  </a:cubicBezTo>
                  <a:cubicBezTo>
                    <a:pt x="1380618" y="972398"/>
                    <a:pt x="1380618" y="972398"/>
                    <a:pt x="1380618" y="972398"/>
                  </a:cubicBezTo>
                  <a:cubicBezTo>
                    <a:pt x="1381838" y="976699"/>
                    <a:pt x="1382447" y="978542"/>
                    <a:pt x="1381228" y="980385"/>
                  </a:cubicBezTo>
                  <a:cubicBezTo>
                    <a:pt x="1385496" y="982228"/>
                    <a:pt x="1387326" y="983457"/>
                    <a:pt x="1389765" y="984071"/>
                  </a:cubicBezTo>
                  <a:cubicBezTo>
                    <a:pt x="1389155" y="985914"/>
                    <a:pt x="1389765" y="986529"/>
                    <a:pt x="1389765" y="987143"/>
                  </a:cubicBezTo>
                  <a:cubicBezTo>
                    <a:pt x="1387326" y="987757"/>
                    <a:pt x="1383057" y="989601"/>
                    <a:pt x="1383667" y="988986"/>
                  </a:cubicBezTo>
                  <a:cubicBezTo>
                    <a:pt x="1384887" y="992672"/>
                    <a:pt x="1385496" y="994516"/>
                    <a:pt x="1384277" y="995744"/>
                  </a:cubicBezTo>
                  <a:cubicBezTo>
                    <a:pt x="1383667" y="995744"/>
                    <a:pt x="1383667" y="995744"/>
                    <a:pt x="1383667" y="995744"/>
                  </a:cubicBezTo>
                  <a:cubicBezTo>
                    <a:pt x="1383667" y="996359"/>
                    <a:pt x="1383667" y="996359"/>
                    <a:pt x="1383667" y="996359"/>
                  </a:cubicBezTo>
                  <a:cubicBezTo>
                    <a:pt x="1384277" y="996359"/>
                    <a:pt x="1384277" y="996359"/>
                    <a:pt x="1384277" y="996359"/>
                  </a:cubicBezTo>
                  <a:cubicBezTo>
                    <a:pt x="1385496" y="1000045"/>
                    <a:pt x="1387936" y="1001888"/>
                    <a:pt x="1386106" y="1003117"/>
                  </a:cubicBezTo>
                  <a:cubicBezTo>
                    <a:pt x="1387936" y="1003117"/>
                    <a:pt x="1387936" y="1003117"/>
                    <a:pt x="1387936" y="1003117"/>
                  </a:cubicBezTo>
                  <a:cubicBezTo>
                    <a:pt x="1387326" y="1004960"/>
                    <a:pt x="1388546" y="1008646"/>
                    <a:pt x="1388546" y="1008032"/>
                  </a:cubicBezTo>
                  <a:cubicBezTo>
                    <a:pt x="1389155" y="1008032"/>
                    <a:pt x="1389155" y="1008032"/>
                    <a:pt x="1389155" y="1008032"/>
                  </a:cubicBezTo>
                  <a:cubicBezTo>
                    <a:pt x="1424525" y="1051652"/>
                    <a:pt x="1336711" y="1098959"/>
                    <a:pt x="1400742" y="1124148"/>
                  </a:cubicBezTo>
                  <a:cubicBezTo>
                    <a:pt x="1395863" y="1138279"/>
                    <a:pt x="1397693" y="1146880"/>
                    <a:pt x="1399522" y="1156710"/>
                  </a:cubicBezTo>
                  <a:cubicBezTo>
                    <a:pt x="1394644" y="1161011"/>
                    <a:pt x="1396473" y="1166540"/>
                    <a:pt x="1395863" y="1169612"/>
                  </a:cubicBezTo>
                  <a:cubicBezTo>
                    <a:pt x="1387936" y="1173298"/>
                    <a:pt x="1380008" y="1167155"/>
                    <a:pt x="1375739" y="1167769"/>
                  </a:cubicBezTo>
                  <a:cubicBezTo>
                    <a:pt x="1361714" y="1176985"/>
                    <a:pt x="1373300" y="1182514"/>
                    <a:pt x="1372081" y="1188043"/>
                  </a:cubicBezTo>
                  <a:cubicBezTo>
                    <a:pt x="1369641" y="1189272"/>
                    <a:pt x="1369641" y="1189886"/>
                    <a:pt x="1369641" y="1191115"/>
                  </a:cubicBezTo>
                  <a:cubicBezTo>
                    <a:pt x="1369032" y="1191115"/>
                    <a:pt x="1369032" y="1191115"/>
                    <a:pt x="1369032" y="1191115"/>
                  </a:cubicBezTo>
                  <a:cubicBezTo>
                    <a:pt x="1368422" y="1193573"/>
                    <a:pt x="1371471" y="1193573"/>
                    <a:pt x="1371471" y="1194187"/>
                  </a:cubicBezTo>
                  <a:cubicBezTo>
                    <a:pt x="1371471" y="1196030"/>
                    <a:pt x="1366592" y="1195416"/>
                    <a:pt x="1367812" y="1196030"/>
                  </a:cubicBezTo>
                  <a:cubicBezTo>
                    <a:pt x="1367812" y="1197873"/>
                    <a:pt x="1367812" y="1197873"/>
                    <a:pt x="1367812" y="1198488"/>
                  </a:cubicBezTo>
                  <a:cubicBezTo>
                    <a:pt x="1368422" y="1198488"/>
                    <a:pt x="1368422" y="1198488"/>
                    <a:pt x="1368422" y="1198488"/>
                  </a:cubicBezTo>
                  <a:cubicBezTo>
                    <a:pt x="1368422" y="1199716"/>
                    <a:pt x="1368422" y="1199716"/>
                    <a:pt x="1368422" y="1199716"/>
                  </a:cubicBezTo>
                  <a:cubicBezTo>
                    <a:pt x="1367812" y="1199716"/>
                    <a:pt x="1367812" y="1199716"/>
                    <a:pt x="1367812" y="1199716"/>
                  </a:cubicBezTo>
                  <a:cubicBezTo>
                    <a:pt x="1367812" y="1202174"/>
                    <a:pt x="1369032" y="1202788"/>
                    <a:pt x="1368422" y="1203403"/>
                  </a:cubicBezTo>
                  <a:cubicBezTo>
                    <a:pt x="1370251" y="1203403"/>
                    <a:pt x="1369641" y="1203403"/>
                    <a:pt x="1369641" y="1203403"/>
                  </a:cubicBezTo>
                  <a:cubicBezTo>
                    <a:pt x="1368422" y="1204017"/>
                    <a:pt x="1369032" y="1204631"/>
                    <a:pt x="1369032" y="1204631"/>
                  </a:cubicBezTo>
                  <a:cubicBezTo>
                    <a:pt x="1370861" y="1204631"/>
                    <a:pt x="1370251" y="1204631"/>
                    <a:pt x="1370251" y="1204631"/>
                  </a:cubicBezTo>
                  <a:cubicBezTo>
                    <a:pt x="1370251" y="1205246"/>
                    <a:pt x="1370251" y="1205246"/>
                    <a:pt x="1370251" y="1205246"/>
                  </a:cubicBezTo>
                  <a:cubicBezTo>
                    <a:pt x="1369641" y="1205246"/>
                    <a:pt x="1369641" y="1205246"/>
                    <a:pt x="1369641" y="1205246"/>
                  </a:cubicBezTo>
                  <a:cubicBezTo>
                    <a:pt x="1371471" y="1208318"/>
                    <a:pt x="1370251" y="1207703"/>
                    <a:pt x="1370251" y="1208932"/>
                  </a:cubicBezTo>
                  <a:cubicBezTo>
                    <a:pt x="1369032" y="1208932"/>
                    <a:pt x="1369032" y="1208932"/>
                    <a:pt x="1369032" y="1208932"/>
                  </a:cubicBezTo>
                  <a:cubicBezTo>
                    <a:pt x="1369032" y="1210775"/>
                    <a:pt x="1369032" y="1210775"/>
                    <a:pt x="1369032" y="1210775"/>
                  </a:cubicBezTo>
                  <a:cubicBezTo>
                    <a:pt x="1369641" y="1210775"/>
                    <a:pt x="1369641" y="1210775"/>
                    <a:pt x="1369641" y="1210775"/>
                  </a:cubicBezTo>
                  <a:cubicBezTo>
                    <a:pt x="1369641" y="1211389"/>
                    <a:pt x="1369641" y="1211389"/>
                    <a:pt x="1369641" y="1211389"/>
                  </a:cubicBezTo>
                  <a:cubicBezTo>
                    <a:pt x="1371471" y="1211389"/>
                    <a:pt x="1370861" y="1211389"/>
                    <a:pt x="1371471" y="1211389"/>
                  </a:cubicBezTo>
                  <a:cubicBezTo>
                    <a:pt x="1371471" y="1212004"/>
                    <a:pt x="1371471" y="1212004"/>
                    <a:pt x="1371471" y="1212004"/>
                  </a:cubicBezTo>
                  <a:cubicBezTo>
                    <a:pt x="1372081" y="1212004"/>
                    <a:pt x="1372081" y="1212004"/>
                    <a:pt x="1372081" y="1212004"/>
                  </a:cubicBezTo>
                  <a:cubicBezTo>
                    <a:pt x="1372081" y="1213847"/>
                    <a:pt x="1370861" y="1213233"/>
                    <a:pt x="1371471" y="1213847"/>
                  </a:cubicBezTo>
                  <a:cubicBezTo>
                    <a:pt x="1372690" y="1213847"/>
                    <a:pt x="1372690" y="1213847"/>
                    <a:pt x="1372690" y="1213847"/>
                  </a:cubicBezTo>
                  <a:cubicBezTo>
                    <a:pt x="1373300" y="1215690"/>
                    <a:pt x="1373300" y="1215690"/>
                    <a:pt x="1373300" y="1216304"/>
                  </a:cubicBezTo>
                  <a:cubicBezTo>
                    <a:pt x="1377569" y="1217533"/>
                    <a:pt x="1380008" y="1216304"/>
                    <a:pt x="1381838" y="1216919"/>
                  </a:cubicBezTo>
                  <a:cubicBezTo>
                    <a:pt x="1381838" y="1218762"/>
                    <a:pt x="1381838" y="1218762"/>
                    <a:pt x="1381838" y="1218762"/>
                  </a:cubicBezTo>
                  <a:cubicBezTo>
                    <a:pt x="1383057" y="1218762"/>
                    <a:pt x="1383057" y="1218762"/>
                    <a:pt x="1383057" y="1218762"/>
                  </a:cubicBezTo>
                  <a:cubicBezTo>
                    <a:pt x="1383057" y="1219376"/>
                    <a:pt x="1383057" y="1219376"/>
                    <a:pt x="1383057" y="1219376"/>
                  </a:cubicBezTo>
                  <a:cubicBezTo>
                    <a:pt x="1381228" y="1219376"/>
                    <a:pt x="1381228" y="1219376"/>
                    <a:pt x="1381228" y="1219376"/>
                  </a:cubicBezTo>
                  <a:cubicBezTo>
                    <a:pt x="1381228" y="1219991"/>
                    <a:pt x="1381228" y="1219991"/>
                    <a:pt x="1381228" y="1219991"/>
                  </a:cubicBezTo>
                  <a:cubicBezTo>
                    <a:pt x="1380618" y="1219991"/>
                    <a:pt x="1380618" y="1219991"/>
                    <a:pt x="1380618" y="1219991"/>
                  </a:cubicBezTo>
                  <a:cubicBezTo>
                    <a:pt x="1380618" y="1221834"/>
                    <a:pt x="1380618" y="1221219"/>
                    <a:pt x="1380618" y="1221834"/>
                  </a:cubicBezTo>
                  <a:cubicBezTo>
                    <a:pt x="1378789" y="1221834"/>
                    <a:pt x="1379398" y="1221834"/>
                    <a:pt x="1379398" y="1221834"/>
                  </a:cubicBezTo>
                  <a:cubicBezTo>
                    <a:pt x="1378789" y="1223063"/>
                    <a:pt x="1378179" y="1223677"/>
                    <a:pt x="1378179" y="1223677"/>
                  </a:cubicBezTo>
                  <a:cubicBezTo>
                    <a:pt x="1380008" y="1223677"/>
                    <a:pt x="1380008" y="1223677"/>
                    <a:pt x="1380008" y="1223677"/>
                  </a:cubicBezTo>
                  <a:cubicBezTo>
                    <a:pt x="1380618" y="1225520"/>
                    <a:pt x="1380618" y="1226749"/>
                    <a:pt x="1380618" y="1227363"/>
                  </a:cubicBezTo>
                  <a:cubicBezTo>
                    <a:pt x="1381228" y="1227363"/>
                    <a:pt x="1381228" y="1227363"/>
                    <a:pt x="1381228" y="1227363"/>
                  </a:cubicBezTo>
                  <a:cubicBezTo>
                    <a:pt x="1381228" y="1227978"/>
                    <a:pt x="1381228" y="1227978"/>
                    <a:pt x="1381228" y="1227978"/>
                  </a:cubicBezTo>
                  <a:cubicBezTo>
                    <a:pt x="1380618" y="1227978"/>
                    <a:pt x="1380618" y="1227978"/>
                    <a:pt x="1380618" y="1227978"/>
                  </a:cubicBezTo>
                  <a:cubicBezTo>
                    <a:pt x="1380618" y="1229821"/>
                    <a:pt x="1380618" y="1229206"/>
                    <a:pt x="1380618" y="1229821"/>
                  </a:cubicBezTo>
                  <a:cubicBezTo>
                    <a:pt x="1381228" y="1229821"/>
                    <a:pt x="1381228" y="1229821"/>
                    <a:pt x="1381228" y="1229821"/>
                  </a:cubicBezTo>
                  <a:cubicBezTo>
                    <a:pt x="1381228" y="1230435"/>
                    <a:pt x="1381228" y="1230435"/>
                    <a:pt x="1381228" y="1230435"/>
                  </a:cubicBezTo>
                  <a:cubicBezTo>
                    <a:pt x="1381838" y="1230435"/>
                    <a:pt x="1381838" y="1230435"/>
                    <a:pt x="1381838" y="1230435"/>
                  </a:cubicBezTo>
                  <a:cubicBezTo>
                    <a:pt x="1381838" y="1232278"/>
                    <a:pt x="1381838" y="1231664"/>
                    <a:pt x="1381838" y="1231664"/>
                  </a:cubicBezTo>
                  <a:cubicBezTo>
                    <a:pt x="1383057" y="1231664"/>
                    <a:pt x="1383057" y="1231664"/>
                    <a:pt x="1383057" y="1231664"/>
                  </a:cubicBezTo>
                  <a:cubicBezTo>
                    <a:pt x="1383057" y="1233507"/>
                    <a:pt x="1383057" y="1232893"/>
                    <a:pt x="1383057" y="1233507"/>
                  </a:cubicBezTo>
                  <a:cubicBezTo>
                    <a:pt x="1383667" y="1233507"/>
                    <a:pt x="1383667" y="1233507"/>
                    <a:pt x="1383667" y="1233507"/>
                  </a:cubicBezTo>
                  <a:cubicBezTo>
                    <a:pt x="1383667" y="1235350"/>
                    <a:pt x="1384887" y="1236579"/>
                    <a:pt x="1384277" y="1236579"/>
                  </a:cubicBezTo>
                  <a:cubicBezTo>
                    <a:pt x="1383667" y="1236579"/>
                    <a:pt x="1383667" y="1236579"/>
                    <a:pt x="1383667" y="1236579"/>
                  </a:cubicBezTo>
                  <a:cubicBezTo>
                    <a:pt x="1383667" y="1237808"/>
                    <a:pt x="1383667" y="1237808"/>
                    <a:pt x="1383667" y="1237808"/>
                  </a:cubicBezTo>
                  <a:cubicBezTo>
                    <a:pt x="1383057" y="1237808"/>
                    <a:pt x="1383057" y="1237808"/>
                    <a:pt x="1383057" y="1237808"/>
                  </a:cubicBezTo>
                  <a:cubicBezTo>
                    <a:pt x="1383667" y="1238422"/>
                    <a:pt x="1383667" y="1238422"/>
                    <a:pt x="1383667" y="1239036"/>
                  </a:cubicBezTo>
                  <a:cubicBezTo>
                    <a:pt x="1383057" y="1239036"/>
                    <a:pt x="1383057" y="1239036"/>
                    <a:pt x="1383057" y="1239036"/>
                  </a:cubicBezTo>
                  <a:cubicBezTo>
                    <a:pt x="1383057" y="1239651"/>
                    <a:pt x="1383057" y="1239651"/>
                    <a:pt x="1383057" y="1239651"/>
                  </a:cubicBezTo>
                  <a:cubicBezTo>
                    <a:pt x="1383667" y="1239651"/>
                    <a:pt x="1383667" y="1239651"/>
                    <a:pt x="1383667" y="1239651"/>
                  </a:cubicBezTo>
                  <a:cubicBezTo>
                    <a:pt x="1383667" y="1240265"/>
                    <a:pt x="1383667" y="1240265"/>
                    <a:pt x="1383667" y="1240265"/>
                  </a:cubicBezTo>
                  <a:cubicBezTo>
                    <a:pt x="1385496" y="1240265"/>
                    <a:pt x="1385496" y="1239651"/>
                    <a:pt x="1385496" y="1239651"/>
                  </a:cubicBezTo>
                  <a:cubicBezTo>
                    <a:pt x="1385496" y="1237808"/>
                    <a:pt x="1385496" y="1238422"/>
                    <a:pt x="1385496" y="1238422"/>
                  </a:cubicBezTo>
                  <a:cubicBezTo>
                    <a:pt x="1386106" y="1238422"/>
                    <a:pt x="1386106" y="1238422"/>
                    <a:pt x="1386106" y="1238422"/>
                  </a:cubicBezTo>
                  <a:cubicBezTo>
                    <a:pt x="1386716" y="1235964"/>
                    <a:pt x="1387936" y="1237193"/>
                    <a:pt x="1387936" y="1236579"/>
                  </a:cubicBezTo>
                  <a:cubicBezTo>
                    <a:pt x="1387936" y="1235964"/>
                    <a:pt x="1387936" y="1235964"/>
                    <a:pt x="1387936" y="1235964"/>
                  </a:cubicBezTo>
                  <a:cubicBezTo>
                    <a:pt x="1388546" y="1235964"/>
                    <a:pt x="1388546" y="1235964"/>
                    <a:pt x="1388546" y="1235964"/>
                  </a:cubicBezTo>
                  <a:cubicBezTo>
                    <a:pt x="1388546" y="1236579"/>
                    <a:pt x="1388546" y="1236579"/>
                    <a:pt x="1388546" y="1236579"/>
                  </a:cubicBezTo>
                  <a:cubicBezTo>
                    <a:pt x="1389155" y="1236579"/>
                    <a:pt x="1389155" y="1236579"/>
                    <a:pt x="1389155" y="1236579"/>
                  </a:cubicBezTo>
                  <a:cubicBezTo>
                    <a:pt x="1389155" y="1238422"/>
                    <a:pt x="1389155" y="1238422"/>
                    <a:pt x="1389155" y="1238422"/>
                  </a:cubicBezTo>
                  <a:cubicBezTo>
                    <a:pt x="1390985" y="1238422"/>
                    <a:pt x="1390985" y="1239651"/>
                    <a:pt x="1391595" y="1239036"/>
                  </a:cubicBezTo>
                  <a:cubicBezTo>
                    <a:pt x="1391595" y="1238422"/>
                    <a:pt x="1391595" y="1238422"/>
                    <a:pt x="1391595" y="1238422"/>
                  </a:cubicBezTo>
                  <a:cubicBezTo>
                    <a:pt x="1392204" y="1238422"/>
                    <a:pt x="1392204" y="1238422"/>
                    <a:pt x="1392204" y="1238422"/>
                  </a:cubicBezTo>
                  <a:cubicBezTo>
                    <a:pt x="1392204" y="1239036"/>
                    <a:pt x="1392204" y="1239036"/>
                    <a:pt x="1392204" y="1239036"/>
                  </a:cubicBezTo>
                  <a:cubicBezTo>
                    <a:pt x="1394644" y="1238422"/>
                    <a:pt x="1394644" y="1240265"/>
                    <a:pt x="1394644" y="1240265"/>
                  </a:cubicBezTo>
                  <a:cubicBezTo>
                    <a:pt x="1395863" y="1240265"/>
                    <a:pt x="1395863" y="1240265"/>
                    <a:pt x="1395863" y="1240265"/>
                  </a:cubicBezTo>
                  <a:cubicBezTo>
                    <a:pt x="1395254" y="1242723"/>
                    <a:pt x="1396473" y="1243951"/>
                    <a:pt x="1396473" y="1245180"/>
                  </a:cubicBezTo>
                  <a:cubicBezTo>
                    <a:pt x="1400742" y="1243951"/>
                    <a:pt x="1398912" y="1248252"/>
                    <a:pt x="1400132" y="1248252"/>
                  </a:cubicBezTo>
                  <a:cubicBezTo>
                    <a:pt x="1398303" y="1250709"/>
                    <a:pt x="1401961" y="1252553"/>
                    <a:pt x="1401352" y="1254396"/>
                  </a:cubicBezTo>
                  <a:cubicBezTo>
                    <a:pt x="1402571" y="1254396"/>
                    <a:pt x="1402571" y="1254396"/>
                    <a:pt x="1402571" y="1254396"/>
                  </a:cubicBezTo>
                  <a:cubicBezTo>
                    <a:pt x="1402571" y="1256239"/>
                    <a:pt x="1402571" y="1255624"/>
                    <a:pt x="1402571" y="1255624"/>
                  </a:cubicBezTo>
                  <a:cubicBezTo>
                    <a:pt x="1403181" y="1255624"/>
                    <a:pt x="1403181" y="1255624"/>
                    <a:pt x="1403181" y="1255624"/>
                  </a:cubicBezTo>
                  <a:cubicBezTo>
                    <a:pt x="1403181" y="1256853"/>
                    <a:pt x="1403181" y="1256853"/>
                    <a:pt x="1403181" y="1256853"/>
                  </a:cubicBezTo>
                  <a:cubicBezTo>
                    <a:pt x="1403791" y="1256853"/>
                    <a:pt x="1403791" y="1256853"/>
                    <a:pt x="1403791" y="1256853"/>
                  </a:cubicBezTo>
                  <a:cubicBezTo>
                    <a:pt x="1403791" y="1258082"/>
                    <a:pt x="1403791" y="1258696"/>
                    <a:pt x="1403791" y="1258696"/>
                  </a:cubicBezTo>
                  <a:cubicBezTo>
                    <a:pt x="1405620" y="1258696"/>
                    <a:pt x="1406230" y="1259925"/>
                    <a:pt x="1406840" y="1259311"/>
                  </a:cubicBezTo>
                  <a:cubicBezTo>
                    <a:pt x="1406840" y="1258696"/>
                    <a:pt x="1406840" y="1258696"/>
                    <a:pt x="1406840" y="1258696"/>
                  </a:cubicBezTo>
                  <a:cubicBezTo>
                    <a:pt x="1408669" y="1258696"/>
                    <a:pt x="1409279" y="1258696"/>
                    <a:pt x="1409279" y="1258696"/>
                  </a:cubicBezTo>
                  <a:cubicBezTo>
                    <a:pt x="1409279" y="1260539"/>
                    <a:pt x="1409279" y="1259925"/>
                    <a:pt x="1409279" y="1259925"/>
                  </a:cubicBezTo>
                  <a:cubicBezTo>
                    <a:pt x="1410499" y="1259925"/>
                    <a:pt x="1410499" y="1259925"/>
                    <a:pt x="1410499" y="1259925"/>
                  </a:cubicBezTo>
                  <a:cubicBezTo>
                    <a:pt x="1410499" y="1261154"/>
                    <a:pt x="1410499" y="1261154"/>
                    <a:pt x="1410499" y="1261154"/>
                  </a:cubicBezTo>
                  <a:cubicBezTo>
                    <a:pt x="1413548" y="1259925"/>
                    <a:pt x="1414768" y="1263611"/>
                    <a:pt x="1415987" y="1262997"/>
                  </a:cubicBezTo>
                  <a:cubicBezTo>
                    <a:pt x="1415987" y="1262383"/>
                    <a:pt x="1415987" y="1262383"/>
                    <a:pt x="1415987" y="1262383"/>
                  </a:cubicBezTo>
                  <a:cubicBezTo>
                    <a:pt x="1416597" y="1262383"/>
                    <a:pt x="1416597" y="1262383"/>
                    <a:pt x="1416597" y="1262383"/>
                  </a:cubicBezTo>
                  <a:cubicBezTo>
                    <a:pt x="1416597" y="1261768"/>
                    <a:pt x="1416597" y="1261768"/>
                    <a:pt x="1416597" y="1261768"/>
                  </a:cubicBezTo>
                  <a:cubicBezTo>
                    <a:pt x="1418426" y="1261768"/>
                    <a:pt x="1417817" y="1261768"/>
                    <a:pt x="1418426" y="1261768"/>
                  </a:cubicBezTo>
                  <a:cubicBezTo>
                    <a:pt x="1418426" y="1259311"/>
                    <a:pt x="1420866" y="1260539"/>
                    <a:pt x="1422085" y="1259925"/>
                  </a:cubicBezTo>
                  <a:cubicBezTo>
                    <a:pt x="1422085" y="1261768"/>
                    <a:pt x="1422085" y="1261768"/>
                    <a:pt x="1422085" y="1261768"/>
                  </a:cubicBezTo>
                  <a:cubicBezTo>
                    <a:pt x="1422695" y="1261768"/>
                    <a:pt x="1422695" y="1261768"/>
                    <a:pt x="1422695" y="1261768"/>
                  </a:cubicBezTo>
                  <a:cubicBezTo>
                    <a:pt x="1422695" y="1262383"/>
                    <a:pt x="1422695" y="1262383"/>
                    <a:pt x="1422695" y="1262383"/>
                  </a:cubicBezTo>
                  <a:cubicBezTo>
                    <a:pt x="1424525" y="1262383"/>
                    <a:pt x="1423915" y="1262383"/>
                    <a:pt x="1423915" y="1262383"/>
                  </a:cubicBezTo>
                  <a:cubicBezTo>
                    <a:pt x="1423915" y="1262997"/>
                    <a:pt x="1423915" y="1262997"/>
                    <a:pt x="1423915" y="1262997"/>
                  </a:cubicBezTo>
                  <a:cubicBezTo>
                    <a:pt x="1424525" y="1262997"/>
                    <a:pt x="1424525" y="1262997"/>
                    <a:pt x="1424525" y="1262997"/>
                  </a:cubicBezTo>
                  <a:cubicBezTo>
                    <a:pt x="1424525" y="1264840"/>
                    <a:pt x="1424525" y="1264840"/>
                    <a:pt x="1424525" y="1265454"/>
                  </a:cubicBezTo>
                  <a:cubicBezTo>
                    <a:pt x="1425744" y="1265454"/>
                    <a:pt x="1425744" y="1265454"/>
                    <a:pt x="1425744" y="1265454"/>
                  </a:cubicBezTo>
                  <a:cubicBezTo>
                    <a:pt x="1425134" y="1269141"/>
                    <a:pt x="1426354" y="1272213"/>
                    <a:pt x="1428183" y="1272827"/>
                  </a:cubicBezTo>
                  <a:cubicBezTo>
                    <a:pt x="1428793" y="1274056"/>
                    <a:pt x="1429403" y="1274670"/>
                    <a:pt x="1428793" y="1274670"/>
                  </a:cubicBezTo>
                  <a:cubicBezTo>
                    <a:pt x="1428183" y="1274670"/>
                    <a:pt x="1428183" y="1274670"/>
                    <a:pt x="1428183" y="1274670"/>
                  </a:cubicBezTo>
                  <a:cubicBezTo>
                    <a:pt x="1428793" y="1277127"/>
                    <a:pt x="1429403" y="1278356"/>
                    <a:pt x="1428793" y="1279585"/>
                  </a:cubicBezTo>
                  <a:cubicBezTo>
                    <a:pt x="1428183" y="1279585"/>
                    <a:pt x="1428183" y="1279585"/>
                    <a:pt x="1428183" y="1279585"/>
                  </a:cubicBezTo>
                  <a:cubicBezTo>
                    <a:pt x="1428183" y="1281428"/>
                    <a:pt x="1428183" y="1282042"/>
                    <a:pt x="1428183" y="1282042"/>
                  </a:cubicBezTo>
                  <a:cubicBezTo>
                    <a:pt x="1427574" y="1282042"/>
                    <a:pt x="1427574" y="1282042"/>
                    <a:pt x="1427574" y="1282042"/>
                  </a:cubicBezTo>
                  <a:cubicBezTo>
                    <a:pt x="1425744" y="1285729"/>
                    <a:pt x="1428183" y="1288801"/>
                    <a:pt x="1430623" y="1288801"/>
                  </a:cubicBezTo>
                  <a:cubicBezTo>
                    <a:pt x="1430623" y="1290644"/>
                    <a:pt x="1431842" y="1290644"/>
                    <a:pt x="1431233" y="1290644"/>
                  </a:cubicBezTo>
                  <a:cubicBezTo>
                    <a:pt x="1431842" y="1290644"/>
                    <a:pt x="1431842" y="1290644"/>
                    <a:pt x="1431842" y="1290644"/>
                  </a:cubicBezTo>
                  <a:cubicBezTo>
                    <a:pt x="1431842" y="1292487"/>
                    <a:pt x="1431842" y="1293716"/>
                    <a:pt x="1431842" y="1294330"/>
                  </a:cubicBezTo>
                  <a:cubicBezTo>
                    <a:pt x="1432452" y="1294330"/>
                    <a:pt x="1432452" y="1294330"/>
                    <a:pt x="1432452" y="1294330"/>
                  </a:cubicBezTo>
                  <a:cubicBezTo>
                    <a:pt x="1432452" y="1296173"/>
                    <a:pt x="1432452" y="1295559"/>
                    <a:pt x="1432452" y="1296173"/>
                  </a:cubicBezTo>
                  <a:cubicBezTo>
                    <a:pt x="1434891" y="1296173"/>
                    <a:pt x="1433672" y="1297402"/>
                    <a:pt x="1434282" y="1297402"/>
                  </a:cubicBezTo>
                  <a:cubicBezTo>
                    <a:pt x="1434891" y="1297402"/>
                    <a:pt x="1434891" y="1297402"/>
                    <a:pt x="1434891" y="1297402"/>
                  </a:cubicBezTo>
                  <a:cubicBezTo>
                    <a:pt x="1434891" y="1299245"/>
                    <a:pt x="1434891" y="1298631"/>
                    <a:pt x="1434891" y="1298631"/>
                  </a:cubicBezTo>
                  <a:cubicBezTo>
                    <a:pt x="1437331" y="1298631"/>
                    <a:pt x="1436111" y="1300474"/>
                    <a:pt x="1436111" y="1300474"/>
                  </a:cubicBezTo>
                  <a:cubicBezTo>
                    <a:pt x="1436721" y="1300474"/>
                    <a:pt x="1436721" y="1300474"/>
                    <a:pt x="1436721" y="1300474"/>
                  </a:cubicBezTo>
                  <a:cubicBezTo>
                    <a:pt x="1436721" y="1301702"/>
                    <a:pt x="1436721" y="1301702"/>
                    <a:pt x="1436721" y="1301702"/>
                  </a:cubicBezTo>
                  <a:cubicBezTo>
                    <a:pt x="1437940" y="1301702"/>
                    <a:pt x="1437940" y="1301702"/>
                    <a:pt x="1437940" y="1301702"/>
                  </a:cubicBezTo>
                  <a:cubicBezTo>
                    <a:pt x="1437940" y="1302317"/>
                    <a:pt x="1437940" y="1302317"/>
                    <a:pt x="1437940" y="1302317"/>
                  </a:cubicBezTo>
                  <a:cubicBezTo>
                    <a:pt x="1440380" y="1302931"/>
                    <a:pt x="1439770" y="1306003"/>
                    <a:pt x="1439770" y="1306617"/>
                  </a:cubicBezTo>
                  <a:cubicBezTo>
                    <a:pt x="1440380" y="1306617"/>
                    <a:pt x="1440380" y="1306617"/>
                    <a:pt x="1440380" y="1306617"/>
                  </a:cubicBezTo>
                  <a:cubicBezTo>
                    <a:pt x="1440380" y="1309075"/>
                    <a:pt x="1442209" y="1307846"/>
                    <a:pt x="1442209" y="1308460"/>
                  </a:cubicBezTo>
                  <a:cubicBezTo>
                    <a:pt x="1442209" y="1310304"/>
                    <a:pt x="1442209" y="1310918"/>
                    <a:pt x="1442209" y="1310918"/>
                  </a:cubicBezTo>
                  <a:cubicBezTo>
                    <a:pt x="1442819" y="1310918"/>
                    <a:pt x="1442819" y="1310918"/>
                    <a:pt x="1442819" y="1310918"/>
                  </a:cubicBezTo>
                  <a:cubicBezTo>
                    <a:pt x="1443429" y="1313375"/>
                    <a:pt x="1444648" y="1314604"/>
                    <a:pt x="1445258" y="1313990"/>
                  </a:cubicBezTo>
                  <a:cubicBezTo>
                    <a:pt x="1447697" y="1317676"/>
                    <a:pt x="1448307" y="1318905"/>
                    <a:pt x="1447697" y="1321362"/>
                  </a:cubicBezTo>
                  <a:cubicBezTo>
                    <a:pt x="1449527" y="1321977"/>
                    <a:pt x="1449527" y="1322591"/>
                    <a:pt x="1450137" y="1321977"/>
                  </a:cubicBezTo>
                  <a:cubicBezTo>
                    <a:pt x="1449527" y="1325049"/>
                    <a:pt x="1450137" y="1326892"/>
                    <a:pt x="1450747" y="1328120"/>
                  </a:cubicBezTo>
                  <a:cubicBezTo>
                    <a:pt x="1451356" y="1328120"/>
                    <a:pt x="1451356" y="1328120"/>
                    <a:pt x="1451356" y="1328120"/>
                  </a:cubicBezTo>
                  <a:cubicBezTo>
                    <a:pt x="1453186" y="1331807"/>
                    <a:pt x="1453186" y="1334264"/>
                    <a:pt x="1453186" y="1337336"/>
                  </a:cubicBezTo>
                  <a:cubicBezTo>
                    <a:pt x="1454405" y="1335493"/>
                    <a:pt x="1456845" y="1337336"/>
                    <a:pt x="1457454" y="1337336"/>
                  </a:cubicBezTo>
                  <a:cubicBezTo>
                    <a:pt x="1455625" y="1339179"/>
                    <a:pt x="1456235" y="1338565"/>
                    <a:pt x="1455625" y="1339179"/>
                  </a:cubicBezTo>
                  <a:cubicBezTo>
                    <a:pt x="1456845" y="1339179"/>
                    <a:pt x="1456845" y="1339179"/>
                    <a:pt x="1456845" y="1339179"/>
                  </a:cubicBezTo>
                  <a:cubicBezTo>
                    <a:pt x="1456845" y="1341022"/>
                    <a:pt x="1457454" y="1341022"/>
                    <a:pt x="1457454" y="1341637"/>
                  </a:cubicBezTo>
                  <a:cubicBezTo>
                    <a:pt x="1458064" y="1341637"/>
                    <a:pt x="1458064" y="1341637"/>
                    <a:pt x="1458064" y="1341637"/>
                  </a:cubicBezTo>
                  <a:cubicBezTo>
                    <a:pt x="1458064" y="1342251"/>
                    <a:pt x="1458064" y="1342251"/>
                    <a:pt x="1458064" y="1342251"/>
                  </a:cubicBezTo>
                  <a:cubicBezTo>
                    <a:pt x="1459894" y="1342865"/>
                    <a:pt x="1460504" y="1344709"/>
                    <a:pt x="1461113" y="1344094"/>
                  </a:cubicBezTo>
                  <a:cubicBezTo>
                    <a:pt x="1461113" y="1344709"/>
                    <a:pt x="1461113" y="1344709"/>
                    <a:pt x="1461113" y="1344709"/>
                  </a:cubicBezTo>
                  <a:cubicBezTo>
                    <a:pt x="1462333" y="1344709"/>
                    <a:pt x="1462333" y="1344709"/>
                    <a:pt x="1462333" y="1344709"/>
                  </a:cubicBezTo>
                  <a:cubicBezTo>
                    <a:pt x="1462333" y="1345323"/>
                    <a:pt x="1462333" y="1345323"/>
                    <a:pt x="1462333" y="1345323"/>
                  </a:cubicBezTo>
                  <a:cubicBezTo>
                    <a:pt x="1464162" y="1345323"/>
                    <a:pt x="1463553" y="1345323"/>
                    <a:pt x="1463553" y="1345323"/>
                  </a:cubicBezTo>
                  <a:cubicBezTo>
                    <a:pt x="1464162" y="1347166"/>
                    <a:pt x="1462943" y="1347780"/>
                    <a:pt x="1462943" y="1347780"/>
                  </a:cubicBezTo>
                  <a:cubicBezTo>
                    <a:pt x="1464162" y="1348395"/>
                    <a:pt x="1463553" y="1349009"/>
                    <a:pt x="1463553" y="1349009"/>
                  </a:cubicBezTo>
                  <a:cubicBezTo>
                    <a:pt x="1464772" y="1349009"/>
                    <a:pt x="1464772" y="1349009"/>
                    <a:pt x="1464772" y="1349009"/>
                  </a:cubicBezTo>
                  <a:cubicBezTo>
                    <a:pt x="1464772" y="1350852"/>
                    <a:pt x="1464772" y="1350238"/>
                    <a:pt x="1464772" y="1350852"/>
                  </a:cubicBezTo>
                  <a:cubicBezTo>
                    <a:pt x="1465382" y="1350852"/>
                    <a:pt x="1465382" y="1350852"/>
                    <a:pt x="1465382" y="1350852"/>
                  </a:cubicBezTo>
                  <a:cubicBezTo>
                    <a:pt x="1465382" y="1352081"/>
                    <a:pt x="1465382" y="1352695"/>
                    <a:pt x="1465382" y="1352695"/>
                  </a:cubicBezTo>
                  <a:cubicBezTo>
                    <a:pt x="1465992" y="1352695"/>
                    <a:pt x="1465992" y="1352695"/>
                    <a:pt x="1465992" y="1352695"/>
                  </a:cubicBezTo>
                  <a:cubicBezTo>
                    <a:pt x="1465992" y="1354539"/>
                    <a:pt x="1465992" y="1354539"/>
                    <a:pt x="1465992" y="1355153"/>
                  </a:cubicBezTo>
                  <a:cubicBezTo>
                    <a:pt x="1466602" y="1355153"/>
                    <a:pt x="1466602" y="1355153"/>
                    <a:pt x="1466602" y="1355153"/>
                  </a:cubicBezTo>
                  <a:cubicBezTo>
                    <a:pt x="1466602" y="1355767"/>
                    <a:pt x="1466602" y="1355767"/>
                    <a:pt x="1466602" y="1355767"/>
                  </a:cubicBezTo>
                  <a:cubicBezTo>
                    <a:pt x="1467212" y="1355767"/>
                    <a:pt x="1467212" y="1355767"/>
                    <a:pt x="1467212" y="1355767"/>
                  </a:cubicBezTo>
                  <a:cubicBezTo>
                    <a:pt x="1467212" y="1356382"/>
                    <a:pt x="1467212" y="1356382"/>
                    <a:pt x="1467212" y="1356382"/>
                  </a:cubicBezTo>
                  <a:cubicBezTo>
                    <a:pt x="1467821" y="1356382"/>
                    <a:pt x="1467821" y="1356382"/>
                    <a:pt x="1467821" y="1356382"/>
                  </a:cubicBezTo>
                  <a:cubicBezTo>
                    <a:pt x="1467821" y="1356996"/>
                    <a:pt x="1467821" y="1356996"/>
                    <a:pt x="1467821" y="1356996"/>
                  </a:cubicBezTo>
                  <a:cubicBezTo>
                    <a:pt x="1469651" y="1356996"/>
                    <a:pt x="1469651" y="1356996"/>
                    <a:pt x="1469651" y="1356996"/>
                  </a:cubicBezTo>
                  <a:cubicBezTo>
                    <a:pt x="1469651" y="1357610"/>
                    <a:pt x="1469651" y="1357610"/>
                    <a:pt x="1469651" y="1357610"/>
                  </a:cubicBezTo>
                  <a:cubicBezTo>
                    <a:pt x="1470261" y="1357610"/>
                    <a:pt x="1470261" y="1357610"/>
                    <a:pt x="1470261" y="1357610"/>
                  </a:cubicBezTo>
                  <a:cubicBezTo>
                    <a:pt x="1470261" y="1358839"/>
                    <a:pt x="1470261" y="1358839"/>
                    <a:pt x="1470261" y="1358839"/>
                  </a:cubicBezTo>
                  <a:cubicBezTo>
                    <a:pt x="1472090" y="1358839"/>
                    <a:pt x="1471480" y="1358839"/>
                    <a:pt x="1471480" y="1358839"/>
                  </a:cubicBezTo>
                  <a:cubicBezTo>
                    <a:pt x="1471480" y="1360068"/>
                    <a:pt x="1471480" y="1360682"/>
                    <a:pt x="1471480" y="1360682"/>
                  </a:cubicBezTo>
                  <a:cubicBezTo>
                    <a:pt x="1470870" y="1360682"/>
                    <a:pt x="1470870" y="1360682"/>
                    <a:pt x="1470870" y="1360682"/>
                  </a:cubicBezTo>
                  <a:cubicBezTo>
                    <a:pt x="1470870" y="1361297"/>
                    <a:pt x="1470870" y="1361297"/>
                    <a:pt x="1470870" y="1361297"/>
                  </a:cubicBezTo>
                  <a:cubicBezTo>
                    <a:pt x="1470261" y="1361297"/>
                    <a:pt x="1470261" y="1361297"/>
                    <a:pt x="1470261" y="1361297"/>
                  </a:cubicBezTo>
                  <a:cubicBezTo>
                    <a:pt x="1470261" y="1361911"/>
                    <a:pt x="1470261" y="1361911"/>
                    <a:pt x="1470261" y="1361911"/>
                  </a:cubicBezTo>
                  <a:cubicBezTo>
                    <a:pt x="1469651" y="1361911"/>
                    <a:pt x="1469651" y="1361911"/>
                    <a:pt x="1469651" y="1361911"/>
                  </a:cubicBezTo>
                  <a:cubicBezTo>
                    <a:pt x="1469651" y="1363140"/>
                    <a:pt x="1469651" y="1363140"/>
                    <a:pt x="1469651" y="1363140"/>
                  </a:cubicBezTo>
                  <a:cubicBezTo>
                    <a:pt x="1470261" y="1363140"/>
                    <a:pt x="1470261" y="1363140"/>
                    <a:pt x="1470261" y="1363140"/>
                  </a:cubicBezTo>
                  <a:cubicBezTo>
                    <a:pt x="1470261" y="1364368"/>
                    <a:pt x="1470261" y="1364368"/>
                    <a:pt x="1470261" y="1364368"/>
                  </a:cubicBezTo>
                  <a:cubicBezTo>
                    <a:pt x="1470870" y="1364368"/>
                    <a:pt x="1470870" y="1364368"/>
                    <a:pt x="1470870" y="1364368"/>
                  </a:cubicBezTo>
                  <a:cubicBezTo>
                    <a:pt x="1471480" y="1366826"/>
                    <a:pt x="1472700" y="1366826"/>
                    <a:pt x="1472700" y="1368055"/>
                  </a:cubicBezTo>
                  <a:cubicBezTo>
                    <a:pt x="1473310" y="1368055"/>
                    <a:pt x="1473310" y="1368055"/>
                    <a:pt x="1473310" y="1368055"/>
                  </a:cubicBezTo>
                  <a:cubicBezTo>
                    <a:pt x="1473310" y="1369898"/>
                    <a:pt x="1473310" y="1369898"/>
                    <a:pt x="1473310" y="1370512"/>
                  </a:cubicBezTo>
                  <a:cubicBezTo>
                    <a:pt x="1473919" y="1370512"/>
                    <a:pt x="1473919" y="1370512"/>
                    <a:pt x="1473919" y="1370512"/>
                  </a:cubicBezTo>
                  <a:cubicBezTo>
                    <a:pt x="1473919" y="1372355"/>
                    <a:pt x="1475749" y="1371127"/>
                    <a:pt x="1476359" y="1371741"/>
                  </a:cubicBezTo>
                  <a:cubicBezTo>
                    <a:pt x="1476359" y="1372355"/>
                    <a:pt x="1476359" y="1372355"/>
                    <a:pt x="1476359" y="1372355"/>
                  </a:cubicBezTo>
                  <a:cubicBezTo>
                    <a:pt x="1476969" y="1372355"/>
                    <a:pt x="1476969" y="1372355"/>
                    <a:pt x="1476969" y="1372355"/>
                  </a:cubicBezTo>
                  <a:cubicBezTo>
                    <a:pt x="1476969" y="1372970"/>
                    <a:pt x="1476969" y="1372970"/>
                    <a:pt x="1476969" y="1372970"/>
                  </a:cubicBezTo>
                  <a:cubicBezTo>
                    <a:pt x="1477578" y="1372970"/>
                    <a:pt x="1477578" y="1372970"/>
                    <a:pt x="1477578" y="1372970"/>
                  </a:cubicBezTo>
                  <a:cubicBezTo>
                    <a:pt x="1477578" y="1372355"/>
                    <a:pt x="1477578" y="1372355"/>
                    <a:pt x="1477578" y="1372355"/>
                  </a:cubicBezTo>
                  <a:cubicBezTo>
                    <a:pt x="1479408" y="1371741"/>
                    <a:pt x="1480018" y="1371741"/>
                    <a:pt x="1480627" y="1371741"/>
                  </a:cubicBezTo>
                  <a:cubicBezTo>
                    <a:pt x="1480627" y="1372355"/>
                    <a:pt x="1480627" y="1372355"/>
                    <a:pt x="1480627" y="1372355"/>
                  </a:cubicBezTo>
                  <a:cubicBezTo>
                    <a:pt x="1481237" y="1372355"/>
                    <a:pt x="1481237" y="1372355"/>
                    <a:pt x="1481237" y="1372355"/>
                  </a:cubicBezTo>
                  <a:cubicBezTo>
                    <a:pt x="1481237" y="1372970"/>
                    <a:pt x="1481237" y="1372970"/>
                    <a:pt x="1481237" y="1372970"/>
                  </a:cubicBezTo>
                  <a:cubicBezTo>
                    <a:pt x="1483067" y="1372970"/>
                    <a:pt x="1483067" y="1374198"/>
                    <a:pt x="1483067" y="1373584"/>
                  </a:cubicBezTo>
                  <a:cubicBezTo>
                    <a:pt x="1483067" y="1372970"/>
                    <a:pt x="1483067" y="1372970"/>
                    <a:pt x="1483067" y="1372970"/>
                  </a:cubicBezTo>
                  <a:cubicBezTo>
                    <a:pt x="1484286" y="1372970"/>
                    <a:pt x="1484286" y="1372970"/>
                    <a:pt x="1484286" y="1372970"/>
                  </a:cubicBezTo>
                  <a:cubicBezTo>
                    <a:pt x="1484286" y="1372355"/>
                    <a:pt x="1484286" y="1372355"/>
                    <a:pt x="1484286" y="1372355"/>
                  </a:cubicBezTo>
                  <a:cubicBezTo>
                    <a:pt x="1485506" y="1372355"/>
                    <a:pt x="1485506" y="1372355"/>
                    <a:pt x="1485506" y="1372355"/>
                  </a:cubicBezTo>
                  <a:cubicBezTo>
                    <a:pt x="1485506" y="1371741"/>
                    <a:pt x="1485506" y="1371741"/>
                    <a:pt x="1485506" y="1371741"/>
                  </a:cubicBezTo>
                  <a:cubicBezTo>
                    <a:pt x="1487945" y="1371741"/>
                    <a:pt x="1489165" y="1371741"/>
                    <a:pt x="1489775" y="1371741"/>
                  </a:cubicBezTo>
                  <a:cubicBezTo>
                    <a:pt x="1489775" y="1372355"/>
                    <a:pt x="1489775" y="1372355"/>
                    <a:pt x="1489775" y="1372355"/>
                  </a:cubicBezTo>
                  <a:cubicBezTo>
                    <a:pt x="1491604" y="1372355"/>
                    <a:pt x="1490994" y="1372355"/>
                    <a:pt x="1490994" y="1372355"/>
                  </a:cubicBezTo>
                  <a:cubicBezTo>
                    <a:pt x="1490994" y="1372970"/>
                    <a:pt x="1490994" y="1372970"/>
                    <a:pt x="1490994" y="1372970"/>
                  </a:cubicBezTo>
                  <a:cubicBezTo>
                    <a:pt x="1493433" y="1372970"/>
                    <a:pt x="1492214" y="1375427"/>
                    <a:pt x="1492824" y="1376042"/>
                  </a:cubicBezTo>
                  <a:cubicBezTo>
                    <a:pt x="1493433" y="1376042"/>
                    <a:pt x="1493433" y="1376042"/>
                    <a:pt x="1493433" y="1376042"/>
                  </a:cubicBezTo>
                  <a:cubicBezTo>
                    <a:pt x="1494043" y="1377885"/>
                    <a:pt x="1494653" y="1377885"/>
                    <a:pt x="1494043" y="1378499"/>
                  </a:cubicBezTo>
                  <a:cubicBezTo>
                    <a:pt x="1494653" y="1378499"/>
                    <a:pt x="1494653" y="1378499"/>
                    <a:pt x="1494653" y="1378499"/>
                  </a:cubicBezTo>
                  <a:cubicBezTo>
                    <a:pt x="1494653" y="1379113"/>
                    <a:pt x="1494653" y="1379113"/>
                    <a:pt x="1494653" y="1379113"/>
                  </a:cubicBezTo>
                  <a:cubicBezTo>
                    <a:pt x="1495873" y="1379113"/>
                    <a:pt x="1495873" y="1379113"/>
                    <a:pt x="1495873" y="1379113"/>
                  </a:cubicBezTo>
                  <a:cubicBezTo>
                    <a:pt x="1495873" y="1379728"/>
                    <a:pt x="1495873" y="1379728"/>
                    <a:pt x="1495873" y="1379728"/>
                  </a:cubicBezTo>
                  <a:cubicBezTo>
                    <a:pt x="1496483" y="1379728"/>
                    <a:pt x="1496483" y="1379728"/>
                    <a:pt x="1496483" y="1379728"/>
                  </a:cubicBezTo>
                  <a:cubicBezTo>
                    <a:pt x="1496483" y="1381571"/>
                    <a:pt x="1496483" y="1380957"/>
                    <a:pt x="1496483" y="1380957"/>
                  </a:cubicBezTo>
                  <a:cubicBezTo>
                    <a:pt x="1497092" y="1380957"/>
                    <a:pt x="1497092" y="1380957"/>
                    <a:pt x="1497092" y="1380957"/>
                  </a:cubicBezTo>
                  <a:cubicBezTo>
                    <a:pt x="1497092" y="1382800"/>
                    <a:pt x="1498312" y="1382800"/>
                    <a:pt x="1497702" y="1383414"/>
                  </a:cubicBezTo>
                  <a:cubicBezTo>
                    <a:pt x="1498312" y="1383414"/>
                    <a:pt x="1498312" y="1383414"/>
                    <a:pt x="1498312" y="1383414"/>
                  </a:cubicBezTo>
                  <a:cubicBezTo>
                    <a:pt x="1498312" y="1385257"/>
                    <a:pt x="1499532" y="1385872"/>
                    <a:pt x="1498922" y="1386486"/>
                  </a:cubicBezTo>
                  <a:cubicBezTo>
                    <a:pt x="1498312" y="1386486"/>
                    <a:pt x="1498312" y="1386486"/>
                    <a:pt x="1498312" y="1386486"/>
                  </a:cubicBezTo>
                  <a:cubicBezTo>
                    <a:pt x="1498312" y="1387715"/>
                    <a:pt x="1497702" y="1388329"/>
                    <a:pt x="1497702" y="1388329"/>
                  </a:cubicBezTo>
                  <a:cubicBezTo>
                    <a:pt x="1499532" y="1388329"/>
                    <a:pt x="1498922" y="1387715"/>
                    <a:pt x="1498922" y="1387715"/>
                  </a:cubicBezTo>
                  <a:cubicBezTo>
                    <a:pt x="1498922" y="1388329"/>
                    <a:pt x="1498922" y="1388329"/>
                    <a:pt x="1498922" y="1388329"/>
                  </a:cubicBezTo>
                  <a:cubicBezTo>
                    <a:pt x="1500141" y="1388329"/>
                    <a:pt x="1500141" y="1388329"/>
                    <a:pt x="1500141" y="1388329"/>
                  </a:cubicBezTo>
                  <a:cubicBezTo>
                    <a:pt x="1500141" y="1390172"/>
                    <a:pt x="1500141" y="1389558"/>
                    <a:pt x="1500141" y="1390172"/>
                  </a:cubicBezTo>
                  <a:cubicBezTo>
                    <a:pt x="1501361" y="1390172"/>
                    <a:pt x="1501971" y="1390172"/>
                    <a:pt x="1501971" y="1390172"/>
                  </a:cubicBezTo>
                  <a:cubicBezTo>
                    <a:pt x="1501971" y="1390787"/>
                    <a:pt x="1501971" y="1390787"/>
                    <a:pt x="1501971" y="1390787"/>
                  </a:cubicBezTo>
                  <a:cubicBezTo>
                    <a:pt x="1504410" y="1390787"/>
                    <a:pt x="1503191" y="1392015"/>
                    <a:pt x="1503800" y="1392015"/>
                  </a:cubicBezTo>
                  <a:cubicBezTo>
                    <a:pt x="1504410" y="1392015"/>
                    <a:pt x="1504410" y="1392015"/>
                    <a:pt x="1504410" y="1392015"/>
                  </a:cubicBezTo>
                  <a:cubicBezTo>
                    <a:pt x="1504410" y="1393858"/>
                    <a:pt x="1504410" y="1393244"/>
                    <a:pt x="1504410" y="1393244"/>
                  </a:cubicBezTo>
                  <a:cubicBezTo>
                    <a:pt x="1506240" y="1393244"/>
                    <a:pt x="1506849" y="1393244"/>
                    <a:pt x="1507459" y="1393244"/>
                  </a:cubicBezTo>
                  <a:cubicBezTo>
                    <a:pt x="1507459" y="1395087"/>
                    <a:pt x="1508069" y="1395087"/>
                    <a:pt x="1508069" y="1395702"/>
                  </a:cubicBezTo>
                  <a:cubicBezTo>
                    <a:pt x="1508679" y="1395702"/>
                    <a:pt x="1508679" y="1395702"/>
                    <a:pt x="1508679" y="1395702"/>
                  </a:cubicBezTo>
                  <a:cubicBezTo>
                    <a:pt x="1508679" y="1396316"/>
                    <a:pt x="1508679" y="1396316"/>
                    <a:pt x="1508679" y="1396316"/>
                  </a:cubicBezTo>
                  <a:cubicBezTo>
                    <a:pt x="1511728" y="1395702"/>
                    <a:pt x="1512338" y="1397545"/>
                    <a:pt x="1512338" y="1398773"/>
                  </a:cubicBezTo>
                  <a:cubicBezTo>
                    <a:pt x="1512948" y="1398773"/>
                    <a:pt x="1512948" y="1398773"/>
                    <a:pt x="1512948" y="1398773"/>
                  </a:cubicBezTo>
                  <a:cubicBezTo>
                    <a:pt x="1512948" y="1400002"/>
                    <a:pt x="1512948" y="1400617"/>
                    <a:pt x="1512948" y="1400617"/>
                  </a:cubicBezTo>
                  <a:cubicBezTo>
                    <a:pt x="1514777" y="1400617"/>
                    <a:pt x="1514167" y="1400617"/>
                    <a:pt x="1514167" y="1400617"/>
                  </a:cubicBezTo>
                  <a:cubicBezTo>
                    <a:pt x="1514167" y="1400002"/>
                    <a:pt x="1514167" y="1400002"/>
                    <a:pt x="1514167" y="1400002"/>
                  </a:cubicBezTo>
                  <a:cubicBezTo>
                    <a:pt x="1515997" y="1400002"/>
                    <a:pt x="1515997" y="1398773"/>
                    <a:pt x="1516606" y="1399388"/>
                  </a:cubicBezTo>
                  <a:cubicBezTo>
                    <a:pt x="1516606" y="1398773"/>
                    <a:pt x="1516606" y="1398773"/>
                    <a:pt x="1516606" y="1398773"/>
                  </a:cubicBezTo>
                  <a:cubicBezTo>
                    <a:pt x="1517216" y="1398773"/>
                    <a:pt x="1517216" y="1398773"/>
                    <a:pt x="1517216" y="1398773"/>
                  </a:cubicBezTo>
                  <a:cubicBezTo>
                    <a:pt x="1517216" y="1399388"/>
                    <a:pt x="1517216" y="1399388"/>
                    <a:pt x="1517216" y="1399388"/>
                  </a:cubicBezTo>
                  <a:cubicBezTo>
                    <a:pt x="1519046" y="1399388"/>
                    <a:pt x="1518436" y="1399388"/>
                    <a:pt x="1519046" y="1399388"/>
                  </a:cubicBezTo>
                  <a:cubicBezTo>
                    <a:pt x="1519046" y="1398773"/>
                    <a:pt x="1519046" y="1398773"/>
                    <a:pt x="1519046" y="1398773"/>
                  </a:cubicBezTo>
                  <a:cubicBezTo>
                    <a:pt x="1520875" y="1398159"/>
                    <a:pt x="1520875" y="1396930"/>
                    <a:pt x="1521485" y="1396930"/>
                  </a:cubicBezTo>
                  <a:cubicBezTo>
                    <a:pt x="1521485" y="1396316"/>
                    <a:pt x="1521485" y="1396316"/>
                    <a:pt x="1521485" y="1396316"/>
                  </a:cubicBezTo>
                  <a:cubicBezTo>
                    <a:pt x="1522095" y="1396316"/>
                    <a:pt x="1522095" y="1396316"/>
                    <a:pt x="1522095" y="1396316"/>
                  </a:cubicBezTo>
                  <a:cubicBezTo>
                    <a:pt x="1522095" y="1398159"/>
                    <a:pt x="1522095" y="1397545"/>
                    <a:pt x="1522095" y="1398159"/>
                  </a:cubicBezTo>
                  <a:cubicBezTo>
                    <a:pt x="1523314" y="1398159"/>
                    <a:pt x="1523314" y="1398159"/>
                    <a:pt x="1523314" y="1398159"/>
                  </a:cubicBezTo>
                  <a:cubicBezTo>
                    <a:pt x="1522705" y="1399388"/>
                    <a:pt x="1523924" y="1399388"/>
                    <a:pt x="1523924" y="1399388"/>
                  </a:cubicBezTo>
                  <a:cubicBezTo>
                    <a:pt x="1523314" y="1399388"/>
                    <a:pt x="1523314" y="1399388"/>
                    <a:pt x="1523314" y="1399388"/>
                  </a:cubicBezTo>
                  <a:cubicBezTo>
                    <a:pt x="1524534" y="1401231"/>
                    <a:pt x="1525144" y="1399388"/>
                    <a:pt x="1525144" y="1400002"/>
                  </a:cubicBezTo>
                  <a:cubicBezTo>
                    <a:pt x="1525144" y="1401845"/>
                    <a:pt x="1524534" y="1401231"/>
                    <a:pt x="1524534" y="1401845"/>
                  </a:cubicBezTo>
                  <a:cubicBezTo>
                    <a:pt x="1525754" y="1403688"/>
                    <a:pt x="1525144" y="1403074"/>
                    <a:pt x="1525144" y="1403688"/>
                  </a:cubicBezTo>
                  <a:cubicBezTo>
                    <a:pt x="1525754" y="1403688"/>
                    <a:pt x="1525754" y="1403688"/>
                    <a:pt x="1525754" y="1403688"/>
                  </a:cubicBezTo>
                  <a:cubicBezTo>
                    <a:pt x="1525754" y="1404303"/>
                    <a:pt x="1525754" y="1404303"/>
                    <a:pt x="1525754" y="1404303"/>
                  </a:cubicBezTo>
                  <a:cubicBezTo>
                    <a:pt x="1526973" y="1404303"/>
                    <a:pt x="1526973" y="1404303"/>
                    <a:pt x="1526973" y="1404303"/>
                  </a:cubicBezTo>
                  <a:cubicBezTo>
                    <a:pt x="1526973" y="1404917"/>
                    <a:pt x="1526973" y="1404917"/>
                    <a:pt x="1526973" y="1404917"/>
                  </a:cubicBezTo>
                  <a:cubicBezTo>
                    <a:pt x="1527583" y="1404917"/>
                    <a:pt x="1527583" y="1404917"/>
                    <a:pt x="1527583" y="1404917"/>
                  </a:cubicBezTo>
                  <a:cubicBezTo>
                    <a:pt x="1527583" y="1406146"/>
                    <a:pt x="1527583" y="1406146"/>
                    <a:pt x="1527583" y="1406146"/>
                  </a:cubicBezTo>
                  <a:cubicBezTo>
                    <a:pt x="1528193" y="1406146"/>
                    <a:pt x="1528193" y="1406146"/>
                    <a:pt x="1528193" y="1406146"/>
                  </a:cubicBezTo>
                  <a:cubicBezTo>
                    <a:pt x="1528193" y="1407989"/>
                    <a:pt x="1528193" y="1408603"/>
                    <a:pt x="1528193" y="1408603"/>
                  </a:cubicBezTo>
                  <a:cubicBezTo>
                    <a:pt x="1530022" y="1408603"/>
                    <a:pt x="1529412" y="1408603"/>
                    <a:pt x="1529412" y="1408603"/>
                  </a:cubicBezTo>
                  <a:cubicBezTo>
                    <a:pt x="1529412" y="1407989"/>
                    <a:pt x="1529412" y="1407989"/>
                    <a:pt x="1529412" y="1407989"/>
                  </a:cubicBezTo>
                  <a:cubicBezTo>
                    <a:pt x="1531852" y="1407989"/>
                    <a:pt x="1530632" y="1409832"/>
                    <a:pt x="1531242" y="1409832"/>
                  </a:cubicBezTo>
                  <a:cubicBezTo>
                    <a:pt x="1531852" y="1409832"/>
                    <a:pt x="1531852" y="1409832"/>
                    <a:pt x="1531852" y="1409832"/>
                  </a:cubicBezTo>
                  <a:cubicBezTo>
                    <a:pt x="1531242" y="1411675"/>
                    <a:pt x="1533071" y="1411675"/>
                    <a:pt x="1533071" y="1411675"/>
                  </a:cubicBezTo>
                  <a:cubicBezTo>
                    <a:pt x="1533071" y="1412290"/>
                    <a:pt x="1533071" y="1412290"/>
                    <a:pt x="1533071" y="1412290"/>
                  </a:cubicBezTo>
                  <a:cubicBezTo>
                    <a:pt x="1532462" y="1412290"/>
                    <a:pt x="1532462" y="1412290"/>
                    <a:pt x="1532462" y="1412290"/>
                  </a:cubicBezTo>
                  <a:cubicBezTo>
                    <a:pt x="1532462" y="1414747"/>
                    <a:pt x="1533681" y="1414747"/>
                    <a:pt x="1533071" y="1415361"/>
                  </a:cubicBezTo>
                  <a:cubicBezTo>
                    <a:pt x="1533681" y="1415361"/>
                    <a:pt x="1533681" y="1415361"/>
                    <a:pt x="1533681" y="1415361"/>
                  </a:cubicBezTo>
                  <a:cubicBezTo>
                    <a:pt x="1534291" y="1417819"/>
                    <a:pt x="1532462" y="1417819"/>
                    <a:pt x="1532462" y="1417819"/>
                  </a:cubicBezTo>
                  <a:cubicBezTo>
                    <a:pt x="1532462" y="1419048"/>
                    <a:pt x="1532462" y="1419048"/>
                    <a:pt x="1532462" y="1419048"/>
                  </a:cubicBezTo>
                  <a:cubicBezTo>
                    <a:pt x="1533071" y="1419048"/>
                    <a:pt x="1533071" y="1419048"/>
                    <a:pt x="1533071" y="1419048"/>
                  </a:cubicBezTo>
                  <a:cubicBezTo>
                    <a:pt x="1532462" y="1421505"/>
                    <a:pt x="1534291" y="1422120"/>
                    <a:pt x="1534901" y="1422734"/>
                  </a:cubicBezTo>
                  <a:cubicBezTo>
                    <a:pt x="1535511" y="1422120"/>
                    <a:pt x="1535511" y="1422120"/>
                    <a:pt x="1535511" y="1422120"/>
                  </a:cubicBezTo>
                  <a:cubicBezTo>
                    <a:pt x="1534901" y="1423963"/>
                    <a:pt x="1536730" y="1425192"/>
                    <a:pt x="1536730" y="1425806"/>
                  </a:cubicBezTo>
                  <a:cubicBezTo>
                    <a:pt x="1535511" y="1427035"/>
                    <a:pt x="1536730" y="1427649"/>
                    <a:pt x="1536120" y="1427649"/>
                  </a:cubicBezTo>
                  <a:cubicBezTo>
                    <a:pt x="1536730" y="1427649"/>
                    <a:pt x="1536730" y="1427649"/>
                    <a:pt x="1536730" y="1427649"/>
                  </a:cubicBezTo>
                  <a:cubicBezTo>
                    <a:pt x="1536730" y="1429492"/>
                    <a:pt x="1536730" y="1428878"/>
                    <a:pt x="1536730" y="1429492"/>
                  </a:cubicBezTo>
                  <a:cubicBezTo>
                    <a:pt x="1537340" y="1429492"/>
                    <a:pt x="1537340" y="1429492"/>
                    <a:pt x="1537340" y="1429492"/>
                  </a:cubicBezTo>
                  <a:cubicBezTo>
                    <a:pt x="1537340" y="1430107"/>
                    <a:pt x="1537340" y="1430107"/>
                    <a:pt x="1537340" y="1430107"/>
                  </a:cubicBezTo>
                  <a:cubicBezTo>
                    <a:pt x="1538560" y="1430107"/>
                    <a:pt x="1538560" y="1430107"/>
                    <a:pt x="1538560" y="1430107"/>
                  </a:cubicBezTo>
                  <a:cubicBezTo>
                    <a:pt x="1538560" y="1431335"/>
                    <a:pt x="1538560" y="1431950"/>
                    <a:pt x="1538560" y="1431950"/>
                  </a:cubicBezTo>
                  <a:cubicBezTo>
                    <a:pt x="1539170" y="1431950"/>
                    <a:pt x="1539170" y="1431950"/>
                    <a:pt x="1539170" y="1431950"/>
                  </a:cubicBezTo>
                  <a:cubicBezTo>
                    <a:pt x="1537950" y="1435636"/>
                    <a:pt x="1540999" y="1436865"/>
                    <a:pt x="1540999" y="1438708"/>
                  </a:cubicBezTo>
                  <a:cubicBezTo>
                    <a:pt x="1541609" y="1438708"/>
                    <a:pt x="1541609" y="1438708"/>
                    <a:pt x="1541609" y="1438708"/>
                  </a:cubicBezTo>
                  <a:cubicBezTo>
                    <a:pt x="1541609" y="1441165"/>
                    <a:pt x="1544048" y="1439937"/>
                    <a:pt x="1544658" y="1439937"/>
                  </a:cubicBezTo>
                  <a:cubicBezTo>
                    <a:pt x="1544658" y="1441165"/>
                    <a:pt x="1544658" y="1441165"/>
                    <a:pt x="1544658" y="1441165"/>
                  </a:cubicBezTo>
                  <a:cubicBezTo>
                    <a:pt x="1545268" y="1441165"/>
                    <a:pt x="1545268" y="1441165"/>
                    <a:pt x="1545268" y="1441165"/>
                  </a:cubicBezTo>
                  <a:cubicBezTo>
                    <a:pt x="1545268" y="1441780"/>
                    <a:pt x="1545268" y="1441780"/>
                    <a:pt x="1545268" y="1441780"/>
                  </a:cubicBezTo>
                  <a:cubicBezTo>
                    <a:pt x="1547707" y="1441780"/>
                    <a:pt x="1546487" y="1443623"/>
                    <a:pt x="1547097" y="1443623"/>
                  </a:cubicBezTo>
                  <a:cubicBezTo>
                    <a:pt x="1547707" y="1443623"/>
                    <a:pt x="1547707" y="1443623"/>
                    <a:pt x="1547707" y="1443623"/>
                  </a:cubicBezTo>
                  <a:cubicBezTo>
                    <a:pt x="1547707" y="1444237"/>
                    <a:pt x="1547707" y="1444237"/>
                    <a:pt x="1547707" y="1444237"/>
                  </a:cubicBezTo>
                  <a:cubicBezTo>
                    <a:pt x="1550756" y="1446080"/>
                    <a:pt x="1551976" y="1448538"/>
                    <a:pt x="1554415" y="1447923"/>
                  </a:cubicBezTo>
                  <a:cubicBezTo>
                    <a:pt x="1554415" y="1449152"/>
                    <a:pt x="1554415" y="1449152"/>
                    <a:pt x="1554415" y="1449152"/>
                  </a:cubicBezTo>
                  <a:cubicBezTo>
                    <a:pt x="1557464" y="1449152"/>
                    <a:pt x="1556244" y="1452224"/>
                    <a:pt x="1556244" y="1452838"/>
                  </a:cubicBezTo>
                  <a:cubicBezTo>
                    <a:pt x="1555634" y="1452838"/>
                    <a:pt x="1555634" y="1452838"/>
                    <a:pt x="1555634" y="1452838"/>
                  </a:cubicBezTo>
                  <a:cubicBezTo>
                    <a:pt x="1557464" y="1454067"/>
                    <a:pt x="1556244" y="1454681"/>
                    <a:pt x="1556244" y="1454681"/>
                  </a:cubicBezTo>
                  <a:cubicBezTo>
                    <a:pt x="1555634" y="1454681"/>
                    <a:pt x="1555634" y="1454681"/>
                    <a:pt x="1555634" y="1454681"/>
                  </a:cubicBezTo>
                  <a:cubicBezTo>
                    <a:pt x="1555634" y="1456525"/>
                    <a:pt x="1556854" y="1457139"/>
                    <a:pt x="1556244" y="1457753"/>
                  </a:cubicBezTo>
                  <a:cubicBezTo>
                    <a:pt x="1556854" y="1457753"/>
                    <a:pt x="1556854" y="1457753"/>
                    <a:pt x="1556854" y="1457753"/>
                  </a:cubicBezTo>
                  <a:cubicBezTo>
                    <a:pt x="1556854" y="1458368"/>
                    <a:pt x="1556854" y="1458368"/>
                    <a:pt x="1556854" y="1458368"/>
                  </a:cubicBezTo>
                  <a:cubicBezTo>
                    <a:pt x="1558074" y="1458368"/>
                    <a:pt x="1558074" y="1458368"/>
                    <a:pt x="1558074" y="1458368"/>
                  </a:cubicBezTo>
                  <a:cubicBezTo>
                    <a:pt x="1558074" y="1458982"/>
                    <a:pt x="1558074" y="1458982"/>
                    <a:pt x="1558074" y="1458982"/>
                  </a:cubicBezTo>
                  <a:cubicBezTo>
                    <a:pt x="1556854" y="1458982"/>
                    <a:pt x="1556854" y="1458982"/>
                    <a:pt x="1556854" y="1458982"/>
                  </a:cubicBezTo>
                  <a:cubicBezTo>
                    <a:pt x="1557464" y="1460825"/>
                    <a:pt x="1556244" y="1460211"/>
                    <a:pt x="1556244" y="1460825"/>
                  </a:cubicBezTo>
                  <a:cubicBezTo>
                    <a:pt x="1556854" y="1460825"/>
                    <a:pt x="1556854" y="1460825"/>
                    <a:pt x="1556854" y="1460825"/>
                  </a:cubicBezTo>
                  <a:cubicBezTo>
                    <a:pt x="1557464" y="1462054"/>
                    <a:pt x="1556244" y="1462054"/>
                    <a:pt x="1556244" y="1462054"/>
                  </a:cubicBezTo>
                  <a:cubicBezTo>
                    <a:pt x="1556854" y="1462054"/>
                    <a:pt x="1556854" y="1462054"/>
                    <a:pt x="1556854" y="1462054"/>
                  </a:cubicBezTo>
                  <a:cubicBezTo>
                    <a:pt x="1556854" y="1463897"/>
                    <a:pt x="1556854" y="1463897"/>
                    <a:pt x="1556854" y="1464511"/>
                  </a:cubicBezTo>
                  <a:cubicBezTo>
                    <a:pt x="1558074" y="1464511"/>
                    <a:pt x="1558074" y="1464511"/>
                    <a:pt x="1558074" y="1464511"/>
                  </a:cubicBezTo>
                  <a:cubicBezTo>
                    <a:pt x="1558074" y="1465126"/>
                    <a:pt x="1558074" y="1465126"/>
                    <a:pt x="1558074" y="1465126"/>
                  </a:cubicBezTo>
                  <a:cubicBezTo>
                    <a:pt x="1558684" y="1465126"/>
                    <a:pt x="1558684" y="1465126"/>
                    <a:pt x="1558684" y="1465126"/>
                  </a:cubicBezTo>
                  <a:cubicBezTo>
                    <a:pt x="1558684" y="1466355"/>
                    <a:pt x="1558684" y="1466355"/>
                    <a:pt x="1558684" y="1466355"/>
                  </a:cubicBezTo>
                  <a:cubicBezTo>
                    <a:pt x="1559293" y="1466355"/>
                    <a:pt x="1559293" y="1466355"/>
                    <a:pt x="1559293" y="1466355"/>
                  </a:cubicBezTo>
                  <a:cubicBezTo>
                    <a:pt x="1559293" y="1468198"/>
                    <a:pt x="1559293" y="1467583"/>
                    <a:pt x="1559293" y="1467583"/>
                  </a:cubicBezTo>
                  <a:cubicBezTo>
                    <a:pt x="1559903" y="1467583"/>
                    <a:pt x="1559903" y="1467583"/>
                    <a:pt x="1559903" y="1467583"/>
                  </a:cubicBezTo>
                  <a:cubicBezTo>
                    <a:pt x="1559903" y="1468812"/>
                    <a:pt x="1559903" y="1468812"/>
                    <a:pt x="1559903" y="1468812"/>
                  </a:cubicBezTo>
                  <a:cubicBezTo>
                    <a:pt x="1561733" y="1468812"/>
                    <a:pt x="1562342" y="1468812"/>
                    <a:pt x="1562952" y="1468812"/>
                  </a:cubicBezTo>
                  <a:cubicBezTo>
                    <a:pt x="1562952" y="1469426"/>
                    <a:pt x="1562952" y="1469426"/>
                    <a:pt x="1562952" y="1469426"/>
                  </a:cubicBezTo>
                  <a:cubicBezTo>
                    <a:pt x="1567221" y="1466355"/>
                    <a:pt x="1568441" y="1472498"/>
                    <a:pt x="1567221" y="1473727"/>
                  </a:cubicBezTo>
                  <a:cubicBezTo>
                    <a:pt x="1567831" y="1473727"/>
                    <a:pt x="1567831" y="1473727"/>
                    <a:pt x="1567831" y="1473727"/>
                  </a:cubicBezTo>
                  <a:cubicBezTo>
                    <a:pt x="1567831" y="1474341"/>
                    <a:pt x="1567831" y="1474341"/>
                    <a:pt x="1567831" y="1474341"/>
                  </a:cubicBezTo>
                  <a:cubicBezTo>
                    <a:pt x="1568441" y="1474341"/>
                    <a:pt x="1568441" y="1474341"/>
                    <a:pt x="1568441" y="1474341"/>
                  </a:cubicBezTo>
                  <a:cubicBezTo>
                    <a:pt x="1569050" y="1476185"/>
                    <a:pt x="1567831" y="1475570"/>
                    <a:pt x="1567831" y="1475570"/>
                  </a:cubicBezTo>
                  <a:cubicBezTo>
                    <a:pt x="1568441" y="1475570"/>
                    <a:pt x="1568441" y="1475570"/>
                    <a:pt x="1568441" y="1475570"/>
                  </a:cubicBezTo>
                  <a:cubicBezTo>
                    <a:pt x="1568441" y="1476799"/>
                    <a:pt x="1568441" y="1476799"/>
                    <a:pt x="1568441" y="1476799"/>
                  </a:cubicBezTo>
                  <a:cubicBezTo>
                    <a:pt x="1570880" y="1476799"/>
                    <a:pt x="1569660" y="1478642"/>
                    <a:pt x="1570270" y="1478642"/>
                  </a:cubicBezTo>
                  <a:cubicBezTo>
                    <a:pt x="1570880" y="1478642"/>
                    <a:pt x="1570880" y="1478642"/>
                    <a:pt x="1570880" y="1478642"/>
                  </a:cubicBezTo>
                  <a:cubicBezTo>
                    <a:pt x="1570880" y="1479256"/>
                    <a:pt x="1570880" y="1479256"/>
                    <a:pt x="1570880" y="1479256"/>
                  </a:cubicBezTo>
                  <a:cubicBezTo>
                    <a:pt x="1573929" y="1480485"/>
                    <a:pt x="1576978" y="1479256"/>
                    <a:pt x="1576368" y="1482328"/>
                  </a:cubicBezTo>
                  <a:cubicBezTo>
                    <a:pt x="1577588" y="1482328"/>
                    <a:pt x="1577588" y="1482328"/>
                    <a:pt x="1577588" y="1482328"/>
                  </a:cubicBezTo>
                  <a:cubicBezTo>
                    <a:pt x="1578198" y="1484171"/>
                    <a:pt x="1578198" y="1484171"/>
                    <a:pt x="1578198" y="1484171"/>
                  </a:cubicBezTo>
                  <a:cubicBezTo>
                    <a:pt x="1580637" y="1484171"/>
                    <a:pt x="1580027" y="1486629"/>
                    <a:pt x="1580027" y="1486629"/>
                  </a:cubicBezTo>
                  <a:cubicBezTo>
                    <a:pt x="1581856" y="1487243"/>
                    <a:pt x="1582466" y="1487858"/>
                    <a:pt x="1583076" y="1487243"/>
                  </a:cubicBezTo>
                  <a:cubicBezTo>
                    <a:pt x="1583076" y="1486629"/>
                    <a:pt x="1583076" y="1486629"/>
                    <a:pt x="1583076" y="1486629"/>
                  </a:cubicBezTo>
                  <a:cubicBezTo>
                    <a:pt x="1584906" y="1488472"/>
                    <a:pt x="1584296" y="1488472"/>
                    <a:pt x="1584296" y="1489086"/>
                  </a:cubicBezTo>
                  <a:cubicBezTo>
                    <a:pt x="1585515" y="1489086"/>
                    <a:pt x="1585515" y="1489086"/>
                    <a:pt x="1585515" y="1489086"/>
                  </a:cubicBezTo>
                  <a:cubicBezTo>
                    <a:pt x="1586735" y="1491544"/>
                    <a:pt x="1585515" y="1492158"/>
                    <a:pt x="1585515" y="1493387"/>
                  </a:cubicBezTo>
                  <a:cubicBezTo>
                    <a:pt x="1587955" y="1492773"/>
                    <a:pt x="1589174" y="1495230"/>
                    <a:pt x="1590394" y="1494616"/>
                  </a:cubicBezTo>
                  <a:cubicBezTo>
                    <a:pt x="1591613" y="1497688"/>
                    <a:pt x="1589784" y="1498916"/>
                    <a:pt x="1589174" y="1500145"/>
                  </a:cubicBezTo>
                  <a:cubicBezTo>
                    <a:pt x="1591004" y="1501988"/>
                    <a:pt x="1587955" y="1503831"/>
                    <a:pt x="1589174" y="1505060"/>
                  </a:cubicBezTo>
                  <a:cubicBezTo>
                    <a:pt x="1589784" y="1505060"/>
                    <a:pt x="1589784" y="1505060"/>
                    <a:pt x="1589784" y="1505060"/>
                  </a:cubicBezTo>
                  <a:cubicBezTo>
                    <a:pt x="1589784" y="1505674"/>
                    <a:pt x="1589784" y="1505674"/>
                    <a:pt x="1589784" y="1505674"/>
                  </a:cubicBezTo>
                  <a:cubicBezTo>
                    <a:pt x="1591004" y="1505674"/>
                    <a:pt x="1591004" y="1505674"/>
                    <a:pt x="1591004" y="1505674"/>
                  </a:cubicBezTo>
                  <a:cubicBezTo>
                    <a:pt x="1591004" y="1507518"/>
                    <a:pt x="1591004" y="1508132"/>
                    <a:pt x="1591004" y="1508746"/>
                  </a:cubicBezTo>
                  <a:cubicBezTo>
                    <a:pt x="1590394" y="1508746"/>
                    <a:pt x="1590394" y="1508746"/>
                    <a:pt x="1590394" y="1508746"/>
                  </a:cubicBezTo>
                  <a:cubicBezTo>
                    <a:pt x="1590394" y="1509975"/>
                    <a:pt x="1589174" y="1509975"/>
                    <a:pt x="1589784" y="1509975"/>
                  </a:cubicBezTo>
                  <a:cubicBezTo>
                    <a:pt x="1590394" y="1511204"/>
                    <a:pt x="1591004" y="1510589"/>
                    <a:pt x="1591004" y="1510589"/>
                  </a:cubicBezTo>
                  <a:cubicBezTo>
                    <a:pt x="1591004" y="1511818"/>
                    <a:pt x="1591004" y="1511818"/>
                    <a:pt x="1591004" y="1511818"/>
                  </a:cubicBezTo>
                  <a:cubicBezTo>
                    <a:pt x="1591613" y="1511818"/>
                    <a:pt x="1591613" y="1511818"/>
                    <a:pt x="1591613" y="1511818"/>
                  </a:cubicBezTo>
                  <a:cubicBezTo>
                    <a:pt x="1591613" y="1512433"/>
                    <a:pt x="1591613" y="1512433"/>
                    <a:pt x="1591613" y="1512433"/>
                  </a:cubicBezTo>
                  <a:cubicBezTo>
                    <a:pt x="1592223" y="1512433"/>
                    <a:pt x="1592223" y="1512433"/>
                    <a:pt x="1592223" y="1512433"/>
                  </a:cubicBezTo>
                  <a:cubicBezTo>
                    <a:pt x="1592223" y="1515504"/>
                    <a:pt x="1595882" y="1515504"/>
                    <a:pt x="1595882" y="1516733"/>
                  </a:cubicBezTo>
                  <a:cubicBezTo>
                    <a:pt x="1597102" y="1516119"/>
                    <a:pt x="1597102" y="1516119"/>
                    <a:pt x="1597102" y="1516119"/>
                  </a:cubicBezTo>
                  <a:cubicBezTo>
                    <a:pt x="1597712" y="1516733"/>
                    <a:pt x="1597712" y="1517348"/>
                    <a:pt x="1597712" y="1517348"/>
                  </a:cubicBezTo>
                  <a:cubicBezTo>
                    <a:pt x="1598321" y="1517348"/>
                    <a:pt x="1598321" y="1517348"/>
                    <a:pt x="1598321" y="1517348"/>
                  </a:cubicBezTo>
                  <a:cubicBezTo>
                    <a:pt x="1598321" y="1519805"/>
                    <a:pt x="1600151" y="1519805"/>
                    <a:pt x="1600761" y="1519805"/>
                  </a:cubicBezTo>
                  <a:cubicBezTo>
                    <a:pt x="1600761" y="1521034"/>
                    <a:pt x="1600761" y="1521034"/>
                    <a:pt x="1600761" y="1521034"/>
                  </a:cubicBezTo>
                  <a:cubicBezTo>
                    <a:pt x="1601980" y="1521034"/>
                    <a:pt x="1603200" y="1521034"/>
                    <a:pt x="1603200" y="1521034"/>
                  </a:cubicBezTo>
                  <a:cubicBezTo>
                    <a:pt x="1603200" y="1523491"/>
                    <a:pt x="1605029" y="1522263"/>
                    <a:pt x="1605029" y="1522263"/>
                  </a:cubicBezTo>
                  <a:cubicBezTo>
                    <a:pt x="1605029" y="1523491"/>
                    <a:pt x="1605029" y="1523491"/>
                    <a:pt x="1605029" y="1523491"/>
                  </a:cubicBezTo>
                  <a:cubicBezTo>
                    <a:pt x="1606249" y="1523491"/>
                    <a:pt x="1606249" y="1523491"/>
                    <a:pt x="1606249" y="1523491"/>
                  </a:cubicBezTo>
                  <a:cubicBezTo>
                    <a:pt x="1606249" y="1524106"/>
                    <a:pt x="1606249" y="1524106"/>
                    <a:pt x="1606249" y="1524106"/>
                  </a:cubicBezTo>
                  <a:cubicBezTo>
                    <a:pt x="1608688" y="1524106"/>
                    <a:pt x="1609298" y="1526563"/>
                    <a:pt x="1609298" y="1526563"/>
                  </a:cubicBezTo>
                  <a:cubicBezTo>
                    <a:pt x="1611127" y="1526563"/>
                    <a:pt x="1610518" y="1526563"/>
                    <a:pt x="1610518" y="1526563"/>
                  </a:cubicBezTo>
                  <a:cubicBezTo>
                    <a:pt x="1610518" y="1528406"/>
                    <a:pt x="1610518" y="1528406"/>
                    <a:pt x="1610518" y="1528406"/>
                  </a:cubicBezTo>
                  <a:cubicBezTo>
                    <a:pt x="1612347" y="1528406"/>
                    <a:pt x="1611737" y="1528406"/>
                    <a:pt x="1611737" y="1528406"/>
                  </a:cubicBezTo>
                  <a:cubicBezTo>
                    <a:pt x="1611737" y="1529021"/>
                    <a:pt x="1611737" y="1529021"/>
                    <a:pt x="1611737" y="1529021"/>
                  </a:cubicBezTo>
                  <a:cubicBezTo>
                    <a:pt x="1612957" y="1529021"/>
                    <a:pt x="1612957" y="1529021"/>
                    <a:pt x="1612957" y="1529021"/>
                  </a:cubicBezTo>
                  <a:cubicBezTo>
                    <a:pt x="1612957" y="1529635"/>
                    <a:pt x="1612957" y="1529635"/>
                    <a:pt x="1612957" y="1529635"/>
                  </a:cubicBezTo>
                  <a:cubicBezTo>
                    <a:pt x="1615396" y="1530249"/>
                    <a:pt x="1616616" y="1533321"/>
                    <a:pt x="1616616" y="1533936"/>
                  </a:cubicBezTo>
                  <a:cubicBezTo>
                    <a:pt x="1617226" y="1533936"/>
                    <a:pt x="1617226" y="1533936"/>
                    <a:pt x="1617226" y="1533936"/>
                  </a:cubicBezTo>
                  <a:cubicBezTo>
                    <a:pt x="1617226" y="1535164"/>
                    <a:pt x="1617226" y="1535164"/>
                    <a:pt x="1617226" y="1535164"/>
                  </a:cubicBezTo>
                  <a:cubicBezTo>
                    <a:pt x="1619055" y="1534550"/>
                    <a:pt x="1619665" y="1536393"/>
                    <a:pt x="1620275" y="1536393"/>
                  </a:cubicBezTo>
                  <a:cubicBezTo>
                    <a:pt x="1620275" y="1535779"/>
                    <a:pt x="1620275" y="1535779"/>
                    <a:pt x="1620275" y="1535779"/>
                  </a:cubicBezTo>
                  <a:cubicBezTo>
                    <a:pt x="1620885" y="1535779"/>
                    <a:pt x="1620885" y="1535779"/>
                    <a:pt x="1620885" y="1535779"/>
                  </a:cubicBezTo>
                  <a:cubicBezTo>
                    <a:pt x="1621494" y="1532707"/>
                    <a:pt x="1625153" y="1533321"/>
                    <a:pt x="1624543" y="1535164"/>
                  </a:cubicBezTo>
                  <a:cubicBezTo>
                    <a:pt x="1625153" y="1535164"/>
                    <a:pt x="1625153" y="1535164"/>
                    <a:pt x="1625153" y="1535164"/>
                  </a:cubicBezTo>
                  <a:cubicBezTo>
                    <a:pt x="1625153" y="1535779"/>
                    <a:pt x="1625153" y="1535779"/>
                    <a:pt x="1625153" y="1535779"/>
                  </a:cubicBezTo>
                  <a:cubicBezTo>
                    <a:pt x="1625763" y="1535779"/>
                    <a:pt x="1625763" y="1535779"/>
                    <a:pt x="1625763" y="1535779"/>
                  </a:cubicBezTo>
                  <a:cubicBezTo>
                    <a:pt x="1626983" y="1537622"/>
                    <a:pt x="1626373" y="1537008"/>
                    <a:pt x="1626373" y="1537622"/>
                  </a:cubicBezTo>
                  <a:cubicBezTo>
                    <a:pt x="1626983" y="1537622"/>
                    <a:pt x="1626983" y="1537622"/>
                    <a:pt x="1626983" y="1537622"/>
                  </a:cubicBezTo>
                  <a:cubicBezTo>
                    <a:pt x="1627592" y="1540079"/>
                    <a:pt x="1629422" y="1540079"/>
                    <a:pt x="1628812" y="1540694"/>
                  </a:cubicBezTo>
                  <a:cubicBezTo>
                    <a:pt x="1629422" y="1540694"/>
                    <a:pt x="1629422" y="1540694"/>
                    <a:pt x="1629422" y="1540694"/>
                  </a:cubicBezTo>
                  <a:cubicBezTo>
                    <a:pt x="1629422" y="1541308"/>
                    <a:pt x="1629422" y="1541308"/>
                    <a:pt x="1629422" y="1541308"/>
                  </a:cubicBezTo>
                  <a:cubicBezTo>
                    <a:pt x="1631251" y="1541923"/>
                    <a:pt x="1631251" y="1542537"/>
                    <a:pt x="1631861" y="1541923"/>
                  </a:cubicBezTo>
                  <a:cubicBezTo>
                    <a:pt x="1631861" y="1544380"/>
                    <a:pt x="1632471" y="1544994"/>
                    <a:pt x="1632471" y="1545609"/>
                  </a:cubicBezTo>
                  <a:cubicBezTo>
                    <a:pt x="1633081" y="1545609"/>
                    <a:pt x="1633081" y="1545609"/>
                    <a:pt x="1633081" y="1545609"/>
                  </a:cubicBezTo>
                  <a:cubicBezTo>
                    <a:pt x="1633081" y="1547452"/>
                    <a:pt x="1633081" y="1546838"/>
                    <a:pt x="1633081" y="1547452"/>
                  </a:cubicBezTo>
                  <a:cubicBezTo>
                    <a:pt x="1633691" y="1547452"/>
                    <a:pt x="1633691" y="1547452"/>
                    <a:pt x="1633691" y="1547452"/>
                  </a:cubicBezTo>
                  <a:cubicBezTo>
                    <a:pt x="1633081" y="1549295"/>
                    <a:pt x="1634910" y="1550524"/>
                    <a:pt x="1634300" y="1551138"/>
                  </a:cubicBezTo>
                  <a:cubicBezTo>
                    <a:pt x="1636130" y="1551753"/>
                    <a:pt x="1636130" y="1551753"/>
                    <a:pt x="1636740" y="1551753"/>
                  </a:cubicBezTo>
                  <a:cubicBezTo>
                    <a:pt x="1636740" y="1556053"/>
                    <a:pt x="1639789" y="1558511"/>
                    <a:pt x="1641618" y="1559125"/>
                  </a:cubicBezTo>
                  <a:cubicBezTo>
                    <a:pt x="1641618" y="1559739"/>
                    <a:pt x="1641618" y="1559739"/>
                    <a:pt x="1641618" y="1559739"/>
                  </a:cubicBezTo>
                  <a:cubicBezTo>
                    <a:pt x="1642228" y="1559739"/>
                    <a:pt x="1642228" y="1559739"/>
                    <a:pt x="1642228" y="1559739"/>
                  </a:cubicBezTo>
                  <a:cubicBezTo>
                    <a:pt x="1642228" y="1565883"/>
                    <a:pt x="1646497" y="1567726"/>
                    <a:pt x="1645887" y="1571412"/>
                  </a:cubicBezTo>
                  <a:cubicBezTo>
                    <a:pt x="1646497" y="1571412"/>
                    <a:pt x="1646497" y="1571412"/>
                    <a:pt x="1646497" y="1571412"/>
                  </a:cubicBezTo>
                  <a:cubicBezTo>
                    <a:pt x="1646497" y="1574484"/>
                    <a:pt x="1644667" y="1575713"/>
                    <a:pt x="1645277" y="1576942"/>
                  </a:cubicBezTo>
                  <a:cubicBezTo>
                    <a:pt x="1645887" y="1576942"/>
                    <a:pt x="1645887" y="1576942"/>
                    <a:pt x="1645887" y="1576942"/>
                  </a:cubicBezTo>
                  <a:cubicBezTo>
                    <a:pt x="1645887" y="1579399"/>
                    <a:pt x="1645887" y="1580628"/>
                    <a:pt x="1645887" y="1581242"/>
                  </a:cubicBezTo>
                  <a:cubicBezTo>
                    <a:pt x="1646497" y="1581242"/>
                    <a:pt x="1646497" y="1581242"/>
                    <a:pt x="1646497" y="1581242"/>
                  </a:cubicBezTo>
                  <a:cubicBezTo>
                    <a:pt x="1646497" y="1583086"/>
                    <a:pt x="1646497" y="1583086"/>
                    <a:pt x="1646497" y="1583086"/>
                  </a:cubicBezTo>
                  <a:cubicBezTo>
                    <a:pt x="1647716" y="1583086"/>
                    <a:pt x="1647716" y="1583086"/>
                    <a:pt x="1647716" y="1583086"/>
                  </a:cubicBezTo>
                  <a:cubicBezTo>
                    <a:pt x="1648326" y="1586157"/>
                    <a:pt x="1650156" y="1588001"/>
                    <a:pt x="1649546" y="1590458"/>
                  </a:cubicBezTo>
                  <a:cubicBezTo>
                    <a:pt x="1650156" y="1590458"/>
                    <a:pt x="1650156" y="1590458"/>
                    <a:pt x="1650156" y="1590458"/>
                  </a:cubicBezTo>
                  <a:cubicBezTo>
                    <a:pt x="1650156" y="1591072"/>
                    <a:pt x="1650156" y="1591072"/>
                    <a:pt x="1650156" y="1591072"/>
                  </a:cubicBezTo>
                  <a:cubicBezTo>
                    <a:pt x="1651375" y="1591072"/>
                    <a:pt x="1651375" y="1591072"/>
                    <a:pt x="1651375" y="1591072"/>
                  </a:cubicBezTo>
                  <a:cubicBezTo>
                    <a:pt x="1648936" y="1596602"/>
                    <a:pt x="1655644" y="1593530"/>
                    <a:pt x="1653814" y="1597831"/>
                  </a:cubicBezTo>
                  <a:cubicBezTo>
                    <a:pt x="1654424" y="1597831"/>
                    <a:pt x="1654424" y="1597831"/>
                    <a:pt x="1654424" y="1597831"/>
                  </a:cubicBezTo>
                  <a:cubicBezTo>
                    <a:pt x="1654424" y="1598445"/>
                    <a:pt x="1654424" y="1598445"/>
                    <a:pt x="1654424" y="1598445"/>
                  </a:cubicBezTo>
                  <a:cubicBezTo>
                    <a:pt x="1655644" y="1598445"/>
                    <a:pt x="1655644" y="1598445"/>
                    <a:pt x="1655644" y="1598445"/>
                  </a:cubicBezTo>
                  <a:cubicBezTo>
                    <a:pt x="1655644" y="1599674"/>
                    <a:pt x="1655644" y="1599674"/>
                    <a:pt x="1655644" y="1599674"/>
                  </a:cubicBezTo>
                  <a:cubicBezTo>
                    <a:pt x="1656254" y="1599674"/>
                    <a:pt x="1656254" y="1599674"/>
                    <a:pt x="1656254" y="1599674"/>
                  </a:cubicBezTo>
                  <a:cubicBezTo>
                    <a:pt x="1656254" y="1600288"/>
                    <a:pt x="1656254" y="1600288"/>
                    <a:pt x="1656254" y="1600288"/>
                  </a:cubicBezTo>
                  <a:cubicBezTo>
                    <a:pt x="1656864" y="1600288"/>
                    <a:pt x="1656864" y="1600288"/>
                    <a:pt x="1656864" y="1600288"/>
                  </a:cubicBezTo>
                  <a:cubicBezTo>
                    <a:pt x="1656864" y="1602131"/>
                    <a:pt x="1656864" y="1601517"/>
                    <a:pt x="1656864" y="1602131"/>
                  </a:cubicBezTo>
                  <a:cubicBezTo>
                    <a:pt x="1657473" y="1602131"/>
                    <a:pt x="1657473" y="1602131"/>
                    <a:pt x="1657473" y="1602131"/>
                  </a:cubicBezTo>
                  <a:cubicBezTo>
                    <a:pt x="1657473" y="1602746"/>
                    <a:pt x="1657473" y="1602746"/>
                    <a:pt x="1657473" y="1602746"/>
                  </a:cubicBezTo>
                  <a:cubicBezTo>
                    <a:pt x="1658083" y="1602746"/>
                    <a:pt x="1658083" y="1602746"/>
                    <a:pt x="1658083" y="1602746"/>
                  </a:cubicBezTo>
                  <a:cubicBezTo>
                    <a:pt x="1658083" y="1604589"/>
                    <a:pt x="1658083" y="1603974"/>
                    <a:pt x="1658083" y="1603974"/>
                  </a:cubicBezTo>
                  <a:cubicBezTo>
                    <a:pt x="1659303" y="1603974"/>
                    <a:pt x="1659303" y="1603974"/>
                    <a:pt x="1659303" y="1603974"/>
                  </a:cubicBezTo>
                  <a:cubicBezTo>
                    <a:pt x="1658693" y="1607046"/>
                    <a:pt x="1659913" y="1608275"/>
                    <a:pt x="1659913" y="1609504"/>
                  </a:cubicBezTo>
                  <a:cubicBezTo>
                    <a:pt x="1660522" y="1609504"/>
                    <a:pt x="1660522" y="1609504"/>
                    <a:pt x="1660522" y="1609504"/>
                  </a:cubicBezTo>
                  <a:cubicBezTo>
                    <a:pt x="1660522" y="1612576"/>
                    <a:pt x="1662962" y="1613190"/>
                    <a:pt x="1661742" y="1615033"/>
                  </a:cubicBezTo>
                  <a:cubicBezTo>
                    <a:pt x="1665401" y="1616876"/>
                    <a:pt x="1666011" y="1622405"/>
                    <a:pt x="1667230" y="1624249"/>
                  </a:cubicBezTo>
                  <a:cubicBezTo>
                    <a:pt x="1667840" y="1624249"/>
                    <a:pt x="1667840" y="1624249"/>
                    <a:pt x="1667840" y="1624249"/>
                  </a:cubicBezTo>
                  <a:cubicBezTo>
                    <a:pt x="1667840" y="1625477"/>
                    <a:pt x="1667840" y="1625477"/>
                    <a:pt x="1667840" y="1625477"/>
                  </a:cubicBezTo>
                  <a:cubicBezTo>
                    <a:pt x="1667230" y="1625477"/>
                    <a:pt x="1667230" y="1625477"/>
                    <a:pt x="1667230" y="1625477"/>
                  </a:cubicBezTo>
                  <a:cubicBezTo>
                    <a:pt x="1668450" y="1626706"/>
                    <a:pt x="1667230" y="1627935"/>
                    <a:pt x="1667840" y="1627935"/>
                  </a:cubicBezTo>
                  <a:cubicBezTo>
                    <a:pt x="1667230" y="1627935"/>
                    <a:pt x="1667230" y="1627935"/>
                    <a:pt x="1667230" y="1627935"/>
                  </a:cubicBezTo>
                  <a:cubicBezTo>
                    <a:pt x="1667230" y="1629778"/>
                    <a:pt x="1667230" y="1629164"/>
                    <a:pt x="1667230" y="1629778"/>
                  </a:cubicBezTo>
                  <a:cubicBezTo>
                    <a:pt x="1670889" y="1631621"/>
                    <a:pt x="1673328" y="1634693"/>
                    <a:pt x="1672719" y="1634079"/>
                  </a:cubicBezTo>
                  <a:cubicBezTo>
                    <a:pt x="1672719" y="1634693"/>
                    <a:pt x="1672719" y="1634693"/>
                    <a:pt x="1672719" y="1634693"/>
                  </a:cubicBezTo>
                  <a:cubicBezTo>
                    <a:pt x="1668450" y="1634693"/>
                    <a:pt x="1666621" y="1638379"/>
                    <a:pt x="1665401" y="1637765"/>
                  </a:cubicBezTo>
                  <a:cubicBezTo>
                    <a:pt x="1667230" y="1643909"/>
                    <a:pt x="1669060" y="1643294"/>
                    <a:pt x="1669060" y="1646366"/>
                  </a:cubicBezTo>
                  <a:cubicBezTo>
                    <a:pt x="1664181" y="1648209"/>
                    <a:pt x="1664791" y="1648824"/>
                    <a:pt x="1664181" y="1648824"/>
                  </a:cubicBezTo>
                  <a:cubicBezTo>
                    <a:pt x="1668450" y="1656810"/>
                    <a:pt x="1669060" y="1661725"/>
                    <a:pt x="1671499" y="1665412"/>
                  </a:cubicBezTo>
                  <a:cubicBezTo>
                    <a:pt x="1667230" y="1665412"/>
                    <a:pt x="1666011" y="1667869"/>
                    <a:pt x="1664791" y="1667255"/>
                  </a:cubicBezTo>
                  <a:cubicBezTo>
                    <a:pt x="1671499" y="1680771"/>
                    <a:pt x="1674548" y="1694902"/>
                    <a:pt x="1678817" y="1690601"/>
                  </a:cubicBezTo>
                  <a:cubicBezTo>
                    <a:pt x="1679427" y="1689372"/>
                    <a:pt x="1679427" y="1689372"/>
                    <a:pt x="1679427" y="1689372"/>
                  </a:cubicBezTo>
                  <a:cubicBezTo>
                    <a:pt x="1681866" y="1689372"/>
                    <a:pt x="1683085" y="1689372"/>
                    <a:pt x="1684305" y="1689372"/>
                  </a:cubicBezTo>
                  <a:cubicBezTo>
                    <a:pt x="1684305" y="1688758"/>
                    <a:pt x="1684305" y="1688758"/>
                    <a:pt x="1684305" y="1688758"/>
                  </a:cubicBezTo>
                  <a:cubicBezTo>
                    <a:pt x="1689793" y="1693058"/>
                    <a:pt x="1692843" y="1693058"/>
                    <a:pt x="1695282" y="1694287"/>
                  </a:cubicBezTo>
                  <a:cubicBezTo>
                    <a:pt x="1695282" y="1694902"/>
                    <a:pt x="1695282" y="1694902"/>
                    <a:pt x="1695282" y="1694902"/>
                  </a:cubicBezTo>
                  <a:cubicBezTo>
                    <a:pt x="1697111" y="1695516"/>
                    <a:pt x="1697721" y="1697359"/>
                    <a:pt x="1698331" y="1696745"/>
                  </a:cubicBezTo>
                  <a:cubicBezTo>
                    <a:pt x="1698331" y="1697359"/>
                    <a:pt x="1698331" y="1697359"/>
                    <a:pt x="1698331" y="1697359"/>
                  </a:cubicBezTo>
                  <a:cubicBezTo>
                    <a:pt x="1705649" y="1697973"/>
                    <a:pt x="1708088" y="1696130"/>
                    <a:pt x="1711747" y="1694287"/>
                  </a:cubicBezTo>
                  <a:cubicBezTo>
                    <a:pt x="1711747" y="1693673"/>
                    <a:pt x="1711747" y="1693673"/>
                    <a:pt x="1711747" y="1693673"/>
                  </a:cubicBezTo>
                  <a:cubicBezTo>
                    <a:pt x="1714186" y="1693058"/>
                    <a:pt x="1716015" y="1691215"/>
                    <a:pt x="1716015" y="1689987"/>
                  </a:cubicBezTo>
                  <a:cubicBezTo>
                    <a:pt x="1717845" y="1691830"/>
                    <a:pt x="1717845" y="1690601"/>
                    <a:pt x="1718455" y="1690601"/>
                  </a:cubicBezTo>
                  <a:cubicBezTo>
                    <a:pt x="1718455" y="1691830"/>
                    <a:pt x="1718455" y="1691830"/>
                    <a:pt x="1718455" y="1691830"/>
                  </a:cubicBezTo>
                  <a:cubicBezTo>
                    <a:pt x="1724553" y="1691830"/>
                    <a:pt x="1727602" y="1689987"/>
                    <a:pt x="1731871" y="1689987"/>
                  </a:cubicBezTo>
                  <a:cubicBezTo>
                    <a:pt x="1734310" y="1696745"/>
                    <a:pt x="1735529" y="1702274"/>
                    <a:pt x="1737359" y="1705346"/>
                  </a:cubicBezTo>
                  <a:cubicBezTo>
                    <a:pt x="1742847" y="1705346"/>
                    <a:pt x="1744677" y="1705346"/>
                    <a:pt x="1745286" y="1705346"/>
                  </a:cubicBezTo>
                  <a:cubicBezTo>
                    <a:pt x="1747116" y="1709032"/>
                    <a:pt x="1744067" y="1713333"/>
                    <a:pt x="1743457" y="1713333"/>
                  </a:cubicBezTo>
                  <a:cubicBezTo>
                    <a:pt x="1742847" y="1713333"/>
                    <a:pt x="1742847" y="1713333"/>
                    <a:pt x="1742847" y="1713333"/>
                  </a:cubicBezTo>
                  <a:cubicBezTo>
                    <a:pt x="1746506" y="1718248"/>
                    <a:pt x="1747116" y="1717633"/>
                    <a:pt x="1746506" y="1718248"/>
                  </a:cubicBezTo>
                  <a:cubicBezTo>
                    <a:pt x="1747116" y="1718248"/>
                    <a:pt x="1747116" y="1718248"/>
                    <a:pt x="1747116" y="1718248"/>
                  </a:cubicBezTo>
                  <a:cubicBezTo>
                    <a:pt x="1748336" y="1721320"/>
                    <a:pt x="1751994" y="1722548"/>
                    <a:pt x="1752604" y="1723163"/>
                  </a:cubicBezTo>
                  <a:cubicBezTo>
                    <a:pt x="1752604" y="1723777"/>
                    <a:pt x="1752604" y="1723777"/>
                    <a:pt x="1752604" y="1723777"/>
                  </a:cubicBezTo>
                  <a:cubicBezTo>
                    <a:pt x="1754434" y="1723777"/>
                    <a:pt x="1754434" y="1721934"/>
                    <a:pt x="1754434" y="1721934"/>
                  </a:cubicBezTo>
                  <a:cubicBezTo>
                    <a:pt x="1759312" y="1726849"/>
                    <a:pt x="1758093" y="1726235"/>
                    <a:pt x="1758093" y="1726235"/>
                  </a:cubicBezTo>
                  <a:cubicBezTo>
                    <a:pt x="1758702" y="1726235"/>
                    <a:pt x="1758702" y="1726235"/>
                    <a:pt x="1758702" y="1726235"/>
                  </a:cubicBezTo>
                  <a:cubicBezTo>
                    <a:pt x="1759922" y="1722548"/>
                    <a:pt x="1765410" y="1723163"/>
                    <a:pt x="1766630" y="1723163"/>
                  </a:cubicBezTo>
                  <a:cubicBezTo>
                    <a:pt x="1766630" y="1721934"/>
                    <a:pt x="1766630" y="1721934"/>
                    <a:pt x="1766630" y="1721934"/>
                  </a:cubicBezTo>
                  <a:cubicBezTo>
                    <a:pt x="1767240" y="1721934"/>
                    <a:pt x="1767240" y="1721934"/>
                    <a:pt x="1767240" y="1721934"/>
                  </a:cubicBezTo>
                  <a:cubicBezTo>
                    <a:pt x="1767240" y="1720705"/>
                    <a:pt x="1767240" y="1720091"/>
                    <a:pt x="1767240" y="1720091"/>
                  </a:cubicBezTo>
                  <a:cubicBezTo>
                    <a:pt x="1768459" y="1720091"/>
                    <a:pt x="1768459" y="1720091"/>
                    <a:pt x="1768459" y="1720091"/>
                  </a:cubicBezTo>
                  <a:cubicBezTo>
                    <a:pt x="1768459" y="1719477"/>
                    <a:pt x="1768459" y="1719477"/>
                    <a:pt x="1768459" y="1719477"/>
                  </a:cubicBezTo>
                  <a:cubicBezTo>
                    <a:pt x="1769069" y="1719477"/>
                    <a:pt x="1769069" y="1719477"/>
                    <a:pt x="1769069" y="1719477"/>
                  </a:cubicBezTo>
                  <a:cubicBezTo>
                    <a:pt x="1769069" y="1718248"/>
                    <a:pt x="1769069" y="1718248"/>
                    <a:pt x="1769069" y="1718248"/>
                  </a:cubicBezTo>
                  <a:cubicBezTo>
                    <a:pt x="1769679" y="1718248"/>
                    <a:pt x="1769679" y="1718248"/>
                    <a:pt x="1769679" y="1718248"/>
                  </a:cubicBezTo>
                  <a:cubicBezTo>
                    <a:pt x="1769679" y="1719477"/>
                    <a:pt x="1769679" y="1719477"/>
                    <a:pt x="1769679" y="1719477"/>
                  </a:cubicBezTo>
                  <a:cubicBezTo>
                    <a:pt x="1770289" y="1719477"/>
                    <a:pt x="1770289" y="1719477"/>
                    <a:pt x="1770289" y="1719477"/>
                  </a:cubicBezTo>
                  <a:cubicBezTo>
                    <a:pt x="1770289" y="1720091"/>
                    <a:pt x="1770289" y="1720091"/>
                    <a:pt x="1770289" y="1720091"/>
                  </a:cubicBezTo>
                  <a:cubicBezTo>
                    <a:pt x="1770899" y="1720091"/>
                    <a:pt x="1770899" y="1720091"/>
                    <a:pt x="1770899" y="1720091"/>
                  </a:cubicBezTo>
                  <a:cubicBezTo>
                    <a:pt x="1770899" y="1720705"/>
                    <a:pt x="1770899" y="1720705"/>
                    <a:pt x="1770899" y="1720705"/>
                  </a:cubicBezTo>
                  <a:cubicBezTo>
                    <a:pt x="1772118" y="1720705"/>
                    <a:pt x="1772118" y="1720705"/>
                    <a:pt x="1772118" y="1720705"/>
                  </a:cubicBezTo>
                  <a:cubicBezTo>
                    <a:pt x="1772118" y="1721320"/>
                    <a:pt x="1772118" y="1721320"/>
                    <a:pt x="1772118" y="1721320"/>
                  </a:cubicBezTo>
                  <a:cubicBezTo>
                    <a:pt x="1773338" y="1721320"/>
                    <a:pt x="1773338" y="1721320"/>
                    <a:pt x="1773338" y="1721320"/>
                  </a:cubicBezTo>
                  <a:cubicBezTo>
                    <a:pt x="1776387" y="1728692"/>
                    <a:pt x="1776997" y="1726849"/>
                    <a:pt x="1776997" y="1728692"/>
                  </a:cubicBezTo>
                  <a:cubicBezTo>
                    <a:pt x="1781875" y="1731150"/>
                    <a:pt x="1786144" y="1736065"/>
                    <a:pt x="1787364" y="1735450"/>
                  </a:cubicBezTo>
                  <a:cubicBezTo>
                    <a:pt x="1787364" y="1742208"/>
                    <a:pt x="1787364" y="1740980"/>
                    <a:pt x="1786144" y="1743437"/>
                  </a:cubicBezTo>
                  <a:cubicBezTo>
                    <a:pt x="1785534" y="1743437"/>
                    <a:pt x="1785534" y="1743437"/>
                    <a:pt x="1785534" y="1743437"/>
                  </a:cubicBezTo>
                  <a:cubicBezTo>
                    <a:pt x="1781265" y="1748966"/>
                    <a:pt x="1788583" y="1750810"/>
                    <a:pt x="1787364" y="1753267"/>
                  </a:cubicBezTo>
                  <a:cubicBezTo>
                    <a:pt x="1788583" y="1753267"/>
                    <a:pt x="1788583" y="1753267"/>
                    <a:pt x="1788583" y="1753267"/>
                  </a:cubicBezTo>
                  <a:cubicBezTo>
                    <a:pt x="1788583" y="1754496"/>
                    <a:pt x="1788583" y="1754496"/>
                    <a:pt x="1788583" y="1754496"/>
                  </a:cubicBezTo>
                  <a:cubicBezTo>
                    <a:pt x="1787973" y="1754496"/>
                    <a:pt x="1787973" y="1754496"/>
                    <a:pt x="1787973" y="1754496"/>
                  </a:cubicBezTo>
                  <a:cubicBezTo>
                    <a:pt x="1787973" y="1755725"/>
                    <a:pt x="1787973" y="1756339"/>
                    <a:pt x="1787973" y="1756339"/>
                  </a:cubicBezTo>
                  <a:cubicBezTo>
                    <a:pt x="1786144" y="1756339"/>
                    <a:pt x="1786754" y="1756339"/>
                    <a:pt x="1786144" y="1756339"/>
                  </a:cubicBezTo>
                  <a:cubicBezTo>
                    <a:pt x="1786144" y="1756953"/>
                    <a:pt x="1786144" y="1756953"/>
                    <a:pt x="1786144" y="1756953"/>
                  </a:cubicBezTo>
                  <a:cubicBezTo>
                    <a:pt x="1787364" y="1756953"/>
                    <a:pt x="1787364" y="1756953"/>
                    <a:pt x="1787364" y="1756953"/>
                  </a:cubicBezTo>
                  <a:cubicBezTo>
                    <a:pt x="1789803" y="1762483"/>
                    <a:pt x="1789193" y="1760640"/>
                    <a:pt x="1789193" y="1761254"/>
                  </a:cubicBezTo>
                  <a:cubicBezTo>
                    <a:pt x="1787364" y="1762483"/>
                    <a:pt x="1784315" y="1763097"/>
                    <a:pt x="1784924" y="1763097"/>
                  </a:cubicBezTo>
                  <a:cubicBezTo>
                    <a:pt x="1786144" y="1764326"/>
                    <a:pt x="1787973" y="1764326"/>
                    <a:pt x="1787973" y="1764326"/>
                  </a:cubicBezTo>
                  <a:cubicBezTo>
                    <a:pt x="1782485" y="1768012"/>
                    <a:pt x="1779436" y="1768626"/>
                    <a:pt x="1777607" y="1770470"/>
                  </a:cubicBezTo>
                  <a:cubicBezTo>
                    <a:pt x="1778826" y="1774156"/>
                    <a:pt x="1780046" y="1773541"/>
                    <a:pt x="1780046" y="1774156"/>
                  </a:cubicBezTo>
                  <a:cubicBezTo>
                    <a:pt x="1778826" y="1774156"/>
                    <a:pt x="1778826" y="1774156"/>
                    <a:pt x="1778826" y="1774156"/>
                  </a:cubicBezTo>
                  <a:cubicBezTo>
                    <a:pt x="1778826" y="1774770"/>
                    <a:pt x="1778826" y="1774770"/>
                    <a:pt x="1778826" y="1774770"/>
                  </a:cubicBezTo>
                  <a:cubicBezTo>
                    <a:pt x="1777607" y="1774770"/>
                    <a:pt x="1777607" y="1774770"/>
                    <a:pt x="1777607" y="1774770"/>
                  </a:cubicBezTo>
                  <a:cubicBezTo>
                    <a:pt x="1779436" y="1777228"/>
                    <a:pt x="1780046" y="1777842"/>
                    <a:pt x="1780046" y="1778456"/>
                  </a:cubicBezTo>
                  <a:cubicBezTo>
                    <a:pt x="1776997" y="1778456"/>
                    <a:pt x="1776997" y="1779071"/>
                    <a:pt x="1776997" y="1779071"/>
                  </a:cubicBezTo>
                  <a:cubicBezTo>
                    <a:pt x="1780046" y="1783986"/>
                    <a:pt x="1777607" y="1784600"/>
                    <a:pt x="1780046" y="1787058"/>
                  </a:cubicBezTo>
                  <a:cubicBezTo>
                    <a:pt x="1778826" y="1788286"/>
                    <a:pt x="1778826" y="1787672"/>
                    <a:pt x="1778216" y="1787672"/>
                  </a:cubicBezTo>
                  <a:cubicBezTo>
                    <a:pt x="1778216" y="1793816"/>
                    <a:pt x="1778216" y="1793201"/>
                    <a:pt x="1778216" y="1793816"/>
                  </a:cubicBezTo>
                  <a:cubicBezTo>
                    <a:pt x="1777607" y="1793816"/>
                    <a:pt x="1777607" y="1793816"/>
                    <a:pt x="1777607" y="1793816"/>
                  </a:cubicBezTo>
                  <a:cubicBezTo>
                    <a:pt x="1781875" y="1797502"/>
                    <a:pt x="1780046" y="1796273"/>
                    <a:pt x="1780656" y="1798731"/>
                  </a:cubicBezTo>
                  <a:cubicBezTo>
                    <a:pt x="1778826" y="1798731"/>
                    <a:pt x="1779436" y="1798731"/>
                    <a:pt x="1778826" y="1798731"/>
                  </a:cubicBezTo>
                  <a:cubicBezTo>
                    <a:pt x="1778826" y="1800574"/>
                    <a:pt x="1778826" y="1801803"/>
                    <a:pt x="1778826" y="1802417"/>
                  </a:cubicBezTo>
                  <a:cubicBezTo>
                    <a:pt x="1780046" y="1802417"/>
                    <a:pt x="1780046" y="1802417"/>
                    <a:pt x="1780046" y="1802417"/>
                  </a:cubicBezTo>
                  <a:cubicBezTo>
                    <a:pt x="1780046" y="1803031"/>
                    <a:pt x="1780046" y="1803031"/>
                    <a:pt x="1780046" y="1803031"/>
                  </a:cubicBezTo>
                  <a:cubicBezTo>
                    <a:pt x="1783095" y="1801803"/>
                    <a:pt x="1786754" y="1806103"/>
                    <a:pt x="1787973" y="1806103"/>
                  </a:cubicBezTo>
                  <a:cubicBezTo>
                    <a:pt x="1787364" y="1808561"/>
                    <a:pt x="1790413" y="1807946"/>
                    <a:pt x="1791632" y="1808561"/>
                  </a:cubicBezTo>
                  <a:cubicBezTo>
                    <a:pt x="1791632" y="1809789"/>
                    <a:pt x="1791632" y="1809789"/>
                    <a:pt x="1791632" y="1809789"/>
                  </a:cubicBezTo>
                  <a:cubicBezTo>
                    <a:pt x="1792242" y="1809789"/>
                    <a:pt x="1792242" y="1809789"/>
                    <a:pt x="1792242" y="1809789"/>
                  </a:cubicBezTo>
                  <a:cubicBezTo>
                    <a:pt x="1791632" y="1810404"/>
                    <a:pt x="1791632" y="1810404"/>
                    <a:pt x="1791632" y="1810404"/>
                  </a:cubicBezTo>
                  <a:cubicBezTo>
                    <a:pt x="1792242" y="1810404"/>
                    <a:pt x="1792242" y="1810404"/>
                    <a:pt x="1792242" y="1810404"/>
                  </a:cubicBezTo>
                  <a:cubicBezTo>
                    <a:pt x="1792242" y="1809789"/>
                    <a:pt x="1792242" y="1809789"/>
                    <a:pt x="1792242" y="1809789"/>
                  </a:cubicBezTo>
                  <a:cubicBezTo>
                    <a:pt x="1792852" y="1809789"/>
                    <a:pt x="1792852" y="1809789"/>
                    <a:pt x="1792852" y="1809789"/>
                  </a:cubicBezTo>
                  <a:cubicBezTo>
                    <a:pt x="1792852" y="1810404"/>
                    <a:pt x="1792852" y="1810404"/>
                    <a:pt x="1792852" y="1810404"/>
                  </a:cubicBezTo>
                  <a:cubicBezTo>
                    <a:pt x="1794681" y="1810404"/>
                    <a:pt x="1794681" y="1810404"/>
                    <a:pt x="1795291" y="1810404"/>
                  </a:cubicBezTo>
                  <a:cubicBezTo>
                    <a:pt x="1795291" y="1808561"/>
                    <a:pt x="1795291" y="1809175"/>
                    <a:pt x="1795291" y="1808561"/>
                  </a:cubicBezTo>
                  <a:cubicBezTo>
                    <a:pt x="1795901" y="1808561"/>
                    <a:pt x="1795901" y="1808561"/>
                    <a:pt x="1795901" y="1808561"/>
                  </a:cubicBezTo>
                  <a:cubicBezTo>
                    <a:pt x="1795901" y="1811018"/>
                    <a:pt x="1798340" y="1811633"/>
                    <a:pt x="1797730" y="1811633"/>
                  </a:cubicBezTo>
                  <a:cubicBezTo>
                    <a:pt x="1801389" y="1809175"/>
                    <a:pt x="1803219" y="1809789"/>
                    <a:pt x="1804438" y="1807946"/>
                  </a:cubicBezTo>
                  <a:cubicBezTo>
                    <a:pt x="1807487" y="1814090"/>
                    <a:pt x="1808097" y="1815319"/>
                    <a:pt x="1809317" y="1818391"/>
                  </a:cubicBezTo>
                  <a:cubicBezTo>
                    <a:pt x="1809927" y="1818391"/>
                    <a:pt x="1809927" y="1818391"/>
                    <a:pt x="1809927" y="1818391"/>
                  </a:cubicBezTo>
                  <a:cubicBezTo>
                    <a:pt x="1809927" y="1819005"/>
                    <a:pt x="1809927" y="1819005"/>
                    <a:pt x="1809927" y="1819005"/>
                  </a:cubicBezTo>
                  <a:cubicBezTo>
                    <a:pt x="1811146" y="1819005"/>
                    <a:pt x="1811146" y="1819005"/>
                    <a:pt x="1811146" y="1819005"/>
                  </a:cubicBezTo>
                  <a:cubicBezTo>
                    <a:pt x="1809317" y="1820848"/>
                    <a:pt x="1809317" y="1819619"/>
                    <a:pt x="1808707" y="1819619"/>
                  </a:cubicBezTo>
                  <a:cubicBezTo>
                    <a:pt x="1807487" y="1833750"/>
                    <a:pt x="1809317" y="1836822"/>
                    <a:pt x="1807487" y="1843580"/>
                  </a:cubicBezTo>
                  <a:cubicBezTo>
                    <a:pt x="1805658" y="1841737"/>
                    <a:pt x="1804438" y="1844809"/>
                    <a:pt x="1803219" y="1843580"/>
                  </a:cubicBezTo>
                  <a:cubicBezTo>
                    <a:pt x="1801389" y="1841123"/>
                    <a:pt x="1801389" y="1841737"/>
                    <a:pt x="1801389" y="1841123"/>
                  </a:cubicBezTo>
                  <a:cubicBezTo>
                    <a:pt x="1798950" y="1839894"/>
                    <a:pt x="1798340" y="1838051"/>
                    <a:pt x="1797121" y="1838665"/>
                  </a:cubicBezTo>
                  <a:cubicBezTo>
                    <a:pt x="1797121" y="1837436"/>
                    <a:pt x="1798340" y="1837436"/>
                    <a:pt x="1797730" y="1837436"/>
                  </a:cubicBezTo>
                  <a:cubicBezTo>
                    <a:pt x="1796511" y="1837436"/>
                    <a:pt x="1795901" y="1837436"/>
                    <a:pt x="1795901" y="1837436"/>
                  </a:cubicBezTo>
                  <a:cubicBezTo>
                    <a:pt x="1792852" y="1840508"/>
                    <a:pt x="1787973" y="1841123"/>
                    <a:pt x="1789193" y="1842966"/>
                  </a:cubicBezTo>
                  <a:cubicBezTo>
                    <a:pt x="1788583" y="1842966"/>
                    <a:pt x="1788583" y="1842966"/>
                    <a:pt x="1788583" y="1842966"/>
                  </a:cubicBezTo>
                  <a:cubicBezTo>
                    <a:pt x="1788583" y="1843580"/>
                    <a:pt x="1788583" y="1843580"/>
                    <a:pt x="1788583" y="1843580"/>
                  </a:cubicBezTo>
                  <a:cubicBezTo>
                    <a:pt x="1784924" y="1843580"/>
                    <a:pt x="1783705" y="1847881"/>
                    <a:pt x="1782485" y="1846652"/>
                  </a:cubicBezTo>
                  <a:cubicBezTo>
                    <a:pt x="1782485" y="1844809"/>
                    <a:pt x="1782485" y="1845423"/>
                    <a:pt x="1782485" y="1845423"/>
                  </a:cubicBezTo>
                  <a:cubicBezTo>
                    <a:pt x="1781875" y="1845423"/>
                    <a:pt x="1781875" y="1845423"/>
                    <a:pt x="1781875" y="1845423"/>
                  </a:cubicBezTo>
                  <a:cubicBezTo>
                    <a:pt x="1781875" y="1847266"/>
                    <a:pt x="1781875" y="1847881"/>
                    <a:pt x="1781875" y="1848495"/>
                  </a:cubicBezTo>
                  <a:cubicBezTo>
                    <a:pt x="1782485" y="1848495"/>
                    <a:pt x="1782485" y="1848495"/>
                    <a:pt x="1782485" y="1848495"/>
                  </a:cubicBezTo>
                  <a:cubicBezTo>
                    <a:pt x="1782485" y="1849724"/>
                    <a:pt x="1782485" y="1850338"/>
                    <a:pt x="1782485" y="1850338"/>
                  </a:cubicBezTo>
                  <a:cubicBezTo>
                    <a:pt x="1784315" y="1850338"/>
                    <a:pt x="1783705" y="1850338"/>
                    <a:pt x="1784315" y="1850338"/>
                  </a:cubicBezTo>
                  <a:cubicBezTo>
                    <a:pt x="1784924" y="1852796"/>
                    <a:pt x="1786144" y="1852796"/>
                    <a:pt x="1785534" y="1854024"/>
                  </a:cubicBezTo>
                  <a:cubicBezTo>
                    <a:pt x="1789193" y="1853410"/>
                    <a:pt x="1786754" y="1856482"/>
                    <a:pt x="1787364" y="1857096"/>
                  </a:cubicBezTo>
                  <a:cubicBezTo>
                    <a:pt x="1784315" y="1857096"/>
                    <a:pt x="1783095" y="1855867"/>
                    <a:pt x="1782485" y="1857096"/>
                  </a:cubicBezTo>
                  <a:cubicBezTo>
                    <a:pt x="1786754" y="1860782"/>
                    <a:pt x="1784315" y="1860168"/>
                    <a:pt x="1784924" y="1862011"/>
                  </a:cubicBezTo>
                  <a:cubicBezTo>
                    <a:pt x="1784315" y="1862011"/>
                    <a:pt x="1784315" y="1862011"/>
                    <a:pt x="1784315" y="1862011"/>
                  </a:cubicBezTo>
                  <a:cubicBezTo>
                    <a:pt x="1783705" y="1864469"/>
                    <a:pt x="1785534" y="1864469"/>
                    <a:pt x="1785534" y="1864469"/>
                  </a:cubicBezTo>
                  <a:cubicBezTo>
                    <a:pt x="1786144" y="1866312"/>
                    <a:pt x="1787973" y="1868769"/>
                    <a:pt x="1787973" y="1869384"/>
                  </a:cubicBezTo>
                  <a:cubicBezTo>
                    <a:pt x="1789193" y="1868769"/>
                    <a:pt x="1789193" y="1868769"/>
                    <a:pt x="1789193" y="1868769"/>
                  </a:cubicBezTo>
                  <a:cubicBezTo>
                    <a:pt x="1789193" y="1868155"/>
                    <a:pt x="1789193" y="1868155"/>
                    <a:pt x="1789193" y="1868155"/>
                  </a:cubicBezTo>
                  <a:cubicBezTo>
                    <a:pt x="1794072" y="1872456"/>
                    <a:pt x="1794681" y="1880442"/>
                    <a:pt x="1797121" y="1884743"/>
                  </a:cubicBezTo>
                  <a:cubicBezTo>
                    <a:pt x="1798950" y="1883514"/>
                    <a:pt x="1798340" y="1884129"/>
                    <a:pt x="1799560" y="1884129"/>
                  </a:cubicBezTo>
                  <a:cubicBezTo>
                    <a:pt x="1799560" y="1884743"/>
                    <a:pt x="1799560" y="1884743"/>
                    <a:pt x="1799560" y="1884743"/>
                  </a:cubicBezTo>
                  <a:cubicBezTo>
                    <a:pt x="1798340" y="1884743"/>
                    <a:pt x="1798340" y="1884743"/>
                    <a:pt x="1798340" y="1884743"/>
                  </a:cubicBezTo>
                  <a:cubicBezTo>
                    <a:pt x="1799560" y="1885357"/>
                    <a:pt x="1799560" y="1885357"/>
                    <a:pt x="1799560" y="1885357"/>
                  </a:cubicBezTo>
                  <a:cubicBezTo>
                    <a:pt x="1798340" y="1885357"/>
                    <a:pt x="1798340" y="1885357"/>
                    <a:pt x="1798340" y="1885357"/>
                  </a:cubicBezTo>
                  <a:cubicBezTo>
                    <a:pt x="1798340" y="1885972"/>
                    <a:pt x="1798340" y="1885972"/>
                    <a:pt x="1798340" y="1885972"/>
                  </a:cubicBezTo>
                  <a:cubicBezTo>
                    <a:pt x="1800170" y="1885972"/>
                    <a:pt x="1800170" y="1885972"/>
                    <a:pt x="1800170" y="1885972"/>
                  </a:cubicBezTo>
                  <a:cubicBezTo>
                    <a:pt x="1800170" y="1885357"/>
                    <a:pt x="1800170" y="1885357"/>
                    <a:pt x="1800170" y="1885357"/>
                  </a:cubicBezTo>
                  <a:cubicBezTo>
                    <a:pt x="1800780" y="1885357"/>
                    <a:pt x="1800780" y="1885357"/>
                    <a:pt x="1800780" y="1885357"/>
                  </a:cubicBezTo>
                  <a:cubicBezTo>
                    <a:pt x="1800780" y="1884743"/>
                    <a:pt x="1800780" y="1884743"/>
                    <a:pt x="1800780" y="1884743"/>
                  </a:cubicBezTo>
                  <a:cubicBezTo>
                    <a:pt x="1802609" y="1884743"/>
                    <a:pt x="1803219" y="1884743"/>
                    <a:pt x="1803829" y="1884743"/>
                  </a:cubicBezTo>
                  <a:cubicBezTo>
                    <a:pt x="1803829" y="1887201"/>
                    <a:pt x="1806268" y="1886586"/>
                    <a:pt x="1806878" y="1886586"/>
                  </a:cubicBezTo>
                  <a:cubicBezTo>
                    <a:pt x="1806268" y="1889044"/>
                    <a:pt x="1808097" y="1889044"/>
                    <a:pt x="1808097" y="1889044"/>
                  </a:cubicBezTo>
                  <a:cubicBezTo>
                    <a:pt x="1808097" y="1890887"/>
                    <a:pt x="1808097" y="1890272"/>
                    <a:pt x="1808097" y="1890272"/>
                  </a:cubicBezTo>
                  <a:cubicBezTo>
                    <a:pt x="1806268" y="1890272"/>
                    <a:pt x="1806268" y="1890272"/>
                    <a:pt x="1805658" y="1890272"/>
                  </a:cubicBezTo>
                  <a:cubicBezTo>
                    <a:pt x="1808097" y="1892730"/>
                    <a:pt x="1808097" y="1892730"/>
                    <a:pt x="1809317" y="1892730"/>
                  </a:cubicBezTo>
                  <a:cubicBezTo>
                    <a:pt x="1809317" y="1890887"/>
                    <a:pt x="1809317" y="1890887"/>
                    <a:pt x="1809317" y="1890272"/>
                  </a:cubicBezTo>
                  <a:cubicBezTo>
                    <a:pt x="1809927" y="1890272"/>
                    <a:pt x="1809927" y="1890272"/>
                    <a:pt x="1809927" y="1890272"/>
                  </a:cubicBezTo>
                  <a:cubicBezTo>
                    <a:pt x="1811756" y="1895802"/>
                    <a:pt x="1812366" y="1893959"/>
                    <a:pt x="1812366" y="1894573"/>
                  </a:cubicBezTo>
                  <a:cubicBezTo>
                    <a:pt x="1816025" y="1893344"/>
                    <a:pt x="1816635" y="1892730"/>
                    <a:pt x="1816635" y="1892730"/>
                  </a:cubicBezTo>
                  <a:cubicBezTo>
                    <a:pt x="1818464" y="1894573"/>
                    <a:pt x="1817854" y="1893959"/>
                    <a:pt x="1817854" y="1893959"/>
                  </a:cubicBezTo>
                  <a:cubicBezTo>
                    <a:pt x="1816635" y="1894573"/>
                    <a:pt x="1816635" y="1894573"/>
                    <a:pt x="1816635" y="1894573"/>
                  </a:cubicBezTo>
                  <a:cubicBezTo>
                    <a:pt x="1816635" y="1893959"/>
                    <a:pt x="1816635" y="1893959"/>
                    <a:pt x="1816635" y="1893959"/>
                  </a:cubicBezTo>
                  <a:cubicBezTo>
                    <a:pt x="1814805" y="1895802"/>
                    <a:pt x="1815415" y="1895802"/>
                    <a:pt x="1814805" y="1896416"/>
                  </a:cubicBezTo>
                  <a:cubicBezTo>
                    <a:pt x="1815415" y="1897031"/>
                    <a:pt x="1815415" y="1897031"/>
                    <a:pt x="1815415" y="1897031"/>
                  </a:cubicBezTo>
                  <a:cubicBezTo>
                    <a:pt x="1814805" y="1897031"/>
                    <a:pt x="1814805" y="1897031"/>
                    <a:pt x="1814805" y="1897031"/>
                  </a:cubicBezTo>
                  <a:cubicBezTo>
                    <a:pt x="1814805" y="1897645"/>
                    <a:pt x="1814805" y="1897645"/>
                    <a:pt x="1814805" y="1897645"/>
                  </a:cubicBezTo>
                  <a:cubicBezTo>
                    <a:pt x="1816025" y="1897645"/>
                    <a:pt x="1817244" y="1897645"/>
                    <a:pt x="1817244" y="1897645"/>
                  </a:cubicBezTo>
                  <a:cubicBezTo>
                    <a:pt x="1817244" y="1897031"/>
                    <a:pt x="1817244" y="1897031"/>
                    <a:pt x="1817244" y="1897031"/>
                  </a:cubicBezTo>
                  <a:cubicBezTo>
                    <a:pt x="1817854" y="1897031"/>
                    <a:pt x="1817854" y="1897031"/>
                    <a:pt x="1817854" y="1897031"/>
                  </a:cubicBezTo>
                  <a:cubicBezTo>
                    <a:pt x="1820294" y="1902560"/>
                    <a:pt x="1820294" y="1901946"/>
                    <a:pt x="1820294" y="1902560"/>
                  </a:cubicBezTo>
                  <a:cubicBezTo>
                    <a:pt x="1819684" y="1901331"/>
                    <a:pt x="1819684" y="1901331"/>
                    <a:pt x="1819684" y="1901331"/>
                  </a:cubicBezTo>
                  <a:cubicBezTo>
                    <a:pt x="1819684" y="1903174"/>
                    <a:pt x="1818464" y="1902560"/>
                    <a:pt x="1819074" y="1902560"/>
                  </a:cubicBezTo>
                  <a:cubicBezTo>
                    <a:pt x="1820294" y="1903789"/>
                    <a:pt x="1819684" y="1903789"/>
                    <a:pt x="1819684" y="1904403"/>
                  </a:cubicBezTo>
                  <a:cubicBezTo>
                    <a:pt x="1817854" y="1904403"/>
                    <a:pt x="1817854" y="1904403"/>
                    <a:pt x="1817244" y="1904403"/>
                  </a:cubicBezTo>
                  <a:cubicBezTo>
                    <a:pt x="1817244" y="1905017"/>
                    <a:pt x="1817244" y="1905017"/>
                    <a:pt x="1817244" y="1905017"/>
                  </a:cubicBezTo>
                  <a:cubicBezTo>
                    <a:pt x="1816025" y="1904403"/>
                    <a:pt x="1816635" y="1903789"/>
                    <a:pt x="1816635" y="1903789"/>
                  </a:cubicBezTo>
                  <a:cubicBezTo>
                    <a:pt x="1817244" y="1903789"/>
                    <a:pt x="1817244" y="1903789"/>
                    <a:pt x="1817244" y="1903789"/>
                  </a:cubicBezTo>
                  <a:cubicBezTo>
                    <a:pt x="1817244" y="1901946"/>
                    <a:pt x="1816635" y="1901946"/>
                    <a:pt x="1816635" y="1901331"/>
                  </a:cubicBezTo>
                  <a:cubicBezTo>
                    <a:pt x="1816025" y="1901331"/>
                    <a:pt x="1816025" y="1901331"/>
                    <a:pt x="1816025" y="1901331"/>
                  </a:cubicBezTo>
                  <a:cubicBezTo>
                    <a:pt x="1816025" y="1901946"/>
                    <a:pt x="1816025" y="1901946"/>
                    <a:pt x="1816025" y="1901946"/>
                  </a:cubicBezTo>
                  <a:cubicBezTo>
                    <a:pt x="1813586" y="1901946"/>
                    <a:pt x="1814805" y="1903789"/>
                    <a:pt x="1814805" y="1903789"/>
                  </a:cubicBezTo>
                  <a:cubicBezTo>
                    <a:pt x="1813586" y="1903789"/>
                    <a:pt x="1813586" y="1903789"/>
                    <a:pt x="1813586" y="1903789"/>
                  </a:cubicBezTo>
                  <a:cubicBezTo>
                    <a:pt x="1813586" y="1905017"/>
                    <a:pt x="1813586" y="1905017"/>
                    <a:pt x="1813586" y="1905017"/>
                  </a:cubicBezTo>
                  <a:cubicBezTo>
                    <a:pt x="1814805" y="1905017"/>
                    <a:pt x="1814805" y="1905017"/>
                    <a:pt x="1814805" y="1905017"/>
                  </a:cubicBezTo>
                  <a:cubicBezTo>
                    <a:pt x="1814805" y="1905632"/>
                    <a:pt x="1814805" y="1905632"/>
                    <a:pt x="1814805" y="1905632"/>
                  </a:cubicBezTo>
                  <a:cubicBezTo>
                    <a:pt x="1813586" y="1905632"/>
                    <a:pt x="1813586" y="1905632"/>
                    <a:pt x="1813586" y="1905632"/>
                  </a:cubicBezTo>
                  <a:cubicBezTo>
                    <a:pt x="1813586" y="1906246"/>
                    <a:pt x="1813586" y="1906246"/>
                    <a:pt x="1813586" y="1906246"/>
                  </a:cubicBezTo>
                  <a:cubicBezTo>
                    <a:pt x="1812366" y="1906246"/>
                    <a:pt x="1812366" y="1906246"/>
                    <a:pt x="1812366" y="1906246"/>
                  </a:cubicBezTo>
                  <a:cubicBezTo>
                    <a:pt x="1812366" y="1908089"/>
                    <a:pt x="1812366" y="1908089"/>
                    <a:pt x="1812366" y="1908089"/>
                  </a:cubicBezTo>
                  <a:cubicBezTo>
                    <a:pt x="1811756" y="1908089"/>
                    <a:pt x="1811756" y="1908089"/>
                    <a:pt x="1811756" y="1908089"/>
                  </a:cubicBezTo>
                  <a:cubicBezTo>
                    <a:pt x="1811756" y="1909932"/>
                    <a:pt x="1811146" y="1910547"/>
                    <a:pt x="1811146" y="1910547"/>
                  </a:cubicBezTo>
                  <a:cubicBezTo>
                    <a:pt x="1812366" y="1913004"/>
                    <a:pt x="1812366" y="1912390"/>
                    <a:pt x="1812976" y="1912390"/>
                  </a:cubicBezTo>
                  <a:cubicBezTo>
                    <a:pt x="1812976" y="1914233"/>
                    <a:pt x="1812976" y="1913619"/>
                    <a:pt x="1812976" y="1913619"/>
                  </a:cubicBezTo>
                  <a:cubicBezTo>
                    <a:pt x="1812366" y="1913619"/>
                    <a:pt x="1812366" y="1913619"/>
                    <a:pt x="1812366" y="1913619"/>
                  </a:cubicBezTo>
                  <a:cubicBezTo>
                    <a:pt x="1812976" y="1915462"/>
                    <a:pt x="1812976" y="1915462"/>
                    <a:pt x="1812976" y="1915462"/>
                  </a:cubicBezTo>
                  <a:cubicBezTo>
                    <a:pt x="1814805" y="1915462"/>
                    <a:pt x="1814195" y="1915462"/>
                    <a:pt x="1814805" y="1915462"/>
                  </a:cubicBezTo>
                  <a:cubicBezTo>
                    <a:pt x="1814805" y="1917305"/>
                    <a:pt x="1815415" y="1917305"/>
                    <a:pt x="1815415" y="1917305"/>
                  </a:cubicBezTo>
                  <a:cubicBezTo>
                    <a:pt x="1814805" y="1917919"/>
                    <a:pt x="1814805" y="1917919"/>
                    <a:pt x="1814805" y="1917919"/>
                  </a:cubicBezTo>
                  <a:cubicBezTo>
                    <a:pt x="1813586" y="1917305"/>
                    <a:pt x="1814195" y="1917305"/>
                    <a:pt x="1813586" y="1916690"/>
                  </a:cubicBezTo>
                  <a:cubicBezTo>
                    <a:pt x="1812366" y="1916690"/>
                    <a:pt x="1811756" y="1916690"/>
                    <a:pt x="1811756" y="1916690"/>
                  </a:cubicBezTo>
                  <a:cubicBezTo>
                    <a:pt x="1811756" y="1917305"/>
                    <a:pt x="1811756" y="1917305"/>
                    <a:pt x="1811756" y="1917305"/>
                  </a:cubicBezTo>
                  <a:cubicBezTo>
                    <a:pt x="1813586" y="1917305"/>
                    <a:pt x="1812976" y="1917305"/>
                    <a:pt x="1812976" y="1917305"/>
                  </a:cubicBezTo>
                  <a:cubicBezTo>
                    <a:pt x="1812976" y="1917919"/>
                    <a:pt x="1812976" y="1917919"/>
                    <a:pt x="1812976" y="1917919"/>
                  </a:cubicBezTo>
                  <a:cubicBezTo>
                    <a:pt x="1812366" y="1917919"/>
                    <a:pt x="1812366" y="1917919"/>
                    <a:pt x="1812366" y="1917919"/>
                  </a:cubicBezTo>
                  <a:cubicBezTo>
                    <a:pt x="1812366" y="1919762"/>
                    <a:pt x="1812366" y="1919148"/>
                    <a:pt x="1812366" y="1919762"/>
                  </a:cubicBezTo>
                  <a:cubicBezTo>
                    <a:pt x="1812976" y="1919762"/>
                    <a:pt x="1812976" y="1919762"/>
                    <a:pt x="1812976" y="1919762"/>
                  </a:cubicBezTo>
                  <a:cubicBezTo>
                    <a:pt x="1812976" y="1920991"/>
                    <a:pt x="1812976" y="1921605"/>
                    <a:pt x="1812976" y="1921605"/>
                  </a:cubicBezTo>
                  <a:cubicBezTo>
                    <a:pt x="1810537" y="1922220"/>
                    <a:pt x="1810537" y="1922834"/>
                    <a:pt x="1809317" y="1922220"/>
                  </a:cubicBezTo>
                  <a:cubicBezTo>
                    <a:pt x="1809927" y="1924677"/>
                    <a:pt x="1808707" y="1925292"/>
                    <a:pt x="1808707" y="1925292"/>
                  </a:cubicBezTo>
                  <a:cubicBezTo>
                    <a:pt x="1810537" y="1925906"/>
                    <a:pt x="1811146" y="1926520"/>
                    <a:pt x="1811756" y="1925906"/>
                  </a:cubicBezTo>
                  <a:cubicBezTo>
                    <a:pt x="1812366" y="1928978"/>
                    <a:pt x="1806878" y="1928978"/>
                    <a:pt x="1807487" y="1931435"/>
                  </a:cubicBezTo>
                  <a:cubicBezTo>
                    <a:pt x="1808097" y="1932050"/>
                    <a:pt x="1808097" y="1932050"/>
                    <a:pt x="1808097" y="1932050"/>
                  </a:cubicBezTo>
                  <a:cubicBezTo>
                    <a:pt x="1801999" y="1935736"/>
                    <a:pt x="1801999" y="1933279"/>
                    <a:pt x="1798340" y="1932664"/>
                  </a:cubicBezTo>
                  <a:cubicBezTo>
                    <a:pt x="1798340" y="1932050"/>
                    <a:pt x="1798340" y="1932050"/>
                    <a:pt x="1798340" y="1932050"/>
                  </a:cubicBezTo>
                  <a:cubicBezTo>
                    <a:pt x="1797730" y="1932050"/>
                    <a:pt x="1797730" y="1932050"/>
                    <a:pt x="1797730" y="1932050"/>
                  </a:cubicBezTo>
                  <a:cubicBezTo>
                    <a:pt x="1798340" y="1933893"/>
                    <a:pt x="1796511" y="1934507"/>
                    <a:pt x="1797121" y="1935122"/>
                  </a:cubicBezTo>
                  <a:cubicBezTo>
                    <a:pt x="1795291" y="1934507"/>
                    <a:pt x="1795291" y="1933893"/>
                    <a:pt x="1795291" y="1933893"/>
                  </a:cubicBezTo>
                  <a:cubicBezTo>
                    <a:pt x="1795901" y="1936350"/>
                    <a:pt x="1795901" y="1936965"/>
                    <a:pt x="1795901" y="1937579"/>
                  </a:cubicBezTo>
                  <a:cubicBezTo>
                    <a:pt x="1794072" y="1937579"/>
                    <a:pt x="1794681" y="1938808"/>
                    <a:pt x="1794072" y="1938808"/>
                  </a:cubicBezTo>
                  <a:cubicBezTo>
                    <a:pt x="1795291" y="1939422"/>
                    <a:pt x="1795291" y="1939422"/>
                    <a:pt x="1795291" y="1939422"/>
                  </a:cubicBezTo>
                  <a:cubicBezTo>
                    <a:pt x="1794072" y="1940037"/>
                    <a:pt x="1794072" y="1940037"/>
                    <a:pt x="1794072" y="1940037"/>
                  </a:cubicBezTo>
                  <a:cubicBezTo>
                    <a:pt x="1795291" y="1940651"/>
                    <a:pt x="1795291" y="1940651"/>
                    <a:pt x="1795291" y="1940651"/>
                  </a:cubicBezTo>
                  <a:cubicBezTo>
                    <a:pt x="1792852" y="1942494"/>
                    <a:pt x="1795901" y="1948024"/>
                    <a:pt x="1795291" y="1948024"/>
                  </a:cubicBezTo>
                  <a:cubicBezTo>
                    <a:pt x="1797730" y="1948638"/>
                    <a:pt x="1797730" y="1947409"/>
                    <a:pt x="1797730" y="1947409"/>
                  </a:cubicBezTo>
                  <a:cubicBezTo>
                    <a:pt x="1798950" y="1948024"/>
                    <a:pt x="1798340" y="1948638"/>
                    <a:pt x="1798340" y="1948638"/>
                  </a:cubicBezTo>
                  <a:cubicBezTo>
                    <a:pt x="1800780" y="1948638"/>
                    <a:pt x="1799560" y="1950481"/>
                    <a:pt x="1800170" y="1950481"/>
                  </a:cubicBezTo>
                  <a:cubicBezTo>
                    <a:pt x="1800780" y="1950481"/>
                    <a:pt x="1800780" y="1950481"/>
                    <a:pt x="1800780" y="1950481"/>
                  </a:cubicBezTo>
                  <a:cubicBezTo>
                    <a:pt x="1800780" y="1951095"/>
                    <a:pt x="1800780" y="1951095"/>
                    <a:pt x="1800780" y="1951095"/>
                  </a:cubicBezTo>
                  <a:cubicBezTo>
                    <a:pt x="1805048" y="1951710"/>
                    <a:pt x="1804438" y="1951710"/>
                    <a:pt x="1805048" y="1951095"/>
                  </a:cubicBezTo>
                  <a:cubicBezTo>
                    <a:pt x="1806878" y="1952939"/>
                    <a:pt x="1808097" y="1952324"/>
                    <a:pt x="1808097" y="1953553"/>
                  </a:cubicBezTo>
                  <a:cubicBezTo>
                    <a:pt x="1808707" y="1953553"/>
                    <a:pt x="1808707" y="1953553"/>
                    <a:pt x="1808707" y="1953553"/>
                  </a:cubicBezTo>
                  <a:cubicBezTo>
                    <a:pt x="1808707" y="1954782"/>
                    <a:pt x="1808707" y="1954782"/>
                    <a:pt x="1808707" y="1954782"/>
                  </a:cubicBezTo>
                  <a:cubicBezTo>
                    <a:pt x="1810537" y="1954782"/>
                    <a:pt x="1809927" y="1954782"/>
                    <a:pt x="1809927" y="1954782"/>
                  </a:cubicBezTo>
                  <a:cubicBezTo>
                    <a:pt x="1809927" y="1956625"/>
                    <a:pt x="1809927" y="1957854"/>
                    <a:pt x="1809927" y="1958468"/>
                  </a:cubicBezTo>
                  <a:cubicBezTo>
                    <a:pt x="1812366" y="1957854"/>
                    <a:pt x="1813586" y="1956625"/>
                    <a:pt x="1812976" y="1956010"/>
                  </a:cubicBezTo>
                  <a:cubicBezTo>
                    <a:pt x="1819684" y="1952939"/>
                    <a:pt x="1815415" y="1962154"/>
                    <a:pt x="1816025" y="1962769"/>
                  </a:cubicBezTo>
                  <a:cubicBezTo>
                    <a:pt x="1815415" y="1962769"/>
                    <a:pt x="1815415" y="1962769"/>
                    <a:pt x="1815415" y="1962769"/>
                  </a:cubicBezTo>
                  <a:cubicBezTo>
                    <a:pt x="1815415" y="1963383"/>
                    <a:pt x="1815415" y="1963383"/>
                    <a:pt x="1815415" y="1963383"/>
                  </a:cubicBezTo>
                  <a:cubicBezTo>
                    <a:pt x="1816025" y="1963383"/>
                    <a:pt x="1816025" y="1963383"/>
                    <a:pt x="1816025" y="1963383"/>
                  </a:cubicBezTo>
                  <a:cubicBezTo>
                    <a:pt x="1816025" y="1963997"/>
                    <a:pt x="1816025" y="1963997"/>
                    <a:pt x="1816025" y="1963997"/>
                  </a:cubicBezTo>
                  <a:cubicBezTo>
                    <a:pt x="1817854" y="1963997"/>
                    <a:pt x="1818464" y="1962769"/>
                    <a:pt x="1819074" y="1963383"/>
                  </a:cubicBezTo>
                  <a:cubicBezTo>
                    <a:pt x="1819074" y="1960925"/>
                    <a:pt x="1820294" y="1962154"/>
                    <a:pt x="1820294" y="1962154"/>
                  </a:cubicBezTo>
                  <a:cubicBezTo>
                    <a:pt x="1821513" y="1963997"/>
                    <a:pt x="1821513" y="1963997"/>
                    <a:pt x="1821513" y="1963997"/>
                  </a:cubicBezTo>
                  <a:cubicBezTo>
                    <a:pt x="1820903" y="1963997"/>
                    <a:pt x="1820903" y="1963997"/>
                    <a:pt x="1820903" y="1963997"/>
                  </a:cubicBezTo>
                  <a:cubicBezTo>
                    <a:pt x="1823343" y="1968298"/>
                    <a:pt x="1823952" y="1972598"/>
                    <a:pt x="1825172" y="1975670"/>
                  </a:cubicBezTo>
                  <a:cubicBezTo>
                    <a:pt x="1826392" y="1975670"/>
                    <a:pt x="1826392" y="1975670"/>
                    <a:pt x="1826392" y="1975670"/>
                  </a:cubicBezTo>
                  <a:cubicBezTo>
                    <a:pt x="1827001" y="1976899"/>
                    <a:pt x="1827001" y="1976899"/>
                    <a:pt x="1827001" y="1976899"/>
                  </a:cubicBezTo>
                  <a:cubicBezTo>
                    <a:pt x="1827611" y="1976899"/>
                    <a:pt x="1827611" y="1976899"/>
                    <a:pt x="1827611" y="1976899"/>
                  </a:cubicBezTo>
                  <a:cubicBezTo>
                    <a:pt x="1828831" y="1979971"/>
                    <a:pt x="1828831" y="1984272"/>
                    <a:pt x="1831270" y="1984272"/>
                  </a:cubicBezTo>
                  <a:cubicBezTo>
                    <a:pt x="1831270" y="1982428"/>
                    <a:pt x="1832490" y="1982428"/>
                    <a:pt x="1831880" y="1982428"/>
                  </a:cubicBezTo>
                  <a:cubicBezTo>
                    <a:pt x="1835539" y="1982428"/>
                    <a:pt x="1836758" y="1983657"/>
                    <a:pt x="1836149" y="1984272"/>
                  </a:cubicBezTo>
                  <a:cubicBezTo>
                    <a:pt x="1839808" y="1984272"/>
                    <a:pt x="1839808" y="1988572"/>
                    <a:pt x="1840417" y="1990415"/>
                  </a:cubicBezTo>
                  <a:cubicBezTo>
                    <a:pt x="1841027" y="1990415"/>
                    <a:pt x="1841027" y="1990415"/>
                    <a:pt x="1841027" y="1990415"/>
                  </a:cubicBezTo>
                  <a:cubicBezTo>
                    <a:pt x="1841027" y="1991030"/>
                    <a:pt x="1841027" y="1991030"/>
                    <a:pt x="1841027" y="1991030"/>
                  </a:cubicBezTo>
                  <a:cubicBezTo>
                    <a:pt x="1843466" y="1991030"/>
                    <a:pt x="1844076" y="1991030"/>
                    <a:pt x="1844686" y="1991030"/>
                  </a:cubicBezTo>
                  <a:cubicBezTo>
                    <a:pt x="1844686" y="1991644"/>
                    <a:pt x="1844686" y="1991644"/>
                    <a:pt x="1844686" y="1991644"/>
                  </a:cubicBezTo>
                  <a:cubicBezTo>
                    <a:pt x="1845906" y="1991644"/>
                    <a:pt x="1845906" y="1991644"/>
                    <a:pt x="1845906" y="1991644"/>
                  </a:cubicBezTo>
                  <a:cubicBezTo>
                    <a:pt x="1845906" y="1992258"/>
                    <a:pt x="1845906" y="1992258"/>
                    <a:pt x="1845906" y="1992258"/>
                  </a:cubicBezTo>
                  <a:cubicBezTo>
                    <a:pt x="1847125" y="1992258"/>
                    <a:pt x="1847735" y="1992258"/>
                    <a:pt x="1847735" y="1992258"/>
                  </a:cubicBezTo>
                  <a:cubicBezTo>
                    <a:pt x="1847735" y="1991644"/>
                    <a:pt x="1847735" y="1991644"/>
                    <a:pt x="1847735" y="1991644"/>
                  </a:cubicBezTo>
                  <a:cubicBezTo>
                    <a:pt x="1849565" y="1991644"/>
                    <a:pt x="1848955" y="1991644"/>
                    <a:pt x="1848955" y="1991644"/>
                  </a:cubicBezTo>
                  <a:cubicBezTo>
                    <a:pt x="1848955" y="1992258"/>
                    <a:pt x="1848955" y="1992258"/>
                    <a:pt x="1848955" y="1992258"/>
                  </a:cubicBezTo>
                  <a:cubicBezTo>
                    <a:pt x="1850174" y="1992258"/>
                    <a:pt x="1850174" y="1992258"/>
                    <a:pt x="1850174" y="1992258"/>
                  </a:cubicBezTo>
                  <a:cubicBezTo>
                    <a:pt x="1850174" y="1994102"/>
                    <a:pt x="1850174" y="1994716"/>
                    <a:pt x="1850174" y="1994716"/>
                  </a:cubicBezTo>
                  <a:cubicBezTo>
                    <a:pt x="1850784" y="1994716"/>
                    <a:pt x="1850784" y="1994716"/>
                    <a:pt x="1850784" y="1994716"/>
                  </a:cubicBezTo>
                  <a:cubicBezTo>
                    <a:pt x="1851394" y="1996559"/>
                    <a:pt x="1851394" y="1997173"/>
                    <a:pt x="1851394" y="1997788"/>
                  </a:cubicBezTo>
                  <a:cubicBezTo>
                    <a:pt x="1852004" y="1997788"/>
                    <a:pt x="1852004" y="1997788"/>
                    <a:pt x="1852004" y="1997788"/>
                  </a:cubicBezTo>
                  <a:cubicBezTo>
                    <a:pt x="1852004" y="1999017"/>
                    <a:pt x="1852004" y="1999631"/>
                    <a:pt x="1852004" y="1999631"/>
                  </a:cubicBezTo>
                  <a:cubicBezTo>
                    <a:pt x="1854443" y="1999631"/>
                    <a:pt x="1855663" y="1999631"/>
                    <a:pt x="1856273" y="1999631"/>
                  </a:cubicBezTo>
                  <a:cubicBezTo>
                    <a:pt x="1856273" y="2000245"/>
                    <a:pt x="1856273" y="2000245"/>
                    <a:pt x="1856273" y="2000245"/>
                  </a:cubicBezTo>
                  <a:cubicBezTo>
                    <a:pt x="1857492" y="2000245"/>
                    <a:pt x="1857492" y="2000245"/>
                    <a:pt x="1857492" y="2000245"/>
                  </a:cubicBezTo>
                  <a:cubicBezTo>
                    <a:pt x="1857492" y="1999631"/>
                    <a:pt x="1857492" y="1999631"/>
                    <a:pt x="1857492" y="1999631"/>
                  </a:cubicBezTo>
                  <a:cubicBezTo>
                    <a:pt x="1858712" y="1999631"/>
                    <a:pt x="1858712" y="1999631"/>
                    <a:pt x="1858712" y="1999631"/>
                  </a:cubicBezTo>
                  <a:cubicBezTo>
                    <a:pt x="1858712" y="1999017"/>
                    <a:pt x="1858712" y="1999017"/>
                    <a:pt x="1858712" y="1999017"/>
                  </a:cubicBezTo>
                  <a:cubicBezTo>
                    <a:pt x="1860541" y="1999631"/>
                    <a:pt x="1861761" y="1998402"/>
                    <a:pt x="1861761" y="1998402"/>
                  </a:cubicBezTo>
                  <a:cubicBezTo>
                    <a:pt x="1860541" y="1997788"/>
                    <a:pt x="1860541" y="1997788"/>
                    <a:pt x="1860541" y="1997788"/>
                  </a:cubicBezTo>
                  <a:cubicBezTo>
                    <a:pt x="1861761" y="1997788"/>
                    <a:pt x="1861761" y="1997788"/>
                    <a:pt x="1861761" y="1997788"/>
                  </a:cubicBezTo>
                  <a:cubicBezTo>
                    <a:pt x="1861761" y="1996559"/>
                    <a:pt x="1861761" y="1996559"/>
                    <a:pt x="1861761" y="1996559"/>
                  </a:cubicBezTo>
                  <a:cubicBezTo>
                    <a:pt x="1863590" y="1997173"/>
                    <a:pt x="1862980" y="1994716"/>
                    <a:pt x="1862980" y="1994716"/>
                  </a:cubicBezTo>
                  <a:cubicBezTo>
                    <a:pt x="1862371" y="1994716"/>
                    <a:pt x="1862371" y="1994716"/>
                    <a:pt x="1862371" y="1994716"/>
                  </a:cubicBezTo>
                  <a:cubicBezTo>
                    <a:pt x="1862371" y="1992873"/>
                    <a:pt x="1862371" y="1991644"/>
                    <a:pt x="1862371" y="1991030"/>
                  </a:cubicBezTo>
                  <a:cubicBezTo>
                    <a:pt x="1864810" y="1991644"/>
                    <a:pt x="1864200" y="1989801"/>
                    <a:pt x="1864200" y="1989801"/>
                  </a:cubicBezTo>
                  <a:cubicBezTo>
                    <a:pt x="1865420" y="1989801"/>
                    <a:pt x="1865420" y="1989801"/>
                    <a:pt x="1865420" y="1989801"/>
                  </a:cubicBezTo>
                  <a:cubicBezTo>
                    <a:pt x="1865420" y="1987958"/>
                    <a:pt x="1865420" y="1987958"/>
                    <a:pt x="1865420" y="1987958"/>
                  </a:cubicBezTo>
                  <a:cubicBezTo>
                    <a:pt x="1866030" y="1987958"/>
                    <a:pt x="1866030" y="1987958"/>
                    <a:pt x="1866030" y="1987958"/>
                  </a:cubicBezTo>
                  <a:cubicBezTo>
                    <a:pt x="1866030" y="1987343"/>
                    <a:pt x="1866030" y="1987343"/>
                    <a:pt x="1866030" y="1987343"/>
                  </a:cubicBezTo>
                  <a:cubicBezTo>
                    <a:pt x="1866639" y="1987343"/>
                    <a:pt x="1866639" y="1987343"/>
                    <a:pt x="1866639" y="1987343"/>
                  </a:cubicBezTo>
                  <a:cubicBezTo>
                    <a:pt x="1869079" y="1983043"/>
                    <a:pt x="1869079" y="1984272"/>
                    <a:pt x="1869079" y="1983657"/>
                  </a:cubicBezTo>
                  <a:cubicBezTo>
                    <a:pt x="1870908" y="1983657"/>
                    <a:pt x="1872128" y="1983657"/>
                    <a:pt x="1872128" y="1983657"/>
                  </a:cubicBezTo>
                  <a:cubicBezTo>
                    <a:pt x="1872128" y="1984886"/>
                    <a:pt x="1872128" y="1984886"/>
                    <a:pt x="1872128" y="1984886"/>
                  </a:cubicBezTo>
                  <a:cubicBezTo>
                    <a:pt x="1876396" y="1986115"/>
                    <a:pt x="1878226" y="1979971"/>
                    <a:pt x="1879445" y="1980585"/>
                  </a:cubicBezTo>
                  <a:cubicBezTo>
                    <a:pt x="1879445" y="1979971"/>
                    <a:pt x="1879445" y="1979971"/>
                    <a:pt x="1879445" y="1979971"/>
                  </a:cubicBezTo>
                  <a:cubicBezTo>
                    <a:pt x="1882495" y="1979971"/>
                    <a:pt x="1880665" y="1975670"/>
                    <a:pt x="1881275" y="1975670"/>
                  </a:cubicBezTo>
                  <a:cubicBezTo>
                    <a:pt x="1882495" y="1975670"/>
                    <a:pt x="1882495" y="1975670"/>
                    <a:pt x="1882495" y="1975670"/>
                  </a:cubicBezTo>
                  <a:cubicBezTo>
                    <a:pt x="1882495" y="1973213"/>
                    <a:pt x="1884934" y="1973827"/>
                    <a:pt x="1885544" y="1973213"/>
                  </a:cubicBezTo>
                  <a:cubicBezTo>
                    <a:pt x="1885544" y="1974442"/>
                    <a:pt x="1885544" y="1974442"/>
                    <a:pt x="1885544" y="1974442"/>
                  </a:cubicBezTo>
                  <a:cubicBezTo>
                    <a:pt x="1886153" y="1974442"/>
                    <a:pt x="1886153" y="1974442"/>
                    <a:pt x="1886153" y="1974442"/>
                  </a:cubicBezTo>
                  <a:cubicBezTo>
                    <a:pt x="1886153" y="1973213"/>
                    <a:pt x="1886153" y="1973213"/>
                    <a:pt x="1886153" y="1973213"/>
                  </a:cubicBezTo>
                  <a:cubicBezTo>
                    <a:pt x="1887983" y="1973827"/>
                    <a:pt x="1888593" y="1972598"/>
                    <a:pt x="1889202" y="1972598"/>
                  </a:cubicBezTo>
                  <a:cubicBezTo>
                    <a:pt x="1889202" y="1971984"/>
                    <a:pt x="1889202" y="1971984"/>
                    <a:pt x="1889202" y="1971984"/>
                  </a:cubicBezTo>
                  <a:cubicBezTo>
                    <a:pt x="1892861" y="1975670"/>
                    <a:pt x="1892861" y="1968298"/>
                    <a:pt x="1893471" y="1968298"/>
                  </a:cubicBezTo>
                  <a:cubicBezTo>
                    <a:pt x="1895910" y="1968298"/>
                    <a:pt x="1895301" y="1971984"/>
                    <a:pt x="1895301" y="1971370"/>
                  </a:cubicBezTo>
                  <a:cubicBezTo>
                    <a:pt x="1897130" y="1971370"/>
                    <a:pt x="1897130" y="1971370"/>
                    <a:pt x="1897130" y="1971370"/>
                  </a:cubicBezTo>
                  <a:cubicBezTo>
                    <a:pt x="1897130" y="1970755"/>
                    <a:pt x="1897130" y="1970755"/>
                    <a:pt x="1897130" y="1970755"/>
                  </a:cubicBezTo>
                  <a:cubicBezTo>
                    <a:pt x="1897740" y="1970755"/>
                    <a:pt x="1897740" y="1970755"/>
                    <a:pt x="1897740" y="1970755"/>
                  </a:cubicBezTo>
                  <a:cubicBezTo>
                    <a:pt x="1898350" y="1968298"/>
                    <a:pt x="1897130" y="1965226"/>
                    <a:pt x="1897130" y="1965226"/>
                  </a:cubicBezTo>
                  <a:cubicBezTo>
                    <a:pt x="1898350" y="1963383"/>
                    <a:pt x="1898959" y="1963997"/>
                    <a:pt x="1898959" y="1963997"/>
                  </a:cubicBezTo>
                  <a:cubicBezTo>
                    <a:pt x="1897740" y="1958468"/>
                    <a:pt x="1897740" y="1958468"/>
                    <a:pt x="1900179" y="1956010"/>
                  </a:cubicBezTo>
                  <a:cubicBezTo>
                    <a:pt x="1902618" y="1956010"/>
                    <a:pt x="1902009" y="1957239"/>
                    <a:pt x="1902009" y="1957239"/>
                  </a:cubicBezTo>
                  <a:cubicBezTo>
                    <a:pt x="1903838" y="1957239"/>
                    <a:pt x="1904448" y="1957239"/>
                    <a:pt x="1905058" y="1957239"/>
                  </a:cubicBezTo>
                  <a:cubicBezTo>
                    <a:pt x="1905058" y="1956625"/>
                    <a:pt x="1905058" y="1956625"/>
                    <a:pt x="1905058" y="1956625"/>
                  </a:cubicBezTo>
                  <a:cubicBezTo>
                    <a:pt x="1907497" y="1958468"/>
                    <a:pt x="1909326" y="1955396"/>
                    <a:pt x="1909936" y="1955396"/>
                  </a:cubicBezTo>
                  <a:cubicBezTo>
                    <a:pt x="1912985" y="1958468"/>
                    <a:pt x="1912375" y="1957239"/>
                    <a:pt x="1913595" y="1957239"/>
                  </a:cubicBezTo>
                  <a:cubicBezTo>
                    <a:pt x="1913595" y="1956625"/>
                    <a:pt x="1913595" y="1956625"/>
                    <a:pt x="1913595" y="1956625"/>
                  </a:cubicBezTo>
                  <a:cubicBezTo>
                    <a:pt x="1914205" y="1956625"/>
                    <a:pt x="1914205" y="1956625"/>
                    <a:pt x="1914205" y="1956625"/>
                  </a:cubicBezTo>
                  <a:cubicBezTo>
                    <a:pt x="1914205" y="1956010"/>
                    <a:pt x="1914205" y="1956010"/>
                    <a:pt x="1914205" y="1956010"/>
                  </a:cubicBezTo>
                  <a:cubicBezTo>
                    <a:pt x="1916034" y="1956010"/>
                    <a:pt x="1915424" y="1956010"/>
                    <a:pt x="1916034" y="1956010"/>
                  </a:cubicBezTo>
                  <a:cubicBezTo>
                    <a:pt x="1916034" y="1955396"/>
                    <a:pt x="1916034" y="1955396"/>
                    <a:pt x="1916034" y="1955396"/>
                  </a:cubicBezTo>
                  <a:cubicBezTo>
                    <a:pt x="1916644" y="1955396"/>
                    <a:pt x="1916644" y="1955396"/>
                    <a:pt x="1916644" y="1955396"/>
                  </a:cubicBezTo>
                  <a:cubicBezTo>
                    <a:pt x="1916644" y="1954782"/>
                    <a:pt x="1916644" y="1954782"/>
                    <a:pt x="1916644" y="1954782"/>
                  </a:cubicBezTo>
                  <a:cubicBezTo>
                    <a:pt x="1917254" y="1954782"/>
                    <a:pt x="1917254" y="1954782"/>
                    <a:pt x="1917254" y="1954782"/>
                  </a:cubicBezTo>
                  <a:cubicBezTo>
                    <a:pt x="1917254" y="1953553"/>
                    <a:pt x="1917254" y="1953553"/>
                    <a:pt x="1917254" y="1953553"/>
                  </a:cubicBezTo>
                  <a:cubicBezTo>
                    <a:pt x="1918474" y="1953553"/>
                    <a:pt x="1918474" y="1954782"/>
                    <a:pt x="1918474" y="1954782"/>
                  </a:cubicBezTo>
                  <a:cubicBezTo>
                    <a:pt x="1921523" y="1953553"/>
                    <a:pt x="1920913" y="1952939"/>
                    <a:pt x="1920913" y="1952324"/>
                  </a:cubicBezTo>
                  <a:cubicBezTo>
                    <a:pt x="1922132" y="1953553"/>
                    <a:pt x="1922742" y="1953553"/>
                    <a:pt x="1922742" y="1953553"/>
                  </a:cubicBezTo>
                  <a:cubicBezTo>
                    <a:pt x="1926401" y="1949867"/>
                    <a:pt x="1923962" y="1946795"/>
                    <a:pt x="1925181" y="1944952"/>
                  </a:cubicBezTo>
                  <a:cubicBezTo>
                    <a:pt x="1923352" y="1943723"/>
                    <a:pt x="1925181" y="1942494"/>
                    <a:pt x="1924572" y="1941880"/>
                  </a:cubicBezTo>
                  <a:cubicBezTo>
                    <a:pt x="1923962" y="1941880"/>
                    <a:pt x="1923962" y="1941880"/>
                    <a:pt x="1923962" y="1941880"/>
                  </a:cubicBezTo>
                  <a:cubicBezTo>
                    <a:pt x="1923352" y="1940037"/>
                    <a:pt x="1922132" y="1939422"/>
                    <a:pt x="1922132" y="1938808"/>
                  </a:cubicBezTo>
                  <a:cubicBezTo>
                    <a:pt x="1926401" y="1939422"/>
                    <a:pt x="1927011" y="1936350"/>
                    <a:pt x="1928840" y="1936350"/>
                  </a:cubicBezTo>
                  <a:cubicBezTo>
                    <a:pt x="1928840" y="1936965"/>
                    <a:pt x="1928840" y="1936965"/>
                    <a:pt x="1928840" y="1936965"/>
                  </a:cubicBezTo>
                  <a:cubicBezTo>
                    <a:pt x="1930670" y="1936965"/>
                    <a:pt x="1930060" y="1936965"/>
                    <a:pt x="1930060" y="1936965"/>
                  </a:cubicBezTo>
                  <a:cubicBezTo>
                    <a:pt x="1930060" y="1935122"/>
                    <a:pt x="1930060" y="1935736"/>
                    <a:pt x="1930060" y="1935736"/>
                  </a:cubicBezTo>
                  <a:cubicBezTo>
                    <a:pt x="1933719" y="1934507"/>
                    <a:pt x="1933719" y="1934507"/>
                    <a:pt x="1934329" y="1933279"/>
                  </a:cubicBezTo>
                  <a:cubicBezTo>
                    <a:pt x="1933719" y="1933279"/>
                    <a:pt x="1933719" y="1933279"/>
                    <a:pt x="1933719" y="1933279"/>
                  </a:cubicBezTo>
                  <a:cubicBezTo>
                    <a:pt x="1934329" y="1931435"/>
                    <a:pt x="1933109" y="1930821"/>
                    <a:pt x="1933109" y="1930821"/>
                  </a:cubicBezTo>
                  <a:cubicBezTo>
                    <a:pt x="1934938" y="1930207"/>
                    <a:pt x="1934938" y="1929592"/>
                    <a:pt x="1935548" y="1929592"/>
                  </a:cubicBezTo>
                  <a:cubicBezTo>
                    <a:pt x="1935548" y="1930821"/>
                    <a:pt x="1935548" y="1930821"/>
                    <a:pt x="1935548" y="1930821"/>
                  </a:cubicBezTo>
                  <a:cubicBezTo>
                    <a:pt x="1936158" y="1930821"/>
                    <a:pt x="1936158" y="1930821"/>
                    <a:pt x="1936158" y="1930821"/>
                  </a:cubicBezTo>
                  <a:cubicBezTo>
                    <a:pt x="1936158" y="1931435"/>
                    <a:pt x="1936158" y="1931435"/>
                    <a:pt x="1936158" y="1931435"/>
                  </a:cubicBezTo>
                  <a:cubicBezTo>
                    <a:pt x="1936768" y="1931435"/>
                    <a:pt x="1936768" y="1931435"/>
                    <a:pt x="1936768" y="1931435"/>
                  </a:cubicBezTo>
                  <a:cubicBezTo>
                    <a:pt x="1936768" y="1932050"/>
                    <a:pt x="1936768" y="1932050"/>
                    <a:pt x="1936768" y="1932050"/>
                  </a:cubicBezTo>
                  <a:cubicBezTo>
                    <a:pt x="1937378" y="1932050"/>
                    <a:pt x="1937378" y="1932050"/>
                    <a:pt x="1937378" y="1932050"/>
                  </a:cubicBezTo>
                  <a:cubicBezTo>
                    <a:pt x="1937378" y="1932664"/>
                    <a:pt x="1937378" y="1932664"/>
                    <a:pt x="1937378" y="1932664"/>
                  </a:cubicBezTo>
                  <a:cubicBezTo>
                    <a:pt x="1939817" y="1932664"/>
                    <a:pt x="1938597" y="1934507"/>
                    <a:pt x="1939207" y="1933893"/>
                  </a:cubicBezTo>
                  <a:cubicBezTo>
                    <a:pt x="1939817" y="1933893"/>
                    <a:pt x="1939817" y="1933893"/>
                    <a:pt x="1939817" y="1933893"/>
                  </a:cubicBezTo>
                  <a:cubicBezTo>
                    <a:pt x="1939817" y="1935736"/>
                    <a:pt x="1939817" y="1935736"/>
                    <a:pt x="1939817" y="1935736"/>
                  </a:cubicBezTo>
                  <a:cubicBezTo>
                    <a:pt x="1940427" y="1935736"/>
                    <a:pt x="1940427" y="1935736"/>
                    <a:pt x="1940427" y="1935736"/>
                  </a:cubicBezTo>
                  <a:cubicBezTo>
                    <a:pt x="1940427" y="1936350"/>
                    <a:pt x="1940427" y="1936350"/>
                    <a:pt x="1940427" y="1936350"/>
                  </a:cubicBezTo>
                  <a:cubicBezTo>
                    <a:pt x="1941037" y="1936350"/>
                    <a:pt x="1941037" y="1936350"/>
                    <a:pt x="1941037" y="1936350"/>
                  </a:cubicBezTo>
                  <a:cubicBezTo>
                    <a:pt x="1940427" y="1936965"/>
                    <a:pt x="1940427" y="1936965"/>
                    <a:pt x="1940427" y="1936965"/>
                  </a:cubicBezTo>
                  <a:cubicBezTo>
                    <a:pt x="1941037" y="1936965"/>
                    <a:pt x="1941037" y="1936965"/>
                    <a:pt x="1941037" y="1936965"/>
                  </a:cubicBezTo>
                  <a:cubicBezTo>
                    <a:pt x="1941037" y="1938808"/>
                    <a:pt x="1941037" y="1938194"/>
                    <a:pt x="1941037" y="1938808"/>
                  </a:cubicBezTo>
                  <a:cubicBezTo>
                    <a:pt x="1941646" y="1938808"/>
                    <a:pt x="1941646" y="1938808"/>
                    <a:pt x="1941646" y="1938808"/>
                  </a:cubicBezTo>
                  <a:cubicBezTo>
                    <a:pt x="1941646" y="1940037"/>
                    <a:pt x="1941646" y="1940651"/>
                    <a:pt x="1941646" y="1940651"/>
                  </a:cubicBezTo>
                  <a:cubicBezTo>
                    <a:pt x="1941037" y="1940651"/>
                    <a:pt x="1941037" y="1940651"/>
                    <a:pt x="1941037" y="1940651"/>
                  </a:cubicBezTo>
                  <a:cubicBezTo>
                    <a:pt x="1941037" y="1941265"/>
                    <a:pt x="1941037" y="1941265"/>
                    <a:pt x="1941037" y="1941265"/>
                  </a:cubicBezTo>
                  <a:cubicBezTo>
                    <a:pt x="1940427" y="1941265"/>
                    <a:pt x="1940427" y="1941265"/>
                    <a:pt x="1940427" y="1941265"/>
                  </a:cubicBezTo>
                  <a:cubicBezTo>
                    <a:pt x="1940427" y="1943109"/>
                    <a:pt x="1940427" y="1942494"/>
                    <a:pt x="1940427" y="1943109"/>
                  </a:cubicBezTo>
                  <a:cubicBezTo>
                    <a:pt x="1939817" y="1943109"/>
                    <a:pt x="1939817" y="1943109"/>
                    <a:pt x="1939817" y="1943109"/>
                  </a:cubicBezTo>
                  <a:cubicBezTo>
                    <a:pt x="1939207" y="1944952"/>
                    <a:pt x="1937988" y="1944952"/>
                    <a:pt x="1937988" y="1944952"/>
                  </a:cubicBezTo>
                  <a:cubicBezTo>
                    <a:pt x="1941646" y="1946795"/>
                    <a:pt x="1940427" y="1946795"/>
                    <a:pt x="1941646" y="1946795"/>
                  </a:cubicBezTo>
                  <a:cubicBezTo>
                    <a:pt x="1941646" y="1947409"/>
                    <a:pt x="1941646" y="1947409"/>
                    <a:pt x="1941646" y="1947409"/>
                  </a:cubicBezTo>
                  <a:cubicBezTo>
                    <a:pt x="1942256" y="1947409"/>
                    <a:pt x="1942256" y="1947409"/>
                    <a:pt x="1942256" y="1947409"/>
                  </a:cubicBezTo>
                  <a:cubicBezTo>
                    <a:pt x="1942866" y="1949252"/>
                    <a:pt x="1944086" y="1949867"/>
                    <a:pt x="1944086" y="1950481"/>
                  </a:cubicBezTo>
                  <a:cubicBezTo>
                    <a:pt x="1945305" y="1948638"/>
                    <a:pt x="1945915" y="1949867"/>
                    <a:pt x="1945915" y="1949252"/>
                  </a:cubicBezTo>
                  <a:cubicBezTo>
                    <a:pt x="1945915" y="1950481"/>
                    <a:pt x="1945915" y="1950481"/>
                    <a:pt x="1945915" y="1950481"/>
                  </a:cubicBezTo>
                  <a:cubicBezTo>
                    <a:pt x="1947135" y="1950481"/>
                    <a:pt x="1947135" y="1950481"/>
                    <a:pt x="1947135" y="1950481"/>
                  </a:cubicBezTo>
                  <a:cubicBezTo>
                    <a:pt x="1947135" y="1951710"/>
                    <a:pt x="1947135" y="1951710"/>
                    <a:pt x="1947135" y="1951710"/>
                  </a:cubicBezTo>
                  <a:cubicBezTo>
                    <a:pt x="1947745" y="1951710"/>
                    <a:pt x="1947745" y="1951710"/>
                    <a:pt x="1947745" y="1951710"/>
                  </a:cubicBezTo>
                  <a:cubicBezTo>
                    <a:pt x="1947745" y="1953553"/>
                    <a:pt x="1947745" y="1952939"/>
                    <a:pt x="1947745" y="1952939"/>
                  </a:cubicBezTo>
                  <a:cubicBezTo>
                    <a:pt x="1948354" y="1952939"/>
                    <a:pt x="1948354" y="1952939"/>
                    <a:pt x="1948354" y="1952939"/>
                  </a:cubicBezTo>
                  <a:cubicBezTo>
                    <a:pt x="1948354" y="1953553"/>
                    <a:pt x="1948354" y="1953553"/>
                    <a:pt x="1948354" y="1953553"/>
                  </a:cubicBezTo>
                  <a:cubicBezTo>
                    <a:pt x="1947745" y="1953553"/>
                    <a:pt x="1947745" y="1953553"/>
                    <a:pt x="1947745" y="1953553"/>
                  </a:cubicBezTo>
                  <a:cubicBezTo>
                    <a:pt x="1947745" y="1957239"/>
                    <a:pt x="1950184" y="1957239"/>
                    <a:pt x="1949574" y="1958468"/>
                  </a:cubicBezTo>
                  <a:cubicBezTo>
                    <a:pt x="1951403" y="1958468"/>
                    <a:pt x="1950794" y="1958468"/>
                    <a:pt x="1951403" y="1958468"/>
                  </a:cubicBezTo>
                  <a:cubicBezTo>
                    <a:pt x="1951403" y="1959697"/>
                    <a:pt x="1951403" y="1960925"/>
                    <a:pt x="1951403" y="1960925"/>
                  </a:cubicBezTo>
                  <a:cubicBezTo>
                    <a:pt x="1952013" y="1960925"/>
                    <a:pt x="1952013" y="1960925"/>
                    <a:pt x="1952013" y="1960925"/>
                  </a:cubicBezTo>
                  <a:cubicBezTo>
                    <a:pt x="1952013" y="1962154"/>
                    <a:pt x="1952013" y="1962154"/>
                    <a:pt x="1952013" y="1962154"/>
                  </a:cubicBezTo>
                  <a:cubicBezTo>
                    <a:pt x="1949574" y="1963383"/>
                    <a:pt x="1949574" y="1963383"/>
                    <a:pt x="1949574" y="1963383"/>
                  </a:cubicBezTo>
                  <a:cubicBezTo>
                    <a:pt x="1949574" y="1963997"/>
                    <a:pt x="1949574" y="1963997"/>
                    <a:pt x="1949574" y="1963997"/>
                  </a:cubicBezTo>
                  <a:cubicBezTo>
                    <a:pt x="1948964" y="1963997"/>
                    <a:pt x="1948964" y="1963997"/>
                    <a:pt x="1948964" y="1963997"/>
                  </a:cubicBezTo>
                  <a:cubicBezTo>
                    <a:pt x="1950794" y="1965840"/>
                    <a:pt x="1950794" y="1965840"/>
                    <a:pt x="1951403" y="1966455"/>
                  </a:cubicBezTo>
                  <a:cubicBezTo>
                    <a:pt x="1952013" y="1965226"/>
                    <a:pt x="1952623" y="1965840"/>
                    <a:pt x="1952623" y="1965226"/>
                  </a:cubicBezTo>
                  <a:cubicBezTo>
                    <a:pt x="1952623" y="1963997"/>
                    <a:pt x="1952623" y="1963997"/>
                    <a:pt x="1952623" y="1963997"/>
                  </a:cubicBezTo>
                  <a:cubicBezTo>
                    <a:pt x="1955062" y="1964612"/>
                    <a:pt x="1955062" y="1962769"/>
                    <a:pt x="1955062" y="1962769"/>
                  </a:cubicBezTo>
                  <a:cubicBezTo>
                    <a:pt x="1956282" y="1962769"/>
                    <a:pt x="1956282" y="1962769"/>
                    <a:pt x="1956282" y="1962769"/>
                  </a:cubicBezTo>
                  <a:cubicBezTo>
                    <a:pt x="1956282" y="1962154"/>
                    <a:pt x="1956282" y="1962154"/>
                    <a:pt x="1956282" y="1962154"/>
                  </a:cubicBezTo>
                  <a:cubicBezTo>
                    <a:pt x="1956892" y="1962154"/>
                    <a:pt x="1956892" y="1962154"/>
                    <a:pt x="1956892" y="1962154"/>
                  </a:cubicBezTo>
                  <a:cubicBezTo>
                    <a:pt x="1956892" y="1960925"/>
                    <a:pt x="1956892" y="1960925"/>
                    <a:pt x="1956892" y="1960925"/>
                  </a:cubicBezTo>
                  <a:cubicBezTo>
                    <a:pt x="1959331" y="1960925"/>
                    <a:pt x="1960551" y="1961540"/>
                    <a:pt x="1960551" y="1962154"/>
                  </a:cubicBezTo>
                  <a:cubicBezTo>
                    <a:pt x="1961160" y="1960925"/>
                    <a:pt x="1961160" y="1960925"/>
                    <a:pt x="1961160" y="1960925"/>
                  </a:cubicBezTo>
                  <a:cubicBezTo>
                    <a:pt x="1961770" y="1966455"/>
                    <a:pt x="1962380" y="1965840"/>
                    <a:pt x="1962990" y="1967683"/>
                  </a:cubicBezTo>
                  <a:cubicBezTo>
                    <a:pt x="1964210" y="1967683"/>
                    <a:pt x="1964210" y="1967683"/>
                    <a:pt x="1964210" y="1967683"/>
                  </a:cubicBezTo>
                  <a:cubicBezTo>
                    <a:pt x="1965429" y="1969527"/>
                    <a:pt x="1964819" y="1968912"/>
                    <a:pt x="1964819" y="1970141"/>
                  </a:cubicBezTo>
                  <a:cubicBezTo>
                    <a:pt x="1965429" y="1970141"/>
                    <a:pt x="1965429" y="1970141"/>
                    <a:pt x="1965429" y="1970141"/>
                  </a:cubicBezTo>
                  <a:cubicBezTo>
                    <a:pt x="1965429" y="1968298"/>
                    <a:pt x="1965429" y="1968298"/>
                    <a:pt x="1965429" y="1968298"/>
                  </a:cubicBezTo>
                  <a:cubicBezTo>
                    <a:pt x="1966649" y="1968298"/>
                    <a:pt x="1966649" y="1968298"/>
                    <a:pt x="1966649" y="1968298"/>
                  </a:cubicBezTo>
                  <a:cubicBezTo>
                    <a:pt x="1966649" y="1968912"/>
                    <a:pt x="1966649" y="1968912"/>
                    <a:pt x="1966649" y="1968912"/>
                  </a:cubicBezTo>
                  <a:cubicBezTo>
                    <a:pt x="1967868" y="1968912"/>
                    <a:pt x="1967868" y="1968912"/>
                    <a:pt x="1967868" y="1968912"/>
                  </a:cubicBezTo>
                  <a:cubicBezTo>
                    <a:pt x="1967868" y="1970141"/>
                    <a:pt x="1967868" y="1970141"/>
                    <a:pt x="1967868" y="1970141"/>
                  </a:cubicBezTo>
                  <a:cubicBezTo>
                    <a:pt x="1968478" y="1970141"/>
                    <a:pt x="1968478" y="1970141"/>
                    <a:pt x="1968478" y="1970141"/>
                  </a:cubicBezTo>
                  <a:cubicBezTo>
                    <a:pt x="1968478" y="1970755"/>
                    <a:pt x="1968478" y="1970755"/>
                    <a:pt x="1968478" y="1970755"/>
                  </a:cubicBezTo>
                  <a:cubicBezTo>
                    <a:pt x="1969088" y="1970755"/>
                    <a:pt x="1969088" y="1970755"/>
                    <a:pt x="1969088" y="1970755"/>
                  </a:cubicBezTo>
                  <a:cubicBezTo>
                    <a:pt x="1969088" y="1971370"/>
                    <a:pt x="1969088" y="1971370"/>
                    <a:pt x="1969088" y="1971370"/>
                  </a:cubicBezTo>
                  <a:cubicBezTo>
                    <a:pt x="1970917" y="1971370"/>
                    <a:pt x="1970308" y="1971370"/>
                    <a:pt x="1970917" y="1971370"/>
                  </a:cubicBezTo>
                  <a:lnTo>
                    <a:pt x="1970360" y="1978672"/>
                  </a:lnTo>
                  <a:lnTo>
                    <a:pt x="1970308" y="1978742"/>
                  </a:lnTo>
                  <a:cubicBezTo>
                    <a:pt x="1970308" y="1978742"/>
                    <a:pt x="1970308" y="1978742"/>
                    <a:pt x="1970308" y="1979357"/>
                  </a:cubicBezTo>
                  <a:lnTo>
                    <a:pt x="1970360" y="1978672"/>
                  </a:lnTo>
                  <a:lnTo>
                    <a:pt x="1972137" y="1976285"/>
                  </a:lnTo>
                  <a:cubicBezTo>
                    <a:pt x="1971527" y="1975670"/>
                    <a:pt x="1971527" y="1975670"/>
                    <a:pt x="1971527" y="1975670"/>
                  </a:cubicBezTo>
                  <a:cubicBezTo>
                    <a:pt x="1972747" y="1973827"/>
                    <a:pt x="1973357" y="1969527"/>
                    <a:pt x="1973357" y="1970755"/>
                  </a:cubicBezTo>
                  <a:cubicBezTo>
                    <a:pt x="1972137" y="1968298"/>
                    <a:pt x="1972137" y="1968298"/>
                    <a:pt x="1972137" y="1968298"/>
                  </a:cubicBezTo>
                  <a:cubicBezTo>
                    <a:pt x="1975186" y="1965840"/>
                    <a:pt x="1977625" y="1965840"/>
                    <a:pt x="1977016" y="1967683"/>
                  </a:cubicBezTo>
                  <a:cubicBezTo>
                    <a:pt x="1978235" y="1967683"/>
                    <a:pt x="1978235" y="1967683"/>
                    <a:pt x="1978235" y="1967683"/>
                  </a:cubicBezTo>
                  <a:cubicBezTo>
                    <a:pt x="1978235" y="1969527"/>
                    <a:pt x="1978235" y="1968912"/>
                    <a:pt x="1978235" y="1968912"/>
                  </a:cubicBezTo>
                  <a:cubicBezTo>
                    <a:pt x="1980065" y="1969527"/>
                    <a:pt x="1980065" y="1970141"/>
                    <a:pt x="1980674" y="1970141"/>
                  </a:cubicBezTo>
                  <a:cubicBezTo>
                    <a:pt x="1979455" y="1968912"/>
                    <a:pt x="1980065" y="1968912"/>
                    <a:pt x="1980065" y="1968298"/>
                  </a:cubicBezTo>
                  <a:cubicBezTo>
                    <a:pt x="1981894" y="1968298"/>
                    <a:pt x="1984333" y="1965840"/>
                    <a:pt x="1983724" y="1966455"/>
                  </a:cubicBezTo>
                  <a:cubicBezTo>
                    <a:pt x="1983724" y="1965226"/>
                    <a:pt x="1983724" y="1965226"/>
                    <a:pt x="1983724" y="1965226"/>
                  </a:cubicBezTo>
                  <a:cubicBezTo>
                    <a:pt x="1984333" y="1965226"/>
                    <a:pt x="1984333" y="1965226"/>
                    <a:pt x="1984333" y="1965226"/>
                  </a:cubicBezTo>
                  <a:cubicBezTo>
                    <a:pt x="1984333" y="1967069"/>
                    <a:pt x="1985553" y="1967069"/>
                    <a:pt x="1984943" y="1967069"/>
                  </a:cubicBezTo>
                  <a:cubicBezTo>
                    <a:pt x="1984943" y="1965226"/>
                    <a:pt x="1984943" y="1965840"/>
                    <a:pt x="1984943" y="1965226"/>
                  </a:cubicBezTo>
                  <a:cubicBezTo>
                    <a:pt x="1986163" y="1965226"/>
                    <a:pt x="1986163" y="1965226"/>
                    <a:pt x="1986163" y="1965226"/>
                  </a:cubicBezTo>
                  <a:cubicBezTo>
                    <a:pt x="1986163" y="1963997"/>
                    <a:pt x="1986163" y="1963383"/>
                    <a:pt x="1986163" y="1963383"/>
                  </a:cubicBezTo>
                  <a:cubicBezTo>
                    <a:pt x="1986773" y="1963383"/>
                    <a:pt x="1986773" y="1963383"/>
                    <a:pt x="1986773" y="1963383"/>
                  </a:cubicBezTo>
                  <a:cubicBezTo>
                    <a:pt x="1986773" y="1962769"/>
                    <a:pt x="1986773" y="1962769"/>
                    <a:pt x="1986773" y="1962769"/>
                  </a:cubicBezTo>
                  <a:cubicBezTo>
                    <a:pt x="1988602" y="1962769"/>
                    <a:pt x="1987992" y="1963997"/>
                    <a:pt x="1987992" y="1963997"/>
                  </a:cubicBezTo>
                  <a:cubicBezTo>
                    <a:pt x="1988602" y="1963997"/>
                    <a:pt x="1988602" y="1963997"/>
                    <a:pt x="1988602" y="1963997"/>
                  </a:cubicBezTo>
                  <a:cubicBezTo>
                    <a:pt x="1988602" y="1965840"/>
                    <a:pt x="1989212" y="1965840"/>
                    <a:pt x="1989822" y="1966455"/>
                  </a:cubicBezTo>
                  <a:cubicBezTo>
                    <a:pt x="1987992" y="1965840"/>
                    <a:pt x="1987992" y="1967069"/>
                    <a:pt x="1987992" y="1967069"/>
                  </a:cubicBezTo>
                  <a:cubicBezTo>
                    <a:pt x="1988602" y="1967069"/>
                    <a:pt x="1988602" y="1967069"/>
                    <a:pt x="1988602" y="1967069"/>
                  </a:cubicBezTo>
                  <a:cubicBezTo>
                    <a:pt x="1988602" y="1968912"/>
                    <a:pt x="1987382" y="1968298"/>
                    <a:pt x="1987382" y="1968298"/>
                  </a:cubicBezTo>
                  <a:cubicBezTo>
                    <a:pt x="1991651" y="1972598"/>
                    <a:pt x="1985553" y="1973827"/>
                    <a:pt x="1986773" y="1976285"/>
                  </a:cubicBezTo>
                  <a:cubicBezTo>
                    <a:pt x="1986163" y="1976285"/>
                    <a:pt x="1986163" y="1976285"/>
                    <a:pt x="1986163" y="1976285"/>
                  </a:cubicBezTo>
                  <a:cubicBezTo>
                    <a:pt x="1987382" y="1978128"/>
                    <a:pt x="1986163" y="1978742"/>
                    <a:pt x="1986773" y="1979357"/>
                  </a:cubicBezTo>
                  <a:cubicBezTo>
                    <a:pt x="1987382" y="1979357"/>
                    <a:pt x="1987382" y="1979357"/>
                    <a:pt x="1987382" y="1979357"/>
                  </a:cubicBezTo>
                  <a:cubicBezTo>
                    <a:pt x="1987382" y="1979971"/>
                    <a:pt x="1987382" y="1979971"/>
                    <a:pt x="1987382" y="1979971"/>
                  </a:cubicBezTo>
                  <a:cubicBezTo>
                    <a:pt x="1987992" y="1979971"/>
                    <a:pt x="1987992" y="1979971"/>
                    <a:pt x="1987992" y="1979971"/>
                  </a:cubicBezTo>
                  <a:cubicBezTo>
                    <a:pt x="1987382" y="1980585"/>
                    <a:pt x="1987382" y="1980585"/>
                    <a:pt x="1987382" y="1980585"/>
                  </a:cubicBezTo>
                  <a:cubicBezTo>
                    <a:pt x="1987992" y="1980585"/>
                    <a:pt x="1987992" y="1980585"/>
                    <a:pt x="1987992" y="1980585"/>
                  </a:cubicBezTo>
                  <a:cubicBezTo>
                    <a:pt x="1987992" y="1982428"/>
                    <a:pt x="1987382" y="1982428"/>
                    <a:pt x="1987382" y="1982428"/>
                  </a:cubicBezTo>
                  <a:cubicBezTo>
                    <a:pt x="1985553" y="1980585"/>
                    <a:pt x="1986163" y="1980585"/>
                    <a:pt x="1986163" y="1979971"/>
                  </a:cubicBezTo>
                  <a:cubicBezTo>
                    <a:pt x="1984943" y="1980585"/>
                    <a:pt x="1984943" y="1980585"/>
                    <a:pt x="1984943" y="1980585"/>
                  </a:cubicBezTo>
                  <a:cubicBezTo>
                    <a:pt x="1984333" y="1976899"/>
                    <a:pt x="1980065" y="1981814"/>
                    <a:pt x="1982504" y="1983043"/>
                  </a:cubicBezTo>
                  <a:cubicBezTo>
                    <a:pt x="1980674" y="1983043"/>
                    <a:pt x="1981284" y="1983043"/>
                    <a:pt x="1980674" y="1983043"/>
                  </a:cubicBezTo>
                  <a:cubicBezTo>
                    <a:pt x="1980065" y="1988572"/>
                    <a:pt x="1975796" y="1989187"/>
                    <a:pt x="1974576" y="1991030"/>
                  </a:cubicBezTo>
                  <a:cubicBezTo>
                    <a:pt x="1977016" y="1991030"/>
                    <a:pt x="1976406" y="1994716"/>
                    <a:pt x="1976406" y="1995330"/>
                  </a:cubicBezTo>
                  <a:cubicBezTo>
                    <a:pt x="1975796" y="1995330"/>
                    <a:pt x="1975796" y="1995330"/>
                    <a:pt x="1975796" y="1995330"/>
                  </a:cubicBezTo>
                  <a:cubicBezTo>
                    <a:pt x="1976406" y="1996559"/>
                    <a:pt x="1976406" y="1996559"/>
                    <a:pt x="1976406" y="1996559"/>
                  </a:cubicBezTo>
                  <a:cubicBezTo>
                    <a:pt x="1978845" y="1996559"/>
                    <a:pt x="1979455" y="1997788"/>
                    <a:pt x="1980065" y="1997788"/>
                  </a:cubicBezTo>
                  <a:cubicBezTo>
                    <a:pt x="1981284" y="2000245"/>
                    <a:pt x="1981894" y="2000860"/>
                    <a:pt x="1981894" y="2002088"/>
                  </a:cubicBezTo>
                  <a:cubicBezTo>
                    <a:pt x="1983114" y="2002088"/>
                    <a:pt x="1983114" y="2002088"/>
                    <a:pt x="1983114" y="2002088"/>
                  </a:cubicBezTo>
                  <a:cubicBezTo>
                    <a:pt x="1983114" y="2002703"/>
                    <a:pt x="1983114" y="2002703"/>
                    <a:pt x="1983114" y="2002703"/>
                  </a:cubicBezTo>
                  <a:cubicBezTo>
                    <a:pt x="1981284" y="2002703"/>
                    <a:pt x="1981284" y="2002703"/>
                    <a:pt x="1980674" y="2002703"/>
                  </a:cubicBezTo>
                  <a:cubicBezTo>
                    <a:pt x="1980674" y="2003317"/>
                    <a:pt x="1980674" y="2003317"/>
                    <a:pt x="1980674" y="2003317"/>
                  </a:cubicBezTo>
                  <a:cubicBezTo>
                    <a:pt x="1980065" y="2003317"/>
                    <a:pt x="1980065" y="2003317"/>
                    <a:pt x="1980065" y="2003317"/>
                  </a:cubicBezTo>
                  <a:cubicBezTo>
                    <a:pt x="1980065" y="2005160"/>
                    <a:pt x="1980065" y="2005160"/>
                    <a:pt x="1980065" y="2005775"/>
                  </a:cubicBezTo>
                  <a:cubicBezTo>
                    <a:pt x="1979455" y="2005775"/>
                    <a:pt x="1979455" y="2005775"/>
                    <a:pt x="1979455" y="2005775"/>
                  </a:cubicBezTo>
                  <a:cubicBezTo>
                    <a:pt x="1979455" y="2007003"/>
                    <a:pt x="1979455" y="2007003"/>
                    <a:pt x="1979455" y="2007003"/>
                  </a:cubicBezTo>
                  <a:cubicBezTo>
                    <a:pt x="1980065" y="2007003"/>
                    <a:pt x="1980065" y="2007003"/>
                    <a:pt x="1980065" y="2007003"/>
                  </a:cubicBezTo>
                  <a:cubicBezTo>
                    <a:pt x="1980674" y="2008847"/>
                    <a:pt x="1981284" y="2008847"/>
                    <a:pt x="1980674" y="2009461"/>
                  </a:cubicBezTo>
                  <a:cubicBezTo>
                    <a:pt x="1979455" y="2008847"/>
                    <a:pt x="1979455" y="2010075"/>
                    <a:pt x="1979455" y="2010075"/>
                  </a:cubicBezTo>
                  <a:cubicBezTo>
                    <a:pt x="1981284" y="2011304"/>
                    <a:pt x="1979455" y="2011918"/>
                    <a:pt x="1980065" y="2011918"/>
                  </a:cubicBezTo>
                  <a:cubicBezTo>
                    <a:pt x="1979455" y="2011918"/>
                    <a:pt x="1979455" y="2011918"/>
                    <a:pt x="1979455" y="2011918"/>
                  </a:cubicBezTo>
                  <a:cubicBezTo>
                    <a:pt x="1979455" y="2011304"/>
                    <a:pt x="1979455" y="2011304"/>
                    <a:pt x="1979455" y="2011304"/>
                  </a:cubicBezTo>
                  <a:cubicBezTo>
                    <a:pt x="1978845" y="2011304"/>
                    <a:pt x="1978845" y="2011304"/>
                    <a:pt x="1978845" y="2011304"/>
                  </a:cubicBezTo>
                  <a:cubicBezTo>
                    <a:pt x="1978845" y="2011918"/>
                    <a:pt x="1978845" y="2011918"/>
                    <a:pt x="1978845" y="2011918"/>
                  </a:cubicBezTo>
                  <a:cubicBezTo>
                    <a:pt x="1979455" y="2011918"/>
                    <a:pt x="1979455" y="2011918"/>
                    <a:pt x="1979455" y="2011918"/>
                  </a:cubicBezTo>
                  <a:cubicBezTo>
                    <a:pt x="1979455" y="2013147"/>
                    <a:pt x="1979455" y="2013147"/>
                    <a:pt x="1979455" y="2013147"/>
                  </a:cubicBezTo>
                  <a:cubicBezTo>
                    <a:pt x="1980065" y="2013147"/>
                    <a:pt x="1980065" y="2013147"/>
                    <a:pt x="1980065" y="2013147"/>
                  </a:cubicBezTo>
                  <a:cubicBezTo>
                    <a:pt x="1980065" y="2013762"/>
                    <a:pt x="1980065" y="2013762"/>
                    <a:pt x="1980065" y="2013762"/>
                  </a:cubicBezTo>
                  <a:cubicBezTo>
                    <a:pt x="1979455" y="2013762"/>
                    <a:pt x="1979455" y="2013762"/>
                    <a:pt x="1979455" y="2013762"/>
                  </a:cubicBezTo>
                  <a:cubicBezTo>
                    <a:pt x="1979455" y="2014990"/>
                    <a:pt x="1979455" y="2014990"/>
                    <a:pt x="1979455" y="2014990"/>
                  </a:cubicBezTo>
                  <a:cubicBezTo>
                    <a:pt x="1977625" y="2014990"/>
                    <a:pt x="1977625" y="2014990"/>
                    <a:pt x="1977016" y="2014990"/>
                  </a:cubicBezTo>
                  <a:cubicBezTo>
                    <a:pt x="1974576" y="2011304"/>
                    <a:pt x="1975186" y="2012533"/>
                    <a:pt x="1974576" y="2011304"/>
                  </a:cubicBezTo>
                  <a:cubicBezTo>
                    <a:pt x="1972747" y="2013147"/>
                    <a:pt x="1972137" y="2011918"/>
                    <a:pt x="1971527" y="2011918"/>
                  </a:cubicBezTo>
                  <a:cubicBezTo>
                    <a:pt x="1971527" y="2013147"/>
                    <a:pt x="1971527" y="2013147"/>
                    <a:pt x="1971527" y="2013147"/>
                  </a:cubicBezTo>
                  <a:cubicBezTo>
                    <a:pt x="1969698" y="2013147"/>
                    <a:pt x="1969698" y="2013762"/>
                    <a:pt x="1969088" y="2013762"/>
                  </a:cubicBezTo>
                  <a:cubicBezTo>
                    <a:pt x="1969698" y="2014990"/>
                    <a:pt x="1968478" y="2014990"/>
                    <a:pt x="1968478" y="2014990"/>
                  </a:cubicBezTo>
                  <a:cubicBezTo>
                    <a:pt x="1970308" y="2018677"/>
                    <a:pt x="1969698" y="2017448"/>
                    <a:pt x="1970308" y="2018062"/>
                  </a:cubicBezTo>
                  <a:cubicBezTo>
                    <a:pt x="1972137" y="2017448"/>
                    <a:pt x="1972747" y="2014990"/>
                    <a:pt x="1973357" y="2015605"/>
                  </a:cubicBezTo>
                  <a:cubicBezTo>
                    <a:pt x="1973357" y="2014376"/>
                    <a:pt x="1974576" y="2014376"/>
                    <a:pt x="1974576" y="2014376"/>
                  </a:cubicBezTo>
                  <a:cubicBezTo>
                    <a:pt x="1976406" y="2016219"/>
                    <a:pt x="1975796" y="2016219"/>
                    <a:pt x="1975796" y="2016219"/>
                  </a:cubicBezTo>
                  <a:cubicBezTo>
                    <a:pt x="1971527" y="2018062"/>
                    <a:pt x="1967259" y="2022363"/>
                    <a:pt x="1964819" y="2022363"/>
                  </a:cubicBezTo>
                  <a:cubicBezTo>
                    <a:pt x="1964210" y="2024820"/>
                    <a:pt x="1967868" y="2028506"/>
                    <a:pt x="1967259" y="2027892"/>
                  </a:cubicBezTo>
                  <a:cubicBezTo>
                    <a:pt x="1969698" y="2028506"/>
                    <a:pt x="1971527" y="2027278"/>
                    <a:pt x="1972137" y="2027278"/>
                  </a:cubicBezTo>
                  <a:cubicBezTo>
                    <a:pt x="1972747" y="2029121"/>
                    <a:pt x="1972747" y="2029121"/>
                    <a:pt x="1972747" y="2029121"/>
                  </a:cubicBezTo>
                  <a:cubicBezTo>
                    <a:pt x="1973357" y="2029121"/>
                    <a:pt x="1973357" y="2029121"/>
                    <a:pt x="1973357" y="2029121"/>
                  </a:cubicBezTo>
                  <a:cubicBezTo>
                    <a:pt x="1973357" y="2030964"/>
                    <a:pt x="1974576" y="2031578"/>
                    <a:pt x="1974576" y="2031578"/>
                  </a:cubicBezTo>
                  <a:cubicBezTo>
                    <a:pt x="1975186" y="2031578"/>
                    <a:pt x="1975186" y="2031578"/>
                    <a:pt x="1975186" y="2031578"/>
                  </a:cubicBezTo>
                  <a:cubicBezTo>
                    <a:pt x="1975186" y="2032807"/>
                    <a:pt x="1975186" y="2032807"/>
                    <a:pt x="1975186" y="2032807"/>
                  </a:cubicBezTo>
                  <a:cubicBezTo>
                    <a:pt x="1974576" y="2032807"/>
                    <a:pt x="1974576" y="2032807"/>
                    <a:pt x="1974576" y="2032807"/>
                  </a:cubicBezTo>
                  <a:cubicBezTo>
                    <a:pt x="1974576" y="2034036"/>
                    <a:pt x="1974576" y="2035265"/>
                    <a:pt x="1974576" y="2035265"/>
                  </a:cubicBezTo>
                  <a:cubicBezTo>
                    <a:pt x="1973357" y="2034036"/>
                    <a:pt x="1973357" y="2034650"/>
                    <a:pt x="1972747" y="2034650"/>
                  </a:cubicBezTo>
                  <a:cubicBezTo>
                    <a:pt x="1972747" y="2035265"/>
                    <a:pt x="1972747" y="2035265"/>
                    <a:pt x="1972747" y="2035265"/>
                  </a:cubicBezTo>
                  <a:cubicBezTo>
                    <a:pt x="1971527" y="2034036"/>
                    <a:pt x="1972747" y="2033421"/>
                    <a:pt x="1972137" y="2033421"/>
                  </a:cubicBezTo>
                  <a:cubicBezTo>
                    <a:pt x="1971527" y="2033421"/>
                    <a:pt x="1971527" y="2033421"/>
                    <a:pt x="1971527" y="2033421"/>
                  </a:cubicBezTo>
                  <a:cubicBezTo>
                    <a:pt x="1971527" y="2032807"/>
                    <a:pt x="1971527" y="2032807"/>
                    <a:pt x="1971527" y="2032807"/>
                  </a:cubicBezTo>
                  <a:cubicBezTo>
                    <a:pt x="1970917" y="2032807"/>
                    <a:pt x="1970917" y="2032807"/>
                    <a:pt x="1970917" y="2032807"/>
                  </a:cubicBezTo>
                  <a:cubicBezTo>
                    <a:pt x="1970917" y="2033421"/>
                    <a:pt x="1970917" y="2033421"/>
                    <a:pt x="1970917" y="2033421"/>
                  </a:cubicBezTo>
                  <a:cubicBezTo>
                    <a:pt x="1970308" y="2033421"/>
                    <a:pt x="1970308" y="2033421"/>
                    <a:pt x="1970308" y="2033421"/>
                  </a:cubicBezTo>
                  <a:cubicBezTo>
                    <a:pt x="1970308" y="2034036"/>
                    <a:pt x="1970308" y="2034036"/>
                    <a:pt x="1970308" y="2034036"/>
                  </a:cubicBezTo>
                  <a:cubicBezTo>
                    <a:pt x="1970917" y="2034036"/>
                    <a:pt x="1970917" y="2034036"/>
                    <a:pt x="1970917" y="2034036"/>
                  </a:cubicBezTo>
                  <a:cubicBezTo>
                    <a:pt x="1970917" y="2034650"/>
                    <a:pt x="1970917" y="2034650"/>
                    <a:pt x="1970917" y="2034650"/>
                  </a:cubicBezTo>
                  <a:cubicBezTo>
                    <a:pt x="1970308" y="2034650"/>
                    <a:pt x="1970308" y="2034650"/>
                    <a:pt x="1970308" y="2034650"/>
                  </a:cubicBezTo>
                  <a:cubicBezTo>
                    <a:pt x="1970308" y="2035265"/>
                    <a:pt x="1970308" y="2035265"/>
                    <a:pt x="1970308" y="2035265"/>
                  </a:cubicBezTo>
                  <a:cubicBezTo>
                    <a:pt x="1967868" y="2035265"/>
                    <a:pt x="1968478" y="2032807"/>
                    <a:pt x="1967868" y="2033421"/>
                  </a:cubicBezTo>
                  <a:cubicBezTo>
                    <a:pt x="1967868" y="2034036"/>
                    <a:pt x="1967868" y="2034036"/>
                    <a:pt x="1967868" y="2034036"/>
                  </a:cubicBezTo>
                  <a:cubicBezTo>
                    <a:pt x="1966039" y="2034036"/>
                    <a:pt x="1966649" y="2034036"/>
                    <a:pt x="1966649" y="2034036"/>
                  </a:cubicBezTo>
                  <a:cubicBezTo>
                    <a:pt x="1966649" y="2035879"/>
                    <a:pt x="1966649" y="2035879"/>
                    <a:pt x="1966649" y="2035879"/>
                  </a:cubicBezTo>
                  <a:cubicBezTo>
                    <a:pt x="1965429" y="2035879"/>
                    <a:pt x="1965429" y="2035879"/>
                    <a:pt x="1965429" y="2035879"/>
                  </a:cubicBezTo>
                  <a:cubicBezTo>
                    <a:pt x="1965429" y="2037722"/>
                    <a:pt x="1965429" y="2037722"/>
                    <a:pt x="1965429" y="2037722"/>
                  </a:cubicBezTo>
                  <a:cubicBezTo>
                    <a:pt x="1966649" y="2037722"/>
                    <a:pt x="1966649" y="2037722"/>
                    <a:pt x="1966649" y="2037722"/>
                  </a:cubicBezTo>
                  <a:cubicBezTo>
                    <a:pt x="1966649" y="2038336"/>
                    <a:pt x="1966649" y="2038336"/>
                    <a:pt x="1966649" y="2038336"/>
                  </a:cubicBezTo>
                  <a:cubicBezTo>
                    <a:pt x="1967259" y="2037108"/>
                    <a:pt x="1967259" y="2037722"/>
                    <a:pt x="1967868" y="2037722"/>
                  </a:cubicBezTo>
                  <a:cubicBezTo>
                    <a:pt x="1967868" y="2038951"/>
                    <a:pt x="1967868" y="2039565"/>
                    <a:pt x="1967868" y="2039565"/>
                  </a:cubicBezTo>
                  <a:cubicBezTo>
                    <a:pt x="1968478" y="2039565"/>
                    <a:pt x="1968478" y="2039565"/>
                    <a:pt x="1968478" y="2039565"/>
                  </a:cubicBezTo>
                  <a:cubicBezTo>
                    <a:pt x="1968478" y="2038951"/>
                    <a:pt x="1968478" y="2038951"/>
                    <a:pt x="1968478" y="2038951"/>
                  </a:cubicBezTo>
                  <a:cubicBezTo>
                    <a:pt x="1969088" y="2038951"/>
                    <a:pt x="1969088" y="2038951"/>
                    <a:pt x="1969088" y="2038951"/>
                  </a:cubicBezTo>
                  <a:cubicBezTo>
                    <a:pt x="1969088" y="2038336"/>
                    <a:pt x="1969088" y="2038336"/>
                    <a:pt x="1969088" y="2038336"/>
                  </a:cubicBezTo>
                  <a:cubicBezTo>
                    <a:pt x="1970308" y="2038336"/>
                    <a:pt x="1970308" y="2038336"/>
                    <a:pt x="1970308" y="2038336"/>
                  </a:cubicBezTo>
                  <a:cubicBezTo>
                    <a:pt x="1970308" y="2037722"/>
                    <a:pt x="1970308" y="2037722"/>
                    <a:pt x="1970308" y="2037722"/>
                  </a:cubicBezTo>
                  <a:cubicBezTo>
                    <a:pt x="1975186" y="2035879"/>
                    <a:pt x="1978235" y="2035879"/>
                    <a:pt x="1980674" y="2037722"/>
                  </a:cubicBezTo>
                  <a:cubicBezTo>
                    <a:pt x="1980674" y="2038336"/>
                    <a:pt x="1980674" y="2038336"/>
                    <a:pt x="1980674" y="2038336"/>
                  </a:cubicBezTo>
                  <a:cubicBezTo>
                    <a:pt x="1983724" y="2038951"/>
                    <a:pt x="1984333" y="2038951"/>
                    <a:pt x="1984943" y="2038336"/>
                  </a:cubicBezTo>
                  <a:cubicBezTo>
                    <a:pt x="1985553" y="2043251"/>
                    <a:pt x="1986163" y="2050010"/>
                    <a:pt x="1984333" y="2050010"/>
                  </a:cubicBezTo>
                  <a:cubicBezTo>
                    <a:pt x="1984333" y="2051238"/>
                    <a:pt x="1984333" y="2051238"/>
                    <a:pt x="1984333" y="2051238"/>
                  </a:cubicBezTo>
                  <a:cubicBezTo>
                    <a:pt x="1983724" y="2051238"/>
                    <a:pt x="1983724" y="2051238"/>
                    <a:pt x="1983724" y="2051238"/>
                  </a:cubicBezTo>
                  <a:cubicBezTo>
                    <a:pt x="1983724" y="2052467"/>
                    <a:pt x="1983724" y="2052467"/>
                    <a:pt x="1983724" y="2052467"/>
                  </a:cubicBezTo>
                  <a:cubicBezTo>
                    <a:pt x="1981894" y="2052467"/>
                    <a:pt x="1982504" y="2052467"/>
                    <a:pt x="1982504" y="2052467"/>
                  </a:cubicBezTo>
                  <a:cubicBezTo>
                    <a:pt x="1982504" y="2053081"/>
                    <a:pt x="1982504" y="2053081"/>
                    <a:pt x="1982504" y="2053081"/>
                  </a:cubicBezTo>
                  <a:cubicBezTo>
                    <a:pt x="1979455" y="2053696"/>
                    <a:pt x="1978235" y="2054925"/>
                    <a:pt x="1977016" y="2054925"/>
                  </a:cubicBezTo>
                  <a:cubicBezTo>
                    <a:pt x="1977016" y="2056153"/>
                    <a:pt x="1977016" y="2056153"/>
                    <a:pt x="1977016" y="2056153"/>
                  </a:cubicBezTo>
                  <a:cubicBezTo>
                    <a:pt x="1975796" y="2056153"/>
                    <a:pt x="1975186" y="2056153"/>
                    <a:pt x="1975186" y="2056153"/>
                  </a:cubicBezTo>
                  <a:cubicBezTo>
                    <a:pt x="1974576" y="2053081"/>
                    <a:pt x="1973967" y="2051853"/>
                    <a:pt x="1974576" y="2050624"/>
                  </a:cubicBezTo>
                  <a:cubicBezTo>
                    <a:pt x="1972747" y="2050624"/>
                    <a:pt x="1973357" y="2050624"/>
                    <a:pt x="1972747" y="2050624"/>
                  </a:cubicBezTo>
                  <a:cubicBezTo>
                    <a:pt x="1972747" y="2052467"/>
                    <a:pt x="1972747" y="2051853"/>
                    <a:pt x="1972747" y="2052467"/>
                  </a:cubicBezTo>
                  <a:cubicBezTo>
                    <a:pt x="1972137" y="2052467"/>
                    <a:pt x="1972137" y="2052467"/>
                    <a:pt x="1972137" y="2052467"/>
                  </a:cubicBezTo>
                  <a:cubicBezTo>
                    <a:pt x="1972137" y="2055539"/>
                    <a:pt x="1972137" y="2055539"/>
                    <a:pt x="1972137" y="2056153"/>
                  </a:cubicBezTo>
                  <a:cubicBezTo>
                    <a:pt x="1971527" y="2056153"/>
                    <a:pt x="1971527" y="2056153"/>
                    <a:pt x="1971527" y="2056153"/>
                  </a:cubicBezTo>
                  <a:cubicBezTo>
                    <a:pt x="1971527" y="2056768"/>
                    <a:pt x="1971527" y="2056768"/>
                    <a:pt x="1971527" y="2056768"/>
                  </a:cubicBezTo>
                  <a:cubicBezTo>
                    <a:pt x="1969088" y="2056768"/>
                    <a:pt x="1969698" y="2056768"/>
                    <a:pt x="1968478" y="2056768"/>
                  </a:cubicBezTo>
                  <a:cubicBezTo>
                    <a:pt x="1969088" y="2054310"/>
                    <a:pt x="1967868" y="2053696"/>
                    <a:pt x="1967868" y="2053081"/>
                  </a:cubicBezTo>
                  <a:cubicBezTo>
                    <a:pt x="1966039" y="2053081"/>
                    <a:pt x="1966649" y="2053081"/>
                    <a:pt x="1966649" y="2053081"/>
                  </a:cubicBezTo>
                  <a:cubicBezTo>
                    <a:pt x="1966649" y="2052467"/>
                    <a:pt x="1966649" y="2052467"/>
                    <a:pt x="1966649" y="2052467"/>
                  </a:cubicBezTo>
                  <a:cubicBezTo>
                    <a:pt x="1964210" y="2052467"/>
                    <a:pt x="1964210" y="2054310"/>
                    <a:pt x="1963600" y="2053696"/>
                  </a:cubicBezTo>
                  <a:cubicBezTo>
                    <a:pt x="1963600" y="2051853"/>
                    <a:pt x="1963600" y="2052467"/>
                    <a:pt x="1963600" y="2052467"/>
                  </a:cubicBezTo>
                  <a:cubicBezTo>
                    <a:pt x="1961770" y="2051238"/>
                    <a:pt x="1962380" y="2051853"/>
                    <a:pt x="1961160" y="2051238"/>
                  </a:cubicBezTo>
                  <a:cubicBezTo>
                    <a:pt x="1961160" y="2052467"/>
                    <a:pt x="1961160" y="2052467"/>
                    <a:pt x="1961160" y="2052467"/>
                  </a:cubicBezTo>
                  <a:cubicBezTo>
                    <a:pt x="1959941" y="2052467"/>
                    <a:pt x="1959941" y="2052467"/>
                    <a:pt x="1959941" y="2052467"/>
                  </a:cubicBezTo>
                  <a:cubicBezTo>
                    <a:pt x="1959941" y="2050624"/>
                    <a:pt x="1958721" y="2050624"/>
                    <a:pt x="1959331" y="2050624"/>
                  </a:cubicBezTo>
                  <a:cubicBezTo>
                    <a:pt x="1959941" y="2050010"/>
                    <a:pt x="1959941" y="2050010"/>
                    <a:pt x="1959941" y="2050010"/>
                  </a:cubicBezTo>
                  <a:cubicBezTo>
                    <a:pt x="1959331" y="2050010"/>
                    <a:pt x="1959331" y="2050010"/>
                    <a:pt x="1959331" y="2050010"/>
                  </a:cubicBezTo>
                  <a:cubicBezTo>
                    <a:pt x="1959331" y="2047552"/>
                    <a:pt x="1957502" y="2048781"/>
                    <a:pt x="1957502" y="2048781"/>
                  </a:cubicBezTo>
                  <a:cubicBezTo>
                    <a:pt x="1957502" y="2047552"/>
                    <a:pt x="1957502" y="2047552"/>
                    <a:pt x="1957502" y="2047552"/>
                  </a:cubicBezTo>
                  <a:cubicBezTo>
                    <a:pt x="1956892" y="2047552"/>
                    <a:pt x="1956892" y="2047552"/>
                    <a:pt x="1956892" y="2047552"/>
                  </a:cubicBezTo>
                  <a:cubicBezTo>
                    <a:pt x="1956892" y="2048781"/>
                    <a:pt x="1956892" y="2048781"/>
                    <a:pt x="1956892" y="2048781"/>
                  </a:cubicBezTo>
                  <a:cubicBezTo>
                    <a:pt x="1953843" y="2048166"/>
                    <a:pt x="1954453" y="2050010"/>
                    <a:pt x="1952623" y="2049395"/>
                  </a:cubicBezTo>
                  <a:cubicBezTo>
                    <a:pt x="1951403" y="2053081"/>
                    <a:pt x="1950184" y="2053081"/>
                    <a:pt x="1950794" y="2053696"/>
                  </a:cubicBezTo>
                  <a:cubicBezTo>
                    <a:pt x="1948964" y="2053696"/>
                    <a:pt x="1948964" y="2054925"/>
                    <a:pt x="1948964" y="2054310"/>
                  </a:cubicBezTo>
                  <a:cubicBezTo>
                    <a:pt x="1949574" y="2054310"/>
                    <a:pt x="1949574" y="2054310"/>
                    <a:pt x="1949574" y="2054310"/>
                  </a:cubicBezTo>
                  <a:cubicBezTo>
                    <a:pt x="1949574" y="2056153"/>
                    <a:pt x="1949574" y="2056153"/>
                    <a:pt x="1949574" y="2056768"/>
                  </a:cubicBezTo>
                  <a:cubicBezTo>
                    <a:pt x="1947745" y="2056768"/>
                    <a:pt x="1948354" y="2057996"/>
                    <a:pt x="1948354" y="2057996"/>
                  </a:cubicBezTo>
                  <a:cubicBezTo>
                    <a:pt x="1947745" y="2057996"/>
                    <a:pt x="1947745" y="2057996"/>
                    <a:pt x="1947745" y="2057996"/>
                  </a:cubicBezTo>
                  <a:cubicBezTo>
                    <a:pt x="1948964" y="2059840"/>
                    <a:pt x="1950184" y="2058611"/>
                    <a:pt x="1950794" y="2058611"/>
                  </a:cubicBezTo>
                  <a:cubicBezTo>
                    <a:pt x="1950794" y="2060454"/>
                    <a:pt x="1950794" y="2061068"/>
                    <a:pt x="1950794" y="2061068"/>
                  </a:cubicBezTo>
                  <a:cubicBezTo>
                    <a:pt x="1952013" y="2061068"/>
                    <a:pt x="1952013" y="2061068"/>
                    <a:pt x="1952013" y="2061068"/>
                  </a:cubicBezTo>
                  <a:cubicBezTo>
                    <a:pt x="1952013" y="2059225"/>
                    <a:pt x="1952013" y="2058611"/>
                    <a:pt x="1952013" y="2058611"/>
                  </a:cubicBezTo>
                  <a:cubicBezTo>
                    <a:pt x="1952623" y="2058611"/>
                    <a:pt x="1952623" y="2058611"/>
                    <a:pt x="1952623" y="2058611"/>
                  </a:cubicBezTo>
                  <a:cubicBezTo>
                    <a:pt x="1952623" y="2057996"/>
                    <a:pt x="1952623" y="2057996"/>
                    <a:pt x="1952623" y="2057996"/>
                  </a:cubicBezTo>
                  <a:cubicBezTo>
                    <a:pt x="1954453" y="2059840"/>
                    <a:pt x="1953843" y="2059840"/>
                    <a:pt x="1953843" y="2060454"/>
                  </a:cubicBezTo>
                  <a:cubicBezTo>
                    <a:pt x="1955062" y="2060454"/>
                    <a:pt x="1955062" y="2060454"/>
                    <a:pt x="1955062" y="2060454"/>
                  </a:cubicBezTo>
                  <a:cubicBezTo>
                    <a:pt x="1955062" y="2062297"/>
                    <a:pt x="1953233" y="2061683"/>
                    <a:pt x="1953233" y="2061683"/>
                  </a:cubicBezTo>
                  <a:cubicBezTo>
                    <a:pt x="1953233" y="2063526"/>
                    <a:pt x="1953233" y="2062911"/>
                    <a:pt x="1953233" y="2062911"/>
                  </a:cubicBezTo>
                  <a:cubicBezTo>
                    <a:pt x="1955062" y="2062911"/>
                    <a:pt x="1954453" y="2062911"/>
                    <a:pt x="1955062" y="2062911"/>
                  </a:cubicBezTo>
                  <a:cubicBezTo>
                    <a:pt x="1955062" y="2064755"/>
                    <a:pt x="1953843" y="2064755"/>
                    <a:pt x="1953843" y="2064755"/>
                  </a:cubicBezTo>
                  <a:cubicBezTo>
                    <a:pt x="1955672" y="2064755"/>
                    <a:pt x="1955672" y="2064755"/>
                    <a:pt x="1955672" y="2064755"/>
                  </a:cubicBezTo>
                  <a:cubicBezTo>
                    <a:pt x="1955672" y="2065983"/>
                    <a:pt x="1955672" y="2066598"/>
                    <a:pt x="1955672" y="2066598"/>
                  </a:cubicBezTo>
                  <a:cubicBezTo>
                    <a:pt x="1955062" y="2066598"/>
                    <a:pt x="1955062" y="2066598"/>
                    <a:pt x="1955062" y="2066598"/>
                  </a:cubicBezTo>
                  <a:cubicBezTo>
                    <a:pt x="1955062" y="2068441"/>
                    <a:pt x="1953843" y="2069055"/>
                    <a:pt x="1953843" y="2069055"/>
                  </a:cubicBezTo>
                  <a:cubicBezTo>
                    <a:pt x="1955672" y="2069055"/>
                    <a:pt x="1955672" y="2069055"/>
                    <a:pt x="1956282" y="2069055"/>
                  </a:cubicBezTo>
                  <a:cubicBezTo>
                    <a:pt x="1956282" y="2069670"/>
                    <a:pt x="1956282" y="2069670"/>
                    <a:pt x="1956282" y="2069670"/>
                  </a:cubicBezTo>
                  <a:cubicBezTo>
                    <a:pt x="1955672" y="2069670"/>
                    <a:pt x="1955672" y="2069670"/>
                    <a:pt x="1955672" y="2069670"/>
                  </a:cubicBezTo>
                  <a:cubicBezTo>
                    <a:pt x="1955672" y="2071513"/>
                    <a:pt x="1955672" y="2070898"/>
                    <a:pt x="1955672" y="2070898"/>
                  </a:cubicBezTo>
                  <a:cubicBezTo>
                    <a:pt x="1957502" y="2070898"/>
                    <a:pt x="1956892" y="2069670"/>
                    <a:pt x="1956892" y="2069670"/>
                  </a:cubicBezTo>
                  <a:cubicBezTo>
                    <a:pt x="1957502" y="2069670"/>
                    <a:pt x="1957502" y="2069670"/>
                    <a:pt x="1957502" y="2069670"/>
                  </a:cubicBezTo>
                  <a:cubicBezTo>
                    <a:pt x="1957502" y="2071513"/>
                    <a:pt x="1958721" y="2072127"/>
                    <a:pt x="1958721" y="2072741"/>
                  </a:cubicBezTo>
                  <a:cubicBezTo>
                    <a:pt x="1959331" y="2072741"/>
                    <a:pt x="1959331" y="2072741"/>
                    <a:pt x="1959331" y="2072741"/>
                  </a:cubicBezTo>
                  <a:cubicBezTo>
                    <a:pt x="1959331" y="2073356"/>
                    <a:pt x="1959331" y="2073356"/>
                    <a:pt x="1959331" y="2073356"/>
                  </a:cubicBezTo>
                  <a:cubicBezTo>
                    <a:pt x="1958721" y="2073356"/>
                    <a:pt x="1958721" y="2073356"/>
                    <a:pt x="1958721" y="2073356"/>
                  </a:cubicBezTo>
                  <a:cubicBezTo>
                    <a:pt x="1958721" y="2073970"/>
                    <a:pt x="1958721" y="2073970"/>
                    <a:pt x="1958721" y="2073970"/>
                  </a:cubicBezTo>
                  <a:cubicBezTo>
                    <a:pt x="1957502" y="2073970"/>
                    <a:pt x="1957502" y="2073970"/>
                    <a:pt x="1957502" y="2073970"/>
                  </a:cubicBezTo>
                  <a:cubicBezTo>
                    <a:pt x="1958111" y="2077656"/>
                    <a:pt x="1956282" y="2080114"/>
                    <a:pt x="1956282" y="2080728"/>
                  </a:cubicBezTo>
                  <a:cubicBezTo>
                    <a:pt x="1954453" y="2080728"/>
                    <a:pt x="1954453" y="2079500"/>
                    <a:pt x="1953843" y="2080114"/>
                  </a:cubicBezTo>
                  <a:cubicBezTo>
                    <a:pt x="1953233" y="2080728"/>
                    <a:pt x="1953233" y="2080728"/>
                    <a:pt x="1953233" y="2081343"/>
                  </a:cubicBezTo>
                  <a:cubicBezTo>
                    <a:pt x="1950794" y="2080728"/>
                    <a:pt x="1950794" y="2080114"/>
                    <a:pt x="1950794" y="2080728"/>
                  </a:cubicBezTo>
                  <a:cubicBezTo>
                    <a:pt x="1950794" y="2077656"/>
                    <a:pt x="1949574" y="2077656"/>
                    <a:pt x="1949574" y="2076428"/>
                  </a:cubicBezTo>
                  <a:cubicBezTo>
                    <a:pt x="1950794" y="2076428"/>
                    <a:pt x="1950794" y="2076428"/>
                    <a:pt x="1950794" y="2076428"/>
                  </a:cubicBezTo>
                  <a:cubicBezTo>
                    <a:pt x="1950794" y="2075813"/>
                    <a:pt x="1950794" y="2075813"/>
                    <a:pt x="1950794" y="2075813"/>
                  </a:cubicBezTo>
                  <a:cubicBezTo>
                    <a:pt x="1951403" y="2075813"/>
                    <a:pt x="1951403" y="2075813"/>
                    <a:pt x="1951403" y="2075813"/>
                  </a:cubicBezTo>
                  <a:cubicBezTo>
                    <a:pt x="1951403" y="2073970"/>
                    <a:pt x="1951403" y="2073970"/>
                    <a:pt x="1951403" y="2073970"/>
                  </a:cubicBezTo>
                  <a:cubicBezTo>
                    <a:pt x="1952013" y="2073970"/>
                    <a:pt x="1952013" y="2073970"/>
                    <a:pt x="1952013" y="2073970"/>
                  </a:cubicBezTo>
                  <a:cubicBezTo>
                    <a:pt x="1952013" y="2073356"/>
                    <a:pt x="1952013" y="2073356"/>
                    <a:pt x="1952013" y="2073356"/>
                  </a:cubicBezTo>
                  <a:cubicBezTo>
                    <a:pt x="1950184" y="2073356"/>
                    <a:pt x="1950794" y="2073356"/>
                    <a:pt x="1950794" y="2073356"/>
                  </a:cubicBezTo>
                  <a:cubicBezTo>
                    <a:pt x="1950794" y="2071513"/>
                    <a:pt x="1950794" y="2070898"/>
                    <a:pt x="1950794" y="2070898"/>
                  </a:cubicBezTo>
                  <a:cubicBezTo>
                    <a:pt x="1949574" y="2070898"/>
                    <a:pt x="1949574" y="2070898"/>
                    <a:pt x="1949574" y="2070898"/>
                  </a:cubicBezTo>
                  <a:cubicBezTo>
                    <a:pt x="1949574" y="2069670"/>
                    <a:pt x="1949574" y="2069670"/>
                    <a:pt x="1949574" y="2069670"/>
                  </a:cubicBezTo>
                  <a:cubicBezTo>
                    <a:pt x="1948354" y="2069670"/>
                    <a:pt x="1948354" y="2069670"/>
                    <a:pt x="1948354" y="2069670"/>
                  </a:cubicBezTo>
                  <a:cubicBezTo>
                    <a:pt x="1948354" y="2067826"/>
                    <a:pt x="1947135" y="2067212"/>
                    <a:pt x="1947745" y="2066598"/>
                  </a:cubicBezTo>
                  <a:cubicBezTo>
                    <a:pt x="1944086" y="2067212"/>
                    <a:pt x="1942256" y="2065983"/>
                    <a:pt x="1944086" y="2064755"/>
                  </a:cubicBezTo>
                  <a:cubicBezTo>
                    <a:pt x="1942256" y="2064755"/>
                    <a:pt x="1942256" y="2064755"/>
                    <a:pt x="1941646" y="2064755"/>
                  </a:cubicBezTo>
                  <a:cubicBezTo>
                    <a:pt x="1941037" y="2062911"/>
                    <a:pt x="1941037" y="2062297"/>
                    <a:pt x="1941037" y="2061683"/>
                  </a:cubicBezTo>
                  <a:cubicBezTo>
                    <a:pt x="1939207" y="2062297"/>
                    <a:pt x="1939207" y="2061068"/>
                    <a:pt x="1939207" y="2061068"/>
                  </a:cubicBezTo>
                  <a:cubicBezTo>
                    <a:pt x="1939817" y="2061068"/>
                    <a:pt x="1939817" y="2061068"/>
                    <a:pt x="1939817" y="2061068"/>
                  </a:cubicBezTo>
                  <a:cubicBezTo>
                    <a:pt x="1939817" y="2059225"/>
                    <a:pt x="1939817" y="2059840"/>
                    <a:pt x="1939817" y="2059225"/>
                  </a:cubicBezTo>
                  <a:cubicBezTo>
                    <a:pt x="1941037" y="2059225"/>
                    <a:pt x="1941646" y="2059225"/>
                    <a:pt x="1941646" y="2059225"/>
                  </a:cubicBezTo>
                  <a:cubicBezTo>
                    <a:pt x="1943476" y="2054925"/>
                    <a:pt x="1943476" y="2054310"/>
                    <a:pt x="1943476" y="2051238"/>
                  </a:cubicBezTo>
                  <a:cubicBezTo>
                    <a:pt x="1942256" y="2051238"/>
                    <a:pt x="1942256" y="2051238"/>
                    <a:pt x="1942256" y="2051238"/>
                  </a:cubicBezTo>
                  <a:cubicBezTo>
                    <a:pt x="1942256" y="2050624"/>
                    <a:pt x="1942256" y="2050624"/>
                    <a:pt x="1942256" y="2050624"/>
                  </a:cubicBezTo>
                  <a:cubicBezTo>
                    <a:pt x="1941037" y="2050624"/>
                    <a:pt x="1941037" y="2050624"/>
                    <a:pt x="1941037" y="2050624"/>
                  </a:cubicBezTo>
                  <a:cubicBezTo>
                    <a:pt x="1941037" y="2051238"/>
                    <a:pt x="1941037" y="2051238"/>
                    <a:pt x="1941037" y="2051238"/>
                  </a:cubicBezTo>
                  <a:cubicBezTo>
                    <a:pt x="1936768" y="2054310"/>
                    <a:pt x="1934329" y="2049395"/>
                    <a:pt x="1931889" y="2050010"/>
                  </a:cubicBezTo>
                  <a:cubicBezTo>
                    <a:pt x="1931280" y="2051238"/>
                    <a:pt x="1931280" y="2051238"/>
                    <a:pt x="1931280" y="2051238"/>
                  </a:cubicBezTo>
                  <a:cubicBezTo>
                    <a:pt x="1926401" y="2050010"/>
                    <a:pt x="1922742" y="2056153"/>
                    <a:pt x="1920913" y="2056153"/>
                  </a:cubicBezTo>
                  <a:cubicBezTo>
                    <a:pt x="1920913" y="2056768"/>
                    <a:pt x="1920913" y="2056768"/>
                    <a:pt x="1920913" y="2056768"/>
                  </a:cubicBezTo>
                  <a:cubicBezTo>
                    <a:pt x="1920303" y="2056768"/>
                    <a:pt x="1920303" y="2056768"/>
                    <a:pt x="1920303" y="2056768"/>
                  </a:cubicBezTo>
                  <a:cubicBezTo>
                    <a:pt x="1920303" y="2057382"/>
                    <a:pt x="1920303" y="2057382"/>
                    <a:pt x="1920303" y="2057382"/>
                  </a:cubicBezTo>
                  <a:cubicBezTo>
                    <a:pt x="1910546" y="2064140"/>
                    <a:pt x="1909326" y="2062911"/>
                    <a:pt x="1905667" y="2062911"/>
                  </a:cubicBezTo>
                  <a:cubicBezTo>
                    <a:pt x="1905667" y="2066598"/>
                    <a:pt x="1901399" y="2067826"/>
                    <a:pt x="1902009" y="2069670"/>
                  </a:cubicBezTo>
                  <a:cubicBezTo>
                    <a:pt x="1901399" y="2069670"/>
                    <a:pt x="1901399" y="2069670"/>
                    <a:pt x="1901399" y="2069670"/>
                  </a:cubicBezTo>
                  <a:cubicBezTo>
                    <a:pt x="1901399" y="2071513"/>
                    <a:pt x="1901399" y="2072127"/>
                    <a:pt x="1901399" y="2072127"/>
                  </a:cubicBezTo>
                  <a:cubicBezTo>
                    <a:pt x="1902009" y="2072127"/>
                    <a:pt x="1902009" y="2072127"/>
                    <a:pt x="1902009" y="2072127"/>
                  </a:cubicBezTo>
                  <a:cubicBezTo>
                    <a:pt x="1900179" y="2074585"/>
                    <a:pt x="1902009" y="2077656"/>
                    <a:pt x="1901399" y="2077656"/>
                  </a:cubicBezTo>
                  <a:cubicBezTo>
                    <a:pt x="1899569" y="2077656"/>
                    <a:pt x="1899569" y="2077656"/>
                    <a:pt x="1898959" y="2077656"/>
                  </a:cubicBezTo>
                  <a:cubicBezTo>
                    <a:pt x="1898959" y="2078271"/>
                    <a:pt x="1898959" y="2078271"/>
                    <a:pt x="1898959" y="2078271"/>
                  </a:cubicBezTo>
                  <a:cubicBezTo>
                    <a:pt x="1893471" y="2081343"/>
                    <a:pt x="1902009" y="2082571"/>
                    <a:pt x="1901399" y="2082571"/>
                  </a:cubicBezTo>
                  <a:cubicBezTo>
                    <a:pt x="1900789" y="2084414"/>
                    <a:pt x="1900789" y="2084414"/>
                    <a:pt x="1900789" y="2084414"/>
                  </a:cubicBezTo>
                  <a:cubicBezTo>
                    <a:pt x="1898350" y="2081957"/>
                    <a:pt x="1897740" y="2083186"/>
                    <a:pt x="1897740" y="2082571"/>
                  </a:cubicBezTo>
                  <a:cubicBezTo>
                    <a:pt x="1897740" y="2083800"/>
                    <a:pt x="1897740" y="2083800"/>
                    <a:pt x="1897740" y="2083800"/>
                  </a:cubicBezTo>
                  <a:cubicBezTo>
                    <a:pt x="1898350" y="2083800"/>
                    <a:pt x="1898350" y="2083800"/>
                    <a:pt x="1898350" y="2083800"/>
                  </a:cubicBezTo>
                  <a:cubicBezTo>
                    <a:pt x="1899569" y="2086872"/>
                    <a:pt x="1901399" y="2086258"/>
                    <a:pt x="1902009" y="2086258"/>
                  </a:cubicBezTo>
                  <a:cubicBezTo>
                    <a:pt x="1902009" y="2086872"/>
                    <a:pt x="1902009" y="2086872"/>
                    <a:pt x="1902009" y="2086872"/>
                  </a:cubicBezTo>
                  <a:cubicBezTo>
                    <a:pt x="1903838" y="2087486"/>
                    <a:pt x="1903228" y="2086258"/>
                    <a:pt x="1903228" y="2086258"/>
                  </a:cubicBezTo>
                  <a:cubicBezTo>
                    <a:pt x="1903228" y="2086872"/>
                    <a:pt x="1903228" y="2086872"/>
                    <a:pt x="1903228" y="2086872"/>
                  </a:cubicBezTo>
                  <a:cubicBezTo>
                    <a:pt x="1904448" y="2086872"/>
                    <a:pt x="1904448" y="2086872"/>
                    <a:pt x="1904448" y="2086872"/>
                  </a:cubicBezTo>
                  <a:cubicBezTo>
                    <a:pt x="1904448" y="2088715"/>
                    <a:pt x="1904448" y="2088715"/>
                    <a:pt x="1904448" y="2088715"/>
                  </a:cubicBezTo>
                  <a:cubicBezTo>
                    <a:pt x="1905058" y="2088715"/>
                    <a:pt x="1905058" y="2088715"/>
                    <a:pt x="1905058" y="2088715"/>
                  </a:cubicBezTo>
                  <a:cubicBezTo>
                    <a:pt x="1903228" y="2093630"/>
                    <a:pt x="1901399" y="2095473"/>
                    <a:pt x="1903228" y="2098545"/>
                  </a:cubicBezTo>
                  <a:cubicBezTo>
                    <a:pt x="1905667" y="2098545"/>
                    <a:pt x="1906277" y="2099774"/>
                    <a:pt x="1906887" y="2099774"/>
                  </a:cubicBezTo>
                  <a:cubicBezTo>
                    <a:pt x="1906887" y="2100388"/>
                    <a:pt x="1906887" y="2100388"/>
                    <a:pt x="1906887" y="2100388"/>
                  </a:cubicBezTo>
                  <a:cubicBezTo>
                    <a:pt x="1909326" y="2100388"/>
                    <a:pt x="1909936" y="2101617"/>
                    <a:pt x="1909936" y="2102231"/>
                  </a:cubicBezTo>
                  <a:cubicBezTo>
                    <a:pt x="1910546" y="2102231"/>
                    <a:pt x="1910546" y="2102231"/>
                    <a:pt x="1910546" y="2102231"/>
                  </a:cubicBezTo>
                  <a:cubicBezTo>
                    <a:pt x="1912375" y="2105303"/>
                    <a:pt x="1912375" y="2104689"/>
                    <a:pt x="1913595" y="2105918"/>
                  </a:cubicBezTo>
                  <a:cubicBezTo>
                    <a:pt x="1913595" y="2104689"/>
                    <a:pt x="1913595" y="2104689"/>
                    <a:pt x="1913595" y="2104689"/>
                  </a:cubicBezTo>
                  <a:cubicBezTo>
                    <a:pt x="1914205" y="2104689"/>
                    <a:pt x="1914205" y="2104689"/>
                    <a:pt x="1914205" y="2104689"/>
                  </a:cubicBezTo>
                  <a:cubicBezTo>
                    <a:pt x="1914205" y="2105303"/>
                    <a:pt x="1914205" y="2105303"/>
                    <a:pt x="1914205" y="2105303"/>
                  </a:cubicBezTo>
                  <a:cubicBezTo>
                    <a:pt x="1914815" y="2105303"/>
                    <a:pt x="1914815" y="2105303"/>
                    <a:pt x="1914815" y="2105303"/>
                  </a:cubicBezTo>
                  <a:cubicBezTo>
                    <a:pt x="1914815" y="2104689"/>
                    <a:pt x="1914815" y="2104689"/>
                    <a:pt x="1914815" y="2104689"/>
                  </a:cubicBezTo>
                  <a:cubicBezTo>
                    <a:pt x="1917864" y="2104689"/>
                    <a:pt x="1917254" y="2104689"/>
                    <a:pt x="1917864" y="2104689"/>
                  </a:cubicBezTo>
                  <a:cubicBezTo>
                    <a:pt x="1919083" y="2109604"/>
                    <a:pt x="1918474" y="2115133"/>
                    <a:pt x="1918474" y="2117591"/>
                  </a:cubicBezTo>
                  <a:cubicBezTo>
                    <a:pt x="1920303" y="2117591"/>
                    <a:pt x="1920303" y="2116976"/>
                    <a:pt x="1920303" y="2116976"/>
                  </a:cubicBezTo>
                  <a:cubicBezTo>
                    <a:pt x="1920303" y="2117591"/>
                    <a:pt x="1920303" y="2117591"/>
                    <a:pt x="1920303" y="2117591"/>
                  </a:cubicBezTo>
                  <a:cubicBezTo>
                    <a:pt x="1922132" y="2117591"/>
                    <a:pt x="1921523" y="2117591"/>
                    <a:pt x="1921523" y="2117591"/>
                  </a:cubicBezTo>
                  <a:cubicBezTo>
                    <a:pt x="1921523" y="2118205"/>
                    <a:pt x="1921523" y="2118205"/>
                    <a:pt x="1921523" y="2118205"/>
                  </a:cubicBezTo>
                  <a:cubicBezTo>
                    <a:pt x="1926401" y="2118819"/>
                    <a:pt x="1927621" y="2120663"/>
                    <a:pt x="1929450" y="2120663"/>
                  </a:cubicBezTo>
                  <a:cubicBezTo>
                    <a:pt x="1929450" y="2120048"/>
                    <a:pt x="1929450" y="2120048"/>
                    <a:pt x="1929450" y="2120048"/>
                  </a:cubicBezTo>
                  <a:cubicBezTo>
                    <a:pt x="1936768" y="2118819"/>
                    <a:pt x="1942256" y="2117591"/>
                    <a:pt x="1942256" y="2117591"/>
                  </a:cubicBezTo>
                  <a:cubicBezTo>
                    <a:pt x="1942256" y="2116976"/>
                    <a:pt x="1942256" y="2116976"/>
                    <a:pt x="1942256" y="2116976"/>
                  </a:cubicBezTo>
                  <a:cubicBezTo>
                    <a:pt x="1946525" y="2116976"/>
                    <a:pt x="1945915" y="2116976"/>
                    <a:pt x="1947135" y="2116976"/>
                  </a:cubicBezTo>
                  <a:cubicBezTo>
                    <a:pt x="1947135" y="2118819"/>
                    <a:pt x="1947135" y="2120048"/>
                    <a:pt x="1947135" y="2120663"/>
                  </a:cubicBezTo>
                  <a:cubicBezTo>
                    <a:pt x="1948354" y="2118819"/>
                    <a:pt x="1949574" y="2120663"/>
                    <a:pt x="1949574" y="2120048"/>
                  </a:cubicBezTo>
                  <a:cubicBezTo>
                    <a:pt x="1950184" y="2117591"/>
                    <a:pt x="1951403" y="2116362"/>
                    <a:pt x="1951403" y="2115133"/>
                  </a:cubicBezTo>
                  <a:cubicBezTo>
                    <a:pt x="1952013" y="2115133"/>
                    <a:pt x="1952013" y="2115133"/>
                    <a:pt x="1952013" y="2115133"/>
                  </a:cubicBezTo>
                  <a:cubicBezTo>
                    <a:pt x="1952013" y="2115748"/>
                    <a:pt x="1952013" y="2115748"/>
                    <a:pt x="1952013" y="2115748"/>
                  </a:cubicBezTo>
                  <a:cubicBezTo>
                    <a:pt x="1957502" y="2120663"/>
                    <a:pt x="1961160" y="2118205"/>
                    <a:pt x="1964819" y="2117591"/>
                  </a:cubicBezTo>
                  <a:cubicBezTo>
                    <a:pt x="1964819" y="2118205"/>
                    <a:pt x="1964819" y="2118205"/>
                    <a:pt x="1964819" y="2118205"/>
                  </a:cubicBezTo>
                  <a:cubicBezTo>
                    <a:pt x="1966649" y="2118205"/>
                    <a:pt x="1966039" y="2118205"/>
                    <a:pt x="1966649" y="2118205"/>
                  </a:cubicBezTo>
                  <a:cubicBezTo>
                    <a:pt x="1966649" y="2119434"/>
                    <a:pt x="1966649" y="2119434"/>
                    <a:pt x="1966649" y="2119434"/>
                  </a:cubicBezTo>
                  <a:cubicBezTo>
                    <a:pt x="1967259" y="2119434"/>
                    <a:pt x="1967259" y="2119434"/>
                    <a:pt x="1967259" y="2119434"/>
                  </a:cubicBezTo>
                  <a:cubicBezTo>
                    <a:pt x="1967259" y="2120663"/>
                    <a:pt x="1967259" y="2120663"/>
                    <a:pt x="1967259" y="2120663"/>
                  </a:cubicBezTo>
                  <a:cubicBezTo>
                    <a:pt x="1967868" y="2120663"/>
                    <a:pt x="1967868" y="2120663"/>
                    <a:pt x="1967868" y="2120663"/>
                  </a:cubicBezTo>
                  <a:cubicBezTo>
                    <a:pt x="1967868" y="2121277"/>
                    <a:pt x="1967868" y="2121277"/>
                    <a:pt x="1967868" y="2121277"/>
                  </a:cubicBezTo>
                  <a:cubicBezTo>
                    <a:pt x="1969698" y="2121277"/>
                    <a:pt x="1969698" y="2124349"/>
                    <a:pt x="1970308" y="2123734"/>
                  </a:cubicBezTo>
                  <a:cubicBezTo>
                    <a:pt x="1986773" y="2123734"/>
                    <a:pt x="1990432" y="2127421"/>
                    <a:pt x="1990432" y="2113904"/>
                  </a:cubicBezTo>
                  <a:cubicBezTo>
                    <a:pt x="1991041" y="2113904"/>
                    <a:pt x="1991041" y="2113904"/>
                    <a:pt x="1991041" y="2113904"/>
                  </a:cubicBezTo>
                  <a:cubicBezTo>
                    <a:pt x="1989212" y="2111447"/>
                    <a:pt x="1991041" y="2107146"/>
                    <a:pt x="1990432" y="2108375"/>
                  </a:cubicBezTo>
                  <a:cubicBezTo>
                    <a:pt x="1989822" y="2108375"/>
                    <a:pt x="1989822" y="2108375"/>
                    <a:pt x="1989822" y="2108375"/>
                  </a:cubicBezTo>
                  <a:cubicBezTo>
                    <a:pt x="1991041" y="2105303"/>
                    <a:pt x="1992871" y="2103460"/>
                    <a:pt x="1994090" y="2104074"/>
                  </a:cubicBezTo>
                  <a:cubicBezTo>
                    <a:pt x="1994700" y="2100388"/>
                    <a:pt x="1994700" y="2101617"/>
                    <a:pt x="1994700" y="2100388"/>
                  </a:cubicBezTo>
                  <a:cubicBezTo>
                    <a:pt x="1995310" y="2100388"/>
                    <a:pt x="1995310" y="2100388"/>
                    <a:pt x="1995310" y="2100388"/>
                  </a:cubicBezTo>
                  <a:cubicBezTo>
                    <a:pt x="1995310" y="2097316"/>
                    <a:pt x="1997139" y="2094244"/>
                    <a:pt x="1996530" y="2095473"/>
                  </a:cubicBezTo>
                  <a:cubicBezTo>
                    <a:pt x="1997749" y="2095473"/>
                    <a:pt x="1997749" y="2095473"/>
                    <a:pt x="1997749" y="2095473"/>
                  </a:cubicBezTo>
                  <a:cubicBezTo>
                    <a:pt x="1997749" y="2094244"/>
                    <a:pt x="1997749" y="2094244"/>
                    <a:pt x="1997749" y="2094244"/>
                  </a:cubicBezTo>
                  <a:cubicBezTo>
                    <a:pt x="2008726" y="2094244"/>
                    <a:pt x="2014214" y="2097316"/>
                    <a:pt x="2017873" y="2089329"/>
                  </a:cubicBezTo>
                  <a:cubicBezTo>
                    <a:pt x="2016044" y="2085643"/>
                    <a:pt x="2015434" y="2084414"/>
                    <a:pt x="2014824" y="2083800"/>
                  </a:cubicBezTo>
                  <a:cubicBezTo>
                    <a:pt x="2015434" y="2081957"/>
                    <a:pt x="2015434" y="2081957"/>
                    <a:pt x="2015434" y="2081957"/>
                  </a:cubicBezTo>
                  <a:cubicBezTo>
                    <a:pt x="2014824" y="2081957"/>
                    <a:pt x="2014824" y="2081957"/>
                    <a:pt x="2014824" y="2081957"/>
                  </a:cubicBezTo>
                  <a:cubicBezTo>
                    <a:pt x="2016044" y="2080114"/>
                    <a:pt x="2016044" y="2079500"/>
                    <a:pt x="2017263" y="2080114"/>
                  </a:cubicBezTo>
                  <a:cubicBezTo>
                    <a:pt x="2017263" y="2076428"/>
                    <a:pt x="2019703" y="2075813"/>
                    <a:pt x="2019703" y="2075813"/>
                  </a:cubicBezTo>
                  <a:cubicBezTo>
                    <a:pt x="2020312" y="2072127"/>
                    <a:pt x="2023361" y="2070898"/>
                    <a:pt x="2021532" y="2069670"/>
                  </a:cubicBezTo>
                  <a:cubicBezTo>
                    <a:pt x="2022752" y="2066598"/>
                    <a:pt x="2022142" y="2061068"/>
                    <a:pt x="2022752" y="2061683"/>
                  </a:cubicBezTo>
                  <a:cubicBezTo>
                    <a:pt x="2025801" y="2061068"/>
                    <a:pt x="2028850" y="2061068"/>
                    <a:pt x="2028850" y="2059225"/>
                  </a:cubicBezTo>
                  <a:cubicBezTo>
                    <a:pt x="2031899" y="2058611"/>
                    <a:pt x="2033728" y="2056768"/>
                    <a:pt x="2034338" y="2057382"/>
                  </a:cubicBezTo>
                  <a:cubicBezTo>
                    <a:pt x="2031899" y="2048166"/>
                    <a:pt x="2035558" y="2040794"/>
                    <a:pt x="2035558" y="2034036"/>
                  </a:cubicBezTo>
                  <a:cubicBezTo>
                    <a:pt x="2031289" y="2029735"/>
                    <a:pt x="2032509" y="2026663"/>
                    <a:pt x="2033728" y="2022977"/>
                  </a:cubicBezTo>
                  <a:cubicBezTo>
                    <a:pt x="2033118" y="2022977"/>
                    <a:pt x="2033118" y="2022977"/>
                    <a:pt x="2033118" y="2022977"/>
                  </a:cubicBezTo>
                  <a:cubicBezTo>
                    <a:pt x="2033118" y="2021134"/>
                    <a:pt x="2031899" y="2020520"/>
                    <a:pt x="2032509" y="2019905"/>
                  </a:cubicBezTo>
                  <a:cubicBezTo>
                    <a:pt x="2031289" y="2019905"/>
                    <a:pt x="2031289" y="2019905"/>
                    <a:pt x="2031289" y="2019905"/>
                  </a:cubicBezTo>
                  <a:cubicBezTo>
                    <a:pt x="2031289" y="2019291"/>
                    <a:pt x="2031289" y="2019291"/>
                    <a:pt x="2031289" y="2019291"/>
                  </a:cubicBezTo>
                  <a:cubicBezTo>
                    <a:pt x="2034338" y="2017448"/>
                    <a:pt x="2037387" y="2018062"/>
                    <a:pt x="2037387" y="2018062"/>
                  </a:cubicBezTo>
                  <a:cubicBezTo>
                    <a:pt x="2037387" y="2017448"/>
                    <a:pt x="2037387" y="2017448"/>
                    <a:pt x="2037387" y="2017448"/>
                  </a:cubicBezTo>
                  <a:cubicBezTo>
                    <a:pt x="2042266" y="2016833"/>
                    <a:pt x="2045315" y="2018062"/>
                    <a:pt x="2045925" y="2014990"/>
                  </a:cubicBezTo>
                  <a:cubicBezTo>
                    <a:pt x="2048364" y="2014990"/>
                    <a:pt x="2047144" y="2013762"/>
                    <a:pt x="2047144" y="2013762"/>
                  </a:cubicBezTo>
                  <a:cubicBezTo>
                    <a:pt x="2048364" y="2013762"/>
                    <a:pt x="2048364" y="2013762"/>
                    <a:pt x="2048364" y="2013762"/>
                  </a:cubicBezTo>
                  <a:cubicBezTo>
                    <a:pt x="2048364" y="2013147"/>
                    <a:pt x="2048364" y="2013147"/>
                    <a:pt x="2048364" y="2013147"/>
                  </a:cubicBezTo>
                  <a:cubicBezTo>
                    <a:pt x="2047144" y="2013147"/>
                    <a:pt x="2047144" y="2013147"/>
                    <a:pt x="2047144" y="2013147"/>
                  </a:cubicBezTo>
                  <a:cubicBezTo>
                    <a:pt x="2047144" y="2011304"/>
                    <a:pt x="2047144" y="2011304"/>
                    <a:pt x="2047144" y="2011304"/>
                  </a:cubicBezTo>
                  <a:cubicBezTo>
                    <a:pt x="2048974" y="2011304"/>
                    <a:pt x="2048974" y="2010075"/>
                    <a:pt x="2049583" y="2010690"/>
                  </a:cubicBezTo>
                  <a:cubicBezTo>
                    <a:pt x="2049583" y="2010075"/>
                    <a:pt x="2049583" y="2010075"/>
                    <a:pt x="2049583" y="2010075"/>
                  </a:cubicBezTo>
                  <a:cubicBezTo>
                    <a:pt x="2050193" y="2010075"/>
                    <a:pt x="2050193" y="2010075"/>
                    <a:pt x="2050193" y="2010075"/>
                  </a:cubicBezTo>
                  <a:cubicBezTo>
                    <a:pt x="2050193" y="2009461"/>
                    <a:pt x="2050193" y="2009461"/>
                    <a:pt x="2050193" y="2009461"/>
                  </a:cubicBezTo>
                  <a:cubicBezTo>
                    <a:pt x="2052023" y="2008847"/>
                    <a:pt x="2052023" y="2008232"/>
                    <a:pt x="2052632" y="2008232"/>
                  </a:cubicBezTo>
                  <a:cubicBezTo>
                    <a:pt x="2052023" y="2013147"/>
                    <a:pt x="2052632" y="2018062"/>
                    <a:pt x="2056291" y="2018062"/>
                  </a:cubicBezTo>
                  <a:cubicBezTo>
                    <a:pt x="2056291" y="2021134"/>
                    <a:pt x="2056901" y="2021748"/>
                    <a:pt x="2056901" y="2022363"/>
                  </a:cubicBezTo>
                  <a:cubicBezTo>
                    <a:pt x="2057511" y="2022363"/>
                    <a:pt x="2057511" y="2022363"/>
                    <a:pt x="2057511" y="2022363"/>
                  </a:cubicBezTo>
                  <a:cubicBezTo>
                    <a:pt x="2061780" y="2032807"/>
                    <a:pt x="2063609" y="2037108"/>
                    <a:pt x="2061170" y="2044480"/>
                  </a:cubicBezTo>
                  <a:cubicBezTo>
                    <a:pt x="2060560" y="2044480"/>
                    <a:pt x="2060560" y="2044480"/>
                    <a:pt x="2060560" y="2044480"/>
                  </a:cubicBezTo>
                  <a:cubicBezTo>
                    <a:pt x="2059950" y="2048166"/>
                    <a:pt x="2061170" y="2050624"/>
                    <a:pt x="2061170" y="2053081"/>
                  </a:cubicBezTo>
                  <a:cubicBezTo>
                    <a:pt x="2064829" y="2053081"/>
                    <a:pt x="2067268" y="2051238"/>
                    <a:pt x="2067878" y="2051238"/>
                  </a:cubicBezTo>
                  <a:cubicBezTo>
                    <a:pt x="2070927" y="2056768"/>
                    <a:pt x="2072147" y="2061068"/>
                    <a:pt x="2072147" y="2064140"/>
                  </a:cubicBezTo>
                  <a:cubicBezTo>
                    <a:pt x="2077025" y="2060454"/>
                    <a:pt x="2080074" y="2065369"/>
                    <a:pt x="2081904" y="2065369"/>
                  </a:cubicBezTo>
                  <a:cubicBezTo>
                    <a:pt x="2081904" y="2065983"/>
                    <a:pt x="2081904" y="2065983"/>
                    <a:pt x="2081904" y="2065983"/>
                  </a:cubicBezTo>
                  <a:cubicBezTo>
                    <a:pt x="2083733" y="2066598"/>
                    <a:pt x="2083733" y="2066598"/>
                    <a:pt x="2083733" y="2066598"/>
                  </a:cubicBezTo>
                  <a:cubicBezTo>
                    <a:pt x="2083733" y="2072127"/>
                    <a:pt x="2083733" y="2075813"/>
                    <a:pt x="2086172" y="2078271"/>
                  </a:cubicBezTo>
                  <a:cubicBezTo>
                    <a:pt x="2081294" y="2081343"/>
                    <a:pt x="2077025" y="2081343"/>
                    <a:pt x="2075196" y="2081343"/>
                  </a:cubicBezTo>
                  <a:cubicBezTo>
                    <a:pt x="2073976" y="2082571"/>
                    <a:pt x="2073976" y="2082571"/>
                    <a:pt x="2073976" y="2082571"/>
                  </a:cubicBezTo>
                  <a:cubicBezTo>
                    <a:pt x="2073366" y="2082571"/>
                    <a:pt x="2073366" y="2082571"/>
                    <a:pt x="2073366" y="2082571"/>
                  </a:cubicBezTo>
                  <a:cubicBezTo>
                    <a:pt x="2073366" y="2083800"/>
                    <a:pt x="2073366" y="2083800"/>
                    <a:pt x="2073366" y="2083800"/>
                  </a:cubicBezTo>
                  <a:cubicBezTo>
                    <a:pt x="2069707" y="2083800"/>
                    <a:pt x="2069097" y="2088101"/>
                    <a:pt x="2069097" y="2088715"/>
                  </a:cubicBezTo>
                  <a:cubicBezTo>
                    <a:pt x="2066658" y="2088715"/>
                    <a:pt x="2066048" y="2089944"/>
                    <a:pt x="2065439" y="2089329"/>
                  </a:cubicBezTo>
                  <a:cubicBezTo>
                    <a:pt x="2067268" y="2100388"/>
                    <a:pt x="2072756" y="2108989"/>
                    <a:pt x="2070317" y="2116976"/>
                  </a:cubicBezTo>
                  <a:cubicBezTo>
                    <a:pt x="2064219" y="2116362"/>
                    <a:pt x="2067268" y="2123120"/>
                    <a:pt x="2063609" y="2121277"/>
                  </a:cubicBezTo>
                  <a:cubicBezTo>
                    <a:pt x="2063609" y="2121891"/>
                    <a:pt x="2063609" y="2121891"/>
                    <a:pt x="2063609" y="2121891"/>
                  </a:cubicBezTo>
                  <a:cubicBezTo>
                    <a:pt x="2062389" y="2121891"/>
                    <a:pt x="2062389" y="2121891"/>
                    <a:pt x="2062389" y="2121891"/>
                  </a:cubicBezTo>
                  <a:cubicBezTo>
                    <a:pt x="2062389" y="2123120"/>
                    <a:pt x="2062389" y="2123120"/>
                    <a:pt x="2062389" y="2123120"/>
                  </a:cubicBezTo>
                  <a:cubicBezTo>
                    <a:pt x="2061780" y="2123120"/>
                    <a:pt x="2061780" y="2123120"/>
                    <a:pt x="2061780" y="2123120"/>
                  </a:cubicBezTo>
                  <a:cubicBezTo>
                    <a:pt x="2061780" y="2124349"/>
                    <a:pt x="2061780" y="2124349"/>
                    <a:pt x="2061780" y="2124349"/>
                  </a:cubicBezTo>
                  <a:cubicBezTo>
                    <a:pt x="2062389" y="2124349"/>
                    <a:pt x="2062389" y="2124349"/>
                    <a:pt x="2062389" y="2124349"/>
                  </a:cubicBezTo>
                  <a:cubicBezTo>
                    <a:pt x="2062389" y="2126192"/>
                    <a:pt x="2063609" y="2126192"/>
                    <a:pt x="2063609" y="2126806"/>
                  </a:cubicBezTo>
                  <a:cubicBezTo>
                    <a:pt x="2064219" y="2125578"/>
                    <a:pt x="2064219" y="2125578"/>
                    <a:pt x="2064219" y="2124963"/>
                  </a:cubicBezTo>
                  <a:cubicBezTo>
                    <a:pt x="2069097" y="2124963"/>
                    <a:pt x="2066048" y="2130493"/>
                    <a:pt x="2066658" y="2132336"/>
                  </a:cubicBezTo>
                  <a:cubicBezTo>
                    <a:pt x="2072756" y="2136022"/>
                    <a:pt x="2073366" y="2137865"/>
                    <a:pt x="2073976" y="2141551"/>
                  </a:cubicBezTo>
                  <a:cubicBezTo>
                    <a:pt x="2073366" y="2141551"/>
                    <a:pt x="2073366" y="2141551"/>
                    <a:pt x="2073366" y="2141551"/>
                  </a:cubicBezTo>
                  <a:cubicBezTo>
                    <a:pt x="2073366" y="2142780"/>
                    <a:pt x="2073366" y="2142780"/>
                    <a:pt x="2073366" y="2142780"/>
                  </a:cubicBezTo>
                  <a:cubicBezTo>
                    <a:pt x="2073976" y="2142780"/>
                    <a:pt x="2073976" y="2142780"/>
                    <a:pt x="2073976" y="2142780"/>
                  </a:cubicBezTo>
                  <a:cubicBezTo>
                    <a:pt x="2073976" y="2143394"/>
                    <a:pt x="2073976" y="2143394"/>
                    <a:pt x="2073976" y="2143394"/>
                  </a:cubicBezTo>
                  <a:cubicBezTo>
                    <a:pt x="2075196" y="2143394"/>
                    <a:pt x="2075196" y="2143394"/>
                    <a:pt x="2075196" y="2143394"/>
                  </a:cubicBezTo>
                  <a:cubicBezTo>
                    <a:pt x="2075196" y="2144009"/>
                    <a:pt x="2075196" y="2144009"/>
                    <a:pt x="2075196" y="2144009"/>
                  </a:cubicBezTo>
                  <a:cubicBezTo>
                    <a:pt x="2075805" y="2144009"/>
                    <a:pt x="2075805" y="2144009"/>
                    <a:pt x="2075805" y="2144009"/>
                  </a:cubicBezTo>
                  <a:cubicBezTo>
                    <a:pt x="2075805" y="2144623"/>
                    <a:pt x="2075805" y="2144623"/>
                    <a:pt x="2075805" y="2144623"/>
                  </a:cubicBezTo>
                  <a:cubicBezTo>
                    <a:pt x="2077025" y="2144623"/>
                    <a:pt x="2077025" y="2144623"/>
                    <a:pt x="2077025" y="2144623"/>
                  </a:cubicBezTo>
                  <a:cubicBezTo>
                    <a:pt x="2077025" y="2145237"/>
                    <a:pt x="2077025" y="2145237"/>
                    <a:pt x="2077025" y="2145237"/>
                  </a:cubicBezTo>
                  <a:cubicBezTo>
                    <a:pt x="2077635" y="2145237"/>
                    <a:pt x="2077635" y="2145237"/>
                    <a:pt x="2077635" y="2145237"/>
                  </a:cubicBezTo>
                  <a:cubicBezTo>
                    <a:pt x="2077635" y="2146466"/>
                    <a:pt x="2077635" y="2146466"/>
                    <a:pt x="2077635" y="2146466"/>
                  </a:cubicBezTo>
                  <a:cubicBezTo>
                    <a:pt x="2078245" y="2146466"/>
                    <a:pt x="2078245" y="2146466"/>
                    <a:pt x="2078245" y="2146466"/>
                  </a:cubicBezTo>
                  <a:cubicBezTo>
                    <a:pt x="2078245" y="2147081"/>
                    <a:pt x="2078245" y="2147081"/>
                    <a:pt x="2078245" y="2147081"/>
                  </a:cubicBezTo>
                  <a:cubicBezTo>
                    <a:pt x="2079464" y="2147081"/>
                    <a:pt x="2079464" y="2147081"/>
                    <a:pt x="2079464" y="2147081"/>
                  </a:cubicBezTo>
                  <a:cubicBezTo>
                    <a:pt x="2079464" y="2148309"/>
                    <a:pt x="2079464" y="2148309"/>
                    <a:pt x="2079464" y="2148309"/>
                  </a:cubicBezTo>
                  <a:cubicBezTo>
                    <a:pt x="2080684" y="2148309"/>
                    <a:pt x="2080684" y="2148309"/>
                    <a:pt x="2080684" y="2148309"/>
                  </a:cubicBezTo>
                  <a:cubicBezTo>
                    <a:pt x="2080684" y="2150152"/>
                    <a:pt x="2080684" y="2149538"/>
                    <a:pt x="2080684" y="2149538"/>
                  </a:cubicBezTo>
                  <a:cubicBezTo>
                    <a:pt x="2081294" y="2149538"/>
                    <a:pt x="2081294" y="2149538"/>
                    <a:pt x="2081294" y="2149538"/>
                  </a:cubicBezTo>
                  <a:cubicBezTo>
                    <a:pt x="2081294" y="2156911"/>
                    <a:pt x="2079464" y="2155067"/>
                    <a:pt x="2080074" y="2158139"/>
                  </a:cubicBezTo>
                  <a:cubicBezTo>
                    <a:pt x="2080684" y="2158139"/>
                    <a:pt x="2080684" y="2158139"/>
                    <a:pt x="2080684" y="2158139"/>
                  </a:cubicBezTo>
                  <a:cubicBezTo>
                    <a:pt x="2083123" y="2161211"/>
                    <a:pt x="2082513" y="2159982"/>
                    <a:pt x="2083123" y="2161211"/>
                  </a:cubicBezTo>
                  <a:cubicBezTo>
                    <a:pt x="2083733" y="2161211"/>
                    <a:pt x="2083733" y="2161211"/>
                    <a:pt x="2083733" y="2161211"/>
                  </a:cubicBezTo>
                  <a:cubicBezTo>
                    <a:pt x="2083733" y="2160597"/>
                    <a:pt x="2083733" y="2160597"/>
                    <a:pt x="2083733" y="2160597"/>
                  </a:cubicBezTo>
                  <a:cubicBezTo>
                    <a:pt x="2086172" y="2159368"/>
                    <a:pt x="2086172" y="2158754"/>
                    <a:pt x="2086172" y="2159368"/>
                  </a:cubicBezTo>
                  <a:cubicBezTo>
                    <a:pt x="2087392" y="2158139"/>
                    <a:pt x="2087392" y="2158139"/>
                    <a:pt x="2087392" y="2158139"/>
                  </a:cubicBezTo>
                  <a:cubicBezTo>
                    <a:pt x="2089831" y="2158139"/>
                    <a:pt x="2091661" y="2163669"/>
                    <a:pt x="2091661" y="2162440"/>
                  </a:cubicBezTo>
                  <a:cubicBezTo>
                    <a:pt x="2091051" y="2163054"/>
                    <a:pt x="2091051" y="2163054"/>
                    <a:pt x="2091051" y="2163054"/>
                  </a:cubicBezTo>
                  <a:cubicBezTo>
                    <a:pt x="2092880" y="2164897"/>
                    <a:pt x="2092880" y="2166126"/>
                    <a:pt x="2092880" y="2166126"/>
                  </a:cubicBezTo>
                  <a:cubicBezTo>
                    <a:pt x="2093490" y="2166126"/>
                    <a:pt x="2093490" y="2166126"/>
                    <a:pt x="2093490" y="2166126"/>
                  </a:cubicBezTo>
                  <a:cubicBezTo>
                    <a:pt x="2097759" y="2171656"/>
                    <a:pt x="2102637" y="2177799"/>
                    <a:pt x="2105076" y="2180257"/>
                  </a:cubicBezTo>
                  <a:cubicBezTo>
                    <a:pt x="2103857" y="2180871"/>
                    <a:pt x="2103857" y="2180871"/>
                    <a:pt x="2103857" y="2180871"/>
                  </a:cubicBezTo>
                  <a:cubicBezTo>
                    <a:pt x="2105686" y="2185172"/>
                    <a:pt x="2106906" y="2183943"/>
                    <a:pt x="2106906" y="2185786"/>
                  </a:cubicBezTo>
                  <a:cubicBezTo>
                    <a:pt x="2107516" y="2185786"/>
                    <a:pt x="2107516" y="2185786"/>
                    <a:pt x="2107516" y="2185786"/>
                  </a:cubicBezTo>
                  <a:cubicBezTo>
                    <a:pt x="2107516" y="2187629"/>
                    <a:pt x="2108735" y="2187629"/>
                    <a:pt x="2108125" y="2187629"/>
                  </a:cubicBezTo>
                  <a:cubicBezTo>
                    <a:pt x="2108735" y="2187629"/>
                    <a:pt x="2108735" y="2187629"/>
                    <a:pt x="2108735" y="2187629"/>
                  </a:cubicBezTo>
                  <a:cubicBezTo>
                    <a:pt x="2108735" y="2185786"/>
                    <a:pt x="2109955" y="2185786"/>
                    <a:pt x="2109345" y="2185786"/>
                  </a:cubicBezTo>
                  <a:cubicBezTo>
                    <a:pt x="2109345" y="2186401"/>
                    <a:pt x="2109345" y="2186401"/>
                    <a:pt x="2109345" y="2186401"/>
                  </a:cubicBezTo>
                  <a:cubicBezTo>
                    <a:pt x="2111175" y="2186401"/>
                    <a:pt x="2111175" y="2186401"/>
                    <a:pt x="2111175" y="2186401"/>
                  </a:cubicBezTo>
                  <a:cubicBezTo>
                    <a:pt x="2114833" y="2193159"/>
                    <a:pt x="2119102" y="2195616"/>
                    <a:pt x="2119712" y="2198074"/>
                  </a:cubicBezTo>
                  <a:cubicBezTo>
                    <a:pt x="2123371" y="2195616"/>
                    <a:pt x="2123371" y="2195616"/>
                    <a:pt x="2124590" y="2195616"/>
                  </a:cubicBezTo>
                  <a:cubicBezTo>
                    <a:pt x="2124590" y="2196230"/>
                    <a:pt x="2124590" y="2196230"/>
                    <a:pt x="2124590" y="2196230"/>
                  </a:cubicBezTo>
                  <a:cubicBezTo>
                    <a:pt x="2125810" y="2196230"/>
                    <a:pt x="2125810" y="2196230"/>
                    <a:pt x="2125810" y="2196230"/>
                  </a:cubicBezTo>
                  <a:cubicBezTo>
                    <a:pt x="2125810" y="2198074"/>
                    <a:pt x="2125810" y="2197459"/>
                    <a:pt x="2125810" y="2198074"/>
                  </a:cubicBezTo>
                  <a:cubicBezTo>
                    <a:pt x="2126420" y="2198074"/>
                    <a:pt x="2126420" y="2198074"/>
                    <a:pt x="2126420" y="2198074"/>
                  </a:cubicBezTo>
                  <a:cubicBezTo>
                    <a:pt x="2122761" y="2201145"/>
                    <a:pt x="2119712" y="2202374"/>
                    <a:pt x="2119102" y="2202989"/>
                  </a:cubicBezTo>
                  <a:cubicBezTo>
                    <a:pt x="2119102" y="2203603"/>
                    <a:pt x="2119102" y="2203603"/>
                    <a:pt x="2119102" y="2203603"/>
                  </a:cubicBezTo>
                  <a:cubicBezTo>
                    <a:pt x="2124590" y="2209132"/>
                    <a:pt x="2124590" y="2209132"/>
                    <a:pt x="2124590" y="2209132"/>
                  </a:cubicBezTo>
                  <a:cubicBezTo>
                    <a:pt x="2123981" y="2211590"/>
                    <a:pt x="2123371" y="2210975"/>
                    <a:pt x="2122761" y="2210975"/>
                  </a:cubicBezTo>
                  <a:cubicBezTo>
                    <a:pt x="2128859" y="2226949"/>
                    <a:pt x="2132518" y="2225106"/>
                    <a:pt x="2138616" y="2231250"/>
                  </a:cubicBezTo>
                  <a:cubicBezTo>
                    <a:pt x="2136787" y="2233093"/>
                    <a:pt x="2139226" y="2234322"/>
                    <a:pt x="2138616" y="2234936"/>
                  </a:cubicBezTo>
                  <a:cubicBezTo>
                    <a:pt x="2139226" y="2234936"/>
                    <a:pt x="2139226" y="2234936"/>
                    <a:pt x="2139226" y="2234936"/>
                  </a:cubicBezTo>
                  <a:cubicBezTo>
                    <a:pt x="2136787" y="2241080"/>
                    <a:pt x="2140446" y="2241080"/>
                    <a:pt x="2140446" y="2242309"/>
                  </a:cubicBezTo>
                  <a:cubicBezTo>
                    <a:pt x="2140446" y="2241694"/>
                    <a:pt x="2140446" y="2241694"/>
                    <a:pt x="2140446" y="2241694"/>
                  </a:cubicBezTo>
                  <a:cubicBezTo>
                    <a:pt x="2141665" y="2241694"/>
                    <a:pt x="2141665" y="2241694"/>
                    <a:pt x="2141665" y="2241694"/>
                  </a:cubicBezTo>
                  <a:cubicBezTo>
                    <a:pt x="2142275" y="2242923"/>
                    <a:pt x="2142275" y="2242923"/>
                    <a:pt x="2142275" y="2242923"/>
                  </a:cubicBezTo>
                  <a:cubicBezTo>
                    <a:pt x="2146544" y="2236779"/>
                    <a:pt x="2153252" y="2248452"/>
                    <a:pt x="2147154" y="2248452"/>
                  </a:cubicBezTo>
                  <a:cubicBezTo>
                    <a:pt x="2148983" y="2251524"/>
                    <a:pt x="2150203" y="2252753"/>
                    <a:pt x="2150203" y="2252753"/>
                  </a:cubicBezTo>
                  <a:cubicBezTo>
                    <a:pt x="2152032" y="2252138"/>
                    <a:pt x="2152032" y="2251524"/>
                    <a:pt x="2152032" y="2252138"/>
                  </a:cubicBezTo>
                  <a:cubicBezTo>
                    <a:pt x="2152032" y="2253367"/>
                    <a:pt x="2153252" y="2253982"/>
                    <a:pt x="2153252" y="2253982"/>
                  </a:cubicBezTo>
                  <a:cubicBezTo>
                    <a:pt x="2153861" y="2253982"/>
                    <a:pt x="2153861" y="2253982"/>
                    <a:pt x="2153861" y="2253982"/>
                  </a:cubicBezTo>
                  <a:cubicBezTo>
                    <a:pt x="2153861" y="2254596"/>
                    <a:pt x="2153861" y="2254596"/>
                    <a:pt x="2153861" y="2254596"/>
                  </a:cubicBezTo>
                  <a:cubicBezTo>
                    <a:pt x="2157520" y="2253367"/>
                    <a:pt x="2156911" y="2252753"/>
                    <a:pt x="2158130" y="2252138"/>
                  </a:cubicBezTo>
                  <a:cubicBezTo>
                    <a:pt x="2156911" y="2250295"/>
                    <a:pt x="2156911" y="2250295"/>
                    <a:pt x="2156911" y="2250295"/>
                  </a:cubicBezTo>
                  <a:cubicBezTo>
                    <a:pt x="2158740" y="2250295"/>
                    <a:pt x="2158740" y="2248452"/>
                    <a:pt x="2158740" y="2248452"/>
                  </a:cubicBezTo>
                  <a:cubicBezTo>
                    <a:pt x="2160569" y="2247838"/>
                    <a:pt x="2162399" y="2246609"/>
                    <a:pt x="2162399" y="2246609"/>
                  </a:cubicBezTo>
                  <a:cubicBezTo>
                    <a:pt x="2162399" y="2247224"/>
                    <a:pt x="2162399" y="2247224"/>
                    <a:pt x="2162399" y="2247224"/>
                  </a:cubicBezTo>
                  <a:cubicBezTo>
                    <a:pt x="2163009" y="2247224"/>
                    <a:pt x="2163009" y="2247224"/>
                    <a:pt x="2163009" y="2247224"/>
                  </a:cubicBezTo>
                  <a:cubicBezTo>
                    <a:pt x="2163618" y="2245995"/>
                    <a:pt x="2163618" y="2245995"/>
                    <a:pt x="2163618" y="2245995"/>
                  </a:cubicBezTo>
                  <a:cubicBezTo>
                    <a:pt x="2165448" y="2246609"/>
                    <a:pt x="2166058" y="2245380"/>
                    <a:pt x="2166058" y="2245380"/>
                  </a:cubicBezTo>
                  <a:cubicBezTo>
                    <a:pt x="2166058" y="2246609"/>
                    <a:pt x="2166058" y="2247224"/>
                    <a:pt x="2166058" y="2247224"/>
                  </a:cubicBezTo>
                  <a:cubicBezTo>
                    <a:pt x="2167887" y="2247838"/>
                    <a:pt x="2168497" y="2248452"/>
                    <a:pt x="2169107" y="2248452"/>
                  </a:cubicBezTo>
                  <a:cubicBezTo>
                    <a:pt x="2169107" y="2249681"/>
                    <a:pt x="2169107" y="2249681"/>
                    <a:pt x="2169107" y="2249681"/>
                  </a:cubicBezTo>
                  <a:cubicBezTo>
                    <a:pt x="2169717" y="2249681"/>
                    <a:pt x="2169717" y="2249681"/>
                    <a:pt x="2169717" y="2249681"/>
                  </a:cubicBezTo>
                  <a:cubicBezTo>
                    <a:pt x="2169717" y="2252138"/>
                    <a:pt x="2172156" y="2250910"/>
                    <a:pt x="2172766" y="2250910"/>
                  </a:cubicBezTo>
                  <a:cubicBezTo>
                    <a:pt x="2172766" y="2250295"/>
                    <a:pt x="2172766" y="2250295"/>
                    <a:pt x="2172766" y="2250295"/>
                  </a:cubicBezTo>
                  <a:cubicBezTo>
                    <a:pt x="2173985" y="2250295"/>
                    <a:pt x="2173985" y="2249681"/>
                    <a:pt x="2173985" y="2249681"/>
                  </a:cubicBezTo>
                  <a:cubicBezTo>
                    <a:pt x="2178864" y="2250910"/>
                    <a:pt x="2181303" y="2250910"/>
                    <a:pt x="2184352" y="2250910"/>
                  </a:cubicBezTo>
                  <a:cubicBezTo>
                    <a:pt x="2186791" y="2243537"/>
                    <a:pt x="2177034" y="2239851"/>
                    <a:pt x="2177644" y="2234322"/>
                  </a:cubicBezTo>
                  <a:cubicBezTo>
                    <a:pt x="2175815" y="2234322"/>
                    <a:pt x="2176425" y="2234322"/>
                    <a:pt x="2176425" y="2234322"/>
                  </a:cubicBezTo>
                  <a:cubicBezTo>
                    <a:pt x="2176425" y="2232479"/>
                    <a:pt x="2176425" y="2233093"/>
                    <a:pt x="2176425" y="2233093"/>
                  </a:cubicBezTo>
                  <a:cubicBezTo>
                    <a:pt x="2175205" y="2233093"/>
                    <a:pt x="2175205" y="2233093"/>
                    <a:pt x="2175205" y="2233093"/>
                  </a:cubicBezTo>
                  <a:cubicBezTo>
                    <a:pt x="2175205" y="2231864"/>
                    <a:pt x="2175205" y="2231864"/>
                    <a:pt x="2175205" y="2231864"/>
                  </a:cubicBezTo>
                  <a:cubicBezTo>
                    <a:pt x="2174595" y="2231864"/>
                    <a:pt x="2174595" y="2231864"/>
                    <a:pt x="2174595" y="2231864"/>
                  </a:cubicBezTo>
                  <a:cubicBezTo>
                    <a:pt x="2174595" y="2230635"/>
                    <a:pt x="2175815" y="2230021"/>
                    <a:pt x="2175205" y="2230021"/>
                  </a:cubicBezTo>
                  <a:cubicBezTo>
                    <a:pt x="2175205" y="2230635"/>
                    <a:pt x="2175205" y="2230635"/>
                    <a:pt x="2175205" y="2230635"/>
                  </a:cubicBezTo>
                  <a:cubicBezTo>
                    <a:pt x="2176425" y="2230635"/>
                    <a:pt x="2176425" y="2230635"/>
                    <a:pt x="2176425" y="2230635"/>
                  </a:cubicBezTo>
                  <a:cubicBezTo>
                    <a:pt x="2176425" y="2228792"/>
                    <a:pt x="2176425" y="2229407"/>
                    <a:pt x="2176425" y="2229407"/>
                  </a:cubicBezTo>
                  <a:cubicBezTo>
                    <a:pt x="2177644" y="2229407"/>
                    <a:pt x="2178254" y="2229407"/>
                    <a:pt x="2178254" y="2229407"/>
                  </a:cubicBezTo>
                  <a:cubicBezTo>
                    <a:pt x="2178254" y="2228792"/>
                    <a:pt x="2178254" y="2228792"/>
                    <a:pt x="2178254" y="2228792"/>
                  </a:cubicBezTo>
                  <a:cubicBezTo>
                    <a:pt x="2181303" y="2227564"/>
                    <a:pt x="2182523" y="2225720"/>
                    <a:pt x="2181913" y="2223877"/>
                  </a:cubicBezTo>
                  <a:cubicBezTo>
                    <a:pt x="2182523" y="2223877"/>
                    <a:pt x="2182523" y="2223877"/>
                    <a:pt x="2182523" y="2223877"/>
                  </a:cubicBezTo>
                  <a:cubicBezTo>
                    <a:pt x="2183742" y="2226949"/>
                    <a:pt x="2190450" y="2223877"/>
                    <a:pt x="2191060" y="2226335"/>
                  </a:cubicBezTo>
                  <a:cubicBezTo>
                    <a:pt x="2191060" y="2226949"/>
                    <a:pt x="2191060" y="2226949"/>
                    <a:pt x="2191060" y="2226949"/>
                  </a:cubicBezTo>
                  <a:cubicBezTo>
                    <a:pt x="2193499" y="2222034"/>
                    <a:pt x="2194719" y="2215276"/>
                    <a:pt x="2200207" y="2218962"/>
                  </a:cubicBezTo>
                  <a:cubicBezTo>
                    <a:pt x="2200207" y="2219577"/>
                    <a:pt x="2200207" y="2219577"/>
                    <a:pt x="2200207" y="2219577"/>
                  </a:cubicBezTo>
                  <a:cubicBezTo>
                    <a:pt x="2201427" y="2218348"/>
                    <a:pt x="2200207" y="2217734"/>
                    <a:pt x="2200817" y="2217734"/>
                  </a:cubicBezTo>
                  <a:cubicBezTo>
                    <a:pt x="2201427" y="2217734"/>
                    <a:pt x="2201427" y="2217734"/>
                    <a:pt x="2201427" y="2217734"/>
                  </a:cubicBezTo>
                  <a:cubicBezTo>
                    <a:pt x="2201427" y="2217119"/>
                    <a:pt x="2201427" y="2217119"/>
                    <a:pt x="2201427" y="2217119"/>
                  </a:cubicBezTo>
                  <a:cubicBezTo>
                    <a:pt x="2202037" y="2217119"/>
                    <a:pt x="2202037" y="2217119"/>
                    <a:pt x="2202037" y="2217119"/>
                  </a:cubicBezTo>
                  <a:cubicBezTo>
                    <a:pt x="2201427" y="2215890"/>
                    <a:pt x="2201427" y="2215890"/>
                    <a:pt x="2201427" y="2215890"/>
                  </a:cubicBezTo>
                  <a:cubicBezTo>
                    <a:pt x="2202037" y="2215890"/>
                    <a:pt x="2202037" y="2215890"/>
                    <a:pt x="2202037" y="2215890"/>
                  </a:cubicBezTo>
                  <a:cubicBezTo>
                    <a:pt x="2200817" y="2212204"/>
                    <a:pt x="2203256" y="2208518"/>
                    <a:pt x="2202647" y="2207289"/>
                  </a:cubicBezTo>
                  <a:cubicBezTo>
                    <a:pt x="2211184" y="2209747"/>
                    <a:pt x="2217282" y="2203603"/>
                    <a:pt x="2221551" y="2204217"/>
                  </a:cubicBezTo>
                  <a:cubicBezTo>
                    <a:pt x="2233137" y="2215276"/>
                    <a:pt x="2230088" y="2226335"/>
                    <a:pt x="2234967" y="2234936"/>
                  </a:cubicBezTo>
                  <a:cubicBezTo>
                    <a:pt x="2233747" y="2236165"/>
                    <a:pt x="2233747" y="2235550"/>
                    <a:pt x="2233137" y="2235550"/>
                  </a:cubicBezTo>
                  <a:cubicBezTo>
                    <a:pt x="2233137" y="2236779"/>
                    <a:pt x="2233137" y="2236779"/>
                    <a:pt x="2233137" y="2236779"/>
                  </a:cubicBezTo>
                  <a:cubicBezTo>
                    <a:pt x="2235576" y="2237394"/>
                    <a:pt x="2235576" y="2237394"/>
                    <a:pt x="2235576" y="2237394"/>
                  </a:cubicBezTo>
                  <a:cubicBezTo>
                    <a:pt x="2235576" y="2239237"/>
                    <a:pt x="2236186" y="2239237"/>
                    <a:pt x="2236186" y="2239237"/>
                  </a:cubicBezTo>
                  <a:cubicBezTo>
                    <a:pt x="2241065" y="2236165"/>
                    <a:pt x="2243504" y="2239851"/>
                    <a:pt x="2246553" y="2241080"/>
                  </a:cubicBezTo>
                  <a:cubicBezTo>
                    <a:pt x="2246553" y="2242309"/>
                    <a:pt x="2246553" y="2242309"/>
                    <a:pt x="2246553" y="2242309"/>
                  </a:cubicBezTo>
                  <a:cubicBezTo>
                    <a:pt x="2248992" y="2242923"/>
                    <a:pt x="2249602" y="2242923"/>
                    <a:pt x="2250822" y="2242309"/>
                  </a:cubicBezTo>
                  <a:cubicBezTo>
                    <a:pt x="2250822" y="2242923"/>
                    <a:pt x="2250822" y="2242923"/>
                    <a:pt x="2250822" y="2242923"/>
                  </a:cubicBezTo>
                  <a:cubicBezTo>
                    <a:pt x="2253871" y="2244766"/>
                    <a:pt x="2256920" y="2244152"/>
                    <a:pt x="2256310" y="2244766"/>
                  </a:cubicBezTo>
                  <a:cubicBezTo>
                    <a:pt x="2256310" y="2245995"/>
                    <a:pt x="2257530" y="2245995"/>
                    <a:pt x="2256920" y="2245995"/>
                  </a:cubicBezTo>
                  <a:cubicBezTo>
                    <a:pt x="2259359" y="2244152"/>
                    <a:pt x="2261798" y="2242309"/>
                    <a:pt x="2261189" y="2242309"/>
                  </a:cubicBezTo>
                  <a:cubicBezTo>
                    <a:pt x="2262408" y="2243537"/>
                    <a:pt x="2262408" y="2243537"/>
                    <a:pt x="2262408" y="2243537"/>
                  </a:cubicBezTo>
                  <a:cubicBezTo>
                    <a:pt x="2263018" y="2242923"/>
                    <a:pt x="2263018" y="2242923"/>
                    <a:pt x="2263018" y="2242923"/>
                  </a:cubicBezTo>
                  <a:cubicBezTo>
                    <a:pt x="2261798" y="2242309"/>
                    <a:pt x="2262408" y="2242309"/>
                    <a:pt x="2262408" y="2241694"/>
                  </a:cubicBezTo>
                  <a:cubicBezTo>
                    <a:pt x="2261189" y="2241694"/>
                    <a:pt x="2261189" y="2241694"/>
                    <a:pt x="2261189" y="2241694"/>
                  </a:cubicBezTo>
                  <a:cubicBezTo>
                    <a:pt x="2260579" y="2240465"/>
                    <a:pt x="2260579" y="2240465"/>
                    <a:pt x="2260579" y="2240465"/>
                  </a:cubicBezTo>
                  <a:cubicBezTo>
                    <a:pt x="2259359" y="2240465"/>
                    <a:pt x="2258749" y="2240465"/>
                    <a:pt x="2258749" y="2240465"/>
                  </a:cubicBezTo>
                  <a:cubicBezTo>
                    <a:pt x="2258749" y="2239237"/>
                    <a:pt x="2258749" y="2239237"/>
                    <a:pt x="2258749" y="2239237"/>
                  </a:cubicBezTo>
                  <a:cubicBezTo>
                    <a:pt x="2266677" y="2239237"/>
                    <a:pt x="2272775" y="2238622"/>
                    <a:pt x="2276434" y="2237394"/>
                  </a:cubicBezTo>
                  <a:cubicBezTo>
                    <a:pt x="2279483" y="2239851"/>
                    <a:pt x="2284362" y="2234322"/>
                    <a:pt x="2284362" y="2234322"/>
                  </a:cubicBezTo>
                  <a:cubicBezTo>
                    <a:pt x="2288020" y="2237394"/>
                    <a:pt x="2283752" y="2238622"/>
                    <a:pt x="2285581" y="2240465"/>
                  </a:cubicBezTo>
                  <a:cubicBezTo>
                    <a:pt x="2286191" y="2240465"/>
                    <a:pt x="2286191" y="2240465"/>
                    <a:pt x="2286191" y="2240465"/>
                  </a:cubicBezTo>
                  <a:cubicBezTo>
                    <a:pt x="2286191" y="2241694"/>
                    <a:pt x="2286191" y="2241694"/>
                    <a:pt x="2286191" y="2241694"/>
                  </a:cubicBezTo>
                  <a:cubicBezTo>
                    <a:pt x="2286801" y="2241694"/>
                    <a:pt x="2286801" y="2241694"/>
                    <a:pt x="2286801" y="2241694"/>
                  </a:cubicBezTo>
                  <a:cubicBezTo>
                    <a:pt x="2286801" y="2244152"/>
                    <a:pt x="2286801" y="2244766"/>
                    <a:pt x="2286801" y="2245380"/>
                  </a:cubicBezTo>
                  <a:cubicBezTo>
                    <a:pt x="2286191" y="2245380"/>
                    <a:pt x="2286191" y="2245380"/>
                    <a:pt x="2286191" y="2245380"/>
                  </a:cubicBezTo>
                  <a:cubicBezTo>
                    <a:pt x="2286191" y="2247224"/>
                    <a:pt x="2286191" y="2247838"/>
                    <a:pt x="2286191" y="2248452"/>
                  </a:cubicBezTo>
                  <a:cubicBezTo>
                    <a:pt x="2285581" y="2248452"/>
                    <a:pt x="2285581" y="2248452"/>
                    <a:pt x="2285581" y="2248452"/>
                  </a:cubicBezTo>
                  <a:cubicBezTo>
                    <a:pt x="2285581" y="2249067"/>
                    <a:pt x="2285581" y="2249067"/>
                    <a:pt x="2285581" y="2249067"/>
                  </a:cubicBezTo>
                  <a:cubicBezTo>
                    <a:pt x="2287411" y="2249067"/>
                    <a:pt x="2288020" y="2249067"/>
                    <a:pt x="2288020" y="2249067"/>
                  </a:cubicBezTo>
                  <a:cubicBezTo>
                    <a:pt x="2288020" y="2249681"/>
                    <a:pt x="2288020" y="2249681"/>
                    <a:pt x="2288020" y="2249681"/>
                  </a:cubicBezTo>
                  <a:cubicBezTo>
                    <a:pt x="2292289" y="2250295"/>
                    <a:pt x="2295338" y="2247838"/>
                    <a:pt x="2297168" y="2245995"/>
                  </a:cubicBezTo>
                  <a:cubicBezTo>
                    <a:pt x="2298997" y="2246609"/>
                    <a:pt x="2298387" y="2247224"/>
                    <a:pt x="2298997" y="2247224"/>
                  </a:cubicBezTo>
                  <a:cubicBezTo>
                    <a:pt x="2306315" y="2241694"/>
                    <a:pt x="2311193" y="2234936"/>
                    <a:pt x="2315462" y="2231864"/>
                  </a:cubicBezTo>
                  <a:cubicBezTo>
                    <a:pt x="2315462" y="2233093"/>
                    <a:pt x="2315462" y="2233093"/>
                    <a:pt x="2315462" y="2233093"/>
                  </a:cubicBezTo>
                  <a:cubicBezTo>
                    <a:pt x="2316682" y="2233093"/>
                    <a:pt x="2316682" y="2233093"/>
                    <a:pt x="2316682" y="2233093"/>
                  </a:cubicBezTo>
                  <a:cubicBezTo>
                    <a:pt x="2316682" y="2234322"/>
                    <a:pt x="2316682" y="2234322"/>
                    <a:pt x="2316682" y="2234322"/>
                  </a:cubicBezTo>
                  <a:cubicBezTo>
                    <a:pt x="2317291" y="2234322"/>
                    <a:pt x="2317291" y="2234322"/>
                    <a:pt x="2317291" y="2234322"/>
                  </a:cubicBezTo>
                  <a:cubicBezTo>
                    <a:pt x="2317291" y="2236165"/>
                    <a:pt x="2318511" y="2236165"/>
                    <a:pt x="2317901" y="2236779"/>
                  </a:cubicBezTo>
                  <a:cubicBezTo>
                    <a:pt x="2318511" y="2236779"/>
                    <a:pt x="2318511" y="2236779"/>
                    <a:pt x="2318511" y="2236779"/>
                  </a:cubicBezTo>
                  <a:cubicBezTo>
                    <a:pt x="2318511" y="2237394"/>
                    <a:pt x="2318511" y="2237394"/>
                    <a:pt x="2318511" y="2237394"/>
                  </a:cubicBezTo>
                  <a:cubicBezTo>
                    <a:pt x="2320341" y="2237394"/>
                    <a:pt x="2319731" y="2237394"/>
                    <a:pt x="2320341" y="2237394"/>
                  </a:cubicBezTo>
                  <a:cubicBezTo>
                    <a:pt x="2320341" y="2238008"/>
                    <a:pt x="2320341" y="2238008"/>
                    <a:pt x="2320341" y="2238008"/>
                  </a:cubicBezTo>
                  <a:cubicBezTo>
                    <a:pt x="2322170" y="2238008"/>
                    <a:pt x="2323390" y="2238008"/>
                    <a:pt x="2323390" y="2238008"/>
                  </a:cubicBezTo>
                  <a:cubicBezTo>
                    <a:pt x="2323390" y="2238622"/>
                    <a:pt x="2323390" y="2238622"/>
                    <a:pt x="2323390" y="2238622"/>
                  </a:cubicBezTo>
                  <a:cubicBezTo>
                    <a:pt x="2325219" y="2238622"/>
                    <a:pt x="2325219" y="2238622"/>
                    <a:pt x="2325219" y="2238622"/>
                  </a:cubicBezTo>
                  <a:cubicBezTo>
                    <a:pt x="2325219" y="2239237"/>
                    <a:pt x="2325219" y="2239237"/>
                    <a:pt x="2325219" y="2239237"/>
                  </a:cubicBezTo>
                  <a:cubicBezTo>
                    <a:pt x="2327049" y="2239237"/>
                    <a:pt x="2326439" y="2239237"/>
                    <a:pt x="2326439" y="2239237"/>
                  </a:cubicBezTo>
                  <a:cubicBezTo>
                    <a:pt x="2326439" y="2238622"/>
                    <a:pt x="2326439" y="2238622"/>
                    <a:pt x="2326439" y="2238622"/>
                  </a:cubicBezTo>
                  <a:cubicBezTo>
                    <a:pt x="2327049" y="2238622"/>
                    <a:pt x="2327049" y="2238622"/>
                    <a:pt x="2327049" y="2238622"/>
                  </a:cubicBezTo>
                  <a:cubicBezTo>
                    <a:pt x="2327049" y="2238008"/>
                    <a:pt x="2327049" y="2238008"/>
                    <a:pt x="2327049" y="2238008"/>
                  </a:cubicBezTo>
                  <a:cubicBezTo>
                    <a:pt x="2328268" y="2238008"/>
                    <a:pt x="2328268" y="2238008"/>
                    <a:pt x="2328268" y="2238008"/>
                  </a:cubicBezTo>
                  <a:cubicBezTo>
                    <a:pt x="2328268" y="2238622"/>
                    <a:pt x="2328268" y="2238622"/>
                    <a:pt x="2328268" y="2238622"/>
                  </a:cubicBezTo>
                  <a:cubicBezTo>
                    <a:pt x="2329488" y="2238622"/>
                    <a:pt x="2330098" y="2238622"/>
                    <a:pt x="2330098" y="2238622"/>
                  </a:cubicBezTo>
                  <a:cubicBezTo>
                    <a:pt x="2330098" y="2238008"/>
                    <a:pt x="2330098" y="2238008"/>
                    <a:pt x="2330098" y="2238008"/>
                  </a:cubicBezTo>
                  <a:cubicBezTo>
                    <a:pt x="2330707" y="2238008"/>
                    <a:pt x="2330707" y="2238008"/>
                    <a:pt x="2330707" y="2238008"/>
                  </a:cubicBezTo>
                  <a:cubicBezTo>
                    <a:pt x="2330707" y="2237394"/>
                    <a:pt x="2330707" y="2237394"/>
                    <a:pt x="2330707" y="2237394"/>
                  </a:cubicBezTo>
                  <a:cubicBezTo>
                    <a:pt x="2331927" y="2237394"/>
                    <a:pt x="2331927" y="2237394"/>
                    <a:pt x="2331927" y="2237394"/>
                  </a:cubicBezTo>
                  <a:cubicBezTo>
                    <a:pt x="2331927" y="2236779"/>
                    <a:pt x="2331927" y="2236779"/>
                    <a:pt x="2331927" y="2236779"/>
                  </a:cubicBezTo>
                  <a:cubicBezTo>
                    <a:pt x="2332537" y="2236779"/>
                    <a:pt x="2332537" y="2236779"/>
                    <a:pt x="2332537" y="2236779"/>
                  </a:cubicBezTo>
                  <a:cubicBezTo>
                    <a:pt x="2332537" y="2234936"/>
                    <a:pt x="2332537" y="2235550"/>
                    <a:pt x="2332537" y="2234936"/>
                  </a:cubicBezTo>
                  <a:cubicBezTo>
                    <a:pt x="2334366" y="2234936"/>
                    <a:pt x="2334976" y="2236165"/>
                    <a:pt x="2334976" y="2235550"/>
                  </a:cubicBezTo>
                  <a:cubicBezTo>
                    <a:pt x="2334976" y="2234322"/>
                    <a:pt x="2334976" y="2234322"/>
                    <a:pt x="2334976" y="2234322"/>
                  </a:cubicBezTo>
                  <a:cubicBezTo>
                    <a:pt x="2336196" y="2234322"/>
                    <a:pt x="2336196" y="2234322"/>
                    <a:pt x="2336196" y="2234322"/>
                  </a:cubicBezTo>
                  <a:cubicBezTo>
                    <a:pt x="2336196" y="2233707"/>
                    <a:pt x="2336196" y="2233707"/>
                    <a:pt x="2336196" y="2233707"/>
                  </a:cubicBezTo>
                  <a:cubicBezTo>
                    <a:pt x="2336806" y="2233707"/>
                    <a:pt x="2336806" y="2233707"/>
                    <a:pt x="2336806" y="2233707"/>
                  </a:cubicBezTo>
                  <a:cubicBezTo>
                    <a:pt x="2336196" y="2233093"/>
                    <a:pt x="2336196" y="2233093"/>
                    <a:pt x="2336196" y="2233093"/>
                  </a:cubicBezTo>
                  <a:cubicBezTo>
                    <a:pt x="2336806" y="2233093"/>
                    <a:pt x="2336806" y="2233093"/>
                    <a:pt x="2336806" y="2233093"/>
                  </a:cubicBezTo>
                  <a:cubicBezTo>
                    <a:pt x="2336806" y="2231864"/>
                    <a:pt x="2336806" y="2231864"/>
                    <a:pt x="2336806" y="2231864"/>
                  </a:cubicBezTo>
                  <a:cubicBezTo>
                    <a:pt x="2337415" y="2231864"/>
                    <a:pt x="2337415" y="2231864"/>
                    <a:pt x="2337415" y="2231864"/>
                  </a:cubicBezTo>
                  <a:cubicBezTo>
                    <a:pt x="2337415" y="2230635"/>
                    <a:pt x="2337415" y="2230635"/>
                    <a:pt x="2337415" y="2230635"/>
                  </a:cubicBezTo>
                  <a:cubicBezTo>
                    <a:pt x="2339245" y="2230635"/>
                    <a:pt x="2339245" y="2230635"/>
                    <a:pt x="2339855" y="2230635"/>
                  </a:cubicBezTo>
                  <a:cubicBezTo>
                    <a:pt x="2339855" y="2230021"/>
                    <a:pt x="2339855" y="2230021"/>
                    <a:pt x="2339855" y="2230021"/>
                  </a:cubicBezTo>
                  <a:cubicBezTo>
                    <a:pt x="2341684" y="2230021"/>
                    <a:pt x="2341684" y="2228792"/>
                    <a:pt x="2342294" y="2229407"/>
                  </a:cubicBezTo>
                  <a:cubicBezTo>
                    <a:pt x="2342294" y="2228792"/>
                    <a:pt x="2342294" y="2228792"/>
                    <a:pt x="2342294" y="2228792"/>
                  </a:cubicBezTo>
                  <a:cubicBezTo>
                    <a:pt x="2343513" y="2228792"/>
                    <a:pt x="2343513" y="2228792"/>
                    <a:pt x="2343513" y="2228792"/>
                  </a:cubicBezTo>
                  <a:cubicBezTo>
                    <a:pt x="2343513" y="2227564"/>
                    <a:pt x="2343513" y="2227564"/>
                    <a:pt x="2343513" y="2227564"/>
                  </a:cubicBezTo>
                  <a:cubicBezTo>
                    <a:pt x="2344123" y="2227564"/>
                    <a:pt x="2344123" y="2227564"/>
                    <a:pt x="2344123" y="2227564"/>
                  </a:cubicBezTo>
                  <a:cubicBezTo>
                    <a:pt x="2344123" y="2226335"/>
                    <a:pt x="2344123" y="2226335"/>
                    <a:pt x="2344123" y="2226335"/>
                  </a:cubicBezTo>
                  <a:cubicBezTo>
                    <a:pt x="2345953" y="2225720"/>
                    <a:pt x="2346563" y="2225720"/>
                    <a:pt x="2347782" y="2225720"/>
                  </a:cubicBezTo>
                  <a:cubicBezTo>
                    <a:pt x="2347782" y="2225106"/>
                    <a:pt x="2347782" y="2225106"/>
                    <a:pt x="2347782" y="2225106"/>
                  </a:cubicBezTo>
                  <a:cubicBezTo>
                    <a:pt x="2349002" y="2225106"/>
                    <a:pt x="2349612" y="2225106"/>
                    <a:pt x="2349612" y="2225106"/>
                  </a:cubicBezTo>
                  <a:cubicBezTo>
                    <a:pt x="2349612" y="2223263"/>
                    <a:pt x="2349612" y="2223877"/>
                    <a:pt x="2349612" y="2223263"/>
                  </a:cubicBezTo>
                  <a:cubicBezTo>
                    <a:pt x="2351441" y="2223263"/>
                    <a:pt x="2352051" y="2223263"/>
                    <a:pt x="2352661" y="2223263"/>
                  </a:cubicBezTo>
                  <a:cubicBezTo>
                    <a:pt x="2352661" y="2222649"/>
                    <a:pt x="2352661" y="2222649"/>
                    <a:pt x="2352661" y="2222649"/>
                  </a:cubicBezTo>
                  <a:cubicBezTo>
                    <a:pt x="2353270" y="2222649"/>
                    <a:pt x="2353270" y="2222649"/>
                    <a:pt x="2353270" y="2222649"/>
                  </a:cubicBezTo>
                  <a:cubicBezTo>
                    <a:pt x="2353270" y="2222034"/>
                    <a:pt x="2353270" y="2222034"/>
                    <a:pt x="2353270" y="2222034"/>
                  </a:cubicBezTo>
                  <a:cubicBezTo>
                    <a:pt x="2353880" y="2222034"/>
                    <a:pt x="2353880" y="2222034"/>
                    <a:pt x="2353880" y="2222034"/>
                  </a:cubicBezTo>
                  <a:cubicBezTo>
                    <a:pt x="2353880" y="2221420"/>
                    <a:pt x="2353880" y="2221420"/>
                    <a:pt x="2353880" y="2221420"/>
                  </a:cubicBezTo>
                  <a:cubicBezTo>
                    <a:pt x="2361808" y="2225106"/>
                    <a:pt x="2369126" y="2227564"/>
                    <a:pt x="2375834" y="2226949"/>
                  </a:cubicBezTo>
                  <a:cubicBezTo>
                    <a:pt x="2369735" y="2236165"/>
                    <a:pt x="2400226" y="2269955"/>
                    <a:pt x="2395957" y="2270570"/>
                  </a:cubicBezTo>
                  <a:lnTo>
                    <a:pt x="2396567" y="2270570"/>
                  </a:lnTo>
                  <a:cubicBezTo>
                    <a:pt x="2393518" y="2277328"/>
                    <a:pt x="2391689" y="2281014"/>
                    <a:pt x="2391689" y="2283472"/>
                  </a:cubicBezTo>
                  <a:cubicBezTo>
                    <a:pt x="2391079" y="2283472"/>
                    <a:pt x="2391079" y="2283472"/>
                    <a:pt x="2391079" y="2283472"/>
                  </a:cubicBezTo>
                  <a:cubicBezTo>
                    <a:pt x="2391079" y="2285929"/>
                    <a:pt x="2388030" y="2289615"/>
                    <a:pt x="2388640" y="2289615"/>
                  </a:cubicBezTo>
                  <a:cubicBezTo>
                    <a:pt x="2388030" y="2289615"/>
                    <a:pt x="2388030" y="2289615"/>
                    <a:pt x="2388030" y="2289615"/>
                  </a:cubicBezTo>
                  <a:cubicBezTo>
                    <a:pt x="2386810" y="2295145"/>
                    <a:pt x="2383761" y="2299445"/>
                    <a:pt x="2383151" y="2301288"/>
                  </a:cubicBezTo>
                  <a:cubicBezTo>
                    <a:pt x="2380102" y="2301903"/>
                    <a:pt x="2379492" y="2303132"/>
                    <a:pt x="2379492" y="2303132"/>
                  </a:cubicBezTo>
                  <a:cubicBezTo>
                    <a:pt x="2379492" y="2303746"/>
                    <a:pt x="2379492" y="2303746"/>
                    <a:pt x="2379492" y="2303746"/>
                  </a:cubicBezTo>
                  <a:cubicBezTo>
                    <a:pt x="2373394" y="2308046"/>
                    <a:pt x="2374614" y="2306203"/>
                    <a:pt x="2373394" y="2307432"/>
                  </a:cubicBezTo>
                  <a:cubicBezTo>
                    <a:pt x="2372785" y="2310504"/>
                    <a:pt x="2370345" y="2309890"/>
                    <a:pt x="2370955" y="2309890"/>
                  </a:cubicBezTo>
                  <a:cubicBezTo>
                    <a:pt x="2370955" y="2311118"/>
                    <a:pt x="2370955" y="2311118"/>
                    <a:pt x="2370955" y="2311118"/>
                  </a:cubicBezTo>
                  <a:cubicBezTo>
                    <a:pt x="2355710" y="2322791"/>
                    <a:pt x="2347782" y="2335079"/>
                    <a:pt x="2334366" y="2328321"/>
                  </a:cubicBezTo>
                  <a:cubicBezTo>
                    <a:pt x="2334366" y="2325249"/>
                    <a:pt x="2333756" y="2324635"/>
                    <a:pt x="2333756" y="2324635"/>
                  </a:cubicBezTo>
                  <a:cubicBezTo>
                    <a:pt x="2330098" y="2327092"/>
                    <a:pt x="2326439" y="2330164"/>
                    <a:pt x="2324609" y="2330778"/>
                  </a:cubicBezTo>
                  <a:cubicBezTo>
                    <a:pt x="2322780" y="2336308"/>
                    <a:pt x="2323390" y="2336922"/>
                    <a:pt x="2324609" y="2339994"/>
                  </a:cubicBezTo>
                  <a:cubicBezTo>
                    <a:pt x="2325219" y="2339994"/>
                    <a:pt x="2325219" y="2339994"/>
                    <a:pt x="2325219" y="2339994"/>
                  </a:cubicBezTo>
                  <a:cubicBezTo>
                    <a:pt x="2325219" y="2340608"/>
                    <a:pt x="2325219" y="2340608"/>
                    <a:pt x="2325219" y="2340608"/>
                  </a:cubicBezTo>
                  <a:cubicBezTo>
                    <a:pt x="2327658" y="2341223"/>
                    <a:pt x="2327658" y="2343680"/>
                    <a:pt x="2328878" y="2343066"/>
                  </a:cubicBezTo>
                  <a:cubicBezTo>
                    <a:pt x="2328878" y="2343680"/>
                    <a:pt x="2328878" y="2343680"/>
                    <a:pt x="2328878" y="2343680"/>
                  </a:cubicBezTo>
                  <a:cubicBezTo>
                    <a:pt x="2330098" y="2344295"/>
                    <a:pt x="2330098" y="2344295"/>
                    <a:pt x="2330098" y="2344295"/>
                  </a:cubicBezTo>
                  <a:cubicBezTo>
                    <a:pt x="2330098" y="2344909"/>
                    <a:pt x="2330098" y="2344909"/>
                    <a:pt x="2330098" y="2344909"/>
                  </a:cubicBezTo>
                  <a:cubicBezTo>
                    <a:pt x="2330707" y="2344909"/>
                    <a:pt x="2330707" y="2344909"/>
                    <a:pt x="2330707" y="2344909"/>
                  </a:cubicBezTo>
                  <a:cubicBezTo>
                    <a:pt x="2330707" y="2346138"/>
                    <a:pt x="2330707" y="2346138"/>
                    <a:pt x="2330707" y="2346138"/>
                  </a:cubicBezTo>
                  <a:cubicBezTo>
                    <a:pt x="2331927" y="2346138"/>
                    <a:pt x="2331927" y="2346138"/>
                    <a:pt x="2331927" y="2346138"/>
                  </a:cubicBezTo>
                  <a:cubicBezTo>
                    <a:pt x="2331927" y="2347366"/>
                    <a:pt x="2331927" y="2347366"/>
                    <a:pt x="2331927" y="2347366"/>
                  </a:cubicBezTo>
                  <a:cubicBezTo>
                    <a:pt x="2330707" y="2347366"/>
                    <a:pt x="2330707" y="2347366"/>
                    <a:pt x="2330707" y="2347366"/>
                  </a:cubicBezTo>
                  <a:cubicBezTo>
                    <a:pt x="2328268" y="2362111"/>
                    <a:pt x="2323999" y="2371327"/>
                    <a:pt x="2317901" y="2379314"/>
                  </a:cubicBezTo>
                  <a:cubicBezTo>
                    <a:pt x="2314852" y="2376242"/>
                    <a:pt x="2313633" y="2374399"/>
                    <a:pt x="2313023" y="2373784"/>
                  </a:cubicBezTo>
                  <a:cubicBezTo>
                    <a:pt x="2313633" y="2371941"/>
                    <a:pt x="2313633" y="2371941"/>
                    <a:pt x="2313633" y="2371941"/>
                  </a:cubicBezTo>
                  <a:cubicBezTo>
                    <a:pt x="2312413" y="2371327"/>
                    <a:pt x="2313023" y="2370713"/>
                    <a:pt x="2313023" y="2370713"/>
                  </a:cubicBezTo>
                  <a:cubicBezTo>
                    <a:pt x="2299607" y="2367026"/>
                    <a:pt x="2305095" y="2376856"/>
                    <a:pt x="2297168" y="2376242"/>
                  </a:cubicBezTo>
                  <a:cubicBezTo>
                    <a:pt x="2297777" y="2381157"/>
                    <a:pt x="2292899" y="2379314"/>
                    <a:pt x="2291070" y="2379928"/>
                  </a:cubicBezTo>
                  <a:cubicBezTo>
                    <a:pt x="2291070" y="2380543"/>
                    <a:pt x="2291070" y="2380543"/>
                    <a:pt x="2291070" y="2380543"/>
                  </a:cubicBezTo>
                  <a:cubicBezTo>
                    <a:pt x="2290460" y="2380543"/>
                    <a:pt x="2290460" y="2380543"/>
                    <a:pt x="2290460" y="2380543"/>
                  </a:cubicBezTo>
                  <a:cubicBezTo>
                    <a:pt x="2290460" y="2381771"/>
                    <a:pt x="2290460" y="2381771"/>
                    <a:pt x="2290460" y="2381771"/>
                  </a:cubicBezTo>
                  <a:cubicBezTo>
                    <a:pt x="2289850" y="2381771"/>
                    <a:pt x="2289850" y="2381771"/>
                    <a:pt x="2289850" y="2381771"/>
                  </a:cubicBezTo>
                  <a:cubicBezTo>
                    <a:pt x="2289850" y="2382386"/>
                    <a:pt x="2289850" y="2382386"/>
                    <a:pt x="2289850" y="2382386"/>
                  </a:cubicBezTo>
                  <a:cubicBezTo>
                    <a:pt x="2288020" y="2382386"/>
                    <a:pt x="2287411" y="2382386"/>
                    <a:pt x="2286801" y="2382386"/>
                  </a:cubicBezTo>
                  <a:cubicBezTo>
                    <a:pt x="2286801" y="2383000"/>
                    <a:pt x="2286801" y="2383000"/>
                    <a:pt x="2286801" y="2383000"/>
                  </a:cubicBezTo>
                  <a:cubicBezTo>
                    <a:pt x="2286191" y="2383000"/>
                    <a:pt x="2286191" y="2383000"/>
                    <a:pt x="2286191" y="2383000"/>
                  </a:cubicBezTo>
                  <a:cubicBezTo>
                    <a:pt x="2286191" y="2383614"/>
                    <a:pt x="2286191" y="2383614"/>
                    <a:pt x="2286191" y="2383614"/>
                  </a:cubicBezTo>
                  <a:cubicBezTo>
                    <a:pt x="2285581" y="2383614"/>
                    <a:pt x="2285581" y="2383614"/>
                    <a:pt x="2285581" y="2383614"/>
                  </a:cubicBezTo>
                  <a:cubicBezTo>
                    <a:pt x="2285581" y="2384229"/>
                    <a:pt x="2285581" y="2384229"/>
                    <a:pt x="2285581" y="2384229"/>
                  </a:cubicBezTo>
                  <a:cubicBezTo>
                    <a:pt x="2284362" y="2384229"/>
                    <a:pt x="2284362" y="2384229"/>
                    <a:pt x="2284362" y="2384229"/>
                  </a:cubicBezTo>
                  <a:cubicBezTo>
                    <a:pt x="2284362" y="2385458"/>
                    <a:pt x="2284362" y="2385458"/>
                    <a:pt x="2284362" y="2385458"/>
                  </a:cubicBezTo>
                  <a:cubicBezTo>
                    <a:pt x="2283142" y="2385458"/>
                    <a:pt x="2281922" y="2385458"/>
                    <a:pt x="2281922" y="2385458"/>
                  </a:cubicBezTo>
                  <a:cubicBezTo>
                    <a:pt x="2281922" y="2386072"/>
                    <a:pt x="2281922" y="2386072"/>
                    <a:pt x="2281922" y="2386072"/>
                  </a:cubicBezTo>
                  <a:cubicBezTo>
                    <a:pt x="2281312" y="2386072"/>
                    <a:pt x="2281312" y="2386072"/>
                    <a:pt x="2281312" y="2386072"/>
                  </a:cubicBezTo>
                  <a:cubicBezTo>
                    <a:pt x="2281312" y="2386686"/>
                    <a:pt x="2281312" y="2386686"/>
                    <a:pt x="2281312" y="2386686"/>
                  </a:cubicBezTo>
                  <a:cubicBezTo>
                    <a:pt x="2279483" y="2386686"/>
                    <a:pt x="2279483" y="2386686"/>
                    <a:pt x="2279483" y="2386686"/>
                  </a:cubicBezTo>
                  <a:cubicBezTo>
                    <a:pt x="2279483" y="2387301"/>
                    <a:pt x="2279483" y="2387301"/>
                    <a:pt x="2279483" y="2387301"/>
                  </a:cubicBezTo>
                  <a:cubicBezTo>
                    <a:pt x="2275214" y="2389144"/>
                    <a:pt x="2275214" y="2390987"/>
                    <a:pt x="2272775" y="2390987"/>
                  </a:cubicBezTo>
                  <a:cubicBezTo>
                    <a:pt x="2272775" y="2391601"/>
                    <a:pt x="2272775" y="2391601"/>
                    <a:pt x="2272775" y="2391601"/>
                  </a:cubicBezTo>
                  <a:cubicBezTo>
                    <a:pt x="2272165" y="2391601"/>
                    <a:pt x="2272165" y="2391601"/>
                    <a:pt x="2272165" y="2391601"/>
                  </a:cubicBezTo>
                  <a:cubicBezTo>
                    <a:pt x="2272165" y="2390987"/>
                    <a:pt x="2272165" y="2390987"/>
                    <a:pt x="2272165" y="2390987"/>
                  </a:cubicBezTo>
                  <a:cubicBezTo>
                    <a:pt x="2270946" y="2390987"/>
                    <a:pt x="2270946" y="2389758"/>
                    <a:pt x="2270946" y="2390373"/>
                  </a:cubicBezTo>
                  <a:cubicBezTo>
                    <a:pt x="2270336" y="2390987"/>
                    <a:pt x="2270336" y="2390987"/>
                    <a:pt x="2270336" y="2390987"/>
                  </a:cubicBezTo>
                  <a:cubicBezTo>
                    <a:pt x="2268506" y="2389144"/>
                    <a:pt x="2269116" y="2389144"/>
                    <a:pt x="2268506" y="2388529"/>
                  </a:cubicBezTo>
                  <a:cubicBezTo>
                    <a:pt x="2266677" y="2389144"/>
                    <a:pt x="2266677" y="2390987"/>
                    <a:pt x="2266677" y="2390373"/>
                  </a:cubicBezTo>
                  <a:cubicBezTo>
                    <a:pt x="2266677" y="2389758"/>
                    <a:pt x="2266677" y="2389758"/>
                    <a:pt x="2266677" y="2389758"/>
                  </a:cubicBezTo>
                  <a:cubicBezTo>
                    <a:pt x="2262408" y="2389758"/>
                    <a:pt x="2263628" y="2388529"/>
                    <a:pt x="2262408" y="2388529"/>
                  </a:cubicBezTo>
                  <a:cubicBezTo>
                    <a:pt x="2262408" y="2387915"/>
                    <a:pt x="2262408" y="2387915"/>
                    <a:pt x="2262408" y="2387915"/>
                  </a:cubicBezTo>
                  <a:cubicBezTo>
                    <a:pt x="2263628" y="2387915"/>
                    <a:pt x="2263628" y="2387915"/>
                    <a:pt x="2263628" y="2387915"/>
                  </a:cubicBezTo>
                  <a:cubicBezTo>
                    <a:pt x="2263628" y="2387301"/>
                    <a:pt x="2263628" y="2387301"/>
                    <a:pt x="2263628" y="2387301"/>
                  </a:cubicBezTo>
                  <a:cubicBezTo>
                    <a:pt x="2259969" y="2386686"/>
                    <a:pt x="2260579" y="2386686"/>
                    <a:pt x="2259359" y="2386686"/>
                  </a:cubicBezTo>
                  <a:cubicBezTo>
                    <a:pt x="2259359" y="2387301"/>
                    <a:pt x="2259359" y="2387301"/>
                    <a:pt x="2259359" y="2387301"/>
                  </a:cubicBezTo>
                  <a:cubicBezTo>
                    <a:pt x="2255700" y="2389144"/>
                    <a:pt x="2254481" y="2392216"/>
                    <a:pt x="2254481" y="2391601"/>
                  </a:cubicBezTo>
                  <a:cubicBezTo>
                    <a:pt x="2251432" y="2378699"/>
                    <a:pt x="2248992" y="2386686"/>
                    <a:pt x="2247163" y="2389758"/>
                  </a:cubicBezTo>
                  <a:cubicBezTo>
                    <a:pt x="2242894" y="2385458"/>
                    <a:pt x="2242284" y="2384843"/>
                    <a:pt x="2241675" y="2384229"/>
                  </a:cubicBezTo>
                  <a:cubicBezTo>
                    <a:pt x="2242894" y="2382386"/>
                    <a:pt x="2242894" y="2383000"/>
                    <a:pt x="2242894" y="2382386"/>
                  </a:cubicBezTo>
                  <a:cubicBezTo>
                    <a:pt x="2238626" y="2381157"/>
                    <a:pt x="2241675" y="2378699"/>
                    <a:pt x="2241065" y="2378699"/>
                  </a:cubicBezTo>
                  <a:cubicBezTo>
                    <a:pt x="2241675" y="2378699"/>
                    <a:pt x="2241675" y="2378699"/>
                    <a:pt x="2241675" y="2378699"/>
                  </a:cubicBezTo>
                  <a:cubicBezTo>
                    <a:pt x="2241675" y="2378085"/>
                    <a:pt x="2241675" y="2378085"/>
                    <a:pt x="2241675" y="2378085"/>
                  </a:cubicBezTo>
                  <a:cubicBezTo>
                    <a:pt x="2228259" y="2370713"/>
                    <a:pt x="2228869" y="2377471"/>
                    <a:pt x="2223380" y="2380543"/>
                  </a:cubicBezTo>
                  <a:cubicBezTo>
                    <a:pt x="2223380" y="2381771"/>
                    <a:pt x="2223380" y="2381771"/>
                    <a:pt x="2223380" y="2381771"/>
                  </a:cubicBezTo>
                  <a:cubicBezTo>
                    <a:pt x="2222161" y="2381771"/>
                    <a:pt x="2222161" y="2381771"/>
                    <a:pt x="2222161" y="2381771"/>
                  </a:cubicBezTo>
                  <a:cubicBezTo>
                    <a:pt x="2220331" y="2376856"/>
                    <a:pt x="2214233" y="2376856"/>
                    <a:pt x="2214233" y="2374399"/>
                  </a:cubicBezTo>
                  <a:cubicBezTo>
                    <a:pt x="2213623" y="2374399"/>
                    <a:pt x="2213623" y="2374399"/>
                    <a:pt x="2213623" y="2374399"/>
                  </a:cubicBezTo>
                  <a:cubicBezTo>
                    <a:pt x="2213623" y="2376242"/>
                    <a:pt x="2213623" y="2375628"/>
                    <a:pt x="2213623" y="2375628"/>
                  </a:cubicBezTo>
                  <a:cubicBezTo>
                    <a:pt x="2213013" y="2375628"/>
                    <a:pt x="2213013" y="2375628"/>
                    <a:pt x="2213013" y="2375628"/>
                  </a:cubicBezTo>
                  <a:cubicBezTo>
                    <a:pt x="2213013" y="2376242"/>
                    <a:pt x="2213013" y="2376242"/>
                    <a:pt x="2213013" y="2376242"/>
                  </a:cubicBezTo>
                  <a:cubicBezTo>
                    <a:pt x="2213623" y="2376242"/>
                    <a:pt x="2213623" y="2376242"/>
                    <a:pt x="2213623" y="2376242"/>
                  </a:cubicBezTo>
                  <a:cubicBezTo>
                    <a:pt x="2213623" y="2376856"/>
                    <a:pt x="2213623" y="2376856"/>
                    <a:pt x="2213623" y="2376856"/>
                  </a:cubicBezTo>
                  <a:cubicBezTo>
                    <a:pt x="2214233" y="2376856"/>
                    <a:pt x="2214233" y="2376856"/>
                    <a:pt x="2214233" y="2376856"/>
                  </a:cubicBezTo>
                  <a:cubicBezTo>
                    <a:pt x="2214233" y="2378085"/>
                    <a:pt x="2214233" y="2378085"/>
                    <a:pt x="2214233" y="2378085"/>
                  </a:cubicBezTo>
                  <a:cubicBezTo>
                    <a:pt x="2213623" y="2378085"/>
                    <a:pt x="2213623" y="2378085"/>
                    <a:pt x="2213623" y="2378085"/>
                  </a:cubicBezTo>
                  <a:cubicBezTo>
                    <a:pt x="2213623" y="2378699"/>
                    <a:pt x="2213623" y="2378699"/>
                    <a:pt x="2213623" y="2378699"/>
                  </a:cubicBezTo>
                  <a:cubicBezTo>
                    <a:pt x="2211794" y="2378699"/>
                    <a:pt x="2212404" y="2378699"/>
                    <a:pt x="2212404" y="2378699"/>
                  </a:cubicBezTo>
                  <a:cubicBezTo>
                    <a:pt x="2213623" y="2379314"/>
                    <a:pt x="2213013" y="2379928"/>
                    <a:pt x="2213013" y="2379928"/>
                  </a:cubicBezTo>
                  <a:cubicBezTo>
                    <a:pt x="2212404" y="2379928"/>
                    <a:pt x="2212404" y="2379928"/>
                    <a:pt x="2212404" y="2379928"/>
                  </a:cubicBezTo>
                  <a:cubicBezTo>
                    <a:pt x="2212404" y="2379314"/>
                    <a:pt x="2212404" y="2379314"/>
                    <a:pt x="2212404" y="2379314"/>
                  </a:cubicBezTo>
                  <a:cubicBezTo>
                    <a:pt x="2211794" y="2379314"/>
                    <a:pt x="2211794" y="2379314"/>
                    <a:pt x="2211794" y="2379314"/>
                  </a:cubicBezTo>
                  <a:cubicBezTo>
                    <a:pt x="2211794" y="2379928"/>
                    <a:pt x="2211794" y="2379928"/>
                    <a:pt x="2211794" y="2379928"/>
                  </a:cubicBezTo>
                  <a:cubicBezTo>
                    <a:pt x="2212404" y="2379928"/>
                    <a:pt x="2212404" y="2379928"/>
                    <a:pt x="2212404" y="2379928"/>
                  </a:cubicBezTo>
                  <a:cubicBezTo>
                    <a:pt x="2212404" y="2380543"/>
                    <a:pt x="2212404" y="2380543"/>
                    <a:pt x="2212404" y="2380543"/>
                  </a:cubicBezTo>
                  <a:cubicBezTo>
                    <a:pt x="2211794" y="2380543"/>
                    <a:pt x="2211794" y="2380543"/>
                    <a:pt x="2211794" y="2380543"/>
                  </a:cubicBezTo>
                  <a:cubicBezTo>
                    <a:pt x="2211794" y="2382386"/>
                    <a:pt x="2210574" y="2382386"/>
                    <a:pt x="2210574" y="2382386"/>
                  </a:cubicBezTo>
                  <a:cubicBezTo>
                    <a:pt x="2211794" y="2382386"/>
                    <a:pt x="2211794" y="2382386"/>
                    <a:pt x="2211794" y="2382386"/>
                  </a:cubicBezTo>
                  <a:cubicBezTo>
                    <a:pt x="2211794" y="2383000"/>
                    <a:pt x="2211794" y="2383000"/>
                    <a:pt x="2211794" y="2383000"/>
                  </a:cubicBezTo>
                  <a:cubicBezTo>
                    <a:pt x="2210574" y="2383000"/>
                    <a:pt x="2210574" y="2383000"/>
                    <a:pt x="2210574" y="2383000"/>
                  </a:cubicBezTo>
                  <a:cubicBezTo>
                    <a:pt x="2211184" y="2384229"/>
                    <a:pt x="2209964" y="2384229"/>
                    <a:pt x="2209964" y="2384229"/>
                  </a:cubicBezTo>
                  <a:cubicBezTo>
                    <a:pt x="2211794" y="2386072"/>
                    <a:pt x="2211794" y="2384843"/>
                    <a:pt x="2212404" y="2385458"/>
                  </a:cubicBezTo>
                  <a:cubicBezTo>
                    <a:pt x="2212404" y="2386072"/>
                    <a:pt x="2212404" y="2386072"/>
                    <a:pt x="2212404" y="2386072"/>
                  </a:cubicBezTo>
                  <a:cubicBezTo>
                    <a:pt x="2213013" y="2386072"/>
                    <a:pt x="2213013" y="2386072"/>
                    <a:pt x="2213013" y="2386072"/>
                  </a:cubicBezTo>
                  <a:cubicBezTo>
                    <a:pt x="2213013" y="2387301"/>
                    <a:pt x="2213013" y="2387915"/>
                    <a:pt x="2213013" y="2387915"/>
                  </a:cubicBezTo>
                  <a:cubicBezTo>
                    <a:pt x="2210574" y="2387915"/>
                    <a:pt x="2212404" y="2390987"/>
                    <a:pt x="2213013" y="2390373"/>
                  </a:cubicBezTo>
                  <a:cubicBezTo>
                    <a:pt x="2213013" y="2390987"/>
                    <a:pt x="2213013" y="2390987"/>
                    <a:pt x="2213013" y="2390987"/>
                  </a:cubicBezTo>
                  <a:cubicBezTo>
                    <a:pt x="2211184" y="2391601"/>
                    <a:pt x="2209964" y="2392830"/>
                    <a:pt x="2209354" y="2392216"/>
                  </a:cubicBezTo>
                  <a:cubicBezTo>
                    <a:pt x="2209354" y="2393444"/>
                    <a:pt x="2209354" y="2393444"/>
                    <a:pt x="2209354" y="2393444"/>
                  </a:cubicBezTo>
                  <a:cubicBezTo>
                    <a:pt x="2207525" y="2393444"/>
                    <a:pt x="2206915" y="2393444"/>
                    <a:pt x="2206305" y="2393444"/>
                  </a:cubicBezTo>
                  <a:cubicBezTo>
                    <a:pt x="2206305" y="2391601"/>
                    <a:pt x="2206305" y="2392216"/>
                    <a:pt x="2206305" y="2391601"/>
                  </a:cubicBezTo>
                  <a:cubicBezTo>
                    <a:pt x="2205696" y="2391601"/>
                    <a:pt x="2205696" y="2391601"/>
                    <a:pt x="2205696" y="2391601"/>
                  </a:cubicBezTo>
                  <a:cubicBezTo>
                    <a:pt x="2206305" y="2389144"/>
                    <a:pt x="2204476" y="2389758"/>
                    <a:pt x="2204476" y="2389758"/>
                  </a:cubicBezTo>
                  <a:cubicBezTo>
                    <a:pt x="2204476" y="2390373"/>
                    <a:pt x="2204476" y="2390373"/>
                    <a:pt x="2204476" y="2390373"/>
                  </a:cubicBezTo>
                  <a:cubicBezTo>
                    <a:pt x="2203866" y="2390373"/>
                    <a:pt x="2203866" y="2390373"/>
                    <a:pt x="2203866" y="2390373"/>
                  </a:cubicBezTo>
                  <a:cubicBezTo>
                    <a:pt x="2203866" y="2391601"/>
                    <a:pt x="2203866" y="2392216"/>
                    <a:pt x="2203866" y="2392216"/>
                  </a:cubicBezTo>
                  <a:cubicBezTo>
                    <a:pt x="2202647" y="2392216"/>
                    <a:pt x="2202647" y="2392216"/>
                    <a:pt x="2202647" y="2392216"/>
                  </a:cubicBezTo>
                  <a:cubicBezTo>
                    <a:pt x="2202647" y="2394059"/>
                    <a:pt x="2202647" y="2395288"/>
                    <a:pt x="2202647" y="2395288"/>
                  </a:cubicBezTo>
                  <a:cubicBezTo>
                    <a:pt x="2200817" y="2395288"/>
                    <a:pt x="2201427" y="2397131"/>
                    <a:pt x="2201427" y="2397131"/>
                  </a:cubicBezTo>
                  <a:cubicBezTo>
                    <a:pt x="2200817" y="2397131"/>
                    <a:pt x="2200817" y="2397131"/>
                    <a:pt x="2200817" y="2397131"/>
                  </a:cubicBezTo>
                  <a:cubicBezTo>
                    <a:pt x="2200817" y="2397745"/>
                    <a:pt x="2200817" y="2397745"/>
                    <a:pt x="2200817" y="2397745"/>
                  </a:cubicBezTo>
                  <a:cubicBezTo>
                    <a:pt x="2200207" y="2397745"/>
                    <a:pt x="2200207" y="2397745"/>
                    <a:pt x="2200207" y="2397745"/>
                  </a:cubicBezTo>
                  <a:cubicBezTo>
                    <a:pt x="2200207" y="2398359"/>
                    <a:pt x="2200207" y="2398359"/>
                    <a:pt x="2200207" y="2398359"/>
                  </a:cubicBezTo>
                  <a:cubicBezTo>
                    <a:pt x="2197768" y="2398974"/>
                    <a:pt x="2197158" y="2397745"/>
                    <a:pt x="2197158" y="2397131"/>
                  </a:cubicBezTo>
                  <a:cubicBezTo>
                    <a:pt x="2196548" y="2397131"/>
                    <a:pt x="2196548" y="2397131"/>
                    <a:pt x="2196548" y="2397131"/>
                  </a:cubicBezTo>
                  <a:cubicBezTo>
                    <a:pt x="2196548" y="2397745"/>
                    <a:pt x="2196548" y="2397745"/>
                    <a:pt x="2196548" y="2397745"/>
                  </a:cubicBezTo>
                  <a:cubicBezTo>
                    <a:pt x="2195939" y="2397745"/>
                    <a:pt x="2195939" y="2397745"/>
                    <a:pt x="2195939" y="2397745"/>
                  </a:cubicBezTo>
                  <a:cubicBezTo>
                    <a:pt x="2196548" y="2401431"/>
                    <a:pt x="2192890" y="2400203"/>
                    <a:pt x="2192280" y="2400203"/>
                  </a:cubicBezTo>
                  <a:cubicBezTo>
                    <a:pt x="2192280" y="2401431"/>
                    <a:pt x="2192280" y="2401431"/>
                    <a:pt x="2192280" y="2401431"/>
                  </a:cubicBezTo>
                  <a:cubicBezTo>
                    <a:pt x="2191060" y="2401431"/>
                    <a:pt x="2191060" y="2401431"/>
                    <a:pt x="2191060" y="2401431"/>
                  </a:cubicBezTo>
                  <a:cubicBezTo>
                    <a:pt x="2191060" y="2400203"/>
                    <a:pt x="2191060" y="2400203"/>
                    <a:pt x="2191060" y="2400203"/>
                  </a:cubicBezTo>
                  <a:cubicBezTo>
                    <a:pt x="2190450" y="2400203"/>
                    <a:pt x="2190450" y="2400203"/>
                    <a:pt x="2190450" y="2400203"/>
                  </a:cubicBezTo>
                  <a:cubicBezTo>
                    <a:pt x="2190450" y="2399588"/>
                    <a:pt x="2190450" y="2399588"/>
                    <a:pt x="2190450" y="2399588"/>
                  </a:cubicBezTo>
                  <a:cubicBezTo>
                    <a:pt x="2188011" y="2399588"/>
                    <a:pt x="2188621" y="2400817"/>
                    <a:pt x="2188621" y="2401431"/>
                  </a:cubicBezTo>
                  <a:cubicBezTo>
                    <a:pt x="2188011" y="2401431"/>
                    <a:pt x="2188011" y="2401431"/>
                    <a:pt x="2188011" y="2401431"/>
                  </a:cubicBezTo>
                  <a:cubicBezTo>
                    <a:pt x="2189231" y="2406346"/>
                    <a:pt x="2189840" y="2405732"/>
                    <a:pt x="2189840" y="2406346"/>
                  </a:cubicBezTo>
                  <a:cubicBezTo>
                    <a:pt x="2190450" y="2406346"/>
                    <a:pt x="2190450" y="2406346"/>
                    <a:pt x="2190450" y="2406346"/>
                  </a:cubicBezTo>
                  <a:cubicBezTo>
                    <a:pt x="2194109" y="2413104"/>
                    <a:pt x="2199597" y="2416791"/>
                    <a:pt x="2200207" y="2419863"/>
                  </a:cubicBezTo>
                  <a:cubicBezTo>
                    <a:pt x="2198378" y="2419863"/>
                    <a:pt x="2198988" y="2419863"/>
                    <a:pt x="2198378" y="2419863"/>
                  </a:cubicBezTo>
                  <a:cubicBezTo>
                    <a:pt x="2198378" y="2421091"/>
                    <a:pt x="2198378" y="2421091"/>
                    <a:pt x="2198378" y="2421091"/>
                  </a:cubicBezTo>
                  <a:cubicBezTo>
                    <a:pt x="2197768" y="2421091"/>
                    <a:pt x="2197768" y="2421091"/>
                    <a:pt x="2197768" y="2421091"/>
                  </a:cubicBezTo>
                  <a:cubicBezTo>
                    <a:pt x="2197768" y="2422320"/>
                    <a:pt x="2197768" y="2422320"/>
                    <a:pt x="2197768" y="2422320"/>
                  </a:cubicBezTo>
                  <a:cubicBezTo>
                    <a:pt x="2197158" y="2422320"/>
                    <a:pt x="2197158" y="2422320"/>
                    <a:pt x="2197158" y="2422320"/>
                  </a:cubicBezTo>
                  <a:cubicBezTo>
                    <a:pt x="2197158" y="2422934"/>
                    <a:pt x="2197158" y="2422934"/>
                    <a:pt x="2197158" y="2422934"/>
                  </a:cubicBezTo>
                  <a:cubicBezTo>
                    <a:pt x="2194719" y="2422934"/>
                    <a:pt x="2195939" y="2421706"/>
                    <a:pt x="2195939" y="2421706"/>
                  </a:cubicBezTo>
                  <a:cubicBezTo>
                    <a:pt x="2191670" y="2424777"/>
                    <a:pt x="2188011" y="2426006"/>
                    <a:pt x="2189231" y="2430307"/>
                  </a:cubicBezTo>
                  <a:cubicBezTo>
                    <a:pt x="2189840" y="2430307"/>
                    <a:pt x="2189840" y="2430307"/>
                    <a:pt x="2189840" y="2430307"/>
                  </a:cubicBezTo>
                  <a:cubicBezTo>
                    <a:pt x="2189840" y="2432150"/>
                    <a:pt x="2189840" y="2432150"/>
                    <a:pt x="2189840" y="2432764"/>
                  </a:cubicBezTo>
                  <a:cubicBezTo>
                    <a:pt x="2190450" y="2432764"/>
                    <a:pt x="2190450" y="2432764"/>
                    <a:pt x="2190450" y="2432764"/>
                  </a:cubicBezTo>
                  <a:cubicBezTo>
                    <a:pt x="2190450" y="2433379"/>
                    <a:pt x="2190450" y="2433379"/>
                    <a:pt x="2190450" y="2433379"/>
                  </a:cubicBezTo>
                  <a:cubicBezTo>
                    <a:pt x="2189840" y="2433379"/>
                    <a:pt x="2189840" y="2433379"/>
                    <a:pt x="2189840" y="2433379"/>
                  </a:cubicBezTo>
                  <a:cubicBezTo>
                    <a:pt x="2189840" y="2433993"/>
                    <a:pt x="2189840" y="2433993"/>
                    <a:pt x="2189840" y="2433993"/>
                  </a:cubicBezTo>
                  <a:cubicBezTo>
                    <a:pt x="2189231" y="2433993"/>
                    <a:pt x="2189231" y="2433993"/>
                    <a:pt x="2189231" y="2433993"/>
                  </a:cubicBezTo>
                  <a:cubicBezTo>
                    <a:pt x="2189231" y="2434607"/>
                    <a:pt x="2189231" y="2434607"/>
                    <a:pt x="2189231" y="2434607"/>
                  </a:cubicBezTo>
                  <a:cubicBezTo>
                    <a:pt x="2187401" y="2434607"/>
                    <a:pt x="2186791" y="2434607"/>
                    <a:pt x="2186182" y="2434607"/>
                  </a:cubicBezTo>
                  <a:cubicBezTo>
                    <a:pt x="2186182" y="2435222"/>
                    <a:pt x="2186182" y="2435222"/>
                    <a:pt x="2186182" y="2435222"/>
                  </a:cubicBezTo>
                  <a:cubicBezTo>
                    <a:pt x="2181913" y="2435222"/>
                    <a:pt x="2178864" y="2435222"/>
                    <a:pt x="2176425" y="2435222"/>
                  </a:cubicBezTo>
                  <a:cubicBezTo>
                    <a:pt x="2176425" y="2433993"/>
                    <a:pt x="2176425" y="2433993"/>
                    <a:pt x="2176425" y="2433993"/>
                  </a:cubicBezTo>
                  <a:cubicBezTo>
                    <a:pt x="2174595" y="2433993"/>
                    <a:pt x="2174595" y="2432764"/>
                    <a:pt x="2173985" y="2433379"/>
                  </a:cubicBezTo>
                  <a:cubicBezTo>
                    <a:pt x="2173985" y="2432764"/>
                    <a:pt x="2173985" y="2432764"/>
                    <a:pt x="2173985" y="2432764"/>
                  </a:cubicBezTo>
                  <a:cubicBezTo>
                    <a:pt x="2173375" y="2432764"/>
                    <a:pt x="2173375" y="2432764"/>
                    <a:pt x="2173375" y="2432764"/>
                  </a:cubicBezTo>
                  <a:cubicBezTo>
                    <a:pt x="2173375" y="2431536"/>
                    <a:pt x="2173375" y="2431536"/>
                    <a:pt x="2173375" y="2431536"/>
                  </a:cubicBezTo>
                  <a:cubicBezTo>
                    <a:pt x="2170936" y="2432150"/>
                    <a:pt x="2170326" y="2430921"/>
                    <a:pt x="2169717" y="2430921"/>
                  </a:cubicBezTo>
                  <a:cubicBezTo>
                    <a:pt x="2169717" y="2429692"/>
                    <a:pt x="2168497" y="2429692"/>
                    <a:pt x="2169107" y="2429692"/>
                  </a:cubicBezTo>
                  <a:cubicBezTo>
                    <a:pt x="2169107" y="2430307"/>
                    <a:pt x="2169107" y="2430307"/>
                    <a:pt x="2169107" y="2430307"/>
                  </a:cubicBezTo>
                  <a:cubicBezTo>
                    <a:pt x="2168497" y="2430307"/>
                    <a:pt x="2168497" y="2430307"/>
                    <a:pt x="2168497" y="2430307"/>
                  </a:cubicBezTo>
                  <a:cubicBezTo>
                    <a:pt x="2168497" y="2430921"/>
                    <a:pt x="2168497" y="2430921"/>
                    <a:pt x="2168497" y="2430921"/>
                  </a:cubicBezTo>
                  <a:cubicBezTo>
                    <a:pt x="2167277" y="2430921"/>
                    <a:pt x="2167277" y="2430921"/>
                    <a:pt x="2167277" y="2430921"/>
                  </a:cubicBezTo>
                  <a:cubicBezTo>
                    <a:pt x="2167277" y="2431536"/>
                    <a:pt x="2167277" y="2431536"/>
                    <a:pt x="2167277" y="2431536"/>
                  </a:cubicBezTo>
                  <a:cubicBezTo>
                    <a:pt x="2166058" y="2431536"/>
                    <a:pt x="2165448" y="2431536"/>
                    <a:pt x="2165448" y="2431536"/>
                  </a:cubicBezTo>
                  <a:cubicBezTo>
                    <a:pt x="2165448" y="2430307"/>
                    <a:pt x="2165448" y="2430307"/>
                    <a:pt x="2165448" y="2430307"/>
                  </a:cubicBezTo>
                  <a:cubicBezTo>
                    <a:pt x="2162399" y="2429692"/>
                    <a:pt x="2160569" y="2428464"/>
                    <a:pt x="2159350" y="2428464"/>
                  </a:cubicBezTo>
                  <a:cubicBezTo>
                    <a:pt x="2159350" y="2427235"/>
                    <a:pt x="2159350" y="2427235"/>
                    <a:pt x="2159350" y="2427235"/>
                  </a:cubicBezTo>
                  <a:cubicBezTo>
                    <a:pt x="2158740" y="2427235"/>
                    <a:pt x="2158740" y="2427235"/>
                    <a:pt x="2158740" y="2427235"/>
                  </a:cubicBezTo>
                  <a:cubicBezTo>
                    <a:pt x="2158740" y="2426621"/>
                    <a:pt x="2158740" y="2426621"/>
                    <a:pt x="2158740" y="2426621"/>
                  </a:cubicBezTo>
                  <a:cubicBezTo>
                    <a:pt x="2157520" y="2428464"/>
                    <a:pt x="2157520" y="2429692"/>
                    <a:pt x="2157520" y="2430307"/>
                  </a:cubicBezTo>
                  <a:cubicBezTo>
                    <a:pt x="2158130" y="2430307"/>
                    <a:pt x="2158130" y="2430307"/>
                    <a:pt x="2158130" y="2430307"/>
                  </a:cubicBezTo>
                  <a:cubicBezTo>
                    <a:pt x="2157520" y="2432150"/>
                    <a:pt x="2156911" y="2432150"/>
                    <a:pt x="2157520" y="2432764"/>
                  </a:cubicBezTo>
                  <a:cubicBezTo>
                    <a:pt x="2156911" y="2432764"/>
                    <a:pt x="2156911" y="2432764"/>
                    <a:pt x="2156911" y="2432764"/>
                  </a:cubicBezTo>
                  <a:cubicBezTo>
                    <a:pt x="2156911" y="2433379"/>
                    <a:pt x="2156911" y="2433379"/>
                    <a:pt x="2156911" y="2433379"/>
                  </a:cubicBezTo>
                  <a:cubicBezTo>
                    <a:pt x="2155691" y="2433379"/>
                    <a:pt x="2155691" y="2433379"/>
                    <a:pt x="2155691" y="2433379"/>
                  </a:cubicBezTo>
                  <a:cubicBezTo>
                    <a:pt x="2155691" y="2435836"/>
                    <a:pt x="2153252" y="2436451"/>
                    <a:pt x="2153861" y="2437679"/>
                  </a:cubicBezTo>
                  <a:cubicBezTo>
                    <a:pt x="2153252" y="2437679"/>
                    <a:pt x="2153252" y="2437679"/>
                    <a:pt x="2153252" y="2437679"/>
                  </a:cubicBezTo>
                  <a:cubicBezTo>
                    <a:pt x="2153252" y="2438294"/>
                    <a:pt x="2153252" y="2438294"/>
                    <a:pt x="2153252" y="2438294"/>
                  </a:cubicBezTo>
                  <a:cubicBezTo>
                    <a:pt x="2152032" y="2438294"/>
                    <a:pt x="2152032" y="2438294"/>
                    <a:pt x="2152032" y="2438294"/>
                  </a:cubicBezTo>
                  <a:cubicBezTo>
                    <a:pt x="2152032" y="2438908"/>
                    <a:pt x="2152032" y="2438908"/>
                    <a:pt x="2152032" y="2438908"/>
                  </a:cubicBezTo>
                  <a:cubicBezTo>
                    <a:pt x="2146544" y="2437679"/>
                    <a:pt x="2147154" y="2441366"/>
                    <a:pt x="2146544" y="2443209"/>
                  </a:cubicBezTo>
                  <a:cubicBezTo>
                    <a:pt x="2141055" y="2443209"/>
                    <a:pt x="2139836" y="2444437"/>
                    <a:pt x="2138616" y="2446281"/>
                  </a:cubicBezTo>
                  <a:cubicBezTo>
                    <a:pt x="2138006" y="2446281"/>
                    <a:pt x="2138006" y="2446281"/>
                    <a:pt x="2138006" y="2446281"/>
                  </a:cubicBezTo>
                  <a:cubicBezTo>
                    <a:pt x="2138006" y="2448124"/>
                    <a:pt x="2138006" y="2447509"/>
                    <a:pt x="2138006" y="2448124"/>
                  </a:cubicBezTo>
                  <a:cubicBezTo>
                    <a:pt x="2137396" y="2448124"/>
                    <a:pt x="2137396" y="2448124"/>
                    <a:pt x="2137396" y="2448124"/>
                  </a:cubicBezTo>
                  <a:cubicBezTo>
                    <a:pt x="2137396" y="2448738"/>
                    <a:pt x="2137396" y="2448738"/>
                    <a:pt x="2137396" y="2448738"/>
                  </a:cubicBezTo>
                  <a:cubicBezTo>
                    <a:pt x="2136177" y="2448738"/>
                    <a:pt x="2136177" y="2448738"/>
                    <a:pt x="2136177" y="2448738"/>
                  </a:cubicBezTo>
                  <a:cubicBezTo>
                    <a:pt x="2136177" y="2449352"/>
                    <a:pt x="2136177" y="2449352"/>
                    <a:pt x="2136177" y="2449352"/>
                  </a:cubicBezTo>
                  <a:cubicBezTo>
                    <a:pt x="2135567" y="2449352"/>
                    <a:pt x="2135567" y="2449352"/>
                    <a:pt x="2135567" y="2449352"/>
                  </a:cubicBezTo>
                  <a:cubicBezTo>
                    <a:pt x="2135567" y="2449967"/>
                    <a:pt x="2135567" y="2449967"/>
                    <a:pt x="2135567" y="2449967"/>
                  </a:cubicBezTo>
                  <a:cubicBezTo>
                    <a:pt x="2139836" y="2451810"/>
                    <a:pt x="2143495" y="2454267"/>
                    <a:pt x="2144104" y="2454882"/>
                  </a:cubicBezTo>
                  <a:cubicBezTo>
                    <a:pt x="2144104" y="2456725"/>
                    <a:pt x="2143495" y="2456725"/>
                    <a:pt x="2143495" y="2457339"/>
                  </a:cubicBezTo>
                  <a:cubicBezTo>
                    <a:pt x="2137396" y="2457339"/>
                    <a:pt x="2138616" y="2460411"/>
                    <a:pt x="2135567" y="2459797"/>
                  </a:cubicBezTo>
                  <a:cubicBezTo>
                    <a:pt x="2135567" y="2458568"/>
                    <a:pt x="2135567" y="2458568"/>
                    <a:pt x="2135567" y="2458568"/>
                  </a:cubicBezTo>
                  <a:cubicBezTo>
                    <a:pt x="2134957" y="2459797"/>
                    <a:pt x="2134957" y="2459797"/>
                    <a:pt x="2134957" y="2459797"/>
                  </a:cubicBezTo>
                  <a:cubicBezTo>
                    <a:pt x="2134957" y="2458568"/>
                    <a:pt x="2134957" y="2458568"/>
                    <a:pt x="2134957" y="2458568"/>
                  </a:cubicBezTo>
                  <a:cubicBezTo>
                    <a:pt x="2133128" y="2458568"/>
                    <a:pt x="2133128" y="2458568"/>
                    <a:pt x="2132518" y="2458568"/>
                  </a:cubicBezTo>
                  <a:cubicBezTo>
                    <a:pt x="2132518" y="2457954"/>
                    <a:pt x="2132518" y="2457954"/>
                    <a:pt x="2132518" y="2457954"/>
                  </a:cubicBezTo>
                  <a:cubicBezTo>
                    <a:pt x="2131908" y="2457954"/>
                    <a:pt x="2131908" y="2457954"/>
                    <a:pt x="2131908" y="2457954"/>
                  </a:cubicBezTo>
                  <a:cubicBezTo>
                    <a:pt x="2131908" y="2458568"/>
                    <a:pt x="2131908" y="2458568"/>
                    <a:pt x="2131908" y="2458568"/>
                  </a:cubicBezTo>
                  <a:cubicBezTo>
                    <a:pt x="2112394" y="2452424"/>
                    <a:pt x="2134347" y="2469627"/>
                    <a:pt x="2128859" y="2469627"/>
                  </a:cubicBezTo>
                  <a:cubicBezTo>
                    <a:pt x="2126420" y="2469012"/>
                    <a:pt x="2126420" y="2472084"/>
                    <a:pt x="2126420" y="2472084"/>
                  </a:cubicBezTo>
                  <a:cubicBezTo>
                    <a:pt x="2125810" y="2472084"/>
                    <a:pt x="2125810" y="2472084"/>
                    <a:pt x="2125810" y="2472084"/>
                  </a:cubicBezTo>
                  <a:cubicBezTo>
                    <a:pt x="2126420" y="2473313"/>
                    <a:pt x="2126420" y="2473313"/>
                    <a:pt x="2126420" y="2473313"/>
                  </a:cubicBezTo>
                  <a:cubicBezTo>
                    <a:pt x="2130079" y="2472699"/>
                    <a:pt x="2127639" y="2477614"/>
                    <a:pt x="2128859" y="2477614"/>
                  </a:cubicBezTo>
                  <a:cubicBezTo>
                    <a:pt x="2125200" y="2481914"/>
                    <a:pt x="2119102" y="2481300"/>
                    <a:pt x="2117273" y="2481914"/>
                  </a:cubicBezTo>
                  <a:cubicBezTo>
                    <a:pt x="2121541" y="2490515"/>
                    <a:pt x="2120932" y="2496659"/>
                    <a:pt x="2126420" y="2499117"/>
                  </a:cubicBezTo>
                  <a:cubicBezTo>
                    <a:pt x="2125200" y="2505875"/>
                    <a:pt x="2125810" y="2506489"/>
                    <a:pt x="2124590" y="2510790"/>
                  </a:cubicBezTo>
                  <a:cubicBezTo>
                    <a:pt x="2123981" y="2510790"/>
                    <a:pt x="2123981" y="2510790"/>
                    <a:pt x="2123981" y="2510790"/>
                  </a:cubicBezTo>
                  <a:cubicBezTo>
                    <a:pt x="2118492" y="2521849"/>
                    <a:pt x="2112394" y="2524306"/>
                    <a:pt x="2114224" y="2532907"/>
                  </a:cubicBezTo>
                  <a:cubicBezTo>
                    <a:pt x="2103247" y="2532907"/>
                    <a:pt x="2103857" y="2534136"/>
                    <a:pt x="2098978" y="2532293"/>
                  </a:cubicBezTo>
                  <a:cubicBezTo>
                    <a:pt x="2098978" y="2531679"/>
                    <a:pt x="2098978" y="2531679"/>
                    <a:pt x="2098978" y="2531679"/>
                  </a:cubicBezTo>
                  <a:cubicBezTo>
                    <a:pt x="2092880" y="2532907"/>
                    <a:pt x="2092270" y="2534750"/>
                    <a:pt x="2092270" y="2534750"/>
                  </a:cubicBezTo>
                  <a:cubicBezTo>
                    <a:pt x="2092270" y="2537208"/>
                    <a:pt x="2090441" y="2538437"/>
                    <a:pt x="2091051" y="2538437"/>
                  </a:cubicBezTo>
                  <a:cubicBezTo>
                    <a:pt x="2080684" y="2534750"/>
                    <a:pt x="2072147" y="2535365"/>
                    <a:pt x="2064219" y="2535365"/>
                  </a:cubicBezTo>
                  <a:cubicBezTo>
                    <a:pt x="2064219" y="2529221"/>
                    <a:pt x="2064219" y="2529835"/>
                    <a:pt x="2064219" y="2527378"/>
                  </a:cubicBezTo>
                  <a:cubicBezTo>
                    <a:pt x="2062389" y="2527378"/>
                    <a:pt x="2061780" y="2527378"/>
                    <a:pt x="2061170" y="2527378"/>
                  </a:cubicBezTo>
                  <a:cubicBezTo>
                    <a:pt x="2061170" y="2526764"/>
                    <a:pt x="2061170" y="2526764"/>
                    <a:pt x="2061170" y="2526764"/>
                  </a:cubicBezTo>
                  <a:cubicBezTo>
                    <a:pt x="2060560" y="2527378"/>
                    <a:pt x="2060560" y="2527378"/>
                    <a:pt x="2060560" y="2527378"/>
                  </a:cubicBezTo>
                  <a:cubicBezTo>
                    <a:pt x="2060560" y="2526764"/>
                    <a:pt x="2060560" y="2526764"/>
                    <a:pt x="2060560" y="2526764"/>
                  </a:cubicBezTo>
                  <a:cubicBezTo>
                    <a:pt x="2056901" y="2526764"/>
                    <a:pt x="2056901" y="2531064"/>
                    <a:pt x="2056901" y="2531679"/>
                  </a:cubicBezTo>
                  <a:cubicBezTo>
                    <a:pt x="2053242" y="2532293"/>
                    <a:pt x="2049583" y="2534750"/>
                    <a:pt x="2049583" y="2531679"/>
                  </a:cubicBezTo>
                  <a:cubicBezTo>
                    <a:pt x="2048364" y="2532293"/>
                    <a:pt x="2048364" y="2532293"/>
                    <a:pt x="2048364" y="2532293"/>
                  </a:cubicBezTo>
                  <a:cubicBezTo>
                    <a:pt x="2048364" y="2530450"/>
                    <a:pt x="2048364" y="2531064"/>
                    <a:pt x="2048364" y="2530450"/>
                  </a:cubicBezTo>
                  <a:cubicBezTo>
                    <a:pt x="2042875" y="2531679"/>
                    <a:pt x="2039826" y="2532293"/>
                    <a:pt x="2035558" y="2531679"/>
                  </a:cubicBezTo>
                  <a:cubicBezTo>
                    <a:pt x="2035558" y="2531064"/>
                    <a:pt x="2035558" y="2531064"/>
                    <a:pt x="2035558" y="2531064"/>
                  </a:cubicBezTo>
                  <a:cubicBezTo>
                    <a:pt x="2034338" y="2531064"/>
                    <a:pt x="2034338" y="2531064"/>
                    <a:pt x="2034338" y="2531064"/>
                  </a:cubicBezTo>
                  <a:cubicBezTo>
                    <a:pt x="2034338" y="2530450"/>
                    <a:pt x="2034338" y="2530450"/>
                    <a:pt x="2034338" y="2530450"/>
                  </a:cubicBezTo>
                  <a:cubicBezTo>
                    <a:pt x="2033728" y="2530450"/>
                    <a:pt x="2033728" y="2530450"/>
                    <a:pt x="2033728" y="2530450"/>
                  </a:cubicBezTo>
                  <a:cubicBezTo>
                    <a:pt x="2034338" y="2534136"/>
                    <a:pt x="2032509" y="2534136"/>
                    <a:pt x="2030679" y="2533522"/>
                  </a:cubicBezTo>
                  <a:cubicBezTo>
                    <a:pt x="2030679" y="2535365"/>
                    <a:pt x="2030679" y="2535365"/>
                    <a:pt x="2030679" y="2535365"/>
                  </a:cubicBezTo>
                  <a:cubicBezTo>
                    <a:pt x="2028850" y="2535365"/>
                    <a:pt x="2029460" y="2535365"/>
                    <a:pt x="2029460" y="2535365"/>
                  </a:cubicBezTo>
                  <a:cubicBezTo>
                    <a:pt x="2029460" y="2535979"/>
                    <a:pt x="2029460" y="2535979"/>
                    <a:pt x="2029460" y="2535979"/>
                  </a:cubicBezTo>
                  <a:cubicBezTo>
                    <a:pt x="2027630" y="2535979"/>
                    <a:pt x="2027630" y="2535979"/>
                    <a:pt x="2027020" y="2535979"/>
                  </a:cubicBezTo>
                  <a:cubicBezTo>
                    <a:pt x="2027020" y="2537822"/>
                    <a:pt x="2027020" y="2537208"/>
                    <a:pt x="2027020" y="2537208"/>
                  </a:cubicBezTo>
                  <a:cubicBezTo>
                    <a:pt x="2026411" y="2537208"/>
                    <a:pt x="2026411" y="2537208"/>
                    <a:pt x="2026411" y="2537208"/>
                  </a:cubicBezTo>
                  <a:cubicBezTo>
                    <a:pt x="2026411" y="2539051"/>
                    <a:pt x="2026411" y="2539051"/>
                    <a:pt x="2026411" y="2539051"/>
                  </a:cubicBezTo>
                  <a:cubicBezTo>
                    <a:pt x="2027020" y="2539051"/>
                    <a:pt x="2027020" y="2539051"/>
                    <a:pt x="2027020" y="2539051"/>
                  </a:cubicBezTo>
                  <a:cubicBezTo>
                    <a:pt x="2025801" y="2539665"/>
                    <a:pt x="2026411" y="2540280"/>
                    <a:pt x="2026411" y="2540280"/>
                  </a:cubicBezTo>
                  <a:cubicBezTo>
                    <a:pt x="2028240" y="2540280"/>
                    <a:pt x="2027630" y="2540280"/>
                    <a:pt x="2027630" y="2540280"/>
                  </a:cubicBezTo>
                  <a:cubicBezTo>
                    <a:pt x="2027630" y="2540894"/>
                    <a:pt x="2027630" y="2540894"/>
                    <a:pt x="2027630" y="2540894"/>
                  </a:cubicBezTo>
                  <a:cubicBezTo>
                    <a:pt x="2028850" y="2540894"/>
                    <a:pt x="2028850" y="2540894"/>
                    <a:pt x="2028850" y="2540894"/>
                  </a:cubicBezTo>
                  <a:cubicBezTo>
                    <a:pt x="2028850" y="2540280"/>
                    <a:pt x="2028850" y="2540280"/>
                    <a:pt x="2028850" y="2540280"/>
                  </a:cubicBezTo>
                  <a:cubicBezTo>
                    <a:pt x="2029460" y="2540280"/>
                    <a:pt x="2029460" y="2540280"/>
                    <a:pt x="2029460" y="2540280"/>
                  </a:cubicBezTo>
                  <a:cubicBezTo>
                    <a:pt x="2029460" y="2542737"/>
                    <a:pt x="2030679" y="2541508"/>
                    <a:pt x="2030679" y="2542123"/>
                  </a:cubicBezTo>
                  <a:cubicBezTo>
                    <a:pt x="2030679" y="2543352"/>
                    <a:pt x="2030679" y="2543352"/>
                    <a:pt x="2030679" y="2543352"/>
                  </a:cubicBezTo>
                  <a:cubicBezTo>
                    <a:pt x="2032509" y="2543352"/>
                    <a:pt x="2031899" y="2543352"/>
                    <a:pt x="2032509" y="2543352"/>
                  </a:cubicBezTo>
                  <a:cubicBezTo>
                    <a:pt x="2032509" y="2544580"/>
                    <a:pt x="2031289" y="2544580"/>
                    <a:pt x="2031289" y="2544580"/>
                  </a:cubicBezTo>
                  <a:cubicBezTo>
                    <a:pt x="2031289" y="2543966"/>
                    <a:pt x="2031289" y="2543966"/>
                    <a:pt x="2031289" y="2543966"/>
                  </a:cubicBezTo>
                  <a:cubicBezTo>
                    <a:pt x="2030679" y="2543966"/>
                    <a:pt x="2030679" y="2543966"/>
                    <a:pt x="2030679" y="2543966"/>
                  </a:cubicBezTo>
                  <a:cubicBezTo>
                    <a:pt x="2030679" y="2545809"/>
                    <a:pt x="2030679" y="2545195"/>
                    <a:pt x="2030679" y="2545195"/>
                  </a:cubicBezTo>
                  <a:cubicBezTo>
                    <a:pt x="2030069" y="2545195"/>
                    <a:pt x="2030069" y="2545195"/>
                    <a:pt x="2030069" y="2545195"/>
                  </a:cubicBezTo>
                  <a:cubicBezTo>
                    <a:pt x="2029460" y="2547038"/>
                    <a:pt x="2030679" y="2547652"/>
                    <a:pt x="2030679" y="2547652"/>
                  </a:cubicBezTo>
                  <a:cubicBezTo>
                    <a:pt x="2030679" y="2545809"/>
                    <a:pt x="2030679" y="2545809"/>
                    <a:pt x="2030679" y="2545195"/>
                  </a:cubicBezTo>
                  <a:cubicBezTo>
                    <a:pt x="2031289" y="2545195"/>
                    <a:pt x="2031289" y="2545195"/>
                    <a:pt x="2031289" y="2545195"/>
                  </a:cubicBezTo>
                  <a:cubicBezTo>
                    <a:pt x="2031289" y="2547038"/>
                    <a:pt x="2031289" y="2547038"/>
                    <a:pt x="2031289" y="2547038"/>
                  </a:cubicBezTo>
                  <a:cubicBezTo>
                    <a:pt x="2033118" y="2547038"/>
                    <a:pt x="2032509" y="2547038"/>
                    <a:pt x="2033118" y="2547038"/>
                  </a:cubicBezTo>
                  <a:cubicBezTo>
                    <a:pt x="2033118" y="2546423"/>
                    <a:pt x="2033118" y="2546423"/>
                    <a:pt x="2033118" y="2546423"/>
                  </a:cubicBezTo>
                  <a:cubicBezTo>
                    <a:pt x="2033728" y="2546423"/>
                    <a:pt x="2033728" y="2546423"/>
                    <a:pt x="2033728" y="2546423"/>
                  </a:cubicBezTo>
                  <a:cubicBezTo>
                    <a:pt x="2033728" y="2544580"/>
                    <a:pt x="2033728" y="2545195"/>
                    <a:pt x="2033728" y="2544580"/>
                  </a:cubicBezTo>
                  <a:cubicBezTo>
                    <a:pt x="2035558" y="2544580"/>
                    <a:pt x="2034948" y="2544580"/>
                    <a:pt x="2034948" y="2544580"/>
                  </a:cubicBezTo>
                  <a:cubicBezTo>
                    <a:pt x="2034948" y="2543966"/>
                    <a:pt x="2034948" y="2543966"/>
                    <a:pt x="2034948" y="2543966"/>
                  </a:cubicBezTo>
                  <a:cubicBezTo>
                    <a:pt x="2036777" y="2543966"/>
                    <a:pt x="2036168" y="2543966"/>
                    <a:pt x="2036777" y="2543966"/>
                  </a:cubicBezTo>
                  <a:cubicBezTo>
                    <a:pt x="2036777" y="2543352"/>
                    <a:pt x="2036777" y="2543352"/>
                    <a:pt x="2036777" y="2543352"/>
                  </a:cubicBezTo>
                  <a:cubicBezTo>
                    <a:pt x="2037997" y="2543352"/>
                    <a:pt x="2037997" y="2542123"/>
                    <a:pt x="2037997" y="2542737"/>
                  </a:cubicBezTo>
                  <a:cubicBezTo>
                    <a:pt x="2037997" y="2543352"/>
                    <a:pt x="2037997" y="2543352"/>
                    <a:pt x="2037997" y="2543352"/>
                  </a:cubicBezTo>
                  <a:cubicBezTo>
                    <a:pt x="2038607" y="2543352"/>
                    <a:pt x="2038607" y="2543352"/>
                    <a:pt x="2038607" y="2543352"/>
                  </a:cubicBezTo>
                  <a:cubicBezTo>
                    <a:pt x="2038607" y="2543966"/>
                    <a:pt x="2038607" y="2543966"/>
                    <a:pt x="2038607" y="2543966"/>
                  </a:cubicBezTo>
                  <a:cubicBezTo>
                    <a:pt x="2043485" y="2543352"/>
                    <a:pt x="2044095" y="2550724"/>
                    <a:pt x="2042875" y="2551338"/>
                  </a:cubicBezTo>
                  <a:cubicBezTo>
                    <a:pt x="2046534" y="2553182"/>
                    <a:pt x="2046534" y="2553796"/>
                    <a:pt x="2047144" y="2553796"/>
                  </a:cubicBezTo>
                  <a:cubicBezTo>
                    <a:pt x="2048364" y="2556253"/>
                    <a:pt x="2050193" y="2558711"/>
                    <a:pt x="2050193" y="2559325"/>
                  </a:cubicBezTo>
                  <a:cubicBezTo>
                    <a:pt x="2052632" y="2559940"/>
                    <a:pt x="2053852" y="2559940"/>
                    <a:pt x="2054462" y="2559940"/>
                  </a:cubicBezTo>
                  <a:cubicBezTo>
                    <a:pt x="2055072" y="2563012"/>
                    <a:pt x="2059950" y="2564855"/>
                    <a:pt x="2058731" y="2567312"/>
                  </a:cubicBezTo>
                  <a:cubicBezTo>
                    <a:pt x="2055072" y="2573456"/>
                    <a:pt x="2059340" y="2575913"/>
                    <a:pt x="2056901" y="2578371"/>
                  </a:cubicBezTo>
                  <a:cubicBezTo>
                    <a:pt x="2055072" y="2577757"/>
                    <a:pt x="2055072" y="2577757"/>
                    <a:pt x="2055072" y="2577757"/>
                  </a:cubicBezTo>
                  <a:cubicBezTo>
                    <a:pt x="2053242" y="2579600"/>
                    <a:pt x="2053242" y="2581443"/>
                    <a:pt x="2053242" y="2581443"/>
                  </a:cubicBezTo>
                  <a:cubicBezTo>
                    <a:pt x="2044705" y="2579600"/>
                    <a:pt x="2040436" y="2577142"/>
                    <a:pt x="2041046" y="2572227"/>
                  </a:cubicBezTo>
                  <a:cubicBezTo>
                    <a:pt x="2040436" y="2572227"/>
                    <a:pt x="2040436" y="2572227"/>
                    <a:pt x="2040436" y="2572227"/>
                  </a:cubicBezTo>
                  <a:cubicBezTo>
                    <a:pt x="2039217" y="2568541"/>
                    <a:pt x="2036777" y="2566083"/>
                    <a:pt x="2037387" y="2563626"/>
                  </a:cubicBezTo>
                  <a:cubicBezTo>
                    <a:pt x="2036777" y="2563626"/>
                    <a:pt x="2036777" y="2563626"/>
                    <a:pt x="2036777" y="2563626"/>
                  </a:cubicBezTo>
                  <a:cubicBezTo>
                    <a:pt x="2035558" y="2561783"/>
                    <a:pt x="2035558" y="2561168"/>
                    <a:pt x="2035558" y="2559940"/>
                  </a:cubicBezTo>
                  <a:cubicBezTo>
                    <a:pt x="2036777" y="2559940"/>
                    <a:pt x="2036777" y="2559940"/>
                    <a:pt x="2036777" y="2559940"/>
                  </a:cubicBezTo>
                  <a:cubicBezTo>
                    <a:pt x="2036777" y="2556868"/>
                    <a:pt x="2035558" y="2555639"/>
                    <a:pt x="2035558" y="2554410"/>
                  </a:cubicBezTo>
                  <a:cubicBezTo>
                    <a:pt x="2031289" y="2554410"/>
                    <a:pt x="2030679" y="2556253"/>
                    <a:pt x="2030679" y="2556868"/>
                  </a:cubicBezTo>
                  <a:cubicBezTo>
                    <a:pt x="2030069" y="2556868"/>
                    <a:pt x="2030069" y="2556868"/>
                    <a:pt x="2030069" y="2556868"/>
                  </a:cubicBezTo>
                  <a:cubicBezTo>
                    <a:pt x="2029460" y="2553796"/>
                    <a:pt x="2027020" y="2555025"/>
                    <a:pt x="2027020" y="2556253"/>
                  </a:cubicBezTo>
                  <a:cubicBezTo>
                    <a:pt x="2025191" y="2556253"/>
                    <a:pt x="2024581" y="2556253"/>
                    <a:pt x="2023971" y="2556253"/>
                  </a:cubicBezTo>
                  <a:cubicBezTo>
                    <a:pt x="2023971" y="2556868"/>
                    <a:pt x="2023971" y="2556868"/>
                    <a:pt x="2023971" y="2556868"/>
                  </a:cubicBezTo>
                  <a:cubicBezTo>
                    <a:pt x="2021532" y="2557482"/>
                    <a:pt x="2020922" y="2556253"/>
                    <a:pt x="2019703" y="2556253"/>
                  </a:cubicBezTo>
                  <a:cubicBezTo>
                    <a:pt x="2019703" y="2556868"/>
                    <a:pt x="2019703" y="2556868"/>
                    <a:pt x="2019703" y="2556868"/>
                  </a:cubicBezTo>
                  <a:cubicBezTo>
                    <a:pt x="2019093" y="2556868"/>
                    <a:pt x="2019093" y="2556868"/>
                    <a:pt x="2019093" y="2556868"/>
                  </a:cubicBezTo>
                  <a:cubicBezTo>
                    <a:pt x="2019093" y="2558711"/>
                    <a:pt x="2019093" y="2558097"/>
                    <a:pt x="2019093" y="2558711"/>
                  </a:cubicBezTo>
                  <a:cubicBezTo>
                    <a:pt x="2017263" y="2558711"/>
                    <a:pt x="2017873" y="2558711"/>
                    <a:pt x="2017873" y="2558711"/>
                  </a:cubicBezTo>
                  <a:cubicBezTo>
                    <a:pt x="2017873" y="2558097"/>
                    <a:pt x="2017873" y="2558097"/>
                    <a:pt x="2017873" y="2558097"/>
                  </a:cubicBezTo>
                  <a:cubicBezTo>
                    <a:pt x="2017263" y="2558097"/>
                    <a:pt x="2017263" y="2558097"/>
                    <a:pt x="2017263" y="2558097"/>
                  </a:cubicBezTo>
                  <a:cubicBezTo>
                    <a:pt x="2016653" y="2556253"/>
                    <a:pt x="2016044" y="2556253"/>
                    <a:pt x="2016044" y="2555639"/>
                  </a:cubicBezTo>
                  <a:cubicBezTo>
                    <a:pt x="2014824" y="2555639"/>
                    <a:pt x="2014824" y="2555639"/>
                    <a:pt x="2014824" y="2555639"/>
                  </a:cubicBezTo>
                  <a:cubicBezTo>
                    <a:pt x="2014824" y="2555025"/>
                    <a:pt x="2014824" y="2555025"/>
                    <a:pt x="2014824" y="2555025"/>
                  </a:cubicBezTo>
                  <a:cubicBezTo>
                    <a:pt x="2013604" y="2556868"/>
                    <a:pt x="2012995" y="2555025"/>
                    <a:pt x="2012995" y="2555639"/>
                  </a:cubicBezTo>
                  <a:cubicBezTo>
                    <a:pt x="2012995" y="2556253"/>
                    <a:pt x="2012995" y="2556253"/>
                    <a:pt x="2012995" y="2556253"/>
                  </a:cubicBezTo>
                  <a:cubicBezTo>
                    <a:pt x="2011165" y="2556253"/>
                    <a:pt x="2010555" y="2556253"/>
                    <a:pt x="2010555" y="2556253"/>
                  </a:cubicBezTo>
                  <a:cubicBezTo>
                    <a:pt x="2010555" y="2556868"/>
                    <a:pt x="2010555" y="2556868"/>
                    <a:pt x="2010555" y="2556868"/>
                  </a:cubicBezTo>
                  <a:cubicBezTo>
                    <a:pt x="2009946" y="2556868"/>
                    <a:pt x="2009946" y="2556868"/>
                    <a:pt x="2009946" y="2556868"/>
                  </a:cubicBezTo>
                  <a:cubicBezTo>
                    <a:pt x="2009946" y="2556253"/>
                    <a:pt x="2009946" y="2556253"/>
                    <a:pt x="2009946" y="2556253"/>
                  </a:cubicBezTo>
                  <a:cubicBezTo>
                    <a:pt x="2009336" y="2556253"/>
                    <a:pt x="2009336" y="2556253"/>
                    <a:pt x="2009336" y="2556253"/>
                  </a:cubicBezTo>
                  <a:cubicBezTo>
                    <a:pt x="2009336" y="2554410"/>
                    <a:pt x="2009336" y="2555025"/>
                    <a:pt x="2009336" y="2555025"/>
                  </a:cubicBezTo>
                  <a:cubicBezTo>
                    <a:pt x="2007506" y="2555025"/>
                    <a:pt x="2007506" y="2553796"/>
                    <a:pt x="2007506" y="2554410"/>
                  </a:cubicBezTo>
                  <a:cubicBezTo>
                    <a:pt x="2007506" y="2555025"/>
                    <a:pt x="2007506" y="2555025"/>
                    <a:pt x="2007506" y="2555025"/>
                  </a:cubicBezTo>
                  <a:cubicBezTo>
                    <a:pt x="2006896" y="2555025"/>
                    <a:pt x="2006896" y="2555025"/>
                    <a:pt x="2006896" y="2555025"/>
                  </a:cubicBezTo>
                  <a:cubicBezTo>
                    <a:pt x="2006896" y="2554410"/>
                    <a:pt x="2006896" y="2554410"/>
                    <a:pt x="2006896" y="2554410"/>
                  </a:cubicBezTo>
                  <a:cubicBezTo>
                    <a:pt x="2005067" y="2554410"/>
                    <a:pt x="2005067" y="2554410"/>
                    <a:pt x="2004457" y="2554410"/>
                  </a:cubicBezTo>
                  <a:cubicBezTo>
                    <a:pt x="2005677" y="2553796"/>
                    <a:pt x="2005677" y="2553796"/>
                    <a:pt x="2005677" y="2553796"/>
                  </a:cubicBezTo>
                  <a:cubicBezTo>
                    <a:pt x="2004457" y="2553796"/>
                    <a:pt x="2004457" y="2553796"/>
                    <a:pt x="2004457" y="2553796"/>
                  </a:cubicBezTo>
                  <a:cubicBezTo>
                    <a:pt x="2004457" y="2551953"/>
                    <a:pt x="2004457" y="2551953"/>
                    <a:pt x="2004457" y="2551953"/>
                  </a:cubicBezTo>
                  <a:cubicBezTo>
                    <a:pt x="2005677" y="2551953"/>
                    <a:pt x="2005677" y="2551953"/>
                    <a:pt x="2005677" y="2551953"/>
                  </a:cubicBezTo>
                  <a:cubicBezTo>
                    <a:pt x="2005677" y="2551338"/>
                    <a:pt x="2005677" y="2551338"/>
                    <a:pt x="2005677" y="2551338"/>
                  </a:cubicBezTo>
                  <a:cubicBezTo>
                    <a:pt x="2003847" y="2551338"/>
                    <a:pt x="2003238" y="2551338"/>
                    <a:pt x="2003238" y="2551338"/>
                  </a:cubicBezTo>
                  <a:cubicBezTo>
                    <a:pt x="2003238" y="2550724"/>
                    <a:pt x="2003238" y="2550724"/>
                    <a:pt x="2003238" y="2550724"/>
                  </a:cubicBezTo>
                  <a:cubicBezTo>
                    <a:pt x="2002628" y="2550724"/>
                    <a:pt x="2002628" y="2550724"/>
                    <a:pt x="2002628" y="2550724"/>
                  </a:cubicBezTo>
                  <a:cubicBezTo>
                    <a:pt x="2002628" y="2550110"/>
                    <a:pt x="2002628" y="2550110"/>
                    <a:pt x="2002628" y="2550110"/>
                  </a:cubicBezTo>
                  <a:cubicBezTo>
                    <a:pt x="2000798" y="2550110"/>
                    <a:pt x="2001408" y="2550110"/>
                    <a:pt x="2001408" y="2550110"/>
                  </a:cubicBezTo>
                  <a:cubicBezTo>
                    <a:pt x="2000798" y="2547652"/>
                    <a:pt x="1999579" y="2548881"/>
                    <a:pt x="1999579" y="2548267"/>
                  </a:cubicBezTo>
                  <a:cubicBezTo>
                    <a:pt x="1999579" y="2547652"/>
                    <a:pt x="1999579" y="2547652"/>
                    <a:pt x="1999579" y="2547652"/>
                  </a:cubicBezTo>
                  <a:cubicBezTo>
                    <a:pt x="1998969" y="2547652"/>
                    <a:pt x="1998969" y="2547652"/>
                    <a:pt x="1998969" y="2547652"/>
                  </a:cubicBezTo>
                  <a:cubicBezTo>
                    <a:pt x="1998969" y="2547038"/>
                    <a:pt x="1998969" y="2547038"/>
                    <a:pt x="1998969" y="2547038"/>
                  </a:cubicBezTo>
                  <a:cubicBezTo>
                    <a:pt x="1997139" y="2547038"/>
                    <a:pt x="1995920" y="2547038"/>
                    <a:pt x="1995310" y="2547038"/>
                  </a:cubicBezTo>
                  <a:cubicBezTo>
                    <a:pt x="1995310" y="2547652"/>
                    <a:pt x="1995310" y="2547652"/>
                    <a:pt x="1995310" y="2547652"/>
                  </a:cubicBezTo>
                  <a:cubicBezTo>
                    <a:pt x="1994700" y="2547652"/>
                    <a:pt x="1994700" y="2547652"/>
                    <a:pt x="1994700" y="2547652"/>
                  </a:cubicBezTo>
                  <a:cubicBezTo>
                    <a:pt x="1994700" y="2548267"/>
                    <a:pt x="1994700" y="2548267"/>
                    <a:pt x="1994700" y="2548267"/>
                  </a:cubicBezTo>
                  <a:cubicBezTo>
                    <a:pt x="1992871" y="2548267"/>
                    <a:pt x="1991651" y="2548267"/>
                    <a:pt x="1991041" y="2548267"/>
                  </a:cubicBezTo>
                  <a:cubicBezTo>
                    <a:pt x="1991041" y="2547038"/>
                    <a:pt x="1991041" y="2546423"/>
                    <a:pt x="1991041" y="2546423"/>
                  </a:cubicBezTo>
                  <a:cubicBezTo>
                    <a:pt x="1990432" y="2546423"/>
                    <a:pt x="1990432" y="2546423"/>
                    <a:pt x="1990432" y="2546423"/>
                  </a:cubicBezTo>
                  <a:cubicBezTo>
                    <a:pt x="1990432" y="2547038"/>
                    <a:pt x="1990432" y="2547038"/>
                    <a:pt x="1990432" y="2547038"/>
                  </a:cubicBezTo>
                  <a:cubicBezTo>
                    <a:pt x="1988602" y="2547038"/>
                    <a:pt x="1989212" y="2545809"/>
                    <a:pt x="1988602" y="2546423"/>
                  </a:cubicBezTo>
                  <a:cubicBezTo>
                    <a:pt x="1988602" y="2547038"/>
                    <a:pt x="1988602" y="2547038"/>
                    <a:pt x="1988602" y="2547038"/>
                  </a:cubicBezTo>
                  <a:cubicBezTo>
                    <a:pt x="1987382" y="2547038"/>
                    <a:pt x="1986773" y="2547038"/>
                    <a:pt x="1986773" y="2547038"/>
                  </a:cubicBezTo>
                  <a:cubicBezTo>
                    <a:pt x="1986773" y="2548881"/>
                    <a:pt x="1984943" y="2548267"/>
                    <a:pt x="1984943" y="2548267"/>
                  </a:cubicBezTo>
                  <a:cubicBezTo>
                    <a:pt x="1984943" y="2547652"/>
                    <a:pt x="1984943" y="2547652"/>
                    <a:pt x="1984943" y="2547652"/>
                  </a:cubicBezTo>
                  <a:cubicBezTo>
                    <a:pt x="1982504" y="2547652"/>
                    <a:pt x="1980674" y="2547652"/>
                    <a:pt x="1979455" y="2547652"/>
                  </a:cubicBezTo>
                  <a:cubicBezTo>
                    <a:pt x="1980065" y="2548267"/>
                    <a:pt x="1980065" y="2548267"/>
                    <a:pt x="1980065" y="2548267"/>
                  </a:cubicBezTo>
                  <a:cubicBezTo>
                    <a:pt x="1978235" y="2548267"/>
                    <a:pt x="1978845" y="2548267"/>
                    <a:pt x="1978845" y="2548267"/>
                  </a:cubicBezTo>
                  <a:cubicBezTo>
                    <a:pt x="1978845" y="2550110"/>
                    <a:pt x="1978845" y="2549495"/>
                    <a:pt x="1978845" y="2550110"/>
                  </a:cubicBezTo>
                  <a:cubicBezTo>
                    <a:pt x="1978235" y="2548881"/>
                    <a:pt x="1978235" y="2548881"/>
                    <a:pt x="1978235" y="2548881"/>
                  </a:cubicBezTo>
                  <a:cubicBezTo>
                    <a:pt x="1978235" y="2550724"/>
                    <a:pt x="1978235" y="2550110"/>
                    <a:pt x="1978235" y="2550724"/>
                  </a:cubicBezTo>
                  <a:cubicBezTo>
                    <a:pt x="1977016" y="2550724"/>
                    <a:pt x="1977016" y="2550724"/>
                    <a:pt x="1977016" y="2550724"/>
                  </a:cubicBezTo>
                  <a:cubicBezTo>
                    <a:pt x="1977016" y="2551338"/>
                    <a:pt x="1977016" y="2551338"/>
                    <a:pt x="1977016" y="2551338"/>
                  </a:cubicBezTo>
                  <a:cubicBezTo>
                    <a:pt x="1976406" y="2550724"/>
                    <a:pt x="1976406" y="2550724"/>
                    <a:pt x="1976406" y="2550724"/>
                  </a:cubicBezTo>
                  <a:cubicBezTo>
                    <a:pt x="1976406" y="2551338"/>
                    <a:pt x="1976406" y="2551338"/>
                    <a:pt x="1976406" y="2551338"/>
                  </a:cubicBezTo>
                  <a:cubicBezTo>
                    <a:pt x="1975796" y="2551338"/>
                    <a:pt x="1975796" y="2551338"/>
                    <a:pt x="1975796" y="2551338"/>
                  </a:cubicBezTo>
                  <a:cubicBezTo>
                    <a:pt x="1975796" y="2550724"/>
                    <a:pt x="1975796" y="2550724"/>
                    <a:pt x="1975796" y="2550724"/>
                  </a:cubicBezTo>
                  <a:cubicBezTo>
                    <a:pt x="1973357" y="2550110"/>
                    <a:pt x="1972747" y="2551338"/>
                    <a:pt x="1972747" y="2551953"/>
                  </a:cubicBezTo>
                  <a:cubicBezTo>
                    <a:pt x="1970917" y="2551953"/>
                    <a:pt x="1971527" y="2551953"/>
                    <a:pt x="1971527" y="2551953"/>
                  </a:cubicBezTo>
                  <a:cubicBezTo>
                    <a:pt x="1971527" y="2553796"/>
                    <a:pt x="1971527" y="2553182"/>
                    <a:pt x="1971527" y="2553796"/>
                  </a:cubicBezTo>
                  <a:cubicBezTo>
                    <a:pt x="1970917" y="2553796"/>
                    <a:pt x="1970917" y="2553796"/>
                    <a:pt x="1970917" y="2553796"/>
                  </a:cubicBezTo>
                  <a:cubicBezTo>
                    <a:pt x="1970917" y="2552567"/>
                    <a:pt x="1970917" y="2552567"/>
                    <a:pt x="1970917" y="2552567"/>
                  </a:cubicBezTo>
                  <a:cubicBezTo>
                    <a:pt x="1969698" y="2553796"/>
                    <a:pt x="1969698" y="2553182"/>
                    <a:pt x="1969088" y="2553796"/>
                  </a:cubicBezTo>
                  <a:cubicBezTo>
                    <a:pt x="1969088" y="2552567"/>
                    <a:pt x="1969088" y="2552567"/>
                    <a:pt x="1969088" y="2552567"/>
                  </a:cubicBezTo>
                  <a:cubicBezTo>
                    <a:pt x="1967868" y="2552567"/>
                    <a:pt x="1967868" y="2552567"/>
                    <a:pt x="1967868" y="2552567"/>
                  </a:cubicBezTo>
                  <a:cubicBezTo>
                    <a:pt x="1967868" y="2554410"/>
                    <a:pt x="1967868" y="2553796"/>
                    <a:pt x="1967868" y="2554410"/>
                  </a:cubicBezTo>
                  <a:cubicBezTo>
                    <a:pt x="1966039" y="2554410"/>
                    <a:pt x="1964819" y="2554410"/>
                    <a:pt x="1964210" y="2554410"/>
                  </a:cubicBezTo>
                  <a:cubicBezTo>
                    <a:pt x="1964210" y="2552567"/>
                    <a:pt x="1964210" y="2553182"/>
                    <a:pt x="1964210" y="2552567"/>
                  </a:cubicBezTo>
                  <a:cubicBezTo>
                    <a:pt x="1963600" y="2552567"/>
                    <a:pt x="1963600" y="2552567"/>
                    <a:pt x="1963600" y="2552567"/>
                  </a:cubicBezTo>
                  <a:cubicBezTo>
                    <a:pt x="1963600" y="2551953"/>
                    <a:pt x="1963600" y="2551953"/>
                    <a:pt x="1963600" y="2551953"/>
                  </a:cubicBezTo>
                  <a:cubicBezTo>
                    <a:pt x="1964210" y="2551953"/>
                    <a:pt x="1964210" y="2551953"/>
                    <a:pt x="1964210" y="2551953"/>
                  </a:cubicBezTo>
                  <a:cubicBezTo>
                    <a:pt x="1964210" y="2551338"/>
                    <a:pt x="1964210" y="2551338"/>
                    <a:pt x="1964210" y="2551338"/>
                  </a:cubicBezTo>
                  <a:cubicBezTo>
                    <a:pt x="1963600" y="2552567"/>
                    <a:pt x="1962990" y="2551953"/>
                    <a:pt x="1962990" y="2551953"/>
                  </a:cubicBezTo>
                  <a:cubicBezTo>
                    <a:pt x="1962990" y="2551338"/>
                    <a:pt x="1962990" y="2551338"/>
                    <a:pt x="1962990" y="2551338"/>
                  </a:cubicBezTo>
                  <a:cubicBezTo>
                    <a:pt x="1961160" y="2551338"/>
                    <a:pt x="1961770" y="2551338"/>
                    <a:pt x="1961160" y="2551338"/>
                  </a:cubicBezTo>
                  <a:cubicBezTo>
                    <a:pt x="1961160" y="2551953"/>
                    <a:pt x="1961160" y="2551953"/>
                    <a:pt x="1961160" y="2551953"/>
                  </a:cubicBezTo>
                  <a:cubicBezTo>
                    <a:pt x="1959941" y="2551953"/>
                    <a:pt x="1959941" y="2551953"/>
                    <a:pt x="1959941" y="2551953"/>
                  </a:cubicBezTo>
                  <a:cubicBezTo>
                    <a:pt x="1960551" y="2551338"/>
                    <a:pt x="1960551" y="2551338"/>
                    <a:pt x="1960551" y="2551338"/>
                  </a:cubicBezTo>
                  <a:cubicBezTo>
                    <a:pt x="1958721" y="2551338"/>
                    <a:pt x="1959331" y="2551338"/>
                    <a:pt x="1959331" y="2551338"/>
                  </a:cubicBezTo>
                  <a:cubicBezTo>
                    <a:pt x="1959331" y="2550724"/>
                    <a:pt x="1959331" y="2550724"/>
                    <a:pt x="1959331" y="2550724"/>
                  </a:cubicBezTo>
                  <a:cubicBezTo>
                    <a:pt x="1957502" y="2550724"/>
                    <a:pt x="1956892" y="2550724"/>
                    <a:pt x="1956892" y="2550724"/>
                  </a:cubicBezTo>
                  <a:cubicBezTo>
                    <a:pt x="1956892" y="2548881"/>
                    <a:pt x="1956892" y="2547652"/>
                    <a:pt x="1956892" y="2547038"/>
                  </a:cubicBezTo>
                  <a:cubicBezTo>
                    <a:pt x="1956282" y="2547038"/>
                    <a:pt x="1956282" y="2547038"/>
                    <a:pt x="1956282" y="2547038"/>
                  </a:cubicBezTo>
                  <a:cubicBezTo>
                    <a:pt x="1956282" y="2546423"/>
                    <a:pt x="1956282" y="2546423"/>
                    <a:pt x="1956282" y="2546423"/>
                  </a:cubicBezTo>
                  <a:cubicBezTo>
                    <a:pt x="1955672" y="2546423"/>
                    <a:pt x="1955672" y="2546423"/>
                    <a:pt x="1955672" y="2546423"/>
                  </a:cubicBezTo>
                  <a:cubicBezTo>
                    <a:pt x="1955672" y="2545195"/>
                    <a:pt x="1955672" y="2545195"/>
                    <a:pt x="1955672" y="2545195"/>
                  </a:cubicBezTo>
                  <a:cubicBezTo>
                    <a:pt x="1953843" y="2545195"/>
                    <a:pt x="1954453" y="2546423"/>
                    <a:pt x="1953843" y="2546423"/>
                  </a:cubicBezTo>
                  <a:cubicBezTo>
                    <a:pt x="1953843" y="2544580"/>
                    <a:pt x="1953843" y="2543966"/>
                    <a:pt x="1953843" y="2543966"/>
                  </a:cubicBezTo>
                  <a:cubicBezTo>
                    <a:pt x="1955062" y="2543966"/>
                    <a:pt x="1955062" y="2543966"/>
                    <a:pt x="1955062" y="2543966"/>
                  </a:cubicBezTo>
                  <a:cubicBezTo>
                    <a:pt x="1955062" y="2543352"/>
                    <a:pt x="1955062" y="2543352"/>
                    <a:pt x="1955062" y="2543352"/>
                  </a:cubicBezTo>
                  <a:cubicBezTo>
                    <a:pt x="1953843" y="2543352"/>
                    <a:pt x="1953843" y="2543352"/>
                    <a:pt x="1953843" y="2543352"/>
                  </a:cubicBezTo>
                  <a:cubicBezTo>
                    <a:pt x="1953843" y="2541508"/>
                    <a:pt x="1953843" y="2542123"/>
                    <a:pt x="1953843" y="2542123"/>
                  </a:cubicBezTo>
                  <a:cubicBezTo>
                    <a:pt x="1952623" y="2542123"/>
                    <a:pt x="1952623" y="2542123"/>
                    <a:pt x="1952623" y="2542123"/>
                  </a:cubicBezTo>
                  <a:cubicBezTo>
                    <a:pt x="1952623" y="2542737"/>
                    <a:pt x="1952623" y="2542737"/>
                    <a:pt x="1952623" y="2542737"/>
                  </a:cubicBezTo>
                  <a:cubicBezTo>
                    <a:pt x="1950794" y="2541508"/>
                    <a:pt x="1950184" y="2541508"/>
                    <a:pt x="1948964" y="2542123"/>
                  </a:cubicBezTo>
                  <a:cubicBezTo>
                    <a:pt x="1948964" y="2540280"/>
                    <a:pt x="1948964" y="2540280"/>
                    <a:pt x="1948964" y="2540280"/>
                  </a:cubicBezTo>
                  <a:cubicBezTo>
                    <a:pt x="1947135" y="2540280"/>
                    <a:pt x="1947745" y="2542123"/>
                    <a:pt x="1947745" y="2542123"/>
                  </a:cubicBezTo>
                  <a:cubicBezTo>
                    <a:pt x="1945915" y="2542123"/>
                    <a:pt x="1945305" y="2542737"/>
                    <a:pt x="1944695" y="2542737"/>
                  </a:cubicBezTo>
                  <a:cubicBezTo>
                    <a:pt x="1944695" y="2543352"/>
                    <a:pt x="1944695" y="2543352"/>
                    <a:pt x="1944695" y="2543352"/>
                  </a:cubicBezTo>
                  <a:cubicBezTo>
                    <a:pt x="1942866" y="2543352"/>
                    <a:pt x="1943476" y="2543352"/>
                    <a:pt x="1943476" y="2543352"/>
                  </a:cubicBezTo>
                  <a:cubicBezTo>
                    <a:pt x="1943476" y="2542737"/>
                    <a:pt x="1943476" y="2542737"/>
                    <a:pt x="1943476" y="2542737"/>
                  </a:cubicBezTo>
                  <a:cubicBezTo>
                    <a:pt x="1942256" y="2542737"/>
                    <a:pt x="1942256" y="2542737"/>
                    <a:pt x="1942256" y="2542737"/>
                  </a:cubicBezTo>
                  <a:cubicBezTo>
                    <a:pt x="1943476" y="2542123"/>
                    <a:pt x="1943476" y="2542123"/>
                    <a:pt x="1943476" y="2542123"/>
                  </a:cubicBezTo>
                  <a:cubicBezTo>
                    <a:pt x="1941646" y="2542123"/>
                    <a:pt x="1942256" y="2542123"/>
                    <a:pt x="1941646" y="2542123"/>
                  </a:cubicBezTo>
                  <a:cubicBezTo>
                    <a:pt x="1941646" y="2543352"/>
                    <a:pt x="1942866" y="2543966"/>
                    <a:pt x="1942256" y="2543966"/>
                  </a:cubicBezTo>
                  <a:cubicBezTo>
                    <a:pt x="1941037" y="2543966"/>
                    <a:pt x="1941037" y="2543966"/>
                    <a:pt x="1941037" y="2543966"/>
                  </a:cubicBezTo>
                  <a:cubicBezTo>
                    <a:pt x="1941037" y="2544580"/>
                    <a:pt x="1941037" y="2544580"/>
                    <a:pt x="1941037" y="2544580"/>
                  </a:cubicBezTo>
                  <a:cubicBezTo>
                    <a:pt x="1940427" y="2543352"/>
                    <a:pt x="1939817" y="2543966"/>
                    <a:pt x="1939817" y="2543966"/>
                  </a:cubicBezTo>
                  <a:cubicBezTo>
                    <a:pt x="1939817" y="2541508"/>
                    <a:pt x="1937378" y="2542737"/>
                    <a:pt x="1936768" y="2542737"/>
                  </a:cubicBezTo>
                  <a:cubicBezTo>
                    <a:pt x="1936768" y="2542123"/>
                    <a:pt x="1936768" y="2542123"/>
                    <a:pt x="1936768" y="2542123"/>
                  </a:cubicBezTo>
                  <a:cubicBezTo>
                    <a:pt x="1934938" y="2542123"/>
                    <a:pt x="1935548" y="2542123"/>
                    <a:pt x="1935548" y="2542123"/>
                  </a:cubicBezTo>
                  <a:cubicBezTo>
                    <a:pt x="1935548" y="2542737"/>
                    <a:pt x="1935548" y="2542737"/>
                    <a:pt x="1935548" y="2542737"/>
                  </a:cubicBezTo>
                  <a:cubicBezTo>
                    <a:pt x="1934329" y="2542737"/>
                    <a:pt x="1934329" y="2542737"/>
                    <a:pt x="1934329" y="2542737"/>
                  </a:cubicBezTo>
                  <a:cubicBezTo>
                    <a:pt x="1934329" y="2543352"/>
                    <a:pt x="1934329" y="2543352"/>
                    <a:pt x="1934329" y="2543352"/>
                  </a:cubicBezTo>
                  <a:cubicBezTo>
                    <a:pt x="1933109" y="2543352"/>
                    <a:pt x="1931889" y="2543352"/>
                    <a:pt x="1931889" y="2543352"/>
                  </a:cubicBezTo>
                  <a:cubicBezTo>
                    <a:pt x="1931889" y="2542737"/>
                    <a:pt x="1931889" y="2542737"/>
                    <a:pt x="1931889" y="2542737"/>
                  </a:cubicBezTo>
                  <a:cubicBezTo>
                    <a:pt x="1929450" y="2542737"/>
                    <a:pt x="1930670" y="2543966"/>
                    <a:pt x="1930060" y="2543966"/>
                  </a:cubicBezTo>
                  <a:cubicBezTo>
                    <a:pt x="1929450" y="2543966"/>
                    <a:pt x="1929450" y="2543966"/>
                    <a:pt x="1929450" y="2543966"/>
                  </a:cubicBezTo>
                  <a:cubicBezTo>
                    <a:pt x="1929450" y="2545809"/>
                    <a:pt x="1929450" y="2546423"/>
                    <a:pt x="1929450" y="2547038"/>
                  </a:cubicBezTo>
                  <a:cubicBezTo>
                    <a:pt x="1927621" y="2547038"/>
                    <a:pt x="1928231" y="2547038"/>
                    <a:pt x="1928231" y="2547038"/>
                  </a:cubicBezTo>
                  <a:cubicBezTo>
                    <a:pt x="1928231" y="2546423"/>
                    <a:pt x="1928231" y="2546423"/>
                    <a:pt x="1928231" y="2546423"/>
                  </a:cubicBezTo>
                  <a:cubicBezTo>
                    <a:pt x="1927621" y="2546423"/>
                    <a:pt x="1927621" y="2546423"/>
                    <a:pt x="1927621" y="2546423"/>
                  </a:cubicBezTo>
                  <a:cubicBezTo>
                    <a:pt x="1927621" y="2545195"/>
                    <a:pt x="1927621" y="2545195"/>
                    <a:pt x="1927621" y="2545195"/>
                  </a:cubicBezTo>
                  <a:cubicBezTo>
                    <a:pt x="1925791" y="2545195"/>
                    <a:pt x="1925181" y="2546423"/>
                    <a:pt x="1925181" y="2546423"/>
                  </a:cubicBezTo>
                  <a:cubicBezTo>
                    <a:pt x="1925181" y="2547038"/>
                    <a:pt x="1925181" y="2547038"/>
                    <a:pt x="1925181" y="2547038"/>
                  </a:cubicBezTo>
                  <a:cubicBezTo>
                    <a:pt x="1924572" y="2547038"/>
                    <a:pt x="1924572" y="2547038"/>
                    <a:pt x="1924572" y="2547038"/>
                  </a:cubicBezTo>
                  <a:cubicBezTo>
                    <a:pt x="1924572" y="2547652"/>
                    <a:pt x="1924572" y="2547652"/>
                    <a:pt x="1924572" y="2547652"/>
                  </a:cubicBezTo>
                  <a:cubicBezTo>
                    <a:pt x="1922742" y="2547652"/>
                    <a:pt x="1922742" y="2547652"/>
                    <a:pt x="1922132" y="2547652"/>
                  </a:cubicBezTo>
                  <a:cubicBezTo>
                    <a:pt x="1922132" y="2545809"/>
                    <a:pt x="1922132" y="2545809"/>
                    <a:pt x="1922132" y="2545195"/>
                  </a:cubicBezTo>
                  <a:cubicBezTo>
                    <a:pt x="1921523" y="2545195"/>
                    <a:pt x="1921523" y="2545195"/>
                    <a:pt x="1921523" y="2545195"/>
                  </a:cubicBezTo>
                  <a:cubicBezTo>
                    <a:pt x="1921523" y="2547038"/>
                    <a:pt x="1921523" y="2547652"/>
                    <a:pt x="1921523" y="2547652"/>
                  </a:cubicBezTo>
                  <a:cubicBezTo>
                    <a:pt x="1919693" y="2547652"/>
                    <a:pt x="1920303" y="2549495"/>
                    <a:pt x="1920303" y="2548881"/>
                  </a:cubicBezTo>
                  <a:cubicBezTo>
                    <a:pt x="1920913" y="2548881"/>
                    <a:pt x="1920913" y="2548881"/>
                    <a:pt x="1920913" y="2548881"/>
                  </a:cubicBezTo>
                  <a:cubicBezTo>
                    <a:pt x="1920913" y="2550110"/>
                    <a:pt x="1920913" y="2550110"/>
                    <a:pt x="1920913" y="2550110"/>
                  </a:cubicBezTo>
                  <a:cubicBezTo>
                    <a:pt x="1922742" y="2549495"/>
                    <a:pt x="1922742" y="2550724"/>
                    <a:pt x="1922742" y="2550724"/>
                  </a:cubicBezTo>
                  <a:cubicBezTo>
                    <a:pt x="1922132" y="2551338"/>
                    <a:pt x="1922132" y="2551953"/>
                    <a:pt x="1922132" y="2551953"/>
                  </a:cubicBezTo>
                  <a:cubicBezTo>
                    <a:pt x="1920913" y="2551953"/>
                    <a:pt x="1920303" y="2551953"/>
                    <a:pt x="1920303" y="2551953"/>
                  </a:cubicBezTo>
                  <a:cubicBezTo>
                    <a:pt x="1920303" y="2552567"/>
                    <a:pt x="1920303" y="2552567"/>
                    <a:pt x="1920303" y="2552567"/>
                  </a:cubicBezTo>
                  <a:cubicBezTo>
                    <a:pt x="1918474" y="2552567"/>
                    <a:pt x="1917864" y="2552567"/>
                    <a:pt x="1917254" y="2552567"/>
                  </a:cubicBezTo>
                  <a:cubicBezTo>
                    <a:pt x="1917254" y="2555025"/>
                    <a:pt x="1916034" y="2555639"/>
                    <a:pt x="1916644" y="2556253"/>
                  </a:cubicBezTo>
                  <a:cubicBezTo>
                    <a:pt x="1916034" y="2556253"/>
                    <a:pt x="1916034" y="2556253"/>
                    <a:pt x="1916034" y="2556253"/>
                  </a:cubicBezTo>
                  <a:cubicBezTo>
                    <a:pt x="1916034" y="2558097"/>
                    <a:pt x="1916034" y="2557482"/>
                    <a:pt x="1916034" y="2558097"/>
                  </a:cubicBezTo>
                  <a:cubicBezTo>
                    <a:pt x="1914205" y="2558097"/>
                    <a:pt x="1912985" y="2558097"/>
                    <a:pt x="1912985" y="2558097"/>
                  </a:cubicBezTo>
                  <a:cubicBezTo>
                    <a:pt x="1912985" y="2558711"/>
                    <a:pt x="1912985" y="2558711"/>
                    <a:pt x="1912985" y="2558711"/>
                  </a:cubicBezTo>
                  <a:cubicBezTo>
                    <a:pt x="1914815" y="2558711"/>
                    <a:pt x="1914205" y="2558711"/>
                    <a:pt x="1914205" y="2558711"/>
                  </a:cubicBezTo>
                  <a:cubicBezTo>
                    <a:pt x="1914205" y="2559325"/>
                    <a:pt x="1914205" y="2559325"/>
                    <a:pt x="1914205" y="2559325"/>
                  </a:cubicBezTo>
                  <a:cubicBezTo>
                    <a:pt x="1912985" y="2559325"/>
                    <a:pt x="1912375" y="2559325"/>
                    <a:pt x="1912375" y="2559325"/>
                  </a:cubicBezTo>
                  <a:cubicBezTo>
                    <a:pt x="1912375" y="2559940"/>
                    <a:pt x="1912375" y="2559940"/>
                    <a:pt x="1912375" y="2559940"/>
                  </a:cubicBezTo>
                  <a:cubicBezTo>
                    <a:pt x="1910546" y="2559940"/>
                    <a:pt x="1909936" y="2559940"/>
                    <a:pt x="1909936" y="2559940"/>
                  </a:cubicBezTo>
                  <a:cubicBezTo>
                    <a:pt x="1909936" y="2558097"/>
                    <a:pt x="1909936" y="2558711"/>
                    <a:pt x="1909936" y="2558711"/>
                  </a:cubicBezTo>
                  <a:cubicBezTo>
                    <a:pt x="1909326" y="2558711"/>
                    <a:pt x="1909326" y="2558711"/>
                    <a:pt x="1909326" y="2558711"/>
                  </a:cubicBezTo>
                  <a:cubicBezTo>
                    <a:pt x="1909326" y="2560554"/>
                    <a:pt x="1910546" y="2561168"/>
                    <a:pt x="1909936" y="2561783"/>
                  </a:cubicBezTo>
                  <a:cubicBezTo>
                    <a:pt x="1907497" y="2561783"/>
                    <a:pt x="1908716" y="2559325"/>
                    <a:pt x="1908716" y="2559325"/>
                  </a:cubicBezTo>
                  <a:cubicBezTo>
                    <a:pt x="1906887" y="2559325"/>
                    <a:pt x="1907497" y="2559325"/>
                    <a:pt x="1906887" y="2559325"/>
                  </a:cubicBezTo>
                  <a:cubicBezTo>
                    <a:pt x="1906887" y="2561168"/>
                    <a:pt x="1906887" y="2561168"/>
                    <a:pt x="1906887" y="2561783"/>
                  </a:cubicBezTo>
                  <a:cubicBezTo>
                    <a:pt x="1905667" y="2561783"/>
                    <a:pt x="1905058" y="2561783"/>
                    <a:pt x="1905058" y="2561783"/>
                  </a:cubicBezTo>
                  <a:cubicBezTo>
                    <a:pt x="1905058" y="2562397"/>
                    <a:pt x="1905058" y="2562397"/>
                    <a:pt x="1905058" y="2562397"/>
                  </a:cubicBezTo>
                  <a:cubicBezTo>
                    <a:pt x="1904448" y="2562397"/>
                    <a:pt x="1904448" y="2562397"/>
                    <a:pt x="1904448" y="2562397"/>
                  </a:cubicBezTo>
                  <a:cubicBezTo>
                    <a:pt x="1904448" y="2563012"/>
                    <a:pt x="1904448" y="2563012"/>
                    <a:pt x="1904448" y="2563012"/>
                  </a:cubicBezTo>
                  <a:cubicBezTo>
                    <a:pt x="1903228" y="2563012"/>
                    <a:pt x="1903228" y="2563012"/>
                    <a:pt x="1903228" y="2563012"/>
                  </a:cubicBezTo>
                  <a:cubicBezTo>
                    <a:pt x="1903228" y="2562397"/>
                    <a:pt x="1903228" y="2562397"/>
                    <a:pt x="1903228" y="2562397"/>
                  </a:cubicBezTo>
                  <a:cubicBezTo>
                    <a:pt x="1902618" y="2562397"/>
                    <a:pt x="1902618" y="2562397"/>
                    <a:pt x="1902618" y="2562397"/>
                  </a:cubicBezTo>
                  <a:cubicBezTo>
                    <a:pt x="1902618" y="2563626"/>
                    <a:pt x="1902618" y="2563626"/>
                    <a:pt x="1902618" y="2563626"/>
                  </a:cubicBezTo>
                  <a:cubicBezTo>
                    <a:pt x="1901399" y="2563626"/>
                    <a:pt x="1901399" y="2563626"/>
                    <a:pt x="1901399" y="2563626"/>
                  </a:cubicBezTo>
                  <a:cubicBezTo>
                    <a:pt x="1901399" y="2563012"/>
                    <a:pt x="1901399" y="2563012"/>
                    <a:pt x="1901399" y="2563012"/>
                  </a:cubicBezTo>
                  <a:cubicBezTo>
                    <a:pt x="1902009" y="2563012"/>
                    <a:pt x="1902009" y="2563012"/>
                    <a:pt x="1902009" y="2563012"/>
                  </a:cubicBezTo>
                  <a:cubicBezTo>
                    <a:pt x="1902009" y="2562397"/>
                    <a:pt x="1902009" y="2562397"/>
                    <a:pt x="1902009" y="2562397"/>
                  </a:cubicBezTo>
                  <a:cubicBezTo>
                    <a:pt x="1901399" y="2562397"/>
                    <a:pt x="1901399" y="2562397"/>
                    <a:pt x="1901399" y="2562397"/>
                  </a:cubicBezTo>
                  <a:cubicBezTo>
                    <a:pt x="1901399" y="2563012"/>
                    <a:pt x="1901399" y="2563012"/>
                    <a:pt x="1901399" y="2563012"/>
                  </a:cubicBezTo>
                  <a:cubicBezTo>
                    <a:pt x="1900789" y="2563012"/>
                    <a:pt x="1900789" y="2563012"/>
                    <a:pt x="1900789" y="2563012"/>
                  </a:cubicBezTo>
                  <a:cubicBezTo>
                    <a:pt x="1900789" y="2562397"/>
                    <a:pt x="1900789" y="2562397"/>
                    <a:pt x="1900789" y="2562397"/>
                  </a:cubicBezTo>
                  <a:cubicBezTo>
                    <a:pt x="1900179" y="2562397"/>
                    <a:pt x="1900179" y="2562397"/>
                    <a:pt x="1900179" y="2562397"/>
                  </a:cubicBezTo>
                  <a:cubicBezTo>
                    <a:pt x="1900179" y="2563626"/>
                    <a:pt x="1900179" y="2563626"/>
                    <a:pt x="1900179" y="2563626"/>
                  </a:cubicBezTo>
                  <a:cubicBezTo>
                    <a:pt x="1900789" y="2563626"/>
                    <a:pt x="1900789" y="2563626"/>
                    <a:pt x="1900789" y="2563626"/>
                  </a:cubicBezTo>
                  <a:cubicBezTo>
                    <a:pt x="1900789" y="2565469"/>
                    <a:pt x="1900789" y="2564855"/>
                    <a:pt x="1900789" y="2564855"/>
                  </a:cubicBezTo>
                  <a:cubicBezTo>
                    <a:pt x="1901399" y="2564855"/>
                    <a:pt x="1901399" y="2564855"/>
                    <a:pt x="1901399" y="2564855"/>
                  </a:cubicBezTo>
                  <a:cubicBezTo>
                    <a:pt x="1901399" y="2566698"/>
                    <a:pt x="1901399" y="2566698"/>
                    <a:pt x="1901399" y="2566698"/>
                  </a:cubicBezTo>
                  <a:cubicBezTo>
                    <a:pt x="1899569" y="2566698"/>
                    <a:pt x="1900179" y="2566698"/>
                    <a:pt x="1900179" y="2566698"/>
                  </a:cubicBezTo>
                  <a:cubicBezTo>
                    <a:pt x="1900179" y="2566083"/>
                    <a:pt x="1900179" y="2566083"/>
                    <a:pt x="1900179" y="2566083"/>
                  </a:cubicBezTo>
                  <a:cubicBezTo>
                    <a:pt x="1898959" y="2566083"/>
                    <a:pt x="1898959" y="2566083"/>
                    <a:pt x="1898959" y="2566083"/>
                  </a:cubicBezTo>
                  <a:cubicBezTo>
                    <a:pt x="1898959" y="2567312"/>
                    <a:pt x="1900179" y="2567312"/>
                    <a:pt x="1900179" y="2567312"/>
                  </a:cubicBezTo>
                  <a:cubicBezTo>
                    <a:pt x="1898959" y="2567927"/>
                    <a:pt x="1899569" y="2568541"/>
                    <a:pt x="1898959" y="2568541"/>
                  </a:cubicBezTo>
                  <a:lnTo>
                    <a:pt x="1897834" y="2570242"/>
                  </a:lnTo>
                  <a:lnTo>
                    <a:pt x="1897130" y="2569770"/>
                  </a:lnTo>
                  <a:cubicBezTo>
                    <a:pt x="1895301" y="2569770"/>
                    <a:pt x="1895910" y="2569770"/>
                    <a:pt x="1895301" y="2569770"/>
                  </a:cubicBezTo>
                  <a:cubicBezTo>
                    <a:pt x="1895301" y="2570998"/>
                    <a:pt x="1895301" y="2570998"/>
                    <a:pt x="1895301" y="2570998"/>
                  </a:cubicBezTo>
                  <a:cubicBezTo>
                    <a:pt x="1896520" y="2570998"/>
                    <a:pt x="1896520" y="2570998"/>
                    <a:pt x="1896520" y="2570998"/>
                  </a:cubicBezTo>
                  <a:cubicBezTo>
                    <a:pt x="1896520" y="2571613"/>
                    <a:pt x="1896520" y="2571613"/>
                    <a:pt x="1896520" y="2571613"/>
                  </a:cubicBezTo>
                  <a:cubicBezTo>
                    <a:pt x="1897130" y="2571613"/>
                    <a:pt x="1897130" y="2571613"/>
                    <a:pt x="1897130" y="2571613"/>
                  </a:cubicBezTo>
                  <a:cubicBezTo>
                    <a:pt x="1895910" y="2572842"/>
                    <a:pt x="1895910" y="2572227"/>
                    <a:pt x="1895301" y="2572227"/>
                  </a:cubicBezTo>
                  <a:cubicBezTo>
                    <a:pt x="1895301" y="2571613"/>
                    <a:pt x="1895301" y="2571613"/>
                    <a:pt x="1895301" y="2571613"/>
                  </a:cubicBezTo>
                  <a:cubicBezTo>
                    <a:pt x="1894691" y="2571613"/>
                    <a:pt x="1894691" y="2571613"/>
                    <a:pt x="1894691" y="2571613"/>
                  </a:cubicBezTo>
                  <a:cubicBezTo>
                    <a:pt x="1894691" y="2573456"/>
                    <a:pt x="1894691" y="2572842"/>
                    <a:pt x="1894691" y="2573456"/>
                  </a:cubicBezTo>
                  <a:cubicBezTo>
                    <a:pt x="1896520" y="2573456"/>
                    <a:pt x="1895910" y="2573456"/>
                    <a:pt x="1896520" y="2573456"/>
                  </a:cubicBezTo>
                  <a:cubicBezTo>
                    <a:pt x="1895301" y="2574070"/>
                    <a:pt x="1895301" y="2573456"/>
                    <a:pt x="1894691" y="2574070"/>
                  </a:cubicBezTo>
                  <a:cubicBezTo>
                    <a:pt x="1894691" y="2574685"/>
                    <a:pt x="1894691" y="2574685"/>
                    <a:pt x="1894691" y="2574685"/>
                  </a:cubicBezTo>
                  <a:cubicBezTo>
                    <a:pt x="1894081" y="2574685"/>
                    <a:pt x="1894081" y="2574685"/>
                    <a:pt x="1894081" y="2574685"/>
                  </a:cubicBezTo>
                  <a:cubicBezTo>
                    <a:pt x="1894081" y="2572842"/>
                    <a:pt x="1894081" y="2573456"/>
                    <a:pt x="1894081" y="2573456"/>
                  </a:cubicBezTo>
                  <a:cubicBezTo>
                    <a:pt x="1892252" y="2573456"/>
                    <a:pt x="1892861" y="2573456"/>
                    <a:pt x="1892861" y="2573456"/>
                  </a:cubicBezTo>
                  <a:cubicBezTo>
                    <a:pt x="1892861" y="2574685"/>
                    <a:pt x="1892861" y="2575299"/>
                    <a:pt x="1892861" y="2575299"/>
                  </a:cubicBezTo>
                  <a:cubicBezTo>
                    <a:pt x="1891032" y="2575299"/>
                    <a:pt x="1890422" y="2575299"/>
                    <a:pt x="1890422" y="2575299"/>
                  </a:cubicBezTo>
                  <a:cubicBezTo>
                    <a:pt x="1890422" y="2573456"/>
                    <a:pt x="1890422" y="2573456"/>
                    <a:pt x="1890422" y="2573456"/>
                  </a:cubicBezTo>
                  <a:cubicBezTo>
                    <a:pt x="1888593" y="2573456"/>
                    <a:pt x="1887373" y="2573456"/>
                    <a:pt x="1886763" y="2573456"/>
                  </a:cubicBezTo>
                  <a:cubicBezTo>
                    <a:pt x="1886763" y="2572227"/>
                    <a:pt x="1886763" y="2572227"/>
                    <a:pt x="1886763" y="2572227"/>
                  </a:cubicBezTo>
                  <a:cubicBezTo>
                    <a:pt x="1886153" y="2572227"/>
                    <a:pt x="1886153" y="2572227"/>
                    <a:pt x="1886153" y="2572227"/>
                  </a:cubicBezTo>
                  <a:cubicBezTo>
                    <a:pt x="1886153" y="2570384"/>
                    <a:pt x="1884324" y="2570998"/>
                    <a:pt x="1884934" y="2570998"/>
                  </a:cubicBezTo>
                  <a:cubicBezTo>
                    <a:pt x="1884934" y="2570384"/>
                    <a:pt x="1884934" y="2570384"/>
                    <a:pt x="1884934" y="2570384"/>
                  </a:cubicBezTo>
                  <a:cubicBezTo>
                    <a:pt x="1883714" y="2570384"/>
                    <a:pt x="1883714" y="2570384"/>
                    <a:pt x="1883714" y="2570384"/>
                  </a:cubicBezTo>
                  <a:cubicBezTo>
                    <a:pt x="1883714" y="2569770"/>
                    <a:pt x="1883714" y="2569770"/>
                    <a:pt x="1883714" y="2569770"/>
                  </a:cubicBezTo>
                  <a:cubicBezTo>
                    <a:pt x="1877616" y="2565469"/>
                    <a:pt x="1874567" y="2564855"/>
                    <a:pt x="1870298" y="2563012"/>
                  </a:cubicBezTo>
                  <a:cubicBezTo>
                    <a:pt x="1869688" y="2559940"/>
                    <a:pt x="1866639" y="2559940"/>
                    <a:pt x="1867249" y="2559940"/>
                  </a:cubicBezTo>
                  <a:cubicBezTo>
                    <a:pt x="1866639" y="2556868"/>
                    <a:pt x="1862371" y="2556253"/>
                    <a:pt x="1863590" y="2555025"/>
                  </a:cubicBezTo>
                  <a:cubicBezTo>
                    <a:pt x="1862980" y="2555025"/>
                    <a:pt x="1862980" y="2555025"/>
                    <a:pt x="1862980" y="2555025"/>
                  </a:cubicBezTo>
                  <a:cubicBezTo>
                    <a:pt x="1862980" y="2556868"/>
                    <a:pt x="1861761" y="2556868"/>
                    <a:pt x="1862371" y="2556868"/>
                  </a:cubicBezTo>
                  <a:cubicBezTo>
                    <a:pt x="1861761" y="2556868"/>
                    <a:pt x="1861761" y="2556868"/>
                    <a:pt x="1861761" y="2556868"/>
                  </a:cubicBezTo>
                  <a:cubicBezTo>
                    <a:pt x="1861761" y="2558097"/>
                    <a:pt x="1861761" y="2558097"/>
                    <a:pt x="1861761" y="2558097"/>
                  </a:cubicBezTo>
                  <a:cubicBezTo>
                    <a:pt x="1862980" y="2558097"/>
                    <a:pt x="1862980" y="2558097"/>
                    <a:pt x="1862980" y="2558097"/>
                  </a:cubicBezTo>
                  <a:cubicBezTo>
                    <a:pt x="1862980" y="2558711"/>
                    <a:pt x="1862980" y="2558711"/>
                    <a:pt x="1862980" y="2558711"/>
                  </a:cubicBezTo>
                  <a:cubicBezTo>
                    <a:pt x="1863590" y="2558711"/>
                    <a:pt x="1863590" y="2558711"/>
                    <a:pt x="1863590" y="2558711"/>
                  </a:cubicBezTo>
                  <a:cubicBezTo>
                    <a:pt x="1863590" y="2559325"/>
                    <a:pt x="1863590" y="2559325"/>
                    <a:pt x="1863590" y="2559325"/>
                  </a:cubicBezTo>
                  <a:cubicBezTo>
                    <a:pt x="1862980" y="2559325"/>
                    <a:pt x="1862980" y="2559325"/>
                    <a:pt x="1862980" y="2559325"/>
                  </a:cubicBezTo>
                  <a:cubicBezTo>
                    <a:pt x="1862980" y="2561168"/>
                    <a:pt x="1861761" y="2561168"/>
                    <a:pt x="1862371" y="2561783"/>
                  </a:cubicBezTo>
                  <a:cubicBezTo>
                    <a:pt x="1859931" y="2561168"/>
                    <a:pt x="1860541" y="2564240"/>
                    <a:pt x="1859931" y="2563626"/>
                  </a:cubicBezTo>
                  <a:cubicBezTo>
                    <a:pt x="1858712" y="2563626"/>
                    <a:pt x="1858712" y="2562397"/>
                    <a:pt x="1858712" y="2563012"/>
                  </a:cubicBezTo>
                  <a:cubicBezTo>
                    <a:pt x="1858712" y="2563626"/>
                    <a:pt x="1858712" y="2563626"/>
                    <a:pt x="1858712" y="2563626"/>
                  </a:cubicBezTo>
                  <a:cubicBezTo>
                    <a:pt x="1858102" y="2563626"/>
                    <a:pt x="1858102" y="2563626"/>
                    <a:pt x="1858102" y="2563626"/>
                  </a:cubicBezTo>
                  <a:cubicBezTo>
                    <a:pt x="1858102" y="2564240"/>
                    <a:pt x="1858102" y="2564240"/>
                    <a:pt x="1858102" y="2564240"/>
                  </a:cubicBezTo>
                  <a:cubicBezTo>
                    <a:pt x="1855663" y="2564240"/>
                    <a:pt x="1856882" y="2566698"/>
                    <a:pt x="1856273" y="2567312"/>
                  </a:cubicBezTo>
                  <a:cubicBezTo>
                    <a:pt x="1857492" y="2567312"/>
                    <a:pt x="1857492" y="2567312"/>
                    <a:pt x="1857492" y="2567312"/>
                  </a:cubicBezTo>
                  <a:cubicBezTo>
                    <a:pt x="1857492" y="2567927"/>
                    <a:pt x="1857492" y="2567927"/>
                    <a:pt x="1857492" y="2567927"/>
                  </a:cubicBezTo>
                  <a:cubicBezTo>
                    <a:pt x="1858102" y="2567927"/>
                    <a:pt x="1858102" y="2567927"/>
                    <a:pt x="1858102" y="2567927"/>
                  </a:cubicBezTo>
                  <a:cubicBezTo>
                    <a:pt x="1858102" y="2569770"/>
                    <a:pt x="1858102" y="2569155"/>
                    <a:pt x="1858102" y="2569770"/>
                  </a:cubicBezTo>
                  <a:cubicBezTo>
                    <a:pt x="1858712" y="2569770"/>
                    <a:pt x="1858712" y="2569770"/>
                    <a:pt x="1858712" y="2569770"/>
                  </a:cubicBezTo>
                  <a:cubicBezTo>
                    <a:pt x="1858712" y="2570384"/>
                    <a:pt x="1858712" y="2570384"/>
                    <a:pt x="1858712" y="2570384"/>
                  </a:cubicBezTo>
                  <a:cubicBezTo>
                    <a:pt x="1856273" y="2570998"/>
                    <a:pt x="1856273" y="2574685"/>
                    <a:pt x="1855663" y="2575299"/>
                  </a:cubicBezTo>
                  <a:cubicBezTo>
                    <a:pt x="1854443" y="2573456"/>
                    <a:pt x="1853833" y="2575299"/>
                    <a:pt x="1853833" y="2574685"/>
                  </a:cubicBezTo>
                  <a:cubicBezTo>
                    <a:pt x="1853833" y="2575299"/>
                    <a:pt x="1853833" y="2575299"/>
                    <a:pt x="1853833" y="2575299"/>
                  </a:cubicBezTo>
                  <a:cubicBezTo>
                    <a:pt x="1852614" y="2575299"/>
                    <a:pt x="1852614" y="2575299"/>
                    <a:pt x="1852614" y="2575299"/>
                  </a:cubicBezTo>
                  <a:cubicBezTo>
                    <a:pt x="1852614" y="2575913"/>
                    <a:pt x="1852614" y="2575913"/>
                    <a:pt x="1852614" y="2575913"/>
                  </a:cubicBezTo>
                  <a:cubicBezTo>
                    <a:pt x="1850784" y="2576528"/>
                    <a:pt x="1850784" y="2578371"/>
                    <a:pt x="1850174" y="2577757"/>
                  </a:cubicBezTo>
                  <a:cubicBezTo>
                    <a:pt x="1850174" y="2576528"/>
                    <a:pt x="1850174" y="2576528"/>
                    <a:pt x="1850174" y="2576528"/>
                  </a:cubicBezTo>
                  <a:cubicBezTo>
                    <a:pt x="1848955" y="2576528"/>
                    <a:pt x="1848955" y="2576528"/>
                    <a:pt x="1848955" y="2576528"/>
                  </a:cubicBezTo>
                  <a:cubicBezTo>
                    <a:pt x="1848955" y="2575913"/>
                    <a:pt x="1848955" y="2575913"/>
                    <a:pt x="1848955" y="2575913"/>
                  </a:cubicBezTo>
                  <a:cubicBezTo>
                    <a:pt x="1845296" y="2578371"/>
                    <a:pt x="1844686" y="2580214"/>
                    <a:pt x="1843466" y="2579600"/>
                  </a:cubicBezTo>
                  <a:cubicBezTo>
                    <a:pt x="1843466" y="2580214"/>
                    <a:pt x="1843466" y="2580214"/>
                    <a:pt x="1843466" y="2580214"/>
                  </a:cubicBezTo>
                  <a:cubicBezTo>
                    <a:pt x="1844076" y="2580214"/>
                    <a:pt x="1844076" y="2580214"/>
                    <a:pt x="1844076" y="2580214"/>
                  </a:cubicBezTo>
                  <a:cubicBezTo>
                    <a:pt x="1844076" y="2581443"/>
                    <a:pt x="1844076" y="2581443"/>
                    <a:pt x="1844076" y="2581443"/>
                  </a:cubicBezTo>
                  <a:cubicBezTo>
                    <a:pt x="1842247" y="2581443"/>
                    <a:pt x="1842247" y="2582057"/>
                    <a:pt x="1842247" y="2582057"/>
                  </a:cubicBezTo>
                  <a:cubicBezTo>
                    <a:pt x="1842247" y="2582672"/>
                    <a:pt x="1842247" y="2582672"/>
                    <a:pt x="1842247" y="2582672"/>
                  </a:cubicBezTo>
                  <a:cubicBezTo>
                    <a:pt x="1842857" y="2582672"/>
                    <a:pt x="1842857" y="2582672"/>
                    <a:pt x="1842857" y="2582672"/>
                  </a:cubicBezTo>
                  <a:cubicBezTo>
                    <a:pt x="1842857" y="2583286"/>
                    <a:pt x="1842857" y="2583286"/>
                    <a:pt x="1842857" y="2583286"/>
                  </a:cubicBezTo>
                  <a:cubicBezTo>
                    <a:pt x="1843466" y="2583286"/>
                    <a:pt x="1843466" y="2583286"/>
                    <a:pt x="1843466" y="2583286"/>
                  </a:cubicBezTo>
                  <a:cubicBezTo>
                    <a:pt x="1843466" y="2585129"/>
                    <a:pt x="1843466" y="2584515"/>
                    <a:pt x="1843466" y="2584515"/>
                  </a:cubicBezTo>
                  <a:cubicBezTo>
                    <a:pt x="1842857" y="2584515"/>
                    <a:pt x="1842857" y="2584515"/>
                    <a:pt x="1842857" y="2584515"/>
                  </a:cubicBezTo>
                  <a:cubicBezTo>
                    <a:pt x="1842857" y="2587587"/>
                    <a:pt x="1842857" y="2589430"/>
                    <a:pt x="1842857" y="2590658"/>
                  </a:cubicBezTo>
                  <a:cubicBezTo>
                    <a:pt x="1842247" y="2590658"/>
                    <a:pt x="1842247" y="2590658"/>
                    <a:pt x="1842247" y="2590658"/>
                  </a:cubicBezTo>
                  <a:cubicBezTo>
                    <a:pt x="1842247" y="2591273"/>
                    <a:pt x="1842247" y="2591273"/>
                    <a:pt x="1842247" y="2591273"/>
                  </a:cubicBezTo>
                  <a:cubicBezTo>
                    <a:pt x="1842857" y="2591273"/>
                    <a:pt x="1842857" y="2591273"/>
                    <a:pt x="1842857" y="2591273"/>
                  </a:cubicBezTo>
                  <a:cubicBezTo>
                    <a:pt x="1842857" y="2590658"/>
                    <a:pt x="1842857" y="2590658"/>
                    <a:pt x="1842857" y="2590658"/>
                  </a:cubicBezTo>
                  <a:cubicBezTo>
                    <a:pt x="1843466" y="2590658"/>
                    <a:pt x="1843466" y="2590658"/>
                    <a:pt x="1843466" y="2590658"/>
                  </a:cubicBezTo>
                  <a:cubicBezTo>
                    <a:pt x="1841027" y="2595573"/>
                    <a:pt x="1849565" y="2598031"/>
                    <a:pt x="1850174" y="2598645"/>
                  </a:cubicBezTo>
                  <a:cubicBezTo>
                    <a:pt x="1848955" y="2601103"/>
                    <a:pt x="1845906" y="2602946"/>
                    <a:pt x="1847125" y="2602946"/>
                  </a:cubicBezTo>
                  <a:cubicBezTo>
                    <a:pt x="1846516" y="2602946"/>
                    <a:pt x="1846516" y="2602946"/>
                    <a:pt x="1846516" y="2602946"/>
                  </a:cubicBezTo>
                  <a:cubicBezTo>
                    <a:pt x="1848345" y="2605403"/>
                    <a:pt x="1844686" y="2607246"/>
                    <a:pt x="1844686" y="2607861"/>
                  </a:cubicBezTo>
                  <a:cubicBezTo>
                    <a:pt x="1844076" y="2607861"/>
                    <a:pt x="1844076" y="2607861"/>
                    <a:pt x="1844076" y="2607861"/>
                  </a:cubicBezTo>
                  <a:cubicBezTo>
                    <a:pt x="1844076" y="2609090"/>
                    <a:pt x="1844076" y="2609090"/>
                    <a:pt x="1844076" y="2609090"/>
                  </a:cubicBezTo>
                  <a:cubicBezTo>
                    <a:pt x="1841027" y="2606632"/>
                    <a:pt x="1839808" y="2606632"/>
                    <a:pt x="1840417" y="2603560"/>
                  </a:cubicBezTo>
                  <a:cubicBezTo>
                    <a:pt x="1838588" y="2602331"/>
                    <a:pt x="1838588" y="2602331"/>
                    <a:pt x="1838588" y="2602331"/>
                  </a:cubicBezTo>
                  <a:cubicBezTo>
                    <a:pt x="1838588" y="2601717"/>
                    <a:pt x="1838588" y="2601717"/>
                    <a:pt x="1838588" y="2601717"/>
                  </a:cubicBezTo>
                  <a:cubicBezTo>
                    <a:pt x="1837978" y="2601717"/>
                    <a:pt x="1837978" y="2601717"/>
                    <a:pt x="1837978" y="2601717"/>
                  </a:cubicBezTo>
                  <a:cubicBezTo>
                    <a:pt x="1837368" y="2604175"/>
                    <a:pt x="1835539" y="2601717"/>
                    <a:pt x="1834929" y="2602331"/>
                  </a:cubicBezTo>
                  <a:cubicBezTo>
                    <a:pt x="1834929" y="2602946"/>
                    <a:pt x="1834929" y="2602946"/>
                    <a:pt x="1834929" y="2602946"/>
                  </a:cubicBezTo>
                  <a:cubicBezTo>
                    <a:pt x="1834319" y="2602946"/>
                    <a:pt x="1834319" y="2602946"/>
                    <a:pt x="1834319" y="2602946"/>
                  </a:cubicBezTo>
                  <a:cubicBezTo>
                    <a:pt x="1834319" y="2603560"/>
                    <a:pt x="1834319" y="2603560"/>
                    <a:pt x="1834319" y="2603560"/>
                  </a:cubicBezTo>
                  <a:cubicBezTo>
                    <a:pt x="1836149" y="2603560"/>
                    <a:pt x="1835539" y="2605403"/>
                    <a:pt x="1835539" y="2605403"/>
                  </a:cubicBezTo>
                  <a:cubicBezTo>
                    <a:pt x="1834929" y="2605403"/>
                    <a:pt x="1834929" y="2605403"/>
                    <a:pt x="1834929" y="2605403"/>
                  </a:cubicBezTo>
                  <a:cubicBezTo>
                    <a:pt x="1836149" y="2609090"/>
                    <a:pt x="1831880" y="2612776"/>
                    <a:pt x="1830660" y="2614005"/>
                  </a:cubicBezTo>
                  <a:cubicBezTo>
                    <a:pt x="1830660" y="2614619"/>
                    <a:pt x="1830660" y="2614619"/>
                    <a:pt x="1830660" y="2614619"/>
                  </a:cubicBezTo>
                  <a:cubicBezTo>
                    <a:pt x="1829441" y="2614619"/>
                    <a:pt x="1829441" y="2614619"/>
                    <a:pt x="1829441" y="2614619"/>
                  </a:cubicBezTo>
                  <a:cubicBezTo>
                    <a:pt x="1829441" y="2615233"/>
                    <a:pt x="1829441" y="2615233"/>
                    <a:pt x="1829441" y="2615233"/>
                  </a:cubicBezTo>
                  <a:cubicBezTo>
                    <a:pt x="1827611" y="2616462"/>
                    <a:pt x="1828221" y="2616462"/>
                    <a:pt x="1827611" y="2617076"/>
                  </a:cubicBezTo>
                  <a:cubicBezTo>
                    <a:pt x="1821513" y="2617691"/>
                    <a:pt x="1820294" y="2618920"/>
                    <a:pt x="1819684" y="2615233"/>
                  </a:cubicBezTo>
                  <a:cubicBezTo>
                    <a:pt x="1817244" y="2615848"/>
                    <a:pt x="1817244" y="2616462"/>
                    <a:pt x="1816635" y="2615848"/>
                  </a:cubicBezTo>
                  <a:cubicBezTo>
                    <a:pt x="1816635" y="2615233"/>
                    <a:pt x="1816635" y="2615233"/>
                    <a:pt x="1816635" y="2615233"/>
                  </a:cubicBezTo>
                  <a:cubicBezTo>
                    <a:pt x="1816025" y="2615233"/>
                    <a:pt x="1816025" y="2615233"/>
                    <a:pt x="1816025" y="2615233"/>
                  </a:cubicBezTo>
                  <a:cubicBezTo>
                    <a:pt x="1816025" y="2614619"/>
                    <a:pt x="1816025" y="2614619"/>
                    <a:pt x="1816025" y="2614619"/>
                  </a:cubicBezTo>
                  <a:cubicBezTo>
                    <a:pt x="1815415" y="2614619"/>
                    <a:pt x="1815415" y="2614619"/>
                    <a:pt x="1815415" y="2614619"/>
                  </a:cubicBezTo>
                  <a:cubicBezTo>
                    <a:pt x="1815415" y="2612776"/>
                    <a:pt x="1815415" y="2613390"/>
                    <a:pt x="1815415" y="2613390"/>
                  </a:cubicBezTo>
                  <a:cubicBezTo>
                    <a:pt x="1819074" y="2612161"/>
                    <a:pt x="1821513" y="2609090"/>
                    <a:pt x="1822733" y="2609090"/>
                  </a:cubicBezTo>
                  <a:cubicBezTo>
                    <a:pt x="1820294" y="2604789"/>
                    <a:pt x="1817854" y="2601717"/>
                    <a:pt x="1817854" y="2602331"/>
                  </a:cubicBezTo>
                  <a:cubicBezTo>
                    <a:pt x="1812976" y="2607246"/>
                    <a:pt x="1811756" y="2602331"/>
                    <a:pt x="1808707" y="2602331"/>
                  </a:cubicBezTo>
                  <a:cubicBezTo>
                    <a:pt x="1808707" y="2602946"/>
                    <a:pt x="1808707" y="2602946"/>
                    <a:pt x="1808707" y="2602946"/>
                  </a:cubicBezTo>
                  <a:cubicBezTo>
                    <a:pt x="1808097" y="2602946"/>
                    <a:pt x="1808097" y="2602946"/>
                    <a:pt x="1808097" y="2602946"/>
                  </a:cubicBezTo>
                  <a:cubicBezTo>
                    <a:pt x="1808097" y="2603560"/>
                    <a:pt x="1808097" y="2603560"/>
                    <a:pt x="1808097" y="2603560"/>
                  </a:cubicBezTo>
                  <a:cubicBezTo>
                    <a:pt x="1807487" y="2603560"/>
                    <a:pt x="1807487" y="2603560"/>
                    <a:pt x="1807487" y="2603560"/>
                  </a:cubicBezTo>
                  <a:cubicBezTo>
                    <a:pt x="1807487" y="2604789"/>
                    <a:pt x="1807487" y="2604789"/>
                    <a:pt x="1807487" y="2604789"/>
                  </a:cubicBezTo>
                  <a:cubicBezTo>
                    <a:pt x="1806878" y="2604789"/>
                    <a:pt x="1806878" y="2604789"/>
                    <a:pt x="1806878" y="2604789"/>
                  </a:cubicBezTo>
                  <a:cubicBezTo>
                    <a:pt x="1806878" y="2606018"/>
                    <a:pt x="1806878" y="2606632"/>
                    <a:pt x="1806878" y="2606632"/>
                  </a:cubicBezTo>
                  <a:cubicBezTo>
                    <a:pt x="1805048" y="2606632"/>
                    <a:pt x="1803829" y="2606632"/>
                    <a:pt x="1803829" y="2606632"/>
                  </a:cubicBezTo>
                  <a:cubicBezTo>
                    <a:pt x="1803829" y="2607246"/>
                    <a:pt x="1803829" y="2607246"/>
                    <a:pt x="1803829" y="2607246"/>
                  </a:cubicBezTo>
                  <a:cubicBezTo>
                    <a:pt x="1803219" y="2607246"/>
                    <a:pt x="1803219" y="2607246"/>
                    <a:pt x="1803219" y="2607246"/>
                  </a:cubicBezTo>
                  <a:cubicBezTo>
                    <a:pt x="1803219" y="2607861"/>
                    <a:pt x="1803219" y="2607861"/>
                    <a:pt x="1803219" y="2607861"/>
                  </a:cubicBezTo>
                  <a:cubicBezTo>
                    <a:pt x="1801389" y="2607861"/>
                    <a:pt x="1801999" y="2607861"/>
                    <a:pt x="1801389" y="2607861"/>
                  </a:cubicBezTo>
                  <a:cubicBezTo>
                    <a:pt x="1801389" y="2609090"/>
                    <a:pt x="1801389" y="2609090"/>
                    <a:pt x="1801389" y="2609090"/>
                  </a:cubicBezTo>
                  <a:cubicBezTo>
                    <a:pt x="1800780" y="2609090"/>
                    <a:pt x="1800780" y="2609090"/>
                    <a:pt x="1800780" y="2609090"/>
                  </a:cubicBezTo>
                  <a:cubicBezTo>
                    <a:pt x="1800780" y="2610318"/>
                    <a:pt x="1800780" y="2610318"/>
                    <a:pt x="1800780" y="2610318"/>
                  </a:cubicBezTo>
                  <a:cubicBezTo>
                    <a:pt x="1798950" y="2610318"/>
                    <a:pt x="1797730" y="2610318"/>
                    <a:pt x="1797121" y="2610318"/>
                  </a:cubicBezTo>
                  <a:cubicBezTo>
                    <a:pt x="1797121" y="2610933"/>
                    <a:pt x="1797121" y="2610933"/>
                    <a:pt x="1797121" y="2610933"/>
                  </a:cubicBezTo>
                  <a:cubicBezTo>
                    <a:pt x="1796511" y="2610933"/>
                    <a:pt x="1796511" y="2610933"/>
                    <a:pt x="1796511" y="2610933"/>
                  </a:cubicBezTo>
                  <a:cubicBezTo>
                    <a:pt x="1796511" y="2612776"/>
                    <a:pt x="1796511" y="2612161"/>
                    <a:pt x="1796511" y="2612776"/>
                  </a:cubicBezTo>
                  <a:cubicBezTo>
                    <a:pt x="1794681" y="2612776"/>
                    <a:pt x="1795291" y="2612776"/>
                    <a:pt x="1795291" y="2612776"/>
                  </a:cubicBezTo>
                  <a:cubicBezTo>
                    <a:pt x="1795291" y="2613390"/>
                    <a:pt x="1795291" y="2613390"/>
                    <a:pt x="1795291" y="2613390"/>
                  </a:cubicBezTo>
                  <a:cubicBezTo>
                    <a:pt x="1793462" y="2613390"/>
                    <a:pt x="1792852" y="2613390"/>
                    <a:pt x="1792852" y="2613390"/>
                  </a:cubicBezTo>
                  <a:cubicBezTo>
                    <a:pt x="1792852" y="2614005"/>
                    <a:pt x="1792852" y="2614005"/>
                    <a:pt x="1792852" y="2614005"/>
                  </a:cubicBezTo>
                  <a:cubicBezTo>
                    <a:pt x="1791022" y="2614005"/>
                    <a:pt x="1791632" y="2614005"/>
                    <a:pt x="1791632" y="2614005"/>
                  </a:cubicBezTo>
                  <a:cubicBezTo>
                    <a:pt x="1791632" y="2614619"/>
                    <a:pt x="1791632" y="2614619"/>
                    <a:pt x="1791632" y="2614619"/>
                  </a:cubicBezTo>
                  <a:cubicBezTo>
                    <a:pt x="1789803" y="2615233"/>
                    <a:pt x="1789193" y="2615848"/>
                    <a:pt x="1788583" y="2615233"/>
                  </a:cubicBezTo>
                  <a:cubicBezTo>
                    <a:pt x="1786144" y="2608475"/>
                    <a:pt x="1780046" y="2611547"/>
                    <a:pt x="1777607" y="2611547"/>
                  </a:cubicBezTo>
                  <a:cubicBezTo>
                    <a:pt x="1777607" y="2615848"/>
                    <a:pt x="1781265" y="2616462"/>
                    <a:pt x="1780656" y="2617691"/>
                  </a:cubicBezTo>
                  <a:cubicBezTo>
                    <a:pt x="1784315" y="2618305"/>
                    <a:pt x="1786754" y="2620763"/>
                    <a:pt x="1787973" y="2620763"/>
                  </a:cubicBezTo>
                  <a:cubicBezTo>
                    <a:pt x="1786144" y="2621377"/>
                    <a:pt x="1786144" y="2621377"/>
                    <a:pt x="1786144" y="2621377"/>
                  </a:cubicBezTo>
                  <a:cubicBezTo>
                    <a:pt x="1789803" y="2625678"/>
                    <a:pt x="1788583" y="2625063"/>
                    <a:pt x="1789803" y="2626906"/>
                  </a:cubicBezTo>
                  <a:cubicBezTo>
                    <a:pt x="1787973" y="2628750"/>
                    <a:pt x="1787973" y="2628750"/>
                    <a:pt x="1787973" y="2628750"/>
                  </a:cubicBezTo>
                  <a:cubicBezTo>
                    <a:pt x="1789193" y="2629364"/>
                    <a:pt x="1788583" y="2629364"/>
                    <a:pt x="1788583" y="2629978"/>
                  </a:cubicBezTo>
                  <a:cubicBezTo>
                    <a:pt x="1784924" y="2630593"/>
                    <a:pt x="1784315" y="2633050"/>
                    <a:pt x="1783705" y="2633050"/>
                  </a:cubicBezTo>
                  <a:cubicBezTo>
                    <a:pt x="1783705" y="2632436"/>
                    <a:pt x="1783705" y="2632436"/>
                    <a:pt x="1783705" y="2632436"/>
                  </a:cubicBezTo>
                  <a:cubicBezTo>
                    <a:pt x="1782485" y="2632436"/>
                    <a:pt x="1782485" y="2632436"/>
                    <a:pt x="1782485" y="2632436"/>
                  </a:cubicBezTo>
                  <a:cubicBezTo>
                    <a:pt x="1782485" y="2631207"/>
                    <a:pt x="1782485" y="2631207"/>
                    <a:pt x="1782485" y="2631207"/>
                  </a:cubicBezTo>
                  <a:cubicBezTo>
                    <a:pt x="1784315" y="2631821"/>
                    <a:pt x="1784315" y="2630593"/>
                    <a:pt x="1784315" y="2630593"/>
                  </a:cubicBezTo>
                  <a:cubicBezTo>
                    <a:pt x="1783705" y="2630593"/>
                    <a:pt x="1783705" y="2630593"/>
                    <a:pt x="1783705" y="2630593"/>
                  </a:cubicBezTo>
                  <a:cubicBezTo>
                    <a:pt x="1783705" y="2629978"/>
                    <a:pt x="1783705" y="2629978"/>
                    <a:pt x="1783705" y="2629978"/>
                  </a:cubicBezTo>
                  <a:cubicBezTo>
                    <a:pt x="1784315" y="2629978"/>
                    <a:pt x="1784315" y="2629978"/>
                    <a:pt x="1784315" y="2629978"/>
                  </a:cubicBezTo>
                  <a:cubicBezTo>
                    <a:pt x="1783705" y="2628135"/>
                    <a:pt x="1784924" y="2628135"/>
                    <a:pt x="1784924" y="2627521"/>
                  </a:cubicBezTo>
                  <a:cubicBezTo>
                    <a:pt x="1784315" y="2627521"/>
                    <a:pt x="1784315" y="2627521"/>
                    <a:pt x="1784315" y="2627521"/>
                  </a:cubicBezTo>
                  <a:cubicBezTo>
                    <a:pt x="1784315" y="2626906"/>
                    <a:pt x="1784315" y="2626906"/>
                    <a:pt x="1784315" y="2626906"/>
                  </a:cubicBezTo>
                  <a:cubicBezTo>
                    <a:pt x="1783705" y="2626906"/>
                    <a:pt x="1783705" y="2626906"/>
                    <a:pt x="1783705" y="2626906"/>
                  </a:cubicBezTo>
                  <a:cubicBezTo>
                    <a:pt x="1783705" y="2626292"/>
                    <a:pt x="1783705" y="2626292"/>
                    <a:pt x="1783705" y="2626292"/>
                  </a:cubicBezTo>
                  <a:cubicBezTo>
                    <a:pt x="1780046" y="2627521"/>
                    <a:pt x="1777607" y="2631207"/>
                    <a:pt x="1777607" y="2627521"/>
                  </a:cubicBezTo>
                  <a:cubicBezTo>
                    <a:pt x="1776997" y="2627521"/>
                    <a:pt x="1776997" y="2627521"/>
                    <a:pt x="1776997" y="2627521"/>
                  </a:cubicBezTo>
                  <a:cubicBezTo>
                    <a:pt x="1776997" y="2628750"/>
                    <a:pt x="1776997" y="2628750"/>
                    <a:pt x="1776997" y="2628750"/>
                  </a:cubicBezTo>
                  <a:cubicBezTo>
                    <a:pt x="1775167" y="2628750"/>
                    <a:pt x="1775167" y="2629364"/>
                    <a:pt x="1774558" y="2629364"/>
                  </a:cubicBezTo>
                  <a:cubicBezTo>
                    <a:pt x="1775167" y="2633050"/>
                    <a:pt x="1778216" y="2634279"/>
                    <a:pt x="1777607" y="2634279"/>
                  </a:cubicBezTo>
                  <a:cubicBezTo>
                    <a:pt x="1775777" y="2635508"/>
                    <a:pt x="1775777" y="2634893"/>
                    <a:pt x="1774558" y="2634893"/>
                  </a:cubicBezTo>
                  <a:cubicBezTo>
                    <a:pt x="1775167" y="2639194"/>
                    <a:pt x="1779436" y="2641651"/>
                    <a:pt x="1778216" y="2642266"/>
                  </a:cubicBezTo>
                  <a:cubicBezTo>
                    <a:pt x="1778826" y="2642266"/>
                    <a:pt x="1778826" y="2642266"/>
                    <a:pt x="1778826" y="2642266"/>
                  </a:cubicBezTo>
                  <a:cubicBezTo>
                    <a:pt x="1778826" y="2642880"/>
                    <a:pt x="1778826" y="2642880"/>
                    <a:pt x="1778826" y="2642880"/>
                  </a:cubicBezTo>
                  <a:cubicBezTo>
                    <a:pt x="1780046" y="2642880"/>
                    <a:pt x="1780046" y="2642880"/>
                    <a:pt x="1780046" y="2642880"/>
                  </a:cubicBezTo>
                  <a:cubicBezTo>
                    <a:pt x="1780046" y="2644109"/>
                    <a:pt x="1780046" y="2644109"/>
                    <a:pt x="1780046" y="2644109"/>
                  </a:cubicBezTo>
                  <a:cubicBezTo>
                    <a:pt x="1780656" y="2644109"/>
                    <a:pt x="1780656" y="2644109"/>
                    <a:pt x="1780656" y="2644109"/>
                  </a:cubicBezTo>
                  <a:cubicBezTo>
                    <a:pt x="1780656" y="2644723"/>
                    <a:pt x="1780656" y="2644723"/>
                    <a:pt x="1780656" y="2644723"/>
                  </a:cubicBezTo>
                  <a:cubicBezTo>
                    <a:pt x="1782485" y="2644723"/>
                    <a:pt x="1781875" y="2644723"/>
                    <a:pt x="1781875" y="2644723"/>
                  </a:cubicBezTo>
                  <a:cubicBezTo>
                    <a:pt x="1781875" y="2646566"/>
                    <a:pt x="1781875" y="2647181"/>
                    <a:pt x="1781875" y="2647181"/>
                  </a:cubicBezTo>
                  <a:cubicBezTo>
                    <a:pt x="1780046" y="2647795"/>
                    <a:pt x="1780046" y="2648409"/>
                    <a:pt x="1780046" y="2648409"/>
                  </a:cubicBezTo>
                  <a:cubicBezTo>
                    <a:pt x="1780046" y="2651481"/>
                    <a:pt x="1781875" y="2651481"/>
                    <a:pt x="1781265" y="2652710"/>
                  </a:cubicBezTo>
                  <a:cubicBezTo>
                    <a:pt x="1776387" y="2654553"/>
                    <a:pt x="1776997" y="2656396"/>
                    <a:pt x="1774558" y="2656396"/>
                  </a:cubicBezTo>
                  <a:cubicBezTo>
                    <a:pt x="1774558" y="2657011"/>
                    <a:pt x="1774558" y="2657011"/>
                    <a:pt x="1774558" y="2657011"/>
                  </a:cubicBezTo>
                  <a:cubicBezTo>
                    <a:pt x="1776997" y="2657011"/>
                    <a:pt x="1776997" y="2658239"/>
                    <a:pt x="1777607" y="2657625"/>
                  </a:cubicBezTo>
                  <a:cubicBezTo>
                    <a:pt x="1776387" y="2660697"/>
                    <a:pt x="1775167" y="2661311"/>
                    <a:pt x="1775777" y="2661926"/>
                  </a:cubicBezTo>
                  <a:cubicBezTo>
                    <a:pt x="1787364" y="2666226"/>
                    <a:pt x="1769679" y="2679743"/>
                    <a:pt x="1768459" y="2680971"/>
                  </a:cubicBezTo>
                  <a:cubicBezTo>
                    <a:pt x="1758093" y="2695716"/>
                    <a:pt x="1762361" y="2709232"/>
                    <a:pt x="1746506" y="2712919"/>
                  </a:cubicBezTo>
                  <a:cubicBezTo>
                    <a:pt x="1745896" y="2717219"/>
                    <a:pt x="1741628" y="2715991"/>
                    <a:pt x="1741018" y="2715376"/>
                  </a:cubicBezTo>
                  <a:cubicBezTo>
                    <a:pt x="1739798" y="2716605"/>
                    <a:pt x="1739798" y="2716605"/>
                    <a:pt x="1739798" y="2716605"/>
                  </a:cubicBezTo>
                  <a:cubicBezTo>
                    <a:pt x="1741018" y="2716605"/>
                    <a:pt x="1741018" y="2716605"/>
                    <a:pt x="1741018" y="2716605"/>
                  </a:cubicBezTo>
                  <a:cubicBezTo>
                    <a:pt x="1741018" y="2718448"/>
                    <a:pt x="1741018" y="2719062"/>
                    <a:pt x="1741018" y="2719677"/>
                  </a:cubicBezTo>
                  <a:cubicBezTo>
                    <a:pt x="1737969" y="2721520"/>
                    <a:pt x="1743457" y="2728278"/>
                    <a:pt x="1741628" y="2731350"/>
                  </a:cubicBezTo>
                  <a:cubicBezTo>
                    <a:pt x="1744067" y="2731350"/>
                    <a:pt x="1745286" y="2731350"/>
                    <a:pt x="1746506" y="2731350"/>
                  </a:cubicBezTo>
                  <a:cubicBezTo>
                    <a:pt x="1746506" y="2731964"/>
                    <a:pt x="1746506" y="2731964"/>
                    <a:pt x="1746506" y="2731964"/>
                  </a:cubicBezTo>
                  <a:cubicBezTo>
                    <a:pt x="1748336" y="2731964"/>
                    <a:pt x="1747726" y="2731964"/>
                    <a:pt x="1747726" y="2731964"/>
                  </a:cubicBezTo>
                  <a:cubicBezTo>
                    <a:pt x="1747726" y="2733807"/>
                    <a:pt x="1747726" y="2733193"/>
                    <a:pt x="1747726" y="2733193"/>
                  </a:cubicBezTo>
                  <a:cubicBezTo>
                    <a:pt x="1749555" y="2733193"/>
                    <a:pt x="1749555" y="2733193"/>
                    <a:pt x="1749555" y="2733193"/>
                  </a:cubicBezTo>
                  <a:cubicBezTo>
                    <a:pt x="1749555" y="2734422"/>
                    <a:pt x="1749555" y="2734422"/>
                    <a:pt x="1749555" y="2734422"/>
                  </a:cubicBezTo>
                  <a:cubicBezTo>
                    <a:pt x="1750165" y="2734422"/>
                    <a:pt x="1750165" y="2734422"/>
                    <a:pt x="1750165" y="2734422"/>
                  </a:cubicBezTo>
                  <a:cubicBezTo>
                    <a:pt x="1750165" y="2735036"/>
                    <a:pt x="1750165" y="2735036"/>
                    <a:pt x="1750165" y="2735036"/>
                  </a:cubicBezTo>
                  <a:cubicBezTo>
                    <a:pt x="1750775" y="2735036"/>
                    <a:pt x="1750775" y="2735036"/>
                    <a:pt x="1750775" y="2735036"/>
                  </a:cubicBezTo>
                  <a:cubicBezTo>
                    <a:pt x="1750775" y="2735651"/>
                    <a:pt x="1750775" y="2735651"/>
                    <a:pt x="1750775" y="2735651"/>
                  </a:cubicBezTo>
                  <a:cubicBezTo>
                    <a:pt x="1751385" y="2735651"/>
                    <a:pt x="1751385" y="2735651"/>
                    <a:pt x="1751385" y="2735651"/>
                  </a:cubicBezTo>
                  <a:cubicBezTo>
                    <a:pt x="1751385" y="2736265"/>
                    <a:pt x="1751385" y="2736265"/>
                    <a:pt x="1751385" y="2736265"/>
                  </a:cubicBezTo>
                  <a:cubicBezTo>
                    <a:pt x="1752604" y="2736265"/>
                    <a:pt x="1752604" y="2736265"/>
                    <a:pt x="1752604" y="2736265"/>
                  </a:cubicBezTo>
                  <a:cubicBezTo>
                    <a:pt x="1752604" y="2736879"/>
                    <a:pt x="1752604" y="2736879"/>
                    <a:pt x="1752604" y="2736879"/>
                  </a:cubicBezTo>
                  <a:cubicBezTo>
                    <a:pt x="1753214" y="2736879"/>
                    <a:pt x="1753214" y="2736879"/>
                    <a:pt x="1753214" y="2736879"/>
                  </a:cubicBezTo>
                  <a:cubicBezTo>
                    <a:pt x="1753214" y="2738108"/>
                    <a:pt x="1753214" y="2738108"/>
                    <a:pt x="1753214" y="2738108"/>
                  </a:cubicBezTo>
                  <a:cubicBezTo>
                    <a:pt x="1753824" y="2738108"/>
                    <a:pt x="1753824" y="2738108"/>
                    <a:pt x="1753824" y="2738108"/>
                  </a:cubicBezTo>
                  <a:cubicBezTo>
                    <a:pt x="1753824" y="2739951"/>
                    <a:pt x="1753824" y="2741180"/>
                    <a:pt x="1753824" y="2741180"/>
                  </a:cubicBezTo>
                  <a:cubicBezTo>
                    <a:pt x="1753214" y="2741180"/>
                    <a:pt x="1753214" y="2741180"/>
                    <a:pt x="1753214" y="2741180"/>
                  </a:cubicBezTo>
                  <a:cubicBezTo>
                    <a:pt x="1751385" y="2744866"/>
                    <a:pt x="1750775" y="2743023"/>
                    <a:pt x="1750775" y="2743637"/>
                  </a:cubicBezTo>
                  <a:cubicBezTo>
                    <a:pt x="1750775" y="2744252"/>
                    <a:pt x="1750775" y="2744252"/>
                    <a:pt x="1750775" y="2744252"/>
                  </a:cubicBezTo>
                  <a:cubicBezTo>
                    <a:pt x="1748945" y="2744252"/>
                    <a:pt x="1749555" y="2746095"/>
                    <a:pt x="1749555" y="2746095"/>
                  </a:cubicBezTo>
                  <a:cubicBezTo>
                    <a:pt x="1745896" y="2747324"/>
                    <a:pt x="1747726" y="2749167"/>
                    <a:pt x="1745896" y="2748552"/>
                  </a:cubicBezTo>
                  <a:cubicBezTo>
                    <a:pt x="1742847" y="2755925"/>
                    <a:pt x="1738579" y="2763297"/>
                    <a:pt x="1739188" y="2770670"/>
                  </a:cubicBezTo>
                  <a:cubicBezTo>
                    <a:pt x="1738579" y="2770670"/>
                    <a:pt x="1738579" y="2770670"/>
                    <a:pt x="1738579" y="2770670"/>
                  </a:cubicBezTo>
                  <a:cubicBezTo>
                    <a:pt x="1737969" y="2776814"/>
                    <a:pt x="1734920" y="2781114"/>
                    <a:pt x="1733700" y="2784186"/>
                  </a:cubicBezTo>
                  <a:cubicBezTo>
                    <a:pt x="1733090" y="2784186"/>
                    <a:pt x="1733090" y="2784186"/>
                    <a:pt x="1733090" y="2784186"/>
                  </a:cubicBezTo>
                  <a:cubicBezTo>
                    <a:pt x="1733090" y="2785415"/>
                    <a:pt x="1733090" y="2785415"/>
                    <a:pt x="1733090" y="2785415"/>
                  </a:cubicBezTo>
                  <a:cubicBezTo>
                    <a:pt x="1730651" y="2785415"/>
                    <a:pt x="1730041" y="2785415"/>
                    <a:pt x="1729431" y="2785415"/>
                  </a:cubicBezTo>
                  <a:cubicBezTo>
                    <a:pt x="1729431" y="2786029"/>
                    <a:pt x="1729431" y="2786029"/>
                    <a:pt x="1729431" y="2786029"/>
                  </a:cubicBezTo>
                  <a:cubicBezTo>
                    <a:pt x="1727602" y="2786029"/>
                    <a:pt x="1728212" y="2786029"/>
                    <a:pt x="1727602" y="2786029"/>
                  </a:cubicBezTo>
                  <a:cubicBezTo>
                    <a:pt x="1727602" y="2787872"/>
                    <a:pt x="1727602" y="2787258"/>
                    <a:pt x="1727602" y="2787258"/>
                  </a:cubicBezTo>
                  <a:cubicBezTo>
                    <a:pt x="1723333" y="2787258"/>
                    <a:pt x="1720284" y="2786029"/>
                    <a:pt x="1718455" y="2786029"/>
                  </a:cubicBezTo>
                  <a:cubicBezTo>
                    <a:pt x="1718455" y="2786644"/>
                    <a:pt x="1718455" y="2786644"/>
                    <a:pt x="1718455" y="2786644"/>
                  </a:cubicBezTo>
                  <a:cubicBezTo>
                    <a:pt x="1717845" y="2786644"/>
                    <a:pt x="1717845" y="2786644"/>
                    <a:pt x="1717845" y="2786644"/>
                  </a:cubicBezTo>
                  <a:cubicBezTo>
                    <a:pt x="1717845" y="2789101"/>
                    <a:pt x="1717235" y="2789101"/>
                    <a:pt x="1716625" y="2789715"/>
                  </a:cubicBezTo>
                  <a:cubicBezTo>
                    <a:pt x="1719064" y="2790330"/>
                    <a:pt x="1720284" y="2790330"/>
                    <a:pt x="1721504" y="2790330"/>
                  </a:cubicBezTo>
                  <a:cubicBezTo>
                    <a:pt x="1721504" y="2789715"/>
                    <a:pt x="1721504" y="2789715"/>
                    <a:pt x="1721504" y="2789715"/>
                  </a:cubicBezTo>
                  <a:cubicBezTo>
                    <a:pt x="1722723" y="2789715"/>
                    <a:pt x="1723333" y="2789715"/>
                    <a:pt x="1723333" y="2789715"/>
                  </a:cubicBezTo>
                  <a:cubicBezTo>
                    <a:pt x="1723943" y="2791558"/>
                    <a:pt x="1724553" y="2791558"/>
                    <a:pt x="1723943" y="2791558"/>
                  </a:cubicBezTo>
                  <a:cubicBezTo>
                    <a:pt x="1725772" y="2791558"/>
                    <a:pt x="1725163" y="2791558"/>
                    <a:pt x="1725772" y="2791558"/>
                  </a:cubicBezTo>
                  <a:cubicBezTo>
                    <a:pt x="1725772" y="2792173"/>
                    <a:pt x="1725772" y="2792173"/>
                    <a:pt x="1725772" y="2792173"/>
                  </a:cubicBezTo>
                  <a:cubicBezTo>
                    <a:pt x="1726382" y="2792173"/>
                    <a:pt x="1726382" y="2792173"/>
                    <a:pt x="1726382" y="2792173"/>
                  </a:cubicBezTo>
                  <a:cubicBezTo>
                    <a:pt x="1726382" y="2794016"/>
                    <a:pt x="1726382" y="2794630"/>
                    <a:pt x="1726382" y="2794630"/>
                  </a:cubicBezTo>
                  <a:cubicBezTo>
                    <a:pt x="1726992" y="2794630"/>
                    <a:pt x="1726992" y="2794630"/>
                    <a:pt x="1726992" y="2794630"/>
                  </a:cubicBezTo>
                  <a:cubicBezTo>
                    <a:pt x="1727602" y="2797088"/>
                    <a:pt x="1730041" y="2797088"/>
                    <a:pt x="1729431" y="2798317"/>
                  </a:cubicBezTo>
                  <a:cubicBezTo>
                    <a:pt x="1730041" y="2798317"/>
                    <a:pt x="1730041" y="2798317"/>
                    <a:pt x="1730041" y="2798317"/>
                  </a:cubicBezTo>
                  <a:cubicBezTo>
                    <a:pt x="1730041" y="2800774"/>
                    <a:pt x="1732480" y="2801388"/>
                    <a:pt x="1733090" y="2801388"/>
                  </a:cubicBezTo>
                  <a:cubicBezTo>
                    <a:pt x="1733090" y="2802617"/>
                    <a:pt x="1733090" y="2802617"/>
                    <a:pt x="1733090" y="2802617"/>
                  </a:cubicBezTo>
                  <a:cubicBezTo>
                    <a:pt x="1733700" y="2802617"/>
                    <a:pt x="1733700" y="2802617"/>
                    <a:pt x="1733700" y="2802617"/>
                  </a:cubicBezTo>
                  <a:cubicBezTo>
                    <a:pt x="1734310" y="2803846"/>
                    <a:pt x="1734310" y="2803846"/>
                    <a:pt x="1734310" y="2803846"/>
                  </a:cubicBezTo>
                  <a:cubicBezTo>
                    <a:pt x="1738579" y="2806918"/>
                    <a:pt x="1740408" y="2813062"/>
                    <a:pt x="1743457" y="2814290"/>
                  </a:cubicBezTo>
                  <a:cubicBezTo>
                    <a:pt x="1744067" y="2816748"/>
                    <a:pt x="1746506" y="2816748"/>
                    <a:pt x="1745896" y="2817977"/>
                  </a:cubicBezTo>
                  <a:cubicBezTo>
                    <a:pt x="1746506" y="2817977"/>
                    <a:pt x="1746506" y="2817977"/>
                    <a:pt x="1746506" y="2817977"/>
                  </a:cubicBezTo>
                  <a:cubicBezTo>
                    <a:pt x="1746506" y="2818591"/>
                    <a:pt x="1746506" y="2818591"/>
                    <a:pt x="1746506" y="2818591"/>
                  </a:cubicBezTo>
                  <a:cubicBezTo>
                    <a:pt x="1748945" y="2818591"/>
                    <a:pt x="1749555" y="2819820"/>
                    <a:pt x="1750165" y="2819205"/>
                  </a:cubicBezTo>
                  <a:cubicBezTo>
                    <a:pt x="1750165" y="2820434"/>
                    <a:pt x="1750165" y="2820434"/>
                    <a:pt x="1750165" y="2820434"/>
                  </a:cubicBezTo>
                  <a:cubicBezTo>
                    <a:pt x="1751994" y="2819820"/>
                    <a:pt x="1752604" y="2821048"/>
                    <a:pt x="1753214" y="2821048"/>
                  </a:cubicBezTo>
                  <a:cubicBezTo>
                    <a:pt x="1753214" y="2821663"/>
                    <a:pt x="1753214" y="2821663"/>
                    <a:pt x="1753214" y="2821663"/>
                  </a:cubicBezTo>
                  <a:cubicBezTo>
                    <a:pt x="1753824" y="2821663"/>
                    <a:pt x="1753824" y="2821663"/>
                    <a:pt x="1753824" y="2821663"/>
                  </a:cubicBezTo>
                  <a:cubicBezTo>
                    <a:pt x="1753824" y="2822277"/>
                    <a:pt x="1753824" y="2822277"/>
                    <a:pt x="1753824" y="2822277"/>
                  </a:cubicBezTo>
                  <a:cubicBezTo>
                    <a:pt x="1756873" y="2823506"/>
                    <a:pt x="1756263" y="2829035"/>
                    <a:pt x="1756873" y="2830878"/>
                  </a:cubicBezTo>
                  <a:cubicBezTo>
                    <a:pt x="1757483" y="2830878"/>
                    <a:pt x="1757483" y="2830878"/>
                    <a:pt x="1757483" y="2830878"/>
                  </a:cubicBezTo>
                  <a:cubicBezTo>
                    <a:pt x="1757483" y="2830264"/>
                    <a:pt x="1757483" y="2830264"/>
                    <a:pt x="1757483" y="2830264"/>
                  </a:cubicBezTo>
                  <a:cubicBezTo>
                    <a:pt x="1759922" y="2830264"/>
                    <a:pt x="1760532" y="2829035"/>
                    <a:pt x="1761751" y="2829650"/>
                  </a:cubicBezTo>
                  <a:cubicBezTo>
                    <a:pt x="1761751" y="2829035"/>
                    <a:pt x="1761751" y="2829035"/>
                    <a:pt x="1761751" y="2829035"/>
                  </a:cubicBezTo>
                  <a:cubicBezTo>
                    <a:pt x="1762361" y="2829035"/>
                    <a:pt x="1762361" y="2829035"/>
                    <a:pt x="1762361" y="2829035"/>
                  </a:cubicBezTo>
                  <a:cubicBezTo>
                    <a:pt x="1762361" y="2829650"/>
                    <a:pt x="1762361" y="2829650"/>
                    <a:pt x="1762361" y="2829650"/>
                  </a:cubicBezTo>
                  <a:cubicBezTo>
                    <a:pt x="1764191" y="2829650"/>
                    <a:pt x="1763581" y="2829650"/>
                    <a:pt x="1764191" y="2829650"/>
                  </a:cubicBezTo>
                  <a:cubicBezTo>
                    <a:pt x="1764191" y="2831493"/>
                    <a:pt x="1764801" y="2831493"/>
                    <a:pt x="1764801" y="2832107"/>
                  </a:cubicBezTo>
                  <a:cubicBezTo>
                    <a:pt x="1766630" y="2832107"/>
                    <a:pt x="1766630" y="2832722"/>
                    <a:pt x="1766630" y="2832722"/>
                  </a:cubicBezTo>
                  <a:cubicBezTo>
                    <a:pt x="1766630" y="2833336"/>
                    <a:pt x="1766630" y="2833336"/>
                    <a:pt x="1766630" y="2833336"/>
                  </a:cubicBezTo>
                  <a:cubicBezTo>
                    <a:pt x="1768459" y="2833336"/>
                    <a:pt x="1769069" y="2833336"/>
                    <a:pt x="1769069" y="2833336"/>
                  </a:cubicBezTo>
                  <a:cubicBezTo>
                    <a:pt x="1767850" y="2840094"/>
                    <a:pt x="1765410" y="2846238"/>
                    <a:pt x="1764191" y="2849924"/>
                  </a:cubicBezTo>
                  <a:cubicBezTo>
                    <a:pt x="1762971" y="2849924"/>
                    <a:pt x="1762971" y="2849924"/>
                    <a:pt x="1762971" y="2849924"/>
                  </a:cubicBezTo>
                  <a:cubicBezTo>
                    <a:pt x="1761142" y="2855453"/>
                    <a:pt x="1755653" y="2860368"/>
                    <a:pt x="1754434" y="2864055"/>
                  </a:cubicBezTo>
                  <a:cubicBezTo>
                    <a:pt x="1753824" y="2864055"/>
                    <a:pt x="1753824" y="2864055"/>
                    <a:pt x="1753824" y="2864055"/>
                  </a:cubicBezTo>
                  <a:cubicBezTo>
                    <a:pt x="1751994" y="2866512"/>
                    <a:pt x="1753824" y="2867741"/>
                    <a:pt x="1753824" y="2868970"/>
                  </a:cubicBezTo>
                  <a:cubicBezTo>
                    <a:pt x="1751994" y="2868970"/>
                    <a:pt x="1751385" y="2868970"/>
                    <a:pt x="1750775" y="2868970"/>
                  </a:cubicBezTo>
                  <a:cubicBezTo>
                    <a:pt x="1750775" y="2868355"/>
                    <a:pt x="1750775" y="2868355"/>
                    <a:pt x="1750775" y="2868355"/>
                  </a:cubicBezTo>
                  <a:cubicBezTo>
                    <a:pt x="1749555" y="2868355"/>
                    <a:pt x="1748945" y="2868355"/>
                    <a:pt x="1748945" y="2868355"/>
                  </a:cubicBezTo>
                  <a:cubicBezTo>
                    <a:pt x="1748945" y="2868970"/>
                    <a:pt x="1748945" y="2868970"/>
                    <a:pt x="1748945" y="2868970"/>
                  </a:cubicBezTo>
                  <a:cubicBezTo>
                    <a:pt x="1747726" y="2868970"/>
                    <a:pt x="1747726" y="2868970"/>
                    <a:pt x="1747726" y="2868970"/>
                  </a:cubicBezTo>
                  <a:cubicBezTo>
                    <a:pt x="1747726" y="2869584"/>
                    <a:pt x="1747726" y="2869584"/>
                    <a:pt x="1747726" y="2869584"/>
                  </a:cubicBezTo>
                  <a:cubicBezTo>
                    <a:pt x="1746506" y="2869584"/>
                    <a:pt x="1746506" y="2869584"/>
                    <a:pt x="1746506" y="2869584"/>
                  </a:cubicBezTo>
                  <a:cubicBezTo>
                    <a:pt x="1746506" y="2868970"/>
                    <a:pt x="1746506" y="2868970"/>
                    <a:pt x="1746506" y="2868970"/>
                  </a:cubicBezTo>
                  <a:cubicBezTo>
                    <a:pt x="1745896" y="2868970"/>
                    <a:pt x="1745896" y="2868970"/>
                    <a:pt x="1745896" y="2868970"/>
                  </a:cubicBezTo>
                  <a:cubicBezTo>
                    <a:pt x="1745896" y="2868355"/>
                    <a:pt x="1745896" y="2868355"/>
                    <a:pt x="1745896" y="2868355"/>
                  </a:cubicBezTo>
                  <a:cubicBezTo>
                    <a:pt x="1745286" y="2868355"/>
                    <a:pt x="1745286" y="2868355"/>
                    <a:pt x="1745286" y="2868355"/>
                  </a:cubicBezTo>
                  <a:cubicBezTo>
                    <a:pt x="1745286" y="2868970"/>
                    <a:pt x="1745286" y="2868970"/>
                    <a:pt x="1745286" y="2868970"/>
                  </a:cubicBezTo>
                  <a:cubicBezTo>
                    <a:pt x="1742847" y="2868970"/>
                    <a:pt x="1744067" y="2867126"/>
                    <a:pt x="1743457" y="2867741"/>
                  </a:cubicBezTo>
                  <a:cubicBezTo>
                    <a:pt x="1742847" y="2867741"/>
                    <a:pt x="1742847" y="2867741"/>
                    <a:pt x="1742847" y="2867741"/>
                  </a:cubicBezTo>
                  <a:cubicBezTo>
                    <a:pt x="1742847" y="2868355"/>
                    <a:pt x="1742847" y="2868355"/>
                    <a:pt x="1742847" y="2868355"/>
                  </a:cubicBezTo>
                  <a:cubicBezTo>
                    <a:pt x="1742237" y="2868355"/>
                    <a:pt x="1742237" y="2868355"/>
                    <a:pt x="1742237" y="2868355"/>
                  </a:cubicBezTo>
                  <a:cubicBezTo>
                    <a:pt x="1742237" y="2870198"/>
                    <a:pt x="1740408" y="2869584"/>
                    <a:pt x="1741018" y="2869584"/>
                  </a:cubicBezTo>
                  <a:cubicBezTo>
                    <a:pt x="1741018" y="2870198"/>
                    <a:pt x="1741018" y="2870198"/>
                    <a:pt x="1741018" y="2870198"/>
                  </a:cubicBezTo>
                  <a:cubicBezTo>
                    <a:pt x="1739188" y="2870198"/>
                    <a:pt x="1737969" y="2870198"/>
                    <a:pt x="1737969" y="2870198"/>
                  </a:cubicBezTo>
                  <a:cubicBezTo>
                    <a:pt x="1737969" y="2869584"/>
                    <a:pt x="1737969" y="2869584"/>
                    <a:pt x="1737969" y="2869584"/>
                  </a:cubicBezTo>
                  <a:cubicBezTo>
                    <a:pt x="1737359" y="2869584"/>
                    <a:pt x="1737359" y="2869584"/>
                    <a:pt x="1737359" y="2869584"/>
                  </a:cubicBezTo>
                  <a:cubicBezTo>
                    <a:pt x="1737359" y="2868355"/>
                    <a:pt x="1737359" y="2867741"/>
                    <a:pt x="1737359" y="2867741"/>
                  </a:cubicBezTo>
                  <a:cubicBezTo>
                    <a:pt x="1735529" y="2867741"/>
                    <a:pt x="1736139" y="2867741"/>
                    <a:pt x="1735529" y="2867741"/>
                  </a:cubicBezTo>
                  <a:cubicBezTo>
                    <a:pt x="1735529" y="2866512"/>
                    <a:pt x="1735529" y="2866512"/>
                    <a:pt x="1735529" y="2866512"/>
                  </a:cubicBezTo>
                  <a:cubicBezTo>
                    <a:pt x="1734920" y="2866512"/>
                    <a:pt x="1734920" y="2866512"/>
                    <a:pt x="1734920" y="2866512"/>
                  </a:cubicBezTo>
                  <a:cubicBezTo>
                    <a:pt x="1734920" y="2865898"/>
                    <a:pt x="1734920" y="2865898"/>
                    <a:pt x="1734920" y="2865898"/>
                  </a:cubicBezTo>
                  <a:cubicBezTo>
                    <a:pt x="1733700" y="2865898"/>
                    <a:pt x="1733090" y="2865898"/>
                    <a:pt x="1733090" y="2865898"/>
                  </a:cubicBezTo>
                  <a:cubicBezTo>
                    <a:pt x="1733090" y="2865283"/>
                    <a:pt x="1733090" y="2865283"/>
                    <a:pt x="1733090" y="2865283"/>
                  </a:cubicBezTo>
                  <a:cubicBezTo>
                    <a:pt x="1731261" y="2865283"/>
                    <a:pt x="1730041" y="2865283"/>
                    <a:pt x="1730041" y="2865283"/>
                  </a:cubicBezTo>
                  <a:cubicBezTo>
                    <a:pt x="1730041" y="2864669"/>
                    <a:pt x="1730041" y="2864669"/>
                    <a:pt x="1730041" y="2864669"/>
                  </a:cubicBezTo>
                  <a:cubicBezTo>
                    <a:pt x="1729431" y="2864669"/>
                    <a:pt x="1729431" y="2864669"/>
                    <a:pt x="1729431" y="2864669"/>
                  </a:cubicBezTo>
                  <a:cubicBezTo>
                    <a:pt x="1729431" y="2864055"/>
                    <a:pt x="1729431" y="2864055"/>
                    <a:pt x="1729431" y="2864055"/>
                  </a:cubicBezTo>
                  <a:cubicBezTo>
                    <a:pt x="1728212" y="2864055"/>
                    <a:pt x="1728212" y="2864055"/>
                    <a:pt x="1728212" y="2864055"/>
                  </a:cubicBezTo>
                  <a:cubicBezTo>
                    <a:pt x="1728212" y="2863440"/>
                    <a:pt x="1728212" y="2863440"/>
                    <a:pt x="1728212" y="2863440"/>
                  </a:cubicBezTo>
                  <a:cubicBezTo>
                    <a:pt x="1726992" y="2863440"/>
                    <a:pt x="1726992" y="2863440"/>
                    <a:pt x="1726992" y="2863440"/>
                  </a:cubicBezTo>
                  <a:cubicBezTo>
                    <a:pt x="1726992" y="2862211"/>
                    <a:pt x="1726992" y="2862211"/>
                    <a:pt x="1726992" y="2862211"/>
                  </a:cubicBezTo>
                  <a:cubicBezTo>
                    <a:pt x="1725163" y="2862211"/>
                    <a:pt x="1725772" y="2862211"/>
                    <a:pt x="1725772" y="2862211"/>
                  </a:cubicBezTo>
                  <a:cubicBezTo>
                    <a:pt x="1725772" y="2861597"/>
                    <a:pt x="1725772" y="2861597"/>
                    <a:pt x="1725772" y="2861597"/>
                  </a:cubicBezTo>
                  <a:cubicBezTo>
                    <a:pt x="1725163" y="2861597"/>
                    <a:pt x="1725163" y="2861597"/>
                    <a:pt x="1725163" y="2861597"/>
                  </a:cubicBezTo>
                  <a:cubicBezTo>
                    <a:pt x="1725163" y="2860983"/>
                    <a:pt x="1725163" y="2860983"/>
                    <a:pt x="1725163" y="2860983"/>
                  </a:cubicBezTo>
                  <a:cubicBezTo>
                    <a:pt x="1723943" y="2860983"/>
                    <a:pt x="1723943" y="2860983"/>
                    <a:pt x="1723943" y="2860983"/>
                  </a:cubicBezTo>
                  <a:cubicBezTo>
                    <a:pt x="1723943" y="2859140"/>
                    <a:pt x="1723943" y="2859754"/>
                    <a:pt x="1723943" y="2859754"/>
                  </a:cubicBezTo>
                  <a:cubicBezTo>
                    <a:pt x="1723333" y="2859754"/>
                    <a:pt x="1723333" y="2859754"/>
                    <a:pt x="1723333" y="2859754"/>
                  </a:cubicBezTo>
                  <a:cubicBezTo>
                    <a:pt x="1723333" y="2858525"/>
                    <a:pt x="1723333" y="2858525"/>
                    <a:pt x="1723333" y="2858525"/>
                  </a:cubicBezTo>
                  <a:cubicBezTo>
                    <a:pt x="1722723" y="2858525"/>
                    <a:pt x="1722723" y="2858525"/>
                    <a:pt x="1722723" y="2858525"/>
                  </a:cubicBezTo>
                  <a:cubicBezTo>
                    <a:pt x="1722723" y="2856682"/>
                    <a:pt x="1720894" y="2857296"/>
                    <a:pt x="1721504" y="2857296"/>
                  </a:cubicBezTo>
                  <a:cubicBezTo>
                    <a:pt x="1721504" y="2856682"/>
                    <a:pt x="1721504" y="2856682"/>
                    <a:pt x="1721504" y="2856682"/>
                  </a:cubicBezTo>
                  <a:cubicBezTo>
                    <a:pt x="1720284" y="2856682"/>
                    <a:pt x="1720284" y="2856682"/>
                    <a:pt x="1720284" y="2856682"/>
                  </a:cubicBezTo>
                  <a:cubicBezTo>
                    <a:pt x="1720284" y="2856068"/>
                    <a:pt x="1720284" y="2856068"/>
                    <a:pt x="1720284" y="2856068"/>
                  </a:cubicBezTo>
                  <a:cubicBezTo>
                    <a:pt x="1719674" y="2856068"/>
                    <a:pt x="1719674" y="2856068"/>
                    <a:pt x="1719674" y="2856068"/>
                  </a:cubicBezTo>
                  <a:cubicBezTo>
                    <a:pt x="1719674" y="2854839"/>
                    <a:pt x="1719674" y="2854839"/>
                    <a:pt x="1719674" y="2854839"/>
                  </a:cubicBezTo>
                  <a:cubicBezTo>
                    <a:pt x="1719064" y="2854839"/>
                    <a:pt x="1719064" y="2854839"/>
                    <a:pt x="1719064" y="2854839"/>
                  </a:cubicBezTo>
                  <a:cubicBezTo>
                    <a:pt x="1719064" y="2854225"/>
                    <a:pt x="1719064" y="2854225"/>
                    <a:pt x="1719064" y="2854225"/>
                  </a:cubicBezTo>
                  <a:cubicBezTo>
                    <a:pt x="1716625" y="2854225"/>
                    <a:pt x="1714796" y="2854225"/>
                    <a:pt x="1714186" y="2854225"/>
                  </a:cubicBezTo>
                  <a:cubicBezTo>
                    <a:pt x="1714186" y="2853610"/>
                    <a:pt x="1714186" y="2853610"/>
                    <a:pt x="1714186" y="2853610"/>
                  </a:cubicBezTo>
                  <a:cubicBezTo>
                    <a:pt x="1711747" y="2852996"/>
                    <a:pt x="1710527" y="2852996"/>
                    <a:pt x="1709917" y="2852996"/>
                  </a:cubicBezTo>
                  <a:cubicBezTo>
                    <a:pt x="1709917" y="2851153"/>
                    <a:pt x="1709917" y="2851767"/>
                    <a:pt x="1709917" y="2851767"/>
                  </a:cubicBezTo>
                  <a:cubicBezTo>
                    <a:pt x="1708698" y="2851767"/>
                    <a:pt x="1708698" y="2851767"/>
                    <a:pt x="1708698" y="2851767"/>
                  </a:cubicBezTo>
                  <a:cubicBezTo>
                    <a:pt x="1708698" y="2850538"/>
                    <a:pt x="1708698" y="2850538"/>
                    <a:pt x="1708698" y="2850538"/>
                  </a:cubicBezTo>
                  <a:cubicBezTo>
                    <a:pt x="1707478" y="2850538"/>
                    <a:pt x="1707478" y="2850538"/>
                    <a:pt x="1707478" y="2850538"/>
                  </a:cubicBezTo>
                  <a:cubicBezTo>
                    <a:pt x="1707478" y="2849924"/>
                    <a:pt x="1707478" y="2849924"/>
                    <a:pt x="1707478" y="2849924"/>
                  </a:cubicBezTo>
                  <a:cubicBezTo>
                    <a:pt x="1705039" y="2850538"/>
                    <a:pt x="1704429" y="2849310"/>
                    <a:pt x="1703819" y="2849310"/>
                  </a:cubicBezTo>
                  <a:cubicBezTo>
                    <a:pt x="1703819" y="2848695"/>
                    <a:pt x="1703819" y="2848695"/>
                    <a:pt x="1703819" y="2848695"/>
                  </a:cubicBezTo>
                  <a:cubicBezTo>
                    <a:pt x="1703209" y="2848695"/>
                    <a:pt x="1703209" y="2848695"/>
                    <a:pt x="1703209" y="2848695"/>
                  </a:cubicBezTo>
                  <a:cubicBezTo>
                    <a:pt x="1703209" y="2848081"/>
                    <a:pt x="1703209" y="2848081"/>
                    <a:pt x="1703209" y="2848081"/>
                  </a:cubicBezTo>
                  <a:cubicBezTo>
                    <a:pt x="1701380" y="2848081"/>
                    <a:pt x="1701990" y="2848081"/>
                    <a:pt x="1701990" y="2848081"/>
                  </a:cubicBezTo>
                  <a:cubicBezTo>
                    <a:pt x="1701990" y="2846238"/>
                    <a:pt x="1701990" y="2846852"/>
                    <a:pt x="1701990" y="2846238"/>
                  </a:cubicBezTo>
                  <a:cubicBezTo>
                    <a:pt x="1699550" y="2846238"/>
                    <a:pt x="1698331" y="2846238"/>
                    <a:pt x="1697111" y="2846238"/>
                  </a:cubicBezTo>
                  <a:cubicBezTo>
                    <a:pt x="1697111" y="2845623"/>
                    <a:pt x="1697111" y="2845623"/>
                    <a:pt x="1697111" y="2845623"/>
                  </a:cubicBezTo>
                  <a:cubicBezTo>
                    <a:pt x="1695892" y="2845623"/>
                    <a:pt x="1695892" y="2845623"/>
                    <a:pt x="1695892" y="2845623"/>
                  </a:cubicBezTo>
                  <a:cubicBezTo>
                    <a:pt x="1695892" y="2845009"/>
                    <a:pt x="1695892" y="2845009"/>
                    <a:pt x="1695892" y="2845009"/>
                  </a:cubicBezTo>
                  <a:cubicBezTo>
                    <a:pt x="1694062" y="2845009"/>
                    <a:pt x="1694062" y="2845009"/>
                    <a:pt x="1694062" y="2845009"/>
                  </a:cubicBezTo>
                  <a:cubicBezTo>
                    <a:pt x="1694062" y="2844395"/>
                    <a:pt x="1694062" y="2844395"/>
                    <a:pt x="1694062" y="2844395"/>
                  </a:cubicBezTo>
                  <a:cubicBezTo>
                    <a:pt x="1692233" y="2844395"/>
                    <a:pt x="1691013" y="2844395"/>
                    <a:pt x="1691013" y="2844395"/>
                  </a:cubicBezTo>
                  <a:cubicBezTo>
                    <a:pt x="1691013" y="2842552"/>
                    <a:pt x="1691013" y="2843166"/>
                    <a:pt x="1691013" y="2842552"/>
                  </a:cubicBezTo>
                  <a:cubicBezTo>
                    <a:pt x="1689184" y="2842552"/>
                    <a:pt x="1688574" y="2842552"/>
                    <a:pt x="1688574" y="2842552"/>
                  </a:cubicBezTo>
                  <a:cubicBezTo>
                    <a:pt x="1688574" y="2843780"/>
                    <a:pt x="1688574" y="2843780"/>
                    <a:pt x="1688574" y="2843780"/>
                  </a:cubicBezTo>
                  <a:cubicBezTo>
                    <a:pt x="1686744" y="2843780"/>
                    <a:pt x="1686135" y="2843780"/>
                    <a:pt x="1685525" y="2843780"/>
                  </a:cubicBezTo>
                  <a:cubicBezTo>
                    <a:pt x="1685525" y="2842552"/>
                    <a:pt x="1685525" y="2842552"/>
                    <a:pt x="1685525" y="2842552"/>
                  </a:cubicBezTo>
                  <a:cubicBezTo>
                    <a:pt x="1684305" y="2842552"/>
                    <a:pt x="1684305" y="2842552"/>
                    <a:pt x="1684305" y="2842552"/>
                  </a:cubicBezTo>
                  <a:cubicBezTo>
                    <a:pt x="1684305" y="2841937"/>
                    <a:pt x="1684305" y="2841937"/>
                    <a:pt x="1684305" y="2841937"/>
                  </a:cubicBezTo>
                  <a:cubicBezTo>
                    <a:pt x="1683695" y="2841937"/>
                    <a:pt x="1683695" y="2841937"/>
                    <a:pt x="1683695" y="2841937"/>
                  </a:cubicBezTo>
                  <a:cubicBezTo>
                    <a:pt x="1683695" y="2841323"/>
                    <a:pt x="1683695" y="2841323"/>
                    <a:pt x="1683695" y="2841323"/>
                  </a:cubicBezTo>
                  <a:cubicBezTo>
                    <a:pt x="1681866" y="2841323"/>
                    <a:pt x="1682476" y="2841323"/>
                    <a:pt x="1682476" y="2841323"/>
                  </a:cubicBezTo>
                  <a:cubicBezTo>
                    <a:pt x="1682476" y="2840708"/>
                    <a:pt x="1682476" y="2840708"/>
                    <a:pt x="1682476" y="2840708"/>
                  </a:cubicBezTo>
                  <a:cubicBezTo>
                    <a:pt x="1680646" y="2840708"/>
                    <a:pt x="1680646" y="2840708"/>
                    <a:pt x="1680646" y="2840708"/>
                  </a:cubicBezTo>
                  <a:cubicBezTo>
                    <a:pt x="1680646" y="2841323"/>
                    <a:pt x="1680646" y="2841323"/>
                    <a:pt x="1680646" y="2841323"/>
                  </a:cubicBezTo>
                  <a:cubicBezTo>
                    <a:pt x="1678817" y="2841937"/>
                    <a:pt x="1678817" y="2840708"/>
                    <a:pt x="1678817" y="2840708"/>
                  </a:cubicBezTo>
                  <a:cubicBezTo>
                    <a:pt x="1678817" y="2841323"/>
                    <a:pt x="1678817" y="2841323"/>
                    <a:pt x="1678817" y="2841323"/>
                  </a:cubicBezTo>
                  <a:cubicBezTo>
                    <a:pt x="1677597" y="2841323"/>
                    <a:pt x="1677597" y="2841323"/>
                    <a:pt x="1677597" y="2841323"/>
                  </a:cubicBezTo>
                  <a:cubicBezTo>
                    <a:pt x="1677597" y="2840708"/>
                    <a:pt x="1677597" y="2840708"/>
                    <a:pt x="1677597" y="2840708"/>
                  </a:cubicBezTo>
                  <a:cubicBezTo>
                    <a:pt x="1676378" y="2840708"/>
                    <a:pt x="1676378" y="2840708"/>
                    <a:pt x="1676378" y="2840708"/>
                  </a:cubicBezTo>
                  <a:cubicBezTo>
                    <a:pt x="1676378" y="2840094"/>
                    <a:pt x="1676378" y="2840094"/>
                    <a:pt x="1676378" y="2840094"/>
                  </a:cubicBezTo>
                  <a:cubicBezTo>
                    <a:pt x="1676987" y="2840094"/>
                    <a:pt x="1676987" y="2840094"/>
                    <a:pt x="1676987" y="2840094"/>
                  </a:cubicBezTo>
                  <a:cubicBezTo>
                    <a:pt x="1676987" y="2838865"/>
                    <a:pt x="1676987" y="2838865"/>
                    <a:pt x="1676987" y="2838865"/>
                  </a:cubicBezTo>
                  <a:cubicBezTo>
                    <a:pt x="1676378" y="2838865"/>
                    <a:pt x="1676378" y="2838865"/>
                    <a:pt x="1676378" y="2838865"/>
                  </a:cubicBezTo>
                  <a:cubicBezTo>
                    <a:pt x="1676378" y="2840094"/>
                    <a:pt x="1676378" y="2840094"/>
                    <a:pt x="1676378" y="2840094"/>
                  </a:cubicBezTo>
                  <a:cubicBezTo>
                    <a:pt x="1675768" y="2840094"/>
                    <a:pt x="1675768" y="2840094"/>
                    <a:pt x="1675768" y="2840094"/>
                  </a:cubicBezTo>
                  <a:cubicBezTo>
                    <a:pt x="1675768" y="2838865"/>
                    <a:pt x="1675768" y="2838865"/>
                    <a:pt x="1675768" y="2838865"/>
                  </a:cubicBezTo>
                  <a:cubicBezTo>
                    <a:pt x="1673938" y="2838865"/>
                    <a:pt x="1674548" y="2838865"/>
                    <a:pt x="1673938" y="2838865"/>
                  </a:cubicBezTo>
                  <a:cubicBezTo>
                    <a:pt x="1673938" y="2838251"/>
                    <a:pt x="1673938" y="2838251"/>
                    <a:pt x="1673938" y="2838251"/>
                  </a:cubicBezTo>
                  <a:cubicBezTo>
                    <a:pt x="1672719" y="2838251"/>
                    <a:pt x="1672719" y="2838251"/>
                    <a:pt x="1672719" y="2838251"/>
                  </a:cubicBezTo>
                  <a:cubicBezTo>
                    <a:pt x="1673328" y="2837637"/>
                    <a:pt x="1673328" y="2837637"/>
                    <a:pt x="1673328" y="2837637"/>
                  </a:cubicBezTo>
                  <a:cubicBezTo>
                    <a:pt x="1672109" y="2837637"/>
                    <a:pt x="1672109" y="2837637"/>
                    <a:pt x="1672109" y="2837637"/>
                  </a:cubicBezTo>
                  <a:cubicBezTo>
                    <a:pt x="1672109" y="2838251"/>
                    <a:pt x="1672109" y="2838251"/>
                    <a:pt x="1672109" y="2838251"/>
                  </a:cubicBezTo>
                  <a:cubicBezTo>
                    <a:pt x="1671499" y="2838251"/>
                    <a:pt x="1671499" y="2838251"/>
                    <a:pt x="1671499" y="2838251"/>
                  </a:cubicBezTo>
                  <a:cubicBezTo>
                    <a:pt x="1671499" y="2837637"/>
                    <a:pt x="1671499" y="2837637"/>
                    <a:pt x="1671499" y="2837637"/>
                  </a:cubicBezTo>
                  <a:cubicBezTo>
                    <a:pt x="1669670" y="2838251"/>
                    <a:pt x="1669670" y="2838865"/>
                    <a:pt x="1669060" y="2838251"/>
                  </a:cubicBezTo>
                  <a:cubicBezTo>
                    <a:pt x="1669060" y="2838865"/>
                    <a:pt x="1669060" y="2838865"/>
                    <a:pt x="1669060" y="2838865"/>
                  </a:cubicBezTo>
                  <a:cubicBezTo>
                    <a:pt x="1662352" y="2842552"/>
                    <a:pt x="1668450" y="2855453"/>
                    <a:pt x="1664181" y="2857296"/>
                  </a:cubicBezTo>
                  <a:cubicBezTo>
                    <a:pt x="1664181" y="2857911"/>
                    <a:pt x="1664181" y="2857911"/>
                    <a:pt x="1664181" y="2857911"/>
                  </a:cubicBezTo>
                  <a:cubicBezTo>
                    <a:pt x="1663571" y="2857911"/>
                    <a:pt x="1663571" y="2857911"/>
                    <a:pt x="1663571" y="2857911"/>
                  </a:cubicBezTo>
                  <a:cubicBezTo>
                    <a:pt x="1663571" y="2858525"/>
                    <a:pt x="1663571" y="2858525"/>
                    <a:pt x="1663571" y="2858525"/>
                  </a:cubicBezTo>
                  <a:cubicBezTo>
                    <a:pt x="1661742" y="2858525"/>
                    <a:pt x="1662352" y="2858525"/>
                    <a:pt x="1661742" y="2858525"/>
                  </a:cubicBezTo>
                  <a:cubicBezTo>
                    <a:pt x="1661742" y="2860983"/>
                    <a:pt x="1661742" y="2862211"/>
                    <a:pt x="1661742" y="2863440"/>
                  </a:cubicBezTo>
                  <a:cubicBezTo>
                    <a:pt x="1661132" y="2863440"/>
                    <a:pt x="1661132" y="2863440"/>
                    <a:pt x="1661132" y="2863440"/>
                  </a:cubicBezTo>
                  <a:cubicBezTo>
                    <a:pt x="1661132" y="2864055"/>
                    <a:pt x="1661132" y="2864055"/>
                    <a:pt x="1661132" y="2864055"/>
                  </a:cubicBezTo>
                  <a:cubicBezTo>
                    <a:pt x="1661742" y="2864055"/>
                    <a:pt x="1661742" y="2864055"/>
                    <a:pt x="1661742" y="2864055"/>
                  </a:cubicBezTo>
                  <a:cubicBezTo>
                    <a:pt x="1661742" y="2864669"/>
                    <a:pt x="1661742" y="2864669"/>
                    <a:pt x="1661742" y="2864669"/>
                  </a:cubicBezTo>
                  <a:cubicBezTo>
                    <a:pt x="1662962" y="2864669"/>
                    <a:pt x="1662962" y="2864669"/>
                    <a:pt x="1662962" y="2864669"/>
                  </a:cubicBezTo>
                  <a:cubicBezTo>
                    <a:pt x="1662962" y="2867126"/>
                    <a:pt x="1666011" y="2866512"/>
                    <a:pt x="1666011" y="2866512"/>
                  </a:cubicBezTo>
                  <a:cubicBezTo>
                    <a:pt x="1666011" y="2867741"/>
                    <a:pt x="1666011" y="2867741"/>
                    <a:pt x="1666011" y="2867741"/>
                  </a:cubicBezTo>
                  <a:cubicBezTo>
                    <a:pt x="1667230" y="2867741"/>
                    <a:pt x="1667230" y="2867741"/>
                    <a:pt x="1667230" y="2867741"/>
                  </a:cubicBezTo>
                  <a:cubicBezTo>
                    <a:pt x="1665401" y="2868970"/>
                    <a:pt x="1666621" y="2870198"/>
                    <a:pt x="1666011" y="2870198"/>
                  </a:cubicBezTo>
                  <a:cubicBezTo>
                    <a:pt x="1665401" y="2870198"/>
                    <a:pt x="1665401" y="2870198"/>
                    <a:pt x="1665401" y="2870198"/>
                  </a:cubicBezTo>
                  <a:cubicBezTo>
                    <a:pt x="1665401" y="2872041"/>
                    <a:pt x="1665401" y="2872656"/>
                    <a:pt x="1665401" y="2872656"/>
                  </a:cubicBezTo>
                  <a:cubicBezTo>
                    <a:pt x="1664791" y="2872656"/>
                    <a:pt x="1664791" y="2872656"/>
                    <a:pt x="1664791" y="2872656"/>
                  </a:cubicBezTo>
                  <a:cubicBezTo>
                    <a:pt x="1664791" y="2874499"/>
                    <a:pt x="1664791" y="2873885"/>
                    <a:pt x="1664791" y="2873885"/>
                  </a:cubicBezTo>
                  <a:cubicBezTo>
                    <a:pt x="1665401" y="2873885"/>
                    <a:pt x="1665401" y="2873885"/>
                    <a:pt x="1665401" y="2873885"/>
                  </a:cubicBezTo>
                  <a:cubicBezTo>
                    <a:pt x="1665401" y="2875113"/>
                    <a:pt x="1665401" y="2875113"/>
                    <a:pt x="1665401" y="2875113"/>
                  </a:cubicBezTo>
                  <a:cubicBezTo>
                    <a:pt x="1667840" y="2874499"/>
                    <a:pt x="1669670" y="2875728"/>
                    <a:pt x="1670889" y="2875728"/>
                  </a:cubicBezTo>
                  <a:cubicBezTo>
                    <a:pt x="1670889" y="2876342"/>
                    <a:pt x="1670889" y="2876342"/>
                    <a:pt x="1670889" y="2876342"/>
                  </a:cubicBezTo>
                  <a:cubicBezTo>
                    <a:pt x="1671499" y="2876342"/>
                    <a:pt x="1671499" y="2876342"/>
                    <a:pt x="1671499" y="2876342"/>
                  </a:cubicBezTo>
                  <a:cubicBezTo>
                    <a:pt x="1671499" y="2876956"/>
                    <a:pt x="1671499" y="2876956"/>
                    <a:pt x="1671499" y="2876956"/>
                  </a:cubicBezTo>
                  <a:cubicBezTo>
                    <a:pt x="1682476" y="2886172"/>
                    <a:pt x="1669060" y="2906446"/>
                    <a:pt x="1664791" y="2912590"/>
                  </a:cubicBezTo>
                  <a:cubicBezTo>
                    <a:pt x="1664181" y="2912590"/>
                    <a:pt x="1664181" y="2912590"/>
                    <a:pt x="1664181" y="2912590"/>
                  </a:cubicBezTo>
                  <a:cubicBezTo>
                    <a:pt x="1664181" y="2913204"/>
                    <a:pt x="1664181" y="2913204"/>
                    <a:pt x="1664181" y="2913204"/>
                  </a:cubicBezTo>
                  <a:cubicBezTo>
                    <a:pt x="1662352" y="2913204"/>
                    <a:pt x="1662962" y="2913204"/>
                    <a:pt x="1662962" y="2913204"/>
                  </a:cubicBezTo>
                  <a:cubicBezTo>
                    <a:pt x="1662962" y="2914433"/>
                    <a:pt x="1662962" y="2914433"/>
                    <a:pt x="1662962" y="2914433"/>
                  </a:cubicBezTo>
                  <a:cubicBezTo>
                    <a:pt x="1658083" y="2915662"/>
                    <a:pt x="1663571" y="2921191"/>
                    <a:pt x="1662962" y="2923034"/>
                  </a:cubicBezTo>
                  <a:cubicBezTo>
                    <a:pt x="1663571" y="2923034"/>
                    <a:pt x="1663571" y="2923034"/>
                    <a:pt x="1663571" y="2923034"/>
                  </a:cubicBezTo>
                  <a:cubicBezTo>
                    <a:pt x="1663571" y="2924878"/>
                    <a:pt x="1663571" y="2924263"/>
                    <a:pt x="1663571" y="2924263"/>
                  </a:cubicBezTo>
                  <a:cubicBezTo>
                    <a:pt x="1664181" y="2924263"/>
                    <a:pt x="1664181" y="2924263"/>
                    <a:pt x="1664181" y="2924263"/>
                  </a:cubicBezTo>
                  <a:cubicBezTo>
                    <a:pt x="1664791" y="2928564"/>
                    <a:pt x="1666621" y="2929178"/>
                    <a:pt x="1666011" y="2931636"/>
                  </a:cubicBezTo>
                  <a:cubicBezTo>
                    <a:pt x="1667230" y="2931636"/>
                    <a:pt x="1667230" y="2931636"/>
                    <a:pt x="1667230" y="2931636"/>
                  </a:cubicBezTo>
                  <a:cubicBezTo>
                    <a:pt x="1667230" y="2933479"/>
                    <a:pt x="1667230" y="2932864"/>
                    <a:pt x="1667230" y="2932864"/>
                  </a:cubicBezTo>
                  <a:cubicBezTo>
                    <a:pt x="1667840" y="2932864"/>
                    <a:pt x="1667840" y="2932864"/>
                    <a:pt x="1667840" y="2932864"/>
                  </a:cubicBezTo>
                  <a:cubicBezTo>
                    <a:pt x="1667840" y="2934708"/>
                    <a:pt x="1667840" y="2934093"/>
                    <a:pt x="1667840" y="2934708"/>
                  </a:cubicBezTo>
                  <a:cubicBezTo>
                    <a:pt x="1668450" y="2934708"/>
                    <a:pt x="1668450" y="2934708"/>
                    <a:pt x="1668450" y="2934708"/>
                  </a:cubicBezTo>
                  <a:cubicBezTo>
                    <a:pt x="1668450" y="2936551"/>
                    <a:pt x="1668450" y="2935936"/>
                    <a:pt x="1668450" y="2935936"/>
                  </a:cubicBezTo>
                  <a:cubicBezTo>
                    <a:pt x="1669060" y="2935936"/>
                    <a:pt x="1669060" y="2935936"/>
                    <a:pt x="1669060" y="2935936"/>
                  </a:cubicBezTo>
                  <a:cubicBezTo>
                    <a:pt x="1669060" y="2938394"/>
                    <a:pt x="1670279" y="2939008"/>
                    <a:pt x="1669670" y="2940237"/>
                  </a:cubicBezTo>
                  <a:cubicBezTo>
                    <a:pt x="1670889" y="2940237"/>
                    <a:pt x="1670889" y="2940237"/>
                    <a:pt x="1670889" y="2940237"/>
                  </a:cubicBezTo>
                  <a:cubicBezTo>
                    <a:pt x="1670279" y="2943923"/>
                    <a:pt x="1672109" y="2945152"/>
                    <a:pt x="1672109" y="2946995"/>
                  </a:cubicBezTo>
                  <a:cubicBezTo>
                    <a:pt x="1672719" y="2946995"/>
                    <a:pt x="1672719" y="2946995"/>
                    <a:pt x="1672719" y="2946995"/>
                  </a:cubicBezTo>
                  <a:cubicBezTo>
                    <a:pt x="1672719" y="2950067"/>
                    <a:pt x="1673938" y="2949453"/>
                    <a:pt x="1673328" y="2950681"/>
                  </a:cubicBezTo>
                  <a:cubicBezTo>
                    <a:pt x="1673938" y="2950681"/>
                    <a:pt x="1673938" y="2950681"/>
                    <a:pt x="1673938" y="2950681"/>
                  </a:cubicBezTo>
                  <a:cubicBezTo>
                    <a:pt x="1673938" y="2952524"/>
                    <a:pt x="1675158" y="2953139"/>
                    <a:pt x="1675158" y="2954368"/>
                  </a:cubicBezTo>
                  <a:cubicBezTo>
                    <a:pt x="1675768" y="2954368"/>
                    <a:pt x="1675768" y="2954368"/>
                    <a:pt x="1675768" y="2954368"/>
                  </a:cubicBezTo>
                  <a:cubicBezTo>
                    <a:pt x="1675768" y="2956211"/>
                    <a:pt x="1676987" y="2956825"/>
                    <a:pt x="1676378" y="2958054"/>
                  </a:cubicBezTo>
                  <a:cubicBezTo>
                    <a:pt x="1676987" y="2958054"/>
                    <a:pt x="1676987" y="2958054"/>
                    <a:pt x="1676987" y="2958054"/>
                  </a:cubicBezTo>
                  <a:cubicBezTo>
                    <a:pt x="1676987" y="2960511"/>
                    <a:pt x="1678817" y="2962354"/>
                    <a:pt x="1678817" y="2963583"/>
                  </a:cubicBezTo>
                  <a:cubicBezTo>
                    <a:pt x="1679427" y="2963583"/>
                    <a:pt x="1679427" y="2963583"/>
                    <a:pt x="1679427" y="2963583"/>
                  </a:cubicBezTo>
                  <a:cubicBezTo>
                    <a:pt x="1679427" y="2965426"/>
                    <a:pt x="1679427" y="2965426"/>
                    <a:pt x="1679427" y="2966041"/>
                  </a:cubicBezTo>
                  <a:cubicBezTo>
                    <a:pt x="1680036" y="2966041"/>
                    <a:pt x="1680036" y="2966041"/>
                    <a:pt x="1680036" y="2966041"/>
                  </a:cubicBezTo>
                  <a:cubicBezTo>
                    <a:pt x="1680036" y="2967269"/>
                    <a:pt x="1680036" y="2967884"/>
                    <a:pt x="1680036" y="2967884"/>
                  </a:cubicBezTo>
                  <a:cubicBezTo>
                    <a:pt x="1689184" y="2966655"/>
                    <a:pt x="1700770" y="2970956"/>
                    <a:pt x="1705039" y="2974642"/>
                  </a:cubicBezTo>
                  <a:cubicBezTo>
                    <a:pt x="1709917" y="2986315"/>
                    <a:pt x="1708088" y="2995531"/>
                    <a:pt x="1700770" y="3002289"/>
                  </a:cubicBezTo>
                  <a:cubicBezTo>
                    <a:pt x="1701990" y="3023177"/>
                    <a:pt x="1706258" y="3044066"/>
                    <a:pt x="1709917" y="3061269"/>
                  </a:cubicBezTo>
                  <a:cubicBezTo>
                    <a:pt x="1720894" y="3058811"/>
                    <a:pt x="1730651" y="3060654"/>
                    <a:pt x="1739188" y="3056968"/>
                  </a:cubicBezTo>
                  <a:cubicBezTo>
                    <a:pt x="1739188" y="3057582"/>
                    <a:pt x="1739188" y="3057582"/>
                    <a:pt x="1739188" y="3057582"/>
                  </a:cubicBezTo>
                  <a:cubicBezTo>
                    <a:pt x="1741018" y="3057582"/>
                    <a:pt x="1740408" y="3057582"/>
                    <a:pt x="1741018" y="3057582"/>
                  </a:cubicBezTo>
                  <a:cubicBezTo>
                    <a:pt x="1741018" y="3056968"/>
                    <a:pt x="1741018" y="3056968"/>
                    <a:pt x="1741018" y="3056968"/>
                  </a:cubicBezTo>
                  <a:cubicBezTo>
                    <a:pt x="1746506" y="3056354"/>
                    <a:pt x="1753214" y="3054510"/>
                    <a:pt x="1756263" y="3054510"/>
                  </a:cubicBezTo>
                  <a:cubicBezTo>
                    <a:pt x="1756873" y="3061883"/>
                    <a:pt x="1759922" y="3062497"/>
                    <a:pt x="1761751" y="3064340"/>
                  </a:cubicBezTo>
                  <a:cubicBezTo>
                    <a:pt x="1761751" y="3068027"/>
                    <a:pt x="1762971" y="3070484"/>
                    <a:pt x="1762361" y="3071099"/>
                  </a:cubicBezTo>
                  <a:cubicBezTo>
                    <a:pt x="1766630" y="3069255"/>
                    <a:pt x="1769069" y="3068641"/>
                    <a:pt x="1770899" y="3068641"/>
                  </a:cubicBezTo>
                  <a:cubicBezTo>
                    <a:pt x="1771508" y="3071099"/>
                    <a:pt x="1772118" y="3071099"/>
                    <a:pt x="1772118" y="3071713"/>
                  </a:cubicBezTo>
                  <a:cubicBezTo>
                    <a:pt x="1770289" y="3071713"/>
                    <a:pt x="1769069" y="3071713"/>
                    <a:pt x="1769069" y="3071713"/>
                  </a:cubicBezTo>
                  <a:cubicBezTo>
                    <a:pt x="1769069" y="3073556"/>
                    <a:pt x="1769069" y="3074785"/>
                    <a:pt x="1769069" y="3074170"/>
                  </a:cubicBezTo>
                  <a:cubicBezTo>
                    <a:pt x="1769679" y="3074170"/>
                    <a:pt x="1769679" y="3074170"/>
                    <a:pt x="1769679" y="3074170"/>
                  </a:cubicBezTo>
                  <a:cubicBezTo>
                    <a:pt x="1769679" y="3075399"/>
                    <a:pt x="1769679" y="3075399"/>
                    <a:pt x="1769679" y="3075399"/>
                  </a:cubicBezTo>
                  <a:cubicBezTo>
                    <a:pt x="1769069" y="3075399"/>
                    <a:pt x="1769069" y="3075399"/>
                    <a:pt x="1769069" y="3075399"/>
                  </a:cubicBezTo>
                  <a:cubicBezTo>
                    <a:pt x="1766020" y="3079700"/>
                    <a:pt x="1766020" y="3080928"/>
                    <a:pt x="1765410" y="3081543"/>
                  </a:cubicBezTo>
                  <a:cubicBezTo>
                    <a:pt x="1766020" y="3081543"/>
                    <a:pt x="1766020" y="3081543"/>
                    <a:pt x="1766020" y="3081543"/>
                  </a:cubicBezTo>
                  <a:cubicBezTo>
                    <a:pt x="1766630" y="3084000"/>
                    <a:pt x="1770289" y="3084615"/>
                    <a:pt x="1769679" y="3084615"/>
                  </a:cubicBezTo>
                  <a:cubicBezTo>
                    <a:pt x="1769679" y="3085229"/>
                    <a:pt x="1769679" y="3085229"/>
                    <a:pt x="1769679" y="3085229"/>
                  </a:cubicBezTo>
                  <a:cubicBezTo>
                    <a:pt x="1774558" y="3087687"/>
                    <a:pt x="1777607" y="3088915"/>
                    <a:pt x="1780656" y="3090758"/>
                  </a:cubicBezTo>
                  <a:cubicBezTo>
                    <a:pt x="1778826" y="3094445"/>
                    <a:pt x="1778216" y="3093216"/>
                    <a:pt x="1778216" y="3095059"/>
                  </a:cubicBezTo>
                  <a:cubicBezTo>
                    <a:pt x="1786754" y="3099360"/>
                    <a:pt x="1795291" y="3098745"/>
                    <a:pt x="1801999" y="3099360"/>
                  </a:cubicBezTo>
                  <a:cubicBezTo>
                    <a:pt x="1801999" y="3093830"/>
                    <a:pt x="1797121" y="3086458"/>
                    <a:pt x="1796511" y="3084000"/>
                  </a:cubicBezTo>
                  <a:cubicBezTo>
                    <a:pt x="1804438" y="3082772"/>
                    <a:pt x="1810537" y="3082772"/>
                    <a:pt x="1815415" y="3082772"/>
                  </a:cubicBezTo>
                  <a:cubicBezTo>
                    <a:pt x="1815415" y="3081543"/>
                    <a:pt x="1815415" y="3081543"/>
                    <a:pt x="1815415" y="3081543"/>
                  </a:cubicBezTo>
                  <a:cubicBezTo>
                    <a:pt x="1826392" y="3075399"/>
                    <a:pt x="1834319" y="3073556"/>
                    <a:pt x="1836758" y="3068027"/>
                  </a:cubicBezTo>
                  <a:cubicBezTo>
                    <a:pt x="1862371" y="3065569"/>
                    <a:pt x="1877616" y="3093216"/>
                    <a:pt x="1886153" y="3082772"/>
                  </a:cubicBezTo>
                  <a:cubicBezTo>
                    <a:pt x="1889812" y="3087072"/>
                    <a:pt x="1894691" y="3089530"/>
                    <a:pt x="1897130" y="3091373"/>
                  </a:cubicBezTo>
                  <a:cubicBezTo>
                    <a:pt x="1897130" y="3091987"/>
                    <a:pt x="1897130" y="3091987"/>
                    <a:pt x="1897130" y="3091987"/>
                  </a:cubicBezTo>
                  <a:cubicBezTo>
                    <a:pt x="1902009" y="3094445"/>
                    <a:pt x="1904448" y="3098131"/>
                    <a:pt x="1906887" y="3098745"/>
                  </a:cubicBezTo>
                  <a:cubicBezTo>
                    <a:pt x="1906887" y="3099360"/>
                    <a:pt x="1906887" y="3099360"/>
                    <a:pt x="1906887" y="3099360"/>
                  </a:cubicBezTo>
                  <a:cubicBezTo>
                    <a:pt x="1910546" y="3100588"/>
                    <a:pt x="1911766" y="3103660"/>
                    <a:pt x="1912985" y="3103046"/>
                  </a:cubicBezTo>
                  <a:cubicBezTo>
                    <a:pt x="1912985" y="3103660"/>
                    <a:pt x="1912985" y="3103660"/>
                    <a:pt x="1912985" y="3103660"/>
                  </a:cubicBezTo>
                  <a:cubicBezTo>
                    <a:pt x="1927011" y="3111033"/>
                    <a:pt x="1940427" y="3115948"/>
                    <a:pt x="1951403" y="3122706"/>
                  </a:cubicBezTo>
                  <a:cubicBezTo>
                    <a:pt x="1951403" y="3127007"/>
                    <a:pt x="1948964" y="3130693"/>
                    <a:pt x="1949574" y="3131307"/>
                  </a:cubicBezTo>
                  <a:cubicBezTo>
                    <a:pt x="1948964" y="3131307"/>
                    <a:pt x="1948964" y="3131307"/>
                    <a:pt x="1948964" y="3131307"/>
                  </a:cubicBezTo>
                  <a:cubicBezTo>
                    <a:pt x="1948964" y="3135608"/>
                    <a:pt x="1942256" y="3135608"/>
                    <a:pt x="1942256" y="3138065"/>
                  </a:cubicBezTo>
                  <a:cubicBezTo>
                    <a:pt x="1938597" y="3141137"/>
                    <a:pt x="1934329" y="3138680"/>
                    <a:pt x="1933109" y="3136222"/>
                  </a:cubicBezTo>
                  <a:cubicBezTo>
                    <a:pt x="1930670" y="3135608"/>
                    <a:pt x="1928840" y="3135608"/>
                    <a:pt x="1928840" y="3134993"/>
                  </a:cubicBezTo>
                  <a:cubicBezTo>
                    <a:pt x="1927011" y="3136836"/>
                    <a:pt x="1927011" y="3136222"/>
                    <a:pt x="1926401" y="3136222"/>
                  </a:cubicBezTo>
                  <a:cubicBezTo>
                    <a:pt x="1926401" y="3136836"/>
                    <a:pt x="1926401" y="3136836"/>
                    <a:pt x="1926401" y="3136836"/>
                  </a:cubicBezTo>
                  <a:cubicBezTo>
                    <a:pt x="1925181" y="3137451"/>
                    <a:pt x="1924572" y="3138065"/>
                    <a:pt x="1924572" y="3138065"/>
                  </a:cubicBezTo>
                  <a:cubicBezTo>
                    <a:pt x="1917864" y="3148510"/>
                    <a:pt x="1925181" y="3147281"/>
                    <a:pt x="1922742" y="3150967"/>
                  </a:cubicBezTo>
                  <a:cubicBezTo>
                    <a:pt x="1923962" y="3150967"/>
                    <a:pt x="1923962" y="3150967"/>
                    <a:pt x="1923962" y="3150967"/>
                  </a:cubicBezTo>
                  <a:cubicBezTo>
                    <a:pt x="1923962" y="3151581"/>
                    <a:pt x="1923962" y="3151581"/>
                    <a:pt x="1923962" y="3151581"/>
                  </a:cubicBezTo>
                  <a:cubicBezTo>
                    <a:pt x="1925791" y="3151581"/>
                    <a:pt x="1927011" y="3151581"/>
                    <a:pt x="1927621" y="3151581"/>
                  </a:cubicBezTo>
                  <a:cubicBezTo>
                    <a:pt x="1927621" y="3150967"/>
                    <a:pt x="1927621" y="3150967"/>
                    <a:pt x="1927621" y="3150967"/>
                  </a:cubicBezTo>
                  <a:cubicBezTo>
                    <a:pt x="1928840" y="3150967"/>
                    <a:pt x="1929450" y="3150967"/>
                    <a:pt x="1929450" y="3150967"/>
                  </a:cubicBezTo>
                  <a:cubicBezTo>
                    <a:pt x="1929450" y="3154039"/>
                    <a:pt x="1931889" y="3154039"/>
                    <a:pt x="1932499" y="3154039"/>
                  </a:cubicBezTo>
                  <a:cubicBezTo>
                    <a:pt x="1932499" y="3153425"/>
                    <a:pt x="1932499" y="3153425"/>
                    <a:pt x="1932499" y="3153425"/>
                  </a:cubicBezTo>
                  <a:cubicBezTo>
                    <a:pt x="1933109" y="3153425"/>
                    <a:pt x="1933109" y="3153425"/>
                    <a:pt x="1933109" y="3153425"/>
                  </a:cubicBezTo>
                  <a:cubicBezTo>
                    <a:pt x="1933109" y="3152196"/>
                    <a:pt x="1933109" y="3152196"/>
                    <a:pt x="1933109" y="3152196"/>
                  </a:cubicBezTo>
                  <a:cubicBezTo>
                    <a:pt x="1934938" y="3152196"/>
                    <a:pt x="1934938" y="3152196"/>
                    <a:pt x="1935548" y="3152196"/>
                  </a:cubicBezTo>
                  <a:cubicBezTo>
                    <a:pt x="1933719" y="3154653"/>
                    <a:pt x="1933719" y="3154039"/>
                    <a:pt x="1933109" y="3154039"/>
                  </a:cubicBezTo>
                  <a:cubicBezTo>
                    <a:pt x="1933109" y="3156496"/>
                    <a:pt x="1931889" y="3157725"/>
                    <a:pt x="1932499" y="3158954"/>
                  </a:cubicBezTo>
                  <a:cubicBezTo>
                    <a:pt x="1933719" y="3158954"/>
                    <a:pt x="1934329" y="3158954"/>
                    <a:pt x="1934329" y="3158954"/>
                  </a:cubicBezTo>
                  <a:cubicBezTo>
                    <a:pt x="1934329" y="3157111"/>
                    <a:pt x="1934329" y="3157725"/>
                    <a:pt x="1934329" y="3157725"/>
                  </a:cubicBezTo>
                  <a:cubicBezTo>
                    <a:pt x="1936158" y="3157725"/>
                    <a:pt x="1936768" y="3157725"/>
                    <a:pt x="1936768" y="3157725"/>
                  </a:cubicBezTo>
                  <a:cubicBezTo>
                    <a:pt x="1936768" y="3156496"/>
                    <a:pt x="1936768" y="3156496"/>
                    <a:pt x="1936768" y="3156496"/>
                  </a:cubicBezTo>
                  <a:cubicBezTo>
                    <a:pt x="1937378" y="3156496"/>
                    <a:pt x="1937378" y="3156496"/>
                    <a:pt x="1937378" y="3156496"/>
                  </a:cubicBezTo>
                  <a:cubicBezTo>
                    <a:pt x="1937378" y="3155882"/>
                    <a:pt x="1937378" y="3155882"/>
                    <a:pt x="1937378" y="3155882"/>
                  </a:cubicBezTo>
                  <a:cubicBezTo>
                    <a:pt x="1937988" y="3155882"/>
                    <a:pt x="1937988" y="3155882"/>
                    <a:pt x="1937988" y="3155882"/>
                  </a:cubicBezTo>
                  <a:cubicBezTo>
                    <a:pt x="1937988" y="3155268"/>
                    <a:pt x="1937988" y="3155268"/>
                    <a:pt x="1937988" y="3155268"/>
                  </a:cubicBezTo>
                  <a:cubicBezTo>
                    <a:pt x="1940427" y="3155268"/>
                    <a:pt x="1940427" y="3154039"/>
                    <a:pt x="1941037" y="3154653"/>
                  </a:cubicBezTo>
                  <a:cubicBezTo>
                    <a:pt x="1941037" y="3154039"/>
                    <a:pt x="1941037" y="3154039"/>
                    <a:pt x="1941037" y="3154039"/>
                  </a:cubicBezTo>
                  <a:cubicBezTo>
                    <a:pt x="1941646" y="3154039"/>
                    <a:pt x="1941646" y="3154039"/>
                    <a:pt x="1941646" y="3154039"/>
                  </a:cubicBezTo>
                  <a:cubicBezTo>
                    <a:pt x="1941646" y="3153425"/>
                    <a:pt x="1941646" y="3153425"/>
                    <a:pt x="1941646" y="3153425"/>
                  </a:cubicBezTo>
                  <a:cubicBezTo>
                    <a:pt x="1942256" y="3153425"/>
                    <a:pt x="1942256" y="3153425"/>
                    <a:pt x="1942256" y="3153425"/>
                  </a:cubicBezTo>
                  <a:cubicBezTo>
                    <a:pt x="1942256" y="3152196"/>
                    <a:pt x="1942256" y="3152196"/>
                    <a:pt x="1942256" y="3152196"/>
                  </a:cubicBezTo>
                  <a:cubicBezTo>
                    <a:pt x="1945305" y="3152196"/>
                    <a:pt x="1947135" y="3152196"/>
                    <a:pt x="1948354" y="3152196"/>
                  </a:cubicBezTo>
                  <a:cubicBezTo>
                    <a:pt x="1948354" y="3151581"/>
                    <a:pt x="1948354" y="3151581"/>
                    <a:pt x="1948354" y="3151581"/>
                  </a:cubicBezTo>
                  <a:cubicBezTo>
                    <a:pt x="1948964" y="3151581"/>
                    <a:pt x="1948964" y="3151581"/>
                    <a:pt x="1948964" y="3151581"/>
                  </a:cubicBezTo>
                  <a:cubicBezTo>
                    <a:pt x="1949574" y="3154039"/>
                    <a:pt x="1951403" y="3154039"/>
                    <a:pt x="1952013" y="3154039"/>
                  </a:cubicBezTo>
                  <a:cubicBezTo>
                    <a:pt x="1952013" y="3154653"/>
                    <a:pt x="1952013" y="3154653"/>
                    <a:pt x="1952013" y="3154653"/>
                  </a:cubicBezTo>
                  <a:cubicBezTo>
                    <a:pt x="1953843" y="3154653"/>
                    <a:pt x="1953233" y="3154653"/>
                    <a:pt x="1953233" y="3154653"/>
                  </a:cubicBezTo>
                  <a:cubicBezTo>
                    <a:pt x="1953233" y="3155268"/>
                    <a:pt x="1953233" y="3155268"/>
                    <a:pt x="1953233" y="3155268"/>
                  </a:cubicBezTo>
                  <a:cubicBezTo>
                    <a:pt x="1953843" y="3155268"/>
                    <a:pt x="1953843" y="3155268"/>
                    <a:pt x="1953843" y="3155268"/>
                  </a:cubicBezTo>
                  <a:cubicBezTo>
                    <a:pt x="1953843" y="3155882"/>
                    <a:pt x="1953843" y="3155882"/>
                    <a:pt x="1953843" y="3155882"/>
                  </a:cubicBezTo>
                  <a:cubicBezTo>
                    <a:pt x="1955672" y="3155882"/>
                    <a:pt x="1955672" y="3155882"/>
                    <a:pt x="1955672" y="3155882"/>
                  </a:cubicBezTo>
                  <a:cubicBezTo>
                    <a:pt x="1955672" y="3155268"/>
                    <a:pt x="1955672" y="3155268"/>
                    <a:pt x="1955672" y="3155268"/>
                  </a:cubicBezTo>
                  <a:cubicBezTo>
                    <a:pt x="1956282" y="3155268"/>
                    <a:pt x="1956282" y="3155268"/>
                    <a:pt x="1956282" y="3155268"/>
                  </a:cubicBezTo>
                  <a:cubicBezTo>
                    <a:pt x="1956282" y="3154653"/>
                    <a:pt x="1956282" y="3154653"/>
                    <a:pt x="1956282" y="3154653"/>
                  </a:cubicBezTo>
                  <a:cubicBezTo>
                    <a:pt x="1956892" y="3154653"/>
                    <a:pt x="1956892" y="3154653"/>
                    <a:pt x="1956892" y="3154653"/>
                  </a:cubicBezTo>
                  <a:cubicBezTo>
                    <a:pt x="1956892" y="3154039"/>
                    <a:pt x="1956892" y="3154039"/>
                    <a:pt x="1956892" y="3154039"/>
                  </a:cubicBezTo>
                  <a:cubicBezTo>
                    <a:pt x="1959331" y="3153425"/>
                    <a:pt x="1960551" y="3155268"/>
                    <a:pt x="1961160" y="3154653"/>
                  </a:cubicBezTo>
                  <a:cubicBezTo>
                    <a:pt x="1961160" y="3155268"/>
                    <a:pt x="1961160" y="3155268"/>
                    <a:pt x="1961160" y="3155268"/>
                  </a:cubicBezTo>
                  <a:cubicBezTo>
                    <a:pt x="1962380" y="3155268"/>
                    <a:pt x="1962380" y="3155268"/>
                    <a:pt x="1962380" y="3155268"/>
                  </a:cubicBezTo>
                  <a:cubicBezTo>
                    <a:pt x="1962380" y="3154653"/>
                    <a:pt x="1962380" y="3154653"/>
                    <a:pt x="1962380" y="3154653"/>
                  </a:cubicBezTo>
                  <a:cubicBezTo>
                    <a:pt x="1963600" y="3154653"/>
                    <a:pt x="1964210" y="3154653"/>
                    <a:pt x="1964210" y="3154653"/>
                  </a:cubicBezTo>
                  <a:cubicBezTo>
                    <a:pt x="1964210" y="3155268"/>
                    <a:pt x="1964210" y="3155268"/>
                    <a:pt x="1964210" y="3155268"/>
                  </a:cubicBezTo>
                  <a:cubicBezTo>
                    <a:pt x="1964819" y="3155268"/>
                    <a:pt x="1964819" y="3155268"/>
                    <a:pt x="1964819" y="3155268"/>
                  </a:cubicBezTo>
                  <a:cubicBezTo>
                    <a:pt x="1964819" y="3154653"/>
                    <a:pt x="1964819" y="3154653"/>
                    <a:pt x="1964819" y="3154653"/>
                  </a:cubicBezTo>
                  <a:cubicBezTo>
                    <a:pt x="1966649" y="3154653"/>
                    <a:pt x="1966039" y="3154653"/>
                    <a:pt x="1966649" y="3154653"/>
                  </a:cubicBezTo>
                  <a:cubicBezTo>
                    <a:pt x="1966649" y="3154039"/>
                    <a:pt x="1966649" y="3154039"/>
                    <a:pt x="1966649" y="3154039"/>
                  </a:cubicBezTo>
                  <a:cubicBezTo>
                    <a:pt x="1969698" y="3153425"/>
                    <a:pt x="1972137" y="3154653"/>
                    <a:pt x="1972747" y="3155268"/>
                  </a:cubicBezTo>
                  <a:cubicBezTo>
                    <a:pt x="1974576" y="3153425"/>
                    <a:pt x="1975186" y="3155268"/>
                    <a:pt x="1975796" y="3154653"/>
                  </a:cubicBezTo>
                  <a:cubicBezTo>
                    <a:pt x="1975796" y="3154039"/>
                    <a:pt x="1975796" y="3154039"/>
                    <a:pt x="1975796" y="3154039"/>
                  </a:cubicBezTo>
                  <a:cubicBezTo>
                    <a:pt x="1977625" y="3154039"/>
                    <a:pt x="1977016" y="3154039"/>
                    <a:pt x="1977016" y="3154039"/>
                  </a:cubicBezTo>
                  <a:cubicBezTo>
                    <a:pt x="1977016" y="3153425"/>
                    <a:pt x="1977016" y="3153425"/>
                    <a:pt x="1977016" y="3153425"/>
                  </a:cubicBezTo>
                  <a:cubicBezTo>
                    <a:pt x="1978235" y="3153425"/>
                    <a:pt x="1978235" y="3153425"/>
                    <a:pt x="1978235" y="3153425"/>
                  </a:cubicBezTo>
                  <a:cubicBezTo>
                    <a:pt x="1978235" y="3152196"/>
                    <a:pt x="1978235" y="3152196"/>
                    <a:pt x="1978235" y="3152196"/>
                  </a:cubicBezTo>
                  <a:cubicBezTo>
                    <a:pt x="1978845" y="3152196"/>
                    <a:pt x="1978845" y="3152196"/>
                    <a:pt x="1978845" y="3152196"/>
                  </a:cubicBezTo>
                  <a:cubicBezTo>
                    <a:pt x="1978845" y="3154039"/>
                    <a:pt x="1978845" y="3153425"/>
                    <a:pt x="1978845" y="3154039"/>
                  </a:cubicBezTo>
                  <a:cubicBezTo>
                    <a:pt x="1979455" y="3154039"/>
                    <a:pt x="1979455" y="3154039"/>
                    <a:pt x="1979455" y="3154039"/>
                  </a:cubicBezTo>
                  <a:cubicBezTo>
                    <a:pt x="1979455" y="3154653"/>
                    <a:pt x="1979455" y="3154653"/>
                    <a:pt x="1979455" y="3154653"/>
                  </a:cubicBezTo>
                  <a:cubicBezTo>
                    <a:pt x="1980065" y="3154653"/>
                    <a:pt x="1980065" y="3154653"/>
                    <a:pt x="1980065" y="3154653"/>
                  </a:cubicBezTo>
                  <a:cubicBezTo>
                    <a:pt x="1980065" y="3155268"/>
                    <a:pt x="1980065" y="3155268"/>
                    <a:pt x="1980065" y="3155268"/>
                  </a:cubicBezTo>
                  <a:cubicBezTo>
                    <a:pt x="1979455" y="3155268"/>
                    <a:pt x="1979455" y="3155268"/>
                    <a:pt x="1979455" y="3155268"/>
                  </a:cubicBezTo>
                  <a:cubicBezTo>
                    <a:pt x="1979455" y="3157111"/>
                    <a:pt x="1979455" y="3156496"/>
                    <a:pt x="1979455" y="3156496"/>
                  </a:cubicBezTo>
                  <a:cubicBezTo>
                    <a:pt x="1980065" y="3156496"/>
                    <a:pt x="1980065" y="3156496"/>
                    <a:pt x="1980065" y="3156496"/>
                  </a:cubicBezTo>
                  <a:cubicBezTo>
                    <a:pt x="1980065" y="3157725"/>
                    <a:pt x="1980065" y="3157725"/>
                    <a:pt x="1980065" y="3157725"/>
                  </a:cubicBezTo>
                  <a:cubicBezTo>
                    <a:pt x="1978235" y="3157725"/>
                    <a:pt x="1978845" y="3157725"/>
                    <a:pt x="1978845" y="3157725"/>
                  </a:cubicBezTo>
                  <a:cubicBezTo>
                    <a:pt x="1978845" y="3156496"/>
                    <a:pt x="1978845" y="3156496"/>
                    <a:pt x="1978845" y="3156496"/>
                  </a:cubicBezTo>
                  <a:cubicBezTo>
                    <a:pt x="1977016" y="3156496"/>
                    <a:pt x="1977625" y="3156496"/>
                    <a:pt x="1977016" y="3156496"/>
                  </a:cubicBezTo>
                  <a:cubicBezTo>
                    <a:pt x="1977016" y="3157725"/>
                    <a:pt x="1977016" y="3157725"/>
                    <a:pt x="1977016" y="3157725"/>
                  </a:cubicBezTo>
                  <a:cubicBezTo>
                    <a:pt x="1978845" y="3157725"/>
                    <a:pt x="1978235" y="3157725"/>
                    <a:pt x="1978845" y="3157725"/>
                  </a:cubicBezTo>
                  <a:cubicBezTo>
                    <a:pt x="1978845" y="3158954"/>
                    <a:pt x="1978845" y="3158954"/>
                    <a:pt x="1978845" y="3158954"/>
                  </a:cubicBezTo>
                  <a:cubicBezTo>
                    <a:pt x="1977016" y="3158954"/>
                    <a:pt x="1976406" y="3158954"/>
                    <a:pt x="1976406" y="3158954"/>
                  </a:cubicBezTo>
                  <a:cubicBezTo>
                    <a:pt x="1976406" y="3158340"/>
                    <a:pt x="1976406" y="3158340"/>
                    <a:pt x="1976406" y="3158340"/>
                  </a:cubicBezTo>
                  <a:cubicBezTo>
                    <a:pt x="1974576" y="3158340"/>
                    <a:pt x="1974576" y="3157111"/>
                    <a:pt x="1974576" y="3157725"/>
                  </a:cubicBezTo>
                  <a:cubicBezTo>
                    <a:pt x="1974576" y="3158340"/>
                    <a:pt x="1974576" y="3158340"/>
                    <a:pt x="1974576" y="3158340"/>
                  </a:cubicBezTo>
                  <a:cubicBezTo>
                    <a:pt x="1975186" y="3158340"/>
                    <a:pt x="1975186" y="3158340"/>
                    <a:pt x="1975186" y="3158340"/>
                  </a:cubicBezTo>
                  <a:cubicBezTo>
                    <a:pt x="1975186" y="3158954"/>
                    <a:pt x="1975186" y="3158954"/>
                    <a:pt x="1975186" y="3158954"/>
                  </a:cubicBezTo>
                  <a:cubicBezTo>
                    <a:pt x="1977016" y="3158954"/>
                    <a:pt x="1976406" y="3158954"/>
                    <a:pt x="1976406" y="3158954"/>
                  </a:cubicBezTo>
                  <a:cubicBezTo>
                    <a:pt x="1976406" y="3159568"/>
                    <a:pt x="1976406" y="3159568"/>
                    <a:pt x="1976406" y="3159568"/>
                  </a:cubicBezTo>
                  <a:cubicBezTo>
                    <a:pt x="1978235" y="3159568"/>
                    <a:pt x="1978845" y="3159568"/>
                    <a:pt x="1978845" y="3159568"/>
                  </a:cubicBezTo>
                  <a:cubicBezTo>
                    <a:pt x="1977625" y="3161411"/>
                    <a:pt x="1977016" y="3160183"/>
                    <a:pt x="1976406" y="3160183"/>
                  </a:cubicBezTo>
                  <a:cubicBezTo>
                    <a:pt x="1976406" y="3161411"/>
                    <a:pt x="1976406" y="3161411"/>
                    <a:pt x="1976406" y="3161411"/>
                  </a:cubicBezTo>
                  <a:cubicBezTo>
                    <a:pt x="1978235" y="3161411"/>
                    <a:pt x="1978845" y="3161411"/>
                    <a:pt x="1978845" y="3161411"/>
                  </a:cubicBezTo>
                  <a:cubicBezTo>
                    <a:pt x="1978845" y="3162026"/>
                    <a:pt x="1978845" y="3162026"/>
                    <a:pt x="1978845" y="3162026"/>
                  </a:cubicBezTo>
                  <a:cubicBezTo>
                    <a:pt x="1979455" y="3162026"/>
                    <a:pt x="1979455" y="3162026"/>
                    <a:pt x="1979455" y="3162026"/>
                  </a:cubicBezTo>
                  <a:cubicBezTo>
                    <a:pt x="1979455" y="3161411"/>
                    <a:pt x="1979455" y="3161411"/>
                    <a:pt x="1979455" y="3161411"/>
                  </a:cubicBezTo>
                  <a:cubicBezTo>
                    <a:pt x="1980065" y="3161411"/>
                    <a:pt x="1980065" y="3161411"/>
                    <a:pt x="1980065" y="3161411"/>
                  </a:cubicBezTo>
                  <a:cubicBezTo>
                    <a:pt x="1980065" y="3162026"/>
                    <a:pt x="1980065" y="3162026"/>
                    <a:pt x="1980065" y="3162026"/>
                  </a:cubicBezTo>
                  <a:cubicBezTo>
                    <a:pt x="1981894" y="3162026"/>
                    <a:pt x="1981284" y="3162026"/>
                    <a:pt x="1981894" y="3162026"/>
                  </a:cubicBezTo>
                  <a:cubicBezTo>
                    <a:pt x="1981894" y="3162640"/>
                    <a:pt x="1981894" y="3162640"/>
                    <a:pt x="1981894" y="3162640"/>
                  </a:cubicBezTo>
                  <a:cubicBezTo>
                    <a:pt x="1980065" y="3162640"/>
                    <a:pt x="1980065" y="3162640"/>
                    <a:pt x="1980065" y="3162640"/>
                  </a:cubicBezTo>
                  <a:cubicBezTo>
                    <a:pt x="1980065" y="3163255"/>
                    <a:pt x="1980065" y="3163255"/>
                    <a:pt x="1980065" y="3163255"/>
                  </a:cubicBezTo>
                  <a:cubicBezTo>
                    <a:pt x="1980674" y="3163255"/>
                    <a:pt x="1980674" y="3163255"/>
                    <a:pt x="1980674" y="3163255"/>
                  </a:cubicBezTo>
                  <a:cubicBezTo>
                    <a:pt x="1980674" y="3163869"/>
                    <a:pt x="1980674" y="3163869"/>
                    <a:pt x="1980674" y="3163869"/>
                  </a:cubicBezTo>
                  <a:cubicBezTo>
                    <a:pt x="1981894" y="3163869"/>
                    <a:pt x="1981894" y="3163869"/>
                    <a:pt x="1981894" y="3163869"/>
                  </a:cubicBezTo>
                  <a:cubicBezTo>
                    <a:pt x="1981894" y="3165098"/>
                    <a:pt x="1981894" y="3165098"/>
                    <a:pt x="1981894" y="3165098"/>
                  </a:cubicBezTo>
                  <a:cubicBezTo>
                    <a:pt x="1980065" y="3164483"/>
                    <a:pt x="1980065" y="3165712"/>
                    <a:pt x="1980065" y="3165712"/>
                  </a:cubicBezTo>
                  <a:cubicBezTo>
                    <a:pt x="1980065" y="3165098"/>
                    <a:pt x="1980065" y="3165098"/>
                    <a:pt x="1980065" y="3165098"/>
                  </a:cubicBezTo>
                  <a:cubicBezTo>
                    <a:pt x="1979455" y="3165712"/>
                    <a:pt x="1979455" y="3165712"/>
                    <a:pt x="1979455" y="3165712"/>
                  </a:cubicBezTo>
                  <a:lnTo>
                    <a:pt x="1980065" y="3165712"/>
                  </a:lnTo>
                  <a:lnTo>
                    <a:pt x="1980674" y="3165712"/>
                  </a:lnTo>
                  <a:cubicBezTo>
                    <a:pt x="1980674" y="3166326"/>
                    <a:pt x="1980674" y="3166326"/>
                    <a:pt x="1980674" y="3166326"/>
                  </a:cubicBezTo>
                  <a:cubicBezTo>
                    <a:pt x="1981894" y="3166326"/>
                    <a:pt x="1981894" y="3166326"/>
                    <a:pt x="1981894" y="3166326"/>
                  </a:cubicBezTo>
                  <a:cubicBezTo>
                    <a:pt x="1981894" y="3166941"/>
                    <a:pt x="1981894" y="3166941"/>
                    <a:pt x="1981894" y="3166941"/>
                  </a:cubicBezTo>
                  <a:cubicBezTo>
                    <a:pt x="1980674" y="3166941"/>
                    <a:pt x="1980674" y="3166941"/>
                    <a:pt x="1980674" y="3166941"/>
                  </a:cubicBezTo>
                  <a:cubicBezTo>
                    <a:pt x="1980674" y="3167555"/>
                    <a:pt x="1980674" y="3167555"/>
                    <a:pt x="1980674" y="3167555"/>
                  </a:cubicBezTo>
                  <a:cubicBezTo>
                    <a:pt x="1980065" y="3167555"/>
                    <a:pt x="1980065" y="3167555"/>
                    <a:pt x="1980065" y="3167555"/>
                  </a:cubicBezTo>
                  <a:cubicBezTo>
                    <a:pt x="1980065" y="3168170"/>
                    <a:pt x="1980065" y="3168170"/>
                    <a:pt x="1980065" y="3168170"/>
                  </a:cubicBezTo>
                  <a:cubicBezTo>
                    <a:pt x="1981894" y="3168170"/>
                    <a:pt x="1981894" y="3168170"/>
                    <a:pt x="1982504" y="3168170"/>
                  </a:cubicBezTo>
                  <a:cubicBezTo>
                    <a:pt x="1980674" y="3170013"/>
                    <a:pt x="1981894" y="3171241"/>
                    <a:pt x="1981894" y="3171856"/>
                  </a:cubicBezTo>
                  <a:cubicBezTo>
                    <a:pt x="1980674" y="3171856"/>
                    <a:pt x="1980674" y="3171856"/>
                    <a:pt x="1980674" y="3171856"/>
                  </a:cubicBezTo>
                  <a:cubicBezTo>
                    <a:pt x="1981894" y="3173085"/>
                    <a:pt x="1981284" y="3173085"/>
                    <a:pt x="1981894" y="3173699"/>
                  </a:cubicBezTo>
                  <a:cubicBezTo>
                    <a:pt x="1982504" y="3173699"/>
                    <a:pt x="1982504" y="3173699"/>
                    <a:pt x="1982504" y="3173699"/>
                  </a:cubicBezTo>
                  <a:cubicBezTo>
                    <a:pt x="1982504" y="3174313"/>
                    <a:pt x="1982504" y="3174313"/>
                    <a:pt x="1982504" y="3174313"/>
                  </a:cubicBezTo>
                  <a:cubicBezTo>
                    <a:pt x="1980674" y="3174313"/>
                    <a:pt x="1980065" y="3174313"/>
                    <a:pt x="1980065" y="3174313"/>
                  </a:cubicBezTo>
                  <a:cubicBezTo>
                    <a:pt x="1980065" y="3174928"/>
                    <a:pt x="1980065" y="3174928"/>
                    <a:pt x="1980065" y="3174928"/>
                  </a:cubicBezTo>
                  <a:cubicBezTo>
                    <a:pt x="1980674" y="3174928"/>
                    <a:pt x="1980674" y="3174928"/>
                    <a:pt x="1980674" y="3174928"/>
                  </a:cubicBezTo>
                  <a:cubicBezTo>
                    <a:pt x="1980674" y="3175542"/>
                    <a:pt x="1980674" y="3175542"/>
                    <a:pt x="1980674" y="3175542"/>
                  </a:cubicBezTo>
                  <a:cubicBezTo>
                    <a:pt x="1981894" y="3175542"/>
                    <a:pt x="1981894" y="3175542"/>
                    <a:pt x="1981894" y="3175542"/>
                  </a:cubicBezTo>
                  <a:cubicBezTo>
                    <a:pt x="1980674" y="3176156"/>
                    <a:pt x="1980674" y="3176156"/>
                    <a:pt x="1980674" y="3176156"/>
                  </a:cubicBezTo>
                  <a:cubicBezTo>
                    <a:pt x="1981894" y="3176156"/>
                    <a:pt x="1981894" y="3176156"/>
                    <a:pt x="1981894" y="3176156"/>
                  </a:cubicBezTo>
                  <a:cubicBezTo>
                    <a:pt x="1981894" y="3177385"/>
                    <a:pt x="1981894" y="3177385"/>
                    <a:pt x="1981894" y="3177385"/>
                  </a:cubicBezTo>
                  <a:cubicBezTo>
                    <a:pt x="1982504" y="3177385"/>
                    <a:pt x="1982504" y="3177385"/>
                    <a:pt x="1982504" y="3177385"/>
                  </a:cubicBezTo>
                  <a:cubicBezTo>
                    <a:pt x="1983114" y="3179228"/>
                    <a:pt x="1983114" y="3178614"/>
                    <a:pt x="1983114" y="3179228"/>
                  </a:cubicBezTo>
                  <a:cubicBezTo>
                    <a:pt x="1983724" y="3179228"/>
                    <a:pt x="1983724" y="3179228"/>
                    <a:pt x="1983724" y="3179228"/>
                  </a:cubicBezTo>
                  <a:cubicBezTo>
                    <a:pt x="1983724" y="3181071"/>
                    <a:pt x="1983724" y="3180457"/>
                    <a:pt x="1983724" y="3181071"/>
                  </a:cubicBezTo>
                  <a:cubicBezTo>
                    <a:pt x="1984333" y="3181071"/>
                    <a:pt x="1984333" y="3181071"/>
                    <a:pt x="1984333" y="3181071"/>
                  </a:cubicBezTo>
                  <a:cubicBezTo>
                    <a:pt x="1984333" y="3182300"/>
                    <a:pt x="1984333" y="3182300"/>
                    <a:pt x="1984333" y="3182300"/>
                  </a:cubicBezTo>
                  <a:cubicBezTo>
                    <a:pt x="1984943" y="3182300"/>
                    <a:pt x="1984943" y="3182300"/>
                    <a:pt x="1984943" y="3182300"/>
                  </a:cubicBezTo>
                  <a:cubicBezTo>
                    <a:pt x="1984943" y="3183529"/>
                    <a:pt x="1986163" y="3183529"/>
                    <a:pt x="1986163" y="3183529"/>
                  </a:cubicBezTo>
                  <a:cubicBezTo>
                    <a:pt x="1984943" y="3183529"/>
                    <a:pt x="1984943" y="3183529"/>
                    <a:pt x="1984943" y="3183529"/>
                  </a:cubicBezTo>
                  <a:cubicBezTo>
                    <a:pt x="1986163" y="3184758"/>
                    <a:pt x="1985553" y="3184758"/>
                    <a:pt x="1986163" y="3185372"/>
                  </a:cubicBezTo>
                  <a:cubicBezTo>
                    <a:pt x="1984943" y="3185372"/>
                    <a:pt x="1984943" y="3185372"/>
                    <a:pt x="1984943" y="3185372"/>
                  </a:cubicBezTo>
                  <a:cubicBezTo>
                    <a:pt x="1984943" y="3187829"/>
                    <a:pt x="1987992" y="3188444"/>
                    <a:pt x="1987382" y="3189673"/>
                  </a:cubicBezTo>
                  <a:cubicBezTo>
                    <a:pt x="1985553" y="3189673"/>
                    <a:pt x="1986163" y="3189673"/>
                    <a:pt x="1986163" y="3189673"/>
                  </a:cubicBezTo>
                  <a:cubicBezTo>
                    <a:pt x="1986163" y="3190287"/>
                    <a:pt x="1986163" y="3190287"/>
                    <a:pt x="1986163" y="3190287"/>
                  </a:cubicBezTo>
                  <a:cubicBezTo>
                    <a:pt x="1984943" y="3189673"/>
                    <a:pt x="1984943" y="3189673"/>
                    <a:pt x="1984943" y="3189673"/>
                  </a:cubicBezTo>
                  <a:cubicBezTo>
                    <a:pt x="1984943" y="3190287"/>
                    <a:pt x="1984943" y="3190287"/>
                    <a:pt x="1984943" y="3190287"/>
                  </a:cubicBezTo>
                  <a:lnTo>
                    <a:pt x="1986163" y="3190287"/>
                  </a:lnTo>
                  <a:lnTo>
                    <a:pt x="1986773" y="3190287"/>
                  </a:lnTo>
                  <a:cubicBezTo>
                    <a:pt x="1986773" y="3192130"/>
                    <a:pt x="1986773" y="3191516"/>
                    <a:pt x="1986773" y="3191516"/>
                  </a:cubicBezTo>
                  <a:cubicBezTo>
                    <a:pt x="1986163" y="3191516"/>
                    <a:pt x="1986163" y="3191516"/>
                    <a:pt x="1986163" y="3191516"/>
                  </a:cubicBezTo>
                  <a:cubicBezTo>
                    <a:pt x="1986163" y="3190901"/>
                    <a:pt x="1986163" y="3190901"/>
                    <a:pt x="1986163" y="3190901"/>
                  </a:cubicBezTo>
                  <a:cubicBezTo>
                    <a:pt x="1984333" y="3190901"/>
                    <a:pt x="1983724" y="3190901"/>
                    <a:pt x="1983724" y="3190901"/>
                  </a:cubicBezTo>
                  <a:cubicBezTo>
                    <a:pt x="1983724" y="3190287"/>
                    <a:pt x="1983724" y="3190287"/>
                    <a:pt x="1983724" y="3190287"/>
                  </a:cubicBezTo>
                  <a:cubicBezTo>
                    <a:pt x="1983114" y="3190901"/>
                    <a:pt x="1983114" y="3190901"/>
                    <a:pt x="1983114" y="3190901"/>
                  </a:cubicBezTo>
                  <a:cubicBezTo>
                    <a:pt x="1983114" y="3189058"/>
                    <a:pt x="1983114" y="3189673"/>
                    <a:pt x="1983114" y="3189673"/>
                  </a:cubicBezTo>
                  <a:cubicBezTo>
                    <a:pt x="1981894" y="3190287"/>
                    <a:pt x="1982504" y="3190901"/>
                    <a:pt x="1982504" y="3190901"/>
                  </a:cubicBezTo>
                  <a:cubicBezTo>
                    <a:pt x="1981284" y="3189673"/>
                    <a:pt x="1981284" y="3190287"/>
                    <a:pt x="1980674" y="3190287"/>
                  </a:cubicBezTo>
                  <a:cubicBezTo>
                    <a:pt x="1980674" y="3192130"/>
                    <a:pt x="1980674" y="3192130"/>
                    <a:pt x="1980674" y="3192744"/>
                  </a:cubicBezTo>
                  <a:cubicBezTo>
                    <a:pt x="1982504" y="3192744"/>
                    <a:pt x="1981894" y="3192744"/>
                    <a:pt x="1982504" y="3192744"/>
                  </a:cubicBezTo>
                  <a:cubicBezTo>
                    <a:pt x="1982504" y="3191516"/>
                    <a:pt x="1982504" y="3191516"/>
                    <a:pt x="1982504" y="3191516"/>
                  </a:cubicBezTo>
                  <a:cubicBezTo>
                    <a:pt x="1983114" y="3191516"/>
                    <a:pt x="1983114" y="3191516"/>
                    <a:pt x="1983114" y="3191516"/>
                  </a:cubicBezTo>
                  <a:cubicBezTo>
                    <a:pt x="1983114" y="3192744"/>
                    <a:pt x="1983114" y="3192744"/>
                    <a:pt x="1983114" y="3192744"/>
                  </a:cubicBezTo>
                  <a:cubicBezTo>
                    <a:pt x="1984333" y="3192744"/>
                    <a:pt x="1984943" y="3192744"/>
                    <a:pt x="1984943" y="3192744"/>
                  </a:cubicBezTo>
                  <a:cubicBezTo>
                    <a:pt x="1984943" y="3193359"/>
                    <a:pt x="1984943" y="3193359"/>
                    <a:pt x="1984943" y="3193359"/>
                  </a:cubicBezTo>
                  <a:cubicBezTo>
                    <a:pt x="1983724" y="3193359"/>
                    <a:pt x="1983724" y="3193359"/>
                    <a:pt x="1983724" y="3193359"/>
                  </a:cubicBezTo>
                  <a:cubicBezTo>
                    <a:pt x="1983724" y="3195202"/>
                    <a:pt x="1983724" y="3194588"/>
                    <a:pt x="1983724" y="3194588"/>
                  </a:cubicBezTo>
                  <a:cubicBezTo>
                    <a:pt x="1983114" y="3194588"/>
                    <a:pt x="1983114" y="3194588"/>
                    <a:pt x="1983114" y="3194588"/>
                  </a:cubicBezTo>
                  <a:cubicBezTo>
                    <a:pt x="1983114" y="3193973"/>
                    <a:pt x="1983114" y="3193973"/>
                    <a:pt x="1983114" y="3193973"/>
                  </a:cubicBezTo>
                  <a:cubicBezTo>
                    <a:pt x="1982504" y="3193973"/>
                    <a:pt x="1982504" y="3193973"/>
                    <a:pt x="1982504" y="3193973"/>
                  </a:cubicBezTo>
                  <a:cubicBezTo>
                    <a:pt x="1982504" y="3194588"/>
                    <a:pt x="1982504" y="3194588"/>
                    <a:pt x="1982504" y="3194588"/>
                  </a:cubicBezTo>
                  <a:cubicBezTo>
                    <a:pt x="1983114" y="3194588"/>
                    <a:pt x="1983114" y="3194588"/>
                    <a:pt x="1983114" y="3194588"/>
                  </a:cubicBezTo>
                  <a:cubicBezTo>
                    <a:pt x="1983114" y="3195202"/>
                    <a:pt x="1983114" y="3195202"/>
                    <a:pt x="1983114" y="3195202"/>
                  </a:cubicBezTo>
                  <a:cubicBezTo>
                    <a:pt x="1984333" y="3195202"/>
                    <a:pt x="1984333" y="3196431"/>
                    <a:pt x="1984333" y="3196431"/>
                  </a:cubicBezTo>
                  <a:cubicBezTo>
                    <a:pt x="1984333" y="3195202"/>
                    <a:pt x="1984333" y="3195202"/>
                    <a:pt x="1984333" y="3195202"/>
                  </a:cubicBezTo>
                  <a:cubicBezTo>
                    <a:pt x="1986163" y="3195202"/>
                    <a:pt x="1986773" y="3195202"/>
                    <a:pt x="1987382" y="3195202"/>
                  </a:cubicBezTo>
                  <a:cubicBezTo>
                    <a:pt x="1987382" y="3196431"/>
                    <a:pt x="1987382" y="3196431"/>
                    <a:pt x="1987382" y="3196431"/>
                  </a:cubicBezTo>
                  <a:cubicBezTo>
                    <a:pt x="1987992" y="3196431"/>
                    <a:pt x="1987992" y="3196431"/>
                    <a:pt x="1987992" y="3196431"/>
                  </a:cubicBezTo>
                  <a:cubicBezTo>
                    <a:pt x="1987992" y="3197659"/>
                    <a:pt x="1987992" y="3198274"/>
                    <a:pt x="1987992" y="3198274"/>
                  </a:cubicBezTo>
                  <a:cubicBezTo>
                    <a:pt x="1988602" y="3198274"/>
                    <a:pt x="1988602" y="3198274"/>
                    <a:pt x="1988602" y="3198274"/>
                  </a:cubicBezTo>
                  <a:cubicBezTo>
                    <a:pt x="1988602" y="3198888"/>
                    <a:pt x="1988602" y="3198888"/>
                    <a:pt x="1988602" y="3198888"/>
                  </a:cubicBezTo>
                  <a:cubicBezTo>
                    <a:pt x="1989822" y="3198888"/>
                    <a:pt x="1989822" y="3198888"/>
                    <a:pt x="1989822" y="3198888"/>
                  </a:cubicBezTo>
                  <a:cubicBezTo>
                    <a:pt x="1989822" y="3200731"/>
                    <a:pt x="1988602" y="3200117"/>
                    <a:pt x="1988602" y="3200731"/>
                  </a:cubicBezTo>
                  <a:cubicBezTo>
                    <a:pt x="1988602" y="3199503"/>
                    <a:pt x="1988602" y="3199503"/>
                    <a:pt x="1988602" y="3199503"/>
                  </a:cubicBezTo>
                  <a:cubicBezTo>
                    <a:pt x="1987382" y="3199503"/>
                    <a:pt x="1986773" y="3199503"/>
                    <a:pt x="1986773" y="3199503"/>
                  </a:cubicBezTo>
                  <a:cubicBezTo>
                    <a:pt x="1986773" y="3198888"/>
                    <a:pt x="1986773" y="3198888"/>
                    <a:pt x="1986773" y="3198888"/>
                  </a:cubicBezTo>
                  <a:cubicBezTo>
                    <a:pt x="1984943" y="3198888"/>
                    <a:pt x="1985553" y="3198888"/>
                    <a:pt x="1984943" y="3198888"/>
                  </a:cubicBezTo>
                  <a:cubicBezTo>
                    <a:pt x="1984943" y="3197659"/>
                    <a:pt x="1984943" y="3197659"/>
                    <a:pt x="1984943" y="3197659"/>
                  </a:cubicBezTo>
                  <a:cubicBezTo>
                    <a:pt x="1984333" y="3197659"/>
                    <a:pt x="1984333" y="3197659"/>
                    <a:pt x="1984333" y="3197659"/>
                  </a:cubicBezTo>
                  <a:cubicBezTo>
                    <a:pt x="1984333" y="3197045"/>
                    <a:pt x="1984333" y="3197045"/>
                    <a:pt x="1984333" y="3197045"/>
                  </a:cubicBezTo>
                  <a:cubicBezTo>
                    <a:pt x="1983724" y="3197045"/>
                    <a:pt x="1983724" y="3197045"/>
                    <a:pt x="1983724" y="3197045"/>
                  </a:cubicBezTo>
                  <a:cubicBezTo>
                    <a:pt x="1983724" y="3196431"/>
                    <a:pt x="1983724" y="3196431"/>
                    <a:pt x="1983724" y="3196431"/>
                  </a:cubicBezTo>
                  <a:cubicBezTo>
                    <a:pt x="1983114" y="3196431"/>
                    <a:pt x="1983114" y="3196431"/>
                    <a:pt x="1983114" y="3196431"/>
                  </a:cubicBezTo>
                  <a:cubicBezTo>
                    <a:pt x="1983114" y="3197045"/>
                    <a:pt x="1983114" y="3197045"/>
                    <a:pt x="1983114" y="3197045"/>
                  </a:cubicBezTo>
                  <a:cubicBezTo>
                    <a:pt x="1982504" y="3197045"/>
                    <a:pt x="1982504" y="3197045"/>
                    <a:pt x="1982504" y="3197045"/>
                  </a:cubicBezTo>
                  <a:cubicBezTo>
                    <a:pt x="1982504" y="3197659"/>
                    <a:pt x="1982504" y="3197659"/>
                    <a:pt x="1982504" y="3197659"/>
                  </a:cubicBezTo>
                  <a:cubicBezTo>
                    <a:pt x="1983114" y="3197659"/>
                    <a:pt x="1983114" y="3197659"/>
                    <a:pt x="1983114" y="3197659"/>
                  </a:cubicBezTo>
                  <a:cubicBezTo>
                    <a:pt x="1982504" y="3198888"/>
                    <a:pt x="1981894" y="3198274"/>
                    <a:pt x="1981894" y="3198274"/>
                  </a:cubicBezTo>
                  <a:cubicBezTo>
                    <a:pt x="1981894" y="3198888"/>
                    <a:pt x="1981894" y="3198888"/>
                    <a:pt x="1981894" y="3198888"/>
                  </a:cubicBezTo>
                  <a:cubicBezTo>
                    <a:pt x="1980065" y="3198888"/>
                    <a:pt x="1980065" y="3198888"/>
                    <a:pt x="1980065" y="3198888"/>
                  </a:cubicBezTo>
                  <a:cubicBezTo>
                    <a:pt x="1980065" y="3200731"/>
                    <a:pt x="1980065" y="3200117"/>
                    <a:pt x="1980065" y="3200731"/>
                  </a:cubicBezTo>
                  <a:cubicBezTo>
                    <a:pt x="1980674" y="3200731"/>
                    <a:pt x="1980674" y="3200731"/>
                    <a:pt x="1980674" y="3200731"/>
                  </a:cubicBezTo>
                  <a:cubicBezTo>
                    <a:pt x="1981284" y="3201960"/>
                    <a:pt x="1981894" y="3202574"/>
                    <a:pt x="1981894" y="3202574"/>
                  </a:cubicBezTo>
                  <a:cubicBezTo>
                    <a:pt x="1983114" y="3202574"/>
                    <a:pt x="1983114" y="3202574"/>
                    <a:pt x="1983114" y="3202574"/>
                  </a:cubicBezTo>
                  <a:cubicBezTo>
                    <a:pt x="1983114" y="3203189"/>
                    <a:pt x="1983114" y="3203189"/>
                    <a:pt x="1983114" y="3203189"/>
                  </a:cubicBezTo>
                  <a:cubicBezTo>
                    <a:pt x="1983724" y="3202574"/>
                    <a:pt x="1983724" y="3202574"/>
                    <a:pt x="1983724" y="3202574"/>
                  </a:cubicBezTo>
                  <a:cubicBezTo>
                    <a:pt x="1983724" y="3203189"/>
                    <a:pt x="1983724" y="3203189"/>
                    <a:pt x="1983724" y="3203189"/>
                  </a:cubicBezTo>
                  <a:cubicBezTo>
                    <a:pt x="1984333" y="3203189"/>
                    <a:pt x="1984333" y="3203189"/>
                    <a:pt x="1984333" y="3203189"/>
                  </a:cubicBezTo>
                  <a:cubicBezTo>
                    <a:pt x="1984333" y="3205032"/>
                    <a:pt x="1984333" y="3205646"/>
                    <a:pt x="1984333" y="3205646"/>
                  </a:cubicBezTo>
                  <a:cubicBezTo>
                    <a:pt x="1986163" y="3205646"/>
                    <a:pt x="1985553" y="3205646"/>
                    <a:pt x="1986163" y="3205646"/>
                  </a:cubicBezTo>
                  <a:cubicBezTo>
                    <a:pt x="1986163" y="3206261"/>
                    <a:pt x="1986163" y="3206261"/>
                    <a:pt x="1986163" y="3206261"/>
                  </a:cubicBezTo>
                  <a:cubicBezTo>
                    <a:pt x="1984943" y="3206261"/>
                    <a:pt x="1984943" y="3206261"/>
                    <a:pt x="1984943" y="3206261"/>
                  </a:cubicBezTo>
                  <a:cubicBezTo>
                    <a:pt x="1984943" y="3206875"/>
                    <a:pt x="1984943" y="3206875"/>
                    <a:pt x="1984943" y="3206875"/>
                  </a:cubicBezTo>
                  <a:cubicBezTo>
                    <a:pt x="1983114" y="3206875"/>
                    <a:pt x="1982504" y="3205646"/>
                    <a:pt x="1981894" y="3206261"/>
                  </a:cubicBezTo>
                  <a:cubicBezTo>
                    <a:pt x="1981894" y="3205646"/>
                    <a:pt x="1981894" y="3205646"/>
                    <a:pt x="1981894" y="3205646"/>
                  </a:cubicBezTo>
                  <a:cubicBezTo>
                    <a:pt x="1980674" y="3205646"/>
                    <a:pt x="1980674" y="3205646"/>
                    <a:pt x="1980674" y="3205646"/>
                  </a:cubicBezTo>
                  <a:cubicBezTo>
                    <a:pt x="1980674" y="3206261"/>
                    <a:pt x="1980674" y="3206261"/>
                    <a:pt x="1980674" y="3206261"/>
                  </a:cubicBezTo>
                  <a:cubicBezTo>
                    <a:pt x="1980065" y="3206261"/>
                    <a:pt x="1980065" y="3206261"/>
                    <a:pt x="1980065" y="3206261"/>
                  </a:cubicBezTo>
                  <a:cubicBezTo>
                    <a:pt x="1981894" y="3207489"/>
                    <a:pt x="1980674" y="3208104"/>
                    <a:pt x="1980674" y="3208718"/>
                  </a:cubicBezTo>
                  <a:cubicBezTo>
                    <a:pt x="1979455" y="3208718"/>
                    <a:pt x="1979455" y="3207489"/>
                    <a:pt x="1979455" y="3207489"/>
                  </a:cubicBezTo>
                  <a:cubicBezTo>
                    <a:pt x="1980065" y="3207489"/>
                    <a:pt x="1980065" y="3207489"/>
                    <a:pt x="1980065" y="3207489"/>
                  </a:cubicBezTo>
                  <a:cubicBezTo>
                    <a:pt x="1979455" y="3206875"/>
                    <a:pt x="1979455" y="3206875"/>
                    <a:pt x="1979455" y="3206875"/>
                  </a:cubicBezTo>
                  <a:cubicBezTo>
                    <a:pt x="1980065" y="3206875"/>
                    <a:pt x="1980065" y="3206875"/>
                    <a:pt x="1980065" y="3206875"/>
                  </a:cubicBezTo>
                  <a:cubicBezTo>
                    <a:pt x="1978235" y="3205032"/>
                    <a:pt x="1978235" y="3205646"/>
                    <a:pt x="1977016" y="3205646"/>
                  </a:cubicBezTo>
                  <a:cubicBezTo>
                    <a:pt x="1978845" y="3208104"/>
                    <a:pt x="1977625" y="3208104"/>
                    <a:pt x="1978235" y="3209333"/>
                  </a:cubicBezTo>
                  <a:cubicBezTo>
                    <a:pt x="1978845" y="3209333"/>
                    <a:pt x="1978845" y="3209333"/>
                    <a:pt x="1978845" y="3209333"/>
                  </a:cubicBezTo>
                  <a:cubicBezTo>
                    <a:pt x="1977016" y="3210561"/>
                    <a:pt x="1978235" y="3211176"/>
                    <a:pt x="1978235" y="3211176"/>
                  </a:cubicBezTo>
                  <a:cubicBezTo>
                    <a:pt x="1978845" y="3210561"/>
                    <a:pt x="1978845" y="3210561"/>
                    <a:pt x="1978845" y="3210561"/>
                  </a:cubicBezTo>
                  <a:cubicBezTo>
                    <a:pt x="1978845" y="3211176"/>
                    <a:pt x="1978845" y="3211176"/>
                    <a:pt x="1978845" y="3211176"/>
                  </a:cubicBezTo>
                  <a:cubicBezTo>
                    <a:pt x="1980674" y="3211176"/>
                    <a:pt x="1980065" y="3211176"/>
                    <a:pt x="1980065" y="3211176"/>
                  </a:cubicBezTo>
                  <a:cubicBezTo>
                    <a:pt x="1980065" y="3213019"/>
                    <a:pt x="1980065" y="3212404"/>
                    <a:pt x="1980065" y="3213019"/>
                  </a:cubicBezTo>
                  <a:cubicBezTo>
                    <a:pt x="1980674" y="3213019"/>
                    <a:pt x="1980674" y="3213019"/>
                    <a:pt x="1980674" y="3213019"/>
                  </a:cubicBezTo>
                  <a:cubicBezTo>
                    <a:pt x="1980674" y="3213633"/>
                    <a:pt x="1980674" y="3213633"/>
                    <a:pt x="1980674" y="3213633"/>
                  </a:cubicBezTo>
                  <a:cubicBezTo>
                    <a:pt x="1981894" y="3213633"/>
                    <a:pt x="1981894" y="3213633"/>
                    <a:pt x="1981894" y="3213633"/>
                  </a:cubicBezTo>
                  <a:cubicBezTo>
                    <a:pt x="1981894" y="3214248"/>
                    <a:pt x="1981894" y="3214248"/>
                    <a:pt x="1981894" y="3214248"/>
                  </a:cubicBezTo>
                  <a:cubicBezTo>
                    <a:pt x="1983114" y="3214248"/>
                    <a:pt x="1983114" y="3214248"/>
                    <a:pt x="1983114" y="3214248"/>
                  </a:cubicBezTo>
                  <a:cubicBezTo>
                    <a:pt x="1983114" y="3214862"/>
                    <a:pt x="1983114" y="3214862"/>
                    <a:pt x="1983114" y="3214862"/>
                  </a:cubicBezTo>
                  <a:cubicBezTo>
                    <a:pt x="1984333" y="3214862"/>
                    <a:pt x="1984943" y="3214862"/>
                    <a:pt x="1984943" y="3214862"/>
                  </a:cubicBezTo>
                  <a:cubicBezTo>
                    <a:pt x="1984943" y="3216705"/>
                    <a:pt x="1984943" y="3216091"/>
                    <a:pt x="1984943" y="3216705"/>
                  </a:cubicBezTo>
                  <a:cubicBezTo>
                    <a:pt x="1986163" y="3216705"/>
                    <a:pt x="1986163" y="3216705"/>
                    <a:pt x="1986163" y="3216705"/>
                  </a:cubicBezTo>
                  <a:cubicBezTo>
                    <a:pt x="1986163" y="3218548"/>
                    <a:pt x="1986163" y="3219163"/>
                    <a:pt x="1986163" y="3219163"/>
                  </a:cubicBezTo>
                  <a:cubicBezTo>
                    <a:pt x="1987382" y="3219163"/>
                    <a:pt x="1987382" y="3219163"/>
                    <a:pt x="1987382" y="3219163"/>
                  </a:cubicBezTo>
                  <a:cubicBezTo>
                    <a:pt x="1987382" y="3221006"/>
                    <a:pt x="1987382" y="3221006"/>
                    <a:pt x="1987382" y="3221006"/>
                  </a:cubicBezTo>
                  <a:cubicBezTo>
                    <a:pt x="1986773" y="3221006"/>
                    <a:pt x="1986773" y="3221006"/>
                    <a:pt x="1986773" y="3221006"/>
                  </a:cubicBezTo>
                  <a:cubicBezTo>
                    <a:pt x="1986773" y="3220391"/>
                    <a:pt x="1986773" y="3220391"/>
                    <a:pt x="1986773" y="3220391"/>
                  </a:cubicBezTo>
                  <a:cubicBezTo>
                    <a:pt x="1984943" y="3220391"/>
                    <a:pt x="1985553" y="3220391"/>
                    <a:pt x="1984943" y="3220391"/>
                  </a:cubicBezTo>
                  <a:cubicBezTo>
                    <a:pt x="1984943" y="3221006"/>
                    <a:pt x="1984943" y="3221006"/>
                    <a:pt x="1984943" y="3221006"/>
                  </a:cubicBezTo>
                  <a:cubicBezTo>
                    <a:pt x="1983724" y="3221006"/>
                    <a:pt x="1983114" y="3221006"/>
                    <a:pt x="1983114" y="3221006"/>
                  </a:cubicBezTo>
                  <a:cubicBezTo>
                    <a:pt x="1983114" y="3220391"/>
                    <a:pt x="1983114" y="3220391"/>
                    <a:pt x="1983114" y="3220391"/>
                  </a:cubicBezTo>
                  <a:cubicBezTo>
                    <a:pt x="1981284" y="3220391"/>
                    <a:pt x="1981284" y="3220391"/>
                    <a:pt x="1980674" y="3220391"/>
                  </a:cubicBezTo>
                  <a:cubicBezTo>
                    <a:pt x="1980674" y="3219163"/>
                    <a:pt x="1980674" y="3219163"/>
                    <a:pt x="1980674" y="3219163"/>
                  </a:cubicBezTo>
                  <a:cubicBezTo>
                    <a:pt x="1980065" y="3219163"/>
                    <a:pt x="1980065" y="3219163"/>
                    <a:pt x="1980065" y="3219163"/>
                  </a:cubicBezTo>
                  <a:cubicBezTo>
                    <a:pt x="1980065" y="3218548"/>
                    <a:pt x="1980065" y="3218548"/>
                    <a:pt x="1980065" y="3218548"/>
                  </a:cubicBezTo>
                  <a:cubicBezTo>
                    <a:pt x="1981894" y="3219163"/>
                    <a:pt x="1982504" y="3217934"/>
                    <a:pt x="1982504" y="3217934"/>
                  </a:cubicBezTo>
                  <a:cubicBezTo>
                    <a:pt x="1978845" y="3219163"/>
                    <a:pt x="1977625" y="3217934"/>
                    <a:pt x="1975796" y="3217319"/>
                  </a:cubicBezTo>
                  <a:cubicBezTo>
                    <a:pt x="1975796" y="3216705"/>
                    <a:pt x="1975796" y="3216705"/>
                    <a:pt x="1975796" y="3216705"/>
                  </a:cubicBezTo>
                  <a:cubicBezTo>
                    <a:pt x="1975186" y="3216705"/>
                    <a:pt x="1975186" y="3216705"/>
                    <a:pt x="1975186" y="3216705"/>
                  </a:cubicBezTo>
                  <a:cubicBezTo>
                    <a:pt x="1975186" y="3216091"/>
                    <a:pt x="1975186" y="3216091"/>
                    <a:pt x="1975186" y="3216091"/>
                  </a:cubicBezTo>
                  <a:cubicBezTo>
                    <a:pt x="1974576" y="3216091"/>
                    <a:pt x="1974576" y="3216091"/>
                    <a:pt x="1974576" y="3216091"/>
                  </a:cubicBezTo>
                  <a:cubicBezTo>
                    <a:pt x="1974576" y="3214862"/>
                    <a:pt x="1974576" y="3214862"/>
                    <a:pt x="1974576" y="3214862"/>
                  </a:cubicBezTo>
                  <a:cubicBezTo>
                    <a:pt x="1972747" y="3214862"/>
                    <a:pt x="1973357" y="3214862"/>
                    <a:pt x="1972747" y="3214862"/>
                  </a:cubicBezTo>
                  <a:cubicBezTo>
                    <a:pt x="1972747" y="3216091"/>
                    <a:pt x="1972747" y="3216091"/>
                    <a:pt x="1972747" y="3216091"/>
                  </a:cubicBezTo>
                  <a:cubicBezTo>
                    <a:pt x="1970917" y="3215476"/>
                    <a:pt x="1970917" y="3214862"/>
                    <a:pt x="1970917" y="3214862"/>
                  </a:cubicBezTo>
                  <a:cubicBezTo>
                    <a:pt x="1970917" y="3214248"/>
                    <a:pt x="1970917" y="3214248"/>
                    <a:pt x="1970917" y="3214248"/>
                  </a:cubicBezTo>
                  <a:cubicBezTo>
                    <a:pt x="1969088" y="3214248"/>
                    <a:pt x="1969698" y="3214248"/>
                    <a:pt x="1969088" y="3214248"/>
                  </a:cubicBezTo>
                  <a:cubicBezTo>
                    <a:pt x="1969088" y="3213633"/>
                    <a:pt x="1969088" y="3213633"/>
                    <a:pt x="1969088" y="3213633"/>
                  </a:cubicBezTo>
                  <a:cubicBezTo>
                    <a:pt x="1968478" y="3213633"/>
                    <a:pt x="1968478" y="3213633"/>
                    <a:pt x="1968478" y="3213633"/>
                  </a:cubicBezTo>
                  <a:cubicBezTo>
                    <a:pt x="1968478" y="3213019"/>
                    <a:pt x="1968478" y="3213019"/>
                    <a:pt x="1968478" y="3213019"/>
                  </a:cubicBezTo>
                  <a:cubicBezTo>
                    <a:pt x="1966649" y="3213019"/>
                    <a:pt x="1967259" y="3213019"/>
                    <a:pt x="1967259" y="3213019"/>
                  </a:cubicBezTo>
                  <a:cubicBezTo>
                    <a:pt x="1967259" y="3212404"/>
                    <a:pt x="1967259" y="3212404"/>
                    <a:pt x="1967259" y="3212404"/>
                  </a:cubicBezTo>
                  <a:cubicBezTo>
                    <a:pt x="1966649" y="3212404"/>
                    <a:pt x="1966649" y="3212404"/>
                    <a:pt x="1966649" y="3212404"/>
                  </a:cubicBezTo>
                  <a:cubicBezTo>
                    <a:pt x="1966649" y="3213019"/>
                    <a:pt x="1966649" y="3213019"/>
                    <a:pt x="1966649" y="3213019"/>
                  </a:cubicBezTo>
                  <a:cubicBezTo>
                    <a:pt x="1967259" y="3213019"/>
                    <a:pt x="1967259" y="3213019"/>
                    <a:pt x="1967259" y="3213019"/>
                  </a:cubicBezTo>
                  <a:cubicBezTo>
                    <a:pt x="1967259" y="3213633"/>
                    <a:pt x="1967259" y="3213633"/>
                    <a:pt x="1967259" y="3213633"/>
                  </a:cubicBezTo>
                  <a:cubicBezTo>
                    <a:pt x="1966649" y="3213633"/>
                    <a:pt x="1966649" y="3213633"/>
                    <a:pt x="1966649" y="3213633"/>
                  </a:cubicBezTo>
                  <a:cubicBezTo>
                    <a:pt x="1966649" y="3214248"/>
                    <a:pt x="1966649" y="3214248"/>
                    <a:pt x="1966649" y="3214248"/>
                  </a:cubicBezTo>
                  <a:cubicBezTo>
                    <a:pt x="1965429" y="3214248"/>
                    <a:pt x="1965429" y="3214248"/>
                    <a:pt x="1965429" y="3214248"/>
                  </a:cubicBezTo>
                  <a:cubicBezTo>
                    <a:pt x="1965429" y="3216091"/>
                    <a:pt x="1965429" y="3216091"/>
                    <a:pt x="1965429" y="3216705"/>
                  </a:cubicBezTo>
                  <a:cubicBezTo>
                    <a:pt x="1964819" y="3216705"/>
                    <a:pt x="1964819" y="3216705"/>
                    <a:pt x="1964819" y="3216705"/>
                  </a:cubicBezTo>
                  <a:cubicBezTo>
                    <a:pt x="1964819" y="3217319"/>
                    <a:pt x="1964819" y="3217319"/>
                    <a:pt x="1964819" y="3217319"/>
                  </a:cubicBezTo>
                  <a:cubicBezTo>
                    <a:pt x="1965429" y="3217319"/>
                    <a:pt x="1965429" y="3217319"/>
                    <a:pt x="1965429" y="3217319"/>
                  </a:cubicBezTo>
                  <a:cubicBezTo>
                    <a:pt x="1965429" y="3216705"/>
                    <a:pt x="1965429" y="3216705"/>
                    <a:pt x="1965429" y="3216705"/>
                  </a:cubicBezTo>
                  <a:cubicBezTo>
                    <a:pt x="1966649" y="3216705"/>
                    <a:pt x="1966649" y="3216705"/>
                    <a:pt x="1966649" y="3216705"/>
                  </a:cubicBezTo>
                  <a:cubicBezTo>
                    <a:pt x="1966649" y="3217319"/>
                    <a:pt x="1966649" y="3217319"/>
                    <a:pt x="1966649" y="3217319"/>
                  </a:cubicBezTo>
                  <a:cubicBezTo>
                    <a:pt x="1967868" y="3217319"/>
                    <a:pt x="1967868" y="3217319"/>
                    <a:pt x="1967868" y="3217319"/>
                  </a:cubicBezTo>
                  <a:cubicBezTo>
                    <a:pt x="1967259" y="3217934"/>
                    <a:pt x="1967259" y="3217934"/>
                    <a:pt x="1967259" y="3217934"/>
                  </a:cubicBezTo>
                  <a:cubicBezTo>
                    <a:pt x="1967868" y="3217934"/>
                    <a:pt x="1967868" y="3217934"/>
                    <a:pt x="1967868" y="3217934"/>
                  </a:cubicBezTo>
                  <a:cubicBezTo>
                    <a:pt x="1967868" y="3218548"/>
                    <a:pt x="1967868" y="3218548"/>
                    <a:pt x="1967868" y="3218548"/>
                  </a:cubicBezTo>
                  <a:cubicBezTo>
                    <a:pt x="1967259" y="3218548"/>
                    <a:pt x="1967259" y="3218548"/>
                    <a:pt x="1967259" y="3218548"/>
                  </a:cubicBezTo>
                  <a:cubicBezTo>
                    <a:pt x="1967259" y="3221006"/>
                    <a:pt x="1967259" y="3221620"/>
                    <a:pt x="1967259" y="3222234"/>
                  </a:cubicBezTo>
                  <a:cubicBezTo>
                    <a:pt x="1966649" y="3222234"/>
                    <a:pt x="1966649" y="3222234"/>
                    <a:pt x="1966649" y="3222234"/>
                  </a:cubicBezTo>
                  <a:cubicBezTo>
                    <a:pt x="1966649" y="3220391"/>
                    <a:pt x="1966649" y="3221006"/>
                    <a:pt x="1966649" y="3221006"/>
                  </a:cubicBezTo>
                  <a:cubicBezTo>
                    <a:pt x="1964210" y="3221006"/>
                    <a:pt x="1963600" y="3221006"/>
                    <a:pt x="1962990" y="3221006"/>
                  </a:cubicBezTo>
                  <a:cubicBezTo>
                    <a:pt x="1962990" y="3220391"/>
                    <a:pt x="1962990" y="3220391"/>
                    <a:pt x="1962990" y="3220391"/>
                  </a:cubicBezTo>
                  <a:cubicBezTo>
                    <a:pt x="1963600" y="3220391"/>
                    <a:pt x="1963600" y="3220391"/>
                    <a:pt x="1963600" y="3220391"/>
                  </a:cubicBezTo>
                  <a:cubicBezTo>
                    <a:pt x="1963600" y="3219163"/>
                    <a:pt x="1963600" y="3219163"/>
                    <a:pt x="1963600" y="3219163"/>
                  </a:cubicBezTo>
                  <a:cubicBezTo>
                    <a:pt x="1962990" y="3219163"/>
                    <a:pt x="1962990" y="3219163"/>
                    <a:pt x="1962990" y="3219163"/>
                  </a:cubicBezTo>
                  <a:cubicBezTo>
                    <a:pt x="1962990" y="3218548"/>
                    <a:pt x="1962990" y="3218548"/>
                    <a:pt x="1962990" y="3218548"/>
                  </a:cubicBezTo>
                  <a:cubicBezTo>
                    <a:pt x="1962380" y="3218548"/>
                    <a:pt x="1962380" y="3218548"/>
                    <a:pt x="1962380" y="3218548"/>
                  </a:cubicBezTo>
                  <a:cubicBezTo>
                    <a:pt x="1962380" y="3221006"/>
                    <a:pt x="1960551" y="3221006"/>
                    <a:pt x="1960551" y="3221006"/>
                  </a:cubicBezTo>
                  <a:cubicBezTo>
                    <a:pt x="1960551" y="3221620"/>
                    <a:pt x="1960551" y="3221620"/>
                    <a:pt x="1960551" y="3221620"/>
                  </a:cubicBezTo>
                  <a:cubicBezTo>
                    <a:pt x="1962380" y="3221620"/>
                    <a:pt x="1962380" y="3221620"/>
                    <a:pt x="1962990" y="3221620"/>
                  </a:cubicBezTo>
                  <a:cubicBezTo>
                    <a:pt x="1962990" y="3223463"/>
                    <a:pt x="1962990" y="3222849"/>
                    <a:pt x="1962990" y="3222849"/>
                  </a:cubicBezTo>
                  <a:cubicBezTo>
                    <a:pt x="1962380" y="3222849"/>
                    <a:pt x="1962380" y="3222849"/>
                    <a:pt x="1962380" y="3222849"/>
                  </a:cubicBezTo>
                  <a:cubicBezTo>
                    <a:pt x="1962380" y="3224078"/>
                    <a:pt x="1962380" y="3224078"/>
                    <a:pt x="1962380" y="3224078"/>
                  </a:cubicBezTo>
                  <a:cubicBezTo>
                    <a:pt x="1962990" y="3224078"/>
                    <a:pt x="1962990" y="3224078"/>
                    <a:pt x="1962990" y="3224078"/>
                  </a:cubicBezTo>
                  <a:cubicBezTo>
                    <a:pt x="1962990" y="3225306"/>
                    <a:pt x="1962990" y="3225921"/>
                    <a:pt x="1962990" y="3225921"/>
                  </a:cubicBezTo>
                  <a:cubicBezTo>
                    <a:pt x="1962380" y="3225921"/>
                    <a:pt x="1962380" y="3225921"/>
                    <a:pt x="1962380" y="3225921"/>
                  </a:cubicBezTo>
                  <a:cubicBezTo>
                    <a:pt x="1962380" y="3226535"/>
                    <a:pt x="1962380" y="3226535"/>
                    <a:pt x="1962380" y="3226535"/>
                  </a:cubicBezTo>
                  <a:cubicBezTo>
                    <a:pt x="1961160" y="3226535"/>
                    <a:pt x="1961160" y="3226535"/>
                    <a:pt x="1961160" y="3226535"/>
                  </a:cubicBezTo>
                  <a:cubicBezTo>
                    <a:pt x="1961160" y="3227764"/>
                    <a:pt x="1961160" y="3227764"/>
                    <a:pt x="1961160" y="3227764"/>
                  </a:cubicBezTo>
                  <a:cubicBezTo>
                    <a:pt x="1959941" y="3227764"/>
                    <a:pt x="1959941" y="3227764"/>
                    <a:pt x="1959941" y="3227764"/>
                  </a:cubicBezTo>
                  <a:cubicBezTo>
                    <a:pt x="1959941" y="3228378"/>
                    <a:pt x="1959941" y="3228378"/>
                    <a:pt x="1959941" y="3228378"/>
                  </a:cubicBezTo>
                  <a:cubicBezTo>
                    <a:pt x="1960551" y="3228378"/>
                    <a:pt x="1960551" y="3228378"/>
                    <a:pt x="1960551" y="3228378"/>
                  </a:cubicBezTo>
                  <a:cubicBezTo>
                    <a:pt x="1960551" y="3228993"/>
                    <a:pt x="1960551" y="3228993"/>
                    <a:pt x="1960551" y="3228993"/>
                  </a:cubicBezTo>
                  <a:cubicBezTo>
                    <a:pt x="1958721" y="3228993"/>
                    <a:pt x="1959331" y="3228993"/>
                    <a:pt x="1959331" y="3228993"/>
                  </a:cubicBezTo>
                  <a:cubicBezTo>
                    <a:pt x="1959331" y="3229607"/>
                    <a:pt x="1959331" y="3229607"/>
                    <a:pt x="1959331" y="3229607"/>
                  </a:cubicBezTo>
                  <a:cubicBezTo>
                    <a:pt x="1961160" y="3229607"/>
                    <a:pt x="1960551" y="3229607"/>
                    <a:pt x="1960551" y="3229607"/>
                  </a:cubicBezTo>
                  <a:cubicBezTo>
                    <a:pt x="1960551" y="3230221"/>
                    <a:pt x="1960551" y="3230221"/>
                    <a:pt x="1960551" y="3230221"/>
                  </a:cubicBezTo>
                  <a:cubicBezTo>
                    <a:pt x="1959941" y="3230221"/>
                    <a:pt x="1959941" y="3230221"/>
                    <a:pt x="1959941" y="3230221"/>
                  </a:cubicBezTo>
                  <a:cubicBezTo>
                    <a:pt x="1959941" y="3230836"/>
                    <a:pt x="1959941" y="3230836"/>
                    <a:pt x="1959941" y="3230836"/>
                  </a:cubicBezTo>
                  <a:cubicBezTo>
                    <a:pt x="1960551" y="3230836"/>
                    <a:pt x="1960551" y="3230836"/>
                    <a:pt x="1960551" y="3230836"/>
                  </a:cubicBezTo>
                  <a:cubicBezTo>
                    <a:pt x="1960551" y="3230221"/>
                    <a:pt x="1960551" y="3230221"/>
                    <a:pt x="1960551" y="3230221"/>
                  </a:cubicBezTo>
                  <a:cubicBezTo>
                    <a:pt x="1962380" y="3230221"/>
                    <a:pt x="1961770" y="3230221"/>
                    <a:pt x="1962380" y="3230221"/>
                  </a:cubicBezTo>
                  <a:cubicBezTo>
                    <a:pt x="1962380" y="3230836"/>
                    <a:pt x="1962380" y="3230836"/>
                    <a:pt x="1962380" y="3230836"/>
                  </a:cubicBezTo>
                  <a:cubicBezTo>
                    <a:pt x="1961160" y="3230836"/>
                    <a:pt x="1961160" y="3230836"/>
                    <a:pt x="1961160" y="3230836"/>
                  </a:cubicBezTo>
                  <a:cubicBezTo>
                    <a:pt x="1961160" y="3232679"/>
                    <a:pt x="1960551" y="3232679"/>
                    <a:pt x="1960551" y="3233293"/>
                  </a:cubicBezTo>
                  <a:cubicBezTo>
                    <a:pt x="1959941" y="3233293"/>
                    <a:pt x="1959941" y="3233293"/>
                    <a:pt x="1959941" y="3233293"/>
                  </a:cubicBezTo>
                  <a:cubicBezTo>
                    <a:pt x="1960551" y="3233908"/>
                    <a:pt x="1960551" y="3233908"/>
                    <a:pt x="1960551" y="3233908"/>
                  </a:cubicBezTo>
                  <a:cubicBezTo>
                    <a:pt x="1959941" y="3233908"/>
                    <a:pt x="1959941" y="3233908"/>
                    <a:pt x="1959941" y="3233908"/>
                  </a:cubicBezTo>
                  <a:cubicBezTo>
                    <a:pt x="1959941" y="3234522"/>
                    <a:pt x="1959941" y="3234522"/>
                    <a:pt x="1959941" y="3234522"/>
                  </a:cubicBezTo>
                  <a:cubicBezTo>
                    <a:pt x="1959331" y="3234522"/>
                    <a:pt x="1959331" y="3234522"/>
                    <a:pt x="1959331" y="3234522"/>
                  </a:cubicBezTo>
                  <a:cubicBezTo>
                    <a:pt x="1959331" y="3236365"/>
                    <a:pt x="1959331" y="3235751"/>
                    <a:pt x="1959331" y="3236365"/>
                  </a:cubicBezTo>
                  <a:cubicBezTo>
                    <a:pt x="1959941" y="3236365"/>
                    <a:pt x="1959941" y="3236365"/>
                    <a:pt x="1959941" y="3236365"/>
                  </a:cubicBezTo>
                  <a:cubicBezTo>
                    <a:pt x="1959941" y="3234522"/>
                    <a:pt x="1959941" y="3235136"/>
                    <a:pt x="1959941" y="3234522"/>
                  </a:cubicBezTo>
                  <a:cubicBezTo>
                    <a:pt x="1960551" y="3234522"/>
                    <a:pt x="1960551" y="3234522"/>
                    <a:pt x="1960551" y="3234522"/>
                  </a:cubicBezTo>
                  <a:cubicBezTo>
                    <a:pt x="1960551" y="3235751"/>
                    <a:pt x="1960551" y="3235751"/>
                    <a:pt x="1960551" y="3235751"/>
                  </a:cubicBezTo>
                  <a:cubicBezTo>
                    <a:pt x="1962380" y="3235751"/>
                    <a:pt x="1962990" y="3234522"/>
                    <a:pt x="1962990" y="3234522"/>
                  </a:cubicBezTo>
                  <a:cubicBezTo>
                    <a:pt x="1962990" y="3236979"/>
                    <a:pt x="1962990" y="3238823"/>
                    <a:pt x="1962990" y="3240051"/>
                  </a:cubicBezTo>
                  <a:cubicBezTo>
                    <a:pt x="1963600" y="3240051"/>
                    <a:pt x="1963600" y="3240051"/>
                    <a:pt x="1963600" y="3240051"/>
                  </a:cubicBezTo>
                  <a:cubicBezTo>
                    <a:pt x="1963600" y="3240666"/>
                    <a:pt x="1963600" y="3240666"/>
                    <a:pt x="1963600" y="3240666"/>
                  </a:cubicBezTo>
                  <a:cubicBezTo>
                    <a:pt x="1964210" y="3240666"/>
                    <a:pt x="1964210" y="3240666"/>
                    <a:pt x="1964210" y="3240666"/>
                  </a:cubicBezTo>
                  <a:cubicBezTo>
                    <a:pt x="1964210" y="3240051"/>
                    <a:pt x="1964210" y="3240051"/>
                    <a:pt x="1964210" y="3240051"/>
                  </a:cubicBezTo>
                  <a:cubicBezTo>
                    <a:pt x="1964819" y="3240051"/>
                    <a:pt x="1964819" y="3240051"/>
                    <a:pt x="1964819" y="3240051"/>
                  </a:cubicBezTo>
                  <a:cubicBezTo>
                    <a:pt x="1964819" y="3238208"/>
                    <a:pt x="1964819" y="3238823"/>
                    <a:pt x="1964819" y="3238208"/>
                  </a:cubicBezTo>
                  <a:cubicBezTo>
                    <a:pt x="1962990" y="3238208"/>
                    <a:pt x="1963600" y="3238208"/>
                    <a:pt x="1963600" y="3238208"/>
                  </a:cubicBezTo>
                  <a:cubicBezTo>
                    <a:pt x="1963600" y="3237594"/>
                    <a:pt x="1963600" y="3237594"/>
                    <a:pt x="1963600" y="3237594"/>
                  </a:cubicBezTo>
                  <a:cubicBezTo>
                    <a:pt x="1964210" y="3237594"/>
                    <a:pt x="1964210" y="3237594"/>
                    <a:pt x="1964210" y="3237594"/>
                  </a:cubicBezTo>
                  <a:cubicBezTo>
                    <a:pt x="1964210" y="3236979"/>
                    <a:pt x="1964210" y="3236979"/>
                    <a:pt x="1964210" y="3236979"/>
                  </a:cubicBezTo>
                  <a:cubicBezTo>
                    <a:pt x="1963600" y="3236979"/>
                    <a:pt x="1963600" y="3236979"/>
                    <a:pt x="1963600" y="3236979"/>
                  </a:cubicBezTo>
                  <a:cubicBezTo>
                    <a:pt x="1963600" y="3235136"/>
                    <a:pt x="1963600" y="3235136"/>
                    <a:pt x="1963600" y="3234522"/>
                  </a:cubicBezTo>
                  <a:cubicBezTo>
                    <a:pt x="1965429" y="3235136"/>
                    <a:pt x="1966039" y="3235751"/>
                    <a:pt x="1966649" y="3235751"/>
                  </a:cubicBezTo>
                  <a:cubicBezTo>
                    <a:pt x="1966649" y="3236365"/>
                    <a:pt x="1966649" y="3236365"/>
                    <a:pt x="1966649" y="3236365"/>
                  </a:cubicBezTo>
                  <a:cubicBezTo>
                    <a:pt x="1967868" y="3236365"/>
                    <a:pt x="1967868" y="3236365"/>
                    <a:pt x="1967868" y="3236365"/>
                  </a:cubicBezTo>
                  <a:cubicBezTo>
                    <a:pt x="1966039" y="3237594"/>
                    <a:pt x="1967259" y="3238208"/>
                    <a:pt x="1967259" y="3238208"/>
                  </a:cubicBezTo>
                  <a:cubicBezTo>
                    <a:pt x="1967868" y="3238208"/>
                    <a:pt x="1967868" y="3238208"/>
                    <a:pt x="1967868" y="3238208"/>
                  </a:cubicBezTo>
                  <a:cubicBezTo>
                    <a:pt x="1967868" y="3240666"/>
                    <a:pt x="1966649" y="3240666"/>
                    <a:pt x="1967259" y="3241280"/>
                  </a:cubicBezTo>
                  <a:cubicBezTo>
                    <a:pt x="1969088" y="3239437"/>
                    <a:pt x="1970917" y="3241280"/>
                    <a:pt x="1971527" y="3240666"/>
                  </a:cubicBezTo>
                  <a:cubicBezTo>
                    <a:pt x="1971527" y="3238823"/>
                    <a:pt x="1971527" y="3239437"/>
                    <a:pt x="1971527" y="3238823"/>
                  </a:cubicBezTo>
                  <a:cubicBezTo>
                    <a:pt x="1970917" y="3238823"/>
                    <a:pt x="1970917" y="3238823"/>
                    <a:pt x="1970917" y="3238823"/>
                  </a:cubicBezTo>
                  <a:cubicBezTo>
                    <a:pt x="1970917" y="3238208"/>
                    <a:pt x="1970917" y="3238208"/>
                    <a:pt x="1970917" y="3238208"/>
                  </a:cubicBezTo>
                  <a:cubicBezTo>
                    <a:pt x="1969088" y="3238208"/>
                    <a:pt x="1969088" y="3237594"/>
                    <a:pt x="1968478" y="3237594"/>
                  </a:cubicBezTo>
                  <a:cubicBezTo>
                    <a:pt x="1968478" y="3238208"/>
                    <a:pt x="1968478" y="3238208"/>
                    <a:pt x="1968478" y="3238208"/>
                  </a:cubicBezTo>
                  <a:cubicBezTo>
                    <a:pt x="1967868" y="3238208"/>
                    <a:pt x="1967868" y="3238208"/>
                    <a:pt x="1967868" y="3238208"/>
                  </a:cubicBezTo>
                  <a:cubicBezTo>
                    <a:pt x="1967868" y="3236979"/>
                    <a:pt x="1967868" y="3236979"/>
                    <a:pt x="1967868" y="3236979"/>
                  </a:cubicBezTo>
                  <a:cubicBezTo>
                    <a:pt x="1968478" y="3236979"/>
                    <a:pt x="1968478" y="3236979"/>
                    <a:pt x="1968478" y="3236979"/>
                  </a:cubicBezTo>
                  <a:cubicBezTo>
                    <a:pt x="1968478" y="3236365"/>
                    <a:pt x="1968478" y="3236365"/>
                    <a:pt x="1968478" y="3236365"/>
                  </a:cubicBezTo>
                  <a:cubicBezTo>
                    <a:pt x="1970308" y="3236365"/>
                    <a:pt x="1970308" y="3236365"/>
                    <a:pt x="1970917" y="3236365"/>
                  </a:cubicBezTo>
                  <a:cubicBezTo>
                    <a:pt x="1970308" y="3236979"/>
                    <a:pt x="1970308" y="3236979"/>
                    <a:pt x="1970308" y="3236979"/>
                  </a:cubicBezTo>
                  <a:cubicBezTo>
                    <a:pt x="1972747" y="3237594"/>
                    <a:pt x="1972747" y="3240051"/>
                    <a:pt x="1972747" y="3240666"/>
                  </a:cubicBezTo>
                  <a:cubicBezTo>
                    <a:pt x="1973357" y="3240666"/>
                    <a:pt x="1973357" y="3240666"/>
                    <a:pt x="1973357" y="3240666"/>
                  </a:cubicBezTo>
                  <a:cubicBezTo>
                    <a:pt x="1973357" y="3242509"/>
                    <a:pt x="1973357" y="3241894"/>
                    <a:pt x="1973357" y="3241894"/>
                  </a:cubicBezTo>
                  <a:cubicBezTo>
                    <a:pt x="1972747" y="3241280"/>
                    <a:pt x="1972747" y="3241280"/>
                    <a:pt x="1972747" y="3241280"/>
                  </a:cubicBezTo>
                  <a:cubicBezTo>
                    <a:pt x="1972747" y="3243123"/>
                    <a:pt x="1972747" y="3242509"/>
                    <a:pt x="1972747" y="3242509"/>
                  </a:cubicBezTo>
                  <a:cubicBezTo>
                    <a:pt x="1973357" y="3242509"/>
                    <a:pt x="1973357" y="3242509"/>
                    <a:pt x="1973357" y="3242509"/>
                  </a:cubicBezTo>
                  <a:cubicBezTo>
                    <a:pt x="1973357" y="3244352"/>
                    <a:pt x="1973357" y="3243737"/>
                    <a:pt x="1973357" y="3244352"/>
                  </a:cubicBezTo>
                  <a:cubicBezTo>
                    <a:pt x="1972137" y="3244352"/>
                    <a:pt x="1971527" y="3244352"/>
                    <a:pt x="1971527" y="3244352"/>
                  </a:cubicBezTo>
                  <a:cubicBezTo>
                    <a:pt x="1971527" y="3243737"/>
                    <a:pt x="1971527" y="3243737"/>
                    <a:pt x="1971527" y="3243737"/>
                  </a:cubicBezTo>
                  <a:cubicBezTo>
                    <a:pt x="1969088" y="3243737"/>
                    <a:pt x="1966649" y="3243123"/>
                    <a:pt x="1966649" y="3244352"/>
                  </a:cubicBezTo>
                  <a:cubicBezTo>
                    <a:pt x="1967259" y="3244966"/>
                    <a:pt x="1967259" y="3245581"/>
                    <a:pt x="1967259" y="3245581"/>
                  </a:cubicBezTo>
                  <a:cubicBezTo>
                    <a:pt x="1968478" y="3245581"/>
                    <a:pt x="1968478" y="3246809"/>
                    <a:pt x="1968478" y="3246195"/>
                  </a:cubicBezTo>
                  <a:cubicBezTo>
                    <a:pt x="1968478" y="3245581"/>
                    <a:pt x="1968478" y="3245581"/>
                    <a:pt x="1968478" y="3245581"/>
                  </a:cubicBezTo>
                  <a:cubicBezTo>
                    <a:pt x="1969088" y="3245581"/>
                    <a:pt x="1969088" y="3245581"/>
                    <a:pt x="1969088" y="3245581"/>
                  </a:cubicBezTo>
                  <a:cubicBezTo>
                    <a:pt x="1969088" y="3246195"/>
                    <a:pt x="1969088" y="3246195"/>
                    <a:pt x="1969088" y="3246195"/>
                  </a:cubicBezTo>
                  <a:cubicBezTo>
                    <a:pt x="1970917" y="3246809"/>
                    <a:pt x="1970917" y="3247424"/>
                    <a:pt x="1971527" y="3247424"/>
                  </a:cubicBezTo>
                  <a:cubicBezTo>
                    <a:pt x="1971527" y="3248038"/>
                    <a:pt x="1971527" y="3248038"/>
                    <a:pt x="1971527" y="3248038"/>
                  </a:cubicBezTo>
                  <a:cubicBezTo>
                    <a:pt x="1973357" y="3248038"/>
                    <a:pt x="1972747" y="3248038"/>
                    <a:pt x="1972747" y="3248038"/>
                  </a:cubicBezTo>
                  <a:cubicBezTo>
                    <a:pt x="1972747" y="3247424"/>
                    <a:pt x="1972747" y="3247424"/>
                    <a:pt x="1972747" y="3247424"/>
                  </a:cubicBezTo>
                  <a:cubicBezTo>
                    <a:pt x="1975186" y="3246809"/>
                    <a:pt x="1975186" y="3248038"/>
                    <a:pt x="1975796" y="3248038"/>
                  </a:cubicBezTo>
                  <a:cubicBezTo>
                    <a:pt x="1975796" y="3249267"/>
                    <a:pt x="1975796" y="3249267"/>
                    <a:pt x="1975796" y="3249267"/>
                  </a:cubicBezTo>
                  <a:cubicBezTo>
                    <a:pt x="1973967" y="3249267"/>
                    <a:pt x="1973357" y="3249267"/>
                    <a:pt x="1972747" y="3249267"/>
                  </a:cubicBezTo>
                  <a:cubicBezTo>
                    <a:pt x="1972747" y="3249881"/>
                    <a:pt x="1972747" y="3249881"/>
                    <a:pt x="1972747" y="3249881"/>
                  </a:cubicBezTo>
                  <a:cubicBezTo>
                    <a:pt x="1973357" y="3249881"/>
                    <a:pt x="1973357" y="3249881"/>
                    <a:pt x="1973357" y="3249881"/>
                  </a:cubicBezTo>
                  <a:cubicBezTo>
                    <a:pt x="1973357" y="3250496"/>
                    <a:pt x="1973357" y="3250496"/>
                    <a:pt x="1973357" y="3250496"/>
                  </a:cubicBezTo>
                  <a:cubicBezTo>
                    <a:pt x="1975186" y="3250496"/>
                    <a:pt x="1975186" y="3250496"/>
                    <a:pt x="1975186" y="3250496"/>
                  </a:cubicBezTo>
                  <a:cubicBezTo>
                    <a:pt x="1975186" y="3249881"/>
                    <a:pt x="1975186" y="3249881"/>
                    <a:pt x="1975186" y="3249881"/>
                  </a:cubicBezTo>
                  <a:cubicBezTo>
                    <a:pt x="1977016" y="3249881"/>
                    <a:pt x="1976406" y="3249881"/>
                    <a:pt x="1976406" y="3249881"/>
                  </a:cubicBezTo>
                  <a:cubicBezTo>
                    <a:pt x="1976406" y="3249267"/>
                    <a:pt x="1976406" y="3249267"/>
                    <a:pt x="1976406" y="3249267"/>
                  </a:cubicBezTo>
                  <a:cubicBezTo>
                    <a:pt x="1977625" y="3249881"/>
                    <a:pt x="1977016" y="3250496"/>
                    <a:pt x="1977016" y="3250496"/>
                  </a:cubicBezTo>
                  <a:cubicBezTo>
                    <a:pt x="1976406" y="3250496"/>
                    <a:pt x="1976406" y="3250496"/>
                    <a:pt x="1976406" y="3250496"/>
                  </a:cubicBezTo>
                  <a:cubicBezTo>
                    <a:pt x="1976406" y="3251724"/>
                    <a:pt x="1976406" y="3251724"/>
                    <a:pt x="1976406" y="3251724"/>
                  </a:cubicBezTo>
                  <a:cubicBezTo>
                    <a:pt x="1974576" y="3251110"/>
                    <a:pt x="1974576" y="3252339"/>
                    <a:pt x="1974576" y="3252339"/>
                  </a:cubicBezTo>
                  <a:cubicBezTo>
                    <a:pt x="1974576" y="3251724"/>
                    <a:pt x="1974576" y="3251724"/>
                    <a:pt x="1974576" y="3251724"/>
                  </a:cubicBezTo>
                  <a:cubicBezTo>
                    <a:pt x="1972137" y="3251724"/>
                    <a:pt x="1972137" y="3250496"/>
                    <a:pt x="1972137" y="3249881"/>
                  </a:cubicBezTo>
                  <a:cubicBezTo>
                    <a:pt x="1970917" y="3249881"/>
                    <a:pt x="1970308" y="3249881"/>
                    <a:pt x="1970308" y="3249881"/>
                  </a:cubicBezTo>
                  <a:cubicBezTo>
                    <a:pt x="1970308" y="3249267"/>
                    <a:pt x="1970308" y="3249267"/>
                    <a:pt x="1970308" y="3249267"/>
                  </a:cubicBezTo>
                  <a:cubicBezTo>
                    <a:pt x="1969088" y="3249267"/>
                    <a:pt x="1969088" y="3249267"/>
                    <a:pt x="1969088" y="3249267"/>
                  </a:cubicBezTo>
                  <a:cubicBezTo>
                    <a:pt x="1969088" y="3248652"/>
                    <a:pt x="1969088" y="3248652"/>
                    <a:pt x="1969088" y="3248652"/>
                  </a:cubicBezTo>
                  <a:cubicBezTo>
                    <a:pt x="1968478" y="3248652"/>
                    <a:pt x="1968478" y="3248652"/>
                    <a:pt x="1968478" y="3248652"/>
                  </a:cubicBezTo>
                  <a:cubicBezTo>
                    <a:pt x="1968478" y="3248038"/>
                    <a:pt x="1968478" y="3248038"/>
                    <a:pt x="1968478" y="3248038"/>
                  </a:cubicBezTo>
                  <a:cubicBezTo>
                    <a:pt x="1967868" y="3248038"/>
                    <a:pt x="1967868" y="3248038"/>
                    <a:pt x="1967868" y="3248038"/>
                  </a:cubicBezTo>
                  <a:cubicBezTo>
                    <a:pt x="1967868" y="3248652"/>
                    <a:pt x="1967868" y="3248652"/>
                    <a:pt x="1967868" y="3248652"/>
                  </a:cubicBezTo>
                  <a:cubicBezTo>
                    <a:pt x="1967259" y="3248652"/>
                    <a:pt x="1967259" y="3248652"/>
                    <a:pt x="1967259" y="3248652"/>
                  </a:cubicBezTo>
                  <a:cubicBezTo>
                    <a:pt x="1967259" y="3248038"/>
                    <a:pt x="1967259" y="3248038"/>
                    <a:pt x="1967259" y="3248038"/>
                  </a:cubicBezTo>
                  <a:cubicBezTo>
                    <a:pt x="1966649" y="3248038"/>
                    <a:pt x="1966649" y="3248038"/>
                    <a:pt x="1966649" y="3248038"/>
                  </a:cubicBezTo>
                  <a:cubicBezTo>
                    <a:pt x="1966649" y="3245581"/>
                    <a:pt x="1963600" y="3246809"/>
                    <a:pt x="1964210" y="3246195"/>
                  </a:cubicBezTo>
                  <a:cubicBezTo>
                    <a:pt x="1964210" y="3245581"/>
                    <a:pt x="1964210" y="3245581"/>
                    <a:pt x="1964210" y="3245581"/>
                  </a:cubicBezTo>
                  <a:cubicBezTo>
                    <a:pt x="1961770" y="3245581"/>
                    <a:pt x="1961160" y="3244352"/>
                    <a:pt x="1961160" y="3243737"/>
                  </a:cubicBezTo>
                  <a:cubicBezTo>
                    <a:pt x="1960551" y="3243737"/>
                    <a:pt x="1960551" y="3243737"/>
                    <a:pt x="1960551" y="3243737"/>
                  </a:cubicBezTo>
                  <a:cubicBezTo>
                    <a:pt x="1960551" y="3242509"/>
                    <a:pt x="1960551" y="3242509"/>
                    <a:pt x="1960551" y="3242509"/>
                  </a:cubicBezTo>
                  <a:cubicBezTo>
                    <a:pt x="1959941" y="3243737"/>
                    <a:pt x="1959941" y="3243737"/>
                    <a:pt x="1959941" y="3243737"/>
                  </a:cubicBezTo>
                  <a:cubicBezTo>
                    <a:pt x="1959941" y="3242509"/>
                    <a:pt x="1959941" y="3242509"/>
                    <a:pt x="1959941" y="3242509"/>
                  </a:cubicBezTo>
                  <a:cubicBezTo>
                    <a:pt x="1958111" y="3242509"/>
                    <a:pt x="1958721" y="3243737"/>
                    <a:pt x="1958721" y="3243737"/>
                  </a:cubicBezTo>
                  <a:cubicBezTo>
                    <a:pt x="1957502" y="3242509"/>
                    <a:pt x="1957502" y="3242509"/>
                    <a:pt x="1957502" y="3242509"/>
                  </a:cubicBezTo>
                  <a:cubicBezTo>
                    <a:pt x="1957502" y="3244352"/>
                    <a:pt x="1957502" y="3245581"/>
                    <a:pt x="1957502" y="3245581"/>
                  </a:cubicBezTo>
                  <a:cubicBezTo>
                    <a:pt x="1956282" y="3246195"/>
                    <a:pt x="1955672" y="3246809"/>
                    <a:pt x="1955672" y="3246195"/>
                  </a:cubicBezTo>
                  <a:cubicBezTo>
                    <a:pt x="1955672" y="3247424"/>
                    <a:pt x="1955672" y="3247424"/>
                    <a:pt x="1955672" y="3247424"/>
                  </a:cubicBezTo>
                  <a:cubicBezTo>
                    <a:pt x="1956892" y="3247424"/>
                    <a:pt x="1957502" y="3247424"/>
                    <a:pt x="1957502" y="3247424"/>
                  </a:cubicBezTo>
                  <a:cubicBezTo>
                    <a:pt x="1957502" y="3248652"/>
                    <a:pt x="1957502" y="3248652"/>
                    <a:pt x="1957502" y="3248652"/>
                  </a:cubicBezTo>
                  <a:cubicBezTo>
                    <a:pt x="1958721" y="3248652"/>
                    <a:pt x="1958721" y="3248652"/>
                    <a:pt x="1958721" y="3248652"/>
                  </a:cubicBezTo>
                  <a:cubicBezTo>
                    <a:pt x="1958721" y="3251110"/>
                    <a:pt x="1955672" y="3249881"/>
                    <a:pt x="1955062" y="3249881"/>
                  </a:cubicBezTo>
                  <a:cubicBezTo>
                    <a:pt x="1955062" y="3250496"/>
                    <a:pt x="1955062" y="3250496"/>
                    <a:pt x="1955062" y="3250496"/>
                  </a:cubicBezTo>
                  <a:cubicBezTo>
                    <a:pt x="1953843" y="3249881"/>
                    <a:pt x="1954453" y="3249881"/>
                    <a:pt x="1953843" y="3249267"/>
                  </a:cubicBezTo>
                  <a:cubicBezTo>
                    <a:pt x="1953233" y="3249267"/>
                    <a:pt x="1953233" y="3249267"/>
                    <a:pt x="1953233" y="3249267"/>
                  </a:cubicBezTo>
                  <a:cubicBezTo>
                    <a:pt x="1953233" y="3249881"/>
                    <a:pt x="1953233" y="3249881"/>
                    <a:pt x="1953233" y="3249881"/>
                  </a:cubicBezTo>
                  <a:cubicBezTo>
                    <a:pt x="1952013" y="3249881"/>
                    <a:pt x="1952013" y="3249267"/>
                    <a:pt x="1952013" y="3249267"/>
                  </a:cubicBezTo>
                  <a:lnTo>
                    <a:pt x="1951607" y="3249676"/>
                  </a:lnTo>
                  <a:lnTo>
                    <a:pt x="1951403" y="3249574"/>
                  </a:lnTo>
                  <a:lnTo>
                    <a:pt x="1951403" y="3249267"/>
                  </a:lnTo>
                  <a:cubicBezTo>
                    <a:pt x="1950794" y="3249267"/>
                    <a:pt x="1950794" y="3249267"/>
                    <a:pt x="1950794" y="3249267"/>
                  </a:cubicBezTo>
                  <a:lnTo>
                    <a:pt x="1951403" y="3249574"/>
                  </a:lnTo>
                  <a:lnTo>
                    <a:pt x="1951403" y="3249881"/>
                  </a:lnTo>
                  <a:lnTo>
                    <a:pt x="1951607" y="3249676"/>
                  </a:lnTo>
                  <a:lnTo>
                    <a:pt x="1952013" y="3249881"/>
                  </a:lnTo>
                  <a:cubicBezTo>
                    <a:pt x="1952013" y="3250496"/>
                    <a:pt x="1952013" y="3250496"/>
                    <a:pt x="1952013" y="3250496"/>
                  </a:cubicBezTo>
                  <a:cubicBezTo>
                    <a:pt x="1951403" y="3250496"/>
                    <a:pt x="1951403" y="3250496"/>
                    <a:pt x="1951403" y="3250496"/>
                  </a:cubicBezTo>
                  <a:cubicBezTo>
                    <a:pt x="1952013" y="3251724"/>
                    <a:pt x="1952013" y="3251724"/>
                    <a:pt x="1952013" y="3251724"/>
                  </a:cubicBezTo>
                  <a:cubicBezTo>
                    <a:pt x="1951403" y="3251724"/>
                    <a:pt x="1951403" y="3251724"/>
                    <a:pt x="1951403" y="3251724"/>
                  </a:cubicBezTo>
                  <a:cubicBezTo>
                    <a:pt x="1951403" y="3252953"/>
                    <a:pt x="1951403" y="3252953"/>
                    <a:pt x="1951403" y="3252953"/>
                  </a:cubicBezTo>
                  <a:lnTo>
                    <a:pt x="1950032" y="3252492"/>
                  </a:lnTo>
                  <a:lnTo>
                    <a:pt x="1950184" y="3252339"/>
                  </a:lnTo>
                  <a:lnTo>
                    <a:pt x="1950794" y="3252339"/>
                  </a:lnTo>
                  <a:cubicBezTo>
                    <a:pt x="1950794" y="3251724"/>
                    <a:pt x="1950794" y="3251724"/>
                    <a:pt x="1950794" y="3251724"/>
                  </a:cubicBezTo>
                  <a:lnTo>
                    <a:pt x="1950184" y="3252339"/>
                  </a:lnTo>
                  <a:lnTo>
                    <a:pt x="1949574" y="3252339"/>
                  </a:lnTo>
                  <a:lnTo>
                    <a:pt x="1950032" y="3252492"/>
                  </a:lnTo>
                  <a:lnTo>
                    <a:pt x="1949574" y="3252953"/>
                  </a:lnTo>
                  <a:cubicBezTo>
                    <a:pt x="1948964" y="3252953"/>
                    <a:pt x="1948964" y="3252953"/>
                    <a:pt x="1948964" y="3252953"/>
                  </a:cubicBezTo>
                  <a:cubicBezTo>
                    <a:pt x="1948964" y="3250496"/>
                    <a:pt x="1947745" y="3251724"/>
                    <a:pt x="1947745" y="3251724"/>
                  </a:cubicBezTo>
                  <a:cubicBezTo>
                    <a:pt x="1947745" y="3250496"/>
                    <a:pt x="1947745" y="3250496"/>
                    <a:pt x="1947745" y="3250496"/>
                  </a:cubicBezTo>
                  <a:cubicBezTo>
                    <a:pt x="1947135" y="3250496"/>
                    <a:pt x="1947135" y="3250496"/>
                    <a:pt x="1947135" y="3250496"/>
                  </a:cubicBezTo>
                  <a:cubicBezTo>
                    <a:pt x="1947135" y="3252339"/>
                    <a:pt x="1947135" y="3253567"/>
                    <a:pt x="1947135" y="3253567"/>
                  </a:cubicBezTo>
                  <a:cubicBezTo>
                    <a:pt x="1945915" y="3253567"/>
                    <a:pt x="1945915" y="3253567"/>
                    <a:pt x="1945915" y="3253567"/>
                  </a:cubicBezTo>
                  <a:cubicBezTo>
                    <a:pt x="1945915" y="3255411"/>
                    <a:pt x="1945915" y="3254796"/>
                    <a:pt x="1945915" y="3255411"/>
                  </a:cubicBezTo>
                  <a:cubicBezTo>
                    <a:pt x="1944695" y="3255411"/>
                    <a:pt x="1944695" y="3255411"/>
                    <a:pt x="1944695" y="3255411"/>
                  </a:cubicBezTo>
                  <a:cubicBezTo>
                    <a:pt x="1944695" y="3256025"/>
                    <a:pt x="1944695" y="3256025"/>
                    <a:pt x="1944695" y="3256025"/>
                  </a:cubicBezTo>
                  <a:cubicBezTo>
                    <a:pt x="1945305" y="3256025"/>
                    <a:pt x="1945305" y="3256025"/>
                    <a:pt x="1945305" y="3256025"/>
                  </a:cubicBezTo>
                  <a:cubicBezTo>
                    <a:pt x="1945305" y="3256639"/>
                    <a:pt x="1945305" y="3256639"/>
                    <a:pt x="1945305" y="3256639"/>
                  </a:cubicBezTo>
                  <a:cubicBezTo>
                    <a:pt x="1944695" y="3256639"/>
                    <a:pt x="1944695" y="3256639"/>
                    <a:pt x="1944695" y="3256639"/>
                  </a:cubicBezTo>
                  <a:cubicBezTo>
                    <a:pt x="1944695" y="3258482"/>
                    <a:pt x="1944695" y="3259097"/>
                    <a:pt x="1944695" y="3259711"/>
                  </a:cubicBezTo>
                  <a:cubicBezTo>
                    <a:pt x="1944086" y="3258482"/>
                    <a:pt x="1943476" y="3259097"/>
                    <a:pt x="1943476" y="3258482"/>
                  </a:cubicBezTo>
                  <a:cubicBezTo>
                    <a:pt x="1943476" y="3257868"/>
                    <a:pt x="1943476" y="3257868"/>
                    <a:pt x="1943476" y="3257868"/>
                  </a:cubicBezTo>
                  <a:cubicBezTo>
                    <a:pt x="1942256" y="3257868"/>
                    <a:pt x="1942256" y="3257868"/>
                    <a:pt x="1942256" y="3257868"/>
                  </a:cubicBezTo>
                  <a:cubicBezTo>
                    <a:pt x="1942256" y="3257254"/>
                    <a:pt x="1942256" y="3257254"/>
                    <a:pt x="1942256" y="3257254"/>
                  </a:cubicBezTo>
                  <a:cubicBezTo>
                    <a:pt x="1941646" y="3257254"/>
                    <a:pt x="1941646" y="3257254"/>
                    <a:pt x="1941646" y="3257254"/>
                  </a:cubicBezTo>
                  <a:cubicBezTo>
                    <a:pt x="1941646" y="3256639"/>
                    <a:pt x="1941646" y="3256639"/>
                    <a:pt x="1941646" y="3256639"/>
                  </a:cubicBezTo>
                  <a:cubicBezTo>
                    <a:pt x="1942256" y="3256639"/>
                    <a:pt x="1942256" y="3256639"/>
                    <a:pt x="1942256" y="3256639"/>
                  </a:cubicBezTo>
                  <a:cubicBezTo>
                    <a:pt x="1942256" y="3256025"/>
                    <a:pt x="1942256" y="3256025"/>
                    <a:pt x="1942256" y="3256025"/>
                  </a:cubicBezTo>
                  <a:cubicBezTo>
                    <a:pt x="1941646" y="3256025"/>
                    <a:pt x="1941646" y="3256025"/>
                    <a:pt x="1941646" y="3256025"/>
                  </a:cubicBezTo>
                  <a:cubicBezTo>
                    <a:pt x="1941646" y="3256639"/>
                    <a:pt x="1941646" y="3256639"/>
                    <a:pt x="1941646" y="3256639"/>
                  </a:cubicBezTo>
                  <a:cubicBezTo>
                    <a:pt x="1940427" y="3256639"/>
                    <a:pt x="1940427" y="3256639"/>
                    <a:pt x="1940427" y="3256639"/>
                  </a:cubicBezTo>
                  <a:cubicBezTo>
                    <a:pt x="1940427" y="3258482"/>
                    <a:pt x="1940427" y="3258482"/>
                    <a:pt x="1940427" y="3258482"/>
                  </a:cubicBezTo>
                  <a:cubicBezTo>
                    <a:pt x="1941037" y="3258482"/>
                    <a:pt x="1941037" y="3258482"/>
                    <a:pt x="1941037" y="3258482"/>
                  </a:cubicBezTo>
                  <a:cubicBezTo>
                    <a:pt x="1941037" y="3259711"/>
                    <a:pt x="1941037" y="3259711"/>
                    <a:pt x="1941037" y="3259711"/>
                  </a:cubicBezTo>
                  <a:cubicBezTo>
                    <a:pt x="1939207" y="3259711"/>
                    <a:pt x="1938597" y="3259711"/>
                    <a:pt x="1937988" y="3259711"/>
                  </a:cubicBezTo>
                  <a:cubicBezTo>
                    <a:pt x="1937988" y="3260326"/>
                    <a:pt x="1937988" y="3260326"/>
                    <a:pt x="1937988" y="3260326"/>
                  </a:cubicBezTo>
                  <a:cubicBezTo>
                    <a:pt x="1937378" y="3260326"/>
                    <a:pt x="1937378" y="3260326"/>
                    <a:pt x="1937378" y="3260326"/>
                  </a:cubicBezTo>
                  <a:cubicBezTo>
                    <a:pt x="1937378" y="3259711"/>
                    <a:pt x="1937378" y="3259711"/>
                    <a:pt x="1937378" y="3259711"/>
                  </a:cubicBezTo>
                  <a:cubicBezTo>
                    <a:pt x="1936768" y="3259711"/>
                    <a:pt x="1936768" y="3259711"/>
                    <a:pt x="1936768" y="3259711"/>
                  </a:cubicBezTo>
                  <a:cubicBezTo>
                    <a:pt x="1936768" y="3260326"/>
                    <a:pt x="1936768" y="3260326"/>
                    <a:pt x="1936768" y="3260326"/>
                  </a:cubicBezTo>
                  <a:cubicBezTo>
                    <a:pt x="1937378" y="3260326"/>
                    <a:pt x="1937378" y="3260326"/>
                    <a:pt x="1937378" y="3260326"/>
                  </a:cubicBezTo>
                  <a:cubicBezTo>
                    <a:pt x="1937378" y="3260940"/>
                    <a:pt x="1937378" y="3260940"/>
                    <a:pt x="1937378" y="3260940"/>
                  </a:cubicBezTo>
                  <a:cubicBezTo>
                    <a:pt x="1936768" y="3260940"/>
                    <a:pt x="1936768" y="3260940"/>
                    <a:pt x="1936768" y="3260940"/>
                  </a:cubicBezTo>
                  <a:cubicBezTo>
                    <a:pt x="1936768" y="3261554"/>
                    <a:pt x="1936768" y="3261554"/>
                    <a:pt x="1936768" y="3261554"/>
                  </a:cubicBezTo>
                  <a:cubicBezTo>
                    <a:pt x="1936158" y="3261554"/>
                    <a:pt x="1936158" y="3261554"/>
                    <a:pt x="1936158" y="3261554"/>
                  </a:cubicBezTo>
                  <a:cubicBezTo>
                    <a:pt x="1936158" y="3260940"/>
                    <a:pt x="1936158" y="3260940"/>
                    <a:pt x="1936158" y="3260940"/>
                  </a:cubicBezTo>
                  <a:cubicBezTo>
                    <a:pt x="1935548" y="3260940"/>
                    <a:pt x="1935548" y="3260940"/>
                    <a:pt x="1935548" y="3260940"/>
                  </a:cubicBezTo>
                  <a:cubicBezTo>
                    <a:pt x="1935548" y="3259097"/>
                    <a:pt x="1935548" y="3259711"/>
                    <a:pt x="1935548" y="3259711"/>
                  </a:cubicBezTo>
                  <a:cubicBezTo>
                    <a:pt x="1933719" y="3259711"/>
                    <a:pt x="1934329" y="3259711"/>
                    <a:pt x="1933719" y="3259711"/>
                  </a:cubicBezTo>
                  <a:cubicBezTo>
                    <a:pt x="1933719" y="3260326"/>
                    <a:pt x="1933719" y="3260326"/>
                    <a:pt x="1933719" y="3260326"/>
                  </a:cubicBezTo>
                  <a:cubicBezTo>
                    <a:pt x="1934329" y="3260326"/>
                    <a:pt x="1934329" y="3260326"/>
                    <a:pt x="1934329" y="3260326"/>
                  </a:cubicBezTo>
                  <a:cubicBezTo>
                    <a:pt x="1934329" y="3262169"/>
                    <a:pt x="1934329" y="3261554"/>
                    <a:pt x="1934329" y="3261554"/>
                  </a:cubicBezTo>
                  <a:cubicBezTo>
                    <a:pt x="1936158" y="3261554"/>
                    <a:pt x="1936158" y="3261554"/>
                    <a:pt x="1936158" y="3261554"/>
                  </a:cubicBezTo>
                  <a:cubicBezTo>
                    <a:pt x="1936158" y="3262169"/>
                    <a:pt x="1936158" y="3262169"/>
                    <a:pt x="1936158" y="3262169"/>
                  </a:cubicBezTo>
                  <a:cubicBezTo>
                    <a:pt x="1935548" y="3262169"/>
                    <a:pt x="1935548" y="3262169"/>
                    <a:pt x="1935548" y="3262169"/>
                  </a:cubicBezTo>
                  <a:cubicBezTo>
                    <a:pt x="1935548" y="3264626"/>
                    <a:pt x="1935548" y="3265241"/>
                    <a:pt x="1935548" y="3265855"/>
                  </a:cubicBezTo>
                  <a:cubicBezTo>
                    <a:pt x="1936768" y="3265855"/>
                    <a:pt x="1936768" y="3265855"/>
                    <a:pt x="1936768" y="3265855"/>
                  </a:cubicBezTo>
                  <a:cubicBezTo>
                    <a:pt x="1936768" y="3267698"/>
                    <a:pt x="1936768" y="3267084"/>
                    <a:pt x="1936768" y="3267698"/>
                  </a:cubicBezTo>
                  <a:cubicBezTo>
                    <a:pt x="1936158" y="3267698"/>
                    <a:pt x="1936158" y="3267698"/>
                    <a:pt x="1936158" y="3267698"/>
                  </a:cubicBezTo>
                  <a:cubicBezTo>
                    <a:pt x="1936158" y="3268312"/>
                    <a:pt x="1936158" y="3268312"/>
                    <a:pt x="1936158" y="3268312"/>
                  </a:cubicBezTo>
                  <a:cubicBezTo>
                    <a:pt x="1936768" y="3268312"/>
                    <a:pt x="1936768" y="3268312"/>
                    <a:pt x="1936768" y="3268312"/>
                  </a:cubicBezTo>
                  <a:cubicBezTo>
                    <a:pt x="1936768" y="3268927"/>
                    <a:pt x="1936768" y="3268927"/>
                    <a:pt x="1936768" y="3268927"/>
                  </a:cubicBezTo>
                  <a:cubicBezTo>
                    <a:pt x="1938597" y="3268927"/>
                    <a:pt x="1937988" y="3268927"/>
                    <a:pt x="1937988" y="3268927"/>
                  </a:cubicBezTo>
                  <a:cubicBezTo>
                    <a:pt x="1937988" y="3268312"/>
                    <a:pt x="1937988" y="3268312"/>
                    <a:pt x="1937988" y="3268312"/>
                  </a:cubicBezTo>
                  <a:cubicBezTo>
                    <a:pt x="1939817" y="3268312"/>
                    <a:pt x="1940427" y="3268312"/>
                    <a:pt x="1940427" y="3268312"/>
                  </a:cubicBezTo>
                  <a:cubicBezTo>
                    <a:pt x="1940427" y="3267698"/>
                    <a:pt x="1940427" y="3267698"/>
                    <a:pt x="1940427" y="3267698"/>
                  </a:cubicBezTo>
                  <a:cubicBezTo>
                    <a:pt x="1942256" y="3267698"/>
                    <a:pt x="1942256" y="3267698"/>
                    <a:pt x="1942256" y="3267698"/>
                  </a:cubicBezTo>
                  <a:cubicBezTo>
                    <a:pt x="1942256" y="3268312"/>
                    <a:pt x="1942256" y="3268312"/>
                    <a:pt x="1942256" y="3268312"/>
                  </a:cubicBezTo>
                  <a:cubicBezTo>
                    <a:pt x="1943476" y="3268312"/>
                    <a:pt x="1943476" y="3268312"/>
                    <a:pt x="1943476" y="3268312"/>
                  </a:cubicBezTo>
                  <a:cubicBezTo>
                    <a:pt x="1943476" y="3268927"/>
                    <a:pt x="1943476" y="3268927"/>
                    <a:pt x="1943476" y="3268927"/>
                  </a:cubicBezTo>
                  <a:cubicBezTo>
                    <a:pt x="1942256" y="3268927"/>
                    <a:pt x="1942256" y="3268927"/>
                    <a:pt x="1942256" y="3268927"/>
                  </a:cubicBezTo>
                  <a:cubicBezTo>
                    <a:pt x="1942256" y="3269541"/>
                    <a:pt x="1942256" y="3269541"/>
                    <a:pt x="1942256" y="3269541"/>
                  </a:cubicBezTo>
                  <a:cubicBezTo>
                    <a:pt x="1943476" y="3269541"/>
                    <a:pt x="1943476" y="3269541"/>
                    <a:pt x="1943476" y="3269541"/>
                  </a:cubicBezTo>
                  <a:cubicBezTo>
                    <a:pt x="1943476" y="3271384"/>
                    <a:pt x="1944086" y="3271384"/>
                    <a:pt x="1944086" y="3271999"/>
                  </a:cubicBezTo>
                  <a:cubicBezTo>
                    <a:pt x="1944695" y="3271999"/>
                    <a:pt x="1944695" y="3271999"/>
                    <a:pt x="1944695" y="3271999"/>
                  </a:cubicBezTo>
                  <a:cubicBezTo>
                    <a:pt x="1944695" y="3272613"/>
                    <a:pt x="1944695" y="3272613"/>
                    <a:pt x="1944695" y="3272613"/>
                  </a:cubicBezTo>
                  <a:cubicBezTo>
                    <a:pt x="1945305" y="3272613"/>
                    <a:pt x="1945305" y="3272613"/>
                    <a:pt x="1945305" y="3272613"/>
                  </a:cubicBezTo>
                  <a:cubicBezTo>
                    <a:pt x="1945305" y="3273227"/>
                    <a:pt x="1945305" y="3273227"/>
                    <a:pt x="1945305" y="3273227"/>
                  </a:cubicBezTo>
                  <a:cubicBezTo>
                    <a:pt x="1945915" y="3273227"/>
                    <a:pt x="1945915" y="3273227"/>
                    <a:pt x="1945915" y="3273227"/>
                  </a:cubicBezTo>
                  <a:cubicBezTo>
                    <a:pt x="1945915" y="3273842"/>
                    <a:pt x="1945915" y="3273842"/>
                    <a:pt x="1945915" y="3273842"/>
                  </a:cubicBezTo>
                  <a:cubicBezTo>
                    <a:pt x="1947135" y="3273842"/>
                    <a:pt x="1947135" y="3273842"/>
                    <a:pt x="1947135" y="3273842"/>
                  </a:cubicBezTo>
                  <a:cubicBezTo>
                    <a:pt x="1947135" y="3275685"/>
                    <a:pt x="1947135" y="3276299"/>
                    <a:pt x="1947135" y="3276299"/>
                  </a:cubicBezTo>
                  <a:cubicBezTo>
                    <a:pt x="1947745" y="3276299"/>
                    <a:pt x="1947745" y="3276299"/>
                    <a:pt x="1947745" y="3276299"/>
                  </a:cubicBezTo>
                  <a:cubicBezTo>
                    <a:pt x="1947745" y="3276914"/>
                    <a:pt x="1947745" y="3276914"/>
                    <a:pt x="1947745" y="3276914"/>
                  </a:cubicBezTo>
                  <a:cubicBezTo>
                    <a:pt x="1948354" y="3276914"/>
                    <a:pt x="1948354" y="3276914"/>
                    <a:pt x="1948354" y="3276914"/>
                  </a:cubicBezTo>
                  <a:cubicBezTo>
                    <a:pt x="1948354" y="3277528"/>
                    <a:pt x="1948354" y="3277528"/>
                    <a:pt x="1948354" y="3277528"/>
                  </a:cubicBezTo>
                  <a:cubicBezTo>
                    <a:pt x="1948964" y="3277528"/>
                    <a:pt x="1948964" y="3277528"/>
                    <a:pt x="1948964" y="3277528"/>
                  </a:cubicBezTo>
                  <a:cubicBezTo>
                    <a:pt x="1948964" y="3278757"/>
                    <a:pt x="1948964" y="3278757"/>
                    <a:pt x="1948964" y="3278757"/>
                  </a:cubicBezTo>
                  <a:cubicBezTo>
                    <a:pt x="1949574" y="3278757"/>
                    <a:pt x="1949574" y="3278757"/>
                    <a:pt x="1949574" y="3278757"/>
                  </a:cubicBezTo>
                  <a:cubicBezTo>
                    <a:pt x="1949574" y="3279371"/>
                    <a:pt x="1949574" y="3279371"/>
                    <a:pt x="1949574" y="3279371"/>
                  </a:cubicBezTo>
                  <a:cubicBezTo>
                    <a:pt x="1950794" y="3279371"/>
                    <a:pt x="1950794" y="3279371"/>
                    <a:pt x="1950794" y="3279371"/>
                  </a:cubicBezTo>
                  <a:cubicBezTo>
                    <a:pt x="1950794" y="3279986"/>
                    <a:pt x="1950794" y="3279986"/>
                    <a:pt x="1950794" y="3279986"/>
                  </a:cubicBezTo>
                  <a:cubicBezTo>
                    <a:pt x="1949574" y="3279986"/>
                    <a:pt x="1949574" y="3279986"/>
                    <a:pt x="1949574" y="3279986"/>
                  </a:cubicBezTo>
                  <a:cubicBezTo>
                    <a:pt x="1949574" y="3281214"/>
                    <a:pt x="1950794" y="3281214"/>
                    <a:pt x="1950794" y="3281214"/>
                  </a:cubicBezTo>
                  <a:cubicBezTo>
                    <a:pt x="1948964" y="3281214"/>
                    <a:pt x="1948964" y="3280600"/>
                    <a:pt x="1948964" y="3280600"/>
                  </a:cubicBezTo>
                  <a:cubicBezTo>
                    <a:pt x="1948964" y="3282443"/>
                    <a:pt x="1948964" y="3281829"/>
                    <a:pt x="1948964" y="3281829"/>
                  </a:cubicBezTo>
                  <a:cubicBezTo>
                    <a:pt x="1947135" y="3281829"/>
                    <a:pt x="1947745" y="3281829"/>
                    <a:pt x="1947745" y="3281829"/>
                  </a:cubicBezTo>
                  <a:cubicBezTo>
                    <a:pt x="1947745" y="3281214"/>
                    <a:pt x="1947745" y="3281214"/>
                    <a:pt x="1947745" y="3281214"/>
                  </a:cubicBezTo>
                  <a:cubicBezTo>
                    <a:pt x="1945915" y="3281214"/>
                    <a:pt x="1945915" y="3280600"/>
                    <a:pt x="1945305" y="3280600"/>
                  </a:cubicBezTo>
                  <a:cubicBezTo>
                    <a:pt x="1945305" y="3279986"/>
                    <a:pt x="1945305" y="3279986"/>
                    <a:pt x="1945305" y="3279986"/>
                  </a:cubicBezTo>
                  <a:cubicBezTo>
                    <a:pt x="1944695" y="3279986"/>
                    <a:pt x="1944695" y="3279986"/>
                    <a:pt x="1944695" y="3279986"/>
                  </a:cubicBezTo>
                  <a:cubicBezTo>
                    <a:pt x="1944695" y="3279371"/>
                    <a:pt x="1944695" y="3279371"/>
                    <a:pt x="1944695" y="3279371"/>
                  </a:cubicBezTo>
                  <a:cubicBezTo>
                    <a:pt x="1942256" y="3278757"/>
                    <a:pt x="1942256" y="3276914"/>
                    <a:pt x="1942256" y="3276914"/>
                  </a:cubicBezTo>
                  <a:cubicBezTo>
                    <a:pt x="1941646" y="3276914"/>
                    <a:pt x="1941646" y="3276914"/>
                    <a:pt x="1941646" y="3276914"/>
                  </a:cubicBezTo>
                  <a:cubicBezTo>
                    <a:pt x="1941646" y="3277528"/>
                    <a:pt x="1941646" y="3277528"/>
                    <a:pt x="1941646" y="3277528"/>
                  </a:cubicBezTo>
                  <a:cubicBezTo>
                    <a:pt x="1941037" y="3277528"/>
                    <a:pt x="1941037" y="3277528"/>
                    <a:pt x="1941037" y="3277528"/>
                  </a:cubicBezTo>
                  <a:cubicBezTo>
                    <a:pt x="1941037" y="3276914"/>
                    <a:pt x="1941037" y="3276914"/>
                    <a:pt x="1941037" y="3276914"/>
                  </a:cubicBezTo>
                  <a:cubicBezTo>
                    <a:pt x="1939207" y="3276914"/>
                    <a:pt x="1939817" y="3276914"/>
                    <a:pt x="1939817" y="3276914"/>
                  </a:cubicBezTo>
                  <a:cubicBezTo>
                    <a:pt x="1939817" y="3276299"/>
                    <a:pt x="1939817" y="3276299"/>
                    <a:pt x="1939817" y="3276299"/>
                  </a:cubicBezTo>
                  <a:cubicBezTo>
                    <a:pt x="1939207" y="3276299"/>
                    <a:pt x="1939207" y="3276299"/>
                    <a:pt x="1939207" y="3276299"/>
                  </a:cubicBezTo>
                  <a:cubicBezTo>
                    <a:pt x="1939207" y="3275685"/>
                    <a:pt x="1939207" y="3275685"/>
                    <a:pt x="1939207" y="3275685"/>
                  </a:cubicBezTo>
                  <a:cubicBezTo>
                    <a:pt x="1937988" y="3275685"/>
                    <a:pt x="1937988" y="3275685"/>
                    <a:pt x="1937988" y="3275685"/>
                  </a:cubicBezTo>
                  <a:cubicBezTo>
                    <a:pt x="1939207" y="3276299"/>
                    <a:pt x="1939207" y="3276299"/>
                    <a:pt x="1939207" y="3276299"/>
                  </a:cubicBezTo>
                  <a:cubicBezTo>
                    <a:pt x="1937988" y="3276299"/>
                    <a:pt x="1937988" y="3276299"/>
                    <a:pt x="1937988" y="3276299"/>
                  </a:cubicBezTo>
                  <a:cubicBezTo>
                    <a:pt x="1937988" y="3278142"/>
                    <a:pt x="1937988" y="3277528"/>
                    <a:pt x="1937988" y="3277528"/>
                  </a:cubicBezTo>
                  <a:cubicBezTo>
                    <a:pt x="1937378" y="3277528"/>
                    <a:pt x="1937378" y="3277528"/>
                    <a:pt x="1937378" y="3277528"/>
                  </a:cubicBezTo>
                  <a:cubicBezTo>
                    <a:pt x="1937378" y="3276914"/>
                    <a:pt x="1937378" y="3276914"/>
                    <a:pt x="1937378" y="3276914"/>
                  </a:cubicBezTo>
                  <a:cubicBezTo>
                    <a:pt x="1936768" y="3276914"/>
                    <a:pt x="1936768" y="3276914"/>
                    <a:pt x="1936768" y="3276914"/>
                  </a:cubicBezTo>
                  <a:cubicBezTo>
                    <a:pt x="1936768" y="3276299"/>
                    <a:pt x="1936768" y="3276299"/>
                    <a:pt x="1936768" y="3276299"/>
                  </a:cubicBezTo>
                  <a:cubicBezTo>
                    <a:pt x="1936158" y="3276299"/>
                    <a:pt x="1936158" y="3276299"/>
                    <a:pt x="1936158" y="3276299"/>
                  </a:cubicBezTo>
                  <a:cubicBezTo>
                    <a:pt x="1936158" y="3274456"/>
                    <a:pt x="1936158" y="3275071"/>
                    <a:pt x="1936158" y="3275071"/>
                  </a:cubicBezTo>
                  <a:cubicBezTo>
                    <a:pt x="1935548" y="3275071"/>
                    <a:pt x="1935548" y="3275071"/>
                    <a:pt x="1935548" y="3275071"/>
                  </a:cubicBezTo>
                  <a:cubicBezTo>
                    <a:pt x="1935548" y="3273842"/>
                    <a:pt x="1935548" y="3273842"/>
                    <a:pt x="1935548" y="3273842"/>
                  </a:cubicBezTo>
                  <a:cubicBezTo>
                    <a:pt x="1934329" y="3273842"/>
                    <a:pt x="1934329" y="3273842"/>
                    <a:pt x="1934329" y="3273842"/>
                  </a:cubicBezTo>
                  <a:cubicBezTo>
                    <a:pt x="1934329" y="3272613"/>
                    <a:pt x="1934329" y="3271999"/>
                    <a:pt x="1934329" y="3271999"/>
                  </a:cubicBezTo>
                  <a:lnTo>
                    <a:pt x="1934735" y="3271999"/>
                  </a:lnTo>
                  <a:lnTo>
                    <a:pt x="1935548" y="3272490"/>
                  </a:lnTo>
                  <a:lnTo>
                    <a:pt x="1935548" y="3272613"/>
                  </a:lnTo>
                  <a:lnTo>
                    <a:pt x="1935752" y="3272613"/>
                  </a:lnTo>
                  <a:lnTo>
                    <a:pt x="1936158" y="3272859"/>
                  </a:lnTo>
                  <a:lnTo>
                    <a:pt x="1936158" y="3273227"/>
                  </a:lnTo>
                  <a:cubicBezTo>
                    <a:pt x="1936768" y="3273227"/>
                    <a:pt x="1936768" y="3273227"/>
                    <a:pt x="1936768" y="3273227"/>
                  </a:cubicBezTo>
                  <a:lnTo>
                    <a:pt x="1936158" y="3272859"/>
                  </a:lnTo>
                  <a:lnTo>
                    <a:pt x="1936158" y="3272613"/>
                  </a:lnTo>
                  <a:lnTo>
                    <a:pt x="1935752" y="3272613"/>
                  </a:lnTo>
                  <a:lnTo>
                    <a:pt x="1935548" y="3272490"/>
                  </a:lnTo>
                  <a:lnTo>
                    <a:pt x="1935548" y="3271999"/>
                  </a:lnTo>
                  <a:lnTo>
                    <a:pt x="1934735" y="3271999"/>
                  </a:lnTo>
                  <a:lnTo>
                    <a:pt x="1933719" y="3271384"/>
                  </a:lnTo>
                  <a:cubicBezTo>
                    <a:pt x="1933719" y="3269541"/>
                    <a:pt x="1933109" y="3269541"/>
                    <a:pt x="1933109" y="3268927"/>
                  </a:cubicBezTo>
                  <a:cubicBezTo>
                    <a:pt x="1932499" y="3268927"/>
                    <a:pt x="1932499" y="3268927"/>
                    <a:pt x="1932499" y="3268927"/>
                  </a:cubicBezTo>
                  <a:cubicBezTo>
                    <a:pt x="1932499" y="3268312"/>
                    <a:pt x="1932499" y="3268312"/>
                    <a:pt x="1932499" y="3268312"/>
                  </a:cubicBezTo>
                  <a:cubicBezTo>
                    <a:pt x="1931889" y="3268312"/>
                    <a:pt x="1931889" y="3268312"/>
                    <a:pt x="1931889" y="3268312"/>
                  </a:cubicBezTo>
                  <a:cubicBezTo>
                    <a:pt x="1931889" y="3267698"/>
                    <a:pt x="1931889" y="3267698"/>
                    <a:pt x="1931889" y="3267698"/>
                  </a:cubicBezTo>
                  <a:cubicBezTo>
                    <a:pt x="1931280" y="3267698"/>
                    <a:pt x="1931280" y="3267698"/>
                    <a:pt x="1931280" y="3267698"/>
                  </a:cubicBezTo>
                  <a:cubicBezTo>
                    <a:pt x="1931280" y="3268312"/>
                    <a:pt x="1931280" y="3268312"/>
                    <a:pt x="1931280" y="3268312"/>
                  </a:cubicBezTo>
                  <a:cubicBezTo>
                    <a:pt x="1930060" y="3268312"/>
                    <a:pt x="1930060" y="3268312"/>
                    <a:pt x="1930060" y="3268312"/>
                  </a:cubicBezTo>
                  <a:cubicBezTo>
                    <a:pt x="1930060" y="3268927"/>
                    <a:pt x="1930060" y="3268927"/>
                    <a:pt x="1930060" y="3268927"/>
                  </a:cubicBezTo>
                  <a:cubicBezTo>
                    <a:pt x="1931280" y="3268927"/>
                    <a:pt x="1931280" y="3268927"/>
                    <a:pt x="1931280" y="3268927"/>
                  </a:cubicBezTo>
                  <a:cubicBezTo>
                    <a:pt x="1931280" y="3268312"/>
                    <a:pt x="1931280" y="3268312"/>
                    <a:pt x="1931280" y="3268312"/>
                  </a:cubicBezTo>
                  <a:cubicBezTo>
                    <a:pt x="1931889" y="3268312"/>
                    <a:pt x="1931889" y="3268312"/>
                    <a:pt x="1931889" y="3268312"/>
                  </a:cubicBezTo>
                  <a:cubicBezTo>
                    <a:pt x="1931889" y="3268927"/>
                    <a:pt x="1931889" y="3268927"/>
                    <a:pt x="1931889" y="3268927"/>
                  </a:cubicBezTo>
                  <a:cubicBezTo>
                    <a:pt x="1932499" y="3268927"/>
                    <a:pt x="1932499" y="3268927"/>
                    <a:pt x="1932499" y="3268927"/>
                  </a:cubicBezTo>
                  <a:cubicBezTo>
                    <a:pt x="1932499" y="3269541"/>
                    <a:pt x="1932499" y="3269541"/>
                    <a:pt x="1932499" y="3269541"/>
                  </a:cubicBezTo>
                  <a:cubicBezTo>
                    <a:pt x="1931889" y="3269541"/>
                    <a:pt x="1931889" y="3269541"/>
                    <a:pt x="1931889" y="3269541"/>
                  </a:cubicBezTo>
                  <a:cubicBezTo>
                    <a:pt x="1933109" y="3270770"/>
                    <a:pt x="1932499" y="3270770"/>
                    <a:pt x="1932499" y="3271384"/>
                  </a:cubicBezTo>
                  <a:cubicBezTo>
                    <a:pt x="1931889" y="3270156"/>
                    <a:pt x="1931889" y="3270156"/>
                    <a:pt x="1931889" y="3270156"/>
                  </a:cubicBezTo>
                  <a:cubicBezTo>
                    <a:pt x="1931889" y="3271384"/>
                    <a:pt x="1931889" y="3271384"/>
                    <a:pt x="1931889" y="3271384"/>
                  </a:cubicBezTo>
                  <a:cubicBezTo>
                    <a:pt x="1930670" y="3270156"/>
                    <a:pt x="1931280" y="3270156"/>
                    <a:pt x="1931280" y="3269541"/>
                  </a:cubicBezTo>
                  <a:cubicBezTo>
                    <a:pt x="1930060" y="3269541"/>
                    <a:pt x="1930060" y="3269541"/>
                    <a:pt x="1930060" y="3269541"/>
                  </a:cubicBezTo>
                  <a:cubicBezTo>
                    <a:pt x="1930060" y="3271384"/>
                    <a:pt x="1930060" y="3271999"/>
                    <a:pt x="1930060" y="3271999"/>
                  </a:cubicBezTo>
                  <a:cubicBezTo>
                    <a:pt x="1929450" y="3271999"/>
                    <a:pt x="1929450" y="3271999"/>
                    <a:pt x="1929450" y="3271999"/>
                  </a:cubicBezTo>
                  <a:cubicBezTo>
                    <a:pt x="1929450" y="3271384"/>
                    <a:pt x="1929450" y="3271384"/>
                    <a:pt x="1929450" y="3271384"/>
                  </a:cubicBezTo>
                  <a:cubicBezTo>
                    <a:pt x="1928840" y="3271384"/>
                    <a:pt x="1928840" y="3271384"/>
                    <a:pt x="1928840" y="3271384"/>
                  </a:cubicBezTo>
                  <a:cubicBezTo>
                    <a:pt x="1928840" y="3269541"/>
                    <a:pt x="1928840" y="3270156"/>
                    <a:pt x="1928840" y="3269541"/>
                  </a:cubicBezTo>
                  <a:cubicBezTo>
                    <a:pt x="1928231" y="3269541"/>
                    <a:pt x="1928231" y="3269541"/>
                    <a:pt x="1928231" y="3269541"/>
                  </a:cubicBezTo>
                  <a:cubicBezTo>
                    <a:pt x="1928231" y="3271384"/>
                    <a:pt x="1928231" y="3271999"/>
                    <a:pt x="1928231" y="3271999"/>
                  </a:cubicBezTo>
                  <a:cubicBezTo>
                    <a:pt x="1926401" y="3270156"/>
                    <a:pt x="1926401" y="3270770"/>
                    <a:pt x="1925791" y="3270156"/>
                  </a:cubicBezTo>
                  <a:cubicBezTo>
                    <a:pt x="1925791" y="3269541"/>
                    <a:pt x="1925791" y="3269541"/>
                    <a:pt x="1925791" y="3269541"/>
                  </a:cubicBezTo>
                  <a:cubicBezTo>
                    <a:pt x="1925181" y="3269541"/>
                    <a:pt x="1925181" y="3269541"/>
                    <a:pt x="1925181" y="3269541"/>
                  </a:cubicBezTo>
                  <a:cubicBezTo>
                    <a:pt x="1927011" y="3271384"/>
                    <a:pt x="1926401" y="3270770"/>
                    <a:pt x="1926401" y="3271384"/>
                  </a:cubicBezTo>
                  <a:cubicBezTo>
                    <a:pt x="1925181" y="3270770"/>
                    <a:pt x="1924572" y="3270156"/>
                    <a:pt x="1924572" y="3270156"/>
                  </a:cubicBezTo>
                  <a:cubicBezTo>
                    <a:pt x="1924572" y="3271999"/>
                    <a:pt x="1924572" y="3271999"/>
                    <a:pt x="1924572" y="3271999"/>
                  </a:cubicBezTo>
                  <a:cubicBezTo>
                    <a:pt x="1922742" y="3271999"/>
                    <a:pt x="1923352" y="3270770"/>
                    <a:pt x="1922742" y="3271384"/>
                  </a:cubicBezTo>
                  <a:cubicBezTo>
                    <a:pt x="1922742" y="3271999"/>
                    <a:pt x="1922742" y="3271999"/>
                    <a:pt x="1922742" y="3271999"/>
                  </a:cubicBezTo>
                  <a:cubicBezTo>
                    <a:pt x="1923962" y="3271999"/>
                    <a:pt x="1923962" y="3271999"/>
                    <a:pt x="1923962" y="3271999"/>
                  </a:cubicBezTo>
                  <a:cubicBezTo>
                    <a:pt x="1923962" y="3272613"/>
                    <a:pt x="1923962" y="3272613"/>
                    <a:pt x="1923962" y="3272613"/>
                  </a:cubicBezTo>
                  <a:cubicBezTo>
                    <a:pt x="1925181" y="3272613"/>
                    <a:pt x="1925181" y="3272613"/>
                    <a:pt x="1925181" y="3272613"/>
                  </a:cubicBezTo>
                  <a:cubicBezTo>
                    <a:pt x="1925181" y="3270770"/>
                    <a:pt x="1925181" y="3271384"/>
                    <a:pt x="1925181" y="3271384"/>
                  </a:cubicBezTo>
                  <a:cubicBezTo>
                    <a:pt x="1925791" y="3271384"/>
                    <a:pt x="1925791" y="3271384"/>
                    <a:pt x="1925791" y="3271384"/>
                  </a:cubicBezTo>
                  <a:cubicBezTo>
                    <a:pt x="1925791" y="3272613"/>
                    <a:pt x="1925791" y="3272613"/>
                    <a:pt x="1925791" y="3272613"/>
                  </a:cubicBezTo>
                  <a:cubicBezTo>
                    <a:pt x="1926401" y="3272613"/>
                    <a:pt x="1926401" y="3272613"/>
                    <a:pt x="1926401" y="3272613"/>
                  </a:cubicBezTo>
                  <a:cubicBezTo>
                    <a:pt x="1926401" y="3274456"/>
                    <a:pt x="1926401" y="3273842"/>
                    <a:pt x="1926401" y="3273842"/>
                  </a:cubicBezTo>
                  <a:cubicBezTo>
                    <a:pt x="1927621" y="3273842"/>
                    <a:pt x="1927621" y="3273842"/>
                    <a:pt x="1927621" y="3273842"/>
                  </a:cubicBezTo>
                  <a:cubicBezTo>
                    <a:pt x="1927621" y="3273227"/>
                    <a:pt x="1927621" y="3273227"/>
                    <a:pt x="1927621" y="3273227"/>
                  </a:cubicBezTo>
                  <a:cubicBezTo>
                    <a:pt x="1928231" y="3273227"/>
                    <a:pt x="1928231" y="3273227"/>
                    <a:pt x="1928231" y="3273227"/>
                  </a:cubicBezTo>
                  <a:cubicBezTo>
                    <a:pt x="1928231" y="3272613"/>
                    <a:pt x="1928231" y="3272613"/>
                    <a:pt x="1928231" y="3272613"/>
                  </a:cubicBezTo>
                  <a:cubicBezTo>
                    <a:pt x="1928840" y="3272613"/>
                    <a:pt x="1928840" y="3272613"/>
                    <a:pt x="1928840" y="3272613"/>
                  </a:cubicBezTo>
                  <a:cubicBezTo>
                    <a:pt x="1928840" y="3273227"/>
                    <a:pt x="1928840" y="3273227"/>
                    <a:pt x="1928840" y="3273227"/>
                  </a:cubicBezTo>
                  <a:cubicBezTo>
                    <a:pt x="1929450" y="3273227"/>
                    <a:pt x="1929450" y="3273227"/>
                    <a:pt x="1929450" y="3273227"/>
                  </a:cubicBezTo>
                  <a:cubicBezTo>
                    <a:pt x="1928840" y="3272613"/>
                    <a:pt x="1928840" y="3272613"/>
                    <a:pt x="1928840" y="3272613"/>
                  </a:cubicBezTo>
                  <a:cubicBezTo>
                    <a:pt x="1931280" y="3271999"/>
                    <a:pt x="1931280" y="3273842"/>
                    <a:pt x="1931280" y="3273842"/>
                  </a:cubicBezTo>
                  <a:cubicBezTo>
                    <a:pt x="1930060" y="3273842"/>
                    <a:pt x="1930060" y="3273842"/>
                    <a:pt x="1930060" y="3273842"/>
                  </a:cubicBezTo>
                  <a:cubicBezTo>
                    <a:pt x="1931280" y="3275685"/>
                    <a:pt x="1931280" y="3275685"/>
                    <a:pt x="1931280" y="3275685"/>
                  </a:cubicBezTo>
                  <a:cubicBezTo>
                    <a:pt x="1930060" y="3275685"/>
                    <a:pt x="1930060" y="3275685"/>
                    <a:pt x="1930060" y="3275685"/>
                  </a:cubicBezTo>
                  <a:cubicBezTo>
                    <a:pt x="1930060" y="3275071"/>
                    <a:pt x="1930060" y="3275071"/>
                    <a:pt x="1930060" y="3275071"/>
                  </a:cubicBezTo>
                  <a:cubicBezTo>
                    <a:pt x="1928840" y="3275071"/>
                    <a:pt x="1928840" y="3275071"/>
                    <a:pt x="1928840" y="3275071"/>
                  </a:cubicBezTo>
                  <a:cubicBezTo>
                    <a:pt x="1928840" y="3275685"/>
                    <a:pt x="1928840" y="3275685"/>
                    <a:pt x="1928840" y="3275685"/>
                  </a:cubicBezTo>
                  <a:cubicBezTo>
                    <a:pt x="1929450" y="3275685"/>
                    <a:pt x="1929450" y="3275685"/>
                    <a:pt x="1929450" y="3275685"/>
                  </a:cubicBezTo>
                  <a:cubicBezTo>
                    <a:pt x="1929450" y="3276299"/>
                    <a:pt x="1929450" y="3276299"/>
                    <a:pt x="1929450" y="3276299"/>
                  </a:cubicBezTo>
                  <a:cubicBezTo>
                    <a:pt x="1927621" y="3276299"/>
                    <a:pt x="1928231" y="3276299"/>
                    <a:pt x="1928231" y="3276299"/>
                  </a:cubicBezTo>
                  <a:cubicBezTo>
                    <a:pt x="1928231" y="3275685"/>
                    <a:pt x="1928231" y="3275685"/>
                    <a:pt x="1928231" y="3275685"/>
                  </a:cubicBezTo>
                  <a:cubicBezTo>
                    <a:pt x="1927621" y="3275685"/>
                    <a:pt x="1927621" y="3275685"/>
                    <a:pt x="1927621" y="3275685"/>
                  </a:cubicBezTo>
                  <a:cubicBezTo>
                    <a:pt x="1927621" y="3275071"/>
                    <a:pt x="1927621" y="3275071"/>
                    <a:pt x="1927621" y="3275071"/>
                  </a:cubicBezTo>
                  <a:cubicBezTo>
                    <a:pt x="1925791" y="3275071"/>
                    <a:pt x="1925791" y="3275071"/>
                    <a:pt x="1925791" y="3275071"/>
                  </a:cubicBezTo>
                  <a:cubicBezTo>
                    <a:pt x="1925791" y="3273842"/>
                    <a:pt x="1925791" y="3273842"/>
                    <a:pt x="1925791" y="3273842"/>
                  </a:cubicBezTo>
                  <a:cubicBezTo>
                    <a:pt x="1923962" y="3273842"/>
                    <a:pt x="1924572" y="3273842"/>
                    <a:pt x="1924572" y="3273842"/>
                  </a:cubicBezTo>
                  <a:cubicBezTo>
                    <a:pt x="1925181" y="3275071"/>
                    <a:pt x="1925181" y="3275071"/>
                    <a:pt x="1925181" y="3275071"/>
                  </a:cubicBezTo>
                  <a:cubicBezTo>
                    <a:pt x="1924572" y="3275685"/>
                    <a:pt x="1923962" y="3275685"/>
                    <a:pt x="1923962" y="3275685"/>
                  </a:cubicBezTo>
                  <a:cubicBezTo>
                    <a:pt x="1923962" y="3273842"/>
                    <a:pt x="1923962" y="3274456"/>
                    <a:pt x="1923962" y="3273842"/>
                  </a:cubicBezTo>
                  <a:cubicBezTo>
                    <a:pt x="1922742" y="3273842"/>
                    <a:pt x="1922742" y="3273842"/>
                    <a:pt x="1922742" y="3273842"/>
                  </a:cubicBezTo>
                  <a:cubicBezTo>
                    <a:pt x="1922742" y="3275685"/>
                    <a:pt x="1922742" y="3275071"/>
                    <a:pt x="1922742" y="3275685"/>
                  </a:cubicBezTo>
                  <a:cubicBezTo>
                    <a:pt x="1922132" y="3275685"/>
                    <a:pt x="1922132" y="3275685"/>
                    <a:pt x="1922132" y="3275685"/>
                  </a:cubicBezTo>
                  <a:cubicBezTo>
                    <a:pt x="1922742" y="3276299"/>
                    <a:pt x="1922742" y="3276299"/>
                    <a:pt x="1922742" y="3276299"/>
                  </a:cubicBezTo>
                  <a:cubicBezTo>
                    <a:pt x="1922132" y="3276299"/>
                    <a:pt x="1922132" y="3276299"/>
                    <a:pt x="1922132" y="3276299"/>
                  </a:cubicBezTo>
                  <a:cubicBezTo>
                    <a:pt x="1922132" y="3276914"/>
                    <a:pt x="1922132" y="3276914"/>
                    <a:pt x="1922132" y="3276914"/>
                  </a:cubicBezTo>
                  <a:cubicBezTo>
                    <a:pt x="1922742" y="3276914"/>
                    <a:pt x="1922742" y="3276914"/>
                    <a:pt x="1922742" y="3276914"/>
                  </a:cubicBezTo>
                  <a:cubicBezTo>
                    <a:pt x="1922742" y="3276299"/>
                    <a:pt x="1922742" y="3276299"/>
                    <a:pt x="1922742" y="3276299"/>
                  </a:cubicBezTo>
                  <a:cubicBezTo>
                    <a:pt x="1924572" y="3276299"/>
                    <a:pt x="1924572" y="3276299"/>
                    <a:pt x="1924572" y="3276299"/>
                  </a:cubicBezTo>
                  <a:cubicBezTo>
                    <a:pt x="1924572" y="3275685"/>
                    <a:pt x="1924572" y="3275685"/>
                    <a:pt x="1924572" y="3275685"/>
                  </a:cubicBezTo>
                  <a:cubicBezTo>
                    <a:pt x="1926401" y="3275685"/>
                    <a:pt x="1925791" y="3275685"/>
                    <a:pt x="1925791" y="3275685"/>
                  </a:cubicBezTo>
                  <a:cubicBezTo>
                    <a:pt x="1925791" y="3276299"/>
                    <a:pt x="1925791" y="3276299"/>
                    <a:pt x="1925791" y="3276299"/>
                  </a:cubicBezTo>
                  <a:cubicBezTo>
                    <a:pt x="1926401" y="3276299"/>
                    <a:pt x="1926401" y="3276299"/>
                    <a:pt x="1926401" y="3276299"/>
                  </a:cubicBezTo>
                  <a:cubicBezTo>
                    <a:pt x="1926401" y="3276914"/>
                    <a:pt x="1926401" y="3276914"/>
                    <a:pt x="1926401" y="3276914"/>
                  </a:cubicBezTo>
                  <a:cubicBezTo>
                    <a:pt x="1927621" y="3276914"/>
                    <a:pt x="1927621" y="3276914"/>
                    <a:pt x="1927621" y="3276914"/>
                  </a:cubicBezTo>
                  <a:cubicBezTo>
                    <a:pt x="1927621" y="3277528"/>
                    <a:pt x="1927621" y="3277528"/>
                    <a:pt x="1927621" y="3277528"/>
                  </a:cubicBezTo>
                  <a:cubicBezTo>
                    <a:pt x="1928231" y="3277528"/>
                    <a:pt x="1928231" y="3277528"/>
                    <a:pt x="1928231" y="3277528"/>
                  </a:cubicBezTo>
                  <a:cubicBezTo>
                    <a:pt x="1928231" y="3279371"/>
                    <a:pt x="1928231" y="3278757"/>
                    <a:pt x="1928231" y="3279371"/>
                  </a:cubicBezTo>
                  <a:cubicBezTo>
                    <a:pt x="1930060" y="3279371"/>
                    <a:pt x="1929450" y="3279371"/>
                    <a:pt x="1929450" y="3279371"/>
                  </a:cubicBezTo>
                  <a:cubicBezTo>
                    <a:pt x="1929450" y="3279986"/>
                    <a:pt x="1929450" y="3279986"/>
                    <a:pt x="1929450" y="3279986"/>
                  </a:cubicBezTo>
                  <a:cubicBezTo>
                    <a:pt x="1928840" y="3279986"/>
                    <a:pt x="1928840" y="3279986"/>
                    <a:pt x="1928840" y="3279986"/>
                  </a:cubicBezTo>
                  <a:cubicBezTo>
                    <a:pt x="1928840" y="3281829"/>
                    <a:pt x="1928840" y="3281214"/>
                    <a:pt x="1928840" y="3281214"/>
                  </a:cubicBezTo>
                  <a:cubicBezTo>
                    <a:pt x="1926401" y="3281214"/>
                    <a:pt x="1926401" y="3282443"/>
                    <a:pt x="1926401" y="3283057"/>
                  </a:cubicBezTo>
                  <a:cubicBezTo>
                    <a:pt x="1928231" y="3283057"/>
                    <a:pt x="1929450" y="3283057"/>
                    <a:pt x="1929450" y="3283057"/>
                  </a:cubicBezTo>
                  <a:cubicBezTo>
                    <a:pt x="1929450" y="3283672"/>
                    <a:pt x="1929450" y="3283672"/>
                    <a:pt x="1929450" y="3283672"/>
                  </a:cubicBezTo>
                  <a:cubicBezTo>
                    <a:pt x="1930060" y="3283672"/>
                    <a:pt x="1930060" y="3283672"/>
                    <a:pt x="1930060" y="3283672"/>
                  </a:cubicBezTo>
                  <a:cubicBezTo>
                    <a:pt x="1930060" y="3284286"/>
                    <a:pt x="1930060" y="3284286"/>
                    <a:pt x="1930060" y="3284286"/>
                  </a:cubicBezTo>
                  <a:cubicBezTo>
                    <a:pt x="1929450" y="3284286"/>
                    <a:pt x="1929450" y="3284286"/>
                    <a:pt x="1929450" y="3284286"/>
                  </a:cubicBezTo>
                  <a:cubicBezTo>
                    <a:pt x="1929450" y="3284901"/>
                    <a:pt x="1929450" y="3284901"/>
                    <a:pt x="1929450" y="3284901"/>
                  </a:cubicBezTo>
                  <a:cubicBezTo>
                    <a:pt x="1930060" y="3284901"/>
                    <a:pt x="1930060" y="3284901"/>
                    <a:pt x="1930060" y="3284901"/>
                  </a:cubicBezTo>
                  <a:cubicBezTo>
                    <a:pt x="1930060" y="3285515"/>
                    <a:pt x="1930060" y="3285515"/>
                    <a:pt x="1930060" y="3285515"/>
                  </a:cubicBezTo>
                  <a:cubicBezTo>
                    <a:pt x="1931280" y="3285515"/>
                    <a:pt x="1931280" y="3285515"/>
                    <a:pt x="1931280" y="3285515"/>
                  </a:cubicBezTo>
                  <a:cubicBezTo>
                    <a:pt x="1931280" y="3287972"/>
                    <a:pt x="1931280" y="3288587"/>
                    <a:pt x="1931280" y="3289201"/>
                  </a:cubicBezTo>
                  <a:cubicBezTo>
                    <a:pt x="1930060" y="3289201"/>
                    <a:pt x="1930060" y="3289201"/>
                    <a:pt x="1930060" y="3289201"/>
                  </a:cubicBezTo>
                  <a:cubicBezTo>
                    <a:pt x="1930060" y="3288587"/>
                    <a:pt x="1930060" y="3288587"/>
                    <a:pt x="1930060" y="3288587"/>
                  </a:cubicBezTo>
                  <a:cubicBezTo>
                    <a:pt x="1929450" y="3288587"/>
                    <a:pt x="1929450" y="3288587"/>
                    <a:pt x="1929450" y="3288587"/>
                  </a:cubicBezTo>
                  <a:cubicBezTo>
                    <a:pt x="1929450" y="3287972"/>
                    <a:pt x="1929450" y="3287972"/>
                    <a:pt x="1929450" y="3287972"/>
                  </a:cubicBezTo>
                  <a:cubicBezTo>
                    <a:pt x="1928231" y="3287972"/>
                    <a:pt x="1928231" y="3289201"/>
                    <a:pt x="1928231" y="3288587"/>
                  </a:cubicBezTo>
                  <a:cubicBezTo>
                    <a:pt x="1928840" y="3288587"/>
                    <a:pt x="1928840" y="3288587"/>
                    <a:pt x="1928840" y="3288587"/>
                  </a:cubicBezTo>
                  <a:cubicBezTo>
                    <a:pt x="1928840" y="3290430"/>
                    <a:pt x="1928840" y="3289816"/>
                    <a:pt x="1928840" y="3289816"/>
                  </a:cubicBezTo>
                  <a:cubicBezTo>
                    <a:pt x="1929450" y="3289816"/>
                    <a:pt x="1929450" y="3289816"/>
                    <a:pt x="1929450" y="3289816"/>
                  </a:cubicBezTo>
                  <a:cubicBezTo>
                    <a:pt x="1929450" y="3291044"/>
                    <a:pt x="1929450" y="3291044"/>
                    <a:pt x="1929450" y="3291044"/>
                  </a:cubicBezTo>
                  <a:cubicBezTo>
                    <a:pt x="1930060" y="3291044"/>
                    <a:pt x="1930060" y="3291044"/>
                    <a:pt x="1930060" y="3291044"/>
                  </a:cubicBezTo>
                  <a:cubicBezTo>
                    <a:pt x="1930060" y="3291659"/>
                    <a:pt x="1930060" y="3291659"/>
                    <a:pt x="1930060" y="3291659"/>
                  </a:cubicBezTo>
                  <a:cubicBezTo>
                    <a:pt x="1931280" y="3291659"/>
                    <a:pt x="1931280" y="3291659"/>
                    <a:pt x="1931280" y="3291659"/>
                  </a:cubicBezTo>
                  <a:cubicBezTo>
                    <a:pt x="1931280" y="3293502"/>
                    <a:pt x="1931280" y="3292887"/>
                    <a:pt x="1931280" y="3292887"/>
                  </a:cubicBezTo>
                  <a:cubicBezTo>
                    <a:pt x="1931889" y="3292887"/>
                    <a:pt x="1931889" y="3292887"/>
                    <a:pt x="1931889" y="3292887"/>
                  </a:cubicBezTo>
                  <a:cubicBezTo>
                    <a:pt x="1931889" y="3294731"/>
                    <a:pt x="1931889" y="3294116"/>
                    <a:pt x="1931889" y="3294731"/>
                  </a:cubicBezTo>
                  <a:cubicBezTo>
                    <a:pt x="1932499" y="3294731"/>
                    <a:pt x="1932499" y="3294731"/>
                    <a:pt x="1932499" y="3294731"/>
                  </a:cubicBezTo>
                  <a:cubicBezTo>
                    <a:pt x="1932499" y="3295345"/>
                    <a:pt x="1932499" y="3295345"/>
                    <a:pt x="1932499" y="3295345"/>
                  </a:cubicBezTo>
                  <a:cubicBezTo>
                    <a:pt x="1933109" y="3295345"/>
                    <a:pt x="1933109" y="3295345"/>
                    <a:pt x="1933109" y="3295345"/>
                  </a:cubicBezTo>
                  <a:cubicBezTo>
                    <a:pt x="1933109" y="3296574"/>
                    <a:pt x="1933109" y="3297188"/>
                    <a:pt x="1933109" y="3297188"/>
                  </a:cubicBezTo>
                  <a:cubicBezTo>
                    <a:pt x="1932499" y="3297188"/>
                    <a:pt x="1932499" y="3297188"/>
                    <a:pt x="1932499" y="3297188"/>
                  </a:cubicBezTo>
                  <a:cubicBezTo>
                    <a:pt x="1932499" y="3298417"/>
                    <a:pt x="1932499" y="3298417"/>
                    <a:pt x="1932499" y="3298417"/>
                  </a:cubicBezTo>
                  <a:cubicBezTo>
                    <a:pt x="1931889" y="3298417"/>
                    <a:pt x="1931889" y="3298417"/>
                    <a:pt x="1931889" y="3298417"/>
                  </a:cubicBezTo>
                  <a:cubicBezTo>
                    <a:pt x="1931889" y="3300260"/>
                    <a:pt x="1931889" y="3301489"/>
                    <a:pt x="1931889" y="3302717"/>
                  </a:cubicBezTo>
                  <a:cubicBezTo>
                    <a:pt x="1931280" y="3302717"/>
                    <a:pt x="1931280" y="3302717"/>
                    <a:pt x="1931280" y="3302717"/>
                  </a:cubicBezTo>
                  <a:cubicBezTo>
                    <a:pt x="1931280" y="3301489"/>
                    <a:pt x="1931280" y="3301489"/>
                    <a:pt x="1931280" y="3301489"/>
                  </a:cubicBezTo>
                  <a:cubicBezTo>
                    <a:pt x="1930060" y="3301489"/>
                    <a:pt x="1930060" y="3301489"/>
                    <a:pt x="1930060" y="3301489"/>
                  </a:cubicBezTo>
                  <a:cubicBezTo>
                    <a:pt x="1930060" y="3300874"/>
                    <a:pt x="1930060" y="3300874"/>
                    <a:pt x="1930060" y="3300874"/>
                  </a:cubicBezTo>
                  <a:cubicBezTo>
                    <a:pt x="1929450" y="3300874"/>
                    <a:pt x="1929450" y="3300874"/>
                    <a:pt x="1929450" y="3300874"/>
                  </a:cubicBezTo>
                  <a:cubicBezTo>
                    <a:pt x="1929450" y="3300260"/>
                    <a:pt x="1929450" y="3300260"/>
                    <a:pt x="1929450" y="3300260"/>
                  </a:cubicBezTo>
                  <a:cubicBezTo>
                    <a:pt x="1928840" y="3300260"/>
                    <a:pt x="1928840" y="3300260"/>
                    <a:pt x="1928840" y="3300260"/>
                  </a:cubicBezTo>
                  <a:cubicBezTo>
                    <a:pt x="1928840" y="3300874"/>
                    <a:pt x="1928840" y="3300874"/>
                    <a:pt x="1928840" y="3300874"/>
                  </a:cubicBezTo>
                  <a:cubicBezTo>
                    <a:pt x="1928231" y="3300874"/>
                    <a:pt x="1928231" y="3300874"/>
                    <a:pt x="1928231" y="3300874"/>
                  </a:cubicBezTo>
                  <a:cubicBezTo>
                    <a:pt x="1928231" y="3301489"/>
                    <a:pt x="1928231" y="3301489"/>
                    <a:pt x="1928231" y="3301489"/>
                  </a:cubicBezTo>
                  <a:cubicBezTo>
                    <a:pt x="1930060" y="3301489"/>
                    <a:pt x="1929450" y="3301489"/>
                    <a:pt x="1929450" y="3301489"/>
                  </a:cubicBezTo>
                  <a:cubicBezTo>
                    <a:pt x="1929450" y="3302717"/>
                    <a:pt x="1929450" y="3302717"/>
                    <a:pt x="1929450" y="3302717"/>
                  </a:cubicBezTo>
                  <a:cubicBezTo>
                    <a:pt x="1930060" y="3302717"/>
                    <a:pt x="1930060" y="3302717"/>
                    <a:pt x="1930060" y="3302717"/>
                  </a:cubicBezTo>
                  <a:cubicBezTo>
                    <a:pt x="1930060" y="3303332"/>
                    <a:pt x="1930060" y="3303332"/>
                    <a:pt x="1930060" y="3303332"/>
                  </a:cubicBezTo>
                  <a:cubicBezTo>
                    <a:pt x="1931280" y="3303332"/>
                    <a:pt x="1931280" y="3303332"/>
                    <a:pt x="1931280" y="3303332"/>
                  </a:cubicBezTo>
                  <a:cubicBezTo>
                    <a:pt x="1931280" y="3303946"/>
                    <a:pt x="1931280" y="3303946"/>
                    <a:pt x="1931280" y="3303946"/>
                  </a:cubicBezTo>
                  <a:cubicBezTo>
                    <a:pt x="1931889" y="3303946"/>
                    <a:pt x="1931889" y="3303946"/>
                    <a:pt x="1931889" y="3303946"/>
                  </a:cubicBezTo>
                  <a:cubicBezTo>
                    <a:pt x="1931889" y="3304560"/>
                    <a:pt x="1931889" y="3304560"/>
                    <a:pt x="1931889" y="3304560"/>
                  </a:cubicBezTo>
                  <a:cubicBezTo>
                    <a:pt x="1932499" y="3304560"/>
                    <a:pt x="1932499" y="3304560"/>
                    <a:pt x="1932499" y="3304560"/>
                  </a:cubicBezTo>
                  <a:cubicBezTo>
                    <a:pt x="1932499" y="3306404"/>
                    <a:pt x="1932499" y="3305789"/>
                    <a:pt x="1932499" y="3306404"/>
                  </a:cubicBezTo>
                  <a:cubicBezTo>
                    <a:pt x="1933109" y="3306404"/>
                    <a:pt x="1933109" y="3306404"/>
                    <a:pt x="1933109" y="3306404"/>
                  </a:cubicBezTo>
                  <a:cubicBezTo>
                    <a:pt x="1933109" y="3307632"/>
                    <a:pt x="1933109" y="3307632"/>
                    <a:pt x="1933109" y="3307632"/>
                  </a:cubicBezTo>
                  <a:cubicBezTo>
                    <a:pt x="1933719" y="3307632"/>
                    <a:pt x="1933719" y="3307632"/>
                    <a:pt x="1933719" y="3307632"/>
                  </a:cubicBezTo>
                  <a:cubicBezTo>
                    <a:pt x="1933719" y="3308247"/>
                    <a:pt x="1933719" y="3308247"/>
                    <a:pt x="1933719" y="3308247"/>
                  </a:cubicBezTo>
                  <a:cubicBezTo>
                    <a:pt x="1932499" y="3308247"/>
                    <a:pt x="1932499" y="3308247"/>
                    <a:pt x="1932499" y="3308247"/>
                  </a:cubicBezTo>
                  <a:cubicBezTo>
                    <a:pt x="1932499" y="3307632"/>
                    <a:pt x="1932499" y="3307632"/>
                    <a:pt x="1932499" y="3307632"/>
                  </a:cubicBezTo>
                  <a:cubicBezTo>
                    <a:pt x="1931889" y="3307632"/>
                    <a:pt x="1931889" y="3307632"/>
                    <a:pt x="1931889" y="3307632"/>
                  </a:cubicBezTo>
                  <a:cubicBezTo>
                    <a:pt x="1931889" y="3307018"/>
                    <a:pt x="1931889" y="3307018"/>
                    <a:pt x="1931889" y="3307018"/>
                  </a:cubicBezTo>
                  <a:cubicBezTo>
                    <a:pt x="1931280" y="3307018"/>
                    <a:pt x="1931280" y="3307018"/>
                    <a:pt x="1931280" y="3307018"/>
                  </a:cubicBezTo>
                  <a:cubicBezTo>
                    <a:pt x="1931280" y="3308861"/>
                    <a:pt x="1931889" y="3308861"/>
                    <a:pt x="1931889" y="3308861"/>
                  </a:cubicBezTo>
                  <a:cubicBezTo>
                    <a:pt x="1931280" y="3308861"/>
                    <a:pt x="1931280" y="3308861"/>
                    <a:pt x="1931280" y="3308861"/>
                  </a:cubicBezTo>
                  <a:cubicBezTo>
                    <a:pt x="1931280" y="3310704"/>
                    <a:pt x="1931280" y="3310090"/>
                    <a:pt x="1931280" y="3310704"/>
                  </a:cubicBezTo>
                  <a:cubicBezTo>
                    <a:pt x="1928840" y="3310704"/>
                    <a:pt x="1930060" y="3308861"/>
                    <a:pt x="1929450" y="3308861"/>
                  </a:cubicBezTo>
                  <a:cubicBezTo>
                    <a:pt x="1928840" y="3308861"/>
                    <a:pt x="1928840" y="3308861"/>
                    <a:pt x="1928840" y="3308861"/>
                  </a:cubicBezTo>
                  <a:cubicBezTo>
                    <a:pt x="1930060" y="3310090"/>
                    <a:pt x="1929450" y="3310090"/>
                    <a:pt x="1929450" y="3310704"/>
                  </a:cubicBezTo>
                  <a:cubicBezTo>
                    <a:pt x="1927621" y="3308861"/>
                    <a:pt x="1928231" y="3308861"/>
                    <a:pt x="1928231" y="3308247"/>
                  </a:cubicBezTo>
                  <a:cubicBezTo>
                    <a:pt x="1927621" y="3308247"/>
                    <a:pt x="1927621" y="3308247"/>
                    <a:pt x="1927621" y="3308247"/>
                  </a:cubicBezTo>
                  <a:cubicBezTo>
                    <a:pt x="1927621" y="3308861"/>
                    <a:pt x="1927621" y="3308861"/>
                    <a:pt x="1927621" y="3308861"/>
                  </a:cubicBezTo>
                  <a:cubicBezTo>
                    <a:pt x="1928231" y="3308861"/>
                    <a:pt x="1928231" y="3308861"/>
                    <a:pt x="1928231" y="3308861"/>
                  </a:cubicBezTo>
                  <a:cubicBezTo>
                    <a:pt x="1928231" y="3310704"/>
                    <a:pt x="1928231" y="3310090"/>
                    <a:pt x="1928231" y="3310704"/>
                  </a:cubicBezTo>
                  <a:cubicBezTo>
                    <a:pt x="1928840" y="3310704"/>
                    <a:pt x="1928840" y="3310704"/>
                    <a:pt x="1928840" y="3310704"/>
                  </a:cubicBezTo>
                  <a:cubicBezTo>
                    <a:pt x="1928840" y="3311319"/>
                    <a:pt x="1928840" y="3311319"/>
                    <a:pt x="1928840" y="3311319"/>
                  </a:cubicBezTo>
                  <a:cubicBezTo>
                    <a:pt x="1929450" y="3311319"/>
                    <a:pt x="1929450" y="3311319"/>
                    <a:pt x="1929450" y="3311319"/>
                  </a:cubicBezTo>
                  <a:cubicBezTo>
                    <a:pt x="1929450" y="3311933"/>
                    <a:pt x="1929450" y="3311933"/>
                    <a:pt x="1929450" y="3311933"/>
                  </a:cubicBezTo>
                  <a:cubicBezTo>
                    <a:pt x="1930060" y="3311933"/>
                    <a:pt x="1930060" y="3311933"/>
                    <a:pt x="1930060" y="3311933"/>
                  </a:cubicBezTo>
                  <a:cubicBezTo>
                    <a:pt x="1930670" y="3315619"/>
                    <a:pt x="1932499" y="3318691"/>
                    <a:pt x="1933109" y="3320534"/>
                  </a:cubicBezTo>
                  <a:cubicBezTo>
                    <a:pt x="1934938" y="3320534"/>
                    <a:pt x="1934329" y="3320534"/>
                    <a:pt x="1934329" y="3320534"/>
                  </a:cubicBezTo>
                  <a:cubicBezTo>
                    <a:pt x="1934329" y="3322377"/>
                    <a:pt x="1934329" y="3321763"/>
                    <a:pt x="1934329" y="3322377"/>
                  </a:cubicBezTo>
                  <a:cubicBezTo>
                    <a:pt x="1933719" y="3322377"/>
                    <a:pt x="1933719" y="3322377"/>
                    <a:pt x="1933719" y="3322377"/>
                  </a:cubicBezTo>
                  <a:cubicBezTo>
                    <a:pt x="1933719" y="3323606"/>
                    <a:pt x="1934938" y="3323606"/>
                    <a:pt x="1934329" y="3323606"/>
                  </a:cubicBezTo>
                  <a:cubicBezTo>
                    <a:pt x="1933719" y="3324220"/>
                    <a:pt x="1933719" y="3324220"/>
                    <a:pt x="1933719" y="3324220"/>
                  </a:cubicBezTo>
                  <a:cubicBezTo>
                    <a:pt x="1935548" y="3326678"/>
                    <a:pt x="1936158" y="3329750"/>
                    <a:pt x="1937988" y="3329750"/>
                  </a:cubicBezTo>
                  <a:cubicBezTo>
                    <a:pt x="1938597" y="3331593"/>
                    <a:pt x="1939207" y="3331593"/>
                    <a:pt x="1939207" y="3332207"/>
                  </a:cubicBezTo>
                  <a:cubicBezTo>
                    <a:pt x="1937378" y="3332207"/>
                    <a:pt x="1937378" y="3332207"/>
                    <a:pt x="1937378" y="3332207"/>
                  </a:cubicBezTo>
                  <a:cubicBezTo>
                    <a:pt x="1937378" y="3331593"/>
                    <a:pt x="1937378" y="3331593"/>
                    <a:pt x="1937378" y="3331593"/>
                  </a:cubicBezTo>
                  <a:cubicBezTo>
                    <a:pt x="1934938" y="3330979"/>
                    <a:pt x="1933109" y="3327907"/>
                    <a:pt x="1933109" y="3327292"/>
                  </a:cubicBezTo>
                  <a:cubicBezTo>
                    <a:pt x="1932499" y="3327292"/>
                    <a:pt x="1932499" y="3327292"/>
                    <a:pt x="1932499" y="3327292"/>
                  </a:cubicBezTo>
                  <a:cubicBezTo>
                    <a:pt x="1932499" y="3326678"/>
                    <a:pt x="1932499" y="3326678"/>
                    <a:pt x="1932499" y="3326678"/>
                  </a:cubicBezTo>
                  <a:cubicBezTo>
                    <a:pt x="1931889" y="3326678"/>
                    <a:pt x="1931889" y="3326678"/>
                    <a:pt x="1931889" y="3326678"/>
                  </a:cubicBezTo>
                  <a:cubicBezTo>
                    <a:pt x="1932499" y="3328521"/>
                    <a:pt x="1932499" y="3329135"/>
                    <a:pt x="1932499" y="3329750"/>
                  </a:cubicBezTo>
                  <a:cubicBezTo>
                    <a:pt x="1933109" y="3329750"/>
                    <a:pt x="1933109" y="3329750"/>
                    <a:pt x="1933109" y="3329750"/>
                  </a:cubicBezTo>
                  <a:cubicBezTo>
                    <a:pt x="1933109" y="3330979"/>
                    <a:pt x="1933109" y="3330979"/>
                    <a:pt x="1933109" y="3330979"/>
                  </a:cubicBezTo>
                  <a:cubicBezTo>
                    <a:pt x="1933719" y="3330979"/>
                    <a:pt x="1933719" y="3330979"/>
                    <a:pt x="1933719" y="3330979"/>
                  </a:cubicBezTo>
                  <a:cubicBezTo>
                    <a:pt x="1933719" y="3332822"/>
                    <a:pt x="1935548" y="3332207"/>
                    <a:pt x="1935548" y="3332207"/>
                  </a:cubicBezTo>
                  <a:cubicBezTo>
                    <a:pt x="1935548" y="3334050"/>
                    <a:pt x="1935548" y="3333436"/>
                    <a:pt x="1935548" y="3334050"/>
                  </a:cubicBezTo>
                  <a:cubicBezTo>
                    <a:pt x="1934329" y="3334050"/>
                    <a:pt x="1934329" y="3334050"/>
                    <a:pt x="1934329" y="3334050"/>
                  </a:cubicBezTo>
                  <a:cubicBezTo>
                    <a:pt x="1934329" y="3335279"/>
                    <a:pt x="1934329" y="3335279"/>
                    <a:pt x="1934329" y="3335279"/>
                  </a:cubicBezTo>
                  <a:cubicBezTo>
                    <a:pt x="1933109" y="3335279"/>
                    <a:pt x="1933109" y="3334050"/>
                    <a:pt x="1932499" y="3334665"/>
                  </a:cubicBezTo>
                  <a:cubicBezTo>
                    <a:pt x="1932499" y="3336508"/>
                    <a:pt x="1932499" y="3335894"/>
                    <a:pt x="1932499" y="3335894"/>
                  </a:cubicBezTo>
                  <a:cubicBezTo>
                    <a:pt x="1933109" y="3335894"/>
                    <a:pt x="1933109" y="3335894"/>
                    <a:pt x="1933109" y="3335894"/>
                  </a:cubicBezTo>
                  <a:cubicBezTo>
                    <a:pt x="1933109" y="3336508"/>
                    <a:pt x="1933109" y="3336508"/>
                    <a:pt x="1933109" y="3336508"/>
                  </a:cubicBezTo>
                  <a:cubicBezTo>
                    <a:pt x="1933719" y="3336508"/>
                    <a:pt x="1933719" y="3336508"/>
                    <a:pt x="1933719" y="3336508"/>
                  </a:cubicBezTo>
                  <a:cubicBezTo>
                    <a:pt x="1933719" y="3338351"/>
                    <a:pt x="1933719" y="3337737"/>
                    <a:pt x="1933719" y="3338351"/>
                  </a:cubicBezTo>
                  <a:cubicBezTo>
                    <a:pt x="1934329" y="3338351"/>
                    <a:pt x="1934329" y="3338351"/>
                    <a:pt x="1934329" y="3338351"/>
                  </a:cubicBezTo>
                  <a:cubicBezTo>
                    <a:pt x="1934329" y="3338965"/>
                    <a:pt x="1934329" y="3338965"/>
                    <a:pt x="1934329" y="3338965"/>
                  </a:cubicBezTo>
                  <a:cubicBezTo>
                    <a:pt x="1935548" y="3338965"/>
                    <a:pt x="1935548" y="3338965"/>
                    <a:pt x="1935548" y="3338965"/>
                  </a:cubicBezTo>
                  <a:cubicBezTo>
                    <a:pt x="1935548" y="3339580"/>
                    <a:pt x="1935548" y="3339580"/>
                    <a:pt x="1935548" y="3339580"/>
                  </a:cubicBezTo>
                  <a:cubicBezTo>
                    <a:pt x="1934329" y="3339580"/>
                    <a:pt x="1934329" y="3339580"/>
                    <a:pt x="1934329" y="3339580"/>
                  </a:cubicBezTo>
                  <a:cubicBezTo>
                    <a:pt x="1934329" y="3340194"/>
                    <a:pt x="1934329" y="3340194"/>
                    <a:pt x="1934329" y="3340194"/>
                  </a:cubicBezTo>
                  <a:cubicBezTo>
                    <a:pt x="1933719" y="3340194"/>
                    <a:pt x="1933719" y="3340194"/>
                    <a:pt x="1933719" y="3340194"/>
                  </a:cubicBezTo>
                  <a:cubicBezTo>
                    <a:pt x="1933719" y="3341423"/>
                    <a:pt x="1933719" y="3341423"/>
                    <a:pt x="1933719" y="3341423"/>
                  </a:cubicBezTo>
                  <a:cubicBezTo>
                    <a:pt x="1934329" y="3341423"/>
                    <a:pt x="1934329" y="3341423"/>
                    <a:pt x="1934329" y="3341423"/>
                  </a:cubicBezTo>
                  <a:cubicBezTo>
                    <a:pt x="1934329" y="3342652"/>
                    <a:pt x="1934329" y="3342652"/>
                    <a:pt x="1934329" y="3342652"/>
                  </a:cubicBezTo>
                  <a:cubicBezTo>
                    <a:pt x="1935548" y="3342652"/>
                    <a:pt x="1935548" y="3342652"/>
                    <a:pt x="1935548" y="3342652"/>
                  </a:cubicBezTo>
                  <a:cubicBezTo>
                    <a:pt x="1935548" y="3343266"/>
                    <a:pt x="1935548" y="3343266"/>
                    <a:pt x="1935548" y="3343266"/>
                  </a:cubicBezTo>
                  <a:cubicBezTo>
                    <a:pt x="1936158" y="3343266"/>
                    <a:pt x="1936158" y="3343266"/>
                    <a:pt x="1936158" y="3343266"/>
                  </a:cubicBezTo>
                  <a:cubicBezTo>
                    <a:pt x="1936158" y="3345109"/>
                    <a:pt x="1937378" y="3346338"/>
                    <a:pt x="1937378" y="3346338"/>
                  </a:cubicBezTo>
                  <a:cubicBezTo>
                    <a:pt x="1935548" y="3346338"/>
                    <a:pt x="1936158" y="3346338"/>
                    <a:pt x="1936158" y="3346338"/>
                  </a:cubicBezTo>
                  <a:cubicBezTo>
                    <a:pt x="1936158" y="3345724"/>
                    <a:pt x="1936158" y="3345724"/>
                    <a:pt x="1936158" y="3345724"/>
                  </a:cubicBezTo>
                  <a:cubicBezTo>
                    <a:pt x="1935548" y="3345724"/>
                    <a:pt x="1935548" y="3345724"/>
                    <a:pt x="1935548" y="3345724"/>
                  </a:cubicBezTo>
                  <a:cubicBezTo>
                    <a:pt x="1935548" y="3344495"/>
                    <a:pt x="1935548" y="3344495"/>
                    <a:pt x="1935548" y="3344495"/>
                  </a:cubicBezTo>
                  <a:cubicBezTo>
                    <a:pt x="1933719" y="3344495"/>
                    <a:pt x="1934329" y="3344495"/>
                    <a:pt x="1933719" y="3344495"/>
                  </a:cubicBezTo>
                  <a:cubicBezTo>
                    <a:pt x="1933719" y="3345724"/>
                    <a:pt x="1933719" y="3345724"/>
                    <a:pt x="1933719" y="3345724"/>
                  </a:cubicBezTo>
                  <a:cubicBezTo>
                    <a:pt x="1934329" y="3345724"/>
                    <a:pt x="1934329" y="3345724"/>
                    <a:pt x="1934329" y="3345724"/>
                  </a:cubicBezTo>
                  <a:cubicBezTo>
                    <a:pt x="1935548" y="3351867"/>
                    <a:pt x="1937378" y="3358625"/>
                    <a:pt x="1940427" y="3361697"/>
                  </a:cubicBezTo>
                  <a:cubicBezTo>
                    <a:pt x="1940427" y="3363540"/>
                    <a:pt x="1941646" y="3363540"/>
                    <a:pt x="1941037" y="3363540"/>
                  </a:cubicBezTo>
                  <a:cubicBezTo>
                    <a:pt x="1944086" y="3362926"/>
                    <a:pt x="1943476" y="3366612"/>
                    <a:pt x="1944695" y="3365998"/>
                  </a:cubicBezTo>
                  <a:cubicBezTo>
                    <a:pt x="1944695" y="3367841"/>
                    <a:pt x="1944695" y="3368455"/>
                    <a:pt x="1944695" y="3369070"/>
                  </a:cubicBezTo>
                  <a:cubicBezTo>
                    <a:pt x="1944086" y="3369070"/>
                    <a:pt x="1944086" y="3369070"/>
                    <a:pt x="1944086" y="3369070"/>
                  </a:cubicBezTo>
                  <a:cubicBezTo>
                    <a:pt x="1944086" y="3369684"/>
                    <a:pt x="1944086" y="3369684"/>
                    <a:pt x="1944086" y="3369684"/>
                  </a:cubicBezTo>
                  <a:cubicBezTo>
                    <a:pt x="1943476" y="3369070"/>
                    <a:pt x="1943476" y="3369070"/>
                    <a:pt x="1943476" y="3369070"/>
                  </a:cubicBezTo>
                  <a:cubicBezTo>
                    <a:pt x="1943476" y="3369684"/>
                    <a:pt x="1943476" y="3369684"/>
                    <a:pt x="1943476" y="3369684"/>
                  </a:cubicBezTo>
                  <a:cubicBezTo>
                    <a:pt x="1942256" y="3369684"/>
                    <a:pt x="1942256" y="3369684"/>
                    <a:pt x="1942256" y="3369684"/>
                  </a:cubicBezTo>
                  <a:cubicBezTo>
                    <a:pt x="1942256" y="3367841"/>
                    <a:pt x="1942256" y="3368455"/>
                    <a:pt x="1942256" y="3367841"/>
                  </a:cubicBezTo>
                  <a:cubicBezTo>
                    <a:pt x="1941646" y="3367841"/>
                    <a:pt x="1941646" y="3367841"/>
                    <a:pt x="1941646" y="3367841"/>
                  </a:cubicBezTo>
                  <a:cubicBezTo>
                    <a:pt x="1941646" y="3369684"/>
                    <a:pt x="1941646" y="3370298"/>
                    <a:pt x="1941646" y="3370298"/>
                  </a:cubicBezTo>
                  <a:cubicBezTo>
                    <a:pt x="1941037" y="3370298"/>
                    <a:pt x="1941037" y="3370298"/>
                    <a:pt x="1941037" y="3370298"/>
                  </a:cubicBezTo>
                  <a:cubicBezTo>
                    <a:pt x="1941037" y="3370913"/>
                    <a:pt x="1941037" y="3370913"/>
                    <a:pt x="1941037" y="3370913"/>
                  </a:cubicBezTo>
                  <a:cubicBezTo>
                    <a:pt x="1941646" y="3370913"/>
                    <a:pt x="1941646" y="3370913"/>
                    <a:pt x="1941646" y="3370913"/>
                  </a:cubicBezTo>
                  <a:cubicBezTo>
                    <a:pt x="1941646" y="3372756"/>
                    <a:pt x="1941646" y="3372142"/>
                    <a:pt x="1941646" y="3372142"/>
                  </a:cubicBezTo>
                  <a:cubicBezTo>
                    <a:pt x="1942256" y="3372142"/>
                    <a:pt x="1942256" y="3372142"/>
                    <a:pt x="1942256" y="3372142"/>
                  </a:cubicBezTo>
                  <a:cubicBezTo>
                    <a:pt x="1942256" y="3373985"/>
                    <a:pt x="1942256" y="3373985"/>
                    <a:pt x="1942256" y="3373985"/>
                  </a:cubicBezTo>
                  <a:cubicBezTo>
                    <a:pt x="1943476" y="3373985"/>
                    <a:pt x="1943476" y="3373985"/>
                    <a:pt x="1943476" y="3373985"/>
                  </a:cubicBezTo>
                  <a:cubicBezTo>
                    <a:pt x="1943476" y="3374599"/>
                    <a:pt x="1943476" y="3374599"/>
                    <a:pt x="1943476" y="3374599"/>
                  </a:cubicBezTo>
                  <a:cubicBezTo>
                    <a:pt x="1944086" y="3374599"/>
                    <a:pt x="1944086" y="3374599"/>
                    <a:pt x="1944086" y="3374599"/>
                  </a:cubicBezTo>
                  <a:cubicBezTo>
                    <a:pt x="1944086" y="3377057"/>
                    <a:pt x="1945305" y="3377671"/>
                    <a:pt x="1944695" y="3378285"/>
                  </a:cubicBezTo>
                  <a:cubicBezTo>
                    <a:pt x="1945305" y="3378285"/>
                    <a:pt x="1945305" y="3378285"/>
                    <a:pt x="1945305" y="3378285"/>
                  </a:cubicBezTo>
                  <a:cubicBezTo>
                    <a:pt x="1945305" y="3380128"/>
                    <a:pt x="1946525" y="3380743"/>
                    <a:pt x="1945915" y="3381357"/>
                  </a:cubicBezTo>
                  <a:cubicBezTo>
                    <a:pt x="1947135" y="3381357"/>
                    <a:pt x="1947135" y="3381357"/>
                    <a:pt x="1947135" y="3381357"/>
                  </a:cubicBezTo>
                  <a:cubicBezTo>
                    <a:pt x="1947135" y="3382586"/>
                    <a:pt x="1947135" y="3382586"/>
                    <a:pt x="1947135" y="3382586"/>
                  </a:cubicBezTo>
                  <a:cubicBezTo>
                    <a:pt x="1945915" y="3382586"/>
                    <a:pt x="1945915" y="3382586"/>
                    <a:pt x="1945915" y="3382586"/>
                  </a:cubicBezTo>
                  <a:cubicBezTo>
                    <a:pt x="1945915" y="3381972"/>
                    <a:pt x="1945915" y="3381972"/>
                    <a:pt x="1945915" y="3381972"/>
                  </a:cubicBezTo>
                  <a:cubicBezTo>
                    <a:pt x="1944695" y="3381972"/>
                    <a:pt x="1944086" y="3381972"/>
                    <a:pt x="1944086" y="3381972"/>
                  </a:cubicBezTo>
                  <a:cubicBezTo>
                    <a:pt x="1944086" y="3382586"/>
                    <a:pt x="1944086" y="3382586"/>
                    <a:pt x="1944086" y="3382586"/>
                  </a:cubicBezTo>
                  <a:cubicBezTo>
                    <a:pt x="1942256" y="3381357"/>
                    <a:pt x="1941646" y="3381357"/>
                    <a:pt x="1941037" y="3381357"/>
                  </a:cubicBezTo>
                  <a:cubicBezTo>
                    <a:pt x="1941037" y="3380743"/>
                    <a:pt x="1941037" y="3380743"/>
                    <a:pt x="1941037" y="3380743"/>
                  </a:cubicBezTo>
                  <a:cubicBezTo>
                    <a:pt x="1939207" y="3380743"/>
                    <a:pt x="1939817" y="3380743"/>
                    <a:pt x="1939817" y="3380743"/>
                  </a:cubicBezTo>
                  <a:cubicBezTo>
                    <a:pt x="1939817" y="3379514"/>
                    <a:pt x="1939817" y="3379514"/>
                    <a:pt x="1939817" y="3379514"/>
                  </a:cubicBezTo>
                  <a:cubicBezTo>
                    <a:pt x="1937988" y="3379514"/>
                    <a:pt x="1937378" y="3379514"/>
                    <a:pt x="1937378" y="3379514"/>
                  </a:cubicBezTo>
                  <a:cubicBezTo>
                    <a:pt x="1937378" y="3378900"/>
                    <a:pt x="1937378" y="3378900"/>
                    <a:pt x="1937378" y="3378900"/>
                  </a:cubicBezTo>
                  <a:cubicBezTo>
                    <a:pt x="1935548" y="3378900"/>
                    <a:pt x="1935548" y="3377671"/>
                    <a:pt x="1935548" y="3378285"/>
                  </a:cubicBezTo>
                  <a:cubicBezTo>
                    <a:pt x="1935548" y="3377671"/>
                    <a:pt x="1935548" y="3377671"/>
                    <a:pt x="1935548" y="3377671"/>
                  </a:cubicBezTo>
                  <a:cubicBezTo>
                    <a:pt x="1933109" y="3377671"/>
                    <a:pt x="1932499" y="3376442"/>
                    <a:pt x="1931889" y="3377057"/>
                  </a:cubicBezTo>
                  <a:cubicBezTo>
                    <a:pt x="1931889" y="3375828"/>
                    <a:pt x="1931889" y="3375828"/>
                    <a:pt x="1931889" y="3375828"/>
                  </a:cubicBezTo>
                  <a:cubicBezTo>
                    <a:pt x="1930060" y="3375828"/>
                    <a:pt x="1930670" y="3375828"/>
                    <a:pt x="1930060" y="3375828"/>
                  </a:cubicBezTo>
                  <a:cubicBezTo>
                    <a:pt x="1930670" y="3378900"/>
                    <a:pt x="1928840" y="3380128"/>
                    <a:pt x="1929450" y="3381357"/>
                  </a:cubicBezTo>
                  <a:cubicBezTo>
                    <a:pt x="1928840" y="3381357"/>
                    <a:pt x="1928840" y="3381357"/>
                    <a:pt x="1928840" y="3381357"/>
                  </a:cubicBezTo>
                  <a:cubicBezTo>
                    <a:pt x="1929450" y="3383200"/>
                    <a:pt x="1928231" y="3383200"/>
                    <a:pt x="1928231" y="3383200"/>
                  </a:cubicBezTo>
                  <a:cubicBezTo>
                    <a:pt x="1928840" y="3383815"/>
                    <a:pt x="1928840" y="3383815"/>
                    <a:pt x="1928840" y="3383815"/>
                  </a:cubicBezTo>
                  <a:cubicBezTo>
                    <a:pt x="1928840" y="3383200"/>
                    <a:pt x="1928840" y="3383200"/>
                    <a:pt x="1928840" y="3383200"/>
                  </a:cubicBezTo>
                  <a:cubicBezTo>
                    <a:pt x="1930670" y="3383200"/>
                    <a:pt x="1930060" y="3383200"/>
                    <a:pt x="1930060" y="3383200"/>
                  </a:cubicBezTo>
                  <a:cubicBezTo>
                    <a:pt x="1930060" y="3381972"/>
                    <a:pt x="1930060" y="3381972"/>
                    <a:pt x="1930060" y="3381972"/>
                  </a:cubicBezTo>
                  <a:cubicBezTo>
                    <a:pt x="1931280" y="3381972"/>
                    <a:pt x="1931280" y="3381972"/>
                    <a:pt x="1931280" y="3381972"/>
                  </a:cubicBezTo>
                  <a:cubicBezTo>
                    <a:pt x="1931280" y="3379514"/>
                    <a:pt x="1932499" y="3380743"/>
                    <a:pt x="1932499" y="3380743"/>
                  </a:cubicBezTo>
                  <a:cubicBezTo>
                    <a:pt x="1932499" y="3379514"/>
                    <a:pt x="1932499" y="3379514"/>
                    <a:pt x="1932499" y="3379514"/>
                  </a:cubicBezTo>
                  <a:cubicBezTo>
                    <a:pt x="1933719" y="3379514"/>
                    <a:pt x="1934329" y="3379514"/>
                    <a:pt x="1934329" y="3379514"/>
                  </a:cubicBezTo>
                  <a:cubicBezTo>
                    <a:pt x="1934329" y="3380743"/>
                    <a:pt x="1934329" y="3380743"/>
                    <a:pt x="1934329" y="3380743"/>
                  </a:cubicBezTo>
                  <a:cubicBezTo>
                    <a:pt x="1936158" y="3380743"/>
                    <a:pt x="1936768" y="3380743"/>
                    <a:pt x="1936768" y="3380743"/>
                  </a:cubicBezTo>
                  <a:cubicBezTo>
                    <a:pt x="1936768" y="3381357"/>
                    <a:pt x="1936768" y="3381357"/>
                    <a:pt x="1936768" y="3381357"/>
                  </a:cubicBezTo>
                  <a:cubicBezTo>
                    <a:pt x="1937378" y="3381357"/>
                    <a:pt x="1937378" y="3381357"/>
                    <a:pt x="1937378" y="3381357"/>
                  </a:cubicBezTo>
                  <a:cubicBezTo>
                    <a:pt x="1937378" y="3381972"/>
                    <a:pt x="1937378" y="3381972"/>
                    <a:pt x="1937378" y="3381972"/>
                  </a:cubicBezTo>
                  <a:cubicBezTo>
                    <a:pt x="1937988" y="3381972"/>
                    <a:pt x="1937988" y="3381972"/>
                    <a:pt x="1937988" y="3381972"/>
                  </a:cubicBezTo>
                  <a:cubicBezTo>
                    <a:pt x="1937988" y="3382586"/>
                    <a:pt x="1937988" y="3382586"/>
                    <a:pt x="1937988" y="3382586"/>
                  </a:cubicBezTo>
                  <a:cubicBezTo>
                    <a:pt x="1939817" y="3383200"/>
                    <a:pt x="1939817" y="3383815"/>
                    <a:pt x="1940427" y="3383200"/>
                  </a:cubicBezTo>
                  <a:cubicBezTo>
                    <a:pt x="1940427" y="3385043"/>
                    <a:pt x="1941646" y="3384429"/>
                    <a:pt x="1941037" y="3385043"/>
                  </a:cubicBezTo>
                  <a:cubicBezTo>
                    <a:pt x="1940427" y="3385043"/>
                    <a:pt x="1940427" y="3385043"/>
                    <a:pt x="1940427" y="3385043"/>
                  </a:cubicBezTo>
                  <a:cubicBezTo>
                    <a:pt x="1940427" y="3386272"/>
                    <a:pt x="1940427" y="3386272"/>
                    <a:pt x="1940427" y="3386272"/>
                  </a:cubicBezTo>
                  <a:cubicBezTo>
                    <a:pt x="1941037" y="3386272"/>
                    <a:pt x="1941037" y="3386272"/>
                    <a:pt x="1941037" y="3386272"/>
                  </a:cubicBezTo>
                  <a:cubicBezTo>
                    <a:pt x="1941037" y="3386887"/>
                    <a:pt x="1941037" y="3386887"/>
                    <a:pt x="1941037" y="3386887"/>
                  </a:cubicBezTo>
                  <a:cubicBezTo>
                    <a:pt x="1940427" y="3386887"/>
                    <a:pt x="1940427" y="3386887"/>
                    <a:pt x="1940427" y="3386887"/>
                  </a:cubicBezTo>
                  <a:cubicBezTo>
                    <a:pt x="1940427" y="3388730"/>
                    <a:pt x="1940427" y="3388115"/>
                    <a:pt x="1940427" y="3388730"/>
                  </a:cubicBezTo>
                  <a:cubicBezTo>
                    <a:pt x="1936158" y="3388730"/>
                    <a:pt x="1934938" y="3391187"/>
                    <a:pt x="1932499" y="3390573"/>
                  </a:cubicBezTo>
                  <a:cubicBezTo>
                    <a:pt x="1932499" y="3392416"/>
                    <a:pt x="1932499" y="3391802"/>
                    <a:pt x="1932499" y="3392416"/>
                  </a:cubicBezTo>
                  <a:cubicBezTo>
                    <a:pt x="1931889" y="3391187"/>
                    <a:pt x="1931889" y="3391187"/>
                    <a:pt x="1931889" y="3391187"/>
                  </a:cubicBezTo>
                  <a:cubicBezTo>
                    <a:pt x="1931889" y="3392416"/>
                    <a:pt x="1931889" y="3392416"/>
                    <a:pt x="1931889" y="3392416"/>
                  </a:cubicBezTo>
                  <a:cubicBezTo>
                    <a:pt x="1931280" y="3392416"/>
                    <a:pt x="1931280" y="3392416"/>
                    <a:pt x="1931280" y="3392416"/>
                  </a:cubicBezTo>
                  <a:cubicBezTo>
                    <a:pt x="1931280" y="3393645"/>
                    <a:pt x="1931280" y="3393645"/>
                    <a:pt x="1931280" y="3393645"/>
                  </a:cubicBezTo>
                  <a:cubicBezTo>
                    <a:pt x="1931889" y="3393645"/>
                    <a:pt x="1931889" y="3393645"/>
                    <a:pt x="1931889" y="3393645"/>
                  </a:cubicBezTo>
                  <a:cubicBezTo>
                    <a:pt x="1931889" y="3394873"/>
                    <a:pt x="1932499" y="3394873"/>
                    <a:pt x="1932499" y="3394873"/>
                  </a:cubicBezTo>
                  <a:cubicBezTo>
                    <a:pt x="1930670" y="3394873"/>
                    <a:pt x="1930060" y="3396102"/>
                    <a:pt x="1930060" y="3395488"/>
                  </a:cubicBezTo>
                  <a:cubicBezTo>
                    <a:pt x="1929450" y="3394873"/>
                    <a:pt x="1929450" y="3394873"/>
                    <a:pt x="1929450" y="3394873"/>
                  </a:cubicBezTo>
                  <a:cubicBezTo>
                    <a:pt x="1929450" y="3395488"/>
                    <a:pt x="1929450" y="3395488"/>
                    <a:pt x="1929450" y="3395488"/>
                  </a:cubicBezTo>
                  <a:cubicBezTo>
                    <a:pt x="1928840" y="3395488"/>
                    <a:pt x="1928840" y="3395488"/>
                    <a:pt x="1928840" y="3395488"/>
                  </a:cubicBezTo>
                  <a:cubicBezTo>
                    <a:pt x="1928840" y="3394873"/>
                    <a:pt x="1928840" y="3394873"/>
                    <a:pt x="1928840" y="3394873"/>
                  </a:cubicBezTo>
                  <a:cubicBezTo>
                    <a:pt x="1927011" y="3394873"/>
                    <a:pt x="1927011" y="3394873"/>
                    <a:pt x="1926401" y="3394873"/>
                  </a:cubicBezTo>
                  <a:cubicBezTo>
                    <a:pt x="1928231" y="3396717"/>
                    <a:pt x="1927621" y="3397945"/>
                    <a:pt x="1928231" y="3398560"/>
                  </a:cubicBezTo>
                  <a:cubicBezTo>
                    <a:pt x="1928840" y="3398560"/>
                    <a:pt x="1928840" y="3398560"/>
                    <a:pt x="1928840" y="3398560"/>
                  </a:cubicBezTo>
                  <a:cubicBezTo>
                    <a:pt x="1928840" y="3400403"/>
                    <a:pt x="1928840" y="3401017"/>
                    <a:pt x="1928840" y="3401017"/>
                  </a:cubicBezTo>
                  <a:cubicBezTo>
                    <a:pt x="1931280" y="3401017"/>
                    <a:pt x="1930060" y="3402246"/>
                    <a:pt x="1930060" y="3402246"/>
                  </a:cubicBezTo>
                  <a:cubicBezTo>
                    <a:pt x="1931280" y="3402246"/>
                    <a:pt x="1931280" y="3402246"/>
                    <a:pt x="1931280" y="3402246"/>
                  </a:cubicBezTo>
                  <a:cubicBezTo>
                    <a:pt x="1931280" y="3404089"/>
                    <a:pt x="1931280" y="3403475"/>
                    <a:pt x="1931280" y="3403475"/>
                  </a:cubicBezTo>
                  <a:cubicBezTo>
                    <a:pt x="1932499" y="3403475"/>
                    <a:pt x="1932499" y="3403475"/>
                    <a:pt x="1932499" y="3403475"/>
                  </a:cubicBezTo>
                  <a:cubicBezTo>
                    <a:pt x="1932499" y="3404703"/>
                    <a:pt x="1932499" y="3404703"/>
                    <a:pt x="1932499" y="3404703"/>
                  </a:cubicBezTo>
                  <a:cubicBezTo>
                    <a:pt x="1931889" y="3404703"/>
                    <a:pt x="1931889" y="3404703"/>
                    <a:pt x="1931889" y="3404703"/>
                  </a:cubicBezTo>
                  <a:cubicBezTo>
                    <a:pt x="1931889" y="3405318"/>
                    <a:pt x="1931889" y="3405318"/>
                    <a:pt x="1931889" y="3405318"/>
                  </a:cubicBezTo>
                  <a:cubicBezTo>
                    <a:pt x="1932499" y="3405318"/>
                    <a:pt x="1932499" y="3405318"/>
                    <a:pt x="1932499" y="3405318"/>
                  </a:cubicBezTo>
                  <a:cubicBezTo>
                    <a:pt x="1932499" y="3405932"/>
                    <a:pt x="1932499" y="3405932"/>
                    <a:pt x="1932499" y="3405932"/>
                  </a:cubicBezTo>
                  <a:cubicBezTo>
                    <a:pt x="1933109" y="3405932"/>
                    <a:pt x="1933109" y="3405932"/>
                    <a:pt x="1933109" y="3405932"/>
                  </a:cubicBezTo>
                  <a:cubicBezTo>
                    <a:pt x="1933109" y="3405318"/>
                    <a:pt x="1933109" y="3405318"/>
                    <a:pt x="1933109" y="3405318"/>
                  </a:cubicBezTo>
                  <a:cubicBezTo>
                    <a:pt x="1933719" y="3405318"/>
                    <a:pt x="1933719" y="3405318"/>
                    <a:pt x="1933719" y="3405318"/>
                  </a:cubicBezTo>
                  <a:cubicBezTo>
                    <a:pt x="1933719" y="3405932"/>
                    <a:pt x="1933719" y="3405932"/>
                    <a:pt x="1933719" y="3405932"/>
                  </a:cubicBezTo>
                  <a:cubicBezTo>
                    <a:pt x="1936158" y="3405318"/>
                    <a:pt x="1936158" y="3407161"/>
                    <a:pt x="1936158" y="3407161"/>
                  </a:cubicBezTo>
                  <a:cubicBezTo>
                    <a:pt x="1937988" y="3407161"/>
                    <a:pt x="1937378" y="3407161"/>
                    <a:pt x="1937378" y="3407161"/>
                  </a:cubicBezTo>
                  <a:cubicBezTo>
                    <a:pt x="1937378" y="3408390"/>
                    <a:pt x="1937378" y="3408390"/>
                    <a:pt x="1937378" y="3408390"/>
                  </a:cubicBezTo>
                  <a:cubicBezTo>
                    <a:pt x="1937988" y="3408390"/>
                    <a:pt x="1937988" y="3408390"/>
                    <a:pt x="1937988" y="3408390"/>
                  </a:cubicBezTo>
                  <a:cubicBezTo>
                    <a:pt x="1937988" y="3409004"/>
                    <a:pt x="1937988" y="3409004"/>
                    <a:pt x="1937988" y="3409004"/>
                  </a:cubicBezTo>
                  <a:cubicBezTo>
                    <a:pt x="1936158" y="3409004"/>
                    <a:pt x="1934938" y="3410233"/>
                    <a:pt x="1935548" y="3410847"/>
                  </a:cubicBezTo>
                  <a:cubicBezTo>
                    <a:pt x="1934329" y="3410847"/>
                    <a:pt x="1934329" y="3410847"/>
                    <a:pt x="1934329" y="3410847"/>
                  </a:cubicBezTo>
                  <a:cubicBezTo>
                    <a:pt x="1934938" y="3413919"/>
                    <a:pt x="1932499" y="3413305"/>
                    <a:pt x="1931889" y="3413305"/>
                  </a:cubicBezTo>
                  <a:cubicBezTo>
                    <a:pt x="1931889" y="3413919"/>
                    <a:pt x="1931889" y="3413919"/>
                    <a:pt x="1931889" y="3413919"/>
                  </a:cubicBezTo>
                  <a:cubicBezTo>
                    <a:pt x="1930060" y="3414533"/>
                    <a:pt x="1930060" y="3415148"/>
                    <a:pt x="1929450" y="3414533"/>
                  </a:cubicBezTo>
                  <a:cubicBezTo>
                    <a:pt x="1929450" y="3416376"/>
                    <a:pt x="1929450" y="3415762"/>
                    <a:pt x="1929450" y="3416376"/>
                  </a:cubicBezTo>
                  <a:cubicBezTo>
                    <a:pt x="1930060" y="3416376"/>
                    <a:pt x="1930060" y="3416376"/>
                    <a:pt x="1930060" y="3416376"/>
                  </a:cubicBezTo>
                  <a:cubicBezTo>
                    <a:pt x="1930060" y="3416991"/>
                    <a:pt x="1930060" y="3416991"/>
                    <a:pt x="1930060" y="3416991"/>
                  </a:cubicBezTo>
                  <a:cubicBezTo>
                    <a:pt x="1931280" y="3416991"/>
                    <a:pt x="1931280" y="3416991"/>
                    <a:pt x="1931280" y="3416991"/>
                  </a:cubicBezTo>
                  <a:cubicBezTo>
                    <a:pt x="1931280" y="3415148"/>
                    <a:pt x="1931280" y="3415762"/>
                    <a:pt x="1931280" y="3415148"/>
                  </a:cubicBezTo>
                  <a:cubicBezTo>
                    <a:pt x="1933109" y="3415148"/>
                    <a:pt x="1934329" y="3415148"/>
                    <a:pt x="1934329" y="3415148"/>
                  </a:cubicBezTo>
                  <a:cubicBezTo>
                    <a:pt x="1934329" y="3413305"/>
                    <a:pt x="1936158" y="3413305"/>
                    <a:pt x="1936158" y="3413305"/>
                  </a:cubicBezTo>
                  <a:cubicBezTo>
                    <a:pt x="1936158" y="3412690"/>
                    <a:pt x="1936158" y="3412690"/>
                    <a:pt x="1936158" y="3412690"/>
                  </a:cubicBezTo>
                  <a:cubicBezTo>
                    <a:pt x="1936768" y="3412690"/>
                    <a:pt x="1936768" y="3412690"/>
                    <a:pt x="1936768" y="3412690"/>
                  </a:cubicBezTo>
                  <a:cubicBezTo>
                    <a:pt x="1936768" y="3412076"/>
                    <a:pt x="1936768" y="3412076"/>
                    <a:pt x="1936768" y="3412076"/>
                  </a:cubicBezTo>
                  <a:cubicBezTo>
                    <a:pt x="1938597" y="3411461"/>
                    <a:pt x="1939207" y="3410847"/>
                    <a:pt x="1939817" y="3410847"/>
                  </a:cubicBezTo>
                  <a:cubicBezTo>
                    <a:pt x="1939817" y="3412076"/>
                    <a:pt x="1939817" y="3412076"/>
                    <a:pt x="1939817" y="3412076"/>
                  </a:cubicBezTo>
                  <a:cubicBezTo>
                    <a:pt x="1940427" y="3412076"/>
                    <a:pt x="1940427" y="3412076"/>
                    <a:pt x="1940427" y="3412076"/>
                  </a:cubicBezTo>
                  <a:cubicBezTo>
                    <a:pt x="1940427" y="3412690"/>
                    <a:pt x="1940427" y="3412690"/>
                    <a:pt x="1940427" y="3412690"/>
                  </a:cubicBezTo>
                  <a:cubicBezTo>
                    <a:pt x="1944086" y="3413919"/>
                    <a:pt x="1946525" y="3416376"/>
                    <a:pt x="1949574" y="3416376"/>
                  </a:cubicBezTo>
                  <a:cubicBezTo>
                    <a:pt x="1949574" y="3415148"/>
                    <a:pt x="1949574" y="3415148"/>
                    <a:pt x="1949574" y="3415148"/>
                  </a:cubicBezTo>
                  <a:cubicBezTo>
                    <a:pt x="1951403" y="3415762"/>
                    <a:pt x="1952013" y="3416376"/>
                    <a:pt x="1952623" y="3416376"/>
                  </a:cubicBezTo>
                  <a:cubicBezTo>
                    <a:pt x="1953843" y="3418834"/>
                    <a:pt x="1953843" y="3418220"/>
                    <a:pt x="1955062" y="3418220"/>
                  </a:cubicBezTo>
                  <a:cubicBezTo>
                    <a:pt x="1955062" y="3418834"/>
                    <a:pt x="1955062" y="3418834"/>
                    <a:pt x="1955062" y="3418834"/>
                  </a:cubicBezTo>
                  <a:cubicBezTo>
                    <a:pt x="1955672" y="3418834"/>
                    <a:pt x="1955672" y="3418834"/>
                    <a:pt x="1955672" y="3418834"/>
                  </a:cubicBezTo>
                  <a:cubicBezTo>
                    <a:pt x="1955672" y="3420063"/>
                    <a:pt x="1955672" y="3420063"/>
                    <a:pt x="1955672" y="3420063"/>
                  </a:cubicBezTo>
                  <a:cubicBezTo>
                    <a:pt x="1956282" y="3420063"/>
                    <a:pt x="1956282" y="3420063"/>
                    <a:pt x="1956282" y="3420063"/>
                  </a:cubicBezTo>
                  <a:cubicBezTo>
                    <a:pt x="1956892" y="3422520"/>
                    <a:pt x="1960551" y="3422520"/>
                    <a:pt x="1961160" y="3422520"/>
                  </a:cubicBezTo>
                  <a:cubicBezTo>
                    <a:pt x="1961160" y="3423749"/>
                    <a:pt x="1961160" y="3423749"/>
                    <a:pt x="1961160" y="3423749"/>
                  </a:cubicBezTo>
                  <a:cubicBezTo>
                    <a:pt x="1962380" y="3423749"/>
                    <a:pt x="1962380" y="3423749"/>
                    <a:pt x="1962380" y="3423749"/>
                  </a:cubicBezTo>
                  <a:cubicBezTo>
                    <a:pt x="1962380" y="3426821"/>
                    <a:pt x="1966039" y="3424978"/>
                    <a:pt x="1967259" y="3425592"/>
                  </a:cubicBezTo>
                  <a:cubicBezTo>
                    <a:pt x="1967259" y="3424978"/>
                    <a:pt x="1967259" y="3424978"/>
                    <a:pt x="1967259" y="3424978"/>
                  </a:cubicBezTo>
                  <a:cubicBezTo>
                    <a:pt x="1967868" y="3424978"/>
                    <a:pt x="1967868" y="3424978"/>
                    <a:pt x="1967868" y="3424978"/>
                  </a:cubicBezTo>
                  <a:cubicBezTo>
                    <a:pt x="1967868" y="3423135"/>
                    <a:pt x="1967868" y="3423135"/>
                    <a:pt x="1967868" y="3422520"/>
                  </a:cubicBezTo>
                  <a:cubicBezTo>
                    <a:pt x="1968478" y="3422520"/>
                    <a:pt x="1968478" y="3422520"/>
                    <a:pt x="1968478" y="3422520"/>
                  </a:cubicBezTo>
                  <a:cubicBezTo>
                    <a:pt x="1968478" y="3421906"/>
                    <a:pt x="1968478" y="3421906"/>
                    <a:pt x="1968478" y="3421906"/>
                  </a:cubicBezTo>
                  <a:cubicBezTo>
                    <a:pt x="1969088" y="3421906"/>
                    <a:pt x="1969088" y="3421906"/>
                    <a:pt x="1969088" y="3421906"/>
                  </a:cubicBezTo>
                  <a:cubicBezTo>
                    <a:pt x="1969088" y="3421291"/>
                    <a:pt x="1969088" y="3421291"/>
                    <a:pt x="1969088" y="3421291"/>
                  </a:cubicBezTo>
                  <a:cubicBezTo>
                    <a:pt x="1971527" y="3420677"/>
                    <a:pt x="1972747" y="3421906"/>
                    <a:pt x="1973357" y="3421906"/>
                  </a:cubicBezTo>
                  <a:cubicBezTo>
                    <a:pt x="1973357" y="3422520"/>
                    <a:pt x="1973357" y="3422520"/>
                    <a:pt x="1973357" y="3422520"/>
                  </a:cubicBezTo>
                  <a:cubicBezTo>
                    <a:pt x="1974576" y="3422520"/>
                    <a:pt x="1974576" y="3422520"/>
                    <a:pt x="1974576" y="3422520"/>
                  </a:cubicBezTo>
                  <a:cubicBezTo>
                    <a:pt x="1974576" y="3423749"/>
                    <a:pt x="1974576" y="3423749"/>
                    <a:pt x="1974576" y="3423749"/>
                  </a:cubicBezTo>
                  <a:cubicBezTo>
                    <a:pt x="1975186" y="3423749"/>
                    <a:pt x="1975186" y="3423749"/>
                    <a:pt x="1975186" y="3423749"/>
                  </a:cubicBezTo>
                  <a:cubicBezTo>
                    <a:pt x="1975186" y="3424363"/>
                    <a:pt x="1975186" y="3424363"/>
                    <a:pt x="1975186" y="3424363"/>
                  </a:cubicBezTo>
                  <a:cubicBezTo>
                    <a:pt x="1977016" y="3424363"/>
                    <a:pt x="1976406" y="3425592"/>
                    <a:pt x="1976406" y="3425592"/>
                  </a:cubicBezTo>
                  <a:cubicBezTo>
                    <a:pt x="1977016" y="3425592"/>
                    <a:pt x="1977016" y="3425592"/>
                    <a:pt x="1977016" y="3425592"/>
                  </a:cubicBezTo>
                  <a:cubicBezTo>
                    <a:pt x="1977016" y="3428050"/>
                    <a:pt x="1978845" y="3426821"/>
                    <a:pt x="1978845" y="3426821"/>
                  </a:cubicBezTo>
                  <a:cubicBezTo>
                    <a:pt x="1978845" y="3428050"/>
                    <a:pt x="1978845" y="3428050"/>
                    <a:pt x="1978845" y="3428050"/>
                  </a:cubicBezTo>
                  <a:cubicBezTo>
                    <a:pt x="1979455" y="3428050"/>
                    <a:pt x="1979455" y="3428050"/>
                    <a:pt x="1979455" y="3428050"/>
                  </a:cubicBezTo>
                  <a:cubicBezTo>
                    <a:pt x="1979455" y="3428664"/>
                    <a:pt x="1979455" y="3428664"/>
                    <a:pt x="1979455" y="3428664"/>
                  </a:cubicBezTo>
                  <a:cubicBezTo>
                    <a:pt x="1980065" y="3428664"/>
                    <a:pt x="1980065" y="3428664"/>
                    <a:pt x="1980065" y="3428664"/>
                  </a:cubicBezTo>
                  <a:cubicBezTo>
                    <a:pt x="1980065" y="3429278"/>
                    <a:pt x="1980065" y="3429278"/>
                    <a:pt x="1980065" y="3429278"/>
                  </a:cubicBezTo>
                  <a:cubicBezTo>
                    <a:pt x="1980674" y="3429278"/>
                    <a:pt x="1980674" y="3429278"/>
                    <a:pt x="1980674" y="3429278"/>
                  </a:cubicBezTo>
                  <a:cubicBezTo>
                    <a:pt x="1981894" y="3430507"/>
                    <a:pt x="1981894" y="3430507"/>
                    <a:pt x="1981894" y="3430507"/>
                  </a:cubicBezTo>
                  <a:cubicBezTo>
                    <a:pt x="1982504" y="3430507"/>
                    <a:pt x="1982504" y="3430507"/>
                    <a:pt x="1982504" y="3430507"/>
                  </a:cubicBezTo>
                  <a:cubicBezTo>
                    <a:pt x="1982504" y="3431736"/>
                    <a:pt x="1982504" y="3431736"/>
                    <a:pt x="1982504" y="3431736"/>
                  </a:cubicBezTo>
                  <a:cubicBezTo>
                    <a:pt x="1985553" y="3432350"/>
                    <a:pt x="1986773" y="3434808"/>
                    <a:pt x="1988602" y="3434193"/>
                  </a:cubicBezTo>
                  <a:cubicBezTo>
                    <a:pt x="1988602" y="3435422"/>
                    <a:pt x="1988602" y="3435422"/>
                    <a:pt x="1988602" y="3435422"/>
                  </a:cubicBezTo>
                  <a:cubicBezTo>
                    <a:pt x="1991041" y="3435422"/>
                    <a:pt x="1992261" y="3436036"/>
                    <a:pt x="1993481" y="3436036"/>
                  </a:cubicBezTo>
                  <a:cubicBezTo>
                    <a:pt x="1993481" y="3436651"/>
                    <a:pt x="1993481" y="3436651"/>
                    <a:pt x="1993481" y="3436651"/>
                  </a:cubicBezTo>
                  <a:cubicBezTo>
                    <a:pt x="1994090" y="3436651"/>
                    <a:pt x="1994090" y="3436651"/>
                    <a:pt x="1994090" y="3436651"/>
                  </a:cubicBezTo>
                  <a:cubicBezTo>
                    <a:pt x="1994090" y="3437265"/>
                    <a:pt x="1994090" y="3437265"/>
                    <a:pt x="1994090" y="3437265"/>
                  </a:cubicBezTo>
                  <a:cubicBezTo>
                    <a:pt x="1994700" y="3437265"/>
                    <a:pt x="1994700" y="3437265"/>
                    <a:pt x="1994700" y="3437265"/>
                  </a:cubicBezTo>
                  <a:cubicBezTo>
                    <a:pt x="1994700" y="3437880"/>
                    <a:pt x="1994700" y="3437880"/>
                    <a:pt x="1994700" y="3437880"/>
                  </a:cubicBezTo>
                  <a:cubicBezTo>
                    <a:pt x="1995310" y="3437880"/>
                    <a:pt x="1995310" y="3437880"/>
                    <a:pt x="1995310" y="3437880"/>
                  </a:cubicBezTo>
                  <a:cubicBezTo>
                    <a:pt x="1995310" y="3438494"/>
                    <a:pt x="1995310" y="3438494"/>
                    <a:pt x="1995310" y="3438494"/>
                  </a:cubicBezTo>
                  <a:cubicBezTo>
                    <a:pt x="2000189" y="3440951"/>
                    <a:pt x="2002628" y="3447095"/>
                    <a:pt x="2006896" y="3444638"/>
                  </a:cubicBezTo>
                  <a:cubicBezTo>
                    <a:pt x="2008116" y="3446481"/>
                    <a:pt x="2007506" y="3448324"/>
                    <a:pt x="2007506" y="3448938"/>
                  </a:cubicBezTo>
                  <a:cubicBezTo>
                    <a:pt x="2009336" y="3448938"/>
                    <a:pt x="2008726" y="3448938"/>
                    <a:pt x="2009336" y="3448938"/>
                  </a:cubicBezTo>
                  <a:cubicBezTo>
                    <a:pt x="2009336" y="3448324"/>
                    <a:pt x="2009336" y="3448324"/>
                    <a:pt x="2009336" y="3448324"/>
                  </a:cubicBezTo>
                  <a:cubicBezTo>
                    <a:pt x="2011165" y="3448324"/>
                    <a:pt x="2010555" y="3446481"/>
                    <a:pt x="2010555" y="3446481"/>
                  </a:cubicBezTo>
                  <a:cubicBezTo>
                    <a:pt x="2011165" y="3446481"/>
                    <a:pt x="2011165" y="3446481"/>
                    <a:pt x="2011165" y="3446481"/>
                  </a:cubicBezTo>
                  <a:cubicBezTo>
                    <a:pt x="2011165" y="3445252"/>
                    <a:pt x="2011165" y="3445252"/>
                    <a:pt x="2011165" y="3445252"/>
                  </a:cubicBezTo>
                  <a:cubicBezTo>
                    <a:pt x="2012385" y="3445866"/>
                    <a:pt x="2011775" y="3446481"/>
                    <a:pt x="2011775" y="3446481"/>
                  </a:cubicBezTo>
                  <a:cubicBezTo>
                    <a:pt x="2012995" y="3446481"/>
                    <a:pt x="2012995" y="3446481"/>
                    <a:pt x="2012995" y="3446481"/>
                  </a:cubicBezTo>
                  <a:cubicBezTo>
                    <a:pt x="2013604" y="3448938"/>
                    <a:pt x="2014824" y="3449553"/>
                    <a:pt x="2014214" y="3450167"/>
                  </a:cubicBezTo>
                  <a:lnTo>
                    <a:pt x="2014824" y="3450167"/>
                  </a:lnTo>
                  <a:lnTo>
                    <a:pt x="2012995" y="3459997"/>
                  </a:lnTo>
                  <a:cubicBezTo>
                    <a:pt x="2014824" y="3459997"/>
                    <a:pt x="2016044" y="3459997"/>
                    <a:pt x="2016044" y="3459997"/>
                  </a:cubicBezTo>
                  <a:cubicBezTo>
                    <a:pt x="2016044" y="3461226"/>
                    <a:pt x="2016044" y="3461840"/>
                    <a:pt x="2016044" y="3461840"/>
                  </a:cubicBezTo>
                  <a:cubicBezTo>
                    <a:pt x="2017873" y="3461840"/>
                    <a:pt x="2018483" y="3461840"/>
                    <a:pt x="2018483" y="3461840"/>
                  </a:cubicBezTo>
                  <a:cubicBezTo>
                    <a:pt x="2018483" y="3463069"/>
                    <a:pt x="2018483" y="3463069"/>
                    <a:pt x="2018483" y="3463069"/>
                  </a:cubicBezTo>
                  <a:cubicBezTo>
                    <a:pt x="2020312" y="3463069"/>
                    <a:pt x="2019703" y="3463069"/>
                    <a:pt x="2019703" y="3463069"/>
                  </a:cubicBezTo>
                  <a:cubicBezTo>
                    <a:pt x="2019703" y="3461840"/>
                    <a:pt x="2019703" y="3461840"/>
                    <a:pt x="2019703" y="3461840"/>
                  </a:cubicBezTo>
                  <a:cubicBezTo>
                    <a:pt x="2019093" y="3461840"/>
                    <a:pt x="2019093" y="3461840"/>
                    <a:pt x="2019093" y="3461840"/>
                  </a:cubicBezTo>
                  <a:cubicBezTo>
                    <a:pt x="2019093" y="3460611"/>
                    <a:pt x="2019093" y="3459997"/>
                    <a:pt x="2019093" y="3459997"/>
                  </a:cubicBezTo>
                  <a:cubicBezTo>
                    <a:pt x="2018483" y="3459997"/>
                    <a:pt x="2018483" y="3459997"/>
                    <a:pt x="2018483" y="3459997"/>
                  </a:cubicBezTo>
                  <a:cubicBezTo>
                    <a:pt x="2018483" y="3458154"/>
                    <a:pt x="2018483" y="3458768"/>
                    <a:pt x="2018483" y="3458154"/>
                  </a:cubicBezTo>
                  <a:cubicBezTo>
                    <a:pt x="2017873" y="3458154"/>
                    <a:pt x="2017873" y="3458154"/>
                    <a:pt x="2017873" y="3458154"/>
                  </a:cubicBezTo>
                  <a:cubicBezTo>
                    <a:pt x="2017873" y="3457540"/>
                    <a:pt x="2017873" y="3457540"/>
                    <a:pt x="2017873" y="3457540"/>
                  </a:cubicBezTo>
                  <a:cubicBezTo>
                    <a:pt x="2017263" y="3457540"/>
                    <a:pt x="2017263" y="3457540"/>
                    <a:pt x="2017263" y="3457540"/>
                  </a:cubicBezTo>
                  <a:cubicBezTo>
                    <a:pt x="2017263" y="3455696"/>
                    <a:pt x="2017263" y="3455082"/>
                    <a:pt x="2017263" y="3455082"/>
                  </a:cubicBezTo>
                  <a:cubicBezTo>
                    <a:pt x="2016044" y="3455082"/>
                    <a:pt x="2016044" y="3455082"/>
                    <a:pt x="2016044" y="3455082"/>
                  </a:cubicBezTo>
                  <a:cubicBezTo>
                    <a:pt x="2016044" y="3453853"/>
                    <a:pt x="2016044" y="3453853"/>
                    <a:pt x="2016044" y="3453853"/>
                  </a:cubicBezTo>
                  <a:cubicBezTo>
                    <a:pt x="2017263" y="3453853"/>
                    <a:pt x="2017263" y="3453853"/>
                    <a:pt x="2017263" y="3453853"/>
                  </a:cubicBezTo>
                  <a:cubicBezTo>
                    <a:pt x="2016653" y="3452625"/>
                    <a:pt x="2016044" y="3452010"/>
                    <a:pt x="2016044" y="3452010"/>
                  </a:cubicBezTo>
                  <a:cubicBezTo>
                    <a:pt x="2015434" y="3452010"/>
                    <a:pt x="2015434" y="3452010"/>
                    <a:pt x="2015434" y="3452010"/>
                  </a:cubicBezTo>
                  <a:lnTo>
                    <a:pt x="2014824" y="3450167"/>
                  </a:lnTo>
                  <a:lnTo>
                    <a:pt x="2011775" y="3440951"/>
                  </a:lnTo>
                  <a:cubicBezTo>
                    <a:pt x="2012995" y="3440951"/>
                    <a:pt x="2012995" y="3440951"/>
                    <a:pt x="2012995" y="3440951"/>
                  </a:cubicBezTo>
                  <a:cubicBezTo>
                    <a:pt x="2012995" y="3437265"/>
                    <a:pt x="2016653" y="3434808"/>
                    <a:pt x="2017873" y="3434193"/>
                  </a:cubicBezTo>
                  <a:cubicBezTo>
                    <a:pt x="2017873" y="3433579"/>
                    <a:pt x="2017873" y="3433579"/>
                    <a:pt x="2017873" y="3433579"/>
                  </a:cubicBezTo>
                  <a:cubicBezTo>
                    <a:pt x="2018483" y="3434193"/>
                    <a:pt x="2018483" y="3434193"/>
                    <a:pt x="2018483" y="3434193"/>
                  </a:cubicBezTo>
                  <a:cubicBezTo>
                    <a:pt x="2018483" y="3433579"/>
                    <a:pt x="2018483" y="3433579"/>
                    <a:pt x="2018483" y="3433579"/>
                  </a:cubicBezTo>
                  <a:lnTo>
                    <a:pt x="2017873" y="3433579"/>
                  </a:lnTo>
                  <a:lnTo>
                    <a:pt x="2017263" y="3433579"/>
                  </a:lnTo>
                  <a:cubicBezTo>
                    <a:pt x="2017263" y="3432965"/>
                    <a:pt x="2017263" y="3432965"/>
                    <a:pt x="2017263" y="3432965"/>
                  </a:cubicBezTo>
                  <a:cubicBezTo>
                    <a:pt x="2018483" y="3432965"/>
                    <a:pt x="2018483" y="3432965"/>
                    <a:pt x="2018483" y="3432965"/>
                  </a:cubicBezTo>
                  <a:cubicBezTo>
                    <a:pt x="2019093" y="3431121"/>
                    <a:pt x="2019703" y="3431121"/>
                    <a:pt x="2019093" y="3430507"/>
                  </a:cubicBezTo>
                  <a:cubicBezTo>
                    <a:pt x="2019703" y="3430507"/>
                    <a:pt x="2019703" y="3430507"/>
                    <a:pt x="2019703" y="3430507"/>
                  </a:cubicBezTo>
                  <a:cubicBezTo>
                    <a:pt x="2019703" y="3429278"/>
                    <a:pt x="2019703" y="3429278"/>
                    <a:pt x="2019703" y="3429278"/>
                  </a:cubicBezTo>
                  <a:cubicBezTo>
                    <a:pt x="2017873" y="3429278"/>
                    <a:pt x="2018483" y="3431121"/>
                    <a:pt x="2018483" y="3430507"/>
                  </a:cubicBezTo>
                  <a:cubicBezTo>
                    <a:pt x="2017873" y="3430507"/>
                    <a:pt x="2017873" y="3430507"/>
                    <a:pt x="2017873" y="3430507"/>
                  </a:cubicBezTo>
                  <a:cubicBezTo>
                    <a:pt x="2017873" y="3429893"/>
                    <a:pt x="2017873" y="3429893"/>
                    <a:pt x="2017873" y="3429893"/>
                  </a:cubicBezTo>
                  <a:cubicBezTo>
                    <a:pt x="2017263" y="3429893"/>
                    <a:pt x="2017263" y="3429893"/>
                    <a:pt x="2017263" y="3429893"/>
                  </a:cubicBezTo>
                  <a:cubicBezTo>
                    <a:pt x="2017263" y="3428050"/>
                    <a:pt x="2017873" y="3428050"/>
                    <a:pt x="2017873" y="3428050"/>
                  </a:cubicBezTo>
                  <a:cubicBezTo>
                    <a:pt x="2018483" y="3428050"/>
                    <a:pt x="2018483" y="3428050"/>
                    <a:pt x="2018483" y="3428050"/>
                  </a:cubicBezTo>
                  <a:cubicBezTo>
                    <a:pt x="2018483" y="3426821"/>
                    <a:pt x="2018483" y="3426821"/>
                    <a:pt x="2018483" y="3426821"/>
                  </a:cubicBezTo>
                  <a:cubicBezTo>
                    <a:pt x="2015434" y="3427435"/>
                    <a:pt x="2015434" y="3430507"/>
                    <a:pt x="2015434" y="3431736"/>
                  </a:cubicBezTo>
                  <a:cubicBezTo>
                    <a:pt x="2014214" y="3431736"/>
                    <a:pt x="2013604" y="3431736"/>
                    <a:pt x="2013604" y="3431736"/>
                  </a:cubicBezTo>
                  <a:cubicBezTo>
                    <a:pt x="2013604" y="3430507"/>
                    <a:pt x="2013604" y="3430507"/>
                    <a:pt x="2013604" y="3430507"/>
                  </a:cubicBezTo>
                  <a:cubicBezTo>
                    <a:pt x="2011165" y="3430507"/>
                    <a:pt x="2012385" y="3429278"/>
                    <a:pt x="2011775" y="3429278"/>
                  </a:cubicBezTo>
                  <a:cubicBezTo>
                    <a:pt x="2011165" y="3429278"/>
                    <a:pt x="2011165" y="3429278"/>
                    <a:pt x="2011165" y="3429278"/>
                  </a:cubicBezTo>
                  <a:cubicBezTo>
                    <a:pt x="2011165" y="3427435"/>
                    <a:pt x="2011165" y="3426821"/>
                    <a:pt x="2011165" y="3426206"/>
                  </a:cubicBezTo>
                  <a:cubicBezTo>
                    <a:pt x="2011775" y="3426206"/>
                    <a:pt x="2011775" y="3426206"/>
                    <a:pt x="2011775" y="3426206"/>
                  </a:cubicBezTo>
                  <a:cubicBezTo>
                    <a:pt x="2011775" y="3425592"/>
                    <a:pt x="2011775" y="3425592"/>
                    <a:pt x="2011775" y="3425592"/>
                  </a:cubicBezTo>
                  <a:cubicBezTo>
                    <a:pt x="2012995" y="3425592"/>
                    <a:pt x="2012995" y="3425592"/>
                    <a:pt x="2012995" y="3425592"/>
                  </a:cubicBezTo>
                  <a:cubicBezTo>
                    <a:pt x="2012995" y="3424978"/>
                    <a:pt x="2012995" y="3424978"/>
                    <a:pt x="2012995" y="3424978"/>
                  </a:cubicBezTo>
                  <a:cubicBezTo>
                    <a:pt x="2014214" y="3424363"/>
                    <a:pt x="2015434" y="3423749"/>
                    <a:pt x="2015434" y="3424363"/>
                  </a:cubicBezTo>
                  <a:cubicBezTo>
                    <a:pt x="2015434" y="3423749"/>
                    <a:pt x="2015434" y="3423749"/>
                    <a:pt x="2015434" y="3423749"/>
                  </a:cubicBezTo>
                  <a:cubicBezTo>
                    <a:pt x="2017873" y="3423749"/>
                    <a:pt x="2019093" y="3422520"/>
                    <a:pt x="2019703" y="3422520"/>
                  </a:cubicBezTo>
                  <a:cubicBezTo>
                    <a:pt x="2019703" y="3421906"/>
                    <a:pt x="2019703" y="3421906"/>
                    <a:pt x="2019703" y="3421906"/>
                  </a:cubicBezTo>
                  <a:cubicBezTo>
                    <a:pt x="2022142" y="3421291"/>
                    <a:pt x="2022752" y="3421291"/>
                    <a:pt x="2023361" y="3421291"/>
                  </a:cubicBezTo>
                  <a:cubicBezTo>
                    <a:pt x="2023361" y="3421906"/>
                    <a:pt x="2023361" y="3421906"/>
                    <a:pt x="2023361" y="3421906"/>
                  </a:cubicBezTo>
                  <a:cubicBezTo>
                    <a:pt x="2023971" y="3421906"/>
                    <a:pt x="2023971" y="3421906"/>
                    <a:pt x="2023971" y="3421906"/>
                  </a:cubicBezTo>
                  <a:cubicBezTo>
                    <a:pt x="2023971" y="3421291"/>
                    <a:pt x="2023971" y="3421291"/>
                    <a:pt x="2023971" y="3421291"/>
                  </a:cubicBezTo>
                  <a:cubicBezTo>
                    <a:pt x="2025801" y="3421291"/>
                    <a:pt x="2026411" y="3421291"/>
                    <a:pt x="2026411" y="3421291"/>
                  </a:cubicBezTo>
                  <a:cubicBezTo>
                    <a:pt x="2025191" y="3423135"/>
                    <a:pt x="2025191" y="3424978"/>
                    <a:pt x="2025191" y="3425592"/>
                  </a:cubicBezTo>
                  <a:cubicBezTo>
                    <a:pt x="2023971" y="3425592"/>
                    <a:pt x="2023971" y="3425592"/>
                    <a:pt x="2023971" y="3425592"/>
                  </a:cubicBezTo>
                  <a:cubicBezTo>
                    <a:pt x="2023971" y="3423749"/>
                    <a:pt x="2023971" y="3424363"/>
                    <a:pt x="2023971" y="3424363"/>
                  </a:cubicBezTo>
                  <a:cubicBezTo>
                    <a:pt x="2023361" y="3424363"/>
                    <a:pt x="2023361" y="3424363"/>
                    <a:pt x="2023361" y="3424363"/>
                  </a:cubicBezTo>
                  <a:cubicBezTo>
                    <a:pt x="2023361" y="3425592"/>
                    <a:pt x="2023361" y="3425592"/>
                    <a:pt x="2023361" y="3425592"/>
                  </a:cubicBezTo>
                  <a:cubicBezTo>
                    <a:pt x="2023971" y="3425592"/>
                    <a:pt x="2023971" y="3425592"/>
                    <a:pt x="2023971" y="3425592"/>
                  </a:cubicBezTo>
                  <a:cubicBezTo>
                    <a:pt x="2024581" y="3428050"/>
                    <a:pt x="2022752" y="3428050"/>
                    <a:pt x="2022752" y="3428050"/>
                  </a:cubicBezTo>
                  <a:cubicBezTo>
                    <a:pt x="2022752" y="3428664"/>
                    <a:pt x="2022752" y="3428664"/>
                    <a:pt x="2022752" y="3428664"/>
                  </a:cubicBezTo>
                  <a:cubicBezTo>
                    <a:pt x="2023361" y="3428050"/>
                    <a:pt x="2023361" y="3428050"/>
                    <a:pt x="2023361" y="3428050"/>
                  </a:cubicBezTo>
                  <a:cubicBezTo>
                    <a:pt x="2023361" y="3429278"/>
                    <a:pt x="2023361" y="3429278"/>
                    <a:pt x="2023361" y="3429278"/>
                  </a:cubicBezTo>
                  <a:cubicBezTo>
                    <a:pt x="2021532" y="3428664"/>
                    <a:pt x="2020922" y="3429893"/>
                    <a:pt x="2020922" y="3429893"/>
                  </a:cubicBezTo>
                  <a:cubicBezTo>
                    <a:pt x="2022142" y="3430507"/>
                    <a:pt x="2022142" y="3431121"/>
                    <a:pt x="2022752" y="3430507"/>
                  </a:cubicBezTo>
                  <a:cubicBezTo>
                    <a:pt x="2023361" y="3432350"/>
                    <a:pt x="2022142" y="3432965"/>
                    <a:pt x="2022142" y="3432965"/>
                  </a:cubicBezTo>
                  <a:cubicBezTo>
                    <a:pt x="2022142" y="3432350"/>
                    <a:pt x="2022142" y="3432350"/>
                    <a:pt x="2022142" y="3432350"/>
                  </a:cubicBezTo>
                  <a:cubicBezTo>
                    <a:pt x="2021532" y="3432350"/>
                    <a:pt x="2021532" y="3432350"/>
                    <a:pt x="2021532" y="3432350"/>
                  </a:cubicBezTo>
                  <a:cubicBezTo>
                    <a:pt x="2022752" y="3433579"/>
                    <a:pt x="2021532" y="3434193"/>
                    <a:pt x="2022142" y="3434193"/>
                  </a:cubicBezTo>
                  <a:cubicBezTo>
                    <a:pt x="2021532" y="3434193"/>
                    <a:pt x="2021532" y="3434193"/>
                    <a:pt x="2021532" y="3434193"/>
                  </a:cubicBezTo>
                  <a:cubicBezTo>
                    <a:pt x="2021532" y="3435422"/>
                    <a:pt x="2021532" y="3435422"/>
                    <a:pt x="2021532" y="3435422"/>
                  </a:cubicBezTo>
                  <a:cubicBezTo>
                    <a:pt x="2022142" y="3435422"/>
                    <a:pt x="2022142" y="3435422"/>
                    <a:pt x="2022142" y="3435422"/>
                  </a:cubicBezTo>
                  <a:cubicBezTo>
                    <a:pt x="2022142" y="3436036"/>
                    <a:pt x="2022142" y="3436036"/>
                    <a:pt x="2022142" y="3436036"/>
                  </a:cubicBezTo>
                  <a:cubicBezTo>
                    <a:pt x="2021532" y="3436036"/>
                    <a:pt x="2021532" y="3436036"/>
                    <a:pt x="2021532" y="3436036"/>
                  </a:cubicBezTo>
                  <a:cubicBezTo>
                    <a:pt x="2021532" y="3440951"/>
                    <a:pt x="2021532" y="3444638"/>
                    <a:pt x="2021532" y="3448324"/>
                  </a:cubicBezTo>
                  <a:cubicBezTo>
                    <a:pt x="2022142" y="3448324"/>
                    <a:pt x="2022142" y="3448324"/>
                    <a:pt x="2022142" y="3448324"/>
                  </a:cubicBezTo>
                  <a:cubicBezTo>
                    <a:pt x="2021532" y="3452625"/>
                    <a:pt x="2022752" y="3456311"/>
                    <a:pt x="2022752" y="3459383"/>
                  </a:cubicBezTo>
                  <a:cubicBezTo>
                    <a:pt x="2023361" y="3459383"/>
                    <a:pt x="2023361" y="3459383"/>
                    <a:pt x="2023361" y="3459383"/>
                  </a:cubicBezTo>
                  <a:cubicBezTo>
                    <a:pt x="2024581" y="3464298"/>
                    <a:pt x="2025191" y="3464912"/>
                    <a:pt x="2025191" y="3467370"/>
                  </a:cubicBezTo>
                  <a:cubicBezTo>
                    <a:pt x="2025801" y="3467370"/>
                    <a:pt x="2025801" y="3467370"/>
                    <a:pt x="2025801" y="3467370"/>
                  </a:cubicBezTo>
                  <a:cubicBezTo>
                    <a:pt x="2026411" y="3472284"/>
                    <a:pt x="2029460" y="3477199"/>
                    <a:pt x="2029460" y="3480271"/>
                  </a:cubicBezTo>
                  <a:cubicBezTo>
                    <a:pt x="2030069" y="3480271"/>
                    <a:pt x="2030069" y="3480271"/>
                    <a:pt x="2030069" y="3480271"/>
                  </a:cubicBezTo>
                  <a:cubicBezTo>
                    <a:pt x="2030069" y="3482729"/>
                    <a:pt x="2031289" y="3483343"/>
                    <a:pt x="2030679" y="3484572"/>
                  </a:cubicBezTo>
                  <a:cubicBezTo>
                    <a:pt x="2031289" y="3484572"/>
                    <a:pt x="2031289" y="3484572"/>
                    <a:pt x="2031289" y="3484572"/>
                  </a:cubicBezTo>
                  <a:cubicBezTo>
                    <a:pt x="2032509" y="3489487"/>
                    <a:pt x="2034948" y="3493788"/>
                    <a:pt x="2037387" y="3495631"/>
                  </a:cubicBezTo>
                  <a:cubicBezTo>
                    <a:pt x="2037387" y="3496245"/>
                    <a:pt x="2037387" y="3496245"/>
                    <a:pt x="2037387" y="3496245"/>
                  </a:cubicBezTo>
                  <a:cubicBezTo>
                    <a:pt x="2037997" y="3496245"/>
                    <a:pt x="2037997" y="3496245"/>
                    <a:pt x="2037997" y="3496245"/>
                  </a:cubicBezTo>
                  <a:cubicBezTo>
                    <a:pt x="2037997" y="3496859"/>
                    <a:pt x="2037997" y="3496859"/>
                    <a:pt x="2037997" y="3496859"/>
                  </a:cubicBezTo>
                  <a:cubicBezTo>
                    <a:pt x="2039826" y="3496859"/>
                    <a:pt x="2039217" y="3496859"/>
                    <a:pt x="2039217" y="3496859"/>
                  </a:cubicBezTo>
                  <a:cubicBezTo>
                    <a:pt x="2039217" y="3495631"/>
                    <a:pt x="2039217" y="3495631"/>
                    <a:pt x="2039217" y="3495631"/>
                  </a:cubicBezTo>
                  <a:cubicBezTo>
                    <a:pt x="2040436" y="3495631"/>
                    <a:pt x="2040436" y="3495631"/>
                    <a:pt x="2040436" y="3495631"/>
                  </a:cubicBezTo>
                  <a:cubicBezTo>
                    <a:pt x="2040436" y="3495016"/>
                    <a:pt x="2040436" y="3495016"/>
                    <a:pt x="2040436" y="3495016"/>
                  </a:cubicBezTo>
                  <a:cubicBezTo>
                    <a:pt x="2039217" y="3495016"/>
                    <a:pt x="2039217" y="3495016"/>
                    <a:pt x="2039217" y="3495016"/>
                  </a:cubicBezTo>
                  <a:cubicBezTo>
                    <a:pt x="2039217" y="3492559"/>
                    <a:pt x="2038607" y="3491944"/>
                    <a:pt x="2038607" y="3491330"/>
                  </a:cubicBezTo>
                  <a:cubicBezTo>
                    <a:pt x="2039217" y="3491330"/>
                    <a:pt x="2039217" y="3491330"/>
                    <a:pt x="2039217" y="3491330"/>
                  </a:cubicBezTo>
                  <a:cubicBezTo>
                    <a:pt x="2039217" y="3490716"/>
                    <a:pt x="2039217" y="3490716"/>
                    <a:pt x="2039217" y="3490716"/>
                  </a:cubicBezTo>
                  <a:cubicBezTo>
                    <a:pt x="2040436" y="3490716"/>
                    <a:pt x="2040436" y="3490716"/>
                    <a:pt x="2040436" y="3490716"/>
                  </a:cubicBezTo>
                  <a:cubicBezTo>
                    <a:pt x="2040436" y="3491330"/>
                    <a:pt x="2040436" y="3491330"/>
                    <a:pt x="2040436" y="3491330"/>
                  </a:cubicBezTo>
                  <a:cubicBezTo>
                    <a:pt x="2041046" y="3491330"/>
                    <a:pt x="2041046" y="3491330"/>
                    <a:pt x="2041046" y="3491330"/>
                  </a:cubicBezTo>
                  <a:cubicBezTo>
                    <a:pt x="2041046" y="3491944"/>
                    <a:pt x="2041046" y="3491944"/>
                    <a:pt x="2041046" y="3491944"/>
                  </a:cubicBezTo>
                  <a:cubicBezTo>
                    <a:pt x="2041656" y="3491944"/>
                    <a:pt x="2041656" y="3491944"/>
                    <a:pt x="2041656" y="3491944"/>
                  </a:cubicBezTo>
                  <a:cubicBezTo>
                    <a:pt x="2041656" y="3492559"/>
                    <a:pt x="2041656" y="3492559"/>
                    <a:pt x="2041656" y="3492559"/>
                  </a:cubicBezTo>
                  <a:cubicBezTo>
                    <a:pt x="2042266" y="3492559"/>
                    <a:pt x="2042266" y="3492559"/>
                    <a:pt x="2042266" y="3492559"/>
                  </a:cubicBezTo>
                  <a:cubicBezTo>
                    <a:pt x="2042266" y="3494402"/>
                    <a:pt x="2042266" y="3493788"/>
                    <a:pt x="2042266" y="3494402"/>
                  </a:cubicBezTo>
                  <a:cubicBezTo>
                    <a:pt x="2042875" y="3494402"/>
                    <a:pt x="2042875" y="3494402"/>
                    <a:pt x="2042875" y="3494402"/>
                  </a:cubicBezTo>
                  <a:cubicBezTo>
                    <a:pt x="2044095" y="3501774"/>
                    <a:pt x="2043485" y="3508533"/>
                    <a:pt x="2045925" y="3514676"/>
                  </a:cubicBezTo>
                  <a:cubicBezTo>
                    <a:pt x="2046534" y="3514676"/>
                    <a:pt x="2046534" y="3514676"/>
                    <a:pt x="2046534" y="3514676"/>
                  </a:cubicBezTo>
                  <a:cubicBezTo>
                    <a:pt x="2047144" y="3517134"/>
                    <a:pt x="2047754" y="3518363"/>
                    <a:pt x="2047144" y="3518363"/>
                  </a:cubicBezTo>
                  <a:cubicBezTo>
                    <a:pt x="2048364" y="3518363"/>
                    <a:pt x="2048364" y="3518363"/>
                    <a:pt x="2048364" y="3518363"/>
                  </a:cubicBezTo>
                  <a:cubicBezTo>
                    <a:pt x="2048974" y="3520820"/>
                    <a:pt x="2050193" y="3521434"/>
                    <a:pt x="2049583" y="3522663"/>
                  </a:cubicBezTo>
                  <a:cubicBezTo>
                    <a:pt x="2050193" y="3522663"/>
                    <a:pt x="2050193" y="3522663"/>
                    <a:pt x="2050193" y="3522663"/>
                  </a:cubicBezTo>
                  <a:cubicBezTo>
                    <a:pt x="2050193" y="3523278"/>
                    <a:pt x="2050193" y="3523278"/>
                    <a:pt x="2050193" y="3523278"/>
                  </a:cubicBezTo>
                  <a:cubicBezTo>
                    <a:pt x="2050803" y="3523278"/>
                    <a:pt x="2050803" y="3523278"/>
                    <a:pt x="2050803" y="3523278"/>
                  </a:cubicBezTo>
                  <a:cubicBezTo>
                    <a:pt x="2052023" y="3526964"/>
                    <a:pt x="2058731" y="3523892"/>
                    <a:pt x="2060560" y="3524506"/>
                  </a:cubicBezTo>
                  <a:cubicBezTo>
                    <a:pt x="2060560" y="3525735"/>
                    <a:pt x="2060560" y="3525735"/>
                    <a:pt x="2060560" y="3525735"/>
                  </a:cubicBezTo>
                  <a:cubicBezTo>
                    <a:pt x="2062999" y="3525735"/>
                    <a:pt x="2064829" y="3526349"/>
                    <a:pt x="2066048" y="3526349"/>
                  </a:cubicBezTo>
                  <a:cubicBezTo>
                    <a:pt x="2066048" y="3526964"/>
                    <a:pt x="2066048" y="3526964"/>
                    <a:pt x="2066048" y="3526964"/>
                  </a:cubicBezTo>
                  <a:cubicBezTo>
                    <a:pt x="2070317" y="3528192"/>
                    <a:pt x="2072147" y="3528807"/>
                    <a:pt x="2075196" y="3528192"/>
                  </a:cubicBezTo>
                  <a:cubicBezTo>
                    <a:pt x="2075196" y="3528807"/>
                    <a:pt x="2075196" y="3528807"/>
                    <a:pt x="2075196" y="3528807"/>
                  </a:cubicBezTo>
                  <a:cubicBezTo>
                    <a:pt x="2075805" y="3528807"/>
                    <a:pt x="2075805" y="3528807"/>
                    <a:pt x="2075805" y="3528807"/>
                  </a:cubicBezTo>
                  <a:cubicBezTo>
                    <a:pt x="2075805" y="3530036"/>
                    <a:pt x="2075805" y="3530036"/>
                    <a:pt x="2075805" y="3530036"/>
                  </a:cubicBezTo>
                  <a:cubicBezTo>
                    <a:pt x="2077635" y="3530036"/>
                    <a:pt x="2077635" y="3531879"/>
                    <a:pt x="2077635" y="3531879"/>
                  </a:cubicBezTo>
                  <a:cubicBezTo>
                    <a:pt x="2078245" y="3531879"/>
                    <a:pt x="2078245" y="3531879"/>
                    <a:pt x="2078245" y="3531879"/>
                  </a:cubicBezTo>
                  <a:cubicBezTo>
                    <a:pt x="2078854" y="3534336"/>
                    <a:pt x="2079464" y="3534336"/>
                    <a:pt x="2079464" y="3534951"/>
                  </a:cubicBezTo>
                  <a:cubicBezTo>
                    <a:pt x="2080074" y="3534951"/>
                    <a:pt x="2080074" y="3534951"/>
                    <a:pt x="2080074" y="3534951"/>
                  </a:cubicBezTo>
                  <a:cubicBezTo>
                    <a:pt x="2080074" y="3536794"/>
                    <a:pt x="2081294" y="3536794"/>
                    <a:pt x="2080684" y="3537408"/>
                  </a:cubicBezTo>
                  <a:cubicBezTo>
                    <a:pt x="2081294" y="3537408"/>
                    <a:pt x="2081294" y="3537408"/>
                    <a:pt x="2081294" y="3537408"/>
                  </a:cubicBezTo>
                  <a:cubicBezTo>
                    <a:pt x="2081294" y="3538637"/>
                    <a:pt x="2081294" y="3538637"/>
                    <a:pt x="2081294" y="3538637"/>
                  </a:cubicBezTo>
                  <a:cubicBezTo>
                    <a:pt x="2081904" y="3538637"/>
                    <a:pt x="2081904" y="3538637"/>
                    <a:pt x="2081904" y="3538637"/>
                  </a:cubicBezTo>
                  <a:cubicBezTo>
                    <a:pt x="2082513" y="3540480"/>
                    <a:pt x="2083123" y="3540480"/>
                    <a:pt x="2083123" y="3540480"/>
                  </a:cubicBezTo>
                  <a:cubicBezTo>
                    <a:pt x="2083733" y="3540480"/>
                    <a:pt x="2083733" y="3540480"/>
                    <a:pt x="2083733" y="3540480"/>
                  </a:cubicBezTo>
                  <a:cubicBezTo>
                    <a:pt x="2083733" y="3542323"/>
                    <a:pt x="2084343" y="3542323"/>
                    <a:pt x="2084343" y="3542937"/>
                  </a:cubicBezTo>
                  <a:cubicBezTo>
                    <a:pt x="2086172" y="3543552"/>
                    <a:pt x="2086172" y="3544166"/>
                    <a:pt x="2086172" y="3543552"/>
                  </a:cubicBezTo>
                  <a:cubicBezTo>
                    <a:pt x="2086782" y="3546009"/>
                    <a:pt x="2088002" y="3544781"/>
                    <a:pt x="2088002" y="3545395"/>
                  </a:cubicBezTo>
                  <a:cubicBezTo>
                    <a:pt x="2088002" y="3546009"/>
                    <a:pt x="2088002" y="3546009"/>
                    <a:pt x="2088002" y="3546009"/>
                  </a:cubicBezTo>
                  <a:cubicBezTo>
                    <a:pt x="2088611" y="3546009"/>
                    <a:pt x="2088611" y="3546009"/>
                    <a:pt x="2088611" y="3546009"/>
                  </a:cubicBezTo>
                  <a:cubicBezTo>
                    <a:pt x="2088611" y="3546624"/>
                    <a:pt x="2088611" y="3546624"/>
                    <a:pt x="2088611" y="3546624"/>
                  </a:cubicBezTo>
                  <a:cubicBezTo>
                    <a:pt x="2090441" y="3546624"/>
                    <a:pt x="2089831" y="3546624"/>
                    <a:pt x="2089831" y="3546624"/>
                  </a:cubicBezTo>
                  <a:cubicBezTo>
                    <a:pt x="2089831" y="3547238"/>
                    <a:pt x="2089831" y="3547238"/>
                    <a:pt x="2089831" y="3547238"/>
                  </a:cubicBezTo>
                  <a:cubicBezTo>
                    <a:pt x="2091661" y="3547238"/>
                    <a:pt x="2091051" y="3547238"/>
                    <a:pt x="2091661" y="3547238"/>
                  </a:cubicBezTo>
                  <a:cubicBezTo>
                    <a:pt x="2091661" y="3547852"/>
                    <a:pt x="2091661" y="3547852"/>
                    <a:pt x="2091661" y="3547852"/>
                  </a:cubicBezTo>
                  <a:cubicBezTo>
                    <a:pt x="2094100" y="3548467"/>
                    <a:pt x="2094710" y="3548467"/>
                    <a:pt x="2095929" y="3547852"/>
                  </a:cubicBezTo>
                  <a:cubicBezTo>
                    <a:pt x="2095929" y="3547238"/>
                    <a:pt x="2095929" y="3547238"/>
                    <a:pt x="2095929" y="3547238"/>
                  </a:cubicBezTo>
                  <a:cubicBezTo>
                    <a:pt x="2099588" y="3546624"/>
                    <a:pt x="2100808" y="3546624"/>
                    <a:pt x="2103247" y="3547238"/>
                  </a:cubicBezTo>
                  <a:cubicBezTo>
                    <a:pt x="2103247" y="3547852"/>
                    <a:pt x="2103247" y="3547852"/>
                    <a:pt x="2103247" y="3547852"/>
                  </a:cubicBezTo>
                  <a:cubicBezTo>
                    <a:pt x="2103857" y="3547852"/>
                    <a:pt x="2103857" y="3547852"/>
                    <a:pt x="2103857" y="3547852"/>
                  </a:cubicBezTo>
                  <a:cubicBezTo>
                    <a:pt x="2103857" y="3549081"/>
                    <a:pt x="2103857" y="3549081"/>
                    <a:pt x="2103857" y="3549081"/>
                  </a:cubicBezTo>
                  <a:cubicBezTo>
                    <a:pt x="2104467" y="3549081"/>
                    <a:pt x="2104467" y="3549081"/>
                    <a:pt x="2104467" y="3549081"/>
                  </a:cubicBezTo>
                  <a:cubicBezTo>
                    <a:pt x="2104467" y="3549696"/>
                    <a:pt x="2104467" y="3549696"/>
                    <a:pt x="2104467" y="3549696"/>
                  </a:cubicBezTo>
                  <a:cubicBezTo>
                    <a:pt x="2105076" y="3549696"/>
                    <a:pt x="2105076" y="3549696"/>
                    <a:pt x="2105076" y="3549696"/>
                  </a:cubicBezTo>
                  <a:cubicBezTo>
                    <a:pt x="2105076" y="3551539"/>
                    <a:pt x="2106906" y="3550924"/>
                    <a:pt x="2106906" y="3550924"/>
                  </a:cubicBezTo>
                  <a:cubicBezTo>
                    <a:pt x="2106906" y="3551539"/>
                    <a:pt x="2106906" y="3551539"/>
                    <a:pt x="2106906" y="3551539"/>
                  </a:cubicBezTo>
                  <a:cubicBezTo>
                    <a:pt x="2108735" y="3552153"/>
                    <a:pt x="2108735" y="3553996"/>
                    <a:pt x="2109345" y="3553382"/>
                  </a:cubicBezTo>
                  <a:cubicBezTo>
                    <a:pt x="2109345" y="3553996"/>
                    <a:pt x="2109345" y="3553996"/>
                    <a:pt x="2109345" y="3553996"/>
                  </a:cubicBezTo>
                  <a:cubicBezTo>
                    <a:pt x="2111175" y="3553996"/>
                    <a:pt x="2111175" y="3553996"/>
                    <a:pt x="2111175" y="3553996"/>
                  </a:cubicBezTo>
                  <a:cubicBezTo>
                    <a:pt x="2111175" y="3554611"/>
                    <a:pt x="2111175" y="3554611"/>
                    <a:pt x="2111175" y="3554611"/>
                  </a:cubicBezTo>
                  <a:cubicBezTo>
                    <a:pt x="2114833" y="3556454"/>
                    <a:pt x="2117273" y="3558297"/>
                    <a:pt x="2119712" y="3558911"/>
                  </a:cubicBezTo>
                  <a:cubicBezTo>
                    <a:pt x="2119712" y="3559526"/>
                    <a:pt x="2119712" y="3559526"/>
                    <a:pt x="2119712" y="3559526"/>
                  </a:cubicBezTo>
                  <a:cubicBezTo>
                    <a:pt x="2121541" y="3559526"/>
                    <a:pt x="2120932" y="3559526"/>
                    <a:pt x="2120932" y="3559526"/>
                  </a:cubicBezTo>
                  <a:cubicBezTo>
                    <a:pt x="2120932" y="3560140"/>
                    <a:pt x="2120932" y="3560140"/>
                    <a:pt x="2120932" y="3560140"/>
                  </a:cubicBezTo>
                  <a:cubicBezTo>
                    <a:pt x="2123981" y="3560754"/>
                    <a:pt x="2125200" y="3561369"/>
                    <a:pt x="2126420" y="3561369"/>
                  </a:cubicBezTo>
                  <a:cubicBezTo>
                    <a:pt x="2126420" y="3561983"/>
                    <a:pt x="2126420" y="3561983"/>
                    <a:pt x="2126420" y="3561983"/>
                  </a:cubicBezTo>
                  <a:cubicBezTo>
                    <a:pt x="2128249" y="3561983"/>
                    <a:pt x="2130079" y="3561983"/>
                    <a:pt x="2130689" y="3561983"/>
                  </a:cubicBezTo>
                  <a:cubicBezTo>
                    <a:pt x="2130689" y="3562597"/>
                    <a:pt x="2130689" y="3562597"/>
                    <a:pt x="2130689" y="3562597"/>
                  </a:cubicBezTo>
                  <a:cubicBezTo>
                    <a:pt x="2132518" y="3562597"/>
                    <a:pt x="2131908" y="3562597"/>
                    <a:pt x="2131908" y="3562597"/>
                  </a:cubicBezTo>
                  <a:cubicBezTo>
                    <a:pt x="2131908" y="3563212"/>
                    <a:pt x="2131908" y="3563212"/>
                    <a:pt x="2131908" y="3563212"/>
                  </a:cubicBezTo>
                  <a:cubicBezTo>
                    <a:pt x="2133738" y="3563826"/>
                    <a:pt x="2133738" y="3564441"/>
                    <a:pt x="2134347" y="3563826"/>
                  </a:cubicBezTo>
                  <a:cubicBezTo>
                    <a:pt x="2134347" y="3565055"/>
                    <a:pt x="2134347" y="3565055"/>
                    <a:pt x="2134347" y="3565055"/>
                  </a:cubicBezTo>
                  <a:cubicBezTo>
                    <a:pt x="2136177" y="3565055"/>
                    <a:pt x="2136177" y="3565669"/>
                    <a:pt x="2136177" y="3565669"/>
                  </a:cubicBezTo>
                  <a:cubicBezTo>
                    <a:pt x="2136177" y="3566284"/>
                    <a:pt x="2136177" y="3566284"/>
                    <a:pt x="2136177" y="3566284"/>
                  </a:cubicBezTo>
                  <a:cubicBezTo>
                    <a:pt x="2138006" y="3566898"/>
                    <a:pt x="2138616" y="3567512"/>
                    <a:pt x="2139226" y="3566898"/>
                  </a:cubicBezTo>
                  <a:cubicBezTo>
                    <a:pt x="2139226" y="3567512"/>
                    <a:pt x="2139226" y="3567512"/>
                    <a:pt x="2139226" y="3567512"/>
                  </a:cubicBezTo>
                  <a:cubicBezTo>
                    <a:pt x="2139836" y="3567512"/>
                    <a:pt x="2139836" y="3567512"/>
                    <a:pt x="2139836" y="3567512"/>
                  </a:cubicBezTo>
                  <a:cubicBezTo>
                    <a:pt x="2139836" y="3568741"/>
                    <a:pt x="2139836" y="3568741"/>
                    <a:pt x="2139836" y="3568741"/>
                  </a:cubicBezTo>
                  <a:cubicBezTo>
                    <a:pt x="2141665" y="3568741"/>
                    <a:pt x="2141055" y="3568741"/>
                    <a:pt x="2141665" y="3568741"/>
                  </a:cubicBezTo>
                  <a:cubicBezTo>
                    <a:pt x="2141665" y="3569356"/>
                    <a:pt x="2141665" y="3569356"/>
                    <a:pt x="2141665" y="3569356"/>
                  </a:cubicBezTo>
                  <a:cubicBezTo>
                    <a:pt x="2142885" y="3569356"/>
                    <a:pt x="2142885" y="3569356"/>
                    <a:pt x="2142885" y="3569356"/>
                  </a:cubicBezTo>
                  <a:cubicBezTo>
                    <a:pt x="2142885" y="3569970"/>
                    <a:pt x="2142885" y="3569970"/>
                    <a:pt x="2142885" y="3569970"/>
                  </a:cubicBezTo>
                  <a:cubicBezTo>
                    <a:pt x="2144714" y="3569970"/>
                    <a:pt x="2144104" y="3569970"/>
                    <a:pt x="2144104" y="3569970"/>
                  </a:cubicBezTo>
                  <a:cubicBezTo>
                    <a:pt x="2144104" y="3570584"/>
                    <a:pt x="2144104" y="3570584"/>
                    <a:pt x="2144104" y="3570584"/>
                  </a:cubicBezTo>
                  <a:cubicBezTo>
                    <a:pt x="2145934" y="3570584"/>
                    <a:pt x="2145324" y="3570584"/>
                    <a:pt x="2145934" y="3570584"/>
                  </a:cubicBezTo>
                  <a:cubicBezTo>
                    <a:pt x="2145934" y="3573042"/>
                    <a:pt x="2147154" y="3571813"/>
                    <a:pt x="2147154" y="3571813"/>
                  </a:cubicBezTo>
                  <a:cubicBezTo>
                    <a:pt x="2147154" y="3573042"/>
                    <a:pt x="2147154" y="3573042"/>
                    <a:pt x="2147154" y="3573042"/>
                  </a:cubicBezTo>
                  <a:cubicBezTo>
                    <a:pt x="2147763" y="3573042"/>
                    <a:pt x="2147763" y="3573042"/>
                    <a:pt x="2147763" y="3573042"/>
                  </a:cubicBezTo>
                  <a:cubicBezTo>
                    <a:pt x="2147763" y="3573656"/>
                    <a:pt x="2147763" y="3573656"/>
                    <a:pt x="2147763" y="3573656"/>
                  </a:cubicBezTo>
                  <a:cubicBezTo>
                    <a:pt x="2149593" y="3573656"/>
                    <a:pt x="2148983" y="3573656"/>
                    <a:pt x="2149593" y="3573656"/>
                  </a:cubicBezTo>
                  <a:cubicBezTo>
                    <a:pt x="2149593" y="3574271"/>
                    <a:pt x="2149593" y="3574271"/>
                    <a:pt x="2149593" y="3574271"/>
                  </a:cubicBezTo>
                  <a:cubicBezTo>
                    <a:pt x="2151422" y="3574271"/>
                    <a:pt x="2152032" y="3574271"/>
                    <a:pt x="2152032" y="3574271"/>
                  </a:cubicBezTo>
                  <a:cubicBezTo>
                    <a:pt x="2152032" y="3574885"/>
                    <a:pt x="2152032" y="3574885"/>
                    <a:pt x="2152032" y="3574885"/>
                  </a:cubicBezTo>
                  <a:cubicBezTo>
                    <a:pt x="2153861" y="3574885"/>
                    <a:pt x="2155081" y="3574885"/>
                    <a:pt x="2155081" y="3574885"/>
                  </a:cubicBezTo>
                  <a:cubicBezTo>
                    <a:pt x="2155081" y="3577342"/>
                    <a:pt x="2156911" y="3576114"/>
                    <a:pt x="2156911" y="3576728"/>
                  </a:cubicBezTo>
                  <a:cubicBezTo>
                    <a:pt x="2156911" y="3577342"/>
                    <a:pt x="2156911" y="3577342"/>
                    <a:pt x="2156911" y="3577342"/>
                  </a:cubicBezTo>
                  <a:cubicBezTo>
                    <a:pt x="2157520" y="3577342"/>
                    <a:pt x="2157520" y="3577342"/>
                    <a:pt x="2157520" y="3577342"/>
                  </a:cubicBezTo>
                  <a:cubicBezTo>
                    <a:pt x="2157520" y="3577957"/>
                    <a:pt x="2157520" y="3577957"/>
                    <a:pt x="2157520" y="3577957"/>
                  </a:cubicBezTo>
                  <a:cubicBezTo>
                    <a:pt x="2158130" y="3577957"/>
                    <a:pt x="2158130" y="3577957"/>
                    <a:pt x="2158130" y="3577957"/>
                  </a:cubicBezTo>
                  <a:cubicBezTo>
                    <a:pt x="2158130" y="3578571"/>
                    <a:pt x="2158130" y="3578571"/>
                    <a:pt x="2158130" y="3578571"/>
                  </a:cubicBezTo>
                  <a:cubicBezTo>
                    <a:pt x="2159960" y="3579186"/>
                    <a:pt x="2161179" y="3580414"/>
                    <a:pt x="2161789" y="3579800"/>
                  </a:cubicBezTo>
                  <a:cubicBezTo>
                    <a:pt x="2161789" y="3581029"/>
                    <a:pt x="2161789" y="3581029"/>
                    <a:pt x="2161789" y="3581029"/>
                  </a:cubicBezTo>
                  <a:cubicBezTo>
                    <a:pt x="2162399" y="3581029"/>
                    <a:pt x="2162399" y="3581029"/>
                    <a:pt x="2162399" y="3581029"/>
                  </a:cubicBezTo>
                  <a:cubicBezTo>
                    <a:pt x="2162399" y="3581643"/>
                    <a:pt x="2162399" y="3581643"/>
                    <a:pt x="2162399" y="3581643"/>
                  </a:cubicBezTo>
                  <a:cubicBezTo>
                    <a:pt x="2163009" y="3581643"/>
                    <a:pt x="2163009" y="3581643"/>
                    <a:pt x="2163009" y="3581643"/>
                  </a:cubicBezTo>
                  <a:cubicBezTo>
                    <a:pt x="2163009" y="3582257"/>
                    <a:pt x="2163009" y="3582257"/>
                    <a:pt x="2163009" y="3582257"/>
                  </a:cubicBezTo>
                  <a:cubicBezTo>
                    <a:pt x="2163618" y="3582257"/>
                    <a:pt x="2163618" y="3582257"/>
                    <a:pt x="2163618" y="3582257"/>
                  </a:cubicBezTo>
                  <a:cubicBezTo>
                    <a:pt x="2163618" y="3582872"/>
                    <a:pt x="2163618" y="3582872"/>
                    <a:pt x="2163618" y="3582872"/>
                  </a:cubicBezTo>
                  <a:cubicBezTo>
                    <a:pt x="2168497" y="3586558"/>
                    <a:pt x="2172766" y="3587787"/>
                    <a:pt x="2177034" y="3585944"/>
                  </a:cubicBezTo>
                  <a:cubicBezTo>
                    <a:pt x="2177034" y="3585329"/>
                    <a:pt x="2177034" y="3585329"/>
                    <a:pt x="2177034" y="3585329"/>
                  </a:cubicBezTo>
                  <a:cubicBezTo>
                    <a:pt x="2178254" y="3585329"/>
                    <a:pt x="2178254" y="3585329"/>
                    <a:pt x="2178254" y="3585329"/>
                  </a:cubicBezTo>
                  <a:cubicBezTo>
                    <a:pt x="2178254" y="3584715"/>
                    <a:pt x="2178254" y="3584715"/>
                    <a:pt x="2178254" y="3584715"/>
                  </a:cubicBezTo>
                  <a:cubicBezTo>
                    <a:pt x="2181303" y="3584100"/>
                    <a:pt x="2182523" y="3585944"/>
                    <a:pt x="2183133" y="3584715"/>
                  </a:cubicBezTo>
                  <a:cubicBezTo>
                    <a:pt x="2186182" y="3585944"/>
                    <a:pt x="2188011" y="3586558"/>
                    <a:pt x="2189840" y="3586558"/>
                  </a:cubicBezTo>
                  <a:cubicBezTo>
                    <a:pt x="2188011" y="3588401"/>
                    <a:pt x="2191060" y="3590244"/>
                    <a:pt x="2189840" y="3591473"/>
                  </a:cubicBezTo>
                  <a:cubicBezTo>
                    <a:pt x="2189231" y="3591473"/>
                    <a:pt x="2189231" y="3591473"/>
                    <a:pt x="2189231" y="3591473"/>
                  </a:cubicBezTo>
                  <a:cubicBezTo>
                    <a:pt x="2190450" y="3593316"/>
                    <a:pt x="2190450" y="3593930"/>
                    <a:pt x="2190450" y="3594545"/>
                  </a:cubicBezTo>
                  <a:cubicBezTo>
                    <a:pt x="2189840" y="3594545"/>
                    <a:pt x="2189840" y="3594545"/>
                    <a:pt x="2189840" y="3594545"/>
                  </a:cubicBezTo>
                  <a:cubicBezTo>
                    <a:pt x="2189840" y="3600074"/>
                    <a:pt x="2188011" y="3601917"/>
                    <a:pt x="2189231" y="3604989"/>
                  </a:cubicBezTo>
                  <a:cubicBezTo>
                    <a:pt x="2188621" y="3604989"/>
                    <a:pt x="2188621" y="3604989"/>
                    <a:pt x="2188621" y="3604989"/>
                  </a:cubicBezTo>
                  <a:cubicBezTo>
                    <a:pt x="2188621" y="3605604"/>
                    <a:pt x="2188621" y="3605604"/>
                    <a:pt x="2188621" y="3605604"/>
                  </a:cubicBezTo>
                  <a:cubicBezTo>
                    <a:pt x="2188011" y="3605604"/>
                    <a:pt x="2188011" y="3605604"/>
                    <a:pt x="2188011" y="3605604"/>
                  </a:cubicBezTo>
                  <a:cubicBezTo>
                    <a:pt x="2188011" y="3607447"/>
                    <a:pt x="2188011" y="3608061"/>
                    <a:pt x="2188011" y="3608675"/>
                  </a:cubicBezTo>
                  <a:cubicBezTo>
                    <a:pt x="2188621" y="3608675"/>
                    <a:pt x="2188621" y="3608675"/>
                    <a:pt x="2188621" y="3608675"/>
                  </a:cubicBezTo>
                  <a:cubicBezTo>
                    <a:pt x="2188621" y="3610519"/>
                    <a:pt x="2188621" y="3609904"/>
                    <a:pt x="2188621" y="3609904"/>
                  </a:cubicBezTo>
                  <a:cubicBezTo>
                    <a:pt x="2188011" y="3609904"/>
                    <a:pt x="2188011" y="3609904"/>
                    <a:pt x="2188011" y="3609904"/>
                  </a:cubicBezTo>
                  <a:cubicBezTo>
                    <a:pt x="2187401" y="3612362"/>
                    <a:pt x="2188011" y="3614205"/>
                    <a:pt x="2188621" y="3614205"/>
                  </a:cubicBezTo>
                  <a:cubicBezTo>
                    <a:pt x="2188011" y="3614205"/>
                    <a:pt x="2188011" y="3614205"/>
                    <a:pt x="2188011" y="3614205"/>
                  </a:cubicBezTo>
                  <a:cubicBezTo>
                    <a:pt x="2188011" y="3614819"/>
                    <a:pt x="2188011" y="3614819"/>
                    <a:pt x="2188011" y="3614819"/>
                  </a:cubicBezTo>
                  <a:cubicBezTo>
                    <a:pt x="2188621" y="3614819"/>
                    <a:pt x="2188621" y="3614819"/>
                    <a:pt x="2188621" y="3614819"/>
                  </a:cubicBezTo>
                  <a:cubicBezTo>
                    <a:pt x="2188621" y="3616662"/>
                    <a:pt x="2188621" y="3617277"/>
                    <a:pt x="2188621" y="3617277"/>
                  </a:cubicBezTo>
                  <a:cubicBezTo>
                    <a:pt x="2188011" y="3617277"/>
                    <a:pt x="2188011" y="3617277"/>
                    <a:pt x="2188011" y="3617277"/>
                  </a:cubicBezTo>
                  <a:cubicBezTo>
                    <a:pt x="2188011" y="3619120"/>
                    <a:pt x="2186791" y="3619734"/>
                    <a:pt x="2186791" y="3620349"/>
                  </a:cubicBezTo>
                  <a:cubicBezTo>
                    <a:pt x="2186182" y="3620349"/>
                    <a:pt x="2186182" y="3620349"/>
                    <a:pt x="2186182" y="3620349"/>
                  </a:cubicBezTo>
                  <a:cubicBezTo>
                    <a:pt x="2186182" y="3620963"/>
                    <a:pt x="2186182" y="3620963"/>
                    <a:pt x="2186182" y="3620963"/>
                  </a:cubicBezTo>
                  <a:cubicBezTo>
                    <a:pt x="2185572" y="3620963"/>
                    <a:pt x="2185572" y="3620963"/>
                    <a:pt x="2185572" y="3620963"/>
                  </a:cubicBezTo>
                  <a:cubicBezTo>
                    <a:pt x="2185572" y="3622806"/>
                    <a:pt x="2185572" y="3622192"/>
                    <a:pt x="2185572" y="3622192"/>
                  </a:cubicBezTo>
                  <a:cubicBezTo>
                    <a:pt x="2184962" y="3622192"/>
                    <a:pt x="2184962" y="3622192"/>
                    <a:pt x="2184962" y="3622192"/>
                  </a:cubicBezTo>
                  <a:cubicBezTo>
                    <a:pt x="2184962" y="3624035"/>
                    <a:pt x="2184962" y="3623420"/>
                    <a:pt x="2184962" y="3624035"/>
                  </a:cubicBezTo>
                  <a:cubicBezTo>
                    <a:pt x="2184352" y="3624035"/>
                    <a:pt x="2184352" y="3624035"/>
                    <a:pt x="2184352" y="3624035"/>
                  </a:cubicBezTo>
                  <a:cubicBezTo>
                    <a:pt x="2184352" y="3626492"/>
                    <a:pt x="2183133" y="3628950"/>
                    <a:pt x="2183133" y="3629564"/>
                  </a:cubicBezTo>
                  <a:cubicBezTo>
                    <a:pt x="2182523" y="3629564"/>
                    <a:pt x="2182523" y="3629564"/>
                    <a:pt x="2182523" y="3629564"/>
                  </a:cubicBezTo>
                  <a:cubicBezTo>
                    <a:pt x="2183133" y="3632022"/>
                    <a:pt x="2181303" y="3632022"/>
                    <a:pt x="2181913" y="3632636"/>
                  </a:cubicBezTo>
                  <a:cubicBezTo>
                    <a:pt x="2180083" y="3632636"/>
                    <a:pt x="2180693" y="3632636"/>
                    <a:pt x="2180693" y="3632636"/>
                  </a:cubicBezTo>
                  <a:cubicBezTo>
                    <a:pt x="2180693" y="3633250"/>
                    <a:pt x="2180693" y="3633250"/>
                    <a:pt x="2180693" y="3633250"/>
                  </a:cubicBezTo>
                  <a:cubicBezTo>
                    <a:pt x="2179474" y="3633250"/>
                    <a:pt x="2179474" y="3633250"/>
                    <a:pt x="2179474" y="3633250"/>
                  </a:cubicBezTo>
                  <a:cubicBezTo>
                    <a:pt x="2179474" y="3633865"/>
                    <a:pt x="2179474" y="3633865"/>
                    <a:pt x="2179474" y="3633865"/>
                  </a:cubicBezTo>
                  <a:cubicBezTo>
                    <a:pt x="2178254" y="3633865"/>
                    <a:pt x="2177644" y="3633865"/>
                    <a:pt x="2177644" y="3633865"/>
                  </a:cubicBezTo>
                  <a:cubicBezTo>
                    <a:pt x="2177644" y="3636322"/>
                    <a:pt x="2175815" y="3635094"/>
                    <a:pt x="2176425" y="3635708"/>
                  </a:cubicBezTo>
                  <a:cubicBezTo>
                    <a:pt x="2176425" y="3636937"/>
                    <a:pt x="2176425" y="3637551"/>
                    <a:pt x="2176425" y="3637551"/>
                  </a:cubicBezTo>
                  <a:cubicBezTo>
                    <a:pt x="2173985" y="3637551"/>
                    <a:pt x="2175205" y="3639394"/>
                    <a:pt x="2174595" y="3639394"/>
                  </a:cubicBezTo>
                  <a:cubicBezTo>
                    <a:pt x="2172766" y="3639394"/>
                    <a:pt x="2173375" y="3639394"/>
                    <a:pt x="2173375" y="3639394"/>
                  </a:cubicBezTo>
                  <a:cubicBezTo>
                    <a:pt x="2173375" y="3638165"/>
                    <a:pt x="2173375" y="3638165"/>
                    <a:pt x="2173375" y="3638165"/>
                  </a:cubicBezTo>
                  <a:cubicBezTo>
                    <a:pt x="2172766" y="3638165"/>
                    <a:pt x="2172766" y="3638165"/>
                    <a:pt x="2172766" y="3638165"/>
                  </a:cubicBezTo>
                  <a:cubicBezTo>
                    <a:pt x="2172766" y="3640623"/>
                    <a:pt x="2172766" y="3641852"/>
                    <a:pt x="2172766" y="3642466"/>
                  </a:cubicBezTo>
                  <a:cubicBezTo>
                    <a:pt x="2173375" y="3642466"/>
                    <a:pt x="2173375" y="3642466"/>
                    <a:pt x="2173375" y="3642466"/>
                  </a:cubicBezTo>
                  <a:cubicBezTo>
                    <a:pt x="2173375" y="3643695"/>
                    <a:pt x="2173375" y="3643695"/>
                    <a:pt x="2173375" y="3643695"/>
                  </a:cubicBezTo>
                  <a:cubicBezTo>
                    <a:pt x="2173985" y="3643695"/>
                    <a:pt x="2173985" y="3643695"/>
                    <a:pt x="2173985" y="3643695"/>
                  </a:cubicBezTo>
                  <a:cubicBezTo>
                    <a:pt x="2173985" y="3644923"/>
                    <a:pt x="2173985" y="3644923"/>
                    <a:pt x="2173985" y="3644923"/>
                  </a:cubicBezTo>
                  <a:cubicBezTo>
                    <a:pt x="2173375" y="3644923"/>
                    <a:pt x="2173375" y="3644923"/>
                    <a:pt x="2173375" y="3644923"/>
                  </a:cubicBezTo>
                  <a:cubicBezTo>
                    <a:pt x="2173375" y="3646767"/>
                    <a:pt x="2173375" y="3646767"/>
                    <a:pt x="2173375" y="3647381"/>
                  </a:cubicBezTo>
                  <a:cubicBezTo>
                    <a:pt x="2172766" y="3647381"/>
                    <a:pt x="2172766" y="3647381"/>
                    <a:pt x="2172766" y="3647381"/>
                  </a:cubicBezTo>
                  <a:cubicBezTo>
                    <a:pt x="2172766" y="3647995"/>
                    <a:pt x="2172766" y="3647995"/>
                    <a:pt x="2172766" y="3647995"/>
                  </a:cubicBezTo>
                  <a:cubicBezTo>
                    <a:pt x="2171546" y="3647995"/>
                    <a:pt x="2171546" y="3647995"/>
                    <a:pt x="2171546" y="3647995"/>
                  </a:cubicBezTo>
                  <a:cubicBezTo>
                    <a:pt x="2171546" y="3649838"/>
                    <a:pt x="2171546" y="3649224"/>
                    <a:pt x="2171546" y="3649224"/>
                  </a:cubicBezTo>
                  <a:cubicBezTo>
                    <a:pt x="2172766" y="3649224"/>
                    <a:pt x="2172766" y="3649224"/>
                    <a:pt x="2172766" y="3649224"/>
                  </a:cubicBezTo>
                  <a:cubicBezTo>
                    <a:pt x="2172766" y="3651067"/>
                    <a:pt x="2172766" y="3650453"/>
                    <a:pt x="2172766" y="3651067"/>
                  </a:cubicBezTo>
                  <a:cubicBezTo>
                    <a:pt x="2173375" y="3651067"/>
                    <a:pt x="2173375" y="3651067"/>
                    <a:pt x="2173375" y="3651067"/>
                  </a:cubicBezTo>
                  <a:cubicBezTo>
                    <a:pt x="2173375" y="3652296"/>
                    <a:pt x="2173375" y="3652296"/>
                    <a:pt x="2173375" y="3652296"/>
                  </a:cubicBezTo>
                  <a:cubicBezTo>
                    <a:pt x="2173985" y="3652296"/>
                    <a:pt x="2173985" y="3652296"/>
                    <a:pt x="2173985" y="3652296"/>
                  </a:cubicBezTo>
                  <a:cubicBezTo>
                    <a:pt x="2173985" y="3654139"/>
                    <a:pt x="2173985" y="3653525"/>
                    <a:pt x="2173985" y="3653525"/>
                  </a:cubicBezTo>
                  <a:cubicBezTo>
                    <a:pt x="2174595" y="3653525"/>
                    <a:pt x="2174595" y="3653525"/>
                    <a:pt x="2174595" y="3653525"/>
                  </a:cubicBezTo>
                  <a:cubicBezTo>
                    <a:pt x="2173375" y="3654753"/>
                    <a:pt x="2173985" y="3654753"/>
                    <a:pt x="2173985" y="3655368"/>
                  </a:cubicBezTo>
                  <a:cubicBezTo>
                    <a:pt x="2173375" y="3655368"/>
                    <a:pt x="2173375" y="3655368"/>
                    <a:pt x="2173375" y="3655368"/>
                  </a:cubicBezTo>
                  <a:cubicBezTo>
                    <a:pt x="2173375" y="3655982"/>
                    <a:pt x="2173375" y="3655982"/>
                    <a:pt x="2173375" y="3655982"/>
                  </a:cubicBezTo>
                  <a:cubicBezTo>
                    <a:pt x="2173985" y="3655982"/>
                    <a:pt x="2173985" y="3655982"/>
                    <a:pt x="2173985" y="3655982"/>
                  </a:cubicBezTo>
                  <a:cubicBezTo>
                    <a:pt x="2173985" y="3656597"/>
                    <a:pt x="2173985" y="3656597"/>
                    <a:pt x="2173985" y="3656597"/>
                  </a:cubicBezTo>
                  <a:cubicBezTo>
                    <a:pt x="2172156" y="3656597"/>
                    <a:pt x="2172156" y="3656597"/>
                    <a:pt x="2171546" y="3656597"/>
                  </a:cubicBezTo>
                  <a:cubicBezTo>
                    <a:pt x="2171546" y="3658440"/>
                    <a:pt x="2171546" y="3657825"/>
                    <a:pt x="2171546" y="3657825"/>
                  </a:cubicBezTo>
                  <a:cubicBezTo>
                    <a:pt x="2172766" y="3657825"/>
                    <a:pt x="2172766" y="3657825"/>
                    <a:pt x="2172766" y="3657825"/>
                  </a:cubicBezTo>
                  <a:cubicBezTo>
                    <a:pt x="2172766" y="3659054"/>
                    <a:pt x="2172766" y="3659054"/>
                    <a:pt x="2172766" y="3659054"/>
                  </a:cubicBezTo>
                  <a:cubicBezTo>
                    <a:pt x="2173375" y="3659054"/>
                    <a:pt x="2173375" y="3659054"/>
                    <a:pt x="2173375" y="3659054"/>
                  </a:cubicBezTo>
                  <a:cubicBezTo>
                    <a:pt x="2173375" y="3659668"/>
                    <a:pt x="2173375" y="3659668"/>
                    <a:pt x="2173375" y="3659668"/>
                  </a:cubicBezTo>
                  <a:cubicBezTo>
                    <a:pt x="2175205" y="3659668"/>
                    <a:pt x="2174595" y="3659668"/>
                    <a:pt x="2174595" y="3659668"/>
                  </a:cubicBezTo>
                  <a:cubicBezTo>
                    <a:pt x="2174595" y="3661512"/>
                    <a:pt x="2174595" y="3660897"/>
                    <a:pt x="2174595" y="3660897"/>
                  </a:cubicBezTo>
                  <a:cubicBezTo>
                    <a:pt x="2173985" y="3660897"/>
                    <a:pt x="2173985" y="3660897"/>
                    <a:pt x="2173985" y="3660897"/>
                  </a:cubicBezTo>
                  <a:cubicBezTo>
                    <a:pt x="2173985" y="3661512"/>
                    <a:pt x="2173985" y="3661512"/>
                    <a:pt x="2173985" y="3661512"/>
                  </a:cubicBezTo>
                  <a:cubicBezTo>
                    <a:pt x="2172156" y="3661512"/>
                    <a:pt x="2172156" y="3663969"/>
                    <a:pt x="2171546" y="3664583"/>
                  </a:cubicBezTo>
                  <a:cubicBezTo>
                    <a:pt x="2170936" y="3664583"/>
                    <a:pt x="2170936" y="3664583"/>
                    <a:pt x="2170936" y="3664583"/>
                  </a:cubicBezTo>
                  <a:cubicBezTo>
                    <a:pt x="2172766" y="3666427"/>
                    <a:pt x="2172766" y="3665812"/>
                    <a:pt x="2173375" y="3665812"/>
                  </a:cubicBezTo>
                  <a:cubicBezTo>
                    <a:pt x="2172766" y="3668270"/>
                    <a:pt x="2174595" y="3668270"/>
                    <a:pt x="2174595" y="3668270"/>
                  </a:cubicBezTo>
                  <a:cubicBezTo>
                    <a:pt x="2175205" y="3671342"/>
                    <a:pt x="2174595" y="3673799"/>
                    <a:pt x="2172766" y="3673185"/>
                  </a:cubicBezTo>
                  <a:cubicBezTo>
                    <a:pt x="2171546" y="3675642"/>
                    <a:pt x="2169107" y="3675642"/>
                    <a:pt x="2169107" y="3677485"/>
                  </a:cubicBezTo>
                  <a:cubicBezTo>
                    <a:pt x="2169717" y="3679328"/>
                    <a:pt x="2169717" y="3679328"/>
                    <a:pt x="2169717" y="3679943"/>
                  </a:cubicBezTo>
                  <a:cubicBezTo>
                    <a:pt x="2167887" y="3679943"/>
                    <a:pt x="2167277" y="3681172"/>
                    <a:pt x="2166668" y="3680557"/>
                  </a:cubicBezTo>
                  <a:cubicBezTo>
                    <a:pt x="2166668" y="3681172"/>
                    <a:pt x="2166668" y="3681172"/>
                    <a:pt x="2166668" y="3681172"/>
                  </a:cubicBezTo>
                  <a:cubicBezTo>
                    <a:pt x="2165448" y="3681172"/>
                    <a:pt x="2164838" y="3681172"/>
                    <a:pt x="2164838" y="3681172"/>
                  </a:cubicBezTo>
                  <a:cubicBezTo>
                    <a:pt x="2164838" y="3680557"/>
                    <a:pt x="2164838" y="3680557"/>
                    <a:pt x="2164838" y="3680557"/>
                  </a:cubicBezTo>
                  <a:cubicBezTo>
                    <a:pt x="2163009" y="3680557"/>
                    <a:pt x="2162399" y="3680557"/>
                    <a:pt x="2162399" y="3680557"/>
                  </a:cubicBezTo>
                  <a:cubicBezTo>
                    <a:pt x="2162399" y="3679943"/>
                    <a:pt x="2162399" y="3679943"/>
                    <a:pt x="2162399" y="3679943"/>
                  </a:cubicBezTo>
                  <a:cubicBezTo>
                    <a:pt x="2160569" y="3679943"/>
                    <a:pt x="2160569" y="3679943"/>
                    <a:pt x="2159960" y="3679943"/>
                  </a:cubicBezTo>
                  <a:cubicBezTo>
                    <a:pt x="2159960" y="3680557"/>
                    <a:pt x="2159960" y="3680557"/>
                    <a:pt x="2159960" y="3680557"/>
                  </a:cubicBezTo>
                  <a:cubicBezTo>
                    <a:pt x="2159350" y="3680557"/>
                    <a:pt x="2159350" y="3680557"/>
                    <a:pt x="2159350" y="3680557"/>
                  </a:cubicBezTo>
                  <a:cubicBezTo>
                    <a:pt x="2159350" y="3681172"/>
                    <a:pt x="2159350" y="3681172"/>
                    <a:pt x="2159350" y="3681172"/>
                  </a:cubicBezTo>
                  <a:cubicBezTo>
                    <a:pt x="2157520" y="3681172"/>
                    <a:pt x="2156911" y="3681172"/>
                    <a:pt x="2156911" y="3681172"/>
                  </a:cubicBezTo>
                  <a:cubicBezTo>
                    <a:pt x="2156911" y="3682400"/>
                    <a:pt x="2156911" y="3682400"/>
                    <a:pt x="2156911" y="3682400"/>
                  </a:cubicBezTo>
                  <a:cubicBezTo>
                    <a:pt x="2155081" y="3682400"/>
                    <a:pt x="2155081" y="3681172"/>
                    <a:pt x="2155081" y="3681172"/>
                  </a:cubicBezTo>
                  <a:cubicBezTo>
                    <a:pt x="2155081" y="3683015"/>
                    <a:pt x="2155081" y="3683629"/>
                    <a:pt x="2155081" y="3683629"/>
                  </a:cubicBezTo>
                  <a:cubicBezTo>
                    <a:pt x="2155691" y="3683629"/>
                    <a:pt x="2155691" y="3683629"/>
                    <a:pt x="2155691" y="3683629"/>
                  </a:cubicBezTo>
                  <a:cubicBezTo>
                    <a:pt x="2155691" y="3684243"/>
                    <a:pt x="2155691" y="3684243"/>
                    <a:pt x="2155691" y="3684243"/>
                  </a:cubicBezTo>
                  <a:cubicBezTo>
                    <a:pt x="2154471" y="3684243"/>
                    <a:pt x="2154471" y="3684243"/>
                    <a:pt x="2154471" y="3684243"/>
                  </a:cubicBezTo>
                  <a:cubicBezTo>
                    <a:pt x="2154471" y="3684858"/>
                    <a:pt x="2154471" y="3684858"/>
                    <a:pt x="2154471" y="3684858"/>
                  </a:cubicBezTo>
                  <a:cubicBezTo>
                    <a:pt x="2152032" y="3684858"/>
                    <a:pt x="2153252" y="3686701"/>
                    <a:pt x="2153252" y="3687315"/>
                  </a:cubicBezTo>
                  <a:lnTo>
                    <a:pt x="2147154" y="3687315"/>
                  </a:lnTo>
                  <a:cubicBezTo>
                    <a:pt x="2147154" y="3685472"/>
                    <a:pt x="2147154" y="3685472"/>
                    <a:pt x="2147154" y="3684858"/>
                  </a:cubicBezTo>
                  <a:cubicBezTo>
                    <a:pt x="2146544" y="3684858"/>
                    <a:pt x="2146544" y="3684858"/>
                    <a:pt x="2146544" y="3684858"/>
                  </a:cubicBezTo>
                  <a:cubicBezTo>
                    <a:pt x="2146544" y="3684243"/>
                    <a:pt x="2146544" y="3684243"/>
                    <a:pt x="2146544" y="3684243"/>
                  </a:cubicBezTo>
                  <a:cubicBezTo>
                    <a:pt x="2145934" y="3684243"/>
                    <a:pt x="2145934" y="3684243"/>
                    <a:pt x="2145934" y="3684243"/>
                  </a:cubicBezTo>
                  <a:cubicBezTo>
                    <a:pt x="2145934" y="3683629"/>
                    <a:pt x="2145934" y="3683629"/>
                    <a:pt x="2145934" y="3683629"/>
                  </a:cubicBezTo>
                  <a:cubicBezTo>
                    <a:pt x="2145324" y="3683629"/>
                    <a:pt x="2145324" y="3683629"/>
                    <a:pt x="2145324" y="3683629"/>
                  </a:cubicBezTo>
                  <a:cubicBezTo>
                    <a:pt x="2145324" y="3684243"/>
                    <a:pt x="2145324" y="3684243"/>
                    <a:pt x="2145324" y="3684243"/>
                  </a:cubicBezTo>
                  <a:cubicBezTo>
                    <a:pt x="2144104" y="3684243"/>
                    <a:pt x="2144104" y="3684243"/>
                    <a:pt x="2144104" y="3684243"/>
                  </a:cubicBezTo>
                  <a:cubicBezTo>
                    <a:pt x="2144104" y="3686087"/>
                    <a:pt x="2144104" y="3685472"/>
                    <a:pt x="2144104" y="3685472"/>
                  </a:cubicBezTo>
                  <a:cubicBezTo>
                    <a:pt x="2142275" y="3686087"/>
                    <a:pt x="2141665" y="3684858"/>
                    <a:pt x="2141665" y="3684858"/>
                  </a:cubicBezTo>
                  <a:cubicBezTo>
                    <a:pt x="2141665" y="3685472"/>
                    <a:pt x="2141665" y="3685472"/>
                    <a:pt x="2141665" y="3685472"/>
                  </a:cubicBezTo>
                  <a:cubicBezTo>
                    <a:pt x="2140446" y="3685472"/>
                    <a:pt x="2140446" y="3685472"/>
                    <a:pt x="2140446" y="3685472"/>
                  </a:cubicBezTo>
                  <a:cubicBezTo>
                    <a:pt x="2140446" y="3686701"/>
                    <a:pt x="2140446" y="3686701"/>
                    <a:pt x="2140446" y="3686701"/>
                  </a:cubicBezTo>
                  <a:cubicBezTo>
                    <a:pt x="2139836" y="3686701"/>
                    <a:pt x="2139836" y="3686701"/>
                    <a:pt x="2139836" y="3686701"/>
                  </a:cubicBezTo>
                  <a:cubicBezTo>
                    <a:pt x="2139836" y="3687315"/>
                    <a:pt x="2139836" y="3687315"/>
                    <a:pt x="2139836" y="3687315"/>
                  </a:cubicBezTo>
                  <a:cubicBezTo>
                    <a:pt x="2138006" y="3687315"/>
                    <a:pt x="2138616" y="3687315"/>
                    <a:pt x="2138616" y="3687315"/>
                  </a:cubicBezTo>
                  <a:cubicBezTo>
                    <a:pt x="2138616" y="3687930"/>
                    <a:pt x="2138616" y="3687930"/>
                    <a:pt x="2138616" y="3687930"/>
                  </a:cubicBezTo>
                  <a:cubicBezTo>
                    <a:pt x="2136787" y="3687930"/>
                    <a:pt x="2136787" y="3687930"/>
                    <a:pt x="2136177" y="3687930"/>
                  </a:cubicBezTo>
                  <a:cubicBezTo>
                    <a:pt x="2136177" y="3688544"/>
                    <a:pt x="2136177" y="3688544"/>
                    <a:pt x="2136177" y="3688544"/>
                  </a:cubicBezTo>
                  <a:cubicBezTo>
                    <a:pt x="2131908" y="3687315"/>
                    <a:pt x="2128249" y="3687315"/>
                    <a:pt x="2124590" y="3687315"/>
                  </a:cubicBezTo>
                  <a:cubicBezTo>
                    <a:pt x="2124590" y="3682400"/>
                    <a:pt x="2120932" y="3680557"/>
                    <a:pt x="2119102" y="3683015"/>
                  </a:cubicBezTo>
                  <a:cubicBezTo>
                    <a:pt x="2118492" y="3680557"/>
                    <a:pt x="2117882" y="3679328"/>
                    <a:pt x="2118492" y="3677485"/>
                  </a:cubicBezTo>
                  <a:cubicBezTo>
                    <a:pt x="2116663" y="3677485"/>
                    <a:pt x="2117273" y="3677485"/>
                    <a:pt x="2116663" y="3677485"/>
                  </a:cubicBezTo>
                  <a:cubicBezTo>
                    <a:pt x="2116663" y="3678714"/>
                    <a:pt x="2116663" y="3678714"/>
                    <a:pt x="2116663" y="3678714"/>
                  </a:cubicBezTo>
                  <a:cubicBezTo>
                    <a:pt x="2114224" y="3678714"/>
                    <a:pt x="2114224" y="3676257"/>
                    <a:pt x="2113004" y="3676871"/>
                  </a:cubicBezTo>
                  <a:cubicBezTo>
                    <a:pt x="2113004" y="3676257"/>
                    <a:pt x="2113004" y="3676257"/>
                    <a:pt x="2113004" y="3676257"/>
                  </a:cubicBezTo>
                  <a:cubicBezTo>
                    <a:pt x="2112394" y="3676257"/>
                    <a:pt x="2112394" y="3676257"/>
                    <a:pt x="2112394" y="3676257"/>
                  </a:cubicBezTo>
                  <a:cubicBezTo>
                    <a:pt x="2112394" y="3675642"/>
                    <a:pt x="2112394" y="3675642"/>
                    <a:pt x="2112394" y="3675642"/>
                  </a:cubicBezTo>
                  <a:cubicBezTo>
                    <a:pt x="2111784" y="3676871"/>
                    <a:pt x="2111175" y="3676257"/>
                    <a:pt x="2111175" y="3676257"/>
                  </a:cubicBezTo>
                  <a:cubicBezTo>
                    <a:pt x="2111175" y="3675642"/>
                    <a:pt x="2111175" y="3675642"/>
                    <a:pt x="2111175" y="3675642"/>
                  </a:cubicBezTo>
                  <a:cubicBezTo>
                    <a:pt x="2109345" y="3675642"/>
                    <a:pt x="2109345" y="3675642"/>
                    <a:pt x="2108735" y="3675642"/>
                  </a:cubicBezTo>
                  <a:cubicBezTo>
                    <a:pt x="2108735" y="3673799"/>
                    <a:pt x="2108735" y="3673185"/>
                    <a:pt x="2108735" y="3672570"/>
                  </a:cubicBezTo>
                  <a:cubicBezTo>
                    <a:pt x="2106296" y="3673185"/>
                    <a:pt x="2104467" y="3671956"/>
                    <a:pt x="2103857" y="3671956"/>
                  </a:cubicBezTo>
                  <a:cubicBezTo>
                    <a:pt x="2103857" y="3671342"/>
                    <a:pt x="2103857" y="3671342"/>
                    <a:pt x="2103857" y="3671342"/>
                  </a:cubicBezTo>
                  <a:cubicBezTo>
                    <a:pt x="2103247" y="3671342"/>
                    <a:pt x="2103247" y="3671342"/>
                    <a:pt x="2103247" y="3671342"/>
                  </a:cubicBezTo>
                  <a:cubicBezTo>
                    <a:pt x="2103247" y="3669498"/>
                    <a:pt x="2103247" y="3670113"/>
                    <a:pt x="2103247" y="3669498"/>
                  </a:cubicBezTo>
                  <a:cubicBezTo>
                    <a:pt x="2101418" y="3669498"/>
                    <a:pt x="2102027" y="3669498"/>
                    <a:pt x="2101418" y="3669498"/>
                  </a:cubicBezTo>
                  <a:cubicBezTo>
                    <a:pt x="2101418" y="3668884"/>
                    <a:pt x="2101418" y="3668884"/>
                    <a:pt x="2101418" y="3668884"/>
                  </a:cubicBezTo>
                  <a:cubicBezTo>
                    <a:pt x="2100808" y="3668884"/>
                    <a:pt x="2100808" y="3668884"/>
                    <a:pt x="2100808" y="3668884"/>
                  </a:cubicBezTo>
                  <a:cubicBezTo>
                    <a:pt x="2100198" y="3670727"/>
                    <a:pt x="2100198" y="3671342"/>
                    <a:pt x="2100198" y="3671956"/>
                  </a:cubicBezTo>
                  <a:cubicBezTo>
                    <a:pt x="2099588" y="3671956"/>
                    <a:pt x="2099588" y="3671956"/>
                    <a:pt x="2099588" y="3671956"/>
                  </a:cubicBezTo>
                  <a:cubicBezTo>
                    <a:pt x="2099588" y="3673799"/>
                    <a:pt x="2100808" y="3673799"/>
                    <a:pt x="2100198" y="3673799"/>
                  </a:cubicBezTo>
                  <a:cubicBezTo>
                    <a:pt x="2099588" y="3673799"/>
                    <a:pt x="2099588" y="3673799"/>
                    <a:pt x="2099588" y="3673799"/>
                  </a:cubicBezTo>
                  <a:cubicBezTo>
                    <a:pt x="2099588" y="3675028"/>
                    <a:pt x="2099588" y="3675028"/>
                    <a:pt x="2099588" y="3675028"/>
                  </a:cubicBezTo>
                  <a:cubicBezTo>
                    <a:pt x="2097759" y="3675028"/>
                    <a:pt x="2097759" y="3675028"/>
                    <a:pt x="2097149" y="3675028"/>
                  </a:cubicBezTo>
                  <a:cubicBezTo>
                    <a:pt x="2097149" y="3676257"/>
                    <a:pt x="2097149" y="3676257"/>
                    <a:pt x="2097149" y="3676257"/>
                  </a:cubicBezTo>
                  <a:cubicBezTo>
                    <a:pt x="2096539" y="3676257"/>
                    <a:pt x="2096539" y="3676257"/>
                    <a:pt x="2096539" y="3676257"/>
                  </a:cubicBezTo>
                  <a:cubicBezTo>
                    <a:pt x="2097149" y="3673185"/>
                    <a:pt x="2094100" y="3674413"/>
                    <a:pt x="2092880" y="3673799"/>
                  </a:cubicBezTo>
                  <a:cubicBezTo>
                    <a:pt x="2093490" y="3671956"/>
                    <a:pt x="2092270" y="3671342"/>
                    <a:pt x="2092270" y="3671342"/>
                  </a:cubicBezTo>
                  <a:cubicBezTo>
                    <a:pt x="2092880" y="3671342"/>
                    <a:pt x="2092880" y="3671342"/>
                    <a:pt x="2092880" y="3671342"/>
                  </a:cubicBezTo>
                  <a:cubicBezTo>
                    <a:pt x="2092880" y="3670727"/>
                    <a:pt x="2092880" y="3670727"/>
                    <a:pt x="2092880" y="3670727"/>
                  </a:cubicBezTo>
                  <a:cubicBezTo>
                    <a:pt x="2092270" y="3670727"/>
                    <a:pt x="2092270" y="3670727"/>
                    <a:pt x="2092270" y="3670727"/>
                  </a:cubicBezTo>
                  <a:cubicBezTo>
                    <a:pt x="2092270" y="3669498"/>
                    <a:pt x="2092270" y="3669498"/>
                    <a:pt x="2092270" y="3669498"/>
                  </a:cubicBezTo>
                  <a:cubicBezTo>
                    <a:pt x="2089831" y="3668270"/>
                    <a:pt x="2088611" y="3670113"/>
                    <a:pt x="2087392" y="3669498"/>
                  </a:cubicBezTo>
                  <a:cubicBezTo>
                    <a:pt x="2087392" y="3668884"/>
                    <a:pt x="2087392" y="3668884"/>
                    <a:pt x="2087392" y="3668884"/>
                  </a:cubicBezTo>
                  <a:cubicBezTo>
                    <a:pt x="2085562" y="3668884"/>
                    <a:pt x="2086172" y="3668884"/>
                    <a:pt x="2085562" y="3668884"/>
                  </a:cubicBezTo>
                  <a:cubicBezTo>
                    <a:pt x="2085562" y="3668270"/>
                    <a:pt x="2085562" y="3668270"/>
                    <a:pt x="2085562" y="3668270"/>
                  </a:cubicBezTo>
                  <a:cubicBezTo>
                    <a:pt x="2084343" y="3668270"/>
                    <a:pt x="2083733" y="3668270"/>
                    <a:pt x="2083733" y="3668270"/>
                  </a:cubicBezTo>
                  <a:cubicBezTo>
                    <a:pt x="2083123" y="3666427"/>
                    <a:pt x="2082513" y="3665812"/>
                    <a:pt x="2083123" y="3665198"/>
                  </a:cubicBezTo>
                  <a:cubicBezTo>
                    <a:pt x="2080074" y="3663969"/>
                    <a:pt x="2078245" y="3665198"/>
                    <a:pt x="2078245" y="3667041"/>
                  </a:cubicBezTo>
                  <a:cubicBezTo>
                    <a:pt x="2077025" y="3667041"/>
                    <a:pt x="2077025" y="3667041"/>
                    <a:pt x="2077025" y="3667041"/>
                  </a:cubicBezTo>
                  <a:cubicBezTo>
                    <a:pt x="2077025" y="3665812"/>
                    <a:pt x="2077025" y="3665812"/>
                    <a:pt x="2077025" y="3665812"/>
                  </a:cubicBezTo>
                  <a:cubicBezTo>
                    <a:pt x="2074586" y="3665812"/>
                    <a:pt x="2074586" y="3665198"/>
                    <a:pt x="2073366" y="3665198"/>
                  </a:cubicBezTo>
                  <a:cubicBezTo>
                    <a:pt x="2073366" y="3664583"/>
                    <a:pt x="2073366" y="3664583"/>
                    <a:pt x="2073366" y="3664583"/>
                  </a:cubicBezTo>
                  <a:cubicBezTo>
                    <a:pt x="2070317" y="3666427"/>
                    <a:pt x="2068488" y="3663355"/>
                    <a:pt x="2066048" y="3663355"/>
                  </a:cubicBezTo>
                  <a:cubicBezTo>
                    <a:pt x="2066658" y="3661512"/>
                    <a:pt x="2067268" y="3661512"/>
                    <a:pt x="2066658" y="3660897"/>
                  </a:cubicBezTo>
                  <a:cubicBezTo>
                    <a:pt x="2065439" y="3660897"/>
                    <a:pt x="2065439" y="3660897"/>
                    <a:pt x="2065439" y="3660897"/>
                  </a:cubicBezTo>
                  <a:cubicBezTo>
                    <a:pt x="2065439" y="3660283"/>
                    <a:pt x="2065439" y="3660283"/>
                    <a:pt x="2065439" y="3660283"/>
                  </a:cubicBezTo>
                  <a:cubicBezTo>
                    <a:pt x="2064829" y="3660283"/>
                    <a:pt x="2064829" y="3660283"/>
                    <a:pt x="2064829" y="3660283"/>
                  </a:cubicBezTo>
                  <a:cubicBezTo>
                    <a:pt x="2064829" y="3659668"/>
                    <a:pt x="2064829" y="3659668"/>
                    <a:pt x="2064829" y="3659668"/>
                  </a:cubicBezTo>
                  <a:cubicBezTo>
                    <a:pt x="2062389" y="3659668"/>
                    <a:pt x="2063609" y="3657825"/>
                    <a:pt x="2063609" y="3657825"/>
                  </a:cubicBezTo>
                  <a:cubicBezTo>
                    <a:pt x="2062389" y="3657825"/>
                    <a:pt x="2062389" y="3657825"/>
                    <a:pt x="2062389" y="3657825"/>
                  </a:cubicBezTo>
                  <a:cubicBezTo>
                    <a:pt x="2060560" y="3660897"/>
                    <a:pt x="2061170" y="3661512"/>
                    <a:pt x="2061780" y="3663355"/>
                  </a:cubicBezTo>
                  <a:cubicBezTo>
                    <a:pt x="2059950" y="3663355"/>
                    <a:pt x="2060560" y="3663355"/>
                    <a:pt x="2059950" y="3663355"/>
                  </a:cubicBezTo>
                  <a:cubicBezTo>
                    <a:pt x="2059950" y="3663969"/>
                    <a:pt x="2059950" y="3663969"/>
                    <a:pt x="2059950" y="3663969"/>
                  </a:cubicBezTo>
                  <a:cubicBezTo>
                    <a:pt x="2057511" y="3663355"/>
                    <a:pt x="2056291" y="3666427"/>
                    <a:pt x="2056291" y="3665812"/>
                  </a:cubicBezTo>
                  <a:cubicBezTo>
                    <a:pt x="2056291" y="3665198"/>
                    <a:pt x="2056291" y="3665198"/>
                    <a:pt x="2056291" y="3665198"/>
                  </a:cubicBezTo>
                  <a:cubicBezTo>
                    <a:pt x="2055072" y="3665198"/>
                    <a:pt x="2055072" y="3665198"/>
                    <a:pt x="2055072" y="3665198"/>
                  </a:cubicBezTo>
                  <a:cubicBezTo>
                    <a:pt x="2055682" y="3667655"/>
                    <a:pt x="2054462" y="3668884"/>
                    <a:pt x="2054462" y="3669498"/>
                  </a:cubicBezTo>
                  <a:cubicBezTo>
                    <a:pt x="2050803" y="3670727"/>
                    <a:pt x="2049583" y="3668270"/>
                    <a:pt x="2049583" y="3667041"/>
                  </a:cubicBezTo>
                  <a:cubicBezTo>
                    <a:pt x="2048974" y="3667041"/>
                    <a:pt x="2048974" y="3667041"/>
                    <a:pt x="2048974" y="3667041"/>
                  </a:cubicBezTo>
                  <a:cubicBezTo>
                    <a:pt x="2048974" y="3664583"/>
                    <a:pt x="2047144" y="3665812"/>
                    <a:pt x="2046534" y="3665198"/>
                  </a:cubicBezTo>
                  <a:cubicBezTo>
                    <a:pt x="2046534" y="3664583"/>
                    <a:pt x="2046534" y="3664583"/>
                    <a:pt x="2046534" y="3664583"/>
                  </a:cubicBezTo>
                  <a:cubicBezTo>
                    <a:pt x="2045315" y="3664583"/>
                    <a:pt x="2045315" y="3664583"/>
                    <a:pt x="2045315" y="3664583"/>
                  </a:cubicBezTo>
                  <a:cubicBezTo>
                    <a:pt x="2045315" y="3665198"/>
                    <a:pt x="2045315" y="3665198"/>
                    <a:pt x="2045315" y="3665198"/>
                  </a:cubicBezTo>
                  <a:cubicBezTo>
                    <a:pt x="2043485" y="3665198"/>
                    <a:pt x="2044095" y="3665198"/>
                    <a:pt x="2044095" y="3665198"/>
                  </a:cubicBezTo>
                  <a:cubicBezTo>
                    <a:pt x="2043485" y="3668270"/>
                    <a:pt x="2039826" y="3666427"/>
                    <a:pt x="2038607" y="3667041"/>
                  </a:cubicBezTo>
                  <a:cubicBezTo>
                    <a:pt x="2038607" y="3665812"/>
                    <a:pt x="2038607" y="3665812"/>
                    <a:pt x="2038607" y="3665812"/>
                  </a:cubicBezTo>
                  <a:cubicBezTo>
                    <a:pt x="2036168" y="3666427"/>
                    <a:pt x="2034338" y="3665812"/>
                    <a:pt x="2034338" y="3664583"/>
                  </a:cubicBezTo>
                  <a:cubicBezTo>
                    <a:pt x="2033728" y="3664583"/>
                    <a:pt x="2033728" y="3664583"/>
                    <a:pt x="2033728" y="3664583"/>
                  </a:cubicBezTo>
                  <a:cubicBezTo>
                    <a:pt x="2033728" y="3665198"/>
                    <a:pt x="2033728" y="3665198"/>
                    <a:pt x="2033728" y="3665198"/>
                  </a:cubicBezTo>
                  <a:cubicBezTo>
                    <a:pt x="2033118" y="3665198"/>
                    <a:pt x="2033118" y="3665198"/>
                    <a:pt x="2033118" y="3665198"/>
                  </a:cubicBezTo>
                  <a:cubicBezTo>
                    <a:pt x="2033118" y="3665812"/>
                    <a:pt x="2033118" y="3665812"/>
                    <a:pt x="2033118" y="3665812"/>
                  </a:cubicBezTo>
                  <a:cubicBezTo>
                    <a:pt x="2032509" y="3665812"/>
                    <a:pt x="2032509" y="3665812"/>
                    <a:pt x="2032509" y="3665812"/>
                  </a:cubicBezTo>
                  <a:cubicBezTo>
                    <a:pt x="2032509" y="3667041"/>
                    <a:pt x="2032509" y="3667041"/>
                    <a:pt x="2032509" y="3667041"/>
                  </a:cubicBezTo>
                  <a:cubicBezTo>
                    <a:pt x="2031289" y="3667041"/>
                    <a:pt x="2031289" y="3667041"/>
                    <a:pt x="2031289" y="3667041"/>
                  </a:cubicBezTo>
                  <a:cubicBezTo>
                    <a:pt x="2031289" y="3665812"/>
                    <a:pt x="2031289" y="3665812"/>
                    <a:pt x="2031289" y="3665812"/>
                  </a:cubicBezTo>
                  <a:cubicBezTo>
                    <a:pt x="2030679" y="3665812"/>
                    <a:pt x="2030679" y="3665812"/>
                    <a:pt x="2030679" y="3665812"/>
                  </a:cubicBezTo>
                  <a:cubicBezTo>
                    <a:pt x="2030679" y="3667041"/>
                    <a:pt x="2030679" y="3667041"/>
                    <a:pt x="2030679" y="3667041"/>
                  </a:cubicBezTo>
                  <a:cubicBezTo>
                    <a:pt x="2030069" y="3667041"/>
                    <a:pt x="2030069" y="3667041"/>
                    <a:pt x="2030069" y="3667041"/>
                  </a:cubicBezTo>
                  <a:cubicBezTo>
                    <a:pt x="2030069" y="3665812"/>
                    <a:pt x="2030069" y="3665812"/>
                    <a:pt x="2030069" y="3665812"/>
                  </a:cubicBezTo>
                  <a:cubicBezTo>
                    <a:pt x="2029460" y="3665812"/>
                    <a:pt x="2029460" y="3665812"/>
                    <a:pt x="2029460" y="3665812"/>
                  </a:cubicBezTo>
                  <a:cubicBezTo>
                    <a:pt x="2029460" y="3667655"/>
                    <a:pt x="2029460" y="3668884"/>
                    <a:pt x="2029460" y="3668884"/>
                  </a:cubicBezTo>
                  <a:cubicBezTo>
                    <a:pt x="2027630" y="3667041"/>
                    <a:pt x="2026411" y="3668884"/>
                    <a:pt x="2025801" y="3668270"/>
                  </a:cubicBezTo>
                  <a:cubicBezTo>
                    <a:pt x="2025801" y="3667655"/>
                    <a:pt x="2025801" y="3667655"/>
                    <a:pt x="2025801" y="3667655"/>
                  </a:cubicBezTo>
                  <a:cubicBezTo>
                    <a:pt x="2023971" y="3667655"/>
                    <a:pt x="2024581" y="3667655"/>
                    <a:pt x="2023971" y="3667655"/>
                  </a:cubicBezTo>
                  <a:cubicBezTo>
                    <a:pt x="2023971" y="3667041"/>
                    <a:pt x="2023971" y="3667041"/>
                    <a:pt x="2023971" y="3667041"/>
                  </a:cubicBezTo>
                  <a:cubicBezTo>
                    <a:pt x="2022142" y="3665812"/>
                    <a:pt x="2021532" y="3666427"/>
                    <a:pt x="2021532" y="3667041"/>
                  </a:cubicBezTo>
                  <a:cubicBezTo>
                    <a:pt x="2021532" y="3664583"/>
                    <a:pt x="2020312" y="3663969"/>
                    <a:pt x="2019703" y="3663969"/>
                  </a:cubicBezTo>
                  <a:cubicBezTo>
                    <a:pt x="2019703" y="3664583"/>
                    <a:pt x="2019703" y="3664583"/>
                    <a:pt x="2019703" y="3664583"/>
                  </a:cubicBezTo>
                  <a:cubicBezTo>
                    <a:pt x="2018483" y="3664583"/>
                    <a:pt x="2018483" y="3664583"/>
                    <a:pt x="2018483" y="3664583"/>
                  </a:cubicBezTo>
                  <a:cubicBezTo>
                    <a:pt x="2018483" y="3665198"/>
                    <a:pt x="2018483" y="3665198"/>
                    <a:pt x="2018483" y="3665198"/>
                  </a:cubicBezTo>
                  <a:cubicBezTo>
                    <a:pt x="2017873" y="3665198"/>
                    <a:pt x="2017873" y="3665198"/>
                    <a:pt x="2017873" y="3665198"/>
                  </a:cubicBezTo>
                  <a:cubicBezTo>
                    <a:pt x="2017873" y="3665812"/>
                    <a:pt x="2017873" y="3665812"/>
                    <a:pt x="2017873" y="3665812"/>
                  </a:cubicBezTo>
                  <a:cubicBezTo>
                    <a:pt x="2017263" y="3665812"/>
                    <a:pt x="2017263" y="3665812"/>
                    <a:pt x="2017263" y="3665812"/>
                  </a:cubicBezTo>
                  <a:cubicBezTo>
                    <a:pt x="2017263" y="3667655"/>
                    <a:pt x="2017263" y="3667655"/>
                    <a:pt x="2017263" y="3667655"/>
                  </a:cubicBezTo>
                  <a:cubicBezTo>
                    <a:pt x="2015434" y="3667655"/>
                    <a:pt x="2016044" y="3667655"/>
                    <a:pt x="2015434" y="3667655"/>
                  </a:cubicBezTo>
                  <a:cubicBezTo>
                    <a:pt x="2015434" y="3669498"/>
                    <a:pt x="2015434" y="3668884"/>
                    <a:pt x="2015434" y="3668884"/>
                  </a:cubicBezTo>
                  <a:cubicBezTo>
                    <a:pt x="2013604" y="3668884"/>
                    <a:pt x="2014214" y="3668884"/>
                    <a:pt x="2014214" y="3668884"/>
                  </a:cubicBezTo>
                  <a:cubicBezTo>
                    <a:pt x="2014214" y="3668270"/>
                    <a:pt x="2014214" y="3668270"/>
                    <a:pt x="2014214" y="3668270"/>
                  </a:cubicBezTo>
                  <a:cubicBezTo>
                    <a:pt x="2012385" y="3668270"/>
                    <a:pt x="2012385" y="3668270"/>
                    <a:pt x="2011775" y="3668270"/>
                  </a:cubicBezTo>
                  <a:cubicBezTo>
                    <a:pt x="2012385" y="3670113"/>
                    <a:pt x="2011775" y="3671956"/>
                    <a:pt x="2011165" y="3671956"/>
                  </a:cubicBezTo>
                  <a:cubicBezTo>
                    <a:pt x="2011165" y="3671342"/>
                    <a:pt x="2011165" y="3671342"/>
                    <a:pt x="2011165" y="3671342"/>
                  </a:cubicBezTo>
                  <a:cubicBezTo>
                    <a:pt x="2009336" y="3671342"/>
                    <a:pt x="2009946" y="3671342"/>
                    <a:pt x="2009946" y="3671342"/>
                  </a:cubicBezTo>
                  <a:cubicBezTo>
                    <a:pt x="2009946" y="3670727"/>
                    <a:pt x="2009946" y="3670727"/>
                    <a:pt x="2009946" y="3670727"/>
                  </a:cubicBezTo>
                  <a:cubicBezTo>
                    <a:pt x="2009336" y="3670727"/>
                    <a:pt x="2009336" y="3670727"/>
                    <a:pt x="2009336" y="3670727"/>
                  </a:cubicBezTo>
                  <a:cubicBezTo>
                    <a:pt x="2009336" y="3669498"/>
                    <a:pt x="2009336" y="3669498"/>
                    <a:pt x="2009336" y="3669498"/>
                  </a:cubicBezTo>
                  <a:cubicBezTo>
                    <a:pt x="2008116" y="3669498"/>
                    <a:pt x="2008116" y="3669498"/>
                    <a:pt x="2008116" y="3669498"/>
                  </a:cubicBezTo>
                  <a:cubicBezTo>
                    <a:pt x="2008116" y="3667655"/>
                    <a:pt x="2006896" y="3668270"/>
                    <a:pt x="2006896" y="3668270"/>
                  </a:cubicBezTo>
                  <a:cubicBezTo>
                    <a:pt x="2006896" y="3667655"/>
                    <a:pt x="2006896" y="3667655"/>
                    <a:pt x="2006896" y="3667655"/>
                  </a:cubicBezTo>
                  <a:cubicBezTo>
                    <a:pt x="2006287" y="3667655"/>
                    <a:pt x="2006287" y="3667655"/>
                    <a:pt x="2006287" y="3667655"/>
                  </a:cubicBezTo>
                  <a:cubicBezTo>
                    <a:pt x="2006287" y="3669498"/>
                    <a:pt x="2006287" y="3670113"/>
                    <a:pt x="2006287" y="3670727"/>
                  </a:cubicBezTo>
                  <a:cubicBezTo>
                    <a:pt x="2005677" y="3670727"/>
                    <a:pt x="2005677" y="3670727"/>
                    <a:pt x="2005677" y="3670727"/>
                  </a:cubicBezTo>
                  <a:cubicBezTo>
                    <a:pt x="2005677" y="3671342"/>
                    <a:pt x="2005677" y="3671342"/>
                    <a:pt x="2005677" y="3671342"/>
                  </a:cubicBezTo>
                  <a:cubicBezTo>
                    <a:pt x="2003238" y="3671342"/>
                    <a:pt x="2003238" y="3670113"/>
                    <a:pt x="2003238" y="3669498"/>
                  </a:cubicBezTo>
                  <a:cubicBezTo>
                    <a:pt x="2002628" y="3669498"/>
                    <a:pt x="2002628" y="3669498"/>
                    <a:pt x="2002628" y="3669498"/>
                  </a:cubicBezTo>
                  <a:cubicBezTo>
                    <a:pt x="2002628" y="3670727"/>
                    <a:pt x="2002628" y="3670727"/>
                    <a:pt x="2002628" y="3670727"/>
                  </a:cubicBezTo>
                  <a:cubicBezTo>
                    <a:pt x="2000798" y="3670727"/>
                    <a:pt x="2000798" y="3670727"/>
                    <a:pt x="2000189" y="3670727"/>
                  </a:cubicBezTo>
                  <a:cubicBezTo>
                    <a:pt x="2000189" y="3671342"/>
                    <a:pt x="2000189" y="3671342"/>
                    <a:pt x="2000189" y="3671342"/>
                  </a:cubicBezTo>
                  <a:cubicBezTo>
                    <a:pt x="1999579" y="3671342"/>
                    <a:pt x="1999579" y="3671342"/>
                    <a:pt x="1999579" y="3671342"/>
                  </a:cubicBezTo>
                  <a:cubicBezTo>
                    <a:pt x="1999579" y="3673185"/>
                    <a:pt x="1999579" y="3673799"/>
                    <a:pt x="1999579" y="3673799"/>
                  </a:cubicBezTo>
                  <a:cubicBezTo>
                    <a:pt x="1997749" y="3673799"/>
                    <a:pt x="1998359" y="3673799"/>
                    <a:pt x="1998359" y="3673799"/>
                  </a:cubicBezTo>
                  <a:cubicBezTo>
                    <a:pt x="1998359" y="3673185"/>
                    <a:pt x="1998359" y="3673185"/>
                    <a:pt x="1998359" y="3673185"/>
                  </a:cubicBezTo>
                  <a:cubicBezTo>
                    <a:pt x="1997749" y="3673185"/>
                    <a:pt x="1997749" y="3673185"/>
                    <a:pt x="1997749" y="3673185"/>
                  </a:cubicBezTo>
                  <a:cubicBezTo>
                    <a:pt x="1997749" y="3673799"/>
                    <a:pt x="1997749" y="3673799"/>
                    <a:pt x="1997749" y="3673799"/>
                  </a:cubicBezTo>
                  <a:cubicBezTo>
                    <a:pt x="1996530" y="3673799"/>
                    <a:pt x="1996530" y="3673799"/>
                    <a:pt x="1996530" y="3673799"/>
                  </a:cubicBezTo>
                  <a:cubicBezTo>
                    <a:pt x="1997139" y="3671342"/>
                    <a:pt x="1994700" y="3671956"/>
                    <a:pt x="1994090" y="3671956"/>
                  </a:cubicBezTo>
                  <a:cubicBezTo>
                    <a:pt x="1994090" y="3670113"/>
                    <a:pt x="1994090" y="3670113"/>
                    <a:pt x="1994090" y="3669498"/>
                  </a:cubicBezTo>
                  <a:cubicBezTo>
                    <a:pt x="1993481" y="3669498"/>
                    <a:pt x="1993481" y="3669498"/>
                    <a:pt x="1993481" y="3669498"/>
                  </a:cubicBezTo>
                  <a:cubicBezTo>
                    <a:pt x="1993481" y="3668884"/>
                    <a:pt x="1993481" y="3668884"/>
                    <a:pt x="1993481" y="3668884"/>
                  </a:cubicBezTo>
                  <a:cubicBezTo>
                    <a:pt x="1991651" y="3668884"/>
                    <a:pt x="1991651" y="3668884"/>
                    <a:pt x="1991651" y="3668884"/>
                  </a:cubicBezTo>
                  <a:cubicBezTo>
                    <a:pt x="1991651" y="3668270"/>
                    <a:pt x="1991651" y="3668270"/>
                    <a:pt x="1991651" y="3668270"/>
                  </a:cubicBezTo>
                  <a:cubicBezTo>
                    <a:pt x="1989822" y="3668270"/>
                    <a:pt x="1990432" y="3668270"/>
                    <a:pt x="1990432" y="3668270"/>
                  </a:cubicBezTo>
                  <a:cubicBezTo>
                    <a:pt x="1990432" y="3668884"/>
                    <a:pt x="1990432" y="3668884"/>
                    <a:pt x="1990432" y="3668884"/>
                  </a:cubicBezTo>
                  <a:cubicBezTo>
                    <a:pt x="1988602" y="3668884"/>
                    <a:pt x="1987992" y="3668884"/>
                    <a:pt x="1987382" y="3668884"/>
                  </a:cubicBezTo>
                  <a:cubicBezTo>
                    <a:pt x="1987382" y="3670727"/>
                    <a:pt x="1987382" y="3670113"/>
                    <a:pt x="1987382" y="3670727"/>
                  </a:cubicBezTo>
                  <a:cubicBezTo>
                    <a:pt x="1985553" y="3670727"/>
                    <a:pt x="1986163" y="3670727"/>
                    <a:pt x="1986163" y="3670727"/>
                  </a:cubicBezTo>
                  <a:cubicBezTo>
                    <a:pt x="1986163" y="3671342"/>
                    <a:pt x="1986163" y="3671342"/>
                    <a:pt x="1986163" y="3671342"/>
                  </a:cubicBezTo>
                  <a:cubicBezTo>
                    <a:pt x="1984333" y="3671342"/>
                    <a:pt x="1983724" y="3671342"/>
                    <a:pt x="1983724" y="3671342"/>
                  </a:cubicBezTo>
                  <a:cubicBezTo>
                    <a:pt x="1983724" y="3672570"/>
                    <a:pt x="1983724" y="3672570"/>
                    <a:pt x="1983724" y="3672570"/>
                  </a:cubicBezTo>
                  <a:cubicBezTo>
                    <a:pt x="1981284" y="3673185"/>
                    <a:pt x="1981284" y="3671342"/>
                    <a:pt x="1981894" y="3671342"/>
                  </a:cubicBezTo>
                  <a:cubicBezTo>
                    <a:pt x="1980674" y="3671342"/>
                    <a:pt x="1980674" y="3671342"/>
                    <a:pt x="1980674" y="3671342"/>
                  </a:cubicBezTo>
                  <a:cubicBezTo>
                    <a:pt x="1980674" y="3671956"/>
                    <a:pt x="1980674" y="3671956"/>
                    <a:pt x="1980674" y="3671956"/>
                  </a:cubicBezTo>
                  <a:cubicBezTo>
                    <a:pt x="1979455" y="3671956"/>
                    <a:pt x="1978845" y="3671956"/>
                    <a:pt x="1978845" y="3671956"/>
                  </a:cubicBezTo>
                  <a:cubicBezTo>
                    <a:pt x="1978845" y="3670113"/>
                    <a:pt x="1977625" y="3669498"/>
                    <a:pt x="1978235" y="3669498"/>
                  </a:cubicBezTo>
                  <a:cubicBezTo>
                    <a:pt x="1978235" y="3670727"/>
                    <a:pt x="1978235" y="3670727"/>
                    <a:pt x="1978235" y="3670727"/>
                  </a:cubicBezTo>
                  <a:cubicBezTo>
                    <a:pt x="1976406" y="3670727"/>
                    <a:pt x="1977016" y="3670727"/>
                    <a:pt x="1976406" y="3670727"/>
                  </a:cubicBezTo>
                  <a:cubicBezTo>
                    <a:pt x="1976406" y="3669498"/>
                    <a:pt x="1976406" y="3669498"/>
                    <a:pt x="1976406" y="3669498"/>
                  </a:cubicBezTo>
                  <a:cubicBezTo>
                    <a:pt x="1972747" y="3669498"/>
                    <a:pt x="1969698" y="3669498"/>
                    <a:pt x="1967868" y="3669498"/>
                  </a:cubicBezTo>
                  <a:cubicBezTo>
                    <a:pt x="1967868" y="3668884"/>
                    <a:pt x="1967868" y="3668884"/>
                    <a:pt x="1967868" y="3668884"/>
                  </a:cubicBezTo>
                  <a:cubicBezTo>
                    <a:pt x="1963600" y="3670113"/>
                    <a:pt x="1965429" y="3666427"/>
                    <a:pt x="1964819" y="3665198"/>
                  </a:cubicBezTo>
                  <a:cubicBezTo>
                    <a:pt x="1964210" y="3665198"/>
                    <a:pt x="1964210" y="3665198"/>
                    <a:pt x="1964210" y="3665198"/>
                  </a:cubicBezTo>
                  <a:cubicBezTo>
                    <a:pt x="1964210" y="3664583"/>
                    <a:pt x="1964210" y="3664583"/>
                    <a:pt x="1964210" y="3664583"/>
                  </a:cubicBezTo>
                  <a:cubicBezTo>
                    <a:pt x="1964819" y="3664583"/>
                    <a:pt x="1964819" y="3664583"/>
                    <a:pt x="1964819" y="3664583"/>
                  </a:cubicBezTo>
                  <a:cubicBezTo>
                    <a:pt x="1964819" y="3662126"/>
                    <a:pt x="1964819" y="3660897"/>
                    <a:pt x="1964819" y="3660283"/>
                  </a:cubicBezTo>
                  <a:cubicBezTo>
                    <a:pt x="1966649" y="3660283"/>
                    <a:pt x="1967259" y="3660283"/>
                    <a:pt x="1967259" y="3660283"/>
                  </a:cubicBezTo>
                  <a:cubicBezTo>
                    <a:pt x="1967259" y="3659668"/>
                    <a:pt x="1967259" y="3659668"/>
                    <a:pt x="1967259" y="3659668"/>
                  </a:cubicBezTo>
                  <a:cubicBezTo>
                    <a:pt x="1967868" y="3659668"/>
                    <a:pt x="1967868" y="3659668"/>
                    <a:pt x="1967868" y="3659668"/>
                  </a:cubicBezTo>
                  <a:cubicBezTo>
                    <a:pt x="1967868" y="3657825"/>
                    <a:pt x="1967868" y="3658440"/>
                    <a:pt x="1967868" y="3657825"/>
                  </a:cubicBezTo>
                  <a:cubicBezTo>
                    <a:pt x="1969698" y="3657825"/>
                    <a:pt x="1969698" y="3657825"/>
                    <a:pt x="1970308" y="3657825"/>
                  </a:cubicBezTo>
                  <a:cubicBezTo>
                    <a:pt x="1970308" y="3657211"/>
                    <a:pt x="1970308" y="3657211"/>
                    <a:pt x="1970308" y="3657211"/>
                  </a:cubicBezTo>
                  <a:cubicBezTo>
                    <a:pt x="1970917" y="3657211"/>
                    <a:pt x="1970917" y="3657211"/>
                    <a:pt x="1970917" y="3657211"/>
                  </a:cubicBezTo>
                  <a:cubicBezTo>
                    <a:pt x="1970917" y="3655368"/>
                    <a:pt x="1970917" y="3654139"/>
                    <a:pt x="1970917" y="3653525"/>
                  </a:cubicBezTo>
                  <a:cubicBezTo>
                    <a:pt x="1970308" y="3653525"/>
                    <a:pt x="1970308" y="3653525"/>
                    <a:pt x="1970308" y="3653525"/>
                  </a:cubicBezTo>
                  <a:cubicBezTo>
                    <a:pt x="1970308" y="3652910"/>
                    <a:pt x="1970308" y="3652910"/>
                    <a:pt x="1970308" y="3652910"/>
                  </a:cubicBezTo>
                  <a:cubicBezTo>
                    <a:pt x="1968478" y="3652910"/>
                    <a:pt x="1968478" y="3652910"/>
                    <a:pt x="1968478" y="3652910"/>
                  </a:cubicBezTo>
                  <a:cubicBezTo>
                    <a:pt x="1968478" y="3651067"/>
                    <a:pt x="1968478" y="3651682"/>
                    <a:pt x="1968478" y="3651682"/>
                  </a:cubicBezTo>
                  <a:cubicBezTo>
                    <a:pt x="1967868" y="3651682"/>
                    <a:pt x="1967868" y="3651682"/>
                    <a:pt x="1967868" y="3651682"/>
                  </a:cubicBezTo>
                  <a:cubicBezTo>
                    <a:pt x="1967868" y="3649838"/>
                    <a:pt x="1967868" y="3650453"/>
                    <a:pt x="1967868" y="3649838"/>
                  </a:cubicBezTo>
                  <a:cubicBezTo>
                    <a:pt x="1966039" y="3649838"/>
                    <a:pt x="1966649" y="3649838"/>
                    <a:pt x="1966649" y="3649838"/>
                  </a:cubicBezTo>
                  <a:cubicBezTo>
                    <a:pt x="1966649" y="3647995"/>
                    <a:pt x="1966649" y="3646767"/>
                    <a:pt x="1966649" y="3645538"/>
                  </a:cubicBezTo>
                  <a:cubicBezTo>
                    <a:pt x="1965429" y="3645538"/>
                    <a:pt x="1965429" y="3645538"/>
                    <a:pt x="1965429" y="3645538"/>
                  </a:cubicBezTo>
                  <a:cubicBezTo>
                    <a:pt x="1967259" y="3644309"/>
                    <a:pt x="1966039" y="3642466"/>
                    <a:pt x="1966649" y="3641852"/>
                  </a:cubicBezTo>
                  <a:cubicBezTo>
                    <a:pt x="1965429" y="3641852"/>
                    <a:pt x="1965429" y="3641852"/>
                    <a:pt x="1965429" y="3641852"/>
                  </a:cubicBezTo>
                  <a:cubicBezTo>
                    <a:pt x="1965429" y="3640623"/>
                    <a:pt x="1965429" y="3640623"/>
                    <a:pt x="1965429" y="3640623"/>
                  </a:cubicBezTo>
                  <a:cubicBezTo>
                    <a:pt x="1964819" y="3640623"/>
                    <a:pt x="1964819" y="3640623"/>
                    <a:pt x="1964819" y="3640623"/>
                  </a:cubicBezTo>
                  <a:cubicBezTo>
                    <a:pt x="1964819" y="3640008"/>
                    <a:pt x="1964819" y="3640008"/>
                    <a:pt x="1964819" y="3640008"/>
                  </a:cubicBezTo>
                  <a:cubicBezTo>
                    <a:pt x="1964210" y="3640008"/>
                    <a:pt x="1964210" y="3640008"/>
                    <a:pt x="1964210" y="3640008"/>
                  </a:cubicBezTo>
                  <a:cubicBezTo>
                    <a:pt x="1964819" y="3635708"/>
                    <a:pt x="1961160" y="3638165"/>
                    <a:pt x="1962380" y="3639394"/>
                  </a:cubicBezTo>
                  <a:cubicBezTo>
                    <a:pt x="1961160" y="3639394"/>
                    <a:pt x="1961160" y="3639394"/>
                    <a:pt x="1961160" y="3639394"/>
                  </a:cubicBezTo>
                  <a:cubicBezTo>
                    <a:pt x="1961160" y="3640008"/>
                    <a:pt x="1961160" y="3640008"/>
                    <a:pt x="1961160" y="3640008"/>
                  </a:cubicBezTo>
                  <a:cubicBezTo>
                    <a:pt x="1960551" y="3640008"/>
                    <a:pt x="1960551" y="3640008"/>
                    <a:pt x="1960551" y="3640008"/>
                  </a:cubicBezTo>
                  <a:cubicBezTo>
                    <a:pt x="1960551" y="3640623"/>
                    <a:pt x="1960551" y="3640623"/>
                    <a:pt x="1960551" y="3640623"/>
                  </a:cubicBezTo>
                  <a:cubicBezTo>
                    <a:pt x="1958721" y="3640623"/>
                    <a:pt x="1958111" y="3640623"/>
                    <a:pt x="1957502" y="3640623"/>
                  </a:cubicBezTo>
                  <a:cubicBezTo>
                    <a:pt x="1957502" y="3640008"/>
                    <a:pt x="1957502" y="3640008"/>
                    <a:pt x="1957502" y="3640008"/>
                  </a:cubicBezTo>
                  <a:cubicBezTo>
                    <a:pt x="1956892" y="3640008"/>
                    <a:pt x="1956892" y="3640008"/>
                    <a:pt x="1956892" y="3640008"/>
                  </a:cubicBezTo>
                  <a:cubicBezTo>
                    <a:pt x="1956892" y="3639394"/>
                    <a:pt x="1956892" y="3639394"/>
                    <a:pt x="1956892" y="3639394"/>
                  </a:cubicBezTo>
                  <a:cubicBezTo>
                    <a:pt x="1954453" y="3638780"/>
                    <a:pt x="1955062" y="3640623"/>
                    <a:pt x="1955062" y="3640623"/>
                  </a:cubicBezTo>
                  <a:cubicBezTo>
                    <a:pt x="1953233" y="3640623"/>
                    <a:pt x="1952013" y="3640623"/>
                    <a:pt x="1952013" y="3640623"/>
                  </a:cubicBezTo>
                  <a:cubicBezTo>
                    <a:pt x="1952013" y="3641237"/>
                    <a:pt x="1952013" y="3641237"/>
                    <a:pt x="1952013" y="3641237"/>
                  </a:cubicBezTo>
                  <a:cubicBezTo>
                    <a:pt x="1950184" y="3641237"/>
                    <a:pt x="1950184" y="3641237"/>
                    <a:pt x="1949574" y="3641237"/>
                  </a:cubicBezTo>
                  <a:cubicBezTo>
                    <a:pt x="1949574" y="3640623"/>
                    <a:pt x="1949574" y="3640623"/>
                    <a:pt x="1949574" y="3640623"/>
                  </a:cubicBezTo>
                  <a:cubicBezTo>
                    <a:pt x="1948964" y="3640623"/>
                    <a:pt x="1948964" y="3640623"/>
                    <a:pt x="1948964" y="3640623"/>
                  </a:cubicBezTo>
                  <a:cubicBezTo>
                    <a:pt x="1948964" y="3640008"/>
                    <a:pt x="1948964" y="3640008"/>
                    <a:pt x="1948964" y="3640008"/>
                  </a:cubicBezTo>
                  <a:cubicBezTo>
                    <a:pt x="1947135" y="3640008"/>
                    <a:pt x="1947745" y="3640008"/>
                    <a:pt x="1947745" y="3640008"/>
                  </a:cubicBezTo>
                  <a:cubicBezTo>
                    <a:pt x="1947745" y="3639394"/>
                    <a:pt x="1947745" y="3639394"/>
                    <a:pt x="1947745" y="3639394"/>
                  </a:cubicBezTo>
                  <a:cubicBezTo>
                    <a:pt x="1945305" y="3639394"/>
                    <a:pt x="1946525" y="3640623"/>
                    <a:pt x="1945915" y="3640623"/>
                  </a:cubicBezTo>
                  <a:cubicBezTo>
                    <a:pt x="1945305" y="3640623"/>
                    <a:pt x="1945305" y="3640623"/>
                    <a:pt x="1945305" y="3640623"/>
                  </a:cubicBezTo>
                  <a:cubicBezTo>
                    <a:pt x="1945305" y="3641237"/>
                    <a:pt x="1945305" y="3641237"/>
                    <a:pt x="1945305" y="3641237"/>
                  </a:cubicBezTo>
                  <a:cubicBezTo>
                    <a:pt x="1944086" y="3641237"/>
                    <a:pt x="1943476" y="3641237"/>
                    <a:pt x="1943476" y="3641237"/>
                  </a:cubicBezTo>
                  <a:cubicBezTo>
                    <a:pt x="1943476" y="3641852"/>
                    <a:pt x="1943476" y="3641852"/>
                    <a:pt x="1943476" y="3641852"/>
                  </a:cubicBezTo>
                  <a:cubicBezTo>
                    <a:pt x="1942256" y="3641852"/>
                    <a:pt x="1942256" y="3641852"/>
                    <a:pt x="1942256" y="3641852"/>
                  </a:cubicBezTo>
                  <a:cubicBezTo>
                    <a:pt x="1942866" y="3644309"/>
                    <a:pt x="1940427" y="3643080"/>
                    <a:pt x="1939817" y="3643695"/>
                  </a:cubicBezTo>
                  <a:cubicBezTo>
                    <a:pt x="1939817" y="3644309"/>
                    <a:pt x="1939817" y="3644309"/>
                    <a:pt x="1939817" y="3644309"/>
                  </a:cubicBezTo>
                  <a:cubicBezTo>
                    <a:pt x="1937378" y="3644309"/>
                    <a:pt x="1936158" y="3645538"/>
                    <a:pt x="1935548" y="3644923"/>
                  </a:cubicBezTo>
                  <a:cubicBezTo>
                    <a:pt x="1935548" y="3645538"/>
                    <a:pt x="1935548" y="3645538"/>
                    <a:pt x="1935548" y="3645538"/>
                  </a:cubicBezTo>
                  <a:cubicBezTo>
                    <a:pt x="1934329" y="3645538"/>
                    <a:pt x="1934329" y="3645538"/>
                    <a:pt x="1934329" y="3645538"/>
                  </a:cubicBezTo>
                  <a:cubicBezTo>
                    <a:pt x="1934329" y="3647381"/>
                    <a:pt x="1934329" y="3647995"/>
                    <a:pt x="1934329" y="3647995"/>
                  </a:cubicBezTo>
                  <a:cubicBezTo>
                    <a:pt x="1933719" y="3647995"/>
                    <a:pt x="1933719" y="3647995"/>
                    <a:pt x="1933719" y="3647995"/>
                  </a:cubicBezTo>
                  <a:cubicBezTo>
                    <a:pt x="1933719" y="3648610"/>
                    <a:pt x="1933719" y="3648610"/>
                    <a:pt x="1933719" y="3648610"/>
                  </a:cubicBezTo>
                  <a:cubicBezTo>
                    <a:pt x="1933109" y="3648610"/>
                    <a:pt x="1933109" y="3648610"/>
                    <a:pt x="1933109" y="3648610"/>
                  </a:cubicBezTo>
                  <a:cubicBezTo>
                    <a:pt x="1933109" y="3650453"/>
                    <a:pt x="1933109" y="3649838"/>
                    <a:pt x="1933109" y="3649838"/>
                  </a:cubicBezTo>
                  <a:cubicBezTo>
                    <a:pt x="1931280" y="3649838"/>
                    <a:pt x="1931280" y="3649838"/>
                    <a:pt x="1931280" y="3649838"/>
                  </a:cubicBezTo>
                  <a:cubicBezTo>
                    <a:pt x="1931280" y="3649224"/>
                    <a:pt x="1931280" y="3649224"/>
                    <a:pt x="1931280" y="3649224"/>
                  </a:cubicBezTo>
                  <a:cubicBezTo>
                    <a:pt x="1928840" y="3649224"/>
                    <a:pt x="1930060" y="3647995"/>
                    <a:pt x="1929450" y="3647995"/>
                  </a:cubicBezTo>
                  <a:cubicBezTo>
                    <a:pt x="1928840" y="3647995"/>
                    <a:pt x="1928840" y="3647995"/>
                    <a:pt x="1928840" y="3647995"/>
                  </a:cubicBezTo>
                  <a:cubicBezTo>
                    <a:pt x="1928840" y="3647381"/>
                    <a:pt x="1928840" y="3647381"/>
                    <a:pt x="1928840" y="3647381"/>
                  </a:cubicBezTo>
                  <a:cubicBezTo>
                    <a:pt x="1928231" y="3647381"/>
                    <a:pt x="1928231" y="3647381"/>
                    <a:pt x="1928231" y="3647381"/>
                  </a:cubicBezTo>
                  <a:cubicBezTo>
                    <a:pt x="1928231" y="3646152"/>
                    <a:pt x="1928231" y="3646152"/>
                    <a:pt x="1928231" y="3646152"/>
                  </a:cubicBezTo>
                  <a:cubicBezTo>
                    <a:pt x="1927621" y="3646152"/>
                    <a:pt x="1927621" y="3646152"/>
                    <a:pt x="1927621" y="3646152"/>
                  </a:cubicBezTo>
                  <a:cubicBezTo>
                    <a:pt x="1927621" y="3647381"/>
                    <a:pt x="1927621" y="3647381"/>
                    <a:pt x="1927621" y="3647381"/>
                  </a:cubicBezTo>
                  <a:cubicBezTo>
                    <a:pt x="1925791" y="3647381"/>
                    <a:pt x="1925791" y="3647381"/>
                    <a:pt x="1925791" y="3647381"/>
                  </a:cubicBezTo>
                  <a:cubicBezTo>
                    <a:pt x="1925791" y="3646152"/>
                    <a:pt x="1925791" y="3646152"/>
                    <a:pt x="1925791" y="3646152"/>
                  </a:cubicBezTo>
                  <a:cubicBezTo>
                    <a:pt x="1923962" y="3646152"/>
                    <a:pt x="1924572" y="3646152"/>
                    <a:pt x="1924572" y="3646152"/>
                  </a:cubicBezTo>
                  <a:cubicBezTo>
                    <a:pt x="1924572" y="3644309"/>
                    <a:pt x="1922742" y="3644923"/>
                    <a:pt x="1922132" y="3644923"/>
                  </a:cubicBezTo>
                  <a:cubicBezTo>
                    <a:pt x="1922132" y="3645538"/>
                    <a:pt x="1922132" y="3645538"/>
                    <a:pt x="1922132" y="3645538"/>
                  </a:cubicBezTo>
                  <a:cubicBezTo>
                    <a:pt x="1921523" y="3645538"/>
                    <a:pt x="1921523" y="3645538"/>
                    <a:pt x="1921523" y="3645538"/>
                  </a:cubicBezTo>
                  <a:cubicBezTo>
                    <a:pt x="1921523" y="3644923"/>
                    <a:pt x="1921523" y="3644923"/>
                    <a:pt x="1921523" y="3644923"/>
                  </a:cubicBezTo>
                  <a:cubicBezTo>
                    <a:pt x="1920913" y="3644923"/>
                    <a:pt x="1920913" y="3644923"/>
                    <a:pt x="1920913" y="3644923"/>
                  </a:cubicBezTo>
                  <a:cubicBezTo>
                    <a:pt x="1920913" y="3644309"/>
                    <a:pt x="1920913" y="3644309"/>
                    <a:pt x="1920913" y="3644309"/>
                  </a:cubicBezTo>
                  <a:cubicBezTo>
                    <a:pt x="1919083" y="3643695"/>
                    <a:pt x="1919083" y="3643080"/>
                    <a:pt x="1918474" y="3643695"/>
                  </a:cubicBezTo>
                  <a:cubicBezTo>
                    <a:pt x="1918474" y="3642466"/>
                    <a:pt x="1918474" y="3642466"/>
                    <a:pt x="1918474" y="3642466"/>
                  </a:cubicBezTo>
                  <a:cubicBezTo>
                    <a:pt x="1917254" y="3642466"/>
                    <a:pt x="1917254" y="3642466"/>
                    <a:pt x="1917254" y="3642466"/>
                  </a:cubicBezTo>
                  <a:cubicBezTo>
                    <a:pt x="1917254" y="3641852"/>
                    <a:pt x="1917254" y="3641852"/>
                    <a:pt x="1917254" y="3641852"/>
                  </a:cubicBezTo>
                  <a:cubicBezTo>
                    <a:pt x="1914205" y="3642466"/>
                    <a:pt x="1912375" y="3640623"/>
                    <a:pt x="1910546" y="3640623"/>
                  </a:cubicBezTo>
                  <a:cubicBezTo>
                    <a:pt x="1910546" y="3640008"/>
                    <a:pt x="1910546" y="3640008"/>
                    <a:pt x="1910546" y="3640008"/>
                  </a:cubicBezTo>
                  <a:cubicBezTo>
                    <a:pt x="1909326" y="3640008"/>
                    <a:pt x="1908716" y="3640008"/>
                    <a:pt x="1908716" y="3640008"/>
                  </a:cubicBezTo>
                  <a:cubicBezTo>
                    <a:pt x="1908716" y="3640623"/>
                    <a:pt x="1908716" y="3640623"/>
                    <a:pt x="1908716" y="3640623"/>
                  </a:cubicBezTo>
                  <a:cubicBezTo>
                    <a:pt x="1904448" y="3641852"/>
                    <a:pt x="1904448" y="3644923"/>
                    <a:pt x="1902009" y="3645538"/>
                  </a:cubicBezTo>
                  <a:cubicBezTo>
                    <a:pt x="1902009" y="3644923"/>
                    <a:pt x="1902009" y="3644923"/>
                    <a:pt x="1902009" y="3644923"/>
                  </a:cubicBezTo>
                  <a:cubicBezTo>
                    <a:pt x="1901399" y="3644923"/>
                    <a:pt x="1901399" y="3644923"/>
                    <a:pt x="1901399" y="3644923"/>
                  </a:cubicBezTo>
                  <a:cubicBezTo>
                    <a:pt x="1901399" y="3644309"/>
                    <a:pt x="1901399" y="3644309"/>
                    <a:pt x="1901399" y="3644309"/>
                  </a:cubicBezTo>
                  <a:cubicBezTo>
                    <a:pt x="1899569" y="3644309"/>
                    <a:pt x="1898350" y="3644309"/>
                    <a:pt x="1897740" y="3644309"/>
                  </a:cubicBezTo>
                  <a:cubicBezTo>
                    <a:pt x="1897740" y="3643695"/>
                    <a:pt x="1897740" y="3643695"/>
                    <a:pt x="1897740" y="3643695"/>
                  </a:cubicBezTo>
                  <a:cubicBezTo>
                    <a:pt x="1895910" y="3643695"/>
                    <a:pt x="1896520" y="3643695"/>
                    <a:pt x="1896520" y="3643695"/>
                  </a:cubicBezTo>
                  <a:cubicBezTo>
                    <a:pt x="1896520" y="3642466"/>
                    <a:pt x="1896520" y="3642466"/>
                    <a:pt x="1896520" y="3642466"/>
                  </a:cubicBezTo>
                  <a:cubicBezTo>
                    <a:pt x="1892861" y="3642466"/>
                    <a:pt x="1891642" y="3645538"/>
                    <a:pt x="1889812" y="3644923"/>
                  </a:cubicBezTo>
                  <a:cubicBezTo>
                    <a:pt x="1887983" y="3647995"/>
                    <a:pt x="1889812" y="3649224"/>
                    <a:pt x="1889812" y="3651067"/>
                  </a:cubicBezTo>
                  <a:cubicBezTo>
                    <a:pt x="1890422" y="3651067"/>
                    <a:pt x="1890422" y="3651067"/>
                    <a:pt x="1890422" y="3651067"/>
                  </a:cubicBezTo>
                  <a:cubicBezTo>
                    <a:pt x="1890422" y="3652296"/>
                    <a:pt x="1890422" y="3653525"/>
                    <a:pt x="1890422" y="3653525"/>
                  </a:cubicBezTo>
                  <a:cubicBezTo>
                    <a:pt x="1889812" y="3653525"/>
                    <a:pt x="1889812" y="3653525"/>
                    <a:pt x="1889812" y="3653525"/>
                  </a:cubicBezTo>
                  <a:cubicBezTo>
                    <a:pt x="1889812" y="3654139"/>
                    <a:pt x="1889812" y="3654139"/>
                    <a:pt x="1889812" y="3654139"/>
                  </a:cubicBezTo>
                  <a:cubicBezTo>
                    <a:pt x="1889202" y="3654139"/>
                    <a:pt x="1889202" y="3654139"/>
                    <a:pt x="1889202" y="3654139"/>
                  </a:cubicBezTo>
                  <a:cubicBezTo>
                    <a:pt x="1889202" y="3655368"/>
                    <a:pt x="1889202" y="3655368"/>
                    <a:pt x="1889202" y="3655368"/>
                  </a:cubicBezTo>
                  <a:cubicBezTo>
                    <a:pt x="1889812" y="3655368"/>
                    <a:pt x="1889812" y="3655368"/>
                    <a:pt x="1889812" y="3655368"/>
                  </a:cubicBezTo>
                  <a:cubicBezTo>
                    <a:pt x="1889812" y="3656597"/>
                    <a:pt x="1889812" y="3656597"/>
                    <a:pt x="1889812" y="3656597"/>
                  </a:cubicBezTo>
                  <a:cubicBezTo>
                    <a:pt x="1890422" y="3656597"/>
                    <a:pt x="1890422" y="3656597"/>
                    <a:pt x="1890422" y="3656597"/>
                  </a:cubicBezTo>
                  <a:cubicBezTo>
                    <a:pt x="1890422" y="3658440"/>
                    <a:pt x="1890422" y="3659054"/>
                    <a:pt x="1890422" y="3659668"/>
                  </a:cubicBezTo>
                  <a:cubicBezTo>
                    <a:pt x="1891032" y="3659668"/>
                    <a:pt x="1891032" y="3659668"/>
                    <a:pt x="1891032" y="3659668"/>
                  </a:cubicBezTo>
                  <a:cubicBezTo>
                    <a:pt x="1891032" y="3661512"/>
                    <a:pt x="1891032" y="3660897"/>
                    <a:pt x="1891032" y="3660897"/>
                  </a:cubicBezTo>
                  <a:cubicBezTo>
                    <a:pt x="1889812" y="3660897"/>
                    <a:pt x="1889812" y="3662126"/>
                    <a:pt x="1889812" y="3661512"/>
                  </a:cubicBezTo>
                  <a:cubicBezTo>
                    <a:pt x="1887983" y="3660283"/>
                    <a:pt x="1886153" y="3660283"/>
                    <a:pt x="1886153" y="3660283"/>
                  </a:cubicBezTo>
                  <a:cubicBezTo>
                    <a:pt x="1886153" y="3659668"/>
                    <a:pt x="1886153" y="3659668"/>
                    <a:pt x="1886153" y="3659668"/>
                  </a:cubicBezTo>
                  <a:cubicBezTo>
                    <a:pt x="1885544" y="3659668"/>
                    <a:pt x="1885544" y="3659668"/>
                    <a:pt x="1885544" y="3659668"/>
                  </a:cubicBezTo>
                  <a:cubicBezTo>
                    <a:pt x="1885544" y="3659054"/>
                    <a:pt x="1885544" y="3659054"/>
                    <a:pt x="1885544" y="3659054"/>
                  </a:cubicBezTo>
                  <a:cubicBezTo>
                    <a:pt x="1884934" y="3659054"/>
                    <a:pt x="1884934" y="3659054"/>
                    <a:pt x="1884934" y="3659054"/>
                  </a:cubicBezTo>
                  <a:cubicBezTo>
                    <a:pt x="1884934" y="3657825"/>
                    <a:pt x="1884934" y="3657825"/>
                    <a:pt x="1884934" y="3657825"/>
                  </a:cubicBezTo>
                  <a:cubicBezTo>
                    <a:pt x="1883714" y="3657825"/>
                    <a:pt x="1883714" y="3657825"/>
                    <a:pt x="1883714" y="3657825"/>
                  </a:cubicBezTo>
                  <a:cubicBezTo>
                    <a:pt x="1883714" y="3657211"/>
                    <a:pt x="1883714" y="3657211"/>
                    <a:pt x="1883714" y="3657211"/>
                  </a:cubicBezTo>
                  <a:cubicBezTo>
                    <a:pt x="1882495" y="3656597"/>
                    <a:pt x="1882495" y="3656597"/>
                    <a:pt x="1882495" y="3656597"/>
                  </a:cubicBezTo>
                  <a:cubicBezTo>
                    <a:pt x="1882495" y="3655982"/>
                    <a:pt x="1882495" y="3655982"/>
                    <a:pt x="1882495" y="3655982"/>
                  </a:cubicBezTo>
                  <a:cubicBezTo>
                    <a:pt x="1881885" y="3655982"/>
                    <a:pt x="1881885" y="3655982"/>
                    <a:pt x="1881885" y="3655982"/>
                  </a:cubicBezTo>
                  <a:cubicBezTo>
                    <a:pt x="1881885" y="3654139"/>
                    <a:pt x="1881885" y="3654139"/>
                    <a:pt x="1881885" y="3653525"/>
                  </a:cubicBezTo>
                  <a:cubicBezTo>
                    <a:pt x="1880055" y="3653525"/>
                    <a:pt x="1880055" y="3653525"/>
                    <a:pt x="1880055" y="3653525"/>
                  </a:cubicBezTo>
                  <a:cubicBezTo>
                    <a:pt x="1880055" y="3652910"/>
                    <a:pt x="1880055" y="3652910"/>
                    <a:pt x="1880055" y="3652910"/>
                  </a:cubicBezTo>
                  <a:cubicBezTo>
                    <a:pt x="1877616" y="3652910"/>
                    <a:pt x="1875177" y="3653525"/>
                    <a:pt x="1874567" y="3652296"/>
                  </a:cubicBezTo>
                  <a:cubicBezTo>
                    <a:pt x="1874567" y="3654139"/>
                    <a:pt x="1873347" y="3654139"/>
                    <a:pt x="1873957" y="3654139"/>
                  </a:cubicBezTo>
                  <a:cubicBezTo>
                    <a:pt x="1871518" y="3654753"/>
                    <a:pt x="1870298" y="3655982"/>
                    <a:pt x="1869688" y="3655982"/>
                  </a:cubicBezTo>
                  <a:cubicBezTo>
                    <a:pt x="1869688" y="3656597"/>
                    <a:pt x="1869688" y="3656597"/>
                    <a:pt x="1869688" y="3656597"/>
                  </a:cubicBezTo>
                  <a:cubicBezTo>
                    <a:pt x="1869079" y="3656597"/>
                    <a:pt x="1869079" y="3656597"/>
                    <a:pt x="1869079" y="3656597"/>
                  </a:cubicBezTo>
                  <a:cubicBezTo>
                    <a:pt x="1869079" y="3657211"/>
                    <a:pt x="1869079" y="3657211"/>
                    <a:pt x="1869079" y="3657211"/>
                  </a:cubicBezTo>
                  <a:cubicBezTo>
                    <a:pt x="1866639" y="3657825"/>
                    <a:pt x="1865420" y="3655982"/>
                    <a:pt x="1865420" y="3655982"/>
                  </a:cubicBezTo>
                  <a:cubicBezTo>
                    <a:pt x="1865420" y="3657825"/>
                    <a:pt x="1865420" y="3657211"/>
                    <a:pt x="1865420" y="3657211"/>
                  </a:cubicBezTo>
                  <a:cubicBezTo>
                    <a:pt x="1864200" y="3657211"/>
                    <a:pt x="1864200" y="3657211"/>
                    <a:pt x="1864200" y="3657211"/>
                  </a:cubicBezTo>
                  <a:cubicBezTo>
                    <a:pt x="1864200" y="3657825"/>
                    <a:pt x="1864200" y="3657825"/>
                    <a:pt x="1864200" y="3657825"/>
                  </a:cubicBezTo>
                  <a:cubicBezTo>
                    <a:pt x="1863590" y="3657825"/>
                    <a:pt x="1863590" y="3657825"/>
                    <a:pt x="1863590" y="3657825"/>
                  </a:cubicBezTo>
                  <a:cubicBezTo>
                    <a:pt x="1863590" y="3659054"/>
                    <a:pt x="1863590" y="3659054"/>
                    <a:pt x="1863590" y="3659054"/>
                  </a:cubicBezTo>
                  <a:cubicBezTo>
                    <a:pt x="1862980" y="3659054"/>
                    <a:pt x="1862980" y="3659054"/>
                    <a:pt x="1862980" y="3659054"/>
                  </a:cubicBezTo>
                  <a:cubicBezTo>
                    <a:pt x="1862980" y="3660283"/>
                    <a:pt x="1864200" y="3660283"/>
                    <a:pt x="1863590" y="3660283"/>
                  </a:cubicBezTo>
                  <a:cubicBezTo>
                    <a:pt x="1862980" y="3660897"/>
                    <a:pt x="1862980" y="3660897"/>
                    <a:pt x="1862980" y="3660897"/>
                  </a:cubicBezTo>
                  <a:cubicBezTo>
                    <a:pt x="1863590" y="3660897"/>
                    <a:pt x="1863590" y="3660897"/>
                    <a:pt x="1863590" y="3660897"/>
                  </a:cubicBezTo>
                  <a:cubicBezTo>
                    <a:pt x="1863590" y="3661512"/>
                    <a:pt x="1863590" y="3661512"/>
                    <a:pt x="1863590" y="3661512"/>
                  </a:cubicBezTo>
                  <a:cubicBezTo>
                    <a:pt x="1864200" y="3661512"/>
                    <a:pt x="1864200" y="3661512"/>
                    <a:pt x="1864200" y="3661512"/>
                  </a:cubicBezTo>
                  <a:cubicBezTo>
                    <a:pt x="1864200" y="3662740"/>
                    <a:pt x="1864200" y="3662740"/>
                    <a:pt x="1864200" y="3662740"/>
                  </a:cubicBezTo>
                  <a:cubicBezTo>
                    <a:pt x="1866030" y="3662740"/>
                    <a:pt x="1866639" y="3663969"/>
                    <a:pt x="1866639" y="3663969"/>
                  </a:cubicBezTo>
                  <a:cubicBezTo>
                    <a:pt x="1862371" y="3665198"/>
                    <a:pt x="1859931" y="3665812"/>
                    <a:pt x="1858102" y="3665198"/>
                  </a:cubicBezTo>
                  <a:cubicBezTo>
                    <a:pt x="1858102" y="3667041"/>
                    <a:pt x="1858102" y="3667655"/>
                    <a:pt x="1858102" y="3667655"/>
                  </a:cubicBezTo>
                  <a:cubicBezTo>
                    <a:pt x="1856273" y="3667655"/>
                    <a:pt x="1856882" y="3667655"/>
                    <a:pt x="1856273" y="3667655"/>
                  </a:cubicBezTo>
                  <a:cubicBezTo>
                    <a:pt x="1856273" y="3667041"/>
                    <a:pt x="1856273" y="3667041"/>
                    <a:pt x="1856273" y="3667041"/>
                  </a:cubicBezTo>
                  <a:cubicBezTo>
                    <a:pt x="1855663" y="3667041"/>
                    <a:pt x="1855663" y="3667041"/>
                    <a:pt x="1855663" y="3667041"/>
                  </a:cubicBezTo>
                  <a:cubicBezTo>
                    <a:pt x="1855663" y="3667655"/>
                    <a:pt x="1855663" y="3667655"/>
                    <a:pt x="1855663" y="3667655"/>
                  </a:cubicBezTo>
                  <a:cubicBezTo>
                    <a:pt x="1853833" y="3667655"/>
                    <a:pt x="1853833" y="3669498"/>
                    <a:pt x="1852614" y="3668884"/>
                  </a:cubicBezTo>
                  <a:cubicBezTo>
                    <a:pt x="1852614" y="3668270"/>
                    <a:pt x="1852614" y="3668270"/>
                    <a:pt x="1852614" y="3668270"/>
                  </a:cubicBezTo>
                  <a:cubicBezTo>
                    <a:pt x="1852004" y="3668270"/>
                    <a:pt x="1852004" y="3668270"/>
                    <a:pt x="1852004" y="3668270"/>
                  </a:cubicBezTo>
                  <a:cubicBezTo>
                    <a:pt x="1852004" y="3668884"/>
                    <a:pt x="1852004" y="3668884"/>
                    <a:pt x="1852004" y="3668884"/>
                  </a:cubicBezTo>
                  <a:cubicBezTo>
                    <a:pt x="1850174" y="3668884"/>
                    <a:pt x="1850784" y="3668884"/>
                    <a:pt x="1850784" y="3668884"/>
                  </a:cubicBezTo>
                  <a:cubicBezTo>
                    <a:pt x="1850784" y="3670727"/>
                    <a:pt x="1850784" y="3671342"/>
                    <a:pt x="1850784" y="3671956"/>
                  </a:cubicBezTo>
                  <a:cubicBezTo>
                    <a:pt x="1850174" y="3671956"/>
                    <a:pt x="1850174" y="3671956"/>
                    <a:pt x="1850174" y="3671956"/>
                  </a:cubicBezTo>
                  <a:cubicBezTo>
                    <a:pt x="1850174" y="3672570"/>
                    <a:pt x="1850174" y="3672570"/>
                    <a:pt x="1850174" y="3672570"/>
                  </a:cubicBezTo>
                  <a:cubicBezTo>
                    <a:pt x="1848955" y="3672570"/>
                    <a:pt x="1848955" y="3672570"/>
                    <a:pt x="1848955" y="3672570"/>
                  </a:cubicBezTo>
                  <a:cubicBezTo>
                    <a:pt x="1848955" y="3674413"/>
                    <a:pt x="1848955" y="3673799"/>
                    <a:pt x="1848955" y="3673799"/>
                  </a:cubicBezTo>
                  <a:cubicBezTo>
                    <a:pt x="1848345" y="3673799"/>
                    <a:pt x="1848345" y="3673799"/>
                    <a:pt x="1848345" y="3673799"/>
                  </a:cubicBezTo>
                  <a:cubicBezTo>
                    <a:pt x="1848345" y="3677485"/>
                    <a:pt x="1849565" y="3678100"/>
                    <a:pt x="1848955" y="3679943"/>
                  </a:cubicBezTo>
                  <a:cubicBezTo>
                    <a:pt x="1850174" y="3679943"/>
                    <a:pt x="1850174" y="3679943"/>
                    <a:pt x="1850174" y="3679943"/>
                  </a:cubicBezTo>
                  <a:cubicBezTo>
                    <a:pt x="1850174" y="3680557"/>
                    <a:pt x="1850174" y="3680557"/>
                    <a:pt x="1850174" y="3680557"/>
                  </a:cubicBezTo>
                  <a:cubicBezTo>
                    <a:pt x="1848955" y="3680557"/>
                    <a:pt x="1848955" y="3680557"/>
                    <a:pt x="1848955" y="3680557"/>
                  </a:cubicBezTo>
                  <a:cubicBezTo>
                    <a:pt x="1848955" y="3681172"/>
                    <a:pt x="1848955" y="3681172"/>
                    <a:pt x="1848955" y="3681172"/>
                  </a:cubicBezTo>
                  <a:cubicBezTo>
                    <a:pt x="1847735" y="3681172"/>
                    <a:pt x="1847735" y="3681172"/>
                    <a:pt x="1847735" y="3681172"/>
                  </a:cubicBezTo>
                  <a:cubicBezTo>
                    <a:pt x="1847735" y="3682400"/>
                    <a:pt x="1847735" y="3682400"/>
                    <a:pt x="1847735" y="3682400"/>
                  </a:cubicBezTo>
                  <a:cubicBezTo>
                    <a:pt x="1847125" y="3682400"/>
                    <a:pt x="1847125" y="3682400"/>
                    <a:pt x="1847125" y="3682400"/>
                  </a:cubicBezTo>
                  <a:cubicBezTo>
                    <a:pt x="1847125" y="3683629"/>
                    <a:pt x="1847125" y="3684243"/>
                    <a:pt x="1847125" y="3684243"/>
                  </a:cubicBezTo>
                  <a:cubicBezTo>
                    <a:pt x="1846516" y="3684243"/>
                    <a:pt x="1846516" y="3684243"/>
                    <a:pt x="1846516" y="3684243"/>
                  </a:cubicBezTo>
                  <a:cubicBezTo>
                    <a:pt x="1846516" y="3686087"/>
                    <a:pt x="1846516" y="3685472"/>
                    <a:pt x="1846516" y="3685472"/>
                  </a:cubicBezTo>
                  <a:cubicBezTo>
                    <a:pt x="1844686" y="3685472"/>
                    <a:pt x="1845296" y="3685472"/>
                    <a:pt x="1844686" y="3685472"/>
                  </a:cubicBezTo>
                  <a:cubicBezTo>
                    <a:pt x="1844686" y="3686701"/>
                    <a:pt x="1844686" y="3686701"/>
                    <a:pt x="1844686" y="3686701"/>
                  </a:cubicBezTo>
                  <a:cubicBezTo>
                    <a:pt x="1844076" y="3685472"/>
                    <a:pt x="1844076" y="3686087"/>
                    <a:pt x="1843466" y="3685472"/>
                  </a:cubicBezTo>
                  <a:cubicBezTo>
                    <a:pt x="1843466" y="3686701"/>
                    <a:pt x="1843466" y="3686701"/>
                    <a:pt x="1843466" y="3686701"/>
                  </a:cubicBezTo>
                  <a:cubicBezTo>
                    <a:pt x="1842857" y="3685472"/>
                    <a:pt x="1842857" y="3685472"/>
                    <a:pt x="1842857" y="3685472"/>
                  </a:cubicBezTo>
                  <a:cubicBezTo>
                    <a:pt x="1842857" y="3686701"/>
                    <a:pt x="1842857" y="3686701"/>
                    <a:pt x="1842857" y="3686701"/>
                  </a:cubicBezTo>
                  <a:cubicBezTo>
                    <a:pt x="1842247" y="3686701"/>
                    <a:pt x="1842247" y="3686701"/>
                    <a:pt x="1842247" y="3686701"/>
                  </a:cubicBezTo>
                  <a:cubicBezTo>
                    <a:pt x="1842247" y="3687315"/>
                    <a:pt x="1842247" y="3687315"/>
                    <a:pt x="1842247" y="3687315"/>
                  </a:cubicBezTo>
                  <a:cubicBezTo>
                    <a:pt x="1841027" y="3687315"/>
                    <a:pt x="1841027" y="3687315"/>
                    <a:pt x="1841027" y="3687315"/>
                  </a:cubicBezTo>
                  <a:cubicBezTo>
                    <a:pt x="1841027" y="3689158"/>
                    <a:pt x="1840417" y="3689158"/>
                    <a:pt x="1840417" y="3689158"/>
                  </a:cubicBezTo>
                  <a:cubicBezTo>
                    <a:pt x="1839198" y="3689158"/>
                    <a:pt x="1838588" y="3689158"/>
                    <a:pt x="1838588" y="3689158"/>
                  </a:cubicBezTo>
                  <a:cubicBezTo>
                    <a:pt x="1838588" y="3690387"/>
                    <a:pt x="1838588" y="3690387"/>
                    <a:pt x="1838588" y="3690387"/>
                  </a:cubicBezTo>
                  <a:cubicBezTo>
                    <a:pt x="1837978" y="3690387"/>
                    <a:pt x="1837978" y="3690387"/>
                    <a:pt x="1837978" y="3690387"/>
                  </a:cubicBezTo>
                  <a:cubicBezTo>
                    <a:pt x="1837978" y="3691002"/>
                    <a:pt x="1837978" y="3691002"/>
                    <a:pt x="1837978" y="3691002"/>
                  </a:cubicBezTo>
                  <a:cubicBezTo>
                    <a:pt x="1836758" y="3691002"/>
                    <a:pt x="1836758" y="3691002"/>
                    <a:pt x="1836758" y="3691002"/>
                  </a:cubicBezTo>
                  <a:cubicBezTo>
                    <a:pt x="1836758" y="3692845"/>
                    <a:pt x="1836758" y="3692230"/>
                    <a:pt x="1836758" y="3692230"/>
                  </a:cubicBezTo>
                  <a:cubicBezTo>
                    <a:pt x="1836149" y="3692230"/>
                    <a:pt x="1836149" y="3692230"/>
                    <a:pt x="1836149" y="3692230"/>
                  </a:cubicBezTo>
                  <a:cubicBezTo>
                    <a:pt x="1836149" y="3694073"/>
                    <a:pt x="1836149" y="3695302"/>
                    <a:pt x="1836149" y="3695916"/>
                  </a:cubicBezTo>
                  <a:cubicBezTo>
                    <a:pt x="1835539" y="3695916"/>
                    <a:pt x="1835539" y="3695916"/>
                    <a:pt x="1835539" y="3695916"/>
                  </a:cubicBezTo>
                  <a:cubicBezTo>
                    <a:pt x="1835539" y="3697760"/>
                    <a:pt x="1835539" y="3697760"/>
                    <a:pt x="1835539" y="3698374"/>
                  </a:cubicBezTo>
                  <a:cubicBezTo>
                    <a:pt x="1833709" y="3698374"/>
                    <a:pt x="1834319" y="3698374"/>
                    <a:pt x="1834319" y="3698374"/>
                  </a:cubicBezTo>
                  <a:cubicBezTo>
                    <a:pt x="1834319" y="3698988"/>
                    <a:pt x="1834319" y="3698988"/>
                    <a:pt x="1834319" y="3698988"/>
                  </a:cubicBezTo>
                  <a:cubicBezTo>
                    <a:pt x="1833100" y="3698988"/>
                    <a:pt x="1833100" y="3698988"/>
                    <a:pt x="1833100" y="3698988"/>
                  </a:cubicBezTo>
                  <a:cubicBezTo>
                    <a:pt x="1833100" y="3697145"/>
                    <a:pt x="1833100" y="3697760"/>
                    <a:pt x="1833100" y="3697145"/>
                  </a:cubicBezTo>
                  <a:cubicBezTo>
                    <a:pt x="1832490" y="3697145"/>
                    <a:pt x="1832490" y="3697145"/>
                    <a:pt x="1832490" y="3697145"/>
                  </a:cubicBezTo>
                  <a:cubicBezTo>
                    <a:pt x="1832490" y="3698374"/>
                    <a:pt x="1832490" y="3698374"/>
                    <a:pt x="1832490" y="3698374"/>
                  </a:cubicBezTo>
                  <a:cubicBezTo>
                    <a:pt x="1831270" y="3698374"/>
                    <a:pt x="1830660" y="3698374"/>
                    <a:pt x="1830660" y="3698374"/>
                  </a:cubicBezTo>
                  <a:cubicBezTo>
                    <a:pt x="1830660" y="3697145"/>
                    <a:pt x="1830660" y="3697145"/>
                    <a:pt x="1830660" y="3697145"/>
                  </a:cubicBezTo>
                  <a:cubicBezTo>
                    <a:pt x="1828831" y="3697145"/>
                    <a:pt x="1829441" y="3697145"/>
                    <a:pt x="1828831" y="3697145"/>
                  </a:cubicBezTo>
                  <a:cubicBezTo>
                    <a:pt x="1828831" y="3698374"/>
                    <a:pt x="1828831" y="3698374"/>
                    <a:pt x="1828831" y="3698374"/>
                  </a:cubicBezTo>
                  <a:cubicBezTo>
                    <a:pt x="1827611" y="3698374"/>
                    <a:pt x="1827001" y="3698374"/>
                    <a:pt x="1827001" y="3698374"/>
                  </a:cubicBezTo>
                  <a:cubicBezTo>
                    <a:pt x="1827001" y="3697145"/>
                    <a:pt x="1827001" y="3697145"/>
                    <a:pt x="1827001" y="3697145"/>
                  </a:cubicBezTo>
                  <a:cubicBezTo>
                    <a:pt x="1825172" y="3697760"/>
                    <a:pt x="1824562" y="3698374"/>
                    <a:pt x="1823952" y="3698374"/>
                  </a:cubicBezTo>
                  <a:cubicBezTo>
                    <a:pt x="1823952" y="3698988"/>
                    <a:pt x="1823952" y="3698988"/>
                    <a:pt x="1823952" y="3698988"/>
                  </a:cubicBezTo>
                  <a:cubicBezTo>
                    <a:pt x="1820294" y="3698374"/>
                    <a:pt x="1820903" y="3702060"/>
                    <a:pt x="1817854" y="3700831"/>
                  </a:cubicBezTo>
                  <a:cubicBezTo>
                    <a:pt x="1817854" y="3699603"/>
                    <a:pt x="1817854" y="3699603"/>
                    <a:pt x="1817854" y="3699603"/>
                  </a:cubicBezTo>
                  <a:cubicBezTo>
                    <a:pt x="1817244" y="3699603"/>
                    <a:pt x="1817244" y="3699603"/>
                    <a:pt x="1817244" y="3699603"/>
                  </a:cubicBezTo>
                  <a:cubicBezTo>
                    <a:pt x="1817244" y="3698988"/>
                    <a:pt x="1817244" y="3698988"/>
                    <a:pt x="1817244" y="3698988"/>
                  </a:cubicBezTo>
                  <a:cubicBezTo>
                    <a:pt x="1815415" y="3698988"/>
                    <a:pt x="1814195" y="3698988"/>
                    <a:pt x="1813586" y="3698988"/>
                  </a:cubicBezTo>
                  <a:cubicBezTo>
                    <a:pt x="1814195" y="3697145"/>
                    <a:pt x="1814805" y="3697145"/>
                    <a:pt x="1814805" y="3696531"/>
                  </a:cubicBezTo>
                  <a:cubicBezTo>
                    <a:pt x="1815415" y="3696531"/>
                    <a:pt x="1815415" y="3696531"/>
                    <a:pt x="1815415" y="3696531"/>
                  </a:cubicBezTo>
                  <a:cubicBezTo>
                    <a:pt x="1815415" y="3695916"/>
                    <a:pt x="1815415" y="3695916"/>
                    <a:pt x="1815415" y="3695916"/>
                  </a:cubicBezTo>
                  <a:cubicBezTo>
                    <a:pt x="1816025" y="3695916"/>
                    <a:pt x="1816025" y="3695916"/>
                    <a:pt x="1816025" y="3695916"/>
                  </a:cubicBezTo>
                  <a:cubicBezTo>
                    <a:pt x="1816025" y="3691616"/>
                    <a:pt x="1816025" y="3687930"/>
                    <a:pt x="1815415" y="3685472"/>
                  </a:cubicBezTo>
                  <a:cubicBezTo>
                    <a:pt x="1813586" y="3685472"/>
                    <a:pt x="1814195" y="3685472"/>
                    <a:pt x="1813586" y="3685472"/>
                  </a:cubicBezTo>
                  <a:cubicBezTo>
                    <a:pt x="1813586" y="3684858"/>
                    <a:pt x="1813586" y="3684858"/>
                    <a:pt x="1813586" y="3684858"/>
                  </a:cubicBezTo>
                  <a:cubicBezTo>
                    <a:pt x="1809927" y="3684858"/>
                    <a:pt x="1806878" y="3686087"/>
                    <a:pt x="1804438" y="3685472"/>
                  </a:cubicBezTo>
                  <a:cubicBezTo>
                    <a:pt x="1804438" y="3684243"/>
                    <a:pt x="1804438" y="3684243"/>
                    <a:pt x="1804438" y="3684243"/>
                  </a:cubicBezTo>
                  <a:cubicBezTo>
                    <a:pt x="1801999" y="3684243"/>
                    <a:pt x="1801389" y="3686087"/>
                    <a:pt x="1800780" y="3685472"/>
                  </a:cubicBezTo>
                  <a:cubicBezTo>
                    <a:pt x="1800780" y="3684858"/>
                    <a:pt x="1800780" y="3684858"/>
                    <a:pt x="1800780" y="3684858"/>
                  </a:cubicBezTo>
                  <a:cubicBezTo>
                    <a:pt x="1798950" y="3684858"/>
                    <a:pt x="1797730" y="3684858"/>
                    <a:pt x="1797121" y="3684858"/>
                  </a:cubicBezTo>
                  <a:cubicBezTo>
                    <a:pt x="1797121" y="3683629"/>
                    <a:pt x="1797121" y="3683629"/>
                    <a:pt x="1797121" y="3683629"/>
                  </a:cubicBezTo>
                  <a:cubicBezTo>
                    <a:pt x="1795901" y="3683629"/>
                    <a:pt x="1795291" y="3683629"/>
                    <a:pt x="1795291" y="3683629"/>
                  </a:cubicBezTo>
                  <a:cubicBezTo>
                    <a:pt x="1795291" y="3683015"/>
                    <a:pt x="1795291" y="3683015"/>
                    <a:pt x="1795291" y="3683015"/>
                  </a:cubicBezTo>
                  <a:cubicBezTo>
                    <a:pt x="1792852" y="3681786"/>
                    <a:pt x="1792242" y="3681786"/>
                    <a:pt x="1791632" y="3682400"/>
                  </a:cubicBezTo>
                  <a:cubicBezTo>
                    <a:pt x="1791632" y="3683015"/>
                    <a:pt x="1791632" y="3683015"/>
                    <a:pt x="1791632" y="3683015"/>
                  </a:cubicBezTo>
                  <a:cubicBezTo>
                    <a:pt x="1788583" y="3684243"/>
                    <a:pt x="1787364" y="3683629"/>
                    <a:pt x="1785534" y="3683629"/>
                  </a:cubicBezTo>
                  <a:cubicBezTo>
                    <a:pt x="1785534" y="3683015"/>
                    <a:pt x="1785534" y="3683015"/>
                    <a:pt x="1785534" y="3683015"/>
                  </a:cubicBezTo>
                  <a:cubicBezTo>
                    <a:pt x="1784924" y="3683015"/>
                    <a:pt x="1784924" y="3683015"/>
                    <a:pt x="1784924" y="3683015"/>
                  </a:cubicBezTo>
                  <a:cubicBezTo>
                    <a:pt x="1784924" y="3683629"/>
                    <a:pt x="1784924" y="3683629"/>
                    <a:pt x="1784924" y="3683629"/>
                  </a:cubicBezTo>
                  <a:cubicBezTo>
                    <a:pt x="1781875" y="3683629"/>
                    <a:pt x="1780046" y="3685472"/>
                    <a:pt x="1778216" y="3684858"/>
                  </a:cubicBezTo>
                  <a:cubicBezTo>
                    <a:pt x="1778216" y="3685472"/>
                    <a:pt x="1778216" y="3685472"/>
                    <a:pt x="1778216" y="3685472"/>
                  </a:cubicBezTo>
                  <a:cubicBezTo>
                    <a:pt x="1777607" y="3685472"/>
                    <a:pt x="1777607" y="3685472"/>
                    <a:pt x="1777607" y="3685472"/>
                  </a:cubicBezTo>
                  <a:cubicBezTo>
                    <a:pt x="1777607" y="3686701"/>
                    <a:pt x="1777607" y="3686701"/>
                    <a:pt x="1777607" y="3686701"/>
                  </a:cubicBezTo>
                  <a:cubicBezTo>
                    <a:pt x="1776997" y="3686701"/>
                    <a:pt x="1776997" y="3686701"/>
                    <a:pt x="1776997" y="3686701"/>
                  </a:cubicBezTo>
                  <a:cubicBezTo>
                    <a:pt x="1776997" y="3687315"/>
                    <a:pt x="1776997" y="3687315"/>
                    <a:pt x="1776997" y="3687315"/>
                  </a:cubicBezTo>
                  <a:cubicBezTo>
                    <a:pt x="1775167" y="3687315"/>
                    <a:pt x="1775167" y="3688544"/>
                    <a:pt x="1774558" y="3687930"/>
                  </a:cubicBezTo>
                  <a:cubicBezTo>
                    <a:pt x="1774558" y="3686087"/>
                    <a:pt x="1774558" y="3686701"/>
                    <a:pt x="1774558" y="3686701"/>
                  </a:cubicBezTo>
                  <a:cubicBezTo>
                    <a:pt x="1772728" y="3686087"/>
                    <a:pt x="1771508" y="3687315"/>
                    <a:pt x="1770899" y="3687315"/>
                  </a:cubicBezTo>
                  <a:cubicBezTo>
                    <a:pt x="1770899" y="3686701"/>
                    <a:pt x="1770899" y="3686701"/>
                    <a:pt x="1770899" y="3686701"/>
                  </a:cubicBezTo>
                  <a:cubicBezTo>
                    <a:pt x="1770289" y="3686701"/>
                    <a:pt x="1770289" y="3686701"/>
                    <a:pt x="1770289" y="3686701"/>
                  </a:cubicBezTo>
                  <a:cubicBezTo>
                    <a:pt x="1770289" y="3687315"/>
                    <a:pt x="1770289" y="3687315"/>
                    <a:pt x="1770289" y="3687315"/>
                  </a:cubicBezTo>
                  <a:cubicBezTo>
                    <a:pt x="1767240" y="3687930"/>
                    <a:pt x="1764801" y="3688544"/>
                    <a:pt x="1762361" y="3688544"/>
                  </a:cubicBezTo>
                  <a:cubicBezTo>
                    <a:pt x="1762361" y="3687930"/>
                    <a:pt x="1762361" y="3687930"/>
                    <a:pt x="1762361" y="3687930"/>
                  </a:cubicBezTo>
                  <a:cubicBezTo>
                    <a:pt x="1761751" y="3687930"/>
                    <a:pt x="1761751" y="3687930"/>
                    <a:pt x="1761751" y="3687930"/>
                  </a:cubicBezTo>
                  <a:cubicBezTo>
                    <a:pt x="1761751" y="3687315"/>
                    <a:pt x="1761751" y="3687315"/>
                    <a:pt x="1761751" y="3687315"/>
                  </a:cubicBezTo>
                  <a:cubicBezTo>
                    <a:pt x="1761142" y="3687315"/>
                    <a:pt x="1761142" y="3687315"/>
                    <a:pt x="1761142" y="3687315"/>
                  </a:cubicBezTo>
                  <a:cubicBezTo>
                    <a:pt x="1761142" y="3686701"/>
                    <a:pt x="1761142" y="3686701"/>
                    <a:pt x="1761142" y="3686701"/>
                  </a:cubicBezTo>
                  <a:cubicBezTo>
                    <a:pt x="1759312" y="3686701"/>
                    <a:pt x="1759312" y="3686701"/>
                    <a:pt x="1758702" y="3686701"/>
                  </a:cubicBezTo>
                  <a:cubicBezTo>
                    <a:pt x="1758702" y="3687315"/>
                    <a:pt x="1758702" y="3687315"/>
                    <a:pt x="1758702" y="3687315"/>
                  </a:cubicBezTo>
                  <a:cubicBezTo>
                    <a:pt x="1758093" y="3687315"/>
                    <a:pt x="1758093" y="3687315"/>
                    <a:pt x="1758093" y="3687315"/>
                  </a:cubicBezTo>
                  <a:cubicBezTo>
                    <a:pt x="1758093" y="3686701"/>
                    <a:pt x="1758093" y="3686701"/>
                    <a:pt x="1758093" y="3686701"/>
                  </a:cubicBezTo>
                  <a:cubicBezTo>
                    <a:pt x="1756263" y="3686087"/>
                    <a:pt x="1755653" y="3685472"/>
                    <a:pt x="1755043" y="3685472"/>
                  </a:cubicBezTo>
                  <a:cubicBezTo>
                    <a:pt x="1755043" y="3684858"/>
                    <a:pt x="1755043" y="3684858"/>
                    <a:pt x="1755043" y="3684858"/>
                  </a:cubicBezTo>
                  <a:cubicBezTo>
                    <a:pt x="1754434" y="3684858"/>
                    <a:pt x="1754434" y="3684858"/>
                    <a:pt x="1754434" y="3684858"/>
                  </a:cubicBezTo>
                  <a:cubicBezTo>
                    <a:pt x="1754434" y="3685472"/>
                    <a:pt x="1754434" y="3685472"/>
                    <a:pt x="1754434" y="3685472"/>
                  </a:cubicBezTo>
                  <a:cubicBezTo>
                    <a:pt x="1751994" y="3686087"/>
                    <a:pt x="1750775" y="3684858"/>
                    <a:pt x="1750165" y="3684858"/>
                  </a:cubicBezTo>
                  <a:cubicBezTo>
                    <a:pt x="1750165" y="3685472"/>
                    <a:pt x="1750165" y="3685472"/>
                    <a:pt x="1750165" y="3685472"/>
                  </a:cubicBezTo>
                  <a:cubicBezTo>
                    <a:pt x="1748945" y="3684243"/>
                    <a:pt x="1748336" y="3685472"/>
                    <a:pt x="1747726" y="3684858"/>
                  </a:cubicBezTo>
                  <a:cubicBezTo>
                    <a:pt x="1747726" y="3684243"/>
                    <a:pt x="1747726" y="3684243"/>
                    <a:pt x="1747726" y="3684243"/>
                  </a:cubicBezTo>
                  <a:cubicBezTo>
                    <a:pt x="1747116" y="3684243"/>
                    <a:pt x="1747116" y="3684243"/>
                    <a:pt x="1747116" y="3684243"/>
                  </a:cubicBezTo>
                  <a:cubicBezTo>
                    <a:pt x="1747116" y="3683629"/>
                    <a:pt x="1747116" y="3683629"/>
                    <a:pt x="1747116" y="3683629"/>
                  </a:cubicBezTo>
                  <a:cubicBezTo>
                    <a:pt x="1746506" y="3683629"/>
                    <a:pt x="1746506" y="3683629"/>
                    <a:pt x="1746506" y="3683629"/>
                  </a:cubicBezTo>
                  <a:cubicBezTo>
                    <a:pt x="1746506" y="3683015"/>
                    <a:pt x="1746506" y="3683015"/>
                    <a:pt x="1746506" y="3683015"/>
                  </a:cubicBezTo>
                  <a:cubicBezTo>
                    <a:pt x="1744677" y="3682400"/>
                    <a:pt x="1744677" y="3681786"/>
                    <a:pt x="1744677" y="3682400"/>
                  </a:cubicBezTo>
                  <a:cubicBezTo>
                    <a:pt x="1744677" y="3681172"/>
                    <a:pt x="1744677" y="3681172"/>
                    <a:pt x="1744677" y="3681172"/>
                  </a:cubicBezTo>
                  <a:cubicBezTo>
                    <a:pt x="1745286" y="3681172"/>
                    <a:pt x="1745286" y="3681172"/>
                    <a:pt x="1745286" y="3681172"/>
                  </a:cubicBezTo>
                  <a:cubicBezTo>
                    <a:pt x="1745286" y="3679943"/>
                    <a:pt x="1745286" y="3679943"/>
                    <a:pt x="1745286" y="3679943"/>
                  </a:cubicBezTo>
                  <a:cubicBezTo>
                    <a:pt x="1745896" y="3679943"/>
                    <a:pt x="1745896" y="3679943"/>
                    <a:pt x="1745896" y="3679943"/>
                  </a:cubicBezTo>
                  <a:cubicBezTo>
                    <a:pt x="1745896" y="3679328"/>
                    <a:pt x="1745896" y="3679328"/>
                    <a:pt x="1745896" y="3679328"/>
                  </a:cubicBezTo>
                  <a:cubicBezTo>
                    <a:pt x="1744067" y="3679328"/>
                    <a:pt x="1744677" y="3679328"/>
                    <a:pt x="1744677" y="3679328"/>
                  </a:cubicBezTo>
                  <a:cubicBezTo>
                    <a:pt x="1744677" y="3678714"/>
                    <a:pt x="1744677" y="3678714"/>
                    <a:pt x="1744677" y="3678714"/>
                  </a:cubicBezTo>
                  <a:cubicBezTo>
                    <a:pt x="1741628" y="3678714"/>
                    <a:pt x="1739188" y="3678714"/>
                    <a:pt x="1737969" y="3678714"/>
                  </a:cubicBezTo>
                  <a:cubicBezTo>
                    <a:pt x="1737969" y="3679328"/>
                    <a:pt x="1737969" y="3679328"/>
                    <a:pt x="1737969" y="3679328"/>
                  </a:cubicBezTo>
                  <a:cubicBezTo>
                    <a:pt x="1736139" y="3679328"/>
                    <a:pt x="1736139" y="3680557"/>
                    <a:pt x="1735529" y="3679943"/>
                  </a:cubicBezTo>
                  <a:cubicBezTo>
                    <a:pt x="1735529" y="3679328"/>
                    <a:pt x="1735529" y="3679328"/>
                    <a:pt x="1735529" y="3679328"/>
                  </a:cubicBezTo>
                  <a:cubicBezTo>
                    <a:pt x="1734920" y="3679328"/>
                    <a:pt x="1734920" y="3679328"/>
                    <a:pt x="1734920" y="3679328"/>
                  </a:cubicBezTo>
                  <a:cubicBezTo>
                    <a:pt x="1734920" y="3677485"/>
                    <a:pt x="1734920" y="3678100"/>
                    <a:pt x="1734920" y="3677485"/>
                  </a:cubicBezTo>
                  <a:cubicBezTo>
                    <a:pt x="1732480" y="3677485"/>
                    <a:pt x="1731261" y="3678714"/>
                    <a:pt x="1730651" y="3678714"/>
                  </a:cubicBezTo>
                  <a:cubicBezTo>
                    <a:pt x="1730651" y="3676871"/>
                    <a:pt x="1730651" y="3676871"/>
                    <a:pt x="1730651" y="3676871"/>
                  </a:cubicBezTo>
                  <a:cubicBezTo>
                    <a:pt x="1728822" y="3676871"/>
                    <a:pt x="1728822" y="3676871"/>
                    <a:pt x="1728212" y="3676871"/>
                  </a:cubicBezTo>
                  <a:cubicBezTo>
                    <a:pt x="1728212" y="3677485"/>
                    <a:pt x="1728212" y="3677485"/>
                    <a:pt x="1728212" y="3677485"/>
                  </a:cubicBezTo>
                  <a:cubicBezTo>
                    <a:pt x="1726992" y="3678100"/>
                    <a:pt x="1726992" y="3678714"/>
                    <a:pt x="1726382" y="3678714"/>
                  </a:cubicBezTo>
                  <a:cubicBezTo>
                    <a:pt x="1726382" y="3679943"/>
                    <a:pt x="1726382" y="3679943"/>
                    <a:pt x="1726382" y="3679943"/>
                  </a:cubicBezTo>
                  <a:cubicBezTo>
                    <a:pt x="1724553" y="3679943"/>
                    <a:pt x="1723333" y="3678714"/>
                    <a:pt x="1723333" y="3678714"/>
                  </a:cubicBezTo>
                  <a:cubicBezTo>
                    <a:pt x="1723333" y="3679328"/>
                    <a:pt x="1723333" y="3679328"/>
                    <a:pt x="1723333" y="3679328"/>
                  </a:cubicBezTo>
                  <a:cubicBezTo>
                    <a:pt x="1722114" y="3679328"/>
                    <a:pt x="1721504" y="3679328"/>
                    <a:pt x="1721504" y="3679328"/>
                  </a:cubicBezTo>
                  <a:cubicBezTo>
                    <a:pt x="1721504" y="3679943"/>
                    <a:pt x="1721504" y="3679943"/>
                    <a:pt x="1721504" y="3679943"/>
                  </a:cubicBezTo>
                  <a:cubicBezTo>
                    <a:pt x="1720284" y="3679943"/>
                    <a:pt x="1720284" y="3679943"/>
                    <a:pt x="1720284" y="3679943"/>
                  </a:cubicBezTo>
                  <a:cubicBezTo>
                    <a:pt x="1720284" y="3680557"/>
                    <a:pt x="1720284" y="3680557"/>
                    <a:pt x="1720284" y="3680557"/>
                  </a:cubicBezTo>
                  <a:cubicBezTo>
                    <a:pt x="1719674" y="3680557"/>
                    <a:pt x="1719674" y="3680557"/>
                    <a:pt x="1719674" y="3680557"/>
                  </a:cubicBezTo>
                  <a:cubicBezTo>
                    <a:pt x="1719674" y="3681172"/>
                    <a:pt x="1719674" y="3681172"/>
                    <a:pt x="1719674" y="3681172"/>
                  </a:cubicBezTo>
                  <a:cubicBezTo>
                    <a:pt x="1719064" y="3681172"/>
                    <a:pt x="1719064" y="3681172"/>
                    <a:pt x="1719064" y="3681172"/>
                  </a:cubicBezTo>
                  <a:cubicBezTo>
                    <a:pt x="1719064" y="3682400"/>
                    <a:pt x="1719064" y="3682400"/>
                    <a:pt x="1719064" y="3682400"/>
                  </a:cubicBezTo>
                  <a:cubicBezTo>
                    <a:pt x="1718455" y="3682400"/>
                    <a:pt x="1718455" y="3682400"/>
                    <a:pt x="1718455" y="3682400"/>
                  </a:cubicBezTo>
                  <a:cubicBezTo>
                    <a:pt x="1718455" y="3683015"/>
                    <a:pt x="1718455" y="3683015"/>
                    <a:pt x="1718455" y="3683015"/>
                  </a:cubicBezTo>
                  <a:cubicBezTo>
                    <a:pt x="1717845" y="3683015"/>
                    <a:pt x="1717845" y="3683015"/>
                    <a:pt x="1717845" y="3683015"/>
                  </a:cubicBezTo>
                  <a:cubicBezTo>
                    <a:pt x="1717845" y="3683629"/>
                    <a:pt x="1717845" y="3683629"/>
                    <a:pt x="1717845" y="3683629"/>
                  </a:cubicBezTo>
                  <a:cubicBezTo>
                    <a:pt x="1716625" y="3683629"/>
                    <a:pt x="1716625" y="3683629"/>
                    <a:pt x="1716625" y="3683629"/>
                  </a:cubicBezTo>
                  <a:cubicBezTo>
                    <a:pt x="1716625" y="3685472"/>
                    <a:pt x="1716625" y="3684858"/>
                    <a:pt x="1716625" y="3684858"/>
                  </a:cubicBezTo>
                  <a:cubicBezTo>
                    <a:pt x="1717845" y="3684858"/>
                    <a:pt x="1717845" y="3684858"/>
                    <a:pt x="1717845" y="3684858"/>
                  </a:cubicBezTo>
                  <a:cubicBezTo>
                    <a:pt x="1717845" y="3686701"/>
                    <a:pt x="1717845" y="3687315"/>
                    <a:pt x="1717845" y="3687315"/>
                  </a:cubicBezTo>
                  <a:cubicBezTo>
                    <a:pt x="1716015" y="3687315"/>
                    <a:pt x="1714796" y="3687315"/>
                    <a:pt x="1714796" y="3687315"/>
                  </a:cubicBezTo>
                  <a:cubicBezTo>
                    <a:pt x="1714796" y="3686701"/>
                    <a:pt x="1714796" y="3686701"/>
                    <a:pt x="1714796" y="3686701"/>
                  </a:cubicBezTo>
                  <a:cubicBezTo>
                    <a:pt x="1714186" y="3687930"/>
                    <a:pt x="1713576" y="3687315"/>
                    <a:pt x="1713576" y="3687315"/>
                  </a:cubicBezTo>
                  <a:cubicBezTo>
                    <a:pt x="1713576" y="3686701"/>
                    <a:pt x="1713576" y="3686701"/>
                    <a:pt x="1713576" y="3686701"/>
                  </a:cubicBezTo>
                  <a:cubicBezTo>
                    <a:pt x="1711747" y="3686701"/>
                    <a:pt x="1711747" y="3687315"/>
                    <a:pt x="1711137" y="3687315"/>
                  </a:cubicBezTo>
                  <a:cubicBezTo>
                    <a:pt x="1711137" y="3686701"/>
                    <a:pt x="1711137" y="3686701"/>
                    <a:pt x="1711137" y="3686701"/>
                  </a:cubicBezTo>
                  <a:cubicBezTo>
                    <a:pt x="1709917" y="3687930"/>
                    <a:pt x="1708698" y="3686701"/>
                    <a:pt x="1708088" y="3687315"/>
                  </a:cubicBezTo>
                  <a:cubicBezTo>
                    <a:pt x="1708088" y="3687930"/>
                    <a:pt x="1708088" y="3687930"/>
                    <a:pt x="1708088" y="3687930"/>
                  </a:cubicBezTo>
                  <a:cubicBezTo>
                    <a:pt x="1704429" y="3686701"/>
                    <a:pt x="1700770" y="3687315"/>
                    <a:pt x="1698331" y="3687315"/>
                  </a:cubicBezTo>
                  <a:cubicBezTo>
                    <a:pt x="1698331" y="3685472"/>
                    <a:pt x="1698331" y="3685472"/>
                    <a:pt x="1698331" y="3684858"/>
                  </a:cubicBezTo>
                  <a:cubicBezTo>
                    <a:pt x="1697111" y="3684858"/>
                    <a:pt x="1697111" y="3684858"/>
                    <a:pt x="1697111" y="3684858"/>
                  </a:cubicBezTo>
                  <a:cubicBezTo>
                    <a:pt x="1697111" y="3684243"/>
                    <a:pt x="1697111" y="3684243"/>
                    <a:pt x="1697111" y="3684243"/>
                  </a:cubicBezTo>
                  <a:cubicBezTo>
                    <a:pt x="1695892" y="3684243"/>
                    <a:pt x="1694672" y="3684243"/>
                    <a:pt x="1694672" y="3684243"/>
                  </a:cubicBezTo>
                  <a:cubicBezTo>
                    <a:pt x="1694672" y="3686087"/>
                    <a:pt x="1694672" y="3685472"/>
                    <a:pt x="1694672" y="3685472"/>
                  </a:cubicBezTo>
                  <a:cubicBezTo>
                    <a:pt x="1694062" y="3685472"/>
                    <a:pt x="1694062" y="3685472"/>
                    <a:pt x="1694062" y="3685472"/>
                  </a:cubicBezTo>
                  <a:cubicBezTo>
                    <a:pt x="1694062" y="3686701"/>
                    <a:pt x="1694062" y="3686701"/>
                    <a:pt x="1694062" y="3686701"/>
                  </a:cubicBezTo>
                  <a:cubicBezTo>
                    <a:pt x="1692843" y="3686701"/>
                    <a:pt x="1692843" y="3686701"/>
                    <a:pt x="1692843" y="3686701"/>
                  </a:cubicBezTo>
                  <a:cubicBezTo>
                    <a:pt x="1692843" y="3687315"/>
                    <a:pt x="1692843" y="3687315"/>
                    <a:pt x="1692843" y="3687315"/>
                  </a:cubicBezTo>
                  <a:cubicBezTo>
                    <a:pt x="1691623" y="3687315"/>
                    <a:pt x="1691013" y="3687315"/>
                    <a:pt x="1691013" y="3687315"/>
                  </a:cubicBezTo>
                  <a:cubicBezTo>
                    <a:pt x="1691013" y="3689158"/>
                    <a:pt x="1691013" y="3690387"/>
                    <a:pt x="1691013" y="3691002"/>
                  </a:cubicBezTo>
                  <a:cubicBezTo>
                    <a:pt x="1689184" y="3691002"/>
                    <a:pt x="1689793" y="3691002"/>
                    <a:pt x="1689184" y="3691002"/>
                  </a:cubicBezTo>
                  <a:cubicBezTo>
                    <a:pt x="1689184" y="3691616"/>
                    <a:pt x="1689184" y="3691616"/>
                    <a:pt x="1689184" y="3691616"/>
                  </a:cubicBezTo>
                  <a:cubicBezTo>
                    <a:pt x="1687354" y="3691616"/>
                    <a:pt x="1687964" y="3692845"/>
                    <a:pt x="1687964" y="3692845"/>
                  </a:cubicBezTo>
                  <a:cubicBezTo>
                    <a:pt x="1686135" y="3693459"/>
                    <a:pt x="1685525" y="3694688"/>
                    <a:pt x="1684915" y="3694688"/>
                  </a:cubicBezTo>
                  <a:cubicBezTo>
                    <a:pt x="1684915" y="3692230"/>
                    <a:pt x="1683085" y="3693459"/>
                    <a:pt x="1683085" y="3692845"/>
                  </a:cubicBezTo>
                  <a:cubicBezTo>
                    <a:pt x="1683085" y="3694073"/>
                    <a:pt x="1683085" y="3694073"/>
                    <a:pt x="1683085" y="3694073"/>
                  </a:cubicBezTo>
                  <a:cubicBezTo>
                    <a:pt x="1681256" y="3694073"/>
                    <a:pt x="1681866" y="3694073"/>
                    <a:pt x="1681256" y="3694073"/>
                  </a:cubicBezTo>
                  <a:cubicBezTo>
                    <a:pt x="1681256" y="3694688"/>
                    <a:pt x="1681256" y="3694688"/>
                    <a:pt x="1681256" y="3694688"/>
                  </a:cubicBezTo>
                  <a:cubicBezTo>
                    <a:pt x="1680646" y="3694688"/>
                    <a:pt x="1680646" y="3694688"/>
                    <a:pt x="1680646" y="3694688"/>
                  </a:cubicBezTo>
                  <a:cubicBezTo>
                    <a:pt x="1680646" y="3695916"/>
                    <a:pt x="1680646" y="3695916"/>
                    <a:pt x="1680646" y="3695916"/>
                  </a:cubicBezTo>
                  <a:cubicBezTo>
                    <a:pt x="1680036" y="3695916"/>
                    <a:pt x="1680036" y="3695916"/>
                    <a:pt x="1680036" y="3695916"/>
                  </a:cubicBezTo>
                  <a:cubicBezTo>
                    <a:pt x="1680036" y="3696531"/>
                    <a:pt x="1680036" y="3696531"/>
                    <a:pt x="1680036" y="3696531"/>
                  </a:cubicBezTo>
                  <a:cubicBezTo>
                    <a:pt x="1679427" y="3696531"/>
                    <a:pt x="1679427" y="3696531"/>
                    <a:pt x="1679427" y="3696531"/>
                  </a:cubicBezTo>
                  <a:cubicBezTo>
                    <a:pt x="1679427" y="3695916"/>
                    <a:pt x="1679427" y="3695916"/>
                    <a:pt x="1679427" y="3695916"/>
                  </a:cubicBezTo>
                  <a:cubicBezTo>
                    <a:pt x="1678817" y="3695916"/>
                    <a:pt x="1678817" y="3695916"/>
                    <a:pt x="1678817" y="3695916"/>
                  </a:cubicBezTo>
                  <a:cubicBezTo>
                    <a:pt x="1678817" y="3696531"/>
                    <a:pt x="1678817" y="3696531"/>
                    <a:pt x="1678817" y="3696531"/>
                  </a:cubicBezTo>
                  <a:cubicBezTo>
                    <a:pt x="1677597" y="3696531"/>
                    <a:pt x="1677597" y="3696531"/>
                    <a:pt x="1677597" y="3696531"/>
                  </a:cubicBezTo>
                  <a:cubicBezTo>
                    <a:pt x="1677597" y="3697145"/>
                    <a:pt x="1677597" y="3697145"/>
                    <a:pt x="1677597" y="3697145"/>
                  </a:cubicBezTo>
                  <a:cubicBezTo>
                    <a:pt x="1676987" y="3697145"/>
                    <a:pt x="1676987" y="3697145"/>
                    <a:pt x="1676987" y="3697145"/>
                  </a:cubicBezTo>
                  <a:cubicBezTo>
                    <a:pt x="1676987" y="3698374"/>
                    <a:pt x="1676987" y="3698374"/>
                    <a:pt x="1676987" y="3698374"/>
                  </a:cubicBezTo>
                  <a:cubicBezTo>
                    <a:pt x="1676378" y="3698374"/>
                    <a:pt x="1676378" y="3698374"/>
                    <a:pt x="1676378" y="3698374"/>
                  </a:cubicBezTo>
                  <a:cubicBezTo>
                    <a:pt x="1676378" y="3698988"/>
                    <a:pt x="1676378" y="3698988"/>
                    <a:pt x="1676378" y="3698988"/>
                  </a:cubicBezTo>
                  <a:cubicBezTo>
                    <a:pt x="1675768" y="3698988"/>
                    <a:pt x="1675768" y="3698988"/>
                    <a:pt x="1675768" y="3698988"/>
                  </a:cubicBezTo>
                  <a:cubicBezTo>
                    <a:pt x="1675768" y="3699603"/>
                    <a:pt x="1675768" y="3699603"/>
                    <a:pt x="1675768" y="3699603"/>
                  </a:cubicBezTo>
                  <a:cubicBezTo>
                    <a:pt x="1673938" y="3699603"/>
                    <a:pt x="1673938" y="3699603"/>
                    <a:pt x="1673328" y="3699603"/>
                  </a:cubicBezTo>
                  <a:cubicBezTo>
                    <a:pt x="1673328" y="3701446"/>
                    <a:pt x="1673328" y="3701446"/>
                    <a:pt x="1673328" y="3702060"/>
                  </a:cubicBezTo>
                  <a:cubicBezTo>
                    <a:pt x="1672719" y="3702060"/>
                    <a:pt x="1672719" y="3702060"/>
                    <a:pt x="1672719" y="3702060"/>
                  </a:cubicBezTo>
                  <a:cubicBezTo>
                    <a:pt x="1672719" y="3702675"/>
                    <a:pt x="1672719" y="3702675"/>
                    <a:pt x="1672719" y="3702675"/>
                  </a:cubicBezTo>
                  <a:cubicBezTo>
                    <a:pt x="1672109" y="3702675"/>
                    <a:pt x="1672109" y="3702675"/>
                    <a:pt x="1672109" y="3702675"/>
                  </a:cubicBezTo>
                  <a:cubicBezTo>
                    <a:pt x="1672109" y="3703903"/>
                    <a:pt x="1672109" y="3703903"/>
                    <a:pt x="1672109" y="3703903"/>
                  </a:cubicBezTo>
                  <a:cubicBezTo>
                    <a:pt x="1671499" y="3703903"/>
                    <a:pt x="1671499" y="3703903"/>
                    <a:pt x="1671499" y="3703903"/>
                  </a:cubicBezTo>
                  <a:cubicBezTo>
                    <a:pt x="1671499" y="3703289"/>
                    <a:pt x="1671499" y="3703289"/>
                    <a:pt x="1671499" y="3703289"/>
                  </a:cubicBezTo>
                  <a:cubicBezTo>
                    <a:pt x="1670889" y="3703289"/>
                    <a:pt x="1670889" y="3703289"/>
                    <a:pt x="1670889" y="3703289"/>
                  </a:cubicBezTo>
                  <a:cubicBezTo>
                    <a:pt x="1670889" y="3702675"/>
                    <a:pt x="1670889" y="3702675"/>
                    <a:pt x="1670889" y="3702675"/>
                  </a:cubicBezTo>
                  <a:cubicBezTo>
                    <a:pt x="1669060" y="3702675"/>
                    <a:pt x="1669060" y="3702675"/>
                    <a:pt x="1669060" y="3702675"/>
                  </a:cubicBezTo>
                  <a:cubicBezTo>
                    <a:pt x="1669060" y="3702060"/>
                    <a:pt x="1669060" y="3702060"/>
                    <a:pt x="1669060" y="3702060"/>
                  </a:cubicBezTo>
                  <a:cubicBezTo>
                    <a:pt x="1667230" y="3702060"/>
                    <a:pt x="1667840" y="3702060"/>
                    <a:pt x="1667840" y="3702060"/>
                  </a:cubicBezTo>
                  <a:cubicBezTo>
                    <a:pt x="1667840" y="3702675"/>
                    <a:pt x="1667840" y="3702675"/>
                    <a:pt x="1667840" y="3702675"/>
                  </a:cubicBezTo>
                  <a:cubicBezTo>
                    <a:pt x="1667230" y="3702675"/>
                    <a:pt x="1667230" y="3702675"/>
                    <a:pt x="1667230" y="3702675"/>
                  </a:cubicBezTo>
                  <a:cubicBezTo>
                    <a:pt x="1667230" y="3703289"/>
                    <a:pt x="1667230" y="3703289"/>
                    <a:pt x="1667230" y="3703289"/>
                  </a:cubicBezTo>
                  <a:cubicBezTo>
                    <a:pt x="1665401" y="3703289"/>
                    <a:pt x="1666011" y="3703289"/>
                    <a:pt x="1665401" y="3703289"/>
                  </a:cubicBezTo>
                  <a:cubicBezTo>
                    <a:pt x="1665401" y="3705132"/>
                    <a:pt x="1665401" y="3704518"/>
                    <a:pt x="1665401" y="3704518"/>
                  </a:cubicBezTo>
                  <a:cubicBezTo>
                    <a:pt x="1662962" y="3705132"/>
                    <a:pt x="1663571" y="3703289"/>
                    <a:pt x="1663571" y="3703289"/>
                  </a:cubicBezTo>
                  <a:cubicBezTo>
                    <a:pt x="1662962" y="3703289"/>
                    <a:pt x="1662962" y="3703289"/>
                    <a:pt x="1662962" y="3703289"/>
                  </a:cubicBezTo>
                  <a:cubicBezTo>
                    <a:pt x="1662962" y="3703903"/>
                    <a:pt x="1662962" y="3703903"/>
                    <a:pt x="1662962" y="3703903"/>
                  </a:cubicBezTo>
                  <a:cubicBezTo>
                    <a:pt x="1661132" y="3703903"/>
                    <a:pt x="1661132" y="3703903"/>
                    <a:pt x="1661132" y="3703903"/>
                  </a:cubicBezTo>
                  <a:cubicBezTo>
                    <a:pt x="1661132" y="3704518"/>
                    <a:pt x="1661132" y="3704518"/>
                    <a:pt x="1661132" y="3704518"/>
                  </a:cubicBezTo>
                  <a:cubicBezTo>
                    <a:pt x="1659303" y="3704518"/>
                    <a:pt x="1659913" y="3704518"/>
                    <a:pt x="1659913" y="3704518"/>
                  </a:cubicBezTo>
                  <a:cubicBezTo>
                    <a:pt x="1659913" y="3702675"/>
                    <a:pt x="1658083" y="3703289"/>
                    <a:pt x="1658083" y="3703289"/>
                  </a:cubicBezTo>
                  <a:cubicBezTo>
                    <a:pt x="1658083" y="3702675"/>
                    <a:pt x="1658083" y="3702675"/>
                    <a:pt x="1658083" y="3702675"/>
                  </a:cubicBezTo>
                  <a:cubicBezTo>
                    <a:pt x="1657473" y="3703289"/>
                    <a:pt x="1657473" y="3703903"/>
                    <a:pt x="1657473" y="3703903"/>
                  </a:cubicBezTo>
                  <a:cubicBezTo>
                    <a:pt x="1656864" y="3703903"/>
                    <a:pt x="1656864" y="3703903"/>
                    <a:pt x="1656864" y="3703903"/>
                  </a:cubicBezTo>
                  <a:cubicBezTo>
                    <a:pt x="1656864" y="3705746"/>
                    <a:pt x="1656864" y="3705132"/>
                    <a:pt x="1656864" y="3705132"/>
                  </a:cubicBezTo>
                  <a:cubicBezTo>
                    <a:pt x="1657473" y="3705132"/>
                    <a:pt x="1657473" y="3705132"/>
                    <a:pt x="1657473" y="3705132"/>
                  </a:cubicBezTo>
                  <a:cubicBezTo>
                    <a:pt x="1656864" y="3706361"/>
                    <a:pt x="1656864" y="3706361"/>
                    <a:pt x="1656864" y="3706361"/>
                  </a:cubicBezTo>
                  <a:cubicBezTo>
                    <a:pt x="1657473" y="3706975"/>
                    <a:pt x="1657473" y="3706975"/>
                    <a:pt x="1657473" y="3706975"/>
                  </a:cubicBezTo>
                  <a:cubicBezTo>
                    <a:pt x="1656254" y="3707590"/>
                    <a:pt x="1656864" y="3708204"/>
                    <a:pt x="1656864" y="3708204"/>
                  </a:cubicBezTo>
                  <a:cubicBezTo>
                    <a:pt x="1655034" y="3708204"/>
                    <a:pt x="1655644" y="3708204"/>
                    <a:pt x="1655644" y="3708204"/>
                  </a:cubicBezTo>
                  <a:cubicBezTo>
                    <a:pt x="1655034" y="3710047"/>
                    <a:pt x="1654424" y="3710047"/>
                    <a:pt x="1654424" y="3710661"/>
                  </a:cubicBezTo>
                  <a:cubicBezTo>
                    <a:pt x="1653814" y="3710661"/>
                    <a:pt x="1653814" y="3710661"/>
                    <a:pt x="1653814" y="3710661"/>
                  </a:cubicBezTo>
                  <a:cubicBezTo>
                    <a:pt x="1653814" y="3710047"/>
                    <a:pt x="1653814" y="3710047"/>
                    <a:pt x="1653814" y="3710047"/>
                  </a:cubicBezTo>
                  <a:cubicBezTo>
                    <a:pt x="1652595" y="3710047"/>
                    <a:pt x="1652595" y="3710047"/>
                    <a:pt x="1652595" y="3710047"/>
                  </a:cubicBezTo>
                  <a:cubicBezTo>
                    <a:pt x="1652595" y="3708818"/>
                    <a:pt x="1652595" y="3708818"/>
                    <a:pt x="1652595" y="3708818"/>
                  </a:cubicBezTo>
                  <a:cubicBezTo>
                    <a:pt x="1651985" y="3708818"/>
                    <a:pt x="1651985" y="3708818"/>
                    <a:pt x="1651985" y="3708818"/>
                  </a:cubicBezTo>
                  <a:cubicBezTo>
                    <a:pt x="1651985" y="3710047"/>
                    <a:pt x="1651985" y="3710047"/>
                    <a:pt x="1651985" y="3710047"/>
                  </a:cubicBezTo>
                  <a:cubicBezTo>
                    <a:pt x="1650156" y="3710047"/>
                    <a:pt x="1649546" y="3710047"/>
                    <a:pt x="1649546" y="3710047"/>
                  </a:cubicBezTo>
                  <a:cubicBezTo>
                    <a:pt x="1649546" y="3708818"/>
                    <a:pt x="1649546" y="3708818"/>
                    <a:pt x="1649546" y="3708818"/>
                  </a:cubicBezTo>
                  <a:cubicBezTo>
                    <a:pt x="1647716" y="3708818"/>
                    <a:pt x="1647106" y="3708818"/>
                    <a:pt x="1646497" y="3708818"/>
                  </a:cubicBezTo>
                  <a:cubicBezTo>
                    <a:pt x="1646497" y="3710661"/>
                    <a:pt x="1646497" y="3711890"/>
                    <a:pt x="1646497" y="3711890"/>
                  </a:cubicBezTo>
                  <a:cubicBezTo>
                    <a:pt x="1645887" y="3711890"/>
                    <a:pt x="1645887" y="3711890"/>
                    <a:pt x="1645887" y="3711890"/>
                  </a:cubicBezTo>
                  <a:cubicBezTo>
                    <a:pt x="1645887" y="3712505"/>
                    <a:pt x="1645887" y="3712505"/>
                    <a:pt x="1645887" y="3712505"/>
                  </a:cubicBezTo>
                  <a:cubicBezTo>
                    <a:pt x="1644057" y="3712505"/>
                    <a:pt x="1644667" y="3712505"/>
                    <a:pt x="1644667" y="3712505"/>
                  </a:cubicBezTo>
                  <a:cubicBezTo>
                    <a:pt x="1644667" y="3711890"/>
                    <a:pt x="1644667" y="3711890"/>
                    <a:pt x="1644667" y="3711890"/>
                  </a:cubicBezTo>
                  <a:cubicBezTo>
                    <a:pt x="1642838" y="3711890"/>
                    <a:pt x="1642838" y="3711890"/>
                    <a:pt x="1642228" y="3711890"/>
                  </a:cubicBezTo>
                  <a:cubicBezTo>
                    <a:pt x="1642228" y="3713733"/>
                    <a:pt x="1641618" y="3713733"/>
                    <a:pt x="1641618" y="3714348"/>
                  </a:cubicBezTo>
                  <a:cubicBezTo>
                    <a:pt x="1639789" y="3714348"/>
                    <a:pt x="1637959" y="3714348"/>
                    <a:pt x="1637349" y="3714348"/>
                  </a:cubicBezTo>
                  <a:cubicBezTo>
                    <a:pt x="1637349" y="3713733"/>
                    <a:pt x="1637349" y="3713733"/>
                    <a:pt x="1637349" y="3713733"/>
                  </a:cubicBezTo>
                  <a:cubicBezTo>
                    <a:pt x="1633081" y="3713119"/>
                    <a:pt x="1629422" y="3712505"/>
                    <a:pt x="1626373" y="3711890"/>
                  </a:cubicBezTo>
                  <a:cubicBezTo>
                    <a:pt x="1626373" y="3711276"/>
                    <a:pt x="1626373" y="3711276"/>
                    <a:pt x="1626373" y="3711276"/>
                  </a:cubicBezTo>
                  <a:cubicBezTo>
                    <a:pt x="1624543" y="3711276"/>
                    <a:pt x="1624543" y="3712505"/>
                    <a:pt x="1624543" y="3711890"/>
                  </a:cubicBezTo>
                  <a:cubicBezTo>
                    <a:pt x="1624543" y="3712505"/>
                    <a:pt x="1624543" y="3712505"/>
                    <a:pt x="1624543" y="3712505"/>
                  </a:cubicBezTo>
                  <a:cubicBezTo>
                    <a:pt x="1622714" y="3711276"/>
                    <a:pt x="1622104" y="3712505"/>
                    <a:pt x="1621494" y="3711890"/>
                  </a:cubicBezTo>
                  <a:cubicBezTo>
                    <a:pt x="1621494" y="3710047"/>
                    <a:pt x="1621494" y="3710661"/>
                    <a:pt x="1621494" y="3710661"/>
                  </a:cubicBezTo>
                  <a:cubicBezTo>
                    <a:pt x="1620885" y="3710661"/>
                    <a:pt x="1620885" y="3710661"/>
                    <a:pt x="1620885" y="3710661"/>
                  </a:cubicBezTo>
                  <a:cubicBezTo>
                    <a:pt x="1620885" y="3708818"/>
                    <a:pt x="1620885" y="3708204"/>
                    <a:pt x="1620885" y="3708204"/>
                  </a:cubicBezTo>
                  <a:cubicBezTo>
                    <a:pt x="1618445" y="3708204"/>
                    <a:pt x="1617226" y="3708818"/>
                    <a:pt x="1617226" y="3708818"/>
                  </a:cubicBezTo>
                  <a:cubicBezTo>
                    <a:pt x="1617226" y="3708204"/>
                    <a:pt x="1617226" y="3708204"/>
                    <a:pt x="1617226" y="3708204"/>
                  </a:cubicBezTo>
                  <a:cubicBezTo>
                    <a:pt x="1616616" y="3708204"/>
                    <a:pt x="1616616" y="3708204"/>
                    <a:pt x="1616616" y="3708204"/>
                  </a:cubicBezTo>
                  <a:cubicBezTo>
                    <a:pt x="1616616" y="3710047"/>
                    <a:pt x="1616616" y="3710661"/>
                    <a:pt x="1616616" y="3710661"/>
                  </a:cubicBezTo>
                  <a:cubicBezTo>
                    <a:pt x="1615396" y="3710661"/>
                    <a:pt x="1615396" y="3710661"/>
                    <a:pt x="1615396" y="3710661"/>
                  </a:cubicBezTo>
                  <a:cubicBezTo>
                    <a:pt x="1615396" y="3712505"/>
                    <a:pt x="1615396" y="3711890"/>
                    <a:pt x="1615396" y="3711890"/>
                  </a:cubicBezTo>
                  <a:cubicBezTo>
                    <a:pt x="1614177" y="3711890"/>
                    <a:pt x="1614177" y="3711890"/>
                    <a:pt x="1614177" y="3711890"/>
                  </a:cubicBezTo>
                  <a:cubicBezTo>
                    <a:pt x="1614177" y="3713733"/>
                    <a:pt x="1614177" y="3713119"/>
                    <a:pt x="1614177" y="3713733"/>
                  </a:cubicBezTo>
                  <a:cubicBezTo>
                    <a:pt x="1612347" y="3713733"/>
                    <a:pt x="1612957" y="3713733"/>
                    <a:pt x="1612957" y="3713733"/>
                  </a:cubicBezTo>
                  <a:cubicBezTo>
                    <a:pt x="1612957" y="3714348"/>
                    <a:pt x="1612957" y="3714348"/>
                    <a:pt x="1612957" y="3714348"/>
                  </a:cubicBezTo>
                  <a:cubicBezTo>
                    <a:pt x="1610518" y="3714348"/>
                    <a:pt x="1611737" y="3712505"/>
                    <a:pt x="1611127" y="3712505"/>
                  </a:cubicBezTo>
                  <a:cubicBezTo>
                    <a:pt x="1609908" y="3712505"/>
                    <a:pt x="1609298" y="3712505"/>
                    <a:pt x="1609298" y="3712505"/>
                  </a:cubicBezTo>
                  <a:cubicBezTo>
                    <a:pt x="1609298" y="3713733"/>
                    <a:pt x="1609298" y="3713733"/>
                    <a:pt x="1609298" y="3713733"/>
                  </a:cubicBezTo>
                  <a:cubicBezTo>
                    <a:pt x="1607469" y="3713733"/>
                    <a:pt x="1608078" y="3713733"/>
                    <a:pt x="1607469" y="3713733"/>
                  </a:cubicBezTo>
                  <a:cubicBezTo>
                    <a:pt x="1607469" y="3712505"/>
                    <a:pt x="1607469" y="3712505"/>
                    <a:pt x="1607469" y="3712505"/>
                  </a:cubicBezTo>
                  <a:cubicBezTo>
                    <a:pt x="1604420" y="3712505"/>
                    <a:pt x="1602590" y="3713733"/>
                    <a:pt x="1600761" y="3713733"/>
                  </a:cubicBezTo>
                  <a:cubicBezTo>
                    <a:pt x="1600761" y="3711890"/>
                    <a:pt x="1599541" y="3711890"/>
                    <a:pt x="1599541" y="3711890"/>
                  </a:cubicBezTo>
                  <a:cubicBezTo>
                    <a:pt x="1599541" y="3712505"/>
                    <a:pt x="1599541" y="3712505"/>
                    <a:pt x="1599541" y="3712505"/>
                  </a:cubicBezTo>
                  <a:cubicBezTo>
                    <a:pt x="1598931" y="3712505"/>
                    <a:pt x="1598931" y="3712505"/>
                    <a:pt x="1598931" y="3712505"/>
                  </a:cubicBezTo>
                  <a:cubicBezTo>
                    <a:pt x="1598931" y="3713733"/>
                    <a:pt x="1598931" y="3713733"/>
                    <a:pt x="1598931" y="3713733"/>
                  </a:cubicBezTo>
                  <a:cubicBezTo>
                    <a:pt x="1598321" y="3713733"/>
                    <a:pt x="1598321" y="3713733"/>
                    <a:pt x="1598321" y="3713733"/>
                  </a:cubicBezTo>
                  <a:cubicBezTo>
                    <a:pt x="1598321" y="3714348"/>
                    <a:pt x="1598321" y="3714348"/>
                    <a:pt x="1598321" y="3714348"/>
                  </a:cubicBezTo>
                  <a:cubicBezTo>
                    <a:pt x="1596492" y="3714348"/>
                    <a:pt x="1597102" y="3713119"/>
                    <a:pt x="1597102" y="3713733"/>
                  </a:cubicBezTo>
                  <a:cubicBezTo>
                    <a:pt x="1597102" y="3714962"/>
                    <a:pt x="1597102" y="3715576"/>
                    <a:pt x="1597102" y="3715576"/>
                  </a:cubicBezTo>
                  <a:cubicBezTo>
                    <a:pt x="1595272" y="3715576"/>
                    <a:pt x="1595882" y="3715576"/>
                    <a:pt x="1595272" y="3715576"/>
                  </a:cubicBezTo>
                  <a:cubicBezTo>
                    <a:pt x="1595272" y="3716191"/>
                    <a:pt x="1595272" y="3716191"/>
                    <a:pt x="1595272" y="3716191"/>
                  </a:cubicBezTo>
                  <a:cubicBezTo>
                    <a:pt x="1592223" y="3716805"/>
                    <a:pt x="1590394" y="3714962"/>
                    <a:pt x="1589174" y="3714962"/>
                  </a:cubicBezTo>
                  <a:cubicBezTo>
                    <a:pt x="1589174" y="3714348"/>
                    <a:pt x="1589174" y="3714348"/>
                    <a:pt x="1589174" y="3714348"/>
                  </a:cubicBezTo>
                  <a:cubicBezTo>
                    <a:pt x="1587955" y="3714348"/>
                    <a:pt x="1587955" y="3714348"/>
                    <a:pt x="1587955" y="3714348"/>
                  </a:cubicBezTo>
                  <a:cubicBezTo>
                    <a:pt x="1587955" y="3714962"/>
                    <a:pt x="1587955" y="3714962"/>
                    <a:pt x="1587955" y="3714962"/>
                  </a:cubicBezTo>
                  <a:cubicBezTo>
                    <a:pt x="1586735" y="3714962"/>
                    <a:pt x="1586735" y="3714962"/>
                    <a:pt x="1586735" y="3714962"/>
                  </a:cubicBezTo>
                  <a:cubicBezTo>
                    <a:pt x="1586735" y="3716805"/>
                    <a:pt x="1586735" y="3716191"/>
                    <a:pt x="1586735" y="3716191"/>
                  </a:cubicBezTo>
                  <a:cubicBezTo>
                    <a:pt x="1586125" y="3716191"/>
                    <a:pt x="1586125" y="3716191"/>
                    <a:pt x="1586125" y="3716191"/>
                  </a:cubicBezTo>
                  <a:cubicBezTo>
                    <a:pt x="1586125" y="3716805"/>
                    <a:pt x="1586125" y="3716805"/>
                    <a:pt x="1586125" y="3716805"/>
                  </a:cubicBezTo>
                  <a:cubicBezTo>
                    <a:pt x="1584296" y="3716805"/>
                    <a:pt x="1583686" y="3716805"/>
                    <a:pt x="1583076" y="3716805"/>
                  </a:cubicBezTo>
                  <a:cubicBezTo>
                    <a:pt x="1583076" y="3714348"/>
                    <a:pt x="1580027" y="3716191"/>
                    <a:pt x="1579417" y="3715576"/>
                  </a:cubicBezTo>
                  <a:cubicBezTo>
                    <a:pt x="1579417" y="3713733"/>
                    <a:pt x="1579417" y="3713733"/>
                    <a:pt x="1579417" y="3713733"/>
                  </a:cubicBezTo>
                  <a:cubicBezTo>
                    <a:pt x="1576978" y="3713733"/>
                    <a:pt x="1576368" y="3713733"/>
                    <a:pt x="1575758" y="3713733"/>
                  </a:cubicBezTo>
                  <a:cubicBezTo>
                    <a:pt x="1575758" y="3714348"/>
                    <a:pt x="1575758" y="3714348"/>
                    <a:pt x="1575758" y="3714348"/>
                  </a:cubicBezTo>
                  <a:cubicBezTo>
                    <a:pt x="1572709" y="3713733"/>
                    <a:pt x="1568441" y="3714348"/>
                    <a:pt x="1569660" y="3714962"/>
                  </a:cubicBezTo>
                  <a:cubicBezTo>
                    <a:pt x="1566611" y="3713733"/>
                    <a:pt x="1566001" y="3713733"/>
                    <a:pt x="1564782" y="3713733"/>
                  </a:cubicBezTo>
                  <a:cubicBezTo>
                    <a:pt x="1564782" y="3714348"/>
                    <a:pt x="1564782" y="3714348"/>
                    <a:pt x="1564782" y="3714348"/>
                  </a:cubicBezTo>
                  <a:cubicBezTo>
                    <a:pt x="1562952" y="3714348"/>
                    <a:pt x="1561733" y="3714348"/>
                    <a:pt x="1561123" y="3714348"/>
                  </a:cubicBezTo>
                  <a:cubicBezTo>
                    <a:pt x="1561123" y="3713733"/>
                    <a:pt x="1561123" y="3713733"/>
                    <a:pt x="1561123" y="3713733"/>
                  </a:cubicBezTo>
                  <a:cubicBezTo>
                    <a:pt x="1559293" y="3713733"/>
                    <a:pt x="1559293" y="3712505"/>
                    <a:pt x="1558684" y="3712505"/>
                  </a:cubicBezTo>
                  <a:cubicBezTo>
                    <a:pt x="1558074" y="3714348"/>
                    <a:pt x="1557464" y="3714348"/>
                    <a:pt x="1558074" y="3714962"/>
                  </a:cubicBezTo>
                  <a:cubicBezTo>
                    <a:pt x="1556244" y="3714962"/>
                    <a:pt x="1556244" y="3716191"/>
                    <a:pt x="1555634" y="3715576"/>
                  </a:cubicBezTo>
                  <a:cubicBezTo>
                    <a:pt x="1555634" y="3717420"/>
                    <a:pt x="1555634" y="3717420"/>
                    <a:pt x="1555634" y="3718034"/>
                  </a:cubicBezTo>
                  <a:cubicBezTo>
                    <a:pt x="1555025" y="3718034"/>
                    <a:pt x="1555025" y="3718034"/>
                    <a:pt x="1555025" y="3718034"/>
                  </a:cubicBezTo>
                  <a:cubicBezTo>
                    <a:pt x="1555025" y="3719263"/>
                    <a:pt x="1555025" y="3719263"/>
                    <a:pt x="1555025" y="3719263"/>
                  </a:cubicBezTo>
                  <a:cubicBezTo>
                    <a:pt x="1554415" y="3719263"/>
                    <a:pt x="1554415" y="3719263"/>
                    <a:pt x="1554415" y="3719263"/>
                  </a:cubicBezTo>
                  <a:cubicBezTo>
                    <a:pt x="1554415" y="3719877"/>
                    <a:pt x="1554415" y="3719877"/>
                    <a:pt x="1554415" y="3719877"/>
                  </a:cubicBezTo>
                  <a:cubicBezTo>
                    <a:pt x="1552585" y="3720491"/>
                    <a:pt x="1551976" y="3721106"/>
                    <a:pt x="1551366" y="3720491"/>
                  </a:cubicBezTo>
                  <a:cubicBezTo>
                    <a:pt x="1551366" y="3721720"/>
                    <a:pt x="1551366" y="3721720"/>
                    <a:pt x="1551366" y="3721720"/>
                  </a:cubicBezTo>
                  <a:cubicBezTo>
                    <a:pt x="1550756" y="3721720"/>
                    <a:pt x="1550756" y="3721720"/>
                    <a:pt x="1550756" y="3721720"/>
                  </a:cubicBezTo>
                  <a:cubicBezTo>
                    <a:pt x="1550756" y="3720491"/>
                    <a:pt x="1550756" y="3720491"/>
                    <a:pt x="1550756" y="3720491"/>
                  </a:cubicBezTo>
                  <a:cubicBezTo>
                    <a:pt x="1550146" y="3720491"/>
                    <a:pt x="1550146" y="3720491"/>
                    <a:pt x="1550146" y="3720491"/>
                  </a:cubicBezTo>
                  <a:cubicBezTo>
                    <a:pt x="1550146" y="3721720"/>
                    <a:pt x="1550146" y="3721720"/>
                    <a:pt x="1550146" y="3721720"/>
                  </a:cubicBezTo>
                  <a:cubicBezTo>
                    <a:pt x="1548317" y="3721106"/>
                    <a:pt x="1548317" y="3720491"/>
                    <a:pt x="1547707" y="3720491"/>
                  </a:cubicBezTo>
                  <a:cubicBezTo>
                    <a:pt x="1547707" y="3719877"/>
                    <a:pt x="1547707" y="3719877"/>
                    <a:pt x="1547707" y="3719877"/>
                  </a:cubicBezTo>
                  <a:cubicBezTo>
                    <a:pt x="1544658" y="3719877"/>
                    <a:pt x="1543438" y="3720491"/>
                    <a:pt x="1542828" y="3720491"/>
                  </a:cubicBezTo>
                  <a:cubicBezTo>
                    <a:pt x="1542828" y="3721720"/>
                    <a:pt x="1542828" y="3721720"/>
                    <a:pt x="1542828" y="3721720"/>
                  </a:cubicBezTo>
                  <a:cubicBezTo>
                    <a:pt x="1539170" y="3721720"/>
                    <a:pt x="1536730" y="3722949"/>
                    <a:pt x="1534901" y="3722949"/>
                  </a:cubicBezTo>
                  <a:cubicBezTo>
                    <a:pt x="1534901" y="3722335"/>
                    <a:pt x="1534901" y="3722335"/>
                    <a:pt x="1534901" y="3722335"/>
                  </a:cubicBezTo>
                  <a:cubicBezTo>
                    <a:pt x="1533071" y="3722335"/>
                    <a:pt x="1533681" y="3722335"/>
                    <a:pt x="1533071" y="3722335"/>
                  </a:cubicBezTo>
                  <a:cubicBezTo>
                    <a:pt x="1533071" y="3724178"/>
                    <a:pt x="1533071" y="3723563"/>
                    <a:pt x="1533071" y="3723563"/>
                  </a:cubicBezTo>
                  <a:cubicBezTo>
                    <a:pt x="1530632" y="3723563"/>
                    <a:pt x="1529412" y="3723563"/>
                    <a:pt x="1528193" y="3723563"/>
                  </a:cubicBezTo>
                  <a:cubicBezTo>
                    <a:pt x="1528193" y="3725406"/>
                    <a:pt x="1528193" y="3724792"/>
                    <a:pt x="1528193" y="3725406"/>
                  </a:cubicBezTo>
                  <a:cubicBezTo>
                    <a:pt x="1527583" y="3725406"/>
                    <a:pt x="1527583" y="3725406"/>
                    <a:pt x="1527583" y="3725406"/>
                  </a:cubicBezTo>
                  <a:cubicBezTo>
                    <a:pt x="1527583" y="3726021"/>
                    <a:pt x="1527583" y="3726021"/>
                    <a:pt x="1527583" y="3726021"/>
                  </a:cubicBezTo>
                  <a:cubicBezTo>
                    <a:pt x="1525754" y="3726021"/>
                    <a:pt x="1526363" y="3726021"/>
                    <a:pt x="1525754" y="3726021"/>
                  </a:cubicBezTo>
                  <a:cubicBezTo>
                    <a:pt x="1525754" y="3726635"/>
                    <a:pt x="1525754" y="3726635"/>
                    <a:pt x="1525754" y="3726635"/>
                  </a:cubicBezTo>
                  <a:cubicBezTo>
                    <a:pt x="1524534" y="3726635"/>
                    <a:pt x="1524534" y="3726635"/>
                    <a:pt x="1524534" y="3726635"/>
                  </a:cubicBezTo>
                  <a:cubicBezTo>
                    <a:pt x="1524534" y="3727250"/>
                    <a:pt x="1524534" y="3727250"/>
                    <a:pt x="1524534" y="3727250"/>
                  </a:cubicBezTo>
                  <a:cubicBezTo>
                    <a:pt x="1522705" y="3727864"/>
                    <a:pt x="1522705" y="3728478"/>
                    <a:pt x="1522095" y="3727864"/>
                  </a:cubicBezTo>
                  <a:cubicBezTo>
                    <a:pt x="1522095" y="3728478"/>
                    <a:pt x="1522095" y="3728478"/>
                    <a:pt x="1522095" y="3728478"/>
                  </a:cubicBezTo>
                  <a:cubicBezTo>
                    <a:pt x="1521485" y="3728478"/>
                    <a:pt x="1521485" y="3728478"/>
                    <a:pt x="1521485" y="3728478"/>
                  </a:cubicBezTo>
                  <a:cubicBezTo>
                    <a:pt x="1521485" y="3729707"/>
                    <a:pt x="1521485" y="3729707"/>
                    <a:pt x="1521485" y="3729707"/>
                  </a:cubicBezTo>
                  <a:cubicBezTo>
                    <a:pt x="1518436" y="3729093"/>
                    <a:pt x="1519655" y="3731550"/>
                    <a:pt x="1519655" y="3732165"/>
                  </a:cubicBezTo>
                  <a:cubicBezTo>
                    <a:pt x="1520265" y="3732165"/>
                    <a:pt x="1520265" y="3732165"/>
                    <a:pt x="1520265" y="3732165"/>
                  </a:cubicBezTo>
                  <a:cubicBezTo>
                    <a:pt x="1520265" y="3734008"/>
                    <a:pt x="1521485" y="3734008"/>
                    <a:pt x="1520875" y="3734622"/>
                  </a:cubicBezTo>
                  <a:cubicBezTo>
                    <a:pt x="1520265" y="3734622"/>
                    <a:pt x="1520265" y="3734622"/>
                    <a:pt x="1520265" y="3734622"/>
                  </a:cubicBezTo>
                  <a:cubicBezTo>
                    <a:pt x="1520265" y="3736465"/>
                    <a:pt x="1520265" y="3736465"/>
                    <a:pt x="1520265" y="3736465"/>
                  </a:cubicBezTo>
                  <a:cubicBezTo>
                    <a:pt x="1519655" y="3736465"/>
                    <a:pt x="1519655" y="3736465"/>
                    <a:pt x="1519655" y="3736465"/>
                  </a:cubicBezTo>
                  <a:cubicBezTo>
                    <a:pt x="1519046" y="3740766"/>
                    <a:pt x="1520875" y="3743223"/>
                    <a:pt x="1520265" y="3745681"/>
                  </a:cubicBezTo>
                  <a:cubicBezTo>
                    <a:pt x="1519655" y="3745681"/>
                    <a:pt x="1519655" y="3745681"/>
                    <a:pt x="1519655" y="3745681"/>
                  </a:cubicBezTo>
                  <a:cubicBezTo>
                    <a:pt x="1519655" y="3746910"/>
                    <a:pt x="1519655" y="3746910"/>
                    <a:pt x="1519655" y="3746910"/>
                  </a:cubicBezTo>
                  <a:cubicBezTo>
                    <a:pt x="1520265" y="3746910"/>
                    <a:pt x="1520265" y="3746910"/>
                    <a:pt x="1520265" y="3746910"/>
                  </a:cubicBezTo>
                  <a:cubicBezTo>
                    <a:pt x="1520265" y="3748753"/>
                    <a:pt x="1520265" y="3749367"/>
                    <a:pt x="1520265" y="3749981"/>
                  </a:cubicBezTo>
                  <a:cubicBezTo>
                    <a:pt x="1520875" y="3749981"/>
                    <a:pt x="1520875" y="3749981"/>
                    <a:pt x="1520875" y="3749981"/>
                  </a:cubicBezTo>
                  <a:cubicBezTo>
                    <a:pt x="1520875" y="3750596"/>
                    <a:pt x="1520875" y="3750596"/>
                    <a:pt x="1520875" y="3750596"/>
                  </a:cubicBezTo>
                  <a:cubicBezTo>
                    <a:pt x="1520265" y="3750596"/>
                    <a:pt x="1520265" y="3750596"/>
                    <a:pt x="1520265" y="3750596"/>
                  </a:cubicBezTo>
                  <a:cubicBezTo>
                    <a:pt x="1520265" y="3751210"/>
                    <a:pt x="1520265" y="3751210"/>
                    <a:pt x="1520265" y="3751210"/>
                  </a:cubicBezTo>
                  <a:cubicBezTo>
                    <a:pt x="1517826" y="3751210"/>
                    <a:pt x="1517216" y="3749981"/>
                    <a:pt x="1516606" y="3750596"/>
                  </a:cubicBezTo>
                  <a:cubicBezTo>
                    <a:pt x="1516606" y="3751210"/>
                    <a:pt x="1516606" y="3751210"/>
                    <a:pt x="1516606" y="3751210"/>
                  </a:cubicBezTo>
                  <a:cubicBezTo>
                    <a:pt x="1515997" y="3751210"/>
                    <a:pt x="1515997" y="3751210"/>
                    <a:pt x="1515997" y="3751210"/>
                  </a:cubicBezTo>
                  <a:cubicBezTo>
                    <a:pt x="1515997" y="3750596"/>
                    <a:pt x="1515997" y="3750596"/>
                    <a:pt x="1515997" y="3750596"/>
                  </a:cubicBezTo>
                  <a:cubicBezTo>
                    <a:pt x="1514167" y="3750596"/>
                    <a:pt x="1513557" y="3750596"/>
                    <a:pt x="1513557" y="3750596"/>
                  </a:cubicBezTo>
                  <a:cubicBezTo>
                    <a:pt x="1513557" y="3749981"/>
                    <a:pt x="1513557" y="3749981"/>
                    <a:pt x="1513557" y="3749981"/>
                  </a:cubicBezTo>
                  <a:cubicBezTo>
                    <a:pt x="1511728" y="3749367"/>
                    <a:pt x="1511728" y="3748753"/>
                    <a:pt x="1511728" y="3749367"/>
                  </a:cubicBezTo>
                  <a:cubicBezTo>
                    <a:pt x="1511118" y="3746910"/>
                    <a:pt x="1509289" y="3746910"/>
                    <a:pt x="1509289" y="3746910"/>
                  </a:cubicBezTo>
                  <a:cubicBezTo>
                    <a:pt x="1509289" y="3745066"/>
                    <a:pt x="1509289" y="3745681"/>
                    <a:pt x="1509289" y="3745681"/>
                  </a:cubicBezTo>
                  <a:cubicBezTo>
                    <a:pt x="1508679" y="3745681"/>
                    <a:pt x="1508679" y="3745681"/>
                    <a:pt x="1508679" y="3745681"/>
                  </a:cubicBezTo>
                  <a:cubicBezTo>
                    <a:pt x="1508679" y="3743223"/>
                    <a:pt x="1506849" y="3744452"/>
                    <a:pt x="1507459" y="3743838"/>
                  </a:cubicBezTo>
                  <a:cubicBezTo>
                    <a:pt x="1507459" y="3743223"/>
                    <a:pt x="1507459" y="3743223"/>
                    <a:pt x="1507459" y="3743223"/>
                  </a:cubicBezTo>
                  <a:cubicBezTo>
                    <a:pt x="1505630" y="3743223"/>
                    <a:pt x="1505630" y="3743223"/>
                    <a:pt x="1505630" y="3743223"/>
                  </a:cubicBezTo>
                  <a:cubicBezTo>
                    <a:pt x="1505630" y="3742609"/>
                    <a:pt x="1505630" y="3742609"/>
                    <a:pt x="1505630" y="3742609"/>
                  </a:cubicBezTo>
                  <a:cubicBezTo>
                    <a:pt x="1505020" y="3742609"/>
                    <a:pt x="1505020" y="3742609"/>
                    <a:pt x="1505020" y="3742609"/>
                  </a:cubicBezTo>
                  <a:cubicBezTo>
                    <a:pt x="1505020" y="3743223"/>
                    <a:pt x="1505020" y="3743223"/>
                    <a:pt x="1505020" y="3743223"/>
                  </a:cubicBezTo>
                  <a:cubicBezTo>
                    <a:pt x="1504410" y="3743223"/>
                    <a:pt x="1504410" y="3743223"/>
                    <a:pt x="1504410" y="3743223"/>
                  </a:cubicBezTo>
                  <a:cubicBezTo>
                    <a:pt x="1504410" y="3742609"/>
                    <a:pt x="1504410" y="3742609"/>
                    <a:pt x="1504410" y="3742609"/>
                  </a:cubicBezTo>
                  <a:cubicBezTo>
                    <a:pt x="1500751" y="3742609"/>
                    <a:pt x="1498312" y="3741380"/>
                    <a:pt x="1496483" y="3741995"/>
                  </a:cubicBezTo>
                  <a:cubicBezTo>
                    <a:pt x="1496483" y="3741380"/>
                    <a:pt x="1496483" y="3741380"/>
                    <a:pt x="1496483" y="3741380"/>
                  </a:cubicBezTo>
                  <a:cubicBezTo>
                    <a:pt x="1493433" y="3741380"/>
                    <a:pt x="1492214" y="3740766"/>
                    <a:pt x="1490994" y="3740151"/>
                  </a:cubicBezTo>
                  <a:cubicBezTo>
                    <a:pt x="1490994" y="3738923"/>
                    <a:pt x="1490384" y="3738308"/>
                    <a:pt x="1490384" y="3738308"/>
                  </a:cubicBezTo>
                  <a:cubicBezTo>
                    <a:pt x="1489775" y="3738308"/>
                    <a:pt x="1489775" y="3738308"/>
                    <a:pt x="1489775" y="3738308"/>
                  </a:cubicBezTo>
                  <a:cubicBezTo>
                    <a:pt x="1489775" y="3737694"/>
                    <a:pt x="1489775" y="3737694"/>
                    <a:pt x="1489775" y="3737694"/>
                  </a:cubicBezTo>
                  <a:cubicBezTo>
                    <a:pt x="1489165" y="3737694"/>
                    <a:pt x="1489165" y="3737694"/>
                    <a:pt x="1489165" y="3737694"/>
                  </a:cubicBezTo>
                  <a:cubicBezTo>
                    <a:pt x="1489165" y="3736465"/>
                    <a:pt x="1489165" y="3736465"/>
                    <a:pt x="1489165" y="3736465"/>
                  </a:cubicBezTo>
                  <a:cubicBezTo>
                    <a:pt x="1487335" y="3736465"/>
                    <a:pt x="1487945" y="3736465"/>
                    <a:pt x="1487945" y="3736465"/>
                  </a:cubicBezTo>
                  <a:cubicBezTo>
                    <a:pt x="1487945" y="3735851"/>
                    <a:pt x="1487945" y="3735851"/>
                    <a:pt x="1487945" y="3735851"/>
                  </a:cubicBezTo>
                  <a:cubicBezTo>
                    <a:pt x="1484896" y="3735851"/>
                    <a:pt x="1482457" y="3735851"/>
                    <a:pt x="1481237" y="3735851"/>
                  </a:cubicBezTo>
                  <a:cubicBezTo>
                    <a:pt x="1481237" y="3735236"/>
                    <a:pt x="1481237" y="3735236"/>
                    <a:pt x="1481237" y="3735236"/>
                  </a:cubicBezTo>
                  <a:cubicBezTo>
                    <a:pt x="1479408" y="3735236"/>
                    <a:pt x="1478798" y="3733393"/>
                    <a:pt x="1478188" y="3734008"/>
                  </a:cubicBezTo>
                  <a:cubicBezTo>
                    <a:pt x="1478188" y="3733393"/>
                    <a:pt x="1478188" y="3733393"/>
                    <a:pt x="1478188" y="3733393"/>
                  </a:cubicBezTo>
                  <a:cubicBezTo>
                    <a:pt x="1476359" y="3733393"/>
                    <a:pt x="1476969" y="3733393"/>
                    <a:pt x="1476969" y="3733393"/>
                  </a:cubicBezTo>
                  <a:cubicBezTo>
                    <a:pt x="1476969" y="3732165"/>
                    <a:pt x="1476969" y="3732165"/>
                    <a:pt x="1476969" y="3732165"/>
                  </a:cubicBezTo>
                  <a:cubicBezTo>
                    <a:pt x="1475139" y="3732165"/>
                    <a:pt x="1474529" y="3732165"/>
                    <a:pt x="1474529" y="3732165"/>
                  </a:cubicBezTo>
                  <a:cubicBezTo>
                    <a:pt x="1474529" y="3731550"/>
                    <a:pt x="1474529" y="3731550"/>
                    <a:pt x="1474529" y="3731550"/>
                  </a:cubicBezTo>
                  <a:cubicBezTo>
                    <a:pt x="1472090" y="3730936"/>
                    <a:pt x="1472090" y="3730936"/>
                    <a:pt x="1471480" y="3730936"/>
                  </a:cubicBezTo>
                  <a:cubicBezTo>
                    <a:pt x="1471480" y="3730321"/>
                    <a:pt x="1471480" y="3730321"/>
                    <a:pt x="1471480" y="3730321"/>
                  </a:cubicBezTo>
                  <a:cubicBezTo>
                    <a:pt x="1469041" y="3730321"/>
                    <a:pt x="1467212" y="3728478"/>
                    <a:pt x="1465992" y="3728478"/>
                  </a:cubicBezTo>
                  <a:cubicBezTo>
                    <a:pt x="1465992" y="3727864"/>
                    <a:pt x="1465992" y="3727864"/>
                    <a:pt x="1465992" y="3727864"/>
                  </a:cubicBezTo>
                  <a:cubicBezTo>
                    <a:pt x="1463553" y="3727864"/>
                    <a:pt x="1462943" y="3726021"/>
                    <a:pt x="1462333" y="3726635"/>
                  </a:cubicBezTo>
                  <a:cubicBezTo>
                    <a:pt x="1462333" y="3726021"/>
                    <a:pt x="1462333" y="3726021"/>
                    <a:pt x="1462333" y="3726021"/>
                  </a:cubicBezTo>
                  <a:cubicBezTo>
                    <a:pt x="1460504" y="3726021"/>
                    <a:pt x="1461113" y="3726021"/>
                    <a:pt x="1461113" y="3726021"/>
                  </a:cubicBezTo>
                  <a:cubicBezTo>
                    <a:pt x="1461113" y="3725406"/>
                    <a:pt x="1461113" y="3725406"/>
                    <a:pt x="1461113" y="3725406"/>
                  </a:cubicBezTo>
                  <a:cubicBezTo>
                    <a:pt x="1458674" y="3724178"/>
                    <a:pt x="1458064" y="3722949"/>
                    <a:pt x="1457454" y="3723563"/>
                  </a:cubicBezTo>
                  <a:cubicBezTo>
                    <a:pt x="1457454" y="3722949"/>
                    <a:pt x="1457454" y="3722949"/>
                    <a:pt x="1457454" y="3722949"/>
                  </a:cubicBezTo>
                  <a:cubicBezTo>
                    <a:pt x="1455015" y="3722949"/>
                    <a:pt x="1454405" y="3721720"/>
                    <a:pt x="1453796" y="3722335"/>
                  </a:cubicBezTo>
                  <a:cubicBezTo>
                    <a:pt x="1453796" y="3721720"/>
                    <a:pt x="1453796" y="3721720"/>
                    <a:pt x="1453796" y="3721720"/>
                  </a:cubicBezTo>
                  <a:cubicBezTo>
                    <a:pt x="1450747" y="3721720"/>
                    <a:pt x="1448917" y="3720491"/>
                    <a:pt x="1449527" y="3719263"/>
                  </a:cubicBezTo>
                  <a:cubicBezTo>
                    <a:pt x="1447697" y="3719263"/>
                    <a:pt x="1448307" y="3719263"/>
                    <a:pt x="1447697" y="3719263"/>
                  </a:cubicBezTo>
                  <a:cubicBezTo>
                    <a:pt x="1447697" y="3718648"/>
                    <a:pt x="1447697" y="3718648"/>
                    <a:pt x="1447697" y="3718648"/>
                  </a:cubicBezTo>
                  <a:cubicBezTo>
                    <a:pt x="1445868" y="3718648"/>
                    <a:pt x="1445258" y="3718648"/>
                    <a:pt x="1445258" y="3718648"/>
                  </a:cubicBezTo>
                  <a:cubicBezTo>
                    <a:pt x="1445258" y="3718034"/>
                    <a:pt x="1445258" y="3718034"/>
                    <a:pt x="1445258" y="3718034"/>
                  </a:cubicBezTo>
                  <a:cubicBezTo>
                    <a:pt x="1443429" y="3718034"/>
                    <a:pt x="1443429" y="3718034"/>
                    <a:pt x="1443429" y="3718034"/>
                  </a:cubicBezTo>
                  <a:cubicBezTo>
                    <a:pt x="1443429" y="3716805"/>
                    <a:pt x="1443429" y="3716805"/>
                    <a:pt x="1443429" y="3716805"/>
                  </a:cubicBezTo>
                  <a:cubicBezTo>
                    <a:pt x="1441599" y="3716805"/>
                    <a:pt x="1440990" y="3716805"/>
                    <a:pt x="1440380" y="3716805"/>
                  </a:cubicBezTo>
                  <a:cubicBezTo>
                    <a:pt x="1440380" y="3716191"/>
                    <a:pt x="1440380" y="3716191"/>
                    <a:pt x="1440380" y="3716191"/>
                  </a:cubicBezTo>
                  <a:cubicBezTo>
                    <a:pt x="1438550" y="3716191"/>
                    <a:pt x="1437331" y="3716191"/>
                    <a:pt x="1436721" y="3716191"/>
                  </a:cubicBezTo>
                  <a:cubicBezTo>
                    <a:pt x="1436721" y="3715576"/>
                    <a:pt x="1436721" y="3715576"/>
                    <a:pt x="1436721" y="3715576"/>
                  </a:cubicBezTo>
                  <a:cubicBezTo>
                    <a:pt x="1435501" y="3715576"/>
                    <a:pt x="1434891" y="3715576"/>
                    <a:pt x="1434891" y="3715576"/>
                  </a:cubicBezTo>
                  <a:cubicBezTo>
                    <a:pt x="1434891" y="3714962"/>
                    <a:pt x="1434891" y="3714962"/>
                    <a:pt x="1434891" y="3714962"/>
                  </a:cubicBezTo>
                  <a:cubicBezTo>
                    <a:pt x="1433062" y="3714962"/>
                    <a:pt x="1433672" y="3714962"/>
                    <a:pt x="1433672" y="3714962"/>
                  </a:cubicBezTo>
                  <a:cubicBezTo>
                    <a:pt x="1433672" y="3714348"/>
                    <a:pt x="1433672" y="3714348"/>
                    <a:pt x="1433672" y="3714348"/>
                  </a:cubicBezTo>
                  <a:cubicBezTo>
                    <a:pt x="1431842" y="3714348"/>
                    <a:pt x="1431842" y="3714348"/>
                    <a:pt x="1431842" y="3714348"/>
                  </a:cubicBezTo>
                  <a:cubicBezTo>
                    <a:pt x="1431842" y="3713733"/>
                    <a:pt x="1431842" y="3713733"/>
                    <a:pt x="1431842" y="3713733"/>
                  </a:cubicBezTo>
                  <a:cubicBezTo>
                    <a:pt x="1428183" y="3712505"/>
                    <a:pt x="1426354" y="3710047"/>
                    <a:pt x="1423915" y="3710661"/>
                  </a:cubicBezTo>
                  <a:cubicBezTo>
                    <a:pt x="1423915" y="3711276"/>
                    <a:pt x="1423915" y="3711276"/>
                    <a:pt x="1423915" y="3711276"/>
                  </a:cubicBezTo>
                  <a:cubicBezTo>
                    <a:pt x="1422085" y="3711276"/>
                    <a:pt x="1422695" y="3711276"/>
                    <a:pt x="1422695" y="3711276"/>
                  </a:cubicBezTo>
                  <a:cubicBezTo>
                    <a:pt x="1422695" y="3710661"/>
                    <a:pt x="1422695" y="3710661"/>
                    <a:pt x="1422695" y="3710661"/>
                  </a:cubicBezTo>
                  <a:cubicBezTo>
                    <a:pt x="1422085" y="3710661"/>
                    <a:pt x="1422085" y="3710661"/>
                    <a:pt x="1422085" y="3710661"/>
                  </a:cubicBezTo>
                  <a:cubicBezTo>
                    <a:pt x="1422085" y="3708818"/>
                    <a:pt x="1422085" y="3709433"/>
                    <a:pt x="1422085" y="3708818"/>
                  </a:cubicBezTo>
                  <a:cubicBezTo>
                    <a:pt x="1420866" y="3708818"/>
                    <a:pt x="1420866" y="3708818"/>
                    <a:pt x="1420866" y="3708818"/>
                  </a:cubicBezTo>
                  <a:cubicBezTo>
                    <a:pt x="1420866" y="3708204"/>
                    <a:pt x="1420866" y="3708204"/>
                    <a:pt x="1420866" y="3708204"/>
                  </a:cubicBezTo>
                  <a:cubicBezTo>
                    <a:pt x="1420256" y="3708204"/>
                    <a:pt x="1420256" y="3708204"/>
                    <a:pt x="1420256" y="3708204"/>
                  </a:cubicBezTo>
                  <a:cubicBezTo>
                    <a:pt x="1420256" y="3707590"/>
                    <a:pt x="1420256" y="3707590"/>
                    <a:pt x="1420256" y="3707590"/>
                  </a:cubicBezTo>
                  <a:cubicBezTo>
                    <a:pt x="1419646" y="3707590"/>
                    <a:pt x="1419646" y="3707590"/>
                    <a:pt x="1419646" y="3707590"/>
                  </a:cubicBezTo>
                  <a:cubicBezTo>
                    <a:pt x="1419646" y="3706975"/>
                    <a:pt x="1419646" y="3706975"/>
                    <a:pt x="1419646" y="3706975"/>
                  </a:cubicBezTo>
                  <a:cubicBezTo>
                    <a:pt x="1416597" y="3705746"/>
                    <a:pt x="1414768" y="3706361"/>
                    <a:pt x="1412938" y="3706975"/>
                  </a:cubicBezTo>
                  <a:cubicBezTo>
                    <a:pt x="1412938" y="3706361"/>
                    <a:pt x="1412938" y="3706361"/>
                    <a:pt x="1412938" y="3706361"/>
                  </a:cubicBezTo>
                  <a:cubicBezTo>
                    <a:pt x="1411109" y="3706361"/>
                    <a:pt x="1410499" y="3706361"/>
                    <a:pt x="1410499" y="3706361"/>
                  </a:cubicBezTo>
                  <a:cubicBezTo>
                    <a:pt x="1410499" y="3706975"/>
                    <a:pt x="1410499" y="3706975"/>
                    <a:pt x="1410499" y="3706975"/>
                  </a:cubicBezTo>
                  <a:cubicBezTo>
                    <a:pt x="1408060" y="3706975"/>
                    <a:pt x="1407450" y="3706975"/>
                    <a:pt x="1406840" y="3706975"/>
                  </a:cubicBezTo>
                  <a:cubicBezTo>
                    <a:pt x="1406840" y="3706361"/>
                    <a:pt x="1406840" y="3706361"/>
                    <a:pt x="1406840" y="3706361"/>
                  </a:cubicBezTo>
                  <a:cubicBezTo>
                    <a:pt x="1404401" y="3706361"/>
                    <a:pt x="1405620" y="3704518"/>
                    <a:pt x="1405011" y="3704518"/>
                  </a:cubicBezTo>
                  <a:cubicBezTo>
                    <a:pt x="1403791" y="3704518"/>
                    <a:pt x="1403791" y="3704518"/>
                    <a:pt x="1403791" y="3704518"/>
                  </a:cubicBezTo>
                  <a:cubicBezTo>
                    <a:pt x="1403791" y="3703289"/>
                    <a:pt x="1402571" y="3703289"/>
                    <a:pt x="1403181" y="3703289"/>
                  </a:cubicBezTo>
                  <a:cubicBezTo>
                    <a:pt x="1402571" y="3703903"/>
                    <a:pt x="1402571" y="3703903"/>
                    <a:pt x="1402571" y="3703903"/>
                  </a:cubicBezTo>
                  <a:cubicBezTo>
                    <a:pt x="1402571" y="3703289"/>
                    <a:pt x="1402571" y="3703289"/>
                    <a:pt x="1402571" y="3703289"/>
                  </a:cubicBezTo>
                  <a:cubicBezTo>
                    <a:pt x="1401352" y="3703289"/>
                    <a:pt x="1401352" y="3703289"/>
                    <a:pt x="1401352" y="3703289"/>
                  </a:cubicBezTo>
                  <a:cubicBezTo>
                    <a:pt x="1401352" y="3702675"/>
                    <a:pt x="1401352" y="3702675"/>
                    <a:pt x="1401352" y="3702675"/>
                  </a:cubicBezTo>
                  <a:cubicBezTo>
                    <a:pt x="1400742" y="3702675"/>
                    <a:pt x="1400742" y="3702675"/>
                    <a:pt x="1400742" y="3702675"/>
                  </a:cubicBezTo>
                  <a:cubicBezTo>
                    <a:pt x="1400742" y="3702060"/>
                    <a:pt x="1400742" y="3702060"/>
                    <a:pt x="1400742" y="3702060"/>
                  </a:cubicBezTo>
                  <a:cubicBezTo>
                    <a:pt x="1397083" y="3698988"/>
                    <a:pt x="1392814" y="3702060"/>
                    <a:pt x="1390985" y="3700217"/>
                  </a:cubicBezTo>
                  <a:cubicBezTo>
                    <a:pt x="1390985" y="3700831"/>
                    <a:pt x="1390985" y="3700831"/>
                    <a:pt x="1390985" y="3700831"/>
                  </a:cubicBezTo>
                  <a:cubicBezTo>
                    <a:pt x="1386716" y="3700831"/>
                    <a:pt x="1384277" y="3700831"/>
                    <a:pt x="1381838" y="3700831"/>
                  </a:cubicBezTo>
                  <a:cubicBezTo>
                    <a:pt x="1381838" y="3700217"/>
                    <a:pt x="1381838" y="3700217"/>
                    <a:pt x="1381838" y="3700217"/>
                  </a:cubicBezTo>
                  <a:cubicBezTo>
                    <a:pt x="1376349" y="3700831"/>
                    <a:pt x="1372081" y="3702675"/>
                    <a:pt x="1367812" y="3702675"/>
                  </a:cubicBezTo>
                  <a:cubicBezTo>
                    <a:pt x="1367812" y="3703289"/>
                    <a:pt x="1367812" y="3703289"/>
                    <a:pt x="1367812" y="3703289"/>
                  </a:cubicBezTo>
                  <a:cubicBezTo>
                    <a:pt x="1366592" y="3703289"/>
                    <a:pt x="1366592" y="3703289"/>
                    <a:pt x="1366592" y="3703289"/>
                  </a:cubicBezTo>
                  <a:cubicBezTo>
                    <a:pt x="1366592" y="3703903"/>
                    <a:pt x="1366592" y="3703903"/>
                    <a:pt x="1366592" y="3703903"/>
                  </a:cubicBezTo>
                  <a:cubicBezTo>
                    <a:pt x="1364763" y="3703903"/>
                    <a:pt x="1363543" y="3703903"/>
                    <a:pt x="1362324" y="3703903"/>
                  </a:cubicBezTo>
                  <a:cubicBezTo>
                    <a:pt x="1362324" y="3703289"/>
                    <a:pt x="1362324" y="3703289"/>
                    <a:pt x="1362324" y="3703289"/>
                  </a:cubicBezTo>
                  <a:cubicBezTo>
                    <a:pt x="1359275" y="3703289"/>
                    <a:pt x="1356835" y="3703289"/>
                    <a:pt x="1355006" y="3703289"/>
                  </a:cubicBezTo>
                  <a:cubicBezTo>
                    <a:pt x="1355006" y="3703903"/>
                    <a:pt x="1355006" y="3703903"/>
                    <a:pt x="1355006" y="3703903"/>
                  </a:cubicBezTo>
                  <a:cubicBezTo>
                    <a:pt x="1353176" y="3704518"/>
                    <a:pt x="1352567" y="3705132"/>
                    <a:pt x="1351957" y="3704518"/>
                  </a:cubicBezTo>
                  <a:cubicBezTo>
                    <a:pt x="1351957" y="3703903"/>
                    <a:pt x="1351957" y="3703903"/>
                    <a:pt x="1351957" y="3703903"/>
                  </a:cubicBezTo>
                  <a:cubicBezTo>
                    <a:pt x="1350127" y="3703903"/>
                    <a:pt x="1350127" y="3702675"/>
                    <a:pt x="1349517" y="3703289"/>
                  </a:cubicBezTo>
                  <a:cubicBezTo>
                    <a:pt x="1349517" y="3702675"/>
                    <a:pt x="1349517" y="3702675"/>
                    <a:pt x="1349517" y="3702675"/>
                  </a:cubicBezTo>
                  <a:cubicBezTo>
                    <a:pt x="1347078" y="3702675"/>
                    <a:pt x="1346468" y="3701446"/>
                    <a:pt x="1345859" y="3702060"/>
                  </a:cubicBezTo>
                  <a:cubicBezTo>
                    <a:pt x="1345859" y="3700831"/>
                    <a:pt x="1345859" y="3700831"/>
                    <a:pt x="1345859" y="3700831"/>
                  </a:cubicBezTo>
                  <a:cubicBezTo>
                    <a:pt x="1345249" y="3700831"/>
                    <a:pt x="1345249" y="3700831"/>
                    <a:pt x="1345249" y="3700831"/>
                  </a:cubicBezTo>
                  <a:cubicBezTo>
                    <a:pt x="1345249" y="3700217"/>
                    <a:pt x="1345249" y="3700217"/>
                    <a:pt x="1345249" y="3700217"/>
                  </a:cubicBezTo>
                  <a:cubicBezTo>
                    <a:pt x="1344639" y="3700217"/>
                    <a:pt x="1344639" y="3700217"/>
                    <a:pt x="1344639" y="3700217"/>
                  </a:cubicBezTo>
                  <a:cubicBezTo>
                    <a:pt x="1344639" y="3697760"/>
                    <a:pt x="1342200" y="3698988"/>
                    <a:pt x="1342200" y="3698988"/>
                  </a:cubicBezTo>
                  <a:cubicBezTo>
                    <a:pt x="1342200" y="3698374"/>
                    <a:pt x="1342200" y="3698374"/>
                    <a:pt x="1342200" y="3698374"/>
                  </a:cubicBezTo>
                  <a:cubicBezTo>
                    <a:pt x="1341590" y="3698374"/>
                    <a:pt x="1341590" y="3698374"/>
                    <a:pt x="1341590" y="3698374"/>
                  </a:cubicBezTo>
                  <a:cubicBezTo>
                    <a:pt x="1341590" y="3697145"/>
                    <a:pt x="1341590" y="3697145"/>
                    <a:pt x="1341590" y="3697145"/>
                  </a:cubicBezTo>
                  <a:cubicBezTo>
                    <a:pt x="1338541" y="3697145"/>
                    <a:pt x="1336711" y="3695916"/>
                    <a:pt x="1335492" y="3695916"/>
                  </a:cubicBezTo>
                  <a:cubicBezTo>
                    <a:pt x="1335492" y="3695302"/>
                    <a:pt x="1335492" y="3695302"/>
                    <a:pt x="1335492" y="3695302"/>
                  </a:cubicBezTo>
                  <a:cubicBezTo>
                    <a:pt x="1337321" y="3695302"/>
                    <a:pt x="1337321" y="3695302"/>
                    <a:pt x="1337321" y="3695302"/>
                  </a:cubicBezTo>
                  <a:cubicBezTo>
                    <a:pt x="1337321" y="3693459"/>
                    <a:pt x="1337321" y="3694073"/>
                    <a:pt x="1337321" y="3694073"/>
                  </a:cubicBezTo>
                  <a:cubicBezTo>
                    <a:pt x="1336711" y="3694073"/>
                    <a:pt x="1336711" y="3694073"/>
                    <a:pt x="1336711" y="3694073"/>
                  </a:cubicBezTo>
                  <a:cubicBezTo>
                    <a:pt x="1336711" y="3692845"/>
                    <a:pt x="1336711" y="3692845"/>
                    <a:pt x="1336711" y="3692845"/>
                  </a:cubicBezTo>
                  <a:cubicBezTo>
                    <a:pt x="1334882" y="3693459"/>
                    <a:pt x="1334272" y="3692230"/>
                    <a:pt x="1334272" y="3692230"/>
                  </a:cubicBezTo>
                  <a:cubicBezTo>
                    <a:pt x="1334272" y="3692845"/>
                    <a:pt x="1334272" y="3692845"/>
                    <a:pt x="1334272" y="3692845"/>
                  </a:cubicBezTo>
                  <a:cubicBezTo>
                    <a:pt x="1332443" y="3692845"/>
                    <a:pt x="1333053" y="3692845"/>
                    <a:pt x="1333053" y="3692845"/>
                  </a:cubicBezTo>
                  <a:cubicBezTo>
                    <a:pt x="1333053" y="3694688"/>
                    <a:pt x="1333053" y="3694073"/>
                    <a:pt x="1333053" y="3694688"/>
                  </a:cubicBezTo>
                  <a:cubicBezTo>
                    <a:pt x="1334882" y="3694688"/>
                    <a:pt x="1334272" y="3695916"/>
                    <a:pt x="1334272" y="3695916"/>
                  </a:cubicBezTo>
                  <a:cubicBezTo>
                    <a:pt x="1332443" y="3695916"/>
                    <a:pt x="1331223" y="3695916"/>
                    <a:pt x="1330613" y="3695916"/>
                  </a:cubicBezTo>
                  <a:cubicBezTo>
                    <a:pt x="1330613" y="3695302"/>
                    <a:pt x="1330613" y="3695302"/>
                    <a:pt x="1330613" y="3695302"/>
                  </a:cubicBezTo>
                  <a:cubicBezTo>
                    <a:pt x="1330003" y="3695302"/>
                    <a:pt x="1330003" y="3695302"/>
                    <a:pt x="1330003" y="3695302"/>
                  </a:cubicBezTo>
                  <a:cubicBezTo>
                    <a:pt x="1330003" y="3695916"/>
                    <a:pt x="1330003" y="3695916"/>
                    <a:pt x="1330003" y="3695916"/>
                  </a:cubicBezTo>
                  <a:cubicBezTo>
                    <a:pt x="1329394" y="3695916"/>
                    <a:pt x="1329394" y="3695916"/>
                    <a:pt x="1329394" y="3695916"/>
                  </a:cubicBezTo>
                  <a:cubicBezTo>
                    <a:pt x="1329394" y="3695302"/>
                    <a:pt x="1329394" y="3695302"/>
                    <a:pt x="1329394" y="3695302"/>
                  </a:cubicBezTo>
                  <a:cubicBezTo>
                    <a:pt x="1327564" y="3695302"/>
                    <a:pt x="1326954" y="3695302"/>
                    <a:pt x="1326954" y="3695302"/>
                  </a:cubicBezTo>
                  <a:cubicBezTo>
                    <a:pt x="1326954" y="3694688"/>
                    <a:pt x="1326954" y="3694688"/>
                    <a:pt x="1326954" y="3694688"/>
                  </a:cubicBezTo>
                  <a:cubicBezTo>
                    <a:pt x="1325125" y="3694688"/>
                    <a:pt x="1324515" y="3693459"/>
                    <a:pt x="1323905" y="3694073"/>
                  </a:cubicBezTo>
                  <a:cubicBezTo>
                    <a:pt x="1323905" y="3692845"/>
                    <a:pt x="1323905" y="3692845"/>
                    <a:pt x="1323905" y="3692845"/>
                  </a:cubicBezTo>
                  <a:cubicBezTo>
                    <a:pt x="1322076" y="3692845"/>
                    <a:pt x="1323296" y="3691002"/>
                    <a:pt x="1322686" y="3691002"/>
                  </a:cubicBezTo>
                  <a:cubicBezTo>
                    <a:pt x="1323296" y="3691002"/>
                    <a:pt x="1323296" y="3691002"/>
                    <a:pt x="1323296" y="3691002"/>
                  </a:cubicBezTo>
                  <a:cubicBezTo>
                    <a:pt x="1323296" y="3689158"/>
                    <a:pt x="1323296" y="3689773"/>
                    <a:pt x="1323296" y="3689158"/>
                  </a:cubicBezTo>
                  <a:cubicBezTo>
                    <a:pt x="1321466" y="3688544"/>
                    <a:pt x="1320856" y="3688544"/>
                    <a:pt x="1319637" y="3688544"/>
                  </a:cubicBezTo>
                  <a:cubicBezTo>
                    <a:pt x="1319637" y="3687930"/>
                    <a:pt x="1319637" y="3687930"/>
                    <a:pt x="1319637" y="3687930"/>
                  </a:cubicBezTo>
                  <a:cubicBezTo>
                    <a:pt x="1318417" y="3687930"/>
                    <a:pt x="1317807" y="3687930"/>
                    <a:pt x="1317807" y="3687930"/>
                  </a:cubicBezTo>
                  <a:cubicBezTo>
                    <a:pt x="1317807" y="3687315"/>
                    <a:pt x="1317807" y="3687315"/>
                    <a:pt x="1317807" y="3687315"/>
                  </a:cubicBezTo>
                  <a:cubicBezTo>
                    <a:pt x="1315978" y="3687315"/>
                    <a:pt x="1316588" y="3687315"/>
                    <a:pt x="1315978" y="3687315"/>
                  </a:cubicBezTo>
                  <a:cubicBezTo>
                    <a:pt x="1315978" y="3686701"/>
                    <a:pt x="1315978" y="3686701"/>
                    <a:pt x="1315978" y="3686701"/>
                  </a:cubicBezTo>
                  <a:cubicBezTo>
                    <a:pt x="1314758" y="3686701"/>
                    <a:pt x="1314758" y="3686701"/>
                    <a:pt x="1314758" y="3686701"/>
                  </a:cubicBezTo>
                  <a:cubicBezTo>
                    <a:pt x="1314758" y="3685472"/>
                    <a:pt x="1314758" y="3685472"/>
                    <a:pt x="1314758" y="3685472"/>
                  </a:cubicBezTo>
                  <a:cubicBezTo>
                    <a:pt x="1312319" y="3685472"/>
                    <a:pt x="1310489" y="3685472"/>
                    <a:pt x="1309880" y="3685472"/>
                  </a:cubicBezTo>
                  <a:cubicBezTo>
                    <a:pt x="1309880" y="3686701"/>
                    <a:pt x="1309880" y="3686701"/>
                    <a:pt x="1309880" y="3686701"/>
                  </a:cubicBezTo>
                  <a:cubicBezTo>
                    <a:pt x="1310489" y="3686701"/>
                    <a:pt x="1310489" y="3686701"/>
                    <a:pt x="1310489" y="3686701"/>
                  </a:cubicBezTo>
                  <a:cubicBezTo>
                    <a:pt x="1309880" y="3687315"/>
                    <a:pt x="1309880" y="3687315"/>
                    <a:pt x="1309880" y="3687315"/>
                  </a:cubicBezTo>
                  <a:cubicBezTo>
                    <a:pt x="1311099" y="3687315"/>
                    <a:pt x="1311099" y="3687315"/>
                    <a:pt x="1311099" y="3687315"/>
                  </a:cubicBezTo>
                  <a:cubicBezTo>
                    <a:pt x="1311099" y="3687930"/>
                    <a:pt x="1311099" y="3687930"/>
                    <a:pt x="1311099" y="3687930"/>
                  </a:cubicBezTo>
                  <a:cubicBezTo>
                    <a:pt x="1311709" y="3687930"/>
                    <a:pt x="1311709" y="3687930"/>
                    <a:pt x="1311709" y="3687930"/>
                  </a:cubicBezTo>
                  <a:cubicBezTo>
                    <a:pt x="1311709" y="3689773"/>
                    <a:pt x="1311709" y="3689158"/>
                    <a:pt x="1311709" y="3689158"/>
                  </a:cubicBezTo>
                  <a:cubicBezTo>
                    <a:pt x="1312929" y="3689158"/>
                    <a:pt x="1312929" y="3689158"/>
                    <a:pt x="1312929" y="3689158"/>
                  </a:cubicBezTo>
                  <a:cubicBezTo>
                    <a:pt x="1312929" y="3690387"/>
                    <a:pt x="1312929" y="3690387"/>
                    <a:pt x="1312929" y="3690387"/>
                  </a:cubicBezTo>
                  <a:cubicBezTo>
                    <a:pt x="1313539" y="3690387"/>
                    <a:pt x="1313539" y="3690387"/>
                    <a:pt x="1313539" y="3690387"/>
                  </a:cubicBezTo>
                  <a:cubicBezTo>
                    <a:pt x="1314148" y="3692845"/>
                    <a:pt x="1311709" y="3693459"/>
                    <a:pt x="1311709" y="3694688"/>
                  </a:cubicBezTo>
                  <a:cubicBezTo>
                    <a:pt x="1310489" y="3694688"/>
                    <a:pt x="1310489" y="3694688"/>
                    <a:pt x="1310489" y="3694688"/>
                  </a:cubicBezTo>
                  <a:cubicBezTo>
                    <a:pt x="1310489" y="3695302"/>
                    <a:pt x="1310489" y="3695302"/>
                    <a:pt x="1310489" y="3695302"/>
                  </a:cubicBezTo>
                  <a:cubicBezTo>
                    <a:pt x="1309880" y="3695302"/>
                    <a:pt x="1309880" y="3695302"/>
                    <a:pt x="1309880" y="3695302"/>
                  </a:cubicBezTo>
                  <a:cubicBezTo>
                    <a:pt x="1309880" y="3695916"/>
                    <a:pt x="1309880" y="3695916"/>
                    <a:pt x="1309880" y="3695916"/>
                  </a:cubicBezTo>
                  <a:cubicBezTo>
                    <a:pt x="1304391" y="3695302"/>
                    <a:pt x="1300732" y="3697760"/>
                    <a:pt x="1296464" y="3697145"/>
                  </a:cubicBezTo>
                  <a:cubicBezTo>
                    <a:pt x="1296464" y="3698374"/>
                    <a:pt x="1296464" y="3698374"/>
                    <a:pt x="1296464" y="3698374"/>
                  </a:cubicBezTo>
                  <a:cubicBezTo>
                    <a:pt x="1294024" y="3698374"/>
                    <a:pt x="1291585" y="3698374"/>
                    <a:pt x="1290366" y="3698374"/>
                  </a:cubicBezTo>
                  <a:cubicBezTo>
                    <a:pt x="1290366" y="3697145"/>
                    <a:pt x="1290366" y="3697145"/>
                    <a:pt x="1290366" y="3697145"/>
                  </a:cubicBezTo>
                  <a:cubicBezTo>
                    <a:pt x="1288536" y="3697145"/>
                    <a:pt x="1287926" y="3697145"/>
                    <a:pt x="1287317" y="3697145"/>
                  </a:cubicBezTo>
                  <a:cubicBezTo>
                    <a:pt x="1287317" y="3696531"/>
                    <a:pt x="1287317" y="3696531"/>
                    <a:pt x="1287317" y="3696531"/>
                  </a:cubicBezTo>
                  <a:cubicBezTo>
                    <a:pt x="1285487" y="3695916"/>
                    <a:pt x="1284267" y="3695916"/>
                    <a:pt x="1283658" y="3695916"/>
                  </a:cubicBezTo>
                  <a:cubicBezTo>
                    <a:pt x="1283658" y="3695302"/>
                    <a:pt x="1283658" y="3695302"/>
                    <a:pt x="1283658" y="3695302"/>
                  </a:cubicBezTo>
                  <a:cubicBezTo>
                    <a:pt x="1283048" y="3695302"/>
                    <a:pt x="1283048" y="3695302"/>
                    <a:pt x="1283048" y="3695302"/>
                  </a:cubicBezTo>
                  <a:cubicBezTo>
                    <a:pt x="1283048" y="3694688"/>
                    <a:pt x="1283048" y="3694688"/>
                    <a:pt x="1283048" y="3694688"/>
                  </a:cubicBezTo>
                  <a:cubicBezTo>
                    <a:pt x="1281218" y="3694688"/>
                    <a:pt x="1281828" y="3694688"/>
                    <a:pt x="1281828" y="3694688"/>
                  </a:cubicBezTo>
                  <a:cubicBezTo>
                    <a:pt x="1281828" y="3694073"/>
                    <a:pt x="1281828" y="3694073"/>
                    <a:pt x="1281828" y="3694073"/>
                  </a:cubicBezTo>
                  <a:cubicBezTo>
                    <a:pt x="1280609" y="3694073"/>
                    <a:pt x="1280609" y="3694073"/>
                    <a:pt x="1280609" y="3694073"/>
                  </a:cubicBezTo>
                  <a:cubicBezTo>
                    <a:pt x="1280609" y="3691616"/>
                    <a:pt x="1279389" y="3692230"/>
                    <a:pt x="1279389" y="3692230"/>
                  </a:cubicBezTo>
                  <a:cubicBezTo>
                    <a:pt x="1279389" y="3691616"/>
                    <a:pt x="1279389" y="3691616"/>
                    <a:pt x="1279389" y="3691616"/>
                  </a:cubicBezTo>
                  <a:cubicBezTo>
                    <a:pt x="1278779" y="3691616"/>
                    <a:pt x="1278779" y="3691616"/>
                    <a:pt x="1278779" y="3691616"/>
                  </a:cubicBezTo>
                  <a:cubicBezTo>
                    <a:pt x="1278779" y="3691002"/>
                    <a:pt x="1278779" y="3691002"/>
                    <a:pt x="1278779" y="3691002"/>
                  </a:cubicBezTo>
                  <a:cubicBezTo>
                    <a:pt x="1278169" y="3691002"/>
                    <a:pt x="1278169" y="3691002"/>
                    <a:pt x="1278169" y="3691002"/>
                  </a:cubicBezTo>
                  <a:cubicBezTo>
                    <a:pt x="1278169" y="3690387"/>
                    <a:pt x="1278169" y="3690387"/>
                    <a:pt x="1278169" y="3690387"/>
                  </a:cubicBezTo>
                  <a:cubicBezTo>
                    <a:pt x="1276340" y="3690387"/>
                    <a:pt x="1276340" y="3690387"/>
                    <a:pt x="1276340" y="3690387"/>
                  </a:cubicBezTo>
                  <a:cubicBezTo>
                    <a:pt x="1276340" y="3689158"/>
                    <a:pt x="1276340" y="3689158"/>
                    <a:pt x="1276340" y="3689158"/>
                  </a:cubicBezTo>
                  <a:cubicBezTo>
                    <a:pt x="1275730" y="3689158"/>
                    <a:pt x="1275730" y="3689158"/>
                    <a:pt x="1275730" y="3689158"/>
                  </a:cubicBezTo>
                  <a:cubicBezTo>
                    <a:pt x="1275730" y="3688544"/>
                    <a:pt x="1275730" y="3688544"/>
                    <a:pt x="1275730" y="3688544"/>
                  </a:cubicBezTo>
                  <a:cubicBezTo>
                    <a:pt x="1275120" y="3688544"/>
                    <a:pt x="1275120" y="3688544"/>
                    <a:pt x="1275120" y="3688544"/>
                  </a:cubicBezTo>
                  <a:cubicBezTo>
                    <a:pt x="1275120" y="3686701"/>
                    <a:pt x="1275120" y="3687315"/>
                    <a:pt x="1275120" y="3687315"/>
                  </a:cubicBezTo>
                  <a:cubicBezTo>
                    <a:pt x="1274510" y="3687315"/>
                    <a:pt x="1274510" y="3687315"/>
                    <a:pt x="1274510" y="3687315"/>
                  </a:cubicBezTo>
                  <a:cubicBezTo>
                    <a:pt x="1274510" y="3686701"/>
                    <a:pt x="1274510" y="3686701"/>
                    <a:pt x="1274510" y="3686701"/>
                  </a:cubicBezTo>
                  <a:cubicBezTo>
                    <a:pt x="1272681" y="3686087"/>
                    <a:pt x="1272681" y="3685472"/>
                    <a:pt x="1272071" y="3685472"/>
                  </a:cubicBezTo>
                  <a:cubicBezTo>
                    <a:pt x="1272071" y="3684858"/>
                    <a:pt x="1272071" y="3684858"/>
                    <a:pt x="1272071" y="3684858"/>
                  </a:cubicBezTo>
                  <a:cubicBezTo>
                    <a:pt x="1271461" y="3684858"/>
                    <a:pt x="1271461" y="3684858"/>
                    <a:pt x="1271461" y="3684858"/>
                  </a:cubicBezTo>
                  <a:cubicBezTo>
                    <a:pt x="1271461" y="3684243"/>
                    <a:pt x="1271461" y="3684243"/>
                    <a:pt x="1271461" y="3684243"/>
                  </a:cubicBezTo>
                  <a:cubicBezTo>
                    <a:pt x="1269632" y="3684243"/>
                    <a:pt x="1270242" y="3684243"/>
                    <a:pt x="1270242" y="3684243"/>
                  </a:cubicBezTo>
                  <a:cubicBezTo>
                    <a:pt x="1270852" y="3682400"/>
                    <a:pt x="1270852" y="3681786"/>
                    <a:pt x="1270852" y="3680557"/>
                  </a:cubicBezTo>
                  <a:cubicBezTo>
                    <a:pt x="1270242" y="3680557"/>
                    <a:pt x="1270242" y="3680557"/>
                    <a:pt x="1270242" y="3680557"/>
                  </a:cubicBezTo>
                  <a:cubicBezTo>
                    <a:pt x="1270242" y="3679943"/>
                    <a:pt x="1270242" y="3679943"/>
                    <a:pt x="1270242" y="3679943"/>
                  </a:cubicBezTo>
                  <a:cubicBezTo>
                    <a:pt x="1269022" y="3679943"/>
                    <a:pt x="1269022" y="3679943"/>
                    <a:pt x="1269022" y="3679943"/>
                  </a:cubicBezTo>
                  <a:cubicBezTo>
                    <a:pt x="1269022" y="3679328"/>
                    <a:pt x="1269022" y="3679328"/>
                    <a:pt x="1269022" y="3679328"/>
                  </a:cubicBezTo>
                  <a:cubicBezTo>
                    <a:pt x="1267802" y="3679328"/>
                    <a:pt x="1267802" y="3679328"/>
                    <a:pt x="1267802" y="3679328"/>
                  </a:cubicBezTo>
                  <a:cubicBezTo>
                    <a:pt x="1267802" y="3678714"/>
                    <a:pt x="1267802" y="3678714"/>
                    <a:pt x="1267802" y="3678714"/>
                  </a:cubicBezTo>
                  <a:cubicBezTo>
                    <a:pt x="1264753" y="3677485"/>
                    <a:pt x="1262924" y="3676257"/>
                    <a:pt x="1261095" y="3676257"/>
                  </a:cubicBezTo>
                  <a:cubicBezTo>
                    <a:pt x="1261095" y="3675642"/>
                    <a:pt x="1261095" y="3675642"/>
                    <a:pt x="1261095" y="3675642"/>
                  </a:cubicBezTo>
                  <a:cubicBezTo>
                    <a:pt x="1258045" y="3675642"/>
                    <a:pt x="1258655" y="3675642"/>
                    <a:pt x="1257436" y="3675642"/>
                  </a:cubicBezTo>
                  <a:cubicBezTo>
                    <a:pt x="1257436" y="3675028"/>
                    <a:pt x="1257436" y="3675028"/>
                    <a:pt x="1257436" y="3675028"/>
                  </a:cubicBezTo>
                  <a:cubicBezTo>
                    <a:pt x="1255606" y="3675028"/>
                    <a:pt x="1254387" y="3675028"/>
                    <a:pt x="1253167" y="3675028"/>
                  </a:cubicBezTo>
                  <a:cubicBezTo>
                    <a:pt x="1253167" y="3673799"/>
                    <a:pt x="1253167" y="3673799"/>
                    <a:pt x="1253167" y="3673799"/>
                  </a:cubicBezTo>
                  <a:cubicBezTo>
                    <a:pt x="1244630" y="3673799"/>
                    <a:pt x="1237312" y="3673799"/>
                    <a:pt x="1229994" y="3673799"/>
                  </a:cubicBezTo>
                  <a:cubicBezTo>
                    <a:pt x="1229994" y="3675028"/>
                    <a:pt x="1229994" y="3675028"/>
                    <a:pt x="1229994" y="3675028"/>
                  </a:cubicBezTo>
                  <a:cubicBezTo>
                    <a:pt x="1228165" y="3675028"/>
                    <a:pt x="1227555" y="3675028"/>
                    <a:pt x="1227555" y="3675028"/>
                  </a:cubicBezTo>
                  <a:cubicBezTo>
                    <a:pt x="1227555" y="3675642"/>
                    <a:pt x="1227555" y="3675642"/>
                    <a:pt x="1227555" y="3675642"/>
                  </a:cubicBezTo>
                  <a:cubicBezTo>
                    <a:pt x="1225725" y="3676257"/>
                    <a:pt x="1225116" y="3676257"/>
                    <a:pt x="1224506" y="3676257"/>
                  </a:cubicBezTo>
                  <a:cubicBezTo>
                    <a:pt x="1224506" y="3676871"/>
                    <a:pt x="1224506" y="3676871"/>
                    <a:pt x="1224506" y="3676871"/>
                  </a:cubicBezTo>
                  <a:cubicBezTo>
                    <a:pt x="1223896" y="3676871"/>
                    <a:pt x="1223896" y="3676871"/>
                    <a:pt x="1223896" y="3676871"/>
                  </a:cubicBezTo>
                  <a:cubicBezTo>
                    <a:pt x="1223896" y="3677485"/>
                    <a:pt x="1223896" y="3677485"/>
                    <a:pt x="1223896" y="3677485"/>
                  </a:cubicBezTo>
                  <a:cubicBezTo>
                    <a:pt x="1219627" y="3677485"/>
                    <a:pt x="1216578" y="3677485"/>
                    <a:pt x="1214139" y="3677485"/>
                  </a:cubicBezTo>
                  <a:cubicBezTo>
                    <a:pt x="1214139" y="3676871"/>
                    <a:pt x="1214139" y="3676871"/>
                    <a:pt x="1214139" y="3676871"/>
                  </a:cubicBezTo>
                  <a:cubicBezTo>
                    <a:pt x="1213529" y="3676871"/>
                    <a:pt x="1213529" y="3676871"/>
                    <a:pt x="1213529" y="3676871"/>
                  </a:cubicBezTo>
                  <a:cubicBezTo>
                    <a:pt x="1213529" y="3676257"/>
                    <a:pt x="1213529" y="3676257"/>
                    <a:pt x="1213529" y="3676257"/>
                  </a:cubicBezTo>
                  <a:cubicBezTo>
                    <a:pt x="1212919" y="3676257"/>
                    <a:pt x="1212919" y="3676257"/>
                    <a:pt x="1212919" y="3676257"/>
                  </a:cubicBezTo>
                  <a:cubicBezTo>
                    <a:pt x="1212919" y="3675642"/>
                    <a:pt x="1212919" y="3675642"/>
                    <a:pt x="1212919" y="3675642"/>
                  </a:cubicBezTo>
                  <a:cubicBezTo>
                    <a:pt x="1212309" y="3675642"/>
                    <a:pt x="1212309" y="3675642"/>
                    <a:pt x="1212309" y="3675642"/>
                  </a:cubicBezTo>
                  <a:cubicBezTo>
                    <a:pt x="1212309" y="3673799"/>
                    <a:pt x="1212309" y="3674413"/>
                    <a:pt x="1212309" y="3673799"/>
                  </a:cubicBezTo>
                  <a:cubicBezTo>
                    <a:pt x="1211090" y="3673799"/>
                    <a:pt x="1211090" y="3673799"/>
                    <a:pt x="1211090" y="3673799"/>
                  </a:cubicBezTo>
                  <a:cubicBezTo>
                    <a:pt x="1211090" y="3673185"/>
                    <a:pt x="1211090" y="3673185"/>
                    <a:pt x="1211090" y="3673185"/>
                  </a:cubicBezTo>
                  <a:cubicBezTo>
                    <a:pt x="1209870" y="3673185"/>
                    <a:pt x="1209870" y="3673185"/>
                    <a:pt x="1209870" y="3673185"/>
                  </a:cubicBezTo>
                  <a:cubicBezTo>
                    <a:pt x="1209870" y="3671956"/>
                    <a:pt x="1209870" y="3671342"/>
                    <a:pt x="1209870" y="3671342"/>
                  </a:cubicBezTo>
                  <a:cubicBezTo>
                    <a:pt x="1211700" y="3671342"/>
                    <a:pt x="1211090" y="3671342"/>
                    <a:pt x="1211090" y="3671342"/>
                  </a:cubicBezTo>
                  <a:cubicBezTo>
                    <a:pt x="1211090" y="3670727"/>
                    <a:pt x="1211090" y="3670727"/>
                    <a:pt x="1211090" y="3670727"/>
                  </a:cubicBezTo>
                  <a:cubicBezTo>
                    <a:pt x="1212309" y="3670727"/>
                    <a:pt x="1212309" y="3670727"/>
                    <a:pt x="1212309" y="3670727"/>
                  </a:cubicBezTo>
                  <a:cubicBezTo>
                    <a:pt x="1212309" y="3669498"/>
                    <a:pt x="1212309" y="3669498"/>
                    <a:pt x="1212309" y="3669498"/>
                  </a:cubicBezTo>
                  <a:cubicBezTo>
                    <a:pt x="1213529" y="3669498"/>
                    <a:pt x="1213529" y="3669498"/>
                    <a:pt x="1213529" y="3669498"/>
                  </a:cubicBezTo>
                  <a:cubicBezTo>
                    <a:pt x="1213529" y="3668884"/>
                    <a:pt x="1213529" y="3668884"/>
                    <a:pt x="1213529" y="3668884"/>
                  </a:cubicBezTo>
                  <a:cubicBezTo>
                    <a:pt x="1214139" y="3668884"/>
                    <a:pt x="1214139" y="3668884"/>
                    <a:pt x="1214139" y="3668884"/>
                  </a:cubicBezTo>
                  <a:cubicBezTo>
                    <a:pt x="1214139" y="3668270"/>
                    <a:pt x="1214139" y="3668270"/>
                    <a:pt x="1214139" y="3668270"/>
                  </a:cubicBezTo>
                  <a:cubicBezTo>
                    <a:pt x="1214749" y="3668270"/>
                    <a:pt x="1214749" y="3668270"/>
                    <a:pt x="1214749" y="3668270"/>
                  </a:cubicBezTo>
                  <a:cubicBezTo>
                    <a:pt x="1214749" y="3667655"/>
                    <a:pt x="1214749" y="3667655"/>
                    <a:pt x="1214749" y="3667655"/>
                  </a:cubicBezTo>
                  <a:cubicBezTo>
                    <a:pt x="1215968" y="3667655"/>
                    <a:pt x="1215968" y="3667655"/>
                    <a:pt x="1215968" y="3667655"/>
                  </a:cubicBezTo>
                  <a:cubicBezTo>
                    <a:pt x="1215968" y="3668270"/>
                    <a:pt x="1215968" y="3668270"/>
                    <a:pt x="1215968" y="3668270"/>
                  </a:cubicBezTo>
                  <a:cubicBezTo>
                    <a:pt x="1217188" y="3668270"/>
                    <a:pt x="1217188" y="3668270"/>
                    <a:pt x="1217188" y="3668270"/>
                  </a:cubicBezTo>
                  <a:cubicBezTo>
                    <a:pt x="1217188" y="3667655"/>
                    <a:pt x="1217188" y="3667655"/>
                    <a:pt x="1217188" y="3667655"/>
                  </a:cubicBezTo>
                  <a:cubicBezTo>
                    <a:pt x="1219017" y="3667655"/>
                    <a:pt x="1218408" y="3667655"/>
                    <a:pt x="1218408" y="3667655"/>
                  </a:cubicBezTo>
                  <a:cubicBezTo>
                    <a:pt x="1218408" y="3667041"/>
                    <a:pt x="1218408" y="3667041"/>
                    <a:pt x="1218408" y="3667041"/>
                  </a:cubicBezTo>
                  <a:cubicBezTo>
                    <a:pt x="1219627" y="3667041"/>
                    <a:pt x="1219627" y="3667041"/>
                    <a:pt x="1219627" y="3667041"/>
                  </a:cubicBezTo>
                  <a:cubicBezTo>
                    <a:pt x="1219627" y="3665198"/>
                    <a:pt x="1220237" y="3665198"/>
                    <a:pt x="1220237" y="3664583"/>
                  </a:cubicBezTo>
                  <a:cubicBezTo>
                    <a:pt x="1221457" y="3664583"/>
                    <a:pt x="1221457" y="3664583"/>
                    <a:pt x="1221457" y="3664583"/>
                  </a:cubicBezTo>
                  <a:cubicBezTo>
                    <a:pt x="1221457" y="3662740"/>
                    <a:pt x="1221457" y="3663355"/>
                    <a:pt x="1221457" y="3663355"/>
                  </a:cubicBezTo>
                  <a:cubicBezTo>
                    <a:pt x="1223286" y="3662740"/>
                    <a:pt x="1223286" y="3662126"/>
                    <a:pt x="1223896" y="3662740"/>
                  </a:cubicBezTo>
                  <a:cubicBezTo>
                    <a:pt x="1223896" y="3661512"/>
                    <a:pt x="1223896" y="3661512"/>
                    <a:pt x="1223896" y="3661512"/>
                  </a:cubicBezTo>
                  <a:cubicBezTo>
                    <a:pt x="1225116" y="3661512"/>
                    <a:pt x="1225116" y="3661512"/>
                    <a:pt x="1225116" y="3661512"/>
                  </a:cubicBezTo>
                  <a:cubicBezTo>
                    <a:pt x="1225116" y="3660897"/>
                    <a:pt x="1225116" y="3660897"/>
                    <a:pt x="1225116" y="3660897"/>
                  </a:cubicBezTo>
                  <a:cubicBezTo>
                    <a:pt x="1226945" y="3660897"/>
                    <a:pt x="1226335" y="3660897"/>
                    <a:pt x="1226335" y="3660897"/>
                  </a:cubicBezTo>
                  <a:cubicBezTo>
                    <a:pt x="1226335" y="3660283"/>
                    <a:pt x="1226335" y="3660283"/>
                    <a:pt x="1226335" y="3660283"/>
                  </a:cubicBezTo>
                  <a:cubicBezTo>
                    <a:pt x="1227555" y="3660283"/>
                    <a:pt x="1227555" y="3660283"/>
                    <a:pt x="1227555" y="3660283"/>
                  </a:cubicBezTo>
                  <a:cubicBezTo>
                    <a:pt x="1227555" y="3659668"/>
                    <a:pt x="1227555" y="3659668"/>
                    <a:pt x="1227555" y="3659668"/>
                  </a:cubicBezTo>
                  <a:cubicBezTo>
                    <a:pt x="1228774" y="3659668"/>
                    <a:pt x="1228774" y="3659668"/>
                    <a:pt x="1228774" y="3659668"/>
                  </a:cubicBezTo>
                  <a:cubicBezTo>
                    <a:pt x="1228774" y="3657825"/>
                    <a:pt x="1228774" y="3657211"/>
                    <a:pt x="1228774" y="3657211"/>
                  </a:cubicBezTo>
                  <a:cubicBezTo>
                    <a:pt x="1229384" y="3657211"/>
                    <a:pt x="1229384" y="3657211"/>
                    <a:pt x="1229384" y="3657211"/>
                  </a:cubicBezTo>
                  <a:cubicBezTo>
                    <a:pt x="1229384" y="3656597"/>
                    <a:pt x="1229384" y="3656597"/>
                    <a:pt x="1229384" y="3656597"/>
                  </a:cubicBezTo>
                  <a:cubicBezTo>
                    <a:pt x="1229994" y="3656597"/>
                    <a:pt x="1229994" y="3656597"/>
                    <a:pt x="1229994" y="3656597"/>
                  </a:cubicBezTo>
                  <a:cubicBezTo>
                    <a:pt x="1229994" y="3655982"/>
                    <a:pt x="1229994" y="3655982"/>
                    <a:pt x="1229994" y="3655982"/>
                  </a:cubicBezTo>
                  <a:cubicBezTo>
                    <a:pt x="1231823" y="3655982"/>
                    <a:pt x="1231214" y="3655982"/>
                    <a:pt x="1231823" y="3655982"/>
                  </a:cubicBezTo>
                  <a:cubicBezTo>
                    <a:pt x="1231823" y="3655368"/>
                    <a:pt x="1231823" y="3655368"/>
                    <a:pt x="1231823" y="3655368"/>
                  </a:cubicBezTo>
                  <a:cubicBezTo>
                    <a:pt x="1232433" y="3655368"/>
                    <a:pt x="1232433" y="3655368"/>
                    <a:pt x="1232433" y="3655368"/>
                  </a:cubicBezTo>
                  <a:cubicBezTo>
                    <a:pt x="1232433" y="3654139"/>
                    <a:pt x="1232433" y="3654139"/>
                    <a:pt x="1232433" y="3654139"/>
                  </a:cubicBezTo>
                  <a:cubicBezTo>
                    <a:pt x="1234873" y="3654753"/>
                    <a:pt x="1233653" y="3652296"/>
                    <a:pt x="1233653" y="3652296"/>
                  </a:cubicBezTo>
                  <a:cubicBezTo>
                    <a:pt x="1233043" y="3652296"/>
                    <a:pt x="1233043" y="3652296"/>
                    <a:pt x="1233043" y="3652296"/>
                  </a:cubicBezTo>
                  <a:cubicBezTo>
                    <a:pt x="1233043" y="3651682"/>
                    <a:pt x="1233043" y="3651682"/>
                    <a:pt x="1233043" y="3651682"/>
                  </a:cubicBezTo>
                  <a:cubicBezTo>
                    <a:pt x="1232433" y="3651682"/>
                    <a:pt x="1232433" y="3651682"/>
                    <a:pt x="1232433" y="3651682"/>
                  </a:cubicBezTo>
                  <a:cubicBezTo>
                    <a:pt x="1232433" y="3649838"/>
                    <a:pt x="1232433" y="3650453"/>
                    <a:pt x="1232433" y="3649838"/>
                  </a:cubicBezTo>
                  <a:cubicBezTo>
                    <a:pt x="1233043" y="3649838"/>
                    <a:pt x="1233043" y="3649838"/>
                    <a:pt x="1233043" y="3649838"/>
                  </a:cubicBezTo>
                  <a:cubicBezTo>
                    <a:pt x="1233043" y="3649224"/>
                    <a:pt x="1233043" y="3649224"/>
                    <a:pt x="1233043" y="3649224"/>
                  </a:cubicBezTo>
                  <a:cubicBezTo>
                    <a:pt x="1231214" y="3649224"/>
                    <a:pt x="1231823" y="3649224"/>
                    <a:pt x="1231823" y="3649224"/>
                  </a:cubicBezTo>
                  <a:cubicBezTo>
                    <a:pt x="1231823" y="3649838"/>
                    <a:pt x="1231823" y="3649838"/>
                    <a:pt x="1231823" y="3649838"/>
                  </a:cubicBezTo>
                  <a:cubicBezTo>
                    <a:pt x="1228774" y="3649838"/>
                    <a:pt x="1227555" y="3651682"/>
                    <a:pt x="1226335" y="3651682"/>
                  </a:cubicBezTo>
                  <a:cubicBezTo>
                    <a:pt x="1226335" y="3652296"/>
                    <a:pt x="1226335" y="3652296"/>
                    <a:pt x="1226335" y="3652296"/>
                  </a:cubicBezTo>
                  <a:cubicBezTo>
                    <a:pt x="1225116" y="3652296"/>
                    <a:pt x="1225116" y="3652296"/>
                    <a:pt x="1225116" y="3652296"/>
                  </a:cubicBezTo>
                  <a:cubicBezTo>
                    <a:pt x="1225116" y="3652910"/>
                    <a:pt x="1225116" y="3652910"/>
                    <a:pt x="1225116" y="3652910"/>
                  </a:cubicBezTo>
                  <a:cubicBezTo>
                    <a:pt x="1224506" y="3652910"/>
                    <a:pt x="1224506" y="3652910"/>
                    <a:pt x="1224506" y="3652910"/>
                  </a:cubicBezTo>
                  <a:cubicBezTo>
                    <a:pt x="1224506" y="3653525"/>
                    <a:pt x="1224506" y="3653525"/>
                    <a:pt x="1224506" y="3653525"/>
                  </a:cubicBezTo>
                  <a:cubicBezTo>
                    <a:pt x="1222676" y="3654139"/>
                    <a:pt x="1222066" y="3655982"/>
                    <a:pt x="1221457" y="3655368"/>
                  </a:cubicBezTo>
                  <a:cubicBezTo>
                    <a:pt x="1221457" y="3655982"/>
                    <a:pt x="1221457" y="3655982"/>
                    <a:pt x="1221457" y="3655982"/>
                  </a:cubicBezTo>
                  <a:cubicBezTo>
                    <a:pt x="1220847" y="3655982"/>
                    <a:pt x="1220847" y="3655982"/>
                    <a:pt x="1220847" y="3655982"/>
                  </a:cubicBezTo>
                  <a:cubicBezTo>
                    <a:pt x="1220847" y="3656597"/>
                    <a:pt x="1220847" y="3656597"/>
                    <a:pt x="1220847" y="3656597"/>
                  </a:cubicBezTo>
                  <a:cubicBezTo>
                    <a:pt x="1220237" y="3656597"/>
                    <a:pt x="1220237" y="3656597"/>
                    <a:pt x="1220237" y="3656597"/>
                  </a:cubicBezTo>
                  <a:cubicBezTo>
                    <a:pt x="1220237" y="3657211"/>
                    <a:pt x="1220237" y="3657211"/>
                    <a:pt x="1220237" y="3657211"/>
                  </a:cubicBezTo>
                  <a:cubicBezTo>
                    <a:pt x="1219017" y="3656597"/>
                    <a:pt x="1219627" y="3655982"/>
                    <a:pt x="1219627" y="3655982"/>
                  </a:cubicBezTo>
                  <a:cubicBezTo>
                    <a:pt x="1218408" y="3655982"/>
                    <a:pt x="1218408" y="3655982"/>
                    <a:pt x="1218408" y="3655982"/>
                  </a:cubicBezTo>
                  <a:cubicBezTo>
                    <a:pt x="1218408" y="3655368"/>
                    <a:pt x="1218408" y="3655368"/>
                    <a:pt x="1218408" y="3655368"/>
                  </a:cubicBezTo>
                  <a:cubicBezTo>
                    <a:pt x="1217798" y="3655368"/>
                    <a:pt x="1217798" y="3655368"/>
                    <a:pt x="1217798" y="3655368"/>
                  </a:cubicBezTo>
                  <a:cubicBezTo>
                    <a:pt x="1217798" y="3654139"/>
                    <a:pt x="1217798" y="3654139"/>
                    <a:pt x="1217798" y="3654139"/>
                  </a:cubicBezTo>
                  <a:cubicBezTo>
                    <a:pt x="1217188" y="3654139"/>
                    <a:pt x="1217188" y="3654139"/>
                    <a:pt x="1217188" y="3654139"/>
                  </a:cubicBezTo>
                  <a:cubicBezTo>
                    <a:pt x="1217188" y="3653525"/>
                    <a:pt x="1217188" y="3653525"/>
                    <a:pt x="1217188" y="3653525"/>
                  </a:cubicBezTo>
                  <a:cubicBezTo>
                    <a:pt x="1216578" y="3653525"/>
                    <a:pt x="1216578" y="3653525"/>
                    <a:pt x="1216578" y="3653525"/>
                  </a:cubicBezTo>
                  <a:cubicBezTo>
                    <a:pt x="1215968" y="3651682"/>
                    <a:pt x="1214749" y="3651682"/>
                    <a:pt x="1214749" y="3651067"/>
                  </a:cubicBezTo>
                  <a:cubicBezTo>
                    <a:pt x="1216578" y="3651067"/>
                    <a:pt x="1215968" y="3651067"/>
                    <a:pt x="1216578" y="3651067"/>
                  </a:cubicBezTo>
                  <a:cubicBezTo>
                    <a:pt x="1216578" y="3651682"/>
                    <a:pt x="1216578" y="3651682"/>
                    <a:pt x="1216578" y="3651682"/>
                  </a:cubicBezTo>
                  <a:cubicBezTo>
                    <a:pt x="1217798" y="3651682"/>
                    <a:pt x="1217798" y="3652296"/>
                    <a:pt x="1217798" y="3652296"/>
                  </a:cubicBezTo>
                  <a:cubicBezTo>
                    <a:pt x="1219627" y="3650453"/>
                    <a:pt x="1219017" y="3650453"/>
                    <a:pt x="1219627" y="3649838"/>
                  </a:cubicBezTo>
                  <a:cubicBezTo>
                    <a:pt x="1220237" y="3649838"/>
                    <a:pt x="1220237" y="3649838"/>
                    <a:pt x="1220237" y="3649838"/>
                  </a:cubicBezTo>
                  <a:cubicBezTo>
                    <a:pt x="1220237" y="3649224"/>
                    <a:pt x="1220237" y="3649224"/>
                    <a:pt x="1220237" y="3649224"/>
                  </a:cubicBezTo>
                  <a:cubicBezTo>
                    <a:pt x="1220847" y="3649224"/>
                    <a:pt x="1220847" y="3649224"/>
                    <a:pt x="1220847" y="3649224"/>
                  </a:cubicBezTo>
                  <a:cubicBezTo>
                    <a:pt x="1220847" y="3647381"/>
                    <a:pt x="1220847" y="3647995"/>
                    <a:pt x="1220847" y="3647995"/>
                  </a:cubicBezTo>
                  <a:cubicBezTo>
                    <a:pt x="1220237" y="3647995"/>
                    <a:pt x="1220237" y="3647995"/>
                    <a:pt x="1220237" y="3647995"/>
                  </a:cubicBezTo>
                  <a:cubicBezTo>
                    <a:pt x="1220237" y="3648610"/>
                    <a:pt x="1220237" y="3648610"/>
                    <a:pt x="1220237" y="3648610"/>
                  </a:cubicBezTo>
                  <a:cubicBezTo>
                    <a:pt x="1217798" y="3648610"/>
                    <a:pt x="1215968" y="3648610"/>
                    <a:pt x="1214749" y="3648610"/>
                  </a:cubicBezTo>
                  <a:cubicBezTo>
                    <a:pt x="1214749" y="3647995"/>
                    <a:pt x="1214749" y="3647995"/>
                    <a:pt x="1214749" y="3647995"/>
                  </a:cubicBezTo>
                  <a:cubicBezTo>
                    <a:pt x="1214139" y="3647995"/>
                    <a:pt x="1214139" y="3647995"/>
                    <a:pt x="1214139" y="3647995"/>
                  </a:cubicBezTo>
                  <a:cubicBezTo>
                    <a:pt x="1214139" y="3647381"/>
                    <a:pt x="1214139" y="3647381"/>
                    <a:pt x="1214139" y="3647381"/>
                  </a:cubicBezTo>
                  <a:cubicBezTo>
                    <a:pt x="1212309" y="3647381"/>
                    <a:pt x="1212919" y="3647381"/>
                    <a:pt x="1212919" y="3647381"/>
                  </a:cubicBezTo>
                  <a:cubicBezTo>
                    <a:pt x="1212919" y="3645538"/>
                    <a:pt x="1212919" y="3644923"/>
                    <a:pt x="1212919" y="3644923"/>
                  </a:cubicBezTo>
                  <a:cubicBezTo>
                    <a:pt x="1213529" y="3644923"/>
                    <a:pt x="1213529" y="3644923"/>
                    <a:pt x="1213529" y="3644923"/>
                  </a:cubicBezTo>
                  <a:cubicBezTo>
                    <a:pt x="1213529" y="3643080"/>
                    <a:pt x="1213529" y="3643695"/>
                    <a:pt x="1213529" y="3643695"/>
                  </a:cubicBezTo>
                  <a:cubicBezTo>
                    <a:pt x="1215359" y="3643080"/>
                    <a:pt x="1215359" y="3642466"/>
                    <a:pt x="1215968" y="3642466"/>
                  </a:cubicBezTo>
                  <a:cubicBezTo>
                    <a:pt x="1215968" y="3641852"/>
                    <a:pt x="1215968" y="3641852"/>
                    <a:pt x="1215968" y="3641852"/>
                  </a:cubicBezTo>
                  <a:cubicBezTo>
                    <a:pt x="1216578" y="3641852"/>
                    <a:pt x="1216578" y="3641852"/>
                    <a:pt x="1216578" y="3641852"/>
                  </a:cubicBezTo>
                  <a:cubicBezTo>
                    <a:pt x="1216578" y="3641237"/>
                    <a:pt x="1216578" y="3641237"/>
                    <a:pt x="1216578" y="3641237"/>
                  </a:cubicBezTo>
                  <a:cubicBezTo>
                    <a:pt x="1220847" y="3641237"/>
                    <a:pt x="1224506" y="3641852"/>
                    <a:pt x="1227555" y="3641852"/>
                  </a:cubicBezTo>
                  <a:cubicBezTo>
                    <a:pt x="1227555" y="3642466"/>
                    <a:pt x="1227555" y="3642466"/>
                    <a:pt x="1227555" y="3642466"/>
                  </a:cubicBezTo>
                  <a:cubicBezTo>
                    <a:pt x="1233043" y="3643695"/>
                    <a:pt x="1239141" y="3643695"/>
                    <a:pt x="1244020" y="3643695"/>
                  </a:cubicBezTo>
                  <a:cubicBezTo>
                    <a:pt x="1244020" y="3642466"/>
                    <a:pt x="1244020" y="3642466"/>
                    <a:pt x="1244020" y="3642466"/>
                  </a:cubicBezTo>
                  <a:cubicBezTo>
                    <a:pt x="1246459" y="3642466"/>
                    <a:pt x="1247679" y="3642466"/>
                    <a:pt x="1248898" y="3642466"/>
                  </a:cubicBezTo>
                  <a:cubicBezTo>
                    <a:pt x="1248898" y="3641852"/>
                    <a:pt x="1248898" y="3641852"/>
                    <a:pt x="1248898" y="3641852"/>
                  </a:cubicBezTo>
                  <a:cubicBezTo>
                    <a:pt x="1251947" y="3641852"/>
                    <a:pt x="1253167" y="3640008"/>
                    <a:pt x="1254996" y="3640623"/>
                  </a:cubicBezTo>
                  <a:cubicBezTo>
                    <a:pt x="1254996" y="3640008"/>
                    <a:pt x="1254996" y="3640008"/>
                    <a:pt x="1254996" y="3640008"/>
                  </a:cubicBezTo>
                  <a:cubicBezTo>
                    <a:pt x="1256216" y="3640008"/>
                    <a:pt x="1256216" y="3640008"/>
                    <a:pt x="1256216" y="3640008"/>
                  </a:cubicBezTo>
                  <a:cubicBezTo>
                    <a:pt x="1256216" y="3639394"/>
                    <a:pt x="1256216" y="3639394"/>
                    <a:pt x="1256216" y="3639394"/>
                  </a:cubicBezTo>
                  <a:cubicBezTo>
                    <a:pt x="1256826" y="3639394"/>
                    <a:pt x="1256826" y="3639394"/>
                    <a:pt x="1256826" y="3639394"/>
                  </a:cubicBezTo>
                  <a:cubicBezTo>
                    <a:pt x="1256826" y="3638165"/>
                    <a:pt x="1256826" y="3638165"/>
                    <a:pt x="1256826" y="3638165"/>
                  </a:cubicBezTo>
                  <a:cubicBezTo>
                    <a:pt x="1258655" y="3638165"/>
                    <a:pt x="1258045" y="3639394"/>
                    <a:pt x="1258655" y="3639394"/>
                  </a:cubicBezTo>
                  <a:cubicBezTo>
                    <a:pt x="1258655" y="3637551"/>
                    <a:pt x="1258655" y="3637551"/>
                    <a:pt x="1258655" y="3637551"/>
                  </a:cubicBezTo>
                  <a:cubicBezTo>
                    <a:pt x="1259265" y="3637551"/>
                    <a:pt x="1259265" y="3637551"/>
                    <a:pt x="1259265" y="3637551"/>
                  </a:cubicBezTo>
                  <a:cubicBezTo>
                    <a:pt x="1259265" y="3636937"/>
                    <a:pt x="1259265" y="3636937"/>
                    <a:pt x="1259265" y="3636937"/>
                  </a:cubicBezTo>
                  <a:cubicBezTo>
                    <a:pt x="1258655" y="3636937"/>
                    <a:pt x="1258655" y="3636937"/>
                    <a:pt x="1258655" y="3636937"/>
                  </a:cubicBezTo>
                  <a:cubicBezTo>
                    <a:pt x="1258655" y="3636322"/>
                    <a:pt x="1258655" y="3636322"/>
                    <a:pt x="1258655" y="3636322"/>
                  </a:cubicBezTo>
                  <a:cubicBezTo>
                    <a:pt x="1259875" y="3636322"/>
                    <a:pt x="1259875" y="3636322"/>
                    <a:pt x="1259875" y="3636322"/>
                  </a:cubicBezTo>
                  <a:cubicBezTo>
                    <a:pt x="1259875" y="3635708"/>
                    <a:pt x="1259875" y="3635708"/>
                    <a:pt x="1259875" y="3635708"/>
                  </a:cubicBezTo>
                  <a:cubicBezTo>
                    <a:pt x="1261704" y="3635708"/>
                    <a:pt x="1261095" y="3635708"/>
                    <a:pt x="1261095" y="3635708"/>
                  </a:cubicBezTo>
                  <a:cubicBezTo>
                    <a:pt x="1261095" y="3636322"/>
                    <a:pt x="1261095" y="3636322"/>
                    <a:pt x="1261095" y="3636322"/>
                  </a:cubicBezTo>
                  <a:cubicBezTo>
                    <a:pt x="1261704" y="3636322"/>
                    <a:pt x="1261704" y="3636322"/>
                    <a:pt x="1261704" y="3636322"/>
                  </a:cubicBezTo>
                  <a:cubicBezTo>
                    <a:pt x="1261704" y="3635708"/>
                    <a:pt x="1261704" y="3635708"/>
                    <a:pt x="1261704" y="3635708"/>
                  </a:cubicBezTo>
                  <a:cubicBezTo>
                    <a:pt x="1262924" y="3635708"/>
                    <a:pt x="1262924" y="3635708"/>
                    <a:pt x="1262924" y="3635708"/>
                  </a:cubicBezTo>
                  <a:cubicBezTo>
                    <a:pt x="1262924" y="3633250"/>
                    <a:pt x="1264753" y="3633250"/>
                    <a:pt x="1264144" y="3632636"/>
                  </a:cubicBezTo>
                  <a:cubicBezTo>
                    <a:pt x="1264753" y="3632636"/>
                    <a:pt x="1264753" y="3632636"/>
                    <a:pt x="1264753" y="3632636"/>
                  </a:cubicBezTo>
                  <a:cubicBezTo>
                    <a:pt x="1264753" y="3632022"/>
                    <a:pt x="1264753" y="3632022"/>
                    <a:pt x="1264753" y="3632022"/>
                  </a:cubicBezTo>
                  <a:cubicBezTo>
                    <a:pt x="1265363" y="3632022"/>
                    <a:pt x="1265363" y="3632022"/>
                    <a:pt x="1265363" y="3632022"/>
                  </a:cubicBezTo>
                  <a:cubicBezTo>
                    <a:pt x="1265363" y="3631407"/>
                    <a:pt x="1265363" y="3631407"/>
                    <a:pt x="1265363" y="3631407"/>
                  </a:cubicBezTo>
                  <a:cubicBezTo>
                    <a:pt x="1266583" y="3631407"/>
                    <a:pt x="1266583" y="3631407"/>
                    <a:pt x="1266583" y="3631407"/>
                  </a:cubicBezTo>
                  <a:cubicBezTo>
                    <a:pt x="1266583" y="3629564"/>
                    <a:pt x="1266583" y="3629564"/>
                    <a:pt x="1266583" y="3629564"/>
                  </a:cubicBezTo>
                  <a:cubicBezTo>
                    <a:pt x="1267193" y="3629564"/>
                    <a:pt x="1267193" y="3629564"/>
                    <a:pt x="1267193" y="3629564"/>
                  </a:cubicBezTo>
                  <a:cubicBezTo>
                    <a:pt x="1267193" y="3628950"/>
                    <a:pt x="1267193" y="3628950"/>
                    <a:pt x="1267193" y="3628950"/>
                  </a:cubicBezTo>
                  <a:cubicBezTo>
                    <a:pt x="1267802" y="3628950"/>
                    <a:pt x="1267802" y="3628950"/>
                    <a:pt x="1267802" y="3628950"/>
                  </a:cubicBezTo>
                  <a:cubicBezTo>
                    <a:pt x="1267802" y="3626492"/>
                    <a:pt x="1269022" y="3625878"/>
                    <a:pt x="1268412" y="3624649"/>
                  </a:cubicBezTo>
                  <a:cubicBezTo>
                    <a:pt x="1269022" y="3624649"/>
                    <a:pt x="1269022" y="3624649"/>
                    <a:pt x="1269022" y="3624649"/>
                  </a:cubicBezTo>
                  <a:cubicBezTo>
                    <a:pt x="1269022" y="3622806"/>
                    <a:pt x="1269022" y="3622192"/>
                    <a:pt x="1269022" y="3621577"/>
                  </a:cubicBezTo>
                  <a:cubicBezTo>
                    <a:pt x="1268412" y="3621577"/>
                    <a:pt x="1268412" y="3621577"/>
                    <a:pt x="1268412" y="3621577"/>
                  </a:cubicBezTo>
                  <a:cubicBezTo>
                    <a:pt x="1268412" y="3620963"/>
                    <a:pt x="1268412" y="3620963"/>
                    <a:pt x="1268412" y="3620963"/>
                  </a:cubicBezTo>
                  <a:cubicBezTo>
                    <a:pt x="1269022" y="3620963"/>
                    <a:pt x="1269022" y="3620963"/>
                    <a:pt x="1269022" y="3620963"/>
                  </a:cubicBezTo>
                  <a:cubicBezTo>
                    <a:pt x="1267802" y="3619120"/>
                    <a:pt x="1268412" y="3616662"/>
                    <a:pt x="1267802" y="3616048"/>
                  </a:cubicBezTo>
                  <a:cubicBezTo>
                    <a:pt x="1267193" y="3616048"/>
                    <a:pt x="1267193" y="3616048"/>
                    <a:pt x="1267193" y="3616048"/>
                  </a:cubicBezTo>
                  <a:cubicBezTo>
                    <a:pt x="1264144" y="3608675"/>
                    <a:pt x="1260485" y="3602532"/>
                    <a:pt x="1261704" y="3597002"/>
                  </a:cubicBezTo>
                  <a:cubicBezTo>
                    <a:pt x="1262924" y="3597002"/>
                    <a:pt x="1262924" y="3597002"/>
                    <a:pt x="1262924" y="3597002"/>
                  </a:cubicBezTo>
                  <a:cubicBezTo>
                    <a:pt x="1262924" y="3594545"/>
                    <a:pt x="1265363" y="3593930"/>
                    <a:pt x="1265363" y="3593930"/>
                  </a:cubicBezTo>
                  <a:cubicBezTo>
                    <a:pt x="1265363" y="3593316"/>
                    <a:pt x="1265363" y="3593316"/>
                    <a:pt x="1265363" y="3593316"/>
                  </a:cubicBezTo>
                  <a:cubicBezTo>
                    <a:pt x="1267193" y="3592702"/>
                    <a:pt x="1267193" y="3592087"/>
                    <a:pt x="1267802" y="3592702"/>
                  </a:cubicBezTo>
                  <a:cubicBezTo>
                    <a:pt x="1267802" y="3591473"/>
                    <a:pt x="1267802" y="3591473"/>
                    <a:pt x="1267802" y="3591473"/>
                  </a:cubicBezTo>
                  <a:cubicBezTo>
                    <a:pt x="1268412" y="3591473"/>
                    <a:pt x="1268412" y="3591473"/>
                    <a:pt x="1268412" y="3591473"/>
                  </a:cubicBezTo>
                  <a:cubicBezTo>
                    <a:pt x="1268412" y="3590859"/>
                    <a:pt x="1268412" y="3590859"/>
                    <a:pt x="1268412" y="3590859"/>
                  </a:cubicBezTo>
                  <a:cubicBezTo>
                    <a:pt x="1269022" y="3590859"/>
                    <a:pt x="1269022" y="3590859"/>
                    <a:pt x="1269022" y="3590859"/>
                  </a:cubicBezTo>
                  <a:cubicBezTo>
                    <a:pt x="1269022" y="3589630"/>
                    <a:pt x="1269022" y="3589015"/>
                    <a:pt x="1269022" y="3589015"/>
                  </a:cubicBezTo>
                  <a:cubicBezTo>
                    <a:pt x="1270242" y="3589015"/>
                    <a:pt x="1270242" y="3589015"/>
                    <a:pt x="1270242" y="3589015"/>
                  </a:cubicBezTo>
                  <a:cubicBezTo>
                    <a:pt x="1270242" y="3587172"/>
                    <a:pt x="1270242" y="3586558"/>
                    <a:pt x="1270242" y="3586558"/>
                  </a:cubicBezTo>
                  <a:cubicBezTo>
                    <a:pt x="1271461" y="3586558"/>
                    <a:pt x="1271461" y="3585329"/>
                    <a:pt x="1272071" y="3585944"/>
                  </a:cubicBezTo>
                  <a:cubicBezTo>
                    <a:pt x="1272071" y="3585329"/>
                    <a:pt x="1272071" y="3585329"/>
                    <a:pt x="1272071" y="3585329"/>
                  </a:cubicBezTo>
                  <a:cubicBezTo>
                    <a:pt x="1272681" y="3585329"/>
                    <a:pt x="1272681" y="3585329"/>
                    <a:pt x="1272681" y="3585329"/>
                  </a:cubicBezTo>
                  <a:cubicBezTo>
                    <a:pt x="1272681" y="3581029"/>
                    <a:pt x="1272681" y="3577342"/>
                    <a:pt x="1272681" y="3574271"/>
                  </a:cubicBezTo>
                  <a:cubicBezTo>
                    <a:pt x="1272071" y="3574271"/>
                    <a:pt x="1272071" y="3574271"/>
                    <a:pt x="1272071" y="3574271"/>
                  </a:cubicBezTo>
                  <a:cubicBezTo>
                    <a:pt x="1272071" y="3565669"/>
                    <a:pt x="1268412" y="3557068"/>
                    <a:pt x="1272681" y="3550924"/>
                  </a:cubicBezTo>
                  <a:cubicBezTo>
                    <a:pt x="1275730" y="3550310"/>
                    <a:pt x="1276340" y="3547852"/>
                    <a:pt x="1278169" y="3547852"/>
                  </a:cubicBezTo>
                  <a:cubicBezTo>
                    <a:pt x="1278169" y="3547238"/>
                    <a:pt x="1278169" y="3547238"/>
                    <a:pt x="1278169" y="3547238"/>
                  </a:cubicBezTo>
                  <a:cubicBezTo>
                    <a:pt x="1279389" y="3547238"/>
                    <a:pt x="1279999" y="3547238"/>
                    <a:pt x="1279999" y="3547238"/>
                  </a:cubicBezTo>
                  <a:cubicBezTo>
                    <a:pt x="1279999" y="3547852"/>
                    <a:pt x="1279999" y="3547852"/>
                    <a:pt x="1279999" y="3547852"/>
                  </a:cubicBezTo>
                  <a:cubicBezTo>
                    <a:pt x="1280609" y="3547852"/>
                    <a:pt x="1280609" y="3547852"/>
                    <a:pt x="1280609" y="3547852"/>
                  </a:cubicBezTo>
                  <a:cubicBezTo>
                    <a:pt x="1280609" y="3549081"/>
                    <a:pt x="1280609" y="3549081"/>
                    <a:pt x="1280609" y="3549081"/>
                  </a:cubicBezTo>
                  <a:cubicBezTo>
                    <a:pt x="1279389" y="3549081"/>
                    <a:pt x="1279389" y="3549081"/>
                    <a:pt x="1279389" y="3549081"/>
                  </a:cubicBezTo>
                  <a:cubicBezTo>
                    <a:pt x="1279389" y="3549696"/>
                    <a:pt x="1279389" y="3549696"/>
                    <a:pt x="1279389" y="3549696"/>
                  </a:cubicBezTo>
                  <a:cubicBezTo>
                    <a:pt x="1277560" y="3549696"/>
                    <a:pt x="1278169" y="3549696"/>
                    <a:pt x="1278169" y="3549696"/>
                  </a:cubicBezTo>
                  <a:cubicBezTo>
                    <a:pt x="1279389" y="3550924"/>
                    <a:pt x="1278169" y="3551539"/>
                    <a:pt x="1278779" y="3551539"/>
                  </a:cubicBezTo>
                  <a:cubicBezTo>
                    <a:pt x="1279389" y="3551539"/>
                    <a:pt x="1279389" y="3551539"/>
                    <a:pt x="1279389" y="3551539"/>
                  </a:cubicBezTo>
                  <a:cubicBezTo>
                    <a:pt x="1279389" y="3553382"/>
                    <a:pt x="1279389" y="3553996"/>
                    <a:pt x="1279389" y="3553996"/>
                  </a:cubicBezTo>
                  <a:cubicBezTo>
                    <a:pt x="1278779" y="3553996"/>
                    <a:pt x="1278779" y="3553996"/>
                    <a:pt x="1278779" y="3553996"/>
                  </a:cubicBezTo>
                  <a:cubicBezTo>
                    <a:pt x="1278779" y="3553382"/>
                    <a:pt x="1278779" y="3553382"/>
                    <a:pt x="1278779" y="3553382"/>
                  </a:cubicBezTo>
                  <a:cubicBezTo>
                    <a:pt x="1278169" y="3553382"/>
                    <a:pt x="1278169" y="3553382"/>
                    <a:pt x="1278169" y="3553382"/>
                  </a:cubicBezTo>
                  <a:cubicBezTo>
                    <a:pt x="1278169" y="3553996"/>
                    <a:pt x="1278169" y="3553996"/>
                    <a:pt x="1278169" y="3553996"/>
                  </a:cubicBezTo>
                  <a:cubicBezTo>
                    <a:pt x="1276950" y="3553996"/>
                    <a:pt x="1276950" y="3553996"/>
                    <a:pt x="1276950" y="3553996"/>
                  </a:cubicBezTo>
                  <a:cubicBezTo>
                    <a:pt x="1276950" y="3554611"/>
                    <a:pt x="1276950" y="3554611"/>
                    <a:pt x="1276950" y="3554611"/>
                  </a:cubicBezTo>
                  <a:cubicBezTo>
                    <a:pt x="1278169" y="3554611"/>
                    <a:pt x="1278169" y="3554611"/>
                    <a:pt x="1278169" y="3554611"/>
                  </a:cubicBezTo>
                  <a:cubicBezTo>
                    <a:pt x="1278169" y="3555225"/>
                    <a:pt x="1278169" y="3555225"/>
                    <a:pt x="1278169" y="3555225"/>
                  </a:cubicBezTo>
                  <a:cubicBezTo>
                    <a:pt x="1278779" y="3555225"/>
                    <a:pt x="1278779" y="3555225"/>
                    <a:pt x="1278779" y="3555225"/>
                  </a:cubicBezTo>
                  <a:cubicBezTo>
                    <a:pt x="1278779" y="3554611"/>
                    <a:pt x="1278779" y="3554611"/>
                    <a:pt x="1278779" y="3554611"/>
                  </a:cubicBezTo>
                  <a:cubicBezTo>
                    <a:pt x="1279389" y="3554611"/>
                    <a:pt x="1279389" y="3554611"/>
                    <a:pt x="1279389" y="3554611"/>
                  </a:cubicBezTo>
                  <a:cubicBezTo>
                    <a:pt x="1279389" y="3553996"/>
                    <a:pt x="1279389" y="3553996"/>
                    <a:pt x="1279389" y="3553996"/>
                  </a:cubicBezTo>
                  <a:cubicBezTo>
                    <a:pt x="1279999" y="3553996"/>
                    <a:pt x="1279999" y="3553996"/>
                    <a:pt x="1279999" y="3553996"/>
                  </a:cubicBezTo>
                  <a:cubicBezTo>
                    <a:pt x="1279999" y="3554611"/>
                    <a:pt x="1279999" y="3554611"/>
                    <a:pt x="1279999" y="3554611"/>
                  </a:cubicBezTo>
                  <a:cubicBezTo>
                    <a:pt x="1280609" y="3554611"/>
                    <a:pt x="1280609" y="3554611"/>
                    <a:pt x="1280609" y="3554611"/>
                  </a:cubicBezTo>
                  <a:cubicBezTo>
                    <a:pt x="1280609" y="3556454"/>
                    <a:pt x="1280609" y="3555839"/>
                    <a:pt x="1280609" y="3555839"/>
                  </a:cubicBezTo>
                  <a:cubicBezTo>
                    <a:pt x="1279999" y="3555839"/>
                    <a:pt x="1279999" y="3555839"/>
                    <a:pt x="1279999" y="3555839"/>
                  </a:cubicBezTo>
                  <a:cubicBezTo>
                    <a:pt x="1279999" y="3557068"/>
                    <a:pt x="1279999" y="3557068"/>
                    <a:pt x="1279999" y="3557068"/>
                  </a:cubicBezTo>
                  <a:cubicBezTo>
                    <a:pt x="1279389" y="3557068"/>
                    <a:pt x="1279389" y="3557068"/>
                    <a:pt x="1279389" y="3557068"/>
                  </a:cubicBezTo>
                  <a:cubicBezTo>
                    <a:pt x="1279389" y="3557682"/>
                    <a:pt x="1279389" y="3557682"/>
                    <a:pt x="1279389" y="3557682"/>
                  </a:cubicBezTo>
                  <a:cubicBezTo>
                    <a:pt x="1281218" y="3557682"/>
                    <a:pt x="1280609" y="3557682"/>
                    <a:pt x="1280609" y="3557682"/>
                  </a:cubicBezTo>
                  <a:cubicBezTo>
                    <a:pt x="1280609" y="3557068"/>
                    <a:pt x="1280609" y="3557068"/>
                    <a:pt x="1280609" y="3557068"/>
                  </a:cubicBezTo>
                  <a:cubicBezTo>
                    <a:pt x="1282438" y="3557068"/>
                    <a:pt x="1281828" y="3557068"/>
                    <a:pt x="1282438" y="3557068"/>
                  </a:cubicBezTo>
                  <a:cubicBezTo>
                    <a:pt x="1282438" y="3557682"/>
                    <a:pt x="1282438" y="3557682"/>
                    <a:pt x="1282438" y="3557682"/>
                  </a:cubicBezTo>
                  <a:cubicBezTo>
                    <a:pt x="1283048" y="3557682"/>
                    <a:pt x="1283048" y="3557682"/>
                    <a:pt x="1283048" y="3557682"/>
                  </a:cubicBezTo>
                  <a:cubicBezTo>
                    <a:pt x="1283048" y="3558297"/>
                    <a:pt x="1283048" y="3558297"/>
                    <a:pt x="1283048" y="3558297"/>
                  </a:cubicBezTo>
                  <a:cubicBezTo>
                    <a:pt x="1283658" y="3558297"/>
                    <a:pt x="1283658" y="3558297"/>
                    <a:pt x="1283658" y="3558297"/>
                  </a:cubicBezTo>
                  <a:cubicBezTo>
                    <a:pt x="1283658" y="3556454"/>
                    <a:pt x="1283658" y="3556454"/>
                    <a:pt x="1283658" y="3555839"/>
                  </a:cubicBezTo>
                  <a:cubicBezTo>
                    <a:pt x="1284267" y="3555839"/>
                    <a:pt x="1284267" y="3555839"/>
                    <a:pt x="1284267" y="3555839"/>
                  </a:cubicBezTo>
                  <a:cubicBezTo>
                    <a:pt x="1283048" y="3554611"/>
                    <a:pt x="1284267" y="3553382"/>
                    <a:pt x="1283658" y="3553382"/>
                  </a:cubicBezTo>
                  <a:cubicBezTo>
                    <a:pt x="1284267" y="3553382"/>
                    <a:pt x="1284267" y="3553382"/>
                    <a:pt x="1284267" y="3553382"/>
                  </a:cubicBezTo>
                  <a:cubicBezTo>
                    <a:pt x="1284877" y="3551539"/>
                    <a:pt x="1285487" y="3551539"/>
                    <a:pt x="1284877" y="3550924"/>
                  </a:cubicBezTo>
                  <a:cubicBezTo>
                    <a:pt x="1284267" y="3550924"/>
                    <a:pt x="1284267" y="3550924"/>
                    <a:pt x="1284267" y="3550924"/>
                  </a:cubicBezTo>
                  <a:cubicBezTo>
                    <a:pt x="1284267" y="3549081"/>
                    <a:pt x="1284267" y="3549696"/>
                    <a:pt x="1284267" y="3549696"/>
                  </a:cubicBezTo>
                  <a:cubicBezTo>
                    <a:pt x="1283658" y="3549696"/>
                    <a:pt x="1283658" y="3549696"/>
                    <a:pt x="1283658" y="3549696"/>
                  </a:cubicBezTo>
                  <a:cubicBezTo>
                    <a:pt x="1283658" y="3547852"/>
                    <a:pt x="1283658" y="3548467"/>
                    <a:pt x="1283658" y="3547852"/>
                  </a:cubicBezTo>
                  <a:cubicBezTo>
                    <a:pt x="1283048" y="3547852"/>
                    <a:pt x="1283048" y="3547852"/>
                    <a:pt x="1283048" y="3547852"/>
                  </a:cubicBezTo>
                  <a:cubicBezTo>
                    <a:pt x="1283048" y="3546624"/>
                    <a:pt x="1283048" y="3546624"/>
                    <a:pt x="1283048" y="3546624"/>
                  </a:cubicBezTo>
                  <a:cubicBezTo>
                    <a:pt x="1283658" y="3546624"/>
                    <a:pt x="1283658" y="3546624"/>
                    <a:pt x="1283658" y="3546624"/>
                  </a:cubicBezTo>
                  <a:cubicBezTo>
                    <a:pt x="1283658" y="3544781"/>
                    <a:pt x="1283658" y="3543552"/>
                    <a:pt x="1283658" y="3542937"/>
                  </a:cubicBezTo>
                  <a:cubicBezTo>
                    <a:pt x="1283048" y="3542937"/>
                    <a:pt x="1283048" y="3542937"/>
                    <a:pt x="1283048" y="3542937"/>
                  </a:cubicBezTo>
                  <a:cubicBezTo>
                    <a:pt x="1282438" y="3540480"/>
                    <a:pt x="1281828" y="3539251"/>
                    <a:pt x="1282438" y="3538022"/>
                  </a:cubicBezTo>
                  <a:cubicBezTo>
                    <a:pt x="1283048" y="3538022"/>
                    <a:pt x="1283048" y="3538022"/>
                    <a:pt x="1283048" y="3538022"/>
                  </a:cubicBezTo>
                  <a:cubicBezTo>
                    <a:pt x="1283658" y="3536179"/>
                    <a:pt x="1283658" y="3535565"/>
                    <a:pt x="1283658" y="3534951"/>
                  </a:cubicBezTo>
                  <a:cubicBezTo>
                    <a:pt x="1284267" y="3534951"/>
                    <a:pt x="1284267" y="3534951"/>
                    <a:pt x="1284267" y="3534951"/>
                  </a:cubicBezTo>
                  <a:cubicBezTo>
                    <a:pt x="1284267" y="3533107"/>
                    <a:pt x="1284267" y="3532493"/>
                    <a:pt x="1284267" y="3531879"/>
                  </a:cubicBezTo>
                  <a:cubicBezTo>
                    <a:pt x="1283658" y="3531879"/>
                    <a:pt x="1283658" y="3531879"/>
                    <a:pt x="1283658" y="3531879"/>
                  </a:cubicBezTo>
                  <a:cubicBezTo>
                    <a:pt x="1282438" y="3527578"/>
                    <a:pt x="1281828" y="3525121"/>
                    <a:pt x="1282438" y="3522663"/>
                  </a:cubicBezTo>
                  <a:cubicBezTo>
                    <a:pt x="1283048" y="3522663"/>
                    <a:pt x="1283048" y="3522663"/>
                    <a:pt x="1283048" y="3522663"/>
                  </a:cubicBezTo>
                  <a:cubicBezTo>
                    <a:pt x="1281828" y="3519591"/>
                    <a:pt x="1279389" y="3519591"/>
                    <a:pt x="1278779" y="3519591"/>
                  </a:cubicBezTo>
                  <a:cubicBezTo>
                    <a:pt x="1278779" y="3518977"/>
                    <a:pt x="1278779" y="3518977"/>
                    <a:pt x="1278779" y="3518977"/>
                  </a:cubicBezTo>
                  <a:cubicBezTo>
                    <a:pt x="1276950" y="3518363"/>
                    <a:pt x="1276340" y="3517748"/>
                    <a:pt x="1275730" y="3518363"/>
                  </a:cubicBezTo>
                  <a:cubicBezTo>
                    <a:pt x="1275730" y="3517748"/>
                    <a:pt x="1275730" y="3517748"/>
                    <a:pt x="1275730" y="3517748"/>
                  </a:cubicBezTo>
                  <a:cubicBezTo>
                    <a:pt x="1272071" y="3517134"/>
                    <a:pt x="1270242" y="3514676"/>
                    <a:pt x="1267802" y="3515291"/>
                  </a:cubicBezTo>
                  <a:cubicBezTo>
                    <a:pt x="1267802" y="3514676"/>
                    <a:pt x="1267802" y="3514676"/>
                    <a:pt x="1267802" y="3514676"/>
                  </a:cubicBezTo>
                  <a:cubicBezTo>
                    <a:pt x="1265363" y="3514676"/>
                    <a:pt x="1263534" y="3514676"/>
                    <a:pt x="1262924" y="3514676"/>
                  </a:cubicBezTo>
                  <a:cubicBezTo>
                    <a:pt x="1262924" y="3515291"/>
                    <a:pt x="1262924" y="3515291"/>
                    <a:pt x="1262924" y="3515291"/>
                  </a:cubicBezTo>
                  <a:cubicBezTo>
                    <a:pt x="1261095" y="3515291"/>
                    <a:pt x="1260485" y="3515291"/>
                    <a:pt x="1260485" y="3515291"/>
                  </a:cubicBezTo>
                  <a:cubicBezTo>
                    <a:pt x="1260485" y="3515905"/>
                    <a:pt x="1260485" y="3515905"/>
                    <a:pt x="1260485" y="3515905"/>
                  </a:cubicBezTo>
                  <a:cubicBezTo>
                    <a:pt x="1258655" y="3515905"/>
                    <a:pt x="1258045" y="3515905"/>
                    <a:pt x="1257436" y="3515905"/>
                  </a:cubicBezTo>
                  <a:cubicBezTo>
                    <a:pt x="1257436" y="3516519"/>
                    <a:pt x="1257436" y="3516519"/>
                    <a:pt x="1257436" y="3516519"/>
                  </a:cubicBezTo>
                  <a:cubicBezTo>
                    <a:pt x="1256826" y="3516519"/>
                    <a:pt x="1256826" y="3516519"/>
                    <a:pt x="1256826" y="3516519"/>
                  </a:cubicBezTo>
                  <a:cubicBezTo>
                    <a:pt x="1256826" y="3518363"/>
                    <a:pt x="1256826" y="3517748"/>
                    <a:pt x="1256826" y="3518363"/>
                  </a:cubicBezTo>
                  <a:cubicBezTo>
                    <a:pt x="1257436" y="3518363"/>
                    <a:pt x="1257436" y="3518363"/>
                    <a:pt x="1257436" y="3518363"/>
                  </a:cubicBezTo>
                  <a:lnTo>
                    <a:pt x="1256895" y="3518908"/>
                  </a:lnTo>
                  <a:lnTo>
                    <a:pt x="1252633" y="3518363"/>
                  </a:lnTo>
                  <a:cubicBezTo>
                    <a:pt x="1251033" y="3517287"/>
                    <a:pt x="1249508" y="3515905"/>
                    <a:pt x="1248288" y="3515905"/>
                  </a:cubicBezTo>
                  <a:cubicBezTo>
                    <a:pt x="1248288" y="3515291"/>
                    <a:pt x="1248288" y="3515291"/>
                    <a:pt x="1248288" y="3515291"/>
                  </a:cubicBezTo>
                  <a:cubicBezTo>
                    <a:pt x="1247679" y="3515291"/>
                    <a:pt x="1247679" y="3515291"/>
                    <a:pt x="1247679" y="3515291"/>
                  </a:cubicBezTo>
                  <a:cubicBezTo>
                    <a:pt x="1247679" y="3514676"/>
                    <a:pt x="1247679" y="3514676"/>
                    <a:pt x="1247679" y="3514676"/>
                  </a:cubicBezTo>
                  <a:cubicBezTo>
                    <a:pt x="1245239" y="3514676"/>
                    <a:pt x="1245239" y="3512219"/>
                    <a:pt x="1245239" y="3512219"/>
                  </a:cubicBezTo>
                  <a:cubicBezTo>
                    <a:pt x="1242800" y="3511604"/>
                    <a:pt x="1242190" y="3508533"/>
                    <a:pt x="1240971" y="3509147"/>
                  </a:cubicBezTo>
                  <a:cubicBezTo>
                    <a:pt x="1240361" y="3507304"/>
                    <a:pt x="1238531" y="3506689"/>
                    <a:pt x="1239141" y="3506075"/>
                  </a:cubicBezTo>
                  <a:cubicBezTo>
                    <a:pt x="1237922" y="3506075"/>
                    <a:pt x="1237922" y="3506075"/>
                    <a:pt x="1237922" y="3506075"/>
                  </a:cubicBezTo>
                  <a:cubicBezTo>
                    <a:pt x="1237922" y="3504846"/>
                    <a:pt x="1237922" y="3504846"/>
                    <a:pt x="1237922" y="3504846"/>
                  </a:cubicBezTo>
                  <a:cubicBezTo>
                    <a:pt x="1237312" y="3504846"/>
                    <a:pt x="1237312" y="3504846"/>
                    <a:pt x="1237312" y="3504846"/>
                  </a:cubicBezTo>
                  <a:cubicBezTo>
                    <a:pt x="1234873" y="3501160"/>
                    <a:pt x="1231823" y="3497474"/>
                    <a:pt x="1229384" y="3496245"/>
                  </a:cubicBezTo>
                  <a:cubicBezTo>
                    <a:pt x="1233043" y="3497474"/>
                    <a:pt x="1233043" y="3496859"/>
                    <a:pt x="1234263" y="3496859"/>
                  </a:cubicBezTo>
                  <a:cubicBezTo>
                    <a:pt x="1234263" y="3497474"/>
                    <a:pt x="1234263" y="3497474"/>
                    <a:pt x="1234263" y="3497474"/>
                  </a:cubicBezTo>
                  <a:cubicBezTo>
                    <a:pt x="1240361" y="3497474"/>
                    <a:pt x="1245239" y="3495631"/>
                    <a:pt x="1248898" y="3494402"/>
                  </a:cubicBezTo>
                  <a:cubicBezTo>
                    <a:pt x="1248898" y="3493173"/>
                    <a:pt x="1248898" y="3493173"/>
                    <a:pt x="1248898" y="3493173"/>
                  </a:cubicBezTo>
                  <a:cubicBezTo>
                    <a:pt x="1250728" y="3493173"/>
                    <a:pt x="1250118" y="3493173"/>
                    <a:pt x="1250728" y="3493173"/>
                  </a:cubicBezTo>
                  <a:cubicBezTo>
                    <a:pt x="1250728" y="3492559"/>
                    <a:pt x="1250728" y="3492559"/>
                    <a:pt x="1250728" y="3492559"/>
                  </a:cubicBezTo>
                  <a:cubicBezTo>
                    <a:pt x="1252557" y="3492559"/>
                    <a:pt x="1252557" y="3490716"/>
                    <a:pt x="1252557" y="3490716"/>
                  </a:cubicBezTo>
                  <a:cubicBezTo>
                    <a:pt x="1253167" y="3490716"/>
                    <a:pt x="1253167" y="3490716"/>
                    <a:pt x="1253167" y="3490716"/>
                  </a:cubicBezTo>
                  <a:cubicBezTo>
                    <a:pt x="1253167" y="3488873"/>
                    <a:pt x="1253167" y="3489487"/>
                    <a:pt x="1253167" y="3488873"/>
                  </a:cubicBezTo>
                  <a:cubicBezTo>
                    <a:pt x="1253777" y="3488873"/>
                    <a:pt x="1253777" y="3488873"/>
                    <a:pt x="1253777" y="3488873"/>
                  </a:cubicBezTo>
                  <a:cubicBezTo>
                    <a:pt x="1253777" y="3487644"/>
                    <a:pt x="1253777" y="3487644"/>
                    <a:pt x="1253777" y="3487644"/>
                  </a:cubicBezTo>
                  <a:cubicBezTo>
                    <a:pt x="1254996" y="3487644"/>
                    <a:pt x="1254996" y="3487644"/>
                    <a:pt x="1254996" y="3487644"/>
                  </a:cubicBezTo>
                  <a:cubicBezTo>
                    <a:pt x="1254996" y="3485801"/>
                    <a:pt x="1254996" y="3486415"/>
                    <a:pt x="1254996" y="3486415"/>
                  </a:cubicBezTo>
                  <a:cubicBezTo>
                    <a:pt x="1255606" y="3486415"/>
                    <a:pt x="1255606" y="3486415"/>
                    <a:pt x="1255606" y="3486415"/>
                  </a:cubicBezTo>
                  <a:cubicBezTo>
                    <a:pt x="1255606" y="3484572"/>
                    <a:pt x="1255606" y="3484572"/>
                    <a:pt x="1255606" y="3484572"/>
                  </a:cubicBezTo>
                  <a:cubicBezTo>
                    <a:pt x="1258045" y="3483343"/>
                    <a:pt x="1259875" y="3481500"/>
                    <a:pt x="1261095" y="3481500"/>
                  </a:cubicBezTo>
                  <a:cubicBezTo>
                    <a:pt x="1261095" y="3480886"/>
                    <a:pt x="1261095" y="3480886"/>
                    <a:pt x="1261095" y="3480886"/>
                  </a:cubicBezTo>
                  <a:cubicBezTo>
                    <a:pt x="1261704" y="3480886"/>
                    <a:pt x="1261704" y="3480886"/>
                    <a:pt x="1261704" y="3480886"/>
                  </a:cubicBezTo>
                  <a:cubicBezTo>
                    <a:pt x="1261704" y="3480271"/>
                    <a:pt x="1261704" y="3480271"/>
                    <a:pt x="1261704" y="3480271"/>
                  </a:cubicBezTo>
                  <a:cubicBezTo>
                    <a:pt x="1262924" y="3480271"/>
                    <a:pt x="1262924" y="3480271"/>
                    <a:pt x="1262924" y="3480271"/>
                  </a:cubicBezTo>
                  <a:cubicBezTo>
                    <a:pt x="1263534" y="3478428"/>
                    <a:pt x="1263534" y="3477814"/>
                    <a:pt x="1263534" y="3477199"/>
                  </a:cubicBezTo>
                  <a:cubicBezTo>
                    <a:pt x="1262924" y="3477199"/>
                    <a:pt x="1262924" y="3477199"/>
                    <a:pt x="1262924" y="3477199"/>
                  </a:cubicBezTo>
                  <a:cubicBezTo>
                    <a:pt x="1264144" y="3475971"/>
                    <a:pt x="1264753" y="3477199"/>
                    <a:pt x="1264753" y="3476585"/>
                  </a:cubicBezTo>
                  <a:cubicBezTo>
                    <a:pt x="1265363" y="3479043"/>
                    <a:pt x="1267193" y="3480271"/>
                    <a:pt x="1267802" y="3480271"/>
                  </a:cubicBezTo>
                  <a:cubicBezTo>
                    <a:pt x="1267802" y="3480886"/>
                    <a:pt x="1267802" y="3480886"/>
                    <a:pt x="1267802" y="3480886"/>
                  </a:cubicBezTo>
                  <a:cubicBezTo>
                    <a:pt x="1270852" y="3482729"/>
                    <a:pt x="1272681" y="3480271"/>
                    <a:pt x="1275120" y="3480886"/>
                  </a:cubicBezTo>
                  <a:cubicBezTo>
                    <a:pt x="1275120" y="3480271"/>
                    <a:pt x="1275120" y="3480271"/>
                    <a:pt x="1275120" y="3480271"/>
                  </a:cubicBezTo>
                  <a:cubicBezTo>
                    <a:pt x="1278169" y="3480886"/>
                    <a:pt x="1280609" y="3479657"/>
                    <a:pt x="1282438" y="3479657"/>
                  </a:cubicBezTo>
                  <a:cubicBezTo>
                    <a:pt x="1282438" y="3479043"/>
                    <a:pt x="1282438" y="3479043"/>
                    <a:pt x="1282438" y="3479043"/>
                  </a:cubicBezTo>
                  <a:cubicBezTo>
                    <a:pt x="1283048" y="3479043"/>
                    <a:pt x="1283048" y="3479043"/>
                    <a:pt x="1283048" y="3479043"/>
                  </a:cubicBezTo>
                  <a:cubicBezTo>
                    <a:pt x="1283048" y="3477814"/>
                    <a:pt x="1283048" y="3477814"/>
                    <a:pt x="1283048" y="3477814"/>
                  </a:cubicBezTo>
                  <a:cubicBezTo>
                    <a:pt x="1283658" y="3477814"/>
                    <a:pt x="1283658" y="3477814"/>
                    <a:pt x="1283658" y="3477814"/>
                  </a:cubicBezTo>
                  <a:cubicBezTo>
                    <a:pt x="1283658" y="3476585"/>
                    <a:pt x="1283658" y="3476585"/>
                    <a:pt x="1283658" y="3476585"/>
                  </a:cubicBezTo>
                  <a:cubicBezTo>
                    <a:pt x="1284267" y="3476585"/>
                    <a:pt x="1284267" y="3476585"/>
                    <a:pt x="1284267" y="3476585"/>
                  </a:cubicBezTo>
                  <a:cubicBezTo>
                    <a:pt x="1284267" y="3475971"/>
                    <a:pt x="1284267" y="3475971"/>
                    <a:pt x="1284267" y="3475971"/>
                  </a:cubicBezTo>
                  <a:cubicBezTo>
                    <a:pt x="1287926" y="3475356"/>
                    <a:pt x="1287317" y="3472899"/>
                    <a:pt x="1287317" y="3471670"/>
                  </a:cubicBezTo>
                  <a:cubicBezTo>
                    <a:pt x="1286707" y="3471670"/>
                    <a:pt x="1286707" y="3471670"/>
                    <a:pt x="1286707" y="3471670"/>
                  </a:cubicBezTo>
                  <a:cubicBezTo>
                    <a:pt x="1286707" y="3471056"/>
                    <a:pt x="1286707" y="3471056"/>
                    <a:pt x="1286707" y="3471056"/>
                  </a:cubicBezTo>
                  <a:cubicBezTo>
                    <a:pt x="1286097" y="3471056"/>
                    <a:pt x="1286097" y="3471056"/>
                    <a:pt x="1286097" y="3471056"/>
                  </a:cubicBezTo>
                  <a:cubicBezTo>
                    <a:pt x="1286097" y="3469827"/>
                    <a:pt x="1286097" y="3469827"/>
                    <a:pt x="1286097" y="3469827"/>
                  </a:cubicBezTo>
                  <a:cubicBezTo>
                    <a:pt x="1284877" y="3469827"/>
                    <a:pt x="1284877" y="3469827"/>
                    <a:pt x="1284877" y="3469827"/>
                  </a:cubicBezTo>
                  <a:cubicBezTo>
                    <a:pt x="1284877" y="3469213"/>
                    <a:pt x="1284877" y="3469213"/>
                    <a:pt x="1284877" y="3469213"/>
                  </a:cubicBezTo>
                  <a:cubicBezTo>
                    <a:pt x="1283048" y="3468598"/>
                    <a:pt x="1283048" y="3468598"/>
                    <a:pt x="1282438" y="3468598"/>
                  </a:cubicBezTo>
                  <a:cubicBezTo>
                    <a:pt x="1282438" y="3469213"/>
                    <a:pt x="1282438" y="3469213"/>
                    <a:pt x="1282438" y="3469213"/>
                  </a:cubicBezTo>
                  <a:cubicBezTo>
                    <a:pt x="1281828" y="3469213"/>
                    <a:pt x="1281828" y="3469213"/>
                    <a:pt x="1281828" y="3469213"/>
                  </a:cubicBezTo>
                  <a:cubicBezTo>
                    <a:pt x="1281828" y="3468598"/>
                    <a:pt x="1281828" y="3468598"/>
                    <a:pt x="1281828" y="3468598"/>
                  </a:cubicBezTo>
                  <a:cubicBezTo>
                    <a:pt x="1279389" y="3468598"/>
                    <a:pt x="1278169" y="3468598"/>
                    <a:pt x="1276950" y="3468598"/>
                  </a:cubicBezTo>
                  <a:cubicBezTo>
                    <a:pt x="1276950" y="3469213"/>
                    <a:pt x="1276950" y="3469213"/>
                    <a:pt x="1276950" y="3469213"/>
                  </a:cubicBezTo>
                  <a:cubicBezTo>
                    <a:pt x="1274510" y="3469213"/>
                    <a:pt x="1273901" y="3470441"/>
                    <a:pt x="1272681" y="3469827"/>
                  </a:cubicBezTo>
                  <a:cubicBezTo>
                    <a:pt x="1272681" y="3471056"/>
                    <a:pt x="1272681" y="3471056"/>
                    <a:pt x="1272681" y="3471056"/>
                  </a:cubicBezTo>
                  <a:cubicBezTo>
                    <a:pt x="1271461" y="3471056"/>
                    <a:pt x="1271461" y="3471056"/>
                    <a:pt x="1271461" y="3471056"/>
                  </a:cubicBezTo>
                  <a:cubicBezTo>
                    <a:pt x="1271461" y="3472284"/>
                    <a:pt x="1271461" y="3472899"/>
                    <a:pt x="1271461" y="3472899"/>
                  </a:cubicBezTo>
                  <a:cubicBezTo>
                    <a:pt x="1269632" y="3471056"/>
                    <a:pt x="1271461" y="3469213"/>
                    <a:pt x="1270852" y="3468598"/>
                  </a:cubicBezTo>
                  <a:cubicBezTo>
                    <a:pt x="1270242" y="3468598"/>
                    <a:pt x="1270242" y="3468598"/>
                    <a:pt x="1270242" y="3468598"/>
                  </a:cubicBezTo>
                  <a:cubicBezTo>
                    <a:pt x="1269632" y="3464912"/>
                    <a:pt x="1269632" y="3460611"/>
                    <a:pt x="1270852" y="3459383"/>
                  </a:cubicBezTo>
                  <a:cubicBezTo>
                    <a:pt x="1271461" y="3459383"/>
                    <a:pt x="1271461" y="3459383"/>
                    <a:pt x="1271461" y="3459383"/>
                  </a:cubicBezTo>
                  <a:cubicBezTo>
                    <a:pt x="1272071" y="3457540"/>
                    <a:pt x="1272071" y="3456925"/>
                    <a:pt x="1272071" y="3456311"/>
                  </a:cubicBezTo>
                  <a:cubicBezTo>
                    <a:pt x="1273901" y="3456311"/>
                    <a:pt x="1274510" y="3456311"/>
                    <a:pt x="1275120" y="3456311"/>
                  </a:cubicBezTo>
                  <a:cubicBezTo>
                    <a:pt x="1275120" y="3456925"/>
                    <a:pt x="1275120" y="3456925"/>
                    <a:pt x="1275120" y="3456925"/>
                  </a:cubicBezTo>
                  <a:cubicBezTo>
                    <a:pt x="1279389" y="3458154"/>
                    <a:pt x="1279999" y="3453239"/>
                    <a:pt x="1282438" y="3453239"/>
                  </a:cubicBezTo>
                  <a:cubicBezTo>
                    <a:pt x="1282438" y="3452625"/>
                    <a:pt x="1282438" y="3452625"/>
                    <a:pt x="1282438" y="3452625"/>
                  </a:cubicBezTo>
                  <a:cubicBezTo>
                    <a:pt x="1283658" y="3452625"/>
                    <a:pt x="1283658" y="3452625"/>
                    <a:pt x="1283658" y="3452625"/>
                  </a:cubicBezTo>
                  <a:cubicBezTo>
                    <a:pt x="1283658" y="3452010"/>
                    <a:pt x="1283658" y="3452010"/>
                    <a:pt x="1283658" y="3452010"/>
                  </a:cubicBezTo>
                  <a:cubicBezTo>
                    <a:pt x="1286097" y="3452010"/>
                    <a:pt x="1286707" y="3450781"/>
                    <a:pt x="1287317" y="3451396"/>
                  </a:cubicBezTo>
                  <a:cubicBezTo>
                    <a:pt x="1287317" y="3450167"/>
                    <a:pt x="1287317" y="3450167"/>
                    <a:pt x="1287317" y="3450167"/>
                  </a:cubicBezTo>
                  <a:cubicBezTo>
                    <a:pt x="1287926" y="3450167"/>
                    <a:pt x="1287926" y="3450167"/>
                    <a:pt x="1287926" y="3450167"/>
                  </a:cubicBezTo>
                  <a:cubicBezTo>
                    <a:pt x="1287926" y="3449553"/>
                    <a:pt x="1287926" y="3449553"/>
                    <a:pt x="1287926" y="3449553"/>
                  </a:cubicBezTo>
                  <a:cubicBezTo>
                    <a:pt x="1288536" y="3449553"/>
                    <a:pt x="1288536" y="3449553"/>
                    <a:pt x="1288536" y="3449553"/>
                  </a:cubicBezTo>
                  <a:cubicBezTo>
                    <a:pt x="1288536" y="3447710"/>
                    <a:pt x="1288536" y="3448324"/>
                    <a:pt x="1288536" y="3448324"/>
                  </a:cubicBezTo>
                  <a:cubicBezTo>
                    <a:pt x="1290366" y="3448324"/>
                    <a:pt x="1289756" y="3448324"/>
                    <a:pt x="1290366" y="3448324"/>
                  </a:cubicBezTo>
                  <a:cubicBezTo>
                    <a:pt x="1290366" y="3447710"/>
                    <a:pt x="1290366" y="3447710"/>
                    <a:pt x="1290366" y="3447710"/>
                  </a:cubicBezTo>
                  <a:cubicBezTo>
                    <a:pt x="1290975" y="3447710"/>
                    <a:pt x="1290975" y="3447710"/>
                    <a:pt x="1290975" y="3447710"/>
                  </a:cubicBezTo>
                  <a:cubicBezTo>
                    <a:pt x="1290975" y="3446481"/>
                    <a:pt x="1290975" y="3446481"/>
                    <a:pt x="1290975" y="3446481"/>
                  </a:cubicBezTo>
                  <a:cubicBezTo>
                    <a:pt x="1291585" y="3446481"/>
                    <a:pt x="1291585" y="3446481"/>
                    <a:pt x="1291585" y="3446481"/>
                  </a:cubicBezTo>
                  <a:cubicBezTo>
                    <a:pt x="1291585" y="3445252"/>
                    <a:pt x="1291585" y="3445252"/>
                    <a:pt x="1291585" y="3445252"/>
                  </a:cubicBezTo>
                  <a:cubicBezTo>
                    <a:pt x="1292195" y="3445252"/>
                    <a:pt x="1292195" y="3445252"/>
                    <a:pt x="1292195" y="3445252"/>
                  </a:cubicBezTo>
                  <a:cubicBezTo>
                    <a:pt x="1292195" y="3444638"/>
                    <a:pt x="1292195" y="3444638"/>
                    <a:pt x="1292195" y="3444638"/>
                  </a:cubicBezTo>
                  <a:cubicBezTo>
                    <a:pt x="1294634" y="3444638"/>
                    <a:pt x="1293415" y="3442795"/>
                    <a:pt x="1294024" y="3443409"/>
                  </a:cubicBezTo>
                  <a:cubicBezTo>
                    <a:pt x="1294634" y="3443409"/>
                    <a:pt x="1294634" y="3443409"/>
                    <a:pt x="1294634" y="3443409"/>
                  </a:cubicBezTo>
                  <a:cubicBezTo>
                    <a:pt x="1294634" y="3440951"/>
                    <a:pt x="1294634" y="3439108"/>
                    <a:pt x="1294634" y="3437880"/>
                  </a:cubicBezTo>
                  <a:cubicBezTo>
                    <a:pt x="1295244" y="3437880"/>
                    <a:pt x="1295244" y="3437880"/>
                    <a:pt x="1295244" y="3437880"/>
                  </a:cubicBezTo>
                  <a:cubicBezTo>
                    <a:pt x="1295244" y="3436651"/>
                    <a:pt x="1295244" y="3436651"/>
                    <a:pt x="1295244" y="3436651"/>
                  </a:cubicBezTo>
                  <a:cubicBezTo>
                    <a:pt x="1297074" y="3436651"/>
                    <a:pt x="1297683" y="3436651"/>
                    <a:pt x="1298293" y="3436651"/>
                  </a:cubicBezTo>
                  <a:cubicBezTo>
                    <a:pt x="1298293" y="3436036"/>
                    <a:pt x="1298293" y="3436036"/>
                    <a:pt x="1298293" y="3436036"/>
                  </a:cubicBezTo>
                  <a:cubicBezTo>
                    <a:pt x="1298903" y="3436036"/>
                    <a:pt x="1298903" y="3436036"/>
                    <a:pt x="1298903" y="3436036"/>
                  </a:cubicBezTo>
                  <a:cubicBezTo>
                    <a:pt x="1299513" y="3433579"/>
                    <a:pt x="1300732" y="3433579"/>
                    <a:pt x="1300123" y="3432965"/>
                  </a:cubicBezTo>
                  <a:cubicBezTo>
                    <a:pt x="1301342" y="3432965"/>
                    <a:pt x="1301342" y="3432965"/>
                    <a:pt x="1301342" y="3432965"/>
                  </a:cubicBezTo>
                  <a:cubicBezTo>
                    <a:pt x="1301342" y="3431121"/>
                    <a:pt x="1301342" y="3431736"/>
                    <a:pt x="1301342" y="3431736"/>
                  </a:cubicBezTo>
                  <a:cubicBezTo>
                    <a:pt x="1301952" y="3431736"/>
                    <a:pt x="1301952" y="3431736"/>
                    <a:pt x="1301952" y="3431736"/>
                  </a:cubicBezTo>
                  <a:cubicBezTo>
                    <a:pt x="1301952" y="3429893"/>
                    <a:pt x="1301952" y="3429278"/>
                    <a:pt x="1301952" y="3429278"/>
                  </a:cubicBezTo>
                  <a:cubicBezTo>
                    <a:pt x="1302562" y="3429278"/>
                    <a:pt x="1302562" y="3429278"/>
                    <a:pt x="1302562" y="3429278"/>
                  </a:cubicBezTo>
                  <a:cubicBezTo>
                    <a:pt x="1302562" y="3427435"/>
                    <a:pt x="1303781" y="3427435"/>
                    <a:pt x="1303172" y="3426821"/>
                  </a:cubicBezTo>
                  <a:cubicBezTo>
                    <a:pt x="1303781" y="3426821"/>
                    <a:pt x="1303781" y="3426821"/>
                    <a:pt x="1303781" y="3426821"/>
                  </a:cubicBezTo>
                  <a:cubicBezTo>
                    <a:pt x="1303781" y="3425592"/>
                    <a:pt x="1303781" y="3425592"/>
                    <a:pt x="1303781" y="3425592"/>
                  </a:cubicBezTo>
                  <a:cubicBezTo>
                    <a:pt x="1304391" y="3425592"/>
                    <a:pt x="1304391" y="3425592"/>
                    <a:pt x="1304391" y="3425592"/>
                  </a:cubicBezTo>
                  <a:cubicBezTo>
                    <a:pt x="1304391" y="3424978"/>
                    <a:pt x="1304391" y="3424978"/>
                    <a:pt x="1304391" y="3424978"/>
                  </a:cubicBezTo>
                  <a:cubicBezTo>
                    <a:pt x="1305611" y="3424978"/>
                    <a:pt x="1305611" y="3424978"/>
                    <a:pt x="1305611" y="3424978"/>
                  </a:cubicBezTo>
                  <a:cubicBezTo>
                    <a:pt x="1305001" y="3423135"/>
                    <a:pt x="1306221" y="3423749"/>
                    <a:pt x="1306221" y="3423749"/>
                  </a:cubicBezTo>
                  <a:cubicBezTo>
                    <a:pt x="1306221" y="3424363"/>
                    <a:pt x="1306221" y="3424363"/>
                    <a:pt x="1306221" y="3424363"/>
                  </a:cubicBezTo>
                  <a:cubicBezTo>
                    <a:pt x="1308660" y="3424363"/>
                    <a:pt x="1309880" y="3422520"/>
                    <a:pt x="1311099" y="3422520"/>
                  </a:cubicBezTo>
                  <a:cubicBezTo>
                    <a:pt x="1311099" y="3421291"/>
                    <a:pt x="1312319" y="3421291"/>
                    <a:pt x="1311709" y="3421291"/>
                  </a:cubicBezTo>
                  <a:cubicBezTo>
                    <a:pt x="1312929" y="3421906"/>
                    <a:pt x="1312929" y="3421906"/>
                    <a:pt x="1312929" y="3421906"/>
                  </a:cubicBezTo>
                  <a:cubicBezTo>
                    <a:pt x="1313539" y="3421291"/>
                    <a:pt x="1313539" y="3421291"/>
                    <a:pt x="1313539" y="3421291"/>
                  </a:cubicBezTo>
                  <a:cubicBezTo>
                    <a:pt x="1315368" y="3423749"/>
                    <a:pt x="1316588" y="3420677"/>
                    <a:pt x="1317807" y="3421291"/>
                  </a:cubicBezTo>
                  <a:cubicBezTo>
                    <a:pt x="1317807" y="3420677"/>
                    <a:pt x="1317807" y="3420677"/>
                    <a:pt x="1317807" y="3420677"/>
                  </a:cubicBezTo>
                  <a:cubicBezTo>
                    <a:pt x="1319637" y="3420677"/>
                    <a:pt x="1319027" y="3420677"/>
                    <a:pt x="1319027" y="3420677"/>
                  </a:cubicBezTo>
                  <a:cubicBezTo>
                    <a:pt x="1319637" y="3418220"/>
                    <a:pt x="1318417" y="3416991"/>
                    <a:pt x="1318417" y="3416376"/>
                  </a:cubicBezTo>
                  <a:cubicBezTo>
                    <a:pt x="1316588" y="3416376"/>
                    <a:pt x="1315978" y="3416376"/>
                    <a:pt x="1315368" y="3416376"/>
                  </a:cubicBezTo>
                  <a:cubicBezTo>
                    <a:pt x="1315368" y="3415148"/>
                    <a:pt x="1315368" y="3415148"/>
                    <a:pt x="1315368" y="3415148"/>
                  </a:cubicBezTo>
                  <a:cubicBezTo>
                    <a:pt x="1313539" y="3415148"/>
                    <a:pt x="1312319" y="3415148"/>
                    <a:pt x="1311709" y="3415148"/>
                  </a:cubicBezTo>
                  <a:cubicBezTo>
                    <a:pt x="1312929" y="3414533"/>
                    <a:pt x="1312929" y="3414533"/>
                    <a:pt x="1313539" y="3414533"/>
                  </a:cubicBezTo>
                  <a:cubicBezTo>
                    <a:pt x="1313539" y="3412690"/>
                    <a:pt x="1313539" y="3412076"/>
                    <a:pt x="1313539" y="3412076"/>
                  </a:cubicBezTo>
                  <a:cubicBezTo>
                    <a:pt x="1311709" y="3412076"/>
                    <a:pt x="1311099" y="3412076"/>
                    <a:pt x="1311099" y="3412076"/>
                  </a:cubicBezTo>
                  <a:cubicBezTo>
                    <a:pt x="1311099" y="3410233"/>
                    <a:pt x="1311099" y="3410233"/>
                    <a:pt x="1311099" y="3410233"/>
                  </a:cubicBezTo>
                  <a:cubicBezTo>
                    <a:pt x="1310489" y="3410233"/>
                    <a:pt x="1310489" y="3410233"/>
                    <a:pt x="1310489" y="3410233"/>
                  </a:cubicBezTo>
                  <a:cubicBezTo>
                    <a:pt x="1310489" y="3409618"/>
                    <a:pt x="1310489" y="3409618"/>
                    <a:pt x="1310489" y="3409618"/>
                  </a:cubicBezTo>
                  <a:cubicBezTo>
                    <a:pt x="1309880" y="3409618"/>
                    <a:pt x="1309880" y="3409618"/>
                    <a:pt x="1309880" y="3409618"/>
                  </a:cubicBezTo>
                  <a:cubicBezTo>
                    <a:pt x="1309880" y="3407775"/>
                    <a:pt x="1309880" y="3407161"/>
                    <a:pt x="1309880" y="3406547"/>
                  </a:cubicBezTo>
                  <a:cubicBezTo>
                    <a:pt x="1307440" y="3407161"/>
                    <a:pt x="1307440" y="3405318"/>
                    <a:pt x="1306831" y="3405932"/>
                  </a:cubicBezTo>
                  <a:cubicBezTo>
                    <a:pt x="1306831" y="3404089"/>
                    <a:pt x="1306831" y="3403475"/>
                    <a:pt x="1306831" y="3402860"/>
                  </a:cubicBezTo>
                  <a:cubicBezTo>
                    <a:pt x="1306221" y="3402860"/>
                    <a:pt x="1306221" y="3402860"/>
                    <a:pt x="1306221" y="3402860"/>
                  </a:cubicBezTo>
                  <a:cubicBezTo>
                    <a:pt x="1306221" y="3401017"/>
                    <a:pt x="1306221" y="3400403"/>
                    <a:pt x="1306221" y="3400403"/>
                  </a:cubicBezTo>
                  <a:cubicBezTo>
                    <a:pt x="1306831" y="3400403"/>
                    <a:pt x="1306831" y="3400403"/>
                    <a:pt x="1306831" y="3400403"/>
                  </a:cubicBezTo>
                  <a:cubicBezTo>
                    <a:pt x="1306831" y="3399174"/>
                    <a:pt x="1306831" y="3399174"/>
                    <a:pt x="1306831" y="3399174"/>
                  </a:cubicBezTo>
                  <a:cubicBezTo>
                    <a:pt x="1307440" y="3399174"/>
                    <a:pt x="1307440" y="3399174"/>
                    <a:pt x="1307440" y="3399174"/>
                  </a:cubicBezTo>
                  <a:cubicBezTo>
                    <a:pt x="1307440" y="3398560"/>
                    <a:pt x="1307440" y="3398560"/>
                    <a:pt x="1307440" y="3398560"/>
                  </a:cubicBezTo>
                  <a:cubicBezTo>
                    <a:pt x="1306831" y="3398560"/>
                    <a:pt x="1306831" y="3398560"/>
                    <a:pt x="1306831" y="3398560"/>
                  </a:cubicBezTo>
                  <a:cubicBezTo>
                    <a:pt x="1306831" y="3399174"/>
                    <a:pt x="1306831" y="3399174"/>
                    <a:pt x="1306831" y="3399174"/>
                  </a:cubicBezTo>
                  <a:cubicBezTo>
                    <a:pt x="1306221" y="3399174"/>
                    <a:pt x="1306221" y="3399174"/>
                    <a:pt x="1306221" y="3399174"/>
                  </a:cubicBezTo>
                  <a:cubicBezTo>
                    <a:pt x="1306221" y="3397945"/>
                    <a:pt x="1306221" y="3397945"/>
                    <a:pt x="1306221" y="3397945"/>
                  </a:cubicBezTo>
                  <a:cubicBezTo>
                    <a:pt x="1305611" y="3397945"/>
                    <a:pt x="1305611" y="3397945"/>
                    <a:pt x="1305611" y="3397945"/>
                  </a:cubicBezTo>
                  <a:cubicBezTo>
                    <a:pt x="1305611" y="3398560"/>
                    <a:pt x="1305611" y="3398560"/>
                    <a:pt x="1305611" y="3398560"/>
                  </a:cubicBezTo>
                  <a:cubicBezTo>
                    <a:pt x="1304391" y="3398560"/>
                    <a:pt x="1304391" y="3398560"/>
                    <a:pt x="1304391" y="3398560"/>
                  </a:cubicBezTo>
                  <a:cubicBezTo>
                    <a:pt x="1304391" y="3397945"/>
                    <a:pt x="1304391" y="3397945"/>
                    <a:pt x="1304391" y="3397945"/>
                  </a:cubicBezTo>
                  <a:cubicBezTo>
                    <a:pt x="1303172" y="3397945"/>
                    <a:pt x="1303172" y="3397945"/>
                    <a:pt x="1303172" y="3397945"/>
                  </a:cubicBezTo>
                  <a:cubicBezTo>
                    <a:pt x="1303172" y="3397331"/>
                    <a:pt x="1303172" y="3397331"/>
                    <a:pt x="1303172" y="3397331"/>
                  </a:cubicBezTo>
                  <a:cubicBezTo>
                    <a:pt x="1300732" y="3396717"/>
                    <a:pt x="1300123" y="3398560"/>
                    <a:pt x="1298903" y="3397945"/>
                  </a:cubicBezTo>
                  <a:cubicBezTo>
                    <a:pt x="1298903" y="3398560"/>
                    <a:pt x="1298903" y="3398560"/>
                    <a:pt x="1298903" y="3398560"/>
                  </a:cubicBezTo>
                  <a:cubicBezTo>
                    <a:pt x="1296464" y="3398560"/>
                    <a:pt x="1295854" y="3399788"/>
                    <a:pt x="1295244" y="3399174"/>
                  </a:cubicBezTo>
                  <a:cubicBezTo>
                    <a:pt x="1295244" y="3400403"/>
                    <a:pt x="1295244" y="3400403"/>
                    <a:pt x="1295244" y="3400403"/>
                  </a:cubicBezTo>
                  <a:cubicBezTo>
                    <a:pt x="1292195" y="3401632"/>
                    <a:pt x="1292805" y="3404703"/>
                    <a:pt x="1289756" y="3403475"/>
                  </a:cubicBezTo>
                  <a:cubicBezTo>
                    <a:pt x="1289756" y="3404703"/>
                    <a:pt x="1289756" y="3404703"/>
                    <a:pt x="1289756" y="3404703"/>
                  </a:cubicBezTo>
                  <a:cubicBezTo>
                    <a:pt x="1287926" y="3404703"/>
                    <a:pt x="1287926" y="3404703"/>
                    <a:pt x="1287926" y="3404703"/>
                  </a:cubicBezTo>
                  <a:cubicBezTo>
                    <a:pt x="1287926" y="3405318"/>
                    <a:pt x="1287926" y="3405318"/>
                    <a:pt x="1287926" y="3405318"/>
                  </a:cubicBezTo>
                  <a:cubicBezTo>
                    <a:pt x="1287317" y="3405318"/>
                    <a:pt x="1287317" y="3405318"/>
                    <a:pt x="1287317" y="3405318"/>
                  </a:cubicBezTo>
                  <a:cubicBezTo>
                    <a:pt x="1287317" y="3405932"/>
                    <a:pt x="1287317" y="3405932"/>
                    <a:pt x="1287317" y="3405932"/>
                  </a:cubicBezTo>
                  <a:cubicBezTo>
                    <a:pt x="1286707" y="3405932"/>
                    <a:pt x="1286707" y="3405932"/>
                    <a:pt x="1286707" y="3405932"/>
                  </a:cubicBezTo>
                  <a:cubicBezTo>
                    <a:pt x="1286707" y="3407775"/>
                    <a:pt x="1286707" y="3407775"/>
                    <a:pt x="1286707" y="3408390"/>
                  </a:cubicBezTo>
                  <a:cubicBezTo>
                    <a:pt x="1287317" y="3408390"/>
                    <a:pt x="1287317" y="3408390"/>
                    <a:pt x="1287317" y="3408390"/>
                  </a:cubicBezTo>
                  <a:cubicBezTo>
                    <a:pt x="1287317" y="3409618"/>
                    <a:pt x="1287317" y="3410233"/>
                    <a:pt x="1287317" y="3410233"/>
                  </a:cubicBezTo>
                  <a:cubicBezTo>
                    <a:pt x="1287926" y="3410233"/>
                    <a:pt x="1287926" y="3410233"/>
                    <a:pt x="1287926" y="3410233"/>
                  </a:cubicBezTo>
                  <a:cubicBezTo>
                    <a:pt x="1287926" y="3412076"/>
                    <a:pt x="1287926" y="3411461"/>
                    <a:pt x="1287926" y="3412076"/>
                  </a:cubicBezTo>
                  <a:cubicBezTo>
                    <a:pt x="1289756" y="3412076"/>
                    <a:pt x="1289146" y="3412076"/>
                    <a:pt x="1289756" y="3412076"/>
                  </a:cubicBezTo>
                  <a:cubicBezTo>
                    <a:pt x="1289146" y="3413919"/>
                    <a:pt x="1286707" y="3413305"/>
                    <a:pt x="1286097" y="3413919"/>
                  </a:cubicBezTo>
                  <a:cubicBezTo>
                    <a:pt x="1286097" y="3414533"/>
                    <a:pt x="1286097" y="3414533"/>
                    <a:pt x="1286097" y="3414533"/>
                  </a:cubicBezTo>
                  <a:cubicBezTo>
                    <a:pt x="1284877" y="3414533"/>
                    <a:pt x="1284877" y="3414533"/>
                    <a:pt x="1284877" y="3414533"/>
                  </a:cubicBezTo>
                  <a:cubicBezTo>
                    <a:pt x="1284877" y="3416376"/>
                    <a:pt x="1284877" y="3416991"/>
                    <a:pt x="1284877" y="3417605"/>
                  </a:cubicBezTo>
                  <a:cubicBezTo>
                    <a:pt x="1283658" y="3417605"/>
                    <a:pt x="1283048" y="3417605"/>
                    <a:pt x="1283048" y="3417605"/>
                  </a:cubicBezTo>
                  <a:cubicBezTo>
                    <a:pt x="1283048" y="3418220"/>
                    <a:pt x="1283048" y="3418220"/>
                    <a:pt x="1283048" y="3418220"/>
                  </a:cubicBezTo>
                  <a:cubicBezTo>
                    <a:pt x="1281218" y="3418220"/>
                    <a:pt x="1281828" y="3418220"/>
                    <a:pt x="1281828" y="3418220"/>
                  </a:cubicBezTo>
                  <a:cubicBezTo>
                    <a:pt x="1281828" y="3418834"/>
                    <a:pt x="1281828" y="3418834"/>
                    <a:pt x="1281828" y="3418834"/>
                  </a:cubicBezTo>
                  <a:cubicBezTo>
                    <a:pt x="1279999" y="3418834"/>
                    <a:pt x="1279999" y="3418834"/>
                    <a:pt x="1279999" y="3418834"/>
                  </a:cubicBezTo>
                  <a:cubicBezTo>
                    <a:pt x="1279999" y="3421291"/>
                    <a:pt x="1278169" y="3420063"/>
                    <a:pt x="1278169" y="3420677"/>
                  </a:cubicBezTo>
                  <a:cubicBezTo>
                    <a:pt x="1278169" y="3421291"/>
                    <a:pt x="1278169" y="3421291"/>
                    <a:pt x="1278169" y="3421291"/>
                  </a:cubicBezTo>
                  <a:cubicBezTo>
                    <a:pt x="1276950" y="3421291"/>
                    <a:pt x="1276950" y="3421291"/>
                    <a:pt x="1276950" y="3421291"/>
                  </a:cubicBezTo>
                  <a:cubicBezTo>
                    <a:pt x="1276950" y="3423749"/>
                    <a:pt x="1275730" y="3422520"/>
                    <a:pt x="1275730" y="3422520"/>
                  </a:cubicBezTo>
                  <a:cubicBezTo>
                    <a:pt x="1275730" y="3423749"/>
                    <a:pt x="1275730" y="3423749"/>
                    <a:pt x="1275730" y="3423749"/>
                  </a:cubicBezTo>
                  <a:cubicBezTo>
                    <a:pt x="1273901" y="3423749"/>
                    <a:pt x="1273901" y="3424363"/>
                    <a:pt x="1273291" y="3424363"/>
                  </a:cubicBezTo>
                  <a:cubicBezTo>
                    <a:pt x="1273291" y="3424978"/>
                    <a:pt x="1273291" y="3424978"/>
                    <a:pt x="1273291" y="3424978"/>
                  </a:cubicBezTo>
                  <a:cubicBezTo>
                    <a:pt x="1272681" y="3424978"/>
                    <a:pt x="1272681" y="3424978"/>
                    <a:pt x="1272681" y="3424978"/>
                  </a:cubicBezTo>
                  <a:cubicBezTo>
                    <a:pt x="1272681" y="3425592"/>
                    <a:pt x="1272681" y="3425592"/>
                    <a:pt x="1272681" y="3425592"/>
                  </a:cubicBezTo>
                  <a:cubicBezTo>
                    <a:pt x="1272071" y="3425592"/>
                    <a:pt x="1272071" y="3425592"/>
                    <a:pt x="1272071" y="3425592"/>
                  </a:cubicBezTo>
                  <a:cubicBezTo>
                    <a:pt x="1272071" y="3426206"/>
                    <a:pt x="1272071" y="3426206"/>
                    <a:pt x="1272071" y="3426206"/>
                  </a:cubicBezTo>
                  <a:cubicBezTo>
                    <a:pt x="1271461" y="3426206"/>
                    <a:pt x="1271461" y="3426206"/>
                    <a:pt x="1271461" y="3426206"/>
                  </a:cubicBezTo>
                  <a:cubicBezTo>
                    <a:pt x="1271461" y="3426821"/>
                    <a:pt x="1271461" y="3426821"/>
                    <a:pt x="1271461" y="3426821"/>
                  </a:cubicBezTo>
                  <a:cubicBezTo>
                    <a:pt x="1269632" y="3428050"/>
                    <a:pt x="1268412" y="3428050"/>
                    <a:pt x="1267802" y="3428050"/>
                  </a:cubicBezTo>
                  <a:cubicBezTo>
                    <a:pt x="1267802" y="3428664"/>
                    <a:pt x="1267802" y="3428664"/>
                    <a:pt x="1267802" y="3428664"/>
                  </a:cubicBezTo>
                  <a:cubicBezTo>
                    <a:pt x="1265973" y="3428664"/>
                    <a:pt x="1266583" y="3428664"/>
                    <a:pt x="1266583" y="3428664"/>
                  </a:cubicBezTo>
                  <a:cubicBezTo>
                    <a:pt x="1266583" y="3429893"/>
                    <a:pt x="1266583" y="3430507"/>
                    <a:pt x="1266583" y="3430507"/>
                  </a:cubicBezTo>
                  <a:cubicBezTo>
                    <a:pt x="1267193" y="3430507"/>
                    <a:pt x="1267193" y="3430507"/>
                    <a:pt x="1267193" y="3430507"/>
                  </a:cubicBezTo>
                  <a:cubicBezTo>
                    <a:pt x="1267193" y="3431736"/>
                    <a:pt x="1267193" y="3431736"/>
                    <a:pt x="1267193" y="3431736"/>
                  </a:cubicBezTo>
                  <a:cubicBezTo>
                    <a:pt x="1264144" y="3431736"/>
                    <a:pt x="1261704" y="3431736"/>
                    <a:pt x="1259875" y="3431736"/>
                  </a:cubicBezTo>
                  <a:cubicBezTo>
                    <a:pt x="1259875" y="3430507"/>
                    <a:pt x="1259875" y="3430507"/>
                    <a:pt x="1259875" y="3430507"/>
                  </a:cubicBezTo>
                  <a:cubicBezTo>
                    <a:pt x="1259265" y="3430507"/>
                    <a:pt x="1259265" y="3430507"/>
                    <a:pt x="1259265" y="3430507"/>
                  </a:cubicBezTo>
                  <a:cubicBezTo>
                    <a:pt x="1259265" y="3431736"/>
                    <a:pt x="1259265" y="3431736"/>
                    <a:pt x="1259265" y="3431736"/>
                  </a:cubicBezTo>
                  <a:cubicBezTo>
                    <a:pt x="1257436" y="3431736"/>
                    <a:pt x="1258045" y="3431736"/>
                    <a:pt x="1257436" y="3431736"/>
                  </a:cubicBezTo>
                  <a:cubicBezTo>
                    <a:pt x="1257436" y="3432350"/>
                    <a:pt x="1257436" y="3432350"/>
                    <a:pt x="1257436" y="3432350"/>
                  </a:cubicBezTo>
                  <a:cubicBezTo>
                    <a:pt x="1256826" y="3432350"/>
                    <a:pt x="1256826" y="3432350"/>
                    <a:pt x="1256826" y="3432350"/>
                  </a:cubicBezTo>
                  <a:cubicBezTo>
                    <a:pt x="1256826" y="3434193"/>
                    <a:pt x="1255606" y="3433579"/>
                    <a:pt x="1255606" y="3433579"/>
                  </a:cubicBezTo>
                  <a:cubicBezTo>
                    <a:pt x="1255606" y="3434193"/>
                    <a:pt x="1255606" y="3434193"/>
                    <a:pt x="1255606" y="3434193"/>
                  </a:cubicBezTo>
                  <a:cubicBezTo>
                    <a:pt x="1252557" y="3434808"/>
                    <a:pt x="1251338" y="3436651"/>
                    <a:pt x="1249508" y="3436036"/>
                  </a:cubicBezTo>
                  <a:cubicBezTo>
                    <a:pt x="1249508" y="3436651"/>
                    <a:pt x="1249508" y="3436651"/>
                    <a:pt x="1249508" y="3436651"/>
                  </a:cubicBezTo>
                  <a:cubicBezTo>
                    <a:pt x="1248898" y="3436651"/>
                    <a:pt x="1248898" y="3436651"/>
                    <a:pt x="1248898" y="3436651"/>
                  </a:cubicBezTo>
                  <a:cubicBezTo>
                    <a:pt x="1248898" y="3438494"/>
                    <a:pt x="1248898" y="3437880"/>
                    <a:pt x="1248898" y="3437880"/>
                  </a:cubicBezTo>
                  <a:cubicBezTo>
                    <a:pt x="1247069" y="3437880"/>
                    <a:pt x="1247679" y="3437880"/>
                    <a:pt x="1247679" y="3437880"/>
                  </a:cubicBezTo>
                  <a:cubicBezTo>
                    <a:pt x="1247679" y="3438494"/>
                    <a:pt x="1247679" y="3438494"/>
                    <a:pt x="1247679" y="3438494"/>
                  </a:cubicBezTo>
                  <a:cubicBezTo>
                    <a:pt x="1245239" y="3438494"/>
                    <a:pt x="1246459" y="3440337"/>
                    <a:pt x="1245849" y="3440337"/>
                  </a:cubicBezTo>
                  <a:cubicBezTo>
                    <a:pt x="1242800" y="3437880"/>
                    <a:pt x="1242800" y="3431736"/>
                    <a:pt x="1242190" y="3429893"/>
                  </a:cubicBezTo>
                  <a:cubicBezTo>
                    <a:pt x="1240971" y="3429278"/>
                    <a:pt x="1240971" y="3429278"/>
                    <a:pt x="1240971" y="3429278"/>
                  </a:cubicBezTo>
                  <a:cubicBezTo>
                    <a:pt x="1241581" y="3428050"/>
                    <a:pt x="1242190" y="3428664"/>
                    <a:pt x="1242190" y="3428664"/>
                  </a:cubicBezTo>
                  <a:cubicBezTo>
                    <a:pt x="1242190" y="3428050"/>
                    <a:pt x="1242190" y="3428050"/>
                    <a:pt x="1242190" y="3428050"/>
                  </a:cubicBezTo>
                  <a:cubicBezTo>
                    <a:pt x="1243410" y="3428050"/>
                    <a:pt x="1243410" y="3428050"/>
                    <a:pt x="1243410" y="3428050"/>
                  </a:cubicBezTo>
                  <a:cubicBezTo>
                    <a:pt x="1243410" y="3426821"/>
                    <a:pt x="1243410" y="3426821"/>
                    <a:pt x="1243410" y="3426821"/>
                  </a:cubicBezTo>
                  <a:cubicBezTo>
                    <a:pt x="1244020" y="3426821"/>
                    <a:pt x="1244020" y="3426821"/>
                    <a:pt x="1244020" y="3426821"/>
                  </a:cubicBezTo>
                  <a:cubicBezTo>
                    <a:pt x="1244020" y="3425592"/>
                    <a:pt x="1244020" y="3424978"/>
                    <a:pt x="1244020" y="3424978"/>
                  </a:cubicBezTo>
                  <a:cubicBezTo>
                    <a:pt x="1245849" y="3424363"/>
                    <a:pt x="1245849" y="3423749"/>
                    <a:pt x="1245849" y="3424363"/>
                  </a:cubicBezTo>
                  <a:cubicBezTo>
                    <a:pt x="1245849" y="3422520"/>
                    <a:pt x="1245849" y="3421906"/>
                    <a:pt x="1245849" y="3421906"/>
                  </a:cubicBezTo>
                  <a:cubicBezTo>
                    <a:pt x="1244630" y="3421906"/>
                    <a:pt x="1244630" y="3421906"/>
                    <a:pt x="1244630" y="3421906"/>
                  </a:cubicBezTo>
                  <a:cubicBezTo>
                    <a:pt x="1244630" y="3421291"/>
                    <a:pt x="1244630" y="3421291"/>
                    <a:pt x="1244630" y="3421291"/>
                  </a:cubicBezTo>
                  <a:cubicBezTo>
                    <a:pt x="1245239" y="3421291"/>
                    <a:pt x="1245239" y="3421291"/>
                    <a:pt x="1245239" y="3421291"/>
                  </a:cubicBezTo>
                  <a:cubicBezTo>
                    <a:pt x="1245239" y="3419448"/>
                    <a:pt x="1245239" y="3420063"/>
                    <a:pt x="1245239" y="3420063"/>
                  </a:cubicBezTo>
                  <a:cubicBezTo>
                    <a:pt x="1242190" y="3419448"/>
                    <a:pt x="1239751" y="3421906"/>
                    <a:pt x="1239141" y="3421291"/>
                  </a:cubicBezTo>
                  <a:cubicBezTo>
                    <a:pt x="1239141" y="3421906"/>
                    <a:pt x="1239141" y="3421906"/>
                    <a:pt x="1239141" y="3421906"/>
                  </a:cubicBezTo>
                  <a:cubicBezTo>
                    <a:pt x="1237312" y="3421906"/>
                    <a:pt x="1237312" y="3421906"/>
                    <a:pt x="1237312" y="3421906"/>
                  </a:cubicBezTo>
                  <a:cubicBezTo>
                    <a:pt x="1236702" y="3420063"/>
                    <a:pt x="1236702" y="3420677"/>
                    <a:pt x="1236702" y="3420063"/>
                  </a:cubicBezTo>
                  <a:cubicBezTo>
                    <a:pt x="1236092" y="3420063"/>
                    <a:pt x="1236092" y="3420063"/>
                    <a:pt x="1236092" y="3420063"/>
                  </a:cubicBezTo>
                  <a:cubicBezTo>
                    <a:pt x="1236092" y="3418834"/>
                    <a:pt x="1236092" y="3418834"/>
                    <a:pt x="1236092" y="3418834"/>
                  </a:cubicBezTo>
                  <a:cubicBezTo>
                    <a:pt x="1236702" y="3418834"/>
                    <a:pt x="1236702" y="3418834"/>
                    <a:pt x="1236702" y="3418834"/>
                  </a:cubicBezTo>
                  <a:cubicBezTo>
                    <a:pt x="1236702" y="3416991"/>
                    <a:pt x="1236702" y="3415762"/>
                    <a:pt x="1236702" y="3414533"/>
                  </a:cubicBezTo>
                  <a:cubicBezTo>
                    <a:pt x="1238531" y="3414533"/>
                    <a:pt x="1238531" y="3413919"/>
                    <a:pt x="1239141" y="3413919"/>
                  </a:cubicBezTo>
                  <a:cubicBezTo>
                    <a:pt x="1238531" y="3412076"/>
                    <a:pt x="1237922" y="3412076"/>
                    <a:pt x="1237922" y="3412076"/>
                  </a:cubicBezTo>
                  <a:cubicBezTo>
                    <a:pt x="1239141" y="3412076"/>
                    <a:pt x="1239141" y="3412076"/>
                    <a:pt x="1239141" y="3412076"/>
                  </a:cubicBezTo>
                  <a:cubicBezTo>
                    <a:pt x="1238531" y="3409004"/>
                    <a:pt x="1236092" y="3404089"/>
                    <a:pt x="1236092" y="3403475"/>
                  </a:cubicBezTo>
                  <a:cubicBezTo>
                    <a:pt x="1234263" y="3403475"/>
                    <a:pt x="1234873" y="3403475"/>
                    <a:pt x="1234263" y="3403475"/>
                  </a:cubicBezTo>
                  <a:cubicBezTo>
                    <a:pt x="1234873" y="3401632"/>
                    <a:pt x="1233653" y="3401632"/>
                    <a:pt x="1233653" y="3401017"/>
                  </a:cubicBezTo>
                  <a:cubicBezTo>
                    <a:pt x="1233043" y="3401017"/>
                    <a:pt x="1233043" y="3401017"/>
                    <a:pt x="1233043" y="3401017"/>
                  </a:cubicBezTo>
                  <a:cubicBezTo>
                    <a:pt x="1233043" y="3397945"/>
                    <a:pt x="1231823" y="3399174"/>
                    <a:pt x="1232433" y="3397945"/>
                  </a:cubicBezTo>
                  <a:cubicBezTo>
                    <a:pt x="1231823" y="3397945"/>
                    <a:pt x="1231823" y="3397945"/>
                    <a:pt x="1231823" y="3397945"/>
                  </a:cubicBezTo>
                  <a:cubicBezTo>
                    <a:pt x="1231823" y="3397331"/>
                    <a:pt x="1231823" y="3397331"/>
                    <a:pt x="1231823" y="3397331"/>
                  </a:cubicBezTo>
                  <a:cubicBezTo>
                    <a:pt x="1233043" y="3397331"/>
                    <a:pt x="1233043" y="3397331"/>
                    <a:pt x="1233043" y="3397331"/>
                  </a:cubicBezTo>
                  <a:cubicBezTo>
                    <a:pt x="1233043" y="3395488"/>
                    <a:pt x="1233043" y="3394873"/>
                    <a:pt x="1233043" y="3394259"/>
                  </a:cubicBezTo>
                  <a:cubicBezTo>
                    <a:pt x="1232433" y="3394259"/>
                    <a:pt x="1232433" y="3394259"/>
                    <a:pt x="1232433" y="3394259"/>
                  </a:cubicBezTo>
                  <a:cubicBezTo>
                    <a:pt x="1232433" y="3391802"/>
                    <a:pt x="1234263" y="3393030"/>
                    <a:pt x="1234263" y="3393030"/>
                  </a:cubicBezTo>
                  <a:cubicBezTo>
                    <a:pt x="1234263" y="3389958"/>
                    <a:pt x="1233043" y="3388730"/>
                    <a:pt x="1233043" y="3388730"/>
                  </a:cubicBezTo>
                  <a:cubicBezTo>
                    <a:pt x="1233653" y="3388730"/>
                    <a:pt x="1233653" y="3388730"/>
                    <a:pt x="1233653" y="3388730"/>
                  </a:cubicBezTo>
                  <a:cubicBezTo>
                    <a:pt x="1233653" y="3387501"/>
                    <a:pt x="1233653" y="3387501"/>
                    <a:pt x="1233653" y="3387501"/>
                  </a:cubicBezTo>
                  <a:cubicBezTo>
                    <a:pt x="1236702" y="3387501"/>
                    <a:pt x="1238531" y="3385043"/>
                    <a:pt x="1240361" y="3385658"/>
                  </a:cubicBezTo>
                  <a:cubicBezTo>
                    <a:pt x="1239141" y="3383815"/>
                    <a:pt x="1239751" y="3383815"/>
                    <a:pt x="1239751" y="3382586"/>
                  </a:cubicBezTo>
                  <a:cubicBezTo>
                    <a:pt x="1240361" y="3382586"/>
                    <a:pt x="1240361" y="3382586"/>
                    <a:pt x="1240361" y="3382586"/>
                  </a:cubicBezTo>
                  <a:cubicBezTo>
                    <a:pt x="1240361" y="3381972"/>
                    <a:pt x="1240361" y="3381972"/>
                    <a:pt x="1240361" y="3381972"/>
                  </a:cubicBezTo>
                  <a:cubicBezTo>
                    <a:pt x="1244630" y="3380743"/>
                    <a:pt x="1243410" y="3380743"/>
                    <a:pt x="1245239" y="3380743"/>
                  </a:cubicBezTo>
                  <a:cubicBezTo>
                    <a:pt x="1245239" y="3379514"/>
                    <a:pt x="1245239" y="3379514"/>
                    <a:pt x="1245239" y="3379514"/>
                  </a:cubicBezTo>
                  <a:cubicBezTo>
                    <a:pt x="1249508" y="3380128"/>
                    <a:pt x="1250118" y="3377671"/>
                    <a:pt x="1249508" y="3375828"/>
                  </a:cubicBezTo>
                  <a:cubicBezTo>
                    <a:pt x="1248898" y="3375828"/>
                    <a:pt x="1248898" y="3375828"/>
                    <a:pt x="1248898" y="3375828"/>
                  </a:cubicBezTo>
                  <a:cubicBezTo>
                    <a:pt x="1250118" y="3374599"/>
                    <a:pt x="1251338" y="3375828"/>
                    <a:pt x="1251338" y="3375213"/>
                  </a:cubicBezTo>
                  <a:cubicBezTo>
                    <a:pt x="1251338" y="3374599"/>
                    <a:pt x="1251338" y="3374599"/>
                    <a:pt x="1251338" y="3374599"/>
                  </a:cubicBezTo>
                  <a:cubicBezTo>
                    <a:pt x="1251947" y="3374599"/>
                    <a:pt x="1251947" y="3374599"/>
                    <a:pt x="1251947" y="3374599"/>
                  </a:cubicBezTo>
                  <a:cubicBezTo>
                    <a:pt x="1250728" y="3372142"/>
                    <a:pt x="1250118" y="3372142"/>
                    <a:pt x="1250728" y="3371527"/>
                  </a:cubicBezTo>
                  <a:cubicBezTo>
                    <a:pt x="1253777" y="3370913"/>
                    <a:pt x="1253167" y="3369684"/>
                    <a:pt x="1254996" y="3370298"/>
                  </a:cubicBezTo>
                  <a:cubicBezTo>
                    <a:pt x="1254996" y="3370913"/>
                    <a:pt x="1254996" y="3370913"/>
                    <a:pt x="1254996" y="3370913"/>
                  </a:cubicBezTo>
                  <a:cubicBezTo>
                    <a:pt x="1255606" y="3370913"/>
                    <a:pt x="1255606" y="3370913"/>
                    <a:pt x="1255606" y="3370913"/>
                  </a:cubicBezTo>
                  <a:cubicBezTo>
                    <a:pt x="1255606" y="3371527"/>
                    <a:pt x="1255606" y="3371527"/>
                    <a:pt x="1255606" y="3371527"/>
                  </a:cubicBezTo>
                  <a:cubicBezTo>
                    <a:pt x="1256216" y="3371527"/>
                    <a:pt x="1256216" y="3371527"/>
                    <a:pt x="1256216" y="3371527"/>
                  </a:cubicBezTo>
                  <a:cubicBezTo>
                    <a:pt x="1256216" y="3370913"/>
                    <a:pt x="1256216" y="3370913"/>
                    <a:pt x="1256216" y="3370913"/>
                  </a:cubicBezTo>
                  <a:cubicBezTo>
                    <a:pt x="1260485" y="3370298"/>
                    <a:pt x="1254996" y="3365998"/>
                    <a:pt x="1256216" y="3365383"/>
                  </a:cubicBezTo>
                  <a:cubicBezTo>
                    <a:pt x="1256826" y="3365383"/>
                    <a:pt x="1256826" y="3365383"/>
                    <a:pt x="1256826" y="3365383"/>
                  </a:cubicBezTo>
                  <a:cubicBezTo>
                    <a:pt x="1256216" y="3362926"/>
                    <a:pt x="1256216" y="3361697"/>
                    <a:pt x="1255606" y="3361697"/>
                  </a:cubicBezTo>
                  <a:cubicBezTo>
                    <a:pt x="1256216" y="3361697"/>
                    <a:pt x="1256216" y="3361697"/>
                    <a:pt x="1256216" y="3361697"/>
                  </a:cubicBezTo>
                  <a:cubicBezTo>
                    <a:pt x="1255606" y="3360468"/>
                    <a:pt x="1254996" y="3361083"/>
                    <a:pt x="1254996" y="3361083"/>
                  </a:cubicBezTo>
                  <a:cubicBezTo>
                    <a:pt x="1254996" y="3359854"/>
                    <a:pt x="1254996" y="3359854"/>
                    <a:pt x="1254996" y="3359854"/>
                  </a:cubicBezTo>
                  <a:cubicBezTo>
                    <a:pt x="1253777" y="3359854"/>
                    <a:pt x="1253777" y="3359854"/>
                    <a:pt x="1253777" y="3359854"/>
                  </a:cubicBezTo>
                  <a:cubicBezTo>
                    <a:pt x="1253777" y="3358011"/>
                    <a:pt x="1253777" y="3357397"/>
                    <a:pt x="1253777" y="3357397"/>
                  </a:cubicBezTo>
                  <a:cubicBezTo>
                    <a:pt x="1255606" y="3356168"/>
                    <a:pt x="1255606" y="3356782"/>
                    <a:pt x="1256216" y="3356168"/>
                  </a:cubicBezTo>
                  <a:cubicBezTo>
                    <a:pt x="1256216" y="3354939"/>
                    <a:pt x="1256216" y="3354939"/>
                    <a:pt x="1256216" y="3354939"/>
                  </a:cubicBezTo>
                  <a:cubicBezTo>
                    <a:pt x="1255606" y="3354939"/>
                    <a:pt x="1255606" y="3354939"/>
                    <a:pt x="1255606" y="3354939"/>
                  </a:cubicBezTo>
                  <a:cubicBezTo>
                    <a:pt x="1255606" y="3354325"/>
                    <a:pt x="1255606" y="3354325"/>
                    <a:pt x="1255606" y="3354325"/>
                  </a:cubicBezTo>
                  <a:cubicBezTo>
                    <a:pt x="1254996" y="3354325"/>
                    <a:pt x="1254996" y="3354325"/>
                    <a:pt x="1254996" y="3354325"/>
                  </a:cubicBezTo>
                  <a:cubicBezTo>
                    <a:pt x="1254996" y="3352482"/>
                    <a:pt x="1254996" y="3353096"/>
                    <a:pt x="1254996" y="3352482"/>
                  </a:cubicBezTo>
                  <a:cubicBezTo>
                    <a:pt x="1255606" y="3352482"/>
                    <a:pt x="1255606" y="3352482"/>
                    <a:pt x="1255606" y="3352482"/>
                  </a:cubicBezTo>
                  <a:cubicBezTo>
                    <a:pt x="1255606" y="3351867"/>
                    <a:pt x="1255606" y="3351867"/>
                    <a:pt x="1255606" y="3351867"/>
                  </a:cubicBezTo>
                  <a:cubicBezTo>
                    <a:pt x="1254996" y="3351867"/>
                    <a:pt x="1254996" y="3351867"/>
                    <a:pt x="1254996" y="3351867"/>
                  </a:cubicBezTo>
                  <a:cubicBezTo>
                    <a:pt x="1254996" y="3350639"/>
                    <a:pt x="1254996" y="3350639"/>
                    <a:pt x="1254996" y="3350639"/>
                  </a:cubicBezTo>
                  <a:cubicBezTo>
                    <a:pt x="1257436" y="3351253"/>
                    <a:pt x="1256826" y="3348795"/>
                    <a:pt x="1256826" y="3348181"/>
                  </a:cubicBezTo>
                  <a:cubicBezTo>
                    <a:pt x="1258655" y="3348181"/>
                    <a:pt x="1258655" y="3348181"/>
                    <a:pt x="1259265" y="3348181"/>
                  </a:cubicBezTo>
                  <a:cubicBezTo>
                    <a:pt x="1259265" y="3347567"/>
                    <a:pt x="1259265" y="3347567"/>
                    <a:pt x="1259265" y="3347567"/>
                  </a:cubicBezTo>
                  <a:cubicBezTo>
                    <a:pt x="1263534" y="3347567"/>
                    <a:pt x="1269022" y="3344495"/>
                    <a:pt x="1270852" y="3343266"/>
                  </a:cubicBezTo>
                  <a:cubicBezTo>
                    <a:pt x="1270242" y="3345109"/>
                    <a:pt x="1271461" y="3345724"/>
                    <a:pt x="1271461" y="3345724"/>
                  </a:cubicBezTo>
                  <a:cubicBezTo>
                    <a:pt x="1272681" y="3343880"/>
                    <a:pt x="1275120" y="3346338"/>
                    <a:pt x="1275730" y="3344495"/>
                  </a:cubicBezTo>
                  <a:cubicBezTo>
                    <a:pt x="1275730" y="3343266"/>
                    <a:pt x="1275730" y="3343266"/>
                    <a:pt x="1275730" y="3343266"/>
                  </a:cubicBezTo>
                  <a:cubicBezTo>
                    <a:pt x="1277560" y="3343266"/>
                    <a:pt x="1276950" y="3343266"/>
                    <a:pt x="1276950" y="3343266"/>
                  </a:cubicBezTo>
                  <a:cubicBezTo>
                    <a:pt x="1276950" y="3342652"/>
                    <a:pt x="1276950" y="3342652"/>
                    <a:pt x="1276950" y="3342652"/>
                  </a:cubicBezTo>
                  <a:cubicBezTo>
                    <a:pt x="1279389" y="3342037"/>
                    <a:pt x="1279999" y="3340809"/>
                    <a:pt x="1280609" y="3341423"/>
                  </a:cubicBezTo>
                  <a:cubicBezTo>
                    <a:pt x="1280609" y="3339580"/>
                    <a:pt x="1280609" y="3339580"/>
                    <a:pt x="1280609" y="3339580"/>
                  </a:cubicBezTo>
                  <a:cubicBezTo>
                    <a:pt x="1281828" y="3339580"/>
                    <a:pt x="1281828" y="3339580"/>
                    <a:pt x="1281828" y="3339580"/>
                  </a:cubicBezTo>
                  <a:cubicBezTo>
                    <a:pt x="1281828" y="3338965"/>
                    <a:pt x="1281828" y="3338965"/>
                    <a:pt x="1281828" y="3338965"/>
                  </a:cubicBezTo>
                  <a:cubicBezTo>
                    <a:pt x="1283658" y="3338965"/>
                    <a:pt x="1287317" y="3335894"/>
                    <a:pt x="1287317" y="3336508"/>
                  </a:cubicBezTo>
                  <a:cubicBezTo>
                    <a:pt x="1287317" y="3335894"/>
                    <a:pt x="1287317" y="3335894"/>
                    <a:pt x="1287317" y="3335894"/>
                  </a:cubicBezTo>
                  <a:cubicBezTo>
                    <a:pt x="1289146" y="3335279"/>
                    <a:pt x="1290366" y="3335279"/>
                    <a:pt x="1290975" y="3335279"/>
                  </a:cubicBezTo>
                  <a:cubicBezTo>
                    <a:pt x="1290975" y="3335894"/>
                    <a:pt x="1290975" y="3335894"/>
                    <a:pt x="1290975" y="3335894"/>
                  </a:cubicBezTo>
                  <a:cubicBezTo>
                    <a:pt x="1291585" y="3335894"/>
                    <a:pt x="1291585" y="3335894"/>
                    <a:pt x="1291585" y="3335894"/>
                  </a:cubicBezTo>
                  <a:cubicBezTo>
                    <a:pt x="1291585" y="3336508"/>
                    <a:pt x="1291585" y="3336508"/>
                    <a:pt x="1291585" y="3336508"/>
                  </a:cubicBezTo>
                  <a:cubicBezTo>
                    <a:pt x="1292195" y="3336508"/>
                    <a:pt x="1292195" y="3336508"/>
                    <a:pt x="1292195" y="3336508"/>
                  </a:cubicBezTo>
                  <a:cubicBezTo>
                    <a:pt x="1292195" y="3337737"/>
                    <a:pt x="1292195" y="3337737"/>
                    <a:pt x="1292195" y="3337737"/>
                  </a:cubicBezTo>
                  <a:cubicBezTo>
                    <a:pt x="1292805" y="3337737"/>
                    <a:pt x="1292805" y="3337737"/>
                    <a:pt x="1292805" y="3337737"/>
                  </a:cubicBezTo>
                  <a:cubicBezTo>
                    <a:pt x="1292805" y="3338351"/>
                    <a:pt x="1292805" y="3338351"/>
                    <a:pt x="1292805" y="3338351"/>
                  </a:cubicBezTo>
                  <a:cubicBezTo>
                    <a:pt x="1294024" y="3338351"/>
                    <a:pt x="1294024" y="3338351"/>
                    <a:pt x="1294024" y="3338351"/>
                  </a:cubicBezTo>
                  <a:cubicBezTo>
                    <a:pt x="1294024" y="3337737"/>
                    <a:pt x="1294024" y="3337737"/>
                    <a:pt x="1294024" y="3337737"/>
                  </a:cubicBezTo>
                  <a:cubicBezTo>
                    <a:pt x="1294634" y="3337737"/>
                    <a:pt x="1294634" y="3337737"/>
                    <a:pt x="1294634" y="3337737"/>
                  </a:cubicBezTo>
                  <a:cubicBezTo>
                    <a:pt x="1294634" y="3336508"/>
                    <a:pt x="1294634" y="3336508"/>
                    <a:pt x="1294634" y="3336508"/>
                  </a:cubicBezTo>
                  <a:cubicBezTo>
                    <a:pt x="1294024" y="3336508"/>
                    <a:pt x="1294024" y="3336508"/>
                    <a:pt x="1294024" y="3336508"/>
                  </a:cubicBezTo>
                  <a:cubicBezTo>
                    <a:pt x="1294024" y="3335279"/>
                    <a:pt x="1294634" y="3334665"/>
                    <a:pt x="1294634" y="3334665"/>
                  </a:cubicBezTo>
                  <a:cubicBezTo>
                    <a:pt x="1297074" y="3332822"/>
                    <a:pt x="1297683" y="3334665"/>
                    <a:pt x="1298903" y="3334665"/>
                  </a:cubicBezTo>
                  <a:cubicBezTo>
                    <a:pt x="1298903" y="3335279"/>
                    <a:pt x="1298903" y="3335279"/>
                    <a:pt x="1298903" y="3335279"/>
                  </a:cubicBezTo>
                  <a:cubicBezTo>
                    <a:pt x="1300732" y="3335279"/>
                    <a:pt x="1300732" y="3335279"/>
                    <a:pt x="1301342" y="3335279"/>
                  </a:cubicBezTo>
                  <a:cubicBezTo>
                    <a:pt x="1301342" y="3334665"/>
                    <a:pt x="1301342" y="3334665"/>
                    <a:pt x="1301342" y="3334665"/>
                  </a:cubicBezTo>
                  <a:cubicBezTo>
                    <a:pt x="1301952" y="3335894"/>
                    <a:pt x="1301952" y="3335279"/>
                    <a:pt x="1302562" y="3335279"/>
                  </a:cubicBezTo>
                  <a:cubicBezTo>
                    <a:pt x="1302562" y="3333436"/>
                    <a:pt x="1302562" y="3334050"/>
                    <a:pt x="1302562" y="3334050"/>
                  </a:cubicBezTo>
                  <a:cubicBezTo>
                    <a:pt x="1303172" y="3334050"/>
                    <a:pt x="1303172" y="3334050"/>
                    <a:pt x="1303172" y="3334050"/>
                  </a:cubicBezTo>
                  <a:cubicBezTo>
                    <a:pt x="1303172" y="3332822"/>
                    <a:pt x="1303172" y="3332822"/>
                    <a:pt x="1303172" y="3332822"/>
                  </a:cubicBezTo>
                  <a:cubicBezTo>
                    <a:pt x="1305611" y="3332207"/>
                    <a:pt x="1306221" y="3330979"/>
                    <a:pt x="1307440" y="3331593"/>
                  </a:cubicBezTo>
                  <a:cubicBezTo>
                    <a:pt x="1307440" y="3330979"/>
                    <a:pt x="1307440" y="3330979"/>
                    <a:pt x="1307440" y="3330979"/>
                  </a:cubicBezTo>
                  <a:cubicBezTo>
                    <a:pt x="1310489" y="3331593"/>
                    <a:pt x="1312929" y="3329750"/>
                    <a:pt x="1313539" y="3330364"/>
                  </a:cubicBezTo>
                  <a:cubicBezTo>
                    <a:pt x="1313539" y="3329750"/>
                    <a:pt x="1313539" y="3329750"/>
                    <a:pt x="1313539" y="3329750"/>
                  </a:cubicBezTo>
                  <a:cubicBezTo>
                    <a:pt x="1314758" y="3329750"/>
                    <a:pt x="1314758" y="3329750"/>
                    <a:pt x="1314758" y="3329750"/>
                  </a:cubicBezTo>
                  <a:cubicBezTo>
                    <a:pt x="1314758" y="3327907"/>
                    <a:pt x="1314758" y="3326678"/>
                    <a:pt x="1314758" y="3326678"/>
                  </a:cubicBezTo>
                  <a:cubicBezTo>
                    <a:pt x="1315368" y="3326678"/>
                    <a:pt x="1315368" y="3326678"/>
                    <a:pt x="1315368" y="3326678"/>
                  </a:cubicBezTo>
                  <a:cubicBezTo>
                    <a:pt x="1314148" y="3324835"/>
                    <a:pt x="1314758" y="3324220"/>
                    <a:pt x="1314148" y="3324220"/>
                  </a:cubicBezTo>
                  <a:cubicBezTo>
                    <a:pt x="1315978" y="3324220"/>
                    <a:pt x="1315978" y="3323606"/>
                    <a:pt x="1315978" y="3323606"/>
                  </a:cubicBezTo>
                  <a:cubicBezTo>
                    <a:pt x="1315368" y="3321763"/>
                    <a:pt x="1315368" y="3321763"/>
                    <a:pt x="1315368" y="3321763"/>
                  </a:cubicBezTo>
                  <a:cubicBezTo>
                    <a:pt x="1314758" y="3321763"/>
                    <a:pt x="1314758" y="3321763"/>
                    <a:pt x="1314758" y="3321763"/>
                  </a:cubicBezTo>
                  <a:cubicBezTo>
                    <a:pt x="1313539" y="3317462"/>
                    <a:pt x="1314148" y="3316234"/>
                    <a:pt x="1314148" y="3314390"/>
                  </a:cubicBezTo>
                  <a:cubicBezTo>
                    <a:pt x="1313539" y="3314390"/>
                    <a:pt x="1313539" y="3314390"/>
                    <a:pt x="1313539" y="3314390"/>
                  </a:cubicBezTo>
                  <a:cubicBezTo>
                    <a:pt x="1313539" y="3312547"/>
                    <a:pt x="1313539" y="3311933"/>
                    <a:pt x="1313539" y="3311933"/>
                  </a:cubicBezTo>
                  <a:cubicBezTo>
                    <a:pt x="1312929" y="3311933"/>
                    <a:pt x="1312929" y="3311933"/>
                    <a:pt x="1312929" y="3311933"/>
                  </a:cubicBezTo>
                  <a:cubicBezTo>
                    <a:pt x="1312319" y="3308861"/>
                    <a:pt x="1307440" y="3309475"/>
                    <a:pt x="1308050" y="3307632"/>
                  </a:cubicBezTo>
                  <a:cubicBezTo>
                    <a:pt x="1311099" y="3306404"/>
                    <a:pt x="1313539" y="3305175"/>
                    <a:pt x="1314758" y="3304560"/>
                  </a:cubicBezTo>
                  <a:cubicBezTo>
                    <a:pt x="1314758" y="3303946"/>
                    <a:pt x="1314758" y="3303946"/>
                    <a:pt x="1314758" y="3303946"/>
                  </a:cubicBezTo>
                  <a:cubicBezTo>
                    <a:pt x="1311709" y="3303946"/>
                    <a:pt x="1311099" y="3303946"/>
                    <a:pt x="1310489" y="3303332"/>
                  </a:cubicBezTo>
                  <a:cubicBezTo>
                    <a:pt x="1313539" y="3299645"/>
                    <a:pt x="1311099" y="3292273"/>
                    <a:pt x="1310489" y="3291044"/>
                  </a:cubicBezTo>
                  <a:cubicBezTo>
                    <a:pt x="1311709" y="3289816"/>
                    <a:pt x="1312319" y="3289816"/>
                    <a:pt x="1312929" y="3289201"/>
                  </a:cubicBezTo>
                  <a:cubicBezTo>
                    <a:pt x="1311709" y="3286129"/>
                    <a:pt x="1311099" y="3286744"/>
                    <a:pt x="1310489" y="3284901"/>
                  </a:cubicBezTo>
                  <a:cubicBezTo>
                    <a:pt x="1311099" y="3284901"/>
                    <a:pt x="1311099" y="3284901"/>
                    <a:pt x="1311099" y="3284901"/>
                  </a:cubicBezTo>
                  <a:cubicBezTo>
                    <a:pt x="1311099" y="3284286"/>
                    <a:pt x="1311099" y="3284286"/>
                    <a:pt x="1311099" y="3284286"/>
                  </a:cubicBezTo>
                  <a:cubicBezTo>
                    <a:pt x="1314148" y="3284286"/>
                    <a:pt x="1314148" y="3283057"/>
                    <a:pt x="1315368" y="3283672"/>
                  </a:cubicBezTo>
                  <a:cubicBezTo>
                    <a:pt x="1315368" y="3283057"/>
                    <a:pt x="1315368" y="3283057"/>
                    <a:pt x="1315368" y="3283057"/>
                  </a:cubicBezTo>
                  <a:cubicBezTo>
                    <a:pt x="1314758" y="3283057"/>
                    <a:pt x="1314758" y="3283057"/>
                    <a:pt x="1314758" y="3283057"/>
                  </a:cubicBezTo>
                  <a:cubicBezTo>
                    <a:pt x="1314758" y="3281829"/>
                    <a:pt x="1314758" y="3281829"/>
                    <a:pt x="1314758" y="3281829"/>
                  </a:cubicBezTo>
                  <a:cubicBezTo>
                    <a:pt x="1314148" y="3281829"/>
                    <a:pt x="1314148" y="3281829"/>
                    <a:pt x="1314148" y="3281829"/>
                  </a:cubicBezTo>
                  <a:cubicBezTo>
                    <a:pt x="1314148" y="3281214"/>
                    <a:pt x="1314148" y="3281214"/>
                    <a:pt x="1314148" y="3281214"/>
                  </a:cubicBezTo>
                  <a:cubicBezTo>
                    <a:pt x="1314758" y="3281214"/>
                    <a:pt x="1314758" y="3281214"/>
                    <a:pt x="1314758" y="3281214"/>
                  </a:cubicBezTo>
                  <a:cubicBezTo>
                    <a:pt x="1314758" y="3279986"/>
                    <a:pt x="1314758" y="3279986"/>
                    <a:pt x="1314758" y="3279986"/>
                  </a:cubicBezTo>
                  <a:cubicBezTo>
                    <a:pt x="1314148" y="3279986"/>
                    <a:pt x="1314148" y="3279986"/>
                    <a:pt x="1314148" y="3279986"/>
                  </a:cubicBezTo>
                  <a:cubicBezTo>
                    <a:pt x="1314148" y="3279371"/>
                    <a:pt x="1314148" y="3279371"/>
                    <a:pt x="1314148" y="3279371"/>
                  </a:cubicBezTo>
                  <a:cubicBezTo>
                    <a:pt x="1313539" y="3279371"/>
                    <a:pt x="1313539" y="3279371"/>
                    <a:pt x="1313539" y="3279371"/>
                  </a:cubicBezTo>
                  <a:cubicBezTo>
                    <a:pt x="1313539" y="3278757"/>
                    <a:pt x="1313539" y="3278757"/>
                    <a:pt x="1313539" y="3278757"/>
                  </a:cubicBezTo>
                  <a:cubicBezTo>
                    <a:pt x="1311709" y="3277528"/>
                    <a:pt x="1311709" y="3277528"/>
                    <a:pt x="1311709" y="3277528"/>
                  </a:cubicBezTo>
                  <a:cubicBezTo>
                    <a:pt x="1311709" y="3276914"/>
                    <a:pt x="1311709" y="3276914"/>
                    <a:pt x="1311709" y="3276914"/>
                  </a:cubicBezTo>
                  <a:cubicBezTo>
                    <a:pt x="1311099" y="3276914"/>
                    <a:pt x="1311099" y="3276914"/>
                    <a:pt x="1311099" y="3276914"/>
                  </a:cubicBezTo>
                  <a:cubicBezTo>
                    <a:pt x="1311099" y="3276299"/>
                    <a:pt x="1311099" y="3276299"/>
                    <a:pt x="1311099" y="3276299"/>
                  </a:cubicBezTo>
                  <a:cubicBezTo>
                    <a:pt x="1310489" y="3276299"/>
                    <a:pt x="1310489" y="3276299"/>
                    <a:pt x="1310489" y="3276299"/>
                  </a:cubicBezTo>
                  <a:cubicBezTo>
                    <a:pt x="1310489" y="3274456"/>
                    <a:pt x="1309270" y="3275071"/>
                    <a:pt x="1309880" y="3275071"/>
                  </a:cubicBezTo>
                  <a:cubicBezTo>
                    <a:pt x="1309880" y="3275685"/>
                    <a:pt x="1309880" y="3275685"/>
                    <a:pt x="1309880" y="3275685"/>
                  </a:cubicBezTo>
                  <a:cubicBezTo>
                    <a:pt x="1309270" y="3275685"/>
                    <a:pt x="1309270" y="3275685"/>
                    <a:pt x="1309270" y="3275685"/>
                  </a:cubicBezTo>
                  <a:cubicBezTo>
                    <a:pt x="1309270" y="3276914"/>
                    <a:pt x="1309270" y="3277528"/>
                    <a:pt x="1309270" y="3277528"/>
                  </a:cubicBezTo>
                  <a:cubicBezTo>
                    <a:pt x="1308050" y="3277528"/>
                    <a:pt x="1308050" y="3277528"/>
                    <a:pt x="1308050" y="3277528"/>
                  </a:cubicBezTo>
                  <a:cubicBezTo>
                    <a:pt x="1308050" y="3278757"/>
                    <a:pt x="1308050" y="3278757"/>
                    <a:pt x="1308050" y="3278757"/>
                  </a:cubicBezTo>
                  <a:cubicBezTo>
                    <a:pt x="1307440" y="3278757"/>
                    <a:pt x="1307440" y="3278757"/>
                    <a:pt x="1307440" y="3278757"/>
                  </a:cubicBezTo>
                  <a:cubicBezTo>
                    <a:pt x="1307440" y="3279371"/>
                    <a:pt x="1307440" y="3279371"/>
                    <a:pt x="1307440" y="3279371"/>
                  </a:cubicBezTo>
                  <a:cubicBezTo>
                    <a:pt x="1308050" y="3279371"/>
                    <a:pt x="1308050" y="3279371"/>
                    <a:pt x="1308050" y="3279371"/>
                  </a:cubicBezTo>
                  <a:cubicBezTo>
                    <a:pt x="1308050" y="3281214"/>
                    <a:pt x="1307440" y="3281214"/>
                    <a:pt x="1307440" y="3281214"/>
                  </a:cubicBezTo>
                  <a:cubicBezTo>
                    <a:pt x="1306221" y="3281214"/>
                    <a:pt x="1306221" y="3280600"/>
                    <a:pt x="1306221" y="3280600"/>
                  </a:cubicBezTo>
                  <a:cubicBezTo>
                    <a:pt x="1306831" y="3279986"/>
                    <a:pt x="1306831" y="3279986"/>
                    <a:pt x="1306831" y="3279986"/>
                  </a:cubicBezTo>
                  <a:cubicBezTo>
                    <a:pt x="1305001" y="3279986"/>
                    <a:pt x="1305611" y="3279986"/>
                    <a:pt x="1305611" y="3279986"/>
                  </a:cubicBezTo>
                  <a:cubicBezTo>
                    <a:pt x="1305611" y="3279371"/>
                    <a:pt x="1305611" y="3279371"/>
                    <a:pt x="1305611" y="3279371"/>
                  </a:cubicBezTo>
                  <a:cubicBezTo>
                    <a:pt x="1304391" y="3279371"/>
                    <a:pt x="1304391" y="3279371"/>
                    <a:pt x="1304391" y="3279371"/>
                  </a:cubicBezTo>
                  <a:cubicBezTo>
                    <a:pt x="1304391" y="3279986"/>
                    <a:pt x="1304391" y="3279986"/>
                    <a:pt x="1304391" y="3279986"/>
                  </a:cubicBezTo>
                  <a:cubicBezTo>
                    <a:pt x="1303781" y="3279371"/>
                    <a:pt x="1303781" y="3278757"/>
                    <a:pt x="1303781" y="3278757"/>
                  </a:cubicBezTo>
                  <a:cubicBezTo>
                    <a:pt x="1303172" y="3278757"/>
                    <a:pt x="1303172" y="3278757"/>
                    <a:pt x="1303172" y="3278757"/>
                  </a:cubicBezTo>
                  <a:cubicBezTo>
                    <a:pt x="1303172" y="3279371"/>
                    <a:pt x="1303172" y="3279371"/>
                    <a:pt x="1303172" y="3279371"/>
                  </a:cubicBezTo>
                  <a:cubicBezTo>
                    <a:pt x="1301342" y="3279371"/>
                    <a:pt x="1301342" y="3279986"/>
                    <a:pt x="1301342" y="3279986"/>
                  </a:cubicBezTo>
                  <a:cubicBezTo>
                    <a:pt x="1300732" y="3278142"/>
                    <a:pt x="1300123" y="3277528"/>
                    <a:pt x="1300123" y="3276914"/>
                  </a:cubicBezTo>
                  <a:cubicBezTo>
                    <a:pt x="1302562" y="3277528"/>
                    <a:pt x="1302562" y="3275685"/>
                    <a:pt x="1303172" y="3276299"/>
                  </a:cubicBezTo>
                  <a:cubicBezTo>
                    <a:pt x="1303172" y="3273842"/>
                    <a:pt x="1305001" y="3275071"/>
                    <a:pt x="1304391" y="3275071"/>
                  </a:cubicBezTo>
                  <a:cubicBezTo>
                    <a:pt x="1303781" y="3273842"/>
                    <a:pt x="1303781" y="3273842"/>
                    <a:pt x="1303781" y="3273842"/>
                  </a:cubicBezTo>
                  <a:cubicBezTo>
                    <a:pt x="1305611" y="3273842"/>
                    <a:pt x="1305611" y="3273227"/>
                    <a:pt x="1306221" y="3273227"/>
                  </a:cubicBezTo>
                  <a:cubicBezTo>
                    <a:pt x="1306221" y="3272613"/>
                    <a:pt x="1306221" y="3272613"/>
                    <a:pt x="1306221" y="3272613"/>
                  </a:cubicBezTo>
                  <a:cubicBezTo>
                    <a:pt x="1304391" y="3272613"/>
                    <a:pt x="1305001" y="3272613"/>
                    <a:pt x="1304391" y="3272613"/>
                  </a:cubicBezTo>
                  <a:cubicBezTo>
                    <a:pt x="1305001" y="3270156"/>
                    <a:pt x="1302562" y="3271384"/>
                    <a:pt x="1302562" y="3271384"/>
                  </a:cubicBezTo>
                  <a:cubicBezTo>
                    <a:pt x="1302562" y="3270156"/>
                    <a:pt x="1302562" y="3270156"/>
                    <a:pt x="1302562" y="3270156"/>
                  </a:cubicBezTo>
                  <a:cubicBezTo>
                    <a:pt x="1301952" y="3270156"/>
                    <a:pt x="1301952" y="3270156"/>
                    <a:pt x="1301952" y="3270156"/>
                  </a:cubicBezTo>
                  <a:cubicBezTo>
                    <a:pt x="1301952" y="3268927"/>
                    <a:pt x="1301952" y="3268927"/>
                    <a:pt x="1301952" y="3268927"/>
                  </a:cubicBezTo>
                  <a:cubicBezTo>
                    <a:pt x="1301342" y="3268927"/>
                    <a:pt x="1301342" y="3268927"/>
                    <a:pt x="1301342" y="3268927"/>
                  </a:cubicBezTo>
                  <a:cubicBezTo>
                    <a:pt x="1301342" y="3267084"/>
                    <a:pt x="1301342" y="3267698"/>
                    <a:pt x="1301342" y="3267698"/>
                  </a:cubicBezTo>
                  <a:cubicBezTo>
                    <a:pt x="1300123" y="3267698"/>
                    <a:pt x="1300123" y="3267698"/>
                    <a:pt x="1300123" y="3267698"/>
                  </a:cubicBezTo>
                  <a:cubicBezTo>
                    <a:pt x="1300123" y="3267084"/>
                    <a:pt x="1300123" y="3267084"/>
                    <a:pt x="1300123" y="3267084"/>
                  </a:cubicBezTo>
                  <a:cubicBezTo>
                    <a:pt x="1298903" y="3267084"/>
                    <a:pt x="1298903" y="3267084"/>
                    <a:pt x="1298903" y="3267084"/>
                  </a:cubicBezTo>
                  <a:cubicBezTo>
                    <a:pt x="1298903" y="3265855"/>
                    <a:pt x="1298903" y="3265855"/>
                    <a:pt x="1298903" y="3265855"/>
                  </a:cubicBezTo>
                  <a:cubicBezTo>
                    <a:pt x="1298293" y="3265855"/>
                    <a:pt x="1298293" y="3265855"/>
                    <a:pt x="1298293" y="3265855"/>
                  </a:cubicBezTo>
                  <a:cubicBezTo>
                    <a:pt x="1298293" y="3265241"/>
                    <a:pt x="1298293" y="3265241"/>
                    <a:pt x="1298293" y="3265241"/>
                  </a:cubicBezTo>
                  <a:cubicBezTo>
                    <a:pt x="1298903" y="3265241"/>
                    <a:pt x="1298903" y="3265241"/>
                    <a:pt x="1298903" y="3265241"/>
                  </a:cubicBezTo>
                  <a:cubicBezTo>
                    <a:pt x="1298293" y="3264626"/>
                    <a:pt x="1298293" y="3264626"/>
                    <a:pt x="1298293" y="3264626"/>
                  </a:cubicBezTo>
                  <a:cubicBezTo>
                    <a:pt x="1298293" y="3265241"/>
                    <a:pt x="1298293" y="3265241"/>
                    <a:pt x="1298293" y="3265241"/>
                  </a:cubicBezTo>
                  <a:cubicBezTo>
                    <a:pt x="1297683" y="3265241"/>
                    <a:pt x="1297683" y="3265241"/>
                    <a:pt x="1297683" y="3265241"/>
                  </a:cubicBezTo>
                  <a:cubicBezTo>
                    <a:pt x="1297683" y="3264626"/>
                    <a:pt x="1297683" y="3264626"/>
                    <a:pt x="1297683" y="3264626"/>
                  </a:cubicBezTo>
                  <a:cubicBezTo>
                    <a:pt x="1295854" y="3264626"/>
                    <a:pt x="1294634" y="3264626"/>
                    <a:pt x="1294634" y="3264626"/>
                  </a:cubicBezTo>
                  <a:cubicBezTo>
                    <a:pt x="1294634" y="3264012"/>
                    <a:pt x="1294634" y="3264012"/>
                    <a:pt x="1294634" y="3264012"/>
                  </a:cubicBezTo>
                  <a:cubicBezTo>
                    <a:pt x="1294024" y="3264012"/>
                    <a:pt x="1294024" y="3264012"/>
                    <a:pt x="1294024" y="3264012"/>
                  </a:cubicBezTo>
                  <a:cubicBezTo>
                    <a:pt x="1294024" y="3262169"/>
                    <a:pt x="1294024" y="3262169"/>
                    <a:pt x="1294024" y="3261554"/>
                  </a:cubicBezTo>
                  <a:cubicBezTo>
                    <a:pt x="1292805" y="3261554"/>
                    <a:pt x="1292805" y="3261554"/>
                    <a:pt x="1292805" y="3261554"/>
                  </a:cubicBezTo>
                  <a:cubicBezTo>
                    <a:pt x="1292805" y="3260940"/>
                    <a:pt x="1292805" y="3260940"/>
                    <a:pt x="1292805" y="3260940"/>
                  </a:cubicBezTo>
                  <a:cubicBezTo>
                    <a:pt x="1294024" y="3260940"/>
                    <a:pt x="1294024" y="3260940"/>
                    <a:pt x="1294024" y="3260940"/>
                  </a:cubicBezTo>
                  <a:cubicBezTo>
                    <a:pt x="1294024" y="3258482"/>
                    <a:pt x="1291585" y="3258482"/>
                    <a:pt x="1292195" y="3257254"/>
                  </a:cubicBezTo>
                  <a:cubicBezTo>
                    <a:pt x="1291585" y="3257254"/>
                    <a:pt x="1291585" y="3257254"/>
                    <a:pt x="1291585" y="3257254"/>
                  </a:cubicBezTo>
                  <a:cubicBezTo>
                    <a:pt x="1291585" y="3255411"/>
                    <a:pt x="1291585" y="3256025"/>
                    <a:pt x="1291585" y="3256025"/>
                  </a:cubicBezTo>
                  <a:cubicBezTo>
                    <a:pt x="1290975" y="3256025"/>
                    <a:pt x="1290975" y="3256025"/>
                    <a:pt x="1290975" y="3256025"/>
                  </a:cubicBezTo>
                  <a:cubicBezTo>
                    <a:pt x="1290975" y="3253567"/>
                    <a:pt x="1289146" y="3254796"/>
                    <a:pt x="1288536" y="3254182"/>
                  </a:cubicBezTo>
                  <a:cubicBezTo>
                    <a:pt x="1288536" y="3253567"/>
                    <a:pt x="1288536" y="3253567"/>
                    <a:pt x="1288536" y="3253567"/>
                  </a:cubicBezTo>
                  <a:cubicBezTo>
                    <a:pt x="1286707" y="3254796"/>
                    <a:pt x="1285487" y="3254182"/>
                    <a:pt x="1284267" y="3254182"/>
                  </a:cubicBezTo>
                  <a:cubicBezTo>
                    <a:pt x="1284267" y="3256025"/>
                    <a:pt x="1284267" y="3255411"/>
                    <a:pt x="1284267" y="3256025"/>
                  </a:cubicBezTo>
                  <a:cubicBezTo>
                    <a:pt x="1281218" y="3256025"/>
                    <a:pt x="1280609" y="3257868"/>
                    <a:pt x="1278779" y="3257254"/>
                  </a:cubicBezTo>
                  <a:cubicBezTo>
                    <a:pt x="1278779" y="3256639"/>
                    <a:pt x="1278779" y="3256639"/>
                    <a:pt x="1278779" y="3256639"/>
                  </a:cubicBezTo>
                  <a:cubicBezTo>
                    <a:pt x="1276950" y="3256639"/>
                    <a:pt x="1277560" y="3256639"/>
                    <a:pt x="1276950" y="3256639"/>
                  </a:cubicBezTo>
                  <a:cubicBezTo>
                    <a:pt x="1276950" y="3256025"/>
                    <a:pt x="1276950" y="3256025"/>
                    <a:pt x="1276950" y="3256025"/>
                  </a:cubicBezTo>
                  <a:cubicBezTo>
                    <a:pt x="1276340" y="3256025"/>
                    <a:pt x="1276340" y="3256025"/>
                    <a:pt x="1276340" y="3256025"/>
                  </a:cubicBezTo>
                  <a:cubicBezTo>
                    <a:pt x="1276950" y="3253567"/>
                    <a:pt x="1278169" y="3252953"/>
                    <a:pt x="1278169" y="3252339"/>
                  </a:cubicBezTo>
                  <a:cubicBezTo>
                    <a:pt x="1276950" y="3252339"/>
                    <a:pt x="1276950" y="3252339"/>
                    <a:pt x="1276950" y="3252339"/>
                  </a:cubicBezTo>
                  <a:cubicBezTo>
                    <a:pt x="1277560" y="3250496"/>
                    <a:pt x="1278169" y="3249881"/>
                    <a:pt x="1278169" y="3249267"/>
                  </a:cubicBezTo>
                  <a:cubicBezTo>
                    <a:pt x="1276950" y="3249267"/>
                    <a:pt x="1276950" y="3249267"/>
                    <a:pt x="1276950" y="3249267"/>
                  </a:cubicBezTo>
                  <a:cubicBezTo>
                    <a:pt x="1276950" y="3247424"/>
                    <a:pt x="1278169" y="3247424"/>
                    <a:pt x="1278169" y="3247424"/>
                  </a:cubicBezTo>
                  <a:cubicBezTo>
                    <a:pt x="1276950" y="3247424"/>
                    <a:pt x="1276950" y="3247424"/>
                    <a:pt x="1276950" y="3247424"/>
                  </a:cubicBezTo>
                  <a:cubicBezTo>
                    <a:pt x="1276950" y="3244966"/>
                    <a:pt x="1275730" y="3246195"/>
                    <a:pt x="1275730" y="3245581"/>
                  </a:cubicBezTo>
                  <a:cubicBezTo>
                    <a:pt x="1275730" y="3243737"/>
                    <a:pt x="1275730" y="3244352"/>
                    <a:pt x="1275730" y="3244352"/>
                  </a:cubicBezTo>
                  <a:cubicBezTo>
                    <a:pt x="1275120" y="3244352"/>
                    <a:pt x="1275120" y="3244352"/>
                    <a:pt x="1275120" y="3244352"/>
                  </a:cubicBezTo>
                  <a:cubicBezTo>
                    <a:pt x="1275120" y="3243737"/>
                    <a:pt x="1275120" y="3243737"/>
                    <a:pt x="1275120" y="3243737"/>
                  </a:cubicBezTo>
                  <a:cubicBezTo>
                    <a:pt x="1275730" y="3243737"/>
                    <a:pt x="1275730" y="3243737"/>
                    <a:pt x="1275730" y="3243737"/>
                  </a:cubicBezTo>
                  <a:cubicBezTo>
                    <a:pt x="1275730" y="3241280"/>
                    <a:pt x="1275730" y="3240666"/>
                    <a:pt x="1275730" y="3240051"/>
                  </a:cubicBezTo>
                  <a:cubicBezTo>
                    <a:pt x="1275120" y="3240051"/>
                    <a:pt x="1275120" y="3240051"/>
                    <a:pt x="1275120" y="3240051"/>
                  </a:cubicBezTo>
                  <a:cubicBezTo>
                    <a:pt x="1275120" y="3238823"/>
                    <a:pt x="1275120" y="3238823"/>
                    <a:pt x="1275120" y="3238823"/>
                  </a:cubicBezTo>
                  <a:cubicBezTo>
                    <a:pt x="1275730" y="3238823"/>
                    <a:pt x="1275730" y="3238823"/>
                    <a:pt x="1275730" y="3238823"/>
                  </a:cubicBezTo>
                  <a:cubicBezTo>
                    <a:pt x="1275730" y="3238208"/>
                    <a:pt x="1275730" y="3238208"/>
                    <a:pt x="1275730" y="3238208"/>
                  </a:cubicBezTo>
                  <a:cubicBezTo>
                    <a:pt x="1277560" y="3238208"/>
                    <a:pt x="1276950" y="3238208"/>
                    <a:pt x="1276950" y="3238208"/>
                  </a:cubicBezTo>
                  <a:cubicBezTo>
                    <a:pt x="1276950" y="3237594"/>
                    <a:pt x="1276950" y="3237594"/>
                    <a:pt x="1276950" y="3237594"/>
                  </a:cubicBezTo>
                  <a:cubicBezTo>
                    <a:pt x="1276340" y="3237594"/>
                    <a:pt x="1276340" y="3237594"/>
                    <a:pt x="1276340" y="3237594"/>
                  </a:cubicBezTo>
                  <a:cubicBezTo>
                    <a:pt x="1276340" y="3235751"/>
                    <a:pt x="1276340" y="3236365"/>
                    <a:pt x="1276340" y="3236365"/>
                  </a:cubicBezTo>
                  <a:cubicBezTo>
                    <a:pt x="1276950" y="3236365"/>
                    <a:pt x="1276950" y="3236365"/>
                    <a:pt x="1276950" y="3236365"/>
                  </a:cubicBezTo>
                  <a:cubicBezTo>
                    <a:pt x="1276950" y="3234522"/>
                    <a:pt x="1276950" y="3235136"/>
                    <a:pt x="1276950" y="3234522"/>
                  </a:cubicBezTo>
                  <a:cubicBezTo>
                    <a:pt x="1276340" y="3234522"/>
                    <a:pt x="1276340" y="3234522"/>
                    <a:pt x="1276340" y="3234522"/>
                  </a:cubicBezTo>
                  <a:cubicBezTo>
                    <a:pt x="1276340" y="3233908"/>
                    <a:pt x="1276340" y="3233908"/>
                    <a:pt x="1276340" y="3233908"/>
                  </a:cubicBezTo>
                  <a:cubicBezTo>
                    <a:pt x="1275730" y="3233908"/>
                    <a:pt x="1275730" y="3233908"/>
                    <a:pt x="1275730" y="3233908"/>
                  </a:cubicBezTo>
                  <a:cubicBezTo>
                    <a:pt x="1275730" y="3232679"/>
                    <a:pt x="1275730" y="3232064"/>
                    <a:pt x="1275730" y="3232064"/>
                  </a:cubicBezTo>
                  <a:cubicBezTo>
                    <a:pt x="1276340" y="3232064"/>
                    <a:pt x="1276340" y="3232064"/>
                    <a:pt x="1276340" y="3232064"/>
                  </a:cubicBezTo>
                  <a:cubicBezTo>
                    <a:pt x="1275120" y="3230221"/>
                    <a:pt x="1276340" y="3230221"/>
                    <a:pt x="1275730" y="3229607"/>
                  </a:cubicBezTo>
                  <a:cubicBezTo>
                    <a:pt x="1276340" y="3229607"/>
                    <a:pt x="1276340" y="3229607"/>
                    <a:pt x="1276340" y="3229607"/>
                  </a:cubicBezTo>
                  <a:cubicBezTo>
                    <a:pt x="1276340" y="3230221"/>
                    <a:pt x="1276340" y="3230221"/>
                    <a:pt x="1276340" y="3230221"/>
                  </a:cubicBezTo>
                  <a:cubicBezTo>
                    <a:pt x="1278169" y="3230221"/>
                    <a:pt x="1277560" y="3230221"/>
                    <a:pt x="1278169" y="3230221"/>
                  </a:cubicBezTo>
                  <a:cubicBezTo>
                    <a:pt x="1278169" y="3229607"/>
                    <a:pt x="1278169" y="3229607"/>
                    <a:pt x="1278169" y="3229607"/>
                  </a:cubicBezTo>
                  <a:cubicBezTo>
                    <a:pt x="1284877" y="3230221"/>
                    <a:pt x="1286707" y="3230836"/>
                    <a:pt x="1289756" y="3229607"/>
                  </a:cubicBezTo>
                  <a:cubicBezTo>
                    <a:pt x="1289756" y="3227764"/>
                    <a:pt x="1289756" y="3228378"/>
                    <a:pt x="1289756" y="3227764"/>
                  </a:cubicBezTo>
                  <a:cubicBezTo>
                    <a:pt x="1290366" y="3227764"/>
                    <a:pt x="1290366" y="3227764"/>
                    <a:pt x="1290366" y="3227764"/>
                  </a:cubicBezTo>
                  <a:cubicBezTo>
                    <a:pt x="1291585" y="3221620"/>
                    <a:pt x="1291585" y="3222234"/>
                    <a:pt x="1292195" y="3219163"/>
                  </a:cubicBezTo>
                  <a:cubicBezTo>
                    <a:pt x="1289756" y="3219163"/>
                    <a:pt x="1289146" y="3216091"/>
                    <a:pt x="1289756" y="3216705"/>
                  </a:cubicBezTo>
                  <a:cubicBezTo>
                    <a:pt x="1287926" y="3216091"/>
                    <a:pt x="1287926" y="3215476"/>
                    <a:pt x="1287317" y="3216091"/>
                  </a:cubicBezTo>
                  <a:cubicBezTo>
                    <a:pt x="1286097" y="3218548"/>
                    <a:pt x="1286707" y="3221006"/>
                    <a:pt x="1287317" y="3222234"/>
                  </a:cubicBezTo>
                  <a:cubicBezTo>
                    <a:pt x="1283048" y="3222234"/>
                    <a:pt x="1280609" y="3221620"/>
                    <a:pt x="1278169" y="3222849"/>
                  </a:cubicBezTo>
                  <a:cubicBezTo>
                    <a:pt x="1278169" y="3224078"/>
                    <a:pt x="1278169" y="3224078"/>
                    <a:pt x="1278169" y="3224078"/>
                  </a:cubicBezTo>
                  <a:cubicBezTo>
                    <a:pt x="1276340" y="3224078"/>
                    <a:pt x="1276340" y="3222849"/>
                    <a:pt x="1276340" y="3222849"/>
                  </a:cubicBezTo>
                  <a:cubicBezTo>
                    <a:pt x="1275730" y="3224078"/>
                    <a:pt x="1275730" y="3224078"/>
                    <a:pt x="1275730" y="3224078"/>
                  </a:cubicBezTo>
                  <a:cubicBezTo>
                    <a:pt x="1276340" y="3224078"/>
                    <a:pt x="1276340" y="3224078"/>
                    <a:pt x="1276340" y="3224078"/>
                  </a:cubicBezTo>
                  <a:cubicBezTo>
                    <a:pt x="1276340" y="3224692"/>
                    <a:pt x="1276340" y="3224692"/>
                    <a:pt x="1276340" y="3224692"/>
                  </a:cubicBezTo>
                  <a:cubicBezTo>
                    <a:pt x="1274510" y="3224692"/>
                    <a:pt x="1275120" y="3224692"/>
                    <a:pt x="1275120" y="3224692"/>
                  </a:cubicBezTo>
                  <a:cubicBezTo>
                    <a:pt x="1275120" y="3224078"/>
                    <a:pt x="1275120" y="3224078"/>
                    <a:pt x="1275120" y="3224078"/>
                  </a:cubicBezTo>
                  <a:cubicBezTo>
                    <a:pt x="1274510" y="3224078"/>
                    <a:pt x="1274510" y="3224078"/>
                    <a:pt x="1274510" y="3224078"/>
                  </a:cubicBezTo>
                  <a:cubicBezTo>
                    <a:pt x="1274510" y="3222849"/>
                    <a:pt x="1274510" y="3222849"/>
                    <a:pt x="1274510" y="3222849"/>
                  </a:cubicBezTo>
                  <a:cubicBezTo>
                    <a:pt x="1272681" y="3222849"/>
                    <a:pt x="1273291" y="3222849"/>
                    <a:pt x="1272681" y="3222849"/>
                  </a:cubicBezTo>
                  <a:cubicBezTo>
                    <a:pt x="1272681" y="3224078"/>
                    <a:pt x="1272681" y="3224078"/>
                    <a:pt x="1272681" y="3224078"/>
                  </a:cubicBezTo>
                  <a:cubicBezTo>
                    <a:pt x="1272071" y="3224078"/>
                    <a:pt x="1272071" y="3224078"/>
                    <a:pt x="1272071" y="3224078"/>
                  </a:cubicBezTo>
                  <a:cubicBezTo>
                    <a:pt x="1272071" y="3222849"/>
                    <a:pt x="1272071" y="3222849"/>
                    <a:pt x="1272071" y="3222849"/>
                  </a:cubicBezTo>
                  <a:cubicBezTo>
                    <a:pt x="1270242" y="3222849"/>
                    <a:pt x="1270852" y="3222849"/>
                    <a:pt x="1270852" y="3222849"/>
                  </a:cubicBezTo>
                  <a:cubicBezTo>
                    <a:pt x="1270852" y="3221620"/>
                    <a:pt x="1270852" y="3221620"/>
                    <a:pt x="1270852" y="3221620"/>
                  </a:cubicBezTo>
                  <a:cubicBezTo>
                    <a:pt x="1271461" y="3221620"/>
                    <a:pt x="1271461" y="3221620"/>
                    <a:pt x="1271461" y="3221620"/>
                  </a:cubicBezTo>
                  <a:cubicBezTo>
                    <a:pt x="1271461" y="3221006"/>
                    <a:pt x="1271461" y="3221006"/>
                    <a:pt x="1271461" y="3221006"/>
                  </a:cubicBezTo>
                  <a:cubicBezTo>
                    <a:pt x="1269632" y="3221006"/>
                    <a:pt x="1270242" y="3221006"/>
                    <a:pt x="1270242" y="3221006"/>
                  </a:cubicBezTo>
                  <a:cubicBezTo>
                    <a:pt x="1270242" y="3219163"/>
                    <a:pt x="1270242" y="3219777"/>
                    <a:pt x="1270242" y="3219163"/>
                  </a:cubicBezTo>
                  <a:cubicBezTo>
                    <a:pt x="1268412" y="3219163"/>
                    <a:pt x="1268412" y="3219163"/>
                    <a:pt x="1268412" y="3219163"/>
                  </a:cubicBezTo>
                  <a:cubicBezTo>
                    <a:pt x="1268412" y="3218548"/>
                    <a:pt x="1268412" y="3218548"/>
                    <a:pt x="1268412" y="3218548"/>
                  </a:cubicBezTo>
                  <a:cubicBezTo>
                    <a:pt x="1267802" y="3218548"/>
                    <a:pt x="1267802" y="3218548"/>
                    <a:pt x="1267802" y="3218548"/>
                  </a:cubicBezTo>
                  <a:cubicBezTo>
                    <a:pt x="1267802" y="3217934"/>
                    <a:pt x="1267802" y="3217934"/>
                    <a:pt x="1267802" y="3217934"/>
                  </a:cubicBezTo>
                  <a:cubicBezTo>
                    <a:pt x="1267193" y="3218548"/>
                    <a:pt x="1267193" y="3218548"/>
                    <a:pt x="1267193" y="3218548"/>
                  </a:cubicBezTo>
                  <a:cubicBezTo>
                    <a:pt x="1267193" y="3216705"/>
                    <a:pt x="1267193" y="3217319"/>
                    <a:pt x="1267193" y="3217319"/>
                  </a:cubicBezTo>
                  <a:cubicBezTo>
                    <a:pt x="1265363" y="3217319"/>
                    <a:pt x="1265973" y="3217319"/>
                    <a:pt x="1265363" y="3217319"/>
                  </a:cubicBezTo>
                  <a:cubicBezTo>
                    <a:pt x="1265363" y="3217934"/>
                    <a:pt x="1265363" y="3217934"/>
                    <a:pt x="1265363" y="3217934"/>
                  </a:cubicBezTo>
                  <a:cubicBezTo>
                    <a:pt x="1264144" y="3217934"/>
                    <a:pt x="1263534" y="3217934"/>
                    <a:pt x="1263534" y="3217934"/>
                  </a:cubicBezTo>
                  <a:cubicBezTo>
                    <a:pt x="1263534" y="3217319"/>
                    <a:pt x="1263534" y="3217319"/>
                    <a:pt x="1263534" y="3217319"/>
                  </a:cubicBezTo>
                  <a:cubicBezTo>
                    <a:pt x="1262924" y="3217319"/>
                    <a:pt x="1262924" y="3217319"/>
                    <a:pt x="1262924" y="3217319"/>
                  </a:cubicBezTo>
                  <a:cubicBezTo>
                    <a:pt x="1262924" y="3219777"/>
                    <a:pt x="1260485" y="3218548"/>
                    <a:pt x="1260485" y="3218548"/>
                  </a:cubicBezTo>
                  <a:cubicBezTo>
                    <a:pt x="1260485" y="3217934"/>
                    <a:pt x="1260485" y="3217934"/>
                    <a:pt x="1260485" y="3217934"/>
                  </a:cubicBezTo>
                  <a:cubicBezTo>
                    <a:pt x="1261095" y="3217934"/>
                    <a:pt x="1261095" y="3217934"/>
                    <a:pt x="1261095" y="3217934"/>
                  </a:cubicBezTo>
                  <a:cubicBezTo>
                    <a:pt x="1261095" y="3217319"/>
                    <a:pt x="1261095" y="3217319"/>
                    <a:pt x="1261095" y="3217319"/>
                  </a:cubicBezTo>
                  <a:cubicBezTo>
                    <a:pt x="1260485" y="3217319"/>
                    <a:pt x="1260485" y="3217319"/>
                    <a:pt x="1260485" y="3217319"/>
                  </a:cubicBezTo>
                  <a:cubicBezTo>
                    <a:pt x="1260485" y="3215476"/>
                    <a:pt x="1260485" y="3214862"/>
                    <a:pt x="1260485" y="3214248"/>
                  </a:cubicBezTo>
                  <a:cubicBezTo>
                    <a:pt x="1259875" y="3214248"/>
                    <a:pt x="1259875" y="3214248"/>
                    <a:pt x="1259875" y="3214248"/>
                  </a:cubicBezTo>
                  <a:cubicBezTo>
                    <a:pt x="1259875" y="3211790"/>
                    <a:pt x="1262924" y="3213019"/>
                    <a:pt x="1263534" y="3213019"/>
                  </a:cubicBezTo>
                  <a:cubicBezTo>
                    <a:pt x="1263534" y="3212404"/>
                    <a:pt x="1263534" y="3212404"/>
                    <a:pt x="1263534" y="3212404"/>
                  </a:cubicBezTo>
                  <a:cubicBezTo>
                    <a:pt x="1264753" y="3212404"/>
                    <a:pt x="1265363" y="3212404"/>
                    <a:pt x="1265363" y="3212404"/>
                  </a:cubicBezTo>
                  <a:cubicBezTo>
                    <a:pt x="1265973" y="3209947"/>
                    <a:pt x="1267802" y="3208718"/>
                    <a:pt x="1267193" y="3208718"/>
                  </a:cubicBezTo>
                  <a:cubicBezTo>
                    <a:pt x="1269632" y="3208718"/>
                    <a:pt x="1270242" y="3206261"/>
                    <a:pt x="1271461" y="3206875"/>
                  </a:cubicBezTo>
                  <a:cubicBezTo>
                    <a:pt x="1271461" y="3206261"/>
                    <a:pt x="1271461" y="3206261"/>
                    <a:pt x="1271461" y="3206261"/>
                  </a:cubicBezTo>
                  <a:cubicBezTo>
                    <a:pt x="1273901" y="3206875"/>
                    <a:pt x="1275120" y="3205646"/>
                    <a:pt x="1275730" y="3205646"/>
                  </a:cubicBezTo>
                  <a:cubicBezTo>
                    <a:pt x="1275730" y="3203803"/>
                    <a:pt x="1274510" y="3203803"/>
                    <a:pt x="1275120" y="3203189"/>
                  </a:cubicBezTo>
                  <a:cubicBezTo>
                    <a:pt x="1274510" y="3203189"/>
                    <a:pt x="1274510" y="3203189"/>
                    <a:pt x="1274510" y="3203189"/>
                  </a:cubicBezTo>
                  <a:cubicBezTo>
                    <a:pt x="1275120" y="3200117"/>
                    <a:pt x="1275120" y="3197659"/>
                    <a:pt x="1275120" y="3195202"/>
                  </a:cubicBezTo>
                  <a:cubicBezTo>
                    <a:pt x="1275730" y="3195202"/>
                    <a:pt x="1275730" y="3195202"/>
                    <a:pt x="1275730" y="3195202"/>
                  </a:cubicBezTo>
                  <a:cubicBezTo>
                    <a:pt x="1275730" y="3193359"/>
                    <a:pt x="1275730" y="3192130"/>
                    <a:pt x="1275730" y="3191516"/>
                  </a:cubicBezTo>
                  <a:cubicBezTo>
                    <a:pt x="1276340" y="3191516"/>
                    <a:pt x="1276340" y="3191516"/>
                    <a:pt x="1276340" y="3191516"/>
                  </a:cubicBezTo>
                  <a:cubicBezTo>
                    <a:pt x="1277560" y="3188444"/>
                    <a:pt x="1278779" y="3189673"/>
                    <a:pt x="1278779" y="3189673"/>
                  </a:cubicBezTo>
                  <a:cubicBezTo>
                    <a:pt x="1279389" y="3185372"/>
                    <a:pt x="1279999" y="3183529"/>
                    <a:pt x="1279999" y="3182300"/>
                  </a:cubicBezTo>
                  <a:cubicBezTo>
                    <a:pt x="1283658" y="3181686"/>
                    <a:pt x="1284877" y="3180457"/>
                    <a:pt x="1284267" y="3181071"/>
                  </a:cubicBezTo>
                  <a:cubicBezTo>
                    <a:pt x="1284267" y="3179843"/>
                    <a:pt x="1284267" y="3179843"/>
                    <a:pt x="1284267" y="3179843"/>
                  </a:cubicBezTo>
                  <a:cubicBezTo>
                    <a:pt x="1284877" y="3179843"/>
                    <a:pt x="1284877" y="3179843"/>
                    <a:pt x="1284877" y="3179843"/>
                  </a:cubicBezTo>
                  <a:cubicBezTo>
                    <a:pt x="1283658" y="3178614"/>
                    <a:pt x="1284877" y="3178000"/>
                    <a:pt x="1284267" y="3178000"/>
                  </a:cubicBezTo>
                  <a:cubicBezTo>
                    <a:pt x="1283658" y="3178000"/>
                    <a:pt x="1283658" y="3178000"/>
                    <a:pt x="1283658" y="3178000"/>
                  </a:cubicBezTo>
                  <a:cubicBezTo>
                    <a:pt x="1283658" y="3177385"/>
                    <a:pt x="1283658" y="3177385"/>
                    <a:pt x="1283658" y="3177385"/>
                  </a:cubicBezTo>
                  <a:cubicBezTo>
                    <a:pt x="1281828" y="3177385"/>
                    <a:pt x="1281828" y="3177385"/>
                    <a:pt x="1281828" y="3177385"/>
                  </a:cubicBezTo>
                  <a:cubicBezTo>
                    <a:pt x="1281828" y="3176156"/>
                    <a:pt x="1281828" y="3176156"/>
                    <a:pt x="1281828" y="3176156"/>
                  </a:cubicBezTo>
                  <a:cubicBezTo>
                    <a:pt x="1279999" y="3176156"/>
                    <a:pt x="1279999" y="3176156"/>
                    <a:pt x="1279999" y="3176156"/>
                  </a:cubicBezTo>
                  <a:cubicBezTo>
                    <a:pt x="1279999" y="3174313"/>
                    <a:pt x="1279999" y="3173085"/>
                    <a:pt x="1279999" y="3171856"/>
                  </a:cubicBezTo>
                  <a:cubicBezTo>
                    <a:pt x="1279389" y="3171856"/>
                    <a:pt x="1279389" y="3171856"/>
                    <a:pt x="1279389" y="3171856"/>
                  </a:cubicBezTo>
                  <a:cubicBezTo>
                    <a:pt x="1279389" y="3170627"/>
                    <a:pt x="1279389" y="3170627"/>
                    <a:pt x="1279389" y="3170627"/>
                  </a:cubicBezTo>
                  <a:cubicBezTo>
                    <a:pt x="1275730" y="3169398"/>
                    <a:pt x="1273901" y="3167555"/>
                    <a:pt x="1270852" y="3168170"/>
                  </a:cubicBezTo>
                  <a:cubicBezTo>
                    <a:pt x="1270852" y="3167555"/>
                    <a:pt x="1270852" y="3167555"/>
                    <a:pt x="1270852" y="3167555"/>
                  </a:cubicBezTo>
                  <a:cubicBezTo>
                    <a:pt x="1268412" y="3168170"/>
                    <a:pt x="1268412" y="3166326"/>
                    <a:pt x="1268412" y="3166326"/>
                  </a:cubicBezTo>
                  <a:cubicBezTo>
                    <a:pt x="1266583" y="3165712"/>
                    <a:pt x="1264144" y="3163869"/>
                    <a:pt x="1264144" y="3163869"/>
                  </a:cubicBezTo>
                  <a:cubicBezTo>
                    <a:pt x="1264144" y="3162640"/>
                    <a:pt x="1264144" y="3162026"/>
                    <a:pt x="1264144" y="3162026"/>
                  </a:cubicBezTo>
                  <a:cubicBezTo>
                    <a:pt x="1263534" y="3162026"/>
                    <a:pt x="1263534" y="3162026"/>
                    <a:pt x="1263534" y="3162026"/>
                  </a:cubicBezTo>
                  <a:cubicBezTo>
                    <a:pt x="1263534" y="3160183"/>
                    <a:pt x="1263534" y="3159568"/>
                    <a:pt x="1263534" y="3159568"/>
                  </a:cubicBezTo>
                  <a:cubicBezTo>
                    <a:pt x="1262924" y="3159568"/>
                    <a:pt x="1262924" y="3159568"/>
                    <a:pt x="1262924" y="3159568"/>
                  </a:cubicBezTo>
                  <a:cubicBezTo>
                    <a:pt x="1262314" y="3157111"/>
                    <a:pt x="1263534" y="3156496"/>
                    <a:pt x="1263534" y="3155882"/>
                  </a:cubicBezTo>
                  <a:cubicBezTo>
                    <a:pt x="1264144" y="3155882"/>
                    <a:pt x="1264144" y="3155882"/>
                    <a:pt x="1264144" y="3155882"/>
                  </a:cubicBezTo>
                  <a:cubicBezTo>
                    <a:pt x="1264753" y="3153425"/>
                    <a:pt x="1267193" y="3152196"/>
                    <a:pt x="1267193" y="3150967"/>
                  </a:cubicBezTo>
                  <a:cubicBezTo>
                    <a:pt x="1267802" y="3150967"/>
                    <a:pt x="1267802" y="3150967"/>
                    <a:pt x="1267802" y="3150967"/>
                  </a:cubicBezTo>
                  <a:cubicBezTo>
                    <a:pt x="1267802" y="3149124"/>
                    <a:pt x="1267802" y="3149738"/>
                    <a:pt x="1267802" y="3149738"/>
                  </a:cubicBezTo>
                  <a:cubicBezTo>
                    <a:pt x="1264144" y="3149124"/>
                    <a:pt x="1265363" y="3146666"/>
                    <a:pt x="1264144" y="3146666"/>
                  </a:cubicBezTo>
                  <a:cubicBezTo>
                    <a:pt x="1258045" y="3151581"/>
                    <a:pt x="1257436" y="3150353"/>
                    <a:pt x="1253777" y="3152196"/>
                  </a:cubicBezTo>
                  <a:cubicBezTo>
                    <a:pt x="1253777" y="3155268"/>
                    <a:pt x="1253167" y="3157111"/>
                    <a:pt x="1253167" y="3156496"/>
                  </a:cubicBezTo>
                  <a:cubicBezTo>
                    <a:pt x="1242800" y="3163255"/>
                    <a:pt x="1233043" y="3159568"/>
                    <a:pt x="1229384" y="3154039"/>
                  </a:cubicBezTo>
                  <a:cubicBezTo>
                    <a:pt x="1226335" y="3152196"/>
                    <a:pt x="1227555" y="3152196"/>
                    <a:pt x="1226335" y="3152196"/>
                  </a:cubicBezTo>
                  <a:cubicBezTo>
                    <a:pt x="1226335" y="3149738"/>
                    <a:pt x="1226335" y="3149738"/>
                    <a:pt x="1226335" y="3149738"/>
                  </a:cubicBezTo>
                  <a:cubicBezTo>
                    <a:pt x="1220847" y="3152196"/>
                    <a:pt x="1217798" y="3149738"/>
                    <a:pt x="1214749" y="3150967"/>
                  </a:cubicBezTo>
                  <a:cubicBezTo>
                    <a:pt x="1214749" y="3151581"/>
                    <a:pt x="1214749" y="3151581"/>
                    <a:pt x="1214749" y="3151581"/>
                  </a:cubicBezTo>
                  <a:cubicBezTo>
                    <a:pt x="1213529" y="3152196"/>
                    <a:pt x="1213529" y="3152196"/>
                    <a:pt x="1213529" y="3152196"/>
                  </a:cubicBezTo>
                  <a:cubicBezTo>
                    <a:pt x="1212919" y="3154653"/>
                    <a:pt x="1211700" y="3154653"/>
                    <a:pt x="1212309" y="3155268"/>
                  </a:cubicBezTo>
                  <a:cubicBezTo>
                    <a:pt x="1208651" y="3154653"/>
                    <a:pt x="1206821" y="3156496"/>
                    <a:pt x="1204992" y="3155882"/>
                  </a:cubicBezTo>
                  <a:cubicBezTo>
                    <a:pt x="1204992" y="3155268"/>
                    <a:pt x="1204992" y="3155268"/>
                    <a:pt x="1204992" y="3155268"/>
                  </a:cubicBezTo>
                  <a:cubicBezTo>
                    <a:pt x="1203162" y="3155268"/>
                    <a:pt x="1203162" y="3155268"/>
                    <a:pt x="1202552" y="3155268"/>
                  </a:cubicBezTo>
                  <a:cubicBezTo>
                    <a:pt x="1202552" y="3154653"/>
                    <a:pt x="1202552" y="3154653"/>
                    <a:pt x="1202552" y="3154653"/>
                  </a:cubicBezTo>
                  <a:cubicBezTo>
                    <a:pt x="1201943" y="3154653"/>
                    <a:pt x="1201943" y="3154653"/>
                    <a:pt x="1201943" y="3154653"/>
                  </a:cubicBezTo>
                  <a:cubicBezTo>
                    <a:pt x="1201943" y="3154039"/>
                    <a:pt x="1201943" y="3154039"/>
                    <a:pt x="1201943" y="3154039"/>
                  </a:cubicBezTo>
                  <a:cubicBezTo>
                    <a:pt x="1201333" y="3154039"/>
                    <a:pt x="1201333" y="3154039"/>
                    <a:pt x="1201333" y="3154039"/>
                  </a:cubicBezTo>
                  <a:cubicBezTo>
                    <a:pt x="1201333" y="3153425"/>
                    <a:pt x="1201333" y="3153425"/>
                    <a:pt x="1201333" y="3153425"/>
                  </a:cubicBezTo>
                  <a:cubicBezTo>
                    <a:pt x="1198894" y="3151581"/>
                    <a:pt x="1196454" y="3147895"/>
                    <a:pt x="1196454" y="3147281"/>
                  </a:cubicBezTo>
                  <a:cubicBezTo>
                    <a:pt x="1194015" y="3147281"/>
                    <a:pt x="1195235" y="3146052"/>
                    <a:pt x="1194625" y="3146052"/>
                  </a:cubicBezTo>
                  <a:cubicBezTo>
                    <a:pt x="1192795" y="3146052"/>
                    <a:pt x="1193405" y="3146052"/>
                    <a:pt x="1193405" y="3146052"/>
                  </a:cubicBezTo>
                  <a:cubicBezTo>
                    <a:pt x="1193405" y="3147281"/>
                    <a:pt x="1193405" y="3147281"/>
                    <a:pt x="1193405" y="3147281"/>
                  </a:cubicBezTo>
                  <a:cubicBezTo>
                    <a:pt x="1192795" y="3147281"/>
                    <a:pt x="1192795" y="3147281"/>
                    <a:pt x="1192795" y="3147281"/>
                  </a:cubicBezTo>
                  <a:cubicBezTo>
                    <a:pt x="1192795" y="3149124"/>
                    <a:pt x="1192795" y="3148510"/>
                    <a:pt x="1192795" y="3148510"/>
                  </a:cubicBezTo>
                  <a:cubicBezTo>
                    <a:pt x="1191576" y="3148510"/>
                    <a:pt x="1191576" y="3148510"/>
                    <a:pt x="1191576" y="3148510"/>
                  </a:cubicBezTo>
                  <a:cubicBezTo>
                    <a:pt x="1191576" y="3150967"/>
                    <a:pt x="1191576" y="3151581"/>
                    <a:pt x="1191576" y="3152196"/>
                  </a:cubicBezTo>
                  <a:cubicBezTo>
                    <a:pt x="1190966" y="3152196"/>
                    <a:pt x="1190966" y="3152196"/>
                    <a:pt x="1190966" y="3152196"/>
                  </a:cubicBezTo>
                  <a:cubicBezTo>
                    <a:pt x="1190966" y="3154039"/>
                    <a:pt x="1190966" y="3153425"/>
                    <a:pt x="1190966" y="3154039"/>
                  </a:cubicBezTo>
                  <a:cubicBezTo>
                    <a:pt x="1190356" y="3154039"/>
                    <a:pt x="1190356" y="3154039"/>
                    <a:pt x="1190356" y="3154039"/>
                  </a:cubicBezTo>
                  <a:cubicBezTo>
                    <a:pt x="1190356" y="3155882"/>
                    <a:pt x="1189137" y="3155882"/>
                    <a:pt x="1189746" y="3155882"/>
                  </a:cubicBezTo>
                  <a:cubicBezTo>
                    <a:pt x="1187307" y="3155882"/>
                    <a:pt x="1187307" y="3155882"/>
                    <a:pt x="1186697" y="3155882"/>
                  </a:cubicBezTo>
                  <a:cubicBezTo>
                    <a:pt x="1186697" y="3156496"/>
                    <a:pt x="1186697" y="3156496"/>
                    <a:pt x="1186697" y="3156496"/>
                  </a:cubicBezTo>
                  <a:cubicBezTo>
                    <a:pt x="1186087" y="3156496"/>
                    <a:pt x="1186087" y="3156496"/>
                    <a:pt x="1186087" y="3156496"/>
                  </a:cubicBezTo>
                  <a:cubicBezTo>
                    <a:pt x="1185478" y="3158340"/>
                    <a:pt x="1184868" y="3158340"/>
                    <a:pt x="1185478" y="3158954"/>
                  </a:cubicBezTo>
                  <a:cubicBezTo>
                    <a:pt x="1184868" y="3158954"/>
                    <a:pt x="1184868" y="3158954"/>
                    <a:pt x="1184868" y="3158954"/>
                  </a:cubicBezTo>
                  <a:cubicBezTo>
                    <a:pt x="1184868" y="3159568"/>
                    <a:pt x="1184868" y="3159568"/>
                    <a:pt x="1184868" y="3159568"/>
                  </a:cubicBezTo>
                  <a:cubicBezTo>
                    <a:pt x="1183648" y="3159568"/>
                    <a:pt x="1183648" y="3159568"/>
                    <a:pt x="1183648" y="3159568"/>
                  </a:cubicBezTo>
                  <a:cubicBezTo>
                    <a:pt x="1183648" y="3162026"/>
                    <a:pt x="1182429" y="3160797"/>
                    <a:pt x="1182429" y="3161411"/>
                  </a:cubicBezTo>
                  <a:cubicBezTo>
                    <a:pt x="1182429" y="3162026"/>
                    <a:pt x="1182429" y="3162026"/>
                    <a:pt x="1182429" y="3162026"/>
                  </a:cubicBezTo>
                  <a:cubicBezTo>
                    <a:pt x="1181819" y="3162026"/>
                    <a:pt x="1181819" y="3162026"/>
                    <a:pt x="1181819" y="3162026"/>
                  </a:cubicBezTo>
                  <a:cubicBezTo>
                    <a:pt x="1181819" y="3161411"/>
                    <a:pt x="1181819" y="3161411"/>
                    <a:pt x="1181819" y="3161411"/>
                  </a:cubicBezTo>
                  <a:cubicBezTo>
                    <a:pt x="1181209" y="3161411"/>
                    <a:pt x="1181209" y="3161411"/>
                    <a:pt x="1181209" y="3161411"/>
                  </a:cubicBezTo>
                  <a:cubicBezTo>
                    <a:pt x="1181209" y="3160183"/>
                    <a:pt x="1181209" y="3160183"/>
                    <a:pt x="1181209" y="3160183"/>
                  </a:cubicBezTo>
                  <a:cubicBezTo>
                    <a:pt x="1179989" y="3160183"/>
                    <a:pt x="1179989" y="3160183"/>
                    <a:pt x="1179989" y="3160183"/>
                  </a:cubicBezTo>
                  <a:cubicBezTo>
                    <a:pt x="1179989" y="3159568"/>
                    <a:pt x="1179989" y="3159568"/>
                    <a:pt x="1179989" y="3159568"/>
                  </a:cubicBezTo>
                  <a:cubicBezTo>
                    <a:pt x="1179380" y="3159568"/>
                    <a:pt x="1179380" y="3159568"/>
                    <a:pt x="1179380" y="3159568"/>
                  </a:cubicBezTo>
                  <a:cubicBezTo>
                    <a:pt x="1179989" y="3157111"/>
                    <a:pt x="1178160" y="3157725"/>
                    <a:pt x="1178160" y="3157725"/>
                  </a:cubicBezTo>
                  <a:cubicBezTo>
                    <a:pt x="1178160" y="3156496"/>
                    <a:pt x="1178160" y="3156496"/>
                    <a:pt x="1178160" y="3156496"/>
                  </a:cubicBezTo>
                  <a:cubicBezTo>
                    <a:pt x="1178770" y="3156496"/>
                    <a:pt x="1178770" y="3156496"/>
                    <a:pt x="1178770" y="3156496"/>
                  </a:cubicBezTo>
                  <a:cubicBezTo>
                    <a:pt x="1178770" y="3155882"/>
                    <a:pt x="1178770" y="3155882"/>
                    <a:pt x="1178770" y="3155882"/>
                  </a:cubicBezTo>
                  <a:cubicBezTo>
                    <a:pt x="1176940" y="3155882"/>
                    <a:pt x="1177550" y="3155882"/>
                    <a:pt x="1177550" y="3155882"/>
                  </a:cubicBezTo>
                  <a:cubicBezTo>
                    <a:pt x="1177550" y="3155268"/>
                    <a:pt x="1177550" y="3155268"/>
                    <a:pt x="1177550" y="3155268"/>
                  </a:cubicBezTo>
                  <a:cubicBezTo>
                    <a:pt x="1176940" y="3155268"/>
                    <a:pt x="1176940" y="3155268"/>
                    <a:pt x="1176940" y="3155268"/>
                  </a:cubicBezTo>
                  <a:cubicBezTo>
                    <a:pt x="1176940" y="3155882"/>
                    <a:pt x="1176940" y="3155882"/>
                    <a:pt x="1176940" y="3155882"/>
                  </a:cubicBezTo>
                  <a:cubicBezTo>
                    <a:pt x="1175721" y="3155882"/>
                    <a:pt x="1175721" y="3155882"/>
                    <a:pt x="1175721" y="3155882"/>
                  </a:cubicBezTo>
                  <a:cubicBezTo>
                    <a:pt x="1175721" y="3156496"/>
                    <a:pt x="1175721" y="3156496"/>
                    <a:pt x="1175721" y="3156496"/>
                  </a:cubicBezTo>
                  <a:cubicBezTo>
                    <a:pt x="1174501" y="3156496"/>
                    <a:pt x="1174501" y="3156496"/>
                    <a:pt x="1174501" y="3156496"/>
                  </a:cubicBezTo>
                  <a:cubicBezTo>
                    <a:pt x="1174501" y="3157725"/>
                    <a:pt x="1174501" y="3157725"/>
                    <a:pt x="1174501" y="3157725"/>
                  </a:cubicBezTo>
                  <a:cubicBezTo>
                    <a:pt x="1172672" y="3157725"/>
                    <a:pt x="1173281" y="3157725"/>
                    <a:pt x="1173281" y="3157725"/>
                  </a:cubicBezTo>
                  <a:cubicBezTo>
                    <a:pt x="1173281" y="3156496"/>
                    <a:pt x="1173281" y="3156496"/>
                    <a:pt x="1173281" y="3156496"/>
                  </a:cubicBezTo>
                  <a:cubicBezTo>
                    <a:pt x="1171452" y="3156496"/>
                    <a:pt x="1170232" y="3156496"/>
                    <a:pt x="1170232" y="3156496"/>
                  </a:cubicBezTo>
                  <a:cubicBezTo>
                    <a:pt x="1170232" y="3157725"/>
                    <a:pt x="1170232" y="3157725"/>
                    <a:pt x="1170232" y="3157725"/>
                  </a:cubicBezTo>
                  <a:cubicBezTo>
                    <a:pt x="1168403" y="3157111"/>
                    <a:pt x="1168403" y="3156496"/>
                    <a:pt x="1167793" y="3156496"/>
                  </a:cubicBezTo>
                  <a:cubicBezTo>
                    <a:pt x="1167793" y="3155882"/>
                    <a:pt x="1167793" y="3155882"/>
                    <a:pt x="1167793" y="3155882"/>
                  </a:cubicBezTo>
                  <a:cubicBezTo>
                    <a:pt x="1165354" y="3158340"/>
                    <a:pt x="1163524" y="3152810"/>
                    <a:pt x="1161695" y="3154653"/>
                  </a:cubicBezTo>
                  <a:cubicBezTo>
                    <a:pt x="1161695" y="3154039"/>
                    <a:pt x="1161695" y="3154039"/>
                    <a:pt x="1161695" y="3154039"/>
                  </a:cubicBezTo>
                  <a:cubicBezTo>
                    <a:pt x="1160475" y="3154039"/>
                    <a:pt x="1160475" y="3154039"/>
                    <a:pt x="1160475" y="3154039"/>
                  </a:cubicBezTo>
                  <a:cubicBezTo>
                    <a:pt x="1158646" y="3150353"/>
                    <a:pt x="1161695" y="3150967"/>
                    <a:pt x="1160475" y="3149738"/>
                  </a:cubicBezTo>
                  <a:cubicBezTo>
                    <a:pt x="1158036" y="3149124"/>
                    <a:pt x="1158036" y="3148510"/>
                    <a:pt x="1158036" y="3148510"/>
                  </a:cubicBezTo>
                  <a:cubicBezTo>
                    <a:pt x="1159256" y="3150353"/>
                    <a:pt x="1159256" y="3150967"/>
                    <a:pt x="1159256" y="3151581"/>
                  </a:cubicBezTo>
                  <a:cubicBezTo>
                    <a:pt x="1158646" y="3151581"/>
                    <a:pt x="1158646" y="3151581"/>
                    <a:pt x="1158646" y="3151581"/>
                  </a:cubicBezTo>
                  <a:cubicBezTo>
                    <a:pt x="1157426" y="3153425"/>
                    <a:pt x="1158036" y="3153425"/>
                    <a:pt x="1158036" y="3154039"/>
                  </a:cubicBezTo>
                  <a:cubicBezTo>
                    <a:pt x="1156207" y="3152196"/>
                    <a:pt x="1152548" y="3153425"/>
                    <a:pt x="1152548" y="3153425"/>
                  </a:cubicBezTo>
                  <a:cubicBezTo>
                    <a:pt x="1151328" y="3155882"/>
                    <a:pt x="1150718" y="3156496"/>
                    <a:pt x="1150718" y="3156496"/>
                  </a:cubicBezTo>
                  <a:cubicBezTo>
                    <a:pt x="1147669" y="3156496"/>
                    <a:pt x="1147669" y="3156496"/>
                    <a:pt x="1147059" y="3156496"/>
                  </a:cubicBezTo>
                  <a:cubicBezTo>
                    <a:pt x="1147059" y="3155882"/>
                    <a:pt x="1147059" y="3155882"/>
                    <a:pt x="1147059" y="3155882"/>
                  </a:cubicBezTo>
                  <a:cubicBezTo>
                    <a:pt x="1146450" y="3155882"/>
                    <a:pt x="1146450" y="3155882"/>
                    <a:pt x="1146450" y="3155882"/>
                  </a:cubicBezTo>
                  <a:cubicBezTo>
                    <a:pt x="1146450" y="3155268"/>
                    <a:pt x="1146450" y="3155268"/>
                    <a:pt x="1146450" y="3155268"/>
                  </a:cubicBezTo>
                  <a:cubicBezTo>
                    <a:pt x="1145840" y="3155882"/>
                    <a:pt x="1145840" y="3155882"/>
                    <a:pt x="1145840" y="3155882"/>
                  </a:cubicBezTo>
                  <a:cubicBezTo>
                    <a:pt x="1145840" y="3154653"/>
                    <a:pt x="1145840" y="3154653"/>
                    <a:pt x="1145840" y="3154653"/>
                  </a:cubicBezTo>
                  <a:cubicBezTo>
                    <a:pt x="1143401" y="3154653"/>
                    <a:pt x="1142791" y="3154653"/>
                    <a:pt x="1142791" y="3154653"/>
                  </a:cubicBezTo>
                  <a:cubicBezTo>
                    <a:pt x="1142791" y="3156496"/>
                    <a:pt x="1142791" y="3157111"/>
                    <a:pt x="1142791" y="3157725"/>
                  </a:cubicBezTo>
                  <a:cubicBezTo>
                    <a:pt x="1140351" y="3155882"/>
                    <a:pt x="1138522" y="3157111"/>
                    <a:pt x="1137912" y="3156496"/>
                  </a:cubicBezTo>
                  <a:cubicBezTo>
                    <a:pt x="1137912" y="3155268"/>
                    <a:pt x="1137912" y="3155268"/>
                    <a:pt x="1137912" y="3155268"/>
                  </a:cubicBezTo>
                  <a:cubicBezTo>
                    <a:pt x="1136693" y="3155268"/>
                    <a:pt x="1136693" y="3155268"/>
                    <a:pt x="1136693" y="3155268"/>
                  </a:cubicBezTo>
                  <a:cubicBezTo>
                    <a:pt x="1136693" y="3153425"/>
                    <a:pt x="1136083" y="3153425"/>
                    <a:pt x="1136083" y="3153425"/>
                  </a:cubicBezTo>
                  <a:cubicBezTo>
                    <a:pt x="1134253" y="3152810"/>
                    <a:pt x="1134253" y="3152196"/>
                    <a:pt x="1134253" y="3152196"/>
                  </a:cubicBezTo>
                  <a:cubicBezTo>
                    <a:pt x="1134253" y="3150967"/>
                    <a:pt x="1134253" y="3150967"/>
                    <a:pt x="1134253" y="3150967"/>
                  </a:cubicBezTo>
                  <a:cubicBezTo>
                    <a:pt x="1133034" y="3150967"/>
                    <a:pt x="1133034" y="3150967"/>
                    <a:pt x="1133034" y="3150967"/>
                  </a:cubicBezTo>
                  <a:cubicBezTo>
                    <a:pt x="1133034" y="3149124"/>
                    <a:pt x="1133034" y="3149738"/>
                    <a:pt x="1133034" y="3149738"/>
                  </a:cubicBezTo>
                  <a:cubicBezTo>
                    <a:pt x="1130594" y="3149124"/>
                    <a:pt x="1130594" y="3151581"/>
                    <a:pt x="1130594" y="3152196"/>
                  </a:cubicBezTo>
                  <a:cubicBezTo>
                    <a:pt x="1128765" y="3152810"/>
                    <a:pt x="1125106" y="3153425"/>
                    <a:pt x="1125106" y="3153425"/>
                  </a:cubicBezTo>
                  <a:cubicBezTo>
                    <a:pt x="1125106" y="3154039"/>
                    <a:pt x="1125106" y="3154039"/>
                    <a:pt x="1125106" y="3154039"/>
                  </a:cubicBezTo>
                  <a:cubicBezTo>
                    <a:pt x="1123886" y="3154039"/>
                    <a:pt x="1123886" y="3154039"/>
                    <a:pt x="1123886" y="3154039"/>
                  </a:cubicBezTo>
                  <a:cubicBezTo>
                    <a:pt x="1123886" y="3154653"/>
                    <a:pt x="1123886" y="3154653"/>
                    <a:pt x="1123886" y="3154653"/>
                  </a:cubicBezTo>
                  <a:cubicBezTo>
                    <a:pt x="1124496" y="3154653"/>
                    <a:pt x="1124496" y="3154653"/>
                    <a:pt x="1124496" y="3154653"/>
                  </a:cubicBezTo>
                  <a:cubicBezTo>
                    <a:pt x="1125106" y="3156496"/>
                    <a:pt x="1126326" y="3157725"/>
                    <a:pt x="1126326" y="3158340"/>
                  </a:cubicBezTo>
                  <a:cubicBezTo>
                    <a:pt x="1126936" y="3158340"/>
                    <a:pt x="1126936" y="3158340"/>
                    <a:pt x="1126936" y="3158340"/>
                  </a:cubicBezTo>
                  <a:cubicBezTo>
                    <a:pt x="1126936" y="3160183"/>
                    <a:pt x="1126936" y="3159568"/>
                    <a:pt x="1126936" y="3159568"/>
                  </a:cubicBezTo>
                  <a:cubicBezTo>
                    <a:pt x="1127545" y="3159568"/>
                    <a:pt x="1127545" y="3159568"/>
                    <a:pt x="1127545" y="3159568"/>
                  </a:cubicBezTo>
                  <a:cubicBezTo>
                    <a:pt x="1127545" y="3160183"/>
                    <a:pt x="1127545" y="3160183"/>
                    <a:pt x="1127545" y="3160183"/>
                  </a:cubicBezTo>
                  <a:cubicBezTo>
                    <a:pt x="1128155" y="3160183"/>
                    <a:pt x="1128155" y="3160183"/>
                    <a:pt x="1128155" y="3160183"/>
                  </a:cubicBezTo>
                  <a:cubicBezTo>
                    <a:pt x="1128155" y="3162640"/>
                    <a:pt x="1130594" y="3162026"/>
                    <a:pt x="1130594" y="3162640"/>
                  </a:cubicBezTo>
                  <a:cubicBezTo>
                    <a:pt x="1129375" y="3163255"/>
                    <a:pt x="1129985" y="3163869"/>
                    <a:pt x="1129375" y="3163869"/>
                  </a:cubicBezTo>
                  <a:cubicBezTo>
                    <a:pt x="1128765" y="3163869"/>
                    <a:pt x="1128765" y="3163869"/>
                    <a:pt x="1128765" y="3163869"/>
                  </a:cubicBezTo>
                  <a:cubicBezTo>
                    <a:pt x="1128765" y="3165098"/>
                    <a:pt x="1128765" y="3165098"/>
                    <a:pt x="1128765" y="3165098"/>
                  </a:cubicBezTo>
                  <a:cubicBezTo>
                    <a:pt x="1129375" y="3165098"/>
                    <a:pt x="1129375" y="3165098"/>
                    <a:pt x="1129375" y="3165098"/>
                  </a:cubicBezTo>
                  <a:cubicBezTo>
                    <a:pt x="1129375" y="3165712"/>
                    <a:pt x="1129375" y="3165712"/>
                    <a:pt x="1129375" y="3165712"/>
                  </a:cubicBezTo>
                  <a:cubicBezTo>
                    <a:pt x="1126936" y="3165712"/>
                    <a:pt x="1128765" y="3167555"/>
                    <a:pt x="1128765" y="3167555"/>
                  </a:cubicBezTo>
                  <a:cubicBezTo>
                    <a:pt x="1126936" y="3169398"/>
                    <a:pt x="1127545" y="3170627"/>
                    <a:pt x="1126936" y="3170627"/>
                  </a:cubicBezTo>
                  <a:cubicBezTo>
                    <a:pt x="1126326" y="3169398"/>
                    <a:pt x="1126326" y="3169398"/>
                    <a:pt x="1126326" y="3169398"/>
                  </a:cubicBezTo>
                  <a:cubicBezTo>
                    <a:pt x="1122667" y="3170013"/>
                    <a:pt x="1123277" y="3171856"/>
                    <a:pt x="1123277" y="3171856"/>
                  </a:cubicBezTo>
                  <a:cubicBezTo>
                    <a:pt x="1122667" y="3171856"/>
                    <a:pt x="1122667" y="3171856"/>
                    <a:pt x="1122667" y="3171856"/>
                  </a:cubicBezTo>
                  <a:cubicBezTo>
                    <a:pt x="1122667" y="3174313"/>
                    <a:pt x="1121447" y="3174313"/>
                    <a:pt x="1121447" y="3174928"/>
                  </a:cubicBezTo>
                  <a:cubicBezTo>
                    <a:pt x="1120837" y="3174928"/>
                    <a:pt x="1120837" y="3174928"/>
                    <a:pt x="1120837" y="3174928"/>
                  </a:cubicBezTo>
                  <a:cubicBezTo>
                    <a:pt x="1121447" y="3173085"/>
                    <a:pt x="1120228" y="3173085"/>
                    <a:pt x="1120228" y="3173085"/>
                  </a:cubicBezTo>
                  <a:cubicBezTo>
                    <a:pt x="1121447" y="3171856"/>
                    <a:pt x="1121447" y="3171856"/>
                    <a:pt x="1121447" y="3171856"/>
                  </a:cubicBezTo>
                  <a:cubicBezTo>
                    <a:pt x="1119618" y="3170627"/>
                    <a:pt x="1117788" y="3169398"/>
                    <a:pt x="1117179" y="3169398"/>
                  </a:cubicBezTo>
                  <a:cubicBezTo>
                    <a:pt x="1117179" y="3170013"/>
                    <a:pt x="1117179" y="3170013"/>
                    <a:pt x="1117179" y="3170013"/>
                  </a:cubicBezTo>
                  <a:cubicBezTo>
                    <a:pt x="1113520" y="3169398"/>
                    <a:pt x="1112300" y="3165712"/>
                    <a:pt x="1109861" y="3165712"/>
                  </a:cubicBezTo>
                  <a:cubicBezTo>
                    <a:pt x="1109861" y="3165098"/>
                    <a:pt x="1109861" y="3165098"/>
                    <a:pt x="1109861" y="3165098"/>
                  </a:cubicBezTo>
                  <a:cubicBezTo>
                    <a:pt x="1109251" y="3165098"/>
                    <a:pt x="1109251" y="3165098"/>
                    <a:pt x="1109251" y="3165098"/>
                  </a:cubicBezTo>
                  <a:cubicBezTo>
                    <a:pt x="1109251" y="3163869"/>
                    <a:pt x="1109251" y="3163869"/>
                    <a:pt x="1109251" y="3163869"/>
                  </a:cubicBezTo>
                  <a:cubicBezTo>
                    <a:pt x="1107422" y="3163869"/>
                    <a:pt x="1105592" y="3163869"/>
                    <a:pt x="1104982" y="3163869"/>
                  </a:cubicBezTo>
                  <a:cubicBezTo>
                    <a:pt x="1104982" y="3165098"/>
                    <a:pt x="1104982" y="3165098"/>
                    <a:pt x="1104982" y="3165098"/>
                  </a:cubicBezTo>
                  <a:cubicBezTo>
                    <a:pt x="1104372" y="3165098"/>
                    <a:pt x="1104372" y="3165098"/>
                    <a:pt x="1104372" y="3165098"/>
                  </a:cubicBezTo>
                  <a:cubicBezTo>
                    <a:pt x="1104372" y="3163869"/>
                    <a:pt x="1104372" y="3163869"/>
                    <a:pt x="1104372" y="3163869"/>
                  </a:cubicBezTo>
                  <a:cubicBezTo>
                    <a:pt x="1101323" y="3164483"/>
                    <a:pt x="1100714" y="3163255"/>
                    <a:pt x="1099494" y="3163255"/>
                  </a:cubicBezTo>
                  <a:cubicBezTo>
                    <a:pt x="1099494" y="3163869"/>
                    <a:pt x="1099494" y="3163869"/>
                    <a:pt x="1099494" y="3163869"/>
                  </a:cubicBezTo>
                  <a:cubicBezTo>
                    <a:pt x="1098274" y="3163869"/>
                    <a:pt x="1098274" y="3163869"/>
                    <a:pt x="1098274" y="3163869"/>
                  </a:cubicBezTo>
                  <a:cubicBezTo>
                    <a:pt x="1098274" y="3165098"/>
                    <a:pt x="1098274" y="3165098"/>
                    <a:pt x="1098274" y="3165098"/>
                  </a:cubicBezTo>
                  <a:cubicBezTo>
                    <a:pt x="1097055" y="3165098"/>
                    <a:pt x="1097055" y="3165098"/>
                    <a:pt x="1097055" y="3165098"/>
                  </a:cubicBezTo>
                  <a:cubicBezTo>
                    <a:pt x="1097055" y="3163869"/>
                    <a:pt x="1097055" y="3163869"/>
                    <a:pt x="1097055" y="3163869"/>
                  </a:cubicBezTo>
                  <a:cubicBezTo>
                    <a:pt x="1096445" y="3163869"/>
                    <a:pt x="1096445" y="3163869"/>
                    <a:pt x="1096445" y="3163869"/>
                  </a:cubicBezTo>
                  <a:cubicBezTo>
                    <a:pt x="1096445" y="3163255"/>
                    <a:pt x="1096445" y="3163255"/>
                    <a:pt x="1096445" y="3163255"/>
                  </a:cubicBezTo>
                  <a:cubicBezTo>
                    <a:pt x="1094615" y="3163255"/>
                    <a:pt x="1095225" y="3163255"/>
                    <a:pt x="1095225" y="3163255"/>
                  </a:cubicBezTo>
                  <a:cubicBezTo>
                    <a:pt x="1095225" y="3162640"/>
                    <a:pt x="1095225" y="3162640"/>
                    <a:pt x="1095225" y="3162640"/>
                  </a:cubicBezTo>
                  <a:cubicBezTo>
                    <a:pt x="1093396" y="3162026"/>
                    <a:pt x="1093396" y="3161411"/>
                    <a:pt x="1092786" y="3162026"/>
                  </a:cubicBezTo>
                  <a:cubicBezTo>
                    <a:pt x="1092786" y="3161411"/>
                    <a:pt x="1092786" y="3161411"/>
                    <a:pt x="1092786" y="3161411"/>
                  </a:cubicBezTo>
                  <a:cubicBezTo>
                    <a:pt x="1090347" y="3160797"/>
                    <a:pt x="1089737" y="3159568"/>
                    <a:pt x="1088517" y="3159568"/>
                  </a:cubicBezTo>
                  <a:cubicBezTo>
                    <a:pt x="1088517" y="3158954"/>
                    <a:pt x="1088517" y="3158954"/>
                    <a:pt x="1088517" y="3158954"/>
                  </a:cubicBezTo>
                  <a:cubicBezTo>
                    <a:pt x="1087908" y="3158954"/>
                    <a:pt x="1087908" y="3158954"/>
                    <a:pt x="1087908" y="3158954"/>
                  </a:cubicBezTo>
                  <a:cubicBezTo>
                    <a:pt x="1087908" y="3158340"/>
                    <a:pt x="1087908" y="3158340"/>
                    <a:pt x="1087908" y="3158340"/>
                  </a:cubicBezTo>
                  <a:cubicBezTo>
                    <a:pt x="1086078" y="3158340"/>
                    <a:pt x="1086688" y="3158340"/>
                    <a:pt x="1086078" y="3158340"/>
                  </a:cubicBezTo>
                  <a:cubicBezTo>
                    <a:pt x="1086078" y="3156496"/>
                    <a:pt x="1086078" y="3157111"/>
                    <a:pt x="1086078" y="3156496"/>
                  </a:cubicBezTo>
                  <a:cubicBezTo>
                    <a:pt x="1085468" y="3156496"/>
                    <a:pt x="1085468" y="3156496"/>
                    <a:pt x="1085468" y="3156496"/>
                  </a:cubicBezTo>
                  <a:cubicBezTo>
                    <a:pt x="1085468" y="3155882"/>
                    <a:pt x="1085468" y="3155882"/>
                    <a:pt x="1085468" y="3155882"/>
                  </a:cubicBezTo>
                  <a:cubicBezTo>
                    <a:pt x="1083639" y="3155882"/>
                    <a:pt x="1083639" y="3155268"/>
                    <a:pt x="1083639" y="3155268"/>
                  </a:cubicBezTo>
                  <a:cubicBezTo>
                    <a:pt x="1083639" y="3153425"/>
                    <a:pt x="1083639" y="3152196"/>
                    <a:pt x="1083639" y="3151581"/>
                  </a:cubicBezTo>
                  <a:cubicBezTo>
                    <a:pt x="1082419" y="3151581"/>
                    <a:pt x="1082419" y="3151581"/>
                    <a:pt x="1082419" y="3151581"/>
                  </a:cubicBezTo>
                  <a:cubicBezTo>
                    <a:pt x="1082419" y="3149738"/>
                    <a:pt x="1081809" y="3149124"/>
                    <a:pt x="1081809" y="3147895"/>
                  </a:cubicBezTo>
                  <a:cubicBezTo>
                    <a:pt x="1081200" y="3147895"/>
                    <a:pt x="1081200" y="3147895"/>
                    <a:pt x="1081200" y="3147895"/>
                  </a:cubicBezTo>
                  <a:cubicBezTo>
                    <a:pt x="1080590" y="3146052"/>
                    <a:pt x="1081809" y="3146052"/>
                    <a:pt x="1081809" y="3146052"/>
                  </a:cubicBezTo>
                  <a:cubicBezTo>
                    <a:pt x="1081200" y="3146052"/>
                    <a:pt x="1081200" y="3146052"/>
                    <a:pt x="1081200" y="3146052"/>
                  </a:cubicBezTo>
                  <a:cubicBezTo>
                    <a:pt x="1081200" y="3144823"/>
                    <a:pt x="1081200" y="3144823"/>
                    <a:pt x="1081200" y="3144823"/>
                  </a:cubicBezTo>
                  <a:cubicBezTo>
                    <a:pt x="1079370" y="3144823"/>
                    <a:pt x="1079370" y="3144823"/>
                    <a:pt x="1078760" y="3144823"/>
                  </a:cubicBezTo>
                  <a:cubicBezTo>
                    <a:pt x="1078760" y="3146052"/>
                    <a:pt x="1078760" y="3146052"/>
                    <a:pt x="1078760" y="3146052"/>
                  </a:cubicBezTo>
                  <a:cubicBezTo>
                    <a:pt x="1077541" y="3146052"/>
                    <a:pt x="1077541" y="3146052"/>
                    <a:pt x="1077541" y="3146052"/>
                  </a:cubicBezTo>
                  <a:cubicBezTo>
                    <a:pt x="1077541" y="3147281"/>
                    <a:pt x="1077541" y="3147281"/>
                    <a:pt x="1077541" y="3147281"/>
                  </a:cubicBezTo>
                  <a:cubicBezTo>
                    <a:pt x="1076931" y="3146052"/>
                    <a:pt x="1076321" y="3146666"/>
                    <a:pt x="1076321" y="3146666"/>
                  </a:cubicBezTo>
                  <a:cubicBezTo>
                    <a:pt x="1076321" y="3146052"/>
                    <a:pt x="1076321" y="3146052"/>
                    <a:pt x="1076321" y="3146052"/>
                  </a:cubicBezTo>
                  <a:cubicBezTo>
                    <a:pt x="1073882" y="3146052"/>
                    <a:pt x="1073272" y="3146052"/>
                    <a:pt x="1072662" y="3146052"/>
                  </a:cubicBezTo>
                  <a:cubicBezTo>
                    <a:pt x="1072662" y="3144823"/>
                    <a:pt x="1072662" y="3144823"/>
                    <a:pt x="1072662" y="3144823"/>
                  </a:cubicBezTo>
                  <a:cubicBezTo>
                    <a:pt x="1072052" y="3144823"/>
                    <a:pt x="1072052" y="3144823"/>
                    <a:pt x="1072052" y="3144823"/>
                  </a:cubicBezTo>
                  <a:cubicBezTo>
                    <a:pt x="1072052" y="3144209"/>
                    <a:pt x="1072052" y="3144209"/>
                    <a:pt x="1072052" y="3144209"/>
                  </a:cubicBezTo>
                  <a:cubicBezTo>
                    <a:pt x="1070223" y="3144209"/>
                    <a:pt x="1069003" y="3144209"/>
                    <a:pt x="1069003" y="3144209"/>
                  </a:cubicBezTo>
                  <a:cubicBezTo>
                    <a:pt x="1069003" y="3143595"/>
                    <a:pt x="1069003" y="3143595"/>
                    <a:pt x="1069003" y="3143595"/>
                  </a:cubicBezTo>
                  <a:cubicBezTo>
                    <a:pt x="1068393" y="3143595"/>
                    <a:pt x="1068393" y="3143595"/>
                    <a:pt x="1068393" y="3143595"/>
                  </a:cubicBezTo>
                  <a:cubicBezTo>
                    <a:pt x="1068393" y="3142980"/>
                    <a:pt x="1068393" y="3142980"/>
                    <a:pt x="1068393" y="3142980"/>
                  </a:cubicBezTo>
                  <a:cubicBezTo>
                    <a:pt x="1067174" y="3142980"/>
                    <a:pt x="1067174" y="3142980"/>
                    <a:pt x="1067174" y="3142980"/>
                  </a:cubicBezTo>
                  <a:cubicBezTo>
                    <a:pt x="1067174" y="3140523"/>
                    <a:pt x="1066564" y="3139908"/>
                    <a:pt x="1066564" y="3139294"/>
                  </a:cubicBezTo>
                  <a:cubicBezTo>
                    <a:pt x="1065954" y="3139294"/>
                    <a:pt x="1065954" y="3139294"/>
                    <a:pt x="1065954" y="3139294"/>
                  </a:cubicBezTo>
                  <a:cubicBezTo>
                    <a:pt x="1065954" y="3137451"/>
                    <a:pt x="1065954" y="3138065"/>
                    <a:pt x="1065954" y="3138065"/>
                  </a:cubicBezTo>
                  <a:cubicBezTo>
                    <a:pt x="1066564" y="3138065"/>
                    <a:pt x="1066564" y="3138065"/>
                    <a:pt x="1066564" y="3138065"/>
                  </a:cubicBezTo>
                  <a:cubicBezTo>
                    <a:pt x="1066564" y="3136222"/>
                    <a:pt x="1066564" y="3134993"/>
                    <a:pt x="1066564" y="3134993"/>
                  </a:cubicBezTo>
                  <a:cubicBezTo>
                    <a:pt x="1065344" y="3134993"/>
                    <a:pt x="1065344" y="3134993"/>
                    <a:pt x="1065344" y="3134993"/>
                  </a:cubicBezTo>
                  <a:cubicBezTo>
                    <a:pt x="1065344" y="3136836"/>
                    <a:pt x="1065344" y="3136222"/>
                    <a:pt x="1065344" y="3136222"/>
                  </a:cubicBezTo>
                  <a:cubicBezTo>
                    <a:pt x="1064735" y="3136222"/>
                    <a:pt x="1064735" y="3136222"/>
                    <a:pt x="1064735" y="3136222"/>
                  </a:cubicBezTo>
                  <a:cubicBezTo>
                    <a:pt x="1064735" y="3136836"/>
                    <a:pt x="1064735" y="3136836"/>
                    <a:pt x="1064735" y="3136836"/>
                  </a:cubicBezTo>
                  <a:cubicBezTo>
                    <a:pt x="1064125" y="3136836"/>
                    <a:pt x="1064125" y="3136836"/>
                    <a:pt x="1064125" y="3136836"/>
                  </a:cubicBezTo>
                  <a:cubicBezTo>
                    <a:pt x="1064125" y="3138065"/>
                    <a:pt x="1064125" y="3138065"/>
                    <a:pt x="1064125" y="3138065"/>
                  </a:cubicBezTo>
                  <a:cubicBezTo>
                    <a:pt x="1062905" y="3138065"/>
                    <a:pt x="1062905" y="3138065"/>
                    <a:pt x="1062905" y="3138065"/>
                  </a:cubicBezTo>
                  <a:cubicBezTo>
                    <a:pt x="1062905" y="3139908"/>
                    <a:pt x="1061686" y="3139294"/>
                    <a:pt x="1061686" y="3139294"/>
                  </a:cubicBezTo>
                  <a:cubicBezTo>
                    <a:pt x="1061686" y="3139908"/>
                    <a:pt x="1061686" y="3139908"/>
                    <a:pt x="1061686" y="3139908"/>
                  </a:cubicBezTo>
                  <a:cubicBezTo>
                    <a:pt x="1059856" y="3139908"/>
                    <a:pt x="1058636" y="3139908"/>
                    <a:pt x="1058027" y="3139908"/>
                  </a:cubicBezTo>
                  <a:cubicBezTo>
                    <a:pt x="1058027" y="3140523"/>
                    <a:pt x="1058027" y="3140523"/>
                    <a:pt x="1058027" y="3140523"/>
                  </a:cubicBezTo>
                  <a:cubicBezTo>
                    <a:pt x="1057417" y="3140523"/>
                    <a:pt x="1057417" y="3140523"/>
                    <a:pt x="1057417" y="3140523"/>
                  </a:cubicBezTo>
                  <a:cubicBezTo>
                    <a:pt x="1057417" y="3141751"/>
                    <a:pt x="1057417" y="3141751"/>
                    <a:pt x="1057417" y="3141751"/>
                  </a:cubicBezTo>
                  <a:cubicBezTo>
                    <a:pt x="1056807" y="3141751"/>
                    <a:pt x="1056807" y="3141751"/>
                    <a:pt x="1056807" y="3141751"/>
                  </a:cubicBezTo>
                  <a:cubicBezTo>
                    <a:pt x="1058027" y="3145438"/>
                    <a:pt x="1053758" y="3146666"/>
                    <a:pt x="1053758" y="3148510"/>
                  </a:cubicBezTo>
                  <a:cubicBezTo>
                    <a:pt x="1053148" y="3148510"/>
                    <a:pt x="1053148" y="3148510"/>
                    <a:pt x="1053148" y="3148510"/>
                  </a:cubicBezTo>
                  <a:cubicBezTo>
                    <a:pt x="1051929" y="3153425"/>
                    <a:pt x="1048270" y="3152810"/>
                    <a:pt x="1046440" y="3154039"/>
                  </a:cubicBezTo>
                  <a:cubicBezTo>
                    <a:pt x="1046440" y="3155882"/>
                    <a:pt x="1046440" y="3155268"/>
                    <a:pt x="1046440" y="3155268"/>
                  </a:cubicBezTo>
                  <a:cubicBezTo>
                    <a:pt x="1042781" y="3156496"/>
                    <a:pt x="1036683" y="3158954"/>
                    <a:pt x="1034854" y="3159568"/>
                  </a:cubicBezTo>
                  <a:cubicBezTo>
                    <a:pt x="1034854" y="3160183"/>
                    <a:pt x="1034854" y="3160183"/>
                    <a:pt x="1034854" y="3160183"/>
                  </a:cubicBezTo>
                  <a:cubicBezTo>
                    <a:pt x="1034244" y="3160183"/>
                    <a:pt x="1034244" y="3160183"/>
                    <a:pt x="1034244" y="3160183"/>
                  </a:cubicBezTo>
                  <a:cubicBezTo>
                    <a:pt x="1034244" y="3161411"/>
                    <a:pt x="1034244" y="3161411"/>
                    <a:pt x="1034244" y="3161411"/>
                  </a:cubicBezTo>
                  <a:cubicBezTo>
                    <a:pt x="1033024" y="3162026"/>
                    <a:pt x="1033024" y="3162026"/>
                    <a:pt x="1033024" y="3162026"/>
                  </a:cubicBezTo>
                  <a:cubicBezTo>
                    <a:pt x="1033024" y="3162640"/>
                    <a:pt x="1033024" y="3162640"/>
                    <a:pt x="1033024" y="3162640"/>
                  </a:cubicBezTo>
                  <a:cubicBezTo>
                    <a:pt x="1031805" y="3162640"/>
                    <a:pt x="1031805" y="3162640"/>
                    <a:pt x="1031805" y="3162640"/>
                  </a:cubicBezTo>
                  <a:cubicBezTo>
                    <a:pt x="1031805" y="3165098"/>
                    <a:pt x="1030585" y="3165712"/>
                    <a:pt x="1029975" y="3165712"/>
                  </a:cubicBezTo>
                  <a:cubicBezTo>
                    <a:pt x="1029975" y="3166326"/>
                    <a:pt x="1029975" y="3166326"/>
                    <a:pt x="1029975" y="3166326"/>
                  </a:cubicBezTo>
                  <a:cubicBezTo>
                    <a:pt x="1029365" y="3166326"/>
                    <a:pt x="1029365" y="3166326"/>
                    <a:pt x="1029365" y="3166326"/>
                  </a:cubicBezTo>
                  <a:cubicBezTo>
                    <a:pt x="1029365" y="3166941"/>
                    <a:pt x="1029365" y="3166941"/>
                    <a:pt x="1029365" y="3166941"/>
                  </a:cubicBezTo>
                  <a:cubicBezTo>
                    <a:pt x="1028146" y="3166941"/>
                    <a:pt x="1028146" y="3166941"/>
                    <a:pt x="1028146" y="3166941"/>
                  </a:cubicBezTo>
                  <a:cubicBezTo>
                    <a:pt x="1028146" y="3167555"/>
                    <a:pt x="1028146" y="3167555"/>
                    <a:pt x="1028146" y="3167555"/>
                  </a:cubicBezTo>
                  <a:cubicBezTo>
                    <a:pt x="1027536" y="3167555"/>
                    <a:pt x="1027536" y="3167555"/>
                    <a:pt x="1027536" y="3167555"/>
                  </a:cubicBezTo>
                  <a:cubicBezTo>
                    <a:pt x="1027536" y="3169398"/>
                    <a:pt x="1027536" y="3168784"/>
                    <a:pt x="1027536" y="3169398"/>
                  </a:cubicBezTo>
                  <a:cubicBezTo>
                    <a:pt x="1026926" y="3169398"/>
                    <a:pt x="1026926" y="3169398"/>
                    <a:pt x="1026926" y="3169398"/>
                  </a:cubicBezTo>
                  <a:cubicBezTo>
                    <a:pt x="1026926" y="3170627"/>
                    <a:pt x="1026926" y="3170627"/>
                    <a:pt x="1026926" y="3170627"/>
                  </a:cubicBezTo>
                  <a:cubicBezTo>
                    <a:pt x="1026316" y="3170627"/>
                    <a:pt x="1026316" y="3170627"/>
                    <a:pt x="1026316" y="3170627"/>
                  </a:cubicBezTo>
                  <a:cubicBezTo>
                    <a:pt x="1026316" y="3171241"/>
                    <a:pt x="1026316" y="3171241"/>
                    <a:pt x="1026316" y="3171241"/>
                  </a:cubicBezTo>
                  <a:cubicBezTo>
                    <a:pt x="1025707" y="3171241"/>
                    <a:pt x="1025707" y="3171241"/>
                    <a:pt x="1025707" y="3171241"/>
                  </a:cubicBezTo>
                  <a:cubicBezTo>
                    <a:pt x="1025707" y="3171856"/>
                    <a:pt x="1025707" y="3171856"/>
                    <a:pt x="1025707" y="3171856"/>
                  </a:cubicBezTo>
                  <a:cubicBezTo>
                    <a:pt x="1024487" y="3171856"/>
                    <a:pt x="1024487" y="3171856"/>
                    <a:pt x="1024487" y="3171856"/>
                  </a:cubicBezTo>
                  <a:cubicBezTo>
                    <a:pt x="1024487" y="3173085"/>
                    <a:pt x="1024487" y="3173085"/>
                    <a:pt x="1024487" y="3173085"/>
                  </a:cubicBezTo>
                  <a:cubicBezTo>
                    <a:pt x="1023877" y="3173085"/>
                    <a:pt x="1023877" y="3173085"/>
                    <a:pt x="1023877" y="3173085"/>
                  </a:cubicBezTo>
                  <a:cubicBezTo>
                    <a:pt x="1023877" y="3174928"/>
                    <a:pt x="1024487" y="3176156"/>
                    <a:pt x="1024487" y="3176156"/>
                  </a:cubicBezTo>
                  <a:cubicBezTo>
                    <a:pt x="1023267" y="3178000"/>
                    <a:pt x="1024487" y="3178614"/>
                    <a:pt x="1023877" y="3178614"/>
                  </a:cubicBezTo>
                  <a:cubicBezTo>
                    <a:pt x="1022048" y="3178614"/>
                    <a:pt x="1021438" y="3178614"/>
                    <a:pt x="1021438" y="3178614"/>
                  </a:cubicBezTo>
                  <a:cubicBezTo>
                    <a:pt x="1021438" y="3179228"/>
                    <a:pt x="1021438" y="3179228"/>
                    <a:pt x="1021438" y="3179228"/>
                  </a:cubicBezTo>
                  <a:cubicBezTo>
                    <a:pt x="1020218" y="3179228"/>
                    <a:pt x="1020218" y="3179228"/>
                    <a:pt x="1020218" y="3179228"/>
                  </a:cubicBezTo>
                  <a:cubicBezTo>
                    <a:pt x="1020218" y="3178614"/>
                    <a:pt x="1020218" y="3178614"/>
                    <a:pt x="1020218" y="3178614"/>
                  </a:cubicBezTo>
                  <a:cubicBezTo>
                    <a:pt x="1018999" y="3178614"/>
                    <a:pt x="1018389" y="3178614"/>
                    <a:pt x="1018389" y="3178614"/>
                  </a:cubicBezTo>
                  <a:cubicBezTo>
                    <a:pt x="1018389" y="3178000"/>
                    <a:pt x="1018389" y="3178000"/>
                    <a:pt x="1018389" y="3178000"/>
                  </a:cubicBezTo>
                  <a:cubicBezTo>
                    <a:pt x="1016559" y="3178000"/>
                    <a:pt x="1017169" y="3178000"/>
                    <a:pt x="1016559" y="3178000"/>
                  </a:cubicBezTo>
                  <a:cubicBezTo>
                    <a:pt x="1016559" y="3177385"/>
                    <a:pt x="1016559" y="3177385"/>
                    <a:pt x="1016559" y="3177385"/>
                  </a:cubicBezTo>
                  <a:cubicBezTo>
                    <a:pt x="1017779" y="3177385"/>
                    <a:pt x="1017779" y="3177385"/>
                    <a:pt x="1017779" y="3177385"/>
                  </a:cubicBezTo>
                  <a:cubicBezTo>
                    <a:pt x="1017779" y="3175542"/>
                    <a:pt x="1017779" y="3176156"/>
                    <a:pt x="1017779" y="3175542"/>
                  </a:cubicBezTo>
                  <a:cubicBezTo>
                    <a:pt x="1016559" y="3175542"/>
                    <a:pt x="1016559" y="3175542"/>
                    <a:pt x="1016559" y="3175542"/>
                  </a:cubicBezTo>
                  <a:cubicBezTo>
                    <a:pt x="1016559" y="3174928"/>
                    <a:pt x="1016559" y="3174928"/>
                    <a:pt x="1016559" y="3174928"/>
                  </a:cubicBezTo>
                  <a:cubicBezTo>
                    <a:pt x="1017779" y="3174928"/>
                    <a:pt x="1017779" y="3174928"/>
                    <a:pt x="1017779" y="3174928"/>
                  </a:cubicBezTo>
                  <a:cubicBezTo>
                    <a:pt x="1017779" y="3174313"/>
                    <a:pt x="1017779" y="3174313"/>
                    <a:pt x="1017779" y="3174313"/>
                  </a:cubicBezTo>
                  <a:cubicBezTo>
                    <a:pt x="1016559" y="3174313"/>
                    <a:pt x="1016559" y="3174313"/>
                    <a:pt x="1016559" y="3174313"/>
                  </a:cubicBezTo>
                  <a:cubicBezTo>
                    <a:pt x="1016559" y="3173699"/>
                    <a:pt x="1016559" y="3173699"/>
                    <a:pt x="1016559" y="3173699"/>
                  </a:cubicBezTo>
                  <a:cubicBezTo>
                    <a:pt x="1015950" y="3173699"/>
                    <a:pt x="1015950" y="3173699"/>
                    <a:pt x="1015950" y="3173699"/>
                  </a:cubicBezTo>
                  <a:cubicBezTo>
                    <a:pt x="1015950" y="3174313"/>
                    <a:pt x="1015950" y="3174313"/>
                    <a:pt x="1015950" y="3174313"/>
                  </a:cubicBezTo>
                  <a:cubicBezTo>
                    <a:pt x="1015340" y="3174313"/>
                    <a:pt x="1015340" y="3174313"/>
                    <a:pt x="1015340" y="3174313"/>
                  </a:cubicBezTo>
                  <a:cubicBezTo>
                    <a:pt x="1015340" y="3174928"/>
                    <a:pt x="1015340" y="3174928"/>
                    <a:pt x="1015340" y="3174928"/>
                  </a:cubicBezTo>
                  <a:cubicBezTo>
                    <a:pt x="1013510" y="3174928"/>
                    <a:pt x="1013510" y="3174928"/>
                    <a:pt x="1013510" y="3174928"/>
                  </a:cubicBezTo>
                  <a:cubicBezTo>
                    <a:pt x="1013510" y="3174313"/>
                    <a:pt x="1013510" y="3174313"/>
                    <a:pt x="1013510" y="3174313"/>
                  </a:cubicBezTo>
                  <a:cubicBezTo>
                    <a:pt x="1011681" y="3174313"/>
                    <a:pt x="1011681" y="3175542"/>
                    <a:pt x="1011071" y="3174928"/>
                  </a:cubicBezTo>
                  <a:cubicBezTo>
                    <a:pt x="1011071" y="3174313"/>
                    <a:pt x="1011071" y="3174313"/>
                    <a:pt x="1011071" y="3174313"/>
                  </a:cubicBezTo>
                  <a:cubicBezTo>
                    <a:pt x="1009242" y="3174313"/>
                    <a:pt x="1009851" y="3174313"/>
                    <a:pt x="1009851" y="3174313"/>
                  </a:cubicBezTo>
                  <a:cubicBezTo>
                    <a:pt x="1009851" y="3173699"/>
                    <a:pt x="1009851" y="3173699"/>
                    <a:pt x="1009851" y="3173699"/>
                  </a:cubicBezTo>
                  <a:cubicBezTo>
                    <a:pt x="1008022" y="3173699"/>
                    <a:pt x="1008022" y="3174313"/>
                    <a:pt x="1007412" y="3174313"/>
                  </a:cubicBezTo>
                  <a:cubicBezTo>
                    <a:pt x="1007412" y="3174928"/>
                    <a:pt x="1007412" y="3174928"/>
                    <a:pt x="1007412" y="3174928"/>
                  </a:cubicBezTo>
                  <a:cubicBezTo>
                    <a:pt x="1006802" y="3174928"/>
                    <a:pt x="1006802" y="3174928"/>
                    <a:pt x="1006802" y="3174928"/>
                  </a:cubicBezTo>
                  <a:cubicBezTo>
                    <a:pt x="1006802" y="3173085"/>
                    <a:pt x="1004973" y="3173699"/>
                    <a:pt x="1004973" y="3173699"/>
                  </a:cubicBezTo>
                  <a:cubicBezTo>
                    <a:pt x="1004973" y="3174928"/>
                    <a:pt x="1004973" y="3175542"/>
                    <a:pt x="1004973" y="3175542"/>
                  </a:cubicBezTo>
                  <a:cubicBezTo>
                    <a:pt x="1004363" y="3175542"/>
                    <a:pt x="1004363" y="3175542"/>
                    <a:pt x="1004363" y="3175542"/>
                  </a:cubicBezTo>
                  <a:cubicBezTo>
                    <a:pt x="1004363" y="3176156"/>
                    <a:pt x="1004363" y="3176156"/>
                    <a:pt x="1004363" y="3176156"/>
                  </a:cubicBezTo>
                  <a:cubicBezTo>
                    <a:pt x="1003753" y="3176156"/>
                    <a:pt x="1003753" y="3176156"/>
                    <a:pt x="1003753" y="3176156"/>
                  </a:cubicBezTo>
                  <a:cubicBezTo>
                    <a:pt x="1003753" y="3177385"/>
                    <a:pt x="1003753" y="3177385"/>
                    <a:pt x="1003753" y="3177385"/>
                  </a:cubicBezTo>
                  <a:cubicBezTo>
                    <a:pt x="1003143" y="3177385"/>
                    <a:pt x="1003143" y="3177385"/>
                    <a:pt x="1003143" y="3177385"/>
                  </a:cubicBezTo>
                  <a:cubicBezTo>
                    <a:pt x="1003143" y="3178000"/>
                    <a:pt x="1003143" y="3178000"/>
                    <a:pt x="1003143" y="3178000"/>
                  </a:cubicBezTo>
                  <a:cubicBezTo>
                    <a:pt x="1003753" y="3178000"/>
                    <a:pt x="1003753" y="3178000"/>
                    <a:pt x="1003753" y="3178000"/>
                  </a:cubicBezTo>
                  <a:cubicBezTo>
                    <a:pt x="1003753" y="3178614"/>
                    <a:pt x="1003753" y="3178614"/>
                    <a:pt x="1003753" y="3178614"/>
                  </a:cubicBezTo>
                  <a:cubicBezTo>
                    <a:pt x="1003143" y="3178614"/>
                    <a:pt x="1003143" y="3178614"/>
                    <a:pt x="1003143" y="3178614"/>
                  </a:cubicBezTo>
                  <a:cubicBezTo>
                    <a:pt x="1003143" y="3179228"/>
                    <a:pt x="1003143" y="3179228"/>
                    <a:pt x="1003143" y="3179228"/>
                  </a:cubicBezTo>
                  <a:cubicBezTo>
                    <a:pt x="1001314" y="3179228"/>
                    <a:pt x="1000704" y="3179228"/>
                    <a:pt x="1000094" y="3179228"/>
                  </a:cubicBezTo>
                  <a:cubicBezTo>
                    <a:pt x="1000094" y="3179843"/>
                    <a:pt x="1000094" y="3179843"/>
                    <a:pt x="1000094" y="3179843"/>
                  </a:cubicBezTo>
                  <a:cubicBezTo>
                    <a:pt x="998265" y="3179843"/>
                    <a:pt x="998875" y="3179843"/>
                    <a:pt x="998875" y="3179843"/>
                  </a:cubicBezTo>
                  <a:cubicBezTo>
                    <a:pt x="998875" y="3179228"/>
                    <a:pt x="998875" y="3179228"/>
                    <a:pt x="998875" y="3179228"/>
                  </a:cubicBezTo>
                  <a:cubicBezTo>
                    <a:pt x="997045" y="3179228"/>
                    <a:pt x="997655" y="3179228"/>
                    <a:pt x="997045" y="3179228"/>
                  </a:cubicBezTo>
                  <a:cubicBezTo>
                    <a:pt x="997045" y="3178614"/>
                    <a:pt x="997045" y="3178614"/>
                    <a:pt x="997045" y="3178614"/>
                  </a:cubicBezTo>
                  <a:cubicBezTo>
                    <a:pt x="996436" y="3178614"/>
                    <a:pt x="996436" y="3178614"/>
                    <a:pt x="996436" y="3178614"/>
                  </a:cubicBezTo>
                  <a:cubicBezTo>
                    <a:pt x="996436" y="3178000"/>
                    <a:pt x="996436" y="3178000"/>
                    <a:pt x="996436" y="3178000"/>
                  </a:cubicBezTo>
                  <a:cubicBezTo>
                    <a:pt x="995826" y="3178000"/>
                    <a:pt x="995826" y="3178000"/>
                    <a:pt x="995826" y="3178000"/>
                  </a:cubicBezTo>
                  <a:cubicBezTo>
                    <a:pt x="995826" y="3176156"/>
                    <a:pt x="995826" y="3176156"/>
                    <a:pt x="995826" y="3175542"/>
                  </a:cubicBezTo>
                  <a:cubicBezTo>
                    <a:pt x="992777" y="3174313"/>
                    <a:pt x="993996" y="3174928"/>
                    <a:pt x="992167" y="3174928"/>
                  </a:cubicBezTo>
                  <a:cubicBezTo>
                    <a:pt x="992167" y="3174313"/>
                    <a:pt x="992167" y="3174313"/>
                    <a:pt x="992167" y="3174313"/>
                  </a:cubicBezTo>
                  <a:cubicBezTo>
                    <a:pt x="991557" y="3174313"/>
                    <a:pt x="991557" y="3174313"/>
                    <a:pt x="991557" y="3174313"/>
                  </a:cubicBezTo>
                  <a:cubicBezTo>
                    <a:pt x="991557" y="3173699"/>
                    <a:pt x="991557" y="3173699"/>
                    <a:pt x="991557" y="3173699"/>
                  </a:cubicBezTo>
                  <a:cubicBezTo>
                    <a:pt x="989728" y="3173699"/>
                    <a:pt x="990337" y="3173699"/>
                    <a:pt x="990337" y="3173699"/>
                  </a:cubicBezTo>
                  <a:cubicBezTo>
                    <a:pt x="990337" y="3173085"/>
                    <a:pt x="990337" y="3173085"/>
                    <a:pt x="990337" y="3173085"/>
                  </a:cubicBezTo>
                  <a:cubicBezTo>
                    <a:pt x="989118" y="3173085"/>
                    <a:pt x="989118" y="3173085"/>
                    <a:pt x="989118" y="3173085"/>
                  </a:cubicBezTo>
                  <a:cubicBezTo>
                    <a:pt x="989118" y="3171856"/>
                    <a:pt x="989118" y="3171856"/>
                    <a:pt x="989118" y="3171856"/>
                  </a:cubicBezTo>
                  <a:cubicBezTo>
                    <a:pt x="987898" y="3171856"/>
                    <a:pt x="987288" y="3171241"/>
                    <a:pt x="987288" y="3171241"/>
                  </a:cubicBezTo>
                  <a:cubicBezTo>
                    <a:pt x="987288" y="3171856"/>
                    <a:pt x="987288" y="3171856"/>
                    <a:pt x="987288" y="3171856"/>
                  </a:cubicBezTo>
                  <a:cubicBezTo>
                    <a:pt x="986678" y="3171856"/>
                    <a:pt x="986678" y="3171856"/>
                    <a:pt x="986678" y="3171856"/>
                  </a:cubicBezTo>
                  <a:cubicBezTo>
                    <a:pt x="986069" y="3168170"/>
                    <a:pt x="980580" y="3170627"/>
                    <a:pt x="979361" y="3170013"/>
                  </a:cubicBezTo>
                  <a:cubicBezTo>
                    <a:pt x="979361" y="3170627"/>
                    <a:pt x="979361" y="3170627"/>
                    <a:pt x="979361" y="3170627"/>
                  </a:cubicBezTo>
                  <a:cubicBezTo>
                    <a:pt x="978751" y="3170627"/>
                    <a:pt x="978751" y="3170627"/>
                    <a:pt x="978751" y="3170627"/>
                  </a:cubicBezTo>
                  <a:cubicBezTo>
                    <a:pt x="978751" y="3170013"/>
                    <a:pt x="978751" y="3170013"/>
                    <a:pt x="978751" y="3170013"/>
                  </a:cubicBezTo>
                  <a:cubicBezTo>
                    <a:pt x="976312" y="3171241"/>
                    <a:pt x="974482" y="3172470"/>
                    <a:pt x="973872" y="3171856"/>
                  </a:cubicBezTo>
                  <a:cubicBezTo>
                    <a:pt x="973872" y="3173085"/>
                    <a:pt x="973872" y="3173085"/>
                    <a:pt x="973872" y="3173085"/>
                  </a:cubicBezTo>
                  <a:cubicBezTo>
                    <a:pt x="969604" y="3175542"/>
                    <a:pt x="971433" y="3174928"/>
                    <a:pt x="969604" y="3174928"/>
                  </a:cubicBezTo>
                  <a:cubicBezTo>
                    <a:pt x="969604" y="3175542"/>
                    <a:pt x="969604" y="3175542"/>
                    <a:pt x="969604" y="3175542"/>
                  </a:cubicBezTo>
                  <a:cubicBezTo>
                    <a:pt x="967774" y="3176156"/>
                    <a:pt x="967774" y="3174928"/>
                    <a:pt x="967774" y="3174928"/>
                  </a:cubicBezTo>
                  <a:cubicBezTo>
                    <a:pt x="967774" y="3176771"/>
                    <a:pt x="967774" y="3176771"/>
                    <a:pt x="967774" y="3177385"/>
                  </a:cubicBezTo>
                  <a:cubicBezTo>
                    <a:pt x="965335" y="3176771"/>
                    <a:pt x="965335" y="3178614"/>
                    <a:pt x="964725" y="3178000"/>
                  </a:cubicBezTo>
                  <a:cubicBezTo>
                    <a:pt x="964725" y="3177385"/>
                    <a:pt x="964725" y="3177385"/>
                    <a:pt x="964725" y="3177385"/>
                  </a:cubicBezTo>
                  <a:cubicBezTo>
                    <a:pt x="962896" y="3179843"/>
                    <a:pt x="963506" y="3179228"/>
                    <a:pt x="963506" y="3179843"/>
                  </a:cubicBezTo>
                  <a:cubicBezTo>
                    <a:pt x="964115" y="3179843"/>
                    <a:pt x="964115" y="3179843"/>
                    <a:pt x="964115" y="3179843"/>
                  </a:cubicBezTo>
                  <a:cubicBezTo>
                    <a:pt x="964115" y="3183529"/>
                    <a:pt x="962286" y="3184143"/>
                    <a:pt x="962896" y="3185986"/>
                  </a:cubicBezTo>
                  <a:cubicBezTo>
                    <a:pt x="961676" y="3185986"/>
                    <a:pt x="961676" y="3185986"/>
                    <a:pt x="961676" y="3185986"/>
                  </a:cubicBezTo>
                  <a:cubicBezTo>
                    <a:pt x="961676" y="3187829"/>
                    <a:pt x="961676" y="3187215"/>
                    <a:pt x="961676" y="3187215"/>
                  </a:cubicBezTo>
                  <a:cubicBezTo>
                    <a:pt x="959237" y="3187829"/>
                    <a:pt x="958017" y="3189673"/>
                    <a:pt x="956798" y="3189058"/>
                  </a:cubicBezTo>
                  <a:cubicBezTo>
                    <a:pt x="956798" y="3189673"/>
                    <a:pt x="956798" y="3189673"/>
                    <a:pt x="956798" y="3189673"/>
                  </a:cubicBezTo>
                  <a:cubicBezTo>
                    <a:pt x="954968" y="3189673"/>
                    <a:pt x="954968" y="3189673"/>
                    <a:pt x="954358" y="3189673"/>
                  </a:cubicBezTo>
                  <a:cubicBezTo>
                    <a:pt x="954358" y="3190287"/>
                    <a:pt x="954358" y="3190287"/>
                    <a:pt x="954358" y="3190287"/>
                  </a:cubicBezTo>
                  <a:cubicBezTo>
                    <a:pt x="953749" y="3190287"/>
                    <a:pt x="953749" y="3190287"/>
                    <a:pt x="953749" y="3190287"/>
                  </a:cubicBezTo>
                  <a:cubicBezTo>
                    <a:pt x="953749" y="3189673"/>
                    <a:pt x="953749" y="3189673"/>
                    <a:pt x="953749" y="3189673"/>
                  </a:cubicBezTo>
                  <a:cubicBezTo>
                    <a:pt x="952529" y="3189673"/>
                    <a:pt x="952529" y="3189673"/>
                    <a:pt x="952529" y="3189673"/>
                  </a:cubicBezTo>
                  <a:cubicBezTo>
                    <a:pt x="952529" y="3187829"/>
                    <a:pt x="953749" y="3188444"/>
                    <a:pt x="953139" y="3187829"/>
                  </a:cubicBezTo>
                  <a:cubicBezTo>
                    <a:pt x="951309" y="3187829"/>
                    <a:pt x="950699" y="3187829"/>
                    <a:pt x="951309" y="3187829"/>
                  </a:cubicBezTo>
                  <a:cubicBezTo>
                    <a:pt x="951309" y="3187215"/>
                    <a:pt x="951309" y="3187215"/>
                    <a:pt x="951309" y="3187215"/>
                  </a:cubicBezTo>
                  <a:cubicBezTo>
                    <a:pt x="950090" y="3187215"/>
                    <a:pt x="950090" y="3187215"/>
                    <a:pt x="950090" y="3187215"/>
                  </a:cubicBezTo>
                  <a:cubicBezTo>
                    <a:pt x="950090" y="3182915"/>
                    <a:pt x="948260" y="3183529"/>
                    <a:pt x="948870" y="3181686"/>
                  </a:cubicBezTo>
                  <a:cubicBezTo>
                    <a:pt x="947041" y="3181071"/>
                    <a:pt x="947041" y="3180457"/>
                    <a:pt x="946431" y="3181071"/>
                  </a:cubicBezTo>
                  <a:cubicBezTo>
                    <a:pt x="946431" y="3181686"/>
                    <a:pt x="946431" y="3181686"/>
                    <a:pt x="946431" y="3181686"/>
                  </a:cubicBezTo>
                  <a:cubicBezTo>
                    <a:pt x="943382" y="3181686"/>
                    <a:pt x="940942" y="3180457"/>
                    <a:pt x="939723" y="3179843"/>
                  </a:cubicBezTo>
                  <a:cubicBezTo>
                    <a:pt x="939723" y="3179228"/>
                    <a:pt x="939723" y="3179228"/>
                    <a:pt x="939723" y="3179228"/>
                  </a:cubicBezTo>
                  <a:cubicBezTo>
                    <a:pt x="938503" y="3179228"/>
                    <a:pt x="938503" y="3179228"/>
                    <a:pt x="938503" y="3179228"/>
                  </a:cubicBezTo>
                  <a:cubicBezTo>
                    <a:pt x="938503" y="3178614"/>
                    <a:pt x="938503" y="3178614"/>
                    <a:pt x="938503" y="3178614"/>
                  </a:cubicBezTo>
                  <a:cubicBezTo>
                    <a:pt x="937893" y="3178614"/>
                    <a:pt x="937893" y="3178614"/>
                    <a:pt x="937893" y="3178614"/>
                  </a:cubicBezTo>
                  <a:cubicBezTo>
                    <a:pt x="937893" y="3178000"/>
                    <a:pt x="937893" y="3178000"/>
                    <a:pt x="937893" y="3178000"/>
                  </a:cubicBezTo>
                  <a:cubicBezTo>
                    <a:pt x="937284" y="3178000"/>
                    <a:pt x="937284" y="3178000"/>
                    <a:pt x="937284" y="3178000"/>
                  </a:cubicBezTo>
                  <a:cubicBezTo>
                    <a:pt x="937284" y="3177385"/>
                    <a:pt x="937284" y="3177385"/>
                    <a:pt x="937284" y="3177385"/>
                  </a:cubicBezTo>
                  <a:cubicBezTo>
                    <a:pt x="935454" y="3177385"/>
                    <a:pt x="935454" y="3174928"/>
                    <a:pt x="934844" y="3174313"/>
                  </a:cubicBezTo>
                  <a:cubicBezTo>
                    <a:pt x="933015" y="3173699"/>
                    <a:pt x="932405" y="3173699"/>
                    <a:pt x="931795" y="3173699"/>
                  </a:cubicBezTo>
                  <a:cubicBezTo>
                    <a:pt x="931795" y="3171856"/>
                    <a:pt x="932405" y="3171856"/>
                    <a:pt x="932405" y="3171241"/>
                  </a:cubicBezTo>
                  <a:cubicBezTo>
                    <a:pt x="933015" y="3171241"/>
                    <a:pt x="933015" y="3171241"/>
                    <a:pt x="933015" y="3171241"/>
                  </a:cubicBezTo>
                  <a:cubicBezTo>
                    <a:pt x="933015" y="3169398"/>
                    <a:pt x="933015" y="3170013"/>
                    <a:pt x="933015" y="3170013"/>
                  </a:cubicBezTo>
                  <a:cubicBezTo>
                    <a:pt x="932405" y="3170013"/>
                    <a:pt x="932405" y="3170013"/>
                    <a:pt x="932405" y="3170013"/>
                  </a:cubicBezTo>
                  <a:cubicBezTo>
                    <a:pt x="932405" y="3169398"/>
                    <a:pt x="932405" y="3169398"/>
                    <a:pt x="932405" y="3169398"/>
                  </a:cubicBezTo>
                  <a:cubicBezTo>
                    <a:pt x="929966" y="3169398"/>
                    <a:pt x="931185" y="3167555"/>
                    <a:pt x="930576" y="3167555"/>
                  </a:cubicBezTo>
                  <a:cubicBezTo>
                    <a:pt x="928746" y="3167555"/>
                    <a:pt x="929356" y="3165712"/>
                    <a:pt x="929356" y="3165712"/>
                  </a:cubicBezTo>
                  <a:cubicBezTo>
                    <a:pt x="932405" y="3164483"/>
                    <a:pt x="933625" y="3162026"/>
                    <a:pt x="934844" y="3163869"/>
                  </a:cubicBezTo>
                  <a:cubicBezTo>
                    <a:pt x="934844" y="3162026"/>
                    <a:pt x="934235" y="3162026"/>
                    <a:pt x="934235" y="3161411"/>
                  </a:cubicBezTo>
                  <a:cubicBezTo>
                    <a:pt x="931795" y="3161411"/>
                    <a:pt x="932405" y="3160183"/>
                    <a:pt x="932405" y="3159568"/>
                  </a:cubicBezTo>
                  <a:cubicBezTo>
                    <a:pt x="931795" y="3159568"/>
                    <a:pt x="931795" y="3159568"/>
                    <a:pt x="931795" y="3159568"/>
                  </a:cubicBezTo>
                  <a:cubicBezTo>
                    <a:pt x="931795" y="3157725"/>
                    <a:pt x="931795" y="3158340"/>
                    <a:pt x="931795" y="3158340"/>
                  </a:cubicBezTo>
                  <a:cubicBezTo>
                    <a:pt x="930576" y="3158340"/>
                    <a:pt x="930576" y="3158340"/>
                    <a:pt x="930576" y="3158340"/>
                  </a:cubicBezTo>
                  <a:cubicBezTo>
                    <a:pt x="930576" y="3157725"/>
                    <a:pt x="930576" y="3157725"/>
                    <a:pt x="930576" y="3157725"/>
                  </a:cubicBezTo>
                  <a:cubicBezTo>
                    <a:pt x="929966" y="3157725"/>
                    <a:pt x="929966" y="3157725"/>
                    <a:pt x="929966" y="3157725"/>
                  </a:cubicBezTo>
                  <a:cubicBezTo>
                    <a:pt x="929966" y="3156496"/>
                    <a:pt x="929966" y="3156496"/>
                    <a:pt x="929966" y="3156496"/>
                  </a:cubicBezTo>
                  <a:cubicBezTo>
                    <a:pt x="930576" y="3156496"/>
                    <a:pt x="930576" y="3156496"/>
                    <a:pt x="930576" y="3156496"/>
                  </a:cubicBezTo>
                  <a:cubicBezTo>
                    <a:pt x="930576" y="3155882"/>
                    <a:pt x="930576" y="3155882"/>
                    <a:pt x="930576" y="3155882"/>
                  </a:cubicBezTo>
                  <a:cubicBezTo>
                    <a:pt x="931795" y="3155882"/>
                    <a:pt x="931795" y="3155882"/>
                    <a:pt x="931795" y="3155882"/>
                  </a:cubicBezTo>
                  <a:cubicBezTo>
                    <a:pt x="931795" y="3155268"/>
                    <a:pt x="931795" y="3155268"/>
                    <a:pt x="931795" y="3155268"/>
                  </a:cubicBezTo>
                  <a:cubicBezTo>
                    <a:pt x="930576" y="3155268"/>
                    <a:pt x="930576" y="3155268"/>
                    <a:pt x="930576" y="3155268"/>
                  </a:cubicBezTo>
                  <a:cubicBezTo>
                    <a:pt x="930576" y="3153425"/>
                    <a:pt x="930576" y="3152196"/>
                    <a:pt x="930576" y="3151581"/>
                  </a:cubicBezTo>
                  <a:cubicBezTo>
                    <a:pt x="929356" y="3151581"/>
                    <a:pt x="929356" y="3150967"/>
                    <a:pt x="929356" y="3150967"/>
                  </a:cubicBezTo>
                  <a:cubicBezTo>
                    <a:pt x="929356" y="3151581"/>
                    <a:pt x="929356" y="3151581"/>
                    <a:pt x="929356" y="3151581"/>
                  </a:cubicBezTo>
                  <a:cubicBezTo>
                    <a:pt x="926917" y="3152196"/>
                    <a:pt x="925697" y="3150353"/>
                    <a:pt x="925087" y="3150967"/>
                  </a:cubicBezTo>
                  <a:cubicBezTo>
                    <a:pt x="925087" y="3150353"/>
                    <a:pt x="925087" y="3150353"/>
                    <a:pt x="925087" y="3150353"/>
                  </a:cubicBezTo>
                  <a:cubicBezTo>
                    <a:pt x="924478" y="3150353"/>
                    <a:pt x="924478" y="3150353"/>
                    <a:pt x="924478" y="3150353"/>
                  </a:cubicBezTo>
                  <a:cubicBezTo>
                    <a:pt x="924478" y="3147895"/>
                    <a:pt x="923258" y="3146666"/>
                    <a:pt x="923258" y="3146052"/>
                  </a:cubicBezTo>
                  <a:cubicBezTo>
                    <a:pt x="921428" y="3145438"/>
                    <a:pt x="921428" y="3144823"/>
                    <a:pt x="920819" y="3144823"/>
                  </a:cubicBezTo>
                  <a:cubicBezTo>
                    <a:pt x="920819" y="3143595"/>
                    <a:pt x="921428" y="3143595"/>
                    <a:pt x="921428" y="3143595"/>
                  </a:cubicBezTo>
                  <a:cubicBezTo>
                    <a:pt x="920819" y="3143595"/>
                    <a:pt x="920819" y="3143595"/>
                    <a:pt x="920819" y="3143595"/>
                  </a:cubicBezTo>
                  <a:cubicBezTo>
                    <a:pt x="920819" y="3142980"/>
                    <a:pt x="920819" y="3142980"/>
                    <a:pt x="920819" y="3142980"/>
                  </a:cubicBezTo>
                  <a:cubicBezTo>
                    <a:pt x="920209" y="3142980"/>
                    <a:pt x="920209" y="3142980"/>
                    <a:pt x="920209" y="3142980"/>
                  </a:cubicBezTo>
                  <a:cubicBezTo>
                    <a:pt x="920209" y="3141137"/>
                    <a:pt x="920819" y="3141137"/>
                    <a:pt x="920819" y="3140523"/>
                  </a:cubicBezTo>
                  <a:cubicBezTo>
                    <a:pt x="920209" y="3140523"/>
                    <a:pt x="920209" y="3140523"/>
                    <a:pt x="920209" y="3140523"/>
                  </a:cubicBezTo>
                  <a:cubicBezTo>
                    <a:pt x="920209" y="3139908"/>
                    <a:pt x="920209" y="3139908"/>
                    <a:pt x="920209" y="3139908"/>
                  </a:cubicBezTo>
                  <a:cubicBezTo>
                    <a:pt x="918989" y="3139908"/>
                    <a:pt x="918989" y="3139908"/>
                    <a:pt x="918989" y="3139908"/>
                  </a:cubicBezTo>
                  <a:cubicBezTo>
                    <a:pt x="918989" y="3139294"/>
                    <a:pt x="918989" y="3139294"/>
                    <a:pt x="918989" y="3139294"/>
                  </a:cubicBezTo>
                  <a:cubicBezTo>
                    <a:pt x="918379" y="3139294"/>
                    <a:pt x="918379" y="3139294"/>
                    <a:pt x="918379" y="3139294"/>
                  </a:cubicBezTo>
                  <a:cubicBezTo>
                    <a:pt x="918379" y="3139908"/>
                    <a:pt x="918379" y="3139908"/>
                    <a:pt x="918379" y="3139908"/>
                  </a:cubicBezTo>
                  <a:cubicBezTo>
                    <a:pt x="917770" y="3139908"/>
                    <a:pt x="917770" y="3139908"/>
                    <a:pt x="917770" y="3139908"/>
                  </a:cubicBezTo>
                  <a:cubicBezTo>
                    <a:pt x="917770" y="3139294"/>
                    <a:pt x="917770" y="3139294"/>
                    <a:pt x="917770" y="3139294"/>
                  </a:cubicBezTo>
                  <a:cubicBezTo>
                    <a:pt x="915940" y="3139294"/>
                    <a:pt x="915330" y="3139294"/>
                    <a:pt x="914720" y="3139294"/>
                  </a:cubicBezTo>
                  <a:cubicBezTo>
                    <a:pt x="914720" y="3138680"/>
                    <a:pt x="914720" y="3138680"/>
                    <a:pt x="914720" y="3138680"/>
                  </a:cubicBezTo>
                  <a:cubicBezTo>
                    <a:pt x="914111" y="3138680"/>
                    <a:pt x="914111" y="3138680"/>
                    <a:pt x="914111" y="3138680"/>
                  </a:cubicBezTo>
                  <a:cubicBezTo>
                    <a:pt x="914111" y="3138065"/>
                    <a:pt x="914111" y="3138065"/>
                    <a:pt x="914111" y="3138065"/>
                  </a:cubicBezTo>
                  <a:cubicBezTo>
                    <a:pt x="914720" y="3138065"/>
                    <a:pt x="914720" y="3138065"/>
                    <a:pt x="914720" y="3138065"/>
                  </a:cubicBezTo>
                  <a:cubicBezTo>
                    <a:pt x="914720" y="3136836"/>
                    <a:pt x="914720" y="3136836"/>
                    <a:pt x="914720" y="3136836"/>
                  </a:cubicBezTo>
                  <a:cubicBezTo>
                    <a:pt x="914111" y="3136836"/>
                    <a:pt x="914111" y="3136836"/>
                    <a:pt x="914111" y="3136836"/>
                  </a:cubicBezTo>
                  <a:cubicBezTo>
                    <a:pt x="915940" y="3135608"/>
                    <a:pt x="914720" y="3134993"/>
                    <a:pt x="914720" y="3134993"/>
                  </a:cubicBezTo>
                  <a:cubicBezTo>
                    <a:pt x="914111" y="3134993"/>
                    <a:pt x="914111" y="3134993"/>
                    <a:pt x="914111" y="3134993"/>
                  </a:cubicBezTo>
                  <a:cubicBezTo>
                    <a:pt x="914111" y="3134379"/>
                    <a:pt x="914111" y="3134379"/>
                    <a:pt x="914111" y="3134379"/>
                  </a:cubicBezTo>
                  <a:cubicBezTo>
                    <a:pt x="911671" y="3134379"/>
                    <a:pt x="912891" y="3132536"/>
                    <a:pt x="912891" y="3132536"/>
                  </a:cubicBezTo>
                  <a:cubicBezTo>
                    <a:pt x="911671" y="3132536"/>
                    <a:pt x="911671" y="3132536"/>
                    <a:pt x="911671" y="3132536"/>
                  </a:cubicBezTo>
                  <a:cubicBezTo>
                    <a:pt x="911671" y="3131921"/>
                    <a:pt x="911671" y="3131921"/>
                    <a:pt x="911671" y="3131921"/>
                  </a:cubicBezTo>
                  <a:cubicBezTo>
                    <a:pt x="914111" y="3131921"/>
                    <a:pt x="914720" y="3131921"/>
                    <a:pt x="914720" y="3131921"/>
                  </a:cubicBezTo>
                  <a:cubicBezTo>
                    <a:pt x="914720" y="3131307"/>
                    <a:pt x="914720" y="3131307"/>
                    <a:pt x="914720" y="3131307"/>
                  </a:cubicBezTo>
                  <a:cubicBezTo>
                    <a:pt x="915330" y="3131307"/>
                    <a:pt x="915330" y="3131307"/>
                    <a:pt x="915330" y="3131307"/>
                  </a:cubicBezTo>
                  <a:cubicBezTo>
                    <a:pt x="915330" y="3129464"/>
                    <a:pt x="915330" y="3130078"/>
                    <a:pt x="915330" y="3130078"/>
                  </a:cubicBezTo>
                  <a:cubicBezTo>
                    <a:pt x="916550" y="3130078"/>
                    <a:pt x="916550" y="3130078"/>
                    <a:pt x="916550" y="3130078"/>
                  </a:cubicBezTo>
                  <a:cubicBezTo>
                    <a:pt x="916550" y="3127621"/>
                    <a:pt x="914720" y="3126392"/>
                    <a:pt x="914720" y="3126392"/>
                  </a:cubicBezTo>
                  <a:cubicBezTo>
                    <a:pt x="914720" y="3127007"/>
                    <a:pt x="914720" y="3127007"/>
                    <a:pt x="914720" y="3127007"/>
                  </a:cubicBezTo>
                  <a:cubicBezTo>
                    <a:pt x="914111" y="3127007"/>
                    <a:pt x="914111" y="3127007"/>
                    <a:pt x="914111" y="3127007"/>
                  </a:cubicBezTo>
                  <a:cubicBezTo>
                    <a:pt x="914111" y="3126392"/>
                    <a:pt x="914111" y="3126392"/>
                    <a:pt x="914111" y="3126392"/>
                  </a:cubicBezTo>
                  <a:cubicBezTo>
                    <a:pt x="913501" y="3126392"/>
                    <a:pt x="913501" y="3126392"/>
                    <a:pt x="913501" y="3126392"/>
                  </a:cubicBezTo>
                  <a:cubicBezTo>
                    <a:pt x="913501" y="3125163"/>
                    <a:pt x="913501" y="3125163"/>
                    <a:pt x="913501" y="3125163"/>
                  </a:cubicBezTo>
                  <a:cubicBezTo>
                    <a:pt x="912891" y="3126392"/>
                    <a:pt x="912281" y="3125778"/>
                    <a:pt x="911671" y="3126392"/>
                  </a:cubicBezTo>
                  <a:cubicBezTo>
                    <a:pt x="911671" y="3127007"/>
                    <a:pt x="911671" y="3127007"/>
                    <a:pt x="911671" y="3127007"/>
                  </a:cubicBezTo>
                  <a:cubicBezTo>
                    <a:pt x="910452" y="3127007"/>
                    <a:pt x="910452" y="3127007"/>
                    <a:pt x="910452" y="3127007"/>
                  </a:cubicBezTo>
                  <a:cubicBezTo>
                    <a:pt x="910452" y="3126392"/>
                    <a:pt x="910452" y="3126392"/>
                    <a:pt x="910452" y="3126392"/>
                  </a:cubicBezTo>
                  <a:cubicBezTo>
                    <a:pt x="909232" y="3126392"/>
                    <a:pt x="908622" y="3126392"/>
                    <a:pt x="908622" y="3126392"/>
                  </a:cubicBezTo>
                  <a:cubicBezTo>
                    <a:pt x="908013" y="3128235"/>
                    <a:pt x="906183" y="3128235"/>
                    <a:pt x="906793" y="3128850"/>
                  </a:cubicBezTo>
                  <a:cubicBezTo>
                    <a:pt x="905573" y="3128850"/>
                    <a:pt x="904963" y="3128850"/>
                    <a:pt x="904963" y="3128850"/>
                  </a:cubicBezTo>
                  <a:cubicBezTo>
                    <a:pt x="904963" y="3130693"/>
                    <a:pt x="904963" y="3130078"/>
                    <a:pt x="904963" y="3130693"/>
                  </a:cubicBezTo>
                  <a:cubicBezTo>
                    <a:pt x="903744" y="3130693"/>
                    <a:pt x="903744" y="3130693"/>
                    <a:pt x="903744" y="3130693"/>
                  </a:cubicBezTo>
                  <a:cubicBezTo>
                    <a:pt x="903744" y="3131307"/>
                    <a:pt x="903744" y="3131307"/>
                    <a:pt x="903744" y="3131307"/>
                  </a:cubicBezTo>
                  <a:cubicBezTo>
                    <a:pt x="902524" y="3131307"/>
                    <a:pt x="901914" y="3131307"/>
                    <a:pt x="901914" y="3131307"/>
                  </a:cubicBezTo>
                  <a:cubicBezTo>
                    <a:pt x="901914" y="3130693"/>
                    <a:pt x="901914" y="3130693"/>
                    <a:pt x="901914" y="3130693"/>
                  </a:cubicBezTo>
                  <a:cubicBezTo>
                    <a:pt x="901305" y="3130693"/>
                    <a:pt x="901305" y="3130693"/>
                    <a:pt x="901305" y="3130693"/>
                  </a:cubicBezTo>
                  <a:cubicBezTo>
                    <a:pt x="901305" y="3130078"/>
                    <a:pt x="901305" y="3130078"/>
                    <a:pt x="901305" y="3130078"/>
                  </a:cubicBezTo>
                  <a:cubicBezTo>
                    <a:pt x="899475" y="3130078"/>
                    <a:pt x="900085" y="3130078"/>
                    <a:pt x="899475" y="3130078"/>
                  </a:cubicBezTo>
                  <a:cubicBezTo>
                    <a:pt x="899475" y="3128850"/>
                    <a:pt x="899475" y="3128850"/>
                    <a:pt x="899475" y="3128850"/>
                  </a:cubicBezTo>
                  <a:cubicBezTo>
                    <a:pt x="898256" y="3128850"/>
                    <a:pt x="898256" y="3128850"/>
                    <a:pt x="898256" y="3128850"/>
                  </a:cubicBezTo>
                  <a:cubicBezTo>
                    <a:pt x="898865" y="3128235"/>
                    <a:pt x="899475" y="3128235"/>
                    <a:pt x="899475" y="3128235"/>
                  </a:cubicBezTo>
                  <a:cubicBezTo>
                    <a:pt x="899475" y="3126392"/>
                    <a:pt x="899475" y="3127007"/>
                    <a:pt x="899475" y="3127007"/>
                  </a:cubicBezTo>
                  <a:cubicBezTo>
                    <a:pt x="897646" y="3127007"/>
                    <a:pt x="898256" y="3125163"/>
                    <a:pt x="898256" y="3124549"/>
                  </a:cubicBezTo>
                  <a:cubicBezTo>
                    <a:pt x="896426" y="3124549"/>
                    <a:pt x="896426" y="3124549"/>
                    <a:pt x="895816" y="3124549"/>
                  </a:cubicBezTo>
                  <a:cubicBezTo>
                    <a:pt x="895816" y="3123320"/>
                    <a:pt x="895816" y="3123320"/>
                    <a:pt x="895816" y="3123320"/>
                  </a:cubicBezTo>
                  <a:cubicBezTo>
                    <a:pt x="895206" y="3123320"/>
                    <a:pt x="895206" y="3123320"/>
                    <a:pt x="895206" y="3123320"/>
                  </a:cubicBezTo>
                  <a:cubicBezTo>
                    <a:pt x="895206" y="3122706"/>
                    <a:pt x="895206" y="3122706"/>
                    <a:pt x="895206" y="3122706"/>
                  </a:cubicBezTo>
                  <a:cubicBezTo>
                    <a:pt x="894597" y="3122706"/>
                    <a:pt x="894597" y="3122706"/>
                    <a:pt x="894597" y="3122706"/>
                  </a:cubicBezTo>
                  <a:cubicBezTo>
                    <a:pt x="894597" y="3120863"/>
                    <a:pt x="894597" y="3120248"/>
                    <a:pt x="894597" y="3120248"/>
                  </a:cubicBezTo>
                  <a:cubicBezTo>
                    <a:pt x="893987" y="3120248"/>
                    <a:pt x="893987" y="3120248"/>
                    <a:pt x="893987" y="3120248"/>
                  </a:cubicBezTo>
                  <a:cubicBezTo>
                    <a:pt x="893987" y="3119020"/>
                    <a:pt x="893987" y="3119020"/>
                    <a:pt x="893987" y="3119020"/>
                  </a:cubicBezTo>
                  <a:cubicBezTo>
                    <a:pt x="893377" y="3119020"/>
                    <a:pt x="893377" y="3119020"/>
                    <a:pt x="893377" y="3119020"/>
                  </a:cubicBezTo>
                  <a:cubicBezTo>
                    <a:pt x="895206" y="3117177"/>
                    <a:pt x="892157" y="3116562"/>
                    <a:pt x="893377" y="3115948"/>
                  </a:cubicBezTo>
                  <a:cubicBezTo>
                    <a:pt x="893987" y="3115948"/>
                    <a:pt x="893987" y="3115948"/>
                    <a:pt x="893987" y="3115948"/>
                  </a:cubicBezTo>
                  <a:cubicBezTo>
                    <a:pt x="893987" y="3115333"/>
                    <a:pt x="893987" y="3115333"/>
                    <a:pt x="893987" y="3115333"/>
                  </a:cubicBezTo>
                  <a:cubicBezTo>
                    <a:pt x="892157" y="3115333"/>
                    <a:pt x="890938" y="3115333"/>
                    <a:pt x="890328" y="3115333"/>
                  </a:cubicBezTo>
                  <a:cubicBezTo>
                    <a:pt x="890328" y="3115948"/>
                    <a:pt x="890328" y="3115948"/>
                    <a:pt x="890328" y="3115948"/>
                  </a:cubicBezTo>
                  <a:cubicBezTo>
                    <a:pt x="888499" y="3115948"/>
                    <a:pt x="889108" y="3115948"/>
                    <a:pt x="889108" y="3115948"/>
                  </a:cubicBezTo>
                  <a:cubicBezTo>
                    <a:pt x="889108" y="3116562"/>
                    <a:pt x="889108" y="3116562"/>
                    <a:pt x="889108" y="3116562"/>
                  </a:cubicBezTo>
                  <a:cubicBezTo>
                    <a:pt x="887889" y="3116562"/>
                    <a:pt x="887889" y="3116562"/>
                    <a:pt x="887889" y="3116562"/>
                  </a:cubicBezTo>
                  <a:cubicBezTo>
                    <a:pt x="887889" y="3118405"/>
                    <a:pt x="887889" y="3119020"/>
                    <a:pt x="887889" y="3119634"/>
                  </a:cubicBezTo>
                  <a:cubicBezTo>
                    <a:pt x="887279" y="3119634"/>
                    <a:pt x="887279" y="3119634"/>
                    <a:pt x="887279" y="3119634"/>
                  </a:cubicBezTo>
                  <a:cubicBezTo>
                    <a:pt x="887279" y="3117177"/>
                    <a:pt x="884230" y="3117791"/>
                    <a:pt x="884230" y="3117177"/>
                  </a:cubicBezTo>
                  <a:cubicBezTo>
                    <a:pt x="884230" y="3118405"/>
                    <a:pt x="884230" y="3118405"/>
                    <a:pt x="884230" y="3118405"/>
                  </a:cubicBezTo>
                  <a:cubicBezTo>
                    <a:pt x="883010" y="3118405"/>
                    <a:pt x="882400" y="3118405"/>
                    <a:pt x="882400" y="3118405"/>
                  </a:cubicBezTo>
                  <a:cubicBezTo>
                    <a:pt x="881181" y="3120248"/>
                    <a:pt x="881791" y="3119634"/>
                    <a:pt x="881791" y="3120248"/>
                  </a:cubicBezTo>
                  <a:cubicBezTo>
                    <a:pt x="881181" y="3120248"/>
                    <a:pt x="881181" y="3120248"/>
                    <a:pt x="881181" y="3120248"/>
                  </a:cubicBezTo>
                  <a:cubicBezTo>
                    <a:pt x="881181" y="3120863"/>
                    <a:pt x="881181" y="3120863"/>
                    <a:pt x="881181" y="3120863"/>
                  </a:cubicBezTo>
                  <a:cubicBezTo>
                    <a:pt x="881791" y="3120863"/>
                    <a:pt x="881791" y="3120863"/>
                    <a:pt x="881791" y="3120863"/>
                  </a:cubicBezTo>
                  <a:cubicBezTo>
                    <a:pt x="881791" y="3122092"/>
                    <a:pt x="881791" y="3122092"/>
                    <a:pt x="881791" y="3122092"/>
                  </a:cubicBezTo>
                  <a:cubicBezTo>
                    <a:pt x="879961" y="3122092"/>
                    <a:pt x="879961" y="3122706"/>
                    <a:pt x="879351" y="3122706"/>
                  </a:cubicBezTo>
                  <a:cubicBezTo>
                    <a:pt x="879351" y="3124549"/>
                    <a:pt x="879351" y="3123935"/>
                    <a:pt x="879351" y="3123935"/>
                  </a:cubicBezTo>
                  <a:cubicBezTo>
                    <a:pt x="877522" y="3123935"/>
                    <a:pt x="878132" y="3123935"/>
                    <a:pt x="878132" y="3123935"/>
                  </a:cubicBezTo>
                  <a:cubicBezTo>
                    <a:pt x="878132" y="3124549"/>
                    <a:pt x="878132" y="3124549"/>
                    <a:pt x="878132" y="3124549"/>
                  </a:cubicBezTo>
                  <a:cubicBezTo>
                    <a:pt x="876912" y="3123320"/>
                    <a:pt x="876912" y="3123935"/>
                    <a:pt x="876302" y="3123935"/>
                  </a:cubicBezTo>
                  <a:cubicBezTo>
                    <a:pt x="876302" y="3127007"/>
                    <a:pt x="875692" y="3125778"/>
                    <a:pt x="875692" y="3127007"/>
                  </a:cubicBezTo>
                  <a:cubicBezTo>
                    <a:pt x="876302" y="3127007"/>
                    <a:pt x="876302" y="3127007"/>
                    <a:pt x="876302" y="3127007"/>
                  </a:cubicBezTo>
                  <a:cubicBezTo>
                    <a:pt x="876302" y="3127621"/>
                    <a:pt x="876302" y="3127621"/>
                    <a:pt x="876302" y="3127621"/>
                  </a:cubicBezTo>
                  <a:cubicBezTo>
                    <a:pt x="875083" y="3128235"/>
                    <a:pt x="874473" y="3128850"/>
                    <a:pt x="874473" y="3128235"/>
                  </a:cubicBezTo>
                  <a:cubicBezTo>
                    <a:pt x="874473" y="3127621"/>
                    <a:pt x="874473" y="3127621"/>
                    <a:pt x="874473" y="3127621"/>
                  </a:cubicBezTo>
                  <a:cubicBezTo>
                    <a:pt x="872643" y="3127621"/>
                    <a:pt x="873253" y="3127621"/>
                    <a:pt x="872643" y="3127621"/>
                  </a:cubicBezTo>
                  <a:cubicBezTo>
                    <a:pt x="872643" y="3128235"/>
                    <a:pt x="872643" y="3128235"/>
                    <a:pt x="872643" y="3128235"/>
                  </a:cubicBezTo>
                  <a:cubicBezTo>
                    <a:pt x="872034" y="3128235"/>
                    <a:pt x="872034" y="3128235"/>
                    <a:pt x="872034" y="3128235"/>
                  </a:cubicBezTo>
                  <a:cubicBezTo>
                    <a:pt x="872034" y="3128850"/>
                    <a:pt x="872034" y="3128850"/>
                    <a:pt x="872034" y="3128850"/>
                  </a:cubicBezTo>
                  <a:cubicBezTo>
                    <a:pt x="870814" y="3129464"/>
                    <a:pt x="870814" y="3128235"/>
                    <a:pt x="870814" y="3128235"/>
                  </a:cubicBezTo>
                  <a:cubicBezTo>
                    <a:pt x="870204" y="3129464"/>
                    <a:pt x="869594" y="3128850"/>
                    <a:pt x="869594" y="3128850"/>
                  </a:cubicBezTo>
                  <a:cubicBezTo>
                    <a:pt x="869594" y="3130078"/>
                    <a:pt x="869594" y="3130078"/>
                    <a:pt x="869594" y="3130078"/>
                  </a:cubicBezTo>
                  <a:cubicBezTo>
                    <a:pt x="867155" y="3130078"/>
                    <a:pt x="866545" y="3130078"/>
                    <a:pt x="866545" y="3130078"/>
                  </a:cubicBezTo>
                  <a:cubicBezTo>
                    <a:pt x="866545" y="3128850"/>
                    <a:pt x="866545" y="3128850"/>
                    <a:pt x="866545" y="3128850"/>
                  </a:cubicBezTo>
                  <a:cubicBezTo>
                    <a:pt x="864716" y="3128850"/>
                    <a:pt x="865326" y="3128850"/>
                    <a:pt x="864716" y="3128850"/>
                  </a:cubicBezTo>
                  <a:cubicBezTo>
                    <a:pt x="864716" y="3123320"/>
                    <a:pt x="861667" y="3124549"/>
                    <a:pt x="859227" y="3124549"/>
                  </a:cubicBezTo>
                  <a:cubicBezTo>
                    <a:pt x="859227" y="3126392"/>
                    <a:pt x="858008" y="3127007"/>
                    <a:pt x="858618" y="3127007"/>
                  </a:cubicBezTo>
                  <a:cubicBezTo>
                    <a:pt x="854959" y="3127007"/>
                    <a:pt x="854349" y="3125778"/>
                    <a:pt x="854349" y="3127621"/>
                  </a:cubicBezTo>
                  <a:cubicBezTo>
                    <a:pt x="852520" y="3127007"/>
                    <a:pt x="851910" y="3128235"/>
                    <a:pt x="851910" y="3128235"/>
                  </a:cubicBezTo>
                  <a:cubicBezTo>
                    <a:pt x="842153" y="3123935"/>
                    <a:pt x="843982" y="3134993"/>
                    <a:pt x="837274" y="3131921"/>
                  </a:cubicBezTo>
                  <a:cubicBezTo>
                    <a:pt x="837274" y="3131307"/>
                    <a:pt x="837274" y="3131307"/>
                    <a:pt x="837274" y="3131307"/>
                  </a:cubicBezTo>
                  <a:cubicBezTo>
                    <a:pt x="836664" y="3131307"/>
                    <a:pt x="836664" y="3131307"/>
                    <a:pt x="836664" y="3131307"/>
                  </a:cubicBezTo>
                  <a:cubicBezTo>
                    <a:pt x="836664" y="3131921"/>
                    <a:pt x="836664" y="3131921"/>
                    <a:pt x="836664" y="3131921"/>
                  </a:cubicBezTo>
                  <a:cubicBezTo>
                    <a:pt x="836055" y="3131921"/>
                    <a:pt x="836055" y="3131921"/>
                    <a:pt x="836055" y="3131921"/>
                  </a:cubicBezTo>
                  <a:cubicBezTo>
                    <a:pt x="836055" y="3131307"/>
                    <a:pt x="836055" y="3131307"/>
                    <a:pt x="836055" y="3131307"/>
                  </a:cubicBezTo>
                  <a:cubicBezTo>
                    <a:pt x="835445" y="3131307"/>
                    <a:pt x="835445" y="3131307"/>
                    <a:pt x="835445" y="3131307"/>
                  </a:cubicBezTo>
                  <a:cubicBezTo>
                    <a:pt x="835445" y="3130693"/>
                    <a:pt x="835445" y="3130693"/>
                    <a:pt x="835445" y="3130693"/>
                  </a:cubicBezTo>
                  <a:cubicBezTo>
                    <a:pt x="836055" y="3130693"/>
                    <a:pt x="836055" y="3130693"/>
                    <a:pt x="836055" y="3130693"/>
                  </a:cubicBezTo>
                  <a:cubicBezTo>
                    <a:pt x="836055" y="3130078"/>
                    <a:pt x="836055" y="3130078"/>
                    <a:pt x="836055" y="3130078"/>
                  </a:cubicBezTo>
                  <a:cubicBezTo>
                    <a:pt x="836664" y="3130078"/>
                    <a:pt x="836664" y="3130078"/>
                    <a:pt x="836664" y="3130078"/>
                  </a:cubicBezTo>
                  <a:cubicBezTo>
                    <a:pt x="836664" y="3128850"/>
                    <a:pt x="836664" y="3128850"/>
                    <a:pt x="836664" y="3128850"/>
                  </a:cubicBezTo>
                  <a:cubicBezTo>
                    <a:pt x="834835" y="3128850"/>
                    <a:pt x="835445" y="3128850"/>
                    <a:pt x="835445" y="3128850"/>
                  </a:cubicBezTo>
                  <a:cubicBezTo>
                    <a:pt x="835445" y="3127007"/>
                    <a:pt x="836664" y="3127621"/>
                    <a:pt x="836664" y="3127621"/>
                  </a:cubicBezTo>
                  <a:cubicBezTo>
                    <a:pt x="836664" y="3125778"/>
                    <a:pt x="836664" y="3126392"/>
                    <a:pt x="836664" y="3126392"/>
                  </a:cubicBezTo>
                  <a:cubicBezTo>
                    <a:pt x="837274" y="3126392"/>
                    <a:pt x="837274" y="3126392"/>
                    <a:pt x="837274" y="3126392"/>
                  </a:cubicBezTo>
                  <a:cubicBezTo>
                    <a:pt x="837274" y="3125163"/>
                    <a:pt x="837274" y="3125163"/>
                    <a:pt x="837274" y="3125163"/>
                  </a:cubicBezTo>
                  <a:cubicBezTo>
                    <a:pt x="836664" y="3125163"/>
                    <a:pt x="836664" y="3125163"/>
                    <a:pt x="836664" y="3125163"/>
                  </a:cubicBezTo>
                  <a:cubicBezTo>
                    <a:pt x="836664" y="3123935"/>
                    <a:pt x="836664" y="3123935"/>
                    <a:pt x="836664" y="3123935"/>
                  </a:cubicBezTo>
                  <a:cubicBezTo>
                    <a:pt x="836055" y="3123935"/>
                    <a:pt x="836055" y="3123935"/>
                    <a:pt x="836055" y="3123935"/>
                  </a:cubicBezTo>
                  <a:cubicBezTo>
                    <a:pt x="836055" y="3123320"/>
                    <a:pt x="836055" y="3123320"/>
                    <a:pt x="836055" y="3123320"/>
                  </a:cubicBezTo>
                  <a:cubicBezTo>
                    <a:pt x="837884" y="3123320"/>
                    <a:pt x="837884" y="3123320"/>
                    <a:pt x="838494" y="3123320"/>
                  </a:cubicBezTo>
                  <a:cubicBezTo>
                    <a:pt x="837884" y="3120863"/>
                    <a:pt x="839104" y="3120248"/>
                    <a:pt x="839104" y="3119634"/>
                  </a:cubicBezTo>
                  <a:cubicBezTo>
                    <a:pt x="838494" y="3119634"/>
                    <a:pt x="838494" y="3119634"/>
                    <a:pt x="838494" y="3119634"/>
                  </a:cubicBezTo>
                  <a:cubicBezTo>
                    <a:pt x="838494" y="3119020"/>
                    <a:pt x="838494" y="3119020"/>
                    <a:pt x="838494" y="3119020"/>
                  </a:cubicBezTo>
                  <a:cubicBezTo>
                    <a:pt x="836664" y="3119020"/>
                    <a:pt x="836055" y="3119020"/>
                    <a:pt x="836055" y="3119020"/>
                  </a:cubicBezTo>
                  <a:cubicBezTo>
                    <a:pt x="836055" y="3119634"/>
                    <a:pt x="836055" y="3119634"/>
                    <a:pt x="836055" y="3119634"/>
                  </a:cubicBezTo>
                  <a:cubicBezTo>
                    <a:pt x="835445" y="3119634"/>
                    <a:pt x="835445" y="3119634"/>
                    <a:pt x="835445" y="3119634"/>
                  </a:cubicBezTo>
                  <a:cubicBezTo>
                    <a:pt x="835445" y="3118405"/>
                    <a:pt x="835445" y="3118405"/>
                    <a:pt x="835445" y="3118405"/>
                  </a:cubicBezTo>
                  <a:cubicBezTo>
                    <a:pt x="833615" y="3117791"/>
                    <a:pt x="834225" y="3119020"/>
                    <a:pt x="833615" y="3119020"/>
                  </a:cubicBezTo>
                  <a:cubicBezTo>
                    <a:pt x="832396" y="3117791"/>
                    <a:pt x="831786" y="3117791"/>
                    <a:pt x="831786" y="3117177"/>
                  </a:cubicBezTo>
                  <a:cubicBezTo>
                    <a:pt x="831786" y="3118405"/>
                    <a:pt x="831786" y="3118405"/>
                    <a:pt x="831786" y="3118405"/>
                  </a:cubicBezTo>
                  <a:cubicBezTo>
                    <a:pt x="829956" y="3118405"/>
                    <a:pt x="830566" y="3118405"/>
                    <a:pt x="829956" y="3118405"/>
                  </a:cubicBezTo>
                  <a:cubicBezTo>
                    <a:pt x="830566" y="3116562"/>
                    <a:pt x="829347" y="3116562"/>
                    <a:pt x="829347" y="3116562"/>
                  </a:cubicBezTo>
                  <a:cubicBezTo>
                    <a:pt x="829956" y="3115948"/>
                    <a:pt x="829956" y="3115948"/>
                    <a:pt x="829956" y="3115948"/>
                  </a:cubicBezTo>
                  <a:cubicBezTo>
                    <a:pt x="829347" y="3115948"/>
                    <a:pt x="829347" y="3115948"/>
                    <a:pt x="829347" y="3115948"/>
                  </a:cubicBezTo>
                  <a:cubicBezTo>
                    <a:pt x="829347" y="3115333"/>
                    <a:pt x="829347" y="3115333"/>
                    <a:pt x="829347" y="3115333"/>
                  </a:cubicBezTo>
                  <a:cubicBezTo>
                    <a:pt x="831176" y="3115333"/>
                    <a:pt x="830566" y="3114105"/>
                    <a:pt x="831176" y="3114719"/>
                  </a:cubicBezTo>
                  <a:cubicBezTo>
                    <a:pt x="829956" y="3114719"/>
                    <a:pt x="829956" y="3114719"/>
                    <a:pt x="829956" y="3114719"/>
                  </a:cubicBezTo>
                  <a:cubicBezTo>
                    <a:pt x="831176" y="3113490"/>
                    <a:pt x="830566" y="3113490"/>
                    <a:pt x="831176" y="3112876"/>
                  </a:cubicBezTo>
                  <a:cubicBezTo>
                    <a:pt x="829956" y="3112876"/>
                    <a:pt x="829956" y="3112876"/>
                    <a:pt x="829956" y="3112876"/>
                  </a:cubicBezTo>
                  <a:cubicBezTo>
                    <a:pt x="829956" y="3111033"/>
                    <a:pt x="829956" y="3110418"/>
                    <a:pt x="829956" y="3110418"/>
                  </a:cubicBezTo>
                  <a:cubicBezTo>
                    <a:pt x="832396" y="3110418"/>
                    <a:pt x="831176" y="3107961"/>
                    <a:pt x="831786" y="3107347"/>
                  </a:cubicBezTo>
                  <a:cubicBezTo>
                    <a:pt x="831176" y="3107347"/>
                    <a:pt x="831176" y="3107347"/>
                    <a:pt x="831176" y="3107347"/>
                  </a:cubicBezTo>
                  <a:cubicBezTo>
                    <a:pt x="831176" y="3105503"/>
                    <a:pt x="831176" y="3106118"/>
                    <a:pt x="831176" y="3105503"/>
                  </a:cubicBezTo>
                  <a:cubicBezTo>
                    <a:pt x="831786" y="3105503"/>
                    <a:pt x="831786" y="3105503"/>
                    <a:pt x="831786" y="3105503"/>
                  </a:cubicBezTo>
                  <a:cubicBezTo>
                    <a:pt x="831786" y="3104275"/>
                    <a:pt x="831786" y="3104275"/>
                    <a:pt x="831786" y="3104275"/>
                  </a:cubicBezTo>
                  <a:cubicBezTo>
                    <a:pt x="829956" y="3104275"/>
                    <a:pt x="830566" y="3104275"/>
                    <a:pt x="829956" y="3104275"/>
                  </a:cubicBezTo>
                  <a:cubicBezTo>
                    <a:pt x="829956" y="3103660"/>
                    <a:pt x="829956" y="3103660"/>
                    <a:pt x="829956" y="3103660"/>
                  </a:cubicBezTo>
                  <a:cubicBezTo>
                    <a:pt x="828737" y="3103660"/>
                    <a:pt x="828737" y="3103660"/>
                    <a:pt x="828737" y="3103660"/>
                  </a:cubicBezTo>
                  <a:cubicBezTo>
                    <a:pt x="828737" y="3104275"/>
                    <a:pt x="828737" y="3104275"/>
                    <a:pt x="828737" y="3104275"/>
                  </a:cubicBezTo>
                  <a:cubicBezTo>
                    <a:pt x="826907" y="3104275"/>
                    <a:pt x="827517" y="3103046"/>
                    <a:pt x="827517" y="3103046"/>
                  </a:cubicBezTo>
                  <a:cubicBezTo>
                    <a:pt x="826907" y="3103046"/>
                    <a:pt x="826907" y="3103046"/>
                    <a:pt x="826907" y="3103046"/>
                  </a:cubicBezTo>
                  <a:cubicBezTo>
                    <a:pt x="826907" y="3101203"/>
                    <a:pt x="826907" y="3101817"/>
                    <a:pt x="826907" y="3101203"/>
                  </a:cubicBezTo>
                  <a:cubicBezTo>
                    <a:pt x="825688" y="3101203"/>
                    <a:pt x="825688" y="3101203"/>
                    <a:pt x="825688" y="3101203"/>
                  </a:cubicBezTo>
                  <a:cubicBezTo>
                    <a:pt x="825688" y="3099974"/>
                    <a:pt x="825688" y="3099974"/>
                    <a:pt x="825688" y="3099974"/>
                  </a:cubicBezTo>
                  <a:cubicBezTo>
                    <a:pt x="824468" y="3099974"/>
                    <a:pt x="824468" y="3099974"/>
                    <a:pt x="824468" y="3099974"/>
                  </a:cubicBezTo>
                  <a:cubicBezTo>
                    <a:pt x="824468" y="3101203"/>
                    <a:pt x="823248" y="3101203"/>
                    <a:pt x="823858" y="3101203"/>
                  </a:cubicBezTo>
                  <a:cubicBezTo>
                    <a:pt x="823858" y="3099360"/>
                    <a:pt x="822639" y="3098745"/>
                    <a:pt x="823248" y="3098745"/>
                  </a:cubicBezTo>
                  <a:cubicBezTo>
                    <a:pt x="821419" y="3100588"/>
                    <a:pt x="821419" y="3099974"/>
                    <a:pt x="820809" y="3099974"/>
                  </a:cubicBezTo>
                  <a:cubicBezTo>
                    <a:pt x="818980" y="3093216"/>
                    <a:pt x="818370" y="3096288"/>
                    <a:pt x="816541" y="3096288"/>
                  </a:cubicBezTo>
                  <a:cubicBezTo>
                    <a:pt x="816541" y="3095673"/>
                    <a:pt x="816541" y="3095673"/>
                    <a:pt x="816541" y="3095673"/>
                  </a:cubicBezTo>
                  <a:cubicBezTo>
                    <a:pt x="814711" y="3095673"/>
                    <a:pt x="814711" y="3095673"/>
                    <a:pt x="814101" y="3095673"/>
                  </a:cubicBezTo>
                  <a:cubicBezTo>
                    <a:pt x="814101" y="3095059"/>
                    <a:pt x="814101" y="3095059"/>
                    <a:pt x="814101" y="3095059"/>
                  </a:cubicBezTo>
                  <a:cubicBezTo>
                    <a:pt x="813491" y="3095059"/>
                    <a:pt x="813491" y="3095059"/>
                    <a:pt x="813491" y="3095059"/>
                  </a:cubicBezTo>
                  <a:cubicBezTo>
                    <a:pt x="813491" y="3095673"/>
                    <a:pt x="813491" y="3095673"/>
                    <a:pt x="813491" y="3095673"/>
                  </a:cubicBezTo>
                  <a:cubicBezTo>
                    <a:pt x="812882" y="3095673"/>
                    <a:pt x="812882" y="3095673"/>
                    <a:pt x="812882" y="3095673"/>
                  </a:cubicBezTo>
                  <a:cubicBezTo>
                    <a:pt x="812882" y="3093830"/>
                    <a:pt x="812882" y="3094445"/>
                    <a:pt x="812882" y="3093830"/>
                  </a:cubicBezTo>
                  <a:cubicBezTo>
                    <a:pt x="813491" y="3093830"/>
                    <a:pt x="813491" y="3093830"/>
                    <a:pt x="813491" y="3093830"/>
                  </a:cubicBezTo>
                  <a:cubicBezTo>
                    <a:pt x="813491" y="3093216"/>
                    <a:pt x="813491" y="3093216"/>
                    <a:pt x="813491" y="3093216"/>
                  </a:cubicBezTo>
                  <a:cubicBezTo>
                    <a:pt x="814101" y="3093216"/>
                    <a:pt x="814101" y="3093216"/>
                    <a:pt x="814101" y="3093216"/>
                  </a:cubicBezTo>
                  <a:cubicBezTo>
                    <a:pt x="814101" y="3091987"/>
                    <a:pt x="814101" y="3091987"/>
                    <a:pt x="814101" y="3091987"/>
                  </a:cubicBezTo>
                  <a:cubicBezTo>
                    <a:pt x="815321" y="3091987"/>
                    <a:pt x="815321" y="3091987"/>
                    <a:pt x="815321" y="3091987"/>
                  </a:cubicBezTo>
                  <a:cubicBezTo>
                    <a:pt x="815321" y="3091373"/>
                    <a:pt x="815321" y="3091373"/>
                    <a:pt x="815321" y="3091373"/>
                  </a:cubicBezTo>
                  <a:cubicBezTo>
                    <a:pt x="816541" y="3091373"/>
                    <a:pt x="817150" y="3091373"/>
                    <a:pt x="817150" y="3091373"/>
                  </a:cubicBezTo>
                  <a:cubicBezTo>
                    <a:pt x="817150" y="3090758"/>
                    <a:pt x="817150" y="3090758"/>
                    <a:pt x="817150" y="3090758"/>
                  </a:cubicBezTo>
                  <a:cubicBezTo>
                    <a:pt x="817760" y="3090758"/>
                    <a:pt x="817760" y="3090758"/>
                    <a:pt x="817760" y="3090758"/>
                  </a:cubicBezTo>
                  <a:cubicBezTo>
                    <a:pt x="817760" y="3089530"/>
                    <a:pt x="817760" y="3089530"/>
                    <a:pt x="817760" y="3089530"/>
                  </a:cubicBezTo>
                  <a:cubicBezTo>
                    <a:pt x="819590" y="3089530"/>
                    <a:pt x="818980" y="3089530"/>
                    <a:pt x="819590" y="3089530"/>
                  </a:cubicBezTo>
                  <a:cubicBezTo>
                    <a:pt x="819590" y="3088301"/>
                    <a:pt x="819590" y="3088301"/>
                    <a:pt x="819590" y="3088301"/>
                  </a:cubicBezTo>
                  <a:cubicBezTo>
                    <a:pt x="820809" y="3088301"/>
                    <a:pt x="821419" y="3088301"/>
                    <a:pt x="821419" y="3088301"/>
                  </a:cubicBezTo>
                  <a:cubicBezTo>
                    <a:pt x="821419" y="3087687"/>
                    <a:pt x="821419" y="3087687"/>
                    <a:pt x="821419" y="3087687"/>
                  </a:cubicBezTo>
                  <a:cubicBezTo>
                    <a:pt x="823248" y="3087687"/>
                    <a:pt x="822639" y="3087687"/>
                    <a:pt x="823248" y="3087687"/>
                  </a:cubicBezTo>
                  <a:cubicBezTo>
                    <a:pt x="823248" y="3087072"/>
                    <a:pt x="823248" y="3087072"/>
                    <a:pt x="823248" y="3087072"/>
                  </a:cubicBezTo>
                  <a:cubicBezTo>
                    <a:pt x="824468" y="3087072"/>
                    <a:pt x="824468" y="3087072"/>
                    <a:pt x="824468" y="3087072"/>
                  </a:cubicBezTo>
                  <a:cubicBezTo>
                    <a:pt x="824468" y="3085229"/>
                    <a:pt x="824468" y="3084615"/>
                    <a:pt x="824468" y="3084615"/>
                  </a:cubicBezTo>
                  <a:cubicBezTo>
                    <a:pt x="826907" y="3085229"/>
                    <a:pt x="828737" y="3084000"/>
                    <a:pt x="829347" y="3084000"/>
                  </a:cubicBezTo>
                  <a:cubicBezTo>
                    <a:pt x="829347" y="3083386"/>
                    <a:pt x="829347" y="3083386"/>
                    <a:pt x="829347" y="3083386"/>
                  </a:cubicBezTo>
                  <a:cubicBezTo>
                    <a:pt x="829956" y="3083386"/>
                    <a:pt x="829956" y="3083386"/>
                    <a:pt x="829956" y="3083386"/>
                  </a:cubicBezTo>
                  <a:cubicBezTo>
                    <a:pt x="829956" y="3082772"/>
                    <a:pt x="829956" y="3082772"/>
                    <a:pt x="829956" y="3082772"/>
                  </a:cubicBezTo>
                  <a:cubicBezTo>
                    <a:pt x="831786" y="3082772"/>
                    <a:pt x="831786" y="3082772"/>
                    <a:pt x="831786" y="3082772"/>
                  </a:cubicBezTo>
                  <a:cubicBezTo>
                    <a:pt x="831786" y="3080314"/>
                    <a:pt x="831786" y="3079085"/>
                    <a:pt x="831786" y="3079085"/>
                  </a:cubicBezTo>
                  <a:cubicBezTo>
                    <a:pt x="831176" y="3079085"/>
                    <a:pt x="831176" y="3079085"/>
                    <a:pt x="831176" y="3079085"/>
                  </a:cubicBezTo>
                  <a:cubicBezTo>
                    <a:pt x="831176" y="3077242"/>
                    <a:pt x="831176" y="3077242"/>
                    <a:pt x="831176" y="3077242"/>
                  </a:cubicBezTo>
                  <a:cubicBezTo>
                    <a:pt x="829956" y="3077242"/>
                    <a:pt x="829956" y="3077242"/>
                    <a:pt x="829956" y="3077242"/>
                  </a:cubicBezTo>
                  <a:cubicBezTo>
                    <a:pt x="829956" y="3076628"/>
                    <a:pt x="829956" y="3076628"/>
                    <a:pt x="829956" y="3076628"/>
                  </a:cubicBezTo>
                  <a:cubicBezTo>
                    <a:pt x="828737" y="3076628"/>
                    <a:pt x="828737" y="3076628"/>
                    <a:pt x="828737" y="3076628"/>
                  </a:cubicBezTo>
                  <a:cubicBezTo>
                    <a:pt x="828737" y="3076013"/>
                    <a:pt x="828737" y="3076013"/>
                    <a:pt x="828737" y="3076013"/>
                  </a:cubicBezTo>
                  <a:cubicBezTo>
                    <a:pt x="828127" y="3076013"/>
                    <a:pt x="828127" y="3076013"/>
                    <a:pt x="828127" y="3076013"/>
                  </a:cubicBezTo>
                  <a:cubicBezTo>
                    <a:pt x="828127" y="3074170"/>
                    <a:pt x="828127" y="3073556"/>
                    <a:pt x="828127" y="3072942"/>
                  </a:cubicBezTo>
                  <a:cubicBezTo>
                    <a:pt x="827517" y="3072942"/>
                    <a:pt x="827517" y="3072942"/>
                    <a:pt x="827517" y="3072942"/>
                  </a:cubicBezTo>
                  <a:cubicBezTo>
                    <a:pt x="827517" y="3071099"/>
                    <a:pt x="827517" y="3071713"/>
                    <a:pt x="827517" y="3071713"/>
                  </a:cubicBezTo>
                  <a:cubicBezTo>
                    <a:pt x="825688" y="3071713"/>
                    <a:pt x="825078" y="3071713"/>
                    <a:pt x="825078" y="3071713"/>
                  </a:cubicBezTo>
                  <a:cubicBezTo>
                    <a:pt x="825078" y="3071099"/>
                    <a:pt x="825078" y="3071099"/>
                    <a:pt x="825078" y="3071099"/>
                  </a:cubicBezTo>
                  <a:cubicBezTo>
                    <a:pt x="823248" y="3071099"/>
                    <a:pt x="823858" y="3071099"/>
                    <a:pt x="823858" y="3071099"/>
                  </a:cubicBezTo>
                  <a:cubicBezTo>
                    <a:pt x="823858" y="3069870"/>
                    <a:pt x="823858" y="3069870"/>
                    <a:pt x="823858" y="3069870"/>
                  </a:cubicBezTo>
                  <a:cubicBezTo>
                    <a:pt x="822029" y="3069870"/>
                    <a:pt x="822029" y="3069255"/>
                    <a:pt x="821419" y="3069255"/>
                  </a:cubicBezTo>
                  <a:cubicBezTo>
                    <a:pt x="821419" y="3069870"/>
                    <a:pt x="821419" y="3069870"/>
                    <a:pt x="821419" y="3069870"/>
                  </a:cubicBezTo>
                  <a:cubicBezTo>
                    <a:pt x="819590" y="3068027"/>
                    <a:pt x="818370" y="3068641"/>
                    <a:pt x="817150" y="3068641"/>
                  </a:cubicBezTo>
                  <a:cubicBezTo>
                    <a:pt x="816541" y="3069870"/>
                    <a:pt x="816541" y="3069870"/>
                    <a:pt x="816541" y="3069870"/>
                  </a:cubicBezTo>
                  <a:cubicBezTo>
                    <a:pt x="815931" y="3069870"/>
                    <a:pt x="815931" y="3069870"/>
                    <a:pt x="815931" y="3069870"/>
                  </a:cubicBezTo>
                  <a:cubicBezTo>
                    <a:pt x="815931" y="3068641"/>
                    <a:pt x="815931" y="3068641"/>
                    <a:pt x="815931" y="3068641"/>
                  </a:cubicBezTo>
                  <a:cubicBezTo>
                    <a:pt x="815321" y="3068641"/>
                    <a:pt x="815321" y="3068641"/>
                    <a:pt x="815321" y="3068641"/>
                  </a:cubicBezTo>
                  <a:cubicBezTo>
                    <a:pt x="815321" y="3066798"/>
                    <a:pt x="815321" y="3067412"/>
                    <a:pt x="815321" y="3067412"/>
                  </a:cubicBezTo>
                  <a:cubicBezTo>
                    <a:pt x="813491" y="3067412"/>
                    <a:pt x="812272" y="3067412"/>
                    <a:pt x="812272" y="3067412"/>
                  </a:cubicBezTo>
                  <a:cubicBezTo>
                    <a:pt x="812272" y="3065569"/>
                    <a:pt x="812272" y="3066184"/>
                    <a:pt x="812272" y="3065569"/>
                  </a:cubicBezTo>
                  <a:cubicBezTo>
                    <a:pt x="810442" y="3065569"/>
                    <a:pt x="811052" y="3065569"/>
                    <a:pt x="810442" y="3065569"/>
                  </a:cubicBezTo>
                  <a:cubicBezTo>
                    <a:pt x="810442" y="3064955"/>
                    <a:pt x="810442" y="3064955"/>
                    <a:pt x="810442" y="3064955"/>
                  </a:cubicBezTo>
                  <a:cubicBezTo>
                    <a:pt x="809833" y="3064955"/>
                    <a:pt x="809833" y="3064955"/>
                    <a:pt x="809833" y="3064955"/>
                  </a:cubicBezTo>
                  <a:cubicBezTo>
                    <a:pt x="809833" y="3064340"/>
                    <a:pt x="809833" y="3064340"/>
                    <a:pt x="809833" y="3064340"/>
                  </a:cubicBezTo>
                  <a:cubicBezTo>
                    <a:pt x="809223" y="3064340"/>
                    <a:pt x="809223" y="3064340"/>
                    <a:pt x="809223" y="3064340"/>
                  </a:cubicBezTo>
                  <a:cubicBezTo>
                    <a:pt x="809223" y="3062497"/>
                    <a:pt x="809223" y="3063112"/>
                    <a:pt x="809223" y="3062497"/>
                  </a:cubicBezTo>
                  <a:cubicBezTo>
                    <a:pt x="804954" y="3063726"/>
                    <a:pt x="804954" y="3063112"/>
                    <a:pt x="804954" y="3060654"/>
                  </a:cubicBezTo>
                  <a:cubicBezTo>
                    <a:pt x="803125" y="3060654"/>
                    <a:pt x="801905" y="3060654"/>
                    <a:pt x="801295" y="3060654"/>
                  </a:cubicBezTo>
                  <a:cubicBezTo>
                    <a:pt x="801295" y="3058811"/>
                    <a:pt x="801295" y="3059425"/>
                    <a:pt x="801295" y="3059425"/>
                  </a:cubicBezTo>
                  <a:cubicBezTo>
                    <a:pt x="800685" y="3059425"/>
                    <a:pt x="800685" y="3059425"/>
                    <a:pt x="800685" y="3059425"/>
                  </a:cubicBezTo>
                  <a:cubicBezTo>
                    <a:pt x="800685" y="3057582"/>
                    <a:pt x="800685" y="3056968"/>
                    <a:pt x="800685" y="3056968"/>
                  </a:cubicBezTo>
                  <a:cubicBezTo>
                    <a:pt x="800076" y="3056968"/>
                    <a:pt x="800076" y="3056968"/>
                    <a:pt x="800076" y="3056968"/>
                  </a:cubicBezTo>
                  <a:cubicBezTo>
                    <a:pt x="800076" y="3056354"/>
                    <a:pt x="800076" y="3056354"/>
                    <a:pt x="800076" y="3056354"/>
                  </a:cubicBezTo>
                  <a:cubicBezTo>
                    <a:pt x="798856" y="3056354"/>
                    <a:pt x="798856" y="3056354"/>
                    <a:pt x="798856" y="3056354"/>
                  </a:cubicBezTo>
                  <a:cubicBezTo>
                    <a:pt x="799466" y="3054510"/>
                    <a:pt x="798246" y="3055125"/>
                    <a:pt x="798246" y="3054510"/>
                  </a:cubicBezTo>
                  <a:cubicBezTo>
                    <a:pt x="798246" y="3055739"/>
                    <a:pt x="798246" y="3055739"/>
                    <a:pt x="798246" y="3055739"/>
                  </a:cubicBezTo>
                  <a:cubicBezTo>
                    <a:pt x="797636" y="3055739"/>
                    <a:pt x="797636" y="3055739"/>
                    <a:pt x="797636" y="3055739"/>
                  </a:cubicBezTo>
                  <a:cubicBezTo>
                    <a:pt x="797636" y="3053896"/>
                    <a:pt x="797636" y="3054510"/>
                    <a:pt x="797636" y="3053896"/>
                  </a:cubicBezTo>
                  <a:cubicBezTo>
                    <a:pt x="798246" y="3053896"/>
                    <a:pt x="798246" y="3053896"/>
                    <a:pt x="798246" y="3053896"/>
                  </a:cubicBezTo>
                  <a:cubicBezTo>
                    <a:pt x="798246" y="3053282"/>
                    <a:pt x="798246" y="3053282"/>
                    <a:pt x="798246" y="3053282"/>
                  </a:cubicBezTo>
                  <a:cubicBezTo>
                    <a:pt x="798856" y="3053282"/>
                    <a:pt x="798856" y="3053282"/>
                    <a:pt x="798856" y="3053282"/>
                  </a:cubicBezTo>
                  <a:cubicBezTo>
                    <a:pt x="798856" y="3051439"/>
                    <a:pt x="798856" y="3052053"/>
                    <a:pt x="798856" y="3052053"/>
                  </a:cubicBezTo>
                  <a:cubicBezTo>
                    <a:pt x="798246" y="3052053"/>
                    <a:pt x="798246" y="3052053"/>
                    <a:pt x="798246" y="3052053"/>
                  </a:cubicBezTo>
                  <a:cubicBezTo>
                    <a:pt x="798246" y="3050210"/>
                    <a:pt x="798246" y="3049595"/>
                    <a:pt x="798246" y="3049595"/>
                  </a:cubicBezTo>
                  <a:cubicBezTo>
                    <a:pt x="798856" y="3049595"/>
                    <a:pt x="798856" y="3049595"/>
                    <a:pt x="798856" y="3049595"/>
                  </a:cubicBezTo>
                  <a:cubicBezTo>
                    <a:pt x="798856" y="3048981"/>
                    <a:pt x="798856" y="3048981"/>
                    <a:pt x="798856" y="3048981"/>
                  </a:cubicBezTo>
                  <a:cubicBezTo>
                    <a:pt x="798246" y="3048981"/>
                    <a:pt x="798246" y="3048981"/>
                    <a:pt x="798246" y="3048981"/>
                  </a:cubicBezTo>
                  <a:cubicBezTo>
                    <a:pt x="798856" y="3045909"/>
                    <a:pt x="795807" y="3047138"/>
                    <a:pt x="794587" y="3046524"/>
                  </a:cubicBezTo>
                  <a:cubicBezTo>
                    <a:pt x="794587" y="3045909"/>
                    <a:pt x="794587" y="3045909"/>
                    <a:pt x="794587" y="3045909"/>
                  </a:cubicBezTo>
                  <a:cubicBezTo>
                    <a:pt x="793977" y="3045909"/>
                    <a:pt x="793977" y="3045909"/>
                    <a:pt x="793977" y="3045909"/>
                  </a:cubicBezTo>
                  <a:cubicBezTo>
                    <a:pt x="794587" y="3043452"/>
                    <a:pt x="792148" y="3043452"/>
                    <a:pt x="792758" y="3042223"/>
                  </a:cubicBezTo>
                  <a:cubicBezTo>
                    <a:pt x="790928" y="3044066"/>
                    <a:pt x="789709" y="3042837"/>
                    <a:pt x="789099" y="3042837"/>
                  </a:cubicBezTo>
                  <a:cubicBezTo>
                    <a:pt x="789099" y="3041609"/>
                    <a:pt x="789099" y="3040994"/>
                    <a:pt x="789099" y="3040994"/>
                  </a:cubicBezTo>
                  <a:cubicBezTo>
                    <a:pt x="787269" y="3040994"/>
                    <a:pt x="786660" y="3040994"/>
                    <a:pt x="786050" y="3040994"/>
                  </a:cubicBezTo>
                  <a:cubicBezTo>
                    <a:pt x="786050" y="3041609"/>
                    <a:pt x="786050" y="3041609"/>
                    <a:pt x="786050" y="3041609"/>
                  </a:cubicBezTo>
                  <a:cubicBezTo>
                    <a:pt x="784830" y="3040994"/>
                    <a:pt x="785440" y="3040380"/>
                    <a:pt x="785440" y="3040380"/>
                  </a:cubicBezTo>
                  <a:cubicBezTo>
                    <a:pt x="783611" y="3040380"/>
                    <a:pt x="784220" y="3040380"/>
                    <a:pt x="784220" y="3040380"/>
                  </a:cubicBezTo>
                  <a:cubicBezTo>
                    <a:pt x="784220" y="3037922"/>
                    <a:pt x="783001" y="3037308"/>
                    <a:pt x="783001" y="3036694"/>
                  </a:cubicBezTo>
                  <a:cubicBezTo>
                    <a:pt x="781781" y="3036079"/>
                    <a:pt x="781171" y="3035465"/>
                    <a:pt x="781171" y="3036079"/>
                  </a:cubicBezTo>
                  <a:cubicBezTo>
                    <a:pt x="781171" y="3034850"/>
                    <a:pt x="781171" y="3034850"/>
                    <a:pt x="781171" y="3034850"/>
                  </a:cubicBezTo>
                  <a:cubicBezTo>
                    <a:pt x="780562" y="3034850"/>
                    <a:pt x="780562" y="3034850"/>
                    <a:pt x="780562" y="3034850"/>
                  </a:cubicBezTo>
                  <a:cubicBezTo>
                    <a:pt x="780562" y="3036079"/>
                    <a:pt x="780562" y="3036079"/>
                    <a:pt x="780562" y="3036079"/>
                  </a:cubicBezTo>
                  <a:cubicBezTo>
                    <a:pt x="775683" y="3037308"/>
                    <a:pt x="776293" y="3033007"/>
                    <a:pt x="774463" y="3033007"/>
                  </a:cubicBezTo>
                  <a:cubicBezTo>
                    <a:pt x="774463" y="3031164"/>
                    <a:pt x="774463" y="3031779"/>
                    <a:pt x="774463" y="3031164"/>
                  </a:cubicBezTo>
                  <a:cubicBezTo>
                    <a:pt x="772634" y="3031164"/>
                    <a:pt x="771414" y="3031164"/>
                    <a:pt x="770805" y="3031164"/>
                  </a:cubicBezTo>
                  <a:cubicBezTo>
                    <a:pt x="770805" y="3032393"/>
                    <a:pt x="770805" y="3032393"/>
                    <a:pt x="770805" y="3032393"/>
                  </a:cubicBezTo>
                  <a:cubicBezTo>
                    <a:pt x="770195" y="3032393"/>
                    <a:pt x="770195" y="3032393"/>
                    <a:pt x="770195" y="3032393"/>
                  </a:cubicBezTo>
                  <a:cubicBezTo>
                    <a:pt x="770195" y="3033007"/>
                    <a:pt x="770195" y="3033007"/>
                    <a:pt x="770195" y="3033007"/>
                  </a:cubicBezTo>
                  <a:cubicBezTo>
                    <a:pt x="768365" y="3033007"/>
                    <a:pt x="768975" y="3033007"/>
                    <a:pt x="768975" y="3033007"/>
                  </a:cubicBezTo>
                  <a:cubicBezTo>
                    <a:pt x="769585" y="3033622"/>
                    <a:pt x="769585" y="3033622"/>
                    <a:pt x="769585" y="3033622"/>
                  </a:cubicBezTo>
                  <a:cubicBezTo>
                    <a:pt x="767755" y="3034236"/>
                    <a:pt x="767755" y="3034850"/>
                    <a:pt x="767146" y="3034236"/>
                  </a:cubicBezTo>
                  <a:cubicBezTo>
                    <a:pt x="767146" y="3033622"/>
                    <a:pt x="767146" y="3033622"/>
                    <a:pt x="767146" y="3033622"/>
                  </a:cubicBezTo>
                  <a:cubicBezTo>
                    <a:pt x="766536" y="3033622"/>
                    <a:pt x="766536" y="3033622"/>
                    <a:pt x="766536" y="3033622"/>
                  </a:cubicBezTo>
                  <a:cubicBezTo>
                    <a:pt x="766536" y="3034236"/>
                    <a:pt x="766536" y="3034236"/>
                    <a:pt x="766536" y="3034236"/>
                  </a:cubicBezTo>
                  <a:cubicBezTo>
                    <a:pt x="764706" y="3034850"/>
                    <a:pt x="764706" y="3035465"/>
                    <a:pt x="764706" y="3034850"/>
                  </a:cubicBezTo>
                  <a:cubicBezTo>
                    <a:pt x="765316" y="3036079"/>
                    <a:pt x="765316" y="3036079"/>
                    <a:pt x="765316" y="3036079"/>
                  </a:cubicBezTo>
                  <a:cubicBezTo>
                    <a:pt x="764097" y="3036694"/>
                    <a:pt x="764706" y="3036694"/>
                    <a:pt x="764706" y="3037308"/>
                  </a:cubicBezTo>
                  <a:cubicBezTo>
                    <a:pt x="762267" y="3037922"/>
                    <a:pt x="761657" y="3039151"/>
                    <a:pt x="761047" y="3038537"/>
                  </a:cubicBezTo>
                  <a:cubicBezTo>
                    <a:pt x="760438" y="3040380"/>
                    <a:pt x="759828" y="3040994"/>
                    <a:pt x="759828" y="3041609"/>
                  </a:cubicBezTo>
                  <a:cubicBezTo>
                    <a:pt x="758608" y="3041609"/>
                    <a:pt x="758608" y="3040380"/>
                    <a:pt x="757998" y="3040994"/>
                  </a:cubicBezTo>
                  <a:cubicBezTo>
                    <a:pt x="757998" y="3041609"/>
                    <a:pt x="757998" y="3041609"/>
                    <a:pt x="757998" y="3041609"/>
                  </a:cubicBezTo>
                  <a:cubicBezTo>
                    <a:pt x="759828" y="3041609"/>
                    <a:pt x="759218" y="3041609"/>
                    <a:pt x="759218" y="3041609"/>
                  </a:cubicBezTo>
                  <a:cubicBezTo>
                    <a:pt x="759218" y="3043452"/>
                    <a:pt x="759218" y="3042837"/>
                    <a:pt x="759218" y="3042837"/>
                  </a:cubicBezTo>
                  <a:cubicBezTo>
                    <a:pt x="756169" y="3042837"/>
                    <a:pt x="756169" y="3044680"/>
                    <a:pt x="754949" y="3042837"/>
                  </a:cubicBezTo>
                  <a:cubicBezTo>
                    <a:pt x="754949" y="3044066"/>
                    <a:pt x="754949" y="3044066"/>
                    <a:pt x="754949" y="3044066"/>
                  </a:cubicBezTo>
                  <a:cubicBezTo>
                    <a:pt x="754340" y="3044066"/>
                    <a:pt x="754340" y="3044066"/>
                    <a:pt x="754340" y="3044066"/>
                  </a:cubicBezTo>
                  <a:cubicBezTo>
                    <a:pt x="754340" y="3042223"/>
                    <a:pt x="754340" y="3040994"/>
                    <a:pt x="754340" y="3040994"/>
                  </a:cubicBezTo>
                  <a:cubicBezTo>
                    <a:pt x="756169" y="3040994"/>
                    <a:pt x="755559" y="3040994"/>
                    <a:pt x="755559" y="3040994"/>
                  </a:cubicBezTo>
                  <a:cubicBezTo>
                    <a:pt x="755559" y="3039151"/>
                    <a:pt x="755559" y="3039765"/>
                    <a:pt x="755559" y="3039765"/>
                  </a:cubicBezTo>
                  <a:cubicBezTo>
                    <a:pt x="754949" y="3039765"/>
                    <a:pt x="754949" y="3039765"/>
                    <a:pt x="754949" y="3039765"/>
                  </a:cubicBezTo>
                  <a:cubicBezTo>
                    <a:pt x="754949" y="3038537"/>
                    <a:pt x="754949" y="3038537"/>
                    <a:pt x="754949" y="3038537"/>
                  </a:cubicBezTo>
                  <a:cubicBezTo>
                    <a:pt x="752510" y="3038537"/>
                    <a:pt x="751900" y="3039765"/>
                    <a:pt x="751290" y="3039765"/>
                  </a:cubicBezTo>
                  <a:cubicBezTo>
                    <a:pt x="751290" y="3038537"/>
                    <a:pt x="751290" y="3038537"/>
                    <a:pt x="751290" y="3038537"/>
                  </a:cubicBezTo>
                  <a:cubicBezTo>
                    <a:pt x="750681" y="3038537"/>
                    <a:pt x="750681" y="3038537"/>
                    <a:pt x="750681" y="3038537"/>
                  </a:cubicBezTo>
                  <a:cubicBezTo>
                    <a:pt x="750681" y="3040380"/>
                    <a:pt x="750681" y="3040994"/>
                    <a:pt x="750681" y="3040994"/>
                  </a:cubicBezTo>
                  <a:cubicBezTo>
                    <a:pt x="751290" y="3040994"/>
                    <a:pt x="751290" y="3040994"/>
                    <a:pt x="751290" y="3040994"/>
                  </a:cubicBezTo>
                  <a:cubicBezTo>
                    <a:pt x="751290" y="3041609"/>
                    <a:pt x="751290" y="3041609"/>
                    <a:pt x="751290" y="3041609"/>
                  </a:cubicBezTo>
                  <a:cubicBezTo>
                    <a:pt x="749461" y="3042223"/>
                    <a:pt x="748851" y="3040994"/>
                    <a:pt x="748241" y="3040994"/>
                  </a:cubicBezTo>
                  <a:cubicBezTo>
                    <a:pt x="749461" y="3040994"/>
                    <a:pt x="749461" y="3040994"/>
                    <a:pt x="749461" y="3040994"/>
                  </a:cubicBezTo>
                  <a:cubicBezTo>
                    <a:pt x="749461" y="3040380"/>
                    <a:pt x="749461" y="3040380"/>
                    <a:pt x="749461" y="3040380"/>
                  </a:cubicBezTo>
                  <a:cubicBezTo>
                    <a:pt x="747632" y="3040380"/>
                    <a:pt x="748241" y="3040380"/>
                    <a:pt x="747632" y="3040380"/>
                  </a:cubicBezTo>
                  <a:cubicBezTo>
                    <a:pt x="747632" y="3039765"/>
                    <a:pt x="747632" y="3039765"/>
                    <a:pt x="747632" y="3039765"/>
                  </a:cubicBezTo>
                  <a:cubicBezTo>
                    <a:pt x="745192" y="3039151"/>
                    <a:pt x="745802" y="3040994"/>
                    <a:pt x="745802" y="3040994"/>
                  </a:cubicBezTo>
                  <a:cubicBezTo>
                    <a:pt x="745192" y="3040994"/>
                    <a:pt x="745192" y="3040994"/>
                    <a:pt x="745192" y="3040994"/>
                  </a:cubicBezTo>
                  <a:cubicBezTo>
                    <a:pt x="745192" y="3042837"/>
                    <a:pt x="745192" y="3042223"/>
                    <a:pt x="745192" y="3042223"/>
                  </a:cubicBezTo>
                  <a:cubicBezTo>
                    <a:pt x="743973" y="3042223"/>
                    <a:pt x="743973" y="3042223"/>
                    <a:pt x="743973" y="3042223"/>
                  </a:cubicBezTo>
                  <a:cubicBezTo>
                    <a:pt x="743973" y="3042837"/>
                    <a:pt x="743973" y="3042837"/>
                    <a:pt x="743973" y="3042837"/>
                  </a:cubicBezTo>
                  <a:cubicBezTo>
                    <a:pt x="742753" y="3042223"/>
                    <a:pt x="742753" y="3042223"/>
                    <a:pt x="742753" y="3042223"/>
                  </a:cubicBezTo>
                  <a:cubicBezTo>
                    <a:pt x="742753" y="3042837"/>
                    <a:pt x="742753" y="3042837"/>
                    <a:pt x="742753" y="3042837"/>
                  </a:cubicBezTo>
                  <a:cubicBezTo>
                    <a:pt x="739094" y="3042837"/>
                    <a:pt x="736655" y="3042837"/>
                    <a:pt x="734826" y="3042837"/>
                  </a:cubicBezTo>
                  <a:cubicBezTo>
                    <a:pt x="734826" y="3044066"/>
                    <a:pt x="734826" y="3044066"/>
                    <a:pt x="734826" y="3044066"/>
                  </a:cubicBezTo>
                  <a:cubicBezTo>
                    <a:pt x="732996" y="3044066"/>
                    <a:pt x="733606" y="3044066"/>
                    <a:pt x="733606" y="3044066"/>
                  </a:cubicBezTo>
                  <a:cubicBezTo>
                    <a:pt x="733606" y="3044680"/>
                    <a:pt x="733606" y="3044680"/>
                    <a:pt x="733606" y="3044680"/>
                  </a:cubicBezTo>
                  <a:cubicBezTo>
                    <a:pt x="734216" y="3044680"/>
                    <a:pt x="734216" y="3044680"/>
                    <a:pt x="734216" y="3044680"/>
                  </a:cubicBezTo>
                  <a:cubicBezTo>
                    <a:pt x="734216" y="3046524"/>
                    <a:pt x="734216" y="3047138"/>
                    <a:pt x="734216" y="3047752"/>
                  </a:cubicBezTo>
                  <a:cubicBezTo>
                    <a:pt x="732386" y="3047752"/>
                    <a:pt x="731776" y="3047752"/>
                    <a:pt x="731776" y="3047752"/>
                  </a:cubicBezTo>
                  <a:cubicBezTo>
                    <a:pt x="731776" y="3048981"/>
                    <a:pt x="731776" y="3049595"/>
                    <a:pt x="731776" y="3049595"/>
                  </a:cubicBezTo>
                  <a:cubicBezTo>
                    <a:pt x="731167" y="3049595"/>
                    <a:pt x="731167" y="3049595"/>
                    <a:pt x="731167" y="3049595"/>
                  </a:cubicBezTo>
                  <a:lnTo>
                    <a:pt x="729703" y="3051439"/>
                  </a:lnTo>
                  <a:lnTo>
                    <a:pt x="728727" y="3051439"/>
                  </a:lnTo>
                  <a:cubicBezTo>
                    <a:pt x="728727" y="3050210"/>
                    <a:pt x="728727" y="3050210"/>
                    <a:pt x="728727" y="3050210"/>
                  </a:cubicBezTo>
                  <a:cubicBezTo>
                    <a:pt x="728118" y="3050210"/>
                    <a:pt x="728118" y="3050210"/>
                    <a:pt x="728118" y="3050210"/>
                  </a:cubicBezTo>
                  <a:cubicBezTo>
                    <a:pt x="728727" y="3052053"/>
                    <a:pt x="727508" y="3052667"/>
                    <a:pt x="727508" y="3052667"/>
                  </a:cubicBezTo>
                  <a:cubicBezTo>
                    <a:pt x="728118" y="3053282"/>
                    <a:pt x="728118" y="3053282"/>
                    <a:pt x="728118" y="3053282"/>
                  </a:cubicBezTo>
                  <a:cubicBezTo>
                    <a:pt x="727508" y="3053282"/>
                    <a:pt x="727508" y="3053282"/>
                    <a:pt x="727508" y="3053282"/>
                  </a:cubicBezTo>
                  <a:cubicBezTo>
                    <a:pt x="727508" y="3053896"/>
                    <a:pt x="727508" y="3053896"/>
                    <a:pt x="727508" y="3053896"/>
                  </a:cubicBezTo>
                  <a:cubicBezTo>
                    <a:pt x="726898" y="3053896"/>
                    <a:pt x="726898" y="3053896"/>
                    <a:pt x="726898" y="3053896"/>
                  </a:cubicBezTo>
                  <a:cubicBezTo>
                    <a:pt x="726898" y="3055739"/>
                    <a:pt x="726898" y="3055125"/>
                    <a:pt x="726898" y="3055739"/>
                  </a:cubicBezTo>
                  <a:cubicBezTo>
                    <a:pt x="726288" y="3055739"/>
                    <a:pt x="726288" y="3055739"/>
                    <a:pt x="726288" y="3055739"/>
                  </a:cubicBezTo>
                  <a:cubicBezTo>
                    <a:pt x="726288" y="3056968"/>
                    <a:pt x="726288" y="3057582"/>
                    <a:pt x="726288" y="3057582"/>
                  </a:cubicBezTo>
                  <a:cubicBezTo>
                    <a:pt x="723849" y="3057582"/>
                    <a:pt x="723849" y="3058811"/>
                    <a:pt x="723849" y="3059425"/>
                  </a:cubicBezTo>
                  <a:cubicBezTo>
                    <a:pt x="723239" y="3059425"/>
                    <a:pt x="723239" y="3059425"/>
                    <a:pt x="723239" y="3059425"/>
                  </a:cubicBezTo>
                  <a:cubicBezTo>
                    <a:pt x="723239" y="3060040"/>
                    <a:pt x="723239" y="3060040"/>
                    <a:pt x="723239" y="3060040"/>
                  </a:cubicBezTo>
                  <a:cubicBezTo>
                    <a:pt x="722629" y="3060040"/>
                    <a:pt x="722629" y="3060040"/>
                    <a:pt x="722629" y="3060040"/>
                  </a:cubicBezTo>
                  <a:cubicBezTo>
                    <a:pt x="722019" y="3061883"/>
                    <a:pt x="721410" y="3061883"/>
                    <a:pt x="722019" y="3061883"/>
                  </a:cubicBezTo>
                  <a:cubicBezTo>
                    <a:pt x="720190" y="3061883"/>
                    <a:pt x="720190" y="3061883"/>
                    <a:pt x="720190" y="3061883"/>
                  </a:cubicBezTo>
                  <a:cubicBezTo>
                    <a:pt x="720190" y="3061269"/>
                    <a:pt x="720190" y="3061269"/>
                    <a:pt x="720190" y="3061269"/>
                  </a:cubicBezTo>
                  <a:cubicBezTo>
                    <a:pt x="719580" y="3061269"/>
                    <a:pt x="719580" y="3061269"/>
                    <a:pt x="719580" y="3061269"/>
                  </a:cubicBezTo>
                  <a:cubicBezTo>
                    <a:pt x="719580" y="3059425"/>
                    <a:pt x="719580" y="3060040"/>
                    <a:pt x="719580" y="3060040"/>
                  </a:cubicBezTo>
                  <a:cubicBezTo>
                    <a:pt x="717751" y="3060040"/>
                    <a:pt x="716531" y="3060040"/>
                    <a:pt x="715921" y="3060040"/>
                  </a:cubicBezTo>
                  <a:cubicBezTo>
                    <a:pt x="715921" y="3061269"/>
                    <a:pt x="715921" y="3061883"/>
                    <a:pt x="715921" y="3061883"/>
                  </a:cubicBezTo>
                  <a:cubicBezTo>
                    <a:pt x="714092" y="3061883"/>
                    <a:pt x="713482" y="3063112"/>
                    <a:pt x="712872" y="3062497"/>
                  </a:cubicBezTo>
                  <a:cubicBezTo>
                    <a:pt x="712872" y="3063726"/>
                    <a:pt x="712872" y="3063726"/>
                    <a:pt x="712872" y="3063726"/>
                  </a:cubicBezTo>
                  <a:cubicBezTo>
                    <a:pt x="712262" y="3063726"/>
                    <a:pt x="712262" y="3063726"/>
                    <a:pt x="712262" y="3063726"/>
                  </a:cubicBezTo>
                  <a:cubicBezTo>
                    <a:pt x="712262" y="3062497"/>
                    <a:pt x="712262" y="3062497"/>
                    <a:pt x="712262" y="3062497"/>
                  </a:cubicBezTo>
                  <a:cubicBezTo>
                    <a:pt x="711653" y="3062497"/>
                    <a:pt x="711653" y="3062497"/>
                    <a:pt x="711653" y="3062497"/>
                  </a:cubicBezTo>
                  <a:cubicBezTo>
                    <a:pt x="711653" y="3063726"/>
                    <a:pt x="711653" y="3063726"/>
                    <a:pt x="711653" y="3063726"/>
                  </a:cubicBezTo>
                  <a:cubicBezTo>
                    <a:pt x="711043" y="3063726"/>
                    <a:pt x="711043" y="3063726"/>
                    <a:pt x="711043" y="3063726"/>
                  </a:cubicBezTo>
                  <a:cubicBezTo>
                    <a:pt x="711043" y="3064340"/>
                    <a:pt x="711043" y="3064340"/>
                    <a:pt x="711043" y="3064340"/>
                  </a:cubicBezTo>
                  <a:cubicBezTo>
                    <a:pt x="709213" y="3064340"/>
                    <a:pt x="709823" y="3064340"/>
                    <a:pt x="709213" y="3064340"/>
                  </a:cubicBezTo>
                  <a:cubicBezTo>
                    <a:pt x="709213" y="3066184"/>
                    <a:pt x="709213" y="3065569"/>
                    <a:pt x="709213" y="3065569"/>
                  </a:cubicBezTo>
                  <a:cubicBezTo>
                    <a:pt x="708604" y="3065569"/>
                    <a:pt x="708604" y="3065569"/>
                    <a:pt x="708604" y="3065569"/>
                  </a:cubicBezTo>
                  <a:cubicBezTo>
                    <a:pt x="708604" y="3064955"/>
                    <a:pt x="708604" y="3064955"/>
                    <a:pt x="708604" y="3064955"/>
                  </a:cubicBezTo>
                  <a:cubicBezTo>
                    <a:pt x="707994" y="3064955"/>
                    <a:pt x="707994" y="3064955"/>
                    <a:pt x="707994" y="3064955"/>
                  </a:cubicBezTo>
                  <a:cubicBezTo>
                    <a:pt x="707994" y="3064340"/>
                    <a:pt x="707994" y="3064340"/>
                    <a:pt x="707994" y="3064340"/>
                  </a:cubicBezTo>
                  <a:cubicBezTo>
                    <a:pt x="705554" y="3063112"/>
                    <a:pt x="704945" y="3063726"/>
                    <a:pt x="703725" y="3063726"/>
                  </a:cubicBezTo>
                  <a:cubicBezTo>
                    <a:pt x="703725" y="3062497"/>
                    <a:pt x="703725" y="3062497"/>
                    <a:pt x="703725" y="3062497"/>
                  </a:cubicBezTo>
                  <a:cubicBezTo>
                    <a:pt x="701896" y="3062497"/>
                    <a:pt x="702505" y="3062497"/>
                    <a:pt x="702505" y="3062497"/>
                  </a:cubicBezTo>
                  <a:cubicBezTo>
                    <a:pt x="702505" y="3061883"/>
                    <a:pt x="702505" y="3061883"/>
                    <a:pt x="702505" y="3061883"/>
                  </a:cubicBezTo>
                  <a:cubicBezTo>
                    <a:pt x="700676" y="3062497"/>
                    <a:pt x="700066" y="3063112"/>
                    <a:pt x="699456" y="3062497"/>
                  </a:cubicBezTo>
                  <a:cubicBezTo>
                    <a:pt x="699456" y="3061883"/>
                    <a:pt x="699456" y="3061883"/>
                    <a:pt x="699456" y="3061883"/>
                  </a:cubicBezTo>
                  <a:cubicBezTo>
                    <a:pt x="697017" y="3060654"/>
                    <a:pt x="695188" y="3061883"/>
                    <a:pt x="694578" y="3061883"/>
                  </a:cubicBezTo>
                  <a:cubicBezTo>
                    <a:pt x="694578" y="3063726"/>
                    <a:pt x="694578" y="3063112"/>
                    <a:pt x="694578" y="3063726"/>
                  </a:cubicBezTo>
                  <a:cubicBezTo>
                    <a:pt x="684211" y="3061883"/>
                    <a:pt x="684821" y="3064340"/>
                    <a:pt x="687870" y="3069255"/>
                  </a:cubicBezTo>
                  <a:cubicBezTo>
                    <a:pt x="688480" y="3069255"/>
                    <a:pt x="688480" y="3069255"/>
                    <a:pt x="688480" y="3069255"/>
                  </a:cubicBezTo>
                  <a:cubicBezTo>
                    <a:pt x="688480" y="3068641"/>
                    <a:pt x="688480" y="3068641"/>
                    <a:pt x="688480" y="3068641"/>
                  </a:cubicBezTo>
                  <a:cubicBezTo>
                    <a:pt x="689089" y="3068641"/>
                    <a:pt x="689089" y="3068641"/>
                    <a:pt x="689089" y="3068641"/>
                  </a:cubicBezTo>
                  <a:cubicBezTo>
                    <a:pt x="689089" y="3070484"/>
                    <a:pt x="690309" y="3071099"/>
                    <a:pt x="689699" y="3071713"/>
                  </a:cubicBezTo>
                  <a:cubicBezTo>
                    <a:pt x="690919" y="3071713"/>
                    <a:pt x="690919" y="3071713"/>
                    <a:pt x="690919" y="3071713"/>
                  </a:cubicBezTo>
                  <a:cubicBezTo>
                    <a:pt x="690919" y="3073556"/>
                    <a:pt x="688480" y="3072942"/>
                    <a:pt x="688480" y="3072942"/>
                  </a:cubicBezTo>
                  <a:cubicBezTo>
                    <a:pt x="688480" y="3073556"/>
                    <a:pt x="688480" y="3073556"/>
                    <a:pt x="688480" y="3073556"/>
                  </a:cubicBezTo>
                  <a:cubicBezTo>
                    <a:pt x="687870" y="3072942"/>
                    <a:pt x="687870" y="3072942"/>
                    <a:pt x="687870" y="3072942"/>
                  </a:cubicBezTo>
                  <a:cubicBezTo>
                    <a:pt x="687260" y="3074785"/>
                    <a:pt x="686650" y="3076013"/>
                    <a:pt x="687260" y="3076628"/>
                  </a:cubicBezTo>
                  <a:cubicBezTo>
                    <a:pt x="687870" y="3076628"/>
                    <a:pt x="687870" y="3076628"/>
                    <a:pt x="687870" y="3076628"/>
                  </a:cubicBezTo>
                  <a:cubicBezTo>
                    <a:pt x="687870" y="3077242"/>
                    <a:pt x="687870" y="3077242"/>
                    <a:pt x="687870" y="3077242"/>
                  </a:cubicBezTo>
                  <a:cubicBezTo>
                    <a:pt x="688480" y="3077242"/>
                    <a:pt x="688480" y="3077242"/>
                    <a:pt x="688480" y="3077242"/>
                  </a:cubicBezTo>
                  <a:cubicBezTo>
                    <a:pt x="688480" y="3077857"/>
                    <a:pt x="688480" y="3077857"/>
                    <a:pt x="688480" y="3077857"/>
                  </a:cubicBezTo>
                  <a:cubicBezTo>
                    <a:pt x="689089" y="3077857"/>
                    <a:pt x="689089" y="3077857"/>
                    <a:pt x="689089" y="3077857"/>
                  </a:cubicBezTo>
                  <a:cubicBezTo>
                    <a:pt x="689089" y="3079085"/>
                    <a:pt x="689089" y="3079085"/>
                    <a:pt x="689089" y="3079085"/>
                  </a:cubicBezTo>
                  <a:cubicBezTo>
                    <a:pt x="689699" y="3079085"/>
                    <a:pt x="689699" y="3079085"/>
                    <a:pt x="689699" y="3079085"/>
                  </a:cubicBezTo>
                  <a:cubicBezTo>
                    <a:pt x="689699" y="3079700"/>
                    <a:pt x="689699" y="3079700"/>
                    <a:pt x="689699" y="3079700"/>
                  </a:cubicBezTo>
                  <a:cubicBezTo>
                    <a:pt x="689089" y="3079700"/>
                    <a:pt x="689089" y="3079700"/>
                    <a:pt x="689089" y="3079700"/>
                  </a:cubicBezTo>
                  <a:cubicBezTo>
                    <a:pt x="689089" y="3081543"/>
                    <a:pt x="689089" y="3082772"/>
                    <a:pt x="689089" y="3083386"/>
                  </a:cubicBezTo>
                  <a:cubicBezTo>
                    <a:pt x="689699" y="3083386"/>
                    <a:pt x="689699" y="3083386"/>
                    <a:pt x="689699" y="3083386"/>
                  </a:cubicBezTo>
                  <a:cubicBezTo>
                    <a:pt x="689699" y="3081543"/>
                    <a:pt x="689699" y="3082157"/>
                    <a:pt x="689699" y="3081543"/>
                  </a:cubicBezTo>
                  <a:cubicBezTo>
                    <a:pt x="691529" y="3081543"/>
                    <a:pt x="692139" y="3081543"/>
                    <a:pt x="692139" y="3081543"/>
                  </a:cubicBezTo>
                  <a:cubicBezTo>
                    <a:pt x="692139" y="3083386"/>
                    <a:pt x="692139" y="3082772"/>
                    <a:pt x="692139" y="3083386"/>
                  </a:cubicBezTo>
                  <a:cubicBezTo>
                    <a:pt x="691529" y="3083386"/>
                    <a:pt x="691529" y="3083386"/>
                    <a:pt x="691529" y="3083386"/>
                  </a:cubicBezTo>
                  <a:cubicBezTo>
                    <a:pt x="691529" y="3084000"/>
                    <a:pt x="691529" y="3084000"/>
                    <a:pt x="691529" y="3084000"/>
                  </a:cubicBezTo>
                  <a:cubicBezTo>
                    <a:pt x="689699" y="3084000"/>
                    <a:pt x="690309" y="3084000"/>
                    <a:pt x="689699" y="3084000"/>
                  </a:cubicBezTo>
                  <a:cubicBezTo>
                    <a:pt x="689699" y="3085229"/>
                    <a:pt x="689699" y="3085843"/>
                    <a:pt x="689699" y="3085843"/>
                  </a:cubicBezTo>
                  <a:cubicBezTo>
                    <a:pt x="687870" y="3086458"/>
                    <a:pt x="688480" y="3087687"/>
                    <a:pt x="688480" y="3087687"/>
                  </a:cubicBezTo>
                  <a:cubicBezTo>
                    <a:pt x="689089" y="3087687"/>
                    <a:pt x="689089" y="3087687"/>
                    <a:pt x="689089" y="3087687"/>
                  </a:cubicBezTo>
                  <a:cubicBezTo>
                    <a:pt x="687870" y="3090144"/>
                    <a:pt x="686650" y="3090758"/>
                    <a:pt x="686040" y="3090758"/>
                  </a:cubicBezTo>
                  <a:cubicBezTo>
                    <a:pt x="686040" y="3091373"/>
                    <a:pt x="686040" y="3091373"/>
                    <a:pt x="686040" y="3091373"/>
                  </a:cubicBezTo>
                  <a:cubicBezTo>
                    <a:pt x="685431" y="3091373"/>
                    <a:pt x="685431" y="3091373"/>
                    <a:pt x="685431" y="3091373"/>
                  </a:cubicBezTo>
                  <a:cubicBezTo>
                    <a:pt x="685431" y="3091987"/>
                    <a:pt x="685431" y="3091987"/>
                    <a:pt x="685431" y="3091987"/>
                  </a:cubicBezTo>
                  <a:cubicBezTo>
                    <a:pt x="684821" y="3091987"/>
                    <a:pt x="684821" y="3091987"/>
                    <a:pt x="684821" y="3091987"/>
                  </a:cubicBezTo>
                  <a:cubicBezTo>
                    <a:pt x="684821" y="3093830"/>
                    <a:pt x="684821" y="3093216"/>
                    <a:pt x="684821" y="3093216"/>
                  </a:cubicBezTo>
                  <a:cubicBezTo>
                    <a:pt x="682991" y="3093216"/>
                    <a:pt x="682991" y="3093216"/>
                    <a:pt x="682991" y="3093216"/>
                  </a:cubicBezTo>
                  <a:cubicBezTo>
                    <a:pt x="682991" y="3093830"/>
                    <a:pt x="682991" y="3093830"/>
                    <a:pt x="682991" y="3093830"/>
                  </a:cubicBezTo>
                  <a:cubicBezTo>
                    <a:pt x="681162" y="3093830"/>
                    <a:pt x="681162" y="3093830"/>
                    <a:pt x="681162" y="3093830"/>
                  </a:cubicBezTo>
                  <a:cubicBezTo>
                    <a:pt x="681162" y="3096288"/>
                    <a:pt x="681162" y="3096902"/>
                    <a:pt x="681162" y="3097517"/>
                  </a:cubicBezTo>
                  <a:cubicBezTo>
                    <a:pt x="679942" y="3097517"/>
                    <a:pt x="679332" y="3097517"/>
                    <a:pt x="679332" y="3097517"/>
                  </a:cubicBezTo>
                  <a:cubicBezTo>
                    <a:pt x="679332" y="3099360"/>
                    <a:pt x="679332" y="3098745"/>
                    <a:pt x="679332" y="3099360"/>
                  </a:cubicBezTo>
                  <a:cubicBezTo>
                    <a:pt x="677503" y="3099360"/>
                    <a:pt x="678113" y="3099360"/>
                    <a:pt x="677503" y="3099360"/>
                  </a:cubicBezTo>
                  <a:cubicBezTo>
                    <a:pt x="677503" y="3099974"/>
                    <a:pt x="677503" y="3099974"/>
                    <a:pt x="677503" y="3099974"/>
                  </a:cubicBezTo>
                  <a:cubicBezTo>
                    <a:pt x="676283" y="3099974"/>
                    <a:pt x="675674" y="3099974"/>
                    <a:pt x="675674" y="3099974"/>
                  </a:cubicBezTo>
                  <a:cubicBezTo>
                    <a:pt x="675674" y="3099360"/>
                    <a:pt x="675674" y="3099360"/>
                    <a:pt x="675674" y="3099360"/>
                  </a:cubicBezTo>
                  <a:cubicBezTo>
                    <a:pt x="672625" y="3098745"/>
                    <a:pt x="671405" y="3099974"/>
                    <a:pt x="670185" y="3099974"/>
                  </a:cubicBezTo>
                  <a:cubicBezTo>
                    <a:pt x="670185" y="3100588"/>
                    <a:pt x="670185" y="3100588"/>
                    <a:pt x="670185" y="3100588"/>
                  </a:cubicBezTo>
                  <a:cubicBezTo>
                    <a:pt x="668966" y="3100588"/>
                    <a:pt x="668966" y="3100588"/>
                    <a:pt x="668966" y="3100588"/>
                  </a:cubicBezTo>
                  <a:cubicBezTo>
                    <a:pt x="668966" y="3101203"/>
                    <a:pt x="668966" y="3101203"/>
                    <a:pt x="668966" y="3101203"/>
                  </a:cubicBezTo>
                  <a:cubicBezTo>
                    <a:pt x="668356" y="3101203"/>
                    <a:pt x="668356" y="3101203"/>
                    <a:pt x="668356" y="3101203"/>
                  </a:cubicBezTo>
                  <a:cubicBezTo>
                    <a:pt x="668356" y="3100588"/>
                    <a:pt x="668356" y="3100588"/>
                    <a:pt x="668356" y="3100588"/>
                  </a:cubicBezTo>
                  <a:cubicBezTo>
                    <a:pt x="667746" y="3100588"/>
                    <a:pt x="667746" y="3100588"/>
                    <a:pt x="667746" y="3100588"/>
                  </a:cubicBezTo>
                  <a:cubicBezTo>
                    <a:pt x="668356" y="3099360"/>
                    <a:pt x="668356" y="3099974"/>
                    <a:pt x="668966" y="3099974"/>
                  </a:cubicBezTo>
                  <a:cubicBezTo>
                    <a:pt x="669575" y="3098131"/>
                    <a:pt x="670185" y="3098131"/>
                    <a:pt x="669575" y="3097517"/>
                  </a:cubicBezTo>
                  <a:cubicBezTo>
                    <a:pt x="668966" y="3097517"/>
                    <a:pt x="668966" y="3097517"/>
                    <a:pt x="668966" y="3097517"/>
                  </a:cubicBezTo>
                  <a:cubicBezTo>
                    <a:pt x="668966" y="3096902"/>
                    <a:pt x="668966" y="3096902"/>
                    <a:pt x="668966" y="3096902"/>
                  </a:cubicBezTo>
                  <a:cubicBezTo>
                    <a:pt x="668356" y="3097517"/>
                    <a:pt x="668356" y="3097517"/>
                    <a:pt x="668356" y="3097517"/>
                  </a:cubicBezTo>
                  <a:cubicBezTo>
                    <a:pt x="668356" y="3096902"/>
                    <a:pt x="668356" y="3096902"/>
                    <a:pt x="668356" y="3096902"/>
                  </a:cubicBezTo>
                  <a:cubicBezTo>
                    <a:pt x="665307" y="3096288"/>
                    <a:pt x="661038" y="3095059"/>
                    <a:pt x="661038" y="3097517"/>
                  </a:cubicBezTo>
                  <a:cubicBezTo>
                    <a:pt x="660428" y="3097517"/>
                    <a:pt x="660428" y="3097517"/>
                    <a:pt x="660428" y="3097517"/>
                  </a:cubicBezTo>
                  <a:cubicBezTo>
                    <a:pt x="660428" y="3098745"/>
                    <a:pt x="660428" y="3098745"/>
                    <a:pt x="660428" y="3098745"/>
                  </a:cubicBezTo>
                  <a:cubicBezTo>
                    <a:pt x="658599" y="3098745"/>
                    <a:pt x="659209" y="3098745"/>
                    <a:pt x="658599" y="3098745"/>
                  </a:cubicBezTo>
                  <a:cubicBezTo>
                    <a:pt x="658599" y="3097517"/>
                    <a:pt x="658599" y="3097517"/>
                    <a:pt x="658599" y="3097517"/>
                  </a:cubicBezTo>
                  <a:cubicBezTo>
                    <a:pt x="657379" y="3098131"/>
                    <a:pt x="657379" y="3096902"/>
                    <a:pt x="657379" y="3096902"/>
                  </a:cubicBezTo>
                  <a:cubicBezTo>
                    <a:pt x="657989" y="3096288"/>
                    <a:pt x="657989" y="3096288"/>
                    <a:pt x="657989" y="3096288"/>
                  </a:cubicBezTo>
                  <a:cubicBezTo>
                    <a:pt x="657379" y="3095059"/>
                    <a:pt x="656769" y="3095673"/>
                    <a:pt x="656769" y="3095673"/>
                  </a:cubicBezTo>
                  <a:cubicBezTo>
                    <a:pt x="656769" y="3092602"/>
                    <a:pt x="654940" y="3090758"/>
                    <a:pt x="654940" y="3089530"/>
                  </a:cubicBezTo>
                  <a:cubicBezTo>
                    <a:pt x="654330" y="3089530"/>
                    <a:pt x="654330" y="3089530"/>
                    <a:pt x="654330" y="3089530"/>
                  </a:cubicBezTo>
                  <a:cubicBezTo>
                    <a:pt x="654330" y="3090758"/>
                    <a:pt x="654330" y="3090758"/>
                    <a:pt x="654330" y="3090758"/>
                  </a:cubicBezTo>
                  <a:cubicBezTo>
                    <a:pt x="651281" y="3090144"/>
                    <a:pt x="650061" y="3091373"/>
                    <a:pt x="648842" y="3091373"/>
                  </a:cubicBezTo>
                  <a:cubicBezTo>
                    <a:pt x="648842" y="3090758"/>
                    <a:pt x="648842" y="3090758"/>
                    <a:pt x="648842" y="3090758"/>
                  </a:cubicBezTo>
                  <a:cubicBezTo>
                    <a:pt x="649452" y="3090758"/>
                    <a:pt x="649452" y="3090758"/>
                    <a:pt x="649452" y="3090758"/>
                  </a:cubicBezTo>
                  <a:cubicBezTo>
                    <a:pt x="649452" y="3088301"/>
                    <a:pt x="649452" y="3087072"/>
                    <a:pt x="648842" y="3087072"/>
                  </a:cubicBezTo>
                  <a:cubicBezTo>
                    <a:pt x="649452" y="3087072"/>
                    <a:pt x="649452" y="3087072"/>
                    <a:pt x="649452" y="3087072"/>
                  </a:cubicBezTo>
                  <a:cubicBezTo>
                    <a:pt x="649452" y="3085843"/>
                    <a:pt x="649452" y="3085843"/>
                    <a:pt x="649452" y="3085843"/>
                  </a:cubicBezTo>
                  <a:cubicBezTo>
                    <a:pt x="647012" y="3086458"/>
                    <a:pt x="648232" y="3084000"/>
                    <a:pt x="648232" y="3083386"/>
                  </a:cubicBezTo>
                  <a:cubicBezTo>
                    <a:pt x="645793" y="3083386"/>
                    <a:pt x="644573" y="3083386"/>
                    <a:pt x="643353" y="3083386"/>
                  </a:cubicBezTo>
                  <a:cubicBezTo>
                    <a:pt x="643353" y="3082772"/>
                    <a:pt x="643353" y="3082772"/>
                    <a:pt x="643353" y="3082772"/>
                  </a:cubicBezTo>
                  <a:cubicBezTo>
                    <a:pt x="642134" y="3082772"/>
                    <a:pt x="642134" y="3081543"/>
                    <a:pt x="642134" y="3081543"/>
                  </a:cubicBezTo>
                  <a:cubicBezTo>
                    <a:pt x="642134" y="3082772"/>
                    <a:pt x="642134" y="3082772"/>
                    <a:pt x="642134" y="3082772"/>
                  </a:cubicBezTo>
                  <a:cubicBezTo>
                    <a:pt x="640304" y="3082157"/>
                    <a:pt x="640304" y="3081543"/>
                    <a:pt x="640304" y="3081543"/>
                  </a:cubicBezTo>
                  <a:cubicBezTo>
                    <a:pt x="640304" y="3080928"/>
                    <a:pt x="640304" y="3080928"/>
                    <a:pt x="640304" y="3080928"/>
                  </a:cubicBezTo>
                  <a:cubicBezTo>
                    <a:pt x="639085" y="3080928"/>
                    <a:pt x="639085" y="3080928"/>
                    <a:pt x="639085" y="3080928"/>
                  </a:cubicBezTo>
                  <a:cubicBezTo>
                    <a:pt x="639085" y="3080314"/>
                    <a:pt x="639085" y="3080314"/>
                    <a:pt x="639085" y="3080314"/>
                  </a:cubicBezTo>
                  <a:cubicBezTo>
                    <a:pt x="638475" y="3080314"/>
                    <a:pt x="638475" y="3080314"/>
                    <a:pt x="638475" y="3080314"/>
                  </a:cubicBezTo>
                  <a:cubicBezTo>
                    <a:pt x="638475" y="3079700"/>
                    <a:pt x="638475" y="3079700"/>
                    <a:pt x="638475" y="3079700"/>
                  </a:cubicBezTo>
                  <a:cubicBezTo>
                    <a:pt x="640304" y="3079700"/>
                    <a:pt x="640304" y="3079700"/>
                    <a:pt x="640914" y="3079700"/>
                  </a:cubicBezTo>
                  <a:cubicBezTo>
                    <a:pt x="640914" y="3077857"/>
                    <a:pt x="640914" y="3077242"/>
                    <a:pt x="640914" y="3077242"/>
                  </a:cubicBezTo>
                  <a:cubicBezTo>
                    <a:pt x="640304" y="3077242"/>
                    <a:pt x="640304" y="3077242"/>
                    <a:pt x="640304" y="3077242"/>
                  </a:cubicBezTo>
                  <a:cubicBezTo>
                    <a:pt x="640304" y="3074170"/>
                    <a:pt x="639085" y="3072327"/>
                    <a:pt x="639085" y="3071713"/>
                  </a:cubicBezTo>
                  <a:cubicBezTo>
                    <a:pt x="638475" y="3071713"/>
                    <a:pt x="638475" y="3071713"/>
                    <a:pt x="638475" y="3071713"/>
                  </a:cubicBezTo>
                  <a:cubicBezTo>
                    <a:pt x="638475" y="3069870"/>
                    <a:pt x="638475" y="3070484"/>
                    <a:pt x="638475" y="3069870"/>
                  </a:cubicBezTo>
                  <a:cubicBezTo>
                    <a:pt x="636646" y="3069870"/>
                    <a:pt x="637255" y="3069870"/>
                    <a:pt x="637255" y="3069870"/>
                  </a:cubicBezTo>
                  <a:cubicBezTo>
                    <a:pt x="637255" y="3069255"/>
                    <a:pt x="637255" y="3069255"/>
                    <a:pt x="637255" y="3069255"/>
                  </a:cubicBezTo>
                  <a:cubicBezTo>
                    <a:pt x="636646" y="3069255"/>
                    <a:pt x="636646" y="3069255"/>
                    <a:pt x="636646" y="3069255"/>
                  </a:cubicBezTo>
                  <a:cubicBezTo>
                    <a:pt x="636646" y="3068641"/>
                    <a:pt x="636646" y="3068641"/>
                    <a:pt x="636646" y="3068641"/>
                  </a:cubicBezTo>
                  <a:cubicBezTo>
                    <a:pt x="635426" y="3068641"/>
                    <a:pt x="635426" y="3068641"/>
                    <a:pt x="635426" y="3068641"/>
                  </a:cubicBezTo>
                  <a:cubicBezTo>
                    <a:pt x="637255" y="3067412"/>
                    <a:pt x="636036" y="3066798"/>
                    <a:pt x="636646" y="3066184"/>
                  </a:cubicBezTo>
                  <a:cubicBezTo>
                    <a:pt x="635426" y="3066184"/>
                    <a:pt x="635426" y="3066184"/>
                    <a:pt x="635426" y="3066184"/>
                  </a:cubicBezTo>
                  <a:cubicBezTo>
                    <a:pt x="636036" y="3063112"/>
                    <a:pt x="635426" y="3061269"/>
                    <a:pt x="633596" y="3061883"/>
                  </a:cubicBezTo>
                  <a:cubicBezTo>
                    <a:pt x="633596" y="3062497"/>
                    <a:pt x="633596" y="3062497"/>
                    <a:pt x="633596" y="3062497"/>
                  </a:cubicBezTo>
                  <a:cubicBezTo>
                    <a:pt x="631767" y="3062497"/>
                    <a:pt x="631767" y="3061883"/>
                    <a:pt x="631157" y="3061883"/>
                  </a:cubicBezTo>
                  <a:cubicBezTo>
                    <a:pt x="631157" y="3061269"/>
                    <a:pt x="631157" y="3061269"/>
                    <a:pt x="631157" y="3061269"/>
                  </a:cubicBezTo>
                  <a:cubicBezTo>
                    <a:pt x="632377" y="3061269"/>
                    <a:pt x="632377" y="3061269"/>
                    <a:pt x="632377" y="3061269"/>
                  </a:cubicBezTo>
                  <a:cubicBezTo>
                    <a:pt x="632377" y="3060654"/>
                    <a:pt x="632377" y="3060654"/>
                    <a:pt x="632377" y="3060654"/>
                  </a:cubicBezTo>
                  <a:cubicBezTo>
                    <a:pt x="633596" y="3060654"/>
                    <a:pt x="633596" y="3060654"/>
                    <a:pt x="633596" y="3060654"/>
                  </a:cubicBezTo>
                  <a:cubicBezTo>
                    <a:pt x="632987" y="3060040"/>
                    <a:pt x="632987" y="3060040"/>
                    <a:pt x="632987" y="3060040"/>
                  </a:cubicBezTo>
                  <a:cubicBezTo>
                    <a:pt x="633596" y="3059425"/>
                    <a:pt x="633596" y="3059425"/>
                    <a:pt x="633596" y="3059425"/>
                  </a:cubicBezTo>
                  <a:cubicBezTo>
                    <a:pt x="632987" y="3059425"/>
                    <a:pt x="632987" y="3059425"/>
                    <a:pt x="632987" y="3059425"/>
                  </a:cubicBezTo>
                  <a:cubicBezTo>
                    <a:pt x="634206" y="3057582"/>
                    <a:pt x="632987" y="3056968"/>
                    <a:pt x="633596" y="3056968"/>
                  </a:cubicBezTo>
                  <a:cubicBezTo>
                    <a:pt x="634206" y="3056968"/>
                    <a:pt x="634206" y="3056968"/>
                    <a:pt x="634206" y="3056968"/>
                  </a:cubicBezTo>
                  <a:cubicBezTo>
                    <a:pt x="634206" y="3056354"/>
                    <a:pt x="634206" y="3056354"/>
                    <a:pt x="634206" y="3056354"/>
                  </a:cubicBezTo>
                  <a:cubicBezTo>
                    <a:pt x="635426" y="3056968"/>
                    <a:pt x="634816" y="3057582"/>
                    <a:pt x="634816" y="3057582"/>
                  </a:cubicBezTo>
                  <a:cubicBezTo>
                    <a:pt x="637255" y="3055739"/>
                    <a:pt x="636036" y="3055739"/>
                    <a:pt x="636646" y="3054510"/>
                  </a:cubicBezTo>
                  <a:cubicBezTo>
                    <a:pt x="634816" y="3054510"/>
                    <a:pt x="635426" y="3054510"/>
                    <a:pt x="634816" y="3054510"/>
                  </a:cubicBezTo>
                  <a:cubicBezTo>
                    <a:pt x="634816" y="3055739"/>
                    <a:pt x="634816" y="3055739"/>
                    <a:pt x="634816" y="3055739"/>
                  </a:cubicBezTo>
                  <a:cubicBezTo>
                    <a:pt x="634206" y="3055739"/>
                    <a:pt x="634206" y="3055739"/>
                    <a:pt x="634206" y="3055739"/>
                  </a:cubicBezTo>
                  <a:cubicBezTo>
                    <a:pt x="634206" y="3054510"/>
                    <a:pt x="634206" y="3054510"/>
                    <a:pt x="634206" y="3054510"/>
                  </a:cubicBezTo>
                  <a:cubicBezTo>
                    <a:pt x="632377" y="3053896"/>
                    <a:pt x="631767" y="3053896"/>
                    <a:pt x="630547" y="3053896"/>
                  </a:cubicBezTo>
                  <a:cubicBezTo>
                    <a:pt x="630547" y="3053282"/>
                    <a:pt x="630547" y="3053282"/>
                    <a:pt x="630547" y="3053282"/>
                  </a:cubicBezTo>
                  <a:cubicBezTo>
                    <a:pt x="628718" y="3053282"/>
                    <a:pt x="629328" y="3053282"/>
                    <a:pt x="629328" y="3053282"/>
                  </a:cubicBezTo>
                  <a:cubicBezTo>
                    <a:pt x="629328" y="3051439"/>
                    <a:pt x="629328" y="3052053"/>
                    <a:pt x="629328" y="3052053"/>
                  </a:cubicBezTo>
                  <a:cubicBezTo>
                    <a:pt x="628718" y="3052053"/>
                    <a:pt x="628718" y="3052053"/>
                    <a:pt x="628718" y="3052053"/>
                  </a:cubicBezTo>
                  <a:cubicBezTo>
                    <a:pt x="628718" y="3050210"/>
                    <a:pt x="628718" y="3048981"/>
                    <a:pt x="628718" y="3048981"/>
                  </a:cubicBezTo>
                  <a:cubicBezTo>
                    <a:pt x="627498" y="3048981"/>
                    <a:pt x="627498" y="3048981"/>
                    <a:pt x="627498" y="3048981"/>
                  </a:cubicBezTo>
                  <a:cubicBezTo>
                    <a:pt x="627498" y="3048367"/>
                    <a:pt x="627498" y="3048367"/>
                    <a:pt x="627498" y="3048367"/>
                  </a:cubicBezTo>
                  <a:cubicBezTo>
                    <a:pt x="626889" y="3048367"/>
                    <a:pt x="626889" y="3048367"/>
                    <a:pt x="626889" y="3048367"/>
                  </a:cubicBezTo>
                  <a:cubicBezTo>
                    <a:pt x="626889" y="3047752"/>
                    <a:pt x="626889" y="3047752"/>
                    <a:pt x="626889" y="3047752"/>
                  </a:cubicBezTo>
                  <a:cubicBezTo>
                    <a:pt x="625059" y="3047138"/>
                    <a:pt x="625059" y="3046524"/>
                    <a:pt x="625059" y="3046524"/>
                  </a:cubicBezTo>
                  <a:cubicBezTo>
                    <a:pt x="625059" y="3045909"/>
                    <a:pt x="625059" y="3045909"/>
                    <a:pt x="625059" y="3045909"/>
                  </a:cubicBezTo>
                  <a:cubicBezTo>
                    <a:pt x="623230" y="3045909"/>
                    <a:pt x="623839" y="3045909"/>
                    <a:pt x="623230" y="3045909"/>
                  </a:cubicBezTo>
                  <a:cubicBezTo>
                    <a:pt x="623230" y="3045295"/>
                    <a:pt x="623230" y="3045295"/>
                    <a:pt x="623230" y="3045295"/>
                  </a:cubicBezTo>
                  <a:cubicBezTo>
                    <a:pt x="622010" y="3045295"/>
                    <a:pt x="622010" y="3044066"/>
                    <a:pt x="622010" y="3044680"/>
                  </a:cubicBezTo>
                  <a:cubicBezTo>
                    <a:pt x="623839" y="3043452"/>
                    <a:pt x="624449" y="3043452"/>
                    <a:pt x="625059" y="3042837"/>
                  </a:cubicBezTo>
                  <a:cubicBezTo>
                    <a:pt x="625059" y="3042223"/>
                    <a:pt x="625059" y="3042223"/>
                    <a:pt x="625059" y="3042223"/>
                  </a:cubicBezTo>
                  <a:cubicBezTo>
                    <a:pt x="625669" y="3042223"/>
                    <a:pt x="625669" y="3042223"/>
                    <a:pt x="625669" y="3042223"/>
                  </a:cubicBezTo>
                  <a:cubicBezTo>
                    <a:pt x="625669" y="3040380"/>
                    <a:pt x="625669" y="3039765"/>
                    <a:pt x="625669" y="3039765"/>
                  </a:cubicBezTo>
                  <a:cubicBezTo>
                    <a:pt x="626279" y="3039765"/>
                    <a:pt x="626279" y="3039765"/>
                    <a:pt x="626279" y="3039765"/>
                  </a:cubicBezTo>
                  <a:cubicBezTo>
                    <a:pt x="626889" y="3037922"/>
                    <a:pt x="627498" y="3037922"/>
                    <a:pt x="626889" y="3037308"/>
                  </a:cubicBezTo>
                  <a:cubicBezTo>
                    <a:pt x="626279" y="3037308"/>
                    <a:pt x="626279" y="3037308"/>
                    <a:pt x="626279" y="3037308"/>
                  </a:cubicBezTo>
                  <a:cubicBezTo>
                    <a:pt x="626279" y="3036694"/>
                    <a:pt x="626279" y="3036694"/>
                    <a:pt x="626279" y="3036694"/>
                  </a:cubicBezTo>
                  <a:cubicBezTo>
                    <a:pt x="625669" y="3036694"/>
                    <a:pt x="625669" y="3036694"/>
                    <a:pt x="625669" y="3036694"/>
                  </a:cubicBezTo>
                  <a:cubicBezTo>
                    <a:pt x="626279" y="3034236"/>
                    <a:pt x="624449" y="3033622"/>
                    <a:pt x="625059" y="3033007"/>
                  </a:cubicBezTo>
                  <a:cubicBezTo>
                    <a:pt x="623230" y="3033007"/>
                    <a:pt x="622620" y="3033007"/>
                    <a:pt x="622620" y="3033007"/>
                  </a:cubicBezTo>
                  <a:cubicBezTo>
                    <a:pt x="622620" y="3032393"/>
                    <a:pt x="622620" y="3032393"/>
                    <a:pt x="622620" y="3032393"/>
                  </a:cubicBezTo>
                  <a:cubicBezTo>
                    <a:pt x="620790" y="3032393"/>
                    <a:pt x="621400" y="3032393"/>
                    <a:pt x="621400" y="3032393"/>
                  </a:cubicBezTo>
                  <a:cubicBezTo>
                    <a:pt x="621400" y="3031164"/>
                    <a:pt x="621400" y="3031164"/>
                    <a:pt x="621400" y="3031164"/>
                  </a:cubicBezTo>
                  <a:cubicBezTo>
                    <a:pt x="619571" y="3031164"/>
                    <a:pt x="620181" y="3031164"/>
                    <a:pt x="619571" y="3031164"/>
                  </a:cubicBezTo>
                  <a:cubicBezTo>
                    <a:pt x="619571" y="3030550"/>
                    <a:pt x="619571" y="3030550"/>
                    <a:pt x="619571" y="3030550"/>
                  </a:cubicBezTo>
                  <a:cubicBezTo>
                    <a:pt x="618961" y="3030550"/>
                    <a:pt x="618961" y="3030550"/>
                    <a:pt x="618961" y="3030550"/>
                  </a:cubicBezTo>
                  <a:cubicBezTo>
                    <a:pt x="618961" y="3029935"/>
                    <a:pt x="618961" y="3029935"/>
                    <a:pt x="618961" y="3029935"/>
                  </a:cubicBezTo>
                  <a:cubicBezTo>
                    <a:pt x="619571" y="3029935"/>
                    <a:pt x="619571" y="3029935"/>
                    <a:pt x="619571" y="3029935"/>
                  </a:cubicBezTo>
                  <a:cubicBezTo>
                    <a:pt x="619571" y="3029321"/>
                    <a:pt x="619571" y="3029321"/>
                    <a:pt x="619571" y="3029321"/>
                  </a:cubicBezTo>
                  <a:cubicBezTo>
                    <a:pt x="620790" y="3029321"/>
                    <a:pt x="620790" y="3029321"/>
                    <a:pt x="620790" y="3029321"/>
                  </a:cubicBezTo>
                  <a:cubicBezTo>
                    <a:pt x="618961" y="3028092"/>
                    <a:pt x="620181" y="3027478"/>
                    <a:pt x="619571" y="3026864"/>
                  </a:cubicBezTo>
                  <a:cubicBezTo>
                    <a:pt x="618961" y="3026864"/>
                    <a:pt x="618961" y="3026864"/>
                    <a:pt x="618961" y="3026864"/>
                  </a:cubicBezTo>
                  <a:cubicBezTo>
                    <a:pt x="618961" y="3028092"/>
                    <a:pt x="618961" y="3028092"/>
                    <a:pt x="618961" y="3028092"/>
                  </a:cubicBezTo>
                  <a:cubicBezTo>
                    <a:pt x="616522" y="3028092"/>
                    <a:pt x="616522" y="3028707"/>
                    <a:pt x="615912" y="3028707"/>
                  </a:cubicBezTo>
                  <a:cubicBezTo>
                    <a:pt x="615912" y="3028092"/>
                    <a:pt x="615912" y="3028092"/>
                    <a:pt x="615912" y="3028092"/>
                  </a:cubicBezTo>
                  <a:cubicBezTo>
                    <a:pt x="614692" y="3028092"/>
                    <a:pt x="614692" y="3028092"/>
                    <a:pt x="614692" y="3028092"/>
                  </a:cubicBezTo>
                  <a:cubicBezTo>
                    <a:pt x="614692" y="3026864"/>
                    <a:pt x="614692" y="3026864"/>
                    <a:pt x="614692" y="3026864"/>
                  </a:cubicBezTo>
                  <a:cubicBezTo>
                    <a:pt x="612863" y="3026864"/>
                    <a:pt x="612863" y="3026864"/>
                    <a:pt x="612863" y="3026864"/>
                  </a:cubicBezTo>
                  <a:cubicBezTo>
                    <a:pt x="612863" y="3026249"/>
                    <a:pt x="612863" y="3026249"/>
                    <a:pt x="612863" y="3026249"/>
                  </a:cubicBezTo>
                  <a:cubicBezTo>
                    <a:pt x="611643" y="3026249"/>
                    <a:pt x="611643" y="3026249"/>
                    <a:pt x="611643" y="3026249"/>
                  </a:cubicBezTo>
                  <a:cubicBezTo>
                    <a:pt x="611643" y="3025635"/>
                    <a:pt x="611643" y="3025635"/>
                    <a:pt x="611643" y="3025635"/>
                  </a:cubicBezTo>
                  <a:cubicBezTo>
                    <a:pt x="611033" y="3025635"/>
                    <a:pt x="611033" y="3025635"/>
                    <a:pt x="611033" y="3025635"/>
                  </a:cubicBezTo>
                  <a:cubicBezTo>
                    <a:pt x="611033" y="3025020"/>
                    <a:pt x="611033" y="3025020"/>
                    <a:pt x="611033" y="3025020"/>
                  </a:cubicBezTo>
                  <a:cubicBezTo>
                    <a:pt x="609814" y="3025020"/>
                    <a:pt x="609204" y="3025020"/>
                    <a:pt x="609204" y="3025020"/>
                  </a:cubicBezTo>
                  <a:cubicBezTo>
                    <a:pt x="609204" y="3024406"/>
                    <a:pt x="609204" y="3024406"/>
                    <a:pt x="609204" y="3024406"/>
                  </a:cubicBezTo>
                  <a:cubicBezTo>
                    <a:pt x="607984" y="3024406"/>
                    <a:pt x="607984" y="3024406"/>
                    <a:pt x="607984" y="3024406"/>
                  </a:cubicBezTo>
                  <a:cubicBezTo>
                    <a:pt x="607984" y="3023177"/>
                    <a:pt x="607984" y="3023177"/>
                    <a:pt x="607984" y="3023177"/>
                  </a:cubicBezTo>
                  <a:cubicBezTo>
                    <a:pt x="607374" y="3023177"/>
                    <a:pt x="607374" y="3023177"/>
                    <a:pt x="607374" y="3023177"/>
                  </a:cubicBezTo>
                  <a:cubicBezTo>
                    <a:pt x="607374" y="3021949"/>
                    <a:pt x="607374" y="3021334"/>
                    <a:pt x="607374" y="3021334"/>
                  </a:cubicBezTo>
                  <a:cubicBezTo>
                    <a:pt x="606765" y="3021334"/>
                    <a:pt x="606765" y="3021334"/>
                    <a:pt x="606765" y="3021334"/>
                  </a:cubicBezTo>
                  <a:cubicBezTo>
                    <a:pt x="606765" y="3020720"/>
                    <a:pt x="606765" y="3020720"/>
                    <a:pt x="606765" y="3020720"/>
                  </a:cubicBezTo>
                  <a:cubicBezTo>
                    <a:pt x="606155" y="3020720"/>
                    <a:pt x="606155" y="3020720"/>
                    <a:pt x="606155" y="3020720"/>
                  </a:cubicBezTo>
                  <a:cubicBezTo>
                    <a:pt x="606155" y="3020105"/>
                    <a:pt x="606155" y="3020105"/>
                    <a:pt x="606155" y="3020105"/>
                  </a:cubicBezTo>
                  <a:cubicBezTo>
                    <a:pt x="605545" y="3020105"/>
                    <a:pt x="605545" y="3020105"/>
                    <a:pt x="605545" y="3020105"/>
                  </a:cubicBezTo>
                  <a:cubicBezTo>
                    <a:pt x="605545" y="3018262"/>
                    <a:pt x="605545" y="3018262"/>
                    <a:pt x="605545" y="3018262"/>
                  </a:cubicBezTo>
                  <a:cubicBezTo>
                    <a:pt x="603716" y="3018262"/>
                    <a:pt x="602496" y="3018262"/>
                    <a:pt x="602496" y="3018262"/>
                  </a:cubicBezTo>
                  <a:cubicBezTo>
                    <a:pt x="602496" y="3017648"/>
                    <a:pt x="602496" y="3017648"/>
                    <a:pt x="602496" y="3017648"/>
                  </a:cubicBezTo>
                  <a:cubicBezTo>
                    <a:pt x="601886" y="3017648"/>
                    <a:pt x="601886" y="3017648"/>
                    <a:pt x="601886" y="3017648"/>
                  </a:cubicBezTo>
                  <a:cubicBezTo>
                    <a:pt x="601886" y="3017034"/>
                    <a:pt x="601886" y="3017034"/>
                    <a:pt x="601886" y="3017034"/>
                  </a:cubicBezTo>
                  <a:cubicBezTo>
                    <a:pt x="600057" y="3017034"/>
                    <a:pt x="599447" y="3017034"/>
                    <a:pt x="598837" y="3017034"/>
                  </a:cubicBezTo>
                  <a:cubicBezTo>
                    <a:pt x="598837" y="3016419"/>
                    <a:pt x="598837" y="3016419"/>
                    <a:pt x="598837" y="3016419"/>
                  </a:cubicBezTo>
                  <a:cubicBezTo>
                    <a:pt x="597008" y="3016419"/>
                    <a:pt x="597008" y="3016419"/>
                    <a:pt x="596398" y="3016419"/>
                  </a:cubicBezTo>
                  <a:cubicBezTo>
                    <a:pt x="596398" y="3014576"/>
                    <a:pt x="596398" y="3014576"/>
                    <a:pt x="596398" y="3014576"/>
                  </a:cubicBezTo>
                  <a:cubicBezTo>
                    <a:pt x="597617" y="3014576"/>
                    <a:pt x="597617" y="3014576"/>
                    <a:pt x="597617" y="3014576"/>
                  </a:cubicBezTo>
                  <a:cubicBezTo>
                    <a:pt x="597617" y="3013962"/>
                    <a:pt x="597617" y="3013962"/>
                    <a:pt x="597617" y="3013962"/>
                  </a:cubicBezTo>
                  <a:cubicBezTo>
                    <a:pt x="600057" y="3013962"/>
                    <a:pt x="600057" y="3013962"/>
                    <a:pt x="600057" y="3013962"/>
                  </a:cubicBezTo>
                  <a:cubicBezTo>
                    <a:pt x="600057" y="3013347"/>
                    <a:pt x="600057" y="3013347"/>
                    <a:pt x="600057" y="3013347"/>
                  </a:cubicBezTo>
                  <a:cubicBezTo>
                    <a:pt x="601886" y="3013347"/>
                    <a:pt x="601276" y="3013347"/>
                    <a:pt x="601886" y="3013347"/>
                  </a:cubicBezTo>
                  <a:cubicBezTo>
                    <a:pt x="601886" y="3012733"/>
                    <a:pt x="601886" y="3012733"/>
                    <a:pt x="601886" y="3012733"/>
                  </a:cubicBezTo>
                  <a:cubicBezTo>
                    <a:pt x="601276" y="3012733"/>
                    <a:pt x="601276" y="3012733"/>
                    <a:pt x="601276" y="3012733"/>
                  </a:cubicBezTo>
                  <a:cubicBezTo>
                    <a:pt x="600667" y="3010276"/>
                    <a:pt x="600057" y="3009047"/>
                    <a:pt x="600057" y="3007204"/>
                  </a:cubicBezTo>
                  <a:cubicBezTo>
                    <a:pt x="601886" y="3007204"/>
                    <a:pt x="601276" y="3007204"/>
                    <a:pt x="601886" y="3007204"/>
                  </a:cubicBezTo>
                  <a:cubicBezTo>
                    <a:pt x="601886" y="3006589"/>
                    <a:pt x="601886" y="3006589"/>
                    <a:pt x="601886" y="3006589"/>
                  </a:cubicBezTo>
                  <a:cubicBezTo>
                    <a:pt x="603106" y="3006589"/>
                    <a:pt x="603106" y="3006589"/>
                    <a:pt x="603106" y="3006589"/>
                  </a:cubicBezTo>
                  <a:cubicBezTo>
                    <a:pt x="603106" y="3005361"/>
                    <a:pt x="603106" y="3004746"/>
                    <a:pt x="603106" y="3004746"/>
                  </a:cubicBezTo>
                  <a:cubicBezTo>
                    <a:pt x="602496" y="3004746"/>
                    <a:pt x="602496" y="3004746"/>
                    <a:pt x="602496" y="3004746"/>
                  </a:cubicBezTo>
                  <a:cubicBezTo>
                    <a:pt x="602496" y="3003517"/>
                    <a:pt x="602496" y="3003517"/>
                    <a:pt x="602496" y="3003517"/>
                  </a:cubicBezTo>
                  <a:cubicBezTo>
                    <a:pt x="600667" y="3003517"/>
                    <a:pt x="601276" y="3003517"/>
                    <a:pt x="601276" y="3003517"/>
                  </a:cubicBezTo>
                  <a:cubicBezTo>
                    <a:pt x="601276" y="3002903"/>
                    <a:pt x="601276" y="3002903"/>
                    <a:pt x="601276" y="3002903"/>
                  </a:cubicBezTo>
                  <a:cubicBezTo>
                    <a:pt x="600057" y="3002903"/>
                    <a:pt x="600057" y="3002903"/>
                    <a:pt x="600057" y="3002903"/>
                  </a:cubicBezTo>
                  <a:cubicBezTo>
                    <a:pt x="600667" y="3001060"/>
                    <a:pt x="601276" y="3001060"/>
                    <a:pt x="601276" y="3001060"/>
                  </a:cubicBezTo>
                  <a:cubicBezTo>
                    <a:pt x="601886" y="3001060"/>
                    <a:pt x="601886" y="3001060"/>
                    <a:pt x="601886" y="3001060"/>
                  </a:cubicBezTo>
                  <a:cubicBezTo>
                    <a:pt x="601886" y="2999217"/>
                    <a:pt x="601886" y="2998602"/>
                    <a:pt x="601886" y="2997988"/>
                  </a:cubicBezTo>
                  <a:cubicBezTo>
                    <a:pt x="602496" y="2997988"/>
                    <a:pt x="602496" y="2997988"/>
                    <a:pt x="602496" y="2997988"/>
                  </a:cubicBezTo>
                  <a:cubicBezTo>
                    <a:pt x="602496" y="2996145"/>
                    <a:pt x="602496" y="2996759"/>
                    <a:pt x="602496" y="2996759"/>
                  </a:cubicBezTo>
                  <a:cubicBezTo>
                    <a:pt x="601886" y="2996759"/>
                    <a:pt x="601886" y="2996759"/>
                    <a:pt x="601886" y="2996759"/>
                  </a:cubicBezTo>
                  <a:cubicBezTo>
                    <a:pt x="601886" y="2995531"/>
                    <a:pt x="601886" y="2995531"/>
                    <a:pt x="601886" y="2995531"/>
                  </a:cubicBezTo>
                  <a:cubicBezTo>
                    <a:pt x="601276" y="2995531"/>
                    <a:pt x="601276" y="2995531"/>
                    <a:pt x="601276" y="2995531"/>
                  </a:cubicBezTo>
                  <a:cubicBezTo>
                    <a:pt x="601276" y="2994302"/>
                    <a:pt x="600057" y="2994302"/>
                    <a:pt x="600057" y="2994302"/>
                  </a:cubicBezTo>
                  <a:cubicBezTo>
                    <a:pt x="604325" y="2993687"/>
                    <a:pt x="607984" y="2993687"/>
                    <a:pt x="611033" y="2993687"/>
                  </a:cubicBezTo>
                  <a:cubicBezTo>
                    <a:pt x="611033" y="2993073"/>
                    <a:pt x="611033" y="2993073"/>
                    <a:pt x="611033" y="2993073"/>
                  </a:cubicBezTo>
                  <a:cubicBezTo>
                    <a:pt x="613473" y="2993073"/>
                    <a:pt x="612253" y="2990616"/>
                    <a:pt x="612863" y="2990616"/>
                  </a:cubicBezTo>
                  <a:cubicBezTo>
                    <a:pt x="613473" y="2990616"/>
                    <a:pt x="613473" y="2990616"/>
                    <a:pt x="613473" y="2990616"/>
                  </a:cubicBezTo>
                  <a:cubicBezTo>
                    <a:pt x="613473" y="2988772"/>
                    <a:pt x="613473" y="2988772"/>
                    <a:pt x="613473" y="2988772"/>
                  </a:cubicBezTo>
                  <a:cubicBezTo>
                    <a:pt x="614082" y="2988772"/>
                    <a:pt x="614082" y="2988772"/>
                    <a:pt x="614082" y="2988772"/>
                  </a:cubicBezTo>
                  <a:cubicBezTo>
                    <a:pt x="614082" y="2989387"/>
                    <a:pt x="614082" y="2989387"/>
                    <a:pt x="614082" y="2989387"/>
                  </a:cubicBezTo>
                  <a:cubicBezTo>
                    <a:pt x="616522" y="2989387"/>
                    <a:pt x="617741" y="2989387"/>
                    <a:pt x="618961" y="2989387"/>
                  </a:cubicBezTo>
                  <a:cubicBezTo>
                    <a:pt x="618961" y="2990001"/>
                    <a:pt x="618961" y="2990001"/>
                    <a:pt x="618961" y="2990001"/>
                  </a:cubicBezTo>
                  <a:cubicBezTo>
                    <a:pt x="620790" y="2990001"/>
                    <a:pt x="620790" y="2990001"/>
                    <a:pt x="621400" y="2990001"/>
                  </a:cubicBezTo>
                  <a:cubicBezTo>
                    <a:pt x="621400" y="2989387"/>
                    <a:pt x="621400" y="2989387"/>
                    <a:pt x="621400" y="2989387"/>
                  </a:cubicBezTo>
                  <a:cubicBezTo>
                    <a:pt x="622010" y="2990616"/>
                    <a:pt x="622620" y="2990001"/>
                    <a:pt x="622620" y="2990001"/>
                  </a:cubicBezTo>
                  <a:cubicBezTo>
                    <a:pt x="622620" y="2990616"/>
                    <a:pt x="622620" y="2990616"/>
                    <a:pt x="622620" y="2990616"/>
                  </a:cubicBezTo>
                  <a:cubicBezTo>
                    <a:pt x="624449" y="2990616"/>
                    <a:pt x="624449" y="2990616"/>
                    <a:pt x="625059" y="2990616"/>
                  </a:cubicBezTo>
                  <a:cubicBezTo>
                    <a:pt x="625059" y="2992459"/>
                    <a:pt x="625669" y="2992459"/>
                    <a:pt x="625669" y="2993073"/>
                  </a:cubicBezTo>
                  <a:cubicBezTo>
                    <a:pt x="626279" y="2993073"/>
                    <a:pt x="626279" y="2993073"/>
                    <a:pt x="626279" y="2993073"/>
                  </a:cubicBezTo>
                  <a:cubicBezTo>
                    <a:pt x="626279" y="2994302"/>
                    <a:pt x="626279" y="2994302"/>
                    <a:pt x="626279" y="2994302"/>
                  </a:cubicBezTo>
                  <a:cubicBezTo>
                    <a:pt x="626889" y="2994302"/>
                    <a:pt x="626889" y="2994302"/>
                    <a:pt x="626889" y="2994302"/>
                  </a:cubicBezTo>
                  <a:cubicBezTo>
                    <a:pt x="626889" y="2994916"/>
                    <a:pt x="626889" y="2994916"/>
                    <a:pt x="626889" y="2994916"/>
                  </a:cubicBezTo>
                  <a:cubicBezTo>
                    <a:pt x="627498" y="2994916"/>
                    <a:pt x="627498" y="2994916"/>
                    <a:pt x="627498" y="2994916"/>
                  </a:cubicBezTo>
                  <a:cubicBezTo>
                    <a:pt x="627498" y="2995531"/>
                    <a:pt x="627498" y="2995531"/>
                    <a:pt x="627498" y="2995531"/>
                  </a:cubicBezTo>
                  <a:cubicBezTo>
                    <a:pt x="629938" y="2996759"/>
                    <a:pt x="631157" y="2996759"/>
                    <a:pt x="632377" y="2996759"/>
                  </a:cubicBezTo>
                  <a:cubicBezTo>
                    <a:pt x="632377" y="2994916"/>
                    <a:pt x="632377" y="2994916"/>
                    <a:pt x="632377" y="2994916"/>
                  </a:cubicBezTo>
                  <a:cubicBezTo>
                    <a:pt x="635426" y="2994302"/>
                    <a:pt x="634816" y="2996145"/>
                    <a:pt x="634816" y="2997374"/>
                  </a:cubicBezTo>
                  <a:cubicBezTo>
                    <a:pt x="637255" y="2997374"/>
                    <a:pt x="638475" y="2996145"/>
                    <a:pt x="639085" y="2996759"/>
                  </a:cubicBezTo>
                  <a:cubicBezTo>
                    <a:pt x="639085" y="2994916"/>
                    <a:pt x="639085" y="2994916"/>
                    <a:pt x="639085" y="2994916"/>
                  </a:cubicBezTo>
                  <a:cubicBezTo>
                    <a:pt x="640304" y="2994916"/>
                    <a:pt x="640304" y="2994916"/>
                    <a:pt x="640304" y="2994916"/>
                  </a:cubicBezTo>
                  <a:cubicBezTo>
                    <a:pt x="640304" y="2994302"/>
                    <a:pt x="640304" y="2994302"/>
                    <a:pt x="640304" y="2994302"/>
                  </a:cubicBezTo>
                  <a:cubicBezTo>
                    <a:pt x="640914" y="2994302"/>
                    <a:pt x="640914" y="2994302"/>
                    <a:pt x="640914" y="2994302"/>
                  </a:cubicBezTo>
                  <a:cubicBezTo>
                    <a:pt x="640914" y="2994916"/>
                    <a:pt x="640914" y="2994916"/>
                    <a:pt x="640914" y="2994916"/>
                  </a:cubicBezTo>
                  <a:cubicBezTo>
                    <a:pt x="643353" y="2994916"/>
                    <a:pt x="645183" y="2994916"/>
                    <a:pt x="646403" y="2994916"/>
                  </a:cubicBezTo>
                  <a:cubicBezTo>
                    <a:pt x="646403" y="2994302"/>
                    <a:pt x="646403" y="2994302"/>
                    <a:pt x="646403" y="2994302"/>
                  </a:cubicBezTo>
                  <a:cubicBezTo>
                    <a:pt x="648232" y="2994302"/>
                    <a:pt x="647622" y="2994302"/>
                    <a:pt x="648232" y="2994302"/>
                  </a:cubicBezTo>
                  <a:cubicBezTo>
                    <a:pt x="648232" y="2993687"/>
                    <a:pt x="648232" y="2993687"/>
                    <a:pt x="648232" y="2993687"/>
                  </a:cubicBezTo>
                  <a:cubicBezTo>
                    <a:pt x="649452" y="2993687"/>
                    <a:pt x="649452" y="2993687"/>
                    <a:pt x="649452" y="2993687"/>
                  </a:cubicBezTo>
                  <a:cubicBezTo>
                    <a:pt x="649452" y="2993073"/>
                    <a:pt x="649452" y="2993073"/>
                    <a:pt x="649452" y="2993073"/>
                  </a:cubicBezTo>
                  <a:cubicBezTo>
                    <a:pt x="650061" y="2993073"/>
                    <a:pt x="650061" y="2993073"/>
                    <a:pt x="650061" y="2993073"/>
                  </a:cubicBezTo>
                  <a:cubicBezTo>
                    <a:pt x="650061" y="2991230"/>
                    <a:pt x="650061" y="2990001"/>
                    <a:pt x="650061" y="2990001"/>
                  </a:cubicBezTo>
                  <a:cubicBezTo>
                    <a:pt x="651891" y="2990001"/>
                    <a:pt x="653110" y="2990001"/>
                    <a:pt x="653720" y="2990001"/>
                  </a:cubicBezTo>
                  <a:cubicBezTo>
                    <a:pt x="653720" y="2989387"/>
                    <a:pt x="653720" y="2989387"/>
                    <a:pt x="653720" y="2989387"/>
                  </a:cubicBezTo>
                  <a:cubicBezTo>
                    <a:pt x="653110" y="2989387"/>
                    <a:pt x="653110" y="2989387"/>
                    <a:pt x="653110" y="2989387"/>
                  </a:cubicBezTo>
                  <a:cubicBezTo>
                    <a:pt x="653110" y="2987544"/>
                    <a:pt x="653110" y="2986929"/>
                    <a:pt x="653110" y="2986929"/>
                  </a:cubicBezTo>
                  <a:cubicBezTo>
                    <a:pt x="653720" y="2986929"/>
                    <a:pt x="653720" y="2986929"/>
                    <a:pt x="653720" y="2986929"/>
                  </a:cubicBezTo>
                  <a:cubicBezTo>
                    <a:pt x="653720" y="2986315"/>
                    <a:pt x="653720" y="2986315"/>
                    <a:pt x="653720" y="2986315"/>
                  </a:cubicBezTo>
                  <a:cubicBezTo>
                    <a:pt x="655550" y="2986315"/>
                    <a:pt x="656160" y="2986315"/>
                    <a:pt x="656769" y="2986315"/>
                  </a:cubicBezTo>
                  <a:cubicBezTo>
                    <a:pt x="656769" y="2985701"/>
                    <a:pt x="656769" y="2985701"/>
                    <a:pt x="656769" y="2985701"/>
                  </a:cubicBezTo>
                  <a:cubicBezTo>
                    <a:pt x="657379" y="2985701"/>
                    <a:pt x="657379" y="2985701"/>
                    <a:pt x="657379" y="2985701"/>
                  </a:cubicBezTo>
                  <a:cubicBezTo>
                    <a:pt x="657379" y="2983857"/>
                    <a:pt x="657379" y="2984472"/>
                    <a:pt x="657379" y="2983857"/>
                  </a:cubicBezTo>
                  <a:cubicBezTo>
                    <a:pt x="657989" y="2983857"/>
                    <a:pt x="657989" y="2983857"/>
                    <a:pt x="657989" y="2983857"/>
                  </a:cubicBezTo>
                  <a:cubicBezTo>
                    <a:pt x="657989" y="2982629"/>
                    <a:pt x="657989" y="2981400"/>
                    <a:pt x="657989" y="2981400"/>
                  </a:cubicBezTo>
                  <a:cubicBezTo>
                    <a:pt x="657379" y="2981400"/>
                    <a:pt x="657379" y="2981400"/>
                    <a:pt x="657379" y="2981400"/>
                  </a:cubicBezTo>
                  <a:cubicBezTo>
                    <a:pt x="657379" y="2980171"/>
                    <a:pt x="657379" y="2980171"/>
                    <a:pt x="657379" y="2980171"/>
                  </a:cubicBezTo>
                  <a:cubicBezTo>
                    <a:pt x="657989" y="2980171"/>
                    <a:pt x="657989" y="2980171"/>
                    <a:pt x="657989" y="2980171"/>
                  </a:cubicBezTo>
                  <a:cubicBezTo>
                    <a:pt x="657989" y="2978942"/>
                    <a:pt x="657989" y="2978942"/>
                    <a:pt x="657989" y="2978942"/>
                  </a:cubicBezTo>
                  <a:cubicBezTo>
                    <a:pt x="658599" y="2978942"/>
                    <a:pt x="658599" y="2978942"/>
                    <a:pt x="658599" y="2978942"/>
                  </a:cubicBezTo>
                  <a:cubicBezTo>
                    <a:pt x="658599" y="2978328"/>
                    <a:pt x="658599" y="2978328"/>
                    <a:pt x="658599" y="2978328"/>
                  </a:cubicBezTo>
                  <a:cubicBezTo>
                    <a:pt x="660428" y="2978328"/>
                    <a:pt x="661648" y="2978328"/>
                    <a:pt x="661648" y="2978328"/>
                  </a:cubicBezTo>
                  <a:cubicBezTo>
                    <a:pt x="661648" y="2976485"/>
                    <a:pt x="661648" y="2977099"/>
                    <a:pt x="661648" y="2977099"/>
                  </a:cubicBezTo>
                  <a:cubicBezTo>
                    <a:pt x="662258" y="2977099"/>
                    <a:pt x="662258" y="2977099"/>
                    <a:pt x="662258" y="2977099"/>
                  </a:cubicBezTo>
                  <a:cubicBezTo>
                    <a:pt x="662258" y="2975256"/>
                    <a:pt x="662258" y="2975256"/>
                    <a:pt x="662258" y="2975256"/>
                  </a:cubicBezTo>
                  <a:cubicBezTo>
                    <a:pt x="663477" y="2975256"/>
                    <a:pt x="663477" y="2975256"/>
                    <a:pt x="663477" y="2975256"/>
                  </a:cubicBezTo>
                  <a:cubicBezTo>
                    <a:pt x="663477" y="2973413"/>
                    <a:pt x="663477" y="2972799"/>
                    <a:pt x="663477" y="2972184"/>
                  </a:cubicBezTo>
                  <a:cubicBezTo>
                    <a:pt x="664087" y="2972184"/>
                    <a:pt x="664087" y="2972184"/>
                    <a:pt x="664087" y="2972184"/>
                  </a:cubicBezTo>
                  <a:cubicBezTo>
                    <a:pt x="663477" y="2971570"/>
                    <a:pt x="663477" y="2971570"/>
                    <a:pt x="663477" y="2971570"/>
                  </a:cubicBezTo>
                  <a:cubicBezTo>
                    <a:pt x="664087" y="2971570"/>
                    <a:pt x="664087" y="2971570"/>
                    <a:pt x="664087" y="2971570"/>
                  </a:cubicBezTo>
                  <a:cubicBezTo>
                    <a:pt x="663477" y="2968498"/>
                    <a:pt x="664697" y="2966655"/>
                    <a:pt x="664697" y="2965426"/>
                  </a:cubicBezTo>
                  <a:cubicBezTo>
                    <a:pt x="665307" y="2965426"/>
                    <a:pt x="665307" y="2965426"/>
                    <a:pt x="665307" y="2965426"/>
                  </a:cubicBezTo>
                  <a:cubicBezTo>
                    <a:pt x="665307" y="2963583"/>
                    <a:pt x="665307" y="2963583"/>
                    <a:pt x="665307" y="2963583"/>
                  </a:cubicBezTo>
                  <a:cubicBezTo>
                    <a:pt x="667136" y="2963583"/>
                    <a:pt x="667746" y="2963583"/>
                    <a:pt x="668356" y="2963583"/>
                  </a:cubicBezTo>
                  <a:cubicBezTo>
                    <a:pt x="668356" y="2962354"/>
                    <a:pt x="668966" y="2962354"/>
                    <a:pt x="668966" y="2962354"/>
                  </a:cubicBezTo>
                  <a:cubicBezTo>
                    <a:pt x="668356" y="2962354"/>
                    <a:pt x="668356" y="2962354"/>
                    <a:pt x="668356" y="2962354"/>
                  </a:cubicBezTo>
                  <a:cubicBezTo>
                    <a:pt x="668356" y="2961740"/>
                    <a:pt x="668356" y="2961740"/>
                    <a:pt x="668356" y="2961740"/>
                  </a:cubicBezTo>
                  <a:cubicBezTo>
                    <a:pt x="670185" y="2961740"/>
                    <a:pt x="669575" y="2959897"/>
                    <a:pt x="669575" y="2959897"/>
                  </a:cubicBezTo>
                  <a:cubicBezTo>
                    <a:pt x="671405" y="2959897"/>
                    <a:pt x="672015" y="2961126"/>
                    <a:pt x="672015" y="2960511"/>
                  </a:cubicBezTo>
                  <a:cubicBezTo>
                    <a:pt x="672015" y="2959282"/>
                    <a:pt x="672015" y="2958054"/>
                    <a:pt x="672015" y="2958054"/>
                  </a:cubicBezTo>
                  <a:cubicBezTo>
                    <a:pt x="672625" y="2958054"/>
                    <a:pt x="672625" y="2958054"/>
                    <a:pt x="672625" y="2958054"/>
                  </a:cubicBezTo>
                  <a:cubicBezTo>
                    <a:pt x="672625" y="2957439"/>
                    <a:pt x="672625" y="2957439"/>
                    <a:pt x="672625" y="2957439"/>
                  </a:cubicBezTo>
                  <a:cubicBezTo>
                    <a:pt x="673234" y="2957439"/>
                    <a:pt x="673234" y="2957439"/>
                    <a:pt x="673234" y="2957439"/>
                  </a:cubicBezTo>
                  <a:cubicBezTo>
                    <a:pt x="673234" y="2958054"/>
                    <a:pt x="673234" y="2958054"/>
                    <a:pt x="673234" y="2958054"/>
                  </a:cubicBezTo>
                  <a:cubicBezTo>
                    <a:pt x="675064" y="2958054"/>
                    <a:pt x="674454" y="2958054"/>
                    <a:pt x="674454" y="2958054"/>
                  </a:cubicBezTo>
                  <a:cubicBezTo>
                    <a:pt x="674454" y="2957439"/>
                    <a:pt x="674454" y="2957439"/>
                    <a:pt x="674454" y="2957439"/>
                  </a:cubicBezTo>
                  <a:cubicBezTo>
                    <a:pt x="676283" y="2957439"/>
                    <a:pt x="676893" y="2957439"/>
                    <a:pt x="676893" y="2957439"/>
                  </a:cubicBezTo>
                  <a:cubicBezTo>
                    <a:pt x="676283" y="2954982"/>
                    <a:pt x="673844" y="2954368"/>
                    <a:pt x="674454" y="2953753"/>
                  </a:cubicBezTo>
                  <a:cubicBezTo>
                    <a:pt x="673844" y="2953753"/>
                    <a:pt x="673844" y="2953753"/>
                    <a:pt x="673844" y="2953753"/>
                  </a:cubicBezTo>
                  <a:cubicBezTo>
                    <a:pt x="673844" y="2951910"/>
                    <a:pt x="673844" y="2951910"/>
                    <a:pt x="673844" y="2951910"/>
                  </a:cubicBezTo>
                  <a:cubicBezTo>
                    <a:pt x="674454" y="2951910"/>
                    <a:pt x="674454" y="2951910"/>
                    <a:pt x="674454" y="2951910"/>
                  </a:cubicBezTo>
                  <a:cubicBezTo>
                    <a:pt x="675064" y="2950681"/>
                    <a:pt x="673844" y="2950681"/>
                    <a:pt x="673844" y="2950681"/>
                  </a:cubicBezTo>
                  <a:cubicBezTo>
                    <a:pt x="675674" y="2950681"/>
                    <a:pt x="676283" y="2950681"/>
                    <a:pt x="676893" y="2950681"/>
                  </a:cubicBezTo>
                  <a:cubicBezTo>
                    <a:pt x="676893" y="2950067"/>
                    <a:pt x="676893" y="2950067"/>
                    <a:pt x="676893" y="2950067"/>
                  </a:cubicBezTo>
                  <a:cubicBezTo>
                    <a:pt x="674454" y="2950067"/>
                    <a:pt x="673844" y="2948838"/>
                    <a:pt x="673844" y="2948224"/>
                  </a:cubicBezTo>
                  <a:cubicBezTo>
                    <a:pt x="673234" y="2948224"/>
                    <a:pt x="673234" y="2948224"/>
                    <a:pt x="673234" y="2948224"/>
                  </a:cubicBezTo>
                  <a:cubicBezTo>
                    <a:pt x="673234" y="2947609"/>
                    <a:pt x="673234" y="2947609"/>
                    <a:pt x="673234" y="2947609"/>
                  </a:cubicBezTo>
                  <a:cubicBezTo>
                    <a:pt x="675064" y="2947609"/>
                    <a:pt x="674454" y="2947609"/>
                    <a:pt x="674454" y="2947609"/>
                  </a:cubicBezTo>
                  <a:cubicBezTo>
                    <a:pt x="674454" y="2946995"/>
                    <a:pt x="674454" y="2946995"/>
                    <a:pt x="674454" y="2946995"/>
                  </a:cubicBezTo>
                  <a:cubicBezTo>
                    <a:pt x="673844" y="2946995"/>
                    <a:pt x="673844" y="2946995"/>
                    <a:pt x="673844" y="2946995"/>
                  </a:cubicBezTo>
                  <a:cubicBezTo>
                    <a:pt x="673234" y="2944538"/>
                    <a:pt x="673234" y="2943923"/>
                    <a:pt x="673844" y="2943309"/>
                  </a:cubicBezTo>
                  <a:cubicBezTo>
                    <a:pt x="672625" y="2943309"/>
                    <a:pt x="672625" y="2943309"/>
                    <a:pt x="672625" y="2943309"/>
                  </a:cubicBezTo>
                  <a:cubicBezTo>
                    <a:pt x="672625" y="2943923"/>
                    <a:pt x="672625" y="2943923"/>
                    <a:pt x="672625" y="2943923"/>
                  </a:cubicBezTo>
                  <a:cubicBezTo>
                    <a:pt x="672015" y="2943923"/>
                    <a:pt x="672015" y="2943923"/>
                    <a:pt x="672015" y="2943923"/>
                  </a:cubicBezTo>
                  <a:cubicBezTo>
                    <a:pt x="672015" y="2944538"/>
                    <a:pt x="672015" y="2944538"/>
                    <a:pt x="672015" y="2944538"/>
                  </a:cubicBezTo>
                  <a:cubicBezTo>
                    <a:pt x="668966" y="2944538"/>
                    <a:pt x="668966" y="2945152"/>
                    <a:pt x="668356" y="2945766"/>
                  </a:cubicBezTo>
                  <a:cubicBezTo>
                    <a:pt x="667746" y="2944538"/>
                    <a:pt x="667136" y="2945152"/>
                    <a:pt x="666526" y="2944538"/>
                  </a:cubicBezTo>
                  <a:cubicBezTo>
                    <a:pt x="666526" y="2943923"/>
                    <a:pt x="666526" y="2943923"/>
                    <a:pt x="666526" y="2943923"/>
                  </a:cubicBezTo>
                  <a:cubicBezTo>
                    <a:pt x="667746" y="2943923"/>
                    <a:pt x="667746" y="2943923"/>
                    <a:pt x="667746" y="2943923"/>
                  </a:cubicBezTo>
                  <a:cubicBezTo>
                    <a:pt x="667746" y="2943309"/>
                    <a:pt x="667746" y="2943309"/>
                    <a:pt x="667746" y="2943309"/>
                  </a:cubicBezTo>
                  <a:cubicBezTo>
                    <a:pt x="668356" y="2943309"/>
                    <a:pt x="668356" y="2943309"/>
                    <a:pt x="668356" y="2943309"/>
                  </a:cubicBezTo>
                  <a:cubicBezTo>
                    <a:pt x="668356" y="2942694"/>
                    <a:pt x="668356" y="2942694"/>
                    <a:pt x="668356" y="2942694"/>
                  </a:cubicBezTo>
                  <a:cubicBezTo>
                    <a:pt x="666526" y="2942694"/>
                    <a:pt x="666526" y="2942694"/>
                    <a:pt x="665917" y="2942694"/>
                  </a:cubicBezTo>
                  <a:cubicBezTo>
                    <a:pt x="665917" y="2942080"/>
                    <a:pt x="665917" y="2942080"/>
                    <a:pt x="665917" y="2942080"/>
                  </a:cubicBezTo>
                  <a:cubicBezTo>
                    <a:pt x="664697" y="2942080"/>
                    <a:pt x="664697" y="2942080"/>
                    <a:pt x="664697" y="2942080"/>
                  </a:cubicBezTo>
                  <a:cubicBezTo>
                    <a:pt x="664697" y="2942694"/>
                    <a:pt x="664697" y="2942694"/>
                    <a:pt x="664697" y="2942694"/>
                  </a:cubicBezTo>
                  <a:cubicBezTo>
                    <a:pt x="665307" y="2942694"/>
                    <a:pt x="665307" y="2942694"/>
                    <a:pt x="665307" y="2942694"/>
                  </a:cubicBezTo>
                  <a:cubicBezTo>
                    <a:pt x="665307" y="2943923"/>
                    <a:pt x="665307" y="2944538"/>
                    <a:pt x="665307" y="2944538"/>
                  </a:cubicBezTo>
                  <a:cubicBezTo>
                    <a:pt x="663477" y="2944538"/>
                    <a:pt x="664087" y="2944538"/>
                    <a:pt x="664087" y="2944538"/>
                  </a:cubicBezTo>
                  <a:cubicBezTo>
                    <a:pt x="664087" y="2943923"/>
                    <a:pt x="664087" y="2943923"/>
                    <a:pt x="664087" y="2943923"/>
                  </a:cubicBezTo>
                  <a:cubicBezTo>
                    <a:pt x="663477" y="2943923"/>
                    <a:pt x="663477" y="2943923"/>
                    <a:pt x="663477" y="2943923"/>
                  </a:cubicBezTo>
                  <a:cubicBezTo>
                    <a:pt x="663477" y="2942080"/>
                    <a:pt x="663477" y="2942694"/>
                    <a:pt x="663477" y="2942694"/>
                  </a:cubicBezTo>
                  <a:cubicBezTo>
                    <a:pt x="662258" y="2942694"/>
                    <a:pt x="662258" y="2942694"/>
                    <a:pt x="662258" y="2942694"/>
                  </a:cubicBezTo>
                  <a:cubicBezTo>
                    <a:pt x="662868" y="2940851"/>
                    <a:pt x="661648" y="2941466"/>
                    <a:pt x="661648" y="2940851"/>
                  </a:cubicBezTo>
                  <a:cubicBezTo>
                    <a:pt x="661648" y="2942080"/>
                    <a:pt x="661648" y="2942080"/>
                    <a:pt x="661648" y="2942080"/>
                  </a:cubicBezTo>
                  <a:cubicBezTo>
                    <a:pt x="659818" y="2941466"/>
                    <a:pt x="659209" y="2942080"/>
                    <a:pt x="658599" y="2942694"/>
                  </a:cubicBezTo>
                  <a:cubicBezTo>
                    <a:pt x="658599" y="2940851"/>
                    <a:pt x="658599" y="2941466"/>
                    <a:pt x="658599" y="2940851"/>
                  </a:cubicBezTo>
                  <a:cubicBezTo>
                    <a:pt x="657379" y="2940851"/>
                    <a:pt x="657379" y="2940851"/>
                    <a:pt x="657379" y="2940851"/>
                  </a:cubicBezTo>
                  <a:cubicBezTo>
                    <a:pt x="657379" y="2940237"/>
                    <a:pt x="657379" y="2940237"/>
                    <a:pt x="657379" y="2940237"/>
                  </a:cubicBezTo>
                  <a:cubicBezTo>
                    <a:pt x="654940" y="2940237"/>
                    <a:pt x="653720" y="2940237"/>
                    <a:pt x="653110" y="2940237"/>
                  </a:cubicBezTo>
                  <a:cubicBezTo>
                    <a:pt x="653110" y="2938394"/>
                    <a:pt x="653110" y="2939008"/>
                    <a:pt x="653110" y="2939008"/>
                  </a:cubicBezTo>
                  <a:cubicBezTo>
                    <a:pt x="653720" y="2939008"/>
                    <a:pt x="653720" y="2939008"/>
                    <a:pt x="653720" y="2939008"/>
                  </a:cubicBezTo>
                  <a:cubicBezTo>
                    <a:pt x="653720" y="2938394"/>
                    <a:pt x="653720" y="2938394"/>
                    <a:pt x="653720" y="2938394"/>
                  </a:cubicBezTo>
                  <a:cubicBezTo>
                    <a:pt x="651891" y="2938394"/>
                    <a:pt x="651891" y="2938394"/>
                    <a:pt x="651891" y="2938394"/>
                  </a:cubicBezTo>
                  <a:cubicBezTo>
                    <a:pt x="651891" y="2937779"/>
                    <a:pt x="651891" y="2937779"/>
                    <a:pt x="651891" y="2937779"/>
                  </a:cubicBezTo>
                  <a:cubicBezTo>
                    <a:pt x="650671" y="2937779"/>
                    <a:pt x="650671" y="2937779"/>
                    <a:pt x="650671" y="2937779"/>
                  </a:cubicBezTo>
                  <a:cubicBezTo>
                    <a:pt x="650671" y="2936551"/>
                    <a:pt x="650671" y="2936551"/>
                    <a:pt x="650671" y="2936551"/>
                  </a:cubicBezTo>
                  <a:cubicBezTo>
                    <a:pt x="649452" y="2936551"/>
                    <a:pt x="649452" y="2936551"/>
                    <a:pt x="649452" y="2936551"/>
                  </a:cubicBezTo>
                  <a:cubicBezTo>
                    <a:pt x="649452" y="2935322"/>
                    <a:pt x="648232" y="2935322"/>
                    <a:pt x="648842" y="2935322"/>
                  </a:cubicBezTo>
                  <a:cubicBezTo>
                    <a:pt x="649452" y="2935322"/>
                    <a:pt x="649452" y="2935322"/>
                    <a:pt x="649452" y="2935322"/>
                  </a:cubicBezTo>
                  <a:lnTo>
                    <a:pt x="648639" y="2932864"/>
                  </a:lnTo>
                  <a:lnTo>
                    <a:pt x="648842" y="2932864"/>
                  </a:lnTo>
                  <a:cubicBezTo>
                    <a:pt x="648842" y="2932864"/>
                    <a:pt x="647622" y="2933479"/>
                    <a:pt x="648232" y="2931636"/>
                  </a:cubicBezTo>
                  <a:lnTo>
                    <a:pt x="648639" y="2932864"/>
                  </a:lnTo>
                  <a:lnTo>
                    <a:pt x="647012" y="2932864"/>
                  </a:lnTo>
                  <a:cubicBezTo>
                    <a:pt x="647012" y="2931636"/>
                    <a:pt x="647012" y="2931636"/>
                    <a:pt x="647012" y="2931636"/>
                  </a:cubicBezTo>
                  <a:cubicBezTo>
                    <a:pt x="646403" y="2931636"/>
                    <a:pt x="646403" y="2931636"/>
                    <a:pt x="646403" y="2931636"/>
                  </a:cubicBezTo>
                  <a:cubicBezTo>
                    <a:pt x="646403" y="2929793"/>
                    <a:pt x="646403" y="2930407"/>
                    <a:pt x="646403" y="2930407"/>
                  </a:cubicBezTo>
                  <a:cubicBezTo>
                    <a:pt x="647012" y="2930407"/>
                    <a:pt x="647012" y="2930407"/>
                    <a:pt x="647012" y="2930407"/>
                  </a:cubicBezTo>
                  <a:cubicBezTo>
                    <a:pt x="647012" y="2928564"/>
                    <a:pt x="647012" y="2929178"/>
                    <a:pt x="647012" y="2928564"/>
                  </a:cubicBezTo>
                  <a:cubicBezTo>
                    <a:pt x="648842" y="2928564"/>
                    <a:pt x="649452" y="2928564"/>
                    <a:pt x="649452" y="2928564"/>
                  </a:cubicBezTo>
                  <a:cubicBezTo>
                    <a:pt x="649452" y="2927335"/>
                    <a:pt x="649452" y="2927335"/>
                    <a:pt x="649452" y="2927335"/>
                  </a:cubicBezTo>
                  <a:cubicBezTo>
                    <a:pt x="651281" y="2927335"/>
                    <a:pt x="650671" y="2927335"/>
                    <a:pt x="650671" y="2927335"/>
                  </a:cubicBezTo>
                  <a:cubicBezTo>
                    <a:pt x="650671" y="2925492"/>
                    <a:pt x="650671" y="2926106"/>
                    <a:pt x="650671" y="2926106"/>
                  </a:cubicBezTo>
                  <a:cubicBezTo>
                    <a:pt x="650061" y="2926106"/>
                    <a:pt x="650061" y="2926106"/>
                    <a:pt x="650061" y="2926106"/>
                  </a:cubicBezTo>
                  <a:cubicBezTo>
                    <a:pt x="650061" y="2924263"/>
                    <a:pt x="650061" y="2924263"/>
                    <a:pt x="650061" y="2924263"/>
                  </a:cubicBezTo>
                  <a:cubicBezTo>
                    <a:pt x="649452" y="2924263"/>
                    <a:pt x="649452" y="2924263"/>
                    <a:pt x="649452" y="2924263"/>
                  </a:cubicBezTo>
                  <a:cubicBezTo>
                    <a:pt x="649452" y="2923649"/>
                    <a:pt x="649452" y="2923649"/>
                    <a:pt x="649452" y="2923649"/>
                  </a:cubicBezTo>
                  <a:cubicBezTo>
                    <a:pt x="647622" y="2923649"/>
                    <a:pt x="647622" y="2923649"/>
                    <a:pt x="647012" y="2923649"/>
                  </a:cubicBezTo>
                  <a:cubicBezTo>
                    <a:pt x="647012" y="2921806"/>
                    <a:pt x="647012" y="2922420"/>
                    <a:pt x="647012" y="2922420"/>
                  </a:cubicBezTo>
                  <a:cubicBezTo>
                    <a:pt x="645793" y="2922420"/>
                    <a:pt x="645793" y="2922420"/>
                    <a:pt x="645793" y="2922420"/>
                  </a:cubicBezTo>
                  <a:cubicBezTo>
                    <a:pt x="645793" y="2923034"/>
                    <a:pt x="645793" y="2923034"/>
                    <a:pt x="645793" y="2923034"/>
                  </a:cubicBezTo>
                  <a:cubicBezTo>
                    <a:pt x="645183" y="2923034"/>
                    <a:pt x="645183" y="2923034"/>
                    <a:pt x="645183" y="2923034"/>
                  </a:cubicBezTo>
                  <a:cubicBezTo>
                    <a:pt x="645183" y="2923649"/>
                    <a:pt x="645183" y="2923649"/>
                    <a:pt x="645183" y="2923649"/>
                  </a:cubicBezTo>
                  <a:cubicBezTo>
                    <a:pt x="643353" y="2923649"/>
                    <a:pt x="643353" y="2923649"/>
                    <a:pt x="642744" y="2923649"/>
                  </a:cubicBezTo>
                  <a:cubicBezTo>
                    <a:pt x="642744" y="2925492"/>
                    <a:pt x="642744" y="2924878"/>
                    <a:pt x="642744" y="2924878"/>
                  </a:cubicBezTo>
                  <a:cubicBezTo>
                    <a:pt x="642134" y="2924878"/>
                    <a:pt x="642134" y="2924878"/>
                    <a:pt x="642134" y="2924878"/>
                  </a:cubicBezTo>
                  <a:cubicBezTo>
                    <a:pt x="642134" y="2926106"/>
                    <a:pt x="642134" y="2926106"/>
                    <a:pt x="642134" y="2926106"/>
                  </a:cubicBezTo>
                  <a:cubicBezTo>
                    <a:pt x="640304" y="2926106"/>
                    <a:pt x="640914" y="2926106"/>
                    <a:pt x="640914" y="2926106"/>
                  </a:cubicBezTo>
                  <a:cubicBezTo>
                    <a:pt x="640914" y="2924263"/>
                    <a:pt x="640914" y="2923649"/>
                    <a:pt x="640914" y="2923649"/>
                  </a:cubicBezTo>
                  <a:cubicBezTo>
                    <a:pt x="640304" y="2923649"/>
                    <a:pt x="640304" y="2923649"/>
                    <a:pt x="640304" y="2923649"/>
                  </a:cubicBezTo>
                  <a:cubicBezTo>
                    <a:pt x="640304" y="2923034"/>
                    <a:pt x="640304" y="2923034"/>
                    <a:pt x="640304" y="2923034"/>
                  </a:cubicBezTo>
                  <a:cubicBezTo>
                    <a:pt x="638475" y="2923034"/>
                    <a:pt x="638475" y="2923034"/>
                    <a:pt x="638475" y="2923034"/>
                  </a:cubicBezTo>
                  <a:cubicBezTo>
                    <a:pt x="638475" y="2922420"/>
                    <a:pt x="638475" y="2922420"/>
                    <a:pt x="638475" y="2922420"/>
                  </a:cubicBezTo>
                  <a:cubicBezTo>
                    <a:pt x="636646" y="2922420"/>
                    <a:pt x="637255" y="2922420"/>
                    <a:pt x="637255" y="2922420"/>
                  </a:cubicBezTo>
                  <a:cubicBezTo>
                    <a:pt x="637255" y="2923034"/>
                    <a:pt x="637255" y="2923034"/>
                    <a:pt x="637255" y="2923034"/>
                  </a:cubicBezTo>
                  <a:cubicBezTo>
                    <a:pt x="635426" y="2923034"/>
                    <a:pt x="635426" y="2923034"/>
                    <a:pt x="634816" y="2923034"/>
                  </a:cubicBezTo>
                  <a:cubicBezTo>
                    <a:pt x="634816" y="2922420"/>
                    <a:pt x="634816" y="2922420"/>
                    <a:pt x="634816" y="2922420"/>
                  </a:cubicBezTo>
                  <a:cubicBezTo>
                    <a:pt x="635426" y="2922420"/>
                    <a:pt x="635426" y="2922420"/>
                    <a:pt x="635426" y="2922420"/>
                  </a:cubicBezTo>
                  <a:cubicBezTo>
                    <a:pt x="635426" y="2921191"/>
                    <a:pt x="635426" y="2921191"/>
                    <a:pt x="635426" y="2921191"/>
                  </a:cubicBezTo>
                  <a:cubicBezTo>
                    <a:pt x="633596" y="2921191"/>
                    <a:pt x="634206" y="2923034"/>
                    <a:pt x="634206" y="2923034"/>
                  </a:cubicBezTo>
                  <a:cubicBezTo>
                    <a:pt x="632377" y="2923649"/>
                    <a:pt x="631767" y="2923649"/>
                    <a:pt x="631157" y="2923649"/>
                  </a:cubicBezTo>
                  <a:cubicBezTo>
                    <a:pt x="631157" y="2921806"/>
                    <a:pt x="631157" y="2921806"/>
                    <a:pt x="631157" y="2921191"/>
                  </a:cubicBezTo>
                  <a:cubicBezTo>
                    <a:pt x="630547" y="2921191"/>
                    <a:pt x="630547" y="2921191"/>
                    <a:pt x="630547" y="2921191"/>
                  </a:cubicBezTo>
                  <a:cubicBezTo>
                    <a:pt x="630547" y="2920577"/>
                    <a:pt x="630547" y="2920577"/>
                    <a:pt x="630547" y="2920577"/>
                  </a:cubicBezTo>
                  <a:cubicBezTo>
                    <a:pt x="629328" y="2920577"/>
                    <a:pt x="628718" y="2920577"/>
                    <a:pt x="628718" y="2920577"/>
                  </a:cubicBezTo>
                  <a:cubicBezTo>
                    <a:pt x="628718" y="2921191"/>
                    <a:pt x="628718" y="2921191"/>
                    <a:pt x="628718" y="2921191"/>
                  </a:cubicBezTo>
                  <a:cubicBezTo>
                    <a:pt x="626889" y="2921191"/>
                    <a:pt x="625669" y="2921191"/>
                    <a:pt x="625669" y="2921191"/>
                  </a:cubicBezTo>
                  <a:cubicBezTo>
                    <a:pt x="625669" y="2920577"/>
                    <a:pt x="625669" y="2920577"/>
                    <a:pt x="625669" y="2920577"/>
                  </a:cubicBezTo>
                  <a:cubicBezTo>
                    <a:pt x="625059" y="2920577"/>
                    <a:pt x="625059" y="2920577"/>
                    <a:pt x="625059" y="2920577"/>
                  </a:cubicBezTo>
                  <a:cubicBezTo>
                    <a:pt x="625059" y="2919963"/>
                    <a:pt x="625059" y="2919963"/>
                    <a:pt x="625059" y="2919963"/>
                  </a:cubicBezTo>
                  <a:cubicBezTo>
                    <a:pt x="623839" y="2921191"/>
                    <a:pt x="623839" y="2920577"/>
                    <a:pt x="623230" y="2920577"/>
                  </a:cubicBezTo>
                  <a:cubicBezTo>
                    <a:pt x="623230" y="2922420"/>
                    <a:pt x="623230" y="2921806"/>
                    <a:pt x="623230" y="2922420"/>
                  </a:cubicBezTo>
                  <a:cubicBezTo>
                    <a:pt x="622620" y="2922420"/>
                    <a:pt x="622620" y="2922420"/>
                    <a:pt x="622620" y="2922420"/>
                  </a:cubicBezTo>
                  <a:cubicBezTo>
                    <a:pt x="622620" y="2923034"/>
                    <a:pt x="622620" y="2923034"/>
                    <a:pt x="622620" y="2923034"/>
                  </a:cubicBezTo>
                  <a:cubicBezTo>
                    <a:pt x="621400" y="2923034"/>
                    <a:pt x="620790" y="2923034"/>
                    <a:pt x="620790" y="2923034"/>
                  </a:cubicBezTo>
                  <a:cubicBezTo>
                    <a:pt x="620790" y="2923649"/>
                    <a:pt x="620790" y="2923649"/>
                    <a:pt x="620790" y="2923649"/>
                  </a:cubicBezTo>
                  <a:cubicBezTo>
                    <a:pt x="618961" y="2923649"/>
                    <a:pt x="618961" y="2923649"/>
                    <a:pt x="618961" y="2923649"/>
                  </a:cubicBezTo>
                  <a:cubicBezTo>
                    <a:pt x="618961" y="2924263"/>
                    <a:pt x="618961" y="2924263"/>
                    <a:pt x="618961" y="2924263"/>
                  </a:cubicBezTo>
                  <a:cubicBezTo>
                    <a:pt x="618351" y="2924263"/>
                    <a:pt x="618351" y="2924263"/>
                    <a:pt x="618351" y="2924263"/>
                  </a:cubicBezTo>
                  <a:cubicBezTo>
                    <a:pt x="618351" y="2923649"/>
                    <a:pt x="618351" y="2923649"/>
                    <a:pt x="618351" y="2923649"/>
                  </a:cubicBezTo>
                  <a:cubicBezTo>
                    <a:pt x="617741" y="2923649"/>
                    <a:pt x="617741" y="2923649"/>
                    <a:pt x="617741" y="2923649"/>
                  </a:cubicBezTo>
                  <a:cubicBezTo>
                    <a:pt x="617741" y="2924263"/>
                    <a:pt x="617741" y="2924263"/>
                    <a:pt x="617741" y="2924263"/>
                  </a:cubicBezTo>
                  <a:cubicBezTo>
                    <a:pt x="617131" y="2924263"/>
                    <a:pt x="617131" y="2924263"/>
                    <a:pt x="617131" y="2924263"/>
                  </a:cubicBezTo>
                  <a:cubicBezTo>
                    <a:pt x="617131" y="2924878"/>
                    <a:pt x="617131" y="2924878"/>
                    <a:pt x="617131" y="2924878"/>
                  </a:cubicBezTo>
                  <a:cubicBezTo>
                    <a:pt x="615912" y="2924878"/>
                    <a:pt x="615912" y="2924878"/>
                    <a:pt x="615912" y="2924878"/>
                  </a:cubicBezTo>
                  <a:cubicBezTo>
                    <a:pt x="615912" y="2926106"/>
                    <a:pt x="615912" y="2926106"/>
                    <a:pt x="615912" y="2926106"/>
                  </a:cubicBezTo>
                  <a:cubicBezTo>
                    <a:pt x="615302" y="2926106"/>
                    <a:pt x="615302" y="2926106"/>
                    <a:pt x="615302" y="2926106"/>
                  </a:cubicBezTo>
                  <a:cubicBezTo>
                    <a:pt x="615302" y="2926721"/>
                    <a:pt x="615302" y="2926721"/>
                    <a:pt x="615302" y="2926721"/>
                  </a:cubicBezTo>
                  <a:cubicBezTo>
                    <a:pt x="614082" y="2926721"/>
                    <a:pt x="613473" y="2926721"/>
                    <a:pt x="613473" y="2926721"/>
                  </a:cubicBezTo>
                  <a:cubicBezTo>
                    <a:pt x="613473" y="2927335"/>
                    <a:pt x="613473" y="2927335"/>
                    <a:pt x="613473" y="2927335"/>
                  </a:cubicBezTo>
                  <a:cubicBezTo>
                    <a:pt x="612863" y="2927335"/>
                    <a:pt x="612863" y="2927335"/>
                    <a:pt x="612863" y="2927335"/>
                  </a:cubicBezTo>
                  <a:cubicBezTo>
                    <a:pt x="612863" y="2929178"/>
                    <a:pt x="612863" y="2928564"/>
                    <a:pt x="612863" y="2928564"/>
                  </a:cubicBezTo>
                  <a:cubicBezTo>
                    <a:pt x="611643" y="2928564"/>
                    <a:pt x="611643" y="2928564"/>
                    <a:pt x="611643" y="2928564"/>
                  </a:cubicBezTo>
                  <a:cubicBezTo>
                    <a:pt x="611643" y="2927949"/>
                    <a:pt x="611643" y="2927949"/>
                    <a:pt x="611643" y="2927949"/>
                  </a:cubicBezTo>
                  <a:cubicBezTo>
                    <a:pt x="610424" y="2927949"/>
                    <a:pt x="610424" y="2929178"/>
                    <a:pt x="610424" y="2928564"/>
                  </a:cubicBezTo>
                  <a:cubicBezTo>
                    <a:pt x="610424" y="2927949"/>
                    <a:pt x="610424" y="2927949"/>
                    <a:pt x="610424" y="2927949"/>
                  </a:cubicBezTo>
                  <a:cubicBezTo>
                    <a:pt x="608594" y="2928564"/>
                    <a:pt x="607374" y="2927335"/>
                    <a:pt x="607374" y="2927335"/>
                  </a:cubicBezTo>
                  <a:cubicBezTo>
                    <a:pt x="607374" y="2927949"/>
                    <a:pt x="607374" y="2927949"/>
                    <a:pt x="607374" y="2927949"/>
                  </a:cubicBezTo>
                  <a:cubicBezTo>
                    <a:pt x="606765" y="2927949"/>
                    <a:pt x="606765" y="2927949"/>
                    <a:pt x="606765" y="2927949"/>
                  </a:cubicBezTo>
                  <a:cubicBezTo>
                    <a:pt x="606765" y="2927335"/>
                    <a:pt x="606765" y="2927335"/>
                    <a:pt x="606765" y="2927335"/>
                  </a:cubicBezTo>
                  <a:cubicBezTo>
                    <a:pt x="604935" y="2927335"/>
                    <a:pt x="605545" y="2927335"/>
                    <a:pt x="605545" y="2927335"/>
                  </a:cubicBezTo>
                  <a:cubicBezTo>
                    <a:pt x="605545" y="2927949"/>
                    <a:pt x="605545" y="2927949"/>
                    <a:pt x="605545" y="2927949"/>
                  </a:cubicBezTo>
                  <a:cubicBezTo>
                    <a:pt x="603716" y="2927949"/>
                    <a:pt x="604325" y="2927949"/>
                    <a:pt x="603716" y="2927949"/>
                  </a:cubicBezTo>
                  <a:cubicBezTo>
                    <a:pt x="603716" y="2926106"/>
                    <a:pt x="603716" y="2926721"/>
                    <a:pt x="603716" y="2926721"/>
                  </a:cubicBezTo>
                  <a:cubicBezTo>
                    <a:pt x="603106" y="2926721"/>
                    <a:pt x="603106" y="2926721"/>
                    <a:pt x="603106" y="2926721"/>
                  </a:cubicBezTo>
                  <a:cubicBezTo>
                    <a:pt x="603106" y="2926106"/>
                    <a:pt x="603106" y="2926106"/>
                    <a:pt x="603106" y="2926106"/>
                  </a:cubicBezTo>
                  <a:cubicBezTo>
                    <a:pt x="602496" y="2926106"/>
                    <a:pt x="602496" y="2926106"/>
                    <a:pt x="602496" y="2926106"/>
                  </a:cubicBezTo>
                  <a:cubicBezTo>
                    <a:pt x="602496" y="2924878"/>
                    <a:pt x="602496" y="2924878"/>
                    <a:pt x="602496" y="2924878"/>
                  </a:cubicBezTo>
                  <a:cubicBezTo>
                    <a:pt x="603716" y="2924878"/>
                    <a:pt x="604325" y="2924878"/>
                    <a:pt x="604325" y="2924878"/>
                  </a:cubicBezTo>
                  <a:cubicBezTo>
                    <a:pt x="604325" y="2924263"/>
                    <a:pt x="604325" y="2924263"/>
                    <a:pt x="604325" y="2924263"/>
                  </a:cubicBezTo>
                  <a:cubicBezTo>
                    <a:pt x="603716" y="2924263"/>
                    <a:pt x="603716" y="2924263"/>
                    <a:pt x="603716" y="2924263"/>
                  </a:cubicBezTo>
                  <a:cubicBezTo>
                    <a:pt x="603716" y="2923034"/>
                    <a:pt x="603716" y="2922420"/>
                    <a:pt x="603716" y="2922420"/>
                  </a:cubicBezTo>
                  <a:cubicBezTo>
                    <a:pt x="604325" y="2922420"/>
                    <a:pt x="604325" y="2922420"/>
                    <a:pt x="604325" y="2922420"/>
                  </a:cubicBezTo>
                  <a:cubicBezTo>
                    <a:pt x="604325" y="2921191"/>
                    <a:pt x="604325" y="2921191"/>
                    <a:pt x="604325" y="2921191"/>
                  </a:cubicBezTo>
                  <a:cubicBezTo>
                    <a:pt x="605545" y="2921191"/>
                    <a:pt x="605545" y="2921191"/>
                    <a:pt x="605545" y="2921191"/>
                  </a:cubicBezTo>
                  <a:cubicBezTo>
                    <a:pt x="605545" y="2920577"/>
                    <a:pt x="605545" y="2920577"/>
                    <a:pt x="605545" y="2920577"/>
                  </a:cubicBezTo>
                  <a:cubicBezTo>
                    <a:pt x="603716" y="2920577"/>
                    <a:pt x="604325" y="2920577"/>
                    <a:pt x="603716" y="2920577"/>
                  </a:cubicBezTo>
                  <a:cubicBezTo>
                    <a:pt x="603716" y="2919963"/>
                    <a:pt x="603716" y="2919963"/>
                    <a:pt x="603716" y="2919963"/>
                  </a:cubicBezTo>
                  <a:cubicBezTo>
                    <a:pt x="606155" y="2919963"/>
                    <a:pt x="604935" y="2918734"/>
                    <a:pt x="605545" y="2918734"/>
                  </a:cubicBezTo>
                  <a:cubicBezTo>
                    <a:pt x="604325" y="2918734"/>
                    <a:pt x="604325" y="2918734"/>
                    <a:pt x="604325" y="2918734"/>
                  </a:cubicBezTo>
                  <a:cubicBezTo>
                    <a:pt x="604325" y="2916276"/>
                    <a:pt x="604325" y="2915048"/>
                    <a:pt x="604325" y="2914433"/>
                  </a:cubicBezTo>
                  <a:cubicBezTo>
                    <a:pt x="605545" y="2914433"/>
                    <a:pt x="605545" y="2914433"/>
                    <a:pt x="605545" y="2914433"/>
                  </a:cubicBezTo>
                  <a:cubicBezTo>
                    <a:pt x="605545" y="2913204"/>
                    <a:pt x="605545" y="2913204"/>
                    <a:pt x="605545" y="2913204"/>
                  </a:cubicBezTo>
                  <a:cubicBezTo>
                    <a:pt x="604325" y="2913204"/>
                    <a:pt x="604325" y="2913204"/>
                    <a:pt x="604325" y="2913204"/>
                  </a:cubicBezTo>
                  <a:cubicBezTo>
                    <a:pt x="604325" y="2911976"/>
                    <a:pt x="604325" y="2911361"/>
                    <a:pt x="604325" y="2911361"/>
                  </a:cubicBezTo>
                  <a:cubicBezTo>
                    <a:pt x="605545" y="2911361"/>
                    <a:pt x="605545" y="2911361"/>
                    <a:pt x="605545" y="2911361"/>
                  </a:cubicBezTo>
                  <a:cubicBezTo>
                    <a:pt x="606765" y="2909518"/>
                    <a:pt x="605545" y="2907675"/>
                    <a:pt x="605545" y="2907675"/>
                  </a:cubicBezTo>
                  <a:cubicBezTo>
                    <a:pt x="604325" y="2907675"/>
                    <a:pt x="604325" y="2907675"/>
                    <a:pt x="604325" y="2907675"/>
                  </a:cubicBezTo>
                  <a:cubicBezTo>
                    <a:pt x="604325" y="2907061"/>
                    <a:pt x="604325" y="2907061"/>
                    <a:pt x="604325" y="2907061"/>
                  </a:cubicBezTo>
                  <a:cubicBezTo>
                    <a:pt x="603106" y="2907061"/>
                    <a:pt x="603106" y="2907061"/>
                    <a:pt x="603106" y="2907061"/>
                  </a:cubicBezTo>
                  <a:cubicBezTo>
                    <a:pt x="603106" y="2905218"/>
                    <a:pt x="603106" y="2904603"/>
                    <a:pt x="603106" y="2904603"/>
                  </a:cubicBezTo>
                  <a:cubicBezTo>
                    <a:pt x="603716" y="2904603"/>
                    <a:pt x="603716" y="2904603"/>
                    <a:pt x="603716" y="2904603"/>
                  </a:cubicBezTo>
                  <a:cubicBezTo>
                    <a:pt x="603716" y="2903989"/>
                    <a:pt x="603716" y="2903989"/>
                    <a:pt x="603716" y="2903989"/>
                  </a:cubicBezTo>
                  <a:cubicBezTo>
                    <a:pt x="603106" y="2903989"/>
                    <a:pt x="603106" y="2903989"/>
                    <a:pt x="603106" y="2903989"/>
                  </a:cubicBezTo>
                  <a:cubicBezTo>
                    <a:pt x="603106" y="2903374"/>
                    <a:pt x="603106" y="2903374"/>
                    <a:pt x="603106" y="2903374"/>
                  </a:cubicBezTo>
                  <a:cubicBezTo>
                    <a:pt x="603716" y="2903374"/>
                    <a:pt x="603716" y="2903374"/>
                    <a:pt x="603716" y="2903374"/>
                  </a:cubicBezTo>
                  <a:cubicBezTo>
                    <a:pt x="603716" y="2901531"/>
                    <a:pt x="603716" y="2900917"/>
                    <a:pt x="603716" y="2900917"/>
                  </a:cubicBezTo>
                  <a:cubicBezTo>
                    <a:pt x="603106" y="2900917"/>
                    <a:pt x="603106" y="2900917"/>
                    <a:pt x="603106" y="2900917"/>
                  </a:cubicBezTo>
                  <a:cubicBezTo>
                    <a:pt x="603106" y="2899074"/>
                    <a:pt x="603106" y="2899688"/>
                    <a:pt x="603106" y="2899688"/>
                  </a:cubicBezTo>
                  <a:cubicBezTo>
                    <a:pt x="602496" y="2899688"/>
                    <a:pt x="602496" y="2899688"/>
                    <a:pt x="602496" y="2899688"/>
                  </a:cubicBezTo>
                  <a:cubicBezTo>
                    <a:pt x="602496" y="2897845"/>
                    <a:pt x="602496" y="2898460"/>
                    <a:pt x="602496" y="2897845"/>
                  </a:cubicBezTo>
                  <a:cubicBezTo>
                    <a:pt x="600667" y="2897845"/>
                    <a:pt x="601276" y="2899074"/>
                    <a:pt x="601276" y="2899074"/>
                  </a:cubicBezTo>
                  <a:cubicBezTo>
                    <a:pt x="600057" y="2897845"/>
                    <a:pt x="600057" y="2898460"/>
                    <a:pt x="599447" y="2897845"/>
                  </a:cubicBezTo>
                  <a:cubicBezTo>
                    <a:pt x="599447" y="2899074"/>
                    <a:pt x="599447" y="2899074"/>
                    <a:pt x="599447" y="2899074"/>
                  </a:cubicBezTo>
                  <a:cubicBezTo>
                    <a:pt x="598837" y="2899074"/>
                    <a:pt x="598837" y="2899074"/>
                    <a:pt x="598837" y="2899074"/>
                  </a:cubicBezTo>
                  <a:cubicBezTo>
                    <a:pt x="598837" y="2897845"/>
                    <a:pt x="598837" y="2897845"/>
                    <a:pt x="598837" y="2897845"/>
                  </a:cubicBezTo>
                  <a:cubicBezTo>
                    <a:pt x="598227" y="2897845"/>
                    <a:pt x="598227" y="2897845"/>
                    <a:pt x="598227" y="2897845"/>
                  </a:cubicBezTo>
                  <a:cubicBezTo>
                    <a:pt x="598227" y="2899074"/>
                    <a:pt x="598227" y="2899074"/>
                    <a:pt x="598227" y="2899074"/>
                  </a:cubicBezTo>
                  <a:cubicBezTo>
                    <a:pt x="597617" y="2899074"/>
                    <a:pt x="597617" y="2899074"/>
                    <a:pt x="597617" y="2899074"/>
                  </a:cubicBezTo>
                  <a:cubicBezTo>
                    <a:pt x="597617" y="2899688"/>
                    <a:pt x="597617" y="2899688"/>
                    <a:pt x="597617" y="2899688"/>
                  </a:cubicBezTo>
                  <a:cubicBezTo>
                    <a:pt x="596398" y="2899688"/>
                    <a:pt x="596398" y="2899688"/>
                    <a:pt x="596398" y="2899688"/>
                  </a:cubicBezTo>
                  <a:cubicBezTo>
                    <a:pt x="596398" y="2900303"/>
                    <a:pt x="596398" y="2900303"/>
                    <a:pt x="596398" y="2900303"/>
                  </a:cubicBezTo>
                  <a:cubicBezTo>
                    <a:pt x="595178" y="2900917"/>
                    <a:pt x="594568" y="2901531"/>
                    <a:pt x="594568" y="2900917"/>
                  </a:cubicBezTo>
                  <a:cubicBezTo>
                    <a:pt x="594568" y="2900303"/>
                    <a:pt x="594568" y="2900303"/>
                    <a:pt x="594568" y="2900303"/>
                  </a:cubicBezTo>
                  <a:cubicBezTo>
                    <a:pt x="595178" y="2900303"/>
                    <a:pt x="595178" y="2900303"/>
                    <a:pt x="595178" y="2900303"/>
                  </a:cubicBezTo>
                  <a:cubicBezTo>
                    <a:pt x="595178" y="2898460"/>
                    <a:pt x="595178" y="2897845"/>
                    <a:pt x="595178" y="2897231"/>
                  </a:cubicBezTo>
                  <a:cubicBezTo>
                    <a:pt x="593349" y="2897231"/>
                    <a:pt x="593959" y="2897231"/>
                    <a:pt x="593959" y="2897231"/>
                  </a:cubicBezTo>
                  <a:cubicBezTo>
                    <a:pt x="593959" y="2897845"/>
                    <a:pt x="593959" y="2897845"/>
                    <a:pt x="593959" y="2897845"/>
                  </a:cubicBezTo>
                  <a:cubicBezTo>
                    <a:pt x="592739" y="2897845"/>
                    <a:pt x="592739" y="2897845"/>
                    <a:pt x="592739" y="2897845"/>
                  </a:cubicBezTo>
                  <a:cubicBezTo>
                    <a:pt x="592739" y="2899074"/>
                    <a:pt x="592739" y="2899074"/>
                    <a:pt x="592739" y="2899074"/>
                  </a:cubicBezTo>
                  <a:cubicBezTo>
                    <a:pt x="592129" y="2899074"/>
                    <a:pt x="592129" y="2899074"/>
                    <a:pt x="592129" y="2899074"/>
                  </a:cubicBezTo>
                  <a:cubicBezTo>
                    <a:pt x="592129" y="2897845"/>
                    <a:pt x="592129" y="2897845"/>
                    <a:pt x="592129" y="2897845"/>
                  </a:cubicBezTo>
                  <a:cubicBezTo>
                    <a:pt x="590910" y="2897845"/>
                    <a:pt x="590910" y="2897845"/>
                    <a:pt x="590910" y="2897845"/>
                  </a:cubicBezTo>
                  <a:cubicBezTo>
                    <a:pt x="590910" y="2899074"/>
                    <a:pt x="590910" y="2899074"/>
                    <a:pt x="590910" y="2899074"/>
                  </a:cubicBezTo>
                  <a:cubicBezTo>
                    <a:pt x="590300" y="2899074"/>
                    <a:pt x="590300" y="2899074"/>
                    <a:pt x="590300" y="2899074"/>
                  </a:cubicBezTo>
                  <a:cubicBezTo>
                    <a:pt x="590300" y="2899688"/>
                    <a:pt x="590300" y="2899688"/>
                    <a:pt x="590300" y="2899688"/>
                  </a:cubicBezTo>
                  <a:cubicBezTo>
                    <a:pt x="588470" y="2899688"/>
                    <a:pt x="589080" y="2899688"/>
                    <a:pt x="588470" y="2899688"/>
                  </a:cubicBezTo>
                  <a:cubicBezTo>
                    <a:pt x="588470" y="2897845"/>
                    <a:pt x="588470" y="2898460"/>
                    <a:pt x="588470" y="2897845"/>
                  </a:cubicBezTo>
                  <a:cubicBezTo>
                    <a:pt x="587860" y="2897845"/>
                    <a:pt x="587860" y="2897845"/>
                    <a:pt x="587860" y="2897845"/>
                  </a:cubicBezTo>
                  <a:cubicBezTo>
                    <a:pt x="587860" y="2897231"/>
                    <a:pt x="587860" y="2897231"/>
                    <a:pt x="587860" y="2897231"/>
                  </a:cubicBezTo>
                  <a:cubicBezTo>
                    <a:pt x="586641" y="2897231"/>
                    <a:pt x="586031" y="2897231"/>
                    <a:pt x="586031" y="2897231"/>
                  </a:cubicBezTo>
                  <a:cubicBezTo>
                    <a:pt x="586031" y="2897845"/>
                    <a:pt x="586031" y="2897845"/>
                    <a:pt x="586031" y="2897845"/>
                  </a:cubicBezTo>
                  <a:cubicBezTo>
                    <a:pt x="583592" y="2897845"/>
                    <a:pt x="582982" y="2897845"/>
                    <a:pt x="582372" y="2897845"/>
                  </a:cubicBezTo>
                  <a:cubicBezTo>
                    <a:pt x="582372" y="2899074"/>
                    <a:pt x="582372" y="2899074"/>
                    <a:pt x="582372" y="2899074"/>
                  </a:cubicBezTo>
                  <a:cubicBezTo>
                    <a:pt x="581762" y="2899074"/>
                    <a:pt x="581762" y="2899074"/>
                    <a:pt x="581762" y="2899074"/>
                  </a:cubicBezTo>
                  <a:cubicBezTo>
                    <a:pt x="581762" y="2897845"/>
                    <a:pt x="581762" y="2897845"/>
                    <a:pt x="581762" y="2897845"/>
                  </a:cubicBezTo>
                  <a:cubicBezTo>
                    <a:pt x="580543" y="2897845"/>
                    <a:pt x="580543" y="2897845"/>
                    <a:pt x="580543" y="2897845"/>
                  </a:cubicBezTo>
                  <a:cubicBezTo>
                    <a:pt x="580543" y="2897231"/>
                    <a:pt x="580543" y="2897231"/>
                    <a:pt x="580543" y="2897231"/>
                  </a:cubicBezTo>
                  <a:cubicBezTo>
                    <a:pt x="578713" y="2897231"/>
                    <a:pt x="577494" y="2897231"/>
                    <a:pt x="576884" y="2897231"/>
                  </a:cubicBezTo>
                  <a:cubicBezTo>
                    <a:pt x="576884" y="2896616"/>
                    <a:pt x="576884" y="2896616"/>
                    <a:pt x="576884" y="2896616"/>
                  </a:cubicBezTo>
                  <a:cubicBezTo>
                    <a:pt x="576274" y="2896616"/>
                    <a:pt x="576274" y="2896616"/>
                    <a:pt x="576274" y="2896616"/>
                  </a:cubicBezTo>
                  <a:cubicBezTo>
                    <a:pt x="576274" y="2894773"/>
                    <a:pt x="576274" y="2895388"/>
                    <a:pt x="576274" y="2895388"/>
                  </a:cubicBezTo>
                  <a:cubicBezTo>
                    <a:pt x="575664" y="2895388"/>
                    <a:pt x="575664" y="2895388"/>
                    <a:pt x="575664" y="2895388"/>
                  </a:cubicBezTo>
                  <a:cubicBezTo>
                    <a:pt x="575664" y="2896002"/>
                    <a:pt x="575664" y="2896002"/>
                    <a:pt x="575664" y="2896002"/>
                  </a:cubicBezTo>
                  <a:cubicBezTo>
                    <a:pt x="575054" y="2896002"/>
                    <a:pt x="575054" y="2896002"/>
                    <a:pt x="575054" y="2896002"/>
                  </a:cubicBezTo>
                  <a:cubicBezTo>
                    <a:pt x="575054" y="2895388"/>
                    <a:pt x="575054" y="2895388"/>
                    <a:pt x="575054" y="2895388"/>
                  </a:cubicBezTo>
                  <a:cubicBezTo>
                    <a:pt x="573225" y="2895388"/>
                    <a:pt x="573835" y="2895388"/>
                    <a:pt x="573225" y="2895388"/>
                  </a:cubicBezTo>
                  <a:cubicBezTo>
                    <a:pt x="573225" y="2894773"/>
                    <a:pt x="573225" y="2894773"/>
                    <a:pt x="573225" y="2894773"/>
                  </a:cubicBezTo>
                  <a:cubicBezTo>
                    <a:pt x="572615" y="2894773"/>
                    <a:pt x="572615" y="2894773"/>
                    <a:pt x="572615" y="2894773"/>
                  </a:cubicBezTo>
                  <a:cubicBezTo>
                    <a:pt x="572615" y="2893545"/>
                    <a:pt x="572615" y="2893545"/>
                    <a:pt x="572615" y="2893545"/>
                  </a:cubicBezTo>
                  <a:cubicBezTo>
                    <a:pt x="571395" y="2893545"/>
                    <a:pt x="570786" y="2893545"/>
                    <a:pt x="570786" y="2893545"/>
                  </a:cubicBezTo>
                  <a:cubicBezTo>
                    <a:pt x="570786" y="2892930"/>
                    <a:pt x="570786" y="2892930"/>
                    <a:pt x="570786" y="2892930"/>
                  </a:cubicBezTo>
                  <a:cubicBezTo>
                    <a:pt x="568956" y="2892930"/>
                    <a:pt x="568346" y="2892930"/>
                    <a:pt x="568346" y="2892930"/>
                  </a:cubicBezTo>
                  <a:cubicBezTo>
                    <a:pt x="568346" y="2891087"/>
                    <a:pt x="568346" y="2891701"/>
                    <a:pt x="568346" y="2891701"/>
                  </a:cubicBezTo>
                  <a:cubicBezTo>
                    <a:pt x="567737" y="2891701"/>
                    <a:pt x="567737" y="2891701"/>
                    <a:pt x="567737" y="2891701"/>
                  </a:cubicBezTo>
                  <a:cubicBezTo>
                    <a:pt x="567737" y="2891087"/>
                    <a:pt x="567737" y="2891087"/>
                    <a:pt x="567737" y="2891087"/>
                  </a:cubicBezTo>
                  <a:cubicBezTo>
                    <a:pt x="567127" y="2891087"/>
                    <a:pt x="567127" y="2891087"/>
                    <a:pt x="567127" y="2891087"/>
                  </a:cubicBezTo>
                  <a:cubicBezTo>
                    <a:pt x="567127" y="2892316"/>
                    <a:pt x="567127" y="2892316"/>
                    <a:pt x="567127" y="2892316"/>
                  </a:cubicBezTo>
                  <a:cubicBezTo>
                    <a:pt x="565297" y="2892316"/>
                    <a:pt x="565907" y="2892316"/>
                    <a:pt x="565297" y="2892316"/>
                  </a:cubicBezTo>
                  <a:cubicBezTo>
                    <a:pt x="565297" y="2891701"/>
                    <a:pt x="565297" y="2891701"/>
                    <a:pt x="565297" y="2891701"/>
                  </a:cubicBezTo>
                  <a:cubicBezTo>
                    <a:pt x="564688" y="2891701"/>
                    <a:pt x="564688" y="2891701"/>
                    <a:pt x="564688" y="2891701"/>
                  </a:cubicBezTo>
                  <a:cubicBezTo>
                    <a:pt x="564688" y="2892316"/>
                    <a:pt x="564688" y="2892316"/>
                    <a:pt x="564688" y="2892316"/>
                  </a:cubicBezTo>
                  <a:cubicBezTo>
                    <a:pt x="562248" y="2892316"/>
                    <a:pt x="563468" y="2890473"/>
                    <a:pt x="563468" y="2889858"/>
                  </a:cubicBezTo>
                  <a:cubicBezTo>
                    <a:pt x="562858" y="2889858"/>
                    <a:pt x="562858" y="2889858"/>
                    <a:pt x="562858" y="2889858"/>
                  </a:cubicBezTo>
                  <a:cubicBezTo>
                    <a:pt x="562858" y="2887401"/>
                    <a:pt x="561638" y="2886172"/>
                    <a:pt x="561638" y="2884943"/>
                  </a:cubicBezTo>
                  <a:cubicBezTo>
                    <a:pt x="561029" y="2884943"/>
                    <a:pt x="561029" y="2884943"/>
                    <a:pt x="561029" y="2884943"/>
                  </a:cubicBezTo>
                  <a:cubicBezTo>
                    <a:pt x="561029" y="2885558"/>
                    <a:pt x="561029" y="2885558"/>
                    <a:pt x="561029" y="2885558"/>
                  </a:cubicBezTo>
                  <a:cubicBezTo>
                    <a:pt x="559809" y="2885558"/>
                    <a:pt x="559809" y="2885558"/>
                    <a:pt x="559809" y="2885558"/>
                  </a:cubicBezTo>
                  <a:cubicBezTo>
                    <a:pt x="559809" y="2884943"/>
                    <a:pt x="559809" y="2884943"/>
                    <a:pt x="559809" y="2884943"/>
                  </a:cubicBezTo>
                  <a:cubicBezTo>
                    <a:pt x="560419" y="2884943"/>
                    <a:pt x="560419" y="2884943"/>
                    <a:pt x="560419" y="2884943"/>
                  </a:cubicBezTo>
                  <a:cubicBezTo>
                    <a:pt x="560419" y="2883100"/>
                    <a:pt x="560419" y="2883715"/>
                    <a:pt x="560419" y="2883715"/>
                  </a:cubicBezTo>
                  <a:cubicBezTo>
                    <a:pt x="561029" y="2883715"/>
                    <a:pt x="561029" y="2883715"/>
                    <a:pt x="561029" y="2883715"/>
                  </a:cubicBezTo>
                  <a:cubicBezTo>
                    <a:pt x="561029" y="2881871"/>
                    <a:pt x="561029" y="2882486"/>
                    <a:pt x="561029" y="2881871"/>
                  </a:cubicBezTo>
                  <a:cubicBezTo>
                    <a:pt x="560419" y="2881871"/>
                    <a:pt x="560419" y="2881871"/>
                    <a:pt x="560419" y="2881871"/>
                  </a:cubicBezTo>
                  <a:cubicBezTo>
                    <a:pt x="560419" y="2880028"/>
                    <a:pt x="558589" y="2880643"/>
                    <a:pt x="558589" y="2880643"/>
                  </a:cubicBezTo>
                  <a:cubicBezTo>
                    <a:pt x="558589" y="2880028"/>
                    <a:pt x="558589" y="2880028"/>
                    <a:pt x="558589" y="2880028"/>
                  </a:cubicBezTo>
                  <a:cubicBezTo>
                    <a:pt x="556760" y="2880028"/>
                    <a:pt x="556150" y="2880028"/>
                    <a:pt x="556150" y="2880028"/>
                  </a:cubicBezTo>
                  <a:cubicBezTo>
                    <a:pt x="556150" y="2878185"/>
                    <a:pt x="556150" y="2877571"/>
                    <a:pt x="556150" y="2876956"/>
                  </a:cubicBezTo>
                  <a:cubicBezTo>
                    <a:pt x="555540" y="2876956"/>
                    <a:pt x="555540" y="2876956"/>
                    <a:pt x="555540" y="2876956"/>
                  </a:cubicBezTo>
                  <a:cubicBezTo>
                    <a:pt x="555540" y="2876342"/>
                    <a:pt x="555540" y="2876342"/>
                    <a:pt x="555540" y="2876342"/>
                  </a:cubicBezTo>
                  <a:cubicBezTo>
                    <a:pt x="554931" y="2876342"/>
                    <a:pt x="554931" y="2876342"/>
                    <a:pt x="554931" y="2876342"/>
                  </a:cubicBezTo>
                  <a:cubicBezTo>
                    <a:pt x="554931" y="2874499"/>
                    <a:pt x="554931" y="2875113"/>
                    <a:pt x="554931" y="2875113"/>
                  </a:cubicBezTo>
                  <a:cubicBezTo>
                    <a:pt x="553101" y="2875113"/>
                    <a:pt x="553711" y="2875113"/>
                    <a:pt x="553101" y="2875113"/>
                  </a:cubicBezTo>
                  <a:cubicBezTo>
                    <a:pt x="553101" y="2873270"/>
                    <a:pt x="553101" y="2872656"/>
                    <a:pt x="553101" y="2872656"/>
                  </a:cubicBezTo>
                  <a:cubicBezTo>
                    <a:pt x="552491" y="2872656"/>
                    <a:pt x="552491" y="2872656"/>
                    <a:pt x="552491" y="2872656"/>
                  </a:cubicBezTo>
                  <a:cubicBezTo>
                    <a:pt x="552491" y="2872041"/>
                    <a:pt x="552491" y="2872041"/>
                    <a:pt x="552491" y="2872041"/>
                  </a:cubicBezTo>
                  <a:cubicBezTo>
                    <a:pt x="550661" y="2872041"/>
                    <a:pt x="550661" y="2872041"/>
                    <a:pt x="550052" y="2872041"/>
                  </a:cubicBezTo>
                  <a:cubicBezTo>
                    <a:pt x="550052" y="2871427"/>
                    <a:pt x="550052" y="2871427"/>
                    <a:pt x="550052" y="2871427"/>
                  </a:cubicBezTo>
                  <a:cubicBezTo>
                    <a:pt x="548832" y="2871427"/>
                    <a:pt x="548832" y="2871427"/>
                    <a:pt x="548832" y="2871427"/>
                  </a:cubicBezTo>
                  <a:cubicBezTo>
                    <a:pt x="548832" y="2872041"/>
                    <a:pt x="548832" y="2872041"/>
                    <a:pt x="548832" y="2872041"/>
                  </a:cubicBezTo>
                  <a:cubicBezTo>
                    <a:pt x="547612" y="2872041"/>
                    <a:pt x="547003" y="2872041"/>
                    <a:pt x="547003" y="2872041"/>
                  </a:cubicBezTo>
                  <a:cubicBezTo>
                    <a:pt x="547003" y="2871427"/>
                    <a:pt x="547003" y="2871427"/>
                    <a:pt x="547003" y="2871427"/>
                  </a:cubicBezTo>
                  <a:cubicBezTo>
                    <a:pt x="545173" y="2871427"/>
                    <a:pt x="543953" y="2871427"/>
                    <a:pt x="543953" y="2871427"/>
                  </a:cubicBezTo>
                  <a:cubicBezTo>
                    <a:pt x="543953" y="2870198"/>
                    <a:pt x="543953" y="2870198"/>
                    <a:pt x="543953" y="2870198"/>
                  </a:cubicBezTo>
                  <a:cubicBezTo>
                    <a:pt x="542124" y="2870198"/>
                    <a:pt x="542734" y="2870198"/>
                    <a:pt x="542124" y="2870198"/>
                  </a:cubicBezTo>
                  <a:cubicBezTo>
                    <a:pt x="542124" y="2869584"/>
                    <a:pt x="542124" y="2869584"/>
                    <a:pt x="542124" y="2869584"/>
                  </a:cubicBezTo>
                  <a:cubicBezTo>
                    <a:pt x="543344" y="2869584"/>
                    <a:pt x="543344" y="2869584"/>
                    <a:pt x="543344" y="2869584"/>
                  </a:cubicBezTo>
                  <a:cubicBezTo>
                    <a:pt x="543344" y="2867741"/>
                    <a:pt x="543344" y="2868355"/>
                    <a:pt x="543344" y="2868355"/>
                  </a:cubicBezTo>
                  <a:cubicBezTo>
                    <a:pt x="542124" y="2868355"/>
                    <a:pt x="542124" y="2868355"/>
                    <a:pt x="542124" y="2868355"/>
                  </a:cubicBezTo>
                  <a:cubicBezTo>
                    <a:pt x="542124" y="2866512"/>
                    <a:pt x="542124" y="2867126"/>
                    <a:pt x="542124" y="2866512"/>
                  </a:cubicBezTo>
                  <a:cubicBezTo>
                    <a:pt x="543344" y="2866512"/>
                    <a:pt x="543344" y="2866512"/>
                    <a:pt x="543344" y="2866512"/>
                  </a:cubicBezTo>
                  <a:cubicBezTo>
                    <a:pt x="543344" y="2865898"/>
                    <a:pt x="543344" y="2865898"/>
                    <a:pt x="543344" y="2865898"/>
                  </a:cubicBezTo>
                  <a:cubicBezTo>
                    <a:pt x="543953" y="2865898"/>
                    <a:pt x="543953" y="2865898"/>
                    <a:pt x="543953" y="2865898"/>
                  </a:cubicBezTo>
                  <a:cubicBezTo>
                    <a:pt x="543953" y="2863440"/>
                    <a:pt x="543953" y="2862211"/>
                    <a:pt x="543953" y="2860983"/>
                  </a:cubicBezTo>
                  <a:cubicBezTo>
                    <a:pt x="544563" y="2860983"/>
                    <a:pt x="544563" y="2860983"/>
                    <a:pt x="544563" y="2860983"/>
                  </a:cubicBezTo>
                  <a:cubicBezTo>
                    <a:pt x="544563" y="2860368"/>
                    <a:pt x="544563" y="2860368"/>
                    <a:pt x="544563" y="2860368"/>
                  </a:cubicBezTo>
                  <a:cubicBezTo>
                    <a:pt x="545173" y="2860368"/>
                    <a:pt x="545173" y="2860368"/>
                    <a:pt x="545173" y="2860368"/>
                  </a:cubicBezTo>
                  <a:cubicBezTo>
                    <a:pt x="545173" y="2858525"/>
                    <a:pt x="545173" y="2857911"/>
                    <a:pt x="545173" y="2857296"/>
                  </a:cubicBezTo>
                  <a:cubicBezTo>
                    <a:pt x="545783" y="2857296"/>
                    <a:pt x="545783" y="2857296"/>
                    <a:pt x="545783" y="2857296"/>
                  </a:cubicBezTo>
                  <a:cubicBezTo>
                    <a:pt x="545783" y="2855453"/>
                    <a:pt x="545783" y="2855453"/>
                    <a:pt x="545783" y="2854839"/>
                  </a:cubicBezTo>
                  <a:cubicBezTo>
                    <a:pt x="545173" y="2854839"/>
                    <a:pt x="545173" y="2854839"/>
                    <a:pt x="545173" y="2854839"/>
                  </a:cubicBezTo>
                  <a:cubicBezTo>
                    <a:pt x="545173" y="2853610"/>
                    <a:pt x="545173" y="2853610"/>
                    <a:pt x="545173" y="2853610"/>
                  </a:cubicBezTo>
                  <a:cubicBezTo>
                    <a:pt x="544563" y="2853610"/>
                    <a:pt x="544563" y="2853610"/>
                    <a:pt x="544563" y="2853610"/>
                  </a:cubicBezTo>
                  <a:cubicBezTo>
                    <a:pt x="544563" y="2852996"/>
                    <a:pt x="544563" y="2852996"/>
                    <a:pt x="544563" y="2852996"/>
                  </a:cubicBezTo>
                  <a:cubicBezTo>
                    <a:pt x="543953" y="2852996"/>
                    <a:pt x="543953" y="2852996"/>
                    <a:pt x="543953" y="2852996"/>
                  </a:cubicBezTo>
                  <a:cubicBezTo>
                    <a:pt x="543953" y="2852381"/>
                    <a:pt x="543953" y="2852381"/>
                    <a:pt x="543953" y="2852381"/>
                  </a:cubicBezTo>
                  <a:cubicBezTo>
                    <a:pt x="542124" y="2852381"/>
                    <a:pt x="542734" y="2852381"/>
                    <a:pt x="542124" y="2852381"/>
                  </a:cubicBezTo>
                  <a:cubicBezTo>
                    <a:pt x="542124" y="2852996"/>
                    <a:pt x="542124" y="2852996"/>
                    <a:pt x="542124" y="2852996"/>
                  </a:cubicBezTo>
                  <a:cubicBezTo>
                    <a:pt x="540904" y="2852996"/>
                    <a:pt x="540904" y="2852996"/>
                    <a:pt x="540904" y="2852996"/>
                  </a:cubicBezTo>
                  <a:cubicBezTo>
                    <a:pt x="540904" y="2853610"/>
                    <a:pt x="540904" y="2853610"/>
                    <a:pt x="540904" y="2853610"/>
                  </a:cubicBezTo>
                  <a:cubicBezTo>
                    <a:pt x="540295" y="2853610"/>
                    <a:pt x="540295" y="2853610"/>
                    <a:pt x="540295" y="2853610"/>
                  </a:cubicBezTo>
                  <a:cubicBezTo>
                    <a:pt x="540295" y="2852996"/>
                    <a:pt x="540295" y="2852996"/>
                    <a:pt x="540295" y="2852996"/>
                  </a:cubicBezTo>
                  <a:cubicBezTo>
                    <a:pt x="537855" y="2852996"/>
                    <a:pt x="539075" y="2854225"/>
                    <a:pt x="539075" y="2854225"/>
                  </a:cubicBezTo>
                  <a:cubicBezTo>
                    <a:pt x="531757" y="2854839"/>
                    <a:pt x="531147" y="2855453"/>
                    <a:pt x="531757" y="2849924"/>
                  </a:cubicBezTo>
                  <a:cubicBezTo>
                    <a:pt x="530538" y="2849924"/>
                    <a:pt x="530538" y="2849924"/>
                    <a:pt x="530538" y="2849924"/>
                  </a:cubicBezTo>
                  <a:cubicBezTo>
                    <a:pt x="530538" y="2850538"/>
                    <a:pt x="530538" y="2850538"/>
                    <a:pt x="530538" y="2850538"/>
                  </a:cubicBezTo>
                  <a:cubicBezTo>
                    <a:pt x="529318" y="2850538"/>
                    <a:pt x="529318" y="2850538"/>
                    <a:pt x="529318" y="2850538"/>
                  </a:cubicBezTo>
                  <a:cubicBezTo>
                    <a:pt x="529318" y="2849924"/>
                    <a:pt x="529318" y="2849924"/>
                    <a:pt x="529318" y="2849924"/>
                  </a:cubicBezTo>
                  <a:cubicBezTo>
                    <a:pt x="528708" y="2849924"/>
                    <a:pt x="528708" y="2849924"/>
                    <a:pt x="528708" y="2849924"/>
                  </a:cubicBezTo>
                  <a:cubicBezTo>
                    <a:pt x="528708" y="2849310"/>
                    <a:pt x="528708" y="2849310"/>
                    <a:pt x="528708" y="2849310"/>
                  </a:cubicBezTo>
                  <a:cubicBezTo>
                    <a:pt x="526879" y="2849310"/>
                    <a:pt x="526879" y="2849310"/>
                    <a:pt x="526269" y="2849310"/>
                  </a:cubicBezTo>
                  <a:cubicBezTo>
                    <a:pt x="526269" y="2848695"/>
                    <a:pt x="526269" y="2848695"/>
                    <a:pt x="526269" y="2848695"/>
                  </a:cubicBezTo>
                  <a:cubicBezTo>
                    <a:pt x="525049" y="2848695"/>
                    <a:pt x="525049" y="2848695"/>
                    <a:pt x="525049" y="2848695"/>
                  </a:cubicBezTo>
                  <a:cubicBezTo>
                    <a:pt x="525049" y="2848081"/>
                    <a:pt x="525049" y="2848081"/>
                    <a:pt x="525049" y="2848081"/>
                  </a:cubicBezTo>
                  <a:cubicBezTo>
                    <a:pt x="524439" y="2848081"/>
                    <a:pt x="524439" y="2848081"/>
                    <a:pt x="524439" y="2848081"/>
                  </a:cubicBezTo>
                  <a:cubicBezTo>
                    <a:pt x="524439" y="2848695"/>
                    <a:pt x="524439" y="2848695"/>
                    <a:pt x="524439" y="2848695"/>
                  </a:cubicBezTo>
                  <a:cubicBezTo>
                    <a:pt x="522000" y="2848081"/>
                    <a:pt x="520171" y="2847466"/>
                    <a:pt x="520781" y="2846238"/>
                  </a:cubicBezTo>
                  <a:cubicBezTo>
                    <a:pt x="517122" y="2846852"/>
                    <a:pt x="515292" y="2845623"/>
                    <a:pt x="514073" y="2845623"/>
                  </a:cubicBezTo>
                  <a:cubicBezTo>
                    <a:pt x="514682" y="2840094"/>
                    <a:pt x="515292" y="2838865"/>
                    <a:pt x="514682" y="2837637"/>
                  </a:cubicBezTo>
                  <a:cubicBezTo>
                    <a:pt x="516512" y="2837637"/>
                    <a:pt x="516512" y="2836408"/>
                    <a:pt x="516512" y="2837022"/>
                  </a:cubicBezTo>
                  <a:cubicBezTo>
                    <a:pt x="515902" y="2837022"/>
                    <a:pt x="515902" y="2837022"/>
                    <a:pt x="515902" y="2837022"/>
                  </a:cubicBezTo>
                  <a:cubicBezTo>
                    <a:pt x="515902" y="2835179"/>
                    <a:pt x="515902" y="2835179"/>
                    <a:pt x="515902" y="2834565"/>
                  </a:cubicBezTo>
                  <a:cubicBezTo>
                    <a:pt x="516512" y="2834565"/>
                    <a:pt x="516512" y="2834565"/>
                    <a:pt x="516512" y="2834565"/>
                  </a:cubicBezTo>
                  <a:cubicBezTo>
                    <a:pt x="516512" y="2833950"/>
                    <a:pt x="516512" y="2833950"/>
                    <a:pt x="516512" y="2833950"/>
                  </a:cubicBezTo>
                  <a:cubicBezTo>
                    <a:pt x="515902" y="2833950"/>
                    <a:pt x="515902" y="2833950"/>
                    <a:pt x="515902" y="2833950"/>
                  </a:cubicBezTo>
                  <a:cubicBezTo>
                    <a:pt x="515902" y="2832722"/>
                    <a:pt x="515902" y="2832722"/>
                    <a:pt x="515902" y="2832722"/>
                  </a:cubicBezTo>
                  <a:cubicBezTo>
                    <a:pt x="514682" y="2832722"/>
                    <a:pt x="514682" y="2832722"/>
                    <a:pt x="514682" y="2832722"/>
                  </a:cubicBezTo>
                  <a:cubicBezTo>
                    <a:pt x="514682" y="2832107"/>
                    <a:pt x="514682" y="2832107"/>
                    <a:pt x="514682" y="2832107"/>
                  </a:cubicBezTo>
                  <a:cubicBezTo>
                    <a:pt x="514073" y="2832107"/>
                    <a:pt x="514073" y="2832107"/>
                    <a:pt x="514073" y="2832107"/>
                  </a:cubicBezTo>
                  <a:cubicBezTo>
                    <a:pt x="514073" y="2830878"/>
                    <a:pt x="514073" y="2830878"/>
                    <a:pt x="514073" y="2830878"/>
                  </a:cubicBezTo>
                  <a:cubicBezTo>
                    <a:pt x="514682" y="2830878"/>
                    <a:pt x="514682" y="2830878"/>
                    <a:pt x="514682" y="2830878"/>
                  </a:cubicBezTo>
                  <a:cubicBezTo>
                    <a:pt x="514682" y="2830264"/>
                    <a:pt x="514682" y="2830264"/>
                    <a:pt x="514682" y="2830264"/>
                  </a:cubicBezTo>
                  <a:cubicBezTo>
                    <a:pt x="515902" y="2830264"/>
                    <a:pt x="515902" y="2830264"/>
                    <a:pt x="515902" y="2830264"/>
                  </a:cubicBezTo>
                  <a:cubicBezTo>
                    <a:pt x="515902" y="2829650"/>
                    <a:pt x="515902" y="2829650"/>
                    <a:pt x="515902" y="2829650"/>
                  </a:cubicBezTo>
                  <a:cubicBezTo>
                    <a:pt x="517731" y="2829650"/>
                    <a:pt x="518341" y="2828421"/>
                    <a:pt x="519561" y="2829035"/>
                  </a:cubicBezTo>
                  <a:cubicBezTo>
                    <a:pt x="518341" y="2827807"/>
                    <a:pt x="518951" y="2827807"/>
                    <a:pt x="518341" y="2827192"/>
                  </a:cubicBezTo>
                  <a:cubicBezTo>
                    <a:pt x="520171" y="2827192"/>
                    <a:pt x="520781" y="2827192"/>
                    <a:pt x="520781" y="2827192"/>
                  </a:cubicBezTo>
                  <a:cubicBezTo>
                    <a:pt x="520781" y="2826578"/>
                    <a:pt x="520781" y="2826578"/>
                    <a:pt x="520781" y="2826578"/>
                  </a:cubicBezTo>
                  <a:cubicBezTo>
                    <a:pt x="520171" y="2826578"/>
                    <a:pt x="520171" y="2826578"/>
                    <a:pt x="520171" y="2826578"/>
                  </a:cubicBezTo>
                  <a:cubicBezTo>
                    <a:pt x="520171" y="2824735"/>
                    <a:pt x="520171" y="2825349"/>
                    <a:pt x="520171" y="2825349"/>
                  </a:cubicBezTo>
                  <a:cubicBezTo>
                    <a:pt x="520781" y="2825349"/>
                    <a:pt x="520781" y="2825349"/>
                    <a:pt x="520781" y="2825349"/>
                  </a:cubicBezTo>
                  <a:cubicBezTo>
                    <a:pt x="520781" y="2824735"/>
                    <a:pt x="520781" y="2824735"/>
                    <a:pt x="520781" y="2824735"/>
                  </a:cubicBezTo>
                  <a:cubicBezTo>
                    <a:pt x="521390" y="2824735"/>
                    <a:pt x="521390" y="2824735"/>
                    <a:pt x="521390" y="2824735"/>
                  </a:cubicBezTo>
                  <a:cubicBezTo>
                    <a:pt x="520781" y="2823506"/>
                    <a:pt x="520171" y="2824120"/>
                    <a:pt x="520171" y="2823506"/>
                  </a:cubicBezTo>
                  <a:cubicBezTo>
                    <a:pt x="520171" y="2822277"/>
                    <a:pt x="520171" y="2822277"/>
                    <a:pt x="520171" y="2822277"/>
                  </a:cubicBezTo>
                  <a:cubicBezTo>
                    <a:pt x="518341" y="2822277"/>
                    <a:pt x="517731" y="2822277"/>
                    <a:pt x="517122" y="2822277"/>
                  </a:cubicBezTo>
                  <a:cubicBezTo>
                    <a:pt x="517122" y="2821048"/>
                    <a:pt x="517122" y="2820434"/>
                    <a:pt x="517122" y="2820434"/>
                  </a:cubicBezTo>
                  <a:cubicBezTo>
                    <a:pt x="517731" y="2820434"/>
                    <a:pt x="517731" y="2820434"/>
                    <a:pt x="517731" y="2820434"/>
                  </a:cubicBezTo>
                  <a:cubicBezTo>
                    <a:pt x="517731" y="2819205"/>
                    <a:pt x="517731" y="2819205"/>
                    <a:pt x="517731" y="2819205"/>
                  </a:cubicBezTo>
                  <a:cubicBezTo>
                    <a:pt x="518341" y="2819205"/>
                    <a:pt x="518341" y="2819205"/>
                    <a:pt x="518341" y="2819205"/>
                  </a:cubicBezTo>
                  <a:cubicBezTo>
                    <a:pt x="518341" y="2818591"/>
                    <a:pt x="518341" y="2818591"/>
                    <a:pt x="518341" y="2818591"/>
                  </a:cubicBezTo>
                  <a:cubicBezTo>
                    <a:pt x="520171" y="2820434"/>
                    <a:pt x="521390" y="2819205"/>
                    <a:pt x="522000" y="2819205"/>
                  </a:cubicBezTo>
                  <a:cubicBezTo>
                    <a:pt x="521390" y="2816133"/>
                    <a:pt x="518951" y="2813676"/>
                    <a:pt x="519561" y="2812447"/>
                  </a:cubicBezTo>
                  <a:cubicBezTo>
                    <a:pt x="518341" y="2812447"/>
                    <a:pt x="518341" y="2812447"/>
                    <a:pt x="518341" y="2812447"/>
                  </a:cubicBezTo>
                  <a:cubicBezTo>
                    <a:pt x="518341" y="2811218"/>
                    <a:pt x="518341" y="2811218"/>
                    <a:pt x="518341" y="2811218"/>
                  </a:cubicBezTo>
                  <a:cubicBezTo>
                    <a:pt x="519561" y="2811218"/>
                    <a:pt x="519561" y="2811218"/>
                    <a:pt x="519561" y="2811218"/>
                  </a:cubicBezTo>
                  <a:cubicBezTo>
                    <a:pt x="519561" y="2809990"/>
                    <a:pt x="519561" y="2809990"/>
                    <a:pt x="519561" y="2809990"/>
                  </a:cubicBezTo>
                  <a:cubicBezTo>
                    <a:pt x="518341" y="2809990"/>
                    <a:pt x="518341" y="2809990"/>
                    <a:pt x="518341" y="2809990"/>
                  </a:cubicBezTo>
                  <a:cubicBezTo>
                    <a:pt x="518341" y="2808147"/>
                    <a:pt x="518341" y="2808147"/>
                    <a:pt x="518341" y="2807532"/>
                  </a:cubicBezTo>
                  <a:cubicBezTo>
                    <a:pt x="517122" y="2807532"/>
                    <a:pt x="517122" y="2807532"/>
                    <a:pt x="517122" y="2807532"/>
                  </a:cubicBezTo>
                  <a:cubicBezTo>
                    <a:pt x="517122" y="2806303"/>
                    <a:pt x="517122" y="2805075"/>
                    <a:pt x="517122" y="2805075"/>
                  </a:cubicBezTo>
                  <a:cubicBezTo>
                    <a:pt x="516512" y="2806303"/>
                    <a:pt x="515902" y="2805689"/>
                    <a:pt x="515902" y="2805689"/>
                  </a:cubicBezTo>
                  <a:cubicBezTo>
                    <a:pt x="515292" y="2803846"/>
                    <a:pt x="514682" y="2803846"/>
                    <a:pt x="514682" y="2803232"/>
                  </a:cubicBezTo>
                  <a:cubicBezTo>
                    <a:pt x="513463" y="2803232"/>
                    <a:pt x="513463" y="2803232"/>
                    <a:pt x="513463" y="2803232"/>
                  </a:cubicBezTo>
                  <a:cubicBezTo>
                    <a:pt x="513463" y="2802617"/>
                    <a:pt x="513463" y="2802617"/>
                    <a:pt x="513463" y="2802617"/>
                  </a:cubicBezTo>
                  <a:cubicBezTo>
                    <a:pt x="512853" y="2802617"/>
                    <a:pt x="512853" y="2802617"/>
                    <a:pt x="512853" y="2802617"/>
                  </a:cubicBezTo>
                  <a:cubicBezTo>
                    <a:pt x="512853" y="2803232"/>
                    <a:pt x="512853" y="2803232"/>
                    <a:pt x="512853" y="2803232"/>
                  </a:cubicBezTo>
                  <a:cubicBezTo>
                    <a:pt x="511633" y="2801388"/>
                    <a:pt x="511023" y="2800160"/>
                    <a:pt x="510414" y="2798931"/>
                  </a:cubicBezTo>
                  <a:cubicBezTo>
                    <a:pt x="509804" y="2798931"/>
                    <a:pt x="509804" y="2798931"/>
                    <a:pt x="509804" y="2798931"/>
                  </a:cubicBezTo>
                  <a:cubicBezTo>
                    <a:pt x="509804" y="2798317"/>
                    <a:pt x="509804" y="2798317"/>
                    <a:pt x="509804" y="2798317"/>
                  </a:cubicBezTo>
                  <a:cubicBezTo>
                    <a:pt x="507974" y="2798317"/>
                    <a:pt x="508584" y="2798317"/>
                    <a:pt x="508584" y="2798317"/>
                  </a:cubicBezTo>
                  <a:cubicBezTo>
                    <a:pt x="508584" y="2795245"/>
                    <a:pt x="504316" y="2797088"/>
                    <a:pt x="504316" y="2797088"/>
                  </a:cubicBezTo>
                  <a:cubicBezTo>
                    <a:pt x="504316" y="2792787"/>
                    <a:pt x="502486" y="2794016"/>
                    <a:pt x="502486" y="2792173"/>
                  </a:cubicBezTo>
                  <a:cubicBezTo>
                    <a:pt x="503096" y="2792173"/>
                    <a:pt x="503096" y="2792173"/>
                    <a:pt x="503096" y="2792173"/>
                  </a:cubicBezTo>
                  <a:cubicBezTo>
                    <a:pt x="503096" y="2790944"/>
                    <a:pt x="503096" y="2790330"/>
                    <a:pt x="503096" y="2790330"/>
                  </a:cubicBezTo>
                  <a:cubicBezTo>
                    <a:pt x="504316" y="2790330"/>
                    <a:pt x="504316" y="2790330"/>
                    <a:pt x="504316" y="2790330"/>
                  </a:cubicBezTo>
                  <a:cubicBezTo>
                    <a:pt x="504316" y="2789715"/>
                    <a:pt x="504316" y="2789715"/>
                    <a:pt x="504316" y="2789715"/>
                  </a:cubicBezTo>
                  <a:cubicBezTo>
                    <a:pt x="504925" y="2789715"/>
                    <a:pt x="504925" y="2789715"/>
                    <a:pt x="504925" y="2789715"/>
                  </a:cubicBezTo>
                  <a:cubicBezTo>
                    <a:pt x="504925" y="2787872"/>
                    <a:pt x="504925" y="2788487"/>
                    <a:pt x="504925" y="2787872"/>
                  </a:cubicBezTo>
                  <a:cubicBezTo>
                    <a:pt x="505535" y="2787872"/>
                    <a:pt x="505535" y="2787872"/>
                    <a:pt x="505535" y="2787872"/>
                  </a:cubicBezTo>
                  <a:cubicBezTo>
                    <a:pt x="505535" y="2786644"/>
                    <a:pt x="505535" y="2786029"/>
                    <a:pt x="505535" y="2786029"/>
                  </a:cubicBezTo>
                  <a:cubicBezTo>
                    <a:pt x="507365" y="2786029"/>
                    <a:pt x="506755" y="2786029"/>
                    <a:pt x="506755" y="2786029"/>
                  </a:cubicBezTo>
                  <a:cubicBezTo>
                    <a:pt x="506755" y="2784186"/>
                    <a:pt x="506755" y="2782957"/>
                    <a:pt x="506755" y="2782343"/>
                  </a:cubicBezTo>
                  <a:cubicBezTo>
                    <a:pt x="506145" y="2782343"/>
                    <a:pt x="506145" y="2782343"/>
                    <a:pt x="506145" y="2782343"/>
                  </a:cubicBezTo>
                  <a:cubicBezTo>
                    <a:pt x="504925" y="2779885"/>
                    <a:pt x="503706" y="2779271"/>
                    <a:pt x="504316" y="2777428"/>
                  </a:cubicBezTo>
                  <a:cubicBezTo>
                    <a:pt x="503096" y="2777428"/>
                    <a:pt x="503096" y="2777428"/>
                    <a:pt x="503096" y="2777428"/>
                  </a:cubicBezTo>
                  <a:cubicBezTo>
                    <a:pt x="503096" y="2776199"/>
                    <a:pt x="503096" y="2776199"/>
                    <a:pt x="503096" y="2776199"/>
                  </a:cubicBezTo>
                  <a:cubicBezTo>
                    <a:pt x="502486" y="2776199"/>
                    <a:pt x="502486" y="2776199"/>
                    <a:pt x="502486" y="2776199"/>
                  </a:cubicBezTo>
                  <a:cubicBezTo>
                    <a:pt x="502486" y="2775585"/>
                    <a:pt x="502486" y="2775585"/>
                    <a:pt x="502486" y="2775585"/>
                  </a:cubicBezTo>
                  <a:cubicBezTo>
                    <a:pt x="503096" y="2775585"/>
                    <a:pt x="503096" y="2775585"/>
                    <a:pt x="503096" y="2775585"/>
                  </a:cubicBezTo>
                  <a:cubicBezTo>
                    <a:pt x="503096" y="2774970"/>
                    <a:pt x="503096" y="2774970"/>
                    <a:pt x="503096" y="2774970"/>
                  </a:cubicBezTo>
                  <a:cubicBezTo>
                    <a:pt x="504316" y="2774970"/>
                    <a:pt x="504316" y="2774970"/>
                    <a:pt x="504316" y="2774970"/>
                  </a:cubicBezTo>
                  <a:cubicBezTo>
                    <a:pt x="504316" y="2773127"/>
                    <a:pt x="504316" y="2773742"/>
                    <a:pt x="504316" y="2773742"/>
                  </a:cubicBezTo>
                  <a:cubicBezTo>
                    <a:pt x="504925" y="2773742"/>
                    <a:pt x="504925" y="2773742"/>
                    <a:pt x="504925" y="2773742"/>
                  </a:cubicBezTo>
                  <a:cubicBezTo>
                    <a:pt x="504925" y="2772513"/>
                    <a:pt x="504925" y="2772513"/>
                    <a:pt x="504925" y="2772513"/>
                  </a:cubicBezTo>
                  <a:cubicBezTo>
                    <a:pt x="505535" y="2772513"/>
                    <a:pt x="505535" y="2772513"/>
                    <a:pt x="505535" y="2772513"/>
                  </a:cubicBezTo>
                  <a:cubicBezTo>
                    <a:pt x="505535" y="2771899"/>
                    <a:pt x="505535" y="2771899"/>
                    <a:pt x="505535" y="2771899"/>
                  </a:cubicBezTo>
                  <a:cubicBezTo>
                    <a:pt x="503706" y="2771899"/>
                    <a:pt x="503706" y="2771899"/>
                    <a:pt x="503096" y="2771899"/>
                  </a:cubicBezTo>
                  <a:cubicBezTo>
                    <a:pt x="503096" y="2770670"/>
                    <a:pt x="503096" y="2770670"/>
                    <a:pt x="503096" y="2770670"/>
                  </a:cubicBezTo>
                  <a:cubicBezTo>
                    <a:pt x="501876" y="2770670"/>
                    <a:pt x="501876" y="2770670"/>
                    <a:pt x="501876" y="2770670"/>
                  </a:cubicBezTo>
                  <a:cubicBezTo>
                    <a:pt x="501876" y="2770055"/>
                    <a:pt x="501876" y="2770055"/>
                    <a:pt x="501876" y="2770055"/>
                  </a:cubicBezTo>
                  <a:cubicBezTo>
                    <a:pt x="502486" y="2770055"/>
                    <a:pt x="502486" y="2770055"/>
                    <a:pt x="502486" y="2770055"/>
                  </a:cubicBezTo>
                  <a:cubicBezTo>
                    <a:pt x="502486" y="2767598"/>
                    <a:pt x="504316" y="2768827"/>
                    <a:pt x="504316" y="2768212"/>
                  </a:cubicBezTo>
                  <a:cubicBezTo>
                    <a:pt x="504316" y="2767598"/>
                    <a:pt x="504316" y="2767598"/>
                    <a:pt x="504316" y="2767598"/>
                  </a:cubicBezTo>
                  <a:cubicBezTo>
                    <a:pt x="503096" y="2767598"/>
                    <a:pt x="503096" y="2767598"/>
                    <a:pt x="503096" y="2767598"/>
                  </a:cubicBezTo>
                  <a:cubicBezTo>
                    <a:pt x="503706" y="2765755"/>
                    <a:pt x="501266" y="2763912"/>
                    <a:pt x="501876" y="2763912"/>
                  </a:cubicBezTo>
                  <a:cubicBezTo>
                    <a:pt x="501266" y="2763912"/>
                    <a:pt x="501266" y="2763912"/>
                    <a:pt x="501266" y="2763912"/>
                  </a:cubicBezTo>
                  <a:cubicBezTo>
                    <a:pt x="501266" y="2762683"/>
                    <a:pt x="501266" y="2762069"/>
                    <a:pt x="501266" y="2762069"/>
                  </a:cubicBezTo>
                  <a:cubicBezTo>
                    <a:pt x="500657" y="2762069"/>
                    <a:pt x="500657" y="2762069"/>
                    <a:pt x="500657" y="2762069"/>
                  </a:cubicBezTo>
                  <a:cubicBezTo>
                    <a:pt x="500657" y="2760225"/>
                    <a:pt x="500657" y="2760840"/>
                    <a:pt x="500657" y="2760225"/>
                  </a:cubicBezTo>
                  <a:cubicBezTo>
                    <a:pt x="499437" y="2760225"/>
                    <a:pt x="499437" y="2760225"/>
                    <a:pt x="499437" y="2760225"/>
                  </a:cubicBezTo>
                  <a:cubicBezTo>
                    <a:pt x="499437" y="2762069"/>
                    <a:pt x="499437" y="2761454"/>
                    <a:pt x="499437" y="2762069"/>
                  </a:cubicBezTo>
                  <a:cubicBezTo>
                    <a:pt x="498217" y="2762069"/>
                    <a:pt x="498217" y="2762069"/>
                    <a:pt x="498217" y="2762069"/>
                  </a:cubicBezTo>
                  <a:cubicBezTo>
                    <a:pt x="498217" y="2760840"/>
                    <a:pt x="498217" y="2760840"/>
                    <a:pt x="498217" y="2760840"/>
                  </a:cubicBezTo>
                  <a:cubicBezTo>
                    <a:pt x="496388" y="2760840"/>
                    <a:pt x="496998" y="2760840"/>
                    <a:pt x="496998" y="2760840"/>
                  </a:cubicBezTo>
                  <a:cubicBezTo>
                    <a:pt x="496998" y="2760225"/>
                    <a:pt x="496998" y="2760225"/>
                    <a:pt x="496998" y="2760225"/>
                  </a:cubicBezTo>
                  <a:cubicBezTo>
                    <a:pt x="496388" y="2760225"/>
                    <a:pt x="496388" y="2760225"/>
                    <a:pt x="496388" y="2760225"/>
                  </a:cubicBezTo>
                  <a:cubicBezTo>
                    <a:pt x="496388" y="2760840"/>
                    <a:pt x="496388" y="2760840"/>
                    <a:pt x="496388" y="2760840"/>
                  </a:cubicBezTo>
                  <a:cubicBezTo>
                    <a:pt x="494559" y="2760840"/>
                    <a:pt x="494559" y="2760840"/>
                    <a:pt x="494559" y="2760840"/>
                  </a:cubicBezTo>
                  <a:cubicBezTo>
                    <a:pt x="494559" y="2762069"/>
                    <a:pt x="494559" y="2762069"/>
                    <a:pt x="494559" y="2762069"/>
                  </a:cubicBezTo>
                  <a:cubicBezTo>
                    <a:pt x="496388" y="2762069"/>
                    <a:pt x="495778" y="2762069"/>
                    <a:pt x="496388" y="2762069"/>
                  </a:cubicBezTo>
                  <a:cubicBezTo>
                    <a:pt x="495168" y="2763297"/>
                    <a:pt x="495168" y="2762683"/>
                    <a:pt x="494559" y="2762683"/>
                  </a:cubicBezTo>
                  <a:cubicBezTo>
                    <a:pt x="494559" y="2764526"/>
                    <a:pt x="495778" y="2764526"/>
                    <a:pt x="495168" y="2764526"/>
                  </a:cubicBezTo>
                  <a:cubicBezTo>
                    <a:pt x="493949" y="2764526"/>
                    <a:pt x="493949" y="2764526"/>
                    <a:pt x="493949" y="2764526"/>
                  </a:cubicBezTo>
                  <a:cubicBezTo>
                    <a:pt x="493949" y="2765755"/>
                    <a:pt x="493949" y="2765755"/>
                    <a:pt x="493949" y="2765755"/>
                  </a:cubicBezTo>
                  <a:cubicBezTo>
                    <a:pt x="494559" y="2765755"/>
                    <a:pt x="494559" y="2765755"/>
                    <a:pt x="494559" y="2765755"/>
                  </a:cubicBezTo>
                  <a:cubicBezTo>
                    <a:pt x="493339" y="2766984"/>
                    <a:pt x="491509" y="2765755"/>
                    <a:pt x="490900" y="2766369"/>
                  </a:cubicBezTo>
                  <a:cubicBezTo>
                    <a:pt x="490900" y="2764526"/>
                    <a:pt x="490900" y="2765140"/>
                    <a:pt x="490900" y="2764526"/>
                  </a:cubicBezTo>
                  <a:cubicBezTo>
                    <a:pt x="490290" y="2764526"/>
                    <a:pt x="490290" y="2764526"/>
                    <a:pt x="490290" y="2764526"/>
                  </a:cubicBezTo>
                  <a:cubicBezTo>
                    <a:pt x="489680" y="2762069"/>
                    <a:pt x="487851" y="2761454"/>
                    <a:pt x="488460" y="2760225"/>
                  </a:cubicBezTo>
                  <a:cubicBezTo>
                    <a:pt x="485411" y="2759611"/>
                    <a:pt x="486021" y="2762683"/>
                    <a:pt x="486021" y="2763297"/>
                  </a:cubicBezTo>
                  <a:cubicBezTo>
                    <a:pt x="484192" y="2763297"/>
                    <a:pt x="484802" y="2763297"/>
                    <a:pt x="484802" y="2763297"/>
                  </a:cubicBezTo>
                  <a:cubicBezTo>
                    <a:pt x="484802" y="2761454"/>
                    <a:pt x="484802" y="2761454"/>
                    <a:pt x="484802" y="2760840"/>
                  </a:cubicBezTo>
                  <a:cubicBezTo>
                    <a:pt x="483582" y="2760840"/>
                    <a:pt x="483582" y="2760840"/>
                    <a:pt x="483582" y="2760840"/>
                  </a:cubicBezTo>
                  <a:cubicBezTo>
                    <a:pt x="483582" y="2759611"/>
                    <a:pt x="483582" y="2759611"/>
                    <a:pt x="483582" y="2759611"/>
                  </a:cubicBezTo>
                  <a:cubicBezTo>
                    <a:pt x="482972" y="2759611"/>
                    <a:pt x="482972" y="2759611"/>
                    <a:pt x="482972" y="2759611"/>
                  </a:cubicBezTo>
                  <a:cubicBezTo>
                    <a:pt x="482972" y="2760225"/>
                    <a:pt x="482972" y="2760225"/>
                    <a:pt x="482972" y="2760225"/>
                  </a:cubicBezTo>
                  <a:cubicBezTo>
                    <a:pt x="482362" y="2760225"/>
                    <a:pt x="482362" y="2760225"/>
                    <a:pt x="482362" y="2760225"/>
                  </a:cubicBezTo>
                  <a:cubicBezTo>
                    <a:pt x="482362" y="2759611"/>
                    <a:pt x="482362" y="2759611"/>
                    <a:pt x="482362" y="2759611"/>
                  </a:cubicBezTo>
                  <a:cubicBezTo>
                    <a:pt x="481752" y="2759611"/>
                    <a:pt x="481752" y="2759611"/>
                    <a:pt x="481752" y="2759611"/>
                  </a:cubicBezTo>
                  <a:cubicBezTo>
                    <a:pt x="481752" y="2757768"/>
                    <a:pt x="481752" y="2758382"/>
                    <a:pt x="481752" y="2758382"/>
                  </a:cubicBezTo>
                  <a:cubicBezTo>
                    <a:pt x="482362" y="2758382"/>
                    <a:pt x="482362" y="2758382"/>
                    <a:pt x="482362" y="2758382"/>
                  </a:cubicBezTo>
                  <a:cubicBezTo>
                    <a:pt x="482362" y="2757768"/>
                    <a:pt x="482362" y="2757768"/>
                    <a:pt x="482362" y="2757768"/>
                  </a:cubicBezTo>
                  <a:cubicBezTo>
                    <a:pt x="481752" y="2757768"/>
                    <a:pt x="481752" y="2757768"/>
                    <a:pt x="481752" y="2757768"/>
                  </a:cubicBezTo>
                  <a:cubicBezTo>
                    <a:pt x="481752" y="2755311"/>
                    <a:pt x="479923" y="2756539"/>
                    <a:pt x="479923" y="2755925"/>
                  </a:cubicBezTo>
                  <a:cubicBezTo>
                    <a:pt x="479313" y="2752853"/>
                    <a:pt x="474435" y="2754082"/>
                    <a:pt x="473825" y="2754696"/>
                  </a:cubicBezTo>
                  <a:cubicBezTo>
                    <a:pt x="471995" y="2752853"/>
                    <a:pt x="471386" y="2752239"/>
                    <a:pt x="470776" y="2752239"/>
                  </a:cubicBezTo>
                  <a:cubicBezTo>
                    <a:pt x="470776" y="2751624"/>
                    <a:pt x="470776" y="2751624"/>
                    <a:pt x="470776" y="2751624"/>
                  </a:cubicBezTo>
                  <a:cubicBezTo>
                    <a:pt x="471386" y="2751624"/>
                    <a:pt x="471386" y="2751624"/>
                    <a:pt x="471386" y="2751624"/>
                  </a:cubicBezTo>
                  <a:cubicBezTo>
                    <a:pt x="471386" y="2749781"/>
                    <a:pt x="471386" y="2750396"/>
                    <a:pt x="471386" y="2750396"/>
                  </a:cubicBezTo>
                  <a:cubicBezTo>
                    <a:pt x="470776" y="2750396"/>
                    <a:pt x="470776" y="2750396"/>
                    <a:pt x="470776" y="2750396"/>
                  </a:cubicBezTo>
                  <a:cubicBezTo>
                    <a:pt x="470776" y="2749781"/>
                    <a:pt x="470776" y="2749781"/>
                    <a:pt x="470776" y="2749781"/>
                  </a:cubicBezTo>
                  <a:cubicBezTo>
                    <a:pt x="468946" y="2749781"/>
                    <a:pt x="469556" y="2749781"/>
                    <a:pt x="469556" y="2749781"/>
                  </a:cubicBezTo>
                  <a:cubicBezTo>
                    <a:pt x="469556" y="2748552"/>
                    <a:pt x="469556" y="2748552"/>
                    <a:pt x="469556" y="2748552"/>
                  </a:cubicBezTo>
                  <a:cubicBezTo>
                    <a:pt x="468337" y="2748552"/>
                    <a:pt x="468337" y="2748552"/>
                    <a:pt x="468337" y="2748552"/>
                  </a:cubicBezTo>
                  <a:cubicBezTo>
                    <a:pt x="468337" y="2749781"/>
                    <a:pt x="468337" y="2749781"/>
                    <a:pt x="468337" y="2749781"/>
                  </a:cubicBezTo>
                  <a:cubicBezTo>
                    <a:pt x="464678" y="2750396"/>
                    <a:pt x="464068" y="2751010"/>
                    <a:pt x="462238" y="2751010"/>
                  </a:cubicBezTo>
                  <a:cubicBezTo>
                    <a:pt x="462238" y="2750396"/>
                    <a:pt x="462238" y="2750396"/>
                    <a:pt x="462238" y="2750396"/>
                  </a:cubicBezTo>
                  <a:cubicBezTo>
                    <a:pt x="461629" y="2750396"/>
                    <a:pt x="461629" y="2750396"/>
                    <a:pt x="461629" y="2750396"/>
                  </a:cubicBezTo>
                  <a:cubicBezTo>
                    <a:pt x="461629" y="2749781"/>
                    <a:pt x="461629" y="2749781"/>
                    <a:pt x="461629" y="2749781"/>
                  </a:cubicBezTo>
                  <a:cubicBezTo>
                    <a:pt x="460409" y="2749781"/>
                    <a:pt x="460409" y="2749781"/>
                    <a:pt x="460409" y="2749781"/>
                  </a:cubicBezTo>
                  <a:cubicBezTo>
                    <a:pt x="460409" y="2748552"/>
                    <a:pt x="460409" y="2748552"/>
                    <a:pt x="460409" y="2748552"/>
                  </a:cubicBezTo>
                  <a:cubicBezTo>
                    <a:pt x="459799" y="2748552"/>
                    <a:pt x="459799" y="2748552"/>
                    <a:pt x="459799" y="2748552"/>
                  </a:cubicBezTo>
                  <a:cubicBezTo>
                    <a:pt x="459799" y="2749781"/>
                    <a:pt x="459799" y="2749781"/>
                    <a:pt x="459799" y="2749781"/>
                  </a:cubicBezTo>
                  <a:cubicBezTo>
                    <a:pt x="456750" y="2751010"/>
                    <a:pt x="456750" y="2749167"/>
                    <a:pt x="457360" y="2747938"/>
                  </a:cubicBezTo>
                  <a:cubicBezTo>
                    <a:pt x="456140" y="2747938"/>
                    <a:pt x="456140" y="2747938"/>
                    <a:pt x="456140" y="2747938"/>
                  </a:cubicBezTo>
                  <a:lnTo>
                    <a:pt x="456140" y="2747324"/>
                  </a:lnTo>
                  <a:lnTo>
                    <a:pt x="456140" y="2746709"/>
                  </a:lnTo>
                  <a:cubicBezTo>
                    <a:pt x="455530" y="2746709"/>
                    <a:pt x="455530" y="2746709"/>
                    <a:pt x="455530" y="2746709"/>
                  </a:cubicBezTo>
                  <a:cubicBezTo>
                    <a:pt x="456140" y="2747324"/>
                    <a:pt x="456140" y="2747324"/>
                    <a:pt x="456140" y="2747324"/>
                  </a:cubicBezTo>
                  <a:cubicBezTo>
                    <a:pt x="453701" y="2747324"/>
                    <a:pt x="453701" y="2747324"/>
                    <a:pt x="453701" y="2747324"/>
                  </a:cubicBezTo>
                  <a:cubicBezTo>
                    <a:pt x="453701" y="2747938"/>
                    <a:pt x="453701" y="2747938"/>
                    <a:pt x="453701" y="2747938"/>
                  </a:cubicBezTo>
                  <a:cubicBezTo>
                    <a:pt x="451872" y="2747938"/>
                    <a:pt x="451262" y="2747938"/>
                    <a:pt x="451262" y="2747938"/>
                  </a:cubicBezTo>
                  <a:cubicBezTo>
                    <a:pt x="451262" y="2748552"/>
                    <a:pt x="451262" y="2748552"/>
                    <a:pt x="451262" y="2748552"/>
                  </a:cubicBezTo>
                  <a:cubicBezTo>
                    <a:pt x="449432" y="2748552"/>
                    <a:pt x="450042" y="2748552"/>
                    <a:pt x="450042" y="2748552"/>
                  </a:cubicBezTo>
                  <a:cubicBezTo>
                    <a:pt x="450042" y="2747324"/>
                    <a:pt x="450042" y="2747324"/>
                    <a:pt x="450042" y="2747324"/>
                  </a:cubicBezTo>
                  <a:cubicBezTo>
                    <a:pt x="448823" y="2747324"/>
                    <a:pt x="448823" y="2747324"/>
                    <a:pt x="448823" y="2747324"/>
                  </a:cubicBezTo>
                  <a:cubicBezTo>
                    <a:pt x="449432" y="2749167"/>
                    <a:pt x="450652" y="2749781"/>
                    <a:pt x="450652" y="2750396"/>
                  </a:cubicBezTo>
                  <a:cubicBezTo>
                    <a:pt x="450042" y="2751624"/>
                    <a:pt x="449432" y="2751010"/>
                    <a:pt x="448823" y="2751010"/>
                  </a:cubicBezTo>
                  <a:cubicBezTo>
                    <a:pt x="448823" y="2752239"/>
                    <a:pt x="448823" y="2752853"/>
                    <a:pt x="448823" y="2752853"/>
                  </a:cubicBezTo>
                  <a:cubicBezTo>
                    <a:pt x="446993" y="2752853"/>
                    <a:pt x="445773" y="2752853"/>
                    <a:pt x="445773" y="2752853"/>
                  </a:cubicBezTo>
                  <a:cubicBezTo>
                    <a:pt x="445773" y="2752239"/>
                    <a:pt x="445773" y="2752239"/>
                    <a:pt x="445773" y="2752239"/>
                  </a:cubicBezTo>
                  <a:cubicBezTo>
                    <a:pt x="443944" y="2752239"/>
                    <a:pt x="443944" y="2752239"/>
                    <a:pt x="443944" y="2752239"/>
                  </a:cubicBezTo>
                  <a:cubicBezTo>
                    <a:pt x="443944" y="2751624"/>
                    <a:pt x="443944" y="2751624"/>
                    <a:pt x="443944" y="2751624"/>
                  </a:cubicBezTo>
                  <a:cubicBezTo>
                    <a:pt x="442115" y="2751624"/>
                    <a:pt x="441505" y="2751624"/>
                    <a:pt x="440895" y="2751624"/>
                  </a:cubicBezTo>
                  <a:cubicBezTo>
                    <a:pt x="440895" y="2751010"/>
                    <a:pt x="440895" y="2751010"/>
                    <a:pt x="440895" y="2751010"/>
                  </a:cubicBezTo>
                  <a:cubicBezTo>
                    <a:pt x="439675" y="2751010"/>
                    <a:pt x="439065" y="2751010"/>
                    <a:pt x="439065" y="2751010"/>
                  </a:cubicBezTo>
                  <a:cubicBezTo>
                    <a:pt x="439065" y="2752239"/>
                    <a:pt x="437846" y="2752239"/>
                    <a:pt x="438456" y="2752239"/>
                  </a:cubicBezTo>
                  <a:cubicBezTo>
                    <a:pt x="439065" y="2752239"/>
                    <a:pt x="439065" y="2752239"/>
                    <a:pt x="439065" y="2752239"/>
                  </a:cubicBezTo>
                  <a:cubicBezTo>
                    <a:pt x="439065" y="2752853"/>
                    <a:pt x="439065" y="2752853"/>
                    <a:pt x="439065" y="2752853"/>
                  </a:cubicBezTo>
                  <a:cubicBezTo>
                    <a:pt x="438456" y="2752853"/>
                    <a:pt x="438456" y="2752853"/>
                    <a:pt x="438456" y="2752853"/>
                  </a:cubicBezTo>
                  <a:cubicBezTo>
                    <a:pt x="438456" y="2754082"/>
                    <a:pt x="438456" y="2754082"/>
                    <a:pt x="438456" y="2754082"/>
                  </a:cubicBezTo>
                  <a:cubicBezTo>
                    <a:pt x="436016" y="2754082"/>
                    <a:pt x="435407" y="2754082"/>
                    <a:pt x="434797" y="2754082"/>
                  </a:cubicBezTo>
                  <a:cubicBezTo>
                    <a:pt x="434797" y="2754696"/>
                    <a:pt x="434797" y="2754696"/>
                    <a:pt x="434797" y="2754696"/>
                  </a:cubicBezTo>
                  <a:cubicBezTo>
                    <a:pt x="434187" y="2754696"/>
                    <a:pt x="434187" y="2754696"/>
                    <a:pt x="434187" y="2754696"/>
                  </a:cubicBezTo>
                  <a:cubicBezTo>
                    <a:pt x="434187" y="2756539"/>
                    <a:pt x="434187" y="2757768"/>
                    <a:pt x="434187" y="2758382"/>
                  </a:cubicBezTo>
                  <a:cubicBezTo>
                    <a:pt x="432967" y="2758382"/>
                    <a:pt x="432967" y="2758382"/>
                    <a:pt x="432967" y="2758382"/>
                  </a:cubicBezTo>
                  <a:cubicBezTo>
                    <a:pt x="432967" y="2758997"/>
                    <a:pt x="432967" y="2758997"/>
                    <a:pt x="432967" y="2758997"/>
                  </a:cubicBezTo>
                  <a:cubicBezTo>
                    <a:pt x="432358" y="2758997"/>
                    <a:pt x="432358" y="2758997"/>
                    <a:pt x="432358" y="2758997"/>
                  </a:cubicBezTo>
                  <a:cubicBezTo>
                    <a:pt x="432358" y="2759611"/>
                    <a:pt x="432358" y="2759611"/>
                    <a:pt x="432358" y="2759611"/>
                  </a:cubicBezTo>
                  <a:cubicBezTo>
                    <a:pt x="432967" y="2759611"/>
                    <a:pt x="432967" y="2759611"/>
                    <a:pt x="432967" y="2759611"/>
                  </a:cubicBezTo>
                  <a:cubicBezTo>
                    <a:pt x="432967" y="2761454"/>
                    <a:pt x="432358" y="2761454"/>
                    <a:pt x="432358" y="2762069"/>
                  </a:cubicBezTo>
                  <a:cubicBezTo>
                    <a:pt x="431748" y="2762069"/>
                    <a:pt x="431748" y="2762069"/>
                    <a:pt x="431748" y="2762069"/>
                  </a:cubicBezTo>
                  <a:cubicBezTo>
                    <a:pt x="431748" y="2763297"/>
                    <a:pt x="431748" y="2763297"/>
                    <a:pt x="431748" y="2763297"/>
                  </a:cubicBezTo>
                  <a:cubicBezTo>
                    <a:pt x="429918" y="2763912"/>
                    <a:pt x="429918" y="2764526"/>
                    <a:pt x="429308" y="2763912"/>
                  </a:cubicBezTo>
                  <a:cubicBezTo>
                    <a:pt x="429308" y="2762069"/>
                    <a:pt x="429308" y="2762683"/>
                    <a:pt x="429308" y="2762683"/>
                  </a:cubicBezTo>
                  <a:cubicBezTo>
                    <a:pt x="428699" y="2762683"/>
                    <a:pt x="428699" y="2762683"/>
                    <a:pt x="428699" y="2762683"/>
                  </a:cubicBezTo>
                  <a:cubicBezTo>
                    <a:pt x="428699" y="2762069"/>
                    <a:pt x="428699" y="2762069"/>
                    <a:pt x="428699" y="2762069"/>
                  </a:cubicBezTo>
                  <a:cubicBezTo>
                    <a:pt x="426869" y="2762069"/>
                    <a:pt x="427479" y="2762069"/>
                    <a:pt x="427479" y="2762069"/>
                  </a:cubicBezTo>
                  <a:cubicBezTo>
                    <a:pt x="427479" y="2762683"/>
                    <a:pt x="427479" y="2762683"/>
                    <a:pt x="427479" y="2762683"/>
                  </a:cubicBezTo>
                  <a:cubicBezTo>
                    <a:pt x="426869" y="2762683"/>
                    <a:pt x="426869" y="2762683"/>
                    <a:pt x="426869" y="2762683"/>
                  </a:cubicBezTo>
                  <a:cubicBezTo>
                    <a:pt x="426869" y="2764526"/>
                    <a:pt x="426869" y="2763912"/>
                    <a:pt x="426869" y="2763912"/>
                  </a:cubicBezTo>
                  <a:cubicBezTo>
                    <a:pt x="425040" y="2763912"/>
                    <a:pt x="424430" y="2763912"/>
                    <a:pt x="423820" y="2763912"/>
                  </a:cubicBezTo>
                  <a:cubicBezTo>
                    <a:pt x="423820" y="2764526"/>
                    <a:pt x="423820" y="2764526"/>
                    <a:pt x="423820" y="2764526"/>
                  </a:cubicBezTo>
                  <a:cubicBezTo>
                    <a:pt x="423210" y="2764526"/>
                    <a:pt x="423210" y="2764526"/>
                    <a:pt x="423210" y="2764526"/>
                  </a:cubicBezTo>
                  <a:cubicBezTo>
                    <a:pt x="423210" y="2766984"/>
                    <a:pt x="421381" y="2765755"/>
                    <a:pt x="420771" y="2766369"/>
                  </a:cubicBezTo>
                  <a:cubicBezTo>
                    <a:pt x="420771" y="2768212"/>
                    <a:pt x="420771" y="2767598"/>
                    <a:pt x="420771" y="2767598"/>
                  </a:cubicBezTo>
                  <a:cubicBezTo>
                    <a:pt x="420161" y="2767598"/>
                    <a:pt x="420161" y="2767598"/>
                    <a:pt x="420161" y="2767598"/>
                  </a:cubicBezTo>
                  <a:cubicBezTo>
                    <a:pt x="420161" y="2770055"/>
                    <a:pt x="420161" y="2771284"/>
                    <a:pt x="420161" y="2771899"/>
                  </a:cubicBezTo>
                  <a:cubicBezTo>
                    <a:pt x="419551" y="2771899"/>
                    <a:pt x="419551" y="2771899"/>
                    <a:pt x="419551" y="2771899"/>
                  </a:cubicBezTo>
                  <a:cubicBezTo>
                    <a:pt x="419551" y="2773742"/>
                    <a:pt x="419551" y="2773127"/>
                    <a:pt x="419551" y="2773742"/>
                  </a:cubicBezTo>
                  <a:cubicBezTo>
                    <a:pt x="418942" y="2773742"/>
                    <a:pt x="418942" y="2773742"/>
                    <a:pt x="418942" y="2773742"/>
                  </a:cubicBezTo>
                  <a:cubicBezTo>
                    <a:pt x="418942" y="2774356"/>
                    <a:pt x="418942" y="2774356"/>
                    <a:pt x="418942" y="2774356"/>
                  </a:cubicBezTo>
                  <a:cubicBezTo>
                    <a:pt x="417722" y="2774356"/>
                    <a:pt x="417722" y="2774356"/>
                    <a:pt x="417722" y="2774356"/>
                  </a:cubicBezTo>
                  <a:cubicBezTo>
                    <a:pt x="417722" y="2776199"/>
                    <a:pt x="417722" y="2775585"/>
                    <a:pt x="417722" y="2775585"/>
                  </a:cubicBezTo>
                  <a:cubicBezTo>
                    <a:pt x="415283" y="2776199"/>
                    <a:pt x="414673" y="2774970"/>
                    <a:pt x="413453" y="2774970"/>
                  </a:cubicBezTo>
                  <a:cubicBezTo>
                    <a:pt x="413453" y="2774356"/>
                    <a:pt x="413453" y="2774356"/>
                    <a:pt x="413453" y="2774356"/>
                  </a:cubicBezTo>
                  <a:cubicBezTo>
                    <a:pt x="412844" y="2774356"/>
                    <a:pt x="412844" y="2774356"/>
                    <a:pt x="412844" y="2774356"/>
                  </a:cubicBezTo>
                  <a:cubicBezTo>
                    <a:pt x="412844" y="2773742"/>
                    <a:pt x="412844" y="2773742"/>
                    <a:pt x="412844" y="2773742"/>
                  </a:cubicBezTo>
                  <a:cubicBezTo>
                    <a:pt x="411624" y="2773742"/>
                    <a:pt x="411014" y="2773742"/>
                    <a:pt x="411014" y="2773742"/>
                  </a:cubicBezTo>
                  <a:cubicBezTo>
                    <a:pt x="411014" y="2772513"/>
                    <a:pt x="411014" y="2772513"/>
                    <a:pt x="411014" y="2772513"/>
                  </a:cubicBezTo>
                  <a:cubicBezTo>
                    <a:pt x="408575" y="2772513"/>
                    <a:pt x="407965" y="2772513"/>
                    <a:pt x="407355" y="2772513"/>
                  </a:cubicBezTo>
                  <a:cubicBezTo>
                    <a:pt x="406745" y="2768827"/>
                    <a:pt x="406745" y="2766984"/>
                    <a:pt x="407355" y="2764526"/>
                  </a:cubicBezTo>
                  <a:cubicBezTo>
                    <a:pt x="406745" y="2764526"/>
                    <a:pt x="406745" y="2764526"/>
                    <a:pt x="406745" y="2764526"/>
                  </a:cubicBezTo>
                  <a:cubicBezTo>
                    <a:pt x="406745" y="2763297"/>
                    <a:pt x="406745" y="2763297"/>
                    <a:pt x="406745" y="2763297"/>
                  </a:cubicBezTo>
                  <a:cubicBezTo>
                    <a:pt x="407355" y="2763297"/>
                    <a:pt x="407355" y="2763297"/>
                    <a:pt x="407355" y="2763297"/>
                  </a:cubicBezTo>
                  <a:cubicBezTo>
                    <a:pt x="407355" y="2762683"/>
                    <a:pt x="407355" y="2762683"/>
                    <a:pt x="407355" y="2762683"/>
                  </a:cubicBezTo>
                  <a:cubicBezTo>
                    <a:pt x="406745" y="2762683"/>
                    <a:pt x="406745" y="2762683"/>
                    <a:pt x="406745" y="2762683"/>
                  </a:cubicBezTo>
                  <a:cubicBezTo>
                    <a:pt x="406745" y="2760840"/>
                    <a:pt x="406745" y="2760840"/>
                    <a:pt x="406745" y="2760225"/>
                  </a:cubicBezTo>
                  <a:cubicBezTo>
                    <a:pt x="407965" y="2760225"/>
                    <a:pt x="407965" y="2760225"/>
                    <a:pt x="407965" y="2760225"/>
                  </a:cubicBezTo>
                  <a:cubicBezTo>
                    <a:pt x="407965" y="2759611"/>
                    <a:pt x="407965" y="2759611"/>
                    <a:pt x="407965" y="2759611"/>
                  </a:cubicBezTo>
                  <a:cubicBezTo>
                    <a:pt x="407355" y="2759611"/>
                    <a:pt x="407355" y="2759611"/>
                    <a:pt x="407355" y="2759611"/>
                  </a:cubicBezTo>
                  <a:cubicBezTo>
                    <a:pt x="407355" y="2758997"/>
                    <a:pt x="407355" y="2758997"/>
                    <a:pt x="407355" y="2758997"/>
                  </a:cubicBezTo>
                  <a:cubicBezTo>
                    <a:pt x="405526" y="2758997"/>
                    <a:pt x="406136" y="2758997"/>
                    <a:pt x="405526" y="2758997"/>
                  </a:cubicBezTo>
                  <a:cubicBezTo>
                    <a:pt x="405526" y="2757154"/>
                    <a:pt x="404916" y="2757768"/>
                    <a:pt x="404916" y="2757768"/>
                  </a:cubicBezTo>
                  <a:cubicBezTo>
                    <a:pt x="407355" y="2757768"/>
                    <a:pt x="407355" y="2756539"/>
                    <a:pt x="407355" y="2755925"/>
                  </a:cubicBezTo>
                  <a:cubicBezTo>
                    <a:pt x="407965" y="2755925"/>
                    <a:pt x="407965" y="2755925"/>
                    <a:pt x="407965" y="2755925"/>
                  </a:cubicBezTo>
                  <a:cubicBezTo>
                    <a:pt x="407965" y="2755311"/>
                    <a:pt x="407965" y="2755311"/>
                    <a:pt x="407965" y="2755311"/>
                  </a:cubicBezTo>
                  <a:cubicBezTo>
                    <a:pt x="409794" y="2755311"/>
                    <a:pt x="409185" y="2755311"/>
                    <a:pt x="409185" y="2755311"/>
                  </a:cubicBezTo>
                  <a:cubicBezTo>
                    <a:pt x="409185" y="2753467"/>
                    <a:pt x="409185" y="2754082"/>
                    <a:pt x="409185" y="2754082"/>
                  </a:cubicBezTo>
                  <a:cubicBezTo>
                    <a:pt x="408575" y="2754082"/>
                    <a:pt x="408575" y="2754082"/>
                    <a:pt x="408575" y="2754082"/>
                  </a:cubicBezTo>
                  <a:cubicBezTo>
                    <a:pt x="408575" y="2752853"/>
                    <a:pt x="408575" y="2752853"/>
                    <a:pt x="408575" y="2752853"/>
                  </a:cubicBezTo>
                  <a:cubicBezTo>
                    <a:pt x="406745" y="2752853"/>
                    <a:pt x="406136" y="2752853"/>
                    <a:pt x="405526" y="2752853"/>
                  </a:cubicBezTo>
                  <a:cubicBezTo>
                    <a:pt x="405526" y="2751010"/>
                    <a:pt x="407355" y="2751624"/>
                    <a:pt x="407355" y="2751624"/>
                  </a:cubicBezTo>
                  <a:cubicBezTo>
                    <a:pt x="407355" y="2751010"/>
                    <a:pt x="407355" y="2751010"/>
                    <a:pt x="407355" y="2751010"/>
                  </a:cubicBezTo>
                  <a:cubicBezTo>
                    <a:pt x="404916" y="2750396"/>
                    <a:pt x="403696" y="2749781"/>
                    <a:pt x="401867" y="2750396"/>
                  </a:cubicBezTo>
                  <a:cubicBezTo>
                    <a:pt x="401867" y="2751010"/>
                    <a:pt x="401867" y="2751010"/>
                    <a:pt x="401867" y="2751010"/>
                  </a:cubicBezTo>
                  <a:cubicBezTo>
                    <a:pt x="400647" y="2751010"/>
                    <a:pt x="400037" y="2751010"/>
                    <a:pt x="400037" y="2751010"/>
                  </a:cubicBezTo>
                  <a:cubicBezTo>
                    <a:pt x="400037" y="2750396"/>
                    <a:pt x="400037" y="2750396"/>
                    <a:pt x="400037" y="2750396"/>
                  </a:cubicBezTo>
                  <a:cubicBezTo>
                    <a:pt x="396988" y="2750396"/>
                    <a:pt x="395159" y="2750396"/>
                    <a:pt x="393939" y="2750396"/>
                  </a:cubicBezTo>
                  <a:cubicBezTo>
                    <a:pt x="393939" y="2751010"/>
                    <a:pt x="393939" y="2751010"/>
                    <a:pt x="393939" y="2751010"/>
                  </a:cubicBezTo>
                  <a:cubicBezTo>
                    <a:pt x="393329" y="2751010"/>
                    <a:pt x="393329" y="2751010"/>
                    <a:pt x="393329" y="2751010"/>
                  </a:cubicBezTo>
                  <a:cubicBezTo>
                    <a:pt x="393329" y="2751624"/>
                    <a:pt x="393329" y="2751624"/>
                    <a:pt x="393329" y="2751624"/>
                  </a:cubicBezTo>
                  <a:cubicBezTo>
                    <a:pt x="391500" y="2751624"/>
                    <a:pt x="392110" y="2750396"/>
                    <a:pt x="392110" y="2750396"/>
                  </a:cubicBezTo>
                  <a:cubicBezTo>
                    <a:pt x="389671" y="2749167"/>
                    <a:pt x="388451" y="2748552"/>
                    <a:pt x="386622" y="2748552"/>
                  </a:cubicBezTo>
                  <a:cubicBezTo>
                    <a:pt x="386622" y="2750396"/>
                    <a:pt x="386622" y="2749781"/>
                    <a:pt x="386622" y="2750396"/>
                  </a:cubicBezTo>
                  <a:cubicBezTo>
                    <a:pt x="385402" y="2750396"/>
                    <a:pt x="384792" y="2750396"/>
                    <a:pt x="384792" y="2750396"/>
                  </a:cubicBezTo>
                  <a:cubicBezTo>
                    <a:pt x="384792" y="2748552"/>
                    <a:pt x="384792" y="2749167"/>
                    <a:pt x="384792" y="2748552"/>
                  </a:cubicBezTo>
                  <a:cubicBezTo>
                    <a:pt x="384182" y="2748552"/>
                    <a:pt x="384182" y="2748552"/>
                    <a:pt x="384182" y="2748552"/>
                  </a:cubicBezTo>
                  <a:cubicBezTo>
                    <a:pt x="384182" y="2749781"/>
                    <a:pt x="384182" y="2749781"/>
                    <a:pt x="384182" y="2749781"/>
                  </a:cubicBezTo>
                  <a:cubicBezTo>
                    <a:pt x="382353" y="2749781"/>
                    <a:pt x="382963" y="2749781"/>
                    <a:pt x="382353" y="2749781"/>
                  </a:cubicBezTo>
                  <a:cubicBezTo>
                    <a:pt x="382353" y="2750396"/>
                    <a:pt x="382353" y="2750396"/>
                    <a:pt x="382353" y="2750396"/>
                  </a:cubicBezTo>
                  <a:cubicBezTo>
                    <a:pt x="381133" y="2750396"/>
                    <a:pt x="381133" y="2750396"/>
                    <a:pt x="381133" y="2750396"/>
                  </a:cubicBezTo>
                  <a:cubicBezTo>
                    <a:pt x="381133" y="2751010"/>
                    <a:pt x="381133" y="2751010"/>
                    <a:pt x="381133" y="2751010"/>
                  </a:cubicBezTo>
                  <a:cubicBezTo>
                    <a:pt x="380523" y="2751010"/>
                    <a:pt x="380523" y="2751010"/>
                    <a:pt x="380523" y="2751010"/>
                  </a:cubicBezTo>
                  <a:cubicBezTo>
                    <a:pt x="380523" y="2751624"/>
                    <a:pt x="380523" y="2751624"/>
                    <a:pt x="380523" y="2751624"/>
                  </a:cubicBezTo>
                  <a:cubicBezTo>
                    <a:pt x="379914" y="2751624"/>
                    <a:pt x="379914" y="2751624"/>
                    <a:pt x="379914" y="2751624"/>
                  </a:cubicBezTo>
                  <a:cubicBezTo>
                    <a:pt x="380523" y="2752239"/>
                    <a:pt x="380523" y="2752239"/>
                    <a:pt x="380523" y="2752239"/>
                  </a:cubicBezTo>
                  <a:cubicBezTo>
                    <a:pt x="378694" y="2752239"/>
                    <a:pt x="379304" y="2752239"/>
                    <a:pt x="378694" y="2752239"/>
                  </a:cubicBezTo>
                  <a:cubicBezTo>
                    <a:pt x="378694" y="2752853"/>
                    <a:pt x="378694" y="2752853"/>
                    <a:pt x="378694" y="2752853"/>
                  </a:cubicBezTo>
                  <a:cubicBezTo>
                    <a:pt x="377474" y="2752853"/>
                    <a:pt x="376865" y="2752853"/>
                    <a:pt x="376865" y="2752853"/>
                  </a:cubicBezTo>
                  <a:cubicBezTo>
                    <a:pt x="376865" y="2754696"/>
                    <a:pt x="376865" y="2754696"/>
                    <a:pt x="376865" y="2754696"/>
                  </a:cubicBezTo>
                  <a:cubicBezTo>
                    <a:pt x="377474" y="2754696"/>
                    <a:pt x="377474" y="2754696"/>
                    <a:pt x="377474" y="2754696"/>
                  </a:cubicBezTo>
                  <a:cubicBezTo>
                    <a:pt x="377474" y="2755311"/>
                    <a:pt x="377474" y="2755311"/>
                    <a:pt x="377474" y="2755311"/>
                  </a:cubicBezTo>
                  <a:cubicBezTo>
                    <a:pt x="375035" y="2755311"/>
                    <a:pt x="375035" y="2756539"/>
                    <a:pt x="373815" y="2755925"/>
                  </a:cubicBezTo>
                  <a:cubicBezTo>
                    <a:pt x="373815" y="2756539"/>
                    <a:pt x="373815" y="2756539"/>
                    <a:pt x="373815" y="2756539"/>
                  </a:cubicBezTo>
                  <a:cubicBezTo>
                    <a:pt x="371986" y="2756539"/>
                    <a:pt x="372596" y="2756539"/>
                    <a:pt x="372596" y="2756539"/>
                  </a:cubicBezTo>
                  <a:cubicBezTo>
                    <a:pt x="372596" y="2758997"/>
                    <a:pt x="372596" y="2759611"/>
                    <a:pt x="372596" y="2760225"/>
                  </a:cubicBezTo>
                  <a:cubicBezTo>
                    <a:pt x="371986" y="2760225"/>
                    <a:pt x="371986" y="2760225"/>
                    <a:pt x="371986" y="2760225"/>
                  </a:cubicBezTo>
                  <a:cubicBezTo>
                    <a:pt x="371986" y="2759611"/>
                    <a:pt x="371986" y="2759611"/>
                    <a:pt x="371986" y="2759611"/>
                  </a:cubicBezTo>
                  <a:cubicBezTo>
                    <a:pt x="369547" y="2759611"/>
                    <a:pt x="368937" y="2759611"/>
                    <a:pt x="368327" y="2759611"/>
                  </a:cubicBezTo>
                  <a:cubicBezTo>
                    <a:pt x="368327" y="2760225"/>
                    <a:pt x="368327" y="2760225"/>
                    <a:pt x="368327" y="2760225"/>
                  </a:cubicBezTo>
                  <a:cubicBezTo>
                    <a:pt x="365888" y="2760840"/>
                    <a:pt x="364058" y="2760225"/>
                    <a:pt x="364668" y="2758997"/>
                  </a:cubicBezTo>
                  <a:cubicBezTo>
                    <a:pt x="364058" y="2758997"/>
                    <a:pt x="364058" y="2758997"/>
                    <a:pt x="364058" y="2758997"/>
                  </a:cubicBezTo>
                  <a:cubicBezTo>
                    <a:pt x="364058" y="2757154"/>
                    <a:pt x="364058" y="2757768"/>
                    <a:pt x="364058" y="2757768"/>
                  </a:cubicBezTo>
                  <a:cubicBezTo>
                    <a:pt x="362839" y="2757768"/>
                    <a:pt x="362839" y="2757768"/>
                    <a:pt x="362839" y="2757768"/>
                  </a:cubicBezTo>
                  <a:cubicBezTo>
                    <a:pt x="362839" y="2755925"/>
                    <a:pt x="362839" y="2756539"/>
                    <a:pt x="362839" y="2755925"/>
                  </a:cubicBezTo>
                  <a:cubicBezTo>
                    <a:pt x="362229" y="2755925"/>
                    <a:pt x="362229" y="2755925"/>
                    <a:pt x="362229" y="2755925"/>
                  </a:cubicBezTo>
                  <a:cubicBezTo>
                    <a:pt x="362229" y="2755311"/>
                    <a:pt x="362229" y="2755311"/>
                    <a:pt x="362229" y="2755311"/>
                  </a:cubicBezTo>
                  <a:cubicBezTo>
                    <a:pt x="360400" y="2755311"/>
                    <a:pt x="361009" y="2755311"/>
                    <a:pt x="361009" y="2755311"/>
                  </a:cubicBezTo>
                  <a:cubicBezTo>
                    <a:pt x="361009" y="2754696"/>
                    <a:pt x="361009" y="2754696"/>
                    <a:pt x="361009" y="2754696"/>
                  </a:cubicBezTo>
                  <a:cubicBezTo>
                    <a:pt x="359180" y="2754696"/>
                    <a:pt x="359790" y="2754696"/>
                    <a:pt x="359180" y="2754696"/>
                  </a:cubicBezTo>
                  <a:cubicBezTo>
                    <a:pt x="359790" y="2752239"/>
                    <a:pt x="357960" y="2752239"/>
                    <a:pt x="357960" y="2752239"/>
                  </a:cubicBezTo>
                  <a:cubicBezTo>
                    <a:pt x="357960" y="2751010"/>
                    <a:pt x="357960" y="2750396"/>
                    <a:pt x="357960" y="2750396"/>
                  </a:cubicBezTo>
                  <a:cubicBezTo>
                    <a:pt x="358570" y="2750396"/>
                    <a:pt x="358570" y="2750396"/>
                    <a:pt x="358570" y="2750396"/>
                  </a:cubicBezTo>
                  <a:cubicBezTo>
                    <a:pt x="358570" y="2749781"/>
                    <a:pt x="358570" y="2749781"/>
                    <a:pt x="358570" y="2749781"/>
                  </a:cubicBezTo>
                  <a:cubicBezTo>
                    <a:pt x="359180" y="2749781"/>
                    <a:pt x="359180" y="2749781"/>
                    <a:pt x="359180" y="2749781"/>
                  </a:cubicBezTo>
                  <a:cubicBezTo>
                    <a:pt x="359180" y="2747938"/>
                    <a:pt x="359180" y="2747938"/>
                    <a:pt x="359180" y="2747938"/>
                  </a:cubicBezTo>
                  <a:cubicBezTo>
                    <a:pt x="358570" y="2747938"/>
                    <a:pt x="358570" y="2747938"/>
                    <a:pt x="358570" y="2747938"/>
                  </a:cubicBezTo>
                  <a:cubicBezTo>
                    <a:pt x="358570" y="2748552"/>
                    <a:pt x="358570" y="2748552"/>
                    <a:pt x="358570" y="2748552"/>
                  </a:cubicBezTo>
                  <a:cubicBezTo>
                    <a:pt x="357350" y="2748552"/>
                    <a:pt x="356741" y="2748552"/>
                    <a:pt x="356741" y="2748552"/>
                  </a:cubicBezTo>
                  <a:cubicBezTo>
                    <a:pt x="356741" y="2749781"/>
                    <a:pt x="356741" y="2749781"/>
                    <a:pt x="356741" y="2749781"/>
                  </a:cubicBezTo>
                  <a:cubicBezTo>
                    <a:pt x="353692" y="2749781"/>
                    <a:pt x="352472" y="2748552"/>
                    <a:pt x="351252" y="2748552"/>
                  </a:cubicBezTo>
                  <a:cubicBezTo>
                    <a:pt x="351252" y="2749781"/>
                    <a:pt x="351252" y="2749781"/>
                    <a:pt x="351252" y="2749781"/>
                  </a:cubicBezTo>
                  <a:cubicBezTo>
                    <a:pt x="350643" y="2749781"/>
                    <a:pt x="350643" y="2749781"/>
                    <a:pt x="350643" y="2749781"/>
                  </a:cubicBezTo>
                  <a:cubicBezTo>
                    <a:pt x="350643" y="2750396"/>
                    <a:pt x="350643" y="2750396"/>
                    <a:pt x="350643" y="2750396"/>
                  </a:cubicBezTo>
                  <a:cubicBezTo>
                    <a:pt x="349423" y="2750396"/>
                    <a:pt x="348813" y="2750396"/>
                    <a:pt x="348813" y="2750396"/>
                  </a:cubicBezTo>
                  <a:cubicBezTo>
                    <a:pt x="348813" y="2751010"/>
                    <a:pt x="348813" y="2751010"/>
                    <a:pt x="348813" y="2751010"/>
                  </a:cubicBezTo>
                  <a:cubicBezTo>
                    <a:pt x="346984" y="2751010"/>
                    <a:pt x="347593" y="2751010"/>
                    <a:pt x="346984" y="2751010"/>
                  </a:cubicBezTo>
                  <a:cubicBezTo>
                    <a:pt x="346984" y="2751624"/>
                    <a:pt x="346984" y="2751624"/>
                    <a:pt x="346984" y="2751624"/>
                  </a:cubicBezTo>
                  <a:cubicBezTo>
                    <a:pt x="346374" y="2751624"/>
                    <a:pt x="346374" y="2751624"/>
                    <a:pt x="346374" y="2751624"/>
                  </a:cubicBezTo>
                  <a:cubicBezTo>
                    <a:pt x="346374" y="2752239"/>
                    <a:pt x="346374" y="2752239"/>
                    <a:pt x="346374" y="2752239"/>
                  </a:cubicBezTo>
                  <a:cubicBezTo>
                    <a:pt x="345764" y="2752239"/>
                    <a:pt x="345764" y="2752239"/>
                    <a:pt x="345764" y="2752239"/>
                  </a:cubicBezTo>
                  <a:cubicBezTo>
                    <a:pt x="345764" y="2752853"/>
                    <a:pt x="345764" y="2752853"/>
                    <a:pt x="345764" y="2752853"/>
                  </a:cubicBezTo>
                  <a:cubicBezTo>
                    <a:pt x="345154" y="2752853"/>
                    <a:pt x="345154" y="2752853"/>
                    <a:pt x="345154" y="2752853"/>
                  </a:cubicBezTo>
                  <a:cubicBezTo>
                    <a:pt x="345154" y="2752239"/>
                    <a:pt x="345154" y="2752239"/>
                    <a:pt x="345154" y="2752239"/>
                  </a:cubicBezTo>
                  <a:cubicBezTo>
                    <a:pt x="343325" y="2752239"/>
                    <a:pt x="343935" y="2752239"/>
                    <a:pt x="343325" y="2752239"/>
                  </a:cubicBezTo>
                  <a:cubicBezTo>
                    <a:pt x="343325" y="2751624"/>
                    <a:pt x="343325" y="2751624"/>
                    <a:pt x="343325" y="2751624"/>
                  </a:cubicBezTo>
                  <a:cubicBezTo>
                    <a:pt x="342105" y="2751624"/>
                    <a:pt x="342105" y="2751624"/>
                    <a:pt x="342105" y="2751624"/>
                  </a:cubicBezTo>
                  <a:cubicBezTo>
                    <a:pt x="342715" y="2754696"/>
                    <a:pt x="343935" y="2755311"/>
                    <a:pt x="343325" y="2757768"/>
                  </a:cubicBezTo>
                  <a:cubicBezTo>
                    <a:pt x="342105" y="2757768"/>
                    <a:pt x="342105" y="2757768"/>
                    <a:pt x="342105" y="2757768"/>
                  </a:cubicBezTo>
                  <a:cubicBezTo>
                    <a:pt x="342105" y="2756539"/>
                    <a:pt x="342105" y="2756539"/>
                    <a:pt x="342105" y="2756539"/>
                  </a:cubicBezTo>
                  <a:cubicBezTo>
                    <a:pt x="341495" y="2756539"/>
                    <a:pt x="341495" y="2756539"/>
                    <a:pt x="341495" y="2756539"/>
                  </a:cubicBezTo>
                  <a:cubicBezTo>
                    <a:pt x="341495" y="2757768"/>
                    <a:pt x="341495" y="2757768"/>
                    <a:pt x="341495" y="2757768"/>
                  </a:cubicBezTo>
                  <a:cubicBezTo>
                    <a:pt x="339666" y="2757768"/>
                    <a:pt x="340276" y="2757768"/>
                    <a:pt x="339666" y="2757768"/>
                  </a:cubicBezTo>
                  <a:cubicBezTo>
                    <a:pt x="339666" y="2758382"/>
                    <a:pt x="339666" y="2758382"/>
                    <a:pt x="339666" y="2758382"/>
                  </a:cubicBezTo>
                  <a:cubicBezTo>
                    <a:pt x="339056" y="2758382"/>
                    <a:pt x="339056" y="2758382"/>
                    <a:pt x="339056" y="2758382"/>
                  </a:cubicBezTo>
                  <a:cubicBezTo>
                    <a:pt x="339056" y="2757768"/>
                    <a:pt x="339056" y="2757768"/>
                    <a:pt x="339056" y="2757768"/>
                  </a:cubicBezTo>
                  <a:cubicBezTo>
                    <a:pt x="337227" y="2757768"/>
                    <a:pt x="337836" y="2755311"/>
                    <a:pt x="337227" y="2755311"/>
                  </a:cubicBezTo>
                  <a:cubicBezTo>
                    <a:pt x="337227" y="2755925"/>
                    <a:pt x="337227" y="2755925"/>
                    <a:pt x="337227" y="2755925"/>
                  </a:cubicBezTo>
                  <a:cubicBezTo>
                    <a:pt x="335397" y="2755925"/>
                    <a:pt x="334787" y="2755925"/>
                    <a:pt x="334787" y="2755925"/>
                  </a:cubicBezTo>
                  <a:cubicBezTo>
                    <a:pt x="334787" y="2754696"/>
                    <a:pt x="334787" y="2754082"/>
                    <a:pt x="334787" y="2754082"/>
                  </a:cubicBezTo>
                  <a:cubicBezTo>
                    <a:pt x="334178" y="2754082"/>
                    <a:pt x="334178" y="2754082"/>
                    <a:pt x="334178" y="2754082"/>
                  </a:cubicBezTo>
                  <a:cubicBezTo>
                    <a:pt x="334178" y="2752853"/>
                    <a:pt x="334178" y="2752853"/>
                    <a:pt x="334178" y="2752853"/>
                  </a:cubicBezTo>
                  <a:cubicBezTo>
                    <a:pt x="332348" y="2752853"/>
                    <a:pt x="332958" y="2752853"/>
                    <a:pt x="332958" y="2752853"/>
                  </a:cubicBezTo>
                  <a:cubicBezTo>
                    <a:pt x="332958" y="2752239"/>
                    <a:pt x="332958" y="2752239"/>
                    <a:pt x="332958" y="2752239"/>
                  </a:cubicBezTo>
                  <a:cubicBezTo>
                    <a:pt x="331129" y="2752239"/>
                    <a:pt x="331129" y="2752239"/>
                    <a:pt x="331129" y="2752239"/>
                  </a:cubicBezTo>
                  <a:cubicBezTo>
                    <a:pt x="331129" y="2751624"/>
                    <a:pt x="331129" y="2751624"/>
                    <a:pt x="331129" y="2751624"/>
                  </a:cubicBezTo>
                  <a:cubicBezTo>
                    <a:pt x="329299" y="2751624"/>
                    <a:pt x="328689" y="2751624"/>
                    <a:pt x="328079" y="2751624"/>
                  </a:cubicBezTo>
                  <a:cubicBezTo>
                    <a:pt x="328079" y="2749781"/>
                    <a:pt x="328079" y="2749781"/>
                    <a:pt x="328079" y="2749781"/>
                  </a:cubicBezTo>
                  <a:cubicBezTo>
                    <a:pt x="327470" y="2749781"/>
                    <a:pt x="327470" y="2749781"/>
                    <a:pt x="327470" y="2749781"/>
                  </a:cubicBezTo>
                  <a:cubicBezTo>
                    <a:pt x="327470" y="2748552"/>
                    <a:pt x="327470" y="2748552"/>
                    <a:pt x="327470" y="2748552"/>
                  </a:cubicBezTo>
                  <a:cubicBezTo>
                    <a:pt x="328079" y="2748552"/>
                    <a:pt x="328079" y="2748552"/>
                    <a:pt x="328079" y="2748552"/>
                  </a:cubicBezTo>
                  <a:cubicBezTo>
                    <a:pt x="328079" y="2747938"/>
                    <a:pt x="328079" y="2747938"/>
                    <a:pt x="328079" y="2747938"/>
                  </a:cubicBezTo>
                  <a:cubicBezTo>
                    <a:pt x="329299" y="2747938"/>
                    <a:pt x="329299" y="2747938"/>
                    <a:pt x="329299" y="2747938"/>
                  </a:cubicBezTo>
                  <a:cubicBezTo>
                    <a:pt x="329299" y="2746095"/>
                    <a:pt x="328689" y="2745481"/>
                    <a:pt x="328079" y="2744866"/>
                  </a:cubicBezTo>
                  <a:cubicBezTo>
                    <a:pt x="329299" y="2744866"/>
                    <a:pt x="329299" y="2744866"/>
                    <a:pt x="329299" y="2744866"/>
                  </a:cubicBezTo>
                  <a:cubicBezTo>
                    <a:pt x="329299" y="2744252"/>
                    <a:pt x="329299" y="2744252"/>
                    <a:pt x="329299" y="2744252"/>
                  </a:cubicBezTo>
                  <a:cubicBezTo>
                    <a:pt x="329909" y="2744252"/>
                    <a:pt x="329909" y="2744252"/>
                    <a:pt x="329909" y="2744252"/>
                  </a:cubicBezTo>
                  <a:cubicBezTo>
                    <a:pt x="329909" y="2743637"/>
                    <a:pt x="329909" y="2743637"/>
                    <a:pt x="329909" y="2743637"/>
                  </a:cubicBezTo>
                  <a:cubicBezTo>
                    <a:pt x="328079" y="2743637"/>
                    <a:pt x="328689" y="2743637"/>
                    <a:pt x="328079" y="2743637"/>
                  </a:cubicBezTo>
                  <a:cubicBezTo>
                    <a:pt x="328079" y="2741180"/>
                    <a:pt x="329299" y="2740566"/>
                    <a:pt x="329299" y="2739951"/>
                  </a:cubicBezTo>
                  <a:cubicBezTo>
                    <a:pt x="329909" y="2739951"/>
                    <a:pt x="329909" y="2739951"/>
                    <a:pt x="329909" y="2739951"/>
                  </a:cubicBezTo>
                  <a:cubicBezTo>
                    <a:pt x="329909" y="2738108"/>
                    <a:pt x="329909" y="2736265"/>
                    <a:pt x="329909" y="2735651"/>
                  </a:cubicBezTo>
                  <a:cubicBezTo>
                    <a:pt x="329299" y="2735651"/>
                    <a:pt x="329299" y="2735651"/>
                    <a:pt x="329299" y="2735651"/>
                  </a:cubicBezTo>
                  <a:cubicBezTo>
                    <a:pt x="329299" y="2735036"/>
                    <a:pt x="329299" y="2735036"/>
                    <a:pt x="329299" y="2735036"/>
                  </a:cubicBezTo>
                  <a:cubicBezTo>
                    <a:pt x="328079" y="2735036"/>
                    <a:pt x="328079" y="2735036"/>
                    <a:pt x="328079" y="2735036"/>
                  </a:cubicBezTo>
                  <a:cubicBezTo>
                    <a:pt x="328079" y="2734422"/>
                    <a:pt x="328079" y="2734422"/>
                    <a:pt x="328079" y="2734422"/>
                  </a:cubicBezTo>
                  <a:cubicBezTo>
                    <a:pt x="327470" y="2734422"/>
                    <a:pt x="327470" y="2734422"/>
                    <a:pt x="327470" y="2734422"/>
                  </a:cubicBezTo>
                  <a:cubicBezTo>
                    <a:pt x="327470" y="2733193"/>
                    <a:pt x="327470" y="2733193"/>
                    <a:pt x="327470" y="2733193"/>
                  </a:cubicBezTo>
                  <a:cubicBezTo>
                    <a:pt x="326860" y="2733193"/>
                    <a:pt x="326860" y="2733193"/>
                    <a:pt x="326860" y="2733193"/>
                  </a:cubicBezTo>
                  <a:cubicBezTo>
                    <a:pt x="326250" y="2731350"/>
                    <a:pt x="326250" y="2731350"/>
                    <a:pt x="326250" y="2730736"/>
                  </a:cubicBezTo>
                  <a:cubicBezTo>
                    <a:pt x="325640" y="2730736"/>
                    <a:pt x="325640" y="2730736"/>
                    <a:pt x="325640" y="2730736"/>
                  </a:cubicBezTo>
                  <a:cubicBezTo>
                    <a:pt x="325640" y="2728278"/>
                    <a:pt x="323811" y="2729507"/>
                    <a:pt x="323811" y="2728892"/>
                  </a:cubicBezTo>
                  <a:cubicBezTo>
                    <a:pt x="323811" y="2728278"/>
                    <a:pt x="323811" y="2728278"/>
                    <a:pt x="323811" y="2728278"/>
                  </a:cubicBezTo>
                  <a:cubicBezTo>
                    <a:pt x="323201" y="2728278"/>
                    <a:pt x="323201" y="2728278"/>
                    <a:pt x="323201" y="2728278"/>
                  </a:cubicBezTo>
                  <a:cubicBezTo>
                    <a:pt x="322591" y="2725821"/>
                    <a:pt x="323811" y="2724592"/>
                    <a:pt x="323811" y="2723977"/>
                  </a:cubicBezTo>
                  <a:cubicBezTo>
                    <a:pt x="323201" y="2723977"/>
                    <a:pt x="323201" y="2723977"/>
                    <a:pt x="323201" y="2723977"/>
                  </a:cubicBezTo>
                  <a:cubicBezTo>
                    <a:pt x="323201" y="2723363"/>
                    <a:pt x="323201" y="2723363"/>
                    <a:pt x="323201" y="2723363"/>
                  </a:cubicBezTo>
                  <a:cubicBezTo>
                    <a:pt x="322591" y="2723363"/>
                    <a:pt x="322591" y="2723363"/>
                    <a:pt x="322591" y="2723363"/>
                  </a:cubicBezTo>
                  <a:cubicBezTo>
                    <a:pt x="322591" y="2721520"/>
                    <a:pt x="322591" y="2722134"/>
                    <a:pt x="322591" y="2721520"/>
                  </a:cubicBezTo>
                  <a:cubicBezTo>
                    <a:pt x="323201" y="2721520"/>
                    <a:pt x="323201" y="2721520"/>
                    <a:pt x="323201" y="2721520"/>
                  </a:cubicBezTo>
                  <a:cubicBezTo>
                    <a:pt x="323201" y="2720291"/>
                    <a:pt x="323201" y="2720291"/>
                    <a:pt x="323201" y="2720291"/>
                  </a:cubicBezTo>
                  <a:cubicBezTo>
                    <a:pt x="321371" y="2720291"/>
                    <a:pt x="321371" y="2719062"/>
                    <a:pt x="321371" y="2719677"/>
                  </a:cubicBezTo>
                  <a:cubicBezTo>
                    <a:pt x="321371" y="2719062"/>
                    <a:pt x="321371" y="2719062"/>
                    <a:pt x="321371" y="2719062"/>
                  </a:cubicBezTo>
                  <a:cubicBezTo>
                    <a:pt x="320152" y="2719062"/>
                    <a:pt x="320152" y="2719062"/>
                    <a:pt x="320152" y="2719062"/>
                  </a:cubicBezTo>
                  <a:cubicBezTo>
                    <a:pt x="320152" y="2718448"/>
                    <a:pt x="320152" y="2718448"/>
                    <a:pt x="320152" y="2718448"/>
                  </a:cubicBezTo>
                  <a:cubicBezTo>
                    <a:pt x="319542" y="2718448"/>
                    <a:pt x="319542" y="2718448"/>
                    <a:pt x="319542" y="2718448"/>
                  </a:cubicBezTo>
                  <a:cubicBezTo>
                    <a:pt x="319542" y="2717219"/>
                    <a:pt x="319542" y="2717219"/>
                    <a:pt x="319542" y="2717219"/>
                  </a:cubicBezTo>
                  <a:cubicBezTo>
                    <a:pt x="318932" y="2717219"/>
                    <a:pt x="318932" y="2717219"/>
                    <a:pt x="318932" y="2717219"/>
                  </a:cubicBezTo>
                  <a:cubicBezTo>
                    <a:pt x="318932" y="2716605"/>
                    <a:pt x="318932" y="2716605"/>
                    <a:pt x="318932" y="2716605"/>
                  </a:cubicBezTo>
                  <a:cubicBezTo>
                    <a:pt x="318322" y="2716605"/>
                    <a:pt x="318322" y="2716605"/>
                    <a:pt x="318322" y="2716605"/>
                  </a:cubicBezTo>
                  <a:cubicBezTo>
                    <a:pt x="318322" y="2715376"/>
                    <a:pt x="318322" y="2714762"/>
                    <a:pt x="318322" y="2714762"/>
                  </a:cubicBezTo>
                  <a:cubicBezTo>
                    <a:pt x="316493" y="2714762"/>
                    <a:pt x="317103" y="2714762"/>
                    <a:pt x="316493" y="2714762"/>
                  </a:cubicBezTo>
                  <a:cubicBezTo>
                    <a:pt x="316493" y="2715376"/>
                    <a:pt x="316493" y="2715376"/>
                    <a:pt x="316493" y="2715376"/>
                  </a:cubicBezTo>
                  <a:cubicBezTo>
                    <a:pt x="315273" y="2715376"/>
                    <a:pt x="315273" y="2715376"/>
                    <a:pt x="315273" y="2715376"/>
                  </a:cubicBezTo>
                  <a:cubicBezTo>
                    <a:pt x="315273" y="2713533"/>
                    <a:pt x="315273" y="2712304"/>
                    <a:pt x="315273" y="2711690"/>
                  </a:cubicBezTo>
                  <a:cubicBezTo>
                    <a:pt x="317103" y="2711690"/>
                    <a:pt x="317103" y="2709847"/>
                    <a:pt x="317713" y="2709847"/>
                  </a:cubicBezTo>
                  <a:cubicBezTo>
                    <a:pt x="316493" y="2709847"/>
                    <a:pt x="316493" y="2709847"/>
                    <a:pt x="316493" y="2709847"/>
                  </a:cubicBezTo>
                  <a:cubicBezTo>
                    <a:pt x="316493" y="2708618"/>
                    <a:pt x="316493" y="2708004"/>
                    <a:pt x="316493" y="2708004"/>
                  </a:cubicBezTo>
                  <a:cubicBezTo>
                    <a:pt x="314054" y="2708004"/>
                    <a:pt x="312224" y="2708004"/>
                    <a:pt x="311614" y="2708618"/>
                  </a:cubicBezTo>
                  <a:cubicBezTo>
                    <a:pt x="311614" y="2708004"/>
                    <a:pt x="311614" y="2708004"/>
                    <a:pt x="311614" y="2708004"/>
                  </a:cubicBezTo>
                  <a:cubicBezTo>
                    <a:pt x="309785" y="2708004"/>
                    <a:pt x="310395" y="2708004"/>
                    <a:pt x="310395" y="2708004"/>
                  </a:cubicBezTo>
                  <a:cubicBezTo>
                    <a:pt x="310395" y="2704932"/>
                    <a:pt x="307346" y="2704932"/>
                    <a:pt x="307956" y="2703703"/>
                  </a:cubicBezTo>
                  <a:cubicBezTo>
                    <a:pt x="307346" y="2703703"/>
                    <a:pt x="307346" y="2703703"/>
                    <a:pt x="307346" y="2703703"/>
                  </a:cubicBezTo>
                  <a:cubicBezTo>
                    <a:pt x="307346" y="2701860"/>
                    <a:pt x="307346" y="2700631"/>
                    <a:pt x="307346" y="2700017"/>
                  </a:cubicBezTo>
                  <a:cubicBezTo>
                    <a:pt x="306736" y="2700017"/>
                    <a:pt x="306736" y="2700017"/>
                    <a:pt x="306736" y="2700017"/>
                  </a:cubicBezTo>
                  <a:cubicBezTo>
                    <a:pt x="306736" y="2699403"/>
                    <a:pt x="306736" y="2699403"/>
                    <a:pt x="306736" y="2699403"/>
                  </a:cubicBezTo>
                  <a:cubicBezTo>
                    <a:pt x="306126" y="2699403"/>
                    <a:pt x="306126" y="2699403"/>
                    <a:pt x="306126" y="2699403"/>
                  </a:cubicBezTo>
                  <a:cubicBezTo>
                    <a:pt x="306126" y="2698788"/>
                    <a:pt x="306126" y="2698788"/>
                    <a:pt x="306126" y="2698788"/>
                  </a:cubicBezTo>
                  <a:cubicBezTo>
                    <a:pt x="304297" y="2698788"/>
                    <a:pt x="304907" y="2698788"/>
                    <a:pt x="304297" y="2698788"/>
                  </a:cubicBezTo>
                  <a:cubicBezTo>
                    <a:pt x="304297" y="2696945"/>
                    <a:pt x="304297" y="2696945"/>
                    <a:pt x="304297" y="2696945"/>
                  </a:cubicBezTo>
                  <a:cubicBezTo>
                    <a:pt x="303077" y="2696945"/>
                    <a:pt x="303077" y="2696945"/>
                    <a:pt x="303077" y="2696945"/>
                  </a:cubicBezTo>
                  <a:cubicBezTo>
                    <a:pt x="303077" y="2696331"/>
                    <a:pt x="303077" y="2696331"/>
                    <a:pt x="303077" y="2696331"/>
                  </a:cubicBezTo>
                  <a:cubicBezTo>
                    <a:pt x="301248" y="2695716"/>
                    <a:pt x="300638" y="2695102"/>
                    <a:pt x="300028" y="2695716"/>
                  </a:cubicBezTo>
                  <a:cubicBezTo>
                    <a:pt x="300028" y="2695102"/>
                    <a:pt x="300028" y="2695102"/>
                    <a:pt x="300028" y="2695102"/>
                  </a:cubicBezTo>
                  <a:cubicBezTo>
                    <a:pt x="299418" y="2695102"/>
                    <a:pt x="299418" y="2695102"/>
                    <a:pt x="299418" y="2695102"/>
                  </a:cubicBezTo>
                  <a:cubicBezTo>
                    <a:pt x="299418" y="2693259"/>
                    <a:pt x="299418" y="2693259"/>
                    <a:pt x="299418" y="2693259"/>
                  </a:cubicBezTo>
                  <a:cubicBezTo>
                    <a:pt x="298808" y="2693259"/>
                    <a:pt x="298808" y="2693259"/>
                    <a:pt x="298808" y="2693259"/>
                  </a:cubicBezTo>
                  <a:cubicBezTo>
                    <a:pt x="298808" y="2692030"/>
                    <a:pt x="298808" y="2691416"/>
                    <a:pt x="298808" y="2691416"/>
                  </a:cubicBezTo>
                  <a:cubicBezTo>
                    <a:pt x="299418" y="2691416"/>
                    <a:pt x="299418" y="2691416"/>
                    <a:pt x="299418" y="2691416"/>
                  </a:cubicBezTo>
                  <a:cubicBezTo>
                    <a:pt x="299418" y="2690187"/>
                    <a:pt x="299418" y="2690187"/>
                    <a:pt x="299418" y="2690187"/>
                  </a:cubicBezTo>
                  <a:cubicBezTo>
                    <a:pt x="300028" y="2690187"/>
                    <a:pt x="300028" y="2690187"/>
                    <a:pt x="300028" y="2690187"/>
                  </a:cubicBezTo>
                  <a:cubicBezTo>
                    <a:pt x="300638" y="2688344"/>
                    <a:pt x="299418" y="2687729"/>
                    <a:pt x="299418" y="2687729"/>
                  </a:cubicBezTo>
                  <a:cubicBezTo>
                    <a:pt x="300028" y="2687729"/>
                    <a:pt x="300028" y="2687729"/>
                    <a:pt x="300028" y="2687729"/>
                  </a:cubicBezTo>
                  <a:cubicBezTo>
                    <a:pt x="300028" y="2687115"/>
                    <a:pt x="300028" y="2687115"/>
                    <a:pt x="300028" y="2687115"/>
                  </a:cubicBezTo>
                  <a:cubicBezTo>
                    <a:pt x="300638" y="2687115"/>
                    <a:pt x="300638" y="2687115"/>
                    <a:pt x="300638" y="2687115"/>
                  </a:cubicBezTo>
                  <a:cubicBezTo>
                    <a:pt x="300638" y="2685272"/>
                    <a:pt x="300638" y="2684658"/>
                    <a:pt x="300638" y="2684658"/>
                  </a:cubicBezTo>
                  <a:cubicBezTo>
                    <a:pt x="300028" y="2684658"/>
                    <a:pt x="300028" y="2684658"/>
                    <a:pt x="300028" y="2684658"/>
                  </a:cubicBezTo>
                  <a:cubicBezTo>
                    <a:pt x="300028" y="2684043"/>
                    <a:pt x="300028" y="2684043"/>
                    <a:pt x="300028" y="2684043"/>
                  </a:cubicBezTo>
                  <a:cubicBezTo>
                    <a:pt x="298199" y="2686501"/>
                    <a:pt x="297589" y="2685886"/>
                    <a:pt x="296369" y="2685886"/>
                  </a:cubicBezTo>
                  <a:cubicBezTo>
                    <a:pt x="296979" y="2683429"/>
                    <a:pt x="295150" y="2684043"/>
                    <a:pt x="295150" y="2684043"/>
                  </a:cubicBezTo>
                  <a:cubicBezTo>
                    <a:pt x="294540" y="2682200"/>
                    <a:pt x="293930" y="2681586"/>
                    <a:pt x="294540" y="2680971"/>
                  </a:cubicBezTo>
                  <a:cubicBezTo>
                    <a:pt x="292710" y="2680971"/>
                    <a:pt x="292100" y="2680971"/>
                    <a:pt x="292100" y="2680971"/>
                  </a:cubicBezTo>
                  <a:cubicBezTo>
                    <a:pt x="292100" y="2682814"/>
                    <a:pt x="292100" y="2682200"/>
                    <a:pt x="292100" y="2682200"/>
                  </a:cubicBezTo>
                  <a:cubicBezTo>
                    <a:pt x="291491" y="2682200"/>
                    <a:pt x="291491" y="2682200"/>
                    <a:pt x="291491" y="2682200"/>
                  </a:cubicBezTo>
                  <a:cubicBezTo>
                    <a:pt x="291491" y="2683429"/>
                    <a:pt x="291491" y="2683429"/>
                    <a:pt x="291491" y="2683429"/>
                  </a:cubicBezTo>
                  <a:cubicBezTo>
                    <a:pt x="289661" y="2684043"/>
                    <a:pt x="288442" y="2684043"/>
                    <a:pt x="287832" y="2684043"/>
                  </a:cubicBezTo>
                  <a:cubicBezTo>
                    <a:pt x="287832" y="2684658"/>
                    <a:pt x="287832" y="2684658"/>
                    <a:pt x="287832" y="2684658"/>
                  </a:cubicBezTo>
                  <a:cubicBezTo>
                    <a:pt x="287222" y="2684658"/>
                    <a:pt x="287222" y="2684658"/>
                    <a:pt x="287222" y="2684658"/>
                  </a:cubicBezTo>
                  <a:cubicBezTo>
                    <a:pt x="287222" y="2685272"/>
                    <a:pt x="287222" y="2685272"/>
                    <a:pt x="287222" y="2685272"/>
                  </a:cubicBezTo>
                  <a:cubicBezTo>
                    <a:pt x="286612" y="2685272"/>
                    <a:pt x="286612" y="2685272"/>
                    <a:pt x="286612" y="2685272"/>
                  </a:cubicBezTo>
                  <a:cubicBezTo>
                    <a:pt x="286612" y="2685886"/>
                    <a:pt x="286612" y="2685886"/>
                    <a:pt x="286612" y="2685886"/>
                  </a:cubicBezTo>
                  <a:cubicBezTo>
                    <a:pt x="284173" y="2686501"/>
                    <a:pt x="284783" y="2688958"/>
                    <a:pt x="282953" y="2688344"/>
                  </a:cubicBezTo>
                  <a:cubicBezTo>
                    <a:pt x="282953" y="2684658"/>
                    <a:pt x="282343" y="2682814"/>
                    <a:pt x="282343" y="2680971"/>
                  </a:cubicBezTo>
                  <a:cubicBezTo>
                    <a:pt x="282953" y="2680971"/>
                    <a:pt x="282953" y="2680971"/>
                    <a:pt x="282953" y="2680971"/>
                  </a:cubicBezTo>
                  <a:cubicBezTo>
                    <a:pt x="282953" y="2679128"/>
                    <a:pt x="282953" y="2679743"/>
                    <a:pt x="282953" y="2679743"/>
                  </a:cubicBezTo>
                  <a:cubicBezTo>
                    <a:pt x="284173" y="2679743"/>
                    <a:pt x="284783" y="2679743"/>
                    <a:pt x="284783" y="2679743"/>
                  </a:cubicBezTo>
                  <a:cubicBezTo>
                    <a:pt x="283563" y="2670527"/>
                    <a:pt x="285392" y="2670527"/>
                    <a:pt x="284783" y="2669913"/>
                  </a:cubicBezTo>
                  <a:cubicBezTo>
                    <a:pt x="282953" y="2669913"/>
                    <a:pt x="282343" y="2669913"/>
                    <a:pt x="282343" y="2669913"/>
                  </a:cubicBezTo>
                  <a:cubicBezTo>
                    <a:pt x="282343" y="2666841"/>
                    <a:pt x="282343" y="2663769"/>
                    <a:pt x="282343" y="2661926"/>
                  </a:cubicBezTo>
                  <a:cubicBezTo>
                    <a:pt x="282953" y="2661926"/>
                    <a:pt x="282953" y="2661926"/>
                    <a:pt x="282953" y="2661926"/>
                  </a:cubicBezTo>
                  <a:cubicBezTo>
                    <a:pt x="282953" y="2661311"/>
                    <a:pt x="282953" y="2661311"/>
                    <a:pt x="282953" y="2661311"/>
                  </a:cubicBezTo>
                  <a:cubicBezTo>
                    <a:pt x="281124" y="2661311"/>
                    <a:pt x="281734" y="2662540"/>
                    <a:pt x="281124" y="2661926"/>
                  </a:cubicBezTo>
                  <a:cubicBezTo>
                    <a:pt x="281124" y="2661311"/>
                    <a:pt x="281124" y="2661311"/>
                    <a:pt x="281124" y="2661311"/>
                  </a:cubicBezTo>
                  <a:lnTo>
                    <a:pt x="280209" y="2660697"/>
                  </a:lnTo>
                  <a:lnTo>
                    <a:pt x="280514" y="2660697"/>
                  </a:lnTo>
                  <a:cubicBezTo>
                    <a:pt x="280514" y="2660083"/>
                    <a:pt x="280514" y="2660083"/>
                    <a:pt x="280514" y="2660083"/>
                  </a:cubicBezTo>
                  <a:cubicBezTo>
                    <a:pt x="281124" y="2660083"/>
                    <a:pt x="281124" y="2660083"/>
                    <a:pt x="281124" y="2660083"/>
                  </a:cubicBezTo>
                  <a:cubicBezTo>
                    <a:pt x="281124" y="2658854"/>
                    <a:pt x="281124" y="2658854"/>
                    <a:pt x="281124" y="2658854"/>
                  </a:cubicBezTo>
                  <a:cubicBezTo>
                    <a:pt x="279904" y="2658854"/>
                    <a:pt x="279904" y="2658854"/>
                    <a:pt x="279904" y="2658854"/>
                  </a:cubicBezTo>
                  <a:cubicBezTo>
                    <a:pt x="279904" y="2657625"/>
                    <a:pt x="281124" y="2657625"/>
                    <a:pt x="280514" y="2657011"/>
                  </a:cubicBezTo>
                  <a:cubicBezTo>
                    <a:pt x="282343" y="2657011"/>
                    <a:pt x="282953" y="2655782"/>
                    <a:pt x="282953" y="2656396"/>
                  </a:cubicBezTo>
                  <a:cubicBezTo>
                    <a:pt x="282953" y="2655782"/>
                    <a:pt x="282953" y="2655782"/>
                    <a:pt x="282953" y="2655782"/>
                  </a:cubicBezTo>
                  <a:cubicBezTo>
                    <a:pt x="284173" y="2655782"/>
                    <a:pt x="284173" y="2654553"/>
                    <a:pt x="284173" y="2654553"/>
                  </a:cubicBezTo>
                  <a:cubicBezTo>
                    <a:pt x="283563" y="2654553"/>
                    <a:pt x="283563" y="2654553"/>
                    <a:pt x="283563" y="2654553"/>
                  </a:cubicBezTo>
                  <a:cubicBezTo>
                    <a:pt x="283563" y="2653324"/>
                    <a:pt x="284783" y="2653324"/>
                    <a:pt x="284173" y="2653324"/>
                  </a:cubicBezTo>
                  <a:cubicBezTo>
                    <a:pt x="283563" y="2652710"/>
                    <a:pt x="283563" y="2652710"/>
                    <a:pt x="283563" y="2652710"/>
                  </a:cubicBezTo>
                  <a:cubicBezTo>
                    <a:pt x="284173" y="2652710"/>
                    <a:pt x="284173" y="2652710"/>
                    <a:pt x="284173" y="2652710"/>
                  </a:cubicBezTo>
                  <a:cubicBezTo>
                    <a:pt x="284173" y="2652096"/>
                    <a:pt x="284173" y="2652096"/>
                    <a:pt x="284173" y="2652096"/>
                  </a:cubicBezTo>
                  <a:cubicBezTo>
                    <a:pt x="283563" y="2652096"/>
                    <a:pt x="283563" y="2652096"/>
                    <a:pt x="283563" y="2652096"/>
                  </a:cubicBezTo>
                  <a:cubicBezTo>
                    <a:pt x="283563" y="2650867"/>
                    <a:pt x="283563" y="2650867"/>
                    <a:pt x="283563" y="2650867"/>
                  </a:cubicBezTo>
                  <a:cubicBezTo>
                    <a:pt x="284173" y="2650867"/>
                    <a:pt x="284173" y="2650867"/>
                    <a:pt x="284173" y="2650867"/>
                  </a:cubicBezTo>
                  <a:cubicBezTo>
                    <a:pt x="284173" y="2650253"/>
                    <a:pt x="284173" y="2650253"/>
                    <a:pt x="284173" y="2650253"/>
                  </a:cubicBezTo>
                  <a:cubicBezTo>
                    <a:pt x="283563" y="2650253"/>
                    <a:pt x="283563" y="2650253"/>
                    <a:pt x="283563" y="2650253"/>
                  </a:cubicBezTo>
                  <a:cubicBezTo>
                    <a:pt x="283563" y="2648409"/>
                    <a:pt x="283563" y="2649024"/>
                    <a:pt x="283563" y="2649024"/>
                  </a:cubicBezTo>
                  <a:cubicBezTo>
                    <a:pt x="282953" y="2649024"/>
                    <a:pt x="282953" y="2649024"/>
                    <a:pt x="282953" y="2649024"/>
                  </a:cubicBezTo>
                  <a:cubicBezTo>
                    <a:pt x="282953" y="2648409"/>
                    <a:pt x="282953" y="2648409"/>
                    <a:pt x="282953" y="2648409"/>
                  </a:cubicBezTo>
                  <a:cubicBezTo>
                    <a:pt x="283563" y="2648409"/>
                    <a:pt x="283563" y="2648409"/>
                    <a:pt x="283563" y="2648409"/>
                  </a:cubicBezTo>
                  <a:cubicBezTo>
                    <a:pt x="283563" y="2645952"/>
                    <a:pt x="283563" y="2644723"/>
                    <a:pt x="283563" y="2644109"/>
                  </a:cubicBezTo>
                  <a:cubicBezTo>
                    <a:pt x="284173" y="2644109"/>
                    <a:pt x="284173" y="2644109"/>
                    <a:pt x="284173" y="2644109"/>
                  </a:cubicBezTo>
                  <a:cubicBezTo>
                    <a:pt x="284173" y="2642880"/>
                    <a:pt x="284173" y="2642880"/>
                    <a:pt x="284173" y="2642880"/>
                  </a:cubicBezTo>
                  <a:cubicBezTo>
                    <a:pt x="283563" y="2642880"/>
                    <a:pt x="283563" y="2642880"/>
                    <a:pt x="283563" y="2642880"/>
                  </a:cubicBezTo>
                  <a:cubicBezTo>
                    <a:pt x="282343" y="2641037"/>
                    <a:pt x="282953" y="2639194"/>
                    <a:pt x="282953" y="2637965"/>
                  </a:cubicBezTo>
                  <a:cubicBezTo>
                    <a:pt x="281124" y="2637965"/>
                    <a:pt x="281734" y="2637965"/>
                    <a:pt x="281124" y="2637965"/>
                  </a:cubicBezTo>
                  <a:cubicBezTo>
                    <a:pt x="281124" y="2637351"/>
                    <a:pt x="281124" y="2637351"/>
                    <a:pt x="281124" y="2637351"/>
                  </a:cubicBezTo>
                  <a:cubicBezTo>
                    <a:pt x="280514" y="2637351"/>
                    <a:pt x="280514" y="2637351"/>
                    <a:pt x="280514" y="2637351"/>
                  </a:cubicBezTo>
                  <a:cubicBezTo>
                    <a:pt x="280514" y="2636736"/>
                    <a:pt x="280514" y="2636736"/>
                    <a:pt x="280514" y="2636736"/>
                  </a:cubicBezTo>
                  <a:cubicBezTo>
                    <a:pt x="278685" y="2636122"/>
                    <a:pt x="277465" y="2637351"/>
                    <a:pt x="277465" y="2637351"/>
                  </a:cubicBezTo>
                  <a:cubicBezTo>
                    <a:pt x="276245" y="2636122"/>
                    <a:pt x="277465" y="2635508"/>
                    <a:pt x="276855" y="2634893"/>
                  </a:cubicBezTo>
                  <a:cubicBezTo>
                    <a:pt x="276245" y="2634893"/>
                    <a:pt x="276245" y="2634893"/>
                    <a:pt x="276245" y="2634893"/>
                  </a:cubicBezTo>
                  <a:cubicBezTo>
                    <a:pt x="276245" y="2634279"/>
                    <a:pt x="276245" y="2634279"/>
                    <a:pt x="276245" y="2634279"/>
                  </a:cubicBezTo>
                  <a:cubicBezTo>
                    <a:pt x="274416" y="2634279"/>
                    <a:pt x="275026" y="2634279"/>
                    <a:pt x="275026" y="2634279"/>
                  </a:cubicBezTo>
                  <a:cubicBezTo>
                    <a:pt x="275026" y="2633665"/>
                    <a:pt x="275026" y="2633665"/>
                    <a:pt x="275026" y="2633665"/>
                  </a:cubicBezTo>
                  <a:cubicBezTo>
                    <a:pt x="272586" y="2633665"/>
                    <a:pt x="271977" y="2633665"/>
                    <a:pt x="271367" y="2633665"/>
                  </a:cubicBezTo>
                  <a:cubicBezTo>
                    <a:pt x="271367" y="2633050"/>
                    <a:pt x="271367" y="2633050"/>
                    <a:pt x="271367" y="2633050"/>
                  </a:cubicBezTo>
                  <a:cubicBezTo>
                    <a:pt x="270757" y="2633050"/>
                    <a:pt x="270757" y="2633050"/>
                    <a:pt x="270757" y="2633050"/>
                  </a:cubicBezTo>
                  <a:cubicBezTo>
                    <a:pt x="270757" y="2629978"/>
                    <a:pt x="267098" y="2631821"/>
                    <a:pt x="267098" y="2631207"/>
                  </a:cubicBezTo>
                  <a:cubicBezTo>
                    <a:pt x="267098" y="2630593"/>
                    <a:pt x="267098" y="2630593"/>
                    <a:pt x="267098" y="2630593"/>
                  </a:cubicBezTo>
                  <a:cubicBezTo>
                    <a:pt x="264659" y="2629364"/>
                    <a:pt x="265269" y="2629978"/>
                    <a:pt x="264049" y="2629978"/>
                  </a:cubicBezTo>
                  <a:cubicBezTo>
                    <a:pt x="264049" y="2630593"/>
                    <a:pt x="264049" y="2630593"/>
                    <a:pt x="264049" y="2630593"/>
                  </a:cubicBezTo>
                  <a:cubicBezTo>
                    <a:pt x="261610" y="2631207"/>
                    <a:pt x="261000" y="2629978"/>
                    <a:pt x="260390" y="2629978"/>
                  </a:cubicBezTo>
                  <a:cubicBezTo>
                    <a:pt x="260390" y="2626292"/>
                    <a:pt x="260390" y="2626906"/>
                    <a:pt x="260390" y="2626292"/>
                  </a:cubicBezTo>
                  <a:cubicBezTo>
                    <a:pt x="261000" y="2626292"/>
                    <a:pt x="261000" y="2626292"/>
                    <a:pt x="261000" y="2626292"/>
                  </a:cubicBezTo>
                  <a:cubicBezTo>
                    <a:pt x="261000" y="2624449"/>
                    <a:pt x="261000" y="2623220"/>
                    <a:pt x="261000" y="2622606"/>
                  </a:cubicBezTo>
                  <a:cubicBezTo>
                    <a:pt x="260390" y="2622606"/>
                    <a:pt x="260390" y="2622606"/>
                    <a:pt x="260390" y="2622606"/>
                  </a:cubicBezTo>
                  <a:cubicBezTo>
                    <a:pt x="260390" y="2620763"/>
                    <a:pt x="260390" y="2621377"/>
                    <a:pt x="260390" y="2621377"/>
                  </a:cubicBezTo>
                  <a:cubicBezTo>
                    <a:pt x="261000" y="2621377"/>
                    <a:pt x="261000" y="2621377"/>
                    <a:pt x="261000" y="2621377"/>
                  </a:cubicBezTo>
                  <a:cubicBezTo>
                    <a:pt x="261000" y="2620763"/>
                    <a:pt x="261000" y="2620763"/>
                    <a:pt x="261000" y="2620763"/>
                  </a:cubicBezTo>
                  <a:cubicBezTo>
                    <a:pt x="260390" y="2620763"/>
                    <a:pt x="260390" y="2620763"/>
                    <a:pt x="260390" y="2620763"/>
                  </a:cubicBezTo>
                  <a:cubicBezTo>
                    <a:pt x="260390" y="2619534"/>
                    <a:pt x="260390" y="2619534"/>
                    <a:pt x="260390" y="2619534"/>
                  </a:cubicBezTo>
                  <a:cubicBezTo>
                    <a:pt x="259780" y="2619534"/>
                    <a:pt x="259780" y="2619534"/>
                    <a:pt x="259780" y="2619534"/>
                  </a:cubicBezTo>
                  <a:cubicBezTo>
                    <a:pt x="259780" y="2618305"/>
                    <a:pt x="259780" y="2618305"/>
                    <a:pt x="259780" y="2618305"/>
                  </a:cubicBezTo>
                  <a:cubicBezTo>
                    <a:pt x="257951" y="2618305"/>
                    <a:pt x="257341" y="2618305"/>
                    <a:pt x="256731" y="2618305"/>
                  </a:cubicBezTo>
                  <a:cubicBezTo>
                    <a:pt x="256731" y="2618920"/>
                    <a:pt x="256731" y="2618920"/>
                    <a:pt x="256731" y="2618920"/>
                  </a:cubicBezTo>
                  <a:cubicBezTo>
                    <a:pt x="254902" y="2619534"/>
                    <a:pt x="254902" y="2620148"/>
                    <a:pt x="254292" y="2619534"/>
                  </a:cubicBezTo>
                  <a:cubicBezTo>
                    <a:pt x="254292" y="2620763"/>
                    <a:pt x="254292" y="2620763"/>
                    <a:pt x="254292" y="2620763"/>
                  </a:cubicBezTo>
                  <a:cubicBezTo>
                    <a:pt x="253682" y="2619534"/>
                    <a:pt x="253682" y="2619534"/>
                    <a:pt x="253682" y="2619534"/>
                  </a:cubicBezTo>
                  <a:cubicBezTo>
                    <a:pt x="253682" y="2620763"/>
                    <a:pt x="253682" y="2620763"/>
                    <a:pt x="253682" y="2620763"/>
                  </a:cubicBezTo>
                  <a:cubicBezTo>
                    <a:pt x="253072" y="2620763"/>
                    <a:pt x="253072" y="2620763"/>
                    <a:pt x="253072" y="2620763"/>
                  </a:cubicBezTo>
                  <a:cubicBezTo>
                    <a:pt x="253072" y="2621377"/>
                    <a:pt x="253072" y="2621377"/>
                    <a:pt x="253072" y="2621377"/>
                  </a:cubicBezTo>
                  <a:cubicBezTo>
                    <a:pt x="251243" y="2621377"/>
                    <a:pt x="250633" y="2621377"/>
                    <a:pt x="250023" y="2621377"/>
                  </a:cubicBezTo>
                  <a:cubicBezTo>
                    <a:pt x="250023" y="2620763"/>
                    <a:pt x="250023" y="2620763"/>
                    <a:pt x="250023" y="2620763"/>
                  </a:cubicBezTo>
                  <a:cubicBezTo>
                    <a:pt x="249413" y="2620763"/>
                    <a:pt x="249413" y="2620763"/>
                    <a:pt x="249413" y="2620763"/>
                  </a:cubicBezTo>
                  <a:cubicBezTo>
                    <a:pt x="249413" y="2621991"/>
                    <a:pt x="249413" y="2622606"/>
                    <a:pt x="249413" y="2622606"/>
                  </a:cubicBezTo>
                  <a:cubicBezTo>
                    <a:pt x="248804" y="2622606"/>
                    <a:pt x="248804" y="2622606"/>
                    <a:pt x="248804" y="2622606"/>
                  </a:cubicBezTo>
                  <a:cubicBezTo>
                    <a:pt x="248804" y="2621991"/>
                    <a:pt x="248804" y="2621991"/>
                    <a:pt x="248804" y="2621991"/>
                  </a:cubicBezTo>
                  <a:cubicBezTo>
                    <a:pt x="248194" y="2621991"/>
                    <a:pt x="248194" y="2621991"/>
                    <a:pt x="248194" y="2621991"/>
                  </a:cubicBezTo>
                  <a:cubicBezTo>
                    <a:pt x="248804" y="2621377"/>
                    <a:pt x="248804" y="2621377"/>
                    <a:pt x="248804" y="2621377"/>
                  </a:cubicBezTo>
                  <a:cubicBezTo>
                    <a:pt x="248194" y="2621377"/>
                    <a:pt x="248194" y="2621377"/>
                    <a:pt x="248194" y="2621377"/>
                  </a:cubicBezTo>
                  <a:cubicBezTo>
                    <a:pt x="248194" y="2620763"/>
                    <a:pt x="248194" y="2620763"/>
                    <a:pt x="248194" y="2620763"/>
                  </a:cubicBezTo>
                  <a:cubicBezTo>
                    <a:pt x="247584" y="2620763"/>
                    <a:pt x="247584" y="2620763"/>
                    <a:pt x="247584" y="2620763"/>
                  </a:cubicBezTo>
                  <a:cubicBezTo>
                    <a:pt x="247584" y="2618920"/>
                    <a:pt x="247584" y="2619534"/>
                    <a:pt x="247584" y="2618920"/>
                  </a:cubicBezTo>
                  <a:cubicBezTo>
                    <a:pt x="246364" y="2618920"/>
                    <a:pt x="246364" y="2618920"/>
                    <a:pt x="246364" y="2618920"/>
                  </a:cubicBezTo>
                  <a:cubicBezTo>
                    <a:pt x="246364" y="2617076"/>
                    <a:pt x="246364" y="2617691"/>
                    <a:pt x="246364" y="2617691"/>
                  </a:cubicBezTo>
                  <a:cubicBezTo>
                    <a:pt x="245755" y="2617691"/>
                    <a:pt x="245755" y="2617691"/>
                    <a:pt x="245755" y="2617691"/>
                  </a:cubicBezTo>
                  <a:cubicBezTo>
                    <a:pt x="246364" y="2615233"/>
                    <a:pt x="247584" y="2614619"/>
                    <a:pt x="247584" y="2614005"/>
                  </a:cubicBezTo>
                  <a:cubicBezTo>
                    <a:pt x="248804" y="2614005"/>
                    <a:pt x="248804" y="2614005"/>
                    <a:pt x="248804" y="2614005"/>
                  </a:cubicBezTo>
                  <a:cubicBezTo>
                    <a:pt x="248804" y="2612161"/>
                    <a:pt x="250023" y="2612161"/>
                    <a:pt x="249413" y="2611547"/>
                  </a:cubicBezTo>
                  <a:cubicBezTo>
                    <a:pt x="248804" y="2612776"/>
                    <a:pt x="248804" y="2612776"/>
                    <a:pt x="248804" y="2612776"/>
                  </a:cubicBezTo>
                  <a:cubicBezTo>
                    <a:pt x="248804" y="2610933"/>
                    <a:pt x="248804" y="2610318"/>
                    <a:pt x="248804" y="2610318"/>
                  </a:cubicBezTo>
                  <a:cubicBezTo>
                    <a:pt x="248194" y="2610318"/>
                    <a:pt x="248194" y="2610318"/>
                    <a:pt x="248194" y="2610318"/>
                  </a:cubicBezTo>
                  <a:cubicBezTo>
                    <a:pt x="248194" y="2609704"/>
                    <a:pt x="248194" y="2609704"/>
                    <a:pt x="248194" y="2609704"/>
                  </a:cubicBezTo>
                  <a:cubicBezTo>
                    <a:pt x="247584" y="2609704"/>
                    <a:pt x="247584" y="2609704"/>
                    <a:pt x="247584" y="2609704"/>
                  </a:cubicBezTo>
                  <a:cubicBezTo>
                    <a:pt x="247584" y="2607861"/>
                    <a:pt x="247584" y="2608475"/>
                    <a:pt x="247584" y="2607861"/>
                  </a:cubicBezTo>
                  <a:cubicBezTo>
                    <a:pt x="246364" y="2607861"/>
                    <a:pt x="246364" y="2607861"/>
                    <a:pt x="246364" y="2607861"/>
                  </a:cubicBezTo>
                  <a:cubicBezTo>
                    <a:pt x="246364" y="2605403"/>
                    <a:pt x="247584" y="2603560"/>
                    <a:pt x="248804" y="2603560"/>
                  </a:cubicBezTo>
                  <a:cubicBezTo>
                    <a:pt x="248804" y="2602331"/>
                    <a:pt x="248804" y="2601717"/>
                    <a:pt x="248804" y="2601717"/>
                  </a:cubicBezTo>
                  <a:cubicBezTo>
                    <a:pt x="250633" y="2601717"/>
                    <a:pt x="250633" y="2601717"/>
                    <a:pt x="251243" y="2601717"/>
                  </a:cubicBezTo>
                  <a:cubicBezTo>
                    <a:pt x="250023" y="2601103"/>
                    <a:pt x="250023" y="2601103"/>
                    <a:pt x="250023" y="2601103"/>
                  </a:cubicBezTo>
                  <a:cubicBezTo>
                    <a:pt x="251243" y="2601103"/>
                    <a:pt x="251243" y="2601103"/>
                    <a:pt x="251243" y="2601103"/>
                  </a:cubicBezTo>
                  <a:cubicBezTo>
                    <a:pt x="251243" y="2599874"/>
                    <a:pt x="251243" y="2599874"/>
                    <a:pt x="251243" y="2599874"/>
                  </a:cubicBezTo>
                  <a:cubicBezTo>
                    <a:pt x="251853" y="2599874"/>
                    <a:pt x="251853" y="2599874"/>
                    <a:pt x="251853" y="2599874"/>
                  </a:cubicBezTo>
                  <a:cubicBezTo>
                    <a:pt x="251853" y="2601717"/>
                    <a:pt x="252463" y="2601717"/>
                    <a:pt x="252463" y="2601717"/>
                  </a:cubicBezTo>
                  <a:cubicBezTo>
                    <a:pt x="252463" y="2601103"/>
                    <a:pt x="252463" y="2601103"/>
                    <a:pt x="252463" y="2601103"/>
                  </a:cubicBezTo>
                  <a:cubicBezTo>
                    <a:pt x="253072" y="2601103"/>
                    <a:pt x="253072" y="2601103"/>
                    <a:pt x="253072" y="2601103"/>
                  </a:cubicBezTo>
                  <a:cubicBezTo>
                    <a:pt x="253072" y="2599260"/>
                    <a:pt x="253072" y="2598645"/>
                    <a:pt x="253072" y="2598645"/>
                  </a:cubicBezTo>
                  <a:cubicBezTo>
                    <a:pt x="253682" y="2598645"/>
                    <a:pt x="253682" y="2598645"/>
                    <a:pt x="253682" y="2598645"/>
                  </a:cubicBezTo>
                  <a:cubicBezTo>
                    <a:pt x="253682" y="2598031"/>
                    <a:pt x="253682" y="2598031"/>
                    <a:pt x="253682" y="2598031"/>
                  </a:cubicBezTo>
                  <a:cubicBezTo>
                    <a:pt x="253072" y="2598031"/>
                    <a:pt x="253072" y="2598031"/>
                    <a:pt x="253072" y="2598031"/>
                  </a:cubicBezTo>
                  <a:cubicBezTo>
                    <a:pt x="253072" y="2596188"/>
                    <a:pt x="253072" y="2596802"/>
                    <a:pt x="253072" y="2596188"/>
                  </a:cubicBezTo>
                  <a:cubicBezTo>
                    <a:pt x="252463" y="2596188"/>
                    <a:pt x="252463" y="2596188"/>
                    <a:pt x="252463" y="2596188"/>
                  </a:cubicBezTo>
                  <a:cubicBezTo>
                    <a:pt x="252463" y="2595573"/>
                    <a:pt x="252463" y="2595573"/>
                    <a:pt x="252463" y="2595573"/>
                  </a:cubicBezTo>
                  <a:cubicBezTo>
                    <a:pt x="250633" y="2595573"/>
                    <a:pt x="251243" y="2595573"/>
                    <a:pt x="251243" y="2595573"/>
                  </a:cubicBezTo>
                  <a:cubicBezTo>
                    <a:pt x="251243" y="2594345"/>
                    <a:pt x="251243" y="2593730"/>
                    <a:pt x="251243" y="2593730"/>
                  </a:cubicBezTo>
                  <a:cubicBezTo>
                    <a:pt x="250023" y="2593730"/>
                    <a:pt x="250023" y="2593730"/>
                    <a:pt x="250023" y="2593730"/>
                  </a:cubicBezTo>
                  <a:cubicBezTo>
                    <a:pt x="250023" y="2593116"/>
                    <a:pt x="250023" y="2593116"/>
                    <a:pt x="250023" y="2593116"/>
                  </a:cubicBezTo>
                  <a:cubicBezTo>
                    <a:pt x="251853" y="2593116"/>
                    <a:pt x="252463" y="2591887"/>
                    <a:pt x="252463" y="2591887"/>
                  </a:cubicBezTo>
                  <a:cubicBezTo>
                    <a:pt x="251853" y="2591887"/>
                    <a:pt x="251853" y="2591887"/>
                    <a:pt x="251853" y="2591887"/>
                  </a:cubicBezTo>
                  <a:cubicBezTo>
                    <a:pt x="251853" y="2590044"/>
                    <a:pt x="251853" y="2589430"/>
                    <a:pt x="251853" y="2589430"/>
                  </a:cubicBezTo>
                  <a:cubicBezTo>
                    <a:pt x="252463" y="2589430"/>
                    <a:pt x="252463" y="2589430"/>
                    <a:pt x="252463" y="2589430"/>
                  </a:cubicBezTo>
                  <a:cubicBezTo>
                    <a:pt x="252463" y="2588201"/>
                    <a:pt x="252463" y="2588201"/>
                    <a:pt x="252463" y="2588201"/>
                  </a:cubicBezTo>
                  <a:cubicBezTo>
                    <a:pt x="251853" y="2588201"/>
                    <a:pt x="251853" y="2588201"/>
                    <a:pt x="251853" y="2588201"/>
                  </a:cubicBezTo>
                  <a:cubicBezTo>
                    <a:pt x="251853" y="2587587"/>
                    <a:pt x="251853" y="2587587"/>
                    <a:pt x="251853" y="2587587"/>
                  </a:cubicBezTo>
                  <a:cubicBezTo>
                    <a:pt x="253682" y="2588201"/>
                    <a:pt x="254902" y="2586972"/>
                    <a:pt x="255512" y="2586972"/>
                  </a:cubicBezTo>
                  <a:cubicBezTo>
                    <a:pt x="255512" y="2586358"/>
                    <a:pt x="255512" y="2586358"/>
                    <a:pt x="255512" y="2586358"/>
                  </a:cubicBezTo>
                  <a:cubicBezTo>
                    <a:pt x="256731" y="2586358"/>
                    <a:pt x="257341" y="2586358"/>
                    <a:pt x="257341" y="2586358"/>
                  </a:cubicBezTo>
                  <a:cubicBezTo>
                    <a:pt x="257341" y="2585743"/>
                    <a:pt x="257341" y="2585743"/>
                    <a:pt x="257341" y="2585743"/>
                  </a:cubicBezTo>
                  <a:cubicBezTo>
                    <a:pt x="257951" y="2585743"/>
                    <a:pt x="257951" y="2585743"/>
                    <a:pt x="257951" y="2585743"/>
                  </a:cubicBezTo>
                  <a:cubicBezTo>
                    <a:pt x="257951" y="2586358"/>
                    <a:pt x="257951" y="2586358"/>
                    <a:pt x="257951" y="2586358"/>
                  </a:cubicBezTo>
                  <a:cubicBezTo>
                    <a:pt x="259171" y="2586358"/>
                    <a:pt x="259171" y="2586358"/>
                    <a:pt x="259171" y="2586358"/>
                  </a:cubicBezTo>
                  <a:cubicBezTo>
                    <a:pt x="259171" y="2585743"/>
                    <a:pt x="259171" y="2585743"/>
                    <a:pt x="259171" y="2585743"/>
                  </a:cubicBezTo>
                  <a:cubicBezTo>
                    <a:pt x="259780" y="2585743"/>
                    <a:pt x="259780" y="2585743"/>
                    <a:pt x="259780" y="2585743"/>
                  </a:cubicBezTo>
                  <a:cubicBezTo>
                    <a:pt x="259780" y="2584515"/>
                    <a:pt x="259780" y="2584515"/>
                    <a:pt x="259780" y="2584515"/>
                  </a:cubicBezTo>
                  <a:cubicBezTo>
                    <a:pt x="262220" y="2586358"/>
                    <a:pt x="262829" y="2585129"/>
                    <a:pt x="264049" y="2584515"/>
                  </a:cubicBezTo>
                  <a:cubicBezTo>
                    <a:pt x="264049" y="2583900"/>
                    <a:pt x="264049" y="2583900"/>
                    <a:pt x="264049" y="2583900"/>
                  </a:cubicBezTo>
                  <a:cubicBezTo>
                    <a:pt x="264659" y="2583900"/>
                    <a:pt x="264659" y="2583900"/>
                    <a:pt x="264659" y="2583900"/>
                  </a:cubicBezTo>
                  <a:cubicBezTo>
                    <a:pt x="264659" y="2582672"/>
                    <a:pt x="264659" y="2582057"/>
                    <a:pt x="264659" y="2582057"/>
                  </a:cubicBezTo>
                  <a:cubicBezTo>
                    <a:pt x="265269" y="2582057"/>
                    <a:pt x="265269" y="2582057"/>
                    <a:pt x="265269" y="2582057"/>
                  </a:cubicBezTo>
                  <a:cubicBezTo>
                    <a:pt x="265269" y="2580214"/>
                    <a:pt x="265269" y="2580828"/>
                    <a:pt x="265269" y="2580214"/>
                  </a:cubicBezTo>
                  <a:cubicBezTo>
                    <a:pt x="264659" y="2580214"/>
                    <a:pt x="264659" y="2580214"/>
                    <a:pt x="264659" y="2580214"/>
                  </a:cubicBezTo>
                  <a:cubicBezTo>
                    <a:pt x="264659" y="2578985"/>
                    <a:pt x="264659" y="2577757"/>
                    <a:pt x="264659" y="2577757"/>
                  </a:cubicBezTo>
                  <a:cubicBezTo>
                    <a:pt x="262829" y="2577757"/>
                    <a:pt x="263439" y="2577757"/>
                    <a:pt x="263439" y="2577757"/>
                  </a:cubicBezTo>
                  <a:cubicBezTo>
                    <a:pt x="263439" y="2578371"/>
                    <a:pt x="263439" y="2578371"/>
                    <a:pt x="263439" y="2578371"/>
                  </a:cubicBezTo>
                  <a:cubicBezTo>
                    <a:pt x="262220" y="2578371"/>
                    <a:pt x="262220" y="2578371"/>
                    <a:pt x="262220" y="2578371"/>
                  </a:cubicBezTo>
                  <a:cubicBezTo>
                    <a:pt x="262220" y="2578985"/>
                    <a:pt x="262220" y="2578985"/>
                    <a:pt x="262220" y="2578985"/>
                  </a:cubicBezTo>
                  <a:cubicBezTo>
                    <a:pt x="259780" y="2577757"/>
                    <a:pt x="259171" y="2578985"/>
                    <a:pt x="257951" y="2578985"/>
                  </a:cubicBezTo>
                  <a:cubicBezTo>
                    <a:pt x="257951" y="2578371"/>
                    <a:pt x="257951" y="2578371"/>
                    <a:pt x="257951" y="2578371"/>
                  </a:cubicBezTo>
                  <a:cubicBezTo>
                    <a:pt x="259171" y="2578371"/>
                    <a:pt x="259171" y="2578371"/>
                    <a:pt x="259171" y="2578371"/>
                  </a:cubicBezTo>
                  <a:cubicBezTo>
                    <a:pt x="259171" y="2576528"/>
                    <a:pt x="259171" y="2577142"/>
                    <a:pt x="259171" y="2576528"/>
                  </a:cubicBezTo>
                  <a:cubicBezTo>
                    <a:pt x="257341" y="2576528"/>
                    <a:pt x="256731" y="2576528"/>
                    <a:pt x="256731" y="2576528"/>
                  </a:cubicBezTo>
                  <a:cubicBezTo>
                    <a:pt x="256731" y="2574685"/>
                    <a:pt x="254902" y="2575299"/>
                    <a:pt x="255512" y="2575299"/>
                  </a:cubicBezTo>
                  <a:cubicBezTo>
                    <a:pt x="255512" y="2574685"/>
                    <a:pt x="255512" y="2574685"/>
                    <a:pt x="255512" y="2574685"/>
                  </a:cubicBezTo>
                  <a:cubicBezTo>
                    <a:pt x="254292" y="2574685"/>
                    <a:pt x="254292" y="2574685"/>
                    <a:pt x="254292" y="2574685"/>
                  </a:cubicBezTo>
                  <a:cubicBezTo>
                    <a:pt x="254292" y="2574070"/>
                    <a:pt x="254292" y="2574070"/>
                    <a:pt x="254292" y="2574070"/>
                  </a:cubicBezTo>
                  <a:cubicBezTo>
                    <a:pt x="255512" y="2574070"/>
                    <a:pt x="255512" y="2574070"/>
                    <a:pt x="255512" y="2574070"/>
                  </a:cubicBezTo>
                  <a:cubicBezTo>
                    <a:pt x="255512" y="2573456"/>
                    <a:pt x="255512" y="2573456"/>
                    <a:pt x="255512" y="2573456"/>
                  </a:cubicBezTo>
                  <a:cubicBezTo>
                    <a:pt x="256121" y="2573456"/>
                    <a:pt x="256121" y="2573456"/>
                    <a:pt x="256121" y="2573456"/>
                  </a:cubicBezTo>
                  <a:cubicBezTo>
                    <a:pt x="256121" y="2572227"/>
                    <a:pt x="256121" y="2572227"/>
                    <a:pt x="256121" y="2572227"/>
                  </a:cubicBezTo>
                  <a:cubicBezTo>
                    <a:pt x="255512" y="2572227"/>
                    <a:pt x="255512" y="2572227"/>
                    <a:pt x="255512" y="2572227"/>
                  </a:cubicBezTo>
                  <a:cubicBezTo>
                    <a:pt x="254902" y="2570384"/>
                    <a:pt x="256121" y="2569770"/>
                    <a:pt x="256121" y="2569770"/>
                  </a:cubicBezTo>
                  <a:cubicBezTo>
                    <a:pt x="255512" y="2569770"/>
                    <a:pt x="255512" y="2569770"/>
                    <a:pt x="255512" y="2569770"/>
                  </a:cubicBezTo>
                  <a:cubicBezTo>
                    <a:pt x="255512" y="2567927"/>
                    <a:pt x="255512" y="2568541"/>
                    <a:pt x="255512" y="2567927"/>
                  </a:cubicBezTo>
                  <a:cubicBezTo>
                    <a:pt x="253682" y="2567927"/>
                    <a:pt x="253072" y="2567927"/>
                    <a:pt x="253072" y="2567927"/>
                  </a:cubicBezTo>
                  <a:cubicBezTo>
                    <a:pt x="253072" y="2567312"/>
                    <a:pt x="253072" y="2567312"/>
                    <a:pt x="253072" y="2567312"/>
                  </a:cubicBezTo>
                  <a:cubicBezTo>
                    <a:pt x="252463" y="2567312"/>
                    <a:pt x="252463" y="2567312"/>
                    <a:pt x="252463" y="2567312"/>
                  </a:cubicBezTo>
                  <a:cubicBezTo>
                    <a:pt x="252463" y="2569155"/>
                    <a:pt x="253682" y="2569155"/>
                    <a:pt x="253072" y="2569770"/>
                  </a:cubicBezTo>
                  <a:cubicBezTo>
                    <a:pt x="251243" y="2569770"/>
                    <a:pt x="251243" y="2569770"/>
                    <a:pt x="251243" y="2569770"/>
                  </a:cubicBezTo>
                  <a:cubicBezTo>
                    <a:pt x="250023" y="2566083"/>
                    <a:pt x="248804" y="2559325"/>
                    <a:pt x="249413" y="2559325"/>
                  </a:cubicBezTo>
                  <a:cubicBezTo>
                    <a:pt x="247584" y="2558711"/>
                    <a:pt x="247584" y="2558097"/>
                    <a:pt x="247584" y="2558711"/>
                  </a:cubicBezTo>
                  <a:cubicBezTo>
                    <a:pt x="247584" y="2558097"/>
                    <a:pt x="247584" y="2558097"/>
                    <a:pt x="247584" y="2558097"/>
                  </a:cubicBezTo>
                  <a:cubicBezTo>
                    <a:pt x="240876" y="2552567"/>
                    <a:pt x="243315" y="2551953"/>
                    <a:pt x="242096" y="2551953"/>
                  </a:cubicBezTo>
                  <a:cubicBezTo>
                    <a:pt x="239656" y="2551338"/>
                    <a:pt x="240266" y="2548267"/>
                    <a:pt x="238437" y="2548881"/>
                  </a:cubicBezTo>
                  <a:cubicBezTo>
                    <a:pt x="236607" y="2541508"/>
                    <a:pt x="236607" y="2537822"/>
                    <a:pt x="238437" y="2532907"/>
                  </a:cubicBezTo>
                  <a:cubicBezTo>
                    <a:pt x="237827" y="2532907"/>
                    <a:pt x="237827" y="2532907"/>
                    <a:pt x="237827" y="2532907"/>
                  </a:cubicBezTo>
                  <a:cubicBezTo>
                    <a:pt x="235998" y="2527992"/>
                    <a:pt x="235388" y="2529221"/>
                    <a:pt x="234778" y="2526764"/>
                  </a:cubicBezTo>
                  <a:cubicBezTo>
                    <a:pt x="234168" y="2526764"/>
                    <a:pt x="234168" y="2526764"/>
                    <a:pt x="234168" y="2526764"/>
                  </a:cubicBezTo>
                  <a:cubicBezTo>
                    <a:pt x="234168" y="2523077"/>
                    <a:pt x="231729" y="2520620"/>
                    <a:pt x="232339" y="2520620"/>
                  </a:cubicBezTo>
                  <a:cubicBezTo>
                    <a:pt x="231119" y="2520620"/>
                    <a:pt x="231119" y="2520620"/>
                    <a:pt x="231119" y="2520620"/>
                  </a:cubicBezTo>
                  <a:cubicBezTo>
                    <a:pt x="225021" y="2504646"/>
                    <a:pt x="212825" y="2494816"/>
                    <a:pt x="223192" y="2482529"/>
                  </a:cubicBezTo>
                  <a:cubicBezTo>
                    <a:pt x="224411" y="2482529"/>
                    <a:pt x="224411" y="2482529"/>
                    <a:pt x="224411" y="2482529"/>
                  </a:cubicBezTo>
                  <a:cubicBezTo>
                    <a:pt x="226241" y="2478228"/>
                    <a:pt x="229899" y="2473927"/>
                    <a:pt x="230509" y="2470856"/>
                  </a:cubicBezTo>
                  <a:cubicBezTo>
                    <a:pt x="231119" y="2470856"/>
                    <a:pt x="231119" y="2470856"/>
                    <a:pt x="231119" y="2470856"/>
                  </a:cubicBezTo>
                  <a:cubicBezTo>
                    <a:pt x="231119" y="2469627"/>
                    <a:pt x="231119" y="2469627"/>
                    <a:pt x="231119" y="2469627"/>
                  </a:cubicBezTo>
                  <a:cubicBezTo>
                    <a:pt x="232339" y="2469627"/>
                    <a:pt x="232339" y="2469627"/>
                    <a:pt x="232339" y="2469627"/>
                  </a:cubicBezTo>
                  <a:cubicBezTo>
                    <a:pt x="232339" y="2467784"/>
                    <a:pt x="232339" y="2468398"/>
                    <a:pt x="232339" y="2468398"/>
                  </a:cubicBezTo>
                  <a:cubicBezTo>
                    <a:pt x="232949" y="2468398"/>
                    <a:pt x="232949" y="2468398"/>
                    <a:pt x="232949" y="2468398"/>
                  </a:cubicBezTo>
                  <a:cubicBezTo>
                    <a:pt x="232949" y="2467784"/>
                    <a:pt x="232949" y="2467784"/>
                    <a:pt x="232949" y="2467784"/>
                  </a:cubicBezTo>
                  <a:cubicBezTo>
                    <a:pt x="232339" y="2467784"/>
                    <a:pt x="232339" y="2467784"/>
                    <a:pt x="232339" y="2467784"/>
                  </a:cubicBezTo>
                  <a:cubicBezTo>
                    <a:pt x="232339" y="2465326"/>
                    <a:pt x="232339" y="2463483"/>
                    <a:pt x="232339" y="2462254"/>
                  </a:cubicBezTo>
                  <a:cubicBezTo>
                    <a:pt x="232949" y="2462254"/>
                    <a:pt x="232949" y="2462254"/>
                    <a:pt x="232949" y="2462254"/>
                  </a:cubicBezTo>
                  <a:cubicBezTo>
                    <a:pt x="232949" y="2461026"/>
                    <a:pt x="232949" y="2460411"/>
                    <a:pt x="232949" y="2460411"/>
                  </a:cubicBezTo>
                  <a:cubicBezTo>
                    <a:pt x="232339" y="2460411"/>
                    <a:pt x="232339" y="2460411"/>
                    <a:pt x="232339" y="2460411"/>
                  </a:cubicBezTo>
                  <a:cubicBezTo>
                    <a:pt x="232339" y="2458568"/>
                    <a:pt x="232339" y="2459182"/>
                    <a:pt x="232339" y="2458568"/>
                  </a:cubicBezTo>
                  <a:cubicBezTo>
                    <a:pt x="232949" y="2458568"/>
                    <a:pt x="232949" y="2458568"/>
                    <a:pt x="232949" y="2458568"/>
                  </a:cubicBezTo>
                  <a:cubicBezTo>
                    <a:pt x="232949" y="2457339"/>
                    <a:pt x="232949" y="2456725"/>
                    <a:pt x="232949" y="2456725"/>
                  </a:cubicBezTo>
                  <a:cubicBezTo>
                    <a:pt x="232339" y="2456725"/>
                    <a:pt x="232339" y="2456725"/>
                    <a:pt x="232339" y="2456725"/>
                  </a:cubicBezTo>
                  <a:cubicBezTo>
                    <a:pt x="232339" y="2454882"/>
                    <a:pt x="232339" y="2455496"/>
                    <a:pt x="232339" y="2454882"/>
                  </a:cubicBezTo>
                  <a:cubicBezTo>
                    <a:pt x="232949" y="2454882"/>
                    <a:pt x="232949" y="2454882"/>
                    <a:pt x="232949" y="2454882"/>
                  </a:cubicBezTo>
                  <a:cubicBezTo>
                    <a:pt x="231119" y="2451196"/>
                    <a:pt x="234778" y="2448738"/>
                    <a:pt x="234168" y="2446281"/>
                  </a:cubicBezTo>
                  <a:cubicBezTo>
                    <a:pt x="234778" y="2446281"/>
                    <a:pt x="234778" y="2446281"/>
                    <a:pt x="234778" y="2446281"/>
                  </a:cubicBezTo>
                  <a:cubicBezTo>
                    <a:pt x="234778" y="2443823"/>
                    <a:pt x="234778" y="2441980"/>
                    <a:pt x="234778" y="2440751"/>
                  </a:cubicBezTo>
                  <a:cubicBezTo>
                    <a:pt x="234168" y="2440751"/>
                    <a:pt x="234168" y="2440751"/>
                    <a:pt x="234168" y="2440751"/>
                  </a:cubicBezTo>
                  <a:cubicBezTo>
                    <a:pt x="234168" y="2438294"/>
                    <a:pt x="235388" y="2437679"/>
                    <a:pt x="234778" y="2437065"/>
                  </a:cubicBezTo>
                  <a:cubicBezTo>
                    <a:pt x="235998" y="2437065"/>
                    <a:pt x="235998" y="2437065"/>
                    <a:pt x="235998" y="2437065"/>
                  </a:cubicBezTo>
                  <a:cubicBezTo>
                    <a:pt x="235998" y="2436451"/>
                    <a:pt x="235998" y="2436451"/>
                    <a:pt x="235998" y="2436451"/>
                  </a:cubicBezTo>
                  <a:cubicBezTo>
                    <a:pt x="236607" y="2436451"/>
                    <a:pt x="236607" y="2436451"/>
                    <a:pt x="236607" y="2436451"/>
                  </a:cubicBezTo>
                  <a:cubicBezTo>
                    <a:pt x="236607" y="2434607"/>
                    <a:pt x="236607" y="2434607"/>
                    <a:pt x="236607" y="2434607"/>
                  </a:cubicBezTo>
                  <a:cubicBezTo>
                    <a:pt x="240266" y="2433993"/>
                    <a:pt x="242096" y="2429692"/>
                    <a:pt x="245145" y="2430921"/>
                  </a:cubicBezTo>
                  <a:cubicBezTo>
                    <a:pt x="246364" y="2426621"/>
                    <a:pt x="245755" y="2427235"/>
                    <a:pt x="245755" y="2425392"/>
                  </a:cubicBezTo>
                  <a:cubicBezTo>
                    <a:pt x="246364" y="2425392"/>
                    <a:pt x="246364" y="2425392"/>
                    <a:pt x="246364" y="2425392"/>
                  </a:cubicBezTo>
                  <a:cubicBezTo>
                    <a:pt x="246364" y="2423549"/>
                    <a:pt x="247584" y="2422934"/>
                    <a:pt x="247584" y="2422934"/>
                  </a:cubicBezTo>
                  <a:cubicBezTo>
                    <a:pt x="246364" y="2422934"/>
                    <a:pt x="246364" y="2422934"/>
                    <a:pt x="246364" y="2422934"/>
                  </a:cubicBezTo>
                  <a:cubicBezTo>
                    <a:pt x="247584" y="2422320"/>
                    <a:pt x="246974" y="2421706"/>
                    <a:pt x="247584" y="2421706"/>
                  </a:cubicBezTo>
                  <a:cubicBezTo>
                    <a:pt x="246364" y="2421706"/>
                    <a:pt x="246364" y="2421706"/>
                    <a:pt x="246364" y="2421706"/>
                  </a:cubicBezTo>
                  <a:cubicBezTo>
                    <a:pt x="246364" y="2419863"/>
                    <a:pt x="246364" y="2420477"/>
                    <a:pt x="246364" y="2419863"/>
                  </a:cubicBezTo>
                  <a:cubicBezTo>
                    <a:pt x="245755" y="2419863"/>
                    <a:pt x="245755" y="2419863"/>
                    <a:pt x="245755" y="2419863"/>
                  </a:cubicBezTo>
                  <a:cubicBezTo>
                    <a:pt x="245755" y="2418019"/>
                    <a:pt x="243925" y="2419248"/>
                    <a:pt x="243925" y="2418634"/>
                  </a:cubicBezTo>
                  <a:cubicBezTo>
                    <a:pt x="243925" y="2418019"/>
                    <a:pt x="243925" y="2418019"/>
                    <a:pt x="243925" y="2418019"/>
                  </a:cubicBezTo>
                  <a:cubicBezTo>
                    <a:pt x="240876" y="2418634"/>
                    <a:pt x="241486" y="2414948"/>
                    <a:pt x="240266" y="2415562"/>
                  </a:cubicBezTo>
                  <a:cubicBezTo>
                    <a:pt x="240266" y="2414948"/>
                    <a:pt x="240266" y="2414948"/>
                    <a:pt x="240266" y="2414948"/>
                  </a:cubicBezTo>
                  <a:cubicBezTo>
                    <a:pt x="238437" y="2414948"/>
                    <a:pt x="239047" y="2414948"/>
                    <a:pt x="238437" y="2414948"/>
                  </a:cubicBezTo>
                  <a:cubicBezTo>
                    <a:pt x="238437" y="2414333"/>
                    <a:pt x="238437" y="2414333"/>
                    <a:pt x="238437" y="2414333"/>
                  </a:cubicBezTo>
                  <a:cubicBezTo>
                    <a:pt x="232949" y="2414333"/>
                    <a:pt x="238437" y="2403274"/>
                    <a:pt x="235998" y="2400203"/>
                  </a:cubicBezTo>
                  <a:cubicBezTo>
                    <a:pt x="234778" y="2400203"/>
                    <a:pt x="234778" y="2400203"/>
                    <a:pt x="234778" y="2400203"/>
                  </a:cubicBezTo>
                  <a:cubicBezTo>
                    <a:pt x="234778" y="2398974"/>
                    <a:pt x="234778" y="2398974"/>
                    <a:pt x="234778" y="2398974"/>
                  </a:cubicBezTo>
                  <a:cubicBezTo>
                    <a:pt x="234168" y="2398974"/>
                    <a:pt x="234168" y="2398974"/>
                    <a:pt x="234168" y="2398974"/>
                  </a:cubicBezTo>
                  <a:cubicBezTo>
                    <a:pt x="234168" y="2398359"/>
                    <a:pt x="234168" y="2398359"/>
                    <a:pt x="234168" y="2398359"/>
                  </a:cubicBezTo>
                  <a:cubicBezTo>
                    <a:pt x="232339" y="2397745"/>
                    <a:pt x="232339" y="2397131"/>
                    <a:pt x="232339" y="2397745"/>
                  </a:cubicBezTo>
                  <a:cubicBezTo>
                    <a:pt x="232339" y="2395902"/>
                    <a:pt x="232339" y="2396516"/>
                    <a:pt x="232339" y="2395902"/>
                  </a:cubicBezTo>
                  <a:cubicBezTo>
                    <a:pt x="231119" y="2395902"/>
                    <a:pt x="231119" y="2395902"/>
                    <a:pt x="231119" y="2395902"/>
                  </a:cubicBezTo>
                  <a:cubicBezTo>
                    <a:pt x="231119" y="2395288"/>
                    <a:pt x="231119" y="2395288"/>
                    <a:pt x="231119" y="2395288"/>
                  </a:cubicBezTo>
                  <a:cubicBezTo>
                    <a:pt x="229899" y="2395288"/>
                    <a:pt x="229899" y="2395288"/>
                    <a:pt x="229899" y="2395288"/>
                  </a:cubicBezTo>
                  <a:cubicBezTo>
                    <a:pt x="229899" y="2393444"/>
                    <a:pt x="229899" y="2394059"/>
                    <a:pt x="229899" y="2394059"/>
                  </a:cubicBezTo>
                  <a:cubicBezTo>
                    <a:pt x="229290" y="2394059"/>
                    <a:pt x="229290" y="2394059"/>
                    <a:pt x="229290" y="2394059"/>
                  </a:cubicBezTo>
                  <a:cubicBezTo>
                    <a:pt x="229290" y="2393444"/>
                    <a:pt x="229290" y="2393444"/>
                    <a:pt x="229290" y="2393444"/>
                  </a:cubicBezTo>
                  <a:cubicBezTo>
                    <a:pt x="228680" y="2393444"/>
                    <a:pt x="228680" y="2393444"/>
                    <a:pt x="228680" y="2393444"/>
                  </a:cubicBezTo>
                  <a:cubicBezTo>
                    <a:pt x="228680" y="2391601"/>
                    <a:pt x="228680" y="2392216"/>
                    <a:pt x="228680" y="2391601"/>
                  </a:cubicBezTo>
                  <a:cubicBezTo>
                    <a:pt x="228070" y="2391601"/>
                    <a:pt x="228070" y="2391601"/>
                    <a:pt x="228070" y="2391601"/>
                  </a:cubicBezTo>
                  <a:cubicBezTo>
                    <a:pt x="228070" y="2389758"/>
                    <a:pt x="228070" y="2390373"/>
                    <a:pt x="228070" y="2390373"/>
                  </a:cubicBezTo>
                  <a:cubicBezTo>
                    <a:pt x="228680" y="2390373"/>
                    <a:pt x="228680" y="2390373"/>
                    <a:pt x="228680" y="2390373"/>
                  </a:cubicBezTo>
                  <a:cubicBezTo>
                    <a:pt x="228680" y="2387301"/>
                    <a:pt x="228070" y="2386072"/>
                    <a:pt x="228070" y="2385458"/>
                  </a:cubicBezTo>
                  <a:cubicBezTo>
                    <a:pt x="228680" y="2385458"/>
                    <a:pt x="228680" y="2385458"/>
                    <a:pt x="228680" y="2385458"/>
                  </a:cubicBezTo>
                  <a:cubicBezTo>
                    <a:pt x="228680" y="2384229"/>
                    <a:pt x="228680" y="2384229"/>
                    <a:pt x="228680" y="2384229"/>
                  </a:cubicBezTo>
                  <a:cubicBezTo>
                    <a:pt x="229290" y="2384229"/>
                    <a:pt x="229290" y="2384229"/>
                    <a:pt x="229290" y="2384229"/>
                  </a:cubicBezTo>
                  <a:cubicBezTo>
                    <a:pt x="229290" y="2383614"/>
                    <a:pt x="229290" y="2383614"/>
                    <a:pt x="229290" y="2383614"/>
                  </a:cubicBezTo>
                  <a:cubicBezTo>
                    <a:pt x="229899" y="2383614"/>
                    <a:pt x="229899" y="2383614"/>
                    <a:pt x="229899" y="2383614"/>
                  </a:cubicBezTo>
                  <a:cubicBezTo>
                    <a:pt x="229899" y="2381771"/>
                    <a:pt x="229899" y="2381157"/>
                    <a:pt x="229899" y="2380543"/>
                  </a:cubicBezTo>
                  <a:cubicBezTo>
                    <a:pt x="230509" y="2380543"/>
                    <a:pt x="230509" y="2380543"/>
                    <a:pt x="230509" y="2380543"/>
                  </a:cubicBezTo>
                  <a:cubicBezTo>
                    <a:pt x="230509" y="2379928"/>
                    <a:pt x="230509" y="2379928"/>
                    <a:pt x="230509" y="2379928"/>
                  </a:cubicBezTo>
                  <a:cubicBezTo>
                    <a:pt x="232949" y="2379928"/>
                    <a:pt x="234168" y="2379928"/>
                    <a:pt x="234778" y="2379928"/>
                  </a:cubicBezTo>
                  <a:cubicBezTo>
                    <a:pt x="234778" y="2380543"/>
                    <a:pt x="234778" y="2380543"/>
                    <a:pt x="234778" y="2380543"/>
                  </a:cubicBezTo>
                  <a:cubicBezTo>
                    <a:pt x="235998" y="2380543"/>
                    <a:pt x="235998" y="2380543"/>
                    <a:pt x="235998" y="2380543"/>
                  </a:cubicBezTo>
                  <a:cubicBezTo>
                    <a:pt x="235998" y="2382386"/>
                    <a:pt x="235998" y="2382386"/>
                    <a:pt x="235998" y="2382386"/>
                  </a:cubicBezTo>
                  <a:cubicBezTo>
                    <a:pt x="236607" y="2382386"/>
                    <a:pt x="236607" y="2382386"/>
                    <a:pt x="236607" y="2382386"/>
                  </a:cubicBezTo>
                  <a:cubicBezTo>
                    <a:pt x="236607" y="2384229"/>
                    <a:pt x="236607" y="2383614"/>
                    <a:pt x="236607" y="2383614"/>
                  </a:cubicBezTo>
                  <a:cubicBezTo>
                    <a:pt x="237217" y="2383614"/>
                    <a:pt x="237217" y="2383614"/>
                    <a:pt x="237217" y="2383614"/>
                  </a:cubicBezTo>
                  <a:cubicBezTo>
                    <a:pt x="237217" y="2384229"/>
                    <a:pt x="237217" y="2384229"/>
                    <a:pt x="237217" y="2384229"/>
                  </a:cubicBezTo>
                  <a:cubicBezTo>
                    <a:pt x="237827" y="2384229"/>
                    <a:pt x="237827" y="2384229"/>
                    <a:pt x="237827" y="2384229"/>
                  </a:cubicBezTo>
                  <a:cubicBezTo>
                    <a:pt x="237827" y="2386072"/>
                    <a:pt x="237827" y="2385458"/>
                    <a:pt x="237827" y="2386072"/>
                  </a:cubicBezTo>
                  <a:cubicBezTo>
                    <a:pt x="238437" y="2386072"/>
                    <a:pt x="238437" y="2386072"/>
                    <a:pt x="238437" y="2386072"/>
                  </a:cubicBezTo>
                  <a:cubicBezTo>
                    <a:pt x="238437" y="2387915"/>
                    <a:pt x="238437" y="2389144"/>
                    <a:pt x="238437" y="2388529"/>
                  </a:cubicBezTo>
                  <a:cubicBezTo>
                    <a:pt x="239656" y="2388529"/>
                    <a:pt x="239656" y="2388529"/>
                    <a:pt x="239656" y="2388529"/>
                  </a:cubicBezTo>
                  <a:cubicBezTo>
                    <a:pt x="239656" y="2389758"/>
                    <a:pt x="239656" y="2389758"/>
                    <a:pt x="239656" y="2389758"/>
                  </a:cubicBezTo>
                  <a:cubicBezTo>
                    <a:pt x="243315" y="2389758"/>
                    <a:pt x="246364" y="2389758"/>
                    <a:pt x="248804" y="2389758"/>
                  </a:cubicBezTo>
                  <a:cubicBezTo>
                    <a:pt x="248804" y="2388529"/>
                    <a:pt x="248804" y="2388529"/>
                    <a:pt x="248804" y="2388529"/>
                  </a:cubicBezTo>
                  <a:cubicBezTo>
                    <a:pt x="249413" y="2388529"/>
                    <a:pt x="249413" y="2388529"/>
                    <a:pt x="249413" y="2388529"/>
                  </a:cubicBezTo>
                  <a:cubicBezTo>
                    <a:pt x="249413" y="2387915"/>
                    <a:pt x="249413" y="2387915"/>
                    <a:pt x="249413" y="2387915"/>
                  </a:cubicBezTo>
                  <a:cubicBezTo>
                    <a:pt x="250023" y="2387915"/>
                    <a:pt x="250023" y="2387915"/>
                    <a:pt x="250023" y="2387915"/>
                  </a:cubicBezTo>
                  <a:cubicBezTo>
                    <a:pt x="250633" y="2384229"/>
                    <a:pt x="248804" y="2382386"/>
                    <a:pt x="249413" y="2379928"/>
                  </a:cubicBezTo>
                  <a:cubicBezTo>
                    <a:pt x="248804" y="2379928"/>
                    <a:pt x="248804" y="2379928"/>
                    <a:pt x="248804" y="2379928"/>
                  </a:cubicBezTo>
                  <a:cubicBezTo>
                    <a:pt x="248804" y="2378085"/>
                    <a:pt x="247584" y="2377471"/>
                    <a:pt x="248194" y="2376856"/>
                  </a:cubicBezTo>
                  <a:cubicBezTo>
                    <a:pt x="248804" y="2376856"/>
                    <a:pt x="248804" y="2376856"/>
                    <a:pt x="248804" y="2376856"/>
                  </a:cubicBezTo>
                  <a:cubicBezTo>
                    <a:pt x="248804" y="2376242"/>
                    <a:pt x="248804" y="2376242"/>
                    <a:pt x="248804" y="2376242"/>
                  </a:cubicBezTo>
                  <a:cubicBezTo>
                    <a:pt x="248194" y="2376242"/>
                    <a:pt x="248194" y="2376242"/>
                    <a:pt x="248194" y="2376242"/>
                  </a:cubicBezTo>
                  <a:cubicBezTo>
                    <a:pt x="247584" y="2373170"/>
                    <a:pt x="248194" y="2370098"/>
                    <a:pt x="250023" y="2370713"/>
                  </a:cubicBezTo>
                  <a:cubicBezTo>
                    <a:pt x="250023" y="2368869"/>
                    <a:pt x="250023" y="2369484"/>
                    <a:pt x="250023" y="2368869"/>
                  </a:cubicBezTo>
                  <a:cubicBezTo>
                    <a:pt x="251853" y="2368869"/>
                    <a:pt x="251243" y="2368869"/>
                    <a:pt x="251853" y="2368869"/>
                  </a:cubicBezTo>
                  <a:cubicBezTo>
                    <a:pt x="251853" y="2368255"/>
                    <a:pt x="251853" y="2368255"/>
                    <a:pt x="251853" y="2368255"/>
                  </a:cubicBezTo>
                  <a:cubicBezTo>
                    <a:pt x="252463" y="2368255"/>
                    <a:pt x="252463" y="2368255"/>
                    <a:pt x="252463" y="2368255"/>
                  </a:cubicBezTo>
                  <a:cubicBezTo>
                    <a:pt x="252463" y="2368869"/>
                    <a:pt x="252463" y="2368869"/>
                    <a:pt x="252463" y="2368869"/>
                  </a:cubicBezTo>
                  <a:cubicBezTo>
                    <a:pt x="253072" y="2368869"/>
                    <a:pt x="253072" y="2368869"/>
                    <a:pt x="253072" y="2368869"/>
                  </a:cubicBezTo>
                  <a:cubicBezTo>
                    <a:pt x="253072" y="2370098"/>
                    <a:pt x="253072" y="2370098"/>
                    <a:pt x="253072" y="2370098"/>
                  </a:cubicBezTo>
                  <a:cubicBezTo>
                    <a:pt x="256121" y="2369484"/>
                    <a:pt x="257951" y="2370713"/>
                    <a:pt x="259780" y="2370713"/>
                  </a:cubicBezTo>
                  <a:cubicBezTo>
                    <a:pt x="259780" y="2372556"/>
                    <a:pt x="259780" y="2371941"/>
                    <a:pt x="259780" y="2371941"/>
                  </a:cubicBezTo>
                  <a:cubicBezTo>
                    <a:pt x="261610" y="2371941"/>
                    <a:pt x="262220" y="2373170"/>
                    <a:pt x="262220" y="2372556"/>
                  </a:cubicBezTo>
                  <a:cubicBezTo>
                    <a:pt x="262220" y="2373784"/>
                    <a:pt x="262220" y="2373784"/>
                    <a:pt x="262220" y="2373784"/>
                  </a:cubicBezTo>
                  <a:cubicBezTo>
                    <a:pt x="263439" y="2373784"/>
                    <a:pt x="263439" y="2373784"/>
                    <a:pt x="263439" y="2373784"/>
                  </a:cubicBezTo>
                  <a:cubicBezTo>
                    <a:pt x="263439" y="2372556"/>
                    <a:pt x="263439" y="2372556"/>
                    <a:pt x="263439" y="2372556"/>
                  </a:cubicBezTo>
                  <a:cubicBezTo>
                    <a:pt x="264659" y="2372556"/>
                    <a:pt x="264659" y="2372556"/>
                    <a:pt x="264659" y="2372556"/>
                  </a:cubicBezTo>
                  <a:cubicBezTo>
                    <a:pt x="264659" y="2371941"/>
                    <a:pt x="264659" y="2371941"/>
                    <a:pt x="264659" y="2371941"/>
                  </a:cubicBezTo>
                  <a:cubicBezTo>
                    <a:pt x="265269" y="2371941"/>
                    <a:pt x="265269" y="2371941"/>
                    <a:pt x="265269" y="2371941"/>
                  </a:cubicBezTo>
                  <a:cubicBezTo>
                    <a:pt x="265269" y="2370713"/>
                    <a:pt x="265269" y="2370098"/>
                    <a:pt x="265269" y="2370098"/>
                  </a:cubicBezTo>
                  <a:cubicBezTo>
                    <a:pt x="265878" y="2370098"/>
                    <a:pt x="265878" y="2370098"/>
                    <a:pt x="265878" y="2370098"/>
                  </a:cubicBezTo>
                  <a:cubicBezTo>
                    <a:pt x="265878" y="2371327"/>
                    <a:pt x="265878" y="2371327"/>
                    <a:pt x="265878" y="2371327"/>
                  </a:cubicBezTo>
                  <a:cubicBezTo>
                    <a:pt x="268318" y="2371941"/>
                    <a:pt x="269537" y="2370713"/>
                    <a:pt x="268928" y="2370098"/>
                  </a:cubicBezTo>
                  <a:cubicBezTo>
                    <a:pt x="269537" y="2370098"/>
                    <a:pt x="269537" y="2370098"/>
                    <a:pt x="269537" y="2370098"/>
                  </a:cubicBezTo>
                  <a:cubicBezTo>
                    <a:pt x="269537" y="2368255"/>
                    <a:pt x="269537" y="2367641"/>
                    <a:pt x="269537" y="2367641"/>
                  </a:cubicBezTo>
                  <a:cubicBezTo>
                    <a:pt x="271367" y="2367641"/>
                    <a:pt x="272586" y="2367641"/>
                    <a:pt x="272586" y="2367641"/>
                  </a:cubicBezTo>
                  <a:cubicBezTo>
                    <a:pt x="272586" y="2367026"/>
                    <a:pt x="272586" y="2367026"/>
                    <a:pt x="272586" y="2367026"/>
                  </a:cubicBezTo>
                  <a:cubicBezTo>
                    <a:pt x="273196" y="2367026"/>
                    <a:pt x="273196" y="2367026"/>
                    <a:pt x="273196" y="2367026"/>
                  </a:cubicBezTo>
                  <a:cubicBezTo>
                    <a:pt x="273196" y="2366412"/>
                    <a:pt x="273196" y="2366412"/>
                    <a:pt x="273196" y="2366412"/>
                  </a:cubicBezTo>
                  <a:cubicBezTo>
                    <a:pt x="275026" y="2366412"/>
                    <a:pt x="274416" y="2366412"/>
                    <a:pt x="275026" y="2366412"/>
                  </a:cubicBezTo>
                  <a:cubicBezTo>
                    <a:pt x="275635" y="2363954"/>
                    <a:pt x="276245" y="2362726"/>
                    <a:pt x="276245" y="2362111"/>
                  </a:cubicBezTo>
                  <a:cubicBezTo>
                    <a:pt x="276855" y="2362111"/>
                    <a:pt x="276855" y="2362111"/>
                    <a:pt x="276855" y="2362111"/>
                  </a:cubicBezTo>
                  <a:cubicBezTo>
                    <a:pt x="276855" y="2360268"/>
                    <a:pt x="276855" y="2360883"/>
                    <a:pt x="276855" y="2360268"/>
                  </a:cubicBezTo>
                  <a:cubicBezTo>
                    <a:pt x="277465" y="2360268"/>
                    <a:pt x="277465" y="2360268"/>
                    <a:pt x="277465" y="2360268"/>
                  </a:cubicBezTo>
                  <a:cubicBezTo>
                    <a:pt x="278075" y="2357811"/>
                    <a:pt x="277465" y="2356582"/>
                    <a:pt x="276245" y="2356582"/>
                  </a:cubicBezTo>
                  <a:cubicBezTo>
                    <a:pt x="276245" y="2355968"/>
                    <a:pt x="276245" y="2355968"/>
                    <a:pt x="276245" y="2355968"/>
                  </a:cubicBezTo>
                  <a:cubicBezTo>
                    <a:pt x="274416" y="2355968"/>
                    <a:pt x="275026" y="2355968"/>
                    <a:pt x="275026" y="2355968"/>
                  </a:cubicBezTo>
                  <a:cubicBezTo>
                    <a:pt x="275026" y="2356582"/>
                    <a:pt x="275026" y="2356582"/>
                    <a:pt x="275026" y="2356582"/>
                  </a:cubicBezTo>
                  <a:cubicBezTo>
                    <a:pt x="273196" y="2355353"/>
                    <a:pt x="273196" y="2356582"/>
                    <a:pt x="272586" y="2355968"/>
                  </a:cubicBezTo>
                  <a:cubicBezTo>
                    <a:pt x="272586" y="2355353"/>
                    <a:pt x="272586" y="2355353"/>
                    <a:pt x="272586" y="2355353"/>
                  </a:cubicBezTo>
                  <a:cubicBezTo>
                    <a:pt x="276245" y="2355353"/>
                    <a:pt x="275635" y="2351667"/>
                    <a:pt x="275635" y="2351053"/>
                  </a:cubicBezTo>
                  <a:cubicBezTo>
                    <a:pt x="275026" y="2351053"/>
                    <a:pt x="275026" y="2351053"/>
                    <a:pt x="275026" y="2351053"/>
                  </a:cubicBezTo>
                  <a:cubicBezTo>
                    <a:pt x="275026" y="2349210"/>
                    <a:pt x="275026" y="2349824"/>
                    <a:pt x="275026" y="2349210"/>
                  </a:cubicBezTo>
                  <a:cubicBezTo>
                    <a:pt x="276245" y="2349210"/>
                    <a:pt x="276855" y="2348595"/>
                    <a:pt x="276855" y="2348595"/>
                  </a:cubicBezTo>
                  <a:cubicBezTo>
                    <a:pt x="276855" y="2347981"/>
                    <a:pt x="276855" y="2347981"/>
                    <a:pt x="276855" y="2347981"/>
                  </a:cubicBezTo>
                  <a:cubicBezTo>
                    <a:pt x="277465" y="2347981"/>
                    <a:pt x="277465" y="2347981"/>
                    <a:pt x="277465" y="2347981"/>
                  </a:cubicBezTo>
                  <a:cubicBezTo>
                    <a:pt x="277465" y="2347366"/>
                    <a:pt x="277465" y="2347366"/>
                    <a:pt x="277465" y="2347366"/>
                  </a:cubicBezTo>
                  <a:cubicBezTo>
                    <a:pt x="276855" y="2347366"/>
                    <a:pt x="276855" y="2347366"/>
                    <a:pt x="276855" y="2347366"/>
                  </a:cubicBezTo>
                  <a:cubicBezTo>
                    <a:pt x="276855" y="2346752"/>
                    <a:pt x="276855" y="2346752"/>
                    <a:pt x="276855" y="2346752"/>
                  </a:cubicBezTo>
                  <a:cubicBezTo>
                    <a:pt x="278685" y="2346752"/>
                    <a:pt x="279294" y="2346752"/>
                    <a:pt x="279904" y="2346752"/>
                  </a:cubicBezTo>
                  <a:cubicBezTo>
                    <a:pt x="279904" y="2346138"/>
                    <a:pt x="279904" y="2346138"/>
                    <a:pt x="279904" y="2346138"/>
                  </a:cubicBezTo>
                  <a:cubicBezTo>
                    <a:pt x="280514" y="2346138"/>
                    <a:pt x="280514" y="2346138"/>
                    <a:pt x="280514" y="2346138"/>
                  </a:cubicBezTo>
                  <a:cubicBezTo>
                    <a:pt x="280514" y="2344909"/>
                    <a:pt x="280514" y="2344909"/>
                    <a:pt x="280514" y="2344909"/>
                  </a:cubicBezTo>
                  <a:cubicBezTo>
                    <a:pt x="281124" y="2344909"/>
                    <a:pt x="281124" y="2344909"/>
                    <a:pt x="281124" y="2344909"/>
                  </a:cubicBezTo>
                  <a:cubicBezTo>
                    <a:pt x="281124" y="2346138"/>
                    <a:pt x="281124" y="2346138"/>
                    <a:pt x="281124" y="2346138"/>
                  </a:cubicBezTo>
                  <a:cubicBezTo>
                    <a:pt x="282343" y="2346138"/>
                    <a:pt x="282343" y="2346138"/>
                    <a:pt x="282343" y="2346138"/>
                  </a:cubicBezTo>
                  <a:cubicBezTo>
                    <a:pt x="282343" y="2344295"/>
                    <a:pt x="282343" y="2344295"/>
                    <a:pt x="282343" y="2344295"/>
                  </a:cubicBezTo>
                  <a:cubicBezTo>
                    <a:pt x="283563" y="2344295"/>
                    <a:pt x="284173" y="2344295"/>
                    <a:pt x="284173" y="2344295"/>
                  </a:cubicBezTo>
                  <a:cubicBezTo>
                    <a:pt x="284173" y="2344909"/>
                    <a:pt x="284173" y="2344909"/>
                    <a:pt x="284173" y="2344909"/>
                  </a:cubicBezTo>
                  <a:cubicBezTo>
                    <a:pt x="286002" y="2344909"/>
                    <a:pt x="285392" y="2344909"/>
                    <a:pt x="285392" y="2344909"/>
                  </a:cubicBezTo>
                  <a:cubicBezTo>
                    <a:pt x="285392" y="2344295"/>
                    <a:pt x="285392" y="2344295"/>
                    <a:pt x="285392" y="2344295"/>
                  </a:cubicBezTo>
                  <a:cubicBezTo>
                    <a:pt x="287832" y="2344909"/>
                    <a:pt x="288442" y="2343680"/>
                    <a:pt x="289051" y="2343680"/>
                  </a:cubicBezTo>
                  <a:cubicBezTo>
                    <a:pt x="289051" y="2344295"/>
                    <a:pt x="289051" y="2344295"/>
                    <a:pt x="289051" y="2344295"/>
                  </a:cubicBezTo>
                  <a:cubicBezTo>
                    <a:pt x="290271" y="2344295"/>
                    <a:pt x="290271" y="2344295"/>
                    <a:pt x="290271" y="2344295"/>
                  </a:cubicBezTo>
                  <a:cubicBezTo>
                    <a:pt x="290271" y="2343680"/>
                    <a:pt x="290271" y="2343680"/>
                    <a:pt x="290271" y="2343680"/>
                  </a:cubicBezTo>
                  <a:cubicBezTo>
                    <a:pt x="291491" y="2343680"/>
                    <a:pt x="292710" y="2343680"/>
                    <a:pt x="292710" y="2343680"/>
                  </a:cubicBezTo>
                  <a:cubicBezTo>
                    <a:pt x="292710" y="2344295"/>
                    <a:pt x="292710" y="2344295"/>
                    <a:pt x="292710" y="2344295"/>
                  </a:cubicBezTo>
                  <a:cubicBezTo>
                    <a:pt x="295150" y="2344295"/>
                    <a:pt x="295759" y="2344295"/>
                    <a:pt x="296369" y="2344295"/>
                  </a:cubicBezTo>
                  <a:cubicBezTo>
                    <a:pt x="296369" y="2343680"/>
                    <a:pt x="296369" y="2343680"/>
                    <a:pt x="296369" y="2343680"/>
                  </a:cubicBezTo>
                  <a:cubicBezTo>
                    <a:pt x="298199" y="2343680"/>
                    <a:pt x="298808" y="2343680"/>
                    <a:pt x="298808" y="2343680"/>
                  </a:cubicBezTo>
                  <a:cubicBezTo>
                    <a:pt x="298808" y="2343066"/>
                    <a:pt x="298808" y="2343066"/>
                    <a:pt x="298808" y="2343066"/>
                  </a:cubicBezTo>
                  <a:cubicBezTo>
                    <a:pt x="300028" y="2343066"/>
                    <a:pt x="300638" y="2343066"/>
                    <a:pt x="300638" y="2343066"/>
                  </a:cubicBezTo>
                  <a:cubicBezTo>
                    <a:pt x="300638" y="2343680"/>
                    <a:pt x="300638" y="2343680"/>
                    <a:pt x="300638" y="2343680"/>
                  </a:cubicBezTo>
                  <a:cubicBezTo>
                    <a:pt x="303687" y="2344295"/>
                    <a:pt x="305516" y="2344295"/>
                    <a:pt x="307346" y="2344295"/>
                  </a:cubicBezTo>
                  <a:cubicBezTo>
                    <a:pt x="307346" y="2343680"/>
                    <a:pt x="307346" y="2343680"/>
                    <a:pt x="307346" y="2343680"/>
                  </a:cubicBezTo>
                  <a:cubicBezTo>
                    <a:pt x="309175" y="2343680"/>
                    <a:pt x="310395" y="2343680"/>
                    <a:pt x="311005" y="2343680"/>
                  </a:cubicBezTo>
                  <a:cubicBezTo>
                    <a:pt x="311005" y="2343066"/>
                    <a:pt x="311005" y="2343066"/>
                    <a:pt x="311005" y="2343066"/>
                  </a:cubicBezTo>
                  <a:cubicBezTo>
                    <a:pt x="312834" y="2343066"/>
                    <a:pt x="312224" y="2343066"/>
                    <a:pt x="312224" y="2343066"/>
                  </a:cubicBezTo>
                  <a:cubicBezTo>
                    <a:pt x="312224" y="2343680"/>
                    <a:pt x="312224" y="2343680"/>
                    <a:pt x="312224" y="2343680"/>
                  </a:cubicBezTo>
                  <a:cubicBezTo>
                    <a:pt x="314054" y="2343680"/>
                    <a:pt x="313444" y="2343680"/>
                    <a:pt x="314054" y="2343680"/>
                  </a:cubicBezTo>
                  <a:cubicBezTo>
                    <a:pt x="314054" y="2344295"/>
                    <a:pt x="314054" y="2344295"/>
                    <a:pt x="314054" y="2344295"/>
                  </a:cubicBezTo>
                  <a:cubicBezTo>
                    <a:pt x="315883" y="2344295"/>
                    <a:pt x="317103" y="2344295"/>
                    <a:pt x="318322" y="2344295"/>
                  </a:cubicBezTo>
                  <a:cubicBezTo>
                    <a:pt x="318322" y="2344909"/>
                    <a:pt x="318322" y="2344909"/>
                    <a:pt x="318322" y="2344909"/>
                  </a:cubicBezTo>
                  <a:cubicBezTo>
                    <a:pt x="320152" y="2344909"/>
                    <a:pt x="321371" y="2344909"/>
                    <a:pt x="321981" y="2344909"/>
                  </a:cubicBezTo>
                  <a:cubicBezTo>
                    <a:pt x="321981" y="2344295"/>
                    <a:pt x="321981" y="2344295"/>
                    <a:pt x="321981" y="2344295"/>
                  </a:cubicBezTo>
                  <a:cubicBezTo>
                    <a:pt x="322591" y="2344295"/>
                    <a:pt x="322591" y="2344295"/>
                    <a:pt x="322591" y="2344295"/>
                  </a:cubicBezTo>
                  <a:cubicBezTo>
                    <a:pt x="322591" y="2344909"/>
                    <a:pt x="322591" y="2344909"/>
                    <a:pt x="322591" y="2344909"/>
                  </a:cubicBezTo>
                  <a:cubicBezTo>
                    <a:pt x="324421" y="2344909"/>
                    <a:pt x="324421" y="2344909"/>
                    <a:pt x="324421" y="2344909"/>
                  </a:cubicBezTo>
                  <a:cubicBezTo>
                    <a:pt x="324421" y="2346138"/>
                    <a:pt x="324421" y="2346138"/>
                    <a:pt x="324421" y="2346138"/>
                  </a:cubicBezTo>
                  <a:cubicBezTo>
                    <a:pt x="327470" y="2346138"/>
                    <a:pt x="329299" y="2344909"/>
                    <a:pt x="330519" y="2344909"/>
                  </a:cubicBezTo>
                  <a:cubicBezTo>
                    <a:pt x="330519" y="2344295"/>
                    <a:pt x="330519" y="2344295"/>
                    <a:pt x="330519" y="2344295"/>
                  </a:cubicBezTo>
                  <a:cubicBezTo>
                    <a:pt x="332348" y="2344295"/>
                    <a:pt x="333568" y="2344295"/>
                    <a:pt x="334178" y="2344295"/>
                  </a:cubicBezTo>
                  <a:cubicBezTo>
                    <a:pt x="334178" y="2342451"/>
                    <a:pt x="334178" y="2341837"/>
                    <a:pt x="334178" y="2341223"/>
                  </a:cubicBezTo>
                  <a:cubicBezTo>
                    <a:pt x="333568" y="2341223"/>
                    <a:pt x="333568" y="2341223"/>
                    <a:pt x="333568" y="2341223"/>
                  </a:cubicBezTo>
                  <a:cubicBezTo>
                    <a:pt x="333568" y="2340608"/>
                    <a:pt x="333568" y="2340608"/>
                    <a:pt x="333568" y="2340608"/>
                  </a:cubicBezTo>
                  <a:cubicBezTo>
                    <a:pt x="334178" y="2340608"/>
                    <a:pt x="334178" y="2340608"/>
                    <a:pt x="334178" y="2340608"/>
                  </a:cubicBezTo>
                  <a:cubicBezTo>
                    <a:pt x="334178" y="2339994"/>
                    <a:pt x="334178" y="2339994"/>
                    <a:pt x="334178" y="2339994"/>
                  </a:cubicBezTo>
                  <a:cubicBezTo>
                    <a:pt x="334787" y="2339994"/>
                    <a:pt x="334787" y="2339994"/>
                    <a:pt x="334787" y="2339994"/>
                  </a:cubicBezTo>
                  <a:cubicBezTo>
                    <a:pt x="335397" y="2335693"/>
                    <a:pt x="332958" y="2335079"/>
                    <a:pt x="333568" y="2332621"/>
                  </a:cubicBezTo>
                  <a:cubicBezTo>
                    <a:pt x="334787" y="2332621"/>
                    <a:pt x="334787" y="2332621"/>
                    <a:pt x="334787" y="2332621"/>
                  </a:cubicBezTo>
                  <a:cubicBezTo>
                    <a:pt x="334787" y="2332007"/>
                    <a:pt x="334787" y="2332007"/>
                    <a:pt x="334787" y="2332007"/>
                  </a:cubicBezTo>
                  <a:cubicBezTo>
                    <a:pt x="332958" y="2332007"/>
                    <a:pt x="333568" y="2332007"/>
                    <a:pt x="333568" y="2332007"/>
                  </a:cubicBezTo>
                  <a:cubicBezTo>
                    <a:pt x="333568" y="2331393"/>
                    <a:pt x="333568" y="2331393"/>
                    <a:pt x="333568" y="2331393"/>
                  </a:cubicBezTo>
                  <a:cubicBezTo>
                    <a:pt x="334178" y="2331393"/>
                    <a:pt x="334178" y="2331393"/>
                    <a:pt x="334178" y="2331393"/>
                  </a:cubicBezTo>
                  <a:cubicBezTo>
                    <a:pt x="334178" y="2330778"/>
                    <a:pt x="334178" y="2330778"/>
                    <a:pt x="334178" y="2330778"/>
                  </a:cubicBezTo>
                  <a:cubicBezTo>
                    <a:pt x="332348" y="2330778"/>
                    <a:pt x="332958" y="2330778"/>
                    <a:pt x="332958" y="2330778"/>
                  </a:cubicBezTo>
                  <a:cubicBezTo>
                    <a:pt x="332958" y="2331393"/>
                    <a:pt x="332958" y="2331393"/>
                    <a:pt x="332958" y="2331393"/>
                  </a:cubicBezTo>
                  <a:cubicBezTo>
                    <a:pt x="331738" y="2331393"/>
                    <a:pt x="331738" y="2331393"/>
                    <a:pt x="331738" y="2331393"/>
                  </a:cubicBezTo>
                  <a:cubicBezTo>
                    <a:pt x="331738" y="2330778"/>
                    <a:pt x="331738" y="2330778"/>
                    <a:pt x="331738" y="2330778"/>
                  </a:cubicBezTo>
                  <a:cubicBezTo>
                    <a:pt x="331129" y="2330778"/>
                    <a:pt x="331129" y="2330778"/>
                    <a:pt x="331129" y="2330778"/>
                  </a:cubicBezTo>
                  <a:cubicBezTo>
                    <a:pt x="331129" y="2331393"/>
                    <a:pt x="331129" y="2331393"/>
                    <a:pt x="331129" y="2331393"/>
                  </a:cubicBezTo>
                  <a:cubicBezTo>
                    <a:pt x="329299" y="2331393"/>
                    <a:pt x="328079" y="2331393"/>
                    <a:pt x="327470" y="2331393"/>
                  </a:cubicBezTo>
                  <a:cubicBezTo>
                    <a:pt x="327470" y="2332007"/>
                    <a:pt x="327470" y="2332007"/>
                    <a:pt x="327470" y="2332007"/>
                  </a:cubicBezTo>
                  <a:cubicBezTo>
                    <a:pt x="326860" y="2332007"/>
                    <a:pt x="326860" y="2332007"/>
                    <a:pt x="326860" y="2332007"/>
                  </a:cubicBezTo>
                  <a:cubicBezTo>
                    <a:pt x="326860" y="2331393"/>
                    <a:pt x="326860" y="2331393"/>
                    <a:pt x="326860" y="2331393"/>
                  </a:cubicBezTo>
                  <a:cubicBezTo>
                    <a:pt x="325030" y="2331393"/>
                    <a:pt x="324421" y="2331393"/>
                    <a:pt x="323811" y="2331393"/>
                  </a:cubicBezTo>
                  <a:cubicBezTo>
                    <a:pt x="323811" y="2332007"/>
                    <a:pt x="323811" y="2332007"/>
                    <a:pt x="323811" y="2332007"/>
                  </a:cubicBezTo>
                  <a:cubicBezTo>
                    <a:pt x="321981" y="2332007"/>
                    <a:pt x="320762" y="2332007"/>
                    <a:pt x="320152" y="2332007"/>
                  </a:cubicBezTo>
                  <a:cubicBezTo>
                    <a:pt x="320152" y="2331393"/>
                    <a:pt x="320152" y="2331393"/>
                    <a:pt x="320152" y="2331393"/>
                  </a:cubicBezTo>
                  <a:cubicBezTo>
                    <a:pt x="319542" y="2331393"/>
                    <a:pt x="319542" y="2331393"/>
                    <a:pt x="319542" y="2331393"/>
                  </a:cubicBezTo>
                  <a:cubicBezTo>
                    <a:pt x="319542" y="2329550"/>
                    <a:pt x="319542" y="2330164"/>
                    <a:pt x="319542" y="2329550"/>
                  </a:cubicBezTo>
                  <a:cubicBezTo>
                    <a:pt x="318932" y="2329550"/>
                    <a:pt x="318932" y="2329550"/>
                    <a:pt x="318932" y="2329550"/>
                  </a:cubicBezTo>
                  <a:cubicBezTo>
                    <a:pt x="318932" y="2327092"/>
                    <a:pt x="317713" y="2325863"/>
                    <a:pt x="316493" y="2325863"/>
                  </a:cubicBezTo>
                  <a:cubicBezTo>
                    <a:pt x="316493" y="2325249"/>
                    <a:pt x="316493" y="2325249"/>
                    <a:pt x="316493" y="2325249"/>
                  </a:cubicBezTo>
                  <a:cubicBezTo>
                    <a:pt x="317713" y="2325249"/>
                    <a:pt x="317713" y="2325249"/>
                    <a:pt x="317713" y="2325249"/>
                  </a:cubicBezTo>
                  <a:cubicBezTo>
                    <a:pt x="315883" y="2324020"/>
                    <a:pt x="315883" y="2325249"/>
                    <a:pt x="315273" y="2324635"/>
                  </a:cubicBezTo>
                  <a:cubicBezTo>
                    <a:pt x="315273" y="2322791"/>
                    <a:pt x="315273" y="2323406"/>
                    <a:pt x="315273" y="2323406"/>
                  </a:cubicBezTo>
                  <a:cubicBezTo>
                    <a:pt x="315883" y="2323406"/>
                    <a:pt x="315883" y="2323406"/>
                    <a:pt x="315883" y="2323406"/>
                  </a:cubicBezTo>
                  <a:cubicBezTo>
                    <a:pt x="315273" y="2321563"/>
                    <a:pt x="315273" y="2320948"/>
                    <a:pt x="315273" y="2320334"/>
                  </a:cubicBezTo>
                  <a:cubicBezTo>
                    <a:pt x="314664" y="2320334"/>
                    <a:pt x="314664" y="2320334"/>
                    <a:pt x="314664" y="2320334"/>
                  </a:cubicBezTo>
                  <a:cubicBezTo>
                    <a:pt x="314054" y="2318491"/>
                    <a:pt x="313444" y="2318491"/>
                    <a:pt x="314054" y="2317876"/>
                  </a:cubicBezTo>
                  <a:cubicBezTo>
                    <a:pt x="312224" y="2317876"/>
                    <a:pt x="311614" y="2317876"/>
                    <a:pt x="311005" y="2317876"/>
                  </a:cubicBezTo>
                  <a:cubicBezTo>
                    <a:pt x="311005" y="2317262"/>
                    <a:pt x="311005" y="2317262"/>
                    <a:pt x="311005" y="2317262"/>
                  </a:cubicBezTo>
                  <a:cubicBezTo>
                    <a:pt x="309175" y="2317262"/>
                    <a:pt x="309785" y="2317262"/>
                    <a:pt x="309785" y="2317262"/>
                  </a:cubicBezTo>
                  <a:cubicBezTo>
                    <a:pt x="309785" y="2317876"/>
                    <a:pt x="309785" y="2317876"/>
                    <a:pt x="309785" y="2317876"/>
                  </a:cubicBezTo>
                  <a:cubicBezTo>
                    <a:pt x="308565" y="2317876"/>
                    <a:pt x="308565" y="2317876"/>
                    <a:pt x="308565" y="2317876"/>
                  </a:cubicBezTo>
                  <a:cubicBezTo>
                    <a:pt x="308565" y="2317262"/>
                    <a:pt x="308565" y="2317262"/>
                    <a:pt x="308565" y="2317262"/>
                  </a:cubicBezTo>
                  <a:cubicBezTo>
                    <a:pt x="304297" y="2317262"/>
                    <a:pt x="300638" y="2317262"/>
                    <a:pt x="298199" y="2317262"/>
                  </a:cubicBezTo>
                  <a:cubicBezTo>
                    <a:pt x="298199" y="2317876"/>
                    <a:pt x="298199" y="2317876"/>
                    <a:pt x="298199" y="2317876"/>
                  </a:cubicBezTo>
                  <a:cubicBezTo>
                    <a:pt x="296979" y="2317876"/>
                    <a:pt x="296979" y="2317876"/>
                    <a:pt x="296979" y="2317876"/>
                  </a:cubicBezTo>
                  <a:cubicBezTo>
                    <a:pt x="296979" y="2317262"/>
                    <a:pt x="296979" y="2317262"/>
                    <a:pt x="296979" y="2317262"/>
                  </a:cubicBezTo>
                  <a:cubicBezTo>
                    <a:pt x="296369" y="2317262"/>
                    <a:pt x="296369" y="2317262"/>
                    <a:pt x="296369" y="2317262"/>
                  </a:cubicBezTo>
                  <a:cubicBezTo>
                    <a:pt x="296369" y="2317876"/>
                    <a:pt x="296369" y="2317876"/>
                    <a:pt x="296369" y="2317876"/>
                  </a:cubicBezTo>
                  <a:cubicBezTo>
                    <a:pt x="294540" y="2317876"/>
                    <a:pt x="293930" y="2317876"/>
                    <a:pt x="293320" y="2317876"/>
                  </a:cubicBezTo>
                  <a:cubicBezTo>
                    <a:pt x="293320" y="2319105"/>
                    <a:pt x="293320" y="2319105"/>
                    <a:pt x="293320" y="2319105"/>
                  </a:cubicBezTo>
                  <a:cubicBezTo>
                    <a:pt x="292100" y="2319105"/>
                    <a:pt x="292100" y="2319105"/>
                    <a:pt x="292100" y="2319105"/>
                  </a:cubicBezTo>
                  <a:cubicBezTo>
                    <a:pt x="292100" y="2320334"/>
                    <a:pt x="292100" y="2320334"/>
                    <a:pt x="292100" y="2320334"/>
                  </a:cubicBezTo>
                  <a:cubicBezTo>
                    <a:pt x="291491" y="2320334"/>
                    <a:pt x="291491" y="2320334"/>
                    <a:pt x="291491" y="2320334"/>
                  </a:cubicBezTo>
                  <a:cubicBezTo>
                    <a:pt x="291491" y="2320948"/>
                    <a:pt x="291491" y="2320948"/>
                    <a:pt x="291491" y="2320948"/>
                  </a:cubicBezTo>
                  <a:cubicBezTo>
                    <a:pt x="289661" y="2320948"/>
                    <a:pt x="290271" y="2320948"/>
                    <a:pt x="290271" y="2320948"/>
                  </a:cubicBezTo>
                  <a:cubicBezTo>
                    <a:pt x="290271" y="2321563"/>
                    <a:pt x="290271" y="2321563"/>
                    <a:pt x="290271" y="2321563"/>
                  </a:cubicBezTo>
                  <a:cubicBezTo>
                    <a:pt x="289051" y="2321563"/>
                    <a:pt x="289051" y="2321563"/>
                    <a:pt x="289051" y="2321563"/>
                  </a:cubicBezTo>
                  <a:cubicBezTo>
                    <a:pt x="289051" y="2323406"/>
                    <a:pt x="289051" y="2322791"/>
                    <a:pt x="289051" y="2323406"/>
                  </a:cubicBezTo>
                  <a:cubicBezTo>
                    <a:pt x="288442" y="2323406"/>
                    <a:pt x="288442" y="2323406"/>
                    <a:pt x="288442" y="2323406"/>
                  </a:cubicBezTo>
                  <a:cubicBezTo>
                    <a:pt x="288442" y="2324020"/>
                    <a:pt x="288442" y="2324020"/>
                    <a:pt x="288442" y="2324020"/>
                  </a:cubicBezTo>
                  <a:cubicBezTo>
                    <a:pt x="284173" y="2324635"/>
                    <a:pt x="281124" y="2326478"/>
                    <a:pt x="277465" y="2325863"/>
                  </a:cubicBezTo>
                  <a:cubicBezTo>
                    <a:pt x="277465" y="2327092"/>
                    <a:pt x="277465" y="2327092"/>
                    <a:pt x="277465" y="2327092"/>
                  </a:cubicBezTo>
                  <a:cubicBezTo>
                    <a:pt x="275635" y="2327092"/>
                    <a:pt x="274416" y="2327092"/>
                    <a:pt x="273806" y="2327092"/>
                  </a:cubicBezTo>
                  <a:cubicBezTo>
                    <a:pt x="273806" y="2327706"/>
                    <a:pt x="273806" y="2327706"/>
                    <a:pt x="273806" y="2327706"/>
                  </a:cubicBezTo>
                  <a:cubicBezTo>
                    <a:pt x="271367" y="2327706"/>
                    <a:pt x="269537" y="2326478"/>
                    <a:pt x="268318" y="2327092"/>
                  </a:cubicBezTo>
                  <a:cubicBezTo>
                    <a:pt x="268318" y="2327706"/>
                    <a:pt x="268318" y="2327706"/>
                    <a:pt x="268318" y="2327706"/>
                  </a:cubicBezTo>
                  <a:cubicBezTo>
                    <a:pt x="266488" y="2327706"/>
                    <a:pt x="267098" y="2327706"/>
                    <a:pt x="267098" y="2327706"/>
                  </a:cubicBezTo>
                  <a:cubicBezTo>
                    <a:pt x="267098" y="2327092"/>
                    <a:pt x="267098" y="2327092"/>
                    <a:pt x="267098" y="2327092"/>
                  </a:cubicBezTo>
                  <a:cubicBezTo>
                    <a:pt x="265269" y="2327092"/>
                    <a:pt x="265878" y="2327092"/>
                    <a:pt x="265269" y="2327092"/>
                  </a:cubicBezTo>
                  <a:cubicBezTo>
                    <a:pt x="265269" y="2325249"/>
                    <a:pt x="265269" y="2325863"/>
                    <a:pt x="265269" y="2325249"/>
                  </a:cubicBezTo>
                  <a:cubicBezTo>
                    <a:pt x="264659" y="2325249"/>
                    <a:pt x="264659" y="2325249"/>
                    <a:pt x="264659" y="2325249"/>
                  </a:cubicBezTo>
                  <a:cubicBezTo>
                    <a:pt x="264659" y="2324635"/>
                    <a:pt x="264659" y="2324635"/>
                    <a:pt x="264659" y="2324635"/>
                  </a:cubicBezTo>
                  <a:cubicBezTo>
                    <a:pt x="264049" y="2324635"/>
                    <a:pt x="264049" y="2324635"/>
                    <a:pt x="264049" y="2324635"/>
                  </a:cubicBezTo>
                  <a:cubicBezTo>
                    <a:pt x="264049" y="2324020"/>
                    <a:pt x="264049" y="2324020"/>
                    <a:pt x="264049" y="2324020"/>
                  </a:cubicBezTo>
                  <a:cubicBezTo>
                    <a:pt x="264659" y="2324020"/>
                    <a:pt x="264659" y="2324020"/>
                    <a:pt x="264659" y="2324020"/>
                  </a:cubicBezTo>
                  <a:cubicBezTo>
                    <a:pt x="264659" y="2323406"/>
                    <a:pt x="264659" y="2323406"/>
                    <a:pt x="264659" y="2323406"/>
                  </a:cubicBezTo>
                  <a:cubicBezTo>
                    <a:pt x="264049" y="2323406"/>
                    <a:pt x="264049" y="2323406"/>
                    <a:pt x="264049" y="2323406"/>
                  </a:cubicBezTo>
                  <a:cubicBezTo>
                    <a:pt x="264049" y="2321563"/>
                    <a:pt x="264049" y="2322177"/>
                    <a:pt x="264049" y="2321563"/>
                  </a:cubicBezTo>
                  <a:cubicBezTo>
                    <a:pt x="263439" y="2322791"/>
                    <a:pt x="262829" y="2322177"/>
                    <a:pt x="262220" y="2322791"/>
                  </a:cubicBezTo>
                  <a:cubicBezTo>
                    <a:pt x="262220" y="2320948"/>
                    <a:pt x="262220" y="2320948"/>
                    <a:pt x="262220" y="2320948"/>
                  </a:cubicBezTo>
                  <a:cubicBezTo>
                    <a:pt x="261610" y="2320948"/>
                    <a:pt x="261610" y="2320948"/>
                    <a:pt x="261610" y="2320948"/>
                  </a:cubicBezTo>
                  <a:cubicBezTo>
                    <a:pt x="261610" y="2320334"/>
                    <a:pt x="261610" y="2320334"/>
                    <a:pt x="261610" y="2320334"/>
                  </a:cubicBezTo>
                  <a:cubicBezTo>
                    <a:pt x="260390" y="2320334"/>
                    <a:pt x="260390" y="2320334"/>
                    <a:pt x="260390" y="2320334"/>
                  </a:cubicBezTo>
                  <a:cubicBezTo>
                    <a:pt x="260390" y="2319720"/>
                    <a:pt x="260390" y="2319720"/>
                    <a:pt x="260390" y="2319720"/>
                  </a:cubicBezTo>
                  <a:cubicBezTo>
                    <a:pt x="258561" y="2319720"/>
                    <a:pt x="259171" y="2319720"/>
                    <a:pt x="259171" y="2319720"/>
                  </a:cubicBezTo>
                  <a:cubicBezTo>
                    <a:pt x="259171" y="2320334"/>
                    <a:pt x="259171" y="2320334"/>
                    <a:pt x="259171" y="2320334"/>
                  </a:cubicBezTo>
                  <a:cubicBezTo>
                    <a:pt x="257341" y="2320334"/>
                    <a:pt x="256731" y="2320334"/>
                    <a:pt x="256731" y="2320334"/>
                  </a:cubicBezTo>
                  <a:cubicBezTo>
                    <a:pt x="256731" y="2319720"/>
                    <a:pt x="256731" y="2319720"/>
                    <a:pt x="256731" y="2319720"/>
                  </a:cubicBezTo>
                  <a:cubicBezTo>
                    <a:pt x="256121" y="2319720"/>
                    <a:pt x="256121" y="2319720"/>
                    <a:pt x="256121" y="2319720"/>
                  </a:cubicBezTo>
                  <a:cubicBezTo>
                    <a:pt x="256121" y="2319105"/>
                    <a:pt x="256121" y="2319105"/>
                    <a:pt x="256121" y="2319105"/>
                  </a:cubicBezTo>
                  <a:cubicBezTo>
                    <a:pt x="255512" y="2319105"/>
                    <a:pt x="255512" y="2319105"/>
                    <a:pt x="255512" y="2319105"/>
                  </a:cubicBezTo>
                  <a:cubicBezTo>
                    <a:pt x="255512" y="2317262"/>
                    <a:pt x="255512" y="2317876"/>
                    <a:pt x="255512" y="2317262"/>
                  </a:cubicBezTo>
                  <a:cubicBezTo>
                    <a:pt x="253682" y="2317262"/>
                    <a:pt x="254292" y="2317262"/>
                    <a:pt x="253682" y="2317262"/>
                  </a:cubicBezTo>
                  <a:cubicBezTo>
                    <a:pt x="253682" y="2316648"/>
                    <a:pt x="253682" y="2316648"/>
                    <a:pt x="253682" y="2316648"/>
                  </a:cubicBezTo>
                  <a:cubicBezTo>
                    <a:pt x="253072" y="2316648"/>
                    <a:pt x="253072" y="2316648"/>
                    <a:pt x="253072" y="2316648"/>
                  </a:cubicBezTo>
                  <a:cubicBezTo>
                    <a:pt x="253072" y="2314805"/>
                    <a:pt x="253072" y="2315419"/>
                    <a:pt x="253072" y="2315419"/>
                  </a:cubicBezTo>
                  <a:cubicBezTo>
                    <a:pt x="252463" y="2315419"/>
                    <a:pt x="252463" y="2315419"/>
                    <a:pt x="252463" y="2315419"/>
                  </a:cubicBezTo>
                  <a:cubicBezTo>
                    <a:pt x="252463" y="2313576"/>
                    <a:pt x="252463" y="2314190"/>
                    <a:pt x="252463" y="2313576"/>
                  </a:cubicBezTo>
                  <a:cubicBezTo>
                    <a:pt x="251853" y="2313576"/>
                    <a:pt x="251853" y="2313576"/>
                    <a:pt x="251853" y="2313576"/>
                  </a:cubicBezTo>
                  <a:lnTo>
                    <a:pt x="251243" y="2313166"/>
                  </a:lnTo>
                  <a:lnTo>
                    <a:pt x="251243" y="2312961"/>
                  </a:lnTo>
                  <a:lnTo>
                    <a:pt x="250938" y="2312961"/>
                  </a:lnTo>
                  <a:lnTo>
                    <a:pt x="250023" y="2312347"/>
                  </a:lnTo>
                  <a:cubicBezTo>
                    <a:pt x="250023" y="2312961"/>
                    <a:pt x="250023" y="2312961"/>
                    <a:pt x="250023" y="2312961"/>
                  </a:cubicBezTo>
                  <a:lnTo>
                    <a:pt x="250938" y="2312961"/>
                  </a:lnTo>
                  <a:lnTo>
                    <a:pt x="251243" y="2313166"/>
                  </a:lnTo>
                  <a:lnTo>
                    <a:pt x="251243" y="2316033"/>
                  </a:lnTo>
                  <a:cubicBezTo>
                    <a:pt x="250023" y="2316033"/>
                    <a:pt x="250023" y="2316033"/>
                    <a:pt x="250023" y="2316033"/>
                  </a:cubicBezTo>
                  <a:cubicBezTo>
                    <a:pt x="250023" y="2316648"/>
                    <a:pt x="250023" y="2316648"/>
                    <a:pt x="250023" y="2316648"/>
                  </a:cubicBezTo>
                  <a:cubicBezTo>
                    <a:pt x="248804" y="2316648"/>
                    <a:pt x="248194" y="2316648"/>
                    <a:pt x="248194" y="2316648"/>
                  </a:cubicBezTo>
                  <a:cubicBezTo>
                    <a:pt x="248194" y="2316033"/>
                    <a:pt x="248194" y="2316033"/>
                    <a:pt x="248194" y="2316033"/>
                  </a:cubicBezTo>
                  <a:cubicBezTo>
                    <a:pt x="246364" y="2316033"/>
                    <a:pt x="245755" y="2316033"/>
                    <a:pt x="245755" y="2316033"/>
                  </a:cubicBezTo>
                  <a:cubicBezTo>
                    <a:pt x="245755" y="2315419"/>
                    <a:pt x="245755" y="2315419"/>
                    <a:pt x="245755" y="2315419"/>
                  </a:cubicBezTo>
                  <a:cubicBezTo>
                    <a:pt x="243925" y="2315419"/>
                    <a:pt x="242706" y="2315419"/>
                    <a:pt x="242096" y="2315419"/>
                  </a:cubicBezTo>
                  <a:cubicBezTo>
                    <a:pt x="242096" y="2316033"/>
                    <a:pt x="242096" y="2316033"/>
                    <a:pt x="242096" y="2316033"/>
                  </a:cubicBezTo>
                  <a:cubicBezTo>
                    <a:pt x="241486" y="2316033"/>
                    <a:pt x="241486" y="2316033"/>
                    <a:pt x="241486" y="2316033"/>
                  </a:cubicBezTo>
                  <a:cubicBezTo>
                    <a:pt x="241486" y="2314190"/>
                    <a:pt x="241486" y="2314805"/>
                    <a:pt x="241486" y="2314805"/>
                  </a:cubicBezTo>
                  <a:cubicBezTo>
                    <a:pt x="239656" y="2314805"/>
                    <a:pt x="240266" y="2314805"/>
                    <a:pt x="240266" y="2314805"/>
                  </a:cubicBezTo>
                  <a:cubicBezTo>
                    <a:pt x="240266" y="2313576"/>
                    <a:pt x="240266" y="2313576"/>
                    <a:pt x="240266" y="2313576"/>
                  </a:cubicBezTo>
                  <a:cubicBezTo>
                    <a:pt x="239656" y="2313576"/>
                    <a:pt x="239656" y="2313576"/>
                    <a:pt x="239656" y="2313576"/>
                  </a:cubicBezTo>
                  <a:cubicBezTo>
                    <a:pt x="239656" y="2312347"/>
                    <a:pt x="239656" y="2311733"/>
                    <a:pt x="239656" y="2311733"/>
                  </a:cubicBezTo>
                  <a:cubicBezTo>
                    <a:pt x="238437" y="2311733"/>
                    <a:pt x="238437" y="2311733"/>
                    <a:pt x="238437" y="2311733"/>
                  </a:cubicBezTo>
                  <a:cubicBezTo>
                    <a:pt x="238437" y="2311118"/>
                    <a:pt x="238437" y="2311118"/>
                    <a:pt x="238437" y="2311118"/>
                  </a:cubicBezTo>
                  <a:cubicBezTo>
                    <a:pt x="237827" y="2311118"/>
                    <a:pt x="237827" y="2311118"/>
                    <a:pt x="237827" y="2311118"/>
                  </a:cubicBezTo>
                  <a:cubicBezTo>
                    <a:pt x="237827" y="2309275"/>
                    <a:pt x="237827" y="2308661"/>
                    <a:pt x="237827" y="2308661"/>
                  </a:cubicBezTo>
                  <a:cubicBezTo>
                    <a:pt x="237217" y="2308661"/>
                    <a:pt x="237217" y="2308661"/>
                    <a:pt x="237217" y="2308661"/>
                  </a:cubicBezTo>
                  <a:cubicBezTo>
                    <a:pt x="237217" y="2308046"/>
                    <a:pt x="237217" y="2308046"/>
                    <a:pt x="237217" y="2308046"/>
                  </a:cubicBezTo>
                  <a:cubicBezTo>
                    <a:pt x="235388" y="2308046"/>
                    <a:pt x="235998" y="2308046"/>
                    <a:pt x="235998" y="2308046"/>
                  </a:cubicBezTo>
                  <a:cubicBezTo>
                    <a:pt x="235998" y="2307432"/>
                    <a:pt x="235998" y="2307432"/>
                    <a:pt x="235998" y="2307432"/>
                  </a:cubicBezTo>
                  <a:cubicBezTo>
                    <a:pt x="234778" y="2307432"/>
                    <a:pt x="234778" y="2307432"/>
                    <a:pt x="234778" y="2307432"/>
                  </a:cubicBezTo>
                  <a:cubicBezTo>
                    <a:pt x="234778" y="2306203"/>
                    <a:pt x="234778" y="2306203"/>
                    <a:pt x="234778" y="2306203"/>
                  </a:cubicBezTo>
                  <a:cubicBezTo>
                    <a:pt x="234168" y="2306203"/>
                    <a:pt x="234168" y="2306203"/>
                    <a:pt x="234168" y="2306203"/>
                  </a:cubicBezTo>
                  <a:cubicBezTo>
                    <a:pt x="234168" y="2305589"/>
                    <a:pt x="234168" y="2305589"/>
                    <a:pt x="234168" y="2305589"/>
                  </a:cubicBezTo>
                  <a:cubicBezTo>
                    <a:pt x="233558" y="2305589"/>
                    <a:pt x="233558" y="2305589"/>
                    <a:pt x="233558" y="2305589"/>
                  </a:cubicBezTo>
                  <a:cubicBezTo>
                    <a:pt x="233558" y="2304975"/>
                    <a:pt x="233558" y="2304975"/>
                    <a:pt x="233558" y="2304975"/>
                  </a:cubicBezTo>
                  <a:cubicBezTo>
                    <a:pt x="232949" y="2304975"/>
                    <a:pt x="232949" y="2304975"/>
                    <a:pt x="232949" y="2304975"/>
                  </a:cubicBezTo>
                  <a:cubicBezTo>
                    <a:pt x="232949" y="2303132"/>
                    <a:pt x="232949" y="2303746"/>
                    <a:pt x="232949" y="2303746"/>
                  </a:cubicBezTo>
                  <a:cubicBezTo>
                    <a:pt x="232339" y="2303746"/>
                    <a:pt x="232339" y="2303746"/>
                    <a:pt x="232339" y="2303746"/>
                  </a:cubicBezTo>
                  <a:cubicBezTo>
                    <a:pt x="231729" y="2301903"/>
                    <a:pt x="231119" y="2301903"/>
                    <a:pt x="231119" y="2301288"/>
                  </a:cubicBezTo>
                  <a:cubicBezTo>
                    <a:pt x="229899" y="2301288"/>
                    <a:pt x="229899" y="2301288"/>
                    <a:pt x="229899" y="2301288"/>
                  </a:cubicBezTo>
                  <a:cubicBezTo>
                    <a:pt x="229899" y="2299445"/>
                    <a:pt x="229899" y="2300060"/>
                    <a:pt x="229899" y="2300060"/>
                  </a:cubicBezTo>
                  <a:cubicBezTo>
                    <a:pt x="229290" y="2300060"/>
                    <a:pt x="229290" y="2300060"/>
                    <a:pt x="229290" y="2300060"/>
                  </a:cubicBezTo>
                  <a:cubicBezTo>
                    <a:pt x="229290" y="2299445"/>
                    <a:pt x="229290" y="2299445"/>
                    <a:pt x="229290" y="2299445"/>
                  </a:cubicBezTo>
                  <a:cubicBezTo>
                    <a:pt x="228680" y="2299445"/>
                    <a:pt x="228680" y="2299445"/>
                    <a:pt x="228680" y="2299445"/>
                  </a:cubicBezTo>
                  <a:cubicBezTo>
                    <a:pt x="228680" y="2298217"/>
                    <a:pt x="228680" y="2298217"/>
                    <a:pt x="228680" y="2298217"/>
                  </a:cubicBezTo>
                  <a:cubicBezTo>
                    <a:pt x="228070" y="2298217"/>
                    <a:pt x="228070" y="2298217"/>
                    <a:pt x="228070" y="2298217"/>
                  </a:cubicBezTo>
                  <a:cubicBezTo>
                    <a:pt x="227460" y="2296373"/>
                    <a:pt x="229899" y="2296988"/>
                    <a:pt x="230509" y="2296988"/>
                  </a:cubicBezTo>
                  <a:cubicBezTo>
                    <a:pt x="230509" y="2297602"/>
                    <a:pt x="230509" y="2297602"/>
                    <a:pt x="230509" y="2297602"/>
                  </a:cubicBezTo>
                  <a:cubicBezTo>
                    <a:pt x="231119" y="2297602"/>
                    <a:pt x="231119" y="2297602"/>
                    <a:pt x="231119" y="2297602"/>
                  </a:cubicBezTo>
                  <a:cubicBezTo>
                    <a:pt x="231119" y="2298217"/>
                    <a:pt x="231119" y="2298217"/>
                    <a:pt x="231119" y="2298217"/>
                  </a:cubicBezTo>
                  <a:cubicBezTo>
                    <a:pt x="232339" y="2298217"/>
                    <a:pt x="232339" y="2298217"/>
                    <a:pt x="232339" y="2298217"/>
                  </a:cubicBezTo>
                  <a:cubicBezTo>
                    <a:pt x="232339" y="2300060"/>
                    <a:pt x="232339" y="2300060"/>
                    <a:pt x="232339" y="2300060"/>
                  </a:cubicBezTo>
                  <a:cubicBezTo>
                    <a:pt x="231119" y="2300060"/>
                    <a:pt x="231119" y="2300060"/>
                    <a:pt x="231119" y="2300060"/>
                  </a:cubicBezTo>
                  <a:cubicBezTo>
                    <a:pt x="231119" y="2300674"/>
                    <a:pt x="231119" y="2300674"/>
                    <a:pt x="231119" y="2300674"/>
                  </a:cubicBezTo>
                  <a:cubicBezTo>
                    <a:pt x="233558" y="2300060"/>
                    <a:pt x="233558" y="2301903"/>
                    <a:pt x="233558" y="2301903"/>
                  </a:cubicBezTo>
                  <a:cubicBezTo>
                    <a:pt x="235388" y="2301903"/>
                    <a:pt x="234778" y="2301903"/>
                    <a:pt x="234778" y="2301903"/>
                  </a:cubicBezTo>
                  <a:cubicBezTo>
                    <a:pt x="234778" y="2303132"/>
                    <a:pt x="234778" y="2303132"/>
                    <a:pt x="234778" y="2303132"/>
                  </a:cubicBezTo>
                  <a:cubicBezTo>
                    <a:pt x="235998" y="2303132"/>
                    <a:pt x="235998" y="2303132"/>
                    <a:pt x="235998" y="2303132"/>
                  </a:cubicBezTo>
                  <a:cubicBezTo>
                    <a:pt x="235998" y="2303746"/>
                    <a:pt x="235998" y="2303746"/>
                    <a:pt x="235998" y="2303746"/>
                  </a:cubicBezTo>
                  <a:cubicBezTo>
                    <a:pt x="237217" y="2303746"/>
                    <a:pt x="237827" y="2303746"/>
                    <a:pt x="237827" y="2303746"/>
                  </a:cubicBezTo>
                  <a:cubicBezTo>
                    <a:pt x="237827" y="2304360"/>
                    <a:pt x="237827" y="2304360"/>
                    <a:pt x="237827" y="2304360"/>
                  </a:cubicBezTo>
                  <a:cubicBezTo>
                    <a:pt x="238437" y="2303746"/>
                    <a:pt x="238437" y="2303746"/>
                    <a:pt x="238437" y="2303746"/>
                  </a:cubicBezTo>
                  <a:cubicBezTo>
                    <a:pt x="239047" y="2306203"/>
                    <a:pt x="240876" y="2305589"/>
                    <a:pt x="241486" y="2305589"/>
                  </a:cubicBezTo>
                  <a:cubicBezTo>
                    <a:pt x="241486" y="2306203"/>
                    <a:pt x="241486" y="2306203"/>
                    <a:pt x="241486" y="2306203"/>
                  </a:cubicBezTo>
                  <a:cubicBezTo>
                    <a:pt x="243315" y="2306203"/>
                    <a:pt x="243315" y="2306203"/>
                    <a:pt x="243925" y="2306203"/>
                  </a:cubicBezTo>
                  <a:cubicBezTo>
                    <a:pt x="243925" y="2305589"/>
                    <a:pt x="243925" y="2305589"/>
                    <a:pt x="243925" y="2305589"/>
                  </a:cubicBezTo>
                  <a:cubicBezTo>
                    <a:pt x="244535" y="2305589"/>
                    <a:pt x="244535" y="2305589"/>
                    <a:pt x="244535" y="2305589"/>
                  </a:cubicBezTo>
                  <a:cubicBezTo>
                    <a:pt x="243925" y="2303746"/>
                    <a:pt x="243315" y="2303746"/>
                    <a:pt x="243925" y="2303746"/>
                  </a:cubicBezTo>
                  <a:cubicBezTo>
                    <a:pt x="242706" y="2303746"/>
                    <a:pt x="242706" y="2303746"/>
                    <a:pt x="242706" y="2303746"/>
                  </a:cubicBezTo>
                  <a:cubicBezTo>
                    <a:pt x="242706" y="2301903"/>
                    <a:pt x="242706" y="2301288"/>
                    <a:pt x="242706" y="2300674"/>
                  </a:cubicBezTo>
                  <a:cubicBezTo>
                    <a:pt x="242096" y="2300674"/>
                    <a:pt x="242096" y="2300674"/>
                    <a:pt x="242096" y="2300674"/>
                  </a:cubicBezTo>
                  <a:cubicBezTo>
                    <a:pt x="242096" y="2300060"/>
                    <a:pt x="242096" y="2300060"/>
                    <a:pt x="242096" y="2300060"/>
                  </a:cubicBezTo>
                  <a:cubicBezTo>
                    <a:pt x="241486" y="2300060"/>
                    <a:pt x="241486" y="2300060"/>
                    <a:pt x="241486" y="2300060"/>
                  </a:cubicBezTo>
                  <a:cubicBezTo>
                    <a:pt x="241486" y="2299445"/>
                    <a:pt x="241486" y="2299445"/>
                    <a:pt x="241486" y="2299445"/>
                  </a:cubicBezTo>
                  <a:cubicBezTo>
                    <a:pt x="240876" y="2299445"/>
                    <a:pt x="240876" y="2299445"/>
                    <a:pt x="240876" y="2299445"/>
                  </a:cubicBezTo>
                  <a:cubicBezTo>
                    <a:pt x="240876" y="2298217"/>
                    <a:pt x="240876" y="2298217"/>
                    <a:pt x="240876" y="2298217"/>
                  </a:cubicBezTo>
                  <a:cubicBezTo>
                    <a:pt x="240266" y="2298217"/>
                    <a:pt x="240266" y="2298217"/>
                    <a:pt x="240266" y="2298217"/>
                  </a:cubicBezTo>
                  <a:cubicBezTo>
                    <a:pt x="240266" y="2299445"/>
                    <a:pt x="240266" y="2299445"/>
                    <a:pt x="240266" y="2299445"/>
                  </a:cubicBezTo>
                  <a:cubicBezTo>
                    <a:pt x="239656" y="2299445"/>
                    <a:pt x="239656" y="2299445"/>
                    <a:pt x="239656" y="2299445"/>
                  </a:cubicBezTo>
                  <a:cubicBezTo>
                    <a:pt x="239047" y="2297602"/>
                    <a:pt x="240266" y="2297602"/>
                    <a:pt x="240266" y="2297602"/>
                  </a:cubicBezTo>
                  <a:cubicBezTo>
                    <a:pt x="239656" y="2297602"/>
                    <a:pt x="239656" y="2297602"/>
                    <a:pt x="239656" y="2297602"/>
                  </a:cubicBezTo>
                  <a:cubicBezTo>
                    <a:pt x="239656" y="2295759"/>
                    <a:pt x="239656" y="2296373"/>
                    <a:pt x="239656" y="2296373"/>
                  </a:cubicBezTo>
                  <a:cubicBezTo>
                    <a:pt x="238437" y="2296373"/>
                    <a:pt x="238437" y="2296373"/>
                    <a:pt x="238437" y="2296373"/>
                  </a:cubicBezTo>
                  <a:cubicBezTo>
                    <a:pt x="238437" y="2295759"/>
                    <a:pt x="238437" y="2295759"/>
                    <a:pt x="238437" y="2295759"/>
                  </a:cubicBezTo>
                  <a:cubicBezTo>
                    <a:pt x="239656" y="2295759"/>
                    <a:pt x="239656" y="2295759"/>
                    <a:pt x="239656" y="2295759"/>
                  </a:cubicBezTo>
                  <a:cubicBezTo>
                    <a:pt x="239656" y="2293916"/>
                    <a:pt x="239656" y="2293302"/>
                    <a:pt x="239656" y="2293302"/>
                  </a:cubicBezTo>
                  <a:cubicBezTo>
                    <a:pt x="237827" y="2293302"/>
                    <a:pt x="237827" y="2293302"/>
                    <a:pt x="237827" y="2293302"/>
                  </a:cubicBezTo>
                  <a:cubicBezTo>
                    <a:pt x="237827" y="2291458"/>
                    <a:pt x="237827" y="2292073"/>
                    <a:pt x="237827" y="2292073"/>
                  </a:cubicBezTo>
                  <a:cubicBezTo>
                    <a:pt x="237217" y="2292073"/>
                    <a:pt x="237217" y="2292073"/>
                    <a:pt x="237217" y="2292073"/>
                  </a:cubicBezTo>
                  <a:cubicBezTo>
                    <a:pt x="237217" y="2290230"/>
                    <a:pt x="235998" y="2290844"/>
                    <a:pt x="236607" y="2290230"/>
                  </a:cubicBezTo>
                  <a:cubicBezTo>
                    <a:pt x="237217" y="2290230"/>
                    <a:pt x="237217" y="2290230"/>
                    <a:pt x="237217" y="2290230"/>
                  </a:cubicBezTo>
                  <a:cubicBezTo>
                    <a:pt x="237217" y="2289615"/>
                    <a:pt x="237217" y="2289615"/>
                    <a:pt x="237217" y="2289615"/>
                  </a:cubicBezTo>
                  <a:cubicBezTo>
                    <a:pt x="239047" y="2289615"/>
                    <a:pt x="238437" y="2289615"/>
                    <a:pt x="238437" y="2289615"/>
                  </a:cubicBezTo>
                  <a:cubicBezTo>
                    <a:pt x="238437" y="2290230"/>
                    <a:pt x="238437" y="2290230"/>
                    <a:pt x="238437" y="2290230"/>
                  </a:cubicBezTo>
                  <a:cubicBezTo>
                    <a:pt x="239656" y="2290230"/>
                    <a:pt x="239656" y="2290230"/>
                    <a:pt x="239656" y="2290230"/>
                  </a:cubicBezTo>
                  <a:cubicBezTo>
                    <a:pt x="239656" y="2289001"/>
                    <a:pt x="239656" y="2289001"/>
                    <a:pt x="239656" y="2289001"/>
                  </a:cubicBezTo>
                  <a:cubicBezTo>
                    <a:pt x="238437" y="2289001"/>
                    <a:pt x="238437" y="2289001"/>
                    <a:pt x="238437" y="2289001"/>
                  </a:cubicBezTo>
                  <a:cubicBezTo>
                    <a:pt x="238437" y="2288387"/>
                    <a:pt x="238437" y="2288387"/>
                    <a:pt x="238437" y="2288387"/>
                  </a:cubicBezTo>
                  <a:cubicBezTo>
                    <a:pt x="237217" y="2288387"/>
                    <a:pt x="237217" y="2288387"/>
                    <a:pt x="237217" y="2288387"/>
                  </a:cubicBezTo>
                  <a:cubicBezTo>
                    <a:pt x="237217" y="2287772"/>
                    <a:pt x="237217" y="2287772"/>
                    <a:pt x="237217" y="2287772"/>
                  </a:cubicBezTo>
                  <a:cubicBezTo>
                    <a:pt x="239047" y="2287772"/>
                    <a:pt x="238437" y="2287772"/>
                    <a:pt x="238437" y="2287772"/>
                  </a:cubicBezTo>
                  <a:cubicBezTo>
                    <a:pt x="238437" y="2286543"/>
                    <a:pt x="238437" y="2286543"/>
                    <a:pt x="238437" y="2286543"/>
                  </a:cubicBezTo>
                  <a:cubicBezTo>
                    <a:pt x="237827" y="2286543"/>
                    <a:pt x="237827" y="2286543"/>
                    <a:pt x="237827" y="2286543"/>
                  </a:cubicBezTo>
                  <a:cubicBezTo>
                    <a:pt x="237827" y="2285929"/>
                    <a:pt x="237827" y="2285929"/>
                    <a:pt x="237827" y="2285929"/>
                  </a:cubicBezTo>
                  <a:cubicBezTo>
                    <a:pt x="237217" y="2285929"/>
                    <a:pt x="237217" y="2285929"/>
                    <a:pt x="237217" y="2285929"/>
                  </a:cubicBezTo>
                  <a:cubicBezTo>
                    <a:pt x="237217" y="2287772"/>
                    <a:pt x="237217" y="2287158"/>
                    <a:pt x="237217" y="2287772"/>
                  </a:cubicBezTo>
                  <a:cubicBezTo>
                    <a:pt x="236607" y="2287772"/>
                    <a:pt x="236607" y="2287772"/>
                    <a:pt x="236607" y="2287772"/>
                  </a:cubicBezTo>
                  <a:cubicBezTo>
                    <a:pt x="236607" y="2285929"/>
                    <a:pt x="235388" y="2285929"/>
                    <a:pt x="235998" y="2285929"/>
                  </a:cubicBezTo>
                  <a:cubicBezTo>
                    <a:pt x="236607" y="2285929"/>
                    <a:pt x="236607" y="2285929"/>
                    <a:pt x="236607" y="2285929"/>
                  </a:cubicBezTo>
                  <a:cubicBezTo>
                    <a:pt x="236607" y="2285315"/>
                    <a:pt x="236607" y="2285315"/>
                    <a:pt x="236607" y="2285315"/>
                  </a:cubicBezTo>
                  <a:cubicBezTo>
                    <a:pt x="234778" y="2285315"/>
                    <a:pt x="235388" y="2285315"/>
                    <a:pt x="234778" y="2285315"/>
                  </a:cubicBezTo>
                  <a:cubicBezTo>
                    <a:pt x="234778" y="2283472"/>
                    <a:pt x="234778" y="2284086"/>
                    <a:pt x="234778" y="2284086"/>
                  </a:cubicBezTo>
                  <a:cubicBezTo>
                    <a:pt x="235998" y="2284086"/>
                    <a:pt x="235998" y="2284086"/>
                    <a:pt x="235998" y="2284086"/>
                  </a:cubicBezTo>
                  <a:cubicBezTo>
                    <a:pt x="235998" y="2283472"/>
                    <a:pt x="235998" y="2283472"/>
                    <a:pt x="235998" y="2283472"/>
                  </a:cubicBezTo>
                  <a:cubicBezTo>
                    <a:pt x="236607" y="2283472"/>
                    <a:pt x="236607" y="2283472"/>
                    <a:pt x="236607" y="2283472"/>
                  </a:cubicBezTo>
                  <a:cubicBezTo>
                    <a:pt x="236607" y="2282243"/>
                    <a:pt x="236607" y="2282243"/>
                    <a:pt x="236607" y="2282243"/>
                  </a:cubicBezTo>
                  <a:cubicBezTo>
                    <a:pt x="237827" y="2283472"/>
                    <a:pt x="237217" y="2283472"/>
                    <a:pt x="237217" y="2284086"/>
                  </a:cubicBezTo>
                  <a:cubicBezTo>
                    <a:pt x="237827" y="2284086"/>
                    <a:pt x="237827" y="2284086"/>
                    <a:pt x="237827" y="2284086"/>
                  </a:cubicBezTo>
                  <a:cubicBezTo>
                    <a:pt x="238437" y="2285929"/>
                    <a:pt x="239047" y="2285929"/>
                    <a:pt x="238437" y="2285929"/>
                  </a:cubicBezTo>
                  <a:cubicBezTo>
                    <a:pt x="239656" y="2285929"/>
                    <a:pt x="239656" y="2285929"/>
                    <a:pt x="239656" y="2285929"/>
                  </a:cubicBezTo>
                  <a:cubicBezTo>
                    <a:pt x="239656" y="2284086"/>
                    <a:pt x="239656" y="2284700"/>
                    <a:pt x="239656" y="2284700"/>
                  </a:cubicBezTo>
                  <a:cubicBezTo>
                    <a:pt x="237827" y="2284700"/>
                    <a:pt x="237827" y="2283472"/>
                    <a:pt x="237827" y="2284086"/>
                  </a:cubicBezTo>
                  <a:cubicBezTo>
                    <a:pt x="238437" y="2284086"/>
                    <a:pt x="238437" y="2284086"/>
                    <a:pt x="238437" y="2284086"/>
                  </a:cubicBezTo>
                  <a:cubicBezTo>
                    <a:pt x="237827" y="2283472"/>
                    <a:pt x="237827" y="2283472"/>
                    <a:pt x="237827" y="2283472"/>
                  </a:cubicBezTo>
                  <a:cubicBezTo>
                    <a:pt x="238437" y="2282243"/>
                    <a:pt x="239047" y="2282857"/>
                    <a:pt x="239656" y="2282243"/>
                  </a:cubicBezTo>
                  <a:cubicBezTo>
                    <a:pt x="239656" y="2281014"/>
                    <a:pt x="239656" y="2281014"/>
                    <a:pt x="239656" y="2281014"/>
                  </a:cubicBezTo>
                  <a:cubicBezTo>
                    <a:pt x="238437" y="2281014"/>
                    <a:pt x="238437" y="2281014"/>
                    <a:pt x="238437" y="2281014"/>
                  </a:cubicBezTo>
                  <a:cubicBezTo>
                    <a:pt x="238437" y="2280400"/>
                    <a:pt x="238437" y="2280400"/>
                    <a:pt x="238437" y="2280400"/>
                  </a:cubicBezTo>
                  <a:cubicBezTo>
                    <a:pt x="237827" y="2280400"/>
                    <a:pt x="237827" y="2280400"/>
                    <a:pt x="237827" y="2280400"/>
                  </a:cubicBezTo>
                  <a:cubicBezTo>
                    <a:pt x="237827" y="2279785"/>
                    <a:pt x="237827" y="2279785"/>
                    <a:pt x="237827" y="2279785"/>
                  </a:cubicBezTo>
                  <a:cubicBezTo>
                    <a:pt x="238437" y="2279785"/>
                    <a:pt x="238437" y="2279785"/>
                    <a:pt x="238437" y="2279785"/>
                  </a:cubicBezTo>
                  <a:cubicBezTo>
                    <a:pt x="238437" y="2277942"/>
                    <a:pt x="238437" y="2278557"/>
                    <a:pt x="238437" y="2277942"/>
                  </a:cubicBezTo>
                  <a:cubicBezTo>
                    <a:pt x="237827" y="2277942"/>
                    <a:pt x="237827" y="2277942"/>
                    <a:pt x="237827" y="2277942"/>
                  </a:cubicBezTo>
                  <a:cubicBezTo>
                    <a:pt x="237827" y="2277328"/>
                    <a:pt x="237827" y="2277328"/>
                    <a:pt x="237827" y="2277328"/>
                  </a:cubicBezTo>
                  <a:cubicBezTo>
                    <a:pt x="237217" y="2277328"/>
                    <a:pt x="237217" y="2277328"/>
                    <a:pt x="237217" y="2277328"/>
                  </a:cubicBezTo>
                  <a:cubicBezTo>
                    <a:pt x="237217" y="2276713"/>
                    <a:pt x="237217" y="2276713"/>
                    <a:pt x="237217" y="2276713"/>
                  </a:cubicBezTo>
                  <a:cubicBezTo>
                    <a:pt x="236607" y="2276713"/>
                    <a:pt x="236607" y="2276713"/>
                    <a:pt x="236607" y="2276713"/>
                  </a:cubicBezTo>
                  <a:cubicBezTo>
                    <a:pt x="236607" y="2274870"/>
                    <a:pt x="235388" y="2275485"/>
                    <a:pt x="235998" y="2274870"/>
                  </a:cubicBezTo>
                  <a:cubicBezTo>
                    <a:pt x="235998" y="2276099"/>
                    <a:pt x="235998" y="2276099"/>
                    <a:pt x="235998" y="2276099"/>
                  </a:cubicBezTo>
                  <a:cubicBezTo>
                    <a:pt x="234778" y="2276099"/>
                    <a:pt x="234778" y="2276099"/>
                    <a:pt x="234778" y="2276099"/>
                  </a:cubicBezTo>
                  <a:cubicBezTo>
                    <a:pt x="234778" y="2274870"/>
                    <a:pt x="234778" y="2274870"/>
                    <a:pt x="234778" y="2274870"/>
                  </a:cubicBezTo>
                  <a:cubicBezTo>
                    <a:pt x="234168" y="2274870"/>
                    <a:pt x="234168" y="2274870"/>
                    <a:pt x="234168" y="2274870"/>
                  </a:cubicBezTo>
                  <a:cubicBezTo>
                    <a:pt x="234168" y="2276099"/>
                    <a:pt x="234168" y="2276099"/>
                    <a:pt x="234168" y="2276099"/>
                  </a:cubicBezTo>
                  <a:cubicBezTo>
                    <a:pt x="233558" y="2276099"/>
                    <a:pt x="233558" y="2276099"/>
                    <a:pt x="233558" y="2276099"/>
                  </a:cubicBezTo>
                  <a:cubicBezTo>
                    <a:pt x="233558" y="2274870"/>
                    <a:pt x="233558" y="2274870"/>
                    <a:pt x="233558" y="2274870"/>
                  </a:cubicBezTo>
                  <a:cubicBezTo>
                    <a:pt x="232949" y="2274870"/>
                    <a:pt x="232949" y="2274870"/>
                    <a:pt x="232949" y="2274870"/>
                  </a:cubicBezTo>
                  <a:cubicBezTo>
                    <a:pt x="232949" y="2276099"/>
                    <a:pt x="232949" y="2276099"/>
                    <a:pt x="232949" y="2276099"/>
                  </a:cubicBezTo>
                  <a:cubicBezTo>
                    <a:pt x="233558" y="2276099"/>
                    <a:pt x="233558" y="2276099"/>
                    <a:pt x="233558" y="2276099"/>
                  </a:cubicBezTo>
                  <a:cubicBezTo>
                    <a:pt x="233558" y="2277328"/>
                    <a:pt x="233558" y="2277328"/>
                    <a:pt x="233558" y="2277328"/>
                  </a:cubicBezTo>
                  <a:cubicBezTo>
                    <a:pt x="234168" y="2277328"/>
                    <a:pt x="234168" y="2277328"/>
                    <a:pt x="234168" y="2277328"/>
                  </a:cubicBezTo>
                  <a:cubicBezTo>
                    <a:pt x="234168" y="2277942"/>
                    <a:pt x="234168" y="2277942"/>
                    <a:pt x="234168" y="2277942"/>
                  </a:cubicBezTo>
                  <a:cubicBezTo>
                    <a:pt x="233558" y="2277942"/>
                    <a:pt x="233558" y="2277942"/>
                    <a:pt x="233558" y="2277942"/>
                  </a:cubicBezTo>
                  <a:cubicBezTo>
                    <a:pt x="233558" y="2278557"/>
                    <a:pt x="233558" y="2278557"/>
                    <a:pt x="233558" y="2278557"/>
                  </a:cubicBezTo>
                  <a:cubicBezTo>
                    <a:pt x="234168" y="2278557"/>
                    <a:pt x="234168" y="2278557"/>
                    <a:pt x="234168" y="2278557"/>
                  </a:cubicBezTo>
                  <a:cubicBezTo>
                    <a:pt x="234168" y="2280400"/>
                    <a:pt x="234168" y="2279785"/>
                    <a:pt x="234168" y="2280400"/>
                  </a:cubicBezTo>
                  <a:cubicBezTo>
                    <a:pt x="233558" y="2279171"/>
                    <a:pt x="232949" y="2279785"/>
                    <a:pt x="232949" y="2279785"/>
                  </a:cubicBezTo>
                  <a:cubicBezTo>
                    <a:pt x="232949" y="2280400"/>
                    <a:pt x="232949" y="2280400"/>
                    <a:pt x="232949" y="2280400"/>
                  </a:cubicBezTo>
                  <a:cubicBezTo>
                    <a:pt x="233558" y="2280400"/>
                    <a:pt x="233558" y="2280400"/>
                    <a:pt x="233558" y="2280400"/>
                  </a:cubicBezTo>
                  <a:cubicBezTo>
                    <a:pt x="233558" y="2281014"/>
                    <a:pt x="233558" y="2281014"/>
                    <a:pt x="233558" y="2281014"/>
                  </a:cubicBezTo>
                  <a:cubicBezTo>
                    <a:pt x="234168" y="2280400"/>
                    <a:pt x="234168" y="2280400"/>
                    <a:pt x="234168" y="2280400"/>
                  </a:cubicBezTo>
                  <a:cubicBezTo>
                    <a:pt x="234168" y="2281014"/>
                    <a:pt x="234168" y="2281014"/>
                    <a:pt x="234168" y="2281014"/>
                  </a:cubicBezTo>
                  <a:cubicBezTo>
                    <a:pt x="234778" y="2281014"/>
                    <a:pt x="234778" y="2281014"/>
                    <a:pt x="234778" y="2281014"/>
                  </a:cubicBezTo>
                  <a:cubicBezTo>
                    <a:pt x="234168" y="2281628"/>
                    <a:pt x="234168" y="2282243"/>
                    <a:pt x="234168" y="2282243"/>
                  </a:cubicBezTo>
                  <a:cubicBezTo>
                    <a:pt x="232949" y="2282243"/>
                    <a:pt x="232339" y="2282243"/>
                    <a:pt x="232339" y="2282243"/>
                  </a:cubicBezTo>
                  <a:cubicBezTo>
                    <a:pt x="232339" y="2281014"/>
                    <a:pt x="232339" y="2281014"/>
                    <a:pt x="232339" y="2281014"/>
                  </a:cubicBezTo>
                  <a:cubicBezTo>
                    <a:pt x="232949" y="2281628"/>
                    <a:pt x="232949" y="2281628"/>
                    <a:pt x="232949" y="2281628"/>
                  </a:cubicBezTo>
                  <a:cubicBezTo>
                    <a:pt x="232949" y="2281014"/>
                    <a:pt x="232949" y="2281014"/>
                    <a:pt x="232949" y="2281014"/>
                  </a:cubicBezTo>
                  <a:lnTo>
                    <a:pt x="232339" y="2281014"/>
                  </a:lnTo>
                  <a:lnTo>
                    <a:pt x="231119" y="2281014"/>
                  </a:lnTo>
                  <a:cubicBezTo>
                    <a:pt x="231119" y="2282857"/>
                    <a:pt x="231119" y="2282857"/>
                    <a:pt x="231119" y="2283472"/>
                  </a:cubicBezTo>
                  <a:cubicBezTo>
                    <a:pt x="232949" y="2283472"/>
                    <a:pt x="232949" y="2283472"/>
                    <a:pt x="232949" y="2283472"/>
                  </a:cubicBezTo>
                  <a:cubicBezTo>
                    <a:pt x="232949" y="2284086"/>
                    <a:pt x="232949" y="2284086"/>
                    <a:pt x="232949" y="2284086"/>
                  </a:cubicBezTo>
                  <a:cubicBezTo>
                    <a:pt x="232339" y="2284086"/>
                    <a:pt x="232339" y="2284086"/>
                    <a:pt x="232339" y="2284086"/>
                  </a:cubicBezTo>
                  <a:cubicBezTo>
                    <a:pt x="232339" y="2284700"/>
                    <a:pt x="232339" y="2284700"/>
                    <a:pt x="232339" y="2284700"/>
                  </a:cubicBezTo>
                  <a:cubicBezTo>
                    <a:pt x="231119" y="2284700"/>
                    <a:pt x="231119" y="2284700"/>
                    <a:pt x="231119" y="2284700"/>
                  </a:cubicBezTo>
                  <a:cubicBezTo>
                    <a:pt x="231119" y="2282243"/>
                    <a:pt x="229899" y="2283472"/>
                    <a:pt x="229899" y="2283472"/>
                  </a:cubicBezTo>
                  <a:cubicBezTo>
                    <a:pt x="229899" y="2282243"/>
                    <a:pt x="229899" y="2282243"/>
                    <a:pt x="229899" y="2282243"/>
                  </a:cubicBezTo>
                  <a:cubicBezTo>
                    <a:pt x="229290" y="2282243"/>
                    <a:pt x="229290" y="2282243"/>
                    <a:pt x="229290" y="2282243"/>
                  </a:cubicBezTo>
                  <a:cubicBezTo>
                    <a:pt x="229290" y="2284086"/>
                    <a:pt x="229290" y="2283472"/>
                    <a:pt x="229290" y="2284086"/>
                  </a:cubicBezTo>
                  <a:cubicBezTo>
                    <a:pt x="227460" y="2284086"/>
                    <a:pt x="228070" y="2284086"/>
                    <a:pt x="228070" y="2284086"/>
                  </a:cubicBezTo>
                  <a:cubicBezTo>
                    <a:pt x="228070" y="2285315"/>
                    <a:pt x="228070" y="2285315"/>
                    <a:pt x="228070" y="2285315"/>
                  </a:cubicBezTo>
                  <a:cubicBezTo>
                    <a:pt x="226241" y="2285315"/>
                    <a:pt x="225631" y="2285315"/>
                    <a:pt x="225631" y="2285315"/>
                  </a:cubicBezTo>
                  <a:cubicBezTo>
                    <a:pt x="225631" y="2285929"/>
                    <a:pt x="225631" y="2285929"/>
                    <a:pt x="225631" y="2285929"/>
                  </a:cubicBezTo>
                  <a:cubicBezTo>
                    <a:pt x="225021" y="2285929"/>
                    <a:pt x="225021" y="2285929"/>
                    <a:pt x="225021" y="2285929"/>
                  </a:cubicBezTo>
                  <a:cubicBezTo>
                    <a:pt x="225021" y="2287772"/>
                    <a:pt x="225021" y="2287158"/>
                    <a:pt x="225021" y="2287772"/>
                  </a:cubicBezTo>
                  <a:cubicBezTo>
                    <a:pt x="223192" y="2287772"/>
                    <a:pt x="223801" y="2287772"/>
                    <a:pt x="223192" y="2287772"/>
                  </a:cubicBezTo>
                  <a:cubicBezTo>
                    <a:pt x="223192" y="2286543"/>
                    <a:pt x="223192" y="2286543"/>
                    <a:pt x="223192" y="2286543"/>
                  </a:cubicBezTo>
                  <a:cubicBezTo>
                    <a:pt x="222582" y="2286543"/>
                    <a:pt x="222582" y="2286543"/>
                    <a:pt x="222582" y="2286543"/>
                  </a:cubicBezTo>
                  <a:cubicBezTo>
                    <a:pt x="222582" y="2288387"/>
                    <a:pt x="222582" y="2288387"/>
                    <a:pt x="222582" y="2288387"/>
                  </a:cubicBezTo>
                  <a:cubicBezTo>
                    <a:pt x="221972" y="2288387"/>
                    <a:pt x="221972" y="2288387"/>
                    <a:pt x="221972" y="2288387"/>
                  </a:cubicBezTo>
                  <a:cubicBezTo>
                    <a:pt x="221972" y="2290230"/>
                    <a:pt x="221972" y="2289615"/>
                    <a:pt x="221972" y="2289615"/>
                  </a:cubicBezTo>
                  <a:cubicBezTo>
                    <a:pt x="223801" y="2289615"/>
                    <a:pt x="223192" y="2289615"/>
                    <a:pt x="223192" y="2289615"/>
                  </a:cubicBezTo>
                  <a:cubicBezTo>
                    <a:pt x="223192" y="2290230"/>
                    <a:pt x="223192" y="2290230"/>
                    <a:pt x="223192" y="2290230"/>
                  </a:cubicBezTo>
                  <a:cubicBezTo>
                    <a:pt x="222582" y="2290230"/>
                    <a:pt x="222582" y="2290230"/>
                    <a:pt x="222582" y="2290230"/>
                  </a:cubicBezTo>
                  <a:cubicBezTo>
                    <a:pt x="224411" y="2292073"/>
                    <a:pt x="223192" y="2292073"/>
                    <a:pt x="223192" y="2292687"/>
                  </a:cubicBezTo>
                  <a:cubicBezTo>
                    <a:pt x="221972" y="2292687"/>
                    <a:pt x="221972" y="2292687"/>
                    <a:pt x="221972" y="2292687"/>
                  </a:cubicBezTo>
                  <a:cubicBezTo>
                    <a:pt x="221972" y="2292073"/>
                    <a:pt x="221972" y="2292073"/>
                    <a:pt x="221972" y="2292073"/>
                  </a:cubicBezTo>
                  <a:cubicBezTo>
                    <a:pt x="220142" y="2292073"/>
                    <a:pt x="219533" y="2292073"/>
                    <a:pt x="218923" y="2292073"/>
                  </a:cubicBezTo>
                  <a:cubicBezTo>
                    <a:pt x="218923" y="2292687"/>
                    <a:pt x="218923" y="2292687"/>
                    <a:pt x="218923" y="2292687"/>
                  </a:cubicBezTo>
                  <a:cubicBezTo>
                    <a:pt x="220142" y="2292687"/>
                    <a:pt x="220142" y="2292687"/>
                    <a:pt x="220142" y="2292687"/>
                  </a:cubicBezTo>
                  <a:cubicBezTo>
                    <a:pt x="220142" y="2293302"/>
                    <a:pt x="220142" y="2293302"/>
                    <a:pt x="220142" y="2293302"/>
                  </a:cubicBezTo>
                  <a:cubicBezTo>
                    <a:pt x="221972" y="2293302"/>
                    <a:pt x="221362" y="2295145"/>
                    <a:pt x="221362" y="2294530"/>
                  </a:cubicBezTo>
                  <a:cubicBezTo>
                    <a:pt x="219533" y="2294530"/>
                    <a:pt x="220142" y="2294530"/>
                    <a:pt x="220142" y="2294530"/>
                  </a:cubicBezTo>
                  <a:cubicBezTo>
                    <a:pt x="220142" y="2293916"/>
                    <a:pt x="220142" y="2293916"/>
                    <a:pt x="220142" y="2293916"/>
                  </a:cubicBezTo>
                  <a:cubicBezTo>
                    <a:pt x="218923" y="2293916"/>
                    <a:pt x="218923" y="2293916"/>
                    <a:pt x="218923" y="2293916"/>
                  </a:cubicBezTo>
                  <a:cubicBezTo>
                    <a:pt x="218923" y="2294530"/>
                    <a:pt x="218923" y="2294530"/>
                    <a:pt x="218923" y="2294530"/>
                  </a:cubicBezTo>
                  <a:lnTo>
                    <a:pt x="218313" y="2294530"/>
                  </a:lnTo>
                  <a:lnTo>
                    <a:pt x="217703" y="2294530"/>
                  </a:lnTo>
                  <a:cubicBezTo>
                    <a:pt x="217703" y="2295759"/>
                    <a:pt x="217703" y="2295759"/>
                    <a:pt x="217703" y="2295759"/>
                  </a:cubicBezTo>
                  <a:cubicBezTo>
                    <a:pt x="218313" y="2295759"/>
                    <a:pt x="218313" y="2295759"/>
                    <a:pt x="218313" y="2295759"/>
                  </a:cubicBezTo>
                  <a:cubicBezTo>
                    <a:pt x="218313" y="2294530"/>
                    <a:pt x="218313" y="2294530"/>
                    <a:pt x="218313" y="2294530"/>
                  </a:cubicBezTo>
                  <a:cubicBezTo>
                    <a:pt x="220142" y="2296373"/>
                    <a:pt x="218923" y="2296988"/>
                    <a:pt x="218923" y="2296988"/>
                  </a:cubicBezTo>
                  <a:cubicBezTo>
                    <a:pt x="218313" y="2296988"/>
                    <a:pt x="218313" y="2296988"/>
                    <a:pt x="218313" y="2296988"/>
                  </a:cubicBezTo>
                  <a:cubicBezTo>
                    <a:pt x="218313" y="2298831"/>
                    <a:pt x="218313" y="2298217"/>
                    <a:pt x="218313" y="2298217"/>
                  </a:cubicBezTo>
                  <a:cubicBezTo>
                    <a:pt x="217703" y="2297602"/>
                    <a:pt x="217093" y="2297602"/>
                    <a:pt x="217093" y="2297602"/>
                  </a:cubicBezTo>
                  <a:cubicBezTo>
                    <a:pt x="217093" y="2300060"/>
                    <a:pt x="217093" y="2301288"/>
                    <a:pt x="217093" y="2301903"/>
                  </a:cubicBezTo>
                  <a:cubicBezTo>
                    <a:pt x="217703" y="2301903"/>
                    <a:pt x="217703" y="2301903"/>
                    <a:pt x="217703" y="2301903"/>
                  </a:cubicBezTo>
                  <a:cubicBezTo>
                    <a:pt x="217703" y="2303746"/>
                    <a:pt x="217703" y="2303132"/>
                    <a:pt x="217703" y="2303746"/>
                  </a:cubicBezTo>
                  <a:cubicBezTo>
                    <a:pt x="217093" y="2303746"/>
                    <a:pt x="217093" y="2303746"/>
                    <a:pt x="217093" y="2303746"/>
                  </a:cubicBezTo>
                  <a:cubicBezTo>
                    <a:pt x="217093" y="2303132"/>
                    <a:pt x="217093" y="2303132"/>
                    <a:pt x="217093" y="2303132"/>
                  </a:cubicBezTo>
                  <a:cubicBezTo>
                    <a:pt x="214654" y="2303132"/>
                    <a:pt x="214044" y="2301903"/>
                    <a:pt x="213434" y="2301903"/>
                  </a:cubicBezTo>
                  <a:cubicBezTo>
                    <a:pt x="213434" y="2303132"/>
                    <a:pt x="213434" y="2303132"/>
                    <a:pt x="213434" y="2303132"/>
                  </a:cubicBezTo>
                  <a:cubicBezTo>
                    <a:pt x="212825" y="2303132"/>
                    <a:pt x="212825" y="2303132"/>
                    <a:pt x="212825" y="2303132"/>
                  </a:cubicBezTo>
                  <a:cubicBezTo>
                    <a:pt x="212825" y="2303746"/>
                    <a:pt x="212825" y="2303746"/>
                    <a:pt x="212825" y="2303746"/>
                  </a:cubicBezTo>
                  <a:cubicBezTo>
                    <a:pt x="213434" y="2303746"/>
                    <a:pt x="213434" y="2303746"/>
                    <a:pt x="213434" y="2303746"/>
                  </a:cubicBezTo>
                  <a:cubicBezTo>
                    <a:pt x="213434" y="2304360"/>
                    <a:pt x="213434" y="2304360"/>
                    <a:pt x="213434" y="2304360"/>
                  </a:cubicBezTo>
                  <a:cubicBezTo>
                    <a:pt x="214044" y="2304360"/>
                    <a:pt x="214044" y="2304360"/>
                    <a:pt x="214044" y="2304360"/>
                  </a:cubicBezTo>
                  <a:cubicBezTo>
                    <a:pt x="214044" y="2304975"/>
                    <a:pt x="214044" y="2304975"/>
                    <a:pt x="214044" y="2304975"/>
                  </a:cubicBezTo>
                  <a:cubicBezTo>
                    <a:pt x="211605" y="2304975"/>
                    <a:pt x="210385" y="2304975"/>
                    <a:pt x="209776" y="2304975"/>
                  </a:cubicBezTo>
                  <a:cubicBezTo>
                    <a:pt x="209776" y="2306818"/>
                    <a:pt x="209776" y="2306203"/>
                    <a:pt x="209776" y="2306203"/>
                  </a:cubicBezTo>
                  <a:cubicBezTo>
                    <a:pt x="210385" y="2306203"/>
                    <a:pt x="210385" y="2306203"/>
                    <a:pt x="210385" y="2306203"/>
                  </a:cubicBezTo>
                  <a:cubicBezTo>
                    <a:pt x="210385" y="2307432"/>
                    <a:pt x="210385" y="2307432"/>
                    <a:pt x="210385" y="2307432"/>
                  </a:cubicBezTo>
                  <a:cubicBezTo>
                    <a:pt x="208556" y="2307432"/>
                    <a:pt x="209166" y="2307432"/>
                    <a:pt x="209166" y="2307432"/>
                  </a:cubicBezTo>
                  <a:cubicBezTo>
                    <a:pt x="209166" y="2306203"/>
                    <a:pt x="209166" y="2306203"/>
                    <a:pt x="209166" y="2306203"/>
                  </a:cubicBezTo>
                  <a:cubicBezTo>
                    <a:pt x="208556" y="2306203"/>
                    <a:pt x="208556" y="2306203"/>
                    <a:pt x="208556" y="2306203"/>
                  </a:cubicBezTo>
                  <a:cubicBezTo>
                    <a:pt x="208556" y="2305589"/>
                    <a:pt x="208556" y="2305589"/>
                    <a:pt x="208556" y="2305589"/>
                  </a:cubicBezTo>
                  <a:cubicBezTo>
                    <a:pt x="206727" y="2305589"/>
                    <a:pt x="206117" y="2305589"/>
                    <a:pt x="206117" y="2305589"/>
                  </a:cubicBezTo>
                  <a:cubicBezTo>
                    <a:pt x="206117" y="2307432"/>
                    <a:pt x="206117" y="2306818"/>
                    <a:pt x="206117" y="2307432"/>
                  </a:cubicBezTo>
                  <a:cubicBezTo>
                    <a:pt x="206727" y="2307432"/>
                    <a:pt x="206727" y="2307432"/>
                    <a:pt x="206727" y="2307432"/>
                  </a:cubicBezTo>
                  <a:cubicBezTo>
                    <a:pt x="206727" y="2308046"/>
                    <a:pt x="206727" y="2308046"/>
                    <a:pt x="206727" y="2308046"/>
                  </a:cubicBezTo>
                  <a:cubicBezTo>
                    <a:pt x="206117" y="2308046"/>
                    <a:pt x="206117" y="2308046"/>
                    <a:pt x="206117" y="2308046"/>
                  </a:cubicBezTo>
                  <a:cubicBezTo>
                    <a:pt x="206727" y="2308661"/>
                    <a:pt x="206727" y="2308661"/>
                    <a:pt x="206727" y="2308661"/>
                  </a:cubicBezTo>
                  <a:cubicBezTo>
                    <a:pt x="204897" y="2308661"/>
                    <a:pt x="204897" y="2307432"/>
                    <a:pt x="204897" y="2308046"/>
                  </a:cubicBezTo>
                  <a:cubicBezTo>
                    <a:pt x="204897" y="2307432"/>
                    <a:pt x="204897" y="2307432"/>
                    <a:pt x="204897" y="2307432"/>
                  </a:cubicBezTo>
                  <a:cubicBezTo>
                    <a:pt x="203068" y="2307432"/>
                    <a:pt x="202458" y="2307432"/>
                    <a:pt x="202458" y="2307432"/>
                  </a:cubicBezTo>
                  <a:cubicBezTo>
                    <a:pt x="202458" y="2308046"/>
                    <a:pt x="202458" y="2308046"/>
                    <a:pt x="202458" y="2308046"/>
                  </a:cubicBezTo>
                  <a:cubicBezTo>
                    <a:pt x="201848" y="2308046"/>
                    <a:pt x="201848" y="2308046"/>
                    <a:pt x="201848" y="2308046"/>
                  </a:cubicBezTo>
                  <a:cubicBezTo>
                    <a:pt x="201848" y="2308661"/>
                    <a:pt x="201848" y="2308661"/>
                    <a:pt x="201848" y="2308661"/>
                  </a:cubicBezTo>
                  <a:cubicBezTo>
                    <a:pt x="200019" y="2308661"/>
                    <a:pt x="200019" y="2308661"/>
                    <a:pt x="199409" y="2308661"/>
                  </a:cubicBezTo>
                  <a:cubicBezTo>
                    <a:pt x="199409" y="2308046"/>
                    <a:pt x="199409" y="2308046"/>
                    <a:pt x="199409" y="2308046"/>
                  </a:cubicBezTo>
                  <a:cubicBezTo>
                    <a:pt x="198799" y="2308046"/>
                    <a:pt x="198799" y="2308046"/>
                    <a:pt x="198799" y="2308046"/>
                  </a:cubicBezTo>
                  <a:cubicBezTo>
                    <a:pt x="198799" y="2306203"/>
                    <a:pt x="198799" y="2305589"/>
                    <a:pt x="198799" y="2304975"/>
                  </a:cubicBezTo>
                  <a:cubicBezTo>
                    <a:pt x="198189" y="2304975"/>
                    <a:pt x="198189" y="2304975"/>
                    <a:pt x="198189" y="2304975"/>
                  </a:cubicBezTo>
                  <a:cubicBezTo>
                    <a:pt x="198189" y="2305589"/>
                    <a:pt x="198189" y="2305589"/>
                    <a:pt x="198189" y="2305589"/>
                  </a:cubicBezTo>
                  <a:cubicBezTo>
                    <a:pt x="197579" y="2305589"/>
                    <a:pt x="197579" y="2305589"/>
                    <a:pt x="197579" y="2305589"/>
                  </a:cubicBezTo>
                  <a:cubicBezTo>
                    <a:pt x="197579" y="2307432"/>
                    <a:pt x="197579" y="2308046"/>
                    <a:pt x="197579" y="2308046"/>
                  </a:cubicBezTo>
                  <a:cubicBezTo>
                    <a:pt x="195750" y="2308046"/>
                    <a:pt x="196360" y="2308046"/>
                    <a:pt x="195750" y="2308046"/>
                  </a:cubicBezTo>
                  <a:cubicBezTo>
                    <a:pt x="196970" y="2309275"/>
                    <a:pt x="196970" y="2308661"/>
                    <a:pt x="197579" y="2308661"/>
                  </a:cubicBezTo>
                  <a:cubicBezTo>
                    <a:pt x="197579" y="2308046"/>
                    <a:pt x="197579" y="2308046"/>
                    <a:pt x="197579" y="2308046"/>
                  </a:cubicBezTo>
                  <a:cubicBezTo>
                    <a:pt x="198799" y="2308661"/>
                    <a:pt x="198189" y="2309275"/>
                    <a:pt x="198189" y="2309275"/>
                  </a:cubicBezTo>
                  <a:cubicBezTo>
                    <a:pt x="196360" y="2309275"/>
                    <a:pt x="196360" y="2309275"/>
                    <a:pt x="195750" y="2309275"/>
                  </a:cubicBezTo>
                  <a:cubicBezTo>
                    <a:pt x="195750" y="2308661"/>
                    <a:pt x="195750" y="2308661"/>
                    <a:pt x="195750" y="2308661"/>
                  </a:cubicBezTo>
                  <a:cubicBezTo>
                    <a:pt x="195140" y="2308661"/>
                    <a:pt x="195140" y="2308661"/>
                    <a:pt x="195140" y="2308661"/>
                  </a:cubicBezTo>
                  <a:cubicBezTo>
                    <a:pt x="195140" y="2306818"/>
                    <a:pt x="195140" y="2307432"/>
                    <a:pt x="195140" y="2307432"/>
                  </a:cubicBezTo>
                  <a:cubicBezTo>
                    <a:pt x="195750" y="2307432"/>
                    <a:pt x="195750" y="2307432"/>
                    <a:pt x="195750" y="2307432"/>
                  </a:cubicBezTo>
                  <a:cubicBezTo>
                    <a:pt x="195750" y="2306203"/>
                    <a:pt x="195750" y="2306203"/>
                    <a:pt x="195750" y="2306203"/>
                  </a:cubicBezTo>
                  <a:cubicBezTo>
                    <a:pt x="195140" y="2306203"/>
                    <a:pt x="195140" y="2306203"/>
                    <a:pt x="195140" y="2306203"/>
                  </a:cubicBezTo>
                  <a:cubicBezTo>
                    <a:pt x="196360" y="2304360"/>
                    <a:pt x="196360" y="2304360"/>
                    <a:pt x="197579" y="2304360"/>
                  </a:cubicBezTo>
                  <a:cubicBezTo>
                    <a:pt x="196970" y="2302517"/>
                    <a:pt x="196360" y="2302517"/>
                    <a:pt x="196970" y="2301903"/>
                  </a:cubicBezTo>
                  <a:cubicBezTo>
                    <a:pt x="197579" y="2301903"/>
                    <a:pt x="197579" y="2301903"/>
                    <a:pt x="197579" y="2301903"/>
                  </a:cubicBezTo>
                  <a:cubicBezTo>
                    <a:pt x="197579" y="2299445"/>
                    <a:pt x="197579" y="2300060"/>
                    <a:pt x="197579" y="2299445"/>
                  </a:cubicBezTo>
                  <a:cubicBezTo>
                    <a:pt x="198189" y="2299445"/>
                    <a:pt x="198189" y="2299445"/>
                    <a:pt x="198189" y="2299445"/>
                  </a:cubicBezTo>
                  <a:cubicBezTo>
                    <a:pt x="200019" y="2295145"/>
                    <a:pt x="202458" y="2290230"/>
                    <a:pt x="201848" y="2291458"/>
                  </a:cubicBezTo>
                  <a:cubicBezTo>
                    <a:pt x="202458" y="2291458"/>
                    <a:pt x="202458" y="2291458"/>
                    <a:pt x="202458" y="2291458"/>
                  </a:cubicBezTo>
                  <a:cubicBezTo>
                    <a:pt x="205507" y="2283472"/>
                    <a:pt x="208556" y="2282243"/>
                    <a:pt x="208556" y="2277328"/>
                  </a:cubicBezTo>
                  <a:cubicBezTo>
                    <a:pt x="209776" y="2277328"/>
                    <a:pt x="210385" y="2276099"/>
                    <a:pt x="210385" y="2276713"/>
                  </a:cubicBezTo>
                  <a:cubicBezTo>
                    <a:pt x="211605" y="2270570"/>
                    <a:pt x="214044" y="2270570"/>
                    <a:pt x="213434" y="2266883"/>
                  </a:cubicBezTo>
                  <a:cubicBezTo>
                    <a:pt x="214044" y="2268112"/>
                    <a:pt x="214044" y="2268112"/>
                    <a:pt x="214044" y="2268112"/>
                  </a:cubicBezTo>
                  <a:cubicBezTo>
                    <a:pt x="215874" y="2263812"/>
                    <a:pt x="218313" y="2260125"/>
                    <a:pt x="218313" y="2258897"/>
                  </a:cubicBezTo>
                  <a:cubicBezTo>
                    <a:pt x="218923" y="2258897"/>
                    <a:pt x="218923" y="2258897"/>
                    <a:pt x="218923" y="2258897"/>
                  </a:cubicBezTo>
                  <a:cubicBezTo>
                    <a:pt x="218923" y="2258282"/>
                    <a:pt x="218923" y="2258282"/>
                    <a:pt x="218923" y="2258282"/>
                  </a:cubicBezTo>
                  <a:cubicBezTo>
                    <a:pt x="220142" y="2258282"/>
                    <a:pt x="220142" y="2258282"/>
                    <a:pt x="220142" y="2258282"/>
                  </a:cubicBezTo>
                  <a:cubicBezTo>
                    <a:pt x="219533" y="2255825"/>
                    <a:pt x="220752" y="2255210"/>
                    <a:pt x="220752" y="2254596"/>
                  </a:cubicBezTo>
                  <a:cubicBezTo>
                    <a:pt x="224411" y="2254596"/>
                    <a:pt x="225631" y="2253367"/>
                    <a:pt x="228070" y="2253982"/>
                  </a:cubicBezTo>
                  <a:cubicBezTo>
                    <a:pt x="228070" y="2251524"/>
                    <a:pt x="228070" y="2250295"/>
                    <a:pt x="228070" y="2250295"/>
                  </a:cubicBezTo>
                  <a:cubicBezTo>
                    <a:pt x="228680" y="2250295"/>
                    <a:pt x="228680" y="2250295"/>
                    <a:pt x="228680" y="2250295"/>
                  </a:cubicBezTo>
                  <a:cubicBezTo>
                    <a:pt x="228680" y="2247224"/>
                    <a:pt x="228070" y="2245995"/>
                    <a:pt x="228070" y="2245995"/>
                  </a:cubicBezTo>
                  <a:cubicBezTo>
                    <a:pt x="228680" y="2245380"/>
                    <a:pt x="228680" y="2244766"/>
                    <a:pt x="228680" y="2244766"/>
                  </a:cubicBezTo>
                  <a:cubicBezTo>
                    <a:pt x="228070" y="2244766"/>
                    <a:pt x="228070" y="2244766"/>
                    <a:pt x="228070" y="2244766"/>
                  </a:cubicBezTo>
                  <a:cubicBezTo>
                    <a:pt x="228070" y="2240465"/>
                    <a:pt x="231119" y="2239237"/>
                    <a:pt x="230509" y="2237394"/>
                  </a:cubicBezTo>
                  <a:cubicBezTo>
                    <a:pt x="231119" y="2237394"/>
                    <a:pt x="231119" y="2237394"/>
                    <a:pt x="231119" y="2237394"/>
                  </a:cubicBezTo>
                  <a:cubicBezTo>
                    <a:pt x="231119" y="2234322"/>
                    <a:pt x="232339" y="2231864"/>
                    <a:pt x="233558" y="2231864"/>
                  </a:cubicBezTo>
                  <a:cubicBezTo>
                    <a:pt x="233558" y="2230635"/>
                    <a:pt x="233558" y="2230635"/>
                    <a:pt x="233558" y="2230635"/>
                  </a:cubicBezTo>
                  <a:cubicBezTo>
                    <a:pt x="235388" y="2230635"/>
                    <a:pt x="234778" y="2230635"/>
                    <a:pt x="234778" y="2230635"/>
                  </a:cubicBezTo>
                  <a:cubicBezTo>
                    <a:pt x="234778" y="2230021"/>
                    <a:pt x="234778" y="2230021"/>
                    <a:pt x="234778" y="2230021"/>
                  </a:cubicBezTo>
                  <a:cubicBezTo>
                    <a:pt x="236607" y="2229407"/>
                    <a:pt x="236607" y="2228792"/>
                    <a:pt x="237217" y="2229407"/>
                  </a:cubicBezTo>
                  <a:cubicBezTo>
                    <a:pt x="236607" y="2226335"/>
                    <a:pt x="238437" y="2226335"/>
                    <a:pt x="237827" y="2225720"/>
                  </a:cubicBezTo>
                  <a:cubicBezTo>
                    <a:pt x="238437" y="2225720"/>
                    <a:pt x="238437" y="2225720"/>
                    <a:pt x="238437" y="2225720"/>
                  </a:cubicBezTo>
                  <a:cubicBezTo>
                    <a:pt x="240266" y="2222034"/>
                    <a:pt x="239656" y="2223263"/>
                    <a:pt x="240266" y="2222649"/>
                  </a:cubicBezTo>
                  <a:cubicBezTo>
                    <a:pt x="240876" y="2222649"/>
                    <a:pt x="240876" y="2222649"/>
                    <a:pt x="240876" y="2222649"/>
                  </a:cubicBezTo>
                  <a:cubicBezTo>
                    <a:pt x="242706" y="2218962"/>
                    <a:pt x="242706" y="2219577"/>
                    <a:pt x="243925" y="2218962"/>
                  </a:cubicBezTo>
                  <a:cubicBezTo>
                    <a:pt x="244535" y="2216505"/>
                    <a:pt x="246364" y="2215890"/>
                    <a:pt x="245755" y="2214662"/>
                  </a:cubicBezTo>
                  <a:cubicBezTo>
                    <a:pt x="246364" y="2214662"/>
                    <a:pt x="246364" y="2214662"/>
                    <a:pt x="246364" y="2214662"/>
                  </a:cubicBezTo>
                  <a:cubicBezTo>
                    <a:pt x="246364" y="2214047"/>
                    <a:pt x="246364" y="2214047"/>
                    <a:pt x="246364" y="2214047"/>
                  </a:cubicBezTo>
                  <a:cubicBezTo>
                    <a:pt x="247584" y="2214047"/>
                    <a:pt x="247584" y="2214047"/>
                    <a:pt x="247584" y="2214047"/>
                  </a:cubicBezTo>
                  <a:cubicBezTo>
                    <a:pt x="247584" y="2213433"/>
                    <a:pt x="247584" y="2213433"/>
                    <a:pt x="247584" y="2213433"/>
                  </a:cubicBezTo>
                  <a:cubicBezTo>
                    <a:pt x="248194" y="2213433"/>
                    <a:pt x="248194" y="2213433"/>
                    <a:pt x="248194" y="2213433"/>
                  </a:cubicBezTo>
                  <a:cubicBezTo>
                    <a:pt x="248194" y="2212204"/>
                    <a:pt x="248194" y="2212204"/>
                    <a:pt x="248194" y="2212204"/>
                  </a:cubicBezTo>
                  <a:cubicBezTo>
                    <a:pt x="247584" y="2212204"/>
                    <a:pt x="247584" y="2212204"/>
                    <a:pt x="247584" y="2212204"/>
                  </a:cubicBezTo>
                  <a:cubicBezTo>
                    <a:pt x="250023" y="2199917"/>
                    <a:pt x="257341" y="2190087"/>
                    <a:pt x="253682" y="2187015"/>
                  </a:cubicBezTo>
                  <a:cubicBezTo>
                    <a:pt x="257341" y="2185172"/>
                    <a:pt x="256121" y="2186401"/>
                    <a:pt x="256731" y="2186401"/>
                  </a:cubicBezTo>
                  <a:cubicBezTo>
                    <a:pt x="256731" y="2185786"/>
                    <a:pt x="256731" y="2185786"/>
                    <a:pt x="256731" y="2185786"/>
                  </a:cubicBezTo>
                  <a:cubicBezTo>
                    <a:pt x="258561" y="2185172"/>
                    <a:pt x="258561" y="2184557"/>
                    <a:pt x="259171" y="2184557"/>
                  </a:cubicBezTo>
                  <a:cubicBezTo>
                    <a:pt x="262220" y="2178414"/>
                    <a:pt x="263439" y="2172884"/>
                    <a:pt x="264659" y="2167969"/>
                  </a:cubicBezTo>
                  <a:cubicBezTo>
                    <a:pt x="265269" y="2167969"/>
                    <a:pt x="265269" y="2167969"/>
                    <a:pt x="265269" y="2167969"/>
                  </a:cubicBezTo>
                  <a:cubicBezTo>
                    <a:pt x="265269" y="2167355"/>
                    <a:pt x="265269" y="2167355"/>
                    <a:pt x="265269" y="2167355"/>
                  </a:cubicBezTo>
                  <a:cubicBezTo>
                    <a:pt x="264659" y="2167355"/>
                    <a:pt x="264659" y="2167355"/>
                    <a:pt x="264659" y="2167355"/>
                  </a:cubicBezTo>
                  <a:cubicBezTo>
                    <a:pt x="264659" y="2164897"/>
                    <a:pt x="265878" y="2163669"/>
                    <a:pt x="267098" y="2163669"/>
                  </a:cubicBezTo>
                  <a:cubicBezTo>
                    <a:pt x="265878" y="2163054"/>
                    <a:pt x="265878" y="2163054"/>
                    <a:pt x="265878" y="2163054"/>
                  </a:cubicBezTo>
                  <a:cubicBezTo>
                    <a:pt x="267098" y="2163054"/>
                    <a:pt x="267098" y="2163054"/>
                    <a:pt x="267098" y="2163054"/>
                  </a:cubicBezTo>
                  <a:cubicBezTo>
                    <a:pt x="267098" y="2158754"/>
                    <a:pt x="270757" y="2156296"/>
                    <a:pt x="270757" y="2154453"/>
                  </a:cubicBezTo>
                  <a:cubicBezTo>
                    <a:pt x="271367" y="2154453"/>
                    <a:pt x="271367" y="2154453"/>
                    <a:pt x="271367" y="2154453"/>
                  </a:cubicBezTo>
                  <a:cubicBezTo>
                    <a:pt x="273806" y="2148309"/>
                    <a:pt x="272586" y="2143394"/>
                    <a:pt x="275026" y="2140322"/>
                  </a:cubicBezTo>
                  <a:cubicBezTo>
                    <a:pt x="275635" y="2140322"/>
                    <a:pt x="275635" y="2140322"/>
                    <a:pt x="275635" y="2140322"/>
                  </a:cubicBezTo>
                  <a:cubicBezTo>
                    <a:pt x="275635" y="2137865"/>
                    <a:pt x="276855" y="2137251"/>
                    <a:pt x="276245" y="2136022"/>
                  </a:cubicBezTo>
                  <a:cubicBezTo>
                    <a:pt x="276855" y="2136022"/>
                    <a:pt x="276855" y="2136022"/>
                    <a:pt x="276855" y="2136022"/>
                  </a:cubicBezTo>
                  <a:cubicBezTo>
                    <a:pt x="277465" y="2134179"/>
                    <a:pt x="278685" y="2131107"/>
                    <a:pt x="278685" y="2131107"/>
                  </a:cubicBezTo>
                  <a:cubicBezTo>
                    <a:pt x="280514" y="2131107"/>
                    <a:pt x="280514" y="2129264"/>
                    <a:pt x="280514" y="2129264"/>
                  </a:cubicBezTo>
                  <a:cubicBezTo>
                    <a:pt x="279294" y="2128035"/>
                    <a:pt x="279294" y="2127421"/>
                    <a:pt x="279294" y="2127421"/>
                  </a:cubicBezTo>
                  <a:cubicBezTo>
                    <a:pt x="279904" y="2127421"/>
                    <a:pt x="279904" y="2127421"/>
                    <a:pt x="279904" y="2127421"/>
                  </a:cubicBezTo>
                  <a:cubicBezTo>
                    <a:pt x="279904" y="2125578"/>
                    <a:pt x="279904" y="2126192"/>
                    <a:pt x="279904" y="2125578"/>
                  </a:cubicBezTo>
                  <a:cubicBezTo>
                    <a:pt x="282343" y="2124349"/>
                    <a:pt x="282343" y="2120663"/>
                    <a:pt x="283563" y="2118205"/>
                  </a:cubicBezTo>
                  <a:cubicBezTo>
                    <a:pt x="284173" y="2118205"/>
                    <a:pt x="284173" y="2118205"/>
                    <a:pt x="284173" y="2118205"/>
                  </a:cubicBezTo>
                  <a:cubicBezTo>
                    <a:pt x="284173" y="2117591"/>
                    <a:pt x="284173" y="2117591"/>
                    <a:pt x="284173" y="2117591"/>
                  </a:cubicBezTo>
                  <a:cubicBezTo>
                    <a:pt x="283563" y="2117591"/>
                    <a:pt x="283563" y="2117591"/>
                    <a:pt x="283563" y="2117591"/>
                  </a:cubicBezTo>
                  <a:cubicBezTo>
                    <a:pt x="285392" y="2113904"/>
                    <a:pt x="286002" y="2110833"/>
                    <a:pt x="286612" y="2108989"/>
                  </a:cubicBezTo>
                  <a:cubicBezTo>
                    <a:pt x="287222" y="2108989"/>
                    <a:pt x="287222" y="2108989"/>
                    <a:pt x="287222" y="2108989"/>
                  </a:cubicBezTo>
                  <a:cubicBezTo>
                    <a:pt x="287222" y="2107146"/>
                    <a:pt x="287222" y="2107761"/>
                    <a:pt x="287222" y="2107146"/>
                  </a:cubicBezTo>
                  <a:cubicBezTo>
                    <a:pt x="287832" y="2107146"/>
                    <a:pt x="287832" y="2107146"/>
                    <a:pt x="287832" y="2107146"/>
                  </a:cubicBezTo>
                  <a:cubicBezTo>
                    <a:pt x="287832" y="2104689"/>
                    <a:pt x="287832" y="2105303"/>
                    <a:pt x="287832" y="2104689"/>
                  </a:cubicBezTo>
                  <a:cubicBezTo>
                    <a:pt x="288442" y="2104689"/>
                    <a:pt x="288442" y="2104689"/>
                    <a:pt x="288442" y="2104689"/>
                  </a:cubicBezTo>
                  <a:cubicBezTo>
                    <a:pt x="288442" y="2101617"/>
                    <a:pt x="288442" y="2101617"/>
                    <a:pt x="288442" y="2100388"/>
                  </a:cubicBezTo>
                  <a:cubicBezTo>
                    <a:pt x="287832" y="2100388"/>
                    <a:pt x="287832" y="2100388"/>
                    <a:pt x="287832" y="2100388"/>
                  </a:cubicBezTo>
                  <a:cubicBezTo>
                    <a:pt x="287832" y="2099774"/>
                    <a:pt x="287832" y="2099774"/>
                    <a:pt x="287832" y="2099774"/>
                  </a:cubicBezTo>
                  <a:cubicBezTo>
                    <a:pt x="288442" y="2099774"/>
                    <a:pt x="288442" y="2099774"/>
                    <a:pt x="288442" y="2099774"/>
                  </a:cubicBezTo>
                  <a:cubicBezTo>
                    <a:pt x="293320" y="2093630"/>
                    <a:pt x="295759" y="2081957"/>
                    <a:pt x="299418" y="2083800"/>
                  </a:cubicBezTo>
                  <a:cubicBezTo>
                    <a:pt x="299418" y="2081957"/>
                    <a:pt x="299418" y="2080728"/>
                    <a:pt x="299418" y="2080728"/>
                  </a:cubicBezTo>
                  <a:cubicBezTo>
                    <a:pt x="298808" y="2080728"/>
                    <a:pt x="298808" y="2080728"/>
                    <a:pt x="298808" y="2080728"/>
                  </a:cubicBezTo>
                  <a:cubicBezTo>
                    <a:pt x="300638" y="2074585"/>
                    <a:pt x="303077" y="2070284"/>
                    <a:pt x="304297" y="2065983"/>
                  </a:cubicBezTo>
                  <a:cubicBezTo>
                    <a:pt x="304907" y="2065983"/>
                    <a:pt x="304907" y="2065983"/>
                    <a:pt x="304907" y="2065983"/>
                  </a:cubicBezTo>
                  <a:cubicBezTo>
                    <a:pt x="305516" y="2064140"/>
                    <a:pt x="304297" y="2062297"/>
                    <a:pt x="304297" y="2062297"/>
                  </a:cubicBezTo>
                  <a:cubicBezTo>
                    <a:pt x="304907" y="2062297"/>
                    <a:pt x="304907" y="2062297"/>
                    <a:pt x="304907" y="2062297"/>
                  </a:cubicBezTo>
                  <a:cubicBezTo>
                    <a:pt x="304907" y="2061068"/>
                    <a:pt x="304907" y="2060454"/>
                    <a:pt x="304907" y="2060454"/>
                  </a:cubicBezTo>
                  <a:cubicBezTo>
                    <a:pt x="309175" y="2056153"/>
                    <a:pt x="306736" y="2046938"/>
                    <a:pt x="307956" y="2042637"/>
                  </a:cubicBezTo>
                  <a:cubicBezTo>
                    <a:pt x="308565" y="2042637"/>
                    <a:pt x="308565" y="2042637"/>
                    <a:pt x="308565" y="2042637"/>
                  </a:cubicBezTo>
                  <a:cubicBezTo>
                    <a:pt x="308565" y="2040794"/>
                    <a:pt x="308565" y="2038951"/>
                    <a:pt x="308565" y="2038336"/>
                  </a:cubicBezTo>
                  <a:cubicBezTo>
                    <a:pt x="307956" y="2038336"/>
                    <a:pt x="307956" y="2038336"/>
                    <a:pt x="307956" y="2038336"/>
                  </a:cubicBezTo>
                  <a:cubicBezTo>
                    <a:pt x="307956" y="2031578"/>
                    <a:pt x="307956" y="2029735"/>
                    <a:pt x="307956" y="2027278"/>
                  </a:cubicBezTo>
                  <a:cubicBezTo>
                    <a:pt x="308565" y="2027278"/>
                    <a:pt x="308565" y="2027278"/>
                    <a:pt x="308565" y="2027278"/>
                  </a:cubicBezTo>
                  <a:cubicBezTo>
                    <a:pt x="307956" y="2022363"/>
                    <a:pt x="310395" y="2015605"/>
                    <a:pt x="311005" y="2013147"/>
                  </a:cubicBezTo>
                  <a:cubicBezTo>
                    <a:pt x="307956" y="2009461"/>
                    <a:pt x="304907" y="2006389"/>
                    <a:pt x="304297" y="2004546"/>
                  </a:cubicBezTo>
                  <a:cubicBezTo>
                    <a:pt x="302467" y="2004546"/>
                    <a:pt x="301857" y="2004546"/>
                    <a:pt x="301857" y="2004546"/>
                  </a:cubicBezTo>
                  <a:cubicBezTo>
                    <a:pt x="301857" y="2003317"/>
                    <a:pt x="301857" y="2002703"/>
                    <a:pt x="301857" y="2002703"/>
                  </a:cubicBezTo>
                  <a:cubicBezTo>
                    <a:pt x="300638" y="2002703"/>
                    <a:pt x="300638" y="2002703"/>
                    <a:pt x="300638" y="2002703"/>
                  </a:cubicBezTo>
                  <a:cubicBezTo>
                    <a:pt x="300638" y="2002088"/>
                    <a:pt x="300638" y="2002088"/>
                    <a:pt x="300638" y="2002088"/>
                  </a:cubicBezTo>
                  <a:cubicBezTo>
                    <a:pt x="298808" y="2000860"/>
                    <a:pt x="298199" y="2000860"/>
                    <a:pt x="296979" y="2001474"/>
                  </a:cubicBezTo>
                  <a:cubicBezTo>
                    <a:pt x="296979" y="2000245"/>
                    <a:pt x="296979" y="2000245"/>
                    <a:pt x="296979" y="2000245"/>
                  </a:cubicBezTo>
                  <a:cubicBezTo>
                    <a:pt x="296369" y="2000245"/>
                    <a:pt x="296369" y="2000245"/>
                    <a:pt x="296369" y="2000245"/>
                  </a:cubicBezTo>
                  <a:cubicBezTo>
                    <a:pt x="296369" y="1999631"/>
                    <a:pt x="296369" y="1999631"/>
                    <a:pt x="296369" y="1999631"/>
                  </a:cubicBezTo>
                  <a:cubicBezTo>
                    <a:pt x="295759" y="1999631"/>
                    <a:pt x="295759" y="1999631"/>
                    <a:pt x="295759" y="1999631"/>
                  </a:cubicBezTo>
                  <a:cubicBezTo>
                    <a:pt x="295759" y="1999017"/>
                    <a:pt x="295759" y="1999017"/>
                    <a:pt x="295759" y="1999017"/>
                  </a:cubicBezTo>
                  <a:cubicBezTo>
                    <a:pt x="292710" y="1999017"/>
                    <a:pt x="291491" y="1997173"/>
                    <a:pt x="290881" y="1997788"/>
                  </a:cubicBezTo>
                  <a:cubicBezTo>
                    <a:pt x="290881" y="1996559"/>
                    <a:pt x="290881" y="1996559"/>
                    <a:pt x="290881" y="1996559"/>
                  </a:cubicBezTo>
                  <a:cubicBezTo>
                    <a:pt x="290271" y="1996559"/>
                    <a:pt x="290271" y="1996559"/>
                    <a:pt x="290271" y="1996559"/>
                  </a:cubicBezTo>
                  <a:cubicBezTo>
                    <a:pt x="290271" y="1995945"/>
                    <a:pt x="290271" y="1995945"/>
                    <a:pt x="290271" y="1995945"/>
                  </a:cubicBezTo>
                  <a:cubicBezTo>
                    <a:pt x="289051" y="1995945"/>
                    <a:pt x="289051" y="1995945"/>
                    <a:pt x="289051" y="1995945"/>
                  </a:cubicBezTo>
                  <a:cubicBezTo>
                    <a:pt x="289051" y="1994716"/>
                    <a:pt x="289051" y="1994716"/>
                    <a:pt x="289051" y="1994716"/>
                  </a:cubicBezTo>
                  <a:cubicBezTo>
                    <a:pt x="288442" y="1994716"/>
                    <a:pt x="288442" y="1994716"/>
                    <a:pt x="288442" y="1994716"/>
                  </a:cubicBezTo>
                  <a:cubicBezTo>
                    <a:pt x="288442" y="1992873"/>
                    <a:pt x="288442" y="1993487"/>
                    <a:pt x="288442" y="1993487"/>
                  </a:cubicBezTo>
                  <a:cubicBezTo>
                    <a:pt x="287832" y="1993487"/>
                    <a:pt x="287832" y="1993487"/>
                    <a:pt x="287832" y="1993487"/>
                  </a:cubicBezTo>
                  <a:cubicBezTo>
                    <a:pt x="287832" y="1989801"/>
                    <a:pt x="286612" y="1990415"/>
                    <a:pt x="287222" y="1989801"/>
                  </a:cubicBezTo>
                  <a:cubicBezTo>
                    <a:pt x="286612" y="1989801"/>
                    <a:pt x="286612" y="1989801"/>
                    <a:pt x="286612" y="1989801"/>
                  </a:cubicBezTo>
                  <a:cubicBezTo>
                    <a:pt x="286612" y="1988572"/>
                    <a:pt x="286612" y="1988572"/>
                    <a:pt x="286612" y="1988572"/>
                  </a:cubicBezTo>
                  <a:cubicBezTo>
                    <a:pt x="285392" y="1988572"/>
                    <a:pt x="285392" y="1988572"/>
                    <a:pt x="285392" y="1988572"/>
                  </a:cubicBezTo>
                  <a:cubicBezTo>
                    <a:pt x="285392" y="1987343"/>
                    <a:pt x="285392" y="1986729"/>
                    <a:pt x="285392" y="1986729"/>
                  </a:cubicBezTo>
                  <a:cubicBezTo>
                    <a:pt x="284783" y="1986729"/>
                    <a:pt x="284783" y="1986729"/>
                    <a:pt x="284783" y="1986729"/>
                  </a:cubicBezTo>
                  <a:cubicBezTo>
                    <a:pt x="284783" y="1986115"/>
                    <a:pt x="284783" y="1986115"/>
                    <a:pt x="284783" y="1986115"/>
                  </a:cubicBezTo>
                  <a:cubicBezTo>
                    <a:pt x="284173" y="1986115"/>
                    <a:pt x="284173" y="1986115"/>
                    <a:pt x="284173" y="1986115"/>
                  </a:cubicBezTo>
                  <a:cubicBezTo>
                    <a:pt x="284173" y="1984886"/>
                    <a:pt x="284173" y="1984886"/>
                    <a:pt x="284173" y="1984886"/>
                  </a:cubicBezTo>
                  <a:cubicBezTo>
                    <a:pt x="282343" y="1984886"/>
                    <a:pt x="282343" y="1984886"/>
                    <a:pt x="282343" y="1984886"/>
                  </a:cubicBezTo>
                  <a:cubicBezTo>
                    <a:pt x="282343" y="1984272"/>
                    <a:pt x="282343" y="1984272"/>
                    <a:pt x="282343" y="1984272"/>
                  </a:cubicBezTo>
                  <a:cubicBezTo>
                    <a:pt x="280514" y="1984272"/>
                    <a:pt x="280514" y="1984272"/>
                    <a:pt x="280514" y="1984272"/>
                  </a:cubicBezTo>
                  <a:cubicBezTo>
                    <a:pt x="280514" y="1983657"/>
                    <a:pt x="280514" y="1983657"/>
                    <a:pt x="280514" y="1983657"/>
                  </a:cubicBezTo>
                  <a:cubicBezTo>
                    <a:pt x="279904" y="1983657"/>
                    <a:pt x="279904" y="1983657"/>
                    <a:pt x="279904" y="1983657"/>
                  </a:cubicBezTo>
                  <a:cubicBezTo>
                    <a:pt x="279904" y="1983043"/>
                    <a:pt x="279904" y="1983043"/>
                    <a:pt x="279904" y="1983043"/>
                  </a:cubicBezTo>
                  <a:cubicBezTo>
                    <a:pt x="278075" y="1983043"/>
                    <a:pt x="278685" y="1983043"/>
                    <a:pt x="278685" y="1983043"/>
                  </a:cubicBezTo>
                  <a:cubicBezTo>
                    <a:pt x="278685" y="1982428"/>
                    <a:pt x="278685" y="1982428"/>
                    <a:pt x="278685" y="1982428"/>
                  </a:cubicBezTo>
                  <a:cubicBezTo>
                    <a:pt x="276855" y="1982428"/>
                    <a:pt x="276245" y="1982428"/>
                    <a:pt x="276245" y="1982428"/>
                  </a:cubicBezTo>
                  <a:cubicBezTo>
                    <a:pt x="276245" y="1981814"/>
                    <a:pt x="276245" y="1981814"/>
                    <a:pt x="276245" y="1981814"/>
                  </a:cubicBezTo>
                  <a:cubicBezTo>
                    <a:pt x="273806" y="1980585"/>
                    <a:pt x="271977" y="1979357"/>
                    <a:pt x="271367" y="1980585"/>
                  </a:cubicBezTo>
                  <a:cubicBezTo>
                    <a:pt x="271367" y="1979971"/>
                    <a:pt x="271367" y="1979971"/>
                    <a:pt x="271367" y="1979971"/>
                  </a:cubicBezTo>
                  <a:cubicBezTo>
                    <a:pt x="268318" y="1980585"/>
                    <a:pt x="267098" y="1975670"/>
                    <a:pt x="267098" y="1975670"/>
                  </a:cubicBezTo>
                  <a:cubicBezTo>
                    <a:pt x="267098" y="1976285"/>
                    <a:pt x="267098" y="1976285"/>
                    <a:pt x="267098" y="1976285"/>
                  </a:cubicBezTo>
                  <a:cubicBezTo>
                    <a:pt x="265878" y="1976285"/>
                    <a:pt x="265878" y="1976285"/>
                    <a:pt x="265878" y="1976285"/>
                  </a:cubicBezTo>
                  <a:cubicBezTo>
                    <a:pt x="265878" y="1975670"/>
                    <a:pt x="265878" y="1975670"/>
                    <a:pt x="265878" y="1975670"/>
                  </a:cubicBezTo>
                  <a:cubicBezTo>
                    <a:pt x="264049" y="1975670"/>
                    <a:pt x="262829" y="1975670"/>
                    <a:pt x="261610" y="1975670"/>
                  </a:cubicBezTo>
                  <a:cubicBezTo>
                    <a:pt x="261610" y="1973827"/>
                    <a:pt x="259780" y="1973827"/>
                    <a:pt x="259171" y="1973213"/>
                  </a:cubicBezTo>
                  <a:cubicBezTo>
                    <a:pt x="259171" y="1972598"/>
                    <a:pt x="259171" y="1972598"/>
                    <a:pt x="259171" y="1972598"/>
                  </a:cubicBezTo>
                  <a:cubicBezTo>
                    <a:pt x="252463" y="1971984"/>
                    <a:pt x="243315" y="1972598"/>
                    <a:pt x="241486" y="1968912"/>
                  </a:cubicBezTo>
                  <a:cubicBezTo>
                    <a:pt x="239656" y="1968912"/>
                    <a:pt x="240266" y="1967683"/>
                    <a:pt x="240266" y="1967683"/>
                  </a:cubicBezTo>
                  <a:cubicBezTo>
                    <a:pt x="239656" y="1967683"/>
                    <a:pt x="239656" y="1967683"/>
                    <a:pt x="239656" y="1967683"/>
                  </a:cubicBezTo>
                  <a:cubicBezTo>
                    <a:pt x="237827" y="1964612"/>
                    <a:pt x="237217" y="1965840"/>
                    <a:pt x="237217" y="1965226"/>
                  </a:cubicBezTo>
                  <a:cubicBezTo>
                    <a:pt x="237217" y="1964612"/>
                    <a:pt x="237217" y="1964612"/>
                    <a:pt x="237217" y="1964612"/>
                  </a:cubicBezTo>
                  <a:cubicBezTo>
                    <a:pt x="236607" y="1964612"/>
                    <a:pt x="236607" y="1964612"/>
                    <a:pt x="236607" y="1964612"/>
                  </a:cubicBezTo>
                  <a:cubicBezTo>
                    <a:pt x="236607" y="1963997"/>
                    <a:pt x="236607" y="1963997"/>
                    <a:pt x="236607" y="1963997"/>
                  </a:cubicBezTo>
                  <a:cubicBezTo>
                    <a:pt x="234168" y="1963997"/>
                    <a:pt x="233558" y="1962769"/>
                    <a:pt x="232949" y="1963383"/>
                  </a:cubicBezTo>
                  <a:cubicBezTo>
                    <a:pt x="232949" y="1962769"/>
                    <a:pt x="232949" y="1962769"/>
                    <a:pt x="232949" y="1962769"/>
                  </a:cubicBezTo>
                  <a:cubicBezTo>
                    <a:pt x="228680" y="1962769"/>
                    <a:pt x="228070" y="1960311"/>
                    <a:pt x="228070" y="1959082"/>
                  </a:cubicBezTo>
                  <a:cubicBezTo>
                    <a:pt x="221972" y="1955396"/>
                    <a:pt x="221362" y="1954782"/>
                    <a:pt x="218923" y="1953553"/>
                  </a:cubicBezTo>
                  <a:cubicBezTo>
                    <a:pt x="218923" y="1952939"/>
                    <a:pt x="218923" y="1952939"/>
                    <a:pt x="218923" y="1952939"/>
                  </a:cubicBezTo>
                  <a:cubicBezTo>
                    <a:pt x="217703" y="1952939"/>
                    <a:pt x="217703" y="1952939"/>
                    <a:pt x="217703" y="1952939"/>
                  </a:cubicBezTo>
                  <a:cubicBezTo>
                    <a:pt x="217703" y="1952324"/>
                    <a:pt x="217703" y="1952324"/>
                    <a:pt x="217703" y="1952324"/>
                  </a:cubicBezTo>
                  <a:cubicBezTo>
                    <a:pt x="217093" y="1952324"/>
                    <a:pt x="217093" y="1952324"/>
                    <a:pt x="217093" y="1952324"/>
                  </a:cubicBezTo>
                  <a:cubicBezTo>
                    <a:pt x="217093" y="1950481"/>
                    <a:pt x="217093" y="1951095"/>
                    <a:pt x="217093" y="1951095"/>
                  </a:cubicBezTo>
                  <a:cubicBezTo>
                    <a:pt x="214044" y="1950481"/>
                    <a:pt x="212825" y="1948024"/>
                    <a:pt x="210995" y="1948024"/>
                  </a:cubicBezTo>
                  <a:cubicBezTo>
                    <a:pt x="210995" y="1947409"/>
                    <a:pt x="210995" y="1947409"/>
                    <a:pt x="210995" y="1947409"/>
                  </a:cubicBezTo>
                  <a:cubicBezTo>
                    <a:pt x="211605" y="1947409"/>
                    <a:pt x="211605" y="1947409"/>
                    <a:pt x="211605" y="1947409"/>
                  </a:cubicBezTo>
                  <a:cubicBezTo>
                    <a:pt x="211605" y="1946795"/>
                    <a:pt x="211605" y="1946795"/>
                    <a:pt x="211605" y="1946795"/>
                  </a:cubicBezTo>
                  <a:cubicBezTo>
                    <a:pt x="212825" y="1946795"/>
                    <a:pt x="212825" y="1946795"/>
                    <a:pt x="212825" y="1946795"/>
                  </a:cubicBezTo>
                  <a:cubicBezTo>
                    <a:pt x="212825" y="1944337"/>
                    <a:pt x="214044" y="1945566"/>
                    <a:pt x="214044" y="1944952"/>
                  </a:cubicBezTo>
                  <a:cubicBezTo>
                    <a:pt x="214044" y="1944337"/>
                    <a:pt x="214044" y="1944337"/>
                    <a:pt x="214044" y="1944337"/>
                  </a:cubicBezTo>
                  <a:cubicBezTo>
                    <a:pt x="214654" y="1944337"/>
                    <a:pt x="214654" y="1944337"/>
                    <a:pt x="214654" y="1944337"/>
                  </a:cubicBezTo>
                  <a:cubicBezTo>
                    <a:pt x="214654" y="1943723"/>
                    <a:pt x="214654" y="1943723"/>
                    <a:pt x="214654" y="1943723"/>
                  </a:cubicBezTo>
                  <a:cubicBezTo>
                    <a:pt x="215264" y="1943723"/>
                    <a:pt x="215264" y="1943723"/>
                    <a:pt x="215264" y="1943723"/>
                  </a:cubicBezTo>
                  <a:cubicBezTo>
                    <a:pt x="215264" y="1943109"/>
                    <a:pt x="215264" y="1943109"/>
                    <a:pt x="215264" y="1943109"/>
                  </a:cubicBezTo>
                  <a:cubicBezTo>
                    <a:pt x="216484" y="1943109"/>
                    <a:pt x="216484" y="1943109"/>
                    <a:pt x="216484" y="1943109"/>
                  </a:cubicBezTo>
                  <a:cubicBezTo>
                    <a:pt x="216484" y="1941880"/>
                    <a:pt x="216484" y="1941880"/>
                    <a:pt x="216484" y="1941880"/>
                  </a:cubicBezTo>
                  <a:cubicBezTo>
                    <a:pt x="217093" y="1941880"/>
                    <a:pt x="217093" y="1941880"/>
                    <a:pt x="217093" y="1941880"/>
                  </a:cubicBezTo>
                  <a:cubicBezTo>
                    <a:pt x="217093" y="1941265"/>
                    <a:pt x="217093" y="1941265"/>
                    <a:pt x="217093" y="1941265"/>
                  </a:cubicBezTo>
                  <a:cubicBezTo>
                    <a:pt x="217703" y="1941265"/>
                    <a:pt x="217703" y="1941265"/>
                    <a:pt x="217703" y="1941265"/>
                  </a:cubicBezTo>
                  <a:cubicBezTo>
                    <a:pt x="217703" y="1940651"/>
                    <a:pt x="217703" y="1940651"/>
                    <a:pt x="217703" y="1940651"/>
                  </a:cubicBezTo>
                  <a:cubicBezTo>
                    <a:pt x="218313" y="1940651"/>
                    <a:pt x="218313" y="1940651"/>
                    <a:pt x="218313" y="1940651"/>
                  </a:cubicBezTo>
                  <a:cubicBezTo>
                    <a:pt x="218313" y="1940037"/>
                    <a:pt x="218313" y="1940037"/>
                    <a:pt x="218313" y="1940037"/>
                  </a:cubicBezTo>
                  <a:cubicBezTo>
                    <a:pt x="218923" y="1940037"/>
                    <a:pt x="218923" y="1940037"/>
                    <a:pt x="218923" y="1940037"/>
                  </a:cubicBezTo>
                  <a:cubicBezTo>
                    <a:pt x="218923" y="1939422"/>
                    <a:pt x="218923" y="1939422"/>
                    <a:pt x="218923" y="1939422"/>
                  </a:cubicBezTo>
                  <a:cubicBezTo>
                    <a:pt x="220752" y="1938808"/>
                    <a:pt x="220752" y="1938194"/>
                    <a:pt x="221362" y="1938808"/>
                  </a:cubicBezTo>
                  <a:cubicBezTo>
                    <a:pt x="221362" y="1937579"/>
                    <a:pt x="221362" y="1937579"/>
                    <a:pt x="221362" y="1937579"/>
                  </a:cubicBezTo>
                  <a:cubicBezTo>
                    <a:pt x="221972" y="1937579"/>
                    <a:pt x="221972" y="1937579"/>
                    <a:pt x="221972" y="1937579"/>
                  </a:cubicBezTo>
                  <a:cubicBezTo>
                    <a:pt x="223192" y="1932050"/>
                    <a:pt x="222582" y="1927135"/>
                    <a:pt x="223192" y="1923449"/>
                  </a:cubicBezTo>
                  <a:cubicBezTo>
                    <a:pt x="224411" y="1923449"/>
                    <a:pt x="224411" y="1923449"/>
                    <a:pt x="224411" y="1923449"/>
                  </a:cubicBezTo>
                  <a:cubicBezTo>
                    <a:pt x="224411" y="1920377"/>
                    <a:pt x="225631" y="1919148"/>
                    <a:pt x="225631" y="1917919"/>
                  </a:cubicBezTo>
                  <a:cubicBezTo>
                    <a:pt x="226241" y="1917919"/>
                    <a:pt x="226241" y="1917919"/>
                    <a:pt x="226241" y="1917919"/>
                  </a:cubicBezTo>
                  <a:cubicBezTo>
                    <a:pt x="226241" y="1916076"/>
                    <a:pt x="226241" y="1915462"/>
                    <a:pt x="226241" y="1915462"/>
                  </a:cubicBezTo>
                  <a:cubicBezTo>
                    <a:pt x="226850" y="1915462"/>
                    <a:pt x="226850" y="1915462"/>
                    <a:pt x="226850" y="1915462"/>
                  </a:cubicBezTo>
                  <a:cubicBezTo>
                    <a:pt x="228070" y="1909318"/>
                    <a:pt x="228070" y="1900717"/>
                    <a:pt x="224411" y="1900102"/>
                  </a:cubicBezTo>
                  <a:cubicBezTo>
                    <a:pt x="224411" y="1899488"/>
                    <a:pt x="224411" y="1899488"/>
                    <a:pt x="224411" y="1899488"/>
                  </a:cubicBezTo>
                  <a:cubicBezTo>
                    <a:pt x="223192" y="1899488"/>
                    <a:pt x="223192" y="1899488"/>
                    <a:pt x="223192" y="1899488"/>
                  </a:cubicBezTo>
                  <a:cubicBezTo>
                    <a:pt x="220142" y="1895187"/>
                    <a:pt x="221362" y="1892116"/>
                    <a:pt x="220142" y="1889044"/>
                  </a:cubicBezTo>
                  <a:cubicBezTo>
                    <a:pt x="216484" y="1889044"/>
                    <a:pt x="212825" y="1889044"/>
                    <a:pt x="213434" y="1886586"/>
                  </a:cubicBezTo>
                  <a:cubicBezTo>
                    <a:pt x="212825" y="1886586"/>
                    <a:pt x="212825" y="1886586"/>
                    <a:pt x="212825" y="1886586"/>
                  </a:cubicBezTo>
                  <a:cubicBezTo>
                    <a:pt x="212825" y="1885972"/>
                    <a:pt x="212825" y="1885972"/>
                    <a:pt x="212825" y="1885972"/>
                  </a:cubicBezTo>
                  <a:cubicBezTo>
                    <a:pt x="210385" y="1885972"/>
                    <a:pt x="209166" y="1884129"/>
                    <a:pt x="208556" y="1884743"/>
                  </a:cubicBezTo>
                  <a:cubicBezTo>
                    <a:pt x="208556" y="1884129"/>
                    <a:pt x="208556" y="1884129"/>
                    <a:pt x="208556" y="1884129"/>
                  </a:cubicBezTo>
                  <a:cubicBezTo>
                    <a:pt x="206727" y="1884129"/>
                    <a:pt x="205507" y="1884129"/>
                    <a:pt x="205507" y="1884129"/>
                  </a:cubicBezTo>
                  <a:cubicBezTo>
                    <a:pt x="205507" y="1882900"/>
                    <a:pt x="205507" y="1882900"/>
                    <a:pt x="205507" y="1882900"/>
                  </a:cubicBezTo>
                  <a:cubicBezTo>
                    <a:pt x="202458" y="1882900"/>
                    <a:pt x="200628" y="1882900"/>
                    <a:pt x="199409" y="1882900"/>
                  </a:cubicBezTo>
                  <a:cubicBezTo>
                    <a:pt x="199409" y="1882286"/>
                    <a:pt x="199409" y="1882286"/>
                    <a:pt x="199409" y="1882286"/>
                  </a:cubicBezTo>
                  <a:cubicBezTo>
                    <a:pt x="192701" y="1881671"/>
                    <a:pt x="196360" y="1873070"/>
                    <a:pt x="192091" y="1872456"/>
                  </a:cubicBezTo>
                  <a:cubicBezTo>
                    <a:pt x="192091" y="1870612"/>
                    <a:pt x="192091" y="1869998"/>
                    <a:pt x="192091" y="1869998"/>
                  </a:cubicBezTo>
                  <a:cubicBezTo>
                    <a:pt x="190262" y="1869998"/>
                    <a:pt x="190262" y="1867541"/>
                    <a:pt x="190262" y="1868155"/>
                  </a:cubicBezTo>
                  <a:cubicBezTo>
                    <a:pt x="189652" y="1868155"/>
                    <a:pt x="189652" y="1868155"/>
                    <a:pt x="189652" y="1868155"/>
                  </a:cubicBezTo>
                  <a:cubicBezTo>
                    <a:pt x="189652" y="1866312"/>
                    <a:pt x="189652" y="1866312"/>
                    <a:pt x="189652" y="1866312"/>
                  </a:cubicBezTo>
                  <a:cubicBezTo>
                    <a:pt x="189042" y="1866312"/>
                    <a:pt x="189042" y="1866312"/>
                    <a:pt x="189042" y="1866312"/>
                  </a:cubicBezTo>
                  <a:cubicBezTo>
                    <a:pt x="189042" y="1862011"/>
                    <a:pt x="187822" y="1861397"/>
                    <a:pt x="189042" y="1858939"/>
                  </a:cubicBezTo>
                  <a:cubicBezTo>
                    <a:pt x="189652" y="1858939"/>
                    <a:pt x="189652" y="1858939"/>
                    <a:pt x="189652" y="1858939"/>
                  </a:cubicBezTo>
                  <a:cubicBezTo>
                    <a:pt x="189652" y="1857711"/>
                    <a:pt x="189652" y="1857711"/>
                    <a:pt x="189652" y="1857711"/>
                  </a:cubicBezTo>
                  <a:cubicBezTo>
                    <a:pt x="190262" y="1857711"/>
                    <a:pt x="190262" y="1857711"/>
                    <a:pt x="190262" y="1857711"/>
                  </a:cubicBezTo>
                  <a:cubicBezTo>
                    <a:pt x="190262" y="1857096"/>
                    <a:pt x="190262" y="1857096"/>
                    <a:pt x="190262" y="1857096"/>
                  </a:cubicBezTo>
                  <a:cubicBezTo>
                    <a:pt x="192091" y="1857096"/>
                    <a:pt x="191481" y="1857096"/>
                    <a:pt x="191481" y="1857096"/>
                  </a:cubicBezTo>
                  <a:cubicBezTo>
                    <a:pt x="191481" y="1856482"/>
                    <a:pt x="191481" y="1856482"/>
                    <a:pt x="191481" y="1856482"/>
                  </a:cubicBezTo>
                  <a:cubicBezTo>
                    <a:pt x="192091" y="1856482"/>
                    <a:pt x="192091" y="1856482"/>
                    <a:pt x="192091" y="1856482"/>
                  </a:cubicBezTo>
                  <a:cubicBezTo>
                    <a:pt x="192091" y="1849109"/>
                    <a:pt x="182334" y="1847266"/>
                    <a:pt x="186603" y="1841123"/>
                  </a:cubicBezTo>
                  <a:cubicBezTo>
                    <a:pt x="185993" y="1841123"/>
                    <a:pt x="185993" y="1841123"/>
                    <a:pt x="185993" y="1841123"/>
                  </a:cubicBezTo>
                  <a:cubicBezTo>
                    <a:pt x="185993" y="1839894"/>
                    <a:pt x="185993" y="1839894"/>
                    <a:pt x="185993" y="1839894"/>
                  </a:cubicBezTo>
                  <a:cubicBezTo>
                    <a:pt x="182334" y="1838665"/>
                    <a:pt x="178675" y="1841123"/>
                    <a:pt x="176236" y="1841737"/>
                  </a:cubicBezTo>
                  <a:cubicBezTo>
                    <a:pt x="176236" y="1842351"/>
                    <a:pt x="176236" y="1842351"/>
                    <a:pt x="176236" y="1842351"/>
                  </a:cubicBezTo>
                  <a:cubicBezTo>
                    <a:pt x="173797" y="1842351"/>
                    <a:pt x="171357" y="1842966"/>
                    <a:pt x="170748" y="1843580"/>
                  </a:cubicBezTo>
                  <a:cubicBezTo>
                    <a:pt x="170748" y="1842966"/>
                    <a:pt x="170748" y="1842966"/>
                    <a:pt x="170748" y="1842966"/>
                  </a:cubicBezTo>
                  <a:cubicBezTo>
                    <a:pt x="166479" y="1842966"/>
                    <a:pt x="167698" y="1836822"/>
                    <a:pt x="164040" y="1837436"/>
                  </a:cubicBezTo>
                  <a:cubicBezTo>
                    <a:pt x="164040" y="1834364"/>
                    <a:pt x="161600" y="1833136"/>
                    <a:pt x="162210" y="1831907"/>
                  </a:cubicBezTo>
                  <a:cubicBezTo>
                    <a:pt x="160991" y="1831907"/>
                    <a:pt x="160991" y="1831907"/>
                    <a:pt x="160991" y="1831907"/>
                  </a:cubicBezTo>
                  <a:cubicBezTo>
                    <a:pt x="161600" y="1828221"/>
                    <a:pt x="159161" y="1825763"/>
                    <a:pt x="159161" y="1823920"/>
                  </a:cubicBezTo>
                  <a:cubicBezTo>
                    <a:pt x="158551" y="1823920"/>
                    <a:pt x="158551" y="1823920"/>
                    <a:pt x="158551" y="1823920"/>
                  </a:cubicBezTo>
                  <a:cubicBezTo>
                    <a:pt x="160381" y="1822077"/>
                    <a:pt x="158551" y="1821463"/>
                    <a:pt x="159161" y="1821463"/>
                  </a:cubicBezTo>
                  <a:cubicBezTo>
                    <a:pt x="158551" y="1821463"/>
                    <a:pt x="158551" y="1821463"/>
                    <a:pt x="158551" y="1821463"/>
                  </a:cubicBezTo>
                  <a:cubicBezTo>
                    <a:pt x="158551" y="1817162"/>
                    <a:pt x="158551" y="1817776"/>
                    <a:pt x="157941" y="1817162"/>
                  </a:cubicBezTo>
                  <a:cubicBezTo>
                    <a:pt x="158551" y="1817162"/>
                    <a:pt x="158551" y="1817162"/>
                    <a:pt x="158551" y="1817162"/>
                  </a:cubicBezTo>
                  <a:cubicBezTo>
                    <a:pt x="158551" y="1814704"/>
                    <a:pt x="160381" y="1814704"/>
                    <a:pt x="160381" y="1814704"/>
                  </a:cubicBezTo>
                  <a:cubicBezTo>
                    <a:pt x="160991" y="1812861"/>
                    <a:pt x="161600" y="1812861"/>
                    <a:pt x="160991" y="1812247"/>
                  </a:cubicBezTo>
                  <a:cubicBezTo>
                    <a:pt x="164040" y="1812247"/>
                    <a:pt x="165259" y="1811018"/>
                    <a:pt x="166479" y="1811018"/>
                  </a:cubicBezTo>
                  <a:cubicBezTo>
                    <a:pt x="166479" y="1810404"/>
                    <a:pt x="166479" y="1810404"/>
                    <a:pt x="166479" y="1810404"/>
                  </a:cubicBezTo>
                  <a:cubicBezTo>
                    <a:pt x="168308" y="1810404"/>
                    <a:pt x="168308" y="1808561"/>
                    <a:pt x="168308" y="1808561"/>
                  </a:cubicBezTo>
                  <a:cubicBezTo>
                    <a:pt x="166479" y="1808561"/>
                    <a:pt x="166479" y="1806718"/>
                    <a:pt x="166479" y="1806718"/>
                  </a:cubicBezTo>
                  <a:cubicBezTo>
                    <a:pt x="165869" y="1807332"/>
                    <a:pt x="165869" y="1807332"/>
                    <a:pt x="165869" y="1807332"/>
                  </a:cubicBezTo>
                  <a:cubicBezTo>
                    <a:pt x="165869" y="1806718"/>
                    <a:pt x="165869" y="1806718"/>
                    <a:pt x="165869" y="1806718"/>
                  </a:cubicBezTo>
                  <a:cubicBezTo>
                    <a:pt x="164040" y="1806718"/>
                    <a:pt x="164040" y="1806718"/>
                    <a:pt x="164040" y="1806718"/>
                  </a:cubicBezTo>
                  <a:cubicBezTo>
                    <a:pt x="164040" y="1803646"/>
                    <a:pt x="165869" y="1800574"/>
                    <a:pt x="165869" y="1799345"/>
                  </a:cubicBezTo>
                  <a:cubicBezTo>
                    <a:pt x="164649" y="1799345"/>
                    <a:pt x="164649" y="1799345"/>
                    <a:pt x="164649" y="1799345"/>
                  </a:cubicBezTo>
                  <a:cubicBezTo>
                    <a:pt x="164649" y="1798731"/>
                    <a:pt x="164649" y="1798731"/>
                    <a:pt x="164649" y="1798731"/>
                  </a:cubicBezTo>
                  <a:cubicBezTo>
                    <a:pt x="161600" y="1796888"/>
                    <a:pt x="160381" y="1798116"/>
                    <a:pt x="158551" y="1798116"/>
                  </a:cubicBezTo>
                  <a:cubicBezTo>
                    <a:pt x="158551" y="1798731"/>
                    <a:pt x="158551" y="1798731"/>
                    <a:pt x="158551" y="1798731"/>
                  </a:cubicBezTo>
                  <a:cubicBezTo>
                    <a:pt x="156112" y="1798731"/>
                    <a:pt x="153673" y="1798731"/>
                    <a:pt x="153063" y="1799345"/>
                  </a:cubicBezTo>
                  <a:cubicBezTo>
                    <a:pt x="150014" y="1795659"/>
                    <a:pt x="151234" y="1795045"/>
                    <a:pt x="151843" y="1792587"/>
                  </a:cubicBezTo>
                  <a:cubicBezTo>
                    <a:pt x="152453" y="1792587"/>
                    <a:pt x="152453" y="1792587"/>
                    <a:pt x="152453" y="1792587"/>
                  </a:cubicBezTo>
                  <a:cubicBezTo>
                    <a:pt x="156112" y="1785829"/>
                    <a:pt x="151843" y="1780914"/>
                    <a:pt x="151843" y="1775999"/>
                  </a:cubicBezTo>
                  <a:cubicBezTo>
                    <a:pt x="151234" y="1775999"/>
                    <a:pt x="151234" y="1775999"/>
                    <a:pt x="151234" y="1775999"/>
                  </a:cubicBezTo>
                  <a:cubicBezTo>
                    <a:pt x="151234" y="1773541"/>
                    <a:pt x="150014" y="1772927"/>
                    <a:pt x="150624" y="1772313"/>
                  </a:cubicBezTo>
                  <a:cubicBezTo>
                    <a:pt x="151234" y="1772313"/>
                    <a:pt x="151234" y="1772313"/>
                    <a:pt x="151234" y="1772313"/>
                  </a:cubicBezTo>
                  <a:cubicBezTo>
                    <a:pt x="150624" y="1769855"/>
                    <a:pt x="151843" y="1766783"/>
                    <a:pt x="151843" y="1765555"/>
                  </a:cubicBezTo>
                  <a:cubicBezTo>
                    <a:pt x="152453" y="1765555"/>
                    <a:pt x="152453" y="1765555"/>
                    <a:pt x="152453" y="1765555"/>
                  </a:cubicBezTo>
                  <a:cubicBezTo>
                    <a:pt x="153063" y="1763097"/>
                    <a:pt x="154283" y="1762483"/>
                    <a:pt x="154283" y="1762483"/>
                  </a:cubicBezTo>
                  <a:cubicBezTo>
                    <a:pt x="151234" y="1761254"/>
                    <a:pt x="149404" y="1758796"/>
                    <a:pt x="147575" y="1758796"/>
                  </a:cubicBezTo>
                  <a:cubicBezTo>
                    <a:pt x="147575" y="1757568"/>
                    <a:pt x="147575" y="1757568"/>
                    <a:pt x="147575" y="1757568"/>
                  </a:cubicBezTo>
                  <a:cubicBezTo>
                    <a:pt x="146965" y="1757568"/>
                    <a:pt x="146965" y="1757568"/>
                    <a:pt x="146965" y="1757568"/>
                  </a:cubicBezTo>
                  <a:cubicBezTo>
                    <a:pt x="146355" y="1756339"/>
                    <a:pt x="146355" y="1756339"/>
                    <a:pt x="146355" y="1756339"/>
                  </a:cubicBezTo>
                  <a:cubicBezTo>
                    <a:pt x="145135" y="1756339"/>
                    <a:pt x="145135" y="1756339"/>
                    <a:pt x="145135" y="1756339"/>
                  </a:cubicBezTo>
                  <a:cubicBezTo>
                    <a:pt x="145135" y="1755725"/>
                    <a:pt x="145135" y="1755725"/>
                    <a:pt x="145135" y="1755725"/>
                  </a:cubicBezTo>
                  <a:cubicBezTo>
                    <a:pt x="146355" y="1755725"/>
                    <a:pt x="146355" y="1755725"/>
                    <a:pt x="146355" y="1755725"/>
                  </a:cubicBezTo>
                  <a:cubicBezTo>
                    <a:pt x="146355" y="1755110"/>
                    <a:pt x="146355" y="1755110"/>
                    <a:pt x="146355" y="1755110"/>
                  </a:cubicBezTo>
                  <a:cubicBezTo>
                    <a:pt x="148184" y="1755110"/>
                    <a:pt x="150014" y="1750195"/>
                    <a:pt x="149404" y="1751424"/>
                  </a:cubicBezTo>
                  <a:cubicBezTo>
                    <a:pt x="152453" y="1750195"/>
                    <a:pt x="154892" y="1747738"/>
                    <a:pt x="154892" y="1747123"/>
                  </a:cubicBezTo>
                  <a:cubicBezTo>
                    <a:pt x="156112" y="1747123"/>
                    <a:pt x="156112" y="1745895"/>
                    <a:pt x="156112" y="1745895"/>
                  </a:cubicBezTo>
                  <a:cubicBezTo>
                    <a:pt x="159771" y="1747738"/>
                    <a:pt x="160381" y="1746509"/>
                    <a:pt x="162210" y="1747738"/>
                  </a:cubicBezTo>
                  <a:cubicBezTo>
                    <a:pt x="161600" y="1743437"/>
                    <a:pt x="160381" y="1742823"/>
                    <a:pt x="160381" y="1741594"/>
                  </a:cubicBezTo>
                  <a:cubicBezTo>
                    <a:pt x="159771" y="1741594"/>
                    <a:pt x="159771" y="1741594"/>
                    <a:pt x="159771" y="1741594"/>
                  </a:cubicBezTo>
                  <a:cubicBezTo>
                    <a:pt x="157332" y="1734221"/>
                    <a:pt x="153673" y="1728078"/>
                    <a:pt x="151234" y="1721934"/>
                  </a:cubicBezTo>
                  <a:cubicBezTo>
                    <a:pt x="150624" y="1721934"/>
                    <a:pt x="150624" y="1721934"/>
                    <a:pt x="150624" y="1721934"/>
                  </a:cubicBezTo>
                  <a:cubicBezTo>
                    <a:pt x="148794" y="1716405"/>
                    <a:pt x="148184" y="1717633"/>
                    <a:pt x="146965" y="1717019"/>
                  </a:cubicBezTo>
                  <a:cubicBezTo>
                    <a:pt x="146355" y="1714562"/>
                    <a:pt x="144526" y="1711490"/>
                    <a:pt x="144526" y="1711490"/>
                  </a:cubicBezTo>
                  <a:cubicBezTo>
                    <a:pt x="143916" y="1711490"/>
                    <a:pt x="143916" y="1711490"/>
                    <a:pt x="143916" y="1711490"/>
                  </a:cubicBezTo>
                  <a:cubicBezTo>
                    <a:pt x="143916" y="1709032"/>
                    <a:pt x="142086" y="1707189"/>
                    <a:pt x="142696" y="1706575"/>
                  </a:cubicBezTo>
                  <a:cubicBezTo>
                    <a:pt x="141476" y="1706575"/>
                    <a:pt x="141476" y="1706575"/>
                    <a:pt x="141476" y="1706575"/>
                  </a:cubicBezTo>
                  <a:cubicBezTo>
                    <a:pt x="141476" y="1701660"/>
                    <a:pt x="134159" y="1699202"/>
                    <a:pt x="133549" y="1696745"/>
                  </a:cubicBezTo>
                  <a:cubicBezTo>
                    <a:pt x="130500" y="1694902"/>
                    <a:pt x="129280" y="1691830"/>
                    <a:pt x="128061" y="1692444"/>
                  </a:cubicBezTo>
                  <a:cubicBezTo>
                    <a:pt x="128061" y="1689987"/>
                    <a:pt x="125621" y="1689987"/>
                    <a:pt x="125621" y="1689987"/>
                  </a:cubicBezTo>
                  <a:cubicBezTo>
                    <a:pt x="123792" y="1685686"/>
                    <a:pt x="120743" y="1682614"/>
                    <a:pt x="120133" y="1680157"/>
                  </a:cubicBezTo>
                  <a:cubicBezTo>
                    <a:pt x="119523" y="1680157"/>
                    <a:pt x="119523" y="1680157"/>
                    <a:pt x="119523" y="1680157"/>
                  </a:cubicBezTo>
                  <a:cubicBezTo>
                    <a:pt x="114645" y="1673398"/>
                    <a:pt x="112205" y="1667255"/>
                    <a:pt x="108547" y="1664797"/>
                  </a:cubicBezTo>
                  <a:cubicBezTo>
                    <a:pt x="107327" y="1661725"/>
                    <a:pt x="104888" y="1661111"/>
                    <a:pt x="104888" y="1661111"/>
                  </a:cubicBezTo>
                  <a:cubicBezTo>
                    <a:pt x="104888" y="1659268"/>
                    <a:pt x="104888" y="1659882"/>
                    <a:pt x="104888" y="1659268"/>
                  </a:cubicBezTo>
                  <a:cubicBezTo>
                    <a:pt x="103058" y="1659268"/>
                    <a:pt x="103058" y="1659268"/>
                    <a:pt x="102448" y="1659268"/>
                  </a:cubicBezTo>
                  <a:cubicBezTo>
                    <a:pt x="102448" y="1658654"/>
                    <a:pt x="102448" y="1658654"/>
                    <a:pt x="102448" y="1658654"/>
                  </a:cubicBezTo>
                  <a:cubicBezTo>
                    <a:pt x="103668" y="1658654"/>
                    <a:pt x="103668" y="1658654"/>
                    <a:pt x="103668" y="1658654"/>
                  </a:cubicBezTo>
                  <a:cubicBezTo>
                    <a:pt x="101229" y="1656810"/>
                    <a:pt x="101839" y="1656810"/>
                    <a:pt x="101839" y="1656810"/>
                  </a:cubicBezTo>
                  <a:cubicBezTo>
                    <a:pt x="101229" y="1656810"/>
                    <a:pt x="101229" y="1656810"/>
                    <a:pt x="101229" y="1656810"/>
                  </a:cubicBezTo>
                  <a:cubicBezTo>
                    <a:pt x="101229" y="1654967"/>
                    <a:pt x="101229" y="1655582"/>
                    <a:pt x="101229" y="1654967"/>
                  </a:cubicBezTo>
                  <a:cubicBezTo>
                    <a:pt x="98180" y="1654353"/>
                    <a:pt x="99399" y="1652510"/>
                    <a:pt x="98790" y="1653124"/>
                  </a:cubicBezTo>
                  <a:cubicBezTo>
                    <a:pt x="96960" y="1652510"/>
                    <a:pt x="95131" y="1650052"/>
                    <a:pt x="95740" y="1649438"/>
                  </a:cubicBezTo>
                  <a:cubicBezTo>
                    <a:pt x="91472" y="1646980"/>
                    <a:pt x="89642" y="1643909"/>
                    <a:pt x="89033" y="1642680"/>
                  </a:cubicBezTo>
                  <a:cubicBezTo>
                    <a:pt x="87203" y="1642680"/>
                    <a:pt x="87203" y="1642680"/>
                    <a:pt x="86593" y="1642680"/>
                  </a:cubicBezTo>
                  <a:cubicBezTo>
                    <a:pt x="86593" y="1642065"/>
                    <a:pt x="86593" y="1642065"/>
                    <a:pt x="86593" y="1642065"/>
                  </a:cubicBezTo>
                  <a:cubicBezTo>
                    <a:pt x="85983" y="1642065"/>
                    <a:pt x="85983" y="1642065"/>
                    <a:pt x="85983" y="1642065"/>
                  </a:cubicBezTo>
                  <a:cubicBezTo>
                    <a:pt x="88423" y="1640222"/>
                    <a:pt x="85374" y="1639608"/>
                    <a:pt x="85374" y="1639608"/>
                  </a:cubicBezTo>
                  <a:cubicBezTo>
                    <a:pt x="84764" y="1637765"/>
                    <a:pt x="82934" y="1636536"/>
                    <a:pt x="82934" y="1635922"/>
                  </a:cubicBezTo>
                  <a:cubicBezTo>
                    <a:pt x="82325" y="1635922"/>
                    <a:pt x="82325" y="1635922"/>
                    <a:pt x="82325" y="1635922"/>
                  </a:cubicBezTo>
                  <a:cubicBezTo>
                    <a:pt x="80495" y="1632235"/>
                    <a:pt x="80495" y="1631007"/>
                    <a:pt x="80495" y="1629778"/>
                  </a:cubicBezTo>
                  <a:cubicBezTo>
                    <a:pt x="79276" y="1629778"/>
                    <a:pt x="79276" y="1629778"/>
                    <a:pt x="79276" y="1629778"/>
                  </a:cubicBezTo>
                  <a:cubicBezTo>
                    <a:pt x="79276" y="1627935"/>
                    <a:pt x="79276" y="1627320"/>
                    <a:pt x="79276" y="1626706"/>
                  </a:cubicBezTo>
                  <a:cubicBezTo>
                    <a:pt x="78666" y="1626706"/>
                    <a:pt x="78666" y="1626706"/>
                    <a:pt x="78666" y="1626706"/>
                  </a:cubicBezTo>
                  <a:cubicBezTo>
                    <a:pt x="79885" y="1611347"/>
                    <a:pt x="87813" y="1597831"/>
                    <a:pt x="89033" y="1586157"/>
                  </a:cubicBezTo>
                  <a:cubicBezTo>
                    <a:pt x="88423" y="1586157"/>
                    <a:pt x="88423" y="1586157"/>
                    <a:pt x="88423" y="1586157"/>
                  </a:cubicBezTo>
                  <a:cubicBezTo>
                    <a:pt x="89033" y="1584929"/>
                    <a:pt x="89033" y="1584929"/>
                    <a:pt x="89033" y="1584929"/>
                  </a:cubicBezTo>
                  <a:cubicBezTo>
                    <a:pt x="87813" y="1584314"/>
                    <a:pt x="88423" y="1584314"/>
                    <a:pt x="88423" y="1583700"/>
                  </a:cubicBezTo>
                  <a:cubicBezTo>
                    <a:pt x="89033" y="1583700"/>
                    <a:pt x="89033" y="1583700"/>
                    <a:pt x="89033" y="1583700"/>
                  </a:cubicBezTo>
                  <a:cubicBezTo>
                    <a:pt x="88423" y="1583086"/>
                    <a:pt x="88423" y="1583086"/>
                    <a:pt x="88423" y="1583086"/>
                  </a:cubicBezTo>
                  <a:cubicBezTo>
                    <a:pt x="89642" y="1583086"/>
                    <a:pt x="89642" y="1583086"/>
                    <a:pt x="89642" y="1583086"/>
                  </a:cubicBezTo>
                  <a:cubicBezTo>
                    <a:pt x="89642" y="1582471"/>
                    <a:pt x="89642" y="1582471"/>
                    <a:pt x="89642" y="1582471"/>
                  </a:cubicBezTo>
                  <a:cubicBezTo>
                    <a:pt x="90252" y="1583086"/>
                    <a:pt x="90252" y="1583086"/>
                    <a:pt x="90252" y="1583086"/>
                  </a:cubicBezTo>
                  <a:cubicBezTo>
                    <a:pt x="90252" y="1581242"/>
                    <a:pt x="90862" y="1580014"/>
                    <a:pt x="90862" y="1580014"/>
                  </a:cubicBezTo>
                  <a:cubicBezTo>
                    <a:pt x="90862" y="1580628"/>
                    <a:pt x="90862" y="1580628"/>
                    <a:pt x="90862" y="1580628"/>
                  </a:cubicBezTo>
                  <a:cubicBezTo>
                    <a:pt x="92082" y="1580628"/>
                    <a:pt x="92082" y="1580628"/>
                    <a:pt x="92082" y="1580628"/>
                  </a:cubicBezTo>
                  <a:cubicBezTo>
                    <a:pt x="92082" y="1578785"/>
                    <a:pt x="92691" y="1578785"/>
                    <a:pt x="92691" y="1578785"/>
                  </a:cubicBezTo>
                  <a:cubicBezTo>
                    <a:pt x="90862" y="1578785"/>
                    <a:pt x="91472" y="1578785"/>
                    <a:pt x="90862" y="1578785"/>
                  </a:cubicBezTo>
                  <a:cubicBezTo>
                    <a:pt x="90862" y="1578171"/>
                    <a:pt x="90862" y="1578171"/>
                    <a:pt x="90862" y="1578171"/>
                  </a:cubicBezTo>
                  <a:cubicBezTo>
                    <a:pt x="92082" y="1578171"/>
                    <a:pt x="92082" y="1578171"/>
                    <a:pt x="92082" y="1578171"/>
                  </a:cubicBezTo>
                  <a:cubicBezTo>
                    <a:pt x="91472" y="1575099"/>
                    <a:pt x="93911" y="1574484"/>
                    <a:pt x="93301" y="1572641"/>
                  </a:cubicBezTo>
                  <a:cubicBezTo>
                    <a:pt x="93911" y="1572641"/>
                    <a:pt x="93911" y="1572641"/>
                    <a:pt x="93911" y="1572641"/>
                  </a:cubicBezTo>
                  <a:cubicBezTo>
                    <a:pt x="96960" y="1559739"/>
                    <a:pt x="99399" y="1549295"/>
                    <a:pt x="97570" y="1538236"/>
                  </a:cubicBezTo>
                  <a:cubicBezTo>
                    <a:pt x="86593" y="1534550"/>
                    <a:pt x="79276" y="1529021"/>
                    <a:pt x="73787" y="1523491"/>
                  </a:cubicBezTo>
                  <a:cubicBezTo>
                    <a:pt x="71348" y="1519191"/>
                    <a:pt x="68299" y="1516119"/>
                    <a:pt x="66469" y="1515504"/>
                  </a:cubicBezTo>
                  <a:cubicBezTo>
                    <a:pt x="64030" y="1509361"/>
                    <a:pt x="63420" y="1511818"/>
                    <a:pt x="63420" y="1509975"/>
                  </a:cubicBezTo>
                  <a:cubicBezTo>
                    <a:pt x="62811" y="1509975"/>
                    <a:pt x="62811" y="1509975"/>
                    <a:pt x="62811" y="1509975"/>
                  </a:cubicBezTo>
                  <a:cubicBezTo>
                    <a:pt x="53663" y="1498916"/>
                    <a:pt x="37198" y="1503217"/>
                    <a:pt x="28661" y="1498916"/>
                  </a:cubicBezTo>
                  <a:cubicBezTo>
                    <a:pt x="0" y="1459596"/>
                    <a:pt x="18904" y="1443623"/>
                    <a:pt x="15855" y="1426420"/>
                  </a:cubicBezTo>
                  <a:cubicBezTo>
                    <a:pt x="8537" y="1425192"/>
                    <a:pt x="6708" y="1426420"/>
                    <a:pt x="3049" y="1427649"/>
                  </a:cubicBezTo>
                  <a:cubicBezTo>
                    <a:pt x="610" y="1426420"/>
                    <a:pt x="610" y="1426420"/>
                    <a:pt x="610" y="1426420"/>
                  </a:cubicBezTo>
                  <a:cubicBezTo>
                    <a:pt x="610" y="1425806"/>
                    <a:pt x="610" y="1425806"/>
                    <a:pt x="610" y="1425806"/>
                  </a:cubicBezTo>
                  <a:cubicBezTo>
                    <a:pt x="0" y="1425806"/>
                    <a:pt x="0" y="1425806"/>
                    <a:pt x="0" y="1425806"/>
                  </a:cubicBezTo>
                  <a:cubicBezTo>
                    <a:pt x="3659" y="1420891"/>
                    <a:pt x="9147" y="1412904"/>
                    <a:pt x="10367" y="1411675"/>
                  </a:cubicBezTo>
                  <a:cubicBezTo>
                    <a:pt x="10976" y="1411675"/>
                    <a:pt x="10976" y="1411675"/>
                    <a:pt x="10976" y="1411675"/>
                  </a:cubicBezTo>
                  <a:cubicBezTo>
                    <a:pt x="13416" y="1408603"/>
                    <a:pt x="14025" y="1406146"/>
                    <a:pt x="15245" y="1404917"/>
                  </a:cubicBezTo>
                  <a:cubicBezTo>
                    <a:pt x="18904" y="1407989"/>
                    <a:pt x="17684" y="1407375"/>
                    <a:pt x="19514" y="1407375"/>
                  </a:cubicBezTo>
                  <a:cubicBezTo>
                    <a:pt x="19514" y="1407989"/>
                    <a:pt x="19514" y="1407989"/>
                    <a:pt x="19514" y="1407989"/>
                  </a:cubicBezTo>
                  <a:cubicBezTo>
                    <a:pt x="21343" y="1407989"/>
                    <a:pt x="20733" y="1407989"/>
                    <a:pt x="20733" y="1407989"/>
                  </a:cubicBezTo>
                  <a:cubicBezTo>
                    <a:pt x="20733" y="1406146"/>
                    <a:pt x="20733" y="1406760"/>
                    <a:pt x="20733" y="1406760"/>
                  </a:cubicBezTo>
                  <a:cubicBezTo>
                    <a:pt x="21953" y="1406760"/>
                    <a:pt x="21953" y="1406760"/>
                    <a:pt x="21953" y="1406760"/>
                  </a:cubicBezTo>
                  <a:cubicBezTo>
                    <a:pt x="22563" y="1401845"/>
                    <a:pt x="24392" y="1398159"/>
                    <a:pt x="25002" y="1395087"/>
                  </a:cubicBezTo>
                  <a:cubicBezTo>
                    <a:pt x="24392" y="1395087"/>
                    <a:pt x="24392" y="1395087"/>
                    <a:pt x="24392" y="1395087"/>
                  </a:cubicBezTo>
                  <a:cubicBezTo>
                    <a:pt x="24392" y="1392015"/>
                    <a:pt x="25002" y="1388329"/>
                    <a:pt x="25002" y="1387100"/>
                  </a:cubicBezTo>
                  <a:cubicBezTo>
                    <a:pt x="24392" y="1387100"/>
                    <a:pt x="24392" y="1387100"/>
                    <a:pt x="24392" y="1387100"/>
                  </a:cubicBezTo>
                  <a:cubicBezTo>
                    <a:pt x="25002" y="1384643"/>
                    <a:pt x="24392" y="1383414"/>
                    <a:pt x="23782" y="1383414"/>
                  </a:cubicBezTo>
                  <a:cubicBezTo>
                    <a:pt x="24392" y="1383414"/>
                    <a:pt x="24392" y="1383414"/>
                    <a:pt x="24392" y="1383414"/>
                  </a:cubicBezTo>
                  <a:cubicBezTo>
                    <a:pt x="24392" y="1381571"/>
                    <a:pt x="24392" y="1382185"/>
                    <a:pt x="24392" y="1381571"/>
                  </a:cubicBezTo>
                  <a:cubicBezTo>
                    <a:pt x="23782" y="1381571"/>
                    <a:pt x="23782" y="1381571"/>
                    <a:pt x="23782" y="1381571"/>
                  </a:cubicBezTo>
                  <a:cubicBezTo>
                    <a:pt x="23782" y="1380957"/>
                    <a:pt x="23782" y="1380957"/>
                    <a:pt x="23782" y="1380957"/>
                  </a:cubicBezTo>
                  <a:cubicBezTo>
                    <a:pt x="20124" y="1380342"/>
                    <a:pt x="21953" y="1376042"/>
                    <a:pt x="21953" y="1374813"/>
                  </a:cubicBezTo>
                  <a:cubicBezTo>
                    <a:pt x="22563" y="1374813"/>
                    <a:pt x="22563" y="1374813"/>
                    <a:pt x="22563" y="1374813"/>
                  </a:cubicBezTo>
                  <a:cubicBezTo>
                    <a:pt x="22563" y="1373584"/>
                    <a:pt x="22563" y="1373584"/>
                    <a:pt x="22563" y="1373584"/>
                  </a:cubicBezTo>
                  <a:cubicBezTo>
                    <a:pt x="24392" y="1374198"/>
                    <a:pt x="23782" y="1371741"/>
                    <a:pt x="23782" y="1371741"/>
                  </a:cubicBezTo>
                  <a:cubicBezTo>
                    <a:pt x="26222" y="1371741"/>
                    <a:pt x="28661" y="1370512"/>
                    <a:pt x="28051" y="1369283"/>
                  </a:cubicBezTo>
                  <a:cubicBezTo>
                    <a:pt x="30490" y="1369283"/>
                    <a:pt x="29271" y="1371127"/>
                    <a:pt x="29881" y="1371127"/>
                  </a:cubicBezTo>
                  <a:cubicBezTo>
                    <a:pt x="33539" y="1368669"/>
                    <a:pt x="34759" y="1363754"/>
                    <a:pt x="34759" y="1360682"/>
                  </a:cubicBezTo>
                  <a:cubicBezTo>
                    <a:pt x="36589" y="1360682"/>
                    <a:pt x="35979" y="1360682"/>
                    <a:pt x="35979" y="1360682"/>
                  </a:cubicBezTo>
                  <a:cubicBezTo>
                    <a:pt x="35979" y="1360068"/>
                    <a:pt x="35979" y="1360068"/>
                    <a:pt x="35979" y="1360068"/>
                  </a:cubicBezTo>
                  <a:cubicBezTo>
                    <a:pt x="36589" y="1360068"/>
                    <a:pt x="36589" y="1360068"/>
                    <a:pt x="36589" y="1360068"/>
                  </a:cubicBezTo>
                  <a:cubicBezTo>
                    <a:pt x="37808" y="1354539"/>
                    <a:pt x="39638" y="1356382"/>
                    <a:pt x="42077" y="1356382"/>
                  </a:cubicBezTo>
                  <a:cubicBezTo>
                    <a:pt x="42077" y="1356996"/>
                    <a:pt x="42077" y="1356996"/>
                    <a:pt x="42077" y="1356996"/>
                  </a:cubicBezTo>
                  <a:cubicBezTo>
                    <a:pt x="43906" y="1356996"/>
                    <a:pt x="43906" y="1355767"/>
                    <a:pt x="43906" y="1356382"/>
                  </a:cubicBezTo>
                  <a:cubicBezTo>
                    <a:pt x="43906" y="1355767"/>
                    <a:pt x="43906" y="1355767"/>
                    <a:pt x="43906" y="1355767"/>
                  </a:cubicBezTo>
                  <a:cubicBezTo>
                    <a:pt x="45126" y="1355767"/>
                    <a:pt x="45126" y="1355767"/>
                    <a:pt x="45126" y="1355767"/>
                  </a:cubicBezTo>
                  <a:cubicBezTo>
                    <a:pt x="48175" y="1350238"/>
                    <a:pt x="45126" y="1345323"/>
                    <a:pt x="46346" y="1341022"/>
                  </a:cubicBezTo>
                  <a:cubicBezTo>
                    <a:pt x="46955" y="1341022"/>
                    <a:pt x="46955" y="1341022"/>
                    <a:pt x="46955" y="1341022"/>
                  </a:cubicBezTo>
                  <a:cubicBezTo>
                    <a:pt x="46955" y="1339179"/>
                    <a:pt x="46955" y="1338565"/>
                    <a:pt x="46955" y="1337950"/>
                  </a:cubicBezTo>
                  <a:cubicBezTo>
                    <a:pt x="46346" y="1337950"/>
                    <a:pt x="46346" y="1337950"/>
                    <a:pt x="46346" y="1337950"/>
                  </a:cubicBezTo>
                  <a:cubicBezTo>
                    <a:pt x="46346" y="1336722"/>
                    <a:pt x="46346" y="1336107"/>
                    <a:pt x="46346" y="1336107"/>
                  </a:cubicBezTo>
                  <a:cubicBezTo>
                    <a:pt x="45736" y="1336107"/>
                    <a:pt x="45736" y="1336107"/>
                    <a:pt x="45736" y="1336107"/>
                  </a:cubicBezTo>
                  <a:cubicBezTo>
                    <a:pt x="45126" y="1333650"/>
                    <a:pt x="43906" y="1333035"/>
                    <a:pt x="43906" y="1332421"/>
                  </a:cubicBezTo>
                  <a:cubicBezTo>
                    <a:pt x="43297" y="1332421"/>
                    <a:pt x="43297" y="1332421"/>
                    <a:pt x="43297" y="1332421"/>
                  </a:cubicBezTo>
                  <a:cubicBezTo>
                    <a:pt x="43297" y="1330578"/>
                    <a:pt x="43297" y="1331192"/>
                    <a:pt x="43297" y="1330578"/>
                  </a:cubicBezTo>
                  <a:cubicBezTo>
                    <a:pt x="42687" y="1330578"/>
                    <a:pt x="42687" y="1330578"/>
                    <a:pt x="42687" y="1330578"/>
                  </a:cubicBezTo>
                  <a:cubicBezTo>
                    <a:pt x="42687" y="1329349"/>
                    <a:pt x="42687" y="1329349"/>
                    <a:pt x="42687" y="1329349"/>
                  </a:cubicBezTo>
                  <a:cubicBezTo>
                    <a:pt x="41467" y="1331192"/>
                    <a:pt x="40857" y="1329964"/>
                    <a:pt x="40247" y="1329964"/>
                  </a:cubicBezTo>
                  <a:cubicBezTo>
                    <a:pt x="40247" y="1328120"/>
                    <a:pt x="41467" y="1326892"/>
                    <a:pt x="41467" y="1327506"/>
                  </a:cubicBezTo>
                  <a:cubicBezTo>
                    <a:pt x="48785" y="1327506"/>
                    <a:pt x="54883" y="1333650"/>
                    <a:pt x="59152" y="1336107"/>
                  </a:cubicBezTo>
                  <a:cubicBezTo>
                    <a:pt x="59152" y="1336722"/>
                    <a:pt x="59152" y="1336722"/>
                    <a:pt x="59152" y="1336722"/>
                  </a:cubicBezTo>
                  <a:cubicBezTo>
                    <a:pt x="64030" y="1335493"/>
                    <a:pt x="68299" y="1334879"/>
                    <a:pt x="71348" y="1334264"/>
                  </a:cubicBezTo>
                  <a:cubicBezTo>
                    <a:pt x="71348" y="1333650"/>
                    <a:pt x="71348" y="1333650"/>
                    <a:pt x="71348" y="1333650"/>
                  </a:cubicBezTo>
                  <a:cubicBezTo>
                    <a:pt x="73177" y="1333035"/>
                    <a:pt x="73177" y="1333035"/>
                    <a:pt x="73177" y="1333035"/>
                  </a:cubicBezTo>
                  <a:cubicBezTo>
                    <a:pt x="73177" y="1331192"/>
                    <a:pt x="73177" y="1331807"/>
                    <a:pt x="73177" y="1331807"/>
                  </a:cubicBezTo>
                  <a:cubicBezTo>
                    <a:pt x="73787" y="1331807"/>
                    <a:pt x="73787" y="1331807"/>
                    <a:pt x="73787" y="1331807"/>
                  </a:cubicBezTo>
                  <a:cubicBezTo>
                    <a:pt x="73787" y="1330578"/>
                    <a:pt x="73787" y="1330578"/>
                    <a:pt x="73787" y="1330578"/>
                  </a:cubicBezTo>
                  <a:cubicBezTo>
                    <a:pt x="74397" y="1330578"/>
                    <a:pt x="74397" y="1330578"/>
                    <a:pt x="74397" y="1330578"/>
                  </a:cubicBezTo>
                  <a:cubicBezTo>
                    <a:pt x="74397" y="1327506"/>
                    <a:pt x="73177" y="1325663"/>
                    <a:pt x="73787" y="1323820"/>
                  </a:cubicBezTo>
                  <a:cubicBezTo>
                    <a:pt x="73177" y="1323820"/>
                    <a:pt x="73177" y="1323820"/>
                    <a:pt x="73177" y="1323820"/>
                  </a:cubicBezTo>
                  <a:cubicBezTo>
                    <a:pt x="73177" y="1321977"/>
                    <a:pt x="73177" y="1321362"/>
                    <a:pt x="73177" y="1321362"/>
                  </a:cubicBezTo>
                  <a:cubicBezTo>
                    <a:pt x="72568" y="1321362"/>
                    <a:pt x="72568" y="1321362"/>
                    <a:pt x="72568" y="1321362"/>
                  </a:cubicBezTo>
                  <a:cubicBezTo>
                    <a:pt x="72568" y="1320748"/>
                    <a:pt x="72568" y="1320748"/>
                    <a:pt x="72568" y="1320748"/>
                  </a:cubicBezTo>
                  <a:cubicBezTo>
                    <a:pt x="71348" y="1320748"/>
                    <a:pt x="71348" y="1320748"/>
                    <a:pt x="71348" y="1320748"/>
                  </a:cubicBezTo>
                  <a:cubicBezTo>
                    <a:pt x="71348" y="1318905"/>
                    <a:pt x="71348" y="1319519"/>
                    <a:pt x="71348" y="1319519"/>
                  </a:cubicBezTo>
                  <a:cubicBezTo>
                    <a:pt x="70738" y="1319519"/>
                    <a:pt x="70738" y="1319519"/>
                    <a:pt x="70738" y="1319519"/>
                  </a:cubicBezTo>
                  <a:cubicBezTo>
                    <a:pt x="70738" y="1317676"/>
                    <a:pt x="70738" y="1317062"/>
                    <a:pt x="70738" y="1317062"/>
                  </a:cubicBezTo>
                  <a:cubicBezTo>
                    <a:pt x="71348" y="1317062"/>
                    <a:pt x="71348" y="1317062"/>
                    <a:pt x="71348" y="1317062"/>
                  </a:cubicBezTo>
                  <a:cubicBezTo>
                    <a:pt x="69518" y="1315833"/>
                    <a:pt x="69518" y="1315833"/>
                    <a:pt x="69518" y="1314604"/>
                  </a:cubicBezTo>
                  <a:cubicBezTo>
                    <a:pt x="67689" y="1314604"/>
                    <a:pt x="68299" y="1314604"/>
                    <a:pt x="67689" y="1314604"/>
                  </a:cubicBezTo>
                  <a:cubicBezTo>
                    <a:pt x="67689" y="1313990"/>
                    <a:pt x="67689" y="1313990"/>
                    <a:pt x="67689" y="1313990"/>
                  </a:cubicBezTo>
                  <a:cubicBezTo>
                    <a:pt x="67079" y="1313990"/>
                    <a:pt x="67079" y="1313990"/>
                    <a:pt x="67079" y="1313990"/>
                  </a:cubicBezTo>
                  <a:cubicBezTo>
                    <a:pt x="67079" y="1313375"/>
                    <a:pt x="67079" y="1313375"/>
                    <a:pt x="67079" y="1313375"/>
                  </a:cubicBezTo>
                  <a:cubicBezTo>
                    <a:pt x="67689" y="1313375"/>
                    <a:pt x="67689" y="1313375"/>
                    <a:pt x="67689" y="1313375"/>
                  </a:cubicBezTo>
                  <a:cubicBezTo>
                    <a:pt x="67689" y="1311532"/>
                    <a:pt x="67689" y="1312147"/>
                    <a:pt x="67689" y="1312147"/>
                  </a:cubicBezTo>
                  <a:cubicBezTo>
                    <a:pt x="67079" y="1312147"/>
                    <a:pt x="67079" y="1312147"/>
                    <a:pt x="67079" y="1312147"/>
                  </a:cubicBezTo>
                  <a:cubicBezTo>
                    <a:pt x="67079" y="1310918"/>
                    <a:pt x="67079" y="1310918"/>
                    <a:pt x="67079" y="1310918"/>
                  </a:cubicBezTo>
                  <a:cubicBezTo>
                    <a:pt x="66469" y="1310918"/>
                    <a:pt x="66469" y="1310918"/>
                    <a:pt x="66469" y="1310918"/>
                  </a:cubicBezTo>
                  <a:cubicBezTo>
                    <a:pt x="66469" y="1309689"/>
                    <a:pt x="66469" y="1309689"/>
                    <a:pt x="66469" y="1309689"/>
                  </a:cubicBezTo>
                  <a:cubicBezTo>
                    <a:pt x="65860" y="1309689"/>
                    <a:pt x="65860" y="1309689"/>
                    <a:pt x="65860" y="1309689"/>
                  </a:cubicBezTo>
                  <a:cubicBezTo>
                    <a:pt x="65860" y="1309075"/>
                    <a:pt x="65860" y="1309075"/>
                    <a:pt x="65860" y="1309075"/>
                  </a:cubicBezTo>
                  <a:cubicBezTo>
                    <a:pt x="65250" y="1309075"/>
                    <a:pt x="65250" y="1309075"/>
                    <a:pt x="65250" y="1309075"/>
                  </a:cubicBezTo>
                  <a:cubicBezTo>
                    <a:pt x="65250" y="1308460"/>
                    <a:pt x="65250" y="1308460"/>
                    <a:pt x="65250" y="1308460"/>
                  </a:cubicBezTo>
                  <a:cubicBezTo>
                    <a:pt x="64640" y="1308460"/>
                    <a:pt x="64640" y="1308460"/>
                    <a:pt x="64640" y="1308460"/>
                  </a:cubicBezTo>
                  <a:cubicBezTo>
                    <a:pt x="64640" y="1307846"/>
                    <a:pt x="64640" y="1307846"/>
                    <a:pt x="64640" y="1307846"/>
                  </a:cubicBezTo>
                  <a:cubicBezTo>
                    <a:pt x="63420" y="1307846"/>
                    <a:pt x="63420" y="1307846"/>
                    <a:pt x="63420" y="1307846"/>
                  </a:cubicBezTo>
                  <a:cubicBezTo>
                    <a:pt x="63420" y="1306003"/>
                    <a:pt x="63420" y="1306003"/>
                    <a:pt x="63420" y="1306003"/>
                  </a:cubicBezTo>
                  <a:cubicBezTo>
                    <a:pt x="64640" y="1307232"/>
                    <a:pt x="64640" y="1306617"/>
                    <a:pt x="65250" y="1306617"/>
                  </a:cubicBezTo>
                  <a:cubicBezTo>
                    <a:pt x="65250" y="1306003"/>
                    <a:pt x="65250" y="1306003"/>
                    <a:pt x="65250" y="1306003"/>
                  </a:cubicBezTo>
                  <a:cubicBezTo>
                    <a:pt x="67689" y="1305389"/>
                    <a:pt x="67079" y="1307232"/>
                    <a:pt x="67079" y="1307846"/>
                  </a:cubicBezTo>
                  <a:cubicBezTo>
                    <a:pt x="67689" y="1307846"/>
                    <a:pt x="67689" y="1307846"/>
                    <a:pt x="67689" y="1307846"/>
                  </a:cubicBezTo>
                  <a:cubicBezTo>
                    <a:pt x="67689" y="1306003"/>
                    <a:pt x="67689" y="1306003"/>
                    <a:pt x="67689" y="1306003"/>
                  </a:cubicBezTo>
                  <a:cubicBezTo>
                    <a:pt x="68909" y="1306003"/>
                    <a:pt x="68909" y="1306003"/>
                    <a:pt x="68909" y="1306003"/>
                  </a:cubicBezTo>
                  <a:cubicBezTo>
                    <a:pt x="68909" y="1305389"/>
                    <a:pt x="68909" y="1305389"/>
                    <a:pt x="68909" y="1305389"/>
                  </a:cubicBezTo>
                  <a:cubicBezTo>
                    <a:pt x="70738" y="1306003"/>
                    <a:pt x="71348" y="1307232"/>
                    <a:pt x="72568" y="1306617"/>
                  </a:cubicBezTo>
                  <a:cubicBezTo>
                    <a:pt x="72568" y="1307846"/>
                    <a:pt x="72568" y="1307846"/>
                    <a:pt x="72568" y="1307846"/>
                  </a:cubicBezTo>
                  <a:cubicBezTo>
                    <a:pt x="73177" y="1307846"/>
                    <a:pt x="73177" y="1307846"/>
                    <a:pt x="73177" y="1307846"/>
                  </a:cubicBezTo>
                  <a:cubicBezTo>
                    <a:pt x="71958" y="1306617"/>
                    <a:pt x="72568" y="1306617"/>
                    <a:pt x="72568" y="1306003"/>
                  </a:cubicBezTo>
                  <a:cubicBezTo>
                    <a:pt x="73787" y="1306003"/>
                    <a:pt x="75007" y="1306003"/>
                    <a:pt x="75007" y="1306003"/>
                  </a:cubicBezTo>
                  <a:cubicBezTo>
                    <a:pt x="75007" y="1306617"/>
                    <a:pt x="75007" y="1306617"/>
                    <a:pt x="75007" y="1306617"/>
                  </a:cubicBezTo>
                  <a:cubicBezTo>
                    <a:pt x="77446" y="1306617"/>
                    <a:pt x="78056" y="1307846"/>
                    <a:pt x="78666" y="1307846"/>
                  </a:cubicBezTo>
                  <a:cubicBezTo>
                    <a:pt x="78666" y="1309689"/>
                    <a:pt x="79885" y="1309689"/>
                    <a:pt x="79276" y="1310304"/>
                  </a:cubicBezTo>
                  <a:cubicBezTo>
                    <a:pt x="80495" y="1310304"/>
                    <a:pt x="80495" y="1310304"/>
                    <a:pt x="80495" y="1310304"/>
                  </a:cubicBezTo>
                  <a:cubicBezTo>
                    <a:pt x="80495" y="1310918"/>
                    <a:pt x="80495" y="1310918"/>
                    <a:pt x="80495" y="1310918"/>
                  </a:cubicBezTo>
                  <a:cubicBezTo>
                    <a:pt x="81105" y="1310918"/>
                    <a:pt x="81105" y="1310918"/>
                    <a:pt x="81105" y="1310918"/>
                  </a:cubicBezTo>
                  <a:cubicBezTo>
                    <a:pt x="81105" y="1310304"/>
                    <a:pt x="81105" y="1310304"/>
                    <a:pt x="81105" y="1310304"/>
                  </a:cubicBezTo>
                  <a:cubicBezTo>
                    <a:pt x="80495" y="1310304"/>
                    <a:pt x="80495" y="1310304"/>
                    <a:pt x="80495" y="1310304"/>
                  </a:cubicBezTo>
                  <a:cubicBezTo>
                    <a:pt x="79885" y="1308460"/>
                    <a:pt x="78666" y="1307846"/>
                    <a:pt x="78666" y="1307846"/>
                  </a:cubicBezTo>
                  <a:cubicBezTo>
                    <a:pt x="79276" y="1307846"/>
                    <a:pt x="79276" y="1307846"/>
                    <a:pt x="79276" y="1307846"/>
                  </a:cubicBezTo>
                  <a:cubicBezTo>
                    <a:pt x="79276" y="1306617"/>
                    <a:pt x="79276" y="1306617"/>
                    <a:pt x="79276" y="1306617"/>
                  </a:cubicBezTo>
                  <a:cubicBezTo>
                    <a:pt x="81105" y="1306617"/>
                    <a:pt x="82325" y="1306617"/>
                    <a:pt x="82325" y="1306617"/>
                  </a:cubicBezTo>
                  <a:cubicBezTo>
                    <a:pt x="82325" y="1307846"/>
                    <a:pt x="82325" y="1307846"/>
                    <a:pt x="82325" y="1307846"/>
                  </a:cubicBezTo>
                  <a:cubicBezTo>
                    <a:pt x="82934" y="1306617"/>
                    <a:pt x="82934" y="1306617"/>
                    <a:pt x="82934" y="1306617"/>
                  </a:cubicBezTo>
                  <a:cubicBezTo>
                    <a:pt x="82934" y="1308460"/>
                    <a:pt x="82934" y="1307846"/>
                    <a:pt x="82934" y="1308460"/>
                  </a:cubicBezTo>
                  <a:cubicBezTo>
                    <a:pt x="84764" y="1308460"/>
                    <a:pt x="85374" y="1308460"/>
                    <a:pt x="85374" y="1308460"/>
                  </a:cubicBezTo>
                  <a:cubicBezTo>
                    <a:pt x="85374" y="1309075"/>
                    <a:pt x="85374" y="1309075"/>
                    <a:pt x="85374" y="1309075"/>
                  </a:cubicBezTo>
                  <a:cubicBezTo>
                    <a:pt x="85983" y="1309075"/>
                    <a:pt x="85983" y="1309075"/>
                    <a:pt x="85983" y="1309075"/>
                  </a:cubicBezTo>
                  <a:cubicBezTo>
                    <a:pt x="85983" y="1309689"/>
                    <a:pt x="85983" y="1309689"/>
                    <a:pt x="85983" y="1309689"/>
                  </a:cubicBezTo>
                  <a:cubicBezTo>
                    <a:pt x="87813" y="1309689"/>
                    <a:pt x="87203" y="1309689"/>
                    <a:pt x="87203" y="1309689"/>
                  </a:cubicBezTo>
                  <a:cubicBezTo>
                    <a:pt x="87203" y="1309075"/>
                    <a:pt x="87203" y="1309075"/>
                    <a:pt x="87203" y="1309075"/>
                  </a:cubicBezTo>
                  <a:cubicBezTo>
                    <a:pt x="88423" y="1309075"/>
                    <a:pt x="88423" y="1309075"/>
                    <a:pt x="88423" y="1309075"/>
                  </a:cubicBezTo>
                  <a:cubicBezTo>
                    <a:pt x="88423" y="1309689"/>
                    <a:pt x="88423" y="1309689"/>
                    <a:pt x="88423" y="1309689"/>
                  </a:cubicBezTo>
                  <a:cubicBezTo>
                    <a:pt x="89033" y="1309689"/>
                    <a:pt x="89033" y="1309689"/>
                    <a:pt x="89033" y="1309689"/>
                  </a:cubicBezTo>
                  <a:cubicBezTo>
                    <a:pt x="89033" y="1311532"/>
                    <a:pt x="89033" y="1310918"/>
                    <a:pt x="89033" y="1310918"/>
                  </a:cubicBezTo>
                  <a:cubicBezTo>
                    <a:pt x="89642" y="1310918"/>
                    <a:pt x="89642" y="1310918"/>
                    <a:pt x="89642" y="1310918"/>
                  </a:cubicBezTo>
                  <a:cubicBezTo>
                    <a:pt x="88423" y="1312147"/>
                    <a:pt x="89033" y="1312147"/>
                    <a:pt x="89033" y="1312761"/>
                  </a:cubicBezTo>
                  <a:cubicBezTo>
                    <a:pt x="89642" y="1312761"/>
                    <a:pt x="89642" y="1312761"/>
                    <a:pt x="89642" y="1312761"/>
                  </a:cubicBezTo>
                  <a:cubicBezTo>
                    <a:pt x="89642" y="1313375"/>
                    <a:pt x="89642" y="1313375"/>
                    <a:pt x="89642" y="1313375"/>
                  </a:cubicBezTo>
                  <a:cubicBezTo>
                    <a:pt x="89033" y="1313375"/>
                    <a:pt x="89033" y="1313375"/>
                    <a:pt x="89033" y="1313375"/>
                  </a:cubicBezTo>
                  <a:cubicBezTo>
                    <a:pt x="89033" y="1315219"/>
                    <a:pt x="89033" y="1315219"/>
                    <a:pt x="89033" y="1315833"/>
                  </a:cubicBezTo>
                  <a:cubicBezTo>
                    <a:pt x="87203" y="1315833"/>
                    <a:pt x="87813" y="1315833"/>
                    <a:pt x="87203" y="1315833"/>
                  </a:cubicBezTo>
                  <a:cubicBezTo>
                    <a:pt x="87203" y="1317062"/>
                    <a:pt x="87203" y="1317062"/>
                    <a:pt x="87203" y="1317062"/>
                  </a:cubicBezTo>
                  <a:cubicBezTo>
                    <a:pt x="88423" y="1317062"/>
                    <a:pt x="88423" y="1317062"/>
                    <a:pt x="88423" y="1317062"/>
                  </a:cubicBezTo>
                  <a:cubicBezTo>
                    <a:pt x="88423" y="1317676"/>
                    <a:pt x="88423" y="1317676"/>
                    <a:pt x="88423" y="1317676"/>
                  </a:cubicBezTo>
                  <a:cubicBezTo>
                    <a:pt x="89033" y="1317676"/>
                    <a:pt x="89033" y="1317676"/>
                    <a:pt x="89033" y="1317676"/>
                  </a:cubicBezTo>
                  <a:cubicBezTo>
                    <a:pt x="89033" y="1318290"/>
                    <a:pt x="89033" y="1318290"/>
                    <a:pt x="89033" y="1318290"/>
                  </a:cubicBezTo>
                  <a:cubicBezTo>
                    <a:pt x="88423" y="1318290"/>
                    <a:pt x="88423" y="1318290"/>
                    <a:pt x="88423" y="1318290"/>
                  </a:cubicBezTo>
                  <a:cubicBezTo>
                    <a:pt x="88423" y="1319519"/>
                    <a:pt x="88423" y="1319519"/>
                    <a:pt x="88423" y="1319519"/>
                  </a:cubicBezTo>
                  <a:cubicBezTo>
                    <a:pt x="87203" y="1319519"/>
                    <a:pt x="87203" y="1319519"/>
                    <a:pt x="87203" y="1319519"/>
                  </a:cubicBezTo>
                  <a:cubicBezTo>
                    <a:pt x="87203" y="1320134"/>
                    <a:pt x="87203" y="1320134"/>
                    <a:pt x="87203" y="1320134"/>
                  </a:cubicBezTo>
                  <a:cubicBezTo>
                    <a:pt x="86593" y="1320134"/>
                    <a:pt x="86593" y="1320134"/>
                    <a:pt x="86593" y="1320134"/>
                  </a:cubicBezTo>
                  <a:cubicBezTo>
                    <a:pt x="86593" y="1321362"/>
                    <a:pt x="86593" y="1321977"/>
                    <a:pt x="86593" y="1321977"/>
                  </a:cubicBezTo>
                  <a:cubicBezTo>
                    <a:pt x="85983" y="1321977"/>
                    <a:pt x="85983" y="1321977"/>
                    <a:pt x="85983" y="1321977"/>
                  </a:cubicBezTo>
                  <a:cubicBezTo>
                    <a:pt x="85983" y="1322591"/>
                    <a:pt x="85983" y="1322591"/>
                    <a:pt x="85983" y="1322591"/>
                  </a:cubicBezTo>
                  <a:cubicBezTo>
                    <a:pt x="85374" y="1322591"/>
                    <a:pt x="85374" y="1322591"/>
                    <a:pt x="85374" y="1322591"/>
                  </a:cubicBezTo>
                  <a:cubicBezTo>
                    <a:pt x="85374" y="1325049"/>
                    <a:pt x="85374" y="1325663"/>
                    <a:pt x="85374" y="1326277"/>
                  </a:cubicBezTo>
                  <a:cubicBezTo>
                    <a:pt x="87203" y="1326277"/>
                    <a:pt x="86593" y="1326277"/>
                    <a:pt x="86593" y="1326277"/>
                  </a:cubicBezTo>
                  <a:cubicBezTo>
                    <a:pt x="86593" y="1325663"/>
                    <a:pt x="86593" y="1325663"/>
                    <a:pt x="86593" y="1325663"/>
                  </a:cubicBezTo>
                  <a:cubicBezTo>
                    <a:pt x="85983" y="1325663"/>
                    <a:pt x="85983" y="1325663"/>
                    <a:pt x="85983" y="1325663"/>
                  </a:cubicBezTo>
                  <a:cubicBezTo>
                    <a:pt x="85983" y="1325049"/>
                    <a:pt x="85983" y="1325049"/>
                    <a:pt x="85983" y="1325049"/>
                  </a:cubicBezTo>
                  <a:cubicBezTo>
                    <a:pt x="86593" y="1325049"/>
                    <a:pt x="86593" y="1325049"/>
                    <a:pt x="86593" y="1325049"/>
                  </a:cubicBezTo>
                  <a:cubicBezTo>
                    <a:pt x="86593" y="1324434"/>
                    <a:pt x="86593" y="1324434"/>
                    <a:pt x="86593" y="1324434"/>
                  </a:cubicBezTo>
                  <a:cubicBezTo>
                    <a:pt x="87203" y="1324434"/>
                    <a:pt x="87203" y="1324434"/>
                    <a:pt x="87203" y="1324434"/>
                  </a:cubicBezTo>
                  <a:cubicBezTo>
                    <a:pt x="87203" y="1322591"/>
                    <a:pt x="87203" y="1322591"/>
                    <a:pt x="87203" y="1321977"/>
                  </a:cubicBezTo>
                  <a:cubicBezTo>
                    <a:pt x="88423" y="1322591"/>
                    <a:pt x="88423" y="1322591"/>
                    <a:pt x="88423" y="1322591"/>
                  </a:cubicBezTo>
                  <a:cubicBezTo>
                    <a:pt x="88423" y="1321362"/>
                    <a:pt x="88423" y="1320134"/>
                    <a:pt x="88423" y="1320134"/>
                  </a:cubicBezTo>
                  <a:cubicBezTo>
                    <a:pt x="89642" y="1320134"/>
                    <a:pt x="89642" y="1320134"/>
                    <a:pt x="89642" y="1320134"/>
                  </a:cubicBezTo>
                  <a:cubicBezTo>
                    <a:pt x="89642" y="1319519"/>
                    <a:pt x="89642" y="1319519"/>
                    <a:pt x="89642" y="1319519"/>
                  </a:cubicBezTo>
                  <a:cubicBezTo>
                    <a:pt x="89033" y="1319519"/>
                    <a:pt x="89033" y="1319519"/>
                    <a:pt x="89033" y="1319519"/>
                  </a:cubicBezTo>
                  <a:cubicBezTo>
                    <a:pt x="89033" y="1318290"/>
                    <a:pt x="89033" y="1318290"/>
                    <a:pt x="89033" y="1318290"/>
                  </a:cubicBezTo>
                  <a:cubicBezTo>
                    <a:pt x="89642" y="1318290"/>
                    <a:pt x="89642" y="1318290"/>
                    <a:pt x="89642" y="1318290"/>
                  </a:cubicBezTo>
                  <a:cubicBezTo>
                    <a:pt x="89642" y="1317676"/>
                    <a:pt x="89642" y="1317676"/>
                    <a:pt x="89642" y="1317676"/>
                  </a:cubicBezTo>
                  <a:cubicBezTo>
                    <a:pt x="89033" y="1317676"/>
                    <a:pt x="89033" y="1317676"/>
                    <a:pt x="89033" y="1317676"/>
                  </a:cubicBezTo>
                  <a:cubicBezTo>
                    <a:pt x="89033" y="1315833"/>
                    <a:pt x="89033" y="1316447"/>
                    <a:pt x="89033" y="1316447"/>
                  </a:cubicBezTo>
                  <a:cubicBezTo>
                    <a:pt x="89642" y="1316447"/>
                    <a:pt x="89642" y="1316447"/>
                    <a:pt x="89642" y="1316447"/>
                  </a:cubicBezTo>
                  <a:cubicBezTo>
                    <a:pt x="89642" y="1317062"/>
                    <a:pt x="89642" y="1317062"/>
                    <a:pt x="89642" y="1317062"/>
                  </a:cubicBezTo>
                  <a:cubicBezTo>
                    <a:pt x="90862" y="1316447"/>
                    <a:pt x="90252" y="1315833"/>
                    <a:pt x="90252" y="1315833"/>
                  </a:cubicBezTo>
                  <a:cubicBezTo>
                    <a:pt x="90862" y="1315833"/>
                    <a:pt x="90862" y="1315833"/>
                    <a:pt x="90862" y="1315833"/>
                  </a:cubicBezTo>
                  <a:cubicBezTo>
                    <a:pt x="90862" y="1313375"/>
                    <a:pt x="90862" y="1312147"/>
                    <a:pt x="90862" y="1310918"/>
                  </a:cubicBezTo>
                  <a:cubicBezTo>
                    <a:pt x="92082" y="1310918"/>
                    <a:pt x="92082" y="1310918"/>
                    <a:pt x="92082" y="1310918"/>
                  </a:cubicBezTo>
                  <a:cubicBezTo>
                    <a:pt x="92082" y="1312147"/>
                    <a:pt x="92082" y="1312147"/>
                    <a:pt x="92082" y="1312147"/>
                  </a:cubicBezTo>
                  <a:cubicBezTo>
                    <a:pt x="92691" y="1312147"/>
                    <a:pt x="92691" y="1312147"/>
                    <a:pt x="92691" y="1312147"/>
                  </a:cubicBezTo>
                  <a:cubicBezTo>
                    <a:pt x="92082" y="1312761"/>
                    <a:pt x="92082" y="1312761"/>
                    <a:pt x="92082" y="1312761"/>
                  </a:cubicBezTo>
                  <a:cubicBezTo>
                    <a:pt x="92691" y="1312761"/>
                    <a:pt x="92691" y="1312761"/>
                    <a:pt x="92691" y="1312761"/>
                  </a:cubicBezTo>
                  <a:cubicBezTo>
                    <a:pt x="92691" y="1313375"/>
                    <a:pt x="92691" y="1313375"/>
                    <a:pt x="92691" y="1313375"/>
                  </a:cubicBezTo>
                  <a:cubicBezTo>
                    <a:pt x="93301" y="1313375"/>
                    <a:pt x="93301" y="1313375"/>
                    <a:pt x="93301" y="1313375"/>
                  </a:cubicBezTo>
                  <a:cubicBezTo>
                    <a:pt x="93301" y="1313990"/>
                    <a:pt x="93301" y="1313990"/>
                    <a:pt x="93301" y="1313990"/>
                  </a:cubicBezTo>
                  <a:cubicBezTo>
                    <a:pt x="93911" y="1313990"/>
                    <a:pt x="93911" y="1313990"/>
                    <a:pt x="93911" y="1313990"/>
                  </a:cubicBezTo>
                  <a:cubicBezTo>
                    <a:pt x="93911" y="1312147"/>
                    <a:pt x="92691" y="1312147"/>
                    <a:pt x="93301" y="1312147"/>
                  </a:cubicBezTo>
                  <a:cubicBezTo>
                    <a:pt x="92691" y="1312147"/>
                    <a:pt x="92691" y="1312147"/>
                    <a:pt x="92691" y="1312147"/>
                  </a:cubicBezTo>
                  <a:cubicBezTo>
                    <a:pt x="92691" y="1310918"/>
                    <a:pt x="92691" y="1310918"/>
                    <a:pt x="92691" y="1310918"/>
                  </a:cubicBezTo>
                  <a:cubicBezTo>
                    <a:pt x="92082" y="1310918"/>
                    <a:pt x="92082" y="1310918"/>
                    <a:pt x="92082" y="1310918"/>
                  </a:cubicBezTo>
                  <a:cubicBezTo>
                    <a:pt x="92082" y="1310304"/>
                    <a:pt x="92082" y="1310304"/>
                    <a:pt x="92082" y="1310304"/>
                  </a:cubicBezTo>
                  <a:cubicBezTo>
                    <a:pt x="93301" y="1310304"/>
                    <a:pt x="94521" y="1310304"/>
                    <a:pt x="94521" y="1310304"/>
                  </a:cubicBezTo>
                  <a:cubicBezTo>
                    <a:pt x="94521" y="1309689"/>
                    <a:pt x="94521" y="1309689"/>
                    <a:pt x="94521" y="1309689"/>
                  </a:cubicBezTo>
                  <a:cubicBezTo>
                    <a:pt x="96350" y="1309689"/>
                    <a:pt x="96350" y="1310918"/>
                    <a:pt x="96350" y="1310304"/>
                  </a:cubicBezTo>
                  <a:cubicBezTo>
                    <a:pt x="96350" y="1309689"/>
                    <a:pt x="96350" y="1309689"/>
                    <a:pt x="96350" y="1309689"/>
                  </a:cubicBezTo>
                  <a:cubicBezTo>
                    <a:pt x="98180" y="1310304"/>
                    <a:pt x="98180" y="1310918"/>
                    <a:pt x="98180" y="1310304"/>
                  </a:cubicBezTo>
                  <a:cubicBezTo>
                    <a:pt x="98180" y="1309689"/>
                    <a:pt x="98180" y="1309689"/>
                    <a:pt x="98180" y="1309689"/>
                  </a:cubicBezTo>
                  <a:cubicBezTo>
                    <a:pt x="98790" y="1309689"/>
                    <a:pt x="98790" y="1309689"/>
                    <a:pt x="98790" y="1309689"/>
                  </a:cubicBezTo>
                  <a:cubicBezTo>
                    <a:pt x="98790" y="1309075"/>
                    <a:pt x="98790" y="1309075"/>
                    <a:pt x="98790" y="1309075"/>
                  </a:cubicBezTo>
                  <a:cubicBezTo>
                    <a:pt x="100009" y="1309075"/>
                    <a:pt x="100009" y="1309075"/>
                    <a:pt x="100009" y="1309075"/>
                  </a:cubicBezTo>
                  <a:cubicBezTo>
                    <a:pt x="100009" y="1309689"/>
                    <a:pt x="100009" y="1309689"/>
                    <a:pt x="100009" y="1309689"/>
                  </a:cubicBezTo>
                  <a:cubicBezTo>
                    <a:pt x="100619" y="1309689"/>
                    <a:pt x="100619" y="1309689"/>
                    <a:pt x="100619" y="1309689"/>
                  </a:cubicBezTo>
                  <a:cubicBezTo>
                    <a:pt x="100619" y="1310304"/>
                    <a:pt x="100619" y="1310304"/>
                    <a:pt x="100619" y="1310304"/>
                  </a:cubicBezTo>
                  <a:cubicBezTo>
                    <a:pt x="102448" y="1310304"/>
                    <a:pt x="103058" y="1310304"/>
                    <a:pt x="103668" y="1310304"/>
                  </a:cubicBezTo>
                  <a:cubicBezTo>
                    <a:pt x="103668" y="1310918"/>
                    <a:pt x="103668" y="1310918"/>
                    <a:pt x="103668" y="1310918"/>
                  </a:cubicBezTo>
                  <a:cubicBezTo>
                    <a:pt x="104278" y="1310304"/>
                    <a:pt x="104278" y="1310304"/>
                    <a:pt x="104278" y="1309689"/>
                  </a:cubicBezTo>
                  <a:cubicBezTo>
                    <a:pt x="101839" y="1309689"/>
                    <a:pt x="102448" y="1306617"/>
                    <a:pt x="101229" y="1307846"/>
                  </a:cubicBezTo>
                  <a:cubicBezTo>
                    <a:pt x="101229" y="1306617"/>
                    <a:pt x="101229" y="1306617"/>
                    <a:pt x="101229" y="1306617"/>
                  </a:cubicBezTo>
                  <a:cubicBezTo>
                    <a:pt x="99399" y="1306617"/>
                    <a:pt x="100009" y="1306617"/>
                    <a:pt x="100009" y="1306617"/>
                  </a:cubicBezTo>
                  <a:cubicBezTo>
                    <a:pt x="100009" y="1306003"/>
                    <a:pt x="100009" y="1306003"/>
                    <a:pt x="100009" y="1306003"/>
                  </a:cubicBezTo>
                  <a:cubicBezTo>
                    <a:pt x="98180" y="1306003"/>
                    <a:pt x="97570" y="1306003"/>
                    <a:pt x="97570" y="1306003"/>
                  </a:cubicBezTo>
                  <a:cubicBezTo>
                    <a:pt x="97570" y="1304160"/>
                    <a:pt x="97570" y="1304774"/>
                    <a:pt x="97570" y="1304774"/>
                  </a:cubicBezTo>
                  <a:cubicBezTo>
                    <a:pt x="96960" y="1304774"/>
                    <a:pt x="96960" y="1304774"/>
                    <a:pt x="96960" y="1304774"/>
                  </a:cubicBezTo>
                  <a:cubicBezTo>
                    <a:pt x="96960" y="1302317"/>
                    <a:pt x="98180" y="1301702"/>
                    <a:pt x="97570" y="1301088"/>
                  </a:cubicBezTo>
                  <a:cubicBezTo>
                    <a:pt x="96960" y="1301088"/>
                    <a:pt x="96960" y="1301088"/>
                    <a:pt x="96960" y="1301088"/>
                  </a:cubicBezTo>
                  <a:cubicBezTo>
                    <a:pt x="96350" y="1298631"/>
                    <a:pt x="95740" y="1297402"/>
                    <a:pt x="96350" y="1296173"/>
                  </a:cubicBezTo>
                  <a:cubicBezTo>
                    <a:pt x="95740" y="1296173"/>
                    <a:pt x="95740" y="1296173"/>
                    <a:pt x="95740" y="1296173"/>
                  </a:cubicBezTo>
                  <a:cubicBezTo>
                    <a:pt x="95131" y="1288801"/>
                    <a:pt x="100009" y="1293101"/>
                    <a:pt x="102448" y="1293101"/>
                  </a:cubicBezTo>
                  <a:cubicBezTo>
                    <a:pt x="102448" y="1293716"/>
                    <a:pt x="102448" y="1293716"/>
                    <a:pt x="102448" y="1293716"/>
                  </a:cubicBezTo>
                  <a:cubicBezTo>
                    <a:pt x="104278" y="1293716"/>
                    <a:pt x="104888" y="1293716"/>
                    <a:pt x="104888" y="1293716"/>
                  </a:cubicBezTo>
                  <a:cubicBezTo>
                    <a:pt x="104888" y="1295559"/>
                    <a:pt x="106717" y="1295559"/>
                    <a:pt x="106107" y="1296173"/>
                  </a:cubicBezTo>
                  <a:cubicBezTo>
                    <a:pt x="106107" y="1294944"/>
                    <a:pt x="106107" y="1294944"/>
                    <a:pt x="106107" y="1294944"/>
                  </a:cubicBezTo>
                  <a:cubicBezTo>
                    <a:pt x="107327" y="1294944"/>
                    <a:pt x="107327" y="1294944"/>
                    <a:pt x="107327" y="1294944"/>
                  </a:cubicBezTo>
                  <a:cubicBezTo>
                    <a:pt x="107327" y="1296787"/>
                    <a:pt x="107327" y="1296173"/>
                    <a:pt x="107327" y="1296787"/>
                  </a:cubicBezTo>
                  <a:cubicBezTo>
                    <a:pt x="107937" y="1296787"/>
                    <a:pt x="107937" y="1296787"/>
                    <a:pt x="107937" y="1296787"/>
                  </a:cubicBezTo>
                  <a:cubicBezTo>
                    <a:pt x="107937" y="1297402"/>
                    <a:pt x="107937" y="1297402"/>
                    <a:pt x="107937" y="1297402"/>
                  </a:cubicBezTo>
                  <a:cubicBezTo>
                    <a:pt x="109156" y="1297402"/>
                    <a:pt x="109156" y="1297402"/>
                    <a:pt x="109156" y="1297402"/>
                  </a:cubicBezTo>
                  <a:cubicBezTo>
                    <a:pt x="109156" y="1296787"/>
                    <a:pt x="109156" y="1296787"/>
                    <a:pt x="109156" y="1296787"/>
                  </a:cubicBezTo>
                  <a:cubicBezTo>
                    <a:pt x="106717" y="1296787"/>
                    <a:pt x="107937" y="1294944"/>
                    <a:pt x="107937" y="1294944"/>
                  </a:cubicBezTo>
                  <a:cubicBezTo>
                    <a:pt x="109156" y="1294944"/>
                    <a:pt x="109766" y="1294944"/>
                    <a:pt x="109766" y="1294944"/>
                  </a:cubicBezTo>
                  <a:cubicBezTo>
                    <a:pt x="109766" y="1296173"/>
                    <a:pt x="109766" y="1296173"/>
                    <a:pt x="109766" y="1296173"/>
                  </a:cubicBezTo>
                  <a:cubicBezTo>
                    <a:pt x="110376" y="1294944"/>
                    <a:pt x="110376" y="1294944"/>
                    <a:pt x="110376" y="1294944"/>
                  </a:cubicBezTo>
                  <a:cubicBezTo>
                    <a:pt x="109766" y="1294944"/>
                    <a:pt x="109766" y="1294944"/>
                    <a:pt x="109766" y="1294944"/>
                  </a:cubicBezTo>
                  <a:cubicBezTo>
                    <a:pt x="109766" y="1294330"/>
                    <a:pt x="109766" y="1294330"/>
                    <a:pt x="109766" y="1294330"/>
                  </a:cubicBezTo>
                  <a:cubicBezTo>
                    <a:pt x="109156" y="1294330"/>
                    <a:pt x="109156" y="1294330"/>
                    <a:pt x="109156" y="1294330"/>
                  </a:cubicBezTo>
                  <a:cubicBezTo>
                    <a:pt x="109156" y="1293716"/>
                    <a:pt x="109156" y="1293716"/>
                    <a:pt x="109156" y="1293716"/>
                  </a:cubicBezTo>
                  <a:cubicBezTo>
                    <a:pt x="108547" y="1293716"/>
                    <a:pt x="108547" y="1293716"/>
                    <a:pt x="108547" y="1293716"/>
                  </a:cubicBezTo>
                  <a:cubicBezTo>
                    <a:pt x="107937" y="1291258"/>
                    <a:pt x="106717" y="1290644"/>
                    <a:pt x="107327" y="1290029"/>
                  </a:cubicBezTo>
                  <a:cubicBezTo>
                    <a:pt x="106107" y="1290029"/>
                    <a:pt x="106107" y="1290029"/>
                    <a:pt x="106107" y="1290029"/>
                  </a:cubicBezTo>
                  <a:cubicBezTo>
                    <a:pt x="106107" y="1289415"/>
                    <a:pt x="106107" y="1289415"/>
                    <a:pt x="106107" y="1289415"/>
                  </a:cubicBezTo>
                  <a:cubicBezTo>
                    <a:pt x="103668" y="1288801"/>
                    <a:pt x="103058" y="1287572"/>
                    <a:pt x="101839" y="1288186"/>
                  </a:cubicBezTo>
                  <a:cubicBezTo>
                    <a:pt x="101839" y="1286957"/>
                    <a:pt x="101839" y="1286957"/>
                    <a:pt x="101839" y="1286957"/>
                  </a:cubicBezTo>
                  <a:cubicBezTo>
                    <a:pt x="102448" y="1286957"/>
                    <a:pt x="102448" y="1286957"/>
                    <a:pt x="102448" y="1286957"/>
                  </a:cubicBezTo>
                  <a:cubicBezTo>
                    <a:pt x="102448" y="1285114"/>
                    <a:pt x="102448" y="1284500"/>
                    <a:pt x="102448" y="1284500"/>
                  </a:cubicBezTo>
                  <a:cubicBezTo>
                    <a:pt x="101229" y="1284500"/>
                    <a:pt x="101229" y="1284500"/>
                    <a:pt x="101229" y="1284500"/>
                  </a:cubicBezTo>
                  <a:cubicBezTo>
                    <a:pt x="101229" y="1282657"/>
                    <a:pt x="101229" y="1282657"/>
                    <a:pt x="101229" y="1282657"/>
                  </a:cubicBezTo>
                  <a:cubicBezTo>
                    <a:pt x="99399" y="1282657"/>
                    <a:pt x="98790" y="1282657"/>
                    <a:pt x="98180" y="1282657"/>
                  </a:cubicBezTo>
                  <a:cubicBezTo>
                    <a:pt x="98180" y="1280814"/>
                    <a:pt x="98180" y="1280199"/>
                    <a:pt x="98180" y="1279585"/>
                  </a:cubicBezTo>
                  <a:cubicBezTo>
                    <a:pt x="97570" y="1279585"/>
                    <a:pt x="97570" y="1279585"/>
                    <a:pt x="97570" y="1279585"/>
                  </a:cubicBezTo>
                  <a:cubicBezTo>
                    <a:pt x="97570" y="1278356"/>
                    <a:pt x="97570" y="1277742"/>
                    <a:pt x="97570" y="1277742"/>
                  </a:cubicBezTo>
                  <a:cubicBezTo>
                    <a:pt x="98180" y="1277742"/>
                    <a:pt x="98180" y="1277742"/>
                    <a:pt x="98180" y="1277742"/>
                  </a:cubicBezTo>
                  <a:cubicBezTo>
                    <a:pt x="98180" y="1277127"/>
                    <a:pt x="98180" y="1277127"/>
                    <a:pt x="98180" y="1277127"/>
                  </a:cubicBezTo>
                  <a:cubicBezTo>
                    <a:pt x="100009" y="1277127"/>
                    <a:pt x="100619" y="1277127"/>
                    <a:pt x="100619" y="1277127"/>
                  </a:cubicBezTo>
                  <a:cubicBezTo>
                    <a:pt x="100009" y="1278971"/>
                    <a:pt x="101229" y="1279585"/>
                    <a:pt x="101229" y="1279585"/>
                  </a:cubicBezTo>
                  <a:cubicBezTo>
                    <a:pt x="101229" y="1278971"/>
                    <a:pt x="101229" y="1278971"/>
                    <a:pt x="101229" y="1278971"/>
                  </a:cubicBezTo>
                  <a:cubicBezTo>
                    <a:pt x="101839" y="1278971"/>
                    <a:pt x="101839" y="1278971"/>
                    <a:pt x="101839" y="1278971"/>
                  </a:cubicBezTo>
                  <a:cubicBezTo>
                    <a:pt x="102448" y="1277127"/>
                    <a:pt x="103058" y="1277127"/>
                    <a:pt x="102448" y="1277127"/>
                  </a:cubicBezTo>
                  <a:cubicBezTo>
                    <a:pt x="105497" y="1276513"/>
                    <a:pt x="106717" y="1278356"/>
                    <a:pt x="108547" y="1277742"/>
                  </a:cubicBezTo>
                  <a:cubicBezTo>
                    <a:pt x="108547" y="1278356"/>
                    <a:pt x="108547" y="1278356"/>
                    <a:pt x="108547" y="1278356"/>
                  </a:cubicBezTo>
                  <a:cubicBezTo>
                    <a:pt x="110986" y="1277742"/>
                    <a:pt x="110376" y="1279585"/>
                    <a:pt x="110376" y="1279585"/>
                  </a:cubicBezTo>
                  <a:cubicBezTo>
                    <a:pt x="111596" y="1279585"/>
                    <a:pt x="111596" y="1279585"/>
                    <a:pt x="111596" y="1279585"/>
                  </a:cubicBezTo>
                  <a:cubicBezTo>
                    <a:pt x="111596" y="1280814"/>
                    <a:pt x="111596" y="1280814"/>
                    <a:pt x="111596" y="1280814"/>
                  </a:cubicBezTo>
                  <a:cubicBezTo>
                    <a:pt x="112205" y="1280814"/>
                    <a:pt x="112205" y="1280814"/>
                    <a:pt x="112205" y="1280814"/>
                  </a:cubicBezTo>
                  <a:cubicBezTo>
                    <a:pt x="112205" y="1279585"/>
                    <a:pt x="112205" y="1279585"/>
                    <a:pt x="112205" y="1279585"/>
                  </a:cubicBezTo>
                  <a:cubicBezTo>
                    <a:pt x="114645" y="1279585"/>
                    <a:pt x="115864" y="1280814"/>
                    <a:pt x="117084" y="1280814"/>
                  </a:cubicBezTo>
                  <a:cubicBezTo>
                    <a:pt x="117084" y="1281428"/>
                    <a:pt x="117084" y="1281428"/>
                    <a:pt x="117084" y="1281428"/>
                  </a:cubicBezTo>
                  <a:cubicBezTo>
                    <a:pt x="118913" y="1281428"/>
                    <a:pt x="118913" y="1281428"/>
                    <a:pt x="119523" y="1281428"/>
                  </a:cubicBezTo>
                  <a:cubicBezTo>
                    <a:pt x="119523" y="1283886"/>
                    <a:pt x="122572" y="1282042"/>
                    <a:pt x="123792" y="1282657"/>
                  </a:cubicBezTo>
                  <a:cubicBezTo>
                    <a:pt x="123792" y="1284500"/>
                    <a:pt x="123792" y="1285114"/>
                    <a:pt x="123792" y="1285114"/>
                  </a:cubicBezTo>
                  <a:cubicBezTo>
                    <a:pt x="123182" y="1285114"/>
                    <a:pt x="123182" y="1285114"/>
                    <a:pt x="123182" y="1285114"/>
                  </a:cubicBezTo>
                  <a:cubicBezTo>
                    <a:pt x="123182" y="1285729"/>
                    <a:pt x="123182" y="1285729"/>
                    <a:pt x="123182" y="1285729"/>
                  </a:cubicBezTo>
                  <a:cubicBezTo>
                    <a:pt x="123792" y="1285729"/>
                    <a:pt x="123792" y="1285729"/>
                    <a:pt x="123792" y="1285729"/>
                  </a:cubicBezTo>
                  <a:cubicBezTo>
                    <a:pt x="123792" y="1286343"/>
                    <a:pt x="123792" y="1286343"/>
                    <a:pt x="123792" y="1286343"/>
                  </a:cubicBezTo>
                  <a:cubicBezTo>
                    <a:pt x="124402" y="1286343"/>
                    <a:pt x="124402" y="1286343"/>
                    <a:pt x="124402" y="1286343"/>
                  </a:cubicBezTo>
                  <a:cubicBezTo>
                    <a:pt x="124402" y="1286957"/>
                    <a:pt x="124402" y="1286957"/>
                    <a:pt x="124402" y="1286957"/>
                  </a:cubicBezTo>
                  <a:cubicBezTo>
                    <a:pt x="126231" y="1286957"/>
                    <a:pt x="125621" y="1286957"/>
                    <a:pt x="125621" y="1286957"/>
                  </a:cubicBezTo>
                  <a:cubicBezTo>
                    <a:pt x="125621" y="1286343"/>
                    <a:pt x="125621" y="1286343"/>
                    <a:pt x="125621" y="1286343"/>
                  </a:cubicBezTo>
                  <a:cubicBezTo>
                    <a:pt x="126841" y="1286343"/>
                    <a:pt x="126841" y="1286343"/>
                    <a:pt x="126841" y="1286343"/>
                  </a:cubicBezTo>
                  <a:cubicBezTo>
                    <a:pt x="126841" y="1286957"/>
                    <a:pt x="126841" y="1286957"/>
                    <a:pt x="126841" y="1286957"/>
                  </a:cubicBezTo>
                  <a:cubicBezTo>
                    <a:pt x="128061" y="1286957"/>
                    <a:pt x="128670" y="1286957"/>
                    <a:pt x="128670" y="1286957"/>
                  </a:cubicBezTo>
                  <a:cubicBezTo>
                    <a:pt x="128670" y="1288186"/>
                    <a:pt x="128670" y="1288186"/>
                    <a:pt x="128670" y="1288186"/>
                  </a:cubicBezTo>
                  <a:cubicBezTo>
                    <a:pt x="129280" y="1286957"/>
                    <a:pt x="129280" y="1286957"/>
                    <a:pt x="129280" y="1286957"/>
                  </a:cubicBezTo>
                  <a:cubicBezTo>
                    <a:pt x="129280" y="1288801"/>
                    <a:pt x="129280" y="1288186"/>
                    <a:pt x="129280" y="1288801"/>
                  </a:cubicBezTo>
                  <a:cubicBezTo>
                    <a:pt x="129890" y="1288801"/>
                    <a:pt x="129890" y="1288801"/>
                    <a:pt x="129890" y="1288801"/>
                  </a:cubicBezTo>
                  <a:cubicBezTo>
                    <a:pt x="130500" y="1286343"/>
                    <a:pt x="131719" y="1287572"/>
                    <a:pt x="131719" y="1286957"/>
                  </a:cubicBezTo>
                  <a:cubicBezTo>
                    <a:pt x="131719" y="1286343"/>
                    <a:pt x="131719" y="1286343"/>
                    <a:pt x="131719" y="1286343"/>
                  </a:cubicBezTo>
                  <a:cubicBezTo>
                    <a:pt x="131110" y="1286343"/>
                    <a:pt x="131110" y="1286343"/>
                    <a:pt x="131110" y="1286343"/>
                  </a:cubicBezTo>
                  <a:cubicBezTo>
                    <a:pt x="131110" y="1284500"/>
                    <a:pt x="131110" y="1285114"/>
                    <a:pt x="131110" y="1285114"/>
                  </a:cubicBezTo>
                  <a:cubicBezTo>
                    <a:pt x="131719" y="1285114"/>
                    <a:pt x="131719" y="1285114"/>
                    <a:pt x="131719" y="1285114"/>
                  </a:cubicBezTo>
                  <a:cubicBezTo>
                    <a:pt x="131719" y="1285729"/>
                    <a:pt x="131719" y="1285729"/>
                    <a:pt x="131719" y="1285729"/>
                  </a:cubicBezTo>
                  <a:cubicBezTo>
                    <a:pt x="132329" y="1285729"/>
                    <a:pt x="132329" y="1285729"/>
                    <a:pt x="132329" y="1285729"/>
                  </a:cubicBezTo>
                  <a:cubicBezTo>
                    <a:pt x="132329" y="1285114"/>
                    <a:pt x="132329" y="1285114"/>
                    <a:pt x="132329" y="1285114"/>
                  </a:cubicBezTo>
                  <a:cubicBezTo>
                    <a:pt x="134159" y="1285114"/>
                    <a:pt x="133549" y="1285114"/>
                    <a:pt x="133549" y="1285114"/>
                  </a:cubicBezTo>
                  <a:cubicBezTo>
                    <a:pt x="133549" y="1285729"/>
                    <a:pt x="133549" y="1285729"/>
                    <a:pt x="133549" y="1285729"/>
                  </a:cubicBezTo>
                  <a:cubicBezTo>
                    <a:pt x="134769" y="1285729"/>
                    <a:pt x="134769" y="1285729"/>
                    <a:pt x="134769" y="1285729"/>
                  </a:cubicBezTo>
                  <a:cubicBezTo>
                    <a:pt x="134769" y="1285114"/>
                    <a:pt x="134769" y="1285114"/>
                    <a:pt x="134769" y="1285114"/>
                  </a:cubicBezTo>
                  <a:cubicBezTo>
                    <a:pt x="135988" y="1285114"/>
                    <a:pt x="135988" y="1285114"/>
                    <a:pt x="135988" y="1285114"/>
                  </a:cubicBezTo>
                  <a:cubicBezTo>
                    <a:pt x="135988" y="1285729"/>
                    <a:pt x="135988" y="1285729"/>
                    <a:pt x="135988" y="1285729"/>
                  </a:cubicBezTo>
                  <a:cubicBezTo>
                    <a:pt x="136598" y="1285729"/>
                    <a:pt x="136598" y="1285729"/>
                    <a:pt x="136598" y="1285729"/>
                  </a:cubicBezTo>
                  <a:cubicBezTo>
                    <a:pt x="136598" y="1285114"/>
                    <a:pt x="136598" y="1285114"/>
                    <a:pt x="136598" y="1285114"/>
                  </a:cubicBezTo>
                  <a:cubicBezTo>
                    <a:pt x="138427" y="1285114"/>
                    <a:pt x="138427" y="1285114"/>
                    <a:pt x="139037" y="1285114"/>
                  </a:cubicBezTo>
                  <a:cubicBezTo>
                    <a:pt x="139037" y="1284500"/>
                    <a:pt x="139037" y="1284500"/>
                    <a:pt x="139037" y="1284500"/>
                  </a:cubicBezTo>
                  <a:cubicBezTo>
                    <a:pt x="140867" y="1283886"/>
                    <a:pt x="141476" y="1285114"/>
                    <a:pt x="141476" y="1285114"/>
                  </a:cubicBezTo>
                  <a:cubicBezTo>
                    <a:pt x="141476" y="1285729"/>
                    <a:pt x="141476" y="1285729"/>
                    <a:pt x="141476" y="1285729"/>
                  </a:cubicBezTo>
                  <a:cubicBezTo>
                    <a:pt x="143916" y="1285729"/>
                    <a:pt x="144526" y="1285729"/>
                    <a:pt x="145135" y="1285729"/>
                  </a:cubicBezTo>
                  <a:cubicBezTo>
                    <a:pt x="145135" y="1287572"/>
                    <a:pt x="145135" y="1286957"/>
                    <a:pt x="145135" y="1286957"/>
                  </a:cubicBezTo>
                  <a:cubicBezTo>
                    <a:pt x="146965" y="1286957"/>
                    <a:pt x="146355" y="1286957"/>
                    <a:pt x="146965" y="1286957"/>
                  </a:cubicBezTo>
                  <a:cubicBezTo>
                    <a:pt x="146965" y="1285729"/>
                    <a:pt x="146965" y="1285729"/>
                    <a:pt x="146965" y="1285729"/>
                  </a:cubicBezTo>
                  <a:cubicBezTo>
                    <a:pt x="147575" y="1285729"/>
                    <a:pt x="147575" y="1285729"/>
                    <a:pt x="147575" y="1285729"/>
                  </a:cubicBezTo>
                  <a:cubicBezTo>
                    <a:pt x="147575" y="1286343"/>
                    <a:pt x="147575" y="1286343"/>
                    <a:pt x="147575" y="1286343"/>
                  </a:cubicBezTo>
                  <a:cubicBezTo>
                    <a:pt x="148184" y="1286343"/>
                    <a:pt x="148184" y="1286343"/>
                    <a:pt x="148184" y="1286343"/>
                  </a:cubicBezTo>
                  <a:cubicBezTo>
                    <a:pt x="148184" y="1286957"/>
                    <a:pt x="148184" y="1286957"/>
                    <a:pt x="148184" y="1286957"/>
                  </a:cubicBezTo>
                  <a:cubicBezTo>
                    <a:pt x="148794" y="1286957"/>
                    <a:pt x="148794" y="1286957"/>
                    <a:pt x="148794" y="1286957"/>
                  </a:cubicBezTo>
                  <a:cubicBezTo>
                    <a:pt x="148794" y="1288186"/>
                    <a:pt x="148794" y="1288186"/>
                    <a:pt x="148794" y="1288186"/>
                  </a:cubicBezTo>
                  <a:cubicBezTo>
                    <a:pt x="148184" y="1288186"/>
                    <a:pt x="148184" y="1288186"/>
                    <a:pt x="148184" y="1288186"/>
                  </a:cubicBezTo>
                  <a:cubicBezTo>
                    <a:pt x="147575" y="1290029"/>
                    <a:pt x="150014" y="1290644"/>
                    <a:pt x="149404" y="1290644"/>
                  </a:cubicBezTo>
                  <a:cubicBezTo>
                    <a:pt x="148794" y="1290644"/>
                    <a:pt x="148794" y="1290644"/>
                    <a:pt x="148794" y="1290644"/>
                  </a:cubicBezTo>
                  <a:cubicBezTo>
                    <a:pt x="148794" y="1292487"/>
                    <a:pt x="148794" y="1291872"/>
                    <a:pt x="148794" y="1292487"/>
                  </a:cubicBezTo>
                  <a:cubicBezTo>
                    <a:pt x="149404" y="1292487"/>
                    <a:pt x="149404" y="1292487"/>
                    <a:pt x="149404" y="1292487"/>
                  </a:cubicBezTo>
                  <a:cubicBezTo>
                    <a:pt x="149404" y="1293101"/>
                    <a:pt x="149404" y="1293101"/>
                    <a:pt x="149404" y="1293101"/>
                  </a:cubicBezTo>
                  <a:cubicBezTo>
                    <a:pt x="148794" y="1293101"/>
                    <a:pt x="148794" y="1293101"/>
                    <a:pt x="148794" y="1293101"/>
                  </a:cubicBezTo>
                  <a:cubicBezTo>
                    <a:pt x="150014" y="1293716"/>
                    <a:pt x="149404" y="1294330"/>
                    <a:pt x="149404" y="1294330"/>
                  </a:cubicBezTo>
                  <a:cubicBezTo>
                    <a:pt x="150624" y="1294330"/>
                    <a:pt x="150624" y="1294330"/>
                    <a:pt x="150624" y="1294330"/>
                  </a:cubicBezTo>
                  <a:cubicBezTo>
                    <a:pt x="150624" y="1294944"/>
                    <a:pt x="150624" y="1294944"/>
                    <a:pt x="150624" y="1294944"/>
                  </a:cubicBezTo>
                  <a:cubicBezTo>
                    <a:pt x="151234" y="1294944"/>
                    <a:pt x="151234" y="1294944"/>
                    <a:pt x="151234" y="1294944"/>
                  </a:cubicBezTo>
                  <a:cubicBezTo>
                    <a:pt x="151234" y="1296173"/>
                    <a:pt x="151234" y="1296173"/>
                    <a:pt x="151234" y="1296173"/>
                  </a:cubicBezTo>
                  <a:cubicBezTo>
                    <a:pt x="150624" y="1296173"/>
                    <a:pt x="150624" y="1296173"/>
                    <a:pt x="150624" y="1296173"/>
                  </a:cubicBezTo>
                  <a:cubicBezTo>
                    <a:pt x="150624" y="1297402"/>
                    <a:pt x="150624" y="1297402"/>
                    <a:pt x="150624" y="1297402"/>
                  </a:cubicBezTo>
                  <a:cubicBezTo>
                    <a:pt x="149404" y="1297402"/>
                    <a:pt x="149404" y="1297402"/>
                    <a:pt x="149404" y="1297402"/>
                  </a:cubicBezTo>
                  <a:cubicBezTo>
                    <a:pt x="149404" y="1299245"/>
                    <a:pt x="149404" y="1298631"/>
                    <a:pt x="149404" y="1298631"/>
                  </a:cubicBezTo>
                  <a:cubicBezTo>
                    <a:pt x="148794" y="1298631"/>
                    <a:pt x="148794" y="1298631"/>
                    <a:pt x="148794" y="1298631"/>
                  </a:cubicBezTo>
                  <a:cubicBezTo>
                    <a:pt x="148794" y="1300474"/>
                    <a:pt x="148794" y="1299859"/>
                    <a:pt x="148794" y="1300474"/>
                  </a:cubicBezTo>
                  <a:cubicBezTo>
                    <a:pt x="148184" y="1300474"/>
                    <a:pt x="148184" y="1300474"/>
                    <a:pt x="148184" y="1300474"/>
                  </a:cubicBezTo>
                  <a:cubicBezTo>
                    <a:pt x="148184" y="1302317"/>
                    <a:pt x="148184" y="1302931"/>
                    <a:pt x="148184" y="1302931"/>
                  </a:cubicBezTo>
                  <a:cubicBezTo>
                    <a:pt x="147575" y="1302931"/>
                    <a:pt x="147575" y="1302931"/>
                    <a:pt x="147575" y="1302931"/>
                  </a:cubicBezTo>
                  <a:cubicBezTo>
                    <a:pt x="148184" y="1304160"/>
                    <a:pt x="148184" y="1304160"/>
                    <a:pt x="148184" y="1304160"/>
                  </a:cubicBezTo>
                  <a:cubicBezTo>
                    <a:pt x="146355" y="1304160"/>
                    <a:pt x="146965" y="1305389"/>
                    <a:pt x="146965" y="1305389"/>
                  </a:cubicBezTo>
                  <a:cubicBezTo>
                    <a:pt x="145135" y="1305389"/>
                    <a:pt x="145135" y="1306617"/>
                    <a:pt x="144526" y="1306003"/>
                  </a:cubicBezTo>
                  <a:cubicBezTo>
                    <a:pt x="144526" y="1306617"/>
                    <a:pt x="144526" y="1306617"/>
                    <a:pt x="144526" y="1306617"/>
                  </a:cubicBezTo>
                  <a:cubicBezTo>
                    <a:pt x="142696" y="1306617"/>
                    <a:pt x="141476" y="1306617"/>
                    <a:pt x="140867" y="1306617"/>
                  </a:cubicBezTo>
                  <a:cubicBezTo>
                    <a:pt x="140867" y="1306003"/>
                    <a:pt x="140867" y="1306003"/>
                    <a:pt x="140867" y="1306003"/>
                  </a:cubicBezTo>
                  <a:cubicBezTo>
                    <a:pt x="140257" y="1306003"/>
                    <a:pt x="140257" y="1306003"/>
                    <a:pt x="140257" y="1306003"/>
                  </a:cubicBezTo>
                  <a:cubicBezTo>
                    <a:pt x="140257" y="1306617"/>
                    <a:pt x="140257" y="1306617"/>
                    <a:pt x="140257" y="1306617"/>
                  </a:cubicBezTo>
                  <a:cubicBezTo>
                    <a:pt x="138427" y="1307846"/>
                    <a:pt x="137818" y="1307232"/>
                    <a:pt x="137208" y="1306617"/>
                  </a:cubicBezTo>
                  <a:cubicBezTo>
                    <a:pt x="136598" y="1307846"/>
                    <a:pt x="136598" y="1307232"/>
                    <a:pt x="135988" y="1307846"/>
                  </a:cubicBezTo>
                  <a:cubicBezTo>
                    <a:pt x="135988" y="1306617"/>
                    <a:pt x="135988" y="1306617"/>
                    <a:pt x="135988" y="1306617"/>
                  </a:cubicBezTo>
                  <a:cubicBezTo>
                    <a:pt x="135378" y="1306617"/>
                    <a:pt x="135378" y="1306617"/>
                    <a:pt x="135378" y="1306617"/>
                  </a:cubicBezTo>
                  <a:cubicBezTo>
                    <a:pt x="135378" y="1307846"/>
                    <a:pt x="135378" y="1307846"/>
                    <a:pt x="135378" y="1307846"/>
                  </a:cubicBezTo>
                  <a:cubicBezTo>
                    <a:pt x="132939" y="1305389"/>
                    <a:pt x="128061" y="1308460"/>
                    <a:pt x="128061" y="1305389"/>
                  </a:cubicBezTo>
                  <a:cubicBezTo>
                    <a:pt x="127451" y="1305389"/>
                    <a:pt x="127451" y="1305389"/>
                    <a:pt x="127451" y="1305389"/>
                  </a:cubicBezTo>
                  <a:cubicBezTo>
                    <a:pt x="127451" y="1304774"/>
                    <a:pt x="127451" y="1304774"/>
                    <a:pt x="127451" y="1304774"/>
                  </a:cubicBezTo>
                  <a:cubicBezTo>
                    <a:pt x="126841" y="1304774"/>
                    <a:pt x="126841" y="1304774"/>
                    <a:pt x="126841" y="1304774"/>
                  </a:cubicBezTo>
                  <a:cubicBezTo>
                    <a:pt x="126841" y="1306003"/>
                    <a:pt x="126841" y="1306617"/>
                    <a:pt x="126841" y="1306617"/>
                  </a:cubicBezTo>
                  <a:cubicBezTo>
                    <a:pt x="125012" y="1306617"/>
                    <a:pt x="124402" y="1306617"/>
                    <a:pt x="124402" y="1306617"/>
                  </a:cubicBezTo>
                  <a:cubicBezTo>
                    <a:pt x="124402" y="1307846"/>
                    <a:pt x="124402" y="1307846"/>
                    <a:pt x="124402" y="1307846"/>
                  </a:cubicBezTo>
                  <a:cubicBezTo>
                    <a:pt x="114645" y="1309075"/>
                    <a:pt x="116474" y="1306617"/>
                    <a:pt x="116474" y="1301088"/>
                  </a:cubicBezTo>
                  <a:cubicBezTo>
                    <a:pt x="115864" y="1301088"/>
                    <a:pt x="115864" y="1301088"/>
                    <a:pt x="115864" y="1301088"/>
                  </a:cubicBezTo>
                  <a:cubicBezTo>
                    <a:pt x="115864" y="1300474"/>
                    <a:pt x="115864" y="1300474"/>
                    <a:pt x="115864" y="1300474"/>
                  </a:cubicBezTo>
                  <a:cubicBezTo>
                    <a:pt x="115255" y="1300474"/>
                    <a:pt x="115255" y="1300474"/>
                    <a:pt x="115255" y="1300474"/>
                  </a:cubicBezTo>
                  <a:cubicBezTo>
                    <a:pt x="114645" y="1298631"/>
                    <a:pt x="114035" y="1298631"/>
                    <a:pt x="114035" y="1298016"/>
                  </a:cubicBezTo>
                  <a:cubicBezTo>
                    <a:pt x="112205" y="1297402"/>
                    <a:pt x="112205" y="1297402"/>
                    <a:pt x="111596" y="1297402"/>
                  </a:cubicBezTo>
                  <a:cubicBezTo>
                    <a:pt x="111596" y="1299245"/>
                    <a:pt x="111596" y="1299245"/>
                    <a:pt x="111596" y="1299245"/>
                  </a:cubicBezTo>
                  <a:cubicBezTo>
                    <a:pt x="113425" y="1299859"/>
                    <a:pt x="113425" y="1300474"/>
                    <a:pt x="114035" y="1300474"/>
                  </a:cubicBezTo>
                  <a:cubicBezTo>
                    <a:pt x="114645" y="1304160"/>
                    <a:pt x="114035" y="1307232"/>
                    <a:pt x="113425" y="1309075"/>
                  </a:cubicBezTo>
                  <a:cubicBezTo>
                    <a:pt x="112815" y="1309075"/>
                    <a:pt x="112815" y="1309075"/>
                    <a:pt x="112815" y="1309075"/>
                  </a:cubicBezTo>
                  <a:cubicBezTo>
                    <a:pt x="112815" y="1309689"/>
                    <a:pt x="112815" y="1309689"/>
                    <a:pt x="112815" y="1309689"/>
                  </a:cubicBezTo>
                  <a:cubicBezTo>
                    <a:pt x="110986" y="1309689"/>
                    <a:pt x="110986" y="1309689"/>
                    <a:pt x="110376" y="1309689"/>
                  </a:cubicBezTo>
                  <a:cubicBezTo>
                    <a:pt x="110376" y="1310304"/>
                    <a:pt x="110376" y="1310304"/>
                    <a:pt x="110376" y="1310304"/>
                  </a:cubicBezTo>
                  <a:cubicBezTo>
                    <a:pt x="109766" y="1310304"/>
                    <a:pt x="109766" y="1310304"/>
                    <a:pt x="109766" y="1310304"/>
                  </a:cubicBezTo>
                  <a:cubicBezTo>
                    <a:pt x="109766" y="1310918"/>
                    <a:pt x="109766" y="1310918"/>
                    <a:pt x="109766" y="1310918"/>
                  </a:cubicBezTo>
                  <a:cubicBezTo>
                    <a:pt x="111596" y="1310918"/>
                    <a:pt x="110986" y="1310918"/>
                    <a:pt x="111596" y="1310918"/>
                  </a:cubicBezTo>
                  <a:cubicBezTo>
                    <a:pt x="111596" y="1312147"/>
                    <a:pt x="111596" y="1312147"/>
                    <a:pt x="111596" y="1312147"/>
                  </a:cubicBezTo>
                  <a:cubicBezTo>
                    <a:pt x="112815" y="1312147"/>
                    <a:pt x="112815" y="1312147"/>
                    <a:pt x="112815" y="1312147"/>
                  </a:cubicBezTo>
                  <a:cubicBezTo>
                    <a:pt x="112815" y="1312761"/>
                    <a:pt x="112815" y="1312761"/>
                    <a:pt x="112815" y="1312761"/>
                  </a:cubicBezTo>
                  <a:cubicBezTo>
                    <a:pt x="115255" y="1312761"/>
                    <a:pt x="114035" y="1313990"/>
                    <a:pt x="114035" y="1313990"/>
                  </a:cubicBezTo>
                  <a:cubicBezTo>
                    <a:pt x="115255" y="1313990"/>
                    <a:pt x="115255" y="1313990"/>
                    <a:pt x="115255" y="1313990"/>
                  </a:cubicBezTo>
                  <a:cubicBezTo>
                    <a:pt x="115255" y="1315833"/>
                    <a:pt x="115255" y="1316447"/>
                    <a:pt x="115255" y="1317062"/>
                  </a:cubicBezTo>
                  <a:cubicBezTo>
                    <a:pt x="114035" y="1317062"/>
                    <a:pt x="114035" y="1317062"/>
                    <a:pt x="114035" y="1317062"/>
                  </a:cubicBezTo>
                  <a:cubicBezTo>
                    <a:pt x="114035" y="1318905"/>
                    <a:pt x="114035" y="1318290"/>
                    <a:pt x="114035" y="1318290"/>
                  </a:cubicBezTo>
                  <a:cubicBezTo>
                    <a:pt x="113425" y="1318290"/>
                    <a:pt x="113425" y="1318290"/>
                    <a:pt x="113425" y="1318290"/>
                  </a:cubicBezTo>
                  <a:cubicBezTo>
                    <a:pt x="113425" y="1319519"/>
                    <a:pt x="113425" y="1319519"/>
                    <a:pt x="113425" y="1319519"/>
                  </a:cubicBezTo>
                  <a:cubicBezTo>
                    <a:pt x="114035" y="1319519"/>
                    <a:pt x="114035" y="1319519"/>
                    <a:pt x="114035" y="1319519"/>
                  </a:cubicBezTo>
                  <a:cubicBezTo>
                    <a:pt x="114035" y="1318290"/>
                    <a:pt x="114035" y="1318290"/>
                    <a:pt x="114035" y="1318290"/>
                  </a:cubicBezTo>
                  <a:cubicBezTo>
                    <a:pt x="115864" y="1318290"/>
                    <a:pt x="115255" y="1318290"/>
                    <a:pt x="115864" y="1318290"/>
                  </a:cubicBezTo>
                  <a:cubicBezTo>
                    <a:pt x="115864" y="1317062"/>
                    <a:pt x="115864" y="1317062"/>
                    <a:pt x="115864" y="1317062"/>
                  </a:cubicBezTo>
                  <a:cubicBezTo>
                    <a:pt x="116474" y="1317062"/>
                    <a:pt x="116474" y="1317062"/>
                    <a:pt x="116474" y="1317062"/>
                  </a:cubicBezTo>
                  <a:cubicBezTo>
                    <a:pt x="116474" y="1315219"/>
                    <a:pt x="116474" y="1314604"/>
                    <a:pt x="116474" y="1313990"/>
                  </a:cubicBezTo>
                  <a:cubicBezTo>
                    <a:pt x="117084" y="1313990"/>
                    <a:pt x="117084" y="1313990"/>
                    <a:pt x="117084" y="1313990"/>
                  </a:cubicBezTo>
                  <a:cubicBezTo>
                    <a:pt x="117084" y="1315833"/>
                    <a:pt x="118304" y="1315219"/>
                    <a:pt x="117694" y="1315833"/>
                  </a:cubicBezTo>
                  <a:cubicBezTo>
                    <a:pt x="117694" y="1313990"/>
                    <a:pt x="117694" y="1313990"/>
                    <a:pt x="117694" y="1313990"/>
                  </a:cubicBezTo>
                  <a:cubicBezTo>
                    <a:pt x="118304" y="1313990"/>
                    <a:pt x="118304" y="1313990"/>
                    <a:pt x="118304" y="1313990"/>
                  </a:cubicBezTo>
                  <a:cubicBezTo>
                    <a:pt x="118304" y="1313375"/>
                    <a:pt x="118304" y="1313375"/>
                    <a:pt x="118304" y="1313375"/>
                  </a:cubicBezTo>
                  <a:cubicBezTo>
                    <a:pt x="119523" y="1313375"/>
                    <a:pt x="119523" y="1313375"/>
                    <a:pt x="119523" y="1313375"/>
                  </a:cubicBezTo>
                  <a:cubicBezTo>
                    <a:pt x="119523" y="1312761"/>
                    <a:pt x="119523" y="1312761"/>
                    <a:pt x="119523" y="1312761"/>
                  </a:cubicBezTo>
                  <a:cubicBezTo>
                    <a:pt x="120743" y="1312761"/>
                    <a:pt x="121353" y="1312761"/>
                    <a:pt x="121353" y="1312761"/>
                  </a:cubicBezTo>
                  <a:cubicBezTo>
                    <a:pt x="121353" y="1313375"/>
                    <a:pt x="121353" y="1313375"/>
                    <a:pt x="121353" y="1313375"/>
                  </a:cubicBezTo>
                  <a:cubicBezTo>
                    <a:pt x="123182" y="1313375"/>
                    <a:pt x="122572" y="1313375"/>
                    <a:pt x="123182" y="1313375"/>
                  </a:cubicBezTo>
                  <a:cubicBezTo>
                    <a:pt x="123182" y="1313990"/>
                    <a:pt x="123182" y="1313990"/>
                    <a:pt x="123182" y="1313990"/>
                  </a:cubicBezTo>
                  <a:cubicBezTo>
                    <a:pt x="125621" y="1314604"/>
                    <a:pt x="126231" y="1312761"/>
                    <a:pt x="127451" y="1313375"/>
                  </a:cubicBezTo>
                  <a:cubicBezTo>
                    <a:pt x="127451" y="1312761"/>
                    <a:pt x="127451" y="1312761"/>
                    <a:pt x="127451" y="1312761"/>
                  </a:cubicBezTo>
                  <a:cubicBezTo>
                    <a:pt x="128670" y="1312761"/>
                    <a:pt x="128670" y="1312761"/>
                    <a:pt x="128670" y="1312761"/>
                  </a:cubicBezTo>
                  <a:cubicBezTo>
                    <a:pt x="128670" y="1313375"/>
                    <a:pt x="128670" y="1313375"/>
                    <a:pt x="128670" y="1313375"/>
                  </a:cubicBezTo>
                  <a:cubicBezTo>
                    <a:pt x="130500" y="1313375"/>
                    <a:pt x="129890" y="1313375"/>
                    <a:pt x="129890" y="1313375"/>
                  </a:cubicBezTo>
                  <a:cubicBezTo>
                    <a:pt x="129890" y="1315219"/>
                    <a:pt x="129890" y="1314604"/>
                    <a:pt x="129890" y="1314604"/>
                  </a:cubicBezTo>
                  <a:cubicBezTo>
                    <a:pt x="129280" y="1314604"/>
                    <a:pt x="129280" y="1314604"/>
                    <a:pt x="129280" y="1314604"/>
                  </a:cubicBezTo>
                  <a:cubicBezTo>
                    <a:pt x="129280" y="1316447"/>
                    <a:pt x="129280" y="1317676"/>
                    <a:pt x="129280" y="1317676"/>
                  </a:cubicBezTo>
                  <a:cubicBezTo>
                    <a:pt x="131719" y="1317676"/>
                    <a:pt x="133549" y="1317676"/>
                    <a:pt x="134769" y="1317676"/>
                  </a:cubicBezTo>
                  <a:cubicBezTo>
                    <a:pt x="134769" y="1319519"/>
                    <a:pt x="134769" y="1320134"/>
                    <a:pt x="134769" y="1320748"/>
                  </a:cubicBezTo>
                  <a:cubicBezTo>
                    <a:pt x="132939" y="1320748"/>
                    <a:pt x="132329" y="1320748"/>
                    <a:pt x="132329" y="1320748"/>
                  </a:cubicBezTo>
                  <a:cubicBezTo>
                    <a:pt x="132329" y="1322591"/>
                    <a:pt x="131110" y="1322591"/>
                    <a:pt x="131719" y="1322591"/>
                  </a:cubicBezTo>
                  <a:cubicBezTo>
                    <a:pt x="132329" y="1322591"/>
                    <a:pt x="132329" y="1322591"/>
                    <a:pt x="132329" y="1322591"/>
                  </a:cubicBezTo>
                  <a:cubicBezTo>
                    <a:pt x="132329" y="1323820"/>
                    <a:pt x="132329" y="1323820"/>
                    <a:pt x="132329" y="1323820"/>
                  </a:cubicBezTo>
                  <a:cubicBezTo>
                    <a:pt x="131719" y="1323820"/>
                    <a:pt x="131719" y="1323820"/>
                    <a:pt x="131719" y="1323820"/>
                  </a:cubicBezTo>
                  <a:cubicBezTo>
                    <a:pt x="131719" y="1325049"/>
                    <a:pt x="130500" y="1325049"/>
                    <a:pt x="131110" y="1325049"/>
                  </a:cubicBezTo>
                  <a:cubicBezTo>
                    <a:pt x="131110" y="1324434"/>
                    <a:pt x="131110" y="1324434"/>
                    <a:pt x="131110" y="1324434"/>
                  </a:cubicBezTo>
                  <a:cubicBezTo>
                    <a:pt x="129890" y="1324434"/>
                    <a:pt x="129890" y="1324434"/>
                    <a:pt x="129890" y="1324434"/>
                  </a:cubicBezTo>
                  <a:cubicBezTo>
                    <a:pt x="129890" y="1325663"/>
                    <a:pt x="129890" y="1326277"/>
                    <a:pt x="129890" y="1326277"/>
                  </a:cubicBezTo>
                  <a:cubicBezTo>
                    <a:pt x="129280" y="1326277"/>
                    <a:pt x="129280" y="1326277"/>
                    <a:pt x="129280" y="1326277"/>
                  </a:cubicBezTo>
                  <a:cubicBezTo>
                    <a:pt x="129280" y="1327506"/>
                    <a:pt x="129280" y="1327506"/>
                    <a:pt x="129280" y="1327506"/>
                  </a:cubicBezTo>
                  <a:cubicBezTo>
                    <a:pt x="128670" y="1327506"/>
                    <a:pt x="128670" y="1327506"/>
                    <a:pt x="128670" y="1327506"/>
                  </a:cubicBezTo>
                  <a:cubicBezTo>
                    <a:pt x="128670" y="1328120"/>
                    <a:pt x="128670" y="1328120"/>
                    <a:pt x="128670" y="1328120"/>
                  </a:cubicBezTo>
                  <a:cubicBezTo>
                    <a:pt x="128061" y="1328120"/>
                    <a:pt x="128061" y="1328120"/>
                    <a:pt x="128061" y="1328120"/>
                  </a:cubicBezTo>
                  <a:cubicBezTo>
                    <a:pt x="128061" y="1328735"/>
                    <a:pt x="128061" y="1328735"/>
                    <a:pt x="128061" y="1328735"/>
                  </a:cubicBezTo>
                  <a:cubicBezTo>
                    <a:pt x="127451" y="1328735"/>
                    <a:pt x="127451" y="1328735"/>
                    <a:pt x="127451" y="1328735"/>
                  </a:cubicBezTo>
                  <a:cubicBezTo>
                    <a:pt x="128670" y="1329349"/>
                    <a:pt x="128061" y="1329964"/>
                    <a:pt x="128061" y="1329964"/>
                  </a:cubicBezTo>
                  <a:cubicBezTo>
                    <a:pt x="127451" y="1329964"/>
                    <a:pt x="127451" y="1329964"/>
                    <a:pt x="127451" y="1329964"/>
                  </a:cubicBezTo>
                  <a:cubicBezTo>
                    <a:pt x="127451" y="1330578"/>
                    <a:pt x="127451" y="1330578"/>
                    <a:pt x="127451" y="1330578"/>
                  </a:cubicBezTo>
                  <a:cubicBezTo>
                    <a:pt x="128061" y="1330578"/>
                    <a:pt x="128061" y="1330578"/>
                    <a:pt x="128061" y="1330578"/>
                  </a:cubicBezTo>
                  <a:cubicBezTo>
                    <a:pt x="128061" y="1329964"/>
                    <a:pt x="128061" y="1329964"/>
                    <a:pt x="128061" y="1329964"/>
                  </a:cubicBezTo>
                  <a:cubicBezTo>
                    <a:pt x="128670" y="1329964"/>
                    <a:pt x="128670" y="1329964"/>
                    <a:pt x="128670" y="1329964"/>
                  </a:cubicBezTo>
                  <a:cubicBezTo>
                    <a:pt x="128670" y="1328735"/>
                    <a:pt x="128670" y="1328735"/>
                    <a:pt x="128670" y="1328735"/>
                  </a:cubicBezTo>
                  <a:cubicBezTo>
                    <a:pt x="129280" y="1328735"/>
                    <a:pt x="129280" y="1328735"/>
                    <a:pt x="129280" y="1328735"/>
                  </a:cubicBezTo>
                  <a:cubicBezTo>
                    <a:pt x="129280" y="1328120"/>
                    <a:pt x="129280" y="1328120"/>
                    <a:pt x="129280" y="1328120"/>
                  </a:cubicBezTo>
                  <a:cubicBezTo>
                    <a:pt x="129890" y="1328120"/>
                    <a:pt x="129890" y="1328120"/>
                    <a:pt x="129890" y="1328120"/>
                  </a:cubicBezTo>
                  <a:cubicBezTo>
                    <a:pt x="129890" y="1328735"/>
                    <a:pt x="129890" y="1328735"/>
                    <a:pt x="129890" y="1328735"/>
                  </a:cubicBezTo>
                  <a:cubicBezTo>
                    <a:pt x="131110" y="1328735"/>
                    <a:pt x="131110" y="1328735"/>
                    <a:pt x="131110" y="1328735"/>
                  </a:cubicBezTo>
                  <a:cubicBezTo>
                    <a:pt x="130500" y="1326892"/>
                    <a:pt x="131719" y="1327506"/>
                    <a:pt x="131719" y="1327506"/>
                  </a:cubicBezTo>
                  <a:cubicBezTo>
                    <a:pt x="131110" y="1326277"/>
                    <a:pt x="131110" y="1326277"/>
                    <a:pt x="131110" y="1326277"/>
                  </a:cubicBezTo>
                  <a:cubicBezTo>
                    <a:pt x="131719" y="1326277"/>
                    <a:pt x="131719" y="1326277"/>
                    <a:pt x="131719" y="1326277"/>
                  </a:cubicBezTo>
                  <a:cubicBezTo>
                    <a:pt x="131719" y="1325663"/>
                    <a:pt x="131719" y="1325663"/>
                    <a:pt x="131719" y="1325663"/>
                  </a:cubicBezTo>
                  <a:cubicBezTo>
                    <a:pt x="133549" y="1325663"/>
                    <a:pt x="132939" y="1325663"/>
                    <a:pt x="132939" y="1325663"/>
                  </a:cubicBezTo>
                  <a:cubicBezTo>
                    <a:pt x="132939" y="1326277"/>
                    <a:pt x="132939" y="1326277"/>
                    <a:pt x="132939" y="1326277"/>
                  </a:cubicBezTo>
                  <a:cubicBezTo>
                    <a:pt x="133549" y="1326277"/>
                    <a:pt x="133549" y="1326277"/>
                    <a:pt x="133549" y="1326277"/>
                  </a:cubicBezTo>
                  <a:cubicBezTo>
                    <a:pt x="133549" y="1325663"/>
                    <a:pt x="133549" y="1325663"/>
                    <a:pt x="133549" y="1325663"/>
                  </a:cubicBezTo>
                  <a:cubicBezTo>
                    <a:pt x="132939" y="1325663"/>
                    <a:pt x="132939" y="1325663"/>
                    <a:pt x="132939" y="1325663"/>
                  </a:cubicBezTo>
                  <a:cubicBezTo>
                    <a:pt x="132939" y="1323820"/>
                    <a:pt x="132939" y="1324434"/>
                    <a:pt x="132939" y="1324434"/>
                  </a:cubicBezTo>
                  <a:cubicBezTo>
                    <a:pt x="133549" y="1324434"/>
                    <a:pt x="133549" y="1324434"/>
                    <a:pt x="133549" y="1324434"/>
                  </a:cubicBezTo>
                  <a:cubicBezTo>
                    <a:pt x="133549" y="1323820"/>
                    <a:pt x="133549" y="1323820"/>
                    <a:pt x="133549" y="1323820"/>
                  </a:cubicBezTo>
                  <a:cubicBezTo>
                    <a:pt x="132939" y="1323820"/>
                    <a:pt x="132939" y="1323820"/>
                    <a:pt x="132939" y="1323820"/>
                  </a:cubicBezTo>
                  <a:cubicBezTo>
                    <a:pt x="132939" y="1322591"/>
                    <a:pt x="132939" y="1322591"/>
                    <a:pt x="132939" y="1322591"/>
                  </a:cubicBezTo>
                  <a:cubicBezTo>
                    <a:pt x="133549" y="1322591"/>
                    <a:pt x="133549" y="1322591"/>
                    <a:pt x="133549" y="1322591"/>
                  </a:cubicBezTo>
                  <a:cubicBezTo>
                    <a:pt x="132939" y="1321977"/>
                    <a:pt x="132939" y="1321977"/>
                    <a:pt x="132939" y="1321362"/>
                  </a:cubicBezTo>
                  <a:cubicBezTo>
                    <a:pt x="134769" y="1321362"/>
                    <a:pt x="135378" y="1321362"/>
                    <a:pt x="135988" y="1321362"/>
                  </a:cubicBezTo>
                  <a:cubicBezTo>
                    <a:pt x="135988" y="1319519"/>
                    <a:pt x="135988" y="1319519"/>
                    <a:pt x="135988" y="1319519"/>
                  </a:cubicBezTo>
                  <a:cubicBezTo>
                    <a:pt x="136598" y="1319519"/>
                    <a:pt x="136598" y="1319519"/>
                    <a:pt x="136598" y="1319519"/>
                  </a:cubicBezTo>
                  <a:cubicBezTo>
                    <a:pt x="136598" y="1320134"/>
                    <a:pt x="136598" y="1320134"/>
                    <a:pt x="136598" y="1320134"/>
                  </a:cubicBezTo>
                  <a:cubicBezTo>
                    <a:pt x="137208" y="1320134"/>
                    <a:pt x="137208" y="1320134"/>
                    <a:pt x="137208" y="1320134"/>
                  </a:cubicBezTo>
                  <a:cubicBezTo>
                    <a:pt x="137208" y="1319519"/>
                    <a:pt x="137208" y="1319519"/>
                    <a:pt x="137208" y="1319519"/>
                  </a:cubicBezTo>
                  <a:cubicBezTo>
                    <a:pt x="138427" y="1319519"/>
                    <a:pt x="138427" y="1319519"/>
                    <a:pt x="138427" y="1319519"/>
                  </a:cubicBezTo>
                  <a:lnTo>
                    <a:pt x="138427" y="1321362"/>
                  </a:lnTo>
                  <a:lnTo>
                    <a:pt x="138427" y="1321977"/>
                  </a:lnTo>
                  <a:cubicBezTo>
                    <a:pt x="139037" y="1321977"/>
                    <a:pt x="139037" y="1321977"/>
                    <a:pt x="139037" y="1321977"/>
                  </a:cubicBezTo>
                  <a:cubicBezTo>
                    <a:pt x="138427" y="1321362"/>
                    <a:pt x="138427" y="1321362"/>
                    <a:pt x="138427" y="1321362"/>
                  </a:cubicBezTo>
                  <a:cubicBezTo>
                    <a:pt x="139647" y="1321977"/>
                    <a:pt x="139647" y="1322591"/>
                    <a:pt x="140257" y="1321977"/>
                  </a:cubicBezTo>
                  <a:cubicBezTo>
                    <a:pt x="140257" y="1320134"/>
                    <a:pt x="140257" y="1320748"/>
                    <a:pt x="140257" y="1320748"/>
                  </a:cubicBezTo>
                  <a:cubicBezTo>
                    <a:pt x="139647" y="1320748"/>
                    <a:pt x="139647" y="1320748"/>
                    <a:pt x="139647" y="1320748"/>
                  </a:cubicBezTo>
                  <a:cubicBezTo>
                    <a:pt x="139647" y="1318905"/>
                    <a:pt x="139647" y="1318905"/>
                    <a:pt x="139647" y="1318290"/>
                  </a:cubicBezTo>
                  <a:cubicBezTo>
                    <a:pt x="141476" y="1318290"/>
                    <a:pt x="140867" y="1318290"/>
                    <a:pt x="140867" y="1318290"/>
                  </a:cubicBezTo>
                  <a:cubicBezTo>
                    <a:pt x="140867" y="1319519"/>
                    <a:pt x="140867" y="1319519"/>
                    <a:pt x="140867" y="1319519"/>
                  </a:cubicBezTo>
                  <a:cubicBezTo>
                    <a:pt x="140257" y="1319519"/>
                    <a:pt x="140257" y="1319519"/>
                    <a:pt x="140257" y="1319519"/>
                  </a:cubicBezTo>
                  <a:cubicBezTo>
                    <a:pt x="140257" y="1320134"/>
                    <a:pt x="140257" y="1320134"/>
                    <a:pt x="140257" y="1320134"/>
                  </a:cubicBezTo>
                  <a:cubicBezTo>
                    <a:pt x="142086" y="1318290"/>
                    <a:pt x="142086" y="1318905"/>
                    <a:pt x="142696" y="1318290"/>
                  </a:cubicBezTo>
                  <a:cubicBezTo>
                    <a:pt x="142696" y="1317676"/>
                    <a:pt x="142696" y="1317676"/>
                    <a:pt x="142696" y="1317676"/>
                  </a:cubicBezTo>
                  <a:cubicBezTo>
                    <a:pt x="143306" y="1317676"/>
                    <a:pt x="143306" y="1317676"/>
                    <a:pt x="143306" y="1317676"/>
                  </a:cubicBezTo>
                  <a:cubicBezTo>
                    <a:pt x="143306" y="1318290"/>
                    <a:pt x="143306" y="1318290"/>
                    <a:pt x="143306" y="1318290"/>
                  </a:cubicBezTo>
                  <a:cubicBezTo>
                    <a:pt x="143916" y="1318290"/>
                    <a:pt x="143916" y="1318290"/>
                    <a:pt x="143916" y="1318290"/>
                  </a:cubicBezTo>
                  <a:cubicBezTo>
                    <a:pt x="143916" y="1317676"/>
                    <a:pt x="143916" y="1317676"/>
                    <a:pt x="143916" y="1317676"/>
                  </a:cubicBezTo>
                  <a:cubicBezTo>
                    <a:pt x="144526" y="1317676"/>
                    <a:pt x="144526" y="1317676"/>
                    <a:pt x="144526" y="1317676"/>
                  </a:cubicBezTo>
                  <a:cubicBezTo>
                    <a:pt x="144526" y="1318290"/>
                    <a:pt x="144526" y="1318290"/>
                    <a:pt x="144526" y="1318290"/>
                  </a:cubicBezTo>
                  <a:cubicBezTo>
                    <a:pt x="146355" y="1318290"/>
                    <a:pt x="145745" y="1318290"/>
                    <a:pt x="146355" y="1318290"/>
                  </a:cubicBezTo>
                  <a:cubicBezTo>
                    <a:pt x="146355" y="1317676"/>
                    <a:pt x="146355" y="1317676"/>
                    <a:pt x="146355" y="1317676"/>
                  </a:cubicBezTo>
                  <a:cubicBezTo>
                    <a:pt x="146965" y="1317676"/>
                    <a:pt x="146965" y="1317676"/>
                    <a:pt x="146965" y="1317676"/>
                  </a:cubicBezTo>
                  <a:cubicBezTo>
                    <a:pt x="146965" y="1319519"/>
                    <a:pt x="145745" y="1318905"/>
                    <a:pt x="146355" y="1319519"/>
                  </a:cubicBezTo>
                  <a:cubicBezTo>
                    <a:pt x="146965" y="1319519"/>
                    <a:pt x="146965" y="1319519"/>
                    <a:pt x="146965" y="1319519"/>
                  </a:cubicBezTo>
                  <a:cubicBezTo>
                    <a:pt x="146965" y="1318290"/>
                    <a:pt x="146965" y="1318290"/>
                    <a:pt x="146965" y="1318290"/>
                  </a:cubicBezTo>
                  <a:cubicBezTo>
                    <a:pt x="147575" y="1318290"/>
                    <a:pt x="147575" y="1318290"/>
                    <a:pt x="147575" y="1318290"/>
                  </a:cubicBezTo>
                  <a:cubicBezTo>
                    <a:pt x="147575" y="1317676"/>
                    <a:pt x="147575" y="1317676"/>
                    <a:pt x="147575" y="1317676"/>
                  </a:cubicBezTo>
                  <a:cubicBezTo>
                    <a:pt x="149404" y="1317676"/>
                    <a:pt x="148794" y="1317676"/>
                    <a:pt x="148794" y="1317676"/>
                  </a:cubicBezTo>
                  <a:cubicBezTo>
                    <a:pt x="148794" y="1317062"/>
                    <a:pt x="148794" y="1317062"/>
                    <a:pt x="148794" y="1317062"/>
                  </a:cubicBezTo>
                  <a:cubicBezTo>
                    <a:pt x="150624" y="1317062"/>
                    <a:pt x="150014" y="1317062"/>
                    <a:pt x="150624" y="1317062"/>
                  </a:cubicBezTo>
                  <a:cubicBezTo>
                    <a:pt x="149404" y="1317676"/>
                    <a:pt x="149404" y="1317676"/>
                    <a:pt x="149404" y="1317676"/>
                  </a:cubicBezTo>
                  <a:cubicBezTo>
                    <a:pt x="150624" y="1318290"/>
                    <a:pt x="150624" y="1318290"/>
                    <a:pt x="150624" y="1318290"/>
                  </a:cubicBezTo>
                  <a:cubicBezTo>
                    <a:pt x="148794" y="1318290"/>
                    <a:pt x="149404" y="1318290"/>
                    <a:pt x="148794" y="1318290"/>
                  </a:cubicBezTo>
                  <a:cubicBezTo>
                    <a:pt x="148794" y="1320134"/>
                    <a:pt x="148184" y="1319519"/>
                    <a:pt x="148184" y="1320134"/>
                  </a:cubicBezTo>
                  <a:lnTo>
                    <a:pt x="148870" y="1322437"/>
                  </a:lnTo>
                  <a:lnTo>
                    <a:pt x="148794" y="1322591"/>
                  </a:lnTo>
                  <a:lnTo>
                    <a:pt x="148794" y="1322592"/>
                  </a:lnTo>
                  <a:lnTo>
                    <a:pt x="148184" y="1323820"/>
                  </a:lnTo>
                  <a:cubicBezTo>
                    <a:pt x="148794" y="1323820"/>
                    <a:pt x="148794" y="1323820"/>
                    <a:pt x="148794" y="1323820"/>
                  </a:cubicBezTo>
                  <a:cubicBezTo>
                    <a:pt x="148794" y="1324434"/>
                    <a:pt x="148794" y="1324434"/>
                    <a:pt x="148794" y="1324434"/>
                  </a:cubicBezTo>
                  <a:cubicBezTo>
                    <a:pt x="148184" y="1324434"/>
                    <a:pt x="148184" y="1324434"/>
                    <a:pt x="148184" y="1324434"/>
                  </a:cubicBezTo>
                  <a:cubicBezTo>
                    <a:pt x="148184" y="1325049"/>
                    <a:pt x="148184" y="1325049"/>
                    <a:pt x="148184" y="1325049"/>
                  </a:cubicBezTo>
                  <a:cubicBezTo>
                    <a:pt x="148794" y="1325049"/>
                    <a:pt x="148794" y="1325049"/>
                    <a:pt x="148794" y="1325049"/>
                  </a:cubicBezTo>
                  <a:cubicBezTo>
                    <a:pt x="148794" y="1326892"/>
                    <a:pt x="148794" y="1327506"/>
                    <a:pt x="148794" y="1328120"/>
                  </a:cubicBezTo>
                  <a:cubicBezTo>
                    <a:pt x="149404" y="1328120"/>
                    <a:pt x="149404" y="1328120"/>
                    <a:pt x="149404" y="1328120"/>
                  </a:cubicBezTo>
                  <a:lnTo>
                    <a:pt x="148794" y="1322592"/>
                  </a:lnTo>
                  <a:lnTo>
                    <a:pt x="148870" y="1322438"/>
                  </a:lnTo>
                  <a:lnTo>
                    <a:pt x="148870" y="1322437"/>
                  </a:lnTo>
                  <a:lnTo>
                    <a:pt x="149404" y="1321362"/>
                  </a:lnTo>
                  <a:cubicBezTo>
                    <a:pt x="150624" y="1321362"/>
                    <a:pt x="150624" y="1321362"/>
                    <a:pt x="150624" y="1321362"/>
                  </a:cubicBezTo>
                  <a:cubicBezTo>
                    <a:pt x="150624" y="1319519"/>
                    <a:pt x="150624" y="1320134"/>
                    <a:pt x="150624" y="1320134"/>
                  </a:cubicBezTo>
                  <a:cubicBezTo>
                    <a:pt x="151234" y="1320134"/>
                    <a:pt x="151234" y="1320134"/>
                    <a:pt x="151234" y="1320134"/>
                  </a:cubicBezTo>
                  <a:cubicBezTo>
                    <a:pt x="151234" y="1317676"/>
                    <a:pt x="152453" y="1318905"/>
                    <a:pt x="152453" y="1318290"/>
                  </a:cubicBezTo>
                  <a:cubicBezTo>
                    <a:pt x="152453" y="1316447"/>
                    <a:pt x="154283" y="1317062"/>
                    <a:pt x="154283" y="1317062"/>
                  </a:cubicBezTo>
                  <a:cubicBezTo>
                    <a:pt x="154283" y="1316447"/>
                    <a:pt x="154283" y="1316447"/>
                    <a:pt x="154283" y="1316447"/>
                  </a:cubicBezTo>
                  <a:cubicBezTo>
                    <a:pt x="154892" y="1316447"/>
                    <a:pt x="154892" y="1316447"/>
                    <a:pt x="154892" y="1316447"/>
                  </a:cubicBezTo>
                  <a:cubicBezTo>
                    <a:pt x="154892" y="1317062"/>
                    <a:pt x="154892" y="1317062"/>
                    <a:pt x="154892" y="1317062"/>
                  </a:cubicBezTo>
                  <a:cubicBezTo>
                    <a:pt x="155502" y="1315833"/>
                    <a:pt x="156112" y="1316447"/>
                    <a:pt x="156112" y="1316447"/>
                  </a:cubicBezTo>
                  <a:cubicBezTo>
                    <a:pt x="156112" y="1317062"/>
                    <a:pt x="156112" y="1317062"/>
                    <a:pt x="156112" y="1317062"/>
                  </a:cubicBezTo>
                  <a:cubicBezTo>
                    <a:pt x="156722" y="1317062"/>
                    <a:pt x="156722" y="1317062"/>
                    <a:pt x="156722" y="1317062"/>
                  </a:cubicBezTo>
                  <a:cubicBezTo>
                    <a:pt x="156722" y="1318905"/>
                    <a:pt x="156722" y="1318290"/>
                    <a:pt x="156722" y="1318290"/>
                  </a:cubicBezTo>
                  <a:cubicBezTo>
                    <a:pt x="156112" y="1318290"/>
                    <a:pt x="156112" y="1318290"/>
                    <a:pt x="156112" y="1318290"/>
                  </a:cubicBezTo>
                  <a:cubicBezTo>
                    <a:pt x="156112" y="1320134"/>
                    <a:pt x="156112" y="1319519"/>
                    <a:pt x="156112" y="1320134"/>
                  </a:cubicBezTo>
                  <a:cubicBezTo>
                    <a:pt x="155502" y="1320134"/>
                    <a:pt x="155502" y="1320134"/>
                    <a:pt x="155502" y="1320134"/>
                  </a:cubicBezTo>
                  <a:cubicBezTo>
                    <a:pt x="155502" y="1321362"/>
                    <a:pt x="155502" y="1321977"/>
                    <a:pt x="155502" y="1321977"/>
                  </a:cubicBezTo>
                  <a:cubicBezTo>
                    <a:pt x="154892" y="1321977"/>
                    <a:pt x="154892" y="1321977"/>
                    <a:pt x="154892" y="1321977"/>
                  </a:cubicBezTo>
                  <a:cubicBezTo>
                    <a:pt x="154283" y="1323820"/>
                    <a:pt x="153673" y="1325663"/>
                    <a:pt x="153063" y="1325663"/>
                  </a:cubicBezTo>
                  <a:cubicBezTo>
                    <a:pt x="154283" y="1325663"/>
                    <a:pt x="154283" y="1325663"/>
                    <a:pt x="154283" y="1325663"/>
                  </a:cubicBezTo>
                  <a:cubicBezTo>
                    <a:pt x="154283" y="1326277"/>
                    <a:pt x="154283" y="1326277"/>
                    <a:pt x="154283" y="1326277"/>
                  </a:cubicBezTo>
                  <a:cubicBezTo>
                    <a:pt x="154892" y="1326277"/>
                    <a:pt x="154892" y="1326277"/>
                    <a:pt x="154892" y="1326277"/>
                  </a:cubicBezTo>
                  <a:cubicBezTo>
                    <a:pt x="154892" y="1327506"/>
                    <a:pt x="154892" y="1327506"/>
                    <a:pt x="154892" y="1327506"/>
                  </a:cubicBezTo>
                  <a:cubicBezTo>
                    <a:pt x="154283" y="1327506"/>
                    <a:pt x="154283" y="1327506"/>
                    <a:pt x="154283" y="1327506"/>
                  </a:cubicBezTo>
                  <a:cubicBezTo>
                    <a:pt x="153673" y="1329349"/>
                    <a:pt x="154283" y="1329964"/>
                    <a:pt x="154892" y="1329964"/>
                  </a:cubicBezTo>
                  <a:cubicBezTo>
                    <a:pt x="153673" y="1331192"/>
                    <a:pt x="154283" y="1331192"/>
                    <a:pt x="154283" y="1331807"/>
                  </a:cubicBezTo>
                  <a:cubicBezTo>
                    <a:pt x="152453" y="1331807"/>
                    <a:pt x="151843" y="1331807"/>
                    <a:pt x="151843" y="1331807"/>
                  </a:cubicBezTo>
                  <a:cubicBezTo>
                    <a:pt x="151843" y="1332421"/>
                    <a:pt x="151843" y="1332421"/>
                    <a:pt x="151843" y="1332421"/>
                  </a:cubicBezTo>
                  <a:cubicBezTo>
                    <a:pt x="152453" y="1332421"/>
                    <a:pt x="152453" y="1332421"/>
                    <a:pt x="152453" y="1332421"/>
                  </a:cubicBezTo>
                  <a:cubicBezTo>
                    <a:pt x="152453" y="1333035"/>
                    <a:pt x="152453" y="1333035"/>
                    <a:pt x="152453" y="1333035"/>
                  </a:cubicBezTo>
                  <a:cubicBezTo>
                    <a:pt x="153063" y="1333035"/>
                    <a:pt x="153063" y="1333035"/>
                    <a:pt x="153063" y="1333035"/>
                  </a:cubicBezTo>
                  <a:cubicBezTo>
                    <a:pt x="153063" y="1334879"/>
                    <a:pt x="153063" y="1335493"/>
                    <a:pt x="153063" y="1336107"/>
                  </a:cubicBezTo>
                  <a:cubicBezTo>
                    <a:pt x="152453" y="1336107"/>
                    <a:pt x="152453" y="1336107"/>
                    <a:pt x="152453" y="1336107"/>
                  </a:cubicBezTo>
                  <a:cubicBezTo>
                    <a:pt x="152453" y="1336722"/>
                    <a:pt x="152453" y="1336722"/>
                    <a:pt x="152453" y="1336722"/>
                  </a:cubicBezTo>
                  <a:cubicBezTo>
                    <a:pt x="153063" y="1336722"/>
                    <a:pt x="153063" y="1336722"/>
                    <a:pt x="153063" y="1336722"/>
                  </a:cubicBezTo>
                  <a:cubicBezTo>
                    <a:pt x="153063" y="1336107"/>
                    <a:pt x="153063" y="1336107"/>
                    <a:pt x="153063" y="1336107"/>
                  </a:cubicBezTo>
                  <a:cubicBezTo>
                    <a:pt x="154892" y="1336107"/>
                    <a:pt x="154892" y="1336107"/>
                    <a:pt x="154892" y="1336107"/>
                  </a:cubicBezTo>
                  <a:cubicBezTo>
                    <a:pt x="154892" y="1334264"/>
                    <a:pt x="154892" y="1334879"/>
                    <a:pt x="154892" y="1334264"/>
                  </a:cubicBezTo>
                  <a:cubicBezTo>
                    <a:pt x="155502" y="1334264"/>
                    <a:pt x="155502" y="1334264"/>
                    <a:pt x="155502" y="1334264"/>
                  </a:cubicBezTo>
                  <a:lnTo>
                    <a:pt x="155502" y="1336107"/>
                  </a:lnTo>
                  <a:lnTo>
                    <a:pt x="155502" y="1336722"/>
                  </a:lnTo>
                  <a:cubicBezTo>
                    <a:pt x="156112" y="1336722"/>
                    <a:pt x="156112" y="1336722"/>
                    <a:pt x="156112" y="1336722"/>
                  </a:cubicBezTo>
                  <a:cubicBezTo>
                    <a:pt x="155502" y="1336107"/>
                    <a:pt x="155502" y="1336107"/>
                    <a:pt x="155502" y="1336107"/>
                  </a:cubicBezTo>
                  <a:cubicBezTo>
                    <a:pt x="156112" y="1336107"/>
                    <a:pt x="156112" y="1336107"/>
                    <a:pt x="156112" y="1336107"/>
                  </a:cubicBezTo>
                  <a:cubicBezTo>
                    <a:pt x="156112" y="1333650"/>
                    <a:pt x="156112" y="1331807"/>
                    <a:pt x="156112" y="1330578"/>
                  </a:cubicBezTo>
                  <a:cubicBezTo>
                    <a:pt x="155502" y="1330578"/>
                    <a:pt x="155502" y="1330578"/>
                    <a:pt x="155502" y="1330578"/>
                  </a:cubicBezTo>
                  <a:cubicBezTo>
                    <a:pt x="156722" y="1329349"/>
                    <a:pt x="154892" y="1327506"/>
                    <a:pt x="156112" y="1326277"/>
                  </a:cubicBezTo>
                  <a:cubicBezTo>
                    <a:pt x="156722" y="1326277"/>
                    <a:pt x="156722" y="1326277"/>
                    <a:pt x="156722" y="1326277"/>
                  </a:cubicBezTo>
                  <a:cubicBezTo>
                    <a:pt x="156722" y="1325663"/>
                    <a:pt x="156722" y="1325663"/>
                    <a:pt x="156722" y="1325663"/>
                  </a:cubicBezTo>
                  <a:cubicBezTo>
                    <a:pt x="157941" y="1325663"/>
                    <a:pt x="157941" y="1325663"/>
                    <a:pt x="157941" y="1325663"/>
                  </a:cubicBezTo>
                  <a:cubicBezTo>
                    <a:pt x="157941" y="1323820"/>
                    <a:pt x="157941" y="1324434"/>
                    <a:pt x="157941" y="1324434"/>
                  </a:cubicBezTo>
                  <a:cubicBezTo>
                    <a:pt x="156722" y="1325049"/>
                    <a:pt x="157332" y="1325663"/>
                    <a:pt x="156722" y="1325663"/>
                  </a:cubicBezTo>
                  <a:cubicBezTo>
                    <a:pt x="156112" y="1325663"/>
                    <a:pt x="156112" y="1325663"/>
                    <a:pt x="156112" y="1325663"/>
                  </a:cubicBezTo>
                  <a:cubicBezTo>
                    <a:pt x="156112" y="1323820"/>
                    <a:pt x="156112" y="1323205"/>
                    <a:pt x="156112" y="1322591"/>
                  </a:cubicBezTo>
                  <a:cubicBezTo>
                    <a:pt x="156722" y="1322591"/>
                    <a:pt x="156722" y="1322591"/>
                    <a:pt x="156722" y="1322591"/>
                  </a:cubicBezTo>
                  <a:cubicBezTo>
                    <a:pt x="156722" y="1321977"/>
                    <a:pt x="156722" y="1321977"/>
                    <a:pt x="156722" y="1321977"/>
                  </a:cubicBezTo>
                  <a:cubicBezTo>
                    <a:pt x="156112" y="1321977"/>
                    <a:pt x="156112" y="1321977"/>
                    <a:pt x="156112" y="1321977"/>
                  </a:cubicBezTo>
                  <a:cubicBezTo>
                    <a:pt x="156112" y="1321362"/>
                    <a:pt x="156112" y="1321362"/>
                    <a:pt x="156112" y="1321362"/>
                  </a:cubicBezTo>
                  <a:cubicBezTo>
                    <a:pt x="156722" y="1321362"/>
                    <a:pt x="156722" y="1321362"/>
                    <a:pt x="156722" y="1321362"/>
                  </a:cubicBezTo>
                  <a:cubicBezTo>
                    <a:pt x="156722" y="1320748"/>
                    <a:pt x="156722" y="1320748"/>
                    <a:pt x="156722" y="1320748"/>
                  </a:cubicBezTo>
                  <a:cubicBezTo>
                    <a:pt x="158551" y="1320134"/>
                    <a:pt x="158551" y="1319519"/>
                    <a:pt x="159161" y="1320134"/>
                  </a:cubicBezTo>
                  <a:cubicBezTo>
                    <a:pt x="159161" y="1318290"/>
                    <a:pt x="159161" y="1317676"/>
                    <a:pt x="159161" y="1317676"/>
                  </a:cubicBezTo>
                  <a:cubicBezTo>
                    <a:pt x="159771" y="1317676"/>
                    <a:pt x="159771" y="1317676"/>
                    <a:pt x="159771" y="1317676"/>
                  </a:cubicBezTo>
                  <a:cubicBezTo>
                    <a:pt x="159771" y="1318290"/>
                    <a:pt x="159771" y="1318290"/>
                    <a:pt x="159771" y="1318290"/>
                  </a:cubicBezTo>
                  <a:cubicBezTo>
                    <a:pt x="160381" y="1318290"/>
                    <a:pt x="160381" y="1318290"/>
                    <a:pt x="160381" y="1318290"/>
                  </a:cubicBezTo>
                  <a:cubicBezTo>
                    <a:pt x="160381" y="1319519"/>
                    <a:pt x="160381" y="1319519"/>
                    <a:pt x="160381" y="1319519"/>
                  </a:cubicBezTo>
                  <a:cubicBezTo>
                    <a:pt x="159771" y="1319519"/>
                    <a:pt x="159771" y="1319519"/>
                    <a:pt x="159771" y="1319519"/>
                  </a:cubicBezTo>
                  <a:cubicBezTo>
                    <a:pt x="159771" y="1320134"/>
                    <a:pt x="159771" y="1320134"/>
                    <a:pt x="159771" y="1320134"/>
                  </a:cubicBezTo>
                  <a:cubicBezTo>
                    <a:pt x="160381" y="1320134"/>
                    <a:pt x="160381" y="1320134"/>
                    <a:pt x="160381" y="1320134"/>
                  </a:cubicBezTo>
                  <a:cubicBezTo>
                    <a:pt x="160991" y="1322591"/>
                    <a:pt x="159161" y="1321977"/>
                    <a:pt x="159161" y="1321977"/>
                  </a:cubicBezTo>
                  <a:cubicBezTo>
                    <a:pt x="159161" y="1322591"/>
                    <a:pt x="159161" y="1322591"/>
                    <a:pt x="159161" y="1322591"/>
                  </a:cubicBezTo>
                  <a:cubicBezTo>
                    <a:pt x="158551" y="1322591"/>
                    <a:pt x="158551" y="1322591"/>
                    <a:pt x="158551" y="1322591"/>
                  </a:cubicBezTo>
                  <a:cubicBezTo>
                    <a:pt x="158551" y="1324434"/>
                    <a:pt x="158551" y="1324434"/>
                    <a:pt x="158551" y="1324434"/>
                  </a:cubicBezTo>
                  <a:cubicBezTo>
                    <a:pt x="160381" y="1324434"/>
                    <a:pt x="159771" y="1324434"/>
                    <a:pt x="159771" y="1324434"/>
                  </a:cubicBezTo>
                  <a:cubicBezTo>
                    <a:pt x="159771" y="1321977"/>
                    <a:pt x="161600" y="1321362"/>
                    <a:pt x="160991" y="1320748"/>
                  </a:cubicBezTo>
                  <a:cubicBezTo>
                    <a:pt x="162210" y="1320748"/>
                    <a:pt x="162210" y="1320748"/>
                    <a:pt x="162210" y="1320748"/>
                  </a:cubicBezTo>
                  <a:cubicBezTo>
                    <a:pt x="162210" y="1321362"/>
                    <a:pt x="162210" y="1321362"/>
                    <a:pt x="162210" y="1321362"/>
                  </a:cubicBezTo>
                  <a:cubicBezTo>
                    <a:pt x="162820" y="1321362"/>
                    <a:pt x="162820" y="1321362"/>
                    <a:pt x="162820" y="1321362"/>
                  </a:cubicBezTo>
                  <a:cubicBezTo>
                    <a:pt x="162820" y="1319519"/>
                    <a:pt x="162820" y="1319519"/>
                    <a:pt x="162820" y="1319519"/>
                  </a:cubicBezTo>
                  <a:cubicBezTo>
                    <a:pt x="164649" y="1319519"/>
                    <a:pt x="164040" y="1319519"/>
                    <a:pt x="164040" y="1319519"/>
                  </a:cubicBezTo>
                  <a:cubicBezTo>
                    <a:pt x="164040" y="1318290"/>
                    <a:pt x="164040" y="1318290"/>
                    <a:pt x="164040" y="1318290"/>
                  </a:cubicBezTo>
                  <a:cubicBezTo>
                    <a:pt x="166479" y="1318290"/>
                    <a:pt x="165259" y="1317062"/>
                    <a:pt x="165869" y="1317062"/>
                  </a:cubicBezTo>
                  <a:cubicBezTo>
                    <a:pt x="166479" y="1317062"/>
                    <a:pt x="166479" y="1317062"/>
                    <a:pt x="166479" y="1317062"/>
                  </a:cubicBezTo>
                  <a:cubicBezTo>
                    <a:pt x="166479" y="1315219"/>
                    <a:pt x="166479" y="1315833"/>
                    <a:pt x="166479" y="1315833"/>
                  </a:cubicBezTo>
                  <a:cubicBezTo>
                    <a:pt x="168308" y="1315833"/>
                    <a:pt x="167698" y="1315833"/>
                    <a:pt x="167698" y="1315833"/>
                  </a:cubicBezTo>
                  <a:cubicBezTo>
                    <a:pt x="167698" y="1316447"/>
                    <a:pt x="167698" y="1316447"/>
                    <a:pt x="167698" y="1316447"/>
                  </a:cubicBezTo>
                  <a:cubicBezTo>
                    <a:pt x="167089" y="1316447"/>
                    <a:pt x="167089" y="1316447"/>
                    <a:pt x="167089" y="1316447"/>
                  </a:cubicBezTo>
                  <a:cubicBezTo>
                    <a:pt x="167089" y="1317062"/>
                    <a:pt x="167089" y="1317062"/>
                    <a:pt x="167089" y="1317062"/>
                  </a:cubicBezTo>
                  <a:cubicBezTo>
                    <a:pt x="168918" y="1316447"/>
                    <a:pt x="168918" y="1315833"/>
                    <a:pt x="169528" y="1316447"/>
                  </a:cubicBezTo>
                  <a:cubicBezTo>
                    <a:pt x="169528" y="1317062"/>
                    <a:pt x="169528" y="1317062"/>
                    <a:pt x="169528" y="1317062"/>
                  </a:cubicBezTo>
                  <a:cubicBezTo>
                    <a:pt x="170138" y="1317062"/>
                    <a:pt x="170138" y="1317062"/>
                    <a:pt x="170138" y="1317062"/>
                  </a:cubicBezTo>
                  <a:cubicBezTo>
                    <a:pt x="170138" y="1316447"/>
                    <a:pt x="170138" y="1316447"/>
                    <a:pt x="170138" y="1316447"/>
                  </a:cubicBezTo>
                  <a:cubicBezTo>
                    <a:pt x="170748" y="1316447"/>
                    <a:pt x="170748" y="1316447"/>
                    <a:pt x="170748" y="1316447"/>
                  </a:cubicBezTo>
                  <a:cubicBezTo>
                    <a:pt x="170748" y="1314604"/>
                    <a:pt x="170748" y="1315219"/>
                    <a:pt x="170748" y="1314604"/>
                  </a:cubicBezTo>
                  <a:cubicBezTo>
                    <a:pt x="171357" y="1314604"/>
                    <a:pt x="171357" y="1314604"/>
                    <a:pt x="171357" y="1314604"/>
                  </a:cubicBezTo>
                  <a:cubicBezTo>
                    <a:pt x="171357" y="1316447"/>
                    <a:pt x="171357" y="1315833"/>
                    <a:pt x="171357" y="1316447"/>
                  </a:cubicBezTo>
                  <a:cubicBezTo>
                    <a:pt x="173187" y="1316447"/>
                    <a:pt x="173797" y="1316447"/>
                    <a:pt x="174406" y="1316447"/>
                  </a:cubicBezTo>
                  <a:cubicBezTo>
                    <a:pt x="174406" y="1318290"/>
                    <a:pt x="174406" y="1318905"/>
                    <a:pt x="174406" y="1319519"/>
                  </a:cubicBezTo>
                  <a:cubicBezTo>
                    <a:pt x="173797" y="1319519"/>
                    <a:pt x="173797" y="1319519"/>
                    <a:pt x="173797" y="1319519"/>
                  </a:cubicBezTo>
                  <a:cubicBezTo>
                    <a:pt x="173797" y="1320748"/>
                    <a:pt x="173797" y="1320748"/>
                    <a:pt x="173797" y="1320748"/>
                  </a:cubicBezTo>
                  <a:cubicBezTo>
                    <a:pt x="172577" y="1320748"/>
                    <a:pt x="172577" y="1320748"/>
                    <a:pt x="172577" y="1320748"/>
                  </a:cubicBezTo>
                  <a:cubicBezTo>
                    <a:pt x="172577" y="1321977"/>
                    <a:pt x="172577" y="1322591"/>
                    <a:pt x="172577" y="1322591"/>
                  </a:cubicBezTo>
                  <a:cubicBezTo>
                    <a:pt x="173797" y="1322591"/>
                    <a:pt x="173797" y="1322591"/>
                    <a:pt x="173797" y="1322591"/>
                  </a:cubicBezTo>
                  <a:cubicBezTo>
                    <a:pt x="173797" y="1321362"/>
                    <a:pt x="174406" y="1321362"/>
                    <a:pt x="174406" y="1320748"/>
                  </a:cubicBezTo>
                  <a:cubicBezTo>
                    <a:pt x="175016" y="1320748"/>
                    <a:pt x="175016" y="1320748"/>
                    <a:pt x="175016" y="1320748"/>
                  </a:cubicBezTo>
                  <a:cubicBezTo>
                    <a:pt x="175016" y="1322591"/>
                    <a:pt x="175016" y="1321977"/>
                    <a:pt x="175016" y="1321977"/>
                  </a:cubicBezTo>
                  <a:cubicBezTo>
                    <a:pt x="175626" y="1321977"/>
                    <a:pt x="175626" y="1321977"/>
                    <a:pt x="175626" y="1321977"/>
                  </a:cubicBezTo>
                  <a:cubicBezTo>
                    <a:pt x="175626" y="1323820"/>
                    <a:pt x="175626" y="1324434"/>
                    <a:pt x="175626" y="1325049"/>
                  </a:cubicBezTo>
                  <a:cubicBezTo>
                    <a:pt x="175016" y="1325049"/>
                    <a:pt x="175016" y="1325049"/>
                    <a:pt x="175016" y="1325049"/>
                  </a:cubicBezTo>
                  <a:cubicBezTo>
                    <a:pt x="175016" y="1326892"/>
                    <a:pt x="175016" y="1326277"/>
                    <a:pt x="175016" y="1326277"/>
                  </a:cubicBezTo>
                  <a:cubicBezTo>
                    <a:pt x="174406" y="1326277"/>
                    <a:pt x="174406" y="1326277"/>
                    <a:pt x="174406" y="1326277"/>
                  </a:cubicBezTo>
                  <a:cubicBezTo>
                    <a:pt x="174406" y="1328120"/>
                    <a:pt x="174406" y="1327506"/>
                    <a:pt x="174406" y="1328120"/>
                  </a:cubicBezTo>
                  <a:cubicBezTo>
                    <a:pt x="173797" y="1328120"/>
                    <a:pt x="173797" y="1328120"/>
                    <a:pt x="173797" y="1328120"/>
                  </a:cubicBezTo>
                  <a:cubicBezTo>
                    <a:pt x="173797" y="1328735"/>
                    <a:pt x="173797" y="1328735"/>
                    <a:pt x="173797" y="1328735"/>
                  </a:cubicBezTo>
                  <a:cubicBezTo>
                    <a:pt x="172577" y="1328735"/>
                    <a:pt x="172577" y="1328735"/>
                    <a:pt x="172577" y="1328735"/>
                  </a:cubicBezTo>
                  <a:cubicBezTo>
                    <a:pt x="172577" y="1330578"/>
                    <a:pt x="172577" y="1329964"/>
                    <a:pt x="172577" y="1329964"/>
                  </a:cubicBezTo>
                  <a:cubicBezTo>
                    <a:pt x="173797" y="1329964"/>
                    <a:pt x="173797" y="1329964"/>
                    <a:pt x="173797" y="1329964"/>
                  </a:cubicBezTo>
                  <a:cubicBezTo>
                    <a:pt x="173797" y="1329349"/>
                    <a:pt x="173797" y="1329349"/>
                    <a:pt x="173797" y="1329349"/>
                  </a:cubicBezTo>
                  <a:cubicBezTo>
                    <a:pt x="174406" y="1329349"/>
                    <a:pt x="174406" y="1329349"/>
                    <a:pt x="174406" y="1329349"/>
                  </a:cubicBezTo>
                  <a:cubicBezTo>
                    <a:pt x="174406" y="1331192"/>
                    <a:pt x="174406" y="1330578"/>
                    <a:pt x="174406" y="1330578"/>
                  </a:cubicBezTo>
                  <a:cubicBezTo>
                    <a:pt x="172577" y="1330578"/>
                    <a:pt x="172577" y="1330578"/>
                    <a:pt x="171967" y="1330578"/>
                  </a:cubicBezTo>
                  <a:cubicBezTo>
                    <a:pt x="171967" y="1329964"/>
                    <a:pt x="171967" y="1329964"/>
                    <a:pt x="171967" y="1329964"/>
                  </a:cubicBezTo>
                  <a:cubicBezTo>
                    <a:pt x="171357" y="1329964"/>
                    <a:pt x="171357" y="1329964"/>
                    <a:pt x="171357" y="1329964"/>
                  </a:cubicBezTo>
                  <a:cubicBezTo>
                    <a:pt x="171357" y="1330578"/>
                    <a:pt x="171357" y="1330578"/>
                    <a:pt x="171357" y="1330578"/>
                  </a:cubicBezTo>
                  <a:cubicBezTo>
                    <a:pt x="169528" y="1330578"/>
                    <a:pt x="169528" y="1330578"/>
                    <a:pt x="169528" y="1330578"/>
                  </a:cubicBezTo>
                  <a:cubicBezTo>
                    <a:pt x="169528" y="1331807"/>
                    <a:pt x="169528" y="1331807"/>
                    <a:pt x="169528" y="1331807"/>
                  </a:cubicBezTo>
                  <a:cubicBezTo>
                    <a:pt x="170748" y="1331807"/>
                    <a:pt x="171357" y="1331807"/>
                    <a:pt x="171357" y="1331807"/>
                  </a:cubicBezTo>
                  <a:cubicBezTo>
                    <a:pt x="171357" y="1332421"/>
                    <a:pt x="171357" y="1332421"/>
                    <a:pt x="171357" y="1332421"/>
                  </a:cubicBezTo>
                  <a:cubicBezTo>
                    <a:pt x="170748" y="1332421"/>
                    <a:pt x="170748" y="1332421"/>
                    <a:pt x="170748" y="1332421"/>
                  </a:cubicBezTo>
                  <a:cubicBezTo>
                    <a:pt x="170748" y="1333035"/>
                    <a:pt x="170748" y="1333035"/>
                    <a:pt x="170748" y="1333035"/>
                  </a:cubicBezTo>
                  <a:cubicBezTo>
                    <a:pt x="170138" y="1333035"/>
                    <a:pt x="170138" y="1333035"/>
                    <a:pt x="170138" y="1333035"/>
                  </a:cubicBezTo>
                  <a:cubicBezTo>
                    <a:pt x="170138" y="1334879"/>
                    <a:pt x="170138" y="1334264"/>
                    <a:pt x="170138" y="1334264"/>
                  </a:cubicBezTo>
                  <a:cubicBezTo>
                    <a:pt x="168308" y="1334264"/>
                    <a:pt x="168918" y="1334264"/>
                    <a:pt x="168308" y="1334264"/>
                  </a:cubicBezTo>
                  <a:cubicBezTo>
                    <a:pt x="168308" y="1335493"/>
                    <a:pt x="168308" y="1335493"/>
                    <a:pt x="168308" y="1335493"/>
                  </a:cubicBezTo>
                  <a:cubicBezTo>
                    <a:pt x="169528" y="1335493"/>
                    <a:pt x="169528" y="1335493"/>
                    <a:pt x="169528" y="1335493"/>
                  </a:cubicBezTo>
                  <a:cubicBezTo>
                    <a:pt x="169528" y="1336107"/>
                    <a:pt x="169528" y="1336107"/>
                    <a:pt x="169528" y="1336107"/>
                  </a:cubicBezTo>
                  <a:cubicBezTo>
                    <a:pt x="170748" y="1336107"/>
                    <a:pt x="170748" y="1336107"/>
                    <a:pt x="170748" y="1336107"/>
                  </a:cubicBezTo>
                  <a:cubicBezTo>
                    <a:pt x="170748" y="1335493"/>
                    <a:pt x="170748" y="1335493"/>
                    <a:pt x="170748" y="1335493"/>
                  </a:cubicBezTo>
                  <a:cubicBezTo>
                    <a:pt x="170138" y="1335493"/>
                    <a:pt x="170138" y="1335493"/>
                    <a:pt x="170138" y="1335493"/>
                  </a:cubicBezTo>
                  <a:cubicBezTo>
                    <a:pt x="170748" y="1334264"/>
                    <a:pt x="170748" y="1334879"/>
                    <a:pt x="171357" y="1334264"/>
                  </a:cubicBezTo>
                  <a:cubicBezTo>
                    <a:pt x="171357" y="1333035"/>
                    <a:pt x="172577" y="1333035"/>
                    <a:pt x="171967" y="1333035"/>
                  </a:cubicBezTo>
                  <a:cubicBezTo>
                    <a:pt x="172577" y="1333650"/>
                    <a:pt x="172577" y="1333650"/>
                    <a:pt x="172577" y="1333650"/>
                  </a:cubicBezTo>
                  <a:cubicBezTo>
                    <a:pt x="172577" y="1333035"/>
                    <a:pt x="172577" y="1333035"/>
                    <a:pt x="172577" y="1333035"/>
                  </a:cubicBezTo>
                  <a:cubicBezTo>
                    <a:pt x="173797" y="1333035"/>
                    <a:pt x="173797" y="1333035"/>
                    <a:pt x="173797" y="1333035"/>
                  </a:cubicBezTo>
                  <a:cubicBezTo>
                    <a:pt x="173797" y="1331192"/>
                    <a:pt x="173797" y="1331807"/>
                    <a:pt x="173797" y="1331807"/>
                  </a:cubicBezTo>
                  <a:cubicBezTo>
                    <a:pt x="175016" y="1331807"/>
                    <a:pt x="175016" y="1331807"/>
                    <a:pt x="175016" y="1331807"/>
                  </a:cubicBezTo>
                  <a:cubicBezTo>
                    <a:pt x="175016" y="1330578"/>
                    <a:pt x="175016" y="1330578"/>
                    <a:pt x="175016" y="1330578"/>
                  </a:cubicBezTo>
                  <a:cubicBezTo>
                    <a:pt x="175626" y="1330578"/>
                    <a:pt x="175626" y="1330578"/>
                    <a:pt x="175626" y="1330578"/>
                  </a:cubicBezTo>
                  <a:cubicBezTo>
                    <a:pt x="175626" y="1331807"/>
                    <a:pt x="175626" y="1331807"/>
                    <a:pt x="175626" y="1331807"/>
                  </a:cubicBezTo>
                  <a:cubicBezTo>
                    <a:pt x="177455" y="1331807"/>
                    <a:pt x="177455" y="1331807"/>
                    <a:pt x="178065" y="1331807"/>
                  </a:cubicBezTo>
                  <a:cubicBezTo>
                    <a:pt x="178065" y="1333650"/>
                    <a:pt x="178065" y="1334264"/>
                    <a:pt x="178065" y="1334264"/>
                  </a:cubicBezTo>
                  <a:cubicBezTo>
                    <a:pt x="177455" y="1333650"/>
                    <a:pt x="177455" y="1333650"/>
                    <a:pt x="177455" y="1333650"/>
                  </a:cubicBezTo>
                  <a:cubicBezTo>
                    <a:pt x="177455" y="1335493"/>
                    <a:pt x="177455" y="1334879"/>
                    <a:pt x="177455" y="1335493"/>
                  </a:cubicBezTo>
                  <a:cubicBezTo>
                    <a:pt x="175626" y="1335493"/>
                    <a:pt x="175626" y="1335493"/>
                    <a:pt x="175626" y="1335493"/>
                  </a:cubicBezTo>
                  <a:cubicBezTo>
                    <a:pt x="175626" y="1336722"/>
                    <a:pt x="175626" y="1336722"/>
                    <a:pt x="175626" y="1336722"/>
                  </a:cubicBezTo>
                  <a:cubicBezTo>
                    <a:pt x="173797" y="1336722"/>
                    <a:pt x="174406" y="1336722"/>
                    <a:pt x="174406" y="1336722"/>
                  </a:cubicBezTo>
                  <a:cubicBezTo>
                    <a:pt x="174406" y="1337336"/>
                    <a:pt x="174406" y="1337336"/>
                    <a:pt x="174406" y="1337336"/>
                  </a:cubicBezTo>
                  <a:cubicBezTo>
                    <a:pt x="173797" y="1337336"/>
                    <a:pt x="173797" y="1337336"/>
                    <a:pt x="173797" y="1337336"/>
                  </a:cubicBezTo>
                  <a:cubicBezTo>
                    <a:pt x="173797" y="1337950"/>
                    <a:pt x="173797" y="1337950"/>
                    <a:pt x="173797" y="1337950"/>
                  </a:cubicBezTo>
                  <a:cubicBezTo>
                    <a:pt x="174406" y="1337950"/>
                    <a:pt x="174406" y="1337950"/>
                    <a:pt x="174406" y="1337950"/>
                  </a:cubicBezTo>
                  <a:cubicBezTo>
                    <a:pt x="174406" y="1337336"/>
                    <a:pt x="174406" y="1337336"/>
                    <a:pt x="174406" y="1337336"/>
                  </a:cubicBezTo>
                  <a:cubicBezTo>
                    <a:pt x="175626" y="1337336"/>
                    <a:pt x="176236" y="1337336"/>
                    <a:pt x="176236" y="1337336"/>
                  </a:cubicBezTo>
                  <a:cubicBezTo>
                    <a:pt x="176236" y="1336722"/>
                    <a:pt x="176236" y="1336722"/>
                    <a:pt x="176236" y="1336722"/>
                  </a:cubicBezTo>
                  <a:cubicBezTo>
                    <a:pt x="177455" y="1336722"/>
                    <a:pt x="177455" y="1336722"/>
                    <a:pt x="177455" y="1336722"/>
                  </a:cubicBezTo>
                  <a:cubicBezTo>
                    <a:pt x="177455" y="1338565"/>
                    <a:pt x="177455" y="1339179"/>
                    <a:pt x="177455" y="1339794"/>
                  </a:cubicBezTo>
                  <a:cubicBezTo>
                    <a:pt x="176236" y="1339794"/>
                    <a:pt x="176236" y="1339794"/>
                    <a:pt x="176236" y="1339794"/>
                  </a:cubicBezTo>
                  <a:cubicBezTo>
                    <a:pt x="176236" y="1340408"/>
                    <a:pt x="176236" y="1340408"/>
                    <a:pt x="176236" y="1340408"/>
                  </a:cubicBezTo>
                  <a:cubicBezTo>
                    <a:pt x="177455" y="1339794"/>
                    <a:pt x="177455" y="1339794"/>
                    <a:pt x="177455" y="1339794"/>
                  </a:cubicBezTo>
                  <a:cubicBezTo>
                    <a:pt x="177455" y="1340408"/>
                    <a:pt x="177455" y="1340408"/>
                    <a:pt x="177455" y="1340408"/>
                  </a:cubicBezTo>
                  <a:cubicBezTo>
                    <a:pt x="178065" y="1340408"/>
                    <a:pt x="178065" y="1340408"/>
                    <a:pt x="178065" y="1340408"/>
                  </a:cubicBezTo>
                  <a:cubicBezTo>
                    <a:pt x="178065" y="1338565"/>
                    <a:pt x="178675" y="1338565"/>
                    <a:pt x="178675" y="1337950"/>
                  </a:cubicBezTo>
                  <a:cubicBezTo>
                    <a:pt x="178065" y="1337950"/>
                    <a:pt x="178065" y="1337950"/>
                    <a:pt x="178065" y="1337950"/>
                  </a:cubicBezTo>
                  <a:cubicBezTo>
                    <a:pt x="178065" y="1336722"/>
                    <a:pt x="178065" y="1336722"/>
                    <a:pt x="178065" y="1336722"/>
                  </a:cubicBezTo>
                  <a:cubicBezTo>
                    <a:pt x="178675" y="1336722"/>
                    <a:pt x="178675" y="1336722"/>
                    <a:pt x="178675" y="1336722"/>
                  </a:cubicBezTo>
                  <a:cubicBezTo>
                    <a:pt x="178675" y="1337336"/>
                    <a:pt x="178675" y="1337336"/>
                    <a:pt x="178675" y="1337336"/>
                  </a:cubicBezTo>
                  <a:cubicBezTo>
                    <a:pt x="180505" y="1337336"/>
                    <a:pt x="179895" y="1337336"/>
                    <a:pt x="179895" y="1337336"/>
                  </a:cubicBezTo>
                  <a:cubicBezTo>
                    <a:pt x="179895" y="1336722"/>
                    <a:pt x="179895" y="1336722"/>
                    <a:pt x="179895" y="1336722"/>
                  </a:cubicBezTo>
                  <a:cubicBezTo>
                    <a:pt x="181114" y="1337950"/>
                    <a:pt x="181114" y="1337336"/>
                    <a:pt x="181724" y="1337336"/>
                  </a:cubicBezTo>
                  <a:cubicBezTo>
                    <a:pt x="181724" y="1339179"/>
                    <a:pt x="181724" y="1339179"/>
                    <a:pt x="181724" y="1339794"/>
                  </a:cubicBezTo>
                  <a:cubicBezTo>
                    <a:pt x="180505" y="1339794"/>
                    <a:pt x="180505" y="1339794"/>
                    <a:pt x="180505" y="1339794"/>
                  </a:cubicBezTo>
                  <a:cubicBezTo>
                    <a:pt x="180505" y="1340408"/>
                    <a:pt x="180505" y="1340408"/>
                    <a:pt x="180505" y="1340408"/>
                  </a:cubicBezTo>
                  <a:cubicBezTo>
                    <a:pt x="181724" y="1340408"/>
                    <a:pt x="181724" y="1340408"/>
                    <a:pt x="181724" y="1340408"/>
                  </a:cubicBezTo>
                  <a:cubicBezTo>
                    <a:pt x="181724" y="1342251"/>
                    <a:pt x="181724" y="1341637"/>
                    <a:pt x="181724" y="1341637"/>
                  </a:cubicBezTo>
                  <a:cubicBezTo>
                    <a:pt x="182334" y="1341637"/>
                    <a:pt x="182334" y="1341637"/>
                    <a:pt x="182334" y="1341637"/>
                  </a:cubicBezTo>
                  <a:cubicBezTo>
                    <a:pt x="182334" y="1342251"/>
                    <a:pt x="182334" y="1342251"/>
                    <a:pt x="182334" y="1342251"/>
                  </a:cubicBezTo>
                  <a:cubicBezTo>
                    <a:pt x="181724" y="1342251"/>
                    <a:pt x="181724" y="1342251"/>
                    <a:pt x="181724" y="1342251"/>
                  </a:cubicBezTo>
                  <a:cubicBezTo>
                    <a:pt x="181724" y="1343480"/>
                    <a:pt x="181724" y="1343480"/>
                    <a:pt x="181724" y="1343480"/>
                  </a:cubicBezTo>
                  <a:cubicBezTo>
                    <a:pt x="180505" y="1343480"/>
                    <a:pt x="180505" y="1343480"/>
                    <a:pt x="180505" y="1343480"/>
                  </a:cubicBezTo>
                  <a:cubicBezTo>
                    <a:pt x="180505" y="1344094"/>
                    <a:pt x="180505" y="1344094"/>
                    <a:pt x="180505" y="1344094"/>
                  </a:cubicBezTo>
                  <a:cubicBezTo>
                    <a:pt x="179895" y="1344094"/>
                    <a:pt x="179895" y="1344094"/>
                    <a:pt x="179895" y="1344094"/>
                  </a:cubicBezTo>
                  <a:cubicBezTo>
                    <a:pt x="179895" y="1345937"/>
                    <a:pt x="179895" y="1347780"/>
                    <a:pt x="179895" y="1348395"/>
                  </a:cubicBezTo>
                  <a:cubicBezTo>
                    <a:pt x="179285" y="1348395"/>
                    <a:pt x="179285" y="1348395"/>
                    <a:pt x="179285" y="1348395"/>
                  </a:cubicBezTo>
                  <a:cubicBezTo>
                    <a:pt x="179285" y="1349009"/>
                    <a:pt x="179285" y="1349009"/>
                    <a:pt x="179285" y="1349009"/>
                  </a:cubicBezTo>
                  <a:cubicBezTo>
                    <a:pt x="178675" y="1349009"/>
                    <a:pt x="178675" y="1349009"/>
                    <a:pt x="178675" y="1349009"/>
                  </a:cubicBezTo>
                  <a:cubicBezTo>
                    <a:pt x="178675" y="1350852"/>
                    <a:pt x="178675" y="1350238"/>
                    <a:pt x="178675" y="1350852"/>
                  </a:cubicBezTo>
                  <a:cubicBezTo>
                    <a:pt x="178065" y="1350852"/>
                    <a:pt x="178065" y="1350852"/>
                    <a:pt x="178065" y="1350852"/>
                  </a:cubicBezTo>
                  <a:cubicBezTo>
                    <a:pt x="178065" y="1351467"/>
                    <a:pt x="178065" y="1351467"/>
                    <a:pt x="178065" y="1351467"/>
                  </a:cubicBezTo>
                  <a:cubicBezTo>
                    <a:pt x="176236" y="1351467"/>
                    <a:pt x="176846" y="1351467"/>
                    <a:pt x="176236" y="1351467"/>
                  </a:cubicBezTo>
                  <a:cubicBezTo>
                    <a:pt x="177455" y="1352081"/>
                    <a:pt x="177455" y="1352081"/>
                    <a:pt x="177455" y="1352081"/>
                  </a:cubicBezTo>
                  <a:cubicBezTo>
                    <a:pt x="175626" y="1352081"/>
                    <a:pt x="175626" y="1352081"/>
                    <a:pt x="175626" y="1352081"/>
                  </a:cubicBezTo>
                  <a:cubicBezTo>
                    <a:pt x="175626" y="1352695"/>
                    <a:pt x="175626" y="1352695"/>
                    <a:pt x="175626" y="1352695"/>
                  </a:cubicBezTo>
                  <a:cubicBezTo>
                    <a:pt x="175016" y="1352695"/>
                    <a:pt x="175016" y="1352695"/>
                    <a:pt x="175016" y="1352695"/>
                  </a:cubicBezTo>
                  <a:cubicBezTo>
                    <a:pt x="175016" y="1353310"/>
                    <a:pt x="175016" y="1353310"/>
                    <a:pt x="175016" y="1353310"/>
                  </a:cubicBezTo>
                  <a:cubicBezTo>
                    <a:pt x="173187" y="1353310"/>
                    <a:pt x="173797" y="1353310"/>
                    <a:pt x="173797" y="1353310"/>
                  </a:cubicBezTo>
                  <a:cubicBezTo>
                    <a:pt x="173797" y="1353924"/>
                    <a:pt x="173797" y="1353924"/>
                    <a:pt x="173797" y="1353924"/>
                  </a:cubicBezTo>
                  <a:cubicBezTo>
                    <a:pt x="172577" y="1353924"/>
                    <a:pt x="172577" y="1353924"/>
                    <a:pt x="172577" y="1353924"/>
                  </a:cubicBezTo>
                  <a:cubicBezTo>
                    <a:pt x="172577" y="1355153"/>
                    <a:pt x="172577" y="1355153"/>
                    <a:pt x="172577" y="1355153"/>
                  </a:cubicBezTo>
                  <a:cubicBezTo>
                    <a:pt x="171357" y="1355153"/>
                    <a:pt x="171357" y="1355153"/>
                    <a:pt x="171357" y="1355153"/>
                  </a:cubicBezTo>
                  <a:cubicBezTo>
                    <a:pt x="171357" y="1355767"/>
                    <a:pt x="171357" y="1355767"/>
                    <a:pt x="171357" y="1355767"/>
                  </a:cubicBezTo>
                  <a:cubicBezTo>
                    <a:pt x="170748" y="1355767"/>
                    <a:pt x="170748" y="1355767"/>
                    <a:pt x="170748" y="1355767"/>
                  </a:cubicBezTo>
                  <a:cubicBezTo>
                    <a:pt x="170748" y="1356382"/>
                    <a:pt x="170748" y="1356382"/>
                    <a:pt x="170748" y="1356382"/>
                  </a:cubicBezTo>
                  <a:cubicBezTo>
                    <a:pt x="170138" y="1356382"/>
                    <a:pt x="170138" y="1356382"/>
                    <a:pt x="170138" y="1356382"/>
                  </a:cubicBezTo>
                  <a:cubicBezTo>
                    <a:pt x="170138" y="1356996"/>
                    <a:pt x="170138" y="1356996"/>
                    <a:pt x="170138" y="1356996"/>
                  </a:cubicBezTo>
                  <a:cubicBezTo>
                    <a:pt x="169528" y="1356996"/>
                    <a:pt x="169528" y="1356996"/>
                    <a:pt x="169528" y="1356996"/>
                  </a:cubicBezTo>
                  <a:cubicBezTo>
                    <a:pt x="169528" y="1359453"/>
                    <a:pt x="169528" y="1360682"/>
                    <a:pt x="169528" y="1361297"/>
                  </a:cubicBezTo>
                  <a:cubicBezTo>
                    <a:pt x="170138" y="1361297"/>
                    <a:pt x="170138" y="1361297"/>
                    <a:pt x="170138" y="1361297"/>
                  </a:cubicBezTo>
                  <a:cubicBezTo>
                    <a:pt x="170138" y="1363140"/>
                    <a:pt x="170138" y="1363754"/>
                    <a:pt x="170138" y="1364368"/>
                  </a:cubicBezTo>
                  <a:cubicBezTo>
                    <a:pt x="170748" y="1364368"/>
                    <a:pt x="170748" y="1364368"/>
                    <a:pt x="170748" y="1364368"/>
                  </a:cubicBezTo>
                  <a:cubicBezTo>
                    <a:pt x="170748" y="1366212"/>
                    <a:pt x="170748" y="1365597"/>
                    <a:pt x="170748" y="1365597"/>
                  </a:cubicBezTo>
                  <a:cubicBezTo>
                    <a:pt x="171357" y="1365597"/>
                    <a:pt x="171357" y="1365597"/>
                    <a:pt x="171357" y="1365597"/>
                  </a:cubicBezTo>
                  <a:cubicBezTo>
                    <a:pt x="171357" y="1368055"/>
                    <a:pt x="171357" y="1369283"/>
                    <a:pt x="171357" y="1370512"/>
                  </a:cubicBezTo>
                  <a:cubicBezTo>
                    <a:pt x="171967" y="1370512"/>
                    <a:pt x="171967" y="1370512"/>
                    <a:pt x="171967" y="1370512"/>
                  </a:cubicBezTo>
                  <a:cubicBezTo>
                    <a:pt x="171967" y="1371741"/>
                    <a:pt x="171967" y="1371741"/>
                    <a:pt x="171967" y="1371741"/>
                  </a:cubicBezTo>
                  <a:cubicBezTo>
                    <a:pt x="172577" y="1371741"/>
                    <a:pt x="172577" y="1371741"/>
                    <a:pt x="172577" y="1371741"/>
                  </a:cubicBezTo>
                  <a:cubicBezTo>
                    <a:pt x="172577" y="1373584"/>
                    <a:pt x="172577" y="1372970"/>
                    <a:pt x="172577" y="1372970"/>
                  </a:cubicBezTo>
                  <a:cubicBezTo>
                    <a:pt x="173797" y="1372355"/>
                    <a:pt x="173797" y="1372355"/>
                    <a:pt x="173797" y="1372355"/>
                  </a:cubicBezTo>
                  <a:cubicBezTo>
                    <a:pt x="173797" y="1374198"/>
                    <a:pt x="173797" y="1374198"/>
                    <a:pt x="173797" y="1374813"/>
                  </a:cubicBezTo>
                  <a:cubicBezTo>
                    <a:pt x="174406" y="1374813"/>
                    <a:pt x="174406" y="1374813"/>
                    <a:pt x="174406" y="1374813"/>
                  </a:cubicBezTo>
                  <a:cubicBezTo>
                    <a:pt x="174406" y="1375427"/>
                    <a:pt x="174406" y="1375427"/>
                    <a:pt x="174406" y="1375427"/>
                  </a:cubicBezTo>
                  <a:cubicBezTo>
                    <a:pt x="173797" y="1375427"/>
                    <a:pt x="173797" y="1375427"/>
                    <a:pt x="173797" y="1375427"/>
                  </a:cubicBezTo>
                  <a:cubicBezTo>
                    <a:pt x="173797" y="1376042"/>
                    <a:pt x="173797" y="1376042"/>
                    <a:pt x="173797" y="1376042"/>
                  </a:cubicBezTo>
                  <a:cubicBezTo>
                    <a:pt x="175016" y="1376042"/>
                    <a:pt x="175016" y="1376042"/>
                    <a:pt x="175016" y="1376042"/>
                  </a:cubicBezTo>
                  <a:cubicBezTo>
                    <a:pt x="175016" y="1375427"/>
                    <a:pt x="175016" y="1375427"/>
                    <a:pt x="175016" y="1375427"/>
                  </a:cubicBezTo>
                  <a:cubicBezTo>
                    <a:pt x="175626" y="1375427"/>
                    <a:pt x="175626" y="1375427"/>
                    <a:pt x="175626" y="1375427"/>
                  </a:cubicBezTo>
                  <a:cubicBezTo>
                    <a:pt x="175626" y="1373584"/>
                    <a:pt x="175626" y="1374198"/>
                    <a:pt x="175626" y="1373584"/>
                  </a:cubicBezTo>
                  <a:cubicBezTo>
                    <a:pt x="175016" y="1373584"/>
                    <a:pt x="175016" y="1373584"/>
                    <a:pt x="175016" y="1373584"/>
                  </a:cubicBezTo>
                  <a:cubicBezTo>
                    <a:pt x="175016" y="1372355"/>
                    <a:pt x="175016" y="1372355"/>
                    <a:pt x="175016" y="1372355"/>
                  </a:cubicBezTo>
                  <a:cubicBezTo>
                    <a:pt x="172577" y="1372355"/>
                    <a:pt x="173797" y="1371127"/>
                    <a:pt x="173797" y="1371127"/>
                  </a:cubicBezTo>
                  <a:cubicBezTo>
                    <a:pt x="172577" y="1371127"/>
                    <a:pt x="172577" y="1371127"/>
                    <a:pt x="172577" y="1371127"/>
                  </a:cubicBezTo>
                  <a:cubicBezTo>
                    <a:pt x="172577" y="1369283"/>
                    <a:pt x="172577" y="1368669"/>
                    <a:pt x="172577" y="1368669"/>
                  </a:cubicBezTo>
                  <a:cubicBezTo>
                    <a:pt x="171967" y="1368669"/>
                    <a:pt x="171967" y="1368669"/>
                    <a:pt x="171967" y="1368669"/>
                  </a:cubicBezTo>
                  <a:cubicBezTo>
                    <a:pt x="171967" y="1368055"/>
                    <a:pt x="171967" y="1368055"/>
                    <a:pt x="171967" y="1368055"/>
                  </a:cubicBezTo>
                  <a:cubicBezTo>
                    <a:pt x="172577" y="1368055"/>
                    <a:pt x="172577" y="1368055"/>
                    <a:pt x="172577" y="1368055"/>
                  </a:cubicBezTo>
                  <a:cubicBezTo>
                    <a:pt x="172577" y="1366212"/>
                    <a:pt x="172577" y="1365597"/>
                    <a:pt x="172577" y="1364983"/>
                  </a:cubicBezTo>
                  <a:cubicBezTo>
                    <a:pt x="171967" y="1364983"/>
                    <a:pt x="171967" y="1364983"/>
                    <a:pt x="171967" y="1364983"/>
                  </a:cubicBezTo>
                  <a:cubicBezTo>
                    <a:pt x="171357" y="1363140"/>
                    <a:pt x="171357" y="1361911"/>
                    <a:pt x="171357" y="1360682"/>
                  </a:cubicBezTo>
                  <a:cubicBezTo>
                    <a:pt x="170748" y="1360682"/>
                    <a:pt x="170748" y="1360682"/>
                    <a:pt x="170748" y="1360682"/>
                  </a:cubicBezTo>
                  <a:cubicBezTo>
                    <a:pt x="169528" y="1356996"/>
                    <a:pt x="173187" y="1358225"/>
                    <a:pt x="172577" y="1356382"/>
                  </a:cubicBezTo>
                  <a:cubicBezTo>
                    <a:pt x="174406" y="1356382"/>
                    <a:pt x="174406" y="1356382"/>
                    <a:pt x="174406" y="1356382"/>
                  </a:cubicBezTo>
                  <a:cubicBezTo>
                    <a:pt x="174406" y="1355767"/>
                    <a:pt x="174406" y="1355767"/>
                    <a:pt x="174406" y="1355767"/>
                  </a:cubicBezTo>
                  <a:cubicBezTo>
                    <a:pt x="175016" y="1355767"/>
                    <a:pt x="175016" y="1355767"/>
                    <a:pt x="175016" y="1355767"/>
                  </a:cubicBezTo>
                  <a:cubicBezTo>
                    <a:pt x="175016" y="1356382"/>
                    <a:pt x="175016" y="1356382"/>
                    <a:pt x="175016" y="1356382"/>
                  </a:cubicBezTo>
                  <a:cubicBezTo>
                    <a:pt x="175626" y="1356382"/>
                    <a:pt x="175626" y="1356382"/>
                    <a:pt x="175626" y="1356382"/>
                  </a:cubicBezTo>
                  <a:cubicBezTo>
                    <a:pt x="175626" y="1355767"/>
                    <a:pt x="175626" y="1355767"/>
                    <a:pt x="175626" y="1355767"/>
                  </a:cubicBezTo>
                  <a:cubicBezTo>
                    <a:pt x="176236" y="1355767"/>
                    <a:pt x="176236" y="1355767"/>
                    <a:pt x="176236" y="1355767"/>
                  </a:cubicBezTo>
                  <a:cubicBezTo>
                    <a:pt x="176236" y="1355153"/>
                    <a:pt x="176236" y="1355153"/>
                    <a:pt x="176236" y="1355153"/>
                  </a:cubicBezTo>
                  <a:cubicBezTo>
                    <a:pt x="177455" y="1355153"/>
                    <a:pt x="177455" y="1355153"/>
                    <a:pt x="177455" y="1355153"/>
                  </a:cubicBezTo>
                  <a:cubicBezTo>
                    <a:pt x="177455" y="1355767"/>
                    <a:pt x="177455" y="1355767"/>
                    <a:pt x="177455" y="1355767"/>
                  </a:cubicBezTo>
                  <a:cubicBezTo>
                    <a:pt x="178065" y="1355767"/>
                    <a:pt x="178065" y="1355767"/>
                    <a:pt x="178065" y="1355767"/>
                  </a:cubicBezTo>
                  <a:cubicBezTo>
                    <a:pt x="178065" y="1355153"/>
                    <a:pt x="178065" y="1355153"/>
                    <a:pt x="178065" y="1355153"/>
                  </a:cubicBezTo>
                  <a:cubicBezTo>
                    <a:pt x="178675" y="1355153"/>
                    <a:pt x="178675" y="1355153"/>
                    <a:pt x="178675" y="1355153"/>
                  </a:cubicBezTo>
                  <a:cubicBezTo>
                    <a:pt x="176846" y="1353310"/>
                    <a:pt x="178065" y="1353310"/>
                    <a:pt x="178065" y="1352695"/>
                  </a:cubicBezTo>
                  <a:cubicBezTo>
                    <a:pt x="178675" y="1352695"/>
                    <a:pt x="178675" y="1352695"/>
                    <a:pt x="178675" y="1352695"/>
                  </a:cubicBezTo>
                  <a:cubicBezTo>
                    <a:pt x="178675" y="1352081"/>
                    <a:pt x="178675" y="1352081"/>
                    <a:pt x="178675" y="1352081"/>
                  </a:cubicBezTo>
                  <a:cubicBezTo>
                    <a:pt x="179285" y="1352081"/>
                    <a:pt x="179285" y="1352081"/>
                    <a:pt x="179285" y="1352081"/>
                  </a:cubicBezTo>
                  <a:cubicBezTo>
                    <a:pt x="179285" y="1351467"/>
                    <a:pt x="179285" y="1351467"/>
                    <a:pt x="179285" y="1351467"/>
                  </a:cubicBezTo>
                  <a:cubicBezTo>
                    <a:pt x="179895" y="1351467"/>
                    <a:pt x="179895" y="1351467"/>
                    <a:pt x="179895" y="1351467"/>
                  </a:cubicBezTo>
                  <a:cubicBezTo>
                    <a:pt x="179895" y="1352695"/>
                    <a:pt x="179895" y="1352695"/>
                    <a:pt x="179895" y="1352695"/>
                  </a:cubicBezTo>
                  <a:cubicBezTo>
                    <a:pt x="181724" y="1352695"/>
                    <a:pt x="181114" y="1353924"/>
                    <a:pt x="181724" y="1353310"/>
                  </a:cubicBezTo>
                  <a:cubicBezTo>
                    <a:pt x="181724" y="1352081"/>
                    <a:pt x="181724" y="1351467"/>
                    <a:pt x="181724" y="1351467"/>
                  </a:cubicBezTo>
                  <a:cubicBezTo>
                    <a:pt x="182334" y="1351467"/>
                    <a:pt x="182334" y="1351467"/>
                    <a:pt x="182334" y="1351467"/>
                  </a:cubicBezTo>
                  <a:cubicBezTo>
                    <a:pt x="182334" y="1350852"/>
                    <a:pt x="182334" y="1350852"/>
                    <a:pt x="182334" y="1350852"/>
                  </a:cubicBezTo>
                  <a:cubicBezTo>
                    <a:pt x="184163" y="1350852"/>
                    <a:pt x="184163" y="1349624"/>
                    <a:pt x="184163" y="1349624"/>
                  </a:cubicBezTo>
                  <a:cubicBezTo>
                    <a:pt x="183554" y="1349624"/>
                    <a:pt x="183554" y="1349624"/>
                    <a:pt x="183554" y="1349624"/>
                  </a:cubicBezTo>
                  <a:cubicBezTo>
                    <a:pt x="183554" y="1348395"/>
                    <a:pt x="183554" y="1348395"/>
                    <a:pt x="183554" y="1348395"/>
                  </a:cubicBezTo>
                  <a:cubicBezTo>
                    <a:pt x="182944" y="1349009"/>
                    <a:pt x="182944" y="1349009"/>
                    <a:pt x="182944" y="1349009"/>
                  </a:cubicBezTo>
                  <a:cubicBezTo>
                    <a:pt x="182944" y="1347166"/>
                    <a:pt x="182944" y="1347780"/>
                    <a:pt x="182944" y="1347780"/>
                  </a:cubicBezTo>
                  <a:cubicBezTo>
                    <a:pt x="182334" y="1347780"/>
                    <a:pt x="182334" y="1347780"/>
                    <a:pt x="182334" y="1347780"/>
                  </a:cubicBezTo>
                  <a:cubicBezTo>
                    <a:pt x="182334" y="1345937"/>
                    <a:pt x="182334" y="1346552"/>
                    <a:pt x="182334" y="1345937"/>
                  </a:cubicBezTo>
                  <a:cubicBezTo>
                    <a:pt x="184163" y="1345937"/>
                    <a:pt x="183554" y="1345937"/>
                    <a:pt x="183554" y="1345937"/>
                  </a:cubicBezTo>
                  <a:cubicBezTo>
                    <a:pt x="183554" y="1344094"/>
                    <a:pt x="184773" y="1344094"/>
                    <a:pt x="184163" y="1344094"/>
                  </a:cubicBezTo>
                  <a:cubicBezTo>
                    <a:pt x="183554" y="1344094"/>
                    <a:pt x="183554" y="1344094"/>
                    <a:pt x="183554" y="1344094"/>
                  </a:cubicBezTo>
                  <a:cubicBezTo>
                    <a:pt x="184163" y="1342251"/>
                    <a:pt x="184773" y="1342251"/>
                    <a:pt x="184163" y="1341637"/>
                  </a:cubicBezTo>
                  <a:cubicBezTo>
                    <a:pt x="185383" y="1341637"/>
                    <a:pt x="185383" y="1341637"/>
                    <a:pt x="185383" y="1341637"/>
                  </a:cubicBezTo>
                  <a:cubicBezTo>
                    <a:pt x="185383" y="1342251"/>
                    <a:pt x="185383" y="1342251"/>
                    <a:pt x="185383" y="1342251"/>
                  </a:cubicBezTo>
                  <a:cubicBezTo>
                    <a:pt x="185993" y="1342251"/>
                    <a:pt x="185993" y="1342251"/>
                    <a:pt x="185993" y="1342251"/>
                  </a:cubicBezTo>
                  <a:cubicBezTo>
                    <a:pt x="185993" y="1343480"/>
                    <a:pt x="185993" y="1343480"/>
                    <a:pt x="185993" y="1343480"/>
                  </a:cubicBezTo>
                  <a:cubicBezTo>
                    <a:pt x="186603" y="1343480"/>
                    <a:pt x="186603" y="1343480"/>
                    <a:pt x="186603" y="1343480"/>
                  </a:cubicBezTo>
                  <a:cubicBezTo>
                    <a:pt x="186603" y="1341637"/>
                    <a:pt x="186603" y="1342251"/>
                    <a:pt x="186603" y="1341637"/>
                  </a:cubicBezTo>
                  <a:cubicBezTo>
                    <a:pt x="185993" y="1341637"/>
                    <a:pt x="185993" y="1341637"/>
                    <a:pt x="185993" y="1341637"/>
                  </a:cubicBezTo>
                  <a:cubicBezTo>
                    <a:pt x="185383" y="1339179"/>
                    <a:pt x="184163" y="1337950"/>
                    <a:pt x="184163" y="1336722"/>
                  </a:cubicBezTo>
                  <a:cubicBezTo>
                    <a:pt x="185383" y="1336722"/>
                    <a:pt x="185383" y="1336722"/>
                    <a:pt x="185383" y="1336722"/>
                  </a:cubicBezTo>
                  <a:cubicBezTo>
                    <a:pt x="185383" y="1337336"/>
                    <a:pt x="185383" y="1337336"/>
                    <a:pt x="185383" y="1337336"/>
                  </a:cubicBezTo>
                  <a:cubicBezTo>
                    <a:pt x="186603" y="1337336"/>
                    <a:pt x="186603" y="1337336"/>
                    <a:pt x="186603" y="1337336"/>
                  </a:cubicBezTo>
                  <a:cubicBezTo>
                    <a:pt x="186603" y="1337950"/>
                    <a:pt x="186603" y="1337950"/>
                    <a:pt x="186603" y="1337950"/>
                  </a:cubicBezTo>
                  <a:cubicBezTo>
                    <a:pt x="187213" y="1337950"/>
                    <a:pt x="187213" y="1337950"/>
                    <a:pt x="187213" y="1337950"/>
                  </a:cubicBezTo>
                  <a:cubicBezTo>
                    <a:pt x="187213" y="1337336"/>
                    <a:pt x="187213" y="1337336"/>
                    <a:pt x="187213" y="1337336"/>
                  </a:cubicBezTo>
                  <a:cubicBezTo>
                    <a:pt x="186603" y="1337336"/>
                    <a:pt x="186603" y="1337336"/>
                    <a:pt x="186603" y="1337336"/>
                  </a:cubicBezTo>
                  <a:cubicBezTo>
                    <a:pt x="186603" y="1336722"/>
                    <a:pt x="186603" y="1336722"/>
                    <a:pt x="186603" y="1336722"/>
                  </a:cubicBezTo>
                  <a:cubicBezTo>
                    <a:pt x="184773" y="1336722"/>
                    <a:pt x="184163" y="1335493"/>
                    <a:pt x="183554" y="1336107"/>
                  </a:cubicBezTo>
                  <a:cubicBezTo>
                    <a:pt x="183554" y="1335493"/>
                    <a:pt x="183554" y="1335493"/>
                    <a:pt x="183554" y="1335493"/>
                  </a:cubicBezTo>
                  <a:cubicBezTo>
                    <a:pt x="182944" y="1335493"/>
                    <a:pt x="182944" y="1335493"/>
                    <a:pt x="182944" y="1335493"/>
                  </a:cubicBezTo>
                  <a:cubicBezTo>
                    <a:pt x="182944" y="1333650"/>
                    <a:pt x="182944" y="1334264"/>
                    <a:pt x="182944" y="1333650"/>
                  </a:cubicBezTo>
                  <a:cubicBezTo>
                    <a:pt x="182334" y="1333650"/>
                    <a:pt x="182334" y="1333650"/>
                    <a:pt x="182334" y="1333650"/>
                  </a:cubicBezTo>
                  <a:cubicBezTo>
                    <a:pt x="182334" y="1331807"/>
                    <a:pt x="182334" y="1331192"/>
                    <a:pt x="182334" y="1330578"/>
                  </a:cubicBezTo>
                  <a:cubicBezTo>
                    <a:pt x="182944" y="1330578"/>
                    <a:pt x="182944" y="1330578"/>
                    <a:pt x="182944" y="1330578"/>
                  </a:cubicBezTo>
                  <a:cubicBezTo>
                    <a:pt x="182334" y="1329349"/>
                    <a:pt x="183554" y="1328735"/>
                    <a:pt x="183554" y="1328735"/>
                  </a:cubicBezTo>
                  <a:cubicBezTo>
                    <a:pt x="182944" y="1328735"/>
                    <a:pt x="182944" y="1328735"/>
                    <a:pt x="182944" y="1328735"/>
                  </a:cubicBezTo>
                  <a:cubicBezTo>
                    <a:pt x="182944" y="1329349"/>
                    <a:pt x="182944" y="1329349"/>
                    <a:pt x="182944" y="1329349"/>
                  </a:cubicBezTo>
                  <a:cubicBezTo>
                    <a:pt x="182334" y="1329349"/>
                    <a:pt x="182334" y="1329349"/>
                    <a:pt x="182334" y="1329349"/>
                  </a:cubicBezTo>
                  <a:cubicBezTo>
                    <a:pt x="182334" y="1331192"/>
                    <a:pt x="182334" y="1330578"/>
                    <a:pt x="182334" y="1330578"/>
                  </a:cubicBezTo>
                  <a:cubicBezTo>
                    <a:pt x="180505" y="1330578"/>
                    <a:pt x="181114" y="1330578"/>
                    <a:pt x="180505" y="1330578"/>
                  </a:cubicBezTo>
                  <a:cubicBezTo>
                    <a:pt x="180505" y="1329349"/>
                    <a:pt x="180505" y="1328120"/>
                    <a:pt x="180505" y="1328120"/>
                  </a:cubicBezTo>
                  <a:cubicBezTo>
                    <a:pt x="179895" y="1328120"/>
                    <a:pt x="179895" y="1328120"/>
                    <a:pt x="179895" y="1328120"/>
                  </a:cubicBezTo>
                  <a:cubicBezTo>
                    <a:pt x="179895" y="1326277"/>
                    <a:pt x="179895" y="1326892"/>
                    <a:pt x="179895" y="1326277"/>
                  </a:cubicBezTo>
                  <a:cubicBezTo>
                    <a:pt x="180505" y="1326277"/>
                    <a:pt x="180505" y="1326277"/>
                    <a:pt x="180505" y="1326277"/>
                  </a:cubicBezTo>
                  <a:cubicBezTo>
                    <a:pt x="180505" y="1325663"/>
                    <a:pt x="180505" y="1325663"/>
                    <a:pt x="180505" y="1325663"/>
                  </a:cubicBezTo>
                  <a:cubicBezTo>
                    <a:pt x="181724" y="1325663"/>
                    <a:pt x="181724" y="1325663"/>
                    <a:pt x="181724" y="1325663"/>
                  </a:cubicBezTo>
                  <a:cubicBezTo>
                    <a:pt x="181724" y="1325049"/>
                    <a:pt x="181724" y="1325049"/>
                    <a:pt x="181724" y="1325049"/>
                  </a:cubicBezTo>
                  <a:cubicBezTo>
                    <a:pt x="182334" y="1325049"/>
                    <a:pt x="182334" y="1325049"/>
                    <a:pt x="182334" y="1325049"/>
                  </a:cubicBezTo>
                  <a:cubicBezTo>
                    <a:pt x="182334" y="1325663"/>
                    <a:pt x="182334" y="1325663"/>
                    <a:pt x="182334" y="1325663"/>
                  </a:cubicBezTo>
                  <a:cubicBezTo>
                    <a:pt x="182944" y="1325663"/>
                    <a:pt x="182944" y="1325663"/>
                    <a:pt x="182944" y="1325663"/>
                  </a:cubicBezTo>
                  <a:cubicBezTo>
                    <a:pt x="182944" y="1325049"/>
                    <a:pt x="182944" y="1325049"/>
                    <a:pt x="182944" y="1325049"/>
                  </a:cubicBezTo>
                  <a:cubicBezTo>
                    <a:pt x="183554" y="1325049"/>
                    <a:pt x="183554" y="1325049"/>
                    <a:pt x="183554" y="1325049"/>
                  </a:cubicBezTo>
                  <a:cubicBezTo>
                    <a:pt x="183554" y="1325663"/>
                    <a:pt x="183554" y="1325663"/>
                    <a:pt x="183554" y="1325663"/>
                  </a:cubicBezTo>
                  <a:cubicBezTo>
                    <a:pt x="184163" y="1325663"/>
                    <a:pt x="184163" y="1325663"/>
                    <a:pt x="184163" y="1325663"/>
                  </a:cubicBezTo>
                  <a:cubicBezTo>
                    <a:pt x="184163" y="1325049"/>
                    <a:pt x="184163" y="1325049"/>
                    <a:pt x="184163" y="1325049"/>
                  </a:cubicBezTo>
                  <a:cubicBezTo>
                    <a:pt x="183554" y="1325049"/>
                    <a:pt x="183554" y="1325049"/>
                    <a:pt x="183554" y="1325049"/>
                  </a:cubicBezTo>
                  <a:cubicBezTo>
                    <a:pt x="183554" y="1324434"/>
                    <a:pt x="183554" y="1324434"/>
                    <a:pt x="183554" y="1324434"/>
                  </a:cubicBezTo>
                  <a:cubicBezTo>
                    <a:pt x="185383" y="1324434"/>
                    <a:pt x="185993" y="1324434"/>
                    <a:pt x="186603" y="1324434"/>
                  </a:cubicBezTo>
                  <a:cubicBezTo>
                    <a:pt x="186603" y="1325049"/>
                    <a:pt x="186603" y="1325049"/>
                    <a:pt x="186603" y="1325049"/>
                  </a:cubicBezTo>
                  <a:cubicBezTo>
                    <a:pt x="185993" y="1325049"/>
                    <a:pt x="185993" y="1325049"/>
                    <a:pt x="185993" y="1325049"/>
                  </a:cubicBezTo>
                  <a:lnTo>
                    <a:pt x="185993" y="1327506"/>
                  </a:lnTo>
                  <a:lnTo>
                    <a:pt x="185993" y="1328735"/>
                  </a:lnTo>
                  <a:cubicBezTo>
                    <a:pt x="186603" y="1328735"/>
                    <a:pt x="186603" y="1328735"/>
                    <a:pt x="186603" y="1328735"/>
                  </a:cubicBezTo>
                  <a:cubicBezTo>
                    <a:pt x="186603" y="1326892"/>
                    <a:pt x="186603" y="1327506"/>
                    <a:pt x="186603" y="1327506"/>
                  </a:cubicBezTo>
                  <a:cubicBezTo>
                    <a:pt x="185993" y="1327506"/>
                    <a:pt x="185993" y="1327506"/>
                    <a:pt x="185993" y="1327506"/>
                  </a:cubicBezTo>
                  <a:cubicBezTo>
                    <a:pt x="186603" y="1326277"/>
                    <a:pt x="187213" y="1326892"/>
                    <a:pt x="187213" y="1326277"/>
                  </a:cubicBezTo>
                  <a:cubicBezTo>
                    <a:pt x="187213" y="1325049"/>
                    <a:pt x="187213" y="1324434"/>
                    <a:pt x="187213" y="1324434"/>
                  </a:cubicBezTo>
                  <a:cubicBezTo>
                    <a:pt x="189042" y="1324434"/>
                    <a:pt x="188432" y="1324434"/>
                    <a:pt x="189042" y="1324434"/>
                  </a:cubicBezTo>
                  <a:cubicBezTo>
                    <a:pt x="189042" y="1323820"/>
                    <a:pt x="189042" y="1323820"/>
                    <a:pt x="189042" y="1323820"/>
                  </a:cubicBezTo>
                  <a:cubicBezTo>
                    <a:pt x="190871" y="1325049"/>
                    <a:pt x="190871" y="1325049"/>
                    <a:pt x="190871" y="1326277"/>
                  </a:cubicBezTo>
                  <a:cubicBezTo>
                    <a:pt x="191481" y="1325663"/>
                    <a:pt x="191481" y="1325663"/>
                    <a:pt x="191481" y="1325663"/>
                  </a:cubicBezTo>
                  <a:cubicBezTo>
                    <a:pt x="191481" y="1326277"/>
                    <a:pt x="191481" y="1326277"/>
                    <a:pt x="191481" y="1326277"/>
                  </a:cubicBezTo>
                  <a:cubicBezTo>
                    <a:pt x="193311" y="1326277"/>
                    <a:pt x="192701" y="1326277"/>
                    <a:pt x="193311" y="1326277"/>
                  </a:cubicBezTo>
                  <a:cubicBezTo>
                    <a:pt x="193311" y="1325049"/>
                    <a:pt x="193311" y="1325049"/>
                    <a:pt x="193311" y="1325049"/>
                  </a:cubicBezTo>
                  <a:cubicBezTo>
                    <a:pt x="191481" y="1325049"/>
                    <a:pt x="192091" y="1325049"/>
                    <a:pt x="191481" y="1325049"/>
                  </a:cubicBezTo>
                  <a:cubicBezTo>
                    <a:pt x="191481" y="1324434"/>
                    <a:pt x="191481" y="1324434"/>
                    <a:pt x="191481" y="1324434"/>
                  </a:cubicBezTo>
                  <a:cubicBezTo>
                    <a:pt x="189652" y="1323820"/>
                    <a:pt x="189652" y="1323205"/>
                    <a:pt x="189652" y="1323820"/>
                  </a:cubicBezTo>
                  <a:cubicBezTo>
                    <a:pt x="189652" y="1322591"/>
                    <a:pt x="189652" y="1322591"/>
                    <a:pt x="189652" y="1322591"/>
                  </a:cubicBezTo>
                  <a:cubicBezTo>
                    <a:pt x="190262" y="1322591"/>
                    <a:pt x="190262" y="1322591"/>
                    <a:pt x="190262" y="1322591"/>
                  </a:cubicBezTo>
                  <a:cubicBezTo>
                    <a:pt x="190262" y="1321977"/>
                    <a:pt x="190262" y="1321977"/>
                    <a:pt x="190262" y="1321977"/>
                  </a:cubicBezTo>
                  <a:cubicBezTo>
                    <a:pt x="192091" y="1321977"/>
                    <a:pt x="191481" y="1321977"/>
                    <a:pt x="191481" y="1321977"/>
                  </a:cubicBezTo>
                  <a:cubicBezTo>
                    <a:pt x="191481" y="1321362"/>
                    <a:pt x="191481" y="1321362"/>
                    <a:pt x="191481" y="1321362"/>
                  </a:cubicBezTo>
                  <a:cubicBezTo>
                    <a:pt x="192091" y="1321362"/>
                    <a:pt x="192091" y="1321362"/>
                    <a:pt x="192091" y="1321362"/>
                  </a:cubicBezTo>
                  <a:cubicBezTo>
                    <a:pt x="192091" y="1320748"/>
                    <a:pt x="192091" y="1320748"/>
                    <a:pt x="192091" y="1320748"/>
                  </a:cubicBezTo>
                  <a:cubicBezTo>
                    <a:pt x="193920" y="1320748"/>
                    <a:pt x="193920" y="1320748"/>
                    <a:pt x="193920" y="1320748"/>
                  </a:cubicBezTo>
                  <a:cubicBezTo>
                    <a:pt x="193920" y="1320134"/>
                    <a:pt x="193920" y="1320134"/>
                    <a:pt x="193920" y="1320134"/>
                  </a:cubicBezTo>
                  <a:cubicBezTo>
                    <a:pt x="194530" y="1320134"/>
                    <a:pt x="194530" y="1320134"/>
                    <a:pt x="194530" y="1320134"/>
                  </a:cubicBezTo>
                  <a:cubicBezTo>
                    <a:pt x="194530" y="1319519"/>
                    <a:pt x="194530" y="1319519"/>
                    <a:pt x="194530" y="1319519"/>
                  </a:cubicBezTo>
                  <a:cubicBezTo>
                    <a:pt x="195140" y="1319519"/>
                    <a:pt x="195140" y="1319519"/>
                    <a:pt x="195140" y="1319519"/>
                  </a:cubicBezTo>
                  <a:cubicBezTo>
                    <a:pt x="195140" y="1320134"/>
                    <a:pt x="195140" y="1320134"/>
                    <a:pt x="195140" y="1320134"/>
                  </a:cubicBezTo>
                  <a:cubicBezTo>
                    <a:pt x="196970" y="1320134"/>
                    <a:pt x="196970" y="1320134"/>
                    <a:pt x="197579" y="1320134"/>
                  </a:cubicBezTo>
                  <a:cubicBezTo>
                    <a:pt x="197579" y="1319519"/>
                    <a:pt x="197579" y="1319519"/>
                    <a:pt x="197579" y="1319519"/>
                  </a:cubicBezTo>
                  <a:cubicBezTo>
                    <a:pt x="198189" y="1319519"/>
                    <a:pt x="198189" y="1319519"/>
                    <a:pt x="198189" y="1319519"/>
                  </a:cubicBezTo>
                  <a:cubicBezTo>
                    <a:pt x="198189" y="1320134"/>
                    <a:pt x="198189" y="1320134"/>
                    <a:pt x="198189" y="1320134"/>
                  </a:cubicBezTo>
                  <a:cubicBezTo>
                    <a:pt x="198799" y="1319519"/>
                    <a:pt x="198799" y="1319519"/>
                    <a:pt x="198799" y="1319519"/>
                  </a:cubicBezTo>
                  <a:cubicBezTo>
                    <a:pt x="198799" y="1320134"/>
                    <a:pt x="198799" y="1320134"/>
                    <a:pt x="198799" y="1320134"/>
                  </a:cubicBezTo>
                  <a:cubicBezTo>
                    <a:pt x="199409" y="1320134"/>
                    <a:pt x="199409" y="1320134"/>
                    <a:pt x="199409" y="1320134"/>
                  </a:cubicBezTo>
                  <a:cubicBezTo>
                    <a:pt x="199409" y="1318290"/>
                    <a:pt x="199409" y="1318905"/>
                    <a:pt x="199409" y="1318290"/>
                  </a:cubicBezTo>
                  <a:cubicBezTo>
                    <a:pt x="202458" y="1318290"/>
                    <a:pt x="203677" y="1317062"/>
                    <a:pt x="205507" y="1317676"/>
                  </a:cubicBezTo>
                  <a:cubicBezTo>
                    <a:pt x="205507" y="1317062"/>
                    <a:pt x="205507" y="1317062"/>
                    <a:pt x="205507" y="1317062"/>
                  </a:cubicBezTo>
                  <a:cubicBezTo>
                    <a:pt x="207336" y="1317062"/>
                    <a:pt x="206727" y="1317062"/>
                    <a:pt x="206727" y="1317062"/>
                  </a:cubicBezTo>
                  <a:cubicBezTo>
                    <a:pt x="206727" y="1316447"/>
                    <a:pt x="206727" y="1316447"/>
                    <a:pt x="206727" y="1316447"/>
                  </a:cubicBezTo>
                  <a:cubicBezTo>
                    <a:pt x="208556" y="1316447"/>
                    <a:pt x="207946" y="1316447"/>
                    <a:pt x="208556" y="1316447"/>
                  </a:cubicBezTo>
                  <a:cubicBezTo>
                    <a:pt x="208556" y="1317062"/>
                    <a:pt x="208556" y="1317062"/>
                    <a:pt x="208556" y="1317062"/>
                  </a:cubicBezTo>
                  <a:cubicBezTo>
                    <a:pt x="209166" y="1316447"/>
                    <a:pt x="209166" y="1316447"/>
                    <a:pt x="209166" y="1316447"/>
                  </a:cubicBezTo>
                  <a:cubicBezTo>
                    <a:pt x="209166" y="1317062"/>
                    <a:pt x="209166" y="1317062"/>
                    <a:pt x="209166" y="1317062"/>
                  </a:cubicBezTo>
                  <a:cubicBezTo>
                    <a:pt x="210385" y="1317062"/>
                    <a:pt x="210385" y="1317062"/>
                    <a:pt x="210385" y="1317062"/>
                  </a:cubicBezTo>
                  <a:cubicBezTo>
                    <a:pt x="210385" y="1316447"/>
                    <a:pt x="210385" y="1316447"/>
                    <a:pt x="210385" y="1316447"/>
                  </a:cubicBezTo>
                  <a:cubicBezTo>
                    <a:pt x="210995" y="1316447"/>
                    <a:pt x="210995" y="1316447"/>
                    <a:pt x="210995" y="1316447"/>
                  </a:cubicBezTo>
                  <a:cubicBezTo>
                    <a:pt x="210995" y="1317676"/>
                    <a:pt x="210995" y="1318290"/>
                    <a:pt x="210995" y="1318290"/>
                  </a:cubicBezTo>
                  <a:cubicBezTo>
                    <a:pt x="210385" y="1318290"/>
                    <a:pt x="210385" y="1318290"/>
                    <a:pt x="210385" y="1318290"/>
                  </a:cubicBezTo>
                  <a:cubicBezTo>
                    <a:pt x="210385" y="1319519"/>
                    <a:pt x="210385" y="1319519"/>
                    <a:pt x="210385" y="1319519"/>
                  </a:cubicBezTo>
                  <a:cubicBezTo>
                    <a:pt x="210995" y="1319519"/>
                    <a:pt x="210995" y="1319519"/>
                    <a:pt x="210995" y="1319519"/>
                  </a:cubicBezTo>
                  <a:cubicBezTo>
                    <a:pt x="210995" y="1318290"/>
                    <a:pt x="210995" y="1318290"/>
                    <a:pt x="210995" y="1318290"/>
                  </a:cubicBezTo>
                  <a:cubicBezTo>
                    <a:pt x="213434" y="1318290"/>
                    <a:pt x="214654" y="1318290"/>
                    <a:pt x="215264" y="1318290"/>
                  </a:cubicBezTo>
                  <a:cubicBezTo>
                    <a:pt x="215264" y="1319519"/>
                    <a:pt x="215264" y="1319519"/>
                    <a:pt x="215264" y="1319519"/>
                  </a:cubicBezTo>
                  <a:cubicBezTo>
                    <a:pt x="216484" y="1319519"/>
                    <a:pt x="216484" y="1319519"/>
                    <a:pt x="216484" y="1319519"/>
                  </a:cubicBezTo>
                  <a:cubicBezTo>
                    <a:pt x="215874" y="1317676"/>
                    <a:pt x="217093" y="1317676"/>
                    <a:pt x="217093" y="1317676"/>
                  </a:cubicBezTo>
                  <a:cubicBezTo>
                    <a:pt x="217093" y="1318290"/>
                    <a:pt x="217093" y="1318290"/>
                    <a:pt x="217093" y="1318290"/>
                  </a:cubicBezTo>
                  <a:cubicBezTo>
                    <a:pt x="217703" y="1318290"/>
                    <a:pt x="217703" y="1318290"/>
                    <a:pt x="217703" y="1318290"/>
                  </a:cubicBezTo>
                  <a:cubicBezTo>
                    <a:pt x="217703" y="1317676"/>
                    <a:pt x="217703" y="1317676"/>
                    <a:pt x="217703" y="1317676"/>
                  </a:cubicBezTo>
                  <a:cubicBezTo>
                    <a:pt x="218923" y="1317676"/>
                    <a:pt x="218923" y="1318905"/>
                    <a:pt x="218923" y="1318290"/>
                  </a:cubicBezTo>
                  <a:cubicBezTo>
                    <a:pt x="218923" y="1317676"/>
                    <a:pt x="218923" y="1317676"/>
                    <a:pt x="218923" y="1317676"/>
                  </a:cubicBezTo>
                  <a:cubicBezTo>
                    <a:pt x="220142" y="1317676"/>
                    <a:pt x="220142" y="1317676"/>
                    <a:pt x="220142" y="1317676"/>
                  </a:cubicBezTo>
                  <a:cubicBezTo>
                    <a:pt x="220142" y="1317062"/>
                    <a:pt x="220142" y="1317062"/>
                    <a:pt x="220142" y="1317062"/>
                  </a:cubicBezTo>
                  <a:cubicBezTo>
                    <a:pt x="220752" y="1317062"/>
                    <a:pt x="220752" y="1317062"/>
                    <a:pt x="220752" y="1317062"/>
                  </a:cubicBezTo>
                  <a:cubicBezTo>
                    <a:pt x="220752" y="1317676"/>
                    <a:pt x="220752" y="1317676"/>
                    <a:pt x="220752" y="1317676"/>
                  </a:cubicBezTo>
                  <a:cubicBezTo>
                    <a:pt x="221362" y="1317676"/>
                    <a:pt x="221362" y="1317676"/>
                    <a:pt x="221362" y="1317676"/>
                  </a:cubicBezTo>
                  <a:cubicBezTo>
                    <a:pt x="221362" y="1318290"/>
                    <a:pt x="221362" y="1318290"/>
                    <a:pt x="221362" y="1318290"/>
                  </a:cubicBezTo>
                  <a:cubicBezTo>
                    <a:pt x="221972" y="1318290"/>
                    <a:pt x="221972" y="1318290"/>
                    <a:pt x="221972" y="1318290"/>
                  </a:cubicBezTo>
                  <a:cubicBezTo>
                    <a:pt x="221972" y="1319519"/>
                    <a:pt x="221972" y="1319519"/>
                    <a:pt x="221972" y="1319519"/>
                  </a:cubicBezTo>
                  <a:cubicBezTo>
                    <a:pt x="222582" y="1319519"/>
                    <a:pt x="222582" y="1319519"/>
                    <a:pt x="222582" y="1319519"/>
                  </a:cubicBezTo>
                  <a:cubicBezTo>
                    <a:pt x="222582" y="1318290"/>
                    <a:pt x="222582" y="1318290"/>
                    <a:pt x="222582" y="1318290"/>
                  </a:cubicBezTo>
                  <a:cubicBezTo>
                    <a:pt x="221972" y="1318290"/>
                    <a:pt x="221972" y="1318290"/>
                    <a:pt x="221972" y="1318290"/>
                  </a:cubicBezTo>
                  <a:cubicBezTo>
                    <a:pt x="221972" y="1317676"/>
                    <a:pt x="221972" y="1317676"/>
                    <a:pt x="221972" y="1317676"/>
                  </a:cubicBezTo>
                  <a:cubicBezTo>
                    <a:pt x="225631" y="1317676"/>
                    <a:pt x="228680" y="1317676"/>
                    <a:pt x="230509" y="1317676"/>
                  </a:cubicBezTo>
                  <a:cubicBezTo>
                    <a:pt x="230509" y="1317062"/>
                    <a:pt x="230509" y="1317062"/>
                    <a:pt x="230509" y="1317062"/>
                  </a:cubicBezTo>
                  <a:cubicBezTo>
                    <a:pt x="232339" y="1317062"/>
                    <a:pt x="232949" y="1317062"/>
                    <a:pt x="233558" y="1317062"/>
                  </a:cubicBezTo>
                  <a:cubicBezTo>
                    <a:pt x="233558" y="1318905"/>
                    <a:pt x="233558" y="1318290"/>
                    <a:pt x="233558" y="1318290"/>
                  </a:cubicBezTo>
                  <a:cubicBezTo>
                    <a:pt x="234168" y="1318290"/>
                    <a:pt x="234168" y="1318290"/>
                    <a:pt x="234168" y="1318290"/>
                  </a:cubicBezTo>
                  <a:cubicBezTo>
                    <a:pt x="234168" y="1317062"/>
                    <a:pt x="234168" y="1316447"/>
                    <a:pt x="234168" y="1316447"/>
                  </a:cubicBezTo>
                  <a:cubicBezTo>
                    <a:pt x="234778" y="1316447"/>
                    <a:pt x="234778" y="1316447"/>
                    <a:pt x="234778" y="1316447"/>
                  </a:cubicBezTo>
                  <a:cubicBezTo>
                    <a:pt x="234778" y="1318905"/>
                    <a:pt x="234778" y="1320134"/>
                    <a:pt x="234778" y="1321362"/>
                  </a:cubicBezTo>
                  <a:cubicBezTo>
                    <a:pt x="234168" y="1321362"/>
                    <a:pt x="234168" y="1321362"/>
                    <a:pt x="234168" y="1321362"/>
                  </a:cubicBezTo>
                  <a:cubicBezTo>
                    <a:pt x="234168" y="1321977"/>
                    <a:pt x="234168" y="1321977"/>
                    <a:pt x="234168" y="1321977"/>
                  </a:cubicBezTo>
                  <a:cubicBezTo>
                    <a:pt x="235998" y="1321977"/>
                    <a:pt x="235388" y="1321977"/>
                    <a:pt x="235998" y="1321977"/>
                  </a:cubicBezTo>
                  <a:cubicBezTo>
                    <a:pt x="235998" y="1319519"/>
                    <a:pt x="235998" y="1317676"/>
                    <a:pt x="235998" y="1316447"/>
                  </a:cubicBezTo>
                  <a:cubicBezTo>
                    <a:pt x="237217" y="1316447"/>
                    <a:pt x="237827" y="1316447"/>
                    <a:pt x="237827" y="1316447"/>
                  </a:cubicBezTo>
                  <a:cubicBezTo>
                    <a:pt x="237217" y="1315833"/>
                    <a:pt x="237217" y="1315833"/>
                    <a:pt x="237217" y="1315833"/>
                  </a:cubicBezTo>
                  <a:cubicBezTo>
                    <a:pt x="239047" y="1315833"/>
                    <a:pt x="239047" y="1316447"/>
                    <a:pt x="239656" y="1316447"/>
                  </a:cubicBezTo>
                  <a:cubicBezTo>
                    <a:pt x="239656" y="1315833"/>
                    <a:pt x="239656" y="1315833"/>
                    <a:pt x="239656" y="1315833"/>
                  </a:cubicBezTo>
                  <a:cubicBezTo>
                    <a:pt x="240266" y="1315833"/>
                    <a:pt x="240266" y="1315833"/>
                    <a:pt x="240266" y="1315833"/>
                  </a:cubicBezTo>
                  <a:cubicBezTo>
                    <a:pt x="240266" y="1316447"/>
                    <a:pt x="240266" y="1316447"/>
                    <a:pt x="240266" y="1316447"/>
                  </a:cubicBezTo>
                  <a:cubicBezTo>
                    <a:pt x="240876" y="1315219"/>
                    <a:pt x="241486" y="1315833"/>
                    <a:pt x="241486" y="1315833"/>
                  </a:cubicBezTo>
                  <a:cubicBezTo>
                    <a:pt x="241486" y="1317062"/>
                    <a:pt x="241486" y="1318290"/>
                    <a:pt x="241486" y="1318290"/>
                  </a:cubicBezTo>
                  <a:cubicBezTo>
                    <a:pt x="242096" y="1318290"/>
                    <a:pt x="242096" y="1318290"/>
                    <a:pt x="242096" y="1318290"/>
                  </a:cubicBezTo>
                  <a:cubicBezTo>
                    <a:pt x="242096" y="1319519"/>
                    <a:pt x="242096" y="1319519"/>
                    <a:pt x="242096" y="1319519"/>
                  </a:cubicBezTo>
                  <a:cubicBezTo>
                    <a:pt x="243925" y="1319519"/>
                    <a:pt x="243315" y="1319519"/>
                    <a:pt x="243925" y="1319519"/>
                  </a:cubicBezTo>
                  <a:cubicBezTo>
                    <a:pt x="243925" y="1317676"/>
                    <a:pt x="243925" y="1317676"/>
                    <a:pt x="243925" y="1317676"/>
                  </a:cubicBezTo>
                  <a:cubicBezTo>
                    <a:pt x="242706" y="1317676"/>
                    <a:pt x="242706" y="1317676"/>
                    <a:pt x="242706" y="1317676"/>
                  </a:cubicBezTo>
                  <a:cubicBezTo>
                    <a:pt x="242706" y="1317062"/>
                    <a:pt x="242706" y="1317062"/>
                    <a:pt x="242706" y="1317062"/>
                  </a:cubicBezTo>
                  <a:cubicBezTo>
                    <a:pt x="243925" y="1317062"/>
                    <a:pt x="243925" y="1317062"/>
                    <a:pt x="243925" y="1317062"/>
                  </a:cubicBezTo>
                  <a:cubicBezTo>
                    <a:pt x="243925" y="1315219"/>
                    <a:pt x="243925" y="1315833"/>
                    <a:pt x="243925" y="1315833"/>
                  </a:cubicBezTo>
                  <a:cubicBezTo>
                    <a:pt x="245145" y="1315833"/>
                    <a:pt x="245755" y="1315833"/>
                    <a:pt x="245755" y="1315833"/>
                  </a:cubicBezTo>
                  <a:cubicBezTo>
                    <a:pt x="245755" y="1316447"/>
                    <a:pt x="245755" y="1316447"/>
                    <a:pt x="245755" y="1316447"/>
                  </a:cubicBezTo>
                  <a:cubicBezTo>
                    <a:pt x="246364" y="1316447"/>
                    <a:pt x="246364" y="1316447"/>
                    <a:pt x="246364" y="1316447"/>
                  </a:cubicBezTo>
                  <a:cubicBezTo>
                    <a:pt x="246364" y="1315833"/>
                    <a:pt x="246364" y="1315833"/>
                    <a:pt x="246364" y="1315833"/>
                  </a:cubicBezTo>
                  <a:cubicBezTo>
                    <a:pt x="245755" y="1315833"/>
                    <a:pt x="245755" y="1315833"/>
                    <a:pt x="245755" y="1315833"/>
                  </a:cubicBezTo>
                  <a:cubicBezTo>
                    <a:pt x="247584" y="1313990"/>
                    <a:pt x="246364" y="1313990"/>
                    <a:pt x="246364" y="1313375"/>
                  </a:cubicBezTo>
                  <a:cubicBezTo>
                    <a:pt x="245755" y="1313375"/>
                    <a:pt x="245755" y="1313375"/>
                    <a:pt x="245755" y="1313375"/>
                  </a:cubicBezTo>
                  <a:cubicBezTo>
                    <a:pt x="245755" y="1312761"/>
                    <a:pt x="245755" y="1312761"/>
                    <a:pt x="245755" y="1312761"/>
                  </a:cubicBezTo>
                  <a:cubicBezTo>
                    <a:pt x="243925" y="1312761"/>
                    <a:pt x="242706" y="1312761"/>
                    <a:pt x="242096" y="1312761"/>
                  </a:cubicBezTo>
                  <a:cubicBezTo>
                    <a:pt x="242096" y="1312147"/>
                    <a:pt x="242096" y="1312147"/>
                    <a:pt x="242096" y="1312147"/>
                  </a:cubicBezTo>
                  <a:cubicBezTo>
                    <a:pt x="241486" y="1312147"/>
                    <a:pt x="241486" y="1312147"/>
                    <a:pt x="241486" y="1312147"/>
                  </a:cubicBezTo>
                  <a:cubicBezTo>
                    <a:pt x="241486" y="1310918"/>
                    <a:pt x="241486" y="1310918"/>
                    <a:pt x="241486" y="1310918"/>
                  </a:cubicBezTo>
                  <a:cubicBezTo>
                    <a:pt x="239656" y="1310918"/>
                    <a:pt x="240266" y="1310918"/>
                    <a:pt x="240266" y="1310918"/>
                  </a:cubicBezTo>
                  <a:cubicBezTo>
                    <a:pt x="240266" y="1310304"/>
                    <a:pt x="240266" y="1310304"/>
                    <a:pt x="240266" y="1310304"/>
                  </a:cubicBezTo>
                  <a:cubicBezTo>
                    <a:pt x="240876" y="1310304"/>
                    <a:pt x="240876" y="1310304"/>
                    <a:pt x="240876" y="1310304"/>
                  </a:cubicBezTo>
                  <a:cubicBezTo>
                    <a:pt x="240876" y="1309689"/>
                    <a:pt x="240876" y="1309689"/>
                    <a:pt x="240876" y="1309689"/>
                  </a:cubicBezTo>
                  <a:cubicBezTo>
                    <a:pt x="242096" y="1309689"/>
                    <a:pt x="242096" y="1310918"/>
                    <a:pt x="242096" y="1310304"/>
                  </a:cubicBezTo>
                  <a:cubicBezTo>
                    <a:pt x="242096" y="1309689"/>
                    <a:pt x="242096" y="1309689"/>
                    <a:pt x="242096" y="1309689"/>
                  </a:cubicBezTo>
                  <a:cubicBezTo>
                    <a:pt x="242706" y="1309689"/>
                    <a:pt x="242706" y="1309689"/>
                    <a:pt x="242706" y="1309689"/>
                  </a:cubicBezTo>
                  <a:cubicBezTo>
                    <a:pt x="242706" y="1309075"/>
                    <a:pt x="242706" y="1309075"/>
                    <a:pt x="242706" y="1309075"/>
                  </a:cubicBezTo>
                  <a:cubicBezTo>
                    <a:pt x="245145" y="1309075"/>
                    <a:pt x="246974" y="1309075"/>
                    <a:pt x="248194" y="1309075"/>
                  </a:cubicBezTo>
                  <a:cubicBezTo>
                    <a:pt x="248194" y="1309689"/>
                    <a:pt x="248194" y="1309689"/>
                    <a:pt x="248194" y="1309689"/>
                  </a:cubicBezTo>
                  <a:cubicBezTo>
                    <a:pt x="248804" y="1309689"/>
                    <a:pt x="248804" y="1309689"/>
                    <a:pt x="248804" y="1309689"/>
                  </a:cubicBezTo>
                  <a:cubicBezTo>
                    <a:pt x="248804" y="1310304"/>
                    <a:pt x="248804" y="1310304"/>
                    <a:pt x="248804" y="1310304"/>
                  </a:cubicBezTo>
                  <a:cubicBezTo>
                    <a:pt x="249413" y="1310304"/>
                    <a:pt x="249413" y="1310304"/>
                    <a:pt x="249413" y="1310304"/>
                  </a:cubicBezTo>
                  <a:cubicBezTo>
                    <a:pt x="249413" y="1309689"/>
                    <a:pt x="249413" y="1309689"/>
                    <a:pt x="249413" y="1309689"/>
                  </a:cubicBezTo>
                  <a:cubicBezTo>
                    <a:pt x="250023" y="1309689"/>
                    <a:pt x="250023" y="1309689"/>
                    <a:pt x="250023" y="1309689"/>
                  </a:cubicBezTo>
                  <a:cubicBezTo>
                    <a:pt x="250023" y="1309075"/>
                    <a:pt x="250023" y="1309075"/>
                    <a:pt x="250023" y="1309075"/>
                  </a:cubicBezTo>
                  <a:cubicBezTo>
                    <a:pt x="251853" y="1309075"/>
                    <a:pt x="252463" y="1309075"/>
                    <a:pt x="253072" y="1309075"/>
                  </a:cubicBezTo>
                  <a:cubicBezTo>
                    <a:pt x="253072" y="1308460"/>
                    <a:pt x="253072" y="1308460"/>
                    <a:pt x="253072" y="1308460"/>
                  </a:cubicBezTo>
                  <a:cubicBezTo>
                    <a:pt x="254902" y="1308460"/>
                    <a:pt x="254902" y="1308460"/>
                    <a:pt x="255512" y="1308460"/>
                  </a:cubicBezTo>
                  <a:cubicBezTo>
                    <a:pt x="255512" y="1309075"/>
                    <a:pt x="255512" y="1309075"/>
                    <a:pt x="255512" y="1309075"/>
                  </a:cubicBezTo>
                  <a:cubicBezTo>
                    <a:pt x="256731" y="1309075"/>
                    <a:pt x="256731" y="1309075"/>
                    <a:pt x="256731" y="1309075"/>
                  </a:cubicBezTo>
                  <a:cubicBezTo>
                    <a:pt x="256731" y="1309689"/>
                    <a:pt x="256731" y="1309689"/>
                    <a:pt x="256731" y="1309689"/>
                  </a:cubicBezTo>
                  <a:cubicBezTo>
                    <a:pt x="258561" y="1309689"/>
                    <a:pt x="257951" y="1310918"/>
                    <a:pt x="257951" y="1310304"/>
                  </a:cubicBezTo>
                  <a:cubicBezTo>
                    <a:pt x="257951" y="1309075"/>
                    <a:pt x="257951" y="1309075"/>
                    <a:pt x="257951" y="1309075"/>
                  </a:cubicBezTo>
                  <a:cubicBezTo>
                    <a:pt x="259171" y="1309075"/>
                    <a:pt x="259171" y="1309075"/>
                    <a:pt x="259171" y="1309075"/>
                  </a:cubicBezTo>
                  <a:cubicBezTo>
                    <a:pt x="259171" y="1308460"/>
                    <a:pt x="259171" y="1308460"/>
                    <a:pt x="259171" y="1308460"/>
                  </a:cubicBezTo>
                  <a:cubicBezTo>
                    <a:pt x="259780" y="1308460"/>
                    <a:pt x="259780" y="1308460"/>
                    <a:pt x="259780" y="1308460"/>
                  </a:cubicBezTo>
                  <a:cubicBezTo>
                    <a:pt x="259780" y="1309075"/>
                    <a:pt x="259780" y="1309075"/>
                    <a:pt x="259780" y="1309075"/>
                  </a:cubicBezTo>
                  <a:cubicBezTo>
                    <a:pt x="261000" y="1309075"/>
                    <a:pt x="261610" y="1309075"/>
                    <a:pt x="261610" y="1309075"/>
                  </a:cubicBezTo>
                  <a:cubicBezTo>
                    <a:pt x="261000" y="1308460"/>
                    <a:pt x="261000" y="1308460"/>
                    <a:pt x="261000" y="1308460"/>
                  </a:cubicBezTo>
                  <a:cubicBezTo>
                    <a:pt x="262829" y="1308460"/>
                    <a:pt x="262829" y="1308460"/>
                    <a:pt x="263439" y="1308460"/>
                  </a:cubicBezTo>
                  <a:cubicBezTo>
                    <a:pt x="263439" y="1309075"/>
                    <a:pt x="263439" y="1309075"/>
                    <a:pt x="263439" y="1309075"/>
                  </a:cubicBezTo>
                  <a:cubicBezTo>
                    <a:pt x="264659" y="1309075"/>
                    <a:pt x="264659" y="1309075"/>
                    <a:pt x="264659" y="1309075"/>
                  </a:cubicBezTo>
                  <a:cubicBezTo>
                    <a:pt x="264659" y="1309689"/>
                    <a:pt x="264659" y="1309689"/>
                    <a:pt x="264659" y="1309689"/>
                  </a:cubicBezTo>
                  <a:cubicBezTo>
                    <a:pt x="266488" y="1309689"/>
                    <a:pt x="265878" y="1309689"/>
                    <a:pt x="265878" y="1309689"/>
                  </a:cubicBezTo>
                  <a:cubicBezTo>
                    <a:pt x="265878" y="1307846"/>
                    <a:pt x="265878" y="1307846"/>
                    <a:pt x="265878" y="1307846"/>
                  </a:cubicBezTo>
                  <a:cubicBezTo>
                    <a:pt x="267708" y="1307846"/>
                    <a:pt x="267708" y="1307846"/>
                    <a:pt x="267708" y="1307846"/>
                  </a:cubicBezTo>
                  <a:cubicBezTo>
                    <a:pt x="267708" y="1308460"/>
                    <a:pt x="267708" y="1308460"/>
                    <a:pt x="267708" y="1308460"/>
                  </a:cubicBezTo>
                  <a:cubicBezTo>
                    <a:pt x="268318" y="1308460"/>
                    <a:pt x="268318" y="1308460"/>
                    <a:pt x="268318" y="1308460"/>
                  </a:cubicBezTo>
                  <a:cubicBezTo>
                    <a:pt x="268318" y="1309075"/>
                    <a:pt x="268318" y="1309075"/>
                    <a:pt x="268318" y="1309075"/>
                  </a:cubicBezTo>
                  <a:cubicBezTo>
                    <a:pt x="268928" y="1309075"/>
                    <a:pt x="268928" y="1309075"/>
                    <a:pt x="268928" y="1309075"/>
                  </a:cubicBezTo>
                  <a:cubicBezTo>
                    <a:pt x="267708" y="1308460"/>
                    <a:pt x="268318" y="1307846"/>
                    <a:pt x="268318" y="1307846"/>
                  </a:cubicBezTo>
                  <a:cubicBezTo>
                    <a:pt x="268928" y="1307846"/>
                    <a:pt x="268928" y="1307846"/>
                    <a:pt x="268928" y="1307846"/>
                  </a:cubicBezTo>
                  <a:cubicBezTo>
                    <a:pt x="268928" y="1308460"/>
                    <a:pt x="268928" y="1308460"/>
                    <a:pt x="268928" y="1308460"/>
                  </a:cubicBezTo>
                  <a:cubicBezTo>
                    <a:pt x="270757" y="1308460"/>
                    <a:pt x="270147" y="1308460"/>
                    <a:pt x="270757" y="1308460"/>
                  </a:cubicBezTo>
                  <a:cubicBezTo>
                    <a:pt x="270757" y="1310304"/>
                    <a:pt x="271977" y="1309689"/>
                    <a:pt x="271977" y="1309689"/>
                  </a:cubicBezTo>
                  <a:cubicBezTo>
                    <a:pt x="271977" y="1310304"/>
                    <a:pt x="271977" y="1310304"/>
                    <a:pt x="271977" y="1310304"/>
                  </a:cubicBezTo>
                  <a:cubicBezTo>
                    <a:pt x="272586" y="1310304"/>
                    <a:pt x="272586" y="1310304"/>
                    <a:pt x="272586" y="1310304"/>
                  </a:cubicBezTo>
                  <a:cubicBezTo>
                    <a:pt x="272586" y="1309689"/>
                    <a:pt x="272586" y="1309689"/>
                    <a:pt x="272586" y="1309689"/>
                  </a:cubicBezTo>
                  <a:cubicBezTo>
                    <a:pt x="274416" y="1310304"/>
                    <a:pt x="275026" y="1310918"/>
                    <a:pt x="275635" y="1310304"/>
                  </a:cubicBezTo>
                  <a:cubicBezTo>
                    <a:pt x="275635" y="1310918"/>
                    <a:pt x="275635" y="1310918"/>
                    <a:pt x="275635" y="1310918"/>
                  </a:cubicBezTo>
                  <a:cubicBezTo>
                    <a:pt x="276245" y="1310918"/>
                    <a:pt x="276245" y="1310918"/>
                    <a:pt x="276245" y="1310918"/>
                  </a:cubicBezTo>
                  <a:cubicBezTo>
                    <a:pt x="276245" y="1312147"/>
                    <a:pt x="276245" y="1312147"/>
                    <a:pt x="276245" y="1312147"/>
                  </a:cubicBezTo>
                  <a:cubicBezTo>
                    <a:pt x="278075" y="1312147"/>
                    <a:pt x="277465" y="1312147"/>
                    <a:pt x="277465" y="1312147"/>
                  </a:cubicBezTo>
                  <a:cubicBezTo>
                    <a:pt x="277465" y="1312761"/>
                    <a:pt x="277465" y="1312761"/>
                    <a:pt x="277465" y="1312761"/>
                  </a:cubicBezTo>
                  <a:cubicBezTo>
                    <a:pt x="278685" y="1312761"/>
                    <a:pt x="278685" y="1312761"/>
                    <a:pt x="278685" y="1312761"/>
                  </a:cubicBezTo>
                  <a:cubicBezTo>
                    <a:pt x="278685" y="1314604"/>
                    <a:pt x="278685" y="1313990"/>
                    <a:pt x="278685" y="1313990"/>
                  </a:cubicBezTo>
                  <a:cubicBezTo>
                    <a:pt x="279294" y="1313990"/>
                    <a:pt x="279294" y="1313990"/>
                    <a:pt x="279294" y="1313990"/>
                  </a:cubicBezTo>
                  <a:cubicBezTo>
                    <a:pt x="278685" y="1312147"/>
                    <a:pt x="278075" y="1312147"/>
                    <a:pt x="278685" y="1312147"/>
                  </a:cubicBezTo>
                  <a:cubicBezTo>
                    <a:pt x="279904" y="1312147"/>
                    <a:pt x="279904" y="1312147"/>
                    <a:pt x="279904" y="1312147"/>
                  </a:cubicBezTo>
                  <a:cubicBezTo>
                    <a:pt x="279904" y="1310304"/>
                    <a:pt x="279904" y="1310918"/>
                    <a:pt x="279904" y="1310304"/>
                  </a:cubicBezTo>
                  <a:cubicBezTo>
                    <a:pt x="281734" y="1312147"/>
                    <a:pt x="284173" y="1310918"/>
                    <a:pt x="284783" y="1310918"/>
                  </a:cubicBezTo>
                  <a:cubicBezTo>
                    <a:pt x="284783" y="1312147"/>
                    <a:pt x="284783" y="1312147"/>
                    <a:pt x="284783" y="1312147"/>
                  </a:cubicBezTo>
                  <a:cubicBezTo>
                    <a:pt x="285392" y="1312147"/>
                    <a:pt x="285392" y="1312147"/>
                    <a:pt x="285392" y="1312147"/>
                  </a:cubicBezTo>
                  <a:cubicBezTo>
                    <a:pt x="285392" y="1310918"/>
                    <a:pt x="285392" y="1310918"/>
                    <a:pt x="285392" y="1310918"/>
                  </a:cubicBezTo>
                  <a:cubicBezTo>
                    <a:pt x="287222" y="1310918"/>
                    <a:pt x="287832" y="1310918"/>
                    <a:pt x="287832" y="1310918"/>
                  </a:cubicBezTo>
                  <a:cubicBezTo>
                    <a:pt x="287832" y="1312147"/>
                    <a:pt x="287832" y="1312147"/>
                    <a:pt x="287832" y="1312147"/>
                  </a:cubicBezTo>
                  <a:cubicBezTo>
                    <a:pt x="289661" y="1312147"/>
                    <a:pt x="289051" y="1312147"/>
                    <a:pt x="289051" y="1312147"/>
                  </a:cubicBezTo>
                  <a:cubicBezTo>
                    <a:pt x="289051" y="1312761"/>
                    <a:pt x="289051" y="1312761"/>
                    <a:pt x="289051" y="1312761"/>
                  </a:cubicBezTo>
                  <a:cubicBezTo>
                    <a:pt x="287832" y="1312761"/>
                    <a:pt x="287222" y="1312761"/>
                    <a:pt x="287222" y="1312761"/>
                  </a:cubicBezTo>
                  <a:cubicBezTo>
                    <a:pt x="287222" y="1313375"/>
                    <a:pt x="287222" y="1313375"/>
                    <a:pt x="287222" y="1313375"/>
                  </a:cubicBezTo>
                  <a:cubicBezTo>
                    <a:pt x="289051" y="1313375"/>
                    <a:pt x="289661" y="1314604"/>
                    <a:pt x="290881" y="1313990"/>
                  </a:cubicBezTo>
                  <a:cubicBezTo>
                    <a:pt x="290881" y="1315833"/>
                    <a:pt x="291491" y="1315833"/>
                    <a:pt x="291491" y="1316447"/>
                  </a:cubicBezTo>
                  <a:cubicBezTo>
                    <a:pt x="292100" y="1316447"/>
                    <a:pt x="292100" y="1316447"/>
                    <a:pt x="292100" y="1316447"/>
                  </a:cubicBezTo>
                  <a:cubicBezTo>
                    <a:pt x="292100" y="1315833"/>
                    <a:pt x="292100" y="1315833"/>
                    <a:pt x="292100" y="1315833"/>
                  </a:cubicBezTo>
                  <a:cubicBezTo>
                    <a:pt x="292710" y="1315833"/>
                    <a:pt x="292710" y="1315833"/>
                    <a:pt x="292710" y="1315833"/>
                  </a:cubicBezTo>
                  <a:cubicBezTo>
                    <a:pt x="292710" y="1314604"/>
                    <a:pt x="292710" y="1314604"/>
                    <a:pt x="292710" y="1314604"/>
                  </a:cubicBezTo>
                  <a:cubicBezTo>
                    <a:pt x="293320" y="1314604"/>
                    <a:pt x="293320" y="1314604"/>
                    <a:pt x="293320" y="1314604"/>
                  </a:cubicBezTo>
                  <a:cubicBezTo>
                    <a:pt x="293320" y="1316447"/>
                    <a:pt x="293320" y="1315833"/>
                    <a:pt x="293320" y="1316447"/>
                  </a:cubicBezTo>
                  <a:cubicBezTo>
                    <a:pt x="294540" y="1316447"/>
                    <a:pt x="294540" y="1316447"/>
                    <a:pt x="294540" y="1316447"/>
                  </a:cubicBezTo>
                  <a:cubicBezTo>
                    <a:pt x="294540" y="1315833"/>
                    <a:pt x="294540" y="1315833"/>
                    <a:pt x="294540" y="1315833"/>
                  </a:cubicBezTo>
                  <a:cubicBezTo>
                    <a:pt x="295759" y="1315833"/>
                    <a:pt x="296369" y="1315833"/>
                    <a:pt x="296369" y="1315833"/>
                  </a:cubicBezTo>
                  <a:cubicBezTo>
                    <a:pt x="296369" y="1314604"/>
                    <a:pt x="296369" y="1314604"/>
                    <a:pt x="296369" y="1314604"/>
                  </a:cubicBezTo>
                  <a:cubicBezTo>
                    <a:pt x="296979" y="1314604"/>
                    <a:pt x="296979" y="1314604"/>
                    <a:pt x="296979" y="1314604"/>
                  </a:cubicBezTo>
                  <a:cubicBezTo>
                    <a:pt x="296979" y="1315833"/>
                    <a:pt x="296979" y="1315833"/>
                    <a:pt x="296979" y="1315833"/>
                  </a:cubicBezTo>
                  <a:cubicBezTo>
                    <a:pt x="298199" y="1315833"/>
                    <a:pt x="298199" y="1315833"/>
                    <a:pt x="298199" y="1315833"/>
                  </a:cubicBezTo>
                  <a:cubicBezTo>
                    <a:pt x="298199" y="1316447"/>
                    <a:pt x="298199" y="1316447"/>
                    <a:pt x="298199" y="1316447"/>
                  </a:cubicBezTo>
                  <a:cubicBezTo>
                    <a:pt x="299418" y="1316447"/>
                    <a:pt x="300028" y="1316447"/>
                    <a:pt x="300028" y="1316447"/>
                  </a:cubicBezTo>
                  <a:lnTo>
                    <a:pt x="300028" y="1316755"/>
                  </a:lnTo>
                  <a:lnTo>
                    <a:pt x="299825" y="1317062"/>
                  </a:lnTo>
                  <a:lnTo>
                    <a:pt x="299418" y="1317062"/>
                  </a:lnTo>
                  <a:cubicBezTo>
                    <a:pt x="299418" y="1317676"/>
                    <a:pt x="299418" y="1317676"/>
                    <a:pt x="299418" y="1317676"/>
                  </a:cubicBezTo>
                  <a:lnTo>
                    <a:pt x="299825" y="1317062"/>
                  </a:lnTo>
                  <a:lnTo>
                    <a:pt x="300028" y="1317062"/>
                  </a:lnTo>
                  <a:lnTo>
                    <a:pt x="300028" y="1316755"/>
                  </a:lnTo>
                  <a:lnTo>
                    <a:pt x="300638" y="1315833"/>
                  </a:lnTo>
                  <a:cubicBezTo>
                    <a:pt x="302467" y="1315833"/>
                    <a:pt x="301857" y="1315833"/>
                    <a:pt x="302467" y="1315833"/>
                  </a:cubicBezTo>
                  <a:cubicBezTo>
                    <a:pt x="302467" y="1316447"/>
                    <a:pt x="302467" y="1316447"/>
                    <a:pt x="302467" y="1316447"/>
                  </a:cubicBezTo>
                  <a:cubicBezTo>
                    <a:pt x="303687" y="1316447"/>
                    <a:pt x="303687" y="1316447"/>
                    <a:pt x="303687" y="1316447"/>
                  </a:cubicBezTo>
                  <a:cubicBezTo>
                    <a:pt x="303687" y="1317062"/>
                    <a:pt x="303687" y="1317062"/>
                    <a:pt x="303687" y="1317062"/>
                  </a:cubicBezTo>
                  <a:cubicBezTo>
                    <a:pt x="305516" y="1317062"/>
                    <a:pt x="305516" y="1317062"/>
                    <a:pt x="306126" y="1317062"/>
                  </a:cubicBezTo>
                  <a:cubicBezTo>
                    <a:pt x="306126" y="1317676"/>
                    <a:pt x="306126" y="1317676"/>
                    <a:pt x="306126" y="1317676"/>
                  </a:cubicBezTo>
                  <a:cubicBezTo>
                    <a:pt x="307956" y="1317676"/>
                    <a:pt x="309175" y="1317676"/>
                    <a:pt x="309785" y="1317676"/>
                  </a:cubicBezTo>
                  <a:cubicBezTo>
                    <a:pt x="308565" y="1318905"/>
                    <a:pt x="308565" y="1318290"/>
                    <a:pt x="307956" y="1318290"/>
                  </a:cubicBezTo>
                  <a:cubicBezTo>
                    <a:pt x="307956" y="1320134"/>
                    <a:pt x="307956" y="1319519"/>
                    <a:pt x="307956" y="1320134"/>
                  </a:cubicBezTo>
                  <a:cubicBezTo>
                    <a:pt x="309785" y="1318290"/>
                    <a:pt x="310395" y="1319519"/>
                    <a:pt x="311005" y="1319519"/>
                  </a:cubicBezTo>
                  <a:cubicBezTo>
                    <a:pt x="311005" y="1320134"/>
                    <a:pt x="311005" y="1320134"/>
                    <a:pt x="311005" y="1320134"/>
                  </a:cubicBezTo>
                  <a:cubicBezTo>
                    <a:pt x="312834" y="1320134"/>
                    <a:pt x="312834" y="1320134"/>
                    <a:pt x="313444" y="1320134"/>
                  </a:cubicBezTo>
                  <a:cubicBezTo>
                    <a:pt x="313444" y="1320748"/>
                    <a:pt x="313444" y="1320748"/>
                    <a:pt x="313444" y="1320748"/>
                  </a:cubicBezTo>
                  <a:cubicBezTo>
                    <a:pt x="314054" y="1320748"/>
                    <a:pt x="314054" y="1320748"/>
                    <a:pt x="314054" y="1320748"/>
                  </a:cubicBezTo>
                  <a:cubicBezTo>
                    <a:pt x="314054" y="1321362"/>
                    <a:pt x="314054" y="1321362"/>
                    <a:pt x="314054" y="1321362"/>
                  </a:cubicBezTo>
                  <a:cubicBezTo>
                    <a:pt x="314664" y="1321362"/>
                    <a:pt x="314664" y="1321362"/>
                    <a:pt x="314664" y="1321362"/>
                  </a:cubicBezTo>
                  <a:cubicBezTo>
                    <a:pt x="314664" y="1320748"/>
                    <a:pt x="314664" y="1320748"/>
                    <a:pt x="314664" y="1320748"/>
                  </a:cubicBezTo>
                  <a:cubicBezTo>
                    <a:pt x="316493" y="1320748"/>
                    <a:pt x="315883" y="1320748"/>
                    <a:pt x="315883" y="1320748"/>
                  </a:cubicBezTo>
                  <a:cubicBezTo>
                    <a:pt x="315883" y="1322591"/>
                    <a:pt x="315883" y="1321977"/>
                    <a:pt x="315883" y="1321977"/>
                  </a:cubicBezTo>
                  <a:cubicBezTo>
                    <a:pt x="316493" y="1321977"/>
                    <a:pt x="316493" y="1321977"/>
                    <a:pt x="316493" y="1321977"/>
                  </a:cubicBezTo>
                  <a:cubicBezTo>
                    <a:pt x="316493" y="1321362"/>
                    <a:pt x="316493" y="1321362"/>
                    <a:pt x="316493" y="1321362"/>
                  </a:cubicBezTo>
                  <a:cubicBezTo>
                    <a:pt x="317713" y="1321362"/>
                    <a:pt x="317713" y="1321362"/>
                    <a:pt x="317713" y="1321362"/>
                  </a:cubicBezTo>
                  <a:cubicBezTo>
                    <a:pt x="317713" y="1321977"/>
                    <a:pt x="317713" y="1321977"/>
                    <a:pt x="317713" y="1321977"/>
                  </a:cubicBezTo>
                  <a:cubicBezTo>
                    <a:pt x="319542" y="1321977"/>
                    <a:pt x="320762" y="1321977"/>
                    <a:pt x="321371" y="1321977"/>
                  </a:cubicBezTo>
                  <a:cubicBezTo>
                    <a:pt x="321371" y="1322591"/>
                    <a:pt x="321371" y="1322591"/>
                    <a:pt x="321371" y="1322591"/>
                  </a:cubicBezTo>
                  <a:cubicBezTo>
                    <a:pt x="322591" y="1322591"/>
                    <a:pt x="323201" y="1322591"/>
                    <a:pt x="323201" y="1322591"/>
                  </a:cubicBezTo>
                  <a:cubicBezTo>
                    <a:pt x="323201" y="1324434"/>
                    <a:pt x="323201" y="1324434"/>
                    <a:pt x="323201" y="1324434"/>
                  </a:cubicBezTo>
                  <a:cubicBezTo>
                    <a:pt x="323811" y="1324434"/>
                    <a:pt x="323811" y="1324434"/>
                    <a:pt x="323811" y="1324434"/>
                  </a:cubicBezTo>
                  <a:cubicBezTo>
                    <a:pt x="323811" y="1323820"/>
                    <a:pt x="323811" y="1323820"/>
                    <a:pt x="323811" y="1323820"/>
                  </a:cubicBezTo>
                  <a:cubicBezTo>
                    <a:pt x="325640" y="1323820"/>
                    <a:pt x="325030" y="1323820"/>
                    <a:pt x="325640" y="1323820"/>
                  </a:cubicBezTo>
                  <a:cubicBezTo>
                    <a:pt x="325640" y="1324434"/>
                    <a:pt x="325640" y="1324434"/>
                    <a:pt x="325640" y="1324434"/>
                  </a:cubicBezTo>
                  <a:cubicBezTo>
                    <a:pt x="326860" y="1324434"/>
                    <a:pt x="327470" y="1324434"/>
                    <a:pt x="327470" y="1324434"/>
                  </a:cubicBezTo>
                  <a:cubicBezTo>
                    <a:pt x="327470" y="1325049"/>
                    <a:pt x="327470" y="1325049"/>
                    <a:pt x="327470" y="1325049"/>
                  </a:cubicBezTo>
                  <a:cubicBezTo>
                    <a:pt x="329909" y="1325049"/>
                    <a:pt x="331129" y="1325049"/>
                    <a:pt x="331738" y="1325049"/>
                  </a:cubicBezTo>
                  <a:cubicBezTo>
                    <a:pt x="331738" y="1325663"/>
                    <a:pt x="331738" y="1325663"/>
                    <a:pt x="331738" y="1325663"/>
                  </a:cubicBezTo>
                  <a:cubicBezTo>
                    <a:pt x="332958" y="1325663"/>
                    <a:pt x="332958" y="1325663"/>
                    <a:pt x="332958" y="1325663"/>
                  </a:cubicBezTo>
                  <a:cubicBezTo>
                    <a:pt x="332958" y="1326277"/>
                    <a:pt x="332958" y="1326277"/>
                    <a:pt x="332958" y="1326277"/>
                  </a:cubicBezTo>
                  <a:cubicBezTo>
                    <a:pt x="333568" y="1326277"/>
                    <a:pt x="333568" y="1326277"/>
                    <a:pt x="333568" y="1326277"/>
                  </a:cubicBezTo>
                  <a:cubicBezTo>
                    <a:pt x="333568" y="1327506"/>
                    <a:pt x="333568" y="1327506"/>
                    <a:pt x="333568" y="1327506"/>
                  </a:cubicBezTo>
                  <a:cubicBezTo>
                    <a:pt x="334178" y="1327506"/>
                    <a:pt x="334178" y="1327506"/>
                    <a:pt x="334178" y="1327506"/>
                  </a:cubicBezTo>
                  <a:cubicBezTo>
                    <a:pt x="334178" y="1328120"/>
                    <a:pt x="334178" y="1328120"/>
                    <a:pt x="334178" y="1328120"/>
                  </a:cubicBezTo>
                  <a:cubicBezTo>
                    <a:pt x="334787" y="1328120"/>
                    <a:pt x="334787" y="1328120"/>
                    <a:pt x="334787" y="1328120"/>
                  </a:cubicBezTo>
                  <a:cubicBezTo>
                    <a:pt x="334787" y="1327506"/>
                    <a:pt x="334787" y="1327506"/>
                    <a:pt x="334787" y="1327506"/>
                  </a:cubicBezTo>
                  <a:cubicBezTo>
                    <a:pt x="336617" y="1326892"/>
                    <a:pt x="336007" y="1328120"/>
                    <a:pt x="336007" y="1328120"/>
                  </a:cubicBezTo>
                  <a:cubicBezTo>
                    <a:pt x="336007" y="1327506"/>
                    <a:pt x="336007" y="1327506"/>
                    <a:pt x="336007" y="1327506"/>
                  </a:cubicBezTo>
                  <a:cubicBezTo>
                    <a:pt x="337227" y="1327506"/>
                    <a:pt x="337227" y="1327506"/>
                    <a:pt x="337227" y="1327506"/>
                  </a:cubicBezTo>
                  <a:cubicBezTo>
                    <a:pt x="337227" y="1328120"/>
                    <a:pt x="337227" y="1328120"/>
                    <a:pt x="337227" y="1328120"/>
                  </a:cubicBezTo>
                  <a:cubicBezTo>
                    <a:pt x="338446" y="1328120"/>
                    <a:pt x="339056" y="1328120"/>
                    <a:pt x="339056" y="1328120"/>
                  </a:cubicBezTo>
                  <a:cubicBezTo>
                    <a:pt x="339056" y="1328735"/>
                    <a:pt x="339056" y="1328735"/>
                    <a:pt x="339056" y="1328735"/>
                  </a:cubicBezTo>
                  <a:cubicBezTo>
                    <a:pt x="341495" y="1328120"/>
                    <a:pt x="342105" y="1329964"/>
                    <a:pt x="342715" y="1329349"/>
                  </a:cubicBezTo>
                  <a:cubicBezTo>
                    <a:pt x="342715" y="1329964"/>
                    <a:pt x="342715" y="1329964"/>
                    <a:pt x="342715" y="1329964"/>
                  </a:cubicBezTo>
                  <a:cubicBezTo>
                    <a:pt x="343325" y="1329964"/>
                    <a:pt x="343325" y="1329964"/>
                    <a:pt x="343325" y="1329964"/>
                  </a:cubicBezTo>
                  <a:cubicBezTo>
                    <a:pt x="343325" y="1330578"/>
                    <a:pt x="343325" y="1330578"/>
                    <a:pt x="343325" y="1330578"/>
                  </a:cubicBezTo>
                  <a:cubicBezTo>
                    <a:pt x="345764" y="1330578"/>
                    <a:pt x="346984" y="1330578"/>
                    <a:pt x="347593" y="1330578"/>
                  </a:cubicBezTo>
                  <a:cubicBezTo>
                    <a:pt x="347593" y="1331807"/>
                    <a:pt x="347593" y="1331807"/>
                    <a:pt x="347593" y="1331807"/>
                  </a:cubicBezTo>
                  <a:cubicBezTo>
                    <a:pt x="348813" y="1331807"/>
                    <a:pt x="348813" y="1331807"/>
                    <a:pt x="348813" y="1331807"/>
                  </a:cubicBezTo>
                  <a:cubicBezTo>
                    <a:pt x="348813" y="1330578"/>
                    <a:pt x="348813" y="1330578"/>
                    <a:pt x="348813" y="1330578"/>
                  </a:cubicBezTo>
                  <a:cubicBezTo>
                    <a:pt x="350033" y="1330578"/>
                    <a:pt x="350033" y="1330578"/>
                    <a:pt x="350033" y="1330578"/>
                  </a:cubicBezTo>
                  <a:cubicBezTo>
                    <a:pt x="350033" y="1333035"/>
                    <a:pt x="350033" y="1334264"/>
                    <a:pt x="350643" y="1334264"/>
                  </a:cubicBezTo>
                  <a:cubicBezTo>
                    <a:pt x="350643" y="1333035"/>
                    <a:pt x="350643" y="1331807"/>
                    <a:pt x="350643" y="1331807"/>
                  </a:cubicBezTo>
                  <a:cubicBezTo>
                    <a:pt x="351252" y="1331807"/>
                    <a:pt x="351252" y="1331807"/>
                    <a:pt x="351252" y="1331807"/>
                  </a:cubicBezTo>
                  <a:cubicBezTo>
                    <a:pt x="351252" y="1332421"/>
                    <a:pt x="351252" y="1332421"/>
                    <a:pt x="351252" y="1332421"/>
                  </a:cubicBezTo>
                  <a:cubicBezTo>
                    <a:pt x="353082" y="1332421"/>
                    <a:pt x="354301" y="1332421"/>
                    <a:pt x="354301" y="1332421"/>
                  </a:cubicBezTo>
                  <a:cubicBezTo>
                    <a:pt x="354301" y="1333035"/>
                    <a:pt x="354301" y="1333035"/>
                    <a:pt x="354301" y="1333035"/>
                  </a:cubicBezTo>
                  <a:cubicBezTo>
                    <a:pt x="354911" y="1333035"/>
                    <a:pt x="354911" y="1333035"/>
                    <a:pt x="354911" y="1333035"/>
                  </a:cubicBezTo>
                  <a:cubicBezTo>
                    <a:pt x="354911" y="1333650"/>
                    <a:pt x="354911" y="1333650"/>
                    <a:pt x="354911" y="1333650"/>
                  </a:cubicBezTo>
                  <a:cubicBezTo>
                    <a:pt x="356741" y="1333650"/>
                    <a:pt x="357350" y="1333650"/>
                    <a:pt x="357960" y="1333650"/>
                  </a:cubicBezTo>
                  <a:cubicBezTo>
                    <a:pt x="357960" y="1335493"/>
                    <a:pt x="357960" y="1334879"/>
                    <a:pt x="357960" y="1335493"/>
                  </a:cubicBezTo>
                  <a:cubicBezTo>
                    <a:pt x="358570" y="1335493"/>
                    <a:pt x="358570" y="1335493"/>
                    <a:pt x="358570" y="1335493"/>
                  </a:cubicBezTo>
                  <a:cubicBezTo>
                    <a:pt x="358570" y="1334264"/>
                    <a:pt x="358570" y="1334264"/>
                    <a:pt x="358570" y="1334264"/>
                  </a:cubicBezTo>
                  <a:cubicBezTo>
                    <a:pt x="359180" y="1334264"/>
                    <a:pt x="359180" y="1334264"/>
                    <a:pt x="359180" y="1334264"/>
                  </a:cubicBezTo>
                  <a:cubicBezTo>
                    <a:pt x="359180" y="1335493"/>
                    <a:pt x="359180" y="1335493"/>
                    <a:pt x="359180" y="1335493"/>
                  </a:cubicBezTo>
                  <a:cubicBezTo>
                    <a:pt x="360400" y="1335493"/>
                    <a:pt x="360400" y="1335493"/>
                    <a:pt x="360400" y="1335493"/>
                  </a:cubicBezTo>
                  <a:cubicBezTo>
                    <a:pt x="360400" y="1336107"/>
                    <a:pt x="360400" y="1336107"/>
                    <a:pt x="360400" y="1336107"/>
                  </a:cubicBezTo>
                  <a:cubicBezTo>
                    <a:pt x="361009" y="1336107"/>
                    <a:pt x="361009" y="1336107"/>
                    <a:pt x="361009" y="1336107"/>
                  </a:cubicBezTo>
                  <a:cubicBezTo>
                    <a:pt x="361009" y="1335493"/>
                    <a:pt x="361009" y="1335493"/>
                    <a:pt x="361009" y="1335493"/>
                  </a:cubicBezTo>
                  <a:cubicBezTo>
                    <a:pt x="361619" y="1335493"/>
                    <a:pt x="361619" y="1335493"/>
                    <a:pt x="361619" y="1335493"/>
                  </a:cubicBezTo>
                  <a:cubicBezTo>
                    <a:pt x="361619" y="1336722"/>
                    <a:pt x="361619" y="1336722"/>
                    <a:pt x="361619" y="1336722"/>
                  </a:cubicBezTo>
                  <a:cubicBezTo>
                    <a:pt x="363449" y="1336722"/>
                    <a:pt x="363449" y="1336722"/>
                    <a:pt x="364058" y="1336722"/>
                  </a:cubicBezTo>
                  <a:cubicBezTo>
                    <a:pt x="364058" y="1338565"/>
                    <a:pt x="364058" y="1337950"/>
                    <a:pt x="364058" y="1337950"/>
                  </a:cubicBezTo>
                  <a:cubicBezTo>
                    <a:pt x="365278" y="1337950"/>
                    <a:pt x="365888" y="1337950"/>
                    <a:pt x="365888" y="1337950"/>
                  </a:cubicBezTo>
                  <a:cubicBezTo>
                    <a:pt x="365888" y="1339179"/>
                    <a:pt x="365888" y="1339179"/>
                    <a:pt x="365888" y="1339179"/>
                  </a:cubicBezTo>
                  <a:cubicBezTo>
                    <a:pt x="367717" y="1339179"/>
                    <a:pt x="367717" y="1339179"/>
                    <a:pt x="368327" y="1339179"/>
                  </a:cubicBezTo>
                  <a:cubicBezTo>
                    <a:pt x="368327" y="1339794"/>
                    <a:pt x="368327" y="1339794"/>
                    <a:pt x="368327" y="1339794"/>
                  </a:cubicBezTo>
                  <a:cubicBezTo>
                    <a:pt x="369547" y="1339794"/>
                    <a:pt x="369547" y="1339794"/>
                    <a:pt x="369547" y="1339794"/>
                  </a:cubicBezTo>
                  <a:cubicBezTo>
                    <a:pt x="369547" y="1340408"/>
                    <a:pt x="369547" y="1340408"/>
                    <a:pt x="369547" y="1340408"/>
                  </a:cubicBezTo>
                  <a:cubicBezTo>
                    <a:pt x="371376" y="1340408"/>
                    <a:pt x="371376" y="1340408"/>
                    <a:pt x="371986" y="1340408"/>
                  </a:cubicBezTo>
                  <a:cubicBezTo>
                    <a:pt x="371986" y="1341022"/>
                    <a:pt x="371986" y="1341022"/>
                    <a:pt x="371986" y="1341022"/>
                  </a:cubicBezTo>
                  <a:cubicBezTo>
                    <a:pt x="372596" y="1341022"/>
                    <a:pt x="372596" y="1341022"/>
                    <a:pt x="372596" y="1341022"/>
                  </a:cubicBezTo>
                  <a:cubicBezTo>
                    <a:pt x="372596" y="1342865"/>
                    <a:pt x="372596" y="1342251"/>
                    <a:pt x="372596" y="1342251"/>
                  </a:cubicBezTo>
                  <a:cubicBezTo>
                    <a:pt x="373206" y="1342251"/>
                    <a:pt x="373206" y="1342251"/>
                    <a:pt x="373206" y="1342251"/>
                  </a:cubicBezTo>
                  <a:cubicBezTo>
                    <a:pt x="373206" y="1341637"/>
                    <a:pt x="373206" y="1341637"/>
                    <a:pt x="373206" y="1341637"/>
                  </a:cubicBezTo>
                  <a:cubicBezTo>
                    <a:pt x="375035" y="1343480"/>
                    <a:pt x="373206" y="1343480"/>
                    <a:pt x="373815" y="1344094"/>
                  </a:cubicBezTo>
                  <a:cubicBezTo>
                    <a:pt x="374425" y="1344094"/>
                    <a:pt x="374425" y="1344094"/>
                    <a:pt x="374425" y="1344094"/>
                  </a:cubicBezTo>
                  <a:cubicBezTo>
                    <a:pt x="374425" y="1343480"/>
                    <a:pt x="374425" y="1343480"/>
                    <a:pt x="374425" y="1343480"/>
                  </a:cubicBezTo>
                  <a:cubicBezTo>
                    <a:pt x="376255" y="1343480"/>
                    <a:pt x="375645" y="1343480"/>
                    <a:pt x="376255" y="1343480"/>
                  </a:cubicBezTo>
                  <a:cubicBezTo>
                    <a:pt x="376255" y="1344094"/>
                    <a:pt x="376255" y="1344094"/>
                    <a:pt x="376255" y="1344094"/>
                  </a:cubicBezTo>
                  <a:cubicBezTo>
                    <a:pt x="375035" y="1344094"/>
                    <a:pt x="375035" y="1344094"/>
                    <a:pt x="375035" y="1344094"/>
                  </a:cubicBezTo>
                  <a:cubicBezTo>
                    <a:pt x="375035" y="1344709"/>
                    <a:pt x="375035" y="1344709"/>
                    <a:pt x="375035" y="1344709"/>
                  </a:cubicBezTo>
                  <a:cubicBezTo>
                    <a:pt x="376865" y="1344709"/>
                    <a:pt x="376865" y="1344709"/>
                    <a:pt x="376865" y="1344709"/>
                  </a:cubicBezTo>
                  <a:cubicBezTo>
                    <a:pt x="376865" y="1345323"/>
                    <a:pt x="376865" y="1345323"/>
                    <a:pt x="376865" y="1345323"/>
                  </a:cubicBezTo>
                  <a:cubicBezTo>
                    <a:pt x="377474" y="1345323"/>
                    <a:pt x="377474" y="1345323"/>
                    <a:pt x="377474" y="1345323"/>
                  </a:cubicBezTo>
                  <a:cubicBezTo>
                    <a:pt x="377474" y="1345937"/>
                    <a:pt x="377474" y="1345937"/>
                    <a:pt x="377474" y="1345937"/>
                  </a:cubicBezTo>
                  <a:cubicBezTo>
                    <a:pt x="378084" y="1345937"/>
                    <a:pt x="378084" y="1345937"/>
                    <a:pt x="378084" y="1345937"/>
                  </a:cubicBezTo>
                  <a:cubicBezTo>
                    <a:pt x="378084" y="1347780"/>
                    <a:pt x="378084" y="1347166"/>
                    <a:pt x="378084" y="1347780"/>
                  </a:cubicBezTo>
                  <a:cubicBezTo>
                    <a:pt x="378694" y="1347780"/>
                    <a:pt x="378694" y="1347780"/>
                    <a:pt x="378694" y="1347780"/>
                  </a:cubicBezTo>
                  <a:cubicBezTo>
                    <a:pt x="378694" y="1347166"/>
                    <a:pt x="378694" y="1347166"/>
                    <a:pt x="378694" y="1347166"/>
                  </a:cubicBezTo>
                  <a:cubicBezTo>
                    <a:pt x="379914" y="1347166"/>
                    <a:pt x="379914" y="1347166"/>
                    <a:pt x="379914" y="1347166"/>
                  </a:cubicBezTo>
                  <a:cubicBezTo>
                    <a:pt x="379914" y="1347780"/>
                    <a:pt x="379914" y="1347780"/>
                    <a:pt x="379914" y="1347780"/>
                  </a:cubicBezTo>
                  <a:cubicBezTo>
                    <a:pt x="380523" y="1347780"/>
                    <a:pt x="380523" y="1347780"/>
                    <a:pt x="380523" y="1347780"/>
                  </a:cubicBezTo>
                  <a:cubicBezTo>
                    <a:pt x="380523" y="1347166"/>
                    <a:pt x="380523" y="1347166"/>
                    <a:pt x="380523" y="1347166"/>
                  </a:cubicBezTo>
                  <a:cubicBezTo>
                    <a:pt x="381743" y="1347166"/>
                    <a:pt x="382353" y="1347166"/>
                    <a:pt x="382353" y="1347166"/>
                  </a:cubicBezTo>
                  <a:cubicBezTo>
                    <a:pt x="382353" y="1347780"/>
                    <a:pt x="382353" y="1347780"/>
                    <a:pt x="382353" y="1347780"/>
                  </a:cubicBezTo>
                  <a:cubicBezTo>
                    <a:pt x="384792" y="1347780"/>
                    <a:pt x="384792" y="1349624"/>
                    <a:pt x="384792" y="1349624"/>
                  </a:cubicBezTo>
                  <a:cubicBezTo>
                    <a:pt x="385402" y="1349624"/>
                    <a:pt x="385402" y="1349624"/>
                    <a:pt x="385402" y="1349624"/>
                  </a:cubicBezTo>
                  <a:cubicBezTo>
                    <a:pt x="384792" y="1350852"/>
                    <a:pt x="384792" y="1350852"/>
                    <a:pt x="384792" y="1350852"/>
                  </a:cubicBezTo>
                  <a:cubicBezTo>
                    <a:pt x="385402" y="1350852"/>
                    <a:pt x="385402" y="1350852"/>
                    <a:pt x="385402" y="1350852"/>
                  </a:cubicBezTo>
                  <a:lnTo>
                    <a:pt x="385402" y="1349624"/>
                  </a:lnTo>
                  <a:lnTo>
                    <a:pt x="385402" y="1349009"/>
                  </a:lnTo>
                  <a:cubicBezTo>
                    <a:pt x="387841" y="1348395"/>
                    <a:pt x="387841" y="1350238"/>
                    <a:pt x="387841" y="1350852"/>
                  </a:cubicBezTo>
                  <a:cubicBezTo>
                    <a:pt x="388451" y="1350852"/>
                    <a:pt x="388451" y="1350852"/>
                    <a:pt x="388451" y="1350852"/>
                  </a:cubicBezTo>
                  <a:cubicBezTo>
                    <a:pt x="388451" y="1351467"/>
                    <a:pt x="388451" y="1351467"/>
                    <a:pt x="388451" y="1351467"/>
                  </a:cubicBezTo>
                  <a:cubicBezTo>
                    <a:pt x="389061" y="1351467"/>
                    <a:pt x="389061" y="1351467"/>
                    <a:pt x="389061" y="1351467"/>
                  </a:cubicBezTo>
                  <a:cubicBezTo>
                    <a:pt x="389061" y="1350852"/>
                    <a:pt x="389061" y="1350852"/>
                    <a:pt x="389061" y="1350852"/>
                  </a:cubicBezTo>
                  <a:cubicBezTo>
                    <a:pt x="388451" y="1350852"/>
                    <a:pt x="388451" y="1350852"/>
                    <a:pt x="388451" y="1350852"/>
                  </a:cubicBezTo>
                  <a:cubicBezTo>
                    <a:pt x="388451" y="1349624"/>
                    <a:pt x="388451" y="1349624"/>
                    <a:pt x="388451" y="1349624"/>
                  </a:cubicBezTo>
                  <a:cubicBezTo>
                    <a:pt x="390280" y="1349624"/>
                    <a:pt x="390280" y="1350852"/>
                    <a:pt x="390280" y="1350852"/>
                  </a:cubicBezTo>
                  <a:cubicBezTo>
                    <a:pt x="389671" y="1350852"/>
                    <a:pt x="389671" y="1350852"/>
                    <a:pt x="389671" y="1350852"/>
                  </a:cubicBezTo>
                  <a:cubicBezTo>
                    <a:pt x="389671" y="1351467"/>
                    <a:pt x="389671" y="1351467"/>
                    <a:pt x="389671" y="1351467"/>
                  </a:cubicBezTo>
                  <a:cubicBezTo>
                    <a:pt x="390280" y="1351467"/>
                    <a:pt x="390280" y="1351467"/>
                    <a:pt x="390280" y="1351467"/>
                  </a:cubicBezTo>
                  <a:cubicBezTo>
                    <a:pt x="390280" y="1350852"/>
                    <a:pt x="390280" y="1350852"/>
                    <a:pt x="390280" y="1350852"/>
                  </a:cubicBezTo>
                  <a:cubicBezTo>
                    <a:pt x="391500" y="1350852"/>
                    <a:pt x="391500" y="1350852"/>
                    <a:pt x="391500" y="1350852"/>
                  </a:cubicBezTo>
                  <a:cubicBezTo>
                    <a:pt x="391500" y="1351467"/>
                    <a:pt x="391500" y="1351467"/>
                    <a:pt x="391500" y="1351467"/>
                  </a:cubicBezTo>
                  <a:cubicBezTo>
                    <a:pt x="392110" y="1351467"/>
                    <a:pt x="392110" y="1351467"/>
                    <a:pt x="392110" y="1351467"/>
                  </a:cubicBezTo>
                  <a:cubicBezTo>
                    <a:pt x="392110" y="1352081"/>
                    <a:pt x="392110" y="1352081"/>
                    <a:pt x="392110" y="1352081"/>
                  </a:cubicBezTo>
                  <a:cubicBezTo>
                    <a:pt x="392720" y="1352081"/>
                    <a:pt x="392720" y="1352081"/>
                    <a:pt x="392720" y="1352081"/>
                  </a:cubicBezTo>
                  <a:cubicBezTo>
                    <a:pt x="392720" y="1353924"/>
                    <a:pt x="392720" y="1353310"/>
                    <a:pt x="392720" y="1353310"/>
                  </a:cubicBezTo>
                  <a:cubicBezTo>
                    <a:pt x="393329" y="1353310"/>
                    <a:pt x="393329" y="1353310"/>
                    <a:pt x="393329" y="1353310"/>
                  </a:cubicBezTo>
                  <a:cubicBezTo>
                    <a:pt x="393329" y="1355153"/>
                    <a:pt x="393329" y="1355767"/>
                    <a:pt x="393329" y="1355767"/>
                  </a:cubicBezTo>
                  <a:cubicBezTo>
                    <a:pt x="393939" y="1355767"/>
                    <a:pt x="393939" y="1355767"/>
                    <a:pt x="393939" y="1355767"/>
                  </a:cubicBezTo>
                  <a:cubicBezTo>
                    <a:pt x="394549" y="1353310"/>
                    <a:pt x="392720" y="1353310"/>
                    <a:pt x="393329" y="1352695"/>
                  </a:cubicBezTo>
                  <a:cubicBezTo>
                    <a:pt x="393939" y="1352695"/>
                    <a:pt x="393939" y="1352695"/>
                    <a:pt x="393939" y="1352695"/>
                  </a:cubicBezTo>
                  <a:cubicBezTo>
                    <a:pt x="393939" y="1353310"/>
                    <a:pt x="393939" y="1353310"/>
                    <a:pt x="393939" y="1353310"/>
                  </a:cubicBezTo>
                  <a:cubicBezTo>
                    <a:pt x="395159" y="1353310"/>
                    <a:pt x="395159" y="1353310"/>
                    <a:pt x="395159" y="1353310"/>
                  </a:cubicBezTo>
                  <a:cubicBezTo>
                    <a:pt x="395159" y="1353924"/>
                    <a:pt x="395159" y="1353924"/>
                    <a:pt x="395159" y="1353924"/>
                  </a:cubicBezTo>
                  <a:cubicBezTo>
                    <a:pt x="396379" y="1353924"/>
                    <a:pt x="396379" y="1353924"/>
                    <a:pt x="396379" y="1353924"/>
                  </a:cubicBezTo>
                  <a:cubicBezTo>
                    <a:pt x="396379" y="1355767"/>
                    <a:pt x="396379" y="1356996"/>
                    <a:pt x="396379" y="1356996"/>
                  </a:cubicBezTo>
                  <a:cubicBezTo>
                    <a:pt x="396988" y="1356996"/>
                    <a:pt x="396988" y="1356996"/>
                    <a:pt x="396988" y="1356996"/>
                  </a:cubicBezTo>
                  <a:cubicBezTo>
                    <a:pt x="396988" y="1358839"/>
                    <a:pt x="396988" y="1358225"/>
                    <a:pt x="396988" y="1358839"/>
                  </a:cubicBezTo>
                  <a:cubicBezTo>
                    <a:pt x="397598" y="1358839"/>
                    <a:pt x="397598" y="1358839"/>
                    <a:pt x="397598" y="1358839"/>
                  </a:cubicBezTo>
                  <a:cubicBezTo>
                    <a:pt x="397598" y="1360068"/>
                    <a:pt x="397598" y="1360682"/>
                    <a:pt x="397598" y="1360682"/>
                  </a:cubicBezTo>
                  <a:cubicBezTo>
                    <a:pt x="399428" y="1360682"/>
                    <a:pt x="398818" y="1360682"/>
                    <a:pt x="399428" y="1360682"/>
                  </a:cubicBezTo>
                  <a:cubicBezTo>
                    <a:pt x="399428" y="1358839"/>
                    <a:pt x="398208" y="1358225"/>
                    <a:pt x="398208" y="1357610"/>
                  </a:cubicBezTo>
                  <a:cubicBezTo>
                    <a:pt x="397598" y="1357610"/>
                    <a:pt x="397598" y="1357610"/>
                    <a:pt x="397598" y="1357610"/>
                  </a:cubicBezTo>
                  <a:cubicBezTo>
                    <a:pt x="397598" y="1356382"/>
                    <a:pt x="397598" y="1356382"/>
                    <a:pt x="397598" y="1356382"/>
                  </a:cubicBezTo>
                  <a:cubicBezTo>
                    <a:pt x="396988" y="1356382"/>
                    <a:pt x="396988" y="1356382"/>
                    <a:pt x="396988" y="1356382"/>
                  </a:cubicBezTo>
                  <a:cubicBezTo>
                    <a:pt x="396988" y="1355767"/>
                    <a:pt x="396988" y="1355767"/>
                    <a:pt x="396988" y="1355767"/>
                  </a:cubicBezTo>
                  <a:cubicBezTo>
                    <a:pt x="398818" y="1355767"/>
                    <a:pt x="398208" y="1355767"/>
                    <a:pt x="398208" y="1355767"/>
                  </a:cubicBezTo>
                  <a:cubicBezTo>
                    <a:pt x="398208" y="1356382"/>
                    <a:pt x="398208" y="1356382"/>
                    <a:pt x="398208" y="1356382"/>
                  </a:cubicBezTo>
                  <a:cubicBezTo>
                    <a:pt x="400037" y="1356382"/>
                    <a:pt x="400647" y="1356382"/>
                    <a:pt x="400647" y="1356382"/>
                  </a:cubicBezTo>
                  <a:cubicBezTo>
                    <a:pt x="400647" y="1355767"/>
                    <a:pt x="400647" y="1355767"/>
                    <a:pt x="400647" y="1355767"/>
                  </a:cubicBezTo>
                  <a:cubicBezTo>
                    <a:pt x="400037" y="1355767"/>
                    <a:pt x="400037" y="1355767"/>
                    <a:pt x="400037" y="1355767"/>
                  </a:cubicBezTo>
                  <a:cubicBezTo>
                    <a:pt x="400037" y="1355153"/>
                    <a:pt x="400037" y="1355153"/>
                    <a:pt x="400037" y="1355153"/>
                  </a:cubicBezTo>
                  <a:cubicBezTo>
                    <a:pt x="399428" y="1355153"/>
                    <a:pt x="399428" y="1355153"/>
                    <a:pt x="399428" y="1355153"/>
                  </a:cubicBezTo>
                  <a:cubicBezTo>
                    <a:pt x="399428" y="1353310"/>
                    <a:pt x="399428" y="1353924"/>
                    <a:pt x="399428" y="1353310"/>
                  </a:cubicBezTo>
                  <a:cubicBezTo>
                    <a:pt x="401257" y="1353310"/>
                    <a:pt x="402477" y="1353310"/>
                    <a:pt x="403086" y="1353310"/>
                  </a:cubicBezTo>
                  <a:cubicBezTo>
                    <a:pt x="403086" y="1353924"/>
                    <a:pt x="403086" y="1353924"/>
                    <a:pt x="403086" y="1353924"/>
                  </a:cubicBezTo>
                  <a:cubicBezTo>
                    <a:pt x="404306" y="1353924"/>
                    <a:pt x="404306" y="1353924"/>
                    <a:pt x="404306" y="1353924"/>
                  </a:cubicBezTo>
                  <a:cubicBezTo>
                    <a:pt x="404306" y="1352695"/>
                    <a:pt x="404306" y="1352695"/>
                    <a:pt x="404306" y="1352695"/>
                  </a:cubicBezTo>
                  <a:cubicBezTo>
                    <a:pt x="403696" y="1352695"/>
                    <a:pt x="403696" y="1352695"/>
                    <a:pt x="403696" y="1352695"/>
                  </a:cubicBezTo>
                  <a:cubicBezTo>
                    <a:pt x="403696" y="1352081"/>
                    <a:pt x="403696" y="1352081"/>
                    <a:pt x="403696" y="1352081"/>
                  </a:cubicBezTo>
                  <a:cubicBezTo>
                    <a:pt x="403086" y="1352081"/>
                    <a:pt x="403086" y="1352081"/>
                    <a:pt x="403086" y="1352081"/>
                  </a:cubicBezTo>
                  <a:cubicBezTo>
                    <a:pt x="403086" y="1350238"/>
                    <a:pt x="403086" y="1350852"/>
                    <a:pt x="403086" y="1350852"/>
                  </a:cubicBezTo>
                  <a:cubicBezTo>
                    <a:pt x="403696" y="1350852"/>
                    <a:pt x="403696" y="1350852"/>
                    <a:pt x="403696" y="1350852"/>
                  </a:cubicBezTo>
                  <a:cubicBezTo>
                    <a:pt x="403696" y="1349624"/>
                    <a:pt x="403696" y="1349624"/>
                    <a:pt x="403696" y="1349624"/>
                  </a:cubicBezTo>
                  <a:cubicBezTo>
                    <a:pt x="404306" y="1349624"/>
                    <a:pt x="404306" y="1349624"/>
                    <a:pt x="404306" y="1349624"/>
                  </a:cubicBezTo>
                  <a:cubicBezTo>
                    <a:pt x="404306" y="1350852"/>
                    <a:pt x="404306" y="1350852"/>
                    <a:pt x="404306" y="1350852"/>
                  </a:cubicBezTo>
                  <a:cubicBezTo>
                    <a:pt x="406136" y="1350852"/>
                    <a:pt x="405526" y="1350852"/>
                    <a:pt x="405526" y="1350852"/>
                  </a:cubicBezTo>
                  <a:cubicBezTo>
                    <a:pt x="405526" y="1351467"/>
                    <a:pt x="405526" y="1351467"/>
                    <a:pt x="405526" y="1351467"/>
                  </a:cubicBezTo>
                  <a:cubicBezTo>
                    <a:pt x="407355" y="1351467"/>
                    <a:pt x="407355" y="1352081"/>
                    <a:pt x="407965" y="1352081"/>
                  </a:cubicBezTo>
                  <a:cubicBezTo>
                    <a:pt x="407965" y="1352695"/>
                    <a:pt x="407965" y="1352695"/>
                    <a:pt x="407965" y="1352695"/>
                  </a:cubicBezTo>
                  <a:cubicBezTo>
                    <a:pt x="409185" y="1352695"/>
                    <a:pt x="409185" y="1353924"/>
                    <a:pt x="409185" y="1353310"/>
                  </a:cubicBezTo>
                  <a:cubicBezTo>
                    <a:pt x="409185" y="1352695"/>
                    <a:pt x="409185" y="1352695"/>
                    <a:pt x="409185" y="1352695"/>
                  </a:cubicBezTo>
                  <a:cubicBezTo>
                    <a:pt x="409794" y="1352695"/>
                    <a:pt x="409794" y="1352695"/>
                    <a:pt x="409794" y="1352695"/>
                  </a:cubicBezTo>
                  <a:cubicBezTo>
                    <a:pt x="409794" y="1353310"/>
                    <a:pt x="409794" y="1353310"/>
                    <a:pt x="409794" y="1353310"/>
                  </a:cubicBezTo>
                  <a:cubicBezTo>
                    <a:pt x="411014" y="1353310"/>
                    <a:pt x="411014" y="1353310"/>
                    <a:pt x="411014" y="1353310"/>
                  </a:cubicBezTo>
                  <a:cubicBezTo>
                    <a:pt x="411014" y="1353924"/>
                    <a:pt x="411014" y="1353924"/>
                    <a:pt x="411014" y="1353924"/>
                  </a:cubicBezTo>
                  <a:cubicBezTo>
                    <a:pt x="412234" y="1353924"/>
                    <a:pt x="412234" y="1353924"/>
                    <a:pt x="412234" y="1353924"/>
                  </a:cubicBezTo>
                  <a:cubicBezTo>
                    <a:pt x="412234" y="1353310"/>
                    <a:pt x="412234" y="1353310"/>
                    <a:pt x="412234" y="1353310"/>
                  </a:cubicBezTo>
                  <a:cubicBezTo>
                    <a:pt x="414063" y="1353310"/>
                    <a:pt x="413453" y="1353310"/>
                    <a:pt x="413453" y="1353310"/>
                  </a:cubicBezTo>
                  <a:cubicBezTo>
                    <a:pt x="413453" y="1353924"/>
                    <a:pt x="413453" y="1353924"/>
                    <a:pt x="413453" y="1353924"/>
                  </a:cubicBezTo>
                  <a:cubicBezTo>
                    <a:pt x="414673" y="1353924"/>
                    <a:pt x="414673" y="1353924"/>
                    <a:pt x="414673" y="1353924"/>
                  </a:cubicBezTo>
                  <a:cubicBezTo>
                    <a:pt x="414673" y="1353310"/>
                    <a:pt x="414673" y="1353310"/>
                    <a:pt x="414673" y="1353310"/>
                  </a:cubicBezTo>
                  <a:cubicBezTo>
                    <a:pt x="415893" y="1353310"/>
                    <a:pt x="416502" y="1353310"/>
                    <a:pt x="416502" y="1353310"/>
                  </a:cubicBezTo>
                  <a:cubicBezTo>
                    <a:pt x="416502" y="1353924"/>
                    <a:pt x="416502" y="1353924"/>
                    <a:pt x="416502" y="1353924"/>
                  </a:cubicBezTo>
                  <a:cubicBezTo>
                    <a:pt x="418332" y="1353924"/>
                    <a:pt x="418942" y="1355153"/>
                    <a:pt x="418942" y="1355153"/>
                  </a:cubicBezTo>
                  <a:cubicBezTo>
                    <a:pt x="418942" y="1353924"/>
                    <a:pt x="418942" y="1353924"/>
                    <a:pt x="418942" y="1353924"/>
                  </a:cubicBezTo>
                  <a:cubicBezTo>
                    <a:pt x="419551" y="1353924"/>
                    <a:pt x="419551" y="1353924"/>
                    <a:pt x="419551" y="1353924"/>
                  </a:cubicBezTo>
                  <a:cubicBezTo>
                    <a:pt x="419551" y="1355153"/>
                    <a:pt x="419551" y="1355153"/>
                    <a:pt x="419551" y="1355153"/>
                  </a:cubicBezTo>
                  <a:cubicBezTo>
                    <a:pt x="420161" y="1355153"/>
                    <a:pt x="420161" y="1355153"/>
                    <a:pt x="420161" y="1355153"/>
                  </a:cubicBezTo>
                  <a:cubicBezTo>
                    <a:pt x="420161" y="1355767"/>
                    <a:pt x="420161" y="1355767"/>
                    <a:pt x="420161" y="1355767"/>
                  </a:cubicBezTo>
                  <a:cubicBezTo>
                    <a:pt x="418332" y="1355767"/>
                    <a:pt x="418942" y="1355767"/>
                    <a:pt x="418942" y="1355767"/>
                  </a:cubicBezTo>
                  <a:cubicBezTo>
                    <a:pt x="418942" y="1356382"/>
                    <a:pt x="418942" y="1356382"/>
                    <a:pt x="418942" y="1356382"/>
                  </a:cubicBezTo>
                  <a:cubicBezTo>
                    <a:pt x="419551" y="1356382"/>
                    <a:pt x="419551" y="1356382"/>
                    <a:pt x="419551" y="1356382"/>
                  </a:cubicBezTo>
                  <a:cubicBezTo>
                    <a:pt x="419551" y="1356996"/>
                    <a:pt x="419551" y="1356996"/>
                    <a:pt x="419551" y="1356996"/>
                  </a:cubicBezTo>
                  <a:cubicBezTo>
                    <a:pt x="420771" y="1356996"/>
                    <a:pt x="421381" y="1356996"/>
                    <a:pt x="421381" y="1356996"/>
                  </a:cubicBezTo>
                  <a:cubicBezTo>
                    <a:pt x="421381" y="1357610"/>
                    <a:pt x="421381" y="1357610"/>
                    <a:pt x="421381" y="1357610"/>
                  </a:cubicBezTo>
                  <a:cubicBezTo>
                    <a:pt x="422601" y="1357610"/>
                    <a:pt x="422601" y="1357610"/>
                    <a:pt x="422601" y="1357610"/>
                  </a:cubicBezTo>
                  <a:cubicBezTo>
                    <a:pt x="422601" y="1358839"/>
                    <a:pt x="422601" y="1358839"/>
                    <a:pt x="422601" y="1358839"/>
                  </a:cubicBezTo>
                  <a:cubicBezTo>
                    <a:pt x="425040" y="1358225"/>
                    <a:pt x="425650" y="1359453"/>
                    <a:pt x="426869" y="1359453"/>
                  </a:cubicBezTo>
                  <a:cubicBezTo>
                    <a:pt x="426869" y="1360068"/>
                    <a:pt x="426869" y="1360068"/>
                    <a:pt x="426869" y="1360068"/>
                  </a:cubicBezTo>
                  <a:cubicBezTo>
                    <a:pt x="427479" y="1360068"/>
                    <a:pt x="427479" y="1360068"/>
                    <a:pt x="427479" y="1360068"/>
                  </a:cubicBezTo>
                  <a:cubicBezTo>
                    <a:pt x="427479" y="1360682"/>
                    <a:pt x="427479" y="1360682"/>
                    <a:pt x="427479" y="1360682"/>
                  </a:cubicBezTo>
                  <a:cubicBezTo>
                    <a:pt x="429308" y="1360682"/>
                    <a:pt x="428699" y="1360682"/>
                    <a:pt x="428699" y="1360682"/>
                  </a:cubicBezTo>
                  <a:cubicBezTo>
                    <a:pt x="428699" y="1362525"/>
                    <a:pt x="428699" y="1361911"/>
                    <a:pt x="428699" y="1361911"/>
                  </a:cubicBezTo>
                  <a:cubicBezTo>
                    <a:pt x="429308" y="1361911"/>
                    <a:pt x="429308" y="1361911"/>
                    <a:pt x="429308" y="1361911"/>
                  </a:cubicBezTo>
                  <a:cubicBezTo>
                    <a:pt x="429308" y="1360682"/>
                    <a:pt x="429308" y="1360068"/>
                    <a:pt x="429308" y="1360068"/>
                  </a:cubicBezTo>
                  <a:cubicBezTo>
                    <a:pt x="431138" y="1360068"/>
                    <a:pt x="431138" y="1360068"/>
                    <a:pt x="431138" y="1360068"/>
                  </a:cubicBezTo>
                  <a:cubicBezTo>
                    <a:pt x="431138" y="1359453"/>
                    <a:pt x="431138" y="1359453"/>
                    <a:pt x="431138" y="1359453"/>
                  </a:cubicBezTo>
                  <a:cubicBezTo>
                    <a:pt x="431748" y="1359453"/>
                    <a:pt x="431748" y="1359453"/>
                    <a:pt x="431748" y="1359453"/>
                  </a:cubicBezTo>
                  <a:cubicBezTo>
                    <a:pt x="431748" y="1360682"/>
                    <a:pt x="431748" y="1360682"/>
                    <a:pt x="431748" y="1360682"/>
                  </a:cubicBezTo>
                  <a:cubicBezTo>
                    <a:pt x="433577" y="1360682"/>
                    <a:pt x="432967" y="1360682"/>
                    <a:pt x="432967" y="1360682"/>
                  </a:cubicBezTo>
                  <a:cubicBezTo>
                    <a:pt x="432967" y="1361297"/>
                    <a:pt x="432967" y="1361297"/>
                    <a:pt x="432967" y="1361297"/>
                  </a:cubicBezTo>
                  <a:cubicBezTo>
                    <a:pt x="434797" y="1361297"/>
                    <a:pt x="436016" y="1361297"/>
                    <a:pt x="436016" y="1361297"/>
                  </a:cubicBezTo>
                  <a:cubicBezTo>
                    <a:pt x="436016" y="1363140"/>
                    <a:pt x="436016" y="1362525"/>
                    <a:pt x="436016" y="1363140"/>
                  </a:cubicBezTo>
                  <a:cubicBezTo>
                    <a:pt x="436626" y="1361911"/>
                    <a:pt x="436626" y="1361911"/>
                    <a:pt x="436626" y="1361911"/>
                  </a:cubicBezTo>
                  <a:cubicBezTo>
                    <a:pt x="436626" y="1363140"/>
                    <a:pt x="436626" y="1363140"/>
                    <a:pt x="436626" y="1363140"/>
                  </a:cubicBezTo>
                  <a:cubicBezTo>
                    <a:pt x="438456" y="1363140"/>
                    <a:pt x="437846" y="1363140"/>
                    <a:pt x="438456" y="1363140"/>
                  </a:cubicBezTo>
                  <a:cubicBezTo>
                    <a:pt x="438456" y="1363754"/>
                    <a:pt x="438456" y="1363754"/>
                    <a:pt x="438456" y="1363754"/>
                  </a:cubicBezTo>
                  <a:cubicBezTo>
                    <a:pt x="439675" y="1363754"/>
                    <a:pt x="440285" y="1363754"/>
                    <a:pt x="440285" y="1363754"/>
                  </a:cubicBezTo>
                  <a:cubicBezTo>
                    <a:pt x="440285" y="1364368"/>
                    <a:pt x="440285" y="1364368"/>
                    <a:pt x="440285" y="1364368"/>
                  </a:cubicBezTo>
                  <a:cubicBezTo>
                    <a:pt x="442724" y="1364983"/>
                    <a:pt x="443334" y="1364983"/>
                    <a:pt x="443944" y="1364983"/>
                  </a:cubicBezTo>
                  <a:cubicBezTo>
                    <a:pt x="443944" y="1365597"/>
                    <a:pt x="443944" y="1365597"/>
                    <a:pt x="443944" y="1365597"/>
                  </a:cubicBezTo>
                  <a:cubicBezTo>
                    <a:pt x="445773" y="1365597"/>
                    <a:pt x="445164" y="1365597"/>
                    <a:pt x="445773" y="1365597"/>
                  </a:cubicBezTo>
                  <a:cubicBezTo>
                    <a:pt x="445773" y="1366826"/>
                    <a:pt x="445773" y="1366826"/>
                    <a:pt x="445773" y="1366826"/>
                  </a:cubicBezTo>
                  <a:cubicBezTo>
                    <a:pt x="446993" y="1366826"/>
                    <a:pt x="446993" y="1366826"/>
                    <a:pt x="446993" y="1366826"/>
                  </a:cubicBezTo>
                  <a:cubicBezTo>
                    <a:pt x="446993" y="1367440"/>
                    <a:pt x="446993" y="1367440"/>
                    <a:pt x="446993" y="1367440"/>
                  </a:cubicBezTo>
                  <a:cubicBezTo>
                    <a:pt x="448823" y="1367440"/>
                    <a:pt x="450042" y="1367440"/>
                    <a:pt x="450652" y="1367440"/>
                  </a:cubicBezTo>
                  <a:cubicBezTo>
                    <a:pt x="450652" y="1368055"/>
                    <a:pt x="450652" y="1368055"/>
                    <a:pt x="450652" y="1368055"/>
                  </a:cubicBezTo>
                  <a:cubicBezTo>
                    <a:pt x="452481" y="1368055"/>
                    <a:pt x="451872" y="1368055"/>
                    <a:pt x="451872" y="1368055"/>
                  </a:cubicBezTo>
                  <a:cubicBezTo>
                    <a:pt x="451872" y="1368669"/>
                    <a:pt x="451872" y="1368669"/>
                    <a:pt x="451872" y="1368669"/>
                  </a:cubicBezTo>
                  <a:cubicBezTo>
                    <a:pt x="452481" y="1368669"/>
                    <a:pt x="452481" y="1368669"/>
                    <a:pt x="452481" y="1368669"/>
                  </a:cubicBezTo>
                  <a:cubicBezTo>
                    <a:pt x="452481" y="1369283"/>
                    <a:pt x="452481" y="1369283"/>
                    <a:pt x="452481" y="1369283"/>
                  </a:cubicBezTo>
                  <a:cubicBezTo>
                    <a:pt x="453701" y="1369283"/>
                    <a:pt x="453701" y="1369283"/>
                    <a:pt x="453701" y="1369283"/>
                  </a:cubicBezTo>
                  <a:cubicBezTo>
                    <a:pt x="453701" y="1368669"/>
                    <a:pt x="453701" y="1368669"/>
                    <a:pt x="453701" y="1368669"/>
                  </a:cubicBezTo>
                  <a:cubicBezTo>
                    <a:pt x="454311" y="1369283"/>
                    <a:pt x="454311" y="1369283"/>
                    <a:pt x="454311" y="1369283"/>
                  </a:cubicBezTo>
                  <a:cubicBezTo>
                    <a:pt x="454311" y="1368669"/>
                    <a:pt x="454311" y="1368669"/>
                    <a:pt x="454311" y="1368669"/>
                  </a:cubicBezTo>
                  <a:cubicBezTo>
                    <a:pt x="456140" y="1369898"/>
                    <a:pt x="457360" y="1369898"/>
                    <a:pt x="457970" y="1370512"/>
                  </a:cubicBezTo>
                  <a:cubicBezTo>
                    <a:pt x="457970" y="1369283"/>
                    <a:pt x="457970" y="1369283"/>
                    <a:pt x="457970" y="1369283"/>
                  </a:cubicBezTo>
                  <a:cubicBezTo>
                    <a:pt x="457360" y="1369283"/>
                    <a:pt x="457360" y="1369283"/>
                    <a:pt x="457360" y="1369283"/>
                  </a:cubicBezTo>
                  <a:cubicBezTo>
                    <a:pt x="457360" y="1368669"/>
                    <a:pt x="457360" y="1368669"/>
                    <a:pt x="457360" y="1368669"/>
                  </a:cubicBezTo>
                  <a:cubicBezTo>
                    <a:pt x="455530" y="1368669"/>
                    <a:pt x="455530" y="1368669"/>
                    <a:pt x="455530" y="1368669"/>
                  </a:cubicBezTo>
                  <a:cubicBezTo>
                    <a:pt x="455530" y="1368055"/>
                    <a:pt x="455530" y="1368055"/>
                    <a:pt x="455530" y="1368055"/>
                  </a:cubicBezTo>
                  <a:cubicBezTo>
                    <a:pt x="453701" y="1368055"/>
                    <a:pt x="454311" y="1368055"/>
                    <a:pt x="454311" y="1368055"/>
                  </a:cubicBezTo>
                  <a:cubicBezTo>
                    <a:pt x="454311" y="1367440"/>
                    <a:pt x="454311" y="1367440"/>
                    <a:pt x="454311" y="1367440"/>
                  </a:cubicBezTo>
                  <a:cubicBezTo>
                    <a:pt x="454921" y="1367440"/>
                    <a:pt x="454921" y="1367440"/>
                    <a:pt x="454921" y="1367440"/>
                  </a:cubicBezTo>
                  <a:cubicBezTo>
                    <a:pt x="454921" y="1366826"/>
                    <a:pt x="454921" y="1366826"/>
                    <a:pt x="454921" y="1366826"/>
                  </a:cubicBezTo>
                  <a:cubicBezTo>
                    <a:pt x="455530" y="1366826"/>
                    <a:pt x="455530" y="1366826"/>
                    <a:pt x="455530" y="1366826"/>
                  </a:cubicBezTo>
                  <a:cubicBezTo>
                    <a:pt x="455530" y="1365597"/>
                    <a:pt x="455530" y="1365597"/>
                    <a:pt x="455530" y="1365597"/>
                  </a:cubicBezTo>
                  <a:cubicBezTo>
                    <a:pt x="457360" y="1365597"/>
                    <a:pt x="456750" y="1365597"/>
                    <a:pt x="457360" y="1365597"/>
                  </a:cubicBezTo>
                  <a:cubicBezTo>
                    <a:pt x="457360" y="1366826"/>
                    <a:pt x="457360" y="1366826"/>
                    <a:pt x="457360" y="1366826"/>
                  </a:cubicBezTo>
                  <a:cubicBezTo>
                    <a:pt x="458580" y="1366826"/>
                    <a:pt x="459189" y="1366826"/>
                    <a:pt x="459189" y="1366826"/>
                  </a:cubicBezTo>
                  <a:cubicBezTo>
                    <a:pt x="459189" y="1367440"/>
                    <a:pt x="459189" y="1367440"/>
                    <a:pt x="459189" y="1367440"/>
                  </a:cubicBezTo>
                  <a:cubicBezTo>
                    <a:pt x="459799" y="1367440"/>
                    <a:pt x="459799" y="1367440"/>
                    <a:pt x="459799" y="1367440"/>
                  </a:cubicBezTo>
                  <a:cubicBezTo>
                    <a:pt x="459799" y="1366826"/>
                    <a:pt x="459799" y="1366826"/>
                    <a:pt x="459799" y="1366826"/>
                  </a:cubicBezTo>
                  <a:cubicBezTo>
                    <a:pt x="460409" y="1366826"/>
                    <a:pt x="460409" y="1366826"/>
                    <a:pt x="460409" y="1366826"/>
                  </a:cubicBezTo>
                  <a:cubicBezTo>
                    <a:pt x="460409" y="1364983"/>
                    <a:pt x="460409" y="1365597"/>
                    <a:pt x="460409" y="1364983"/>
                  </a:cubicBezTo>
                  <a:cubicBezTo>
                    <a:pt x="462238" y="1364983"/>
                    <a:pt x="463458" y="1364983"/>
                    <a:pt x="463458" y="1364983"/>
                  </a:cubicBezTo>
                  <a:cubicBezTo>
                    <a:pt x="463458" y="1363140"/>
                    <a:pt x="463458" y="1363754"/>
                    <a:pt x="463458" y="1363754"/>
                  </a:cubicBezTo>
                  <a:cubicBezTo>
                    <a:pt x="462848" y="1363754"/>
                    <a:pt x="462848" y="1363754"/>
                    <a:pt x="462848" y="1363754"/>
                  </a:cubicBezTo>
                  <a:cubicBezTo>
                    <a:pt x="462848" y="1363140"/>
                    <a:pt x="462848" y="1363140"/>
                    <a:pt x="462848" y="1363140"/>
                  </a:cubicBezTo>
                  <a:cubicBezTo>
                    <a:pt x="462238" y="1363140"/>
                    <a:pt x="462238" y="1363140"/>
                    <a:pt x="462238" y="1363140"/>
                  </a:cubicBezTo>
                  <a:cubicBezTo>
                    <a:pt x="462238" y="1361911"/>
                    <a:pt x="462238" y="1361911"/>
                    <a:pt x="462238" y="1361911"/>
                  </a:cubicBezTo>
                  <a:cubicBezTo>
                    <a:pt x="461629" y="1361911"/>
                    <a:pt x="461629" y="1361911"/>
                    <a:pt x="461629" y="1361911"/>
                  </a:cubicBezTo>
                  <a:cubicBezTo>
                    <a:pt x="461629" y="1361297"/>
                    <a:pt x="461629" y="1361297"/>
                    <a:pt x="461629" y="1361297"/>
                  </a:cubicBezTo>
                  <a:cubicBezTo>
                    <a:pt x="460409" y="1361297"/>
                    <a:pt x="460409" y="1361297"/>
                    <a:pt x="460409" y="1361297"/>
                  </a:cubicBezTo>
                  <a:cubicBezTo>
                    <a:pt x="460409" y="1360682"/>
                    <a:pt x="460409" y="1360682"/>
                    <a:pt x="460409" y="1360682"/>
                  </a:cubicBezTo>
                  <a:cubicBezTo>
                    <a:pt x="459799" y="1360682"/>
                    <a:pt x="459799" y="1360682"/>
                    <a:pt x="459799" y="1360682"/>
                  </a:cubicBezTo>
                  <a:cubicBezTo>
                    <a:pt x="459799" y="1360068"/>
                    <a:pt x="459799" y="1360068"/>
                    <a:pt x="459799" y="1360068"/>
                  </a:cubicBezTo>
                  <a:cubicBezTo>
                    <a:pt x="459189" y="1360068"/>
                    <a:pt x="459189" y="1360068"/>
                    <a:pt x="459189" y="1360068"/>
                  </a:cubicBezTo>
                  <a:cubicBezTo>
                    <a:pt x="459189" y="1359453"/>
                    <a:pt x="459189" y="1359453"/>
                    <a:pt x="459189" y="1359453"/>
                  </a:cubicBezTo>
                  <a:cubicBezTo>
                    <a:pt x="456750" y="1359453"/>
                    <a:pt x="457970" y="1357610"/>
                    <a:pt x="457970" y="1356996"/>
                  </a:cubicBezTo>
                  <a:cubicBezTo>
                    <a:pt x="457360" y="1356996"/>
                    <a:pt x="457360" y="1356996"/>
                    <a:pt x="457360" y="1356996"/>
                  </a:cubicBezTo>
                  <a:cubicBezTo>
                    <a:pt x="457360" y="1356382"/>
                    <a:pt x="457360" y="1356382"/>
                    <a:pt x="457360" y="1356382"/>
                  </a:cubicBezTo>
                  <a:cubicBezTo>
                    <a:pt x="455530" y="1356382"/>
                    <a:pt x="455530" y="1356382"/>
                    <a:pt x="455530" y="1356382"/>
                  </a:cubicBezTo>
                  <a:cubicBezTo>
                    <a:pt x="455530" y="1355767"/>
                    <a:pt x="455530" y="1355767"/>
                    <a:pt x="455530" y="1355767"/>
                  </a:cubicBezTo>
                  <a:cubicBezTo>
                    <a:pt x="454921" y="1355767"/>
                    <a:pt x="454921" y="1355767"/>
                    <a:pt x="454921" y="1355767"/>
                  </a:cubicBezTo>
                  <a:cubicBezTo>
                    <a:pt x="454921" y="1355153"/>
                    <a:pt x="454921" y="1355153"/>
                    <a:pt x="454921" y="1355153"/>
                  </a:cubicBezTo>
                  <a:cubicBezTo>
                    <a:pt x="454311" y="1355153"/>
                    <a:pt x="454311" y="1355153"/>
                    <a:pt x="454311" y="1355153"/>
                  </a:cubicBezTo>
                  <a:cubicBezTo>
                    <a:pt x="454311" y="1353924"/>
                    <a:pt x="454311" y="1353924"/>
                    <a:pt x="454311" y="1353924"/>
                  </a:cubicBezTo>
                  <a:cubicBezTo>
                    <a:pt x="456140" y="1353924"/>
                    <a:pt x="455530" y="1353924"/>
                    <a:pt x="455530" y="1353924"/>
                  </a:cubicBezTo>
                  <a:cubicBezTo>
                    <a:pt x="455530" y="1355153"/>
                    <a:pt x="455530" y="1355153"/>
                    <a:pt x="455530" y="1355153"/>
                  </a:cubicBezTo>
                  <a:cubicBezTo>
                    <a:pt x="457360" y="1355153"/>
                    <a:pt x="456750" y="1355153"/>
                    <a:pt x="457360" y="1355153"/>
                  </a:cubicBezTo>
                  <a:cubicBezTo>
                    <a:pt x="457360" y="1355767"/>
                    <a:pt x="457360" y="1355767"/>
                    <a:pt x="457360" y="1355767"/>
                  </a:cubicBezTo>
                  <a:cubicBezTo>
                    <a:pt x="458580" y="1355767"/>
                    <a:pt x="459799" y="1355767"/>
                    <a:pt x="459799" y="1355767"/>
                  </a:cubicBezTo>
                  <a:cubicBezTo>
                    <a:pt x="459799" y="1357610"/>
                    <a:pt x="459799" y="1356996"/>
                    <a:pt x="459799" y="1356996"/>
                  </a:cubicBezTo>
                  <a:cubicBezTo>
                    <a:pt x="461629" y="1356996"/>
                    <a:pt x="462238" y="1356996"/>
                    <a:pt x="462238" y="1356996"/>
                  </a:cubicBezTo>
                  <a:cubicBezTo>
                    <a:pt x="462238" y="1357610"/>
                    <a:pt x="462238" y="1357610"/>
                    <a:pt x="462238" y="1357610"/>
                  </a:cubicBezTo>
                  <a:cubicBezTo>
                    <a:pt x="462848" y="1357610"/>
                    <a:pt x="462848" y="1357610"/>
                    <a:pt x="462848" y="1357610"/>
                  </a:cubicBezTo>
                  <a:cubicBezTo>
                    <a:pt x="462848" y="1358839"/>
                    <a:pt x="462848" y="1358839"/>
                    <a:pt x="462848" y="1358839"/>
                  </a:cubicBezTo>
                  <a:cubicBezTo>
                    <a:pt x="465287" y="1358839"/>
                    <a:pt x="464068" y="1360068"/>
                    <a:pt x="464068" y="1360068"/>
                  </a:cubicBezTo>
                  <a:cubicBezTo>
                    <a:pt x="465287" y="1360068"/>
                    <a:pt x="465287" y="1360068"/>
                    <a:pt x="465287" y="1360068"/>
                  </a:cubicBezTo>
                  <a:cubicBezTo>
                    <a:pt x="465287" y="1360682"/>
                    <a:pt x="465287" y="1360682"/>
                    <a:pt x="465287" y="1360682"/>
                  </a:cubicBezTo>
                  <a:cubicBezTo>
                    <a:pt x="465897" y="1360682"/>
                    <a:pt x="465897" y="1360682"/>
                    <a:pt x="465897" y="1360682"/>
                  </a:cubicBezTo>
                  <a:cubicBezTo>
                    <a:pt x="465897" y="1361297"/>
                    <a:pt x="465897" y="1361297"/>
                    <a:pt x="465897" y="1361297"/>
                  </a:cubicBezTo>
                  <a:cubicBezTo>
                    <a:pt x="466507" y="1361297"/>
                    <a:pt x="466507" y="1361297"/>
                    <a:pt x="466507" y="1361297"/>
                  </a:cubicBezTo>
                  <a:cubicBezTo>
                    <a:pt x="466507" y="1361911"/>
                    <a:pt x="466507" y="1361911"/>
                    <a:pt x="466507" y="1361911"/>
                  </a:cubicBezTo>
                  <a:cubicBezTo>
                    <a:pt x="467117" y="1361911"/>
                    <a:pt x="467117" y="1361911"/>
                    <a:pt x="467117" y="1361911"/>
                  </a:cubicBezTo>
                  <a:cubicBezTo>
                    <a:pt x="467117" y="1363140"/>
                    <a:pt x="467117" y="1363140"/>
                    <a:pt x="467117" y="1363140"/>
                  </a:cubicBezTo>
                  <a:cubicBezTo>
                    <a:pt x="467727" y="1363140"/>
                    <a:pt x="467727" y="1363140"/>
                    <a:pt x="467727" y="1363140"/>
                  </a:cubicBezTo>
                  <a:cubicBezTo>
                    <a:pt x="467727" y="1363754"/>
                    <a:pt x="467727" y="1363754"/>
                    <a:pt x="467727" y="1363754"/>
                  </a:cubicBezTo>
                  <a:cubicBezTo>
                    <a:pt x="468337" y="1363754"/>
                    <a:pt x="468337" y="1363754"/>
                    <a:pt x="468337" y="1363754"/>
                  </a:cubicBezTo>
                  <a:cubicBezTo>
                    <a:pt x="468337" y="1364368"/>
                    <a:pt x="468337" y="1364368"/>
                    <a:pt x="468337" y="1364368"/>
                  </a:cubicBezTo>
                  <a:cubicBezTo>
                    <a:pt x="469556" y="1364368"/>
                    <a:pt x="469556" y="1364368"/>
                    <a:pt x="469556" y="1364368"/>
                  </a:cubicBezTo>
                  <a:cubicBezTo>
                    <a:pt x="469556" y="1364983"/>
                    <a:pt x="469556" y="1364983"/>
                    <a:pt x="469556" y="1364983"/>
                  </a:cubicBezTo>
                  <a:cubicBezTo>
                    <a:pt x="470166" y="1364983"/>
                    <a:pt x="470166" y="1364983"/>
                    <a:pt x="470166" y="1364983"/>
                  </a:cubicBezTo>
                  <a:cubicBezTo>
                    <a:pt x="470166" y="1365597"/>
                    <a:pt x="470166" y="1365597"/>
                    <a:pt x="470166" y="1365597"/>
                  </a:cubicBezTo>
                  <a:cubicBezTo>
                    <a:pt x="470776" y="1365597"/>
                    <a:pt x="470776" y="1365597"/>
                    <a:pt x="470776" y="1365597"/>
                  </a:cubicBezTo>
                  <a:cubicBezTo>
                    <a:pt x="470776" y="1366826"/>
                    <a:pt x="470776" y="1366826"/>
                    <a:pt x="470776" y="1366826"/>
                  </a:cubicBezTo>
                  <a:cubicBezTo>
                    <a:pt x="472605" y="1366826"/>
                    <a:pt x="471995" y="1366826"/>
                    <a:pt x="471995" y="1366826"/>
                  </a:cubicBezTo>
                  <a:cubicBezTo>
                    <a:pt x="471995" y="1364983"/>
                    <a:pt x="471995" y="1365597"/>
                    <a:pt x="471995" y="1364983"/>
                  </a:cubicBezTo>
                  <a:cubicBezTo>
                    <a:pt x="473215" y="1364983"/>
                    <a:pt x="473215" y="1364983"/>
                    <a:pt x="473215" y="1364983"/>
                  </a:cubicBezTo>
                  <a:cubicBezTo>
                    <a:pt x="473215" y="1365597"/>
                    <a:pt x="473215" y="1365597"/>
                    <a:pt x="473215" y="1365597"/>
                  </a:cubicBezTo>
                  <a:cubicBezTo>
                    <a:pt x="474435" y="1365597"/>
                    <a:pt x="474435" y="1365597"/>
                    <a:pt x="474435" y="1365597"/>
                  </a:cubicBezTo>
                  <a:cubicBezTo>
                    <a:pt x="474435" y="1366826"/>
                    <a:pt x="474435" y="1366826"/>
                    <a:pt x="474435" y="1366826"/>
                  </a:cubicBezTo>
                  <a:cubicBezTo>
                    <a:pt x="475044" y="1366826"/>
                    <a:pt x="475044" y="1366826"/>
                    <a:pt x="475044" y="1366826"/>
                  </a:cubicBezTo>
                  <a:cubicBezTo>
                    <a:pt x="475044" y="1368669"/>
                    <a:pt x="476874" y="1368055"/>
                    <a:pt x="477484" y="1368055"/>
                  </a:cubicBezTo>
                  <a:cubicBezTo>
                    <a:pt x="477484" y="1368669"/>
                    <a:pt x="477484" y="1368669"/>
                    <a:pt x="477484" y="1368669"/>
                  </a:cubicBezTo>
                  <a:cubicBezTo>
                    <a:pt x="478703" y="1368669"/>
                    <a:pt x="479313" y="1368669"/>
                    <a:pt x="479313" y="1368669"/>
                  </a:cubicBezTo>
                  <a:cubicBezTo>
                    <a:pt x="479313" y="1369283"/>
                    <a:pt x="479313" y="1369283"/>
                    <a:pt x="479313" y="1369283"/>
                  </a:cubicBezTo>
                  <a:cubicBezTo>
                    <a:pt x="479923" y="1369283"/>
                    <a:pt x="479923" y="1369283"/>
                    <a:pt x="479923" y="1369283"/>
                  </a:cubicBezTo>
                  <a:cubicBezTo>
                    <a:pt x="479923" y="1368669"/>
                    <a:pt x="479923" y="1368669"/>
                    <a:pt x="479923" y="1368669"/>
                  </a:cubicBezTo>
                  <a:cubicBezTo>
                    <a:pt x="482362" y="1368669"/>
                    <a:pt x="482972" y="1369898"/>
                    <a:pt x="483582" y="1369283"/>
                  </a:cubicBezTo>
                  <a:cubicBezTo>
                    <a:pt x="483582" y="1370512"/>
                    <a:pt x="483582" y="1370512"/>
                    <a:pt x="483582" y="1370512"/>
                  </a:cubicBezTo>
                  <a:cubicBezTo>
                    <a:pt x="482972" y="1370512"/>
                    <a:pt x="482972" y="1370512"/>
                    <a:pt x="482972" y="1370512"/>
                  </a:cubicBezTo>
                  <a:cubicBezTo>
                    <a:pt x="482972" y="1371127"/>
                    <a:pt x="482972" y="1371127"/>
                    <a:pt x="482972" y="1371127"/>
                  </a:cubicBezTo>
                  <a:cubicBezTo>
                    <a:pt x="483582" y="1371127"/>
                    <a:pt x="483582" y="1371127"/>
                    <a:pt x="483582" y="1371127"/>
                  </a:cubicBezTo>
                  <a:cubicBezTo>
                    <a:pt x="483582" y="1370512"/>
                    <a:pt x="483582" y="1370512"/>
                    <a:pt x="483582" y="1370512"/>
                  </a:cubicBezTo>
                  <a:cubicBezTo>
                    <a:pt x="484802" y="1370512"/>
                    <a:pt x="484802" y="1370512"/>
                    <a:pt x="484802" y="1370512"/>
                  </a:cubicBezTo>
                  <a:cubicBezTo>
                    <a:pt x="484802" y="1371127"/>
                    <a:pt x="484802" y="1371127"/>
                    <a:pt x="484802" y="1371127"/>
                  </a:cubicBezTo>
                  <a:cubicBezTo>
                    <a:pt x="486021" y="1371127"/>
                    <a:pt x="486021" y="1371127"/>
                    <a:pt x="486021" y="1371127"/>
                  </a:cubicBezTo>
                  <a:cubicBezTo>
                    <a:pt x="486021" y="1370512"/>
                    <a:pt x="486021" y="1370512"/>
                    <a:pt x="486021" y="1370512"/>
                  </a:cubicBezTo>
                  <a:cubicBezTo>
                    <a:pt x="487851" y="1369898"/>
                    <a:pt x="487851" y="1371127"/>
                    <a:pt x="488460" y="1371127"/>
                  </a:cubicBezTo>
                  <a:cubicBezTo>
                    <a:pt x="488460" y="1370512"/>
                    <a:pt x="488460" y="1370512"/>
                    <a:pt x="488460" y="1370512"/>
                  </a:cubicBezTo>
                  <a:cubicBezTo>
                    <a:pt x="489680" y="1370512"/>
                    <a:pt x="489680" y="1370512"/>
                    <a:pt x="489680" y="1370512"/>
                  </a:cubicBezTo>
                  <a:cubicBezTo>
                    <a:pt x="489680" y="1371741"/>
                    <a:pt x="489680" y="1371741"/>
                    <a:pt x="489680" y="1371741"/>
                  </a:cubicBezTo>
                  <a:cubicBezTo>
                    <a:pt x="490290" y="1371741"/>
                    <a:pt x="490290" y="1371741"/>
                    <a:pt x="490290" y="1371741"/>
                  </a:cubicBezTo>
                  <a:cubicBezTo>
                    <a:pt x="490290" y="1372355"/>
                    <a:pt x="490290" y="1372355"/>
                    <a:pt x="490290" y="1372355"/>
                  </a:cubicBezTo>
                  <a:cubicBezTo>
                    <a:pt x="492119" y="1372355"/>
                    <a:pt x="491509" y="1372355"/>
                    <a:pt x="491509" y="1372355"/>
                  </a:cubicBezTo>
                  <a:cubicBezTo>
                    <a:pt x="491509" y="1374198"/>
                    <a:pt x="491509" y="1374198"/>
                    <a:pt x="491509" y="1374813"/>
                  </a:cubicBezTo>
                  <a:cubicBezTo>
                    <a:pt x="488460" y="1374813"/>
                    <a:pt x="489070" y="1374813"/>
                    <a:pt x="488460" y="1374813"/>
                  </a:cubicBezTo>
                  <a:cubicBezTo>
                    <a:pt x="488460" y="1376042"/>
                    <a:pt x="488460" y="1376042"/>
                    <a:pt x="488460" y="1376042"/>
                  </a:cubicBezTo>
                  <a:cubicBezTo>
                    <a:pt x="487241" y="1376042"/>
                    <a:pt x="487241" y="1376042"/>
                    <a:pt x="487241" y="1376042"/>
                  </a:cubicBezTo>
                  <a:cubicBezTo>
                    <a:pt x="487241" y="1376656"/>
                    <a:pt x="487241" y="1376656"/>
                    <a:pt x="487241" y="1376656"/>
                  </a:cubicBezTo>
                  <a:cubicBezTo>
                    <a:pt x="489070" y="1377270"/>
                    <a:pt x="489070" y="1377885"/>
                    <a:pt x="489680" y="1377270"/>
                  </a:cubicBezTo>
                  <a:cubicBezTo>
                    <a:pt x="489680" y="1378499"/>
                    <a:pt x="489680" y="1378499"/>
                    <a:pt x="489680" y="1378499"/>
                  </a:cubicBezTo>
                  <a:cubicBezTo>
                    <a:pt x="491509" y="1378499"/>
                    <a:pt x="490900" y="1378499"/>
                    <a:pt x="490900" y="1378499"/>
                  </a:cubicBezTo>
                  <a:cubicBezTo>
                    <a:pt x="490900" y="1379113"/>
                    <a:pt x="490900" y="1379113"/>
                    <a:pt x="490900" y="1379113"/>
                  </a:cubicBezTo>
                  <a:cubicBezTo>
                    <a:pt x="491509" y="1379113"/>
                    <a:pt x="491509" y="1379113"/>
                    <a:pt x="491509" y="1379113"/>
                  </a:cubicBezTo>
                  <a:cubicBezTo>
                    <a:pt x="491509" y="1379728"/>
                    <a:pt x="491509" y="1379728"/>
                    <a:pt x="491509" y="1379728"/>
                  </a:cubicBezTo>
                  <a:cubicBezTo>
                    <a:pt x="493339" y="1379728"/>
                    <a:pt x="493949" y="1379728"/>
                    <a:pt x="493949" y="1379728"/>
                  </a:cubicBezTo>
                  <a:cubicBezTo>
                    <a:pt x="493949" y="1380342"/>
                    <a:pt x="493949" y="1380342"/>
                    <a:pt x="493949" y="1380342"/>
                  </a:cubicBezTo>
                  <a:cubicBezTo>
                    <a:pt x="496388" y="1380342"/>
                    <a:pt x="495168" y="1382185"/>
                    <a:pt x="495168" y="1381571"/>
                  </a:cubicBezTo>
                  <a:cubicBezTo>
                    <a:pt x="496388" y="1381571"/>
                    <a:pt x="496388" y="1381571"/>
                    <a:pt x="496388" y="1381571"/>
                  </a:cubicBezTo>
                  <a:cubicBezTo>
                    <a:pt x="496388" y="1382800"/>
                    <a:pt x="496388" y="1382800"/>
                    <a:pt x="496388" y="1382800"/>
                  </a:cubicBezTo>
                  <a:cubicBezTo>
                    <a:pt x="496998" y="1382800"/>
                    <a:pt x="496998" y="1382800"/>
                    <a:pt x="496998" y="1382800"/>
                  </a:cubicBezTo>
                  <a:cubicBezTo>
                    <a:pt x="496998" y="1381571"/>
                    <a:pt x="496998" y="1381571"/>
                    <a:pt x="496998" y="1381571"/>
                  </a:cubicBezTo>
                  <a:cubicBezTo>
                    <a:pt x="498217" y="1381571"/>
                    <a:pt x="498217" y="1381571"/>
                    <a:pt x="498217" y="1381571"/>
                  </a:cubicBezTo>
                  <a:cubicBezTo>
                    <a:pt x="498217" y="1382800"/>
                    <a:pt x="498217" y="1382800"/>
                    <a:pt x="498217" y="1382800"/>
                  </a:cubicBezTo>
                  <a:cubicBezTo>
                    <a:pt x="500047" y="1382800"/>
                    <a:pt x="500047" y="1382800"/>
                    <a:pt x="500657" y="1382800"/>
                  </a:cubicBezTo>
                  <a:cubicBezTo>
                    <a:pt x="500657" y="1383414"/>
                    <a:pt x="500657" y="1383414"/>
                    <a:pt x="500657" y="1383414"/>
                  </a:cubicBezTo>
                  <a:cubicBezTo>
                    <a:pt x="501266" y="1383414"/>
                    <a:pt x="501266" y="1383414"/>
                    <a:pt x="501266" y="1383414"/>
                  </a:cubicBezTo>
                  <a:cubicBezTo>
                    <a:pt x="501266" y="1382800"/>
                    <a:pt x="501266" y="1382800"/>
                    <a:pt x="501266" y="1382800"/>
                  </a:cubicBezTo>
                  <a:cubicBezTo>
                    <a:pt x="501876" y="1382800"/>
                    <a:pt x="501876" y="1382800"/>
                    <a:pt x="501876" y="1382800"/>
                  </a:cubicBezTo>
                  <a:cubicBezTo>
                    <a:pt x="502486" y="1379728"/>
                    <a:pt x="501266" y="1376656"/>
                    <a:pt x="499437" y="1376656"/>
                  </a:cubicBezTo>
                  <a:cubicBezTo>
                    <a:pt x="499437" y="1376042"/>
                    <a:pt x="499437" y="1376042"/>
                    <a:pt x="499437" y="1376042"/>
                  </a:cubicBezTo>
                  <a:cubicBezTo>
                    <a:pt x="500657" y="1376042"/>
                    <a:pt x="500657" y="1376042"/>
                    <a:pt x="500657" y="1376042"/>
                  </a:cubicBezTo>
                  <a:cubicBezTo>
                    <a:pt x="500657" y="1374198"/>
                    <a:pt x="500657" y="1374813"/>
                    <a:pt x="500657" y="1374813"/>
                  </a:cubicBezTo>
                  <a:cubicBezTo>
                    <a:pt x="501266" y="1374813"/>
                    <a:pt x="501266" y="1374813"/>
                    <a:pt x="501266" y="1374813"/>
                  </a:cubicBezTo>
                  <a:cubicBezTo>
                    <a:pt x="501266" y="1376042"/>
                    <a:pt x="501266" y="1376042"/>
                    <a:pt x="501266" y="1376042"/>
                  </a:cubicBezTo>
                  <a:cubicBezTo>
                    <a:pt x="506145" y="1376042"/>
                    <a:pt x="504925" y="1376042"/>
                    <a:pt x="506145" y="1376042"/>
                  </a:cubicBezTo>
                  <a:cubicBezTo>
                    <a:pt x="506145" y="1377885"/>
                    <a:pt x="506145" y="1377270"/>
                    <a:pt x="506145" y="1377270"/>
                  </a:cubicBezTo>
                  <a:cubicBezTo>
                    <a:pt x="507974" y="1377270"/>
                    <a:pt x="509194" y="1377270"/>
                    <a:pt x="509804" y="1377270"/>
                  </a:cubicBezTo>
                  <a:cubicBezTo>
                    <a:pt x="509804" y="1378499"/>
                    <a:pt x="509804" y="1378499"/>
                    <a:pt x="509804" y="1378499"/>
                  </a:cubicBezTo>
                  <a:cubicBezTo>
                    <a:pt x="510414" y="1378499"/>
                    <a:pt x="510414" y="1378499"/>
                    <a:pt x="510414" y="1378499"/>
                  </a:cubicBezTo>
                  <a:cubicBezTo>
                    <a:pt x="510414" y="1379113"/>
                    <a:pt x="510414" y="1379113"/>
                    <a:pt x="510414" y="1379113"/>
                  </a:cubicBezTo>
                  <a:cubicBezTo>
                    <a:pt x="511023" y="1379113"/>
                    <a:pt x="511023" y="1379113"/>
                    <a:pt x="511023" y="1379113"/>
                  </a:cubicBezTo>
                  <a:cubicBezTo>
                    <a:pt x="511023" y="1379728"/>
                    <a:pt x="511023" y="1379728"/>
                    <a:pt x="511023" y="1379728"/>
                  </a:cubicBezTo>
                  <a:cubicBezTo>
                    <a:pt x="512243" y="1379728"/>
                    <a:pt x="512243" y="1379728"/>
                    <a:pt x="512243" y="1379728"/>
                  </a:cubicBezTo>
                  <a:cubicBezTo>
                    <a:pt x="512243" y="1380342"/>
                    <a:pt x="512243" y="1380342"/>
                    <a:pt x="512243" y="1380342"/>
                  </a:cubicBezTo>
                  <a:cubicBezTo>
                    <a:pt x="513463" y="1380342"/>
                    <a:pt x="513463" y="1380342"/>
                    <a:pt x="513463" y="1380342"/>
                  </a:cubicBezTo>
                  <a:cubicBezTo>
                    <a:pt x="513463" y="1378499"/>
                    <a:pt x="513463" y="1379113"/>
                    <a:pt x="513463" y="1379113"/>
                  </a:cubicBezTo>
                  <a:cubicBezTo>
                    <a:pt x="514073" y="1379113"/>
                    <a:pt x="514073" y="1379113"/>
                    <a:pt x="514073" y="1379113"/>
                  </a:cubicBezTo>
                  <a:cubicBezTo>
                    <a:pt x="514073" y="1378499"/>
                    <a:pt x="514073" y="1378499"/>
                    <a:pt x="514073" y="1378499"/>
                  </a:cubicBezTo>
                  <a:cubicBezTo>
                    <a:pt x="514682" y="1379113"/>
                    <a:pt x="514682" y="1379113"/>
                    <a:pt x="514682" y="1379113"/>
                  </a:cubicBezTo>
                  <a:cubicBezTo>
                    <a:pt x="514682" y="1377270"/>
                    <a:pt x="514682" y="1377885"/>
                    <a:pt x="514682" y="1377270"/>
                  </a:cubicBezTo>
                  <a:cubicBezTo>
                    <a:pt x="515902" y="1377270"/>
                    <a:pt x="515902" y="1377270"/>
                    <a:pt x="515902" y="1377270"/>
                  </a:cubicBezTo>
                  <a:cubicBezTo>
                    <a:pt x="515902" y="1376656"/>
                    <a:pt x="515902" y="1376656"/>
                    <a:pt x="515902" y="1376656"/>
                  </a:cubicBezTo>
                  <a:cubicBezTo>
                    <a:pt x="516512" y="1376656"/>
                    <a:pt x="516512" y="1376656"/>
                    <a:pt x="516512" y="1376656"/>
                  </a:cubicBezTo>
                  <a:cubicBezTo>
                    <a:pt x="516512" y="1377270"/>
                    <a:pt x="516512" y="1377270"/>
                    <a:pt x="516512" y="1377270"/>
                  </a:cubicBezTo>
                  <a:cubicBezTo>
                    <a:pt x="517122" y="1377270"/>
                    <a:pt x="517122" y="1377270"/>
                    <a:pt x="517122" y="1377270"/>
                  </a:cubicBezTo>
                  <a:cubicBezTo>
                    <a:pt x="517122" y="1378499"/>
                    <a:pt x="517122" y="1378499"/>
                    <a:pt x="517122" y="1378499"/>
                  </a:cubicBezTo>
                  <a:cubicBezTo>
                    <a:pt x="518951" y="1378499"/>
                    <a:pt x="519561" y="1378499"/>
                    <a:pt x="520171" y="1378499"/>
                  </a:cubicBezTo>
                  <a:cubicBezTo>
                    <a:pt x="520171" y="1379113"/>
                    <a:pt x="520171" y="1379113"/>
                    <a:pt x="520171" y="1379113"/>
                  </a:cubicBezTo>
                  <a:cubicBezTo>
                    <a:pt x="520781" y="1379113"/>
                    <a:pt x="520781" y="1379113"/>
                    <a:pt x="520781" y="1379113"/>
                  </a:cubicBezTo>
                  <a:cubicBezTo>
                    <a:pt x="520781" y="1380957"/>
                    <a:pt x="520781" y="1380342"/>
                    <a:pt x="520781" y="1380342"/>
                  </a:cubicBezTo>
                  <a:cubicBezTo>
                    <a:pt x="521390" y="1380342"/>
                    <a:pt x="521390" y="1380342"/>
                    <a:pt x="521390" y="1380342"/>
                  </a:cubicBezTo>
                  <a:cubicBezTo>
                    <a:pt x="521390" y="1380957"/>
                    <a:pt x="521390" y="1380957"/>
                    <a:pt x="521390" y="1380957"/>
                  </a:cubicBezTo>
                  <a:cubicBezTo>
                    <a:pt x="522000" y="1380957"/>
                    <a:pt x="522000" y="1380957"/>
                    <a:pt x="522000" y="1380957"/>
                  </a:cubicBezTo>
                  <a:cubicBezTo>
                    <a:pt x="522000" y="1381571"/>
                    <a:pt x="522000" y="1381571"/>
                    <a:pt x="522000" y="1381571"/>
                  </a:cubicBezTo>
                  <a:cubicBezTo>
                    <a:pt x="522610" y="1380957"/>
                    <a:pt x="522610" y="1380957"/>
                    <a:pt x="522610" y="1380957"/>
                  </a:cubicBezTo>
                  <a:cubicBezTo>
                    <a:pt x="522610" y="1381571"/>
                    <a:pt x="522610" y="1381571"/>
                    <a:pt x="522610" y="1381571"/>
                  </a:cubicBezTo>
                  <a:cubicBezTo>
                    <a:pt x="523830" y="1381571"/>
                    <a:pt x="523830" y="1381571"/>
                    <a:pt x="523830" y="1381571"/>
                  </a:cubicBezTo>
                  <a:cubicBezTo>
                    <a:pt x="523830" y="1382800"/>
                    <a:pt x="523830" y="1382800"/>
                    <a:pt x="523830" y="1382800"/>
                  </a:cubicBezTo>
                  <a:cubicBezTo>
                    <a:pt x="524439" y="1382800"/>
                    <a:pt x="524439" y="1382800"/>
                    <a:pt x="524439" y="1382800"/>
                  </a:cubicBezTo>
                  <a:cubicBezTo>
                    <a:pt x="524439" y="1383414"/>
                    <a:pt x="524439" y="1383414"/>
                    <a:pt x="524439" y="1383414"/>
                  </a:cubicBezTo>
                  <a:cubicBezTo>
                    <a:pt x="525049" y="1383414"/>
                    <a:pt x="525049" y="1383414"/>
                    <a:pt x="525049" y="1383414"/>
                  </a:cubicBezTo>
                  <a:cubicBezTo>
                    <a:pt x="525049" y="1384028"/>
                    <a:pt x="525049" y="1384028"/>
                    <a:pt x="525049" y="1384028"/>
                  </a:cubicBezTo>
                  <a:cubicBezTo>
                    <a:pt x="525659" y="1384028"/>
                    <a:pt x="525659" y="1384028"/>
                    <a:pt x="525659" y="1384028"/>
                  </a:cubicBezTo>
                  <a:cubicBezTo>
                    <a:pt x="525659" y="1385872"/>
                    <a:pt x="525659" y="1385872"/>
                    <a:pt x="525659" y="1386486"/>
                  </a:cubicBezTo>
                  <a:cubicBezTo>
                    <a:pt x="526269" y="1386486"/>
                    <a:pt x="526269" y="1386486"/>
                    <a:pt x="526269" y="1386486"/>
                  </a:cubicBezTo>
                  <a:cubicBezTo>
                    <a:pt x="526269" y="1387715"/>
                    <a:pt x="526269" y="1388329"/>
                    <a:pt x="526269" y="1388329"/>
                  </a:cubicBezTo>
                  <a:cubicBezTo>
                    <a:pt x="527488" y="1388329"/>
                    <a:pt x="527488" y="1388329"/>
                    <a:pt x="527488" y="1388329"/>
                  </a:cubicBezTo>
                  <a:cubicBezTo>
                    <a:pt x="527488" y="1390172"/>
                    <a:pt x="527488" y="1391401"/>
                    <a:pt x="527488" y="1392015"/>
                  </a:cubicBezTo>
                  <a:cubicBezTo>
                    <a:pt x="526269" y="1392015"/>
                    <a:pt x="526269" y="1392015"/>
                    <a:pt x="526269" y="1392015"/>
                  </a:cubicBezTo>
                  <a:cubicBezTo>
                    <a:pt x="526269" y="1393858"/>
                    <a:pt x="526269" y="1393244"/>
                    <a:pt x="526269" y="1393244"/>
                  </a:cubicBezTo>
                  <a:cubicBezTo>
                    <a:pt x="527488" y="1393244"/>
                    <a:pt x="527488" y="1393244"/>
                    <a:pt x="527488" y="1393244"/>
                  </a:cubicBezTo>
                  <a:cubicBezTo>
                    <a:pt x="527488" y="1394473"/>
                    <a:pt x="527488" y="1394473"/>
                    <a:pt x="527488" y="1394473"/>
                  </a:cubicBezTo>
                  <a:cubicBezTo>
                    <a:pt x="528708" y="1394473"/>
                    <a:pt x="528708" y="1394473"/>
                    <a:pt x="528708" y="1394473"/>
                  </a:cubicBezTo>
                  <a:cubicBezTo>
                    <a:pt x="528708" y="1395702"/>
                    <a:pt x="528708" y="1395702"/>
                    <a:pt x="528708" y="1395702"/>
                  </a:cubicBezTo>
                  <a:cubicBezTo>
                    <a:pt x="529318" y="1395702"/>
                    <a:pt x="529318" y="1395702"/>
                    <a:pt x="529318" y="1395702"/>
                  </a:cubicBezTo>
                  <a:cubicBezTo>
                    <a:pt x="529318" y="1396316"/>
                    <a:pt x="529318" y="1396316"/>
                    <a:pt x="529318" y="1396316"/>
                  </a:cubicBezTo>
                  <a:cubicBezTo>
                    <a:pt x="529928" y="1396316"/>
                    <a:pt x="529928" y="1396316"/>
                    <a:pt x="529928" y="1396316"/>
                  </a:cubicBezTo>
                  <a:cubicBezTo>
                    <a:pt x="529928" y="1398159"/>
                    <a:pt x="529928" y="1398773"/>
                    <a:pt x="529928" y="1399388"/>
                  </a:cubicBezTo>
                  <a:cubicBezTo>
                    <a:pt x="530538" y="1399388"/>
                    <a:pt x="530538" y="1399388"/>
                    <a:pt x="530538" y="1399388"/>
                  </a:cubicBezTo>
                  <a:cubicBezTo>
                    <a:pt x="530538" y="1401845"/>
                    <a:pt x="530538" y="1403074"/>
                    <a:pt x="530538" y="1403688"/>
                  </a:cubicBezTo>
                  <a:cubicBezTo>
                    <a:pt x="531757" y="1403688"/>
                    <a:pt x="531757" y="1403688"/>
                    <a:pt x="531757" y="1403688"/>
                  </a:cubicBezTo>
                  <a:cubicBezTo>
                    <a:pt x="531757" y="1401845"/>
                    <a:pt x="531757" y="1401845"/>
                    <a:pt x="531757" y="1401845"/>
                  </a:cubicBezTo>
                  <a:cubicBezTo>
                    <a:pt x="533587" y="1401845"/>
                    <a:pt x="534806" y="1401845"/>
                    <a:pt x="536026" y="1401845"/>
                  </a:cubicBezTo>
                  <a:cubicBezTo>
                    <a:pt x="536026" y="1402460"/>
                    <a:pt x="536026" y="1402460"/>
                    <a:pt x="536026" y="1402460"/>
                  </a:cubicBezTo>
                  <a:cubicBezTo>
                    <a:pt x="536636" y="1402460"/>
                    <a:pt x="536636" y="1402460"/>
                    <a:pt x="536636" y="1402460"/>
                  </a:cubicBezTo>
                  <a:cubicBezTo>
                    <a:pt x="536636" y="1403688"/>
                    <a:pt x="536636" y="1403688"/>
                    <a:pt x="536636" y="1403688"/>
                  </a:cubicBezTo>
                  <a:cubicBezTo>
                    <a:pt x="538465" y="1403688"/>
                    <a:pt x="537855" y="1403688"/>
                    <a:pt x="537855" y="1403688"/>
                  </a:cubicBezTo>
                  <a:cubicBezTo>
                    <a:pt x="537855" y="1404303"/>
                    <a:pt x="537855" y="1404303"/>
                    <a:pt x="537855" y="1404303"/>
                  </a:cubicBezTo>
                  <a:cubicBezTo>
                    <a:pt x="539075" y="1404303"/>
                    <a:pt x="539075" y="1404303"/>
                    <a:pt x="539075" y="1404303"/>
                  </a:cubicBezTo>
                  <a:cubicBezTo>
                    <a:pt x="539685" y="1406760"/>
                    <a:pt x="540295" y="1407989"/>
                    <a:pt x="540295" y="1409832"/>
                  </a:cubicBezTo>
                  <a:cubicBezTo>
                    <a:pt x="540904" y="1409832"/>
                    <a:pt x="540904" y="1409832"/>
                    <a:pt x="540904" y="1409832"/>
                  </a:cubicBezTo>
                  <a:cubicBezTo>
                    <a:pt x="540904" y="1411061"/>
                    <a:pt x="540904" y="1411061"/>
                    <a:pt x="540904" y="1411061"/>
                  </a:cubicBezTo>
                  <a:cubicBezTo>
                    <a:pt x="541514" y="1411061"/>
                    <a:pt x="541514" y="1411061"/>
                    <a:pt x="541514" y="1411061"/>
                  </a:cubicBezTo>
                  <a:cubicBezTo>
                    <a:pt x="541514" y="1412904"/>
                    <a:pt x="541514" y="1412290"/>
                    <a:pt x="541514" y="1412290"/>
                  </a:cubicBezTo>
                  <a:cubicBezTo>
                    <a:pt x="542124" y="1412290"/>
                    <a:pt x="542124" y="1412290"/>
                    <a:pt x="542124" y="1412290"/>
                  </a:cubicBezTo>
                  <a:cubicBezTo>
                    <a:pt x="542124" y="1414133"/>
                    <a:pt x="542124" y="1414747"/>
                    <a:pt x="542124" y="1415361"/>
                  </a:cubicBezTo>
                  <a:cubicBezTo>
                    <a:pt x="543344" y="1415361"/>
                    <a:pt x="543344" y="1415361"/>
                    <a:pt x="543344" y="1415361"/>
                  </a:cubicBezTo>
                  <a:cubicBezTo>
                    <a:pt x="543344" y="1417819"/>
                    <a:pt x="543953" y="1419048"/>
                    <a:pt x="543953" y="1420277"/>
                  </a:cubicBezTo>
                  <a:cubicBezTo>
                    <a:pt x="544563" y="1420277"/>
                    <a:pt x="544563" y="1420277"/>
                    <a:pt x="544563" y="1420277"/>
                  </a:cubicBezTo>
                  <a:cubicBezTo>
                    <a:pt x="544563" y="1422120"/>
                    <a:pt x="544563" y="1421505"/>
                    <a:pt x="544563" y="1422120"/>
                  </a:cubicBezTo>
                  <a:cubicBezTo>
                    <a:pt x="546393" y="1422120"/>
                    <a:pt x="545783" y="1422120"/>
                    <a:pt x="545783" y="1422120"/>
                  </a:cubicBezTo>
                  <a:cubicBezTo>
                    <a:pt x="545783" y="1422734"/>
                    <a:pt x="545783" y="1422734"/>
                    <a:pt x="545783" y="1422734"/>
                  </a:cubicBezTo>
                  <a:cubicBezTo>
                    <a:pt x="547003" y="1422734"/>
                    <a:pt x="547003" y="1422734"/>
                    <a:pt x="547003" y="1422734"/>
                  </a:cubicBezTo>
                  <a:cubicBezTo>
                    <a:pt x="547003" y="1423348"/>
                    <a:pt x="547003" y="1423348"/>
                    <a:pt x="547003" y="1423348"/>
                  </a:cubicBezTo>
                  <a:cubicBezTo>
                    <a:pt x="550052" y="1423348"/>
                    <a:pt x="552491" y="1423348"/>
                    <a:pt x="553711" y="1423348"/>
                  </a:cubicBezTo>
                  <a:cubicBezTo>
                    <a:pt x="553711" y="1421505"/>
                    <a:pt x="553711" y="1422120"/>
                    <a:pt x="553711" y="1422120"/>
                  </a:cubicBezTo>
                  <a:cubicBezTo>
                    <a:pt x="554931" y="1422120"/>
                    <a:pt x="554931" y="1422120"/>
                    <a:pt x="554931" y="1422120"/>
                  </a:cubicBezTo>
                  <a:cubicBezTo>
                    <a:pt x="554931" y="1420277"/>
                    <a:pt x="554931" y="1420891"/>
                    <a:pt x="554931" y="1420277"/>
                  </a:cubicBezTo>
                  <a:cubicBezTo>
                    <a:pt x="555540" y="1420277"/>
                    <a:pt x="555540" y="1420277"/>
                    <a:pt x="555540" y="1420277"/>
                  </a:cubicBezTo>
                  <a:cubicBezTo>
                    <a:pt x="555540" y="1421505"/>
                    <a:pt x="555540" y="1421505"/>
                    <a:pt x="555540" y="1421505"/>
                  </a:cubicBezTo>
                  <a:cubicBezTo>
                    <a:pt x="557370" y="1421505"/>
                    <a:pt x="556760" y="1421505"/>
                    <a:pt x="556760" y="1421505"/>
                  </a:cubicBezTo>
                  <a:cubicBezTo>
                    <a:pt x="556760" y="1422120"/>
                    <a:pt x="556760" y="1422120"/>
                    <a:pt x="556760" y="1422120"/>
                  </a:cubicBezTo>
                  <a:cubicBezTo>
                    <a:pt x="557370" y="1422120"/>
                    <a:pt x="557370" y="1422120"/>
                    <a:pt x="557370" y="1422120"/>
                  </a:cubicBezTo>
                  <a:cubicBezTo>
                    <a:pt x="557370" y="1425192"/>
                    <a:pt x="557980" y="1428263"/>
                    <a:pt x="556760" y="1429492"/>
                  </a:cubicBezTo>
                  <a:cubicBezTo>
                    <a:pt x="557370" y="1429492"/>
                    <a:pt x="557370" y="1429492"/>
                    <a:pt x="557370" y="1429492"/>
                  </a:cubicBezTo>
                  <a:cubicBezTo>
                    <a:pt x="557370" y="1428263"/>
                    <a:pt x="557370" y="1428263"/>
                    <a:pt x="557370" y="1428263"/>
                  </a:cubicBezTo>
                  <a:cubicBezTo>
                    <a:pt x="559199" y="1428263"/>
                    <a:pt x="558589" y="1428263"/>
                    <a:pt x="559199" y="1428263"/>
                  </a:cubicBezTo>
                  <a:cubicBezTo>
                    <a:pt x="559199" y="1429492"/>
                    <a:pt x="559199" y="1429492"/>
                    <a:pt x="559199" y="1429492"/>
                  </a:cubicBezTo>
                  <a:cubicBezTo>
                    <a:pt x="561029" y="1429492"/>
                    <a:pt x="562858" y="1429492"/>
                    <a:pt x="563468" y="1429492"/>
                  </a:cubicBezTo>
                  <a:cubicBezTo>
                    <a:pt x="563468" y="1430107"/>
                    <a:pt x="563468" y="1430107"/>
                    <a:pt x="563468" y="1430107"/>
                  </a:cubicBezTo>
                  <a:cubicBezTo>
                    <a:pt x="562858" y="1430107"/>
                    <a:pt x="562858" y="1430107"/>
                    <a:pt x="562858" y="1430107"/>
                  </a:cubicBezTo>
                  <a:cubicBezTo>
                    <a:pt x="562858" y="1431335"/>
                    <a:pt x="562858" y="1431950"/>
                    <a:pt x="562858" y="1431950"/>
                  </a:cubicBezTo>
                  <a:cubicBezTo>
                    <a:pt x="561638" y="1431335"/>
                    <a:pt x="561638" y="1431335"/>
                    <a:pt x="561638" y="1431335"/>
                  </a:cubicBezTo>
                  <a:cubicBezTo>
                    <a:pt x="561638" y="1431950"/>
                    <a:pt x="561638" y="1431950"/>
                    <a:pt x="561638" y="1431950"/>
                  </a:cubicBezTo>
                  <a:cubicBezTo>
                    <a:pt x="562858" y="1431950"/>
                    <a:pt x="562858" y="1431950"/>
                    <a:pt x="562858" y="1431950"/>
                  </a:cubicBezTo>
                  <a:cubicBezTo>
                    <a:pt x="562858" y="1433793"/>
                    <a:pt x="562858" y="1433178"/>
                    <a:pt x="562858" y="1433793"/>
                  </a:cubicBezTo>
                  <a:cubicBezTo>
                    <a:pt x="561638" y="1433793"/>
                    <a:pt x="561638" y="1433793"/>
                    <a:pt x="561638" y="1433793"/>
                  </a:cubicBezTo>
                  <a:cubicBezTo>
                    <a:pt x="562858" y="1434407"/>
                    <a:pt x="562858" y="1434407"/>
                    <a:pt x="562858" y="1434407"/>
                  </a:cubicBezTo>
                  <a:cubicBezTo>
                    <a:pt x="561638" y="1434407"/>
                    <a:pt x="561638" y="1434407"/>
                    <a:pt x="561638" y="1434407"/>
                  </a:cubicBezTo>
                  <a:cubicBezTo>
                    <a:pt x="561638" y="1435022"/>
                    <a:pt x="561638" y="1435022"/>
                    <a:pt x="561638" y="1435022"/>
                  </a:cubicBezTo>
                  <a:cubicBezTo>
                    <a:pt x="562858" y="1435022"/>
                    <a:pt x="562858" y="1435022"/>
                    <a:pt x="562858" y="1435022"/>
                  </a:cubicBezTo>
                  <a:cubicBezTo>
                    <a:pt x="562858" y="1435636"/>
                    <a:pt x="562858" y="1435636"/>
                    <a:pt x="562858" y="1435636"/>
                  </a:cubicBezTo>
                  <a:cubicBezTo>
                    <a:pt x="563468" y="1435636"/>
                    <a:pt x="563468" y="1435636"/>
                    <a:pt x="563468" y="1435636"/>
                  </a:cubicBezTo>
                  <a:cubicBezTo>
                    <a:pt x="563468" y="1436250"/>
                    <a:pt x="563468" y="1436250"/>
                    <a:pt x="563468" y="1436250"/>
                  </a:cubicBezTo>
                  <a:cubicBezTo>
                    <a:pt x="564078" y="1436250"/>
                    <a:pt x="564078" y="1436250"/>
                    <a:pt x="564078" y="1436250"/>
                  </a:cubicBezTo>
                  <a:cubicBezTo>
                    <a:pt x="564078" y="1438093"/>
                    <a:pt x="564078" y="1438708"/>
                    <a:pt x="564078" y="1438708"/>
                  </a:cubicBezTo>
                  <a:cubicBezTo>
                    <a:pt x="564688" y="1438708"/>
                    <a:pt x="564688" y="1438708"/>
                    <a:pt x="564688" y="1438708"/>
                  </a:cubicBezTo>
                  <a:cubicBezTo>
                    <a:pt x="564688" y="1439322"/>
                    <a:pt x="564688" y="1439322"/>
                    <a:pt x="564688" y="1439322"/>
                  </a:cubicBezTo>
                  <a:cubicBezTo>
                    <a:pt x="565297" y="1439322"/>
                    <a:pt x="565297" y="1439322"/>
                    <a:pt x="565297" y="1439322"/>
                  </a:cubicBezTo>
                  <a:cubicBezTo>
                    <a:pt x="565297" y="1438708"/>
                    <a:pt x="565297" y="1438708"/>
                    <a:pt x="565297" y="1438708"/>
                  </a:cubicBezTo>
                  <a:cubicBezTo>
                    <a:pt x="566517" y="1438708"/>
                    <a:pt x="566517" y="1438708"/>
                    <a:pt x="566517" y="1438708"/>
                  </a:cubicBezTo>
                  <a:cubicBezTo>
                    <a:pt x="566517" y="1440551"/>
                    <a:pt x="566517" y="1439937"/>
                    <a:pt x="566517" y="1439937"/>
                  </a:cubicBezTo>
                  <a:cubicBezTo>
                    <a:pt x="565297" y="1439937"/>
                    <a:pt x="565297" y="1439937"/>
                    <a:pt x="565297" y="1439937"/>
                  </a:cubicBezTo>
                  <a:cubicBezTo>
                    <a:pt x="565297" y="1441780"/>
                    <a:pt x="565297" y="1441165"/>
                    <a:pt x="565297" y="1441780"/>
                  </a:cubicBezTo>
                  <a:cubicBezTo>
                    <a:pt x="566517" y="1441780"/>
                    <a:pt x="566517" y="1441780"/>
                    <a:pt x="566517" y="1441780"/>
                  </a:cubicBezTo>
                  <a:cubicBezTo>
                    <a:pt x="566517" y="1443008"/>
                    <a:pt x="566517" y="1443623"/>
                    <a:pt x="566517" y="1443623"/>
                  </a:cubicBezTo>
                  <a:cubicBezTo>
                    <a:pt x="565297" y="1443623"/>
                    <a:pt x="565297" y="1443623"/>
                    <a:pt x="565297" y="1443623"/>
                  </a:cubicBezTo>
                  <a:cubicBezTo>
                    <a:pt x="565297" y="1444237"/>
                    <a:pt x="565297" y="1444237"/>
                    <a:pt x="565297" y="1444237"/>
                  </a:cubicBezTo>
                  <a:cubicBezTo>
                    <a:pt x="564688" y="1444237"/>
                    <a:pt x="564688" y="1444237"/>
                    <a:pt x="564688" y="1444237"/>
                  </a:cubicBezTo>
                  <a:cubicBezTo>
                    <a:pt x="564688" y="1443623"/>
                    <a:pt x="564688" y="1443623"/>
                    <a:pt x="564688" y="1443623"/>
                  </a:cubicBezTo>
                  <a:cubicBezTo>
                    <a:pt x="564078" y="1443623"/>
                    <a:pt x="564078" y="1443623"/>
                    <a:pt x="564078" y="1443623"/>
                  </a:cubicBezTo>
                  <a:cubicBezTo>
                    <a:pt x="564078" y="1443008"/>
                    <a:pt x="564078" y="1443008"/>
                    <a:pt x="564078" y="1443008"/>
                  </a:cubicBezTo>
                  <a:cubicBezTo>
                    <a:pt x="563468" y="1443008"/>
                    <a:pt x="563468" y="1443008"/>
                    <a:pt x="563468" y="1443008"/>
                  </a:cubicBezTo>
                  <a:cubicBezTo>
                    <a:pt x="563468" y="1442394"/>
                    <a:pt x="563468" y="1442394"/>
                    <a:pt x="563468" y="1442394"/>
                  </a:cubicBezTo>
                  <a:cubicBezTo>
                    <a:pt x="561638" y="1442394"/>
                    <a:pt x="562248" y="1442394"/>
                    <a:pt x="561638" y="1442394"/>
                  </a:cubicBezTo>
                  <a:cubicBezTo>
                    <a:pt x="561638" y="1443008"/>
                    <a:pt x="561638" y="1443008"/>
                    <a:pt x="561638" y="1443008"/>
                  </a:cubicBezTo>
                  <a:cubicBezTo>
                    <a:pt x="562858" y="1443008"/>
                    <a:pt x="562858" y="1443008"/>
                    <a:pt x="562858" y="1443008"/>
                  </a:cubicBezTo>
                  <a:cubicBezTo>
                    <a:pt x="562858" y="1443623"/>
                    <a:pt x="562858" y="1443623"/>
                    <a:pt x="562858" y="1443623"/>
                  </a:cubicBezTo>
                  <a:cubicBezTo>
                    <a:pt x="564078" y="1443623"/>
                    <a:pt x="564078" y="1443623"/>
                    <a:pt x="564078" y="1443623"/>
                  </a:cubicBezTo>
                  <a:cubicBezTo>
                    <a:pt x="564078" y="1444237"/>
                    <a:pt x="564078" y="1444237"/>
                    <a:pt x="564078" y="1444237"/>
                  </a:cubicBezTo>
                  <a:cubicBezTo>
                    <a:pt x="563468" y="1444237"/>
                    <a:pt x="563468" y="1444237"/>
                    <a:pt x="563468" y="1444237"/>
                  </a:cubicBezTo>
                  <a:cubicBezTo>
                    <a:pt x="563468" y="1445466"/>
                    <a:pt x="563468" y="1445466"/>
                    <a:pt x="563468" y="1445466"/>
                  </a:cubicBezTo>
                  <a:cubicBezTo>
                    <a:pt x="564078" y="1445466"/>
                    <a:pt x="564078" y="1445466"/>
                    <a:pt x="564078" y="1445466"/>
                  </a:cubicBezTo>
                  <a:cubicBezTo>
                    <a:pt x="564078" y="1446080"/>
                    <a:pt x="564078" y="1446080"/>
                    <a:pt x="564078" y="1446080"/>
                  </a:cubicBezTo>
                  <a:cubicBezTo>
                    <a:pt x="564688" y="1446080"/>
                    <a:pt x="564688" y="1446080"/>
                    <a:pt x="564688" y="1446080"/>
                  </a:cubicBezTo>
                  <a:cubicBezTo>
                    <a:pt x="564688" y="1446695"/>
                    <a:pt x="564688" y="1446695"/>
                    <a:pt x="564688" y="1446695"/>
                  </a:cubicBezTo>
                  <a:cubicBezTo>
                    <a:pt x="565297" y="1446695"/>
                    <a:pt x="565297" y="1446695"/>
                    <a:pt x="565297" y="1446695"/>
                  </a:cubicBezTo>
                  <a:cubicBezTo>
                    <a:pt x="565297" y="1447309"/>
                    <a:pt x="565297" y="1447309"/>
                    <a:pt x="565297" y="1447309"/>
                  </a:cubicBezTo>
                  <a:cubicBezTo>
                    <a:pt x="566517" y="1447309"/>
                    <a:pt x="566517" y="1447309"/>
                    <a:pt x="566517" y="1447309"/>
                  </a:cubicBezTo>
                  <a:cubicBezTo>
                    <a:pt x="566517" y="1449766"/>
                    <a:pt x="566517" y="1450995"/>
                    <a:pt x="566517" y="1451610"/>
                  </a:cubicBezTo>
                  <a:cubicBezTo>
                    <a:pt x="567127" y="1451610"/>
                    <a:pt x="567127" y="1451610"/>
                    <a:pt x="567127" y="1451610"/>
                  </a:cubicBezTo>
                  <a:cubicBezTo>
                    <a:pt x="567127" y="1453453"/>
                    <a:pt x="567127" y="1454681"/>
                    <a:pt x="567127" y="1454681"/>
                  </a:cubicBezTo>
                  <a:cubicBezTo>
                    <a:pt x="567737" y="1454681"/>
                    <a:pt x="567737" y="1454681"/>
                    <a:pt x="567737" y="1454681"/>
                  </a:cubicBezTo>
                  <a:cubicBezTo>
                    <a:pt x="567737" y="1456525"/>
                    <a:pt x="567737" y="1456525"/>
                    <a:pt x="567737" y="1457139"/>
                  </a:cubicBezTo>
                  <a:cubicBezTo>
                    <a:pt x="568346" y="1457139"/>
                    <a:pt x="568346" y="1457139"/>
                    <a:pt x="568346" y="1457139"/>
                  </a:cubicBezTo>
                  <a:cubicBezTo>
                    <a:pt x="568346" y="1458982"/>
                    <a:pt x="568346" y="1459596"/>
                    <a:pt x="568346" y="1459596"/>
                  </a:cubicBezTo>
                  <a:cubicBezTo>
                    <a:pt x="568956" y="1459596"/>
                    <a:pt x="568956" y="1459596"/>
                    <a:pt x="568956" y="1459596"/>
                  </a:cubicBezTo>
                  <a:cubicBezTo>
                    <a:pt x="568346" y="1462668"/>
                    <a:pt x="568346" y="1465126"/>
                    <a:pt x="568346" y="1466969"/>
                  </a:cubicBezTo>
                  <a:cubicBezTo>
                    <a:pt x="567737" y="1466969"/>
                    <a:pt x="567737" y="1466969"/>
                    <a:pt x="567737" y="1466969"/>
                  </a:cubicBezTo>
                  <a:cubicBezTo>
                    <a:pt x="567737" y="1469426"/>
                    <a:pt x="567737" y="1470655"/>
                    <a:pt x="567737" y="1471270"/>
                  </a:cubicBezTo>
                  <a:cubicBezTo>
                    <a:pt x="568346" y="1471270"/>
                    <a:pt x="568346" y="1471270"/>
                    <a:pt x="568346" y="1471270"/>
                  </a:cubicBezTo>
                  <a:cubicBezTo>
                    <a:pt x="568346" y="1472498"/>
                    <a:pt x="568346" y="1472498"/>
                    <a:pt x="568346" y="1472498"/>
                  </a:cubicBezTo>
                  <a:cubicBezTo>
                    <a:pt x="566517" y="1472498"/>
                    <a:pt x="567127" y="1472498"/>
                    <a:pt x="567127" y="1472498"/>
                  </a:cubicBezTo>
                  <a:cubicBezTo>
                    <a:pt x="567127" y="1473113"/>
                    <a:pt x="567127" y="1473113"/>
                    <a:pt x="567127" y="1473113"/>
                  </a:cubicBezTo>
                  <a:cubicBezTo>
                    <a:pt x="565297" y="1473113"/>
                    <a:pt x="565907" y="1473113"/>
                    <a:pt x="565297" y="1473113"/>
                  </a:cubicBezTo>
                  <a:cubicBezTo>
                    <a:pt x="566517" y="1474341"/>
                    <a:pt x="566517" y="1473727"/>
                    <a:pt x="567127" y="1473727"/>
                  </a:cubicBezTo>
                  <a:cubicBezTo>
                    <a:pt x="565907" y="1474341"/>
                    <a:pt x="566517" y="1474956"/>
                    <a:pt x="566517" y="1474956"/>
                  </a:cubicBezTo>
                  <a:cubicBezTo>
                    <a:pt x="565297" y="1474956"/>
                    <a:pt x="565297" y="1474956"/>
                    <a:pt x="565297" y="1474956"/>
                  </a:cubicBezTo>
                  <a:cubicBezTo>
                    <a:pt x="565297" y="1475570"/>
                    <a:pt x="565297" y="1475570"/>
                    <a:pt x="565297" y="1475570"/>
                  </a:cubicBezTo>
                  <a:cubicBezTo>
                    <a:pt x="564688" y="1475570"/>
                    <a:pt x="564688" y="1475570"/>
                    <a:pt x="564688" y="1475570"/>
                  </a:cubicBezTo>
                  <a:cubicBezTo>
                    <a:pt x="564688" y="1476799"/>
                    <a:pt x="564688" y="1476799"/>
                    <a:pt x="564688" y="1476799"/>
                  </a:cubicBezTo>
                  <a:cubicBezTo>
                    <a:pt x="565297" y="1476799"/>
                    <a:pt x="565297" y="1476799"/>
                    <a:pt x="565297" y="1476799"/>
                  </a:cubicBezTo>
                  <a:cubicBezTo>
                    <a:pt x="565297" y="1478028"/>
                    <a:pt x="565297" y="1478028"/>
                    <a:pt x="565297" y="1478028"/>
                  </a:cubicBezTo>
                  <a:cubicBezTo>
                    <a:pt x="564688" y="1478028"/>
                    <a:pt x="564688" y="1478028"/>
                    <a:pt x="564688" y="1478028"/>
                  </a:cubicBezTo>
                  <a:cubicBezTo>
                    <a:pt x="564688" y="1479871"/>
                    <a:pt x="564688" y="1481100"/>
                    <a:pt x="564688" y="1481714"/>
                  </a:cubicBezTo>
                  <a:cubicBezTo>
                    <a:pt x="564078" y="1481714"/>
                    <a:pt x="564078" y="1481714"/>
                    <a:pt x="564078" y="1481714"/>
                  </a:cubicBezTo>
                  <a:cubicBezTo>
                    <a:pt x="564078" y="1483557"/>
                    <a:pt x="564078" y="1482943"/>
                    <a:pt x="564078" y="1482943"/>
                  </a:cubicBezTo>
                  <a:cubicBezTo>
                    <a:pt x="563468" y="1482943"/>
                    <a:pt x="563468" y="1482943"/>
                    <a:pt x="563468" y="1482943"/>
                  </a:cubicBezTo>
                  <a:cubicBezTo>
                    <a:pt x="563468" y="1484786"/>
                    <a:pt x="563468" y="1486015"/>
                    <a:pt x="563468" y="1486015"/>
                  </a:cubicBezTo>
                  <a:cubicBezTo>
                    <a:pt x="562858" y="1485400"/>
                    <a:pt x="562858" y="1485400"/>
                    <a:pt x="562858" y="1485400"/>
                  </a:cubicBezTo>
                  <a:cubicBezTo>
                    <a:pt x="562858" y="1487858"/>
                    <a:pt x="562858" y="1489701"/>
                    <a:pt x="562858" y="1490315"/>
                  </a:cubicBezTo>
                  <a:cubicBezTo>
                    <a:pt x="561638" y="1490315"/>
                    <a:pt x="561638" y="1490315"/>
                    <a:pt x="561638" y="1490315"/>
                  </a:cubicBezTo>
                  <a:cubicBezTo>
                    <a:pt x="561638" y="1492158"/>
                    <a:pt x="561638" y="1492773"/>
                    <a:pt x="561638" y="1492773"/>
                  </a:cubicBezTo>
                  <a:cubicBezTo>
                    <a:pt x="561029" y="1492773"/>
                    <a:pt x="561029" y="1492773"/>
                    <a:pt x="561029" y="1492773"/>
                  </a:cubicBezTo>
                  <a:cubicBezTo>
                    <a:pt x="561029" y="1493387"/>
                    <a:pt x="561029" y="1493387"/>
                    <a:pt x="561029" y="1493387"/>
                  </a:cubicBezTo>
                  <a:cubicBezTo>
                    <a:pt x="560419" y="1493387"/>
                    <a:pt x="560419" y="1493387"/>
                    <a:pt x="560419" y="1493387"/>
                  </a:cubicBezTo>
                  <a:cubicBezTo>
                    <a:pt x="560419" y="1495230"/>
                    <a:pt x="560419" y="1494616"/>
                    <a:pt x="560419" y="1494616"/>
                  </a:cubicBezTo>
                  <a:cubicBezTo>
                    <a:pt x="559809" y="1494616"/>
                    <a:pt x="559809" y="1494616"/>
                    <a:pt x="559809" y="1494616"/>
                  </a:cubicBezTo>
                  <a:cubicBezTo>
                    <a:pt x="560419" y="1497073"/>
                    <a:pt x="561029" y="1498302"/>
                    <a:pt x="561029" y="1498916"/>
                  </a:cubicBezTo>
                  <a:cubicBezTo>
                    <a:pt x="561638" y="1498916"/>
                    <a:pt x="561638" y="1498916"/>
                    <a:pt x="561638" y="1498916"/>
                  </a:cubicBezTo>
                  <a:cubicBezTo>
                    <a:pt x="561638" y="1500145"/>
                    <a:pt x="561638" y="1500145"/>
                    <a:pt x="561638" y="1500145"/>
                  </a:cubicBezTo>
                  <a:cubicBezTo>
                    <a:pt x="561029" y="1500145"/>
                    <a:pt x="561029" y="1500145"/>
                    <a:pt x="561029" y="1500145"/>
                  </a:cubicBezTo>
                  <a:cubicBezTo>
                    <a:pt x="561029" y="1500759"/>
                    <a:pt x="561029" y="1500759"/>
                    <a:pt x="561029" y="1500759"/>
                  </a:cubicBezTo>
                  <a:cubicBezTo>
                    <a:pt x="560419" y="1500759"/>
                    <a:pt x="560419" y="1500759"/>
                    <a:pt x="560419" y="1500759"/>
                  </a:cubicBezTo>
                  <a:cubicBezTo>
                    <a:pt x="560419" y="1502603"/>
                    <a:pt x="560419" y="1501988"/>
                    <a:pt x="560419" y="1501988"/>
                  </a:cubicBezTo>
                  <a:cubicBezTo>
                    <a:pt x="559809" y="1501988"/>
                    <a:pt x="559809" y="1501988"/>
                    <a:pt x="559809" y="1501988"/>
                  </a:cubicBezTo>
                  <a:cubicBezTo>
                    <a:pt x="559809" y="1503831"/>
                    <a:pt x="559809" y="1503217"/>
                    <a:pt x="559809" y="1503831"/>
                  </a:cubicBezTo>
                  <a:cubicBezTo>
                    <a:pt x="559199" y="1503831"/>
                    <a:pt x="559199" y="1503831"/>
                    <a:pt x="559199" y="1503831"/>
                  </a:cubicBezTo>
                  <a:cubicBezTo>
                    <a:pt x="559199" y="1505674"/>
                    <a:pt x="559199" y="1506903"/>
                    <a:pt x="559199" y="1506903"/>
                  </a:cubicBezTo>
                  <a:cubicBezTo>
                    <a:pt x="559809" y="1506903"/>
                    <a:pt x="559809" y="1506903"/>
                    <a:pt x="559809" y="1506903"/>
                  </a:cubicBezTo>
                  <a:cubicBezTo>
                    <a:pt x="559809" y="1508746"/>
                    <a:pt x="559809" y="1508746"/>
                    <a:pt x="559809" y="1508746"/>
                  </a:cubicBezTo>
                  <a:cubicBezTo>
                    <a:pt x="560419" y="1508746"/>
                    <a:pt x="560419" y="1508746"/>
                    <a:pt x="560419" y="1508746"/>
                  </a:cubicBezTo>
                  <a:cubicBezTo>
                    <a:pt x="560419" y="1509361"/>
                    <a:pt x="560419" y="1509361"/>
                    <a:pt x="560419" y="1509361"/>
                  </a:cubicBezTo>
                  <a:cubicBezTo>
                    <a:pt x="559809" y="1509361"/>
                    <a:pt x="559809" y="1509361"/>
                    <a:pt x="559809" y="1509361"/>
                  </a:cubicBezTo>
                  <a:cubicBezTo>
                    <a:pt x="559809" y="1511204"/>
                    <a:pt x="559809" y="1511204"/>
                    <a:pt x="559809" y="1511818"/>
                  </a:cubicBezTo>
                  <a:cubicBezTo>
                    <a:pt x="559199" y="1511818"/>
                    <a:pt x="559199" y="1511818"/>
                    <a:pt x="559199" y="1511818"/>
                  </a:cubicBezTo>
                  <a:cubicBezTo>
                    <a:pt x="559199" y="1513047"/>
                    <a:pt x="559199" y="1513047"/>
                    <a:pt x="559199" y="1513047"/>
                  </a:cubicBezTo>
                  <a:cubicBezTo>
                    <a:pt x="558589" y="1513047"/>
                    <a:pt x="558589" y="1513047"/>
                    <a:pt x="558589" y="1513047"/>
                  </a:cubicBezTo>
                  <a:cubicBezTo>
                    <a:pt x="558589" y="1513661"/>
                    <a:pt x="558589" y="1513661"/>
                    <a:pt x="558589" y="1513661"/>
                  </a:cubicBezTo>
                  <a:cubicBezTo>
                    <a:pt x="559199" y="1513661"/>
                    <a:pt x="559199" y="1513661"/>
                    <a:pt x="559199" y="1513661"/>
                  </a:cubicBezTo>
                  <a:cubicBezTo>
                    <a:pt x="559199" y="1514276"/>
                    <a:pt x="559199" y="1514276"/>
                    <a:pt x="559199" y="1514276"/>
                  </a:cubicBezTo>
                  <a:cubicBezTo>
                    <a:pt x="558589" y="1514276"/>
                    <a:pt x="558589" y="1514276"/>
                    <a:pt x="558589" y="1514276"/>
                  </a:cubicBezTo>
                  <a:cubicBezTo>
                    <a:pt x="558589" y="1516119"/>
                    <a:pt x="558589" y="1515504"/>
                    <a:pt x="558589" y="1516119"/>
                  </a:cubicBezTo>
                  <a:cubicBezTo>
                    <a:pt x="557370" y="1516119"/>
                    <a:pt x="557370" y="1516119"/>
                    <a:pt x="557370" y="1516119"/>
                  </a:cubicBezTo>
                  <a:cubicBezTo>
                    <a:pt x="557370" y="1517348"/>
                    <a:pt x="557370" y="1517348"/>
                    <a:pt x="557370" y="1517348"/>
                  </a:cubicBezTo>
                  <a:cubicBezTo>
                    <a:pt x="556760" y="1517348"/>
                    <a:pt x="556760" y="1517348"/>
                    <a:pt x="556760" y="1517348"/>
                  </a:cubicBezTo>
                  <a:cubicBezTo>
                    <a:pt x="556760" y="1519191"/>
                    <a:pt x="556760" y="1518576"/>
                    <a:pt x="556760" y="1518576"/>
                  </a:cubicBezTo>
                  <a:cubicBezTo>
                    <a:pt x="556150" y="1518576"/>
                    <a:pt x="556150" y="1518576"/>
                    <a:pt x="556150" y="1518576"/>
                  </a:cubicBezTo>
                  <a:cubicBezTo>
                    <a:pt x="556150" y="1520419"/>
                    <a:pt x="556150" y="1520419"/>
                    <a:pt x="556150" y="1520419"/>
                  </a:cubicBezTo>
                  <a:cubicBezTo>
                    <a:pt x="554321" y="1520419"/>
                    <a:pt x="554931" y="1520419"/>
                    <a:pt x="554931" y="1520419"/>
                  </a:cubicBezTo>
                  <a:cubicBezTo>
                    <a:pt x="554931" y="1521034"/>
                    <a:pt x="554931" y="1521034"/>
                    <a:pt x="554931" y="1521034"/>
                  </a:cubicBezTo>
                  <a:cubicBezTo>
                    <a:pt x="553711" y="1521034"/>
                    <a:pt x="553711" y="1521034"/>
                    <a:pt x="553711" y="1521034"/>
                  </a:cubicBezTo>
                  <a:cubicBezTo>
                    <a:pt x="553711" y="1521648"/>
                    <a:pt x="553711" y="1521648"/>
                    <a:pt x="553711" y="1521648"/>
                  </a:cubicBezTo>
                  <a:cubicBezTo>
                    <a:pt x="552491" y="1521648"/>
                    <a:pt x="552491" y="1521648"/>
                    <a:pt x="552491" y="1521648"/>
                  </a:cubicBezTo>
                  <a:cubicBezTo>
                    <a:pt x="552491" y="1523491"/>
                    <a:pt x="552491" y="1524106"/>
                    <a:pt x="552491" y="1524106"/>
                  </a:cubicBezTo>
                  <a:cubicBezTo>
                    <a:pt x="551881" y="1524106"/>
                    <a:pt x="551881" y="1524106"/>
                    <a:pt x="551881" y="1524106"/>
                  </a:cubicBezTo>
                  <a:cubicBezTo>
                    <a:pt x="551881" y="1525949"/>
                    <a:pt x="551881" y="1525334"/>
                    <a:pt x="551881" y="1525334"/>
                  </a:cubicBezTo>
                  <a:cubicBezTo>
                    <a:pt x="551272" y="1525334"/>
                    <a:pt x="551272" y="1525334"/>
                    <a:pt x="551272" y="1525334"/>
                  </a:cubicBezTo>
                  <a:cubicBezTo>
                    <a:pt x="552491" y="1525949"/>
                    <a:pt x="551881" y="1526563"/>
                    <a:pt x="551881" y="1526563"/>
                  </a:cubicBezTo>
                  <a:cubicBezTo>
                    <a:pt x="551272" y="1526563"/>
                    <a:pt x="551272" y="1526563"/>
                    <a:pt x="551272" y="1526563"/>
                  </a:cubicBezTo>
                  <a:cubicBezTo>
                    <a:pt x="551272" y="1527792"/>
                    <a:pt x="551272" y="1527792"/>
                    <a:pt x="551272" y="1527792"/>
                  </a:cubicBezTo>
                  <a:cubicBezTo>
                    <a:pt x="550052" y="1527792"/>
                    <a:pt x="550052" y="1527792"/>
                    <a:pt x="550052" y="1527792"/>
                  </a:cubicBezTo>
                  <a:cubicBezTo>
                    <a:pt x="550052" y="1529021"/>
                    <a:pt x="550052" y="1529635"/>
                    <a:pt x="550052" y="1529635"/>
                  </a:cubicBezTo>
                  <a:cubicBezTo>
                    <a:pt x="549442" y="1529635"/>
                    <a:pt x="549442" y="1529635"/>
                    <a:pt x="549442" y="1529635"/>
                  </a:cubicBezTo>
                  <a:cubicBezTo>
                    <a:pt x="549442" y="1531478"/>
                    <a:pt x="549442" y="1532093"/>
                    <a:pt x="549442" y="1532093"/>
                  </a:cubicBezTo>
                  <a:cubicBezTo>
                    <a:pt x="548832" y="1532093"/>
                    <a:pt x="548832" y="1532093"/>
                    <a:pt x="548832" y="1532093"/>
                  </a:cubicBezTo>
                  <a:cubicBezTo>
                    <a:pt x="548832" y="1532707"/>
                    <a:pt x="548832" y="1532707"/>
                    <a:pt x="548832" y="1532707"/>
                  </a:cubicBezTo>
                  <a:cubicBezTo>
                    <a:pt x="549442" y="1532707"/>
                    <a:pt x="549442" y="1532707"/>
                    <a:pt x="549442" y="1532707"/>
                  </a:cubicBezTo>
                  <a:cubicBezTo>
                    <a:pt x="549442" y="1533321"/>
                    <a:pt x="549442" y="1533321"/>
                    <a:pt x="549442" y="1533321"/>
                  </a:cubicBezTo>
                  <a:cubicBezTo>
                    <a:pt x="548832" y="1533321"/>
                    <a:pt x="548832" y="1533321"/>
                    <a:pt x="548832" y="1533321"/>
                  </a:cubicBezTo>
                  <a:cubicBezTo>
                    <a:pt x="548832" y="1535164"/>
                    <a:pt x="548832" y="1534550"/>
                    <a:pt x="548832" y="1535164"/>
                  </a:cubicBezTo>
                  <a:cubicBezTo>
                    <a:pt x="548222" y="1535164"/>
                    <a:pt x="548222" y="1535164"/>
                    <a:pt x="548222" y="1535164"/>
                  </a:cubicBezTo>
                  <a:cubicBezTo>
                    <a:pt x="547612" y="1537008"/>
                    <a:pt x="547612" y="1537622"/>
                    <a:pt x="547612" y="1538236"/>
                  </a:cubicBezTo>
                  <a:cubicBezTo>
                    <a:pt x="547003" y="1538236"/>
                    <a:pt x="547003" y="1538236"/>
                    <a:pt x="547003" y="1538236"/>
                  </a:cubicBezTo>
                  <a:cubicBezTo>
                    <a:pt x="547003" y="1539465"/>
                    <a:pt x="547003" y="1539465"/>
                    <a:pt x="547003" y="1539465"/>
                  </a:cubicBezTo>
                  <a:cubicBezTo>
                    <a:pt x="545783" y="1539465"/>
                    <a:pt x="545783" y="1539465"/>
                    <a:pt x="545783" y="1539465"/>
                  </a:cubicBezTo>
                  <a:cubicBezTo>
                    <a:pt x="545783" y="1540079"/>
                    <a:pt x="545783" y="1540079"/>
                    <a:pt x="545783" y="1540079"/>
                  </a:cubicBezTo>
                  <a:cubicBezTo>
                    <a:pt x="545173" y="1540079"/>
                    <a:pt x="545173" y="1540079"/>
                    <a:pt x="545173" y="1540079"/>
                  </a:cubicBezTo>
                  <a:cubicBezTo>
                    <a:pt x="545173" y="1540694"/>
                    <a:pt x="545173" y="1540694"/>
                    <a:pt x="545173" y="1540694"/>
                  </a:cubicBezTo>
                  <a:cubicBezTo>
                    <a:pt x="544563" y="1540694"/>
                    <a:pt x="544563" y="1540694"/>
                    <a:pt x="544563" y="1540694"/>
                  </a:cubicBezTo>
                  <a:cubicBezTo>
                    <a:pt x="544563" y="1541308"/>
                    <a:pt x="544563" y="1541308"/>
                    <a:pt x="544563" y="1541308"/>
                  </a:cubicBezTo>
                  <a:cubicBezTo>
                    <a:pt x="543953" y="1541308"/>
                    <a:pt x="543953" y="1541308"/>
                    <a:pt x="543953" y="1541308"/>
                  </a:cubicBezTo>
                  <a:cubicBezTo>
                    <a:pt x="543953" y="1541923"/>
                    <a:pt x="543953" y="1541923"/>
                    <a:pt x="543953" y="1541923"/>
                  </a:cubicBezTo>
                  <a:cubicBezTo>
                    <a:pt x="543344" y="1541923"/>
                    <a:pt x="543344" y="1541923"/>
                    <a:pt x="543344" y="1541923"/>
                  </a:cubicBezTo>
                  <a:cubicBezTo>
                    <a:pt x="543344" y="1543151"/>
                    <a:pt x="543344" y="1543151"/>
                    <a:pt x="543344" y="1543151"/>
                  </a:cubicBezTo>
                  <a:cubicBezTo>
                    <a:pt x="542124" y="1543151"/>
                    <a:pt x="542124" y="1543151"/>
                    <a:pt x="542124" y="1543151"/>
                  </a:cubicBezTo>
                  <a:cubicBezTo>
                    <a:pt x="542124" y="1543766"/>
                    <a:pt x="542124" y="1543766"/>
                    <a:pt x="542124" y="1543766"/>
                  </a:cubicBezTo>
                  <a:cubicBezTo>
                    <a:pt x="541514" y="1543766"/>
                    <a:pt x="541514" y="1543766"/>
                    <a:pt x="541514" y="1543766"/>
                  </a:cubicBezTo>
                  <a:cubicBezTo>
                    <a:pt x="541514" y="1545609"/>
                    <a:pt x="539685" y="1546223"/>
                    <a:pt x="540295" y="1547452"/>
                  </a:cubicBezTo>
                  <a:cubicBezTo>
                    <a:pt x="536026" y="1549909"/>
                    <a:pt x="532977" y="1553596"/>
                    <a:pt x="529928" y="1554824"/>
                  </a:cubicBezTo>
                  <a:cubicBezTo>
                    <a:pt x="529928" y="1555439"/>
                    <a:pt x="529928" y="1555439"/>
                    <a:pt x="529928" y="1555439"/>
                  </a:cubicBezTo>
                  <a:cubicBezTo>
                    <a:pt x="527488" y="1555439"/>
                    <a:pt x="528098" y="1557896"/>
                    <a:pt x="528098" y="1557896"/>
                  </a:cubicBezTo>
                  <a:cubicBezTo>
                    <a:pt x="525659" y="1558511"/>
                    <a:pt x="526879" y="1559739"/>
                    <a:pt x="526269" y="1559739"/>
                  </a:cubicBezTo>
                  <a:cubicBezTo>
                    <a:pt x="525659" y="1559739"/>
                    <a:pt x="525659" y="1559739"/>
                    <a:pt x="525659" y="1559739"/>
                  </a:cubicBezTo>
                  <a:cubicBezTo>
                    <a:pt x="525659" y="1560354"/>
                    <a:pt x="525659" y="1560354"/>
                    <a:pt x="525659" y="1560354"/>
                  </a:cubicBezTo>
                  <a:cubicBezTo>
                    <a:pt x="523830" y="1560354"/>
                    <a:pt x="524439" y="1560354"/>
                    <a:pt x="524439" y="1560354"/>
                  </a:cubicBezTo>
                  <a:cubicBezTo>
                    <a:pt x="524439" y="1560968"/>
                    <a:pt x="524439" y="1560968"/>
                    <a:pt x="524439" y="1560968"/>
                  </a:cubicBezTo>
                  <a:cubicBezTo>
                    <a:pt x="523830" y="1560968"/>
                    <a:pt x="523830" y="1560968"/>
                    <a:pt x="523830" y="1560968"/>
                  </a:cubicBezTo>
                  <a:cubicBezTo>
                    <a:pt x="523220" y="1563426"/>
                    <a:pt x="520781" y="1564040"/>
                    <a:pt x="521390" y="1564654"/>
                  </a:cubicBezTo>
                  <a:cubicBezTo>
                    <a:pt x="518951" y="1564654"/>
                    <a:pt x="520171" y="1566497"/>
                    <a:pt x="520171" y="1567112"/>
                  </a:cubicBezTo>
                  <a:cubicBezTo>
                    <a:pt x="519561" y="1567112"/>
                    <a:pt x="519561" y="1567112"/>
                    <a:pt x="519561" y="1567112"/>
                  </a:cubicBezTo>
                  <a:cubicBezTo>
                    <a:pt x="519561" y="1568341"/>
                    <a:pt x="519561" y="1568341"/>
                    <a:pt x="519561" y="1568341"/>
                  </a:cubicBezTo>
                  <a:cubicBezTo>
                    <a:pt x="518341" y="1568341"/>
                    <a:pt x="518341" y="1568341"/>
                    <a:pt x="518341" y="1568341"/>
                  </a:cubicBezTo>
                  <a:cubicBezTo>
                    <a:pt x="518341" y="1570184"/>
                    <a:pt x="518341" y="1569569"/>
                    <a:pt x="518341" y="1569569"/>
                  </a:cubicBezTo>
                  <a:cubicBezTo>
                    <a:pt x="511633" y="1570798"/>
                    <a:pt x="507974" y="1574484"/>
                    <a:pt x="505535" y="1578171"/>
                  </a:cubicBezTo>
                  <a:cubicBezTo>
                    <a:pt x="505535" y="1580014"/>
                    <a:pt x="503706" y="1579399"/>
                    <a:pt x="504316" y="1579399"/>
                  </a:cubicBezTo>
                  <a:cubicBezTo>
                    <a:pt x="504316" y="1580014"/>
                    <a:pt x="504316" y="1580014"/>
                    <a:pt x="504316" y="1580014"/>
                  </a:cubicBezTo>
                  <a:cubicBezTo>
                    <a:pt x="502486" y="1580628"/>
                    <a:pt x="502486" y="1581242"/>
                    <a:pt x="501876" y="1580628"/>
                  </a:cubicBezTo>
                  <a:cubicBezTo>
                    <a:pt x="501876" y="1581242"/>
                    <a:pt x="501876" y="1581242"/>
                    <a:pt x="501876" y="1581242"/>
                  </a:cubicBezTo>
                  <a:cubicBezTo>
                    <a:pt x="500657" y="1581857"/>
                    <a:pt x="500657" y="1580628"/>
                    <a:pt x="500657" y="1580628"/>
                  </a:cubicBezTo>
                  <a:cubicBezTo>
                    <a:pt x="500657" y="1582471"/>
                    <a:pt x="500657" y="1581857"/>
                    <a:pt x="500657" y="1582471"/>
                  </a:cubicBezTo>
                  <a:cubicBezTo>
                    <a:pt x="498827" y="1582471"/>
                    <a:pt x="499437" y="1582471"/>
                    <a:pt x="498827" y="1582471"/>
                  </a:cubicBezTo>
                  <a:cubicBezTo>
                    <a:pt x="498827" y="1583086"/>
                    <a:pt x="498827" y="1583086"/>
                    <a:pt x="498827" y="1583086"/>
                  </a:cubicBezTo>
                  <a:cubicBezTo>
                    <a:pt x="496388" y="1582471"/>
                    <a:pt x="496998" y="1584314"/>
                    <a:pt x="496998" y="1584314"/>
                  </a:cubicBezTo>
                  <a:cubicBezTo>
                    <a:pt x="496388" y="1584314"/>
                    <a:pt x="496388" y="1584314"/>
                    <a:pt x="496388" y="1584314"/>
                  </a:cubicBezTo>
                  <a:cubicBezTo>
                    <a:pt x="496388" y="1583700"/>
                    <a:pt x="496388" y="1583700"/>
                    <a:pt x="496388" y="1583700"/>
                  </a:cubicBezTo>
                  <a:cubicBezTo>
                    <a:pt x="494559" y="1585543"/>
                    <a:pt x="494559" y="1584314"/>
                    <a:pt x="493949" y="1584314"/>
                  </a:cubicBezTo>
                  <a:cubicBezTo>
                    <a:pt x="493949" y="1584929"/>
                    <a:pt x="493949" y="1584929"/>
                    <a:pt x="493949" y="1584929"/>
                  </a:cubicBezTo>
                  <a:cubicBezTo>
                    <a:pt x="492119" y="1584929"/>
                    <a:pt x="492729" y="1584929"/>
                    <a:pt x="492729" y="1584929"/>
                  </a:cubicBezTo>
                  <a:cubicBezTo>
                    <a:pt x="492729" y="1586157"/>
                    <a:pt x="492729" y="1586157"/>
                    <a:pt x="492729" y="1586157"/>
                  </a:cubicBezTo>
                  <a:cubicBezTo>
                    <a:pt x="491509" y="1586157"/>
                    <a:pt x="491509" y="1586157"/>
                    <a:pt x="491509" y="1586157"/>
                  </a:cubicBezTo>
                  <a:cubicBezTo>
                    <a:pt x="491509" y="1586772"/>
                    <a:pt x="491509" y="1586772"/>
                    <a:pt x="491509" y="1586772"/>
                  </a:cubicBezTo>
                  <a:cubicBezTo>
                    <a:pt x="490290" y="1586772"/>
                    <a:pt x="489070" y="1586772"/>
                    <a:pt x="489070" y="1586772"/>
                  </a:cubicBezTo>
                  <a:cubicBezTo>
                    <a:pt x="489070" y="1588001"/>
                    <a:pt x="489070" y="1588001"/>
                    <a:pt x="489070" y="1588001"/>
                  </a:cubicBezTo>
                  <a:cubicBezTo>
                    <a:pt x="487241" y="1588001"/>
                    <a:pt x="487851" y="1588001"/>
                    <a:pt x="487241" y="1588001"/>
                  </a:cubicBezTo>
                  <a:cubicBezTo>
                    <a:pt x="487241" y="1588615"/>
                    <a:pt x="487241" y="1588615"/>
                    <a:pt x="487241" y="1588615"/>
                  </a:cubicBezTo>
                  <a:cubicBezTo>
                    <a:pt x="483582" y="1588615"/>
                    <a:pt x="481143" y="1588615"/>
                    <a:pt x="478703" y="1588615"/>
                  </a:cubicBezTo>
                  <a:cubicBezTo>
                    <a:pt x="478703" y="1589229"/>
                    <a:pt x="478703" y="1589229"/>
                    <a:pt x="478703" y="1589229"/>
                  </a:cubicBezTo>
                  <a:cubicBezTo>
                    <a:pt x="478094" y="1589229"/>
                    <a:pt x="478094" y="1589229"/>
                    <a:pt x="478094" y="1589229"/>
                  </a:cubicBezTo>
                  <a:cubicBezTo>
                    <a:pt x="478094" y="1590458"/>
                    <a:pt x="478094" y="1590458"/>
                    <a:pt x="478094" y="1590458"/>
                  </a:cubicBezTo>
                  <a:cubicBezTo>
                    <a:pt x="477484" y="1589229"/>
                    <a:pt x="477484" y="1589229"/>
                    <a:pt x="477484" y="1589229"/>
                  </a:cubicBezTo>
                  <a:cubicBezTo>
                    <a:pt x="475654" y="1591072"/>
                    <a:pt x="475044" y="1589844"/>
                    <a:pt x="474435" y="1590458"/>
                  </a:cubicBezTo>
                  <a:cubicBezTo>
                    <a:pt x="474435" y="1591072"/>
                    <a:pt x="474435" y="1591072"/>
                    <a:pt x="474435" y="1591072"/>
                  </a:cubicBezTo>
                  <a:cubicBezTo>
                    <a:pt x="472605" y="1591072"/>
                    <a:pt x="473215" y="1591072"/>
                    <a:pt x="473215" y="1591072"/>
                  </a:cubicBezTo>
                  <a:cubicBezTo>
                    <a:pt x="473215" y="1591687"/>
                    <a:pt x="473215" y="1591687"/>
                    <a:pt x="473215" y="1591687"/>
                  </a:cubicBezTo>
                  <a:cubicBezTo>
                    <a:pt x="471995" y="1591072"/>
                    <a:pt x="471995" y="1591072"/>
                    <a:pt x="471995" y="1591072"/>
                  </a:cubicBezTo>
                  <a:cubicBezTo>
                    <a:pt x="471995" y="1591687"/>
                    <a:pt x="471995" y="1591687"/>
                    <a:pt x="471995" y="1591687"/>
                  </a:cubicBezTo>
                  <a:cubicBezTo>
                    <a:pt x="470776" y="1591687"/>
                    <a:pt x="470776" y="1591687"/>
                    <a:pt x="470776" y="1591687"/>
                  </a:cubicBezTo>
                  <a:cubicBezTo>
                    <a:pt x="470776" y="1592301"/>
                    <a:pt x="470776" y="1592301"/>
                    <a:pt x="470776" y="1592301"/>
                  </a:cubicBezTo>
                  <a:cubicBezTo>
                    <a:pt x="468946" y="1592301"/>
                    <a:pt x="469556" y="1592301"/>
                    <a:pt x="469556" y="1592301"/>
                  </a:cubicBezTo>
                  <a:cubicBezTo>
                    <a:pt x="469556" y="1591687"/>
                    <a:pt x="469556" y="1591687"/>
                    <a:pt x="469556" y="1591687"/>
                  </a:cubicBezTo>
                  <a:cubicBezTo>
                    <a:pt x="468337" y="1591687"/>
                    <a:pt x="468337" y="1591687"/>
                    <a:pt x="468337" y="1591687"/>
                  </a:cubicBezTo>
                  <a:cubicBezTo>
                    <a:pt x="468337" y="1592301"/>
                    <a:pt x="468337" y="1592301"/>
                    <a:pt x="468337" y="1592301"/>
                  </a:cubicBezTo>
                  <a:cubicBezTo>
                    <a:pt x="467727" y="1592301"/>
                    <a:pt x="467727" y="1592301"/>
                    <a:pt x="467727" y="1592301"/>
                  </a:cubicBezTo>
                  <a:cubicBezTo>
                    <a:pt x="467727" y="1591687"/>
                    <a:pt x="467727" y="1591687"/>
                    <a:pt x="467727" y="1591687"/>
                  </a:cubicBezTo>
                  <a:cubicBezTo>
                    <a:pt x="465897" y="1591687"/>
                    <a:pt x="464678" y="1591687"/>
                    <a:pt x="463458" y="1591687"/>
                  </a:cubicBezTo>
                  <a:cubicBezTo>
                    <a:pt x="463458" y="1592301"/>
                    <a:pt x="463458" y="1592301"/>
                    <a:pt x="463458" y="1592301"/>
                  </a:cubicBezTo>
                  <a:cubicBezTo>
                    <a:pt x="462848" y="1592301"/>
                    <a:pt x="462848" y="1592301"/>
                    <a:pt x="462848" y="1592301"/>
                  </a:cubicBezTo>
                  <a:cubicBezTo>
                    <a:pt x="462848" y="1592916"/>
                    <a:pt x="462848" y="1592916"/>
                    <a:pt x="462848" y="1592916"/>
                  </a:cubicBezTo>
                  <a:cubicBezTo>
                    <a:pt x="461019" y="1592916"/>
                    <a:pt x="461019" y="1592916"/>
                    <a:pt x="460409" y="1592916"/>
                  </a:cubicBezTo>
                  <a:cubicBezTo>
                    <a:pt x="460409" y="1592301"/>
                    <a:pt x="460409" y="1592301"/>
                    <a:pt x="460409" y="1592301"/>
                  </a:cubicBezTo>
                  <a:cubicBezTo>
                    <a:pt x="459799" y="1592301"/>
                    <a:pt x="459799" y="1592301"/>
                    <a:pt x="459799" y="1592301"/>
                  </a:cubicBezTo>
                  <a:cubicBezTo>
                    <a:pt x="459799" y="1592916"/>
                    <a:pt x="459799" y="1592916"/>
                    <a:pt x="459799" y="1592916"/>
                  </a:cubicBezTo>
                  <a:cubicBezTo>
                    <a:pt x="457970" y="1592916"/>
                    <a:pt x="457360" y="1592916"/>
                    <a:pt x="457360" y="1592916"/>
                  </a:cubicBezTo>
                  <a:cubicBezTo>
                    <a:pt x="457360" y="1592301"/>
                    <a:pt x="457360" y="1592301"/>
                    <a:pt x="457360" y="1592301"/>
                  </a:cubicBezTo>
                  <a:cubicBezTo>
                    <a:pt x="454921" y="1592301"/>
                    <a:pt x="453701" y="1592301"/>
                    <a:pt x="452481" y="1592301"/>
                  </a:cubicBezTo>
                  <a:cubicBezTo>
                    <a:pt x="452481" y="1591687"/>
                    <a:pt x="452481" y="1591687"/>
                    <a:pt x="452481" y="1591687"/>
                  </a:cubicBezTo>
                  <a:cubicBezTo>
                    <a:pt x="451262" y="1591687"/>
                    <a:pt x="451262" y="1591687"/>
                    <a:pt x="451262" y="1591687"/>
                  </a:cubicBezTo>
                  <a:cubicBezTo>
                    <a:pt x="451262" y="1591072"/>
                    <a:pt x="451262" y="1591072"/>
                    <a:pt x="451262" y="1591072"/>
                  </a:cubicBezTo>
                  <a:cubicBezTo>
                    <a:pt x="449432" y="1591072"/>
                    <a:pt x="448213" y="1591072"/>
                    <a:pt x="447603" y="1591072"/>
                  </a:cubicBezTo>
                  <a:cubicBezTo>
                    <a:pt x="447603" y="1590458"/>
                    <a:pt x="447603" y="1590458"/>
                    <a:pt x="447603" y="1590458"/>
                  </a:cubicBezTo>
                  <a:cubicBezTo>
                    <a:pt x="445773" y="1590458"/>
                    <a:pt x="444554" y="1590458"/>
                    <a:pt x="443944" y="1590458"/>
                  </a:cubicBezTo>
                  <a:cubicBezTo>
                    <a:pt x="443944" y="1589229"/>
                    <a:pt x="443944" y="1589229"/>
                    <a:pt x="443944" y="1589229"/>
                  </a:cubicBezTo>
                  <a:cubicBezTo>
                    <a:pt x="439065" y="1589844"/>
                    <a:pt x="435407" y="1589229"/>
                    <a:pt x="432358" y="1588615"/>
                  </a:cubicBezTo>
                  <a:cubicBezTo>
                    <a:pt x="432358" y="1589229"/>
                    <a:pt x="432358" y="1589229"/>
                    <a:pt x="432358" y="1589229"/>
                  </a:cubicBezTo>
                  <a:cubicBezTo>
                    <a:pt x="430528" y="1589229"/>
                    <a:pt x="429918" y="1588615"/>
                    <a:pt x="429308" y="1588615"/>
                  </a:cubicBezTo>
                  <a:cubicBezTo>
                    <a:pt x="429308" y="1589229"/>
                    <a:pt x="429308" y="1589229"/>
                    <a:pt x="429308" y="1589229"/>
                  </a:cubicBezTo>
                  <a:cubicBezTo>
                    <a:pt x="426869" y="1589229"/>
                    <a:pt x="425040" y="1589229"/>
                    <a:pt x="423820" y="1589229"/>
                  </a:cubicBezTo>
                  <a:cubicBezTo>
                    <a:pt x="423820" y="1590458"/>
                    <a:pt x="423820" y="1590458"/>
                    <a:pt x="423820" y="1590458"/>
                  </a:cubicBezTo>
                  <a:cubicBezTo>
                    <a:pt x="418332" y="1589229"/>
                    <a:pt x="414673" y="1591687"/>
                    <a:pt x="411624" y="1592301"/>
                  </a:cubicBezTo>
                  <a:cubicBezTo>
                    <a:pt x="411624" y="1592916"/>
                    <a:pt x="411624" y="1592916"/>
                    <a:pt x="411624" y="1592916"/>
                  </a:cubicBezTo>
                  <a:cubicBezTo>
                    <a:pt x="409794" y="1592916"/>
                    <a:pt x="409185" y="1592916"/>
                    <a:pt x="409185" y="1592916"/>
                  </a:cubicBezTo>
                  <a:cubicBezTo>
                    <a:pt x="409185" y="1594144"/>
                    <a:pt x="409185" y="1594144"/>
                    <a:pt x="409185" y="1594144"/>
                  </a:cubicBezTo>
                  <a:cubicBezTo>
                    <a:pt x="408575" y="1594144"/>
                    <a:pt x="408575" y="1594144"/>
                    <a:pt x="408575" y="1594144"/>
                  </a:cubicBezTo>
                  <a:cubicBezTo>
                    <a:pt x="408575" y="1594759"/>
                    <a:pt x="408575" y="1594759"/>
                    <a:pt x="408575" y="1594759"/>
                  </a:cubicBezTo>
                  <a:cubicBezTo>
                    <a:pt x="404306" y="1595373"/>
                    <a:pt x="400037" y="1595987"/>
                    <a:pt x="396988" y="1595987"/>
                  </a:cubicBezTo>
                  <a:cubicBezTo>
                    <a:pt x="396988" y="1595373"/>
                    <a:pt x="396988" y="1595373"/>
                    <a:pt x="396988" y="1595373"/>
                  </a:cubicBezTo>
                  <a:cubicBezTo>
                    <a:pt x="394549" y="1596602"/>
                    <a:pt x="392110" y="1595987"/>
                    <a:pt x="390280" y="1595987"/>
                  </a:cubicBezTo>
                  <a:cubicBezTo>
                    <a:pt x="390280" y="1596602"/>
                    <a:pt x="390280" y="1596602"/>
                    <a:pt x="390280" y="1596602"/>
                  </a:cubicBezTo>
                  <a:cubicBezTo>
                    <a:pt x="389671" y="1596602"/>
                    <a:pt x="389671" y="1596602"/>
                    <a:pt x="389671" y="1596602"/>
                  </a:cubicBezTo>
                  <a:cubicBezTo>
                    <a:pt x="389671" y="1595987"/>
                    <a:pt x="389671" y="1595987"/>
                    <a:pt x="389671" y="1595987"/>
                  </a:cubicBezTo>
                  <a:cubicBezTo>
                    <a:pt x="388451" y="1595987"/>
                    <a:pt x="387841" y="1595987"/>
                    <a:pt x="387841" y="1595987"/>
                  </a:cubicBezTo>
                  <a:cubicBezTo>
                    <a:pt x="387841" y="1596602"/>
                    <a:pt x="387841" y="1596602"/>
                    <a:pt x="387841" y="1596602"/>
                  </a:cubicBezTo>
                  <a:cubicBezTo>
                    <a:pt x="386622" y="1596602"/>
                    <a:pt x="386622" y="1596602"/>
                    <a:pt x="386622" y="1596602"/>
                  </a:cubicBezTo>
                  <a:cubicBezTo>
                    <a:pt x="386622" y="1595987"/>
                    <a:pt x="386622" y="1595987"/>
                    <a:pt x="386622" y="1595987"/>
                  </a:cubicBezTo>
                  <a:cubicBezTo>
                    <a:pt x="386012" y="1595987"/>
                    <a:pt x="386012" y="1595987"/>
                    <a:pt x="386012" y="1595987"/>
                  </a:cubicBezTo>
                  <a:cubicBezTo>
                    <a:pt x="386012" y="1596602"/>
                    <a:pt x="386012" y="1596602"/>
                    <a:pt x="386012" y="1596602"/>
                  </a:cubicBezTo>
                  <a:cubicBezTo>
                    <a:pt x="384792" y="1596602"/>
                    <a:pt x="384182" y="1596602"/>
                    <a:pt x="384182" y="1596602"/>
                  </a:cubicBezTo>
                  <a:cubicBezTo>
                    <a:pt x="384182" y="1597831"/>
                    <a:pt x="384182" y="1597831"/>
                    <a:pt x="384182" y="1597831"/>
                  </a:cubicBezTo>
                  <a:cubicBezTo>
                    <a:pt x="383572" y="1597831"/>
                    <a:pt x="383572" y="1597831"/>
                    <a:pt x="383572" y="1597831"/>
                  </a:cubicBezTo>
                  <a:cubicBezTo>
                    <a:pt x="383572" y="1596602"/>
                    <a:pt x="383572" y="1596602"/>
                    <a:pt x="383572" y="1596602"/>
                  </a:cubicBezTo>
                  <a:cubicBezTo>
                    <a:pt x="379914" y="1596602"/>
                    <a:pt x="378084" y="1597831"/>
                    <a:pt x="376255" y="1597831"/>
                  </a:cubicBezTo>
                  <a:cubicBezTo>
                    <a:pt x="376255" y="1598445"/>
                    <a:pt x="376255" y="1598445"/>
                    <a:pt x="376255" y="1598445"/>
                  </a:cubicBezTo>
                  <a:cubicBezTo>
                    <a:pt x="373815" y="1597831"/>
                    <a:pt x="372596" y="1597216"/>
                    <a:pt x="371986" y="1597831"/>
                  </a:cubicBezTo>
                  <a:cubicBezTo>
                    <a:pt x="371986" y="1598445"/>
                    <a:pt x="371986" y="1598445"/>
                    <a:pt x="371986" y="1598445"/>
                  </a:cubicBezTo>
                  <a:cubicBezTo>
                    <a:pt x="367717" y="1598445"/>
                    <a:pt x="364668" y="1598445"/>
                    <a:pt x="362839" y="1599674"/>
                  </a:cubicBezTo>
                  <a:cubicBezTo>
                    <a:pt x="358570" y="1597831"/>
                    <a:pt x="356131" y="1598445"/>
                    <a:pt x="353082" y="1598445"/>
                  </a:cubicBezTo>
                  <a:cubicBezTo>
                    <a:pt x="353082" y="1596602"/>
                    <a:pt x="353082" y="1595987"/>
                    <a:pt x="353082" y="1595987"/>
                  </a:cubicBezTo>
                  <a:cubicBezTo>
                    <a:pt x="352472" y="1595987"/>
                    <a:pt x="352472" y="1595987"/>
                    <a:pt x="352472" y="1595987"/>
                  </a:cubicBezTo>
                  <a:cubicBezTo>
                    <a:pt x="352472" y="1595373"/>
                    <a:pt x="352472" y="1595373"/>
                    <a:pt x="352472" y="1595373"/>
                  </a:cubicBezTo>
                  <a:cubicBezTo>
                    <a:pt x="350033" y="1595373"/>
                    <a:pt x="351252" y="1593530"/>
                    <a:pt x="350643" y="1594144"/>
                  </a:cubicBezTo>
                  <a:cubicBezTo>
                    <a:pt x="350033" y="1594144"/>
                    <a:pt x="350033" y="1594144"/>
                    <a:pt x="350033" y="1594144"/>
                  </a:cubicBezTo>
                  <a:cubicBezTo>
                    <a:pt x="350033" y="1594759"/>
                    <a:pt x="350033" y="1594759"/>
                    <a:pt x="350033" y="1594759"/>
                  </a:cubicBezTo>
                  <a:cubicBezTo>
                    <a:pt x="349423" y="1594759"/>
                    <a:pt x="349423" y="1594759"/>
                    <a:pt x="349423" y="1594759"/>
                  </a:cubicBezTo>
                  <a:cubicBezTo>
                    <a:pt x="349423" y="1595373"/>
                    <a:pt x="349423" y="1595373"/>
                    <a:pt x="349423" y="1595373"/>
                  </a:cubicBezTo>
                  <a:cubicBezTo>
                    <a:pt x="347593" y="1595373"/>
                    <a:pt x="348203" y="1595373"/>
                    <a:pt x="347593" y="1595373"/>
                  </a:cubicBezTo>
                  <a:cubicBezTo>
                    <a:pt x="347593" y="1594759"/>
                    <a:pt x="347593" y="1594759"/>
                    <a:pt x="347593" y="1594759"/>
                  </a:cubicBezTo>
                  <a:cubicBezTo>
                    <a:pt x="346374" y="1594759"/>
                    <a:pt x="346374" y="1594759"/>
                    <a:pt x="346374" y="1594759"/>
                  </a:cubicBezTo>
                  <a:cubicBezTo>
                    <a:pt x="346374" y="1596602"/>
                    <a:pt x="346374" y="1595987"/>
                    <a:pt x="346374" y="1595987"/>
                  </a:cubicBezTo>
                  <a:cubicBezTo>
                    <a:pt x="345764" y="1595987"/>
                    <a:pt x="345764" y="1595987"/>
                    <a:pt x="345764" y="1595987"/>
                  </a:cubicBezTo>
                  <a:cubicBezTo>
                    <a:pt x="345764" y="1595373"/>
                    <a:pt x="345764" y="1595373"/>
                    <a:pt x="345764" y="1595373"/>
                  </a:cubicBezTo>
                  <a:cubicBezTo>
                    <a:pt x="343935" y="1594759"/>
                    <a:pt x="343935" y="1594144"/>
                    <a:pt x="343325" y="1594759"/>
                  </a:cubicBezTo>
                  <a:cubicBezTo>
                    <a:pt x="343325" y="1592916"/>
                    <a:pt x="343325" y="1593530"/>
                    <a:pt x="343325" y="1592916"/>
                  </a:cubicBezTo>
                  <a:cubicBezTo>
                    <a:pt x="341495" y="1592916"/>
                    <a:pt x="340276" y="1592916"/>
                    <a:pt x="339056" y="1592916"/>
                  </a:cubicBezTo>
                  <a:cubicBezTo>
                    <a:pt x="339056" y="1592301"/>
                    <a:pt x="339056" y="1592301"/>
                    <a:pt x="339056" y="1592301"/>
                  </a:cubicBezTo>
                  <a:cubicBezTo>
                    <a:pt x="338446" y="1592301"/>
                    <a:pt x="338446" y="1592301"/>
                    <a:pt x="338446" y="1592301"/>
                  </a:cubicBezTo>
                  <a:cubicBezTo>
                    <a:pt x="338446" y="1591687"/>
                    <a:pt x="338446" y="1591687"/>
                    <a:pt x="338446" y="1591687"/>
                  </a:cubicBezTo>
                  <a:cubicBezTo>
                    <a:pt x="336617" y="1591687"/>
                    <a:pt x="337227" y="1591687"/>
                    <a:pt x="337227" y="1591687"/>
                  </a:cubicBezTo>
                  <a:cubicBezTo>
                    <a:pt x="337227" y="1591072"/>
                    <a:pt x="337227" y="1591072"/>
                    <a:pt x="337227" y="1591072"/>
                  </a:cubicBezTo>
                  <a:cubicBezTo>
                    <a:pt x="334178" y="1591072"/>
                    <a:pt x="333568" y="1589229"/>
                    <a:pt x="331738" y="1589229"/>
                  </a:cubicBezTo>
                  <a:cubicBezTo>
                    <a:pt x="331738" y="1588615"/>
                    <a:pt x="331738" y="1588615"/>
                    <a:pt x="331738" y="1588615"/>
                  </a:cubicBezTo>
                  <a:cubicBezTo>
                    <a:pt x="331129" y="1588615"/>
                    <a:pt x="331129" y="1588615"/>
                    <a:pt x="331129" y="1588615"/>
                  </a:cubicBezTo>
                  <a:cubicBezTo>
                    <a:pt x="331129" y="1588001"/>
                    <a:pt x="331129" y="1588001"/>
                    <a:pt x="331129" y="1588001"/>
                  </a:cubicBezTo>
                  <a:cubicBezTo>
                    <a:pt x="329909" y="1588001"/>
                    <a:pt x="329299" y="1588001"/>
                    <a:pt x="329299" y="1588001"/>
                  </a:cubicBezTo>
                  <a:cubicBezTo>
                    <a:pt x="329299" y="1587386"/>
                    <a:pt x="329299" y="1587386"/>
                    <a:pt x="329299" y="1587386"/>
                  </a:cubicBezTo>
                  <a:cubicBezTo>
                    <a:pt x="327470" y="1589229"/>
                    <a:pt x="325640" y="1587386"/>
                    <a:pt x="324421" y="1588001"/>
                  </a:cubicBezTo>
                  <a:cubicBezTo>
                    <a:pt x="324421" y="1588615"/>
                    <a:pt x="324421" y="1588615"/>
                    <a:pt x="324421" y="1588615"/>
                  </a:cubicBezTo>
                  <a:cubicBezTo>
                    <a:pt x="322591" y="1588615"/>
                    <a:pt x="322591" y="1589844"/>
                    <a:pt x="321981" y="1589229"/>
                  </a:cubicBezTo>
                  <a:cubicBezTo>
                    <a:pt x="321981" y="1590458"/>
                    <a:pt x="321981" y="1590458"/>
                    <a:pt x="321981" y="1590458"/>
                  </a:cubicBezTo>
                  <a:cubicBezTo>
                    <a:pt x="321371" y="1590458"/>
                    <a:pt x="321371" y="1590458"/>
                    <a:pt x="321371" y="1590458"/>
                  </a:cubicBezTo>
                  <a:cubicBezTo>
                    <a:pt x="321371" y="1592916"/>
                    <a:pt x="320762" y="1594144"/>
                    <a:pt x="320152" y="1595373"/>
                  </a:cubicBezTo>
                  <a:cubicBezTo>
                    <a:pt x="319542" y="1595373"/>
                    <a:pt x="319542" y="1595373"/>
                    <a:pt x="319542" y="1595373"/>
                  </a:cubicBezTo>
                  <a:cubicBezTo>
                    <a:pt x="319542" y="1595987"/>
                    <a:pt x="319542" y="1595987"/>
                    <a:pt x="319542" y="1595987"/>
                  </a:cubicBezTo>
                  <a:cubicBezTo>
                    <a:pt x="318932" y="1595987"/>
                    <a:pt x="318932" y="1595987"/>
                    <a:pt x="318932" y="1595987"/>
                  </a:cubicBezTo>
                  <a:cubicBezTo>
                    <a:pt x="318932" y="1596602"/>
                    <a:pt x="318932" y="1596602"/>
                    <a:pt x="318932" y="1596602"/>
                  </a:cubicBezTo>
                  <a:cubicBezTo>
                    <a:pt x="317103" y="1596602"/>
                    <a:pt x="317103" y="1596602"/>
                    <a:pt x="316493" y="1596602"/>
                  </a:cubicBezTo>
                  <a:cubicBezTo>
                    <a:pt x="316493" y="1598445"/>
                    <a:pt x="316493" y="1597831"/>
                    <a:pt x="316493" y="1598445"/>
                  </a:cubicBezTo>
                  <a:cubicBezTo>
                    <a:pt x="315883" y="1598445"/>
                    <a:pt x="315883" y="1598445"/>
                    <a:pt x="315883" y="1598445"/>
                  </a:cubicBezTo>
                  <a:cubicBezTo>
                    <a:pt x="315883" y="1599059"/>
                    <a:pt x="315883" y="1599059"/>
                    <a:pt x="315883" y="1599059"/>
                  </a:cubicBezTo>
                  <a:cubicBezTo>
                    <a:pt x="314054" y="1599674"/>
                    <a:pt x="313444" y="1599674"/>
                    <a:pt x="313444" y="1599674"/>
                  </a:cubicBezTo>
                  <a:cubicBezTo>
                    <a:pt x="313444" y="1599059"/>
                    <a:pt x="313444" y="1599059"/>
                    <a:pt x="313444" y="1599059"/>
                  </a:cubicBezTo>
                  <a:cubicBezTo>
                    <a:pt x="312224" y="1599059"/>
                    <a:pt x="312224" y="1599059"/>
                    <a:pt x="312224" y="1599059"/>
                  </a:cubicBezTo>
                  <a:cubicBezTo>
                    <a:pt x="312224" y="1598445"/>
                    <a:pt x="312224" y="1598445"/>
                    <a:pt x="312224" y="1598445"/>
                  </a:cubicBezTo>
                  <a:cubicBezTo>
                    <a:pt x="311614" y="1598445"/>
                    <a:pt x="311614" y="1598445"/>
                    <a:pt x="311614" y="1598445"/>
                  </a:cubicBezTo>
                  <a:cubicBezTo>
                    <a:pt x="311614" y="1597831"/>
                    <a:pt x="311614" y="1597831"/>
                    <a:pt x="311614" y="1597831"/>
                  </a:cubicBezTo>
                  <a:cubicBezTo>
                    <a:pt x="309785" y="1597831"/>
                    <a:pt x="310395" y="1597831"/>
                    <a:pt x="310395" y="1597831"/>
                  </a:cubicBezTo>
                  <a:cubicBezTo>
                    <a:pt x="310395" y="1596602"/>
                    <a:pt x="310395" y="1596602"/>
                    <a:pt x="310395" y="1596602"/>
                  </a:cubicBezTo>
                  <a:cubicBezTo>
                    <a:pt x="309785" y="1596602"/>
                    <a:pt x="309785" y="1596602"/>
                    <a:pt x="309785" y="1596602"/>
                  </a:cubicBezTo>
                  <a:cubicBezTo>
                    <a:pt x="309785" y="1595987"/>
                    <a:pt x="309785" y="1595987"/>
                    <a:pt x="309785" y="1595987"/>
                  </a:cubicBezTo>
                  <a:cubicBezTo>
                    <a:pt x="307956" y="1595987"/>
                    <a:pt x="307956" y="1594759"/>
                    <a:pt x="307346" y="1595373"/>
                  </a:cubicBezTo>
                  <a:cubicBezTo>
                    <a:pt x="307346" y="1593530"/>
                    <a:pt x="307346" y="1593530"/>
                    <a:pt x="307346" y="1592916"/>
                  </a:cubicBezTo>
                  <a:cubicBezTo>
                    <a:pt x="306736" y="1592916"/>
                    <a:pt x="306736" y="1592916"/>
                    <a:pt x="306736" y="1592916"/>
                  </a:cubicBezTo>
                  <a:cubicBezTo>
                    <a:pt x="306736" y="1591687"/>
                    <a:pt x="306736" y="1591687"/>
                    <a:pt x="306736" y="1591687"/>
                  </a:cubicBezTo>
                  <a:cubicBezTo>
                    <a:pt x="307346" y="1591687"/>
                    <a:pt x="307346" y="1591687"/>
                    <a:pt x="307346" y="1591687"/>
                  </a:cubicBezTo>
                  <a:cubicBezTo>
                    <a:pt x="307346" y="1591072"/>
                    <a:pt x="307346" y="1591072"/>
                    <a:pt x="307346" y="1591072"/>
                  </a:cubicBezTo>
                  <a:cubicBezTo>
                    <a:pt x="309175" y="1590458"/>
                    <a:pt x="309175" y="1589844"/>
                    <a:pt x="309785" y="1590458"/>
                  </a:cubicBezTo>
                  <a:cubicBezTo>
                    <a:pt x="309785" y="1591072"/>
                    <a:pt x="309785" y="1591072"/>
                    <a:pt x="309785" y="1591072"/>
                  </a:cubicBezTo>
                  <a:cubicBezTo>
                    <a:pt x="310395" y="1591072"/>
                    <a:pt x="310395" y="1591072"/>
                    <a:pt x="310395" y="1591072"/>
                  </a:cubicBezTo>
                  <a:cubicBezTo>
                    <a:pt x="310395" y="1590458"/>
                    <a:pt x="310395" y="1590458"/>
                    <a:pt x="310395" y="1590458"/>
                  </a:cubicBezTo>
                  <a:cubicBezTo>
                    <a:pt x="312224" y="1590458"/>
                    <a:pt x="311614" y="1590458"/>
                    <a:pt x="311614" y="1590458"/>
                  </a:cubicBezTo>
                  <a:cubicBezTo>
                    <a:pt x="311614" y="1589229"/>
                    <a:pt x="311614" y="1589229"/>
                    <a:pt x="311614" y="1589229"/>
                  </a:cubicBezTo>
                  <a:cubicBezTo>
                    <a:pt x="309785" y="1589229"/>
                    <a:pt x="309175" y="1589229"/>
                    <a:pt x="308565" y="1589229"/>
                  </a:cubicBezTo>
                  <a:cubicBezTo>
                    <a:pt x="308565" y="1588615"/>
                    <a:pt x="308565" y="1588615"/>
                    <a:pt x="308565" y="1588615"/>
                  </a:cubicBezTo>
                  <a:cubicBezTo>
                    <a:pt x="307346" y="1588615"/>
                    <a:pt x="307346" y="1588615"/>
                    <a:pt x="307346" y="1588615"/>
                  </a:cubicBezTo>
                  <a:cubicBezTo>
                    <a:pt x="307346" y="1589229"/>
                    <a:pt x="307346" y="1589229"/>
                    <a:pt x="307346" y="1589229"/>
                  </a:cubicBezTo>
                  <a:cubicBezTo>
                    <a:pt x="306736" y="1589229"/>
                    <a:pt x="306736" y="1589229"/>
                    <a:pt x="306736" y="1589229"/>
                  </a:cubicBezTo>
                  <a:cubicBezTo>
                    <a:pt x="306736" y="1588615"/>
                    <a:pt x="306736" y="1588615"/>
                    <a:pt x="306736" y="1588615"/>
                  </a:cubicBezTo>
                  <a:cubicBezTo>
                    <a:pt x="304907" y="1588615"/>
                    <a:pt x="304907" y="1588615"/>
                    <a:pt x="304297" y="1588615"/>
                  </a:cubicBezTo>
                  <a:cubicBezTo>
                    <a:pt x="304297" y="1589229"/>
                    <a:pt x="304297" y="1589229"/>
                    <a:pt x="304297" y="1589229"/>
                  </a:cubicBezTo>
                  <a:cubicBezTo>
                    <a:pt x="303687" y="1589229"/>
                    <a:pt x="303687" y="1589229"/>
                    <a:pt x="303687" y="1589229"/>
                  </a:cubicBezTo>
                  <a:cubicBezTo>
                    <a:pt x="303687" y="1588615"/>
                    <a:pt x="303687" y="1588615"/>
                    <a:pt x="303687" y="1588615"/>
                  </a:cubicBezTo>
                  <a:cubicBezTo>
                    <a:pt x="303077" y="1588615"/>
                    <a:pt x="303077" y="1588615"/>
                    <a:pt x="303077" y="1588615"/>
                  </a:cubicBezTo>
                  <a:cubicBezTo>
                    <a:pt x="303077" y="1589229"/>
                    <a:pt x="303077" y="1589229"/>
                    <a:pt x="303077" y="1589229"/>
                  </a:cubicBezTo>
                  <a:cubicBezTo>
                    <a:pt x="302467" y="1589229"/>
                    <a:pt x="302467" y="1589229"/>
                    <a:pt x="302467" y="1589229"/>
                  </a:cubicBezTo>
                  <a:cubicBezTo>
                    <a:pt x="302467" y="1588615"/>
                    <a:pt x="302467" y="1588615"/>
                    <a:pt x="302467" y="1588615"/>
                  </a:cubicBezTo>
                  <a:cubicBezTo>
                    <a:pt x="301857" y="1588615"/>
                    <a:pt x="301857" y="1588615"/>
                    <a:pt x="301857" y="1588615"/>
                  </a:cubicBezTo>
                  <a:cubicBezTo>
                    <a:pt x="301857" y="1589229"/>
                    <a:pt x="301857" y="1589229"/>
                    <a:pt x="301857" y="1589229"/>
                  </a:cubicBezTo>
                  <a:cubicBezTo>
                    <a:pt x="300028" y="1589229"/>
                    <a:pt x="299418" y="1589229"/>
                    <a:pt x="299418" y="1589229"/>
                  </a:cubicBezTo>
                  <a:cubicBezTo>
                    <a:pt x="299418" y="1590458"/>
                    <a:pt x="299418" y="1590458"/>
                    <a:pt x="299418" y="1590458"/>
                  </a:cubicBezTo>
                  <a:cubicBezTo>
                    <a:pt x="297589" y="1588615"/>
                    <a:pt x="298808" y="1588615"/>
                    <a:pt x="298808" y="1588001"/>
                  </a:cubicBezTo>
                  <a:cubicBezTo>
                    <a:pt x="299418" y="1588001"/>
                    <a:pt x="299418" y="1588001"/>
                    <a:pt x="299418" y="1588001"/>
                  </a:cubicBezTo>
                  <a:cubicBezTo>
                    <a:pt x="299418" y="1586157"/>
                    <a:pt x="299418" y="1586772"/>
                    <a:pt x="299418" y="1586772"/>
                  </a:cubicBezTo>
                  <a:cubicBezTo>
                    <a:pt x="298808" y="1586772"/>
                    <a:pt x="298808" y="1586772"/>
                    <a:pt x="298808" y="1586772"/>
                  </a:cubicBezTo>
                  <a:cubicBezTo>
                    <a:pt x="298808" y="1586157"/>
                    <a:pt x="298808" y="1586157"/>
                    <a:pt x="298808" y="1586157"/>
                  </a:cubicBezTo>
                  <a:cubicBezTo>
                    <a:pt x="298199" y="1586157"/>
                    <a:pt x="298199" y="1586157"/>
                    <a:pt x="298199" y="1586157"/>
                  </a:cubicBezTo>
                  <a:cubicBezTo>
                    <a:pt x="298199" y="1587386"/>
                    <a:pt x="298199" y="1587386"/>
                    <a:pt x="298199" y="1587386"/>
                  </a:cubicBezTo>
                  <a:cubicBezTo>
                    <a:pt x="298808" y="1587386"/>
                    <a:pt x="298808" y="1587386"/>
                    <a:pt x="298808" y="1587386"/>
                  </a:cubicBezTo>
                  <a:cubicBezTo>
                    <a:pt x="298808" y="1588001"/>
                    <a:pt x="298808" y="1588001"/>
                    <a:pt x="298808" y="1588001"/>
                  </a:cubicBezTo>
                  <a:cubicBezTo>
                    <a:pt x="298199" y="1588001"/>
                    <a:pt x="298199" y="1588001"/>
                    <a:pt x="298199" y="1588001"/>
                  </a:cubicBezTo>
                  <a:cubicBezTo>
                    <a:pt x="297589" y="1589844"/>
                    <a:pt x="298808" y="1589229"/>
                    <a:pt x="298808" y="1589229"/>
                  </a:cubicBezTo>
                  <a:cubicBezTo>
                    <a:pt x="296979" y="1589229"/>
                    <a:pt x="296369" y="1589229"/>
                    <a:pt x="296369" y="1589229"/>
                  </a:cubicBezTo>
                  <a:cubicBezTo>
                    <a:pt x="296369" y="1588001"/>
                    <a:pt x="295759" y="1588001"/>
                    <a:pt x="295759" y="1587386"/>
                  </a:cubicBezTo>
                  <a:cubicBezTo>
                    <a:pt x="295150" y="1587386"/>
                    <a:pt x="295150" y="1587386"/>
                    <a:pt x="295150" y="1587386"/>
                  </a:cubicBezTo>
                  <a:cubicBezTo>
                    <a:pt x="295150" y="1588001"/>
                    <a:pt x="295150" y="1588001"/>
                    <a:pt x="295150" y="1588001"/>
                  </a:cubicBezTo>
                  <a:cubicBezTo>
                    <a:pt x="295759" y="1588001"/>
                    <a:pt x="295759" y="1588001"/>
                    <a:pt x="295759" y="1588001"/>
                  </a:cubicBezTo>
                  <a:cubicBezTo>
                    <a:pt x="295759" y="1588615"/>
                    <a:pt x="295759" y="1588615"/>
                    <a:pt x="295759" y="1588615"/>
                  </a:cubicBezTo>
                  <a:cubicBezTo>
                    <a:pt x="295150" y="1588615"/>
                    <a:pt x="295150" y="1588615"/>
                    <a:pt x="295150" y="1588615"/>
                  </a:cubicBezTo>
                  <a:cubicBezTo>
                    <a:pt x="295150" y="1589229"/>
                    <a:pt x="295150" y="1589229"/>
                    <a:pt x="295150" y="1589229"/>
                  </a:cubicBezTo>
                  <a:cubicBezTo>
                    <a:pt x="295759" y="1589229"/>
                    <a:pt x="295759" y="1589229"/>
                    <a:pt x="295759" y="1589229"/>
                  </a:cubicBezTo>
                  <a:cubicBezTo>
                    <a:pt x="295759" y="1591072"/>
                    <a:pt x="295759" y="1591072"/>
                    <a:pt x="295759" y="1591072"/>
                  </a:cubicBezTo>
                  <a:cubicBezTo>
                    <a:pt x="293930" y="1591072"/>
                    <a:pt x="293930" y="1591072"/>
                    <a:pt x="293320" y="1591072"/>
                  </a:cubicBezTo>
                  <a:cubicBezTo>
                    <a:pt x="293320" y="1590458"/>
                    <a:pt x="293320" y="1590458"/>
                    <a:pt x="293320" y="1590458"/>
                  </a:cubicBezTo>
                  <a:cubicBezTo>
                    <a:pt x="294540" y="1590458"/>
                    <a:pt x="294540" y="1590458"/>
                    <a:pt x="294540" y="1590458"/>
                  </a:cubicBezTo>
                  <a:lnTo>
                    <a:pt x="294540" y="1587386"/>
                  </a:lnTo>
                  <a:lnTo>
                    <a:pt x="294540" y="1586157"/>
                  </a:lnTo>
                  <a:cubicBezTo>
                    <a:pt x="295150" y="1586157"/>
                    <a:pt x="295150" y="1586157"/>
                    <a:pt x="295150" y="1586157"/>
                  </a:cubicBezTo>
                  <a:cubicBezTo>
                    <a:pt x="295150" y="1584929"/>
                    <a:pt x="295150" y="1584929"/>
                    <a:pt x="295150" y="1584929"/>
                  </a:cubicBezTo>
                  <a:cubicBezTo>
                    <a:pt x="294540" y="1584929"/>
                    <a:pt x="294540" y="1584929"/>
                    <a:pt x="294540" y="1584929"/>
                  </a:cubicBezTo>
                  <a:cubicBezTo>
                    <a:pt x="294540" y="1583086"/>
                    <a:pt x="294540" y="1581857"/>
                    <a:pt x="294540" y="1581242"/>
                  </a:cubicBezTo>
                  <a:cubicBezTo>
                    <a:pt x="293320" y="1581242"/>
                    <a:pt x="293320" y="1581242"/>
                    <a:pt x="293320" y="1581242"/>
                  </a:cubicBezTo>
                  <a:cubicBezTo>
                    <a:pt x="293320" y="1580014"/>
                    <a:pt x="292710" y="1580014"/>
                    <a:pt x="292710" y="1579399"/>
                  </a:cubicBezTo>
                  <a:cubicBezTo>
                    <a:pt x="292100" y="1579399"/>
                    <a:pt x="292100" y="1579399"/>
                    <a:pt x="292100" y="1579399"/>
                  </a:cubicBezTo>
                  <a:cubicBezTo>
                    <a:pt x="292100" y="1578785"/>
                    <a:pt x="292100" y="1578785"/>
                    <a:pt x="292100" y="1578785"/>
                  </a:cubicBezTo>
                  <a:cubicBezTo>
                    <a:pt x="291491" y="1578785"/>
                    <a:pt x="291491" y="1578785"/>
                    <a:pt x="291491" y="1578785"/>
                  </a:cubicBezTo>
                  <a:cubicBezTo>
                    <a:pt x="291491" y="1579399"/>
                    <a:pt x="291491" y="1579399"/>
                    <a:pt x="291491" y="1579399"/>
                  </a:cubicBezTo>
                  <a:cubicBezTo>
                    <a:pt x="292100" y="1579399"/>
                    <a:pt x="292100" y="1579399"/>
                    <a:pt x="292100" y="1579399"/>
                  </a:cubicBezTo>
                  <a:cubicBezTo>
                    <a:pt x="292100" y="1581242"/>
                    <a:pt x="292100" y="1580628"/>
                    <a:pt x="292100" y="1580628"/>
                  </a:cubicBezTo>
                  <a:cubicBezTo>
                    <a:pt x="292710" y="1580628"/>
                    <a:pt x="292710" y="1580628"/>
                    <a:pt x="292710" y="1580628"/>
                  </a:cubicBezTo>
                  <a:cubicBezTo>
                    <a:pt x="292710" y="1582471"/>
                    <a:pt x="292710" y="1581857"/>
                    <a:pt x="292710" y="1582471"/>
                  </a:cubicBezTo>
                  <a:cubicBezTo>
                    <a:pt x="293320" y="1582471"/>
                    <a:pt x="293320" y="1582471"/>
                    <a:pt x="293320" y="1582471"/>
                  </a:cubicBezTo>
                  <a:cubicBezTo>
                    <a:pt x="293320" y="1583700"/>
                    <a:pt x="293320" y="1583700"/>
                    <a:pt x="293320" y="1583700"/>
                  </a:cubicBezTo>
                  <a:cubicBezTo>
                    <a:pt x="292710" y="1583700"/>
                    <a:pt x="292710" y="1583700"/>
                    <a:pt x="292710" y="1583700"/>
                  </a:cubicBezTo>
                  <a:cubicBezTo>
                    <a:pt x="294540" y="1585543"/>
                    <a:pt x="293320" y="1587386"/>
                    <a:pt x="294540" y="1587386"/>
                  </a:cubicBezTo>
                  <a:cubicBezTo>
                    <a:pt x="293320" y="1587386"/>
                    <a:pt x="293320" y="1587386"/>
                    <a:pt x="293320" y="1587386"/>
                  </a:cubicBezTo>
                  <a:cubicBezTo>
                    <a:pt x="293320" y="1589229"/>
                    <a:pt x="293320" y="1588615"/>
                    <a:pt x="293320" y="1588615"/>
                  </a:cubicBezTo>
                  <a:cubicBezTo>
                    <a:pt x="292100" y="1588615"/>
                    <a:pt x="292100" y="1588001"/>
                    <a:pt x="292100" y="1588001"/>
                  </a:cubicBezTo>
                  <a:cubicBezTo>
                    <a:pt x="292100" y="1588615"/>
                    <a:pt x="292100" y="1588615"/>
                    <a:pt x="292100" y="1588615"/>
                  </a:cubicBezTo>
                  <a:cubicBezTo>
                    <a:pt x="292710" y="1588615"/>
                    <a:pt x="292710" y="1588615"/>
                    <a:pt x="292710" y="1588615"/>
                  </a:cubicBezTo>
                  <a:cubicBezTo>
                    <a:pt x="292710" y="1591072"/>
                    <a:pt x="291491" y="1589844"/>
                    <a:pt x="291491" y="1590458"/>
                  </a:cubicBezTo>
                  <a:cubicBezTo>
                    <a:pt x="291491" y="1588615"/>
                    <a:pt x="291491" y="1589229"/>
                    <a:pt x="291491" y="1588615"/>
                  </a:cubicBezTo>
                  <a:cubicBezTo>
                    <a:pt x="290881" y="1588615"/>
                    <a:pt x="290881" y="1588615"/>
                    <a:pt x="290881" y="1588615"/>
                  </a:cubicBezTo>
                  <a:cubicBezTo>
                    <a:pt x="290881" y="1587386"/>
                    <a:pt x="290881" y="1586772"/>
                    <a:pt x="290881" y="1586772"/>
                  </a:cubicBezTo>
                  <a:cubicBezTo>
                    <a:pt x="290271" y="1586772"/>
                    <a:pt x="290271" y="1586772"/>
                    <a:pt x="290271" y="1586772"/>
                  </a:cubicBezTo>
                  <a:cubicBezTo>
                    <a:pt x="290271" y="1586157"/>
                    <a:pt x="290271" y="1586157"/>
                    <a:pt x="290271" y="1586157"/>
                  </a:cubicBezTo>
                  <a:cubicBezTo>
                    <a:pt x="289051" y="1586157"/>
                    <a:pt x="289051" y="1586157"/>
                    <a:pt x="289051" y="1586157"/>
                  </a:cubicBezTo>
                  <a:cubicBezTo>
                    <a:pt x="289051" y="1584929"/>
                    <a:pt x="289051" y="1584929"/>
                    <a:pt x="289051" y="1584929"/>
                  </a:cubicBezTo>
                  <a:cubicBezTo>
                    <a:pt x="288442" y="1584929"/>
                    <a:pt x="288442" y="1584929"/>
                    <a:pt x="288442" y="1584929"/>
                  </a:cubicBezTo>
                  <a:cubicBezTo>
                    <a:pt x="288442" y="1584314"/>
                    <a:pt x="288442" y="1584314"/>
                    <a:pt x="288442" y="1584314"/>
                  </a:cubicBezTo>
                  <a:cubicBezTo>
                    <a:pt x="287832" y="1584314"/>
                    <a:pt x="287832" y="1584314"/>
                    <a:pt x="287832" y="1584314"/>
                  </a:cubicBezTo>
                  <a:cubicBezTo>
                    <a:pt x="287832" y="1584929"/>
                    <a:pt x="287832" y="1584929"/>
                    <a:pt x="287832" y="1584929"/>
                  </a:cubicBezTo>
                  <a:cubicBezTo>
                    <a:pt x="288442" y="1584929"/>
                    <a:pt x="288442" y="1584929"/>
                    <a:pt x="288442" y="1584929"/>
                  </a:cubicBezTo>
                  <a:cubicBezTo>
                    <a:pt x="288442" y="1586157"/>
                    <a:pt x="288442" y="1586157"/>
                    <a:pt x="288442" y="1586157"/>
                  </a:cubicBezTo>
                  <a:cubicBezTo>
                    <a:pt x="289051" y="1586157"/>
                    <a:pt x="289051" y="1586157"/>
                    <a:pt x="289051" y="1586157"/>
                  </a:cubicBezTo>
                  <a:cubicBezTo>
                    <a:pt x="289051" y="1586772"/>
                    <a:pt x="289051" y="1586772"/>
                    <a:pt x="289051" y="1586772"/>
                  </a:cubicBezTo>
                  <a:cubicBezTo>
                    <a:pt x="290271" y="1586772"/>
                    <a:pt x="290271" y="1586772"/>
                    <a:pt x="290271" y="1586772"/>
                  </a:cubicBezTo>
                  <a:cubicBezTo>
                    <a:pt x="290271" y="1588615"/>
                    <a:pt x="290271" y="1589229"/>
                    <a:pt x="290271" y="1589229"/>
                  </a:cubicBezTo>
                  <a:cubicBezTo>
                    <a:pt x="290881" y="1589229"/>
                    <a:pt x="290881" y="1589229"/>
                    <a:pt x="290881" y="1589229"/>
                  </a:cubicBezTo>
                  <a:cubicBezTo>
                    <a:pt x="290881" y="1590458"/>
                    <a:pt x="290881" y="1590458"/>
                    <a:pt x="290881" y="1590458"/>
                  </a:cubicBezTo>
                  <a:cubicBezTo>
                    <a:pt x="290271" y="1590458"/>
                    <a:pt x="290271" y="1590458"/>
                    <a:pt x="290271" y="1590458"/>
                  </a:cubicBezTo>
                  <a:cubicBezTo>
                    <a:pt x="290271" y="1591072"/>
                    <a:pt x="290271" y="1591072"/>
                    <a:pt x="290271" y="1591072"/>
                  </a:cubicBezTo>
                  <a:cubicBezTo>
                    <a:pt x="289051" y="1591072"/>
                    <a:pt x="289051" y="1591072"/>
                    <a:pt x="289051" y="1591072"/>
                  </a:cubicBezTo>
                  <a:cubicBezTo>
                    <a:pt x="289051" y="1591687"/>
                    <a:pt x="289051" y="1591687"/>
                    <a:pt x="289051" y="1591687"/>
                  </a:cubicBezTo>
                  <a:cubicBezTo>
                    <a:pt x="287832" y="1591687"/>
                    <a:pt x="287222" y="1591687"/>
                    <a:pt x="287222" y="1591687"/>
                  </a:cubicBezTo>
                  <a:cubicBezTo>
                    <a:pt x="287222" y="1592301"/>
                    <a:pt x="287222" y="1592301"/>
                    <a:pt x="287222" y="1592301"/>
                  </a:cubicBezTo>
                  <a:cubicBezTo>
                    <a:pt x="285392" y="1592301"/>
                    <a:pt x="286002" y="1592301"/>
                    <a:pt x="285392" y="1592301"/>
                  </a:cubicBezTo>
                  <a:cubicBezTo>
                    <a:pt x="285392" y="1591687"/>
                    <a:pt x="285392" y="1591687"/>
                    <a:pt x="285392" y="1591687"/>
                  </a:cubicBezTo>
                  <a:cubicBezTo>
                    <a:pt x="284783" y="1591687"/>
                    <a:pt x="284783" y="1591687"/>
                    <a:pt x="284783" y="1591687"/>
                  </a:cubicBezTo>
                  <a:cubicBezTo>
                    <a:pt x="284173" y="1589844"/>
                    <a:pt x="284173" y="1589229"/>
                    <a:pt x="284173" y="1588615"/>
                  </a:cubicBezTo>
                  <a:cubicBezTo>
                    <a:pt x="283563" y="1588615"/>
                    <a:pt x="283563" y="1588615"/>
                    <a:pt x="283563" y="1588615"/>
                  </a:cubicBezTo>
                  <a:cubicBezTo>
                    <a:pt x="283563" y="1590458"/>
                    <a:pt x="283563" y="1589844"/>
                    <a:pt x="283563" y="1590458"/>
                  </a:cubicBezTo>
                  <a:cubicBezTo>
                    <a:pt x="282953" y="1590458"/>
                    <a:pt x="282953" y="1590458"/>
                    <a:pt x="282953" y="1590458"/>
                  </a:cubicBezTo>
                  <a:cubicBezTo>
                    <a:pt x="282953" y="1591072"/>
                    <a:pt x="282953" y="1591072"/>
                    <a:pt x="282953" y="1591072"/>
                  </a:cubicBezTo>
                  <a:cubicBezTo>
                    <a:pt x="281124" y="1591072"/>
                    <a:pt x="281734" y="1591072"/>
                    <a:pt x="281124" y="1591072"/>
                  </a:cubicBezTo>
                  <a:cubicBezTo>
                    <a:pt x="281124" y="1590458"/>
                    <a:pt x="281124" y="1590458"/>
                    <a:pt x="281124" y="1590458"/>
                  </a:cubicBezTo>
                  <a:cubicBezTo>
                    <a:pt x="280514" y="1590458"/>
                    <a:pt x="280514" y="1590458"/>
                    <a:pt x="280514" y="1590458"/>
                  </a:cubicBezTo>
                  <a:cubicBezTo>
                    <a:pt x="280514" y="1588615"/>
                    <a:pt x="280514" y="1589229"/>
                    <a:pt x="280514" y="1588615"/>
                  </a:cubicBezTo>
                  <a:cubicBezTo>
                    <a:pt x="279904" y="1588615"/>
                    <a:pt x="279904" y="1588615"/>
                    <a:pt x="279904" y="1588615"/>
                  </a:cubicBezTo>
                  <a:cubicBezTo>
                    <a:pt x="279904" y="1587386"/>
                    <a:pt x="279904" y="1587386"/>
                    <a:pt x="279904" y="1587386"/>
                  </a:cubicBezTo>
                  <a:cubicBezTo>
                    <a:pt x="279294" y="1587386"/>
                    <a:pt x="279294" y="1587386"/>
                    <a:pt x="279294" y="1587386"/>
                  </a:cubicBezTo>
                  <a:cubicBezTo>
                    <a:pt x="279294" y="1586772"/>
                    <a:pt x="279294" y="1586772"/>
                    <a:pt x="279294" y="1586772"/>
                  </a:cubicBezTo>
                  <a:cubicBezTo>
                    <a:pt x="277465" y="1586772"/>
                    <a:pt x="278075" y="1586772"/>
                    <a:pt x="277465" y="1586772"/>
                  </a:cubicBezTo>
                  <a:cubicBezTo>
                    <a:pt x="277465" y="1587386"/>
                    <a:pt x="277465" y="1587386"/>
                    <a:pt x="277465" y="1587386"/>
                  </a:cubicBezTo>
                  <a:cubicBezTo>
                    <a:pt x="276855" y="1587386"/>
                    <a:pt x="276855" y="1587386"/>
                    <a:pt x="276855" y="1587386"/>
                  </a:cubicBezTo>
                  <a:cubicBezTo>
                    <a:pt x="276855" y="1586772"/>
                    <a:pt x="276855" y="1586772"/>
                    <a:pt x="276855" y="1586772"/>
                  </a:cubicBezTo>
                  <a:cubicBezTo>
                    <a:pt x="275026" y="1586772"/>
                    <a:pt x="275635" y="1586772"/>
                    <a:pt x="275635" y="1586772"/>
                  </a:cubicBezTo>
                  <a:cubicBezTo>
                    <a:pt x="275635" y="1586157"/>
                    <a:pt x="275635" y="1586157"/>
                    <a:pt x="275635" y="1586157"/>
                  </a:cubicBezTo>
                  <a:cubicBezTo>
                    <a:pt x="275026" y="1586157"/>
                    <a:pt x="275026" y="1586157"/>
                    <a:pt x="275026" y="1586157"/>
                  </a:cubicBezTo>
                  <a:cubicBezTo>
                    <a:pt x="275026" y="1584929"/>
                    <a:pt x="275026" y="1584929"/>
                    <a:pt x="275026" y="1584929"/>
                  </a:cubicBezTo>
                  <a:cubicBezTo>
                    <a:pt x="273806" y="1584929"/>
                    <a:pt x="273806" y="1584929"/>
                    <a:pt x="273806" y="1584929"/>
                  </a:cubicBezTo>
                  <a:cubicBezTo>
                    <a:pt x="273806" y="1584314"/>
                    <a:pt x="273806" y="1584314"/>
                    <a:pt x="273806" y="1584314"/>
                  </a:cubicBezTo>
                  <a:cubicBezTo>
                    <a:pt x="273196" y="1584314"/>
                    <a:pt x="273196" y="1584314"/>
                    <a:pt x="273196" y="1584314"/>
                  </a:cubicBezTo>
                  <a:cubicBezTo>
                    <a:pt x="273196" y="1583700"/>
                    <a:pt x="273196" y="1583700"/>
                    <a:pt x="273196" y="1583700"/>
                  </a:cubicBezTo>
                  <a:cubicBezTo>
                    <a:pt x="272586" y="1583700"/>
                    <a:pt x="272586" y="1583700"/>
                    <a:pt x="272586" y="1583700"/>
                  </a:cubicBezTo>
                  <a:cubicBezTo>
                    <a:pt x="272586" y="1581857"/>
                    <a:pt x="272586" y="1582471"/>
                    <a:pt x="272586" y="1582471"/>
                  </a:cubicBezTo>
                  <a:cubicBezTo>
                    <a:pt x="271977" y="1582471"/>
                    <a:pt x="271977" y="1582471"/>
                    <a:pt x="271977" y="1582471"/>
                  </a:cubicBezTo>
                  <a:cubicBezTo>
                    <a:pt x="271977" y="1583700"/>
                    <a:pt x="271977" y="1583700"/>
                    <a:pt x="271977" y="1583700"/>
                  </a:cubicBezTo>
                  <a:cubicBezTo>
                    <a:pt x="270147" y="1583700"/>
                    <a:pt x="270757" y="1583700"/>
                    <a:pt x="270757" y="1583700"/>
                  </a:cubicBezTo>
                  <a:cubicBezTo>
                    <a:pt x="270757" y="1583086"/>
                    <a:pt x="270757" y="1583086"/>
                    <a:pt x="270757" y="1583086"/>
                  </a:cubicBezTo>
                  <a:cubicBezTo>
                    <a:pt x="269537" y="1583086"/>
                    <a:pt x="269537" y="1583086"/>
                    <a:pt x="269537" y="1583086"/>
                  </a:cubicBezTo>
                  <a:cubicBezTo>
                    <a:pt x="269537" y="1582471"/>
                    <a:pt x="269537" y="1582471"/>
                    <a:pt x="269537" y="1582471"/>
                  </a:cubicBezTo>
                  <a:cubicBezTo>
                    <a:pt x="268928" y="1582471"/>
                    <a:pt x="268928" y="1582471"/>
                    <a:pt x="268928" y="1582471"/>
                  </a:cubicBezTo>
                  <a:cubicBezTo>
                    <a:pt x="268928" y="1580628"/>
                    <a:pt x="267708" y="1579399"/>
                    <a:pt x="267708" y="1579399"/>
                  </a:cubicBezTo>
                  <a:cubicBezTo>
                    <a:pt x="268318" y="1581242"/>
                    <a:pt x="268318" y="1581857"/>
                    <a:pt x="268318" y="1582471"/>
                  </a:cubicBezTo>
                  <a:cubicBezTo>
                    <a:pt x="268928" y="1582471"/>
                    <a:pt x="268928" y="1582471"/>
                    <a:pt x="268928" y="1582471"/>
                  </a:cubicBezTo>
                  <a:cubicBezTo>
                    <a:pt x="268928" y="1584314"/>
                    <a:pt x="269537" y="1584929"/>
                    <a:pt x="269537" y="1584929"/>
                  </a:cubicBezTo>
                  <a:cubicBezTo>
                    <a:pt x="268928" y="1584929"/>
                    <a:pt x="268928" y="1584929"/>
                    <a:pt x="268928" y="1584929"/>
                  </a:cubicBezTo>
                  <a:cubicBezTo>
                    <a:pt x="269537" y="1586157"/>
                    <a:pt x="269537" y="1586157"/>
                    <a:pt x="269537" y="1586157"/>
                  </a:cubicBezTo>
                  <a:cubicBezTo>
                    <a:pt x="267708" y="1585543"/>
                    <a:pt x="268318" y="1584314"/>
                    <a:pt x="268318" y="1584314"/>
                  </a:cubicBezTo>
                  <a:cubicBezTo>
                    <a:pt x="267708" y="1584314"/>
                    <a:pt x="267708" y="1584314"/>
                    <a:pt x="267708" y="1584314"/>
                  </a:cubicBezTo>
                  <a:cubicBezTo>
                    <a:pt x="267708" y="1583700"/>
                    <a:pt x="267708" y="1583700"/>
                    <a:pt x="267708" y="1583700"/>
                  </a:cubicBezTo>
                  <a:cubicBezTo>
                    <a:pt x="265878" y="1583700"/>
                    <a:pt x="266488" y="1582471"/>
                    <a:pt x="265878" y="1583086"/>
                  </a:cubicBezTo>
                  <a:cubicBezTo>
                    <a:pt x="265878" y="1583700"/>
                    <a:pt x="265878" y="1583700"/>
                    <a:pt x="265878" y="1583700"/>
                  </a:cubicBezTo>
                  <a:cubicBezTo>
                    <a:pt x="267098" y="1583700"/>
                    <a:pt x="267098" y="1583700"/>
                    <a:pt x="267098" y="1583700"/>
                  </a:cubicBezTo>
                  <a:cubicBezTo>
                    <a:pt x="266488" y="1586157"/>
                    <a:pt x="267708" y="1586772"/>
                    <a:pt x="267708" y="1587386"/>
                  </a:cubicBezTo>
                  <a:cubicBezTo>
                    <a:pt x="268318" y="1587386"/>
                    <a:pt x="268318" y="1587386"/>
                    <a:pt x="268318" y="1587386"/>
                  </a:cubicBezTo>
                  <a:cubicBezTo>
                    <a:pt x="268318" y="1589229"/>
                    <a:pt x="270147" y="1589844"/>
                    <a:pt x="270757" y="1589229"/>
                  </a:cubicBezTo>
                  <a:cubicBezTo>
                    <a:pt x="270757" y="1590458"/>
                    <a:pt x="270757" y="1590458"/>
                    <a:pt x="270757" y="1590458"/>
                  </a:cubicBezTo>
                  <a:cubicBezTo>
                    <a:pt x="268928" y="1590458"/>
                    <a:pt x="268928" y="1589229"/>
                    <a:pt x="268928" y="1589229"/>
                  </a:cubicBezTo>
                  <a:cubicBezTo>
                    <a:pt x="268928" y="1590458"/>
                    <a:pt x="268928" y="1590458"/>
                    <a:pt x="268928" y="1590458"/>
                  </a:cubicBezTo>
                  <a:cubicBezTo>
                    <a:pt x="267098" y="1590458"/>
                    <a:pt x="267708" y="1590458"/>
                    <a:pt x="267708" y="1590458"/>
                  </a:cubicBezTo>
                  <a:cubicBezTo>
                    <a:pt x="267708" y="1589229"/>
                    <a:pt x="267708" y="1589229"/>
                    <a:pt x="267708" y="1589229"/>
                  </a:cubicBezTo>
                  <a:cubicBezTo>
                    <a:pt x="267098" y="1589229"/>
                    <a:pt x="267098" y="1589229"/>
                    <a:pt x="267098" y="1589229"/>
                  </a:cubicBezTo>
                  <a:cubicBezTo>
                    <a:pt x="267098" y="1590458"/>
                    <a:pt x="267098" y="1590458"/>
                    <a:pt x="267098" y="1590458"/>
                  </a:cubicBezTo>
                  <a:cubicBezTo>
                    <a:pt x="268928" y="1590458"/>
                    <a:pt x="268318" y="1591687"/>
                    <a:pt x="268318" y="1591687"/>
                  </a:cubicBezTo>
                  <a:cubicBezTo>
                    <a:pt x="268928" y="1591687"/>
                    <a:pt x="268928" y="1591687"/>
                    <a:pt x="268928" y="1591687"/>
                  </a:cubicBezTo>
                  <a:cubicBezTo>
                    <a:pt x="268928" y="1589844"/>
                    <a:pt x="268928" y="1590458"/>
                    <a:pt x="268928" y="1590458"/>
                  </a:cubicBezTo>
                  <a:cubicBezTo>
                    <a:pt x="269537" y="1590458"/>
                    <a:pt x="269537" y="1590458"/>
                    <a:pt x="269537" y="1590458"/>
                  </a:cubicBezTo>
                  <a:cubicBezTo>
                    <a:pt x="269537" y="1591072"/>
                    <a:pt x="269537" y="1591072"/>
                    <a:pt x="269537" y="1591072"/>
                  </a:cubicBezTo>
                  <a:cubicBezTo>
                    <a:pt x="270757" y="1591072"/>
                    <a:pt x="270757" y="1591072"/>
                    <a:pt x="270757" y="1591072"/>
                  </a:cubicBezTo>
                  <a:cubicBezTo>
                    <a:pt x="270757" y="1591687"/>
                    <a:pt x="270757" y="1591687"/>
                    <a:pt x="270757" y="1591687"/>
                  </a:cubicBezTo>
                  <a:cubicBezTo>
                    <a:pt x="269537" y="1591687"/>
                    <a:pt x="269537" y="1591687"/>
                    <a:pt x="269537" y="1591687"/>
                  </a:cubicBezTo>
                  <a:cubicBezTo>
                    <a:pt x="269537" y="1592301"/>
                    <a:pt x="269537" y="1592301"/>
                    <a:pt x="269537" y="1592301"/>
                  </a:cubicBezTo>
                  <a:cubicBezTo>
                    <a:pt x="271367" y="1592301"/>
                    <a:pt x="270757" y="1592301"/>
                    <a:pt x="271367" y="1592301"/>
                  </a:cubicBezTo>
                  <a:cubicBezTo>
                    <a:pt x="271367" y="1592916"/>
                    <a:pt x="271367" y="1592916"/>
                    <a:pt x="271367" y="1592916"/>
                  </a:cubicBezTo>
                  <a:cubicBezTo>
                    <a:pt x="269537" y="1592916"/>
                    <a:pt x="270147" y="1592916"/>
                    <a:pt x="269537" y="1592916"/>
                  </a:cubicBezTo>
                  <a:cubicBezTo>
                    <a:pt x="269537" y="1594759"/>
                    <a:pt x="269537" y="1594759"/>
                    <a:pt x="269537" y="1594759"/>
                  </a:cubicBezTo>
                  <a:cubicBezTo>
                    <a:pt x="268928" y="1594144"/>
                    <a:pt x="268928" y="1594144"/>
                    <a:pt x="268928" y="1594144"/>
                  </a:cubicBezTo>
                  <a:cubicBezTo>
                    <a:pt x="268928" y="1594759"/>
                    <a:pt x="268928" y="1594759"/>
                    <a:pt x="268928" y="1594759"/>
                  </a:cubicBezTo>
                  <a:cubicBezTo>
                    <a:pt x="267098" y="1594759"/>
                    <a:pt x="267708" y="1594759"/>
                    <a:pt x="267708" y="1594759"/>
                  </a:cubicBezTo>
                  <a:cubicBezTo>
                    <a:pt x="267708" y="1594144"/>
                    <a:pt x="267708" y="1594144"/>
                    <a:pt x="267708" y="1594144"/>
                  </a:cubicBezTo>
                  <a:cubicBezTo>
                    <a:pt x="263439" y="1594759"/>
                    <a:pt x="261610" y="1591687"/>
                    <a:pt x="259780" y="1591687"/>
                  </a:cubicBezTo>
                  <a:cubicBezTo>
                    <a:pt x="259780" y="1591072"/>
                    <a:pt x="259780" y="1591072"/>
                    <a:pt x="259780" y="1591072"/>
                  </a:cubicBezTo>
                  <a:cubicBezTo>
                    <a:pt x="256121" y="1590458"/>
                    <a:pt x="253682" y="1588615"/>
                    <a:pt x="251243" y="1588615"/>
                  </a:cubicBezTo>
                  <a:cubicBezTo>
                    <a:pt x="251243" y="1588001"/>
                    <a:pt x="251243" y="1588001"/>
                    <a:pt x="251243" y="1588001"/>
                  </a:cubicBezTo>
                  <a:cubicBezTo>
                    <a:pt x="250023" y="1588001"/>
                    <a:pt x="250023" y="1588001"/>
                    <a:pt x="250023" y="1588001"/>
                  </a:cubicBezTo>
                  <a:cubicBezTo>
                    <a:pt x="250023" y="1587386"/>
                    <a:pt x="250023" y="1587386"/>
                    <a:pt x="250023" y="1587386"/>
                  </a:cubicBezTo>
                  <a:cubicBezTo>
                    <a:pt x="248804" y="1587386"/>
                    <a:pt x="248804" y="1587386"/>
                    <a:pt x="248804" y="1587386"/>
                  </a:cubicBezTo>
                  <a:cubicBezTo>
                    <a:pt x="248804" y="1586772"/>
                    <a:pt x="248804" y="1586772"/>
                    <a:pt x="248804" y="1586772"/>
                  </a:cubicBezTo>
                  <a:cubicBezTo>
                    <a:pt x="248194" y="1586772"/>
                    <a:pt x="248194" y="1586772"/>
                    <a:pt x="248194" y="1586772"/>
                  </a:cubicBezTo>
                  <a:cubicBezTo>
                    <a:pt x="248194" y="1586157"/>
                    <a:pt x="248194" y="1586157"/>
                    <a:pt x="248194" y="1586157"/>
                  </a:cubicBezTo>
                  <a:cubicBezTo>
                    <a:pt x="247584" y="1586157"/>
                    <a:pt x="247584" y="1586157"/>
                    <a:pt x="247584" y="1586157"/>
                  </a:cubicBezTo>
                  <a:cubicBezTo>
                    <a:pt x="247584" y="1584929"/>
                    <a:pt x="247584" y="1584929"/>
                    <a:pt x="247584" y="1584929"/>
                  </a:cubicBezTo>
                  <a:cubicBezTo>
                    <a:pt x="245755" y="1584929"/>
                    <a:pt x="245145" y="1584929"/>
                    <a:pt x="245145" y="1584929"/>
                  </a:cubicBezTo>
                  <a:cubicBezTo>
                    <a:pt x="245145" y="1584314"/>
                    <a:pt x="245145" y="1584314"/>
                    <a:pt x="245145" y="1584314"/>
                  </a:cubicBezTo>
                  <a:cubicBezTo>
                    <a:pt x="243315" y="1584314"/>
                    <a:pt x="243925" y="1584314"/>
                    <a:pt x="243925" y="1584314"/>
                  </a:cubicBezTo>
                  <a:cubicBezTo>
                    <a:pt x="243925" y="1583700"/>
                    <a:pt x="243925" y="1583700"/>
                    <a:pt x="243925" y="1583700"/>
                  </a:cubicBezTo>
                  <a:cubicBezTo>
                    <a:pt x="241486" y="1584314"/>
                    <a:pt x="240266" y="1583086"/>
                    <a:pt x="239656" y="1583086"/>
                  </a:cubicBezTo>
                  <a:cubicBezTo>
                    <a:pt x="239656" y="1582471"/>
                    <a:pt x="239656" y="1582471"/>
                    <a:pt x="239656" y="1582471"/>
                  </a:cubicBezTo>
                  <a:cubicBezTo>
                    <a:pt x="238437" y="1582471"/>
                    <a:pt x="238437" y="1582471"/>
                    <a:pt x="238437" y="1582471"/>
                  </a:cubicBezTo>
                  <a:cubicBezTo>
                    <a:pt x="238437" y="1581242"/>
                    <a:pt x="238437" y="1581242"/>
                    <a:pt x="238437" y="1581242"/>
                  </a:cubicBezTo>
                  <a:cubicBezTo>
                    <a:pt x="237217" y="1581242"/>
                    <a:pt x="236607" y="1580628"/>
                    <a:pt x="236607" y="1580628"/>
                  </a:cubicBezTo>
                  <a:cubicBezTo>
                    <a:pt x="236607" y="1580014"/>
                    <a:pt x="236607" y="1580014"/>
                    <a:pt x="236607" y="1580014"/>
                  </a:cubicBezTo>
                  <a:cubicBezTo>
                    <a:pt x="235998" y="1580014"/>
                    <a:pt x="235998" y="1580014"/>
                    <a:pt x="235998" y="1580014"/>
                  </a:cubicBezTo>
                  <a:cubicBezTo>
                    <a:pt x="235998" y="1579399"/>
                    <a:pt x="235998" y="1579399"/>
                    <a:pt x="235998" y="1579399"/>
                  </a:cubicBezTo>
                  <a:cubicBezTo>
                    <a:pt x="234778" y="1579399"/>
                    <a:pt x="234778" y="1579399"/>
                    <a:pt x="234778" y="1579399"/>
                  </a:cubicBezTo>
                  <a:cubicBezTo>
                    <a:pt x="234778" y="1578785"/>
                    <a:pt x="234778" y="1578785"/>
                    <a:pt x="234778" y="1578785"/>
                  </a:cubicBezTo>
                  <a:cubicBezTo>
                    <a:pt x="233558" y="1578171"/>
                    <a:pt x="232949" y="1577556"/>
                    <a:pt x="232949" y="1578171"/>
                  </a:cubicBezTo>
                  <a:cubicBezTo>
                    <a:pt x="232949" y="1576942"/>
                    <a:pt x="232949" y="1576942"/>
                    <a:pt x="232949" y="1576942"/>
                  </a:cubicBezTo>
                  <a:cubicBezTo>
                    <a:pt x="232339" y="1576942"/>
                    <a:pt x="232339" y="1576942"/>
                    <a:pt x="232339" y="1576942"/>
                  </a:cubicBezTo>
                  <a:cubicBezTo>
                    <a:pt x="232339" y="1576327"/>
                    <a:pt x="232339" y="1576327"/>
                    <a:pt x="232339" y="1576327"/>
                  </a:cubicBezTo>
                  <a:cubicBezTo>
                    <a:pt x="231119" y="1576327"/>
                    <a:pt x="231119" y="1576327"/>
                    <a:pt x="231119" y="1576327"/>
                  </a:cubicBezTo>
                  <a:cubicBezTo>
                    <a:pt x="231119" y="1574484"/>
                    <a:pt x="229290" y="1574484"/>
                    <a:pt x="229899" y="1573256"/>
                  </a:cubicBezTo>
                  <a:cubicBezTo>
                    <a:pt x="229290" y="1573256"/>
                    <a:pt x="229290" y="1573256"/>
                    <a:pt x="229290" y="1573256"/>
                  </a:cubicBezTo>
                  <a:cubicBezTo>
                    <a:pt x="229290" y="1572641"/>
                    <a:pt x="229290" y="1572641"/>
                    <a:pt x="229290" y="1572641"/>
                  </a:cubicBezTo>
                  <a:cubicBezTo>
                    <a:pt x="228680" y="1572641"/>
                    <a:pt x="228680" y="1572641"/>
                    <a:pt x="228680" y="1572641"/>
                  </a:cubicBezTo>
                  <a:cubicBezTo>
                    <a:pt x="228680" y="1570798"/>
                    <a:pt x="228680" y="1569569"/>
                    <a:pt x="228680" y="1568955"/>
                  </a:cubicBezTo>
                  <a:cubicBezTo>
                    <a:pt x="229290" y="1568955"/>
                    <a:pt x="229290" y="1568955"/>
                    <a:pt x="229290" y="1568955"/>
                  </a:cubicBezTo>
                  <a:cubicBezTo>
                    <a:pt x="229290" y="1567112"/>
                    <a:pt x="230509" y="1567726"/>
                    <a:pt x="230509" y="1567726"/>
                  </a:cubicBezTo>
                  <a:cubicBezTo>
                    <a:pt x="230509" y="1567112"/>
                    <a:pt x="230509" y="1567112"/>
                    <a:pt x="230509" y="1567112"/>
                  </a:cubicBezTo>
                  <a:cubicBezTo>
                    <a:pt x="232339" y="1566497"/>
                    <a:pt x="232339" y="1565883"/>
                    <a:pt x="232949" y="1566497"/>
                  </a:cubicBezTo>
                  <a:cubicBezTo>
                    <a:pt x="232949" y="1565269"/>
                    <a:pt x="232949" y="1565269"/>
                    <a:pt x="232949" y="1565269"/>
                  </a:cubicBezTo>
                  <a:cubicBezTo>
                    <a:pt x="233558" y="1565269"/>
                    <a:pt x="233558" y="1565269"/>
                    <a:pt x="233558" y="1565269"/>
                  </a:cubicBezTo>
                  <a:cubicBezTo>
                    <a:pt x="233558" y="1564654"/>
                    <a:pt x="233558" y="1564654"/>
                    <a:pt x="233558" y="1564654"/>
                  </a:cubicBezTo>
                  <a:cubicBezTo>
                    <a:pt x="235388" y="1564654"/>
                    <a:pt x="234778" y="1564654"/>
                    <a:pt x="234778" y="1564654"/>
                  </a:cubicBezTo>
                  <a:cubicBezTo>
                    <a:pt x="234778" y="1564040"/>
                    <a:pt x="234778" y="1564040"/>
                    <a:pt x="234778" y="1564040"/>
                  </a:cubicBezTo>
                  <a:cubicBezTo>
                    <a:pt x="233558" y="1564040"/>
                    <a:pt x="232949" y="1564040"/>
                    <a:pt x="232949" y="1564040"/>
                  </a:cubicBezTo>
                  <a:cubicBezTo>
                    <a:pt x="232949" y="1564654"/>
                    <a:pt x="232949" y="1564654"/>
                    <a:pt x="232949" y="1564654"/>
                  </a:cubicBezTo>
                  <a:cubicBezTo>
                    <a:pt x="231119" y="1565269"/>
                    <a:pt x="231119" y="1565883"/>
                    <a:pt x="230509" y="1565269"/>
                  </a:cubicBezTo>
                  <a:cubicBezTo>
                    <a:pt x="230509" y="1566497"/>
                    <a:pt x="230509" y="1566497"/>
                    <a:pt x="230509" y="1566497"/>
                  </a:cubicBezTo>
                  <a:cubicBezTo>
                    <a:pt x="229899" y="1566497"/>
                    <a:pt x="229899" y="1566497"/>
                    <a:pt x="229899" y="1566497"/>
                  </a:cubicBezTo>
                  <a:cubicBezTo>
                    <a:pt x="229899" y="1567112"/>
                    <a:pt x="229899" y="1567112"/>
                    <a:pt x="229899" y="1567112"/>
                  </a:cubicBezTo>
                  <a:cubicBezTo>
                    <a:pt x="228680" y="1567112"/>
                    <a:pt x="228070" y="1567112"/>
                    <a:pt x="228070" y="1567112"/>
                  </a:cubicBezTo>
                  <a:cubicBezTo>
                    <a:pt x="228070" y="1567726"/>
                    <a:pt x="228070" y="1567726"/>
                    <a:pt x="228070" y="1567726"/>
                  </a:cubicBezTo>
                  <a:cubicBezTo>
                    <a:pt x="225631" y="1568341"/>
                    <a:pt x="224411" y="1567112"/>
                    <a:pt x="223192" y="1567112"/>
                  </a:cubicBezTo>
                  <a:cubicBezTo>
                    <a:pt x="223192" y="1566497"/>
                    <a:pt x="223192" y="1566497"/>
                    <a:pt x="223192" y="1566497"/>
                  </a:cubicBezTo>
                  <a:cubicBezTo>
                    <a:pt x="221972" y="1566497"/>
                    <a:pt x="221972" y="1566497"/>
                    <a:pt x="221972" y="1566497"/>
                  </a:cubicBezTo>
                  <a:cubicBezTo>
                    <a:pt x="221972" y="1565269"/>
                    <a:pt x="221972" y="1565269"/>
                    <a:pt x="221972" y="1565269"/>
                  </a:cubicBezTo>
                  <a:cubicBezTo>
                    <a:pt x="219533" y="1565269"/>
                    <a:pt x="215874" y="1565269"/>
                    <a:pt x="216484" y="1567112"/>
                  </a:cubicBezTo>
                  <a:cubicBezTo>
                    <a:pt x="215264" y="1567112"/>
                    <a:pt x="215264" y="1567112"/>
                    <a:pt x="215264" y="1567112"/>
                  </a:cubicBezTo>
                  <a:cubicBezTo>
                    <a:pt x="215264" y="1566497"/>
                    <a:pt x="215264" y="1566497"/>
                    <a:pt x="215264" y="1566497"/>
                  </a:cubicBezTo>
                  <a:cubicBezTo>
                    <a:pt x="214654" y="1566497"/>
                    <a:pt x="214654" y="1566497"/>
                    <a:pt x="214654" y="1566497"/>
                  </a:cubicBezTo>
                  <a:cubicBezTo>
                    <a:pt x="214654" y="1567112"/>
                    <a:pt x="214654" y="1567112"/>
                    <a:pt x="214654" y="1567112"/>
                  </a:cubicBezTo>
                  <a:cubicBezTo>
                    <a:pt x="214044" y="1567112"/>
                    <a:pt x="214044" y="1567112"/>
                    <a:pt x="214044" y="1567112"/>
                  </a:cubicBezTo>
                  <a:cubicBezTo>
                    <a:pt x="214044" y="1567726"/>
                    <a:pt x="214044" y="1567726"/>
                    <a:pt x="214044" y="1567726"/>
                  </a:cubicBezTo>
                  <a:cubicBezTo>
                    <a:pt x="211605" y="1566497"/>
                    <a:pt x="210995" y="1567112"/>
                    <a:pt x="209776" y="1567112"/>
                  </a:cubicBezTo>
                  <a:cubicBezTo>
                    <a:pt x="209776" y="1565269"/>
                    <a:pt x="209776" y="1565883"/>
                    <a:pt x="209776" y="1565269"/>
                  </a:cubicBezTo>
                  <a:cubicBezTo>
                    <a:pt x="209166" y="1565269"/>
                    <a:pt x="209166" y="1565269"/>
                    <a:pt x="209166" y="1565269"/>
                  </a:cubicBezTo>
                  <a:cubicBezTo>
                    <a:pt x="209166" y="1564654"/>
                    <a:pt x="209166" y="1564654"/>
                    <a:pt x="209166" y="1564654"/>
                  </a:cubicBezTo>
                  <a:cubicBezTo>
                    <a:pt x="207336" y="1564654"/>
                    <a:pt x="206727" y="1564654"/>
                    <a:pt x="206117" y="1564654"/>
                  </a:cubicBezTo>
                  <a:cubicBezTo>
                    <a:pt x="206117" y="1564040"/>
                    <a:pt x="206117" y="1564040"/>
                    <a:pt x="206117" y="1564040"/>
                  </a:cubicBezTo>
                  <a:cubicBezTo>
                    <a:pt x="205507" y="1564040"/>
                    <a:pt x="205507" y="1564040"/>
                    <a:pt x="205507" y="1564040"/>
                  </a:cubicBezTo>
                  <a:cubicBezTo>
                    <a:pt x="205507" y="1565883"/>
                    <a:pt x="205507" y="1566497"/>
                    <a:pt x="205507" y="1567112"/>
                  </a:cubicBezTo>
                  <a:cubicBezTo>
                    <a:pt x="204897" y="1567112"/>
                    <a:pt x="204897" y="1567112"/>
                    <a:pt x="204897" y="1567112"/>
                  </a:cubicBezTo>
                  <a:cubicBezTo>
                    <a:pt x="204897" y="1568341"/>
                    <a:pt x="204897" y="1568955"/>
                    <a:pt x="204897" y="1568955"/>
                  </a:cubicBezTo>
                  <a:cubicBezTo>
                    <a:pt x="203677" y="1568955"/>
                    <a:pt x="203677" y="1568955"/>
                    <a:pt x="203677" y="1568955"/>
                  </a:cubicBezTo>
                  <a:cubicBezTo>
                    <a:pt x="203677" y="1569569"/>
                    <a:pt x="203677" y="1569569"/>
                    <a:pt x="203677" y="1569569"/>
                  </a:cubicBezTo>
                  <a:cubicBezTo>
                    <a:pt x="202458" y="1568341"/>
                    <a:pt x="200628" y="1569569"/>
                    <a:pt x="199409" y="1568955"/>
                  </a:cubicBezTo>
                  <a:cubicBezTo>
                    <a:pt x="199409" y="1569569"/>
                    <a:pt x="199409" y="1569569"/>
                    <a:pt x="199409" y="1569569"/>
                  </a:cubicBezTo>
                  <a:cubicBezTo>
                    <a:pt x="198799" y="1569569"/>
                    <a:pt x="198799" y="1569569"/>
                    <a:pt x="198799" y="1569569"/>
                  </a:cubicBezTo>
                  <a:cubicBezTo>
                    <a:pt x="198799" y="1570798"/>
                    <a:pt x="198799" y="1570798"/>
                    <a:pt x="198799" y="1570798"/>
                  </a:cubicBezTo>
                  <a:cubicBezTo>
                    <a:pt x="200628" y="1570798"/>
                    <a:pt x="200019" y="1570798"/>
                    <a:pt x="200019" y="1570798"/>
                  </a:cubicBezTo>
                  <a:cubicBezTo>
                    <a:pt x="200019" y="1571412"/>
                    <a:pt x="200019" y="1571412"/>
                    <a:pt x="200019" y="1571412"/>
                  </a:cubicBezTo>
                  <a:cubicBezTo>
                    <a:pt x="199409" y="1571412"/>
                    <a:pt x="199409" y="1571412"/>
                    <a:pt x="199409" y="1571412"/>
                  </a:cubicBezTo>
                  <a:cubicBezTo>
                    <a:pt x="199409" y="1573256"/>
                    <a:pt x="199409" y="1572641"/>
                    <a:pt x="199409" y="1572641"/>
                  </a:cubicBezTo>
                  <a:cubicBezTo>
                    <a:pt x="198799" y="1572641"/>
                    <a:pt x="198799" y="1572641"/>
                    <a:pt x="198799" y="1572641"/>
                  </a:cubicBezTo>
                  <a:cubicBezTo>
                    <a:pt x="198799" y="1573256"/>
                    <a:pt x="198799" y="1573256"/>
                    <a:pt x="198799" y="1573256"/>
                  </a:cubicBezTo>
                  <a:cubicBezTo>
                    <a:pt x="200628" y="1572641"/>
                    <a:pt x="201238" y="1572641"/>
                    <a:pt x="201848" y="1572641"/>
                  </a:cubicBezTo>
                  <a:cubicBezTo>
                    <a:pt x="201848" y="1572027"/>
                    <a:pt x="201848" y="1572027"/>
                    <a:pt x="201848" y="1572027"/>
                  </a:cubicBezTo>
                  <a:cubicBezTo>
                    <a:pt x="200019" y="1572027"/>
                    <a:pt x="200628" y="1572027"/>
                    <a:pt x="200019" y="1572027"/>
                  </a:cubicBezTo>
                  <a:cubicBezTo>
                    <a:pt x="200019" y="1571412"/>
                    <a:pt x="200019" y="1571412"/>
                    <a:pt x="200019" y="1571412"/>
                  </a:cubicBezTo>
                  <a:cubicBezTo>
                    <a:pt x="203068" y="1571412"/>
                    <a:pt x="204897" y="1571412"/>
                    <a:pt x="206117" y="1571412"/>
                  </a:cubicBezTo>
                  <a:cubicBezTo>
                    <a:pt x="206117" y="1572027"/>
                    <a:pt x="206117" y="1572027"/>
                    <a:pt x="206117" y="1572027"/>
                  </a:cubicBezTo>
                  <a:cubicBezTo>
                    <a:pt x="206727" y="1572027"/>
                    <a:pt x="206727" y="1572027"/>
                    <a:pt x="206727" y="1572027"/>
                  </a:cubicBezTo>
                  <a:cubicBezTo>
                    <a:pt x="206727" y="1572641"/>
                    <a:pt x="206727" y="1572641"/>
                    <a:pt x="206727" y="1572641"/>
                  </a:cubicBezTo>
                  <a:cubicBezTo>
                    <a:pt x="207336" y="1572641"/>
                    <a:pt x="207336" y="1572641"/>
                    <a:pt x="207336" y="1572641"/>
                  </a:cubicBezTo>
                  <a:cubicBezTo>
                    <a:pt x="207336" y="1573256"/>
                    <a:pt x="207336" y="1573256"/>
                    <a:pt x="207336" y="1573256"/>
                  </a:cubicBezTo>
                  <a:cubicBezTo>
                    <a:pt x="209776" y="1573256"/>
                    <a:pt x="209166" y="1573870"/>
                    <a:pt x="209776" y="1574484"/>
                  </a:cubicBezTo>
                  <a:cubicBezTo>
                    <a:pt x="207946" y="1574484"/>
                    <a:pt x="207336" y="1574484"/>
                    <a:pt x="206727" y="1574484"/>
                  </a:cubicBezTo>
                  <a:cubicBezTo>
                    <a:pt x="206727" y="1575713"/>
                    <a:pt x="206727" y="1575713"/>
                    <a:pt x="206727" y="1575713"/>
                  </a:cubicBezTo>
                  <a:cubicBezTo>
                    <a:pt x="208556" y="1575713"/>
                    <a:pt x="208556" y="1575713"/>
                    <a:pt x="209166" y="1575713"/>
                  </a:cubicBezTo>
                  <a:cubicBezTo>
                    <a:pt x="209166" y="1577556"/>
                    <a:pt x="209166" y="1577556"/>
                    <a:pt x="209166" y="1578171"/>
                  </a:cubicBezTo>
                  <a:cubicBezTo>
                    <a:pt x="209776" y="1578171"/>
                    <a:pt x="209776" y="1578171"/>
                    <a:pt x="209776" y="1578171"/>
                  </a:cubicBezTo>
                  <a:cubicBezTo>
                    <a:pt x="209776" y="1576942"/>
                    <a:pt x="209776" y="1576942"/>
                    <a:pt x="209776" y="1576942"/>
                  </a:cubicBezTo>
                  <a:cubicBezTo>
                    <a:pt x="211605" y="1576942"/>
                    <a:pt x="212215" y="1576942"/>
                    <a:pt x="212825" y="1576942"/>
                  </a:cubicBezTo>
                  <a:cubicBezTo>
                    <a:pt x="212825" y="1576327"/>
                    <a:pt x="212825" y="1576327"/>
                    <a:pt x="212825" y="1576327"/>
                  </a:cubicBezTo>
                  <a:cubicBezTo>
                    <a:pt x="214044" y="1576327"/>
                    <a:pt x="214044" y="1576327"/>
                    <a:pt x="214044" y="1576327"/>
                  </a:cubicBezTo>
                  <a:cubicBezTo>
                    <a:pt x="214044" y="1576942"/>
                    <a:pt x="214044" y="1576942"/>
                    <a:pt x="214044" y="1576942"/>
                  </a:cubicBezTo>
                  <a:cubicBezTo>
                    <a:pt x="216484" y="1576942"/>
                    <a:pt x="217703" y="1578171"/>
                    <a:pt x="218313" y="1578171"/>
                  </a:cubicBezTo>
                  <a:cubicBezTo>
                    <a:pt x="218313" y="1578785"/>
                    <a:pt x="218313" y="1578785"/>
                    <a:pt x="218313" y="1578785"/>
                  </a:cubicBezTo>
                  <a:cubicBezTo>
                    <a:pt x="220142" y="1578785"/>
                    <a:pt x="219533" y="1578785"/>
                    <a:pt x="220142" y="1578785"/>
                  </a:cubicBezTo>
                  <a:cubicBezTo>
                    <a:pt x="220142" y="1579399"/>
                    <a:pt x="220142" y="1579399"/>
                    <a:pt x="220142" y="1579399"/>
                  </a:cubicBezTo>
                  <a:cubicBezTo>
                    <a:pt x="220752" y="1579399"/>
                    <a:pt x="220752" y="1579399"/>
                    <a:pt x="220752" y="1579399"/>
                  </a:cubicBezTo>
                  <a:cubicBezTo>
                    <a:pt x="221362" y="1581242"/>
                    <a:pt x="221362" y="1581857"/>
                    <a:pt x="221362" y="1582471"/>
                  </a:cubicBezTo>
                  <a:cubicBezTo>
                    <a:pt x="221972" y="1582471"/>
                    <a:pt x="221972" y="1582471"/>
                    <a:pt x="221972" y="1582471"/>
                  </a:cubicBezTo>
                  <a:cubicBezTo>
                    <a:pt x="221972" y="1583086"/>
                    <a:pt x="221972" y="1583086"/>
                    <a:pt x="221972" y="1583086"/>
                  </a:cubicBezTo>
                  <a:cubicBezTo>
                    <a:pt x="220142" y="1583086"/>
                    <a:pt x="220752" y="1583086"/>
                    <a:pt x="220752" y="1583086"/>
                  </a:cubicBezTo>
                  <a:cubicBezTo>
                    <a:pt x="223192" y="1588001"/>
                    <a:pt x="217703" y="1585543"/>
                    <a:pt x="216484" y="1586157"/>
                  </a:cubicBezTo>
                  <a:cubicBezTo>
                    <a:pt x="216484" y="1586772"/>
                    <a:pt x="216484" y="1586772"/>
                    <a:pt x="216484" y="1586772"/>
                  </a:cubicBezTo>
                  <a:cubicBezTo>
                    <a:pt x="215264" y="1586772"/>
                    <a:pt x="215264" y="1586772"/>
                    <a:pt x="215264" y="1586772"/>
                  </a:cubicBezTo>
                  <a:cubicBezTo>
                    <a:pt x="215264" y="1587386"/>
                    <a:pt x="215264" y="1587386"/>
                    <a:pt x="215264" y="1587386"/>
                  </a:cubicBezTo>
                  <a:cubicBezTo>
                    <a:pt x="217093" y="1587386"/>
                    <a:pt x="216484" y="1587386"/>
                    <a:pt x="217093" y="1587386"/>
                  </a:cubicBezTo>
                  <a:cubicBezTo>
                    <a:pt x="217093" y="1586772"/>
                    <a:pt x="217093" y="1586772"/>
                    <a:pt x="217093" y="1586772"/>
                  </a:cubicBezTo>
                  <a:cubicBezTo>
                    <a:pt x="218923" y="1586772"/>
                    <a:pt x="219533" y="1586772"/>
                    <a:pt x="220142" y="1586772"/>
                  </a:cubicBezTo>
                  <a:cubicBezTo>
                    <a:pt x="220142" y="1587386"/>
                    <a:pt x="220142" y="1587386"/>
                    <a:pt x="220142" y="1587386"/>
                  </a:cubicBezTo>
                  <a:cubicBezTo>
                    <a:pt x="220752" y="1587386"/>
                    <a:pt x="220752" y="1587386"/>
                    <a:pt x="220752" y="1587386"/>
                  </a:cubicBezTo>
                  <a:cubicBezTo>
                    <a:pt x="220142" y="1586772"/>
                    <a:pt x="220142" y="1586772"/>
                    <a:pt x="220142" y="1586772"/>
                  </a:cubicBezTo>
                  <a:cubicBezTo>
                    <a:pt x="221362" y="1586772"/>
                    <a:pt x="222582" y="1586772"/>
                    <a:pt x="222582" y="1586772"/>
                  </a:cubicBezTo>
                  <a:cubicBezTo>
                    <a:pt x="222582" y="1587386"/>
                    <a:pt x="222582" y="1587386"/>
                    <a:pt x="222582" y="1587386"/>
                  </a:cubicBezTo>
                  <a:cubicBezTo>
                    <a:pt x="223192" y="1587386"/>
                    <a:pt x="223192" y="1587386"/>
                    <a:pt x="223192" y="1587386"/>
                  </a:cubicBezTo>
                  <a:cubicBezTo>
                    <a:pt x="223192" y="1588001"/>
                    <a:pt x="223192" y="1588001"/>
                    <a:pt x="223192" y="1588001"/>
                  </a:cubicBezTo>
                  <a:cubicBezTo>
                    <a:pt x="221362" y="1588001"/>
                    <a:pt x="220142" y="1588001"/>
                    <a:pt x="218923" y="1588001"/>
                  </a:cubicBezTo>
                  <a:cubicBezTo>
                    <a:pt x="218923" y="1588615"/>
                    <a:pt x="218923" y="1588615"/>
                    <a:pt x="218923" y="1588615"/>
                  </a:cubicBezTo>
                  <a:cubicBezTo>
                    <a:pt x="220752" y="1588615"/>
                    <a:pt x="221362" y="1588615"/>
                    <a:pt x="221362" y="1588615"/>
                  </a:cubicBezTo>
                  <a:cubicBezTo>
                    <a:pt x="221362" y="1590458"/>
                    <a:pt x="221362" y="1589844"/>
                    <a:pt x="221362" y="1590458"/>
                  </a:cubicBezTo>
                  <a:cubicBezTo>
                    <a:pt x="220752" y="1590458"/>
                    <a:pt x="220752" y="1590458"/>
                    <a:pt x="220752" y="1590458"/>
                  </a:cubicBezTo>
                  <a:cubicBezTo>
                    <a:pt x="220752" y="1591687"/>
                    <a:pt x="220752" y="1592301"/>
                    <a:pt x="220752" y="1592301"/>
                  </a:cubicBezTo>
                  <a:cubicBezTo>
                    <a:pt x="218923" y="1592301"/>
                    <a:pt x="218313" y="1592301"/>
                    <a:pt x="218313" y="1592301"/>
                  </a:cubicBezTo>
                  <a:cubicBezTo>
                    <a:pt x="218313" y="1594144"/>
                    <a:pt x="218313" y="1593530"/>
                    <a:pt x="218313" y="1594144"/>
                  </a:cubicBezTo>
                  <a:cubicBezTo>
                    <a:pt x="218923" y="1594144"/>
                    <a:pt x="218923" y="1594144"/>
                    <a:pt x="218923" y="1594144"/>
                  </a:cubicBezTo>
                  <a:cubicBezTo>
                    <a:pt x="218923" y="1592916"/>
                    <a:pt x="218923" y="1592916"/>
                    <a:pt x="218923" y="1592916"/>
                  </a:cubicBezTo>
                  <a:cubicBezTo>
                    <a:pt x="220752" y="1592916"/>
                    <a:pt x="221972" y="1592916"/>
                    <a:pt x="221972" y="1592916"/>
                  </a:cubicBezTo>
                  <a:cubicBezTo>
                    <a:pt x="221972" y="1592301"/>
                    <a:pt x="221972" y="1592301"/>
                    <a:pt x="221972" y="1592301"/>
                  </a:cubicBezTo>
                  <a:cubicBezTo>
                    <a:pt x="223801" y="1592301"/>
                    <a:pt x="223192" y="1592301"/>
                    <a:pt x="223192" y="1592301"/>
                  </a:cubicBezTo>
                  <a:cubicBezTo>
                    <a:pt x="223192" y="1591687"/>
                    <a:pt x="223192" y="1591687"/>
                    <a:pt x="223192" y="1591687"/>
                  </a:cubicBezTo>
                  <a:cubicBezTo>
                    <a:pt x="225021" y="1593530"/>
                    <a:pt x="225631" y="1592301"/>
                    <a:pt x="225631" y="1592301"/>
                  </a:cubicBezTo>
                  <a:cubicBezTo>
                    <a:pt x="225631" y="1594759"/>
                    <a:pt x="228680" y="1594144"/>
                    <a:pt x="229290" y="1594759"/>
                  </a:cubicBezTo>
                  <a:cubicBezTo>
                    <a:pt x="229290" y="1595373"/>
                    <a:pt x="229290" y="1595373"/>
                    <a:pt x="229290" y="1595373"/>
                  </a:cubicBezTo>
                  <a:cubicBezTo>
                    <a:pt x="229899" y="1595373"/>
                    <a:pt x="229899" y="1595373"/>
                    <a:pt x="229899" y="1595373"/>
                  </a:cubicBezTo>
                  <a:cubicBezTo>
                    <a:pt x="229899" y="1595987"/>
                    <a:pt x="229899" y="1595987"/>
                    <a:pt x="229899" y="1595987"/>
                  </a:cubicBezTo>
                  <a:cubicBezTo>
                    <a:pt x="231729" y="1595987"/>
                    <a:pt x="232339" y="1597216"/>
                    <a:pt x="232339" y="1596602"/>
                  </a:cubicBezTo>
                  <a:cubicBezTo>
                    <a:pt x="231119" y="1596602"/>
                    <a:pt x="231119" y="1596602"/>
                    <a:pt x="231119" y="1596602"/>
                  </a:cubicBezTo>
                  <a:cubicBezTo>
                    <a:pt x="231119" y="1598445"/>
                    <a:pt x="231119" y="1597831"/>
                    <a:pt x="231119" y="1598445"/>
                  </a:cubicBezTo>
                  <a:cubicBezTo>
                    <a:pt x="232339" y="1598445"/>
                    <a:pt x="232339" y="1598445"/>
                    <a:pt x="232339" y="1598445"/>
                  </a:cubicBezTo>
                  <a:cubicBezTo>
                    <a:pt x="232339" y="1599059"/>
                    <a:pt x="232339" y="1599059"/>
                    <a:pt x="232339" y="1599059"/>
                  </a:cubicBezTo>
                  <a:cubicBezTo>
                    <a:pt x="234168" y="1599059"/>
                    <a:pt x="234778" y="1599059"/>
                    <a:pt x="234778" y="1599059"/>
                  </a:cubicBezTo>
                  <a:cubicBezTo>
                    <a:pt x="234778" y="1599674"/>
                    <a:pt x="234778" y="1599674"/>
                    <a:pt x="234778" y="1599674"/>
                  </a:cubicBezTo>
                  <a:cubicBezTo>
                    <a:pt x="236607" y="1600288"/>
                    <a:pt x="236607" y="1600288"/>
                    <a:pt x="236607" y="1600288"/>
                  </a:cubicBezTo>
                  <a:cubicBezTo>
                    <a:pt x="237217" y="1599674"/>
                    <a:pt x="237217" y="1599674"/>
                    <a:pt x="237217" y="1599674"/>
                  </a:cubicBezTo>
                  <a:cubicBezTo>
                    <a:pt x="236607" y="1599674"/>
                    <a:pt x="236607" y="1599674"/>
                    <a:pt x="236607" y="1599674"/>
                  </a:cubicBezTo>
                  <a:cubicBezTo>
                    <a:pt x="236607" y="1599059"/>
                    <a:pt x="236607" y="1599059"/>
                    <a:pt x="236607" y="1599059"/>
                  </a:cubicBezTo>
                  <a:cubicBezTo>
                    <a:pt x="238437" y="1599059"/>
                    <a:pt x="239047" y="1599059"/>
                    <a:pt x="239656" y="1599059"/>
                  </a:cubicBezTo>
                  <a:cubicBezTo>
                    <a:pt x="239656" y="1598445"/>
                    <a:pt x="239656" y="1598445"/>
                    <a:pt x="239656" y="1598445"/>
                  </a:cubicBezTo>
                  <a:cubicBezTo>
                    <a:pt x="240876" y="1598445"/>
                    <a:pt x="240876" y="1598445"/>
                    <a:pt x="240876" y="1598445"/>
                  </a:cubicBezTo>
                  <a:cubicBezTo>
                    <a:pt x="240876" y="1599059"/>
                    <a:pt x="240876" y="1599059"/>
                    <a:pt x="240876" y="1599059"/>
                  </a:cubicBezTo>
                  <a:cubicBezTo>
                    <a:pt x="242096" y="1599059"/>
                    <a:pt x="242096" y="1600288"/>
                    <a:pt x="242096" y="1599674"/>
                  </a:cubicBezTo>
                  <a:cubicBezTo>
                    <a:pt x="242096" y="1599059"/>
                    <a:pt x="242096" y="1599059"/>
                    <a:pt x="242096" y="1599059"/>
                  </a:cubicBezTo>
                  <a:cubicBezTo>
                    <a:pt x="242706" y="1599059"/>
                    <a:pt x="242706" y="1599059"/>
                    <a:pt x="242706" y="1599059"/>
                  </a:cubicBezTo>
                  <a:cubicBezTo>
                    <a:pt x="242706" y="1599674"/>
                    <a:pt x="242706" y="1599674"/>
                    <a:pt x="242706" y="1599674"/>
                  </a:cubicBezTo>
                  <a:cubicBezTo>
                    <a:pt x="243925" y="1599674"/>
                    <a:pt x="243925" y="1599674"/>
                    <a:pt x="243925" y="1599674"/>
                  </a:cubicBezTo>
                  <a:cubicBezTo>
                    <a:pt x="243925" y="1600288"/>
                    <a:pt x="243925" y="1600288"/>
                    <a:pt x="243925" y="1600288"/>
                  </a:cubicBezTo>
                  <a:cubicBezTo>
                    <a:pt x="245145" y="1600288"/>
                    <a:pt x="245145" y="1600288"/>
                    <a:pt x="245145" y="1600288"/>
                  </a:cubicBezTo>
                  <a:cubicBezTo>
                    <a:pt x="245145" y="1602131"/>
                    <a:pt x="245145" y="1601517"/>
                    <a:pt x="245145" y="1602131"/>
                  </a:cubicBezTo>
                  <a:lnTo>
                    <a:pt x="240876" y="1602131"/>
                  </a:lnTo>
                  <a:lnTo>
                    <a:pt x="240266" y="1602131"/>
                  </a:lnTo>
                  <a:cubicBezTo>
                    <a:pt x="240266" y="1602746"/>
                    <a:pt x="240266" y="1602746"/>
                    <a:pt x="240266" y="1602746"/>
                  </a:cubicBezTo>
                  <a:cubicBezTo>
                    <a:pt x="240876" y="1602746"/>
                    <a:pt x="240876" y="1602746"/>
                    <a:pt x="240876" y="1602746"/>
                  </a:cubicBezTo>
                  <a:cubicBezTo>
                    <a:pt x="240876" y="1602131"/>
                    <a:pt x="240876" y="1602131"/>
                    <a:pt x="240876" y="1602131"/>
                  </a:cubicBezTo>
                  <a:cubicBezTo>
                    <a:pt x="241486" y="1603360"/>
                    <a:pt x="242096" y="1602746"/>
                    <a:pt x="242096" y="1602746"/>
                  </a:cubicBezTo>
                  <a:cubicBezTo>
                    <a:pt x="242096" y="1603360"/>
                    <a:pt x="242096" y="1603360"/>
                    <a:pt x="242096" y="1603360"/>
                  </a:cubicBezTo>
                  <a:cubicBezTo>
                    <a:pt x="242706" y="1603360"/>
                    <a:pt x="242706" y="1603360"/>
                    <a:pt x="242706" y="1603360"/>
                  </a:cubicBezTo>
                  <a:cubicBezTo>
                    <a:pt x="242706" y="1603974"/>
                    <a:pt x="242706" y="1603974"/>
                    <a:pt x="242706" y="1603974"/>
                  </a:cubicBezTo>
                  <a:cubicBezTo>
                    <a:pt x="241486" y="1604589"/>
                    <a:pt x="240876" y="1603360"/>
                    <a:pt x="240876" y="1603360"/>
                  </a:cubicBezTo>
                  <a:cubicBezTo>
                    <a:pt x="240876" y="1603974"/>
                    <a:pt x="240876" y="1603974"/>
                    <a:pt x="240876" y="1603974"/>
                  </a:cubicBezTo>
                  <a:cubicBezTo>
                    <a:pt x="239047" y="1603974"/>
                    <a:pt x="239656" y="1603974"/>
                    <a:pt x="239656" y="1603974"/>
                  </a:cubicBezTo>
                  <a:cubicBezTo>
                    <a:pt x="239656" y="1603360"/>
                    <a:pt x="239656" y="1603360"/>
                    <a:pt x="239656" y="1603360"/>
                  </a:cubicBezTo>
                  <a:cubicBezTo>
                    <a:pt x="238437" y="1603360"/>
                    <a:pt x="238437" y="1603360"/>
                    <a:pt x="238437" y="1603360"/>
                  </a:cubicBezTo>
                  <a:cubicBezTo>
                    <a:pt x="238437" y="1602746"/>
                    <a:pt x="238437" y="1602746"/>
                    <a:pt x="238437" y="1602746"/>
                  </a:cubicBezTo>
                  <a:cubicBezTo>
                    <a:pt x="237827" y="1602746"/>
                    <a:pt x="237827" y="1602746"/>
                    <a:pt x="237827" y="1602746"/>
                  </a:cubicBezTo>
                  <a:cubicBezTo>
                    <a:pt x="237827" y="1602131"/>
                    <a:pt x="237827" y="1602131"/>
                    <a:pt x="237827" y="1602131"/>
                  </a:cubicBezTo>
                  <a:cubicBezTo>
                    <a:pt x="239656" y="1602131"/>
                    <a:pt x="239047" y="1602131"/>
                    <a:pt x="239656" y="1602131"/>
                  </a:cubicBezTo>
                  <a:cubicBezTo>
                    <a:pt x="239656" y="1600902"/>
                    <a:pt x="239656" y="1600902"/>
                    <a:pt x="239656" y="1600902"/>
                  </a:cubicBezTo>
                  <a:cubicBezTo>
                    <a:pt x="237827" y="1600902"/>
                    <a:pt x="237217" y="1600902"/>
                    <a:pt x="237217" y="1600902"/>
                  </a:cubicBezTo>
                  <a:cubicBezTo>
                    <a:pt x="237217" y="1602131"/>
                    <a:pt x="237217" y="1602131"/>
                    <a:pt x="237217" y="1602131"/>
                  </a:cubicBezTo>
                  <a:cubicBezTo>
                    <a:pt x="235388" y="1602131"/>
                    <a:pt x="235998" y="1602131"/>
                    <a:pt x="235998" y="1602131"/>
                  </a:cubicBezTo>
                  <a:cubicBezTo>
                    <a:pt x="235998" y="1602746"/>
                    <a:pt x="235998" y="1602746"/>
                    <a:pt x="235998" y="1602746"/>
                  </a:cubicBezTo>
                  <a:cubicBezTo>
                    <a:pt x="234168" y="1602746"/>
                    <a:pt x="234778" y="1602746"/>
                    <a:pt x="234168" y="1602746"/>
                  </a:cubicBezTo>
                  <a:cubicBezTo>
                    <a:pt x="234168" y="1603360"/>
                    <a:pt x="234168" y="1603360"/>
                    <a:pt x="234168" y="1603360"/>
                  </a:cubicBezTo>
                  <a:cubicBezTo>
                    <a:pt x="236607" y="1603360"/>
                    <a:pt x="237827" y="1603360"/>
                    <a:pt x="238437" y="1603360"/>
                  </a:cubicBezTo>
                  <a:cubicBezTo>
                    <a:pt x="238437" y="1603974"/>
                    <a:pt x="238437" y="1603974"/>
                    <a:pt x="238437" y="1603974"/>
                  </a:cubicBezTo>
                  <a:cubicBezTo>
                    <a:pt x="239656" y="1603974"/>
                    <a:pt x="239656" y="1603974"/>
                    <a:pt x="239656" y="1603974"/>
                  </a:cubicBezTo>
                  <a:cubicBezTo>
                    <a:pt x="239656" y="1604589"/>
                    <a:pt x="239656" y="1604589"/>
                    <a:pt x="239656" y="1604589"/>
                  </a:cubicBezTo>
                  <a:cubicBezTo>
                    <a:pt x="240876" y="1604589"/>
                    <a:pt x="240876" y="1604589"/>
                    <a:pt x="240876" y="1604589"/>
                  </a:cubicBezTo>
                  <a:cubicBezTo>
                    <a:pt x="240876" y="1605817"/>
                    <a:pt x="240876" y="1605817"/>
                    <a:pt x="240876" y="1605817"/>
                  </a:cubicBezTo>
                  <a:cubicBezTo>
                    <a:pt x="241486" y="1604589"/>
                    <a:pt x="241486" y="1604589"/>
                    <a:pt x="241486" y="1604589"/>
                  </a:cubicBezTo>
                  <a:cubicBezTo>
                    <a:pt x="241486" y="1605817"/>
                    <a:pt x="241486" y="1605817"/>
                    <a:pt x="241486" y="1605817"/>
                  </a:cubicBezTo>
                  <a:cubicBezTo>
                    <a:pt x="243315" y="1605817"/>
                    <a:pt x="242706" y="1605817"/>
                    <a:pt x="242706" y="1605817"/>
                  </a:cubicBezTo>
                  <a:cubicBezTo>
                    <a:pt x="242706" y="1606432"/>
                    <a:pt x="242706" y="1606432"/>
                    <a:pt x="242706" y="1606432"/>
                  </a:cubicBezTo>
                  <a:cubicBezTo>
                    <a:pt x="245755" y="1606432"/>
                    <a:pt x="247584" y="1606432"/>
                    <a:pt x="248804" y="1606432"/>
                  </a:cubicBezTo>
                  <a:cubicBezTo>
                    <a:pt x="248804" y="1605817"/>
                    <a:pt x="248804" y="1605817"/>
                    <a:pt x="248804" y="1605817"/>
                  </a:cubicBezTo>
                  <a:cubicBezTo>
                    <a:pt x="246974" y="1605817"/>
                    <a:pt x="246974" y="1605817"/>
                    <a:pt x="246364" y="1605817"/>
                  </a:cubicBezTo>
                  <a:cubicBezTo>
                    <a:pt x="248194" y="1603974"/>
                    <a:pt x="248804" y="1605203"/>
                    <a:pt x="249413" y="1604589"/>
                  </a:cubicBezTo>
                  <a:cubicBezTo>
                    <a:pt x="249413" y="1606432"/>
                    <a:pt x="249413" y="1605817"/>
                    <a:pt x="249413" y="1606432"/>
                  </a:cubicBezTo>
                  <a:cubicBezTo>
                    <a:pt x="250023" y="1606432"/>
                    <a:pt x="250023" y="1606432"/>
                    <a:pt x="250023" y="1606432"/>
                  </a:cubicBezTo>
                  <a:cubicBezTo>
                    <a:pt x="250023" y="1605817"/>
                    <a:pt x="250023" y="1605817"/>
                    <a:pt x="250023" y="1605817"/>
                  </a:cubicBezTo>
                  <a:cubicBezTo>
                    <a:pt x="252463" y="1605817"/>
                    <a:pt x="253072" y="1605817"/>
                    <a:pt x="253682" y="1605817"/>
                  </a:cubicBezTo>
                  <a:cubicBezTo>
                    <a:pt x="253682" y="1604589"/>
                    <a:pt x="253682" y="1604589"/>
                    <a:pt x="253682" y="1604589"/>
                  </a:cubicBezTo>
                  <a:cubicBezTo>
                    <a:pt x="254292" y="1605817"/>
                    <a:pt x="254292" y="1605817"/>
                    <a:pt x="254292" y="1605817"/>
                  </a:cubicBezTo>
                  <a:cubicBezTo>
                    <a:pt x="254292" y="1603974"/>
                    <a:pt x="254292" y="1603974"/>
                    <a:pt x="254292" y="1603974"/>
                  </a:cubicBezTo>
                  <a:cubicBezTo>
                    <a:pt x="255512" y="1605203"/>
                    <a:pt x="255512" y="1604589"/>
                    <a:pt x="256121" y="1604589"/>
                  </a:cubicBezTo>
                  <a:cubicBezTo>
                    <a:pt x="256121" y="1603974"/>
                    <a:pt x="256121" y="1603974"/>
                    <a:pt x="256121" y="1603974"/>
                  </a:cubicBezTo>
                  <a:cubicBezTo>
                    <a:pt x="257951" y="1603974"/>
                    <a:pt x="257341" y="1603974"/>
                    <a:pt x="257341" y="1603974"/>
                  </a:cubicBezTo>
                  <a:cubicBezTo>
                    <a:pt x="257341" y="1604589"/>
                    <a:pt x="257341" y="1604589"/>
                    <a:pt x="257341" y="1604589"/>
                  </a:cubicBezTo>
                  <a:cubicBezTo>
                    <a:pt x="259171" y="1604589"/>
                    <a:pt x="258561" y="1604589"/>
                    <a:pt x="259171" y="1604589"/>
                  </a:cubicBezTo>
                  <a:cubicBezTo>
                    <a:pt x="259171" y="1603974"/>
                    <a:pt x="259171" y="1603974"/>
                    <a:pt x="259171" y="1603974"/>
                  </a:cubicBezTo>
                  <a:cubicBezTo>
                    <a:pt x="260390" y="1603974"/>
                    <a:pt x="260390" y="1603974"/>
                    <a:pt x="260390" y="1603974"/>
                  </a:cubicBezTo>
                  <a:cubicBezTo>
                    <a:pt x="259171" y="1605203"/>
                    <a:pt x="259780" y="1605203"/>
                    <a:pt x="259780" y="1605817"/>
                  </a:cubicBezTo>
                  <a:cubicBezTo>
                    <a:pt x="260390" y="1605817"/>
                    <a:pt x="260390" y="1605817"/>
                    <a:pt x="260390" y="1605817"/>
                  </a:cubicBezTo>
                  <a:cubicBezTo>
                    <a:pt x="260390" y="1606432"/>
                    <a:pt x="260390" y="1606432"/>
                    <a:pt x="260390" y="1606432"/>
                  </a:cubicBezTo>
                  <a:cubicBezTo>
                    <a:pt x="262220" y="1606432"/>
                    <a:pt x="261610" y="1606432"/>
                    <a:pt x="261610" y="1606432"/>
                  </a:cubicBezTo>
                  <a:cubicBezTo>
                    <a:pt x="261610" y="1605817"/>
                    <a:pt x="261610" y="1605817"/>
                    <a:pt x="261610" y="1605817"/>
                  </a:cubicBezTo>
                  <a:cubicBezTo>
                    <a:pt x="263439" y="1605817"/>
                    <a:pt x="262829" y="1605817"/>
                    <a:pt x="263439" y="1605817"/>
                  </a:cubicBezTo>
                  <a:cubicBezTo>
                    <a:pt x="263439" y="1606432"/>
                    <a:pt x="263439" y="1606432"/>
                    <a:pt x="263439" y="1606432"/>
                  </a:cubicBezTo>
                  <a:cubicBezTo>
                    <a:pt x="262220" y="1606432"/>
                    <a:pt x="262220" y="1606432"/>
                    <a:pt x="262220" y="1606432"/>
                  </a:cubicBezTo>
                  <a:cubicBezTo>
                    <a:pt x="262220" y="1607046"/>
                    <a:pt x="262220" y="1607046"/>
                    <a:pt x="262220" y="1607046"/>
                  </a:cubicBezTo>
                  <a:cubicBezTo>
                    <a:pt x="263439" y="1607046"/>
                    <a:pt x="263439" y="1607046"/>
                    <a:pt x="263439" y="1607046"/>
                  </a:cubicBezTo>
                  <a:cubicBezTo>
                    <a:pt x="263439" y="1607661"/>
                    <a:pt x="263439" y="1607661"/>
                    <a:pt x="263439" y="1607661"/>
                  </a:cubicBezTo>
                  <a:cubicBezTo>
                    <a:pt x="264049" y="1607661"/>
                    <a:pt x="264049" y="1607661"/>
                    <a:pt x="264049" y="1607661"/>
                  </a:cubicBezTo>
                  <a:cubicBezTo>
                    <a:pt x="264049" y="1608275"/>
                    <a:pt x="264049" y="1608275"/>
                    <a:pt x="264049" y="1608275"/>
                  </a:cubicBezTo>
                  <a:cubicBezTo>
                    <a:pt x="263439" y="1608275"/>
                    <a:pt x="263439" y="1608275"/>
                    <a:pt x="263439" y="1608275"/>
                  </a:cubicBezTo>
                  <a:cubicBezTo>
                    <a:pt x="263439" y="1609504"/>
                    <a:pt x="263439" y="1609504"/>
                    <a:pt x="263439" y="1609504"/>
                  </a:cubicBezTo>
                  <a:cubicBezTo>
                    <a:pt x="262220" y="1609504"/>
                    <a:pt x="262220" y="1609504"/>
                    <a:pt x="262220" y="1609504"/>
                  </a:cubicBezTo>
                  <a:cubicBezTo>
                    <a:pt x="262220" y="1607661"/>
                    <a:pt x="262220" y="1607661"/>
                    <a:pt x="262220" y="1607661"/>
                  </a:cubicBezTo>
                  <a:cubicBezTo>
                    <a:pt x="261000" y="1607661"/>
                    <a:pt x="261000" y="1607661"/>
                    <a:pt x="261000" y="1607661"/>
                  </a:cubicBezTo>
                  <a:cubicBezTo>
                    <a:pt x="261000" y="1607046"/>
                    <a:pt x="261000" y="1607046"/>
                    <a:pt x="261000" y="1607046"/>
                  </a:cubicBezTo>
                  <a:cubicBezTo>
                    <a:pt x="260390" y="1607046"/>
                    <a:pt x="260390" y="1607046"/>
                    <a:pt x="260390" y="1607046"/>
                  </a:cubicBezTo>
                  <a:cubicBezTo>
                    <a:pt x="260390" y="1607661"/>
                    <a:pt x="260390" y="1607661"/>
                    <a:pt x="260390" y="1607661"/>
                  </a:cubicBezTo>
                  <a:cubicBezTo>
                    <a:pt x="259780" y="1607661"/>
                    <a:pt x="259780" y="1607661"/>
                    <a:pt x="259780" y="1607661"/>
                  </a:cubicBezTo>
                  <a:cubicBezTo>
                    <a:pt x="259780" y="1607046"/>
                    <a:pt x="259780" y="1607046"/>
                    <a:pt x="259780" y="1607046"/>
                  </a:cubicBezTo>
                  <a:cubicBezTo>
                    <a:pt x="259171" y="1607046"/>
                    <a:pt x="259171" y="1607046"/>
                    <a:pt x="259171" y="1607046"/>
                  </a:cubicBezTo>
                  <a:cubicBezTo>
                    <a:pt x="259171" y="1607661"/>
                    <a:pt x="259171" y="1607661"/>
                    <a:pt x="259171" y="1607661"/>
                  </a:cubicBezTo>
                  <a:cubicBezTo>
                    <a:pt x="257341" y="1605817"/>
                    <a:pt x="257341" y="1607661"/>
                    <a:pt x="256731" y="1607046"/>
                  </a:cubicBezTo>
                  <a:cubicBezTo>
                    <a:pt x="256731" y="1607661"/>
                    <a:pt x="256731" y="1607661"/>
                    <a:pt x="256731" y="1607661"/>
                  </a:cubicBezTo>
                  <a:cubicBezTo>
                    <a:pt x="254902" y="1607661"/>
                    <a:pt x="255512" y="1607661"/>
                    <a:pt x="255512" y="1607661"/>
                  </a:cubicBezTo>
                  <a:cubicBezTo>
                    <a:pt x="255512" y="1608275"/>
                    <a:pt x="255512" y="1608275"/>
                    <a:pt x="255512" y="1608275"/>
                  </a:cubicBezTo>
                  <a:cubicBezTo>
                    <a:pt x="256121" y="1608275"/>
                    <a:pt x="256121" y="1608275"/>
                    <a:pt x="256121" y="1608275"/>
                  </a:cubicBezTo>
                  <a:cubicBezTo>
                    <a:pt x="256121" y="1610732"/>
                    <a:pt x="256121" y="1611961"/>
                    <a:pt x="256121" y="1612576"/>
                  </a:cubicBezTo>
                  <a:cubicBezTo>
                    <a:pt x="255512" y="1612576"/>
                    <a:pt x="255512" y="1612576"/>
                    <a:pt x="255512" y="1612576"/>
                  </a:cubicBezTo>
                  <a:cubicBezTo>
                    <a:pt x="255512" y="1614419"/>
                    <a:pt x="255512" y="1614419"/>
                    <a:pt x="255512" y="1614419"/>
                  </a:cubicBezTo>
                  <a:cubicBezTo>
                    <a:pt x="256121" y="1614419"/>
                    <a:pt x="256121" y="1614419"/>
                    <a:pt x="256121" y="1614419"/>
                  </a:cubicBezTo>
                  <a:cubicBezTo>
                    <a:pt x="256121" y="1615033"/>
                    <a:pt x="256121" y="1615033"/>
                    <a:pt x="256121" y="1615033"/>
                  </a:cubicBezTo>
                  <a:cubicBezTo>
                    <a:pt x="254292" y="1615033"/>
                    <a:pt x="254902" y="1615033"/>
                    <a:pt x="254292" y="1615033"/>
                  </a:cubicBezTo>
                  <a:cubicBezTo>
                    <a:pt x="254292" y="1615647"/>
                    <a:pt x="254292" y="1615647"/>
                    <a:pt x="254292" y="1615647"/>
                  </a:cubicBezTo>
                  <a:cubicBezTo>
                    <a:pt x="253072" y="1615647"/>
                    <a:pt x="252463" y="1615647"/>
                    <a:pt x="252463" y="1615647"/>
                  </a:cubicBezTo>
                  <a:cubicBezTo>
                    <a:pt x="252463" y="1615033"/>
                    <a:pt x="252463" y="1615033"/>
                    <a:pt x="252463" y="1615033"/>
                  </a:cubicBezTo>
                  <a:cubicBezTo>
                    <a:pt x="251853" y="1615033"/>
                    <a:pt x="251853" y="1615033"/>
                    <a:pt x="251853" y="1615033"/>
                  </a:cubicBezTo>
                  <a:cubicBezTo>
                    <a:pt x="251853" y="1615647"/>
                    <a:pt x="251853" y="1615647"/>
                    <a:pt x="251853" y="1615647"/>
                  </a:cubicBezTo>
                  <a:cubicBezTo>
                    <a:pt x="251243" y="1615647"/>
                    <a:pt x="251243" y="1615647"/>
                    <a:pt x="251243" y="1615647"/>
                  </a:cubicBezTo>
                  <a:cubicBezTo>
                    <a:pt x="251243" y="1615033"/>
                    <a:pt x="251243" y="1615033"/>
                    <a:pt x="251243" y="1615033"/>
                  </a:cubicBezTo>
                  <a:cubicBezTo>
                    <a:pt x="249413" y="1615033"/>
                    <a:pt x="249413" y="1615033"/>
                    <a:pt x="249413" y="1615033"/>
                  </a:cubicBezTo>
                  <a:cubicBezTo>
                    <a:pt x="249413" y="1615647"/>
                    <a:pt x="249413" y="1615647"/>
                    <a:pt x="249413" y="1615647"/>
                  </a:cubicBezTo>
                  <a:cubicBezTo>
                    <a:pt x="247584" y="1615647"/>
                    <a:pt x="246364" y="1615647"/>
                    <a:pt x="245755" y="1615647"/>
                  </a:cubicBezTo>
                  <a:cubicBezTo>
                    <a:pt x="245755" y="1616262"/>
                    <a:pt x="245755" y="1616262"/>
                    <a:pt x="245755" y="1616262"/>
                  </a:cubicBezTo>
                  <a:cubicBezTo>
                    <a:pt x="246364" y="1616262"/>
                    <a:pt x="246364" y="1616262"/>
                    <a:pt x="246364" y="1616262"/>
                  </a:cubicBezTo>
                  <a:cubicBezTo>
                    <a:pt x="246364" y="1617490"/>
                    <a:pt x="246364" y="1617490"/>
                    <a:pt x="246364" y="1617490"/>
                  </a:cubicBezTo>
                  <a:cubicBezTo>
                    <a:pt x="245145" y="1617490"/>
                    <a:pt x="245145" y="1617490"/>
                    <a:pt x="245145" y="1617490"/>
                  </a:cubicBezTo>
                  <a:cubicBezTo>
                    <a:pt x="245145" y="1618105"/>
                    <a:pt x="245145" y="1618105"/>
                    <a:pt x="245145" y="1618105"/>
                  </a:cubicBezTo>
                  <a:cubicBezTo>
                    <a:pt x="246974" y="1618105"/>
                    <a:pt x="246974" y="1618105"/>
                    <a:pt x="247584" y="1618105"/>
                  </a:cubicBezTo>
                  <a:cubicBezTo>
                    <a:pt x="247584" y="1618719"/>
                    <a:pt x="247584" y="1618719"/>
                    <a:pt x="247584" y="1618719"/>
                  </a:cubicBezTo>
                  <a:cubicBezTo>
                    <a:pt x="249413" y="1618719"/>
                    <a:pt x="250633" y="1618719"/>
                    <a:pt x="251853" y="1618719"/>
                  </a:cubicBezTo>
                  <a:cubicBezTo>
                    <a:pt x="251243" y="1618105"/>
                    <a:pt x="251243" y="1618105"/>
                    <a:pt x="251243" y="1618105"/>
                  </a:cubicBezTo>
                  <a:cubicBezTo>
                    <a:pt x="251853" y="1618105"/>
                    <a:pt x="251853" y="1618105"/>
                    <a:pt x="251853" y="1618105"/>
                  </a:cubicBezTo>
                  <a:cubicBezTo>
                    <a:pt x="251853" y="1617490"/>
                    <a:pt x="251853" y="1617490"/>
                    <a:pt x="251853" y="1617490"/>
                  </a:cubicBezTo>
                  <a:cubicBezTo>
                    <a:pt x="252463" y="1617490"/>
                    <a:pt x="252463" y="1617490"/>
                    <a:pt x="252463" y="1617490"/>
                  </a:cubicBezTo>
                  <a:cubicBezTo>
                    <a:pt x="252463" y="1618105"/>
                    <a:pt x="252463" y="1618105"/>
                    <a:pt x="252463" y="1618105"/>
                  </a:cubicBezTo>
                  <a:cubicBezTo>
                    <a:pt x="253682" y="1618105"/>
                    <a:pt x="254292" y="1618105"/>
                    <a:pt x="254292" y="1618105"/>
                  </a:cubicBezTo>
                  <a:cubicBezTo>
                    <a:pt x="254292" y="1618719"/>
                    <a:pt x="254292" y="1618719"/>
                    <a:pt x="254292" y="1618719"/>
                  </a:cubicBezTo>
                  <a:cubicBezTo>
                    <a:pt x="255512" y="1618719"/>
                    <a:pt x="255512" y="1618719"/>
                    <a:pt x="255512" y="1618719"/>
                  </a:cubicBezTo>
                  <a:cubicBezTo>
                    <a:pt x="255512" y="1618105"/>
                    <a:pt x="255512" y="1618105"/>
                    <a:pt x="255512" y="1618105"/>
                  </a:cubicBezTo>
                  <a:cubicBezTo>
                    <a:pt x="257341" y="1618105"/>
                    <a:pt x="257951" y="1616876"/>
                    <a:pt x="257951" y="1617490"/>
                  </a:cubicBezTo>
                  <a:cubicBezTo>
                    <a:pt x="257951" y="1618105"/>
                    <a:pt x="257951" y="1618105"/>
                    <a:pt x="257951" y="1618105"/>
                  </a:cubicBezTo>
                  <a:cubicBezTo>
                    <a:pt x="259171" y="1618105"/>
                    <a:pt x="259171" y="1618105"/>
                    <a:pt x="259171" y="1618105"/>
                  </a:cubicBezTo>
                  <a:cubicBezTo>
                    <a:pt x="259171" y="1617490"/>
                    <a:pt x="259171" y="1617490"/>
                    <a:pt x="259171" y="1617490"/>
                  </a:cubicBezTo>
                  <a:cubicBezTo>
                    <a:pt x="259780" y="1617490"/>
                    <a:pt x="259780" y="1617490"/>
                    <a:pt x="259780" y="1617490"/>
                  </a:cubicBezTo>
                  <a:cubicBezTo>
                    <a:pt x="259780" y="1618105"/>
                    <a:pt x="259780" y="1618105"/>
                    <a:pt x="259780" y="1618105"/>
                  </a:cubicBezTo>
                  <a:cubicBezTo>
                    <a:pt x="260390" y="1618105"/>
                    <a:pt x="260390" y="1618105"/>
                    <a:pt x="260390" y="1618105"/>
                  </a:cubicBezTo>
                  <a:cubicBezTo>
                    <a:pt x="260390" y="1618719"/>
                    <a:pt x="260390" y="1618719"/>
                    <a:pt x="260390" y="1618719"/>
                  </a:cubicBezTo>
                  <a:cubicBezTo>
                    <a:pt x="258561" y="1618719"/>
                    <a:pt x="258561" y="1618719"/>
                    <a:pt x="257951" y="1618719"/>
                  </a:cubicBezTo>
                  <a:cubicBezTo>
                    <a:pt x="257951" y="1620562"/>
                    <a:pt x="257951" y="1619948"/>
                    <a:pt x="257951" y="1619948"/>
                  </a:cubicBezTo>
                  <a:cubicBezTo>
                    <a:pt x="257341" y="1619948"/>
                    <a:pt x="257341" y="1619948"/>
                    <a:pt x="257341" y="1619948"/>
                  </a:cubicBezTo>
                  <a:cubicBezTo>
                    <a:pt x="257341" y="1619334"/>
                    <a:pt x="257341" y="1619334"/>
                    <a:pt x="257341" y="1619334"/>
                  </a:cubicBezTo>
                  <a:cubicBezTo>
                    <a:pt x="256731" y="1619334"/>
                    <a:pt x="256731" y="1619334"/>
                    <a:pt x="256731" y="1619334"/>
                  </a:cubicBezTo>
                  <a:cubicBezTo>
                    <a:pt x="256731" y="1621177"/>
                    <a:pt x="256731" y="1620562"/>
                    <a:pt x="256731" y="1620562"/>
                  </a:cubicBezTo>
                  <a:cubicBezTo>
                    <a:pt x="254292" y="1620562"/>
                    <a:pt x="253682" y="1621791"/>
                    <a:pt x="253072" y="1621791"/>
                  </a:cubicBezTo>
                  <a:cubicBezTo>
                    <a:pt x="253682" y="1622405"/>
                    <a:pt x="253682" y="1622405"/>
                    <a:pt x="253682" y="1622405"/>
                  </a:cubicBezTo>
                  <a:cubicBezTo>
                    <a:pt x="253072" y="1622405"/>
                    <a:pt x="253072" y="1622405"/>
                    <a:pt x="253072" y="1622405"/>
                  </a:cubicBezTo>
                  <a:cubicBezTo>
                    <a:pt x="253072" y="1623020"/>
                    <a:pt x="253072" y="1623020"/>
                    <a:pt x="253072" y="1623020"/>
                  </a:cubicBezTo>
                  <a:cubicBezTo>
                    <a:pt x="254902" y="1623020"/>
                    <a:pt x="254292" y="1623020"/>
                    <a:pt x="254292" y="1623020"/>
                  </a:cubicBezTo>
                  <a:cubicBezTo>
                    <a:pt x="254292" y="1622405"/>
                    <a:pt x="254292" y="1622405"/>
                    <a:pt x="254292" y="1622405"/>
                  </a:cubicBezTo>
                  <a:cubicBezTo>
                    <a:pt x="255512" y="1622405"/>
                    <a:pt x="255512" y="1622405"/>
                    <a:pt x="255512" y="1622405"/>
                  </a:cubicBezTo>
                  <a:cubicBezTo>
                    <a:pt x="255512" y="1623020"/>
                    <a:pt x="255512" y="1623020"/>
                    <a:pt x="255512" y="1623020"/>
                  </a:cubicBezTo>
                  <a:cubicBezTo>
                    <a:pt x="256121" y="1623020"/>
                    <a:pt x="256121" y="1623020"/>
                    <a:pt x="256121" y="1623020"/>
                  </a:cubicBezTo>
                  <a:cubicBezTo>
                    <a:pt x="256121" y="1623634"/>
                    <a:pt x="256121" y="1623634"/>
                    <a:pt x="256121" y="1623634"/>
                  </a:cubicBezTo>
                  <a:cubicBezTo>
                    <a:pt x="257951" y="1623634"/>
                    <a:pt x="257341" y="1623634"/>
                    <a:pt x="257341" y="1623634"/>
                  </a:cubicBezTo>
                  <a:cubicBezTo>
                    <a:pt x="257341" y="1623020"/>
                    <a:pt x="257341" y="1623020"/>
                    <a:pt x="257341" y="1623020"/>
                  </a:cubicBezTo>
                  <a:cubicBezTo>
                    <a:pt x="259171" y="1623020"/>
                    <a:pt x="259171" y="1621791"/>
                    <a:pt x="259780" y="1622405"/>
                  </a:cubicBezTo>
                  <a:cubicBezTo>
                    <a:pt x="259780" y="1621791"/>
                    <a:pt x="259780" y="1621791"/>
                    <a:pt x="259780" y="1621791"/>
                  </a:cubicBezTo>
                  <a:cubicBezTo>
                    <a:pt x="259171" y="1621791"/>
                    <a:pt x="259171" y="1621791"/>
                    <a:pt x="259171" y="1621791"/>
                  </a:cubicBezTo>
                  <a:cubicBezTo>
                    <a:pt x="259171" y="1622405"/>
                    <a:pt x="259171" y="1622405"/>
                    <a:pt x="259171" y="1622405"/>
                  </a:cubicBezTo>
                  <a:cubicBezTo>
                    <a:pt x="256731" y="1622405"/>
                    <a:pt x="256121" y="1622405"/>
                    <a:pt x="255512" y="1622405"/>
                  </a:cubicBezTo>
                  <a:cubicBezTo>
                    <a:pt x="255512" y="1621791"/>
                    <a:pt x="255512" y="1621791"/>
                    <a:pt x="255512" y="1621791"/>
                  </a:cubicBezTo>
                  <a:cubicBezTo>
                    <a:pt x="256731" y="1621791"/>
                    <a:pt x="256731" y="1621791"/>
                    <a:pt x="256731" y="1621791"/>
                  </a:cubicBezTo>
                  <a:cubicBezTo>
                    <a:pt x="256731" y="1620562"/>
                    <a:pt x="256731" y="1620562"/>
                    <a:pt x="256731" y="1620562"/>
                  </a:cubicBezTo>
                  <a:cubicBezTo>
                    <a:pt x="258561" y="1620562"/>
                    <a:pt x="258561" y="1620562"/>
                    <a:pt x="259171" y="1620562"/>
                  </a:cubicBezTo>
                  <a:cubicBezTo>
                    <a:pt x="259171" y="1619948"/>
                    <a:pt x="259171" y="1619948"/>
                    <a:pt x="259171" y="1619948"/>
                  </a:cubicBezTo>
                  <a:cubicBezTo>
                    <a:pt x="259780" y="1619948"/>
                    <a:pt x="259780" y="1619948"/>
                    <a:pt x="259780" y="1619948"/>
                  </a:cubicBezTo>
                  <a:cubicBezTo>
                    <a:pt x="259780" y="1620562"/>
                    <a:pt x="259780" y="1620562"/>
                    <a:pt x="259780" y="1620562"/>
                  </a:cubicBezTo>
                  <a:cubicBezTo>
                    <a:pt x="261610" y="1620562"/>
                    <a:pt x="261000" y="1620562"/>
                    <a:pt x="261000" y="1620562"/>
                  </a:cubicBezTo>
                  <a:cubicBezTo>
                    <a:pt x="261000" y="1621791"/>
                    <a:pt x="261000" y="1621791"/>
                    <a:pt x="261000" y="1621791"/>
                  </a:cubicBezTo>
                  <a:cubicBezTo>
                    <a:pt x="261610" y="1621791"/>
                    <a:pt x="261610" y="1621791"/>
                    <a:pt x="261610" y="1621791"/>
                  </a:cubicBezTo>
                  <a:cubicBezTo>
                    <a:pt x="261610" y="1619948"/>
                    <a:pt x="261610" y="1620562"/>
                    <a:pt x="261610" y="1619948"/>
                  </a:cubicBezTo>
                  <a:cubicBezTo>
                    <a:pt x="263439" y="1619948"/>
                    <a:pt x="262829" y="1619948"/>
                    <a:pt x="263439" y="1619948"/>
                  </a:cubicBezTo>
                  <a:cubicBezTo>
                    <a:pt x="263439" y="1619334"/>
                    <a:pt x="263439" y="1619334"/>
                    <a:pt x="263439" y="1619334"/>
                  </a:cubicBezTo>
                  <a:cubicBezTo>
                    <a:pt x="264049" y="1619334"/>
                    <a:pt x="264049" y="1619334"/>
                    <a:pt x="264049" y="1619334"/>
                  </a:cubicBezTo>
                  <a:cubicBezTo>
                    <a:pt x="264049" y="1619948"/>
                    <a:pt x="264049" y="1619948"/>
                    <a:pt x="264049" y="1619948"/>
                  </a:cubicBezTo>
                  <a:cubicBezTo>
                    <a:pt x="265878" y="1619948"/>
                    <a:pt x="265269" y="1619948"/>
                    <a:pt x="265269" y="1619948"/>
                  </a:cubicBezTo>
                  <a:cubicBezTo>
                    <a:pt x="265269" y="1620562"/>
                    <a:pt x="265269" y="1620562"/>
                    <a:pt x="265269" y="1620562"/>
                  </a:cubicBezTo>
                  <a:cubicBezTo>
                    <a:pt x="265878" y="1620562"/>
                    <a:pt x="265878" y="1620562"/>
                    <a:pt x="265878" y="1620562"/>
                  </a:cubicBezTo>
                  <a:cubicBezTo>
                    <a:pt x="265878" y="1619948"/>
                    <a:pt x="265878" y="1619948"/>
                    <a:pt x="265878" y="1619948"/>
                  </a:cubicBezTo>
                  <a:cubicBezTo>
                    <a:pt x="267708" y="1619948"/>
                    <a:pt x="267708" y="1619948"/>
                    <a:pt x="267708" y="1619948"/>
                  </a:cubicBezTo>
                  <a:cubicBezTo>
                    <a:pt x="267708" y="1620562"/>
                    <a:pt x="267708" y="1620562"/>
                    <a:pt x="267708" y="1620562"/>
                  </a:cubicBezTo>
                  <a:cubicBezTo>
                    <a:pt x="267098" y="1620562"/>
                    <a:pt x="267098" y="1620562"/>
                    <a:pt x="267098" y="1620562"/>
                  </a:cubicBezTo>
                  <a:cubicBezTo>
                    <a:pt x="267098" y="1621791"/>
                    <a:pt x="267098" y="1621791"/>
                    <a:pt x="267098" y="1621791"/>
                  </a:cubicBezTo>
                  <a:cubicBezTo>
                    <a:pt x="267708" y="1621791"/>
                    <a:pt x="267708" y="1621791"/>
                    <a:pt x="267708" y="1621791"/>
                  </a:cubicBezTo>
                  <a:cubicBezTo>
                    <a:pt x="267708" y="1623020"/>
                    <a:pt x="267708" y="1623020"/>
                    <a:pt x="267708" y="1623020"/>
                  </a:cubicBezTo>
                  <a:cubicBezTo>
                    <a:pt x="269537" y="1623020"/>
                    <a:pt x="270757" y="1623020"/>
                    <a:pt x="271367" y="1623020"/>
                  </a:cubicBezTo>
                  <a:cubicBezTo>
                    <a:pt x="271367" y="1623634"/>
                    <a:pt x="271367" y="1623634"/>
                    <a:pt x="271367" y="1623634"/>
                  </a:cubicBezTo>
                  <a:cubicBezTo>
                    <a:pt x="273806" y="1621791"/>
                    <a:pt x="276855" y="1623634"/>
                    <a:pt x="279294" y="1623020"/>
                  </a:cubicBezTo>
                  <a:cubicBezTo>
                    <a:pt x="279294" y="1622405"/>
                    <a:pt x="279294" y="1622405"/>
                    <a:pt x="279294" y="1622405"/>
                  </a:cubicBezTo>
                  <a:cubicBezTo>
                    <a:pt x="278685" y="1622405"/>
                    <a:pt x="278685" y="1622405"/>
                    <a:pt x="278685" y="1622405"/>
                  </a:cubicBezTo>
                  <a:cubicBezTo>
                    <a:pt x="278685" y="1620562"/>
                    <a:pt x="278685" y="1621177"/>
                    <a:pt x="278685" y="1620562"/>
                  </a:cubicBezTo>
                  <a:cubicBezTo>
                    <a:pt x="277465" y="1620562"/>
                    <a:pt x="277465" y="1620562"/>
                    <a:pt x="277465" y="1620562"/>
                  </a:cubicBezTo>
                  <a:cubicBezTo>
                    <a:pt x="277465" y="1619948"/>
                    <a:pt x="277465" y="1619948"/>
                    <a:pt x="277465" y="1619948"/>
                  </a:cubicBezTo>
                  <a:cubicBezTo>
                    <a:pt x="278685" y="1619948"/>
                    <a:pt x="278685" y="1619948"/>
                    <a:pt x="278685" y="1619948"/>
                  </a:cubicBezTo>
                  <a:cubicBezTo>
                    <a:pt x="278685" y="1619334"/>
                    <a:pt x="278685" y="1619334"/>
                    <a:pt x="278685" y="1619334"/>
                  </a:cubicBezTo>
                  <a:cubicBezTo>
                    <a:pt x="279904" y="1619334"/>
                    <a:pt x="279904" y="1619334"/>
                    <a:pt x="279904" y="1619334"/>
                  </a:cubicBezTo>
                  <a:cubicBezTo>
                    <a:pt x="279904" y="1618719"/>
                    <a:pt x="279904" y="1618719"/>
                    <a:pt x="279904" y="1618719"/>
                  </a:cubicBezTo>
                  <a:cubicBezTo>
                    <a:pt x="281734" y="1618719"/>
                    <a:pt x="281734" y="1618719"/>
                    <a:pt x="282343" y="1618719"/>
                  </a:cubicBezTo>
                  <a:cubicBezTo>
                    <a:pt x="282343" y="1619334"/>
                    <a:pt x="282343" y="1619334"/>
                    <a:pt x="282343" y="1619334"/>
                  </a:cubicBezTo>
                  <a:cubicBezTo>
                    <a:pt x="281124" y="1619334"/>
                    <a:pt x="281124" y="1619334"/>
                    <a:pt x="281124" y="1619334"/>
                  </a:cubicBezTo>
                  <a:cubicBezTo>
                    <a:pt x="281124" y="1619948"/>
                    <a:pt x="281124" y="1619948"/>
                    <a:pt x="281124" y="1619948"/>
                  </a:cubicBezTo>
                  <a:cubicBezTo>
                    <a:pt x="279904" y="1619948"/>
                    <a:pt x="279904" y="1619948"/>
                    <a:pt x="279904" y="1619948"/>
                  </a:cubicBezTo>
                  <a:cubicBezTo>
                    <a:pt x="279904" y="1620562"/>
                    <a:pt x="279904" y="1620562"/>
                    <a:pt x="279904" y="1620562"/>
                  </a:cubicBezTo>
                  <a:cubicBezTo>
                    <a:pt x="279294" y="1620562"/>
                    <a:pt x="279294" y="1620562"/>
                    <a:pt x="279294" y="1620562"/>
                  </a:cubicBezTo>
                  <a:cubicBezTo>
                    <a:pt x="279294" y="1621791"/>
                    <a:pt x="279294" y="1621791"/>
                    <a:pt x="279294" y="1621791"/>
                  </a:cubicBezTo>
                  <a:cubicBezTo>
                    <a:pt x="279904" y="1621791"/>
                    <a:pt x="279904" y="1621791"/>
                    <a:pt x="279904" y="1621791"/>
                  </a:cubicBezTo>
                  <a:cubicBezTo>
                    <a:pt x="279904" y="1622405"/>
                    <a:pt x="279904" y="1622405"/>
                    <a:pt x="279904" y="1622405"/>
                  </a:cubicBezTo>
                  <a:cubicBezTo>
                    <a:pt x="281734" y="1622405"/>
                    <a:pt x="281124" y="1622405"/>
                    <a:pt x="281124" y="1622405"/>
                  </a:cubicBezTo>
                  <a:cubicBezTo>
                    <a:pt x="280514" y="1623020"/>
                    <a:pt x="280514" y="1623020"/>
                    <a:pt x="280514" y="1623020"/>
                  </a:cubicBezTo>
                  <a:cubicBezTo>
                    <a:pt x="283563" y="1623020"/>
                    <a:pt x="284783" y="1624249"/>
                    <a:pt x="286612" y="1623634"/>
                  </a:cubicBezTo>
                  <a:cubicBezTo>
                    <a:pt x="286612" y="1624249"/>
                    <a:pt x="286612" y="1624249"/>
                    <a:pt x="286612" y="1624249"/>
                  </a:cubicBezTo>
                  <a:cubicBezTo>
                    <a:pt x="285392" y="1624249"/>
                    <a:pt x="285392" y="1624249"/>
                    <a:pt x="285392" y="1624249"/>
                  </a:cubicBezTo>
                  <a:cubicBezTo>
                    <a:pt x="285392" y="1625477"/>
                    <a:pt x="285392" y="1625477"/>
                    <a:pt x="285392" y="1625477"/>
                  </a:cubicBezTo>
                  <a:cubicBezTo>
                    <a:pt x="284783" y="1625477"/>
                    <a:pt x="284783" y="1625477"/>
                    <a:pt x="284783" y="1625477"/>
                  </a:cubicBezTo>
                  <a:cubicBezTo>
                    <a:pt x="284783" y="1624249"/>
                    <a:pt x="284783" y="1624249"/>
                    <a:pt x="284783" y="1624249"/>
                  </a:cubicBezTo>
                  <a:cubicBezTo>
                    <a:pt x="284173" y="1624249"/>
                    <a:pt x="284173" y="1624249"/>
                    <a:pt x="284173" y="1624249"/>
                  </a:cubicBezTo>
                  <a:cubicBezTo>
                    <a:pt x="284173" y="1626092"/>
                    <a:pt x="284173" y="1626092"/>
                    <a:pt x="284173" y="1626092"/>
                  </a:cubicBezTo>
                  <a:cubicBezTo>
                    <a:pt x="282343" y="1626092"/>
                    <a:pt x="282953" y="1626092"/>
                    <a:pt x="282953" y="1626092"/>
                  </a:cubicBezTo>
                  <a:cubicBezTo>
                    <a:pt x="282953" y="1626706"/>
                    <a:pt x="282953" y="1626706"/>
                    <a:pt x="282953" y="1626706"/>
                  </a:cubicBezTo>
                  <a:cubicBezTo>
                    <a:pt x="282343" y="1626706"/>
                    <a:pt x="282343" y="1626706"/>
                    <a:pt x="282343" y="1626706"/>
                  </a:cubicBezTo>
                  <a:cubicBezTo>
                    <a:pt x="282343" y="1627320"/>
                    <a:pt x="282343" y="1627320"/>
                    <a:pt x="282343" y="1627320"/>
                  </a:cubicBezTo>
                  <a:cubicBezTo>
                    <a:pt x="281124" y="1627320"/>
                    <a:pt x="281124" y="1627320"/>
                    <a:pt x="281124" y="1627320"/>
                  </a:cubicBezTo>
                  <a:cubicBezTo>
                    <a:pt x="281124" y="1626706"/>
                    <a:pt x="281124" y="1626706"/>
                    <a:pt x="281124" y="1626706"/>
                  </a:cubicBezTo>
                  <a:cubicBezTo>
                    <a:pt x="280514" y="1626706"/>
                    <a:pt x="280514" y="1626706"/>
                    <a:pt x="280514" y="1626706"/>
                  </a:cubicBezTo>
                  <a:cubicBezTo>
                    <a:pt x="280514" y="1628549"/>
                    <a:pt x="280514" y="1627935"/>
                    <a:pt x="280514" y="1627935"/>
                  </a:cubicBezTo>
                  <a:cubicBezTo>
                    <a:pt x="278685" y="1627935"/>
                    <a:pt x="279294" y="1627935"/>
                    <a:pt x="279294" y="1627935"/>
                  </a:cubicBezTo>
                  <a:cubicBezTo>
                    <a:pt x="279294" y="1629778"/>
                    <a:pt x="279294" y="1630392"/>
                    <a:pt x="279294" y="1630392"/>
                  </a:cubicBezTo>
                  <a:cubicBezTo>
                    <a:pt x="281124" y="1630392"/>
                    <a:pt x="280514" y="1630392"/>
                    <a:pt x="280514" y="1630392"/>
                  </a:cubicBezTo>
                  <a:cubicBezTo>
                    <a:pt x="280514" y="1629778"/>
                    <a:pt x="280514" y="1629778"/>
                    <a:pt x="280514" y="1629778"/>
                  </a:cubicBezTo>
                  <a:cubicBezTo>
                    <a:pt x="282953" y="1629778"/>
                    <a:pt x="284173" y="1629778"/>
                    <a:pt x="284783" y="1629778"/>
                  </a:cubicBezTo>
                  <a:cubicBezTo>
                    <a:pt x="284783" y="1630392"/>
                    <a:pt x="284783" y="1630392"/>
                    <a:pt x="284783" y="1630392"/>
                  </a:cubicBezTo>
                  <a:cubicBezTo>
                    <a:pt x="284173" y="1630392"/>
                    <a:pt x="284173" y="1630392"/>
                    <a:pt x="284173" y="1630392"/>
                  </a:cubicBezTo>
                  <a:cubicBezTo>
                    <a:pt x="284173" y="1632235"/>
                    <a:pt x="284173" y="1631621"/>
                    <a:pt x="284173" y="1631621"/>
                  </a:cubicBezTo>
                  <a:cubicBezTo>
                    <a:pt x="284783" y="1631621"/>
                    <a:pt x="284783" y="1631621"/>
                    <a:pt x="284783" y="1631621"/>
                  </a:cubicBezTo>
                  <a:cubicBezTo>
                    <a:pt x="284783" y="1631007"/>
                    <a:pt x="284783" y="1631007"/>
                    <a:pt x="284783" y="1631007"/>
                  </a:cubicBezTo>
                  <a:cubicBezTo>
                    <a:pt x="286612" y="1631007"/>
                    <a:pt x="287222" y="1631007"/>
                    <a:pt x="287832" y="1631007"/>
                  </a:cubicBezTo>
                  <a:cubicBezTo>
                    <a:pt x="287832" y="1632850"/>
                    <a:pt x="287832" y="1632235"/>
                    <a:pt x="287832" y="1632235"/>
                  </a:cubicBezTo>
                  <a:cubicBezTo>
                    <a:pt x="287222" y="1631621"/>
                    <a:pt x="287222" y="1631621"/>
                    <a:pt x="287222" y="1631621"/>
                  </a:cubicBezTo>
                  <a:cubicBezTo>
                    <a:pt x="287222" y="1632235"/>
                    <a:pt x="287222" y="1632235"/>
                    <a:pt x="287222" y="1632235"/>
                  </a:cubicBezTo>
                  <a:cubicBezTo>
                    <a:pt x="285392" y="1632235"/>
                    <a:pt x="286002" y="1632235"/>
                    <a:pt x="285392" y="1632235"/>
                  </a:cubicBezTo>
                  <a:cubicBezTo>
                    <a:pt x="285392" y="1633464"/>
                    <a:pt x="285392" y="1633464"/>
                    <a:pt x="285392" y="1633464"/>
                  </a:cubicBezTo>
                  <a:cubicBezTo>
                    <a:pt x="284173" y="1633464"/>
                    <a:pt x="284173" y="1633464"/>
                    <a:pt x="284173" y="1633464"/>
                  </a:cubicBezTo>
                  <a:cubicBezTo>
                    <a:pt x="284173" y="1634079"/>
                    <a:pt x="284173" y="1634079"/>
                    <a:pt x="284173" y="1634079"/>
                  </a:cubicBezTo>
                  <a:cubicBezTo>
                    <a:pt x="282343" y="1634079"/>
                    <a:pt x="282953" y="1634079"/>
                    <a:pt x="282953" y="1634079"/>
                  </a:cubicBezTo>
                  <a:cubicBezTo>
                    <a:pt x="282953" y="1634693"/>
                    <a:pt x="282953" y="1634693"/>
                    <a:pt x="282953" y="1634693"/>
                  </a:cubicBezTo>
                  <a:cubicBezTo>
                    <a:pt x="281124" y="1634693"/>
                    <a:pt x="280514" y="1634693"/>
                    <a:pt x="280514" y="1634693"/>
                  </a:cubicBezTo>
                  <a:cubicBezTo>
                    <a:pt x="280514" y="1635307"/>
                    <a:pt x="280514" y="1635307"/>
                    <a:pt x="280514" y="1635307"/>
                  </a:cubicBezTo>
                  <a:cubicBezTo>
                    <a:pt x="278685" y="1635922"/>
                    <a:pt x="277465" y="1637150"/>
                    <a:pt x="277465" y="1637765"/>
                  </a:cubicBezTo>
                  <a:cubicBezTo>
                    <a:pt x="276855" y="1637765"/>
                    <a:pt x="276855" y="1637765"/>
                    <a:pt x="276855" y="1637765"/>
                  </a:cubicBezTo>
                  <a:cubicBezTo>
                    <a:pt x="276855" y="1638379"/>
                    <a:pt x="276855" y="1638379"/>
                    <a:pt x="276855" y="1638379"/>
                  </a:cubicBezTo>
                  <a:cubicBezTo>
                    <a:pt x="275026" y="1638379"/>
                    <a:pt x="275635" y="1638379"/>
                    <a:pt x="275635" y="1638379"/>
                  </a:cubicBezTo>
                  <a:cubicBezTo>
                    <a:pt x="275635" y="1638994"/>
                    <a:pt x="275635" y="1638994"/>
                    <a:pt x="275635" y="1638994"/>
                  </a:cubicBezTo>
                  <a:cubicBezTo>
                    <a:pt x="273196" y="1638994"/>
                    <a:pt x="274416" y="1640837"/>
                    <a:pt x="273806" y="1640837"/>
                  </a:cubicBezTo>
                  <a:cubicBezTo>
                    <a:pt x="273196" y="1640837"/>
                    <a:pt x="273196" y="1640837"/>
                    <a:pt x="273196" y="1640837"/>
                  </a:cubicBezTo>
                  <a:cubicBezTo>
                    <a:pt x="273196" y="1641451"/>
                    <a:pt x="273196" y="1641451"/>
                    <a:pt x="273196" y="1641451"/>
                  </a:cubicBezTo>
                  <a:cubicBezTo>
                    <a:pt x="273806" y="1641451"/>
                    <a:pt x="273806" y="1641451"/>
                    <a:pt x="273806" y="1641451"/>
                  </a:cubicBezTo>
                  <a:cubicBezTo>
                    <a:pt x="273196" y="1642065"/>
                    <a:pt x="273196" y="1642065"/>
                    <a:pt x="273196" y="1642680"/>
                  </a:cubicBezTo>
                  <a:cubicBezTo>
                    <a:pt x="271977" y="1642680"/>
                    <a:pt x="271977" y="1642680"/>
                    <a:pt x="271977" y="1642680"/>
                  </a:cubicBezTo>
                  <a:cubicBezTo>
                    <a:pt x="271977" y="1645137"/>
                    <a:pt x="270147" y="1643909"/>
                    <a:pt x="270757" y="1643909"/>
                  </a:cubicBezTo>
                  <a:cubicBezTo>
                    <a:pt x="270757" y="1645137"/>
                    <a:pt x="270757" y="1645137"/>
                    <a:pt x="270757" y="1645137"/>
                  </a:cubicBezTo>
                  <a:cubicBezTo>
                    <a:pt x="268318" y="1645752"/>
                    <a:pt x="267708" y="1645752"/>
                    <a:pt x="267098" y="1645752"/>
                  </a:cubicBezTo>
                  <a:cubicBezTo>
                    <a:pt x="267098" y="1646366"/>
                    <a:pt x="267098" y="1646366"/>
                    <a:pt x="267098" y="1646366"/>
                  </a:cubicBezTo>
                  <a:lnTo>
                    <a:pt x="265269" y="1646366"/>
                  </a:lnTo>
                  <a:lnTo>
                    <a:pt x="264659" y="1646366"/>
                  </a:lnTo>
                  <a:cubicBezTo>
                    <a:pt x="264659" y="1646980"/>
                    <a:pt x="264659" y="1646980"/>
                    <a:pt x="264659" y="1646980"/>
                  </a:cubicBezTo>
                  <a:cubicBezTo>
                    <a:pt x="265269" y="1646366"/>
                    <a:pt x="265269" y="1646366"/>
                    <a:pt x="265269" y="1646366"/>
                  </a:cubicBezTo>
                  <a:cubicBezTo>
                    <a:pt x="265269" y="1648209"/>
                    <a:pt x="265269" y="1648209"/>
                    <a:pt x="265269" y="1648824"/>
                  </a:cubicBezTo>
                  <a:cubicBezTo>
                    <a:pt x="264049" y="1648824"/>
                    <a:pt x="264049" y="1648824"/>
                    <a:pt x="264049" y="1648824"/>
                  </a:cubicBezTo>
                  <a:cubicBezTo>
                    <a:pt x="264049" y="1649438"/>
                    <a:pt x="264049" y="1649438"/>
                    <a:pt x="264049" y="1649438"/>
                  </a:cubicBezTo>
                  <a:cubicBezTo>
                    <a:pt x="262220" y="1649438"/>
                    <a:pt x="262829" y="1650052"/>
                    <a:pt x="262220" y="1650052"/>
                  </a:cubicBezTo>
                  <a:cubicBezTo>
                    <a:pt x="264049" y="1649438"/>
                    <a:pt x="264659" y="1648824"/>
                    <a:pt x="265269" y="1649438"/>
                  </a:cubicBezTo>
                  <a:cubicBezTo>
                    <a:pt x="265269" y="1648824"/>
                    <a:pt x="265269" y="1648824"/>
                    <a:pt x="265269" y="1648824"/>
                  </a:cubicBezTo>
                  <a:cubicBezTo>
                    <a:pt x="265878" y="1648824"/>
                    <a:pt x="265878" y="1648824"/>
                    <a:pt x="265878" y="1648824"/>
                  </a:cubicBezTo>
                  <a:cubicBezTo>
                    <a:pt x="266488" y="1646980"/>
                    <a:pt x="267098" y="1646980"/>
                    <a:pt x="267098" y="1646366"/>
                  </a:cubicBezTo>
                  <a:cubicBezTo>
                    <a:pt x="267708" y="1646366"/>
                    <a:pt x="267708" y="1646366"/>
                    <a:pt x="267708" y="1646366"/>
                  </a:cubicBezTo>
                  <a:cubicBezTo>
                    <a:pt x="267708" y="1646980"/>
                    <a:pt x="267708" y="1646980"/>
                    <a:pt x="267708" y="1646980"/>
                  </a:cubicBezTo>
                  <a:cubicBezTo>
                    <a:pt x="268928" y="1645752"/>
                    <a:pt x="269537" y="1646980"/>
                    <a:pt x="269537" y="1646366"/>
                  </a:cubicBezTo>
                  <a:cubicBezTo>
                    <a:pt x="269537" y="1645752"/>
                    <a:pt x="269537" y="1645752"/>
                    <a:pt x="269537" y="1645752"/>
                  </a:cubicBezTo>
                  <a:cubicBezTo>
                    <a:pt x="271367" y="1645752"/>
                    <a:pt x="270757" y="1645752"/>
                    <a:pt x="271367" y="1645752"/>
                  </a:cubicBezTo>
                  <a:cubicBezTo>
                    <a:pt x="271367" y="1645137"/>
                    <a:pt x="271367" y="1645137"/>
                    <a:pt x="271367" y="1645137"/>
                  </a:cubicBezTo>
                  <a:cubicBezTo>
                    <a:pt x="272586" y="1645137"/>
                    <a:pt x="272586" y="1645137"/>
                    <a:pt x="272586" y="1645137"/>
                  </a:cubicBezTo>
                  <a:cubicBezTo>
                    <a:pt x="272586" y="1643294"/>
                    <a:pt x="272586" y="1643909"/>
                    <a:pt x="272586" y="1643294"/>
                  </a:cubicBezTo>
                  <a:cubicBezTo>
                    <a:pt x="273196" y="1643294"/>
                    <a:pt x="273196" y="1643294"/>
                    <a:pt x="273196" y="1643294"/>
                  </a:cubicBezTo>
                  <a:cubicBezTo>
                    <a:pt x="273196" y="1642680"/>
                    <a:pt x="273196" y="1642680"/>
                    <a:pt x="273196" y="1642680"/>
                  </a:cubicBezTo>
                  <a:cubicBezTo>
                    <a:pt x="275026" y="1642680"/>
                    <a:pt x="275635" y="1640837"/>
                    <a:pt x="275635" y="1641451"/>
                  </a:cubicBezTo>
                  <a:cubicBezTo>
                    <a:pt x="275026" y="1641451"/>
                    <a:pt x="275026" y="1641451"/>
                    <a:pt x="275026" y="1641451"/>
                  </a:cubicBezTo>
                  <a:cubicBezTo>
                    <a:pt x="275026" y="1640837"/>
                    <a:pt x="275026" y="1640837"/>
                    <a:pt x="275026" y="1640837"/>
                  </a:cubicBezTo>
                  <a:cubicBezTo>
                    <a:pt x="275635" y="1640837"/>
                    <a:pt x="275635" y="1640837"/>
                    <a:pt x="275635" y="1640837"/>
                  </a:cubicBezTo>
                  <a:cubicBezTo>
                    <a:pt x="275635" y="1639608"/>
                    <a:pt x="275635" y="1639608"/>
                    <a:pt x="275635" y="1639608"/>
                  </a:cubicBezTo>
                  <a:cubicBezTo>
                    <a:pt x="276245" y="1639608"/>
                    <a:pt x="276245" y="1639608"/>
                    <a:pt x="276245" y="1639608"/>
                  </a:cubicBezTo>
                  <a:cubicBezTo>
                    <a:pt x="276245" y="1638994"/>
                    <a:pt x="276245" y="1638994"/>
                    <a:pt x="276245" y="1638994"/>
                  </a:cubicBezTo>
                  <a:cubicBezTo>
                    <a:pt x="276855" y="1639608"/>
                    <a:pt x="276855" y="1639608"/>
                    <a:pt x="276855" y="1639608"/>
                  </a:cubicBezTo>
                  <a:cubicBezTo>
                    <a:pt x="277465" y="1638994"/>
                    <a:pt x="277465" y="1638994"/>
                    <a:pt x="277465" y="1638994"/>
                  </a:cubicBezTo>
                  <a:cubicBezTo>
                    <a:pt x="277465" y="1639608"/>
                    <a:pt x="277465" y="1639608"/>
                    <a:pt x="277465" y="1639608"/>
                  </a:cubicBezTo>
                  <a:cubicBezTo>
                    <a:pt x="278685" y="1639608"/>
                    <a:pt x="278685" y="1639608"/>
                    <a:pt x="278685" y="1639608"/>
                  </a:cubicBezTo>
                  <a:cubicBezTo>
                    <a:pt x="278685" y="1638994"/>
                    <a:pt x="278685" y="1638994"/>
                    <a:pt x="278685" y="1638994"/>
                  </a:cubicBezTo>
                  <a:cubicBezTo>
                    <a:pt x="279904" y="1638994"/>
                    <a:pt x="279904" y="1637765"/>
                    <a:pt x="279904" y="1638379"/>
                  </a:cubicBezTo>
                  <a:lnTo>
                    <a:pt x="279904" y="1638994"/>
                  </a:lnTo>
                  <a:lnTo>
                    <a:pt x="279904" y="1639608"/>
                  </a:lnTo>
                  <a:cubicBezTo>
                    <a:pt x="280514" y="1639608"/>
                    <a:pt x="280514" y="1639608"/>
                    <a:pt x="280514" y="1639608"/>
                  </a:cubicBezTo>
                  <a:cubicBezTo>
                    <a:pt x="280514" y="1638994"/>
                    <a:pt x="280514" y="1638994"/>
                    <a:pt x="280514" y="1638994"/>
                  </a:cubicBezTo>
                  <a:cubicBezTo>
                    <a:pt x="279904" y="1638994"/>
                    <a:pt x="279904" y="1638994"/>
                    <a:pt x="279904" y="1638994"/>
                  </a:cubicBezTo>
                  <a:cubicBezTo>
                    <a:pt x="281124" y="1637150"/>
                    <a:pt x="281734" y="1638994"/>
                    <a:pt x="282343" y="1638379"/>
                  </a:cubicBezTo>
                  <a:cubicBezTo>
                    <a:pt x="282343" y="1637765"/>
                    <a:pt x="282343" y="1637765"/>
                    <a:pt x="282343" y="1637765"/>
                  </a:cubicBezTo>
                  <a:cubicBezTo>
                    <a:pt x="282953" y="1637765"/>
                    <a:pt x="282953" y="1637765"/>
                    <a:pt x="282953" y="1637765"/>
                  </a:cubicBezTo>
                  <a:cubicBezTo>
                    <a:pt x="282953" y="1635922"/>
                    <a:pt x="282953" y="1636536"/>
                    <a:pt x="282953" y="1635922"/>
                  </a:cubicBezTo>
                  <a:cubicBezTo>
                    <a:pt x="284173" y="1635922"/>
                    <a:pt x="284173" y="1635922"/>
                    <a:pt x="284173" y="1635922"/>
                  </a:cubicBezTo>
                  <a:cubicBezTo>
                    <a:pt x="284173" y="1635307"/>
                    <a:pt x="284173" y="1635307"/>
                    <a:pt x="284173" y="1635307"/>
                  </a:cubicBezTo>
                  <a:cubicBezTo>
                    <a:pt x="286002" y="1635307"/>
                    <a:pt x="286612" y="1635307"/>
                    <a:pt x="287222" y="1635307"/>
                  </a:cubicBezTo>
                  <a:cubicBezTo>
                    <a:pt x="287222" y="1635922"/>
                    <a:pt x="287222" y="1635922"/>
                    <a:pt x="287222" y="1635922"/>
                  </a:cubicBezTo>
                  <a:cubicBezTo>
                    <a:pt x="286612" y="1635922"/>
                    <a:pt x="286612" y="1635922"/>
                    <a:pt x="286612" y="1635922"/>
                  </a:cubicBezTo>
                  <a:cubicBezTo>
                    <a:pt x="286612" y="1637150"/>
                    <a:pt x="286612" y="1637150"/>
                    <a:pt x="286612" y="1637150"/>
                  </a:cubicBezTo>
                  <a:cubicBezTo>
                    <a:pt x="285392" y="1637150"/>
                    <a:pt x="285392" y="1637150"/>
                    <a:pt x="285392" y="1637150"/>
                  </a:cubicBezTo>
                  <a:cubicBezTo>
                    <a:pt x="285392" y="1637765"/>
                    <a:pt x="285392" y="1637765"/>
                    <a:pt x="285392" y="1637765"/>
                  </a:cubicBezTo>
                  <a:cubicBezTo>
                    <a:pt x="286612" y="1637765"/>
                    <a:pt x="286612" y="1637765"/>
                    <a:pt x="286612" y="1637765"/>
                  </a:cubicBezTo>
                  <a:cubicBezTo>
                    <a:pt x="286612" y="1638379"/>
                    <a:pt x="286612" y="1638379"/>
                    <a:pt x="286612" y="1638379"/>
                  </a:cubicBezTo>
                  <a:cubicBezTo>
                    <a:pt x="287832" y="1638379"/>
                    <a:pt x="287832" y="1638379"/>
                    <a:pt x="287832" y="1638379"/>
                  </a:cubicBezTo>
                  <a:cubicBezTo>
                    <a:pt x="287832" y="1636536"/>
                    <a:pt x="287832" y="1637150"/>
                    <a:pt x="287832" y="1637150"/>
                  </a:cubicBezTo>
                  <a:cubicBezTo>
                    <a:pt x="288442" y="1637150"/>
                    <a:pt x="288442" y="1637150"/>
                    <a:pt x="288442" y="1637150"/>
                  </a:cubicBezTo>
                  <a:cubicBezTo>
                    <a:pt x="288442" y="1635922"/>
                    <a:pt x="288442" y="1635922"/>
                    <a:pt x="288442" y="1635922"/>
                  </a:cubicBezTo>
                  <a:cubicBezTo>
                    <a:pt x="289051" y="1635922"/>
                    <a:pt x="289051" y="1635922"/>
                    <a:pt x="289051" y="1635922"/>
                  </a:cubicBezTo>
                  <a:cubicBezTo>
                    <a:pt x="289051" y="1637150"/>
                    <a:pt x="289051" y="1637150"/>
                    <a:pt x="289051" y="1637150"/>
                  </a:cubicBezTo>
                  <a:cubicBezTo>
                    <a:pt x="290271" y="1637150"/>
                    <a:pt x="290271" y="1637150"/>
                    <a:pt x="290271" y="1637150"/>
                  </a:cubicBezTo>
                  <a:cubicBezTo>
                    <a:pt x="290271" y="1635922"/>
                    <a:pt x="290271" y="1635922"/>
                    <a:pt x="290271" y="1635922"/>
                  </a:cubicBezTo>
                  <a:cubicBezTo>
                    <a:pt x="290881" y="1635922"/>
                    <a:pt x="290881" y="1635922"/>
                    <a:pt x="290881" y="1635922"/>
                  </a:cubicBezTo>
                  <a:cubicBezTo>
                    <a:pt x="290881" y="1637765"/>
                    <a:pt x="289661" y="1637765"/>
                    <a:pt x="290271" y="1637765"/>
                  </a:cubicBezTo>
                  <a:cubicBezTo>
                    <a:pt x="292100" y="1636536"/>
                    <a:pt x="293930" y="1637150"/>
                    <a:pt x="295150" y="1637150"/>
                  </a:cubicBezTo>
                  <a:cubicBezTo>
                    <a:pt x="295150" y="1637765"/>
                    <a:pt x="295150" y="1637765"/>
                    <a:pt x="295150" y="1637765"/>
                  </a:cubicBezTo>
                  <a:cubicBezTo>
                    <a:pt x="296979" y="1637765"/>
                    <a:pt x="296369" y="1637765"/>
                    <a:pt x="296369" y="1637765"/>
                  </a:cubicBezTo>
                  <a:cubicBezTo>
                    <a:pt x="295759" y="1638379"/>
                    <a:pt x="295759" y="1638379"/>
                    <a:pt x="295759" y="1638379"/>
                  </a:cubicBezTo>
                  <a:cubicBezTo>
                    <a:pt x="296369" y="1638379"/>
                    <a:pt x="296369" y="1638379"/>
                    <a:pt x="296369" y="1638379"/>
                  </a:cubicBezTo>
                  <a:cubicBezTo>
                    <a:pt x="296369" y="1638994"/>
                    <a:pt x="296369" y="1638994"/>
                    <a:pt x="296369" y="1638994"/>
                  </a:cubicBezTo>
                  <a:cubicBezTo>
                    <a:pt x="299418" y="1638994"/>
                    <a:pt x="301248" y="1638994"/>
                    <a:pt x="303077" y="1638994"/>
                  </a:cubicBezTo>
                  <a:cubicBezTo>
                    <a:pt x="303077" y="1639608"/>
                    <a:pt x="303077" y="1639608"/>
                    <a:pt x="303077" y="1639608"/>
                  </a:cubicBezTo>
                  <a:cubicBezTo>
                    <a:pt x="303687" y="1639608"/>
                    <a:pt x="303687" y="1639608"/>
                    <a:pt x="303687" y="1639608"/>
                  </a:cubicBezTo>
                  <a:cubicBezTo>
                    <a:pt x="303687" y="1638994"/>
                    <a:pt x="303687" y="1638994"/>
                    <a:pt x="303687" y="1638994"/>
                  </a:cubicBezTo>
                  <a:cubicBezTo>
                    <a:pt x="305516" y="1638994"/>
                    <a:pt x="306126" y="1638994"/>
                    <a:pt x="306736" y="1638994"/>
                  </a:cubicBezTo>
                  <a:cubicBezTo>
                    <a:pt x="306736" y="1638379"/>
                    <a:pt x="306736" y="1638379"/>
                    <a:pt x="306736" y="1638379"/>
                  </a:cubicBezTo>
                  <a:cubicBezTo>
                    <a:pt x="307346" y="1638379"/>
                    <a:pt x="307346" y="1638379"/>
                    <a:pt x="307346" y="1638379"/>
                  </a:cubicBezTo>
                  <a:cubicBezTo>
                    <a:pt x="307346" y="1636536"/>
                    <a:pt x="307346" y="1637150"/>
                    <a:pt x="307346" y="1637150"/>
                  </a:cubicBezTo>
                  <a:cubicBezTo>
                    <a:pt x="307956" y="1637150"/>
                    <a:pt x="307956" y="1637150"/>
                    <a:pt x="307956" y="1637150"/>
                  </a:cubicBezTo>
                  <a:cubicBezTo>
                    <a:pt x="307956" y="1637765"/>
                    <a:pt x="307956" y="1637765"/>
                    <a:pt x="307956" y="1637765"/>
                  </a:cubicBezTo>
                  <a:cubicBezTo>
                    <a:pt x="308565" y="1637765"/>
                    <a:pt x="308565" y="1637765"/>
                    <a:pt x="308565" y="1637765"/>
                  </a:cubicBezTo>
                  <a:cubicBezTo>
                    <a:pt x="308565" y="1637150"/>
                    <a:pt x="308565" y="1637150"/>
                    <a:pt x="308565" y="1637150"/>
                  </a:cubicBezTo>
                  <a:cubicBezTo>
                    <a:pt x="310395" y="1637150"/>
                    <a:pt x="309785" y="1637150"/>
                    <a:pt x="310395" y="1637150"/>
                  </a:cubicBezTo>
                  <a:cubicBezTo>
                    <a:pt x="310395" y="1637765"/>
                    <a:pt x="310395" y="1637765"/>
                    <a:pt x="310395" y="1637765"/>
                  </a:cubicBezTo>
                  <a:cubicBezTo>
                    <a:pt x="312224" y="1637765"/>
                    <a:pt x="311614" y="1637765"/>
                    <a:pt x="311614" y="1637765"/>
                  </a:cubicBezTo>
                  <a:cubicBezTo>
                    <a:pt x="311614" y="1638379"/>
                    <a:pt x="311614" y="1638379"/>
                    <a:pt x="311614" y="1638379"/>
                  </a:cubicBezTo>
                  <a:cubicBezTo>
                    <a:pt x="312224" y="1638379"/>
                    <a:pt x="312224" y="1638379"/>
                    <a:pt x="312224" y="1638379"/>
                  </a:cubicBezTo>
                  <a:cubicBezTo>
                    <a:pt x="312224" y="1638994"/>
                    <a:pt x="312224" y="1638994"/>
                    <a:pt x="312224" y="1638994"/>
                  </a:cubicBezTo>
                  <a:cubicBezTo>
                    <a:pt x="314054" y="1638994"/>
                    <a:pt x="313444" y="1638994"/>
                    <a:pt x="314054" y="1638994"/>
                  </a:cubicBezTo>
                  <a:cubicBezTo>
                    <a:pt x="314054" y="1640837"/>
                    <a:pt x="314054" y="1641451"/>
                    <a:pt x="314054" y="1642065"/>
                  </a:cubicBezTo>
                  <a:cubicBezTo>
                    <a:pt x="314664" y="1642065"/>
                    <a:pt x="314664" y="1642065"/>
                    <a:pt x="314664" y="1642065"/>
                  </a:cubicBezTo>
                  <a:cubicBezTo>
                    <a:pt x="314664" y="1641451"/>
                    <a:pt x="314664" y="1641451"/>
                    <a:pt x="314664" y="1641451"/>
                  </a:cubicBezTo>
                  <a:cubicBezTo>
                    <a:pt x="315273" y="1641451"/>
                    <a:pt x="315273" y="1641451"/>
                    <a:pt x="315273" y="1641451"/>
                  </a:cubicBezTo>
                  <a:cubicBezTo>
                    <a:pt x="315273" y="1640837"/>
                    <a:pt x="315273" y="1640837"/>
                    <a:pt x="315273" y="1640837"/>
                  </a:cubicBezTo>
                  <a:cubicBezTo>
                    <a:pt x="316493" y="1641451"/>
                    <a:pt x="315883" y="1641451"/>
                    <a:pt x="315883" y="1642065"/>
                  </a:cubicBezTo>
                  <a:cubicBezTo>
                    <a:pt x="317713" y="1642065"/>
                    <a:pt x="318322" y="1642065"/>
                    <a:pt x="318322" y="1642065"/>
                  </a:cubicBezTo>
                  <a:cubicBezTo>
                    <a:pt x="318322" y="1642680"/>
                    <a:pt x="318322" y="1642680"/>
                    <a:pt x="318322" y="1642680"/>
                  </a:cubicBezTo>
                  <a:cubicBezTo>
                    <a:pt x="319542" y="1642680"/>
                    <a:pt x="320152" y="1642680"/>
                    <a:pt x="320152" y="1642680"/>
                  </a:cubicBezTo>
                  <a:cubicBezTo>
                    <a:pt x="320152" y="1642065"/>
                    <a:pt x="320152" y="1642065"/>
                    <a:pt x="320152" y="1642065"/>
                  </a:cubicBezTo>
                  <a:cubicBezTo>
                    <a:pt x="321371" y="1642065"/>
                    <a:pt x="321371" y="1642065"/>
                    <a:pt x="321371" y="1642065"/>
                  </a:cubicBezTo>
                  <a:cubicBezTo>
                    <a:pt x="321371" y="1642680"/>
                    <a:pt x="321371" y="1642680"/>
                    <a:pt x="321371" y="1642680"/>
                  </a:cubicBezTo>
                  <a:cubicBezTo>
                    <a:pt x="323811" y="1642680"/>
                    <a:pt x="325640" y="1643909"/>
                    <a:pt x="325640" y="1645137"/>
                  </a:cubicBezTo>
                  <a:cubicBezTo>
                    <a:pt x="326250" y="1643909"/>
                    <a:pt x="326250" y="1643909"/>
                    <a:pt x="326250" y="1643909"/>
                  </a:cubicBezTo>
                  <a:cubicBezTo>
                    <a:pt x="326250" y="1645137"/>
                    <a:pt x="326250" y="1645137"/>
                    <a:pt x="326250" y="1645137"/>
                  </a:cubicBezTo>
                  <a:cubicBezTo>
                    <a:pt x="328079" y="1645137"/>
                    <a:pt x="328689" y="1645137"/>
                    <a:pt x="329299" y="1645137"/>
                  </a:cubicBezTo>
                  <a:cubicBezTo>
                    <a:pt x="329299" y="1645752"/>
                    <a:pt x="329299" y="1645752"/>
                    <a:pt x="329299" y="1645752"/>
                  </a:cubicBezTo>
                  <a:cubicBezTo>
                    <a:pt x="331738" y="1645137"/>
                    <a:pt x="332348" y="1646980"/>
                    <a:pt x="333568" y="1646366"/>
                  </a:cubicBezTo>
                  <a:cubicBezTo>
                    <a:pt x="333568" y="1646980"/>
                    <a:pt x="333568" y="1646980"/>
                    <a:pt x="333568" y="1646980"/>
                  </a:cubicBezTo>
                  <a:cubicBezTo>
                    <a:pt x="334178" y="1646980"/>
                    <a:pt x="334178" y="1646980"/>
                    <a:pt x="334178" y="1646980"/>
                  </a:cubicBezTo>
                  <a:cubicBezTo>
                    <a:pt x="334178" y="1647595"/>
                    <a:pt x="334178" y="1647595"/>
                    <a:pt x="334178" y="1647595"/>
                  </a:cubicBezTo>
                  <a:cubicBezTo>
                    <a:pt x="334787" y="1647595"/>
                    <a:pt x="334787" y="1647595"/>
                    <a:pt x="334787" y="1647595"/>
                  </a:cubicBezTo>
                  <a:cubicBezTo>
                    <a:pt x="334787" y="1648824"/>
                    <a:pt x="334787" y="1648824"/>
                    <a:pt x="334787" y="1648824"/>
                  </a:cubicBezTo>
                  <a:cubicBezTo>
                    <a:pt x="334178" y="1648824"/>
                    <a:pt x="334178" y="1648824"/>
                    <a:pt x="334178" y="1648824"/>
                  </a:cubicBezTo>
                  <a:cubicBezTo>
                    <a:pt x="334178" y="1649438"/>
                    <a:pt x="334178" y="1649438"/>
                    <a:pt x="334178" y="1649438"/>
                  </a:cubicBezTo>
                  <a:cubicBezTo>
                    <a:pt x="336007" y="1648824"/>
                    <a:pt x="336617" y="1648209"/>
                    <a:pt x="337227" y="1648824"/>
                  </a:cubicBezTo>
                  <a:cubicBezTo>
                    <a:pt x="337227" y="1649438"/>
                    <a:pt x="337227" y="1649438"/>
                    <a:pt x="337227" y="1649438"/>
                  </a:cubicBezTo>
                  <a:cubicBezTo>
                    <a:pt x="336007" y="1649438"/>
                    <a:pt x="336007" y="1649438"/>
                    <a:pt x="336007" y="1649438"/>
                  </a:cubicBezTo>
                  <a:cubicBezTo>
                    <a:pt x="336007" y="1650052"/>
                    <a:pt x="336007" y="1650052"/>
                    <a:pt x="336007" y="1650052"/>
                  </a:cubicBezTo>
                  <a:cubicBezTo>
                    <a:pt x="337836" y="1650052"/>
                    <a:pt x="337836" y="1650052"/>
                    <a:pt x="337836" y="1650052"/>
                  </a:cubicBezTo>
                  <a:cubicBezTo>
                    <a:pt x="337836" y="1650667"/>
                    <a:pt x="337836" y="1650667"/>
                    <a:pt x="337836" y="1650667"/>
                  </a:cubicBezTo>
                  <a:cubicBezTo>
                    <a:pt x="338446" y="1650667"/>
                    <a:pt x="338446" y="1650667"/>
                    <a:pt x="338446" y="1650667"/>
                  </a:cubicBezTo>
                  <a:cubicBezTo>
                    <a:pt x="338446" y="1651281"/>
                    <a:pt x="338446" y="1651281"/>
                    <a:pt x="338446" y="1651281"/>
                  </a:cubicBezTo>
                  <a:cubicBezTo>
                    <a:pt x="339056" y="1651281"/>
                    <a:pt x="339056" y="1651281"/>
                    <a:pt x="339056" y="1651281"/>
                  </a:cubicBezTo>
                  <a:cubicBezTo>
                    <a:pt x="339056" y="1651895"/>
                    <a:pt x="339056" y="1651895"/>
                    <a:pt x="339056" y="1651895"/>
                  </a:cubicBezTo>
                  <a:cubicBezTo>
                    <a:pt x="339666" y="1651895"/>
                    <a:pt x="339666" y="1651895"/>
                    <a:pt x="339666" y="1651895"/>
                  </a:cubicBezTo>
                  <a:cubicBezTo>
                    <a:pt x="339666" y="1653124"/>
                    <a:pt x="339666" y="1653124"/>
                    <a:pt x="339666" y="1653124"/>
                  </a:cubicBezTo>
                  <a:cubicBezTo>
                    <a:pt x="341495" y="1653124"/>
                    <a:pt x="341495" y="1651895"/>
                    <a:pt x="341495" y="1651895"/>
                  </a:cubicBezTo>
                  <a:cubicBezTo>
                    <a:pt x="341495" y="1653124"/>
                    <a:pt x="341495" y="1653124"/>
                    <a:pt x="341495" y="1653124"/>
                  </a:cubicBezTo>
                  <a:cubicBezTo>
                    <a:pt x="343325" y="1653124"/>
                    <a:pt x="342715" y="1653124"/>
                    <a:pt x="342715" y="1653124"/>
                  </a:cubicBezTo>
                  <a:cubicBezTo>
                    <a:pt x="342715" y="1653739"/>
                    <a:pt x="342715" y="1653739"/>
                    <a:pt x="342715" y="1653739"/>
                  </a:cubicBezTo>
                  <a:cubicBezTo>
                    <a:pt x="344544" y="1653739"/>
                    <a:pt x="343935" y="1653739"/>
                    <a:pt x="344544" y="1653739"/>
                  </a:cubicBezTo>
                  <a:cubicBezTo>
                    <a:pt x="344544" y="1654967"/>
                    <a:pt x="344544" y="1655582"/>
                    <a:pt x="344544" y="1655582"/>
                  </a:cubicBezTo>
                  <a:cubicBezTo>
                    <a:pt x="342715" y="1655582"/>
                    <a:pt x="342715" y="1655582"/>
                    <a:pt x="342715" y="1655582"/>
                  </a:cubicBezTo>
                  <a:cubicBezTo>
                    <a:pt x="342715" y="1656810"/>
                    <a:pt x="342715" y="1656810"/>
                    <a:pt x="342715" y="1656810"/>
                  </a:cubicBezTo>
                  <a:cubicBezTo>
                    <a:pt x="343325" y="1656810"/>
                    <a:pt x="343325" y="1656810"/>
                    <a:pt x="343325" y="1656810"/>
                  </a:cubicBezTo>
                  <a:cubicBezTo>
                    <a:pt x="343325" y="1657425"/>
                    <a:pt x="343325" y="1657425"/>
                    <a:pt x="343325" y="1657425"/>
                  </a:cubicBezTo>
                  <a:cubicBezTo>
                    <a:pt x="342715" y="1657425"/>
                    <a:pt x="342715" y="1657425"/>
                    <a:pt x="342715" y="1657425"/>
                  </a:cubicBezTo>
                  <a:cubicBezTo>
                    <a:pt x="342715" y="1658039"/>
                    <a:pt x="342715" y="1658039"/>
                    <a:pt x="342715" y="1658039"/>
                  </a:cubicBezTo>
                  <a:cubicBezTo>
                    <a:pt x="343325" y="1658039"/>
                    <a:pt x="343325" y="1658039"/>
                    <a:pt x="343325" y="1658039"/>
                  </a:cubicBezTo>
                  <a:cubicBezTo>
                    <a:pt x="343935" y="1659268"/>
                    <a:pt x="342715" y="1659268"/>
                    <a:pt x="342715" y="1659268"/>
                  </a:cubicBezTo>
                  <a:cubicBezTo>
                    <a:pt x="343325" y="1659268"/>
                    <a:pt x="343325" y="1659268"/>
                    <a:pt x="343325" y="1659268"/>
                  </a:cubicBezTo>
                  <a:cubicBezTo>
                    <a:pt x="342715" y="1660497"/>
                    <a:pt x="342715" y="1660497"/>
                    <a:pt x="342715" y="1660497"/>
                  </a:cubicBezTo>
                  <a:cubicBezTo>
                    <a:pt x="343325" y="1660497"/>
                    <a:pt x="343325" y="1660497"/>
                    <a:pt x="343325" y="1660497"/>
                  </a:cubicBezTo>
                  <a:cubicBezTo>
                    <a:pt x="343325" y="1659268"/>
                    <a:pt x="343325" y="1659268"/>
                    <a:pt x="343325" y="1659268"/>
                  </a:cubicBezTo>
                  <a:cubicBezTo>
                    <a:pt x="344544" y="1659268"/>
                    <a:pt x="344544" y="1659268"/>
                    <a:pt x="344544" y="1659268"/>
                  </a:cubicBezTo>
                  <a:cubicBezTo>
                    <a:pt x="344544" y="1660497"/>
                    <a:pt x="344544" y="1660497"/>
                    <a:pt x="344544" y="1660497"/>
                  </a:cubicBezTo>
                  <a:cubicBezTo>
                    <a:pt x="345154" y="1659268"/>
                    <a:pt x="345154" y="1659882"/>
                    <a:pt x="345764" y="1659268"/>
                  </a:cubicBezTo>
                  <a:cubicBezTo>
                    <a:pt x="345764" y="1660497"/>
                    <a:pt x="345764" y="1660497"/>
                    <a:pt x="345764" y="1660497"/>
                  </a:cubicBezTo>
                  <a:cubicBezTo>
                    <a:pt x="345154" y="1660497"/>
                    <a:pt x="345154" y="1660497"/>
                    <a:pt x="345154" y="1660497"/>
                  </a:cubicBezTo>
                  <a:cubicBezTo>
                    <a:pt x="345154" y="1661725"/>
                    <a:pt x="345154" y="1661725"/>
                    <a:pt x="345154" y="1661725"/>
                  </a:cubicBezTo>
                  <a:cubicBezTo>
                    <a:pt x="346984" y="1661725"/>
                    <a:pt x="347593" y="1661725"/>
                    <a:pt x="347593" y="1661725"/>
                  </a:cubicBezTo>
                  <a:cubicBezTo>
                    <a:pt x="347593" y="1659882"/>
                    <a:pt x="347593" y="1660497"/>
                    <a:pt x="347593" y="1660497"/>
                  </a:cubicBezTo>
                  <a:cubicBezTo>
                    <a:pt x="348813" y="1661111"/>
                    <a:pt x="348203" y="1661111"/>
                    <a:pt x="348813" y="1661725"/>
                  </a:cubicBezTo>
                  <a:cubicBezTo>
                    <a:pt x="350033" y="1661725"/>
                    <a:pt x="351252" y="1661725"/>
                    <a:pt x="351252" y="1661725"/>
                  </a:cubicBezTo>
                  <a:cubicBezTo>
                    <a:pt x="351252" y="1661111"/>
                    <a:pt x="351252" y="1661111"/>
                    <a:pt x="351252" y="1661111"/>
                  </a:cubicBezTo>
                  <a:cubicBezTo>
                    <a:pt x="352472" y="1661111"/>
                    <a:pt x="352472" y="1661111"/>
                    <a:pt x="352472" y="1661111"/>
                  </a:cubicBezTo>
                  <a:cubicBezTo>
                    <a:pt x="352472" y="1662340"/>
                    <a:pt x="352472" y="1662340"/>
                    <a:pt x="352472" y="1662340"/>
                  </a:cubicBezTo>
                  <a:cubicBezTo>
                    <a:pt x="353692" y="1662340"/>
                    <a:pt x="353692" y="1662340"/>
                    <a:pt x="353692" y="1662340"/>
                  </a:cubicBezTo>
                  <a:cubicBezTo>
                    <a:pt x="353692" y="1664183"/>
                    <a:pt x="353692" y="1664183"/>
                    <a:pt x="353692" y="1664797"/>
                  </a:cubicBezTo>
                  <a:cubicBezTo>
                    <a:pt x="353082" y="1664797"/>
                    <a:pt x="353082" y="1664797"/>
                    <a:pt x="353082" y="1664797"/>
                  </a:cubicBezTo>
                  <a:cubicBezTo>
                    <a:pt x="353082" y="1665412"/>
                    <a:pt x="353082" y="1665412"/>
                    <a:pt x="353082" y="1665412"/>
                  </a:cubicBezTo>
                  <a:cubicBezTo>
                    <a:pt x="353692" y="1665412"/>
                    <a:pt x="353692" y="1665412"/>
                    <a:pt x="353692" y="1665412"/>
                  </a:cubicBezTo>
                  <a:cubicBezTo>
                    <a:pt x="353692" y="1667255"/>
                    <a:pt x="353692" y="1668484"/>
                    <a:pt x="353692" y="1669098"/>
                  </a:cubicBezTo>
                  <a:cubicBezTo>
                    <a:pt x="354301" y="1669098"/>
                    <a:pt x="354301" y="1669098"/>
                    <a:pt x="354301" y="1669098"/>
                  </a:cubicBezTo>
                  <a:cubicBezTo>
                    <a:pt x="353692" y="1670327"/>
                    <a:pt x="353082" y="1669712"/>
                    <a:pt x="353082" y="1669712"/>
                  </a:cubicBezTo>
                  <a:cubicBezTo>
                    <a:pt x="353082" y="1670327"/>
                    <a:pt x="353082" y="1670327"/>
                    <a:pt x="353082" y="1670327"/>
                  </a:cubicBezTo>
                  <a:cubicBezTo>
                    <a:pt x="354911" y="1670327"/>
                    <a:pt x="354301" y="1670327"/>
                    <a:pt x="354301" y="1670327"/>
                  </a:cubicBezTo>
                  <a:cubicBezTo>
                    <a:pt x="353692" y="1669712"/>
                    <a:pt x="353692" y="1669712"/>
                    <a:pt x="353692" y="1669712"/>
                  </a:cubicBezTo>
                  <a:cubicBezTo>
                    <a:pt x="354301" y="1669712"/>
                    <a:pt x="354301" y="1669712"/>
                    <a:pt x="354301" y="1669712"/>
                  </a:cubicBezTo>
                  <a:cubicBezTo>
                    <a:pt x="354301" y="1669098"/>
                    <a:pt x="354301" y="1669098"/>
                    <a:pt x="354301" y="1669098"/>
                  </a:cubicBezTo>
                  <a:cubicBezTo>
                    <a:pt x="356131" y="1669098"/>
                    <a:pt x="355521" y="1669098"/>
                    <a:pt x="355521" y="1669098"/>
                  </a:cubicBezTo>
                  <a:cubicBezTo>
                    <a:pt x="355521" y="1668484"/>
                    <a:pt x="355521" y="1668484"/>
                    <a:pt x="355521" y="1668484"/>
                  </a:cubicBezTo>
                  <a:cubicBezTo>
                    <a:pt x="356741" y="1668484"/>
                    <a:pt x="356741" y="1668484"/>
                    <a:pt x="356741" y="1668484"/>
                  </a:cubicBezTo>
                  <a:cubicBezTo>
                    <a:pt x="356741" y="1667255"/>
                    <a:pt x="356741" y="1667255"/>
                    <a:pt x="356741" y="1667255"/>
                  </a:cubicBezTo>
                  <a:cubicBezTo>
                    <a:pt x="357350" y="1667255"/>
                    <a:pt x="357350" y="1667255"/>
                    <a:pt x="357350" y="1667255"/>
                  </a:cubicBezTo>
                  <a:cubicBezTo>
                    <a:pt x="357350" y="1668484"/>
                    <a:pt x="357350" y="1668484"/>
                    <a:pt x="357350" y="1668484"/>
                  </a:cubicBezTo>
                  <a:cubicBezTo>
                    <a:pt x="357960" y="1668484"/>
                    <a:pt x="357960" y="1668484"/>
                    <a:pt x="357960" y="1668484"/>
                  </a:cubicBezTo>
                  <a:cubicBezTo>
                    <a:pt x="357960" y="1669098"/>
                    <a:pt x="357960" y="1669098"/>
                    <a:pt x="357960" y="1669098"/>
                  </a:cubicBezTo>
                  <a:cubicBezTo>
                    <a:pt x="358570" y="1669098"/>
                    <a:pt x="358570" y="1669098"/>
                    <a:pt x="358570" y="1669098"/>
                  </a:cubicBezTo>
                  <a:cubicBezTo>
                    <a:pt x="358570" y="1670327"/>
                    <a:pt x="358570" y="1670941"/>
                    <a:pt x="358570" y="1670941"/>
                  </a:cubicBezTo>
                  <a:cubicBezTo>
                    <a:pt x="359180" y="1670941"/>
                    <a:pt x="359180" y="1670941"/>
                    <a:pt x="359180" y="1670941"/>
                  </a:cubicBezTo>
                  <a:cubicBezTo>
                    <a:pt x="359180" y="1672170"/>
                    <a:pt x="359180" y="1672170"/>
                    <a:pt x="359180" y="1672170"/>
                  </a:cubicBezTo>
                  <a:cubicBezTo>
                    <a:pt x="357960" y="1672170"/>
                    <a:pt x="357960" y="1672170"/>
                    <a:pt x="357960" y="1672170"/>
                  </a:cubicBezTo>
                  <a:cubicBezTo>
                    <a:pt x="357960" y="1672784"/>
                    <a:pt x="357960" y="1672784"/>
                    <a:pt x="357960" y="1672784"/>
                  </a:cubicBezTo>
                  <a:cubicBezTo>
                    <a:pt x="357350" y="1672784"/>
                    <a:pt x="357350" y="1672784"/>
                    <a:pt x="357350" y="1672784"/>
                  </a:cubicBezTo>
                  <a:cubicBezTo>
                    <a:pt x="357350" y="1674013"/>
                    <a:pt x="357350" y="1674627"/>
                    <a:pt x="357350" y="1674627"/>
                  </a:cubicBezTo>
                  <a:cubicBezTo>
                    <a:pt x="359180" y="1675242"/>
                    <a:pt x="359180" y="1674013"/>
                    <a:pt x="359180" y="1674013"/>
                  </a:cubicBezTo>
                  <a:cubicBezTo>
                    <a:pt x="359180" y="1675856"/>
                    <a:pt x="359180" y="1675242"/>
                    <a:pt x="359180" y="1675242"/>
                  </a:cubicBezTo>
                  <a:cubicBezTo>
                    <a:pt x="361619" y="1675242"/>
                    <a:pt x="361619" y="1676470"/>
                    <a:pt x="362229" y="1676470"/>
                  </a:cubicBezTo>
                  <a:cubicBezTo>
                    <a:pt x="362229" y="1677085"/>
                    <a:pt x="362229" y="1677085"/>
                    <a:pt x="362229" y="1677085"/>
                  </a:cubicBezTo>
                  <a:cubicBezTo>
                    <a:pt x="362839" y="1677085"/>
                    <a:pt x="362839" y="1677085"/>
                    <a:pt x="362839" y="1677085"/>
                  </a:cubicBezTo>
                  <a:cubicBezTo>
                    <a:pt x="362839" y="1677699"/>
                    <a:pt x="362839" y="1677699"/>
                    <a:pt x="362839" y="1677699"/>
                  </a:cubicBezTo>
                  <a:cubicBezTo>
                    <a:pt x="364058" y="1677699"/>
                    <a:pt x="364058" y="1677699"/>
                    <a:pt x="364058" y="1677699"/>
                  </a:cubicBezTo>
                  <a:cubicBezTo>
                    <a:pt x="364058" y="1679542"/>
                    <a:pt x="364058" y="1678928"/>
                    <a:pt x="364058" y="1678928"/>
                  </a:cubicBezTo>
                  <a:cubicBezTo>
                    <a:pt x="364668" y="1678928"/>
                    <a:pt x="364668" y="1678928"/>
                    <a:pt x="364668" y="1678928"/>
                  </a:cubicBezTo>
                  <a:cubicBezTo>
                    <a:pt x="364668" y="1680771"/>
                    <a:pt x="364668" y="1680157"/>
                    <a:pt x="364668" y="1680771"/>
                  </a:cubicBezTo>
                  <a:cubicBezTo>
                    <a:pt x="362839" y="1680771"/>
                    <a:pt x="362229" y="1680771"/>
                    <a:pt x="361619" y="1680771"/>
                  </a:cubicBezTo>
                  <a:cubicBezTo>
                    <a:pt x="361619" y="1678928"/>
                    <a:pt x="361619" y="1679542"/>
                    <a:pt x="361619" y="1678928"/>
                  </a:cubicBezTo>
                  <a:cubicBezTo>
                    <a:pt x="361009" y="1678928"/>
                    <a:pt x="361009" y="1678928"/>
                    <a:pt x="361009" y="1678928"/>
                  </a:cubicBezTo>
                  <a:cubicBezTo>
                    <a:pt x="361009" y="1680157"/>
                    <a:pt x="361009" y="1680157"/>
                    <a:pt x="361009" y="1680157"/>
                  </a:cubicBezTo>
                  <a:cubicBezTo>
                    <a:pt x="360400" y="1680157"/>
                    <a:pt x="360400" y="1680157"/>
                    <a:pt x="360400" y="1680157"/>
                  </a:cubicBezTo>
                  <a:cubicBezTo>
                    <a:pt x="360400" y="1678928"/>
                    <a:pt x="360400" y="1678928"/>
                    <a:pt x="360400" y="1678928"/>
                  </a:cubicBezTo>
                  <a:cubicBezTo>
                    <a:pt x="359180" y="1678928"/>
                    <a:pt x="359180" y="1678928"/>
                    <a:pt x="359180" y="1678928"/>
                  </a:cubicBezTo>
                  <a:cubicBezTo>
                    <a:pt x="359180" y="1678313"/>
                    <a:pt x="359180" y="1678313"/>
                    <a:pt x="359180" y="1678313"/>
                  </a:cubicBezTo>
                  <a:cubicBezTo>
                    <a:pt x="357960" y="1678313"/>
                    <a:pt x="357960" y="1678313"/>
                    <a:pt x="357960" y="1678313"/>
                  </a:cubicBezTo>
                  <a:cubicBezTo>
                    <a:pt x="357960" y="1677699"/>
                    <a:pt x="357960" y="1677699"/>
                    <a:pt x="357960" y="1677699"/>
                  </a:cubicBezTo>
                  <a:cubicBezTo>
                    <a:pt x="357350" y="1678313"/>
                    <a:pt x="357350" y="1678313"/>
                    <a:pt x="357350" y="1678313"/>
                  </a:cubicBezTo>
                  <a:cubicBezTo>
                    <a:pt x="357350" y="1677699"/>
                    <a:pt x="357350" y="1677699"/>
                    <a:pt x="357350" y="1677699"/>
                  </a:cubicBezTo>
                  <a:cubicBezTo>
                    <a:pt x="356741" y="1677699"/>
                    <a:pt x="356741" y="1677699"/>
                    <a:pt x="356741" y="1677699"/>
                  </a:cubicBezTo>
                  <a:cubicBezTo>
                    <a:pt x="356741" y="1675856"/>
                    <a:pt x="356741" y="1676470"/>
                    <a:pt x="356741" y="1676470"/>
                  </a:cubicBezTo>
                  <a:cubicBezTo>
                    <a:pt x="354911" y="1676470"/>
                    <a:pt x="355521" y="1676470"/>
                    <a:pt x="354911" y="1676470"/>
                  </a:cubicBezTo>
                  <a:cubicBezTo>
                    <a:pt x="354911" y="1675242"/>
                    <a:pt x="354911" y="1675242"/>
                    <a:pt x="354911" y="1675242"/>
                  </a:cubicBezTo>
                  <a:cubicBezTo>
                    <a:pt x="353692" y="1675242"/>
                    <a:pt x="353082" y="1675242"/>
                    <a:pt x="353082" y="1675242"/>
                  </a:cubicBezTo>
                  <a:cubicBezTo>
                    <a:pt x="353692" y="1674627"/>
                    <a:pt x="353692" y="1674627"/>
                    <a:pt x="353692" y="1674627"/>
                  </a:cubicBezTo>
                  <a:cubicBezTo>
                    <a:pt x="353082" y="1674627"/>
                    <a:pt x="353082" y="1674627"/>
                    <a:pt x="353082" y="1674627"/>
                  </a:cubicBezTo>
                  <a:cubicBezTo>
                    <a:pt x="353082" y="1674013"/>
                    <a:pt x="353082" y="1674013"/>
                    <a:pt x="353082" y="1674013"/>
                  </a:cubicBezTo>
                  <a:cubicBezTo>
                    <a:pt x="351252" y="1674013"/>
                    <a:pt x="351862" y="1675242"/>
                    <a:pt x="351252" y="1674627"/>
                  </a:cubicBezTo>
                  <a:cubicBezTo>
                    <a:pt x="351252" y="1672784"/>
                    <a:pt x="351252" y="1673398"/>
                    <a:pt x="351252" y="1673398"/>
                  </a:cubicBezTo>
                  <a:cubicBezTo>
                    <a:pt x="350643" y="1674013"/>
                    <a:pt x="350643" y="1674013"/>
                    <a:pt x="350643" y="1674013"/>
                  </a:cubicBezTo>
                  <a:cubicBezTo>
                    <a:pt x="350033" y="1672784"/>
                    <a:pt x="349423" y="1673398"/>
                    <a:pt x="349423" y="1673398"/>
                  </a:cubicBezTo>
                  <a:cubicBezTo>
                    <a:pt x="349423" y="1672784"/>
                    <a:pt x="349423" y="1672784"/>
                    <a:pt x="349423" y="1672784"/>
                  </a:cubicBezTo>
                  <a:cubicBezTo>
                    <a:pt x="347593" y="1672784"/>
                    <a:pt x="348203" y="1673398"/>
                    <a:pt x="347593" y="1673398"/>
                  </a:cubicBezTo>
                  <a:cubicBezTo>
                    <a:pt x="348813" y="1673398"/>
                    <a:pt x="348813" y="1673398"/>
                    <a:pt x="348813" y="1673398"/>
                  </a:cubicBezTo>
                  <a:cubicBezTo>
                    <a:pt x="348813" y="1674013"/>
                    <a:pt x="348813" y="1674013"/>
                    <a:pt x="348813" y="1674013"/>
                  </a:cubicBezTo>
                  <a:cubicBezTo>
                    <a:pt x="347593" y="1674013"/>
                    <a:pt x="347593" y="1674013"/>
                    <a:pt x="347593" y="1674013"/>
                  </a:cubicBezTo>
                  <a:cubicBezTo>
                    <a:pt x="347593" y="1674627"/>
                    <a:pt x="347593" y="1674627"/>
                    <a:pt x="347593" y="1674627"/>
                  </a:cubicBezTo>
                  <a:cubicBezTo>
                    <a:pt x="349423" y="1673398"/>
                    <a:pt x="350033" y="1674627"/>
                    <a:pt x="350033" y="1674013"/>
                  </a:cubicBezTo>
                  <a:cubicBezTo>
                    <a:pt x="350033" y="1674627"/>
                    <a:pt x="350033" y="1674627"/>
                    <a:pt x="350033" y="1674627"/>
                  </a:cubicBezTo>
                  <a:cubicBezTo>
                    <a:pt x="351862" y="1674627"/>
                    <a:pt x="351252" y="1674627"/>
                    <a:pt x="351252" y="1674627"/>
                  </a:cubicBezTo>
                  <a:cubicBezTo>
                    <a:pt x="351252" y="1675242"/>
                    <a:pt x="351252" y="1675242"/>
                    <a:pt x="351252" y="1675242"/>
                  </a:cubicBezTo>
                  <a:cubicBezTo>
                    <a:pt x="349423" y="1675856"/>
                    <a:pt x="348813" y="1674627"/>
                    <a:pt x="348813" y="1674627"/>
                  </a:cubicBezTo>
                  <a:cubicBezTo>
                    <a:pt x="348813" y="1675242"/>
                    <a:pt x="348813" y="1675242"/>
                    <a:pt x="348813" y="1675242"/>
                  </a:cubicBezTo>
                  <a:cubicBezTo>
                    <a:pt x="350033" y="1675242"/>
                    <a:pt x="350033" y="1675242"/>
                    <a:pt x="350033" y="1675242"/>
                  </a:cubicBezTo>
                  <a:cubicBezTo>
                    <a:pt x="350033" y="1677085"/>
                    <a:pt x="348813" y="1677085"/>
                    <a:pt x="349423" y="1677085"/>
                  </a:cubicBezTo>
                  <a:cubicBezTo>
                    <a:pt x="350033" y="1677085"/>
                    <a:pt x="350033" y="1677085"/>
                    <a:pt x="350033" y="1677085"/>
                  </a:cubicBezTo>
                  <a:cubicBezTo>
                    <a:pt x="350033" y="1677699"/>
                    <a:pt x="350033" y="1677699"/>
                    <a:pt x="350033" y="1677699"/>
                  </a:cubicBezTo>
                  <a:cubicBezTo>
                    <a:pt x="351862" y="1677699"/>
                    <a:pt x="351252" y="1677699"/>
                    <a:pt x="351252" y="1677699"/>
                  </a:cubicBezTo>
                  <a:cubicBezTo>
                    <a:pt x="351252" y="1679542"/>
                    <a:pt x="351252" y="1678928"/>
                    <a:pt x="351252" y="1678928"/>
                  </a:cubicBezTo>
                  <a:cubicBezTo>
                    <a:pt x="352472" y="1678928"/>
                    <a:pt x="352472" y="1678928"/>
                    <a:pt x="352472" y="1678928"/>
                  </a:cubicBezTo>
                  <a:cubicBezTo>
                    <a:pt x="352472" y="1680771"/>
                    <a:pt x="352472" y="1681385"/>
                    <a:pt x="352472" y="1681385"/>
                  </a:cubicBezTo>
                  <a:cubicBezTo>
                    <a:pt x="353082" y="1681385"/>
                    <a:pt x="353082" y="1681385"/>
                    <a:pt x="353082" y="1681385"/>
                  </a:cubicBezTo>
                  <a:cubicBezTo>
                    <a:pt x="353082" y="1682000"/>
                    <a:pt x="353082" y="1682000"/>
                    <a:pt x="353082" y="1682000"/>
                  </a:cubicBezTo>
                  <a:cubicBezTo>
                    <a:pt x="353692" y="1682000"/>
                    <a:pt x="353692" y="1682000"/>
                    <a:pt x="353692" y="1682000"/>
                  </a:cubicBezTo>
                  <a:cubicBezTo>
                    <a:pt x="353692" y="1681385"/>
                    <a:pt x="353692" y="1681385"/>
                    <a:pt x="353692" y="1681385"/>
                  </a:cubicBezTo>
                  <a:cubicBezTo>
                    <a:pt x="355521" y="1681385"/>
                    <a:pt x="355521" y="1681385"/>
                    <a:pt x="355521" y="1681385"/>
                  </a:cubicBezTo>
                  <a:cubicBezTo>
                    <a:pt x="355521" y="1682000"/>
                    <a:pt x="355521" y="1682000"/>
                    <a:pt x="355521" y="1682000"/>
                  </a:cubicBezTo>
                  <a:cubicBezTo>
                    <a:pt x="356741" y="1682000"/>
                    <a:pt x="356741" y="1682000"/>
                    <a:pt x="356741" y="1682000"/>
                  </a:cubicBezTo>
                  <a:cubicBezTo>
                    <a:pt x="356741" y="1682614"/>
                    <a:pt x="356741" y="1682614"/>
                    <a:pt x="356741" y="1682614"/>
                  </a:cubicBezTo>
                  <a:cubicBezTo>
                    <a:pt x="355521" y="1682614"/>
                    <a:pt x="355521" y="1682614"/>
                    <a:pt x="355521" y="1682614"/>
                  </a:cubicBezTo>
                  <a:cubicBezTo>
                    <a:pt x="355521" y="1684457"/>
                    <a:pt x="355521" y="1683843"/>
                    <a:pt x="355521" y="1684457"/>
                  </a:cubicBezTo>
                  <a:cubicBezTo>
                    <a:pt x="354301" y="1684457"/>
                    <a:pt x="354301" y="1684457"/>
                    <a:pt x="354301" y="1684457"/>
                  </a:cubicBezTo>
                  <a:cubicBezTo>
                    <a:pt x="354301" y="1685072"/>
                    <a:pt x="354301" y="1685072"/>
                    <a:pt x="354301" y="1685072"/>
                  </a:cubicBezTo>
                  <a:cubicBezTo>
                    <a:pt x="353692" y="1685072"/>
                    <a:pt x="353692" y="1685072"/>
                    <a:pt x="353692" y="1685072"/>
                  </a:cubicBezTo>
                  <a:cubicBezTo>
                    <a:pt x="353692" y="1685686"/>
                    <a:pt x="353692" y="1685686"/>
                    <a:pt x="353692" y="1685686"/>
                  </a:cubicBezTo>
                  <a:cubicBezTo>
                    <a:pt x="354301" y="1685686"/>
                    <a:pt x="354301" y="1685686"/>
                    <a:pt x="354301" y="1685686"/>
                  </a:cubicBezTo>
                  <a:cubicBezTo>
                    <a:pt x="354301" y="1686300"/>
                    <a:pt x="354301" y="1686300"/>
                    <a:pt x="354301" y="1686300"/>
                  </a:cubicBezTo>
                  <a:cubicBezTo>
                    <a:pt x="356131" y="1686300"/>
                    <a:pt x="355521" y="1686300"/>
                    <a:pt x="355521" y="1686300"/>
                  </a:cubicBezTo>
                  <a:cubicBezTo>
                    <a:pt x="355521" y="1686915"/>
                    <a:pt x="355521" y="1686915"/>
                    <a:pt x="355521" y="1686915"/>
                  </a:cubicBezTo>
                  <a:cubicBezTo>
                    <a:pt x="356741" y="1686915"/>
                    <a:pt x="356741" y="1686915"/>
                    <a:pt x="356741" y="1686915"/>
                  </a:cubicBezTo>
                  <a:cubicBezTo>
                    <a:pt x="356741" y="1688143"/>
                    <a:pt x="356741" y="1688143"/>
                    <a:pt x="356741" y="1688143"/>
                  </a:cubicBezTo>
                  <a:cubicBezTo>
                    <a:pt x="357350" y="1688143"/>
                    <a:pt x="357350" y="1688143"/>
                    <a:pt x="357350" y="1688143"/>
                  </a:cubicBezTo>
                  <a:cubicBezTo>
                    <a:pt x="357350" y="1688758"/>
                    <a:pt x="357350" y="1688758"/>
                    <a:pt x="357350" y="1688758"/>
                  </a:cubicBezTo>
                  <a:cubicBezTo>
                    <a:pt x="356741" y="1688758"/>
                    <a:pt x="356741" y="1688758"/>
                    <a:pt x="356741" y="1688758"/>
                  </a:cubicBezTo>
                  <a:cubicBezTo>
                    <a:pt x="357350" y="1689372"/>
                    <a:pt x="357350" y="1689372"/>
                    <a:pt x="357350" y="1689372"/>
                  </a:cubicBezTo>
                  <a:cubicBezTo>
                    <a:pt x="357350" y="1688758"/>
                    <a:pt x="357350" y="1688758"/>
                    <a:pt x="357350" y="1688758"/>
                  </a:cubicBezTo>
                  <a:cubicBezTo>
                    <a:pt x="357960" y="1688758"/>
                    <a:pt x="357960" y="1688758"/>
                    <a:pt x="357960" y="1688758"/>
                  </a:cubicBezTo>
                  <a:cubicBezTo>
                    <a:pt x="357960" y="1690601"/>
                    <a:pt x="357960" y="1689987"/>
                    <a:pt x="357960" y="1689987"/>
                  </a:cubicBezTo>
                  <a:cubicBezTo>
                    <a:pt x="358570" y="1689987"/>
                    <a:pt x="358570" y="1689987"/>
                    <a:pt x="358570" y="1689987"/>
                  </a:cubicBezTo>
                  <a:cubicBezTo>
                    <a:pt x="358570" y="1691830"/>
                    <a:pt x="358570" y="1691215"/>
                    <a:pt x="358570" y="1691830"/>
                  </a:cubicBezTo>
                  <a:cubicBezTo>
                    <a:pt x="359790" y="1690601"/>
                    <a:pt x="359790" y="1691215"/>
                    <a:pt x="360400" y="1690601"/>
                  </a:cubicBezTo>
                  <a:cubicBezTo>
                    <a:pt x="360400" y="1691830"/>
                    <a:pt x="360400" y="1691830"/>
                    <a:pt x="360400" y="1691830"/>
                  </a:cubicBezTo>
                  <a:cubicBezTo>
                    <a:pt x="361009" y="1691830"/>
                    <a:pt x="361009" y="1691830"/>
                    <a:pt x="361009" y="1691830"/>
                  </a:cubicBezTo>
                  <a:cubicBezTo>
                    <a:pt x="361009" y="1692444"/>
                    <a:pt x="361009" y="1692444"/>
                    <a:pt x="361009" y="1692444"/>
                  </a:cubicBezTo>
                  <a:cubicBezTo>
                    <a:pt x="361619" y="1692444"/>
                    <a:pt x="361619" y="1692444"/>
                    <a:pt x="361619" y="1692444"/>
                  </a:cubicBezTo>
                  <a:cubicBezTo>
                    <a:pt x="361619" y="1693673"/>
                    <a:pt x="361619" y="1693673"/>
                    <a:pt x="361619" y="1693673"/>
                  </a:cubicBezTo>
                  <a:cubicBezTo>
                    <a:pt x="361009" y="1693673"/>
                    <a:pt x="361009" y="1693673"/>
                    <a:pt x="361009" y="1693673"/>
                  </a:cubicBezTo>
                  <a:cubicBezTo>
                    <a:pt x="361009" y="1693058"/>
                    <a:pt x="361009" y="1693058"/>
                    <a:pt x="361009" y="1693058"/>
                  </a:cubicBezTo>
                  <a:cubicBezTo>
                    <a:pt x="360400" y="1693058"/>
                    <a:pt x="360400" y="1693058"/>
                    <a:pt x="360400" y="1693058"/>
                  </a:cubicBezTo>
                  <a:cubicBezTo>
                    <a:pt x="360400" y="1693673"/>
                    <a:pt x="360400" y="1693673"/>
                    <a:pt x="360400" y="1693673"/>
                  </a:cubicBezTo>
                  <a:cubicBezTo>
                    <a:pt x="359180" y="1693673"/>
                    <a:pt x="359180" y="1693673"/>
                    <a:pt x="359180" y="1693673"/>
                  </a:cubicBezTo>
                  <a:cubicBezTo>
                    <a:pt x="359180" y="1693058"/>
                    <a:pt x="359180" y="1693058"/>
                    <a:pt x="359180" y="1693058"/>
                  </a:cubicBezTo>
                  <a:cubicBezTo>
                    <a:pt x="358570" y="1693058"/>
                    <a:pt x="358570" y="1693058"/>
                    <a:pt x="358570" y="1693058"/>
                  </a:cubicBezTo>
                  <a:cubicBezTo>
                    <a:pt x="358570" y="1693673"/>
                    <a:pt x="358570" y="1693673"/>
                    <a:pt x="358570" y="1693673"/>
                  </a:cubicBezTo>
                  <a:cubicBezTo>
                    <a:pt x="359180" y="1693673"/>
                    <a:pt x="359180" y="1693673"/>
                    <a:pt x="359180" y="1693673"/>
                  </a:cubicBezTo>
                  <a:cubicBezTo>
                    <a:pt x="359180" y="1695516"/>
                    <a:pt x="359180" y="1695516"/>
                    <a:pt x="359180" y="1696130"/>
                  </a:cubicBezTo>
                  <a:cubicBezTo>
                    <a:pt x="358570" y="1696130"/>
                    <a:pt x="358570" y="1696130"/>
                    <a:pt x="358570" y="1696130"/>
                  </a:cubicBezTo>
                  <a:cubicBezTo>
                    <a:pt x="358570" y="1696745"/>
                    <a:pt x="358570" y="1696745"/>
                    <a:pt x="358570" y="1696745"/>
                  </a:cubicBezTo>
                  <a:cubicBezTo>
                    <a:pt x="359790" y="1695516"/>
                    <a:pt x="359790" y="1696130"/>
                    <a:pt x="360400" y="1696130"/>
                  </a:cubicBezTo>
                  <a:cubicBezTo>
                    <a:pt x="360400" y="1696745"/>
                    <a:pt x="360400" y="1696745"/>
                    <a:pt x="360400" y="1696745"/>
                  </a:cubicBezTo>
                  <a:cubicBezTo>
                    <a:pt x="361009" y="1696745"/>
                    <a:pt x="361009" y="1696745"/>
                    <a:pt x="361009" y="1696745"/>
                  </a:cubicBezTo>
                  <a:cubicBezTo>
                    <a:pt x="361009" y="1699202"/>
                    <a:pt x="361009" y="1702274"/>
                    <a:pt x="359180" y="1701660"/>
                  </a:cubicBezTo>
                  <a:cubicBezTo>
                    <a:pt x="359180" y="1702274"/>
                    <a:pt x="359180" y="1702274"/>
                    <a:pt x="359180" y="1702274"/>
                  </a:cubicBezTo>
                  <a:cubicBezTo>
                    <a:pt x="358570" y="1702274"/>
                    <a:pt x="358570" y="1702274"/>
                    <a:pt x="358570" y="1702274"/>
                  </a:cubicBezTo>
                  <a:cubicBezTo>
                    <a:pt x="359180" y="1704117"/>
                    <a:pt x="357960" y="1705346"/>
                    <a:pt x="357960" y="1705346"/>
                  </a:cubicBezTo>
                  <a:cubicBezTo>
                    <a:pt x="359790" y="1705346"/>
                    <a:pt x="359180" y="1705346"/>
                    <a:pt x="359180" y="1705346"/>
                  </a:cubicBezTo>
                  <a:cubicBezTo>
                    <a:pt x="359180" y="1705960"/>
                    <a:pt x="359180" y="1705960"/>
                    <a:pt x="359180" y="1705960"/>
                  </a:cubicBezTo>
                  <a:cubicBezTo>
                    <a:pt x="361009" y="1705960"/>
                    <a:pt x="360400" y="1705960"/>
                    <a:pt x="361009" y="1705960"/>
                  </a:cubicBezTo>
                  <a:cubicBezTo>
                    <a:pt x="361009" y="1707803"/>
                    <a:pt x="361009" y="1707189"/>
                    <a:pt x="361009" y="1707803"/>
                  </a:cubicBezTo>
                  <a:cubicBezTo>
                    <a:pt x="361619" y="1707803"/>
                    <a:pt x="361619" y="1707803"/>
                    <a:pt x="361619" y="1707803"/>
                  </a:cubicBezTo>
                  <a:cubicBezTo>
                    <a:pt x="361619" y="1709032"/>
                    <a:pt x="361619" y="1710261"/>
                    <a:pt x="361619" y="1710261"/>
                  </a:cubicBezTo>
                  <a:cubicBezTo>
                    <a:pt x="359790" y="1710261"/>
                    <a:pt x="360400" y="1710261"/>
                    <a:pt x="360400" y="1710261"/>
                  </a:cubicBezTo>
                  <a:cubicBezTo>
                    <a:pt x="360400" y="1711490"/>
                    <a:pt x="360400" y="1711490"/>
                    <a:pt x="360400" y="1711490"/>
                  </a:cubicBezTo>
                  <a:cubicBezTo>
                    <a:pt x="358570" y="1711490"/>
                    <a:pt x="357960" y="1711490"/>
                    <a:pt x="357960" y="1711490"/>
                  </a:cubicBezTo>
                  <a:cubicBezTo>
                    <a:pt x="357960" y="1710261"/>
                    <a:pt x="357960" y="1710261"/>
                    <a:pt x="357960" y="1710261"/>
                  </a:cubicBezTo>
                  <a:cubicBezTo>
                    <a:pt x="357350" y="1710261"/>
                    <a:pt x="357350" y="1710261"/>
                    <a:pt x="357350" y="1710261"/>
                  </a:cubicBezTo>
                  <a:cubicBezTo>
                    <a:pt x="357350" y="1711490"/>
                    <a:pt x="357350" y="1711490"/>
                    <a:pt x="357350" y="1711490"/>
                  </a:cubicBezTo>
                  <a:cubicBezTo>
                    <a:pt x="356741" y="1711490"/>
                    <a:pt x="356741" y="1711490"/>
                    <a:pt x="356741" y="1711490"/>
                  </a:cubicBezTo>
                  <a:cubicBezTo>
                    <a:pt x="356741" y="1712104"/>
                    <a:pt x="356741" y="1712104"/>
                    <a:pt x="356741" y="1712104"/>
                  </a:cubicBezTo>
                  <a:cubicBezTo>
                    <a:pt x="354911" y="1712104"/>
                    <a:pt x="354911" y="1712718"/>
                    <a:pt x="354911" y="1712718"/>
                  </a:cubicBezTo>
                  <a:cubicBezTo>
                    <a:pt x="354911" y="1712104"/>
                    <a:pt x="354911" y="1712104"/>
                    <a:pt x="354911" y="1712104"/>
                  </a:cubicBezTo>
                  <a:cubicBezTo>
                    <a:pt x="353692" y="1712104"/>
                    <a:pt x="353692" y="1712104"/>
                    <a:pt x="353692" y="1712104"/>
                  </a:cubicBezTo>
                  <a:cubicBezTo>
                    <a:pt x="353692" y="1712718"/>
                    <a:pt x="353692" y="1712718"/>
                    <a:pt x="353692" y="1712718"/>
                  </a:cubicBezTo>
                  <a:cubicBezTo>
                    <a:pt x="353082" y="1712718"/>
                    <a:pt x="353082" y="1712718"/>
                    <a:pt x="353082" y="1712718"/>
                  </a:cubicBezTo>
                  <a:cubicBezTo>
                    <a:pt x="353082" y="1713333"/>
                    <a:pt x="353082" y="1713333"/>
                    <a:pt x="353082" y="1713333"/>
                  </a:cubicBezTo>
                  <a:cubicBezTo>
                    <a:pt x="354911" y="1713333"/>
                    <a:pt x="354301" y="1713333"/>
                    <a:pt x="354301" y="1713333"/>
                  </a:cubicBezTo>
                  <a:cubicBezTo>
                    <a:pt x="354301" y="1713947"/>
                    <a:pt x="354301" y="1713947"/>
                    <a:pt x="354301" y="1713947"/>
                  </a:cubicBezTo>
                  <a:cubicBezTo>
                    <a:pt x="356131" y="1713947"/>
                    <a:pt x="356131" y="1713947"/>
                    <a:pt x="356741" y="1713947"/>
                  </a:cubicBezTo>
                  <a:cubicBezTo>
                    <a:pt x="356741" y="1714562"/>
                    <a:pt x="356741" y="1714562"/>
                    <a:pt x="356741" y="1714562"/>
                  </a:cubicBezTo>
                  <a:cubicBezTo>
                    <a:pt x="354911" y="1714562"/>
                    <a:pt x="355521" y="1714562"/>
                    <a:pt x="354911" y="1714562"/>
                  </a:cubicBezTo>
                  <a:cubicBezTo>
                    <a:pt x="354911" y="1715790"/>
                    <a:pt x="354911" y="1715790"/>
                    <a:pt x="354911" y="1715790"/>
                  </a:cubicBezTo>
                  <a:cubicBezTo>
                    <a:pt x="354301" y="1714562"/>
                    <a:pt x="354301" y="1714562"/>
                    <a:pt x="354301" y="1714562"/>
                  </a:cubicBezTo>
                  <a:cubicBezTo>
                    <a:pt x="354301" y="1715790"/>
                    <a:pt x="354301" y="1715790"/>
                    <a:pt x="354301" y="1715790"/>
                  </a:cubicBezTo>
                  <a:cubicBezTo>
                    <a:pt x="354911" y="1715790"/>
                    <a:pt x="354911" y="1715790"/>
                    <a:pt x="354911" y="1715790"/>
                  </a:cubicBezTo>
                  <a:cubicBezTo>
                    <a:pt x="354911" y="1716405"/>
                    <a:pt x="354911" y="1716405"/>
                    <a:pt x="354911" y="1716405"/>
                  </a:cubicBezTo>
                  <a:cubicBezTo>
                    <a:pt x="353692" y="1716405"/>
                    <a:pt x="353692" y="1716405"/>
                    <a:pt x="353692" y="1716405"/>
                  </a:cubicBezTo>
                  <a:cubicBezTo>
                    <a:pt x="353692" y="1715790"/>
                    <a:pt x="353692" y="1715790"/>
                    <a:pt x="353692" y="1715790"/>
                  </a:cubicBezTo>
                  <a:cubicBezTo>
                    <a:pt x="353082" y="1715790"/>
                    <a:pt x="353082" y="1715790"/>
                    <a:pt x="353082" y="1715790"/>
                  </a:cubicBezTo>
                  <a:cubicBezTo>
                    <a:pt x="353082" y="1716405"/>
                    <a:pt x="353082" y="1716405"/>
                    <a:pt x="353082" y="1716405"/>
                  </a:cubicBezTo>
                  <a:cubicBezTo>
                    <a:pt x="351252" y="1716405"/>
                    <a:pt x="351862" y="1716405"/>
                    <a:pt x="351252" y="1716405"/>
                  </a:cubicBezTo>
                  <a:cubicBezTo>
                    <a:pt x="351252" y="1717019"/>
                    <a:pt x="351252" y="1717019"/>
                    <a:pt x="351252" y="1717019"/>
                  </a:cubicBezTo>
                  <a:cubicBezTo>
                    <a:pt x="350033" y="1717019"/>
                    <a:pt x="350033" y="1717019"/>
                    <a:pt x="350033" y="1717019"/>
                  </a:cubicBezTo>
                  <a:cubicBezTo>
                    <a:pt x="350033" y="1717633"/>
                    <a:pt x="350033" y="1717633"/>
                    <a:pt x="350033" y="1717633"/>
                  </a:cubicBezTo>
                  <a:cubicBezTo>
                    <a:pt x="350643" y="1717633"/>
                    <a:pt x="350643" y="1717633"/>
                    <a:pt x="350643" y="1717633"/>
                  </a:cubicBezTo>
                  <a:cubicBezTo>
                    <a:pt x="350643" y="1719477"/>
                    <a:pt x="350643" y="1718862"/>
                    <a:pt x="350643" y="1719477"/>
                  </a:cubicBezTo>
                  <a:cubicBezTo>
                    <a:pt x="350033" y="1719477"/>
                    <a:pt x="350033" y="1719477"/>
                    <a:pt x="350033" y="1719477"/>
                  </a:cubicBezTo>
                  <a:cubicBezTo>
                    <a:pt x="350033" y="1720091"/>
                    <a:pt x="350033" y="1720091"/>
                    <a:pt x="350033" y="1720091"/>
                  </a:cubicBezTo>
                  <a:cubicBezTo>
                    <a:pt x="348203" y="1720091"/>
                    <a:pt x="348813" y="1720091"/>
                    <a:pt x="348813" y="1720091"/>
                  </a:cubicBezTo>
                  <a:cubicBezTo>
                    <a:pt x="348813" y="1721934"/>
                    <a:pt x="348813" y="1721320"/>
                    <a:pt x="348813" y="1721320"/>
                  </a:cubicBezTo>
                  <a:cubicBezTo>
                    <a:pt x="346984" y="1721320"/>
                    <a:pt x="347593" y="1721320"/>
                    <a:pt x="346984" y="1721320"/>
                  </a:cubicBezTo>
                  <a:cubicBezTo>
                    <a:pt x="346984" y="1721934"/>
                    <a:pt x="346984" y="1721934"/>
                    <a:pt x="346984" y="1721934"/>
                  </a:cubicBezTo>
                  <a:cubicBezTo>
                    <a:pt x="349423" y="1721934"/>
                    <a:pt x="350643" y="1721320"/>
                    <a:pt x="352472" y="1721320"/>
                  </a:cubicBezTo>
                  <a:cubicBezTo>
                    <a:pt x="352472" y="1721934"/>
                    <a:pt x="352472" y="1721934"/>
                    <a:pt x="352472" y="1721934"/>
                  </a:cubicBezTo>
                  <a:cubicBezTo>
                    <a:pt x="353692" y="1721934"/>
                    <a:pt x="353692" y="1721934"/>
                    <a:pt x="353692" y="1721934"/>
                  </a:cubicBezTo>
                  <a:cubicBezTo>
                    <a:pt x="353692" y="1721320"/>
                    <a:pt x="353692" y="1721320"/>
                    <a:pt x="353692" y="1721320"/>
                  </a:cubicBezTo>
                  <a:cubicBezTo>
                    <a:pt x="354301" y="1722548"/>
                    <a:pt x="354911" y="1721934"/>
                    <a:pt x="354911" y="1721934"/>
                  </a:cubicBezTo>
                  <a:cubicBezTo>
                    <a:pt x="354911" y="1721320"/>
                    <a:pt x="354911" y="1721320"/>
                    <a:pt x="354911" y="1721320"/>
                  </a:cubicBezTo>
                  <a:cubicBezTo>
                    <a:pt x="356741" y="1721320"/>
                    <a:pt x="357350" y="1721320"/>
                    <a:pt x="357350" y="1721320"/>
                  </a:cubicBezTo>
                  <a:cubicBezTo>
                    <a:pt x="357350" y="1721934"/>
                    <a:pt x="357350" y="1721934"/>
                    <a:pt x="357350" y="1721934"/>
                  </a:cubicBezTo>
                  <a:cubicBezTo>
                    <a:pt x="356741" y="1721934"/>
                    <a:pt x="356741" y="1721934"/>
                    <a:pt x="356741" y="1721934"/>
                  </a:cubicBezTo>
                  <a:cubicBezTo>
                    <a:pt x="356741" y="1723163"/>
                    <a:pt x="356741" y="1723163"/>
                    <a:pt x="356741" y="1723163"/>
                  </a:cubicBezTo>
                  <a:cubicBezTo>
                    <a:pt x="357350" y="1723163"/>
                    <a:pt x="357350" y="1723163"/>
                    <a:pt x="357350" y="1723163"/>
                  </a:cubicBezTo>
                  <a:cubicBezTo>
                    <a:pt x="357350" y="1723777"/>
                    <a:pt x="357350" y="1723777"/>
                    <a:pt x="357350" y="1723777"/>
                  </a:cubicBezTo>
                  <a:cubicBezTo>
                    <a:pt x="357960" y="1723777"/>
                    <a:pt x="357960" y="1723777"/>
                    <a:pt x="357960" y="1723777"/>
                  </a:cubicBezTo>
                  <a:cubicBezTo>
                    <a:pt x="357960" y="1724392"/>
                    <a:pt x="357960" y="1724392"/>
                    <a:pt x="357960" y="1724392"/>
                  </a:cubicBezTo>
                  <a:cubicBezTo>
                    <a:pt x="356131" y="1724392"/>
                    <a:pt x="356741" y="1724392"/>
                    <a:pt x="356741" y="1724392"/>
                  </a:cubicBezTo>
                  <a:cubicBezTo>
                    <a:pt x="356741" y="1725006"/>
                    <a:pt x="356741" y="1725006"/>
                    <a:pt x="356741" y="1725006"/>
                  </a:cubicBezTo>
                  <a:cubicBezTo>
                    <a:pt x="357350" y="1725006"/>
                    <a:pt x="357350" y="1725006"/>
                    <a:pt x="357350" y="1725006"/>
                  </a:cubicBezTo>
                  <a:cubicBezTo>
                    <a:pt x="357350" y="1725620"/>
                    <a:pt x="357350" y="1725620"/>
                    <a:pt x="357350" y="1725620"/>
                  </a:cubicBezTo>
                  <a:cubicBezTo>
                    <a:pt x="357960" y="1725620"/>
                    <a:pt x="357960" y="1725620"/>
                    <a:pt x="357960" y="1725620"/>
                  </a:cubicBezTo>
                  <a:cubicBezTo>
                    <a:pt x="357960" y="1726235"/>
                    <a:pt x="357960" y="1726235"/>
                    <a:pt x="357960" y="1726235"/>
                  </a:cubicBezTo>
                  <a:cubicBezTo>
                    <a:pt x="358570" y="1726235"/>
                    <a:pt x="358570" y="1726235"/>
                    <a:pt x="358570" y="1726235"/>
                  </a:cubicBezTo>
                  <a:cubicBezTo>
                    <a:pt x="358570" y="1727463"/>
                    <a:pt x="358570" y="1727463"/>
                    <a:pt x="358570" y="1727463"/>
                  </a:cubicBezTo>
                  <a:cubicBezTo>
                    <a:pt x="357960" y="1727463"/>
                    <a:pt x="357960" y="1727463"/>
                    <a:pt x="357960" y="1727463"/>
                  </a:cubicBezTo>
                  <a:cubicBezTo>
                    <a:pt x="357960" y="1728078"/>
                    <a:pt x="357960" y="1728078"/>
                    <a:pt x="357960" y="1728078"/>
                  </a:cubicBezTo>
                  <a:cubicBezTo>
                    <a:pt x="358570" y="1728078"/>
                    <a:pt x="358570" y="1728078"/>
                    <a:pt x="358570" y="1728078"/>
                  </a:cubicBezTo>
                  <a:cubicBezTo>
                    <a:pt x="358570" y="1729306"/>
                    <a:pt x="358570" y="1729921"/>
                    <a:pt x="358570" y="1729921"/>
                  </a:cubicBezTo>
                  <a:cubicBezTo>
                    <a:pt x="359180" y="1729921"/>
                    <a:pt x="359180" y="1729921"/>
                    <a:pt x="359180" y="1729921"/>
                  </a:cubicBezTo>
                  <a:cubicBezTo>
                    <a:pt x="359180" y="1731150"/>
                    <a:pt x="359180" y="1731150"/>
                    <a:pt x="359180" y="1731150"/>
                  </a:cubicBezTo>
                  <a:cubicBezTo>
                    <a:pt x="360400" y="1731150"/>
                    <a:pt x="360400" y="1731150"/>
                    <a:pt x="360400" y="1731150"/>
                  </a:cubicBezTo>
                  <a:cubicBezTo>
                    <a:pt x="359790" y="1729306"/>
                    <a:pt x="361009" y="1729306"/>
                    <a:pt x="361009" y="1729306"/>
                  </a:cubicBezTo>
                  <a:cubicBezTo>
                    <a:pt x="361009" y="1731150"/>
                    <a:pt x="361009" y="1731150"/>
                    <a:pt x="361009" y="1731764"/>
                  </a:cubicBezTo>
                  <a:cubicBezTo>
                    <a:pt x="361619" y="1731764"/>
                    <a:pt x="361619" y="1731764"/>
                    <a:pt x="361619" y="1731764"/>
                  </a:cubicBezTo>
                  <a:cubicBezTo>
                    <a:pt x="361619" y="1729921"/>
                    <a:pt x="361619" y="1730535"/>
                    <a:pt x="361619" y="1729921"/>
                  </a:cubicBezTo>
                  <a:cubicBezTo>
                    <a:pt x="362229" y="1729921"/>
                    <a:pt x="362229" y="1729921"/>
                    <a:pt x="362229" y="1729921"/>
                  </a:cubicBezTo>
                  <a:cubicBezTo>
                    <a:pt x="362229" y="1731764"/>
                    <a:pt x="362229" y="1731150"/>
                    <a:pt x="362229" y="1731764"/>
                  </a:cubicBezTo>
                  <a:cubicBezTo>
                    <a:pt x="362839" y="1731764"/>
                    <a:pt x="362839" y="1731764"/>
                    <a:pt x="362839" y="1731764"/>
                  </a:cubicBezTo>
                  <a:cubicBezTo>
                    <a:pt x="362839" y="1732993"/>
                    <a:pt x="362839" y="1732993"/>
                    <a:pt x="362839" y="1732993"/>
                  </a:cubicBezTo>
                  <a:cubicBezTo>
                    <a:pt x="364668" y="1732993"/>
                    <a:pt x="364058" y="1732993"/>
                    <a:pt x="364668" y="1732993"/>
                  </a:cubicBezTo>
                  <a:cubicBezTo>
                    <a:pt x="364668" y="1732378"/>
                    <a:pt x="364668" y="1732378"/>
                    <a:pt x="364668" y="1732378"/>
                  </a:cubicBezTo>
                  <a:cubicBezTo>
                    <a:pt x="365888" y="1732378"/>
                    <a:pt x="365888" y="1732378"/>
                    <a:pt x="365888" y="1732378"/>
                  </a:cubicBezTo>
                  <a:cubicBezTo>
                    <a:pt x="365888" y="1732993"/>
                    <a:pt x="365888" y="1732993"/>
                    <a:pt x="365888" y="1732993"/>
                  </a:cubicBezTo>
                  <a:cubicBezTo>
                    <a:pt x="367717" y="1732993"/>
                    <a:pt x="367108" y="1732993"/>
                    <a:pt x="367108" y="1732993"/>
                  </a:cubicBezTo>
                  <a:cubicBezTo>
                    <a:pt x="367108" y="1733607"/>
                    <a:pt x="367108" y="1733607"/>
                    <a:pt x="367108" y="1733607"/>
                  </a:cubicBezTo>
                  <a:cubicBezTo>
                    <a:pt x="368937" y="1733607"/>
                    <a:pt x="369547" y="1733607"/>
                    <a:pt x="369547" y="1733607"/>
                  </a:cubicBezTo>
                  <a:cubicBezTo>
                    <a:pt x="368327" y="1735450"/>
                    <a:pt x="367717" y="1734221"/>
                    <a:pt x="367108" y="1734221"/>
                  </a:cubicBezTo>
                  <a:cubicBezTo>
                    <a:pt x="367108" y="1735450"/>
                    <a:pt x="367108" y="1735450"/>
                    <a:pt x="367108" y="1735450"/>
                  </a:cubicBezTo>
                  <a:cubicBezTo>
                    <a:pt x="368937" y="1735450"/>
                    <a:pt x="369547" y="1735450"/>
                    <a:pt x="369547" y="1735450"/>
                  </a:cubicBezTo>
                  <a:cubicBezTo>
                    <a:pt x="369547" y="1734221"/>
                    <a:pt x="369547" y="1734221"/>
                    <a:pt x="369547" y="1734221"/>
                  </a:cubicBezTo>
                  <a:cubicBezTo>
                    <a:pt x="371376" y="1734221"/>
                    <a:pt x="370766" y="1734221"/>
                    <a:pt x="370766" y="1734221"/>
                  </a:cubicBezTo>
                  <a:cubicBezTo>
                    <a:pt x="370766" y="1733607"/>
                    <a:pt x="370766" y="1733607"/>
                    <a:pt x="370766" y="1733607"/>
                  </a:cubicBezTo>
                  <a:cubicBezTo>
                    <a:pt x="372596" y="1733607"/>
                    <a:pt x="371986" y="1733607"/>
                    <a:pt x="372596" y="1733607"/>
                  </a:cubicBezTo>
                  <a:cubicBezTo>
                    <a:pt x="372596" y="1735450"/>
                    <a:pt x="372596" y="1734836"/>
                    <a:pt x="372596" y="1735450"/>
                  </a:cubicBezTo>
                  <a:cubicBezTo>
                    <a:pt x="370766" y="1735450"/>
                    <a:pt x="371376" y="1735450"/>
                    <a:pt x="370766" y="1735450"/>
                  </a:cubicBezTo>
                  <a:cubicBezTo>
                    <a:pt x="370766" y="1736679"/>
                    <a:pt x="370766" y="1737293"/>
                    <a:pt x="370766" y="1737293"/>
                  </a:cubicBezTo>
                  <a:cubicBezTo>
                    <a:pt x="372596" y="1737293"/>
                    <a:pt x="371986" y="1737293"/>
                    <a:pt x="372596" y="1737293"/>
                  </a:cubicBezTo>
                  <a:cubicBezTo>
                    <a:pt x="372596" y="1737908"/>
                    <a:pt x="372596" y="1737908"/>
                    <a:pt x="372596" y="1737908"/>
                  </a:cubicBezTo>
                  <a:cubicBezTo>
                    <a:pt x="370766" y="1737908"/>
                    <a:pt x="371376" y="1737908"/>
                    <a:pt x="370766" y="1737908"/>
                  </a:cubicBezTo>
                  <a:cubicBezTo>
                    <a:pt x="370766" y="1739751"/>
                    <a:pt x="370766" y="1739751"/>
                    <a:pt x="370766" y="1739751"/>
                  </a:cubicBezTo>
                  <a:cubicBezTo>
                    <a:pt x="371986" y="1739751"/>
                    <a:pt x="371986" y="1739751"/>
                    <a:pt x="371986" y="1739751"/>
                  </a:cubicBezTo>
                  <a:cubicBezTo>
                    <a:pt x="371986" y="1740365"/>
                    <a:pt x="371986" y="1740365"/>
                    <a:pt x="371986" y="1740365"/>
                  </a:cubicBezTo>
                  <a:cubicBezTo>
                    <a:pt x="372596" y="1740365"/>
                    <a:pt x="372596" y="1740365"/>
                    <a:pt x="372596" y="1740365"/>
                  </a:cubicBezTo>
                  <a:cubicBezTo>
                    <a:pt x="372596" y="1740980"/>
                    <a:pt x="372596" y="1740980"/>
                    <a:pt x="372596" y="1740980"/>
                  </a:cubicBezTo>
                  <a:cubicBezTo>
                    <a:pt x="373206" y="1740980"/>
                    <a:pt x="373206" y="1740980"/>
                    <a:pt x="373206" y="1740980"/>
                  </a:cubicBezTo>
                  <a:cubicBezTo>
                    <a:pt x="373206" y="1742823"/>
                    <a:pt x="373206" y="1743437"/>
                    <a:pt x="373206" y="1744051"/>
                  </a:cubicBezTo>
                  <a:cubicBezTo>
                    <a:pt x="375035" y="1744051"/>
                    <a:pt x="375035" y="1744051"/>
                    <a:pt x="375035" y="1744051"/>
                  </a:cubicBezTo>
                  <a:cubicBezTo>
                    <a:pt x="375035" y="1744666"/>
                    <a:pt x="375035" y="1744666"/>
                    <a:pt x="375035" y="1744666"/>
                  </a:cubicBezTo>
                  <a:cubicBezTo>
                    <a:pt x="374425" y="1744666"/>
                    <a:pt x="374425" y="1744666"/>
                    <a:pt x="374425" y="1744666"/>
                  </a:cubicBezTo>
                  <a:cubicBezTo>
                    <a:pt x="374425" y="1745280"/>
                    <a:pt x="374425" y="1745280"/>
                    <a:pt x="374425" y="1745280"/>
                  </a:cubicBezTo>
                  <a:cubicBezTo>
                    <a:pt x="376255" y="1745280"/>
                    <a:pt x="376865" y="1745280"/>
                    <a:pt x="376865" y="1745280"/>
                  </a:cubicBezTo>
                  <a:cubicBezTo>
                    <a:pt x="376865" y="1744666"/>
                    <a:pt x="376865" y="1744666"/>
                    <a:pt x="376865" y="1744666"/>
                  </a:cubicBezTo>
                  <a:cubicBezTo>
                    <a:pt x="377474" y="1744666"/>
                    <a:pt x="377474" y="1744666"/>
                    <a:pt x="377474" y="1744666"/>
                  </a:cubicBezTo>
                  <a:cubicBezTo>
                    <a:pt x="377474" y="1744051"/>
                    <a:pt x="377474" y="1744051"/>
                    <a:pt x="377474" y="1744051"/>
                  </a:cubicBezTo>
                  <a:cubicBezTo>
                    <a:pt x="379304" y="1744051"/>
                    <a:pt x="379304" y="1744051"/>
                    <a:pt x="379914" y="1744051"/>
                  </a:cubicBezTo>
                  <a:cubicBezTo>
                    <a:pt x="378694" y="1744666"/>
                    <a:pt x="378694" y="1744666"/>
                    <a:pt x="378694" y="1744666"/>
                  </a:cubicBezTo>
                  <a:cubicBezTo>
                    <a:pt x="380523" y="1744666"/>
                    <a:pt x="380523" y="1744666"/>
                    <a:pt x="380523" y="1744666"/>
                  </a:cubicBezTo>
                  <a:cubicBezTo>
                    <a:pt x="380523" y="1746509"/>
                    <a:pt x="380523" y="1745895"/>
                    <a:pt x="380523" y="1745895"/>
                  </a:cubicBezTo>
                  <a:cubicBezTo>
                    <a:pt x="379914" y="1745895"/>
                    <a:pt x="379914" y="1745895"/>
                    <a:pt x="379914" y="1745895"/>
                  </a:cubicBezTo>
                  <a:cubicBezTo>
                    <a:pt x="379914" y="1747123"/>
                    <a:pt x="379914" y="1747123"/>
                    <a:pt x="379914" y="1747123"/>
                  </a:cubicBezTo>
                  <a:cubicBezTo>
                    <a:pt x="380523" y="1747123"/>
                    <a:pt x="380523" y="1747123"/>
                    <a:pt x="380523" y="1747123"/>
                  </a:cubicBezTo>
                  <a:cubicBezTo>
                    <a:pt x="378694" y="1748352"/>
                    <a:pt x="379914" y="1748966"/>
                    <a:pt x="379914" y="1748966"/>
                  </a:cubicBezTo>
                  <a:cubicBezTo>
                    <a:pt x="380523" y="1748966"/>
                    <a:pt x="380523" y="1748966"/>
                    <a:pt x="380523" y="1748966"/>
                  </a:cubicBezTo>
                  <a:cubicBezTo>
                    <a:pt x="380523" y="1748352"/>
                    <a:pt x="380523" y="1748352"/>
                    <a:pt x="380523" y="1748352"/>
                  </a:cubicBezTo>
                  <a:cubicBezTo>
                    <a:pt x="381133" y="1748352"/>
                    <a:pt x="381133" y="1748352"/>
                    <a:pt x="381133" y="1748352"/>
                  </a:cubicBezTo>
                  <a:cubicBezTo>
                    <a:pt x="381133" y="1750195"/>
                    <a:pt x="381133" y="1750810"/>
                    <a:pt x="381133" y="1751424"/>
                  </a:cubicBezTo>
                  <a:cubicBezTo>
                    <a:pt x="381743" y="1751424"/>
                    <a:pt x="381743" y="1751424"/>
                    <a:pt x="381743" y="1751424"/>
                  </a:cubicBezTo>
                  <a:cubicBezTo>
                    <a:pt x="381743" y="1752653"/>
                    <a:pt x="381743" y="1753267"/>
                    <a:pt x="381743" y="1753267"/>
                  </a:cubicBezTo>
                  <a:lnTo>
                    <a:pt x="383572" y="1753267"/>
                  </a:lnTo>
                  <a:cubicBezTo>
                    <a:pt x="383572" y="1754496"/>
                    <a:pt x="383572" y="1754496"/>
                    <a:pt x="383572" y="1754496"/>
                  </a:cubicBezTo>
                  <a:cubicBezTo>
                    <a:pt x="381743" y="1754496"/>
                    <a:pt x="381743" y="1754496"/>
                    <a:pt x="381743" y="1754496"/>
                  </a:cubicBezTo>
                  <a:cubicBezTo>
                    <a:pt x="381743" y="1755725"/>
                    <a:pt x="381743" y="1755725"/>
                    <a:pt x="381743" y="1755725"/>
                  </a:cubicBezTo>
                  <a:cubicBezTo>
                    <a:pt x="381133" y="1755725"/>
                    <a:pt x="381133" y="1755725"/>
                    <a:pt x="381133" y="1755725"/>
                  </a:cubicBezTo>
                  <a:cubicBezTo>
                    <a:pt x="381133" y="1756339"/>
                    <a:pt x="381133" y="1756339"/>
                    <a:pt x="381133" y="1756339"/>
                  </a:cubicBezTo>
                  <a:cubicBezTo>
                    <a:pt x="380523" y="1756339"/>
                    <a:pt x="380523" y="1756339"/>
                    <a:pt x="380523" y="1756339"/>
                  </a:cubicBezTo>
                  <a:cubicBezTo>
                    <a:pt x="380523" y="1756953"/>
                    <a:pt x="380523" y="1756953"/>
                    <a:pt x="380523" y="1756953"/>
                  </a:cubicBezTo>
                  <a:cubicBezTo>
                    <a:pt x="378694" y="1756953"/>
                    <a:pt x="379304" y="1756953"/>
                    <a:pt x="378694" y="1756953"/>
                  </a:cubicBezTo>
                  <a:cubicBezTo>
                    <a:pt x="378694" y="1758796"/>
                    <a:pt x="378694" y="1758182"/>
                    <a:pt x="378694" y="1758796"/>
                  </a:cubicBezTo>
                  <a:cubicBezTo>
                    <a:pt x="381133" y="1758796"/>
                    <a:pt x="381743" y="1758796"/>
                    <a:pt x="382353" y="1758796"/>
                  </a:cubicBezTo>
                  <a:cubicBezTo>
                    <a:pt x="382353" y="1757568"/>
                    <a:pt x="382353" y="1757568"/>
                    <a:pt x="382353" y="1757568"/>
                  </a:cubicBezTo>
                  <a:cubicBezTo>
                    <a:pt x="383572" y="1757568"/>
                    <a:pt x="383572" y="1757568"/>
                    <a:pt x="383572" y="1757568"/>
                  </a:cubicBezTo>
                  <a:cubicBezTo>
                    <a:pt x="383572" y="1756953"/>
                    <a:pt x="383572" y="1756953"/>
                    <a:pt x="383572" y="1756953"/>
                  </a:cubicBezTo>
                  <a:cubicBezTo>
                    <a:pt x="384182" y="1756953"/>
                    <a:pt x="384182" y="1756953"/>
                    <a:pt x="384182" y="1756953"/>
                  </a:cubicBezTo>
                  <a:cubicBezTo>
                    <a:pt x="384182" y="1757568"/>
                    <a:pt x="384182" y="1757568"/>
                    <a:pt x="384182" y="1757568"/>
                  </a:cubicBezTo>
                  <a:cubicBezTo>
                    <a:pt x="384792" y="1757568"/>
                    <a:pt x="384792" y="1757568"/>
                    <a:pt x="384792" y="1757568"/>
                  </a:cubicBezTo>
                  <a:cubicBezTo>
                    <a:pt x="384792" y="1758796"/>
                    <a:pt x="384792" y="1758796"/>
                    <a:pt x="384792" y="1758796"/>
                  </a:cubicBezTo>
                  <a:cubicBezTo>
                    <a:pt x="386622" y="1758796"/>
                    <a:pt x="386012" y="1758796"/>
                    <a:pt x="386012" y="1758796"/>
                  </a:cubicBezTo>
                  <a:cubicBezTo>
                    <a:pt x="386012" y="1759411"/>
                    <a:pt x="386012" y="1759411"/>
                    <a:pt x="386012" y="1759411"/>
                  </a:cubicBezTo>
                  <a:cubicBezTo>
                    <a:pt x="386622" y="1759411"/>
                    <a:pt x="386622" y="1759411"/>
                    <a:pt x="386622" y="1759411"/>
                  </a:cubicBezTo>
                  <a:cubicBezTo>
                    <a:pt x="386622" y="1760025"/>
                    <a:pt x="386622" y="1760025"/>
                    <a:pt x="386622" y="1760025"/>
                  </a:cubicBezTo>
                  <a:cubicBezTo>
                    <a:pt x="387841" y="1760025"/>
                    <a:pt x="387841" y="1760025"/>
                    <a:pt x="387841" y="1760025"/>
                  </a:cubicBezTo>
                  <a:cubicBezTo>
                    <a:pt x="387841" y="1760640"/>
                    <a:pt x="387841" y="1760640"/>
                    <a:pt x="387841" y="1760640"/>
                  </a:cubicBezTo>
                  <a:cubicBezTo>
                    <a:pt x="389061" y="1760640"/>
                    <a:pt x="389671" y="1759411"/>
                    <a:pt x="389671" y="1760025"/>
                  </a:cubicBezTo>
                  <a:cubicBezTo>
                    <a:pt x="389671" y="1760640"/>
                    <a:pt x="389671" y="1760640"/>
                    <a:pt x="389671" y="1760640"/>
                  </a:cubicBezTo>
                  <a:cubicBezTo>
                    <a:pt x="389061" y="1760640"/>
                    <a:pt x="389061" y="1760640"/>
                    <a:pt x="389061" y="1760640"/>
                  </a:cubicBezTo>
                  <a:cubicBezTo>
                    <a:pt x="389061" y="1761254"/>
                    <a:pt x="389061" y="1761254"/>
                    <a:pt x="389061" y="1761254"/>
                  </a:cubicBezTo>
                  <a:cubicBezTo>
                    <a:pt x="389671" y="1761254"/>
                    <a:pt x="389671" y="1761254"/>
                    <a:pt x="389671" y="1761254"/>
                  </a:cubicBezTo>
                  <a:cubicBezTo>
                    <a:pt x="389671" y="1760640"/>
                    <a:pt x="389671" y="1760640"/>
                    <a:pt x="389671" y="1760640"/>
                  </a:cubicBezTo>
                  <a:cubicBezTo>
                    <a:pt x="390280" y="1760640"/>
                    <a:pt x="390280" y="1760640"/>
                    <a:pt x="390280" y="1760640"/>
                  </a:cubicBezTo>
                  <a:cubicBezTo>
                    <a:pt x="390280" y="1761254"/>
                    <a:pt x="390280" y="1761254"/>
                    <a:pt x="390280" y="1761254"/>
                  </a:cubicBezTo>
                  <a:cubicBezTo>
                    <a:pt x="392110" y="1761254"/>
                    <a:pt x="392110" y="1762483"/>
                    <a:pt x="392110" y="1762483"/>
                  </a:cubicBezTo>
                  <a:cubicBezTo>
                    <a:pt x="391500" y="1762483"/>
                    <a:pt x="391500" y="1762483"/>
                    <a:pt x="391500" y="1762483"/>
                  </a:cubicBezTo>
                  <a:cubicBezTo>
                    <a:pt x="390890" y="1764326"/>
                    <a:pt x="392720" y="1764326"/>
                    <a:pt x="392720" y="1764326"/>
                  </a:cubicBezTo>
                  <a:cubicBezTo>
                    <a:pt x="392720" y="1763711"/>
                    <a:pt x="392720" y="1763711"/>
                    <a:pt x="392720" y="1763711"/>
                  </a:cubicBezTo>
                  <a:cubicBezTo>
                    <a:pt x="393939" y="1764326"/>
                    <a:pt x="393329" y="1764940"/>
                    <a:pt x="393329" y="1764940"/>
                  </a:cubicBezTo>
                  <a:cubicBezTo>
                    <a:pt x="393939" y="1764940"/>
                    <a:pt x="393939" y="1764940"/>
                    <a:pt x="393939" y="1764940"/>
                  </a:cubicBezTo>
                  <a:cubicBezTo>
                    <a:pt x="393939" y="1766783"/>
                    <a:pt x="393939" y="1766169"/>
                    <a:pt x="393939" y="1766783"/>
                  </a:cubicBezTo>
                  <a:cubicBezTo>
                    <a:pt x="395159" y="1766783"/>
                    <a:pt x="395159" y="1766783"/>
                    <a:pt x="395159" y="1766783"/>
                  </a:cubicBezTo>
                  <a:cubicBezTo>
                    <a:pt x="395159" y="1765555"/>
                    <a:pt x="395159" y="1765555"/>
                    <a:pt x="395159" y="1765555"/>
                  </a:cubicBezTo>
                  <a:cubicBezTo>
                    <a:pt x="395769" y="1765555"/>
                    <a:pt x="395769" y="1765555"/>
                    <a:pt x="395769" y="1765555"/>
                  </a:cubicBezTo>
                  <a:cubicBezTo>
                    <a:pt x="395769" y="1768012"/>
                    <a:pt x="395769" y="1769241"/>
                    <a:pt x="395769" y="1770470"/>
                  </a:cubicBezTo>
                  <a:cubicBezTo>
                    <a:pt x="395159" y="1770470"/>
                    <a:pt x="395159" y="1770470"/>
                    <a:pt x="395159" y="1770470"/>
                  </a:cubicBezTo>
                  <a:cubicBezTo>
                    <a:pt x="395159" y="1771698"/>
                    <a:pt x="395159" y="1772313"/>
                    <a:pt x="395159" y="1772313"/>
                  </a:cubicBezTo>
                  <a:cubicBezTo>
                    <a:pt x="393939" y="1772313"/>
                    <a:pt x="393939" y="1772313"/>
                    <a:pt x="393939" y="1772313"/>
                  </a:cubicBezTo>
                  <a:cubicBezTo>
                    <a:pt x="393939" y="1772927"/>
                    <a:pt x="393939" y="1772927"/>
                    <a:pt x="393939" y="1772927"/>
                  </a:cubicBezTo>
                  <a:cubicBezTo>
                    <a:pt x="395159" y="1772927"/>
                    <a:pt x="395159" y="1772927"/>
                    <a:pt x="395159" y="1772927"/>
                  </a:cubicBezTo>
                  <a:cubicBezTo>
                    <a:pt x="395159" y="1774156"/>
                    <a:pt x="395159" y="1774156"/>
                    <a:pt x="395159" y="1774156"/>
                  </a:cubicBezTo>
                  <a:cubicBezTo>
                    <a:pt x="393939" y="1774156"/>
                    <a:pt x="393939" y="1774156"/>
                    <a:pt x="393939" y="1774156"/>
                  </a:cubicBezTo>
                  <a:cubicBezTo>
                    <a:pt x="393939" y="1774770"/>
                    <a:pt x="393939" y="1774770"/>
                    <a:pt x="393939" y="1774770"/>
                  </a:cubicBezTo>
                  <a:cubicBezTo>
                    <a:pt x="393329" y="1774770"/>
                    <a:pt x="393329" y="1774770"/>
                    <a:pt x="393329" y="1774770"/>
                  </a:cubicBezTo>
                  <a:cubicBezTo>
                    <a:pt x="393329" y="1775385"/>
                    <a:pt x="393329" y="1775385"/>
                    <a:pt x="393329" y="1775385"/>
                  </a:cubicBezTo>
                  <a:cubicBezTo>
                    <a:pt x="392720" y="1775385"/>
                    <a:pt x="392720" y="1775385"/>
                    <a:pt x="392720" y="1775385"/>
                  </a:cubicBezTo>
                  <a:cubicBezTo>
                    <a:pt x="392720" y="1777228"/>
                    <a:pt x="392720" y="1776613"/>
                    <a:pt x="392720" y="1776613"/>
                  </a:cubicBezTo>
                  <a:cubicBezTo>
                    <a:pt x="392110" y="1776613"/>
                    <a:pt x="392110" y="1776613"/>
                    <a:pt x="392110" y="1776613"/>
                  </a:cubicBezTo>
                  <a:cubicBezTo>
                    <a:pt x="392110" y="1777228"/>
                    <a:pt x="392110" y="1777228"/>
                    <a:pt x="392110" y="1777228"/>
                  </a:cubicBezTo>
                  <a:cubicBezTo>
                    <a:pt x="390280" y="1777228"/>
                    <a:pt x="390890" y="1778456"/>
                    <a:pt x="390280" y="1778456"/>
                  </a:cubicBezTo>
                  <a:cubicBezTo>
                    <a:pt x="392110" y="1778456"/>
                    <a:pt x="391500" y="1778456"/>
                    <a:pt x="392110" y="1778456"/>
                  </a:cubicBezTo>
                  <a:cubicBezTo>
                    <a:pt x="392110" y="1779685"/>
                    <a:pt x="392110" y="1779685"/>
                    <a:pt x="392110" y="1779685"/>
                  </a:cubicBezTo>
                  <a:cubicBezTo>
                    <a:pt x="393329" y="1779685"/>
                    <a:pt x="393329" y="1778456"/>
                    <a:pt x="393329" y="1779071"/>
                  </a:cubicBezTo>
                  <a:cubicBezTo>
                    <a:pt x="393329" y="1780300"/>
                    <a:pt x="393329" y="1780914"/>
                    <a:pt x="393329" y="1780914"/>
                  </a:cubicBezTo>
                  <a:cubicBezTo>
                    <a:pt x="395159" y="1780914"/>
                    <a:pt x="394549" y="1780914"/>
                    <a:pt x="395159" y="1780914"/>
                  </a:cubicBezTo>
                  <a:cubicBezTo>
                    <a:pt x="395159" y="1782757"/>
                    <a:pt x="395159" y="1782143"/>
                    <a:pt x="395159" y="1782757"/>
                  </a:cubicBezTo>
                  <a:cubicBezTo>
                    <a:pt x="396988" y="1782757"/>
                    <a:pt x="396379" y="1783986"/>
                    <a:pt x="396379" y="1783986"/>
                  </a:cubicBezTo>
                  <a:cubicBezTo>
                    <a:pt x="398208" y="1783986"/>
                    <a:pt x="399428" y="1783986"/>
                    <a:pt x="400037" y="1783986"/>
                  </a:cubicBezTo>
                  <a:cubicBezTo>
                    <a:pt x="400037" y="1784600"/>
                    <a:pt x="400037" y="1784600"/>
                    <a:pt x="400037" y="1784600"/>
                  </a:cubicBezTo>
                  <a:cubicBezTo>
                    <a:pt x="400647" y="1784600"/>
                    <a:pt x="400647" y="1784600"/>
                    <a:pt x="400647" y="1784600"/>
                  </a:cubicBezTo>
                  <a:cubicBezTo>
                    <a:pt x="400647" y="1785829"/>
                    <a:pt x="400647" y="1785829"/>
                    <a:pt x="400647" y="1785829"/>
                  </a:cubicBezTo>
                  <a:cubicBezTo>
                    <a:pt x="401257" y="1785829"/>
                    <a:pt x="401257" y="1785829"/>
                    <a:pt x="401257" y="1785829"/>
                  </a:cubicBezTo>
                  <a:cubicBezTo>
                    <a:pt x="400647" y="1786443"/>
                    <a:pt x="400647" y="1786443"/>
                    <a:pt x="400647" y="1786443"/>
                  </a:cubicBezTo>
                  <a:cubicBezTo>
                    <a:pt x="401257" y="1786443"/>
                    <a:pt x="401257" y="1786443"/>
                    <a:pt x="401257" y="1786443"/>
                  </a:cubicBezTo>
                  <a:cubicBezTo>
                    <a:pt x="401257" y="1787672"/>
                    <a:pt x="402477" y="1787672"/>
                    <a:pt x="401867" y="1787672"/>
                  </a:cubicBezTo>
                  <a:cubicBezTo>
                    <a:pt x="403696" y="1785829"/>
                    <a:pt x="404306" y="1787672"/>
                    <a:pt x="404916" y="1787058"/>
                  </a:cubicBezTo>
                  <a:cubicBezTo>
                    <a:pt x="404916" y="1788901"/>
                    <a:pt x="404916" y="1788286"/>
                    <a:pt x="404916" y="1788286"/>
                  </a:cubicBezTo>
                  <a:cubicBezTo>
                    <a:pt x="404306" y="1788286"/>
                    <a:pt x="404306" y="1788286"/>
                    <a:pt x="404306" y="1788286"/>
                  </a:cubicBezTo>
                  <a:cubicBezTo>
                    <a:pt x="404306" y="1790130"/>
                    <a:pt x="404306" y="1789515"/>
                    <a:pt x="404306" y="1790130"/>
                  </a:cubicBezTo>
                  <a:cubicBezTo>
                    <a:pt x="403696" y="1790130"/>
                    <a:pt x="403696" y="1790130"/>
                    <a:pt x="403696" y="1790130"/>
                  </a:cubicBezTo>
                  <a:cubicBezTo>
                    <a:pt x="403696" y="1791358"/>
                    <a:pt x="403696" y="1791973"/>
                    <a:pt x="403696" y="1791973"/>
                  </a:cubicBezTo>
                  <a:cubicBezTo>
                    <a:pt x="403086" y="1791973"/>
                    <a:pt x="403086" y="1791973"/>
                    <a:pt x="403086" y="1791973"/>
                  </a:cubicBezTo>
                  <a:cubicBezTo>
                    <a:pt x="403086" y="1792587"/>
                    <a:pt x="403086" y="1792587"/>
                    <a:pt x="403086" y="1792587"/>
                  </a:cubicBezTo>
                  <a:cubicBezTo>
                    <a:pt x="401867" y="1792587"/>
                    <a:pt x="401867" y="1792587"/>
                    <a:pt x="401867" y="1792587"/>
                  </a:cubicBezTo>
                  <a:cubicBezTo>
                    <a:pt x="401867" y="1794430"/>
                    <a:pt x="401867" y="1793816"/>
                    <a:pt x="401867" y="1794430"/>
                  </a:cubicBezTo>
                  <a:cubicBezTo>
                    <a:pt x="401257" y="1794430"/>
                    <a:pt x="401257" y="1794430"/>
                    <a:pt x="401257" y="1794430"/>
                  </a:cubicBezTo>
                  <a:cubicBezTo>
                    <a:pt x="401257" y="1795045"/>
                    <a:pt x="401257" y="1795045"/>
                    <a:pt x="401257" y="1795045"/>
                  </a:cubicBezTo>
                  <a:cubicBezTo>
                    <a:pt x="400647" y="1795045"/>
                    <a:pt x="400647" y="1795045"/>
                    <a:pt x="400647" y="1795045"/>
                  </a:cubicBezTo>
                  <a:cubicBezTo>
                    <a:pt x="400647" y="1796888"/>
                    <a:pt x="400647" y="1796888"/>
                    <a:pt x="400647" y="1796888"/>
                  </a:cubicBezTo>
                  <a:cubicBezTo>
                    <a:pt x="400037" y="1796888"/>
                    <a:pt x="400037" y="1796888"/>
                    <a:pt x="400037" y="1796888"/>
                  </a:cubicBezTo>
                  <a:cubicBezTo>
                    <a:pt x="400037" y="1798731"/>
                    <a:pt x="400037" y="1798731"/>
                    <a:pt x="400037" y="1798731"/>
                  </a:cubicBezTo>
                  <a:cubicBezTo>
                    <a:pt x="399428" y="1798731"/>
                    <a:pt x="399428" y="1798731"/>
                    <a:pt x="399428" y="1798731"/>
                  </a:cubicBezTo>
                  <a:cubicBezTo>
                    <a:pt x="399428" y="1799959"/>
                    <a:pt x="399428" y="1800574"/>
                    <a:pt x="399428" y="1800574"/>
                  </a:cubicBezTo>
                  <a:cubicBezTo>
                    <a:pt x="400037" y="1800574"/>
                    <a:pt x="400037" y="1800574"/>
                    <a:pt x="400037" y="1800574"/>
                  </a:cubicBezTo>
                  <a:cubicBezTo>
                    <a:pt x="400037" y="1801803"/>
                    <a:pt x="400037" y="1801803"/>
                    <a:pt x="400037" y="1801803"/>
                  </a:cubicBezTo>
                  <a:cubicBezTo>
                    <a:pt x="401867" y="1801803"/>
                    <a:pt x="401257" y="1801803"/>
                    <a:pt x="401257" y="1801803"/>
                  </a:cubicBezTo>
                  <a:cubicBezTo>
                    <a:pt x="401257" y="1800574"/>
                    <a:pt x="401257" y="1800574"/>
                    <a:pt x="401257" y="1800574"/>
                  </a:cubicBezTo>
                  <a:cubicBezTo>
                    <a:pt x="403086" y="1800574"/>
                    <a:pt x="402477" y="1800574"/>
                    <a:pt x="403086" y="1800574"/>
                  </a:cubicBezTo>
                  <a:cubicBezTo>
                    <a:pt x="403086" y="1801803"/>
                    <a:pt x="403086" y="1801803"/>
                    <a:pt x="403086" y="1801803"/>
                  </a:cubicBezTo>
                  <a:cubicBezTo>
                    <a:pt x="403696" y="1801803"/>
                    <a:pt x="403696" y="1801803"/>
                    <a:pt x="403696" y="1801803"/>
                  </a:cubicBezTo>
                  <a:cubicBezTo>
                    <a:pt x="403696" y="1802417"/>
                    <a:pt x="403696" y="1802417"/>
                    <a:pt x="403696" y="1802417"/>
                  </a:cubicBezTo>
                  <a:cubicBezTo>
                    <a:pt x="404916" y="1802417"/>
                    <a:pt x="405526" y="1802417"/>
                    <a:pt x="405526" y="1802417"/>
                  </a:cubicBezTo>
                  <a:cubicBezTo>
                    <a:pt x="404916" y="1803031"/>
                    <a:pt x="404916" y="1803031"/>
                    <a:pt x="404916" y="1803031"/>
                  </a:cubicBezTo>
                  <a:cubicBezTo>
                    <a:pt x="405526" y="1803031"/>
                    <a:pt x="405526" y="1803031"/>
                    <a:pt x="405526" y="1803031"/>
                  </a:cubicBezTo>
                  <a:lnTo>
                    <a:pt x="405526" y="1802417"/>
                  </a:lnTo>
                  <a:lnTo>
                    <a:pt x="405526" y="1800574"/>
                  </a:lnTo>
                  <a:cubicBezTo>
                    <a:pt x="407965" y="1800574"/>
                    <a:pt x="409185" y="1801188"/>
                    <a:pt x="409185" y="1801803"/>
                  </a:cubicBezTo>
                  <a:cubicBezTo>
                    <a:pt x="409185" y="1800574"/>
                    <a:pt x="409185" y="1800574"/>
                    <a:pt x="409185" y="1800574"/>
                  </a:cubicBezTo>
                  <a:cubicBezTo>
                    <a:pt x="408575" y="1800574"/>
                    <a:pt x="408575" y="1800574"/>
                    <a:pt x="408575" y="1800574"/>
                  </a:cubicBezTo>
                  <a:cubicBezTo>
                    <a:pt x="408575" y="1799959"/>
                    <a:pt x="408575" y="1799959"/>
                    <a:pt x="408575" y="1799959"/>
                  </a:cubicBezTo>
                  <a:cubicBezTo>
                    <a:pt x="407965" y="1799959"/>
                    <a:pt x="407965" y="1799959"/>
                    <a:pt x="407965" y="1799959"/>
                  </a:cubicBezTo>
                  <a:cubicBezTo>
                    <a:pt x="407965" y="1799345"/>
                    <a:pt x="407965" y="1799345"/>
                    <a:pt x="407965" y="1799345"/>
                  </a:cubicBezTo>
                  <a:cubicBezTo>
                    <a:pt x="408575" y="1799345"/>
                    <a:pt x="408575" y="1799345"/>
                    <a:pt x="408575" y="1799345"/>
                  </a:cubicBezTo>
                  <a:cubicBezTo>
                    <a:pt x="408575" y="1797502"/>
                    <a:pt x="408575" y="1798116"/>
                    <a:pt x="408575" y="1798116"/>
                  </a:cubicBezTo>
                  <a:cubicBezTo>
                    <a:pt x="409185" y="1798116"/>
                    <a:pt x="409185" y="1798116"/>
                    <a:pt x="409185" y="1798116"/>
                  </a:cubicBezTo>
                  <a:cubicBezTo>
                    <a:pt x="409185" y="1798731"/>
                    <a:pt x="409185" y="1798731"/>
                    <a:pt x="409185" y="1798731"/>
                  </a:cubicBezTo>
                  <a:cubicBezTo>
                    <a:pt x="409794" y="1798731"/>
                    <a:pt x="409794" y="1798731"/>
                    <a:pt x="409794" y="1798731"/>
                  </a:cubicBezTo>
                  <a:cubicBezTo>
                    <a:pt x="409794" y="1799345"/>
                    <a:pt x="409794" y="1799345"/>
                    <a:pt x="409794" y="1799345"/>
                  </a:cubicBezTo>
                  <a:cubicBezTo>
                    <a:pt x="411624" y="1799345"/>
                    <a:pt x="411624" y="1799345"/>
                    <a:pt x="411624" y="1799345"/>
                  </a:cubicBezTo>
                  <a:cubicBezTo>
                    <a:pt x="411624" y="1801188"/>
                    <a:pt x="411624" y="1801188"/>
                    <a:pt x="411624" y="1801803"/>
                  </a:cubicBezTo>
                  <a:cubicBezTo>
                    <a:pt x="409794" y="1801803"/>
                    <a:pt x="410404" y="1801803"/>
                    <a:pt x="409794" y="1801803"/>
                  </a:cubicBezTo>
                  <a:cubicBezTo>
                    <a:pt x="409794" y="1802417"/>
                    <a:pt x="409794" y="1802417"/>
                    <a:pt x="409794" y="1802417"/>
                  </a:cubicBezTo>
                  <a:cubicBezTo>
                    <a:pt x="411014" y="1802417"/>
                    <a:pt x="411014" y="1802417"/>
                    <a:pt x="411014" y="1802417"/>
                  </a:cubicBezTo>
                  <a:cubicBezTo>
                    <a:pt x="411014" y="1804260"/>
                    <a:pt x="411014" y="1806103"/>
                    <a:pt x="411014" y="1806718"/>
                  </a:cubicBezTo>
                  <a:cubicBezTo>
                    <a:pt x="411624" y="1806718"/>
                    <a:pt x="411624" y="1806718"/>
                    <a:pt x="411624" y="1806718"/>
                  </a:cubicBezTo>
                  <a:cubicBezTo>
                    <a:pt x="411624" y="1807946"/>
                    <a:pt x="410404" y="1807946"/>
                    <a:pt x="411014" y="1807946"/>
                  </a:cubicBezTo>
                  <a:cubicBezTo>
                    <a:pt x="411624" y="1807946"/>
                    <a:pt x="411624" y="1807946"/>
                    <a:pt x="411624" y="1807946"/>
                  </a:cubicBezTo>
                  <a:cubicBezTo>
                    <a:pt x="411624" y="1807332"/>
                    <a:pt x="411624" y="1807332"/>
                    <a:pt x="411624" y="1807332"/>
                  </a:cubicBezTo>
                  <a:cubicBezTo>
                    <a:pt x="412844" y="1807332"/>
                    <a:pt x="413453" y="1807332"/>
                    <a:pt x="413453" y="1807332"/>
                  </a:cubicBezTo>
                  <a:cubicBezTo>
                    <a:pt x="413453" y="1807946"/>
                    <a:pt x="413453" y="1807946"/>
                    <a:pt x="413453" y="1807946"/>
                  </a:cubicBezTo>
                  <a:cubicBezTo>
                    <a:pt x="415283" y="1807946"/>
                    <a:pt x="414673" y="1807946"/>
                    <a:pt x="415283" y="1807946"/>
                  </a:cubicBezTo>
                  <a:cubicBezTo>
                    <a:pt x="415283" y="1807332"/>
                    <a:pt x="415283" y="1807332"/>
                    <a:pt x="415283" y="1807332"/>
                  </a:cubicBezTo>
                  <a:cubicBezTo>
                    <a:pt x="415893" y="1807332"/>
                    <a:pt x="415893" y="1807332"/>
                    <a:pt x="415893" y="1807332"/>
                  </a:cubicBezTo>
                  <a:cubicBezTo>
                    <a:pt x="415893" y="1806718"/>
                    <a:pt x="415893" y="1806718"/>
                    <a:pt x="415893" y="1806718"/>
                  </a:cubicBezTo>
                  <a:cubicBezTo>
                    <a:pt x="416502" y="1807332"/>
                    <a:pt x="416502" y="1807332"/>
                    <a:pt x="416502" y="1807332"/>
                  </a:cubicBezTo>
                  <a:cubicBezTo>
                    <a:pt x="416502" y="1806718"/>
                    <a:pt x="416502" y="1806718"/>
                    <a:pt x="416502" y="1806718"/>
                  </a:cubicBezTo>
                  <a:cubicBezTo>
                    <a:pt x="418332" y="1806718"/>
                    <a:pt x="417722" y="1806718"/>
                    <a:pt x="417722" y="1806718"/>
                  </a:cubicBezTo>
                  <a:cubicBezTo>
                    <a:pt x="417722" y="1807332"/>
                    <a:pt x="417722" y="1807332"/>
                    <a:pt x="417722" y="1807332"/>
                  </a:cubicBezTo>
                  <a:cubicBezTo>
                    <a:pt x="419551" y="1807332"/>
                    <a:pt x="419551" y="1807332"/>
                    <a:pt x="419551" y="1807332"/>
                  </a:cubicBezTo>
                  <a:cubicBezTo>
                    <a:pt x="419551" y="1807946"/>
                    <a:pt x="419551" y="1807946"/>
                    <a:pt x="419551" y="1807946"/>
                  </a:cubicBezTo>
                  <a:cubicBezTo>
                    <a:pt x="418942" y="1807946"/>
                    <a:pt x="418942" y="1807946"/>
                    <a:pt x="418942" y="1807946"/>
                  </a:cubicBezTo>
                  <a:cubicBezTo>
                    <a:pt x="418942" y="1808561"/>
                    <a:pt x="418942" y="1808561"/>
                    <a:pt x="418942" y="1808561"/>
                  </a:cubicBezTo>
                  <a:cubicBezTo>
                    <a:pt x="419551" y="1808561"/>
                    <a:pt x="419551" y="1808561"/>
                    <a:pt x="419551" y="1808561"/>
                  </a:cubicBezTo>
                  <a:cubicBezTo>
                    <a:pt x="419551" y="1809789"/>
                    <a:pt x="419551" y="1809789"/>
                    <a:pt x="419551" y="1809789"/>
                  </a:cubicBezTo>
                  <a:cubicBezTo>
                    <a:pt x="420161" y="1809789"/>
                    <a:pt x="420161" y="1809789"/>
                    <a:pt x="420161" y="1809789"/>
                  </a:cubicBezTo>
                  <a:cubicBezTo>
                    <a:pt x="420161" y="1811018"/>
                    <a:pt x="420161" y="1811018"/>
                    <a:pt x="420161" y="1811018"/>
                  </a:cubicBezTo>
                  <a:cubicBezTo>
                    <a:pt x="420771" y="1811018"/>
                    <a:pt x="420771" y="1811018"/>
                    <a:pt x="420771" y="1811018"/>
                  </a:cubicBezTo>
                  <a:cubicBezTo>
                    <a:pt x="420771" y="1810404"/>
                    <a:pt x="420771" y="1810404"/>
                    <a:pt x="420771" y="1810404"/>
                  </a:cubicBezTo>
                  <a:cubicBezTo>
                    <a:pt x="421381" y="1810404"/>
                    <a:pt x="421381" y="1810404"/>
                    <a:pt x="421381" y="1810404"/>
                  </a:cubicBezTo>
                  <a:cubicBezTo>
                    <a:pt x="421381" y="1812247"/>
                    <a:pt x="422601" y="1812247"/>
                    <a:pt x="422601" y="1812247"/>
                  </a:cubicBezTo>
                  <a:cubicBezTo>
                    <a:pt x="422601" y="1811633"/>
                    <a:pt x="422601" y="1811633"/>
                    <a:pt x="422601" y="1811633"/>
                  </a:cubicBezTo>
                  <a:cubicBezTo>
                    <a:pt x="423820" y="1811633"/>
                    <a:pt x="425040" y="1811633"/>
                    <a:pt x="425040" y="1811633"/>
                  </a:cubicBezTo>
                  <a:cubicBezTo>
                    <a:pt x="425040" y="1811018"/>
                    <a:pt x="425040" y="1811018"/>
                    <a:pt x="425040" y="1811018"/>
                  </a:cubicBezTo>
                  <a:cubicBezTo>
                    <a:pt x="426259" y="1811018"/>
                    <a:pt x="426259" y="1811018"/>
                    <a:pt x="426259" y="1811018"/>
                  </a:cubicBezTo>
                  <a:cubicBezTo>
                    <a:pt x="426259" y="1809175"/>
                    <a:pt x="426259" y="1809175"/>
                    <a:pt x="426259" y="1808561"/>
                  </a:cubicBezTo>
                  <a:cubicBezTo>
                    <a:pt x="425040" y="1808561"/>
                    <a:pt x="425040" y="1808561"/>
                    <a:pt x="425040" y="1808561"/>
                  </a:cubicBezTo>
                  <a:cubicBezTo>
                    <a:pt x="425040" y="1807946"/>
                    <a:pt x="425040" y="1807946"/>
                    <a:pt x="425040" y="1807946"/>
                  </a:cubicBezTo>
                  <a:cubicBezTo>
                    <a:pt x="423820" y="1807946"/>
                    <a:pt x="423820" y="1807946"/>
                    <a:pt x="423820" y="1807946"/>
                  </a:cubicBezTo>
                  <a:cubicBezTo>
                    <a:pt x="423820" y="1806718"/>
                    <a:pt x="423820" y="1806718"/>
                    <a:pt x="423820" y="1806718"/>
                  </a:cubicBezTo>
                  <a:cubicBezTo>
                    <a:pt x="424430" y="1806718"/>
                    <a:pt x="424430" y="1806718"/>
                    <a:pt x="424430" y="1806718"/>
                  </a:cubicBezTo>
                  <a:cubicBezTo>
                    <a:pt x="424430" y="1806103"/>
                    <a:pt x="424430" y="1806103"/>
                    <a:pt x="424430" y="1806103"/>
                  </a:cubicBezTo>
                  <a:cubicBezTo>
                    <a:pt x="425040" y="1806103"/>
                    <a:pt x="425040" y="1806103"/>
                    <a:pt x="425040" y="1806103"/>
                  </a:cubicBezTo>
                  <a:cubicBezTo>
                    <a:pt x="425040" y="1804260"/>
                    <a:pt x="425040" y="1804874"/>
                    <a:pt x="425040" y="1804260"/>
                  </a:cubicBezTo>
                  <a:cubicBezTo>
                    <a:pt x="426869" y="1804260"/>
                    <a:pt x="427479" y="1804260"/>
                    <a:pt x="427479" y="1804260"/>
                  </a:cubicBezTo>
                  <a:cubicBezTo>
                    <a:pt x="427479" y="1805489"/>
                    <a:pt x="427479" y="1805489"/>
                    <a:pt x="427479" y="1805489"/>
                  </a:cubicBezTo>
                  <a:cubicBezTo>
                    <a:pt x="426869" y="1805489"/>
                    <a:pt x="426869" y="1805489"/>
                    <a:pt x="426869" y="1805489"/>
                  </a:cubicBezTo>
                  <a:cubicBezTo>
                    <a:pt x="426869" y="1806718"/>
                    <a:pt x="426869" y="1806718"/>
                    <a:pt x="426869" y="1806718"/>
                  </a:cubicBezTo>
                  <a:cubicBezTo>
                    <a:pt x="427479" y="1806718"/>
                    <a:pt x="427479" y="1806718"/>
                    <a:pt x="427479" y="1806718"/>
                  </a:cubicBezTo>
                  <a:cubicBezTo>
                    <a:pt x="427479" y="1808561"/>
                    <a:pt x="427479" y="1808561"/>
                    <a:pt x="427479" y="1808561"/>
                  </a:cubicBezTo>
                  <a:cubicBezTo>
                    <a:pt x="426869" y="1808561"/>
                    <a:pt x="426869" y="1808561"/>
                    <a:pt x="426869" y="1808561"/>
                  </a:cubicBezTo>
                  <a:cubicBezTo>
                    <a:pt x="426869" y="1809789"/>
                    <a:pt x="426869" y="1809789"/>
                    <a:pt x="426869" y="1809789"/>
                  </a:cubicBezTo>
                  <a:cubicBezTo>
                    <a:pt x="427479" y="1809789"/>
                    <a:pt x="427479" y="1809789"/>
                    <a:pt x="427479" y="1809789"/>
                  </a:cubicBezTo>
                  <a:cubicBezTo>
                    <a:pt x="427479" y="1810404"/>
                    <a:pt x="427479" y="1810404"/>
                    <a:pt x="427479" y="1810404"/>
                  </a:cubicBezTo>
                  <a:cubicBezTo>
                    <a:pt x="429308" y="1810404"/>
                    <a:pt x="428699" y="1810404"/>
                    <a:pt x="428699" y="1810404"/>
                  </a:cubicBezTo>
                  <a:cubicBezTo>
                    <a:pt x="428699" y="1809789"/>
                    <a:pt x="428699" y="1809789"/>
                    <a:pt x="428699" y="1809789"/>
                  </a:cubicBezTo>
                  <a:cubicBezTo>
                    <a:pt x="429308" y="1809789"/>
                    <a:pt x="429308" y="1809789"/>
                    <a:pt x="429308" y="1809789"/>
                  </a:cubicBezTo>
                  <a:cubicBezTo>
                    <a:pt x="429308" y="1810404"/>
                    <a:pt x="429308" y="1810404"/>
                    <a:pt x="429308" y="1810404"/>
                  </a:cubicBezTo>
                  <a:cubicBezTo>
                    <a:pt x="430528" y="1810404"/>
                    <a:pt x="430528" y="1810404"/>
                    <a:pt x="430528" y="1810404"/>
                  </a:cubicBezTo>
                  <a:cubicBezTo>
                    <a:pt x="430528" y="1812247"/>
                    <a:pt x="430528" y="1813476"/>
                    <a:pt x="430528" y="1814090"/>
                  </a:cubicBezTo>
                  <a:cubicBezTo>
                    <a:pt x="431138" y="1814090"/>
                    <a:pt x="431138" y="1814090"/>
                    <a:pt x="431138" y="1814090"/>
                  </a:cubicBezTo>
                  <a:cubicBezTo>
                    <a:pt x="431138" y="1814704"/>
                    <a:pt x="431138" y="1814704"/>
                    <a:pt x="431138" y="1814704"/>
                  </a:cubicBezTo>
                  <a:cubicBezTo>
                    <a:pt x="432967" y="1814704"/>
                    <a:pt x="432358" y="1814704"/>
                    <a:pt x="432358" y="1814704"/>
                  </a:cubicBezTo>
                  <a:cubicBezTo>
                    <a:pt x="432358" y="1814090"/>
                    <a:pt x="432358" y="1814090"/>
                    <a:pt x="432358" y="1814090"/>
                  </a:cubicBezTo>
                  <a:cubicBezTo>
                    <a:pt x="432967" y="1814090"/>
                    <a:pt x="432967" y="1814090"/>
                    <a:pt x="432967" y="1814090"/>
                  </a:cubicBezTo>
                  <a:cubicBezTo>
                    <a:pt x="432967" y="1813476"/>
                    <a:pt x="432967" y="1813476"/>
                    <a:pt x="432967" y="1813476"/>
                  </a:cubicBezTo>
                  <a:cubicBezTo>
                    <a:pt x="434187" y="1813476"/>
                    <a:pt x="434187" y="1813476"/>
                    <a:pt x="434187" y="1813476"/>
                  </a:cubicBezTo>
                  <a:cubicBezTo>
                    <a:pt x="434187" y="1814090"/>
                    <a:pt x="434187" y="1814090"/>
                    <a:pt x="434187" y="1814090"/>
                  </a:cubicBezTo>
                  <a:cubicBezTo>
                    <a:pt x="435407" y="1814090"/>
                    <a:pt x="436016" y="1814090"/>
                    <a:pt x="436016" y="1814090"/>
                  </a:cubicBezTo>
                  <a:cubicBezTo>
                    <a:pt x="436016" y="1813476"/>
                    <a:pt x="436016" y="1813476"/>
                    <a:pt x="436016" y="1813476"/>
                  </a:cubicBezTo>
                  <a:cubicBezTo>
                    <a:pt x="436626" y="1813476"/>
                    <a:pt x="436626" y="1813476"/>
                    <a:pt x="436626" y="1813476"/>
                  </a:cubicBezTo>
                  <a:cubicBezTo>
                    <a:pt x="436626" y="1811633"/>
                    <a:pt x="436626" y="1811018"/>
                    <a:pt x="436626" y="1811018"/>
                  </a:cubicBezTo>
                  <a:cubicBezTo>
                    <a:pt x="436016" y="1811018"/>
                    <a:pt x="436016" y="1811018"/>
                    <a:pt x="436016" y="1811018"/>
                  </a:cubicBezTo>
                  <a:cubicBezTo>
                    <a:pt x="437236" y="1809175"/>
                    <a:pt x="437846" y="1810404"/>
                    <a:pt x="438456" y="1810404"/>
                  </a:cubicBezTo>
                  <a:cubicBezTo>
                    <a:pt x="438456" y="1809789"/>
                    <a:pt x="438456" y="1809789"/>
                    <a:pt x="438456" y="1809789"/>
                  </a:cubicBezTo>
                  <a:cubicBezTo>
                    <a:pt x="439065" y="1809789"/>
                    <a:pt x="439065" y="1809789"/>
                    <a:pt x="439065" y="1809789"/>
                  </a:cubicBezTo>
                  <a:cubicBezTo>
                    <a:pt x="439065" y="1807946"/>
                    <a:pt x="439065" y="1808561"/>
                    <a:pt x="439065" y="1807946"/>
                  </a:cubicBezTo>
                  <a:cubicBezTo>
                    <a:pt x="440895" y="1807946"/>
                    <a:pt x="441505" y="1807946"/>
                    <a:pt x="442115" y="1807946"/>
                  </a:cubicBezTo>
                  <a:cubicBezTo>
                    <a:pt x="442115" y="1808561"/>
                    <a:pt x="442115" y="1808561"/>
                    <a:pt x="442115" y="1808561"/>
                  </a:cubicBezTo>
                  <a:cubicBezTo>
                    <a:pt x="442724" y="1808561"/>
                    <a:pt x="442724" y="1808561"/>
                    <a:pt x="442724" y="1808561"/>
                  </a:cubicBezTo>
                  <a:cubicBezTo>
                    <a:pt x="442115" y="1807946"/>
                    <a:pt x="442115" y="1807946"/>
                    <a:pt x="442115" y="1807946"/>
                  </a:cubicBezTo>
                  <a:cubicBezTo>
                    <a:pt x="442724" y="1807946"/>
                    <a:pt x="442724" y="1807946"/>
                    <a:pt x="442724" y="1807946"/>
                  </a:cubicBezTo>
                  <a:cubicBezTo>
                    <a:pt x="442724" y="1806103"/>
                    <a:pt x="442724" y="1804874"/>
                    <a:pt x="442724" y="1804260"/>
                  </a:cubicBezTo>
                  <a:cubicBezTo>
                    <a:pt x="440895" y="1804260"/>
                    <a:pt x="441505" y="1804260"/>
                    <a:pt x="440895" y="1804260"/>
                  </a:cubicBezTo>
                  <a:cubicBezTo>
                    <a:pt x="440285" y="1802417"/>
                    <a:pt x="439065" y="1801803"/>
                    <a:pt x="439675" y="1800574"/>
                  </a:cubicBezTo>
                  <a:cubicBezTo>
                    <a:pt x="440285" y="1800574"/>
                    <a:pt x="440285" y="1800574"/>
                    <a:pt x="440285" y="1800574"/>
                  </a:cubicBezTo>
                  <a:cubicBezTo>
                    <a:pt x="440285" y="1801803"/>
                    <a:pt x="440285" y="1801803"/>
                    <a:pt x="440285" y="1801803"/>
                  </a:cubicBezTo>
                  <a:cubicBezTo>
                    <a:pt x="440895" y="1801803"/>
                    <a:pt x="440895" y="1801803"/>
                    <a:pt x="440895" y="1801803"/>
                  </a:cubicBezTo>
                  <a:cubicBezTo>
                    <a:pt x="440895" y="1802417"/>
                    <a:pt x="440895" y="1802417"/>
                    <a:pt x="440895" y="1802417"/>
                  </a:cubicBezTo>
                  <a:cubicBezTo>
                    <a:pt x="443334" y="1802417"/>
                    <a:pt x="445164" y="1802417"/>
                    <a:pt x="446383" y="1802417"/>
                  </a:cubicBezTo>
                  <a:cubicBezTo>
                    <a:pt x="446383" y="1803031"/>
                    <a:pt x="446383" y="1803031"/>
                    <a:pt x="446383" y="1803031"/>
                  </a:cubicBezTo>
                  <a:cubicBezTo>
                    <a:pt x="446993" y="1803031"/>
                    <a:pt x="446993" y="1803031"/>
                    <a:pt x="446993" y="1803031"/>
                  </a:cubicBezTo>
                  <a:cubicBezTo>
                    <a:pt x="446993" y="1803646"/>
                    <a:pt x="446993" y="1803646"/>
                    <a:pt x="446993" y="1803646"/>
                  </a:cubicBezTo>
                  <a:cubicBezTo>
                    <a:pt x="448823" y="1803646"/>
                    <a:pt x="448213" y="1803646"/>
                    <a:pt x="448213" y="1803646"/>
                  </a:cubicBezTo>
                  <a:cubicBezTo>
                    <a:pt x="448213" y="1806103"/>
                    <a:pt x="450652" y="1804874"/>
                    <a:pt x="450652" y="1805489"/>
                  </a:cubicBezTo>
                  <a:cubicBezTo>
                    <a:pt x="450652" y="1803646"/>
                    <a:pt x="450652" y="1803646"/>
                    <a:pt x="450652" y="1803646"/>
                  </a:cubicBezTo>
                  <a:cubicBezTo>
                    <a:pt x="451262" y="1803646"/>
                    <a:pt x="451262" y="1803646"/>
                    <a:pt x="451262" y="1803646"/>
                  </a:cubicBezTo>
                  <a:cubicBezTo>
                    <a:pt x="451262" y="1804260"/>
                    <a:pt x="451262" y="1804260"/>
                    <a:pt x="451262" y="1804260"/>
                  </a:cubicBezTo>
                  <a:cubicBezTo>
                    <a:pt x="453091" y="1804260"/>
                    <a:pt x="453091" y="1804260"/>
                    <a:pt x="453701" y="1804260"/>
                  </a:cubicBezTo>
                  <a:cubicBezTo>
                    <a:pt x="453701" y="1805489"/>
                    <a:pt x="453701" y="1805489"/>
                    <a:pt x="453701" y="1805489"/>
                  </a:cubicBezTo>
                  <a:cubicBezTo>
                    <a:pt x="455530" y="1804874"/>
                    <a:pt x="455530" y="1806718"/>
                    <a:pt x="455530" y="1806718"/>
                  </a:cubicBezTo>
                  <a:cubicBezTo>
                    <a:pt x="456140" y="1806718"/>
                    <a:pt x="456140" y="1806718"/>
                    <a:pt x="456140" y="1806718"/>
                  </a:cubicBezTo>
                  <a:cubicBezTo>
                    <a:pt x="456140" y="1807332"/>
                    <a:pt x="456140" y="1807332"/>
                    <a:pt x="456140" y="1807332"/>
                  </a:cubicBezTo>
                  <a:cubicBezTo>
                    <a:pt x="459799" y="1806718"/>
                    <a:pt x="457970" y="1810404"/>
                    <a:pt x="458580" y="1811633"/>
                  </a:cubicBezTo>
                  <a:cubicBezTo>
                    <a:pt x="460409" y="1811633"/>
                    <a:pt x="459799" y="1811633"/>
                    <a:pt x="459799" y="1811633"/>
                  </a:cubicBezTo>
                  <a:cubicBezTo>
                    <a:pt x="459799" y="1812247"/>
                    <a:pt x="459799" y="1812247"/>
                    <a:pt x="459799" y="1812247"/>
                  </a:cubicBezTo>
                  <a:cubicBezTo>
                    <a:pt x="461629" y="1812247"/>
                    <a:pt x="461019" y="1812247"/>
                    <a:pt x="461629" y="1812247"/>
                  </a:cubicBezTo>
                  <a:cubicBezTo>
                    <a:pt x="461629" y="1813476"/>
                    <a:pt x="461629" y="1813476"/>
                    <a:pt x="461629" y="1813476"/>
                  </a:cubicBezTo>
                  <a:cubicBezTo>
                    <a:pt x="462238" y="1813476"/>
                    <a:pt x="462238" y="1813476"/>
                    <a:pt x="462238" y="1813476"/>
                  </a:cubicBezTo>
                  <a:cubicBezTo>
                    <a:pt x="462238" y="1814704"/>
                    <a:pt x="462238" y="1814704"/>
                    <a:pt x="462238" y="1814704"/>
                  </a:cubicBezTo>
                  <a:cubicBezTo>
                    <a:pt x="464068" y="1814704"/>
                    <a:pt x="463458" y="1814704"/>
                    <a:pt x="463458" y="1814704"/>
                  </a:cubicBezTo>
                  <a:cubicBezTo>
                    <a:pt x="463458" y="1815319"/>
                    <a:pt x="463458" y="1815319"/>
                    <a:pt x="463458" y="1815319"/>
                  </a:cubicBezTo>
                  <a:cubicBezTo>
                    <a:pt x="465287" y="1815319"/>
                    <a:pt x="464678" y="1815319"/>
                    <a:pt x="465287" y="1815319"/>
                  </a:cubicBezTo>
                  <a:cubicBezTo>
                    <a:pt x="464678" y="1814090"/>
                    <a:pt x="465897" y="1814090"/>
                    <a:pt x="465897" y="1814090"/>
                  </a:cubicBezTo>
                  <a:cubicBezTo>
                    <a:pt x="465287" y="1814090"/>
                    <a:pt x="465287" y="1814090"/>
                    <a:pt x="465287" y="1814090"/>
                  </a:cubicBezTo>
                  <a:cubicBezTo>
                    <a:pt x="465287" y="1812247"/>
                    <a:pt x="465287" y="1812861"/>
                    <a:pt x="465287" y="1812247"/>
                  </a:cubicBezTo>
                  <a:cubicBezTo>
                    <a:pt x="465897" y="1812247"/>
                    <a:pt x="465897" y="1812247"/>
                    <a:pt x="465897" y="1812247"/>
                  </a:cubicBezTo>
                  <a:cubicBezTo>
                    <a:pt x="465897" y="1811633"/>
                    <a:pt x="465897" y="1811633"/>
                    <a:pt x="465897" y="1811633"/>
                  </a:cubicBezTo>
                  <a:cubicBezTo>
                    <a:pt x="467117" y="1811633"/>
                    <a:pt x="467117" y="1811633"/>
                    <a:pt x="467117" y="1811633"/>
                  </a:cubicBezTo>
                  <a:cubicBezTo>
                    <a:pt x="467117" y="1811018"/>
                    <a:pt x="467117" y="1811018"/>
                    <a:pt x="467117" y="1811018"/>
                  </a:cubicBezTo>
                  <a:cubicBezTo>
                    <a:pt x="467727" y="1811018"/>
                    <a:pt x="467727" y="1811018"/>
                    <a:pt x="467727" y="1811018"/>
                  </a:cubicBezTo>
                  <a:cubicBezTo>
                    <a:pt x="467727" y="1811633"/>
                    <a:pt x="467727" y="1811633"/>
                    <a:pt x="467727" y="1811633"/>
                  </a:cubicBezTo>
                  <a:cubicBezTo>
                    <a:pt x="468337" y="1811633"/>
                    <a:pt x="468337" y="1811633"/>
                    <a:pt x="468337" y="1811633"/>
                  </a:cubicBezTo>
                  <a:cubicBezTo>
                    <a:pt x="468337" y="1812247"/>
                    <a:pt x="468337" y="1812247"/>
                    <a:pt x="468337" y="1812247"/>
                  </a:cubicBezTo>
                  <a:cubicBezTo>
                    <a:pt x="469556" y="1812247"/>
                    <a:pt x="469556" y="1812247"/>
                    <a:pt x="469556" y="1812247"/>
                  </a:cubicBezTo>
                  <a:cubicBezTo>
                    <a:pt x="469556" y="1813476"/>
                    <a:pt x="469556" y="1813476"/>
                    <a:pt x="469556" y="1813476"/>
                  </a:cubicBezTo>
                  <a:cubicBezTo>
                    <a:pt x="470776" y="1813476"/>
                    <a:pt x="470776" y="1813476"/>
                    <a:pt x="470776" y="1813476"/>
                  </a:cubicBezTo>
                  <a:cubicBezTo>
                    <a:pt x="470776" y="1814090"/>
                    <a:pt x="470776" y="1814090"/>
                    <a:pt x="470776" y="1814090"/>
                  </a:cubicBezTo>
                  <a:cubicBezTo>
                    <a:pt x="472605" y="1814090"/>
                    <a:pt x="471995" y="1814090"/>
                    <a:pt x="471995" y="1814090"/>
                  </a:cubicBezTo>
                  <a:cubicBezTo>
                    <a:pt x="471995" y="1814704"/>
                    <a:pt x="471995" y="1814704"/>
                    <a:pt x="471995" y="1814704"/>
                  </a:cubicBezTo>
                  <a:cubicBezTo>
                    <a:pt x="473215" y="1814704"/>
                    <a:pt x="473215" y="1814704"/>
                    <a:pt x="473215" y="1814704"/>
                  </a:cubicBezTo>
                  <a:cubicBezTo>
                    <a:pt x="473215" y="1817162"/>
                    <a:pt x="474435" y="1815933"/>
                    <a:pt x="474435" y="1815933"/>
                  </a:cubicBezTo>
                  <a:cubicBezTo>
                    <a:pt x="474435" y="1815319"/>
                    <a:pt x="474435" y="1815319"/>
                    <a:pt x="474435" y="1815319"/>
                  </a:cubicBezTo>
                  <a:cubicBezTo>
                    <a:pt x="476264" y="1815319"/>
                    <a:pt x="476264" y="1815319"/>
                    <a:pt x="476874" y="1815319"/>
                  </a:cubicBezTo>
                  <a:cubicBezTo>
                    <a:pt x="476874" y="1815933"/>
                    <a:pt x="476874" y="1815933"/>
                    <a:pt x="476874" y="1815933"/>
                  </a:cubicBezTo>
                  <a:cubicBezTo>
                    <a:pt x="477484" y="1815933"/>
                    <a:pt x="477484" y="1815933"/>
                    <a:pt x="477484" y="1815933"/>
                  </a:cubicBezTo>
                  <a:cubicBezTo>
                    <a:pt x="477484" y="1817776"/>
                    <a:pt x="477484" y="1819005"/>
                    <a:pt x="477484" y="1819005"/>
                  </a:cubicBezTo>
                  <a:cubicBezTo>
                    <a:pt x="475654" y="1819005"/>
                    <a:pt x="476264" y="1819005"/>
                    <a:pt x="475654" y="1819005"/>
                  </a:cubicBezTo>
                  <a:cubicBezTo>
                    <a:pt x="475654" y="1820848"/>
                    <a:pt x="475654" y="1820848"/>
                    <a:pt x="475654" y="1821463"/>
                  </a:cubicBezTo>
                  <a:cubicBezTo>
                    <a:pt x="476874" y="1821463"/>
                    <a:pt x="476874" y="1821463"/>
                    <a:pt x="476874" y="1821463"/>
                  </a:cubicBezTo>
                  <a:cubicBezTo>
                    <a:pt x="476874" y="1822077"/>
                    <a:pt x="476874" y="1822077"/>
                    <a:pt x="476874" y="1822077"/>
                  </a:cubicBezTo>
                  <a:cubicBezTo>
                    <a:pt x="477484" y="1822077"/>
                    <a:pt x="477484" y="1822077"/>
                    <a:pt x="477484" y="1822077"/>
                  </a:cubicBezTo>
                  <a:cubicBezTo>
                    <a:pt x="477484" y="1823306"/>
                    <a:pt x="478094" y="1823306"/>
                    <a:pt x="478094" y="1823306"/>
                  </a:cubicBezTo>
                  <a:cubicBezTo>
                    <a:pt x="478094" y="1822691"/>
                    <a:pt x="478094" y="1822691"/>
                    <a:pt x="478094" y="1822691"/>
                  </a:cubicBezTo>
                  <a:cubicBezTo>
                    <a:pt x="479313" y="1824534"/>
                    <a:pt x="480533" y="1822691"/>
                    <a:pt x="481143" y="1823306"/>
                  </a:cubicBezTo>
                  <a:cubicBezTo>
                    <a:pt x="481143" y="1825149"/>
                    <a:pt x="481143" y="1824534"/>
                    <a:pt x="481143" y="1825149"/>
                  </a:cubicBezTo>
                  <a:cubicBezTo>
                    <a:pt x="481752" y="1825149"/>
                    <a:pt x="481752" y="1825149"/>
                    <a:pt x="481752" y="1825149"/>
                  </a:cubicBezTo>
                  <a:cubicBezTo>
                    <a:pt x="481143" y="1827606"/>
                    <a:pt x="482972" y="1828221"/>
                    <a:pt x="482362" y="1829449"/>
                  </a:cubicBezTo>
                  <a:cubicBezTo>
                    <a:pt x="482972" y="1829449"/>
                    <a:pt x="482972" y="1829449"/>
                    <a:pt x="482972" y="1829449"/>
                  </a:cubicBezTo>
                  <a:cubicBezTo>
                    <a:pt x="482972" y="1830064"/>
                    <a:pt x="482972" y="1830064"/>
                    <a:pt x="482972" y="1830064"/>
                  </a:cubicBezTo>
                  <a:cubicBezTo>
                    <a:pt x="484802" y="1830064"/>
                    <a:pt x="484192" y="1830064"/>
                    <a:pt x="484802" y="1830064"/>
                  </a:cubicBezTo>
                  <a:cubicBezTo>
                    <a:pt x="484802" y="1830678"/>
                    <a:pt x="484802" y="1830678"/>
                    <a:pt x="484802" y="1830678"/>
                  </a:cubicBezTo>
                  <a:cubicBezTo>
                    <a:pt x="485411" y="1830678"/>
                    <a:pt x="485411" y="1830678"/>
                    <a:pt x="485411" y="1830678"/>
                  </a:cubicBezTo>
                  <a:cubicBezTo>
                    <a:pt x="485411" y="1830064"/>
                    <a:pt x="485411" y="1830064"/>
                    <a:pt x="485411" y="1830064"/>
                  </a:cubicBezTo>
                  <a:cubicBezTo>
                    <a:pt x="486021" y="1830064"/>
                    <a:pt x="486021" y="1830064"/>
                    <a:pt x="486021" y="1830064"/>
                  </a:cubicBezTo>
                  <a:cubicBezTo>
                    <a:pt x="486021" y="1829449"/>
                    <a:pt x="486021" y="1829449"/>
                    <a:pt x="486021" y="1829449"/>
                  </a:cubicBezTo>
                  <a:cubicBezTo>
                    <a:pt x="487241" y="1829449"/>
                    <a:pt x="487241" y="1828221"/>
                    <a:pt x="487241" y="1828221"/>
                  </a:cubicBezTo>
                  <a:cubicBezTo>
                    <a:pt x="487241" y="1829449"/>
                    <a:pt x="487241" y="1829449"/>
                    <a:pt x="487241" y="1829449"/>
                  </a:cubicBezTo>
                  <a:cubicBezTo>
                    <a:pt x="489680" y="1829449"/>
                    <a:pt x="490900" y="1829449"/>
                    <a:pt x="491509" y="1829449"/>
                  </a:cubicBezTo>
                  <a:cubicBezTo>
                    <a:pt x="491509" y="1827606"/>
                    <a:pt x="491509" y="1828221"/>
                    <a:pt x="491509" y="1827606"/>
                  </a:cubicBezTo>
                  <a:cubicBezTo>
                    <a:pt x="492729" y="1827606"/>
                    <a:pt x="492729" y="1827606"/>
                    <a:pt x="492729" y="1827606"/>
                  </a:cubicBezTo>
                  <a:cubicBezTo>
                    <a:pt x="492729" y="1829449"/>
                    <a:pt x="492729" y="1828835"/>
                    <a:pt x="492729" y="1829449"/>
                  </a:cubicBezTo>
                  <a:cubicBezTo>
                    <a:pt x="495778" y="1829449"/>
                    <a:pt x="497608" y="1828835"/>
                    <a:pt x="498827" y="1828221"/>
                  </a:cubicBezTo>
                  <a:cubicBezTo>
                    <a:pt x="498827" y="1827606"/>
                    <a:pt x="498827" y="1827606"/>
                    <a:pt x="498827" y="1827606"/>
                  </a:cubicBezTo>
                  <a:cubicBezTo>
                    <a:pt x="499437" y="1827606"/>
                    <a:pt x="499437" y="1827606"/>
                    <a:pt x="499437" y="1827606"/>
                  </a:cubicBezTo>
                  <a:cubicBezTo>
                    <a:pt x="499437" y="1828221"/>
                    <a:pt x="499437" y="1828221"/>
                    <a:pt x="499437" y="1828221"/>
                  </a:cubicBezTo>
                  <a:cubicBezTo>
                    <a:pt x="501266" y="1828221"/>
                    <a:pt x="501876" y="1828221"/>
                    <a:pt x="501876" y="1828221"/>
                  </a:cubicBezTo>
                  <a:cubicBezTo>
                    <a:pt x="502486" y="1830064"/>
                    <a:pt x="503096" y="1830064"/>
                    <a:pt x="502486" y="1830678"/>
                  </a:cubicBezTo>
                  <a:cubicBezTo>
                    <a:pt x="503096" y="1830678"/>
                    <a:pt x="503096" y="1830678"/>
                    <a:pt x="503096" y="1830678"/>
                  </a:cubicBezTo>
                  <a:cubicBezTo>
                    <a:pt x="503096" y="1831293"/>
                    <a:pt x="503096" y="1831293"/>
                    <a:pt x="503096" y="1831293"/>
                  </a:cubicBezTo>
                  <a:cubicBezTo>
                    <a:pt x="506145" y="1831293"/>
                    <a:pt x="507365" y="1830064"/>
                    <a:pt x="508584" y="1830678"/>
                  </a:cubicBezTo>
                  <a:cubicBezTo>
                    <a:pt x="508584" y="1830064"/>
                    <a:pt x="508584" y="1830064"/>
                    <a:pt x="508584" y="1830064"/>
                  </a:cubicBezTo>
                  <a:cubicBezTo>
                    <a:pt x="509194" y="1830064"/>
                    <a:pt x="509194" y="1830064"/>
                    <a:pt x="509194" y="1830064"/>
                  </a:cubicBezTo>
                  <a:cubicBezTo>
                    <a:pt x="509194" y="1828221"/>
                    <a:pt x="509194" y="1828221"/>
                    <a:pt x="509194" y="1827606"/>
                  </a:cubicBezTo>
                  <a:cubicBezTo>
                    <a:pt x="509804" y="1827606"/>
                    <a:pt x="509804" y="1827606"/>
                    <a:pt x="509804" y="1827606"/>
                  </a:cubicBezTo>
                  <a:cubicBezTo>
                    <a:pt x="509804" y="1828221"/>
                    <a:pt x="509804" y="1828221"/>
                    <a:pt x="509804" y="1828221"/>
                  </a:cubicBezTo>
                  <a:cubicBezTo>
                    <a:pt x="510414" y="1828221"/>
                    <a:pt x="510414" y="1828221"/>
                    <a:pt x="510414" y="1828221"/>
                  </a:cubicBezTo>
                  <a:cubicBezTo>
                    <a:pt x="510414" y="1829449"/>
                    <a:pt x="510414" y="1829449"/>
                    <a:pt x="510414" y="1829449"/>
                  </a:cubicBezTo>
                  <a:cubicBezTo>
                    <a:pt x="512243" y="1829449"/>
                    <a:pt x="511633" y="1829449"/>
                    <a:pt x="512243" y="1829449"/>
                  </a:cubicBezTo>
                  <a:cubicBezTo>
                    <a:pt x="512243" y="1830064"/>
                    <a:pt x="512243" y="1830064"/>
                    <a:pt x="512243" y="1830064"/>
                  </a:cubicBezTo>
                  <a:cubicBezTo>
                    <a:pt x="512853" y="1829449"/>
                    <a:pt x="512853" y="1829449"/>
                    <a:pt x="512853" y="1829449"/>
                  </a:cubicBezTo>
                  <a:cubicBezTo>
                    <a:pt x="513463" y="1830064"/>
                    <a:pt x="513463" y="1830064"/>
                    <a:pt x="513463" y="1830064"/>
                  </a:cubicBezTo>
                  <a:cubicBezTo>
                    <a:pt x="513463" y="1829449"/>
                    <a:pt x="513463" y="1829449"/>
                    <a:pt x="513463" y="1829449"/>
                  </a:cubicBezTo>
                  <a:cubicBezTo>
                    <a:pt x="514073" y="1829449"/>
                    <a:pt x="514073" y="1829449"/>
                    <a:pt x="514073" y="1829449"/>
                  </a:cubicBezTo>
                  <a:cubicBezTo>
                    <a:pt x="514073" y="1830064"/>
                    <a:pt x="514073" y="1830064"/>
                    <a:pt x="514073" y="1830064"/>
                  </a:cubicBezTo>
                  <a:cubicBezTo>
                    <a:pt x="514682" y="1830064"/>
                    <a:pt x="514682" y="1830064"/>
                    <a:pt x="514682" y="1830064"/>
                  </a:cubicBezTo>
                  <a:cubicBezTo>
                    <a:pt x="514682" y="1828221"/>
                    <a:pt x="514682" y="1828835"/>
                    <a:pt x="514682" y="1828221"/>
                  </a:cubicBezTo>
                  <a:cubicBezTo>
                    <a:pt x="515902" y="1828221"/>
                    <a:pt x="515902" y="1828221"/>
                    <a:pt x="515902" y="1828221"/>
                  </a:cubicBezTo>
                  <a:cubicBezTo>
                    <a:pt x="515902" y="1827606"/>
                    <a:pt x="515902" y="1827606"/>
                    <a:pt x="515902" y="1827606"/>
                  </a:cubicBezTo>
                  <a:cubicBezTo>
                    <a:pt x="516512" y="1827606"/>
                    <a:pt x="516512" y="1827606"/>
                    <a:pt x="516512" y="1827606"/>
                  </a:cubicBezTo>
                  <a:cubicBezTo>
                    <a:pt x="516512" y="1826992"/>
                    <a:pt x="516512" y="1826992"/>
                    <a:pt x="516512" y="1826992"/>
                  </a:cubicBezTo>
                  <a:cubicBezTo>
                    <a:pt x="517122" y="1826992"/>
                    <a:pt x="517122" y="1826992"/>
                    <a:pt x="517122" y="1826992"/>
                  </a:cubicBezTo>
                  <a:cubicBezTo>
                    <a:pt x="517122" y="1827606"/>
                    <a:pt x="517122" y="1827606"/>
                    <a:pt x="517122" y="1827606"/>
                  </a:cubicBezTo>
                  <a:cubicBezTo>
                    <a:pt x="519561" y="1827606"/>
                    <a:pt x="520781" y="1827606"/>
                    <a:pt x="521390" y="1827606"/>
                  </a:cubicBezTo>
                  <a:cubicBezTo>
                    <a:pt x="521390" y="1826992"/>
                    <a:pt x="521390" y="1826992"/>
                    <a:pt x="521390" y="1826992"/>
                  </a:cubicBezTo>
                  <a:cubicBezTo>
                    <a:pt x="523220" y="1826992"/>
                    <a:pt x="522610" y="1826992"/>
                    <a:pt x="522610" y="1826992"/>
                  </a:cubicBezTo>
                  <a:cubicBezTo>
                    <a:pt x="522610" y="1826378"/>
                    <a:pt x="522610" y="1826378"/>
                    <a:pt x="522610" y="1826378"/>
                  </a:cubicBezTo>
                  <a:cubicBezTo>
                    <a:pt x="525659" y="1825149"/>
                    <a:pt x="527488" y="1825763"/>
                    <a:pt x="528708" y="1825763"/>
                  </a:cubicBezTo>
                  <a:cubicBezTo>
                    <a:pt x="528708" y="1825149"/>
                    <a:pt x="528708" y="1825149"/>
                    <a:pt x="528708" y="1825149"/>
                  </a:cubicBezTo>
                  <a:cubicBezTo>
                    <a:pt x="530538" y="1825149"/>
                    <a:pt x="529928" y="1825149"/>
                    <a:pt x="529928" y="1825149"/>
                  </a:cubicBezTo>
                  <a:cubicBezTo>
                    <a:pt x="529928" y="1826378"/>
                    <a:pt x="529928" y="1826378"/>
                    <a:pt x="529928" y="1826378"/>
                  </a:cubicBezTo>
                  <a:cubicBezTo>
                    <a:pt x="530538" y="1826378"/>
                    <a:pt x="530538" y="1826378"/>
                    <a:pt x="530538" y="1826378"/>
                  </a:cubicBezTo>
                  <a:cubicBezTo>
                    <a:pt x="530538" y="1826992"/>
                    <a:pt x="530538" y="1826992"/>
                    <a:pt x="530538" y="1826992"/>
                  </a:cubicBezTo>
                  <a:cubicBezTo>
                    <a:pt x="531757" y="1826992"/>
                    <a:pt x="531757" y="1826992"/>
                    <a:pt x="531757" y="1826992"/>
                  </a:cubicBezTo>
                  <a:cubicBezTo>
                    <a:pt x="531757" y="1827606"/>
                    <a:pt x="531757" y="1827606"/>
                    <a:pt x="531757" y="1827606"/>
                  </a:cubicBezTo>
                  <a:cubicBezTo>
                    <a:pt x="532367" y="1827606"/>
                    <a:pt x="532367" y="1827606"/>
                    <a:pt x="532367" y="1827606"/>
                  </a:cubicBezTo>
                  <a:cubicBezTo>
                    <a:pt x="532367" y="1828221"/>
                    <a:pt x="532367" y="1828221"/>
                    <a:pt x="532367" y="1828221"/>
                  </a:cubicBezTo>
                  <a:cubicBezTo>
                    <a:pt x="532977" y="1828221"/>
                    <a:pt x="532977" y="1828221"/>
                    <a:pt x="532977" y="1828221"/>
                  </a:cubicBezTo>
                  <a:cubicBezTo>
                    <a:pt x="532977" y="1830064"/>
                    <a:pt x="532977" y="1830678"/>
                    <a:pt x="532977" y="1830678"/>
                  </a:cubicBezTo>
                  <a:cubicBezTo>
                    <a:pt x="536636" y="1830678"/>
                    <a:pt x="539685" y="1830678"/>
                    <a:pt x="541514" y="1830678"/>
                  </a:cubicBezTo>
                  <a:cubicBezTo>
                    <a:pt x="541514" y="1830064"/>
                    <a:pt x="541514" y="1830064"/>
                    <a:pt x="541514" y="1830064"/>
                  </a:cubicBezTo>
                  <a:cubicBezTo>
                    <a:pt x="543344" y="1830064"/>
                    <a:pt x="543953" y="1830064"/>
                    <a:pt x="543953" y="1830064"/>
                  </a:cubicBezTo>
                  <a:cubicBezTo>
                    <a:pt x="543953" y="1829449"/>
                    <a:pt x="543953" y="1829449"/>
                    <a:pt x="543953" y="1829449"/>
                  </a:cubicBezTo>
                  <a:cubicBezTo>
                    <a:pt x="544563" y="1829449"/>
                    <a:pt x="544563" y="1829449"/>
                    <a:pt x="544563" y="1829449"/>
                  </a:cubicBezTo>
                  <a:cubicBezTo>
                    <a:pt x="544563" y="1828221"/>
                    <a:pt x="544563" y="1828221"/>
                    <a:pt x="544563" y="1828221"/>
                  </a:cubicBezTo>
                  <a:cubicBezTo>
                    <a:pt x="546393" y="1828221"/>
                    <a:pt x="545783" y="1828221"/>
                    <a:pt x="545783" y="1828221"/>
                  </a:cubicBezTo>
                  <a:cubicBezTo>
                    <a:pt x="545783" y="1827606"/>
                    <a:pt x="545783" y="1827606"/>
                    <a:pt x="545783" y="1827606"/>
                  </a:cubicBezTo>
                  <a:cubicBezTo>
                    <a:pt x="547003" y="1827606"/>
                    <a:pt x="547003" y="1827606"/>
                    <a:pt x="547003" y="1827606"/>
                  </a:cubicBezTo>
                  <a:cubicBezTo>
                    <a:pt x="547003" y="1826992"/>
                    <a:pt x="547003" y="1826992"/>
                    <a:pt x="547003" y="1826992"/>
                  </a:cubicBezTo>
                  <a:cubicBezTo>
                    <a:pt x="547612" y="1826992"/>
                    <a:pt x="547612" y="1826992"/>
                    <a:pt x="547612" y="1826992"/>
                  </a:cubicBezTo>
                  <a:cubicBezTo>
                    <a:pt x="547612" y="1825149"/>
                    <a:pt x="548222" y="1825149"/>
                    <a:pt x="548222" y="1825149"/>
                  </a:cubicBezTo>
                  <a:cubicBezTo>
                    <a:pt x="548832" y="1825149"/>
                    <a:pt x="548832" y="1825149"/>
                    <a:pt x="548832" y="1825149"/>
                  </a:cubicBezTo>
                  <a:cubicBezTo>
                    <a:pt x="548832" y="1823306"/>
                    <a:pt x="550052" y="1823306"/>
                    <a:pt x="549442" y="1823306"/>
                  </a:cubicBezTo>
                  <a:cubicBezTo>
                    <a:pt x="548832" y="1823306"/>
                    <a:pt x="548832" y="1823306"/>
                    <a:pt x="548832" y="1823306"/>
                  </a:cubicBezTo>
                  <a:cubicBezTo>
                    <a:pt x="548832" y="1822691"/>
                    <a:pt x="548832" y="1822691"/>
                    <a:pt x="548832" y="1822691"/>
                  </a:cubicBezTo>
                  <a:cubicBezTo>
                    <a:pt x="549442" y="1822691"/>
                    <a:pt x="549442" y="1822691"/>
                    <a:pt x="549442" y="1822691"/>
                  </a:cubicBezTo>
                  <a:cubicBezTo>
                    <a:pt x="549442" y="1820234"/>
                    <a:pt x="548222" y="1818391"/>
                    <a:pt x="548222" y="1817776"/>
                  </a:cubicBezTo>
                  <a:cubicBezTo>
                    <a:pt x="547612" y="1817776"/>
                    <a:pt x="547612" y="1817776"/>
                    <a:pt x="547612" y="1817776"/>
                  </a:cubicBezTo>
                  <a:cubicBezTo>
                    <a:pt x="547612" y="1815933"/>
                    <a:pt x="547612" y="1816548"/>
                    <a:pt x="547612" y="1815933"/>
                  </a:cubicBezTo>
                  <a:cubicBezTo>
                    <a:pt x="548222" y="1815933"/>
                    <a:pt x="548222" y="1815933"/>
                    <a:pt x="548222" y="1815933"/>
                  </a:cubicBezTo>
                  <a:cubicBezTo>
                    <a:pt x="548222" y="1814090"/>
                    <a:pt x="550052" y="1814090"/>
                    <a:pt x="550052" y="1814090"/>
                  </a:cubicBezTo>
                  <a:cubicBezTo>
                    <a:pt x="550052" y="1813476"/>
                    <a:pt x="550052" y="1813476"/>
                    <a:pt x="550052" y="1813476"/>
                  </a:cubicBezTo>
                  <a:cubicBezTo>
                    <a:pt x="551881" y="1813476"/>
                    <a:pt x="551881" y="1813476"/>
                    <a:pt x="551881" y="1813476"/>
                  </a:cubicBezTo>
                  <a:cubicBezTo>
                    <a:pt x="551881" y="1814090"/>
                    <a:pt x="551881" y="1814090"/>
                    <a:pt x="551881" y="1814090"/>
                  </a:cubicBezTo>
                  <a:cubicBezTo>
                    <a:pt x="554321" y="1814090"/>
                    <a:pt x="555540" y="1812861"/>
                    <a:pt x="556150" y="1813476"/>
                  </a:cubicBezTo>
                  <a:cubicBezTo>
                    <a:pt x="556150" y="1812247"/>
                    <a:pt x="556150" y="1812247"/>
                    <a:pt x="556150" y="1812247"/>
                  </a:cubicBezTo>
                  <a:cubicBezTo>
                    <a:pt x="557980" y="1812247"/>
                    <a:pt x="557370" y="1812247"/>
                    <a:pt x="557370" y="1812247"/>
                  </a:cubicBezTo>
                  <a:cubicBezTo>
                    <a:pt x="557370" y="1811018"/>
                    <a:pt x="557370" y="1811018"/>
                    <a:pt x="557370" y="1811018"/>
                  </a:cubicBezTo>
                  <a:cubicBezTo>
                    <a:pt x="558589" y="1811018"/>
                    <a:pt x="558589" y="1811018"/>
                    <a:pt x="558589" y="1811018"/>
                  </a:cubicBezTo>
                  <a:cubicBezTo>
                    <a:pt x="557980" y="1809175"/>
                    <a:pt x="559199" y="1808561"/>
                    <a:pt x="559199" y="1807946"/>
                  </a:cubicBezTo>
                  <a:cubicBezTo>
                    <a:pt x="559809" y="1807946"/>
                    <a:pt x="559809" y="1807946"/>
                    <a:pt x="559809" y="1807946"/>
                  </a:cubicBezTo>
                  <a:cubicBezTo>
                    <a:pt x="559809" y="1806103"/>
                    <a:pt x="561638" y="1806718"/>
                    <a:pt x="561638" y="1806718"/>
                  </a:cubicBezTo>
                  <a:cubicBezTo>
                    <a:pt x="561638" y="1804874"/>
                    <a:pt x="561638" y="1804874"/>
                    <a:pt x="561638" y="1804260"/>
                  </a:cubicBezTo>
                  <a:cubicBezTo>
                    <a:pt x="561029" y="1804260"/>
                    <a:pt x="561029" y="1804260"/>
                    <a:pt x="561029" y="1804260"/>
                  </a:cubicBezTo>
                  <a:cubicBezTo>
                    <a:pt x="561029" y="1802417"/>
                    <a:pt x="561029" y="1801188"/>
                    <a:pt x="561029" y="1800574"/>
                  </a:cubicBezTo>
                  <a:cubicBezTo>
                    <a:pt x="561638" y="1800574"/>
                    <a:pt x="561638" y="1800574"/>
                    <a:pt x="561638" y="1800574"/>
                  </a:cubicBezTo>
                  <a:cubicBezTo>
                    <a:pt x="561638" y="1798731"/>
                    <a:pt x="561638" y="1797502"/>
                    <a:pt x="561638" y="1796273"/>
                  </a:cubicBezTo>
                  <a:cubicBezTo>
                    <a:pt x="560419" y="1796273"/>
                    <a:pt x="560419" y="1796273"/>
                    <a:pt x="560419" y="1796273"/>
                  </a:cubicBezTo>
                  <a:cubicBezTo>
                    <a:pt x="560419" y="1795659"/>
                    <a:pt x="560419" y="1795659"/>
                    <a:pt x="560419" y="1795659"/>
                  </a:cubicBezTo>
                  <a:cubicBezTo>
                    <a:pt x="559809" y="1795659"/>
                    <a:pt x="559809" y="1795659"/>
                    <a:pt x="559809" y="1795659"/>
                  </a:cubicBezTo>
                  <a:cubicBezTo>
                    <a:pt x="559809" y="1793816"/>
                    <a:pt x="559809" y="1793201"/>
                    <a:pt x="559809" y="1792587"/>
                  </a:cubicBezTo>
                  <a:cubicBezTo>
                    <a:pt x="559199" y="1792587"/>
                    <a:pt x="559199" y="1792587"/>
                    <a:pt x="559199" y="1792587"/>
                  </a:cubicBezTo>
                  <a:cubicBezTo>
                    <a:pt x="559199" y="1791358"/>
                    <a:pt x="559199" y="1791358"/>
                    <a:pt x="559199" y="1791358"/>
                  </a:cubicBezTo>
                  <a:cubicBezTo>
                    <a:pt x="558589" y="1791358"/>
                    <a:pt x="558589" y="1791358"/>
                    <a:pt x="558589" y="1791358"/>
                  </a:cubicBezTo>
                  <a:cubicBezTo>
                    <a:pt x="558589" y="1790744"/>
                    <a:pt x="558589" y="1790744"/>
                    <a:pt x="558589" y="1790744"/>
                  </a:cubicBezTo>
                  <a:cubicBezTo>
                    <a:pt x="557370" y="1790744"/>
                    <a:pt x="557370" y="1790744"/>
                    <a:pt x="557370" y="1790744"/>
                  </a:cubicBezTo>
                  <a:cubicBezTo>
                    <a:pt x="557370" y="1790130"/>
                    <a:pt x="557370" y="1790130"/>
                    <a:pt x="557370" y="1790130"/>
                  </a:cubicBezTo>
                  <a:cubicBezTo>
                    <a:pt x="556760" y="1790130"/>
                    <a:pt x="556760" y="1790130"/>
                    <a:pt x="556760" y="1790130"/>
                  </a:cubicBezTo>
                  <a:cubicBezTo>
                    <a:pt x="556760" y="1788901"/>
                    <a:pt x="556760" y="1788901"/>
                    <a:pt x="556760" y="1788901"/>
                  </a:cubicBezTo>
                  <a:cubicBezTo>
                    <a:pt x="556150" y="1788901"/>
                    <a:pt x="556150" y="1788901"/>
                    <a:pt x="556150" y="1788901"/>
                  </a:cubicBezTo>
                  <a:cubicBezTo>
                    <a:pt x="556150" y="1788286"/>
                    <a:pt x="556150" y="1788286"/>
                    <a:pt x="556150" y="1788286"/>
                  </a:cubicBezTo>
                  <a:cubicBezTo>
                    <a:pt x="555540" y="1788286"/>
                    <a:pt x="555540" y="1788286"/>
                    <a:pt x="555540" y="1788286"/>
                  </a:cubicBezTo>
                  <a:cubicBezTo>
                    <a:pt x="555540" y="1787672"/>
                    <a:pt x="555540" y="1787672"/>
                    <a:pt x="555540" y="1787672"/>
                  </a:cubicBezTo>
                  <a:cubicBezTo>
                    <a:pt x="553101" y="1787672"/>
                    <a:pt x="554321" y="1785829"/>
                    <a:pt x="553711" y="1785829"/>
                  </a:cubicBezTo>
                  <a:cubicBezTo>
                    <a:pt x="553101" y="1785829"/>
                    <a:pt x="553101" y="1785829"/>
                    <a:pt x="553101" y="1785829"/>
                  </a:cubicBezTo>
                  <a:cubicBezTo>
                    <a:pt x="552491" y="1782757"/>
                    <a:pt x="548832" y="1783986"/>
                    <a:pt x="547612" y="1782757"/>
                  </a:cubicBezTo>
                  <a:cubicBezTo>
                    <a:pt x="547612" y="1780300"/>
                    <a:pt x="545783" y="1781528"/>
                    <a:pt x="545783" y="1780914"/>
                  </a:cubicBezTo>
                  <a:cubicBezTo>
                    <a:pt x="544563" y="1777842"/>
                    <a:pt x="545783" y="1777842"/>
                    <a:pt x="545173" y="1775999"/>
                  </a:cubicBezTo>
                  <a:cubicBezTo>
                    <a:pt x="545783" y="1775999"/>
                    <a:pt x="545783" y="1775999"/>
                    <a:pt x="545783" y="1775999"/>
                  </a:cubicBezTo>
                  <a:cubicBezTo>
                    <a:pt x="545783" y="1774156"/>
                    <a:pt x="545783" y="1772927"/>
                    <a:pt x="545783" y="1772313"/>
                  </a:cubicBezTo>
                  <a:cubicBezTo>
                    <a:pt x="547003" y="1772313"/>
                    <a:pt x="547003" y="1772313"/>
                    <a:pt x="547003" y="1772313"/>
                  </a:cubicBezTo>
                  <a:cubicBezTo>
                    <a:pt x="547612" y="1770470"/>
                    <a:pt x="547612" y="1769855"/>
                    <a:pt x="547612" y="1769241"/>
                  </a:cubicBezTo>
                  <a:cubicBezTo>
                    <a:pt x="547003" y="1769241"/>
                    <a:pt x="547003" y="1769241"/>
                    <a:pt x="547003" y="1769241"/>
                  </a:cubicBezTo>
                  <a:cubicBezTo>
                    <a:pt x="547003" y="1768626"/>
                    <a:pt x="547003" y="1768626"/>
                    <a:pt x="547003" y="1768626"/>
                  </a:cubicBezTo>
                  <a:cubicBezTo>
                    <a:pt x="545173" y="1768626"/>
                    <a:pt x="543953" y="1768626"/>
                    <a:pt x="543953" y="1768626"/>
                  </a:cubicBezTo>
                  <a:cubicBezTo>
                    <a:pt x="543953" y="1770470"/>
                    <a:pt x="543953" y="1769855"/>
                    <a:pt x="543953" y="1770470"/>
                  </a:cubicBezTo>
                  <a:cubicBezTo>
                    <a:pt x="543344" y="1770470"/>
                    <a:pt x="543344" y="1770470"/>
                    <a:pt x="543344" y="1770470"/>
                  </a:cubicBezTo>
                  <a:cubicBezTo>
                    <a:pt x="543344" y="1769241"/>
                    <a:pt x="543344" y="1769241"/>
                    <a:pt x="543344" y="1769241"/>
                  </a:cubicBezTo>
                  <a:cubicBezTo>
                    <a:pt x="542124" y="1769241"/>
                    <a:pt x="542124" y="1769241"/>
                    <a:pt x="542124" y="1769241"/>
                  </a:cubicBezTo>
                  <a:cubicBezTo>
                    <a:pt x="542124" y="1768012"/>
                    <a:pt x="542124" y="1768012"/>
                    <a:pt x="542124" y="1768012"/>
                  </a:cubicBezTo>
                  <a:cubicBezTo>
                    <a:pt x="541514" y="1768012"/>
                    <a:pt x="541514" y="1768012"/>
                    <a:pt x="541514" y="1768012"/>
                  </a:cubicBezTo>
                  <a:cubicBezTo>
                    <a:pt x="541514" y="1767398"/>
                    <a:pt x="541514" y="1767398"/>
                    <a:pt x="541514" y="1767398"/>
                  </a:cubicBezTo>
                  <a:cubicBezTo>
                    <a:pt x="543344" y="1767398"/>
                    <a:pt x="542734" y="1767398"/>
                    <a:pt x="543344" y="1767398"/>
                  </a:cubicBezTo>
                  <a:cubicBezTo>
                    <a:pt x="543344" y="1765555"/>
                    <a:pt x="543344" y="1766169"/>
                    <a:pt x="543344" y="1765555"/>
                  </a:cubicBezTo>
                  <a:cubicBezTo>
                    <a:pt x="540904" y="1765555"/>
                    <a:pt x="539075" y="1765555"/>
                    <a:pt x="537855" y="1765555"/>
                  </a:cubicBezTo>
                  <a:cubicBezTo>
                    <a:pt x="537855" y="1766783"/>
                    <a:pt x="537855" y="1766783"/>
                    <a:pt x="537855" y="1766783"/>
                  </a:cubicBezTo>
                  <a:cubicBezTo>
                    <a:pt x="536026" y="1766783"/>
                    <a:pt x="535416" y="1766783"/>
                    <a:pt x="535416" y="1766783"/>
                  </a:cubicBezTo>
                  <a:cubicBezTo>
                    <a:pt x="535416" y="1765555"/>
                    <a:pt x="535416" y="1765555"/>
                    <a:pt x="535416" y="1765555"/>
                  </a:cubicBezTo>
                  <a:cubicBezTo>
                    <a:pt x="534196" y="1765555"/>
                    <a:pt x="534196" y="1765555"/>
                    <a:pt x="534196" y="1765555"/>
                  </a:cubicBezTo>
                  <a:cubicBezTo>
                    <a:pt x="534196" y="1764940"/>
                    <a:pt x="534196" y="1764940"/>
                    <a:pt x="534196" y="1764940"/>
                  </a:cubicBezTo>
                  <a:cubicBezTo>
                    <a:pt x="533587" y="1764940"/>
                    <a:pt x="533587" y="1764940"/>
                    <a:pt x="533587" y="1764940"/>
                  </a:cubicBezTo>
                  <a:cubicBezTo>
                    <a:pt x="534196" y="1762483"/>
                    <a:pt x="532367" y="1760025"/>
                    <a:pt x="532977" y="1759411"/>
                  </a:cubicBezTo>
                  <a:cubicBezTo>
                    <a:pt x="532367" y="1759411"/>
                    <a:pt x="532367" y="1759411"/>
                    <a:pt x="532367" y="1759411"/>
                  </a:cubicBezTo>
                  <a:cubicBezTo>
                    <a:pt x="532367" y="1758796"/>
                    <a:pt x="532367" y="1758796"/>
                    <a:pt x="532367" y="1758796"/>
                  </a:cubicBezTo>
                  <a:cubicBezTo>
                    <a:pt x="531757" y="1758796"/>
                    <a:pt x="531757" y="1758796"/>
                    <a:pt x="531757" y="1758796"/>
                  </a:cubicBezTo>
                  <a:cubicBezTo>
                    <a:pt x="531757" y="1759411"/>
                    <a:pt x="531757" y="1759411"/>
                    <a:pt x="531757" y="1759411"/>
                  </a:cubicBezTo>
                  <a:cubicBezTo>
                    <a:pt x="529928" y="1759411"/>
                    <a:pt x="529318" y="1759411"/>
                    <a:pt x="529318" y="1759411"/>
                  </a:cubicBezTo>
                  <a:cubicBezTo>
                    <a:pt x="529318" y="1760025"/>
                    <a:pt x="529318" y="1760025"/>
                    <a:pt x="529318" y="1760025"/>
                  </a:cubicBezTo>
                  <a:cubicBezTo>
                    <a:pt x="527488" y="1760025"/>
                    <a:pt x="528098" y="1760025"/>
                    <a:pt x="528098" y="1760025"/>
                  </a:cubicBezTo>
                  <a:cubicBezTo>
                    <a:pt x="528098" y="1760640"/>
                    <a:pt x="528098" y="1760640"/>
                    <a:pt x="528098" y="1760640"/>
                  </a:cubicBezTo>
                  <a:cubicBezTo>
                    <a:pt x="527488" y="1760640"/>
                    <a:pt x="527488" y="1760640"/>
                    <a:pt x="527488" y="1760640"/>
                  </a:cubicBezTo>
                  <a:cubicBezTo>
                    <a:pt x="526269" y="1764326"/>
                    <a:pt x="527488" y="1766169"/>
                    <a:pt x="527488" y="1768626"/>
                  </a:cubicBezTo>
                  <a:cubicBezTo>
                    <a:pt x="528098" y="1768626"/>
                    <a:pt x="528098" y="1768626"/>
                    <a:pt x="528098" y="1768626"/>
                  </a:cubicBezTo>
                  <a:cubicBezTo>
                    <a:pt x="528098" y="1770470"/>
                    <a:pt x="528098" y="1769855"/>
                    <a:pt x="528098" y="1770470"/>
                  </a:cubicBezTo>
                  <a:cubicBezTo>
                    <a:pt x="526269" y="1770470"/>
                    <a:pt x="525659" y="1770470"/>
                    <a:pt x="525049" y="1770470"/>
                  </a:cubicBezTo>
                  <a:cubicBezTo>
                    <a:pt x="525049" y="1768012"/>
                    <a:pt x="523220" y="1769241"/>
                    <a:pt x="523830" y="1768626"/>
                  </a:cubicBezTo>
                  <a:cubicBezTo>
                    <a:pt x="523830" y="1769241"/>
                    <a:pt x="523830" y="1769241"/>
                    <a:pt x="523830" y="1769241"/>
                  </a:cubicBezTo>
                  <a:cubicBezTo>
                    <a:pt x="521390" y="1769241"/>
                    <a:pt x="520781" y="1770470"/>
                    <a:pt x="520171" y="1770470"/>
                  </a:cubicBezTo>
                  <a:cubicBezTo>
                    <a:pt x="520171" y="1771084"/>
                    <a:pt x="520171" y="1771084"/>
                    <a:pt x="520171" y="1771084"/>
                  </a:cubicBezTo>
                  <a:cubicBezTo>
                    <a:pt x="519561" y="1771084"/>
                    <a:pt x="519561" y="1771084"/>
                    <a:pt x="519561" y="1771084"/>
                  </a:cubicBezTo>
                  <a:cubicBezTo>
                    <a:pt x="518951" y="1773541"/>
                    <a:pt x="516512" y="1774770"/>
                    <a:pt x="517122" y="1775999"/>
                  </a:cubicBezTo>
                  <a:cubicBezTo>
                    <a:pt x="516512" y="1775999"/>
                    <a:pt x="516512" y="1775999"/>
                    <a:pt x="516512" y="1775999"/>
                  </a:cubicBezTo>
                  <a:cubicBezTo>
                    <a:pt x="516512" y="1776613"/>
                    <a:pt x="516512" y="1776613"/>
                    <a:pt x="516512" y="1776613"/>
                  </a:cubicBezTo>
                  <a:cubicBezTo>
                    <a:pt x="511633" y="1775999"/>
                    <a:pt x="507365" y="1775385"/>
                    <a:pt x="504316" y="1774770"/>
                  </a:cubicBezTo>
                  <a:cubicBezTo>
                    <a:pt x="502486" y="1771698"/>
                    <a:pt x="502486" y="1772927"/>
                    <a:pt x="502486" y="1771698"/>
                  </a:cubicBezTo>
                  <a:cubicBezTo>
                    <a:pt x="500657" y="1771084"/>
                    <a:pt x="500047" y="1769855"/>
                    <a:pt x="498827" y="1770470"/>
                  </a:cubicBezTo>
                  <a:cubicBezTo>
                    <a:pt x="498827" y="1769241"/>
                    <a:pt x="498827" y="1769241"/>
                    <a:pt x="498827" y="1769241"/>
                  </a:cubicBezTo>
                  <a:cubicBezTo>
                    <a:pt x="498217" y="1769241"/>
                    <a:pt x="498217" y="1769241"/>
                    <a:pt x="498217" y="1769241"/>
                  </a:cubicBezTo>
                  <a:cubicBezTo>
                    <a:pt x="498217" y="1768626"/>
                    <a:pt x="498217" y="1768626"/>
                    <a:pt x="498217" y="1768626"/>
                  </a:cubicBezTo>
                  <a:cubicBezTo>
                    <a:pt x="496388" y="1768626"/>
                    <a:pt x="496998" y="1768626"/>
                    <a:pt x="496998" y="1768626"/>
                  </a:cubicBezTo>
                  <a:cubicBezTo>
                    <a:pt x="496998" y="1768012"/>
                    <a:pt x="496998" y="1768012"/>
                    <a:pt x="496998" y="1768012"/>
                  </a:cubicBezTo>
                  <a:cubicBezTo>
                    <a:pt x="495168" y="1768012"/>
                    <a:pt x="495168" y="1766783"/>
                    <a:pt x="494559" y="1767398"/>
                  </a:cubicBezTo>
                  <a:cubicBezTo>
                    <a:pt x="494559" y="1766783"/>
                    <a:pt x="494559" y="1766783"/>
                    <a:pt x="494559" y="1766783"/>
                  </a:cubicBezTo>
                  <a:cubicBezTo>
                    <a:pt x="492729" y="1766169"/>
                    <a:pt x="491509" y="1764940"/>
                    <a:pt x="490900" y="1764940"/>
                  </a:cubicBezTo>
                  <a:cubicBezTo>
                    <a:pt x="490900" y="1764326"/>
                    <a:pt x="490900" y="1764326"/>
                    <a:pt x="490900" y="1764326"/>
                  </a:cubicBezTo>
                  <a:cubicBezTo>
                    <a:pt x="490290" y="1764326"/>
                    <a:pt x="490290" y="1764326"/>
                    <a:pt x="490290" y="1764326"/>
                  </a:cubicBezTo>
                  <a:cubicBezTo>
                    <a:pt x="490290" y="1763711"/>
                    <a:pt x="490290" y="1763711"/>
                    <a:pt x="490290" y="1763711"/>
                  </a:cubicBezTo>
                  <a:cubicBezTo>
                    <a:pt x="488460" y="1763097"/>
                    <a:pt x="488460" y="1762483"/>
                    <a:pt x="488460" y="1763097"/>
                  </a:cubicBezTo>
                  <a:cubicBezTo>
                    <a:pt x="487851" y="1761254"/>
                    <a:pt x="487241" y="1760640"/>
                    <a:pt x="487241" y="1760640"/>
                  </a:cubicBezTo>
                  <a:cubicBezTo>
                    <a:pt x="485411" y="1760640"/>
                    <a:pt x="484802" y="1758182"/>
                    <a:pt x="483582" y="1758796"/>
                  </a:cubicBezTo>
                  <a:cubicBezTo>
                    <a:pt x="483582" y="1757568"/>
                    <a:pt x="483582" y="1757568"/>
                    <a:pt x="483582" y="1757568"/>
                  </a:cubicBezTo>
                  <a:cubicBezTo>
                    <a:pt x="482362" y="1757568"/>
                    <a:pt x="481752" y="1756953"/>
                    <a:pt x="481752" y="1756953"/>
                  </a:cubicBezTo>
                  <a:cubicBezTo>
                    <a:pt x="481752" y="1756339"/>
                    <a:pt x="481752" y="1756339"/>
                    <a:pt x="481752" y="1756339"/>
                  </a:cubicBezTo>
                  <a:cubicBezTo>
                    <a:pt x="479923" y="1756339"/>
                    <a:pt x="479923" y="1753881"/>
                    <a:pt x="479313" y="1753267"/>
                  </a:cubicBezTo>
                  <a:cubicBezTo>
                    <a:pt x="478703" y="1753267"/>
                    <a:pt x="478703" y="1753267"/>
                    <a:pt x="478703" y="1753267"/>
                  </a:cubicBezTo>
                  <a:cubicBezTo>
                    <a:pt x="478703" y="1752653"/>
                    <a:pt x="478703" y="1752653"/>
                    <a:pt x="478703" y="1752653"/>
                  </a:cubicBezTo>
                  <a:cubicBezTo>
                    <a:pt x="478094" y="1752653"/>
                    <a:pt x="478094" y="1752653"/>
                    <a:pt x="478094" y="1752653"/>
                  </a:cubicBezTo>
                  <a:cubicBezTo>
                    <a:pt x="478094" y="1752038"/>
                    <a:pt x="478094" y="1752038"/>
                    <a:pt x="478094" y="1752038"/>
                  </a:cubicBezTo>
                  <a:cubicBezTo>
                    <a:pt x="476264" y="1752038"/>
                    <a:pt x="475654" y="1750810"/>
                    <a:pt x="475044" y="1751424"/>
                  </a:cubicBezTo>
                  <a:cubicBezTo>
                    <a:pt x="475044" y="1750810"/>
                    <a:pt x="475044" y="1750810"/>
                    <a:pt x="475044" y="1750810"/>
                  </a:cubicBezTo>
                  <a:cubicBezTo>
                    <a:pt x="472605" y="1750810"/>
                    <a:pt x="471386" y="1750810"/>
                    <a:pt x="470166" y="1750810"/>
                  </a:cubicBezTo>
                  <a:cubicBezTo>
                    <a:pt x="470166" y="1751424"/>
                    <a:pt x="470166" y="1751424"/>
                    <a:pt x="470166" y="1751424"/>
                  </a:cubicBezTo>
                  <a:cubicBezTo>
                    <a:pt x="468337" y="1751424"/>
                    <a:pt x="468946" y="1751424"/>
                    <a:pt x="468337" y="1751424"/>
                  </a:cubicBezTo>
                  <a:cubicBezTo>
                    <a:pt x="468337" y="1753267"/>
                    <a:pt x="467117" y="1752653"/>
                    <a:pt x="467117" y="1752653"/>
                  </a:cubicBezTo>
                  <a:cubicBezTo>
                    <a:pt x="467117" y="1752038"/>
                    <a:pt x="467117" y="1752038"/>
                    <a:pt x="467117" y="1752038"/>
                  </a:cubicBezTo>
                  <a:cubicBezTo>
                    <a:pt x="467727" y="1752038"/>
                    <a:pt x="467727" y="1752038"/>
                    <a:pt x="467727" y="1752038"/>
                  </a:cubicBezTo>
                  <a:cubicBezTo>
                    <a:pt x="467117" y="1751424"/>
                    <a:pt x="467117" y="1751424"/>
                    <a:pt x="467117" y="1751424"/>
                  </a:cubicBezTo>
                  <a:cubicBezTo>
                    <a:pt x="467727" y="1751424"/>
                    <a:pt x="467727" y="1751424"/>
                    <a:pt x="467727" y="1751424"/>
                  </a:cubicBezTo>
                  <a:cubicBezTo>
                    <a:pt x="466507" y="1748966"/>
                    <a:pt x="465897" y="1748352"/>
                    <a:pt x="465287" y="1748352"/>
                  </a:cubicBezTo>
                  <a:cubicBezTo>
                    <a:pt x="464068" y="1746509"/>
                    <a:pt x="464068" y="1745280"/>
                    <a:pt x="464068" y="1744666"/>
                  </a:cubicBezTo>
                  <a:cubicBezTo>
                    <a:pt x="463458" y="1744666"/>
                    <a:pt x="463458" y="1744666"/>
                    <a:pt x="463458" y="1744666"/>
                  </a:cubicBezTo>
                  <a:cubicBezTo>
                    <a:pt x="463458" y="1742823"/>
                    <a:pt x="463458" y="1743437"/>
                    <a:pt x="463458" y="1743437"/>
                  </a:cubicBezTo>
                  <a:cubicBezTo>
                    <a:pt x="464068" y="1743437"/>
                    <a:pt x="464068" y="1743437"/>
                    <a:pt x="464068" y="1743437"/>
                  </a:cubicBezTo>
                  <a:cubicBezTo>
                    <a:pt x="464068" y="1741594"/>
                    <a:pt x="464068" y="1742208"/>
                    <a:pt x="464068" y="1741594"/>
                  </a:cubicBezTo>
                  <a:cubicBezTo>
                    <a:pt x="462238" y="1741594"/>
                    <a:pt x="462848" y="1740365"/>
                    <a:pt x="462848" y="1740365"/>
                  </a:cubicBezTo>
                  <a:cubicBezTo>
                    <a:pt x="460409" y="1740365"/>
                    <a:pt x="458580" y="1739136"/>
                    <a:pt x="458580" y="1737908"/>
                  </a:cubicBezTo>
                  <a:cubicBezTo>
                    <a:pt x="457970" y="1737908"/>
                    <a:pt x="457970" y="1737908"/>
                    <a:pt x="457970" y="1737908"/>
                  </a:cubicBezTo>
                  <a:cubicBezTo>
                    <a:pt x="457970" y="1736679"/>
                    <a:pt x="457970" y="1736679"/>
                    <a:pt x="457970" y="1736679"/>
                  </a:cubicBezTo>
                  <a:cubicBezTo>
                    <a:pt x="457360" y="1736679"/>
                    <a:pt x="457360" y="1736679"/>
                    <a:pt x="457360" y="1736679"/>
                  </a:cubicBezTo>
                  <a:cubicBezTo>
                    <a:pt x="457360" y="1734836"/>
                    <a:pt x="457360" y="1735450"/>
                    <a:pt x="457360" y="1735450"/>
                  </a:cubicBezTo>
                  <a:cubicBezTo>
                    <a:pt x="456140" y="1735450"/>
                    <a:pt x="456140" y="1735450"/>
                    <a:pt x="456140" y="1735450"/>
                  </a:cubicBezTo>
                  <a:cubicBezTo>
                    <a:pt x="456140" y="1733607"/>
                    <a:pt x="456140" y="1734221"/>
                    <a:pt x="456140" y="1733607"/>
                  </a:cubicBezTo>
                  <a:cubicBezTo>
                    <a:pt x="455530" y="1733607"/>
                    <a:pt x="455530" y="1733607"/>
                    <a:pt x="455530" y="1733607"/>
                  </a:cubicBezTo>
                  <a:cubicBezTo>
                    <a:pt x="455530" y="1732378"/>
                    <a:pt x="455530" y="1732378"/>
                    <a:pt x="455530" y="1732378"/>
                  </a:cubicBezTo>
                  <a:cubicBezTo>
                    <a:pt x="457360" y="1732378"/>
                    <a:pt x="456750" y="1732378"/>
                    <a:pt x="457360" y="1732378"/>
                  </a:cubicBezTo>
                  <a:cubicBezTo>
                    <a:pt x="457360" y="1731764"/>
                    <a:pt x="457360" y="1731764"/>
                    <a:pt x="457360" y="1731764"/>
                  </a:cubicBezTo>
                  <a:cubicBezTo>
                    <a:pt x="457970" y="1731764"/>
                    <a:pt x="457970" y="1731764"/>
                    <a:pt x="457970" y="1731764"/>
                  </a:cubicBezTo>
                  <a:cubicBezTo>
                    <a:pt x="457970" y="1731150"/>
                    <a:pt x="457970" y="1731150"/>
                    <a:pt x="457970" y="1731150"/>
                  </a:cubicBezTo>
                  <a:cubicBezTo>
                    <a:pt x="459189" y="1731150"/>
                    <a:pt x="459189" y="1731150"/>
                    <a:pt x="459189" y="1731150"/>
                  </a:cubicBezTo>
                  <a:cubicBezTo>
                    <a:pt x="459189" y="1731764"/>
                    <a:pt x="459189" y="1731764"/>
                    <a:pt x="459189" y="1731764"/>
                  </a:cubicBezTo>
                  <a:cubicBezTo>
                    <a:pt x="459799" y="1731764"/>
                    <a:pt x="459799" y="1731764"/>
                    <a:pt x="459799" y="1731764"/>
                  </a:cubicBezTo>
                  <a:cubicBezTo>
                    <a:pt x="459799" y="1732993"/>
                    <a:pt x="459799" y="1732993"/>
                    <a:pt x="459799" y="1732993"/>
                  </a:cubicBezTo>
                  <a:cubicBezTo>
                    <a:pt x="461629" y="1732993"/>
                    <a:pt x="461019" y="1732993"/>
                    <a:pt x="461629" y="1732993"/>
                  </a:cubicBezTo>
                  <a:cubicBezTo>
                    <a:pt x="461629" y="1733607"/>
                    <a:pt x="461629" y="1733607"/>
                    <a:pt x="461629" y="1733607"/>
                  </a:cubicBezTo>
                  <a:cubicBezTo>
                    <a:pt x="462848" y="1733607"/>
                    <a:pt x="462848" y="1733607"/>
                    <a:pt x="462848" y="1733607"/>
                  </a:cubicBezTo>
                  <a:cubicBezTo>
                    <a:pt x="462848" y="1732993"/>
                    <a:pt x="462848" y="1732993"/>
                    <a:pt x="462848" y="1732993"/>
                  </a:cubicBezTo>
                  <a:cubicBezTo>
                    <a:pt x="464678" y="1732993"/>
                    <a:pt x="464068" y="1732993"/>
                    <a:pt x="464068" y="1732993"/>
                  </a:cubicBezTo>
                  <a:cubicBezTo>
                    <a:pt x="464068" y="1732378"/>
                    <a:pt x="464068" y="1732378"/>
                    <a:pt x="464068" y="1732378"/>
                  </a:cubicBezTo>
                  <a:cubicBezTo>
                    <a:pt x="465287" y="1732378"/>
                    <a:pt x="465287" y="1732378"/>
                    <a:pt x="465287" y="1732378"/>
                  </a:cubicBezTo>
                  <a:cubicBezTo>
                    <a:pt x="465287" y="1730535"/>
                    <a:pt x="465287" y="1729921"/>
                    <a:pt x="465287" y="1729306"/>
                  </a:cubicBezTo>
                  <a:cubicBezTo>
                    <a:pt x="464068" y="1729306"/>
                    <a:pt x="464068" y="1729306"/>
                    <a:pt x="464068" y="1729306"/>
                  </a:cubicBezTo>
                  <a:cubicBezTo>
                    <a:pt x="464068" y="1728692"/>
                    <a:pt x="464068" y="1728692"/>
                    <a:pt x="464068" y="1728692"/>
                  </a:cubicBezTo>
                  <a:cubicBezTo>
                    <a:pt x="466507" y="1728692"/>
                    <a:pt x="465287" y="1726849"/>
                    <a:pt x="465897" y="1727463"/>
                  </a:cubicBezTo>
                  <a:cubicBezTo>
                    <a:pt x="466507" y="1727463"/>
                    <a:pt x="466507" y="1727463"/>
                    <a:pt x="466507" y="1727463"/>
                  </a:cubicBezTo>
                  <a:cubicBezTo>
                    <a:pt x="466507" y="1726235"/>
                    <a:pt x="466507" y="1726235"/>
                    <a:pt x="466507" y="1726235"/>
                  </a:cubicBezTo>
                  <a:cubicBezTo>
                    <a:pt x="468337" y="1726235"/>
                    <a:pt x="467727" y="1726235"/>
                    <a:pt x="467727" y="1726235"/>
                  </a:cubicBezTo>
                  <a:cubicBezTo>
                    <a:pt x="467117" y="1725620"/>
                    <a:pt x="467117" y="1725620"/>
                    <a:pt x="467117" y="1725620"/>
                  </a:cubicBezTo>
                  <a:cubicBezTo>
                    <a:pt x="468946" y="1725620"/>
                    <a:pt x="468337" y="1725620"/>
                    <a:pt x="468337" y="1725620"/>
                  </a:cubicBezTo>
                  <a:cubicBezTo>
                    <a:pt x="468946" y="1723777"/>
                    <a:pt x="470166" y="1724392"/>
                    <a:pt x="470166" y="1724392"/>
                  </a:cubicBezTo>
                  <a:cubicBezTo>
                    <a:pt x="470166" y="1722548"/>
                    <a:pt x="470166" y="1721934"/>
                    <a:pt x="470166" y="1721320"/>
                  </a:cubicBezTo>
                  <a:cubicBezTo>
                    <a:pt x="468337" y="1721320"/>
                    <a:pt x="468946" y="1721320"/>
                    <a:pt x="468337" y="1721320"/>
                  </a:cubicBezTo>
                  <a:cubicBezTo>
                    <a:pt x="468337" y="1719477"/>
                    <a:pt x="468337" y="1720091"/>
                    <a:pt x="468337" y="1720091"/>
                  </a:cubicBezTo>
                  <a:cubicBezTo>
                    <a:pt x="467727" y="1720091"/>
                    <a:pt x="467727" y="1720091"/>
                    <a:pt x="467727" y="1720091"/>
                  </a:cubicBezTo>
                  <a:cubicBezTo>
                    <a:pt x="467727" y="1718248"/>
                    <a:pt x="467727" y="1718862"/>
                    <a:pt x="467727" y="1718248"/>
                  </a:cubicBezTo>
                  <a:cubicBezTo>
                    <a:pt x="468337" y="1718248"/>
                    <a:pt x="468337" y="1718248"/>
                    <a:pt x="468337" y="1718248"/>
                  </a:cubicBezTo>
                  <a:cubicBezTo>
                    <a:pt x="468337" y="1717019"/>
                    <a:pt x="468337" y="1716405"/>
                    <a:pt x="468337" y="1716405"/>
                  </a:cubicBezTo>
                  <a:cubicBezTo>
                    <a:pt x="467727" y="1716405"/>
                    <a:pt x="467727" y="1716405"/>
                    <a:pt x="467727" y="1716405"/>
                  </a:cubicBezTo>
                  <a:cubicBezTo>
                    <a:pt x="468337" y="1713333"/>
                    <a:pt x="467117" y="1712104"/>
                    <a:pt x="467117" y="1710261"/>
                  </a:cubicBezTo>
                  <a:cubicBezTo>
                    <a:pt x="466507" y="1710261"/>
                    <a:pt x="466507" y="1710261"/>
                    <a:pt x="466507" y="1710261"/>
                  </a:cubicBezTo>
                  <a:cubicBezTo>
                    <a:pt x="467117" y="1707803"/>
                    <a:pt x="465897" y="1707189"/>
                    <a:pt x="465287" y="1707803"/>
                  </a:cubicBezTo>
                  <a:cubicBezTo>
                    <a:pt x="465287" y="1706575"/>
                    <a:pt x="465287" y="1706575"/>
                    <a:pt x="465287" y="1706575"/>
                  </a:cubicBezTo>
                  <a:cubicBezTo>
                    <a:pt x="464068" y="1707803"/>
                    <a:pt x="464068" y="1707803"/>
                    <a:pt x="464068" y="1707803"/>
                  </a:cubicBezTo>
                  <a:cubicBezTo>
                    <a:pt x="463458" y="1705346"/>
                    <a:pt x="463458" y="1704117"/>
                    <a:pt x="463458" y="1703503"/>
                  </a:cubicBezTo>
                  <a:cubicBezTo>
                    <a:pt x="464678" y="1704117"/>
                    <a:pt x="464678" y="1703503"/>
                    <a:pt x="465287" y="1704117"/>
                  </a:cubicBezTo>
                  <a:cubicBezTo>
                    <a:pt x="465287" y="1703503"/>
                    <a:pt x="465287" y="1703503"/>
                    <a:pt x="465287" y="1703503"/>
                  </a:cubicBezTo>
                  <a:cubicBezTo>
                    <a:pt x="466507" y="1703503"/>
                    <a:pt x="466507" y="1703503"/>
                    <a:pt x="466507" y="1703503"/>
                  </a:cubicBezTo>
                  <a:cubicBezTo>
                    <a:pt x="466507" y="1702274"/>
                    <a:pt x="466507" y="1702274"/>
                    <a:pt x="466507" y="1702274"/>
                  </a:cubicBezTo>
                  <a:cubicBezTo>
                    <a:pt x="467117" y="1702274"/>
                    <a:pt x="467117" y="1702274"/>
                    <a:pt x="467117" y="1702274"/>
                  </a:cubicBezTo>
                  <a:cubicBezTo>
                    <a:pt x="467117" y="1701660"/>
                    <a:pt x="467117" y="1701660"/>
                    <a:pt x="467117" y="1701660"/>
                  </a:cubicBezTo>
                  <a:cubicBezTo>
                    <a:pt x="467727" y="1701660"/>
                    <a:pt x="467727" y="1701660"/>
                    <a:pt x="467727" y="1701660"/>
                  </a:cubicBezTo>
                  <a:cubicBezTo>
                    <a:pt x="467727" y="1699817"/>
                    <a:pt x="467727" y="1700431"/>
                    <a:pt x="467727" y="1700431"/>
                  </a:cubicBezTo>
                  <a:cubicBezTo>
                    <a:pt x="468337" y="1700431"/>
                    <a:pt x="468337" y="1700431"/>
                    <a:pt x="468337" y="1700431"/>
                  </a:cubicBezTo>
                  <a:cubicBezTo>
                    <a:pt x="468337" y="1699817"/>
                    <a:pt x="468337" y="1699817"/>
                    <a:pt x="468337" y="1699817"/>
                  </a:cubicBezTo>
                  <a:cubicBezTo>
                    <a:pt x="470166" y="1699817"/>
                    <a:pt x="470166" y="1699817"/>
                    <a:pt x="470166" y="1699817"/>
                  </a:cubicBezTo>
                  <a:cubicBezTo>
                    <a:pt x="470166" y="1698588"/>
                    <a:pt x="470166" y="1698588"/>
                    <a:pt x="470166" y="1698588"/>
                  </a:cubicBezTo>
                  <a:cubicBezTo>
                    <a:pt x="473215" y="1698588"/>
                    <a:pt x="476264" y="1698588"/>
                    <a:pt x="478094" y="1698588"/>
                  </a:cubicBezTo>
                  <a:cubicBezTo>
                    <a:pt x="478094" y="1697973"/>
                    <a:pt x="478094" y="1697973"/>
                    <a:pt x="478094" y="1697973"/>
                  </a:cubicBezTo>
                  <a:cubicBezTo>
                    <a:pt x="478703" y="1697973"/>
                    <a:pt x="478703" y="1697973"/>
                    <a:pt x="478703" y="1697973"/>
                  </a:cubicBezTo>
                  <a:cubicBezTo>
                    <a:pt x="478703" y="1698588"/>
                    <a:pt x="478703" y="1698588"/>
                    <a:pt x="478703" y="1698588"/>
                  </a:cubicBezTo>
                  <a:cubicBezTo>
                    <a:pt x="481143" y="1698588"/>
                    <a:pt x="482362" y="1698588"/>
                    <a:pt x="482972" y="1698588"/>
                  </a:cubicBezTo>
                  <a:cubicBezTo>
                    <a:pt x="482972" y="1699817"/>
                    <a:pt x="482972" y="1699817"/>
                    <a:pt x="482972" y="1699817"/>
                  </a:cubicBezTo>
                  <a:cubicBezTo>
                    <a:pt x="488460" y="1698588"/>
                    <a:pt x="492729" y="1700431"/>
                    <a:pt x="496388" y="1701045"/>
                  </a:cubicBezTo>
                  <a:cubicBezTo>
                    <a:pt x="496388" y="1701660"/>
                    <a:pt x="496388" y="1701660"/>
                    <a:pt x="496388" y="1701660"/>
                  </a:cubicBezTo>
                  <a:cubicBezTo>
                    <a:pt x="499437" y="1701660"/>
                    <a:pt x="501876" y="1701660"/>
                    <a:pt x="504316" y="1701660"/>
                  </a:cubicBezTo>
                  <a:cubicBezTo>
                    <a:pt x="504316" y="1702274"/>
                    <a:pt x="504316" y="1702274"/>
                    <a:pt x="504316" y="1702274"/>
                  </a:cubicBezTo>
                  <a:cubicBezTo>
                    <a:pt x="506145" y="1702274"/>
                    <a:pt x="505535" y="1704117"/>
                    <a:pt x="505535" y="1704117"/>
                  </a:cubicBezTo>
                  <a:cubicBezTo>
                    <a:pt x="506145" y="1704117"/>
                    <a:pt x="506145" y="1704117"/>
                    <a:pt x="506145" y="1704117"/>
                  </a:cubicBezTo>
                  <a:cubicBezTo>
                    <a:pt x="506145" y="1705960"/>
                    <a:pt x="506145" y="1707189"/>
                    <a:pt x="506145" y="1707803"/>
                  </a:cubicBezTo>
                  <a:cubicBezTo>
                    <a:pt x="506755" y="1707803"/>
                    <a:pt x="506755" y="1707803"/>
                    <a:pt x="506755" y="1707803"/>
                  </a:cubicBezTo>
                  <a:cubicBezTo>
                    <a:pt x="506755" y="1708418"/>
                    <a:pt x="506755" y="1708418"/>
                    <a:pt x="506755" y="1708418"/>
                  </a:cubicBezTo>
                  <a:cubicBezTo>
                    <a:pt x="508584" y="1708418"/>
                    <a:pt x="509194" y="1708418"/>
                    <a:pt x="509194" y="1708418"/>
                  </a:cubicBezTo>
                  <a:cubicBezTo>
                    <a:pt x="509194" y="1709032"/>
                    <a:pt x="509194" y="1709032"/>
                    <a:pt x="509194" y="1709032"/>
                  </a:cubicBezTo>
                  <a:cubicBezTo>
                    <a:pt x="509804" y="1709032"/>
                    <a:pt x="509804" y="1709032"/>
                    <a:pt x="509804" y="1709032"/>
                  </a:cubicBezTo>
                  <a:cubicBezTo>
                    <a:pt x="509804" y="1709647"/>
                    <a:pt x="509804" y="1709647"/>
                    <a:pt x="509804" y="1709647"/>
                  </a:cubicBezTo>
                  <a:cubicBezTo>
                    <a:pt x="511633" y="1709647"/>
                    <a:pt x="511633" y="1709647"/>
                    <a:pt x="512243" y="1709647"/>
                  </a:cubicBezTo>
                  <a:cubicBezTo>
                    <a:pt x="512243" y="1710261"/>
                    <a:pt x="512243" y="1710261"/>
                    <a:pt x="512243" y="1710261"/>
                  </a:cubicBezTo>
                  <a:cubicBezTo>
                    <a:pt x="513463" y="1710261"/>
                    <a:pt x="514073" y="1710261"/>
                    <a:pt x="514073" y="1710261"/>
                  </a:cubicBezTo>
                  <a:cubicBezTo>
                    <a:pt x="514073" y="1711490"/>
                    <a:pt x="514073" y="1711490"/>
                    <a:pt x="514073" y="1711490"/>
                  </a:cubicBezTo>
                  <a:cubicBezTo>
                    <a:pt x="517731" y="1711490"/>
                    <a:pt x="520781" y="1712104"/>
                    <a:pt x="523830" y="1712104"/>
                  </a:cubicBezTo>
                  <a:cubicBezTo>
                    <a:pt x="523830" y="1712718"/>
                    <a:pt x="523830" y="1712718"/>
                    <a:pt x="523830" y="1712718"/>
                  </a:cubicBezTo>
                  <a:cubicBezTo>
                    <a:pt x="528098" y="1712718"/>
                    <a:pt x="529928" y="1712104"/>
                    <a:pt x="532367" y="1712104"/>
                  </a:cubicBezTo>
                  <a:cubicBezTo>
                    <a:pt x="532367" y="1711490"/>
                    <a:pt x="532367" y="1711490"/>
                    <a:pt x="532367" y="1711490"/>
                  </a:cubicBezTo>
                  <a:cubicBezTo>
                    <a:pt x="534806" y="1711490"/>
                    <a:pt x="536026" y="1709032"/>
                    <a:pt x="537245" y="1709647"/>
                  </a:cubicBezTo>
                  <a:cubicBezTo>
                    <a:pt x="537245" y="1709032"/>
                    <a:pt x="537245" y="1709032"/>
                    <a:pt x="537245" y="1709032"/>
                  </a:cubicBezTo>
                  <a:cubicBezTo>
                    <a:pt x="539075" y="1708418"/>
                    <a:pt x="539685" y="1707803"/>
                    <a:pt x="540295" y="1708418"/>
                  </a:cubicBezTo>
                  <a:cubicBezTo>
                    <a:pt x="539685" y="1710875"/>
                    <a:pt x="540904" y="1712718"/>
                    <a:pt x="540904" y="1713947"/>
                  </a:cubicBezTo>
                  <a:cubicBezTo>
                    <a:pt x="541514" y="1713947"/>
                    <a:pt x="541514" y="1713947"/>
                    <a:pt x="541514" y="1713947"/>
                  </a:cubicBezTo>
                  <a:cubicBezTo>
                    <a:pt x="541514" y="1714562"/>
                    <a:pt x="541514" y="1714562"/>
                    <a:pt x="541514" y="1714562"/>
                  </a:cubicBezTo>
                  <a:cubicBezTo>
                    <a:pt x="543344" y="1714562"/>
                    <a:pt x="542734" y="1714562"/>
                    <a:pt x="543344" y="1714562"/>
                  </a:cubicBezTo>
                  <a:cubicBezTo>
                    <a:pt x="543344" y="1716405"/>
                    <a:pt x="543344" y="1716405"/>
                    <a:pt x="543344" y="1716405"/>
                  </a:cubicBezTo>
                  <a:cubicBezTo>
                    <a:pt x="540904" y="1716405"/>
                    <a:pt x="540904" y="1715176"/>
                    <a:pt x="540295" y="1715790"/>
                  </a:cubicBezTo>
                  <a:cubicBezTo>
                    <a:pt x="539685" y="1713947"/>
                    <a:pt x="539075" y="1713947"/>
                    <a:pt x="539685" y="1713333"/>
                  </a:cubicBezTo>
                  <a:cubicBezTo>
                    <a:pt x="539075" y="1713333"/>
                    <a:pt x="539075" y="1713333"/>
                    <a:pt x="539075" y="1713333"/>
                  </a:cubicBezTo>
                  <a:cubicBezTo>
                    <a:pt x="539075" y="1713947"/>
                    <a:pt x="539075" y="1713947"/>
                    <a:pt x="539075" y="1713947"/>
                  </a:cubicBezTo>
                  <a:cubicBezTo>
                    <a:pt x="537855" y="1713947"/>
                    <a:pt x="537855" y="1713947"/>
                    <a:pt x="537855" y="1713947"/>
                  </a:cubicBezTo>
                  <a:cubicBezTo>
                    <a:pt x="537855" y="1714562"/>
                    <a:pt x="537855" y="1714562"/>
                    <a:pt x="537855" y="1714562"/>
                  </a:cubicBezTo>
                  <a:cubicBezTo>
                    <a:pt x="537245" y="1714562"/>
                    <a:pt x="537245" y="1714562"/>
                    <a:pt x="537245" y="1714562"/>
                  </a:cubicBezTo>
                  <a:cubicBezTo>
                    <a:pt x="537245" y="1716405"/>
                    <a:pt x="537245" y="1716405"/>
                    <a:pt x="537245" y="1716405"/>
                  </a:cubicBezTo>
                  <a:cubicBezTo>
                    <a:pt x="536636" y="1716405"/>
                    <a:pt x="536636" y="1716405"/>
                    <a:pt x="536636" y="1716405"/>
                  </a:cubicBezTo>
                  <a:cubicBezTo>
                    <a:pt x="536636" y="1718248"/>
                    <a:pt x="536636" y="1717633"/>
                    <a:pt x="536636" y="1717633"/>
                  </a:cubicBezTo>
                  <a:cubicBezTo>
                    <a:pt x="534806" y="1717633"/>
                    <a:pt x="534806" y="1717633"/>
                    <a:pt x="534196" y="1717633"/>
                  </a:cubicBezTo>
                  <a:cubicBezTo>
                    <a:pt x="534196" y="1717019"/>
                    <a:pt x="534196" y="1717019"/>
                    <a:pt x="534196" y="1717019"/>
                  </a:cubicBezTo>
                  <a:cubicBezTo>
                    <a:pt x="532977" y="1718862"/>
                    <a:pt x="532367" y="1717633"/>
                    <a:pt x="532367" y="1717633"/>
                  </a:cubicBezTo>
                  <a:cubicBezTo>
                    <a:pt x="532367" y="1719477"/>
                    <a:pt x="532367" y="1718862"/>
                    <a:pt x="532367" y="1719477"/>
                  </a:cubicBezTo>
                  <a:cubicBezTo>
                    <a:pt x="531757" y="1719477"/>
                    <a:pt x="531757" y="1719477"/>
                    <a:pt x="531757" y="1719477"/>
                  </a:cubicBezTo>
                  <a:cubicBezTo>
                    <a:pt x="531757" y="1720091"/>
                    <a:pt x="531757" y="1720091"/>
                    <a:pt x="531757" y="1720091"/>
                  </a:cubicBezTo>
                  <a:cubicBezTo>
                    <a:pt x="529928" y="1720091"/>
                    <a:pt x="529928" y="1720705"/>
                    <a:pt x="529318" y="1720705"/>
                  </a:cubicBezTo>
                  <a:cubicBezTo>
                    <a:pt x="529318" y="1722548"/>
                    <a:pt x="529318" y="1721934"/>
                    <a:pt x="529318" y="1721934"/>
                  </a:cubicBezTo>
                  <a:cubicBezTo>
                    <a:pt x="528708" y="1721934"/>
                    <a:pt x="528708" y="1721934"/>
                    <a:pt x="528708" y="1721934"/>
                  </a:cubicBezTo>
                  <a:cubicBezTo>
                    <a:pt x="528708" y="1723777"/>
                    <a:pt x="528708" y="1723163"/>
                    <a:pt x="528708" y="1723777"/>
                  </a:cubicBezTo>
                  <a:cubicBezTo>
                    <a:pt x="528098" y="1723777"/>
                    <a:pt x="528098" y="1723777"/>
                    <a:pt x="528098" y="1723777"/>
                  </a:cubicBezTo>
                  <a:cubicBezTo>
                    <a:pt x="529318" y="1725006"/>
                    <a:pt x="528098" y="1725620"/>
                    <a:pt x="528708" y="1725620"/>
                  </a:cubicBezTo>
                  <a:cubicBezTo>
                    <a:pt x="529318" y="1725620"/>
                    <a:pt x="529318" y="1725620"/>
                    <a:pt x="529318" y="1725620"/>
                  </a:cubicBezTo>
                  <a:cubicBezTo>
                    <a:pt x="529318" y="1726235"/>
                    <a:pt x="529318" y="1726235"/>
                    <a:pt x="529318" y="1726235"/>
                  </a:cubicBezTo>
                  <a:cubicBezTo>
                    <a:pt x="531147" y="1726235"/>
                    <a:pt x="531147" y="1726235"/>
                    <a:pt x="531757" y="1726235"/>
                  </a:cubicBezTo>
                  <a:cubicBezTo>
                    <a:pt x="531757" y="1727463"/>
                    <a:pt x="531757" y="1727463"/>
                    <a:pt x="531757" y="1727463"/>
                  </a:cubicBezTo>
                  <a:cubicBezTo>
                    <a:pt x="532977" y="1727463"/>
                    <a:pt x="532977" y="1727463"/>
                    <a:pt x="532977" y="1727463"/>
                  </a:cubicBezTo>
                  <a:cubicBezTo>
                    <a:pt x="532977" y="1728078"/>
                    <a:pt x="532977" y="1728078"/>
                    <a:pt x="532977" y="1728078"/>
                  </a:cubicBezTo>
                  <a:cubicBezTo>
                    <a:pt x="534806" y="1728078"/>
                    <a:pt x="534196" y="1728078"/>
                    <a:pt x="534196" y="1728078"/>
                  </a:cubicBezTo>
                  <a:cubicBezTo>
                    <a:pt x="534196" y="1728692"/>
                    <a:pt x="534196" y="1728692"/>
                    <a:pt x="534196" y="1728692"/>
                  </a:cubicBezTo>
                  <a:cubicBezTo>
                    <a:pt x="536026" y="1728692"/>
                    <a:pt x="536026" y="1728692"/>
                    <a:pt x="536026" y="1728692"/>
                  </a:cubicBezTo>
                  <a:cubicBezTo>
                    <a:pt x="536026" y="1729306"/>
                    <a:pt x="536026" y="1729306"/>
                    <a:pt x="536026" y="1729306"/>
                  </a:cubicBezTo>
                  <a:cubicBezTo>
                    <a:pt x="536636" y="1729306"/>
                    <a:pt x="536636" y="1729306"/>
                    <a:pt x="536636" y="1729306"/>
                  </a:cubicBezTo>
                  <a:cubicBezTo>
                    <a:pt x="536636" y="1731150"/>
                    <a:pt x="536636" y="1730535"/>
                    <a:pt x="536636" y="1731150"/>
                  </a:cubicBezTo>
                  <a:cubicBezTo>
                    <a:pt x="536026" y="1731150"/>
                    <a:pt x="536026" y="1731150"/>
                    <a:pt x="536026" y="1731150"/>
                  </a:cubicBezTo>
                  <a:cubicBezTo>
                    <a:pt x="535416" y="1732993"/>
                    <a:pt x="534806" y="1732993"/>
                    <a:pt x="535416" y="1733607"/>
                  </a:cubicBezTo>
                  <a:cubicBezTo>
                    <a:pt x="536026" y="1733607"/>
                    <a:pt x="536026" y="1733607"/>
                    <a:pt x="536026" y="1733607"/>
                  </a:cubicBezTo>
                  <a:cubicBezTo>
                    <a:pt x="536026" y="1732378"/>
                    <a:pt x="536026" y="1732378"/>
                    <a:pt x="536026" y="1732378"/>
                  </a:cubicBezTo>
                  <a:cubicBezTo>
                    <a:pt x="536636" y="1732378"/>
                    <a:pt x="536636" y="1732378"/>
                    <a:pt x="536636" y="1732378"/>
                  </a:cubicBezTo>
                  <a:cubicBezTo>
                    <a:pt x="536636" y="1731764"/>
                    <a:pt x="536636" y="1731764"/>
                    <a:pt x="536636" y="1731764"/>
                  </a:cubicBezTo>
                  <a:cubicBezTo>
                    <a:pt x="537245" y="1731764"/>
                    <a:pt x="537245" y="1731764"/>
                    <a:pt x="537245" y="1731764"/>
                  </a:cubicBezTo>
                  <a:cubicBezTo>
                    <a:pt x="537245" y="1731150"/>
                    <a:pt x="537245" y="1731150"/>
                    <a:pt x="537245" y="1731150"/>
                  </a:cubicBezTo>
                  <a:cubicBezTo>
                    <a:pt x="537855" y="1731150"/>
                    <a:pt x="537855" y="1731150"/>
                    <a:pt x="537855" y="1731150"/>
                  </a:cubicBezTo>
                  <a:cubicBezTo>
                    <a:pt x="537855" y="1731764"/>
                    <a:pt x="537855" y="1731764"/>
                    <a:pt x="537855" y="1731764"/>
                  </a:cubicBezTo>
                  <a:cubicBezTo>
                    <a:pt x="539075" y="1731764"/>
                    <a:pt x="539075" y="1731764"/>
                    <a:pt x="539075" y="1731764"/>
                  </a:cubicBezTo>
                  <a:cubicBezTo>
                    <a:pt x="539075" y="1731150"/>
                    <a:pt x="539075" y="1731150"/>
                    <a:pt x="539075" y="1731150"/>
                  </a:cubicBezTo>
                  <a:cubicBezTo>
                    <a:pt x="537855" y="1731150"/>
                    <a:pt x="537855" y="1731150"/>
                    <a:pt x="537855" y="1731150"/>
                  </a:cubicBezTo>
                  <a:cubicBezTo>
                    <a:pt x="537855" y="1729921"/>
                    <a:pt x="537855" y="1729921"/>
                    <a:pt x="537855" y="1729921"/>
                  </a:cubicBezTo>
                  <a:cubicBezTo>
                    <a:pt x="537245" y="1729921"/>
                    <a:pt x="537245" y="1729921"/>
                    <a:pt x="537245" y="1729921"/>
                  </a:cubicBezTo>
                  <a:cubicBezTo>
                    <a:pt x="537245" y="1728692"/>
                    <a:pt x="537245" y="1728692"/>
                    <a:pt x="537245" y="1728692"/>
                  </a:cubicBezTo>
                  <a:cubicBezTo>
                    <a:pt x="536636" y="1728692"/>
                    <a:pt x="536636" y="1728692"/>
                    <a:pt x="536636" y="1728692"/>
                  </a:cubicBezTo>
                  <a:cubicBezTo>
                    <a:pt x="536026" y="1725006"/>
                    <a:pt x="537855" y="1723777"/>
                    <a:pt x="539685" y="1723777"/>
                  </a:cubicBezTo>
                  <a:cubicBezTo>
                    <a:pt x="539685" y="1723163"/>
                    <a:pt x="539685" y="1723163"/>
                    <a:pt x="539685" y="1723163"/>
                  </a:cubicBezTo>
                  <a:cubicBezTo>
                    <a:pt x="540295" y="1723163"/>
                    <a:pt x="540295" y="1723163"/>
                    <a:pt x="540295" y="1723163"/>
                  </a:cubicBezTo>
                  <a:cubicBezTo>
                    <a:pt x="540295" y="1721320"/>
                    <a:pt x="540295" y="1721320"/>
                    <a:pt x="540295" y="1721320"/>
                  </a:cubicBezTo>
                  <a:cubicBezTo>
                    <a:pt x="540904" y="1721320"/>
                    <a:pt x="540904" y="1721320"/>
                    <a:pt x="540904" y="1721320"/>
                  </a:cubicBezTo>
                  <a:cubicBezTo>
                    <a:pt x="540904" y="1720705"/>
                    <a:pt x="540904" y="1720705"/>
                    <a:pt x="540904" y="1720705"/>
                  </a:cubicBezTo>
                  <a:cubicBezTo>
                    <a:pt x="541514" y="1720705"/>
                    <a:pt x="541514" y="1720705"/>
                    <a:pt x="541514" y="1720705"/>
                  </a:cubicBezTo>
                  <a:cubicBezTo>
                    <a:pt x="541514" y="1720091"/>
                    <a:pt x="541514" y="1720091"/>
                    <a:pt x="541514" y="1720091"/>
                  </a:cubicBezTo>
                  <a:cubicBezTo>
                    <a:pt x="542124" y="1720091"/>
                    <a:pt x="542124" y="1720091"/>
                    <a:pt x="542124" y="1720091"/>
                  </a:cubicBezTo>
                  <a:cubicBezTo>
                    <a:pt x="542124" y="1719477"/>
                    <a:pt x="542124" y="1719477"/>
                    <a:pt x="542124" y="1719477"/>
                  </a:cubicBezTo>
                  <a:cubicBezTo>
                    <a:pt x="543344" y="1719477"/>
                    <a:pt x="543344" y="1719477"/>
                    <a:pt x="543344" y="1719477"/>
                  </a:cubicBezTo>
                  <a:cubicBezTo>
                    <a:pt x="543344" y="1718248"/>
                    <a:pt x="543344" y="1718248"/>
                    <a:pt x="543344" y="1718248"/>
                  </a:cubicBezTo>
                  <a:cubicBezTo>
                    <a:pt x="545173" y="1717633"/>
                    <a:pt x="545173" y="1717633"/>
                    <a:pt x="545783" y="1717633"/>
                  </a:cubicBezTo>
                  <a:cubicBezTo>
                    <a:pt x="545783" y="1717019"/>
                    <a:pt x="545783" y="1717019"/>
                    <a:pt x="545783" y="1717019"/>
                  </a:cubicBezTo>
                  <a:cubicBezTo>
                    <a:pt x="547612" y="1718862"/>
                    <a:pt x="548222" y="1717019"/>
                    <a:pt x="548832" y="1717633"/>
                  </a:cubicBezTo>
                  <a:cubicBezTo>
                    <a:pt x="548832" y="1717019"/>
                    <a:pt x="548832" y="1717019"/>
                    <a:pt x="548832" y="1717019"/>
                  </a:cubicBezTo>
                  <a:cubicBezTo>
                    <a:pt x="549442" y="1717019"/>
                    <a:pt x="549442" y="1717019"/>
                    <a:pt x="549442" y="1717019"/>
                  </a:cubicBezTo>
                  <a:cubicBezTo>
                    <a:pt x="549442" y="1716405"/>
                    <a:pt x="549442" y="1716405"/>
                    <a:pt x="549442" y="1716405"/>
                  </a:cubicBezTo>
                  <a:cubicBezTo>
                    <a:pt x="548832" y="1716405"/>
                    <a:pt x="548832" y="1716405"/>
                    <a:pt x="548832" y="1716405"/>
                  </a:cubicBezTo>
                  <a:cubicBezTo>
                    <a:pt x="548832" y="1715790"/>
                    <a:pt x="548832" y="1715790"/>
                    <a:pt x="548832" y="1715790"/>
                  </a:cubicBezTo>
                  <a:cubicBezTo>
                    <a:pt x="548222" y="1715790"/>
                    <a:pt x="548222" y="1715790"/>
                    <a:pt x="548222" y="1715790"/>
                  </a:cubicBezTo>
                  <a:cubicBezTo>
                    <a:pt x="548222" y="1714562"/>
                    <a:pt x="548222" y="1714562"/>
                    <a:pt x="548222" y="1714562"/>
                  </a:cubicBezTo>
                  <a:cubicBezTo>
                    <a:pt x="546393" y="1714562"/>
                    <a:pt x="545783" y="1714562"/>
                    <a:pt x="545173" y="1714562"/>
                  </a:cubicBezTo>
                  <a:cubicBezTo>
                    <a:pt x="545173" y="1713947"/>
                    <a:pt x="545173" y="1713947"/>
                    <a:pt x="545173" y="1713947"/>
                  </a:cubicBezTo>
                  <a:cubicBezTo>
                    <a:pt x="544563" y="1713947"/>
                    <a:pt x="544563" y="1713947"/>
                    <a:pt x="544563" y="1713947"/>
                  </a:cubicBezTo>
                  <a:cubicBezTo>
                    <a:pt x="544563" y="1712104"/>
                    <a:pt x="542734" y="1712718"/>
                    <a:pt x="543344" y="1712718"/>
                  </a:cubicBezTo>
                  <a:cubicBezTo>
                    <a:pt x="543344" y="1710875"/>
                    <a:pt x="543344" y="1711490"/>
                    <a:pt x="543344" y="1711490"/>
                  </a:cubicBezTo>
                  <a:cubicBezTo>
                    <a:pt x="543953" y="1711490"/>
                    <a:pt x="543953" y="1711490"/>
                    <a:pt x="543953" y="1711490"/>
                  </a:cubicBezTo>
                  <a:cubicBezTo>
                    <a:pt x="543953" y="1710261"/>
                    <a:pt x="543953" y="1710261"/>
                    <a:pt x="543953" y="1710261"/>
                  </a:cubicBezTo>
                  <a:cubicBezTo>
                    <a:pt x="545783" y="1710875"/>
                    <a:pt x="546393" y="1711490"/>
                    <a:pt x="547003" y="1711490"/>
                  </a:cubicBezTo>
                  <a:cubicBezTo>
                    <a:pt x="547003" y="1712104"/>
                    <a:pt x="547003" y="1712104"/>
                    <a:pt x="547003" y="1712104"/>
                  </a:cubicBezTo>
                  <a:cubicBezTo>
                    <a:pt x="549442" y="1712104"/>
                    <a:pt x="551881" y="1712104"/>
                    <a:pt x="553101" y="1712104"/>
                  </a:cubicBezTo>
                  <a:cubicBezTo>
                    <a:pt x="553101" y="1711490"/>
                    <a:pt x="553101" y="1711490"/>
                    <a:pt x="553101" y="1711490"/>
                  </a:cubicBezTo>
                  <a:cubicBezTo>
                    <a:pt x="556760" y="1711490"/>
                    <a:pt x="559199" y="1711490"/>
                    <a:pt x="561029" y="1711490"/>
                  </a:cubicBezTo>
                  <a:cubicBezTo>
                    <a:pt x="561029" y="1710261"/>
                    <a:pt x="561029" y="1710261"/>
                    <a:pt x="561029" y="1710261"/>
                  </a:cubicBezTo>
                  <a:cubicBezTo>
                    <a:pt x="565907" y="1709032"/>
                    <a:pt x="570786" y="1710261"/>
                    <a:pt x="574445" y="1710261"/>
                  </a:cubicBezTo>
                  <a:cubicBezTo>
                    <a:pt x="574445" y="1711490"/>
                    <a:pt x="574445" y="1711490"/>
                    <a:pt x="574445" y="1711490"/>
                  </a:cubicBezTo>
                  <a:cubicBezTo>
                    <a:pt x="578103" y="1712718"/>
                    <a:pt x="581152" y="1712718"/>
                    <a:pt x="584202" y="1712718"/>
                  </a:cubicBezTo>
                  <a:cubicBezTo>
                    <a:pt x="584202" y="1712104"/>
                    <a:pt x="584202" y="1712104"/>
                    <a:pt x="584202" y="1712104"/>
                  </a:cubicBezTo>
                  <a:cubicBezTo>
                    <a:pt x="586031" y="1712104"/>
                    <a:pt x="586641" y="1710875"/>
                    <a:pt x="586641" y="1711490"/>
                  </a:cubicBezTo>
                  <a:cubicBezTo>
                    <a:pt x="587860" y="1712718"/>
                    <a:pt x="589080" y="1711490"/>
                    <a:pt x="589690" y="1712104"/>
                  </a:cubicBezTo>
                  <a:cubicBezTo>
                    <a:pt x="589690" y="1712718"/>
                    <a:pt x="589690" y="1712718"/>
                    <a:pt x="589690" y="1712718"/>
                  </a:cubicBezTo>
                  <a:cubicBezTo>
                    <a:pt x="593349" y="1714562"/>
                    <a:pt x="596398" y="1715176"/>
                    <a:pt x="599447" y="1715790"/>
                  </a:cubicBezTo>
                  <a:cubicBezTo>
                    <a:pt x="599447" y="1716405"/>
                    <a:pt x="599447" y="1716405"/>
                    <a:pt x="599447" y="1716405"/>
                  </a:cubicBezTo>
                  <a:cubicBezTo>
                    <a:pt x="601276" y="1716405"/>
                    <a:pt x="602496" y="1716405"/>
                    <a:pt x="603106" y="1716405"/>
                  </a:cubicBezTo>
                  <a:cubicBezTo>
                    <a:pt x="603106" y="1715790"/>
                    <a:pt x="603106" y="1715790"/>
                    <a:pt x="603106" y="1715790"/>
                  </a:cubicBezTo>
                  <a:cubicBezTo>
                    <a:pt x="604935" y="1715790"/>
                    <a:pt x="604325" y="1715790"/>
                    <a:pt x="604325" y="1715790"/>
                  </a:cubicBezTo>
                  <a:cubicBezTo>
                    <a:pt x="604325" y="1714562"/>
                    <a:pt x="604325" y="1714562"/>
                    <a:pt x="604325" y="1714562"/>
                  </a:cubicBezTo>
                  <a:cubicBezTo>
                    <a:pt x="605545" y="1714562"/>
                    <a:pt x="605545" y="1714562"/>
                    <a:pt x="605545" y="1714562"/>
                  </a:cubicBezTo>
                  <a:cubicBezTo>
                    <a:pt x="605545" y="1713947"/>
                    <a:pt x="605545" y="1713947"/>
                    <a:pt x="605545" y="1713947"/>
                  </a:cubicBezTo>
                  <a:cubicBezTo>
                    <a:pt x="606765" y="1713947"/>
                    <a:pt x="606765" y="1713947"/>
                    <a:pt x="606765" y="1713947"/>
                  </a:cubicBezTo>
                  <a:cubicBezTo>
                    <a:pt x="606765" y="1714562"/>
                    <a:pt x="606765" y="1714562"/>
                    <a:pt x="606765" y="1714562"/>
                  </a:cubicBezTo>
                  <a:cubicBezTo>
                    <a:pt x="607374" y="1713947"/>
                    <a:pt x="607984" y="1714562"/>
                    <a:pt x="607984" y="1713947"/>
                  </a:cubicBezTo>
                  <a:cubicBezTo>
                    <a:pt x="607984" y="1712718"/>
                    <a:pt x="607984" y="1712718"/>
                    <a:pt x="607984" y="1712718"/>
                  </a:cubicBezTo>
                  <a:cubicBezTo>
                    <a:pt x="609204" y="1712718"/>
                    <a:pt x="609204" y="1712718"/>
                    <a:pt x="609204" y="1712718"/>
                  </a:cubicBezTo>
                  <a:cubicBezTo>
                    <a:pt x="609204" y="1714562"/>
                    <a:pt x="609204" y="1713947"/>
                    <a:pt x="609204" y="1713947"/>
                  </a:cubicBezTo>
                  <a:cubicBezTo>
                    <a:pt x="610424" y="1713947"/>
                    <a:pt x="610424" y="1713947"/>
                    <a:pt x="610424" y="1713947"/>
                  </a:cubicBezTo>
                  <a:cubicBezTo>
                    <a:pt x="610424" y="1712718"/>
                    <a:pt x="610424" y="1712104"/>
                    <a:pt x="610424" y="1712104"/>
                  </a:cubicBezTo>
                  <a:cubicBezTo>
                    <a:pt x="609814" y="1712718"/>
                    <a:pt x="609814" y="1712718"/>
                    <a:pt x="609814" y="1712718"/>
                  </a:cubicBezTo>
                  <a:cubicBezTo>
                    <a:pt x="609814" y="1710875"/>
                    <a:pt x="609814" y="1710261"/>
                    <a:pt x="609814" y="1709647"/>
                  </a:cubicBezTo>
                  <a:cubicBezTo>
                    <a:pt x="611643" y="1709647"/>
                    <a:pt x="611033" y="1709647"/>
                    <a:pt x="611033" y="1709647"/>
                  </a:cubicBezTo>
                  <a:cubicBezTo>
                    <a:pt x="611033" y="1709032"/>
                    <a:pt x="611033" y="1709032"/>
                    <a:pt x="611033" y="1709032"/>
                  </a:cubicBezTo>
                  <a:cubicBezTo>
                    <a:pt x="611643" y="1709032"/>
                    <a:pt x="611643" y="1709032"/>
                    <a:pt x="611643" y="1709032"/>
                  </a:cubicBezTo>
                  <a:cubicBezTo>
                    <a:pt x="611643" y="1707189"/>
                    <a:pt x="611643" y="1707803"/>
                    <a:pt x="611643" y="1707803"/>
                  </a:cubicBezTo>
                  <a:cubicBezTo>
                    <a:pt x="612863" y="1707803"/>
                    <a:pt x="612863" y="1707803"/>
                    <a:pt x="612863" y="1707803"/>
                  </a:cubicBezTo>
                  <a:cubicBezTo>
                    <a:pt x="612863" y="1706575"/>
                    <a:pt x="612863" y="1706575"/>
                    <a:pt x="612863" y="1706575"/>
                  </a:cubicBezTo>
                  <a:cubicBezTo>
                    <a:pt x="611643" y="1706575"/>
                    <a:pt x="611643" y="1706575"/>
                    <a:pt x="611643" y="1706575"/>
                  </a:cubicBezTo>
                  <a:cubicBezTo>
                    <a:pt x="611643" y="1709032"/>
                    <a:pt x="609814" y="1709032"/>
                    <a:pt x="609814" y="1709032"/>
                  </a:cubicBezTo>
                  <a:cubicBezTo>
                    <a:pt x="609814" y="1707189"/>
                    <a:pt x="609814" y="1707189"/>
                    <a:pt x="609814" y="1706575"/>
                  </a:cubicBezTo>
                  <a:cubicBezTo>
                    <a:pt x="610424" y="1706575"/>
                    <a:pt x="610424" y="1706575"/>
                    <a:pt x="610424" y="1706575"/>
                  </a:cubicBezTo>
                  <a:cubicBezTo>
                    <a:pt x="610424" y="1703503"/>
                    <a:pt x="609204" y="1701660"/>
                    <a:pt x="609204" y="1700431"/>
                  </a:cubicBezTo>
                  <a:cubicBezTo>
                    <a:pt x="610424" y="1700431"/>
                    <a:pt x="611033" y="1700431"/>
                    <a:pt x="611033" y="1700431"/>
                  </a:cubicBezTo>
                  <a:cubicBezTo>
                    <a:pt x="611033" y="1701045"/>
                    <a:pt x="611033" y="1701045"/>
                    <a:pt x="611033" y="1701045"/>
                  </a:cubicBezTo>
                  <a:cubicBezTo>
                    <a:pt x="612863" y="1701045"/>
                    <a:pt x="612253" y="1701045"/>
                    <a:pt x="612863" y="1701045"/>
                  </a:cubicBezTo>
                  <a:cubicBezTo>
                    <a:pt x="612863" y="1701660"/>
                    <a:pt x="612863" y="1701660"/>
                    <a:pt x="612863" y="1701660"/>
                  </a:cubicBezTo>
                  <a:cubicBezTo>
                    <a:pt x="614692" y="1701660"/>
                    <a:pt x="616522" y="1701660"/>
                    <a:pt x="617131" y="1701045"/>
                  </a:cubicBezTo>
                  <a:cubicBezTo>
                    <a:pt x="617131" y="1701660"/>
                    <a:pt x="617131" y="1701660"/>
                    <a:pt x="617131" y="1701660"/>
                  </a:cubicBezTo>
                  <a:cubicBezTo>
                    <a:pt x="617741" y="1701660"/>
                    <a:pt x="617741" y="1701660"/>
                    <a:pt x="617741" y="1701660"/>
                  </a:cubicBezTo>
                  <a:cubicBezTo>
                    <a:pt x="617741" y="1699817"/>
                    <a:pt x="617741" y="1700431"/>
                    <a:pt x="617741" y="1700431"/>
                  </a:cubicBezTo>
                  <a:cubicBezTo>
                    <a:pt x="618351" y="1700431"/>
                    <a:pt x="618351" y="1700431"/>
                    <a:pt x="618351" y="1700431"/>
                  </a:cubicBezTo>
                  <a:cubicBezTo>
                    <a:pt x="618351" y="1701045"/>
                    <a:pt x="618351" y="1701045"/>
                    <a:pt x="618351" y="1701045"/>
                  </a:cubicBezTo>
                  <a:cubicBezTo>
                    <a:pt x="620181" y="1701045"/>
                    <a:pt x="619571" y="1701045"/>
                    <a:pt x="619571" y="1701045"/>
                  </a:cubicBezTo>
                  <a:cubicBezTo>
                    <a:pt x="619571" y="1700431"/>
                    <a:pt x="619571" y="1700431"/>
                    <a:pt x="619571" y="1700431"/>
                  </a:cubicBezTo>
                  <a:cubicBezTo>
                    <a:pt x="618351" y="1700431"/>
                    <a:pt x="618351" y="1700431"/>
                    <a:pt x="618351" y="1700431"/>
                  </a:cubicBezTo>
                  <a:cubicBezTo>
                    <a:pt x="619571" y="1698588"/>
                    <a:pt x="620181" y="1699817"/>
                    <a:pt x="620790" y="1699817"/>
                  </a:cubicBezTo>
                  <a:cubicBezTo>
                    <a:pt x="620790" y="1700431"/>
                    <a:pt x="620790" y="1700431"/>
                    <a:pt x="620790" y="1700431"/>
                  </a:cubicBezTo>
                  <a:cubicBezTo>
                    <a:pt x="621400" y="1700431"/>
                    <a:pt x="621400" y="1700431"/>
                    <a:pt x="621400" y="1700431"/>
                  </a:cubicBezTo>
                  <a:cubicBezTo>
                    <a:pt x="621400" y="1701045"/>
                    <a:pt x="621400" y="1701045"/>
                    <a:pt x="621400" y="1701045"/>
                  </a:cubicBezTo>
                  <a:cubicBezTo>
                    <a:pt x="622010" y="1701045"/>
                    <a:pt x="622010" y="1701045"/>
                    <a:pt x="622010" y="1701045"/>
                  </a:cubicBezTo>
                  <a:cubicBezTo>
                    <a:pt x="622010" y="1700431"/>
                    <a:pt x="622010" y="1700431"/>
                    <a:pt x="622010" y="1700431"/>
                  </a:cubicBezTo>
                  <a:cubicBezTo>
                    <a:pt x="622620" y="1701660"/>
                    <a:pt x="623230" y="1701045"/>
                    <a:pt x="623230" y="1701045"/>
                  </a:cubicBezTo>
                  <a:cubicBezTo>
                    <a:pt x="623230" y="1702888"/>
                    <a:pt x="623230" y="1702274"/>
                    <a:pt x="623230" y="1702274"/>
                  </a:cubicBezTo>
                  <a:cubicBezTo>
                    <a:pt x="623839" y="1702274"/>
                    <a:pt x="623839" y="1702274"/>
                    <a:pt x="623839" y="1702274"/>
                  </a:cubicBezTo>
                  <a:cubicBezTo>
                    <a:pt x="623839" y="1703503"/>
                    <a:pt x="623839" y="1703503"/>
                    <a:pt x="623839" y="1703503"/>
                  </a:cubicBezTo>
                  <a:cubicBezTo>
                    <a:pt x="625059" y="1703503"/>
                    <a:pt x="625059" y="1703503"/>
                    <a:pt x="625059" y="1703503"/>
                  </a:cubicBezTo>
                  <a:cubicBezTo>
                    <a:pt x="625059" y="1704732"/>
                    <a:pt x="625059" y="1704732"/>
                    <a:pt x="625059" y="1704732"/>
                  </a:cubicBezTo>
                  <a:cubicBezTo>
                    <a:pt x="628718" y="1705346"/>
                    <a:pt x="630547" y="1703503"/>
                    <a:pt x="632377" y="1703503"/>
                  </a:cubicBezTo>
                  <a:cubicBezTo>
                    <a:pt x="632377" y="1702274"/>
                    <a:pt x="632377" y="1702274"/>
                    <a:pt x="632377" y="1702274"/>
                  </a:cubicBezTo>
                  <a:cubicBezTo>
                    <a:pt x="632987" y="1702274"/>
                    <a:pt x="632987" y="1702274"/>
                    <a:pt x="632987" y="1702274"/>
                  </a:cubicBezTo>
                  <a:cubicBezTo>
                    <a:pt x="632987" y="1701660"/>
                    <a:pt x="632987" y="1701660"/>
                    <a:pt x="632987" y="1701660"/>
                  </a:cubicBezTo>
                  <a:cubicBezTo>
                    <a:pt x="634816" y="1701660"/>
                    <a:pt x="634816" y="1700431"/>
                    <a:pt x="634816" y="1701045"/>
                  </a:cubicBezTo>
                  <a:cubicBezTo>
                    <a:pt x="634816" y="1701660"/>
                    <a:pt x="634816" y="1701660"/>
                    <a:pt x="634816" y="1701660"/>
                  </a:cubicBezTo>
                  <a:cubicBezTo>
                    <a:pt x="636646" y="1701660"/>
                    <a:pt x="636036" y="1701660"/>
                    <a:pt x="636646" y="1701660"/>
                  </a:cubicBezTo>
                  <a:cubicBezTo>
                    <a:pt x="636646" y="1702274"/>
                    <a:pt x="636646" y="1702274"/>
                    <a:pt x="636646" y="1702274"/>
                  </a:cubicBezTo>
                  <a:cubicBezTo>
                    <a:pt x="637865" y="1702274"/>
                    <a:pt x="638475" y="1702274"/>
                    <a:pt x="638475" y="1702274"/>
                  </a:cubicBezTo>
                  <a:cubicBezTo>
                    <a:pt x="638475" y="1703503"/>
                    <a:pt x="638475" y="1703503"/>
                    <a:pt x="638475" y="1703503"/>
                  </a:cubicBezTo>
                  <a:cubicBezTo>
                    <a:pt x="640914" y="1702888"/>
                    <a:pt x="642744" y="1702274"/>
                    <a:pt x="642744" y="1701660"/>
                  </a:cubicBezTo>
                  <a:cubicBezTo>
                    <a:pt x="642134" y="1701660"/>
                    <a:pt x="642134" y="1701660"/>
                    <a:pt x="642134" y="1701660"/>
                  </a:cubicBezTo>
                  <a:cubicBezTo>
                    <a:pt x="643963" y="1700431"/>
                    <a:pt x="644573" y="1700431"/>
                    <a:pt x="645183" y="1700431"/>
                  </a:cubicBezTo>
                  <a:cubicBezTo>
                    <a:pt x="645183" y="1699817"/>
                    <a:pt x="645183" y="1699817"/>
                    <a:pt x="645183" y="1699817"/>
                  </a:cubicBezTo>
                  <a:cubicBezTo>
                    <a:pt x="643353" y="1699817"/>
                    <a:pt x="643353" y="1699817"/>
                    <a:pt x="642744" y="1699817"/>
                  </a:cubicBezTo>
                  <a:cubicBezTo>
                    <a:pt x="642744" y="1698588"/>
                    <a:pt x="642744" y="1698588"/>
                    <a:pt x="642744" y="1698588"/>
                  </a:cubicBezTo>
                  <a:cubicBezTo>
                    <a:pt x="642134" y="1698588"/>
                    <a:pt x="642134" y="1698588"/>
                    <a:pt x="642134" y="1698588"/>
                  </a:cubicBezTo>
                  <a:cubicBezTo>
                    <a:pt x="642134" y="1697359"/>
                    <a:pt x="642134" y="1697359"/>
                    <a:pt x="642134" y="1697359"/>
                  </a:cubicBezTo>
                  <a:cubicBezTo>
                    <a:pt x="641524" y="1697359"/>
                    <a:pt x="641524" y="1697359"/>
                    <a:pt x="641524" y="1697359"/>
                  </a:cubicBezTo>
                  <a:cubicBezTo>
                    <a:pt x="641524" y="1695516"/>
                    <a:pt x="641524" y="1696130"/>
                    <a:pt x="641524" y="1696130"/>
                  </a:cubicBezTo>
                  <a:cubicBezTo>
                    <a:pt x="640914" y="1696130"/>
                    <a:pt x="640914" y="1696130"/>
                    <a:pt x="640914" y="1696130"/>
                  </a:cubicBezTo>
                  <a:cubicBezTo>
                    <a:pt x="639695" y="1694287"/>
                    <a:pt x="640304" y="1694287"/>
                    <a:pt x="640304" y="1693673"/>
                  </a:cubicBezTo>
                  <a:cubicBezTo>
                    <a:pt x="639085" y="1693673"/>
                    <a:pt x="639085" y="1693673"/>
                    <a:pt x="639085" y="1693673"/>
                  </a:cubicBezTo>
                  <a:cubicBezTo>
                    <a:pt x="639085" y="1691830"/>
                    <a:pt x="639085" y="1692444"/>
                    <a:pt x="639085" y="1692444"/>
                  </a:cubicBezTo>
                  <a:cubicBezTo>
                    <a:pt x="638475" y="1692444"/>
                    <a:pt x="638475" y="1692444"/>
                    <a:pt x="638475" y="1692444"/>
                  </a:cubicBezTo>
                  <a:cubicBezTo>
                    <a:pt x="638475" y="1693058"/>
                    <a:pt x="638475" y="1693058"/>
                    <a:pt x="638475" y="1693058"/>
                  </a:cubicBezTo>
                  <a:cubicBezTo>
                    <a:pt x="636646" y="1692444"/>
                    <a:pt x="636646" y="1691830"/>
                    <a:pt x="636646" y="1692444"/>
                  </a:cubicBezTo>
                  <a:cubicBezTo>
                    <a:pt x="636036" y="1690601"/>
                    <a:pt x="635426" y="1690601"/>
                    <a:pt x="635426" y="1689987"/>
                  </a:cubicBezTo>
                  <a:cubicBezTo>
                    <a:pt x="634816" y="1689987"/>
                    <a:pt x="634816" y="1689987"/>
                    <a:pt x="634816" y="1689987"/>
                  </a:cubicBezTo>
                  <a:cubicBezTo>
                    <a:pt x="634816" y="1689372"/>
                    <a:pt x="634816" y="1689372"/>
                    <a:pt x="634816" y="1689372"/>
                  </a:cubicBezTo>
                  <a:cubicBezTo>
                    <a:pt x="634206" y="1689372"/>
                    <a:pt x="634206" y="1689372"/>
                    <a:pt x="634206" y="1689372"/>
                  </a:cubicBezTo>
                  <a:cubicBezTo>
                    <a:pt x="634206" y="1688758"/>
                    <a:pt x="634206" y="1688758"/>
                    <a:pt x="634206" y="1688758"/>
                  </a:cubicBezTo>
                  <a:cubicBezTo>
                    <a:pt x="633596" y="1688758"/>
                    <a:pt x="633596" y="1688758"/>
                    <a:pt x="633596" y="1688758"/>
                  </a:cubicBezTo>
                  <a:cubicBezTo>
                    <a:pt x="633596" y="1688143"/>
                    <a:pt x="633596" y="1688143"/>
                    <a:pt x="633596" y="1688143"/>
                  </a:cubicBezTo>
                  <a:cubicBezTo>
                    <a:pt x="632987" y="1688143"/>
                    <a:pt x="632987" y="1688143"/>
                    <a:pt x="632987" y="1688143"/>
                  </a:cubicBezTo>
                  <a:cubicBezTo>
                    <a:pt x="632987" y="1686915"/>
                    <a:pt x="632987" y="1686915"/>
                    <a:pt x="632987" y="1686915"/>
                  </a:cubicBezTo>
                  <a:cubicBezTo>
                    <a:pt x="633596" y="1686915"/>
                    <a:pt x="633596" y="1686915"/>
                    <a:pt x="633596" y="1686915"/>
                  </a:cubicBezTo>
                  <a:cubicBezTo>
                    <a:pt x="632987" y="1686300"/>
                    <a:pt x="632377" y="1686300"/>
                    <a:pt x="632377" y="1686300"/>
                  </a:cubicBezTo>
                  <a:cubicBezTo>
                    <a:pt x="632377" y="1684457"/>
                    <a:pt x="632377" y="1685072"/>
                    <a:pt x="632377" y="1685072"/>
                  </a:cubicBezTo>
                  <a:cubicBezTo>
                    <a:pt x="631157" y="1685072"/>
                    <a:pt x="631157" y="1685072"/>
                    <a:pt x="631157" y="1685072"/>
                  </a:cubicBezTo>
                  <a:cubicBezTo>
                    <a:pt x="631157" y="1684457"/>
                    <a:pt x="631157" y="1684457"/>
                    <a:pt x="631157" y="1684457"/>
                  </a:cubicBezTo>
                  <a:cubicBezTo>
                    <a:pt x="632377" y="1684457"/>
                    <a:pt x="632377" y="1684457"/>
                    <a:pt x="632377" y="1684457"/>
                  </a:cubicBezTo>
                  <a:cubicBezTo>
                    <a:pt x="631157" y="1683228"/>
                    <a:pt x="631767" y="1683228"/>
                    <a:pt x="631157" y="1682614"/>
                  </a:cubicBezTo>
                  <a:cubicBezTo>
                    <a:pt x="630547" y="1682614"/>
                    <a:pt x="630547" y="1682614"/>
                    <a:pt x="630547" y="1682614"/>
                  </a:cubicBezTo>
                  <a:cubicBezTo>
                    <a:pt x="630547" y="1681385"/>
                    <a:pt x="630547" y="1680771"/>
                    <a:pt x="630547" y="1680771"/>
                  </a:cubicBezTo>
                  <a:cubicBezTo>
                    <a:pt x="631157" y="1680771"/>
                    <a:pt x="631157" y="1680771"/>
                    <a:pt x="631157" y="1680771"/>
                  </a:cubicBezTo>
                  <a:cubicBezTo>
                    <a:pt x="631157" y="1680157"/>
                    <a:pt x="631157" y="1680157"/>
                    <a:pt x="631157" y="1680157"/>
                  </a:cubicBezTo>
                  <a:cubicBezTo>
                    <a:pt x="632987" y="1680157"/>
                    <a:pt x="632377" y="1678928"/>
                    <a:pt x="632987" y="1678928"/>
                  </a:cubicBezTo>
                  <a:cubicBezTo>
                    <a:pt x="631157" y="1678928"/>
                    <a:pt x="631767" y="1678928"/>
                    <a:pt x="631157" y="1678928"/>
                  </a:cubicBezTo>
                  <a:cubicBezTo>
                    <a:pt x="631157" y="1678313"/>
                    <a:pt x="631157" y="1678313"/>
                    <a:pt x="631157" y="1678313"/>
                  </a:cubicBezTo>
                  <a:cubicBezTo>
                    <a:pt x="630547" y="1678313"/>
                    <a:pt x="630547" y="1678313"/>
                    <a:pt x="630547" y="1678313"/>
                  </a:cubicBezTo>
                  <a:cubicBezTo>
                    <a:pt x="630547" y="1677699"/>
                    <a:pt x="630547" y="1677699"/>
                    <a:pt x="630547" y="1677699"/>
                  </a:cubicBezTo>
                  <a:cubicBezTo>
                    <a:pt x="631157" y="1677699"/>
                    <a:pt x="631157" y="1677699"/>
                    <a:pt x="631157" y="1677699"/>
                  </a:cubicBezTo>
                  <a:cubicBezTo>
                    <a:pt x="631157" y="1677085"/>
                    <a:pt x="631157" y="1677085"/>
                    <a:pt x="631157" y="1677085"/>
                  </a:cubicBezTo>
                  <a:cubicBezTo>
                    <a:pt x="632377" y="1677699"/>
                    <a:pt x="632377" y="1677699"/>
                    <a:pt x="632377" y="1677699"/>
                  </a:cubicBezTo>
                  <a:cubicBezTo>
                    <a:pt x="632377" y="1677085"/>
                    <a:pt x="632377" y="1677085"/>
                    <a:pt x="632377" y="1677085"/>
                  </a:cubicBezTo>
                  <a:cubicBezTo>
                    <a:pt x="632987" y="1677085"/>
                    <a:pt x="632987" y="1677085"/>
                    <a:pt x="632987" y="1677085"/>
                  </a:cubicBezTo>
                  <a:cubicBezTo>
                    <a:pt x="632987" y="1676470"/>
                    <a:pt x="632987" y="1676470"/>
                    <a:pt x="632987" y="1676470"/>
                  </a:cubicBezTo>
                  <a:cubicBezTo>
                    <a:pt x="632377" y="1676470"/>
                    <a:pt x="632377" y="1676470"/>
                    <a:pt x="632377" y="1676470"/>
                  </a:cubicBezTo>
                  <a:cubicBezTo>
                    <a:pt x="632377" y="1675242"/>
                    <a:pt x="632377" y="1675242"/>
                    <a:pt x="632377" y="1675242"/>
                  </a:cubicBezTo>
                  <a:cubicBezTo>
                    <a:pt x="631157" y="1675242"/>
                    <a:pt x="631157" y="1675242"/>
                    <a:pt x="631157" y="1675242"/>
                  </a:cubicBezTo>
                  <a:cubicBezTo>
                    <a:pt x="631157" y="1676470"/>
                    <a:pt x="631157" y="1676470"/>
                    <a:pt x="631157" y="1676470"/>
                  </a:cubicBezTo>
                  <a:cubicBezTo>
                    <a:pt x="630547" y="1675242"/>
                    <a:pt x="630547" y="1675856"/>
                    <a:pt x="629938" y="1675242"/>
                  </a:cubicBezTo>
                  <a:cubicBezTo>
                    <a:pt x="629938" y="1677699"/>
                    <a:pt x="628108" y="1676470"/>
                    <a:pt x="628718" y="1677085"/>
                  </a:cubicBezTo>
                  <a:cubicBezTo>
                    <a:pt x="628718" y="1676470"/>
                    <a:pt x="628718" y="1676470"/>
                    <a:pt x="628718" y="1676470"/>
                  </a:cubicBezTo>
                  <a:cubicBezTo>
                    <a:pt x="626889" y="1676470"/>
                    <a:pt x="626279" y="1676470"/>
                    <a:pt x="626279" y="1676470"/>
                  </a:cubicBezTo>
                  <a:cubicBezTo>
                    <a:pt x="626279" y="1675242"/>
                    <a:pt x="626279" y="1675242"/>
                    <a:pt x="626279" y="1675242"/>
                  </a:cubicBezTo>
                  <a:cubicBezTo>
                    <a:pt x="625669" y="1675242"/>
                    <a:pt x="625669" y="1675242"/>
                    <a:pt x="625669" y="1675242"/>
                  </a:cubicBezTo>
                  <a:cubicBezTo>
                    <a:pt x="625669" y="1674013"/>
                    <a:pt x="625669" y="1674013"/>
                    <a:pt x="625669" y="1674013"/>
                  </a:cubicBezTo>
                  <a:cubicBezTo>
                    <a:pt x="626279" y="1674013"/>
                    <a:pt x="626279" y="1674013"/>
                    <a:pt x="626279" y="1674013"/>
                  </a:cubicBezTo>
                  <a:cubicBezTo>
                    <a:pt x="626279" y="1674627"/>
                    <a:pt x="626279" y="1674627"/>
                    <a:pt x="626279" y="1674627"/>
                  </a:cubicBezTo>
                  <a:cubicBezTo>
                    <a:pt x="626889" y="1674627"/>
                    <a:pt x="626889" y="1674627"/>
                    <a:pt x="626889" y="1674627"/>
                  </a:cubicBezTo>
                  <a:cubicBezTo>
                    <a:pt x="626889" y="1674013"/>
                    <a:pt x="626889" y="1674013"/>
                    <a:pt x="626889" y="1674013"/>
                  </a:cubicBezTo>
                  <a:cubicBezTo>
                    <a:pt x="626279" y="1674013"/>
                    <a:pt x="626279" y="1674013"/>
                    <a:pt x="626279" y="1674013"/>
                  </a:cubicBezTo>
                  <a:cubicBezTo>
                    <a:pt x="626279" y="1673398"/>
                    <a:pt x="626279" y="1673398"/>
                    <a:pt x="626279" y="1673398"/>
                  </a:cubicBezTo>
                  <a:cubicBezTo>
                    <a:pt x="625669" y="1673398"/>
                    <a:pt x="625669" y="1673398"/>
                    <a:pt x="625669" y="1673398"/>
                  </a:cubicBezTo>
                  <a:cubicBezTo>
                    <a:pt x="625669" y="1671555"/>
                    <a:pt x="625669" y="1670941"/>
                    <a:pt x="625669" y="1670327"/>
                  </a:cubicBezTo>
                  <a:cubicBezTo>
                    <a:pt x="625059" y="1670327"/>
                    <a:pt x="625059" y="1670327"/>
                    <a:pt x="625059" y="1670327"/>
                  </a:cubicBezTo>
                  <a:cubicBezTo>
                    <a:pt x="625059" y="1669712"/>
                    <a:pt x="625059" y="1669712"/>
                    <a:pt x="625059" y="1669712"/>
                  </a:cubicBezTo>
                  <a:cubicBezTo>
                    <a:pt x="623839" y="1669712"/>
                    <a:pt x="623839" y="1669712"/>
                    <a:pt x="623839" y="1669712"/>
                  </a:cubicBezTo>
                  <a:cubicBezTo>
                    <a:pt x="623839" y="1669098"/>
                    <a:pt x="623839" y="1669098"/>
                    <a:pt x="623839" y="1669098"/>
                  </a:cubicBezTo>
                  <a:cubicBezTo>
                    <a:pt x="623230" y="1669098"/>
                    <a:pt x="623230" y="1669098"/>
                    <a:pt x="623230" y="1669098"/>
                  </a:cubicBezTo>
                  <a:cubicBezTo>
                    <a:pt x="622620" y="1666640"/>
                    <a:pt x="621400" y="1666026"/>
                    <a:pt x="622010" y="1664797"/>
                  </a:cubicBezTo>
                  <a:cubicBezTo>
                    <a:pt x="621400" y="1664797"/>
                    <a:pt x="621400" y="1664797"/>
                    <a:pt x="621400" y="1664797"/>
                  </a:cubicBezTo>
                  <a:cubicBezTo>
                    <a:pt x="621400" y="1662954"/>
                    <a:pt x="621400" y="1663569"/>
                    <a:pt x="621400" y="1662954"/>
                  </a:cubicBezTo>
                  <a:cubicBezTo>
                    <a:pt x="619571" y="1662954"/>
                    <a:pt x="618961" y="1662954"/>
                    <a:pt x="618961" y="1662954"/>
                  </a:cubicBezTo>
                  <a:cubicBezTo>
                    <a:pt x="618961" y="1664797"/>
                    <a:pt x="618961" y="1664183"/>
                    <a:pt x="618961" y="1664797"/>
                  </a:cubicBezTo>
                  <a:cubicBezTo>
                    <a:pt x="618351" y="1664797"/>
                    <a:pt x="618351" y="1664797"/>
                    <a:pt x="618351" y="1664797"/>
                  </a:cubicBezTo>
                  <a:cubicBezTo>
                    <a:pt x="618351" y="1665412"/>
                    <a:pt x="618351" y="1665412"/>
                    <a:pt x="618351" y="1665412"/>
                  </a:cubicBezTo>
                  <a:cubicBezTo>
                    <a:pt x="617131" y="1664797"/>
                    <a:pt x="617741" y="1664183"/>
                    <a:pt x="617741" y="1663569"/>
                  </a:cubicBezTo>
                  <a:cubicBezTo>
                    <a:pt x="617131" y="1663569"/>
                    <a:pt x="617131" y="1663569"/>
                    <a:pt x="617131" y="1663569"/>
                  </a:cubicBezTo>
                  <a:cubicBezTo>
                    <a:pt x="617741" y="1662954"/>
                    <a:pt x="617741" y="1662954"/>
                    <a:pt x="617741" y="1662954"/>
                  </a:cubicBezTo>
                  <a:cubicBezTo>
                    <a:pt x="615912" y="1662954"/>
                    <a:pt x="616522" y="1662954"/>
                    <a:pt x="615912" y="1662954"/>
                  </a:cubicBezTo>
                  <a:cubicBezTo>
                    <a:pt x="615912" y="1662340"/>
                    <a:pt x="615912" y="1662340"/>
                    <a:pt x="615912" y="1662340"/>
                  </a:cubicBezTo>
                  <a:cubicBezTo>
                    <a:pt x="615302" y="1662340"/>
                    <a:pt x="615302" y="1662340"/>
                    <a:pt x="615302" y="1662340"/>
                  </a:cubicBezTo>
                  <a:cubicBezTo>
                    <a:pt x="615302" y="1661725"/>
                    <a:pt x="615302" y="1661725"/>
                    <a:pt x="615302" y="1661725"/>
                  </a:cubicBezTo>
                  <a:cubicBezTo>
                    <a:pt x="614692" y="1661725"/>
                    <a:pt x="614692" y="1661725"/>
                    <a:pt x="614692" y="1661725"/>
                  </a:cubicBezTo>
                  <a:cubicBezTo>
                    <a:pt x="614692" y="1661111"/>
                    <a:pt x="614692" y="1661111"/>
                    <a:pt x="614692" y="1661111"/>
                  </a:cubicBezTo>
                  <a:cubicBezTo>
                    <a:pt x="615302" y="1661111"/>
                    <a:pt x="615302" y="1661111"/>
                    <a:pt x="615302" y="1661111"/>
                  </a:cubicBezTo>
                  <a:cubicBezTo>
                    <a:pt x="615302" y="1660497"/>
                    <a:pt x="615302" y="1660497"/>
                    <a:pt x="615302" y="1660497"/>
                  </a:cubicBezTo>
                  <a:cubicBezTo>
                    <a:pt x="614692" y="1661111"/>
                    <a:pt x="614692" y="1661111"/>
                    <a:pt x="614692" y="1661111"/>
                  </a:cubicBezTo>
                  <a:cubicBezTo>
                    <a:pt x="614692" y="1660497"/>
                    <a:pt x="614692" y="1660497"/>
                    <a:pt x="614692" y="1660497"/>
                  </a:cubicBezTo>
                  <a:cubicBezTo>
                    <a:pt x="614082" y="1660497"/>
                    <a:pt x="614082" y="1660497"/>
                    <a:pt x="614082" y="1660497"/>
                  </a:cubicBezTo>
                  <a:cubicBezTo>
                    <a:pt x="614082" y="1658654"/>
                    <a:pt x="614082" y="1658654"/>
                    <a:pt x="614082" y="1658654"/>
                  </a:cubicBezTo>
                  <a:cubicBezTo>
                    <a:pt x="613473" y="1658654"/>
                    <a:pt x="613473" y="1658654"/>
                    <a:pt x="613473" y="1658654"/>
                  </a:cubicBezTo>
                  <a:cubicBezTo>
                    <a:pt x="613473" y="1657425"/>
                    <a:pt x="613473" y="1656810"/>
                    <a:pt x="613473" y="1656810"/>
                  </a:cubicBezTo>
                  <a:cubicBezTo>
                    <a:pt x="611643" y="1656810"/>
                    <a:pt x="612253" y="1656810"/>
                    <a:pt x="611643" y="1656810"/>
                  </a:cubicBezTo>
                  <a:cubicBezTo>
                    <a:pt x="611643" y="1655582"/>
                    <a:pt x="611643" y="1655582"/>
                    <a:pt x="611643" y="1655582"/>
                  </a:cubicBezTo>
                  <a:cubicBezTo>
                    <a:pt x="609814" y="1655582"/>
                    <a:pt x="607984" y="1655582"/>
                    <a:pt x="607374" y="1655582"/>
                  </a:cubicBezTo>
                  <a:cubicBezTo>
                    <a:pt x="607374" y="1654967"/>
                    <a:pt x="607374" y="1654967"/>
                    <a:pt x="607374" y="1654967"/>
                  </a:cubicBezTo>
                  <a:cubicBezTo>
                    <a:pt x="605545" y="1654967"/>
                    <a:pt x="606155" y="1654967"/>
                    <a:pt x="606155" y="1654967"/>
                  </a:cubicBezTo>
                  <a:cubicBezTo>
                    <a:pt x="606155" y="1655582"/>
                    <a:pt x="606155" y="1655582"/>
                    <a:pt x="606155" y="1655582"/>
                  </a:cubicBezTo>
                  <a:cubicBezTo>
                    <a:pt x="605545" y="1655582"/>
                    <a:pt x="605545" y="1655582"/>
                    <a:pt x="605545" y="1655582"/>
                  </a:cubicBezTo>
                  <a:cubicBezTo>
                    <a:pt x="605545" y="1654967"/>
                    <a:pt x="605545" y="1654967"/>
                    <a:pt x="605545" y="1654967"/>
                  </a:cubicBezTo>
                  <a:cubicBezTo>
                    <a:pt x="604325" y="1654967"/>
                    <a:pt x="604325" y="1654967"/>
                    <a:pt x="604325" y="1654967"/>
                  </a:cubicBezTo>
                  <a:cubicBezTo>
                    <a:pt x="604325" y="1654353"/>
                    <a:pt x="604325" y="1654353"/>
                    <a:pt x="604325" y="1654353"/>
                  </a:cubicBezTo>
                  <a:cubicBezTo>
                    <a:pt x="603106" y="1654353"/>
                    <a:pt x="603106" y="1654353"/>
                    <a:pt x="603106" y="1654353"/>
                  </a:cubicBezTo>
                  <a:cubicBezTo>
                    <a:pt x="603106" y="1653739"/>
                    <a:pt x="603106" y="1653739"/>
                    <a:pt x="603106" y="1653739"/>
                  </a:cubicBezTo>
                  <a:cubicBezTo>
                    <a:pt x="601276" y="1653739"/>
                    <a:pt x="600667" y="1652510"/>
                    <a:pt x="600057" y="1653124"/>
                  </a:cubicBezTo>
                  <a:cubicBezTo>
                    <a:pt x="600057" y="1651895"/>
                    <a:pt x="600057" y="1651895"/>
                    <a:pt x="600057" y="1651895"/>
                  </a:cubicBezTo>
                  <a:cubicBezTo>
                    <a:pt x="598837" y="1651895"/>
                    <a:pt x="598837" y="1651895"/>
                    <a:pt x="598837" y="1651895"/>
                  </a:cubicBezTo>
                  <a:cubicBezTo>
                    <a:pt x="598837" y="1651281"/>
                    <a:pt x="598837" y="1651281"/>
                    <a:pt x="598837" y="1651281"/>
                  </a:cubicBezTo>
                  <a:cubicBezTo>
                    <a:pt x="597008" y="1651281"/>
                    <a:pt x="597008" y="1649438"/>
                    <a:pt x="596398" y="1648824"/>
                  </a:cubicBezTo>
                  <a:cubicBezTo>
                    <a:pt x="595788" y="1648824"/>
                    <a:pt x="595788" y="1648824"/>
                    <a:pt x="595788" y="1648824"/>
                  </a:cubicBezTo>
                  <a:cubicBezTo>
                    <a:pt x="595788" y="1647595"/>
                    <a:pt x="595788" y="1647595"/>
                    <a:pt x="595788" y="1647595"/>
                  </a:cubicBezTo>
                  <a:cubicBezTo>
                    <a:pt x="595178" y="1647595"/>
                    <a:pt x="595178" y="1647595"/>
                    <a:pt x="595178" y="1647595"/>
                  </a:cubicBezTo>
                  <a:cubicBezTo>
                    <a:pt x="595178" y="1646980"/>
                    <a:pt x="595178" y="1646980"/>
                    <a:pt x="595178" y="1646980"/>
                  </a:cubicBezTo>
                  <a:cubicBezTo>
                    <a:pt x="594568" y="1646980"/>
                    <a:pt x="594568" y="1646980"/>
                    <a:pt x="594568" y="1646980"/>
                  </a:cubicBezTo>
                  <a:cubicBezTo>
                    <a:pt x="594568" y="1646366"/>
                    <a:pt x="594568" y="1646366"/>
                    <a:pt x="594568" y="1646366"/>
                  </a:cubicBezTo>
                  <a:cubicBezTo>
                    <a:pt x="592739" y="1645752"/>
                    <a:pt x="591519" y="1645752"/>
                    <a:pt x="590910" y="1645752"/>
                  </a:cubicBezTo>
                  <a:cubicBezTo>
                    <a:pt x="590910" y="1645137"/>
                    <a:pt x="590910" y="1645137"/>
                    <a:pt x="590910" y="1645137"/>
                  </a:cubicBezTo>
                  <a:cubicBezTo>
                    <a:pt x="590300" y="1645137"/>
                    <a:pt x="590300" y="1645137"/>
                    <a:pt x="590300" y="1645137"/>
                  </a:cubicBezTo>
                  <a:cubicBezTo>
                    <a:pt x="590300" y="1642680"/>
                    <a:pt x="588470" y="1643909"/>
                    <a:pt x="588470" y="1643294"/>
                  </a:cubicBezTo>
                  <a:cubicBezTo>
                    <a:pt x="588470" y="1642680"/>
                    <a:pt x="588470" y="1642680"/>
                    <a:pt x="588470" y="1642680"/>
                  </a:cubicBezTo>
                  <a:cubicBezTo>
                    <a:pt x="587860" y="1642680"/>
                    <a:pt x="587860" y="1642680"/>
                    <a:pt x="587860" y="1642680"/>
                  </a:cubicBezTo>
                  <a:cubicBezTo>
                    <a:pt x="587860" y="1642065"/>
                    <a:pt x="587860" y="1642065"/>
                    <a:pt x="587860" y="1642065"/>
                  </a:cubicBezTo>
                  <a:cubicBezTo>
                    <a:pt x="586031" y="1642065"/>
                    <a:pt x="586641" y="1642065"/>
                    <a:pt x="586641" y="1642065"/>
                  </a:cubicBezTo>
                  <a:cubicBezTo>
                    <a:pt x="586641" y="1641451"/>
                    <a:pt x="586641" y="1641451"/>
                    <a:pt x="586641" y="1641451"/>
                  </a:cubicBezTo>
                  <a:cubicBezTo>
                    <a:pt x="586031" y="1641451"/>
                    <a:pt x="586031" y="1641451"/>
                    <a:pt x="586031" y="1641451"/>
                  </a:cubicBezTo>
                  <a:cubicBezTo>
                    <a:pt x="586031" y="1640837"/>
                    <a:pt x="586031" y="1640837"/>
                    <a:pt x="586031" y="1640837"/>
                  </a:cubicBezTo>
                  <a:cubicBezTo>
                    <a:pt x="584811" y="1640837"/>
                    <a:pt x="584811" y="1640837"/>
                    <a:pt x="584811" y="1640837"/>
                  </a:cubicBezTo>
                  <a:cubicBezTo>
                    <a:pt x="584811" y="1639608"/>
                    <a:pt x="584811" y="1639608"/>
                    <a:pt x="584811" y="1639608"/>
                  </a:cubicBezTo>
                  <a:cubicBezTo>
                    <a:pt x="583592" y="1639608"/>
                    <a:pt x="583592" y="1639608"/>
                    <a:pt x="583592" y="1639608"/>
                  </a:cubicBezTo>
                  <a:cubicBezTo>
                    <a:pt x="583592" y="1638994"/>
                    <a:pt x="583592" y="1638994"/>
                    <a:pt x="583592" y="1638994"/>
                  </a:cubicBezTo>
                  <a:cubicBezTo>
                    <a:pt x="582982" y="1638994"/>
                    <a:pt x="582982" y="1638994"/>
                    <a:pt x="582982" y="1638994"/>
                  </a:cubicBezTo>
                  <a:cubicBezTo>
                    <a:pt x="582982" y="1638379"/>
                    <a:pt x="582982" y="1638379"/>
                    <a:pt x="582982" y="1638379"/>
                  </a:cubicBezTo>
                  <a:cubicBezTo>
                    <a:pt x="580543" y="1638379"/>
                    <a:pt x="579933" y="1637150"/>
                    <a:pt x="579323" y="1637765"/>
                  </a:cubicBezTo>
                  <a:cubicBezTo>
                    <a:pt x="579323" y="1637150"/>
                    <a:pt x="579323" y="1637150"/>
                    <a:pt x="579323" y="1637150"/>
                  </a:cubicBezTo>
                  <a:cubicBezTo>
                    <a:pt x="577494" y="1637150"/>
                    <a:pt x="578103" y="1637150"/>
                    <a:pt x="578103" y="1637150"/>
                  </a:cubicBezTo>
                  <a:cubicBezTo>
                    <a:pt x="578103" y="1635922"/>
                    <a:pt x="578103" y="1635922"/>
                    <a:pt x="578103" y="1635922"/>
                  </a:cubicBezTo>
                  <a:cubicBezTo>
                    <a:pt x="575054" y="1635922"/>
                    <a:pt x="574445" y="1634079"/>
                    <a:pt x="575054" y="1633464"/>
                  </a:cubicBezTo>
                  <a:cubicBezTo>
                    <a:pt x="574445" y="1633464"/>
                    <a:pt x="574445" y="1633464"/>
                    <a:pt x="574445" y="1633464"/>
                  </a:cubicBezTo>
                  <a:cubicBezTo>
                    <a:pt x="573835" y="1631007"/>
                    <a:pt x="572005" y="1631007"/>
                    <a:pt x="572615" y="1630392"/>
                  </a:cubicBezTo>
                  <a:cubicBezTo>
                    <a:pt x="572005" y="1630392"/>
                    <a:pt x="572005" y="1630392"/>
                    <a:pt x="572005" y="1630392"/>
                  </a:cubicBezTo>
                  <a:cubicBezTo>
                    <a:pt x="571395" y="1626092"/>
                    <a:pt x="568346" y="1624249"/>
                    <a:pt x="568956" y="1621791"/>
                  </a:cubicBezTo>
                  <a:cubicBezTo>
                    <a:pt x="568346" y="1621791"/>
                    <a:pt x="568346" y="1621791"/>
                    <a:pt x="568346" y="1621791"/>
                  </a:cubicBezTo>
                  <a:cubicBezTo>
                    <a:pt x="568346" y="1616876"/>
                    <a:pt x="566517" y="1613190"/>
                    <a:pt x="567127" y="1610118"/>
                  </a:cubicBezTo>
                  <a:cubicBezTo>
                    <a:pt x="567737" y="1610118"/>
                    <a:pt x="567737" y="1610118"/>
                    <a:pt x="567737" y="1610118"/>
                  </a:cubicBezTo>
                  <a:cubicBezTo>
                    <a:pt x="568346" y="1607661"/>
                    <a:pt x="568956" y="1606432"/>
                    <a:pt x="568346" y="1604589"/>
                  </a:cubicBezTo>
                  <a:cubicBezTo>
                    <a:pt x="568956" y="1604589"/>
                    <a:pt x="568956" y="1604589"/>
                    <a:pt x="568956" y="1604589"/>
                  </a:cubicBezTo>
                  <a:cubicBezTo>
                    <a:pt x="568956" y="1602746"/>
                    <a:pt x="570176" y="1602746"/>
                    <a:pt x="570176" y="1602131"/>
                  </a:cubicBezTo>
                  <a:cubicBezTo>
                    <a:pt x="572005" y="1602131"/>
                    <a:pt x="571395" y="1600288"/>
                    <a:pt x="571395" y="1600288"/>
                  </a:cubicBezTo>
                  <a:cubicBezTo>
                    <a:pt x="572005" y="1600288"/>
                    <a:pt x="572005" y="1600288"/>
                    <a:pt x="572005" y="1600288"/>
                  </a:cubicBezTo>
                  <a:cubicBezTo>
                    <a:pt x="572005" y="1599674"/>
                    <a:pt x="572005" y="1599674"/>
                    <a:pt x="572005" y="1599674"/>
                  </a:cubicBezTo>
                  <a:cubicBezTo>
                    <a:pt x="572615" y="1599674"/>
                    <a:pt x="572615" y="1599674"/>
                    <a:pt x="572615" y="1599674"/>
                  </a:cubicBezTo>
                  <a:cubicBezTo>
                    <a:pt x="572615" y="1599059"/>
                    <a:pt x="572615" y="1599059"/>
                    <a:pt x="572615" y="1599059"/>
                  </a:cubicBezTo>
                  <a:cubicBezTo>
                    <a:pt x="573225" y="1599059"/>
                    <a:pt x="573225" y="1599059"/>
                    <a:pt x="573225" y="1599059"/>
                  </a:cubicBezTo>
                  <a:cubicBezTo>
                    <a:pt x="573225" y="1598445"/>
                    <a:pt x="573225" y="1598445"/>
                    <a:pt x="573225" y="1598445"/>
                  </a:cubicBezTo>
                  <a:cubicBezTo>
                    <a:pt x="574445" y="1598445"/>
                    <a:pt x="574445" y="1598445"/>
                    <a:pt x="574445" y="1598445"/>
                  </a:cubicBezTo>
                  <a:cubicBezTo>
                    <a:pt x="574445" y="1596602"/>
                    <a:pt x="574445" y="1597216"/>
                    <a:pt x="574445" y="1596602"/>
                  </a:cubicBezTo>
                  <a:cubicBezTo>
                    <a:pt x="575054" y="1596602"/>
                    <a:pt x="575054" y="1596602"/>
                    <a:pt x="575054" y="1596602"/>
                  </a:cubicBezTo>
                  <a:cubicBezTo>
                    <a:pt x="575054" y="1594759"/>
                    <a:pt x="576274" y="1595373"/>
                    <a:pt x="576274" y="1595373"/>
                  </a:cubicBezTo>
                  <a:cubicBezTo>
                    <a:pt x="576274" y="1593530"/>
                    <a:pt x="576274" y="1594144"/>
                    <a:pt x="576274" y="1594144"/>
                  </a:cubicBezTo>
                  <a:cubicBezTo>
                    <a:pt x="576884" y="1594144"/>
                    <a:pt x="576884" y="1594144"/>
                    <a:pt x="576884" y="1594144"/>
                  </a:cubicBezTo>
                  <a:cubicBezTo>
                    <a:pt x="576884" y="1592916"/>
                    <a:pt x="576884" y="1592916"/>
                    <a:pt x="576884" y="1592916"/>
                  </a:cubicBezTo>
                  <a:cubicBezTo>
                    <a:pt x="578103" y="1592916"/>
                    <a:pt x="578103" y="1592916"/>
                    <a:pt x="578103" y="1592916"/>
                  </a:cubicBezTo>
                  <a:cubicBezTo>
                    <a:pt x="578103" y="1591687"/>
                    <a:pt x="578103" y="1591687"/>
                    <a:pt x="578103" y="1591687"/>
                  </a:cubicBezTo>
                  <a:cubicBezTo>
                    <a:pt x="578713" y="1591687"/>
                    <a:pt x="578713" y="1591687"/>
                    <a:pt x="578713" y="1591687"/>
                  </a:cubicBezTo>
                  <a:cubicBezTo>
                    <a:pt x="578713" y="1589844"/>
                    <a:pt x="578713" y="1589844"/>
                    <a:pt x="578713" y="1589229"/>
                  </a:cubicBezTo>
                  <a:cubicBezTo>
                    <a:pt x="579323" y="1589229"/>
                    <a:pt x="579323" y="1589229"/>
                    <a:pt x="579323" y="1589229"/>
                  </a:cubicBezTo>
                  <a:cubicBezTo>
                    <a:pt x="578713" y="1586772"/>
                    <a:pt x="580543" y="1585543"/>
                    <a:pt x="579933" y="1584314"/>
                  </a:cubicBezTo>
                  <a:cubicBezTo>
                    <a:pt x="580543" y="1584314"/>
                    <a:pt x="580543" y="1584314"/>
                    <a:pt x="580543" y="1584314"/>
                  </a:cubicBezTo>
                  <a:cubicBezTo>
                    <a:pt x="581152" y="1582471"/>
                    <a:pt x="581762" y="1582471"/>
                    <a:pt x="581762" y="1582471"/>
                  </a:cubicBezTo>
                  <a:cubicBezTo>
                    <a:pt x="582372" y="1582471"/>
                    <a:pt x="582372" y="1582471"/>
                    <a:pt x="582372" y="1582471"/>
                  </a:cubicBezTo>
                  <a:cubicBezTo>
                    <a:pt x="582982" y="1580014"/>
                    <a:pt x="584202" y="1578785"/>
                    <a:pt x="583592" y="1578171"/>
                  </a:cubicBezTo>
                  <a:cubicBezTo>
                    <a:pt x="584202" y="1578171"/>
                    <a:pt x="584202" y="1578171"/>
                    <a:pt x="584202" y="1578171"/>
                  </a:cubicBezTo>
                  <a:cubicBezTo>
                    <a:pt x="584202" y="1576327"/>
                    <a:pt x="584202" y="1576327"/>
                    <a:pt x="584202" y="1576327"/>
                  </a:cubicBezTo>
                  <a:cubicBezTo>
                    <a:pt x="584811" y="1576327"/>
                    <a:pt x="584811" y="1576327"/>
                    <a:pt x="584811" y="1576327"/>
                  </a:cubicBezTo>
                  <a:cubicBezTo>
                    <a:pt x="586031" y="1567726"/>
                    <a:pt x="586031" y="1559125"/>
                    <a:pt x="587860" y="1552367"/>
                  </a:cubicBezTo>
                  <a:cubicBezTo>
                    <a:pt x="588470" y="1552367"/>
                    <a:pt x="588470" y="1552367"/>
                    <a:pt x="588470" y="1552367"/>
                  </a:cubicBezTo>
                  <a:cubicBezTo>
                    <a:pt x="588470" y="1551753"/>
                    <a:pt x="588470" y="1551753"/>
                    <a:pt x="588470" y="1551753"/>
                  </a:cubicBezTo>
                  <a:cubicBezTo>
                    <a:pt x="589690" y="1551753"/>
                    <a:pt x="589690" y="1551753"/>
                    <a:pt x="589690" y="1551753"/>
                  </a:cubicBezTo>
                  <a:cubicBezTo>
                    <a:pt x="589690" y="1551138"/>
                    <a:pt x="589690" y="1551138"/>
                    <a:pt x="589690" y="1551138"/>
                  </a:cubicBezTo>
                  <a:cubicBezTo>
                    <a:pt x="590910" y="1551138"/>
                    <a:pt x="590910" y="1551138"/>
                    <a:pt x="590910" y="1551138"/>
                  </a:cubicBezTo>
                  <a:cubicBezTo>
                    <a:pt x="590910" y="1549909"/>
                    <a:pt x="590910" y="1549909"/>
                    <a:pt x="590910" y="1549909"/>
                  </a:cubicBezTo>
                  <a:cubicBezTo>
                    <a:pt x="591519" y="1549909"/>
                    <a:pt x="591519" y="1549909"/>
                    <a:pt x="591519" y="1549909"/>
                  </a:cubicBezTo>
                  <a:cubicBezTo>
                    <a:pt x="591519" y="1549295"/>
                    <a:pt x="591519" y="1549295"/>
                    <a:pt x="591519" y="1549295"/>
                  </a:cubicBezTo>
                  <a:cubicBezTo>
                    <a:pt x="592129" y="1549295"/>
                    <a:pt x="592129" y="1549295"/>
                    <a:pt x="592129" y="1549295"/>
                  </a:cubicBezTo>
                  <a:cubicBezTo>
                    <a:pt x="592129" y="1548681"/>
                    <a:pt x="592129" y="1548681"/>
                    <a:pt x="592129" y="1548681"/>
                  </a:cubicBezTo>
                  <a:cubicBezTo>
                    <a:pt x="593959" y="1548681"/>
                    <a:pt x="593349" y="1548681"/>
                    <a:pt x="593959" y="1548681"/>
                  </a:cubicBezTo>
                  <a:cubicBezTo>
                    <a:pt x="593959" y="1548066"/>
                    <a:pt x="593959" y="1548066"/>
                    <a:pt x="593959" y="1548066"/>
                  </a:cubicBezTo>
                  <a:cubicBezTo>
                    <a:pt x="595178" y="1547452"/>
                    <a:pt x="595788" y="1546838"/>
                    <a:pt x="595788" y="1547452"/>
                  </a:cubicBezTo>
                  <a:cubicBezTo>
                    <a:pt x="595788" y="1546838"/>
                    <a:pt x="595788" y="1546838"/>
                    <a:pt x="595788" y="1546838"/>
                  </a:cubicBezTo>
                  <a:cubicBezTo>
                    <a:pt x="598227" y="1546223"/>
                    <a:pt x="597008" y="1544994"/>
                    <a:pt x="597617" y="1544994"/>
                  </a:cubicBezTo>
                  <a:cubicBezTo>
                    <a:pt x="598227" y="1544994"/>
                    <a:pt x="598227" y="1544994"/>
                    <a:pt x="598227" y="1544994"/>
                  </a:cubicBezTo>
                  <a:cubicBezTo>
                    <a:pt x="598227" y="1544380"/>
                    <a:pt x="598227" y="1544380"/>
                    <a:pt x="598227" y="1544380"/>
                  </a:cubicBezTo>
                  <a:cubicBezTo>
                    <a:pt x="598837" y="1544380"/>
                    <a:pt x="598837" y="1544380"/>
                    <a:pt x="598837" y="1544380"/>
                  </a:cubicBezTo>
                  <a:cubicBezTo>
                    <a:pt x="598837" y="1543766"/>
                    <a:pt x="598837" y="1543766"/>
                    <a:pt x="598837" y="1543766"/>
                  </a:cubicBezTo>
                  <a:cubicBezTo>
                    <a:pt x="599447" y="1543766"/>
                    <a:pt x="599447" y="1543766"/>
                    <a:pt x="599447" y="1543766"/>
                  </a:cubicBezTo>
                  <a:cubicBezTo>
                    <a:pt x="599447" y="1543151"/>
                    <a:pt x="599447" y="1543151"/>
                    <a:pt x="599447" y="1543151"/>
                  </a:cubicBezTo>
                  <a:cubicBezTo>
                    <a:pt x="600057" y="1543151"/>
                    <a:pt x="600057" y="1543151"/>
                    <a:pt x="600057" y="1543151"/>
                  </a:cubicBezTo>
                  <a:cubicBezTo>
                    <a:pt x="600057" y="1541923"/>
                    <a:pt x="600057" y="1541923"/>
                    <a:pt x="600057" y="1541923"/>
                  </a:cubicBezTo>
                  <a:cubicBezTo>
                    <a:pt x="602496" y="1541923"/>
                    <a:pt x="601276" y="1540694"/>
                    <a:pt x="601886" y="1540694"/>
                  </a:cubicBezTo>
                  <a:cubicBezTo>
                    <a:pt x="602496" y="1540694"/>
                    <a:pt x="602496" y="1540694"/>
                    <a:pt x="602496" y="1540694"/>
                  </a:cubicBezTo>
                  <a:cubicBezTo>
                    <a:pt x="602496" y="1540079"/>
                    <a:pt x="602496" y="1540079"/>
                    <a:pt x="602496" y="1540079"/>
                  </a:cubicBezTo>
                  <a:cubicBezTo>
                    <a:pt x="603106" y="1540079"/>
                    <a:pt x="603106" y="1540079"/>
                    <a:pt x="603106" y="1540079"/>
                  </a:cubicBezTo>
                  <a:cubicBezTo>
                    <a:pt x="603106" y="1539465"/>
                    <a:pt x="603106" y="1539465"/>
                    <a:pt x="603106" y="1539465"/>
                  </a:cubicBezTo>
                  <a:cubicBezTo>
                    <a:pt x="603716" y="1539465"/>
                    <a:pt x="603716" y="1539465"/>
                    <a:pt x="603716" y="1539465"/>
                  </a:cubicBezTo>
                  <a:cubicBezTo>
                    <a:pt x="603716" y="1538236"/>
                    <a:pt x="603716" y="1538236"/>
                    <a:pt x="603716" y="1538236"/>
                  </a:cubicBezTo>
                  <a:cubicBezTo>
                    <a:pt x="604325" y="1538236"/>
                    <a:pt x="604325" y="1538236"/>
                    <a:pt x="604325" y="1538236"/>
                  </a:cubicBezTo>
                  <a:cubicBezTo>
                    <a:pt x="604325" y="1537622"/>
                    <a:pt x="604325" y="1537622"/>
                    <a:pt x="604325" y="1537622"/>
                  </a:cubicBezTo>
                  <a:cubicBezTo>
                    <a:pt x="605545" y="1537622"/>
                    <a:pt x="605545" y="1537622"/>
                    <a:pt x="605545" y="1537622"/>
                  </a:cubicBezTo>
                  <a:cubicBezTo>
                    <a:pt x="605545" y="1537008"/>
                    <a:pt x="605545" y="1537008"/>
                    <a:pt x="605545" y="1537008"/>
                  </a:cubicBezTo>
                  <a:cubicBezTo>
                    <a:pt x="606155" y="1537008"/>
                    <a:pt x="606155" y="1537008"/>
                    <a:pt x="606155" y="1537008"/>
                  </a:cubicBezTo>
                  <a:cubicBezTo>
                    <a:pt x="606155" y="1536393"/>
                    <a:pt x="606155" y="1536393"/>
                    <a:pt x="606155" y="1536393"/>
                  </a:cubicBezTo>
                  <a:cubicBezTo>
                    <a:pt x="606765" y="1536393"/>
                    <a:pt x="606765" y="1536393"/>
                    <a:pt x="606765" y="1536393"/>
                  </a:cubicBezTo>
                  <a:cubicBezTo>
                    <a:pt x="606765" y="1535779"/>
                    <a:pt x="606765" y="1535779"/>
                    <a:pt x="606765" y="1535779"/>
                  </a:cubicBezTo>
                  <a:cubicBezTo>
                    <a:pt x="607374" y="1535779"/>
                    <a:pt x="607374" y="1535779"/>
                    <a:pt x="607374" y="1535779"/>
                  </a:cubicBezTo>
                  <a:cubicBezTo>
                    <a:pt x="607984" y="1533321"/>
                    <a:pt x="609204" y="1533321"/>
                    <a:pt x="609204" y="1532707"/>
                  </a:cubicBezTo>
                  <a:cubicBezTo>
                    <a:pt x="609814" y="1532707"/>
                    <a:pt x="609814" y="1532707"/>
                    <a:pt x="609814" y="1532707"/>
                  </a:cubicBezTo>
                  <a:cubicBezTo>
                    <a:pt x="609204" y="1530864"/>
                    <a:pt x="611033" y="1530249"/>
                    <a:pt x="610424" y="1529635"/>
                  </a:cubicBezTo>
                  <a:cubicBezTo>
                    <a:pt x="611033" y="1529635"/>
                    <a:pt x="611033" y="1529635"/>
                    <a:pt x="611033" y="1529635"/>
                  </a:cubicBezTo>
                  <a:cubicBezTo>
                    <a:pt x="611033" y="1527792"/>
                    <a:pt x="611033" y="1528406"/>
                    <a:pt x="611033" y="1528406"/>
                  </a:cubicBezTo>
                  <a:cubicBezTo>
                    <a:pt x="611643" y="1528406"/>
                    <a:pt x="611643" y="1528406"/>
                    <a:pt x="611643" y="1528406"/>
                  </a:cubicBezTo>
                  <a:cubicBezTo>
                    <a:pt x="613473" y="1524106"/>
                    <a:pt x="613473" y="1522877"/>
                    <a:pt x="613473" y="1520419"/>
                  </a:cubicBezTo>
                  <a:cubicBezTo>
                    <a:pt x="614082" y="1520419"/>
                    <a:pt x="614082" y="1520419"/>
                    <a:pt x="614082" y="1520419"/>
                  </a:cubicBezTo>
                  <a:cubicBezTo>
                    <a:pt x="614082" y="1518576"/>
                    <a:pt x="614082" y="1518576"/>
                    <a:pt x="614082" y="1517962"/>
                  </a:cubicBezTo>
                  <a:cubicBezTo>
                    <a:pt x="614692" y="1517962"/>
                    <a:pt x="614692" y="1517962"/>
                    <a:pt x="614692" y="1517962"/>
                  </a:cubicBezTo>
                  <a:cubicBezTo>
                    <a:pt x="616522" y="1512433"/>
                    <a:pt x="616522" y="1506289"/>
                    <a:pt x="617741" y="1501988"/>
                  </a:cubicBezTo>
                  <a:cubicBezTo>
                    <a:pt x="615912" y="1500145"/>
                    <a:pt x="617131" y="1498916"/>
                    <a:pt x="617131" y="1498302"/>
                  </a:cubicBezTo>
                  <a:cubicBezTo>
                    <a:pt x="617741" y="1498302"/>
                    <a:pt x="617741" y="1498302"/>
                    <a:pt x="617741" y="1498302"/>
                  </a:cubicBezTo>
                  <a:cubicBezTo>
                    <a:pt x="618351" y="1496459"/>
                    <a:pt x="618351" y="1495845"/>
                    <a:pt x="618351" y="1494616"/>
                  </a:cubicBezTo>
                  <a:cubicBezTo>
                    <a:pt x="618961" y="1494616"/>
                    <a:pt x="618961" y="1494616"/>
                    <a:pt x="618961" y="1494616"/>
                  </a:cubicBezTo>
                  <a:cubicBezTo>
                    <a:pt x="617741" y="1463897"/>
                    <a:pt x="623839" y="1473727"/>
                    <a:pt x="640914" y="1473113"/>
                  </a:cubicBezTo>
                  <a:cubicBezTo>
                    <a:pt x="640914" y="1473727"/>
                    <a:pt x="640914" y="1473727"/>
                    <a:pt x="640914" y="1473727"/>
                  </a:cubicBezTo>
                  <a:cubicBezTo>
                    <a:pt x="643963" y="1473113"/>
                    <a:pt x="642744" y="1475570"/>
                    <a:pt x="642744" y="1475570"/>
                  </a:cubicBezTo>
                  <a:cubicBezTo>
                    <a:pt x="642134" y="1475570"/>
                    <a:pt x="642134" y="1475570"/>
                    <a:pt x="642134" y="1475570"/>
                  </a:cubicBezTo>
                  <a:cubicBezTo>
                    <a:pt x="642134" y="1476799"/>
                    <a:pt x="642134" y="1476799"/>
                    <a:pt x="642134" y="1476799"/>
                  </a:cubicBezTo>
                  <a:cubicBezTo>
                    <a:pt x="641524" y="1476799"/>
                    <a:pt x="641524" y="1476799"/>
                    <a:pt x="641524" y="1476799"/>
                  </a:cubicBezTo>
                  <a:cubicBezTo>
                    <a:pt x="641524" y="1478028"/>
                    <a:pt x="640304" y="1478028"/>
                    <a:pt x="640914" y="1478028"/>
                  </a:cubicBezTo>
                  <a:cubicBezTo>
                    <a:pt x="641524" y="1478028"/>
                    <a:pt x="641524" y="1478028"/>
                    <a:pt x="641524" y="1478028"/>
                  </a:cubicBezTo>
                  <a:cubicBezTo>
                    <a:pt x="641524" y="1478642"/>
                    <a:pt x="641524" y="1478642"/>
                    <a:pt x="641524" y="1478642"/>
                  </a:cubicBezTo>
                  <a:cubicBezTo>
                    <a:pt x="642134" y="1478642"/>
                    <a:pt x="642134" y="1478642"/>
                    <a:pt x="642134" y="1478642"/>
                  </a:cubicBezTo>
                  <a:cubicBezTo>
                    <a:pt x="642134" y="1478028"/>
                    <a:pt x="642134" y="1478028"/>
                    <a:pt x="642134" y="1478028"/>
                  </a:cubicBezTo>
                  <a:cubicBezTo>
                    <a:pt x="642744" y="1478028"/>
                    <a:pt x="642744" y="1478028"/>
                    <a:pt x="642744" y="1478028"/>
                  </a:cubicBezTo>
                  <a:cubicBezTo>
                    <a:pt x="642744" y="1477413"/>
                    <a:pt x="642744" y="1477413"/>
                    <a:pt x="642744" y="1477413"/>
                  </a:cubicBezTo>
                  <a:cubicBezTo>
                    <a:pt x="645793" y="1476185"/>
                    <a:pt x="647622" y="1474341"/>
                    <a:pt x="649452" y="1474956"/>
                  </a:cubicBezTo>
                  <a:cubicBezTo>
                    <a:pt x="649452" y="1474341"/>
                    <a:pt x="649452" y="1474341"/>
                    <a:pt x="649452" y="1474341"/>
                  </a:cubicBezTo>
                  <a:cubicBezTo>
                    <a:pt x="653110" y="1474341"/>
                    <a:pt x="653720" y="1471270"/>
                    <a:pt x="654940" y="1471270"/>
                  </a:cubicBezTo>
                  <a:cubicBezTo>
                    <a:pt x="654940" y="1470655"/>
                    <a:pt x="654940" y="1470655"/>
                    <a:pt x="654940" y="1470655"/>
                  </a:cubicBezTo>
                  <a:cubicBezTo>
                    <a:pt x="656160" y="1470655"/>
                    <a:pt x="656160" y="1470655"/>
                    <a:pt x="656160" y="1470655"/>
                  </a:cubicBezTo>
                  <a:cubicBezTo>
                    <a:pt x="656160" y="1470041"/>
                    <a:pt x="656160" y="1470041"/>
                    <a:pt x="656160" y="1470041"/>
                  </a:cubicBezTo>
                  <a:cubicBezTo>
                    <a:pt x="660428" y="1467583"/>
                    <a:pt x="664087" y="1463897"/>
                    <a:pt x="667746" y="1462668"/>
                  </a:cubicBezTo>
                  <a:cubicBezTo>
                    <a:pt x="667746" y="1463283"/>
                    <a:pt x="667746" y="1463283"/>
                    <a:pt x="667746" y="1463283"/>
                  </a:cubicBezTo>
                  <a:cubicBezTo>
                    <a:pt x="670795" y="1463897"/>
                    <a:pt x="673234" y="1466969"/>
                    <a:pt x="673234" y="1467583"/>
                  </a:cubicBezTo>
                  <a:cubicBezTo>
                    <a:pt x="673844" y="1467583"/>
                    <a:pt x="673844" y="1467583"/>
                    <a:pt x="673844" y="1467583"/>
                  </a:cubicBezTo>
                  <a:cubicBezTo>
                    <a:pt x="673844" y="1468812"/>
                    <a:pt x="673844" y="1468812"/>
                    <a:pt x="673844" y="1468812"/>
                  </a:cubicBezTo>
                  <a:cubicBezTo>
                    <a:pt x="674454" y="1468812"/>
                    <a:pt x="674454" y="1468812"/>
                    <a:pt x="674454" y="1468812"/>
                  </a:cubicBezTo>
                  <a:cubicBezTo>
                    <a:pt x="674454" y="1469426"/>
                    <a:pt x="674454" y="1469426"/>
                    <a:pt x="674454" y="1469426"/>
                  </a:cubicBezTo>
                  <a:cubicBezTo>
                    <a:pt x="679332" y="1467583"/>
                    <a:pt x="682991" y="1467583"/>
                    <a:pt x="686040" y="1467583"/>
                  </a:cubicBezTo>
                  <a:cubicBezTo>
                    <a:pt x="686040" y="1468812"/>
                    <a:pt x="686040" y="1468812"/>
                    <a:pt x="686040" y="1468812"/>
                  </a:cubicBezTo>
                  <a:cubicBezTo>
                    <a:pt x="689699" y="1469426"/>
                    <a:pt x="692748" y="1471270"/>
                    <a:pt x="692139" y="1473727"/>
                  </a:cubicBezTo>
                  <a:cubicBezTo>
                    <a:pt x="691529" y="1473727"/>
                    <a:pt x="691529" y="1473727"/>
                    <a:pt x="691529" y="1473727"/>
                  </a:cubicBezTo>
                  <a:cubicBezTo>
                    <a:pt x="691529" y="1475570"/>
                    <a:pt x="691529" y="1474956"/>
                    <a:pt x="691529" y="1474956"/>
                  </a:cubicBezTo>
                  <a:cubicBezTo>
                    <a:pt x="690919" y="1474956"/>
                    <a:pt x="690919" y="1474956"/>
                    <a:pt x="690919" y="1474956"/>
                  </a:cubicBezTo>
                  <a:cubicBezTo>
                    <a:pt x="690309" y="1476799"/>
                    <a:pt x="689699" y="1477413"/>
                    <a:pt x="689699" y="1478028"/>
                  </a:cubicBezTo>
                  <a:cubicBezTo>
                    <a:pt x="688480" y="1478642"/>
                    <a:pt x="688480" y="1478642"/>
                    <a:pt x="688480" y="1478642"/>
                  </a:cubicBezTo>
                  <a:cubicBezTo>
                    <a:pt x="688480" y="1480485"/>
                    <a:pt x="687260" y="1480485"/>
                    <a:pt x="687870" y="1481100"/>
                  </a:cubicBezTo>
                  <a:cubicBezTo>
                    <a:pt x="687260" y="1481100"/>
                    <a:pt x="687260" y="1481100"/>
                    <a:pt x="687260" y="1481100"/>
                  </a:cubicBezTo>
                  <a:cubicBezTo>
                    <a:pt x="687260" y="1482943"/>
                    <a:pt x="687260" y="1482328"/>
                    <a:pt x="687260" y="1482328"/>
                  </a:cubicBezTo>
                  <a:cubicBezTo>
                    <a:pt x="686040" y="1482328"/>
                    <a:pt x="686040" y="1482328"/>
                    <a:pt x="686040" y="1482328"/>
                  </a:cubicBezTo>
                  <a:cubicBezTo>
                    <a:pt x="686040" y="1482943"/>
                    <a:pt x="686040" y="1482943"/>
                    <a:pt x="686040" y="1482943"/>
                  </a:cubicBezTo>
                  <a:cubicBezTo>
                    <a:pt x="687260" y="1482943"/>
                    <a:pt x="687260" y="1482943"/>
                    <a:pt x="687260" y="1482943"/>
                  </a:cubicBezTo>
                  <a:cubicBezTo>
                    <a:pt x="687260" y="1484786"/>
                    <a:pt x="687260" y="1484171"/>
                    <a:pt x="687260" y="1484786"/>
                  </a:cubicBezTo>
                  <a:cubicBezTo>
                    <a:pt x="687870" y="1484786"/>
                    <a:pt x="687870" y="1484786"/>
                    <a:pt x="687870" y="1484786"/>
                  </a:cubicBezTo>
                  <a:cubicBezTo>
                    <a:pt x="687260" y="1486015"/>
                    <a:pt x="686650" y="1485400"/>
                    <a:pt x="686040" y="1485400"/>
                  </a:cubicBezTo>
                  <a:cubicBezTo>
                    <a:pt x="686650" y="1489086"/>
                    <a:pt x="686040" y="1490315"/>
                    <a:pt x="685431" y="1492158"/>
                  </a:cubicBezTo>
                  <a:cubicBezTo>
                    <a:pt x="683601" y="1492158"/>
                    <a:pt x="683601" y="1494001"/>
                    <a:pt x="683601" y="1494001"/>
                  </a:cubicBezTo>
                  <a:lnTo>
                    <a:pt x="686040" y="1495640"/>
                  </a:lnTo>
                  <a:lnTo>
                    <a:pt x="686040" y="1495845"/>
                  </a:lnTo>
                  <a:lnTo>
                    <a:pt x="686345" y="1495845"/>
                  </a:lnTo>
                  <a:lnTo>
                    <a:pt x="689089" y="1497688"/>
                  </a:lnTo>
                  <a:cubicBezTo>
                    <a:pt x="689089" y="1498302"/>
                    <a:pt x="689089" y="1498302"/>
                    <a:pt x="689089" y="1498302"/>
                  </a:cubicBezTo>
                  <a:cubicBezTo>
                    <a:pt x="690919" y="1498302"/>
                    <a:pt x="690309" y="1498302"/>
                    <a:pt x="690919" y="1498302"/>
                  </a:cubicBezTo>
                  <a:cubicBezTo>
                    <a:pt x="690309" y="1497073"/>
                    <a:pt x="691529" y="1497073"/>
                    <a:pt x="691529" y="1497073"/>
                  </a:cubicBezTo>
                  <a:cubicBezTo>
                    <a:pt x="689699" y="1496459"/>
                    <a:pt x="689699" y="1496459"/>
                    <a:pt x="689699" y="1496459"/>
                  </a:cubicBezTo>
                  <a:cubicBezTo>
                    <a:pt x="689699" y="1497073"/>
                    <a:pt x="689699" y="1497073"/>
                    <a:pt x="689699" y="1497073"/>
                  </a:cubicBezTo>
                  <a:cubicBezTo>
                    <a:pt x="688480" y="1497073"/>
                    <a:pt x="688480" y="1497073"/>
                    <a:pt x="688480" y="1497073"/>
                  </a:cubicBezTo>
                  <a:cubicBezTo>
                    <a:pt x="688480" y="1496459"/>
                    <a:pt x="688480" y="1496459"/>
                    <a:pt x="688480" y="1496459"/>
                  </a:cubicBezTo>
                  <a:cubicBezTo>
                    <a:pt x="687870" y="1496459"/>
                    <a:pt x="687870" y="1496459"/>
                    <a:pt x="687870" y="1496459"/>
                  </a:cubicBezTo>
                  <a:cubicBezTo>
                    <a:pt x="687870" y="1495845"/>
                    <a:pt x="687870" y="1495845"/>
                    <a:pt x="687870" y="1495845"/>
                  </a:cubicBezTo>
                  <a:lnTo>
                    <a:pt x="686345" y="1495845"/>
                  </a:lnTo>
                  <a:lnTo>
                    <a:pt x="686040" y="1495640"/>
                  </a:lnTo>
                  <a:lnTo>
                    <a:pt x="686040" y="1494616"/>
                  </a:lnTo>
                  <a:cubicBezTo>
                    <a:pt x="687260" y="1494616"/>
                    <a:pt x="687260" y="1494616"/>
                    <a:pt x="687260" y="1494616"/>
                  </a:cubicBezTo>
                  <a:cubicBezTo>
                    <a:pt x="687260" y="1494001"/>
                    <a:pt x="687260" y="1494001"/>
                    <a:pt x="687260" y="1494001"/>
                  </a:cubicBezTo>
                  <a:cubicBezTo>
                    <a:pt x="687870" y="1494001"/>
                    <a:pt x="687870" y="1494001"/>
                    <a:pt x="687870" y="1494001"/>
                  </a:cubicBezTo>
                  <a:cubicBezTo>
                    <a:pt x="687870" y="1494616"/>
                    <a:pt x="687870" y="1494616"/>
                    <a:pt x="687870" y="1494616"/>
                  </a:cubicBezTo>
                  <a:cubicBezTo>
                    <a:pt x="689699" y="1493387"/>
                    <a:pt x="687870" y="1492773"/>
                    <a:pt x="688480" y="1492773"/>
                  </a:cubicBezTo>
                  <a:cubicBezTo>
                    <a:pt x="687870" y="1492773"/>
                    <a:pt x="687870" y="1492773"/>
                    <a:pt x="687870" y="1492773"/>
                  </a:cubicBezTo>
                  <a:cubicBezTo>
                    <a:pt x="687870" y="1487243"/>
                    <a:pt x="689089" y="1486629"/>
                    <a:pt x="689089" y="1484786"/>
                  </a:cubicBezTo>
                  <a:cubicBezTo>
                    <a:pt x="689699" y="1484786"/>
                    <a:pt x="689699" y="1484786"/>
                    <a:pt x="689699" y="1484786"/>
                  </a:cubicBezTo>
                  <a:cubicBezTo>
                    <a:pt x="689699" y="1484171"/>
                    <a:pt x="689699" y="1484171"/>
                    <a:pt x="689699" y="1484171"/>
                  </a:cubicBezTo>
                  <a:cubicBezTo>
                    <a:pt x="690919" y="1484171"/>
                    <a:pt x="690919" y="1484171"/>
                    <a:pt x="690919" y="1484171"/>
                  </a:cubicBezTo>
                  <a:cubicBezTo>
                    <a:pt x="690919" y="1482943"/>
                    <a:pt x="690919" y="1482943"/>
                    <a:pt x="690919" y="1482943"/>
                  </a:cubicBezTo>
                  <a:cubicBezTo>
                    <a:pt x="691529" y="1482943"/>
                    <a:pt x="691529" y="1482943"/>
                    <a:pt x="691529" y="1482943"/>
                  </a:cubicBezTo>
                  <a:cubicBezTo>
                    <a:pt x="691529" y="1482328"/>
                    <a:pt x="691529" y="1482328"/>
                    <a:pt x="691529" y="1482328"/>
                  </a:cubicBezTo>
                  <a:cubicBezTo>
                    <a:pt x="692139" y="1482328"/>
                    <a:pt x="692139" y="1482328"/>
                    <a:pt x="692139" y="1482328"/>
                  </a:cubicBezTo>
                  <a:cubicBezTo>
                    <a:pt x="692139" y="1481714"/>
                    <a:pt x="692139" y="1481714"/>
                    <a:pt x="692139" y="1481714"/>
                  </a:cubicBezTo>
                  <a:cubicBezTo>
                    <a:pt x="692748" y="1481714"/>
                    <a:pt x="692748" y="1481714"/>
                    <a:pt x="692748" y="1481714"/>
                  </a:cubicBezTo>
                  <a:cubicBezTo>
                    <a:pt x="693968" y="1478642"/>
                    <a:pt x="695797" y="1476799"/>
                    <a:pt x="695797" y="1474956"/>
                  </a:cubicBezTo>
                  <a:cubicBezTo>
                    <a:pt x="696407" y="1474956"/>
                    <a:pt x="696407" y="1474956"/>
                    <a:pt x="696407" y="1474956"/>
                  </a:cubicBezTo>
                  <a:cubicBezTo>
                    <a:pt x="696407" y="1475570"/>
                    <a:pt x="696407" y="1475570"/>
                    <a:pt x="696407" y="1475570"/>
                  </a:cubicBezTo>
                  <a:cubicBezTo>
                    <a:pt x="697017" y="1475570"/>
                    <a:pt x="697017" y="1475570"/>
                    <a:pt x="697017" y="1475570"/>
                  </a:cubicBezTo>
                  <a:cubicBezTo>
                    <a:pt x="697627" y="1473113"/>
                    <a:pt x="700676" y="1473113"/>
                    <a:pt x="700676" y="1473113"/>
                  </a:cubicBezTo>
                  <a:cubicBezTo>
                    <a:pt x="700676" y="1473727"/>
                    <a:pt x="700676" y="1473727"/>
                    <a:pt x="700676" y="1473727"/>
                  </a:cubicBezTo>
                  <a:cubicBezTo>
                    <a:pt x="702505" y="1473727"/>
                    <a:pt x="702505" y="1473727"/>
                    <a:pt x="703115" y="1473727"/>
                  </a:cubicBezTo>
                  <a:cubicBezTo>
                    <a:pt x="703115" y="1474341"/>
                    <a:pt x="703115" y="1474341"/>
                    <a:pt x="703115" y="1474341"/>
                  </a:cubicBezTo>
                  <a:cubicBezTo>
                    <a:pt x="703725" y="1474341"/>
                    <a:pt x="703725" y="1474341"/>
                    <a:pt x="703725" y="1474341"/>
                  </a:cubicBezTo>
                  <a:cubicBezTo>
                    <a:pt x="703725" y="1474956"/>
                    <a:pt x="703725" y="1474956"/>
                    <a:pt x="703725" y="1474956"/>
                  </a:cubicBezTo>
                  <a:cubicBezTo>
                    <a:pt x="704335" y="1474956"/>
                    <a:pt x="704335" y="1474956"/>
                    <a:pt x="704335" y="1474956"/>
                  </a:cubicBezTo>
                  <a:cubicBezTo>
                    <a:pt x="704335" y="1475570"/>
                    <a:pt x="704335" y="1475570"/>
                    <a:pt x="704335" y="1475570"/>
                  </a:cubicBezTo>
                  <a:cubicBezTo>
                    <a:pt x="706164" y="1475570"/>
                    <a:pt x="705554" y="1475570"/>
                    <a:pt x="705554" y="1475570"/>
                  </a:cubicBezTo>
                  <a:cubicBezTo>
                    <a:pt x="705554" y="1476799"/>
                    <a:pt x="705554" y="1476799"/>
                    <a:pt x="705554" y="1476799"/>
                  </a:cubicBezTo>
                  <a:cubicBezTo>
                    <a:pt x="706774" y="1476799"/>
                    <a:pt x="706774" y="1476799"/>
                    <a:pt x="706774" y="1476799"/>
                  </a:cubicBezTo>
                  <a:cubicBezTo>
                    <a:pt x="706774" y="1478642"/>
                    <a:pt x="707994" y="1478028"/>
                    <a:pt x="707994" y="1478028"/>
                  </a:cubicBezTo>
                  <a:cubicBezTo>
                    <a:pt x="707994" y="1478642"/>
                    <a:pt x="707994" y="1478642"/>
                    <a:pt x="707994" y="1478642"/>
                  </a:cubicBezTo>
                  <a:cubicBezTo>
                    <a:pt x="708604" y="1478642"/>
                    <a:pt x="708604" y="1478642"/>
                    <a:pt x="708604" y="1478642"/>
                  </a:cubicBezTo>
                  <a:cubicBezTo>
                    <a:pt x="708604" y="1479256"/>
                    <a:pt x="708604" y="1479256"/>
                    <a:pt x="708604" y="1479256"/>
                  </a:cubicBezTo>
                  <a:cubicBezTo>
                    <a:pt x="720800" y="1479871"/>
                    <a:pt x="714092" y="1486015"/>
                    <a:pt x="718361" y="1489701"/>
                  </a:cubicBezTo>
                  <a:cubicBezTo>
                    <a:pt x="721410" y="1491544"/>
                    <a:pt x="725678" y="1492773"/>
                    <a:pt x="725678" y="1495845"/>
                  </a:cubicBezTo>
                  <a:cubicBezTo>
                    <a:pt x="726288" y="1495845"/>
                    <a:pt x="726288" y="1495845"/>
                    <a:pt x="726288" y="1495845"/>
                  </a:cubicBezTo>
                  <a:cubicBezTo>
                    <a:pt x="726288" y="1497073"/>
                    <a:pt x="726898" y="1497073"/>
                    <a:pt x="726898" y="1497688"/>
                  </a:cubicBezTo>
                  <a:cubicBezTo>
                    <a:pt x="728727" y="1497688"/>
                    <a:pt x="728727" y="1495845"/>
                    <a:pt x="728727" y="1496459"/>
                  </a:cubicBezTo>
                  <a:cubicBezTo>
                    <a:pt x="728118" y="1496459"/>
                    <a:pt x="728118" y="1496459"/>
                    <a:pt x="728118" y="1496459"/>
                  </a:cubicBezTo>
                  <a:cubicBezTo>
                    <a:pt x="728118" y="1495845"/>
                    <a:pt x="728118" y="1495845"/>
                    <a:pt x="728118" y="1495845"/>
                  </a:cubicBezTo>
                  <a:cubicBezTo>
                    <a:pt x="727508" y="1496459"/>
                    <a:pt x="727508" y="1496459"/>
                    <a:pt x="727508" y="1496459"/>
                  </a:cubicBezTo>
                  <a:cubicBezTo>
                    <a:pt x="727508" y="1495845"/>
                    <a:pt x="727508" y="1495845"/>
                    <a:pt x="727508" y="1495845"/>
                  </a:cubicBezTo>
                  <a:cubicBezTo>
                    <a:pt x="726898" y="1495845"/>
                    <a:pt x="726898" y="1495845"/>
                    <a:pt x="726898" y="1495845"/>
                  </a:cubicBezTo>
                  <a:cubicBezTo>
                    <a:pt x="726898" y="1494616"/>
                    <a:pt x="726898" y="1494616"/>
                    <a:pt x="726898" y="1494616"/>
                  </a:cubicBezTo>
                  <a:cubicBezTo>
                    <a:pt x="726288" y="1494616"/>
                    <a:pt x="726288" y="1494616"/>
                    <a:pt x="726288" y="1494616"/>
                  </a:cubicBezTo>
                  <a:cubicBezTo>
                    <a:pt x="726288" y="1494001"/>
                    <a:pt x="726288" y="1494001"/>
                    <a:pt x="726288" y="1494001"/>
                  </a:cubicBezTo>
                  <a:cubicBezTo>
                    <a:pt x="726898" y="1494001"/>
                    <a:pt x="726898" y="1494001"/>
                    <a:pt x="726898" y="1494001"/>
                  </a:cubicBezTo>
                  <a:cubicBezTo>
                    <a:pt x="726898" y="1493387"/>
                    <a:pt x="726898" y="1493387"/>
                    <a:pt x="726898" y="1493387"/>
                  </a:cubicBezTo>
                  <a:cubicBezTo>
                    <a:pt x="725068" y="1493387"/>
                    <a:pt x="725678" y="1492158"/>
                    <a:pt x="725678" y="1492773"/>
                  </a:cubicBezTo>
                  <a:cubicBezTo>
                    <a:pt x="726288" y="1492773"/>
                    <a:pt x="726288" y="1492773"/>
                    <a:pt x="726288" y="1492773"/>
                  </a:cubicBezTo>
                  <a:cubicBezTo>
                    <a:pt x="726288" y="1492158"/>
                    <a:pt x="726288" y="1492158"/>
                    <a:pt x="726288" y="1492158"/>
                  </a:cubicBezTo>
                  <a:cubicBezTo>
                    <a:pt x="725678" y="1492158"/>
                    <a:pt x="725678" y="1492158"/>
                    <a:pt x="725678" y="1492158"/>
                  </a:cubicBezTo>
                  <a:cubicBezTo>
                    <a:pt x="725678" y="1490930"/>
                    <a:pt x="725678" y="1490930"/>
                    <a:pt x="725678" y="1490930"/>
                  </a:cubicBezTo>
                  <a:cubicBezTo>
                    <a:pt x="724459" y="1490930"/>
                    <a:pt x="724459" y="1490930"/>
                    <a:pt x="724459" y="1490930"/>
                  </a:cubicBezTo>
                  <a:cubicBezTo>
                    <a:pt x="725678" y="1490315"/>
                    <a:pt x="725678" y="1490315"/>
                    <a:pt x="725678" y="1490315"/>
                  </a:cubicBezTo>
                  <a:cubicBezTo>
                    <a:pt x="724459" y="1490315"/>
                    <a:pt x="724459" y="1490315"/>
                    <a:pt x="724459" y="1490315"/>
                  </a:cubicBezTo>
                  <a:cubicBezTo>
                    <a:pt x="724459" y="1490930"/>
                    <a:pt x="724459" y="1490930"/>
                    <a:pt x="724459" y="1490930"/>
                  </a:cubicBezTo>
                  <a:cubicBezTo>
                    <a:pt x="722019" y="1489086"/>
                    <a:pt x="720800" y="1488472"/>
                    <a:pt x="719580" y="1488472"/>
                  </a:cubicBezTo>
                  <a:cubicBezTo>
                    <a:pt x="720190" y="1482943"/>
                    <a:pt x="720190" y="1480485"/>
                    <a:pt x="718361" y="1477413"/>
                  </a:cubicBezTo>
                  <a:cubicBezTo>
                    <a:pt x="718970" y="1477413"/>
                    <a:pt x="718970" y="1477413"/>
                    <a:pt x="718970" y="1477413"/>
                  </a:cubicBezTo>
                  <a:cubicBezTo>
                    <a:pt x="718361" y="1476799"/>
                    <a:pt x="718361" y="1476799"/>
                    <a:pt x="718361" y="1476799"/>
                  </a:cubicBezTo>
                  <a:cubicBezTo>
                    <a:pt x="718361" y="1477413"/>
                    <a:pt x="718361" y="1477413"/>
                    <a:pt x="718361" y="1477413"/>
                  </a:cubicBezTo>
                  <a:cubicBezTo>
                    <a:pt x="717141" y="1477413"/>
                    <a:pt x="717141" y="1477413"/>
                    <a:pt x="717141" y="1477413"/>
                  </a:cubicBezTo>
                  <a:cubicBezTo>
                    <a:pt x="717141" y="1475570"/>
                    <a:pt x="717141" y="1476185"/>
                    <a:pt x="717141" y="1475570"/>
                  </a:cubicBezTo>
                  <a:cubicBezTo>
                    <a:pt x="718361" y="1475570"/>
                    <a:pt x="718361" y="1475570"/>
                    <a:pt x="718361" y="1475570"/>
                  </a:cubicBezTo>
                  <a:cubicBezTo>
                    <a:pt x="716531" y="1474341"/>
                    <a:pt x="715921" y="1475570"/>
                    <a:pt x="715921" y="1474956"/>
                  </a:cubicBezTo>
                  <a:cubicBezTo>
                    <a:pt x="715921" y="1474341"/>
                    <a:pt x="715921" y="1474341"/>
                    <a:pt x="715921" y="1474341"/>
                  </a:cubicBezTo>
                  <a:cubicBezTo>
                    <a:pt x="713482" y="1474956"/>
                    <a:pt x="713482" y="1472498"/>
                    <a:pt x="712872" y="1471270"/>
                  </a:cubicBezTo>
                  <a:cubicBezTo>
                    <a:pt x="711043" y="1471270"/>
                    <a:pt x="709823" y="1468812"/>
                    <a:pt x="710433" y="1468812"/>
                  </a:cubicBezTo>
                  <a:cubicBezTo>
                    <a:pt x="709213" y="1468812"/>
                    <a:pt x="709213" y="1468812"/>
                    <a:pt x="709213" y="1468812"/>
                  </a:cubicBezTo>
                  <a:cubicBezTo>
                    <a:pt x="709213" y="1467583"/>
                    <a:pt x="709213" y="1467583"/>
                    <a:pt x="709213" y="1467583"/>
                  </a:cubicBezTo>
                  <a:cubicBezTo>
                    <a:pt x="708604" y="1467583"/>
                    <a:pt x="708604" y="1467583"/>
                    <a:pt x="708604" y="1467583"/>
                  </a:cubicBezTo>
                  <a:cubicBezTo>
                    <a:pt x="709213" y="1465740"/>
                    <a:pt x="707384" y="1465740"/>
                    <a:pt x="707994" y="1465126"/>
                  </a:cubicBezTo>
                  <a:cubicBezTo>
                    <a:pt x="707384" y="1465126"/>
                    <a:pt x="707384" y="1465126"/>
                    <a:pt x="707384" y="1465126"/>
                  </a:cubicBezTo>
                  <a:cubicBezTo>
                    <a:pt x="704945" y="1453453"/>
                    <a:pt x="703115" y="1439937"/>
                    <a:pt x="705554" y="1431335"/>
                  </a:cubicBezTo>
                  <a:cubicBezTo>
                    <a:pt x="704945" y="1431335"/>
                    <a:pt x="704945" y="1431335"/>
                    <a:pt x="704945" y="1431335"/>
                  </a:cubicBezTo>
                  <a:cubicBezTo>
                    <a:pt x="704945" y="1430721"/>
                    <a:pt x="704945" y="1430721"/>
                    <a:pt x="704945" y="1430721"/>
                  </a:cubicBezTo>
                  <a:cubicBezTo>
                    <a:pt x="704335" y="1430721"/>
                    <a:pt x="704335" y="1430721"/>
                    <a:pt x="704335" y="1430721"/>
                  </a:cubicBezTo>
                  <a:cubicBezTo>
                    <a:pt x="704335" y="1428878"/>
                    <a:pt x="704335" y="1428878"/>
                    <a:pt x="704335" y="1428263"/>
                  </a:cubicBezTo>
                  <a:cubicBezTo>
                    <a:pt x="703725" y="1428263"/>
                    <a:pt x="703725" y="1428263"/>
                    <a:pt x="703725" y="1428263"/>
                  </a:cubicBezTo>
                  <a:cubicBezTo>
                    <a:pt x="702505" y="1423963"/>
                    <a:pt x="701286" y="1419662"/>
                    <a:pt x="701286" y="1416590"/>
                  </a:cubicBezTo>
                  <a:cubicBezTo>
                    <a:pt x="702505" y="1416590"/>
                    <a:pt x="702505" y="1416590"/>
                    <a:pt x="702505" y="1416590"/>
                  </a:cubicBezTo>
                  <a:cubicBezTo>
                    <a:pt x="702505" y="1415976"/>
                    <a:pt x="702505" y="1415976"/>
                    <a:pt x="702505" y="1415976"/>
                  </a:cubicBezTo>
                  <a:cubicBezTo>
                    <a:pt x="703725" y="1415976"/>
                    <a:pt x="704335" y="1415976"/>
                    <a:pt x="704335" y="1415976"/>
                  </a:cubicBezTo>
                  <a:cubicBezTo>
                    <a:pt x="704335" y="1414133"/>
                    <a:pt x="704335" y="1414133"/>
                    <a:pt x="704335" y="1414133"/>
                  </a:cubicBezTo>
                  <a:cubicBezTo>
                    <a:pt x="699456" y="1415976"/>
                    <a:pt x="696407" y="1409832"/>
                    <a:pt x="693358" y="1408603"/>
                  </a:cubicBezTo>
                  <a:cubicBezTo>
                    <a:pt x="693358" y="1407989"/>
                    <a:pt x="693358" y="1407989"/>
                    <a:pt x="693358" y="1407989"/>
                  </a:cubicBezTo>
                  <a:cubicBezTo>
                    <a:pt x="688480" y="1406146"/>
                    <a:pt x="695188" y="1402460"/>
                    <a:pt x="693358" y="1400002"/>
                  </a:cubicBezTo>
                  <a:cubicBezTo>
                    <a:pt x="694578" y="1400002"/>
                    <a:pt x="694578" y="1400002"/>
                    <a:pt x="694578" y="1400002"/>
                  </a:cubicBezTo>
                  <a:cubicBezTo>
                    <a:pt x="694578" y="1398159"/>
                    <a:pt x="694578" y="1397545"/>
                    <a:pt x="694578" y="1396930"/>
                  </a:cubicBezTo>
                  <a:cubicBezTo>
                    <a:pt x="692748" y="1396930"/>
                    <a:pt x="692748" y="1396930"/>
                    <a:pt x="692748" y="1396930"/>
                  </a:cubicBezTo>
                  <a:cubicBezTo>
                    <a:pt x="692748" y="1395087"/>
                    <a:pt x="691529" y="1395702"/>
                    <a:pt x="691529" y="1395702"/>
                  </a:cubicBezTo>
                  <a:cubicBezTo>
                    <a:pt x="691529" y="1395087"/>
                    <a:pt x="691529" y="1395087"/>
                    <a:pt x="691529" y="1395087"/>
                  </a:cubicBezTo>
                  <a:cubicBezTo>
                    <a:pt x="690919" y="1395087"/>
                    <a:pt x="690919" y="1395087"/>
                    <a:pt x="690919" y="1395087"/>
                  </a:cubicBezTo>
                  <a:cubicBezTo>
                    <a:pt x="690919" y="1393244"/>
                    <a:pt x="690919" y="1393244"/>
                    <a:pt x="690919" y="1392630"/>
                  </a:cubicBezTo>
                  <a:cubicBezTo>
                    <a:pt x="689699" y="1392630"/>
                    <a:pt x="689699" y="1392630"/>
                    <a:pt x="689699" y="1392630"/>
                  </a:cubicBezTo>
                  <a:cubicBezTo>
                    <a:pt x="690919" y="1392015"/>
                    <a:pt x="690309" y="1392015"/>
                    <a:pt x="690919" y="1391401"/>
                  </a:cubicBezTo>
                  <a:cubicBezTo>
                    <a:pt x="691529" y="1391401"/>
                    <a:pt x="691529" y="1391401"/>
                    <a:pt x="691529" y="1391401"/>
                  </a:cubicBezTo>
                  <a:cubicBezTo>
                    <a:pt x="691529" y="1390787"/>
                    <a:pt x="691529" y="1390787"/>
                    <a:pt x="691529" y="1390787"/>
                  </a:cubicBezTo>
                  <a:cubicBezTo>
                    <a:pt x="689699" y="1390172"/>
                    <a:pt x="689699" y="1389558"/>
                    <a:pt x="689089" y="1390172"/>
                  </a:cubicBezTo>
                  <a:cubicBezTo>
                    <a:pt x="689089" y="1388943"/>
                    <a:pt x="689089" y="1388943"/>
                    <a:pt x="689089" y="1388943"/>
                  </a:cubicBezTo>
                  <a:cubicBezTo>
                    <a:pt x="686650" y="1388943"/>
                    <a:pt x="686040" y="1387100"/>
                    <a:pt x="684821" y="1387715"/>
                  </a:cubicBezTo>
                  <a:cubicBezTo>
                    <a:pt x="682991" y="1383414"/>
                    <a:pt x="678723" y="1383414"/>
                    <a:pt x="676283" y="1382800"/>
                  </a:cubicBezTo>
                  <a:cubicBezTo>
                    <a:pt x="676283" y="1380957"/>
                    <a:pt x="676283" y="1381571"/>
                    <a:pt x="676283" y="1380957"/>
                  </a:cubicBezTo>
                  <a:cubicBezTo>
                    <a:pt x="675674" y="1380957"/>
                    <a:pt x="675674" y="1380957"/>
                    <a:pt x="675674" y="1380957"/>
                  </a:cubicBezTo>
                  <a:cubicBezTo>
                    <a:pt x="675674" y="1380342"/>
                    <a:pt x="675674" y="1380342"/>
                    <a:pt x="675674" y="1380342"/>
                  </a:cubicBezTo>
                  <a:cubicBezTo>
                    <a:pt x="676283" y="1380342"/>
                    <a:pt x="676283" y="1380342"/>
                    <a:pt x="676283" y="1380342"/>
                  </a:cubicBezTo>
                  <a:cubicBezTo>
                    <a:pt x="673234" y="1378499"/>
                    <a:pt x="670795" y="1378499"/>
                    <a:pt x="668966" y="1377270"/>
                  </a:cubicBezTo>
                  <a:cubicBezTo>
                    <a:pt x="668966" y="1376656"/>
                    <a:pt x="668966" y="1376656"/>
                    <a:pt x="668966" y="1376656"/>
                  </a:cubicBezTo>
                  <a:cubicBezTo>
                    <a:pt x="666526" y="1376656"/>
                    <a:pt x="667746" y="1375427"/>
                    <a:pt x="667746" y="1375427"/>
                  </a:cubicBezTo>
                  <a:cubicBezTo>
                    <a:pt x="661648" y="1374198"/>
                    <a:pt x="658599" y="1376042"/>
                    <a:pt x="654940" y="1378499"/>
                  </a:cubicBezTo>
                  <a:cubicBezTo>
                    <a:pt x="654940" y="1379113"/>
                    <a:pt x="654940" y="1379113"/>
                    <a:pt x="654940" y="1379113"/>
                  </a:cubicBezTo>
                  <a:cubicBezTo>
                    <a:pt x="650671" y="1378499"/>
                    <a:pt x="650671" y="1376656"/>
                    <a:pt x="648842" y="1377270"/>
                  </a:cubicBezTo>
                  <a:cubicBezTo>
                    <a:pt x="647622" y="1374198"/>
                    <a:pt x="645183" y="1371741"/>
                    <a:pt x="645793" y="1371127"/>
                  </a:cubicBezTo>
                  <a:cubicBezTo>
                    <a:pt x="645183" y="1371127"/>
                    <a:pt x="645183" y="1371127"/>
                    <a:pt x="645183" y="1371127"/>
                  </a:cubicBezTo>
                  <a:cubicBezTo>
                    <a:pt x="644573" y="1366826"/>
                    <a:pt x="642744" y="1364368"/>
                    <a:pt x="642744" y="1361297"/>
                  </a:cubicBezTo>
                  <a:cubicBezTo>
                    <a:pt x="642134" y="1361297"/>
                    <a:pt x="642134" y="1361297"/>
                    <a:pt x="642134" y="1361297"/>
                  </a:cubicBezTo>
                  <a:cubicBezTo>
                    <a:pt x="642134" y="1359453"/>
                    <a:pt x="642134" y="1358839"/>
                    <a:pt x="642134" y="1358839"/>
                  </a:cubicBezTo>
                  <a:cubicBezTo>
                    <a:pt x="641524" y="1358839"/>
                    <a:pt x="641524" y="1358839"/>
                    <a:pt x="641524" y="1358839"/>
                  </a:cubicBezTo>
                  <a:cubicBezTo>
                    <a:pt x="641524" y="1355153"/>
                    <a:pt x="640304" y="1353310"/>
                    <a:pt x="640914" y="1351467"/>
                  </a:cubicBezTo>
                  <a:cubicBezTo>
                    <a:pt x="640304" y="1351467"/>
                    <a:pt x="640304" y="1351467"/>
                    <a:pt x="640304" y="1351467"/>
                  </a:cubicBezTo>
                  <a:cubicBezTo>
                    <a:pt x="639085" y="1341637"/>
                    <a:pt x="638475" y="1333650"/>
                    <a:pt x="637255" y="1325663"/>
                  </a:cubicBezTo>
                  <a:cubicBezTo>
                    <a:pt x="639085" y="1325663"/>
                    <a:pt x="638475" y="1325663"/>
                    <a:pt x="638475" y="1325663"/>
                  </a:cubicBezTo>
                  <a:cubicBezTo>
                    <a:pt x="638475" y="1323820"/>
                    <a:pt x="638475" y="1324434"/>
                    <a:pt x="638475" y="1324434"/>
                  </a:cubicBezTo>
                  <a:cubicBezTo>
                    <a:pt x="639085" y="1324434"/>
                    <a:pt x="639085" y="1324434"/>
                    <a:pt x="639085" y="1324434"/>
                  </a:cubicBezTo>
                  <a:cubicBezTo>
                    <a:pt x="639085" y="1326277"/>
                    <a:pt x="639695" y="1326892"/>
                    <a:pt x="640304" y="1327506"/>
                  </a:cubicBezTo>
                  <a:cubicBezTo>
                    <a:pt x="640304" y="1325049"/>
                    <a:pt x="640304" y="1323820"/>
                    <a:pt x="640304" y="1322591"/>
                  </a:cubicBezTo>
                  <a:cubicBezTo>
                    <a:pt x="639085" y="1322591"/>
                    <a:pt x="639085" y="1322591"/>
                    <a:pt x="639085" y="1322591"/>
                  </a:cubicBezTo>
                  <a:cubicBezTo>
                    <a:pt x="639085" y="1321977"/>
                    <a:pt x="639085" y="1321977"/>
                    <a:pt x="639085" y="1321977"/>
                  </a:cubicBezTo>
                  <a:cubicBezTo>
                    <a:pt x="637865" y="1321977"/>
                    <a:pt x="637865" y="1321977"/>
                    <a:pt x="637865" y="1321977"/>
                  </a:cubicBezTo>
                  <a:cubicBezTo>
                    <a:pt x="637865" y="1322591"/>
                    <a:pt x="637865" y="1322591"/>
                    <a:pt x="637865" y="1322591"/>
                  </a:cubicBezTo>
                  <a:cubicBezTo>
                    <a:pt x="636036" y="1322591"/>
                    <a:pt x="636036" y="1322591"/>
                    <a:pt x="635426" y="1322591"/>
                  </a:cubicBezTo>
                  <a:cubicBezTo>
                    <a:pt x="635426" y="1320134"/>
                    <a:pt x="635426" y="1318905"/>
                    <a:pt x="635426" y="1317676"/>
                  </a:cubicBezTo>
                  <a:cubicBezTo>
                    <a:pt x="634816" y="1317676"/>
                    <a:pt x="634816" y="1317676"/>
                    <a:pt x="634816" y="1317676"/>
                  </a:cubicBezTo>
                  <a:cubicBezTo>
                    <a:pt x="634816" y="1317062"/>
                    <a:pt x="634816" y="1317062"/>
                    <a:pt x="634816" y="1317062"/>
                  </a:cubicBezTo>
                  <a:cubicBezTo>
                    <a:pt x="635426" y="1317062"/>
                    <a:pt x="635426" y="1317062"/>
                    <a:pt x="635426" y="1317062"/>
                  </a:cubicBezTo>
                  <a:cubicBezTo>
                    <a:pt x="635426" y="1316447"/>
                    <a:pt x="635426" y="1316447"/>
                    <a:pt x="635426" y="1316447"/>
                  </a:cubicBezTo>
                  <a:cubicBezTo>
                    <a:pt x="636646" y="1316447"/>
                    <a:pt x="636646" y="1316447"/>
                    <a:pt x="636646" y="1316447"/>
                  </a:cubicBezTo>
                  <a:cubicBezTo>
                    <a:pt x="636646" y="1315833"/>
                    <a:pt x="636646" y="1315833"/>
                    <a:pt x="636646" y="1315833"/>
                  </a:cubicBezTo>
                  <a:cubicBezTo>
                    <a:pt x="635426" y="1315833"/>
                    <a:pt x="635426" y="1315833"/>
                    <a:pt x="635426" y="1315833"/>
                  </a:cubicBezTo>
                  <a:cubicBezTo>
                    <a:pt x="635426" y="1313990"/>
                    <a:pt x="635426" y="1313990"/>
                    <a:pt x="635426" y="1313990"/>
                  </a:cubicBezTo>
                  <a:cubicBezTo>
                    <a:pt x="634816" y="1313990"/>
                    <a:pt x="634816" y="1313990"/>
                    <a:pt x="634816" y="1313990"/>
                  </a:cubicBezTo>
                  <a:cubicBezTo>
                    <a:pt x="634816" y="1312761"/>
                    <a:pt x="634816" y="1312147"/>
                    <a:pt x="634816" y="1312147"/>
                  </a:cubicBezTo>
                  <a:cubicBezTo>
                    <a:pt x="633596" y="1312147"/>
                    <a:pt x="633596" y="1312147"/>
                    <a:pt x="633596" y="1312147"/>
                  </a:cubicBezTo>
                  <a:cubicBezTo>
                    <a:pt x="633596" y="1312761"/>
                    <a:pt x="633596" y="1312761"/>
                    <a:pt x="633596" y="1312761"/>
                  </a:cubicBezTo>
                  <a:cubicBezTo>
                    <a:pt x="632987" y="1312761"/>
                    <a:pt x="632987" y="1312761"/>
                    <a:pt x="632987" y="1312761"/>
                  </a:cubicBezTo>
                  <a:cubicBezTo>
                    <a:pt x="632987" y="1310918"/>
                    <a:pt x="632987" y="1311532"/>
                    <a:pt x="632987" y="1310918"/>
                  </a:cubicBezTo>
                  <a:cubicBezTo>
                    <a:pt x="632377" y="1310918"/>
                    <a:pt x="632377" y="1310918"/>
                    <a:pt x="632377" y="1310918"/>
                  </a:cubicBezTo>
                  <a:cubicBezTo>
                    <a:pt x="632377" y="1310304"/>
                    <a:pt x="632377" y="1310304"/>
                    <a:pt x="632377" y="1310304"/>
                  </a:cubicBezTo>
                  <a:cubicBezTo>
                    <a:pt x="630547" y="1310304"/>
                    <a:pt x="629938" y="1310304"/>
                    <a:pt x="629938" y="1310304"/>
                  </a:cubicBezTo>
                  <a:cubicBezTo>
                    <a:pt x="629938" y="1309075"/>
                    <a:pt x="629938" y="1309075"/>
                    <a:pt x="629938" y="1309075"/>
                  </a:cubicBezTo>
                  <a:cubicBezTo>
                    <a:pt x="629328" y="1309075"/>
                    <a:pt x="629328" y="1309075"/>
                    <a:pt x="629328" y="1309075"/>
                  </a:cubicBezTo>
                  <a:cubicBezTo>
                    <a:pt x="629328" y="1306617"/>
                    <a:pt x="628108" y="1305389"/>
                    <a:pt x="628718" y="1304774"/>
                  </a:cubicBezTo>
                  <a:cubicBezTo>
                    <a:pt x="627498" y="1304774"/>
                    <a:pt x="627498" y="1304774"/>
                    <a:pt x="627498" y="1304774"/>
                  </a:cubicBezTo>
                  <a:cubicBezTo>
                    <a:pt x="627498" y="1302931"/>
                    <a:pt x="627498" y="1303545"/>
                    <a:pt x="627498" y="1302931"/>
                  </a:cubicBezTo>
                  <a:cubicBezTo>
                    <a:pt x="630547" y="1303545"/>
                    <a:pt x="631767" y="1302317"/>
                    <a:pt x="632987" y="1302317"/>
                  </a:cubicBezTo>
                  <a:cubicBezTo>
                    <a:pt x="632987" y="1300474"/>
                    <a:pt x="632987" y="1298631"/>
                    <a:pt x="632987" y="1298016"/>
                  </a:cubicBezTo>
                  <a:cubicBezTo>
                    <a:pt x="633596" y="1298016"/>
                    <a:pt x="633596" y="1298016"/>
                    <a:pt x="633596" y="1298016"/>
                  </a:cubicBezTo>
                  <a:cubicBezTo>
                    <a:pt x="632987" y="1297402"/>
                    <a:pt x="632987" y="1297402"/>
                    <a:pt x="632987" y="1297402"/>
                  </a:cubicBezTo>
                  <a:cubicBezTo>
                    <a:pt x="632987" y="1298016"/>
                    <a:pt x="632987" y="1298016"/>
                    <a:pt x="632987" y="1298016"/>
                  </a:cubicBezTo>
                  <a:cubicBezTo>
                    <a:pt x="631157" y="1298016"/>
                    <a:pt x="630547" y="1298016"/>
                    <a:pt x="629938" y="1298016"/>
                  </a:cubicBezTo>
                  <a:cubicBezTo>
                    <a:pt x="629938" y="1297402"/>
                    <a:pt x="629938" y="1297402"/>
                    <a:pt x="629938" y="1297402"/>
                  </a:cubicBezTo>
                  <a:cubicBezTo>
                    <a:pt x="628108" y="1297402"/>
                    <a:pt x="628718" y="1297402"/>
                    <a:pt x="628718" y="1297402"/>
                  </a:cubicBezTo>
                  <a:cubicBezTo>
                    <a:pt x="628718" y="1299245"/>
                    <a:pt x="628718" y="1299859"/>
                    <a:pt x="628718" y="1300474"/>
                  </a:cubicBezTo>
                  <a:cubicBezTo>
                    <a:pt x="627498" y="1300474"/>
                    <a:pt x="627498" y="1300474"/>
                    <a:pt x="627498" y="1300474"/>
                  </a:cubicBezTo>
                  <a:cubicBezTo>
                    <a:pt x="627498" y="1299245"/>
                    <a:pt x="627498" y="1299245"/>
                    <a:pt x="627498" y="1299245"/>
                  </a:cubicBezTo>
                  <a:cubicBezTo>
                    <a:pt x="626889" y="1299245"/>
                    <a:pt x="626889" y="1299245"/>
                    <a:pt x="626889" y="1299245"/>
                  </a:cubicBezTo>
                  <a:cubicBezTo>
                    <a:pt x="626889" y="1298016"/>
                    <a:pt x="626889" y="1297402"/>
                    <a:pt x="626889" y="1297402"/>
                  </a:cubicBezTo>
                  <a:cubicBezTo>
                    <a:pt x="626279" y="1297402"/>
                    <a:pt x="626279" y="1297402"/>
                    <a:pt x="626279" y="1297402"/>
                  </a:cubicBezTo>
                  <a:cubicBezTo>
                    <a:pt x="626279" y="1295559"/>
                    <a:pt x="626279" y="1295559"/>
                    <a:pt x="626279" y="1294944"/>
                  </a:cubicBezTo>
                  <a:cubicBezTo>
                    <a:pt x="625669" y="1294944"/>
                    <a:pt x="625669" y="1294944"/>
                    <a:pt x="625669" y="1294944"/>
                  </a:cubicBezTo>
                  <a:cubicBezTo>
                    <a:pt x="625669" y="1293716"/>
                    <a:pt x="625669" y="1293716"/>
                    <a:pt x="625669" y="1293716"/>
                  </a:cubicBezTo>
                  <a:cubicBezTo>
                    <a:pt x="626279" y="1293716"/>
                    <a:pt x="626279" y="1293716"/>
                    <a:pt x="626279" y="1293716"/>
                  </a:cubicBezTo>
                  <a:cubicBezTo>
                    <a:pt x="626279" y="1293101"/>
                    <a:pt x="626279" y="1293101"/>
                    <a:pt x="626279" y="1293101"/>
                  </a:cubicBezTo>
                  <a:cubicBezTo>
                    <a:pt x="628108" y="1293101"/>
                    <a:pt x="627498" y="1293101"/>
                    <a:pt x="627498" y="1293101"/>
                  </a:cubicBezTo>
                  <a:cubicBezTo>
                    <a:pt x="627498" y="1292487"/>
                    <a:pt x="627498" y="1292487"/>
                    <a:pt x="627498" y="1292487"/>
                  </a:cubicBezTo>
                  <a:cubicBezTo>
                    <a:pt x="626279" y="1292487"/>
                    <a:pt x="625669" y="1292487"/>
                    <a:pt x="625669" y="1292487"/>
                  </a:cubicBezTo>
                  <a:cubicBezTo>
                    <a:pt x="625669" y="1293716"/>
                    <a:pt x="625669" y="1293716"/>
                    <a:pt x="625669" y="1293716"/>
                  </a:cubicBezTo>
                  <a:cubicBezTo>
                    <a:pt x="623230" y="1293716"/>
                    <a:pt x="624449" y="1290644"/>
                    <a:pt x="623839" y="1290029"/>
                  </a:cubicBezTo>
                  <a:cubicBezTo>
                    <a:pt x="625669" y="1290029"/>
                    <a:pt x="625669" y="1290029"/>
                    <a:pt x="625669" y="1290029"/>
                  </a:cubicBezTo>
                  <a:cubicBezTo>
                    <a:pt x="625669" y="1289415"/>
                    <a:pt x="625669" y="1289415"/>
                    <a:pt x="625669" y="1289415"/>
                  </a:cubicBezTo>
                  <a:cubicBezTo>
                    <a:pt x="626279" y="1289415"/>
                    <a:pt x="626279" y="1289415"/>
                    <a:pt x="626279" y="1289415"/>
                  </a:cubicBezTo>
                  <a:cubicBezTo>
                    <a:pt x="626279" y="1287572"/>
                    <a:pt x="626279" y="1287572"/>
                    <a:pt x="626279" y="1286957"/>
                  </a:cubicBezTo>
                  <a:cubicBezTo>
                    <a:pt x="625669" y="1286957"/>
                    <a:pt x="625669" y="1286957"/>
                    <a:pt x="625669" y="1286957"/>
                  </a:cubicBezTo>
                  <a:cubicBezTo>
                    <a:pt x="625669" y="1288186"/>
                    <a:pt x="625669" y="1288186"/>
                    <a:pt x="625669" y="1288186"/>
                  </a:cubicBezTo>
                  <a:cubicBezTo>
                    <a:pt x="625059" y="1288186"/>
                    <a:pt x="625059" y="1288186"/>
                    <a:pt x="625059" y="1288186"/>
                  </a:cubicBezTo>
                  <a:cubicBezTo>
                    <a:pt x="625059" y="1288801"/>
                    <a:pt x="625059" y="1288801"/>
                    <a:pt x="625059" y="1288801"/>
                  </a:cubicBezTo>
                  <a:cubicBezTo>
                    <a:pt x="623230" y="1288801"/>
                    <a:pt x="623839" y="1289415"/>
                    <a:pt x="623230" y="1289415"/>
                  </a:cubicBezTo>
                  <a:cubicBezTo>
                    <a:pt x="623230" y="1288801"/>
                    <a:pt x="623230" y="1288801"/>
                    <a:pt x="623230" y="1288801"/>
                  </a:cubicBezTo>
                  <a:cubicBezTo>
                    <a:pt x="622620" y="1288801"/>
                    <a:pt x="622620" y="1288801"/>
                    <a:pt x="622620" y="1288801"/>
                  </a:cubicBezTo>
                  <a:cubicBezTo>
                    <a:pt x="622620" y="1286957"/>
                    <a:pt x="622620" y="1286343"/>
                    <a:pt x="622620" y="1285729"/>
                  </a:cubicBezTo>
                  <a:cubicBezTo>
                    <a:pt x="624449" y="1285729"/>
                    <a:pt x="623839" y="1285729"/>
                    <a:pt x="623839" y="1285729"/>
                  </a:cubicBezTo>
                  <a:cubicBezTo>
                    <a:pt x="623839" y="1283886"/>
                    <a:pt x="623839" y="1284500"/>
                    <a:pt x="623839" y="1284500"/>
                  </a:cubicBezTo>
                  <a:cubicBezTo>
                    <a:pt x="623230" y="1284500"/>
                    <a:pt x="623230" y="1284500"/>
                    <a:pt x="623230" y="1284500"/>
                  </a:cubicBezTo>
                  <a:cubicBezTo>
                    <a:pt x="623230" y="1285114"/>
                    <a:pt x="623230" y="1285114"/>
                    <a:pt x="623230" y="1285114"/>
                  </a:cubicBezTo>
                  <a:cubicBezTo>
                    <a:pt x="622620" y="1285114"/>
                    <a:pt x="622620" y="1285114"/>
                    <a:pt x="622620" y="1285114"/>
                  </a:cubicBezTo>
                  <a:cubicBezTo>
                    <a:pt x="622620" y="1284500"/>
                    <a:pt x="622620" y="1284500"/>
                    <a:pt x="622620" y="1284500"/>
                  </a:cubicBezTo>
                  <a:cubicBezTo>
                    <a:pt x="622010" y="1284500"/>
                    <a:pt x="622010" y="1284500"/>
                    <a:pt x="622010" y="1284500"/>
                  </a:cubicBezTo>
                  <a:cubicBezTo>
                    <a:pt x="622010" y="1285729"/>
                    <a:pt x="622010" y="1286343"/>
                    <a:pt x="622010" y="1286343"/>
                  </a:cubicBezTo>
                  <a:cubicBezTo>
                    <a:pt x="621400" y="1286343"/>
                    <a:pt x="621400" y="1286343"/>
                    <a:pt x="621400" y="1286343"/>
                  </a:cubicBezTo>
                  <a:cubicBezTo>
                    <a:pt x="621400" y="1283271"/>
                    <a:pt x="619571" y="1281428"/>
                    <a:pt x="619571" y="1279585"/>
                  </a:cubicBezTo>
                  <a:cubicBezTo>
                    <a:pt x="618961" y="1279585"/>
                    <a:pt x="618961" y="1279585"/>
                    <a:pt x="618961" y="1279585"/>
                  </a:cubicBezTo>
                  <a:cubicBezTo>
                    <a:pt x="618961" y="1278356"/>
                    <a:pt x="618961" y="1278356"/>
                    <a:pt x="618961" y="1278356"/>
                  </a:cubicBezTo>
                  <a:cubicBezTo>
                    <a:pt x="618351" y="1278356"/>
                    <a:pt x="618351" y="1278356"/>
                    <a:pt x="618351" y="1278356"/>
                  </a:cubicBezTo>
                  <a:cubicBezTo>
                    <a:pt x="618351" y="1276513"/>
                    <a:pt x="618351" y="1277127"/>
                    <a:pt x="618351" y="1277127"/>
                  </a:cubicBezTo>
                  <a:cubicBezTo>
                    <a:pt x="617741" y="1277127"/>
                    <a:pt x="617741" y="1277127"/>
                    <a:pt x="617741" y="1277127"/>
                  </a:cubicBezTo>
                  <a:cubicBezTo>
                    <a:pt x="617741" y="1275284"/>
                    <a:pt x="617741" y="1274670"/>
                    <a:pt x="617741" y="1274670"/>
                  </a:cubicBezTo>
                  <a:cubicBezTo>
                    <a:pt x="617131" y="1274670"/>
                    <a:pt x="617131" y="1274670"/>
                    <a:pt x="617131" y="1274670"/>
                  </a:cubicBezTo>
                  <a:cubicBezTo>
                    <a:pt x="617131" y="1273441"/>
                    <a:pt x="617131" y="1272827"/>
                    <a:pt x="617131" y="1272827"/>
                  </a:cubicBezTo>
                  <a:cubicBezTo>
                    <a:pt x="615912" y="1272827"/>
                    <a:pt x="615912" y="1272827"/>
                    <a:pt x="615912" y="1272827"/>
                  </a:cubicBezTo>
                  <a:cubicBezTo>
                    <a:pt x="616522" y="1269755"/>
                    <a:pt x="614082" y="1269141"/>
                    <a:pt x="614692" y="1267912"/>
                  </a:cubicBezTo>
                  <a:cubicBezTo>
                    <a:pt x="614082" y="1267912"/>
                    <a:pt x="614082" y="1267912"/>
                    <a:pt x="614082" y="1267912"/>
                  </a:cubicBezTo>
                  <a:cubicBezTo>
                    <a:pt x="613473" y="1264840"/>
                    <a:pt x="611033" y="1263611"/>
                    <a:pt x="611033" y="1262383"/>
                  </a:cubicBezTo>
                  <a:cubicBezTo>
                    <a:pt x="610424" y="1262383"/>
                    <a:pt x="610424" y="1262383"/>
                    <a:pt x="610424" y="1262383"/>
                  </a:cubicBezTo>
                  <a:cubicBezTo>
                    <a:pt x="610424" y="1261768"/>
                    <a:pt x="610424" y="1261768"/>
                    <a:pt x="610424" y="1261768"/>
                  </a:cubicBezTo>
                  <a:cubicBezTo>
                    <a:pt x="609814" y="1261768"/>
                    <a:pt x="609814" y="1261768"/>
                    <a:pt x="609814" y="1261768"/>
                  </a:cubicBezTo>
                  <a:cubicBezTo>
                    <a:pt x="609814" y="1261154"/>
                    <a:pt x="609814" y="1261154"/>
                    <a:pt x="609814" y="1261154"/>
                  </a:cubicBezTo>
                  <a:cubicBezTo>
                    <a:pt x="607984" y="1261154"/>
                    <a:pt x="608594" y="1261154"/>
                    <a:pt x="607984" y="1261154"/>
                  </a:cubicBezTo>
                  <a:cubicBezTo>
                    <a:pt x="607984" y="1259925"/>
                    <a:pt x="607984" y="1259925"/>
                    <a:pt x="607984" y="1259925"/>
                  </a:cubicBezTo>
                  <a:cubicBezTo>
                    <a:pt x="606765" y="1259925"/>
                    <a:pt x="606155" y="1259925"/>
                    <a:pt x="606155" y="1259925"/>
                  </a:cubicBezTo>
                  <a:cubicBezTo>
                    <a:pt x="606155" y="1259311"/>
                    <a:pt x="606155" y="1259311"/>
                    <a:pt x="606155" y="1259311"/>
                  </a:cubicBezTo>
                  <a:cubicBezTo>
                    <a:pt x="604325" y="1259311"/>
                    <a:pt x="604935" y="1259311"/>
                    <a:pt x="604325" y="1259311"/>
                  </a:cubicBezTo>
                  <a:cubicBezTo>
                    <a:pt x="604325" y="1258696"/>
                    <a:pt x="604325" y="1258696"/>
                    <a:pt x="604325" y="1258696"/>
                  </a:cubicBezTo>
                  <a:cubicBezTo>
                    <a:pt x="603106" y="1258696"/>
                    <a:pt x="603106" y="1258696"/>
                    <a:pt x="603106" y="1258696"/>
                  </a:cubicBezTo>
                  <a:cubicBezTo>
                    <a:pt x="603106" y="1258082"/>
                    <a:pt x="603106" y="1258082"/>
                    <a:pt x="603106" y="1258082"/>
                  </a:cubicBezTo>
                  <a:cubicBezTo>
                    <a:pt x="600667" y="1258082"/>
                    <a:pt x="600057" y="1256853"/>
                    <a:pt x="598837" y="1257468"/>
                  </a:cubicBezTo>
                  <a:cubicBezTo>
                    <a:pt x="598837" y="1256853"/>
                    <a:pt x="598837" y="1256853"/>
                    <a:pt x="598837" y="1256853"/>
                  </a:cubicBezTo>
                  <a:cubicBezTo>
                    <a:pt x="596398" y="1256853"/>
                    <a:pt x="595178" y="1255624"/>
                    <a:pt x="593959" y="1255624"/>
                  </a:cubicBezTo>
                  <a:cubicBezTo>
                    <a:pt x="593959" y="1255010"/>
                    <a:pt x="593959" y="1255010"/>
                    <a:pt x="593959" y="1255010"/>
                  </a:cubicBezTo>
                  <a:cubicBezTo>
                    <a:pt x="590300" y="1255624"/>
                    <a:pt x="588470" y="1254396"/>
                    <a:pt x="586641" y="1254396"/>
                  </a:cubicBezTo>
                  <a:cubicBezTo>
                    <a:pt x="586641" y="1253781"/>
                    <a:pt x="586641" y="1253781"/>
                    <a:pt x="586641" y="1253781"/>
                  </a:cubicBezTo>
                  <a:cubicBezTo>
                    <a:pt x="584811" y="1253781"/>
                    <a:pt x="584202" y="1253781"/>
                    <a:pt x="584202" y="1253781"/>
                  </a:cubicBezTo>
                  <a:cubicBezTo>
                    <a:pt x="584202" y="1253167"/>
                    <a:pt x="584202" y="1253167"/>
                    <a:pt x="584202" y="1253167"/>
                  </a:cubicBezTo>
                  <a:cubicBezTo>
                    <a:pt x="582372" y="1253167"/>
                    <a:pt x="581762" y="1253167"/>
                    <a:pt x="581762" y="1253167"/>
                  </a:cubicBezTo>
                  <a:cubicBezTo>
                    <a:pt x="581762" y="1251938"/>
                    <a:pt x="581762" y="1251938"/>
                    <a:pt x="581762" y="1251938"/>
                  </a:cubicBezTo>
                  <a:cubicBezTo>
                    <a:pt x="579323" y="1251938"/>
                    <a:pt x="578713" y="1251938"/>
                    <a:pt x="578103" y="1251938"/>
                  </a:cubicBezTo>
                  <a:cubicBezTo>
                    <a:pt x="578103" y="1251324"/>
                    <a:pt x="578103" y="1251324"/>
                    <a:pt x="578103" y="1251324"/>
                  </a:cubicBezTo>
                  <a:cubicBezTo>
                    <a:pt x="575054" y="1251938"/>
                    <a:pt x="573835" y="1250095"/>
                    <a:pt x="572005" y="1250709"/>
                  </a:cubicBezTo>
                  <a:cubicBezTo>
                    <a:pt x="572005" y="1250095"/>
                    <a:pt x="572005" y="1250095"/>
                    <a:pt x="572005" y="1250095"/>
                  </a:cubicBezTo>
                  <a:cubicBezTo>
                    <a:pt x="569566" y="1250095"/>
                    <a:pt x="568956" y="1248252"/>
                    <a:pt x="567737" y="1248252"/>
                  </a:cubicBezTo>
                  <a:cubicBezTo>
                    <a:pt x="567737" y="1247638"/>
                    <a:pt x="567737" y="1247638"/>
                    <a:pt x="567737" y="1247638"/>
                  </a:cubicBezTo>
                  <a:cubicBezTo>
                    <a:pt x="565907" y="1247638"/>
                    <a:pt x="565907" y="1247638"/>
                    <a:pt x="565297" y="1247638"/>
                  </a:cubicBezTo>
                  <a:cubicBezTo>
                    <a:pt x="565297" y="1247023"/>
                    <a:pt x="565297" y="1247023"/>
                    <a:pt x="565297" y="1247023"/>
                  </a:cubicBezTo>
                  <a:cubicBezTo>
                    <a:pt x="564078" y="1247023"/>
                    <a:pt x="563468" y="1247023"/>
                    <a:pt x="563468" y="1247023"/>
                  </a:cubicBezTo>
                  <a:cubicBezTo>
                    <a:pt x="563468" y="1246409"/>
                    <a:pt x="563468" y="1246409"/>
                    <a:pt x="563468" y="1246409"/>
                  </a:cubicBezTo>
                  <a:cubicBezTo>
                    <a:pt x="561638" y="1246409"/>
                    <a:pt x="562248" y="1246409"/>
                    <a:pt x="561638" y="1246409"/>
                  </a:cubicBezTo>
                  <a:cubicBezTo>
                    <a:pt x="561638" y="1245794"/>
                    <a:pt x="561638" y="1245794"/>
                    <a:pt x="561638" y="1245794"/>
                  </a:cubicBezTo>
                  <a:cubicBezTo>
                    <a:pt x="560419" y="1245794"/>
                    <a:pt x="560419" y="1245794"/>
                    <a:pt x="560419" y="1245794"/>
                  </a:cubicBezTo>
                  <a:cubicBezTo>
                    <a:pt x="560419" y="1245180"/>
                    <a:pt x="560419" y="1245180"/>
                    <a:pt x="560419" y="1245180"/>
                  </a:cubicBezTo>
                  <a:cubicBezTo>
                    <a:pt x="559809" y="1245180"/>
                    <a:pt x="559809" y="1245180"/>
                    <a:pt x="559809" y="1245180"/>
                  </a:cubicBezTo>
                  <a:cubicBezTo>
                    <a:pt x="559809" y="1243951"/>
                    <a:pt x="559809" y="1243951"/>
                    <a:pt x="559809" y="1243951"/>
                  </a:cubicBezTo>
                  <a:cubicBezTo>
                    <a:pt x="559199" y="1243951"/>
                    <a:pt x="559199" y="1243951"/>
                    <a:pt x="559199" y="1243951"/>
                  </a:cubicBezTo>
                  <a:cubicBezTo>
                    <a:pt x="559199" y="1242723"/>
                    <a:pt x="559199" y="1242108"/>
                    <a:pt x="559199" y="1242108"/>
                  </a:cubicBezTo>
                  <a:cubicBezTo>
                    <a:pt x="561029" y="1242108"/>
                    <a:pt x="562248" y="1240879"/>
                    <a:pt x="561638" y="1241494"/>
                  </a:cubicBezTo>
                  <a:cubicBezTo>
                    <a:pt x="561638" y="1240265"/>
                    <a:pt x="561638" y="1240265"/>
                    <a:pt x="561638" y="1240265"/>
                  </a:cubicBezTo>
                  <a:cubicBezTo>
                    <a:pt x="563468" y="1240265"/>
                    <a:pt x="564688" y="1239651"/>
                    <a:pt x="564688" y="1239651"/>
                  </a:cubicBezTo>
                  <a:cubicBezTo>
                    <a:pt x="564688" y="1239036"/>
                    <a:pt x="564688" y="1239036"/>
                    <a:pt x="564688" y="1239036"/>
                  </a:cubicBezTo>
                  <a:cubicBezTo>
                    <a:pt x="566517" y="1239036"/>
                    <a:pt x="565907" y="1239036"/>
                    <a:pt x="566517" y="1239036"/>
                  </a:cubicBezTo>
                  <a:cubicBezTo>
                    <a:pt x="566517" y="1239651"/>
                    <a:pt x="566517" y="1239651"/>
                    <a:pt x="566517" y="1239651"/>
                  </a:cubicBezTo>
                  <a:cubicBezTo>
                    <a:pt x="567127" y="1239651"/>
                    <a:pt x="567127" y="1239651"/>
                    <a:pt x="567127" y="1239651"/>
                  </a:cubicBezTo>
                  <a:cubicBezTo>
                    <a:pt x="567127" y="1239036"/>
                    <a:pt x="567127" y="1239036"/>
                    <a:pt x="567127" y="1239036"/>
                  </a:cubicBezTo>
                  <a:cubicBezTo>
                    <a:pt x="567737" y="1239651"/>
                    <a:pt x="567737" y="1239651"/>
                    <a:pt x="567737" y="1239651"/>
                  </a:cubicBezTo>
                  <a:cubicBezTo>
                    <a:pt x="567737" y="1239036"/>
                    <a:pt x="567737" y="1239036"/>
                    <a:pt x="567737" y="1239036"/>
                  </a:cubicBezTo>
                  <a:cubicBezTo>
                    <a:pt x="569566" y="1239036"/>
                    <a:pt x="570176" y="1239036"/>
                    <a:pt x="570786" y="1239036"/>
                  </a:cubicBezTo>
                  <a:cubicBezTo>
                    <a:pt x="570786" y="1239651"/>
                    <a:pt x="570786" y="1239651"/>
                    <a:pt x="570786" y="1239651"/>
                  </a:cubicBezTo>
                  <a:cubicBezTo>
                    <a:pt x="579933" y="1239651"/>
                    <a:pt x="586641" y="1242108"/>
                    <a:pt x="594568" y="1241494"/>
                  </a:cubicBezTo>
                  <a:cubicBezTo>
                    <a:pt x="594568" y="1240265"/>
                    <a:pt x="594568" y="1240265"/>
                    <a:pt x="594568" y="1240265"/>
                  </a:cubicBezTo>
                  <a:cubicBezTo>
                    <a:pt x="596398" y="1240265"/>
                    <a:pt x="596398" y="1239651"/>
                    <a:pt x="596398" y="1239651"/>
                  </a:cubicBezTo>
                  <a:cubicBezTo>
                    <a:pt x="596398" y="1239036"/>
                    <a:pt x="596398" y="1239036"/>
                    <a:pt x="596398" y="1239036"/>
                  </a:cubicBezTo>
                  <a:cubicBezTo>
                    <a:pt x="598227" y="1239036"/>
                    <a:pt x="598227" y="1237808"/>
                    <a:pt x="598837" y="1238422"/>
                  </a:cubicBezTo>
                  <a:cubicBezTo>
                    <a:pt x="598837" y="1237808"/>
                    <a:pt x="598837" y="1237808"/>
                    <a:pt x="598837" y="1237808"/>
                  </a:cubicBezTo>
                  <a:cubicBezTo>
                    <a:pt x="600667" y="1237193"/>
                    <a:pt x="600667" y="1236579"/>
                    <a:pt x="601276" y="1236579"/>
                  </a:cubicBezTo>
                  <a:cubicBezTo>
                    <a:pt x="601276" y="1235964"/>
                    <a:pt x="601276" y="1235964"/>
                    <a:pt x="601276" y="1235964"/>
                  </a:cubicBezTo>
                  <a:cubicBezTo>
                    <a:pt x="602496" y="1235964"/>
                    <a:pt x="602496" y="1235350"/>
                    <a:pt x="603106" y="1235350"/>
                  </a:cubicBezTo>
                  <a:cubicBezTo>
                    <a:pt x="603106" y="1234736"/>
                    <a:pt x="603106" y="1234736"/>
                    <a:pt x="603106" y="1234736"/>
                  </a:cubicBezTo>
                  <a:cubicBezTo>
                    <a:pt x="604935" y="1234121"/>
                    <a:pt x="604935" y="1233507"/>
                    <a:pt x="605545" y="1234121"/>
                  </a:cubicBezTo>
                  <a:cubicBezTo>
                    <a:pt x="605545" y="1233507"/>
                    <a:pt x="605545" y="1233507"/>
                    <a:pt x="605545" y="1233507"/>
                  </a:cubicBezTo>
                  <a:cubicBezTo>
                    <a:pt x="606765" y="1232893"/>
                    <a:pt x="607374" y="1232278"/>
                    <a:pt x="607374" y="1232278"/>
                  </a:cubicBezTo>
                  <a:cubicBezTo>
                    <a:pt x="607374" y="1231664"/>
                    <a:pt x="607374" y="1231664"/>
                    <a:pt x="607374" y="1231664"/>
                  </a:cubicBezTo>
                  <a:cubicBezTo>
                    <a:pt x="609204" y="1231664"/>
                    <a:pt x="609204" y="1230435"/>
                    <a:pt x="609814" y="1231049"/>
                  </a:cubicBezTo>
                  <a:cubicBezTo>
                    <a:pt x="609814" y="1230435"/>
                    <a:pt x="609814" y="1230435"/>
                    <a:pt x="609814" y="1230435"/>
                  </a:cubicBezTo>
                  <a:cubicBezTo>
                    <a:pt x="611643" y="1229821"/>
                    <a:pt x="612253" y="1228592"/>
                    <a:pt x="613473" y="1228592"/>
                  </a:cubicBezTo>
                  <a:cubicBezTo>
                    <a:pt x="613473" y="1227978"/>
                    <a:pt x="613473" y="1227978"/>
                    <a:pt x="613473" y="1227978"/>
                  </a:cubicBezTo>
                  <a:cubicBezTo>
                    <a:pt x="616522" y="1227978"/>
                    <a:pt x="617131" y="1225520"/>
                    <a:pt x="618961" y="1226134"/>
                  </a:cubicBezTo>
                  <a:cubicBezTo>
                    <a:pt x="618961" y="1225520"/>
                    <a:pt x="618961" y="1225520"/>
                    <a:pt x="618961" y="1225520"/>
                  </a:cubicBezTo>
                  <a:cubicBezTo>
                    <a:pt x="621400" y="1224291"/>
                    <a:pt x="622010" y="1223063"/>
                    <a:pt x="623230" y="1223677"/>
                  </a:cubicBezTo>
                  <a:cubicBezTo>
                    <a:pt x="623230" y="1223063"/>
                    <a:pt x="623230" y="1223063"/>
                    <a:pt x="623230" y="1223063"/>
                  </a:cubicBezTo>
                  <a:cubicBezTo>
                    <a:pt x="626279" y="1222448"/>
                    <a:pt x="628718" y="1220605"/>
                    <a:pt x="629938" y="1220605"/>
                  </a:cubicBezTo>
                  <a:cubicBezTo>
                    <a:pt x="629938" y="1219991"/>
                    <a:pt x="629938" y="1219991"/>
                    <a:pt x="629938" y="1219991"/>
                  </a:cubicBezTo>
                  <a:cubicBezTo>
                    <a:pt x="631767" y="1219991"/>
                    <a:pt x="631157" y="1219991"/>
                    <a:pt x="631157" y="1219991"/>
                  </a:cubicBezTo>
                  <a:cubicBezTo>
                    <a:pt x="631157" y="1219376"/>
                    <a:pt x="631157" y="1219376"/>
                    <a:pt x="631157" y="1219376"/>
                  </a:cubicBezTo>
                  <a:cubicBezTo>
                    <a:pt x="632987" y="1219376"/>
                    <a:pt x="633596" y="1219376"/>
                    <a:pt x="633596" y="1219376"/>
                  </a:cubicBezTo>
                  <a:cubicBezTo>
                    <a:pt x="633596" y="1218762"/>
                    <a:pt x="633596" y="1218762"/>
                    <a:pt x="633596" y="1218762"/>
                  </a:cubicBezTo>
                  <a:cubicBezTo>
                    <a:pt x="635426" y="1218762"/>
                    <a:pt x="634816" y="1218762"/>
                    <a:pt x="634816" y="1218762"/>
                  </a:cubicBezTo>
                  <a:cubicBezTo>
                    <a:pt x="634816" y="1218148"/>
                    <a:pt x="634816" y="1218148"/>
                    <a:pt x="634816" y="1218148"/>
                  </a:cubicBezTo>
                  <a:cubicBezTo>
                    <a:pt x="643963" y="1215690"/>
                    <a:pt x="651891" y="1213847"/>
                    <a:pt x="660428" y="1214461"/>
                  </a:cubicBezTo>
                  <a:cubicBezTo>
                    <a:pt x="659209" y="1215076"/>
                    <a:pt x="659818" y="1215690"/>
                    <a:pt x="659818" y="1215690"/>
                  </a:cubicBezTo>
                  <a:cubicBezTo>
                    <a:pt x="660428" y="1215690"/>
                    <a:pt x="660428" y="1215690"/>
                    <a:pt x="660428" y="1215690"/>
                  </a:cubicBezTo>
                  <a:cubicBezTo>
                    <a:pt x="660428" y="1216304"/>
                    <a:pt x="660428" y="1216304"/>
                    <a:pt x="660428" y="1216304"/>
                  </a:cubicBezTo>
                  <a:cubicBezTo>
                    <a:pt x="662258" y="1216304"/>
                    <a:pt x="661648" y="1216304"/>
                    <a:pt x="661648" y="1216304"/>
                  </a:cubicBezTo>
                  <a:cubicBezTo>
                    <a:pt x="661648" y="1216919"/>
                    <a:pt x="661648" y="1216919"/>
                    <a:pt x="661648" y="1216919"/>
                  </a:cubicBezTo>
                  <a:cubicBezTo>
                    <a:pt x="663477" y="1216919"/>
                    <a:pt x="662868" y="1216919"/>
                    <a:pt x="663477" y="1216919"/>
                  </a:cubicBezTo>
                  <a:cubicBezTo>
                    <a:pt x="663477" y="1218148"/>
                    <a:pt x="663477" y="1218148"/>
                    <a:pt x="663477" y="1218148"/>
                  </a:cubicBezTo>
                  <a:cubicBezTo>
                    <a:pt x="664087" y="1218148"/>
                    <a:pt x="664087" y="1218148"/>
                    <a:pt x="664087" y="1218148"/>
                  </a:cubicBezTo>
                  <a:cubicBezTo>
                    <a:pt x="664087" y="1218762"/>
                    <a:pt x="664087" y="1218762"/>
                    <a:pt x="664087" y="1218762"/>
                  </a:cubicBezTo>
                  <a:cubicBezTo>
                    <a:pt x="666526" y="1218762"/>
                    <a:pt x="667746" y="1220605"/>
                    <a:pt x="668966" y="1219991"/>
                  </a:cubicBezTo>
                  <a:cubicBezTo>
                    <a:pt x="668966" y="1220605"/>
                    <a:pt x="668966" y="1220605"/>
                    <a:pt x="668966" y="1220605"/>
                  </a:cubicBezTo>
                  <a:cubicBezTo>
                    <a:pt x="670795" y="1220605"/>
                    <a:pt x="670185" y="1220605"/>
                    <a:pt x="670185" y="1220605"/>
                  </a:cubicBezTo>
                  <a:cubicBezTo>
                    <a:pt x="670185" y="1221834"/>
                    <a:pt x="670185" y="1221834"/>
                    <a:pt x="670185" y="1221834"/>
                  </a:cubicBezTo>
                  <a:cubicBezTo>
                    <a:pt x="672015" y="1221834"/>
                    <a:pt x="672625" y="1222448"/>
                    <a:pt x="672625" y="1222448"/>
                  </a:cubicBezTo>
                  <a:cubicBezTo>
                    <a:pt x="672625" y="1223063"/>
                    <a:pt x="672625" y="1223063"/>
                    <a:pt x="672625" y="1223063"/>
                  </a:cubicBezTo>
                  <a:cubicBezTo>
                    <a:pt x="673234" y="1223063"/>
                    <a:pt x="673234" y="1223063"/>
                    <a:pt x="673234" y="1223063"/>
                  </a:cubicBezTo>
                  <a:cubicBezTo>
                    <a:pt x="673234" y="1223677"/>
                    <a:pt x="673234" y="1223677"/>
                    <a:pt x="673234" y="1223677"/>
                  </a:cubicBezTo>
                  <a:cubicBezTo>
                    <a:pt x="673844" y="1223677"/>
                    <a:pt x="673844" y="1223677"/>
                    <a:pt x="673844" y="1223677"/>
                  </a:cubicBezTo>
                  <a:cubicBezTo>
                    <a:pt x="673844" y="1224291"/>
                    <a:pt x="673844" y="1224291"/>
                    <a:pt x="673844" y="1224291"/>
                  </a:cubicBezTo>
                  <a:cubicBezTo>
                    <a:pt x="672625" y="1224291"/>
                    <a:pt x="672015" y="1224291"/>
                    <a:pt x="672015" y="1224291"/>
                  </a:cubicBezTo>
                  <a:cubicBezTo>
                    <a:pt x="672015" y="1226134"/>
                    <a:pt x="672015" y="1225520"/>
                    <a:pt x="672015" y="1226134"/>
                  </a:cubicBezTo>
                  <a:cubicBezTo>
                    <a:pt x="670185" y="1226134"/>
                    <a:pt x="670795" y="1226134"/>
                    <a:pt x="670185" y="1226134"/>
                  </a:cubicBezTo>
                  <a:cubicBezTo>
                    <a:pt x="670185" y="1226749"/>
                    <a:pt x="670185" y="1226749"/>
                    <a:pt x="670185" y="1226749"/>
                  </a:cubicBezTo>
                  <a:cubicBezTo>
                    <a:pt x="671405" y="1226749"/>
                    <a:pt x="671405" y="1226749"/>
                    <a:pt x="671405" y="1226749"/>
                  </a:cubicBezTo>
                  <a:cubicBezTo>
                    <a:pt x="671405" y="1227363"/>
                    <a:pt x="671405" y="1227363"/>
                    <a:pt x="671405" y="1227363"/>
                  </a:cubicBezTo>
                  <a:cubicBezTo>
                    <a:pt x="672015" y="1226749"/>
                    <a:pt x="672015" y="1226749"/>
                    <a:pt x="672015" y="1226749"/>
                  </a:cubicBezTo>
                  <a:cubicBezTo>
                    <a:pt x="672625" y="1227978"/>
                    <a:pt x="673234" y="1227363"/>
                    <a:pt x="673234" y="1227363"/>
                  </a:cubicBezTo>
                  <a:cubicBezTo>
                    <a:pt x="673234" y="1227978"/>
                    <a:pt x="673234" y="1227978"/>
                    <a:pt x="673234" y="1227978"/>
                  </a:cubicBezTo>
                  <a:cubicBezTo>
                    <a:pt x="673844" y="1227978"/>
                    <a:pt x="673844" y="1227978"/>
                    <a:pt x="673844" y="1227978"/>
                  </a:cubicBezTo>
                  <a:cubicBezTo>
                    <a:pt x="673844" y="1227363"/>
                    <a:pt x="673844" y="1227363"/>
                    <a:pt x="673844" y="1227363"/>
                  </a:cubicBezTo>
                  <a:cubicBezTo>
                    <a:pt x="673234" y="1227363"/>
                    <a:pt x="673234" y="1227363"/>
                    <a:pt x="673234" y="1227363"/>
                  </a:cubicBezTo>
                  <a:cubicBezTo>
                    <a:pt x="673234" y="1225520"/>
                    <a:pt x="673234" y="1225520"/>
                    <a:pt x="673234" y="1225520"/>
                  </a:cubicBezTo>
                  <a:cubicBezTo>
                    <a:pt x="675674" y="1225520"/>
                    <a:pt x="677503" y="1225520"/>
                    <a:pt x="678113" y="1225520"/>
                  </a:cubicBezTo>
                  <a:cubicBezTo>
                    <a:pt x="678113" y="1226134"/>
                    <a:pt x="678113" y="1226134"/>
                    <a:pt x="678113" y="1226134"/>
                  </a:cubicBezTo>
                  <a:cubicBezTo>
                    <a:pt x="681162" y="1226134"/>
                    <a:pt x="682382" y="1228592"/>
                    <a:pt x="683601" y="1227978"/>
                  </a:cubicBezTo>
                  <a:cubicBezTo>
                    <a:pt x="683601" y="1228592"/>
                    <a:pt x="683601" y="1228592"/>
                    <a:pt x="683601" y="1228592"/>
                  </a:cubicBezTo>
                  <a:cubicBezTo>
                    <a:pt x="685431" y="1228592"/>
                    <a:pt x="686040" y="1229821"/>
                    <a:pt x="687260" y="1229821"/>
                  </a:cubicBezTo>
                  <a:cubicBezTo>
                    <a:pt x="687260" y="1230435"/>
                    <a:pt x="687260" y="1230435"/>
                    <a:pt x="687260" y="1230435"/>
                  </a:cubicBezTo>
                  <a:cubicBezTo>
                    <a:pt x="688480" y="1230435"/>
                    <a:pt x="688480" y="1230435"/>
                    <a:pt x="688480" y="1230435"/>
                  </a:cubicBezTo>
                  <a:cubicBezTo>
                    <a:pt x="688480" y="1231049"/>
                    <a:pt x="688480" y="1231049"/>
                    <a:pt x="688480" y="1231049"/>
                  </a:cubicBezTo>
                  <a:cubicBezTo>
                    <a:pt x="689089" y="1231049"/>
                    <a:pt x="689089" y="1231049"/>
                    <a:pt x="689089" y="1231049"/>
                  </a:cubicBezTo>
                  <a:cubicBezTo>
                    <a:pt x="689089" y="1231664"/>
                    <a:pt x="689089" y="1231664"/>
                    <a:pt x="689089" y="1231664"/>
                  </a:cubicBezTo>
                  <a:cubicBezTo>
                    <a:pt x="690919" y="1231664"/>
                    <a:pt x="691529" y="1231664"/>
                    <a:pt x="692139" y="1231664"/>
                  </a:cubicBezTo>
                  <a:cubicBezTo>
                    <a:pt x="692139" y="1232278"/>
                    <a:pt x="692139" y="1232278"/>
                    <a:pt x="692139" y="1232278"/>
                  </a:cubicBezTo>
                  <a:cubicBezTo>
                    <a:pt x="693968" y="1232278"/>
                    <a:pt x="695188" y="1232278"/>
                    <a:pt x="695797" y="1232278"/>
                  </a:cubicBezTo>
                  <a:cubicBezTo>
                    <a:pt x="695797" y="1233507"/>
                    <a:pt x="695797" y="1233507"/>
                    <a:pt x="695797" y="1233507"/>
                  </a:cubicBezTo>
                  <a:cubicBezTo>
                    <a:pt x="697627" y="1233507"/>
                    <a:pt x="698237" y="1233507"/>
                    <a:pt x="698847" y="1233507"/>
                  </a:cubicBezTo>
                  <a:cubicBezTo>
                    <a:pt x="698847" y="1232278"/>
                    <a:pt x="698847" y="1232278"/>
                    <a:pt x="698847" y="1232278"/>
                  </a:cubicBezTo>
                  <a:cubicBezTo>
                    <a:pt x="699456" y="1232278"/>
                    <a:pt x="699456" y="1232278"/>
                    <a:pt x="699456" y="1232278"/>
                  </a:cubicBezTo>
                  <a:cubicBezTo>
                    <a:pt x="699456" y="1233507"/>
                    <a:pt x="699456" y="1233507"/>
                    <a:pt x="699456" y="1233507"/>
                  </a:cubicBezTo>
                  <a:cubicBezTo>
                    <a:pt x="701286" y="1233507"/>
                    <a:pt x="701896" y="1233507"/>
                    <a:pt x="702505" y="1233507"/>
                  </a:cubicBezTo>
                  <a:cubicBezTo>
                    <a:pt x="702505" y="1234121"/>
                    <a:pt x="702505" y="1234121"/>
                    <a:pt x="702505" y="1234121"/>
                  </a:cubicBezTo>
                  <a:cubicBezTo>
                    <a:pt x="703115" y="1234121"/>
                    <a:pt x="703115" y="1234121"/>
                    <a:pt x="703115" y="1234121"/>
                  </a:cubicBezTo>
                  <a:cubicBezTo>
                    <a:pt x="703115" y="1234736"/>
                    <a:pt x="703115" y="1234736"/>
                    <a:pt x="703115" y="1234736"/>
                  </a:cubicBezTo>
                  <a:cubicBezTo>
                    <a:pt x="703725" y="1234736"/>
                    <a:pt x="703725" y="1234736"/>
                    <a:pt x="703725" y="1234736"/>
                  </a:cubicBezTo>
                  <a:cubicBezTo>
                    <a:pt x="703725" y="1235350"/>
                    <a:pt x="703725" y="1235350"/>
                    <a:pt x="703725" y="1235350"/>
                  </a:cubicBezTo>
                  <a:cubicBezTo>
                    <a:pt x="703115" y="1235350"/>
                    <a:pt x="703115" y="1235350"/>
                    <a:pt x="703115" y="1235350"/>
                  </a:cubicBezTo>
                  <a:cubicBezTo>
                    <a:pt x="703115" y="1235964"/>
                    <a:pt x="703115" y="1235964"/>
                    <a:pt x="703115" y="1235964"/>
                  </a:cubicBezTo>
                  <a:cubicBezTo>
                    <a:pt x="703725" y="1235964"/>
                    <a:pt x="703725" y="1235964"/>
                    <a:pt x="703725" y="1235964"/>
                  </a:cubicBezTo>
                  <a:cubicBezTo>
                    <a:pt x="704335" y="1238422"/>
                    <a:pt x="704945" y="1239651"/>
                    <a:pt x="704945" y="1240265"/>
                  </a:cubicBezTo>
                  <a:cubicBezTo>
                    <a:pt x="705554" y="1240265"/>
                    <a:pt x="705554" y="1240265"/>
                    <a:pt x="705554" y="1240265"/>
                  </a:cubicBezTo>
                  <a:cubicBezTo>
                    <a:pt x="705554" y="1242108"/>
                    <a:pt x="705554" y="1242108"/>
                    <a:pt x="705554" y="1242108"/>
                  </a:cubicBezTo>
                  <a:cubicBezTo>
                    <a:pt x="706774" y="1242108"/>
                    <a:pt x="706774" y="1242108"/>
                    <a:pt x="706774" y="1242108"/>
                  </a:cubicBezTo>
                  <a:cubicBezTo>
                    <a:pt x="706774" y="1242723"/>
                    <a:pt x="706774" y="1242723"/>
                    <a:pt x="706774" y="1242723"/>
                  </a:cubicBezTo>
                  <a:cubicBezTo>
                    <a:pt x="707384" y="1242723"/>
                    <a:pt x="707384" y="1242723"/>
                    <a:pt x="707384" y="1242723"/>
                  </a:cubicBezTo>
                  <a:cubicBezTo>
                    <a:pt x="707384" y="1243337"/>
                    <a:pt x="707384" y="1243337"/>
                    <a:pt x="707384" y="1243337"/>
                  </a:cubicBezTo>
                  <a:cubicBezTo>
                    <a:pt x="707994" y="1243337"/>
                    <a:pt x="707994" y="1243337"/>
                    <a:pt x="707994" y="1243337"/>
                  </a:cubicBezTo>
                  <a:cubicBezTo>
                    <a:pt x="707994" y="1243951"/>
                    <a:pt x="707994" y="1243951"/>
                    <a:pt x="707994" y="1243951"/>
                  </a:cubicBezTo>
                  <a:cubicBezTo>
                    <a:pt x="708604" y="1243951"/>
                    <a:pt x="708604" y="1243951"/>
                    <a:pt x="708604" y="1243951"/>
                  </a:cubicBezTo>
                  <a:cubicBezTo>
                    <a:pt x="708604" y="1245180"/>
                    <a:pt x="708604" y="1245180"/>
                    <a:pt x="708604" y="1245180"/>
                  </a:cubicBezTo>
                  <a:cubicBezTo>
                    <a:pt x="709213" y="1245180"/>
                    <a:pt x="709213" y="1245180"/>
                    <a:pt x="709213" y="1245180"/>
                  </a:cubicBezTo>
                  <a:cubicBezTo>
                    <a:pt x="709213" y="1245794"/>
                    <a:pt x="709213" y="1245794"/>
                    <a:pt x="709213" y="1245794"/>
                  </a:cubicBezTo>
                  <a:cubicBezTo>
                    <a:pt x="711043" y="1245794"/>
                    <a:pt x="711043" y="1245794"/>
                    <a:pt x="711043" y="1245794"/>
                  </a:cubicBezTo>
                  <a:cubicBezTo>
                    <a:pt x="711043" y="1246409"/>
                    <a:pt x="711043" y="1246409"/>
                    <a:pt x="711043" y="1246409"/>
                  </a:cubicBezTo>
                  <a:cubicBezTo>
                    <a:pt x="712872" y="1246409"/>
                    <a:pt x="712872" y="1247638"/>
                    <a:pt x="712872" y="1247023"/>
                  </a:cubicBezTo>
                  <a:cubicBezTo>
                    <a:pt x="712872" y="1247638"/>
                    <a:pt x="712872" y="1247638"/>
                    <a:pt x="712872" y="1247638"/>
                  </a:cubicBezTo>
                  <a:cubicBezTo>
                    <a:pt x="714702" y="1247638"/>
                    <a:pt x="714092" y="1247638"/>
                    <a:pt x="714702" y="1247638"/>
                  </a:cubicBezTo>
                  <a:cubicBezTo>
                    <a:pt x="714702" y="1250095"/>
                    <a:pt x="715921" y="1248866"/>
                    <a:pt x="715921" y="1249481"/>
                  </a:cubicBezTo>
                  <a:cubicBezTo>
                    <a:pt x="715921" y="1250709"/>
                    <a:pt x="715921" y="1250709"/>
                    <a:pt x="715921" y="1250709"/>
                  </a:cubicBezTo>
                  <a:cubicBezTo>
                    <a:pt x="716531" y="1250709"/>
                    <a:pt x="716531" y="1250709"/>
                    <a:pt x="716531" y="1250709"/>
                  </a:cubicBezTo>
                  <a:cubicBezTo>
                    <a:pt x="716531" y="1251324"/>
                    <a:pt x="716531" y="1251324"/>
                    <a:pt x="716531" y="1251324"/>
                  </a:cubicBezTo>
                  <a:cubicBezTo>
                    <a:pt x="718361" y="1251324"/>
                    <a:pt x="717751" y="1251324"/>
                    <a:pt x="718361" y="1251324"/>
                  </a:cubicBezTo>
                  <a:cubicBezTo>
                    <a:pt x="718361" y="1251938"/>
                    <a:pt x="718361" y="1251938"/>
                    <a:pt x="718361" y="1251938"/>
                  </a:cubicBezTo>
                  <a:cubicBezTo>
                    <a:pt x="718970" y="1251938"/>
                    <a:pt x="718970" y="1251938"/>
                    <a:pt x="718970" y="1251938"/>
                  </a:cubicBezTo>
                  <a:cubicBezTo>
                    <a:pt x="718970" y="1251324"/>
                    <a:pt x="718970" y="1251324"/>
                    <a:pt x="718970" y="1251324"/>
                  </a:cubicBezTo>
                  <a:cubicBezTo>
                    <a:pt x="719580" y="1251324"/>
                    <a:pt x="719580" y="1251324"/>
                    <a:pt x="719580" y="1251324"/>
                  </a:cubicBezTo>
                  <a:cubicBezTo>
                    <a:pt x="719580" y="1251938"/>
                    <a:pt x="719580" y="1251938"/>
                    <a:pt x="719580" y="1251938"/>
                  </a:cubicBezTo>
                  <a:cubicBezTo>
                    <a:pt x="720190" y="1251938"/>
                    <a:pt x="720190" y="1251938"/>
                    <a:pt x="720190" y="1251938"/>
                  </a:cubicBezTo>
                  <a:cubicBezTo>
                    <a:pt x="720190" y="1253167"/>
                    <a:pt x="720190" y="1253167"/>
                    <a:pt x="720190" y="1253167"/>
                  </a:cubicBezTo>
                  <a:cubicBezTo>
                    <a:pt x="720800" y="1253167"/>
                    <a:pt x="720800" y="1253167"/>
                    <a:pt x="720800" y="1253167"/>
                  </a:cubicBezTo>
                  <a:cubicBezTo>
                    <a:pt x="720800" y="1253781"/>
                    <a:pt x="720800" y="1253781"/>
                    <a:pt x="720800" y="1253781"/>
                  </a:cubicBezTo>
                  <a:cubicBezTo>
                    <a:pt x="720190" y="1253781"/>
                    <a:pt x="720190" y="1253781"/>
                    <a:pt x="720190" y="1253781"/>
                  </a:cubicBezTo>
                  <a:cubicBezTo>
                    <a:pt x="720190" y="1255624"/>
                    <a:pt x="722629" y="1255624"/>
                    <a:pt x="723239" y="1255624"/>
                  </a:cubicBezTo>
                  <a:cubicBezTo>
                    <a:pt x="723239" y="1257468"/>
                    <a:pt x="723239" y="1256853"/>
                    <a:pt x="723239" y="1257468"/>
                  </a:cubicBezTo>
                  <a:cubicBezTo>
                    <a:pt x="723849" y="1257468"/>
                    <a:pt x="723849" y="1257468"/>
                    <a:pt x="723849" y="1257468"/>
                  </a:cubicBezTo>
                  <a:cubicBezTo>
                    <a:pt x="723239" y="1259311"/>
                    <a:pt x="725068" y="1260539"/>
                    <a:pt x="724459" y="1261154"/>
                  </a:cubicBezTo>
                  <a:cubicBezTo>
                    <a:pt x="723849" y="1261154"/>
                    <a:pt x="723849" y="1261154"/>
                    <a:pt x="723849" y="1261154"/>
                  </a:cubicBezTo>
                  <a:cubicBezTo>
                    <a:pt x="723849" y="1261768"/>
                    <a:pt x="723849" y="1261768"/>
                    <a:pt x="723849" y="1261768"/>
                  </a:cubicBezTo>
                  <a:cubicBezTo>
                    <a:pt x="723239" y="1261768"/>
                    <a:pt x="723239" y="1261768"/>
                    <a:pt x="723239" y="1261768"/>
                  </a:cubicBezTo>
                  <a:cubicBezTo>
                    <a:pt x="723239" y="1262383"/>
                    <a:pt x="723239" y="1262383"/>
                    <a:pt x="723239" y="1262383"/>
                  </a:cubicBezTo>
                  <a:cubicBezTo>
                    <a:pt x="721410" y="1262383"/>
                    <a:pt x="721410" y="1262383"/>
                    <a:pt x="720800" y="1262383"/>
                  </a:cubicBezTo>
                  <a:cubicBezTo>
                    <a:pt x="720800" y="1262997"/>
                    <a:pt x="720800" y="1262997"/>
                    <a:pt x="720800" y="1262997"/>
                  </a:cubicBezTo>
                  <a:cubicBezTo>
                    <a:pt x="719580" y="1262997"/>
                    <a:pt x="719580" y="1262997"/>
                    <a:pt x="719580" y="1262997"/>
                  </a:cubicBezTo>
                  <a:cubicBezTo>
                    <a:pt x="719580" y="1263611"/>
                    <a:pt x="719580" y="1263611"/>
                    <a:pt x="719580" y="1263611"/>
                  </a:cubicBezTo>
                  <a:cubicBezTo>
                    <a:pt x="717751" y="1263611"/>
                    <a:pt x="718361" y="1263611"/>
                    <a:pt x="718361" y="1263611"/>
                  </a:cubicBezTo>
                  <a:cubicBezTo>
                    <a:pt x="718361" y="1264840"/>
                    <a:pt x="718361" y="1264840"/>
                    <a:pt x="718361" y="1264840"/>
                  </a:cubicBezTo>
                  <a:cubicBezTo>
                    <a:pt x="716531" y="1264840"/>
                    <a:pt x="717141" y="1264840"/>
                    <a:pt x="716531" y="1264840"/>
                  </a:cubicBezTo>
                  <a:cubicBezTo>
                    <a:pt x="716531" y="1265454"/>
                    <a:pt x="716531" y="1265454"/>
                    <a:pt x="716531" y="1265454"/>
                  </a:cubicBezTo>
                  <a:cubicBezTo>
                    <a:pt x="714092" y="1264840"/>
                    <a:pt x="713482" y="1266683"/>
                    <a:pt x="712262" y="1266069"/>
                  </a:cubicBezTo>
                  <a:cubicBezTo>
                    <a:pt x="712262" y="1266683"/>
                    <a:pt x="712262" y="1266683"/>
                    <a:pt x="712262" y="1266683"/>
                  </a:cubicBezTo>
                  <a:cubicBezTo>
                    <a:pt x="710433" y="1266683"/>
                    <a:pt x="711043" y="1266683"/>
                    <a:pt x="711043" y="1266683"/>
                  </a:cubicBezTo>
                  <a:cubicBezTo>
                    <a:pt x="711043" y="1267298"/>
                    <a:pt x="711043" y="1267298"/>
                    <a:pt x="711043" y="1267298"/>
                  </a:cubicBezTo>
                  <a:cubicBezTo>
                    <a:pt x="710433" y="1267298"/>
                    <a:pt x="710433" y="1267298"/>
                    <a:pt x="710433" y="1267298"/>
                  </a:cubicBezTo>
                  <a:cubicBezTo>
                    <a:pt x="710433" y="1267912"/>
                    <a:pt x="710433" y="1267912"/>
                    <a:pt x="710433" y="1267912"/>
                  </a:cubicBezTo>
                  <a:cubicBezTo>
                    <a:pt x="709213" y="1267912"/>
                    <a:pt x="709213" y="1267912"/>
                    <a:pt x="709213" y="1267912"/>
                  </a:cubicBezTo>
                  <a:cubicBezTo>
                    <a:pt x="709213" y="1269141"/>
                    <a:pt x="709213" y="1269141"/>
                    <a:pt x="709213" y="1269141"/>
                  </a:cubicBezTo>
                  <a:cubicBezTo>
                    <a:pt x="708604" y="1269141"/>
                    <a:pt x="708604" y="1269141"/>
                    <a:pt x="708604" y="1269141"/>
                  </a:cubicBezTo>
                  <a:cubicBezTo>
                    <a:pt x="708604" y="1270369"/>
                    <a:pt x="707994" y="1270984"/>
                    <a:pt x="707994" y="1270984"/>
                  </a:cubicBezTo>
                  <a:cubicBezTo>
                    <a:pt x="707384" y="1270984"/>
                    <a:pt x="707384" y="1270984"/>
                    <a:pt x="707384" y="1270984"/>
                  </a:cubicBezTo>
                  <a:cubicBezTo>
                    <a:pt x="707384" y="1271598"/>
                    <a:pt x="707384" y="1271598"/>
                    <a:pt x="707384" y="1271598"/>
                  </a:cubicBezTo>
                  <a:cubicBezTo>
                    <a:pt x="706774" y="1271598"/>
                    <a:pt x="706774" y="1271598"/>
                    <a:pt x="706774" y="1271598"/>
                  </a:cubicBezTo>
                  <a:cubicBezTo>
                    <a:pt x="706774" y="1272827"/>
                    <a:pt x="706774" y="1272827"/>
                    <a:pt x="706774" y="1272827"/>
                  </a:cubicBezTo>
                  <a:cubicBezTo>
                    <a:pt x="705554" y="1272827"/>
                    <a:pt x="705554" y="1272827"/>
                    <a:pt x="705554" y="1272827"/>
                  </a:cubicBezTo>
                  <a:cubicBezTo>
                    <a:pt x="705554" y="1273441"/>
                    <a:pt x="705554" y="1273441"/>
                    <a:pt x="705554" y="1273441"/>
                  </a:cubicBezTo>
                  <a:cubicBezTo>
                    <a:pt x="704945" y="1273441"/>
                    <a:pt x="704945" y="1273441"/>
                    <a:pt x="704945" y="1273441"/>
                  </a:cubicBezTo>
                  <a:cubicBezTo>
                    <a:pt x="704945" y="1274056"/>
                    <a:pt x="704945" y="1274056"/>
                    <a:pt x="704945" y="1274056"/>
                  </a:cubicBezTo>
                  <a:cubicBezTo>
                    <a:pt x="704335" y="1274056"/>
                    <a:pt x="704335" y="1274056"/>
                    <a:pt x="704335" y="1274056"/>
                  </a:cubicBezTo>
                  <a:cubicBezTo>
                    <a:pt x="704335" y="1274670"/>
                    <a:pt x="704335" y="1274670"/>
                    <a:pt x="704335" y="1274670"/>
                  </a:cubicBezTo>
                  <a:cubicBezTo>
                    <a:pt x="702505" y="1275284"/>
                    <a:pt x="701286" y="1276513"/>
                    <a:pt x="700676" y="1276513"/>
                  </a:cubicBezTo>
                  <a:cubicBezTo>
                    <a:pt x="700676" y="1277127"/>
                    <a:pt x="700676" y="1277127"/>
                    <a:pt x="700676" y="1277127"/>
                  </a:cubicBezTo>
                  <a:cubicBezTo>
                    <a:pt x="700066" y="1277127"/>
                    <a:pt x="700066" y="1277127"/>
                    <a:pt x="700066" y="1277127"/>
                  </a:cubicBezTo>
                  <a:cubicBezTo>
                    <a:pt x="700066" y="1276513"/>
                    <a:pt x="700066" y="1276513"/>
                    <a:pt x="700066" y="1276513"/>
                  </a:cubicBezTo>
                  <a:cubicBezTo>
                    <a:pt x="699456" y="1276513"/>
                    <a:pt x="699456" y="1276513"/>
                    <a:pt x="699456" y="1276513"/>
                  </a:cubicBezTo>
                  <a:cubicBezTo>
                    <a:pt x="699456" y="1277127"/>
                    <a:pt x="699456" y="1277127"/>
                    <a:pt x="699456" y="1277127"/>
                  </a:cubicBezTo>
                  <a:cubicBezTo>
                    <a:pt x="700066" y="1277127"/>
                    <a:pt x="700066" y="1277127"/>
                    <a:pt x="700066" y="1277127"/>
                  </a:cubicBezTo>
                  <a:cubicBezTo>
                    <a:pt x="700066" y="1277742"/>
                    <a:pt x="700066" y="1277742"/>
                    <a:pt x="700066" y="1277742"/>
                  </a:cubicBezTo>
                  <a:cubicBezTo>
                    <a:pt x="699456" y="1277742"/>
                    <a:pt x="699456" y="1277742"/>
                    <a:pt x="699456" y="1277742"/>
                  </a:cubicBezTo>
                  <a:cubicBezTo>
                    <a:pt x="698847" y="1279585"/>
                    <a:pt x="698237" y="1280199"/>
                    <a:pt x="698847" y="1280814"/>
                  </a:cubicBezTo>
                  <a:cubicBezTo>
                    <a:pt x="697627" y="1280814"/>
                    <a:pt x="697627" y="1280814"/>
                    <a:pt x="697627" y="1280814"/>
                  </a:cubicBezTo>
                  <a:cubicBezTo>
                    <a:pt x="697627" y="1282042"/>
                    <a:pt x="697627" y="1282042"/>
                    <a:pt x="697627" y="1282042"/>
                  </a:cubicBezTo>
                  <a:cubicBezTo>
                    <a:pt x="697017" y="1282042"/>
                    <a:pt x="697017" y="1282042"/>
                    <a:pt x="697017" y="1282042"/>
                  </a:cubicBezTo>
                  <a:cubicBezTo>
                    <a:pt x="697017" y="1282657"/>
                    <a:pt x="697017" y="1282657"/>
                    <a:pt x="697017" y="1282657"/>
                  </a:cubicBezTo>
                  <a:cubicBezTo>
                    <a:pt x="696407" y="1282657"/>
                    <a:pt x="696407" y="1282657"/>
                    <a:pt x="696407" y="1282657"/>
                  </a:cubicBezTo>
                  <a:cubicBezTo>
                    <a:pt x="696407" y="1283271"/>
                    <a:pt x="696407" y="1283271"/>
                    <a:pt x="696407" y="1283271"/>
                  </a:cubicBezTo>
                  <a:cubicBezTo>
                    <a:pt x="694578" y="1283886"/>
                    <a:pt x="694578" y="1284500"/>
                    <a:pt x="694578" y="1284500"/>
                  </a:cubicBezTo>
                  <a:cubicBezTo>
                    <a:pt x="694578" y="1285114"/>
                    <a:pt x="694578" y="1285114"/>
                    <a:pt x="694578" y="1285114"/>
                  </a:cubicBezTo>
                  <a:cubicBezTo>
                    <a:pt x="692748" y="1285114"/>
                    <a:pt x="692748" y="1285114"/>
                    <a:pt x="692748" y="1285114"/>
                  </a:cubicBezTo>
                  <a:cubicBezTo>
                    <a:pt x="692748" y="1286957"/>
                    <a:pt x="691529" y="1286343"/>
                    <a:pt x="691529" y="1286343"/>
                  </a:cubicBezTo>
                  <a:cubicBezTo>
                    <a:pt x="691529" y="1286957"/>
                    <a:pt x="691529" y="1286957"/>
                    <a:pt x="691529" y="1286957"/>
                  </a:cubicBezTo>
                  <a:cubicBezTo>
                    <a:pt x="689699" y="1286957"/>
                    <a:pt x="689089" y="1286957"/>
                    <a:pt x="689089" y="1286957"/>
                  </a:cubicBezTo>
                  <a:cubicBezTo>
                    <a:pt x="689089" y="1288186"/>
                    <a:pt x="689089" y="1288186"/>
                    <a:pt x="689089" y="1288186"/>
                  </a:cubicBezTo>
                  <a:cubicBezTo>
                    <a:pt x="687260" y="1288186"/>
                    <a:pt x="687870" y="1288186"/>
                    <a:pt x="687870" y="1288186"/>
                  </a:cubicBezTo>
                  <a:cubicBezTo>
                    <a:pt x="687870" y="1288801"/>
                    <a:pt x="687870" y="1288801"/>
                    <a:pt x="687870" y="1288801"/>
                  </a:cubicBezTo>
                  <a:cubicBezTo>
                    <a:pt x="686040" y="1288801"/>
                    <a:pt x="686650" y="1288801"/>
                    <a:pt x="686040" y="1288801"/>
                  </a:cubicBezTo>
                  <a:cubicBezTo>
                    <a:pt x="686040" y="1289415"/>
                    <a:pt x="686040" y="1289415"/>
                    <a:pt x="686040" y="1289415"/>
                  </a:cubicBezTo>
                  <a:cubicBezTo>
                    <a:pt x="685431" y="1289415"/>
                    <a:pt x="685431" y="1289415"/>
                    <a:pt x="685431" y="1289415"/>
                  </a:cubicBezTo>
                  <a:cubicBezTo>
                    <a:pt x="685431" y="1290029"/>
                    <a:pt x="685431" y="1290029"/>
                    <a:pt x="685431" y="1290029"/>
                  </a:cubicBezTo>
                  <a:cubicBezTo>
                    <a:pt x="684821" y="1290029"/>
                    <a:pt x="684821" y="1290029"/>
                    <a:pt x="684821" y="1290029"/>
                  </a:cubicBezTo>
                  <a:cubicBezTo>
                    <a:pt x="684821" y="1290644"/>
                    <a:pt x="684821" y="1290644"/>
                    <a:pt x="684821" y="1290644"/>
                  </a:cubicBezTo>
                  <a:cubicBezTo>
                    <a:pt x="684211" y="1290644"/>
                    <a:pt x="684211" y="1290644"/>
                    <a:pt x="684211" y="1290644"/>
                  </a:cubicBezTo>
                  <a:cubicBezTo>
                    <a:pt x="683601" y="1292487"/>
                    <a:pt x="682991" y="1292487"/>
                    <a:pt x="683601" y="1293101"/>
                  </a:cubicBezTo>
                  <a:cubicBezTo>
                    <a:pt x="682991" y="1293101"/>
                    <a:pt x="682991" y="1293101"/>
                    <a:pt x="682991" y="1293101"/>
                  </a:cubicBezTo>
                  <a:cubicBezTo>
                    <a:pt x="682991" y="1294944"/>
                    <a:pt x="682991" y="1294330"/>
                    <a:pt x="682991" y="1294330"/>
                  </a:cubicBezTo>
                  <a:cubicBezTo>
                    <a:pt x="681772" y="1294330"/>
                    <a:pt x="681772" y="1294330"/>
                    <a:pt x="681772" y="1294330"/>
                  </a:cubicBezTo>
                  <a:cubicBezTo>
                    <a:pt x="681772" y="1296173"/>
                    <a:pt x="681772" y="1295559"/>
                    <a:pt x="681772" y="1296173"/>
                  </a:cubicBezTo>
                  <a:cubicBezTo>
                    <a:pt x="681162" y="1296173"/>
                    <a:pt x="681162" y="1296173"/>
                    <a:pt x="681162" y="1296173"/>
                  </a:cubicBezTo>
                  <a:cubicBezTo>
                    <a:pt x="681162" y="1297402"/>
                    <a:pt x="681162" y="1298631"/>
                    <a:pt x="681162" y="1298631"/>
                  </a:cubicBezTo>
                  <a:cubicBezTo>
                    <a:pt x="680552" y="1298631"/>
                    <a:pt x="680552" y="1298631"/>
                    <a:pt x="680552" y="1298631"/>
                  </a:cubicBezTo>
                  <a:cubicBezTo>
                    <a:pt x="680552" y="1300474"/>
                    <a:pt x="680552" y="1301088"/>
                    <a:pt x="680552" y="1301088"/>
                  </a:cubicBezTo>
                  <a:cubicBezTo>
                    <a:pt x="678723" y="1301088"/>
                    <a:pt x="679332" y="1301088"/>
                    <a:pt x="679332" y="1301088"/>
                  </a:cubicBezTo>
                  <a:cubicBezTo>
                    <a:pt x="679332" y="1301702"/>
                    <a:pt x="679332" y="1301702"/>
                    <a:pt x="679332" y="1301702"/>
                  </a:cubicBezTo>
                  <a:cubicBezTo>
                    <a:pt x="680552" y="1301702"/>
                    <a:pt x="680552" y="1301702"/>
                    <a:pt x="680552" y="1301702"/>
                  </a:cubicBezTo>
                  <a:cubicBezTo>
                    <a:pt x="680552" y="1301088"/>
                    <a:pt x="680552" y="1301088"/>
                    <a:pt x="680552" y="1301088"/>
                  </a:cubicBezTo>
                  <a:cubicBezTo>
                    <a:pt x="682382" y="1301088"/>
                    <a:pt x="682991" y="1301088"/>
                    <a:pt x="683601" y="1301088"/>
                  </a:cubicBezTo>
                  <a:cubicBezTo>
                    <a:pt x="684211" y="1303545"/>
                    <a:pt x="685431" y="1304160"/>
                    <a:pt x="684821" y="1305389"/>
                  </a:cubicBezTo>
                  <a:cubicBezTo>
                    <a:pt x="685431" y="1305389"/>
                    <a:pt x="685431" y="1305389"/>
                    <a:pt x="685431" y="1305389"/>
                  </a:cubicBezTo>
                  <a:cubicBezTo>
                    <a:pt x="685431" y="1308460"/>
                    <a:pt x="686650" y="1309689"/>
                    <a:pt x="686040" y="1310918"/>
                  </a:cubicBezTo>
                  <a:cubicBezTo>
                    <a:pt x="685431" y="1310304"/>
                    <a:pt x="685431" y="1310304"/>
                    <a:pt x="684821" y="1310304"/>
                  </a:cubicBezTo>
                  <a:cubicBezTo>
                    <a:pt x="684821" y="1310918"/>
                    <a:pt x="684821" y="1310918"/>
                    <a:pt x="684821" y="1310918"/>
                  </a:cubicBezTo>
                  <a:cubicBezTo>
                    <a:pt x="682991" y="1310918"/>
                    <a:pt x="683601" y="1310918"/>
                    <a:pt x="683601" y="1310918"/>
                  </a:cubicBezTo>
                  <a:cubicBezTo>
                    <a:pt x="683601" y="1312147"/>
                    <a:pt x="683601" y="1312147"/>
                    <a:pt x="683601" y="1312147"/>
                  </a:cubicBezTo>
                  <a:cubicBezTo>
                    <a:pt x="682991" y="1312147"/>
                    <a:pt x="682991" y="1312147"/>
                    <a:pt x="682991" y="1312147"/>
                  </a:cubicBezTo>
                  <a:cubicBezTo>
                    <a:pt x="682991" y="1312761"/>
                    <a:pt x="682991" y="1312761"/>
                    <a:pt x="682991" y="1312761"/>
                  </a:cubicBezTo>
                  <a:cubicBezTo>
                    <a:pt x="681772" y="1312761"/>
                    <a:pt x="681772" y="1312761"/>
                    <a:pt x="681772" y="1312761"/>
                  </a:cubicBezTo>
                  <a:cubicBezTo>
                    <a:pt x="682382" y="1315219"/>
                    <a:pt x="680552" y="1316447"/>
                    <a:pt x="681162" y="1317676"/>
                  </a:cubicBezTo>
                  <a:cubicBezTo>
                    <a:pt x="680552" y="1317676"/>
                    <a:pt x="680552" y="1317676"/>
                    <a:pt x="680552" y="1317676"/>
                  </a:cubicBezTo>
                  <a:cubicBezTo>
                    <a:pt x="678723" y="1323820"/>
                    <a:pt x="678723" y="1329964"/>
                    <a:pt x="680552" y="1334264"/>
                  </a:cubicBezTo>
                  <a:cubicBezTo>
                    <a:pt x="681162" y="1334264"/>
                    <a:pt x="681162" y="1334264"/>
                    <a:pt x="681162" y="1334264"/>
                  </a:cubicBezTo>
                  <a:cubicBezTo>
                    <a:pt x="681162" y="1336107"/>
                    <a:pt x="681162" y="1335493"/>
                    <a:pt x="681162" y="1336107"/>
                  </a:cubicBezTo>
                  <a:cubicBezTo>
                    <a:pt x="681772" y="1336107"/>
                    <a:pt x="681772" y="1336107"/>
                    <a:pt x="681772" y="1336107"/>
                  </a:cubicBezTo>
                  <a:cubicBezTo>
                    <a:pt x="681772" y="1337950"/>
                    <a:pt x="681772" y="1337336"/>
                    <a:pt x="681772" y="1337336"/>
                  </a:cubicBezTo>
                  <a:cubicBezTo>
                    <a:pt x="682991" y="1337336"/>
                    <a:pt x="682991" y="1337336"/>
                    <a:pt x="682991" y="1337336"/>
                  </a:cubicBezTo>
                  <a:cubicBezTo>
                    <a:pt x="682382" y="1339794"/>
                    <a:pt x="683601" y="1339794"/>
                    <a:pt x="683601" y="1340408"/>
                  </a:cubicBezTo>
                  <a:cubicBezTo>
                    <a:pt x="684211" y="1340408"/>
                    <a:pt x="684211" y="1340408"/>
                    <a:pt x="684211" y="1340408"/>
                  </a:cubicBezTo>
                  <a:cubicBezTo>
                    <a:pt x="684211" y="1342251"/>
                    <a:pt x="684211" y="1341637"/>
                    <a:pt x="684211" y="1341637"/>
                  </a:cubicBezTo>
                  <a:cubicBezTo>
                    <a:pt x="683601" y="1341637"/>
                    <a:pt x="683601" y="1341637"/>
                    <a:pt x="683601" y="1341637"/>
                  </a:cubicBezTo>
                  <a:cubicBezTo>
                    <a:pt x="683601" y="1342251"/>
                    <a:pt x="683601" y="1342251"/>
                    <a:pt x="683601" y="1342251"/>
                  </a:cubicBezTo>
                  <a:cubicBezTo>
                    <a:pt x="684211" y="1342251"/>
                    <a:pt x="684211" y="1342251"/>
                    <a:pt x="684211" y="1342251"/>
                  </a:cubicBezTo>
                  <a:cubicBezTo>
                    <a:pt x="684211" y="1341637"/>
                    <a:pt x="684211" y="1341637"/>
                    <a:pt x="684211" y="1341637"/>
                  </a:cubicBezTo>
                  <a:cubicBezTo>
                    <a:pt x="684821" y="1341637"/>
                    <a:pt x="684821" y="1341637"/>
                    <a:pt x="684821" y="1341637"/>
                  </a:cubicBezTo>
                  <a:cubicBezTo>
                    <a:pt x="684821" y="1342251"/>
                    <a:pt x="684821" y="1342251"/>
                    <a:pt x="684821" y="1342251"/>
                  </a:cubicBezTo>
                  <a:cubicBezTo>
                    <a:pt x="690309" y="1342251"/>
                    <a:pt x="693358" y="1344709"/>
                    <a:pt x="696407" y="1344709"/>
                  </a:cubicBezTo>
                  <a:cubicBezTo>
                    <a:pt x="696407" y="1345323"/>
                    <a:pt x="696407" y="1345323"/>
                    <a:pt x="696407" y="1345323"/>
                  </a:cubicBezTo>
                  <a:cubicBezTo>
                    <a:pt x="704945" y="1345937"/>
                    <a:pt x="712872" y="1343480"/>
                    <a:pt x="718970" y="1345323"/>
                  </a:cubicBezTo>
                  <a:cubicBezTo>
                    <a:pt x="718970" y="1345937"/>
                    <a:pt x="718970" y="1345937"/>
                    <a:pt x="718970" y="1345937"/>
                  </a:cubicBezTo>
                  <a:cubicBezTo>
                    <a:pt x="720800" y="1346552"/>
                    <a:pt x="720800" y="1347166"/>
                    <a:pt x="720800" y="1347166"/>
                  </a:cubicBezTo>
                  <a:cubicBezTo>
                    <a:pt x="722019" y="1349624"/>
                    <a:pt x="723239" y="1350852"/>
                    <a:pt x="723239" y="1352695"/>
                  </a:cubicBezTo>
                  <a:cubicBezTo>
                    <a:pt x="723849" y="1352695"/>
                    <a:pt x="723849" y="1352695"/>
                    <a:pt x="723849" y="1352695"/>
                  </a:cubicBezTo>
                  <a:cubicBezTo>
                    <a:pt x="723849" y="1353310"/>
                    <a:pt x="723849" y="1353310"/>
                    <a:pt x="723849" y="1353310"/>
                  </a:cubicBezTo>
                  <a:cubicBezTo>
                    <a:pt x="726898" y="1353310"/>
                    <a:pt x="728727" y="1355153"/>
                    <a:pt x="728727" y="1356382"/>
                  </a:cubicBezTo>
                  <a:cubicBezTo>
                    <a:pt x="729947" y="1356382"/>
                    <a:pt x="729947" y="1356382"/>
                    <a:pt x="729947" y="1356382"/>
                  </a:cubicBezTo>
                  <a:cubicBezTo>
                    <a:pt x="729947" y="1358225"/>
                    <a:pt x="730557" y="1358225"/>
                    <a:pt x="730557" y="1358839"/>
                  </a:cubicBezTo>
                  <a:cubicBezTo>
                    <a:pt x="731167" y="1358839"/>
                    <a:pt x="731167" y="1358839"/>
                    <a:pt x="731167" y="1358839"/>
                  </a:cubicBezTo>
                  <a:cubicBezTo>
                    <a:pt x="731167" y="1359453"/>
                    <a:pt x="731167" y="1359453"/>
                    <a:pt x="731167" y="1359453"/>
                  </a:cubicBezTo>
                  <a:cubicBezTo>
                    <a:pt x="734216" y="1359453"/>
                    <a:pt x="734826" y="1362525"/>
                    <a:pt x="736045" y="1361911"/>
                  </a:cubicBezTo>
                  <a:cubicBezTo>
                    <a:pt x="736045" y="1363140"/>
                    <a:pt x="736045" y="1363140"/>
                    <a:pt x="736045" y="1363140"/>
                  </a:cubicBezTo>
                  <a:cubicBezTo>
                    <a:pt x="736655" y="1363140"/>
                    <a:pt x="736655" y="1363140"/>
                    <a:pt x="736655" y="1363140"/>
                  </a:cubicBezTo>
                  <a:cubicBezTo>
                    <a:pt x="736655" y="1363754"/>
                    <a:pt x="736655" y="1363754"/>
                    <a:pt x="736655" y="1363754"/>
                  </a:cubicBezTo>
                  <a:cubicBezTo>
                    <a:pt x="739094" y="1364368"/>
                    <a:pt x="740314" y="1365597"/>
                    <a:pt x="740314" y="1365597"/>
                  </a:cubicBezTo>
                  <a:cubicBezTo>
                    <a:pt x="739094" y="1365597"/>
                    <a:pt x="739094" y="1365597"/>
                    <a:pt x="739094" y="1365597"/>
                  </a:cubicBezTo>
                  <a:cubicBezTo>
                    <a:pt x="739094" y="1366826"/>
                    <a:pt x="739094" y="1366826"/>
                    <a:pt x="739094" y="1366826"/>
                  </a:cubicBezTo>
                  <a:cubicBezTo>
                    <a:pt x="740924" y="1366826"/>
                    <a:pt x="740314" y="1366826"/>
                    <a:pt x="740314" y="1366826"/>
                  </a:cubicBezTo>
                  <a:cubicBezTo>
                    <a:pt x="740314" y="1365597"/>
                    <a:pt x="740314" y="1365597"/>
                    <a:pt x="740314" y="1365597"/>
                  </a:cubicBezTo>
                  <a:cubicBezTo>
                    <a:pt x="742143" y="1365597"/>
                    <a:pt x="742753" y="1365597"/>
                    <a:pt x="742753" y="1365597"/>
                  </a:cubicBezTo>
                  <a:cubicBezTo>
                    <a:pt x="742753" y="1366826"/>
                    <a:pt x="742753" y="1366826"/>
                    <a:pt x="742753" y="1366826"/>
                  </a:cubicBezTo>
                  <a:cubicBezTo>
                    <a:pt x="744583" y="1366826"/>
                    <a:pt x="744583" y="1367440"/>
                    <a:pt x="745192" y="1367440"/>
                  </a:cubicBezTo>
                  <a:cubicBezTo>
                    <a:pt x="745192" y="1366826"/>
                    <a:pt x="745192" y="1366826"/>
                    <a:pt x="745192" y="1366826"/>
                  </a:cubicBezTo>
                  <a:cubicBezTo>
                    <a:pt x="745802" y="1367440"/>
                    <a:pt x="745802" y="1367440"/>
                    <a:pt x="745802" y="1367440"/>
                  </a:cubicBezTo>
                  <a:cubicBezTo>
                    <a:pt x="748241" y="1364983"/>
                    <a:pt x="751290" y="1368055"/>
                    <a:pt x="751900" y="1368669"/>
                  </a:cubicBezTo>
                  <a:cubicBezTo>
                    <a:pt x="751900" y="1368055"/>
                    <a:pt x="751900" y="1368055"/>
                    <a:pt x="751900" y="1368055"/>
                  </a:cubicBezTo>
                  <a:cubicBezTo>
                    <a:pt x="753120" y="1368055"/>
                    <a:pt x="753120" y="1368055"/>
                    <a:pt x="753120" y="1368055"/>
                  </a:cubicBezTo>
                  <a:cubicBezTo>
                    <a:pt x="753120" y="1367440"/>
                    <a:pt x="753120" y="1367440"/>
                    <a:pt x="753120" y="1367440"/>
                  </a:cubicBezTo>
                  <a:cubicBezTo>
                    <a:pt x="753730" y="1367440"/>
                    <a:pt x="753730" y="1367440"/>
                    <a:pt x="753730" y="1367440"/>
                  </a:cubicBezTo>
                  <a:cubicBezTo>
                    <a:pt x="753730" y="1366826"/>
                    <a:pt x="753730" y="1366826"/>
                    <a:pt x="753730" y="1366826"/>
                  </a:cubicBezTo>
                  <a:cubicBezTo>
                    <a:pt x="755559" y="1366826"/>
                    <a:pt x="754949" y="1366826"/>
                    <a:pt x="754949" y="1366826"/>
                  </a:cubicBezTo>
                  <a:cubicBezTo>
                    <a:pt x="754949" y="1365597"/>
                    <a:pt x="754949" y="1365597"/>
                    <a:pt x="754949" y="1365597"/>
                  </a:cubicBezTo>
                  <a:cubicBezTo>
                    <a:pt x="757389" y="1366212"/>
                    <a:pt x="757389" y="1364368"/>
                    <a:pt x="757389" y="1364368"/>
                  </a:cubicBezTo>
                  <a:cubicBezTo>
                    <a:pt x="759218" y="1363754"/>
                    <a:pt x="759828" y="1362525"/>
                    <a:pt x="761047" y="1363140"/>
                  </a:cubicBezTo>
                  <a:cubicBezTo>
                    <a:pt x="761047" y="1360682"/>
                    <a:pt x="762877" y="1360682"/>
                    <a:pt x="762267" y="1360068"/>
                  </a:cubicBezTo>
                  <a:cubicBezTo>
                    <a:pt x="762877" y="1360068"/>
                    <a:pt x="762877" y="1360068"/>
                    <a:pt x="762877" y="1360068"/>
                  </a:cubicBezTo>
                  <a:cubicBezTo>
                    <a:pt x="762877" y="1359453"/>
                    <a:pt x="762877" y="1359453"/>
                    <a:pt x="762877" y="1359453"/>
                  </a:cubicBezTo>
                  <a:cubicBezTo>
                    <a:pt x="763487" y="1359453"/>
                    <a:pt x="763487" y="1359453"/>
                    <a:pt x="763487" y="1359453"/>
                  </a:cubicBezTo>
                  <a:cubicBezTo>
                    <a:pt x="763487" y="1357610"/>
                    <a:pt x="763487" y="1358225"/>
                    <a:pt x="763487" y="1357610"/>
                  </a:cubicBezTo>
                  <a:cubicBezTo>
                    <a:pt x="764706" y="1357610"/>
                    <a:pt x="764706" y="1357610"/>
                    <a:pt x="764706" y="1357610"/>
                  </a:cubicBezTo>
                  <a:cubicBezTo>
                    <a:pt x="764706" y="1356382"/>
                    <a:pt x="764706" y="1356382"/>
                    <a:pt x="764706" y="1356382"/>
                  </a:cubicBezTo>
                  <a:cubicBezTo>
                    <a:pt x="766536" y="1355767"/>
                    <a:pt x="766536" y="1354539"/>
                    <a:pt x="767146" y="1355153"/>
                  </a:cubicBezTo>
                  <a:cubicBezTo>
                    <a:pt x="767146" y="1353924"/>
                    <a:pt x="767146" y="1353924"/>
                    <a:pt x="767146" y="1353924"/>
                  </a:cubicBezTo>
                  <a:cubicBezTo>
                    <a:pt x="769585" y="1353310"/>
                    <a:pt x="770195" y="1353310"/>
                    <a:pt x="770805" y="1353310"/>
                  </a:cubicBezTo>
                  <a:cubicBezTo>
                    <a:pt x="770805" y="1353924"/>
                    <a:pt x="770805" y="1353924"/>
                    <a:pt x="770805" y="1353924"/>
                  </a:cubicBezTo>
                  <a:cubicBezTo>
                    <a:pt x="771414" y="1353924"/>
                    <a:pt x="771414" y="1353924"/>
                    <a:pt x="771414" y="1353924"/>
                  </a:cubicBezTo>
                  <a:cubicBezTo>
                    <a:pt x="771414" y="1355153"/>
                    <a:pt x="771414" y="1355153"/>
                    <a:pt x="771414" y="1355153"/>
                  </a:cubicBezTo>
                  <a:cubicBezTo>
                    <a:pt x="772634" y="1355153"/>
                    <a:pt x="772634" y="1355153"/>
                    <a:pt x="772634" y="1355153"/>
                  </a:cubicBezTo>
                  <a:cubicBezTo>
                    <a:pt x="770805" y="1356382"/>
                    <a:pt x="772024" y="1356996"/>
                    <a:pt x="771414" y="1356996"/>
                  </a:cubicBezTo>
                  <a:cubicBezTo>
                    <a:pt x="770805" y="1356996"/>
                    <a:pt x="770805" y="1356996"/>
                    <a:pt x="770805" y="1356996"/>
                  </a:cubicBezTo>
                  <a:cubicBezTo>
                    <a:pt x="770805" y="1358839"/>
                    <a:pt x="770805" y="1358225"/>
                    <a:pt x="770805" y="1358839"/>
                  </a:cubicBezTo>
                  <a:cubicBezTo>
                    <a:pt x="771414" y="1358839"/>
                    <a:pt x="771414" y="1358839"/>
                    <a:pt x="771414" y="1358839"/>
                  </a:cubicBezTo>
                  <a:cubicBezTo>
                    <a:pt x="771414" y="1357610"/>
                    <a:pt x="771414" y="1357610"/>
                    <a:pt x="771414" y="1357610"/>
                  </a:cubicBezTo>
                  <a:cubicBezTo>
                    <a:pt x="772634" y="1357610"/>
                    <a:pt x="772634" y="1357610"/>
                    <a:pt x="772634" y="1357610"/>
                  </a:cubicBezTo>
                  <a:cubicBezTo>
                    <a:pt x="772634" y="1356996"/>
                    <a:pt x="772634" y="1356996"/>
                    <a:pt x="772634" y="1356996"/>
                  </a:cubicBezTo>
                  <a:cubicBezTo>
                    <a:pt x="775073" y="1356382"/>
                    <a:pt x="776903" y="1355153"/>
                    <a:pt x="776903" y="1353924"/>
                  </a:cubicBezTo>
                  <a:cubicBezTo>
                    <a:pt x="777512" y="1353924"/>
                    <a:pt x="777512" y="1353924"/>
                    <a:pt x="777512" y="1353924"/>
                  </a:cubicBezTo>
                  <a:cubicBezTo>
                    <a:pt x="777512" y="1353310"/>
                    <a:pt x="777512" y="1353310"/>
                    <a:pt x="777512" y="1353310"/>
                  </a:cubicBezTo>
                  <a:cubicBezTo>
                    <a:pt x="778122" y="1353310"/>
                    <a:pt x="778122" y="1353310"/>
                    <a:pt x="778122" y="1353310"/>
                  </a:cubicBezTo>
                  <a:cubicBezTo>
                    <a:pt x="778122" y="1352695"/>
                    <a:pt x="778122" y="1352695"/>
                    <a:pt x="778122" y="1352695"/>
                  </a:cubicBezTo>
                  <a:cubicBezTo>
                    <a:pt x="778732" y="1352695"/>
                    <a:pt x="778732" y="1352695"/>
                    <a:pt x="778732" y="1352695"/>
                  </a:cubicBezTo>
                  <a:cubicBezTo>
                    <a:pt x="778732" y="1352081"/>
                    <a:pt x="778732" y="1352081"/>
                    <a:pt x="778732" y="1352081"/>
                  </a:cubicBezTo>
                  <a:cubicBezTo>
                    <a:pt x="779342" y="1352081"/>
                    <a:pt x="779342" y="1352081"/>
                    <a:pt x="779342" y="1352081"/>
                  </a:cubicBezTo>
                  <a:cubicBezTo>
                    <a:pt x="779342" y="1350238"/>
                    <a:pt x="779342" y="1350852"/>
                    <a:pt x="779342" y="1350852"/>
                  </a:cubicBezTo>
                  <a:cubicBezTo>
                    <a:pt x="780562" y="1350852"/>
                    <a:pt x="780562" y="1350852"/>
                    <a:pt x="780562" y="1350852"/>
                  </a:cubicBezTo>
                  <a:cubicBezTo>
                    <a:pt x="780562" y="1349624"/>
                    <a:pt x="780562" y="1349624"/>
                    <a:pt x="780562" y="1349624"/>
                  </a:cubicBezTo>
                  <a:cubicBezTo>
                    <a:pt x="783001" y="1349009"/>
                    <a:pt x="783611" y="1347780"/>
                    <a:pt x="784830" y="1348395"/>
                  </a:cubicBezTo>
                  <a:cubicBezTo>
                    <a:pt x="784830" y="1346552"/>
                    <a:pt x="784830" y="1347166"/>
                    <a:pt x="784830" y="1347166"/>
                  </a:cubicBezTo>
                  <a:cubicBezTo>
                    <a:pt x="785440" y="1347166"/>
                    <a:pt x="785440" y="1347166"/>
                    <a:pt x="785440" y="1347166"/>
                  </a:cubicBezTo>
                  <a:cubicBezTo>
                    <a:pt x="786050" y="1344094"/>
                    <a:pt x="788489" y="1344094"/>
                    <a:pt x="789099" y="1344094"/>
                  </a:cubicBezTo>
                  <a:cubicBezTo>
                    <a:pt x="790928" y="1338565"/>
                    <a:pt x="796417" y="1335493"/>
                    <a:pt x="797026" y="1330578"/>
                  </a:cubicBezTo>
                  <a:cubicBezTo>
                    <a:pt x="797636" y="1330578"/>
                    <a:pt x="797636" y="1330578"/>
                    <a:pt x="797636" y="1330578"/>
                  </a:cubicBezTo>
                  <a:cubicBezTo>
                    <a:pt x="797636" y="1329964"/>
                    <a:pt x="797636" y="1329964"/>
                    <a:pt x="797636" y="1329964"/>
                  </a:cubicBezTo>
                  <a:cubicBezTo>
                    <a:pt x="800076" y="1328735"/>
                    <a:pt x="801905" y="1329349"/>
                    <a:pt x="803734" y="1329349"/>
                  </a:cubicBezTo>
                  <a:cubicBezTo>
                    <a:pt x="803734" y="1329964"/>
                    <a:pt x="803734" y="1329964"/>
                    <a:pt x="803734" y="1329964"/>
                  </a:cubicBezTo>
                  <a:cubicBezTo>
                    <a:pt x="806174" y="1328735"/>
                    <a:pt x="806784" y="1330578"/>
                    <a:pt x="808003" y="1329349"/>
                  </a:cubicBezTo>
                  <a:cubicBezTo>
                    <a:pt x="807393" y="1329349"/>
                    <a:pt x="807393" y="1329349"/>
                    <a:pt x="807393" y="1329349"/>
                  </a:cubicBezTo>
                  <a:cubicBezTo>
                    <a:pt x="807393" y="1328735"/>
                    <a:pt x="807393" y="1328735"/>
                    <a:pt x="807393" y="1328735"/>
                  </a:cubicBezTo>
                  <a:cubicBezTo>
                    <a:pt x="805564" y="1328735"/>
                    <a:pt x="804954" y="1328735"/>
                    <a:pt x="804954" y="1328735"/>
                  </a:cubicBezTo>
                  <a:cubicBezTo>
                    <a:pt x="803734" y="1325663"/>
                    <a:pt x="804954" y="1324434"/>
                    <a:pt x="804954" y="1321977"/>
                  </a:cubicBezTo>
                  <a:cubicBezTo>
                    <a:pt x="805564" y="1321977"/>
                    <a:pt x="805564" y="1321977"/>
                    <a:pt x="805564" y="1321977"/>
                  </a:cubicBezTo>
                  <a:cubicBezTo>
                    <a:pt x="806174" y="1320134"/>
                    <a:pt x="805564" y="1318905"/>
                    <a:pt x="804954" y="1318290"/>
                  </a:cubicBezTo>
                  <a:cubicBezTo>
                    <a:pt x="807393" y="1315833"/>
                    <a:pt x="803734" y="1313375"/>
                    <a:pt x="804344" y="1312147"/>
                  </a:cubicBezTo>
                  <a:cubicBezTo>
                    <a:pt x="803734" y="1312147"/>
                    <a:pt x="803734" y="1312147"/>
                    <a:pt x="803734" y="1312147"/>
                  </a:cubicBezTo>
                  <a:cubicBezTo>
                    <a:pt x="803734" y="1310304"/>
                    <a:pt x="802515" y="1308460"/>
                    <a:pt x="802515" y="1308460"/>
                  </a:cubicBezTo>
                  <a:cubicBezTo>
                    <a:pt x="801905" y="1308460"/>
                    <a:pt x="801905" y="1308460"/>
                    <a:pt x="801905" y="1308460"/>
                  </a:cubicBezTo>
                  <a:cubicBezTo>
                    <a:pt x="801905" y="1306617"/>
                    <a:pt x="801905" y="1306617"/>
                    <a:pt x="801905" y="1306617"/>
                  </a:cubicBezTo>
                  <a:cubicBezTo>
                    <a:pt x="801295" y="1306617"/>
                    <a:pt x="801295" y="1306617"/>
                    <a:pt x="801295" y="1306617"/>
                  </a:cubicBezTo>
                  <a:cubicBezTo>
                    <a:pt x="801295" y="1306003"/>
                    <a:pt x="801295" y="1306003"/>
                    <a:pt x="801295" y="1306003"/>
                  </a:cubicBezTo>
                  <a:cubicBezTo>
                    <a:pt x="800685" y="1306003"/>
                    <a:pt x="800685" y="1306003"/>
                    <a:pt x="800685" y="1306003"/>
                  </a:cubicBezTo>
                  <a:cubicBezTo>
                    <a:pt x="800685" y="1304160"/>
                    <a:pt x="800685" y="1304774"/>
                    <a:pt x="800685" y="1304774"/>
                  </a:cubicBezTo>
                  <a:cubicBezTo>
                    <a:pt x="800076" y="1304774"/>
                    <a:pt x="800076" y="1304774"/>
                    <a:pt x="800076" y="1304774"/>
                  </a:cubicBezTo>
                  <a:cubicBezTo>
                    <a:pt x="800076" y="1302931"/>
                    <a:pt x="800076" y="1302317"/>
                    <a:pt x="800076" y="1302317"/>
                  </a:cubicBezTo>
                  <a:cubicBezTo>
                    <a:pt x="798856" y="1302317"/>
                    <a:pt x="798856" y="1302317"/>
                    <a:pt x="798856" y="1302317"/>
                  </a:cubicBezTo>
                  <a:cubicBezTo>
                    <a:pt x="798856" y="1301702"/>
                    <a:pt x="798856" y="1301702"/>
                    <a:pt x="798856" y="1301702"/>
                  </a:cubicBezTo>
                  <a:cubicBezTo>
                    <a:pt x="797026" y="1301088"/>
                    <a:pt x="795197" y="1300474"/>
                    <a:pt x="795807" y="1299245"/>
                  </a:cubicBezTo>
                  <a:cubicBezTo>
                    <a:pt x="794587" y="1299245"/>
                    <a:pt x="794587" y="1299245"/>
                    <a:pt x="794587" y="1299245"/>
                  </a:cubicBezTo>
                  <a:cubicBezTo>
                    <a:pt x="794587" y="1298631"/>
                    <a:pt x="794587" y="1298631"/>
                    <a:pt x="794587" y="1298631"/>
                  </a:cubicBezTo>
                  <a:cubicBezTo>
                    <a:pt x="793368" y="1298631"/>
                    <a:pt x="793368" y="1298631"/>
                    <a:pt x="793368" y="1298631"/>
                  </a:cubicBezTo>
                  <a:cubicBezTo>
                    <a:pt x="793368" y="1296787"/>
                    <a:pt x="793368" y="1296173"/>
                    <a:pt x="793368" y="1296173"/>
                  </a:cubicBezTo>
                  <a:cubicBezTo>
                    <a:pt x="793977" y="1296173"/>
                    <a:pt x="793977" y="1296173"/>
                    <a:pt x="793977" y="1296173"/>
                  </a:cubicBezTo>
                  <a:cubicBezTo>
                    <a:pt x="793977" y="1294330"/>
                    <a:pt x="793977" y="1294330"/>
                    <a:pt x="793977" y="1294330"/>
                  </a:cubicBezTo>
                  <a:cubicBezTo>
                    <a:pt x="794587" y="1294330"/>
                    <a:pt x="794587" y="1294330"/>
                    <a:pt x="794587" y="1294330"/>
                  </a:cubicBezTo>
                  <a:cubicBezTo>
                    <a:pt x="794587" y="1292487"/>
                    <a:pt x="794587" y="1291258"/>
                    <a:pt x="794587" y="1290644"/>
                  </a:cubicBezTo>
                  <a:cubicBezTo>
                    <a:pt x="793977" y="1290644"/>
                    <a:pt x="793977" y="1290644"/>
                    <a:pt x="793977" y="1290644"/>
                  </a:cubicBezTo>
                  <a:cubicBezTo>
                    <a:pt x="793977" y="1290029"/>
                    <a:pt x="793977" y="1290029"/>
                    <a:pt x="793977" y="1290029"/>
                  </a:cubicBezTo>
                  <a:cubicBezTo>
                    <a:pt x="793368" y="1290029"/>
                    <a:pt x="793368" y="1290029"/>
                    <a:pt x="793368" y="1290029"/>
                  </a:cubicBezTo>
                  <a:cubicBezTo>
                    <a:pt x="793368" y="1289415"/>
                    <a:pt x="793368" y="1289415"/>
                    <a:pt x="793368" y="1289415"/>
                  </a:cubicBezTo>
                  <a:cubicBezTo>
                    <a:pt x="791538" y="1289415"/>
                    <a:pt x="792148" y="1289415"/>
                    <a:pt x="792148" y="1289415"/>
                  </a:cubicBezTo>
                  <a:cubicBezTo>
                    <a:pt x="792148" y="1288801"/>
                    <a:pt x="792148" y="1288801"/>
                    <a:pt x="792148" y="1288801"/>
                  </a:cubicBezTo>
                  <a:cubicBezTo>
                    <a:pt x="790928" y="1288801"/>
                    <a:pt x="790928" y="1288801"/>
                    <a:pt x="790928" y="1288801"/>
                  </a:cubicBezTo>
                  <a:cubicBezTo>
                    <a:pt x="790928" y="1288186"/>
                    <a:pt x="790928" y="1288186"/>
                    <a:pt x="790928" y="1288186"/>
                  </a:cubicBezTo>
                  <a:cubicBezTo>
                    <a:pt x="790319" y="1288186"/>
                    <a:pt x="790319" y="1288186"/>
                    <a:pt x="790319" y="1288186"/>
                  </a:cubicBezTo>
                  <a:cubicBezTo>
                    <a:pt x="790319" y="1286343"/>
                    <a:pt x="790319" y="1286343"/>
                    <a:pt x="790319" y="1286343"/>
                  </a:cubicBezTo>
                  <a:cubicBezTo>
                    <a:pt x="789709" y="1286343"/>
                    <a:pt x="789709" y="1286343"/>
                    <a:pt x="789709" y="1286343"/>
                  </a:cubicBezTo>
                  <a:cubicBezTo>
                    <a:pt x="789709" y="1284500"/>
                    <a:pt x="789709" y="1283886"/>
                    <a:pt x="789709" y="1283271"/>
                  </a:cubicBezTo>
                  <a:cubicBezTo>
                    <a:pt x="789099" y="1283271"/>
                    <a:pt x="789099" y="1283271"/>
                    <a:pt x="789099" y="1283271"/>
                  </a:cubicBezTo>
                  <a:cubicBezTo>
                    <a:pt x="789099" y="1281428"/>
                    <a:pt x="789099" y="1280199"/>
                    <a:pt x="789099" y="1279585"/>
                  </a:cubicBezTo>
                  <a:cubicBezTo>
                    <a:pt x="789709" y="1279585"/>
                    <a:pt x="789709" y="1279585"/>
                    <a:pt x="789709" y="1279585"/>
                  </a:cubicBezTo>
                  <a:cubicBezTo>
                    <a:pt x="789709" y="1276513"/>
                    <a:pt x="789709" y="1273441"/>
                    <a:pt x="789709" y="1270984"/>
                  </a:cubicBezTo>
                  <a:cubicBezTo>
                    <a:pt x="789099" y="1270984"/>
                    <a:pt x="789099" y="1270984"/>
                    <a:pt x="789099" y="1270984"/>
                  </a:cubicBezTo>
                  <a:cubicBezTo>
                    <a:pt x="789099" y="1269755"/>
                    <a:pt x="789099" y="1269141"/>
                    <a:pt x="789099" y="1269141"/>
                  </a:cubicBezTo>
                  <a:cubicBezTo>
                    <a:pt x="788489" y="1269141"/>
                    <a:pt x="788489" y="1269141"/>
                    <a:pt x="788489" y="1269141"/>
                  </a:cubicBezTo>
                  <a:cubicBezTo>
                    <a:pt x="788489" y="1267298"/>
                    <a:pt x="788489" y="1267912"/>
                    <a:pt x="788489" y="1267298"/>
                  </a:cubicBezTo>
                  <a:cubicBezTo>
                    <a:pt x="787879" y="1267298"/>
                    <a:pt x="787879" y="1267298"/>
                    <a:pt x="787879" y="1267298"/>
                  </a:cubicBezTo>
                  <a:cubicBezTo>
                    <a:pt x="787879" y="1266683"/>
                    <a:pt x="787879" y="1266683"/>
                    <a:pt x="787879" y="1266683"/>
                  </a:cubicBezTo>
                  <a:cubicBezTo>
                    <a:pt x="786660" y="1266683"/>
                    <a:pt x="786660" y="1266683"/>
                    <a:pt x="786660" y="1266683"/>
                  </a:cubicBezTo>
                  <a:cubicBezTo>
                    <a:pt x="786660" y="1266069"/>
                    <a:pt x="786660" y="1266069"/>
                    <a:pt x="786660" y="1266069"/>
                  </a:cubicBezTo>
                  <a:cubicBezTo>
                    <a:pt x="785440" y="1266069"/>
                    <a:pt x="784830" y="1266069"/>
                    <a:pt x="784830" y="1266069"/>
                  </a:cubicBezTo>
                  <a:cubicBezTo>
                    <a:pt x="784830" y="1265454"/>
                    <a:pt x="784830" y="1265454"/>
                    <a:pt x="784830" y="1265454"/>
                  </a:cubicBezTo>
                  <a:cubicBezTo>
                    <a:pt x="783001" y="1265454"/>
                    <a:pt x="783611" y="1265454"/>
                    <a:pt x="783001" y="1265454"/>
                  </a:cubicBezTo>
                  <a:cubicBezTo>
                    <a:pt x="783001" y="1264840"/>
                    <a:pt x="783001" y="1264840"/>
                    <a:pt x="783001" y="1264840"/>
                  </a:cubicBezTo>
                  <a:cubicBezTo>
                    <a:pt x="782391" y="1264840"/>
                    <a:pt x="782391" y="1264840"/>
                    <a:pt x="782391" y="1264840"/>
                  </a:cubicBezTo>
                  <a:cubicBezTo>
                    <a:pt x="782391" y="1263611"/>
                    <a:pt x="782391" y="1263611"/>
                    <a:pt x="782391" y="1263611"/>
                  </a:cubicBezTo>
                  <a:cubicBezTo>
                    <a:pt x="780562" y="1263611"/>
                    <a:pt x="781171" y="1263611"/>
                    <a:pt x="781171" y="1263611"/>
                  </a:cubicBezTo>
                  <a:cubicBezTo>
                    <a:pt x="781171" y="1262383"/>
                    <a:pt x="781171" y="1261768"/>
                    <a:pt x="781171" y="1261768"/>
                  </a:cubicBezTo>
                  <a:cubicBezTo>
                    <a:pt x="779342" y="1261768"/>
                    <a:pt x="779952" y="1261768"/>
                    <a:pt x="779342" y="1261768"/>
                  </a:cubicBezTo>
                  <a:cubicBezTo>
                    <a:pt x="779342" y="1261154"/>
                    <a:pt x="779342" y="1261154"/>
                    <a:pt x="779342" y="1261154"/>
                  </a:cubicBezTo>
                  <a:cubicBezTo>
                    <a:pt x="778732" y="1261154"/>
                    <a:pt x="778732" y="1261154"/>
                    <a:pt x="778732" y="1261154"/>
                  </a:cubicBezTo>
                  <a:cubicBezTo>
                    <a:pt x="778732" y="1259925"/>
                    <a:pt x="778732" y="1259925"/>
                    <a:pt x="778732" y="1259925"/>
                  </a:cubicBezTo>
                  <a:cubicBezTo>
                    <a:pt x="778122" y="1259925"/>
                    <a:pt x="778122" y="1259925"/>
                    <a:pt x="778122" y="1259925"/>
                  </a:cubicBezTo>
                  <a:cubicBezTo>
                    <a:pt x="778122" y="1258696"/>
                    <a:pt x="778122" y="1257468"/>
                    <a:pt x="778122" y="1257468"/>
                  </a:cubicBezTo>
                  <a:cubicBezTo>
                    <a:pt x="778732" y="1257468"/>
                    <a:pt x="778732" y="1257468"/>
                    <a:pt x="778732" y="1257468"/>
                  </a:cubicBezTo>
                  <a:cubicBezTo>
                    <a:pt x="779342" y="1253781"/>
                    <a:pt x="781171" y="1252553"/>
                    <a:pt x="780562" y="1250095"/>
                  </a:cubicBezTo>
                  <a:cubicBezTo>
                    <a:pt x="782391" y="1250095"/>
                    <a:pt x="783001" y="1250095"/>
                    <a:pt x="783001" y="1250095"/>
                  </a:cubicBezTo>
                  <a:cubicBezTo>
                    <a:pt x="783001" y="1250709"/>
                    <a:pt x="783001" y="1250709"/>
                    <a:pt x="783001" y="1250709"/>
                  </a:cubicBezTo>
                  <a:cubicBezTo>
                    <a:pt x="784220" y="1250709"/>
                    <a:pt x="784220" y="1250709"/>
                    <a:pt x="784220" y="1250709"/>
                  </a:cubicBezTo>
                  <a:cubicBezTo>
                    <a:pt x="784220" y="1250095"/>
                    <a:pt x="784220" y="1250095"/>
                    <a:pt x="784220" y="1250095"/>
                  </a:cubicBezTo>
                  <a:cubicBezTo>
                    <a:pt x="784830" y="1250095"/>
                    <a:pt x="784830" y="1250095"/>
                    <a:pt x="784830" y="1250095"/>
                  </a:cubicBezTo>
                  <a:cubicBezTo>
                    <a:pt x="784830" y="1251324"/>
                    <a:pt x="784830" y="1251938"/>
                    <a:pt x="784830" y="1251938"/>
                  </a:cubicBezTo>
                  <a:cubicBezTo>
                    <a:pt x="785440" y="1251938"/>
                    <a:pt x="785440" y="1251938"/>
                    <a:pt x="785440" y="1251938"/>
                  </a:cubicBezTo>
                  <a:cubicBezTo>
                    <a:pt x="785440" y="1253167"/>
                    <a:pt x="785440" y="1253167"/>
                    <a:pt x="785440" y="1253167"/>
                  </a:cubicBezTo>
                  <a:cubicBezTo>
                    <a:pt x="786050" y="1253167"/>
                    <a:pt x="786050" y="1253167"/>
                    <a:pt x="786050" y="1253167"/>
                  </a:cubicBezTo>
                  <a:cubicBezTo>
                    <a:pt x="786050" y="1253781"/>
                    <a:pt x="786050" y="1253781"/>
                    <a:pt x="786050" y="1253781"/>
                  </a:cubicBezTo>
                  <a:cubicBezTo>
                    <a:pt x="786660" y="1253781"/>
                    <a:pt x="786660" y="1253781"/>
                    <a:pt x="786660" y="1253781"/>
                  </a:cubicBezTo>
                  <a:cubicBezTo>
                    <a:pt x="787269" y="1251324"/>
                    <a:pt x="786660" y="1249481"/>
                    <a:pt x="786050" y="1249481"/>
                  </a:cubicBezTo>
                  <a:cubicBezTo>
                    <a:pt x="786660" y="1249481"/>
                    <a:pt x="786660" y="1249481"/>
                    <a:pt x="786660" y="1249481"/>
                  </a:cubicBezTo>
                  <a:cubicBezTo>
                    <a:pt x="786660" y="1247023"/>
                    <a:pt x="787879" y="1247023"/>
                    <a:pt x="787879" y="1246409"/>
                  </a:cubicBezTo>
                  <a:cubicBezTo>
                    <a:pt x="788489" y="1246409"/>
                    <a:pt x="788489" y="1246409"/>
                    <a:pt x="788489" y="1246409"/>
                  </a:cubicBezTo>
                  <a:cubicBezTo>
                    <a:pt x="788489" y="1244566"/>
                    <a:pt x="788489" y="1245180"/>
                    <a:pt x="788489" y="1245180"/>
                  </a:cubicBezTo>
                  <a:cubicBezTo>
                    <a:pt x="789099" y="1245180"/>
                    <a:pt x="789099" y="1245180"/>
                    <a:pt x="789099" y="1245180"/>
                  </a:cubicBezTo>
                  <a:cubicBezTo>
                    <a:pt x="788489" y="1243951"/>
                    <a:pt x="788489" y="1243951"/>
                    <a:pt x="788489" y="1243951"/>
                  </a:cubicBezTo>
                  <a:cubicBezTo>
                    <a:pt x="789099" y="1243951"/>
                    <a:pt x="789099" y="1243951"/>
                    <a:pt x="789099" y="1243951"/>
                  </a:cubicBezTo>
                  <a:cubicBezTo>
                    <a:pt x="789099" y="1242723"/>
                    <a:pt x="789099" y="1242723"/>
                    <a:pt x="789099" y="1242723"/>
                  </a:cubicBezTo>
                  <a:cubicBezTo>
                    <a:pt x="789709" y="1242723"/>
                    <a:pt x="789709" y="1242723"/>
                    <a:pt x="789709" y="1242723"/>
                  </a:cubicBezTo>
                  <a:cubicBezTo>
                    <a:pt x="789709" y="1242108"/>
                    <a:pt x="789709" y="1242108"/>
                    <a:pt x="789709" y="1242108"/>
                  </a:cubicBezTo>
                  <a:cubicBezTo>
                    <a:pt x="790319" y="1242108"/>
                    <a:pt x="790319" y="1242108"/>
                    <a:pt x="790319" y="1242108"/>
                  </a:cubicBezTo>
                  <a:cubicBezTo>
                    <a:pt x="790319" y="1241494"/>
                    <a:pt x="790319" y="1241494"/>
                    <a:pt x="790319" y="1241494"/>
                  </a:cubicBezTo>
                  <a:cubicBezTo>
                    <a:pt x="790928" y="1241494"/>
                    <a:pt x="790928" y="1241494"/>
                    <a:pt x="790928" y="1241494"/>
                  </a:cubicBezTo>
                  <a:cubicBezTo>
                    <a:pt x="790928" y="1239651"/>
                    <a:pt x="790928" y="1240265"/>
                    <a:pt x="790928" y="1239651"/>
                  </a:cubicBezTo>
                  <a:cubicBezTo>
                    <a:pt x="792148" y="1239651"/>
                    <a:pt x="792148" y="1239651"/>
                    <a:pt x="792148" y="1239651"/>
                  </a:cubicBezTo>
                  <a:cubicBezTo>
                    <a:pt x="792148" y="1240265"/>
                    <a:pt x="792148" y="1240265"/>
                    <a:pt x="792148" y="1240265"/>
                  </a:cubicBezTo>
                  <a:cubicBezTo>
                    <a:pt x="793368" y="1240879"/>
                    <a:pt x="793368" y="1239651"/>
                    <a:pt x="793368" y="1239651"/>
                  </a:cubicBezTo>
                  <a:cubicBezTo>
                    <a:pt x="793368" y="1240265"/>
                    <a:pt x="793368" y="1240265"/>
                    <a:pt x="793368" y="1240265"/>
                  </a:cubicBezTo>
                  <a:cubicBezTo>
                    <a:pt x="795197" y="1240265"/>
                    <a:pt x="795197" y="1240265"/>
                    <a:pt x="795807" y="1240265"/>
                  </a:cubicBezTo>
                  <a:cubicBezTo>
                    <a:pt x="795807" y="1239651"/>
                    <a:pt x="795807" y="1239651"/>
                    <a:pt x="795807" y="1239651"/>
                  </a:cubicBezTo>
                  <a:cubicBezTo>
                    <a:pt x="796417" y="1240879"/>
                    <a:pt x="796417" y="1240265"/>
                    <a:pt x="797026" y="1240265"/>
                  </a:cubicBezTo>
                  <a:cubicBezTo>
                    <a:pt x="797026" y="1239651"/>
                    <a:pt x="797026" y="1239651"/>
                    <a:pt x="797026" y="1239651"/>
                  </a:cubicBezTo>
                  <a:cubicBezTo>
                    <a:pt x="797636" y="1239651"/>
                    <a:pt x="797636" y="1239651"/>
                    <a:pt x="797636" y="1239651"/>
                  </a:cubicBezTo>
                  <a:cubicBezTo>
                    <a:pt x="798246" y="1237808"/>
                    <a:pt x="798856" y="1237808"/>
                    <a:pt x="798246" y="1237808"/>
                  </a:cubicBezTo>
                  <a:cubicBezTo>
                    <a:pt x="798856" y="1237808"/>
                    <a:pt x="798856" y="1237808"/>
                    <a:pt x="798856" y="1237808"/>
                  </a:cubicBezTo>
                  <a:cubicBezTo>
                    <a:pt x="798856" y="1235350"/>
                    <a:pt x="798856" y="1234736"/>
                    <a:pt x="798856" y="1234121"/>
                  </a:cubicBezTo>
                  <a:cubicBezTo>
                    <a:pt x="800076" y="1234121"/>
                    <a:pt x="800076" y="1234121"/>
                    <a:pt x="800076" y="1234121"/>
                  </a:cubicBezTo>
                  <a:cubicBezTo>
                    <a:pt x="799466" y="1231664"/>
                    <a:pt x="801295" y="1231664"/>
                    <a:pt x="800685" y="1231049"/>
                  </a:cubicBezTo>
                  <a:cubicBezTo>
                    <a:pt x="801295" y="1231049"/>
                    <a:pt x="801295" y="1231049"/>
                    <a:pt x="801295" y="1231049"/>
                  </a:cubicBezTo>
                  <a:cubicBezTo>
                    <a:pt x="801295" y="1232893"/>
                    <a:pt x="801295" y="1232278"/>
                    <a:pt x="801295" y="1232278"/>
                  </a:cubicBezTo>
                  <a:cubicBezTo>
                    <a:pt x="801905" y="1231664"/>
                    <a:pt x="801905" y="1231664"/>
                    <a:pt x="801905" y="1231664"/>
                  </a:cubicBezTo>
                  <a:cubicBezTo>
                    <a:pt x="801905" y="1232278"/>
                    <a:pt x="801905" y="1232278"/>
                    <a:pt x="801905" y="1232278"/>
                  </a:cubicBezTo>
                  <a:cubicBezTo>
                    <a:pt x="804344" y="1232893"/>
                    <a:pt x="804344" y="1231664"/>
                    <a:pt x="804954" y="1231664"/>
                  </a:cubicBezTo>
                  <a:cubicBezTo>
                    <a:pt x="804954" y="1231049"/>
                    <a:pt x="804954" y="1231049"/>
                    <a:pt x="804954" y="1231049"/>
                  </a:cubicBezTo>
                  <a:cubicBezTo>
                    <a:pt x="805564" y="1231049"/>
                    <a:pt x="805564" y="1231049"/>
                    <a:pt x="805564" y="1231049"/>
                  </a:cubicBezTo>
                  <a:cubicBezTo>
                    <a:pt x="805564" y="1230435"/>
                    <a:pt x="805564" y="1230435"/>
                    <a:pt x="805564" y="1230435"/>
                  </a:cubicBezTo>
                  <a:cubicBezTo>
                    <a:pt x="806174" y="1230435"/>
                    <a:pt x="806174" y="1230435"/>
                    <a:pt x="806174" y="1230435"/>
                  </a:cubicBezTo>
                  <a:cubicBezTo>
                    <a:pt x="806174" y="1228592"/>
                    <a:pt x="806174" y="1229206"/>
                    <a:pt x="806174" y="1228592"/>
                  </a:cubicBezTo>
                  <a:cubicBezTo>
                    <a:pt x="807393" y="1228592"/>
                    <a:pt x="807393" y="1228592"/>
                    <a:pt x="807393" y="1228592"/>
                  </a:cubicBezTo>
                  <a:cubicBezTo>
                    <a:pt x="807393" y="1227978"/>
                    <a:pt x="807393" y="1227978"/>
                    <a:pt x="807393" y="1227978"/>
                  </a:cubicBezTo>
                  <a:cubicBezTo>
                    <a:pt x="808613" y="1227978"/>
                    <a:pt x="808613" y="1227978"/>
                    <a:pt x="808613" y="1227978"/>
                  </a:cubicBezTo>
                  <a:cubicBezTo>
                    <a:pt x="808613" y="1227363"/>
                    <a:pt x="808613" y="1227363"/>
                    <a:pt x="808613" y="1227363"/>
                  </a:cubicBezTo>
                  <a:cubicBezTo>
                    <a:pt x="809223" y="1227363"/>
                    <a:pt x="809223" y="1227363"/>
                    <a:pt x="809223" y="1227363"/>
                  </a:cubicBezTo>
                  <a:cubicBezTo>
                    <a:pt x="809223" y="1227978"/>
                    <a:pt x="809223" y="1227978"/>
                    <a:pt x="809223" y="1227978"/>
                  </a:cubicBezTo>
                  <a:cubicBezTo>
                    <a:pt x="811662" y="1227978"/>
                    <a:pt x="813491" y="1227978"/>
                    <a:pt x="815321" y="1227978"/>
                  </a:cubicBezTo>
                  <a:cubicBezTo>
                    <a:pt x="815321" y="1228592"/>
                    <a:pt x="815321" y="1228592"/>
                    <a:pt x="815321" y="1228592"/>
                  </a:cubicBezTo>
                  <a:cubicBezTo>
                    <a:pt x="815931" y="1228592"/>
                    <a:pt x="815931" y="1228592"/>
                    <a:pt x="815931" y="1228592"/>
                  </a:cubicBezTo>
                  <a:cubicBezTo>
                    <a:pt x="814711" y="1229821"/>
                    <a:pt x="814711" y="1229206"/>
                    <a:pt x="814101" y="1229821"/>
                  </a:cubicBezTo>
                  <a:cubicBezTo>
                    <a:pt x="814101" y="1230435"/>
                    <a:pt x="814101" y="1230435"/>
                    <a:pt x="814101" y="1230435"/>
                  </a:cubicBezTo>
                  <a:cubicBezTo>
                    <a:pt x="813491" y="1230435"/>
                    <a:pt x="813491" y="1230435"/>
                    <a:pt x="813491" y="1230435"/>
                  </a:cubicBezTo>
                  <a:cubicBezTo>
                    <a:pt x="813491" y="1231049"/>
                    <a:pt x="813491" y="1231049"/>
                    <a:pt x="813491" y="1231049"/>
                  </a:cubicBezTo>
                  <a:cubicBezTo>
                    <a:pt x="814101" y="1231049"/>
                    <a:pt x="814101" y="1231049"/>
                    <a:pt x="814101" y="1231049"/>
                  </a:cubicBezTo>
                  <a:cubicBezTo>
                    <a:pt x="814101" y="1230435"/>
                    <a:pt x="814101" y="1230435"/>
                    <a:pt x="814101" y="1230435"/>
                  </a:cubicBezTo>
                  <a:cubicBezTo>
                    <a:pt x="815931" y="1230435"/>
                    <a:pt x="816541" y="1230435"/>
                    <a:pt x="816541" y="1230435"/>
                  </a:cubicBezTo>
                  <a:cubicBezTo>
                    <a:pt x="816541" y="1231049"/>
                    <a:pt x="816541" y="1231049"/>
                    <a:pt x="816541" y="1231049"/>
                  </a:cubicBezTo>
                  <a:cubicBezTo>
                    <a:pt x="818370" y="1231049"/>
                    <a:pt x="817760" y="1231049"/>
                    <a:pt x="817760" y="1231049"/>
                  </a:cubicBezTo>
                  <a:cubicBezTo>
                    <a:pt x="817760" y="1230435"/>
                    <a:pt x="817760" y="1230435"/>
                    <a:pt x="817760" y="1230435"/>
                  </a:cubicBezTo>
                  <a:cubicBezTo>
                    <a:pt x="818370" y="1230435"/>
                    <a:pt x="818370" y="1230435"/>
                    <a:pt x="818370" y="1230435"/>
                  </a:cubicBezTo>
                  <a:cubicBezTo>
                    <a:pt x="818370" y="1229821"/>
                    <a:pt x="818370" y="1229821"/>
                    <a:pt x="818370" y="1229821"/>
                  </a:cubicBezTo>
                  <a:lnTo>
                    <a:pt x="819183" y="1229821"/>
                  </a:lnTo>
                  <a:lnTo>
                    <a:pt x="819590" y="1230067"/>
                  </a:lnTo>
                  <a:lnTo>
                    <a:pt x="819590" y="1231049"/>
                  </a:lnTo>
                  <a:cubicBezTo>
                    <a:pt x="820809" y="1231049"/>
                    <a:pt x="820809" y="1231049"/>
                    <a:pt x="820809" y="1231049"/>
                  </a:cubicBezTo>
                  <a:cubicBezTo>
                    <a:pt x="820809" y="1230435"/>
                    <a:pt x="820809" y="1230435"/>
                    <a:pt x="820809" y="1230435"/>
                  </a:cubicBezTo>
                  <a:cubicBezTo>
                    <a:pt x="820199" y="1230435"/>
                    <a:pt x="820199" y="1230435"/>
                    <a:pt x="820199" y="1230435"/>
                  </a:cubicBezTo>
                  <a:lnTo>
                    <a:pt x="819590" y="1230067"/>
                  </a:lnTo>
                  <a:lnTo>
                    <a:pt x="819590" y="1229821"/>
                  </a:lnTo>
                  <a:lnTo>
                    <a:pt x="819183" y="1229821"/>
                  </a:lnTo>
                  <a:lnTo>
                    <a:pt x="817150" y="1228592"/>
                  </a:lnTo>
                  <a:cubicBezTo>
                    <a:pt x="818370" y="1227978"/>
                    <a:pt x="817760" y="1227978"/>
                    <a:pt x="817760" y="1227363"/>
                  </a:cubicBezTo>
                  <a:cubicBezTo>
                    <a:pt x="817150" y="1227363"/>
                    <a:pt x="817150" y="1227363"/>
                    <a:pt x="817150" y="1227363"/>
                  </a:cubicBezTo>
                  <a:cubicBezTo>
                    <a:pt x="817150" y="1226749"/>
                    <a:pt x="817150" y="1226749"/>
                    <a:pt x="817150" y="1226749"/>
                  </a:cubicBezTo>
                  <a:cubicBezTo>
                    <a:pt x="814711" y="1227363"/>
                    <a:pt x="813491" y="1225520"/>
                    <a:pt x="812272" y="1226134"/>
                  </a:cubicBezTo>
                  <a:cubicBezTo>
                    <a:pt x="812272" y="1226749"/>
                    <a:pt x="812272" y="1226749"/>
                    <a:pt x="812272" y="1226749"/>
                  </a:cubicBezTo>
                  <a:cubicBezTo>
                    <a:pt x="810442" y="1226749"/>
                    <a:pt x="810442" y="1226749"/>
                    <a:pt x="809833" y="1226749"/>
                  </a:cubicBezTo>
                  <a:cubicBezTo>
                    <a:pt x="809833" y="1226134"/>
                    <a:pt x="809833" y="1226134"/>
                    <a:pt x="809833" y="1226134"/>
                  </a:cubicBezTo>
                  <a:cubicBezTo>
                    <a:pt x="808613" y="1226134"/>
                    <a:pt x="808613" y="1226134"/>
                    <a:pt x="808613" y="1226134"/>
                  </a:cubicBezTo>
                  <a:cubicBezTo>
                    <a:pt x="808613" y="1225520"/>
                    <a:pt x="808613" y="1225520"/>
                    <a:pt x="808613" y="1225520"/>
                  </a:cubicBezTo>
                  <a:cubicBezTo>
                    <a:pt x="806784" y="1225520"/>
                    <a:pt x="805564" y="1225520"/>
                    <a:pt x="804954" y="1225520"/>
                  </a:cubicBezTo>
                  <a:cubicBezTo>
                    <a:pt x="804954" y="1226134"/>
                    <a:pt x="804954" y="1226134"/>
                    <a:pt x="804954" y="1226134"/>
                  </a:cubicBezTo>
                  <a:cubicBezTo>
                    <a:pt x="804344" y="1226134"/>
                    <a:pt x="804344" y="1226134"/>
                    <a:pt x="804344" y="1226134"/>
                  </a:cubicBezTo>
                  <a:cubicBezTo>
                    <a:pt x="804344" y="1226749"/>
                    <a:pt x="804344" y="1226749"/>
                    <a:pt x="804344" y="1226749"/>
                  </a:cubicBezTo>
                  <a:cubicBezTo>
                    <a:pt x="803734" y="1226749"/>
                    <a:pt x="803734" y="1226749"/>
                    <a:pt x="803734" y="1226749"/>
                  </a:cubicBezTo>
                  <a:cubicBezTo>
                    <a:pt x="803734" y="1227363"/>
                    <a:pt x="803734" y="1227363"/>
                    <a:pt x="803734" y="1227363"/>
                  </a:cubicBezTo>
                  <a:cubicBezTo>
                    <a:pt x="802515" y="1227363"/>
                    <a:pt x="802515" y="1227363"/>
                    <a:pt x="802515" y="1227363"/>
                  </a:cubicBezTo>
                  <a:cubicBezTo>
                    <a:pt x="801905" y="1224906"/>
                    <a:pt x="801905" y="1223677"/>
                    <a:pt x="801905" y="1222448"/>
                  </a:cubicBezTo>
                  <a:cubicBezTo>
                    <a:pt x="801295" y="1222448"/>
                    <a:pt x="801295" y="1222448"/>
                    <a:pt x="801295" y="1222448"/>
                  </a:cubicBezTo>
                  <a:cubicBezTo>
                    <a:pt x="801295" y="1220605"/>
                    <a:pt x="801295" y="1221219"/>
                    <a:pt x="801295" y="1220605"/>
                  </a:cubicBezTo>
                  <a:cubicBezTo>
                    <a:pt x="800685" y="1221834"/>
                    <a:pt x="800685" y="1221834"/>
                    <a:pt x="800685" y="1221834"/>
                  </a:cubicBezTo>
                  <a:cubicBezTo>
                    <a:pt x="800685" y="1219991"/>
                    <a:pt x="800685" y="1220605"/>
                    <a:pt x="800685" y="1219991"/>
                  </a:cubicBezTo>
                  <a:cubicBezTo>
                    <a:pt x="800076" y="1219991"/>
                    <a:pt x="800076" y="1219991"/>
                    <a:pt x="800076" y="1219991"/>
                  </a:cubicBezTo>
                  <a:cubicBezTo>
                    <a:pt x="800076" y="1218148"/>
                    <a:pt x="800076" y="1218762"/>
                    <a:pt x="800076" y="1218762"/>
                  </a:cubicBezTo>
                  <a:cubicBezTo>
                    <a:pt x="798856" y="1218762"/>
                    <a:pt x="798856" y="1218762"/>
                    <a:pt x="798856" y="1218762"/>
                  </a:cubicBezTo>
                  <a:cubicBezTo>
                    <a:pt x="798856" y="1216919"/>
                    <a:pt x="798246" y="1216919"/>
                    <a:pt x="798246" y="1216304"/>
                  </a:cubicBezTo>
                  <a:cubicBezTo>
                    <a:pt x="797636" y="1216304"/>
                    <a:pt x="797636" y="1216304"/>
                    <a:pt x="797636" y="1216304"/>
                  </a:cubicBezTo>
                  <a:cubicBezTo>
                    <a:pt x="797636" y="1214461"/>
                    <a:pt x="796417" y="1215076"/>
                    <a:pt x="796417" y="1215076"/>
                  </a:cubicBezTo>
                  <a:cubicBezTo>
                    <a:pt x="796417" y="1214461"/>
                    <a:pt x="796417" y="1214461"/>
                    <a:pt x="796417" y="1214461"/>
                  </a:cubicBezTo>
                  <a:cubicBezTo>
                    <a:pt x="794587" y="1214461"/>
                    <a:pt x="793977" y="1214461"/>
                    <a:pt x="793977" y="1214461"/>
                  </a:cubicBezTo>
                  <a:cubicBezTo>
                    <a:pt x="793977" y="1213847"/>
                    <a:pt x="793977" y="1213847"/>
                    <a:pt x="793977" y="1213847"/>
                  </a:cubicBezTo>
                  <a:cubicBezTo>
                    <a:pt x="792148" y="1213847"/>
                    <a:pt x="792148" y="1212618"/>
                    <a:pt x="792148" y="1212618"/>
                  </a:cubicBezTo>
                  <a:cubicBezTo>
                    <a:pt x="795197" y="1213233"/>
                    <a:pt x="797636" y="1213847"/>
                    <a:pt x="800076" y="1213847"/>
                  </a:cubicBezTo>
                  <a:cubicBezTo>
                    <a:pt x="800076" y="1212618"/>
                    <a:pt x="800076" y="1212618"/>
                    <a:pt x="800076" y="1212618"/>
                  </a:cubicBezTo>
                  <a:cubicBezTo>
                    <a:pt x="803125" y="1212618"/>
                    <a:pt x="804954" y="1210161"/>
                    <a:pt x="806174" y="1210161"/>
                  </a:cubicBezTo>
                  <a:cubicBezTo>
                    <a:pt x="806784" y="1207703"/>
                    <a:pt x="809223" y="1207089"/>
                    <a:pt x="808613" y="1206474"/>
                  </a:cubicBezTo>
                  <a:cubicBezTo>
                    <a:pt x="809223" y="1206474"/>
                    <a:pt x="809223" y="1206474"/>
                    <a:pt x="809223" y="1206474"/>
                  </a:cubicBezTo>
                  <a:cubicBezTo>
                    <a:pt x="809833" y="1202788"/>
                    <a:pt x="812882" y="1200331"/>
                    <a:pt x="812882" y="1198488"/>
                  </a:cubicBezTo>
                  <a:cubicBezTo>
                    <a:pt x="813491" y="1198488"/>
                    <a:pt x="813491" y="1198488"/>
                    <a:pt x="813491" y="1198488"/>
                  </a:cubicBezTo>
                  <a:cubicBezTo>
                    <a:pt x="814101" y="1196644"/>
                    <a:pt x="814711" y="1196030"/>
                    <a:pt x="814101" y="1195416"/>
                  </a:cubicBezTo>
                  <a:cubicBezTo>
                    <a:pt x="815321" y="1195416"/>
                    <a:pt x="815321" y="1195416"/>
                    <a:pt x="815321" y="1195416"/>
                  </a:cubicBezTo>
                  <a:cubicBezTo>
                    <a:pt x="815321" y="1193573"/>
                    <a:pt x="815321" y="1194187"/>
                    <a:pt x="815321" y="1194187"/>
                  </a:cubicBezTo>
                  <a:cubicBezTo>
                    <a:pt x="815931" y="1194187"/>
                    <a:pt x="815931" y="1194187"/>
                    <a:pt x="815931" y="1194187"/>
                  </a:cubicBezTo>
                  <a:cubicBezTo>
                    <a:pt x="815931" y="1191115"/>
                    <a:pt x="817760" y="1191115"/>
                    <a:pt x="817150" y="1189272"/>
                  </a:cubicBezTo>
                  <a:cubicBezTo>
                    <a:pt x="817760" y="1189272"/>
                    <a:pt x="817760" y="1189272"/>
                    <a:pt x="817760" y="1189272"/>
                  </a:cubicBezTo>
                  <a:cubicBezTo>
                    <a:pt x="817760" y="1188043"/>
                    <a:pt x="817760" y="1188043"/>
                    <a:pt x="817760" y="1188043"/>
                  </a:cubicBezTo>
                  <a:cubicBezTo>
                    <a:pt x="818370" y="1188043"/>
                    <a:pt x="818370" y="1188043"/>
                    <a:pt x="818370" y="1188043"/>
                  </a:cubicBezTo>
                  <a:cubicBezTo>
                    <a:pt x="819590" y="1183128"/>
                    <a:pt x="822639" y="1178828"/>
                    <a:pt x="823248" y="1175141"/>
                  </a:cubicBezTo>
                  <a:cubicBezTo>
                    <a:pt x="823858" y="1175141"/>
                    <a:pt x="823858" y="1175141"/>
                    <a:pt x="823858" y="1175141"/>
                  </a:cubicBezTo>
                  <a:cubicBezTo>
                    <a:pt x="823858" y="1172684"/>
                    <a:pt x="825078" y="1171455"/>
                    <a:pt x="824468" y="1170841"/>
                  </a:cubicBezTo>
                  <a:cubicBezTo>
                    <a:pt x="825078" y="1170841"/>
                    <a:pt x="825078" y="1170841"/>
                    <a:pt x="825078" y="1170841"/>
                  </a:cubicBezTo>
                  <a:cubicBezTo>
                    <a:pt x="825078" y="1167769"/>
                    <a:pt x="826907" y="1164697"/>
                    <a:pt x="826907" y="1163468"/>
                  </a:cubicBezTo>
                  <a:cubicBezTo>
                    <a:pt x="827517" y="1163468"/>
                    <a:pt x="827517" y="1163468"/>
                    <a:pt x="827517" y="1163468"/>
                  </a:cubicBezTo>
                  <a:cubicBezTo>
                    <a:pt x="828127" y="1156096"/>
                    <a:pt x="831786" y="1151181"/>
                    <a:pt x="831786" y="1145651"/>
                  </a:cubicBezTo>
                  <a:cubicBezTo>
                    <a:pt x="832396" y="1145651"/>
                    <a:pt x="832396" y="1145651"/>
                    <a:pt x="832396" y="1145651"/>
                  </a:cubicBezTo>
                  <a:cubicBezTo>
                    <a:pt x="832396" y="1143808"/>
                    <a:pt x="832396" y="1143194"/>
                    <a:pt x="832396" y="1143194"/>
                  </a:cubicBezTo>
                  <a:cubicBezTo>
                    <a:pt x="833005" y="1143194"/>
                    <a:pt x="833005" y="1143194"/>
                    <a:pt x="833005" y="1143194"/>
                  </a:cubicBezTo>
                  <a:cubicBezTo>
                    <a:pt x="833005" y="1140122"/>
                    <a:pt x="834225" y="1138279"/>
                    <a:pt x="833615" y="1137050"/>
                  </a:cubicBezTo>
                  <a:cubicBezTo>
                    <a:pt x="834835" y="1137050"/>
                    <a:pt x="834835" y="1137050"/>
                    <a:pt x="834835" y="1137050"/>
                  </a:cubicBezTo>
                  <a:cubicBezTo>
                    <a:pt x="834225" y="1133978"/>
                    <a:pt x="835445" y="1132135"/>
                    <a:pt x="835445" y="1130292"/>
                  </a:cubicBezTo>
                  <a:cubicBezTo>
                    <a:pt x="836055" y="1130292"/>
                    <a:pt x="836055" y="1130292"/>
                    <a:pt x="836055" y="1130292"/>
                  </a:cubicBezTo>
                  <a:cubicBezTo>
                    <a:pt x="836055" y="1127220"/>
                    <a:pt x="836055" y="1124763"/>
                    <a:pt x="836055" y="1122920"/>
                  </a:cubicBezTo>
                  <a:cubicBezTo>
                    <a:pt x="838494" y="1122920"/>
                    <a:pt x="839104" y="1124148"/>
                    <a:pt x="839713" y="1124148"/>
                  </a:cubicBezTo>
                  <a:cubicBezTo>
                    <a:pt x="839713" y="1122920"/>
                    <a:pt x="839713" y="1122920"/>
                    <a:pt x="839713" y="1122920"/>
                  </a:cubicBezTo>
                  <a:cubicBezTo>
                    <a:pt x="841543" y="1122920"/>
                    <a:pt x="840933" y="1122920"/>
                    <a:pt x="840933" y="1122920"/>
                  </a:cubicBezTo>
                  <a:cubicBezTo>
                    <a:pt x="840933" y="1122305"/>
                    <a:pt x="840933" y="1122305"/>
                    <a:pt x="840933" y="1122305"/>
                  </a:cubicBezTo>
                  <a:cubicBezTo>
                    <a:pt x="842762" y="1122305"/>
                    <a:pt x="842153" y="1122305"/>
                    <a:pt x="842762" y="1122305"/>
                  </a:cubicBezTo>
                  <a:cubicBezTo>
                    <a:pt x="842762" y="1121077"/>
                    <a:pt x="842762" y="1121077"/>
                    <a:pt x="842762" y="1121077"/>
                  </a:cubicBezTo>
                  <a:cubicBezTo>
                    <a:pt x="843372" y="1121077"/>
                    <a:pt x="843372" y="1121077"/>
                    <a:pt x="843372" y="1121077"/>
                  </a:cubicBezTo>
                  <a:cubicBezTo>
                    <a:pt x="843372" y="1120462"/>
                    <a:pt x="843372" y="1120462"/>
                    <a:pt x="843372" y="1120462"/>
                  </a:cubicBezTo>
                  <a:cubicBezTo>
                    <a:pt x="845202" y="1120462"/>
                    <a:pt x="844592" y="1120462"/>
                    <a:pt x="844592" y="1120462"/>
                  </a:cubicBezTo>
                  <a:cubicBezTo>
                    <a:pt x="844592" y="1119848"/>
                    <a:pt x="844592" y="1119848"/>
                    <a:pt x="844592" y="1119848"/>
                  </a:cubicBezTo>
                  <a:cubicBezTo>
                    <a:pt x="845202" y="1119848"/>
                    <a:pt x="845202" y="1119848"/>
                    <a:pt x="845202" y="1119848"/>
                  </a:cubicBezTo>
                  <a:cubicBezTo>
                    <a:pt x="845202" y="1118619"/>
                    <a:pt x="845202" y="1118619"/>
                    <a:pt x="845202" y="1118619"/>
                  </a:cubicBezTo>
                  <a:cubicBezTo>
                    <a:pt x="846421" y="1118619"/>
                    <a:pt x="846421" y="1118619"/>
                    <a:pt x="846421" y="1118619"/>
                  </a:cubicBezTo>
                  <a:cubicBezTo>
                    <a:pt x="846421" y="1118005"/>
                    <a:pt x="846421" y="1118005"/>
                    <a:pt x="846421" y="1118005"/>
                  </a:cubicBezTo>
                  <a:cubicBezTo>
                    <a:pt x="847641" y="1118005"/>
                    <a:pt x="847641" y="1118005"/>
                    <a:pt x="847641" y="1118005"/>
                  </a:cubicBezTo>
                  <a:cubicBezTo>
                    <a:pt x="847641" y="1116162"/>
                    <a:pt x="847641" y="1114933"/>
                    <a:pt x="847641" y="1114318"/>
                  </a:cubicBezTo>
                  <a:cubicBezTo>
                    <a:pt x="848251" y="1114318"/>
                    <a:pt x="848251" y="1114318"/>
                    <a:pt x="848251" y="1114318"/>
                  </a:cubicBezTo>
                  <a:cubicBezTo>
                    <a:pt x="848251" y="1113090"/>
                    <a:pt x="848251" y="1113090"/>
                    <a:pt x="848251" y="1113090"/>
                  </a:cubicBezTo>
                  <a:cubicBezTo>
                    <a:pt x="848861" y="1113090"/>
                    <a:pt x="848861" y="1113090"/>
                    <a:pt x="848861" y="1113090"/>
                  </a:cubicBezTo>
                  <a:cubicBezTo>
                    <a:pt x="848861" y="1112475"/>
                    <a:pt x="848861" y="1112475"/>
                    <a:pt x="848861" y="1112475"/>
                  </a:cubicBezTo>
                  <a:cubicBezTo>
                    <a:pt x="849470" y="1112475"/>
                    <a:pt x="849470" y="1112475"/>
                    <a:pt x="849470" y="1112475"/>
                  </a:cubicBezTo>
                  <a:cubicBezTo>
                    <a:pt x="849470" y="1111861"/>
                    <a:pt x="849470" y="1111861"/>
                    <a:pt x="849470" y="1111861"/>
                  </a:cubicBezTo>
                  <a:cubicBezTo>
                    <a:pt x="850690" y="1111861"/>
                    <a:pt x="850690" y="1111861"/>
                    <a:pt x="850690" y="1111861"/>
                  </a:cubicBezTo>
                  <a:cubicBezTo>
                    <a:pt x="850690" y="1110632"/>
                    <a:pt x="850690" y="1110632"/>
                    <a:pt x="850690" y="1110632"/>
                  </a:cubicBezTo>
                  <a:cubicBezTo>
                    <a:pt x="851910" y="1110632"/>
                    <a:pt x="851910" y="1110632"/>
                    <a:pt x="851910" y="1110632"/>
                  </a:cubicBezTo>
                  <a:cubicBezTo>
                    <a:pt x="851910" y="1110018"/>
                    <a:pt x="851910" y="1110018"/>
                    <a:pt x="851910" y="1110018"/>
                  </a:cubicBezTo>
                  <a:cubicBezTo>
                    <a:pt x="852520" y="1110018"/>
                    <a:pt x="852520" y="1110018"/>
                    <a:pt x="852520" y="1110018"/>
                  </a:cubicBezTo>
                  <a:cubicBezTo>
                    <a:pt x="852520" y="1108789"/>
                    <a:pt x="852520" y="1108175"/>
                    <a:pt x="852520" y="1108175"/>
                  </a:cubicBezTo>
                  <a:cubicBezTo>
                    <a:pt x="853129" y="1108175"/>
                    <a:pt x="853129" y="1108175"/>
                    <a:pt x="853129" y="1108175"/>
                  </a:cubicBezTo>
                  <a:cubicBezTo>
                    <a:pt x="853129" y="1106946"/>
                    <a:pt x="853129" y="1106946"/>
                    <a:pt x="853129" y="1106946"/>
                  </a:cubicBezTo>
                  <a:cubicBezTo>
                    <a:pt x="852520" y="1106946"/>
                    <a:pt x="852520" y="1106946"/>
                    <a:pt x="852520" y="1106946"/>
                  </a:cubicBezTo>
                  <a:cubicBezTo>
                    <a:pt x="852520" y="1106332"/>
                    <a:pt x="852520" y="1106332"/>
                    <a:pt x="852520" y="1106332"/>
                  </a:cubicBezTo>
                  <a:cubicBezTo>
                    <a:pt x="853129" y="1106332"/>
                    <a:pt x="853129" y="1106332"/>
                    <a:pt x="853129" y="1106332"/>
                  </a:cubicBezTo>
                  <a:cubicBezTo>
                    <a:pt x="853739" y="1104488"/>
                    <a:pt x="854959" y="1105103"/>
                    <a:pt x="854959" y="1105103"/>
                  </a:cubicBezTo>
                  <a:cubicBezTo>
                    <a:pt x="854959" y="1104488"/>
                    <a:pt x="854959" y="1104488"/>
                    <a:pt x="854959" y="1104488"/>
                  </a:cubicBezTo>
                  <a:cubicBezTo>
                    <a:pt x="852520" y="1104488"/>
                    <a:pt x="853739" y="1102645"/>
                    <a:pt x="853129" y="1102645"/>
                  </a:cubicBezTo>
                  <a:cubicBezTo>
                    <a:pt x="855569" y="1102031"/>
                    <a:pt x="858008" y="1102031"/>
                    <a:pt x="858008" y="1100802"/>
                  </a:cubicBezTo>
                  <a:cubicBezTo>
                    <a:pt x="858618" y="1100802"/>
                    <a:pt x="858618" y="1100802"/>
                    <a:pt x="858618" y="1100802"/>
                  </a:cubicBezTo>
                  <a:cubicBezTo>
                    <a:pt x="858618" y="1100188"/>
                    <a:pt x="858618" y="1100188"/>
                    <a:pt x="858618" y="1100188"/>
                  </a:cubicBezTo>
                  <a:cubicBezTo>
                    <a:pt x="859227" y="1100188"/>
                    <a:pt x="859227" y="1100188"/>
                    <a:pt x="859227" y="1100188"/>
                  </a:cubicBezTo>
                  <a:cubicBezTo>
                    <a:pt x="859227" y="1098345"/>
                    <a:pt x="859227" y="1097730"/>
                    <a:pt x="859227" y="1097730"/>
                  </a:cubicBezTo>
                  <a:cubicBezTo>
                    <a:pt x="857398" y="1097730"/>
                    <a:pt x="857398" y="1097730"/>
                    <a:pt x="856788" y="1097730"/>
                  </a:cubicBezTo>
                  <a:cubicBezTo>
                    <a:pt x="856788" y="1098345"/>
                    <a:pt x="856788" y="1098345"/>
                    <a:pt x="856788" y="1098345"/>
                  </a:cubicBezTo>
                  <a:cubicBezTo>
                    <a:pt x="856178" y="1098345"/>
                    <a:pt x="856178" y="1098345"/>
                    <a:pt x="856178" y="1098345"/>
                  </a:cubicBezTo>
                  <a:cubicBezTo>
                    <a:pt x="856178" y="1098959"/>
                    <a:pt x="856178" y="1098959"/>
                    <a:pt x="856178" y="1098959"/>
                  </a:cubicBezTo>
                  <a:cubicBezTo>
                    <a:pt x="855569" y="1098959"/>
                    <a:pt x="855569" y="1098959"/>
                    <a:pt x="855569" y="1098959"/>
                  </a:cubicBezTo>
                  <a:cubicBezTo>
                    <a:pt x="855569" y="1097730"/>
                    <a:pt x="855569" y="1097116"/>
                    <a:pt x="855569" y="1097116"/>
                  </a:cubicBezTo>
                  <a:cubicBezTo>
                    <a:pt x="854959" y="1097116"/>
                    <a:pt x="854959" y="1097116"/>
                    <a:pt x="854959" y="1097116"/>
                  </a:cubicBezTo>
                  <a:cubicBezTo>
                    <a:pt x="854959" y="1096502"/>
                    <a:pt x="854959" y="1096502"/>
                    <a:pt x="854959" y="1096502"/>
                  </a:cubicBezTo>
                  <a:cubicBezTo>
                    <a:pt x="856788" y="1096502"/>
                    <a:pt x="856178" y="1096502"/>
                    <a:pt x="856178" y="1096502"/>
                  </a:cubicBezTo>
                  <a:cubicBezTo>
                    <a:pt x="856178" y="1095273"/>
                    <a:pt x="856178" y="1095273"/>
                    <a:pt x="856178" y="1095273"/>
                  </a:cubicBezTo>
                  <a:cubicBezTo>
                    <a:pt x="854349" y="1095273"/>
                    <a:pt x="854959" y="1094044"/>
                    <a:pt x="854959" y="1094044"/>
                  </a:cubicBezTo>
                  <a:cubicBezTo>
                    <a:pt x="855569" y="1094044"/>
                    <a:pt x="855569" y="1094044"/>
                    <a:pt x="855569" y="1094044"/>
                  </a:cubicBezTo>
                  <a:cubicBezTo>
                    <a:pt x="855569" y="1093430"/>
                    <a:pt x="855569" y="1093430"/>
                    <a:pt x="855569" y="1093430"/>
                  </a:cubicBezTo>
                  <a:cubicBezTo>
                    <a:pt x="858008" y="1092815"/>
                    <a:pt x="858618" y="1091587"/>
                    <a:pt x="858618" y="1090972"/>
                  </a:cubicBezTo>
                  <a:cubicBezTo>
                    <a:pt x="860447" y="1090972"/>
                    <a:pt x="859837" y="1089744"/>
                    <a:pt x="859837" y="1089744"/>
                  </a:cubicBezTo>
                  <a:cubicBezTo>
                    <a:pt x="860447" y="1089744"/>
                    <a:pt x="860447" y="1089744"/>
                    <a:pt x="860447" y="1089744"/>
                  </a:cubicBezTo>
                  <a:cubicBezTo>
                    <a:pt x="860447" y="1089129"/>
                    <a:pt x="860447" y="1089129"/>
                    <a:pt x="860447" y="1089129"/>
                  </a:cubicBezTo>
                  <a:cubicBezTo>
                    <a:pt x="861057" y="1089129"/>
                    <a:pt x="861057" y="1089129"/>
                    <a:pt x="861057" y="1089129"/>
                  </a:cubicBezTo>
                  <a:cubicBezTo>
                    <a:pt x="861057" y="1088515"/>
                    <a:pt x="861057" y="1088515"/>
                    <a:pt x="861057" y="1088515"/>
                  </a:cubicBezTo>
                  <a:cubicBezTo>
                    <a:pt x="862277" y="1088515"/>
                    <a:pt x="862277" y="1088515"/>
                    <a:pt x="862277" y="1088515"/>
                  </a:cubicBezTo>
                  <a:cubicBezTo>
                    <a:pt x="864716" y="1084829"/>
                    <a:pt x="864716" y="1082985"/>
                    <a:pt x="866545" y="1082371"/>
                  </a:cubicBezTo>
                  <a:cubicBezTo>
                    <a:pt x="867155" y="1079914"/>
                    <a:pt x="868984" y="1078685"/>
                    <a:pt x="868375" y="1077456"/>
                  </a:cubicBezTo>
                  <a:cubicBezTo>
                    <a:pt x="869594" y="1077456"/>
                    <a:pt x="869594" y="1077456"/>
                    <a:pt x="869594" y="1077456"/>
                  </a:cubicBezTo>
                  <a:cubicBezTo>
                    <a:pt x="869594" y="1074384"/>
                    <a:pt x="871424" y="1073770"/>
                    <a:pt x="870814" y="1071927"/>
                  </a:cubicBezTo>
                  <a:cubicBezTo>
                    <a:pt x="871424" y="1071927"/>
                    <a:pt x="871424" y="1071927"/>
                    <a:pt x="871424" y="1071927"/>
                  </a:cubicBezTo>
                  <a:cubicBezTo>
                    <a:pt x="871424" y="1071312"/>
                    <a:pt x="871424" y="1071312"/>
                    <a:pt x="871424" y="1071312"/>
                  </a:cubicBezTo>
                  <a:cubicBezTo>
                    <a:pt x="873253" y="1071312"/>
                    <a:pt x="872643" y="1071312"/>
                    <a:pt x="872643" y="1071312"/>
                  </a:cubicBezTo>
                  <a:cubicBezTo>
                    <a:pt x="872643" y="1073770"/>
                    <a:pt x="872643" y="1074384"/>
                    <a:pt x="872643" y="1074999"/>
                  </a:cubicBezTo>
                  <a:cubicBezTo>
                    <a:pt x="872034" y="1074999"/>
                    <a:pt x="872034" y="1074999"/>
                    <a:pt x="872034" y="1074999"/>
                  </a:cubicBezTo>
                  <a:cubicBezTo>
                    <a:pt x="872034" y="1075613"/>
                    <a:pt x="872034" y="1075613"/>
                    <a:pt x="872034" y="1075613"/>
                  </a:cubicBezTo>
                  <a:cubicBezTo>
                    <a:pt x="873863" y="1075613"/>
                    <a:pt x="873253" y="1076842"/>
                    <a:pt x="873863" y="1076842"/>
                  </a:cubicBezTo>
                  <a:cubicBezTo>
                    <a:pt x="872034" y="1076842"/>
                    <a:pt x="872643" y="1076842"/>
                    <a:pt x="872034" y="1076842"/>
                  </a:cubicBezTo>
                  <a:cubicBezTo>
                    <a:pt x="873253" y="1077456"/>
                    <a:pt x="872643" y="1077456"/>
                    <a:pt x="872643" y="1078070"/>
                  </a:cubicBezTo>
                  <a:cubicBezTo>
                    <a:pt x="873863" y="1078070"/>
                    <a:pt x="873863" y="1078070"/>
                    <a:pt x="873863" y="1078070"/>
                  </a:cubicBezTo>
                  <a:cubicBezTo>
                    <a:pt x="873863" y="1078685"/>
                    <a:pt x="873863" y="1078685"/>
                    <a:pt x="873863" y="1078685"/>
                  </a:cubicBezTo>
                  <a:cubicBezTo>
                    <a:pt x="871424" y="1078685"/>
                    <a:pt x="871424" y="1079914"/>
                    <a:pt x="870814" y="1079299"/>
                  </a:cubicBezTo>
                  <a:cubicBezTo>
                    <a:pt x="870814" y="1080528"/>
                    <a:pt x="870814" y="1080528"/>
                    <a:pt x="870814" y="1080528"/>
                  </a:cubicBezTo>
                  <a:cubicBezTo>
                    <a:pt x="870204" y="1080528"/>
                    <a:pt x="870204" y="1080528"/>
                    <a:pt x="870204" y="1080528"/>
                  </a:cubicBezTo>
                  <a:cubicBezTo>
                    <a:pt x="870204" y="1081142"/>
                    <a:pt x="870204" y="1081142"/>
                    <a:pt x="870204" y="1081142"/>
                  </a:cubicBezTo>
                  <a:cubicBezTo>
                    <a:pt x="869594" y="1081142"/>
                    <a:pt x="869594" y="1081142"/>
                    <a:pt x="869594" y="1081142"/>
                  </a:cubicBezTo>
                  <a:cubicBezTo>
                    <a:pt x="869594" y="1081757"/>
                    <a:pt x="869594" y="1081757"/>
                    <a:pt x="869594" y="1081757"/>
                  </a:cubicBezTo>
                  <a:cubicBezTo>
                    <a:pt x="870814" y="1081757"/>
                    <a:pt x="870814" y="1081757"/>
                    <a:pt x="870814" y="1081757"/>
                  </a:cubicBezTo>
                  <a:cubicBezTo>
                    <a:pt x="870814" y="1082985"/>
                    <a:pt x="870814" y="1083600"/>
                    <a:pt x="870814" y="1083600"/>
                  </a:cubicBezTo>
                  <a:cubicBezTo>
                    <a:pt x="872643" y="1083600"/>
                    <a:pt x="873253" y="1083600"/>
                    <a:pt x="873863" y="1083600"/>
                  </a:cubicBezTo>
                  <a:cubicBezTo>
                    <a:pt x="873863" y="1082985"/>
                    <a:pt x="873863" y="1082985"/>
                    <a:pt x="873863" y="1082985"/>
                  </a:cubicBezTo>
                  <a:cubicBezTo>
                    <a:pt x="872643" y="1082985"/>
                    <a:pt x="872643" y="1082985"/>
                    <a:pt x="872643" y="1082985"/>
                  </a:cubicBezTo>
                  <a:cubicBezTo>
                    <a:pt x="872643" y="1081142"/>
                    <a:pt x="872643" y="1079914"/>
                    <a:pt x="872643" y="1079299"/>
                  </a:cubicBezTo>
                  <a:cubicBezTo>
                    <a:pt x="875083" y="1079914"/>
                    <a:pt x="876912" y="1079299"/>
                    <a:pt x="877522" y="1078685"/>
                  </a:cubicBezTo>
                  <a:cubicBezTo>
                    <a:pt x="877522" y="1079299"/>
                    <a:pt x="877522" y="1079299"/>
                    <a:pt x="877522" y="1079299"/>
                  </a:cubicBezTo>
                  <a:cubicBezTo>
                    <a:pt x="878132" y="1079299"/>
                    <a:pt x="878132" y="1079299"/>
                    <a:pt x="878132" y="1079299"/>
                  </a:cubicBezTo>
                  <a:cubicBezTo>
                    <a:pt x="878132" y="1080528"/>
                    <a:pt x="878132" y="1080528"/>
                    <a:pt x="878132" y="1080528"/>
                  </a:cubicBezTo>
                  <a:cubicBezTo>
                    <a:pt x="879351" y="1080528"/>
                    <a:pt x="879351" y="1080528"/>
                    <a:pt x="879351" y="1080528"/>
                  </a:cubicBezTo>
                  <a:cubicBezTo>
                    <a:pt x="879351" y="1081142"/>
                    <a:pt x="879351" y="1081142"/>
                    <a:pt x="879351" y="1081142"/>
                  </a:cubicBezTo>
                  <a:cubicBezTo>
                    <a:pt x="878741" y="1081142"/>
                    <a:pt x="878741" y="1081142"/>
                    <a:pt x="878741" y="1081142"/>
                  </a:cubicBezTo>
                  <a:cubicBezTo>
                    <a:pt x="878741" y="1082371"/>
                    <a:pt x="879961" y="1082371"/>
                    <a:pt x="879351" y="1082371"/>
                  </a:cubicBezTo>
                  <a:cubicBezTo>
                    <a:pt x="879351" y="1080528"/>
                    <a:pt x="879351" y="1081142"/>
                    <a:pt x="879351" y="1081142"/>
                  </a:cubicBezTo>
                  <a:cubicBezTo>
                    <a:pt x="879961" y="1081142"/>
                    <a:pt x="879961" y="1081142"/>
                    <a:pt x="879961" y="1081142"/>
                  </a:cubicBezTo>
                  <a:cubicBezTo>
                    <a:pt x="879961" y="1081757"/>
                    <a:pt x="879961" y="1081757"/>
                    <a:pt x="879961" y="1081757"/>
                  </a:cubicBezTo>
                  <a:cubicBezTo>
                    <a:pt x="881181" y="1081757"/>
                    <a:pt x="881181" y="1081757"/>
                    <a:pt x="881181" y="1081757"/>
                  </a:cubicBezTo>
                  <a:cubicBezTo>
                    <a:pt x="881181" y="1081142"/>
                    <a:pt x="881181" y="1081142"/>
                    <a:pt x="881181" y="1081142"/>
                  </a:cubicBezTo>
                  <a:cubicBezTo>
                    <a:pt x="879961" y="1081142"/>
                    <a:pt x="879961" y="1081142"/>
                    <a:pt x="879961" y="1081142"/>
                  </a:cubicBezTo>
                  <a:cubicBezTo>
                    <a:pt x="879961" y="1080528"/>
                    <a:pt x="879961" y="1080528"/>
                    <a:pt x="879961" y="1080528"/>
                  </a:cubicBezTo>
                  <a:cubicBezTo>
                    <a:pt x="879351" y="1080528"/>
                    <a:pt x="879351" y="1080528"/>
                    <a:pt x="879351" y="1080528"/>
                  </a:cubicBezTo>
                  <a:cubicBezTo>
                    <a:pt x="879351" y="1079299"/>
                    <a:pt x="879351" y="1079299"/>
                    <a:pt x="879351" y="1079299"/>
                  </a:cubicBezTo>
                  <a:cubicBezTo>
                    <a:pt x="879961" y="1079299"/>
                    <a:pt x="879961" y="1079299"/>
                    <a:pt x="879961" y="1079299"/>
                  </a:cubicBezTo>
                  <a:cubicBezTo>
                    <a:pt x="879961" y="1078685"/>
                    <a:pt x="879961" y="1078685"/>
                    <a:pt x="879961" y="1078685"/>
                  </a:cubicBezTo>
                  <a:cubicBezTo>
                    <a:pt x="881181" y="1078685"/>
                    <a:pt x="881181" y="1078685"/>
                    <a:pt x="881181" y="1078685"/>
                  </a:cubicBezTo>
                  <a:cubicBezTo>
                    <a:pt x="881181" y="1078070"/>
                    <a:pt x="881181" y="1078070"/>
                    <a:pt x="881181" y="1078070"/>
                  </a:cubicBezTo>
                  <a:cubicBezTo>
                    <a:pt x="881791" y="1078070"/>
                    <a:pt x="881791" y="1078070"/>
                    <a:pt x="881791" y="1078070"/>
                  </a:cubicBezTo>
                  <a:cubicBezTo>
                    <a:pt x="881791" y="1077456"/>
                    <a:pt x="881791" y="1077456"/>
                    <a:pt x="881791" y="1077456"/>
                  </a:cubicBezTo>
                  <a:cubicBezTo>
                    <a:pt x="883010" y="1077456"/>
                    <a:pt x="883620" y="1077456"/>
                    <a:pt x="883620" y="1077456"/>
                  </a:cubicBezTo>
                  <a:cubicBezTo>
                    <a:pt x="883620" y="1078070"/>
                    <a:pt x="883620" y="1078070"/>
                    <a:pt x="883620" y="1078070"/>
                  </a:cubicBezTo>
                  <a:cubicBezTo>
                    <a:pt x="881791" y="1078070"/>
                    <a:pt x="882400" y="1078070"/>
                    <a:pt x="882400" y="1078070"/>
                  </a:cubicBezTo>
                  <a:cubicBezTo>
                    <a:pt x="882400" y="1079914"/>
                    <a:pt x="882400" y="1079299"/>
                    <a:pt x="882400" y="1079299"/>
                  </a:cubicBezTo>
                  <a:cubicBezTo>
                    <a:pt x="880571" y="1079299"/>
                    <a:pt x="881181" y="1079299"/>
                    <a:pt x="881181" y="1079299"/>
                  </a:cubicBezTo>
                  <a:cubicBezTo>
                    <a:pt x="881181" y="1080528"/>
                    <a:pt x="881181" y="1080528"/>
                    <a:pt x="881181" y="1080528"/>
                  </a:cubicBezTo>
                  <a:cubicBezTo>
                    <a:pt x="881791" y="1080528"/>
                    <a:pt x="881791" y="1080528"/>
                    <a:pt x="881791" y="1080528"/>
                  </a:cubicBezTo>
                  <a:cubicBezTo>
                    <a:pt x="881791" y="1081142"/>
                    <a:pt x="881791" y="1081142"/>
                    <a:pt x="881791" y="1081142"/>
                  </a:cubicBezTo>
                  <a:cubicBezTo>
                    <a:pt x="882400" y="1081142"/>
                    <a:pt x="882400" y="1081142"/>
                    <a:pt x="882400" y="1081142"/>
                  </a:cubicBezTo>
                  <a:cubicBezTo>
                    <a:pt x="882400" y="1081757"/>
                    <a:pt x="882400" y="1081757"/>
                    <a:pt x="882400" y="1081757"/>
                  </a:cubicBezTo>
                  <a:cubicBezTo>
                    <a:pt x="883010" y="1081757"/>
                    <a:pt x="883010" y="1081757"/>
                    <a:pt x="883010" y="1081757"/>
                  </a:cubicBezTo>
                  <a:cubicBezTo>
                    <a:pt x="883010" y="1082371"/>
                    <a:pt x="883010" y="1082371"/>
                    <a:pt x="883010" y="1082371"/>
                  </a:cubicBezTo>
                  <a:cubicBezTo>
                    <a:pt x="883620" y="1082371"/>
                    <a:pt x="883620" y="1082371"/>
                    <a:pt x="883620" y="1082371"/>
                  </a:cubicBezTo>
                  <a:cubicBezTo>
                    <a:pt x="884230" y="1084214"/>
                    <a:pt x="884840" y="1084214"/>
                    <a:pt x="884230" y="1084829"/>
                  </a:cubicBezTo>
                  <a:cubicBezTo>
                    <a:pt x="883620" y="1084829"/>
                    <a:pt x="883620" y="1084829"/>
                    <a:pt x="883620" y="1084829"/>
                  </a:cubicBezTo>
                  <a:cubicBezTo>
                    <a:pt x="883620" y="1085443"/>
                    <a:pt x="883620" y="1085443"/>
                    <a:pt x="883620" y="1085443"/>
                  </a:cubicBezTo>
                  <a:cubicBezTo>
                    <a:pt x="883010" y="1085443"/>
                    <a:pt x="883010" y="1085443"/>
                    <a:pt x="883010" y="1085443"/>
                  </a:cubicBezTo>
                  <a:cubicBezTo>
                    <a:pt x="883010" y="1087286"/>
                    <a:pt x="883010" y="1086672"/>
                    <a:pt x="883010" y="1086672"/>
                  </a:cubicBezTo>
                  <a:cubicBezTo>
                    <a:pt x="882400" y="1086672"/>
                    <a:pt x="882400" y="1086672"/>
                    <a:pt x="882400" y="1086672"/>
                  </a:cubicBezTo>
                  <a:cubicBezTo>
                    <a:pt x="882400" y="1088515"/>
                    <a:pt x="882400" y="1088515"/>
                    <a:pt x="882400" y="1089129"/>
                  </a:cubicBezTo>
                  <a:cubicBezTo>
                    <a:pt x="881791" y="1089129"/>
                    <a:pt x="881791" y="1089129"/>
                    <a:pt x="881791" y="1089129"/>
                  </a:cubicBezTo>
                  <a:cubicBezTo>
                    <a:pt x="881791" y="1089744"/>
                    <a:pt x="881791" y="1089744"/>
                    <a:pt x="881791" y="1089744"/>
                  </a:cubicBezTo>
                  <a:cubicBezTo>
                    <a:pt x="882400" y="1089744"/>
                    <a:pt x="882400" y="1089744"/>
                    <a:pt x="882400" y="1089744"/>
                  </a:cubicBezTo>
                  <a:cubicBezTo>
                    <a:pt x="882400" y="1090358"/>
                    <a:pt x="882400" y="1090358"/>
                    <a:pt x="882400" y="1090358"/>
                  </a:cubicBezTo>
                  <a:cubicBezTo>
                    <a:pt x="881791" y="1090358"/>
                    <a:pt x="881791" y="1090358"/>
                    <a:pt x="881791" y="1090358"/>
                  </a:cubicBezTo>
                  <a:cubicBezTo>
                    <a:pt x="883010" y="1091587"/>
                    <a:pt x="881791" y="1092201"/>
                    <a:pt x="882400" y="1092815"/>
                  </a:cubicBezTo>
                  <a:cubicBezTo>
                    <a:pt x="884230" y="1092815"/>
                    <a:pt x="885449" y="1092815"/>
                    <a:pt x="886059" y="1092815"/>
                  </a:cubicBezTo>
                  <a:cubicBezTo>
                    <a:pt x="886059" y="1094044"/>
                    <a:pt x="886059" y="1094044"/>
                    <a:pt x="886059" y="1094044"/>
                  </a:cubicBezTo>
                  <a:cubicBezTo>
                    <a:pt x="887889" y="1094044"/>
                    <a:pt x="887279" y="1094044"/>
                    <a:pt x="887279" y="1094044"/>
                  </a:cubicBezTo>
                  <a:cubicBezTo>
                    <a:pt x="887279" y="1093430"/>
                    <a:pt x="887279" y="1093430"/>
                    <a:pt x="887279" y="1093430"/>
                  </a:cubicBezTo>
                  <a:cubicBezTo>
                    <a:pt x="889108" y="1093430"/>
                    <a:pt x="889108" y="1093430"/>
                    <a:pt x="889718" y="1093430"/>
                  </a:cubicBezTo>
                  <a:cubicBezTo>
                    <a:pt x="889718" y="1094044"/>
                    <a:pt x="889718" y="1094044"/>
                    <a:pt x="889718" y="1094044"/>
                  </a:cubicBezTo>
                  <a:cubicBezTo>
                    <a:pt x="890328" y="1094044"/>
                    <a:pt x="890328" y="1094044"/>
                    <a:pt x="890328" y="1094044"/>
                  </a:cubicBezTo>
                  <a:cubicBezTo>
                    <a:pt x="890328" y="1093430"/>
                    <a:pt x="890328" y="1093430"/>
                    <a:pt x="890328" y="1093430"/>
                  </a:cubicBezTo>
                  <a:cubicBezTo>
                    <a:pt x="890938" y="1094044"/>
                    <a:pt x="890938" y="1094044"/>
                    <a:pt x="890938" y="1094044"/>
                  </a:cubicBezTo>
                  <a:cubicBezTo>
                    <a:pt x="890938" y="1092201"/>
                    <a:pt x="889718" y="1092201"/>
                    <a:pt x="890328" y="1091587"/>
                  </a:cubicBezTo>
                  <a:cubicBezTo>
                    <a:pt x="892157" y="1091587"/>
                    <a:pt x="891548" y="1090358"/>
                    <a:pt x="891548" y="1090358"/>
                  </a:cubicBezTo>
                  <a:cubicBezTo>
                    <a:pt x="892157" y="1090358"/>
                    <a:pt x="892157" y="1090358"/>
                    <a:pt x="892157" y="1090358"/>
                  </a:cubicBezTo>
                  <a:cubicBezTo>
                    <a:pt x="892157" y="1089744"/>
                    <a:pt x="892157" y="1089744"/>
                    <a:pt x="892157" y="1089744"/>
                  </a:cubicBezTo>
                  <a:cubicBezTo>
                    <a:pt x="893377" y="1089744"/>
                    <a:pt x="893377" y="1089744"/>
                    <a:pt x="893377" y="1089744"/>
                  </a:cubicBezTo>
                  <a:cubicBezTo>
                    <a:pt x="893377" y="1087900"/>
                    <a:pt x="893377" y="1088515"/>
                    <a:pt x="893377" y="1088515"/>
                  </a:cubicBezTo>
                  <a:cubicBezTo>
                    <a:pt x="893987" y="1088515"/>
                    <a:pt x="893987" y="1088515"/>
                    <a:pt x="893987" y="1088515"/>
                  </a:cubicBezTo>
                  <a:cubicBezTo>
                    <a:pt x="893987" y="1086672"/>
                    <a:pt x="893987" y="1086672"/>
                    <a:pt x="893987" y="1086672"/>
                  </a:cubicBezTo>
                  <a:cubicBezTo>
                    <a:pt x="894597" y="1086672"/>
                    <a:pt x="894597" y="1086672"/>
                    <a:pt x="894597" y="1086672"/>
                  </a:cubicBezTo>
                  <a:cubicBezTo>
                    <a:pt x="894597" y="1084829"/>
                    <a:pt x="894597" y="1084214"/>
                    <a:pt x="894597" y="1083600"/>
                  </a:cubicBezTo>
                  <a:cubicBezTo>
                    <a:pt x="895206" y="1083600"/>
                    <a:pt x="895206" y="1083600"/>
                    <a:pt x="895206" y="1083600"/>
                  </a:cubicBezTo>
                  <a:cubicBezTo>
                    <a:pt x="895206" y="1082371"/>
                    <a:pt x="895206" y="1082371"/>
                    <a:pt x="895206" y="1082371"/>
                  </a:cubicBezTo>
                  <a:cubicBezTo>
                    <a:pt x="894597" y="1082371"/>
                    <a:pt x="894597" y="1082371"/>
                    <a:pt x="894597" y="1082371"/>
                  </a:cubicBezTo>
                  <a:cubicBezTo>
                    <a:pt x="894597" y="1080528"/>
                    <a:pt x="894597" y="1079299"/>
                    <a:pt x="894597" y="1078685"/>
                  </a:cubicBezTo>
                  <a:cubicBezTo>
                    <a:pt x="895206" y="1078685"/>
                    <a:pt x="895206" y="1078685"/>
                    <a:pt x="895206" y="1078685"/>
                  </a:cubicBezTo>
                  <a:cubicBezTo>
                    <a:pt x="895206" y="1076227"/>
                    <a:pt x="896426" y="1076842"/>
                    <a:pt x="897036" y="1076842"/>
                  </a:cubicBezTo>
                  <a:cubicBezTo>
                    <a:pt x="897036" y="1074999"/>
                    <a:pt x="897036" y="1075613"/>
                    <a:pt x="897036" y="1074999"/>
                  </a:cubicBezTo>
                  <a:cubicBezTo>
                    <a:pt x="897646" y="1074999"/>
                    <a:pt x="897646" y="1074999"/>
                    <a:pt x="897646" y="1074999"/>
                  </a:cubicBezTo>
                  <a:cubicBezTo>
                    <a:pt x="897646" y="1073155"/>
                    <a:pt x="897646" y="1073770"/>
                    <a:pt x="897646" y="1073770"/>
                  </a:cubicBezTo>
                  <a:cubicBezTo>
                    <a:pt x="897036" y="1073770"/>
                    <a:pt x="897036" y="1073770"/>
                    <a:pt x="897036" y="1073770"/>
                  </a:cubicBezTo>
                  <a:cubicBezTo>
                    <a:pt x="897036" y="1071312"/>
                    <a:pt x="895816" y="1070084"/>
                    <a:pt x="895816" y="1069469"/>
                  </a:cubicBezTo>
                  <a:cubicBezTo>
                    <a:pt x="895206" y="1069469"/>
                    <a:pt x="895206" y="1069469"/>
                    <a:pt x="895206" y="1069469"/>
                  </a:cubicBezTo>
                  <a:cubicBezTo>
                    <a:pt x="895206" y="1067626"/>
                    <a:pt x="895206" y="1068240"/>
                    <a:pt x="895206" y="1067626"/>
                  </a:cubicBezTo>
                  <a:cubicBezTo>
                    <a:pt x="893377" y="1067626"/>
                    <a:pt x="891548" y="1067626"/>
                    <a:pt x="890938" y="1067626"/>
                  </a:cubicBezTo>
                  <a:cubicBezTo>
                    <a:pt x="890938" y="1067012"/>
                    <a:pt x="890938" y="1067012"/>
                    <a:pt x="890938" y="1067012"/>
                  </a:cubicBezTo>
                  <a:cubicBezTo>
                    <a:pt x="890328" y="1067012"/>
                    <a:pt x="890328" y="1067012"/>
                    <a:pt x="890328" y="1067012"/>
                  </a:cubicBezTo>
                  <a:cubicBezTo>
                    <a:pt x="890328" y="1067626"/>
                    <a:pt x="890328" y="1067626"/>
                    <a:pt x="890328" y="1067626"/>
                  </a:cubicBezTo>
                  <a:cubicBezTo>
                    <a:pt x="887889" y="1067626"/>
                    <a:pt x="886669" y="1067626"/>
                    <a:pt x="886059" y="1067626"/>
                  </a:cubicBezTo>
                  <a:cubicBezTo>
                    <a:pt x="886059" y="1067012"/>
                    <a:pt x="886059" y="1067012"/>
                    <a:pt x="886059" y="1067012"/>
                  </a:cubicBezTo>
                  <a:cubicBezTo>
                    <a:pt x="885449" y="1067012"/>
                    <a:pt x="885449" y="1067012"/>
                    <a:pt x="885449" y="1067012"/>
                  </a:cubicBezTo>
                  <a:cubicBezTo>
                    <a:pt x="885449" y="1065169"/>
                    <a:pt x="885449" y="1065783"/>
                    <a:pt x="885449" y="1065783"/>
                  </a:cubicBezTo>
                  <a:cubicBezTo>
                    <a:pt x="883620" y="1065783"/>
                    <a:pt x="884230" y="1065783"/>
                    <a:pt x="883620" y="1065783"/>
                  </a:cubicBezTo>
                  <a:cubicBezTo>
                    <a:pt x="883620" y="1065169"/>
                    <a:pt x="883620" y="1065169"/>
                    <a:pt x="883620" y="1065169"/>
                  </a:cubicBezTo>
                  <a:cubicBezTo>
                    <a:pt x="881791" y="1064554"/>
                    <a:pt x="881181" y="1065169"/>
                    <a:pt x="881181" y="1065783"/>
                  </a:cubicBezTo>
                  <a:cubicBezTo>
                    <a:pt x="879961" y="1064554"/>
                    <a:pt x="880571" y="1064554"/>
                    <a:pt x="879961" y="1063940"/>
                  </a:cubicBezTo>
                  <a:cubicBezTo>
                    <a:pt x="881181" y="1063940"/>
                    <a:pt x="881181" y="1063940"/>
                    <a:pt x="881181" y="1063940"/>
                  </a:cubicBezTo>
                  <a:cubicBezTo>
                    <a:pt x="881181" y="1063325"/>
                    <a:pt x="881181" y="1063325"/>
                    <a:pt x="881181" y="1063325"/>
                  </a:cubicBezTo>
                  <a:cubicBezTo>
                    <a:pt x="879961" y="1063325"/>
                    <a:pt x="879961" y="1063325"/>
                    <a:pt x="879961" y="1063325"/>
                  </a:cubicBezTo>
                  <a:cubicBezTo>
                    <a:pt x="879961" y="1062711"/>
                    <a:pt x="879961" y="1062711"/>
                    <a:pt x="879961" y="1062711"/>
                  </a:cubicBezTo>
                  <a:cubicBezTo>
                    <a:pt x="878741" y="1062711"/>
                    <a:pt x="878741" y="1062711"/>
                    <a:pt x="878741" y="1062711"/>
                  </a:cubicBezTo>
                  <a:lnTo>
                    <a:pt x="878741" y="1060254"/>
                  </a:lnTo>
                  <a:lnTo>
                    <a:pt x="878741" y="1059639"/>
                  </a:lnTo>
                  <a:cubicBezTo>
                    <a:pt x="878132" y="1059639"/>
                    <a:pt x="878132" y="1059639"/>
                    <a:pt x="878132" y="1059639"/>
                  </a:cubicBezTo>
                  <a:cubicBezTo>
                    <a:pt x="878741" y="1060254"/>
                    <a:pt x="878741" y="1060254"/>
                    <a:pt x="878741" y="1060254"/>
                  </a:cubicBezTo>
                  <a:cubicBezTo>
                    <a:pt x="878132" y="1060254"/>
                    <a:pt x="878132" y="1060254"/>
                    <a:pt x="878132" y="1060254"/>
                  </a:cubicBezTo>
                  <a:cubicBezTo>
                    <a:pt x="878132" y="1063325"/>
                    <a:pt x="878132" y="1065169"/>
                    <a:pt x="878132" y="1066397"/>
                  </a:cubicBezTo>
                  <a:cubicBezTo>
                    <a:pt x="877522" y="1066397"/>
                    <a:pt x="877522" y="1066397"/>
                    <a:pt x="877522" y="1066397"/>
                  </a:cubicBezTo>
                  <a:cubicBezTo>
                    <a:pt x="877522" y="1067012"/>
                    <a:pt x="877522" y="1067012"/>
                    <a:pt x="877522" y="1067012"/>
                  </a:cubicBezTo>
                  <a:cubicBezTo>
                    <a:pt x="876302" y="1067012"/>
                    <a:pt x="876302" y="1067012"/>
                    <a:pt x="876302" y="1067012"/>
                  </a:cubicBezTo>
                  <a:cubicBezTo>
                    <a:pt x="876302" y="1068855"/>
                    <a:pt x="876302" y="1068240"/>
                    <a:pt x="876302" y="1068855"/>
                  </a:cubicBezTo>
                  <a:cubicBezTo>
                    <a:pt x="875692" y="1068855"/>
                    <a:pt x="875692" y="1068855"/>
                    <a:pt x="875692" y="1068855"/>
                  </a:cubicBezTo>
                  <a:cubicBezTo>
                    <a:pt x="875692" y="1067626"/>
                    <a:pt x="875692" y="1067626"/>
                    <a:pt x="875692" y="1067626"/>
                  </a:cubicBezTo>
                  <a:cubicBezTo>
                    <a:pt x="875083" y="1067626"/>
                    <a:pt x="875083" y="1067626"/>
                    <a:pt x="875083" y="1067626"/>
                  </a:cubicBezTo>
                  <a:cubicBezTo>
                    <a:pt x="875083" y="1068855"/>
                    <a:pt x="875083" y="1068855"/>
                    <a:pt x="875083" y="1068855"/>
                  </a:cubicBezTo>
                  <a:cubicBezTo>
                    <a:pt x="873253" y="1068855"/>
                    <a:pt x="873253" y="1068855"/>
                    <a:pt x="872643" y="1068855"/>
                  </a:cubicBezTo>
                  <a:cubicBezTo>
                    <a:pt x="872643" y="1067012"/>
                    <a:pt x="872643" y="1065783"/>
                    <a:pt x="872643" y="1065783"/>
                  </a:cubicBezTo>
                  <a:cubicBezTo>
                    <a:pt x="873863" y="1065783"/>
                    <a:pt x="873863" y="1065783"/>
                    <a:pt x="873863" y="1065783"/>
                  </a:cubicBezTo>
                  <a:cubicBezTo>
                    <a:pt x="873863" y="1063940"/>
                    <a:pt x="873863" y="1063325"/>
                    <a:pt x="873863" y="1063325"/>
                  </a:cubicBezTo>
                  <a:cubicBezTo>
                    <a:pt x="874473" y="1063325"/>
                    <a:pt x="874473" y="1063325"/>
                    <a:pt x="874473" y="1063325"/>
                  </a:cubicBezTo>
                  <a:cubicBezTo>
                    <a:pt x="874473" y="1062097"/>
                    <a:pt x="874473" y="1061482"/>
                    <a:pt x="874473" y="1061482"/>
                  </a:cubicBezTo>
                  <a:cubicBezTo>
                    <a:pt x="875083" y="1061482"/>
                    <a:pt x="875083" y="1061482"/>
                    <a:pt x="875083" y="1061482"/>
                  </a:cubicBezTo>
                  <a:cubicBezTo>
                    <a:pt x="875083" y="1059025"/>
                    <a:pt x="876302" y="1057796"/>
                    <a:pt x="875692" y="1057182"/>
                  </a:cubicBezTo>
                  <a:cubicBezTo>
                    <a:pt x="876302" y="1057182"/>
                    <a:pt x="876302" y="1057182"/>
                    <a:pt x="876302" y="1057182"/>
                  </a:cubicBezTo>
                  <a:cubicBezTo>
                    <a:pt x="876912" y="1052267"/>
                    <a:pt x="878741" y="1050424"/>
                    <a:pt x="878741" y="1047966"/>
                  </a:cubicBezTo>
                  <a:cubicBezTo>
                    <a:pt x="879351" y="1047966"/>
                    <a:pt x="879351" y="1047966"/>
                    <a:pt x="879351" y="1047966"/>
                  </a:cubicBezTo>
                  <a:cubicBezTo>
                    <a:pt x="879351" y="1043666"/>
                    <a:pt x="882400" y="1040594"/>
                    <a:pt x="882400" y="1038136"/>
                  </a:cubicBezTo>
                  <a:cubicBezTo>
                    <a:pt x="883010" y="1038136"/>
                    <a:pt x="883010" y="1038136"/>
                    <a:pt x="883010" y="1038136"/>
                  </a:cubicBezTo>
                  <a:cubicBezTo>
                    <a:pt x="883620" y="1034450"/>
                    <a:pt x="885449" y="1031992"/>
                    <a:pt x="885449" y="1030149"/>
                  </a:cubicBezTo>
                  <a:cubicBezTo>
                    <a:pt x="886059" y="1030149"/>
                    <a:pt x="886059" y="1030149"/>
                    <a:pt x="886059" y="1030149"/>
                  </a:cubicBezTo>
                  <a:cubicBezTo>
                    <a:pt x="887889" y="1022777"/>
                    <a:pt x="891548" y="1017247"/>
                    <a:pt x="893377" y="1011718"/>
                  </a:cubicBezTo>
                  <a:cubicBezTo>
                    <a:pt x="893987" y="1011718"/>
                    <a:pt x="893987" y="1011718"/>
                    <a:pt x="893987" y="1011718"/>
                  </a:cubicBezTo>
                  <a:cubicBezTo>
                    <a:pt x="894597" y="1009261"/>
                    <a:pt x="895816" y="1008646"/>
                    <a:pt x="895206" y="1008032"/>
                  </a:cubicBezTo>
                  <a:cubicBezTo>
                    <a:pt x="895816" y="1008032"/>
                    <a:pt x="895816" y="1008032"/>
                    <a:pt x="895816" y="1008032"/>
                  </a:cubicBezTo>
                  <a:cubicBezTo>
                    <a:pt x="895816" y="1006189"/>
                    <a:pt x="897036" y="1005574"/>
                    <a:pt x="897036" y="1006189"/>
                  </a:cubicBezTo>
                  <a:cubicBezTo>
                    <a:pt x="897646" y="1006189"/>
                    <a:pt x="897646" y="1006189"/>
                    <a:pt x="897646" y="1006189"/>
                  </a:cubicBezTo>
                  <a:cubicBezTo>
                    <a:pt x="897646" y="1003731"/>
                    <a:pt x="899475" y="1003731"/>
                    <a:pt x="898865" y="1003117"/>
                  </a:cubicBezTo>
                  <a:cubicBezTo>
                    <a:pt x="899475" y="1003117"/>
                    <a:pt x="899475" y="1003117"/>
                    <a:pt x="899475" y="1003117"/>
                  </a:cubicBezTo>
                  <a:cubicBezTo>
                    <a:pt x="900695" y="1000045"/>
                    <a:pt x="902524" y="999431"/>
                    <a:pt x="902524" y="998202"/>
                  </a:cubicBezTo>
                  <a:cubicBezTo>
                    <a:pt x="903134" y="998202"/>
                    <a:pt x="903134" y="998202"/>
                    <a:pt x="903134" y="998202"/>
                  </a:cubicBezTo>
                  <a:cubicBezTo>
                    <a:pt x="903134" y="996973"/>
                    <a:pt x="903134" y="996973"/>
                    <a:pt x="903134" y="996973"/>
                  </a:cubicBezTo>
                  <a:cubicBezTo>
                    <a:pt x="906793" y="995744"/>
                    <a:pt x="908013" y="990829"/>
                    <a:pt x="910452" y="990829"/>
                  </a:cubicBezTo>
                  <a:cubicBezTo>
                    <a:pt x="910452" y="988372"/>
                    <a:pt x="912281" y="989601"/>
                    <a:pt x="911671" y="988986"/>
                  </a:cubicBezTo>
                  <a:cubicBezTo>
                    <a:pt x="911671" y="988372"/>
                    <a:pt x="911671" y="988372"/>
                    <a:pt x="911671" y="988372"/>
                  </a:cubicBezTo>
                  <a:cubicBezTo>
                    <a:pt x="914111" y="988372"/>
                    <a:pt x="913501" y="987143"/>
                    <a:pt x="913501" y="987143"/>
                  </a:cubicBezTo>
                  <a:cubicBezTo>
                    <a:pt x="915330" y="986529"/>
                    <a:pt x="917160" y="984071"/>
                    <a:pt x="917160" y="984686"/>
                  </a:cubicBezTo>
                  <a:cubicBezTo>
                    <a:pt x="917160" y="984071"/>
                    <a:pt x="917160" y="984071"/>
                    <a:pt x="917160" y="984071"/>
                  </a:cubicBezTo>
                  <a:cubicBezTo>
                    <a:pt x="919599" y="982842"/>
                    <a:pt x="920819" y="981614"/>
                    <a:pt x="922038" y="981614"/>
                  </a:cubicBezTo>
                  <a:cubicBezTo>
                    <a:pt x="922038" y="980999"/>
                    <a:pt x="922038" y="980999"/>
                    <a:pt x="922038" y="980999"/>
                  </a:cubicBezTo>
                  <a:cubicBezTo>
                    <a:pt x="923868" y="980999"/>
                    <a:pt x="923258" y="980999"/>
                    <a:pt x="923258" y="980999"/>
                  </a:cubicBezTo>
                  <a:cubicBezTo>
                    <a:pt x="923258" y="982842"/>
                    <a:pt x="923258" y="982228"/>
                    <a:pt x="923258" y="982842"/>
                  </a:cubicBezTo>
                  <a:cubicBezTo>
                    <a:pt x="922648" y="982842"/>
                    <a:pt x="922648" y="982842"/>
                    <a:pt x="922648" y="982842"/>
                  </a:cubicBezTo>
                  <a:cubicBezTo>
                    <a:pt x="922648" y="984071"/>
                    <a:pt x="922648" y="984071"/>
                    <a:pt x="922648" y="984071"/>
                  </a:cubicBezTo>
                  <a:cubicBezTo>
                    <a:pt x="920819" y="984071"/>
                    <a:pt x="920209" y="985300"/>
                    <a:pt x="918989" y="984686"/>
                  </a:cubicBezTo>
                  <a:cubicBezTo>
                    <a:pt x="918989" y="986529"/>
                    <a:pt x="918379" y="986529"/>
                    <a:pt x="918379" y="987143"/>
                  </a:cubicBezTo>
                  <a:cubicBezTo>
                    <a:pt x="918989" y="987143"/>
                    <a:pt x="918989" y="987143"/>
                    <a:pt x="918989" y="987143"/>
                  </a:cubicBezTo>
                  <a:cubicBezTo>
                    <a:pt x="918989" y="987757"/>
                    <a:pt x="918989" y="987757"/>
                    <a:pt x="918989" y="987757"/>
                  </a:cubicBezTo>
                  <a:cubicBezTo>
                    <a:pt x="918379" y="987757"/>
                    <a:pt x="918379" y="987757"/>
                    <a:pt x="918379" y="987757"/>
                  </a:cubicBezTo>
                  <a:cubicBezTo>
                    <a:pt x="918379" y="989601"/>
                    <a:pt x="916550" y="989601"/>
                    <a:pt x="916550" y="989601"/>
                  </a:cubicBezTo>
                  <a:cubicBezTo>
                    <a:pt x="915940" y="992058"/>
                    <a:pt x="914111" y="992058"/>
                    <a:pt x="914720" y="992672"/>
                  </a:cubicBezTo>
                  <a:cubicBezTo>
                    <a:pt x="914111" y="992672"/>
                    <a:pt x="914111" y="992672"/>
                    <a:pt x="914111" y="992672"/>
                  </a:cubicBezTo>
                  <a:cubicBezTo>
                    <a:pt x="914111" y="993287"/>
                    <a:pt x="914111" y="993287"/>
                    <a:pt x="914111" y="993287"/>
                  </a:cubicBezTo>
                  <a:cubicBezTo>
                    <a:pt x="913501" y="993287"/>
                    <a:pt x="913501" y="993287"/>
                    <a:pt x="913501" y="993287"/>
                  </a:cubicBezTo>
                  <a:cubicBezTo>
                    <a:pt x="913501" y="994516"/>
                    <a:pt x="913501" y="994516"/>
                    <a:pt x="913501" y="994516"/>
                  </a:cubicBezTo>
                  <a:cubicBezTo>
                    <a:pt x="912891" y="994516"/>
                    <a:pt x="912891" y="994516"/>
                    <a:pt x="912891" y="994516"/>
                  </a:cubicBezTo>
                  <a:cubicBezTo>
                    <a:pt x="911671" y="995744"/>
                    <a:pt x="911671" y="995744"/>
                    <a:pt x="911671" y="995744"/>
                  </a:cubicBezTo>
                  <a:cubicBezTo>
                    <a:pt x="909842" y="995744"/>
                    <a:pt x="909842" y="998202"/>
                    <a:pt x="909842" y="998816"/>
                  </a:cubicBezTo>
                  <a:cubicBezTo>
                    <a:pt x="909232" y="998816"/>
                    <a:pt x="909232" y="998816"/>
                    <a:pt x="909232" y="998816"/>
                  </a:cubicBezTo>
                  <a:cubicBezTo>
                    <a:pt x="909232" y="999431"/>
                    <a:pt x="909232" y="999431"/>
                    <a:pt x="909232" y="999431"/>
                  </a:cubicBezTo>
                  <a:cubicBezTo>
                    <a:pt x="908622" y="999431"/>
                    <a:pt x="908622" y="999431"/>
                    <a:pt x="908622" y="999431"/>
                  </a:cubicBezTo>
                  <a:cubicBezTo>
                    <a:pt x="908013" y="1001274"/>
                    <a:pt x="907403" y="1001274"/>
                    <a:pt x="907403" y="1001274"/>
                  </a:cubicBezTo>
                  <a:cubicBezTo>
                    <a:pt x="905573" y="1001888"/>
                    <a:pt x="905573" y="1003731"/>
                    <a:pt x="905573" y="1003731"/>
                  </a:cubicBezTo>
                  <a:cubicBezTo>
                    <a:pt x="903744" y="1003731"/>
                    <a:pt x="904354" y="1003731"/>
                    <a:pt x="903744" y="1003731"/>
                  </a:cubicBezTo>
                  <a:cubicBezTo>
                    <a:pt x="903744" y="1004346"/>
                    <a:pt x="903744" y="1004346"/>
                    <a:pt x="903744" y="1004346"/>
                  </a:cubicBezTo>
                  <a:cubicBezTo>
                    <a:pt x="902524" y="1004346"/>
                    <a:pt x="902524" y="1004346"/>
                    <a:pt x="902524" y="1004346"/>
                  </a:cubicBezTo>
                  <a:cubicBezTo>
                    <a:pt x="902524" y="1003731"/>
                    <a:pt x="902524" y="1003731"/>
                    <a:pt x="902524" y="1003731"/>
                  </a:cubicBezTo>
                  <a:cubicBezTo>
                    <a:pt x="901914" y="1003731"/>
                    <a:pt x="901914" y="1003731"/>
                    <a:pt x="901914" y="1003731"/>
                  </a:cubicBezTo>
                  <a:cubicBezTo>
                    <a:pt x="901914" y="1004346"/>
                    <a:pt x="901914" y="1004346"/>
                    <a:pt x="901914" y="1004346"/>
                  </a:cubicBezTo>
                  <a:cubicBezTo>
                    <a:pt x="901305" y="1004346"/>
                    <a:pt x="901305" y="1004346"/>
                    <a:pt x="901305" y="1004346"/>
                  </a:cubicBezTo>
                  <a:cubicBezTo>
                    <a:pt x="901305" y="1004960"/>
                    <a:pt x="901305" y="1004960"/>
                    <a:pt x="901305" y="1004960"/>
                  </a:cubicBezTo>
                  <a:cubicBezTo>
                    <a:pt x="901914" y="1004960"/>
                    <a:pt x="901914" y="1004960"/>
                    <a:pt x="901914" y="1004960"/>
                  </a:cubicBezTo>
                  <a:cubicBezTo>
                    <a:pt x="901914" y="1006189"/>
                    <a:pt x="901914" y="1006189"/>
                    <a:pt x="901914" y="1006189"/>
                  </a:cubicBezTo>
                  <a:cubicBezTo>
                    <a:pt x="901305" y="1006189"/>
                    <a:pt x="901305" y="1006189"/>
                    <a:pt x="901305" y="1006189"/>
                  </a:cubicBezTo>
                  <a:cubicBezTo>
                    <a:pt x="901305" y="1008032"/>
                    <a:pt x="900085" y="1008032"/>
                    <a:pt x="900695" y="1008646"/>
                  </a:cubicBezTo>
                  <a:cubicBezTo>
                    <a:pt x="899475" y="1008646"/>
                    <a:pt x="899475" y="1008646"/>
                    <a:pt x="899475" y="1008646"/>
                  </a:cubicBezTo>
                  <a:cubicBezTo>
                    <a:pt x="899475" y="1009261"/>
                    <a:pt x="899475" y="1009261"/>
                    <a:pt x="899475" y="1009261"/>
                  </a:cubicBezTo>
                  <a:cubicBezTo>
                    <a:pt x="898256" y="1009261"/>
                    <a:pt x="898256" y="1010489"/>
                    <a:pt x="898256" y="1010489"/>
                  </a:cubicBezTo>
                  <a:cubicBezTo>
                    <a:pt x="898865" y="1010489"/>
                    <a:pt x="898865" y="1010489"/>
                    <a:pt x="898865" y="1010489"/>
                  </a:cubicBezTo>
                  <a:cubicBezTo>
                    <a:pt x="898865" y="1012332"/>
                    <a:pt x="898865" y="1012947"/>
                    <a:pt x="898865" y="1012947"/>
                  </a:cubicBezTo>
                  <a:cubicBezTo>
                    <a:pt x="898256" y="1012947"/>
                    <a:pt x="898256" y="1012947"/>
                    <a:pt x="898256" y="1012947"/>
                  </a:cubicBezTo>
                  <a:cubicBezTo>
                    <a:pt x="898256" y="1014175"/>
                    <a:pt x="898256" y="1014175"/>
                    <a:pt x="898256" y="1014175"/>
                  </a:cubicBezTo>
                  <a:cubicBezTo>
                    <a:pt x="898865" y="1014175"/>
                    <a:pt x="898865" y="1014175"/>
                    <a:pt x="898865" y="1014175"/>
                  </a:cubicBezTo>
                  <a:cubicBezTo>
                    <a:pt x="898865" y="1012947"/>
                    <a:pt x="898865" y="1012947"/>
                    <a:pt x="898865" y="1012947"/>
                  </a:cubicBezTo>
                  <a:cubicBezTo>
                    <a:pt x="899475" y="1014175"/>
                    <a:pt x="899475" y="1014175"/>
                    <a:pt x="899475" y="1014175"/>
                  </a:cubicBezTo>
                  <a:cubicBezTo>
                    <a:pt x="899475" y="1012947"/>
                    <a:pt x="899475" y="1012947"/>
                    <a:pt x="899475" y="1012947"/>
                  </a:cubicBezTo>
                  <a:cubicBezTo>
                    <a:pt x="901305" y="1012947"/>
                    <a:pt x="900695" y="1012947"/>
                    <a:pt x="901305" y="1012947"/>
                  </a:cubicBezTo>
                  <a:cubicBezTo>
                    <a:pt x="901305" y="1014175"/>
                    <a:pt x="901305" y="1014175"/>
                    <a:pt x="901305" y="1014175"/>
                  </a:cubicBezTo>
                  <a:cubicBezTo>
                    <a:pt x="903134" y="1014175"/>
                    <a:pt x="903744" y="1014175"/>
                    <a:pt x="903744" y="1014175"/>
                  </a:cubicBezTo>
                  <a:lnTo>
                    <a:pt x="903744" y="1013438"/>
                  </a:lnTo>
                  <a:lnTo>
                    <a:pt x="904963" y="1013930"/>
                  </a:lnTo>
                  <a:lnTo>
                    <a:pt x="904963" y="1014175"/>
                  </a:lnTo>
                  <a:cubicBezTo>
                    <a:pt x="905573" y="1014175"/>
                    <a:pt x="905573" y="1014175"/>
                    <a:pt x="905573" y="1014175"/>
                  </a:cubicBezTo>
                  <a:lnTo>
                    <a:pt x="904963" y="1013930"/>
                  </a:lnTo>
                  <a:lnTo>
                    <a:pt x="904963" y="1012947"/>
                  </a:lnTo>
                  <a:cubicBezTo>
                    <a:pt x="904963" y="1012947"/>
                    <a:pt x="904963" y="1012947"/>
                    <a:pt x="903744" y="1012947"/>
                  </a:cubicBezTo>
                  <a:lnTo>
                    <a:pt x="903744" y="1013438"/>
                  </a:lnTo>
                  <a:lnTo>
                    <a:pt x="902524" y="1012947"/>
                  </a:lnTo>
                  <a:cubicBezTo>
                    <a:pt x="902524" y="1012332"/>
                    <a:pt x="902524" y="1012332"/>
                    <a:pt x="902524" y="1012332"/>
                  </a:cubicBezTo>
                  <a:cubicBezTo>
                    <a:pt x="900695" y="1012332"/>
                    <a:pt x="901305" y="1012332"/>
                    <a:pt x="901305" y="1012332"/>
                  </a:cubicBezTo>
                  <a:cubicBezTo>
                    <a:pt x="901305" y="1011718"/>
                    <a:pt x="901305" y="1011718"/>
                    <a:pt x="901305" y="1011718"/>
                  </a:cubicBezTo>
                  <a:cubicBezTo>
                    <a:pt x="902524" y="1011718"/>
                    <a:pt x="902524" y="1011718"/>
                    <a:pt x="902524" y="1011718"/>
                  </a:cubicBezTo>
                  <a:cubicBezTo>
                    <a:pt x="902524" y="1011104"/>
                    <a:pt x="902524" y="1011104"/>
                    <a:pt x="902524" y="1011104"/>
                  </a:cubicBezTo>
                  <a:cubicBezTo>
                    <a:pt x="904354" y="1011104"/>
                    <a:pt x="904354" y="1011104"/>
                    <a:pt x="904963" y="1011104"/>
                  </a:cubicBezTo>
                  <a:cubicBezTo>
                    <a:pt x="904963" y="1010489"/>
                    <a:pt x="904963" y="1010489"/>
                    <a:pt x="904963" y="1010489"/>
                  </a:cubicBezTo>
                  <a:cubicBezTo>
                    <a:pt x="905573" y="1010489"/>
                    <a:pt x="905573" y="1010489"/>
                    <a:pt x="905573" y="1010489"/>
                  </a:cubicBezTo>
                  <a:cubicBezTo>
                    <a:pt x="905573" y="1008646"/>
                    <a:pt x="906183" y="1009261"/>
                    <a:pt x="906183" y="1008646"/>
                  </a:cubicBezTo>
                  <a:cubicBezTo>
                    <a:pt x="906183" y="1009261"/>
                    <a:pt x="906183" y="1009261"/>
                    <a:pt x="906183" y="1009261"/>
                  </a:cubicBezTo>
                  <a:cubicBezTo>
                    <a:pt x="908622" y="1009875"/>
                    <a:pt x="908622" y="1008032"/>
                    <a:pt x="908622" y="1008032"/>
                  </a:cubicBezTo>
                  <a:cubicBezTo>
                    <a:pt x="910452" y="1008032"/>
                    <a:pt x="911671" y="1008032"/>
                    <a:pt x="912891" y="1008032"/>
                  </a:cubicBezTo>
                  <a:cubicBezTo>
                    <a:pt x="912891" y="1007417"/>
                    <a:pt x="912891" y="1007417"/>
                    <a:pt x="912891" y="1007417"/>
                  </a:cubicBezTo>
                  <a:cubicBezTo>
                    <a:pt x="914111" y="1007417"/>
                    <a:pt x="914111" y="1007417"/>
                    <a:pt x="914111" y="1007417"/>
                  </a:cubicBezTo>
                  <a:cubicBezTo>
                    <a:pt x="914111" y="1008032"/>
                    <a:pt x="914111" y="1008032"/>
                    <a:pt x="914111" y="1008032"/>
                  </a:cubicBezTo>
                  <a:cubicBezTo>
                    <a:pt x="914720" y="1008032"/>
                    <a:pt x="914720" y="1008032"/>
                    <a:pt x="914720" y="1008032"/>
                  </a:cubicBezTo>
                  <a:cubicBezTo>
                    <a:pt x="914720" y="1008646"/>
                    <a:pt x="914720" y="1008646"/>
                    <a:pt x="914720" y="1008646"/>
                  </a:cubicBezTo>
                  <a:cubicBezTo>
                    <a:pt x="915330" y="1008646"/>
                    <a:pt x="915330" y="1008646"/>
                    <a:pt x="915330" y="1008646"/>
                  </a:cubicBezTo>
                  <a:cubicBezTo>
                    <a:pt x="915330" y="1009261"/>
                    <a:pt x="915330" y="1009261"/>
                    <a:pt x="915330" y="1009261"/>
                  </a:cubicBezTo>
                  <a:cubicBezTo>
                    <a:pt x="914720" y="1009261"/>
                    <a:pt x="914720" y="1009261"/>
                    <a:pt x="914720" y="1009261"/>
                  </a:cubicBezTo>
                  <a:cubicBezTo>
                    <a:pt x="914720" y="1011718"/>
                    <a:pt x="915940" y="1011718"/>
                    <a:pt x="915330" y="1012332"/>
                  </a:cubicBezTo>
                  <a:cubicBezTo>
                    <a:pt x="914111" y="1012332"/>
                    <a:pt x="913501" y="1012332"/>
                    <a:pt x="913501" y="1012332"/>
                  </a:cubicBezTo>
                  <a:cubicBezTo>
                    <a:pt x="913501" y="1012947"/>
                    <a:pt x="913501" y="1012947"/>
                    <a:pt x="913501" y="1012947"/>
                  </a:cubicBezTo>
                  <a:cubicBezTo>
                    <a:pt x="912891" y="1012947"/>
                    <a:pt x="912891" y="1012947"/>
                    <a:pt x="912891" y="1012947"/>
                  </a:cubicBezTo>
                  <a:cubicBezTo>
                    <a:pt x="912281" y="1015404"/>
                    <a:pt x="914111" y="1015404"/>
                    <a:pt x="914111" y="1015404"/>
                  </a:cubicBezTo>
                  <a:cubicBezTo>
                    <a:pt x="913501" y="1017862"/>
                    <a:pt x="914720" y="1019705"/>
                    <a:pt x="914720" y="1020319"/>
                  </a:cubicBezTo>
                  <a:cubicBezTo>
                    <a:pt x="915330" y="1020319"/>
                    <a:pt x="915330" y="1020319"/>
                    <a:pt x="915330" y="1020319"/>
                  </a:cubicBezTo>
                  <a:cubicBezTo>
                    <a:pt x="915330" y="1020934"/>
                    <a:pt x="915330" y="1020934"/>
                    <a:pt x="915330" y="1020934"/>
                  </a:cubicBezTo>
                  <a:cubicBezTo>
                    <a:pt x="917160" y="1020934"/>
                    <a:pt x="917160" y="1020934"/>
                    <a:pt x="917160" y="1020934"/>
                  </a:cubicBezTo>
                  <a:cubicBezTo>
                    <a:pt x="917160" y="1022162"/>
                    <a:pt x="917160" y="1022162"/>
                    <a:pt x="917160" y="1022162"/>
                  </a:cubicBezTo>
                  <a:cubicBezTo>
                    <a:pt x="917770" y="1022162"/>
                    <a:pt x="917770" y="1022162"/>
                    <a:pt x="917770" y="1022162"/>
                  </a:cubicBezTo>
                  <a:cubicBezTo>
                    <a:pt x="917770" y="1024005"/>
                    <a:pt x="918989" y="1024620"/>
                    <a:pt x="918379" y="1024620"/>
                  </a:cubicBezTo>
                  <a:cubicBezTo>
                    <a:pt x="917770" y="1024620"/>
                    <a:pt x="917770" y="1024620"/>
                    <a:pt x="917770" y="1024620"/>
                  </a:cubicBezTo>
                  <a:cubicBezTo>
                    <a:pt x="918379" y="1028306"/>
                    <a:pt x="916550" y="1029535"/>
                    <a:pt x="917160" y="1031378"/>
                  </a:cubicBezTo>
                  <a:cubicBezTo>
                    <a:pt x="917770" y="1031378"/>
                    <a:pt x="917770" y="1031378"/>
                    <a:pt x="917770" y="1031378"/>
                  </a:cubicBezTo>
                  <a:cubicBezTo>
                    <a:pt x="917770" y="1031992"/>
                    <a:pt x="917770" y="1031992"/>
                    <a:pt x="917770" y="1031992"/>
                  </a:cubicBezTo>
                  <a:cubicBezTo>
                    <a:pt x="918379" y="1031992"/>
                    <a:pt x="918379" y="1031992"/>
                    <a:pt x="918379" y="1031992"/>
                  </a:cubicBezTo>
                  <a:cubicBezTo>
                    <a:pt x="918379" y="1033836"/>
                    <a:pt x="918379" y="1033221"/>
                    <a:pt x="918379" y="1033836"/>
                  </a:cubicBezTo>
                  <a:cubicBezTo>
                    <a:pt x="918989" y="1033836"/>
                    <a:pt x="918989" y="1033836"/>
                    <a:pt x="918989" y="1033836"/>
                  </a:cubicBezTo>
                  <a:cubicBezTo>
                    <a:pt x="918989" y="1034450"/>
                    <a:pt x="918989" y="1034450"/>
                    <a:pt x="918989" y="1034450"/>
                  </a:cubicBezTo>
                  <a:cubicBezTo>
                    <a:pt x="920209" y="1034450"/>
                    <a:pt x="920209" y="1034450"/>
                    <a:pt x="920209" y="1034450"/>
                  </a:cubicBezTo>
                  <a:cubicBezTo>
                    <a:pt x="920209" y="1035064"/>
                    <a:pt x="920209" y="1035064"/>
                    <a:pt x="920209" y="1035064"/>
                  </a:cubicBezTo>
                  <a:cubicBezTo>
                    <a:pt x="921428" y="1035064"/>
                    <a:pt x="921428" y="1035064"/>
                    <a:pt x="921428" y="1035064"/>
                  </a:cubicBezTo>
                  <a:cubicBezTo>
                    <a:pt x="921428" y="1035679"/>
                    <a:pt x="921428" y="1035679"/>
                    <a:pt x="921428" y="1035679"/>
                  </a:cubicBezTo>
                  <a:cubicBezTo>
                    <a:pt x="922038" y="1035679"/>
                    <a:pt x="922038" y="1035679"/>
                    <a:pt x="922038" y="1035679"/>
                  </a:cubicBezTo>
                  <a:cubicBezTo>
                    <a:pt x="922038" y="1035064"/>
                    <a:pt x="922038" y="1035064"/>
                    <a:pt x="922038" y="1035064"/>
                  </a:cubicBezTo>
                  <a:cubicBezTo>
                    <a:pt x="923868" y="1035064"/>
                    <a:pt x="923258" y="1035064"/>
                    <a:pt x="923258" y="1035064"/>
                  </a:cubicBezTo>
                  <a:cubicBezTo>
                    <a:pt x="923258" y="1035679"/>
                    <a:pt x="923258" y="1035679"/>
                    <a:pt x="923258" y="1035679"/>
                  </a:cubicBezTo>
                  <a:cubicBezTo>
                    <a:pt x="924478" y="1035679"/>
                    <a:pt x="924478" y="1035679"/>
                    <a:pt x="924478" y="1035679"/>
                  </a:cubicBezTo>
                  <a:cubicBezTo>
                    <a:pt x="924478" y="1036293"/>
                    <a:pt x="924478" y="1036293"/>
                    <a:pt x="924478" y="1036293"/>
                  </a:cubicBezTo>
                  <a:cubicBezTo>
                    <a:pt x="926307" y="1036293"/>
                    <a:pt x="927527" y="1036293"/>
                    <a:pt x="928746" y="1036293"/>
                  </a:cubicBezTo>
                  <a:cubicBezTo>
                    <a:pt x="928746" y="1037522"/>
                    <a:pt x="928746" y="1037522"/>
                    <a:pt x="928746" y="1037522"/>
                  </a:cubicBezTo>
                  <a:cubicBezTo>
                    <a:pt x="930576" y="1037522"/>
                    <a:pt x="929966" y="1037522"/>
                    <a:pt x="929966" y="1037522"/>
                  </a:cubicBezTo>
                  <a:cubicBezTo>
                    <a:pt x="929966" y="1038136"/>
                    <a:pt x="929966" y="1038136"/>
                    <a:pt x="929966" y="1038136"/>
                  </a:cubicBezTo>
                  <a:cubicBezTo>
                    <a:pt x="930576" y="1038136"/>
                    <a:pt x="930576" y="1038136"/>
                    <a:pt x="930576" y="1038136"/>
                  </a:cubicBezTo>
                  <a:cubicBezTo>
                    <a:pt x="930576" y="1038751"/>
                    <a:pt x="930576" y="1038751"/>
                    <a:pt x="930576" y="1038751"/>
                  </a:cubicBezTo>
                  <a:cubicBezTo>
                    <a:pt x="931795" y="1038751"/>
                    <a:pt x="931795" y="1038751"/>
                    <a:pt x="931795" y="1038751"/>
                  </a:cubicBezTo>
                  <a:cubicBezTo>
                    <a:pt x="931795" y="1039365"/>
                    <a:pt x="931795" y="1039365"/>
                    <a:pt x="931795" y="1039365"/>
                  </a:cubicBezTo>
                  <a:cubicBezTo>
                    <a:pt x="933015" y="1039365"/>
                    <a:pt x="933015" y="1039365"/>
                    <a:pt x="933015" y="1039365"/>
                  </a:cubicBezTo>
                  <a:cubicBezTo>
                    <a:pt x="933015" y="1039979"/>
                    <a:pt x="933015" y="1039979"/>
                    <a:pt x="933015" y="1039979"/>
                  </a:cubicBezTo>
                  <a:cubicBezTo>
                    <a:pt x="933625" y="1039979"/>
                    <a:pt x="933625" y="1039979"/>
                    <a:pt x="933625" y="1039979"/>
                  </a:cubicBezTo>
                  <a:cubicBezTo>
                    <a:pt x="933625" y="1040594"/>
                    <a:pt x="933625" y="1040594"/>
                    <a:pt x="933625" y="1040594"/>
                  </a:cubicBezTo>
                  <a:cubicBezTo>
                    <a:pt x="934235" y="1040594"/>
                    <a:pt x="934235" y="1040594"/>
                    <a:pt x="934235" y="1040594"/>
                  </a:cubicBezTo>
                  <a:cubicBezTo>
                    <a:pt x="934235" y="1041822"/>
                    <a:pt x="934235" y="1041822"/>
                    <a:pt x="934235" y="1041822"/>
                  </a:cubicBezTo>
                  <a:cubicBezTo>
                    <a:pt x="934844" y="1041822"/>
                    <a:pt x="934844" y="1041822"/>
                    <a:pt x="934844" y="1041822"/>
                  </a:cubicBezTo>
                  <a:cubicBezTo>
                    <a:pt x="934844" y="1042437"/>
                    <a:pt x="934844" y="1042437"/>
                    <a:pt x="934844" y="1042437"/>
                  </a:cubicBezTo>
                  <a:cubicBezTo>
                    <a:pt x="936064" y="1042437"/>
                    <a:pt x="936064" y="1042437"/>
                    <a:pt x="936064" y="1042437"/>
                  </a:cubicBezTo>
                  <a:cubicBezTo>
                    <a:pt x="936064" y="1044280"/>
                    <a:pt x="936064" y="1043666"/>
                    <a:pt x="936064" y="1043666"/>
                  </a:cubicBezTo>
                  <a:cubicBezTo>
                    <a:pt x="936674" y="1043666"/>
                    <a:pt x="936674" y="1043666"/>
                    <a:pt x="936674" y="1043666"/>
                  </a:cubicBezTo>
                  <a:cubicBezTo>
                    <a:pt x="936674" y="1045509"/>
                    <a:pt x="936674" y="1044894"/>
                    <a:pt x="936674" y="1045509"/>
                  </a:cubicBezTo>
                  <a:cubicBezTo>
                    <a:pt x="937284" y="1045509"/>
                    <a:pt x="937284" y="1045509"/>
                    <a:pt x="937284" y="1045509"/>
                  </a:cubicBezTo>
                  <a:cubicBezTo>
                    <a:pt x="937284" y="1046123"/>
                    <a:pt x="937284" y="1046123"/>
                    <a:pt x="937284" y="1046123"/>
                  </a:cubicBezTo>
                  <a:cubicBezTo>
                    <a:pt x="937893" y="1046123"/>
                    <a:pt x="937893" y="1046123"/>
                    <a:pt x="937893" y="1046123"/>
                  </a:cubicBezTo>
                  <a:cubicBezTo>
                    <a:pt x="937893" y="1046737"/>
                    <a:pt x="937893" y="1046737"/>
                    <a:pt x="937893" y="1046737"/>
                  </a:cubicBezTo>
                  <a:cubicBezTo>
                    <a:pt x="938503" y="1046737"/>
                    <a:pt x="938503" y="1046737"/>
                    <a:pt x="938503" y="1046737"/>
                  </a:cubicBezTo>
                  <a:cubicBezTo>
                    <a:pt x="938503" y="1047352"/>
                    <a:pt x="938503" y="1047352"/>
                    <a:pt x="938503" y="1047352"/>
                  </a:cubicBezTo>
                  <a:cubicBezTo>
                    <a:pt x="939723" y="1047352"/>
                    <a:pt x="939723" y="1047352"/>
                    <a:pt x="939723" y="1047352"/>
                  </a:cubicBezTo>
                  <a:cubicBezTo>
                    <a:pt x="939723" y="1049195"/>
                    <a:pt x="939723" y="1050424"/>
                    <a:pt x="939723" y="1051038"/>
                  </a:cubicBezTo>
                  <a:cubicBezTo>
                    <a:pt x="938503" y="1051038"/>
                    <a:pt x="938503" y="1051038"/>
                    <a:pt x="938503" y="1051038"/>
                  </a:cubicBezTo>
                  <a:cubicBezTo>
                    <a:pt x="937893" y="1052881"/>
                    <a:pt x="937893" y="1053496"/>
                    <a:pt x="937893" y="1054110"/>
                  </a:cubicBezTo>
                  <a:cubicBezTo>
                    <a:pt x="937284" y="1054110"/>
                    <a:pt x="937284" y="1054110"/>
                    <a:pt x="937284" y="1054110"/>
                  </a:cubicBezTo>
                  <a:cubicBezTo>
                    <a:pt x="937284" y="1054724"/>
                    <a:pt x="937284" y="1054724"/>
                    <a:pt x="937284" y="1054724"/>
                  </a:cubicBezTo>
                  <a:cubicBezTo>
                    <a:pt x="937893" y="1054724"/>
                    <a:pt x="937893" y="1054724"/>
                    <a:pt x="937893" y="1054724"/>
                  </a:cubicBezTo>
                  <a:cubicBezTo>
                    <a:pt x="937893" y="1055339"/>
                    <a:pt x="937893" y="1055339"/>
                    <a:pt x="937893" y="1055339"/>
                  </a:cubicBezTo>
                  <a:cubicBezTo>
                    <a:pt x="938503" y="1055339"/>
                    <a:pt x="938503" y="1055339"/>
                    <a:pt x="938503" y="1055339"/>
                  </a:cubicBezTo>
                  <a:cubicBezTo>
                    <a:pt x="938503" y="1055953"/>
                    <a:pt x="938503" y="1055953"/>
                    <a:pt x="938503" y="1055953"/>
                  </a:cubicBezTo>
                  <a:cubicBezTo>
                    <a:pt x="939723" y="1055953"/>
                    <a:pt x="939723" y="1055953"/>
                    <a:pt x="939723" y="1055953"/>
                  </a:cubicBezTo>
                  <a:cubicBezTo>
                    <a:pt x="939723" y="1057182"/>
                    <a:pt x="939723" y="1057182"/>
                    <a:pt x="939723" y="1057182"/>
                  </a:cubicBezTo>
                  <a:cubicBezTo>
                    <a:pt x="937893" y="1056567"/>
                    <a:pt x="937893" y="1057796"/>
                    <a:pt x="937893" y="1057796"/>
                  </a:cubicBezTo>
                  <a:cubicBezTo>
                    <a:pt x="936674" y="1055953"/>
                    <a:pt x="936064" y="1057182"/>
                    <a:pt x="936064" y="1057182"/>
                  </a:cubicBezTo>
                  <a:cubicBezTo>
                    <a:pt x="936064" y="1055953"/>
                    <a:pt x="936064" y="1055953"/>
                    <a:pt x="936064" y="1055953"/>
                  </a:cubicBezTo>
                  <a:cubicBezTo>
                    <a:pt x="934235" y="1055953"/>
                    <a:pt x="934844" y="1055953"/>
                    <a:pt x="934235" y="1055953"/>
                  </a:cubicBezTo>
                  <a:cubicBezTo>
                    <a:pt x="934235" y="1055339"/>
                    <a:pt x="934235" y="1055339"/>
                    <a:pt x="934235" y="1055339"/>
                  </a:cubicBezTo>
                  <a:cubicBezTo>
                    <a:pt x="933015" y="1055339"/>
                    <a:pt x="933015" y="1056567"/>
                    <a:pt x="933015" y="1055953"/>
                  </a:cubicBezTo>
                  <a:cubicBezTo>
                    <a:pt x="933015" y="1055339"/>
                    <a:pt x="933015" y="1055339"/>
                    <a:pt x="933015" y="1055339"/>
                  </a:cubicBezTo>
                  <a:cubicBezTo>
                    <a:pt x="931185" y="1055339"/>
                    <a:pt x="931185" y="1055339"/>
                    <a:pt x="930576" y="1055339"/>
                  </a:cubicBezTo>
                  <a:cubicBezTo>
                    <a:pt x="930576" y="1055953"/>
                    <a:pt x="930576" y="1055953"/>
                    <a:pt x="930576" y="1055953"/>
                  </a:cubicBezTo>
                  <a:cubicBezTo>
                    <a:pt x="929966" y="1055953"/>
                    <a:pt x="929966" y="1055953"/>
                    <a:pt x="929966" y="1055953"/>
                  </a:cubicBezTo>
                  <a:cubicBezTo>
                    <a:pt x="929966" y="1057796"/>
                    <a:pt x="929966" y="1057182"/>
                    <a:pt x="929966" y="1057796"/>
                  </a:cubicBezTo>
                  <a:cubicBezTo>
                    <a:pt x="929356" y="1057796"/>
                    <a:pt x="929356" y="1057796"/>
                    <a:pt x="929356" y="1057796"/>
                  </a:cubicBezTo>
                  <a:cubicBezTo>
                    <a:pt x="929356" y="1057182"/>
                    <a:pt x="929356" y="1057182"/>
                    <a:pt x="929356" y="1057182"/>
                  </a:cubicBezTo>
                  <a:cubicBezTo>
                    <a:pt x="928746" y="1057182"/>
                    <a:pt x="928746" y="1057182"/>
                    <a:pt x="928746" y="1057182"/>
                  </a:cubicBezTo>
                  <a:cubicBezTo>
                    <a:pt x="928746" y="1057796"/>
                    <a:pt x="928746" y="1057796"/>
                    <a:pt x="928746" y="1057796"/>
                  </a:cubicBezTo>
                  <a:cubicBezTo>
                    <a:pt x="928136" y="1057182"/>
                    <a:pt x="928136" y="1057182"/>
                    <a:pt x="928136" y="1057182"/>
                  </a:cubicBezTo>
                  <a:cubicBezTo>
                    <a:pt x="926917" y="1057796"/>
                    <a:pt x="926917" y="1057796"/>
                    <a:pt x="926917" y="1057796"/>
                  </a:cubicBezTo>
                  <a:cubicBezTo>
                    <a:pt x="928136" y="1057796"/>
                    <a:pt x="928136" y="1057796"/>
                    <a:pt x="928136" y="1057796"/>
                  </a:cubicBezTo>
                  <a:cubicBezTo>
                    <a:pt x="928136" y="1058410"/>
                    <a:pt x="928136" y="1058410"/>
                    <a:pt x="928136" y="1058410"/>
                  </a:cubicBezTo>
                  <a:cubicBezTo>
                    <a:pt x="929356" y="1058410"/>
                    <a:pt x="929966" y="1058410"/>
                    <a:pt x="929966" y="1058410"/>
                  </a:cubicBezTo>
                  <a:cubicBezTo>
                    <a:pt x="929966" y="1059025"/>
                    <a:pt x="929966" y="1059025"/>
                    <a:pt x="929966" y="1059025"/>
                  </a:cubicBezTo>
                  <a:cubicBezTo>
                    <a:pt x="930576" y="1058410"/>
                    <a:pt x="930576" y="1058410"/>
                    <a:pt x="930576" y="1058410"/>
                  </a:cubicBezTo>
                  <a:cubicBezTo>
                    <a:pt x="930576" y="1059025"/>
                    <a:pt x="930576" y="1059025"/>
                    <a:pt x="930576" y="1059025"/>
                  </a:cubicBezTo>
                  <a:cubicBezTo>
                    <a:pt x="931795" y="1059025"/>
                    <a:pt x="931795" y="1059025"/>
                    <a:pt x="931795" y="1059025"/>
                  </a:cubicBezTo>
                  <a:cubicBezTo>
                    <a:pt x="930576" y="1058410"/>
                    <a:pt x="930576" y="1058410"/>
                    <a:pt x="930576" y="1058410"/>
                  </a:cubicBezTo>
                  <a:cubicBezTo>
                    <a:pt x="931795" y="1058410"/>
                    <a:pt x="931795" y="1058410"/>
                    <a:pt x="931795" y="1058410"/>
                  </a:cubicBezTo>
                  <a:cubicBezTo>
                    <a:pt x="931795" y="1057796"/>
                    <a:pt x="931795" y="1057796"/>
                    <a:pt x="931795" y="1057796"/>
                  </a:cubicBezTo>
                  <a:cubicBezTo>
                    <a:pt x="932405" y="1057796"/>
                    <a:pt x="932405" y="1057796"/>
                    <a:pt x="932405" y="1057796"/>
                  </a:cubicBezTo>
                  <a:cubicBezTo>
                    <a:pt x="932405" y="1058410"/>
                    <a:pt x="932405" y="1058410"/>
                    <a:pt x="932405" y="1058410"/>
                  </a:cubicBezTo>
                  <a:cubicBezTo>
                    <a:pt x="933015" y="1058410"/>
                    <a:pt x="933015" y="1058410"/>
                    <a:pt x="933015" y="1058410"/>
                  </a:cubicBezTo>
                  <a:cubicBezTo>
                    <a:pt x="933015" y="1059639"/>
                    <a:pt x="931795" y="1059639"/>
                    <a:pt x="932405" y="1059639"/>
                  </a:cubicBezTo>
                  <a:cubicBezTo>
                    <a:pt x="933625" y="1059639"/>
                    <a:pt x="933625" y="1059639"/>
                    <a:pt x="933625" y="1059639"/>
                  </a:cubicBezTo>
                  <a:cubicBezTo>
                    <a:pt x="933625" y="1060254"/>
                    <a:pt x="933625" y="1060254"/>
                    <a:pt x="933625" y="1060254"/>
                  </a:cubicBezTo>
                  <a:cubicBezTo>
                    <a:pt x="934235" y="1060254"/>
                    <a:pt x="934235" y="1060254"/>
                    <a:pt x="934235" y="1060254"/>
                  </a:cubicBezTo>
                  <a:cubicBezTo>
                    <a:pt x="934235" y="1061482"/>
                    <a:pt x="934235" y="1061482"/>
                    <a:pt x="934235" y="1061482"/>
                  </a:cubicBezTo>
                  <a:cubicBezTo>
                    <a:pt x="934844" y="1061482"/>
                    <a:pt x="934844" y="1061482"/>
                    <a:pt x="934844" y="1061482"/>
                  </a:cubicBezTo>
                  <a:cubicBezTo>
                    <a:pt x="934844" y="1062097"/>
                    <a:pt x="934844" y="1062097"/>
                    <a:pt x="934844" y="1062097"/>
                  </a:cubicBezTo>
                  <a:cubicBezTo>
                    <a:pt x="933625" y="1062097"/>
                    <a:pt x="933015" y="1062097"/>
                    <a:pt x="933015" y="1062097"/>
                  </a:cubicBezTo>
                  <a:cubicBezTo>
                    <a:pt x="933015" y="1061482"/>
                    <a:pt x="933015" y="1061482"/>
                    <a:pt x="933015" y="1061482"/>
                  </a:cubicBezTo>
                  <a:cubicBezTo>
                    <a:pt x="931185" y="1061482"/>
                    <a:pt x="931795" y="1061482"/>
                    <a:pt x="931795" y="1061482"/>
                  </a:cubicBezTo>
                  <a:cubicBezTo>
                    <a:pt x="931795" y="1060254"/>
                    <a:pt x="931795" y="1060254"/>
                    <a:pt x="931795" y="1060254"/>
                  </a:cubicBezTo>
                  <a:cubicBezTo>
                    <a:pt x="930576" y="1060254"/>
                    <a:pt x="930576" y="1060254"/>
                    <a:pt x="930576" y="1060254"/>
                  </a:cubicBezTo>
                  <a:cubicBezTo>
                    <a:pt x="931795" y="1059639"/>
                    <a:pt x="931795" y="1059639"/>
                    <a:pt x="931795" y="1059639"/>
                  </a:cubicBezTo>
                  <a:cubicBezTo>
                    <a:pt x="930576" y="1059639"/>
                    <a:pt x="930576" y="1059639"/>
                    <a:pt x="930576" y="1059639"/>
                  </a:cubicBezTo>
                  <a:cubicBezTo>
                    <a:pt x="930576" y="1060254"/>
                    <a:pt x="930576" y="1060254"/>
                    <a:pt x="930576" y="1060254"/>
                  </a:cubicBezTo>
                  <a:cubicBezTo>
                    <a:pt x="929966" y="1060254"/>
                    <a:pt x="929966" y="1060254"/>
                    <a:pt x="929966" y="1060254"/>
                  </a:cubicBezTo>
                  <a:cubicBezTo>
                    <a:pt x="929966" y="1061482"/>
                    <a:pt x="929966" y="1061482"/>
                    <a:pt x="929966" y="1061482"/>
                  </a:cubicBezTo>
                  <a:cubicBezTo>
                    <a:pt x="928136" y="1061482"/>
                    <a:pt x="928746" y="1061482"/>
                    <a:pt x="928746" y="1061482"/>
                  </a:cubicBezTo>
                  <a:cubicBezTo>
                    <a:pt x="928746" y="1062097"/>
                    <a:pt x="928746" y="1062097"/>
                    <a:pt x="928746" y="1062097"/>
                  </a:cubicBezTo>
                  <a:cubicBezTo>
                    <a:pt x="926917" y="1062097"/>
                    <a:pt x="926307" y="1062097"/>
                    <a:pt x="926307" y="1062097"/>
                  </a:cubicBezTo>
                  <a:cubicBezTo>
                    <a:pt x="926307" y="1062711"/>
                    <a:pt x="926307" y="1062711"/>
                    <a:pt x="926307" y="1062711"/>
                  </a:cubicBezTo>
                  <a:cubicBezTo>
                    <a:pt x="925697" y="1062711"/>
                    <a:pt x="925697" y="1062711"/>
                    <a:pt x="925697" y="1062711"/>
                  </a:cubicBezTo>
                  <a:cubicBezTo>
                    <a:pt x="925697" y="1060868"/>
                    <a:pt x="925697" y="1061482"/>
                    <a:pt x="925697" y="1061482"/>
                  </a:cubicBezTo>
                  <a:cubicBezTo>
                    <a:pt x="925087" y="1061482"/>
                    <a:pt x="925087" y="1061482"/>
                    <a:pt x="925087" y="1061482"/>
                  </a:cubicBezTo>
                  <a:cubicBezTo>
                    <a:pt x="925087" y="1062711"/>
                    <a:pt x="923868" y="1062711"/>
                    <a:pt x="924478" y="1062711"/>
                  </a:cubicBezTo>
                  <a:cubicBezTo>
                    <a:pt x="925087" y="1062711"/>
                    <a:pt x="925087" y="1062711"/>
                    <a:pt x="925087" y="1062711"/>
                  </a:cubicBezTo>
                  <a:cubicBezTo>
                    <a:pt x="925087" y="1064554"/>
                    <a:pt x="925087" y="1065169"/>
                    <a:pt x="925087" y="1065783"/>
                  </a:cubicBezTo>
                  <a:cubicBezTo>
                    <a:pt x="923258" y="1065783"/>
                    <a:pt x="923868" y="1065783"/>
                    <a:pt x="923258" y="1065783"/>
                  </a:cubicBezTo>
                  <a:cubicBezTo>
                    <a:pt x="923258" y="1067012"/>
                    <a:pt x="923258" y="1067626"/>
                    <a:pt x="923258" y="1067626"/>
                  </a:cubicBezTo>
                  <a:cubicBezTo>
                    <a:pt x="922648" y="1067626"/>
                    <a:pt x="922648" y="1067626"/>
                    <a:pt x="922648" y="1067626"/>
                  </a:cubicBezTo>
                  <a:cubicBezTo>
                    <a:pt x="922648" y="1067012"/>
                    <a:pt x="922648" y="1067012"/>
                    <a:pt x="922648" y="1067012"/>
                  </a:cubicBezTo>
                  <a:cubicBezTo>
                    <a:pt x="922038" y="1067012"/>
                    <a:pt x="922038" y="1067012"/>
                    <a:pt x="922038" y="1067012"/>
                  </a:cubicBezTo>
                  <a:cubicBezTo>
                    <a:pt x="922038" y="1067626"/>
                    <a:pt x="922038" y="1067626"/>
                    <a:pt x="922038" y="1067626"/>
                  </a:cubicBezTo>
                  <a:cubicBezTo>
                    <a:pt x="922648" y="1067626"/>
                    <a:pt x="922648" y="1067626"/>
                    <a:pt x="922648" y="1067626"/>
                  </a:cubicBezTo>
                  <a:cubicBezTo>
                    <a:pt x="922648" y="1070084"/>
                    <a:pt x="922648" y="1070698"/>
                    <a:pt x="922648" y="1071312"/>
                  </a:cubicBezTo>
                  <a:cubicBezTo>
                    <a:pt x="923258" y="1071312"/>
                    <a:pt x="923258" y="1071312"/>
                    <a:pt x="923258" y="1071312"/>
                  </a:cubicBezTo>
                  <a:cubicBezTo>
                    <a:pt x="923258" y="1071927"/>
                    <a:pt x="923258" y="1071927"/>
                    <a:pt x="923258" y="1071927"/>
                  </a:cubicBezTo>
                  <a:cubicBezTo>
                    <a:pt x="922648" y="1071927"/>
                    <a:pt x="922648" y="1071927"/>
                    <a:pt x="922648" y="1071927"/>
                  </a:cubicBezTo>
                  <a:cubicBezTo>
                    <a:pt x="922648" y="1074384"/>
                    <a:pt x="922648" y="1076227"/>
                    <a:pt x="922648" y="1077456"/>
                  </a:cubicBezTo>
                  <a:cubicBezTo>
                    <a:pt x="924478" y="1077456"/>
                    <a:pt x="923868" y="1077456"/>
                    <a:pt x="924478" y="1077456"/>
                  </a:cubicBezTo>
                  <a:cubicBezTo>
                    <a:pt x="924478" y="1078070"/>
                    <a:pt x="924478" y="1078070"/>
                    <a:pt x="924478" y="1078070"/>
                  </a:cubicBezTo>
                  <a:cubicBezTo>
                    <a:pt x="925087" y="1078070"/>
                    <a:pt x="925087" y="1078070"/>
                    <a:pt x="925087" y="1078070"/>
                  </a:cubicBezTo>
                  <a:cubicBezTo>
                    <a:pt x="925087" y="1079914"/>
                    <a:pt x="925087" y="1079299"/>
                    <a:pt x="925087" y="1079299"/>
                  </a:cubicBezTo>
                  <a:cubicBezTo>
                    <a:pt x="925697" y="1079299"/>
                    <a:pt x="925697" y="1079299"/>
                    <a:pt x="925697" y="1079299"/>
                  </a:cubicBezTo>
                  <a:cubicBezTo>
                    <a:pt x="925697" y="1078070"/>
                    <a:pt x="925697" y="1078070"/>
                    <a:pt x="925697" y="1078070"/>
                  </a:cubicBezTo>
                  <a:cubicBezTo>
                    <a:pt x="927527" y="1078070"/>
                    <a:pt x="926917" y="1078070"/>
                    <a:pt x="926917" y="1078070"/>
                  </a:cubicBezTo>
                  <a:cubicBezTo>
                    <a:pt x="926917" y="1077456"/>
                    <a:pt x="926917" y="1077456"/>
                    <a:pt x="926917" y="1077456"/>
                  </a:cubicBezTo>
                  <a:cubicBezTo>
                    <a:pt x="928746" y="1077456"/>
                    <a:pt x="929356" y="1077456"/>
                    <a:pt x="929356" y="1077456"/>
                  </a:cubicBezTo>
                  <a:cubicBezTo>
                    <a:pt x="929356" y="1078070"/>
                    <a:pt x="929356" y="1078070"/>
                    <a:pt x="929356" y="1078070"/>
                  </a:cubicBezTo>
                  <a:cubicBezTo>
                    <a:pt x="929966" y="1078070"/>
                    <a:pt x="929966" y="1078070"/>
                    <a:pt x="929966" y="1078070"/>
                  </a:cubicBezTo>
                  <a:cubicBezTo>
                    <a:pt x="929966" y="1077456"/>
                    <a:pt x="929966" y="1077456"/>
                    <a:pt x="929966" y="1077456"/>
                  </a:cubicBezTo>
                  <a:cubicBezTo>
                    <a:pt x="930576" y="1077456"/>
                    <a:pt x="930576" y="1077456"/>
                    <a:pt x="930576" y="1077456"/>
                  </a:cubicBezTo>
                  <a:cubicBezTo>
                    <a:pt x="930576" y="1076842"/>
                    <a:pt x="930576" y="1076842"/>
                    <a:pt x="930576" y="1076842"/>
                  </a:cubicBezTo>
                  <a:cubicBezTo>
                    <a:pt x="931795" y="1076842"/>
                    <a:pt x="931795" y="1076842"/>
                    <a:pt x="931795" y="1076842"/>
                  </a:cubicBezTo>
                  <a:cubicBezTo>
                    <a:pt x="931795" y="1075613"/>
                    <a:pt x="931795" y="1075613"/>
                    <a:pt x="931795" y="1075613"/>
                  </a:cubicBezTo>
                  <a:cubicBezTo>
                    <a:pt x="932405" y="1075613"/>
                    <a:pt x="932405" y="1075613"/>
                    <a:pt x="932405" y="1075613"/>
                  </a:cubicBezTo>
                  <a:cubicBezTo>
                    <a:pt x="932405" y="1074999"/>
                    <a:pt x="932405" y="1074999"/>
                    <a:pt x="932405" y="1074999"/>
                  </a:cubicBezTo>
                  <a:cubicBezTo>
                    <a:pt x="933015" y="1074999"/>
                    <a:pt x="933015" y="1074999"/>
                    <a:pt x="933015" y="1074999"/>
                  </a:cubicBezTo>
                  <a:cubicBezTo>
                    <a:pt x="933015" y="1074384"/>
                    <a:pt x="933015" y="1074384"/>
                    <a:pt x="933015" y="1074384"/>
                  </a:cubicBezTo>
                  <a:cubicBezTo>
                    <a:pt x="932405" y="1074384"/>
                    <a:pt x="932405" y="1074384"/>
                    <a:pt x="932405" y="1074384"/>
                  </a:cubicBezTo>
                  <a:cubicBezTo>
                    <a:pt x="932405" y="1073770"/>
                    <a:pt x="932405" y="1073770"/>
                    <a:pt x="932405" y="1073770"/>
                  </a:cubicBezTo>
                  <a:cubicBezTo>
                    <a:pt x="933625" y="1073770"/>
                    <a:pt x="933625" y="1073770"/>
                    <a:pt x="933625" y="1073770"/>
                  </a:cubicBezTo>
                  <a:cubicBezTo>
                    <a:pt x="933625" y="1071927"/>
                    <a:pt x="932405" y="1072541"/>
                    <a:pt x="933015" y="1071927"/>
                  </a:cubicBezTo>
                  <a:cubicBezTo>
                    <a:pt x="934235" y="1071927"/>
                    <a:pt x="934235" y="1073155"/>
                    <a:pt x="934235" y="1073155"/>
                  </a:cubicBezTo>
                  <a:cubicBezTo>
                    <a:pt x="934235" y="1071927"/>
                    <a:pt x="934235" y="1071927"/>
                    <a:pt x="934235" y="1071927"/>
                  </a:cubicBezTo>
                  <a:cubicBezTo>
                    <a:pt x="933625" y="1071927"/>
                    <a:pt x="933625" y="1071927"/>
                    <a:pt x="933625" y="1071927"/>
                  </a:cubicBezTo>
                  <a:cubicBezTo>
                    <a:pt x="933625" y="1071312"/>
                    <a:pt x="933625" y="1071312"/>
                    <a:pt x="933625" y="1071312"/>
                  </a:cubicBezTo>
                  <a:cubicBezTo>
                    <a:pt x="934235" y="1071312"/>
                    <a:pt x="934235" y="1071312"/>
                    <a:pt x="934235" y="1071312"/>
                  </a:cubicBezTo>
                  <a:cubicBezTo>
                    <a:pt x="934235" y="1070698"/>
                    <a:pt x="934235" y="1070698"/>
                    <a:pt x="934235" y="1070698"/>
                  </a:cubicBezTo>
                  <a:cubicBezTo>
                    <a:pt x="936064" y="1070698"/>
                    <a:pt x="935454" y="1070698"/>
                    <a:pt x="936064" y="1070698"/>
                  </a:cubicBezTo>
                  <a:cubicBezTo>
                    <a:pt x="936064" y="1071312"/>
                    <a:pt x="936064" y="1071312"/>
                    <a:pt x="936064" y="1071312"/>
                  </a:cubicBezTo>
                  <a:cubicBezTo>
                    <a:pt x="936674" y="1071312"/>
                    <a:pt x="936674" y="1071312"/>
                    <a:pt x="936674" y="1071312"/>
                  </a:cubicBezTo>
                  <a:cubicBezTo>
                    <a:pt x="936674" y="1070698"/>
                    <a:pt x="936674" y="1070698"/>
                    <a:pt x="936674" y="1070698"/>
                  </a:cubicBezTo>
                  <a:cubicBezTo>
                    <a:pt x="936064" y="1070698"/>
                    <a:pt x="936064" y="1070698"/>
                    <a:pt x="936064" y="1070698"/>
                  </a:cubicBezTo>
                  <a:cubicBezTo>
                    <a:pt x="937284" y="1068855"/>
                    <a:pt x="937893" y="1070698"/>
                    <a:pt x="937893" y="1070084"/>
                  </a:cubicBezTo>
                  <a:cubicBezTo>
                    <a:pt x="937893" y="1069469"/>
                    <a:pt x="937893" y="1069469"/>
                    <a:pt x="937893" y="1069469"/>
                  </a:cubicBezTo>
                  <a:cubicBezTo>
                    <a:pt x="939723" y="1069469"/>
                    <a:pt x="939723" y="1069469"/>
                    <a:pt x="940333" y="1069469"/>
                  </a:cubicBezTo>
                  <a:cubicBezTo>
                    <a:pt x="940333" y="1067626"/>
                    <a:pt x="940333" y="1068240"/>
                    <a:pt x="940333" y="1067626"/>
                  </a:cubicBezTo>
                  <a:cubicBezTo>
                    <a:pt x="941552" y="1067626"/>
                    <a:pt x="941552" y="1067626"/>
                    <a:pt x="941552" y="1067626"/>
                  </a:cubicBezTo>
                  <a:cubicBezTo>
                    <a:pt x="941552" y="1067012"/>
                    <a:pt x="941552" y="1067012"/>
                    <a:pt x="941552" y="1067012"/>
                  </a:cubicBezTo>
                  <a:cubicBezTo>
                    <a:pt x="942162" y="1067012"/>
                    <a:pt x="942162" y="1067012"/>
                    <a:pt x="942162" y="1067012"/>
                  </a:cubicBezTo>
                  <a:cubicBezTo>
                    <a:pt x="942162" y="1066397"/>
                    <a:pt x="942162" y="1066397"/>
                    <a:pt x="942162" y="1066397"/>
                  </a:cubicBezTo>
                  <a:cubicBezTo>
                    <a:pt x="942772" y="1066397"/>
                    <a:pt x="942772" y="1066397"/>
                    <a:pt x="942772" y="1066397"/>
                  </a:cubicBezTo>
                  <a:cubicBezTo>
                    <a:pt x="942772" y="1067012"/>
                    <a:pt x="942772" y="1067012"/>
                    <a:pt x="942772" y="1067012"/>
                  </a:cubicBezTo>
                  <a:cubicBezTo>
                    <a:pt x="943992" y="1067012"/>
                    <a:pt x="943992" y="1067012"/>
                    <a:pt x="943992" y="1067012"/>
                  </a:cubicBezTo>
                  <a:cubicBezTo>
                    <a:pt x="943992" y="1066397"/>
                    <a:pt x="943992" y="1066397"/>
                    <a:pt x="943992" y="1066397"/>
                  </a:cubicBezTo>
                  <a:cubicBezTo>
                    <a:pt x="945211" y="1066397"/>
                    <a:pt x="945211" y="1066397"/>
                    <a:pt x="945211" y="1066397"/>
                  </a:cubicBezTo>
                  <a:cubicBezTo>
                    <a:pt x="945211" y="1065783"/>
                    <a:pt x="945211" y="1065783"/>
                    <a:pt x="945211" y="1065783"/>
                  </a:cubicBezTo>
                  <a:cubicBezTo>
                    <a:pt x="947041" y="1065783"/>
                    <a:pt x="947650" y="1065783"/>
                    <a:pt x="948260" y="1065783"/>
                  </a:cubicBezTo>
                  <a:cubicBezTo>
                    <a:pt x="947650" y="1067626"/>
                    <a:pt x="947041" y="1067626"/>
                    <a:pt x="947650" y="1067626"/>
                  </a:cubicBezTo>
                  <a:cubicBezTo>
                    <a:pt x="948260" y="1067626"/>
                    <a:pt x="948260" y="1067626"/>
                    <a:pt x="948260" y="1067626"/>
                  </a:cubicBezTo>
                  <a:cubicBezTo>
                    <a:pt x="948260" y="1068855"/>
                    <a:pt x="948260" y="1068855"/>
                    <a:pt x="948260" y="1068855"/>
                  </a:cubicBezTo>
                  <a:cubicBezTo>
                    <a:pt x="948870" y="1068855"/>
                    <a:pt x="948870" y="1068855"/>
                    <a:pt x="948870" y="1068855"/>
                  </a:cubicBezTo>
                  <a:cubicBezTo>
                    <a:pt x="948870" y="1067012"/>
                    <a:pt x="948870" y="1067012"/>
                    <a:pt x="948870" y="1067012"/>
                  </a:cubicBezTo>
                  <a:cubicBezTo>
                    <a:pt x="949480" y="1067012"/>
                    <a:pt x="949480" y="1067012"/>
                    <a:pt x="949480" y="1067012"/>
                  </a:cubicBezTo>
                  <a:cubicBezTo>
                    <a:pt x="949480" y="1066397"/>
                    <a:pt x="949480" y="1066397"/>
                    <a:pt x="949480" y="1066397"/>
                  </a:cubicBezTo>
                  <a:cubicBezTo>
                    <a:pt x="948870" y="1066397"/>
                    <a:pt x="948870" y="1066397"/>
                    <a:pt x="948870" y="1066397"/>
                  </a:cubicBezTo>
                  <a:cubicBezTo>
                    <a:pt x="948870" y="1065783"/>
                    <a:pt x="948870" y="1065783"/>
                    <a:pt x="948870" y="1065783"/>
                  </a:cubicBezTo>
                  <a:cubicBezTo>
                    <a:pt x="949480" y="1065783"/>
                    <a:pt x="949480" y="1065783"/>
                    <a:pt x="949480" y="1065783"/>
                  </a:cubicBezTo>
                  <a:cubicBezTo>
                    <a:pt x="949480" y="1065169"/>
                    <a:pt x="949480" y="1065169"/>
                    <a:pt x="949480" y="1065169"/>
                  </a:cubicBezTo>
                  <a:cubicBezTo>
                    <a:pt x="950090" y="1065169"/>
                    <a:pt x="950090" y="1065169"/>
                    <a:pt x="950090" y="1065169"/>
                  </a:cubicBezTo>
                  <a:cubicBezTo>
                    <a:pt x="950090" y="1066397"/>
                    <a:pt x="950090" y="1067012"/>
                    <a:pt x="950090" y="1067012"/>
                  </a:cubicBezTo>
                  <a:cubicBezTo>
                    <a:pt x="951919" y="1065783"/>
                    <a:pt x="950699" y="1064554"/>
                    <a:pt x="951309" y="1063940"/>
                  </a:cubicBezTo>
                  <a:cubicBezTo>
                    <a:pt x="951919" y="1063940"/>
                    <a:pt x="951919" y="1063940"/>
                    <a:pt x="951919" y="1063940"/>
                  </a:cubicBezTo>
                  <a:cubicBezTo>
                    <a:pt x="951919" y="1065169"/>
                    <a:pt x="951919" y="1065169"/>
                    <a:pt x="951919" y="1065169"/>
                  </a:cubicBezTo>
                  <a:cubicBezTo>
                    <a:pt x="952529" y="1065169"/>
                    <a:pt x="952529" y="1065169"/>
                    <a:pt x="952529" y="1065169"/>
                  </a:cubicBezTo>
                  <a:cubicBezTo>
                    <a:pt x="952529" y="1063325"/>
                    <a:pt x="952529" y="1062711"/>
                    <a:pt x="952529" y="1062711"/>
                  </a:cubicBezTo>
                  <a:cubicBezTo>
                    <a:pt x="953139" y="1062711"/>
                    <a:pt x="953139" y="1062711"/>
                    <a:pt x="953139" y="1062711"/>
                  </a:cubicBezTo>
                  <a:cubicBezTo>
                    <a:pt x="953139" y="1062097"/>
                    <a:pt x="953139" y="1062097"/>
                    <a:pt x="953139" y="1062097"/>
                  </a:cubicBezTo>
                  <a:cubicBezTo>
                    <a:pt x="953749" y="1062097"/>
                    <a:pt x="953749" y="1062097"/>
                    <a:pt x="953749" y="1062097"/>
                  </a:cubicBezTo>
                  <a:cubicBezTo>
                    <a:pt x="953749" y="1062711"/>
                    <a:pt x="953749" y="1062711"/>
                    <a:pt x="953749" y="1062711"/>
                  </a:cubicBezTo>
                  <a:cubicBezTo>
                    <a:pt x="955578" y="1062711"/>
                    <a:pt x="954968" y="1062711"/>
                    <a:pt x="955578" y="1062711"/>
                  </a:cubicBezTo>
                  <a:cubicBezTo>
                    <a:pt x="954358" y="1062097"/>
                    <a:pt x="954968" y="1061482"/>
                    <a:pt x="954358" y="1061482"/>
                  </a:cubicBezTo>
                  <a:cubicBezTo>
                    <a:pt x="955578" y="1061482"/>
                    <a:pt x="955578" y="1061482"/>
                    <a:pt x="955578" y="1061482"/>
                  </a:cubicBezTo>
                  <a:cubicBezTo>
                    <a:pt x="955578" y="1059639"/>
                    <a:pt x="955578" y="1059025"/>
                    <a:pt x="955578" y="1059025"/>
                  </a:cubicBezTo>
                  <a:cubicBezTo>
                    <a:pt x="956188" y="1059025"/>
                    <a:pt x="956188" y="1059025"/>
                    <a:pt x="956188" y="1059025"/>
                  </a:cubicBezTo>
                  <a:cubicBezTo>
                    <a:pt x="956188" y="1057796"/>
                    <a:pt x="956188" y="1057182"/>
                    <a:pt x="956188" y="1057182"/>
                  </a:cubicBezTo>
                  <a:cubicBezTo>
                    <a:pt x="953139" y="1057182"/>
                    <a:pt x="954358" y="1055339"/>
                    <a:pt x="953749" y="1054724"/>
                  </a:cubicBezTo>
                  <a:cubicBezTo>
                    <a:pt x="954358" y="1054724"/>
                    <a:pt x="954358" y="1054724"/>
                    <a:pt x="954358" y="1054724"/>
                  </a:cubicBezTo>
                  <a:cubicBezTo>
                    <a:pt x="954358" y="1054110"/>
                    <a:pt x="954358" y="1054110"/>
                    <a:pt x="954358" y="1054110"/>
                  </a:cubicBezTo>
                  <a:cubicBezTo>
                    <a:pt x="955578" y="1055339"/>
                    <a:pt x="955578" y="1054724"/>
                    <a:pt x="956188" y="1054724"/>
                  </a:cubicBezTo>
                  <a:cubicBezTo>
                    <a:pt x="956188" y="1055339"/>
                    <a:pt x="956188" y="1055339"/>
                    <a:pt x="956188" y="1055339"/>
                  </a:cubicBezTo>
                  <a:cubicBezTo>
                    <a:pt x="956798" y="1055339"/>
                    <a:pt x="956798" y="1055339"/>
                    <a:pt x="956798" y="1055339"/>
                  </a:cubicBezTo>
                  <a:lnTo>
                    <a:pt x="956798" y="1057796"/>
                  </a:lnTo>
                  <a:lnTo>
                    <a:pt x="956798" y="1058410"/>
                  </a:lnTo>
                  <a:cubicBezTo>
                    <a:pt x="957407" y="1058410"/>
                    <a:pt x="957407" y="1058410"/>
                    <a:pt x="957407" y="1058410"/>
                  </a:cubicBezTo>
                  <a:cubicBezTo>
                    <a:pt x="956798" y="1057796"/>
                    <a:pt x="956798" y="1057796"/>
                    <a:pt x="956798" y="1057796"/>
                  </a:cubicBezTo>
                  <a:cubicBezTo>
                    <a:pt x="958627" y="1057796"/>
                    <a:pt x="959847" y="1057796"/>
                    <a:pt x="960457" y="1057796"/>
                  </a:cubicBezTo>
                  <a:cubicBezTo>
                    <a:pt x="960457" y="1055953"/>
                    <a:pt x="960457" y="1056567"/>
                    <a:pt x="960457" y="1055953"/>
                  </a:cubicBezTo>
                  <a:cubicBezTo>
                    <a:pt x="961066" y="1055953"/>
                    <a:pt x="961066" y="1055953"/>
                    <a:pt x="961066" y="1055953"/>
                  </a:cubicBezTo>
                  <a:cubicBezTo>
                    <a:pt x="961066" y="1054110"/>
                    <a:pt x="962896" y="1054724"/>
                    <a:pt x="962896" y="1054724"/>
                  </a:cubicBezTo>
                  <a:cubicBezTo>
                    <a:pt x="962896" y="1054110"/>
                    <a:pt x="962896" y="1054110"/>
                    <a:pt x="962896" y="1054110"/>
                  </a:cubicBezTo>
                  <a:cubicBezTo>
                    <a:pt x="963506" y="1054110"/>
                    <a:pt x="963506" y="1054110"/>
                    <a:pt x="963506" y="1054110"/>
                  </a:cubicBezTo>
                  <a:cubicBezTo>
                    <a:pt x="963506" y="1051652"/>
                    <a:pt x="963506" y="1050424"/>
                    <a:pt x="963506" y="1049809"/>
                  </a:cubicBezTo>
                  <a:cubicBezTo>
                    <a:pt x="964115" y="1049809"/>
                    <a:pt x="964115" y="1049809"/>
                    <a:pt x="964115" y="1049809"/>
                  </a:cubicBezTo>
                  <a:cubicBezTo>
                    <a:pt x="964115" y="1047352"/>
                    <a:pt x="964115" y="1046737"/>
                    <a:pt x="964115" y="1046123"/>
                  </a:cubicBezTo>
                  <a:cubicBezTo>
                    <a:pt x="963506" y="1046123"/>
                    <a:pt x="963506" y="1046123"/>
                    <a:pt x="963506" y="1046123"/>
                  </a:cubicBezTo>
                  <a:cubicBezTo>
                    <a:pt x="964725" y="1044894"/>
                    <a:pt x="964115" y="1044894"/>
                    <a:pt x="964115" y="1044280"/>
                  </a:cubicBezTo>
                  <a:cubicBezTo>
                    <a:pt x="964725" y="1044280"/>
                    <a:pt x="964725" y="1044280"/>
                    <a:pt x="964725" y="1044280"/>
                  </a:cubicBezTo>
                  <a:cubicBezTo>
                    <a:pt x="964725" y="1043666"/>
                    <a:pt x="964725" y="1043666"/>
                    <a:pt x="964725" y="1043666"/>
                  </a:cubicBezTo>
                  <a:cubicBezTo>
                    <a:pt x="966555" y="1043666"/>
                    <a:pt x="966555" y="1043666"/>
                    <a:pt x="967164" y="1043666"/>
                  </a:cubicBezTo>
                  <a:cubicBezTo>
                    <a:pt x="967164" y="1046123"/>
                    <a:pt x="968384" y="1044894"/>
                    <a:pt x="968384" y="1045509"/>
                  </a:cubicBezTo>
                  <a:cubicBezTo>
                    <a:pt x="968384" y="1046123"/>
                    <a:pt x="968384" y="1046123"/>
                    <a:pt x="968384" y="1046123"/>
                  </a:cubicBezTo>
                  <a:cubicBezTo>
                    <a:pt x="970214" y="1046123"/>
                    <a:pt x="969604" y="1046123"/>
                    <a:pt x="969604" y="1046123"/>
                  </a:cubicBezTo>
                  <a:cubicBezTo>
                    <a:pt x="969604" y="1046737"/>
                    <a:pt x="969604" y="1046737"/>
                    <a:pt x="969604" y="1046737"/>
                  </a:cubicBezTo>
                  <a:cubicBezTo>
                    <a:pt x="972043" y="1047352"/>
                    <a:pt x="973263" y="1049195"/>
                    <a:pt x="973872" y="1049195"/>
                  </a:cubicBezTo>
                  <a:cubicBezTo>
                    <a:pt x="973872" y="1050424"/>
                    <a:pt x="973872" y="1050424"/>
                    <a:pt x="973872" y="1050424"/>
                  </a:cubicBezTo>
                  <a:cubicBezTo>
                    <a:pt x="975092" y="1050424"/>
                    <a:pt x="975092" y="1050424"/>
                    <a:pt x="975092" y="1050424"/>
                  </a:cubicBezTo>
                  <a:cubicBezTo>
                    <a:pt x="975092" y="1051038"/>
                    <a:pt x="975092" y="1051038"/>
                    <a:pt x="975092" y="1051038"/>
                  </a:cubicBezTo>
                  <a:cubicBezTo>
                    <a:pt x="978751" y="1051652"/>
                    <a:pt x="981800" y="1050424"/>
                    <a:pt x="984239" y="1049809"/>
                  </a:cubicBezTo>
                  <a:cubicBezTo>
                    <a:pt x="984239" y="1049195"/>
                    <a:pt x="984239" y="1049195"/>
                    <a:pt x="984239" y="1049195"/>
                  </a:cubicBezTo>
                  <a:cubicBezTo>
                    <a:pt x="986678" y="1049195"/>
                    <a:pt x="985459" y="1050424"/>
                    <a:pt x="985459" y="1050424"/>
                  </a:cubicBezTo>
                  <a:cubicBezTo>
                    <a:pt x="986678" y="1050424"/>
                    <a:pt x="986678" y="1050424"/>
                    <a:pt x="986678" y="1050424"/>
                  </a:cubicBezTo>
                  <a:cubicBezTo>
                    <a:pt x="984849" y="1048581"/>
                    <a:pt x="986069" y="1046123"/>
                    <a:pt x="985459" y="1045509"/>
                  </a:cubicBezTo>
                  <a:cubicBezTo>
                    <a:pt x="984849" y="1045509"/>
                    <a:pt x="984849" y="1045509"/>
                    <a:pt x="984849" y="1045509"/>
                  </a:cubicBezTo>
                  <a:cubicBezTo>
                    <a:pt x="984849" y="1044280"/>
                    <a:pt x="984849" y="1044280"/>
                    <a:pt x="984849" y="1044280"/>
                  </a:cubicBezTo>
                  <a:cubicBezTo>
                    <a:pt x="984239" y="1044280"/>
                    <a:pt x="984239" y="1044280"/>
                    <a:pt x="984239" y="1044280"/>
                  </a:cubicBezTo>
                  <a:cubicBezTo>
                    <a:pt x="984239" y="1042437"/>
                    <a:pt x="983020" y="1043051"/>
                    <a:pt x="983020" y="1043051"/>
                  </a:cubicBezTo>
                  <a:cubicBezTo>
                    <a:pt x="983020" y="1042437"/>
                    <a:pt x="983020" y="1042437"/>
                    <a:pt x="983020" y="1042437"/>
                  </a:cubicBezTo>
                  <a:cubicBezTo>
                    <a:pt x="982410" y="1042437"/>
                    <a:pt x="982410" y="1042437"/>
                    <a:pt x="982410" y="1042437"/>
                  </a:cubicBezTo>
                  <a:cubicBezTo>
                    <a:pt x="982410" y="1041822"/>
                    <a:pt x="982410" y="1041822"/>
                    <a:pt x="982410" y="1041822"/>
                  </a:cubicBezTo>
                  <a:cubicBezTo>
                    <a:pt x="983020" y="1041822"/>
                    <a:pt x="983020" y="1041822"/>
                    <a:pt x="983020" y="1041822"/>
                  </a:cubicBezTo>
                  <a:cubicBezTo>
                    <a:pt x="983020" y="1039365"/>
                    <a:pt x="983020" y="1038136"/>
                    <a:pt x="983020" y="1037522"/>
                  </a:cubicBezTo>
                  <a:cubicBezTo>
                    <a:pt x="981190" y="1037522"/>
                    <a:pt x="981800" y="1037522"/>
                    <a:pt x="981190" y="1037522"/>
                  </a:cubicBezTo>
                  <a:cubicBezTo>
                    <a:pt x="981190" y="1036293"/>
                    <a:pt x="981190" y="1036293"/>
                    <a:pt x="981190" y="1036293"/>
                  </a:cubicBezTo>
                  <a:cubicBezTo>
                    <a:pt x="978751" y="1036293"/>
                    <a:pt x="977531" y="1035679"/>
                    <a:pt x="976312" y="1035679"/>
                  </a:cubicBezTo>
                  <a:cubicBezTo>
                    <a:pt x="976312" y="1035064"/>
                    <a:pt x="976312" y="1035064"/>
                    <a:pt x="976312" y="1035064"/>
                  </a:cubicBezTo>
                  <a:cubicBezTo>
                    <a:pt x="975702" y="1035064"/>
                    <a:pt x="975702" y="1035064"/>
                    <a:pt x="975702" y="1035064"/>
                  </a:cubicBezTo>
                  <a:cubicBezTo>
                    <a:pt x="975702" y="1034450"/>
                    <a:pt x="975702" y="1034450"/>
                    <a:pt x="975702" y="1034450"/>
                  </a:cubicBezTo>
                  <a:cubicBezTo>
                    <a:pt x="975092" y="1034450"/>
                    <a:pt x="975092" y="1034450"/>
                    <a:pt x="975092" y="1034450"/>
                  </a:cubicBezTo>
                  <a:cubicBezTo>
                    <a:pt x="975092" y="1032607"/>
                    <a:pt x="975092" y="1033221"/>
                    <a:pt x="975092" y="1032607"/>
                  </a:cubicBezTo>
                  <a:cubicBezTo>
                    <a:pt x="976312" y="1032607"/>
                    <a:pt x="976312" y="1032607"/>
                    <a:pt x="976312" y="1032607"/>
                  </a:cubicBezTo>
                  <a:cubicBezTo>
                    <a:pt x="976312" y="1031992"/>
                    <a:pt x="976312" y="1031992"/>
                    <a:pt x="976312" y="1031992"/>
                  </a:cubicBezTo>
                  <a:cubicBezTo>
                    <a:pt x="975702" y="1031992"/>
                    <a:pt x="975702" y="1031992"/>
                    <a:pt x="975702" y="1031992"/>
                  </a:cubicBezTo>
                  <a:cubicBezTo>
                    <a:pt x="976312" y="1028920"/>
                    <a:pt x="974482" y="1027692"/>
                    <a:pt x="975092" y="1026463"/>
                  </a:cubicBezTo>
                  <a:cubicBezTo>
                    <a:pt x="973872" y="1026463"/>
                    <a:pt x="973872" y="1026463"/>
                    <a:pt x="973872" y="1026463"/>
                  </a:cubicBezTo>
                  <a:cubicBezTo>
                    <a:pt x="973872" y="1024620"/>
                    <a:pt x="973263" y="1022777"/>
                    <a:pt x="973263" y="1022777"/>
                  </a:cubicBezTo>
                  <a:cubicBezTo>
                    <a:pt x="972653" y="1022777"/>
                    <a:pt x="972653" y="1022777"/>
                    <a:pt x="972653" y="1022777"/>
                  </a:cubicBezTo>
                  <a:cubicBezTo>
                    <a:pt x="972653" y="1020319"/>
                    <a:pt x="973872" y="1019090"/>
                    <a:pt x="973263" y="1018476"/>
                  </a:cubicBezTo>
                  <a:cubicBezTo>
                    <a:pt x="973872" y="1018476"/>
                    <a:pt x="973872" y="1018476"/>
                    <a:pt x="973872" y="1018476"/>
                  </a:cubicBezTo>
                  <a:cubicBezTo>
                    <a:pt x="974482" y="1014790"/>
                    <a:pt x="975092" y="1012332"/>
                    <a:pt x="975702" y="1010489"/>
                  </a:cubicBezTo>
                  <a:cubicBezTo>
                    <a:pt x="977531" y="1010489"/>
                    <a:pt x="976921" y="1010489"/>
                    <a:pt x="976921" y="1010489"/>
                  </a:cubicBezTo>
                  <a:cubicBezTo>
                    <a:pt x="976312" y="1009261"/>
                    <a:pt x="975702" y="1009875"/>
                    <a:pt x="975702" y="1009261"/>
                  </a:cubicBezTo>
                  <a:cubicBezTo>
                    <a:pt x="975702" y="1008032"/>
                    <a:pt x="975702" y="1006803"/>
                    <a:pt x="975702" y="1006803"/>
                  </a:cubicBezTo>
                  <a:cubicBezTo>
                    <a:pt x="976312" y="1006803"/>
                    <a:pt x="976312" y="1006803"/>
                    <a:pt x="976312" y="1006803"/>
                  </a:cubicBezTo>
                  <a:cubicBezTo>
                    <a:pt x="975702" y="1006189"/>
                    <a:pt x="975702" y="1006189"/>
                    <a:pt x="975702" y="1006189"/>
                  </a:cubicBezTo>
                  <a:cubicBezTo>
                    <a:pt x="976312" y="1006189"/>
                    <a:pt x="976312" y="1006189"/>
                    <a:pt x="976312" y="1006189"/>
                  </a:cubicBezTo>
                  <a:cubicBezTo>
                    <a:pt x="975702" y="1003117"/>
                    <a:pt x="977531" y="1001888"/>
                    <a:pt x="976921" y="1000659"/>
                  </a:cubicBezTo>
                  <a:cubicBezTo>
                    <a:pt x="977531" y="1000659"/>
                    <a:pt x="977531" y="1000659"/>
                    <a:pt x="977531" y="1000659"/>
                  </a:cubicBezTo>
                  <a:cubicBezTo>
                    <a:pt x="977531" y="998816"/>
                    <a:pt x="977531" y="999431"/>
                    <a:pt x="977531" y="999431"/>
                  </a:cubicBezTo>
                  <a:cubicBezTo>
                    <a:pt x="979971" y="999431"/>
                    <a:pt x="979971" y="996359"/>
                    <a:pt x="979971" y="996973"/>
                  </a:cubicBezTo>
                  <a:cubicBezTo>
                    <a:pt x="981800" y="996359"/>
                    <a:pt x="982410" y="996359"/>
                    <a:pt x="983020" y="996359"/>
                  </a:cubicBezTo>
                  <a:cubicBezTo>
                    <a:pt x="983020" y="995744"/>
                    <a:pt x="983020" y="995744"/>
                    <a:pt x="983020" y="995744"/>
                  </a:cubicBezTo>
                  <a:cubicBezTo>
                    <a:pt x="983629" y="996359"/>
                    <a:pt x="983629" y="996359"/>
                    <a:pt x="983629" y="996359"/>
                  </a:cubicBezTo>
                  <a:cubicBezTo>
                    <a:pt x="983629" y="994516"/>
                    <a:pt x="983629" y="995130"/>
                    <a:pt x="983629" y="995130"/>
                  </a:cubicBezTo>
                  <a:cubicBezTo>
                    <a:pt x="984239" y="995130"/>
                    <a:pt x="984239" y="995130"/>
                    <a:pt x="984239" y="995130"/>
                  </a:cubicBezTo>
                  <a:cubicBezTo>
                    <a:pt x="984239" y="994516"/>
                    <a:pt x="984239" y="994516"/>
                    <a:pt x="984239" y="994516"/>
                  </a:cubicBezTo>
                  <a:cubicBezTo>
                    <a:pt x="986069" y="994516"/>
                    <a:pt x="985459" y="994516"/>
                    <a:pt x="985459" y="994516"/>
                  </a:cubicBezTo>
                  <a:cubicBezTo>
                    <a:pt x="985459" y="995130"/>
                    <a:pt x="985459" y="995130"/>
                    <a:pt x="985459" y="995130"/>
                  </a:cubicBezTo>
                  <a:cubicBezTo>
                    <a:pt x="986678" y="995130"/>
                    <a:pt x="986678" y="995130"/>
                    <a:pt x="986678" y="995130"/>
                  </a:cubicBezTo>
                  <a:cubicBezTo>
                    <a:pt x="986069" y="992058"/>
                    <a:pt x="987288" y="990215"/>
                    <a:pt x="987288" y="988986"/>
                  </a:cubicBezTo>
                  <a:cubicBezTo>
                    <a:pt x="987898" y="988986"/>
                    <a:pt x="987898" y="988986"/>
                    <a:pt x="987898" y="988986"/>
                  </a:cubicBezTo>
                  <a:cubicBezTo>
                    <a:pt x="987898" y="987757"/>
                    <a:pt x="987898" y="987143"/>
                    <a:pt x="987898" y="987143"/>
                  </a:cubicBezTo>
                  <a:cubicBezTo>
                    <a:pt x="988508" y="987143"/>
                    <a:pt x="988508" y="987143"/>
                    <a:pt x="988508" y="987143"/>
                  </a:cubicBezTo>
                  <a:cubicBezTo>
                    <a:pt x="987898" y="986529"/>
                    <a:pt x="987898" y="986529"/>
                    <a:pt x="987898" y="986529"/>
                  </a:cubicBezTo>
                  <a:cubicBezTo>
                    <a:pt x="989728" y="984686"/>
                    <a:pt x="988508" y="984071"/>
                    <a:pt x="988508" y="984071"/>
                  </a:cubicBezTo>
                  <a:cubicBezTo>
                    <a:pt x="989118" y="984071"/>
                    <a:pt x="989118" y="984071"/>
                    <a:pt x="989118" y="984071"/>
                  </a:cubicBezTo>
                  <a:cubicBezTo>
                    <a:pt x="989118" y="983457"/>
                    <a:pt x="989118" y="983457"/>
                    <a:pt x="989118" y="983457"/>
                  </a:cubicBezTo>
                  <a:cubicBezTo>
                    <a:pt x="990337" y="983457"/>
                    <a:pt x="990337" y="983457"/>
                    <a:pt x="990337" y="983457"/>
                  </a:cubicBezTo>
                  <a:cubicBezTo>
                    <a:pt x="990337" y="981614"/>
                    <a:pt x="990337" y="980999"/>
                    <a:pt x="990337" y="980385"/>
                  </a:cubicBezTo>
                  <a:cubicBezTo>
                    <a:pt x="989118" y="980385"/>
                    <a:pt x="989118" y="980385"/>
                    <a:pt x="989118" y="980385"/>
                  </a:cubicBezTo>
                  <a:cubicBezTo>
                    <a:pt x="989118" y="978542"/>
                    <a:pt x="989118" y="979156"/>
                    <a:pt x="989118" y="979156"/>
                  </a:cubicBezTo>
                  <a:cubicBezTo>
                    <a:pt x="990337" y="979156"/>
                    <a:pt x="990337" y="979156"/>
                    <a:pt x="990337" y="979156"/>
                  </a:cubicBezTo>
                  <a:cubicBezTo>
                    <a:pt x="990337" y="977927"/>
                    <a:pt x="990337" y="977927"/>
                    <a:pt x="990337" y="977927"/>
                  </a:cubicBezTo>
                  <a:cubicBezTo>
                    <a:pt x="990947" y="977927"/>
                    <a:pt x="990947" y="977927"/>
                    <a:pt x="990947" y="977927"/>
                  </a:cubicBezTo>
                  <a:cubicBezTo>
                    <a:pt x="990947" y="977313"/>
                    <a:pt x="990947" y="977313"/>
                    <a:pt x="990947" y="977313"/>
                  </a:cubicBezTo>
                  <a:cubicBezTo>
                    <a:pt x="991557" y="977313"/>
                    <a:pt x="991557" y="977313"/>
                    <a:pt x="991557" y="977313"/>
                  </a:cubicBezTo>
                  <a:cubicBezTo>
                    <a:pt x="991557" y="977927"/>
                    <a:pt x="991557" y="977927"/>
                    <a:pt x="991557" y="977927"/>
                  </a:cubicBezTo>
                  <a:cubicBezTo>
                    <a:pt x="992777" y="977313"/>
                    <a:pt x="992167" y="977313"/>
                    <a:pt x="992167" y="976699"/>
                  </a:cubicBezTo>
                  <a:cubicBezTo>
                    <a:pt x="992777" y="976699"/>
                    <a:pt x="992777" y="976699"/>
                    <a:pt x="992777" y="976699"/>
                  </a:cubicBezTo>
                  <a:cubicBezTo>
                    <a:pt x="992777" y="976084"/>
                    <a:pt x="992777" y="976084"/>
                    <a:pt x="992777" y="976084"/>
                  </a:cubicBezTo>
                  <a:cubicBezTo>
                    <a:pt x="995216" y="976084"/>
                    <a:pt x="997045" y="976084"/>
                    <a:pt x="998265" y="976084"/>
                  </a:cubicBezTo>
                  <a:cubicBezTo>
                    <a:pt x="998265" y="976699"/>
                    <a:pt x="998265" y="976699"/>
                    <a:pt x="998265" y="976699"/>
                  </a:cubicBezTo>
                  <a:cubicBezTo>
                    <a:pt x="1000704" y="977313"/>
                    <a:pt x="1002534" y="976084"/>
                    <a:pt x="1003753" y="976084"/>
                  </a:cubicBezTo>
                  <a:cubicBezTo>
                    <a:pt x="1003753" y="975470"/>
                    <a:pt x="1003753" y="975470"/>
                    <a:pt x="1003753" y="975470"/>
                  </a:cubicBezTo>
                  <a:cubicBezTo>
                    <a:pt x="1005583" y="975470"/>
                    <a:pt x="1004973" y="975470"/>
                    <a:pt x="1004973" y="975470"/>
                  </a:cubicBezTo>
                  <a:cubicBezTo>
                    <a:pt x="1004973" y="974856"/>
                    <a:pt x="1004973" y="974856"/>
                    <a:pt x="1004973" y="974856"/>
                  </a:cubicBezTo>
                  <a:cubicBezTo>
                    <a:pt x="1007412" y="974241"/>
                    <a:pt x="1007412" y="972398"/>
                    <a:pt x="1008022" y="973012"/>
                  </a:cubicBezTo>
                  <a:cubicBezTo>
                    <a:pt x="1008022" y="972398"/>
                    <a:pt x="1008022" y="972398"/>
                    <a:pt x="1008022" y="972398"/>
                  </a:cubicBezTo>
                  <a:cubicBezTo>
                    <a:pt x="1008632" y="972398"/>
                    <a:pt x="1008632" y="972398"/>
                    <a:pt x="1008632" y="972398"/>
                  </a:cubicBezTo>
                  <a:cubicBezTo>
                    <a:pt x="1008632" y="970555"/>
                    <a:pt x="1008632" y="971169"/>
                    <a:pt x="1008632" y="971169"/>
                  </a:cubicBezTo>
                  <a:cubicBezTo>
                    <a:pt x="1009851" y="971169"/>
                    <a:pt x="1009851" y="971169"/>
                    <a:pt x="1009851" y="971169"/>
                  </a:cubicBezTo>
                  <a:cubicBezTo>
                    <a:pt x="1009851" y="969326"/>
                    <a:pt x="1009851" y="968712"/>
                    <a:pt x="1009851" y="968712"/>
                  </a:cubicBezTo>
                  <a:cubicBezTo>
                    <a:pt x="1010461" y="968712"/>
                    <a:pt x="1010461" y="968712"/>
                    <a:pt x="1010461" y="968712"/>
                  </a:cubicBezTo>
                  <a:cubicBezTo>
                    <a:pt x="1010461" y="966869"/>
                    <a:pt x="1010461" y="967483"/>
                    <a:pt x="1010461" y="967483"/>
                  </a:cubicBezTo>
                  <a:cubicBezTo>
                    <a:pt x="1011071" y="968097"/>
                    <a:pt x="1011071" y="968097"/>
                    <a:pt x="1011071" y="968097"/>
                  </a:cubicBezTo>
                  <a:cubicBezTo>
                    <a:pt x="1011071" y="967483"/>
                    <a:pt x="1011071" y="967483"/>
                    <a:pt x="1011071" y="967483"/>
                  </a:cubicBezTo>
                  <a:cubicBezTo>
                    <a:pt x="1012900" y="966869"/>
                    <a:pt x="1012900" y="968097"/>
                    <a:pt x="1013510" y="968097"/>
                  </a:cubicBezTo>
                  <a:cubicBezTo>
                    <a:pt x="1012900" y="965640"/>
                    <a:pt x="1011681" y="966869"/>
                    <a:pt x="1011681" y="966869"/>
                  </a:cubicBezTo>
                  <a:cubicBezTo>
                    <a:pt x="1011681" y="965640"/>
                    <a:pt x="1011681" y="965640"/>
                    <a:pt x="1011681" y="965640"/>
                  </a:cubicBezTo>
                  <a:cubicBezTo>
                    <a:pt x="1011071" y="965640"/>
                    <a:pt x="1011071" y="965640"/>
                    <a:pt x="1011071" y="965640"/>
                  </a:cubicBezTo>
                  <a:cubicBezTo>
                    <a:pt x="1011071" y="965026"/>
                    <a:pt x="1011071" y="965026"/>
                    <a:pt x="1011071" y="965026"/>
                  </a:cubicBezTo>
                  <a:cubicBezTo>
                    <a:pt x="1012900" y="965026"/>
                    <a:pt x="1012291" y="965026"/>
                    <a:pt x="1012291" y="965026"/>
                  </a:cubicBezTo>
                  <a:cubicBezTo>
                    <a:pt x="1012291" y="964411"/>
                    <a:pt x="1012291" y="964411"/>
                    <a:pt x="1012291" y="964411"/>
                  </a:cubicBezTo>
                  <a:cubicBezTo>
                    <a:pt x="1014120" y="964411"/>
                    <a:pt x="1015340" y="964411"/>
                    <a:pt x="1015340" y="964411"/>
                  </a:cubicBezTo>
                  <a:cubicBezTo>
                    <a:pt x="1015340" y="963797"/>
                    <a:pt x="1015340" y="963797"/>
                    <a:pt x="1015340" y="963797"/>
                  </a:cubicBezTo>
                  <a:cubicBezTo>
                    <a:pt x="1017779" y="963182"/>
                    <a:pt x="1018999" y="962568"/>
                    <a:pt x="1020218" y="963182"/>
                  </a:cubicBezTo>
                  <a:cubicBezTo>
                    <a:pt x="1020218" y="963797"/>
                    <a:pt x="1020218" y="963797"/>
                    <a:pt x="1020218" y="963797"/>
                  </a:cubicBezTo>
                  <a:cubicBezTo>
                    <a:pt x="1022048" y="963797"/>
                    <a:pt x="1021438" y="963797"/>
                    <a:pt x="1022048" y="963797"/>
                  </a:cubicBezTo>
                  <a:cubicBezTo>
                    <a:pt x="1022048" y="964411"/>
                    <a:pt x="1022048" y="964411"/>
                    <a:pt x="1022048" y="964411"/>
                  </a:cubicBezTo>
                  <a:cubicBezTo>
                    <a:pt x="1024487" y="964411"/>
                    <a:pt x="1025707" y="964411"/>
                    <a:pt x="1026926" y="964411"/>
                  </a:cubicBezTo>
                  <a:cubicBezTo>
                    <a:pt x="1026926" y="963797"/>
                    <a:pt x="1026926" y="963797"/>
                    <a:pt x="1026926" y="963797"/>
                  </a:cubicBezTo>
                  <a:cubicBezTo>
                    <a:pt x="1028756" y="963797"/>
                    <a:pt x="1028146" y="963797"/>
                    <a:pt x="1028146" y="963797"/>
                  </a:cubicBezTo>
                  <a:cubicBezTo>
                    <a:pt x="1028146" y="963182"/>
                    <a:pt x="1028146" y="963182"/>
                    <a:pt x="1028146" y="963182"/>
                  </a:cubicBezTo>
                  <a:cubicBezTo>
                    <a:pt x="1030585" y="963182"/>
                    <a:pt x="1031805" y="963182"/>
                    <a:pt x="1033024" y="963182"/>
                  </a:cubicBezTo>
                  <a:cubicBezTo>
                    <a:pt x="1033024" y="961954"/>
                    <a:pt x="1033024" y="961954"/>
                    <a:pt x="1033024" y="961954"/>
                  </a:cubicBezTo>
                  <a:cubicBezTo>
                    <a:pt x="1033634" y="961954"/>
                    <a:pt x="1033634" y="961954"/>
                    <a:pt x="1033634" y="961954"/>
                  </a:cubicBezTo>
                  <a:cubicBezTo>
                    <a:pt x="1033634" y="961339"/>
                    <a:pt x="1033634" y="961339"/>
                    <a:pt x="1033634" y="961339"/>
                  </a:cubicBezTo>
                  <a:cubicBezTo>
                    <a:pt x="1034854" y="961339"/>
                    <a:pt x="1034854" y="961339"/>
                    <a:pt x="1034854" y="961339"/>
                  </a:cubicBezTo>
                  <a:cubicBezTo>
                    <a:pt x="1034854" y="960725"/>
                    <a:pt x="1034854" y="960725"/>
                    <a:pt x="1034854" y="960725"/>
                  </a:cubicBezTo>
                  <a:cubicBezTo>
                    <a:pt x="1035464" y="960725"/>
                    <a:pt x="1035464" y="960725"/>
                    <a:pt x="1035464" y="960725"/>
                  </a:cubicBezTo>
                  <a:cubicBezTo>
                    <a:pt x="1035464" y="960111"/>
                    <a:pt x="1035464" y="960111"/>
                    <a:pt x="1035464" y="960111"/>
                  </a:cubicBezTo>
                  <a:cubicBezTo>
                    <a:pt x="1036073" y="960111"/>
                    <a:pt x="1036073" y="960111"/>
                    <a:pt x="1036073" y="960111"/>
                  </a:cubicBezTo>
                  <a:cubicBezTo>
                    <a:pt x="1036073" y="959496"/>
                    <a:pt x="1036073" y="959496"/>
                    <a:pt x="1036073" y="959496"/>
                  </a:cubicBezTo>
                  <a:cubicBezTo>
                    <a:pt x="1037293" y="959496"/>
                    <a:pt x="1037293" y="959496"/>
                    <a:pt x="1037293" y="959496"/>
                  </a:cubicBezTo>
                  <a:cubicBezTo>
                    <a:pt x="1037293" y="958267"/>
                    <a:pt x="1037293" y="958267"/>
                    <a:pt x="1037293" y="958267"/>
                  </a:cubicBezTo>
                  <a:cubicBezTo>
                    <a:pt x="1037903" y="958267"/>
                    <a:pt x="1037903" y="958267"/>
                    <a:pt x="1037903" y="958267"/>
                  </a:cubicBezTo>
                  <a:cubicBezTo>
                    <a:pt x="1037903" y="957653"/>
                    <a:pt x="1037903" y="957653"/>
                    <a:pt x="1037903" y="957653"/>
                  </a:cubicBezTo>
                  <a:cubicBezTo>
                    <a:pt x="1038513" y="957653"/>
                    <a:pt x="1038513" y="957653"/>
                    <a:pt x="1038513" y="957653"/>
                  </a:cubicBezTo>
                  <a:cubicBezTo>
                    <a:pt x="1038513" y="957039"/>
                    <a:pt x="1038513" y="957039"/>
                    <a:pt x="1038513" y="957039"/>
                  </a:cubicBezTo>
                  <a:cubicBezTo>
                    <a:pt x="1039122" y="957039"/>
                    <a:pt x="1039122" y="957039"/>
                    <a:pt x="1039122" y="957039"/>
                  </a:cubicBezTo>
                  <a:cubicBezTo>
                    <a:pt x="1039122" y="956424"/>
                    <a:pt x="1039122" y="956424"/>
                    <a:pt x="1039122" y="956424"/>
                  </a:cubicBezTo>
                  <a:cubicBezTo>
                    <a:pt x="1039732" y="956424"/>
                    <a:pt x="1039732" y="956424"/>
                    <a:pt x="1039732" y="956424"/>
                  </a:cubicBezTo>
                  <a:cubicBezTo>
                    <a:pt x="1039732" y="955810"/>
                    <a:pt x="1039732" y="955810"/>
                    <a:pt x="1039732" y="955810"/>
                  </a:cubicBezTo>
                  <a:cubicBezTo>
                    <a:pt x="1040952" y="955810"/>
                    <a:pt x="1040952" y="955810"/>
                    <a:pt x="1040952" y="955810"/>
                  </a:cubicBezTo>
                  <a:cubicBezTo>
                    <a:pt x="1040952" y="953967"/>
                    <a:pt x="1040952" y="953352"/>
                    <a:pt x="1040952" y="952738"/>
                  </a:cubicBezTo>
                  <a:cubicBezTo>
                    <a:pt x="1041562" y="952738"/>
                    <a:pt x="1041562" y="952738"/>
                    <a:pt x="1041562" y="952738"/>
                  </a:cubicBezTo>
                  <a:cubicBezTo>
                    <a:pt x="1041562" y="948438"/>
                    <a:pt x="1042172" y="946594"/>
                    <a:pt x="1040952" y="944137"/>
                  </a:cubicBezTo>
                  <a:cubicBezTo>
                    <a:pt x="1038513" y="944137"/>
                    <a:pt x="1039732" y="942294"/>
                    <a:pt x="1039122" y="942294"/>
                  </a:cubicBezTo>
                  <a:cubicBezTo>
                    <a:pt x="1038513" y="942294"/>
                    <a:pt x="1038513" y="942294"/>
                    <a:pt x="1038513" y="942294"/>
                  </a:cubicBezTo>
                  <a:cubicBezTo>
                    <a:pt x="1038513" y="937379"/>
                    <a:pt x="1038513" y="932464"/>
                    <a:pt x="1037293" y="929392"/>
                  </a:cubicBezTo>
                  <a:cubicBezTo>
                    <a:pt x="1037903" y="929392"/>
                    <a:pt x="1037903" y="929392"/>
                    <a:pt x="1037903" y="929392"/>
                  </a:cubicBezTo>
                  <a:cubicBezTo>
                    <a:pt x="1037903" y="928163"/>
                    <a:pt x="1038513" y="928163"/>
                    <a:pt x="1038513" y="928163"/>
                  </a:cubicBezTo>
                  <a:cubicBezTo>
                    <a:pt x="1036683" y="928163"/>
                    <a:pt x="1037293" y="928163"/>
                    <a:pt x="1037293" y="928163"/>
                  </a:cubicBezTo>
                  <a:cubicBezTo>
                    <a:pt x="1037293" y="926934"/>
                    <a:pt x="1037293" y="926934"/>
                    <a:pt x="1037293" y="926934"/>
                  </a:cubicBezTo>
                  <a:cubicBezTo>
                    <a:pt x="1036073" y="928163"/>
                    <a:pt x="1036073" y="927549"/>
                    <a:pt x="1035464" y="928163"/>
                  </a:cubicBezTo>
                  <a:cubicBezTo>
                    <a:pt x="1035464" y="928778"/>
                    <a:pt x="1035464" y="928778"/>
                    <a:pt x="1035464" y="928778"/>
                  </a:cubicBezTo>
                  <a:cubicBezTo>
                    <a:pt x="1034854" y="928778"/>
                    <a:pt x="1034854" y="928778"/>
                    <a:pt x="1034854" y="928778"/>
                  </a:cubicBezTo>
                  <a:cubicBezTo>
                    <a:pt x="1034854" y="929392"/>
                    <a:pt x="1034854" y="929392"/>
                    <a:pt x="1034854" y="929392"/>
                  </a:cubicBezTo>
                  <a:cubicBezTo>
                    <a:pt x="1033024" y="929392"/>
                    <a:pt x="1033634" y="929392"/>
                    <a:pt x="1033634" y="929392"/>
                  </a:cubicBezTo>
                  <a:cubicBezTo>
                    <a:pt x="1032415" y="931849"/>
                    <a:pt x="1031805" y="932464"/>
                    <a:pt x="1031805" y="933693"/>
                  </a:cubicBezTo>
                  <a:cubicBezTo>
                    <a:pt x="1031195" y="933693"/>
                    <a:pt x="1031195" y="933693"/>
                    <a:pt x="1031195" y="933693"/>
                  </a:cubicBezTo>
                  <a:cubicBezTo>
                    <a:pt x="1031805" y="936150"/>
                    <a:pt x="1029975" y="937379"/>
                    <a:pt x="1030585" y="937993"/>
                  </a:cubicBezTo>
                  <a:cubicBezTo>
                    <a:pt x="1029975" y="937993"/>
                    <a:pt x="1029975" y="937993"/>
                    <a:pt x="1029975" y="937993"/>
                  </a:cubicBezTo>
                  <a:cubicBezTo>
                    <a:pt x="1029975" y="938608"/>
                    <a:pt x="1029975" y="938608"/>
                    <a:pt x="1029975" y="938608"/>
                  </a:cubicBezTo>
                  <a:cubicBezTo>
                    <a:pt x="1028146" y="938608"/>
                    <a:pt x="1028756" y="938608"/>
                    <a:pt x="1028146" y="938608"/>
                  </a:cubicBezTo>
                  <a:cubicBezTo>
                    <a:pt x="1028146" y="939836"/>
                    <a:pt x="1028146" y="939836"/>
                    <a:pt x="1028146" y="939836"/>
                  </a:cubicBezTo>
                  <a:cubicBezTo>
                    <a:pt x="1026926" y="939836"/>
                    <a:pt x="1026926" y="939836"/>
                    <a:pt x="1026926" y="939836"/>
                  </a:cubicBezTo>
                  <a:cubicBezTo>
                    <a:pt x="1026926" y="940451"/>
                    <a:pt x="1026926" y="940451"/>
                    <a:pt x="1026926" y="940451"/>
                  </a:cubicBezTo>
                  <a:cubicBezTo>
                    <a:pt x="1026316" y="940451"/>
                    <a:pt x="1026316" y="940451"/>
                    <a:pt x="1026316" y="940451"/>
                  </a:cubicBezTo>
                  <a:cubicBezTo>
                    <a:pt x="1026316" y="941065"/>
                    <a:pt x="1026316" y="941065"/>
                    <a:pt x="1026316" y="941065"/>
                  </a:cubicBezTo>
                  <a:cubicBezTo>
                    <a:pt x="1025707" y="941065"/>
                    <a:pt x="1025707" y="941065"/>
                    <a:pt x="1025707" y="941065"/>
                  </a:cubicBezTo>
                  <a:cubicBezTo>
                    <a:pt x="1025707" y="939222"/>
                    <a:pt x="1025707" y="939836"/>
                    <a:pt x="1025707" y="939836"/>
                  </a:cubicBezTo>
                  <a:cubicBezTo>
                    <a:pt x="1026316" y="939836"/>
                    <a:pt x="1026316" y="939836"/>
                    <a:pt x="1026316" y="939836"/>
                  </a:cubicBezTo>
                  <a:cubicBezTo>
                    <a:pt x="1026926" y="937379"/>
                    <a:pt x="1028146" y="936764"/>
                    <a:pt x="1027536" y="936150"/>
                  </a:cubicBezTo>
                  <a:cubicBezTo>
                    <a:pt x="1028146" y="936150"/>
                    <a:pt x="1028146" y="936150"/>
                    <a:pt x="1028146" y="936150"/>
                  </a:cubicBezTo>
                  <a:cubicBezTo>
                    <a:pt x="1029365" y="933693"/>
                    <a:pt x="1031195" y="932464"/>
                    <a:pt x="1030585" y="931849"/>
                  </a:cubicBezTo>
                  <a:cubicBezTo>
                    <a:pt x="1031195" y="931849"/>
                    <a:pt x="1031195" y="931849"/>
                    <a:pt x="1031195" y="931849"/>
                  </a:cubicBezTo>
                  <a:cubicBezTo>
                    <a:pt x="1031195" y="930621"/>
                    <a:pt x="1031195" y="930621"/>
                    <a:pt x="1031195" y="930621"/>
                  </a:cubicBezTo>
                  <a:cubicBezTo>
                    <a:pt x="1031805" y="930621"/>
                    <a:pt x="1031805" y="930621"/>
                    <a:pt x="1031805" y="930621"/>
                  </a:cubicBezTo>
                  <a:cubicBezTo>
                    <a:pt x="1032415" y="928778"/>
                    <a:pt x="1034244" y="928778"/>
                    <a:pt x="1033634" y="928163"/>
                  </a:cubicBezTo>
                  <a:cubicBezTo>
                    <a:pt x="1034244" y="928163"/>
                    <a:pt x="1034244" y="928163"/>
                    <a:pt x="1034244" y="928163"/>
                  </a:cubicBezTo>
                  <a:cubicBezTo>
                    <a:pt x="1034244" y="926934"/>
                    <a:pt x="1034244" y="926934"/>
                    <a:pt x="1034244" y="926934"/>
                  </a:cubicBezTo>
                  <a:cubicBezTo>
                    <a:pt x="1034854" y="926934"/>
                    <a:pt x="1034854" y="926934"/>
                    <a:pt x="1034854" y="926934"/>
                  </a:cubicBezTo>
                  <a:cubicBezTo>
                    <a:pt x="1034854" y="926320"/>
                    <a:pt x="1034854" y="926320"/>
                    <a:pt x="1034854" y="926320"/>
                  </a:cubicBezTo>
                  <a:cubicBezTo>
                    <a:pt x="1035464" y="926320"/>
                    <a:pt x="1035464" y="926320"/>
                    <a:pt x="1035464" y="926320"/>
                  </a:cubicBezTo>
                  <a:cubicBezTo>
                    <a:pt x="1037293" y="922634"/>
                    <a:pt x="1040952" y="920176"/>
                    <a:pt x="1040952" y="917104"/>
                  </a:cubicBezTo>
                  <a:cubicBezTo>
                    <a:pt x="1041562" y="917104"/>
                    <a:pt x="1041562" y="917104"/>
                    <a:pt x="1041562" y="917104"/>
                  </a:cubicBezTo>
                  <a:cubicBezTo>
                    <a:pt x="1041562" y="916490"/>
                    <a:pt x="1041562" y="916490"/>
                    <a:pt x="1041562" y="916490"/>
                  </a:cubicBezTo>
                  <a:cubicBezTo>
                    <a:pt x="1043391" y="916490"/>
                    <a:pt x="1042781" y="916490"/>
                    <a:pt x="1042781" y="916490"/>
                  </a:cubicBezTo>
                  <a:cubicBezTo>
                    <a:pt x="1042781" y="917719"/>
                    <a:pt x="1042781" y="917719"/>
                    <a:pt x="1042781" y="917719"/>
                  </a:cubicBezTo>
                  <a:cubicBezTo>
                    <a:pt x="1043391" y="917719"/>
                    <a:pt x="1043391" y="917719"/>
                    <a:pt x="1043391" y="917719"/>
                  </a:cubicBezTo>
                  <a:cubicBezTo>
                    <a:pt x="1042172" y="918948"/>
                    <a:pt x="1043391" y="920176"/>
                    <a:pt x="1042781" y="920791"/>
                  </a:cubicBezTo>
                  <a:cubicBezTo>
                    <a:pt x="1044611" y="920791"/>
                    <a:pt x="1044611" y="920791"/>
                    <a:pt x="1045221" y="920791"/>
                  </a:cubicBezTo>
                  <a:cubicBezTo>
                    <a:pt x="1044611" y="921405"/>
                    <a:pt x="1044611" y="921405"/>
                    <a:pt x="1044611" y="921405"/>
                  </a:cubicBezTo>
                  <a:cubicBezTo>
                    <a:pt x="1045221" y="921405"/>
                    <a:pt x="1045221" y="921405"/>
                    <a:pt x="1045221" y="921405"/>
                  </a:cubicBezTo>
                  <a:cubicBezTo>
                    <a:pt x="1045221" y="920791"/>
                    <a:pt x="1045221" y="920791"/>
                    <a:pt x="1045221" y="920791"/>
                  </a:cubicBezTo>
                  <a:cubicBezTo>
                    <a:pt x="1045830" y="920791"/>
                    <a:pt x="1045830" y="920791"/>
                    <a:pt x="1045830" y="920791"/>
                  </a:cubicBezTo>
                  <a:cubicBezTo>
                    <a:pt x="1045830" y="921405"/>
                    <a:pt x="1045830" y="921405"/>
                    <a:pt x="1045830" y="921405"/>
                  </a:cubicBezTo>
                  <a:cubicBezTo>
                    <a:pt x="1046440" y="921405"/>
                    <a:pt x="1046440" y="921405"/>
                    <a:pt x="1046440" y="921405"/>
                  </a:cubicBezTo>
                  <a:cubicBezTo>
                    <a:pt x="1046440" y="922019"/>
                    <a:pt x="1046440" y="922019"/>
                    <a:pt x="1046440" y="922019"/>
                  </a:cubicBezTo>
                  <a:cubicBezTo>
                    <a:pt x="1047050" y="922019"/>
                    <a:pt x="1047050" y="922019"/>
                    <a:pt x="1047050" y="922019"/>
                  </a:cubicBezTo>
                  <a:cubicBezTo>
                    <a:pt x="1046440" y="921405"/>
                    <a:pt x="1046440" y="921405"/>
                    <a:pt x="1046440" y="921405"/>
                  </a:cubicBezTo>
                  <a:cubicBezTo>
                    <a:pt x="1047050" y="921405"/>
                    <a:pt x="1047050" y="921405"/>
                    <a:pt x="1047050" y="921405"/>
                  </a:cubicBezTo>
                  <a:cubicBezTo>
                    <a:pt x="1047050" y="918948"/>
                    <a:pt x="1047050" y="917719"/>
                    <a:pt x="1047050" y="917104"/>
                  </a:cubicBezTo>
                  <a:cubicBezTo>
                    <a:pt x="1046440" y="917104"/>
                    <a:pt x="1046440" y="917104"/>
                    <a:pt x="1046440" y="917104"/>
                  </a:cubicBezTo>
                  <a:cubicBezTo>
                    <a:pt x="1046440" y="916490"/>
                    <a:pt x="1046440" y="916490"/>
                    <a:pt x="1046440" y="916490"/>
                  </a:cubicBezTo>
                  <a:cubicBezTo>
                    <a:pt x="1045830" y="916490"/>
                    <a:pt x="1045830" y="916490"/>
                    <a:pt x="1045830" y="916490"/>
                  </a:cubicBezTo>
                  <a:cubicBezTo>
                    <a:pt x="1045830" y="914647"/>
                    <a:pt x="1045830" y="915261"/>
                    <a:pt x="1045830" y="914647"/>
                  </a:cubicBezTo>
                  <a:cubicBezTo>
                    <a:pt x="1045221" y="914647"/>
                    <a:pt x="1045221" y="914647"/>
                    <a:pt x="1045221" y="914647"/>
                  </a:cubicBezTo>
                  <a:cubicBezTo>
                    <a:pt x="1045221" y="914033"/>
                    <a:pt x="1045221" y="914033"/>
                    <a:pt x="1045221" y="914033"/>
                  </a:cubicBezTo>
                  <a:cubicBezTo>
                    <a:pt x="1044611" y="914033"/>
                    <a:pt x="1044611" y="914033"/>
                    <a:pt x="1044611" y="914033"/>
                  </a:cubicBezTo>
                  <a:cubicBezTo>
                    <a:pt x="1044611" y="914647"/>
                    <a:pt x="1044611" y="914647"/>
                    <a:pt x="1044611" y="914647"/>
                  </a:cubicBezTo>
                  <a:cubicBezTo>
                    <a:pt x="1043391" y="914647"/>
                    <a:pt x="1043391" y="914647"/>
                    <a:pt x="1043391" y="914647"/>
                  </a:cubicBezTo>
                  <a:cubicBezTo>
                    <a:pt x="1043391" y="915261"/>
                    <a:pt x="1043391" y="915261"/>
                    <a:pt x="1043391" y="915261"/>
                  </a:cubicBezTo>
                  <a:cubicBezTo>
                    <a:pt x="1042172" y="915261"/>
                    <a:pt x="1042172" y="915261"/>
                    <a:pt x="1042172" y="915261"/>
                  </a:cubicBezTo>
                  <a:cubicBezTo>
                    <a:pt x="1042172" y="913418"/>
                    <a:pt x="1043391" y="912804"/>
                    <a:pt x="1042781" y="912190"/>
                  </a:cubicBezTo>
                  <a:cubicBezTo>
                    <a:pt x="1043391" y="912190"/>
                    <a:pt x="1043391" y="912190"/>
                    <a:pt x="1043391" y="912190"/>
                  </a:cubicBezTo>
                  <a:cubicBezTo>
                    <a:pt x="1043391" y="910346"/>
                    <a:pt x="1043391" y="910346"/>
                    <a:pt x="1043391" y="910346"/>
                  </a:cubicBezTo>
                  <a:cubicBezTo>
                    <a:pt x="1044611" y="910346"/>
                    <a:pt x="1044611" y="910346"/>
                    <a:pt x="1044611" y="910346"/>
                  </a:cubicBezTo>
                  <a:cubicBezTo>
                    <a:pt x="1044001" y="907889"/>
                    <a:pt x="1046440" y="907275"/>
                    <a:pt x="1045830" y="906046"/>
                  </a:cubicBezTo>
                  <a:cubicBezTo>
                    <a:pt x="1046440" y="906046"/>
                    <a:pt x="1046440" y="906046"/>
                    <a:pt x="1046440" y="906046"/>
                  </a:cubicBezTo>
                  <a:cubicBezTo>
                    <a:pt x="1046440" y="904203"/>
                    <a:pt x="1046440" y="904817"/>
                    <a:pt x="1046440" y="904817"/>
                  </a:cubicBezTo>
                  <a:cubicBezTo>
                    <a:pt x="1047050" y="904817"/>
                    <a:pt x="1047050" y="904817"/>
                    <a:pt x="1047050" y="904817"/>
                  </a:cubicBezTo>
                  <a:cubicBezTo>
                    <a:pt x="1047050" y="902974"/>
                    <a:pt x="1047050" y="903588"/>
                    <a:pt x="1047050" y="902974"/>
                  </a:cubicBezTo>
                  <a:cubicBezTo>
                    <a:pt x="1047660" y="902974"/>
                    <a:pt x="1047660" y="902974"/>
                    <a:pt x="1047660" y="902974"/>
                  </a:cubicBezTo>
                  <a:cubicBezTo>
                    <a:pt x="1047660" y="901745"/>
                    <a:pt x="1047660" y="901745"/>
                    <a:pt x="1047660" y="901745"/>
                  </a:cubicBezTo>
                  <a:cubicBezTo>
                    <a:pt x="1048879" y="901745"/>
                    <a:pt x="1048879" y="901745"/>
                    <a:pt x="1048879" y="901745"/>
                  </a:cubicBezTo>
                  <a:cubicBezTo>
                    <a:pt x="1048879" y="899902"/>
                    <a:pt x="1048879" y="900516"/>
                    <a:pt x="1048879" y="900516"/>
                  </a:cubicBezTo>
                  <a:cubicBezTo>
                    <a:pt x="1049489" y="900516"/>
                    <a:pt x="1049489" y="900516"/>
                    <a:pt x="1049489" y="900516"/>
                  </a:cubicBezTo>
                  <a:cubicBezTo>
                    <a:pt x="1049489" y="898059"/>
                    <a:pt x="1050709" y="897445"/>
                    <a:pt x="1050099" y="896830"/>
                  </a:cubicBezTo>
                  <a:cubicBezTo>
                    <a:pt x="1050709" y="896830"/>
                    <a:pt x="1050709" y="896830"/>
                    <a:pt x="1050709" y="896830"/>
                  </a:cubicBezTo>
                  <a:cubicBezTo>
                    <a:pt x="1050709" y="893758"/>
                    <a:pt x="1052538" y="892530"/>
                    <a:pt x="1052538" y="890686"/>
                  </a:cubicBezTo>
                  <a:cubicBezTo>
                    <a:pt x="1053148" y="890686"/>
                    <a:pt x="1053148" y="890686"/>
                    <a:pt x="1053148" y="890686"/>
                  </a:cubicBezTo>
                  <a:cubicBezTo>
                    <a:pt x="1053148" y="888843"/>
                    <a:pt x="1053148" y="889458"/>
                    <a:pt x="1053148" y="889458"/>
                  </a:cubicBezTo>
                  <a:cubicBezTo>
                    <a:pt x="1053758" y="889458"/>
                    <a:pt x="1053758" y="889458"/>
                    <a:pt x="1053758" y="889458"/>
                  </a:cubicBezTo>
                  <a:cubicBezTo>
                    <a:pt x="1053758" y="887000"/>
                    <a:pt x="1054978" y="886386"/>
                    <a:pt x="1054368" y="885772"/>
                  </a:cubicBezTo>
                  <a:cubicBezTo>
                    <a:pt x="1054978" y="885772"/>
                    <a:pt x="1054978" y="885772"/>
                    <a:pt x="1054978" y="885772"/>
                  </a:cubicBezTo>
                  <a:cubicBezTo>
                    <a:pt x="1054978" y="883928"/>
                    <a:pt x="1054978" y="883928"/>
                    <a:pt x="1054978" y="883314"/>
                  </a:cubicBezTo>
                  <a:cubicBezTo>
                    <a:pt x="1056197" y="883314"/>
                    <a:pt x="1056197" y="883314"/>
                    <a:pt x="1056197" y="883314"/>
                  </a:cubicBezTo>
                  <a:cubicBezTo>
                    <a:pt x="1056197" y="882085"/>
                    <a:pt x="1056197" y="882085"/>
                    <a:pt x="1056197" y="882085"/>
                  </a:cubicBezTo>
                  <a:cubicBezTo>
                    <a:pt x="1056807" y="882085"/>
                    <a:pt x="1056807" y="882085"/>
                    <a:pt x="1056807" y="882085"/>
                  </a:cubicBezTo>
                  <a:cubicBezTo>
                    <a:pt x="1056807" y="880242"/>
                    <a:pt x="1056807" y="880857"/>
                    <a:pt x="1056807" y="880857"/>
                  </a:cubicBezTo>
                  <a:cubicBezTo>
                    <a:pt x="1057417" y="880857"/>
                    <a:pt x="1057417" y="880857"/>
                    <a:pt x="1057417" y="880857"/>
                  </a:cubicBezTo>
                  <a:cubicBezTo>
                    <a:pt x="1057417" y="879013"/>
                    <a:pt x="1057417" y="879013"/>
                    <a:pt x="1057417" y="879013"/>
                  </a:cubicBezTo>
                  <a:cubicBezTo>
                    <a:pt x="1058027" y="879013"/>
                    <a:pt x="1058027" y="879013"/>
                    <a:pt x="1058027" y="879013"/>
                  </a:cubicBezTo>
                  <a:cubicBezTo>
                    <a:pt x="1058027" y="878399"/>
                    <a:pt x="1058027" y="878399"/>
                    <a:pt x="1058027" y="878399"/>
                  </a:cubicBezTo>
                  <a:cubicBezTo>
                    <a:pt x="1058636" y="878399"/>
                    <a:pt x="1058636" y="878399"/>
                    <a:pt x="1058636" y="878399"/>
                  </a:cubicBezTo>
                  <a:cubicBezTo>
                    <a:pt x="1058636" y="877785"/>
                    <a:pt x="1058636" y="877785"/>
                    <a:pt x="1058636" y="877785"/>
                  </a:cubicBezTo>
                  <a:cubicBezTo>
                    <a:pt x="1059246" y="877785"/>
                    <a:pt x="1059246" y="877785"/>
                    <a:pt x="1059246" y="877785"/>
                  </a:cubicBezTo>
                  <a:cubicBezTo>
                    <a:pt x="1059246" y="877170"/>
                    <a:pt x="1059246" y="877170"/>
                    <a:pt x="1059246" y="877170"/>
                  </a:cubicBezTo>
                  <a:cubicBezTo>
                    <a:pt x="1061686" y="877170"/>
                    <a:pt x="1060466" y="875327"/>
                    <a:pt x="1061076" y="875327"/>
                  </a:cubicBezTo>
                  <a:cubicBezTo>
                    <a:pt x="1061686" y="875327"/>
                    <a:pt x="1061686" y="875327"/>
                    <a:pt x="1061686" y="875327"/>
                  </a:cubicBezTo>
                  <a:cubicBezTo>
                    <a:pt x="1061686" y="874713"/>
                    <a:pt x="1061686" y="874713"/>
                    <a:pt x="1061686" y="874713"/>
                  </a:cubicBezTo>
                  <a:cubicBezTo>
                    <a:pt x="1062295" y="874713"/>
                    <a:pt x="1062295" y="874713"/>
                    <a:pt x="1062295" y="874713"/>
                  </a:cubicBezTo>
                  <a:cubicBezTo>
                    <a:pt x="1062295" y="874098"/>
                    <a:pt x="1062295" y="874098"/>
                    <a:pt x="1062295" y="874098"/>
                  </a:cubicBezTo>
                  <a:cubicBezTo>
                    <a:pt x="1062905" y="874098"/>
                    <a:pt x="1062905" y="874098"/>
                    <a:pt x="1062905" y="874098"/>
                  </a:cubicBezTo>
                  <a:cubicBezTo>
                    <a:pt x="1062905" y="873484"/>
                    <a:pt x="1062905" y="873484"/>
                    <a:pt x="1062905" y="873484"/>
                  </a:cubicBezTo>
                  <a:cubicBezTo>
                    <a:pt x="1064125" y="873484"/>
                    <a:pt x="1064125" y="873484"/>
                    <a:pt x="1064125" y="873484"/>
                  </a:cubicBezTo>
                  <a:cubicBezTo>
                    <a:pt x="1064125" y="872870"/>
                    <a:pt x="1064125" y="872870"/>
                    <a:pt x="1064125" y="872870"/>
                  </a:cubicBezTo>
                  <a:cubicBezTo>
                    <a:pt x="1064735" y="872870"/>
                    <a:pt x="1064735" y="872870"/>
                    <a:pt x="1064735" y="872870"/>
                  </a:cubicBezTo>
                  <a:cubicBezTo>
                    <a:pt x="1064735" y="871641"/>
                    <a:pt x="1064735" y="871641"/>
                    <a:pt x="1064735" y="871641"/>
                  </a:cubicBezTo>
                  <a:cubicBezTo>
                    <a:pt x="1066564" y="871641"/>
                    <a:pt x="1066564" y="869798"/>
                    <a:pt x="1067174" y="870412"/>
                  </a:cubicBezTo>
                  <a:cubicBezTo>
                    <a:pt x="1067174" y="869798"/>
                    <a:pt x="1067174" y="869798"/>
                    <a:pt x="1067174" y="869798"/>
                  </a:cubicBezTo>
                  <a:cubicBezTo>
                    <a:pt x="1069003" y="869798"/>
                    <a:pt x="1069003" y="869798"/>
                    <a:pt x="1069003" y="869798"/>
                  </a:cubicBezTo>
                  <a:cubicBezTo>
                    <a:pt x="1069003" y="869183"/>
                    <a:pt x="1069003" y="869183"/>
                    <a:pt x="1069003" y="869183"/>
                  </a:cubicBezTo>
                  <a:cubicBezTo>
                    <a:pt x="1070833" y="867955"/>
                    <a:pt x="1071443" y="867955"/>
                    <a:pt x="1072662" y="867955"/>
                  </a:cubicBezTo>
                  <a:cubicBezTo>
                    <a:pt x="1072662" y="869798"/>
                    <a:pt x="1072662" y="869183"/>
                    <a:pt x="1072662" y="869798"/>
                  </a:cubicBezTo>
                  <a:cubicBezTo>
                    <a:pt x="1070833" y="869798"/>
                    <a:pt x="1070223" y="869798"/>
                    <a:pt x="1069613" y="869798"/>
                  </a:cubicBezTo>
                  <a:cubicBezTo>
                    <a:pt x="1069613" y="871641"/>
                    <a:pt x="1069613" y="871027"/>
                    <a:pt x="1069613" y="871027"/>
                  </a:cubicBezTo>
                  <a:cubicBezTo>
                    <a:pt x="1069003" y="871027"/>
                    <a:pt x="1069003" y="871027"/>
                    <a:pt x="1069003" y="871027"/>
                  </a:cubicBezTo>
                  <a:cubicBezTo>
                    <a:pt x="1069003" y="872870"/>
                    <a:pt x="1069003" y="872870"/>
                    <a:pt x="1069003" y="873484"/>
                  </a:cubicBezTo>
                  <a:cubicBezTo>
                    <a:pt x="1068393" y="873484"/>
                    <a:pt x="1068393" y="873484"/>
                    <a:pt x="1068393" y="873484"/>
                  </a:cubicBezTo>
                  <a:cubicBezTo>
                    <a:pt x="1068393" y="874098"/>
                    <a:pt x="1068393" y="874098"/>
                    <a:pt x="1068393" y="874098"/>
                  </a:cubicBezTo>
                  <a:cubicBezTo>
                    <a:pt x="1067174" y="873484"/>
                    <a:pt x="1067174" y="873484"/>
                    <a:pt x="1067174" y="873484"/>
                  </a:cubicBezTo>
                  <a:cubicBezTo>
                    <a:pt x="1067174" y="874713"/>
                    <a:pt x="1067174" y="874713"/>
                    <a:pt x="1067174" y="874713"/>
                  </a:cubicBezTo>
                  <a:cubicBezTo>
                    <a:pt x="1066564" y="874713"/>
                    <a:pt x="1066564" y="874713"/>
                    <a:pt x="1066564" y="874713"/>
                  </a:cubicBezTo>
                  <a:cubicBezTo>
                    <a:pt x="1066564" y="875327"/>
                    <a:pt x="1066564" y="875327"/>
                    <a:pt x="1066564" y="875327"/>
                  </a:cubicBezTo>
                  <a:cubicBezTo>
                    <a:pt x="1065954" y="875327"/>
                    <a:pt x="1065954" y="875327"/>
                    <a:pt x="1065954" y="875327"/>
                  </a:cubicBezTo>
                  <a:cubicBezTo>
                    <a:pt x="1065954" y="875942"/>
                    <a:pt x="1065954" y="875942"/>
                    <a:pt x="1065954" y="875942"/>
                  </a:cubicBezTo>
                  <a:cubicBezTo>
                    <a:pt x="1065344" y="875942"/>
                    <a:pt x="1065344" y="875942"/>
                    <a:pt x="1065344" y="875942"/>
                  </a:cubicBezTo>
                  <a:cubicBezTo>
                    <a:pt x="1065344" y="877170"/>
                    <a:pt x="1065344" y="877170"/>
                    <a:pt x="1065344" y="877170"/>
                  </a:cubicBezTo>
                  <a:cubicBezTo>
                    <a:pt x="1064735" y="877170"/>
                    <a:pt x="1064735" y="877170"/>
                    <a:pt x="1064735" y="877170"/>
                  </a:cubicBezTo>
                  <a:cubicBezTo>
                    <a:pt x="1064735" y="877785"/>
                    <a:pt x="1064735" y="877785"/>
                    <a:pt x="1064735" y="877785"/>
                  </a:cubicBezTo>
                  <a:cubicBezTo>
                    <a:pt x="1065344" y="877785"/>
                    <a:pt x="1065344" y="877785"/>
                    <a:pt x="1065344" y="877785"/>
                  </a:cubicBezTo>
                  <a:cubicBezTo>
                    <a:pt x="1065344" y="878399"/>
                    <a:pt x="1065344" y="878399"/>
                    <a:pt x="1065344" y="878399"/>
                  </a:cubicBezTo>
                  <a:cubicBezTo>
                    <a:pt x="1065954" y="878399"/>
                    <a:pt x="1065954" y="878399"/>
                    <a:pt x="1065954" y="878399"/>
                  </a:cubicBezTo>
                  <a:cubicBezTo>
                    <a:pt x="1065954" y="879013"/>
                    <a:pt x="1065954" y="879013"/>
                    <a:pt x="1065954" y="879013"/>
                  </a:cubicBezTo>
                  <a:cubicBezTo>
                    <a:pt x="1064125" y="879013"/>
                    <a:pt x="1064735" y="879013"/>
                    <a:pt x="1064735" y="879013"/>
                  </a:cubicBezTo>
                  <a:cubicBezTo>
                    <a:pt x="1064735" y="879628"/>
                    <a:pt x="1064735" y="879628"/>
                    <a:pt x="1064735" y="879628"/>
                  </a:cubicBezTo>
                  <a:cubicBezTo>
                    <a:pt x="1065954" y="879628"/>
                    <a:pt x="1065954" y="879628"/>
                    <a:pt x="1065954" y="879628"/>
                  </a:cubicBezTo>
                  <a:cubicBezTo>
                    <a:pt x="1065954" y="880857"/>
                    <a:pt x="1065954" y="880857"/>
                    <a:pt x="1065954" y="880857"/>
                  </a:cubicBezTo>
                  <a:cubicBezTo>
                    <a:pt x="1065344" y="880857"/>
                    <a:pt x="1065344" y="880857"/>
                    <a:pt x="1065344" y="880857"/>
                  </a:cubicBezTo>
                  <a:cubicBezTo>
                    <a:pt x="1065344" y="882085"/>
                    <a:pt x="1065344" y="882085"/>
                    <a:pt x="1065344" y="882085"/>
                  </a:cubicBezTo>
                  <a:cubicBezTo>
                    <a:pt x="1067174" y="882085"/>
                    <a:pt x="1066564" y="882085"/>
                    <a:pt x="1066564" y="882085"/>
                  </a:cubicBezTo>
                  <a:cubicBezTo>
                    <a:pt x="1066564" y="881471"/>
                    <a:pt x="1066564" y="881471"/>
                    <a:pt x="1066564" y="881471"/>
                  </a:cubicBezTo>
                  <a:cubicBezTo>
                    <a:pt x="1068393" y="881471"/>
                    <a:pt x="1069003" y="881471"/>
                    <a:pt x="1069003" y="881471"/>
                  </a:cubicBezTo>
                  <a:cubicBezTo>
                    <a:pt x="1069003" y="880857"/>
                    <a:pt x="1069003" y="880857"/>
                    <a:pt x="1069003" y="880857"/>
                  </a:cubicBezTo>
                  <a:cubicBezTo>
                    <a:pt x="1069613" y="880857"/>
                    <a:pt x="1069613" y="880857"/>
                    <a:pt x="1069613" y="880857"/>
                  </a:cubicBezTo>
                  <a:cubicBezTo>
                    <a:pt x="1069613" y="879628"/>
                    <a:pt x="1069613" y="879628"/>
                    <a:pt x="1069613" y="879628"/>
                  </a:cubicBezTo>
                  <a:cubicBezTo>
                    <a:pt x="1070223" y="879628"/>
                    <a:pt x="1070223" y="879628"/>
                    <a:pt x="1070223" y="879628"/>
                  </a:cubicBezTo>
                  <a:cubicBezTo>
                    <a:pt x="1070223" y="879013"/>
                    <a:pt x="1070223" y="879013"/>
                    <a:pt x="1070223" y="879013"/>
                  </a:cubicBezTo>
                  <a:cubicBezTo>
                    <a:pt x="1073882" y="878399"/>
                    <a:pt x="1076321" y="880242"/>
                    <a:pt x="1078150" y="879628"/>
                  </a:cubicBezTo>
                  <a:cubicBezTo>
                    <a:pt x="1078150" y="880857"/>
                    <a:pt x="1078150" y="880857"/>
                    <a:pt x="1078150" y="880857"/>
                  </a:cubicBezTo>
                  <a:cubicBezTo>
                    <a:pt x="1079980" y="880857"/>
                    <a:pt x="1080590" y="879628"/>
                    <a:pt x="1080590" y="879628"/>
                  </a:cubicBezTo>
                  <a:cubicBezTo>
                    <a:pt x="1080590" y="880857"/>
                    <a:pt x="1080590" y="880857"/>
                    <a:pt x="1080590" y="880857"/>
                  </a:cubicBezTo>
                  <a:cubicBezTo>
                    <a:pt x="1083029" y="880857"/>
                    <a:pt x="1084858" y="880857"/>
                    <a:pt x="1086078" y="880857"/>
                  </a:cubicBezTo>
                  <a:cubicBezTo>
                    <a:pt x="1086078" y="881471"/>
                    <a:pt x="1086078" y="881471"/>
                    <a:pt x="1086078" y="881471"/>
                  </a:cubicBezTo>
                  <a:cubicBezTo>
                    <a:pt x="1087908" y="881471"/>
                    <a:pt x="1087298" y="881471"/>
                    <a:pt x="1087908" y="881471"/>
                  </a:cubicBezTo>
                  <a:cubicBezTo>
                    <a:pt x="1087908" y="880857"/>
                    <a:pt x="1087908" y="880857"/>
                    <a:pt x="1087908" y="880857"/>
                  </a:cubicBezTo>
                  <a:cubicBezTo>
                    <a:pt x="1089127" y="880857"/>
                    <a:pt x="1089127" y="880857"/>
                    <a:pt x="1089127" y="880857"/>
                  </a:cubicBezTo>
                  <a:cubicBezTo>
                    <a:pt x="1089127" y="882085"/>
                    <a:pt x="1089127" y="882085"/>
                    <a:pt x="1089127" y="882085"/>
                  </a:cubicBezTo>
                  <a:cubicBezTo>
                    <a:pt x="1090957" y="882085"/>
                    <a:pt x="1090347" y="882085"/>
                    <a:pt x="1090347" y="882085"/>
                  </a:cubicBezTo>
                  <a:cubicBezTo>
                    <a:pt x="1090347" y="882700"/>
                    <a:pt x="1090347" y="882700"/>
                    <a:pt x="1090347" y="882700"/>
                  </a:cubicBezTo>
                  <a:cubicBezTo>
                    <a:pt x="1089737" y="882700"/>
                    <a:pt x="1089737" y="882700"/>
                    <a:pt x="1089737" y="882700"/>
                  </a:cubicBezTo>
                  <a:cubicBezTo>
                    <a:pt x="1089737" y="883314"/>
                    <a:pt x="1089737" y="883314"/>
                    <a:pt x="1089737" y="883314"/>
                  </a:cubicBezTo>
                  <a:cubicBezTo>
                    <a:pt x="1090347" y="883314"/>
                    <a:pt x="1090347" y="883314"/>
                    <a:pt x="1090347" y="883314"/>
                  </a:cubicBezTo>
                  <a:cubicBezTo>
                    <a:pt x="1090347" y="882700"/>
                    <a:pt x="1090347" y="882700"/>
                    <a:pt x="1090347" y="882700"/>
                  </a:cubicBezTo>
                  <a:cubicBezTo>
                    <a:pt x="1092176" y="882700"/>
                    <a:pt x="1092176" y="882700"/>
                    <a:pt x="1092176" y="882700"/>
                  </a:cubicBezTo>
                  <a:cubicBezTo>
                    <a:pt x="1092176" y="884543"/>
                    <a:pt x="1092176" y="883928"/>
                    <a:pt x="1092176" y="883928"/>
                  </a:cubicBezTo>
                  <a:cubicBezTo>
                    <a:pt x="1094006" y="883928"/>
                    <a:pt x="1093396" y="883928"/>
                    <a:pt x="1093396" y="883928"/>
                  </a:cubicBezTo>
                  <a:cubicBezTo>
                    <a:pt x="1093396" y="885157"/>
                    <a:pt x="1093396" y="885157"/>
                    <a:pt x="1093396" y="885157"/>
                  </a:cubicBezTo>
                  <a:cubicBezTo>
                    <a:pt x="1094006" y="885157"/>
                    <a:pt x="1094006" y="885157"/>
                    <a:pt x="1094006" y="885157"/>
                  </a:cubicBezTo>
                  <a:cubicBezTo>
                    <a:pt x="1094006" y="885772"/>
                    <a:pt x="1094006" y="885772"/>
                    <a:pt x="1094006" y="885772"/>
                  </a:cubicBezTo>
                  <a:cubicBezTo>
                    <a:pt x="1095225" y="885772"/>
                    <a:pt x="1095225" y="885772"/>
                    <a:pt x="1095225" y="885772"/>
                  </a:cubicBezTo>
                  <a:cubicBezTo>
                    <a:pt x="1095225" y="886386"/>
                    <a:pt x="1095225" y="886386"/>
                    <a:pt x="1095225" y="886386"/>
                  </a:cubicBezTo>
                  <a:cubicBezTo>
                    <a:pt x="1095835" y="886386"/>
                    <a:pt x="1095835" y="886386"/>
                    <a:pt x="1095835" y="886386"/>
                  </a:cubicBezTo>
                  <a:cubicBezTo>
                    <a:pt x="1095835" y="888229"/>
                    <a:pt x="1096445" y="888229"/>
                    <a:pt x="1096445" y="888843"/>
                  </a:cubicBezTo>
                  <a:cubicBezTo>
                    <a:pt x="1097055" y="888843"/>
                    <a:pt x="1097055" y="888843"/>
                    <a:pt x="1097055" y="888843"/>
                  </a:cubicBezTo>
                  <a:cubicBezTo>
                    <a:pt x="1097055" y="890072"/>
                    <a:pt x="1097055" y="890686"/>
                    <a:pt x="1097055" y="890686"/>
                  </a:cubicBezTo>
                  <a:cubicBezTo>
                    <a:pt x="1095225" y="891301"/>
                    <a:pt x="1095225" y="891915"/>
                    <a:pt x="1095225" y="891301"/>
                  </a:cubicBezTo>
                  <a:cubicBezTo>
                    <a:pt x="1095225" y="892530"/>
                    <a:pt x="1095225" y="892530"/>
                    <a:pt x="1095225" y="892530"/>
                  </a:cubicBezTo>
                  <a:cubicBezTo>
                    <a:pt x="1094006" y="892530"/>
                    <a:pt x="1094006" y="892530"/>
                    <a:pt x="1094006" y="892530"/>
                  </a:cubicBezTo>
                  <a:cubicBezTo>
                    <a:pt x="1094006" y="893144"/>
                    <a:pt x="1094006" y="893144"/>
                    <a:pt x="1094006" y="893144"/>
                  </a:cubicBezTo>
                  <a:cubicBezTo>
                    <a:pt x="1092786" y="893144"/>
                    <a:pt x="1092786" y="893144"/>
                    <a:pt x="1092786" y="893144"/>
                  </a:cubicBezTo>
                  <a:cubicBezTo>
                    <a:pt x="1092786" y="893758"/>
                    <a:pt x="1092786" y="893758"/>
                    <a:pt x="1092786" y="893758"/>
                  </a:cubicBezTo>
                  <a:cubicBezTo>
                    <a:pt x="1090957" y="893758"/>
                    <a:pt x="1091566" y="892530"/>
                    <a:pt x="1091566" y="893144"/>
                  </a:cubicBezTo>
                  <a:cubicBezTo>
                    <a:pt x="1090957" y="894987"/>
                    <a:pt x="1090347" y="894987"/>
                    <a:pt x="1090347" y="895601"/>
                  </a:cubicBezTo>
                  <a:cubicBezTo>
                    <a:pt x="1089127" y="895601"/>
                    <a:pt x="1089127" y="895601"/>
                    <a:pt x="1089127" y="895601"/>
                  </a:cubicBezTo>
                  <a:cubicBezTo>
                    <a:pt x="1089737" y="896830"/>
                    <a:pt x="1089737" y="896830"/>
                    <a:pt x="1089737" y="896830"/>
                  </a:cubicBezTo>
                  <a:cubicBezTo>
                    <a:pt x="1089127" y="896830"/>
                    <a:pt x="1089127" y="896830"/>
                    <a:pt x="1089127" y="896830"/>
                  </a:cubicBezTo>
                  <a:cubicBezTo>
                    <a:pt x="1089127" y="897445"/>
                    <a:pt x="1089127" y="897445"/>
                    <a:pt x="1089127" y="897445"/>
                  </a:cubicBezTo>
                  <a:cubicBezTo>
                    <a:pt x="1089737" y="897445"/>
                    <a:pt x="1089737" y="897445"/>
                    <a:pt x="1089737" y="897445"/>
                  </a:cubicBezTo>
                  <a:cubicBezTo>
                    <a:pt x="1089737" y="898059"/>
                    <a:pt x="1089737" y="898059"/>
                    <a:pt x="1089737" y="898059"/>
                  </a:cubicBezTo>
                  <a:cubicBezTo>
                    <a:pt x="1090347" y="898059"/>
                    <a:pt x="1090347" y="898059"/>
                    <a:pt x="1090347" y="898059"/>
                  </a:cubicBezTo>
                  <a:cubicBezTo>
                    <a:pt x="1090347" y="898673"/>
                    <a:pt x="1090347" y="898673"/>
                    <a:pt x="1090347" y="898673"/>
                  </a:cubicBezTo>
                  <a:cubicBezTo>
                    <a:pt x="1092786" y="898673"/>
                    <a:pt x="1092176" y="901745"/>
                    <a:pt x="1092786" y="902360"/>
                  </a:cubicBezTo>
                  <a:cubicBezTo>
                    <a:pt x="1092176" y="902360"/>
                    <a:pt x="1092176" y="902360"/>
                    <a:pt x="1092176" y="902360"/>
                  </a:cubicBezTo>
                  <a:cubicBezTo>
                    <a:pt x="1091566" y="905431"/>
                    <a:pt x="1094006" y="906046"/>
                    <a:pt x="1093396" y="906660"/>
                  </a:cubicBezTo>
                  <a:cubicBezTo>
                    <a:pt x="1092176" y="906660"/>
                    <a:pt x="1092176" y="907889"/>
                    <a:pt x="1092176" y="907275"/>
                  </a:cubicBezTo>
                  <a:cubicBezTo>
                    <a:pt x="1094006" y="907275"/>
                    <a:pt x="1093396" y="907275"/>
                    <a:pt x="1093396" y="907275"/>
                  </a:cubicBezTo>
                  <a:cubicBezTo>
                    <a:pt x="1094006" y="910961"/>
                    <a:pt x="1098274" y="910961"/>
                    <a:pt x="1098274" y="909732"/>
                  </a:cubicBezTo>
                  <a:cubicBezTo>
                    <a:pt x="1100104" y="910961"/>
                    <a:pt x="1098884" y="911575"/>
                    <a:pt x="1099494" y="912190"/>
                  </a:cubicBezTo>
                  <a:cubicBezTo>
                    <a:pt x="1100104" y="912190"/>
                    <a:pt x="1100104" y="912190"/>
                    <a:pt x="1100104" y="912190"/>
                  </a:cubicBezTo>
                  <a:cubicBezTo>
                    <a:pt x="1100104" y="914647"/>
                    <a:pt x="1101933" y="915876"/>
                    <a:pt x="1101323" y="917104"/>
                  </a:cubicBezTo>
                  <a:cubicBezTo>
                    <a:pt x="1101933" y="917104"/>
                    <a:pt x="1101933" y="917104"/>
                    <a:pt x="1101933" y="917104"/>
                  </a:cubicBezTo>
                  <a:cubicBezTo>
                    <a:pt x="1103153" y="919562"/>
                    <a:pt x="1104372" y="920176"/>
                    <a:pt x="1103153" y="920791"/>
                  </a:cubicBezTo>
                  <a:cubicBezTo>
                    <a:pt x="1103763" y="920791"/>
                    <a:pt x="1103763" y="920791"/>
                    <a:pt x="1103763" y="920791"/>
                  </a:cubicBezTo>
                  <a:cubicBezTo>
                    <a:pt x="1103763" y="920176"/>
                    <a:pt x="1103763" y="920176"/>
                    <a:pt x="1103763" y="920176"/>
                  </a:cubicBezTo>
                  <a:cubicBezTo>
                    <a:pt x="1104372" y="920176"/>
                    <a:pt x="1104372" y="920176"/>
                    <a:pt x="1104372" y="920176"/>
                  </a:cubicBezTo>
                  <a:cubicBezTo>
                    <a:pt x="1104372" y="920791"/>
                    <a:pt x="1104372" y="920791"/>
                    <a:pt x="1104372" y="920791"/>
                  </a:cubicBezTo>
                  <a:cubicBezTo>
                    <a:pt x="1104982" y="920791"/>
                    <a:pt x="1104982" y="920791"/>
                    <a:pt x="1104982" y="920791"/>
                  </a:cubicBezTo>
                  <a:cubicBezTo>
                    <a:pt x="1104982" y="921405"/>
                    <a:pt x="1104982" y="921405"/>
                    <a:pt x="1104982" y="921405"/>
                  </a:cubicBezTo>
                  <a:cubicBezTo>
                    <a:pt x="1109861" y="922019"/>
                    <a:pt x="1112300" y="918333"/>
                    <a:pt x="1115349" y="918333"/>
                  </a:cubicBezTo>
                  <a:cubicBezTo>
                    <a:pt x="1115349" y="917719"/>
                    <a:pt x="1115349" y="917719"/>
                    <a:pt x="1115349" y="917719"/>
                  </a:cubicBezTo>
                  <a:cubicBezTo>
                    <a:pt x="1118398" y="916490"/>
                    <a:pt x="1121447" y="917104"/>
                    <a:pt x="1123277" y="917104"/>
                  </a:cubicBezTo>
                  <a:cubicBezTo>
                    <a:pt x="1123277" y="914647"/>
                    <a:pt x="1125106" y="914647"/>
                    <a:pt x="1125106" y="914647"/>
                  </a:cubicBezTo>
                  <a:cubicBezTo>
                    <a:pt x="1125106" y="915261"/>
                    <a:pt x="1125106" y="915261"/>
                    <a:pt x="1125106" y="915261"/>
                  </a:cubicBezTo>
                  <a:cubicBezTo>
                    <a:pt x="1127545" y="914647"/>
                    <a:pt x="1128765" y="914647"/>
                    <a:pt x="1129375" y="914647"/>
                  </a:cubicBezTo>
                  <a:cubicBezTo>
                    <a:pt x="1129375" y="913418"/>
                    <a:pt x="1129375" y="913418"/>
                    <a:pt x="1129375" y="913418"/>
                  </a:cubicBezTo>
                  <a:cubicBezTo>
                    <a:pt x="1128765" y="913418"/>
                    <a:pt x="1128765" y="913418"/>
                    <a:pt x="1128765" y="913418"/>
                  </a:cubicBezTo>
                  <a:cubicBezTo>
                    <a:pt x="1128765" y="912804"/>
                    <a:pt x="1128765" y="912804"/>
                    <a:pt x="1128765" y="912804"/>
                  </a:cubicBezTo>
                  <a:cubicBezTo>
                    <a:pt x="1130594" y="912804"/>
                    <a:pt x="1129985" y="912804"/>
                    <a:pt x="1130594" y="912804"/>
                  </a:cubicBezTo>
                  <a:cubicBezTo>
                    <a:pt x="1128765" y="910961"/>
                    <a:pt x="1129985" y="909118"/>
                    <a:pt x="1129375" y="908503"/>
                  </a:cubicBezTo>
                  <a:cubicBezTo>
                    <a:pt x="1130594" y="908503"/>
                    <a:pt x="1130594" y="908503"/>
                    <a:pt x="1130594" y="908503"/>
                  </a:cubicBezTo>
                  <a:cubicBezTo>
                    <a:pt x="1130594" y="906660"/>
                    <a:pt x="1130594" y="907275"/>
                    <a:pt x="1130594" y="906660"/>
                  </a:cubicBezTo>
                  <a:cubicBezTo>
                    <a:pt x="1131814" y="906660"/>
                    <a:pt x="1132424" y="906046"/>
                    <a:pt x="1132424" y="906046"/>
                  </a:cubicBezTo>
                  <a:cubicBezTo>
                    <a:pt x="1132424" y="905431"/>
                    <a:pt x="1132424" y="905431"/>
                    <a:pt x="1132424" y="905431"/>
                  </a:cubicBezTo>
                  <a:cubicBezTo>
                    <a:pt x="1131204" y="905431"/>
                    <a:pt x="1131204" y="905431"/>
                    <a:pt x="1131204" y="905431"/>
                  </a:cubicBezTo>
                  <a:cubicBezTo>
                    <a:pt x="1131204" y="903588"/>
                    <a:pt x="1131204" y="904203"/>
                    <a:pt x="1131204" y="904203"/>
                  </a:cubicBezTo>
                  <a:cubicBezTo>
                    <a:pt x="1130594" y="904203"/>
                    <a:pt x="1130594" y="904203"/>
                    <a:pt x="1130594" y="904203"/>
                  </a:cubicBezTo>
                  <a:cubicBezTo>
                    <a:pt x="1130594" y="901745"/>
                    <a:pt x="1130594" y="900516"/>
                    <a:pt x="1130594" y="899288"/>
                  </a:cubicBezTo>
                  <a:cubicBezTo>
                    <a:pt x="1129375" y="899288"/>
                    <a:pt x="1129375" y="899288"/>
                    <a:pt x="1129375" y="899288"/>
                  </a:cubicBezTo>
                  <a:cubicBezTo>
                    <a:pt x="1129375" y="898059"/>
                    <a:pt x="1129375" y="896830"/>
                    <a:pt x="1129375" y="896830"/>
                  </a:cubicBezTo>
                  <a:cubicBezTo>
                    <a:pt x="1128765" y="896830"/>
                    <a:pt x="1128765" y="896830"/>
                    <a:pt x="1128765" y="896830"/>
                  </a:cubicBezTo>
                  <a:cubicBezTo>
                    <a:pt x="1128765" y="894987"/>
                    <a:pt x="1128765" y="894373"/>
                    <a:pt x="1128765" y="894373"/>
                  </a:cubicBezTo>
                  <a:cubicBezTo>
                    <a:pt x="1127545" y="894373"/>
                    <a:pt x="1127545" y="894373"/>
                    <a:pt x="1127545" y="894373"/>
                  </a:cubicBezTo>
                  <a:cubicBezTo>
                    <a:pt x="1127545" y="892530"/>
                    <a:pt x="1127545" y="893144"/>
                    <a:pt x="1127545" y="893144"/>
                  </a:cubicBezTo>
                  <a:cubicBezTo>
                    <a:pt x="1126936" y="893144"/>
                    <a:pt x="1126936" y="893144"/>
                    <a:pt x="1126936" y="893144"/>
                  </a:cubicBezTo>
                  <a:cubicBezTo>
                    <a:pt x="1126936" y="892530"/>
                    <a:pt x="1126936" y="892530"/>
                    <a:pt x="1126936" y="892530"/>
                  </a:cubicBezTo>
                  <a:cubicBezTo>
                    <a:pt x="1126326" y="892530"/>
                    <a:pt x="1126326" y="892530"/>
                    <a:pt x="1126326" y="892530"/>
                  </a:cubicBezTo>
                  <a:cubicBezTo>
                    <a:pt x="1126326" y="891301"/>
                    <a:pt x="1126326" y="891301"/>
                    <a:pt x="1126326" y="891301"/>
                  </a:cubicBezTo>
                  <a:cubicBezTo>
                    <a:pt x="1124496" y="891301"/>
                    <a:pt x="1124496" y="891301"/>
                    <a:pt x="1124496" y="891301"/>
                  </a:cubicBezTo>
                  <a:cubicBezTo>
                    <a:pt x="1124496" y="890686"/>
                    <a:pt x="1124496" y="890686"/>
                    <a:pt x="1124496" y="890686"/>
                  </a:cubicBezTo>
                  <a:cubicBezTo>
                    <a:pt x="1123886" y="890686"/>
                    <a:pt x="1123886" y="890686"/>
                    <a:pt x="1123886" y="890686"/>
                  </a:cubicBezTo>
                  <a:cubicBezTo>
                    <a:pt x="1123886" y="890072"/>
                    <a:pt x="1123886" y="890072"/>
                    <a:pt x="1123886" y="890072"/>
                  </a:cubicBezTo>
                  <a:cubicBezTo>
                    <a:pt x="1123277" y="890072"/>
                    <a:pt x="1123277" y="890072"/>
                    <a:pt x="1123277" y="890072"/>
                  </a:cubicBezTo>
                  <a:cubicBezTo>
                    <a:pt x="1123277" y="890686"/>
                    <a:pt x="1123277" y="890686"/>
                    <a:pt x="1123277" y="890686"/>
                  </a:cubicBezTo>
                  <a:cubicBezTo>
                    <a:pt x="1121447" y="888843"/>
                    <a:pt x="1118398" y="890686"/>
                    <a:pt x="1119008" y="888843"/>
                  </a:cubicBezTo>
                  <a:cubicBezTo>
                    <a:pt x="1116569" y="888843"/>
                    <a:pt x="1115349" y="887615"/>
                    <a:pt x="1114739" y="887615"/>
                  </a:cubicBezTo>
                  <a:cubicBezTo>
                    <a:pt x="1114739" y="887000"/>
                    <a:pt x="1114739" y="887000"/>
                    <a:pt x="1114739" y="887000"/>
                  </a:cubicBezTo>
                  <a:cubicBezTo>
                    <a:pt x="1112300" y="887000"/>
                    <a:pt x="1113520" y="885772"/>
                    <a:pt x="1112910" y="885772"/>
                  </a:cubicBezTo>
                  <a:cubicBezTo>
                    <a:pt x="1112300" y="886386"/>
                    <a:pt x="1112300" y="886386"/>
                    <a:pt x="1112300" y="886386"/>
                  </a:cubicBezTo>
                  <a:cubicBezTo>
                    <a:pt x="1112300" y="885772"/>
                    <a:pt x="1112300" y="885772"/>
                    <a:pt x="1112300" y="885772"/>
                  </a:cubicBezTo>
                  <a:cubicBezTo>
                    <a:pt x="1111690" y="885772"/>
                    <a:pt x="1111690" y="885772"/>
                    <a:pt x="1111690" y="885772"/>
                  </a:cubicBezTo>
                  <a:cubicBezTo>
                    <a:pt x="1111690" y="885157"/>
                    <a:pt x="1111690" y="885157"/>
                    <a:pt x="1111690" y="885157"/>
                  </a:cubicBezTo>
                  <a:cubicBezTo>
                    <a:pt x="1111080" y="885157"/>
                    <a:pt x="1111080" y="885157"/>
                    <a:pt x="1111080" y="885157"/>
                  </a:cubicBezTo>
                  <a:cubicBezTo>
                    <a:pt x="1109251" y="881471"/>
                    <a:pt x="1110471" y="877170"/>
                    <a:pt x="1109861" y="874098"/>
                  </a:cubicBezTo>
                  <a:cubicBezTo>
                    <a:pt x="1112910" y="874098"/>
                    <a:pt x="1115349" y="875327"/>
                    <a:pt x="1115349" y="874713"/>
                  </a:cubicBezTo>
                  <a:cubicBezTo>
                    <a:pt x="1115349" y="872255"/>
                    <a:pt x="1118398" y="872255"/>
                    <a:pt x="1119008" y="871641"/>
                  </a:cubicBezTo>
                  <a:cubicBezTo>
                    <a:pt x="1120228" y="868569"/>
                    <a:pt x="1122667" y="868569"/>
                    <a:pt x="1122667" y="866726"/>
                  </a:cubicBezTo>
                  <a:cubicBezTo>
                    <a:pt x="1123277" y="866726"/>
                    <a:pt x="1123277" y="866726"/>
                    <a:pt x="1123277" y="866726"/>
                  </a:cubicBezTo>
                  <a:cubicBezTo>
                    <a:pt x="1123277" y="864883"/>
                    <a:pt x="1123886" y="864883"/>
                    <a:pt x="1123886" y="864268"/>
                  </a:cubicBezTo>
                  <a:cubicBezTo>
                    <a:pt x="1124496" y="864268"/>
                    <a:pt x="1124496" y="864268"/>
                    <a:pt x="1124496" y="864268"/>
                  </a:cubicBezTo>
                  <a:cubicBezTo>
                    <a:pt x="1128155" y="859353"/>
                    <a:pt x="1126936" y="851981"/>
                    <a:pt x="1126326" y="847680"/>
                  </a:cubicBezTo>
                  <a:cubicBezTo>
                    <a:pt x="1126936" y="847680"/>
                    <a:pt x="1126936" y="847680"/>
                    <a:pt x="1126936" y="847680"/>
                  </a:cubicBezTo>
                  <a:cubicBezTo>
                    <a:pt x="1126936" y="847066"/>
                    <a:pt x="1126936" y="847066"/>
                    <a:pt x="1126936" y="847066"/>
                  </a:cubicBezTo>
                  <a:cubicBezTo>
                    <a:pt x="1126326" y="847066"/>
                    <a:pt x="1126326" y="847066"/>
                    <a:pt x="1126326" y="847066"/>
                  </a:cubicBezTo>
                  <a:cubicBezTo>
                    <a:pt x="1125106" y="841536"/>
                    <a:pt x="1122057" y="836622"/>
                    <a:pt x="1126936" y="834778"/>
                  </a:cubicBezTo>
                  <a:cubicBezTo>
                    <a:pt x="1126936" y="834164"/>
                    <a:pt x="1126936" y="834164"/>
                    <a:pt x="1126936" y="834164"/>
                  </a:cubicBezTo>
                  <a:cubicBezTo>
                    <a:pt x="1129985" y="833550"/>
                    <a:pt x="1128765" y="837236"/>
                    <a:pt x="1130594" y="837850"/>
                  </a:cubicBezTo>
                  <a:cubicBezTo>
                    <a:pt x="1131814" y="836622"/>
                    <a:pt x="1131204" y="836622"/>
                    <a:pt x="1131204" y="836007"/>
                  </a:cubicBezTo>
                  <a:cubicBezTo>
                    <a:pt x="1133034" y="836007"/>
                    <a:pt x="1133034" y="834164"/>
                    <a:pt x="1133034" y="834164"/>
                  </a:cubicBezTo>
                  <a:cubicBezTo>
                    <a:pt x="1134253" y="834164"/>
                    <a:pt x="1134253" y="834164"/>
                    <a:pt x="1134253" y="834164"/>
                  </a:cubicBezTo>
                  <a:cubicBezTo>
                    <a:pt x="1134253" y="832935"/>
                    <a:pt x="1134253" y="832935"/>
                    <a:pt x="1134253" y="832935"/>
                  </a:cubicBezTo>
                  <a:cubicBezTo>
                    <a:pt x="1138522" y="832321"/>
                    <a:pt x="1139742" y="835393"/>
                    <a:pt x="1140961" y="836622"/>
                  </a:cubicBezTo>
                  <a:cubicBezTo>
                    <a:pt x="1140961" y="836007"/>
                    <a:pt x="1140961" y="836007"/>
                    <a:pt x="1140961" y="836007"/>
                  </a:cubicBezTo>
                  <a:cubicBezTo>
                    <a:pt x="1142181" y="836007"/>
                    <a:pt x="1142181" y="836007"/>
                    <a:pt x="1142181" y="836007"/>
                  </a:cubicBezTo>
                  <a:cubicBezTo>
                    <a:pt x="1142181" y="835393"/>
                    <a:pt x="1142181" y="835393"/>
                    <a:pt x="1142181" y="835393"/>
                  </a:cubicBezTo>
                  <a:cubicBezTo>
                    <a:pt x="1140351" y="835393"/>
                    <a:pt x="1140961" y="835393"/>
                    <a:pt x="1140351" y="835393"/>
                  </a:cubicBezTo>
                  <a:lnTo>
                    <a:pt x="1135778" y="832321"/>
                  </a:lnTo>
                  <a:lnTo>
                    <a:pt x="1136693" y="832321"/>
                  </a:lnTo>
                  <a:cubicBezTo>
                    <a:pt x="1136693" y="832321"/>
                    <a:pt x="1136693" y="832321"/>
                    <a:pt x="1136693" y="831707"/>
                  </a:cubicBezTo>
                  <a:cubicBezTo>
                    <a:pt x="1136693" y="831707"/>
                    <a:pt x="1136083" y="831707"/>
                    <a:pt x="1134863" y="831707"/>
                  </a:cubicBezTo>
                  <a:lnTo>
                    <a:pt x="1135778" y="832321"/>
                  </a:lnTo>
                  <a:lnTo>
                    <a:pt x="1133034" y="832321"/>
                  </a:lnTo>
                  <a:cubicBezTo>
                    <a:pt x="1132424" y="834164"/>
                    <a:pt x="1132424" y="834164"/>
                    <a:pt x="1132424" y="834164"/>
                  </a:cubicBezTo>
                  <a:cubicBezTo>
                    <a:pt x="1131204" y="833550"/>
                    <a:pt x="1131204" y="834778"/>
                    <a:pt x="1131204" y="834778"/>
                  </a:cubicBezTo>
                  <a:cubicBezTo>
                    <a:pt x="1130594" y="833550"/>
                    <a:pt x="1129985" y="834164"/>
                    <a:pt x="1129375" y="834164"/>
                  </a:cubicBezTo>
                  <a:cubicBezTo>
                    <a:pt x="1129985" y="832321"/>
                    <a:pt x="1130594" y="831707"/>
                    <a:pt x="1130594" y="831092"/>
                  </a:cubicBezTo>
                  <a:cubicBezTo>
                    <a:pt x="1131814" y="831092"/>
                    <a:pt x="1132424" y="831092"/>
                    <a:pt x="1132424" y="831092"/>
                  </a:cubicBezTo>
                  <a:cubicBezTo>
                    <a:pt x="1132424" y="831707"/>
                    <a:pt x="1132424" y="831707"/>
                    <a:pt x="1132424" y="831707"/>
                  </a:cubicBezTo>
                  <a:cubicBezTo>
                    <a:pt x="1133034" y="831707"/>
                    <a:pt x="1133034" y="831707"/>
                    <a:pt x="1133034" y="831707"/>
                  </a:cubicBezTo>
                  <a:cubicBezTo>
                    <a:pt x="1133034" y="831092"/>
                    <a:pt x="1133034" y="831092"/>
                    <a:pt x="1133034" y="831092"/>
                  </a:cubicBezTo>
                  <a:cubicBezTo>
                    <a:pt x="1132424" y="831092"/>
                    <a:pt x="1132424" y="831092"/>
                    <a:pt x="1132424" y="831092"/>
                  </a:cubicBezTo>
                  <a:cubicBezTo>
                    <a:pt x="1132424" y="830478"/>
                    <a:pt x="1132424" y="830478"/>
                    <a:pt x="1132424" y="830478"/>
                  </a:cubicBezTo>
                  <a:cubicBezTo>
                    <a:pt x="1131814" y="830478"/>
                    <a:pt x="1131814" y="830478"/>
                    <a:pt x="1131814" y="830478"/>
                  </a:cubicBezTo>
                  <a:cubicBezTo>
                    <a:pt x="1131814" y="829864"/>
                    <a:pt x="1131814" y="829864"/>
                    <a:pt x="1131814" y="829864"/>
                  </a:cubicBezTo>
                  <a:cubicBezTo>
                    <a:pt x="1131204" y="829864"/>
                    <a:pt x="1131204" y="829864"/>
                    <a:pt x="1131204" y="829864"/>
                  </a:cubicBezTo>
                  <a:cubicBezTo>
                    <a:pt x="1131204" y="830478"/>
                    <a:pt x="1131204" y="830478"/>
                    <a:pt x="1131204" y="830478"/>
                  </a:cubicBezTo>
                  <a:cubicBezTo>
                    <a:pt x="1129375" y="830478"/>
                    <a:pt x="1129985" y="830478"/>
                    <a:pt x="1129375" y="830478"/>
                  </a:cubicBezTo>
                  <a:cubicBezTo>
                    <a:pt x="1129375" y="831092"/>
                    <a:pt x="1129375" y="831092"/>
                    <a:pt x="1129375" y="831092"/>
                  </a:cubicBezTo>
                  <a:cubicBezTo>
                    <a:pt x="1128155" y="831092"/>
                    <a:pt x="1128155" y="832321"/>
                    <a:pt x="1127545" y="831707"/>
                  </a:cubicBezTo>
                  <a:cubicBezTo>
                    <a:pt x="1127545" y="831092"/>
                    <a:pt x="1127545" y="831092"/>
                    <a:pt x="1127545" y="831092"/>
                  </a:cubicBezTo>
                  <a:cubicBezTo>
                    <a:pt x="1125716" y="831092"/>
                    <a:pt x="1125716" y="831092"/>
                    <a:pt x="1125106" y="831092"/>
                  </a:cubicBezTo>
                  <a:cubicBezTo>
                    <a:pt x="1125106" y="831707"/>
                    <a:pt x="1125106" y="831707"/>
                    <a:pt x="1125106" y="831707"/>
                  </a:cubicBezTo>
                  <a:cubicBezTo>
                    <a:pt x="1124496" y="831707"/>
                    <a:pt x="1124496" y="831707"/>
                    <a:pt x="1124496" y="831707"/>
                  </a:cubicBezTo>
                  <a:cubicBezTo>
                    <a:pt x="1124496" y="831092"/>
                    <a:pt x="1124496" y="831092"/>
                    <a:pt x="1124496" y="831092"/>
                  </a:cubicBezTo>
                  <a:cubicBezTo>
                    <a:pt x="1123886" y="831092"/>
                    <a:pt x="1123886" y="831092"/>
                    <a:pt x="1123886" y="831092"/>
                  </a:cubicBezTo>
                  <a:cubicBezTo>
                    <a:pt x="1123277" y="828635"/>
                    <a:pt x="1122057" y="825563"/>
                    <a:pt x="1120837" y="826177"/>
                  </a:cubicBezTo>
                  <a:cubicBezTo>
                    <a:pt x="1120837" y="823720"/>
                    <a:pt x="1119008" y="823720"/>
                    <a:pt x="1119008" y="823720"/>
                  </a:cubicBezTo>
                  <a:cubicBezTo>
                    <a:pt x="1119008" y="821877"/>
                    <a:pt x="1116569" y="821877"/>
                    <a:pt x="1115959" y="821877"/>
                  </a:cubicBezTo>
                  <a:cubicBezTo>
                    <a:pt x="1115959" y="820033"/>
                    <a:pt x="1114739" y="820033"/>
                    <a:pt x="1115349" y="820033"/>
                  </a:cubicBezTo>
                  <a:cubicBezTo>
                    <a:pt x="1115959" y="820033"/>
                    <a:pt x="1115959" y="820033"/>
                    <a:pt x="1115959" y="820033"/>
                  </a:cubicBezTo>
                  <a:cubicBezTo>
                    <a:pt x="1115959" y="818805"/>
                    <a:pt x="1115959" y="818190"/>
                    <a:pt x="1115959" y="818190"/>
                  </a:cubicBezTo>
                  <a:cubicBezTo>
                    <a:pt x="1115349" y="818190"/>
                    <a:pt x="1115349" y="818190"/>
                    <a:pt x="1115349" y="818190"/>
                  </a:cubicBezTo>
                  <a:cubicBezTo>
                    <a:pt x="1115349" y="818805"/>
                    <a:pt x="1115349" y="818805"/>
                    <a:pt x="1115349" y="818805"/>
                  </a:cubicBezTo>
                  <a:cubicBezTo>
                    <a:pt x="1109861" y="816962"/>
                    <a:pt x="1106202" y="812661"/>
                    <a:pt x="1101933" y="815118"/>
                  </a:cubicBezTo>
                  <a:cubicBezTo>
                    <a:pt x="1101933" y="816962"/>
                    <a:pt x="1101933" y="816347"/>
                    <a:pt x="1101933" y="816347"/>
                  </a:cubicBezTo>
                  <a:cubicBezTo>
                    <a:pt x="1103153" y="815733"/>
                    <a:pt x="1103153" y="815733"/>
                    <a:pt x="1103153" y="815733"/>
                  </a:cubicBezTo>
                  <a:cubicBezTo>
                    <a:pt x="1103153" y="817576"/>
                    <a:pt x="1103763" y="817576"/>
                    <a:pt x="1103763" y="818190"/>
                  </a:cubicBezTo>
                  <a:cubicBezTo>
                    <a:pt x="1104372" y="818190"/>
                    <a:pt x="1104372" y="818190"/>
                    <a:pt x="1104372" y="818190"/>
                  </a:cubicBezTo>
                  <a:cubicBezTo>
                    <a:pt x="1104372" y="820033"/>
                    <a:pt x="1106202" y="820033"/>
                    <a:pt x="1106812" y="820033"/>
                  </a:cubicBezTo>
                  <a:cubicBezTo>
                    <a:pt x="1106812" y="820648"/>
                    <a:pt x="1106812" y="820648"/>
                    <a:pt x="1106812" y="820648"/>
                  </a:cubicBezTo>
                  <a:cubicBezTo>
                    <a:pt x="1107422" y="820648"/>
                    <a:pt x="1107422" y="820648"/>
                    <a:pt x="1107422" y="820648"/>
                  </a:cubicBezTo>
                  <a:cubicBezTo>
                    <a:pt x="1107422" y="821877"/>
                    <a:pt x="1107422" y="821877"/>
                    <a:pt x="1107422" y="821877"/>
                  </a:cubicBezTo>
                  <a:cubicBezTo>
                    <a:pt x="1104372" y="823105"/>
                    <a:pt x="1101933" y="821877"/>
                    <a:pt x="1100714" y="821877"/>
                  </a:cubicBezTo>
                  <a:cubicBezTo>
                    <a:pt x="1100714" y="820648"/>
                    <a:pt x="1100714" y="820648"/>
                    <a:pt x="1100714" y="820648"/>
                  </a:cubicBezTo>
                  <a:cubicBezTo>
                    <a:pt x="1095225" y="817576"/>
                    <a:pt x="1094006" y="809589"/>
                    <a:pt x="1088517" y="810818"/>
                  </a:cubicBezTo>
                  <a:cubicBezTo>
                    <a:pt x="1088517" y="810203"/>
                    <a:pt x="1088517" y="810203"/>
                    <a:pt x="1088517" y="810203"/>
                  </a:cubicBezTo>
                  <a:cubicBezTo>
                    <a:pt x="1084858" y="808975"/>
                    <a:pt x="1081200" y="807132"/>
                    <a:pt x="1079980" y="807132"/>
                  </a:cubicBezTo>
                  <a:cubicBezTo>
                    <a:pt x="1079980" y="806517"/>
                    <a:pt x="1079980" y="806517"/>
                    <a:pt x="1079980" y="806517"/>
                  </a:cubicBezTo>
                  <a:cubicBezTo>
                    <a:pt x="1078760" y="806517"/>
                    <a:pt x="1078760" y="806517"/>
                    <a:pt x="1078760" y="806517"/>
                  </a:cubicBezTo>
                  <a:cubicBezTo>
                    <a:pt x="1078760" y="807132"/>
                    <a:pt x="1078760" y="807132"/>
                    <a:pt x="1078760" y="807132"/>
                  </a:cubicBezTo>
                  <a:cubicBezTo>
                    <a:pt x="1078150" y="805903"/>
                    <a:pt x="1078150" y="805903"/>
                    <a:pt x="1078150" y="805288"/>
                  </a:cubicBezTo>
                  <a:cubicBezTo>
                    <a:pt x="1075711" y="805288"/>
                    <a:pt x="1074492" y="804674"/>
                    <a:pt x="1073272" y="804674"/>
                  </a:cubicBezTo>
                  <a:cubicBezTo>
                    <a:pt x="1073272" y="804060"/>
                    <a:pt x="1073272" y="804060"/>
                    <a:pt x="1073272" y="804060"/>
                  </a:cubicBezTo>
                  <a:cubicBezTo>
                    <a:pt x="1072662" y="804060"/>
                    <a:pt x="1072662" y="804060"/>
                    <a:pt x="1072662" y="804060"/>
                  </a:cubicBezTo>
                  <a:cubicBezTo>
                    <a:pt x="1072662" y="803445"/>
                    <a:pt x="1072662" y="803445"/>
                    <a:pt x="1072662" y="803445"/>
                  </a:cubicBezTo>
                  <a:cubicBezTo>
                    <a:pt x="1070833" y="803445"/>
                    <a:pt x="1069613" y="802831"/>
                    <a:pt x="1069613" y="802831"/>
                  </a:cubicBezTo>
                  <a:cubicBezTo>
                    <a:pt x="1069003" y="803445"/>
                    <a:pt x="1069003" y="803445"/>
                    <a:pt x="1069003" y="803445"/>
                  </a:cubicBezTo>
                  <a:cubicBezTo>
                    <a:pt x="1069003" y="802831"/>
                    <a:pt x="1069003" y="802831"/>
                    <a:pt x="1069003" y="802831"/>
                  </a:cubicBezTo>
                  <a:cubicBezTo>
                    <a:pt x="1067174" y="802831"/>
                    <a:pt x="1067784" y="802831"/>
                    <a:pt x="1067174" y="802831"/>
                  </a:cubicBezTo>
                  <a:cubicBezTo>
                    <a:pt x="1067174" y="800373"/>
                    <a:pt x="1065344" y="800373"/>
                    <a:pt x="1065344" y="800373"/>
                  </a:cubicBezTo>
                  <a:cubicBezTo>
                    <a:pt x="1065344" y="800988"/>
                    <a:pt x="1065344" y="800988"/>
                    <a:pt x="1065344" y="800988"/>
                  </a:cubicBezTo>
                  <a:cubicBezTo>
                    <a:pt x="1063515" y="800988"/>
                    <a:pt x="1064125" y="800988"/>
                    <a:pt x="1064125" y="800988"/>
                  </a:cubicBezTo>
                  <a:cubicBezTo>
                    <a:pt x="1064125" y="800373"/>
                    <a:pt x="1064125" y="800373"/>
                    <a:pt x="1064125" y="800373"/>
                  </a:cubicBezTo>
                  <a:cubicBezTo>
                    <a:pt x="1062295" y="800373"/>
                    <a:pt x="1062295" y="799145"/>
                    <a:pt x="1062295" y="799759"/>
                  </a:cubicBezTo>
                  <a:cubicBezTo>
                    <a:pt x="1061686" y="800373"/>
                    <a:pt x="1061686" y="800373"/>
                    <a:pt x="1061686" y="800373"/>
                  </a:cubicBezTo>
                  <a:cubicBezTo>
                    <a:pt x="1061686" y="798530"/>
                    <a:pt x="1061686" y="799145"/>
                    <a:pt x="1061686" y="799145"/>
                  </a:cubicBezTo>
                  <a:cubicBezTo>
                    <a:pt x="1061076" y="799145"/>
                    <a:pt x="1061076" y="799145"/>
                    <a:pt x="1061076" y="799145"/>
                  </a:cubicBezTo>
                  <a:cubicBezTo>
                    <a:pt x="1061076" y="797302"/>
                    <a:pt x="1061076" y="797916"/>
                    <a:pt x="1061076" y="797302"/>
                  </a:cubicBezTo>
                  <a:cubicBezTo>
                    <a:pt x="1057417" y="796687"/>
                    <a:pt x="1055587" y="795458"/>
                    <a:pt x="1056197" y="793001"/>
                  </a:cubicBezTo>
                  <a:cubicBezTo>
                    <a:pt x="1054368" y="793001"/>
                    <a:pt x="1054368" y="793001"/>
                    <a:pt x="1054368" y="793001"/>
                  </a:cubicBezTo>
                  <a:cubicBezTo>
                    <a:pt x="1053758" y="791158"/>
                    <a:pt x="1053758" y="790543"/>
                    <a:pt x="1053758" y="790543"/>
                  </a:cubicBezTo>
                  <a:cubicBezTo>
                    <a:pt x="1053148" y="790543"/>
                    <a:pt x="1053148" y="790543"/>
                    <a:pt x="1053148" y="790543"/>
                  </a:cubicBezTo>
                  <a:cubicBezTo>
                    <a:pt x="1053148" y="789315"/>
                    <a:pt x="1053148" y="789315"/>
                    <a:pt x="1053148" y="789315"/>
                  </a:cubicBezTo>
                  <a:cubicBezTo>
                    <a:pt x="1053758" y="789315"/>
                    <a:pt x="1053758" y="789315"/>
                    <a:pt x="1053758" y="789315"/>
                  </a:cubicBezTo>
                  <a:cubicBezTo>
                    <a:pt x="1053758" y="788086"/>
                    <a:pt x="1053758" y="788086"/>
                    <a:pt x="1053758" y="788086"/>
                  </a:cubicBezTo>
                  <a:cubicBezTo>
                    <a:pt x="1053148" y="788086"/>
                    <a:pt x="1053148" y="788086"/>
                    <a:pt x="1053148" y="788086"/>
                  </a:cubicBezTo>
                  <a:cubicBezTo>
                    <a:pt x="1054368" y="786243"/>
                    <a:pt x="1053758" y="783785"/>
                    <a:pt x="1054368" y="783171"/>
                  </a:cubicBezTo>
                  <a:cubicBezTo>
                    <a:pt x="1054978" y="783171"/>
                    <a:pt x="1054978" y="783171"/>
                    <a:pt x="1054978" y="783171"/>
                  </a:cubicBezTo>
                  <a:cubicBezTo>
                    <a:pt x="1054978" y="781942"/>
                    <a:pt x="1054978" y="781942"/>
                    <a:pt x="1054978" y="781942"/>
                  </a:cubicBezTo>
                  <a:cubicBezTo>
                    <a:pt x="1057417" y="783171"/>
                    <a:pt x="1059856" y="780713"/>
                    <a:pt x="1060466" y="780713"/>
                  </a:cubicBezTo>
                  <a:cubicBezTo>
                    <a:pt x="1060466" y="778256"/>
                    <a:pt x="1062905" y="777642"/>
                    <a:pt x="1062905" y="777642"/>
                  </a:cubicBezTo>
                  <a:cubicBezTo>
                    <a:pt x="1062905" y="776413"/>
                    <a:pt x="1064125" y="776413"/>
                    <a:pt x="1064125" y="776413"/>
                  </a:cubicBezTo>
                  <a:cubicBezTo>
                    <a:pt x="1064125" y="777027"/>
                    <a:pt x="1064125" y="777027"/>
                    <a:pt x="1064125" y="777027"/>
                  </a:cubicBezTo>
                  <a:cubicBezTo>
                    <a:pt x="1065344" y="777027"/>
                    <a:pt x="1065344" y="777027"/>
                    <a:pt x="1065344" y="777027"/>
                  </a:cubicBezTo>
                  <a:cubicBezTo>
                    <a:pt x="1065344" y="778870"/>
                    <a:pt x="1065344" y="778256"/>
                    <a:pt x="1065344" y="778870"/>
                  </a:cubicBezTo>
                  <a:cubicBezTo>
                    <a:pt x="1065954" y="778870"/>
                    <a:pt x="1065954" y="778870"/>
                    <a:pt x="1065954" y="778870"/>
                  </a:cubicBezTo>
                  <a:cubicBezTo>
                    <a:pt x="1065344" y="776413"/>
                    <a:pt x="1067174" y="776413"/>
                    <a:pt x="1067174" y="776413"/>
                  </a:cubicBezTo>
                  <a:cubicBezTo>
                    <a:pt x="1067784" y="773341"/>
                    <a:pt x="1065954" y="774570"/>
                    <a:pt x="1065344" y="773955"/>
                  </a:cubicBezTo>
                  <a:cubicBezTo>
                    <a:pt x="1065344" y="773341"/>
                    <a:pt x="1065344" y="773341"/>
                    <a:pt x="1065344" y="773341"/>
                  </a:cubicBezTo>
                  <a:cubicBezTo>
                    <a:pt x="1063515" y="773341"/>
                    <a:pt x="1064125" y="773341"/>
                    <a:pt x="1064125" y="773341"/>
                  </a:cubicBezTo>
                  <a:cubicBezTo>
                    <a:pt x="1064125" y="772727"/>
                    <a:pt x="1064125" y="772727"/>
                    <a:pt x="1064125" y="772727"/>
                  </a:cubicBezTo>
                  <a:cubicBezTo>
                    <a:pt x="1062295" y="772727"/>
                    <a:pt x="1061686" y="772727"/>
                    <a:pt x="1061686" y="772727"/>
                  </a:cubicBezTo>
                  <a:cubicBezTo>
                    <a:pt x="1061076" y="770884"/>
                    <a:pt x="1060466" y="770269"/>
                    <a:pt x="1061076" y="769655"/>
                  </a:cubicBezTo>
                  <a:cubicBezTo>
                    <a:pt x="1061686" y="769655"/>
                    <a:pt x="1061686" y="769655"/>
                    <a:pt x="1061686" y="769655"/>
                  </a:cubicBezTo>
                  <a:cubicBezTo>
                    <a:pt x="1061686" y="769040"/>
                    <a:pt x="1061686" y="769040"/>
                    <a:pt x="1061686" y="769040"/>
                  </a:cubicBezTo>
                  <a:cubicBezTo>
                    <a:pt x="1063515" y="769040"/>
                    <a:pt x="1063515" y="769040"/>
                    <a:pt x="1064125" y="769040"/>
                  </a:cubicBezTo>
                  <a:cubicBezTo>
                    <a:pt x="1062905" y="767812"/>
                    <a:pt x="1062905" y="768426"/>
                    <a:pt x="1062295" y="768426"/>
                  </a:cubicBezTo>
                  <a:cubicBezTo>
                    <a:pt x="1062295" y="767812"/>
                    <a:pt x="1062295" y="767812"/>
                    <a:pt x="1062295" y="767812"/>
                  </a:cubicBezTo>
                  <a:cubicBezTo>
                    <a:pt x="1061686" y="767812"/>
                    <a:pt x="1061686" y="767812"/>
                    <a:pt x="1061686" y="767812"/>
                  </a:cubicBezTo>
                  <a:cubicBezTo>
                    <a:pt x="1061686" y="767197"/>
                    <a:pt x="1061686" y="767197"/>
                    <a:pt x="1061686" y="767197"/>
                  </a:cubicBezTo>
                  <a:cubicBezTo>
                    <a:pt x="1057417" y="764740"/>
                    <a:pt x="1056807" y="762282"/>
                    <a:pt x="1054368" y="762282"/>
                  </a:cubicBezTo>
                  <a:cubicBezTo>
                    <a:pt x="1054368" y="759825"/>
                    <a:pt x="1054368" y="759210"/>
                    <a:pt x="1054368" y="757982"/>
                  </a:cubicBezTo>
                  <a:cubicBezTo>
                    <a:pt x="1053758" y="757982"/>
                    <a:pt x="1053758" y="757982"/>
                    <a:pt x="1053758" y="757982"/>
                  </a:cubicBezTo>
                  <a:cubicBezTo>
                    <a:pt x="1053758" y="757367"/>
                    <a:pt x="1053758" y="757367"/>
                    <a:pt x="1053758" y="757367"/>
                  </a:cubicBezTo>
                  <a:cubicBezTo>
                    <a:pt x="1055587" y="757367"/>
                    <a:pt x="1054978" y="757367"/>
                    <a:pt x="1054978" y="757367"/>
                  </a:cubicBezTo>
                  <a:cubicBezTo>
                    <a:pt x="1054978" y="756753"/>
                    <a:pt x="1054978" y="756753"/>
                    <a:pt x="1054978" y="756753"/>
                  </a:cubicBezTo>
                  <a:cubicBezTo>
                    <a:pt x="1056197" y="756753"/>
                    <a:pt x="1056197" y="756753"/>
                    <a:pt x="1056197" y="756753"/>
                  </a:cubicBezTo>
                  <a:cubicBezTo>
                    <a:pt x="1056197" y="756139"/>
                    <a:pt x="1056197" y="756139"/>
                    <a:pt x="1056197" y="756139"/>
                  </a:cubicBezTo>
                  <a:cubicBezTo>
                    <a:pt x="1054978" y="756139"/>
                    <a:pt x="1054978" y="756139"/>
                    <a:pt x="1054978" y="756139"/>
                  </a:cubicBezTo>
                  <a:cubicBezTo>
                    <a:pt x="1054978" y="755524"/>
                    <a:pt x="1054978" y="755524"/>
                    <a:pt x="1054978" y="755524"/>
                  </a:cubicBezTo>
                  <a:cubicBezTo>
                    <a:pt x="1056197" y="755524"/>
                    <a:pt x="1056197" y="755524"/>
                    <a:pt x="1056197" y="755524"/>
                  </a:cubicBezTo>
                  <a:cubicBezTo>
                    <a:pt x="1056197" y="753681"/>
                    <a:pt x="1056197" y="753681"/>
                    <a:pt x="1056197" y="753681"/>
                  </a:cubicBezTo>
                  <a:cubicBezTo>
                    <a:pt x="1059246" y="753067"/>
                    <a:pt x="1061076" y="751838"/>
                    <a:pt x="1062905" y="752452"/>
                  </a:cubicBezTo>
                  <a:cubicBezTo>
                    <a:pt x="1062905" y="750609"/>
                    <a:pt x="1064125" y="751224"/>
                    <a:pt x="1064125" y="750609"/>
                  </a:cubicBezTo>
                  <a:cubicBezTo>
                    <a:pt x="1062905" y="749995"/>
                    <a:pt x="1063515" y="749995"/>
                    <a:pt x="1062905" y="749380"/>
                  </a:cubicBezTo>
                  <a:cubicBezTo>
                    <a:pt x="1061686" y="749380"/>
                    <a:pt x="1061686" y="748152"/>
                    <a:pt x="1061686" y="748766"/>
                  </a:cubicBezTo>
                  <a:cubicBezTo>
                    <a:pt x="1068393" y="752452"/>
                    <a:pt x="1069003" y="746309"/>
                    <a:pt x="1073882" y="747537"/>
                  </a:cubicBezTo>
                  <a:cubicBezTo>
                    <a:pt x="1073882" y="748766"/>
                    <a:pt x="1075101" y="748766"/>
                    <a:pt x="1074492" y="748766"/>
                  </a:cubicBezTo>
                  <a:cubicBezTo>
                    <a:pt x="1074492" y="748152"/>
                    <a:pt x="1074492" y="748152"/>
                    <a:pt x="1074492" y="748152"/>
                  </a:cubicBezTo>
                  <a:cubicBezTo>
                    <a:pt x="1079980" y="748152"/>
                    <a:pt x="1081200" y="743851"/>
                    <a:pt x="1084249" y="743851"/>
                  </a:cubicBezTo>
                  <a:cubicBezTo>
                    <a:pt x="1086078" y="738322"/>
                    <a:pt x="1090347" y="740779"/>
                    <a:pt x="1092176" y="738322"/>
                  </a:cubicBezTo>
                  <a:cubicBezTo>
                    <a:pt x="1092176" y="740165"/>
                    <a:pt x="1092176" y="739550"/>
                    <a:pt x="1092176" y="740165"/>
                  </a:cubicBezTo>
                  <a:cubicBezTo>
                    <a:pt x="1092786" y="740165"/>
                    <a:pt x="1092786" y="740165"/>
                    <a:pt x="1092786" y="740165"/>
                  </a:cubicBezTo>
                  <a:cubicBezTo>
                    <a:pt x="1092786" y="738936"/>
                    <a:pt x="1092786" y="738936"/>
                    <a:pt x="1092786" y="738936"/>
                  </a:cubicBezTo>
                  <a:cubicBezTo>
                    <a:pt x="1093396" y="738936"/>
                    <a:pt x="1093396" y="738936"/>
                    <a:pt x="1093396" y="738936"/>
                  </a:cubicBezTo>
                  <a:cubicBezTo>
                    <a:pt x="1093396" y="738322"/>
                    <a:pt x="1093396" y="738322"/>
                    <a:pt x="1093396" y="738322"/>
                  </a:cubicBezTo>
                  <a:cubicBezTo>
                    <a:pt x="1095225" y="738322"/>
                    <a:pt x="1094615" y="739550"/>
                    <a:pt x="1095225" y="738936"/>
                  </a:cubicBezTo>
                  <a:cubicBezTo>
                    <a:pt x="1095225" y="737707"/>
                    <a:pt x="1095225" y="737707"/>
                    <a:pt x="1095225" y="737707"/>
                  </a:cubicBezTo>
                  <a:cubicBezTo>
                    <a:pt x="1093396" y="737707"/>
                    <a:pt x="1093396" y="738936"/>
                    <a:pt x="1093396" y="738322"/>
                  </a:cubicBezTo>
                  <a:cubicBezTo>
                    <a:pt x="1093396" y="736479"/>
                    <a:pt x="1095835" y="736479"/>
                    <a:pt x="1096445" y="736479"/>
                  </a:cubicBezTo>
                  <a:cubicBezTo>
                    <a:pt x="1096445" y="735864"/>
                    <a:pt x="1096445" y="735864"/>
                    <a:pt x="1096445" y="735864"/>
                  </a:cubicBezTo>
                  <a:cubicBezTo>
                    <a:pt x="1104982" y="730335"/>
                    <a:pt x="1111690" y="722348"/>
                    <a:pt x="1117788" y="719276"/>
                  </a:cubicBezTo>
                  <a:cubicBezTo>
                    <a:pt x="1117788" y="720505"/>
                    <a:pt x="1117788" y="720505"/>
                    <a:pt x="1117788" y="720505"/>
                  </a:cubicBezTo>
                  <a:cubicBezTo>
                    <a:pt x="1119008" y="720505"/>
                    <a:pt x="1119008" y="720505"/>
                    <a:pt x="1119008" y="720505"/>
                  </a:cubicBezTo>
                  <a:cubicBezTo>
                    <a:pt x="1119008" y="721119"/>
                    <a:pt x="1119008" y="721119"/>
                    <a:pt x="1119008" y="721119"/>
                  </a:cubicBezTo>
                  <a:cubicBezTo>
                    <a:pt x="1117788" y="721119"/>
                    <a:pt x="1117788" y="721119"/>
                    <a:pt x="1117788" y="721119"/>
                  </a:cubicBezTo>
                  <a:cubicBezTo>
                    <a:pt x="1117788" y="721734"/>
                    <a:pt x="1117788" y="721734"/>
                    <a:pt x="1117788" y="721734"/>
                  </a:cubicBezTo>
                  <a:cubicBezTo>
                    <a:pt x="1119008" y="721734"/>
                    <a:pt x="1119008" y="721734"/>
                    <a:pt x="1119008" y="721734"/>
                  </a:cubicBezTo>
                  <a:cubicBezTo>
                    <a:pt x="1119008" y="721119"/>
                    <a:pt x="1119008" y="721119"/>
                    <a:pt x="1119008" y="721119"/>
                  </a:cubicBezTo>
                  <a:cubicBezTo>
                    <a:pt x="1119618" y="721119"/>
                    <a:pt x="1119618" y="721119"/>
                    <a:pt x="1119618" y="721119"/>
                  </a:cubicBezTo>
                  <a:cubicBezTo>
                    <a:pt x="1117179" y="716819"/>
                    <a:pt x="1127545" y="715590"/>
                    <a:pt x="1127545" y="713747"/>
                  </a:cubicBezTo>
                  <a:cubicBezTo>
                    <a:pt x="1127545" y="714361"/>
                    <a:pt x="1127545" y="714361"/>
                    <a:pt x="1127545" y="714361"/>
                  </a:cubicBezTo>
                  <a:cubicBezTo>
                    <a:pt x="1128155" y="714361"/>
                    <a:pt x="1128155" y="714361"/>
                    <a:pt x="1128155" y="714361"/>
                  </a:cubicBezTo>
                  <a:cubicBezTo>
                    <a:pt x="1127545" y="714976"/>
                    <a:pt x="1127545" y="714976"/>
                    <a:pt x="1127545" y="714976"/>
                  </a:cubicBezTo>
                  <a:cubicBezTo>
                    <a:pt x="1128155" y="714976"/>
                    <a:pt x="1128155" y="714976"/>
                    <a:pt x="1128155" y="714976"/>
                  </a:cubicBezTo>
                  <a:cubicBezTo>
                    <a:pt x="1127545" y="716204"/>
                    <a:pt x="1127545" y="716204"/>
                    <a:pt x="1127545" y="716204"/>
                  </a:cubicBezTo>
                  <a:cubicBezTo>
                    <a:pt x="1128155" y="716204"/>
                    <a:pt x="1128155" y="716204"/>
                    <a:pt x="1128155" y="716204"/>
                  </a:cubicBezTo>
                  <a:cubicBezTo>
                    <a:pt x="1128155" y="716819"/>
                    <a:pt x="1128155" y="716819"/>
                    <a:pt x="1128155" y="716819"/>
                  </a:cubicBezTo>
                  <a:cubicBezTo>
                    <a:pt x="1129985" y="716819"/>
                    <a:pt x="1129375" y="716819"/>
                    <a:pt x="1129375" y="716819"/>
                  </a:cubicBezTo>
                  <a:cubicBezTo>
                    <a:pt x="1129375" y="717433"/>
                    <a:pt x="1129375" y="717433"/>
                    <a:pt x="1129375" y="717433"/>
                  </a:cubicBezTo>
                  <a:cubicBezTo>
                    <a:pt x="1130594" y="717433"/>
                    <a:pt x="1130594" y="717433"/>
                    <a:pt x="1130594" y="717433"/>
                  </a:cubicBezTo>
                  <a:cubicBezTo>
                    <a:pt x="1130594" y="716819"/>
                    <a:pt x="1130594" y="716819"/>
                    <a:pt x="1130594" y="716819"/>
                  </a:cubicBezTo>
                  <a:cubicBezTo>
                    <a:pt x="1129375" y="716819"/>
                    <a:pt x="1129375" y="716819"/>
                    <a:pt x="1129375" y="716819"/>
                  </a:cubicBezTo>
                  <a:cubicBezTo>
                    <a:pt x="1129375" y="714976"/>
                    <a:pt x="1129375" y="715590"/>
                    <a:pt x="1129375" y="714976"/>
                  </a:cubicBezTo>
                  <a:cubicBezTo>
                    <a:pt x="1128765" y="714976"/>
                    <a:pt x="1128765" y="714976"/>
                    <a:pt x="1128765" y="714976"/>
                  </a:cubicBezTo>
                  <a:cubicBezTo>
                    <a:pt x="1128765" y="714361"/>
                    <a:pt x="1128765" y="714361"/>
                    <a:pt x="1128765" y="714361"/>
                  </a:cubicBezTo>
                  <a:cubicBezTo>
                    <a:pt x="1128155" y="714361"/>
                    <a:pt x="1128155" y="714361"/>
                    <a:pt x="1128155" y="714361"/>
                  </a:cubicBezTo>
                  <a:cubicBezTo>
                    <a:pt x="1128155" y="711904"/>
                    <a:pt x="1131204" y="713132"/>
                    <a:pt x="1131814" y="712518"/>
                  </a:cubicBezTo>
                  <a:cubicBezTo>
                    <a:pt x="1131204" y="713132"/>
                    <a:pt x="1131204" y="713132"/>
                    <a:pt x="1131204" y="713132"/>
                  </a:cubicBezTo>
                  <a:cubicBezTo>
                    <a:pt x="1131814" y="713132"/>
                    <a:pt x="1131814" y="713132"/>
                    <a:pt x="1131814" y="713132"/>
                  </a:cubicBezTo>
                  <a:cubicBezTo>
                    <a:pt x="1131814" y="713747"/>
                    <a:pt x="1131814" y="713747"/>
                    <a:pt x="1131814" y="713747"/>
                  </a:cubicBezTo>
                  <a:cubicBezTo>
                    <a:pt x="1133644" y="713747"/>
                    <a:pt x="1133034" y="712518"/>
                    <a:pt x="1133034" y="713132"/>
                  </a:cubicBezTo>
                  <a:cubicBezTo>
                    <a:pt x="1132424" y="713132"/>
                    <a:pt x="1132424" y="713132"/>
                    <a:pt x="1132424" y="713132"/>
                  </a:cubicBezTo>
                  <a:cubicBezTo>
                    <a:pt x="1132424" y="712518"/>
                    <a:pt x="1132424" y="712518"/>
                    <a:pt x="1132424" y="712518"/>
                  </a:cubicBezTo>
                  <a:cubicBezTo>
                    <a:pt x="1131814" y="712518"/>
                    <a:pt x="1131814" y="712518"/>
                    <a:pt x="1131814" y="712518"/>
                  </a:cubicBezTo>
                  <a:cubicBezTo>
                    <a:pt x="1137912" y="709446"/>
                    <a:pt x="1145840" y="706989"/>
                    <a:pt x="1148279" y="705760"/>
                  </a:cubicBezTo>
                  <a:cubicBezTo>
                    <a:pt x="1148279" y="705146"/>
                    <a:pt x="1148279" y="705146"/>
                    <a:pt x="1148279" y="705146"/>
                  </a:cubicBezTo>
                  <a:cubicBezTo>
                    <a:pt x="1164134" y="701459"/>
                    <a:pt x="1180599" y="692858"/>
                    <a:pt x="1190356" y="695316"/>
                  </a:cubicBezTo>
                  <a:cubicBezTo>
                    <a:pt x="1190356" y="694701"/>
                    <a:pt x="1190356" y="694701"/>
                    <a:pt x="1190356" y="694701"/>
                  </a:cubicBezTo>
                  <a:cubicBezTo>
                    <a:pt x="1196454" y="694701"/>
                    <a:pt x="1201333" y="695316"/>
                    <a:pt x="1202552" y="694087"/>
                  </a:cubicBezTo>
                  <a:close/>
                  <a:moveTo>
                    <a:pt x="687481" y="435086"/>
                  </a:moveTo>
                  <a:cubicBezTo>
                    <a:pt x="687481" y="435086"/>
                    <a:pt x="688091" y="435086"/>
                    <a:pt x="689312" y="435086"/>
                  </a:cubicBezTo>
                  <a:cubicBezTo>
                    <a:pt x="689312" y="435086"/>
                    <a:pt x="689312" y="434472"/>
                    <a:pt x="689312" y="436315"/>
                  </a:cubicBezTo>
                  <a:cubicBezTo>
                    <a:pt x="689312" y="436315"/>
                    <a:pt x="688091" y="436315"/>
                    <a:pt x="686260" y="436315"/>
                  </a:cubicBezTo>
                  <a:cubicBezTo>
                    <a:pt x="686260" y="436315"/>
                    <a:pt x="686260" y="436315"/>
                    <a:pt x="686260" y="435700"/>
                  </a:cubicBezTo>
                  <a:cubicBezTo>
                    <a:pt x="686260" y="435700"/>
                    <a:pt x="686260" y="435700"/>
                    <a:pt x="687481" y="435700"/>
                  </a:cubicBezTo>
                  <a:cubicBezTo>
                    <a:pt x="687481" y="435700"/>
                    <a:pt x="687481" y="435700"/>
                    <a:pt x="687481" y="435086"/>
                  </a:cubicBezTo>
                  <a:close/>
                  <a:moveTo>
                    <a:pt x="685039" y="422798"/>
                  </a:moveTo>
                  <a:cubicBezTo>
                    <a:pt x="685039" y="422798"/>
                    <a:pt x="685039" y="422798"/>
                    <a:pt x="686260" y="422798"/>
                  </a:cubicBezTo>
                  <a:cubicBezTo>
                    <a:pt x="686260" y="422798"/>
                    <a:pt x="686260" y="422798"/>
                    <a:pt x="686260" y="423413"/>
                  </a:cubicBezTo>
                  <a:cubicBezTo>
                    <a:pt x="686260" y="423413"/>
                    <a:pt x="686871" y="423413"/>
                    <a:pt x="685039" y="423413"/>
                  </a:cubicBezTo>
                  <a:cubicBezTo>
                    <a:pt x="685039" y="423413"/>
                    <a:pt x="685039" y="423413"/>
                    <a:pt x="685039" y="422798"/>
                  </a:cubicBezTo>
                  <a:close/>
                  <a:moveTo>
                    <a:pt x="671612" y="98"/>
                  </a:moveTo>
                  <a:cubicBezTo>
                    <a:pt x="673443" y="-516"/>
                    <a:pt x="672832" y="1941"/>
                    <a:pt x="677105" y="1941"/>
                  </a:cubicBezTo>
                  <a:cubicBezTo>
                    <a:pt x="677105" y="1941"/>
                    <a:pt x="677105" y="1327"/>
                    <a:pt x="677105" y="98"/>
                  </a:cubicBezTo>
                  <a:cubicBezTo>
                    <a:pt x="678936" y="1327"/>
                    <a:pt x="681377" y="1941"/>
                    <a:pt x="685650" y="1327"/>
                  </a:cubicBezTo>
                  <a:cubicBezTo>
                    <a:pt x="685650" y="1327"/>
                    <a:pt x="685650" y="4399"/>
                    <a:pt x="688091" y="4399"/>
                  </a:cubicBezTo>
                  <a:cubicBezTo>
                    <a:pt x="688091" y="4399"/>
                    <a:pt x="688091" y="4399"/>
                    <a:pt x="688091" y="5013"/>
                  </a:cubicBezTo>
                  <a:cubicBezTo>
                    <a:pt x="696026" y="8699"/>
                    <a:pt x="696636" y="-6046"/>
                    <a:pt x="707622" y="20373"/>
                  </a:cubicBezTo>
                  <a:cubicBezTo>
                    <a:pt x="707622" y="20373"/>
                    <a:pt x="707622" y="20373"/>
                    <a:pt x="708233" y="20373"/>
                  </a:cubicBezTo>
                  <a:cubicBezTo>
                    <a:pt x="708233" y="20373"/>
                    <a:pt x="708233" y="20373"/>
                    <a:pt x="708233" y="20987"/>
                  </a:cubicBezTo>
                  <a:cubicBezTo>
                    <a:pt x="708233" y="20373"/>
                    <a:pt x="710064" y="21602"/>
                    <a:pt x="711895" y="22830"/>
                  </a:cubicBezTo>
                  <a:cubicBezTo>
                    <a:pt x="711895" y="22830"/>
                    <a:pt x="711895" y="22830"/>
                    <a:pt x="711895" y="24059"/>
                  </a:cubicBezTo>
                  <a:cubicBezTo>
                    <a:pt x="711895" y="24059"/>
                    <a:pt x="711895" y="24059"/>
                    <a:pt x="712505" y="24059"/>
                  </a:cubicBezTo>
                  <a:cubicBezTo>
                    <a:pt x="712505" y="24059"/>
                    <a:pt x="712505" y="24059"/>
                    <a:pt x="712505" y="24674"/>
                  </a:cubicBezTo>
                  <a:cubicBezTo>
                    <a:pt x="712505" y="24674"/>
                    <a:pt x="712505" y="24674"/>
                    <a:pt x="713116" y="24674"/>
                  </a:cubicBezTo>
                  <a:cubicBezTo>
                    <a:pt x="713116" y="24674"/>
                    <a:pt x="713116" y="24674"/>
                    <a:pt x="713116" y="25288"/>
                  </a:cubicBezTo>
                  <a:cubicBezTo>
                    <a:pt x="713116" y="25288"/>
                    <a:pt x="713116" y="25288"/>
                    <a:pt x="714336" y="25288"/>
                  </a:cubicBezTo>
                  <a:cubicBezTo>
                    <a:pt x="714336" y="25288"/>
                    <a:pt x="714336" y="25288"/>
                    <a:pt x="714336" y="24674"/>
                  </a:cubicBezTo>
                  <a:cubicBezTo>
                    <a:pt x="714336" y="24674"/>
                    <a:pt x="714336" y="24674"/>
                    <a:pt x="716167" y="24674"/>
                  </a:cubicBezTo>
                  <a:cubicBezTo>
                    <a:pt x="716167" y="24674"/>
                    <a:pt x="716167" y="25288"/>
                    <a:pt x="716167" y="27131"/>
                  </a:cubicBezTo>
                  <a:cubicBezTo>
                    <a:pt x="716167" y="27131"/>
                    <a:pt x="716167" y="27131"/>
                    <a:pt x="716778" y="27131"/>
                  </a:cubicBezTo>
                  <a:cubicBezTo>
                    <a:pt x="716778" y="32661"/>
                    <a:pt x="724712" y="36961"/>
                    <a:pt x="722271" y="44334"/>
                  </a:cubicBezTo>
                  <a:cubicBezTo>
                    <a:pt x="722271" y="44334"/>
                    <a:pt x="722271" y="44334"/>
                    <a:pt x="722881" y="44334"/>
                  </a:cubicBezTo>
                  <a:cubicBezTo>
                    <a:pt x="722881" y="44334"/>
                    <a:pt x="722881" y="44334"/>
                    <a:pt x="722881" y="44948"/>
                  </a:cubicBezTo>
                  <a:cubicBezTo>
                    <a:pt x="722881" y="44948"/>
                    <a:pt x="722271" y="44948"/>
                    <a:pt x="724102" y="44948"/>
                  </a:cubicBezTo>
                  <a:cubicBezTo>
                    <a:pt x="724102" y="44948"/>
                    <a:pt x="724102" y="44948"/>
                    <a:pt x="724102" y="45563"/>
                  </a:cubicBezTo>
                  <a:cubicBezTo>
                    <a:pt x="726543" y="45563"/>
                    <a:pt x="725323" y="49249"/>
                    <a:pt x="727764" y="51707"/>
                  </a:cubicBezTo>
                  <a:cubicBezTo>
                    <a:pt x="727154" y="52321"/>
                    <a:pt x="727154" y="51707"/>
                    <a:pt x="726543" y="54779"/>
                  </a:cubicBezTo>
                  <a:cubicBezTo>
                    <a:pt x="725933" y="54779"/>
                    <a:pt x="727154" y="54779"/>
                    <a:pt x="727154" y="56007"/>
                  </a:cubicBezTo>
                  <a:cubicBezTo>
                    <a:pt x="727764" y="55393"/>
                    <a:pt x="728374" y="57236"/>
                    <a:pt x="732037" y="56007"/>
                  </a:cubicBezTo>
                  <a:cubicBezTo>
                    <a:pt x="724102" y="67066"/>
                    <a:pt x="730205" y="101472"/>
                    <a:pt x="717388" y="118061"/>
                  </a:cubicBezTo>
                  <a:cubicBezTo>
                    <a:pt x="720440" y="121133"/>
                    <a:pt x="717388" y="122362"/>
                    <a:pt x="718609" y="127277"/>
                  </a:cubicBezTo>
                  <a:cubicBezTo>
                    <a:pt x="717998" y="127277"/>
                    <a:pt x="717998" y="127891"/>
                    <a:pt x="715557" y="127891"/>
                  </a:cubicBezTo>
                  <a:cubicBezTo>
                    <a:pt x="714947" y="132806"/>
                    <a:pt x="711895" y="140179"/>
                    <a:pt x="708843" y="146323"/>
                  </a:cubicBezTo>
                  <a:cubicBezTo>
                    <a:pt x="711895" y="148780"/>
                    <a:pt x="707012" y="153081"/>
                    <a:pt x="708843" y="157382"/>
                  </a:cubicBezTo>
                  <a:cubicBezTo>
                    <a:pt x="708843" y="157382"/>
                    <a:pt x="708843" y="157382"/>
                    <a:pt x="709454" y="157382"/>
                  </a:cubicBezTo>
                  <a:cubicBezTo>
                    <a:pt x="709454" y="157996"/>
                    <a:pt x="710064" y="157996"/>
                    <a:pt x="708843" y="158611"/>
                  </a:cubicBezTo>
                  <a:cubicBezTo>
                    <a:pt x="708843" y="158611"/>
                    <a:pt x="708843" y="158611"/>
                    <a:pt x="709454" y="159225"/>
                  </a:cubicBezTo>
                  <a:cubicBezTo>
                    <a:pt x="709454" y="159225"/>
                    <a:pt x="710064" y="160454"/>
                    <a:pt x="708233" y="160454"/>
                  </a:cubicBezTo>
                  <a:cubicBezTo>
                    <a:pt x="708233" y="161068"/>
                    <a:pt x="708233" y="161683"/>
                    <a:pt x="707622" y="164140"/>
                  </a:cubicBezTo>
                  <a:cubicBezTo>
                    <a:pt x="706402" y="163526"/>
                    <a:pt x="705791" y="164140"/>
                    <a:pt x="704571" y="167826"/>
                  </a:cubicBezTo>
                  <a:cubicBezTo>
                    <a:pt x="702129" y="177042"/>
                    <a:pt x="691753" y="188716"/>
                    <a:pt x="695415" y="201004"/>
                  </a:cubicBezTo>
                  <a:cubicBezTo>
                    <a:pt x="695415" y="201004"/>
                    <a:pt x="695415" y="201004"/>
                    <a:pt x="694805" y="201004"/>
                  </a:cubicBezTo>
                  <a:cubicBezTo>
                    <a:pt x="694805" y="201004"/>
                    <a:pt x="694805" y="201004"/>
                    <a:pt x="694805" y="201618"/>
                  </a:cubicBezTo>
                  <a:cubicBezTo>
                    <a:pt x="692364" y="197932"/>
                    <a:pt x="690533" y="195474"/>
                    <a:pt x="683208" y="196703"/>
                  </a:cubicBezTo>
                  <a:cubicBezTo>
                    <a:pt x="683208" y="196703"/>
                    <a:pt x="683208" y="196703"/>
                    <a:pt x="683208" y="197317"/>
                  </a:cubicBezTo>
                  <a:cubicBezTo>
                    <a:pt x="683208" y="197317"/>
                    <a:pt x="683208" y="197317"/>
                    <a:pt x="683819" y="197317"/>
                  </a:cubicBezTo>
                  <a:cubicBezTo>
                    <a:pt x="683819" y="197317"/>
                    <a:pt x="683819" y="197317"/>
                    <a:pt x="683819" y="197932"/>
                  </a:cubicBezTo>
                  <a:cubicBezTo>
                    <a:pt x="683819" y="198546"/>
                    <a:pt x="688091" y="195474"/>
                    <a:pt x="687481" y="199775"/>
                  </a:cubicBezTo>
                  <a:cubicBezTo>
                    <a:pt x="689922" y="202847"/>
                    <a:pt x="691753" y="215749"/>
                    <a:pt x="683208" y="219435"/>
                  </a:cubicBezTo>
                  <a:cubicBezTo>
                    <a:pt x="683208" y="224350"/>
                    <a:pt x="683208" y="221893"/>
                    <a:pt x="683819" y="230494"/>
                  </a:cubicBezTo>
                  <a:cubicBezTo>
                    <a:pt x="683819" y="230494"/>
                    <a:pt x="683819" y="230494"/>
                    <a:pt x="683208" y="230494"/>
                  </a:cubicBezTo>
                  <a:cubicBezTo>
                    <a:pt x="680767" y="234181"/>
                    <a:pt x="677715" y="240324"/>
                    <a:pt x="678326" y="247083"/>
                  </a:cubicBezTo>
                  <a:cubicBezTo>
                    <a:pt x="678326" y="247083"/>
                    <a:pt x="677715" y="247083"/>
                    <a:pt x="675884" y="247083"/>
                  </a:cubicBezTo>
                  <a:cubicBezTo>
                    <a:pt x="675884" y="248926"/>
                    <a:pt x="674664" y="247083"/>
                    <a:pt x="672832" y="250769"/>
                  </a:cubicBezTo>
                  <a:cubicBezTo>
                    <a:pt x="672832" y="250769"/>
                    <a:pt x="672222" y="250769"/>
                    <a:pt x="670391" y="250769"/>
                  </a:cubicBezTo>
                  <a:cubicBezTo>
                    <a:pt x="670391" y="250769"/>
                    <a:pt x="670391" y="250769"/>
                    <a:pt x="670391" y="251383"/>
                  </a:cubicBezTo>
                  <a:cubicBezTo>
                    <a:pt x="670391" y="251383"/>
                    <a:pt x="670391" y="251383"/>
                    <a:pt x="671612" y="251383"/>
                  </a:cubicBezTo>
                  <a:cubicBezTo>
                    <a:pt x="671612" y="251383"/>
                    <a:pt x="671612" y="251383"/>
                    <a:pt x="671612" y="251998"/>
                  </a:cubicBezTo>
                  <a:cubicBezTo>
                    <a:pt x="671612" y="251998"/>
                    <a:pt x="671612" y="251998"/>
                    <a:pt x="672222" y="251998"/>
                  </a:cubicBezTo>
                  <a:cubicBezTo>
                    <a:pt x="672832" y="255070"/>
                    <a:pt x="672832" y="259371"/>
                    <a:pt x="675884" y="263671"/>
                  </a:cubicBezTo>
                  <a:cubicBezTo>
                    <a:pt x="675884" y="263671"/>
                    <a:pt x="675884" y="263671"/>
                    <a:pt x="674664" y="263671"/>
                  </a:cubicBezTo>
                  <a:cubicBezTo>
                    <a:pt x="674664" y="263671"/>
                    <a:pt x="674664" y="263671"/>
                    <a:pt x="674664" y="263057"/>
                  </a:cubicBezTo>
                  <a:cubicBezTo>
                    <a:pt x="675274" y="263057"/>
                    <a:pt x="673443" y="262442"/>
                    <a:pt x="670391" y="262442"/>
                  </a:cubicBezTo>
                  <a:cubicBezTo>
                    <a:pt x="671001" y="264900"/>
                    <a:pt x="673443" y="263671"/>
                    <a:pt x="672832" y="268586"/>
                  </a:cubicBezTo>
                  <a:cubicBezTo>
                    <a:pt x="673443" y="268586"/>
                    <a:pt x="673443" y="269815"/>
                    <a:pt x="675884" y="269815"/>
                  </a:cubicBezTo>
                  <a:cubicBezTo>
                    <a:pt x="675884" y="269815"/>
                    <a:pt x="675274" y="269815"/>
                    <a:pt x="674664" y="272273"/>
                  </a:cubicBezTo>
                  <a:cubicBezTo>
                    <a:pt x="674664" y="271658"/>
                    <a:pt x="681988" y="285175"/>
                    <a:pt x="674053" y="282103"/>
                  </a:cubicBezTo>
                  <a:cubicBezTo>
                    <a:pt x="674053" y="282103"/>
                    <a:pt x="674053" y="282103"/>
                    <a:pt x="674053" y="281489"/>
                  </a:cubicBezTo>
                  <a:cubicBezTo>
                    <a:pt x="672832" y="280874"/>
                    <a:pt x="671001" y="277802"/>
                    <a:pt x="669170" y="274730"/>
                  </a:cubicBezTo>
                  <a:cubicBezTo>
                    <a:pt x="669170" y="274730"/>
                    <a:pt x="669170" y="274730"/>
                    <a:pt x="668560" y="274730"/>
                  </a:cubicBezTo>
                  <a:cubicBezTo>
                    <a:pt x="668560" y="274730"/>
                    <a:pt x="668560" y="274730"/>
                    <a:pt x="668560" y="274116"/>
                  </a:cubicBezTo>
                  <a:cubicBezTo>
                    <a:pt x="668560" y="274116"/>
                    <a:pt x="668560" y="274116"/>
                    <a:pt x="667950" y="274116"/>
                  </a:cubicBezTo>
                  <a:cubicBezTo>
                    <a:pt x="667950" y="274116"/>
                    <a:pt x="667950" y="274116"/>
                    <a:pt x="667950" y="274730"/>
                  </a:cubicBezTo>
                  <a:cubicBezTo>
                    <a:pt x="667339" y="274116"/>
                    <a:pt x="666729" y="276573"/>
                    <a:pt x="664898" y="274730"/>
                  </a:cubicBezTo>
                  <a:cubicBezTo>
                    <a:pt x="664898" y="275345"/>
                    <a:pt x="666119" y="277188"/>
                    <a:pt x="668560" y="277802"/>
                  </a:cubicBezTo>
                  <a:cubicBezTo>
                    <a:pt x="665508" y="279645"/>
                    <a:pt x="675274" y="287018"/>
                    <a:pt x="668560" y="301763"/>
                  </a:cubicBezTo>
                  <a:cubicBezTo>
                    <a:pt x="668560" y="301763"/>
                    <a:pt x="668560" y="301763"/>
                    <a:pt x="669170" y="301763"/>
                  </a:cubicBezTo>
                  <a:cubicBezTo>
                    <a:pt x="669170" y="302378"/>
                    <a:pt x="669170" y="302378"/>
                    <a:pt x="671612" y="303607"/>
                  </a:cubicBezTo>
                  <a:cubicBezTo>
                    <a:pt x="671612" y="304221"/>
                    <a:pt x="670391" y="303607"/>
                    <a:pt x="670391" y="305450"/>
                  </a:cubicBezTo>
                  <a:cubicBezTo>
                    <a:pt x="670391" y="305450"/>
                    <a:pt x="671001" y="305450"/>
                    <a:pt x="672832" y="305450"/>
                  </a:cubicBezTo>
                  <a:cubicBezTo>
                    <a:pt x="672832" y="307293"/>
                    <a:pt x="675274" y="309136"/>
                    <a:pt x="675884" y="313437"/>
                  </a:cubicBezTo>
                  <a:cubicBezTo>
                    <a:pt x="673443" y="313437"/>
                    <a:pt x="672222" y="314051"/>
                    <a:pt x="668560" y="310979"/>
                  </a:cubicBezTo>
                  <a:cubicBezTo>
                    <a:pt x="668560" y="308522"/>
                    <a:pt x="667950" y="306679"/>
                    <a:pt x="663677" y="309136"/>
                  </a:cubicBezTo>
                  <a:cubicBezTo>
                    <a:pt x="663677" y="309136"/>
                    <a:pt x="663677" y="309136"/>
                    <a:pt x="663677" y="309750"/>
                  </a:cubicBezTo>
                  <a:cubicBezTo>
                    <a:pt x="663067" y="309136"/>
                    <a:pt x="663677" y="310365"/>
                    <a:pt x="665508" y="310365"/>
                  </a:cubicBezTo>
                  <a:cubicBezTo>
                    <a:pt x="665508" y="310979"/>
                    <a:pt x="665508" y="311594"/>
                    <a:pt x="665508" y="313437"/>
                  </a:cubicBezTo>
                  <a:cubicBezTo>
                    <a:pt x="664898" y="313437"/>
                    <a:pt x="664288" y="312208"/>
                    <a:pt x="661236" y="314051"/>
                  </a:cubicBezTo>
                  <a:cubicBezTo>
                    <a:pt x="661236" y="316509"/>
                    <a:pt x="663677" y="314666"/>
                    <a:pt x="666729" y="314051"/>
                  </a:cubicBezTo>
                  <a:cubicBezTo>
                    <a:pt x="667339" y="314666"/>
                    <a:pt x="666119" y="314666"/>
                    <a:pt x="666119" y="317123"/>
                  </a:cubicBezTo>
                  <a:cubicBezTo>
                    <a:pt x="666119" y="317123"/>
                    <a:pt x="666729" y="317123"/>
                    <a:pt x="668560" y="317123"/>
                  </a:cubicBezTo>
                  <a:cubicBezTo>
                    <a:pt x="668560" y="316509"/>
                    <a:pt x="667950" y="318352"/>
                    <a:pt x="669781" y="318352"/>
                  </a:cubicBezTo>
                  <a:cubicBezTo>
                    <a:pt x="668560" y="318966"/>
                    <a:pt x="668560" y="330025"/>
                    <a:pt x="664288" y="323267"/>
                  </a:cubicBezTo>
                  <a:cubicBezTo>
                    <a:pt x="664288" y="323881"/>
                    <a:pt x="664288" y="323267"/>
                    <a:pt x="664288" y="325110"/>
                  </a:cubicBezTo>
                  <a:cubicBezTo>
                    <a:pt x="664288" y="325110"/>
                    <a:pt x="664288" y="325110"/>
                    <a:pt x="664898" y="325110"/>
                  </a:cubicBezTo>
                  <a:cubicBezTo>
                    <a:pt x="664898" y="325110"/>
                    <a:pt x="664288" y="325725"/>
                    <a:pt x="665508" y="326339"/>
                  </a:cubicBezTo>
                  <a:cubicBezTo>
                    <a:pt x="664898" y="327568"/>
                    <a:pt x="663067" y="328182"/>
                    <a:pt x="658794" y="328797"/>
                  </a:cubicBezTo>
                  <a:cubicBezTo>
                    <a:pt x="658794" y="328797"/>
                    <a:pt x="658794" y="329411"/>
                    <a:pt x="658794" y="330640"/>
                  </a:cubicBezTo>
                  <a:cubicBezTo>
                    <a:pt x="659405" y="330640"/>
                    <a:pt x="660015" y="330640"/>
                    <a:pt x="661846" y="330640"/>
                  </a:cubicBezTo>
                  <a:cubicBezTo>
                    <a:pt x="661846" y="330640"/>
                    <a:pt x="661846" y="330640"/>
                    <a:pt x="661846" y="330025"/>
                  </a:cubicBezTo>
                  <a:cubicBezTo>
                    <a:pt x="664288" y="330025"/>
                    <a:pt x="664898" y="331254"/>
                    <a:pt x="669170" y="329411"/>
                  </a:cubicBezTo>
                  <a:cubicBezTo>
                    <a:pt x="671001" y="328182"/>
                    <a:pt x="675274" y="319581"/>
                    <a:pt x="680767" y="322653"/>
                  </a:cubicBezTo>
                  <a:cubicBezTo>
                    <a:pt x="680767" y="322653"/>
                    <a:pt x="680767" y="322653"/>
                    <a:pt x="680767" y="323267"/>
                  </a:cubicBezTo>
                  <a:cubicBezTo>
                    <a:pt x="680767" y="323267"/>
                    <a:pt x="680767" y="323267"/>
                    <a:pt x="681988" y="324496"/>
                  </a:cubicBezTo>
                  <a:cubicBezTo>
                    <a:pt x="681377" y="325725"/>
                    <a:pt x="685039" y="329411"/>
                    <a:pt x="683208" y="333097"/>
                  </a:cubicBezTo>
                  <a:cubicBezTo>
                    <a:pt x="682598" y="333097"/>
                    <a:pt x="683208" y="333097"/>
                    <a:pt x="681377" y="333097"/>
                  </a:cubicBezTo>
                  <a:cubicBezTo>
                    <a:pt x="681377" y="333712"/>
                    <a:pt x="679546" y="336784"/>
                    <a:pt x="675884" y="337398"/>
                  </a:cubicBezTo>
                  <a:cubicBezTo>
                    <a:pt x="675884" y="337398"/>
                    <a:pt x="675884" y="336784"/>
                    <a:pt x="675884" y="338627"/>
                  </a:cubicBezTo>
                  <a:cubicBezTo>
                    <a:pt x="678326" y="339241"/>
                    <a:pt x="677715" y="341699"/>
                    <a:pt x="683819" y="341084"/>
                  </a:cubicBezTo>
                  <a:cubicBezTo>
                    <a:pt x="683208" y="341084"/>
                    <a:pt x="685650" y="342928"/>
                    <a:pt x="685039" y="344771"/>
                  </a:cubicBezTo>
                  <a:cubicBezTo>
                    <a:pt x="685039" y="344771"/>
                    <a:pt x="685039" y="344771"/>
                    <a:pt x="685650" y="344771"/>
                  </a:cubicBezTo>
                  <a:cubicBezTo>
                    <a:pt x="685039" y="345385"/>
                    <a:pt x="684429" y="352758"/>
                    <a:pt x="679546" y="354601"/>
                  </a:cubicBezTo>
                  <a:cubicBezTo>
                    <a:pt x="679546" y="354601"/>
                    <a:pt x="679546" y="354601"/>
                    <a:pt x="679546" y="355830"/>
                  </a:cubicBezTo>
                  <a:cubicBezTo>
                    <a:pt x="678936" y="355215"/>
                    <a:pt x="677715" y="356444"/>
                    <a:pt x="675884" y="356444"/>
                  </a:cubicBezTo>
                  <a:cubicBezTo>
                    <a:pt x="675884" y="356444"/>
                    <a:pt x="675884" y="356444"/>
                    <a:pt x="675884" y="357059"/>
                  </a:cubicBezTo>
                  <a:cubicBezTo>
                    <a:pt x="675274" y="357059"/>
                    <a:pt x="675884" y="357059"/>
                    <a:pt x="674053" y="357059"/>
                  </a:cubicBezTo>
                  <a:cubicBezTo>
                    <a:pt x="674053" y="357059"/>
                    <a:pt x="674053" y="357059"/>
                    <a:pt x="674053" y="357673"/>
                  </a:cubicBezTo>
                  <a:cubicBezTo>
                    <a:pt x="674053" y="357673"/>
                    <a:pt x="674664" y="357673"/>
                    <a:pt x="672832" y="357673"/>
                  </a:cubicBezTo>
                  <a:cubicBezTo>
                    <a:pt x="672832" y="357673"/>
                    <a:pt x="672832" y="357673"/>
                    <a:pt x="672832" y="358902"/>
                  </a:cubicBezTo>
                  <a:cubicBezTo>
                    <a:pt x="672832" y="358902"/>
                    <a:pt x="672832" y="358902"/>
                    <a:pt x="671612" y="358902"/>
                  </a:cubicBezTo>
                  <a:cubicBezTo>
                    <a:pt x="671612" y="358902"/>
                    <a:pt x="671612" y="358902"/>
                    <a:pt x="671612" y="358287"/>
                  </a:cubicBezTo>
                  <a:cubicBezTo>
                    <a:pt x="671612" y="358287"/>
                    <a:pt x="671612" y="358287"/>
                    <a:pt x="670391" y="358287"/>
                  </a:cubicBezTo>
                  <a:cubicBezTo>
                    <a:pt x="670391" y="358287"/>
                    <a:pt x="670391" y="358287"/>
                    <a:pt x="670391" y="357673"/>
                  </a:cubicBezTo>
                  <a:cubicBezTo>
                    <a:pt x="670391" y="357673"/>
                    <a:pt x="671001" y="357673"/>
                    <a:pt x="669170" y="357673"/>
                  </a:cubicBezTo>
                  <a:cubicBezTo>
                    <a:pt x="669170" y="357673"/>
                    <a:pt x="669170" y="357673"/>
                    <a:pt x="669170" y="357059"/>
                  </a:cubicBezTo>
                  <a:cubicBezTo>
                    <a:pt x="669170" y="357059"/>
                    <a:pt x="669170" y="357059"/>
                    <a:pt x="668560" y="357059"/>
                  </a:cubicBezTo>
                  <a:cubicBezTo>
                    <a:pt x="668560" y="357059"/>
                    <a:pt x="668560" y="357059"/>
                    <a:pt x="668560" y="357673"/>
                  </a:cubicBezTo>
                  <a:cubicBezTo>
                    <a:pt x="668560" y="357673"/>
                    <a:pt x="668560" y="357673"/>
                    <a:pt x="667950" y="357673"/>
                  </a:cubicBezTo>
                  <a:cubicBezTo>
                    <a:pt x="667950" y="357673"/>
                    <a:pt x="667950" y="357673"/>
                    <a:pt x="667950" y="357059"/>
                  </a:cubicBezTo>
                  <a:cubicBezTo>
                    <a:pt x="667339" y="357059"/>
                    <a:pt x="666119" y="357059"/>
                    <a:pt x="664288" y="357059"/>
                  </a:cubicBezTo>
                  <a:cubicBezTo>
                    <a:pt x="664288" y="357059"/>
                    <a:pt x="664288" y="357059"/>
                    <a:pt x="664288" y="356444"/>
                  </a:cubicBezTo>
                  <a:cubicBezTo>
                    <a:pt x="664288" y="356444"/>
                    <a:pt x="664288" y="356444"/>
                    <a:pt x="663677" y="356444"/>
                  </a:cubicBezTo>
                  <a:cubicBezTo>
                    <a:pt x="663677" y="356444"/>
                    <a:pt x="663677" y="356444"/>
                    <a:pt x="663677" y="357059"/>
                  </a:cubicBezTo>
                  <a:cubicBezTo>
                    <a:pt x="663067" y="357059"/>
                    <a:pt x="663677" y="357059"/>
                    <a:pt x="661846" y="357059"/>
                  </a:cubicBezTo>
                  <a:cubicBezTo>
                    <a:pt x="661846" y="357059"/>
                    <a:pt x="661846" y="357059"/>
                    <a:pt x="661846" y="357673"/>
                  </a:cubicBezTo>
                  <a:cubicBezTo>
                    <a:pt x="662457" y="357673"/>
                    <a:pt x="664288" y="357673"/>
                    <a:pt x="666119" y="357673"/>
                  </a:cubicBezTo>
                  <a:cubicBezTo>
                    <a:pt x="666119" y="357673"/>
                    <a:pt x="666119" y="357673"/>
                    <a:pt x="666119" y="358287"/>
                  </a:cubicBezTo>
                  <a:cubicBezTo>
                    <a:pt x="666729" y="358287"/>
                    <a:pt x="667339" y="358287"/>
                    <a:pt x="669170" y="358287"/>
                  </a:cubicBezTo>
                  <a:cubicBezTo>
                    <a:pt x="669170" y="358287"/>
                    <a:pt x="669170" y="358287"/>
                    <a:pt x="669170" y="358902"/>
                  </a:cubicBezTo>
                  <a:cubicBezTo>
                    <a:pt x="669170" y="358902"/>
                    <a:pt x="669170" y="358902"/>
                    <a:pt x="669781" y="358902"/>
                  </a:cubicBezTo>
                  <a:cubicBezTo>
                    <a:pt x="669781" y="359516"/>
                    <a:pt x="669781" y="359516"/>
                    <a:pt x="669781" y="361359"/>
                  </a:cubicBezTo>
                  <a:cubicBezTo>
                    <a:pt x="669781" y="361359"/>
                    <a:pt x="669781" y="361359"/>
                    <a:pt x="670391" y="361359"/>
                  </a:cubicBezTo>
                  <a:cubicBezTo>
                    <a:pt x="670391" y="361359"/>
                    <a:pt x="670391" y="361359"/>
                    <a:pt x="670391" y="360745"/>
                  </a:cubicBezTo>
                  <a:cubicBezTo>
                    <a:pt x="671001" y="360745"/>
                    <a:pt x="672222" y="360745"/>
                    <a:pt x="674053" y="360745"/>
                  </a:cubicBezTo>
                  <a:cubicBezTo>
                    <a:pt x="674053" y="360745"/>
                    <a:pt x="674053" y="360745"/>
                    <a:pt x="674053" y="360131"/>
                  </a:cubicBezTo>
                  <a:cubicBezTo>
                    <a:pt x="674664" y="359516"/>
                    <a:pt x="674664" y="360131"/>
                    <a:pt x="675884" y="358902"/>
                  </a:cubicBezTo>
                  <a:cubicBezTo>
                    <a:pt x="675274" y="360131"/>
                    <a:pt x="676495" y="361974"/>
                    <a:pt x="679546" y="361359"/>
                  </a:cubicBezTo>
                  <a:cubicBezTo>
                    <a:pt x="679546" y="361359"/>
                    <a:pt x="679546" y="361359"/>
                    <a:pt x="679546" y="360745"/>
                  </a:cubicBezTo>
                  <a:cubicBezTo>
                    <a:pt x="679546" y="360131"/>
                    <a:pt x="679546" y="360745"/>
                    <a:pt x="681377" y="361359"/>
                  </a:cubicBezTo>
                  <a:cubicBezTo>
                    <a:pt x="681377" y="361359"/>
                    <a:pt x="681377" y="361359"/>
                    <a:pt x="681377" y="361974"/>
                  </a:cubicBezTo>
                  <a:cubicBezTo>
                    <a:pt x="681988" y="361974"/>
                    <a:pt x="681988" y="362588"/>
                    <a:pt x="683819" y="362588"/>
                  </a:cubicBezTo>
                  <a:cubicBezTo>
                    <a:pt x="683819" y="362588"/>
                    <a:pt x="683208" y="364431"/>
                    <a:pt x="685039" y="364431"/>
                  </a:cubicBezTo>
                  <a:cubicBezTo>
                    <a:pt x="684429" y="365046"/>
                    <a:pt x="686260" y="365046"/>
                    <a:pt x="685650" y="366889"/>
                  </a:cubicBezTo>
                  <a:cubicBezTo>
                    <a:pt x="685650" y="366889"/>
                    <a:pt x="685650" y="366889"/>
                    <a:pt x="685039" y="366889"/>
                  </a:cubicBezTo>
                  <a:cubicBezTo>
                    <a:pt x="685039" y="367503"/>
                    <a:pt x="685039" y="368118"/>
                    <a:pt x="685039" y="369961"/>
                  </a:cubicBezTo>
                  <a:cubicBezTo>
                    <a:pt x="685039" y="369961"/>
                    <a:pt x="685039" y="369961"/>
                    <a:pt x="685650" y="369961"/>
                  </a:cubicBezTo>
                  <a:cubicBezTo>
                    <a:pt x="686260" y="370575"/>
                    <a:pt x="685650" y="370575"/>
                    <a:pt x="685039" y="372418"/>
                  </a:cubicBezTo>
                  <a:cubicBezTo>
                    <a:pt x="682598" y="373647"/>
                    <a:pt x="679546" y="373647"/>
                    <a:pt x="674664" y="373033"/>
                  </a:cubicBezTo>
                  <a:cubicBezTo>
                    <a:pt x="674664" y="373033"/>
                    <a:pt x="674664" y="373033"/>
                    <a:pt x="674664" y="372418"/>
                  </a:cubicBezTo>
                  <a:cubicBezTo>
                    <a:pt x="674664" y="372418"/>
                    <a:pt x="674053" y="372418"/>
                    <a:pt x="672222" y="372418"/>
                  </a:cubicBezTo>
                  <a:cubicBezTo>
                    <a:pt x="672222" y="372418"/>
                    <a:pt x="672222" y="372418"/>
                    <a:pt x="672222" y="371804"/>
                  </a:cubicBezTo>
                  <a:cubicBezTo>
                    <a:pt x="671612" y="371804"/>
                    <a:pt x="671001" y="371804"/>
                    <a:pt x="669170" y="371804"/>
                  </a:cubicBezTo>
                  <a:cubicBezTo>
                    <a:pt x="669170" y="371804"/>
                    <a:pt x="669170" y="371804"/>
                    <a:pt x="669170" y="370575"/>
                  </a:cubicBezTo>
                  <a:cubicBezTo>
                    <a:pt x="669170" y="370575"/>
                    <a:pt x="669170" y="370575"/>
                    <a:pt x="667950" y="370575"/>
                  </a:cubicBezTo>
                  <a:cubicBezTo>
                    <a:pt x="667950" y="370575"/>
                    <a:pt x="667950" y="370575"/>
                    <a:pt x="667950" y="369961"/>
                  </a:cubicBezTo>
                  <a:cubicBezTo>
                    <a:pt x="667339" y="369961"/>
                    <a:pt x="667950" y="369961"/>
                    <a:pt x="666119" y="369961"/>
                  </a:cubicBezTo>
                  <a:cubicBezTo>
                    <a:pt x="666119" y="369961"/>
                    <a:pt x="666119" y="369961"/>
                    <a:pt x="666119" y="370575"/>
                  </a:cubicBezTo>
                  <a:cubicBezTo>
                    <a:pt x="666119" y="370575"/>
                    <a:pt x="666119" y="370575"/>
                    <a:pt x="665508" y="370575"/>
                  </a:cubicBezTo>
                  <a:cubicBezTo>
                    <a:pt x="665508" y="370575"/>
                    <a:pt x="665508" y="370575"/>
                    <a:pt x="665508" y="371804"/>
                  </a:cubicBezTo>
                  <a:cubicBezTo>
                    <a:pt x="665508" y="371804"/>
                    <a:pt x="665508" y="371804"/>
                    <a:pt x="664288" y="371804"/>
                  </a:cubicBezTo>
                  <a:cubicBezTo>
                    <a:pt x="664288" y="371804"/>
                    <a:pt x="664288" y="371804"/>
                    <a:pt x="664288" y="370575"/>
                  </a:cubicBezTo>
                  <a:cubicBezTo>
                    <a:pt x="663677" y="370575"/>
                    <a:pt x="663677" y="370575"/>
                    <a:pt x="661846" y="370575"/>
                  </a:cubicBezTo>
                  <a:cubicBezTo>
                    <a:pt x="661846" y="370575"/>
                    <a:pt x="661846" y="370575"/>
                    <a:pt x="661846" y="369961"/>
                  </a:cubicBezTo>
                  <a:cubicBezTo>
                    <a:pt x="661846" y="369961"/>
                    <a:pt x="661846" y="369961"/>
                    <a:pt x="661236" y="369961"/>
                  </a:cubicBezTo>
                  <a:cubicBezTo>
                    <a:pt x="661236" y="369961"/>
                    <a:pt x="661236" y="369961"/>
                    <a:pt x="661236" y="369346"/>
                  </a:cubicBezTo>
                  <a:cubicBezTo>
                    <a:pt x="661236" y="369346"/>
                    <a:pt x="661236" y="369346"/>
                    <a:pt x="660625" y="369346"/>
                  </a:cubicBezTo>
                  <a:cubicBezTo>
                    <a:pt x="660625" y="369346"/>
                    <a:pt x="660625" y="369346"/>
                    <a:pt x="660625" y="368732"/>
                  </a:cubicBezTo>
                  <a:cubicBezTo>
                    <a:pt x="660015" y="368732"/>
                    <a:pt x="660015" y="369346"/>
                    <a:pt x="658794" y="368118"/>
                  </a:cubicBezTo>
                  <a:cubicBezTo>
                    <a:pt x="658794" y="368118"/>
                    <a:pt x="658794" y="368118"/>
                    <a:pt x="658794" y="368732"/>
                  </a:cubicBezTo>
                  <a:cubicBezTo>
                    <a:pt x="658794" y="368732"/>
                    <a:pt x="658794" y="368732"/>
                    <a:pt x="660015" y="368732"/>
                  </a:cubicBezTo>
                  <a:cubicBezTo>
                    <a:pt x="660015" y="368732"/>
                    <a:pt x="660015" y="368118"/>
                    <a:pt x="660015" y="369961"/>
                  </a:cubicBezTo>
                  <a:cubicBezTo>
                    <a:pt x="660015" y="369961"/>
                    <a:pt x="660015" y="369961"/>
                    <a:pt x="658794" y="369961"/>
                  </a:cubicBezTo>
                  <a:cubicBezTo>
                    <a:pt x="658794" y="369961"/>
                    <a:pt x="658794" y="369961"/>
                    <a:pt x="658794" y="370575"/>
                  </a:cubicBezTo>
                  <a:cubicBezTo>
                    <a:pt x="658794" y="370575"/>
                    <a:pt x="658794" y="370575"/>
                    <a:pt x="660015" y="370575"/>
                  </a:cubicBezTo>
                  <a:cubicBezTo>
                    <a:pt x="659405" y="371190"/>
                    <a:pt x="660625" y="372418"/>
                    <a:pt x="662457" y="373033"/>
                  </a:cubicBezTo>
                  <a:cubicBezTo>
                    <a:pt x="662457" y="373033"/>
                    <a:pt x="662457" y="373033"/>
                    <a:pt x="662457" y="373647"/>
                  </a:cubicBezTo>
                  <a:cubicBezTo>
                    <a:pt x="663067" y="373647"/>
                    <a:pt x="663067" y="374261"/>
                    <a:pt x="664898" y="374261"/>
                  </a:cubicBezTo>
                  <a:cubicBezTo>
                    <a:pt x="664898" y="374261"/>
                    <a:pt x="664898" y="374261"/>
                    <a:pt x="664898" y="375490"/>
                  </a:cubicBezTo>
                  <a:cubicBezTo>
                    <a:pt x="664898" y="375490"/>
                    <a:pt x="664898" y="375490"/>
                    <a:pt x="666119" y="375490"/>
                  </a:cubicBezTo>
                  <a:cubicBezTo>
                    <a:pt x="666119" y="375490"/>
                    <a:pt x="666119" y="375490"/>
                    <a:pt x="666119" y="374261"/>
                  </a:cubicBezTo>
                  <a:cubicBezTo>
                    <a:pt x="666729" y="374261"/>
                    <a:pt x="666119" y="374261"/>
                    <a:pt x="667950" y="374261"/>
                  </a:cubicBezTo>
                  <a:cubicBezTo>
                    <a:pt x="667950" y="374876"/>
                    <a:pt x="667950" y="374261"/>
                    <a:pt x="667950" y="376105"/>
                  </a:cubicBezTo>
                  <a:cubicBezTo>
                    <a:pt x="667950" y="376105"/>
                    <a:pt x="667950" y="376105"/>
                    <a:pt x="668560" y="376105"/>
                  </a:cubicBezTo>
                  <a:cubicBezTo>
                    <a:pt x="668560" y="376105"/>
                    <a:pt x="668560" y="376105"/>
                    <a:pt x="668560" y="376719"/>
                  </a:cubicBezTo>
                  <a:cubicBezTo>
                    <a:pt x="668560" y="376719"/>
                    <a:pt x="669170" y="376105"/>
                    <a:pt x="670391" y="376105"/>
                  </a:cubicBezTo>
                  <a:cubicBezTo>
                    <a:pt x="670391" y="376105"/>
                    <a:pt x="670391" y="376105"/>
                    <a:pt x="670391" y="376719"/>
                  </a:cubicBezTo>
                  <a:cubicBezTo>
                    <a:pt x="669781" y="376719"/>
                    <a:pt x="669781" y="376719"/>
                    <a:pt x="667950" y="377333"/>
                  </a:cubicBezTo>
                  <a:cubicBezTo>
                    <a:pt x="667950" y="377333"/>
                    <a:pt x="667950" y="377948"/>
                    <a:pt x="667950" y="379791"/>
                  </a:cubicBezTo>
                  <a:cubicBezTo>
                    <a:pt x="667950" y="379791"/>
                    <a:pt x="668560" y="379791"/>
                    <a:pt x="669781" y="379791"/>
                  </a:cubicBezTo>
                  <a:cubicBezTo>
                    <a:pt x="669781" y="379791"/>
                    <a:pt x="669781" y="379791"/>
                    <a:pt x="669781" y="380405"/>
                  </a:cubicBezTo>
                  <a:cubicBezTo>
                    <a:pt x="669781" y="380405"/>
                    <a:pt x="669781" y="380405"/>
                    <a:pt x="670391" y="380405"/>
                  </a:cubicBezTo>
                  <a:cubicBezTo>
                    <a:pt x="670391" y="381020"/>
                    <a:pt x="671001" y="381634"/>
                    <a:pt x="671612" y="383477"/>
                  </a:cubicBezTo>
                  <a:cubicBezTo>
                    <a:pt x="671612" y="383477"/>
                    <a:pt x="671612" y="383477"/>
                    <a:pt x="672222" y="383477"/>
                  </a:cubicBezTo>
                  <a:cubicBezTo>
                    <a:pt x="672222" y="383477"/>
                    <a:pt x="672222" y="382863"/>
                    <a:pt x="672222" y="384706"/>
                  </a:cubicBezTo>
                  <a:cubicBezTo>
                    <a:pt x="672222" y="384706"/>
                    <a:pt x="672222" y="384706"/>
                    <a:pt x="672832" y="384706"/>
                  </a:cubicBezTo>
                  <a:cubicBezTo>
                    <a:pt x="672832" y="384706"/>
                    <a:pt x="672832" y="384706"/>
                    <a:pt x="672832" y="385935"/>
                  </a:cubicBezTo>
                  <a:cubicBezTo>
                    <a:pt x="672832" y="385935"/>
                    <a:pt x="672832" y="385935"/>
                    <a:pt x="673443" y="385935"/>
                  </a:cubicBezTo>
                  <a:cubicBezTo>
                    <a:pt x="673443" y="386549"/>
                    <a:pt x="673443" y="387164"/>
                    <a:pt x="674053" y="389007"/>
                  </a:cubicBezTo>
                  <a:cubicBezTo>
                    <a:pt x="675274" y="389007"/>
                    <a:pt x="675884" y="390236"/>
                    <a:pt x="675884" y="392693"/>
                  </a:cubicBezTo>
                  <a:cubicBezTo>
                    <a:pt x="675884" y="392693"/>
                    <a:pt x="675884" y="392693"/>
                    <a:pt x="676495" y="392693"/>
                  </a:cubicBezTo>
                  <a:cubicBezTo>
                    <a:pt x="676495" y="392693"/>
                    <a:pt x="676495" y="392693"/>
                    <a:pt x="676495" y="393308"/>
                  </a:cubicBezTo>
                  <a:cubicBezTo>
                    <a:pt x="676495" y="393308"/>
                    <a:pt x="676495" y="393308"/>
                    <a:pt x="677105" y="393308"/>
                  </a:cubicBezTo>
                  <a:cubicBezTo>
                    <a:pt x="677105" y="393308"/>
                    <a:pt x="677105" y="393308"/>
                    <a:pt x="677105" y="393922"/>
                  </a:cubicBezTo>
                  <a:cubicBezTo>
                    <a:pt x="677715" y="394536"/>
                    <a:pt x="677715" y="393922"/>
                    <a:pt x="678326" y="395151"/>
                  </a:cubicBezTo>
                  <a:cubicBezTo>
                    <a:pt x="678936" y="395151"/>
                    <a:pt x="678326" y="393922"/>
                    <a:pt x="680157" y="393922"/>
                  </a:cubicBezTo>
                  <a:cubicBezTo>
                    <a:pt x="680157" y="394536"/>
                    <a:pt x="680157" y="393922"/>
                    <a:pt x="680157" y="395765"/>
                  </a:cubicBezTo>
                  <a:cubicBezTo>
                    <a:pt x="680157" y="395765"/>
                    <a:pt x="679546" y="395765"/>
                    <a:pt x="681377" y="395765"/>
                  </a:cubicBezTo>
                  <a:cubicBezTo>
                    <a:pt x="681377" y="395151"/>
                    <a:pt x="681377" y="396380"/>
                    <a:pt x="680157" y="396380"/>
                  </a:cubicBezTo>
                  <a:cubicBezTo>
                    <a:pt x="680157" y="396380"/>
                    <a:pt x="680157" y="396380"/>
                    <a:pt x="680157" y="396994"/>
                  </a:cubicBezTo>
                  <a:cubicBezTo>
                    <a:pt x="679546" y="396994"/>
                    <a:pt x="680157" y="396994"/>
                    <a:pt x="678326" y="396994"/>
                  </a:cubicBezTo>
                  <a:cubicBezTo>
                    <a:pt x="678326" y="396994"/>
                    <a:pt x="678326" y="396994"/>
                    <a:pt x="678326" y="397608"/>
                  </a:cubicBezTo>
                  <a:cubicBezTo>
                    <a:pt x="678326" y="397608"/>
                    <a:pt x="678936" y="397608"/>
                    <a:pt x="677105" y="397608"/>
                  </a:cubicBezTo>
                  <a:cubicBezTo>
                    <a:pt x="677105" y="397608"/>
                    <a:pt x="677105" y="397608"/>
                    <a:pt x="677105" y="398223"/>
                  </a:cubicBezTo>
                  <a:cubicBezTo>
                    <a:pt x="677105" y="398223"/>
                    <a:pt x="677105" y="398223"/>
                    <a:pt x="676495" y="398223"/>
                  </a:cubicBezTo>
                  <a:cubicBezTo>
                    <a:pt x="676495" y="398223"/>
                    <a:pt x="676495" y="398223"/>
                    <a:pt x="676495" y="399451"/>
                  </a:cubicBezTo>
                  <a:cubicBezTo>
                    <a:pt x="676495" y="399451"/>
                    <a:pt x="676495" y="399451"/>
                    <a:pt x="674664" y="399451"/>
                  </a:cubicBezTo>
                  <a:cubicBezTo>
                    <a:pt x="674664" y="399451"/>
                    <a:pt x="674664" y="399451"/>
                    <a:pt x="674664" y="400066"/>
                  </a:cubicBezTo>
                  <a:cubicBezTo>
                    <a:pt x="674664" y="400066"/>
                    <a:pt x="674664" y="398837"/>
                    <a:pt x="672832" y="399451"/>
                  </a:cubicBezTo>
                  <a:cubicBezTo>
                    <a:pt x="672832" y="399451"/>
                    <a:pt x="672832" y="399451"/>
                    <a:pt x="672832" y="400066"/>
                  </a:cubicBezTo>
                  <a:cubicBezTo>
                    <a:pt x="672832" y="400066"/>
                    <a:pt x="672832" y="400066"/>
                    <a:pt x="672222" y="400066"/>
                  </a:cubicBezTo>
                  <a:cubicBezTo>
                    <a:pt x="672222" y="400066"/>
                    <a:pt x="672222" y="400066"/>
                    <a:pt x="672222" y="399451"/>
                  </a:cubicBezTo>
                  <a:cubicBezTo>
                    <a:pt x="671612" y="399451"/>
                    <a:pt x="672222" y="399451"/>
                    <a:pt x="670391" y="399451"/>
                  </a:cubicBezTo>
                  <a:cubicBezTo>
                    <a:pt x="670391" y="399451"/>
                    <a:pt x="670391" y="399451"/>
                    <a:pt x="670391" y="400066"/>
                  </a:cubicBezTo>
                  <a:cubicBezTo>
                    <a:pt x="670391" y="400066"/>
                    <a:pt x="670391" y="400066"/>
                    <a:pt x="669781" y="400066"/>
                  </a:cubicBezTo>
                  <a:cubicBezTo>
                    <a:pt x="670391" y="398837"/>
                    <a:pt x="667950" y="398223"/>
                    <a:pt x="665508" y="398223"/>
                  </a:cubicBezTo>
                  <a:cubicBezTo>
                    <a:pt x="665508" y="398223"/>
                    <a:pt x="665508" y="398223"/>
                    <a:pt x="665508" y="399451"/>
                  </a:cubicBezTo>
                  <a:cubicBezTo>
                    <a:pt x="665508" y="399451"/>
                    <a:pt x="664898" y="399451"/>
                    <a:pt x="663677" y="399451"/>
                  </a:cubicBezTo>
                  <a:cubicBezTo>
                    <a:pt x="663677" y="399451"/>
                    <a:pt x="663677" y="399451"/>
                    <a:pt x="663677" y="400066"/>
                  </a:cubicBezTo>
                  <a:cubicBezTo>
                    <a:pt x="663067" y="399451"/>
                    <a:pt x="662457" y="400680"/>
                    <a:pt x="661236" y="399451"/>
                  </a:cubicBezTo>
                  <a:cubicBezTo>
                    <a:pt x="661236" y="399451"/>
                    <a:pt x="661236" y="399451"/>
                    <a:pt x="661236" y="400066"/>
                  </a:cubicBezTo>
                  <a:cubicBezTo>
                    <a:pt x="660625" y="399451"/>
                    <a:pt x="660625" y="400680"/>
                    <a:pt x="658794" y="399451"/>
                  </a:cubicBezTo>
                  <a:cubicBezTo>
                    <a:pt x="658794" y="399451"/>
                    <a:pt x="658794" y="398837"/>
                    <a:pt x="658794" y="400680"/>
                  </a:cubicBezTo>
                  <a:cubicBezTo>
                    <a:pt x="658794" y="400680"/>
                    <a:pt x="659405" y="400680"/>
                    <a:pt x="657574" y="400680"/>
                  </a:cubicBezTo>
                  <a:cubicBezTo>
                    <a:pt x="657574" y="400680"/>
                    <a:pt x="657574" y="400680"/>
                    <a:pt x="657574" y="400066"/>
                  </a:cubicBezTo>
                  <a:cubicBezTo>
                    <a:pt x="657574" y="400066"/>
                    <a:pt x="656963" y="401295"/>
                    <a:pt x="655132" y="400680"/>
                  </a:cubicBezTo>
                  <a:cubicBezTo>
                    <a:pt x="655132" y="400680"/>
                    <a:pt x="655132" y="400680"/>
                    <a:pt x="655132" y="401295"/>
                  </a:cubicBezTo>
                  <a:cubicBezTo>
                    <a:pt x="655132" y="401295"/>
                    <a:pt x="655743" y="401295"/>
                    <a:pt x="653912" y="401295"/>
                  </a:cubicBezTo>
                  <a:cubicBezTo>
                    <a:pt x="653912" y="401295"/>
                    <a:pt x="653912" y="401295"/>
                    <a:pt x="653912" y="400680"/>
                  </a:cubicBezTo>
                  <a:cubicBezTo>
                    <a:pt x="653301" y="400680"/>
                    <a:pt x="652081" y="400680"/>
                    <a:pt x="650249" y="400680"/>
                  </a:cubicBezTo>
                  <a:cubicBezTo>
                    <a:pt x="650249" y="400680"/>
                    <a:pt x="650249" y="400680"/>
                    <a:pt x="650249" y="401295"/>
                  </a:cubicBezTo>
                  <a:cubicBezTo>
                    <a:pt x="650249" y="401295"/>
                    <a:pt x="650249" y="401295"/>
                    <a:pt x="650860" y="401295"/>
                  </a:cubicBezTo>
                  <a:cubicBezTo>
                    <a:pt x="650860" y="401909"/>
                    <a:pt x="650860" y="401295"/>
                    <a:pt x="650860" y="403138"/>
                  </a:cubicBezTo>
                  <a:cubicBezTo>
                    <a:pt x="650860" y="403138"/>
                    <a:pt x="650860" y="403138"/>
                    <a:pt x="650249" y="403138"/>
                  </a:cubicBezTo>
                  <a:cubicBezTo>
                    <a:pt x="650249" y="403138"/>
                    <a:pt x="650249" y="403138"/>
                    <a:pt x="650249" y="403752"/>
                  </a:cubicBezTo>
                  <a:cubicBezTo>
                    <a:pt x="652081" y="404367"/>
                    <a:pt x="653912" y="404367"/>
                    <a:pt x="656963" y="403752"/>
                  </a:cubicBezTo>
                  <a:cubicBezTo>
                    <a:pt x="656963" y="403752"/>
                    <a:pt x="656963" y="403752"/>
                    <a:pt x="656963" y="404367"/>
                  </a:cubicBezTo>
                  <a:cubicBezTo>
                    <a:pt x="656963" y="404367"/>
                    <a:pt x="656963" y="404367"/>
                    <a:pt x="657574" y="404367"/>
                  </a:cubicBezTo>
                  <a:cubicBezTo>
                    <a:pt x="657574" y="404367"/>
                    <a:pt x="657574" y="404367"/>
                    <a:pt x="657574" y="403752"/>
                  </a:cubicBezTo>
                  <a:cubicBezTo>
                    <a:pt x="657574" y="403752"/>
                    <a:pt x="657574" y="403752"/>
                    <a:pt x="658184" y="403752"/>
                  </a:cubicBezTo>
                  <a:cubicBezTo>
                    <a:pt x="658184" y="403752"/>
                    <a:pt x="658184" y="403752"/>
                    <a:pt x="658184" y="403138"/>
                  </a:cubicBezTo>
                  <a:cubicBezTo>
                    <a:pt x="658794" y="403138"/>
                    <a:pt x="659405" y="401909"/>
                    <a:pt x="661236" y="401909"/>
                  </a:cubicBezTo>
                  <a:cubicBezTo>
                    <a:pt x="661236" y="401909"/>
                    <a:pt x="661236" y="401909"/>
                    <a:pt x="661236" y="403138"/>
                  </a:cubicBezTo>
                  <a:cubicBezTo>
                    <a:pt x="661236" y="403138"/>
                    <a:pt x="661236" y="403138"/>
                    <a:pt x="661846" y="403138"/>
                  </a:cubicBezTo>
                  <a:cubicBezTo>
                    <a:pt x="661846" y="403138"/>
                    <a:pt x="661846" y="403138"/>
                    <a:pt x="661846" y="403752"/>
                  </a:cubicBezTo>
                  <a:cubicBezTo>
                    <a:pt x="661846" y="403752"/>
                    <a:pt x="661846" y="403752"/>
                    <a:pt x="663677" y="403752"/>
                  </a:cubicBezTo>
                  <a:cubicBezTo>
                    <a:pt x="663677" y="403752"/>
                    <a:pt x="663677" y="403752"/>
                    <a:pt x="663677" y="404367"/>
                  </a:cubicBezTo>
                  <a:cubicBezTo>
                    <a:pt x="663677" y="404367"/>
                    <a:pt x="663677" y="404367"/>
                    <a:pt x="664288" y="404367"/>
                  </a:cubicBezTo>
                  <a:cubicBezTo>
                    <a:pt x="664288" y="404367"/>
                    <a:pt x="664288" y="404367"/>
                    <a:pt x="664288" y="403752"/>
                  </a:cubicBezTo>
                  <a:cubicBezTo>
                    <a:pt x="664288" y="403752"/>
                    <a:pt x="664898" y="404981"/>
                    <a:pt x="666729" y="404367"/>
                  </a:cubicBezTo>
                  <a:cubicBezTo>
                    <a:pt x="666729" y="404981"/>
                    <a:pt x="667950" y="406824"/>
                    <a:pt x="670391" y="406824"/>
                  </a:cubicBezTo>
                  <a:cubicBezTo>
                    <a:pt x="670391" y="406824"/>
                    <a:pt x="670391" y="406824"/>
                    <a:pt x="670391" y="407439"/>
                  </a:cubicBezTo>
                  <a:cubicBezTo>
                    <a:pt x="671001" y="407439"/>
                    <a:pt x="670391" y="407439"/>
                    <a:pt x="672222" y="407439"/>
                  </a:cubicBezTo>
                  <a:cubicBezTo>
                    <a:pt x="672222" y="407439"/>
                    <a:pt x="672222" y="408053"/>
                    <a:pt x="672222" y="409282"/>
                  </a:cubicBezTo>
                  <a:cubicBezTo>
                    <a:pt x="672222" y="409282"/>
                    <a:pt x="672222" y="409282"/>
                    <a:pt x="672832" y="409282"/>
                  </a:cubicBezTo>
                  <a:cubicBezTo>
                    <a:pt x="672832" y="409896"/>
                    <a:pt x="672832" y="409282"/>
                    <a:pt x="672832" y="411125"/>
                  </a:cubicBezTo>
                  <a:cubicBezTo>
                    <a:pt x="672832" y="411125"/>
                    <a:pt x="672832" y="411125"/>
                    <a:pt x="672222" y="409896"/>
                  </a:cubicBezTo>
                  <a:cubicBezTo>
                    <a:pt x="672222" y="409896"/>
                    <a:pt x="672222" y="409896"/>
                    <a:pt x="672222" y="411125"/>
                  </a:cubicBezTo>
                  <a:cubicBezTo>
                    <a:pt x="672222" y="411125"/>
                    <a:pt x="672222" y="411125"/>
                    <a:pt x="672832" y="411125"/>
                  </a:cubicBezTo>
                  <a:cubicBezTo>
                    <a:pt x="672832" y="411125"/>
                    <a:pt x="672832" y="411125"/>
                    <a:pt x="672832" y="411739"/>
                  </a:cubicBezTo>
                  <a:cubicBezTo>
                    <a:pt x="672832" y="411739"/>
                    <a:pt x="672832" y="411739"/>
                    <a:pt x="674053" y="411739"/>
                  </a:cubicBezTo>
                  <a:cubicBezTo>
                    <a:pt x="674053" y="411739"/>
                    <a:pt x="674053" y="411739"/>
                    <a:pt x="674053" y="412354"/>
                  </a:cubicBezTo>
                  <a:cubicBezTo>
                    <a:pt x="674664" y="412354"/>
                    <a:pt x="674664" y="412354"/>
                    <a:pt x="676495" y="412354"/>
                  </a:cubicBezTo>
                  <a:cubicBezTo>
                    <a:pt x="676495" y="412354"/>
                    <a:pt x="676495" y="412354"/>
                    <a:pt x="676495" y="412968"/>
                  </a:cubicBezTo>
                  <a:cubicBezTo>
                    <a:pt x="676495" y="412968"/>
                    <a:pt x="677105" y="413583"/>
                    <a:pt x="678326" y="413583"/>
                  </a:cubicBezTo>
                  <a:cubicBezTo>
                    <a:pt x="678326" y="414197"/>
                    <a:pt x="678326" y="414197"/>
                    <a:pt x="678326" y="416040"/>
                  </a:cubicBezTo>
                  <a:cubicBezTo>
                    <a:pt x="678326" y="416040"/>
                    <a:pt x="678326" y="416040"/>
                    <a:pt x="679546" y="416040"/>
                  </a:cubicBezTo>
                  <a:cubicBezTo>
                    <a:pt x="679546" y="416040"/>
                    <a:pt x="679546" y="416040"/>
                    <a:pt x="679546" y="416654"/>
                  </a:cubicBezTo>
                  <a:cubicBezTo>
                    <a:pt x="679546" y="416654"/>
                    <a:pt x="679546" y="416654"/>
                    <a:pt x="678326" y="416654"/>
                  </a:cubicBezTo>
                  <a:cubicBezTo>
                    <a:pt x="678326" y="416654"/>
                    <a:pt x="678326" y="416654"/>
                    <a:pt x="678326" y="417269"/>
                  </a:cubicBezTo>
                  <a:cubicBezTo>
                    <a:pt x="678326" y="417269"/>
                    <a:pt x="678326" y="417269"/>
                    <a:pt x="679546" y="417269"/>
                  </a:cubicBezTo>
                  <a:cubicBezTo>
                    <a:pt x="679546" y="417269"/>
                    <a:pt x="679546" y="417269"/>
                    <a:pt x="679546" y="417883"/>
                  </a:cubicBezTo>
                  <a:cubicBezTo>
                    <a:pt x="679546" y="417883"/>
                    <a:pt x="679546" y="417883"/>
                    <a:pt x="680157" y="417883"/>
                  </a:cubicBezTo>
                  <a:cubicBezTo>
                    <a:pt x="680157" y="417883"/>
                    <a:pt x="680157" y="417883"/>
                    <a:pt x="680157" y="417269"/>
                  </a:cubicBezTo>
                  <a:cubicBezTo>
                    <a:pt x="680157" y="417269"/>
                    <a:pt x="680157" y="417269"/>
                    <a:pt x="680767" y="417269"/>
                  </a:cubicBezTo>
                  <a:cubicBezTo>
                    <a:pt x="680767" y="417269"/>
                    <a:pt x="680767" y="417269"/>
                    <a:pt x="680767" y="417883"/>
                  </a:cubicBezTo>
                  <a:cubicBezTo>
                    <a:pt x="680767" y="417883"/>
                    <a:pt x="680767" y="417883"/>
                    <a:pt x="681377" y="417883"/>
                  </a:cubicBezTo>
                  <a:cubicBezTo>
                    <a:pt x="681377" y="417883"/>
                    <a:pt x="681377" y="417883"/>
                    <a:pt x="681377" y="419112"/>
                  </a:cubicBezTo>
                  <a:cubicBezTo>
                    <a:pt x="681377" y="419112"/>
                    <a:pt x="681377" y="419112"/>
                    <a:pt x="681988" y="419112"/>
                  </a:cubicBezTo>
                  <a:cubicBezTo>
                    <a:pt x="682598" y="419112"/>
                    <a:pt x="681377" y="420341"/>
                    <a:pt x="683819" y="420341"/>
                  </a:cubicBezTo>
                  <a:cubicBezTo>
                    <a:pt x="683819" y="420341"/>
                    <a:pt x="683819" y="420341"/>
                    <a:pt x="683819" y="419726"/>
                  </a:cubicBezTo>
                  <a:cubicBezTo>
                    <a:pt x="683819" y="419726"/>
                    <a:pt x="683819" y="419726"/>
                    <a:pt x="684429" y="419726"/>
                  </a:cubicBezTo>
                  <a:cubicBezTo>
                    <a:pt x="684429" y="419726"/>
                    <a:pt x="684429" y="419112"/>
                    <a:pt x="684429" y="420955"/>
                  </a:cubicBezTo>
                  <a:cubicBezTo>
                    <a:pt x="684429" y="420955"/>
                    <a:pt x="684429" y="420955"/>
                    <a:pt x="683819" y="420955"/>
                  </a:cubicBezTo>
                  <a:cubicBezTo>
                    <a:pt x="683819" y="420955"/>
                    <a:pt x="683819" y="420955"/>
                    <a:pt x="683819" y="421570"/>
                  </a:cubicBezTo>
                  <a:cubicBezTo>
                    <a:pt x="683819" y="421570"/>
                    <a:pt x="683819" y="421570"/>
                    <a:pt x="683208" y="421570"/>
                  </a:cubicBezTo>
                  <a:cubicBezTo>
                    <a:pt x="683208" y="422184"/>
                    <a:pt x="683208" y="421570"/>
                    <a:pt x="683208" y="423413"/>
                  </a:cubicBezTo>
                  <a:cubicBezTo>
                    <a:pt x="683208" y="423413"/>
                    <a:pt x="682598" y="422184"/>
                    <a:pt x="684429" y="422798"/>
                  </a:cubicBezTo>
                  <a:cubicBezTo>
                    <a:pt x="684429" y="422798"/>
                    <a:pt x="684429" y="422798"/>
                    <a:pt x="684429" y="423413"/>
                  </a:cubicBezTo>
                  <a:cubicBezTo>
                    <a:pt x="684429" y="423413"/>
                    <a:pt x="684429" y="423413"/>
                    <a:pt x="685039" y="423413"/>
                  </a:cubicBezTo>
                  <a:cubicBezTo>
                    <a:pt x="685039" y="423413"/>
                    <a:pt x="685039" y="423413"/>
                    <a:pt x="685039" y="424027"/>
                  </a:cubicBezTo>
                  <a:cubicBezTo>
                    <a:pt x="685039" y="424027"/>
                    <a:pt x="685039" y="424027"/>
                    <a:pt x="684429" y="424027"/>
                  </a:cubicBezTo>
                  <a:cubicBezTo>
                    <a:pt x="684429" y="424027"/>
                    <a:pt x="684429" y="424027"/>
                    <a:pt x="684429" y="424641"/>
                  </a:cubicBezTo>
                  <a:cubicBezTo>
                    <a:pt x="684429" y="424641"/>
                    <a:pt x="684429" y="424641"/>
                    <a:pt x="683819" y="424641"/>
                  </a:cubicBezTo>
                  <a:cubicBezTo>
                    <a:pt x="683819" y="424641"/>
                    <a:pt x="683819" y="424641"/>
                    <a:pt x="683819" y="425256"/>
                  </a:cubicBezTo>
                  <a:cubicBezTo>
                    <a:pt x="683819" y="425256"/>
                    <a:pt x="683819" y="425256"/>
                    <a:pt x="683208" y="425256"/>
                  </a:cubicBezTo>
                  <a:cubicBezTo>
                    <a:pt x="683208" y="425256"/>
                    <a:pt x="683208" y="425256"/>
                    <a:pt x="683208" y="426485"/>
                  </a:cubicBezTo>
                  <a:cubicBezTo>
                    <a:pt x="682598" y="426485"/>
                    <a:pt x="683208" y="426485"/>
                    <a:pt x="681377" y="426485"/>
                  </a:cubicBezTo>
                  <a:cubicBezTo>
                    <a:pt x="681377" y="426485"/>
                    <a:pt x="681377" y="426485"/>
                    <a:pt x="681377" y="427099"/>
                  </a:cubicBezTo>
                  <a:cubicBezTo>
                    <a:pt x="681377" y="427099"/>
                    <a:pt x="681377" y="427099"/>
                    <a:pt x="681988" y="427099"/>
                  </a:cubicBezTo>
                  <a:cubicBezTo>
                    <a:pt x="681988" y="427099"/>
                    <a:pt x="681988" y="427099"/>
                    <a:pt x="681988" y="427713"/>
                  </a:cubicBezTo>
                  <a:cubicBezTo>
                    <a:pt x="681988" y="427713"/>
                    <a:pt x="681988" y="427713"/>
                    <a:pt x="683208" y="427713"/>
                  </a:cubicBezTo>
                  <a:cubicBezTo>
                    <a:pt x="683208" y="427713"/>
                    <a:pt x="683208" y="427713"/>
                    <a:pt x="683208" y="427099"/>
                  </a:cubicBezTo>
                  <a:cubicBezTo>
                    <a:pt x="683208" y="427099"/>
                    <a:pt x="683208" y="427099"/>
                    <a:pt x="683819" y="427099"/>
                  </a:cubicBezTo>
                  <a:cubicBezTo>
                    <a:pt x="683819" y="427099"/>
                    <a:pt x="683819" y="427099"/>
                    <a:pt x="683819" y="426485"/>
                  </a:cubicBezTo>
                  <a:cubicBezTo>
                    <a:pt x="683819" y="426485"/>
                    <a:pt x="683819" y="426485"/>
                    <a:pt x="684429" y="426485"/>
                  </a:cubicBezTo>
                  <a:cubicBezTo>
                    <a:pt x="684429" y="426485"/>
                    <a:pt x="684429" y="426485"/>
                    <a:pt x="684429" y="425256"/>
                  </a:cubicBezTo>
                  <a:cubicBezTo>
                    <a:pt x="684429" y="425256"/>
                    <a:pt x="684429" y="425256"/>
                    <a:pt x="685039" y="425256"/>
                  </a:cubicBezTo>
                  <a:cubicBezTo>
                    <a:pt x="685039" y="425256"/>
                    <a:pt x="685039" y="425256"/>
                    <a:pt x="685039" y="426485"/>
                  </a:cubicBezTo>
                  <a:cubicBezTo>
                    <a:pt x="685039" y="426485"/>
                    <a:pt x="685039" y="426485"/>
                    <a:pt x="685650" y="426485"/>
                  </a:cubicBezTo>
                  <a:cubicBezTo>
                    <a:pt x="685650" y="426485"/>
                    <a:pt x="685650" y="426485"/>
                    <a:pt x="685650" y="427099"/>
                  </a:cubicBezTo>
                  <a:cubicBezTo>
                    <a:pt x="685650" y="427099"/>
                    <a:pt x="685650" y="427099"/>
                    <a:pt x="685039" y="427099"/>
                  </a:cubicBezTo>
                  <a:cubicBezTo>
                    <a:pt x="685039" y="427099"/>
                    <a:pt x="685039" y="428942"/>
                    <a:pt x="683208" y="428328"/>
                  </a:cubicBezTo>
                  <a:cubicBezTo>
                    <a:pt x="683208" y="428328"/>
                    <a:pt x="683208" y="428328"/>
                    <a:pt x="683208" y="428942"/>
                  </a:cubicBezTo>
                  <a:cubicBezTo>
                    <a:pt x="682598" y="428942"/>
                    <a:pt x="683208" y="428942"/>
                    <a:pt x="681377" y="428942"/>
                  </a:cubicBezTo>
                  <a:cubicBezTo>
                    <a:pt x="681377" y="428942"/>
                    <a:pt x="681377" y="430171"/>
                    <a:pt x="683208" y="429557"/>
                  </a:cubicBezTo>
                  <a:cubicBezTo>
                    <a:pt x="683208" y="429557"/>
                    <a:pt x="683208" y="429557"/>
                    <a:pt x="683208" y="430785"/>
                  </a:cubicBezTo>
                  <a:cubicBezTo>
                    <a:pt x="683208" y="430785"/>
                    <a:pt x="683208" y="430785"/>
                    <a:pt x="683819" y="430785"/>
                  </a:cubicBezTo>
                  <a:cubicBezTo>
                    <a:pt x="683819" y="430785"/>
                    <a:pt x="683819" y="430785"/>
                    <a:pt x="683819" y="429557"/>
                  </a:cubicBezTo>
                  <a:cubicBezTo>
                    <a:pt x="683819" y="429557"/>
                    <a:pt x="683819" y="429557"/>
                    <a:pt x="684429" y="429557"/>
                  </a:cubicBezTo>
                  <a:cubicBezTo>
                    <a:pt x="684429" y="429557"/>
                    <a:pt x="684429" y="429557"/>
                    <a:pt x="684429" y="430785"/>
                  </a:cubicBezTo>
                  <a:cubicBezTo>
                    <a:pt x="684429" y="430785"/>
                    <a:pt x="684429" y="430785"/>
                    <a:pt x="685039" y="430785"/>
                  </a:cubicBezTo>
                  <a:cubicBezTo>
                    <a:pt x="685039" y="430785"/>
                    <a:pt x="685039" y="430785"/>
                    <a:pt x="685039" y="431400"/>
                  </a:cubicBezTo>
                  <a:cubicBezTo>
                    <a:pt x="685650" y="430785"/>
                    <a:pt x="685650" y="432014"/>
                    <a:pt x="687481" y="430785"/>
                  </a:cubicBezTo>
                  <a:cubicBezTo>
                    <a:pt x="687481" y="430785"/>
                    <a:pt x="687481" y="430171"/>
                    <a:pt x="687481" y="432014"/>
                  </a:cubicBezTo>
                  <a:cubicBezTo>
                    <a:pt x="686871" y="432014"/>
                    <a:pt x="687481" y="432014"/>
                    <a:pt x="685650" y="432014"/>
                  </a:cubicBezTo>
                  <a:cubicBezTo>
                    <a:pt x="685650" y="432014"/>
                    <a:pt x="685650" y="432014"/>
                    <a:pt x="685650" y="432629"/>
                  </a:cubicBezTo>
                  <a:cubicBezTo>
                    <a:pt x="685650" y="432629"/>
                    <a:pt x="685650" y="432629"/>
                    <a:pt x="686260" y="432629"/>
                  </a:cubicBezTo>
                  <a:cubicBezTo>
                    <a:pt x="686260" y="432629"/>
                    <a:pt x="686260" y="432629"/>
                    <a:pt x="686260" y="433243"/>
                  </a:cubicBezTo>
                  <a:cubicBezTo>
                    <a:pt x="686260" y="433243"/>
                    <a:pt x="686871" y="433243"/>
                    <a:pt x="685039" y="433243"/>
                  </a:cubicBezTo>
                  <a:cubicBezTo>
                    <a:pt x="685039" y="433243"/>
                    <a:pt x="685039" y="433243"/>
                    <a:pt x="685039" y="432629"/>
                  </a:cubicBezTo>
                  <a:cubicBezTo>
                    <a:pt x="685039" y="432629"/>
                    <a:pt x="685039" y="432629"/>
                    <a:pt x="684429" y="432629"/>
                  </a:cubicBezTo>
                  <a:cubicBezTo>
                    <a:pt x="684429" y="432629"/>
                    <a:pt x="684429" y="432629"/>
                    <a:pt x="684429" y="433243"/>
                  </a:cubicBezTo>
                  <a:cubicBezTo>
                    <a:pt x="683819" y="433857"/>
                    <a:pt x="683819" y="433243"/>
                    <a:pt x="683208" y="434472"/>
                  </a:cubicBezTo>
                  <a:cubicBezTo>
                    <a:pt x="683208" y="434472"/>
                    <a:pt x="683208" y="434472"/>
                    <a:pt x="683208" y="433243"/>
                  </a:cubicBezTo>
                  <a:cubicBezTo>
                    <a:pt x="683208" y="433243"/>
                    <a:pt x="683208" y="433243"/>
                    <a:pt x="681988" y="433243"/>
                  </a:cubicBezTo>
                  <a:cubicBezTo>
                    <a:pt x="681988" y="433243"/>
                    <a:pt x="681988" y="433243"/>
                    <a:pt x="681988" y="432629"/>
                  </a:cubicBezTo>
                  <a:cubicBezTo>
                    <a:pt x="681988" y="432629"/>
                    <a:pt x="681988" y="432629"/>
                    <a:pt x="681377" y="432629"/>
                  </a:cubicBezTo>
                  <a:cubicBezTo>
                    <a:pt x="681377" y="432629"/>
                    <a:pt x="681377" y="432629"/>
                    <a:pt x="681377" y="432014"/>
                  </a:cubicBezTo>
                  <a:cubicBezTo>
                    <a:pt x="681377" y="432014"/>
                    <a:pt x="681377" y="432014"/>
                    <a:pt x="680767" y="432014"/>
                  </a:cubicBezTo>
                  <a:cubicBezTo>
                    <a:pt x="680767" y="432014"/>
                    <a:pt x="680767" y="432014"/>
                    <a:pt x="680767" y="432629"/>
                  </a:cubicBezTo>
                  <a:cubicBezTo>
                    <a:pt x="680767" y="432629"/>
                    <a:pt x="680767" y="432629"/>
                    <a:pt x="680157" y="432629"/>
                  </a:cubicBezTo>
                  <a:cubicBezTo>
                    <a:pt x="680157" y="432629"/>
                    <a:pt x="680157" y="432629"/>
                    <a:pt x="680157" y="433243"/>
                  </a:cubicBezTo>
                  <a:cubicBezTo>
                    <a:pt x="679546" y="433243"/>
                    <a:pt x="680157" y="433243"/>
                    <a:pt x="678326" y="433243"/>
                  </a:cubicBezTo>
                  <a:cubicBezTo>
                    <a:pt x="678326" y="433243"/>
                    <a:pt x="678326" y="433243"/>
                    <a:pt x="678326" y="434472"/>
                  </a:cubicBezTo>
                  <a:cubicBezTo>
                    <a:pt x="678326" y="434472"/>
                    <a:pt x="678326" y="434472"/>
                    <a:pt x="677715" y="434472"/>
                  </a:cubicBezTo>
                  <a:cubicBezTo>
                    <a:pt x="677715" y="434472"/>
                    <a:pt x="677715" y="434472"/>
                    <a:pt x="677715" y="435086"/>
                  </a:cubicBezTo>
                  <a:cubicBezTo>
                    <a:pt x="677715" y="435086"/>
                    <a:pt x="677715" y="435086"/>
                    <a:pt x="678326" y="435086"/>
                  </a:cubicBezTo>
                  <a:cubicBezTo>
                    <a:pt x="678326" y="435086"/>
                    <a:pt x="678326" y="434472"/>
                    <a:pt x="678326" y="436315"/>
                  </a:cubicBezTo>
                  <a:cubicBezTo>
                    <a:pt x="678326" y="436315"/>
                    <a:pt x="678326" y="436315"/>
                    <a:pt x="679546" y="436315"/>
                  </a:cubicBezTo>
                  <a:cubicBezTo>
                    <a:pt x="679546" y="436315"/>
                    <a:pt x="679546" y="436315"/>
                    <a:pt x="679546" y="436929"/>
                  </a:cubicBezTo>
                  <a:cubicBezTo>
                    <a:pt x="679546" y="436929"/>
                    <a:pt x="679546" y="436929"/>
                    <a:pt x="680157" y="436929"/>
                  </a:cubicBezTo>
                  <a:cubicBezTo>
                    <a:pt x="680157" y="436929"/>
                    <a:pt x="680157" y="436929"/>
                    <a:pt x="680157" y="438158"/>
                  </a:cubicBezTo>
                  <a:cubicBezTo>
                    <a:pt x="680767" y="437544"/>
                    <a:pt x="681988" y="438773"/>
                    <a:pt x="683819" y="436929"/>
                  </a:cubicBezTo>
                  <a:cubicBezTo>
                    <a:pt x="683819" y="436929"/>
                    <a:pt x="683819" y="436929"/>
                    <a:pt x="683819" y="438158"/>
                  </a:cubicBezTo>
                  <a:cubicBezTo>
                    <a:pt x="683819" y="438158"/>
                    <a:pt x="683819" y="438158"/>
                    <a:pt x="684429" y="438158"/>
                  </a:cubicBezTo>
                  <a:cubicBezTo>
                    <a:pt x="684429" y="438158"/>
                    <a:pt x="684429" y="438158"/>
                    <a:pt x="684429" y="436929"/>
                  </a:cubicBezTo>
                  <a:cubicBezTo>
                    <a:pt x="684429" y="436929"/>
                    <a:pt x="684429" y="436929"/>
                    <a:pt x="685039" y="436929"/>
                  </a:cubicBezTo>
                  <a:cubicBezTo>
                    <a:pt x="685039" y="436929"/>
                    <a:pt x="685039" y="436929"/>
                    <a:pt x="685039" y="436315"/>
                  </a:cubicBezTo>
                  <a:cubicBezTo>
                    <a:pt x="685039" y="436315"/>
                    <a:pt x="685039" y="436315"/>
                    <a:pt x="686260" y="436315"/>
                  </a:cubicBezTo>
                  <a:cubicBezTo>
                    <a:pt x="686260" y="436315"/>
                    <a:pt x="686260" y="436315"/>
                    <a:pt x="686260" y="438158"/>
                  </a:cubicBezTo>
                  <a:cubicBezTo>
                    <a:pt x="686260" y="438158"/>
                    <a:pt x="686260" y="438158"/>
                    <a:pt x="685650" y="438158"/>
                  </a:cubicBezTo>
                  <a:cubicBezTo>
                    <a:pt x="685650" y="438158"/>
                    <a:pt x="685650" y="438158"/>
                    <a:pt x="685650" y="438773"/>
                  </a:cubicBezTo>
                  <a:cubicBezTo>
                    <a:pt x="685650" y="438773"/>
                    <a:pt x="685039" y="438773"/>
                    <a:pt x="683819" y="438773"/>
                  </a:cubicBezTo>
                  <a:cubicBezTo>
                    <a:pt x="683819" y="438773"/>
                    <a:pt x="683819" y="439387"/>
                    <a:pt x="683819" y="440616"/>
                  </a:cubicBezTo>
                  <a:cubicBezTo>
                    <a:pt x="683208" y="440616"/>
                    <a:pt x="681988" y="440616"/>
                    <a:pt x="680157" y="440616"/>
                  </a:cubicBezTo>
                  <a:cubicBezTo>
                    <a:pt x="680157" y="441230"/>
                    <a:pt x="680157" y="441844"/>
                    <a:pt x="679546" y="443688"/>
                  </a:cubicBezTo>
                  <a:cubicBezTo>
                    <a:pt x="679546" y="443688"/>
                    <a:pt x="680157" y="443688"/>
                    <a:pt x="681377" y="443688"/>
                  </a:cubicBezTo>
                  <a:cubicBezTo>
                    <a:pt x="681377" y="443688"/>
                    <a:pt x="681377" y="443688"/>
                    <a:pt x="681377" y="444916"/>
                  </a:cubicBezTo>
                  <a:cubicBezTo>
                    <a:pt x="681377" y="444916"/>
                    <a:pt x="681377" y="444916"/>
                    <a:pt x="683208" y="444916"/>
                  </a:cubicBezTo>
                  <a:cubicBezTo>
                    <a:pt x="683208" y="444916"/>
                    <a:pt x="683208" y="444916"/>
                    <a:pt x="683208" y="446145"/>
                  </a:cubicBezTo>
                  <a:cubicBezTo>
                    <a:pt x="683208" y="446145"/>
                    <a:pt x="683208" y="446145"/>
                    <a:pt x="683819" y="446145"/>
                  </a:cubicBezTo>
                  <a:cubicBezTo>
                    <a:pt x="683819" y="446145"/>
                    <a:pt x="683819" y="446145"/>
                    <a:pt x="683819" y="446760"/>
                  </a:cubicBezTo>
                  <a:cubicBezTo>
                    <a:pt x="683819" y="446760"/>
                    <a:pt x="683819" y="446760"/>
                    <a:pt x="684429" y="446760"/>
                  </a:cubicBezTo>
                  <a:cubicBezTo>
                    <a:pt x="684429" y="446760"/>
                    <a:pt x="684429" y="446145"/>
                    <a:pt x="684429" y="447988"/>
                  </a:cubicBezTo>
                  <a:cubicBezTo>
                    <a:pt x="684429" y="447988"/>
                    <a:pt x="684429" y="447988"/>
                    <a:pt x="685039" y="447988"/>
                  </a:cubicBezTo>
                  <a:cubicBezTo>
                    <a:pt x="685039" y="447988"/>
                    <a:pt x="685039" y="447988"/>
                    <a:pt x="685039" y="448603"/>
                  </a:cubicBezTo>
                  <a:cubicBezTo>
                    <a:pt x="685039" y="448603"/>
                    <a:pt x="685039" y="448603"/>
                    <a:pt x="684429" y="448603"/>
                  </a:cubicBezTo>
                  <a:cubicBezTo>
                    <a:pt x="684429" y="449217"/>
                    <a:pt x="684429" y="448603"/>
                    <a:pt x="684429" y="450446"/>
                  </a:cubicBezTo>
                  <a:cubicBezTo>
                    <a:pt x="684429" y="450446"/>
                    <a:pt x="684429" y="450446"/>
                    <a:pt x="685039" y="450446"/>
                  </a:cubicBezTo>
                  <a:cubicBezTo>
                    <a:pt x="685039" y="450446"/>
                    <a:pt x="685039" y="449831"/>
                    <a:pt x="685039" y="451675"/>
                  </a:cubicBezTo>
                  <a:cubicBezTo>
                    <a:pt x="685039" y="451675"/>
                    <a:pt x="685039" y="451675"/>
                    <a:pt x="685650" y="451675"/>
                  </a:cubicBezTo>
                  <a:cubicBezTo>
                    <a:pt x="685650" y="451675"/>
                    <a:pt x="685650" y="451675"/>
                    <a:pt x="685650" y="450446"/>
                  </a:cubicBezTo>
                  <a:cubicBezTo>
                    <a:pt x="685650" y="450446"/>
                    <a:pt x="685650" y="450446"/>
                    <a:pt x="685039" y="450446"/>
                  </a:cubicBezTo>
                  <a:cubicBezTo>
                    <a:pt x="685039" y="450446"/>
                    <a:pt x="685039" y="450446"/>
                    <a:pt x="685039" y="449217"/>
                  </a:cubicBezTo>
                  <a:cubicBezTo>
                    <a:pt x="685650" y="449217"/>
                    <a:pt x="686260" y="450446"/>
                    <a:pt x="688702" y="450446"/>
                  </a:cubicBezTo>
                  <a:cubicBezTo>
                    <a:pt x="688702" y="450446"/>
                    <a:pt x="688702" y="450446"/>
                    <a:pt x="688702" y="451060"/>
                  </a:cubicBezTo>
                  <a:cubicBezTo>
                    <a:pt x="688702" y="451060"/>
                    <a:pt x="688702" y="451060"/>
                    <a:pt x="689922" y="451060"/>
                  </a:cubicBezTo>
                  <a:cubicBezTo>
                    <a:pt x="688702" y="454132"/>
                    <a:pt x="689922" y="459047"/>
                    <a:pt x="683208" y="457819"/>
                  </a:cubicBezTo>
                  <a:cubicBezTo>
                    <a:pt x="683208" y="457819"/>
                    <a:pt x="683208" y="457819"/>
                    <a:pt x="683208" y="458433"/>
                  </a:cubicBezTo>
                  <a:cubicBezTo>
                    <a:pt x="683208" y="458433"/>
                    <a:pt x="683208" y="458433"/>
                    <a:pt x="681988" y="458433"/>
                  </a:cubicBezTo>
                  <a:cubicBezTo>
                    <a:pt x="681988" y="458433"/>
                    <a:pt x="681988" y="458433"/>
                    <a:pt x="681988" y="457819"/>
                  </a:cubicBezTo>
                  <a:cubicBezTo>
                    <a:pt x="681988" y="457819"/>
                    <a:pt x="682598" y="457819"/>
                    <a:pt x="680767" y="457819"/>
                  </a:cubicBezTo>
                  <a:cubicBezTo>
                    <a:pt x="680767" y="457819"/>
                    <a:pt x="680767" y="457819"/>
                    <a:pt x="680767" y="458433"/>
                  </a:cubicBezTo>
                  <a:cubicBezTo>
                    <a:pt x="680767" y="458433"/>
                    <a:pt x="680157" y="458433"/>
                    <a:pt x="678326" y="458433"/>
                  </a:cubicBezTo>
                  <a:cubicBezTo>
                    <a:pt x="678326" y="458433"/>
                    <a:pt x="678326" y="458433"/>
                    <a:pt x="678326" y="457819"/>
                  </a:cubicBezTo>
                  <a:cubicBezTo>
                    <a:pt x="677715" y="457819"/>
                    <a:pt x="677105" y="457819"/>
                    <a:pt x="674664" y="457819"/>
                  </a:cubicBezTo>
                  <a:cubicBezTo>
                    <a:pt x="674664" y="457819"/>
                    <a:pt x="674664" y="457819"/>
                    <a:pt x="674664" y="458433"/>
                  </a:cubicBezTo>
                  <a:cubicBezTo>
                    <a:pt x="674664" y="458433"/>
                    <a:pt x="675274" y="458433"/>
                    <a:pt x="673443" y="458433"/>
                  </a:cubicBezTo>
                  <a:cubicBezTo>
                    <a:pt x="673443" y="457819"/>
                    <a:pt x="673443" y="458433"/>
                    <a:pt x="673443" y="456590"/>
                  </a:cubicBezTo>
                  <a:cubicBezTo>
                    <a:pt x="673443" y="456590"/>
                    <a:pt x="673443" y="456590"/>
                    <a:pt x="672222" y="456590"/>
                  </a:cubicBezTo>
                  <a:cubicBezTo>
                    <a:pt x="672222" y="456590"/>
                    <a:pt x="672222" y="456590"/>
                    <a:pt x="672222" y="455975"/>
                  </a:cubicBezTo>
                  <a:cubicBezTo>
                    <a:pt x="672222" y="455975"/>
                    <a:pt x="672222" y="455975"/>
                    <a:pt x="671612" y="455975"/>
                  </a:cubicBezTo>
                  <a:cubicBezTo>
                    <a:pt x="671612" y="455975"/>
                    <a:pt x="671612" y="455975"/>
                    <a:pt x="671612" y="455361"/>
                  </a:cubicBezTo>
                  <a:cubicBezTo>
                    <a:pt x="671001" y="455361"/>
                    <a:pt x="671612" y="455361"/>
                    <a:pt x="669781" y="455361"/>
                  </a:cubicBezTo>
                  <a:cubicBezTo>
                    <a:pt x="669781" y="455361"/>
                    <a:pt x="669781" y="455361"/>
                    <a:pt x="669781" y="454747"/>
                  </a:cubicBezTo>
                  <a:cubicBezTo>
                    <a:pt x="669781" y="454747"/>
                    <a:pt x="669781" y="454747"/>
                    <a:pt x="669170" y="454747"/>
                  </a:cubicBezTo>
                  <a:cubicBezTo>
                    <a:pt x="669170" y="454747"/>
                    <a:pt x="669170" y="454747"/>
                    <a:pt x="669170" y="454132"/>
                  </a:cubicBezTo>
                  <a:cubicBezTo>
                    <a:pt x="669170" y="454132"/>
                    <a:pt x="669170" y="454132"/>
                    <a:pt x="667950" y="454132"/>
                  </a:cubicBezTo>
                  <a:cubicBezTo>
                    <a:pt x="667950" y="453518"/>
                    <a:pt x="667950" y="452289"/>
                    <a:pt x="665508" y="452289"/>
                  </a:cubicBezTo>
                  <a:cubicBezTo>
                    <a:pt x="665508" y="452289"/>
                    <a:pt x="665508" y="452289"/>
                    <a:pt x="665508" y="451675"/>
                  </a:cubicBezTo>
                  <a:cubicBezTo>
                    <a:pt x="665508" y="451675"/>
                    <a:pt x="665508" y="451675"/>
                    <a:pt x="664288" y="451675"/>
                  </a:cubicBezTo>
                  <a:cubicBezTo>
                    <a:pt x="664288" y="451675"/>
                    <a:pt x="664288" y="451675"/>
                    <a:pt x="664288" y="451060"/>
                  </a:cubicBezTo>
                  <a:cubicBezTo>
                    <a:pt x="663677" y="451060"/>
                    <a:pt x="663677" y="450446"/>
                    <a:pt x="661846" y="450446"/>
                  </a:cubicBezTo>
                  <a:cubicBezTo>
                    <a:pt x="661846" y="450446"/>
                    <a:pt x="661846" y="450446"/>
                    <a:pt x="661846" y="449217"/>
                  </a:cubicBezTo>
                  <a:cubicBezTo>
                    <a:pt x="661846" y="449217"/>
                    <a:pt x="662457" y="449217"/>
                    <a:pt x="660625" y="449217"/>
                  </a:cubicBezTo>
                  <a:cubicBezTo>
                    <a:pt x="660625" y="449217"/>
                    <a:pt x="660625" y="449217"/>
                    <a:pt x="660625" y="448603"/>
                  </a:cubicBezTo>
                  <a:cubicBezTo>
                    <a:pt x="660015" y="448603"/>
                    <a:pt x="660625" y="448603"/>
                    <a:pt x="658794" y="448603"/>
                  </a:cubicBezTo>
                  <a:cubicBezTo>
                    <a:pt x="658794" y="449217"/>
                    <a:pt x="658794" y="449217"/>
                    <a:pt x="658794" y="451060"/>
                  </a:cubicBezTo>
                  <a:cubicBezTo>
                    <a:pt x="658794" y="451060"/>
                    <a:pt x="659405" y="451060"/>
                    <a:pt x="657574" y="451060"/>
                  </a:cubicBezTo>
                  <a:cubicBezTo>
                    <a:pt x="657574" y="451060"/>
                    <a:pt x="657574" y="450446"/>
                    <a:pt x="657574" y="452289"/>
                  </a:cubicBezTo>
                  <a:cubicBezTo>
                    <a:pt x="657574" y="452289"/>
                    <a:pt x="658184" y="452289"/>
                    <a:pt x="660015" y="452289"/>
                  </a:cubicBezTo>
                  <a:cubicBezTo>
                    <a:pt x="660015" y="452289"/>
                    <a:pt x="660015" y="452289"/>
                    <a:pt x="660015" y="452903"/>
                  </a:cubicBezTo>
                  <a:cubicBezTo>
                    <a:pt x="660015" y="452903"/>
                    <a:pt x="660015" y="452903"/>
                    <a:pt x="660625" y="452903"/>
                  </a:cubicBezTo>
                  <a:cubicBezTo>
                    <a:pt x="660625" y="452903"/>
                    <a:pt x="660625" y="452903"/>
                    <a:pt x="660625" y="454132"/>
                  </a:cubicBezTo>
                  <a:cubicBezTo>
                    <a:pt x="660625" y="454132"/>
                    <a:pt x="660625" y="454132"/>
                    <a:pt x="661236" y="454132"/>
                  </a:cubicBezTo>
                  <a:cubicBezTo>
                    <a:pt x="661236" y="454132"/>
                    <a:pt x="661236" y="454132"/>
                    <a:pt x="661236" y="454747"/>
                  </a:cubicBezTo>
                  <a:cubicBezTo>
                    <a:pt x="662457" y="454132"/>
                    <a:pt x="663067" y="454747"/>
                    <a:pt x="665508" y="455975"/>
                  </a:cubicBezTo>
                  <a:cubicBezTo>
                    <a:pt x="665508" y="455975"/>
                    <a:pt x="665508" y="455975"/>
                    <a:pt x="665508" y="456590"/>
                  </a:cubicBezTo>
                  <a:cubicBezTo>
                    <a:pt x="665508" y="456590"/>
                    <a:pt x="665508" y="456590"/>
                    <a:pt x="666119" y="456590"/>
                  </a:cubicBezTo>
                  <a:cubicBezTo>
                    <a:pt x="666119" y="456590"/>
                    <a:pt x="666119" y="456590"/>
                    <a:pt x="666119" y="457819"/>
                  </a:cubicBezTo>
                  <a:cubicBezTo>
                    <a:pt x="666119" y="457819"/>
                    <a:pt x="666119" y="457819"/>
                    <a:pt x="666729" y="457819"/>
                  </a:cubicBezTo>
                  <a:cubicBezTo>
                    <a:pt x="666729" y="457819"/>
                    <a:pt x="666729" y="457819"/>
                    <a:pt x="666729" y="459662"/>
                  </a:cubicBezTo>
                  <a:cubicBezTo>
                    <a:pt x="666729" y="459662"/>
                    <a:pt x="666729" y="459662"/>
                    <a:pt x="666119" y="459662"/>
                  </a:cubicBezTo>
                  <a:cubicBezTo>
                    <a:pt x="666119" y="459662"/>
                    <a:pt x="666119" y="459662"/>
                    <a:pt x="666119" y="460276"/>
                  </a:cubicBezTo>
                  <a:cubicBezTo>
                    <a:pt x="666119" y="460276"/>
                    <a:pt x="665508" y="460276"/>
                    <a:pt x="664288" y="460276"/>
                  </a:cubicBezTo>
                  <a:cubicBezTo>
                    <a:pt x="664288" y="460276"/>
                    <a:pt x="664288" y="460276"/>
                    <a:pt x="664288" y="460890"/>
                  </a:cubicBezTo>
                  <a:cubicBezTo>
                    <a:pt x="664288" y="460890"/>
                    <a:pt x="664288" y="460890"/>
                    <a:pt x="663677" y="460890"/>
                  </a:cubicBezTo>
                  <a:cubicBezTo>
                    <a:pt x="663677" y="460890"/>
                    <a:pt x="663677" y="460890"/>
                    <a:pt x="663677" y="462119"/>
                  </a:cubicBezTo>
                  <a:cubicBezTo>
                    <a:pt x="663067" y="462119"/>
                    <a:pt x="663677" y="462119"/>
                    <a:pt x="661846" y="462119"/>
                  </a:cubicBezTo>
                  <a:cubicBezTo>
                    <a:pt x="661846" y="462119"/>
                    <a:pt x="661846" y="462119"/>
                    <a:pt x="661846" y="462734"/>
                  </a:cubicBezTo>
                  <a:cubicBezTo>
                    <a:pt x="661846" y="462734"/>
                    <a:pt x="661846" y="462734"/>
                    <a:pt x="661236" y="462734"/>
                  </a:cubicBezTo>
                  <a:cubicBezTo>
                    <a:pt x="661236" y="462734"/>
                    <a:pt x="660625" y="463348"/>
                    <a:pt x="660625" y="464577"/>
                  </a:cubicBezTo>
                  <a:cubicBezTo>
                    <a:pt x="660625" y="464577"/>
                    <a:pt x="660015" y="464577"/>
                    <a:pt x="661846" y="464577"/>
                  </a:cubicBezTo>
                  <a:cubicBezTo>
                    <a:pt x="661846" y="464577"/>
                    <a:pt x="661846" y="464577"/>
                    <a:pt x="661846" y="463963"/>
                  </a:cubicBezTo>
                  <a:cubicBezTo>
                    <a:pt x="661846" y="463963"/>
                    <a:pt x="661846" y="463963"/>
                    <a:pt x="662457" y="463963"/>
                  </a:cubicBezTo>
                  <a:cubicBezTo>
                    <a:pt x="662457" y="463963"/>
                    <a:pt x="662457" y="463963"/>
                    <a:pt x="662457" y="463348"/>
                  </a:cubicBezTo>
                  <a:cubicBezTo>
                    <a:pt x="662457" y="463348"/>
                    <a:pt x="662457" y="463348"/>
                    <a:pt x="663677" y="463348"/>
                  </a:cubicBezTo>
                  <a:cubicBezTo>
                    <a:pt x="663677" y="463348"/>
                    <a:pt x="663677" y="463348"/>
                    <a:pt x="663677" y="462734"/>
                  </a:cubicBezTo>
                  <a:cubicBezTo>
                    <a:pt x="663677" y="462734"/>
                    <a:pt x="663677" y="462734"/>
                    <a:pt x="665508" y="462734"/>
                  </a:cubicBezTo>
                  <a:cubicBezTo>
                    <a:pt x="665508" y="462734"/>
                    <a:pt x="665508" y="462734"/>
                    <a:pt x="665508" y="462119"/>
                  </a:cubicBezTo>
                  <a:cubicBezTo>
                    <a:pt x="665508" y="462119"/>
                    <a:pt x="666119" y="462119"/>
                    <a:pt x="667950" y="462119"/>
                  </a:cubicBezTo>
                  <a:cubicBezTo>
                    <a:pt x="667950" y="461505"/>
                    <a:pt x="667950" y="461505"/>
                    <a:pt x="667950" y="459662"/>
                  </a:cubicBezTo>
                  <a:cubicBezTo>
                    <a:pt x="667950" y="459662"/>
                    <a:pt x="667950" y="459662"/>
                    <a:pt x="668560" y="459662"/>
                  </a:cubicBezTo>
                  <a:cubicBezTo>
                    <a:pt x="668560" y="459662"/>
                    <a:pt x="668560" y="459662"/>
                    <a:pt x="668560" y="460276"/>
                  </a:cubicBezTo>
                  <a:cubicBezTo>
                    <a:pt x="668560" y="460276"/>
                    <a:pt x="668560" y="460276"/>
                    <a:pt x="669170" y="460276"/>
                  </a:cubicBezTo>
                  <a:cubicBezTo>
                    <a:pt x="669170" y="460276"/>
                    <a:pt x="669170" y="460276"/>
                    <a:pt x="669170" y="460890"/>
                  </a:cubicBezTo>
                  <a:cubicBezTo>
                    <a:pt x="669170" y="460890"/>
                    <a:pt x="669170" y="460890"/>
                    <a:pt x="670391" y="460890"/>
                  </a:cubicBezTo>
                  <a:cubicBezTo>
                    <a:pt x="670391" y="460890"/>
                    <a:pt x="670391" y="460890"/>
                    <a:pt x="670391" y="462119"/>
                  </a:cubicBezTo>
                  <a:cubicBezTo>
                    <a:pt x="671001" y="462119"/>
                    <a:pt x="671001" y="462119"/>
                    <a:pt x="672832" y="462119"/>
                  </a:cubicBezTo>
                  <a:cubicBezTo>
                    <a:pt x="672832" y="462119"/>
                    <a:pt x="672832" y="462119"/>
                    <a:pt x="672832" y="462734"/>
                  </a:cubicBezTo>
                  <a:cubicBezTo>
                    <a:pt x="674664" y="462734"/>
                    <a:pt x="676495" y="463963"/>
                    <a:pt x="679546" y="463963"/>
                  </a:cubicBezTo>
                  <a:cubicBezTo>
                    <a:pt x="679546" y="463963"/>
                    <a:pt x="679546" y="463963"/>
                    <a:pt x="679546" y="464577"/>
                  </a:cubicBezTo>
                  <a:cubicBezTo>
                    <a:pt x="679546" y="464577"/>
                    <a:pt x="680157" y="464577"/>
                    <a:pt x="681988" y="464577"/>
                  </a:cubicBezTo>
                  <a:cubicBezTo>
                    <a:pt x="681988" y="464577"/>
                    <a:pt x="681988" y="464577"/>
                    <a:pt x="681988" y="465806"/>
                  </a:cubicBezTo>
                  <a:cubicBezTo>
                    <a:pt x="682598" y="465191"/>
                    <a:pt x="683208" y="465806"/>
                    <a:pt x="685039" y="466420"/>
                  </a:cubicBezTo>
                  <a:cubicBezTo>
                    <a:pt x="685039" y="466420"/>
                    <a:pt x="685039" y="466420"/>
                    <a:pt x="685039" y="467034"/>
                  </a:cubicBezTo>
                  <a:cubicBezTo>
                    <a:pt x="685039" y="467034"/>
                    <a:pt x="685039" y="467034"/>
                    <a:pt x="686260" y="467034"/>
                  </a:cubicBezTo>
                  <a:cubicBezTo>
                    <a:pt x="686260" y="467034"/>
                    <a:pt x="686260" y="467034"/>
                    <a:pt x="686260" y="467649"/>
                  </a:cubicBezTo>
                  <a:cubicBezTo>
                    <a:pt x="686871" y="467649"/>
                    <a:pt x="686260" y="467649"/>
                    <a:pt x="688091" y="467649"/>
                  </a:cubicBezTo>
                  <a:cubicBezTo>
                    <a:pt x="688091" y="467649"/>
                    <a:pt x="688091" y="468263"/>
                    <a:pt x="688091" y="470106"/>
                  </a:cubicBezTo>
                  <a:cubicBezTo>
                    <a:pt x="688091" y="470106"/>
                    <a:pt x="688091" y="470106"/>
                    <a:pt x="686260" y="470106"/>
                  </a:cubicBezTo>
                  <a:cubicBezTo>
                    <a:pt x="686260" y="470106"/>
                    <a:pt x="686260" y="470721"/>
                    <a:pt x="686260" y="471950"/>
                  </a:cubicBezTo>
                  <a:cubicBezTo>
                    <a:pt x="686260" y="471950"/>
                    <a:pt x="686260" y="471950"/>
                    <a:pt x="687481" y="471950"/>
                  </a:cubicBezTo>
                  <a:cubicBezTo>
                    <a:pt x="687481" y="471950"/>
                    <a:pt x="687481" y="471950"/>
                    <a:pt x="687481" y="472564"/>
                  </a:cubicBezTo>
                  <a:cubicBezTo>
                    <a:pt x="687481" y="472564"/>
                    <a:pt x="687481" y="472564"/>
                    <a:pt x="688091" y="472564"/>
                  </a:cubicBezTo>
                  <a:cubicBezTo>
                    <a:pt x="688091" y="472564"/>
                    <a:pt x="688091" y="472564"/>
                    <a:pt x="688091" y="471950"/>
                  </a:cubicBezTo>
                  <a:cubicBezTo>
                    <a:pt x="688091" y="471950"/>
                    <a:pt x="688091" y="471950"/>
                    <a:pt x="688702" y="471950"/>
                  </a:cubicBezTo>
                  <a:cubicBezTo>
                    <a:pt x="688702" y="471950"/>
                    <a:pt x="688702" y="471950"/>
                    <a:pt x="688702" y="471335"/>
                  </a:cubicBezTo>
                  <a:cubicBezTo>
                    <a:pt x="689312" y="471335"/>
                    <a:pt x="690533" y="471950"/>
                    <a:pt x="691143" y="474407"/>
                  </a:cubicBezTo>
                  <a:cubicBezTo>
                    <a:pt x="691143" y="474407"/>
                    <a:pt x="691143" y="474407"/>
                    <a:pt x="691753" y="474407"/>
                  </a:cubicBezTo>
                  <a:cubicBezTo>
                    <a:pt x="691753" y="474407"/>
                    <a:pt x="691753" y="474407"/>
                    <a:pt x="691753" y="475021"/>
                  </a:cubicBezTo>
                  <a:cubicBezTo>
                    <a:pt x="691753" y="475021"/>
                    <a:pt x="691753" y="475021"/>
                    <a:pt x="692364" y="475021"/>
                  </a:cubicBezTo>
                  <a:cubicBezTo>
                    <a:pt x="692364" y="475021"/>
                    <a:pt x="692364" y="475021"/>
                    <a:pt x="692364" y="475636"/>
                  </a:cubicBezTo>
                  <a:cubicBezTo>
                    <a:pt x="692364" y="475636"/>
                    <a:pt x="692364" y="475636"/>
                    <a:pt x="692974" y="475636"/>
                  </a:cubicBezTo>
                  <a:cubicBezTo>
                    <a:pt x="692974" y="475636"/>
                    <a:pt x="692974" y="475636"/>
                    <a:pt x="692974" y="476250"/>
                  </a:cubicBezTo>
                  <a:cubicBezTo>
                    <a:pt x="692974" y="476250"/>
                    <a:pt x="692974" y="476250"/>
                    <a:pt x="694805" y="476250"/>
                  </a:cubicBezTo>
                  <a:cubicBezTo>
                    <a:pt x="694805" y="476250"/>
                    <a:pt x="694805" y="476250"/>
                    <a:pt x="694805" y="477479"/>
                  </a:cubicBezTo>
                  <a:cubicBezTo>
                    <a:pt x="694805" y="477479"/>
                    <a:pt x="694805" y="477479"/>
                    <a:pt x="695415" y="477479"/>
                  </a:cubicBezTo>
                  <a:cubicBezTo>
                    <a:pt x="695415" y="477479"/>
                    <a:pt x="695415" y="477479"/>
                    <a:pt x="695415" y="478093"/>
                  </a:cubicBezTo>
                  <a:cubicBezTo>
                    <a:pt x="695415" y="478093"/>
                    <a:pt x="696636" y="477479"/>
                    <a:pt x="696636" y="479322"/>
                  </a:cubicBezTo>
                  <a:cubicBezTo>
                    <a:pt x="696636" y="479322"/>
                    <a:pt x="696636" y="479322"/>
                    <a:pt x="697247" y="479322"/>
                  </a:cubicBezTo>
                  <a:cubicBezTo>
                    <a:pt x="697247" y="479937"/>
                    <a:pt x="697247" y="480551"/>
                    <a:pt x="697247" y="482394"/>
                  </a:cubicBezTo>
                  <a:cubicBezTo>
                    <a:pt x="697247" y="482394"/>
                    <a:pt x="697247" y="482394"/>
                    <a:pt x="696636" y="482394"/>
                  </a:cubicBezTo>
                  <a:cubicBezTo>
                    <a:pt x="696636" y="482394"/>
                    <a:pt x="696636" y="481780"/>
                    <a:pt x="696636" y="483623"/>
                  </a:cubicBezTo>
                  <a:cubicBezTo>
                    <a:pt x="696636" y="483623"/>
                    <a:pt x="696636" y="483623"/>
                    <a:pt x="697247" y="483623"/>
                  </a:cubicBezTo>
                  <a:cubicBezTo>
                    <a:pt x="697247" y="483623"/>
                    <a:pt x="697247" y="484237"/>
                    <a:pt x="697247" y="486080"/>
                  </a:cubicBezTo>
                  <a:cubicBezTo>
                    <a:pt x="697247" y="486080"/>
                    <a:pt x="697247" y="486080"/>
                    <a:pt x="696636" y="486080"/>
                  </a:cubicBezTo>
                  <a:cubicBezTo>
                    <a:pt x="696636" y="486080"/>
                    <a:pt x="696636" y="486695"/>
                    <a:pt x="696636" y="487924"/>
                  </a:cubicBezTo>
                  <a:cubicBezTo>
                    <a:pt x="696636" y="487924"/>
                    <a:pt x="696636" y="487924"/>
                    <a:pt x="696026" y="487924"/>
                  </a:cubicBezTo>
                  <a:cubicBezTo>
                    <a:pt x="696026" y="488538"/>
                    <a:pt x="696026" y="487924"/>
                    <a:pt x="696026" y="489767"/>
                  </a:cubicBezTo>
                  <a:cubicBezTo>
                    <a:pt x="696026" y="489767"/>
                    <a:pt x="696026" y="489767"/>
                    <a:pt x="695415" y="489767"/>
                  </a:cubicBezTo>
                  <a:cubicBezTo>
                    <a:pt x="695415" y="489767"/>
                    <a:pt x="695415" y="489767"/>
                    <a:pt x="695415" y="489152"/>
                  </a:cubicBezTo>
                  <a:cubicBezTo>
                    <a:pt x="695415" y="489152"/>
                    <a:pt x="695415" y="489152"/>
                    <a:pt x="694805" y="489152"/>
                  </a:cubicBezTo>
                  <a:cubicBezTo>
                    <a:pt x="694805" y="489152"/>
                    <a:pt x="694805" y="489152"/>
                    <a:pt x="694805" y="487924"/>
                  </a:cubicBezTo>
                  <a:cubicBezTo>
                    <a:pt x="694805" y="487924"/>
                    <a:pt x="694805" y="487924"/>
                    <a:pt x="693584" y="487924"/>
                  </a:cubicBezTo>
                  <a:cubicBezTo>
                    <a:pt x="693584" y="487924"/>
                    <a:pt x="693584" y="487924"/>
                    <a:pt x="693584" y="487309"/>
                  </a:cubicBezTo>
                  <a:cubicBezTo>
                    <a:pt x="693584" y="487309"/>
                    <a:pt x="692974" y="487309"/>
                    <a:pt x="691753" y="487309"/>
                  </a:cubicBezTo>
                  <a:cubicBezTo>
                    <a:pt x="691753" y="487309"/>
                    <a:pt x="691753" y="487924"/>
                    <a:pt x="691753" y="486080"/>
                  </a:cubicBezTo>
                  <a:cubicBezTo>
                    <a:pt x="691143" y="486080"/>
                    <a:pt x="691753" y="486080"/>
                    <a:pt x="689922" y="486080"/>
                  </a:cubicBezTo>
                  <a:cubicBezTo>
                    <a:pt x="689922" y="486080"/>
                    <a:pt x="689922" y="486080"/>
                    <a:pt x="689922" y="485466"/>
                  </a:cubicBezTo>
                  <a:cubicBezTo>
                    <a:pt x="689922" y="485466"/>
                    <a:pt x="689922" y="485466"/>
                    <a:pt x="689312" y="485466"/>
                  </a:cubicBezTo>
                  <a:cubicBezTo>
                    <a:pt x="689312" y="485466"/>
                    <a:pt x="689312" y="485466"/>
                    <a:pt x="689312" y="484237"/>
                  </a:cubicBezTo>
                  <a:cubicBezTo>
                    <a:pt x="689922" y="484852"/>
                    <a:pt x="688702" y="484237"/>
                    <a:pt x="688702" y="486080"/>
                  </a:cubicBezTo>
                  <a:cubicBezTo>
                    <a:pt x="688702" y="486080"/>
                    <a:pt x="688702" y="486080"/>
                    <a:pt x="688091" y="486080"/>
                  </a:cubicBezTo>
                  <a:cubicBezTo>
                    <a:pt x="688091" y="485466"/>
                    <a:pt x="688091" y="486080"/>
                    <a:pt x="688091" y="484237"/>
                  </a:cubicBezTo>
                  <a:cubicBezTo>
                    <a:pt x="688091" y="484237"/>
                    <a:pt x="688091" y="484237"/>
                    <a:pt x="687481" y="484237"/>
                  </a:cubicBezTo>
                  <a:cubicBezTo>
                    <a:pt x="687481" y="484237"/>
                    <a:pt x="687481" y="484237"/>
                    <a:pt x="687481" y="483623"/>
                  </a:cubicBezTo>
                  <a:cubicBezTo>
                    <a:pt x="687481" y="483623"/>
                    <a:pt x="687481" y="483623"/>
                    <a:pt x="686260" y="483623"/>
                  </a:cubicBezTo>
                  <a:cubicBezTo>
                    <a:pt x="686260" y="483623"/>
                    <a:pt x="686260" y="483623"/>
                    <a:pt x="686260" y="483009"/>
                  </a:cubicBezTo>
                  <a:cubicBezTo>
                    <a:pt x="685039" y="483009"/>
                    <a:pt x="683208" y="483009"/>
                    <a:pt x="680157" y="483623"/>
                  </a:cubicBezTo>
                  <a:cubicBezTo>
                    <a:pt x="680157" y="483623"/>
                    <a:pt x="680157" y="483623"/>
                    <a:pt x="680157" y="484237"/>
                  </a:cubicBezTo>
                  <a:cubicBezTo>
                    <a:pt x="680157" y="484237"/>
                    <a:pt x="680157" y="484237"/>
                    <a:pt x="679546" y="484237"/>
                  </a:cubicBezTo>
                  <a:cubicBezTo>
                    <a:pt x="679546" y="484237"/>
                    <a:pt x="679546" y="484237"/>
                    <a:pt x="679546" y="485466"/>
                  </a:cubicBezTo>
                  <a:cubicBezTo>
                    <a:pt x="678936" y="485466"/>
                    <a:pt x="678326" y="484237"/>
                    <a:pt x="677105" y="486080"/>
                  </a:cubicBezTo>
                  <a:cubicBezTo>
                    <a:pt x="677105" y="486080"/>
                    <a:pt x="677105" y="486080"/>
                    <a:pt x="677105" y="485466"/>
                  </a:cubicBezTo>
                  <a:cubicBezTo>
                    <a:pt x="677105" y="484852"/>
                    <a:pt x="677105" y="486080"/>
                    <a:pt x="675884" y="486080"/>
                  </a:cubicBezTo>
                  <a:cubicBezTo>
                    <a:pt x="675884" y="486080"/>
                    <a:pt x="675884" y="486080"/>
                    <a:pt x="675884" y="486695"/>
                  </a:cubicBezTo>
                  <a:cubicBezTo>
                    <a:pt x="675274" y="486080"/>
                    <a:pt x="674664" y="487924"/>
                    <a:pt x="672832" y="487309"/>
                  </a:cubicBezTo>
                  <a:cubicBezTo>
                    <a:pt x="672832" y="487309"/>
                    <a:pt x="672832" y="487309"/>
                    <a:pt x="672832" y="487924"/>
                  </a:cubicBezTo>
                  <a:cubicBezTo>
                    <a:pt x="672222" y="487924"/>
                    <a:pt x="671612" y="488538"/>
                    <a:pt x="669781" y="489152"/>
                  </a:cubicBezTo>
                  <a:cubicBezTo>
                    <a:pt x="669781" y="489152"/>
                    <a:pt x="669781" y="489152"/>
                    <a:pt x="669781" y="489767"/>
                  </a:cubicBezTo>
                  <a:cubicBezTo>
                    <a:pt x="669781" y="489767"/>
                    <a:pt x="670391" y="489767"/>
                    <a:pt x="668560" y="489767"/>
                  </a:cubicBezTo>
                  <a:cubicBezTo>
                    <a:pt x="668560" y="489767"/>
                    <a:pt x="668560" y="490381"/>
                    <a:pt x="668560" y="491610"/>
                  </a:cubicBezTo>
                  <a:cubicBezTo>
                    <a:pt x="668560" y="491610"/>
                    <a:pt x="668560" y="491610"/>
                    <a:pt x="667950" y="491610"/>
                  </a:cubicBezTo>
                  <a:cubicBezTo>
                    <a:pt x="667950" y="491610"/>
                    <a:pt x="667950" y="491610"/>
                    <a:pt x="667950" y="490996"/>
                  </a:cubicBezTo>
                  <a:cubicBezTo>
                    <a:pt x="667950" y="490996"/>
                    <a:pt x="667950" y="490996"/>
                    <a:pt x="666729" y="490996"/>
                  </a:cubicBezTo>
                  <a:cubicBezTo>
                    <a:pt x="666729" y="490996"/>
                    <a:pt x="666729" y="490996"/>
                    <a:pt x="666729" y="491610"/>
                  </a:cubicBezTo>
                  <a:cubicBezTo>
                    <a:pt x="666729" y="491610"/>
                    <a:pt x="667339" y="491610"/>
                    <a:pt x="665508" y="491610"/>
                  </a:cubicBezTo>
                  <a:cubicBezTo>
                    <a:pt x="665508" y="491610"/>
                    <a:pt x="665508" y="491610"/>
                    <a:pt x="665508" y="492224"/>
                  </a:cubicBezTo>
                  <a:cubicBezTo>
                    <a:pt x="665508" y="492224"/>
                    <a:pt x="665508" y="492224"/>
                    <a:pt x="664898" y="492224"/>
                  </a:cubicBezTo>
                  <a:cubicBezTo>
                    <a:pt x="664898" y="492839"/>
                    <a:pt x="664898" y="492224"/>
                    <a:pt x="664898" y="494068"/>
                  </a:cubicBezTo>
                  <a:cubicBezTo>
                    <a:pt x="664898" y="494068"/>
                    <a:pt x="664898" y="494068"/>
                    <a:pt x="663677" y="494068"/>
                  </a:cubicBezTo>
                  <a:cubicBezTo>
                    <a:pt x="663677" y="494068"/>
                    <a:pt x="663677" y="494068"/>
                    <a:pt x="663677" y="493453"/>
                  </a:cubicBezTo>
                  <a:cubicBezTo>
                    <a:pt x="663067" y="493453"/>
                    <a:pt x="661846" y="493453"/>
                    <a:pt x="660015" y="493453"/>
                  </a:cubicBezTo>
                  <a:cubicBezTo>
                    <a:pt x="660015" y="493453"/>
                    <a:pt x="660015" y="492839"/>
                    <a:pt x="660015" y="494682"/>
                  </a:cubicBezTo>
                  <a:cubicBezTo>
                    <a:pt x="660015" y="494682"/>
                    <a:pt x="660015" y="494682"/>
                    <a:pt x="660625" y="494682"/>
                  </a:cubicBezTo>
                  <a:cubicBezTo>
                    <a:pt x="660625" y="494682"/>
                    <a:pt x="660625" y="494682"/>
                    <a:pt x="660625" y="495296"/>
                  </a:cubicBezTo>
                  <a:cubicBezTo>
                    <a:pt x="660625" y="495296"/>
                    <a:pt x="660625" y="495296"/>
                    <a:pt x="660015" y="495296"/>
                  </a:cubicBezTo>
                  <a:cubicBezTo>
                    <a:pt x="660015" y="495296"/>
                    <a:pt x="660015" y="495296"/>
                    <a:pt x="660015" y="495911"/>
                  </a:cubicBezTo>
                  <a:cubicBezTo>
                    <a:pt x="660015" y="495911"/>
                    <a:pt x="660625" y="495296"/>
                    <a:pt x="662457" y="495296"/>
                  </a:cubicBezTo>
                  <a:cubicBezTo>
                    <a:pt x="662457" y="495296"/>
                    <a:pt x="662457" y="495296"/>
                    <a:pt x="662457" y="495911"/>
                  </a:cubicBezTo>
                  <a:cubicBezTo>
                    <a:pt x="663067" y="496525"/>
                    <a:pt x="662457" y="495296"/>
                    <a:pt x="664288" y="495296"/>
                  </a:cubicBezTo>
                  <a:cubicBezTo>
                    <a:pt x="664288" y="495296"/>
                    <a:pt x="664288" y="495296"/>
                    <a:pt x="664288" y="495911"/>
                  </a:cubicBezTo>
                  <a:cubicBezTo>
                    <a:pt x="664288" y="496525"/>
                    <a:pt x="664288" y="495911"/>
                    <a:pt x="666119" y="495296"/>
                  </a:cubicBezTo>
                  <a:cubicBezTo>
                    <a:pt x="666119" y="495296"/>
                    <a:pt x="666119" y="495911"/>
                    <a:pt x="666119" y="494068"/>
                  </a:cubicBezTo>
                  <a:cubicBezTo>
                    <a:pt x="666119" y="494068"/>
                    <a:pt x="666119" y="494068"/>
                    <a:pt x="666729" y="494068"/>
                  </a:cubicBezTo>
                  <a:cubicBezTo>
                    <a:pt x="666729" y="494068"/>
                    <a:pt x="666729" y="494068"/>
                    <a:pt x="666729" y="493453"/>
                  </a:cubicBezTo>
                  <a:cubicBezTo>
                    <a:pt x="666729" y="493453"/>
                    <a:pt x="666729" y="493453"/>
                    <a:pt x="667950" y="493453"/>
                  </a:cubicBezTo>
                  <a:cubicBezTo>
                    <a:pt x="667950" y="493453"/>
                    <a:pt x="666729" y="491610"/>
                    <a:pt x="669170" y="491610"/>
                  </a:cubicBezTo>
                  <a:cubicBezTo>
                    <a:pt x="669170" y="491610"/>
                    <a:pt x="669170" y="491610"/>
                    <a:pt x="669170" y="492224"/>
                  </a:cubicBezTo>
                  <a:cubicBezTo>
                    <a:pt x="669170" y="492224"/>
                    <a:pt x="669170" y="492224"/>
                    <a:pt x="669781" y="492224"/>
                  </a:cubicBezTo>
                  <a:cubicBezTo>
                    <a:pt x="669781" y="492224"/>
                    <a:pt x="669781" y="492224"/>
                    <a:pt x="669781" y="491610"/>
                  </a:cubicBezTo>
                  <a:cubicBezTo>
                    <a:pt x="669781" y="491610"/>
                    <a:pt x="669781" y="491610"/>
                    <a:pt x="670391" y="491610"/>
                  </a:cubicBezTo>
                  <a:cubicBezTo>
                    <a:pt x="670391" y="491610"/>
                    <a:pt x="670391" y="491610"/>
                    <a:pt x="670391" y="490996"/>
                  </a:cubicBezTo>
                  <a:cubicBezTo>
                    <a:pt x="671001" y="490996"/>
                    <a:pt x="671001" y="490996"/>
                    <a:pt x="672832" y="490996"/>
                  </a:cubicBezTo>
                  <a:cubicBezTo>
                    <a:pt x="672832" y="490996"/>
                    <a:pt x="672832" y="490996"/>
                    <a:pt x="672832" y="490381"/>
                  </a:cubicBezTo>
                  <a:cubicBezTo>
                    <a:pt x="672832" y="490381"/>
                    <a:pt x="672832" y="490381"/>
                    <a:pt x="674053" y="490381"/>
                  </a:cubicBezTo>
                  <a:cubicBezTo>
                    <a:pt x="674053" y="490381"/>
                    <a:pt x="674053" y="490381"/>
                    <a:pt x="674053" y="489767"/>
                  </a:cubicBezTo>
                  <a:cubicBezTo>
                    <a:pt x="675274" y="489767"/>
                    <a:pt x="676495" y="489767"/>
                    <a:pt x="678326" y="489767"/>
                  </a:cubicBezTo>
                  <a:cubicBezTo>
                    <a:pt x="678326" y="489767"/>
                    <a:pt x="678326" y="489767"/>
                    <a:pt x="678326" y="489152"/>
                  </a:cubicBezTo>
                  <a:cubicBezTo>
                    <a:pt x="678326" y="489152"/>
                    <a:pt x="678326" y="489152"/>
                    <a:pt x="679546" y="489152"/>
                  </a:cubicBezTo>
                  <a:cubicBezTo>
                    <a:pt x="679546" y="488538"/>
                    <a:pt x="679546" y="489152"/>
                    <a:pt x="679546" y="487309"/>
                  </a:cubicBezTo>
                  <a:cubicBezTo>
                    <a:pt x="679546" y="487309"/>
                    <a:pt x="678936" y="487309"/>
                    <a:pt x="680767" y="487309"/>
                  </a:cubicBezTo>
                  <a:cubicBezTo>
                    <a:pt x="680767" y="487309"/>
                    <a:pt x="680767" y="487309"/>
                    <a:pt x="680767" y="487924"/>
                  </a:cubicBezTo>
                  <a:cubicBezTo>
                    <a:pt x="681377" y="488538"/>
                    <a:pt x="681988" y="487309"/>
                    <a:pt x="683819" y="489152"/>
                  </a:cubicBezTo>
                  <a:cubicBezTo>
                    <a:pt x="683819" y="489152"/>
                    <a:pt x="683819" y="489152"/>
                    <a:pt x="683819" y="487924"/>
                  </a:cubicBezTo>
                  <a:cubicBezTo>
                    <a:pt x="683819" y="487924"/>
                    <a:pt x="683819" y="487924"/>
                    <a:pt x="684429" y="487924"/>
                  </a:cubicBezTo>
                  <a:cubicBezTo>
                    <a:pt x="684429" y="487924"/>
                    <a:pt x="684429" y="487924"/>
                    <a:pt x="684429" y="489152"/>
                  </a:cubicBezTo>
                  <a:cubicBezTo>
                    <a:pt x="684429" y="489152"/>
                    <a:pt x="685039" y="489152"/>
                    <a:pt x="686260" y="489152"/>
                  </a:cubicBezTo>
                  <a:cubicBezTo>
                    <a:pt x="686260" y="489152"/>
                    <a:pt x="686260" y="489152"/>
                    <a:pt x="686260" y="489767"/>
                  </a:cubicBezTo>
                  <a:cubicBezTo>
                    <a:pt x="686871" y="489767"/>
                    <a:pt x="686260" y="489767"/>
                    <a:pt x="688091" y="489767"/>
                  </a:cubicBezTo>
                  <a:cubicBezTo>
                    <a:pt x="688091" y="489767"/>
                    <a:pt x="688091" y="489767"/>
                    <a:pt x="688091" y="489152"/>
                  </a:cubicBezTo>
                  <a:cubicBezTo>
                    <a:pt x="688091" y="489152"/>
                    <a:pt x="688091" y="489152"/>
                    <a:pt x="688702" y="489152"/>
                  </a:cubicBezTo>
                  <a:cubicBezTo>
                    <a:pt x="688702" y="488538"/>
                    <a:pt x="688091" y="490381"/>
                    <a:pt x="689922" y="490381"/>
                  </a:cubicBezTo>
                  <a:cubicBezTo>
                    <a:pt x="689922" y="490381"/>
                    <a:pt x="689922" y="490381"/>
                    <a:pt x="689922" y="490996"/>
                  </a:cubicBezTo>
                  <a:cubicBezTo>
                    <a:pt x="689922" y="490996"/>
                    <a:pt x="689922" y="490996"/>
                    <a:pt x="691143" y="490996"/>
                  </a:cubicBezTo>
                  <a:cubicBezTo>
                    <a:pt x="691143" y="490996"/>
                    <a:pt x="691143" y="490996"/>
                    <a:pt x="691143" y="491610"/>
                  </a:cubicBezTo>
                  <a:cubicBezTo>
                    <a:pt x="691143" y="491610"/>
                    <a:pt x="691143" y="491610"/>
                    <a:pt x="691753" y="491610"/>
                  </a:cubicBezTo>
                  <a:cubicBezTo>
                    <a:pt x="691753" y="491610"/>
                    <a:pt x="691753" y="491610"/>
                    <a:pt x="691753" y="492224"/>
                  </a:cubicBezTo>
                  <a:cubicBezTo>
                    <a:pt x="691753" y="492224"/>
                    <a:pt x="691753" y="492224"/>
                    <a:pt x="692364" y="492224"/>
                  </a:cubicBezTo>
                  <a:cubicBezTo>
                    <a:pt x="692364" y="492224"/>
                    <a:pt x="692364" y="492224"/>
                    <a:pt x="692364" y="493453"/>
                  </a:cubicBezTo>
                  <a:cubicBezTo>
                    <a:pt x="692364" y="493453"/>
                    <a:pt x="692974" y="493453"/>
                    <a:pt x="694805" y="493453"/>
                  </a:cubicBezTo>
                  <a:cubicBezTo>
                    <a:pt x="694805" y="493453"/>
                    <a:pt x="694805" y="493453"/>
                    <a:pt x="694805" y="494068"/>
                  </a:cubicBezTo>
                  <a:cubicBezTo>
                    <a:pt x="694195" y="494068"/>
                    <a:pt x="696026" y="493453"/>
                    <a:pt x="696026" y="495296"/>
                  </a:cubicBezTo>
                  <a:cubicBezTo>
                    <a:pt x="696636" y="495296"/>
                    <a:pt x="697247" y="495296"/>
                    <a:pt x="699078" y="495911"/>
                  </a:cubicBezTo>
                  <a:cubicBezTo>
                    <a:pt x="699078" y="495911"/>
                    <a:pt x="699078" y="495911"/>
                    <a:pt x="699078" y="497140"/>
                  </a:cubicBezTo>
                  <a:cubicBezTo>
                    <a:pt x="699078" y="497140"/>
                    <a:pt x="698467" y="497140"/>
                    <a:pt x="700298" y="497140"/>
                  </a:cubicBezTo>
                  <a:cubicBezTo>
                    <a:pt x="700298" y="497140"/>
                    <a:pt x="700298" y="497140"/>
                    <a:pt x="700298" y="497754"/>
                  </a:cubicBezTo>
                  <a:cubicBezTo>
                    <a:pt x="700298" y="497754"/>
                    <a:pt x="700298" y="497754"/>
                    <a:pt x="700909" y="497754"/>
                  </a:cubicBezTo>
                  <a:cubicBezTo>
                    <a:pt x="700909" y="497754"/>
                    <a:pt x="700909" y="497140"/>
                    <a:pt x="700909" y="498983"/>
                  </a:cubicBezTo>
                  <a:cubicBezTo>
                    <a:pt x="700909" y="498983"/>
                    <a:pt x="700909" y="498983"/>
                    <a:pt x="701519" y="498983"/>
                  </a:cubicBezTo>
                  <a:cubicBezTo>
                    <a:pt x="702129" y="499597"/>
                    <a:pt x="700909" y="499597"/>
                    <a:pt x="702740" y="501440"/>
                  </a:cubicBezTo>
                  <a:cubicBezTo>
                    <a:pt x="702740" y="501440"/>
                    <a:pt x="702740" y="501440"/>
                    <a:pt x="701519" y="501440"/>
                  </a:cubicBezTo>
                  <a:cubicBezTo>
                    <a:pt x="701519" y="501440"/>
                    <a:pt x="701519" y="501440"/>
                    <a:pt x="701519" y="502055"/>
                  </a:cubicBezTo>
                  <a:cubicBezTo>
                    <a:pt x="701519" y="502055"/>
                    <a:pt x="701519" y="502055"/>
                    <a:pt x="700909" y="502055"/>
                  </a:cubicBezTo>
                  <a:cubicBezTo>
                    <a:pt x="700909" y="502055"/>
                    <a:pt x="700909" y="503283"/>
                    <a:pt x="700909" y="505127"/>
                  </a:cubicBezTo>
                  <a:cubicBezTo>
                    <a:pt x="700909" y="505127"/>
                    <a:pt x="700909" y="505127"/>
                    <a:pt x="700298" y="505127"/>
                  </a:cubicBezTo>
                  <a:cubicBezTo>
                    <a:pt x="700298" y="505127"/>
                    <a:pt x="700298" y="505127"/>
                    <a:pt x="700298" y="505741"/>
                  </a:cubicBezTo>
                  <a:cubicBezTo>
                    <a:pt x="699688" y="505127"/>
                    <a:pt x="698467" y="506355"/>
                    <a:pt x="697857" y="508813"/>
                  </a:cubicBezTo>
                  <a:cubicBezTo>
                    <a:pt x="697857" y="508813"/>
                    <a:pt x="697857" y="508813"/>
                    <a:pt x="699078" y="508813"/>
                  </a:cubicBezTo>
                  <a:cubicBezTo>
                    <a:pt x="699078" y="508813"/>
                    <a:pt x="699078" y="508813"/>
                    <a:pt x="699078" y="509427"/>
                  </a:cubicBezTo>
                  <a:cubicBezTo>
                    <a:pt x="699078" y="509427"/>
                    <a:pt x="699078" y="509427"/>
                    <a:pt x="699688" y="509427"/>
                  </a:cubicBezTo>
                  <a:cubicBezTo>
                    <a:pt x="699688" y="509427"/>
                    <a:pt x="699688" y="508813"/>
                    <a:pt x="699688" y="510656"/>
                  </a:cubicBezTo>
                  <a:cubicBezTo>
                    <a:pt x="699078" y="510656"/>
                    <a:pt x="698467" y="510656"/>
                    <a:pt x="696636" y="511270"/>
                  </a:cubicBezTo>
                  <a:cubicBezTo>
                    <a:pt x="696636" y="511270"/>
                    <a:pt x="696636" y="511270"/>
                    <a:pt x="696636" y="511885"/>
                  </a:cubicBezTo>
                  <a:cubicBezTo>
                    <a:pt x="696636" y="511885"/>
                    <a:pt x="696636" y="511885"/>
                    <a:pt x="696026" y="511885"/>
                  </a:cubicBezTo>
                  <a:cubicBezTo>
                    <a:pt x="696026" y="511885"/>
                    <a:pt x="696026" y="511885"/>
                    <a:pt x="696026" y="513114"/>
                  </a:cubicBezTo>
                  <a:cubicBezTo>
                    <a:pt x="695415" y="513114"/>
                    <a:pt x="694805" y="513114"/>
                    <a:pt x="692974" y="513114"/>
                  </a:cubicBezTo>
                  <a:cubicBezTo>
                    <a:pt x="692974" y="513114"/>
                    <a:pt x="692974" y="513114"/>
                    <a:pt x="692974" y="513728"/>
                  </a:cubicBezTo>
                  <a:cubicBezTo>
                    <a:pt x="692364" y="513728"/>
                    <a:pt x="691143" y="513728"/>
                    <a:pt x="688702" y="513728"/>
                  </a:cubicBezTo>
                  <a:cubicBezTo>
                    <a:pt x="688702" y="513728"/>
                    <a:pt x="688702" y="513728"/>
                    <a:pt x="688702" y="514342"/>
                  </a:cubicBezTo>
                  <a:cubicBezTo>
                    <a:pt x="688702" y="514957"/>
                    <a:pt x="688091" y="512499"/>
                    <a:pt x="686260" y="514342"/>
                  </a:cubicBezTo>
                  <a:cubicBezTo>
                    <a:pt x="686260" y="514342"/>
                    <a:pt x="686260" y="514342"/>
                    <a:pt x="686260" y="513114"/>
                  </a:cubicBezTo>
                  <a:cubicBezTo>
                    <a:pt x="685650" y="513114"/>
                    <a:pt x="683819" y="513114"/>
                    <a:pt x="681377" y="513114"/>
                  </a:cubicBezTo>
                  <a:cubicBezTo>
                    <a:pt x="681377" y="513114"/>
                    <a:pt x="681377" y="513114"/>
                    <a:pt x="681377" y="511885"/>
                  </a:cubicBezTo>
                  <a:cubicBezTo>
                    <a:pt x="681377" y="512499"/>
                    <a:pt x="680767" y="511885"/>
                    <a:pt x="679546" y="511270"/>
                  </a:cubicBezTo>
                  <a:cubicBezTo>
                    <a:pt x="679546" y="511270"/>
                    <a:pt x="679546" y="511270"/>
                    <a:pt x="679546" y="510656"/>
                  </a:cubicBezTo>
                  <a:cubicBezTo>
                    <a:pt x="678936" y="510656"/>
                    <a:pt x="678936" y="510656"/>
                    <a:pt x="677105" y="510656"/>
                  </a:cubicBezTo>
                  <a:cubicBezTo>
                    <a:pt x="677105" y="510656"/>
                    <a:pt x="677715" y="510042"/>
                    <a:pt x="676495" y="509427"/>
                  </a:cubicBezTo>
                  <a:cubicBezTo>
                    <a:pt x="676495" y="509427"/>
                    <a:pt x="675274" y="510042"/>
                    <a:pt x="673443" y="510042"/>
                  </a:cubicBezTo>
                  <a:cubicBezTo>
                    <a:pt x="673443" y="510042"/>
                    <a:pt x="673443" y="510042"/>
                    <a:pt x="673443" y="509427"/>
                  </a:cubicBezTo>
                  <a:cubicBezTo>
                    <a:pt x="673443" y="509427"/>
                    <a:pt x="673443" y="509427"/>
                    <a:pt x="672222" y="509427"/>
                  </a:cubicBezTo>
                  <a:cubicBezTo>
                    <a:pt x="672222" y="509427"/>
                    <a:pt x="672222" y="508813"/>
                    <a:pt x="672222" y="510656"/>
                  </a:cubicBezTo>
                  <a:cubicBezTo>
                    <a:pt x="672222" y="510656"/>
                    <a:pt x="671612" y="510656"/>
                    <a:pt x="673443" y="510656"/>
                  </a:cubicBezTo>
                  <a:cubicBezTo>
                    <a:pt x="673443" y="510656"/>
                    <a:pt x="673443" y="510656"/>
                    <a:pt x="673443" y="511270"/>
                  </a:cubicBezTo>
                  <a:cubicBezTo>
                    <a:pt x="673443" y="511270"/>
                    <a:pt x="674053" y="511270"/>
                    <a:pt x="675884" y="511270"/>
                  </a:cubicBezTo>
                  <a:cubicBezTo>
                    <a:pt x="675884" y="511270"/>
                    <a:pt x="675884" y="511270"/>
                    <a:pt x="675884" y="510656"/>
                  </a:cubicBezTo>
                  <a:cubicBezTo>
                    <a:pt x="675884" y="510656"/>
                    <a:pt x="675884" y="510656"/>
                    <a:pt x="676495" y="510656"/>
                  </a:cubicBezTo>
                  <a:cubicBezTo>
                    <a:pt x="676495" y="510656"/>
                    <a:pt x="676495" y="511270"/>
                    <a:pt x="676495" y="513114"/>
                  </a:cubicBezTo>
                  <a:cubicBezTo>
                    <a:pt x="676495" y="513114"/>
                    <a:pt x="676495" y="513114"/>
                    <a:pt x="677105" y="513114"/>
                  </a:cubicBezTo>
                  <a:cubicBezTo>
                    <a:pt x="677105" y="513114"/>
                    <a:pt x="677105" y="513114"/>
                    <a:pt x="677105" y="513728"/>
                  </a:cubicBezTo>
                  <a:cubicBezTo>
                    <a:pt x="677105" y="513728"/>
                    <a:pt x="677105" y="513728"/>
                    <a:pt x="677715" y="513728"/>
                  </a:cubicBezTo>
                  <a:cubicBezTo>
                    <a:pt x="677715" y="513728"/>
                    <a:pt x="677715" y="513728"/>
                    <a:pt x="677715" y="514342"/>
                  </a:cubicBezTo>
                  <a:cubicBezTo>
                    <a:pt x="677715" y="514342"/>
                    <a:pt x="678326" y="514342"/>
                    <a:pt x="680157" y="514342"/>
                  </a:cubicBezTo>
                  <a:cubicBezTo>
                    <a:pt x="680157" y="514342"/>
                    <a:pt x="680157" y="514342"/>
                    <a:pt x="680157" y="514957"/>
                  </a:cubicBezTo>
                  <a:cubicBezTo>
                    <a:pt x="681377" y="514957"/>
                    <a:pt x="681988" y="515571"/>
                    <a:pt x="684429" y="514342"/>
                  </a:cubicBezTo>
                  <a:cubicBezTo>
                    <a:pt x="684429" y="514342"/>
                    <a:pt x="685039" y="515571"/>
                    <a:pt x="683208" y="515571"/>
                  </a:cubicBezTo>
                  <a:cubicBezTo>
                    <a:pt x="682598" y="515571"/>
                    <a:pt x="683819" y="517414"/>
                    <a:pt x="681377" y="517414"/>
                  </a:cubicBezTo>
                  <a:cubicBezTo>
                    <a:pt x="681377" y="517414"/>
                    <a:pt x="681377" y="516800"/>
                    <a:pt x="681377" y="518643"/>
                  </a:cubicBezTo>
                  <a:cubicBezTo>
                    <a:pt x="681377" y="518643"/>
                    <a:pt x="681377" y="518643"/>
                    <a:pt x="683208" y="518643"/>
                  </a:cubicBezTo>
                  <a:cubicBezTo>
                    <a:pt x="683208" y="518643"/>
                    <a:pt x="683208" y="518643"/>
                    <a:pt x="683208" y="518029"/>
                  </a:cubicBezTo>
                  <a:cubicBezTo>
                    <a:pt x="683208" y="518029"/>
                    <a:pt x="683208" y="517414"/>
                    <a:pt x="685039" y="517414"/>
                  </a:cubicBezTo>
                  <a:cubicBezTo>
                    <a:pt x="685039" y="516800"/>
                    <a:pt x="685039" y="517414"/>
                    <a:pt x="685039" y="515571"/>
                  </a:cubicBezTo>
                  <a:cubicBezTo>
                    <a:pt x="685039" y="515571"/>
                    <a:pt x="685039" y="515571"/>
                    <a:pt x="686260" y="515571"/>
                  </a:cubicBezTo>
                  <a:cubicBezTo>
                    <a:pt x="686260" y="515571"/>
                    <a:pt x="686260" y="515571"/>
                    <a:pt x="686260" y="516800"/>
                  </a:cubicBezTo>
                  <a:cubicBezTo>
                    <a:pt x="686871" y="516800"/>
                    <a:pt x="686260" y="516800"/>
                    <a:pt x="688091" y="516800"/>
                  </a:cubicBezTo>
                  <a:cubicBezTo>
                    <a:pt x="688091" y="516800"/>
                    <a:pt x="688091" y="516800"/>
                    <a:pt x="688091" y="517414"/>
                  </a:cubicBezTo>
                  <a:cubicBezTo>
                    <a:pt x="689312" y="517414"/>
                    <a:pt x="690533" y="517414"/>
                    <a:pt x="692974" y="517414"/>
                  </a:cubicBezTo>
                  <a:cubicBezTo>
                    <a:pt x="692974" y="517414"/>
                    <a:pt x="692974" y="517414"/>
                    <a:pt x="692974" y="516800"/>
                  </a:cubicBezTo>
                  <a:cubicBezTo>
                    <a:pt x="693584" y="516800"/>
                    <a:pt x="694195" y="516800"/>
                    <a:pt x="696026" y="516800"/>
                  </a:cubicBezTo>
                  <a:cubicBezTo>
                    <a:pt x="696026" y="516800"/>
                    <a:pt x="696026" y="516800"/>
                    <a:pt x="696026" y="517414"/>
                  </a:cubicBezTo>
                  <a:cubicBezTo>
                    <a:pt x="696026" y="517414"/>
                    <a:pt x="695415" y="517414"/>
                    <a:pt x="697247" y="517414"/>
                  </a:cubicBezTo>
                  <a:cubicBezTo>
                    <a:pt x="697247" y="517414"/>
                    <a:pt x="697247" y="517414"/>
                    <a:pt x="697247" y="518029"/>
                  </a:cubicBezTo>
                  <a:cubicBezTo>
                    <a:pt x="697857" y="518029"/>
                    <a:pt x="699078" y="518029"/>
                    <a:pt x="700909" y="518029"/>
                  </a:cubicBezTo>
                  <a:cubicBezTo>
                    <a:pt x="700909" y="518029"/>
                    <a:pt x="700909" y="518029"/>
                    <a:pt x="700909" y="518643"/>
                  </a:cubicBezTo>
                  <a:cubicBezTo>
                    <a:pt x="700909" y="518643"/>
                    <a:pt x="700909" y="518643"/>
                    <a:pt x="701519" y="518643"/>
                  </a:cubicBezTo>
                  <a:cubicBezTo>
                    <a:pt x="702129" y="518643"/>
                    <a:pt x="700909" y="519872"/>
                    <a:pt x="703350" y="520486"/>
                  </a:cubicBezTo>
                  <a:cubicBezTo>
                    <a:pt x="703350" y="520486"/>
                    <a:pt x="703350" y="520486"/>
                    <a:pt x="703350" y="521101"/>
                  </a:cubicBezTo>
                  <a:cubicBezTo>
                    <a:pt x="703350" y="521101"/>
                    <a:pt x="703350" y="521101"/>
                    <a:pt x="703960" y="521101"/>
                  </a:cubicBezTo>
                  <a:cubicBezTo>
                    <a:pt x="703960" y="521101"/>
                    <a:pt x="703960" y="521715"/>
                    <a:pt x="703960" y="522944"/>
                  </a:cubicBezTo>
                  <a:cubicBezTo>
                    <a:pt x="703960" y="522944"/>
                    <a:pt x="703960" y="522944"/>
                    <a:pt x="702740" y="522944"/>
                  </a:cubicBezTo>
                  <a:cubicBezTo>
                    <a:pt x="702740" y="523558"/>
                    <a:pt x="702740" y="523558"/>
                    <a:pt x="702740" y="525401"/>
                  </a:cubicBezTo>
                  <a:cubicBezTo>
                    <a:pt x="702740" y="525401"/>
                    <a:pt x="702740" y="525401"/>
                    <a:pt x="703350" y="525401"/>
                  </a:cubicBezTo>
                  <a:cubicBezTo>
                    <a:pt x="703350" y="525401"/>
                    <a:pt x="702740" y="526630"/>
                    <a:pt x="704571" y="526630"/>
                  </a:cubicBezTo>
                  <a:cubicBezTo>
                    <a:pt x="704571" y="527245"/>
                    <a:pt x="704571" y="528473"/>
                    <a:pt x="704571" y="530317"/>
                  </a:cubicBezTo>
                  <a:cubicBezTo>
                    <a:pt x="704571" y="530317"/>
                    <a:pt x="704571" y="530317"/>
                    <a:pt x="705181" y="530317"/>
                  </a:cubicBezTo>
                  <a:cubicBezTo>
                    <a:pt x="706402" y="534003"/>
                    <a:pt x="703350" y="537075"/>
                    <a:pt x="705181" y="541376"/>
                  </a:cubicBezTo>
                  <a:cubicBezTo>
                    <a:pt x="704571" y="540761"/>
                    <a:pt x="700909" y="542604"/>
                    <a:pt x="700909" y="540147"/>
                  </a:cubicBezTo>
                  <a:cubicBezTo>
                    <a:pt x="700909" y="540147"/>
                    <a:pt x="700909" y="540147"/>
                    <a:pt x="700298" y="540147"/>
                  </a:cubicBezTo>
                  <a:cubicBezTo>
                    <a:pt x="700298" y="540147"/>
                    <a:pt x="700298" y="540147"/>
                    <a:pt x="700298" y="538918"/>
                  </a:cubicBezTo>
                  <a:cubicBezTo>
                    <a:pt x="700298" y="538918"/>
                    <a:pt x="700298" y="538918"/>
                    <a:pt x="699078" y="538918"/>
                  </a:cubicBezTo>
                  <a:cubicBezTo>
                    <a:pt x="699078" y="539532"/>
                    <a:pt x="699078" y="539532"/>
                    <a:pt x="699078" y="541376"/>
                  </a:cubicBezTo>
                  <a:cubicBezTo>
                    <a:pt x="699078" y="541376"/>
                    <a:pt x="699078" y="541376"/>
                    <a:pt x="699688" y="541376"/>
                  </a:cubicBezTo>
                  <a:cubicBezTo>
                    <a:pt x="699688" y="541376"/>
                    <a:pt x="699688" y="541376"/>
                    <a:pt x="699688" y="541990"/>
                  </a:cubicBezTo>
                  <a:cubicBezTo>
                    <a:pt x="699688" y="541990"/>
                    <a:pt x="699078" y="541990"/>
                    <a:pt x="700909" y="541990"/>
                  </a:cubicBezTo>
                  <a:cubicBezTo>
                    <a:pt x="700909" y="541990"/>
                    <a:pt x="700909" y="541990"/>
                    <a:pt x="700909" y="542604"/>
                  </a:cubicBezTo>
                  <a:cubicBezTo>
                    <a:pt x="700909" y="542604"/>
                    <a:pt x="700909" y="542604"/>
                    <a:pt x="701519" y="542604"/>
                  </a:cubicBezTo>
                  <a:cubicBezTo>
                    <a:pt x="701519" y="542604"/>
                    <a:pt x="701519" y="542604"/>
                    <a:pt x="701519" y="543219"/>
                  </a:cubicBezTo>
                  <a:cubicBezTo>
                    <a:pt x="701519" y="543219"/>
                    <a:pt x="701519" y="543219"/>
                    <a:pt x="702740" y="543219"/>
                  </a:cubicBezTo>
                  <a:cubicBezTo>
                    <a:pt x="701519" y="544448"/>
                    <a:pt x="702129" y="549977"/>
                    <a:pt x="705181" y="550591"/>
                  </a:cubicBezTo>
                  <a:cubicBezTo>
                    <a:pt x="705181" y="550591"/>
                    <a:pt x="705181" y="550591"/>
                    <a:pt x="705181" y="551820"/>
                  </a:cubicBezTo>
                  <a:cubicBezTo>
                    <a:pt x="703960" y="550591"/>
                    <a:pt x="704571" y="553663"/>
                    <a:pt x="699688" y="553663"/>
                  </a:cubicBezTo>
                  <a:cubicBezTo>
                    <a:pt x="699688" y="554892"/>
                    <a:pt x="702740" y="558579"/>
                    <a:pt x="704571" y="561650"/>
                  </a:cubicBezTo>
                  <a:cubicBezTo>
                    <a:pt x="711285" y="563494"/>
                    <a:pt x="704571" y="575167"/>
                    <a:pt x="699078" y="580082"/>
                  </a:cubicBezTo>
                  <a:cubicBezTo>
                    <a:pt x="699078" y="580082"/>
                    <a:pt x="699078" y="580082"/>
                    <a:pt x="699078" y="580697"/>
                  </a:cubicBezTo>
                  <a:cubicBezTo>
                    <a:pt x="699078" y="580697"/>
                    <a:pt x="696636" y="580697"/>
                    <a:pt x="696636" y="583154"/>
                  </a:cubicBezTo>
                  <a:cubicBezTo>
                    <a:pt x="696636" y="583154"/>
                    <a:pt x="696636" y="583154"/>
                    <a:pt x="696026" y="583154"/>
                  </a:cubicBezTo>
                  <a:cubicBezTo>
                    <a:pt x="696026" y="583154"/>
                    <a:pt x="696026" y="583154"/>
                    <a:pt x="696026" y="583769"/>
                  </a:cubicBezTo>
                  <a:cubicBezTo>
                    <a:pt x="696026" y="583769"/>
                    <a:pt x="696026" y="583769"/>
                    <a:pt x="695415" y="583769"/>
                  </a:cubicBezTo>
                  <a:cubicBezTo>
                    <a:pt x="695415" y="583769"/>
                    <a:pt x="694805" y="584383"/>
                    <a:pt x="696026" y="584997"/>
                  </a:cubicBezTo>
                  <a:cubicBezTo>
                    <a:pt x="696026" y="584997"/>
                    <a:pt x="696026" y="584997"/>
                    <a:pt x="696026" y="584383"/>
                  </a:cubicBezTo>
                  <a:cubicBezTo>
                    <a:pt x="696026" y="584383"/>
                    <a:pt x="696026" y="584383"/>
                    <a:pt x="696636" y="584383"/>
                  </a:cubicBezTo>
                  <a:cubicBezTo>
                    <a:pt x="696636" y="584383"/>
                    <a:pt x="696636" y="584383"/>
                    <a:pt x="696636" y="583769"/>
                  </a:cubicBezTo>
                  <a:cubicBezTo>
                    <a:pt x="696636" y="583769"/>
                    <a:pt x="696636" y="583769"/>
                    <a:pt x="697857" y="583769"/>
                  </a:cubicBezTo>
                  <a:cubicBezTo>
                    <a:pt x="697857" y="583769"/>
                    <a:pt x="697857" y="583769"/>
                    <a:pt x="697857" y="583154"/>
                  </a:cubicBezTo>
                  <a:cubicBezTo>
                    <a:pt x="697857" y="583154"/>
                    <a:pt x="697857" y="583154"/>
                    <a:pt x="699078" y="583154"/>
                  </a:cubicBezTo>
                  <a:cubicBezTo>
                    <a:pt x="699078" y="583154"/>
                    <a:pt x="699078" y="583154"/>
                    <a:pt x="699078" y="581925"/>
                  </a:cubicBezTo>
                  <a:cubicBezTo>
                    <a:pt x="699078" y="582540"/>
                    <a:pt x="700909" y="581311"/>
                    <a:pt x="709454" y="575781"/>
                  </a:cubicBezTo>
                  <a:cubicBezTo>
                    <a:pt x="713116" y="578239"/>
                    <a:pt x="711285" y="585612"/>
                    <a:pt x="703350" y="589912"/>
                  </a:cubicBezTo>
                  <a:cubicBezTo>
                    <a:pt x="703350" y="590527"/>
                    <a:pt x="703350" y="589912"/>
                    <a:pt x="703350" y="591756"/>
                  </a:cubicBezTo>
                  <a:cubicBezTo>
                    <a:pt x="703350" y="591756"/>
                    <a:pt x="703350" y="591756"/>
                    <a:pt x="702740" y="591756"/>
                  </a:cubicBezTo>
                  <a:cubicBezTo>
                    <a:pt x="702740" y="591756"/>
                    <a:pt x="702740" y="592984"/>
                    <a:pt x="702740" y="594213"/>
                  </a:cubicBezTo>
                  <a:cubicBezTo>
                    <a:pt x="702740" y="594213"/>
                    <a:pt x="702740" y="594213"/>
                    <a:pt x="703350" y="594213"/>
                  </a:cubicBezTo>
                  <a:cubicBezTo>
                    <a:pt x="703350" y="594213"/>
                    <a:pt x="703350" y="594213"/>
                    <a:pt x="702740" y="595442"/>
                  </a:cubicBezTo>
                  <a:cubicBezTo>
                    <a:pt x="702129" y="594827"/>
                    <a:pt x="702740" y="595442"/>
                    <a:pt x="700909" y="593599"/>
                  </a:cubicBezTo>
                  <a:cubicBezTo>
                    <a:pt x="700909" y="593599"/>
                    <a:pt x="700909" y="593599"/>
                    <a:pt x="700909" y="594213"/>
                  </a:cubicBezTo>
                  <a:cubicBezTo>
                    <a:pt x="700909" y="594213"/>
                    <a:pt x="701519" y="594213"/>
                    <a:pt x="699688" y="594213"/>
                  </a:cubicBezTo>
                  <a:cubicBezTo>
                    <a:pt x="699688" y="594827"/>
                    <a:pt x="699688" y="594827"/>
                    <a:pt x="699688" y="596671"/>
                  </a:cubicBezTo>
                  <a:cubicBezTo>
                    <a:pt x="699688" y="596671"/>
                    <a:pt x="699688" y="596671"/>
                    <a:pt x="697857" y="596671"/>
                  </a:cubicBezTo>
                  <a:cubicBezTo>
                    <a:pt x="697857" y="596671"/>
                    <a:pt x="697857" y="596671"/>
                    <a:pt x="697857" y="597285"/>
                  </a:cubicBezTo>
                  <a:cubicBezTo>
                    <a:pt x="697857" y="597285"/>
                    <a:pt x="698467" y="597285"/>
                    <a:pt x="696636" y="597285"/>
                  </a:cubicBezTo>
                  <a:cubicBezTo>
                    <a:pt x="696636" y="597285"/>
                    <a:pt x="696636" y="597285"/>
                    <a:pt x="696636" y="597899"/>
                  </a:cubicBezTo>
                  <a:cubicBezTo>
                    <a:pt x="696636" y="597899"/>
                    <a:pt x="696636" y="597899"/>
                    <a:pt x="697247" y="597899"/>
                  </a:cubicBezTo>
                  <a:cubicBezTo>
                    <a:pt x="697247" y="597899"/>
                    <a:pt x="697247" y="597899"/>
                    <a:pt x="697247" y="599128"/>
                  </a:cubicBezTo>
                  <a:cubicBezTo>
                    <a:pt x="697247" y="599128"/>
                    <a:pt x="697247" y="599128"/>
                    <a:pt x="697857" y="599128"/>
                  </a:cubicBezTo>
                  <a:cubicBezTo>
                    <a:pt x="697857" y="599128"/>
                    <a:pt x="697857" y="599128"/>
                    <a:pt x="697857" y="597899"/>
                  </a:cubicBezTo>
                  <a:cubicBezTo>
                    <a:pt x="698467" y="597899"/>
                    <a:pt x="697857" y="597899"/>
                    <a:pt x="699688" y="597899"/>
                  </a:cubicBezTo>
                  <a:cubicBezTo>
                    <a:pt x="699688" y="597899"/>
                    <a:pt x="699688" y="597899"/>
                    <a:pt x="699688" y="597285"/>
                  </a:cubicBezTo>
                  <a:cubicBezTo>
                    <a:pt x="699688" y="597285"/>
                    <a:pt x="700909" y="597899"/>
                    <a:pt x="700909" y="596056"/>
                  </a:cubicBezTo>
                  <a:cubicBezTo>
                    <a:pt x="701519" y="596056"/>
                    <a:pt x="702740" y="596056"/>
                    <a:pt x="704571" y="596056"/>
                  </a:cubicBezTo>
                  <a:cubicBezTo>
                    <a:pt x="704571" y="596056"/>
                    <a:pt x="704571" y="596056"/>
                    <a:pt x="704571" y="595442"/>
                  </a:cubicBezTo>
                  <a:cubicBezTo>
                    <a:pt x="707622" y="594827"/>
                    <a:pt x="706402" y="591756"/>
                    <a:pt x="709454" y="587455"/>
                  </a:cubicBezTo>
                  <a:cubicBezTo>
                    <a:pt x="712505" y="587455"/>
                    <a:pt x="713116" y="586840"/>
                    <a:pt x="713116" y="592984"/>
                  </a:cubicBezTo>
                  <a:cubicBezTo>
                    <a:pt x="713726" y="592984"/>
                    <a:pt x="713726" y="592984"/>
                    <a:pt x="715557" y="592984"/>
                  </a:cubicBezTo>
                  <a:cubicBezTo>
                    <a:pt x="715557" y="594827"/>
                    <a:pt x="719219" y="597285"/>
                    <a:pt x="719219" y="600971"/>
                  </a:cubicBezTo>
                  <a:cubicBezTo>
                    <a:pt x="719219" y="600971"/>
                    <a:pt x="719219" y="600971"/>
                    <a:pt x="719830" y="600971"/>
                  </a:cubicBezTo>
                  <a:cubicBezTo>
                    <a:pt x="719830" y="601586"/>
                    <a:pt x="719830" y="601586"/>
                    <a:pt x="719219" y="603429"/>
                  </a:cubicBezTo>
                  <a:cubicBezTo>
                    <a:pt x="719219" y="603429"/>
                    <a:pt x="719219" y="603429"/>
                    <a:pt x="719830" y="603429"/>
                  </a:cubicBezTo>
                  <a:cubicBezTo>
                    <a:pt x="719830" y="603429"/>
                    <a:pt x="719830" y="603429"/>
                    <a:pt x="719830" y="604043"/>
                  </a:cubicBezTo>
                  <a:cubicBezTo>
                    <a:pt x="719830" y="604043"/>
                    <a:pt x="719830" y="604043"/>
                    <a:pt x="720440" y="604043"/>
                  </a:cubicBezTo>
                  <a:cubicBezTo>
                    <a:pt x="721050" y="604658"/>
                    <a:pt x="719219" y="608959"/>
                    <a:pt x="716167" y="607115"/>
                  </a:cubicBezTo>
                  <a:cubicBezTo>
                    <a:pt x="716167" y="607115"/>
                    <a:pt x="716167" y="607115"/>
                    <a:pt x="716167" y="607730"/>
                  </a:cubicBezTo>
                  <a:cubicBezTo>
                    <a:pt x="716167" y="607730"/>
                    <a:pt x="716778" y="607730"/>
                    <a:pt x="714947" y="607730"/>
                  </a:cubicBezTo>
                  <a:cubicBezTo>
                    <a:pt x="714947" y="607730"/>
                    <a:pt x="714947" y="607730"/>
                    <a:pt x="714947" y="607115"/>
                  </a:cubicBezTo>
                  <a:cubicBezTo>
                    <a:pt x="714947" y="607115"/>
                    <a:pt x="714947" y="607115"/>
                    <a:pt x="714336" y="607115"/>
                  </a:cubicBezTo>
                  <a:cubicBezTo>
                    <a:pt x="714336" y="607115"/>
                    <a:pt x="714336" y="607115"/>
                    <a:pt x="714336" y="607730"/>
                  </a:cubicBezTo>
                  <a:cubicBezTo>
                    <a:pt x="714336" y="607730"/>
                    <a:pt x="714336" y="607730"/>
                    <a:pt x="714947" y="607730"/>
                  </a:cubicBezTo>
                  <a:cubicBezTo>
                    <a:pt x="714947" y="607730"/>
                    <a:pt x="714947" y="607115"/>
                    <a:pt x="714947" y="608959"/>
                  </a:cubicBezTo>
                  <a:cubicBezTo>
                    <a:pt x="714336" y="608959"/>
                    <a:pt x="714336" y="608959"/>
                    <a:pt x="712505" y="608959"/>
                  </a:cubicBezTo>
                  <a:cubicBezTo>
                    <a:pt x="712505" y="608959"/>
                    <a:pt x="712505" y="608959"/>
                    <a:pt x="712505" y="609573"/>
                  </a:cubicBezTo>
                  <a:cubicBezTo>
                    <a:pt x="712505" y="609573"/>
                    <a:pt x="712505" y="609573"/>
                    <a:pt x="713116" y="609573"/>
                  </a:cubicBezTo>
                  <a:cubicBezTo>
                    <a:pt x="713726" y="610802"/>
                    <a:pt x="711285" y="611416"/>
                    <a:pt x="711895" y="614488"/>
                  </a:cubicBezTo>
                  <a:cubicBezTo>
                    <a:pt x="711895" y="614488"/>
                    <a:pt x="711895" y="614488"/>
                    <a:pt x="710674" y="614488"/>
                  </a:cubicBezTo>
                  <a:cubicBezTo>
                    <a:pt x="710674" y="614488"/>
                    <a:pt x="710674" y="614488"/>
                    <a:pt x="710674" y="615102"/>
                  </a:cubicBezTo>
                  <a:cubicBezTo>
                    <a:pt x="710064" y="615102"/>
                    <a:pt x="710674" y="615102"/>
                    <a:pt x="708843" y="615102"/>
                  </a:cubicBezTo>
                  <a:cubicBezTo>
                    <a:pt x="708843" y="615102"/>
                    <a:pt x="708843" y="615102"/>
                    <a:pt x="708843" y="614488"/>
                  </a:cubicBezTo>
                  <a:cubicBezTo>
                    <a:pt x="708843" y="614488"/>
                    <a:pt x="709454" y="614488"/>
                    <a:pt x="707622" y="614488"/>
                  </a:cubicBezTo>
                  <a:cubicBezTo>
                    <a:pt x="707622" y="614488"/>
                    <a:pt x="707622" y="614488"/>
                    <a:pt x="707622" y="615102"/>
                  </a:cubicBezTo>
                  <a:cubicBezTo>
                    <a:pt x="707622" y="615102"/>
                    <a:pt x="707622" y="615102"/>
                    <a:pt x="707012" y="615102"/>
                  </a:cubicBezTo>
                  <a:cubicBezTo>
                    <a:pt x="707012" y="615102"/>
                    <a:pt x="707012" y="615102"/>
                    <a:pt x="707012" y="615717"/>
                  </a:cubicBezTo>
                  <a:cubicBezTo>
                    <a:pt x="706402" y="615717"/>
                    <a:pt x="705181" y="614488"/>
                    <a:pt x="703350" y="615102"/>
                  </a:cubicBezTo>
                  <a:cubicBezTo>
                    <a:pt x="703350" y="615102"/>
                    <a:pt x="703350" y="615102"/>
                    <a:pt x="703350" y="615717"/>
                  </a:cubicBezTo>
                  <a:cubicBezTo>
                    <a:pt x="703350" y="616331"/>
                    <a:pt x="703960" y="614488"/>
                    <a:pt x="705181" y="616331"/>
                  </a:cubicBezTo>
                  <a:cubicBezTo>
                    <a:pt x="705181" y="616331"/>
                    <a:pt x="705181" y="616331"/>
                    <a:pt x="704571" y="616331"/>
                  </a:cubicBezTo>
                  <a:cubicBezTo>
                    <a:pt x="704571" y="616331"/>
                    <a:pt x="704571" y="616331"/>
                    <a:pt x="704571" y="616946"/>
                  </a:cubicBezTo>
                  <a:cubicBezTo>
                    <a:pt x="704571" y="616946"/>
                    <a:pt x="704571" y="616946"/>
                    <a:pt x="703960" y="616946"/>
                  </a:cubicBezTo>
                  <a:cubicBezTo>
                    <a:pt x="704571" y="617560"/>
                    <a:pt x="702740" y="618174"/>
                    <a:pt x="704571" y="619403"/>
                  </a:cubicBezTo>
                  <a:cubicBezTo>
                    <a:pt x="704571" y="619403"/>
                    <a:pt x="704571" y="619403"/>
                    <a:pt x="704571" y="618789"/>
                  </a:cubicBezTo>
                  <a:cubicBezTo>
                    <a:pt x="704571" y="618789"/>
                    <a:pt x="704571" y="618789"/>
                    <a:pt x="705181" y="618789"/>
                  </a:cubicBezTo>
                  <a:cubicBezTo>
                    <a:pt x="705181" y="618789"/>
                    <a:pt x="705181" y="618789"/>
                    <a:pt x="705181" y="617560"/>
                  </a:cubicBezTo>
                  <a:cubicBezTo>
                    <a:pt x="705181" y="617560"/>
                    <a:pt x="707012" y="618789"/>
                    <a:pt x="707012" y="616331"/>
                  </a:cubicBezTo>
                  <a:cubicBezTo>
                    <a:pt x="707012" y="616946"/>
                    <a:pt x="708843" y="616946"/>
                    <a:pt x="711285" y="616946"/>
                  </a:cubicBezTo>
                  <a:cubicBezTo>
                    <a:pt x="711285" y="616946"/>
                    <a:pt x="711285" y="616946"/>
                    <a:pt x="711285" y="616331"/>
                  </a:cubicBezTo>
                  <a:cubicBezTo>
                    <a:pt x="711285" y="616331"/>
                    <a:pt x="710674" y="616331"/>
                    <a:pt x="712505" y="616331"/>
                  </a:cubicBezTo>
                  <a:cubicBezTo>
                    <a:pt x="712505" y="616331"/>
                    <a:pt x="712505" y="616331"/>
                    <a:pt x="712505" y="615717"/>
                  </a:cubicBezTo>
                  <a:cubicBezTo>
                    <a:pt x="712505" y="615717"/>
                    <a:pt x="712505" y="615717"/>
                    <a:pt x="714336" y="615717"/>
                  </a:cubicBezTo>
                  <a:cubicBezTo>
                    <a:pt x="714336" y="615717"/>
                    <a:pt x="714336" y="615717"/>
                    <a:pt x="714336" y="615102"/>
                  </a:cubicBezTo>
                  <a:cubicBezTo>
                    <a:pt x="714336" y="615102"/>
                    <a:pt x="713726" y="615102"/>
                    <a:pt x="715557" y="615102"/>
                  </a:cubicBezTo>
                  <a:cubicBezTo>
                    <a:pt x="715557" y="615102"/>
                    <a:pt x="715557" y="615102"/>
                    <a:pt x="715557" y="614488"/>
                  </a:cubicBezTo>
                  <a:cubicBezTo>
                    <a:pt x="715557" y="614488"/>
                    <a:pt x="715557" y="614488"/>
                    <a:pt x="716167" y="614488"/>
                  </a:cubicBezTo>
                  <a:cubicBezTo>
                    <a:pt x="716167" y="614488"/>
                    <a:pt x="716167" y="613874"/>
                    <a:pt x="716167" y="615717"/>
                  </a:cubicBezTo>
                  <a:cubicBezTo>
                    <a:pt x="716167" y="615717"/>
                    <a:pt x="716167" y="615717"/>
                    <a:pt x="717388" y="615717"/>
                  </a:cubicBezTo>
                  <a:cubicBezTo>
                    <a:pt x="717388" y="615717"/>
                    <a:pt x="717388" y="615717"/>
                    <a:pt x="717388" y="616331"/>
                  </a:cubicBezTo>
                  <a:cubicBezTo>
                    <a:pt x="717998" y="616331"/>
                    <a:pt x="717388" y="616331"/>
                    <a:pt x="719219" y="616331"/>
                  </a:cubicBezTo>
                  <a:cubicBezTo>
                    <a:pt x="719219" y="616331"/>
                    <a:pt x="719219" y="616331"/>
                    <a:pt x="719219" y="616946"/>
                  </a:cubicBezTo>
                  <a:cubicBezTo>
                    <a:pt x="719219" y="616946"/>
                    <a:pt x="719830" y="617560"/>
                    <a:pt x="721050" y="617560"/>
                  </a:cubicBezTo>
                  <a:cubicBezTo>
                    <a:pt x="721050" y="617560"/>
                    <a:pt x="721050" y="617560"/>
                    <a:pt x="721050" y="618789"/>
                  </a:cubicBezTo>
                  <a:cubicBezTo>
                    <a:pt x="721050" y="618789"/>
                    <a:pt x="721050" y="618789"/>
                    <a:pt x="722271" y="618789"/>
                  </a:cubicBezTo>
                  <a:cubicBezTo>
                    <a:pt x="722271" y="618789"/>
                    <a:pt x="722271" y="618789"/>
                    <a:pt x="722271" y="619403"/>
                  </a:cubicBezTo>
                  <a:cubicBezTo>
                    <a:pt x="722271" y="619403"/>
                    <a:pt x="722271" y="619403"/>
                    <a:pt x="722881" y="619403"/>
                  </a:cubicBezTo>
                  <a:cubicBezTo>
                    <a:pt x="722881" y="619403"/>
                    <a:pt x="722881" y="619403"/>
                    <a:pt x="722881" y="620017"/>
                  </a:cubicBezTo>
                  <a:cubicBezTo>
                    <a:pt x="722881" y="620017"/>
                    <a:pt x="722881" y="620017"/>
                    <a:pt x="723492" y="620017"/>
                  </a:cubicBezTo>
                  <a:cubicBezTo>
                    <a:pt x="723492" y="620017"/>
                    <a:pt x="723492" y="620017"/>
                    <a:pt x="723492" y="621246"/>
                  </a:cubicBezTo>
                  <a:cubicBezTo>
                    <a:pt x="723492" y="621246"/>
                    <a:pt x="723492" y="621246"/>
                    <a:pt x="722271" y="621246"/>
                  </a:cubicBezTo>
                  <a:cubicBezTo>
                    <a:pt x="722271" y="621246"/>
                    <a:pt x="722271" y="621246"/>
                    <a:pt x="722271" y="622475"/>
                  </a:cubicBezTo>
                  <a:cubicBezTo>
                    <a:pt x="722271" y="622475"/>
                    <a:pt x="722271" y="622475"/>
                    <a:pt x="721050" y="622475"/>
                  </a:cubicBezTo>
                  <a:cubicBezTo>
                    <a:pt x="721050" y="622475"/>
                    <a:pt x="721050" y="622475"/>
                    <a:pt x="721050" y="623089"/>
                  </a:cubicBezTo>
                  <a:cubicBezTo>
                    <a:pt x="721050" y="623089"/>
                    <a:pt x="720440" y="623089"/>
                    <a:pt x="719219" y="623089"/>
                  </a:cubicBezTo>
                  <a:cubicBezTo>
                    <a:pt x="719219" y="623089"/>
                    <a:pt x="719219" y="622475"/>
                    <a:pt x="719219" y="624318"/>
                  </a:cubicBezTo>
                  <a:cubicBezTo>
                    <a:pt x="719219" y="624318"/>
                    <a:pt x="718609" y="624318"/>
                    <a:pt x="716778" y="624318"/>
                  </a:cubicBezTo>
                  <a:cubicBezTo>
                    <a:pt x="716778" y="624318"/>
                    <a:pt x="716778" y="624318"/>
                    <a:pt x="716778" y="624933"/>
                  </a:cubicBezTo>
                  <a:cubicBezTo>
                    <a:pt x="716778" y="624933"/>
                    <a:pt x="716778" y="624933"/>
                    <a:pt x="716167" y="624933"/>
                  </a:cubicBezTo>
                  <a:cubicBezTo>
                    <a:pt x="716167" y="624933"/>
                    <a:pt x="716167" y="624933"/>
                    <a:pt x="716167" y="625547"/>
                  </a:cubicBezTo>
                  <a:cubicBezTo>
                    <a:pt x="716167" y="625547"/>
                    <a:pt x="716167" y="625547"/>
                    <a:pt x="716778" y="625547"/>
                  </a:cubicBezTo>
                  <a:cubicBezTo>
                    <a:pt x="716778" y="625547"/>
                    <a:pt x="716778" y="625547"/>
                    <a:pt x="716778" y="626776"/>
                  </a:cubicBezTo>
                  <a:cubicBezTo>
                    <a:pt x="717388" y="626776"/>
                    <a:pt x="716778" y="626776"/>
                    <a:pt x="718609" y="626776"/>
                  </a:cubicBezTo>
                  <a:cubicBezTo>
                    <a:pt x="718609" y="626776"/>
                    <a:pt x="718609" y="626776"/>
                    <a:pt x="718609" y="627390"/>
                  </a:cubicBezTo>
                  <a:cubicBezTo>
                    <a:pt x="718609" y="627390"/>
                    <a:pt x="718609" y="627390"/>
                    <a:pt x="719219" y="627390"/>
                  </a:cubicBezTo>
                  <a:cubicBezTo>
                    <a:pt x="719219" y="627390"/>
                    <a:pt x="719219" y="627390"/>
                    <a:pt x="719219" y="628005"/>
                  </a:cubicBezTo>
                  <a:cubicBezTo>
                    <a:pt x="719219" y="628005"/>
                    <a:pt x="719219" y="628005"/>
                    <a:pt x="719830" y="628005"/>
                  </a:cubicBezTo>
                  <a:cubicBezTo>
                    <a:pt x="719830" y="628005"/>
                    <a:pt x="719830" y="628005"/>
                    <a:pt x="719830" y="628619"/>
                  </a:cubicBezTo>
                  <a:cubicBezTo>
                    <a:pt x="719830" y="628619"/>
                    <a:pt x="719830" y="628619"/>
                    <a:pt x="720440" y="628619"/>
                  </a:cubicBezTo>
                  <a:cubicBezTo>
                    <a:pt x="720440" y="628619"/>
                    <a:pt x="720440" y="628619"/>
                    <a:pt x="720440" y="629233"/>
                  </a:cubicBezTo>
                  <a:cubicBezTo>
                    <a:pt x="720440" y="629233"/>
                    <a:pt x="720440" y="629233"/>
                    <a:pt x="721050" y="629233"/>
                  </a:cubicBezTo>
                  <a:cubicBezTo>
                    <a:pt x="721050" y="629233"/>
                    <a:pt x="721050" y="629233"/>
                    <a:pt x="721050" y="630462"/>
                  </a:cubicBezTo>
                  <a:cubicBezTo>
                    <a:pt x="721050" y="630462"/>
                    <a:pt x="721050" y="630462"/>
                    <a:pt x="720440" y="630462"/>
                  </a:cubicBezTo>
                  <a:cubicBezTo>
                    <a:pt x="720440" y="630462"/>
                    <a:pt x="720440" y="630462"/>
                    <a:pt x="720440" y="631077"/>
                  </a:cubicBezTo>
                  <a:cubicBezTo>
                    <a:pt x="720440" y="631077"/>
                    <a:pt x="720440" y="631077"/>
                    <a:pt x="719830" y="631077"/>
                  </a:cubicBezTo>
                  <a:cubicBezTo>
                    <a:pt x="719830" y="631077"/>
                    <a:pt x="719830" y="632305"/>
                    <a:pt x="719830" y="634148"/>
                  </a:cubicBezTo>
                  <a:cubicBezTo>
                    <a:pt x="719830" y="634148"/>
                    <a:pt x="719830" y="634148"/>
                    <a:pt x="720440" y="634148"/>
                  </a:cubicBezTo>
                  <a:cubicBezTo>
                    <a:pt x="720440" y="634148"/>
                    <a:pt x="720440" y="634148"/>
                    <a:pt x="720440" y="632920"/>
                  </a:cubicBezTo>
                  <a:cubicBezTo>
                    <a:pt x="720440" y="632920"/>
                    <a:pt x="720440" y="632920"/>
                    <a:pt x="721050" y="632920"/>
                  </a:cubicBezTo>
                  <a:cubicBezTo>
                    <a:pt x="721050" y="632920"/>
                    <a:pt x="721050" y="632920"/>
                    <a:pt x="721050" y="634148"/>
                  </a:cubicBezTo>
                  <a:cubicBezTo>
                    <a:pt x="721050" y="634148"/>
                    <a:pt x="721050" y="634148"/>
                    <a:pt x="722271" y="634148"/>
                  </a:cubicBezTo>
                  <a:cubicBezTo>
                    <a:pt x="722271" y="634148"/>
                    <a:pt x="722271" y="634148"/>
                    <a:pt x="722271" y="634763"/>
                  </a:cubicBezTo>
                  <a:cubicBezTo>
                    <a:pt x="722271" y="634763"/>
                    <a:pt x="722271" y="634763"/>
                    <a:pt x="722881" y="634763"/>
                  </a:cubicBezTo>
                  <a:cubicBezTo>
                    <a:pt x="722881" y="634763"/>
                    <a:pt x="722271" y="635377"/>
                    <a:pt x="723492" y="635992"/>
                  </a:cubicBezTo>
                  <a:cubicBezTo>
                    <a:pt x="722881" y="635992"/>
                    <a:pt x="722881" y="635377"/>
                    <a:pt x="722271" y="636606"/>
                  </a:cubicBezTo>
                  <a:cubicBezTo>
                    <a:pt x="722271" y="636606"/>
                    <a:pt x="722271" y="636606"/>
                    <a:pt x="722881" y="636606"/>
                  </a:cubicBezTo>
                  <a:cubicBezTo>
                    <a:pt x="722881" y="636606"/>
                    <a:pt x="722881" y="636606"/>
                    <a:pt x="722881" y="637220"/>
                  </a:cubicBezTo>
                  <a:cubicBezTo>
                    <a:pt x="722881" y="637220"/>
                    <a:pt x="722881" y="637220"/>
                    <a:pt x="723492" y="637220"/>
                  </a:cubicBezTo>
                  <a:cubicBezTo>
                    <a:pt x="723492" y="637835"/>
                    <a:pt x="723492" y="637220"/>
                    <a:pt x="723492" y="639064"/>
                  </a:cubicBezTo>
                  <a:cubicBezTo>
                    <a:pt x="723492" y="639064"/>
                    <a:pt x="723492" y="639064"/>
                    <a:pt x="722881" y="638449"/>
                  </a:cubicBezTo>
                  <a:cubicBezTo>
                    <a:pt x="722881" y="637835"/>
                    <a:pt x="722881" y="639064"/>
                    <a:pt x="721050" y="639064"/>
                  </a:cubicBezTo>
                  <a:cubicBezTo>
                    <a:pt x="721050" y="639064"/>
                    <a:pt x="721050" y="639064"/>
                    <a:pt x="721050" y="639678"/>
                  </a:cubicBezTo>
                  <a:cubicBezTo>
                    <a:pt x="721050" y="639678"/>
                    <a:pt x="721050" y="639678"/>
                    <a:pt x="720440" y="639678"/>
                  </a:cubicBezTo>
                  <a:cubicBezTo>
                    <a:pt x="720440" y="639678"/>
                    <a:pt x="720440" y="639678"/>
                    <a:pt x="720440" y="639064"/>
                  </a:cubicBezTo>
                  <a:cubicBezTo>
                    <a:pt x="720440" y="639064"/>
                    <a:pt x="720440" y="639064"/>
                    <a:pt x="719830" y="639064"/>
                  </a:cubicBezTo>
                  <a:cubicBezTo>
                    <a:pt x="719830" y="639064"/>
                    <a:pt x="719830" y="639064"/>
                    <a:pt x="719830" y="637220"/>
                  </a:cubicBezTo>
                  <a:cubicBezTo>
                    <a:pt x="719219" y="637220"/>
                    <a:pt x="718609" y="637220"/>
                    <a:pt x="716778" y="637220"/>
                  </a:cubicBezTo>
                  <a:cubicBezTo>
                    <a:pt x="716778" y="637220"/>
                    <a:pt x="716778" y="637220"/>
                    <a:pt x="716778" y="638449"/>
                  </a:cubicBezTo>
                  <a:cubicBezTo>
                    <a:pt x="716778" y="638449"/>
                    <a:pt x="716778" y="638449"/>
                    <a:pt x="716167" y="638449"/>
                  </a:cubicBezTo>
                  <a:cubicBezTo>
                    <a:pt x="716167" y="638449"/>
                    <a:pt x="716167" y="638449"/>
                    <a:pt x="716167" y="639064"/>
                  </a:cubicBezTo>
                  <a:cubicBezTo>
                    <a:pt x="716167" y="639064"/>
                    <a:pt x="716778" y="639064"/>
                    <a:pt x="714947" y="639064"/>
                  </a:cubicBezTo>
                  <a:cubicBezTo>
                    <a:pt x="714947" y="639064"/>
                    <a:pt x="714947" y="639064"/>
                    <a:pt x="714947" y="639678"/>
                  </a:cubicBezTo>
                  <a:cubicBezTo>
                    <a:pt x="714336" y="639678"/>
                    <a:pt x="714336" y="639678"/>
                    <a:pt x="712505" y="639678"/>
                  </a:cubicBezTo>
                  <a:cubicBezTo>
                    <a:pt x="712505" y="639678"/>
                    <a:pt x="713726" y="640907"/>
                    <a:pt x="715557" y="640292"/>
                  </a:cubicBezTo>
                  <a:cubicBezTo>
                    <a:pt x="715557" y="640292"/>
                    <a:pt x="715557" y="640292"/>
                    <a:pt x="715557" y="639678"/>
                  </a:cubicBezTo>
                  <a:cubicBezTo>
                    <a:pt x="715557" y="639678"/>
                    <a:pt x="716167" y="639678"/>
                    <a:pt x="717388" y="639678"/>
                  </a:cubicBezTo>
                  <a:cubicBezTo>
                    <a:pt x="717388" y="639678"/>
                    <a:pt x="717388" y="639678"/>
                    <a:pt x="717388" y="639064"/>
                  </a:cubicBezTo>
                  <a:cubicBezTo>
                    <a:pt x="717998" y="639064"/>
                    <a:pt x="717388" y="639064"/>
                    <a:pt x="719219" y="639064"/>
                  </a:cubicBezTo>
                  <a:cubicBezTo>
                    <a:pt x="719219" y="639064"/>
                    <a:pt x="719219" y="639064"/>
                    <a:pt x="719219" y="639678"/>
                  </a:cubicBezTo>
                  <a:cubicBezTo>
                    <a:pt x="719219" y="639678"/>
                    <a:pt x="719219" y="639678"/>
                    <a:pt x="719830" y="639678"/>
                  </a:cubicBezTo>
                  <a:cubicBezTo>
                    <a:pt x="719830" y="639678"/>
                    <a:pt x="719830" y="640292"/>
                    <a:pt x="718609" y="640292"/>
                  </a:cubicBezTo>
                  <a:cubicBezTo>
                    <a:pt x="718609" y="640292"/>
                    <a:pt x="718609" y="640292"/>
                    <a:pt x="718609" y="640907"/>
                  </a:cubicBezTo>
                  <a:cubicBezTo>
                    <a:pt x="718609" y="640907"/>
                    <a:pt x="719830" y="640907"/>
                    <a:pt x="721050" y="640907"/>
                  </a:cubicBezTo>
                  <a:cubicBezTo>
                    <a:pt x="721050" y="640907"/>
                    <a:pt x="721050" y="640907"/>
                    <a:pt x="721050" y="640292"/>
                  </a:cubicBezTo>
                  <a:cubicBezTo>
                    <a:pt x="721661" y="640292"/>
                    <a:pt x="721661" y="640292"/>
                    <a:pt x="722881" y="640907"/>
                  </a:cubicBezTo>
                  <a:cubicBezTo>
                    <a:pt x="722881" y="640907"/>
                    <a:pt x="722881" y="640907"/>
                    <a:pt x="722881" y="640292"/>
                  </a:cubicBezTo>
                  <a:cubicBezTo>
                    <a:pt x="722881" y="640292"/>
                    <a:pt x="722881" y="640292"/>
                    <a:pt x="723492" y="640292"/>
                  </a:cubicBezTo>
                  <a:cubicBezTo>
                    <a:pt x="723492" y="640292"/>
                    <a:pt x="723492" y="640292"/>
                    <a:pt x="723492" y="640907"/>
                  </a:cubicBezTo>
                  <a:cubicBezTo>
                    <a:pt x="723492" y="640907"/>
                    <a:pt x="723492" y="640907"/>
                    <a:pt x="724102" y="640907"/>
                  </a:cubicBezTo>
                  <a:cubicBezTo>
                    <a:pt x="724102" y="641521"/>
                    <a:pt x="724102" y="640907"/>
                    <a:pt x="724102" y="642750"/>
                  </a:cubicBezTo>
                  <a:cubicBezTo>
                    <a:pt x="724102" y="642750"/>
                    <a:pt x="724102" y="642750"/>
                    <a:pt x="724712" y="642750"/>
                  </a:cubicBezTo>
                  <a:cubicBezTo>
                    <a:pt x="724712" y="642750"/>
                    <a:pt x="724712" y="642136"/>
                    <a:pt x="724712" y="643979"/>
                  </a:cubicBezTo>
                  <a:cubicBezTo>
                    <a:pt x="725323" y="643979"/>
                    <a:pt x="724712" y="643979"/>
                    <a:pt x="726543" y="643979"/>
                  </a:cubicBezTo>
                  <a:cubicBezTo>
                    <a:pt x="726543" y="643979"/>
                    <a:pt x="726543" y="643979"/>
                    <a:pt x="726543" y="645822"/>
                  </a:cubicBezTo>
                  <a:cubicBezTo>
                    <a:pt x="726543" y="645822"/>
                    <a:pt x="726543" y="645822"/>
                    <a:pt x="725933" y="645822"/>
                  </a:cubicBezTo>
                  <a:cubicBezTo>
                    <a:pt x="725933" y="645822"/>
                    <a:pt x="725933" y="645822"/>
                    <a:pt x="725933" y="646436"/>
                  </a:cubicBezTo>
                  <a:cubicBezTo>
                    <a:pt x="725933" y="646436"/>
                    <a:pt x="725933" y="646436"/>
                    <a:pt x="724712" y="646436"/>
                  </a:cubicBezTo>
                  <a:cubicBezTo>
                    <a:pt x="724712" y="646436"/>
                    <a:pt x="724712" y="646436"/>
                    <a:pt x="724712" y="647051"/>
                  </a:cubicBezTo>
                  <a:cubicBezTo>
                    <a:pt x="724712" y="647051"/>
                    <a:pt x="724712" y="647051"/>
                    <a:pt x="724102" y="647051"/>
                  </a:cubicBezTo>
                  <a:cubicBezTo>
                    <a:pt x="724102" y="647051"/>
                    <a:pt x="724712" y="648279"/>
                    <a:pt x="722881" y="648279"/>
                  </a:cubicBezTo>
                  <a:cubicBezTo>
                    <a:pt x="722881" y="648894"/>
                    <a:pt x="722881" y="648279"/>
                    <a:pt x="722881" y="650123"/>
                  </a:cubicBezTo>
                  <a:cubicBezTo>
                    <a:pt x="722271" y="650123"/>
                    <a:pt x="722881" y="650123"/>
                    <a:pt x="721050" y="650123"/>
                  </a:cubicBezTo>
                  <a:cubicBezTo>
                    <a:pt x="721050" y="650123"/>
                    <a:pt x="721050" y="650123"/>
                    <a:pt x="721050" y="650737"/>
                  </a:cubicBezTo>
                  <a:cubicBezTo>
                    <a:pt x="721050" y="650737"/>
                    <a:pt x="721050" y="650737"/>
                    <a:pt x="720440" y="650737"/>
                  </a:cubicBezTo>
                  <a:cubicBezTo>
                    <a:pt x="720440" y="651351"/>
                    <a:pt x="720440" y="653195"/>
                    <a:pt x="717388" y="652580"/>
                  </a:cubicBezTo>
                  <a:cubicBezTo>
                    <a:pt x="717388" y="652580"/>
                    <a:pt x="717388" y="652580"/>
                    <a:pt x="717388" y="653809"/>
                  </a:cubicBezTo>
                  <a:cubicBezTo>
                    <a:pt x="717388" y="653809"/>
                    <a:pt x="717388" y="653809"/>
                    <a:pt x="718609" y="653809"/>
                  </a:cubicBezTo>
                  <a:cubicBezTo>
                    <a:pt x="718609" y="653809"/>
                    <a:pt x="718609" y="653809"/>
                    <a:pt x="718609" y="654423"/>
                  </a:cubicBezTo>
                  <a:cubicBezTo>
                    <a:pt x="718609" y="654423"/>
                    <a:pt x="718609" y="654423"/>
                    <a:pt x="719219" y="654423"/>
                  </a:cubicBezTo>
                  <a:cubicBezTo>
                    <a:pt x="719219" y="654423"/>
                    <a:pt x="719219" y="654423"/>
                    <a:pt x="719219" y="653809"/>
                  </a:cubicBezTo>
                  <a:cubicBezTo>
                    <a:pt x="719219" y="653809"/>
                    <a:pt x="719219" y="653809"/>
                    <a:pt x="719830" y="654423"/>
                  </a:cubicBezTo>
                  <a:cubicBezTo>
                    <a:pt x="719830" y="654423"/>
                    <a:pt x="719830" y="654423"/>
                    <a:pt x="719830" y="653809"/>
                  </a:cubicBezTo>
                  <a:cubicBezTo>
                    <a:pt x="719830" y="653195"/>
                    <a:pt x="722271" y="654423"/>
                    <a:pt x="722271" y="651966"/>
                  </a:cubicBezTo>
                  <a:cubicBezTo>
                    <a:pt x="722271" y="651966"/>
                    <a:pt x="722881" y="651966"/>
                    <a:pt x="724102" y="651966"/>
                  </a:cubicBezTo>
                  <a:cubicBezTo>
                    <a:pt x="724102" y="651966"/>
                    <a:pt x="724102" y="651966"/>
                    <a:pt x="724102" y="651351"/>
                  </a:cubicBezTo>
                  <a:cubicBezTo>
                    <a:pt x="724102" y="651351"/>
                    <a:pt x="724102" y="651351"/>
                    <a:pt x="725933" y="651351"/>
                  </a:cubicBezTo>
                  <a:cubicBezTo>
                    <a:pt x="725933" y="651351"/>
                    <a:pt x="725933" y="651351"/>
                    <a:pt x="724712" y="650737"/>
                  </a:cubicBezTo>
                  <a:cubicBezTo>
                    <a:pt x="724712" y="650737"/>
                    <a:pt x="724712" y="650737"/>
                    <a:pt x="725933" y="650737"/>
                  </a:cubicBezTo>
                  <a:cubicBezTo>
                    <a:pt x="725323" y="650123"/>
                    <a:pt x="725933" y="650123"/>
                    <a:pt x="724712" y="648894"/>
                  </a:cubicBezTo>
                  <a:cubicBezTo>
                    <a:pt x="725323" y="648894"/>
                    <a:pt x="724712" y="648894"/>
                    <a:pt x="726543" y="648894"/>
                  </a:cubicBezTo>
                  <a:cubicBezTo>
                    <a:pt x="726543" y="648894"/>
                    <a:pt x="726543" y="648894"/>
                    <a:pt x="726543" y="650123"/>
                  </a:cubicBezTo>
                  <a:cubicBezTo>
                    <a:pt x="726543" y="650123"/>
                    <a:pt x="726543" y="650123"/>
                    <a:pt x="727154" y="650123"/>
                  </a:cubicBezTo>
                  <a:cubicBezTo>
                    <a:pt x="727154" y="650123"/>
                    <a:pt x="727154" y="650123"/>
                    <a:pt x="727154" y="650737"/>
                  </a:cubicBezTo>
                  <a:cubicBezTo>
                    <a:pt x="727154" y="650737"/>
                    <a:pt x="727154" y="650737"/>
                    <a:pt x="727764" y="650737"/>
                  </a:cubicBezTo>
                  <a:cubicBezTo>
                    <a:pt x="727764" y="650737"/>
                    <a:pt x="727764" y="650737"/>
                    <a:pt x="727764" y="651351"/>
                  </a:cubicBezTo>
                  <a:cubicBezTo>
                    <a:pt x="727764" y="651351"/>
                    <a:pt x="727764" y="651351"/>
                    <a:pt x="727154" y="651351"/>
                  </a:cubicBezTo>
                  <a:cubicBezTo>
                    <a:pt x="727154" y="651351"/>
                    <a:pt x="727154" y="651351"/>
                    <a:pt x="728374" y="652580"/>
                  </a:cubicBezTo>
                  <a:cubicBezTo>
                    <a:pt x="728374" y="652580"/>
                    <a:pt x="728374" y="652580"/>
                    <a:pt x="728374" y="651966"/>
                  </a:cubicBezTo>
                  <a:cubicBezTo>
                    <a:pt x="729595" y="652580"/>
                    <a:pt x="730816" y="654423"/>
                    <a:pt x="732037" y="656881"/>
                  </a:cubicBezTo>
                  <a:cubicBezTo>
                    <a:pt x="732037" y="656881"/>
                    <a:pt x="732037" y="656881"/>
                    <a:pt x="731426" y="656881"/>
                  </a:cubicBezTo>
                  <a:cubicBezTo>
                    <a:pt x="731426" y="656881"/>
                    <a:pt x="731426" y="656881"/>
                    <a:pt x="731426" y="658110"/>
                  </a:cubicBezTo>
                  <a:cubicBezTo>
                    <a:pt x="731426" y="658110"/>
                    <a:pt x="731426" y="658110"/>
                    <a:pt x="732037" y="658110"/>
                  </a:cubicBezTo>
                  <a:cubicBezTo>
                    <a:pt x="732037" y="658110"/>
                    <a:pt x="732037" y="658110"/>
                    <a:pt x="731426" y="658724"/>
                  </a:cubicBezTo>
                  <a:cubicBezTo>
                    <a:pt x="731426" y="658724"/>
                    <a:pt x="731426" y="658724"/>
                    <a:pt x="732037" y="658724"/>
                  </a:cubicBezTo>
                  <a:cubicBezTo>
                    <a:pt x="732037" y="658724"/>
                    <a:pt x="732037" y="659338"/>
                    <a:pt x="732037" y="660567"/>
                  </a:cubicBezTo>
                  <a:cubicBezTo>
                    <a:pt x="732037" y="660567"/>
                    <a:pt x="732037" y="660567"/>
                    <a:pt x="732647" y="660567"/>
                  </a:cubicBezTo>
                  <a:cubicBezTo>
                    <a:pt x="733868" y="661796"/>
                    <a:pt x="730205" y="664868"/>
                    <a:pt x="733868" y="665482"/>
                  </a:cubicBezTo>
                  <a:cubicBezTo>
                    <a:pt x="733868" y="665482"/>
                    <a:pt x="733868" y="665482"/>
                    <a:pt x="733868" y="664254"/>
                  </a:cubicBezTo>
                  <a:cubicBezTo>
                    <a:pt x="733868" y="665482"/>
                    <a:pt x="735088" y="665482"/>
                    <a:pt x="736919" y="664254"/>
                  </a:cubicBezTo>
                  <a:cubicBezTo>
                    <a:pt x="736919" y="664254"/>
                    <a:pt x="736919" y="664254"/>
                    <a:pt x="736919" y="665482"/>
                  </a:cubicBezTo>
                  <a:cubicBezTo>
                    <a:pt x="737530" y="665482"/>
                    <a:pt x="737530" y="665482"/>
                    <a:pt x="739361" y="665482"/>
                  </a:cubicBezTo>
                  <a:cubicBezTo>
                    <a:pt x="739361" y="665482"/>
                    <a:pt x="739361" y="665482"/>
                    <a:pt x="739361" y="666097"/>
                  </a:cubicBezTo>
                  <a:cubicBezTo>
                    <a:pt x="739361" y="666097"/>
                    <a:pt x="739971" y="666097"/>
                    <a:pt x="741802" y="666097"/>
                  </a:cubicBezTo>
                  <a:cubicBezTo>
                    <a:pt x="741802" y="666097"/>
                    <a:pt x="741802" y="666097"/>
                    <a:pt x="741802" y="666711"/>
                  </a:cubicBezTo>
                  <a:cubicBezTo>
                    <a:pt x="741192" y="666711"/>
                    <a:pt x="741802" y="666711"/>
                    <a:pt x="739971" y="666711"/>
                  </a:cubicBezTo>
                  <a:cubicBezTo>
                    <a:pt x="739971" y="666711"/>
                    <a:pt x="739971" y="666711"/>
                    <a:pt x="739971" y="667326"/>
                  </a:cubicBezTo>
                  <a:cubicBezTo>
                    <a:pt x="740581" y="667326"/>
                    <a:pt x="739971" y="667326"/>
                    <a:pt x="741802" y="667326"/>
                  </a:cubicBezTo>
                  <a:cubicBezTo>
                    <a:pt x="741802" y="667326"/>
                    <a:pt x="741802" y="667326"/>
                    <a:pt x="741802" y="667940"/>
                  </a:cubicBezTo>
                  <a:cubicBezTo>
                    <a:pt x="741802" y="667940"/>
                    <a:pt x="741802" y="667940"/>
                    <a:pt x="742412" y="667940"/>
                  </a:cubicBezTo>
                  <a:cubicBezTo>
                    <a:pt x="742412" y="667940"/>
                    <a:pt x="742412" y="667940"/>
                    <a:pt x="742412" y="668554"/>
                  </a:cubicBezTo>
                  <a:cubicBezTo>
                    <a:pt x="743633" y="668554"/>
                    <a:pt x="743633" y="669783"/>
                    <a:pt x="746075" y="670398"/>
                  </a:cubicBezTo>
                  <a:cubicBezTo>
                    <a:pt x="746075" y="670398"/>
                    <a:pt x="746075" y="669783"/>
                    <a:pt x="746075" y="671626"/>
                  </a:cubicBezTo>
                  <a:cubicBezTo>
                    <a:pt x="746075" y="671626"/>
                    <a:pt x="746075" y="671626"/>
                    <a:pt x="746685" y="671626"/>
                  </a:cubicBezTo>
                  <a:cubicBezTo>
                    <a:pt x="746685" y="671626"/>
                    <a:pt x="746685" y="671626"/>
                    <a:pt x="746685" y="673469"/>
                  </a:cubicBezTo>
                  <a:cubicBezTo>
                    <a:pt x="746685" y="673469"/>
                    <a:pt x="746685" y="673469"/>
                    <a:pt x="746075" y="673469"/>
                  </a:cubicBezTo>
                  <a:cubicBezTo>
                    <a:pt x="746075" y="673469"/>
                    <a:pt x="746075" y="674698"/>
                    <a:pt x="746075" y="676541"/>
                  </a:cubicBezTo>
                  <a:cubicBezTo>
                    <a:pt x="746075" y="676541"/>
                    <a:pt x="746075" y="676541"/>
                    <a:pt x="745464" y="676541"/>
                  </a:cubicBezTo>
                  <a:cubicBezTo>
                    <a:pt x="745464" y="676541"/>
                    <a:pt x="745464" y="676541"/>
                    <a:pt x="745464" y="677770"/>
                  </a:cubicBezTo>
                  <a:cubicBezTo>
                    <a:pt x="745464" y="677770"/>
                    <a:pt x="745464" y="677770"/>
                    <a:pt x="746075" y="677770"/>
                  </a:cubicBezTo>
                  <a:cubicBezTo>
                    <a:pt x="746075" y="677770"/>
                    <a:pt x="746075" y="678385"/>
                    <a:pt x="746075" y="679613"/>
                  </a:cubicBezTo>
                  <a:cubicBezTo>
                    <a:pt x="746075" y="679613"/>
                    <a:pt x="746075" y="679613"/>
                    <a:pt x="746685" y="679613"/>
                  </a:cubicBezTo>
                  <a:cubicBezTo>
                    <a:pt x="746685" y="679613"/>
                    <a:pt x="746685" y="680228"/>
                    <a:pt x="746685" y="682071"/>
                  </a:cubicBezTo>
                  <a:cubicBezTo>
                    <a:pt x="746685" y="682071"/>
                    <a:pt x="746685" y="682071"/>
                    <a:pt x="747295" y="682071"/>
                  </a:cubicBezTo>
                  <a:cubicBezTo>
                    <a:pt x="747295" y="682071"/>
                    <a:pt x="747295" y="682071"/>
                    <a:pt x="747295" y="682685"/>
                  </a:cubicBezTo>
                  <a:cubicBezTo>
                    <a:pt x="747295" y="682685"/>
                    <a:pt x="747295" y="682685"/>
                    <a:pt x="748516" y="682685"/>
                  </a:cubicBezTo>
                  <a:cubicBezTo>
                    <a:pt x="748516" y="682685"/>
                    <a:pt x="748516" y="682685"/>
                    <a:pt x="747906" y="683300"/>
                  </a:cubicBezTo>
                  <a:cubicBezTo>
                    <a:pt x="747906" y="683300"/>
                    <a:pt x="747906" y="683300"/>
                    <a:pt x="748516" y="683300"/>
                  </a:cubicBezTo>
                  <a:cubicBezTo>
                    <a:pt x="748516" y="683300"/>
                    <a:pt x="748516" y="683300"/>
                    <a:pt x="748516" y="683914"/>
                  </a:cubicBezTo>
                  <a:cubicBezTo>
                    <a:pt x="748516" y="683914"/>
                    <a:pt x="748516" y="683914"/>
                    <a:pt x="749737" y="683914"/>
                  </a:cubicBezTo>
                  <a:cubicBezTo>
                    <a:pt x="749737" y="683914"/>
                    <a:pt x="749737" y="683914"/>
                    <a:pt x="749737" y="683300"/>
                  </a:cubicBezTo>
                  <a:cubicBezTo>
                    <a:pt x="749737" y="683300"/>
                    <a:pt x="749737" y="683300"/>
                    <a:pt x="750347" y="683300"/>
                  </a:cubicBezTo>
                  <a:cubicBezTo>
                    <a:pt x="750347" y="683300"/>
                    <a:pt x="750347" y="683300"/>
                    <a:pt x="750347" y="685143"/>
                  </a:cubicBezTo>
                  <a:cubicBezTo>
                    <a:pt x="750347" y="685143"/>
                    <a:pt x="750347" y="685143"/>
                    <a:pt x="750957" y="685143"/>
                  </a:cubicBezTo>
                  <a:cubicBezTo>
                    <a:pt x="750957" y="685143"/>
                    <a:pt x="750957" y="684528"/>
                    <a:pt x="750957" y="686372"/>
                  </a:cubicBezTo>
                  <a:cubicBezTo>
                    <a:pt x="750957" y="686372"/>
                    <a:pt x="750957" y="686372"/>
                    <a:pt x="751568" y="686372"/>
                  </a:cubicBezTo>
                  <a:cubicBezTo>
                    <a:pt x="751568" y="686372"/>
                    <a:pt x="751568" y="686372"/>
                    <a:pt x="751568" y="686986"/>
                  </a:cubicBezTo>
                  <a:cubicBezTo>
                    <a:pt x="751568" y="686986"/>
                    <a:pt x="751568" y="686986"/>
                    <a:pt x="750957" y="686986"/>
                  </a:cubicBezTo>
                  <a:cubicBezTo>
                    <a:pt x="750957" y="686986"/>
                    <a:pt x="750957" y="687600"/>
                    <a:pt x="750957" y="689444"/>
                  </a:cubicBezTo>
                  <a:cubicBezTo>
                    <a:pt x="750957" y="689444"/>
                    <a:pt x="750957" y="689444"/>
                    <a:pt x="751568" y="689444"/>
                  </a:cubicBezTo>
                  <a:cubicBezTo>
                    <a:pt x="751568" y="689444"/>
                    <a:pt x="752178" y="689444"/>
                    <a:pt x="752178" y="691287"/>
                  </a:cubicBezTo>
                  <a:cubicBezTo>
                    <a:pt x="752178" y="691287"/>
                    <a:pt x="752178" y="691287"/>
                    <a:pt x="753399" y="691287"/>
                  </a:cubicBezTo>
                  <a:cubicBezTo>
                    <a:pt x="753399" y="691287"/>
                    <a:pt x="753399" y="691287"/>
                    <a:pt x="753399" y="691901"/>
                  </a:cubicBezTo>
                  <a:cubicBezTo>
                    <a:pt x="753399" y="691901"/>
                    <a:pt x="753399" y="691901"/>
                    <a:pt x="752178" y="691901"/>
                  </a:cubicBezTo>
                  <a:cubicBezTo>
                    <a:pt x="752178" y="691901"/>
                    <a:pt x="752178" y="691901"/>
                    <a:pt x="752178" y="693130"/>
                  </a:cubicBezTo>
                  <a:cubicBezTo>
                    <a:pt x="752178" y="693130"/>
                    <a:pt x="752178" y="693130"/>
                    <a:pt x="753399" y="693130"/>
                  </a:cubicBezTo>
                  <a:cubicBezTo>
                    <a:pt x="753399" y="693130"/>
                    <a:pt x="753399" y="693130"/>
                    <a:pt x="753399" y="691901"/>
                  </a:cubicBezTo>
                  <a:cubicBezTo>
                    <a:pt x="753399" y="691901"/>
                    <a:pt x="753399" y="691901"/>
                    <a:pt x="754009" y="691901"/>
                  </a:cubicBezTo>
                  <a:cubicBezTo>
                    <a:pt x="754009" y="691901"/>
                    <a:pt x="754009" y="691901"/>
                    <a:pt x="754009" y="693130"/>
                  </a:cubicBezTo>
                  <a:cubicBezTo>
                    <a:pt x="754009" y="693130"/>
                    <a:pt x="754620" y="692515"/>
                    <a:pt x="755230" y="693744"/>
                  </a:cubicBezTo>
                  <a:cubicBezTo>
                    <a:pt x="755840" y="693744"/>
                    <a:pt x="754620" y="693744"/>
                    <a:pt x="754620" y="694973"/>
                  </a:cubicBezTo>
                  <a:cubicBezTo>
                    <a:pt x="754620" y="694973"/>
                    <a:pt x="754620" y="694973"/>
                    <a:pt x="755230" y="694973"/>
                  </a:cubicBezTo>
                  <a:cubicBezTo>
                    <a:pt x="755230" y="694973"/>
                    <a:pt x="755230" y="694973"/>
                    <a:pt x="755230" y="694359"/>
                  </a:cubicBezTo>
                  <a:cubicBezTo>
                    <a:pt x="755840" y="693744"/>
                    <a:pt x="755840" y="694973"/>
                    <a:pt x="757671" y="694973"/>
                  </a:cubicBezTo>
                  <a:cubicBezTo>
                    <a:pt x="757671" y="694973"/>
                    <a:pt x="757671" y="694973"/>
                    <a:pt x="757671" y="696816"/>
                  </a:cubicBezTo>
                  <a:cubicBezTo>
                    <a:pt x="757061" y="696816"/>
                    <a:pt x="757061" y="696816"/>
                    <a:pt x="755230" y="696816"/>
                  </a:cubicBezTo>
                  <a:cubicBezTo>
                    <a:pt x="755230" y="696816"/>
                    <a:pt x="755230" y="696816"/>
                    <a:pt x="755230" y="697431"/>
                  </a:cubicBezTo>
                  <a:cubicBezTo>
                    <a:pt x="755230" y="697431"/>
                    <a:pt x="754009" y="697431"/>
                    <a:pt x="752178" y="697431"/>
                  </a:cubicBezTo>
                  <a:cubicBezTo>
                    <a:pt x="752178" y="697431"/>
                    <a:pt x="752178" y="697431"/>
                    <a:pt x="752178" y="698045"/>
                  </a:cubicBezTo>
                  <a:cubicBezTo>
                    <a:pt x="752788" y="698045"/>
                    <a:pt x="752178" y="698045"/>
                    <a:pt x="754009" y="698045"/>
                  </a:cubicBezTo>
                  <a:cubicBezTo>
                    <a:pt x="754009" y="698045"/>
                    <a:pt x="754009" y="698045"/>
                    <a:pt x="754009" y="698659"/>
                  </a:cubicBezTo>
                  <a:cubicBezTo>
                    <a:pt x="754009" y="698659"/>
                    <a:pt x="754009" y="698659"/>
                    <a:pt x="754620" y="698659"/>
                  </a:cubicBezTo>
                  <a:cubicBezTo>
                    <a:pt x="754620" y="698659"/>
                    <a:pt x="754620" y="698659"/>
                    <a:pt x="754620" y="699274"/>
                  </a:cubicBezTo>
                  <a:cubicBezTo>
                    <a:pt x="754620" y="699274"/>
                    <a:pt x="754620" y="699274"/>
                    <a:pt x="754009" y="699274"/>
                  </a:cubicBezTo>
                  <a:cubicBezTo>
                    <a:pt x="754009" y="699274"/>
                    <a:pt x="754009" y="699274"/>
                    <a:pt x="754009" y="699888"/>
                  </a:cubicBezTo>
                  <a:cubicBezTo>
                    <a:pt x="754009" y="699888"/>
                    <a:pt x="754009" y="699888"/>
                    <a:pt x="753399" y="699888"/>
                  </a:cubicBezTo>
                  <a:cubicBezTo>
                    <a:pt x="753399" y="700503"/>
                    <a:pt x="753399" y="701731"/>
                    <a:pt x="753399" y="703575"/>
                  </a:cubicBezTo>
                  <a:cubicBezTo>
                    <a:pt x="753399" y="703575"/>
                    <a:pt x="753399" y="703575"/>
                    <a:pt x="754009" y="703575"/>
                  </a:cubicBezTo>
                  <a:cubicBezTo>
                    <a:pt x="754009" y="703575"/>
                    <a:pt x="754009" y="702960"/>
                    <a:pt x="754009" y="701731"/>
                  </a:cubicBezTo>
                  <a:cubicBezTo>
                    <a:pt x="754009" y="701731"/>
                    <a:pt x="754009" y="701731"/>
                    <a:pt x="754620" y="701731"/>
                  </a:cubicBezTo>
                  <a:cubicBezTo>
                    <a:pt x="754620" y="701731"/>
                    <a:pt x="754620" y="701731"/>
                    <a:pt x="754620" y="699888"/>
                  </a:cubicBezTo>
                  <a:cubicBezTo>
                    <a:pt x="754620" y="699888"/>
                    <a:pt x="754620" y="699888"/>
                    <a:pt x="755230" y="699888"/>
                  </a:cubicBezTo>
                  <a:cubicBezTo>
                    <a:pt x="755230" y="699888"/>
                    <a:pt x="755230" y="699888"/>
                    <a:pt x="755230" y="699274"/>
                  </a:cubicBezTo>
                  <a:cubicBezTo>
                    <a:pt x="755230" y="699274"/>
                    <a:pt x="755230" y="699274"/>
                    <a:pt x="755840" y="699274"/>
                  </a:cubicBezTo>
                  <a:cubicBezTo>
                    <a:pt x="755840" y="699274"/>
                    <a:pt x="755840" y="699274"/>
                    <a:pt x="755840" y="698659"/>
                  </a:cubicBezTo>
                  <a:cubicBezTo>
                    <a:pt x="756451" y="698659"/>
                    <a:pt x="756451" y="698659"/>
                    <a:pt x="758282" y="698659"/>
                  </a:cubicBezTo>
                  <a:cubicBezTo>
                    <a:pt x="758282" y="698659"/>
                    <a:pt x="758282" y="698659"/>
                    <a:pt x="758282" y="697431"/>
                  </a:cubicBezTo>
                  <a:cubicBezTo>
                    <a:pt x="758282" y="697431"/>
                    <a:pt x="758892" y="697431"/>
                    <a:pt x="759502" y="696816"/>
                  </a:cubicBezTo>
                  <a:cubicBezTo>
                    <a:pt x="759502" y="696816"/>
                    <a:pt x="759502" y="696816"/>
                    <a:pt x="759502" y="697431"/>
                  </a:cubicBezTo>
                  <a:cubicBezTo>
                    <a:pt x="759502" y="697431"/>
                    <a:pt x="760113" y="697431"/>
                    <a:pt x="761944" y="697431"/>
                  </a:cubicBezTo>
                  <a:cubicBezTo>
                    <a:pt x="761944" y="697431"/>
                    <a:pt x="761944" y="697431"/>
                    <a:pt x="761944" y="698045"/>
                  </a:cubicBezTo>
                  <a:cubicBezTo>
                    <a:pt x="761944" y="698045"/>
                    <a:pt x="761333" y="698045"/>
                    <a:pt x="763164" y="698045"/>
                  </a:cubicBezTo>
                  <a:cubicBezTo>
                    <a:pt x="763164" y="698045"/>
                    <a:pt x="763164" y="698045"/>
                    <a:pt x="763164" y="698659"/>
                  </a:cubicBezTo>
                  <a:cubicBezTo>
                    <a:pt x="763164" y="698659"/>
                    <a:pt x="763164" y="698659"/>
                    <a:pt x="763775" y="698659"/>
                  </a:cubicBezTo>
                  <a:cubicBezTo>
                    <a:pt x="763775" y="698659"/>
                    <a:pt x="763775" y="698659"/>
                    <a:pt x="763775" y="699274"/>
                  </a:cubicBezTo>
                  <a:cubicBezTo>
                    <a:pt x="763775" y="699274"/>
                    <a:pt x="763775" y="699274"/>
                    <a:pt x="763164" y="699274"/>
                  </a:cubicBezTo>
                  <a:cubicBezTo>
                    <a:pt x="763164" y="699274"/>
                    <a:pt x="763164" y="699274"/>
                    <a:pt x="763164" y="699888"/>
                  </a:cubicBezTo>
                  <a:cubicBezTo>
                    <a:pt x="764385" y="699888"/>
                    <a:pt x="764995" y="699888"/>
                    <a:pt x="766827" y="701117"/>
                  </a:cubicBezTo>
                  <a:cubicBezTo>
                    <a:pt x="766827" y="701117"/>
                    <a:pt x="766827" y="700503"/>
                    <a:pt x="766827" y="702346"/>
                  </a:cubicBezTo>
                  <a:cubicBezTo>
                    <a:pt x="766827" y="702346"/>
                    <a:pt x="766827" y="702346"/>
                    <a:pt x="767437" y="702346"/>
                  </a:cubicBezTo>
                  <a:cubicBezTo>
                    <a:pt x="767437" y="702346"/>
                    <a:pt x="767437" y="702346"/>
                    <a:pt x="766827" y="702960"/>
                  </a:cubicBezTo>
                  <a:cubicBezTo>
                    <a:pt x="766827" y="702960"/>
                    <a:pt x="766827" y="702960"/>
                    <a:pt x="767437" y="702960"/>
                  </a:cubicBezTo>
                  <a:cubicBezTo>
                    <a:pt x="767437" y="702960"/>
                    <a:pt x="767437" y="702960"/>
                    <a:pt x="767437" y="703575"/>
                  </a:cubicBezTo>
                  <a:cubicBezTo>
                    <a:pt x="767437" y="703575"/>
                    <a:pt x="767437" y="703575"/>
                    <a:pt x="768047" y="703575"/>
                  </a:cubicBezTo>
                  <a:cubicBezTo>
                    <a:pt x="768047" y="703575"/>
                    <a:pt x="768047" y="703575"/>
                    <a:pt x="768047" y="704803"/>
                  </a:cubicBezTo>
                  <a:cubicBezTo>
                    <a:pt x="768047" y="704803"/>
                    <a:pt x="768047" y="704803"/>
                    <a:pt x="769268" y="704803"/>
                  </a:cubicBezTo>
                  <a:cubicBezTo>
                    <a:pt x="768658" y="704803"/>
                    <a:pt x="769268" y="704803"/>
                    <a:pt x="769878" y="706646"/>
                  </a:cubicBezTo>
                  <a:cubicBezTo>
                    <a:pt x="770489" y="706032"/>
                    <a:pt x="770489" y="707875"/>
                    <a:pt x="772930" y="707261"/>
                  </a:cubicBezTo>
                  <a:cubicBezTo>
                    <a:pt x="772930" y="707875"/>
                    <a:pt x="772930" y="707261"/>
                    <a:pt x="772930" y="709104"/>
                  </a:cubicBezTo>
                  <a:cubicBezTo>
                    <a:pt x="772930" y="709104"/>
                    <a:pt x="772930" y="709104"/>
                    <a:pt x="773540" y="709104"/>
                  </a:cubicBezTo>
                  <a:cubicBezTo>
                    <a:pt x="773540" y="709104"/>
                    <a:pt x="773540" y="709104"/>
                    <a:pt x="773540" y="709718"/>
                  </a:cubicBezTo>
                  <a:cubicBezTo>
                    <a:pt x="773540" y="709718"/>
                    <a:pt x="773540" y="709718"/>
                    <a:pt x="774151" y="709718"/>
                  </a:cubicBezTo>
                  <a:cubicBezTo>
                    <a:pt x="774151" y="709718"/>
                    <a:pt x="774151" y="709104"/>
                    <a:pt x="774151" y="710947"/>
                  </a:cubicBezTo>
                  <a:cubicBezTo>
                    <a:pt x="774151" y="710947"/>
                    <a:pt x="774151" y="710947"/>
                    <a:pt x="774761" y="710947"/>
                  </a:cubicBezTo>
                  <a:cubicBezTo>
                    <a:pt x="774761" y="710947"/>
                    <a:pt x="774761" y="710947"/>
                    <a:pt x="774761" y="710333"/>
                  </a:cubicBezTo>
                  <a:cubicBezTo>
                    <a:pt x="774761" y="710333"/>
                    <a:pt x="774761" y="710333"/>
                    <a:pt x="775371" y="710333"/>
                  </a:cubicBezTo>
                  <a:cubicBezTo>
                    <a:pt x="775371" y="710947"/>
                    <a:pt x="775371" y="711562"/>
                    <a:pt x="775371" y="713405"/>
                  </a:cubicBezTo>
                  <a:cubicBezTo>
                    <a:pt x="775371" y="713405"/>
                    <a:pt x="775371" y="713405"/>
                    <a:pt x="776592" y="713405"/>
                  </a:cubicBezTo>
                  <a:cubicBezTo>
                    <a:pt x="776592" y="713405"/>
                    <a:pt x="776592" y="713405"/>
                    <a:pt x="776592" y="712790"/>
                  </a:cubicBezTo>
                  <a:cubicBezTo>
                    <a:pt x="776592" y="712790"/>
                    <a:pt x="776592" y="712790"/>
                    <a:pt x="777203" y="712790"/>
                  </a:cubicBezTo>
                  <a:cubicBezTo>
                    <a:pt x="777203" y="712790"/>
                    <a:pt x="777203" y="712790"/>
                    <a:pt x="777203" y="713405"/>
                  </a:cubicBezTo>
                  <a:cubicBezTo>
                    <a:pt x="777203" y="713405"/>
                    <a:pt x="777203" y="713405"/>
                    <a:pt x="777813" y="713405"/>
                  </a:cubicBezTo>
                  <a:cubicBezTo>
                    <a:pt x="777813" y="713405"/>
                    <a:pt x="777813" y="713405"/>
                    <a:pt x="777813" y="714019"/>
                  </a:cubicBezTo>
                  <a:cubicBezTo>
                    <a:pt x="778423" y="714019"/>
                    <a:pt x="779034" y="714019"/>
                    <a:pt x="780865" y="714634"/>
                  </a:cubicBezTo>
                  <a:cubicBezTo>
                    <a:pt x="780865" y="714634"/>
                    <a:pt x="780865" y="714634"/>
                    <a:pt x="779644" y="715248"/>
                  </a:cubicBezTo>
                  <a:cubicBezTo>
                    <a:pt x="780254" y="715248"/>
                    <a:pt x="779644" y="715248"/>
                    <a:pt x="781475" y="715248"/>
                  </a:cubicBezTo>
                  <a:cubicBezTo>
                    <a:pt x="781475" y="715248"/>
                    <a:pt x="781475" y="715248"/>
                    <a:pt x="781475" y="716477"/>
                  </a:cubicBezTo>
                  <a:cubicBezTo>
                    <a:pt x="781475" y="716477"/>
                    <a:pt x="781475" y="716477"/>
                    <a:pt x="780865" y="716477"/>
                  </a:cubicBezTo>
                  <a:cubicBezTo>
                    <a:pt x="780865" y="716477"/>
                    <a:pt x="780865" y="716477"/>
                    <a:pt x="780865" y="717091"/>
                  </a:cubicBezTo>
                  <a:cubicBezTo>
                    <a:pt x="780865" y="717091"/>
                    <a:pt x="780865" y="717091"/>
                    <a:pt x="781475" y="717091"/>
                  </a:cubicBezTo>
                  <a:cubicBezTo>
                    <a:pt x="781475" y="717091"/>
                    <a:pt x="781475" y="717091"/>
                    <a:pt x="781475" y="716477"/>
                  </a:cubicBezTo>
                  <a:cubicBezTo>
                    <a:pt x="781475" y="716477"/>
                    <a:pt x="781475" y="716477"/>
                    <a:pt x="782085" y="716477"/>
                  </a:cubicBezTo>
                  <a:cubicBezTo>
                    <a:pt x="782085" y="716477"/>
                    <a:pt x="781475" y="717091"/>
                    <a:pt x="782696" y="717705"/>
                  </a:cubicBezTo>
                  <a:cubicBezTo>
                    <a:pt x="782696" y="717705"/>
                    <a:pt x="782696" y="717705"/>
                    <a:pt x="782696" y="717091"/>
                  </a:cubicBezTo>
                  <a:cubicBezTo>
                    <a:pt x="782696" y="717091"/>
                    <a:pt x="782696" y="717091"/>
                    <a:pt x="783306" y="717091"/>
                  </a:cubicBezTo>
                  <a:cubicBezTo>
                    <a:pt x="783306" y="717091"/>
                    <a:pt x="783306" y="717091"/>
                    <a:pt x="783306" y="717705"/>
                  </a:cubicBezTo>
                  <a:cubicBezTo>
                    <a:pt x="783306" y="717705"/>
                    <a:pt x="783306" y="717705"/>
                    <a:pt x="784527" y="717705"/>
                  </a:cubicBezTo>
                  <a:cubicBezTo>
                    <a:pt x="784527" y="717705"/>
                    <a:pt x="784527" y="717705"/>
                    <a:pt x="784527" y="718934"/>
                  </a:cubicBezTo>
                  <a:cubicBezTo>
                    <a:pt x="784527" y="718934"/>
                    <a:pt x="783916" y="718934"/>
                    <a:pt x="785747" y="718934"/>
                  </a:cubicBezTo>
                  <a:cubicBezTo>
                    <a:pt x="785747" y="718934"/>
                    <a:pt x="785747" y="718934"/>
                    <a:pt x="785747" y="719549"/>
                  </a:cubicBezTo>
                  <a:cubicBezTo>
                    <a:pt x="785747" y="719549"/>
                    <a:pt x="785747" y="719549"/>
                    <a:pt x="786968" y="719549"/>
                  </a:cubicBezTo>
                  <a:cubicBezTo>
                    <a:pt x="786968" y="719549"/>
                    <a:pt x="786968" y="719549"/>
                    <a:pt x="786968" y="720777"/>
                  </a:cubicBezTo>
                  <a:cubicBezTo>
                    <a:pt x="786968" y="720777"/>
                    <a:pt x="786968" y="720777"/>
                    <a:pt x="788189" y="720777"/>
                  </a:cubicBezTo>
                  <a:cubicBezTo>
                    <a:pt x="788189" y="720777"/>
                    <a:pt x="788189" y="720777"/>
                    <a:pt x="788189" y="721392"/>
                  </a:cubicBezTo>
                  <a:cubicBezTo>
                    <a:pt x="788189" y="721392"/>
                    <a:pt x="787578" y="721392"/>
                    <a:pt x="789410" y="721392"/>
                  </a:cubicBezTo>
                  <a:cubicBezTo>
                    <a:pt x="789410" y="721392"/>
                    <a:pt x="789410" y="721392"/>
                    <a:pt x="789410" y="722006"/>
                  </a:cubicBezTo>
                  <a:cubicBezTo>
                    <a:pt x="789410" y="722006"/>
                    <a:pt x="789410" y="722006"/>
                    <a:pt x="790020" y="722006"/>
                  </a:cubicBezTo>
                  <a:cubicBezTo>
                    <a:pt x="790020" y="722006"/>
                    <a:pt x="790020" y="722006"/>
                    <a:pt x="790020" y="722621"/>
                  </a:cubicBezTo>
                  <a:cubicBezTo>
                    <a:pt x="790020" y="722621"/>
                    <a:pt x="790020" y="722621"/>
                    <a:pt x="790630" y="722621"/>
                  </a:cubicBezTo>
                  <a:cubicBezTo>
                    <a:pt x="790630" y="722621"/>
                    <a:pt x="790630" y="722621"/>
                    <a:pt x="790630" y="723235"/>
                  </a:cubicBezTo>
                  <a:cubicBezTo>
                    <a:pt x="791851" y="723235"/>
                    <a:pt x="793072" y="725078"/>
                    <a:pt x="796123" y="725078"/>
                  </a:cubicBezTo>
                  <a:cubicBezTo>
                    <a:pt x="796123" y="725078"/>
                    <a:pt x="796123" y="725078"/>
                    <a:pt x="796123" y="725693"/>
                  </a:cubicBezTo>
                  <a:cubicBezTo>
                    <a:pt x="796123" y="725693"/>
                    <a:pt x="796123" y="725693"/>
                    <a:pt x="796734" y="725693"/>
                  </a:cubicBezTo>
                  <a:cubicBezTo>
                    <a:pt x="796734" y="725693"/>
                    <a:pt x="796734" y="725693"/>
                    <a:pt x="796734" y="726307"/>
                  </a:cubicBezTo>
                  <a:cubicBezTo>
                    <a:pt x="796734" y="726307"/>
                    <a:pt x="796123" y="726307"/>
                    <a:pt x="797954" y="726307"/>
                  </a:cubicBezTo>
                  <a:cubicBezTo>
                    <a:pt x="797954" y="726307"/>
                    <a:pt x="797954" y="726307"/>
                    <a:pt x="797954" y="726921"/>
                  </a:cubicBezTo>
                  <a:cubicBezTo>
                    <a:pt x="797954" y="726921"/>
                    <a:pt x="797954" y="726921"/>
                    <a:pt x="798565" y="726921"/>
                  </a:cubicBezTo>
                  <a:cubicBezTo>
                    <a:pt x="798565" y="726921"/>
                    <a:pt x="798565" y="726921"/>
                    <a:pt x="798565" y="728150"/>
                  </a:cubicBezTo>
                  <a:cubicBezTo>
                    <a:pt x="798565" y="728150"/>
                    <a:pt x="798565" y="728150"/>
                    <a:pt x="799175" y="728150"/>
                  </a:cubicBezTo>
                  <a:cubicBezTo>
                    <a:pt x="799175" y="728150"/>
                    <a:pt x="799175" y="728150"/>
                    <a:pt x="799175" y="728765"/>
                  </a:cubicBezTo>
                  <a:cubicBezTo>
                    <a:pt x="799785" y="728765"/>
                    <a:pt x="800396" y="728150"/>
                    <a:pt x="801006" y="729379"/>
                  </a:cubicBezTo>
                  <a:cubicBezTo>
                    <a:pt x="801006" y="729379"/>
                    <a:pt x="801006" y="729379"/>
                    <a:pt x="801617" y="728765"/>
                  </a:cubicBezTo>
                  <a:cubicBezTo>
                    <a:pt x="801617" y="728765"/>
                    <a:pt x="801617" y="728150"/>
                    <a:pt x="801617" y="729993"/>
                  </a:cubicBezTo>
                  <a:cubicBezTo>
                    <a:pt x="801617" y="729993"/>
                    <a:pt x="801617" y="729993"/>
                    <a:pt x="802227" y="729993"/>
                  </a:cubicBezTo>
                  <a:cubicBezTo>
                    <a:pt x="802227" y="729993"/>
                    <a:pt x="802227" y="729993"/>
                    <a:pt x="802227" y="730608"/>
                  </a:cubicBezTo>
                  <a:cubicBezTo>
                    <a:pt x="802837" y="730608"/>
                    <a:pt x="802227" y="730608"/>
                    <a:pt x="804058" y="730608"/>
                  </a:cubicBezTo>
                  <a:cubicBezTo>
                    <a:pt x="804058" y="730608"/>
                    <a:pt x="804058" y="730608"/>
                    <a:pt x="804058" y="731222"/>
                  </a:cubicBezTo>
                  <a:cubicBezTo>
                    <a:pt x="804058" y="731222"/>
                    <a:pt x="804668" y="731222"/>
                    <a:pt x="805889" y="731222"/>
                  </a:cubicBezTo>
                  <a:cubicBezTo>
                    <a:pt x="805889" y="731222"/>
                    <a:pt x="805889" y="731222"/>
                    <a:pt x="805889" y="732451"/>
                  </a:cubicBezTo>
                  <a:cubicBezTo>
                    <a:pt x="805889" y="732451"/>
                    <a:pt x="805889" y="732451"/>
                    <a:pt x="807720" y="732451"/>
                  </a:cubicBezTo>
                  <a:cubicBezTo>
                    <a:pt x="807720" y="732451"/>
                    <a:pt x="807720" y="732451"/>
                    <a:pt x="807720" y="733065"/>
                  </a:cubicBezTo>
                  <a:cubicBezTo>
                    <a:pt x="807720" y="733065"/>
                    <a:pt x="807110" y="733065"/>
                    <a:pt x="808941" y="733065"/>
                  </a:cubicBezTo>
                  <a:cubicBezTo>
                    <a:pt x="808941" y="733065"/>
                    <a:pt x="808941" y="733065"/>
                    <a:pt x="808941" y="733680"/>
                  </a:cubicBezTo>
                  <a:cubicBezTo>
                    <a:pt x="808941" y="733680"/>
                    <a:pt x="808941" y="733680"/>
                    <a:pt x="809551" y="733680"/>
                  </a:cubicBezTo>
                  <a:cubicBezTo>
                    <a:pt x="809551" y="733680"/>
                    <a:pt x="809551" y="733680"/>
                    <a:pt x="809551" y="734294"/>
                  </a:cubicBezTo>
                  <a:cubicBezTo>
                    <a:pt x="809551" y="734294"/>
                    <a:pt x="809551" y="734294"/>
                    <a:pt x="810161" y="734294"/>
                  </a:cubicBezTo>
                  <a:cubicBezTo>
                    <a:pt x="810161" y="734294"/>
                    <a:pt x="810161" y="734294"/>
                    <a:pt x="810161" y="734908"/>
                  </a:cubicBezTo>
                  <a:cubicBezTo>
                    <a:pt x="811382" y="734908"/>
                    <a:pt x="812603" y="736137"/>
                    <a:pt x="814434" y="736752"/>
                  </a:cubicBezTo>
                  <a:cubicBezTo>
                    <a:pt x="814434" y="736752"/>
                    <a:pt x="814434" y="736752"/>
                    <a:pt x="814434" y="737366"/>
                  </a:cubicBezTo>
                  <a:cubicBezTo>
                    <a:pt x="814434" y="737366"/>
                    <a:pt x="814434" y="737366"/>
                    <a:pt x="815655" y="737366"/>
                  </a:cubicBezTo>
                  <a:cubicBezTo>
                    <a:pt x="815655" y="737366"/>
                    <a:pt x="815655" y="737366"/>
                    <a:pt x="815655" y="738595"/>
                  </a:cubicBezTo>
                  <a:cubicBezTo>
                    <a:pt x="815655" y="738595"/>
                    <a:pt x="815655" y="738595"/>
                    <a:pt x="816265" y="738595"/>
                  </a:cubicBezTo>
                  <a:cubicBezTo>
                    <a:pt x="816265" y="738595"/>
                    <a:pt x="816265" y="738595"/>
                    <a:pt x="816265" y="739209"/>
                  </a:cubicBezTo>
                  <a:cubicBezTo>
                    <a:pt x="816265" y="739209"/>
                    <a:pt x="816265" y="739209"/>
                    <a:pt x="816875" y="739209"/>
                  </a:cubicBezTo>
                  <a:cubicBezTo>
                    <a:pt x="816875" y="739209"/>
                    <a:pt x="816875" y="739209"/>
                    <a:pt x="816875" y="740438"/>
                  </a:cubicBezTo>
                  <a:cubicBezTo>
                    <a:pt x="817486" y="740438"/>
                    <a:pt x="817486" y="739824"/>
                    <a:pt x="818096" y="741052"/>
                  </a:cubicBezTo>
                  <a:cubicBezTo>
                    <a:pt x="818096" y="741052"/>
                    <a:pt x="818096" y="741052"/>
                    <a:pt x="818096" y="740438"/>
                  </a:cubicBezTo>
                  <a:cubicBezTo>
                    <a:pt x="818096" y="739824"/>
                    <a:pt x="818706" y="741052"/>
                    <a:pt x="820537" y="741052"/>
                  </a:cubicBezTo>
                  <a:cubicBezTo>
                    <a:pt x="820537" y="741052"/>
                    <a:pt x="820537" y="741052"/>
                    <a:pt x="820537" y="741667"/>
                  </a:cubicBezTo>
                  <a:cubicBezTo>
                    <a:pt x="820537" y="741667"/>
                    <a:pt x="820537" y="741667"/>
                    <a:pt x="821148" y="741667"/>
                  </a:cubicBezTo>
                  <a:cubicBezTo>
                    <a:pt x="821148" y="741667"/>
                    <a:pt x="821148" y="741667"/>
                    <a:pt x="821148" y="742281"/>
                  </a:cubicBezTo>
                  <a:cubicBezTo>
                    <a:pt x="822979" y="742281"/>
                    <a:pt x="824200" y="744739"/>
                    <a:pt x="827251" y="744739"/>
                  </a:cubicBezTo>
                  <a:cubicBezTo>
                    <a:pt x="827251" y="744739"/>
                    <a:pt x="827251" y="744739"/>
                    <a:pt x="827251" y="745353"/>
                  </a:cubicBezTo>
                  <a:cubicBezTo>
                    <a:pt x="827251" y="745353"/>
                    <a:pt x="826641" y="745353"/>
                    <a:pt x="828472" y="745353"/>
                  </a:cubicBezTo>
                  <a:cubicBezTo>
                    <a:pt x="828472" y="745353"/>
                    <a:pt x="828472" y="745353"/>
                    <a:pt x="828472" y="745967"/>
                  </a:cubicBezTo>
                  <a:cubicBezTo>
                    <a:pt x="830303" y="746582"/>
                    <a:pt x="832744" y="748425"/>
                    <a:pt x="836407" y="748425"/>
                  </a:cubicBezTo>
                  <a:cubicBezTo>
                    <a:pt x="836407" y="748425"/>
                    <a:pt x="836407" y="748425"/>
                    <a:pt x="836407" y="749039"/>
                  </a:cubicBezTo>
                  <a:cubicBezTo>
                    <a:pt x="837017" y="749039"/>
                    <a:pt x="838238" y="747811"/>
                    <a:pt x="840679" y="748425"/>
                  </a:cubicBezTo>
                  <a:cubicBezTo>
                    <a:pt x="840679" y="748425"/>
                    <a:pt x="840679" y="748425"/>
                    <a:pt x="840679" y="749039"/>
                  </a:cubicBezTo>
                  <a:cubicBezTo>
                    <a:pt x="841289" y="748425"/>
                    <a:pt x="841900" y="749654"/>
                    <a:pt x="844341" y="749654"/>
                  </a:cubicBezTo>
                  <a:cubicBezTo>
                    <a:pt x="844341" y="749654"/>
                    <a:pt x="844341" y="749654"/>
                    <a:pt x="844341" y="750268"/>
                  </a:cubicBezTo>
                  <a:cubicBezTo>
                    <a:pt x="844951" y="750883"/>
                    <a:pt x="845562" y="749654"/>
                    <a:pt x="847393" y="750883"/>
                  </a:cubicBezTo>
                  <a:cubicBezTo>
                    <a:pt x="847393" y="750883"/>
                    <a:pt x="847393" y="750883"/>
                    <a:pt x="847393" y="750268"/>
                  </a:cubicBezTo>
                  <a:cubicBezTo>
                    <a:pt x="847393" y="750268"/>
                    <a:pt x="848003" y="750268"/>
                    <a:pt x="848614" y="750883"/>
                  </a:cubicBezTo>
                  <a:cubicBezTo>
                    <a:pt x="848614" y="750883"/>
                    <a:pt x="848614" y="750883"/>
                    <a:pt x="848614" y="750268"/>
                  </a:cubicBezTo>
                  <a:cubicBezTo>
                    <a:pt x="848614" y="750268"/>
                    <a:pt x="848614" y="751497"/>
                    <a:pt x="849834" y="750883"/>
                  </a:cubicBezTo>
                  <a:cubicBezTo>
                    <a:pt x="849834" y="750883"/>
                    <a:pt x="849834" y="750883"/>
                    <a:pt x="849834" y="752111"/>
                  </a:cubicBezTo>
                  <a:cubicBezTo>
                    <a:pt x="851055" y="752111"/>
                    <a:pt x="852276" y="753340"/>
                    <a:pt x="854717" y="752726"/>
                  </a:cubicBezTo>
                  <a:cubicBezTo>
                    <a:pt x="854717" y="752726"/>
                    <a:pt x="854717" y="752726"/>
                    <a:pt x="854717" y="753340"/>
                  </a:cubicBezTo>
                  <a:cubicBezTo>
                    <a:pt x="855327" y="753340"/>
                    <a:pt x="855938" y="753340"/>
                    <a:pt x="858379" y="753340"/>
                  </a:cubicBezTo>
                  <a:cubicBezTo>
                    <a:pt x="858379" y="753340"/>
                    <a:pt x="858379" y="753340"/>
                    <a:pt x="858379" y="753955"/>
                  </a:cubicBezTo>
                  <a:cubicBezTo>
                    <a:pt x="858379" y="753955"/>
                    <a:pt x="858379" y="753955"/>
                    <a:pt x="858990" y="753955"/>
                  </a:cubicBezTo>
                  <a:cubicBezTo>
                    <a:pt x="858990" y="753955"/>
                    <a:pt x="858990" y="753955"/>
                    <a:pt x="858990" y="753340"/>
                  </a:cubicBezTo>
                  <a:cubicBezTo>
                    <a:pt x="860821" y="753955"/>
                    <a:pt x="863262" y="755183"/>
                    <a:pt x="866924" y="754569"/>
                  </a:cubicBezTo>
                  <a:cubicBezTo>
                    <a:pt x="866924" y="754569"/>
                    <a:pt x="866924" y="754569"/>
                    <a:pt x="866924" y="755798"/>
                  </a:cubicBezTo>
                  <a:cubicBezTo>
                    <a:pt x="866924" y="755798"/>
                    <a:pt x="866314" y="755798"/>
                    <a:pt x="868145" y="755798"/>
                  </a:cubicBezTo>
                  <a:cubicBezTo>
                    <a:pt x="868145" y="755798"/>
                    <a:pt x="868145" y="755798"/>
                    <a:pt x="868145" y="756412"/>
                  </a:cubicBezTo>
                  <a:cubicBezTo>
                    <a:pt x="869366" y="755798"/>
                    <a:pt x="869976" y="757027"/>
                    <a:pt x="872417" y="757027"/>
                  </a:cubicBezTo>
                  <a:cubicBezTo>
                    <a:pt x="872417" y="757027"/>
                    <a:pt x="872417" y="757027"/>
                    <a:pt x="872417" y="757641"/>
                  </a:cubicBezTo>
                  <a:cubicBezTo>
                    <a:pt x="874859" y="758255"/>
                    <a:pt x="876690" y="758255"/>
                    <a:pt x="880352" y="757641"/>
                  </a:cubicBezTo>
                  <a:cubicBezTo>
                    <a:pt x="880352" y="757641"/>
                    <a:pt x="880352" y="757641"/>
                    <a:pt x="880352" y="757027"/>
                  </a:cubicBezTo>
                  <a:cubicBezTo>
                    <a:pt x="880352" y="757027"/>
                    <a:pt x="880352" y="757027"/>
                    <a:pt x="881573" y="757027"/>
                  </a:cubicBezTo>
                  <a:cubicBezTo>
                    <a:pt x="881573" y="757027"/>
                    <a:pt x="881573" y="757027"/>
                    <a:pt x="881573" y="756412"/>
                  </a:cubicBezTo>
                  <a:cubicBezTo>
                    <a:pt x="883404" y="756412"/>
                    <a:pt x="886455" y="758255"/>
                    <a:pt x="890117" y="756412"/>
                  </a:cubicBezTo>
                  <a:cubicBezTo>
                    <a:pt x="890117" y="755798"/>
                    <a:pt x="890117" y="756412"/>
                    <a:pt x="890117" y="754569"/>
                  </a:cubicBezTo>
                  <a:cubicBezTo>
                    <a:pt x="890117" y="754569"/>
                    <a:pt x="891338" y="754569"/>
                    <a:pt x="892559" y="754569"/>
                  </a:cubicBezTo>
                  <a:cubicBezTo>
                    <a:pt x="892559" y="754569"/>
                    <a:pt x="892559" y="754569"/>
                    <a:pt x="892559" y="755798"/>
                  </a:cubicBezTo>
                  <a:cubicBezTo>
                    <a:pt x="894390" y="755183"/>
                    <a:pt x="895611" y="756412"/>
                    <a:pt x="898662" y="756412"/>
                  </a:cubicBezTo>
                  <a:cubicBezTo>
                    <a:pt x="898662" y="756412"/>
                    <a:pt x="898662" y="756412"/>
                    <a:pt x="898662" y="757027"/>
                  </a:cubicBezTo>
                  <a:cubicBezTo>
                    <a:pt x="899273" y="756412"/>
                    <a:pt x="899883" y="757641"/>
                    <a:pt x="902324" y="757641"/>
                  </a:cubicBezTo>
                  <a:cubicBezTo>
                    <a:pt x="902324" y="757641"/>
                    <a:pt x="902324" y="757641"/>
                    <a:pt x="902324" y="758255"/>
                  </a:cubicBezTo>
                  <a:cubicBezTo>
                    <a:pt x="901714" y="758870"/>
                    <a:pt x="899883" y="757641"/>
                    <a:pt x="899883" y="760713"/>
                  </a:cubicBezTo>
                  <a:cubicBezTo>
                    <a:pt x="899883" y="760713"/>
                    <a:pt x="899883" y="760713"/>
                    <a:pt x="899273" y="760713"/>
                  </a:cubicBezTo>
                  <a:cubicBezTo>
                    <a:pt x="899273" y="760713"/>
                    <a:pt x="899273" y="760713"/>
                    <a:pt x="899273" y="761327"/>
                  </a:cubicBezTo>
                  <a:cubicBezTo>
                    <a:pt x="899273" y="761327"/>
                    <a:pt x="899273" y="761327"/>
                    <a:pt x="901104" y="761327"/>
                  </a:cubicBezTo>
                  <a:cubicBezTo>
                    <a:pt x="901104" y="761327"/>
                    <a:pt x="901104" y="761327"/>
                    <a:pt x="901104" y="761942"/>
                  </a:cubicBezTo>
                  <a:cubicBezTo>
                    <a:pt x="901104" y="761942"/>
                    <a:pt x="901104" y="761942"/>
                    <a:pt x="901714" y="761942"/>
                  </a:cubicBezTo>
                  <a:cubicBezTo>
                    <a:pt x="901714" y="761942"/>
                    <a:pt x="901714" y="761942"/>
                    <a:pt x="901714" y="762556"/>
                  </a:cubicBezTo>
                  <a:cubicBezTo>
                    <a:pt x="901714" y="762556"/>
                    <a:pt x="901714" y="762556"/>
                    <a:pt x="902324" y="762556"/>
                  </a:cubicBezTo>
                  <a:cubicBezTo>
                    <a:pt x="902324" y="763170"/>
                    <a:pt x="902324" y="763170"/>
                    <a:pt x="902324" y="765014"/>
                  </a:cubicBezTo>
                  <a:cubicBezTo>
                    <a:pt x="902324" y="765014"/>
                    <a:pt x="902324" y="765014"/>
                    <a:pt x="901714" y="765014"/>
                  </a:cubicBezTo>
                  <a:cubicBezTo>
                    <a:pt x="901714" y="765014"/>
                    <a:pt x="901714" y="765014"/>
                    <a:pt x="901714" y="766242"/>
                  </a:cubicBezTo>
                  <a:cubicBezTo>
                    <a:pt x="901714" y="766242"/>
                    <a:pt x="902324" y="766242"/>
                    <a:pt x="903545" y="766242"/>
                  </a:cubicBezTo>
                  <a:cubicBezTo>
                    <a:pt x="903545" y="766857"/>
                    <a:pt x="903545" y="766857"/>
                    <a:pt x="903545" y="768700"/>
                  </a:cubicBezTo>
                  <a:cubicBezTo>
                    <a:pt x="903545" y="768700"/>
                    <a:pt x="904156" y="768700"/>
                    <a:pt x="902324" y="768700"/>
                  </a:cubicBezTo>
                  <a:cubicBezTo>
                    <a:pt x="902324" y="768085"/>
                    <a:pt x="902324" y="769314"/>
                    <a:pt x="903545" y="769314"/>
                  </a:cubicBezTo>
                  <a:cubicBezTo>
                    <a:pt x="903545" y="769314"/>
                    <a:pt x="903545" y="769314"/>
                    <a:pt x="903545" y="769929"/>
                  </a:cubicBezTo>
                  <a:cubicBezTo>
                    <a:pt x="903545" y="769929"/>
                    <a:pt x="903545" y="769929"/>
                    <a:pt x="904156" y="769929"/>
                  </a:cubicBezTo>
                  <a:cubicBezTo>
                    <a:pt x="904156" y="770543"/>
                    <a:pt x="904156" y="769929"/>
                    <a:pt x="904156" y="771772"/>
                  </a:cubicBezTo>
                  <a:cubicBezTo>
                    <a:pt x="904156" y="771772"/>
                    <a:pt x="904766" y="771772"/>
                    <a:pt x="902935" y="771772"/>
                  </a:cubicBezTo>
                  <a:cubicBezTo>
                    <a:pt x="902935" y="771772"/>
                    <a:pt x="902935" y="771772"/>
                    <a:pt x="902935" y="772386"/>
                  </a:cubicBezTo>
                  <a:cubicBezTo>
                    <a:pt x="902935" y="772386"/>
                    <a:pt x="902935" y="772386"/>
                    <a:pt x="902324" y="772386"/>
                  </a:cubicBezTo>
                  <a:cubicBezTo>
                    <a:pt x="902324" y="772386"/>
                    <a:pt x="902324" y="772386"/>
                    <a:pt x="902324" y="773001"/>
                  </a:cubicBezTo>
                  <a:cubicBezTo>
                    <a:pt x="902324" y="773001"/>
                    <a:pt x="902324" y="773001"/>
                    <a:pt x="901714" y="772386"/>
                  </a:cubicBezTo>
                  <a:cubicBezTo>
                    <a:pt x="901714" y="772386"/>
                    <a:pt x="901714" y="772386"/>
                    <a:pt x="901714" y="773001"/>
                  </a:cubicBezTo>
                  <a:lnTo>
                    <a:pt x="902324" y="773001"/>
                  </a:lnTo>
                  <a:lnTo>
                    <a:pt x="903545" y="773001"/>
                  </a:lnTo>
                  <a:cubicBezTo>
                    <a:pt x="903545" y="773001"/>
                    <a:pt x="903545" y="773001"/>
                    <a:pt x="903545" y="773615"/>
                  </a:cubicBezTo>
                  <a:cubicBezTo>
                    <a:pt x="902935" y="773615"/>
                    <a:pt x="901714" y="773615"/>
                    <a:pt x="899273" y="773615"/>
                  </a:cubicBezTo>
                  <a:cubicBezTo>
                    <a:pt x="899273" y="773615"/>
                    <a:pt x="899273" y="773615"/>
                    <a:pt x="899273" y="774229"/>
                  </a:cubicBezTo>
                  <a:cubicBezTo>
                    <a:pt x="897442" y="774229"/>
                    <a:pt x="895611" y="775458"/>
                    <a:pt x="891949" y="775458"/>
                  </a:cubicBezTo>
                  <a:cubicBezTo>
                    <a:pt x="891949" y="775458"/>
                    <a:pt x="891949" y="775458"/>
                    <a:pt x="891949" y="776073"/>
                  </a:cubicBezTo>
                  <a:cubicBezTo>
                    <a:pt x="891949" y="776073"/>
                    <a:pt x="890728" y="776073"/>
                    <a:pt x="889507" y="776073"/>
                  </a:cubicBezTo>
                  <a:cubicBezTo>
                    <a:pt x="889507" y="776073"/>
                    <a:pt x="889507" y="776073"/>
                    <a:pt x="889507" y="776687"/>
                  </a:cubicBezTo>
                  <a:cubicBezTo>
                    <a:pt x="888897" y="776687"/>
                    <a:pt x="889507" y="776687"/>
                    <a:pt x="887676" y="776687"/>
                  </a:cubicBezTo>
                  <a:cubicBezTo>
                    <a:pt x="887676" y="776687"/>
                    <a:pt x="887676" y="776687"/>
                    <a:pt x="887676" y="777301"/>
                  </a:cubicBezTo>
                  <a:cubicBezTo>
                    <a:pt x="887676" y="777301"/>
                    <a:pt x="887676" y="777301"/>
                    <a:pt x="889507" y="777301"/>
                  </a:cubicBezTo>
                  <a:cubicBezTo>
                    <a:pt x="889507" y="777301"/>
                    <a:pt x="889507" y="777301"/>
                    <a:pt x="889507" y="777916"/>
                  </a:cubicBezTo>
                  <a:cubicBezTo>
                    <a:pt x="888897" y="778530"/>
                    <a:pt x="888286" y="777301"/>
                    <a:pt x="887066" y="779144"/>
                  </a:cubicBezTo>
                  <a:cubicBezTo>
                    <a:pt x="887066" y="779144"/>
                    <a:pt x="887676" y="779144"/>
                    <a:pt x="889507" y="779144"/>
                  </a:cubicBezTo>
                  <a:cubicBezTo>
                    <a:pt x="888286" y="779759"/>
                    <a:pt x="886455" y="779144"/>
                    <a:pt x="884014" y="780988"/>
                  </a:cubicBezTo>
                  <a:cubicBezTo>
                    <a:pt x="884014" y="780988"/>
                    <a:pt x="884014" y="780988"/>
                    <a:pt x="884014" y="780373"/>
                  </a:cubicBezTo>
                  <a:cubicBezTo>
                    <a:pt x="884014" y="780373"/>
                    <a:pt x="884014" y="780373"/>
                    <a:pt x="883404" y="780373"/>
                  </a:cubicBezTo>
                  <a:cubicBezTo>
                    <a:pt x="883404" y="780373"/>
                    <a:pt x="883404" y="780373"/>
                    <a:pt x="883404" y="779759"/>
                  </a:cubicBezTo>
                  <a:cubicBezTo>
                    <a:pt x="883404" y="779759"/>
                    <a:pt x="882793" y="779759"/>
                    <a:pt x="881573" y="779759"/>
                  </a:cubicBezTo>
                  <a:cubicBezTo>
                    <a:pt x="881573" y="779759"/>
                    <a:pt x="881573" y="779759"/>
                    <a:pt x="881573" y="779144"/>
                  </a:cubicBezTo>
                  <a:cubicBezTo>
                    <a:pt x="880962" y="779144"/>
                    <a:pt x="881573" y="779144"/>
                    <a:pt x="879741" y="779144"/>
                  </a:cubicBezTo>
                  <a:cubicBezTo>
                    <a:pt x="879741" y="779144"/>
                    <a:pt x="879741" y="779144"/>
                    <a:pt x="879741" y="779759"/>
                  </a:cubicBezTo>
                  <a:cubicBezTo>
                    <a:pt x="879741" y="779759"/>
                    <a:pt x="879741" y="779759"/>
                    <a:pt x="880352" y="779759"/>
                  </a:cubicBezTo>
                  <a:cubicBezTo>
                    <a:pt x="880352" y="779759"/>
                    <a:pt x="880352" y="779759"/>
                    <a:pt x="880352" y="780373"/>
                  </a:cubicBezTo>
                  <a:cubicBezTo>
                    <a:pt x="880352" y="780373"/>
                    <a:pt x="880352" y="779759"/>
                    <a:pt x="878521" y="779759"/>
                  </a:cubicBezTo>
                  <a:cubicBezTo>
                    <a:pt x="878521" y="779759"/>
                    <a:pt x="878521" y="779759"/>
                    <a:pt x="878521" y="780373"/>
                  </a:cubicBezTo>
                  <a:cubicBezTo>
                    <a:pt x="878521" y="780373"/>
                    <a:pt x="877910" y="780373"/>
                    <a:pt x="879741" y="780373"/>
                  </a:cubicBezTo>
                  <a:cubicBezTo>
                    <a:pt x="879741" y="780373"/>
                    <a:pt x="879741" y="780373"/>
                    <a:pt x="879741" y="780988"/>
                  </a:cubicBezTo>
                  <a:cubicBezTo>
                    <a:pt x="879741" y="780988"/>
                    <a:pt x="879741" y="780988"/>
                    <a:pt x="880352" y="780373"/>
                  </a:cubicBezTo>
                  <a:cubicBezTo>
                    <a:pt x="880352" y="780373"/>
                    <a:pt x="880352" y="780373"/>
                    <a:pt x="880352" y="780988"/>
                  </a:cubicBezTo>
                  <a:cubicBezTo>
                    <a:pt x="880962" y="780988"/>
                    <a:pt x="880352" y="780988"/>
                    <a:pt x="882183" y="780988"/>
                  </a:cubicBezTo>
                  <a:cubicBezTo>
                    <a:pt x="882183" y="780988"/>
                    <a:pt x="882183" y="780988"/>
                    <a:pt x="882183" y="781602"/>
                  </a:cubicBezTo>
                  <a:cubicBezTo>
                    <a:pt x="882183" y="781602"/>
                    <a:pt x="882793" y="781602"/>
                    <a:pt x="884014" y="781602"/>
                  </a:cubicBezTo>
                  <a:cubicBezTo>
                    <a:pt x="884014" y="781602"/>
                    <a:pt x="884014" y="781602"/>
                    <a:pt x="884014" y="782216"/>
                  </a:cubicBezTo>
                  <a:cubicBezTo>
                    <a:pt x="884014" y="782216"/>
                    <a:pt x="884014" y="782216"/>
                    <a:pt x="884624" y="782216"/>
                  </a:cubicBezTo>
                  <a:cubicBezTo>
                    <a:pt x="884624" y="782216"/>
                    <a:pt x="884624" y="782216"/>
                    <a:pt x="884624" y="783445"/>
                  </a:cubicBezTo>
                  <a:cubicBezTo>
                    <a:pt x="885235" y="783445"/>
                    <a:pt x="884624" y="783445"/>
                    <a:pt x="886455" y="783445"/>
                  </a:cubicBezTo>
                  <a:cubicBezTo>
                    <a:pt x="886455" y="783445"/>
                    <a:pt x="886455" y="783445"/>
                    <a:pt x="886455" y="782216"/>
                  </a:cubicBezTo>
                  <a:cubicBezTo>
                    <a:pt x="886455" y="782216"/>
                    <a:pt x="886455" y="782216"/>
                    <a:pt x="887066" y="782216"/>
                  </a:cubicBezTo>
                  <a:cubicBezTo>
                    <a:pt x="887066" y="782216"/>
                    <a:pt x="887066" y="782216"/>
                    <a:pt x="887066" y="781602"/>
                  </a:cubicBezTo>
                  <a:cubicBezTo>
                    <a:pt x="889507" y="781602"/>
                    <a:pt x="895000" y="782216"/>
                    <a:pt x="894390" y="777301"/>
                  </a:cubicBezTo>
                  <a:cubicBezTo>
                    <a:pt x="894390" y="777301"/>
                    <a:pt x="894390" y="777301"/>
                    <a:pt x="892559" y="777301"/>
                  </a:cubicBezTo>
                  <a:cubicBezTo>
                    <a:pt x="892559" y="777916"/>
                    <a:pt x="893169" y="776687"/>
                    <a:pt x="895000" y="776687"/>
                  </a:cubicBezTo>
                  <a:cubicBezTo>
                    <a:pt x="895000" y="776687"/>
                    <a:pt x="895000" y="776687"/>
                    <a:pt x="895000" y="777301"/>
                  </a:cubicBezTo>
                  <a:cubicBezTo>
                    <a:pt x="895000" y="777301"/>
                    <a:pt x="895611" y="777301"/>
                    <a:pt x="897442" y="777301"/>
                  </a:cubicBezTo>
                  <a:cubicBezTo>
                    <a:pt x="897442" y="777301"/>
                    <a:pt x="897442" y="777301"/>
                    <a:pt x="897442" y="777916"/>
                  </a:cubicBezTo>
                  <a:cubicBezTo>
                    <a:pt x="898052" y="777916"/>
                    <a:pt x="899273" y="777916"/>
                    <a:pt x="901714" y="777916"/>
                  </a:cubicBezTo>
                  <a:cubicBezTo>
                    <a:pt x="901714" y="777916"/>
                    <a:pt x="901714" y="777916"/>
                    <a:pt x="901714" y="779144"/>
                  </a:cubicBezTo>
                  <a:cubicBezTo>
                    <a:pt x="902324" y="779144"/>
                    <a:pt x="902324" y="777916"/>
                    <a:pt x="904156" y="777916"/>
                  </a:cubicBezTo>
                  <a:cubicBezTo>
                    <a:pt x="904156" y="779144"/>
                    <a:pt x="905376" y="779144"/>
                    <a:pt x="902935" y="780988"/>
                  </a:cubicBezTo>
                  <a:cubicBezTo>
                    <a:pt x="902935" y="780988"/>
                    <a:pt x="902935" y="780988"/>
                    <a:pt x="902935" y="780373"/>
                  </a:cubicBezTo>
                  <a:cubicBezTo>
                    <a:pt x="902935" y="780373"/>
                    <a:pt x="902324" y="780373"/>
                    <a:pt x="901104" y="780373"/>
                  </a:cubicBezTo>
                  <a:cubicBezTo>
                    <a:pt x="901104" y="780373"/>
                    <a:pt x="901104" y="780373"/>
                    <a:pt x="901104" y="780988"/>
                  </a:cubicBezTo>
                  <a:cubicBezTo>
                    <a:pt x="901104" y="780988"/>
                    <a:pt x="901104" y="780988"/>
                    <a:pt x="899883" y="780988"/>
                  </a:cubicBezTo>
                  <a:cubicBezTo>
                    <a:pt x="899883" y="780988"/>
                    <a:pt x="899883" y="780988"/>
                    <a:pt x="899883" y="781602"/>
                  </a:cubicBezTo>
                  <a:cubicBezTo>
                    <a:pt x="899883" y="781602"/>
                    <a:pt x="899883" y="781602"/>
                    <a:pt x="899273" y="781602"/>
                  </a:cubicBezTo>
                  <a:cubicBezTo>
                    <a:pt x="899273" y="782216"/>
                    <a:pt x="899273" y="781602"/>
                    <a:pt x="899273" y="783445"/>
                  </a:cubicBezTo>
                  <a:cubicBezTo>
                    <a:pt x="899273" y="783445"/>
                    <a:pt x="899273" y="783445"/>
                    <a:pt x="898662" y="783445"/>
                  </a:cubicBezTo>
                  <a:cubicBezTo>
                    <a:pt x="898662" y="783445"/>
                    <a:pt x="898662" y="783445"/>
                    <a:pt x="898662" y="782216"/>
                  </a:cubicBezTo>
                  <a:cubicBezTo>
                    <a:pt x="898052" y="782831"/>
                    <a:pt x="898052" y="782216"/>
                    <a:pt x="897442" y="783445"/>
                  </a:cubicBezTo>
                  <a:cubicBezTo>
                    <a:pt x="897442" y="783445"/>
                    <a:pt x="897442" y="783445"/>
                    <a:pt x="897442" y="782216"/>
                  </a:cubicBezTo>
                  <a:cubicBezTo>
                    <a:pt x="896831" y="782216"/>
                    <a:pt x="897442" y="782216"/>
                    <a:pt x="895611" y="782216"/>
                  </a:cubicBezTo>
                  <a:cubicBezTo>
                    <a:pt x="895611" y="782216"/>
                    <a:pt x="895611" y="782216"/>
                    <a:pt x="895611" y="783445"/>
                  </a:cubicBezTo>
                  <a:cubicBezTo>
                    <a:pt x="895611" y="783445"/>
                    <a:pt x="895611" y="783445"/>
                    <a:pt x="895000" y="783445"/>
                  </a:cubicBezTo>
                  <a:cubicBezTo>
                    <a:pt x="895000" y="783445"/>
                    <a:pt x="895000" y="783445"/>
                    <a:pt x="895000" y="784060"/>
                  </a:cubicBezTo>
                  <a:cubicBezTo>
                    <a:pt x="895000" y="784060"/>
                    <a:pt x="895000" y="784060"/>
                    <a:pt x="894390" y="784060"/>
                  </a:cubicBezTo>
                  <a:cubicBezTo>
                    <a:pt x="894390" y="784060"/>
                    <a:pt x="894390" y="784060"/>
                    <a:pt x="894390" y="784674"/>
                  </a:cubicBezTo>
                  <a:cubicBezTo>
                    <a:pt x="894390" y="784674"/>
                    <a:pt x="894390" y="784674"/>
                    <a:pt x="893780" y="784674"/>
                  </a:cubicBezTo>
                  <a:cubicBezTo>
                    <a:pt x="893780" y="784674"/>
                    <a:pt x="893780" y="784674"/>
                    <a:pt x="893780" y="784060"/>
                  </a:cubicBezTo>
                  <a:cubicBezTo>
                    <a:pt x="893169" y="784060"/>
                    <a:pt x="893780" y="784060"/>
                    <a:pt x="891949" y="784060"/>
                  </a:cubicBezTo>
                  <a:cubicBezTo>
                    <a:pt x="891949" y="784060"/>
                    <a:pt x="891949" y="784060"/>
                    <a:pt x="892559" y="784674"/>
                  </a:cubicBezTo>
                  <a:cubicBezTo>
                    <a:pt x="892559" y="784674"/>
                    <a:pt x="893169" y="784674"/>
                    <a:pt x="891338" y="784674"/>
                  </a:cubicBezTo>
                  <a:cubicBezTo>
                    <a:pt x="891338" y="784674"/>
                    <a:pt x="891338" y="784674"/>
                    <a:pt x="891338" y="785288"/>
                  </a:cubicBezTo>
                  <a:cubicBezTo>
                    <a:pt x="891338" y="785288"/>
                    <a:pt x="890117" y="785288"/>
                    <a:pt x="888286" y="785288"/>
                  </a:cubicBezTo>
                  <a:cubicBezTo>
                    <a:pt x="888286" y="785288"/>
                    <a:pt x="888286" y="785288"/>
                    <a:pt x="888286" y="784674"/>
                  </a:cubicBezTo>
                  <a:cubicBezTo>
                    <a:pt x="888286" y="784674"/>
                    <a:pt x="888286" y="784674"/>
                    <a:pt x="887676" y="784674"/>
                  </a:cubicBezTo>
                  <a:cubicBezTo>
                    <a:pt x="887676" y="784674"/>
                    <a:pt x="887676" y="784674"/>
                    <a:pt x="887676" y="785288"/>
                  </a:cubicBezTo>
                  <a:cubicBezTo>
                    <a:pt x="887676" y="785288"/>
                    <a:pt x="887066" y="785288"/>
                    <a:pt x="885845" y="785288"/>
                  </a:cubicBezTo>
                  <a:cubicBezTo>
                    <a:pt x="885845" y="785288"/>
                    <a:pt x="885845" y="785288"/>
                    <a:pt x="885845" y="784674"/>
                  </a:cubicBezTo>
                  <a:cubicBezTo>
                    <a:pt x="885235" y="784674"/>
                    <a:pt x="885845" y="785288"/>
                    <a:pt x="884014" y="785288"/>
                  </a:cubicBezTo>
                  <a:cubicBezTo>
                    <a:pt x="884014" y="785288"/>
                    <a:pt x="884014" y="785288"/>
                    <a:pt x="884014" y="785903"/>
                  </a:cubicBezTo>
                  <a:cubicBezTo>
                    <a:pt x="884014" y="785903"/>
                    <a:pt x="882793" y="785903"/>
                    <a:pt x="881573" y="785903"/>
                  </a:cubicBezTo>
                  <a:cubicBezTo>
                    <a:pt x="881573" y="785903"/>
                    <a:pt x="881573" y="785903"/>
                    <a:pt x="881573" y="785288"/>
                  </a:cubicBezTo>
                  <a:cubicBezTo>
                    <a:pt x="880962" y="785288"/>
                    <a:pt x="879741" y="785288"/>
                    <a:pt x="877910" y="785288"/>
                  </a:cubicBezTo>
                  <a:cubicBezTo>
                    <a:pt x="877910" y="785288"/>
                    <a:pt x="877910" y="785288"/>
                    <a:pt x="877910" y="784674"/>
                  </a:cubicBezTo>
                  <a:cubicBezTo>
                    <a:pt x="877910" y="784674"/>
                    <a:pt x="877910" y="784674"/>
                    <a:pt x="876690" y="784674"/>
                  </a:cubicBezTo>
                  <a:cubicBezTo>
                    <a:pt x="876690" y="784674"/>
                    <a:pt x="876690" y="784674"/>
                    <a:pt x="876690" y="785288"/>
                  </a:cubicBezTo>
                  <a:cubicBezTo>
                    <a:pt x="876690" y="785288"/>
                    <a:pt x="876690" y="785288"/>
                    <a:pt x="876079" y="785288"/>
                  </a:cubicBezTo>
                  <a:cubicBezTo>
                    <a:pt x="876079" y="785288"/>
                    <a:pt x="876079" y="785288"/>
                    <a:pt x="876079" y="787132"/>
                  </a:cubicBezTo>
                  <a:cubicBezTo>
                    <a:pt x="877300" y="787132"/>
                    <a:pt x="879131" y="787132"/>
                    <a:pt x="881573" y="787132"/>
                  </a:cubicBezTo>
                  <a:cubicBezTo>
                    <a:pt x="880962" y="786517"/>
                    <a:pt x="882183" y="788360"/>
                    <a:pt x="879741" y="788360"/>
                  </a:cubicBezTo>
                  <a:cubicBezTo>
                    <a:pt x="879741" y="788360"/>
                    <a:pt x="879741" y="788360"/>
                    <a:pt x="879741" y="787746"/>
                  </a:cubicBezTo>
                  <a:cubicBezTo>
                    <a:pt x="879741" y="787746"/>
                    <a:pt x="879741" y="787746"/>
                    <a:pt x="879131" y="787746"/>
                  </a:cubicBezTo>
                  <a:cubicBezTo>
                    <a:pt x="879131" y="787746"/>
                    <a:pt x="879131" y="787746"/>
                    <a:pt x="879131" y="788360"/>
                  </a:cubicBezTo>
                  <a:cubicBezTo>
                    <a:pt x="879131" y="788360"/>
                    <a:pt x="878521" y="788360"/>
                    <a:pt x="876690" y="788360"/>
                  </a:cubicBezTo>
                  <a:cubicBezTo>
                    <a:pt x="876690" y="788360"/>
                    <a:pt x="876690" y="788360"/>
                    <a:pt x="876690" y="787746"/>
                  </a:cubicBezTo>
                  <a:cubicBezTo>
                    <a:pt x="876690" y="787746"/>
                    <a:pt x="876690" y="787746"/>
                    <a:pt x="876079" y="787746"/>
                  </a:cubicBezTo>
                  <a:cubicBezTo>
                    <a:pt x="876079" y="787746"/>
                    <a:pt x="876079" y="787746"/>
                    <a:pt x="876079" y="788360"/>
                  </a:cubicBezTo>
                  <a:cubicBezTo>
                    <a:pt x="876079" y="788360"/>
                    <a:pt x="875469" y="788360"/>
                    <a:pt x="874248" y="788360"/>
                  </a:cubicBezTo>
                  <a:cubicBezTo>
                    <a:pt x="874248" y="788360"/>
                    <a:pt x="874248" y="788360"/>
                    <a:pt x="874248" y="787746"/>
                  </a:cubicBezTo>
                  <a:cubicBezTo>
                    <a:pt x="874248" y="787746"/>
                    <a:pt x="874248" y="787746"/>
                    <a:pt x="874859" y="787746"/>
                  </a:cubicBezTo>
                  <a:cubicBezTo>
                    <a:pt x="874859" y="787746"/>
                    <a:pt x="873638" y="787746"/>
                    <a:pt x="874248" y="785903"/>
                  </a:cubicBezTo>
                  <a:cubicBezTo>
                    <a:pt x="874248" y="785903"/>
                    <a:pt x="874248" y="785903"/>
                    <a:pt x="873028" y="785903"/>
                  </a:cubicBezTo>
                  <a:cubicBezTo>
                    <a:pt x="873028" y="785903"/>
                    <a:pt x="873028" y="786517"/>
                    <a:pt x="873028" y="784674"/>
                  </a:cubicBezTo>
                  <a:cubicBezTo>
                    <a:pt x="873028" y="784674"/>
                    <a:pt x="873028" y="784674"/>
                    <a:pt x="872417" y="784674"/>
                  </a:cubicBezTo>
                  <a:cubicBezTo>
                    <a:pt x="872417" y="784674"/>
                    <a:pt x="872417" y="784674"/>
                    <a:pt x="872417" y="784060"/>
                  </a:cubicBezTo>
                  <a:cubicBezTo>
                    <a:pt x="872417" y="784060"/>
                    <a:pt x="872417" y="784060"/>
                    <a:pt x="871807" y="784060"/>
                  </a:cubicBezTo>
                  <a:cubicBezTo>
                    <a:pt x="871807" y="784060"/>
                    <a:pt x="871807" y="784060"/>
                    <a:pt x="871807" y="783445"/>
                  </a:cubicBezTo>
                  <a:cubicBezTo>
                    <a:pt x="871807" y="783445"/>
                    <a:pt x="871807" y="783445"/>
                    <a:pt x="871197" y="783445"/>
                  </a:cubicBezTo>
                  <a:cubicBezTo>
                    <a:pt x="871197" y="783445"/>
                    <a:pt x="871197" y="783445"/>
                    <a:pt x="871197" y="782216"/>
                  </a:cubicBezTo>
                  <a:cubicBezTo>
                    <a:pt x="870586" y="782216"/>
                    <a:pt x="870586" y="782831"/>
                    <a:pt x="869976" y="781602"/>
                  </a:cubicBezTo>
                  <a:cubicBezTo>
                    <a:pt x="869976" y="781602"/>
                    <a:pt x="869976" y="781602"/>
                    <a:pt x="871807" y="781602"/>
                  </a:cubicBezTo>
                  <a:cubicBezTo>
                    <a:pt x="871807" y="781602"/>
                    <a:pt x="871807" y="781602"/>
                    <a:pt x="871807" y="780988"/>
                  </a:cubicBezTo>
                  <a:cubicBezTo>
                    <a:pt x="871807" y="780988"/>
                    <a:pt x="871807" y="780988"/>
                    <a:pt x="872417" y="780988"/>
                  </a:cubicBezTo>
                  <a:cubicBezTo>
                    <a:pt x="872417" y="780988"/>
                    <a:pt x="872417" y="780988"/>
                    <a:pt x="872417" y="780373"/>
                  </a:cubicBezTo>
                  <a:cubicBezTo>
                    <a:pt x="872417" y="780373"/>
                    <a:pt x="872417" y="780373"/>
                    <a:pt x="873028" y="780373"/>
                  </a:cubicBezTo>
                  <a:cubicBezTo>
                    <a:pt x="873028" y="780373"/>
                    <a:pt x="873028" y="780373"/>
                    <a:pt x="873028" y="779759"/>
                  </a:cubicBezTo>
                  <a:cubicBezTo>
                    <a:pt x="873028" y="779759"/>
                    <a:pt x="866314" y="778530"/>
                    <a:pt x="868755" y="781602"/>
                  </a:cubicBezTo>
                  <a:cubicBezTo>
                    <a:pt x="868755" y="781602"/>
                    <a:pt x="869366" y="781602"/>
                    <a:pt x="867534" y="781602"/>
                  </a:cubicBezTo>
                  <a:cubicBezTo>
                    <a:pt x="867534" y="782216"/>
                    <a:pt x="867534" y="781602"/>
                    <a:pt x="867534" y="783445"/>
                  </a:cubicBezTo>
                  <a:cubicBezTo>
                    <a:pt x="867534" y="783445"/>
                    <a:pt x="867534" y="783445"/>
                    <a:pt x="868145" y="783445"/>
                  </a:cubicBezTo>
                  <a:cubicBezTo>
                    <a:pt x="868145" y="783445"/>
                    <a:pt x="868755" y="783445"/>
                    <a:pt x="868755" y="785288"/>
                  </a:cubicBezTo>
                  <a:cubicBezTo>
                    <a:pt x="868755" y="785288"/>
                    <a:pt x="868755" y="785288"/>
                    <a:pt x="868145" y="785288"/>
                  </a:cubicBezTo>
                  <a:cubicBezTo>
                    <a:pt x="868145" y="785288"/>
                    <a:pt x="868145" y="785288"/>
                    <a:pt x="868145" y="784674"/>
                  </a:cubicBezTo>
                  <a:cubicBezTo>
                    <a:pt x="868145" y="784674"/>
                    <a:pt x="868145" y="784674"/>
                    <a:pt x="867534" y="784674"/>
                  </a:cubicBezTo>
                  <a:cubicBezTo>
                    <a:pt x="867534" y="784674"/>
                    <a:pt x="867534" y="784674"/>
                    <a:pt x="867534" y="785288"/>
                  </a:cubicBezTo>
                  <a:cubicBezTo>
                    <a:pt x="867534" y="785288"/>
                    <a:pt x="867534" y="785288"/>
                    <a:pt x="866924" y="785288"/>
                  </a:cubicBezTo>
                  <a:cubicBezTo>
                    <a:pt x="866924" y="785288"/>
                    <a:pt x="866924" y="785288"/>
                    <a:pt x="866924" y="787132"/>
                  </a:cubicBezTo>
                  <a:cubicBezTo>
                    <a:pt x="866924" y="787132"/>
                    <a:pt x="866314" y="787132"/>
                    <a:pt x="864483" y="787132"/>
                  </a:cubicBezTo>
                  <a:cubicBezTo>
                    <a:pt x="864483" y="787132"/>
                    <a:pt x="864483" y="787132"/>
                    <a:pt x="864483" y="785903"/>
                  </a:cubicBezTo>
                  <a:cubicBezTo>
                    <a:pt x="864483" y="785903"/>
                    <a:pt x="864483" y="785903"/>
                    <a:pt x="863872" y="785903"/>
                  </a:cubicBezTo>
                  <a:cubicBezTo>
                    <a:pt x="863872" y="785903"/>
                    <a:pt x="863872" y="785903"/>
                    <a:pt x="864483" y="787132"/>
                  </a:cubicBezTo>
                  <a:cubicBezTo>
                    <a:pt x="864483" y="787132"/>
                    <a:pt x="863872" y="785903"/>
                    <a:pt x="862652" y="787746"/>
                  </a:cubicBezTo>
                  <a:cubicBezTo>
                    <a:pt x="862652" y="787746"/>
                    <a:pt x="862652" y="787746"/>
                    <a:pt x="862652" y="787132"/>
                  </a:cubicBezTo>
                  <a:cubicBezTo>
                    <a:pt x="862041" y="787132"/>
                    <a:pt x="862041" y="786517"/>
                    <a:pt x="860210" y="785903"/>
                  </a:cubicBezTo>
                  <a:cubicBezTo>
                    <a:pt x="860210" y="786517"/>
                    <a:pt x="860210" y="787132"/>
                    <a:pt x="860210" y="788975"/>
                  </a:cubicBezTo>
                  <a:cubicBezTo>
                    <a:pt x="860210" y="788975"/>
                    <a:pt x="860821" y="788975"/>
                    <a:pt x="862652" y="788975"/>
                  </a:cubicBezTo>
                  <a:cubicBezTo>
                    <a:pt x="862652" y="788975"/>
                    <a:pt x="862652" y="788975"/>
                    <a:pt x="862652" y="789589"/>
                  </a:cubicBezTo>
                  <a:cubicBezTo>
                    <a:pt x="862652" y="790204"/>
                    <a:pt x="862652" y="788975"/>
                    <a:pt x="864483" y="788975"/>
                  </a:cubicBezTo>
                  <a:cubicBezTo>
                    <a:pt x="864483" y="788975"/>
                    <a:pt x="864483" y="788975"/>
                    <a:pt x="864483" y="788360"/>
                  </a:cubicBezTo>
                  <a:cubicBezTo>
                    <a:pt x="865093" y="788360"/>
                    <a:pt x="865093" y="787746"/>
                    <a:pt x="866314" y="788975"/>
                  </a:cubicBezTo>
                  <a:cubicBezTo>
                    <a:pt x="865703" y="788975"/>
                    <a:pt x="866314" y="790204"/>
                    <a:pt x="864483" y="789589"/>
                  </a:cubicBezTo>
                  <a:cubicBezTo>
                    <a:pt x="864483" y="789589"/>
                    <a:pt x="864483" y="789589"/>
                    <a:pt x="864483" y="790818"/>
                  </a:cubicBezTo>
                  <a:cubicBezTo>
                    <a:pt x="864483" y="790818"/>
                    <a:pt x="863262" y="790818"/>
                    <a:pt x="861431" y="790818"/>
                  </a:cubicBezTo>
                  <a:cubicBezTo>
                    <a:pt x="861431" y="790818"/>
                    <a:pt x="861431" y="790818"/>
                    <a:pt x="861431" y="791432"/>
                  </a:cubicBezTo>
                  <a:cubicBezTo>
                    <a:pt x="861431" y="791432"/>
                    <a:pt x="861431" y="791432"/>
                    <a:pt x="862652" y="791432"/>
                  </a:cubicBezTo>
                  <a:cubicBezTo>
                    <a:pt x="862652" y="791432"/>
                    <a:pt x="862652" y="791432"/>
                    <a:pt x="861431" y="792047"/>
                  </a:cubicBezTo>
                  <a:cubicBezTo>
                    <a:pt x="861431" y="792047"/>
                    <a:pt x="861431" y="792047"/>
                    <a:pt x="862652" y="792047"/>
                  </a:cubicBezTo>
                  <a:cubicBezTo>
                    <a:pt x="862652" y="792047"/>
                    <a:pt x="862652" y="792047"/>
                    <a:pt x="862652" y="792661"/>
                  </a:cubicBezTo>
                  <a:cubicBezTo>
                    <a:pt x="862652" y="792661"/>
                    <a:pt x="862652" y="792661"/>
                    <a:pt x="863262" y="792661"/>
                  </a:cubicBezTo>
                  <a:cubicBezTo>
                    <a:pt x="863262" y="792661"/>
                    <a:pt x="863262" y="792661"/>
                    <a:pt x="863262" y="793275"/>
                  </a:cubicBezTo>
                  <a:cubicBezTo>
                    <a:pt x="863872" y="792661"/>
                    <a:pt x="866314" y="792661"/>
                    <a:pt x="868755" y="792661"/>
                  </a:cubicBezTo>
                  <a:cubicBezTo>
                    <a:pt x="868755" y="792661"/>
                    <a:pt x="868755" y="792661"/>
                    <a:pt x="868755" y="793275"/>
                  </a:cubicBezTo>
                  <a:cubicBezTo>
                    <a:pt x="868755" y="793275"/>
                    <a:pt x="869366" y="793275"/>
                    <a:pt x="867534" y="793275"/>
                  </a:cubicBezTo>
                  <a:cubicBezTo>
                    <a:pt x="867534" y="793275"/>
                    <a:pt x="867534" y="793275"/>
                    <a:pt x="867534" y="793890"/>
                  </a:cubicBezTo>
                  <a:cubicBezTo>
                    <a:pt x="867534" y="793890"/>
                    <a:pt x="867534" y="793890"/>
                    <a:pt x="866924" y="793890"/>
                  </a:cubicBezTo>
                  <a:cubicBezTo>
                    <a:pt x="866924" y="794504"/>
                    <a:pt x="865703" y="795119"/>
                    <a:pt x="866314" y="796962"/>
                  </a:cubicBezTo>
                  <a:cubicBezTo>
                    <a:pt x="865703" y="796962"/>
                    <a:pt x="866314" y="796962"/>
                    <a:pt x="864483" y="796962"/>
                  </a:cubicBezTo>
                  <a:cubicBezTo>
                    <a:pt x="864483" y="796962"/>
                    <a:pt x="864483" y="796962"/>
                    <a:pt x="864483" y="797576"/>
                  </a:cubicBezTo>
                  <a:cubicBezTo>
                    <a:pt x="863872" y="797576"/>
                    <a:pt x="863262" y="798191"/>
                    <a:pt x="861431" y="798805"/>
                  </a:cubicBezTo>
                  <a:cubicBezTo>
                    <a:pt x="861431" y="798805"/>
                    <a:pt x="861431" y="798805"/>
                    <a:pt x="861431" y="797576"/>
                  </a:cubicBezTo>
                  <a:cubicBezTo>
                    <a:pt x="861431" y="797576"/>
                    <a:pt x="861431" y="797576"/>
                    <a:pt x="862652" y="797576"/>
                  </a:cubicBezTo>
                  <a:cubicBezTo>
                    <a:pt x="862652" y="797576"/>
                    <a:pt x="862652" y="797576"/>
                    <a:pt x="862652" y="796962"/>
                  </a:cubicBezTo>
                  <a:cubicBezTo>
                    <a:pt x="862652" y="796962"/>
                    <a:pt x="862652" y="796962"/>
                    <a:pt x="863262" y="796962"/>
                  </a:cubicBezTo>
                  <a:cubicBezTo>
                    <a:pt x="863262" y="796962"/>
                    <a:pt x="863262" y="796962"/>
                    <a:pt x="863262" y="796347"/>
                  </a:cubicBezTo>
                  <a:cubicBezTo>
                    <a:pt x="863262" y="796347"/>
                    <a:pt x="863262" y="796347"/>
                    <a:pt x="862652" y="796347"/>
                  </a:cubicBezTo>
                  <a:cubicBezTo>
                    <a:pt x="862652" y="796347"/>
                    <a:pt x="862652" y="796347"/>
                    <a:pt x="862652" y="796962"/>
                  </a:cubicBezTo>
                  <a:cubicBezTo>
                    <a:pt x="862652" y="796962"/>
                    <a:pt x="862652" y="796962"/>
                    <a:pt x="861431" y="796962"/>
                  </a:cubicBezTo>
                  <a:cubicBezTo>
                    <a:pt x="861431" y="796962"/>
                    <a:pt x="861431" y="796962"/>
                    <a:pt x="861431" y="797576"/>
                  </a:cubicBezTo>
                  <a:cubicBezTo>
                    <a:pt x="861431" y="797576"/>
                    <a:pt x="861431" y="797576"/>
                    <a:pt x="860821" y="797576"/>
                  </a:cubicBezTo>
                  <a:cubicBezTo>
                    <a:pt x="860821" y="797576"/>
                    <a:pt x="860821" y="797576"/>
                    <a:pt x="860821" y="798805"/>
                  </a:cubicBezTo>
                  <a:cubicBezTo>
                    <a:pt x="860821" y="798805"/>
                    <a:pt x="860821" y="798805"/>
                    <a:pt x="860210" y="798805"/>
                  </a:cubicBezTo>
                  <a:cubicBezTo>
                    <a:pt x="860210" y="798191"/>
                    <a:pt x="860210" y="799419"/>
                    <a:pt x="861431" y="799419"/>
                  </a:cubicBezTo>
                  <a:cubicBezTo>
                    <a:pt x="861431" y="799419"/>
                    <a:pt x="861431" y="799419"/>
                    <a:pt x="861431" y="800034"/>
                  </a:cubicBezTo>
                  <a:cubicBezTo>
                    <a:pt x="861431" y="800034"/>
                    <a:pt x="861431" y="800034"/>
                    <a:pt x="860821" y="800034"/>
                  </a:cubicBezTo>
                  <a:cubicBezTo>
                    <a:pt x="860821" y="800034"/>
                    <a:pt x="860821" y="800034"/>
                    <a:pt x="860821" y="800648"/>
                  </a:cubicBezTo>
                  <a:cubicBezTo>
                    <a:pt x="860821" y="800648"/>
                    <a:pt x="860821" y="800648"/>
                    <a:pt x="860210" y="800648"/>
                  </a:cubicBezTo>
                  <a:cubicBezTo>
                    <a:pt x="860210" y="800648"/>
                    <a:pt x="860210" y="800648"/>
                    <a:pt x="860210" y="801263"/>
                  </a:cubicBezTo>
                  <a:cubicBezTo>
                    <a:pt x="859600" y="801263"/>
                    <a:pt x="858379" y="801263"/>
                    <a:pt x="855938" y="801263"/>
                  </a:cubicBezTo>
                  <a:cubicBezTo>
                    <a:pt x="855938" y="801263"/>
                    <a:pt x="855938" y="801263"/>
                    <a:pt x="855938" y="800648"/>
                  </a:cubicBezTo>
                  <a:cubicBezTo>
                    <a:pt x="855938" y="800648"/>
                    <a:pt x="855327" y="801877"/>
                    <a:pt x="853496" y="801263"/>
                  </a:cubicBezTo>
                  <a:cubicBezTo>
                    <a:pt x="853496" y="801263"/>
                    <a:pt x="853496" y="801263"/>
                    <a:pt x="853496" y="801877"/>
                  </a:cubicBezTo>
                  <a:cubicBezTo>
                    <a:pt x="853496" y="802491"/>
                    <a:pt x="854107" y="801263"/>
                    <a:pt x="852276" y="801263"/>
                  </a:cubicBezTo>
                  <a:cubicBezTo>
                    <a:pt x="852276" y="801877"/>
                    <a:pt x="852276" y="801263"/>
                    <a:pt x="852276" y="803106"/>
                  </a:cubicBezTo>
                  <a:cubicBezTo>
                    <a:pt x="852276" y="803106"/>
                    <a:pt x="852276" y="803106"/>
                    <a:pt x="852886" y="803106"/>
                  </a:cubicBezTo>
                  <a:cubicBezTo>
                    <a:pt x="852886" y="803106"/>
                    <a:pt x="852886" y="803106"/>
                    <a:pt x="852886" y="801877"/>
                  </a:cubicBezTo>
                  <a:cubicBezTo>
                    <a:pt x="853496" y="801877"/>
                    <a:pt x="853496" y="802491"/>
                    <a:pt x="855327" y="803106"/>
                  </a:cubicBezTo>
                  <a:cubicBezTo>
                    <a:pt x="855327" y="803106"/>
                    <a:pt x="855327" y="802491"/>
                    <a:pt x="855327" y="804334"/>
                  </a:cubicBezTo>
                  <a:cubicBezTo>
                    <a:pt x="857769" y="804334"/>
                    <a:pt x="860210" y="804949"/>
                    <a:pt x="863872" y="804334"/>
                  </a:cubicBezTo>
                  <a:cubicBezTo>
                    <a:pt x="863872" y="804334"/>
                    <a:pt x="863872" y="804949"/>
                    <a:pt x="863872" y="806792"/>
                  </a:cubicBezTo>
                  <a:cubicBezTo>
                    <a:pt x="864483" y="806792"/>
                    <a:pt x="864483" y="805563"/>
                    <a:pt x="866314" y="807406"/>
                  </a:cubicBezTo>
                  <a:cubicBezTo>
                    <a:pt x="865093" y="807406"/>
                    <a:pt x="863262" y="807406"/>
                    <a:pt x="860821" y="807406"/>
                  </a:cubicBezTo>
                  <a:cubicBezTo>
                    <a:pt x="860821" y="807406"/>
                    <a:pt x="860821" y="808021"/>
                    <a:pt x="860821" y="809250"/>
                  </a:cubicBezTo>
                  <a:cubicBezTo>
                    <a:pt x="860821" y="809250"/>
                    <a:pt x="860821" y="809250"/>
                    <a:pt x="860210" y="809250"/>
                  </a:cubicBezTo>
                  <a:cubicBezTo>
                    <a:pt x="860210" y="809250"/>
                    <a:pt x="860210" y="809250"/>
                    <a:pt x="860210" y="808635"/>
                  </a:cubicBezTo>
                  <a:cubicBezTo>
                    <a:pt x="860210" y="808635"/>
                    <a:pt x="859600" y="808635"/>
                    <a:pt x="858379" y="808635"/>
                  </a:cubicBezTo>
                  <a:cubicBezTo>
                    <a:pt x="858379" y="808635"/>
                    <a:pt x="858379" y="808635"/>
                    <a:pt x="858379" y="808021"/>
                  </a:cubicBezTo>
                  <a:cubicBezTo>
                    <a:pt x="858379" y="808021"/>
                    <a:pt x="858379" y="808021"/>
                    <a:pt x="857158" y="808021"/>
                  </a:cubicBezTo>
                  <a:cubicBezTo>
                    <a:pt x="857158" y="808021"/>
                    <a:pt x="857158" y="808021"/>
                    <a:pt x="857158" y="807406"/>
                  </a:cubicBezTo>
                  <a:cubicBezTo>
                    <a:pt x="857769" y="807406"/>
                    <a:pt x="857158" y="807406"/>
                    <a:pt x="858990" y="807406"/>
                  </a:cubicBezTo>
                  <a:cubicBezTo>
                    <a:pt x="858990" y="807406"/>
                    <a:pt x="858990" y="807406"/>
                    <a:pt x="858990" y="806792"/>
                  </a:cubicBezTo>
                  <a:cubicBezTo>
                    <a:pt x="858379" y="806792"/>
                    <a:pt x="858379" y="806178"/>
                    <a:pt x="857158" y="807406"/>
                  </a:cubicBezTo>
                  <a:cubicBezTo>
                    <a:pt x="857158" y="807406"/>
                    <a:pt x="857158" y="807406"/>
                    <a:pt x="857158" y="806792"/>
                  </a:cubicBezTo>
                  <a:cubicBezTo>
                    <a:pt x="857158" y="806792"/>
                    <a:pt x="857158" y="806792"/>
                    <a:pt x="858379" y="806792"/>
                  </a:cubicBezTo>
                  <a:cubicBezTo>
                    <a:pt x="857769" y="806178"/>
                    <a:pt x="857158" y="805563"/>
                    <a:pt x="855327" y="805563"/>
                  </a:cubicBezTo>
                  <a:cubicBezTo>
                    <a:pt x="855327" y="805563"/>
                    <a:pt x="855327" y="805563"/>
                    <a:pt x="855327" y="806792"/>
                  </a:cubicBezTo>
                  <a:cubicBezTo>
                    <a:pt x="855327" y="806792"/>
                    <a:pt x="855327" y="806792"/>
                    <a:pt x="855938" y="806792"/>
                  </a:cubicBezTo>
                  <a:cubicBezTo>
                    <a:pt x="855938" y="806792"/>
                    <a:pt x="855938" y="806792"/>
                    <a:pt x="855938" y="807406"/>
                  </a:cubicBezTo>
                  <a:cubicBezTo>
                    <a:pt x="855327" y="807406"/>
                    <a:pt x="854717" y="807406"/>
                    <a:pt x="852886" y="807406"/>
                  </a:cubicBezTo>
                  <a:cubicBezTo>
                    <a:pt x="852886" y="807406"/>
                    <a:pt x="852886" y="807406"/>
                    <a:pt x="852886" y="806792"/>
                  </a:cubicBezTo>
                  <a:lnTo>
                    <a:pt x="844341" y="805645"/>
                  </a:lnTo>
                  <a:lnTo>
                    <a:pt x="844341" y="805563"/>
                  </a:lnTo>
                  <a:lnTo>
                    <a:pt x="844303" y="805640"/>
                  </a:lnTo>
                  <a:lnTo>
                    <a:pt x="843731" y="805563"/>
                  </a:lnTo>
                  <a:cubicBezTo>
                    <a:pt x="843731" y="805563"/>
                    <a:pt x="843731" y="805563"/>
                    <a:pt x="843731" y="806792"/>
                  </a:cubicBezTo>
                  <a:cubicBezTo>
                    <a:pt x="843731" y="806792"/>
                    <a:pt x="843731" y="806792"/>
                    <a:pt x="843731" y="807406"/>
                  </a:cubicBezTo>
                  <a:cubicBezTo>
                    <a:pt x="843120" y="807406"/>
                    <a:pt x="841900" y="807406"/>
                    <a:pt x="840069" y="807406"/>
                  </a:cubicBezTo>
                  <a:cubicBezTo>
                    <a:pt x="840069" y="806792"/>
                    <a:pt x="840679" y="804334"/>
                    <a:pt x="837627" y="804949"/>
                  </a:cubicBezTo>
                  <a:cubicBezTo>
                    <a:pt x="837627" y="804949"/>
                    <a:pt x="837627" y="804949"/>
                    <a:pt x="837627" y="804334"/>
                  </a:cubicBezTo>
                  <a:cubicBezTo>
                    <a:pt x="837627" y="804334"/>
                    <a:pt x="838238" y="804334"/>
                    <a:pt x="836407" y="804334"/>
                  </a:cubicBezTo>
                  <a:cubicBezTo>
                    <a:pt x="836407" y="804334"/>
                    <a:pt x="835796" y="805563"/>
                    <a:pt x="837627" y="805563"/>
                  </a:cubicBezTo>
                  <a:cubicBezTo>
                    <a:pt x="837627" y="806178"/>
                    <a:pt x="837627" y="805563"/>
                    <a:pt x="837627" y="807406"/>
                  </a:cubicBezTo>
                  <a:cubicBezTo>
                    <a:pt x="837627" y="807406"/>
                    <a:pt x="837017" y="807406"/>
                    <a:pt x="836407" y="806792"/>
                  </a:cubicBezTo>
                  <a:cubicBezTo>
                    <a:pt x="836407" y="806792"/>
                    <a:pt x="836407" y="806792"/>
                    <a:pt x="836407" y="807406"/>
                  </a:cubicBezTo>
                  <a:cubicBezTo>
                    <a:pt x="836407" y="807406"/>
                    <a:pt x="836407" y="807406"/>
                    <a:pt x="835796" y="807406"/>
                  </a:cubicBezTo>
                  <a:cubicBezTo>
                    <a:pt x="835796" y="807406"/>
                    <a:pt x="835796" y="807406"/>
                    <a:pt x="835796" y="808021"/>
                  </a:cubicBezTo>
                  <a:cubicBezTo>
                    <a:pt x="835796" y="808021"/>
                    <a:pt x="835796" y="808021"/>
                    <a:pt x="836407" y="808021"/>
                  </a:cubicBezTo>
                  <a:cubicBezTo>
                    <a:pt x="836407" y="808021"/>
                    <a:pt x="835796" y="809250"/>
                    <a:pt x="837627" y="809250"/>
                  </a:cubicBezTo>
                  <a:cubicBezTo>
                    <a:pt x="837627" y="809250"/>
                    <a:pt x="837627" y="809250"/>
                    <a:pt x="837627" y="810478"/>
                  </a:cubicBezTo>
                  <a:cubicBezTo>
                    <a:pt x="837627" y="810478"/>
                    <a:pt x="837627" y="810478"/>
                    <a:pt x="838848" y="810478"/>
                  </a:cubicBezTo>
                  <a:cubicBezTo>
                    <a:pt x="838848" y="810478"/>
                    <a:pt x="838848" y="810478"/>
                    <a:pt x="838848" y="809250"/>
                  </a:cubicBezTo>
                  <a:cubicBezTo>
                    <a:pt x="838848" y="809250"/>
                    <a:pt x="838238" y="809250"/>
                    <a:pt x="840069" y="809250"/>
                  </a:cubicBezTo>
                  <a:cubicBezTo>
                    <a:pt x="840069" y="809250"/>
                    <a:pt x="840069" y="809250"/>
                    <a:pt x="840069" y="810478"/>
                  </a:cubicBezTo>
                  <a:cubicBezTo>
                    <a:pt x="841289" y="809864"/>
                    <a:pt x="841900" y="811093"/>
                    <a:pt x="844341" y="811707"/>
                  </a:cubicBezTo>
                  <a:cubicBezTo>
                    <a:pt x="844341" y="811707"/>
                    <a:pt x="844341" y="811707"/>
                    <a:pt x="844341" y="812322"/>
                  </a:cubicBezTo>
                  <a:cubicBezTo>
                    <a:pt x="844341" y="812322"/>
                    <a:pt x="844341" y="812322"/>
                    <a:pt x="843120" y="812322"/>
                  </a:cubicBezTo>
                  <a:cubicBezTo>
                    <a:pt x="843120" y="812322"/>
                    <a:pt x="843120" y="812322"/>
                    <a:pt x="843731" y="812936"/>
                  </a:cubicBezTo>
                  <a:cubicBezTo>
                    <a:pt x="843731" y="812936"/>
                    <a:pt x="842510" y="813550"/>
                    <a:pt x="841900" y="811707"/>
                  </a:cubicBezTo>
                  <a:cubicBezTo>
                    <a:pt x="841900" y="811707"/>
                    <a:pt x="841900" y="811707"/>
                    <a:pt x="841289" y="811707"/>
                  </a:cubicBezTo>
                  <a:cubicBezTo>
                    <a:pt x="841289" y="811707"/>
                    <a:pt x="841289" y="811707"/>
                    <a:pt x="841289" y="811093"/>
                  </a:cubicBezTo>
                  <a:cubicBezTo>
                    <a:pt x="841289" y="811093"/>
                    <a:pt x="841900" y="811093"/>
                    <a:pt x="840069" y="811093"/>
                  </a:cubicBezTo>
                  <a:cubicBezTo>
                    <a:pt x="840069" y="811093"/>
                    <a:pt x="840069" y="811093"/>
                    <a:pt x="840069" y="811707"/>
                  </a:cubicBezTo>
                  <a:cubicBezTo>
                    <a:pt x="840069" y="811707"/>
                    <a:pt x="840069" y="811707"/>
                    <a:pt x="840679" y="811707"/>
                  </a:cubicBezTo>
                  <a:cubicBezTo>
                    <a:pt x="840679" y="811707"/>
                    <a:pt x="840679" y="811707"/>
                    <a:pt x="840679" y="812322"/>
                  </a:cubicBezTo>
                  <a:cubicBezTo>
                    <a:pt x="840679" y="812322"/>
                    <a:pt x="840679" y="812322"/>
                    <a:pt x="841900" y="812322"/>
                  </a:cubicBezTo>
                  <a:cubicBezTo>
                    <a:pt x="841900" y="812322"/>
                    <a:pt x="841900" y="812322"/>
                    <a:pt x="841900" y="812936"/>
                  </a:cubicBezTo>
                  <a:cubicBezTo>
                    <a:pt x="841900" y="812936"/>
                    <a:pt x="840679" y="812936"/>
                    <a:pt x="838848" y="812936"/>
                  </a:cubicBezTo>
                  <a:cubicBezTo>
                    <a:pt x="838848" y="812936"/>
                    <a:pt x="838848" y="812936"/>
                    <a:pt x="838848" y="812322"/>
                  </a:cubicBezTo>
                  <a:cubicBezTo>
                    <a:pt x="838238" y="812322"/>
                    <a:pt x="838848" y="812322"/>
                    <a:pt x="837017" y="812322"/>
                  </a:cubicBezTo>
                  <a:cubicBezTo>
                    <a:pt x="837017" y="812322"/>
                    <a:pt x="837017" y="812322"/>
                    <a:pt x="837017" y="811707"/>
                  </a:cubicBezTo>
                  <a:cubicBezTo>
                    <a:pt x="837017" y="811707"/>
                    <a:pt x="837017" y="811707"/>
                    <a:pt x="836407" y="811707"/>
                  </a:cubicBezTo>
                  <a:cubicBezTo>
                    <a:pt x="836407" y="811707"/>
                    <a:pt x="836407" y="811707"/>
                    <a:pt x="836407" y="812322"/>
                  </a:cubicBezTo>
                  <a:cubicBezTo>
                    <a:pt x="836407" y="812322"/>
                    <a:pt x="836407" y="812322"/>
                    <a:pt x="835796" y="812322"/>
                  </a:cubicBezTo>
                  <a:cubicBezTo>
                    <a:pt x="835796" y="812322"/>
                    <a:pt x="835186" y="813550"/>
                    <a:pt x="837017" y="813550"/>
                  </a:cubicBezTo>
                  <a:cubicBezTo>
                    <a:pt x="837017" y="814165"/>
                    <a:pt x="837017" y="813550"/>
                    <a:pt x="837017" y="815394"/>
                  </a:cubicBezTo>
                  <a:cubicBezTo>
                    <a:pt x="837017" y="815394"/>
                    <a:pt x="837627" y="815394"/>
                    <a:pt x="835796" y="815394"/>
                  </a:cubicBezTo>
                  <a:cubicBezTo>
                    <a:pt x="835796" y="815394"/>
                    <a:pt x="835796" y="815394"/>
                    <a:pt x="835796" y="816008"/>
                  </a:cubicBezTo>
                  <a:cubicBezTo>
                    <a:pt x="835796" y="816008"/>
                    <a:pt x="835796" y="816008"/>
                    <a:pt x="835186" y="816008"/>
                  </a:cubicBezTo>
                  <a:cubicBezTo>
                    <a:pt x="835186" y="816008"/>
                    <a:pt x="835186" y="816008"/>
                    <a:pt x="835186" y="816622"/>
                  </a:cubicBezTo>
                  <a:cubicBezTo>
                    <a:pt x="835186" y="816622"/>
                    <a:pt x="835186" y="816622"/>
                    <a:pt x="835796" y="816622"/>
                  </a:cubicBezTo>
                  <a:cubicBezTo>
                    <a:pt x="835796" y="816622"/>
                    <a:pt x="835796" y="816622"/>
                    <a:pt x="835796" y="816008"/>
                  </a:cubicBezTo>
                  <a:cubicBezTo>
                    <a:pt x="835796" y="815394"/>
                    <a:pt x="836407" y="816622"/>
                    <a:pt x="837627" y="816622"/>
                  </a:cubicBezTo>
                  <a:cubicBezTo>
                    <a:pt x="837627" y="816622"/>
                    <a:pt x="837627" y="816622"/>
                    <a:pt x="837627" y="817237"/>
                  </a:cubicBezTo>
                  <a:cubicBezTo>
                    <a:pt x="838238" y="817237"/>
                    <a:pt x="837627" y="817237"/>
                    <a:pt x="839458" y="817237"/>
                  </a:cubicBezTo>
                  <a:cubicBezTo>
                    <a:pt x="839458" y="817237"/>
                    <a:pt x="839458" y="817237"/>
                    <a:pt x="839458" y="818466"/>
                  </a:cubicBezTo>
                  <a:cubicBezTo>
                    <a:pt x="839458" y="818466"/>
                    <a:pt x="840069" y="818466"/>
                    <a:pt x="841289" y="818466"/>
                  </a:cubicBezTo>
                  <a:cubicBezTo>
                    <a:pt x="841289" y="818466"/>
                    <a:pt x="841289" y="818466"/>
                    <a:pt x="841289" y="819080"/>
                  </a:cubicBezTo>
                  <a:cubicBezTo>
                    <a:pt x="841900" y="819080"/>
                    <a:pt x="841900" y="818466"/>
                    <a:pt x="843120" y="819694"/>
                  </a:cubicBezTo>
                  <a:cubicBezTo>
                    <a:pt x="842510" y="819694"/>
                    <a:pt x="843120" y="819694"/>
                    <a:pt x="841289" y="819694"/>
                  </a:cubicBezTo>
                  <a:cubicBezTo>
                    <a:pt x="841289" y="819694"/>
                    <a:pt x="841289" y="819694"/>
                    <a:pt x="841289" y="820309"/>
                  </a:cubicBezTo>
                  <a:cubicBezTo>
                    <a:pt x="841289" y="820309"/>
                    <a:pt x="841289" y="820309"/>
                    <a:pt x="841900" y="820309"/>
                  </a:cubicBezTo>
                  <a:cubicBezTo>
                    <a:pt x="841900" y="820309"/>
                    <a:pt x="841900" y="820923"/>
                    <a:pt x="841900" y="822766"/>
                  </a:cubicBezTo>
                  <a:cubicBezTo>
                    <a:pt x="842510" y="822766"/>
                    <a:pt x="841900" y="822766"/>
                    <a:pt x="843731" y="822766"/>
                  </a:cubicBezTo>
                  <a:cubicBezTo>
                    <a:pt x="843731" y="822766"/>
                    <a:pt x="843731" y="822766"/>
                    <a:pt x="843731" y="823381"/>
                  </a:cubicBezTo>
                  <a:cubicBezTo>
                    <a:pt x="843731" y="823381"/>
                    <a:pt x="843120" y="823381"/>
                    <a:pt x="841289" y="823381"/>
                  </a:cubicBezTo>
                  <a:cubicBezTo>
                    <a:pt x="841289" y="823381"/>
                    <a:pt x="841289" y="823381"/>
                    <a:pt x="841289" y="823995"/>
                  </a:cubicBezTo>
                  <a:cubicBezTo>
                    <a:pt x="841289" y="823995"/>
                    <a:pt x="841289" y="823995"/>
                    <a:pt x="840679" y="823995"/>
                  </a:cubicBezTo>
                  <a:cubicBezTo>
                    <a:pt x="840679" y="823995"/>
                    <a:pt x="840679" y="823995"/>
                    <a:pt x="840679" y="825224"/>
                  </a:cubicBezTo>
                  <a:cubicBezTo>
                    <a:pt x="840679" y="825224"/>
                    <a:pt x="840679" y="825224"/>
                    <a:pt x="841900" y="825224"/>
                  </a:cubicBezTo>
                  <a:cubicBezTo>
                    <a:pt x="841900" y="825838"/>
                    <a:pt x="841900" y="825224"/>
                    <a:pt x="841900" y="827067"/>
                  </a:cubicBezTo>
                  <a:cubicBezTo>
                    <a:pt x="840679" y="827067"/>
                    <a:pt x="838848" y="827067"/>
                    <a:pt x="836407" y="827067"/>
                  </a:cubicBezTo>
                  <a:cubicBezTo>
                    <a:pt x="836407" y="827067"/>
                    <a:pt x="836407" y="827067"/>
                    <a:pt x="836407" y="826453"/>
                  </a:cubicBezTo>
                  <a:cubicBezTo>
                    <a:pt x="835186" y="826453"/>
                    <a:pt x="834576" y="825838"/>
                    <a:pt x="832134" y="825224"/>
                  </a:cubicBezTo>
                  <a:cubicBezTo>
                    <a:pt x="832134" y="825224"/>
                    <a:pt x="832134" y="825224"/>
                    <a:pt x="832134" y="824609"/>
                  </a:cubicBezTo>
                  <a:cubicBezTo>
                    <a:pt x="832134" y="824609"/>
                    <a:pt x="832134" y="824609"/>
                    <a:pt x="830303" y="824609"/>
                  </a:cubicBezTo>
                  <a:cubicBezTo>
                    <a:pt x="830303" y="824609"/>
                    <a:pt x="830303" y="824609"/>
                    <a:pt x="830303" y="823995"/>
                  </a:cubicBezTo>
                  <a:cubicBezTo>
                    <a:pt x="830303" y="823995"/>
                    <a:pt x="829693" y="823381"/>
                    <a:pt x="829082" y="824609"/>
                  </a:cubicBezTo>
                  <a:cubicBezTo>
                    <a:pt x="829082" y="824609"/>
                    <a:pt x="829082" y="824609"/>
                    <a:pt x="829693" y="824609"/>
                  </a:cubicBezTo>
                  <a:cubicBezTo>
                    <a:pt x="829693" y="824609"/>
                    <a:pt x="829693" y="824609"/>
                    <a:pt x="829693" y="825224"/>
                  </a:cubicBezTo>
                  <a:cubicBezTo>
                    <a:pt x="829693" y="825224"/>
                    <a:pt x="829082" y="825224"/>
                    <a:pt x="827862" y="825224"/>
                  </a:cubicBezTo>
                  <a:cubicBezTo>
                    <a:pt x="827862" y="825224"/>
                    <a:pt x="827862" y="825224"/>
                    <a:pt x="827862" y="824609"/>
                  </a:cubicBezTo>
                  <a:cubicBezTo>
                    <a:pt x="827862" y="824609"/>
                    <a:pt x="827862" y="824609"/>
                    <a:pt x="827251" y="824609"/>
                  </a:cubicBezTo>
                  <a:cubicBezTo>
                    <a:pt x="827251" y="824609"/>
                    <a:pt x="827251" y="824609"/>
                    <a:pt x="827251" y="823995"/>
                  </a:cubicBezTo>
                  <a:cubicBezTo>
                    <a:pt x="826641" y="823995"/>
                    <a:pt x="827251" y="823995"/>
                    <a:pt x="825420" y="823995"/>
                  </a:cubicBezTo>
                  <a:cubicBezTo>
                    <a:pt x="825420" y="823995"/>
                    <a:pt x="825420" y="823995"/>
                    <a:pt x="825420" y="825224"/>
                  </a:cubicBezTo>
                  <a:cubicBezTo>
                    <a:pt x="824810" y="825224"/>
                    <a:pt x="823589" y="825224"/>
                    <a:pt x="821758" y="825224"/>
                  </a:cubicBezTo>
                  <a:cubicBezTo>
                    <a:pt x="821758" y="825224"/>
                    <a:pt x="821758" y="825224"/>
                    <a:pt x="821758" y="824609"/>
                  </a:cubicBezTo>
                  <a:cubicBezTo>
                    <a:pt x="821148" y="825224"/>
                    <a:pt x="820537" y="823995"/>
                    <a:pt x="818096" y="823995"/>
                  </a:cubicBezTo>
                  <a:cubicBezTo>
                    <a:pt x="818096" y="823995"/>
                    <a:pt x="818096" y="823995"/>
                    <a:pt x="818096" y="823381"/>
                  </a:cubicBezTo>
                  <a:cubicBezTo>
                    <a:pt x="818096" y="823381"/>
                    <a:pt x="816875" y="823995"/>
                    <a:pt x="816875" y="822152"/>
                  </a:cubicBezTo>
                  <a:cubicBezTo>
                    <a:pt x="816265" y="821537"/>
                    <a:pt x="816265" y="822152"/>
                    <a:pt x="815655" y="820923"/>
                  </a:cubicBezTo>
                  <a:cubicBezTo>
                    <a:pt x="815655" y="820923"/>
                    <a:pt x="815655" y="820923"/>
                    <a:pt x="816265" y="820923"/>
                  </a:cubicBezTo>
                  <a:cubicBezTo>
                    <a:pt x="816265" y="820923"/>
                    <a:pt x="816265" y="820923"/>
                    <a:pt x="816265" y="820309"/>
                  </a:cubicBezTo>
                  <a:cubicBezTo>
                    <a:pt x="816265" y="820309"/>
                    <a:pt x="816265" y="820309"/>
                    <a:pt x="816875" y="820309"/>
                  </a:cubicBezTo>
                  <a:cubicBezTo>
                    <a:pt x="816875" y="820309"/>
                    <a:pt x="816875" y="820309"/>
                    <a:pt x="816875" y="819694"/>
                  </a:cubicBezTo>
                  <a:cubicBezTo>
                    <a:pt x="816265" y="819694"/>
                    <a:pt x="815044" y="819694"/>
                    <a:pt x="813213" y="819694"/>
                  </a:cubicBezTo>
                  <a:cubicBezTo>
                    <a:pt x="813213" y="819694"/>
                    <a:pt x="813213" y="819694"/>
                    <a:pt x="813213" y="820309"/>
                  </a:cubicBezTo>
                  <a:cubicBezTo>
                    <a:pt x="811993" y="820923"/>
                    <a:pt x="810161" y="819080"/>
                    <a:pt x="807720" y="819694"/>
                  </a:cubicBezTo>
                  <a:cubicBezTo>
                    <a:pt x="807720" y="819694"/>
                    <a:pt x="807720" y="819694"/>
                    <a:pt x="807720" y="819080"/>
                  </a:cubicBezTo>
                  <a:lnTo>
                    <a:pt x="806500" y="819080"/>
                  </a:lnTo>
                  <a:lnTo>
                    <a:pt x="807720" y="820309"/>
                  </a:lnTo>
                  <a:cubicBezTo>
                    <a:pt x="807720" y="820309"/>
                    <a:pt x="807720" y="820309"/>
                    <a:pt x="806499" y="820309"/>
                  </a:cubicBezTo>
                  <a:cubicBezTo>
                    <a:pt x="806499" y="820309"/>
                    <a:pt x="806499" y="820309"/>
                    <a:pt x="806499" y="820923"/>
                  </a:cubicBezTo>
                  <a:cubicBezTo>
                    <a:pt x="806499" y="820923"/>
                    <a:pt x="806499" y="820923"/>
                    <a:pt x="805889" y="820923"/>
                  </a:cubicBezTo>
                  <a:cubicBezTo>
                    <a:pt x="805889" y="820923"/>
                    <a:pt x="805889" y="820923"/>
                    <a:pt x="805889" y="822152"/>
                  </a:cubicBezTo>
                  <a:cubicBezTo>
                    <a:pt x="805889" y="821537"/>
                    <a:pt x="810772" y="822152"/>
                    <a:pt x="808330" y="824609"/>
                  </a:cubicBezTo>
                  <a:cubicBezTo>
                    <a:pt x="808330" y="824609"/>
                    <a:pt x="808330" y="824609"/>
                    <a:pt x="808941" y="824609"/>
                  </a:cubicBezTo>
                  <a:cubicBezTo>
                    <a:pt x="808941" y="824609"/>
                    <a:pt x="808941" y="824609"/>
                    <a:pt x="808941" y="825224"/>
                  </a:cubicBezTo>
                  <a:cubicBezTo>
                    <a:pt x="808941" y="825224"/>
                    <a:pt x="808941" y="825224"/>
                    <a:pt x="808330" y="825224"/>
                  </a:cubicBezTo>
                  <a:cubicBezTo>
                    <a:pt x="808330" y="825224"/>
                    <a:pt x="808330" y="825224"/>
                    <a:pt x="808330" y="826453"/>
                  </a:cubicBezTo>
                  <a:cubicBezTo>
                    <a:pt x="808330" y="826453"/>
                    <a:pt x="808330" y="826453"/>
                    <a:pt x="807720" y="825224"/>
                  </a:cubicBezTo>
                  <a:cubicBezTo>
                    <a:pt x="807720" y="825224"/>
                    <a:pt x="807720" y="825224"/>
                    <a:pt x="807720" y="826453"/>
                  </a:cubicBezTo>
                  <a:lnTo>
                    <a:pt x="808330" y="826453"/>
                  </a:lnTo>
                  <a:lnTo>
                    <a:pt x="808941" y="826453"/>
                  </a:lnTo>
                  <a:cubicBezTo>
                    <a:pt x="808941" y="826453"/>
                    <a:pt x="808941" y="826453"/>
                    <a:pt x="808941" y="827067"/>
                  </a:cubicBezTo>
                  <a:cubicBezTo>
                    <a:pt x="808941" y="827067"/>
                    <a:pt x="808941" y="827067"/>
                    <a:pt x="809551" y="827067"/>
                  </a:cubicBezTo>
                  <a:cubicBezTo>
                    <a:pt x="809551" y="827067"/>
                    <a:pt x="809551" y="827067"/>
                    <a:pt x="809551" y="825224"/>
                  </a:cubicBezTo>
                  <a:cubicBezTo>
                    <a:pt x="810161" y="825838"/>
                    <a:pt x="810772" y="826453"/>
                    <a:pt x="812603" y="825224"/>
                  </a:cubicBezTo>
                  <a:cubicBezTo>
                    <a:pt x="812603" y="825224"/>
                    <a:pt x="812603" y="825224"/>
                    <a:pt x="812603" y="826453"/>
                  </a:cubicBezTo>
                  <a:cubicBezTo>
                    <a:pt x="812603" y="826453"/>
                    <a:pt x="812603" y="826453"/>
                    <a:pt x="813213" y="826453"/>
                  </a:cubicBezTo>
                  <a:cubicBezTo>
                    <a:pt x="813213" y="825838"/>
                    <a:pt x="813213" y="827067"/>
                    <a:pt x="811993" y="827067"/>
                  </a:cubicBezTo>
                  <a:cubicBezTo>
                    <a:pt x="811993" y="827067"/>
                    <a:pt x="811993" y="827067"/>
                    <a:pt x="811993" y="827681"/>
                  </a:cubicBezTo>
                  <a:cubicBezTo>
                    <a:pt x="810772" y="827681"/>
                    <a:pt x="809551" y="827681"/>
                    <a:pt x="807720" y="827067"/>
                  </a:cubicBezTo>
                  <a:cubicBezTo>
                    <a:pt x="807720" y="827067"/>
                    <a:pt x="807720" y="827067"/>
                    <a:pt x="807720" y="827681"/>
                  </a:cubicBezTo>
                  <a:cubicBezTo>
                    <a:pt x="807110" y="827681"/>
                    <a:pt x="805889" y="827681"/>
                    <a:pt x="804058" y="827681"/>
                  </a:cubicBezTo>
                  <a:cubicBezTo>
                    <a:pt x="804668" y="824609"/>
                    <a:pt x="796123" y="827681"/>
                    <a:pt x="802227" y="828296"/>
                  </a:cubicBezTo>
                  <a:cubicBezTo>
                    <a:pt x="802227" y="828296"/>
                    <a:pt x="802227" y="828296"/>
                    <a:pt x="802227" y="828910"/>
                  </a:cubicBezTo>
                  <a:cubicBezTo>
                    <a:pt x="802227" y="828910"/>
                    <a:pt x="802227" y="828910"/>
                    <a:pt x="802837" y="828910"/>
                  </a:cubicBezTo>
                  <a:cubicBezTo>
                    <a:pt x="802837" y="828910"/>
                    <a:pt x="802837" y="828910"/>
                    <a:pt x="802837" y="830139"/>
                  </a:cubicBezTo>
                  <a:cubicBezTo>
                    <a:pt x="802837" y="830139"/>
                    <a:pt x="802837" y="830139"/>
                    <a:pt x="802227" y="830139"/>
                  </a:cubicBezTo>
                  <a:cubicBezTo>
                    <a:pt x="802227" y="830139"/>
                    <a:pt x="802227" y="830139"/>
                    <a:pt x="802227" y="830753"/>
                  </a:cubicBezTo>
                  <a:cubicBezTo>
                    <a:pt x="802227" y="830753"/>
                    <a:pt x="802227" y="830753"/>
                    <a:pt x="802837" y="830753"/>
                  </a:cubicBezTo>
                  <a:cubicBezTo>
                    <a:pt x="802837" y="830753"/>
                    <a:pt x="802837" y="830753"/>
                    <a:pt x="802837" y="831368"/>
                  </a:cubicBezTo>
                  <a:cubicBezTo>
                    <a:pt x="802837" y="831368"/>
                    <a:pt x="802837" y="831368"/>
                    <a:pt x="802227" y="831368"/>
                  </a:cubicBezTo>
                  <a:cubicBezTo>
                    <a:pt x="802227" y="831368"/>
                    <a:pt x="802227" y="831368"/>
                    <a:pt x="802227" y="831982"/>
                  </a:cubicBezTo>
                  <a:cubicBezTo>
                    <a:pt x="802227" y="831368"/>
                    <a:pt x="801617" y="833211"/>
                    <a:pt x="800396" y="831368"/>
                  </a:cubicBezTo>
                  <a:cubicBezTo>
                    <a:pt x="800396" y="831368"/>
                    <a:pt x="800396" y="831368"/>
                    <a:pt x="800396" y="831982"/>
                  </a:cubicBezTo>
                  <a:cubicBezTo>
                    <a:pt x="799785" y="831982"/>
                    <a:pt x="798565" y="831982"/>
                    <a:pt x="796734" y="831982"/>
                  </a:cubicBezTo>
                  <a:cubicBezTo>
                    <a:pt x="796734" y="831982"/>
                    <a:pt x="796734" y="831982"/>
                    <a:pt x="796734" y="833211"/>
                  </a:cubicBezTo>
                  <a:cubicBezTo>
                    <a:pt x="796734" y="833211"/>
                    <a:pt x="797344" y="833211"/>
                    <a:pt x="798565" y="833211"/>
                  </a:cubicBezTo>
                  <a:cubicBezTo>
                    <a:pt x="798565" y="833211"/>
                    <a:pt x="798565" y="833211"/>
                    <a:pt x="798565" y="834440"/>
                  </a:cubicBezTo>
                  <a:cubicBezTo>
                    <a:pt x="797954" y="834440"/>
                    <a:pt x="796123" y="834440"/>
                    <a:pt x="793682" y="835668"/>
                  </a:cubicBezTo>
                  <a:cubicBezTo>
                    <a:pt x="793682" y="835668"/>
                    <a:pt x="793682" y="835668"/>
                    <a:pt x="793682" y="834440"/>
                  </a:cubicBezTo>
                  <a:cubicBezTo>
                    <a:pt x="793682" y="834440"/>
                    <a:pt x="793682" y="834440"/>
                    <a:pt x="792461" y="834440"/>
                  </a:cubicBezTo>
                  <a:cubicBezTo>
                    <a:pt x="792461" y="834440"/>
                    <a:pt x="792461" y="834440"/>
                    <a:pt x="792461" y="833211"/>
                  </a:cubicBezTo>
                  <a:cubicBezTo>
                    <a:pt x="791851" y="833211"/>
                    <a:pt x="792461" y="833211"/>
                    <a:pt x="790630" y="833211"/>
                  </a:cubicBezTo>
                  <a:cubicBezTo>
                    <a:pt x="790630" y="833211"/>
                    <a:pt x="790630" y="833211"/>
                    <a:pt x="790630" y="832596"/>
                  </a:cubicBezTo>
                  <a:cubicBezTo>
                    <a:pt x="790630" y="832596"/>
                    <a:pt x="791241" y="832596"/>
                    <a:pt x="789410" y="832596"/>
                  </a:cubicBezTo>
                  <a:cubicBezTo>
                    <a:pt x="789410" y="832596"/>
                    <a:pt x="789410" y="832596"/>
                    <a:pt x="789410" y="831982"/>
                  </a:cubicBezTo>
                  <a:cubicBezTo>
                    <a:pt x="789410" y="831982"/>
                    <a:pt x="789410" y="831982"/>
                    <a:pt x="788189" y="831982"/>
                  </a:cubicBezTo>
                  <a:cubicBezTo>
                    <a:pt x="788189" y="831982"/>
                    <a:pt x="788189" y="831982"/>
                    <a:pt x="788189" y="832596"/>
                  </a:cubicBezTo>
                  <a:cubicBezTo>
                    <a:pt x="788189" y="832596"/>
                    <a:pt x="788189" y="832596"/>
                    <a:pt x="788799" y="832596"/>
                  </a:cubicBezTo>
                  <a:cubicBezTo>
                    <a:pt x="788799" y="833211"/>
                    <a:pt x="788799" y="832596"/>
                    <a:pt x="788799" y="834440"/>
                  </a:cubicBezTo>
                  <a:cubicBezTo>
                    <a:pt x="788799" y="834440"/>
                    <a:pt x="788799" y="834440"/>
                    <a:pt x="789410" y="834440"/>
                  </a:cubicBezTo>
                  <a:cubicBezTo>
                    <a:pt x="789410" y="834440"/>
                    <a:pt x="789410" y="833825"/>
                    <a:pt x="789410" y="835668"/>
                  </a:cubicBezTo>
                  <a:cubicBezTo>
                    <a:pt x="789410" y="835668"/>
                    <a:pt x="789410" y="835668"/>
                    <a:pt x="788799" y="835668"/>
                  </a:cubicBezTo>
                  <a:cubicBezTo>
                    <a:pt x="788799" y="835668"/>
                    <a:pt x="788799" y="835668"/>
                    <a:pt x="788799" y="835054"/>
                  </a:cubicBezTo>
                  <a:cubicBezTo>
                    <a:pt x="788189" y="835054"/>
                    <a:pt x="788189" y="835668"/>
                    <a:pt x="786968" y="834440"/>
                  </a:cubicBezTo>
                  <a:cubicBezTo>
                    <a:pt x="786968" y="834440"/>
                    <a:pt x="786968" y="834440"/>
                    <a:pt x="786968" y="835054"/>
                  </a:cubicBezTo>
                  <a:cubicBezTo>
                    <a:pt x="786968" y="835054"/>
                    <a:pt x="786358" y="835054"/>
                    <a:pt x="785137" y="835054"/>
                  </a:cubicBezTo>
                  <a:cubicBezTo>
                    <a:pt x="785137" y="835054"/>
                    <a:pt x="785137" y="835054"/>
                    <a:pt x="785137" y="835668"/>
                  </a:cubicBezTo>
                  <a:cubicBezTo>
                    <a:pt x="785137" y="835668"/>
                    <a:pt x="785137" y="835668"/>
                    <a:pt x="785747" y="835668"/>
                  </a:cubicBezTo>
                  <a:cubicBezTo>
                    <a:pt x="785747" y="835668"/>
                    <a:pt x="785747" y="835668"/>
                    <a:pt x="785747" y="836283"/>
                  </a:cubicBezTo>
                  <a:cubicBezTo>
                    <a:pt x="785137" y="836283"/>
                    <a:pt x="783306" y="836283"/>
                    <a:pt x="781475" y="836283"/>
                  </a:cubicBezTo>
                  <a:cubicBezTo>
                    <a:pt x="781475" y="836283"/>
                    <a:pt x="781475" y="836283"/>
                    <a:pt x="781475" y="835668"/>
                  </a:cubicBezTo>
                  <a:cubicBezTo>
                    <a:pt x="781475" y="835668"/>
                    <a:pt x="781475" y="835668"/>
                    <a:pt x="780865" y="835668"/>
                  </a:cubicBezTo>
                  <a:cubicBezTo>
                    <a:pt x="780865" y="835668"/>
                    <a:pt x="780865" y="835668"/>
                    <a:pt x="780865" y="835054"/>
                  </a:cubicBezTo>
                  <a:cubicBezTo>
                    <a:pt x="780254" y="835054"/>
                    <a:pt x="780254" y="835054"/>
                    <a:pt x="778423" y="835054"/>
                  </a:cubicBezTo>
                  <a:cubicBezTo>
                    <a:pt x="778423" y="835054"/>
                    <a:pt x="778423" y="834440"/>
                    <a:pt x="778423" y="836283"/>
                  </a:cubicBezTo>
                  <a:cubicBezTo>
                    <a:pt x="778423" y="836283"/>
                    <a:pt x="777203" y="836283"/>
                    <a:pt x="775371" y="836283"/>
                  </a:cubicBezTo>
                  <a:cubicBezTo>
                    <a:pt x="775371" y="836283"/>
                    <a:pt x="775371" y="836283"/>
                    <a:pt x="775371" y="835668"/>
                  </a:cubicBezTo>
                  <a:cubicBezTo>
                    <a:pt x="775371" y="835668"/>
                    <a:pt x="775371" y="835668"/>
                    <a:pt x="776592" y="835668"/>
                  </a:cubicBezTo>
                  <a:cubicBezTo>
                    <a:pt x="776592" y="835668"/>
                    <a:pt x="776592" y="835668"/>
                    <a:pt x="776592" y="835054"/>
                  </a:cubicBezTo>
                  <a:cubicBezTo>
                    <a:pt x="776592" y="835054"/>
                    <a:pt x="776592" y="835054"/>
                    <a:pt x="777203" y="835054"/>
                  </a:cubicBezTo>
                  <a:cubicBezTo>
                    <a:pt x="777203" y="835054"/>
                    <a:pt x="777203" y="835054"/>
                    <a:pt x="777203" y="834440"/>
                  </a:cubicBezTo>
                  <a:cubicBezTo>
                    <a:pt x="777203" y="834440"/>
                    <a:pt x="777203" y="834440"/>
                    <a:pt x="776592" y="834440"/>
                  </a:cubicBezTo>
                  <a:cubicBezTo>
                    <a:pt x="776592" y="834440"/>
                    <a:pt x="776592" y="834440"/>
                    <a:pt x="776592" y="835054"/>
                  </a:cubicBezTo>
                  <a:cubicBezTo>
                    <a:pt x="775982" y="835054"/>
                    <a:pt x="775982" y="833825"/>
                    <a:pt x="774151" y="834440"/>
                  </a:cubicBezTo>
                  <a:cubicBezTo>
                    <a:pt x="774151" y="834440"/>
                    <a:pt x="774151" y="834440"/>
                    <a:pt x="774151" y="835054"/>
                  </a:cubicBezTo>
                  <a:cubicBezTo>
                    <a:pt x="774151" y="835054"/>
                    <a:pt x="774151" y="835054"/>
                    <a:pt x="774761" y="835054"/>
                  </a:cubicBezTo>
                  <a:cubicBezTo>
                    <a:pt x="774761" y="835054"/>
                    <a:pt x="774761" y="835054"/>
                    <a:pt x="774761" y="835668"/>
                  </a:cubicBezTo>
                  <a:cubicBezTo>
                    <a:pt x="774761" y="835668"/>
                    <a:pt x="774761" y="835668"/>
                    <a:pt x="774151" y="835668"/>
                  </a:cubicBezTo>
                  <a:cubicBezTo>
                    <a:pt x="774151" y="835668"/>
                    <a:pt x="774151" y="835668"/>
                    <a:pt x="774151" y="836897"/>
                  </a:cubicBezTo>
                  <a:cubicBezTo>
                    <a:pt x="774151" y="836897"/>
                    <a:pt x="774151" y="836897"/>
                    <a:pt x="774761" y="836897"/>
                  </a:cubicBezTo>
                  <a:cubicBezTo>
                    <a:pt x="774151" y="837512"/>
                    <a:pt x="775982" y="838126"/>
                    <a:pt x="775371" y="839969"/>
                  </a:cubicBezTo>
                  <a:cubicBezTo>
                    <a:pt x="775371" y="839969"/>
                    <a:pt x="775982" y="839969"/>
                    <a:pt x="774151" y="839969"/>
                  </a:cubicBezTo>
                  <a:cubicBezTo>
                    <a:pt x="774151" y="839969"/>
                    <a:pt x="774151" y="839969"/>
                    <a:pt x="774151" y="839355"/>
                  </a:cubicBezTo>
                  <a:cubicBezTo>
                    <a:pt x="774151" y="839355"/>
                    <a:pt x="774151" y="839355"/>
                    <a:pt x="772930" y="839355"/>
                  </a:cubicBezTo>
                  <a:cubicBezTo>
                    <a:pt x="772930" y="839355"/>
                    <a:pt x="772930" y="839355"/>
                    <a:pt x="772930" y="838740"/>
                  </a:cubicBezTo>
                  <a:cubicBezTo>
                    <a:pt x="772320" y="838740"/>
                    <a:pt x="772930" y="838740"/>
                    <a:pt x="771099" y="838740"/>
                  </a:cubicBezTo>
                  <a:cubicBezTo>
                    <a:pt x="771099" y="838740"/>
                    <a:pt x="771099" y="838740"/>
                    <a:pt x="771099" y="838126"/>
                  </a:cubicBezTo>
                  <a:cubicBezTo>
                    <a:pt x="771099" y="838126"/>
                    <a:pt x="771099" y="838126"/>
                    <a:pt x="770489" y="838126"/>
                  </a:cubicBezTo>
                  <a:cubicBezTo>
                    <a:pt x="770489" y="838126"/>
                    <a:pt x="770489" y="838126"/>
                    <a:pt x="770489" y="838740"/>
                  </a:cubicBezTo>
                  <a:cubicBezTo>
                    <a:pt x="770489" y="838740"/>
                    <a:pt x="770489" y="838740"/>
                    <a:pt x="769268" y="838740"/>
                  </a:cubicBezTo>
                  <a:cubicBezTo>
                    <a:pt x="769268" y="838740"/>
                    <a:pt x="769268" y="838740"/>
                    <a:pt x="769268" y="838126"/>
                  </a:cubicBezTo>
                  <a:cubicBezTo>
                    <a:pt x="768658" y="838126"/>
                    <a:pt x="768658" y="838126"/>
                    <a:pt x="766827" y="838126"/>
                  </a:cubicBezTo>
                  <a:cubicBezTo>
                    <a:pt x="766827" y="838126"/>
                    <a:pt x="766827" y="838126"/>
                    <a:pt x="766827" y="836897"/>
                  </a:cubicBezTo>
                  <a:cubicBezTo>
                    <a:pt x="766827" y="836897"/>
                    <a:pt x="767437" y="836897"/>
                    <a:pt x="769268" y="836897"/>
                  </a:cubicBezTo>
                  <a:cubicBezTo>
                    <a:pt x="769268" y="836897"/>
                    <a:pt x="769268" y="837512"/>
                    <a:pt x="769268" y="835668"/>
                  </a:cubicBezTo>
                  <a:cubicBezTo>
                    <a:pt x="769268" y="835668"/>
                    <a:pt x="769268" y="835668"/>
                    <a:pt x="769878" y="835668"/>
                  </a:cubicBezTo>
                  <a:cubicBezTo>
                    <a:pt x="769878" y="835668"/>
                    <a:pt x="769878" y="835668"/>
                    <a:pt x="769878" y="834440"/>
                  </a:cubicBezTo>
                  <a:cubicBezTo>
                    <a:pt x="770489" y="834440"/>
                    <a:pt x="771709" y="834440"/>
                    <a:pt x="773540" y="834440"/>
                  </a:cubicBezTo>
                  <a:cubicBezTo>
                    <a:pt x="773540" y="833825"/>
                    <a:pt x="773540" y="834440"/>
                    <a:pt x="773540" y="832596"/>
                  </a:cubicBezTo>
                  <a:cubicBezTo>
                    <a:pt x="772930" y="832596"/>
                    <a:pt x="773540" y="832596"/>
                    <a:pt x="771709" y="832596"/>
                  </a:cubicBezTo>
                  <a:cubicBezTo>
                    <a:pt x="771709" y="832596"/>
                    <a:pt x="771709" y="832596"/>
                    <a:pt x="771709" y="831982"/>
                  </a:cubicBezTo>
                  <a:cubicBezTo>
                    <a:pt x="772320" y="831982"/>
                    <a:pt x="771709" y="831982"/>
                    <a:pt x="773540" y="831982"/>
                  </a:cubicBezTo>
                  <a:cubicBezTo>
                    <a:pt x="773540" y="831982"/>
                    <a:pt x="772320" y="830753"/>
                    <a:pt x="770489" y="831368"/>
                  </a:cubicBezTo>
                  <a:cubicBezTo>
                    <a:pt x="770489" y="831368"/>
                    <a:pt x="770489" y="831368"/>
                    <a:pt x="770489" y="830753"/>
                  </a:cubicBezTo>
                  <a:cubicBezTo>
                    <a:pt x="770489" y="830753"/>
                    <a:pt x="770489" y="830753"/>
                    <a:pt x="769268" y="830753"/>
                  </a:cubicBezTo>
                  <a:cubicBezTo>
                    <a:pt x="769268" y="830753"/>
                    <a:pt x="769268" y="830753"/>
                    <a:pt x="769268" y="830139"/>
                  </a:cubicBezTo>
                  <a:cubicBezTo>
                    <a:pt x="769268" y="830139"/>
                    <a:pt x="769878" y="830139"/>
                    <a:pt x="771099" y="830139"/>
                  </a:cubicBezTo>
                  <a:cubicBezTo>
                    <a:pt x="771099" y="830139"/>
                    <a:pt x="771099" y="830139"/>
                    <a:pt x="771099" y="830753"/>
                  </a:cubicBezTo>
                  <a:cubicBezTo>
                    <a:pt x="771709" y="830753"/>
                    <a:pt x="772320" y="830753"/>
                    <a:pt x="774151" y="830753"/>
                  </a:cubicBezTo>
                  <a:cubicBezTo>
                    <a:pt x="774151" y="830753"/>
                    <a:pt x="774151" y="830753"/>
                    <a:pt x="774151" y="830139"/>
                  </a:cubicBezTo>
                  <a:cubicBezTo>
                    <a:pt x="774151" y="830139"/>
                    <a:pt x="774151" y="830139"/>
                    <a:pt x="774761" y="830139"/>
                  </a:cubicBezTo>
                  <a:cubicBezTo>
                    <a:pt x="774761" y="830753"/>
                    <a:pt x="775371" y="831982"/>
                    <a:pt x="777813" y="831982"/>
                  </a:cubicBezTo>
                  <a:cubicBezTo>
                    <a:pt x="777813" y="831982"/>
                    <a:pt x="777813" y="831982"/>
                    <a:pt x="777813" y="832596"/>
                  </a:cubicBezTo>
                  <a:cubicBezTo>
                    <a:pt x="777813" y="832596"/>
                    <a:pt x="777813" y="832596"/>
                    <a:pt x="779034" y="832596"/>
                  </a:cubicBezTo>
                  <a:cubicBezTo>
                    <a:pt x="779034" y="832596"/>
                    <a:pt x="779034" y="832596"/>
                    <a:pt x="779034" y="833211"/>
                  </a:cubicBezTo>
                  <a:cubicBezTo>
                    <a:pt x="779644" y="833211"/>
                    <a:pt x="780254" y="834440"/>
                    <a:pt x="782085" y="834440"/>
                  </a:cubicBezTo>
                  <a:cubicBezTo>
                    <a:pt x="782085" y="834440"/>
                    <a:pt x="782085" y="834440"/>
                    <a:pt x="782085" y="833211"/>
                  </a:cubicBezTo>
                  <a:cubicBezTo>
                    <a:pt x="782085" y="833211"/>
                    <a:pt x="782085" y="833211"/>
                    <a:pt x="781475" y="833211"/>
                  </a:cubicBezTo>
                  <a:cubicBezTo>
                    <a:pt x="781475" y="833211"/>
                    <a:pt x="781475" y="833211"/>
                    <a:pt x="781475" y="832596"/>
                  </a:cubicBezTo>
                  <a:cubicBezTo>
                    <a:pt x="780865" y="833211"/>
                    <a:pt x="780865" y="832596"/>
                    <a:pt x="779034" y="831982"/>
                  </a:cubicBezTo>
                  <a:cubicBezTo>
                    <a:pt x="779034" y="831982"/>
                    <a:pt x="779034" y="831982"/>
                    <a:pt x="779034" y="831368"/>
                  </a:cubicBezTo>
                  <a:cubicBezTo>
                    <a:pt x="779034" y="831368"/>
                    <a:pt x="779644" y="831368"/>
                    <a:pt x="777813" y="831368"/>
                  </a:cubicBezTo>
                  <a:cubicBezTo>
                    <a:pt x="777813" y="831368"/>
                    <a:pt x="777813" y="831368"/>
                    <a:pt x="777813" y="830753"/>
                  </a:cubicBezTo>
                  <a:cubicBezTo>
                    <a:pt x="777813" y="830753"/>
                    <a:pt x="777813" y="830753"/>
                    <a:pt x="777203" y="830753"/>
                  </a:cubicBezTo>
                  <a:cubicBezTo>
                    <a:pt x="777203" y="830753"/>
                    <a:pt x="777203" y="830753"/>
                    <a:pt x="777203" y="830139"/>
                  </a:cubicBezTo>
                  <a:cubicBezTo>
                    <a:pt x="776592" y="830139"/>
                    <a:pt x="775371" y="829524"/>
                    <a:pt x="775371" y="827067"/>
                  </a:cubicBezTo>
                  <a:cubicBezTo>
                    <a:pt x="775371" y="827067"/>
                    <a:pt x="775371" y="827067"/>
                    <a:pt x="776592" y="827067"/>
                  </a:cubicBezTo>
                  <a:cubicBezTo>
                    <a:pt x="776592" y="827067"/>
                    <a:pt x="776592" y="827067"/>
                    <a:pt x="776592" y="825224"/>
                  </a:cubicBezTo>
                  <a:cubicBezTo>
                    <a:pt x="776592" y="825224"/>
                    <a:pt x="776592" y="825224"/>
                    <a:pt x="775371" y="825224"/>
                  </a:cubicBezTo>
                  <a:cubicBezTo>
                    <a:pt x="775371" y="824609"/>
                    <a:pt x="776592" y="821537"/>
                    <a:pt x="773540" y="820923"/>
                  </a:cubicBezTo>
                  <a:cubicBezTo>
                    <a:pt x="773540" y="820923"/>
                    <a:pt x="773540" y="820923"/>
                    <a:pt x="773540" y="820309"/>
                  </a:cubicBezTo>
                  <a:cubicBezTo>
                    <a:pt x="773540" y="820309"/>
                    <a:pt x="773540" y="820309"/>
                    <a:pt x="772930" y="820309"/>
                  </a:cubicBezTo>
                  <a:cubicBezTo>
                    <a:pt x="772930" y="820309"/>
                    <a:pt x="772930" y="820309"/>
                    <a:pt x="772930" y="819694"/>
                  </a:cubicBezTo>
                  <a:cubicBezTo>
                    <a:pt x="772320" y="819694"/>
                    <a:pt x="772930" y="819694"/>
                    <a:pt x="771099" y="819694"/>
                  </a:cubicBezTo>
                  <a:cubicBezTo>
                    <a:pt x="771099" y="819694"/>
                    <a:pt x="771099" y="819694"/>
                    <a:pt x="771099" y="819080"/>
                  </a:cubicBezTo>
                  <a:cubicBezTo>
                    <a:pt x="769878" y="819080"/>
                    <a:pt x="768658" y="817851"/>
                    <a:pt x="765606" y="818466"/>
                  </a:cubicBezTo>
                  <a:cubicBezTo>
                    <a:pt x="765606" y="818466"/>
                    <a:pt x="765606" y="818466"/>
                    <a:pt x="765606" y="817237"/>
                  </a:cubicBezTo>
                  <a:cubicBezTo>
                    <a:pt x="763775" y="817851"/>
                    <a:pt x="762554" y="816008"/>
                    <a:pt x="759502" y="816008"/>
                  </a:cubicBezTo>
                  <a:cubicBezTo>
                    <a:pt x="759502" y="816008"/>
                    <a:pt x="759502" y="816008"/>
                    <a:pt x="759502" y="815394"/>
                  </a:cubicBezTo>
                  <a:cubicBezTo>
                    <a:pt x="759502" y="815394"/>
                    <a:pt x="759502" y="815394"/>
                    <a:pt x="760113" y="815394"/>
                  </a:cubicBezTo>
                  <a:cubicBezTo>
                    <a:pt x="760113" y="815394"/>
                    <a:pt x="760113" y="815394"/>
                    <a:pt x="760113" y="814779"/>
                  </a:cubicBezTo>
                  <a:cubicBezTo>
                    <a:pt x="760113" y="814779"/>
                    <a:pt x="760113" y="814779"/>
                    <a:pt x="759502" y="814779"/>
                  </a:cubicBezTo>
                  <a:cubicBezTo>
                    <a:pt x="759502" y="814779"/>
                    <a:pt x="759502" y="814779"/>
                    <a:pt x="759502" y="813550"/>
                  </a:cubicBezTo>
                  <a:cubicBezTo>
                    <a:pt x="760113" y="813550"/>
                    <a:pt x="759502" y="813550"/>
                    <a:pt x="761333" y="813550"/>
                  </a:cubicBezTo>
                  <a:cubicBezTo>
                    <a:pt x="761333" y="813550"/>
                    <a:pt x="761333" y="813550"/>
                    <a:pt x="761333" y="814779"/>
                  </a:cubicBezTo>
                  <a:cubicBezTo>
                    <a:pt x="761333" y="814779"/>
                    <a:pt x="761944" y="814779"/>
                    <a:pt x="763775" y="814779"/>
                  </a:cubicBezTo>
                  <a:cubicBezTo>
                    <a:pt x="763775" y="814779"/>
                    <a:pt x="763775" y="814779"/>
                    <a:pt x="763775" y="813550"/>
                  </a:cubicBezTo>
                  <a:cubicBezTo>
                    <a:pt x="763775" y="813550"/>
                    <a:pt x="764385" y="813550"/>
                    <a:pt x="762554" y="813550"/>
                  </a:cubicBezTo>
                  <a:cubicBezTo>
                    <a:pt x="762554" y="813550"/>
                    <a:pt x="762554" y="813550"/>
                    <a:pt x="762554" y="812936"/>
                  </a:cubicBezTo>
                  <a:cubicBezTo>
                    <a:pt x="763164" y="812936"/>
                    <a:pt x="763164" y="813550"/>
                    <a:pt x="763775" y="812322"/>
                  </a:cubicBezTo>
                  <a:cubicBezTo>
                    <a:pt x="763775" y="812322"/>
                    <a:pt x="763775" y="812322"/>
                    <a:pt x="763164" y="812322"/>
                  </a:cubicBezTo>
                  <a:cubicBezTo>
                    <a:pt x="763164" y="812322"/>
                    <a:pt x="763164" y="812322"/>
                    <a:pt x="763164" y="811707"/>
                  </a:cubicBezTo>
                  <a:cubicBezTo>
                    <a:pt x="763164" y="811707"/>
                    <a:pt x="763164" y="811707"/>
                    <a:pt x="764995" y="811707"/>
                  </a:cubicBezTo>
                  <a:cubicBezTo>
                    <a:pt x="764995" y="811707"/>
                    <a:pt x="764995" y="811707"/>
                    <a:pt x="764995" y="811093"/>
                  </a:cubicBezTo>
                  <a:cubicBezTo>
                    <a:pt x="764995" y="810478"/>
                    <a:pt x="763164" y="811707"/>
                    <a:pt x="763164" y="809250"/>
                  </a:cubicBezTo>
                  <a:cubicBezTo>
                    <a:pt x="763775" y="809250"/>
                    <a:pt x="764385" y="809250"/>
                    <a:pt x="766216" y="809250"/>
                  </a:cubicBezTo>
                  <a:cubicBezTo>
                    <a:pt x="766216" y="809250"/>
                    <a:pt x="766216" y="809250"/>
                    <a:pt x="766216" y="810478"/>
                  </a:cubicBezTo>
                  <a:cubicBezTo>
                    <a:pt x="766216" y="809864"/>
                    <a:pt x="766827" y="811093"/>
                    <a:pt x="768047" y="809250"/>
                  </a:cubicBezTo>
                  <a:cubicBezTo>
                    <a:pt x="769268" y="810478"/>
                    <a:pt x="772320" y="809864"/>
                    <a:pt x="774761" y="810478"/>
                  </a:cubicBezTo>
                  <a:cubicBezTo>
                    <a:pt x="774761" y="809864"/>
                    <a:pt x="774761" y="810478"/>
                    <a:pt x="774761" y="808635"/>
                  </a:cubicBezTo>
                  <a:cubicBezTo>
                    <a:pt x="774761" y="808635"/>
                    <a:pt x="775371" y="808635"/>
                    <a:pt x="773540" y="808635"/>
                  </a:cubicBezTo>
                  <a:cubicBezTo>
                    <a:pt x="773540" y="808635"/>
                    <a:pt x="773540" y="808635"/>
                    <a:pt x="773540" y="808021"/>
                  </a:cubicBezTo>
                  <a:cubicBezTo>
                    <a:pt x="773540" y="808021"/>
                    <a:pt x="772930" y="808021"/>
                    <a:pt x="771099" y="808021"/>
                  </a:cubicBezTo>
                  <a:cubicBezTo>
                    <a:pt x="771099" y="808021"/>
                    <a:pt x="771099" y="808021"/>
                    <a:pt x="771099" y="807406"/>
                  </a:cubicBezTo>
                  <a:cubicBezTo>
                    <a:pt x="771099" y="807406"/>
                    <a:pt x="771099" y="807406"/>
                    <a:pt x="770489" y="807406"/>
                  </a:cubicBezTo>
                  <a:cubicBezTo>
                    <a:pt x="770489" y="807406"/>
                    <a:pt x="770489" y="807406"/>
                    <a:pt x="770489" y="806792"/>
                  </a:cubicBezTo>
                  <a:cubicBezTo>
                    <a:pt x="770489" y="806792"/>
                    <a:pt x="770489" y="806792"/>
                    <a:pt x="769878" y="806792"/>
                  </a:cubicBezTo>
                  <a:cubicBezTo>
                    <a:pt x="769878" y="806792"/>
                    <a:pt x="769878" y="806792"/>
                    <a:pt x="769878" y="805563"/>
                  </a:cubicBezTo>
                  <a:cubicBezTo>
                    <a:pt x="769878" y="805563"/>
                    <a:pt x="770489" y="805563"/>
                    <a:pt x="771709" y="805563"/>
                  </a:cubicBezTo>
                  <a:cubicBezTo>
                    <a:pt x="771709" y="805563"/>
                    <a:pt x="771709" y="806178"/>
                    <a:pt x="771709" y="804334"/>
                  </a:cubicBezTo>
                  <a:cubicBezTo>
                    <a:pt x="771709" y="804334"/>
                    <a:pt x="771709" y="804334"/>
                    <a:pt x="772930" y="804334"/>
                  </a:cubicBezTo>
                  <a:cubicBezTo>
                    <a:pt x="772930" y="804334"/>
                    <a:pt x="772930" y="804334"/>
                    <a:pt x="772930" y="803720"/>
                  </a:cubicBezTo>
                  <a:cubicBezTo>
                    <a:pt x="772930" y="803720"/>
                    <a:pt x="772930" y="803720"/>
                    <a:pt x="773540" y="803720"/>
                  </a:cubicBezTo>
                  <a:cubicBezTo>
                    <a:pt x="773540" y="803720"/>
                    <a:pt x="773540" y="803720"/>
                    <a:pt x="773540" y="803106"/>
                  </a:cubicBezTo>
                  <a:cubicBezTo>
                    <a:pt x="773540" y="803106"/>
                    <a:pt x="774151" y="803106"/>
                    <a:pt x="775371" y="803106"/>
                  </a:cubicBezTo>
                  <a:cubicBezTo>
                    <a:pt x="775371" y="803106"/>
                    <a:pt x="775371" y="803106"/>
                    <a:pt x="775371" y="801877"/>
                  </a:cubicBezTo>
                  <a:cubicBezTo>
                    <a:pt x="775371" y="801877"/>
                    <a:pt x="775371" y="801877"/>
                    <a:pt x="776592" y="801877"/>
                  </a:cubicBezTo>
                  <a:cubicBezTo>
                    <a:pt x="776592" y="801877"/>
                    <a:pt x="776592" y="801877"/>
                    <a:pt x="776592" y="801263"/>
                  </a:cubicBezTo>
                  <a:cubicBezTo>
                    <a:pt x="776592" y="801877"/>
                    <a:pt x="776592" y="801263"/>
                    <a:pt x="778423" y="800648"/>
                  </a:cubicBezTo>
                  <a:cubicBezTo>
                    <a:pt x="778423" y="800648"/>
                    <a:pt x="778423" y="800034"/>
                    <a:pt x="778423" y="798805"/>
                  </a:cubicBezTo>
                  <a:cubicBezTo>
                    <a:pt x="778423" y="798805"/>
                    <a:pt x="778423" y="798805"/>
                    <a:pt x="779034" y="798805"/>
                  </a:cubicBezTo>
                  <a:cubicBezTo>
                    <a:pt x="779034" y="798191"/>
                    <a:pt x="779034" y="798191"/>
                    <a:pt x="779034" y="796347"/>
                  </a:cubicBezTo>
                  <a:cubicBezTo>
                    <a:pt x="779034" y="796347"/>
                    <a:pt x="778423" y="796347"/>
                    <a:pt x="777203" y="796347"/>
                  </a:cubicBezTo>
                  <a:cubicBezTo>
                    <a:pt x="777203" y="796347"/>
                    <a:pt x="777203" y="796347"/>
                    <a:pt x="777203" y="795733"/>
                  </a:cubicBezTo>
                  <a:cubicBezTo>
                    <a:pt x="777203" y="795733"/>
                    <a:pt x="777203" y="795733"/>
                    <a:pt x="776592" y="795733"/>
                  </a:cubicBezTo>
                  <a:cubicBezTo>
                    <a:pt x="776592" y="796347"/>
                    <a:pt x="776592" y="797576"/>
                    <a:pt x="776592" y="799419"/>
                  </a:cubicBezTo>
                  <a:cubicBezTo>
                    <a:pt x="775371" y="799419"/>
                    <a:pt x="774761" y="799419"/>
                    <a:pt x="772930" y="798805"/>
                  </a:cubicBezTo>
                  <a:cubicBezTo>
                    <a:pt x="772930" y="798805"/>
                    <a:pt x="772930" y="798805"/>
                    <a:pt x="772930" y="799419"/>
                  </a:cubicBezTo>
                  <a:cubicBezTo>
                    <a:pt x="772320" y="798805"/>
                    <a:pt x="771099" y="798191"/>
                    <a:pt x="769268" y="798805"/>
                  </a:cubicBezTo>
                  <a:cubicBezTo>
                    <a:pt x="768658" y="798191"/>
                    <a:pt x="769878" y="797576"/>
                    <a:pt x="769878" y="795733"/>
                  </a:cubicBezTo>
                  <a:cubicBezTo>
                    <a:pt x="769878" y="795733"/>
                    <a:pt x="769878" y="795733"/>
                    <a:pt x="769268" y="795733"/>
                  </a:cubicBezTo>
                  <a:cubicBezTo>
                    <a:pt x="769268" y="795733"/>
                    <a:pt x="769268" y="795119"/>
                    <a:pt x="769268" y="793275"/>
                  </a:cubicBezTo>
                  <a:cubicBezTo>
                    <a:pt x="769268" y="793275"/>
                    <a:pt x="770489" y="793275"/>
                    <a:pt x="771709" y="793275"/>
                  </a:cubicBezTo>
                  <a:cubicBezTo>
                    <a:pt x="771709" y="793275"/>
                    <a:pt x="771709" y="793275"/>
                    <a:pt x="771709" y="792661"/>
                  </a:cubicBezTo>
                  <a:cubicBezTo>
                    <a:pt x="771099" y="792661"/>
                    <a:pt x="770489" y="792661"/>
                    <a:pt x="768047" y="792661"/>
                  </a:cubicBezTo>
                  <a:cubicBezTo>
                    <a:pt x="768047" y="792661"/>
                    <a:pt x="768047" y="792661"/>
                    <a:pt x="768047" y="792047"/>
                  </a:cubicBezTo>
                  <a:cubicBezTo>
                    <a:pt x="768047" y="792047"/>
                    <a:pt x="768658" y="792047"/>
                    <a:pt x="766827" y="792047"/>
                  </a:cubicBezTo>
                  <a:cubicBezTo>
                    <a:pt x="766827" y="792047"/>
                    <a:pt x="766827" y="792047"/>
                    <a:pt x="766827" y="790818"/>
                  </a:cubicBezTo>
                  <a:cubicBezTo>
                    <a:pt x="766827" y="790818"/>
                    <a:pt x="766827" y="790818"/>
                    <a:pt x="767437" y="790818"/>
                  </a:cubicBezTo>
                  <a:cubicBezTo>
                    <a:pt x="767437" y="790818"/>
                    <a:pt x="767437" y="790818"/>
                    <a:pt x="767437" y="791432"/>
                  </a:cubicBezTo>
                  <a:cubicBezTo>
                    <a:pt x="768047" y="791432"/>
                    <a:pt x="767437" y="791432"/>
                    <a:pt x="769268" y="791432"/>
                  </a:cubicBezTo>
                  <a:cubicBezTo>
                    <a:pt x="769268" y="791432"/>
                    <a:pt x="769268" y="791432"/>
                    <a:pt x="769268" y="792047"/>
                  </a:cubicBezTo>
                  <a:cubicBezTo>
                    <a:pt x="769268" y="792047"/>
                    <a:pt x="769268" y="792047"/>
                    <a:pt x="769878" y="792047"/>
                  </a:cubicBezTo>
                  <a:cubicBezTo>
                    <a:pt x="769878" y="792047"/>
                    <a:pt x="768658" y="792047"/>
                    <a:pt x="769268" y="790818"/>
                  </a:cubicBezTo>
                  <a:cubicBezTo>
                    <a:pt x="769878" y="790204"/>
                    <a:pt x="771099" y="791432"/>
                    <a:pt x="773540" y="791432"/>
                  </a:cubicBezTo>
                  <a:cubicBezTo>
                    <a:pt x="773540" y="791432"/>
                    <a:pt x="773540" y="791432"/>
                    <a:pt x="773540" y="790818"/>
                  </a:cubicBezTo>
                  <a:cubicBezTo>
                    <a:pt x="772930" y="790818"/>
                    <a:pt x="772320" y="790818"/>
                    <a:pt x="770489" y="790818"/>
                  </a:cubicBezTo>
                  <a:cubicBezTo>
                    <a:pt x="770489" y="790818"/>
                    <a:pt x="770489" y="790818"/>
                    <a:pt x="770489" y="789589"/>
                  </a:cubicBezTo>
                  <a:cubicBezTo>
                    <a:pt x="769878" y="789589"/>
                    <a:pt x="768658" y="789589"/>
                    <a:pt x="766216" y="789589"/>
                  </a:cubicBezTo>
                  <a:cubicBezTo>
                    <a:pt x="766216" y="789589"/>
                    <a:pt x="766216" y="789589"/>
                    <a:pt x="766216" y="790818"/>
                  </a:cubicBezTo>
                  <a:cubicBezTo>
                    <a:pt x="766216" y="790818"/>
                    <a:pt x="766216" y="790818"/>
                    <a:pt x="765606" y="790818"/>
                  </a:cubicBezTo>
                  <a:cubicBezTo>
                    <a:pt x="765606" y="790818"/>
                    <a:pt x="765606" y="790204"/>
                    <a:pt x="765606" y="792047"/>
                  </a:cubicBezTo>
                  <a:cubicBezTo>
                    <a:pt x="765606" y="792047"/>
                    <a:pt x="765606" y="792047"/>
                    <a:pt x="766216" y="792047"/>
                  </a:cubicBezTo>
                  <a:cubicBezTo>
                    <a:pt x="766216" y="792047"/>
                    <a:pt x="766216" y="791432"/>
                    <a:pt x="766216" y="793275"/>
                  </a:cubicBezTo>
                  <a:cubicBezTo>
                    <a:pt x="766216" y="793275"/>
                    <a:pt x="766216" y="793275"/>
                    <a:pt x="765606" y="793275"/>
                  </a:cubicBezTo>
                  <a:cubicBezTo>
                    <a:pt x="765606" y="793890"/>
                    <a:pt x="765606" y="793275"/>
                    <a:pt x="765606" y="795119"/>
                  </a:cubicBezTo>
                  <a:cubicBezTo>
                    <a:pt x="765606" y="795119"/>
                    <a:pt x="765606" y="795119"/>
                    <a:pt x="766216" y="795119"/>
                  </a:cubicBezTo>
                  <a:cubicBezTo>
                    <a:pt x="765606" y="795119"/>
                    <a:pt x="766827" y="795119"/>
                    <a:pt x="766827" y="796962"/>
                  </a:cubicBezTo>
                  <a:cubicBezTo>
                    <a:pt x="766827" y="796962"/>
                    <a:pt x="766827" y="796962"/>
                    <a:pt x="766216" y="796962"/>
                  </a:cubicBezTo>
                  <a:cubicBezTo>
                    <a:pt x="766216" y="796962"/>
                    <a:pt x="766216" y="796962"/>
                    <a:pt x="766827" y="797576"/>
                  </a:cubicBezTo>
                  <a:cubicBezTo>
                    <a:pt x="766827" y="797576"/>
                    <a:pt x="766216" y="797576"/>
                    <a:pt x="764995" y="797576"/>
                  </a:cubicBezTo>
                  <a:cubicBezTo>
                    <a:pt x="764995" y="797576"/>
                    <a:pt x="764995" y="797576"/>
                    <a:pt x="764995" y="798805"/>
                  </a:cubicBezTo>
                  <a:cubicBezTo>
                    <a:pt x="764995" y="798805"/>
                    <a:pt x="764995" y="798805"/>
                    <a:pt x="763775" y="798805"/>
                  </a:cubicBezTo>
                  <a:cubicBezTo>
                    <a:pt x="763775" y="798805"/>
                    <a:pt x="763775" y="798805"/>
                    <a:pt x="763775" y="797576"/>
                  </a:cubicBezTo>
                  <a:cubicBezTo>
                    <a:pt x="763775" y="797576"/>
                    <a:pt x="764385" y="797576"/>
                    <a:pt x="762554" y="797576"/>
                  </a:cubicBezTo>
                  <a:cubicBezTo>
                    <a:pt x="762554" y="797576"/>
                    <a:pt x="762554" y="797576"/>
                    <a:pt x="762554" y="796962"/>
                  </a:cubicBezTo>
                  <a:cubicBezTo>
                    <a:pt x="762554" y="796962"/>
                    <a:pt x="762554" y="796962"/>
                    <a:pt x="761944" y="796962"/>
                  </a:cubicBezTo>
                  <a:cubicBezTo>
                    <a:pt x="761944" y="796962"/>
                    <a:pt x="761944" y="796962"/>
                    <a:pt x="761944" y="796347"/>
                  </a:cubicBezTo>
                  <a:cubicBezTo>
                    <a:pt x="761944" y="796347"/>
                    <a:pt x="760723" y="797576"/>
                    <a:pt x="758892" y="796962"/>
                  </a:cubicBezTo>
                  <a:cubicBezTo>
                    <a:pt x="758892" y="796962"/>
                    <a:pt x="758892" y="798191"/>
                    <a:pt x="760113" y="797576"/>
                  </a:cubicBezTo>
                  <a:cubicBezTo>
                    <a:pt x="760113" y="797576"/>
                    <a:pt x="760113" y="797576"/>
                    <a:pt x="760113" y="798805"/>
                  </a:cubicBezTo>
                  <a:cubicBezTo>
                    <a:pt x="760723" y="798805"/>
                    <a:pt x="760113" y="798805"/>
                    <a:pt x="761944" y="798805"/>
                  </a:cubicBezTo>
                  <a:cubicBezTo>
                    <a:pt x="761944" y="798805"/>
                    <a:pt x="761944" y="798805"/>
                    <a:pt x="761944" y="799419"/>
                  </a:cubicBezTo>
                  <a:cubicBezTo>
                    <a:pt x="761944" y="799419"/>
                    <a:pt x="761944" y="799419"/>
                    <a:pt x="762554" y="799419"/>
                  </a:cubicBezTo>
                  <a:cubicBezTo>
                    <a:pt x="762554" y="799419"/>
                    <a:pt x="762554" y="799419"/>
                    <a:pt x="762554" y="800034"/>
                  </a:cubicBezTo>
                  <a:cubicBezTo>
                    <a:pt x="762554" y="800034"/>
                    <a:pt x="762554" y="800034"/>
                    <a:pt x="763164" y="800034"/>
                  </a:cubicBezTo>
                  <a:cubicBezTo>
                    <a:pt x="763164" y="800034"/>
                    <a:pt x="763164" y="800034"/>
                    <a:pt x="763164" y="800648"/>
                  </a:cubicBezTo>
                  <a:cubicBezTo>
                    <a:pt x="763164" y="800648"/>
                    <a:pt x="763164" y="800648"/>
                    <a:pt x="763775" y="800648"/>
                  </a:cubicBezTo>
                  <a:cubicBezTo>
                    <a:pt x="763775" y="800648"/>
                    <a:pt x="763775" y="800648"/>
                    <a:pt x="763775" y="801877"/>
                  </a:cubicBezTo>
                  <a:cubicBezTo>
                    <a:pt x="763775" y="802491"/>
                    <a:pt x="762554" y="801263"/>
                    <a:pt x="761333" y="803106"/>
                  </a:cubicBezTo>
                  <a:cubicBezTo>
                    <a:pt x="761333" y="803106"/>
                    <a:pt x="761333" y="803106"/>
                    <a:pt x="761333" y="801877"/>
                  </a:cubicBezTo>
                  <a:cubicBezTo>
                    <a:pt x="761333" y="801877"/>
                    <a:pt x="761333" y="801877"/>
                    <a:pt x="760113" y="803106"/>
                  </a:cubicBezTo>
                  <a:cubicBezTo>
                    <a:pt x="760113" y="803106"/>
                    <a:pt x="760113" y="803106"/>
                    <a:pt x="760113" y="801877"/>
                  </a:cubicBezTo>
                  <a:cubicBezTo>
                    <a:pt x="760113" y="801877"/>
                    <a:pt x="760113" y="801877"/>
                    <a:pt x="759502" y="801877"/>
                  </a:cubicBezTo>
                  <a:cubicBezTo>
                    <a:pt x="759502" y="801877"/>
                    <a:pt x="759502" y="802491"/>
                    <a:pt x="759502" y="800648"/>
                  </a:cubicBezTo>
                  <a:cubicBezTo>
                    <a:pt x="759502" y="800648"/>
                    <a:pt x="760113" y="800648"/>
                    <a:pt x="758282" y="800648"/>
                  </a:cubicBezTo>
                  <a:cubicBezTo>
                    <a:pt x="758282" y="800648"/>
                    <a:pt x="758282" y="800648"/>
                    <a:pt x="758282" y="800034"/>
                  </a:cubicBezTo>
                  <a:cubicBezTo>
                    <a:pt x="758282" y="800034"/>
                    <a:pt x="758282" y="800034"/>
                    <a:pt x="757671" y="800034"/>
                  </a:cubicBezTo>
                  <a:cubicBezTo>
                    <a:pt x="757671" y="800034"/>
                    <a:pt x="757671" y="800034"/>
                    <a:pt x="757671" y="800648"/>
                  </a:cubicBezTo>
                  <a:cubicBezTo>
                    <a:pt x="757671" y="800648"/>
                    <a:pt x="757671" y="800648"/>
                    <a:pt x="756451" y="800648"/>
                  </a:cubicBezTo>
                  <a:cubicBezTo>
                    <a:pt x="756451" y="800648"/>
                    <a:pt x="756451" y="800648"/>
                    <a:pt x="756451" y="801263"/>
                  </a:cubicBezTo>
                  <a:cubicBezTo>
                    <a:pt x="757061" y="801263"/>
                    <a:pt x="755230" y="801877"/>
                    <a:pt x="755230" y="800034"/>
                  </a:cubicBezTo>
                  <a:cubicBezTo>
                    <a:pt x="755230" y="800034"/>
                    <a:pt x="755230" y="800034"/>
                    <a:pt x="754620" y="800034"/>
                  </a:cubicBezTo>
                  <a:cubicBezTo>
                    <a:pt x="754620" y="800034"/>
                    <a:pt x="754620" y="800034"/>
                    <a:pt x="754620" y="800648"/>
                  </a:cubicBezTo>
                  <a:cubicBezTo>
                    <a:pt x="754620" y="800648"/>
                    <a:pt x="754620" y="800648"/>
                    <a:pt x="754009" y="800034"/>
                  </a:cubicBezTo>
                  <a:cubicBezTo>
                    <a:pt x="754009" y="800034"/>
                    <a:pt x="754009" y="800034"/>
                    <a:pt x="754009" y="801263"/>
                  </a:cubicBezTo>
                  <a:cubicBezTo>
                    <a:pt x="754009" y="801263"/>
                    <a:pt x="754009" y="801263"/>
                    <a:pt x="754620" y="801263"/>
                  </a:cubicBezTo>
                  <a:cubicBezTo>
                    <a:pt x="754620" y="801877"/>
                    <a:pt x="754009" y="801263"/>
                    <a:pt x="754009" y="803106"/>
                  </a:cubicBezTo>
                  <a:cubicBezTo>
                    <a:pt x="753399" y="801263"/>
                    <a:pt x="749126" y="803106"/>
                    <a:pt x="748516" y="800034"/>
                  </a:cubicBezTo>
                  <a:cubicBezTo>
                    <a:pt x="747906" y="800034"/>
                    <a:pt x="747906" y="800034"/>
                    <a:pt x="746075" y="799419"/>
                  </a:cubicBezTo>
                  <a:cubicBezTo>
                    <a:pt x="746075" y="798805"/>
                    <a:pt x="746075" y="798805"/>
                    <a:pt x="746075" y="796962"/>
                  </a:cubicBezTo>
                  <a:cubicBezTo>
                    <a:pt x="745464" y="796962"/>
                    <a:pt x="745464" y="797576"/>
                    <a:pt x="743633" y="795733"/>
                  </a:cubicBezTo>
                  <a:cubicBezTo>
                    <a:pt x="743633" y="795733"/>
                    <a:pt x="743633" y="795733"/>
                    <a:pt x="743633" y="796347"/>
                  </a:cubicBezTo>
                  <a:cubicBezTo>
                    <a:pt x="743633" y="796347"/>
                    <a:pt x="743633" y="796347"/>
                    <a:pt x="744244" y="796347"/>
                  </a:cubicBezTo>
                  <a:cubicBezTo>
                    <a:pt x="744244" y="796347"/>
                    <a:pt x="744244" y="796347"/>
                    <a:pt x="744244" y="796962"/>
                  </a:cubicBezTo>
                  <a:cubicBezTo>
                    <a:pt x="744244" y="796962"/>
                    <a:pt x="744244" y="796962"/>
                    <a:pt x="743633" y="796962"/>
                  </a:cubicBezTo>
                  <a:cubicBezTo>
                    <a:pt x="743633" y="796962"/>
                    <a:pt x="743633" y="796962"/>
                    <a:pt x="743633" y="797576"/>
                  </a:cubicBezTo>
                  <a:cubicBezTo>
                    <a:pt x="743633" y="797576"/>
                    <a:pt x="742412" y="798805"/>
                    <a:pt x="742412" y="796347"/>
                  </a:cubicBezTo>
                  <a:cubicBezTo>
                    <a:pt x="741192" y="796962"/>
                    <a:pt x="740581" y="795733"/>
                    <a:pt x="738750" y="795733"/>
                  </a:cubicBezTo>
                  <a:cubicBezTo>
                    <a:pt x="738750" y="795733"/>
                    <a:pt x="738750" y="795733"/>
                    <a:pt x="738750" y="795119"/>
                  </a:cubicBezTo>
                  <a:cubicBezTo>
                    <a:pt x="738750" y="795119"/>
                    <a:pt x="738750" y="795119"/>
                    <a:pt x="736919" y="795119"/>
                  </a:cubicBezTo>
                  <a:cubicBezTo>
                    <a:pt x="736919" y="794504"/>
                    <a:pt x="736919" y="795119"/>
                    <a:pt x="736919" y="793275"/>
                  </a:cubicBezTo>
                  <a:cubicBezTo>
                    <a:pt x="736919" y="793275"/>
                    <a:pt x="736919" y="793275"/>
                    <a:pt x="736309" y="793275"/>
                  </a:cubicBezTo>
                  <a:cubicBezTo>
                    <a:pt x="736309" y="793275"/>
                    <a:pt x="736309" y="793890"/>
                    <a:pt x="736309" y="792047"/>
                  </a:cubicBezTo>
                  <a:cubicBezTo>
                    <a:pt x="736309" y="792047"/>
                    <a:pt x="736309" y="792047"/>
                    <a:pt x="735699" y="792047"/>
                  </a:cubicBezTo>
                  <a:cubicBezTo>
                    <a:pt x="735699" y="792047"/>
                    <a:pt x="735699" y="792047"/>
                    <a:pt x="735699" y="791432"/>
                  </a:cubicBezTo>
                  <a:cubicBezTo>
                    <a:pt x="735699" y="791432"/>
                    <a:pt x="735699" y="791432"/>
                    <a:pt x="735088" y="791432"/>
                  </a:cubicBezTo>
                  <a:cubicBezTo>
                    <a:pt x="735088" y="791432"/>
                    <a:pt x="735088" y="791432"/>
                    <a:pt x="735088" y="790818"/>
                  </a:cubicBezTo>
                  <a:cubicBezTo>
                    <a:pt x="735088" y="790818"/>
                    <a:pt x="735088" y="790818"/>
                    <a:pt x="734478" y="790818"/>
                  </a:cubicBezTo>
                  <a:cubicBezTo>
                    <a:pt x="734478" y="790818"/>
                    <a:pt x="734478" y="790818"/>
                    <a:pt x="734478" y="789589"/>
                  </a:cubicBezTo>
                  <a:cubicBezTo>
                    <a:pt x="734478" y="789589"/>
                    <a:pt x="734478" y="789589"/>
                    <a:pt x="733868" y="789589"/>
                  </a:cubicBezTo>
                  <a:cubicBezTo>
                    <a:pt x="733868" y="789589"/>
                    <a:pt x="733868" y="789589"/>
                    <a:pt x="733868" y="788975"/>
                  </a:cubicBezTo>
                  <a:cubicBezTo>
                    <a:pt x="733257" y="788975"/>
                    <a:pt x="733868" y="788975"/>
                    <a:pt x="732037" y="788975"/>
                  </a:cubicBezTo>
                  <a:cubicBezTo>
                    <a:pt x="732037" y="788975"/>
                    <a:pt x="732037" y="789589"/>
                    <a:pt x="732037" y="787746"/>
                  </a:cubicBezTo>
                  <a:cubicBezTo>
                    <a:pt x="732037" y="787746"/>
                    <a:pt x="732037" y="787746"/>
                    <a:pt x="731426" y="787746"/>
                  </a:cubicBezTo>
                  <a:cubicBezTo>
                    <a:pt x="731426" y="787746"/>
                    <a:pt x="731426" y="787746"/>
                    <a:pt x="731426" y="787132"/>
                  </a:cubicBezTo>
                  <a:cubicBezTo>
                    <a:pt x="731426" y="787132"/>
                    <a:pt x="731426" y="787132"/>
                    <a:pt x="730205" y="787132"/>
                  </a:cubicBezTo>
                  <a:cubicBezTo>
                    <a:pt x="730205" y="786517"/>
                    <a:pt x="730205" y="786517"/>
                    <a:pt x="730205" y="784674"/>
                  </a:cubicBezTo>
                  <a:cubicBezTo>
                    <a:pt x="730205" y="784674"/>
                    <a:pt x="730205" y="784674"/>
                    <a:pt x="728985" y="784674"/>
                  </a:cubicBezTo>
                  <a:cubicBezTo>
                    <a:pt x="728985" y="784674"/>
                    <a:pt x="728985" y="784674"/>
                    <a:pt x="728985" y="784060"/>
                  </a:cubicBezTo>
                  <a:cubicBezTo>
                    <a:pt x="728985" y="784060"/>
                    <a:pt x="728985" y="784060"/>
                    <a:pt x="728374" y="784060"/>
                  </a:cubicBezTo>
                  <a:cubicBezTo>
                    <a:pt x="728374" y="784060"/>
                    <a:pt x="729595" y="784060"/>
                    <a:pt x="728985" y="782216"/>
                  </a:cubicBezTo>
                  <a:cubicBezTo>
                    <a:pt x="728985" y="782216"/>
                    <a:pt x="728985" y="782216"/>
                    <a:pt x="730205" y="782216"/>
                  </a:cubicBezTo>
                  <a:cubicBezTo>
                    <a:pt x="730205" y="782216"/>
                    <a:pt x="730205" y="782216"/>
                    <a:pt x="730205" y="781602"/>
                  </a:cubicBezTo>
                  <a:cubicBezTo>
                    <a:pt x="730205" y="781602"/>
                    <a:pt x="730205" y="781602"/>
                    <a:pt x="728985" y="781602"/>
                  </a:cubicBezTo>
                  <a:cubicBezTo>
                    <a:pt x="728985" y="781602"/>
                    <a:pt x="728985" y="782216"/>
                    <a:pt x="728985" y="780373"/>
                  </a:cubicBezTo>
                  <a:cubicBezTo>
                    <a:pt x="728985" y="780373"/>
                    <a:pt x="728985" y="780373"/>
                    <a:pt x="728374" y="780373"/>
                  </a:cubicBezTo>
                  <a:cubicBezTo>
                    <a:pt x="728374" y="780373"/>
                    <a:pt x="728374" y="780373"/>
                    <a:pt x="728374" y="779759"/>
                  </a:cubicBezTo>
                  <a:cubicBezTo>
                    <a:pt x="728374" y="779759"/>
                    <a:pt x="728374" y="779759"/>
                    <a:pt x="727764" y="779759"/>
                  </a:cubicBezTo>
                  <a:cubicBezTo>
                    <a:pt x="727764" y="779144"/>
                    <a:pt x="727764" y="779144"/>
                    <a:pt x="727764" y="777301"/>
                  </a:cubicBezTo>
                  <a:cubicBezTo>
                    <a:pt x="727764" y="777301"/>
                    <a:pt x="727764" y="777301"/>
                    <a:pt x="728374" y="777301"/>
                  </a:cubicBezTo>
                  <a:cubicBezTo>
                    <a:pt x="728374" y="777301"/>
                    <a:pt x="728374" y="776687"/>
                    <a:pt x="728374" y="775458"/>
                  </a:cubicBezTo>
                  <a:cubicBezTo>
                    <a:pt x="728374" y="775458"/>
                    <a:pt x="728374" y="775458"/>
                    <a:pt x="727764" y="775458"/>
                  </a:cubicBezTo>
                  <a:cubicBezTo>
                    <a:pt x="727764" y="774844"/>
                    <a:pt x="727764" y="775458"/>
                    <a:pt x="727764" y="773615"/>
                  </a:cubicBezTo>
                  <a:cubicBezTo>
                    <a:pt x="728374" y="773615"/>
                    <a:pt x="728374" y="774229"/>
                    <a:pt x="728985" y="773001"/>
                  </a:cubicBezTo>
                  <a:cubicBezTo>
                    <a:pt x="728985" y="773001"/>
                    <a:pt x="728985" y="773001"/>
                    <a:pt x="728374" y="773001"/>
                  </a:cubicBezTo>
                  <a:cubicBezTo>
                    <a:pt x="728374" y="773001"/>
                    <a:pt x="728374" y="773001"/>
                    <a:pt x="728374" y="771772"/>
                  </a:cubicBezTo>
                  <a:cubicBezTo>
                    <a:pt x="728374" y="771772"/>
                    <a:pt x="728374" y="771772"/>
                    <a:pt x="727764" y="771772"/>
                  </a:cubicBezTo>
                  <a:cubicBezTo>
                    <a:pt x="727764" y="771772"/>
                    <a:pt x="727764" y="771157"/>
                    <a:pt x="727764" y="773001"/>
                  </a:cubicBezTo>
                  <a:cubicBezTo>
                    <a:pt x="727764" y="773001"/>
                    <a:pt x="726543" y="773001"/>
                    <a:pt x="724712" y="773001"/>
                  </a:cubicBezTo>
                  <a:cubicBezTo>
                    <a:pt x="724712" y="773001"/>
                    <a:pt x="724712" y="773001"/>
                    <a:pt x="724712" y="772386"/>
                  </a:cubicBezTo>
                  <a:cubicBezTo>
                    <a:pt x="724712" y="772386"/>
                    <a:pt x="724712" y="772386"/>
                    <a:pt x="724102" y="772386"/>
                  </a:cubicBezTo>
                  <a:cubicBezTo>
                    <a:pt x="724102" y="772386"/>
                    <a:pt x="724102" y="771772"/>
                    <a:pt x="724102" y="773615"/>
                  </a:cubicBezTo>
                  <a:cubicBezTo>
                    <a:pt x="724102" y="773615"/>
                    <a:pt x="724102" y="773615"/>
                    <a:pt x="724712" y="773615"/>
                  </a:cubicBezTo>
                  <a:cubicBezTo>
                    <a:pt x="724712" y="774229"/>
                    <a:pt x="724712" y="773615"/>
                    <a:pt x="724712" y="775458"/>
                  </a:cubicBezTo>
                  <a:cubicBezTo>
                    <a:pt x="724712" y="775458"/>
                    <a:pt x="725323" y="775458"/>
                    <a:pt x="723492" y="775458"/>
                  </a:cubicBezTo>
                  <a:cubicBezTo>
                    <a:pt x="723492" y="775458"/>
                    <a:pt x="723492" y="776073"/>
                    <a:pt x="723492" y="777301"/>
                  </a:cubicBezTo>
                  <a:cubicBezTo>
                    <a:pt x="723492" y="777301"/>
                    <a:pt x="723492" y="777301"/>
                    <a:pt x="724102" y="777301"/>
                  </a:cubicBezTo>
                  <a:cubicBezTo>
                    <a:pt x="724102" y="777301"/>
                    <a:pt x="724102" y="777301"/>
                    <a:pt x="723492" y="777916"/>
                  </a:cubicBezTo>
                  <a:cubicBezTo>
                    <a:pt x="723492" y="777916"/>
                    <a:pt x="723492" y="777916"/>
                    <a:pt x="724102" y="777916"/>
                  </a:cubicBezTo>
                  <a:cubicBezTo>
                    <a:pt x="724102" y="777916"/>
                    <a:pt x="724102" y="777916"/>
                    <a:pt x="724102" y="779144"/>
                  </a:cubicBezTo>
                  <a:cubicBezTo>
                    <a:pt x="724102" y="779144"/>
                    <a:pt x="724102" y="779144"/>
                    <a:pt x="723492" y="779144"/>
                  </a:cubicBezTo>
                  <a:cubicBezTo>
                    <a:pt x="723492" y="779144"/>
                    <a:pt x="723492" y="779144"/>
                    <a:pt x="723492" y="779759"/>
                  </a:cubicBezTo>
                  <a:cubicBezTo>
                    <a:pt x="723492" y="779759"/>
                    <a:pt x="723492" y="779759"/>
                    <a:pt x="724102" y="779759"/>
                  </a:cubicBezTo>
                  <a:cubicBezTo>
                    <a:pt x="724102" y="779759"/>
                    <a:pt x="724102" y="779759"/>
                    <a:pt x="724102" y="780373"/>
                  </a:cubicBezTo>
                  <a:cubicBezTo>
                    <a:pt x="724102" y="780373"/>
                    <a:pt x="724102" y="780373"/>
                    <a:pt x="723492" y="780373"/>
                  </a:cubicBezTo>
                  <a:cubicBezTo>
                    <a:pt x="724102" y="780988"/>
                    <a:pt x="723492" y="782831"/>
                    <a:pt x="724712" y="784674"/>
                  </a:cubicBezTo>
                  <a:cubicBezTo>
                    <a:pt x="724712" y="784674"/>
                    <a:pt x="724712" y="784674"/>
                    <a:pt x="724102" y="784674"/>
                  </a:cubicBezTo>
                  <a:cubicBezTo>
                    <a:pt x="724102" y="784674"/>
                    <a:pt x="724102" y="784674"/>
                    <a:pt x="724102" y="785288"/>
                  </a:cubicBezTo>
                  <a:cubicBezTo>
                    <a:pt x="724102" y="785288"/>
                    <a:pt x="724102" y="785288"/>
                    <a:pt x="723492" y="784674"/>
                  </a:cubicBezTo>
                  <a:cubicBezTo>
                    <a:pt x="723492" y="784674"/>
                    <a:pt x="723492" y="784674"/>
                    <a:pt x="723492" y="785903"/>
                  </a:cubicBezTo>
                  <a:cubicBezTo>
                    <a:pt x="723492" y="785903"/>
                    <a:pt x="723492" y="785903"/>
                    <a:pt x="724102" y="785903"/>
                  </a:cubicBezTo>
                  <a:cubicBezTo>
                    <a:pt x="724102" y="786517"/>
                    <a:pt x="724102" y="785903"/>
                    <a:pt x="724102" y="787746"/>
                  </a:cubicBezTo>
                  <a:cubicBezTo>
                    <a:pt x="724102" y="787746"/>
                    <a:pt x="724102" y="787746"/>
                    <a:pt x="724712" y="787746"/>
                  </a:cubicBezTo>
                  <a:cubicBezTo>
                    <a:pt x="724712" y="787746"/>
                    <a:pt x="724712" y="787746"/>
                    <a:pt x="724712" y="788360"/>
                  </a:cubicBezTo>
                  <a:cubicBezTo>
                    <a:pt x="725323" y="787746"/>
                    <a:pt x="725323" y="788975"/>
                    <a:pt x="727154" y="788975"/>
                  </a:cubicBezTo>
                  <a:cubicBezTo>
                    <a:pt x="727154" y="788975"/>
                    <a:pt x="727154" y="788975"/>
                    <a:pt x="727154" y="789589"/>
                  </a:cubicBezTo>
                  <a:cubicBezTo>
                    <a:pt x="727154" y="789589"/>
                    <a:pt x="727154" y="789589"/>
                    <a:pt x="726543" y="789589"/>
                  </a:cubicBezTo>
                  <a:cubicBezTo>
                    <a:pt x="726543" y="789589"/>
                    <a:pt x="726543" y="789589"/>
                    <a:pt x="726543" y="790818"/>
                  </a:cubicBezTo>
                  <a:cubicBezTo>
                    <a:pt x="726543" y="790818"/>
                    <a:pt x="726543" y="790818"/>
                    <a:pt x="725933" y="790818"/>
                  </a:cubicBezTo>
                  <a:cubicBezTo>
                    <a:pt x="725933" y="790818"/>
                    <a:pt x="725933" y="790818"/>
                    <a:pt x="725933" y="789589"/>
                  </a:cubicBezTo>
                  <a:cubicBezTo>
                    <a:pt x="725323" y="789589"/>
                    <a:pt x="725933" y="789589"/>
                    <a:pt x="724102" y="789589"/>
                  </a:cubicBezTo>
                  <a:cubicBezTo>
                    <a:pt x="724102" y="789589"/>
                    <a:pt x="724102" y="790204"/>
                    <a:pt x="724102" y="788360"/>
                  </a:cubicBezTo>
                  <a:cubicBezTo>
                    <a:pt x="724102" y="788360"/>
                    <a:pt x="724712" y="788360"/>
                    <a:pt x="722881" y="788360"/>
                  </a:cubicBezTo>
                  <a:cubicBezTo>
                    <a:pt x="722271" y="788360"/>
                    <a:pt x="723492" y="787132"/>
                    <a:pt x="721050" y="787132"/>
                  </a:cubicBezTo>
                  <a:cubicBezTo>
                    <a:pt x="721050" y="787132"/>
                    <a:pt x="721050" y="787132"/>
                    <a:pt x="721050" y="785903"/>
                  </a:cubicBezTo>
                  <a:cubicBezTo>
                    <a:pt x="721661" y="785903"/>
                    <a:pt x="719830" y="787132"/>
                    <a:pt x="719830" y="784674"/>
                  </a:cubicBezTo>
                  <a:cubicBezTo>
                    <a:pt x="719830" y="784674"/>
                    <a:pt x="719830" y="784674"/>
                    <a:pt x="718609" y="784674"/>
                  </a:cubicBezTo>
                  <a:cubicBezTo>
                    <a:pt x="718609" y="784674"/>
                    <a:pt x="718609" y="784674"/>
                    <a:pt x="718609" y="785288"/>
                  </a:cubicBezTo>
                  <a:cubicBezTo>
                    <a:pt x="717998" y="785288"/>
                    <a:pt x="718609" y="785288"/>
                    <a:pt x="716778" y="785288"/>
                  </a:cubicBezTo>
                  <a:cubicBezTo>
                    <a:pt x="716778" y="785288"/>
                    <a:pt x="716778" y="785288"/>
                    <a:pt x="716778" y="784674"/>
                  </a:cubicBezTo>
                  <a:cubicBezTo>
                    <a:pt x="716778" y="784674"/>
                    <a:pt x="716778" y="784674"/>
                    <a:pt x="716167" y="784674"/>
                  </a:cubicBezTo>
                  <a:cubicBezTo>
                    <a:pt x="716167" y="784674"/>
                    <a:pt x="716167" y="784674"/>
                    <a:pt x="716167" y="784060"/>
                  </a:cubicBezTo>
                  <a:cubicBezTo>
                    <a:pt x="716167" y="784060"/>
                    <a:pt x="716167" y="784060"/>
                    <a:pt x="715557" y="784060"/>
                  </a:cubicBezTo>
                  <a:cubicBezTo>
                    <a:pt x="715557" y="784060"/>
                    <a:pt x="715557" y="784060"/>
                    <a:pt x="715557" y="784674"/>
                  </a:cubicBezTo>
                  <a:cubicBezTo>
                    <a:pt x="715557" y="784674"/>
                    <a:pt x="715557" y="784674"/>
                    <a:pt x="716167" y="784674"/>
                  </a:cubicBezTo>
                  <a:cubicBezTo>
                    <a:pt x="716167" y="784674"/>
                    <a:pt x="716167" y="784674"/>
                    <a:pt x="716167" y="785288"/>
                  </a:cubicBezTo>
                  <a:cubicBezTo>
                    <a:pt x="716167" y="785288"/>
                    <a:pt x="716167" y="785288"/>
                    <a:pt x="716778" y="785288"/>
                  </a:cubicBezTo>
                  <a:cubicBezTo>
                    <a:pt x="716778" y="785288"/>
                    <a:pt x="716778" y="785288"/>
                    <a:pt x="716778" y="785903"/>
                  </a:cubicBezTo>
                  <a:cubicBezTo>
                    <a:pt x="717388" y="785903"/>
                    <a:pt x="717998" y="787132"/>
                    <a:pt x="719830" y="787132"/>
                  </a:cubicBezTo>
                  <a:cubicBezTo>
                    <a:pt x="719830" y="787132"/>
                    <a:pt x="719830" y="786517"/>
                    <a:pt x="719830" y="788360"/>
                  </a:cubicBezTo>
                  <a:cubicBezTo>
                    <a:pt x="719830" y="788360"/>
                    <a:pt x="719830" y="788360"/>
                    <a:pt x="719219" y="788360"/>
                  </a:cubicBezTo>
                  <a:cubicBezTo>
                    <a:pt x="719219" y="788360"/>
                    <a:pt x="719219" y="788360"/>
                    <a:pt x="719219" y="788975"/>
                  </a:cubicBezTo>
                  <a:cubicBezTo>
                    <a:pt x="719219" y="788975"/>
                    <a:pt x="719219" y="788975"/>
                    <a:pt x="718609" y="788975"/>
                  </a:cubicBezTo>
                  <a:cubicBezTo>
                    <a:pt x="718609" y="788975"/>
                    <a:pt x="718609" y="788975"/>
                    <a:pt x="719219" y="789589"/>
                  </a:cubicBezTo>
                  <a:cubicBezTo>
                    <a:pt x="719219" y="789589"/>
                    <a:pt x="719219" y="790818"/>
                    <a:pt x="717388" y="790818"/>
                  </a:cubicBezTo>
                  <a:cubicBezTo>
                    <a:pt x="717388" y="790204"/>
                    <a:pt x="717388" y="790818"/>
                    <a:pt x="717388" y="788975"/>
                  </a:cubicBezTo>
                  <a:cubicBezTo>
                    <a:pt x="717388" y="788975"/>
                    <a:pt x="716778" y="788360"/>
                    <a:pt x="716167" y="789589"/>
                  </a:cubicBezTo>
                  <a:cubicBezTo>
                    <a:pt x="716167" y="789589"/>
                    <a:pt x="716167" y="789589"/>
                    <a:pt x="716778" y="789589"/>
                  </a:cubicBezTo>
                  <a:cubicBezTo>
                    <a:pt x="716778" y="790204"/>
                    <a:pt x="716778" y="789589"/>
                    <a:pt x="716778" y="791432"/>
                  </a:cubicBezTo>
                  <a:cubicBezTo>
                    <a:pt x="716778" y="791432"/>
                    <a:pt x="716778" y="791432"/>
                    <a:pt x="717388" y="791432"/>
                  </a:cubicBezTo>
                  <a:cubicBezTo>
                    <a:pt x="717388" y="791432"/>
                    <a:pt x="717388" y="791432"/>
                    <a:pt x="717388" y="792047"/>
                  </a:cubicBezTo>
                  <a:cubicBezTo>
                    <a:pt x="717388" y="792047"/>
                    <a:pt x="716778" y="792047"/>
                    <a:pt x="714947" y="792047"/>
                  </a:cubicBezTo>
                  <a:cubicBezTo>
                    <a:pt x="714947" y="792047"/>
                    <a:pt x="714947" y="792047"/>
                    <a:pt x="714947" y="792661"/>
                  </a:cubicBezTo>
                  <a:cubicBezTo>
                    <a:pt x="714336" y="792661"/>
                    <a:pt x="714947" y="792661"/>
                    <a:pt x="713116" y="792661"/>
                  </a:cubicBezTo>
                  <a:cubicBezTo>
                    <a:pt x="713116" y="792661"/>
                    <a:pt x="713116" y="792661"/>
                    <a:pt x="713116" y="793890"/>
                  </a:cubicBezTo>
                  <a:cubicBezTo>
                    <a:pt x="713116" y="793890"/>
                    <a:pt x="713116" y="793890"/>
                    <a:pt x="714336" y="793890"/>
                  </a:cubicBezTo>
                  <a:cubicBezTo>
                    <a:pt x="714336" y="793890"/>
                    <a:pt x="714336" y="793890"/>
                    <a:pt x="714336" y="795119"/>
                  </a:cubicBezTo>
                  <a:cubicBezTo>
                    <a:pt x="714947" y="795119"/>
                    <a:pt x="715557" y="794504"/>
                    <a:pt x="717388" y="796347"/>
                  </a:cubicBezTo>
                  <a:cubicBezTo>
                    <a:pt x="717388" y="796347"/>
                    <a:pt x="716778" y="796347"/>
                    <a:pt x="714947" y="796347"/>
                  </a:cubicBezTo>
                  <a:cubicBezTo>
                    <a:pt x="714947" y="796347"/>
                    <a:pt x="714947" y="796347"/>
                    <a:pt x="714947" y="795733"/>
                  </a:cubicBezTo>
                  <a:cubicBezTo>
                    <a:pt x="714947" y="795733"/>
                    <a:pt x="714947" y="795733"/>
                    <a:pt x="714336" y="795733"/>
                  </a:cubicBezTo>
                  <a:cubicBezTo>
                    <a:pt x="714336" y="795733"/>
                    <a:pt x="714336" y="795733"/>
                    <a:pt x="714336" y="796347"/>
                  </a:cubicBezTo>
                  <a:cubicBezTo>
                    <a:pt x="713726" y="796347"/>
                    <a:pt x="714336" y="796347"/>
                    <a:pt x="712505" y="796347"/>
                  </a:cubicBezTo>
                  <a:cubicBezTo>
                    <a:pt x="712505" y="795733"/>
                    <a:pt x="711895" y="795733"/>
                    <a:pt x="713116" y="795119"/>
                  </a:cubicBezTo>
                  <a:cubicBezTo>
                    <a:pt x="712505" y="795119"/>
                    <a:pt x="712505" y="794504"/>
                    <a:pt x="710674" y="793890"/>
                  </a:cubicBezTo>
                  <a:cubicBezTo>
                    <a:pt x="710674" y="793890"/>
                    <a:pt x="710674" y="793890"/>
                    <a:pt x="710674" y="793275"/>
                  </a:cubicBezTo>
                  <a:cubicBezTo>
                    <a:pt x="710674" y="793275"/>
                    <a:pt x="710674" y="793275"/>
                    <a:pt x="709454" y="793275"/>
                  </a:cubicBezTo>
                  <a:cubicBezTo>
                    <a:pt x="709454" y="793275"/>
                    <a:pt x="709454" y="793275"/>
                    <a:pt x="709454" y="793890"/>
                  </a:cubicBezTo>
                  <a:cubicBezTo>
                    <a:pt x="709454" y="793890"/>
                    <a:pt x="709454" y="793890"/>
                    <a:pt x="708843" y="793890"/>
                  </a:cubicBezTo>
                  <a:cubicBezTo>
                    <a:pt x="708843" y="793890"/>
                    <a:pt x="709454" y="793890"/>
                    <a:pt x="707622" y="792047"/>
                  </a:cubicBezTo>
                  <a:cubicBezTo>
                    <a:pt x="707622" y="792047"/>
                    <a:pt x="707622" y="792047"/>
                    <a:pt x="708233" y="792047"/>
                  </a:cubicBezTo>
                  <a:cubicBezTo>
                    <a:pt x="708233" y="792047"/>
                    <a:pt x="708233" y="792047"/>
                    <a:pt x="708233" y="791432"/>
                  </a:cubicBezTo>
                  <a:cubicBezTo>
                    <a:pt x="708233" y="791432"/>
                    <a:pt x="708233" y="791432"/>
                    <a:pt x="707012" y="791432"/>
                  </a:cubicBezTo>
                  <a:cubicBezTo>
                    <a:pt x="707012" y="790818"/>
                    <a:pt x="707012" y="791432"/>
                    <a:pt x="707012" y="789589"/>
                  </a:cubicBezTo>
                  <a:cubicBezTo>
                    <a:pt x="707012" y="789589"/>
                    <a:pt x="707012" y="789589"/>
                    <a:pt x="705791" y="789589"/>
                  </a:cubicBezTo>
                  <a:cubicBezTo>
                    <a:pt x="705791" y="789589"/>
                    <a:pt x="705791" y="790204"/>
                    <a:pt x="705791" y="788360"/>
                  </a:cubicBezTo>
                  <a:cubicBezTo>
                    <a:pt x="705791" y="788360"/>
                    <a:pt x="705791" y="788360"/>
                    <a:pt x="705181" y="788360"/>
                  </a:cubicBezTo>
                  <a:cubicBezTo>
                    <a:pt x="705181" y="788360"/>
                    <a:pt x="705181" y="788360"/>
                    <a:pt x="705181" y="787746"/>
                  </a:cubicBezTo>
                  <a:cubicBezTo>
                    <a:pt x="705181" y="787746"/>
                    <a:pt x="705791" y="787746"/>
                    <a:pt x="703960" y="787746"/>
                  </a:cubicBezTo>
                  <a:cubicBezTo>
                    <a:pt x="703960" y="787746"/>
                    <a:pt x="703960" y="787746"/>
                    <a:pt x="703960" y="787132"/>
                  </a:cubicBezTo>
                  <a:cubicBezTo>
                    <a:pt x="703960" y="787132"/>
                    <a:pt x="703960" y="787132"/>
                    <a:pt x="703350" y="787132"/>
                  </a:cubicBezTo>
                  <a:cubicBezTo>
                    <a:pt x="702740" y="787132"/>
                    <a:pt x="703960" y="786517"/>
                    <a:pt x="703960" y="788360"/>
                  </a:cubicBezTo>
                  <a:cubicBezTo>
                    <a:pt x="703960" y="788360"/>
                    <a:pt x="703960" y="788360"/>
                    <a:pt x="702740" y="788360"/>
                  </a:cubicBezTo>
                  <a:cubicBezTo>
                    <a:pt x="702740" y="788360"/>
                    <a:pt x="702740" y="788360"/>
                    <a:pt x="702740" y="787746"/>
                  </a:cubicBezTo>
                  <a:cubicBezTo>
                    <a:pt x="702740" y="787746"/>
                    <a:pt x="702740" y="787746"/>
                    <a:pt x="701519" y="787746"/>
                  </a:cubicBezTo>
                  <a:cubicBezTo>
                    <a:pt x="701519" y="787746"/>
                    <a:pt x="701519" y="787746"/>
                    <a:pt x="701519" y="787132"/>
                  </a:cubicBezTo>
                  <a:cubicBezTo>
                    <a:pt x="701519" y="787132"/>
                    <a:pt x="702129" y="787132"/>
                    <a:pt x="700298" y="787132"/>
                  </a:cubicBezTo>
                  <a:cubicBezTo>
                    <a:pt x="700298" y="787132"/>
                    <a:pt x="700298" y="787132"/>
                    <a:pt x="700298" y="785903"/>
                  </a:cubicBezTo>
                  <a:cubicBezTo>
                    <a:pt x="699688" y="786517"/>
                    <a:pt x="699688" y="785288"/>
                    <a:pt x="697247" y="784674"/>
                  </a:cubicBezTo>
                  <a:cubicBezTo>
                    <a:pt x="697247" y="784674"/>
                    <a:pt x="697247" y="784674"/>
                    <a:pt x="697247" y="784060"/>
                  </a:cubicBezTo>
                  <a:cubicBezTo>
                    <a:pt x="697857" y="783445"/>
                    <a:pt x="697857" y="784674"/>
                    <a:pt x="699688" y="784674"/>
                  </a:cubicBezTo>
                  <a:cubicBezTo>
                    <a:pt x="699688" y="784060"/>
                    <a:pt x="699078" y="782831"/>
                    <a:pt x="696636" y="783445"/>
                  </a:cubicBezTo>
                  <a:cubicBezTo>
                    <a:pt x="696636" y="783445"/>
                    <a:pt x="696636" y="783445"/>
                    <a:pt x="696636" y="782216"/>
                  </a:cubicBezTo>
                  <a:cubicBezTo>
                    <a:pt x="696636" y="782216"/>
                    <a:pt x="696636" y="782216"/>
                    <a:pt x="696026" y="782216"/>
                  </a:cubicBezTo>
                  <a:cubicBezTo>
                    <a:pt x="696026" y="782216"/>
                    <a:pt x="696026" y="782216"/>
                    <a:pt x="696026" y="781602"/>
                  </a:cubicBezTo>
                  <a:cubicBezTo>
                    <a:pt x="696026" y="781602"/>
                    <a:pt x="696026" y="781602"/>
                    <a:pt x="695415" y="781602"/>
                  </a:cubicBezTo>
                  <a:cubicBezTo>
                    <a:pt x="695415" y="781602"/>
                    <a:pt x="695415" y="781602"/>
                    <a:pt x="695415" y="780988"/>
                  </a:cubicBezTo>
                  <a:cubicBezTo>
                    <a:pt x="695415" y="780988"/>
                    <a:pt x="695415" y="780988"/>
                    <a:pt x="694805" y="780988"/>
                  </a:cubicBezTo>
                  <a:cubicBezTo>
                    <a:pt x="694805" y="780988"/>
                    <a:pt x="694805" y="780988"/>
                    <a:pt x="694805" y="780373"/>
                  </a:cubicBezTo>
                  <a:cubicBezTo>
                    <a:pt x="694805" y="780373"/>
                    <a:pt x="692974" y="780988"/>
                    <a:pt x="692974" y="779144"/>
                  </a:cubicBezTo>
                  <a:cubicBezTo>
                    <a:pt x="692974" y="779144"/>
                    <a:pt x="692974" y="779144"/>
                    <a:pt x="692364" y="779144"/>
                  </a:cubicBezTo>
                  <a:cubicBezTo>
                    <a:pt x="692364" y="779144"/>
                    <a:pt x="692364" y="779144"/>
                    <a:pt x="692364" y="777916"/>
                  </a:cubicBezTo>
                  <a:cubicBezTo>
                    <a:pt x="692364" y="777916"/>
                    <a:pt x="692364" y="777916"/>
                    <a:pt x="691753" y="777916"/>
                  </a:cubicBezTo>
                  <a:cubicBezTo>
                    <a:pt x="691753" y="777916"/>
                    <a:pt x="691753" y="778530"/>
                    <a:pt x="691753" y="776687"/>
                  </a:cubicBezTo>
                  <a:cubicBezTo>
                    <a:pt x="691753" y="776687"/>
                    <a:pt x="691753" y="776687"/>
                    <a:pt x="691143" y="776687"/>
                  </a:cubicBezTo>
                  <a:cubicBezTo>
                    <a:pt x="691143" y="776687"/>
                    <a:pt x="691143" y="776687"/>
                    <a:pt x="691143" y="776073"/>
                  </a:cubicBezTo>
                  <a:cubicBezTo>
                    <a:pt x="691143" y="776073"/>
                    <a:pt x="691143" y="776073"/>
                    <a:pt x="689922" y="776073"/>
                  </a:cubicBezTo>
                  <a:cubicBezTo>
                    <a:pt x="689922" y="776073"/>
                    <a:pt x="689922" y="776073"/>
                    <a:pt x="689922" y="774229"/>
                  </a:cubicBezTo>
                  <a:cubicBezTo>
                    <a:pt x="689922" y="774229"/>
                    <a:pt x="689922" y="774229"/>
                    <a:pt x="689312" y="774229"/>
                  </a:cubicBezTo>
                  <a:cubicBezTo>
                    <a:pt x="689312" y="774229"/>
                    <a:pt x="689312" y="774844"/>
                    <a:pt x="689312" y="773001"/>
                  </a:cubicBezTo>
                  <a:cubicBezTo>
                    <a:pt x="689312" y="773001"/>
                    <a:pt x="689312" y="773001"/>
                    <a:pt x="688702" y="773001"/>
                  </a:cubicBezTo>
                  <a:cubicBezTo>
                    <a:pt x="688702" y="773001"/>
                    <a:pt x="688702" y="773001"/>
                    <a:pt x="688702" y="771772"/>
                  </a:cubicBezTo>
                  <a:lnTo>
                    <a:pt x="687481" y="771772"/>
                  </a:lnTo>
                  <a:lnTo>
                    <a:pt x="687481" y="770543"/>
                  </a:lnTo>
                  <a:cubicBezTo>
                    <a:pt x="687481" y="770543"/>
                    <a:pt x="687481" y="770543"/>
                    <a:pt x="686260" y="770543"/>
                  </a:cubicBezTo>
                  <a:lnTo>
                    <a:pt x="687481" y="771772"/>
                  </a:lnTo>
                  <a:lnTo>
                    <a:pt x="688091" y="772386"/>
                  </a:lnTo>
                  <a:cubicBezTo>
                    <a:pt x="688091" y="772386"/>
                    <a:pt x="688091" y="772386"/>
                    <a:pt x="687481" y="773001"/>
                  </a:cubicBezTo>
                  <a:cubicBezTo>
                    <a:pt x="687481" y="773001"/>
                    <a:pt x="687481" y="773001"/>
                    <a:pt x="688091" y="773001"/>
                  </a:cubicBezTo>
                  <a:cubicBezTo>
                    <a:pt x="688091" y="773001"/>
                    <a:pt x="688091" y="773001"/>
                    <a:pt x="688091" y="774229"/>
                  </a:cubicBezTo>
                  <a:cubicBezTo>
                    <a:pt x="688091" y="774229"/>
                    <a:pt x="688091" y="774229"/>
                    <a:pt x="688702" y="774229"/>
                  </a:cubicBezTo>
                  <a:cubicBezTo>
                    <a:pt x="688702" y="774844"/>
                    <a:pt x="688702" y="774229"/>
                    <a:pt x="688702" y="776073"/>
                  </a:cubicBezTo>
                  <a:cubicBezTo>
                    <a:pt x="688702" y="776073"/>
                    <a:pt x="688702" y="776073"/>
                    <a:pt x="689312" y="776073"/>
                  </a:cubicBezTo>
                  <a:cubicBezTo>
                    <a:pt x="689312" y="776687"/>
                    <a:pt x="690533" y="777301"/>
                    <a:pt x="691143" y="779759"/>
                  </a:cubicBezTo>
                  <a:cubicBezTo>
                    <a:pt x="691143" y="779759"/>
                    <a:pt x="691143" y="779759"/>
                    <a:pt x="691753" y="779759"/>
                  </a:cubicBezTo>
                  <a:cubicBezTo>
                    <a:pt x="691753" y="779759"/>
                    <a:pt x="691753" y="779759"/>
                    <a:pt x="691753" y="780373"/>
                  </a:cubicBezTo>
                  <a:cubicBezTo>
                    <a:pt x="691753" y="780373"/>
                    <a:pt x="691753" y="780373"/>
                    <a:pt x="692364" y="780373"/>
                  </a:cubicBezTo>
                  <a:cubicBezTo>
                    <a:pt x="692364" y="780373"/>
                    <a:pt x="692364" y="780373"/>
                    <a:pt x="692364" y="780988"/>
                  </a:cubicBezTo>
                  <a:cubicBezTo>
                    <a:pt x="692364" y="780988"/>
                    <a:pt x="692364" y="780988"/>
                    <a:pt x="692974" y="780988"/>
                  </a:cubicBezTo>
                  <a:cubicBezTo>
                    <a:pt x="692974" y="780988"/>
                    <a:pt x="692974" y="780988"/>
                    <a:pt x="692974" y="781602"/>
                  </a:cubicBezTo>
                  <a:cubicBezTo>
                    <a:pt x="692974" y="781602"/>
                    <a:pt x="692974" y="781602"/>
                    <a:pt x="693584" y="781602"/>
                  </a:cubicBezTo>
                  <a:cubicBezTo>
                    <a:pt x="693584" y="781602"/>
                    <a:pt x="693584" y="781602"/>
                    <a:pt x="693584" y="782216"/>
                  </a:cubicBezTo>
                  <a:cubicBezTo>
                    <a:pt x="693584" y="782216"/>
                    <a:pt x="693584" y="782216"/>
                    <a:pt x="694805" y="782216"/>
                  </a:cubicBezTo>
                  <a:cubicBezTo>
                    <a:pt x="694805" y="782216"/>
                    <a:pt x="694805" y="782216"/>
                    <a:pt x="694805" y="783445"/>
                  </a:cubicBezTo>
                  <a:cubicBezTo>
                    <a:pt x="694805" y="783445"/>
                    <a:pt x="694805" y="783445"/>
                    <a:pt x="695415" y="783445"/>
                  </a:cubicBezTo>
                  <a:cubicBezTo>
                    <a:pt x="695415" y="783445"/>
                    <a:pt x="695415" y="783445"/>
                    <a:pt x="695415" y="784060"/>
                  </a:cubicBezTo>
                  <a:cubicBezTo>
                    <a:pt x="695415" y="784060"/>
                    <a:pt x="695415" y="784060"/>
                    <a:pt x="696026" y="784060"/>
                  </a:cubicBezTo>
                  <a:cubicBezTo>
                    <a:pt x="695415" y="784674"/>
                    <a:pt x="697247" y="785288"/>
                    <a:pt x="696636" y="787746"/>
                  </a:cubicBezTo>
                  <a:cubicBezTo>
                    <a:pt x="696636" y="787746"/>
                    <a:pt x="696636" y="787746"/>
                    <a:pt x="697857" y="787746"/>
                  </a:cubicBezTo>
                  <a:cubicBezTo>
                    <a:pt x="697857" y="787746"/>
                    <a:pt x="698467" y="788360"/>
                    <a:pt x="699078" y="789589"/>
                  </a:cubicBezTo>
                  <a:cubicBezTo>
                    <a:pt x="699078" y="789589"/>
                    <a:pt x="699078" y="789589"/>
                    <a:pt x="697857" y="789589"/>
                  </a:cubicBezTo>
                  <a:cubicBezTo>
                    <a:pt x="698467" y="790204"/>
                    <a:pt x="697857" y="790204"/>
                    <a:pt x="699688" y="792047"/>
                  </a:cubicBezTo>
                  <a:cubicBezTo>
                    <a:pt x="699688" y="792047"/>
                    <a:pt x="699688" y="792047"/>
                    <a:pt x="699078" y="792047"/>
                  </a:cubicBezTo>
                  <a:cubicBezTo>
                    <a:pt x="699078" y="792047"/>
                    <a:pt x="699078" y="792047"/>
                    <a:pt x="699078" y="792661"/>
                  </a:cubicBezTo>
                  <a:cubicBezTo>
                    <a:pt x="698467" y="792661"/>
                    <a:pt x="697857" y="792661"/>
                    <a:pt x="696026" y="792661"/>
                  </a:cubicBezTo>
                  <a:cubicBezTo>
                    <a:pt x="695415" y="793275"/>
                    <a:pt x="696636" y="793275"/>
                    <a:pt x="696636" y="795119"/>
                  </a:cubicBezTo>
                  <a:cubicBezTo>
                    <a:pt x="696636" y="795119"/>
                    <a:pt x="696636" y="795119"/>
                    <a:pt x="697247" y="795119"/>
                  </a:cubicBezTo>
                  <a:cubicBezTo>
                    <a:pt x="697247" y="795733"/>
                    <a:pt x="699078" y="798191"/>
                    <a:pt x="701519" y="797576"/>
                  </a:cubicBezTo>
                  <a:cubicBezTo>
                    <a:pt x="701519" y="797576"/>
                    <a:pt x="701519" y="797576"/>
                    <a:pt x="701519" y="798805"/>
                  </a:cubicBezTo>
                  <a:cubicBezTo>
                    <a:pt x="701519" y="798805"/>
                    <a:pt x="701519" y="798805"/>
                    <a:pt x="702740" y="798805"/>
                  </a:cubicBezTo>
                  <a:cubicBezTo>
                    <a:pt x="702740" y="798805"/>
                    <a:pt x="702740" y="798191"/>
                    <a:pt x="702740" y="800034"/>
                  </a:cubicBezTo>
                  <a:cubicBezTo>
                    <a:pt x="702740" y="800034"/>
                    <a:pt x="702740" y="800034"/>
                    <a:pt x="701519" y="800034"/>
                  </a:cubicBezTo>
                  <a:cubicBezTo>
                    <a:pt x="701519" y="800034"/>
                    <a:pt x="701519" y="800034"/>
                    <a:pt x="701519" y="799419"/>
                  </a:cubicBezTo>
                  <a:cubicBezTo>
                    <a:pt x="701519" y="799419"/>
                    <a:pt x="701519" y="799419"/>
                    <a:pt x="700909" y="799419"/>
                  </a:cubicBezTo>
                  <a:cubicBezTo>
                    <a:pt x="700909" y="799419"/>
                    <a:pt x="700909" y="799419"/>
                    <a:pt x="700909" y="798805"/>
                  </a:cubicBezTo>
                  <a:cubicBezTo>
                    <a:pt x="700909" y="798805"/>
                    <a:pt x="701519" y="798805"/>
                    <a:pt x="699688" y="798805"/>
                  </a:cubicBezTo>
                  <a:cubicBezTo>
                    <a:pt x="699688" y="798805"/>
                    <a:pt x="699688" y="798805"/>
                    <a:pt x="699688" y="799419"/>
                  </a:cubicBezTo>
                  <a:cubicBezTo>
                    <a:pt x="699688" y="799419"/>
                    <a:pt x="699688" y="799419"/>
                    <a:pt x="699078" y="799419"/>
                  </a:cubicBezTo>
                  <a:cubicBezTo>
                    <a:pt x="699078" y="799419"/>
                    <a:pt x="699078" y="799419"/>
                    <a:pt x="699078" y="798805"/>
                  </a:cubicBezTo>
                  <a:cubicBezTo>
                    <a:pt x="698467" y="798805"/>
                    <a:pt x="699078" y="798805"/>
                    <a:pt x="697247" y="798805"/>
                  </a:cubicBezTo>
                  <a:cubicBezTo>
                    <a:pt x="697247" y="798805"/>
                    <a:pt x="697247" y="798805"/>
                    <a:pt x="697247" y="797576"/>
                  </a:cubicBezTo>
                  <a:cubicBezTo>
                    <a:pt x="697247" y="797576"/>
                    <a:pt x="697857" y="797576"/>
                    <a:pt x="696026" y="797576"/>
                  </a:cubicBezTo>
                  <a:cubicBezTo>
                    <a:pt x="696026" y="797576"/>
                    <a:pt x="696026" y="797576"/>
                    <a:pt x="696026" y="796962"/>
                  </a:cubicBezTo>
                  <a:cubicBezTo>
                    <a:pt x="696026" y="796962"/>
                    <a:pt x="696026" y="796962"/>
                    <a:pt x="695415" y="796962"/>
                  </a:cubicBezTo>
                  <a:cubicBezTo>
                    <a:pt x="695415" y="796962"/>
                    <a:pt x="695415" y="796962"/>
                    <a:pt x="695415" y="796347"/>
                  </a:cubicBezTo>
                  <a:cubicBezTo>
                    <a:pt x="695415" y="796347"/>
                    <a:pt x="695415" y="796347"/>
                    <a:pt x="694805" y="796347"/>
                  </a:cubicBezTo>
                  <a:cubicBezTo>
                    <a:pt x="694805" y="796347"/>
                    <a:pt x="694805" y="796347"/>
                    <a:pt x="694805" y="795733"/>
                  </a:cubicBezTo>
                  <a:cubicBezTo>
                    <a:pt x="694805" y="795119"/>
                    <a:pt x="692974" y="796347"/>
                    <a:pt x="692974" y="793890"/>
                  </a:cubicBezTo>
                  <a:cubicBezTo>
                    <a:pt x="692974" y="793890"/>
                    <a:pt x="692974" y="793890"/>
                    <a:pt x="692364" y="793890"/>
                  </a:cubicBezTo>
                  <a:cubicBezTo>
                    <a:pt x="692364" y="793890"/>
                    <a:pt x="692364" y="794504"/>
                    <a:pt x="692364" y="792661"/>
                  </a:cubicBezTo>
                  <a:cubicBezTo>
                    <a:pt x="692364" y="792661"/>
                    <a:pt x="692364" y="792661"/>
                    <a:pt x="691143" y="792661"/>
                  </a:cubicBezTo>
                  <a:cubicBezTo>
                    <a:pt x="691143" y="792661"/>
                    <a:pt x="691143" y="792661"/>
                    <a:pt x="691143" y="793275"/>
                  </a:cubicBezTo>
                  <a:cubicBezTo>
                    <a:pt x="691143" y="793275"/>
                    <a:pt x="691143" y="793275"/>
                    <a:pt x="689922" y="793275"/>
                  </a:cubicBezTo>
                  <a:cubicBezTo>
                    <a:pt x="689922" y="793275"/>
                    <a:pt x="689922" y="793275"/>
                    <a:pt x="689922" y="792661"/>
                  </a:cubicBezTo>
                  <a:cubicBezTo>
                    <a:pt x="689922" y="792661"/>
                    <a:pt x="689922" y="792661"/>
                    <a:pt x="689312" y="792661"/>
                  </a:cubicBezTo>
                  <a:cubicBezTo>
                    <a:pt x="689312" y="792661"/>
                    <a:pt x="689312" y="792661"/>
                    <a:pt x="689312" y="792047"/>
                  </a:cubicBezTo>
                  <a:cubicBezTo>
                    <a:pt x="689312" y="792047"/>
                    <a:pt x="689312" y="792047"/>
                    <a:pt x="689922" y="792047"/>
                  </a:cubicBezTo>
                  <a:cubicBezTo>
                    <a:pt x="689922" y="792047"/>
                    <a:pt x="689922" y="792047"/>
                    <a:pt x="689922" y="791432"/>
                  </a:cubicBezTo>
                  <a:cubicBezTo>
                    <a:pt x="689922" y="791432"/>
                    <a:pt x="689922" y="791432"/>
                    <a:pt x="689312" y="791432"/>
                  </a:cubicBezTo>
                  <a:cubicBezTo>
                    <a:pt x="689312" y="791432"/>
                    <a:pt x="689312" y="791432"/>
                    <a:pt x="689312" y="790818"/>
                  </a:cubicBezTo>
                  <a:cubicBezTo>
                    <a:pt x="689312" y="790818"/>
                    <a:pt x="689922" y="790818"/>
                    <a:pt x="688091" y="790818"/>
                  </a:cubicBezTo>
                  <a:cubicBezTo>
                    <a:pt x="688091" y="790818"/>
                    <a:pt x="688091" y="790818"/>
                    <a:pt x="688091" y="791432"/>
                  </a:cubicBezTo>
                  <a:cubicBezTo>
                    <a:pt x="688091" y="791432"/>
                    <a:pt x="688702" y="790818"/>
                    <a:pt x="689312" y="792047"/>
                  </a:cubicBezTo>
                  <a:cubicBezTo>
                    <a:pt x="689312" y="792047"/>
                    <a:pt x="689312" y="792047"/>
                    <a:pt x="688702" y="792047"/>
                  </a:cubicBezTo>
                  <a:cubicBezTo>
                    <a:pt x="688702" y="792047"/>
                    <a:pt x="688702" y="792047"/>
                    <a:pt x="688702" y="792661"/>
                  </a:cubicBezTo>
                  <a:cubicBezTo>
                    <a:pt x="688702" y="792661"/>
                    <a:pt x="688702" y="792661"/>
                    <a:pt x="689312" y="792661"/>
                  </a:cubicBezTo>
                  <a:cubicBezTo>
                    <a:pt x="689312" y="792661"/>
                    <a:pt x="689312" y="792661"/>
                    <a:pt x="689312" y="793275"/>
                  </a:cubicBezTo>
                  <a:cubicBezTo>
                    <a:pt x="691143" y="793275"/>
                    <a:pt x="691143" y="796347"/>
                    <a:pt x="691143" y="799419"/>
                  </a:cubicBezTo>
                  <a:cubicBezTo>
                    <a:pt x="691143" y="799419"/>
                    <a:pt x="691143" y="799419"/>
                    <a:pt x="691753" y="799419"/>
                  </a:cubicBezTo>
                  <a:cubicBezTo>
                    <a:pt x="691753" y="799419"/>
                    <a:pt x="691753" y="799419"/>
                    <a:pt x="691753" y="800034"/>
                  </a:cubicBezTo>
                  <a:cubicBezTo>
                    <a:pt x="691753" y="800034"/>
                    <a:pt x="691753" y="800034"/>
                    <a:pt x="692364" y="800034"/>
                  </a:cubicBezTo>
                  <a:cubicBezTo>
                    <a:pt x="692364" y="800034"/>
                    <a:pt x="692364" y="800034"/>
                    <a:pt x="692364" y="800648"/>
                  </a:cubicBezTo>
                  <a:cubicBezTo>
                    <a:pt x="692364" y="800648"/>
                    <a:pt x="692364" y="800648"/>
                    <a:pt x="692974" y="800648"/>
                  </a:cubicBezTo>
                  <a:cubicBezTo>
                    <a:pt x="692974" y="800648"/>
                    <a:pt x="692974" y="800648"/>
                    <a:pt x="692974" y="800034"/>
                  </a:cubicBezTo>
                  <a:cubicBezTo>
                    <a:pt x="692974" y="800034"/>
                    <a:pt x="693584" y="801263"/>
                    <a:pt x="695415" y="800648"/>
                  </a:cubicBezTo>
                  <a:cubicBezTo>
                    <a:pt x="695415" y="800648"/>
                    <a:pt x="695415" y="800648"/>
                    <a:pt x="695415" y="801263"/>
                  </a:cubicBezTo>
                  <a:cubicBezTo>
                    <a:pt x="695415" y="801263"/>
                    <a:pt x="695415" y="801263"/>
                    <a:pt x="696026" y="801263"/>
                  </a:cubicBezTo>
                  <a:cubicBezTo>
                    <a:pt x="696026" y="801263"/>
                    <a:pt x="696026" y="801263"/>
                    <a:pt x="696026" y="801877"/>
                  </a:cubicBezTo>
                  <a:cubicBezTo>
                    <a:pt x="696026" y="801877"/>
                    <a:pt x="695415" y="801877"/>
                    <a:pt x="697247" y="801877"/>
                  </a:cubicBezTo>
                  <a:cubicBezTo>
                    <a:pt x="697247" y="801877"/>
                    <a:pt x="697247" y="801877"/>
                    <a:pt x="697247" y="803106"/>
                  </a:cubicBezTo>
                  <a:cubicBezTo>
                    <a:pt x="696026" y="802491"/>
                    <a:pt x="695415" y="803720"/>
                    <a:pt x="692974" y="804334"/>
                  </a:cubicBezTo>
                  <a:cubicBezTo>
                    <a:pt x="692974" y="804949"/>
                    <a:pt x="692974" y="805563"/>
                    <a:pt x="692974" y="807406"/>
                  </a:cubicBezTo>
                  <a:cubicBezTo>
                    <a:pt x="692364" y="807406"/>
                    <a:pt x="688702" y="806792"/>
                    <a:pt x="688702" y="809250"/>
                  </a:cubicBezTo>
                  <a:cubicBezTo>
                    <a:pt x="688702" y="809250"/>
                    <a:pt x="688702" y="809250"/>
                    <a:pt x="687481" y="809250"/>
                  </a:cubicBezTo>
                  <a:cubicBezTo>
                    <a:pt x="687481" y="809864"/>
                    <a:pt x="687481" y="809250"/>
                    <a:pt x="687481" y="811093"/>
                  </a:cubicBezTo>
                  <a:cubicBezTo>
                    <a:pt x="683819" y="811093"/>
                    <a:pt x="680767" y="808021"/>
                    <a:pt x="675884" y="808635"/>
                  </a:cubicBezTo>
                  <a:cubicBezTo>
                    <a:pt x="675884" y="808635"/>
                    <a:pt x="675884" y="808635"/>
                    <a:pt x="675884" y="809250"/>
                  </a:cubicBezTo>
                  <a:cubicBezTo>
                    <a:pt x="675274" y="809250"/>
                    <a:pt x="675274" y="809250"/>
                    <a:pt x="673443" y="809250"/>
                  </a:cubicBezTo>
                  <a:cubicBezTo>
                    <a:pt x="673443" y="809250"/>
                    <a:pt x="673443" y="809250"/>
                    <a:pt x="673443" y="808635"/>
                  </a:cubicBezTo>
                  <a:cubicBezTo>
                    <a:pt x="673443" y="808635"/>
                    <a:pt x="672222" y="809250"/>
                    <a:pt x="672222" y="807406"/>
                  </a:cubicBezTo>
                  <a:cubicBezTo>
                    <a:pt x="671612" y="807406"/>
                    <a:pt x="672222" y="807406"/>
                    <a:pt x="670391" y="807406"/>
                  </a:cubicBezTo>
                  <a:cubicBezTo>
                    <a:pt x="670391" y="807406"/>
                    <a:pt x="670391" y="807406"/>
                    <a:pt x="670391" y="806792"/>
                  </a:cubicBezTo>
                  <a:cubicBezTo>
                    <a:pt x="669781" y="806792"/>
                    <a:pt x="669170" y="804949"/>
                    <a:pt x="668560" y="803106"/>
                  </a:cubicBezTo>
                  <a:cubicBezTo>
                    <a:pt x="668560" y="803106"/>
                    <a:pt x="668560" y="803106"/>
                    <a:pt x="667950" y="803106"/>
                  </a:cubicBezTo>
                  <a:cubicBezTo>
                    <a:pt x="667950" y="803106"/>
                    <a:pt x="667950" y="803106"/>
                    <a:pt x="667950" y="801877"/>
                  </a:cubicBezTo>
                  <a:cubicBezTo>
                    <a:pt x="667950" y="801877"/>
                    <a:pt x="667950" y="801877"/>
                    <a:pt x="666729" y="801877"/>
                  </a:cubicBezTo>
                  <a:cubicBezTo>
                    <a:pt x="666729" y="801877"/>
                    <a:pt x="666729" y="801877"/>
                    <a:pt x="666729" y="801263"/>
                  </a:cubicBezTo>
                  <a:cubicBezTo>
                    <a:pt x="666729" y="801263"/>
                    <a:pt x="667339" y="801263"/>
                    <a:pt x="665508" y="801263"/>
                  </a:cubicBezTo>
                  <a:cubicBezTo>
                    <a:pt x="665508" y="801263"/>
                    <a:pt x="665508" y="801263"/>
                    <a:pt x="665508" y="800648"/>
                  </a:cubicBezTo>
                  <a:cubicBezTo>
                    <a:pt x="665508" y="800648"/>
                    <a:pt x="665508" y="800648"/>
                    <a:pt x="664898" y="800648"/>
                  </a:cubicBezTo>
                  <a:cubicBezTo>
                    <a:pt x="664898" y="800648"/>
                    <a:pt x="664898" y="800648"/>
                    <a:pt x="664898" y="800034"/>
                  </a:cubicBezTo>
                  <a:cubicBezTo>
                    <a:pt x="664288" y="799419"/>
                    <a:pt x="661846" y="800034"/>
                    <a:pt x="661846" y="797576"/>
                  </a:cubicBezTo>
                  <a:cubicBezTo>
                    <a:pt x="661846" y="797576"/>
                    <a:pt x="662457" y="797576"/>
                    <a:pt x="660625" y="797576"/>
                  </a:cubicBezTo>
                  <a:cubicBezTo>
                    <a:pt x="660625" y="797576"/>
                    <a:pt x="660625" y="796962"/>
                    <a:pt x="660625" y="795119"/>
                  </a:cubicBezTo>
                  <a:cubicBezTo>
                    <a:pt x="660015" y="794504"/>
                    <a:pt x="657574" y="795733"/>
                    <a:pt x="657574" y="793275"/>
                  </a:cubicBezTo>
                  <a:cubicBezTo>
                    <a:pt x="657574" y="793275"/>
                    <a:pt x="656353" y="793890"/>
                    <a:pt x="656353" y="792047"/>
                  </a:cubicBezTo>
                  <a:cubicBezTo>
                    <a:pt x="656353" y="792047"/>
                    <a:pt x="656353" y="792047"/>
                    <a:pt x="655132" y="792047"/>
                  </a:cubicBezTo>
                  <a:cubicBezTo>
                    <a:pt x="655132" y="792047"/>
                    <a:pt x="655132" y="792047"/>
                    <a:pt x="655132" y="790818"/>
                  </a:cubicBezTo>
                  <a:cubicBezTo>
                    <a:pt x="655132" y="790204"/>
                    <a:pt x="652691" y="790818"/>
                    <a:pt x="652691" y="788360"/>
                  </a:cubicBezTo>
                  <a:cubicBezTo>
                    <a:pt x="652691" y="788360"/>
                    <a:pt x="652691" y="788360"/>
                    <a:pt x="652081" y="788360"/>
                  </a:cubicBezTo>
                  <a:cubicBezTo>
                    <a:pt x="652081" y="788360"/>
                    <a:pt x="652081" y="788360"/>
                    <a:pt x="652081" y="787746"/>
                  </a:cubicBezTo>
                  <a:cubicBezTo>
                    <a:pt x="652081" y="787746"/>
                    <a:pt x="652081" y="787746"/>
                    <a:pt x="650860" y="787746"/>
                  </a:cubicBezTo>
                  <a:cubicBezTo>
                    <a:pt x="650860" y="787132"/>
                    <a:pt x="650860" y="787746"/>
                    <a:pt x="650860" y="785903"/>
                  </a:cubicBezTo>
                  <a:cubicBezTo>
                    <a:pt x="650860" y="785903"/>
                    <a:pt x="650860" y="785903"/>
                    <a:pt x="650249" y="785903"/>
                  </a:cubicBezTo>
                  <a:cubicBezTo>
                    <a:pt x="650249" y="785903"/>
                    <a:pt x="650249" y="785903"/>
                    <a:pt x="650249" y="785288"/>
                  </a:cubicBezTo>
                  <a:cubicBezTo>
                    <a:pt x="650249" y="785288"/>
                    <a:pt x="650249" y="785288"/>
                    <a:pt x="649639" y="785288"/>
                  </a:cubicBezTo>
                  <a:cubicBezTo>
                    <a:pt x="649639" y="785288"/>
                    <a:pt x="649639" y="785903"/>
                    <a:pt x="649639" y="784060"/>
                  </a:cubicBezTo>
                  <a:cubicBezTo>
                    <a:pt x="649639" y="784060"/>
                    <a:pt x="649639" y="784060"/>
                    <a:pt x="649029" y="784060"/>
                  </a:cubicBezTo>
                  <a:cubicBezTo>
                    <a:pt x="649029" y="783445"/>
                    <a:pt x="649029" y="782831"/>
                    <a:pt x="649029" y="780988"/>
                  </a:cubicBezTo>
                  <a:cubicBezTo>
                    <a:pt x="649029" y="780988"/>
                    <a:pt x="649029" y="780988"/>
                    <a:pt x="648418" y="780988"/>
                  </a:cubicBezTo>
                  <a:cubicBezTo>
                    <a:pt x="648418" y="780988"/>
                    <a:pt x="648418" y="780988"/>
                    <a:pt x="648418" y="779759"/>
                  </a:cubicBezTo>
                  <a:cubicBezTo>
                    <a:pt x="648418" y="779759"/>
                    <a:pt x="648418" y="779759"/>
                    <a:pt x="647198" y="779759"/>
                  </a:cubicBezTo>
                  <a:cubicBezTo>
                    <a:pt x="647808" y="778530"/>
                    <a:pt x="646587" y="777916"/>
                    <a:pt x="646587" y="776073"/>
                  </a:cubicBezTo>
                  <a:cubicBezTo>
                    <a:pt x="646587" y="776073"/>
                    <a:pt x="646587" y="776073"/>
                    <a:pt x="645977" y="776073"/>
                  </a:cubicBezTo>
                  <a:cubicBezTo>
                    <a:pt x="645977" y="776073"/>
                    <a:pt x="645977" y="776073"/>
                    <a:pt x="645977" y="774229"/>
                  </a:cubicBezTo>
                  <a:cubicBezTo>
                    <a:pt x="645977" y="774229"/>
                    <a:pt x="645977" y="774229"/>
                    <a:pt x="645367" y="774229"/>
                  </a:cubicBezTo>
                  <a:cubicBezTo>
                    <a:pt x="645367" y="774229"/>
                    <a:pt x="645367" y="774844"/>
                    <a:pt x="645367" y="773001"/>
                  </a:cubicBezTo>
                  <a:cubicBezTo>
                    <a:pt x="645367" y="773001"/>
                    <a:pt x="645367" y="773001"/>
                    <a:pt x="644756" y="773001"/>
                  </a:cubicBezTo>
                  <a:cubicBezTo>
                    <a:pt x="644756" y="773001"/>
                    <a:pt x="644756" y="773001"/>
                    <a:pt x="644756" y="771772"/>
                  </a:cubicBezTo>
                  <a:cubicBezTo>
                    <a:pt x="644756" y="771772"/>
                    <a:pt x="644756" y="771772"/>
                    <a:pt x="643536" y="771772"/>
                  </a:cubicBezTo>
                  <a:cubicBezTo>
                    <a:pt x="644146" y="770543"/>
                    <a:pt x="642925" y="769314"/>
                    <a:pt x="642315" y="767471"/>
                  </a:cubicBezTo>
                  <a:cubicBezTo>
                    <a:pt x="642315" y="767471"/>
                    <a:pt x="642315" y="767471"/>
                    <a:pt x="641705" y="767471"/>
                  </a:cubicBezTo>
                  <a:cubicBezTo>
                    <a:pt x="641705" y="766857"/>
                    <a:pt x="641705" y="766857"/>
                    <a:pt x="641705" y="765014"/>
                  </a:cubicBezTo>
                  <a:cubicBezTo>
                    <a:pt x="641705" y="765014"/>
                    <a:pt x="641705" y="765014"/>
                    <a:pt x="641094" y="765014"/>
                  </a:cubicBezTo>
                  <a:cubicBezTo>
                    <a:pt x="641094" y="765014"/>
                    <a:pt x="641094" y="765014"/>
                    <a:pt x="641094" y="763785"/>
                  </a:cubicBezTo>
                  <a:cubicBezTo>
                    <a:pt x="641094" y="763785"/>
                    <a:pt x="641094" y="763785"/>
                    <a:pt x="640484" y="763785"/>
                  </a:cubicBezTo>
                  <a:cubicBezTo>
                    <a:pt x="640484" y="763170"/>
                    <a:pt x="640484" y="763785"/>
                    <a:pt x="640484" y="761942"/>
                  </a:cubicBezTo>
                  <a:cubicBezTo>
                    <a:pt x="640484" y="761942"/>
                    <a:pt x="640484" y="761942"/>
                    <a:pt x="639263" y="761942"/>
                  </a:cubicBezTo>
                  <a:cubicBezTo>
                    <a:pt x="639263" y="761327"/>
                    <a:pt x="639263" y="760713"/>
                    <a:pt x="639263" y="758255"/>
                  </a:cubicBezTo>
                  <a:cubicBezTo>
                    <a:pt x="639263" y="758255"/>
                    <a:pt x="639263" y="758255"/>
                    <a:pt x="640484" y="758255"/>
                  </a:cubicBezTo>
                  <a:cubicBezTo>
                    <a:pt x="640484" y="758255"/>
                    <a:pt x="640484" y="757027"/>
                    <a:pt x="640484" y="755798"/>
                  </a:cubicBezTo>
                  <a:cubicBezTo>
                    <a:pt x="640484" y="755798"/>
                    <a:pt x="640484" y="755798"/>
                    <a:pt x="641094" y="755798"/>
                  </a:cubicBezTo>
                  <a:cubicBezTo>
                    <a:pt x="641094" y="755183"/>
                    <a:pt x="641094" y="753955"/>
                    <a:pt x="641094" y="752111"/>
                  </a:cubicBezTo>
                  <a:cubicBezTo>
                    <a:pt x="641094" y="752111"/>
                    <a:pt x="641094" y="752111"/>
                    <a:pt x="641705" y="752111"/>
                  </a:cubicBezTo>
                  <a:cubicBezTo>
                    <a:pt x="641705" y="751497"/>
                    <a:pt x="641705" y="752111"/>
                    <a:pt x="641705" y="750268"/>
                  </a:cubicBezTo>
                  <a:cubicBezTo>
                    <a:pt x="641705" y="750268"/>
                    <a:pt x="641705" y="750268"/>
                    <a:pt x="642315" y="750268"/>
                  </a:cubicBezTo>
                  <a:cubicBezTo>
                    <a:pt x="642925" y="749654"/>
                    <a:pt x="639874" y="747196"/>
                    <a:pt x="642925" y="746582"/>
                  </a:cubicBezTo>
                  <a:cubicBezTo>
                    <a:pt x="642925" y="746582"/>
                    <a:pt x="642925" y="746582"/>
                    <a:pt x="642925" y="747811"/>
                  </a:cubicBezTo>
                  <a:cubicBezTo>
                    <a:pt x="643536" y="747811"/>
                    <a:pt x="643536" y="747811"/>
                    <a:pt x="645367" y="747811"/>
                  </a:cubicBezTo>
                  <a:cubicBezTo>
                    <a:pt x="645367" y="747811"/>
                    <a:pt x="645977" y="750268"/>
                    <a:pt x="648418" y="749654"/>
                  </a:cubicBezTo>
                  <a:cubicBezTo>
                    <a:pt x="648418" y="749654"/>
                    <a:pt x="648418" y="749654"/>
                    <a:pt x="648418" y="749039"/>
                  </a:cubicBezTo>
                  <a:cubicBezTo>
                    <a:pt x="648418" y="749039"/>
                    <a:pt x="647808" y="749039"/>
                    <a:pt x="649639" y="749039"/>
                  </a:cubicBezTo>
                  <a:cubicBezTo>
                    <a:pt x="649639" y="749039"/>
                    <a:pt x="649639" y="749039"/>
                    <a:pt x="649639" y="748425"/>
                  </a:cubicBezTo>
                  <a:cubicBezTo>
                    <a:pt x="650249" y="748425"/>
                    <a:pt x="650860" y="748425"/>
                    <a:pt x="652691" y="748425"/>
                  </a:cubicBezTo>
                  <a:cubicBezTo>
                    <a:pt x="652691" y="748425"/>
                    <a:pt x="652691" y="748425"/>
                    <a:pt x="652691" y="747811"/>
                  </a:cubicBezTo>
                  <a:cubicBezTo>
                    <a:pt x="652691" y="747811"/>
                    <a:pt x="652691" y="747811"/>
                    <a:pt x="653301" y="747811"/>
                  </a:cubicBezTo>
                  <a:cubicBezTo>
                    <a:pt x="653301" y="746582"/>
                    <a:pt x="653301" y="745967"/>
                    <a:pt x="653912" y="744124"/>
                  </a:cubicBezTo>
                  <a:cubicBezTo>
                    <a:pt x="653912" y="744124"/>
                    <a:pt x="653912" y="744124"/>
                    <a:pt x="654522" y="744124"/>
                  </a:cubicBezTo>
                  <a:cubicBezTo>
                    <a:pt x="654522" y="744124"/>
                    <a:pt x="654522" y="744124"/>
                    <a:pt x="654522" y="742895"/>
                  </a:cubicBezTo>
                  <a:cubicBezTo>
                    <a:pt x="654522" y="742895"/>
                    <a:pt x="654522" y="742895"/>
                    <a:pt x="653912" y="742895"/>
                  </a:cubicBezTo>
                  <a:cubicBezTo>
                    <a:pt x="653912" y="742895"/>
                    <a:pt x="653912" y="743510"/>
                    <a:pt x="653912" y="741667"/>
                  </a:cubicBezTo>
                  <a:cubicBezTo>
                    <a:pt x="653912" y="741667"/>
                    <a:pt x="653912" y="741667"/>
                    <a:pt x="654522" y="741667"/>
                  </a:cubicBezTo>
                  <a:cubicBezTo>
                    <a:pt x="654522" y="741667"/>
                    <a:pt x="654522" y="741667"/>
                    <a:pt x="654522" y="742281"/>
                  </a:cubicBezTo>
                  <a:cubicBezTo>
                    <a:pt x="654522" y="742281"/>
                    <a:pt x="654522" y="742281"/>
                    <a:pt x="655132" y="742281"/>
                  </a:cubicBezTo>
                  <a:cubicBezTo>
                    <a:pt x="655132" y="742895"/>
                    <a:pt x="655132" y="742281"/>
                    <a:pt x="655132" y="744124"/>
                  </a:cubicBezTo>
                  <a:cubicBezTo>
                    <a:pt x="655743" y="744124"/>
                    <a:pt x="655132" y="744124"/>
                    <a:pt x="656963" y="744124"/>
                  </a:cubicBezTo>
                  <a:cubicBezTo>
                    <a:pt x="656963" y="744124"/>
                    <a:pt x="656963" y="744124"/>
                    <a:pt x="656963" y="744739"/>
                  </a:cubicBezTo>
                  <a:cubicBezTo>
                    <a:pt x="656963" y="744739"/>
                    <a:pt x="656963" y="744739"/>
                    <a:pt x="656353" y="744739"/>
                  </a:cubicBezTo>
                  <a:cubicBezTo>
                    <a:pt x="655743" y="744739"/>
                    <a:pt x="656353" y="745353"/>
                    <a:pt x="656963" y="746582"/>
                  </a:cubicBezTo>
                  <a:cubicBezTo>
                    <a:pt x="656963" y="746582"/>
                    <a:pt x="656963" y="746582"/>
                    <a:pt x="657574" y="746582"/>
                  </a:cubicBezTo>
                  <a:cubicBezTo>
                    <a:pt x="657574" y="746582"/>
                    <a:pt x="657574" y="746582"/>
                    <a:pt x="657574" y="745967"/>
                  </a:cubicBezTo>
                  <a:cubicBezTo>
                    <a:pt x="657574" y="745967"/>
                    <a:pt x="657574" y="745967"/>
                    <a:pt x="658184" y="745967"/>
                  </a:cubicBezTo>
                  <a:cubicBezTo>
                    <a:pt x="658184" y="745967"/>
                    <a:pt x="658184" y="745967"/>
                    <a:pt x="658184" y="746582"/>
                  </a:cubicBezTo>
                  <a:cubicBezTo>
                    <a:pt x="658184" y="746582"/>
                    <a:pt x="658184" y="746582"/>
                    <a:pt x="658794" y="746582"/>
                  </a:cubicBezTo>
                  <a:cubicBezTo>
                    <a:pt x="658794" y="746582"/>
                    <a:pt x="658794" y="747196"/>
                    <a:pt x="658794" y="745353"/>
                  </a:cubicBezTo>
                  <a:cubicBezTo>
                    <a:pt x="659405" y="745353"/>
                    <a:pt x="658794" y="745353"/>
                    <a:pt x="660625" y="745353"/>
                  </a:cubicBezTo>
                  <a:cubicBezTo>
                    <a:pt x="660015" y="746582"/>
                    <a:pt x="661846" y="747196"/>
                    <a:pt x="664288" y="746582"/>
                  </a:cubicBezTo>
                  <a:cubicBezTo>
                    <a:pt x="664288" y="746582"/>
                    <a:pt x="664288" y="746582"/>
                    <a:pt x="664288" y="745967"/>
                  </a:cubicBezTo>
                  <a:cubicBezTo>
                    <a:pt x="664288" y="745967"/>
                    <a:pt x="664288" y="745967"/>
                    <a:pt x="664898" y="745967"/>
                  </a:cubicBezTo>
                  <a:cubicBezTo>
                    <a:pt x="664898" y="745967"/>
                    <a:pt x="664898" y="746582"/>
                    <a:pt x="664898" y="744739"/>
                  </a:cubicBezTo>
                  <a:cubicBezTo>
                    <a:pt x="664898" y="744739"/>
                    <a:pt x="664898" y="744739"/>
                    <a:pt x="665508" y="744739"/>
                  </a:cubicBezTo>
                  <a:cubicBezTo>
                    <a:pt x="665508" y="744739"/>
                    <a:pt x="665508" y="744739"/>
                    <a:pt x="665508" y="742895"/>
                  </a:cubicBezTo>
                  <a:cubicBezTo>
                    <a:pt x="665508" y="742895"/>
                    <a:pt x="665508" y="742895"/>
                    <a:pt x="664898" y="742895"/>
                  </a:cubicBezTo>
                  <a:cubicBezTo>
                    <a:pt x="664898" y="742895"/>
                    <a:pt x="664898" y="742895"/>
                    <a:pt x="664898" y="742281"/>
                  </a:cubicBezTo>
                  <a:cubicBezTo>
                    <a:pt x="664898" y="742281"/>
                    <a:pt x="664898" y="742281"/>
                    <a:pt x="664288" y="742281"/>
                  </a:cubicBezTo>
                  <a:cubicBezTo>
                    <a:pt x="664288" y="742281"/>
                    <a:pt x="664288" y="742281"/>
                    <a:pt x="664288" y="742895"/>
                  </a:cubicBezTo>
                  <a:cubicBezTo>
                    <a:pt x="664288" y="742895"/>
                    <a:pt x="664288" y="742895"/>
                    <a:pt x="663677" y="742895"/>
                  </a:cubicBezTo>
                  <a:cubicBezTo>
                    <a:pt x="663677" y="742895"/>
                    <a:pt x="663677" y="743510"/>
                    <a:pt x="663677" y="741667"/>
                  </a:cubicBezTo>
                  <a:cubicBezTo>
                    <a:pt x="663067" y="741667"/>
                    <a:pt x="663677" y="741667"/>
                    <a:pt x="661846" y="741667"/>
                  </a:cubicBezTo>
                  <a:cubicBezTo>
                    <a:pt x="661846" y="741667"/>
                    <a:pt x="661846" y="741667"/>
                    <a:pt x="661846" y="741052"/>
                  </a:cubicBezTo>
                  <a:cubicBezTo>
                    <a:pt x="661846" y="741052"/>
                    <a:pt x="661846" y="741052"/>
                    <a:pt x="661236" y="741052"/>
                  </a:cubicBezTo>
                  <a:cubicBezTo>
                    <a:pt x="661236" y="740438"/>
                    <a:pt x="661236" y="739824"/>
                    <a:pt x="661236" y="737980"/>
                  </a:cubicBezTo>
                  <a:cubicBezTo>
                    <a:pt x="661236" y="737980"/>
                    <a:pt x="661236" y="737980"/>
                    <a:pt x="660625" y="737980"/>
                  </a:cubicBezTo>
                  <a:cubicBezTo>
                    <a:pt x="660625" y="737980"/>
                    <a:pt x="660625" y="737980"/>
                    <a:pt x="660625" y="739209"/>
                  </a:cubicBezTo>
                  <a:cubicBezTo>
                    <a:pt x="660015" y="739209"/>
                    <a:pt x="660625" y="739209"/>
                    <a:pt x="658794" y="739209"/>
                  </a:cubicBezTo>
                  <a:cubicBezTo>
                    <a:pt x="658794" y="739209"/>
                    <a:pt x="658794" y="739209"/>
                    <a:pt x="658794" y="737366"/>
                  </a:cubicBezTo>
                  <a:cubicBezTo>
                    <a:pt x="658794" y="737366"/>
                    <a:pt x="658794" y="737366"/>
                    <a:pt x="660015" y="737366"/>
                  </a:cubicBezTo>
                  <a:cubicBezTo>
                    <a:pt x="660015" y="737366"/>
                    <a:pt x="660015" y="737366"/>
                    <a:pt x="660015" y="736137"/>
                  </a:cubicBezTo>
                  <a:cubicBezTo>
                    <a:pt x="660015" y="736137"/>
                    <a:pt x="660015" y="736137"/>
                    <a:pt x="658794" y="736137"/>
                  </a:cubicBezTo>
                  <a:cubicBezTo>
                    <a:pt x="658794" y="736137"/>
                    <a:pt x="658794" y="736137"/>
                    <a:pt x="658794" y="734908"/>
                  </a:cubicBezTo>
                  <a:cubicBezTo>
                    <a:pt x="658794" y="734908"/>
                    <a:pt x="658794" y="734908"/>
                    <a:pt x="658184" y="734908"/>
                  </a:cubicBezTo>
                  <a:cubicBezTo>
                    <a:pt x="658184" y="734908"/>
                    <a:pt x="658184" y="735523"/>
                    <a:pt x="658184" y="733680"/>
                  </a:cubicBezTo>
                  <a:cubicBezTo>
                    <a:pt x="658184" y="733680"/>
                    <a:pt x="658184" y="733680"/>
                    <a:pt x="658794" y="733680"/>
                  </a:cubicBezTo>
                  <a:cubicBezTo>
                    <a:pt x="658794" y="733680"/>
                    <a:pt x="658794" y="733680"/>
                    <a:pt x="658794" y="734294"/>
                  </a:cubicBezTo>
                  <a:cubicBezTo>
                    <a:pt x="658794" y="734294"/>
                    <a:pt x="658794" y="734294"/>
                    <a:pt x="660015" y="733680"/>
                  </a:cubicBezTo>
                  <a:cubicBezTo>
                    <a:pt x="660015" y="733680"/>
                    <a:pt x="660015" y="733680"/>
                    <a:pt x="660015" y="734294"/>
                  </a:cubicBezTo>
                  <a:cubicBezTo>
                    <a:pt x="660015" y="734294"/>
                    <a:pt x="660015" y="734294"/>
                    <a:pt x="660625" y="734294"/>
                  </a:cubicBezTo>
                  <a:cubicBezTo>
                    <a:pt x="660625" y="734294"/>
                    <a:pt x="660625" y="734294"/>
                    <a:pt x="660625" y="734908"/>
                  </a:cubicBezTo>
                  <a:cubicBezTo>
                    <a:pt x="660625" y="734908"/>
                    <a:pt x="660625" y="734908"/>
                    <a:pt x="661236" y="734908"/>
                  </a:cubicBezTo>
                  <a:cubicBezTo>
                    <a:pt x="661236" y="734908"/>
                    <a:pt x="661236" y="734908"/>
                    <a:pt x="661236" y="736137"/>
                  </a:cubicBezTo>
                  <a:cubicBezTo>
                    <a:pt x="661236" y="736137"/>
                    <a:pt x="661236" y="736137"/>
                    <a:pt x="660625" y="736137"/>
                  </a:cubicBezTo>
                  <a:cubicBezTo>
                    <a:pt x="660625" y="736137"/>
                    <a:pt x="660625" y="736137"/>
                    <a:pt x="660625" y="736752"/>
                  </a:cubicBezTo>
                  <a:cubicBezTo>
                    <a:pt x="660625" y="736752"/>
                    <a:pt x="660625" y="736752"/>
                    <a:pt x="661236" y="736752"/>
                  </a:cubicBezTo>
                  <a:cubicBezTo>
                    <a:pt x="661236" y="736752"/>
                    <a:pt x="661236" y="736752"/>
                    <a:pt x="661236" y="736137"/>
                  </a:cubicBezTo>
                  <a:cubicBezTo>
                    <a:pt x="661236" y="736137"/>
                    <a:pt x="661236" y="736137"/>
                    <a:pt x="661846" y="736137"/>
                  </a:cubicBezTo>
                  <a:cubicBezTo>
                    <a:pt x="661846" y="736137"/>
                    <a:pt x="661846" y="736137"/>
                    <a:pt x="661846" y="736752"/>
                  </a:cubicBezTo>
                  <a:cubicBezTo>
                    <a:pt x="661846" y="736752"/>
                    <a:pt x="661846" y="736752"/>
                    <a:pt x="663677" y="736752"/>
                  </a:cubicBezTo>
                  <a:cubicBezTo>
                    <a:pt x="663677" y="736752"/>
                    <a:pt x="663677" y="736752"/>
                    <a:pt x="663677" y="736137"/>
                  </a:cubicBezTo>
                  <a:cubicBezTo>
                    <a:pt x="663677" y="735523"/>
                    <a:pt x="663067" y="736752"/>
                    <a:pt x="664898" y="736752"/>
                  </a:cubicBezTo>
                  <a:cubicBezTo>
                    <a:pt x="664898" y="736752"/>
                    <a:pt x="664288" y="736752"/>
                    <a:pt x="664288" y="734908"/>
                  </a:cubicBezTo>
                  <a:cubicBezTo>
                    <a:pt x="664288" y="734908"/>
                    <a:pt x="664288" y="734908"/>
                    <a:pt x="663677" y="734908"/>
                  </a:cubicBezTo>
                  <a:cubicBezTo>
                    <a:pt x="663677" y="734908"/>
                    <a:pt x="663677" y="734908"/>
                    <a:pt x="663677" y="734294"/>
                  </a:cubicBezTo>
                  <a:cubicBezTo>
                    <a:pt x="663677" y="734294"/>
                    <a:pt x="663677" y="734294"/>
                    <a:pt x="662457" y="734294"/>
                  </a:cubicBezTo>
                  <a:cubicBezTo>
                    <a:pt x="662457" y="734294"/>
                    <a:pt x="662457" y="734294"/>
                    <a:pt x="662457" y="733680"/>
                  </a:cubicBezTo>
                  <a:cubicBezTo>
                    <a:pt x="662457" y="733680"/>
                    <a:pt x="661846" y="733680"/>
                    <a:pt x="660625" y="733680"/>
                  </a:cubicBezTo>
                  <a:cubicBezTo>
                    <a:pt x="660625" y="733680"/>
                    <a:pt x="660625" y="733065"/>
                    <a:pt x="660625" y="731222"/>
                  </a:cubicBezTo>
                  <a:cubicBezTo>
                    <a:pt x="660015" y="731222"/>
                    <a:pt x="660625" y="731222"/>
                    <a:pt x="658794" y="731222"/>
                  </a:cubicBezTo>
                  <a:cubicBezTo>
                    <a:pt x="658794" y="731222"/>
                    <a:pt x="658794" y="731222"/>
                    <a:pt x="658794" y="730608"/>
                  </a:cubicBezTo>
                  <a:lnTo>
                    <a:pt x="656964" y="729993"/>
                  </a:lnTo>
                  <a:lnTo>
                    <a:pt x="657574" y="729993"/>
                  </a:lnTo>
                  <a:cubicBezTo>
                    <a:pt x="657574" y="729993"/>
                    <a:pt x="657574" y="729993"/>
                    <a:pt x="657574" y="728765"/>
                  </a:cubicBezTo>
                  <a:cubicBezTo>
                    <a:pt x="657574" y="728765"/>
                    <a:pt x="657574" y="728765"/>
                    <a:pt x="656353" y="728765"/>
                  </a:cubicBezTo>
                  <a:cubicBezTo>
                    <a:pt x="656353" y="728150"/>
                    <a:pt x="656353" y="728765"/>
                    <a:pt x="656353" y="726921"/>
                  </a:cubicBezTo>
                  <a:cubicBezTo>
                    <a:pt x="656353" y="726921"/>
                    <a:pt x="655743" y="726921"/>
                    <a:pt x="657574" y="726921"/>
                  </a:cubicBezTo>
                  <a:cubicBezTo>
                    <a:pt x="657574" y="726921"/>
                    <a:pt x="657574" y="727536"/>
                    <a:pt x="657574" y="725693"/>
                  </a:cubicBezTo>
                  <a:cubicBezTo>
                    <a:pt x="657574" y="725693"/>
                    <a:pt x="657574" y="725693"/>
                    <a:pt x="656963" y="725693"/>
                  </a:cubicBezTo>
                  <a:cubicBezTo>
                    <a:pt x="656963" y="725693"/>
                    <a:pt x="656963" y="725693"/>
                    <a:pt x="656963" y="726307"/>
                  </a:cubicBezTo>
                  <a:cubicBezTo>
                    <a:pt x="656963" y="726307"/>
                    <a:pt x="656963" y="726307"/>
                    <a:pt x="655132" y="726307"/>
                  </a:cubicBezTo>
                  <a:cubicBezTo>
                    <a:pt x="655132" y="726307"/>
                    <a:pt x="655132" y="726921"/>
                    <a:pt x="655132" y="725078"/>
                  </a:cubicBezTo>
                  <a:cubicBezTo>
                    <a:pt x="655132" y="725078"/>
                    <a:pt x="655132" y="725078"/>
                    <a:pt x="656353" y="725078"/>
                  </a:cubicBezTo>
                  <a:cubicBezTo>
                    <a:pt x="656353" y="725078"/>
                    <a:pt x="656353" y="725078"/>
                    <a:pt x="656353" y="724464"/>
                  </a:cubicBezTo>
                  <a:cubicBezTo>
                    <a:pt x="655743" y="724464"/>
                    <a:pt x="655743" y="724464"/>
                    <a:pt x="653912" y="724464"/>
                  </a:cubicBezTo>
                  <a:cubicBezTo>
                    <a:pt x="653912" y="724464"/>
                    <a:pt x="653912" y="724464"/>
                    <a:pt x="653912" y="725078"/>
                  </a:cubicBezTo>
                  <a:cubicBezTo>
                    <a:pt x="653912" y="725078"/>
                    <a:pt x="653912" y="725078"/>
                    <a:pt x="654522" y="725078"/>
                  </a:cubicBezTo>
                  <a:cubicBezTo>
                    <a:pt x="654522" y="725078"/>
                    <a:pt x="654522" y="725078"/>
                    <a:pt x="654522" y="725693"/>
                  </a:cubicBezTo>
                  <a:cubicBezTo>
                    <a:pt x="654522" y="725693"/>
                    <a:pt x="655132" y="725693"/>
                    <a:pt x="653301" y="725693"/>
                  </a:cubicBezTo>
                  <a:cubicBezTo>
                    <a:pt x="653301" y="725693"/>
                    <a:pt x="653301" y="725693"/>
                    <a:pt x="653301" y="724464"/>
                  </a:cubicBezTo>
                  <a:cubicBezTo>
                    <a:pt x="653301" y="723849"/>
                    <a:pt x="652081" y="725078"/>
                    <a:pt x="652081" y="722621"/>
                  </a:cubicBezTo>
                  <a:cubicBezTo>
                    <a:pt x="652081" y="722621"/>
                    <a:pt x="652081" y="722621"/>
                    <a:pt x="652691" y="722621"/>
                  </a:cubicBezTo>
                  <a:cubicBezTo>
                    <a:pt x="652691" y="722621"/>
                    <a:pt x="652691" y="722621"/>
                    <a:pt x="652691" y="723235"/>
                  </a:cubicBezTo>
                  <a:cubicBezTo>
                    <a:pt x="653912" y="723235"/>
                    <a:pt x="656353" y="723235"/>
                    <a:pt x="658794" y="723235"/>
                  </a:cubicBezTo>
                  <a:cubicBezTo>
                    <a:pt x="658794" y="723235"/>
                    <a:pt x="658794" y="723235"/>
                    <a:pt x="658794" y="722621"/>
                  </a:cubicBezTo>
                  <a:cubicBezTo>
                    <a:pt x="658794" y="722621"/>
                    <a:pt x="658794" y="722621"/>
                    <a:pt x="658184" y="722621"/>
                  </a:cubicBezTo>
                  <a:cubicBezTo>
                    <a:pt x="658184" y="722621"/>
                    <a:pt x="658184" y="722621"/>
                    <a:pt x="658184" y="722006"/>
                  </a:cubicBezTo>
                  <a:cubicBezTo>
                    <a:pt x="658184" y="722006"/>
                    <a:pt x="658184" y="722006"/>
                    <a:pt x="657574" y="722006"/>
                  </a:cubicBezTo>
                  <a:cubicBezTo>
                    <a:pt x="657574" y="722006"/>
                    <a:pt x="657574" y="722006"/>
                    <a:pt x="657574" y="721392"/>
                  </a:cubicBezTo>
                  <a:cubicBezTo>
                    <a:pt x="657574" y="721392"/>
                    <a:pt x="657574" y="721392"/>
                    <a:pt x="656963" y="721392"/>
                  </a:cubicBezTo>
                  <a:cubicBezTo>
                    <a:pt x="656963" y="721392"/>
                    <a:pt x="656963" y="721392"/>
                    <a:pt x="656963" y="720777"/>
                  </a:cubicBezTo>
                  <a:cubicBezTo>
                    <a:pt x="656353" y="720777"/>
                    <a:pt x="656353" y="720163"/>
                    <a:pt x="654522" y="719549"/>
                  </a:cubicBezTo>
                  <a:cubicBezTo>
                    <a:pt x="654522" y="719549"/>
                    <a:pt x="654522" y="719549"/>
                    <a:pt x="654522" y="718934"/>
                  </a:cubicBezTo>
                  <a:cubicBezTo>
                    <a:pt x="655132" y="718934"/>
                    <a:pt x="655132" y="718934"/>
                    <a:pt x="656963" y="718934"/>
                  </a:cubicBezTo>
                  <a:cubicBezTo>
                    <a:pt x="656963" y="718934"/>
                    <a:pt x="656963" y="718934"/>
                    <a:pt x="656963" y="718320"/>
                  </a:cubicBezTo>
                  <a:cubicBezTo>
                    <a:pt x="656963" y="718320"/>
                    <a:pt x="656963" y="718320"/>
                    <a:pt x="657574" y="718320"/>
                  </a:cubicBezTo>
                  <a:cubicBezTo>
                    <a:pt x="657574" y="718320"/>
                    <a:pt x="657574" y="717705"/>
                    <a:pt x="657574" y="716477"/>
                  </a:cubicBezTo>
                  <a:cubicBezTo>
                    <a:pt x="657574" y="716477"/>
                    <a:pt x="657574" y="716477"/>
                    <a:pt x="656963" y="716477"/>
                  </a:cubicBezTo>
                  <a:cubicBezTo>
                    <a:pt x="656963" y="715862"/>
                    <a:pt x="656963" y="715862"/>
                    <a:pt x="656963" y="714019"/>
                  </a:cubicBezTo>
                  <a:cubicBezTo>
                    <a:pt x="656963" y="714019"/>
                    <a:pt x="656963" y="714019"/>
                    <a:pt x="655132" y="714019"/>
                  </a:cubicBezTo>
                  <a:cubicBezTo>
                    <a:pt x="655132" y="714019"/>
                    <a:pt x="655132" y="714019"/>
                    <a:pt x="655132" y="714634"/>
                  </a:cubicBezTo>
                  <a:cubicBezTo>
                    <a:pt x="655132" y="714634"/>
                    <a:pt x="655132" y="714634"/>
                    <a:pt x="654522" y="714634"/>
                  </a:cubicBezTo>
                  <a:cubicBezTo>
                    <a:pt x="654522" y="714634"/>
                    <a:pt x="654522" y="714634"/>
                    <a:pt x="654522" y="714019"/>
                  </a:cubicBezTo>
                  <a:cubicBezTo>
                    <a:pt x="654522" y="714019"/>
                    <a:pt x="653912" y="714019"/>
                    <a:pt x="652691" y="714019"/>
                  </a:cubicBezTo>
                  <a:cubicBezTo>
                    <a:pt x="652691" y="714019"/>
                    <a:pt x="652691" y="714019"/>
                    <a:pt x="652691" y="713405"/>
                  </a:cubicBezTo>
                  <a:cubicBezTo>
                    <a:pt x="652081" y="713405"/>
                    <a:pt x="652691" y="713405"/>
                    <a:pt x="650860" y="713405"/>
                  </a:cubicBezTo>
                  <a:cubicBezTo>
                    <a:pt x="650860" y="713405"/>
                    <a:pt x="650860" y="713405"/>
                    <a:pt x="650860" y="712790"/>
                  </a:cubicBezTo>
                  <a:cubicBezTo>
                    <a:pt x="651470" y="712790"/>
                    <a:pt x="650860" y="712790"/>
                    <a:pt x="652691" y="712790"/>
                  </a:cubicBezTo>
                  <a:cubicBezTo>
                    <a:pt x="652691" y="712790"/>
                    <a:pt x="652691" y="712790"/>
                    <a:pt x="652691" y="711562"/>
                  </a:cubicBezTo>
                  <a:cubicBezTo>
                    <a:pt x="652691" y="711562"/>
                    <a:pt x="652691" y="711562"/>
                    <a:pt x="653301" y="711562"/>
                  </a:cubicBezTo>
                  <a:cubicBezTo>
                    <a:pt x="653301" y="711562"/>
                    <a:pt x="653301" y="711562"/>
                    <a:pt x="653301" y="712790"/>
                  </a:cubicBezTo>
                  <a:cubicBezTo>
                    <a:pt x="653301" y="712790"/>
                    <a:pt x="653912" y="712790"/>
                    <a:pt x="655132" y="712790"/>
                  </a:cubicBezTo>
                  <a:cubicBezTo>
                    <a:pt x="655132" y="712790"/>
                    <a:pt x="655132" y="712790"/>
                    <a:pt x="655132" y="713405"/>
                  </a:cubicBezTo>
                  <a:cubicBezTo>
                    <a:pt x="655132" y="713405"/>
                    <a:pt x="655132" y="713405"/>
                    <a:pt x="656353" y="713405"/>
                  </a:cubicBezTo>
                  <a:cubicBezTo>
                    <a:pt x="656353" y="713405"/>
                    <a:pt x="656353" y="713405"/>
                    <a:pt x="656353" y="712790"/>
                  </a:cubicBezTo>
                  <a:cubicBezTo>
                    <a:pt x="656353" y="712790"/>
                    <a:pt x="656353" y="712790"/>
                    <a:pt x="655132" y="712790"/>
                  </a:cubicBezTo>
                  <a:cubicBezTo>
                    <a:pt x="655132" y="712790"/>
                    <a:pt x="655132" y="712790"/>
                    <a:pt x="655132" y="711562"/>
                  </a:cubicBezTo>
                  <a:cubicBezTo>
                    <a:pt x="655132" y="711562"/>
                    <a:pt x="655132" y="711562"/>
                    <a:pt x="654522" y="711562"/>
                  </a:cubicBezTo>
                  <a:cubicBezTo>
                    <a:pt x="654522" y="711562"/>
                    <a:pt x="654522" y="711562"/>
                    <a:pt x="654522" y="710947"/>
                  </a:cubicBezTo>
                  <a:cubicBezTo>
                    <a:pt x="654522" y="710947"/>
                    <a:pt x="654522" y="710947"/>
                    <a:pt x="653912" y="710947"/>
                  </a:cubicBezTo>
                  <a:cubicBezTo>
                    <a:pt x="653912" y="710947"/>
                    <a:pt x="653912" y="710947"/>
                    <a:pt x="653912" y="710333"/>
                  </a:cubicBezTo>
                  <a:cubicBezTo>
                    <a:pt x="653912" y="710333"/>
                    <a:pt x="653912" y="710333"/>
                    <a:pt x="653301" y="710333"/>
                  </a:cubicBezTo>
                  <a:cubicBezTo>
                    <a:pt x="653301" y="710333"/>
                    <a:pt x="653301" y="710333"/>
                    <a:pt x="653301" y="709718"/>
                  </a:cubicBezTo>
                  <a:cubicBezTo>
                    <a:pt x="653301" y="709718"/>
                    <a:pt x="653301" y="709718"/>
                    <a:pt x="652691" y="709718"/>
                  </a:cubicBezTo>
                  <a:cubicBezTo>
                    <a:pt x="652691" y="709718"/>
                    <a:pt x="652691" y="709718"/>
                    <a:pt x="652691" y="709104"/>
                  </a:cubicBezTo>
                  <a:cubicBezTo>
                    <a:pt x="652691" y="709104"/>
                    <a:pt x="652691" y="709104"/>
                    <a:pt x="653301" y="709104"/>
                  </a:cubicBezTo>
                  <a:cubicBezTo>
                    <a:pt x="653301" y="709104"/>
                    <a:pt x="653301" y="709104"/>
                    <a:pt x="652691" y="707875"/>
                  </a:cubicBezTo>
                  <a:cubicBezTo>
                    <a:pt x="652691" y="707875"/>
                    <a:pt x="652691" y="707875"/>
                    <a:pt x="653301" y="707875"/>
                  </a:cubicBezTo>
                  <a:cubicBezTo>
                    <a:pt x="653301" y="707875"/>
                    <a:pt x="653301" y="707875"/>
                    <a:pt x="653301" y="707261"/>
                  </a:cubicBezTo>
                  <a:cubicBezTo>
                    <a:pt x="653301" y="707261"/>
                    <a:pt x="653301" y="707261"/>
                    <a:pt x="652691" y="707261"/>
                  </a:cubicBezTo>
                  <a:cubicBezTo>
                    <a:pt x="652691" y="707261"/>
                    <a:pt x="652691" y="707261"/>
                    <a:pt x="652691" y="706646"/>
                  </a:cubicBezTo>
                  <a:cubicBezTo>
                    <a:pt x="652081" y="706646"/>
                    <a:pt x="652691" y="706646"/>
                    <a:pt x="650860" y="706646"/>
                  </a:cubicBezTo>
                  <a:cubicBezTo>
                    <a:pt x="650860" y="706646"/>
                    <a:pt x="650860" y="706646"/>
                    <a:pt x="650860" y="706032"/>
                  </a:cubicBezTo>
                  <a:cubicBezTo>
                    <a:pt x="650860" y="706032"/>
                    <a:pt x="650860" y="706032"/>
                    <a:pt x="650249" y="706032"/>
                  </a:cubicBezTo>
                  <a:cubicBezTo>
                    <a:pt x="650249" y="706032"/>
                    <a:pt x="650249" y="706032"/>
                    <a:pt x="650249" y="705418"/>
                  </a:cubicBezTo>
                  <a:cubicBezTo>
                    <a:pt x="650249" y="705418"/>
                    <a:pt x="650249" y="705418"/>
                    <a:pt x="649639" y="705418"/>
                  </a:cubicBezTo>
                  <a:cubicBezTo>
                    <a:pt x="649639" y="705418"/>
                    <a:pt x="649639" y="705418"/>
                    <a:pt x="649639" y="704803"/>
                  </a:cubicBezTo>
                  <a:cubicBezTo>
                    <a:pt x="649639" y="704803"/>
                    <a:pt x="649639" y="704803"/>
                    <a:pt x="650249" y="704803"/>
                  </a:cubicBezTo>
                  <a:cubicBezTo>
                    <a:pt x="650249" y="704189"/>
                    <a:pt x="650249" y="704803"/>
                    <a:pt x="650249" y="702960"/>
                  </a:cubicBezTo>
                  <a:cubicBezTo>
                    <a:pt x="650249" y="702960"/>
                    <a:pt x="650249" y="702960"/>
                    <a:pt x="650860" y="702960"/>
                  </a:cubicBezTo>
                  <a:cubicBezTo>
                    <a:pt x="650860" y="702960"/>
                    <a:pt x="650860" y="702960"/>
                    <a:pt x="650860" y="703575"/>
                  </a:cubicBezTo>
                  <a:cubicBezTo>
                    <a:pt x="650860" y="703575"/>
                    <a:pt x="650860" y="703575"/>
                    <a:pt x="652081" y="703575"/>
                  </a:cubicBezTo>
                  <a:cubicBezTo>
                    <a:pt x="652081" y="703575"/>
                    <a:pt x="652081" y="703575"/>
                    <a:pt x="652081" y="702960"/>
                  </a:cubicBezTo>
                  <a:cubicBezTo>
                    <a:pt x="652081" y="702960"/>
                    <a:pt x="652081" y="702960"/>
                    <a:pt x="652691" y="702960"/>
                  </a:cubicBezTo>
                  <a:cubicBezTo>
                    <a:pt x="652691" y="702960"/>
                    <a:pt x="652691" y="703575"/>
                    <a:pt x="652691" y="701731"/>
                  </a:cubicBezTo>
                  <a:cubicBezTo>
                    <a:pt x="652691" y="701731"/>
                    <a:pt x="652691" y="701731"/>
                    <a:pt x="653301" y="701731"/>
                  </a:cubicBezTo>
                  <a:cubicBezTo>
                    <a:pt x="653301" y="701731"/>
                    <a:pt x="653301" y="701731"/>
                    <a:pt x="652691" y="701117"/>
                  </a:cubicBezTo>
                  <a:cubicBezTo>
                    <a:pt x="652691" y="701117"/>
                    <a:pt x="652691" y="701117"/>
                    <a:pt x="652691" y="701731"/>
                  </a:cubicBezTo>
                  <a:cubicBezTo>
                    <a:pt x="652691" y="701731"/>
                    <a:pt x="652691" y="701731"/>
                    <a:pt x="652081" y="701731"/>
                  </a:cubicBezTo>
                  <a:cubicBezTo>
                    <a:pt x="652081" y="701731"/>
                    <a:pt x="652081" y="701731"/>
                    <a:pt x="652081" y="702346"/>
                  </a:cubicBezTo>
                  <a:cubicBezTo>
                    <a:pt x="651470" y="702346"/>
                    <a:pt x="652081" y="702346"/>
                    <a:pt x="650249" y="702346"/>
                  </a:cubicBezTo>
                  <a:cubicBezTo>
                    <a:pt x="650249" y="702346"/>
                    <a:pt x="650249" y="702346"/>
                    <a:pt x="650249" y="701117"/>
                  </a:cubicBezTo>
                  <a:cubicBezTo>
                    <a:pt x="650249" y="701117"/>
                    <a:pt x="650249" y="701117"/>
                    <a:pt x="650860" y="701117"/>
                  </a:cubicBezTo>
                  <a:cubicBezTo>
                    <a:pt x="650860" y="701117"/>
                    <a:pt x="650860" y="701117"/>
                    <a:pt x="650860" y="699888"/>
                  </a:cubicBezTo>
                  <a:cubicBezTo>
                    <a:pt x="650860" y="699888"/>
                    <a:pt x="651470" y="699888"/>
                    <a:pt x="649639" y="699888"/>
                  </a:cubicBezTo>
                  <a:cubicBezTo>
                    <a:pt x="649639" y="700503"/>
                    <a:pt x="649639" y="699888"/>
                    <a:pt x="649639" y="701731"/>
                  </a:cubicBezTo>
                  <a:cubicBezTo>
                    <a:pt x="649639" y="701731"/>
                    <a:pt x="649639" y="701731"/>
                    <a:pt x="649029" y="701731"/>
                  </a:cubicBezTo>
                  <a:cubicBezTo>
                    <a:pt x="649029" y="701731"/>
                    <a:pt x="649029" y="701731"/>
                    <a:pt x="649029" y="701117"/>
                  </a:cubicBezTo>
                  <a:cubicBezTo>
                    <a:pt x="649029" y="701117"/>
                    <a:pt x="649029" y="701117"/>
                    <a:pt x="648418" y="701117"/>
                  </a:cubicBezTo>
                  <a:cubicBezTo>
                    <a:pt x="648418" y="701117"/>
                    <a:pt x="648418" y="700503"/>
                    <a:pt x="648418" y="702346"/>
                  </a:cubicBezTo>
                  <a:cubicBezTo>
                    <a:pt x="648418" y="702346"/>
                    <a:pt x="648418" y="702346"/>
                    <a:pt x="647198" y="702346"/>
                  </a:cubicBezTo>
                  <a:cubicBezTo>
                    <a:pt x="647198" y="702346"/>
                    <a:pt x="647198" y="702346"/>
                    <a:pt x="647198" y="701117"/>
                  </a:cubicBezTo>
                  <a:cubicBezTo>
                    <a:pt x="647198" y="701117"/>
                    <a:pt x="647198" y="701117"/>
                    <a:pt x="646587" y="701117"/>
                  </a:cubicBezTo>
                  <a:cubicBezTo>
                    <a:pt x="646587" y="700503"/>
                    <a:pt x="646587" y="700503"/>
                    <a:pt x="646587" y="698659"/>
                  </a:cubicBezTo>
                  <a:cubicBezTo>
                    <a:pt x="646587" y="698659"/>
                    <a:pt x="646587" y="698659"/>
                    <a:pt x="647198" y="698659"/>
                  </a:cubicBezTo>
                  <a:cubicBezTo>
                    <a:pt x="647198" y="698659"/>
                    <a:pt x="647198" y="698659"/>
                    <a:pt x="647198" y="697431"/>
                  </a:cubicBezTo>
                  <a:cubicBezTo>
                    <a:pt x="647198" y="697431"/>
                    <a:pt x="647198" y="697431"/>
                    <a:pt x="648418" y="697431"/>
                  </a:cubicBezTo>
                  <a:cubicBezTo>
                    <a:pt x="648418" y="697431"/>
                    <a:pt x="648418" y="697431"/>
                    <a:pt x="648418" y="698045"/>
                  </a:cubicBezTo>
                  <a:cubicBezTo>
                    <a:pt x="648418" y="698045"/>
                    <a:pt x="648418" y="698045"/>
                    <a:pt x="649029" y="698045"/>
                  </a:cubicBezTo>
                  <a:cubicBezTo>
                    <a:pt x="649029" y="698045"/>
                    <a:pt x="649029" y="697431"/>
                    <a:pt x="649029" y="695588"/>
                  </a:cubicBezTo>
                  <a:cubicBezTo>
                    <a:pt x="649029" y="695588"/>
                    <a:pt x="649029" y="695588"/>
                    <a:pt x="649639" y="695588"/>
                  </a:cubicBezTo>
                  <a:cubicBezTo>
                    <a:pt x="649639" y="695588"/>
                    <a:pt x="649639" y="695588"/>
                    <a:pt x="649639" y="694973"/>
                  </a:cubicBezTo>
                  <a:cubicBezTo>
                    <a:pt x="649639" y="694973"/>
                    <a:pt x="649639" y="694973"/>
                    <a:pt x="650249" y="694973"/>
                  </a:cubicBezTo>
                  <a:cubicBezTo>
                    <a:pt x="650249" y="694973"/>
                    <a:pt x="650249" y="695588"/>
                    <a:pt x="650249" y="693744"/>
                  </a:cubicBezTo>
                  <a:cubicBezTo>
                    <a:pt x="650249" y="693744"/>
                    <a:pt x="649639" y="693744"/>
                    <a:pt x="648418" y="693744"/>
                  </a:cubicBezTo>
                  <a:cubicBezTo>
                    <a:pt x="648418" y="693744"/>
                    <a:pt x="648418" y="693744"/>
                    <a:pt x="648418" y="693130"/>
                  </a:cubicBezTo>
                  <a:cubicBezTo>
                    <a:pt x="648418" y="693130"/>
                    <a:pt x="648418" y="693130"/>
                    <a:pt x="649029" y="693130"/>
                  </a:cubicBezTo>
                  <a:cubicBezTo>
                    <a:pt x="649029" y="692515"/>
                    <a:pt x="649029" y="693130"/>
                    <a:pt x="649029" y="691287"/>
                  </a:cubicBezTo>
                  <a:cubicBezTo>
                    <a:pt x="649029" y="691287"/>
                    <a:pt x="649029" y="691287"/>
                    <a:pt x="649639" y="691287"/>
                  </a:cubicBezTo>
                  <a:cubicBezTo>
                    <a:pt x="649639" y="691287"/>
                    <a:pt x="649029" y="691287"/>
                    <a:pt x="649029" y="690058"/>
                  </a:cubicBezTo>
                  <a:cubicBezTo>
                    <a:pt x="649029" y="690058"/>
                    <a:pt x="649029" y="690058"/>
                    <a:pt x="649639" y="690058"/>
                  </a:cubicBezTo>
                  <a:cubicBezTo>
                    <a:pt x="649639" y="690058"/>
                    <a:pt x="649639" y="690058"/>
                    <a:pt x="649029" y="689444"/>
                  </a:cubicBezTo>
                  <a:cubicBezTo>
                    <a:pt x="649029" y="689444"/>
                    <a:pt x="649029" y="689444"/>
                    <a:pt x="649639" y="689444"/>
                  </a:cubicBezTo>
                  <a:cubicBezTo>
                    <a:pt x="649639" y="688829"/>
                    <a:pt x="650249" y="686372"/>
                    <a:pt x="648418" y="686372"/>
                  </a:cubicBezTo>
                  <a:cubicBezTo>
                    <a:pt x="648418" y="686372"/>
                    <a:pt x="647198" y="685143"/>
                    <a:pt x="649639" y="685143"/>
                  </a:cubicBezTo>
                  <a:cubicBezTo>
                    <a:pt x="649639" y="685143"/>
                    <a:pt x="649639" y="685143"/>
                    <a:pt x="649639" y="683914"/>
                  </a:cubicBezTo>
                  <a:cubicBezTo>
                    <a:pt x="649639" y="683914"/>
                    <a:pt x="649639" y="683914"/>
                    <a:pt x="650249" y="683914"/>
                  </a:cubicBezTo>
                  <a:cubicBezTo>
                    <a:pt x="650249" y="683914"/>
                    <a:pt x="650249" y="683914"/>
                    <a:pt x="650249" y="683300"/>
                  </a:cubicBezTo>
                  <a:cubicBezTo>
                    <a:pt x="650249" y="683300"/>
                    <a:pt x="650249" y="683300"/>
                    <a:pt x="650860" y="683300"/>
                  </a:cubicBezTo>
                  <a:cubicBezTo>
                    <a:pt x="650860" y="683300"/>
                    <a:pt x="650860" y="683300"/>
                    <a:pt x="650860" y="682685"/>
                  </a:cubicBezTo>
                  <a:cubicBezTo>
                    <a:pt x="651470" y="682071"/>
                    <a:pt x="652691" y="683914"/>
                    <a:pt x="653912" y="682071"/>
                  </a:cubicBezTo>
                  <a:cubicBezTo>
                    <a:pt x="653912" y="682071"/>
                    <a:pt x="653912" y="682071"/>
                    <a:pt x="653912" y="682685"/>
                  </a:cubicBezTo>
                  <a:cubicBezTo>
                    <a:pt x="655132" y="683300"/>
                    <a:pt x="655743" y="681456"/>
                    <a:pt x="658184" y="682071"/>
                  </a:cubicBezTo>
                  <a:cubicBezTo>
                    <a:pt x="658184" y="682071"/>
                    <a:pt x="658184" y="682071"/>
                    <a:pt x="658184" y="681456"/>
                  </a:cubicBezTo>
                  <a:cubicBezTo>
                    <a:pt x="658184" y="681456"/>
                    <a:pt x="658184" y="681456"/>
                    <a:pt x="658794" y="681456"/>
                  </a:cubicBezTo>
                  <a:cubicBezTo>
                    <a:pt x="658794" y="681456"/>
                    <a:pt x="658794" y="681456"/>
                    <a:pt x="658794" y="680228"/>
                  </a:cubicBezTo>
                  <a:cubicBezTo>
                    <a:pt x="658184" y="680228"/>
                    <a:pt x="656963" y="680228"/>
                    <a:pt x="654522" y="680228"/>
                  </a:cubicBezTo>
                  <a:cubicBezTo>
                    <a:pt x="654522" y="680228"/>
                    <a:pt x="654522" y="680228"/>
                    <a:pt x="654522" y="681456"/>
                  </a:cubicBezTo>
                  <a:cubicBezTo>
                    <a:pt x="654522" y="681456"/>
                    <a:pt x="655132" y="681456"/>
                    <a:pt x="653301" y="681456"/>
                  </a:cubicBezTo>
                  <a:cubicBezTo>
                    <a:pt x="653301" y="681456"/>
                    <a:pt x="653301" y="681456"/>
                    <a:pt x="653301" y="680228"/>
                  </a:cubicBezTo>
                  <a:cubicBezTo>
                    <a:pt x="653301" y="680228"/>
                    <a:pt x="653301" y="680228"/>
                    <a:pt x="652691" y="680228"/>
                  </a:cubicBezTo>
                  <a:cubicBezTo>
                    <a:pt x="652691" y="680228"/>
                    <a:pt x="652691" y="680228"/>
                    <a:pt x="652691" y="681456"/>
                  </a:cubicBezTo>
                  <a:cubicBezTo>
                    <a:pt x="652081" y="681456"/>
                    <a:pt x="649029" y="680228"/>
                    <a:pt x="649029" y="683300"/>
                  </a:cubicBezTo>
                  <a:cubicBezTo>
                    <a:pt x="649029" y="683300"/>
                    <a:pt x="649029" y="683300"/>
                    <a:pt x="647198" y="683300"/>
                  </a:cubicBezTo>
                  <a:cubicBezTo>
                    <a:pt x="647198" y="683300"/>
                    <a:pt x="647198" y="683300"/>
                    <a:pt x="647198" y="683914"/>
                  </a:cubicBezTo>
                  <a:cubicBezTo>
                    <a:pt x="647198" y="683914"/>
                    <a:pt x="647198" y="683914"/>
                    <a:pt x="646587" y="683914"/>
                  </a:cubicBezTo>
                  <a:cubicBezTo>
                    <a:pt x="646587" y="684528"/>
                    <a:pt x="646587" y="684528"/>
                    <a:pt x="646587" y="686372"/>
                  </a:cubicBezTo>
                  <a:cubicBezTo>
                    <a:pt x="646587" y="686372"/>
                    <a:pt x="646587" y="686372"/>
                    <a:pt x="645977" y="686372"/>
                  </a:cubicBezTo>
                  <a:cubicBezTo>
                    <a:pt x="645977" y="686372"/>
                    <a:pt x="645977" y="686372"/>
                    <a:pt x="645977" y="686986"/>
                  </a:cubicBezTo>
                  <a:cubicBezTo>
                    <a:pt x="645977" y="686986"/>
                    <a:pt x="645977" y="686986"/>
                    <a:pt x="645367" y="686986"/>
                  </a:cubicBezTo>
                  <a:cubicBezTo>
                    <a:pt x="645367" y="687600"/>
                    <a:pt x="645367" y="688829"/>
                    <a:pt x="645367" y="690672"/>
                  </a:cubicBezTo>
                  <a:cubicBezTo>
                    <a:pt x="645367" y="690672"/>
                    <a:pt x="645367" y="690672"/>
                    <a:pt x="644756" y="690672"/>
                  </a:cubicBezTo>
                  <a:cubicBezTo>
                    <a:pt x="644756" y="690672"/>
                    <a:pt x="644756" y="690672"/>
                    <a:pt x="644756" y="691901"/>
                  </a:cubicBezTo>
                  <a:cubicBezTo>
                    <a:pt x="644756" y="691901"/>
                    <a:pt x="644756" y="691901"/>
                    <a:pt x="643536" y="691901"/>
                  </a:cubicBezTo>
                  <a:cubicBezTo>
                    <a:pt x="643536" y="691901"/>
                    <a:pt x="643536" y="691901"/>
                    <a:pt x="643536" y="693130"/>
                  </a:cubicBezTo>
                  <a:cubicBezTo>
                    <a:pt x="643536" y="693130"/>
                    <a:pt x="643536" y="693130"/>
                    <a:pt x="642925" y="693130"/>
                  </a:cubicBezTo>
                  <a:cubicBezTo>
                    <a:pt x="642925" y="693130"/>
                    <a:pt x="642925" y="693130"/>
                    <a:pt x="642925" y="693744"/>
                  </a:cubicBezTo>
                  <a:cubicBezTo>
                    <a:pt x="642925" y="693744"/>
                    <a:pt x="642925" y="693744"/>
                    <a:pt x="642315" y="693744"/>
                  </a:cubicBezTo>
                  <a:cubicBezTo>
                    <a:pt x="642315" y="693744"/>
                    <a:pt x="642315" y="693130"/>
                    <a:pt x="642315" y="691287"/>
                  </a:cubicBezTo>
                  <a:cubicBezTo>
                    <a:pt x="642315" y="691287"/>
                    <a:pt x="642315" y="691287"/>
                    <a:pt x="641705" y="691287"/>
                  </a:cubicBezTo>
                  <a:cubicBezTo>
                    <a:pt x="641705" y="691287"/>
                    <a:pt x="641705" y="691901"/>
                    <a:pt x="641705" y="690058"/>
                  </a:cubicBezTo>
                  <a:cubicBezTo>
                    <a:pt x="641705" y="690058"/>
                    <a:pt x="641705" y="690058"/>
                    <a:pt x="642315" y="690058"/>
                  </a:cubicBezTo>
                  <a:cubicBezTo>
                    <a:pt x="642315" y="690058"/>
                    <a:pt x="642315" y="690058"/>
                    <a:pt x="642315" y="689444"/>
                  </a:cubicBezTo>
                  <a:cubicBezTo>
                    <a:pt x="642315" y="689444"/>
                    <a:pt x="642315" y="689444"/>
                    <a:pt x="641705" y="689444"/>
                  </a:cubicBezTo>
                  <a:cubicBezTo>
                    <a:pt x="641705" y="688829"/>
                    <a:pt x="641705" y="688829"/>
                    <a:pt x="641705" y="686986"/>
                  </a:cubicBezTo>
                  <a:cubicBezTo>
                    <a:pt x="641705" y="686986"/>
                    <a:pt x="641705" y="686986"/>
                    <a:pt x="641094" y="686986"/>
                  </a:cubicBezTo>
                  <a:cubicBezTo>
                    <a:pt x="641094" y="686986"/>
                    <a:pt x="641094" y="686986"/>
                    <a:pt x="641094" y="686372"/>
                  </a:cubicBezTo>
                  <a:cubicBezTo>
                    <a:pt x="640484" y="686372"/>
                    <a:pt x="641094" y="686372"/>
                    <a:pt x="639263" y="686372"/>
                  </a:cubicBezTo>
                  <a:cubicBezTo>
                    <a:pt x="639263" y="686372"/>
                    <a:pt x="639263" y="686372"/>
                    <a:pt x="639263" y="686986"/>
                  </a:cubicBezTo>
                  <a:cubicBezTo>
                    <a:pt x="639263" y="686986"/>
                    <a:pt x="639263" y="686986"/>
                    <a:pt x="638653" y="686986"/>
                  </a:cubicBezTo>
                  <a:cubicBezTo>
                    <a:pt x="638653" y="686986"/>
                    <a:pt x="638653" y="686986"/>
                    <a:pt x="638653" y="686372"/>
                  </a:cubicBezTo>
                  <a:cubicBezTo>
                    <a:pt x="638653" y="686372"/>
                    <a:pt x="638653" y="686372"/>
                    <a:pt x="638042" y="686372"/>
                  </a:cubicBezTo>
                  <a:cubicBezTo>
                    <a:pt x="638042" y="686372"/>
                    <a:pt x="638042" y="686372"/>
                    <a:pt x="638042" y="687600"/>
                  </a:cubicBezTo>
                  <a:cubicBezTo>
                    <a:pt x="638042" y="687600"/>
                    <a:pt x="638042" y="687600"/>
                    <a:pt x="637432" y="687600"/>
                  </a:cubicBezTo>
                  <a:cubicBezTo>
                    <a:pt x="637432" y="687600"/>
                    <a:pt x="637432" y="686986"/>
                    <a:pt x="637432" y="685757"/>
                  </a:cubicBezTo>
                  <a:cubicBezTo>
                    <a:pt x="637432" y="685757"/>
                    <a:pt x="637432" y="685757"/>
                    <a:pt x="638042" y="685757"/>
                  </a:cubicBezTo>
                  <a:cubicBezTo>
                    <a:pt x="638042" y="685143"/>
                    <a:pt x="638042" y="685143"/>
                    <a:pt x="638042" y="683300"/>
                  </a:cubicBezTo>
                  <a:cubicBezTo>
                    <a:pt x="638042" y="683300"/>
                    <a:pt x="638042" y="683300"/>
                    <a:pt x="638653" y="683300"/>
                  </a:cubicBezTo>
                  <a:cubicBezTo>
                    <a:pt x="638653" y="683300"/>
                    <a:pt x="638653" y="683300"/>
                    <a:pt x="638653" y="682685"/>
                  </a:cubicBezTo>
                  <a:cubicBezTo>
                    <a:pt x="638653" y="682685"/>
                    <a:pt x="638653" y="682685"/>
                    <a:pt x="640484" y="682685"/>
                  </a:cubicBezTo>
                  <a:cubicBezTo>
                    <a:pt x="640484" y="682685"/>
                    <a:pt x="640484" y="682685"/>
                    <a:pt x="640484" y="682071"/>
                  </a:cubicBezTo>
                  <a:cubicBezTo>
                    <a:pt x="640484" y="682071"/>
                    <a:pt x="640484" y="682071"/>
                    <a:pt x="641094" y="682071"/>
                  </a:cubicBezTo>
                  <a:cubicBezTo>
                    <a:pt x="641094" y="682071"/>
                    <a:pt x="641094" y="681456"/>
                    <a:pt x="641094" y="679613"/>
                  </a:cubicBezTo>
                  <a:cubicBezTo>
                    <a:pt x="641094" y="679613"/>
                    <a:pt x="641094" y="679613"/>
                    <a:pt x="641705" y="679613"/>
                  </a:cubicBezTo>
                  <a:cubicBezTo>
                    <a:pt x="641705" y="679613"/>
                    <a:pt x="641705" y="679613"/>
                    <a:pt x="641705" y="678999"/>
                  </a:cubicBezTo>
                  <a:cubicBezTo>
                    <a:pt x="641705" y="678999"/>
                    <a:pt x="641705" y="678999"/>
                    <a:pt x="642315" y="678999"/>
                  </a:cubicBezTo>
                  <a:cubicBezTo>
                    <a:pt x="642315" y="678999"/>
                    <a:pt x="642315" y="678999"/>
                    <a:pt x="642315" y="677770"/>
                  </a:cubicBezTo>
                  <a:cubicBezTo>
                    <a:pt x="642315" y="677770"/>
                    <a:pt x="642315" y="677770"/>
                    <a:pt x="642925" y="677770"/>
                  </a:cubicBezTo>
                  <a:cubicBezTo>
                    <a:pt x="642925" y="677770"/>
                    <a:pt x="642925" y="677770"/>
                    <a:pt x="642925" y="676541"/>
                  </a:cubicBezTo>
                  <a:cubicBezTo>
                    <a:pt x="642925" y="676541"/>
                    <a:pt x="642925" y="676541"/>
                    <a:pt x="643536" y="676541"/>
                  </a:cubicBezTo>
                  <a:cubicBezTo>
                    <a:pt x="643536" y="676541"/>
                    <a:pt x="643536" y="676541"/>
                    <a:pt x="643536" y="675927"/>
                  </a:cubicBezTo>
                  <a:cubicBezTo>
                    <a:pt x="644756" y="675927"/>
                    <a:pt x="646587" y="675927"/>
                    <a:pt x="649029" y="675927"/>
                  </a:cubicBezTo>
                  <a:cubicBezTo>
                    <a:pt x="649029" y="675927"/>
                    <a:pt x="649029" y="675927"/>
                    <a:pt x="649029" y="675313"/>
                  </a:cubicBezTo>
                  <a:cubicBezTo>
                    <a:pt x="648418" y="675313"/>
                    <a:pt x="647808" y="675313"/>
                    <a:pt x="645977" y="675313"/>
                  </a:cubicBezTo>
                  <a:cubicBezTo>
                    <a:pt x="645977" y="675313"/>
                    <a:pt x="645977" y="675313"/>
                    <a:pt x="645977" y="674698"/>
                  </a:cubicBezTo>
                  <a:cubicBezTo>
                    <a:pt x="645977" y="674698"/>
                    <a:pt x="645977" y="674698"/>
                    <a:pt x="644756" y="674698"/>
                  </a:cubicBezTo>
                  <a:cubicBezTo>
                    <a:pt x="644756" y="674698"/>
                    <a:pt x="644756" y="674698"/>
                    <a:pt x="644756" y="675313"/>
                  </a:cubicBezTo>
                  <a:cubicBezTo>
                    <a:pt x="644146" y="675313"/>
                    <a:pt x="644146" y="675313"/>
                    <a:pt x="642315" y="675313"/>
                  </a:cubicBezTo>
                  <a:cubicBezTo>
                    <a:pt x="642315" y="675313"/>
                    <a:pt x="642315" y="675313"/>
                    <a:pt x="642315" y="675927"/>
                  </a:cubicBezTo>
                  <a:cubicBezTo>
                    <a:pt x="642315" y="675927"/>
                    <a:pt x="642315" y="675927"/>
                    <a:pt x="641705" y="675927"/>
                  </a:cubicBezTo>
                  <a:cubicBezTo>
                    <a:pt x="641705" y="676541"/>
                    <a:pt x="641705" y="677156"/>
                    <a:pt x="641094" y="678999"/>
                  </a:cubicBezTo>
                  <a:cubicBezTo>
                    <a:pt x="640484" y="678999"/>
                    <a:pt x="639874" y="678999"/>
                    <a:pt x="638042" y="678999"/>
                  </a:cubicBezTo>
                  <a:cubicBezTo>
                    <a:pt x="638042" y="679613"/>
                    <a:pt x="639263" y="680228"/>
                    <a:pt x="638653" y="682685"/>
                  </a:cubicBezTo>
                  <a:cubicBezTo>
                    <a:pt x="638653" y="682685"/>
                    <a:pt x="637432" y="683300"/>
                    <a:pt x="637432" y="681456"/>
                  </a:cubicBezTo>
                  <a:cubicBezTo>
                    <a:pt x="637432" y="681456"/>
                    <a:pt x="637432" y="681456"/>
                    <a:pt x="635601" y="681456"/>
                  </a:cubicBezTo>
                  <a:cubicBezTo>
                    <a:pt x="635601" y="681456"/>
                    <a:pt x="635601" y="681456"/>
                    <a:pt x="635601" y="682071"/>
                  </a:cubicBezTo>
                  <a:cubicBezTo>
                    <a:pt x="635601" y="682071"/>
                    <a:pt x="635601" y="682071"/>
                    <a:pt x="636822" y="682071"/>
                  </a:cubicBezTo>
                  <a:cubicBezTo>
                    <a:pt x="636822" y="682071"/>
                    <a:pt x="636822" y="681456"/>
                    <a:pt x="636822" y="683300"/>
                  </a:cubicBezTo>
                  <a:cubicBezTo>
                    <a:pt x="636822" y="683300"/>
                    <a:pt x="635601" y="682071"/>
                    <a:pt x="633770" y="682685"/>
                  </a:cubicBezTo>
                  <a:cubicBezTo>
                    <a:pt x="633770" y="682685"/>
                    <a:pt x="633770" y="682685"/>
                    <a:pt x="633770" y="683300"/>
                  </a:cubicBezTo>
                  <a:cubicBezTo>
                    <a:pt x="633770" y="683300"/>
                    <a:pt x="633770" y="683300"/>
                    <a:pt x="633160" y="683300"/>
                  </a:cubicBezTo>
                  <a:cubicBezTo>
                    <a:pt x="633160" y="683300"/>
                    <a:pt x="633160" y="683300"/>
                    <a:pt x="633160" y="685143"/>
                  </a:cubicBezTo>
                  <a:cubicBezTo>
                    <a:pt x="633160" y="685143"/>
                    <a:pt x="633160" y="685143"/>
                    <a:pt x="632549" y="685143"/>
                  </a:cubicBezTo>
                  <a:cubicBezTo>
                    <a:pt x="632549" y="685143"/>
                    <a:pt x="632549" y="685143"/>
                    <a:pt x="632549" y="683914"/>
                  </a:cubicBezTo>
                  <a:cubicBezTo>
                    <a:pt x="632549" y="683914"/>
                    <a:pt x="632549" y="683914"/>
                    <a:pt x="631329" y="683914"/>
                  </a:cubicBezTo>
                  <a:cubicBezTo>
                    <a:pt x="631329" y="684528"/>
                    <a:pt x="631329" y="683914"/>
                    <a:pt x="631329" y="685757"/>
                  </a:cubicBezTo>
                  <a:cubicBezTo>
                    <a:pt x="631329" y="685757"/>
                    <a:pt x="631939" y="685757"/>
                    <a:pt x="630108" y="685757"/>
                  </a:cubicBezTo>
                  <a:cubicBezTo>
                    <a:pt x="630108" y="685757"/>
                    <a:pt x="630108" y="685757"/>
                    <a:pt x="630108" y="685143"/>
                  </a:cubicBezTo>
                  <a:cubicBezTo>
                    <a:pt x="630108" y="685143"/>
                    <a:pt x="630108" y="685143"/>
                    <a:pt x="628887" y="685143"/>
                  </a:cubicBezTo>
                  <a:cubicBezTo>
                    <a:pt x="628887" y="685143"/>
                    <a:pt x="628887" y="685143"/>
                    <a:pt x="628887" y="683914"/>
                  </a:cubicBezTo>
                  <a:cubicBezTo>
                    <a:pt x="628277" y="684528"/>
                    <a:pt x="627666" y="683300"/>
                    <a:pt x="625835" y="683300"/>
                  </a:cubicBezTo>
                  <a:cubicBezTo>
                    <a:pt x="625835" y="683300"/>
                    <a:pt x="625835" y="683300"/>
                    <a:pt x="625835" y="682685"/>
                  </a:cubicBezTo>
                  <a:cubicBezTo>
                    <a:pt x="625835" y="682685"/>
                    <a:pt x="625835" y="682685"/>
                    <a:pt x="624004" y="682685"/>
                  </a:cubicBezTo>
                  <a:cubicBezTo>
                    <a:pt x="624004" y="682685"/>
                    <a:pt x="624004" y="682685"/>
                    <a:pt x="624004" y="683914"/>
                  </a:cubicBezTo>
                  <a:cubicBezTo>
                    <a:pt x="624615" y="683914"/>
                    <a:pt x="623394" y="683914"/>
                    <a:pt x="623394" y="682685"/>
                  </a:cubicBezTo>
                  <a:cubicBezTo>
                    <a:pt x="623394" y="682685"/>
                    <a:pt x="623394" y="682685"/>
                    <a:pt x="622784" y="682685"/>
                  </a:cubicBezTo>
                  <a:cubicBezTo>
                    <a:pt x="622784" y="682685"/>
                    <a:pt x="622784" y="682685"/>
                    <a:pt x="622784" y="681456"/>
                  </a:cubicBezTo>
                  <a:cubicBezTo>
                    <a:pt x="622784" y="681456"/>
                    <a:pt x="622784" y="681456"/>
                    <a:pt x="622173" y="681456"/>
                  </a:cubicBezTo>
                  <a:cubicBezTo>
                    <a:pt x="622173" y="681456"/>
                    <a:pt x="622173" y="681456"/>
                    <a:pt x="622173" y="680228"/>
                  </a:cubicBezTo>
                  <a:cubicBezTo>
                    <a:pt x="622173" y="680228"/>
                    <a:pt x="622173" y="680228"/>
                    <a:pt x="622784" y="680228"/>
                  </a:cubicBezTo>
                  <a:cubicBezTo>
                    <a:pt x="622784" y="680228"/>
                    <a:pt x="622784" y="680228"/>
                    <a:pt x="622784" y="679613"/>
                  </a:cubicBezTo>
                  <a:cubicBezTo>
                    <a:pt x="622784" y="679613"/>
                    <a:pt x="622784" y="679613"/>
                    <a:pt x="623394" y="679613"/>
                  </a:cubicBezTo>
                  <a:cubicBezTo>
                    <a:pt x="623394" y="679613"/>
                    <a:pt x="623394" y="679613"/>
                    <a:pt x="623394" y="678999"/>
                  </a:cubicBezTo>
                  <a:cubicBezTo>
                    <a:pt x="623394" y="678999"/>
                    <a:pt x="623394" y="678999"/>
                    <a:pt x="622784" y="678999"/>
                  </a:cubicBezTo>
                  <a:cubicBezTo>
                    <a:pt x="622784" y="678999"/>
                    <a:pt x="622784" y="678999"/>
                    <a:pt x="622784" y="677770"/>
                  </a:cubicBezTo>
                  <a:cubicBezTo>
                    <a:pt x="622784" y="677770"/>
                    <a:pt x="622784" y="677770"/>
                    <a:pt x="622173" y="677770"/>
                  </a:cubicBezTo>
                  <a:cubicBezTo>
                    <a:pt x="622173" y="677156"/>
                    <a:pt x="622173" y="677770"/>
                    <a:pt x="622173" y="675927"/>
                  </a:cubicBezTo>
                  <a:cubicBezTo>
                    <a:pt x="622173" y="675927"/>
                    <a:pt x="622173" y="675927"/>
                    <a:pt x="621563" y="675927"/>
                  </a:cubicBezTo>
                  <a:cubicBezTo>
                    <a:pt x="621563" y="675927"/>
                    <a:pt x="621563" y="676541"/>
                    <a:pt x="621563" y="674698"/>
                  </a:cubicBezTo>
                  <a:cubicBezTo>
                    <a:pt x="621563" y="674698"/>
                    <a:pt x="621563" y="674698"/>
                    <a:pt x="620953" y="674698"/>
                  </a:cubicBezTo>
                  <a:cubicBezTo>
                    <a:pt x="620953" y="674698"/>
                    <a:pt x="620953" y="674084"/>
                    <a:pt x="620953" y="672241"/>
                  </a:cubicBezTo>
                  <a:cubicBezTo>
                    <a:pt x="620953" y="672241"/>
                    <a:pt x="620953" y="672241"/>
                    <a:pt x="621563" y="672241"/>
                  </a:cubicBezTo>
                  <a:cubicBezTo>
                    <a:pt x="621563" y="672241"/>
                    <a:pt x="621563" y="672855"/>
                    <a:pt x="621563" y="671012"/>
                  </a:cubicBezTo>
                  <a:cubicBezTo>
                    <a:pt x="621563" y="671012"/>
                    <a:pt x="621563" y="671012"/>
                    <a:pt x="620953" y="671012"/>
                  </a:cubicBezTo>
                  <a:cubicBezTo>
                    <a:pt x="620342" y="671012"/>
                    <a:pt x="621563" y="670398"/>
                    <a:pt x="619732" y="668554"/>
                  </a:cubicBezTo>
                  <a:cubicBezTo>
                    <a:pt x="619732" y="668554"/>
                    <a:pt x="619732" y="668554"/>
                    <a:pt x="620953" y="668554"/>
                  </a:cubicBezTo>
                  <a:cubicBezTo>
                    <a:pt x="620953" y="668554"/>
                    <a:pt x="620953" y="668554"/>
                    <a:pt x="620953" y="667940"/>
                  </a:cubicBezTo>
                  <a:cubicBezTo>
                    <a:pt x="620953" y="667940"/>
                    <a:pt x="620953" y="667940"/>
                    <a:pt x="619732" y="667940"/>
                  </a:cubicBezTo>
                  <a:cubicBezTo>
                    <a:pt x="619732" y="667940"/>
                    <a:pt x="619732" y="667326"/>
                    <a:pt x="619732" y="666097"/>
                  </a:cubicBezTo>
                  <a:cubicBezTo>
                    <a:pt x="619732" y="666097"/>
                    <a:pt x="619732" y="666097"/>
                    <a:pt x="620953" y="666097"/>
                  </a:cubicBezTo>
                  <a:cubicBezTo>
                    <a:pt x="620953" y="665482"/>
                    <a:pt x="620953" y="666097"/>
                    <a:pt x="620953" y="664254"/>
                  </a:cubicBezTo>
                  <a:cubicBezTo>
                    <a:pt x="620953" y="664254"/>
                    <a:pt x="620953" y="664254"/>
                    <a:pt x="621563" y="664254"/>
                  </a:cubicBezTo>
                  <a:cubicBezTo>
                    <a:pt x="620953" y="663639"/>
                    <a:pt x="621563" y="663639"/>
                    <a:pt x="622173" y="661796"/>
                  </a:cubicBezTo>
                  <a:cubicBezTo>
                    <a:pt x="622173" y="661796"/>
                    <a:pt x="622173" y="661796"/>
                    <a:pt x="622784" y="661796"/>
                  </a:cubicBezTo>
                  <a:cubicBezTo>
                    <a:pt x="622784" y="661182"/>
                    <a:pt x="622784" y="661182"/>
                    <a:pt x="622784" y="659338"/>
                  </a:cubicBezTo>
                  <a:cubicBezTo>
                    <a:pt x="622784" y="659338"/>
                    <a:pt x="622784" y="659338"/>
                    <a:pt x="623394" y="659338"/>
                  </a:cubicBezTo>
                  <a:cubicBezTo>
                    <a:pt x="623394" y="659338"/>
                    <a:pt x="623394" y="659338"/>
                    <a:pt x="623394" y="658724"/>
                  </a:cubicBezTo>
                  <a:cubicBezTo>
                    <a:pt x="623394" y="658724"/>
                    <a:pt x="623394" y="658724"/>
                    <a:pt x="624004" y="658724"/>
                  </a:cubicBezTo>
                  <a:cubicBezTo>
                    <a:pt x="624004" y="658724"/>
                    <a:pt x="624004" y="658724"/>
                    <a:pt x="624004" y="658110"/>
                  </a:cubicBezTo>
                  <a:cubicBezTo>
                    <a:pt x="624004" y="658110"/>
                    <a:pt x="624004" y="658110"/>
                    <a:pt x="625225" y="658110"/>
                  </a:cubicBezTo>
                  <a:cubicBezTo>
                    <a:pt x="625225" y="657495"/>
                    <a:pt x="625225" y="658110"/>
                    <a:pt x="625225" y="656266"/>
                  </a:cubicBezTo>
                  <a:cubicBezTo>
                    <a:pt x="625225" y="656266"/>
                    <a:pt x="625225" y="656266"/>
                    <a:pt x="625835" y="656266"/>
                  </a:cubicBezTo>
                  <a:cubicBezTo>
                    <a:pt x="625835" y="656266"/>
                    <a:pt x="625835" y="655652"/>
                    <a:pt x="625835" y="654423"/>
                  </a:cubicBezTo>
                  <a:cubicBezTo>
                    <a:pt x="626446" y="654423"/>
                    <a:pt x="627666" y="654423"/>
                    <a:pt x="630108" y="654423"/>
                  </a:cubicBezTo>
                  <a:cubicBezTo>
                    <a:pt x="630108" y="653809"/>
                    <a:pt x="630108" y="654423"/>
                    <a:pt x="630108" y="652580"/>
                  </a:cubicBezTo>
                  <a:cubicBezTo>
                    <a:pt x="630718" y="652580"/>
                    <a:pt x="631329" y="652580"/>
                    <a:pt x="633160" y="652580"/>
                  </a:cubicBezTo>
                  <a:cubicBezTo>
                    <a:pt x="633160" y="652580"/>
                    <a:pt x="633160" y="652580"/>
                    <a:pt x="633160" y="651966"/>
                  </a:cubicBezTo>
                  <a:cubicBezTo>
                    <a:pt x="633160" y="651966"/>
                    <a:pt x="633160" y="651966"/>
                    <a:pt x="633770" y="651966"/>
                  </a:cubicBezTo>
                  <a:cubicBezTo>
                    <a:pt x="633770" y="651966"/>
                    <a:pt x="633770" y="651966"/>
                    <a:pt x="633770" y="652580"/>
                  </a:cubicBezTo>
                  <a:cubicBezTo>
                    <a:pt x="633770" y="652580"/>
                    <a:pt x="633770" y="652580"/>
                    <a:pt x="634380" y="652580"/>
                  </a:cubicBezTo>
                  <a:cubicBezTo>
                    <a:pt x="634380" y="652580"/>
                    <a:pt x="634380" y="652580"/>
                    <a:pt x="634380" y="651966"/>
                  </a:cubicBezTo>
                  <a:cubicBezTo>
                    <a:pt x="634991" y="651966"/>
                    <a:pt x="635601" y="651966"/>
                    <a:pt x="637432" y="651966"/>
                  </a:cubicBezTo>
                  <a:cubicBezTo>
                    <a:pt x="637432" y="651966"/>
                    <a:pt x="637432" y="651966"/>
                    <a:pt x="637432" y="651351"/>
                  </a:cubicBezTo>
                  <a:cubicBezTo>
                    <a:pt x="637432" y="651351"/>
                    <a:pt x="637432" y="651351"/>
                    <a:pt x="638042" y="651966"/>
                  </a:cubicBezTo>
                  <a:cubicBezTo>
                    <a:pt x="638042" y="651966"/>
                    <a:pt x="638653" y="650123"/>
                    <a:pt x="641094" y="650737"/>
                  </a:cubicBezTo>
                  <a:cubicBezTo>
                    <a:pt x="641094" y="650737"/>
                    <a:pt x="641094" y="650737"/>
                    <a:pt x="641094" y="650123"/>
                  </a:cubicBezTo>
                  <a:cubicBezTo>
                    <a:pt x="641094" y="650123"/>
                    <a:pt x="641094" y="650123"/>
                    <a:pt x="641705" y="650737"/>
                  </a:cubicBezTo>
                  <a:cubicBezTo>
                    <a:pt x="641705" y="650737"/>
                    <a:pt x="641705" y="650737"/>
                    <a:pt x="641705" y="648894"/>
                  </a:cubicBezTo>
                  <a:cubicBezTo>
                    <a:pt x="641705" y="648894"/>
                    <a:pt x="641705" y="648894"/>
                    <a:pt x="642315" y="650123"/>
                  </a:cubicBezTo>
                  <a:cubicBezTo>
                    <a:pt x="642315" y="649508"/>
                    <a:pt x="642925" y="649508"/>
                    <a:pt x="644756" y="648279"/>
                  </a:cubicBezTo>
                  <a:cubicBezTo>
                    <a:pt x="644756" y="648279"/>
                    <a:pt x="644756" y="648279"/>
                    <a:pt x="643536" y="648279"/>
                  </a:cubicBezTo>
                  <a:cubicBezTo>
                    <a:pt x="643536" y="648279"/>
                    <a:pt x="643536" y="648279"/>
                    <a:pt x="643536" y="647665"/>
                  </a:cubicBezTo>
                  <a:cubicBezTo>
                    <a:pt x="643536" y="647665"/>
                    <a:pt x="643536" y="647665"/>
                    <a:pt x="644756" y="647665"/>
                  </a:cubicBezTo>
                  <a:cubicBezTo>
                    <a:pt x="644756" y="647665"/>
                    <a:pt x="644756" y="647051"/>
                    <a:pt x="644756" y="645822"/>
                  </a:cubicBezTo>
                  <a:cubicBezTo>
                    <a:pt x="644146" y="645208"/>
                    <a:pt x="642925" y="645208"/>
                    <a:pt x="642925" y="647665"/>
                  </a:cubicBezTo>
                  <a:cubicBezTo>
                    <a:pt x="642925" y="647665"/>
                    <a:pt x="643536" y="647665"/>
                    <a:pt x="641705" y="647665"/>
                  </a:cubicBezTo>
                  <a:cubicBezTo>
                    <a:pt x="641705" y="647665"/>
                    <a:pt x="641705" y="647665"/>
                    <a:pt x="641705" y="648279"/>
                  </a:cubicBezTo>
                  <a:cubicBezTo>
                    <a:pt x="641705" y="648279"/>
                    <a:pt x="641705" y="648279"/>
                    <a:pt x="640484" y="648279"/>
                  </a:cubicBezTo>
                  <a:cubicBezTo>
                    <a:pt x="640484" y="648279"/>
                    <a:pt x="640484" y="648279"/>
                    <a:pt x="640484" y="647665"/>
                  </a:cubicBezTo>
                  <a:cubicBezTo>
                    <a:pt x="640484" y="647665"/>
                    <a:pt x="640484" y="647665"/>
                    <a:pt x="639263" y="647665"/>
                  </a:cubicBezTo>
                  <a:cubicBezTo>
                    <a:pt x="639263" y="647665"/>
                    <a:pt x="639263" y="647665"/>
                    <a:pt x="639263" y="648279"/>
                  </a:cubicBezTo>
                  <a:cubicBezTo>
                    <a:pt x="639263" y="648279"/>
                    <a:pt x="638653" y="648279"/>
                    <a:pt x="636822" y="648279"/>
                  </a:cubicBezTo>
                  <a:cubicBezTo>
                    <a:pt x="636822" y="648279"/>
                    <a:pt x="636822" y="648894"/>
                    <a:pt x="636822" y="647051"/>
                  </a:cubicBezTo>
                  <a:cubicBezTo>
                    <a:pt x="636822" y="647051"/>
                    <a:pt x="636822" y="647051"/>
                    <a:pt x="637432" y="647051"/>
                  </a:cubicBezTo>
                  <a:cubicBezTo>
                    <a:pt x="637432" y="647051"/>
                    <a:pt x="637432" y="647051"/>
                    <a:pt x="637432" y="646436"/>
                  </a:cubicBezTo>
                  <a:cubicBezTo>
                    <a:pt x="637432" y="646436"/>
                    <a:pt x="637432" y="646436"/>
                    <a:pt x="638042" y="646436"/>
                  </a:cubicBezTo>
                  <a:cubicBezTo>
                    <a:pt x="638042" y="645822"/>
                    <a:pt x="638653" y="645822"/>
                    <a:pt x="637432" y="644593"/>
                  </a:cubicBezTo>
                  <a:cubicBezTo>
                    <a:pt x="637432" y="644593"/>
                    <a:pt x="637432" y="644593"/>
                    <a:pt x="637432" y="645822"/>
                  </a:cubicBezTo>
                  <a:cubicBezTo>
                    <a:pt x="637432" y="645822"/>
                    <a:pt x="637432" y="645822"/>
                    <a:pt x="636822" y="645822"/>
                  </a:cubicBezTo>
                  <a:cubicBezTo>
                    <a:pt x="636822" y="645822"/>
                    <a:pt x="636822" y="645822"/>
                    <a:pt x="636822" y="646436"/>
                  </a:cubicBezTo>
                  <a:cubicBezTo>
                    <a:pt x="636211" y="646436"/>
                    <a:pt x="636211" y="645822"/>
                    <a:pt x="634991" y="647051"/>
                  </a:cubicBezTo>
                  <a:cubicBezTo>
                    <a:pt x="634991" y="647051"/>
                    <a:pt x="634991" y="647051"/>
                    <a:pt x="635601" y="647665"/>
                  </a:cubicBezTo>
                  <a:cubicBezTo>
                    <a:pt x="635601" y="647665"/>
                    <a:pt x="636211" y="647665"/>
                    <a:pt x="634380" y="647665"/>
                  </a:cubicBezTo>
                  <a:cubicBezTo>
                    <a:pt x="634380" y="647665"/>
                    <a:pt x="634380" y="647665"/>
                    <a:pt x="634380" y="648279"/>
                  </a:cubicBezTo>
                  <a:cubicBezTo>
                    <a:pt x="634380" y="648279"/>
                    <a:pt x="634380" y="648279"/>
                    <a:pt x="633160" y="648279"/>
                  </a:cubicBezTo>
                  <a:cubicBezTo>
                    <a:pt x="633160" y="648279"/>
                    <a:pt x="633160" y="648279"/>
                    <a:pt x="633160" y="648894"/>
                  </a:cubicBezTo>
                  <a:cubicBezTo>
                    <a:pt x="632549" y="648894"/>
                    <a:pt x="631329" y="648894"/>
                    <a:pt x="629498" y="648894"/>
                  </a:cubicBezTo>
                  <a:cubicBezTo>
                    <a:pt x="629498" y="648894"/>
                    <a:pt x="629498" y="648894"/>
                    <a:pt x="629498" y="650123"/>
                  </a:cubicBezTo>
                  <a:cubicBezTo>
                    <a:pt x="629498" y="650123"/>
                    <a:pt x="629498" y="650123"/>
                    <a:pt x="628887" y="650123"/>
                  </a:cubicBezTo>
                  <a:cubicBezTo>
                    <a:pt x="628277" y="650123"/>
                    <a:pt x="629498" y="648279"/>
                    <a:pt x="627056" y="648279"/>
                  </a:cubicBezTo>
                  <a:cubicBezTo>
                    <a:pt x="627056" y="648279"/>
                    <a:pt x="627056" y="648894"/>
                    <a:pt x="627056" y="647051"/>
                  </a:cubicBezTo>
                  <a:cubicBezTo>
                    <a:pt x="627056" y="647051"/>
                    <a:pt x="627056" y="647051"/>
                    <a:pt x="626446" y="647051"/>
                  </a:cubicBezTo>
                  <a:cubicBezTo>
                    <a:pt x="627056" y="646436"/>
                    <a:pt x="625225" y="645822"/>
                    <a:pt x="625835" y="643979"/>
                  </a:cubicBezTo>
                  <a:cubicBezTo>
                    <a:pt x="625835" y="643979"/>
                    <a:pt x="625835" y="643979"/>
                    <a:pt x="625225" y="643979"/>
                  </a:cubicBezTo>
                  <a:cubicBezTo>
                    <a:pt x="625225" y="643979"/>
                    <a:pt x="625225" y="643979"/>
                    <a:pt x="625225" y="643364"/>
                  </a:cubicBezTo>
                  <a:cubicBezTo>
                    <a:pt x="625225" y="643364"/>
                    <a:pt x="625225" y="643364"/>
                    <a:pt x="625835" y="643364"/>
                  </a:cubicBezTo>
                  <a:cubicBezTo>
                    <a:pt x="625835" y="643364"/>
                    <a:pt x="625225" y="642136"/>
                    <a:pt x="627056" y="642136"/>
                  </a:cubicBezTo>
                  <a:cubicBezTo>
                    <a:pt x="627056" y="641521"/>
                    <a:pt x="627056" y="642136"/>
                    <a:pt x="627056" y="640292"/>
                  </a:cubicBezTo>
                  <a:cubicBezTo>
                    <a:pt x="627056" y="640292"/>
                    <a:pt x="627056" y="640292"/>
                    <a:pt x="626446" y="640292"/>
                  </a:cubicBezTo>
                  <a:cubicBezTo>
                    <a:pt x="626446" y="640292"/>
                    <a:pt x="626446" y="640292"/>
                    <a:pt x="626446" y="639678"/>
                  </a:cubicBezTo>
                  <a:cubicBezTo>
                    <a:pt x="626446" y="639678"/>
                    <a:pt x="626446" y="639678"/>
                    <a:pt x="627666" y="639678"/>
                  </a:cubicBezTo>
                  <a:cubicBezTo>
                    <a:pt x="627666" y="639678"/>
                    <a:pt x="627666" y="639678"/>
                    <a:pt x="627666" y="640292"/>
                  </a:cubicBezTo>
                  <a:cubicBezTo>
                    <a:pt x="627666" y="640292"/>
                    <a:pt x="627666" y="640292"/>
                    <a:pt x="628887" y="639678"/>
                  </a:cubicBezTo>
                  <a:cubicBezTo>
                    <a:pt x="628887" y="639678"/>
                    <a:pt x="628887" y="639678"/>
                    <a:pt x="628887" y="640292"/>
                  </a:cubicBezTo>
                  <a:cubicBezTo>
                    <a:pt x="628887" y="640292"/>
                    <a:pt x="628887" y="640292"/>
                    <a:pt x="629498" y="640292"/>
                  </a:cubicBezTo>
                  <a:cubicBezTo>
                    <a:pt x="629498" y="640292"/>
                    <a:pt x="629498" y="640292"/>
                    <a:pt x="629498" y="639678"/>
                  </a:cubicBezTo>
                  <a:cubicBezTo>
                    <a:pt x="629498" y="639678"/>
                    <a:pt x="628887" y="639678"/>
                    <a:pt x="630718" y="639678"/>
                  </a:cubicBezTo>
                  <a:cubicBezTo>
                    <a:pt x="630718" y="639678"/>
                    <a:pt x="630718" y="639678"/>
                    <a:pt x="630718" y="639064"/>
                  </a:cubicBezTo>
                  <a:cubicBezTo>
                    <a:pt x="630718" y="639064"/>
                    <a:pt x="630718" y="639064"/>
                    <a:pt x="632549" y="639064"/>
                  </a:cubicBezTo>
                  <a:cubicBezTo>
                    <a:pt x="632549" y="639064"/>
                    <a:pt x="632549" y="639064"/>
                    <a:pt x="632549" y="638449"/>
                  </a:cubicBezTo>
                  <a:cubicBezTo>
                    <a:pt x="632549" y="638449"/>
                    <a:pt x="632549" y="638449"/>
                    <a:pt x="633160" y="638449"/>
                  </a:cubicBezTo>
                  <a:cubicBezTo>
                    <a:pt x="633160" y="637835"/>
                    <a:pt x="632549" y="636606"/>
                    <a:pt x="630108" y="636606"/>
                  </a:cubicBezTo>
                  <a:cubicBezTo>
                    <a:pt x="630108" y="636606"/>
                    <a:pt x="630108" y="636606"/>
                    <a:pt x="630108" y="637220"/>
                  </a:cubicBezTo>
                  <a:cubicBezTo>
                    <a:pt x="630108" y="637220"/>
                    <a:pt x="630108" y="637220"/>
                    <a:pt x="628887" y="637220"/>
                  </a:cubicBezTo>
                  <a:cubicBezTo>
                    <a:pt x="628887" y="637220"/>
                    <a:pt x="628887" y="637220"/>
                    <a:pt x="628887" y="636606"/>
                  </a:cubicBezTo>
                  <a:cubicBezTo>
                    <a:pt x="628887" y="636606"/>
                    <a:pt x="628887" y="636606"/>
                    <a:pt x="627666" y="636606"/>
                  </a:cubicBezTo>
                  <a:cubicBezTo>
                    <a:pt x="627666" y="636606"/>
                    <a:pt x="627666" y="636606"/>
                    <a:pt x="627666" y="635992"/>
                  </a:cubicBezTo>
                  <a:cubicBezTo>
                    <a:pt x="627666" y="635992"/>
                    <a:pt x="627666" y="635992"/>
                    <a:pt x="627056" y="635992"/>
                  </a:cubicBezTo>
                  <a:cubicBezTo>
                    <a:pt x="627056" y="635377"/>
                    <a:pt x="627666" y="635377"/>
                    <a:pt x="626446" y="634763"/>
                  </a:cubicBezTo>
                  <a:cubicBezTo>
                    <a:pt x="626446" y="634763"/>
                    <a:pt x="626446" y="634763"/>
                    <a:pt x="626446" y="635377"/>
                  </a:cubicBezTo>
                  <a:cubicBezTo>
                    <a:pt x="626446" y="635377"/>
                    <a:pt x="626446" y="635377"/>
                    <a:pt x="625835" y="635377"/>
                  </a:cubicBezTo>
                  <a:cubicBezTo>
                    <a:pt x="625835" y="635377"/>
                    <a:pt x="625835" y="635377"/>
                    <a:pt x="625835" y="634763"/>
                  </a:cubicBezTo>
                  <a:cubicBezTo>
                    <a:pt x="625835" y="634763"/>
                    <a:pt x="625835" y="634763"/>
                    <a:pt x="625225" y="634763"/>
                  </a:cubicBezTo>
                  <a:cubicBezTo>
                    <a:pt x="625225" y="634763"/>
                    <a:pt x="625225" y="634763"/>
                    <a:pt x="625225" y="634148"/>
                  </a:cubicBezTo>
                  <a:cubicBezTo>
                    <a:pt x="625225" y="634148"/>
                    <a:pt x="624004" y="633534"/>
                    <a:pt x="624004" y="635377"/>
                  </a:cubicBezTo>
                  <a:cubicBezTo>
                    <a:pt x="623394" y="635377"/>
                    <a:pt x="620953" y="635992"/>
                    <a:pt x="621563" y="632920"/>
                  </a:cubicBezTo>
                  <a:cubicBezTo>
                    <a:pt x="620953" y="632920"/>
                    <a:pt x="621563" y="632920"/>
                    <a:pt x="619732" y="632920"/>
                  </a:cubicBezTo>
                  <a:cubicBezTo>
                    <a:pt x="619732" y="632920"/>
                    <a:pt x="619732" y="632920"/>
                    <a:pt x="619732" y="632305"/>
                  </a:cubicBezTo>
                  <a:cubicBezTo>
                    <a:pt x="619732" y="632305"/>
                    <a:pt x="619732" y="632305"/>
                    <a:pt x="619122" y="632305"/>
                  </a:cubicBezTo>
                  <a:cubicBezTo>
                    <a:pt x="619122" y="632305"/>
                    <a:pt x="619122" y="632305"/>
                    <a:pt x="619122" y="631691"/>
                  </a:cubicBezTo>
                  <a:cubicBezTo>
                    <a:pt x="619122" y="631691"/>
                    <a:pt x="619122" y="631691"/>
                    <a:pt x="619732" y="631691"/>
                  </a:cubicBezTo>
                  <a:cubicBezTo>
                    <a:pt x="619732" y="631691"/>
                    <a:pt x="620953" y="630462"/>
                    <a:pt x="618511" y="630462"/>
                  </a:cubicBezTo>
                  <a:cubicBezTo>
                    <a:pt x="618511" y="630462"/>
                    <a:pt x="618511" y="630462"/>
                    <a:pt x="618511" y="629233"/>
                  </a:cubicBezTo>
                  <a:cubicBezTo>
                    <a:pt x="618511" y="629233"/>
                    <a:pt x="618511" y="629233"/>
                    <a:pt x="617901" y="629233"/>
                  </a:cubicBezTo>
                  <a:cubicBezTo>
                    <a:pt x="617291" y="626776"/>
                    <a:pt x="617901" y="623704"/>
                    <a:pt x="618511" y="619403"/>
                  </a:cubicBezTo>
                  <a:cubicBezTo>
                    <a:pt x="618511" y="619403"/>
                    <a:pt x="618511" y="619403"/>
                    <a:pt x="617901" y="619403"/>
                  </a:cubicBezTo>
                  <a:cubicBezTo>
                    <a:pt x="617901" y="618789"/>
                    <a:pt x="617901" y="617560"/>
                    <a:pt x="617901" y="615717"/>
                  </a:cubicBezTo>
                  <a:cubicBezTo>
                    <a:pt x="617901" y="615717"/>
                    <a:pt x="617901" y="615717"/>
                    <a:pt x="618511" y="615717"/>
                  </a:cubicBezTo>
                  <a:cubicBezTo>
                    <a:pt x="618511" y="615717"/>
                    <a:pt x="618511" y="615717"/>
                    <a:pt x="617901" y="615102"/>
                  </a:cubicBezTo>
                  <a:cubicBezTo>
                    <a:pt x="617901" y="615102"/>
                    <a:pt x="617901" y="615102"/>
                    <a:pt x="618511" y="615102"/>
                  </a:cubicBezTo>
                  <a:cubicBezTo>
                    <a:pt x="618511" y="615102"/>
                    <a:pt x="618511" y="615102"/>
                    <a:pt x="618511" y="614488"/>
                  </a:cubicBezTo>
                  <a:cubicBezTo>
                    <a:pt x="618511" y="614488"/>
                    <a:pt x="618511" y="614488"/>
                    <a:pt x="619122" y="614488"/>
                  </a:cubicBezTo>
                  <a:cubicBezTo>
                    <a:pt x="619122" y="614488"/>
                    <a:pt x="619122" y="614488"/>
                    <a:pt x="619122" y="613259"/>
                  </a:cubicBezTo>
                  <a:cubicBezTo>
                    <a:pt x="619732" y="613259"/>
                    <a:pt x="620342" y="613259"/>
                    <a:pt x="622173" y="613259"/>
                  </a:cubicBezTo>
                  <a:cubicBezTo>
                    <a:pt x="622173" y="613259"/>
                    <a:pt x="622173" y="613259"/>
                    <a:pt x="622173" y="612645"/>
                  </a:cubicBezTo>
                  <a:cubicBezTo>
                    <a:pt x="622173" y="612645"/>
                    <a:pt x="622173" y="612645"/>
                    <a:pt x="622784" y="612645"/>
                  </a:cubicBezTo>
                  <a:cubicBezTo>
                    <a:pt x="622784" y="612645"/>
                    <a:pt x="622784" y="613259"/>
                    <a:pt x="622784" y="611416"/>
                  </a:cubicBezTo>
                  <a:cubicBezTo>
                    <a:pt x="622784" y="611416"/>
                    <a:pt x="622784" y="611416"/>
                    <a:pt x="623394" y="611416"/>
                  </a:cubicBezTo>
                  <a:cubicBezTo>
                    <a:pt x="623394" y="610187"/>
                    <a:pt x="623394" y="608959"/>
                    <a:pt x="623394" y="607115"/>
                  </a:cubicBezTo>
                  <a:cubicBezTo>
                    <a:pt x="623394" y="607115"/>
                    <a:pt x="623394" y="607115"/>
                    <a:pt x="622784" y="607115"/>
                  </a:cubicBezTo>
                  <a:cubicBezTo>
                    <a:pt x="622784" y="606501"/>
                    <a:pt x="623394" y="607115"/>
                    <a:pt x="623394" y="605272"/>
                  </a:cubicBezTo>
                  <a:cubicBezTo>
                    <a:pt x="623394" y="605272"/>
                    <a:pt x="623394" y="605272"/>
                    <a:pt x="624004" y="605272"/>
                  </a:cubicBezTo>
                  <a:cubicBezTo>
                    <a:pt x="624004" y="605272"/>
                    <a:pt x="624004" y="605887"/>
                    <a:pt x="624004" y="604043"/>
                  </a:cubicBezTo>
                  <a:cubicBezTo>
                    <a:pt x="624004" y="604043"/>
                    <a:pt x="624004" y="604043"/>
                    <a:pt x="625225" y="604043"/>
                  </a:cubicBezTo>
                  <a:cubicBezTo>
                    <a:pt x="625225" y="604043"/>
                    <a:pt x="625225" y="604043"/>
                    <a:pt x="625225" y="603429"/>
                  </a:cubicBezTo>
                  <a:cubicBezTo>
                    <a:pt x="625225" y="603429"/>
                    <a:pt x="625225" y="603429"/>
                    <a:pt x="625835" y="603429"/>
                  </a:cubicBezTo>
                  <a:cubicBezTo>
                    <a:pt x="625835" y="602815"/>
                    <a:pt x="625835" y="603429"/>
                    <a:pt x="625835" y="601586"/>
                  </a:cubicBezTo>
                  <a:cubicBezTo>
                    <a:pt x="625835" y="601586"/>
                    <a:pt x="625835" y="601586"/>
                    <a:pt x="626446" y="601586"/>
                  </a:cubicBezTo>
                  <a:cubicBezTo>
                    <a:pt x="626446" y="601586"/>
                    <a:pt x="626446" y="602200"/>
                    <a:pt x="626446" y="600357"/>
                  </a:cubicBezTo>
                  <a:cubicBezTo>
                    <a:pt x="626446" y="600357"/>
                    <a:pt x="626446" y="600357"/>
                    <a:pt x="627056" y="600357"/>
                  </a:cubicBezTo>
                  <a:cubicBezTo>
                    <a:pt x="627056" y="600357"/>
                    <a:pt x="627056" y="600357"/>
                    <a:pt x="627056" y="599743"/>
                  </a:cubicBezTo>
                  <a:cubicBezTo>
                    <a:pt x="627666" y="599743"/>
                    <a:pt x="628277" y="602200"/>
                    <a:pt x="630718" y="600357"/>
                  </a:cubicBezTo>
                  <a:cubicBezTo>
                    <a:pt x="630718" y="600357"/>
                    <a:pt x="630718" y="599743"/>
                    <a:pt x="630718" y="597899"/>
                  </a:cubicBezTo>
                  <a:cubicBezTo>
                    <a:pt x="630718" y="598514"/>
                    <a:pt x="631939" y="598514"/>
                    <a:pt x="631329" y="600357"/>
                  </a:cubicBezTo>
                  <a:cubicBezTo>
                    <a:pt x="631939" y="600357"/>
                    <a:pt x="631939" y="600357"/>
                    <a:pt x="633770" y="600357"/>
                  </a:cubicBezTo>
                  <a:cubicBezTo>
                    <a:pt x="633770" y="600357"/>
                    <a:pt x="633770" y="600357"/>
                    <a:pt x="633770" y="599743"/>
                  </a:cubicBezTo>
                  <a:cubicBezTo>
                    <a:pt x="633770" y="599743"/>
                    <a:pt x="633770" y="599743"/>
                    <a:pt x="634380" y="599743"/>
                  </a:cubicBezTo>
                  <a:cubicBezTo>
                    <a:pt x="634380" y="599743"/>
                    <a:pt x="634380" y="599743"/>
                    <a:pt x="634380" y="599128"/>
                  </a:cubicBezTo>
                  <a:cubicBezTo>
                    <a:pt x="634380" y="599128"/>
                    <a:pt x="634380" y="599128"/>
                    <a:pt x="634991" y="599128"/>
                  </a:cubicBezTo>
                  <a:cubicBezTo>
                    <a:pt x="634991" y="599128"/>
                    <a:pt x="634991" y="599128"/>
                    <a:pt x="634991" y="597899"/>
                  </a:cubicBezTo>
                  <a:cubicBezTo>
                    <a:pt x="635601" y="597899"/>
                    <a:pt x="638653" y="599128"/>
                    <a:pt x="638653" y="596056"/>
                  </a:cubicBezTo>
                  <a:cubicBezTo>
                    <a:pt x="638653" y="596056"/>
                    <a:pt x="638653" y="596056"/>
                    <a:pt x="638042" y="596056"/>
                  </a:cubicBezTo>
                  <a:cubicBezTo>
                    <a:pt x="638042" y="596056"/>
                    <a:pt x="638042" y="595442"/>
                    <a:pt x="638042" y="593599"/>
                  </a:cubicBezTo>
                  <a:cubicBezTo>
                    <a:pt x="638042" y="593599"/>
                    <a:pt x="638042" y="593599"/>
                    <a:pt x="638653" y="593599"/>
                  </a:cubicBezTo>
                  <a:cubicBezTo>
                    <a:pt x="638653" y="593599"/>
                    <a:pt x="638653" y="594213"/>
                    <a:pt x="638653" y="592370"/>
                  </a:cubicBezTo>
                  <a:cubicBezTo>
                    <a:pt x="638653" y="592370"/>
                    <a:pt x="639874" y="592984"/>
                    <a:pt x="640484" y="591141"/>
                  </a:cubicBezTo>
                  <a:cubicBezTo>
                    <a:pt x="640484" y="591141"/>
                    <a:pt x="640484" y="591141"/>
                    <a:pt x="641094" y="591141"/>
                  </a:cubicBezTo>
                  <a:cubicBezTo>
                    <a:pt x="641094" y="591141"/>
                    <a:pt x="641094" y="591141"/>
                    <a:pt x="641094" y="591756"/>
                  </a:cubicBezTo>
                  <a:lnTo>
                    <a:pt x="641705" y="591756"/>
                  </a:lnTo>
                  <a:lnTo>
                    <a:pt x="642315" y="591756"/>
                  </a:lnTo>
                  <a:cubicBezTo>
                    <a:pt x="642315" y="591756"/>
                    <a:pt x="642315" y="591756"/>
                    <a:pt x="642315" y="592370"/>
                  </a:cubicBezTo>
                  <a:cubicBezTo>
                    <a:pt x="642315" y="592370"/>
                    <a:pt x="642315" y="592370"/>
                    <a:pt x="642925" y="591756"/>
                  </a:cubicBezTo>
                  <a:cubicBezTo>
                    <a:pt x="642925" y="591756"/>
                    <a:pt x="642925" y="591756"/>
                    <a:pt x="642925" y="592370"/>
                  </a:cubicBezTo>
                  <a:cubicBezTo>
                    <a:pt x="643536" y="592370"/>
                    <a:pt x="642925" y="591756"/>
                    <a:pt x="644756" y="591756"/>
                  </a:cubicBezTo>
                  <a:cubicBezTo>
                    <a:pt x="644756" y="591141"/>
                    <a:pt x="644756" y="591756"/>
                    <a:pt x="644756" y="589912"/>
                  </a:cubicBezTo>
                  <a:cubicBezTo>
                    <a:pt x="644146" y="589912"/>
                    <a:pt x="644756" y="589912"/>
                    <a:pt x="642925" y="589912"/>
                  </a:cubicBezTo>
                  <a:cubicBezTo>
                    <a:pt x="642925" y="589912"/>
                    <a:pt x="642925" y="589912"/>
                    <a:pt x="643536" y="591141"/>
                  </a:cubicBezTo>
                  <a:cubicBezTo>
                    <a:pt x="643536" y="591141"/>
                    <a:pt x="642925" y="589912"/>
                    <a:pt x="641705" y="591756"/>
                  </a:cubicBezTo>
                  <a:cubicBezTo>
                    <a:pt x="641705" y="591756"/>
                    <a:pt x="641705" y="591756"/>
                    <a:pt x="641705" y="591141"/>
                  </a:cubicBezTo>
                  <a:cubicBezTo>
                    <a:pt x="641705" y="591141"/>
                    <a:pt x="641705" y="591141"/>
                    <a:pt x="641094" y="591141"/>
                  </a:cubicBezTo>
                  <a:cubicBezTo>
                    <a:pt x="641094" y="591141"/>
                    <a:pt x="641094" y="591141"/>
                    <a:pt x="641094" y="589912"/>
                  </a:cubicBezTo>
                  <a:cubicBezTo>
                    <a:pt x="641094" y="589912"/>
                    <a:pt x="641094" y="589912"/>
                    <a:pt x="640484" y="589912"/>
                  </a:cubicBezTo>
                  <a:cubicBezTo>
                    <a:pt x="640484" y="589912"/>
                    <a:pt x="640484" y="589912"/>
                    <a:pt x="640484" y="589298"/>
                  </a:cubicBezTo>
                  <a:cubicBezTo>
                    <a:pt x="640484" y="589298"/>
                    <a:pt x="640484" y="589298"/>
                    <a:pt x="639263" y="589298"/>
                  </a:cubicBezTo>
                  <a:cubicBezTo>
                    <a:pt x="639263" y="589298"/>
                    <a:pt x="639263" y="588069"/>
                    <a:pt x="639263" y="586226"/>
                  </a:cubicBezTo>
                  <a:cubicBezTo>
                    <a:pt x="639263" y="586226"/>
                    <a:pt x="639263" y="586226"/>
                    <a:pt x="638653" y="586226"/>
                  </a:cubicBezTo>
                  <a:cubicBezTo>
                    <a:pt x="638653" y="586226"/>
                    <a:pt x="638653" y="586226"/>
                    <a:pt x="638653" y="587455"/>
                  </a:cubicBezTo>
                  <a:cubicBezTo>
                    <a:pt x="638653" y="586840"/>
                    <a:pt x="638042" y="587455"/>
                    <a:pt x="636822" y="588069"/>
                  </a:cubicBezTo>
                  <a:cubicBezTo>
                    <a:pt x="636211" y="588069"/>
                    <a:pt x="636822" y="591141"/>
                    <a:pt x="634380" y="591756"/>
                  </a:cubicBezTo>
                  <a:cubicBezTo>
                    <a:pt x="634380" y="591756"/>
                    <a:pt x="634380" y="591756"/>
                    <a:pt x="634380" y="592370"/>
                  </a:cubicBezTo>
                  <a:cubicBezTo>
                    <a:pt x="634380" y="592370"/>
                    <a:pt x="634380" y="592370"/>
                    <a:pt x="633160" y="592370"/>
                  </a:cubicBezTo>
                  <a:cubicBezTo>
                    <a:pt x="633160" y="592370"/>
                    <a:pt x="633160" y="592370"/>
                    <a:pt x="633160" y="591141"/>
                  </a:cubicBezTo>
                  <a:cubicBezTo>
                    <a:pt x="631939" y="590527"/>
                    <a:pt x="630718" y="591141"/>
                    <a:pt x="628887" y="591756"/>
                  </a:cubicBezTo>
                  <a:cubicBezTo>
                    <a:pt x="628887" y="591756"/>
                    <a:pt x="628887" y="591756"/>
                    <a:pt x="628887" y="592370"/>
                  </a:cubicBezTo>
                  <a:cubicBezTo>
                    <a:pt x="628887" y="592370"/>
                    <a:pt x="628887" y="592370"/>
                    <a:pt x="627666" y="592370"/>
                  </a:cubicBezTo>
                  <a:cubicBezTo>
                    <a:pt x="627666" y="592370"/>
                    <a:pt x="627666" y="592370"/>
                    <a:pt x="627666" y="591756"/>
                  </a:cubicBezTo>
                  <a:cubicBezTo>
                    <a:pt x="627666" y="591756"/>
                    <a:pt x="627666" y="591756"/>
                    <a:pt x="627056" y="591756"/>
                  </a:cubicBezTo>
                  <a:cubicBezTo>
                    <a:pt x="627056" y="591756"/>
                    <a:pt x="627056" y="591756"/>
                    <a:pt x="627056" y="591141"/>
                  </a:cubicBezTo>
                  <a:cubicBezTo>
                    <a:pt x="627056" y="591141"/>
                    <a:pt x="627056" y="591141"/>
                    <a:pt x="626446" y="591141"/>
                  </a:cubicBezTo>
                  <a:cubicBezTo>
                    <a:pt x="626446" y="590527"/>
                    <a:pt x="626446" y="590527"/>
                    <a:pt x="626446" y="588684"/>
                  </a:cubicBezTo>
                  <a:cubicBezTo>
                    <a:pt x="626446" y="588684"/>
                    <a:pt x="626446" y="588684"/>
                    <a:pt x="627056" y="588684"/>
                  </a:cubicBezTo>
                  <a:cubicBezTo>
                    <a:pt x="627056" y="588684"/>
                    <a:pt x="627056" y="588069"/>
                    <a:pt x="627056" y="586226"/>
                  </a:cubicBezTo>
                  <a:cubicBezTo>
                    <a:pt x="627666" y="586226"/>
                    <a:pt x="627056" y="586226"/>
                    <a:pt x="628887" y="586226"/>
                  </a:cubicBezTo>
                  <a:cubicBezTo>
                    <a:pt x="628887" y="586226"/>
                    <a:pt x="628887" y="586226"/>
                    <a:pt x="628887" y="585612"/>
                  </a:cubicBezTo>
                  <a:cubicBezTo>
                    <a:pt x="628887" y="585612"/>
                    <a:pt x="628887" y="585612"/>
                    <a:pt x="629498" y="585612"/>
                  </a:cubicBezTo>
                  <a:cubicBezTo>
                    <a:pt x="629498" y="585612"/>
                    <a:pt x="629498" y="584997"/>
                    <a:pt x="629498" y="583769"/>
                  </a:cubicBezTo>
                  <a:cubicBezTo>
                    <a:pt x="629498" y="583769"/>
                    <a:pt x="628887" y="583769"/>
                    <a:pt x="630718" y="583769"/>
                  </a:cubicBezTo>
                  <a:cubicBezTo>
                    <a:pt x="630718" y="583154"/>
                    <a:pt x="630718" y="583769"/>
                    <a:pt x="630718" y="581925"/>
                  </a:cubicBezTo>
                  <a:cubicBezTo>
                    <a:pt x="630718" y="581925"/>
                    <a:pt x="630718" y="581925"/>
                    <a:pt x="630108" y="581925"/>
                  </a:cubicBezTo>
                  <a:cubicBezTo>
                    <a:pt x="630108" y="580697"/>
                    <a:pt x="630108" y="578239"/>
                    <a:pt x="630108" y="575781"/>
                  </a:cubicBezTo>
                  <a:cubicBezTo>
                    <a:pt x="630108" y="575781"/>
                    <a:pt x="630108" y="575781"/>
                    <a:pt x="630718" y="575781"/>
                  </a:cubicBezTo>
                  <a:cubicBezTo>
                    <a:pt x="630718" y="575781"/>
                    <a:pt x="630718" y="575781"/>
                    <a:pt x="630718" y="574553"/>
                  </a:cubicBezTo>
                  <a:cubicBezTo>
                    <a:pt x="630718" y="574553"/>
                    <a:pt x="630718" y="574553"/>
                    <a:pt x="631329" y="574553"/>
                  </a:cubicBezTo>
                  <a:cubicBezTo>
                    <a:pt x="631329" y="574553"/>
                    <a:pt x="631329" y="575167"/>
                    <a:pt x="631329" y="573324"/>
                  </a:cubicBezTo>
                  <a:cubicBezTo>
                    <a:pt x="631329" y="573324"/>
                    <a:pt x="630718" y="573324"/>
                    <a:pt x="629498" y="573324"/>
                  </a:cubicBezTo>
                  <a:cubicBezTo>
                    <a:pt x="629498" y="573324"/>
                    <a:pt x="629498" y="573324"/>
                    <a:pt x="629498" y="574553"/>
                  </a:cubicBezTo>
                  <a:cubicBezTo>
                    <a:pt x="629498" y="574553"/>
                    <a:pt x="629498" y="574553"/>
                    <a:pt x="628887" y="574553"/>
                  </a:cubicBezTo>
                  <a:cubicBezTo>
                    <a:pt x="628887" y="575167"/>
                    <a:pt x="628887" y="574553"/>
                    <a:pt x="628887" y="576396"/>
                  </a:cubicBezTo>
                  <a:cubicBezTo>
                    <a:pt x="628887" y="576396"/>
                    <a:pt x="628887" y="576396"/>
                    <a:pt x="627666" y="576396"/>
                  </a:cubicBezTo>
                  <a:cubicBezTo>
                    <a:pt x="627666" y="576396"/>
                    <a:pt x="627666" y="576396"/>
                    <a:pt x="627666" y="577010"/>
                  </a:cubicBezTo>
                  <a:cubicBezTo>
                    <a:pt x="627666" y="577010"/>
                    <a:pt x="628277" y="577010"/>
                    <a:pt x="626446" y="577010"/>
                  </a:cubicBezTo>
                  <a:cubicBezTo>
                    <a:pt x="626446" y="577010"/>
                    <a:pt x="626446" y="577010"/>
                    <a:pt x="626446" y="576396"/>
                  </a:cubicBezTo>
                  <a:cubicBezTo>
                    <a:pt x="625835" y="576396"/>
                    <a:pt x="625225" y="576396"/>
                    <a:pt x="623394" y="576396"/>
                  </a:cubicBezTo>
                  <a:cubicBezTo>
                    <a:pt x="623394" y="576396"/>
                    <a:pt x="623394" y="576396"/>
                    <a:pt x="623394" y="577010"/>
                  </a:cubicBezTo>
                  <a:cubicBezTo>
                    <a:pt x="623394" y="577010"/>
                    <a:pt x="623394" y="577010"/>
                    <a:pt x="622784" y="577010"/>
                  </a:cubicBezTo>
                  <a:cubicBezTo>
                    <a:pt x="622784" y="577010"/>
                    <a:pt x="622784" y="577010"/>
                    <a:pt x="622784" y="575781"/>
                  </a:cubicBezTo>
                  <a:cubicBezTo>
                    <a:pt x="622784" y="575781"/>
                    <a:pt x="622784" y="575781"/>
                    <a:pt x="623394" y="575781"/>
                  </a:cubicBezTo>
                  <a:cubicBezTo>
                    <a:pt x="623394" y="574553"/>
                    <a:pt x="623394" y="573324"/>
                    <a:pt x="623394" y="571481"/>
                  </a:cubicBezTo>
                  <a:cubicBezTo>
                    <a:pt x="623394" y="571481"/>
                    <a:pt x="623394" y="571481"/>
                    <a:pt x="622784" y="571481"/>
                  </a:cubicBezTo>
                  <a:cubicBezTo>
                    <a:pt x="622784" y="570866"/>
                    <a:pt x="622784" y="569638"/>
                    <a:pt x="622784" y="567794"/>
                  </a:cubicBezTo>
                  <a:cubicBezTo>
                    <a:pt x="622784" y="567794"/>
                    <a:pt x="622784" y="567794"/>
                    <a:pt x="622173" y="567794"/>
                  </a:cubicBezTo>
                  <a:cubicBezTo>
                    <a:pt x="622173" y="567180"/>
                    <a:pt x="622173" y="567794"/>
                    <a:pt x="622173" y="565951"/>
                  </a:cubicBezTo>
                  <a:cubicBezTo>
                    <a:pt x="622173" y="565951"/>
                    <a:pt x="622173" y="565951"/>
                    <a:pt x="622784" y="565951"/>
                  </a:cubicBezTo>
                  <a:cubicBezTo>
                    <a:pt x="622784" y="565951"/>
                    <a:pt x="622784" y="565337"/>
                    <a:pt x="622784" y="564108"/>
                  </a:cubicBezTo>
                  <a:cubicBezTo>
                    <a:pt x="622784" y="564108"/>
                    <a:pt x="622784" y="564108"/>
                    <a:pt x="623394" y="564108"/>
                  </a:cubicBezTo>
                  <a:cubicBezTo>
                    <a:pt x="623394" y="563494"/>
                    <a:pt x="623394" y="564108"/>
                    <a:pt x="623394" y="562265"/>
                  </a:cubicBezTo>
                  <a:cubicBezTo>
                    <a:pt x="623394" y="562265"/>
                    <a:pt x="623394" y="562265"/>
                    <a:pt x="624004" y="562265"/>
                  </a:cubicBezTo>
                  <a:cubicBezTo>
                    <a:pt x="624004" y="559193"/>
                    <a:pt x="627056" y="556735"/>
                    <a:pt x="625835" y="552435"/>
                  </a:cubicBezTo>
                  <a:cubicBezTo>
                    <a:pt x="625835" y="552435"/>
                    <a:pt x="625835" y="552435"/>
                    <a:pt x="626446" y="552435"/>
                  </a:cubicBezTo>
                  <a:cubicBezTo>
                    <a:pt x="626446" y="551820"/>
                    <a:pt x="626446" y="552435"/>
                    <a:pt x="626446" y="550591"/>
                  </a:cubicBezTo>
                  <a:cubicBezTo>
                    <a:pt x="626446" y="550591"/>
                    <a:pt x="626446" y="550591"/>
                    <a:pt x="627056" y="550591"/>
                  </a:cubicBezTo>
                  <a:cubicBezTo>
                    <a:pt x="627056" y="550591"/>
                    <a:pt x="627056" y="550591"/>
                    <a:pt x="627056" y="549977"/>
                  </a:cubicBezTo>
                  <a:cubicBezTo>
                    <a:pt x="627666" y="549977"/>
                    <a:pt x="629498" y="551206"/>
                    <a:pt x="629498" y="548748"/>
                  </a:cubicBezTo>
                  <a:cubicBezTo>
                    <a:pt x="629498" y="548748"/>
                    <a:pt x="629498" y="548748"/>
                    <a:pt x="630108" y="548748"/>
                  </a:cubicBezTo>
                  <a:cubicBezTo>
                    <a:pt x="630108" y="548748"/>
                    <a:pt x="630108" y="548134"/>
                    <a:pt x="630108" y="546291"/>
                  </a:cubicBezTo>
                  <a:cubicBezTo>
                    <a:pt x="630108" y="546291"/>
                    <a:pt x="630108" y="546291"/>
                    <a:pt x="630718" y="546291"/>
                  </a:cubicBezTo>
                  <a:cubicBezTo>
                    <a:pt x="630718" y="546291"/>
                    <a:pt x="630718" y="545062"/>
                    <a:pt x="630718" y="543219"/>
                  </a:cubicBezTo>
                  <a:cubicBezTo>
                    <a:pt x="630718" y="543219"/>
                    <a:pt x="630718" y="543219"/>
                    <a:pt x="631329" y="543219"/>
                  </a:cubicBezTo>
                  <a:cubicBezTo>
                    <a:pt x="631329" y="543219"/>
                    <a:pt x="631329" y="543219"/>
                    <a:pt x="631329" y="542604"/>
                  </a:cubicBezTo>
                  <a:cubicBezTo>
                    <a:pt x="631329" y="542604"/>
                    <a:pt x="631329" y="542604"/>
                    <a:pt x="632549" y="542604"/>
                  </a:cubicBezTo>
                  <a:cubicBezTo>
                    <a:pt x="632549" y="542604"/>
                    <a:pt x="632549" y="541990"/>
                    <a:pt x="632549" y="540761"/>
                  </a:cubicBezTo>
                  <a:cubicBezTo>
                    <a:pt x="632549" y="540761"/>
                    <a:pt x="631939" y="540761"/>
                    <a:pt x="633770" y="540761"/>
                  </a:cubicBezTo>
                  <a:cubicBezTo>
                    <a:pt x="633770" y="540761"/>
                    <a:pt x="633770" y="540761"/>
                    <a:pt x="633770" y="540147"/>
                  </a:cubicBezTo>
                  <a:cubicBezTo>
                    <a:pt x="633770" y="540147"/>
                    <a:pt x="633770" y="540147"/>
                    <a:pt x="634380" y="540147"/>
                  </a:cubicBezTo>
                  <a:cubicBezTo>
                    <a:pt x="634380" y="539532"/>
                    <a:pt x="634380" y="540147"/>
                    <a:pt x="634380" y="538304"/>
                  </a:cubicBezTo>
                  <a:cubicBezTo>
                    <a:pt x="634380" y="538304"/>
                    <a:pt x="634380" y="538304"/>
                    <a:pt x="635601" y="538304"/>
                  </a:cubicBezTo>
                  <a:cubicBezTo>
                    <a:pt x="635601" y="538304"/>
                    <a:pt x="636822" y="537689"/>
                    <a:pt x="634991" y="536460"/>
                  </a:cubicBezTo>
                  <a:cubicBezTo>
                    <a:pt x="634991" y="536460"/>
                    <a:pt x="634991" y="536460"/>
                    <a:pt x="635601" y="536460"/>
                  </a:cubicBezTo>
                  <a:cubicBezTo>
                    <a:pt x="635601" y="536460"/>
                    <a:pt x="635601" y="536460"/>
                    <a:pt x="635601" y="535232"/>
                  </a:cubicBezTo>
                  <a:cubicBezTo>
                    <a:pt x="635601" y="535232"/>
                    <a:pt x="635601" y="535232"/>
                    <a:pt x="636822" y="535232"/>
                  </a:cubicBezTo>
                  <a:cubicBezTo>
                    <a:pt x="636822" y="535232"/>
                    <a:pt x="636822" y="535232"/>
                    <a:pt x="636822" y="534617"/>
                  </a:cubicBezTo>
                  <a:cubicBezTo>
                    <a:pt x="636822" y="534617"/>
                    <a:pt x="636211" y="534617"/>
                    <a:pt x="638042" y="534617"/>
                  </a:cubicBezTo>
                  <a:cubicBezTo>
                    <a:pt x="638042" y="534617"/>
                    <a:pt x="638042" y="534617"/>
                    <a:pt x="638042" y="535232"/>
                  </a:cubicBezTo>
                  <a:cubicBezTo>
                    <a:pt x="639263" y="535232"/>
                    <a:pt x="639874" y="536460"/>
                    <a:pt x="642315" y="536460"/>
                  </a:cubicBezTo>
                  <a:cubicBezTo>
                    <a:pt x="642315" y="536460"/>
                    <a:pt x="642315" y="536460"/>
                    <a:pt x="642315" y="535232"/>
                  </a:cubicBezTo>
                  <a:cubicBezTo>
                    <a:pt x="642315" y="535232"/>
                    <a:pt x="642315" y="535232"/>
                    <a:pt x="642925" y="535232"/>
                  </a:cubicBezTo>
                  <a:cubicBezTo>
                    <a:pt x="642925" y="535232"/>
                    <a:pt x="642925" y="535232"/>
                    <a:pt x="642925" y="536460"/>
                  </a:cubicBezTo>
                  <a:cubicBezTo>
                    <a:pt x="643536" y="536460"/>
                    <a:pt x="642925" y="536460"/>
                    <a:pt x="644756" y="536460"/>
                  </a:cubicBezTo>
                  <a:cubicBezTo>
                    <a:pt x="644756" y="536460"/>
                    <a:pt x="644756" y="536460"/>
                    <a:pt x="644756" y="537075"/>
                  </a:cubicBezTo>
                  <a:cubicBezTo>
                    <a:pt x="644756" y="537075"/>
                    <a:pt x="644756" y="537075"/>
                    <a:pt x="645367" y="537075"/>
                  </a:cubicBezTo>
                  <a:cubicBezTo>
                    <a:pt x="645367" y="537075"/>
                    <a:pt x="645367" y="537075"/>
                    <a:pt x="645367" y="536460"/>
                  </a:cubicBezTo>
                  <a:cubicBezTo>
                    <a:pt x="645367" y="536460"/>
                    <a:pt x="645367" y="536460"/>
                    <a:pt x="645977" y="536460"/>
                  </a:cubicBezTo>
                  <a:cubicBezTo>
                    <a:pt x="645977" y="535846"/>
                    <a:pt x="645367" y="535846"/>
                    <a:pt x="646587" y="534617"/>
                  </a:cubicBezTo>
                  <a:cubicBezTo>
                    <a:pt x="646587" y="534617"/>
                    <a:pt x="646587" y="534617"/>
                    <a:pt x="646587" y="535232"/>
                  </a:cubicBezTo>
                  <a:cubicBezTo>
                    <a:pt x="646587" y="535232"/>
                    <a:pt x="646587" y="535232"/>
                    <a:pt x="647198" y="535232"/>
                  </a:cubicBezTo>
                  <a:cubicBezTo>
                    <a:pt x="647198" y="535232"/>
                    <a:pt x="647198" y="535232"/>
                    <a:pt x="647198" y="534617"/>
                  </a:cubicBezTo>
                  <a:cubicBezTo>
                    <a:pt x="647198" y="534617"/>
                    <a:pt x="647198" y="534617"/>
                    <a:pt x="646587" y="534617"/>
                  </a:cubicBezTo>
                  <a:cubicBezTo>
                    <a:pt x="646587" y="534617"/>
                    <a:pt x="646587" y="534617"/>
                    <a:pt x="646587" y="534003"/>
                  </a:cubicBezTo>
                  <a:cubicBezTo>
                    <a:pt x="646587" y="534003"/>
                    <a:pt x="646587" y="534003"/>
                    <a:pt x="645977" y="534003"/>
                  </a:cubicBezTo>
                  <a:cubicBezTo>
                    <a:pt x="645977" y="534003"/>
                    <a:pt x="645977" y="534003"/>
                    <a:pt x="645977" y="533389"/>
                  </a:cubicBezTo>
                  <a:cubicBezTo>
                    <a:pt x="645977" y="533389"/>
                    <a:pt x="645977" y="533389"/>
                    <a:pt x="645367" y="533389"/>
                  </a:cubicBezTo>
                  <a:cubicBezTo>
                    <a:pt x="645367" y="533389"/>
                    <a:pt x="645367" y="533389"/>
                    <a:pt x="645367" y="534003"/>
                  </a:cubicBezTo>
                  <a:cubicBezTo>
                    <a:pt x="645367" y="534003"/>
                    <a:pt x="645367" y="534003"/>
                    <a:pt x="644756" y="534003"/>
                  </a:cubicBezTo>
                  <a:cubicBezTo>
                    <a:pt x="644756" y="534003"/>
                    <a:pt x="644756" y="534003"/>
                    <a:pt x="644756" y="534617"/>
                  </a:cubicBezTo>
                  <a:cubicBezTo>
                    <a:pt x="644756" y="534617"/>
                    <a:pt x="644756" y="534617"/>
                    <a:pt x="643536" y="534617"/>
                  </a:cubicBezTo>
                  <a:cubicBezTo>
                    <a:pt x="643536" y="534617"/>
                    <a:pt x="643536" y="534617"/>
                    <a:pt x="643536" y="535232"/>
                  </a:cubicBezTo>
                  <a:cubicBezTo>
                    <a:pt x="643536" y="535232"/>
                    <a:pt x="643536" y="535232"/>
                    <a:pt x="642925" y="535232"/>
                  </a:cubicBezTo>
                  <a:cubicBezTo>
                    <a:pt x="642925" y="535232"/>
                    <a:pt x="642925" y="535232"/>
                    <a:pt x="642925" y="534617"/>
                  </a:cubicBezTo>
                  <a:cubicBezTo>
                    <a:pt x="642315" y="534617"/>
                    <a:pt x="641705" y="534617"/>
                    <a:pt x="639263" y="534617"/>
                  </a:cubicBezTo>
                  <a:cubicBezTo>
                    <a:pt x="639263" y="534617"/>
                    <a:pt x="639263" y="534617"/>
                    <a:pt x="639263" y="534003"/>
                  </a:cubicBezTo>
                  <a:cubicBezTo>
                    <a:pt x="639263" y="534003"/>
                    <a:pt x="639263" y="534003"/>
                    <a:pt x="638653" y="534003"/>
                  </a:cubicBezTo>
                  <a:cubicBezTo>
                    <a:pt x="638653" y="534003"/>
                    <a:pt x="638653" y="534003"/>
                    <a:pt x="638653" y="533389"/>
                  </a:cubicBezTo>
                  <a:cubicBezTo>
                    <a:pt x="638653" y="533389"/>
                    <a:pt x="638653" y="533389"/>
                    <a:pt x="638042" y="534003"/>
                  </a:cubicBezTo>
                  <a:cubicBezTo>
                    <a:pt x="638042" y="534003"/>
                    <a:pt x="638042" y="534003"/>
                    <a:pt x="638042" y="533389"/>
                  </a:cubicBezTo>
                  <a:cubicBezTo>
                    <a:pt x="638042" y="533389"/>
                    <a:pt x="636822" y="534617"/>
                    <a:pt x="634991" y="534003"/>
                  </a:cubicBezTo>
                  <a:cubicBezTo>
                    <a:pt x="634991" y="534003"/>
                    <a:pt x="634991" y="534003"/>
                    <a:pt x="634991" y="534617"/>
                  </a:cubicBezTo>
                  <a:cubicBezTo>
                    <a:pt x="634991" y="534617"/>
                    <a:pt x="634991" y="534617"/>
                    <a:pt x="634380" y="534617"/>
                  </a:cubicBezTo>
                  <a:cubicBezTo>
                    <a:pt x="634991" y="535232"/>
                    <a:pt x="633770" y="535846"/>
                    <a:pt x="634991" y="537075"/>
                  </a:cubicBezTo>
                  <a:cubicBezTo>
                    <a:pt x="634991" y="537075"/>
                    <a:pt x="635601" y="537075"/>
                    <a:pt x="633770" y="537075"/>
                  </a:cubicBezTo>
                  <a:cubicBezTo>
                    <a:pt x="633770" y="537075"/>
                    <a:pt x="633770" y="537075"/>
                    <a:pt x="633770" y="537689"/>
                  </a:cubicBezTo>
                  <a:cubicBezTo>
                    <a:pt x="633770" y="537689"/>
                    <a:pt x="633770" y="537689"/>
                    <a:pt x="632549" y="537689"/>
                  </a:cubicBezTo>
                  <a:cubicBezTo>
                    <a:pt x="632549" y="537689"/>
                    <a:pt x="632549" y="537689"/>
                    <a:pt x="632549" y="538918"/>
                  </a:cubicBezTo>
                  <a:cubicBezTo>
                    <a:pt x="632549" y="538918"/>
                    <a:pt x="632549" y="538918"/>
                    <a:pt x="631329" y="538918"/>
                  </a:cubicBezTo>
                  <a:cubicBezTo>
                    <a:pt x="631939" y="538918"/>
                    <a:pt x="631329" y="538918"/>
                    <a:pt x="630718" y="537075"/>
                  </a:cubicBezTo>
                  <a:cubicBezTo>
                    <a:pt x="630718" y="537075"/>
                    <a:pt x="630718" y="537075"/>
                    <a:pt x="630108" y="537075"/>
                  </a:cubicBezTo>
                  <a:cubicBezTo>
                    <a:pt x="630108" y="537075"/>
                    <a:pt x="630108" y="536460"/>
                    <a:pt x="630108" y="538304"/>
                  </a:cubicBezTo>
                  <a:cubicBezTo>
                    <a:pt x="630108" y="538304"/>
                    <a:pt x="630108" y="538304"/>
                    <a:pt x="630718" y="538304"/>
                  </a:cubicBezTo>
                  <a:cubicBezTo>
                    <a:pt x="630718" y="538304"/>
                    <a:pt x="630718" y="538304"/>
                    <a:pt x="630718" y="540147"/>
                  </a:cubicBezTo>
                  <a:cubicBezTo>
                    <a:pt x="630718" y="540147"/>
                    <a:pt x="630718" y="540147"/>
                    <a:pt x="630108" y="540147"/>
                  </a:cubicBezTo>
                  <a:cubicBezTo>
                    <a:pt x="630108" y="540147"/>
                    <a:pt x="630108" y="539532"/>
                    <a:pt x="630108" y="541376"/>
                  </a:cubicBezTo>
                  <a:cubicBezTo>
                    <a:pt x="630108" y="541376"/>
                    <a:pt x="630108" y="541376"/>
                    <a:pt x="629498" y="541376"/>
                  </a:cubicBezTo>
                  <a:cubicBezTo>
                    <a:pt x="629498" y="541376"/>
                    <a:pt x="629498" y="541376"/>
                    <a:pt x="629498" y="541990"/>
                  </a:cubicBezTo>
                  <a:cubicBezTo>
                    <a:pt x="629498" y="541990"/>
                    <a:pt x="629498" y="541990"/>
                    <a:pt x="628887" y="541990"/>
                  </a:cubicBezTo>
                  <a:cubicBezTo>
                    <a:pt x="628887" y="541990"/>
                    <a:pt x="628887" y="541990"/>
                    <a:pt x="628887" y="543219"/>
                  </a:cubicBezTo>
                  <a:cubicBezTo>
                    <a:pt x="628887" y="543219"/>
                    <a:pt x="628887" y="543219"/>
                    <a:pt x="627666" y="543219"/>
                  </a:cubicBezTo>
                  <a:cubicBezTo>
                    <a:pt x="627666" y="544448"/>
                    <a:pt x="626446" y="545062"/>
                    <a:pt x="627666" y="548134"/>
                  </a:cubicBezTo>
                  <a:cubicBezTo>
                    <a:pt x="627666" y="548134"/>
                    <a:pt x="627666" y="548134"/>
                    <a:pt x="627056" y="548134"/>
                  </a:cubicBezTo>
                  <a:cubicBezTo>
                    <a:pt x="627056" y="548134"/>
                    <a:pt x="627056" y="548134"/>
                    <a:pt x="627056" y="546905"/>
                  </a:cubicBezTo>
                  <a:cubicBezTo>
                    <a:pt x="627056" y="546905"/>
                    <a:pt x="627666" y="546905"/>
                    <a:pt x="625835" y="546905"/>
                  </a:cubicBezTo>
                  <a:cubicBezTo>
                    <a:pt x="625835" y="546905"/>
                    <a:pt x="625835" y="546905"/>
                    <a:pt x="625835" y="546291"/>
                  </a:cubicBezTo>
                  <a:cubicBezTo>
                    <a:pt x="625835" y="546291"/>
                    <a:pt x="625835" y="546291"/>
                    <a:pt x="625225" y="546291"/>
                  </a:cubicBezTo>
                  <a:cubicBezTo>
                    <a:pt x="625225" y="546291"/>
                    <a:pt x="625225" y="545676"/>
                    <a:pt x="625225" y="544448"/>
                  </a:cubicBezTo>
                  <a:cubicBezTo>
                    <a:pt x="625225" y="544448"/>
                    <a:pt x="625225" y="544448"/>
                    <a:pt x="625835" y="544448"/>
                  </a:cubicBezTo>
                  <a:cubicBezTo>
                    <a:pt x="625835" y="543833"/>
                    <a:pt x="625835" y="544448"/>
                    <a:pt x="625835" y="542604"/>
                  </a:cubicBezTo>
                  <a:cubicBezTo>
                    <a:pt x="625835" y="542604"/>
                    <a:pt x="625835" y="542604"/>
                    <a:pt x="625225" y="542604"/>
                  </a:cubicBezTo>
                  <a:cubicBezTo>
                    <a:pt x="625225" y="543833"/>
                    <a:pt x="623394" y="545062"/>
                    <a:pt x="623394" y="548134"/>
                  </a:cubicBezTo>
                  <a:cubicBezTo>
                    <a:pt x="623394" y="548134"/>
                    <a:pt x="623394" y="548134"/>
                    <a:pt x="622784" y="548134"/>
                  </a:cubicBezTo>
                  <a:cubicBezTo>
                    <a:pt x="622784" y="548134"/>
                    <a:pt x="623394" y="548748"/>
                    <a:pt x="622173" y="549363"/>
                  </a:cubicBezTo>
                  <a:cubicBezTo>
                    <a:pt x="622173" y="549363"/>
                    <a:pt x="622173" y="549363"/>
                    <a:pt x="622173" y="548748"/>
                  </a:cubicBezTo>
                  <a:cubicBezTo>
                    <a:pt x="622173" y="548134"/>
                    <a:pt x="622173" y="549363"/>
                    <a:pt x="620953" y="549363"/>
                  </a:cubicBezTo>
                  <a:cubicBezTo>
                    <a:pt x="620953" y="549363"/>
                    <a:pt x="620953" y="549363"/>
                    <a:pt x="620953" y="549977"/>
                  </a:cubicBezTo>
                  <a:cubicBezTo>
                    <a:pt x="620342" y="549977"/>
                    <a:pt x="617901" y="549363"/>
                    <a:pt x="618511" y="552435"/>
                  </a:cubicBezTo>
                  <a:cubicBezTo>
                    <a:pt x="618511" y="552435"/>
                    <a:pt x="618511" y="552435"/>
                    <a:pt x="617901" y="552435"/>
                  </a:cubicBezTo>
                  <a:cubicBezTo>
                    <a:pt x="617901" y="552435"/>
                    <a:pt x="617901" y="551820"/>
                    <a:pt x="617901" y="553663"/>
                  </a:cubicBezTo>
                  <a:cubicBezTo>
                    <a:pt x="617901" y="553663"/>
                    <a:pt x="617901" y="553663"/>
                    <a:pt x="617291" y="553663"/>
                  </a:cubicBezTo>
                  <a:cubicBezTo>
                    <a:pt x="617291" y="554278"/>
                    <a:pt x="616680" y="554278"/>
                    <a:pt x="617901" y="554892"/>
                  </a:cubicBezTo>
                  <a:cubicBezTo>
                    <a:pt x="617291" y="555507"/>
                    <a:pt x="616680" y="557350"/>
                    <a:pt x="617291" y="559807"/>
                  </a:cubicBezTo>
                  <a:cubicBezTo>
                    <a:pt x="617291" y="559807"/>
                    <a:pt x="617291" y="559807"/>
                    <a:pt x="617901" y="559807"/>
                  </a:cubicBezTo>
                  <a:cubicBezTo>
                    <a:pt x="617901" y="559807"/>
                    <a:pt x="617901" y="560422"/>
                    <a:pt x="617901" y="561650"/>
                  </a:cubicBezTo>
                  <a:cubicBezTo>
                    <a:pt x="617901" y="561650"/>
                    <a:pt x="617901" y="561650"/>
                    <a:pt x="617291" y="561650"/>
                  </a:cubicBezTo>
                  <a:cubicBezTo>
                    <a:pt x="617291" y="561650"/>
                    <a:pt x="617291" y="561650"/>
                    <a:pt x="617291" y="562265"/>
                  </a:cubicBezTo>
                  <a:cubicBezTo>
                    <a:pt x="617291" y="562265"/>
                    <a:pt x="617291" y="562265"/>
                    <a:pt x="616070" y="562265"/>
                  </a:cubicBezTo>
                  <a:cubicBezTo>
                    <a:pt x="616070" y="562265"/>
                    <a:pt x="616070" y="562265"/>
                    <a:pt x="616070" y="562879"/>
                  </a:cubicBezTo>
                  <a:cubicBezTo>
                    <a:pt x="616070" y="562879"/>
                    <a:pt x="616070" y="562879"/>
                    <a:pt x="615459" y="562879"/>
                  </a:cubicBezTo>
                  <a:cubicBezTo>
                    <a:pt x="615459" y="562879"/>
                    <a:pt x="615459" y="562879"/>
                    <a:pt x="615459" y="564108"/>
                  </a:cubicBezTo>
                  <a:cubicBezTo>
                    <a:pt x="615459" y="564108"/>
                    <a:pt x="615459" y="564108"/>
                    <a:pt x="616070" y="564108"/>
                  </a:cubicBezTo>
                  <a:cubicBezTo>
                    <a:pt x="616070" y="564108"/>
                    <a:pt x="616070" y="564108"/>
                    <a:pt x="616070" y="564722"/>
                  </a:cubicBezTo>
                  <a:cubicBezTo>
                    <a:pt x="616070" y="564722"/>
                    <a:pt x="616070" y="564722"/>
                    <a:pt x="615459" y="564722"/>
                  </a:cubicBezTo>
                  <a:cubicBezTo>
                    <a:pt x="615459" y="564722"/>
                    <a:pt x="615459" y="564108"/>
                    <a:pt x="615459" y="565951"/>
                  </a:cubicBezTo>
                  <a:cubicBezTo>
                    <a:pt x="615459" y="565951"/>
                    <a:pt x="615459" y="565951"/>
                    <a:pt x="614849" y="565951"/>
                  </a:cubicBezTo>
                  <a:cubicBezTo>
                    <a:pt x="614849" y="565951"/>
                    <a:pt x="614849" y="565951"/>
                    <a:pt x="614849" y="565337"/>
                  </a:cubicBezTo>
                  <a:cubicBezTo>
                    <a:pt x="614849" y="565337"/>
                    <a:pt x="613628" y="565337"/>
                    <a:pt x="611797" y="565337"/>
                  </a:cubicBezTo>
                  <a:cubicBezTo>
                    <a:pt x="611797" y="565337"/>
                    <a:pt x="611797" y="565337"/>
                    <a:pt x="611797" y="566566"/>
                  </a:cubicBezTo>
                  <a:cubicBezTo>
                    <a:pt x="611797" y="566566"/>
                    <a:pt x="611797" y="566566"/>
                    <a:pt x="611187" y="566566"/>
                  </a:cubicBezTo>
                  <a:cubicBezTo>
                    <a:pt x="611187" y="566566"/>
                    <a:pt x="611187" y="566566"/>
                    <a:pt x="611187" y="567794"/>
                  </a:cubicBezTo>
                  <a:cubicBezTo>
                    <a:pt x="611187" y="567794"/>
                    <a:pt x="611797" y="567794"/>
                    <a:pt x="609966" y="567794"/>
                  </a:cubicBezTo>
                  <a:cubicBezTo>
                    <a:pt x="609966" y="567794"/>
                    <a:pt x="609966" y="567794"/>
                    <a:pt x="609966" y="568409"/>
                  </a:cubicBezTo>
                  <a:cubicBezTo>
                    <a:pt x="609966" y="568409"/>
                    <a:pt x="609356" y="565951"/>
                    <a:pt x="607525" y="568409"/>
                  </a:cubicBezTo>
                  <a:cubicBezTo>
                    <a:pt x="607525" y="568409"/>
                    <a:pt x="607525" y="568409"/>
                    <a:pt x="607525" y="566566"/>
                  </a:cubicBezTo>
                  <a:cubicBezTo>
                    <a:pt x="607525" y="566566"/>
                    <a:pt x="607525" y="566566"/>
                    <a:pt x="606915" y="566566"/>
                  </a:cubicBezTo>
                  <a:cubicBezTo>
                    <a:pt x="606915" y="566566"/>
                    <a:pt x="607525" y="565951"/>
                    <a:pt x="606304" y="565337"/>
                  </a:cubicBezTo>
                  <a:cubicBezTo>
                    <a:pt x="606304" y="565337"/>
                    <a:pt x="605694" y="566566"/>
                    <a:pt x="603863" y="565951"/>
                  </a:cubicBezTo>
                  <a:cubicBezTo>
                    <a:pt x="603863" y="565951"/>
                    <a:pt x="603863" y="565951"/>
                    <a:pt x="603863" y="565337"/>
                  </a:cubicBezTo>
                  <a:cubicBezTo>
                    <a:pt x="603863" y="565337"/>
                    <a:pt x="604473" y="565337"/>
                    <a:pt x="602642" y="565337"/>
                  </a:cubicBezTo>
                  <a:cubicBezTo>
                    <a:pt x="602642" y="565337"/>
                    <a:pt x="602642" y="565337"/>
                    <a:pt x="602642" y="564722"/>
                  </a:cubicBezTo>
                  <a:cubicBezTo>
                    <a:pt x="600201" y="563494"/>
                    <a:pt x="597149" y="564108"/>
                    <a:pt x="592266" y="564108"/>
                  </a:cubicBezTo>
                  <a:cubicBezTo>
                    <a:pt x="592266" y="564108"/>
                    <a:pt x="592266" y="564108"/>
                    <a:pt x="592266" y="562879"/>
                  </a:cubicBezTo>
                  <a:cubicBezTo>
                    <a:pt x="592266" y="562879"/>
                    <a:pt x="592266" y="562879"/>
                    <a:pt x="591656" y="562879"/>
                  </a:cubicBezTo>
                  <a:cubicBezTo>
                    <a:pt x="591656" y="562879"/>
                    <a:pt x="591656" y="562879"/>
                    <a:pt x="591656" y="562265"/>
                  </a:cubicBezTo>
                  <a:cubicBezTo>
                    <a:pt x="591656" y="562265"/>
                    <a:pt x="591656" y="562265"/>
                    <a:pt x="591045" y="562265"/>
                  </a:cubicBezTo>
                  <a:cubicBezTo>
                    <a:pt x="591045" y="561650"/>
                    <a:pt x="589825" y="561036"/>
                    <a:pt x="590435" y="558579"/>
                  </a:cubicBezTo>
                  <a:cubicBezTo>
                    <a:pt x="590435" y="558579"/>
                    <a:pt x="590435" y="558579"/>
                    <a:pt x="589825" y="558579"/>
                  </a:cubicBezTo>
                  <a:cubicBezTo>
                    <a:pt x="589825" y="558579"/>
                    <a:pt x="589825" y="559193"/>
                    <a:pt x="589825" y="557350"/>
                  </a:cubicBezTo>
                  <a:cubicBezTo>
                    <a:pt x="589825" y="557350"/>
                    <a:pt x="589825" y="557350"/>
                    <a:pt x="590435" y="557350"/>
                  </a:cubicBezTo>
                  <a:cubicBezTo>
                    <a:pt x="590435" y="557350"/>
                    <a:pt x="590435" y="557350"/>
                    <a:pt x="590435" y="557964"/>
                  </a:cubicBezTo>
                  <a:cubicBezTo>
                    <a:pt x="590435" y="557964"/>
                    <a:pt x="590435" y="557964"/>
                    <a:pt x="591045" y="557964"/>
                  </a:cubicBezTo>
                  <a:cubicBezTo>
                    <a:pt x="591045" y="557964"/>
                    <a:pt x="591045" y="557964"/>
                    <a:pt x="591045" y="558579"/>
                  </a:cubicBezTo>
                  <a:cubicBezTo>
                    <a:pt x="592266" y="558579"/>
                    <a:pt x="595928" y="558579"/>
                    <a:pt x="596539" y="554892"/>
                  </a:cubicBezTo>
                  <a:cubicBezTo>
                    <a:pt x="596539" y="554892"/>
                    <a:pt x="596539" y="554892"/>
                    <a:pt x="597759" y="554892"/>
                  </a:cubicBezTo>
                  <a:cubicBezTo>
                    <a:pt x="597759" y="554892"/>
                    <a:pt x="597759" y="555507"/>
                    <a:pt x="597759" y="553663"/>
                  </a:cubicBezTo>
                  <a:cubicBezTo>
                    <a:pt x="597759" y="553663"/>
                    <a:pt x="597759" y="553663"/>
                    <a:pt x="598370" y="553663"/>
                  </a:cubicBezTo>
                  <a:cubicBezTo>
                    <a:pt x="598370" y="553663"/>
                    <a:pt x="598370" y="552435"/>
                    <a:pt x="598370" y="550591"/>
                  </a:cubicBezTo>
                  <a:cubicBezTo>
                    <a:pt x="598370" y="550591"/>
                    <a:pt x="598370" y="550591"/>
                    <a:pt x="597759" y="550591"/>
                  </a:cubicBezTo>
                  <a:cubicBezTo>
                    <a:pt x="597759" y="550591"/>
                    <a:pt x="597759" y="549363"/>
                    <a:pt x="597759" y="548134"/>
                  </a:cubicBezTo>
                  <a:cubicBezTo>
                    <a:pt x="597149" y="548134"/>
                    <a:pt x="597759" y="548134"/>
                    <a:pt x="595928" y="548134"/>
                  </a:cubicBezTo>
                  <a:cubicBezTo>
                    <a:pt x="595928" y="547519"/>
                    <a:pt x="595928" y="547519"/>
                    <a:pt x="595928" y="545676"/>
                  </a:cubicBezTo>
                  <a:cubicBezTo>
                    <a:pt x="595928" y="545676"/>
                    <a:pt x="595928" y="545676"/>
                    <a:pt x="595318" y="545676"/>
                  </a:cubicBezTo>
                  <a:cubicBezTo>
                    <a:pt x="595318" y="545676"/>
                    <a:pt x="595318" y="545676"/>
                    <a:pt x="595318" y="545062"/>
                  </a:cubicBezTo>
                  <a:cubicBezTo>
                    <a:pt x="595318" y="545062"/>
                    <a:pt x="595318" y="545062"/>
                    <a:pt x="595928" y="545062"/>
                  </a:cubicBezTo>
                  <a:cubicBezTo>
                    <a:pt x="595928" y="543833"/>
                    <a:pt x="595928" y="542604"/>
                    <a:pt x="595928" y="540147"/>
                  </a:cubicBezTo>
                  <a:cubicBezTo>
                    <a:pt x="595928" y="540147"/>
                    <a:pt x="595928" y="540147"/>
                    <a:pt x="596539" y="540147"/>
                  </a:cubicBezTo>
                  <a:cubicBezTo>
                    <a:pt x="596539" y="539532"/>
                    <a:pt x="597759" y="538304"/>
                    <a:pt x="595928" y="537075"/>
                  </a:cubicBezTo>
                  <a:cubicBezTo>
                    <a:pt x="596539" y="536460"/>
                    <a:pt x="597149" y="535232"/>
                    <a:pt x="597759" y="533389"/>
                  </a:cubicBezTo>
                  <a:cubicBezTo>
                    <a:pt x="597759" y="533389"/>
                    <a:pt x="597759" y="533389"/>
                    <a:pt x="598370" y="533389"/>
                  </a:cubicBezTo>
                  <a:cubicBezTo>
                    <a:pt x="598370" y="533389"/>
                    <a:pt x="597759" y="532160"/>
                    <a:pt x="599590" y="531545"/>
                  </a:cubicBezTo>
                  <a:cubicBezTo>
                    <a:pt x="599590" y="531545"/>
                    <a:pt x="599590" y="532160"/>
                    <a:pt x="599590" y="530317"/>
                  </a:cubicBezTo>
                  <a:cubicBezTo>
                    <a:pt x="599590" y="530317"/>
                    <a:pt x="599590" y="530317"/>
                    <a:pt x="600201" y="530317"/>
                  </a:cubicBezTo>
                  <a:cubicBezTo>
                    <a:pt x="600201" y="530317"/>
                    <a:pt x="600201" y="530931"/>
                    <a:pt x="600201" y="529088"/>
                  </a:cubicBezTo>
                  <a:cubicBezTo>
                    <a:pt x="600811" y="529088"/>
                    <a:pt x="600201" y="529088"/>
                    <a:pt x="602032" y="529088"/>
                  </a:cubicBezTo>
                  <a:cubicBezTo>
                    <a:pt x="602032" y="528473"/>
                    <a:pt x="602032" y="529088"/>
                    <a:pt x="602032" y="527245"/>
                  </a:cubicBezTo>
                  <a:cubicBezTo>
                    <a:pt x="602032" y="527245"/>
                    <a:pt x="601421" y="527245"/>
                    <a:pt x="603252" y="527245"/>
                  </a:cubicBezTo>
                  <a:cubicBezTo>
                    <a:pt x="603252" y="527245"/>
                    <a:pt x="603252" y="527859"/>
                    <a:pt x="603252" y="526016"/>
                  </a:cubicBezTo>
                  <a:cubicBezTo>
                    <a:pt x="603252" y="526016"/>
                    <a:pt x="603252" y="526016"/>
                    <a:pt x="603863" y="526016"/>
                  </a:cubicBezTo>
                  <a:cubicBezTo>
                    <a:pt x="603863" y="526016"/>
                    <a:pt x="603863" y="526016"/>
                    <a:pt x="603863" y="525401"/>
                  </a:cubicBezTo>
                  <a:cubicBezTo>
                    <a:pt x="603863" y="525401"/>
                    <a:pt x="603863" y="525401"/>
                    <a:pt x="604473" y="525401"/>
                  </a:cubicBezTo>
                  <a:cubicBezTo>
                    <a:pt x="604473" y="525401"/>
                    <a:pt x="604473" y="525401"/>
                    <a:pt x="604473" y="524787"/>
                  </a:cubicBezTo>
                  <a:cubicBezTo>
                    <a:pt x="604473" y="524787"/>
                    <a:pt x="605083" y="524787"/>
                    <a:pt x="603252" y="524787"/>
                  </a:cubicBezTo>
                  <a:cubicBezTo>
                    <a:pt x="603252" y="524787"/>
                    <a:pt x="603252" y="524787"/>
                    <a:pt x="603252" y="523558"/>
                  </a:cubicBezTo>
                  <a:cubicBezTo>
                    <a:pt x="603252" y="523558"/>
                    <a:pt x="603252" y="523558"/>
                    <a:pt x="603863" y="523558"/>
                  </a:cubicBezTo>
                  <a:cubicBezTo>
                    <a:pt x="603863" y="523558"/>
                    <a:pt x="603863" y="523558"/>
                    <a:pt x="603863" y="522944"/>
                  </a:cubicBezTo>
                  <a:cubicBezTo>
                    <a:pt x="604473" y="522944"/>
                    <a:pt x="605694" y="524173"/>
                    <a:pt x="606915" y="522330"/>
                  </a:cubicBezTo>
                  <a:cubicBezTo>
                    <a:pt x="606915" y="522330"/>
                    <a:pt x="606915" y="522330"/>
                    <a:pt x="606304" y="522330"/>
                  </a:cubicBezTo>
                  <a:cubicBezTo>
                    <a:pt x="606304" y="522330"/>
                    <a:pt x="606304" y="522330"/>
                    <a:pt x="606304" y="521101"/>
                  </a:cubicBezTo>
                  <a:cubicBezTo>
                    <a:pt x="606304" y="521101"/>
                    <a:pt x="605694" y="521101"/>
                    <a:pt x="607525" y="521101"/>
                  </a:cubicBezTo>
                  <a:cubicBezTo>
                    <a:pt x="607525" y="521101"/>
                    <a:pt x="607525" y="521101"/>
                    <a:pt x="607525" y="520486"/>
                  </a:cubicBezTo>
                  <a:cubicBezTo>
                    <a:pt x="607525" y="519872"/>
                    <a:pt x="606915" y="520486"/>
                    <a:pt x="606304" y="519258"/>
                  </a:cubicBezTo>
                  <a:cubicBezTo>
                    <a:pt x="605694" y="520486"/>
                    <a:pt x="603863" y="519872"/>
                    <a:pt x="602032" y="521101"/>
                  </a:cubicBezTo>
                  <a:cubicBezTo>
                    <a:pt x="602032" y="521101"/>
                    <a:pt x="602032" y="521101"/>
                    <a:pt x="602032" y="521715"/>
                  </a:cubicBezTo>
                  <a:cubicBezTo>
                    <a:pt x="600811" y="521715"/>
                    <a:pt x="600201" y="521715"/>
                    <a:pt x="598370" y="522330"/>
                  </a:cubicBezTo>
                  <a:cubicBezTo>
                    <a:pt x="597759" y="521715"/>
                    <a:pt x="598370" y="520486"/>
                    <a:pt x="596539" y="518643"/>
                  </a:cubicBezTo>
                  <a:cubicBezTo>
                    <a:pt x="596539" y="518643"/>
                    <a:pt x="596539" y="518643"/>
                    <a:pt x="597759" y="518643"/>
                  </a:cubicBezTo>
                  <a:cubicBezTo>
                    <a:pt x="597759" y="515571"/>
                    <a:pt x="597759" y="511885"/>
                    <a:pt x="597759" y="506970"/>
                  </a:cubicBezTo>
                  <a:cubicBezTo>
                    <a:pt x="597759" y="506970"/>
                    <a:pt x="597759" y="506970"/>
                    <a:pt x="598370" y="506970"/>
                  </a:cubicBezTo>
                  <a:cubicBezTo>
                    <a:pt x="598370" y="506355"/>
                    <a:pt x="598370" y="505127"/>
                    <a:pt x="598370" y="502669"/>
                  </a:cubicBezTo>
                  <a:cubicBezTo>
                    <a:pt x="598370" y="502669"/>
                    <a:pt x="598370" y="502669"/>
                    <a:pt x="598980" y="502669"/>
                  </a:cubicBezTo>
                  <a:cubicBezTo>
                    <a:pt x="598980" y="502669"/>
                    <a:pt x="598980" y="502055"/>
                    <a:pt x="598980" y="500212"/>
                  </a:cubicBezTo>
                  <a:cubicBezTo>
                    <a:pt x="598980" y="500212"/>
                    <a:pt x="598980" y="500212"/>
                    <a:pt x="599590" y="500212"/>
                  </a:cubicBezTo>
                  <a:cubicBezTo>
                    <a:pt x="599590" y="500212"/>
                    <a:pt x="598370" y="500212"/>
                    <a:pt x="598980" y="498368"/>
                  </a:cubicBezTo>
                  <a:cubicBezTo>
                    <a:pt x="598980" y="498368"/>
                    <a:pt x="598980" y="498368"/>
                    <a:pt x="599590" y="498368"/>
                  </a:cubicBezTo>
                  <a:cubicBezTo>
                    <a:pt x="599590" y="498368"/>
                    <a:pt x="599590" y="498368"/>
                    <a:pt x="599590" y="498983"/>
                  </a:cubicBezTo>
                  <a:cubicBezTo>
                    <a:pt x="599590" y="498983"/>
                    <a:pt x="600201" y="498983"/>
                    <a:pt x="602032" y="498983"/>
                  </a:cubicBezTo>
                  <a:cubicBezTo>
                    <a:pt x="602032" y="498983"/>
                    <a:pt x="602032" y="498983"/>
                    <a:pt x="601421" y="498368"/>
                  </a:cubicBezTo>
                  <a:cubicBezTo>
                    <a:pt x="601421" y="498368"/>
                    <a:pt x="601421" y="498368"/>
                    <a:pt x="602032" y="498368"/>
                  </a:cubicBezTo>
                  <a:cubicBezTo>
                    <a:pt x="602032" y="498368"/>
                    <a:pt x="602032" y="497754"/>
                    <a:pt x="602032" y="495911"/>
                  </a:cubicBezTo>
                  <a:cubicBezTo>
                    <a:pt x="602032" y="495911"/>
                    <a:pt x="602032" y="495911"/>
                    <a:pt x="602642" y="495911"/>
                  </a:cubicBezTo>
                  <a:cubicBezTo>
                    <a:pt x="602642" y="495911"/>
                    <a:pt x="602642" y="495911"/>
                    <a:pt x="602642" y="495296"/>
                  </a:cubicBezTo>
                  <a:cubicBezTo>
                    <a:pt x="602642" y="495296"/>
                    <a:pt x="603252" y="495296"/>
                    <a:pt x="604473" y="495296"/>
                  </a:cubicBezTo>
                  <a:cubicBezTo>
                    <a:pt x="604473" y="495296"/>
                    <a:pt x="604473" y="495296"/>
                    <a:pt x="604473" y="495911"/>
                  </a:cubicBezTo>
                  <a:cubicBezTo>
                    <a:pt x="605083" y="495911"/>
                    <a:pt x="606304" y="495911"/>
                    <a:pt x="608135" y="495911"/>
                  </a:cubicBezTo>
                  <a:cubicBezTo>
                    <a:pt x="608135" y="495911"/>
                    <a:pt x="608135" y="495911"/>
                    <a:pt x="608135" y="495296"/>
                  </a:cubicBezTo>
                  <a:cubicBezTo>
                    <a:pt x="608746" y="495296"/>
                    <a:pt x="609966" y="495296"/>
                    <a:pt x="611797" y="495296"/>
                  </a:cubicBezTo>
                  <a:cubicBezTo>
                    <a:pt x="612408" y="495296"/>
                    <a:pt x="611797" y="494682"/>
                    <a:pt x="613018" y="494068"/>
                  </a:cubicBezTo>
                  <a:cubicBezTo>
                    <a:pt x="613018" y="494068"/>
                    <a:pt x="613018" y="494068"/>
                    <a:pt x="611797" y="494068"/>
                  </a:cubicBezTo>
                  <a:cubicBezTo>
                    <a:pt x="611797" y="494068"/>
                    <a:pt x="612408" y="492839"/>
                    <a:pt x="614239" y="493453"/>
                  </a:cubicBezTo>
                  <a:cubicBezTo>
                    <a:pt x="614239" y="493453"/>
                    <a:pt x="614239" y="493453"/>
                    <a:pt x="614239" y="492224"/>
                  </a:cubicBezTo>
                  <a:cubicBezTo>
                    <a:pt x="614239" y="492224"/>
                    <a:pt x="614239" y="492224"/>
                    <a:pt x="615459" y="492224"/>
                  </a:cubicBezTo>
                  <a:cubicBezTo>
                    <a:pt x="615459" y="492224"/>
                    <a:pt x="615459" y="492224"/>
                    <a:pt x="615459" y="493453"/>
                  </a:cubicBezTo>
                  <a:cubicBezTo>
                    <a:pt x="615459" y="493453"/>
                    <a:pt x="615459" y="493453"/>
                    <a:pt x="616070" y="493453"/>
                  </a:cubicBezTo>
                  <a:cubicBezTo>
                    <a:pt x="616070" y="493453"/>
                    <a:pt x="616070" y="493453"/>
                    <a:pt x="616070" y="492224"/>
                  </a:cubicBezTo>
                  <a:cubicBezTo>
                    <a:pt x="616070" y="492224"/>
                    <a:pt x="616070" y="492224"/>
                    <a:pt x="617291" y="492224"/>
                  </a:cubicBezTo>
                  <a:cubicBezTo>
                    <a:pt x="617291" y="492224"/>
                    <a:pt x="617291" y="492224"/>
                    <a:pt x="617291" y="493453"/>
                  </a:cubicBezTo>
                  <a:cubicBezTo>
                    <a:pt x="617291" y="493453"/>
                    <a:pt x="617291" y="493453"/>
                    <a:pt x="617901" y="493453"/>
                  </a:cubicBezTo>
                  <a:cubicBezTo>
                    <a:pt x="617901" y="493453"/>
                    <a:pt x="617901" y="493453"/>
                    <a:pt x="617901" y="494068"/>
                  </a:cubicBezTo>
                  <a:cubicBezTo>
                    <a:pt x="617901" y="494068"/>
                    <a:pt x="619732" y="494068"/>
                    <a:pt x="619122" y="491610"/>
                  </a:cubicBezTo>
                  <a:cubicBezTo>
                    <a:pt x="619122" y="491610"/>
                    <a:pt x="619122" y="491610"/>
                    <a:pt x="619732" y="491610"/>
                  </a:cubicBezTo>
                  <a:cubicBezTo>
                    <a:pt x="619732" y="491610"/>
                    <a:pt x="619732" y="491610"/>
                    <a:pt x="619732" y="490996"/>
                  </a:cubicBezTo>
                  <a:cubicBezTo>
                    <a:pt x="620342" y="490996"/>
                    <a:pt x="620342" y="491610"/>
                    <a:pt x="622173" y="491610"/>
                  </a:cubicBezTo>
                  <a:cubicBezTo>
                    <a:pt x="622173" y="491610"/>
                    <a:pt x="622173" y="491610"/>
                    <a:pt x="622173" y="490996"/>
                  </a:cubicBezTo>
                  <a:cubicBezTo>
                    <a:pt x="622173" y="490996"/>
                    <a:pt x="622173" y="490996"/>
                    <a:pt x="622784" y="490996"/>
                  </a:cubicBezTo>
                  <a:cubicBezTo>
                    <a:pt x="622784" y="490996"/>
                    <a:pt x="622784" y="490996"/>
                    <a:pt x="622784" y="491610"/>
                  </a:cubicBezTo>
                  <a:cubicBezTo>
                    <a:pt x="622784" y="491610"/>
                    <a:pt x="622784" y="491610"/>
                    <a:pt x="623394" y="491610"/>
                  </a:cubicBezTo>
                  <a:cubicBezTo>
                    <a:pt x="623394" y="491610"/>
                    <a:pt x="623394" y="491610"/>
                    <a:pt x="623394" y="492224"/>
                  </a:cubicBezTo>
                  <a:cubicBezTo>
                    <a:pt x="624004" y="492224"/>
                    <a:pt x="624615" y="492224"/>
                    <a:pt x="626446" y="492224"/>
                  </a:cubicBezTo>
                  <a:cubicBezTo>
                    <a:pt x="626446" y="492224"/>
                    <a:pt x="626446" y="492224"/>
                    <a:pt x="626446" y="491610"/>
                  </a:cubicBezTo>
                  <a:cubicBezTo>
                    <a:pt x="626446" y="491610"/>
                    <a:pt x="626446" y="491610"/>
                    <a:pt x="627056" y="491610"/>
                  </a:cubicBezTo>
                  <a:cubicBezTo>
                    <a:pt x="627056" y="491610"/>
                    <a:pt x="627056" y="491610"/>
                    <a:pt x="627056" y="492224"/>
                  </a:cubicBezTo>
                  <a:cubicBezTo>
                    <a:pt x="627056" y="492224"/>
                    <a:pt x="627056" y="492224"/>
                    <a:pt x="627666" y="492224"/>
                  </a:cubicBezTo>
                  <a:cubicBezTo>
                    <a:pt x="627666" y="492224"/>
                    <a:pt x="627666" y="492224"/>
                    <a:pt x="627056" y="491610"/>
                  </a:cubicBezTo>
                  <a:cubicBezTo>
                    <a:pt x="627056" y="491610"/>
                    <a:pt x="627666" y="491610"/>
                    <a:pt x="629498" y="491610"/>
                  </a:cubicBezTo>
                  <a:cubicBezTo>
                    <a:pt x="629498" y="491610"/>
                    <a:pt x="629498" y="491610"/>
                    <a:pt x="629498" y="492224"/>
                  </a:cubicBezTo>
                  <a:cubicBezTo>
                    <a:pt x="629498" y="492224"/>
                    <a:pt x="629498" y="492224"/>
                    <a:pt x="630108" y="492224"/>
                  </a:cubicBezTo>
                  <a:cubicBezTo>
                    <a:pt x="630108" y="492224"/>
                    <a:pt x="630108" y="492224"/>
                    <a:pt x="630108" y="493453"/>
                  </a:cubicBezTo>
                  <a:cubicBezTo>
                    <a:pt x="630108" y="493453"/>
                    <a:pt x="630108" y="493453"/>
                    <a:pt x="631329" y="493453"/>
                  </a:cubicBezTo>
                  <a:cubicBezTo>
                    <a:pt x="631329" y="493453"/>
                    <a:pt x="631329" y="493453"/>
                    <a:pt x="631329" y="492224"/>
                  </a:cubicBezTo>
                  <a:cubicBezTo>
                    <a:pt x="631329" y="492224"/>
                    <a:pt x="631329" y="492224"/>
                    <a:pt x="632549" y="492224"/>
                  </a:cubicBezTo>
                  <a:cubicBezTo>
                    <a:pt x="632549" y="492224"/>
                    <a:pt x="632549" y="492839"/>
                    <a:pt x="632549" y="490996"/>
                  </a:cubicBezTo>
                  <a:cubicBezTo>
                    <a:pt x="632549" y="490996"/>
                    <a:pt x="632549" y="490996"/>
                    <a:pt x="633160" y="490996"/>
                  </a:cubicBezTo>
                  <a:cubicBezTo>
                    <a:pt x="633160" y="490996"/>
                    <a:pt x="633160" y="490996"/>
                    <a:pt x="633160" y="490381"/>
                  </a:cubicBezTo>
                  <a:cubicBezTo>
                    <a:pt x="632549" y="490381"/>
                    <a:pt x="633160" y="490381"/>
                    <a:pt x="631329" y="490381"/>
                  </a:cubicBezTo>
                  <a:cubicBezTo>
                    <a:pt x="631329" y="490381"/>
                    <a:pt x="631329" y="490381"/>
                    <a:pt x="631329" y="490996"/>
                  </a:cubicBezTo>
                  <a:cubicBezTo>
                    <a:pt x="631329" y="490996"/>
                    <a:pt x="631939" y="490996"/>
                    <a:pt x="630108" y="490996"/>
                  </a:cubicBezTo>
                  <a:cubicBezTo>
                    <a:pt x="630108" y="490996"/>
                    <a:pt x="630108" y="490996"/>
                    <a:pt x="630108" y="491610"/>
                  </a:cubicBezTo>
                  <a:cubicBezTo>
                    <a:pt x="630108" y="491610"/>
                    <a:pt x="630108" y="491610"/>
                    <a:pt x="629498" y="491610"/>
                  </a:cubicBezTo>
                  <a:cubicBezTo>
                    <a:pt x="629498" y="491610"/>
                    <a:pt x="629498" y="491610"/>
                    <a:pt x="629498" y="490996"/>
                  </a:cubicBezTo>
                  <a:cubicBezTo>
                    <a:pt x="628277" y="490996"/>
                    <a:pt x="626446" y="491610"/>
                    <a:pt x="624004" y="490381"/>
                  </a:cubicBezTo>
                  <a:cubicBezTo>
                    <a:pt x="624615" y="489767"/>
                    <a:pt x="624004" y="488538"/>
                    <a:pt x="621563" y="489152"/>
                  </a:cubicBezTo>
                  <a:cubicBezTo>
                    <a:pt x="621563" y="489152"/>
                    <a:pt x="621563" y="489152"/>
                    <a:pt x="621563" y="487924"/>
                  </a:cubicBezTo>
                  <a:cubicBezTo>
                    <a:pt x="621563" y="487924"/>
                    <a:pt x="621563" y="487924"/>
                    <a:pt x="620953" y="487924"/>
                  </a:cubicBezTo>
                  <a:cubicBezTo>
                    <a:pt x="620953" y="487924"/>
                    <a:pt x="620953" y="487924"/>
                    <a:pt x="620953" y="487309"/>
                  </a:cubicBezTo>
                  <a:cubicBezTo>
                    <a:pt x="620342" y="487309"/>
                    <a:pt x="620953" y="487309"/>
                    <a:pt x="619122" y="487309"/>
                  </a:cubicBezTo>
                  <a:cubicBezTo>
                    <a:pt x="619122" y="487309"/>
                    <a:pt x="619122" y="487309"/>
                    <a:pt x="619122" y="487924"/>
                  </a:cubicBezTo>
                  <a:cubicBezTo>
                    <a:pt x="619122" y="487924"/>
                    <a:pt x="619122" y="487924"/>
                    <a:pt x="618511" y="487924"/>
                  </a:cubicBezTo>
                  <a:cubicBezTo>
                    <a:pt x="618511" y="487924"/>
                    <a:pt x="618511" y="487924"/>
                    <a:pt x="618511" y="489152"/>
                  </a:cubicBezTo>
                  <a:cubicBezTo>
                    <a:pt x="617291" y="488538"/>
                    <a:pt x="616680" y="489152"/>
                    <a:pt x="614239" y="489767"/>
                  </a:cubicBezTo>
                  <a:cubicBezTo>
                    <a:pt x="614239" y="489152"/>
                    <a:pt x="613628" y="489152"/>
                    <a:pt x="614849" y="487924"/>
                  </a:cubicBezTo>
                  <a:cubicBezTo>
                    <a:pt x="614849" y="487924"/>
                    <a:pt x="614849" y="487924"/>
                    <a:pt x="613628" y="487924"/>
                  </a:cubicBezTo>
                  <a:cubicBezTo>
                    <a:pt x="613628" y="486695"/>
                    <a:pt x="611187" y="486695"/>
                    <a:pt x="608135" y="486695"/>
                  </a:cubicBezTo>
                  <a:cubicBezTo>
                    <a:pt x="608135" y="486695"/>
                    <a:pt x="608135" y="486695"/>
                    <a:pt x="608135" y="487309"/>
                  </a:cubicBezTo>
                  <a:cubicBezTo>
                    <a:pt x="608135" y="487924"/>
                    <a:pt x="607525" y="486695"/>
                    <a:pt x="605694" y="486695"/>
                  </a:cubicBezTo>
                  <a:cubicBezTo>
                    <a:pt x="605694" y="486695"/>
                    <a:pt x="605694" y="486695"/>
                    <a:pt x="605694" y="487309"/>
                  </a:cubicBezTo>
                  <a:cubicBezTo>
                    <a:pt x="605694" y="487309"/>
                    <a:pt x="605694" y="487309"/>
                    <a:pt x="604473" y="486695"/>
                  </a:cubicBezTo>
                  <a:cubicBezTo>
                    <a:pt x="604473" y="486695"/>
                    <a:pt x="604473" y="486695"/>
                    <a:pt x="604473" y="487309"/>
                  </a:cubicBezTo>
                  <a:cubicBezTo>
                    <a:pt x="604473" y="487309"/>
                    <a:pt x="603252" y="487309"/>
                    <a:pt x="601421" y="487309"/>
                  </a:cubicBezTo>
                  <a:cubicBezTo>
                    <a:pt x="601421" y="487309"/>
                    <a:pt x="601421" y="487309"/>
                    <a:pt x="601421" y="487924"/>
                  </a:cubicBezTo>
                  <a:cubicBezTo>
                    <a:pt x="600811" y="488538"/>
                    <a:pt x="598980" y="487309"/>
                    <a:pt x="598980" y="489767"/>
                  </a:cubicBezTo>
                  <a:cubicBezTo>
                    <a:pt x="598980" y="489767"/>
                    <a:pt x="598980" y="489767"/>
                    <a:pt x="597759" y="489767"/>
                  </a:cubicBezTo>
                  <a:cubicBezTo>
                    <a:pt x="597759" y="489767"/>
                    <a:pt x="597759" y="489767"/>
                    <a:pt x="597759" y="490381"/>
                  </a:cubicBezTo>
                  <a:cubicBezTo>
                    <a:pt x="597149" y="490381"/>
                    <a:pt x="597759" y="490381"/>
                    <a:pt x="595928" y="490381"/>
                  </a:cubicBezTo>
                  <a:cubicBezTo>
                    <a:pt x="595928" y="490381"/>
                    <a:pt x="596539" y="489152"/>
                    <a:pt x="594708" y="489152"/>
                  </a:cubicBezTo>
                  <a:cubicBezTo>
                    <a:pt x="594708" y="488538"/>
                    <a:pt x="594708" y="489152"/>
                    <a:pt x="594708" y="487309"/>
                  </a:cubicBezTo>
                  <a:cubicBezTo>
                    <a:pt x="594708" y="487309"/>
                    <a:pt x="594708" y="487309"/>
                    <a:pt x="595318" y="487309"/>
                  </a:cubicBezTo>
                  <a:cubicBezTo>
                    <a:pt x="595318" y="487309"/>
                    <a:pt x="595318" y="487924"/>
                    <a:pt x="595318" y="486080"/>
                  </a:cubicBezTo>
                  <a:cubicBezTo>
                    <a:pt x="595318" y="486080"/>
                    <a:pt x="595318" y="486080"/>
                    <a:pt x="594708" y="486080"/>
                  </a:cubicBezTo>
                  <a:cubicBezTo>
                    <a:pt x="594708" y="485466"/>
                    <a:pt x="594708" y="486080"/>
                    <a:pt x="594708" y="484237"/>
                  </a:cubicBezTo>
                  <a:cubicBezTo>
                    <a:pt x="594708" y="484237"/>
                    <a:pt x="594708" y="484237"/>
                    <a:pt x="595318" y="484237"/>
                  </a:cubicBezTo>
                  <a:cubicBezTo>
                    <a:pt x="594708" y="484237"/>
                    <a:pt x="596539" y="483623"/>
                    <a:pt x="595928" y="481780"/>
                  </a:cubicBezTo>
                  <a:cubicBezTo>
                    <a:pt x="595928" y="481780"/>
                    <a:pt x="595928" y="481780"/>
                    <a:pt x="596539" y="481780"/>
                  </a:cubicBezTo>
                  <a:cubicBezTo>
                    <a:pt x="596539" y="481780"/>
                    <a:pt x="596539" y="482394"/>
                    <a:pt x="596539" y="483623"/>
                  </a:cubicBezTo>
                  <a:cubicBezTo>
                    <a:pt x="596539" y="483623"/>
                    <a:pt x="596539" y="483623"/>
                    <a:pt x="597759" y="483623"/>
                  </a:cubicBezTo>
                  <a:cubicBezTo>
                    <a:pt x="597759" y="484237"/>
                    <a:pt x="597759" y="483623"/>
                    <a:pt x="597759" y="485466"/>
                  </a:cubicBezTo>
                  <a:cubicBezTo>
                    <a:pt x="597759" y="485466"/>
                    <a:pt x="597149" y="485466"/>
                    <a:pt x="598980" y="485466"/>
                  </a:cubicBezTo>
                  <a:cubicBezTo>
                    <a:pt x="598980" y="484852"/>
                    <a:pt x="598980" y="485466"/>
                    <a:pt x="598980" y="483623"/>
                  </a:cubicBezTo>
                  <a:cubicBezTo>
                    <a:pt x="598980" y="483623"/>
                    <a:pt x="598980" y="483623"/>
                    <a:pt x="599590" y="483623"/>
                  </a:cubicBezTo>
                  <a:cubicBezTo>
                    <a:pt x="599590" y="483623"/>
                    <a:pt x="599590" y="483623"/>
                    <a:pt x="599590" y="483009"/>
                  </a:cubicBezTo>
                  <a:cubicBezTo>
                    <a:pt x="599590" y="483009"/>
                    <a:pt x="599590" y="483009"/>
                    <a:pt x="600201" y="483009"/>
                  </a:cubicBezTo>
                  <a:cubicBezTo>
                    <a:pt x="600201" y="483009"/>
                    <a:pt x="600201" y="483009"/>
                    <a:pt x="600201" y="481780"/>
                  </a:cubicBezTo>
                  <a:cubicBezTo>
                    <a:pt x="600201" y="481780"/>
                    <a:pt x="600201" y="481780"/>
                    <a:pt x="601421" y="481780"/>
                  </a:cubicBezTo>
                  <a:cubicBezTo>
                    <a:pt x="601421" y="481780"/>
                    <a:pt x="601421" y="481780"/>
                    <a:pt x="601421" y="480551"/>
                  </a:cubicBezTo>
                  <a:cubicBezTo>
                    <a:pt x="601421" y="480551"/>
                    <a:pt x="601421" y="480551"/>
                    <a:pt x="602032" y="480551"/>
                  </a:cubicBezTo>
                  <a:cubicBezTo>
                    <a:pt x="602032" y="480551"/>
                    <a:pt x="602032" y="480551"/>
                    <a:pt x="602032" y="479937"/>
                  </a:cubicBezTo>
                  <a:cubicBezTo>
                    <a:pt x="602032" y="479937"/>
                    <a:pt x="601421" y="479937"/>
                    <a:pt x="603252" y="479937"/>
                  </a:cubicBezTo>
                  <a:cubicBezTo>
                    <a:pt x="603252" y="479937"/>
                    <a:pt x="603252" y="479937"/>
                    <a:pt x="603252" y="479322"/>
                  </a:cubicBezTo>
                  <a:cubicBezTo>
                    <a:pt x="603252" y="479322"/>
                    <a:pt x="603252" y="479322"/>
                    <a:pt x="604473" y="479322"/>
                  </a:cubicBezTo>
                  <a:cubicBezTo>
                    <a:pt x="604473" y="479322"/>
                    <a:pt x="604473" y="479322"/>
                    <a:pt x="604473" y="478708"/>
                  </a:cubicBezTo>
                  <a:cubicBezTo>
                    <a:pt x="604473" y="478708"/>
                    <a:pt x="604473" y="478708"/>
                    <a:pt x="605694" y="478708"/>
                  </a:cubicBezTo>
                  <a:cubicBezTo>
                    <a:pt x="605694" y="478708"/>
                    <a:pt x="605694" y="478093"/>
                    <a:pt x="605694" y="476250"/>
                  </a:cubicBezTo>
                  <a:cubicBezTo>
                    <a:pt x="605694" y="476250"/>
                    <a:pt x="605694" y="476250"/>
                    <a:pt x="606304" y="476250"/>
                  </a:cubicBezTo>
                  <a:cubicBezTo>
                    <a:pt x="606304" y="476250"/>
                    <a:pt x="606304" y="476250"/>
                    <a:pt x="606304" y="477479"/>
                  </a:cubicBezTo>
                  <a:cubicBezTo>
                    <a:pt x="606304" y="477479"/>
                    <a:pt x="606304" y="477479"/>
                    <a:pt x="606915" y="477479"/>
                  </a:cubicBezTo>
                  <a:cubicBezTo>
                    <a:pt x="606915" y="477479"/>
                    <a:pt x="606915" y="477479"/>
                    <a:pt x="606915" y="478093"/>
                  </a:cubicBezTo>
                  <a:cubicBezTo>
                    <a:pt x="606915" y="478093"/>
                    <a:pt x="606915" y="478093"/>
                    <a:pt x="607525" y="478093"/>
                  </a:cubicBezTo>
                  <a:cubicBezTo>
                    <a:pt x="607525" y="478093"/>
                    <a:pt x="607525" y="478093"/>
                    <a:pt x="607525" y="478708"/>
                  </a:cubicBezTo>
                  <a:cubicBezTo>
                    <a:pt x="608135" y="478093"/>
                    <a:pt x="608746" y="479322"/>
                    <a:pt x="609966" y="478093"/>
                  </a:cubicBezTo>
                  <a:cubicBezTo>
                    <a:pt x="609966" y="478093"/>
                    <a:pt x="608746" y="478093"/>
                    <a:pt x="609356" y="476250"/>
                  </a:cubicBezTo>
                  <a:cubicBezTo>
                    <a:pt x="609356" y="476250"/>
                    <a:pt x="609356" y="476250"/>
                    <a:pt x="609966" y="476250"/>
                  </a:cubicBezTo>
                  <a:cubicBezTo>
                    <a:pt x="609356" y="476250"/>
                    <a:pt x="610577" y="475021"/>
                    <a:pt x="609356" y="473793"/>
                  </a:cubicBezTo>
                  <a:cubicBezTo>
                    <a:pt x="609356" y="473793"/>
                    <a:pt x="609356" y="473793"/>
                    <a:pt x="609356" y="474407"/>
                  </a:cubicBezTo>
                  <a:cubicBezTo>
                    <a:pt x="609356" y="474407"/>
                    <a:pt x="608135" y="474407"/>
                    <a:pt x="608135" y="472564"/>
                  </a:cubicBezTo>
                  <a:cubicBezTo>
                    <a:pt x="608135" y="472564"/>
                    <a:pt x="608135" y="472564"/>
                    <a:pt x="607525" y="472564"/>
                  </a:cubicBezTo>
                  <a:cubicBezTo>
                    <a:pt x="607525" y="472564"/>
                    <a:pt x="607525" y="472564"/>
                    <a:pt x="607525" y="471950"/>
                  </a:cubicBezTo>
                  <a:cubicBezTo>
                    <a:pt x="607525" y="471950"/>
                    <a:pt x="607525" y="471950"/>
                    <a:pt x="606915" y="471950"/>
                  </a:cubicBezTo>
                  <a:cubicBezTo>
                    <a:pt x="606915" y="471950"/>
                    <a:pt x="606915" y="471950"/>
                    <a:pt x="607525" y="472564"/>
                  </a:cubicBezTo>
                  <a:cubicBezTo>
                    <a:pt x="607525" y="472564"/>
                    <a:pt x="606915" y="473178"/>
                    <a:pt x="606304" y="471950"/>
                  </a:cubicBezTo>
                  <a:cubicBezTo>
                    <a:pt x="606304" y="471950"/>
                    <a:pt x="606304" y="471950"/>
                    <a:pt x="605694" y="472564"/>
                  </a:cubicBezTo>
                  <a:cubicBezTo>
                    <a:pt x="605694" y="472564"/>
                    <a:pt x="605694" y="472564"/>
                    <a:pt x="605694" y="471950"/>
                  </a:cubicBezTo>
                  <a:cubicBezTo>
                    <a:pt x="605083" y="471950"/>
                    <a:pt x="605694" y="471950"/>
                    <a:pt x="603863" y="471950"/>
                  </a:cubicBezTo>
                  <a:cubicBezTo>
                    <a:pt x="603863" y="472564"/>
                    <a:pt x="603863" y="472564"/>
                    <a:pt x="603863" y="474407"/>
                  </a:cubicBezTo>
                  <a:cubicBezTo>
                    <a:pt x="603863" y="474407"/>
                    <a:pt x="604473" y="474407"/>
                    <a:pt x="602642" y="474407"/>
                  </a:cubicBezTo>
                  <a:cubicBezTo>
                    <a:pt x="602642" y="474407"/>
                    <a:pt x="602642" y="474407"/>
                    <a:pt x="602642" y="473793"/>
                  </a:cubicBezTo>
                  <a:cubicBezTo>
                    <a:pt x="602032" y="473178"/>
                    <a:pt x="602032" y="473793"/>
                    <a:pt x="601421" y="472564"/>
                  </a:cubicBezTo>
                  <a:cubicBezTo>
                    <a:pt x="601421" y="472564"/>
                    <a:pt x="601421" y="472564"/>
                    <a:pt x="601421" y="473793"/>
                  </a:cubicBezTo>
                  <a:cubicBezTo>
                    <a:pt x="601421" y="473793"/>
                    <a:pt x="601421" y="473793"/>
                    <a:pt x="600201" y="473793"/>
                  </a:cubicBezTo>
                  <a:cubicBezTo>
                    <a:pt x="600201" y="473793"/>
                    <a:pt x="600201" y="473793"/>
                    <a:pt x="600201" y="472564"/>
                  </a:cubicBezTo>
                  <a:cubicBezTo>
                    <a:pt x="600201" y="473178"/>
                    <a:pt x="598980" y="471950"/>
                    <a:pt x="598980" y="474407"/>
                  </a:cubicBezTo>
                  <a:cubicBezTo>
                    <a:pt x="598980" y="474407"/>
                    <a:pt x="598980" y="474407"/>
                    <a:pt x="598370" y="474407"/>
                  </a:cubicBezTo>
                  <a:cubicBezTo>
                    <a:pt x="598370" y="474407"/>
                    <a:pt x="598370" y="474407"/>
                    <a:pt x="598370" y="473793"/>
                  </a:cubicBezTo>
                  <a:cubicBezTo>
                    <a:pt x="598370" y="473793"/>
                    <a:pt x="598370" y="473793"/>
                    <a:pt x="597759" y="473793"/>
                  </a:cubicBezTo>
                  <a:cubicBezTo>
                    <a:pt x="597759" y="473793"/>
                    <a:pt x="597759" y="473793"/>
                    <a:pt x="597759" y="474407"/>
                  </a:cubicBezTo>
                  <a:cubicBezTo>
                    <a:pt x="597149" y="474407"/>
                    <a:pt x="597759" y="474407"/>
                    <a:pt x="595928" y="474407"/>
                  </a:cubicBezTo>
                  <a:cubicBezTo>
                    <a:pt x="595928" y="474407"/>
                    <a:pt x="595928" y="474407"/>
                    <a:pt x="595928" y="475021"/>
                  </a:cubicBezTo>
                  <a:cubicBezTo>
                    <a:pt x="595318" y="475021"/>
                    <a:pt x="594708" y="476250"/>
                    <a:pt x="592266" y="475636"/>
                  </a:cubicBezTo>
                  <a:cubicBezTo>
                    <a:pt x="592876" y="474407"/>
                    <a:pt x="592266" y="472564"/>
                    <a:pt x="591656" y="470106"/>
                  </a:cubicBezTo>
                  <a:cubicBezTo>
                    <a:pt x="591656" y="470106"/>
                    <a:pt x="591656" y="470106"/>
                    <a:pt x="591045" y="470106"/>
                  </a:cubicBezTo>
                  <a:cubicBezTo>
                    <a:pt x="591045" y="470106"/>
                    <a:pt x="591045" y="470106"/>
                    <a:pt x="591045" y="469492"/>
                  </a:cubicBezTo>
                  <a:cubicBezTo>
                    <a:pt x="591045" y="469492"/>
                    <a:pt x="591045" y="469492"/>
                    <a:pt x="590435" y="469492"/>
                  </a:cubicBezTo>
                  <a:cubicBezTo>
                    <a:pt x="590435" y="469492"/>
                    <a:pt x="590435" y="469492"/>
                    <a:pt x="590435" y="468263"/>
                  </a:cubicBezTo>
                  <a:cubicBezTo>
                    <a:pt x="590435" y="468263"/>
                    <a:pt x="591045" y="468263"/>
                    <a:pt x="592266" y="468263"/>
                  </a:cubicBezTo>
                  <a:cubicBezTo>
                    <a:pt x="592266" y="468263"/>
                    <a:pt x="592266" y="468263"/>
                    <a:pt x="592266" y="467649"/>
                  </a:cubicBezTo>
                  <a:cubicBezTo>
                    <a:pt x="592266" y="467649"/>
                    <a:pt x="592266" y="467649"/>
                    <a:pt x="591656" y="467649"/>
                  </a:cubicBezTo>
                  <a:cubicBezTo>
                    <a:pt x="591656" y="467649"/>
                    <a:pt x="591656" y="467649"/>
                    <a:pt x="591656" y="467034"/>
                  </a:cubicBezTo>
                  <a:cubicBezTo>
                    <a:pt x="591656" y="467034"/>
                    <a:pt x="591656" y="467034"/>
                    <a:pt x="592876" y="467034"/>
                  </a:cubicBezTo>
                  <a:cubicBezTo>
                    <a:pt x="592876" y="467034"/>
                    <a:pt x="592876" y="467034"/>
                    <a:pt x="592876" y="467649"/>
                  </a:cubicBezTo>
                  <a:cubicBezTo>
                    <a:pt x="592876" y="467649"/>
                    <a:pt x="592876" y="467649"/>
                    <a:pt x="594097" y="467649"/>
                  </a:cubicBezTo>
                  <a:cubicBezTo>
                    <a:pt x="594097" y="467649"/>
                    <a:pt x="594097" y="467649"/>
                    <a:pt x="594097" y="467034"/>
                  </a:cubicBezTo>
                  <a:cubicBezTo>
                    <a:pt x="594097" y="467034"/>
                    <a:pt x="594097" y="467034"/>
                    <a:pt x="594708" y="467034"/>
                  </a:cubicBezTo>
                  <a:cubicBezTo>
                    <a:pt x="594708" y="467034"/>
                    <a:pt x="594708" y="467034"/>
                    <a:pt x="594708" y="465806"/>
                  </a:cubicBezTo>
                  <a:cubicBezTo>
                    <a:pt x="594708" y="465806"/>
                    <a:pt x="594708" y="465806"/>
                    <a:pt x="595318" y="465806"/>
                  </a:cubicBezTo>
                  <a:cubicBezTo>
                    <a:pt x="595928" y="465191"/>
                    <a:pt x="594097" y="463963"/>
                    <a:pt x="595928" y="462734"/>
                  </a:cubicBezTo>
                  <a:cubicBezTo>
                    <a:pt x="595928" y="462734"/>
                    <a:pt x="595928" y="462734"/>
                    <a:pt x="595318" y="462734"/>
                  </a:cubicBezTo>
                  <a:cubicBezTo>
                    <a:pt x="595318" y="462734"/>
                    <a:pt x="595318" y="462734"/>
                    <a:pt x="595318" y="462119"/>
                  </a:cubicBezTo>
                  <a:cubicBezTo>
                    <a:pt x="595318" y="462119"/>
                    <a:pt x="595928" y="462119"/>
                    <a:pt x="597759" y="462119"/>
                  </a:cubicBezTo>
                  <a:cubicBezTo>
                    <a:pt x="597759" y="462119"/>
                    <a:pt x="597759" y="462119"/>
                    <a:pt x="597759" y="460890"/>
                  </a:cubicBezTo>
                  <a:cubicBezTo>
                    <a:pt x="597759" y="460890"/>
                    <a:pt x="597759" y="460890"/>
                    <a:pt x="598370" y="460890"/>
                  </a:cubicBezTo>
                  <a:cubicBezTo>
                    <a:pt x="598370" y="460890"/>
                    <a:pt x="598370" y="460890"/>
                    <a:pt x="598370" y="460276"/>
                  </a:cubicBezTo>
                  <a:cubicBezTo>
                    <a:pt x="598370" y="460276"/>
                    <a:pt x="598370" y="460276"/>
                    <a:pt x="598980" y="460276"/>
                  </a:cubicBezTo>
                  <a:cubicBezTo>
                    <a:pt x="598980" y="460276"/>
                    <a:pt x="598980" y="460276"/>
                    <a:pt x="598980" y="459662"/>
                  </a:cubicBezTo>
                  <a:cubicBezTo>
                    <a:pt x="598980" y="459662"/>
                    <a:pt x="598980" y="459662"/>
                    <a:pt x="599590" y="459662"/>
                  </a:cubicBezTo>
                  <a:cubicBezTo>
                    <a:pt x="599590" y="459662"/>
                    <a:pt x="599590" y="459662"/>
                    <a:pt x="599590" y="459047"/>
                  </a:cubicBezTo>
                  <a:cubicBezTo>
                    <a:pt x="599590" y="459047"/>
                    <a:pt x="599590" y="459047"/>
                    <a:pt x="600201" y="459047"/>
                  </a:cubicBezTo>
                  <a:cubicBezTo>
                    <a:pt x="600201" y="459047"/>
                    <a:pt x="600201" y="459047"/>
                    <a:pt x="600201" y="458433"/>
                  </a:cubicBezTo>
                  <a:cubicBezTo>
                    <a:pt x="600201" y="458433"/>
                    <a:pt x="600201" y="458433"/>
                    <a:pt x="601421" y="458433"/>
                  </a:cubicBezTo>
                  <a:cubicBezTo>
                    <a:pt x="601421" y="458433"/>
                    <a:pt x="601421" y="458433"/>
                    <a:pt x="601421" y="457819"/>
                  </a:cubicBezTo>
                  <a:cubicBezTo>
                    <a:pt x="601421" y="457819"/>
                    <a:pt x="600811" y="457819"/>
                    <a:pt x="602642" y="457819"/>
                  </a:cubicBezTo>
                  <a:cubicBezTo>
                    <a:pt x="602642" y="457204"/>
                    <a:pt x="602642" y="457204"/>
                    <a:pt x="602642" y="455361"/>
                  </a:cubicBezTo>
                  <a:cubicBezTo>
                    <a:pt x="602642" y="455361"/>
                    <a:pt x="602642" y="455361"/>
                    <a:pt x="603252" y="455361"/>
                  </a:cubicBezTo>
                  <a:cubicBezTo>
                    <a:pt x="603252" y="455361"/>
                    <a:pt x="603252" y="455361"/>
                    <a:pt x="603252" y="454747"/>
                  </a:cubicBezTo>
                  <a:cubicBezTo>
                    <a:pt x="603252" y="454747"/>
                    <a:pt x="603863" y="454747"/>
                    <a:pt x="605694" y="454747"/>
                  </a:cubicBezTo>
                  <a:cubicBezTo>
                    <a:pt x="605694" y="454747"/>
                    <a:pt x="605694" y="454747"/>
                    <a:pt x="605694" y="454132"/>
                  </a:cubicBezTo>
                  <a:cubicBezTo>
                    <a:pt x="605694" y="454132"/>
                    <a:pt x="605694" y="454132"/>
                    <a:pt x="606304" y="454132"/>
                  </a:cubicBezTo>
                  <a:cubicBezTo>
                    <a:pt x="606304" y="453518"/>
                    <a:pt x="606304" y="454132"/>
                    <a:pt x="606304" y="452289"/>
                  </a:cubicBezTo>
                  <a:cubicBezTo>
                    <a:pt x="606304" y="452289"/>
                    <a:pt x="606304" y="452289"/>
                    <a:pt x="606915" y="452289"/>
                  </a:cubicBezTo>
                  <a:cubicBezTo>
                    <a:pt x="606304" y="452289"/>
                    <a:pt x="607525" y="451675"/>
                    <a:pt x="607525" y="450446"/>
                  </a:cubicBezTo>
                  <a:cubicBezTo>
                    <a:pt x="607525" y="450446"/>
                    <a:pt x="607525" y="450446"/>
                    <a:pt x="608135" y="450446"/>
                  </a:cubicBezTo>
                  <a:cubicBezTo>
                    <a:pt x="607525" y="449831"/>
                    <a:pt x="610577" y="448603"/>
                    <a:pt x="608135" y="446760"/>
                  </a:cubicBezTo>
                  <a:cubicBezTo>
                    <a:pt x="608135" y="446760"/>
                    <a:pt x="608135" y="446760"/>
                    <a:pt x="609356" y="446145"/>
                  </a:cubicBezTo>
                  <a:cubicBezTo>
                    <a:pt x="609356" y="446145"/>
                    <a:pt x="609356" y="446145"/>
                    <a:pt x="608135" y="446145"/>
                  </a:cubicBezTo>
                  <a:lnTo>
                    <a:pt x="608135" y="446760"/>
                  </a:lnTo>
                  <a:lnTo>
                    <a:pt x="608135" y="447374"/>
                  </a:lnTo>
                  <a:cubicBezTo>
                    <a:pt x="608135" y="447374"/>
                    <a:pt x="608135" y="447374"/>
                    <a:pt x="607525" y="447374"/>
                  </a:cubicBezTo>
                  <a:cubicBezTo>
                    <a:pt x="607525" y="447374"/>
                    <a:pt x="607525" y="448603"/>
                    <a:pt x="607525" y="450446"/>
                  </a:cubicBezTo>
                  <a:cubicBezTo>
                    <a:pt x="607525" y="450446"/>
                    <a:pt x="606915" y="450446"/>
                    <a:pt x="605694" y="450446"/>
                  </a:cubicBezTo>
                  <a:cubicBezTo>
                    <a:pt x="605694" y="450446"/>
                    <a:pt x="605694" y="450446"/>
                    <a:pt x="605694" y="449217"/>
                  </a:cubicBezTo>
                  <a:cubicBezTo>
                    <a:pt x="605694" y="449217"/>
                    <a:pt x="605694" y="449217"/>
                    <a:pt x="604473" y="449217"/>
                  </a:cubicBezTo>
                  <a:cubicBezTo>
                    <a:pt x="604473" y="449831"/>
                    <a:pt x="604473" y="449831"/>
                    <a:pt x="604473" y="451675"/>
                  </a:cubicBezTo>
                  <a:cubicBezTo>
                    <a:pt x="604473" y="451675"/>
                    <a:pt x="603863" y="451675"/>
                    <a:pt x="602642" y="451675"/>
                  </a:cubicBezTo>
                  <a:cubicBezTo>
                    <a:pt x="602642" y="451675"/>
                    <a:pt x="602642" y="451675"/>
                    <a:pt x="602642" y="451060"/>
                  </a:cubicBezTo>
                  <a:cubicBezTo>
                    <a:pt x="602642" y="451060"/>
                    <a:pt x="602642" y="451060"/>
                    <a:pt x="602032" y="451060"/>
                  </a:cubicBezTo>
                  <a:cubicBezTo>
                    <a:pt x="602032" y="451060"/>
                    <a:pt x="602032" y="451060"/>
                    <a:pt x="602032" y="450446"/>
                  </a:cubicBezTo>
                  <a:cubicBezTo>
                    <a:pt x="602032" y="450446"/>
                    <a:pt x="602032" y="450446"/>
                    <a:pt x="602642" y="450446"/>
                  </a:cubicBezTo>
                  <a:cubicBezTo>
                    <a:pt x="602642" y="449831"/>
                    <a:pt x="602642" y="450446"/>
                    <a:pt x="602642" y="448603"/>
                  </a:cubicBezTo>
                  <a:cubicBezTo>
                    <a:pt x="602642" y="448603"/>
                    <a:pt x="602642" y="448603"/>
                    <a:pt x="602032" y="448603"/>
                  </a:cubicBezTo>
                  <a:cubicBezTo>
                    <a:pt x="602032" y="448603"/>
                    <a:pt x="602032" y="448603"/>
                    <a:pt x="602032" y="447988"/>
                  </a:cubicBezTo>
                  <a:cubicBezTo>
                    <a:pt x="602032" y="447988"/>
                    <a:pt x="602032" y="447988"/>
                    <a:pt x="601421" y="447988"/>
                  </a:cubicBezTo>
                  <a:cubicBezTo>
                    <a:pt x="601421" y="447988"/>
                    <a:pt x="601421" y="447988"/>
                    <a:pt x="601421" y="447374"/>
                  </a:cubicBezTo>
                  <a:cubicBezTo>
                    <a:pt x="600811" y="447374"/>
                    <a:pt x="600201" y="447374"/>
                    <a:pt x="598370" y="447988"/>
                  </a:cubicBezTo>
                  <a:cubicBezTo>
                    <a:pt x="598370" y="447988"/>
                    <a:pt x="598370" y="447988"/>
                    <a:pt x="598370" y="448603"/>
                  </a:cubicBezTo>
                  <a:cubicBezTo>
                    <a:pt x="597759" y="449217"/>
                    <a:pt x="595928" y="447988"/>
                    <a:pt x="595928" y="450446"/>
                  </a:cubicBezTo>
                  <a:cubicBezTo>
                    <a:pt x="595928" y="450446"/>
                    <a:pt x="596539" y="450446"/>
                    <a:pt x="594708" y="450446"/>
                  </a:cubicBezTo>
                  <a:cubicBezTo>
                    <a:pt x="594708" y="450446"/>
                    <a:pt x="594708" y="450446"/>
                    <a:pt x="594708" y="451060"/>
                  </a:cubicBezTo>
                  <a:cubicBezTo>
                    <a:pt x="594708" y="451060"/>
                    <a:pt x="594708" y="451060"/>
                    <a:pt x="594097" y="451060"/>
                  </a:cubicBezTo>
                  <a:cubicBezTo>
                    <a:pt x="594097" y="451060"/>
                    <a:pt x="594097" y="451060"/>
                    <a:pt x="594097" y="451675"/>
                  </a:cubicBezTo>
                  <a:cubicBezTo>
                    <a:pt x="594097" y="451675"/>
                    <a:pt x="594097" y="451675"/>
                    <a:pt x="594708" y="451675"/>
                  </a:cubicBezTo>
                  <a:cubicBezTo>
                    <a:pt x="594708" y="451675"/>
                    <a:pt x="594708" y="451675"/>
                    <a:pt x="594708" y="452289"/>
                  </a:cubicBezTo>
                  <a:cubicBezTo>
                    <a:pt x="594708" y="452289"/>
                    <a:pt x="594708" y="452289"/>
                    <a:pt x="594097" y="452289"/>
                  </a:cubicBezTo>
                  <a:cubicBezTo>
                    <a:pt x="594097" y="452289"/>
                    <a:pt x="594097" y="452289"/>
                    <a:pt x="594097" y="452903"/>
                  </a:cubicBezTo>
                  <a:cubicBezTo>
                    <a:pt x="594097" y="452903"/>
                    <a:pt x="594097" y="452903"/>
                    <a:pt x="592876" y="452903"/>
                  </a:cubicBezTo>
                  <a:cubicBezTo>
                    <a:pt x="592876" y="453518"/>
                    <a:pt x="592876" y="453518"/>
                    <a:pt x="592876" y="455361"/>
                  </a:cubicBezTo>
                  <a:cubicBezTo>
                    <a:pt x="592876" y="455361"/>
                    <a:pt x="592876" y="455361"/>
                    <a:pt x="592266" y="455361"/>
                  </a:cubicBezTo>
                  <a:cubicBezTo>
                    <a:pt x="592876" y="454747"/>
                    <a:pt x="592266" y="453518"/>
                    <a:pt x="591656" y="451675"/>
                  </a:cubicBezTo>
                  <a:cubicBezTo>
                    <a:pt x="591656" y="451675"/>
                    <a:pt x="591656" y="451675"/>
                    <a:pt x="590435" y="451675"/>
                  </a:cubicBezTo>
                  <a:cubicBezTo>
                    <a:pt x="590435" y="451675"/>
                    <a:pt x="590435" y="451675"/>
                    <a:pt x="590435" y="452289"/>
                  </a:cubicBezTo>
                  <a:cubicBezTo>
                    <a:pt x="590435" y="452289"/>
                    <a:pt x="590435" y="452289"/>
                    <a:pt x="589825" y="452289"/>
                  </a:cubicBezTo>
                  <a:cubicBezTo>
                    <a:pt x="589825" y="452289"/>
                    <a:pt x="589825" y="452289"/>
                    <a:pt x="589825" y="451675"/>
                  </a:cubicBezTo>
                  <a:cubicBezTo>
                    <a:pt x="589214" y="451675"/>
                    <a:pt x="589825" y="451675"/>
                    <a:pt x="587994" y="451675"/>
                  </a:cubicBezTo>
                  <a:cubicBezTo>
                    <a:pt x="587994" y="451675"/>
                    <a:pt x="587994" y="451675"/>
                    <a:pt x="587994" y="452289"/>
                  </a:cubicBezTo>
                  <a:cubicBezTo>
                    <a:pt x="587994" y="452289"/>
                    <a:pt x="587994" y="452289"/>
                    <a:pt x="587383" y="452289"/>
                  </a:cubicBezTo>
                  <a:cubicBezTo>
                    <a:pt x="587383" y="452289"/>
                    <a:pt x="587383" y="452289"/>
                    <a:pt x="587383" y="452903"/>
                  </a:cubicBezTo>
                  <a:cubicBezTo>
                    <a:pt x="586773" y="452903"/>
                    <a:pt x="586773" y="453518"/>
                    <a:pt x="586163" y="452289"/>
                  </a:cubicBezTo>
                  <a:cubicBezTo>
                    <a:pt x="586163" y="452289"/>
                    <a:pt x="586163" y="452289"/>
                    <a:pt x="586773" y="452289"/>
                  </a:cubicBezTo>
                  <a:cubicBezTo>
                    <a:pt x="587383" y="451675"/>
                    <a:pt x="586163" y="451060"/>
                    <a:pt x="586163" y="448603"/>
                  </a:cubicBezTo>
                  <a:cubicBezTo>
                    <a:pt x="586163" y="448603"/>
                    <a:pt x="584332" y="449831"/>
                    <a:pt x="584332" y="447374"/>
                  </a:cubicBezTo>
                  <a:cubicBezTo>
                    <a:pt x="584332" y="447374"/>
                    <a:pt x="584332" y="447374"/>
                    <a:pt x="583721" y="447374"/>
                  </a:cubicBezTo>
                  <a:cubicBezTo>
                    <a:pt x="583721" y="447374"/>
                    <a:pt x="583721" y="447374"/>
                    <a:pt x="583721" y="446760"/>
                  </a:cubicBezTo>
                  <a:cubicBezTo>
                    <a:pt x="583721" y="446760"/>
                    <a:pt x="583721" y="446760"/>
                    <a:pt x="583111" y="446760"/>
                  </a:cubicBezTo>
                  <a:cubicBezTo>
                    <a:pt x="582501" y="443688"/>
                    <a:pt x="584332" y="440616"/>
                    <a:pt x="583721" y="436315"/>
                  </a:cubicBezTo>
                  <a:cubicBezTo>
                    <a:pt x="583721" y="436315"/>
                    <a:pt x="583721" y="436315"/>
                    <a:pt x="584942" y="436315"/>
                  </a:cubicBezTo>
                  <a:cubicBezTo>
                    <a:pt x="584942" y="436315"/>
                    <a:pt x="584942" y="436315"/>
                    <a:pt x="584942" y="436929"/>
                  </a:cubicBezTo>
                  <a:cubicBezTo>
                    <a:pt x="585552" y="436929"/>
                    <a:pt x="584942" y="436929"/>
                    <a:pt x="586773" y="436929"/>
                  </a:cubicBezTo>
                  <a:cubicBezTo>
                    <a:pt x="586773" y="436929"/>
                    <a:pt x="586773" y="436929"/>
                    <a:pt x="586773" y="436315"/>
                  </a:cubicBezTo>
                  <a:cubicBezTo>
                    <a:pt x="586163" y="436315"/>
                    <a:pt x="587383" y="436315"/>
                    <a:pt x="587383" y="438158"/>
                  </a:cubicBezTo>
                  <a:cubicBezTo>
                    <a:pt x="587994" y="438158"/>
                    <a:pt x="588604" y="438158"/>
                    <a:pt x="590435" y="438158"/>
                  </a:cubicBezTo>
                  <a:cubicBezTo>
                    <a:pt x="590435" y="438158"/>
                    <a:pt x="590435" y="438158"/>
                    <a:pt x="590435" y="436929"/>
                  </a:cubicBezTo>
                  <a:cubicBezTo>
                    <a:pt x="590435" y="436929"/>
                    <a:pt x="590435" y="436929"/>
                    <a:pt x="591045" y="436929"/>
                  </a:cubicBezTo>
                  <a:cubicBezTo>
                    <a:pt x="591045" y="436929"/>
                    <a:pt x="591045" y="436929"/>
                    <a:pt x="591045" y="436315"/>
                  </a:cubicBezTo>
                  <a:cubicBezTo>
                    <a:pt x="591045" y="436315"/>
                    <a:pt x="591045" y="436315"/>
                    <a:pt x="591656" y="436315"/>
                  </a:cubicBezTo>
                  <a:cubicBezTo>
                    <a:pt x="592266" y="435700"/>
                    <a:pt x="591045" y="435700"/>
                    <a:pt x="591045" y="433243"/>
                  </a:cubicBezTo>
                  <a:cubicBezTo>
                    <a:pt x="591045" y="433243"/>
                    <a:pt x="591045" y="433243"/>
                    <a:pt x="591656" y="433243"/>
                  </a:cubicBezTo>
                  <a:cubicBezTo>
                    <a:pt x="591656" y="433243"/>
                    <a:pt x="591656" y="433243"/>
                    <a:pt x="591656" y="432629"/>
                  </a:cubicBezTo>
                  <a:cubicBezTo>
                    <a:pt x="591656" y="432629"/>
                    <a:pt x="591656" y="432629"/>
                    <a:pt x="592266" y="432629"/>
                  </a:cubicBezTo>
                  <a:cubicBezTo>
                    <a:pt x="592266" y="432629"/>
                    <a:pt x="592266" y="432014"/>
                    <a:pt x="592266" y="430785"/>
                  </a:cubicBezTo>
                  <a:cubicBezTo>
                    <a:pt x="592876" y="430785"/>
                    <a:pt x="592266" y="430785"/>
                    <a:pt x="594097" y="430785"/>
                  </a:cubicBezTo>
                  <a:cubicBezTo>
                    <a:pt x="594097" y="430785"/>
                    <a:pt x="594097" y="430785"/>
                    <a:pt x="594097" y="429557"/>
                  </a:cubicBezTo>
                  <a:cubicBezTo>
                    <a:pt x="594097" y="429557"/>
                    <a:pt x="594097" y="429557"/>
                    <a:pt x="594708" y="429557"/>
                  </a:cubicBezTo>
                  <a:cubicBezTo>
                    <a:pt x="594708" y="429557"/>
                    <a:pt x="593487" y="429557"/>
                    <a:pt x="594097" y="427713"/>
                  </a:cubicBezTo>
                  <a:cubicBezTo>
                    <a:pt x="594097" y="427713"/>
                    <a:pt x="594097" y="427713"/>
                    <a:pt x="594708" y="427713"/>
                  </a:cubicBezTo>
                  <a:cubicBezTo>
                    <a:pt x="594708" y="427713"/>
                    <a:pt x="594708" y="427713"/>
                    <a:pt x="594708" y="427099"/>
                  </a:cubicBezTo>
                  <a:cubicBezTo>
                    <a:pt x="594708" y="427099"/>
                    <a:pt x="594708" y="427099"/>
                    <a:pt x="595318" y="427099"/>
                  </a:cubicBezTo>
                  <a:cubicBezTo>
                    <a:pt x="595318" y="425870"/>
                    <a:pt x="596539" y="425256"/>
                    <a:pt x="595928" y="422798"/>
                  </a:cubicBezTo>
                  <a:cubicBezTo>
                    <a:pt x="595928" y="422798"/>
                    <a:pt x="595928" y="422798"/>
                    <a:pt x="596539" y="422798"/>
                  </a:cubicBezTo>
                  <a:cubicBezTo>
                    <a:pt x="596539" y="423413"/>
                    <a:pt x="597149" y="424641"/>
                    <a:pt x="599590" y="424027"/>
                  </a:cubicBezTo>
                  <a:cubicBezTo>
                    <a:pt x="599590" y="424027"/>
                    <a:pt x="599590" y="424027"/>
                    <a:pt x="599590" y="424641"/>
                  </a:cubicBezTo>
                  <a:cubicBezTo>
                    <a:pt x="599590" y="424641"/>
                    <a:pt x="599590" y="424641"/>
                    <a:pt x="600201" y="424641"/>
                  </a:cubicBezTo>
                  <a:cubicBezTo>
                    <a:pt x="600201" y="424641"/>
                    <a:pt x="600201" y="424641"/>
                    <a:pt x="600201" y="424027"/>
                  </a:cubicBezTo>
                  <a:cubicBezTo>
                    <a:pt x="600811" y="424027"/>
                    <a:pt x="600811" y="424027"/>
                    <a:pt x="602642" y="424027"/>
                  </a:cubicBezTo>
                  <a:cubicBezTo>
                    <a:pt x="602642" y="424027"/>
                    <a:pt x="602642" y="424027"/>
                    <a:pt x="602642" y="424641"/>
                  </a:cubicBezTo>
                  <a:cubicBezTo>
                    <a:pt x="602642" y="424641"/>
                    <a:pt x="602642" y="424641"/>
                    <a:pt x="603252" y="424641"/>
                  </a:cubicBezTo>
                  <a:cubicBezTo>
                    <a:pt x="603252" y="424641"/>
                    <a:pt x="603252" y="424641"/>
                    <a:pt x="603252" y="424027"/>
                  </a:cubicBezTo>
                  <a:cubicBezTo>
                    <a:pt x="603252" y="424027"/>
                    <a:pt x="603252" y="424027"/>
                    <a:pt x="604473" y="424027"/>
                  </a:cubicBezTo>
                  <a:cubicBezTo>
                    <a:pt x="604473" y="424027"/>
                    <a:pt x="604473" y="424027"/>
                    <a:pt x="604473" y="423413"/>
                  </a:cubicBezTo>
                  <a:cubicBezTo>
                    <a:pt x="604473" y="423413"/>
                    <a:pt x="604473" y="423413"/>
                    <a:pt x="605694" y="423413"/>
                  </a:cubicBezTo>
                  <a:cubicBezTo>
                    <a:pt x="605694" y="423413"/>
                    <a:pt x="605694" y="423413"/>
                    <a:pt x="605694" y="421570"/>
                  </a:cubicBezTo>
                  <a:cubicBezTo>
                    <a:pt x="606304" y="421570"/>
                    <a:pt x="609356" y="422798"/>
                    <a:pt x="608135" y="419112"/>
                  </a:cubicBezTo>
                  <a:cubicBezTo>
                    <a:pt x="608135" y="419112"/>
                    <a:pt x="608135" y="419112"/>
                    <a:pt x="609356" y="419112"/>
                  </a:cubicBezTo>
                  <a:cubicBezTo>
                    <a:pt x="609356" y="418498"/>
                    <a:pt x="609356" y="419112"/>
                    <a:pt x="609356" y="417269"/>
                  </a:cubicBezTo>
                  <a:cubicBezTo>
                    <a:pt x="609356" y="417269"/>
                    <a:pt x="608746" y="417269"/>
                    <a:pt x="610577" y="417269"/>
                  </a:cubicBezTo>
                  <a:cubicBezTo>
                    <a:pt x="610577" y="417269"/>
                    <a:pt x="610577" y="417269"/>
                    <a:pt x="610577" y="416654"/>
                  </a:cubicBezTo>
                  <a:cubicBezTo>
                    <a:pt x="610577" y="416654"/>
                    <a:pt x="610577" y="416654"/>
                    <a:pt x="611187" y="416654"/>
                  </a:cubicBezTo>
                  <a:cubicBezTo>
                    <a:pt x="611187" y="416654"/>
                    <a:pt x="611187" y="416654"/>
                    <a:pt x="611187" y="415426"/>
                  </a:cubicBezTo>
                  <a:cubicBezTo>
                    <a:pt x="611187" y="415426"/>
                    <a:pt x="611187" y="415426"/>
                    <a:pt x="610577" y="415426"/>
                  </a:cubicBezTo>
                  <a:cubicBezTo>
                    <a:pt x="610577" y="415426"/>
                    <a:pt x="610577" y="415426"/>
                    <a:pt x="610577" y="414811"/>
                  </a:cubicBezTo>
                  <a:cubicBezTo>
                    <a:pt x="609966" y="414811"/>
                    <a:pt x="609356" y="414811"/>
                    <a:pt x="607525" y="414811"/>
                  </a:cubicBezTo>
                  <a:cubicBezTo>
                    <a:pt x="607525" y="414811"/>
                    <a:pt x="607525" y="414811"/>
                    <a:pt x="607525" y="415426"/>
                  </a:cubicBezTo>
                  <a:cubicBezTo>
                    <a:pt x="607525" y="415426"/>
                    <a:pt x="607525" y="415426"/>
                    <a:pt x="606915" y="415426"/>
                  </a:cubicBezTo>
                  <a:cubicBezTo>
                    <a:pt x="606915" y="415426"/>
                    <a:pt x="606915" y="415426"/>
                    <a:pt x="606915" y="416040"/>
                  </a:cubicBezTo>
                  <a:cubicBezTo>
                    <a:pt x="606915" y="416040"/>
                    <a:pt x="606915" y="416040"/>
                    <a:pt x="606304" y="416040"/>
                  </a:cubicBezTo>
                  <a:cubicBezTo>
                    <a:pt x="606304" y="416040"/>
                    <a:pt x="605083" y="416654"/>
                    <a:pt x="606915" y="417883"/>
                  </a:cubicBezTo>
                  <a:cubicBezTo>
                    <a:pt x="606915" y="417883"/>
                    <a:pt x="606915" y="417883"/>
                    <a:pt x="606304" y="417883"/>
                  </a:cubicBezTo>
                  <a:cubicBezTo>
                    <a:pt x="606304" y="418498"/>
                    <a:pt x="606304" y="417883"/>
                    <a:pt x="606304" y="419726"/>
                  </a:cubicBezTo>
                  <a:cubicBezTo>
                    <a:pt x="606304" y="419726"/>
                    <a:pt x="606304" y="419726"/>
                    <a:pt x="605694" y="419726"/>
                  </a:cubicBezTo>
                  <a:cubicBezTo>
                    <a:pt x="605694" y="419726"/>
                    <a:pt x="605694" y="419726"/>
                    <a:pt x="605694" y="420341"/>
                  </a:cubicBezTo>
                  <a:cubicBezTo>
                    <a:pt x="605083" y="420341"/>
                    <a:pt x="603252" y="419726"/>
                    <a:pt x="603252" y="421570"/>
                  </a:cubicBezTo>
                  <a:cubicBezTo>
                    <a:pt x="602642" y="421570"/>
                    <a:pt x="600201" y="421570"/>
                    <a:pt x="600201" y="419726"/>
                  </a:cubicBezTo>
                  <a:cubicBezTo>
                    <a:pt x="599590" y="420341"/>
                    <a:pt x="598370" y="418498"/>
                    <a:pt x="595928" y="419112"/>
                  </a:cubicBezTo>
                  <a:cubicBezTo>
                    <a:pt x="595928" y="419112"/>
                    <a:pt x="595928" y="419112"/>
                    <a:pt x="595928" y="419726"/>
                  </a:cubicBezTo>
                  <a:cubicBezTo>
                    <a:pt x="595928" y="419726"/>
                    <a:pt x="595928" y="419726"/>
                    <a:pt x="595318" y="419726"/>
                  </a:cubicBezTo>
                  <a:cubicBezTo>
                    <a:pt x="595318" y="419726"/>
                    <a:pt x="595318" y="419726"/>
                    <a:pt x="595318" y="420341"/>
                  </a:cubicBezTo>
                  <a:cubicBezTo>
                    <a:pt x="595318" y="420341"/>
                    <a:pt x="595318" y="420341"/>
                    <a:pt x="594708" y="420341"/>
                  </a:cubicBezTo>
                  <a:cubicBezTo>
                    <a:pt x="594708" y="420341"/>
                    <a:pt x="594708" y="419726"/>
                    <a:pt x="594708" y="417883"/>
                  </a:cubicBezTo>
                  <a:cubicBezTo>
                    <a:pt x="594708" y="417883"/>
                    <a:pt x="594708" y="417883"/>
                    <a:pt x="594097" y="417883"/>
                  </a:cubicBezTo>
                  <a:cubicBezTo>
                    <a:pt x="594097" y="417883"/>
                    <a:pt x="594097" y="417883"/>
                    <a:pt x="594097" y="417269"/>
                  </a:cubicBezTo>
                  <a:cubicBezTo>
                    <a:pt x="594097" y="417269"/>
                    <a:pt x="594097" y="417269"/>
                    <a:pt x="594708" y="417269"/>
                  </a:cubicBezTo>
                  <a:cubicBezTo>
                    <a:pt x="594708" y="417269"/>
                    <a:pt x="594708" y="417269"/>
                    <a:pt x="594708" y="416654"/>
                  </a:cubicBezTo>
                  <a:cubicBezTo>
                    <a:pt x="594708" y="416654"/>
                    <a:pt x="594708" y="416654"/>
                    <a:pt x="595318" y="416654"/>
                  </a:cubicBezTo>
                  <a:cubicBezTo>
                    <a:pt x="595928" y="416040"/>
                    <a:pt x="594097" y="415426"/>
                    <a:pt x="595928" y="413583"/>
                  </a:cubicBezTo>
                  <a:cubicBezTo>
                    <a:pt x="595928" y="413583"/>
                    <a:pt x="595928" y="413583"/>
                    <a:pt x="595318" y="413583"/>
                  </a:cubicBezTo>
                  <a:cubicBezTo>
                    <a:pt x="595318" y="413583"/>
                    <a:pt x="595318" y="413583"/>
                    <a:pt x="595318" y="414811"/>
                  </a:cubicBezTo>
                  <a:cubicBezTo>
                    <a:pt x="595318" y="414811"/>
                    <a:pt x="595318" y="414811"/>
                    <a:pt x="594708" y="414811"/>
                  </a:cubicBezTo>
                  <a:cubicBezTo>
                    <a:pt x="594708" y="414811"/>
                    <a:pt x="594708" y="414811"/>
                    <a:pt x="594708" y="415426"/>
                  </a:cubicBezTo>
                  <a:cubicBezTo>
                    <a:pt x="594708" y="415426"/>
                    <a:pt x="594708" y="415426"/>
                    <a:pt x="594097" y="415426"/>
                  </a:cubicBezTo>
                  <a:cubicBezTo>
                    <a:pt x="594097" y="415426"/>
                    <a:pt x="594097" y="415426"/>
                    <a:pt x="594097" y="414811"/>
                  </a:cubicBezTo>
                  <a:cubicBezTo>
                    <a:pt x="593487" y="414197"/>
                    <a:pt x="594097" y="415426"/>
                    <a:pt x="592266" y="415426"/>
                  </a:cubicBezTo>
                  <a:cubicBezTo>
                    <a:pt x="592266" y="415426"/>
                    <a:pt x="592266" y="415426"/>
                    <a:pt x="592266" y="416040"/>
                  </a:cubicBezTo>
                  <a:cubicBezTo>
                    <a:pt x="592266" y="416040"/>
                    <a:pt x="592266" y="416040"/>
                    <a:pt x="591656" y="416040"/>
                  </a:cubicBezTo>
                  <a:cubicBezTo>
                    <a:pt x="591656" y="416040"/>
                    <a:pt x="591656" y="416040"/>
                    <a:pt x="592266" y="416654"/>
                  </a:cubicBezTo>
                  <a:cubicBezTo>
                    <a:pt x="592266" y="416654"/>
                    <a:pt x="592266" y="416654"/>
                    <a:pt x="591656" y="416654"/>
                  </a:cubicBezTo>
                  <a:cubicBezTo>
                    <a:pt x="591656" y="416654"/>
                    <a:pt x="591656" y="416654"/>
                    <a:pt x="591656" y="417883"/>
                  </a:cubicBezTo>
                  <a:cubicBezTo>
                    <a:pt x="591656" y="417883"/>
                    <a:pt x="591656" y="417883"/>
                    <a:pt x="591045" y="417883"/>
                  </a:cubicBezTo>
                  <a:cubicBezTo>
                    <a:pt x="591045" y="417883"/>
                    <a:pt x="591045" y="417883"/>
                    <a:pt x="591045" y="417269"/>
                  </a:cubicBezTo>
                  <a:cubicBezTo>
                    <a:pt x="590435" y="417269"/>
                    <a:pt x="589825" y="417269"/>
                    <a:pt x="587994" y="417269"/>
                  </a:cubicBezTo>
                  <a:cubicBezTo>
                    <a:pt x="587994" y="417269"/>
                    <a:pt x="587994" y="417269"/>
                    <a:pt x="587994" y="417883"/>
                  </a:cubicBezTo>
                  <a:cubicBezTo>
                    <a:pt x="587994" y="417883"/>
                    <a:pt x="587994" y="417883"/>
                    <a:pt x="587383" y="417883"/>
                  </a:cubicBezTo>
                  <a:cubicBezTo>
                    <a:pt x="587383" y="418498"/>
                    <a:pt x="587383" y="417883"/>
                    <a:pt x="587383" y="419726"/>
                  </a:cubicBezTo>
                  <a:cubicBezTo>
                    <a:pt x="587383" y="419726"/>
                    <a:pt x="587383" y="419726"/>
                    <a:pt x="586163" y="419726"/>
                  </a:cubicBezTo>
                  <a:cubicBezTo>
                    <a:pt x="586163" y="419726"/>
                    <a:pt x="586163" y="419726"/>
                    <a:pt x="586163" y="420341"/>
                  </a:cubicBezTo>
                  <a:cubicBezTo>
                    <a:pt x="586163" y="420341"/>
                    <a:pt x="586163" y="420341"/>
                    <a:pt x="584942" y="420341"/>
                  </a:cubicBezTo>
                  <a:cubicBezTo>
                    <a:pt x="584942" y="420341"/>
                    <a:pt x="584942" y="420341"/>
                    <a:pt x="584942" y="421570"/>
                  </a:cubicBezTo>
                  <a:cubicBezTo>
                    <a:pt x="584942" y="421570"/>
                    <a:pt x="584942" y="421570"/>
                    <a:pt x="584332" y="421570"/>
                  </a:cubicBezTo>
                  <a:cubicBezTo>
                    <a:pt x="584332" y="421570"/>
                    <a:pt x="584332" y="421570"/>
                    <a:pt x="584332" y="422798"/>
                  </a:cubicBezTo>
                  <a:cubicBezTo>
                    <a:pt x="584332" y="422798"/>
                    <a:pt x="584332" y="422798"/>
                    <a:pt x="583721" y="422798"/>
                  </a:cubicBezTo>
                  <a:cubicBezTo>
                    <a:pt x="583721" y="422798"/>
                    <a:pt x="583721" y="422798"/>
                    <a:pt x="583721" y="423413"/>
                  </a:cubicBezTo>
                  <a:cubicBezTo>
                    <a:pt x="583721" y="423413"/>
                    <a:pt x="583721" y="423413"/>
                    <a:pt x="583111" y="423413"/>
                  </a:cubicBezTo>
                  <a:cubicBezTo>
                    <a:pt x="583111" y="423413"/>
                    <a:pt x="583111" y="422798"/>
                    <a:pt x="583111" y="424641"/>
                  </a:cubicBezTo>
                  <a:cubicBezTo>
                    <a:pt x="583111" y="424641"/>
                    <a:pt x="583111" y="424641"/>
                    <a:pt x="581890" y="424641"/>
                  </a:cubicBezTo>
                  <a:cubicBezTo>
                    <a:pt x="581890" y="424641"/>
                    <a:pt x="581890" y="424641"/>
                    <a:pt x="581890" y="425256"/>
                  </a:cubicBezTo>
                  <a:cubicBezTo>
                    <a:pt x="581890" y="425256"/>
                    <a:pt x="581890" y="425256"/>
                    <a:pt x="580669" y="425256"/>
                  </a:cubicBezTo>
                  <a:cubicBezTo>
                    <a:pt x="580669" y="425256"/>
                    <a:pt x="580669" y="425256"/>
                    <a:pt x="580669" y="426485"/>
                  </a:cubicBezTo>
                  <a:cubicBezTo>
                    <a:pt x="580669" y="426485"/>
                    <a:pt x="580669" y="426485"/>
                    <a:pt x="580059" y="426485"/>
                  </a:cubicBezTo>
                  <a:cubicBezTo>
                    <a:pt x="580059" y="426485"/>
                    <a:pt x="580059" y="426485"/>
                    <a:pt x="580059" y="425256"/>
                  </a:cubicBezTo>
                  <a:cubicBezTo>
                    <a:pt x="580059" y="425256"/>
                    <a:pt x="578838" y="425256"/>
                    <a:pt x="577007" y="425256"/>
                  </a:cubicBezTo>
                  <a:cubicBezTo>
                    <a:pt x="577007" y="425256"/>
                    <a:pt x="577007" y="425256"/>
                    <a:pt x="577007" y="426485"/>
                  </a:cubicBezTo>
                  <a:cubicBezTo>
                    <a:pt x="577007" y="426485"/>
                    <a:pt x="577007" y="426485"/>
                    <a:pt x="576397" y="426485"/>
                  </a:cubicBezTo>
                  <a:cubicBezTo>
                    <a:pt x="576397" y="426485"/>
                    <a:pt x="576397" y="426485"/>
                    <a:pt x="576397" y="425256"/>
                  </a:cubicBezTo>
                  <a:cubicBezTo>
                    <a:pt x="576397" y="425256"/>
                    <a:pt x="576397" y="425256"/>
                    <a:pt x="575787" y="425256"/>
                  </a:cubicBezTo>
                  <a:cubicBezTo>
                    <a:pt x="575787" y="424641"/>
                    <a:pt x="575787" y="424027"/>
                    <a:pt x="575787" y="421570"/>
                  </a:cubicBezTo>
                  <a:cubicBezTo>
                    <a:pt x="575787" y="421570"/>
                    <a:pt x="575787" y="421570"/>
                    <a:pt x="576397" y="421570"/>
                  </a:cubicBezTo>
                  <a:cubicBezTo>
                    <a:pt x="576397" y="421570"/>
                    <a:pt x="576397" y="421570"/>
                    <a:pt x="576397" y="420955"/>
                  </a:cubicBezTo>
                  <a:cubicBezTo>
                    <a:pt x="576397" y="420955"/>
                    <a:pt x="576397" y="420955"/>
                    <a:pt x="577007" y="420955"/>
                  </a:cubicBezTo>
                  <a:cubicBezTo>
                    <a:pt x="577007" y="420341"/>
                    <a:pt x="577007" y="419726"/>
                    <a:pt x="577007" y="417269"/>
                  </a:cubicBezTo>
                  <a:cubicBezTo>
                    <a:pt x="577007" y="417269"/>
                    <a:pt x="577007" y="417269"/>
                    <a:pt x="578228" y="417269"/>
                  </a:cubicBezTo>
                  <a:cubicBezTo>
                    <a:pt x="578228" y="416654"/>
                    <a:pt x="578228" y="416040"/>
                    <a:pt x="578228" y="413583"/>
                  </a:cubicBezTo>
                  <a:cubicBezTo>
                    <a:pt x="578228" y="413583"/>
                    <a:pt x="578228" y="413583"/>
                    <a:pt x="578838" y="413583"/>
                  </a:cubicBezTo>
                  <a:cubicBezTo>
                    <a:pt x="578838" y="413583"/>
                    <a:pt x="578838" y="414197"/>
                    <a:pt x="578838" y="412354"/>
                  </a:cubicBezTo>
                  <a:cubicBezTo>
                    <a:pt x="578838" y="412354"/>
                    <a:pt x="578838" y="412354"/>
                    <a:pt x="579449" y="412354"/>
                  </a:cubicBezTo>
                  <a:cubicBezTo>
                    <a:pt x="579449" y="412354"/>
                    <a:pt x="579449" y="412354"/>
                    <a:pt x="579449" y="411125"/>
                  </a:cubicBezTo>
                  <a:cubicBezTo>
                    <a:pt x="579449" y="411125"/>
                    <a:pt x="579449" y="411125"/>
                    <a:pt x="580059" y="411125"/>
                  </a:cubicBezTo>
                  <a:cubicBezTo>
                    <a:pt x="580059" y="410511"/>
                    <a:pt x="580059" y="411125"/>
                    <a:pt x="580059" y="409282"/>
                  </a:cubicBezTo>
                  <a:cubicBezTo>
                    <a:pt x="580059" y="409282"/>
                    <a:pt x="580059" y="409282"/>
                    <a:pt x="580669" y="409282"/>
                  </a:cubicBezTo>
                  <a:cubicBezTo>
                    <a:pt x="580669" y="409282"/>
                    <a:pt x="580669" y="409282"/>
                    <a:pt x="580669" y="408667"/>
                  </a:cubicBezTo>
                  <a:cubicBezTo>
                    <a:pt x="580669" y="408667"/>
                    <a:pt x="580669" y="408667"/>
                    <a:pt x="581890" y="408667"/>
                  </a:cubicBezTo>
                  <a:cubicBezTo>
                    <a:pt x="581890" y="408667"/>
                    <a:pt x="581890" y="408053"/>
                    <a:pt x="581890" y="406824"/>
                  </a:cubicBezTo>
                  <a:cubicBezTo>
                    <a:pt x="581890" y="406824"/>
                    <a:pt x="582501" y="406824"/>
                    <a:pt x="584332" y="406824"/>
                  </a:cubicBezTo>
                  <a:cubicBezTo>
                    <a:pt x="584332" y="406210"/>
                    <a:pt x="584332" y="406824"/>
                    <a:pt x="584332" y="404981"/>
                  </a:cubicBezTo>
                  <a:cubicBezTo>
                    <a:pt x="584332" y="404981"/>
                    <a:pt x="584332" y="404981"/>
                    <a:pt x="583721" y="404981"/>
                  </a:cubicBezTo>
                  <a:cubicBezTo>
                    <a:pt x="584332" y="404981"/>
                    <a:pt x="583721" y="404367"/>
                    <a:pt x="584942" y="403138"/>
                  </a:cubicBezTo>
                  <a:cubicBezTo>
                    <a:pt x="584942" y="403138"/>
                    <a:pt x="584942" y="403138"/>
                    <a:pt x="584332" y="403138"/>
                  </a:cubicBezTo>
                  <a:cubicBezTo>
                    <a:pt x="584332" y="402523"/>
                    <a:pt x="584942" y="401295"/>
                    <a:pt x="582501" y="401295"/>
                  </a:cubicBezTo>
                  <a:cubicBezTo>
                    <a:pt x="582501" y="401909"/>
                    <a:pt x="582501" y="401295"/>
                    <a:pt x="582501" y="403138"/>
                  </a:cubicBezTo>
                  <a:cubicBezTo>
                    <a:pt x="582501" y="403138"/>
                    <a:pt x="583111" y="402523"/>
                    <a:pt x="583721" y="403752"/>
                  </a:cubicBezTo>
                  <a:cubicBezTo>
                    <a:pt x="583111" y="403752"/>
                    <a:pt x="581890" y="403752"/>
                    <a:pt x="580059" y="403752"/>
                  </a:cubicBezTo>
                  <a:cubicBezTo>
                    <a:pt x="580059" y="403752"/>
                    <a:pt x="580059" y="404981"/>
                    <a:pt x="580059" y="406824"/>
                  </a:cubicBezTo>
                  <a:cubicBezTo>
                    <a:pt x="580059" y="406824"/>
                    <a:pt x="580059" y="406824"/>
                    <a:pt x="579449" y="406824"/>
                  </a:cubicBezTo>
                  <a:cubicBezTo>
                    <a:pt x="579449" y="406210"/>
                    <a:pt x="579449" y="405595"/>
                    <a:pt x="579449" y="403752"/>
                  </a:cubicBezTo>
                  <a:cubicBezTo>
                    <a:pt x="579449" y="403752"/>
                    <a:pt x="579449" y="403752"/>
                    <a:pt x="578838" y="403752"/>
                  </a:cubicBezTo>
                  <a:cubicBezTo>
                    <a:pt x="578838" y="403138"/>
                    <a:pt x="578838" y="403752"/>
                    <a:pt x="578838" y="401909"/>
                  </a:cubicBezTo>
                  <a:cubicBezTo>
                    <a:pt x="578838" y="402523"/>
                    <a:pt x="577618" y="401909"/>
                    <a:pt x="578228" y="403752"/>
                  </a:cubicBezTo>
                  <a:cubicBezTo>
                    <a:pt x="578228" y="403752"/>
                    <a:pt x="578228" y="403752"/>
                    <a:pt x="577007" y="403752"/>
                  </a:cubicBezTo>
                  <a:cubicBezTo>
                    <a:pt x="577007" y="403752"/>
                    <a:pt x="577007" y="403138"/>
                    <a:pt x="577007" y="404981"/>
                  </a:cubicBezTo>
                  <a:cubicBezTo>
                    <a:pt x="577007" y="404981"/>
                    <a:pt x="577007" y="404981"/>
                    <a:pt x="576397" y="404981"/>
                  </a:cubicBezTo>
                  <a:cubicBezTo>
                    <a:pt x="576397" y="403752"/>
                    <a:pt x="576397" y="401295"/>
                    <a:pt x="576397" y="398223"/>
                  </a:cubicBezTo>
                  <a:cubicBezTo>
                    <a:pt x="576397" y="398223"/>
                    <a:pt x="576397" y="398223"/>
                    <a:pt x="577007" y="398223"/>
                  </a:cubicBezTo>
                  <a:cubicBezTo>
                    <a:pt x="577007" y="398223"/>
                    <a:pt x="577007" y="398223"/>
                    <a:pt x="577007" y="397608"/>
                  </a:cubicBezTo>
                  <a:cubicBezTo>
                    <a:pt x="577007" y="397608"/>
                    <a:pt x="577007" y="397608"/>
                    <a:pt x="576397" y="397608"/>
                  </a:cubicBezTo>
                  <a:cubicBezTo>
                    <a:pt x="576397" y="397608"/>
                    <a:pt x="576397" y="397608"/>
                    <a:pt x="576397" y="396994"/>
                  </a:cubicBezTo>
                  <a:cubicBezTo>
                    <a:pt x="575176" y="397608"/>
                    <a:pt x="570904" y="395765"/>
                    <a:pt x="570904" y="399451"/>
                  </a:cubicBezTo>
                  <a:cubicBezTo>
                    <a:pt x="570904" y="399451"/>
                    <a:pt x="570904" y="399451"/>
                    <a:pt x="570293" y="399451"/>
                  </a:cubicBezTo>
                  <a:cubicBezTo>
                    <a:pt x="569683" y="399451"/>
                    <a:pt x="570904" y="401295"/>
                    <a:pt x="568462" y="401295"/>
                  </a:cubicBezTo>
                  <a:cubicBezTo>
                    <a:pt x="568462" y="401295"/>
                    <a:pt x="568462" y="401295"/>
                    <a:pt x="568462" y="401909"/>
                  </a:cubicBezTo>
                  <a:cubicBezTo>
                    <a:pt x="568462" y="401909"/>
                    <a:pt x="568462" y="401909"/>
                    <a:pt x="567852" y="401909"/>
                  </a:cubicBezTo>
                  <a:cubicBezTo>
                    <a:pt x="567242" y="403138"/>
                    <a:pt x="569073" y="403752"/>
                    <a:pt x="568462" y="406824"/>
                  </a:cubicBezTo>
                  <a:cubicBezTo>
                    <a:pt x="568462" y="406824"/>
                    <a:pt x="568462" y="406824"/>
                    <a:pt x="567852" y="406824"/>
                  </a:cubicBezTo>
                  <a:cubicBezTo>
                    <a:pt x="567852" y="406824"/>
                    <a:pt x="567852" y="406824"/>
                    <a:pt x="567852" y="407439"/>
                  </a:cubicBezTo>
                  <a:cubicBezTo>
                    <a:pt x="567852" y="407439"/>
                    <a:pt x="567852" y="407439"/>
                    <a:pt x="567242" y="407439"/>
                  </a:cubicBezTo>
                  <a:cubicBezTo>
                    <a:pt x="567242" y="407439"/>
                    <a:pt x="567242" y="407439"/>
                    <a:pt x="567242" y="406824"/>
                  </a:cubicBezTo>
                  <a:cubicBezTo>
                    <a:pt x="567242" y="406824"/>
                    <a:pt x="566021" y="406210"/>
                    <a:pt x="566631" y="408053"/>
                  </a:cubicBezTo>
                  <a:cubicBezTo>
                    <a:pt x="566631" y="408053"/>
                    <a:pt x="566631" y="408053"/>
                    <a:pt x="565411" y="408053"/>
                  </a:cubicBezTo>
                  <a:cubicBezTo>
                    <a:pt x="565411" y="408053"/>
                    <a:pt x="565411" y="408053"/>
                    <a:pt x="565411" y="409282"/>
                  </a:cubicBezTo>
                  <a:cubicBezTo>
                    <a:pt x="565411" y="409282"/>
                    <a:pt x="566021" y="409282"/>
                    <a:pt x="564190" y="409282"/>
                  </a:cubicBezTo>
                  <a:cubicBezTo>
                    <a:pt x="564190" y="409282"/>
                    <a:pt x="564190" y="408667"/>
                    <a:pt x="564190" y="407439"/>
                  </a:cubicBezTo>
                  <a:cubicBezTo>
                    <a:pt x="564190" y="407439"/>
                    <a:pt x="564190" y="407439"/>
                    <a:pt x="563580" y="407439"/>
                  </a:cubicBezTo>
                  <a:cubicBezTo>
                    <a:pt x="563580" y="406824"/>
                    <a:pt x="563580" y="407439"/>
                    <a:pt x="563580" y="405595"/>
                  </a:cubicBezTo>
                  <a:cubicBezTo>
                    <a:pt x="563580" y="405595"/>
                    <a:pt x="563580" y="405595"/>
                    <a:pt x="562969" y="405595"/>
                  </a:cubicBezTo>
                  <a:cubicBezTo>
                    <a:pt x="562969" y="405595"/>
                    <a:pt x="562969" y="406210"/>
                    <a:pt x="562969" y="404367"/>
                  </a:cubicBezTo>
                  <a:cubicBezTo>
                    <a:pt x="562969" y="404367"/>
                    <a:pt x="562969" y="404367"/>
                    <a:pt x="561749" y="404367"/>
                  </a:cubicBezTo>
                  <a:cubicBezTo>
                    <a:pt x="561749" y="404367"/>
                    <a:pt x="561749" y="403752"/>
                    <a:pt x="561749" y="401909"/>
                  </a:cubicBezTo>
                  <a:cubicBezTo>
                    <a:pt x="561749" y="401909"/>
                    <a:pt x="561749" y="401909"/>
                    <a:pt x="561138" y="401909"/>
                  </a:cubicBezTo>
                  <a:cubicBezTo>
                    <a:pt x="562969" y="398837"/>
                    <a:pt x="555035" y="396994"/>
                    <a:pt x="556255" y="401909"/>
                  </a:cubicBezTo>
                  <a:cubicBezTo>
                    <a:pt x="556255" y="401909"/>
                    <a:pt x="556255" y="401909"/>
                    <a:pt x="555645" y="401909"/>
                  </a:cubicBezTo>
                  <a:cubicBezTo>
                    <a:pt x="555645" y="401909"/>
                    <a:pt x="555645" y="402523"/>
                    <a:pt x="555645" y="400680"/>
                  </a:cubicBezTo>
                  <a:cubicBezTo>
                    <a:pt x="555645" y="400680"/>
                    <a:pt x="555645" y="400680"/>
                    <a:pt x="555035" y="400680"/>
                  </a:cubicBezTo>
                  <a:cubicBezTo>
                    <a:pt x="555035" y="400680"/>
                    <a:pt x="555035" y="400680"/>
                    <a:pt x="555035" y="399451"/>
                  </a:cubicBezTo>
                  <a:cubicBezTo>
                    <a:pt x="555035" y="399451"/>
                    <a:pt x="555035" y="399451"/>
                    <a:pt x="553814" y="399451"/>
                  </a:cubicBezTo>
                  <a:cubicBezTo>
                    <a:pt x="553814" y="395765"/>
                    <a:pt x="550762" y="392693"/>
                    <a:pt x="551983" y="386549"/>
                  </a:cubicBezTo>
                  <a:cubicBezTo>
                    <a:pt x="551983" y="386549"/>
                    <a:pt x="551983" y="386549"/>
                    <a:pt x="552593" y="386549"/>
                  </a:cubicBezTo>
                  <a:cubicBezTo>
                    <a:pt x="552593" y="386549"/>
                    <a:pt x="552593" y="387164"/>
                    <a:pt x="552593" y="385320"/>
                  </a:cubicBezTo>
                  <a:cubicBezTo>
                    <a:pt x="552593" y="385320"/>
                    <a:pt x="552593" y="385320"/>
                    <a:pt x="553814" y="385320"/>
                  </a:cubicBezTo>
                  <a:cubicBezTo>
                    <a:pt x="553814" y="385320"/>
                    <a:pt x="553814" y="385320"/>
                    <a:pt x="553814" y="386549"/>
                  </a:cubicBezTo>
                  <a:cubicBezTo>
                    <a:pt x="554424" y="386549"/>
                    <a:pt x="554424" y="386549"/>
                    <a:pt x="556255" y="386549"/>
                  </a:cubicBezTo>
                  <a:cubicBezTo>
                    <a:pt x="556866" y="386549"/>
                    <a:pt x="555645" y="385935"/>
                    <a:pt x="556866" y="384706"/>
                  </a:cubicBezTo>
                  <a:cubicBezTo>
                    <a:pt x="556866" y="384706"/>
                    <a:pt x="558086" y="385935"/>
                    <a:pt x="557476" y="387778"/>
                  </a:cubicBezTo>
                  <a:cubicBezTo>
                    <a:pt x="557476" y="387778"/>
                    <a:pt x="557476" y="387778"/>
                    <a:pt x="558697" y="387778"/>
                  </a:cubicBezTo>
                  <a:cubicBezTo>
                    <a:pt x="558697" y="387778"/>
                    <a:pt x="558697" y="387778"/>
                    <a:pt x="558697" y="388392"/>
                  </a:cubicBezTo>
                  <a:cubicBezTo>
                    <a:pt x="558697" y="388392"/>
                    <a:pt x="558086" y="388392"/>
                    <a:pt x="559918" y="388392"/>
                  </a:cubicBezTo>
                  <a:cubicBezTo>
                    <a:pt x="559307" y="386549"/>
                    <a:pt x="561138" y="385320"/>
                    <a:pt x="560528" y="382249"/>
                  </a:cubicBezTo>
                  <a:cubicBezTo>
                    <a:pt x="560528" y="382249"/>
                    <a:pt x="560528" y="382249"/>
                    <a:pt x="561749" y="382249"/>
                  </a:cubicBezTo>
                  <a:cubicBezTo>
                    <a:pt x="561749" y="382249"/>
                    <a:pt x="561749" y="382249"/>
                    <a:pt x="561749" y="383477"/>
                  </a:cubicBezTo>
                  <a:cubicBezTo>
                    <a:pt x="562359" y="383477"/>
                    <a:pt x="561749" y="383477"/>
                    <a:pt x="563580" y="383477"/>
                  </a:cubicBezTo>
                  <a:cubicBezTo>
                    <a:pt x="563580" y="383477"/>
                    <a:pt x="563580" y="383477"/>
                    <a:pt x="563580" y="384092"/>
                  </a:cubicBezTo>
                  <a:cubicBezTo>
                    <a:pt x="563580" y="384092"/>
                    <a:pt x="563580" y="384092"/>
                    <a:pt x="564190" y="384092"/>
                  </a:cubicBezTo>
                  <a:cubicBezTo>
                    <a:pt x="564190" y="384092"/>
                    <a:pt x="564190" y="384092"/>
                    <a:pt x="564190" y="384706"/>
                  </a:cubicBezTo>
                  <a:cubicBezTo>
                    <a:pt x="564190" y="384706"/>
                    <a:pt x="564190" y="384706"/>
                    <a:pt x="564800" y="384706"/>
                  </a:cubicBezTo>
                  <a:cubicBezTo>
                    <a:pt x="564800" y="384706"/>
                    <a:pt x="564800" y="384706"/>
                    <a:pt x="564800" y="385320"/>
                  </a:cubicBezTo>
                  <a:cubicBezTo>
                    <a:pt x="564800" y="385320"/>
                    <a:pt x="565411" y="385320"/>
                    <a:pt x="567242" y="385320"/>
                  </a:cubicBezTo>
                  <a:cubicBezTo>
                    <a:pt x="567242" y="385320"/>
                    <a:pt x="567242" y="385320"/>
                    <a:pt x="567242" y="385935"/>
                  </a:cubicBezTo>
                  <a:cubicBezTo>
                    <a:pt x="567242" y="385935"/>
                    <a:pt x="567242" y="385935"/>
                    <a:pt x="567852" y="385935"/>
                  </a:cubicBezTo>
                  <a:cubicBezTo>
                    <a:pt x="567852" y="385935"/>
                    <a:pt x="567852" y="385935"/>
                    <a:pt x="567852" y="386549"/>
                  </a:cubicBezTo>
                  <a:cubicBezTo>
                    <a:pt x="567852" y="386549"/>
                    <a:pt x="567852" y="386549"/>
                    <a:pt x="568462" y="386549"/>
                  </a:cubicBezTo>
                  <a:cubicBezTo>
                    <a:pt x="568462" y="386549"/>
                    <a:pt x="568462" y="386549"/>
                    <a:pt x="568462" y="387778"/>
                  </a:cubicBezTo>
                  <a:cubicBezTo>
                    <a:pt x="568462" y="387778"/>
                    <a:pt x="568462" y="387778"/>
                    <a:pt x="569073" y="387778"/>
                  </a:cubicBezTo>
                  <a:cubicBezTo>
                    <a:pt x="569073" y="387778"/>
                    <a:pt x="569073" y="387778"/>
                    <a:pt x="569073" y="388392"/>
                  </a:cubicBezTo>
                  <a:cubicBezTo>
                    <a:pt x="569073" y="388392"/>
                    <a:pt x="571514" y="388392"/>
                    <a:pt x="571514" y="390236"/>
                  </a:cubicBezTo>
                  <a:cubicBezTo>
                    <a:pt x="571514" y="390236"/>
                    <a:pt x="571514" y="390236"/>
                    <a:pt x="572125" y="390236"/>
                  </a:cubicBezTo>
                  <a:cubicBezTo>
                    <a:pt x="572125" y="390236"/>
                    <a:pt x="572125" y="390236"/>
                    <a:pt x="572125" y="391464"/>
                  </a:cubicBezTo>
                  <a:cubicBezTo>
                    <a:pt x="572125" y="391464"/>
                    <a:pt x="572125" y="391464"/>
                    <a:pt x="571514" y="391464"/>
                  </a:cubicBezTo>
                  <a:cubicBezTo>
                    <a:pt x="571514" y="391464"/>
                    <a:pt x="571514" y="391464"/>
                    <a:pt x="571514" y="392079"/>
                  </a:cubicBezTo>
                  <a:cubicBezTo>
                    <a:pt x="571514" y="392079"/>
                    <a:pt x="571514" y="392079"/>
                    <a:pt x="572125" y="392079"/>
                  </a:cubicBezTo>
                  <a:cubicBezTo>
                    <a:pt x="572125" y="392079"/>
                    <a:pt x="572125" y="392079"/>
                    <a:pt x="572125" y="391464"/>
                  </a:cubicBezTo>
                  <a:cubicBezTo>
                    <a:pt x="572125" y="391464"/>
                    <a:pt x="572125" y="391464"/>
                    <a:pt x="572735" y="391464"/>
                  </a:cubicBezTo>
                  <a:cubicBezTo>
                    <a:pt x="572735" y="390850"/>
                    <a:pt x="572735" y="390850"/>
                    <a:pt x="572735" y="389007"/>
                  </a:cubicBezTo>
                  <a:cubicBezTo>
                    <a:pt x="572735" y="389007"/>
                    <a:pt x="572735" y="389007"/>
                    <a:pt x="572125" y="389007"/>
                  </a:cubicBezTo>
                  <a:cubicBezTo>
                    <a:pt x="571514" y="387164"/>
                    <a:pt x="572735" y="385935"/>
                    <a:pt x="572735" y="383477"/>
                  </a:cubicBezTo>
                  <a:cubicBezTo>
                    <a:pt x="572735" y="383477"/>
                    <a:pt x="572735" y="383477"/>
                    <a:pt x="572125" y="383477"/>
                  </a:cubicBezTo>
                  <a:cubicBezTo>
                    <a:pt x="572735" y="381634"/>
                    <a:pt x="570293" y="380405"/>
                    <a:pt x="570904" y="377333"/>
                  </a:cubicBezTo>
                  <a:cubicBezTo>
                    <a:pt x="570904" y="377333"/>
                    <a:pt x="570904" y="377333"/>
                    <a:pt x="571514" y="377333"/>
                  </a:cubicBezTo>
                  <a:cubicBezTo>
                    <a:pt x="571514" y="377333"/>
                    <a:pt x="571514" y="377333"/>
                    <a:pt x="571514" y="376719"/>
                  </a:cubicBezTo>
                  <a:cubicBezTo>
                    <a:pt x="571514" y="376719"/>
                    <a:pt x="571514" y="376719"/>
                    <a:pt x="570904" y="376719"/>
                  </a:cubicBezTo>
                  <a:cubicBezTo>
                    <a:pt x="570904" y="376105"/>
                    <a:pt x="570904" y="374261"/>
                    <a:pt x="570904" y="372418"/>
                  </a:cubicBezTo>
                  <a:cubicBezTo>
                    <a:pt x="570904" y="372418"/>
                    <a:pt x="570904" y="372418"/>
                    <a:pt x="570293" y="372418"/>
                  </a:cubicBezTo>
                  <a:cubicBezTo>
                    <a:pt x="570293" y="372418"/>
                    <a:pt x="570293" y="371804"/>
                    <a:pt x="570293" y="369961"/>
                  </a:cubicBezTo>
                  <a:cubicBezTo>
                    <a:pt x="570293" y="369961"/>
                    <a:pt x="570293" y="369961"/>
                    <a:pt x="570904" y="369961"/>
                  </a:cubicBezTo>
                  <a:cubicBezTo>
                    <a:pt x="570904" y="369961"/>
                    <a:pt x="570904" y="369961"/>
                    <a:pt x="570904" y="369346"/>
                  </a:cubicBezTo>
                  <a:cubicBezTo>
                    <a:pt x="570904" y="369346"/>
                    <a:pt x="570904" y="369346"/>
                    <a:pt x="571514" y="369346"/>
                  </a:cubicBezTo>
                  <a:cubicBezTo>
                    <a:pt x="571514" y="369346"/>
                    <a:pt x="571514" y="369346"/>
                    <a:pt x="571514" y="368118"/>
                  </a:cubicBezTo>
                  <a:cubicBezTo>
                    <a:pt x="571514" y="368118"/>
                    <a:pt x="571514" y="368118"/>
                    <a:pt x="570904" y="368118"/>
                  </a:cubicBezTo>
                  <a:cubicBezTo>
                    <a:pt x="571514" y="367503"/>
                    <a:pt x="568462" y="366889"/>
                    <a:pt x="570904" y="365046"/>
                  </a:cubicBezTo>
                  <a:cubicBezTo>
                    <a:pt x="570904" y="365046"/>
                    <a:pt x="570904" y="365046"/>
                    <a:pt x="570293" y="365046"/>
                  </a:cubicBezTo>
                  <a:cubicBezTo>
                    <a:pt x="570293" y="365046"/>
                    <a:pt x="570293" y="365046"/>
                    <a:pt x="570293" y="364431"/>
                  </a:cubicBezTo>
                  <a:cubicBezTo>
                    <a:pt x="570293" y="364431"/>
                    <a:pt x="570293" y="364431"/>
                    <a:pt x="569073" y="364431"/>
                  </a:cubicBezTo>
                  <a:cubicBezTo>
                    <a:pt x="569073" y="364431"/>
                    <a:pt x="569073" y="364431"/>
                    <a:pt x="569073" y="363817"/>
                  </a:cubicBezTo>
                  <a:cubicBezTo>
                    <a:pt x="569073" y="363817"/>
                    <a:pt x="569073" y="363202"/>
                    <a:pt x="567242" y="362588"/>
                  </a:cubicBezTo>
                  <a:cubicBezTo>
                    <a:pt x="567242" y="362588"/>
                    <a:pt x="567242" y="362588"/>
                    <a:pt x="567242" y="361974"/>
                  </a:cubicBezTo>
                  <a:cubicBezTo>
                    <a:pt x="566021" y="361974"/>
                    <a:pt x="565411" y="363817"/>
                    <a:pt x="562969" y="363817"/>
                  </a:cubicBezTo>
                  <a:cubicBezTo>
                    <a:pt x="562969" y="363817"/>
                    <a:pt x="562969" y="363817"/>
                    <a:pt x="562969" y="362588"/>
                  </a:cubicBezTo>
                  <a:cubicBezTo>
                    <a:pt x="562969" y="362588"/>
                    <a:pt x="562969" y="362588"/>
                    <a:pt x="561749" y="362588"/>
                  </a:cubicBezTo>
                  <a:cubicBezTo>
                    <a:pt x="561749" y="362588"/>
                    <a:pt x="561749" y="362588"/>
                    <a:pt x="561749" y="361974"/>
                  </a:cubicBezTo>
                  <a:cubicBezTo>
                    <a:pt x="561749" y="361974"/>
                    <a:pt x="561749" y="361974"/>
                    <a:pt x="561138" y="361974"/>
                  </a:cubicBezTo>
                  <a:cubicBezTo>
                    <a:pt x="561138" y="360131"/>
                    <a:pt x="561138" y="357673"/>
                    <a:pt x="561138" y="353987"/>
                  </a:cubicBezTo>
                  <a:cubicBezTo>
                    <a:pt x="561138" y="353987"/>
                    <a:pt x="561138" y="353987"/>
                    <a:pt x="561749" y="353987"/>
                  </a:cubicBezTo>
                  <a:cubicBezTo>
                    <a:pt x="561749" y="353987"/>
                    <a:pt x="561749" y="353372"/>
                    <a:pt x="561749" y="352143"/>
                  </a:cubicBezTo>
                  <a:cubicBezTo>
                    <a:pt x="561749" y="352143"/>
                    <a:pt x="561749" y="352143"/>
                    <a:pt x="562969" y="352143"/>
                  </a:cubicBezTo>
                  <a:cubicBezTo>
                    <a:pt x="562969" y="351529"/>
                    <a:pt x="562969" y="351529"/>
                    <a:pt x="562969" y="349686"/>
                  </a:cubicBezTo>
                  <a:cubicBezTo>
                    <a:pt x="562969" y="349686"/>
                    <a:pt x="562969" y="349686"/>
                    <a:pt x="563580" y="349686"/>
                  </a:cubicBezTo>
                  <a:cubicBezTo>
                    <a:pt x="563580" y="349686"/>
                    <a:pt x="563580" y="349686"/>
                    <a:pt x="563580" y="348457"/>
                  </a:cubicBezTo>
                  <a:cubicBezTo>
                    <a:pt x="564190" y="348457"/>
                    <a:pt x="564800" y="348457"/>
                    <a:pt x="567242" y="347228"/>
                  </a:cubicBezTo>
                  <a:cubicBezTo>
                    <a:pt x="567242" y="347228"/>
                    <a:pt x="567242" y="347228"/>
                    <a:pt x="567242" y="346614"/>
                  </a:cubicBezTo>
                  <a:cubicBezTo>
                    <a:pt x="567242" y="346614"/>
                    <a:pt x="568462" y="346614"/>
                    <a:pt x="570293" y="346614"/>
                  </a:cubicBezTo>
                  <a:cubicBezTo>
                    <a:pt x="570293" y="346614"/>
                    <a:pt x="570293" y="346614"/>
                    <a:pt x="570293" y="346000"/>
                  </a:cubicBezTo>
                  <a:cubicBezTo>
                    <a:pt x="570293" y="346000"/>
                    <a:pt x="570293" y="346000"/>
                    <a:pt x="570904" y="346000"/>
                  </a:cubicBezTo>
                  <a:cubicBezTo>
                    <a:pt x="570904" y="346000"/>
                    <a:pt x="570904" y="346000"/>
                    <a:pt x="570904" y="344771"/>
                  </a:cubicBezTo>
                  <a:cubicBezTo>
                    <a:pt x="570904" y="344771"/>
                    <a:pt x="570904" y="344771"/>
                    <a:pt x="571514" y="344771"/>
                  </a:cubicBezTo>
                  <a:cubicBezTo>
                    <a:pt x="571514" y="344771"/>
                    <a:pt x="571514" y="344771"/>
                    <a:pt x="571514" y="344156"/>
                  </a:cubicBezTo>
                  <a:cubicBezTo>
                    <a:pt x="571514" y="344156"/>
                    <a:pt x="572125" y="344156"/>
                    <a:pt x="573345" y="344156"/>
                  </a:cubicBezTo>
                  <a:cubicBezTo>
                    <a:pt x="573345" y="344156"/>
                    <a:pt x="573345" y="343542"/>
                    <a:pt x="573345" y="345385"/>
                  </a:cubicBezTo>
                  <a:cubicBezTo>
                    <a:pt x="574566" y="345385"/>
                    <a:pt x="576397" y="345385"/>
                    <a:pt x="578838" y="345385"/>
                  </a:cubicBezTo>
                  <a:cubicBezTo>
                    <a:pt x="578838" y="345385"/>
                    <a:pt x="578838" y="345385"/>
                    <a:pt x="578838" y="346000"/>
                  </a:cubicBezTo>
                  <a:cubicBezTo>
                    <a:pt x="578838" y="346000"/>
                    <a:pt x="578838" y="346000"/>
                    <a:pt x="579449" y="346000"/>
                  </a:cubicBezTo>
                  <a:cubicBezTo>
                    <a:pt x="579449" y="346000"/>
                    <a:pt x="579449" y="346000"/>
                    <a:pt x="579449" y="345385"/>
                  </a:cubicBezTo>
                  <a:cubicBezTo>
                    <a:pt x="579449" y="345385"/>
                    <a:pt x="580059" y="345385"/>
                    <a:pt x="581890" y="345385"/>
                  </a:cubicBezTo>
                  <a:cubicBezTo>
                    <a:pt x="581890" y="345385"/>
                    <a:pt x="581890" y="345385"/>
                    <a:pt x="581890" y="344771"/>
                  </a:cubicBezTo>
                  <a:cubicBezTo>
                    <a:pt x="581890" y="344771"/>
                    <a:pt x="581280" y="344771"/>
                    <a:pt x="583111" y="344771"/>
                  </a:cubicBezTo>
                  <a:cubicBezTo>
                    <a:pt x="583111" y="344156"/>
                    <a:pt x="582501" y="342313"/>
                    <a:pt x="584332" y="342313"/>
                  </a:cubicBezTo>
                  <a:cubicBezTo>
                    <a:pt x="584332" y="342313"/>
                    <a:pt x="584332" y="342313"/>
                    <a:pt x="584332" y="341699"/>
                  </a:cubicBezTo>
                  <a:cubicBezTo>
                    <a:pt x="584942" y="341699"/>
                    <a:pt x="584332" y="341699"/>
                    <a:pt x="586163" y="341699"/>
                  </a:cubicBezTo>
                  <a:cubicBezTo>
                    <a:pt x="586163" y="341699"/>
                    <a:pt x="586163" y="341699"/>
                    <a:pt x="586163" y="341084"/>
                  </a:cubicBezTo>
                  <a:cubicBezTo>
                    <a:pt x="585552" y="341084"/>
                    <a:pt x="586163" y="341084"/>
                    <a:pt x="584332" y="341084"/>
                  </a:cubicBezTo>
                  <a:cubicBezTo>
                    <a:pt x="584332" y="341084"/>
                    <a:pt x="584332" y="341084"/>
                    <a:pt x="584332" y="340470"/>
                  </a:cubicBezTo>
                  <a:cubicBezTo>
                    <a:pt x="584332" y="340470"/>
                    <a:pt x="584332" y="340470"/>
                    <a:pt x="583721" y="340470"/>
                  </a:cubicBezTo>
                  <a:cubicBezTo>
                    <a:pt x="583721" y="339856"/>
                    <a:pt x="583721" y="339856"/>
                    <a:pt x="583721" y="338012"/>
                  </a:cubicBezTo>
                  <a:cubicBezTo>
                    <a:pt x="583721" y="338012"/>
                    <a:pt x="583721" y="338012"/>
                    <a:pt x="582501" y="338012"/>
                  </a:cubicBezTo>
                  <a:cubicBezTo>
                    <a:pt x="582501" y="338012"/>
                    <a:pt x="582501" y="338012"/>
                    <a:pt x="582501" y="338627"/>
                  </a:cubicBezTo>
                  <a:cubicBezTo>
                    <a:pt x="581890" y="338627"/>
                    <a:pt x="582501" y="338627"/>
                    <a:pt x="580669" y="338627"/>
                  </a:cubicBezTo>
                  <a:cubicBezTo>
                    <a:pt x="580669" y="338627"/>
                    <a:pt x="580669" y="338627"/>
                    <a:pt x="580669" y="338012"/>
                  </a:cubicBezTo>
                  <a:cubicBezTo>
                    <a:pt x="580669" y="338012"/>
                    <a:pt x="580669" y="338012"/>
                    <a:pt x="580059" y="338012"/>
                  </a:cubicBezTo>
                  <a:cubicBezTo>
                    <a:pt x="580059" y="338012"/>
                    <a:pt x="580059" y="338012"/>
                    <a:pt x="580059" y="337398"/>
                  </a:cubicBezTo>
                  <a:cubicBezTo>
                    <a:pt x="580059" y="337398"/>
                    <a:pt x="580059" y="337398"/>
                    <a:pt x="579449" y="337398"/>
                  </a:cubicBezTo>
                  <a:cubicBezTo>
                    <a:pt x="580059" y="336169"/>
                    <a:pt x="577618" y="336169"/>
                    <a:pt x="578228" y="333712"/>
                  </a:cubicBezTo>
                  <a:cubicBezTo>
                    <a:pt x="578228" y="333712"/>
                    <a:pt x="578228" y="333712"/>
                    <a:pt x="577007" y="333712"/>
                  </a:cubicBezTo>
                  <a:cubicBezTo>
                    <a:pt x="577007" y="333712"/>
                    <a:pt x="577007" y="333712"/>
                    <a:pt x="577007" y="332483"/>
                  </a:cubicBezTo>
                  <a:cubicBezTo>
                    <a:pt x="577007" y="332483"/>
                    <a:pt x="577618" y="332483"/>
                    <a:pt x="575787" y="332483"/>
                  </a:cubicBezTo>
                  <a:cubicBezTo>
                    <a:pt x="575787" y="332483"/>
                    <a:pt x="575787" y="332483"/>
                    <a:pt x="575787" y="331254"/>
                  </a:cubicBezTo>
                  <a:cubicBezTo>
                    <a:pt x="575787" y="331254"/>
                    <a:pt x="575787" y="331254"/>
                    <a:pt x="575176" y="332483"/>
                  </a:cubicBezTo>
                  <a:cubicBezTo>
                    <a:pt x="575176" y="332483"/>
                    <a:pt x="575176" y="332483"/>
                    <a:pt x="575176" y="331254"/>
                  </a:cubicBezTo>
                  <a:cubicBezTo>
                    <a:pt x="574566" y="331254"/>
                    <a:pt x="573956" y="331254"/>
                    <a:pt x="572125" y="331254"/>
                  </a:cubicBezTo>
                  <a:cubicBezTo>
                    <a:pt x="572125" y="331254"/>
                    <a:pt x="572125" y="331254"/>
                    <a:pt x="572125" y="332483"/>
                  </a:cubicBezTo>
                  <a:cubicBezTo>
                    <a:pt x="572125" y="332483"/>
                    <a:pt x="572125" y="332483"/>
                    <a:pt x="571514" y="332483"/>
                  </a:cubicBezTo>
                  <a:cubicBezTo>
                    <a:pt x="571514" y="332483"/>
                    <a:pt x="571514" y="332483"/>
                    <a:pt x="571514" y="331254"/>
                  </a:cubicBezTo>
                  <a:cubicBezTo>
                    <a:pt x="571514" y="331254"/>
                    <a:pt x="571514" y="331254"/>
                    <a:pt x="570904" y="331254"/>
                  </a:cubicBezTo>
                  <a:cubicBezTo>
                    <a:pt x="570904" y="331254"/>
                    <a:pt x="570904" y="331254"/>
                    <a:pt x="570904" y="330640"/>
                  </a:cubicBezTo>
                  <a:cubicBezTo>
                    <a:pt x="570904" y="330640"/>
                    <a:pt x="570904" y="330640"/>
                    <a:pt x="570293" y="330640"/>
                  </a:cubicBezTo>
                  <a:cubicBezTo>
                    <a:pt x="570293" y="330640"/>
                    <a:pt x="570293" y="330640"/>
                    <a:pt x="570293" y="330025"/>
                  </a:cubicBezTo>
                  <a:cubicBezTo>
                    <a:pt x="570293" y="330025"/>
                    <a:pt x="570293" y="330025"/>
                    <a:pt x="569073" y="330025"/>
                  </a:cubicBezTo>
                  <a:cubicBezTo>
                    <a:pt x="569073" y="330025"/>
                    <a:pt x="569073" y="330025"/>
                    <a:pt x="569073" y="330640"/>
                  </a:cubicBezTo>
                  <a:cubicBezTo>
                    <a:pt x="569073" y="330640"/>
                    <a:pt x="569073" y="330640"/>
                    <a:pt x="568462" y="330640"/>
                  </a:cubicBezTo>
                  <a:cubicBezTo>
                    <a:pt x="568462" y="330025"/>
                    <a:pt x="568462" y="328797"/>
                    <a:pt x="568462" y="326953"/>
                  </a:cubicBezTo>
                  <a:cubicBezTo>
                    <a:pt x="568462" y="326953"/>
                    <a:pt x="568462" y="326953"/>
                    <a:pt x="567852" y="326953"/>
                  </a:cubicBezTo>
                  <a:cubicBezTo>
                    <a:pt x="567852" y="326953"/>
                    <a:pt x="567852" y="326953"/>
                    <a:pt x="567852" y="326339"/>
                  </a:cubicBezTo>
                  <a:cubicBezTo>
                    <a:pt x="567852" y="326339"/>
                    <a:pt x="567852" y="326339"/>
                    <a:pt x="568462" y="326339"/>
                  </a:cubicBezTo>
                  <a:cubicBezTo>
                    <a:pt x="568462" y="326339"/>
                    <a:pt x="568462" y="325725"/>
                    <a:pt x="568462" y="324496"/>
                  </a:cubicBezTo>
                  <a:cubicBezTo>
                    <a:pt x="568462" y="324496"/>
                    <a:pt x="568462" y="324496"/>
                    <a:pt x="569073" y="324496"/>
                  </a:cubicBezTo>
                  <a:cubicBezTo>
                    <a:pt x="569073" y="323881"/>
                    <a:pt x="569073" y="323881"/>
                    <a:pt x="569073" y="322038"/>
                  </a:cubicBezTo>
                  <a:cubicBezTo>
                    <a:pt x="569073" y="322038"/>
                    <a:pt x="569073" y="322038"/>
                    <a:pt x="570293" y="322038"/>
                  </a:cubicBezTo>
                  <a:cubicBezTo>
                    <a:pt x="570293" y="322038"/>
                    <a:pt x="570293" y="322038"/>
                    <a:pt x="570293" y="321424"/>
                  </a:cubicBezTo>
                  <a:cubicBezTo>
                    <a:pt x="570293" y="321424"/>
                    <a:pt x="570293" y="321424"/>
                    <a:pt x="570904" y="321424"/>
                  </a:cubicBezTo>
                  <a:cubicBezTo>
                    <a:pt x="570904" y="320810"/>
                    <a:pt x="570904" y="321424"/>
                    <a:pt x="570904" y="319581"/>
                  </a:cubicBezTo>
                  <a:cubicBezTo>
                    <a:pt x="570904" y="319581"/>
                    <a:pt x="570904" y="319581"/>
                    <a:pt x="571514" y="319581"/>
                  </a:cubicBezTo>
                  <a:cubicBezTo>
                    <a:pt x="571514" y="319581"/>
                    <a:pt x="571514" y="319581"/>
                    <a:pt x="571514" y="318966"/>
                  </a:cubicBezTo>
                  <a:cubicBezTo>
                    <a:pt x="571514" y="318966"/>
                    <a:pt x="571514" y="318966"/>
                    <a:pt x="572125" y="318966"/>
                  </a:cubicBezTo>
                  <a:cubicBezTo>
                    <a:pt x="572125" y="318966"/>
                    <a:pt x="572125" y="318966"/>
                    <a:pt x="572125" y="318352"/>
                  </a:cubicBezTo>
                  <a:cubicBezTo>
                    <a:pt x="572125" y="318352"/>
                    <a:pt x="572125" y="318352"/>
                    <a:pt x="571514" y="318352"/>
                  </a:cubicBezTo>
                  <a:cubicBezTo>
                    <a:pt x="571514" y="318352"/>
                    <a:pt x="571514" y="318352"/>
                    <a:pt x="571514" y="317738"/>
                  </a:cubicBezTo>
                  <a:cubicBezTo>
                    <a:pt x="571514" y="317738"/>
                    <a:pt x="571514" y="317738"/>
                    <a:pt x="572125" y="317738"/>
                  </a:cubicBezTo>
                  <a:cubicBezTo>
                    <a:pt x="572125" y="317738"/>
                    <a:pt x="572125" y="317738"/>
                    <a:pt x="572125" y="315894"/>
                  </a:cubicBezTo>
                  <a:cubicBezTo>
                    <a:pt x="572125" y="315894"/>
                    <a:pt x="572125" y="315894"/>
                    <a:pt x="572735" y="315894"/>
                  </a:cubicBezTo>
                  <a:cubicBezTo>
                    <a:pt x="572735" y="315894"/>
                    <a:pt x="572735" y="315280"/>
                    <a:pt x="572735" y="314051"/>
                  </a:cubicBezTo>
                  <a:cubicBezTo>
                    <a:pt x="573345" y="314051"/>
                    <a:pt x="575176" y="313437"/>
                    <a:pt x="575176" y="310979"/>
                  </a:cubicBezTo>
                  <a:cubicBezTo>
                    <a:pt x="575176" y="310979"/>
                    <a:pt x="575176" y="310979"/>
                    <a:pt x="575787" y="310979"/>
                  </a:cubicBezTo>
                  <a:cubicBezTo>
                    <a:pt x="575787" y="310979"/>
                    <a:pt x="575787" y="310979"/>
                    <a:pt x="575787" y="311594"/>
                  </a:cubicBezTo>
                  <a:cubicBezTo>
                    <a:pt x="575787" y="311594"/>
                    <a:pt x="575787" y="311594"/>
                    <a:pt x="576397" y="311594"/>
                  </a:cubicBezTo>
                  <a:cubicBezTo>
                    <a:pt x="576397" y="311594"/>
                    <a:pt x="576397" y="312208"/>
                    <a:pt x="576397" y="310365"/>
                  </a:cubicBezTo>
                  <a:cubicBezTo>
                    <a:pt x="576397" y="310365"/>
                    <a:pt x="576397" y="310365"/>
                    <a:pt x="577007" y="310365"/>
                  </a:cubicBezTo>
                  <a:cubicBezTo>
                    <a:pt x="577007" y="309750"/>
                    <a:pt x="577007" y="308522"/>
                    <a:pt x="577007" y="306679"/>
                  </a:cubicBezTo>
                  <a:cubicBezTo>
                    <a:pt x="577007" y="307293"/>
                    <a:pt x="576397" y="305450"/>
                    <a:pt x="574566" y="306064"/>
                  </a:cubicBezTo>
                  <a:cubicBezTo>
                    <a:pt x="574566" y="306064"/>
                    <a:pt x="574566" y="306064"/>
                    <a:pt x="574566" y="305450"/>
                  </a:cubicBezTo>
                  <a:cubicBezTo>
                    <a:pt x="574566" y="305450"/>
                    <a:pt x="574566" y="305450"/>
                    <a:pt x="573345" y="305450"/>
                  </a:cubicBezTo>
                  <a:cubicBezTo>
                    <a:pt x="573345" y="305450"/>
                    <a:pt x="573345" y="305450"/>
                    <a:pt x="573345" y="306064"/>
                  </a:cubicBezTo>
                  <a:cubicBezTo>
                    <a:pt x="573345" y="306064"/>
                    <a:pt x="573345" y="306064"/>
                    <a:pt x="572735" y="306064"/>
                  </a:cubicBezTo>
                  <a:cubicBezTo>
                    <a:pt x="572735" y="306064"/>
                    <a:pt x="573345" y="307293"/>
                    <a:pt x="571514" y="307293"/>
                  </a:cubicBezTo>
                  <a:cubicBezTo>
                    <a:pt x="571514" y="307293"/>
                    <a:pt x="571514" y="307293"/>
                    <a:pt x="571514" y="307907"/>
                  </a:cubicBezTo>
                  <a:cubicBezTo>
                    <a:pt x="570904" y="307907"/>
                    <a:pt x="570293" y="307907"/>
                    <a:pt x="568462" y="307907"/>
                  </a:cubicBezTo>
                  <a:cubicBezTo>
                    <a:pt x="568462" y="307907"/>
                    <a:pt x="568462" y="307907"/>
                    <a:pt x="568462" y="309136"/>
                  </a:cubicBezTo>
                  <a:cubicBezTo>
                    <a:pt x="567852" y="309136"/>
                    <a:pt x="566631" y="308522"/>
                    <a:pt x="567242" y="306064"/>
                  </a:cubicBezTo>
                  <a:cubicBezTo>
                    <a:pt x="567242" y="306064"/>
                    <a:pt x="567242" y="306064"/>
                    <a:pt x="567852" y="306064"/>
                  </a:cubicBezTo>
                  <a:cubicBezTo>
                    <a:pt x="567852" y="305450"/>
                    <a:pt x="567852" y="304835"/>
                    <a:pt x="567852" y="302992"/>
                  </a:cubicBezTo>
                  <a:cubicBezTo>
                    <a:pt x="568462" y="302992"/>
                    <a:pt x="570293" y="303607"/>
                    <a:pt x="570293" y="301149"/>
                  </a:cubicBezTo>
                  <a:cubicBezTo>
                    <a:pt x="570293" y="301149"/>
                    <a:pt x="570293" y="301149"/>
                    <a:pt x="570904" y="301149"/>
                  </a:cubicBezTo>
                  <a:cubicBezTo>
                    <a:pt x="570904" y="301149"/>
                    <a:pt x="570904" y="301149"/>
                    <a:pt x="570904" y="299920"/>
                  </a:cubicBezTo>
                  <a:cubicBezTo>
                    <a:pt x="572735" y="300535"/>
                    <a:pt x="572125" y="296848"/>
                    <a:pt x="572125" y="294391"/>
                  </a:cubicBezTo>
                  <a:cubicBezTo>
                    <a:pt x="572125" y="294391"/>
                    <a:pt x="572125" y="294391"/>
                    <a:pt x="572735" y="294391"/>
                  </a:cubicBezTo>
                  <a:cubicBezTo>
                    <a:pt x="572735" y="294391"/>
                    <a:pt x="572735" y="294391"/>
                    <a:pt x="572735" y="293162"/>
                  </a:cubicBezTo>
                  <a:cubicBezTo>
                    <a:pt x="572735" y="293162"/>
                    <a:pt x="572735" y="293162"/>
                    <a:pt x="573345" y="293162"/>
                  </a:cubicBezTo>
                  <a:cubicBezTo>
                    <a:pt x="573345" y="293162"/>
                    <a:pt x="573345" y="293162"/>
                    <a:pt x="573345" y="291933"/>
                  </a:cubicBezTo>
                  <a:cubicBezTo>
                    <a:pt x="573345" y="291933"/>
                    <a:pt x="573345" y="291933"/>
                    <a:pt x="574566" y="291933"/>
                  </a:cubicBezTo>
                  <a:cubicBezTo>
                    <a:pt x="574566" y="291933"/>
                    <a:pt x="574566" y="292548"/>
                    <a:pt x="574566" y="290704"/>
                  </a:cubicBezTo>
                  <a:cubicBezTo>
                    <a:pt x="574566" y="290704"/>
                    <a:pt x="574566" y="290704"/>
                    <a:pt x="575176" y="290704"/>
                  </a:cubicBezTo>
                  <a:cubicBezTo>
                    <a:pt x="574566" y="290090"/>
                    <a:pt x="576397" y="289476"/>
                    <a:pt x="575787" y="287018"/>
                  </a:cubicBezTo>
                  <a:cubicBezTo>
                    <a:pt x="575787" y="287018"/>
                    <a:pt x="575787" y="287018"/>
                    <a:pt x="575176" y="287018"/>
                  </a:cubicBezTo>
                  <a:cubicBezTo>
                    <a:pt x="575176" y="287018"/>
                    <a:pt x="575176" y="287018"/>
                    <a:pt x="575176" y="286404"/>
                  </a:cubicBezTo>
                  <a:cubicBezTo>
                    <a:pt x="575176" y="286404"/>
                    <a:pt x="575176" y="286404"/>
                    <a:pt x="574566" y="286404"/>
                  </a:cubicBezTo>
                  <a:cubicBezTo>
                    <a:pt x="574566" y="286404"/>
                    <a:pt x="574566" y="286404"/>
                    <a:pt x="574566" y="285789"/>
                  </a:cubicBezTo>
                  <a:cubicBezTo>
                    <a:pt x="573956" y="285789"/>
                    <a:pt x="573956" y="285789"/>
                    <a:pt x="572125" y="285789"/>
                  </a:cubicBezTo>
                  <a:cubicBezTo>
                    <a:pt x="572125" y="285175"/>
                    <a:pt x="572125" y="283946"/>
                    <a:pt x="572125" y="282103"/>
                  </a:cubicBezTo>
                  <a:cubicBezTo>
                    <a:pt x="572125" y="282103"/>
                    <a:pt x="572125" y="282103"/>
                    <a:pt x="572735" y="282103"/>
                  </a:cubicBezTo>
                  <a:cubicBezTo>
                    <a:pt x="572735" y="282103"/>
                    <a:pt x="572735" y="282103"/>
                    <a:pt x="572735" y="281489"/>
                  </a:cubicBezTo>
                  <a:lnTo>
                    <a:pt x="574362" y="280260"/>
                  </a:lnTo>
                  <a:lnTo>
                    <a:pt x="574566" y="280260"/>
                  </a:lnTo>
                  <a:lnTo>
                    <a:pt x="574566" y="280106"/>
                  </a:lnTo>
                  <a:lnTo>
                    <a:pt x="575176" y="279645"/>
                  </a:lnTo>
                  <a:cubicBezTo>
                    <a:pt x="575176" y="279645"/>
                    <a:pt x="575176" y="279645"/>
                    <a:pt x="574566" y="279645"/>
                  </a:cubicBezTo>
                  <a:lnTo>
                    <a:pt x="574566" y="280106"/>
                  </a:lnTo>
                  <a:lnTo>
                    <a:pt x="574362" y="280260"/>
                  </a:lnTo>
                  <a:lnTo>
                    <a:pt x="573345" y="280260"/>
                  </a:lnTo>
                  <a:cubicBezTo>
                    <a:pt x="573345" y="280260"/>
                    <a:pt x="573345" y="280260"/>
                    <a:pt x="573345" y="279645"/>
                  </a:cubicBezTo>
                  <a:cubicBezTo>
                    <a:pt x="573345" y="279645"/>
                    <a:pt x="571514" y="279645"/>
                    <a:pt x="571514" y="277802"/>
                  </a:cubicBezTo>
                  <a:cubicBezTo>
                    <a:pt x="571514" y="277802"/>
                    <a:pt x="571514" y="277802"/>
                    <a:pt x="572125" y="277802"/>
                  </a:cubicBezTo>
                  <a:cubicBezTo>
                    <a:pt x="572125" y="276573"/>
                    <a:pt x="572735" y="274730"/>
                    <a:pt x="571514" y="272273"/>
                  </a:cubicBezTo>
                  <a:cubicBezTo>
                    <a:pt x="571514" y="272273"/>
                    <a:pt x="571514" y="272273"/>
                    <a:pt x="572125" y="272273"/>
                  </a:cubicBezTo>
                  <a:cubicBezTo>
                    <a:pt x="572125" y="272273"/>
                    <a:pt x="572125" y="272887"/>
                    <a:pt x="572125" y="271044"/>
                  </a:cubicBezTo>
                  <a:cubicBezTo>
                    <a:pt x="572125" y="271044"/>
                    <a:pt x="572125" y="271044"/>
                    <a:pt x="572735" y="271044"/>
                  </a:cubicBezTo>
                  <a:cubicBezTo>
                    <a:pt x="573345" y="271044"/>
                    <a:pt x="572125" y="269815"/>
                    <a:pt x="574566" y="269815"/>
                  </a:cubicBezTo>
                  <a:cubicBezTo>
                    <a:pt x="574566" y="269815"/>
                    <a:pt x="574566" y="269815"/>
                    <a:pt x="574566" y="268586"/>
                  </a:cubicBezTo>
                  <a:cubicBezTo>
                    <a:pt x="575176" y="268586"/>
                    <a:pt x="575787" y="268586"/>
                    <a:pt x="578228" y="268586"/>
                  </a:cubicBezTo>
                  <a:cubicBezTo>
                    <a:pt x="578228" y="268586"/>
                    <a:pt x="578228" y="268586"/>
                    <a:pt x="578228" y="267972"/>
                  </a:cubicBezTo>
                  <a:cubicBezTo>
                    <a:pt x="578228" y="267972"/>
                    <a:pt x="578228" y="267972"/>
                    <a:pt x="578838" y="267972"/>
                  </a:cubicBezTo>
                  <a:cubicBezTo>
                    <a:pt x="578838" y="267972"/>
                    <a:pt x="578838" y="267358"/>
                    <a:pt x="578838" y="266129"/>
                  </a:cubicBezTo>
                  <a:cubicBezTo>
                    <a:pt x="578838" y="266129"/>
                    <a:pt x="578838" y="266129"/>
                    <a:pt x="578228" y="266129"/>
                  </a:cubicBezTo>
                  <a:cubicBezTo>
                    <a:pt x="578228" y="265514"/>
                    <a:pt x="578228" y="264900"/>
                    <a:pt x="578228" y="263057"/>
                  </a:cubicBezTo>
                  <a:cubicBezTo>
                    <a:pt x="578228" y="263057"/>
                    <a:pt x="578228" y="263057"/>
                    <a:pt x="578838" y="263057"/>
                  </a:cubicBezTo>
                  <a:cubicBezTo>
                    <a:pt x="578838" y="263057"/>
                    <a:pt x="578838" y="263057"/>
                    <a:pt x="578838" y="262442"/>
                  </a:cubicBezTo>
                  <a:cubicBezTo>
                    <a:pt x="578838" y="262442"/>
                    <a:pt x="578838" y="262442"/>
                    <a:pt x="578228" y="262442"/>
                  </a:cubicBezTo>
                  <a:cubicBezTo>
                    <a:pt x="578228" y="262442"/>
                    <a:pt x="578228" y="262442"/>
                    <a:pt x="578228" y="263057"/>
                  </a:cubicBezTo>
                  <a:cubicBezTo>
                    <a:pt x="578228" y="263057"/>
                    <a:pt x="578228" y="263057"/>
                    <a:pt x="577007" y="263057"/>
                  </a:cubicBezTo>
                  <a:cubicBezTo>
                    <a:pt x="577007" y="263057"/>
                    <a:pt x="577007" y="263057"/>
                    <a:pt x="577007" y="263671"/>
                  </a:cubicBezTo>
                  <a:cubicBezTo>
                    <a:pt x="577007" y="263671"/>
                    <a:pt x="577007" y="263671"/>
                    <a:pt x="576397" y="263671"/>
                  </a:cubicBezTo>
                  <a:cubicBezTo>
                    <a:pt x="576397" y="263671"/>
                    <a:pt x="576397" y="263671"/>
                    <a:pt x="576397" y="264900"/>
                  </a:cubicBezTo>
                  <a:cubicBezTo>
                    <a:pt x="575787" y="264900"/>
                    <a:pt x="575176" y="264900"/>
                    <a:pt x="572735" y="266129"/>
                  </a:cubicBezTo>
                  <a:cubicBezTo>
                    <a:pt x="573345" y="265514"/>
                    <a:pt x="572125" y="264900"/>
                    <a:pt x="573345" y="263671"/>
                  </a:cubicBezTo>
                  <a:cubicBezTo>
                    <a:pt x="573345" y="263671"/>
                    <a:pt x="573345" y="263671"/>
                    <a:pt x="572735" y="263671"/>
                  </a:cubicBezTo>
                  <a:cubicBezTo>
                    <a:pt x="572735" y="263671"/>
                    <a:pt x="572735" y="263671"/>
                    <a:pt x="572735" y="263057"/>
                  </a:cubicBezTo>
                  <a:cubicBezTo>
                    <a:pt x="572735" y="263057"/>
                    <a:pt x="572735" y="263057"/>
                    <a:pt x="573345" y="263057"/>
                  </a:cubicBezTo>
                  <a:cubicBezTo>
                    <a:pt x="573345" y="263057"/>
                    <a:pt x="573345" y="262442"/>
                    <a:pt x="573345" y="260599"/>
                  </a:cubicBezTo>
                  <a:cubicBezTo>
                    <a:pt x="573956" y="260599"/>
                    <a:pt x="573956" y="260599"/>
                    <a:pt x="575787" y="260599"/>
                  </a:cubicBezTo>
                  <a:cubicBezTo>
                    <a:pt x="575787" y="260599"/>
                    <a:pt x="575787" y="260599"/>
                    <a:pt x="575787" y="259985"/>
                  </a:cubicBezTo>
                  <a:cubicBezTo>
                    <a:pt x="575787" y="259985"/>
                    <a:pt x="575787" y="259985"/>
                    <a:pt x="577007" y="259985"/>
                  </a:cubicBezTo>
                  <a:cubicBezTo>
                    <a:pt x="577007" y="259985"/>
                    <a:pt x="577007" y="259985"/>
                    <a:pt x="577007" y="260599"/>
                  </a:cubicBezTo>
                  <a:cubicBezTo>
                    <a:pt x="577007" y="260599"/>
                    <a:pt x="577007" y="260599"/>
                    <a:pt x="578228" y="260599"/>
                  </a:cubicBezTo>
                  <a:cubicBezTo>
                    <a:pt x="578228" y="260599"/>
                    <a:pt x="578228" y="260599"/>
                    <a:pt x="578228" y="261828"/>
                  </a:cubicBezTo>
                  <a:cubicBezTo>
                    <a:pt x="578228" y="261828"/>
                    <a:pt x="578838" y="261828"/>
                    <a:pt x="580669" y="261828"/>
                  </a:cubicBezTo>
                  <a:cubicBezTo>
                    <a:pt x="581280" y="261214"/>
                    <a:pt x="580669" y="261214"/>
                    <a:pt x="580059" y="259371"/>
                  </a:cubicBezTo>
                  <a:cubicBezTo>
                    <a:pt x="580059" y="259371"/>
                    <a:pt x="580059" y="259371"/>
                    <a:pt x="579449" y="259371"/>
                  </a:cubicBezTo>
                  <a:cubicBezTo>
                    <a:pt x="579449" y="259371"/>
                    <a:pt x="579449" y="259371"/>
                    <a:pt x="579449" y="258756"/>
                  </a:cubicBezTo>
                  <a:cubicBezTo>
                    <a:pt x="579449" y="258756"/>
                    <a:pt x="579449" y="258756"/>
                    <a:pt x="578228" y="258756"/>
                  </a:cubicBezTo>
                  <a:cubicBezTo>
                    <a:pt x="578228" y="258756"/>
                    <a:pt x="578228" y="258142"/>
                    <a:pt x="578228" y="256299"/>
                  </a:cubicBezTo>
                  <a:cubicBezTo>
                    <a:pt x="578228" y="256299"/>
                    <a:pt x="577618" y="256299"/>
                    <a:pt x="579449" y="256299"/>
                  </a:cubicBezTo>
                  <a:cubicBezTo>
                    <a:pt x="579449" y="256299"/>
                    <a:pt x="579449" y="256913"/>
                    <a:pt x="579449" y="255070"/>
                  </a:cubicBezTo>
                  <a:cubicBezTo>
                    <a:pt x="579449" y="255070"/>
                    <a:pt x="579449" y="255070"/>
                    <a:pt x="580059" y="255070"/>
                  </a:cubicBezTo>
                  <a:cubicBezTo>
                    <a:pt x="580059" y="255070"/>
                    <a:pt x="580059" y="255070"/>
                    <a:pt x="580059" y="254455"/>
                  </a:cubicBezTo>
                  <a:cubicBezTo>
                    <a:pt x="580059" y="254455"/>
                    <a:pt x="580059" y="254455"/>
                    <a:pt x="580669" y="254455"/>
                  </a:cubicBezTo>
                  <a:cubicBezTo>
                    <a:pt x="580669" y="254455"/>
                    <a:pt x="580669" y="254455"/>
                    <a:pt x="580669" y="253227"/>
                  </a:cubicBezTo>
                  <a:cubicBezTo>
                    <a:pt x="581280" y="253227"/>
                    <a:pt x="581890" y="253227"/>
                    <a:pt x="583721" y="253227"/>
                  </a:cubicBezTo>
                  <a:cubicBezTo>
                    <a:pt x="583721" y="253227"/>
                    <a:pt x="583721" y="253227"/>
                    <a:pt x="583721" y="252612"/>
                  </a:cubicBezTo>
                  <a:cubicBezTo>
                    <a:pt x="583721" y="252612"/>
                    <a:pt x="584332" y="252612"/>
                    <a:pt x="586163" y="252612"/>
                  </a:cubicBezTo>
                  <a:cubicBezTo>
                    <a:pt x="586163" y="252612"/>
                    <a:pt x="586163" y="252612"/>
                    <a:pt x="586163" y="251998"/>
                  </a:cubicBezTo>
                  <a:cubicBezTo>
                    <a:pt x="586163" y="251998"/>
                    <a:pt x="586163" y="251998"/>
                    <a:pt x="586773" y="251998"/>
                  </a:cubicBezTo>
                  <a:cubicBezTo>
                    <a:pt x="586773" y="251383"/>
                    <a:pt x="586773" y="250155"/>
                    <a:pt x="586773" y="248312"/>
                  </a:cubicBezTo>
                  <a:cubicBezTo>
                    <a:pt x="586773" y="248312"/>
                    <a:pt x="586773" y="248312"/>
                    <a:pt x="587383" y="248312"/>
                  </a:cubicBezTo>
                  <a:cubicBezTo>
                    <a:pt x="587383" y="248312"/>
                    <a:pt x="587383" y="248926"/>
                    <a:pt x="587383" y="247083"/>
                  </a:cubicBezTo>
                  <a:cubicBezTo>
                    <a:pt x="587383" y="247083"/>
                    <a:pt x="587383" y="247083"/>
                    <a:pt x="587994" y="247083"/>
                  </a:cubicBezTo>
                  <a:cubicBezTo>
                    <a:pt x="587994" y="247083"/>
                    <a:pt x="587994" y="247083"/>
                    <a:pt x="587994" y="246468"/>
                  </a:cubicBezTo>
                  <a:cubicBezTo>
                    <a:pt x="587994" y="246468"/>
                    <a:pt x="587994" y="246468"/>
                    <a:pt x="588604" y="246468"/>
                  </a:cubicBezTo>
                  <a:cubicBezTo>
                    <a:pt x="588604" y="245854"/>
                    <a:pt x="588604" y="245854"/>
                    <a:pt x="588604" y="244011"/>
                  </a:cubicBezTo>
                  <a:cubicBezTo>
                    <a:pt x="588604" y="244011"/>
                    <a:pt x="588604" y="244011"/>
                    <a:pt x="589825" y="244011"/>
                  </a:cubicBezTo>
                  <a:cubicBezTo>
                    <a:pt x="589214" y="242168"/>
                    <a:pt x="587383" y="241553"/>
                    <a:pt x="590435" y="238481"/>
                  </a:cubicBezTo>
                  <a:cubicBezTo>
                    <a:pt x="591656" y="239096"/>
                    <a:pt x="591045" y="236024"/>
                    <a:pt x="592876" y="236024"/>
                  </a:cubicBezTo>
                  <a:cubicBezTo>
                    <a:pt x="592876" y="235409"/>
                    <a:pt x="594097" y="233566"/>
                    <a:pt x="592266" y="231723"/>
                  </a:cubicBezTo>
                  <a:cubicBezTo>
                    <a:pt x="592266" y="231723"/>
                    <a:pt x="592266" y="231723"/>
                    <a:pt x="592266" y="232337"/>
                  </a:cubicBezTo>
                  <a:cubicBezTo>
                    <a:pt x="589825" y="232952"/>
                    <a:pt x="589825" y="230494"/>
                    <a:pt x="584332" y="234795"/>
                  </a:cubicBezTo>
                  <a:cubicBezTo>
                    <a:pt x="584942" y="234181"/>
                    <a:pt x="583721" y="234795"/>
                    <a:pt x="583721" y="232952"/>
                  </a:cubicBezTo>
                  <a:cubicBezTo>
                    <a:pt x="583721" y="232952"/>
                    <a:pt x="583721" y="232952"/>
                    <a:pt x="583111" y="232952"/>
                  </a:cubicBezTo>
                  <a:cubicBezTo>
                    <a:pt x="583721" y="229265"/>
                    <a:pt x="583111" y="223736"/>
                    <a:pt x="586773" y="217592"/>
                  </a:cubicBezTo>
                  <a:cubicBezTo>
                    <a:pt x="587994" y="216978"/>
                    <a:pt x="591045" y="218206"/>
                    <a:pt x="592876" y="213291"/>
                  </a:cubicBezTo>
                  <a:cubicBezTo>
                    <a:pt x="592876" y="213291"/>
                    <a:pt x="592876" y="213291"/>
                    <a:pt x="594097" y="213291"/>
                  </a:cubicBezTo>
                  <a:cubicBezTo>
                    <a:pt x="593487" y="217592"/>
                    <a:pt x="592876" y="224965"/>
                    <a:pt x="595928" y="229265"/>
                  </a:cubicBezTo>
                  <a:cubicBezTo>
                    <a:pt x="596539" y="229880"/>
                    <a:pt x="595318" y="228651"/>
                    <a:pt x="596539" y="227422"/>
                  </a:cubicBezTo>
                  <a:cubicBezTo>
                    <a:pt x="596539" y="227422"/>
                    <a:pt x="597759" y="227422"/>
                    <a:pt x="597759" y="228651"/>
                  </a:cubicBezTo>
                  <a:cubicBezTo>
                    <a:pt x="597759" y="228651"/>
                    <a:pt x="597759" y="228651"/>
                    <a:pt x="598370" y="228651"/>
                  </a:cubicBezTo>
                  <a:cubicBezTo>
                    <a:pt x="598370" y="228651"/>
                    <a:pt x="598370" y="228037"/>
                    <a:pt x="598370" y="226808"/>
                  </a:cubicBezTo>
                  <a:cubicBezTo>
                    <a:pt x="598370" y="226808"/>
                    <a:pt x="598370" y="226808"/>
                    <a:pt x="598980" y="226808"/>
                  </a:cubicBezTo>
                  <a:cubicBezTo>
                    <a:pt x="598980" y="226808"/>
                    <a:pt x="598980" y="226193"/>
                    <a:pt x="598980" y="228037"/>
                  </a:cubicBezTo>
                  <a:cubicBezTo>
                    <a:pt x="600201" y="228037"/>
                    <a:pt x="602032" y="228037"/>
                    <a:pt x="602032" y="224350"/>
                  </a:cubicBezTo>
                  <a:cubicBezTo>
                    <a:pt x="602032" y="224350"/>
                    <a:pt x="602032" y="224350"/>
                    <a:pt x="601421" y="224350"/>
                  </a:cubicBezTo>
                  <a:cubicBezTo>
                    <a:pt x="599590" y="222507"/>
                    <a:pt x="597759" y="218821"/>
                    <a:pt x="602032" y="215749"/>
                  </a:cubicBezTo>
                  <a:cubicBezTo>
                    <a:pt x="602032" y="215749"/>
                    <a:pt x="602032" y="215749"/>
                    <a:pt x="602642" y="215749"/>
                  </a:cubicBezTo>
                  <a:cubicBezTo>
                    <a:pt x="602642" y="215134"/>
                    <a:pt x="602032" y="213291"/>
                    <a:pt x="603863" y="213291"/>
                  </a:cubicBezTo>
                  <a:cubicBezTo>
                    <a:pt x="604473" y="212063"/>
                    <a:pt x="601421" y="210834"/>
                    <a:pt x="602032" y="207762"/>
                  </a:cubicBezTo>
                  <a:cubicBezTo>
                    <a:pt x="602032" y="207762"/>
                    <a:pt x="602032" y="207762"/>
                    <a:pt x="601421" y="207762"/>
                  </a:cubicBezTo>
                  <a:cubicBezTo>
                    <a:pt x="601421" y="207762"/>
                    <a:pt x="601421" y="207762"/>
                    <a:pt x="601421" y="207147"/>
                  </a:cubicBezTo>
                  <a:cubicBezTo>
                    <a:pt x="601421" y="207147"/>
                    <a:pt x="600201" y="205919"/>
                    <a:pt x="598370" y="205304"/>
                  </a:cubicBezTo>
                  <a:cubicBezTo>
                    <a:pt x="598370" y="205919"/>
                    <a:pt x="597759" y="207147"/>
                    <a:pt x="595318" y="208991"/>
                  </a:cubicBezTo>
                  <a:cubicBezTo>
                    <a:pt x="595318" y="208991"/>
                    <a:pt x="595318" y="208991"/>
                    <a:pt x="595318" y="208376"/>
                  </a:cubicBezTo>
                  <a:cubicBezTo>
                    <a:pt x="595318" y="208376"/>
                    <a:pt x="594708" y="208376"/>
                    <a:pt x="592876" y="208376"/>
                  </a:cubicBezTo>
                  <a:cubicBezTo>
                    <a:pt x="592876" y="207147"/>
                    <a:pt x="592876" y="205919"/>
                    <a:pt x="591656" y="204075"/>
                  </a:cubicBezTo>
                  <a:cubicBezTo>
                    <a:pt x="591656" y="204075"/>
                    <a:pt x="592266" y="203461"/>
                    <a:pt x="592266" y="201618"/>
                  </a:cubicBezTo>
                  <a:cubicBezTo>
                    <a:pt x="592266" y="201618"/>
                    <a:pt x="592266" y="201618"/>
                    <a:pt x="591656" y="201618"/>
                  </a:cubicBezTo>
                  <a:cubicBezTo>
                    <a:pt x="591656" y="201618"/>
                    <a:pt x="591656" y="201618"/>
                    <a:pt x="591656" y="201004"/>
                  </a:cubicBezTo>
                  <a:cubicBezTo>
                    <a:pt x="591656" y="201004"/>
                    <a:pt x="591045" y="200389"/>
                    <a:pt x="590435" y="201618"/>
                  </a:cubicBezTo>
                  <a:cubicBezTo>
                    <a:pt x="590435" y="201618"/>
                    <a:pt x="588604" y="201618"/>
                    <a:pt x="588604" y="199775"/>
                  </a:cubicBezTo>
                  <a:cubicBezTo>
                    <a:pt x="588604" y="199775"/>
                    <a:pt x="588604" y="199775"/>
                    <a:pt x="587994" y="199775"/>
                  </a:cubicBezTo>
                  <a:cubicBezTo>
                    <a:pt x="587994" y="199775"/>
                    <a:pt x="587994" y="199775"/>
                    <a:pt x="587383" y="197932"/>
                  </a:cubicBezTo>
                  <a:cubicBezTo>
                    <a:pt x="587383" y="197932"/>
                    <a:pt x="587383" y="197932"/>
                    <a:pt x="587994" y="196703"/>
                  </a:cubicBezTo>
                  <a:cubicBezTo>
                    <a:pt x="587383" y="195474"/>
                    <a:pt x="587383" y="195474"/>
                    <a:pt x="588604" y="192402"/>
                  </a:cubicBezTo>
                  <a:cubicBezTo>
                    <a:pt x="588604" y="192402"/>
                    <a:pt x="588604" y="192402"/>
                    <a:pt x="589825" y="192402"/>
                  </a:cubicBezTo>
                  <a:cubicBezTo>
                    <a:pt x="589825" y="192402"/>
                    <a:pt x="589825" y="192402"/>
                    <a:pt x="589825" y="193016"/>
                  </a:cubicBezTo>
                  <a:cubicBezTo>
                    <a:pt x="589825" y="193016"/>
                    <a:pt x="589825" y="193016"/>
                    <a:pt x="590435" y="193016"/>
                  </a:cubicBezTo>
                  <a:cubicBezTo>
                    <a:pt x="589825" y="188101"/>
                    <a:pt x="599590" y="186258"/>
                    <a:pt x="596539" y="180729"/>
                  </a:cubicBezTo>
                  <a:cubicBezTo>
                    <a:pt x="596539" y="180729"/>
                    <a:pt x="596539" y="180729"/>
                    <a:pt x="597759" y="180729"/>
                  </a:cubicBezTo>
                  <a:cubicBezTo>
                    <a:pt x="597759" y="180729"/>
                    <a:pt x="597759" y="180729"/>
                    <a:pt x="597759" y="180114"/>
                  </a:cubicBezTo>
                  <a:cubicBezTo>
                    <a:pt x="598370" y="178885"/>
                    <a:pt x="602642" y="184415"/>
                    <a:pt x="602032" y="178271"/>
                  </a:cubicBezTo>
                  <a:cubicBezTo>
                    <a:pt x="603252" y="178271"/>
                    <a:pt x="602032" y="178271"/>
                    <a:pt x="604473" y="180114"/>
                  </a:cubicBezTo>
                  <a:cubicBezTo>
                    <a:pt x="608746" y="178885"/>
                    <a:pt x="611797" y="173970"/>
                    <a:pt x="617291" y="170898"/>
                  </a:cubicBezTo>
                  <a:cubicBezTo>
                    <a:pt x="617291" y="170898"/>
                    <a:pt x="617291" y="170898"/>
                    <a:pt x="617291" y="172127"/>
                  </a:cubicBezTo>
                  <a:cubicBezTo>
                    <a:pt x="617291" y="172127"/>
                    <a:pt x="617291" y="172127"/>
                    <a:pt x="617901" y="172127"/>
                  </a:cubicBezTo>
                  <a:cubicBezTo>
                    <a:pt x="618511" y="173356"/>
                    <a:pt x="619122" y="177042"/>
                    <a:pt x="622784" y="178271"/>
                  </a:cubicBezTo>
                  <a:cubicBezTo>
                    <a:pt x="622784" y="178271"/>
                    <a:pt x="622784" y="178271"/>
                    <a:pt x="622784" y="177042"/>
                  </a:cubicBezTo>
                  <a:cubicBezTo>
                    <a:pt x="623394" y="177657"/>
                    <a:pt x="623394" y="175814"/>
                    <a:pt x="625225" y="177657"/>
                  </a:cubicBezTo>
                  <a:cubicBezTo>
                    <a:pt x="625225" y="177657"/>
                    <a:pt x="625225" y="177657"/>
                    <a:pt x="625225" y="177042"/>
                  </a:cubicBezTo>
                  <a:cubicBezTo>
                    <a:pt x="625225" y="177042"/>
                    <a:pt x="625225" y="177042"/>
                    <a:pt x="625835" y="177042"/>
                  </a:cubicBezTo>
                  <a:cubicBezTo>
                    <a:pt x="624615" y="176428"/>
                    <a:pt x="625835" y="173970"/>
                    <a:pt x="622784" y="172127"/>
                  </a:cubicBezTo>
                  <a:cubicBezTo>
                    <a:pt x="623394" y="172127"/>
                    <a:pt x="624004" y="172127"/>
                    <a:pt x="625835" y="172127"/>
                  </a:cubicBezTo>
                  <a:cubicBezTo>
                    <a:pt x="625835" y="170898"/>
                    <a:pt x="625835" y="170898"/>
                    <a:pt x="625835" y="168441"/>
                  </a:cubicBezTo>
                  <a:cubicBezTo>
                    <a:pt x="625835" y="167826"/>
                    <a:pt x="625835" y="169055"/>
                    <a:pt x="624004" y="169055"/>
                  </a:cubicBezTo>
                  <a:cubicBezTo>
                    <a:pt x="624004" y="168441"/>
                    <a:pt x="624615" y="168441"/>
                    <a:pt x="625225" y="166598"/>
                  </a:cubicBezTo>
                  <a:cubicBezTo>
                    <a:pt x="624615" y="167212"/>
                    <a:pt x="623394" y="166598"/>
                    <a:pt x="623394" y="164140"/>
                  </a:cubicBezTo>
                  <a:cubicBezTo>
                    <a:pt x="624004" y="164140"/>
                    <a:pt x="624004" y="164140"/>
                    <a:pt x="625835" y="164140"/>
                  </a:cubicBezTo>
                  <a:cubicBezTo>
                    <a:pt x="625225" y="164754"/>
                    <a:pt x="626446" y="165983"/>
                    <a:pt x="628887" y="165983"/>
                  </a:cubicBezTo>
                  <a:cubicBezTo>
                    <a:pt x="628887" y="165983"/>
                    <a:pt x="628887" y="166598"/>
                    <a:pt x="628887" y="164754"/>
                  </a:cubicBezTo>
                  <a:cubicBezTo>
                    <a:pt x="628277" y="165369"/>
                    <a:pt x="631329" y="164754"/>
                    <a:pt x="630718" y="167826"/>
                  </a:cubicBezTo>
                  <a:cubicBezTo>
                    <a:pt x="630718" y="167826"/>
                    <a:pt x="630718" y="167826"/>
                    <a:pt x="631329" y="165983"/>
                  </a:cubicBezTo>
                  <a:cubicBezTo>
                    <a:pt x="631329" y="165983"/>
                    <a:pt x="631329" y="165983"/>
                    <a:pt x="632549" y="165983"/>
                  </a:cubicBezTo>
                  <a:cubicBezTo>
                    <a:pt x="632549" y="165983"/>
                    <a:pt x="632549" y="165983"/>
                    <a:pt x="632549" y="165369"/>
                  </a:cubicBezTo>
                  <a:cubicBezTo>
                    <a:pt x="635601" y="162911"/>
                    <a:pt x="633160" y="153695"/>
                    <a:pt x="637432" y="146937"/>
                  </a:cubicBezTo>
                  <a:cubicBezTo>
                    <a:pt x="637432" y="146937"/>
                    <a:pt x="637432" y="146937"/>
                    <a:pt x="636822" y="146937"/>
                  </a:cubicBezTo>
                  <a:cubicBezTo>
                    <a:pt x="636822" y="146937"/>
                    <a:pt x="636822" y="146937"/>
                    <a:pt x="636822" y="146323"/>
                  </a:cubicBezTo>
                  <a:cubicBezTo>
                    <a:pt x="636822" y="146323"/>
                    <a:pt x="636822" y="146323"/>
                    <a:pt x="635601" y="146323"/>
                  </a:cubicBezTo>
                  <a:cubicBezTo>
                    <a:pt x="634380" y="145094"/>
                    <a:pt x="639263" y="142636"/>
                    <a:pt x="636822" y="140793"/>
                  </a:cubicBezTo>
                  <a:cubicBezTo>
                    <a:pt x="637432" y="140179"/>
                    <a:pt x="641705" y="140179"/>
                    <a:pt x="641094" y="136493"/>
                  </a:cubicBezTo>
                  <a:cubicBezTo>
                    <a:pt x="641094" y="136493"/>
                    <a:pt x="641094" y="136493"/>
                    <a:pt x="641705" y="136493"/>
                  </a:cubicBezTo>
                  <a:cubicBezTo>
                    <a:pt x="641705" y="136493"/>
                    <a:pt x="641705" y="136493"/>
                    <a:pt x="641705" y="137107"/>
                  </a:cubicBezTo>
                  <a:cubicBezTo>
                    <a:pt x="648418" y="139565"/>
                    <a:pt x="647198" y="134035"/>
                    <a:pt x="648418" y="126662"/>
                  </a:cubicBezTo>
                  <a:cubicBezTo>
                    <a:pt x="648418" y="127277"/>
                    <a:pt x="648418" y="126048"/>
                    <a:pt x="650249" y="126048"/>
                  </a:cubicBezTo>
                  <a:cubicBezTo>
                    <a:pt x="650860" y="124819"/>
                    <a:pt x="647808" y="123590"/>
                    <a:pt x="648418" y="121133"/>
                  </a:cubicBezTo>
                  <a:cubicBezTo>
                    <a:pt x="648418" y="121133"/>
                    <a:pt x="648418" y="121133"/>
                    <a:pt x="649639" y="119904"/>
                  </a:cubicBezTo>
                  <a:cubicBezTo>
                    <a:pt x="649639" y="119904"/>
                    <a:pt x="649639" y="119904"/>
                    <a:pt x="650860" y="121133"/>
                  </a:cubicBezTo>
                  <a:cubicBezTo>
                    <a:pt x="650860" y="121747"/>
                    <a:pt x="653301" y="118061"/>
                    <a:pt x="655132" y="119904"/>
                  </a:cubicBezTo>
                  <a:cubicBezTo>
                    <a:pt x="655132" y="119904"/>
                    <a:pt x="656353" y="120518"/>
                    <a:pt x="656353" y="118675"/>
                  </a:cubicBezTo>
                  <a:cubicBezTo>
                    <a:pt x="655132" y="118675"/>
                    <a:pt x="655132" y="118675"/>
                    <a:pt x="650860" y="118061"/>
                  </a:cubicBezTo>
                  <a:cubicBezTo>
                    <a:pt x="650860" y="118061"/>
                    <a:pt x="650860" y="118061"/>
                    <a:pt x="650860" y="117446"/>
                  </a:cubicBezTo>
                  <a:cubicBezTo>
                    <a:pt x="650860" y="117446"/>
                    <a:pt x="650860" y="117446"/>
                    <a:pt x="650249" y="117446"/>
                  </a:cubicBezTo>
                  <a:cubicBezTo>
                    <a:pt x="650860" y="116218"/>
                    <a:pt x="646587" y="111917"/>
                    <a:pt x="650249" y="111303"/>
                  </a:cubicBezTo>
                  <a:cubicBezTo>
                    <a:pt x="650249" y="111303"/>
                    <a:pt x="650249" y="111917"/>
                    <a:pt x="650249" y="110074"/>
                  </a:cubicBezTo>
                  <a:cubicBezTo>
                    <a:pt x="650249" y="110074"/>
                    <a:pt x="649639" y="110074"/>
                    <a:pt x="648418" y="110074"/>
                  </a:cubicBezTo>
                  <a:cubicBezTo>
                    <a:pt x="648418" y="108845"/>
                    <a:pt x="647808" y="107002"/>
                    <a:pt x="649029" y="103316"/>
                  </a:cubicBezTo>
                  <a:cubicBezTo>
                    <a:pt x="648418" y="103316"/>
                    <a:pt x="650249" y="103930"/>
                    <a:pt x="652081" y="102087"/>
                  </a:cubicBezTo>
                  <a:cubicBezTo>
                    <a:pt x="652081" y="102087"/>
                    <a:pt x="652691" y="103930"/>
                    <a:pt x="654522" y="103316"/>
                  </a:cubicBezTo>
                  <a:cubicBezTo>
                    <a:pt x="644756" y="72596"/>
                    <a:pt x="691753" y="90413"/>
                    <a:pt x="650860" y="73825"/>
                  </a:cubicBezTo>
                  <a:cubicBezTo>
                    <a:pt x="646587" y="67681"/>
                    <a:pt x="648418" y="60923"/>
                    <a:pt x="650860" y="52321"/>
                  </a:cubicBezTo>
                  <a:cubicBezTo>
                    <a:pt x="650860" y="52321"/>
                    <a:pt x="650860" y="52321"/>
                    <a:pt x="650249" y="52321"/>
                  </a:cubicBezTo>
                  <a:cubicBezTo>
                    <a:pt x="650249" y="49249"/>
                    <a:pt x="646587" y="45563"/>
                    <a:pt x="650860" y="40648"/>
                  </a:cubicBezTo>
                  <a:cubicBezTo>
                    <a:pt x="650860" y="40033"/>
                    <a:pt x="650249" y="40648"/>
                    <a:pt x="649639" y="38805"/>
                  </a:cubicBezTo>
                  <a:cubicBezTo>
                    <a:pt x="649639" y="38805"/>
                    <a:pt x="649639" y="38805"/>
                    <a:pt x="649029" y="38805"/>
                  </a:cubicBezTo>
                  <a:cubicBezTo>
                    <a:pt x="648418" y="38190"/>
                    <a:pt x="649029" y="38190"/>
                    <a:pt x="649639" y="36347"/>
                  </a:cubicBezTo>
                  <a:cubicBezTo>
                    <a:pt x="649639" y="36347"/>
                    <a:pt x="649639" y="36347"/>
                    <a:pt x="650249" y="36347"/>
                  </a:cubicBezTo>
                  <a:cubicBezTo>
                    <a:pt x="649639" y="35733"/>
                    <a:pt x="652081" y="34504"/>
                    <a:pt x="652081" y="32046"/>
                  </a:cubicBezTo>
                  <a:cubicBezTo>
                    <a:pt x="651470" y="32046"/>
                    <a:pt x="651470" y="31432"/>
                    <a:pt x="649639" y="31432"/>
                  </a:cubicBezTo>
                  <a:cubicBezTo>
                    <a:pt x="649639" y="30203"/>
                    <a:pt x="649639" y="29589"/>
                    <a:pt x="649639" y="27131"/>
                  </a:cubicBezTo>
                  <a:cubicBezTo>
                    <a:pt x="650860" y="27131"/>
                    <a:pt x="651470" y="25288"/>
                    <a:pt x="653912" y="25288"/>
                  </a:cubicBezTo>
                  <a:cubicBezTo>
                    <a:pt x="653912" y="25288"/>
                    <a:pt x="653912" y="25288"/>
                    <a:pt x="653912" y="24059"/>
                  </a:cubicBezTo>
                  <a:cubicBezTo>
                    <a:pt x="653912" y="24059"/>
                    <a:pt x="653912" y="24059"/>
                    <a:pt x="654522" y="24059"/>
                  </a:cubicBezTo>
                  <a:cubicBezTo>
                    <a:pt x="653912" y="21602"/>
                    <a:pt x="653912" y="19758"/>
                    <a:pt x="654522" y="15458"/>
                  </a:cubicBezTo>
                  <a:cubicBezTo>
                    <a:pt x="654522" y="15458"/>
                    <a:pt x="654522" y="15458"/>
                    <a:pt x="653912" y="15458"/>
                  </a:cubicBezTo>
                  <a:cubicBezTo>
                    <a:pt x="653912" y="14843"/>
                    <a:pt x="653912" y="15458"/>
                    <a:pt x="653912" y="13615"/>
                  </a:cubicBezTo>
                  <a:cubicBezTo>
                    <a:pt x="653912" y="13615"/>
                    <a:pt x="653912" y="13615"/>
                    <a:pt x="654522" y="13615"/>
                  </a:cubicBezTo>
                  <a:cubicBezTo>
                    <a:pt x="655132" y="13000"/>
                    <a:pt x="655132" y="8699"/>
                    <a:pt x="658794" y="8085"/>
                  </a:cubicBezTo>
                  <a:cubicBezTo>
                    <a:pt x="658794" y="7471"/>
                    <a:pt x="659405" y="7471"/>
                    <a:pt x="660015" y="5628"/>
                  </a:cubicBezTo>
                  <a:cubicBezTo>
                    <a:pt x="660015" y="6856"/>
                    <a:pt x="661236" y="3170"/>
                    <a:pt x="664288" y="3784"/>
                  </a:cubicBezTo>
                  <a:cubicBezTo>
                    <a:pt x="664288" y="3784"/>
                    <a:pt x="664288" y="3784"/>
                    <a:pt x="664288" y="4399"/>
                  </a:cubicBezTo>
                  <a:cubicBezTo>
                    <a:pt x="664898" y="4399"/>
                    <a:pt x="666119" y="4399"/>
                    <a:pt x="668560" y="3784"/>
                  </a:cubicBezTo>
                  <a:cubicBezTo>
                    <a:pt x="668560" y="3170"/>
                    <a:pt x="668560" y="3784"/>
                    <a:pt x="668560" y="1941"/>
                  </a:cubicBezTo>
                  <a:cubicBezTo>
                    <a:pt x="668560" y="1941"/>
                    <a:pt x="669170" y="1941"/>
                    <a:pt x="670391" y="1941"/>
                  </a:cubicBezTo>
                  <a:cubicBezTo>
                    <a:pt x="671001" y="1941"/>
                    <a:pt x="670391" y="1327"/>
                    <a:pt x="671612" y="712"/>
                  </a:cubicBezTo>
                  <a:cubicBezTo>
                    <a:pt x="671612" y="712"/>
                    <a:pt x="671612" y="712"/>
                    <a:pt x="671612" y="98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4" name="Freeform 19354">
              <a:extLst>
                <a:ext uri="{FF2B5EF4-FFF2-40B4-BE49-F238E27FC236}">
                  <a16:creationId xmlns:a16="http://schemas.microsoft.com/office/drawing/2014/main" id="{2800D361-ACF0-EDAB-2B13-957B5454DC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985018" y="4221928"/>
              <a:ext cx="702002" cy="517726"/>
            </a:xfrm>
            <a:custGeom>
              <a:avLst/>
              <a:gdLst>
                <a:gd name="T0" fmla="*/ 759 w 1151"/>
                <a:gd name="T1" fmla="*/ 70 h 843"/>
                <a:gd name="T2" fmla="*/ 739 w 1151"/>
                <a:gd name="T3" fmla="*/ 47 h 843"/>
                <a:gd name="T4" fmla="*/ 714 w 1151"/>
                <a:gd name="T5" fmla="*/ 15 h 843"/>
                <a:gd name="T6" fmla="*/ 695 w 1151"/>
                <a:gd name="T7" fmla="*/ 6 h 843"/>
                <a:gd name="T8" fmla="*/ 665 w 1151"/>
                <a:gd name="T9" fmla="*/ 3 h 843"/>
                <a:gd name="T10" fmla="*/ 633 w 1151"/>
                <a:gd name="T11" fmla="*/ 26 h 843"/>
                <a:gd name="T12" fmla="*/ 513 w 1151"/>
                <a:gd name="T13" fmla="*/ 125 h 843"/>
                <a:gd name="T14" fmla="*/ 466 w 1151"/>
                <a:gd name="T15" fmla="*/ 120 h 843"/>
                <a:gd name="T16" fmla="*/ 420 w 1151"/>
                <a:gd name="T17" fmla="*/ 116 h 843"/>
                <a:gd name="T18" fmla="*/ 351 w 1151"/>
                <a:gd name="T19" fmla="*/ 117 h 843"/>
                <a:gd name="T20" fmla="*/ 295 w 1151"/>
                <a:gd name="T21" fmla="*/ 114 h 843"/>
                <a:gd name="T22" fmla="*/ 276 w 1151"/>
                <a:gd name="T23" fmla="*/ 128 h 843"/>
                <a:gd name="T24" fmla="*/ 240 w 1151"/>
                <a:gd name="T25" fmla="*/ 155 h 843"/>
                <a:gd name="T26" fmla="*/ 180 w 1151"/>
                <a:gd name="T27" fmla="*/ 217 h 843"/>
                <a:gd name="T28" fmla="*/ 153 w 1151"/>
                <a:gd name="T29" fmla="*/ 303 h 843"/>
                <a:gd name="T30" fmla="*/ 127 w 1151"/>
                <a:gd name="T31" fmla="*/ 370 h 843"/>
                <a:gd name="T32" fmla="*/ 103 w 1151"/>
                <a:gd name="T33" fmla="*/ 448 h 843"/>
                <a:gd name="T34" fmla="*/ 10 w 1151"/>
                <a:gd name="T35" fmla="*/ 492 h 843"/>
                <a:gd name="T36" fmla="*/ 64 w 1151"/>
                <a:gd name="T37" fmla="*/ 557 h 843"/>
                <a:gd name="T38" fmla="*/ 100 w 1151"/>
                <a:gd name="T39" fmla="*/ 615 h 843"/>
                <a:gd name="T40" fmla="*/ 173 w 1151"/>
                <a:gd name="T41" fmla="*/ 654 h 843"/>
                <a:gd name="T42" fmla="*/ 170 w 1151"/>
                <a:gd name="T43" fmla="*/ 692 h 843"/>
                <a:gd name="T44" fmla="*/ 252 w 1151"/>
                <a:gd name="T45" fmla="*/ 728 h 843"/>
                <a:gd name="T46" fmla="*/ 335 w 1151"/>
                <a:gd name="T47" fmla="*/ 727 h 843"/>
                <a:gd name="T48" fmla="*/ 489 w 1151"/>
                <a:gd name="T49" fmla="*/ 828 h 843"/>
                <a:gd name="T50" fmla="*/ 791 w 1151"/>
                <a:gd name="T51" fmla="*/ 720 h 843"/>
                <a:gd name="T52" fmla="*/ 982 w 1151"/>
                <a:gd name="T53" fmla="*/ 683 h 843"/>
                <a:gd name="T54" fmla="*/ 1077 w 1151"/>
                <a:gd name="T55" fmla="*/ 689 h 843"/>
                <a:gd name="T56" fmla="*/ 1072 w 1151"/>
                <a:gd name="T57" fmla="*/ 635 h 843"/>
                <a:gd name="T58" fmla="*/ 1066 w 1151"/>
                <a:gd name="T59" fmla="*/ 593 h 843"/>
                <a:gd name="T60" fmla="*/ 1075 w 1151"/>
                <a:gd name="T61" fmla="*/ 556 h 843"/>
                <a:gd name="T62" fmla="*/ 1077 w 1151"/>
                <a:gd name="T63" fmla="*/ 558 h 843"/>
                <a:gd name="T64" fmla="*/ 1061 w 1151"/>
                <a:gd name="T65" fmla="*/ 563 h 843"/>
                <a:gd name="T66" fmla="*/ 1061 w 1151"/>
                <a:gd name="T67" fmla="*/ 551 h 843"/>
                <a:gd name="T68" fmla="*/ 1063 w 1151"/>
                <a:gd name="T69" fmla="*/ 544 h 843"/>
                <a:gd name="T70" fmla="*/ 1059 w 1151"/>
                <a:gd name="T71" fmla="*/ 530 h 843"/>
                <a:gd name="T72" fmla="*/ 1061 w 1151"/>
                <a:gd name="T73" fmla="*/ 501 h 843"/>
                <a:gd name="T74" fmla="*/ 1065 w 1151"/>
                <a:gd name="T75" fmla="*/ 478 h 843"/>
                <a:gd name="T76" fmla="*/ 1084 w 1151"/>
                <a:gd name="T77" fmla="*/ 497 h 843"/>
                <a:gd name="T78" fmla="*/ 1087 w 1151"/>
                <a:gd name="T79" fmla="*/ 529 h 843"/>
                <a:gd name="T80" fmla="*/ 1148 w 1151"/>
                <a:gd name="T81" fmla="*/ 477 h 843"/>
                <a:gd name="T82" fmla="*/ 1136 w 1151"/>
                <a:gd name="T83" fmla="*/ 402 h 843"/>
                <a:gd name="T84" fmla="*/ 1073 w 1151"/>
                <a:gd name="T85" fmla="*/ 407 h 843"/>
                <a:gd name="T86" fmla="*/ 1030 w 1151"/>
                <a:gd name="T87" fmla="*/ 439 h 843"/>
                <a:gd name="T88" fmla="*/ 948 w 1151"/>
                <a:gd name="T89" fmla="*/ 410 h 843"/>
                <a:gd name="T90" fmla="*/ 946 w 1151"/>
                <a:gd name="T91" fmla="*/ 396 h 843"/>
                <a:gd name="T92" fmla="*/ 931 w 1151"/>
                <a:gd name="T93" fmla="*/ 365 h 843"/>
                <a:gd name="T94" fmla="*/ 921 w 1151"/>
                <a:gd name="T95" fmla="*/ 338 h 843"/>
                <a:gd name="T96" fmla="*/ 920 w 1151"/>
                <a:gd name="T97" fmla="*/ 316 h 843"/>
                <a:gd name="T98" fmla="*/ 915 w 1151"/>
                <a:gd name="T99" fmla="*/ 293 h 843"/>
                <a:gd name="T100" fmla="*/ 920 w 1151"/>
                <a:gd name="T101" fmla="*/ 280 h 843"/>
                <a:gd name="T102" fmla="*/ 922 w 1151"/>
                <a:gd name="T103" fmla="*/ 262 h 843"/>
                <a:gd name="T104" fmla="*/ 914 w 1151"/>
                <a:gd name="T105" fmla="*/ 246 h 843"/>
                <a:gd name="T106" fmla="*/ 907 w 1151"/>
                <a:gd name="T107" fmla="*/ 222 h 843"/>
                <a:gd name="T108" fmla="*/ 890 w 1151"/>
                <a:gd name="T109" fmla="*/ 201 h 843"/>
                <a:gd name="T110" fmla="*/ 881 w 1151"/>
                <a:gd name="T111" fmla="*/ 184 h 843"/>
                <a:gd name="T112" fmla="*/ 859 w 1151"/>
                <a:gd name="T113" fmla="*/ 167 h 843"/>
                <a:gd name="T114" fmla="*/ 838 w 1151"/>
                <a:gd name="T115" fmla="*/ 149 h 843"/>
                <a:gd name="T116" fmla="*/ 824 w 1151"/>
                <a:gd name="T117" fmla="*/ 135 h 843"/>
                <a:gd name="T118" fmla="*/ 809 w 1151"/>
                <a:gd name="T119" fmla="*/ 125 h 843"/>
                <a:gd name="T120" fmla="*/ 795 w 1151"/>
                <a:gd name="T121" fmla="*/ 109 h 843"/>
                <a:gd name="T122" fmla="*/ 776 w 1151"/>
                <a:gd name="T123" fmla="*/ 96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1" h="843">
                  <a:moveTo>
                    <a:pt x="773" y="95"/>
                  </a:moveTo>
                  <a:cubicBezTo>
                    <a:pt x="773" y="92"/>
                    <a:pt x="773" y="93"/>
                    <a:pt x="773" y="92"/>
                  </a:cubicBezTo>
                  <a:cubicBezTo>
                    <a:pt x="772" y="92"/>
                    <a:pt x="772" y="92"/>
                    <a:pt x="772" y="92"/>
                  </a:cubicBezTo>
                  <a:cubicBezTo>
                    <a:pt x="772" y="91"/>
                    <a:pt x="772" y="91"/>
                    <a:pt x="772" y="91"/>
                  </a:cubicBezTo>
                  <a:cubicBezTo>
                    <a:pt x="771" y="91"/>
                    <a:pt x="771" y="91"/>
                    <a:pt x="771" y="91"/>
                  </a:cubicBezTo>
                  <a:cubicBezTo>
                    <a:pt x="771" y="90"/>
                    <a:pt x="771" y="90"/>
                    <a:pt x="771" y="90"/>
                  </a:cubicBezTo>
                  <a:cubicBezTo>
                    <a:pt x="768" y="90"/>
                    <a:pt x="767" y="90"/>
                    <a:pt x="767" y="90"/>
                  </a:cubicBezTo>
                  <a:cubicBezTo>
                    <a:pt x="767" y="89"/>
                    <a:pt x="767" y="89"/>
                    <a:pt x="767" y="89"/>
                  </a:cubicBezTo>
                  <a:cubicBezTo>
                    <a:pt x="764" y="89"/>
                    <a:pt x="765" y="89"/>
                    <a:pt x="765" y="89"/>
                  </a:cubicBezTo>
                  <a:cubicBezTo>
                    <a:pt x="765" y="86"/>
                    <a:pt x="765" y="87"/>
                    <a:pt x="765" y="86"/>
                  </a:cubicBezTo>
                  <a:cubicBezTo>
                    <a:pt x="763" y="86"/>
                    <a:pt x="763" y="86"/>
                    <a:pt x="763" y="86"/>
                  </a:cubicBezTo>
                  <a:cubicBezTo>
                    <a:pt x="763" y="85"/>
                    <a:pt x="763" y="85"/>
                    <a:pt x="763" y="85"/>
                  </a:cubicBezTo>
                  <a:cubicBezTo>
                    <a:pt x="761" y="85"/>
                    <a:pt x="761" y="85"/>
                    <a:pt x="761" y="85"/>
                  </a:cubicBezTo>
                  <a:cubicBezTo>
                    <a:pt x="761" y="83"/>
                    <a:pt x="761" y="82"/>
                    <a:pt x="761" y="82"/>
                  </a:cubicBezTo>
                  <a:cubicBezTo>
                    <a:pt x="760" y="83"/>
                    <a:pt x="760" y="83"/>
                    <a:pt x="760" y="83"/>
                  </a:cubicBezTo>
                  <a:cubicBezTo>
                    <a:pt x="757" y="81"/>
                    <a:pt x="759" y="80"/>
                    <a:pt x="759" y="79"/>
                  </a:cubicBezTo>
                  <a:cubicBezTo>
                    <a:pt x="758" y="79"/>
                    <a:pt x="758" y="79"/>
                    <a:pt x="758" y="79"/>
                  </a:cubicBezTo>
                  <a:cubicBezTo>
                    <a:pt x="758" y="78"/>
                    <a:pt x="758" y="78"/>
                    <a:pt x="758" y="78"/>
                  </a:cubicBezTo>
                  <a:cubicBezTo>
                    <a:pt x="755" y="78"/>
                    <a:pt x="755" y="78"/>
                    <a:pt x="755" y="78"/>
                  </a:cubicBezTo>
                  <a:cubicBezTo>
                    <a:pt x="755" y="77"/>
                    <a:pt x="755" y="77"/>
                    <a:pt x="755" y="77"/>
                  </a:cubicBezTo>
                  <a:cubicBezTo>
                    <a:pt x="754" y="77"/>
                    <a:pt x="754" y="77"/>
                    <a:pt x="754" y="77"/>
                  </a:cubicBezTo>
                  <a:cubicBezTo>
                    <a:pt x="755" y="77"/>
                    <a:pt x="755" y="77"/>
                    <a:pt x="755" y="77"/>
                  </a:cubicBezTo>
                  <a:cubicBezTo>
                    <a:pt x="755" y="74"/>
                    <a:pt x="755" y="75"/>
                    <a:pt x="755" y="74"/>
                  </a:cubicBezTo>
                  <a:cubicBezTo>
                    <a:pt x="756" y="74"/>
                    <a:pt x="756" y="74"/>
                    <a:pt x="756" y="74"/>
                  </a:cubicBezTo>
                  <a:cubicBezTo>
                    <a:pt x="756" y="76"/>
                    <a:pt x="756" y="76"/>
                    <a:pt x="756" y="76"/>
                  </a:cubicBezTo>
                  <a:cubicBezTo>
                    <a:pt x="756" y="74"/>
                    <a:pt x="756" y="74"/>
                    <a:pt x="756" y="74"/>
                  </a:cubicBezTo>
                  <a:cubicBezTo>
                    <a:pt x="758" y="74"/>
                    <a:pt x="758" y="74"/>
                    <a:pt x="758" y="74"/>
                  </a:cubicBezTo>
                  <a:cubicBezTo>
                    <a:pt x="758" y="76"/>
                    <a:pt x="758" y="76"/>
                    <a:pt x="758" y="76"/>
                  </a:cubicBezTo>
                  <a:cubicBezTo>
                    <a:pt x="759" y="76"/>
                    <a:pt x="759" y="76"/>
                    <a:pt x="759" y="76"/>
                  </a:cubicBezTo>
                  <a:cubicBezTo>
                    <a:pt x="759" y="74"/>
                    <a:pt x="759" y="74"/>
                    <a:pt x="759" y="74"/>
                  </a:cubicBezTo>
                  <a:cubicBezTo>
                    <a:pt x="760" y="74"/>
                    <a:pt x="760" y="74"/>
                    <a:pt x="760" y="74"/>
                  </a:cubicBezTo>
                  <a:cubicBezTo>
                    <a:pt x="757" y="74"/>
                    <a:pt x="758" y="74"/>
                    <a:pt x="758" y="74"/>
                  </a:cubicBezTo>
                  <a:cubicBezTo>
                    <a:pt x="757" y="71"/>
                    <a:pt x="759" y="71"/>
                    <a:pt x="759" y="70"/>
                  </a:cubicBezTo>
                  <a:cubicBezTo>
                    <a:pt x="758" y="70"/>
                    <a:pt x="758" y="70"/>
                    <a:pt x="758" y="70"/>
                  </a:cubicBezTo>
                  <a:cubicBezTo>
                    <a:pt x="758" y="71"/>
                    <a:pt x="758" y="71"/>
                    <a:pt x="758" y="71"/>
                  </a:cubicBezTo>
                  <a:cubicBezTo>
                    <a:pt x="756" y="71"/>
                    <a:pt x="756" y="71"/>
                    <a:pt x="756" y="71"/>
                  </a:cubicBezTo>
                  <a:cubicBezTo>
                    <a:pt x="758" y="71"/>
                    <a:pt x="758" y="71"/>
                    <a:pt x="758" y="71"/>
                  </a:cubicBezTo>
                  <a:cubicBezTo>
                    <a:pt x="758" y="70"/>
                    <a:pt x="758" y="70"/>
                    <a:pt x="758" y="70"/>
                  </a:cubicBezTo>
                  <a:cubicBezTo>
                    <a:pt x="756" y="70"/>
                    <a:pt x="756" y="70"/>
                    <a:pt x="756" y="70"/>
                  </a:cubicBezTo>
                  <a:cubicBezTo>
                    <a:pt x="756" y="69"/>
                    <a:pt x="756" y="69"/>
                    <a:pt x="756" y="69"/>
                  </a:cubicBezTo>
                  <a:cubicBezTo>
                    <a:pt x="755" y="69"/>
                    <a:pt x="755" y="69"/>
                    <a:pt x="755" y="69"/>
                  </a:cubicBezTo>
                  <a:cubicBezTo>
                    <a:pt x="755" y="70"/>
                    <a:pt x="755" y="70"/>
                    <a:pt x="755" y="70"/>
                  </a:cubicBezTo>
                  <a:cubicBezTo>
                    <a:pt x="754" y="70"/>
                    <a:pt x="754" y="70"/>
                    <a:pt x="754" y="70"/>
                  </a:cubicBezTo>
                  <a:cubicBezTo>
                    <a:pt x="754" y="67"/>
                    <a:pt x="754" y="66"/>
                    <a:pt x="754" y="66"/>
                  </a:cubicBezTo>
                  <a:cubicBezTo>
                    <a:pt x="753" y="66"/>
                    <a:pt x="753" y="66"/>
                    <a:pt x="753" y="66"/>
                  </a:cubicBezTo>
                  <a:cubicBezTo>
                    <a:pt x="753" y="67"/>
                    <a:pt x="753" y="67"/>
                    <a:pt x="753" y="67"/>
                  </a:cubicBezTo>
                  <a:cubicBezTo>
                    <a:pt x="753" y="66"/>
                    <a:pt x="753" y="66"/>
                    <a:pt x="753" y="66"/>
                  </a:cubicBezTo>
                  <a:cubicBezTo>
                    <a:pt x="752" y="66"/>
                    <a:pt x="752" y="66"/>
                    <a:pt x="752" y="66"/>
                  </a:cubicBezTo>
                  <a:cubicBezTo>
                    <a:pt x="752" y="64"/>
                    <a:pt x="750" y="64"/>
                    <a:pt x="750" y="64"/>
                  </a:cubicBezTo>
                  <a:cubicBezTo>
                    <a:pt x="749" y="65"/>
                    <a:pt x="749" y="65"/>
                    <a:pt x="749" y="65"/>
                  </a:cubicBezTo>
                  <a:cubicBezTo>
                    <a:pt x="749" y="62"/>
                    <a:pt x="749" y="62"/>
                    <a:pt x="749" y="61"/>
                  </a:cubicBezTo>
                  <a:cubicBezTo>
                    <a:pt x="746" y="61"/>
                    <a:pt x="747" y="61"/>
                    <a:pt x="747" y="61"/>
                  </a:cubicBezTo>
                  <a:cubicBezTo>
                    <a:pt x="747" y="59"/>
                    <a:pt x="747" y="59"/>
                    <a:pt x="747" y="59"/>
                  </a:cubicBezTo>
                  <a:cubicBezTo>
                    <a:pt x="748" y="59"/>
                    <a:pt x="748" y="59"/>
                    <a:pt x="748" y="59"/>
                  </a:cubicBezTo>
                  <a:cubicBezTo>
                    <a:pt x="748" y="60"/>
                    <a:pt x="748" y="60"/>
                    <a:pt x="748" y="60"/>
                  </a:cubicBezTo>
                  <a:cubicBezTo>
                    <a:pt x="749" y="60"/>
                    <a:pt x="749" y="60"/>
                    <a:pt x="749" y="60"/>
                  </a:cubicBezTo>
                  <a:cubicBezTo>
                    <a:pt x="749" y="58"/>
                    <a:pt x="749" y="58"/>
                    <a:pt x="749" y="58"/>
                  </a:cubicBezTo>
                  <a:cubicBezTo>
                    <a:pt x="746" y="58"/>
                    <a:pt x="747" y="58"/>
                    <a:pt x="747" y="58"/>
                  </a:cubicBezTo>
                  <a:cubicBezTo>
                    <a:pt x="747" y="57"/>
                    <a:pt x="747" y="57"/>
                    <a:pt x="747" y="57"/>
                  </a:cubicBezTo>
                  <a:cubicBezTo>
                    <a:pt x="744" y="57"/>
                    <a:pt x="745" y="57"/>
                    <a:pt x="744" y="57"/>
                  </a:cubicBezTo>
                  <a:cubicBezTo>
                    <a:pt x="744" y="54"/>
                    <a:pt x="744" y="53"/>
                    <a:pt x="744" y="53"/>
                  </a:cubicBezTo>
                  <a:cubicBezTo>
                    <a:pt x="743" y="53"/>
                    <a:pt x="743" y="53"/>
                    <a:pt x="743" y="53"/>
                  </a:cubicBezTo>
                  <a:cubicBezTo>
                    <a:pt x="744" y="50"/>
                    <a:pt x="741" y="49"/>
                    <a:pt x="742" y="48"/>
                  </a:cubicBezTo>
                  <a:cubicBezTo>
                    <a:pt x="741" y="48"/>
                    <a:pt x="741" y="48"/>
                    <a:pt x="741" y="48"/>
                  </a:cubicBezTo>
                  <a:cubicBezTo>
                    <a:pt x="741" y="47"/>
                    <a:pt x="741" y="47"/>
                    <a:pt x="741" y="47"/>
                  </a:cubicBezTo>
                  <a:cubicBezTo>
                    <a:pt x="738" y="47"/>
                    <a:pt x="739" y="47"/>
                    <a:pt x="739" y="47"/>
                  </a:cubicBezTo>
                  <a:cubicBezTo>
                    <a:pt x="739" y="46"/>
                    <a:pt x="739" y="46"/>
                    <a:pt x="739" y="46"/>
                  </a:cubicBezTo>
                  <a:cubicBezTo>
                    <a:pt x="736" y="46"/>
                    <a:pt x="735" y="46"/>
                    <a:pt x="735" y="46"/>
                  </a:cubicBezTo>
                  <a:cubicBezTo>
                    <a:pt x="735" y="43"/>
                    <a:pt x="735" y="44"/>
                    <a:pt x="735" y="44"/>
                  </a:cubicBezTo>
                  <a:cubicBezTo>
                    <a:pt x="736" y="44"/>
                    <a:pt x="736" y="44"/>
                    <a:pt x="736" y="44"/>
                  </a:cubicBezTo>
                  <a:cubicBezTo>
                    <a:pt x="736" y="41"/>
                    <a:pt x="736" y="42"/>
                    <a:pt x="736" y="41"/>
                  </a:cubicBezTo>
                  <a:cubicBezTo>
                    <a:pt x="737" y="41"/>
                    <a:pt x="737" y="41"/>
                    <a:pt x="737" y="41"/>
                  </a:cubicBezTo>
                  <a:cubicBezTo>
                    <a:pt x="736" y="39"/>
                    <a:pt x="736" y="40"/>
                    <a:pt x="735" y="40"/>
                  </a:cubicBezTo>
                  <a:cubicBezTo>
                    <a:pt x="735" y="39"/>
                    <a:pt x="735" y="39"/>
                    <a:pt x="735" y="39"/>
                  </a:cubicBezTo>
                  <a:cubicBezTo>
                    <a:pt x="732" y="39"/>
                    <a:pt x="733" y="39"/>
                    <a:pt x="733" y="39"/>
                  </a:cubicBezTo>
                  <a:cubicBezTo>
                    <a:pt x="732" y="35"/>
                    <a:pt x="734" y="34"/>
                    <a:pt x="734" y="33"/>
                  </a:cubicBezTo>
                  <a:cubicBezTo>
                    <a:pt x="733" y="33"/>
                    <a:pt x="733" y="33"/>
                    <a:pt x="733" y="33"/>
                  </a:cubicBezTo>
                  <a:cubicBezTo>
                    <a:pt x="733" y="34"/>
                    <a:pt x="733" y="34"/>
                    <a:pt x="733" y="34"/>
                  </a:cubicBezTo>
                  <a:cubicBezTo>
                    <a:pt x="729" y="35"/>
                    <a:pt x="728" y="33"/>
                    <a:pt x="728" y="32"/>
                  </a:cubicBezTo>
                  <a:cubicBezTo>
                    <a:pt x="729" y="32"/>
                    <a:pt x="729" y="32"/>
                    <a:pt x="729" y="32"/>
                  </a:cubicBezTo>
                  <a:cubicBezTo>
                    <a:pt x="729" y="31"/>
                    <a:pt x="729" y="31"/>
                    <a:pt x="729" y="31"/>
                  </a:cubicBezTo>
                  <a:cubicBezTo>
                    <a:pt x="728" y="31"/>
                    <a:pt x="728" y="31"/>
                    <a:pt x="728" y="31"/>
                  </a:cubicBezTo>
                  <a:cubicBezTo>
                    <a:pt x="728" y="32"/>
                    <a:pt x="728" y="32"/>
                    <a:pt x="728" y="32"/>
                  </a:cubicBezTo>
                  <a:cubicBezTo>
                    <a:pt x="727" y="32"/>
                    <a:pt x="727" y="32"/>
                    <a:pt x="727" y="32"/>
                  </a:cubicBezTo>
                  <a:cubicBezTo>
                    <a:pt x="727" y="33"/>
                    <a:pt x="727" y="33"/>
                    <a:pt x="727" y="33"/>
                  </a:cubicBezTo>
                  <a:cubicBezTo>
                    <a:pt x="724" y="33"/>
                    <a:pt x="725" y="33"/>
                    <a:pt x="724" y="33"/>
                  </a:cubicBezTo>
                  <a:cubicBezTo>
                    <a:pt x="724" y="30"/>
                    <a:pt x="724" y="30"/>
                    <a:pt x="724" y="29"/>
                  </a:cubicBezTo>
                  <a:cubicBezTo>
                    <a:pt x="725" y="29"/>
                    <a:pt x="725" y="29"/>
                    <a:pt x="725" y="29"/>
                  </a:cubicBezTo>
                  <a:cubicBezTo>
                    <a:pt x="725" y="28"/>
                    <a:pt x="725" y="28"/>
                    <a:pt x="725" y="28"/>
                  </a:cubicBezTo>
                  <a:cubicBezTo>
                    <a:pt x="723" y="28"/>
                    <a:pt x="722" y="28"/>
                    <a:pt x="722" y="28"/>
                  </a:cubicBezTo>
                  <a:cubicBezTo>
                    <a:pt x="722" y="25"/>
                    <a:pt x="722" y="26"/>
                    <a:pt x="722" y="26"/>
                  </a:cubicBezTo>
                  <a:cubicBezTo>
                    <a:pt x="721" y="26"/>
                    <a:pt x="721" y="26"/>
                    <a:pt x="721" y="26"/>
                  </a:cubicBezTo>
                  <a:cubicBezTo>
                    <a:pt x="721" y="25"/>
                    <a:pt x="721" y="25"/>
                    <a:pt x="721" y="25"/>
                  </a:cubicBezTo>
                  <a:cubicBezTo>
                    <a:pt x="718" y="25"/>
                    <a:pt x="717" y="25"/>
                    <a:pt x="717" y="25"/>
                  </a:cubicBezTo>
                  <a:cubicBezTo>
                    <a:pt x="717" y="22"/>
                    <a:pt x="717" y="23"/>
                    <a:pt x="717" y="22"/>
                  </a:cubicBezTo>
                  <a:cubicBezTo>
                    <a:pt x="714" y="22"/>
                    <a:pt x="715" y="22"/>
                    <a:pt x="715" y="22"/>
                  </a:cubicBezTo>
                  <a:cubicBezTo>
                    <a:pt x="715" y="19"/>
                    <a:pt x="715" y="17"/>
                    <a:pt x="715" y="16"/>
                  </a:cubicBezTo>
                  <a:cubicBezTo>
                    <a:pt x="714" y="16"/>
                    <a:pt x="714" y="16"/>
                    <a:pt x="714" y="16"/>
                  </a:cubicBezTo>
                  <a:cubicBezTo>
                    <a:pt x="714" y="15"/>
                    <a:pt x="714" y="15"/>
                    <a:pt x="714" y="15"/>
                  </a:cubicBezTo>
                  <a:cubicBezTo>
                    <a:pt x="715" y="15"/>
                    <a:pt x="715" y="15"/>
                    <a:pt x="715" y="15"/>
                  </a:cubicBezTo>
                  <a:cubicBezTo>
                    <a:pt x="715" y="14"/>
                    <a:pt x="715" y="14"/>
                    <a:pt x="715" y="14"/>
                  </a:cubicBezTo>
                  <a:cubicBezTo>
                    <a:pt x="714" y="14"/>
                    <a:pt x="714" y="14"/>
                    <a:pt x="714" y="14"/>
                  </a:cubicBezTo>
                  <a:cubicBezTo>
                    <a:pt x="714" y="15"/>
                    <a:pt x="714" y="15"/>
                    <a:pt x="714" y="15"/>
                  </a:cubicBezTo>
                  <a:cubicBezTo>
                    <a:pt x="712" y="15"/>
                    <a:pt x="712" y="15"/>
                    <a:pt x="712" y="15"/>
                  </a:cubicBezTo>
                  <a:cubicBezTo>
                    <a:pt x="712" y="12"/>
                    <a:pt x="712" y="13"/>
                    <a:pt x="712" y="13"/>
                  </a:cubicBezTo>
                  <a:cubicBezTo>
                    <a:pt x="711" y="13"/>
                    <a:pt x="711" y="13"/>
                    <a:pt x="711" y="13"/>
                  </a:cubicBezTo>
                  <a:cubicBezTo>
                    <a:pt x="711" y="15"/>
                    <a:pt x="711" y="16"/>
                    <a:pt x="711" y="16"/>
                  </a:cubicBezTo>
                  <a:cubicBezTo>
                    <a:pt x="709" y="16"/>
                    <a:pt x="709" y="16"/>
                    <a:pt x="709" y="16"/>
                  </a:cubicBezTo>
                  <a:cubicBezTo>
                    <a:pt x="709" y="15"/>
                    <a:pt x="709" y="15"/>
                    <a:pt x="709" y="15"/>
                  </a:cubicBezTo>
                  <a:cubicBezTo>
                    <a:pt x="707" y="18"/>
                    <a:pt x="706" y="16"/>
                    <a:pt x="705" y="16"/>
                  </a:cubicBezTo>
                  <a:cubicBezTo>
                    <a:pt x="705" y="15"/>
                    <a:pt x="705" y="15"/>
                    <a:pt x="705" y="15"/>
                  </a:cubicBezTo>
                  <a:cubicBezTo>
                    <a:pt x="704" y="15"/>
                    <a:pt x="704" y="15"/>
                    <a:pt x="704" y="15"/>
                  </a:cubicBezTo>
                  <a:cubicBezTo>
                    <a:pt x="704" y="12"/>
                    <a:pt x="704" y="13"/>
                    <a:pt x="704" y="13"/>
                  </a:cubicBezTo>
                  <a:cubicBezTo>
                    <a:pt x="707" y="13"/>
                    <a:pt x="706" y="13"/>
                    <a:pt x="707" y="13"/>
                  </a:cubicBezTo>
                  <a:cubicBezTo>
                    <a:pt x="707" y="14"/>
                    <a:pt x="707" y="14"/>
                    <a:pt x="707" y="14"/>
                  </a:cubicBezTo>
                  <a:cubicBezTo>
                    <a:pt x="708" y="14"/>
                    <a:pt x="708" y="14"/>
                    <a:pt x="708" y="14"/>
                  </a:cubicBezTo>
                  <a:cubicBezTo>
                    <a:pt x="708" y="9"/>
                    <a:pt x="705" y="11"/>
                    <a:pt x="704" y="10"/>
                  </a:cubicBezTo>
                  <a:cubicBezTo>
                    <a:pt x="704" y="12"/>
                    <a:pt x="704" y="12"/>
                    <a:pt x="704" y="12"/>
                  </a:cubicBezTo>
                  <a:cubicBezTo>
                    <a:pt x="700" y="12"/>
                    <a:pt x="701" y="10"/>
                    <a:pt x="701" y="9"/>
                  </a:cubicBezTo>
                  <a:cubicBezTo>
                    <a:pt x="702" y="9"/>
                    <a:pt x="702" y="9"/>
                    <a:pt x="702" y="9"/>
                  </a:cubicBezTo>
                  <a:cubicBezTo>
                    <a:pt x="702" y="7"/>
                    <a:pt x="702" y="6"/>
                    <a:pt x="702" y="6"/>
                  </a:cubicBezTo>
                  <a:cubicBezTo>
                    <a:pt x="699" y="6"/>
                    <a:pt x="698" y="6"/>
                    <a:pt x="697" y="6"/>
                  </a:cubicBezTo>
                  <a:cubicBezTo>
                    <a:pt x="697" y="7"/>
                    <a:pt x="697" y="7"/>
                    <a:pt x="697" y="7"/>
                  </a:cubicBezTo>
                  <a:cubicBezTo>
                    <a:pt x="701" y="7"/>
                    <a:pt x="699" y="9"/>
                    <a:pt x="699" y="9"/>
                  </a:cubicBezTo>
                  <a:cubicBezTo>
                    <a:pt x="697" y="9"/>
                    <a:pt x="696" y="9"/>
                    <a:pt x="696" y="9"/>
                  </a:cubicBezTo>
                  <a:cubicBezTo>
                    <a:pt x="696" y="7"/>
                    <a:pt x="696" y="7"/>
                    <a:pt x="696" y="7"/>
                  </a:cubicBezTo>
                  <a:cubicBezTo>
                    <a:pt x="697" y="7"/>
                    <a:pt x="697" y="7"/>
                    <a:pt x="697" y="7"/>
                  </a:cubicBezTo>
                  <a:cubicBezTo>
                    <a:pt x="697" y="6"/>
                    <a:pt x="697" y="6"/>
                    <a:pt x="697" y="6"/>
                  </a:cubicBezTo>
                  <a:cubicBezTo>
                    <a:pt x="696" y="6"/>
                    <a:pt x="696" y="6"/>
                    <a:pt x="696" y="6"/>
                  </a:cubicBezTo>
                  <a:cubicBezTo>
                    <a:pt x="696" y="7"/>
                    <a:pt x="696" y="7"/>
                    <a:pt x="696" y="7"/>
                  </a:cubicBezTo>
                  <a:cubicBezTo>
                    <a:pt x="695" y="7"/>
                    <a:pt x="695" y="7"/>
                    <a:pt x="695" y="7"/>
                  </a:cubicBezTo>
                  <a:cubicBezTo>
                    <a:pt x="695" y="6"/>
                    <a:pt x="695" y="6"/>
                    <a:pt x="695" y="6"/>
                  </a:cubicBezTo>
                  <a:cubicBezTo>
                    <a:pt x="692" y="6"/>
                    <a:pt x="693" y="6"/>
                    <a:pt x="692" y="6"/>
                  </a:cubicBezTo>
                  <a:cubicBezTo>
                    <a:pt x="692" y="4"/>
                    <a:pt x="692" y="4"/>
                    <a:pt x="692" y="4"/>
                  </a:cubicBezTo>
                  <a:cubicBezTo>
                    <a:pt x="691" y="4"/>
                    <a:pt x="691" y="4"/>
                    <a:pt x="691" y="4"/>
                  </a:cubicBezTo>
                  <a:cubicBezTo>
                    <a:pt x="691" y="3"/>
                    <a:pt x="691" y="3"/>
                    <a:pt x="691" y="3"/>
                  </a:cubicBezTo>
                  <a:cubicBezTo>
                    <a:pt x="690" y="3"/>
                    <a:pt x="690" y="3"/>
                    <a:pt x="690" y="3"/>
                  </a:cubicBezTo>
                  <a:cubicBezTo>
                    <a:pt x="690" y="2"/>
                    <a:pt x="690" y="2"/>
                    <a:pt x="690" y="2"/>
                  </a:cubicBezTo>
                  <a:cubicBezTo>
                    <a:pt x="689" y="2"/>
                    <a:pt x="689" y="2"/>
                    <a:pt x="689" y="2"/>
                  </a:cubicBezTo>
                  <a:cubicBezTo>
                    <a:pt x="689" y="3"/>
                    <a:pt x="689" y="3"/>
                    <a:pt x="689" y="3"/>
                  </a:cubicBezTo>
                  <a:cubicBezTo>
                    <a:pt x="686" y="3"/>
                    <a:pt x="687" y="3"/>
                    <a:pt x="686" y="3"/>
                  </a:cubicBezTo>
                  <a:cubicBezTo>
                    <a:pt x="686" y="1"/>
                    <a:pt x="686" y="1"/>
                    <a:pt x="686" y="1"/>
                  </a:cubicBezTo>
                  <a:cubicBezTo>
                    <a:pt x="684" y="1"/>
                    <a:pt x="684" y="1"/>
                    <a:pt x="684" y="1"/>
                  </a:cubicBezTo>
                  <a:cubicBezTo>
                    <a:pt x="684" y="0"/>
                    <a:pt x="684" y="0"/>
                    <a:pt x="684" y="0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683" y="1"/>
                    <a:pt x="683" y="1"/>
                    <a:pt x="683" y="1"/>
                  </a:cubicBezTo>
                  <a:cubicBezTo>
                    <a:pt x="682" y="1"/>
                    <a:pt x="682" y="1"/>
                    <a:pt x="682" y="1"/>
                  </a:cubicBezTo>
                  <a:cubicBezTo>
                    <a:pt x="682" y="2"/>
                    <a:pt x="682" y="2"/>
                    <a:pt x="682" y="2"/>
                  </a:cubicBezTo>
                  <a:cubicBezTo>
                    <a:pt x="678" y="1"/>
                    <a:pt x="677" y="4"/>
                    <a:pt x="676" y="3"/>
                  </a:cubicBezTo>
                  <a:cubicBezTo>
                    <a:pt x="676" y="2"/>
                    <a:pt x="676" y="2"/>
                    <a:pt x="676" y="2"/>
                  </a:cubicBezTo>
                  <a:cubicBezTo>
                    <a:pt x="676" y="3"/>
                    <a:pt x="676" y="3"/>
                    <a:pt x="676" y="3"/>
                  </a:cubicBezTo>
                  <a:cubicBezTo>
                    <a:pt x="673" y="3"/>
                    <a:pt x="674" y="3"/>
                    <a:pt x="673" y="3"/>
                  </a:cubicBezTo>
                  <a:cubicBezTo>
                    <a:pt x="673" y="2"/>
                    <a:pt x="673" y="2"/>
                    <a:pt x="673" y="2"/>
                  </a:cubicBezTo>
                  <a:cubicBezTo>
                    <a:pt x="672" y="2"/>
                    <a:pt x="672" y="2"/>
                    <a:pt x="672" y="2"/>
                  </a:cubicBezTo>
                  <a:cubicBezTo>
                    <a:pt x="672" y="1"/>
                    <a:pt x="672" y="1"/>
                    <a:pt x="672" y="1"/>
                  </a:cubicBezTo>
                  <a:cubicBezTo>
                    <a:pt x="671" y="1"/>
                    <a:pt x="671" y="1"/>
                    <a:pt x="671" y="1"/>
                  </a:cubicBezTo>
                  <a:cubicBezTo>
                    <a:pt x="671" y="4"/>
                    <a:pt x="671" y="3"/>
                    <a:pt x="671" y="3"/>
                  </a:cubicBezTo>
                  <a:cubicBezTo>
                    <a:pt x="670" y="3"/>
                    <a:pt x="670" y="3"/>
                    <a:pt x="670" y="3"/>
                  </a:cubicBezTo>
                  <a:cubicBezTo>
                    <a:pt x="670" y="4"/>
                    <a:pt x="670" y="4"/>
                    <a:pt x="670" y="4"/>
                  </a:cubicBezTo>
                  <a:cubicBezTo>
                    <a:pt x="667" y="4"/>
                    <a:pt x="668" y="4"/>
                    <a:pt x="667" y="4"/>
                  </a:cubicBezTo>
                  <a:cubicBezTo>
                    <a:pt x="667" y="2"/>
                    <a:pt x="667" y="2"/>
                    <a:pt x="667" y="2"/>
                  </a:cubicBezTo>
                  <a:cubicBezTo>
                    <a:pt x="666" y="2"/>
                    <a:pt x="666" y="2"/>
                    <a:pt x="666" y="2"/>
                  </a:cubicBezTo>
                  <a:cubicBezTo>
                    <a:pt x="666" y="5"/>
                    <a:pt x="666" y="4"/>
                    <a:pt x="666" y="4"/>
                  </a:cubicBezTo>
                  <a:cubicBezTo>
                    <a:pt x="665" y="4"/>
                    <a:pt x="665" y="4"/>
                    <a:pt x="665" y="4"/>
                  </a:cubicBezTo>
                  <a:cubicBezTo>
                    <a:pt x="665" y="3"/>
                    <a:pt x="665" y="3"/>
                    <a:pt x="665" y="3"/>
                  </a:cubicBezTo>
                  <a:cubicBezTo>
                    <a:pt x="664" y="3"/>
                    <a:pt x="664" y="3"/>
                    <a:pt x="664" y="3"/>
                  </a:cubicBezTo>
                  <a:cubicBezTo>
                    <a:pt x="664" y="6"/>
                    <a:pt x="664" y="5"/>
                    <a:pt x="664" y="6"/>
                  </a:cubicBezTo>
                  <a:cubicBezTo>
                    <a:pt x="663" y="4"/>
                    <a:pt x="663" y="4"/>
                    <a:pt x="663" y="4"/>
                  </a:cubicBezTo>
                  <a:cubicBezTo>
                    <a:pt x="662" y="7"/>
                    <a:pt x="664" y="7"/>
                    <a:pt x="664" y="7"/>
                  </a:cubicBezTo>
                  <a:cubicBezTo>
                    <a:pt x="661" y="7"/>
                    <a:pt x="659" y="7"/>
                    <a:pt x="658" y="7"/>
                  </a:cubicBezTo>
                  <a:cubicBezTo>
                    <a:pt x="658" y="9"/>
                    <a:pt x="658" y="10"/>
                    <a:pt x="658" y="10"/>
                  </a:cubicBezTo>
                  <a:cubicBezTo>
                    <a:pt x="659" y="10"/>
                    <a:pt x="659" y="10"/>
                    <a:pt x="659" y="10"/>
                  </a:cubicBezTo>
                  <a:cubicBezTo>
                    <a:pt x="659" y="12"/>
                    <a:pt x="659" y="12"/>
                    <a:pt x="659" y="12"/>
                  </a:cubicBezTo>
                  <a:cubicBezTo>
                    <a:pt x="656" y="12"/>
                    <a:pt x="657" y="12"/>
                    <a:pt x="657" y="12"/>
                  </a:cubicBezTo>
                  <a:cubicBezTo>
                    <a:pt x="657" y="10"/>
                    <a:pt x="657" y="10"/>
                    <a:pt x="657" y="10"/>
                  </a:cubicBezTo>
                  <a:cubicBezTo>
                    <a:pt x="656" y="10"/>
                    <a:pt x="656" y="10"/>
                    <a:pt x="656" y="10"/>
                  </a:cubicBezTo>
                  <a:cubicBezTo>
                    <a:pt x="656" y="12"/>
                    <a:pt x="656" y="12"/>
                    <a:pt x="656" y="12"/>
                  </a:cubicBezTo>
                  <a:cubicBezTo>
                    <a:pt x="657" y="12"/>
                    <a:pt x="657" y="12"/>
                    <a:pt x="657" y="12"/>
                  </a:cubicBezTo>
                  <a:cubicBezTo>
                    <a:pt x="657" y="13"/>
                    <a:pt x="657" y="13"/>
                    <a:pt x="657" y="13"/>
                  </a:cubicBezTo>
                  <a:cubicBezTo>
                    <a:pt x="654" y="13"/>
                    <a:pt x="655" y="13"/>
                    <a:pt x="654" y="13"/>
                  </a:cubicBezTo>
                  <a:cubicBezTo>
                    <a:pt x="654" y="14"/>
                    <a:pt x="654" y="14"/>
                    <a:pt x="654" y="14"/>
                  </a:cubicBezTo>
                  <a:cubicBezTo>
                    <a:pt x="651" y="14"/>
                    <a:pt x="649" y="14"/>
                    <a:pt x="647" y="14"/>
                  </a:cubicBezTo>
                  <a:cubicBezTo>
                    <a:pt x="647" y="15"/>
                    <a:pt x="647" y="15"/>
                    <a:pt x="647" y="15"/>
                  </a:cubicBezTo>
                  <a:cubicBezTo>
                    <a:pt x="646" y="15"/>
                    <a:pt x="646" y="15"/>
                    <a:pt x="646" y="15"/>
                  </a:cubicBezTo>
                  <a:cubicBezTo>
                    <a:pt x="646" y="19"/>
                    <a:pt x="643" y="17"/>
                    <a:pt x="644" y="18"/>
                  </a:cubicBezTo>
                  <a:cubicBezTo>
                    <a:pt x="645" y="19"/>
                    <a:pt x="645" y="19"/>
                    <a:pt x="645" y="19"/>
                  </a:cubicBezTo>
                  <a:cubicBezTo>
                    <a:pt x="642" y="19"/>
                    <a:pt x="643" y="19"/>
                    <a:pt x="642" y="19"/>
                  </a:cubicBezTo>
                  <a:cubicBezTo>
                    <a:pt x="642" y="20"/>
                    <a:pt x="642" y="20"/>
                    <a:pt x="642" y="20"/>
                  </a:cubicBezTo>
                  <a:cubicBezTo>
                    <a:pt x="641" y="20"/>
                    <a:pt x="641" y="20"/>
                    <a:pt x="641" y="20"/>
                  </a:cubicBezTo>
                  <a:cubicBezTo>
                    <a:pt x="641" y="21"/>
                    <a:pt x="641" y="21"/>
                    <a:pt x="641" y="21"/>
                  </a:cubicBezTo>
                  <a:cubicBezTo>
                    <a:pt x="639" y="21"/>
                    <a:pt x="639" y="21"/>
                    <a:pt x="639" y="21"/>
                  </a:cubicBezTo>
                  <a:cubicBezTo>
                    <a:pt x="639" y="20"/>
                    <a:pt x="639" y="20"/>
                    <a:pt x="639" y="20"/>
                  </a:cubicBezTo>
                  <a:cubicBezTo>
                    <a:pt x="638" y="20"/>
                    <a:pt x="638" y="20"/>
                    <a:pt x="638" y="20"/>
                  </a:cubicBezTo>
                  <a:cubicBezTo>
                    <a:pt x="638" y="24"/>
                    <a:pt x="635" y="22"/>
                    <a:pt x="634" y="22"/>
                  </a:cubicBezTo>
                  <a:cubicBezTo>
                    <a:pt x="635" y="22"/>
                    <a:pt x="635" y="22"/>
                    <a:pt x="635" y="22"/>
                  </a:cubicBezTo>
                  <a:cubicBezTo>
                    <a:pt x="635" y="23"/>
                    <a:pt x="635" y="23"/>
                    <a:pt x="635" y="23"/>
                  </a:cubicBezTo>
                  <a:cubicBezTo>
                    <a:pt x="633" y="23"/>
                    <a:pt x="633" y="23"/>
                    <a:pt x="633" y="23"/>
                  </a:cubicBezTo>
                  <a:cubicBezTo>
                    <a:pt x="633" y="26"/>
                    <a:pt x="633" y="26"/>
                    <a:pt x="633" y="26"/>
                  </a:cubicBezTo>
                  <a:cubicBezTo>
                    <a:pt x="634" y="26"/>
                    <a:pt x="634" y="26"/>
                    <a:pt x="634" y="26"/>
                  </a:cubicBezTo>
                  <a:cubicBezTo>
                    <a:pt x="635" y="29"/>
                    <a:pt x="632" y="30"/>
                    <a:pt x="633" y="31"/>
                  </a:cubicBezTo>
                  <a:cubicBezTo>
                    <a:pt x="632" y="31"/>
                    <a:pt x="632" y="31"/>
                    <a:pt x="632" y="31"/>
                  </a:cubicBezTo>
                  <a:cubicBezTo>
                    <a:pt x="631" y="39"/>
                    <a:pt x="629" y="44"/>
                    <a:pt x="626" y="48"/>
                  </a:cubicBezTo>
                  <a:cubicBezTo>
                    <a:pt x="625" y="48"/>
                    <a:pt x="625" y="48"/>
                    <a:pt x="625" y="48"/>
                  </a:cubicBezTo>
                  <a:cubicBezTo>
                    <a:pt x="627" y="54"/>
                    <a:pt x="625" y="56"/>
                    <a:pt x="625" y="59"/>
                  </a:cubicBezTo>
                  <a:cubicBezTo>
                    <a:pt x="624" y="59"/>
                    <a:pt x="624" y="59"/>
                    <a:pt x="624" y="59"/>
                  </a:cubicBezTo>
                  <a:cubicBezTo>
                    <a:pt x="624" y="60"/>
                    <a:pt x="624" y="60"/>
                    <a:pt x="624" y="60"/>
                  </a:cubicBezTo>
                  <a:cubicBezTo>
                    <a:pt x="620" y="62"/>
                    <a:pt x="619" y="62"/>
                    <a:pt x="618" y="61"/>
                  </a:cubicBezTo>
                  <a:cubicBezTo>
                    <a:pt x="618" y="63"/>
                    <a:pt x="618" y="63"/>
                    <a:pt x="618" y="63"/>
                  </a:cubicBezTo>
                  <a:cubicBezTo>
                    <a:pt x="616" y="63"/>
                    <a:pt x="616" y="63"/>
                    <a:pt x="616" y="63"/>
                  </a:cubicBezTo>
                  <a:cubicBezTo>
                    <a:pt x="616" y="64"/>
                    <a:pt x="616" y="64"/>
                    <a:pt x="616" y="64"/>
                  </a:cubicBezTo>
                  <a:cubicBezTo>
                    <a:pt x="614" y="64"/>
                    <a:pt x="613" y="64"/>
                    <a:pt x="613" y="64"/>
                  </a:cubicBezTo>
                  <a:cubicBezTo>
                    <a:pt x="613" y="63"/>
                    <a:pt x="613" y="63"/>
                    <a:pt x="613" y="63"/>
                  </a:cubicBezTo>
                  <a:cubicBezTo>
                    <a:pt x="610" y="63"/>
                    <a:pt x="611" y="63"/>
                    <a:pt x="610" y="63"/>
                  </a:cubicBezTo>
                  <a:cubicBezTo>
                    <a:pt x="610" y="64"/>
                    <a:pt x="610" y="64"/>
                    <a:pt x="610" y="64"/>
                  </a:cubicBezTo>
                  <a:cubicBezTo>
                    <a:pt x="602" y="66"/>
                    <a:pt x="599" y="70"/>
                    <a:pt x="594" y="69"/>
                  </a:cubicBezTo>
                  <a:cubicBezTo>
                    <a:pt x="594" y="75"/>
                    <a:pt x="589" y="71"/>
                    <a:pt x="588" y="71"/>
                  </a:cubicBezTo>
                  <a:cubicBezTo>
                    <a:pt x="588" y="72"/>
                    <a:pt x="588" y="72"/>
                    <a:pt x="588" y="72"/>
                  </a:cubicBezTo>
                  <a:cubicBezTo>
                    <a:pt x="585" y="73"/>
                    <a:pt x="585" y="74"/>
                    <a:pt x="584" y="73"/>
                  </a:cubicBezTo>
                  <a:cubicBezTo>
                    <a:pt x="584" y="76"/>
                    <a:pt x="583" y="76"/>
                    <a:pt x="583" y="77"/>
                  </a:cubicBezTo>
                  <a:cubicBezTo>
                    <a:pt x="578" y="79"/>
                    <a:pt x="570" y="82"/>
                    <a:pt x="567" y="79"/>
                  </a:cubicBezTo>
                  <a:cubicBezTo>
                    <a:pt x="563" y="81"/>
                    <a:pt x="562" y="81"/>
                    <a:pt x="561" y="82"/>
                  </a:cubicBezTo>
                  <a:cubicBezTo>
                    <a:pt x="561" y="83"/>
                    <a:pt x="561" y="83"/>
                    <a:pt x="561" y="83"/>
                  </a:cubicBezTo>
                  <a:cubicBezTo>
                    <a:pt x="546" y="86"/>
                    <a:pt x="538" y="93"/>
                    <a:pt x="529" y="93"/>
                  </a:cubicBezTo>
                  <a:cubicBezTo>
                    <a:pt x="527" y="97"/>
                    <a:pt x="524" y="99"/>
                    <a:pt x="525" y="99"/>
                  </a:cubicBezTo>
                  <a:cubicBezTo>
                    <a:pt x="522" y="99"/>
                    <a:pt x="521" y="99"/>
                    <a:pt x="520" y="99"/>
                  </a:cubicBezTo>
                  <a:cubicBezTo>
                    <a:pt x="520" y="103"/>
                    <a:pt x="520" y="105"/>
                    <a:pt x="520" y="106"/>
                  </a:cubicBezTo>
                  <a:cubicBezTo>
                    <a:pt x="519" y="106"/>
                    <a:pt x="519" y="106"/>
                    <a:pt x="519" y="106"/>
                  </a:cubicBezTo>
                  <a:cubicBezTo>
                    <a:pt x="519" y="112"/>
                    <a:pt x="516" y="115"/>
                    <a:pt x="517" y="118"/>
                  </a:cubicBezTo>
                  <a:cubicBezTo>
                    <a:pt x="513" y="118"/>
                    <a:pt x="515" y="121"/>
                    <a:pt x="514" y="121"/>
                  </a:cubicBezTo>
                  <a:cubicBezTo>
                    <a:pt x="513" y="121"/>
                    <a:pt x="513" y="121"/>
                    <a:pt x="513" y="121"/>
                  </a:cubicBezTo>
                  <a:cubicBezTo>
                    <a:pt x="513" y="124"/>
                    <a:pt x="513" y="125"/>
                    <a:pt x="513" y="125"/>
                  </a:cubicBezTo>
                  <a:cubicBezTo>
                    <a:pt x="512" y="125"/>
                    <a:pt x="512" y="125"/>
                    <a:pt x="512" y="125"/>
                  </a:cubicBezTo>
                  <a:cubicBezTo>
                    <a:pt x="512" y="127"/>
                    <a:pt x="512" y="127"/>
                    <a:pt x="512" y="127"/>
                  </a:cubicBezTo>
                  <a:cubicBezTo>
                    <a:pt x="509" y="127"/>
                    <a:pt x="510" y="127"/>
                    <a:pt x="510" y="127"/>
                  </a:cubicBezTo>
                  <a:cubicBezTo>
                    <a:pt x="510" y="128"/>
                    <a:pt x="510" y="128"/>
                    <a:pt x="510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6" y="129"/>
                    <a:pt x="506" y="129"/>
                    <a:pt x="506" y="129"/>
                  </a:cubicBezTo>
                  <a:cubicBezTo>
                    <a:pt x="506" y="128"/>
                    <a:pt x="506" y="128"/>
                    <a:pt x="506" y="128"/>
                  </a:cubicBezTo>
                  <a:cubicBezTo>
                    <a:pt x="506" y="133"/>
                    <a:pt x="504" y="131"/>
                    <a:pt x="505" y="133"/>
                  </a:cubicBezTo>
                  <a:cubicBezTo>
                    <a:pt x="504" y="133"/>
                    <a:pt x="504" y="133"/>
                    <a:pt x="504" y="133"/>
                  </a:cubicBezTo>
                  <a:cubicBezTo>
                    <a:pt x="504" y="131"/>
                    <a:pt x="504" y="131"/>
                    <a:pt x="504" y="131"/>
                  </a:cubicBezTo>
                  <a:cubicBezTo>
                    <a:pt x="500" y="131"/>
                    <a:pt x="500" y="133"/>
                    <a:pt x="500" y="134"/>
                  </a:cubicBezTo>
                  <a:cubicBezTo>
                    <a:pt x="497" y="131"/>
                    <a:pt x="495" y="135"/>
                    <a:pt x="493" y="134"/>
                  </a:cubicBezTo>
                  <a:cubicBezTo>
                    <a:pt x="493" y="135"/>
                    <a:pt x="493" y="135"/>
                    <a:pt x="493" y="135"/>
                  </a:cubicBezTo>
                  <a:cubicBezTo>
                    <a:pt x="490" y="135"/>
                    <a:pt x="490" y="135"/>
                    <a:pt x="489" y="135"/>
                  </a:cubicBezTo>
                  <a:cubicBezTo>
                    <a:pt x="489" y="136"/>
                    <a:pt x="489" y="136"/>
                    <a:pt x="489" y="136"/>
                  </a:cubicBezTo>
                  <a:cubicBezTo>
                    <a:pt x="487" y="136"/>
                    <a:pt x="487" y="136"/>
                    <a:pt x="487" y="136"/>
                  </a:cubicBezTo>
                  <a:cubicBezTo>
                    <a:pt x="487" y="133"/>
                    <a:pt x="485" y="132"/>
                    <a:pt x="486" y="131"/>
                  </a:cubicBezTo>
                  <a:cubicBezTo>
                    <a:pt x="483" y="131"/>
                    <a:pt x="483" y="130"/>
                    <a:pt x="482" y="130"/>
                  </a:cubicBezTo>
                  <a:cubicBezTo>
                    <a:pt x="482" y="129"/>
                    <a:pt x="482" y="129"/>
                    <a:pt x="482" y="129"/>
                  </a:cubicBezTo>
                  <a:cubicBezTo>
                    <a:pt x="481" y="129"/>
                    <a:pt x="481" y="129"/>
                    <a:pt x="481" y="129"/>
                  </a:cubicBezTo>
                  <a:cubicBezTo>
                    <a:pt x="481" y="128"/>
                    <a:pt x="481" y="128"/>
                    <a:pt x="481" y="128"/>
                  </a:cubicBezTo>
                  <a:cubicBezTo>
                    <a:pt x="480" y="128"/>
                    <a:pt x="480" y="128"/>
                    <a:pt x="480" y="128"/>
                  </a:cubicBezTo>
                  <a:cubicBezTo>
                    <a:pt x="480" y="125"/>
                    <a:pt x="480" y="126"/>
                    <a:pt x="480" y="125"/>
                  </a:cubicBezTo>
                  <a:cubicBezTo>
                    <a:pt x="476" y="126"/>
                    <a:pt x="478" y="122"/>
                    <a:pt x="478" y="122"/>
                  </a:cubicBezTo>
                  <a:cubicBezTo>
                    <a:pt x="474" y="122"/>
                    <a:pt x="471" y="121"/>
                    <a:pt x="472" y="120"/>
                  </a:cubicBezTo>
                  <a:cubicBezTo>
                    <a:pt x="469" y="120"/>
                    <a:pt x="470" y="120"/>
                    <a:pt x="469" y="120"/>
                  </a:cubicBezTo>
                  <a:cubicBezTo>
                    <a:pt x="469" y="122"/>
                    <a:pt x="469" y="122"/>
                    <a:pt x="469" y="122"/>
                  </a:cubicBezTo>
                  <a:cubicBezTo>
                    <a:pt x="468" y="122"/>
                    <a:pt x="468" y="122"/>
                    <a:pt x="468" y="122"/>
                  </a:cubicBezTo>
                  <a:cubicBezTo>
                    <a:pt x="468" y="121"/>
                    <a:pt x="468" y="121"/>
                    <a:pt x="468" y="121"/>
                  </a:cubicBezTo>
                  <a:cubicBezTo>
                    <a:pt x="467" y="121"/>
                    <a:pt x="467" y="121"/>
                    <a:pt x="467" y="121"/>
                  </a:cubicBezTo>
                  <a:cubicBezTo>
                    <a:pt x="467" y="120"/>
                    <a:pt x="467" y="120"/>
                    <a:pt x="467" y="120"/>
                  </a:cubicBezTo>
                  <a:cubicBezTo>
                    <a:pt x="466" y="120"/>
                    <a:pt x="466" y="120"/>
                    <a:pt x="466" y="120"/>
                  </a:cubicBezTo>
                  <a:cubicBezTo>
                    <a:pt x="466" y="121"/>
                    <a:pt x="466" y="121"/>
                    <a:pt x="466" y="121"/>
                  </a:cubicBezTo>
                  <a:cubicBezTo>
                    <a:pt x="462" y="121"/>
                    <a:pt x="462" y="119"/>
                    <a:pt x="462" y="118"/>
                  </a:cubicBezTo>
                  <a:cubicBezTo>
                    <a:pt x="460" y="118"/>
                    <a:pt x="459" y="118"/>
                    <a:pt x="459" y="118"/>
                  </a:cubicBezTo>
                  <a:cubicBezTo>
                    <a:pt x="457" y="115"/>
                    <a:pt x="457" y="113"/>
                    <a:pt x="457" y="111"/>
                  </a:cubicBezTo>
                  <a:cubicBezTo>
                    <a:pt x="456" y="111"/>
                    <a:pt x="456" y="111"/>
                    <a:pt x="456" y="111"/>
                  </a:cubicBezTo>
                  <a:cubicBezTo>
                    <a:pt x="456" y="110"/>
                    <a:pt x="456" y="110"/>
                    <a:pt x="456" y="110"/>
                  </a:cubicBezTo>
                  <a:cubicBezTo>
                    <a:pt x="455" y="110"/>
                    <a:pt x="455" y="110"/>
                    <a:pt x="455" y="110"/>
                  </a:cubicBezTo>
                  <a:cubicBezTo>
                    <a:pt x="455" y="109"/>
                    <a:pt x="455" y="109"/>
                    <a:pt x="455" y="109"/>
                  </a:cubicBezTo>
                  <a:cubicBezTo>
                    <a:pt x="452" y="109"/>
                    <a:pt x="453" y="109"/>
                    <a:pt x="453" y="109"/>
                  </a:cubicBezTo>
                  <a:cubicBezTo>
                    <a:pt x="453" y="108"/>
                    <a:pt x="453" y="108"/>
                    <a:pt x="453" y="108"/>
                  </a:cubicBezTo>
                  <a:cubicBezTo>
                    <a:pt x="452" y="108"/>
                    <a:pt x="452" y="108"/>
                    <a:pt x="452" y="108"/>
                  </a:cubicBezTo>
                  <a:cubicBezTo>
                    <a:pt x="452" y="103"/>
                    <a:pt x="449" y="104"/>
                    <a:pt x="448" y="104"/>
                  </a:cubicBezTo>
                  <a:cubicBezTo>
                    <a:pt x="448" y="105"/>
                    <a:pt x="448" y="105"/>
                    <a:pt x="448" y="105"/>
                  </a:cubicBezTo>
                  <a:cubicBezTo>
                    <a:pt x="447" y="105"/>
                    <a:pt x="447" y="105"/>
                    <a:pt x="447" y="105"/>
                  </a:cubicBezTo>
                  <a:cubicBezTo>
                    <a:pt x="447" y="104"/>
                    <a:pt x="447" y="104"/>
                    <a:pt x="447" y="104"/>
                  </a:cubicBezTo>
                  <a:cubicBezTo>
                    <a:pt x="446" y="104"/>
                    <a:pt x="446" y="104"/>
                    <a:pt x="446" y="104"/>
                  </a:cubicBezTo>
                  <a:cubicBezTo>
                    <a:pt x="446" y="103"/>
                    <a:pt x="446" y="103"/>
                    <a:pt x="446" y="103"/>
                  </a:cubicBezTo>
                  <a:cubicBezTo>
                    <a:pt x="443" y="103"/>
                    <a:pt x="442" y="103"/>
                    <a:pt x="442" y="103"/>
                  </a:cubicBezTo>
                  <a:cubicBezTo>
                    <a:pt x="442" y="104"/>
                    <a:pt x="442" y="104"/>
                    <a:pt x="442" y="104"/>
                  </a:cubicBezTo>
                  <a:cubicBezTo>
                    <a:pt x="439" y="104"/>
                    <a:pt x="440" y="104"/>
                    <a:pt x="440" y="104"/>
                  </a:cubicBezTo>
                  <a:cubicBezTo>
                    <a:pt x="440" y="105"/>
                    <a:pt x="440" y="105"/>
                    <a:pt x="440" y="105"/>
                  </a:cubicBezTo>
                  <a:cubicBezTo>
                    <a:pt x="438" y="105"/>
                    <a:pt x="438" y="105"/>
                    <a:pt x="438" y="105"/>
                  </a:cubicBezTo>
                  <a:cubicBezTo>
                    <a:pt x="438" y="106"/>
                    <a:pt x="438" y="106"/>
                    <a:pt x="438" y="106"/>
                  </a:cubicBezTo>
                  <a:cubicBezTo>
                    <a:pt x="433" y="107"/>
                    <a:pt x="430" y="106"/>
                    <a:pt x="428" y="105"/>
                  </a:cubicBezTo>
                  <a:cubicBezTo>
                    <a:pt x="428" y="109"/>
                    <a:pt x="425" y="107"/>
                    <a:pt x="425" y="108"/>
                  </a:cubicBezTo>
                  <a:cubicBezTo>
                    <a:pt x="425" y="109"/>
                    <a:pt x="425" y="109"/>
                    <a:pt x="425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12"/>
                    <a:pt x="424" y="111"/>
                    <a:pt x="424" y="111"/>
                  </a:cubicBezTo>
                  <a:cubicBezTo>
                    <a:pt x="423" y="111"/>
                    <a:pt x="423" y="111"/>
                    <a:pt x="423" y="111"/>
                  </a:cubicBezTo>
                  <a:cubicBezTo>
                    <a:pt x="423" y="114"/>
                    <a:pt x="425" y="113"/>
                    <a:pt x="424" y="114"/>
                  </a:cubicBezTo>
                  <a:cubicBezTo>
                    <a:pt x="423" y="116"/>
                    <a:pt x="422" y="115"/>
                    <a:pt x="422" y="115"/>
                  </a:cubicBezTo>
                  <a:cubicBezTo>
                    <a:pt x="422" y="118"/>
                    <a:pt x="419" y="117"/>
                    <a:pt x="420" y="117"/>
                  </a:cubicBezTo>
                  <a:cubicBezTo>
                    <a:pt x="420" y="116"/>
                    <a:pt x="420" y="116"/>
                    <a:pt x="420" y="116"/>
                  </a:cubicBezTo>
                  <a:cubicBezTo>
                    <a:pt x="417" y="116"/>
                    <a:pt x="417" y="116"/>
                    <a:pt x="417" y="116"/>
                  </a:cubicBezTo>
                  <a:cubicBezTo>
                    <a:pt x="417" y="115"/>
                    <a:pt x="417" y="115"/>
                    <a:pt x="417" y="115"/>
                  </a:cubicBezTo>
                  <a:cubicBezTo>
                    <a:pt x="417" y="116"/>
                    <a:pt x="417" y="116"/>
                    <a:pt x="417" y="116"/>
                  </a:cubicBezTo>
                  <a:cubicBezTo>
                    <a:pt x="416" y="116"/>
                    <a:pt x="416" y="116"/>
                    <a:pt x="416" y="116"/>
                  </a:cubicBezTo>
                  <a:cubicBezTo>
                    <a:pt x="416" y="117"/>
                    <a:pt x="416" y="117"/>
                    <a:pt x="416" y="117"/>
                  </a:cubicBezTo>
                  <a:cubicBezTo>
                    <a:pt x="415" y="117"/>
                    <a:pt x="415" y="117"/>
                    <a:pt x="415" y="117"/>
                  </a:cubicBezTo>
                  <a:cubicBezTo>
                    <a:pt x="415" y="121"/>
                    <a:pt x="411" y="119"/>
                    <a:pt x="410" y="120"/>
                  </a:cubicBezTo>
                  <a:cubicBezTo>
                    <a:pt x="409" y="123"/>
                    <a:pt x="390" y="121"/>
                    <a:pt x="392" y="120"/>
                  </a:cubicBezTo>
                  <a:cubicBezTo>
                    <a:pt x="391" y="120"/>
                    <a:pt x="391" y="120"/>
                    <a:pt x="391" y="120"/>
                  </a:cubicBezTo>
                  <a:cubicBezTo>
                    <a:pt x="391" y="118"/>
                    <a:pt x="391" y="118"/>
                    <a:pt x="391" y="118"/>
                  </a:cubicBezTo>
                  <a:cubicBezTo>
                    <a:pt x="386" y="117"/>
                    <a:pt x="385" y="117"/>
                    <a:pt x="383" y="118"/>
                  </a:cubicBezTo>
                  <a:cubicBezTo>
                    <a:pt x="382" y="113"/>
                    <a:pt x="378" y="118"/>
                    <a:pt x="377" y="117"/>
                  </a:cubicBezTo>
                  <a:cubicBezTo>
                    <a:pt x="377" y="116"/>
                    <a:pt x="377" y="116"/>
                    <a:pt x="377" y="116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4" y="117"/>
                    <a:pt x="375" y="117"/>
                    <a:pt x="374" y="117"/>
                  </a:cubicBezTo>
                  <a:cubicBezTo>
                    <a:pt x="374" y="120"/>
                    <a:pt x="374" y="119"/>
                    <a:pt x="374" y="120"/>
                  </a:cubicBezTo>
                  <a:cubicBezTo>
                    <a:pt x="373" y="120"/>
                    <a:pt x="373" y="120"/>
                    <a:pt x="373" y="120"/>
                  </a:cubicBezTo>
                  <a:cubicBezTo>
                    <a:pt x="373" y="121"/>
                    <a:pt x="373" y="121"/>
                    <a:pt x="373" y="121"/>
                  </a:cubicBezTo>
                  <a:cubicBezTo>
                    <a:pt x="370" y="121"/>
                    <a:pt x="369" y="123"/>
                    <a:pt x="367" y="122"/>
                  </a:cubicBezTo>
                  <a:cubicBezTo>
                    <a:pt x="367" y="123"/>
                    <a:pt x="367" y="123"/>
                    <a:pt x="367" y="123"/>
                  </a:cubicBezTo>
                  <a:cubicBezTo>
                    <a:pt x="366" y="123"/>
                    <a:pt x="366" y="123"/>
                    <a:pt x="366" y="123"/>
                  </a:cubicBezTo>
                  <a:cubicBezTo>
                    <a:pt x="366" y="124"/>
                    <a:pt x="366" y="124"/>
                    <a:pt x="366" y="124"/>
                  </a:cubicBezTo>
                  <a:cubicBezTo>
                    <a:pt x="364" y="124"/>
                    <a:pt x="363" y="124"/>
                    <a:pt x="363" y="124"/>
                  </a:cubicBezTo>
                  <a:cubicBezTo>
                    <a:pt x="363" y="122"/>
                    <a:pt x="363" y="122"/>
                    <a:pt x="363" y="122"/>
                  </a:cubicBezTo>
                  <a:cubicBezTo>
                    <a:pt x="361" y="122"/>
                    <a:pt x="361" y="122"/>
                    <a:pt x="361" y="122"/>
                  </a:cubicBezTo>
                  <a:cubicBezTo>
                    <a:pt x="361" y="119"/>
                    <a:pt x="360" y="119"/>
                    <a:pt x="360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9" y="117"/>
                    <a:pt x="359" y="117"/>
                    <a:pt x="359" y="117"/>
                  </a:cubicBezTo>
                  <a:cubicBezTo>
                    <a:pt x="356" y="117"/>
                    <a:pt x="355" y="117"/>
                    <a:pt x="354" y="117"/>
                  </a:cubicBezTo>
                  <a:cubicBezTo>
                    <a:pt x="354" y="116"/>
                    <a:pt x="354" y="116"/>
                    <a:pt x="354" y="116"/>
                  </a:cubicBezTo>
                  <a:cubicBezTo>
                    <a:pt x="352" y="116"/>
                    <a:pt x="352" y="116"/>
                    <a:pt x="352" y="116"/>
                  </a:cubicBezTo>
                  <a:cubicBezTo>
                    <a:pt x="352" y="117"/>
                    <a:pt x="352" y="117"/>
                    <a:pt x="352" y="117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350" y="116"/>
                    <a:pt x="350" y="116"/>
                    <a:pt x="350" y="116"/>
                  </a:cubicBezTo>
                  <a:cubicBezTo>
                    <a:pt x="350" y="117"/>
                    <a:pt x="350" y="117"/>
                    <a:pt x="350" y="117"/>
                  </a:cubicBezTo>
                  <a:cubicBezTo>
                    <a:pt x="347" y="117"/>
                    <a:pt x="347" y="117"/>
                    <a:pt x="347" y="117"/>
                  </a:cubicBezTo>
                  <a:cubicBezTo>
                    <a:pt x="347" y="118"/>
                    <a:pt x="347" y="118"/>
                    <a:pt x="347" y="118"/>
                  </a:cubicBezTo>
                  <a:cubicBezTo>
                    <a:pt x="345" y="118"/>
                    <a:pt x="344" y="118"/>
                    <a:pt x="344" y="118"/>
                  </a:cubicBezTo>
                  <a:cubicBezTo>
                    <a:pt x="344" y="120"/>
                    <a:pt x="344" y="120"/>
                    <a:pt x="344" y="120"/>
                  </a:cubicBezTo>
                  <a:cubicBezTo>
                    <a:pt x="341" y="119"/>
                    <a:pt x="341" y="121"/>
                    <a:pt x="341" y="121"/>
                  </a:cubicBezTo>
                  <a:cubicBezTo>
                    <a:pt x="341" y="120"/>
                    <a:pt x="341" y="120"/>
                    <a:pt x="341" y="120"/>
                  </a:cubicBezTo>
                  <a:cubicBezTo>
                    <a:pt x="338" y="120"/>
                    <a:pt x="337" y="118"/>
                    <a:pt x="335" y="118"/>
                  </a:cubicBezTo>
                  <a:cubicBezTo>
                    <a:pt x="335" y="117"/>
                    <a:pt x="335" y="117"/>
                    <a:pt x="335" y="117"/>
                  </a:cubicBezTo>
                  <a:cubicBezTo>
                    <a:pt x="330" y="119"/>
                    <a:pt x="327" y="120"/>
                    <a:pt x="325" y="117"/>
                  </a:cubicBezTo>
                  <a:cubicBezTo>
                    <a:pt x="325" y="120"/>
                    <a:pt x="325" y="121"/>
                    <a:pt x="325" y="122"/>
                  </a:cubicBezTo>
                  <a:cubicBezTo>
                    <a:pt x="323" y="122"/>
                    <a:pt x="323" y="122"/>
                    <a:pt x="323" y="122"/>
                  </a:cubicBezTo>
                  <a:cubicBezTo>
                    <a:pt x="323" y="125"/>
                    <a:pt x="323" y="126"/>
                    <a:pt x="323" y="127"/>
                  </a:cubicBezTo>
                  <a:cubicBezTo>
                    <a:pt x="319" y="127"/>
                    <a:pt x="317" y="126"/>
                    <a:pt x="315" y="125"/>
                  </a:cubicBezTo>
                  <a:cubicBezTo>
                    <a:pt x="315" y="124"/>
                    <a:pt x="315" y="124"/>
                    <a:pt x="315" y="124"/>
                  </a:cubicBezTo>
                  <a:cubicBezTo>
                    <a:pt x="314" y="124"/>
                    <a:pt x="314" y="124"/>
                    <a:pt x="314" y="124"/>
                  </a:cubicBezTo>
                  <a:cubicBezTo>
                    <a:pt x="314" y="125"/>
                    <a:pt x="314" y="125"/>
                    <a:pt x="314" y="125"/>
                  </a:cubicBezTo>
                  <a:cubicBezTo>
                    <a:pt x="311" y="125"/>
                    <a:pt x="311" y="124"/>
                    <a:pt x="310" y="124"/>
                  </a:cubicBezTo>
                  <a:cubicBezTo>
                    <a:pt x="310" y="123"/>
                    <a:pt x="310" y="123"/>
                    <a:pt x="310" y="123"/>
                  </a:cubicBezTo>
                  <a:cubicBezTo>
                    <a:pt x="307" y="123"/>
                    <a:pt x="305" y="121"/>
                    <a:pt x="304" y="121"/>
                  </a:cubicBezTo>
                  <a:cubicBezTo>
                    <a:pt x="303" y="122"/>
                    <a:pt x="303" y="122"/>
                    <a:pt x="303" y="122"/>
                  </a:cubicBezTo>
                  <a:cubicBezTo>
                    <a:pt x="303" y="121"/>
                    <a:pt x="303" y="121"/>
                    <a:pt x="303" y="121"/>
                  </a:cubicBezTo>
                  <a:cubicBezTo>
                    <a:pt x="302" y="121"/>
                    <a:pt x="302" y="121"/>
                    <a:pt x="302" y="121"/>
                  </a:cubicBezTo>
                  <a:cubicBezTo>
                    <a:pt x="302" y="122"/>
                    <a:pt x="302" y="122"/>
                    <a:pt x="302" y="122"/>
                  </a:cubicBezTo>
                  <a:cubicBezTo>
                    <a:pt x="302" y="119"/>
                    <a:pt x="302" y="119"/>
                    <a:pt x="302" y="118"/>
                  </a:cubicBezTo>
                  <a:cubicBezTo>
                    <a:pt x="300" y="119"/>
                    <a:pt x="300" y="117"/>
                    <a:pt x="300" y="117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297" y="118"/>
                    <a:pt x="296" y="118"/>
                    <a:pt x="296" y="118"/>
                  </a:cubicBezTo>
                  <a:cubicBezTo>
                    <a:pt x="296" y="117"/>
                    <a:pt x="296" y="117"/>
                    <a:pt x="296" y="117"/>
                  </a:cubicBezTo>
                  <a:cubicBezTo>
                    <a:pt x="295" y="117"/>
                    <a:pt x="295" y="117"/>
                    <a:pt x="295" y="117"/>
                  </a:cubicBezTo>
                  <a:cubicBezTo>
                    <a:pt x="295" y="115"/>
                    <a:pt x="295" y="114"/>
                    <a:pt x="295" y="114"/>
                  </a:cubicBezTo>
                  <a:cubicBezTo>
                    <a:pt x="296" y="114"/>
                    <a:pt x="296" y="114"/>
                    <a:pt x="296" y="114"/>
                  </a:cubicBezTo>
                  <a:cubicBezTo>
                    <a:pt x="292" y="111"/>
                    <a:pt x="292" y="111"/>
                    <a:pt x="293" y="109"/>
                  </a:cubicBezTo>
                  <a:cubicBezTo>
                    <a:pt x="291" y="109"/>
                    <a:pt x="291" y="109"/>
                    <a:pt x="291" y="109"/>
                  </a:cubicBezTo>
                  <a:cubicBezTo>
                    <a:pt x="291" y="110"/>
                    <a:pt x="291" y="110"/>
                    <a:pt x="291" y="110"/>
                  </a:cubicBezTo>
                  <a:cubicBezTo>
                    <a:pt x="290" y="110"/>
                    <a:pt x="290" y="110"/>
                    <a:pt x="290" y="110"/>
                  </a:cubicBezTo>
                  <a:cubicBezTo>
                    <a:pt x="290" y="111"/>
                    <a:pt x="290" y="111"/>
                    <a:pt x="290" y="111"/>
                  </a:cubicBezTo>
                  <a:cubicBezTo>
                    <a:pt x="287" y="111"/>
                    <a:pt x="284" y="111"/>
                    <a:pt x="283" y="111"/>
                  </a:cubicBezTo>
                  <a:cubicBezTo>
                    <a:pt x="283" y="109"/>
                    <a:pt x="283" y="109"/>
                    <a:pt x="283" y="109"/>
                  </a:cubicBezTo>
                  <a:cubicBezTo>
                    <a:pt x="282" y="109"/>
                    <a:pt x="282" y="109"/>
                    <a:pt x="282" y="109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1" y="108"/>
                    <a:pt x="281" y="108"/>
                    <a:pt x="281" y="108"/>
                  </a:cubicBezTo>
                  <a:cubicBezTo>
                    <a:pt x="281" y="109"/>
                    <a:pt x="281" y="109"/>
                    <a:pt x="281" y="109"/>
                  </a:cubicBezTo>
                  <a:cubicBezTo>
                    <a:pt x="280" y="109"/>
                    <a:pt x="280" y="109"/>
                    <a:pt x="280" y="109"/>
                  </a:cubicBezTo>
                  <a:cubicBezTo>
                    <a:pt x="280" y="110"/>
                    <a:pt x="280" y="110"/>
                    <a:pt x="280" y="110"/>
                  </a:cubicBezTo>
                  <a:cubicBezTo>
                    <a:pt x="278" y="110"/>
                    <a:pt x="278" y="110"/>
                    <a:pt x="278" y="110"/>
                  </a:cubicBezTo>
                  <a:cubicBezTo>
                    <a:pt x="278" y="113"/>
                    <a:pt x="278" y="112"/>
                    <a:pt x="278" y="112"/>
                  </a:cubicBezTo>
                  <a:cubicBezTo>
                    <a:pt x="277" y="112"/>
                    <a:pt x="277" y="112"/>
                    <a:pt x="277" y="112"/>
                  </a:cubicBezTo>
                  <a:cubicBezTo>
                    <a:pt x="277" y="114"/>
                    <a:pt x="277" y="114"/>
                    <a:pt x="277" y="114"/>
                  </a:cubicBezTo>
                  <a:cubicBezTo>
                    <a:pt x="276" y="114"/>
                    <a:pt x="276" y="114"/>
                    <a:pt x="276" y="114"/>
                  </a:cubicBezTo>
                  <a:cubicBezTo>
                    <a:pt x="276" y="115"/>
                    <a:pt x="276" y="115"/>
                    <a:pt x="276" y="115"/>
                  </a:cubicBezTo>
                  <a:cubicBezTo>
                    <a:pt x="277" y="115"/>
                    <a:pt x="277" y="115"/>
                    <a:pt x="277" y="115"/>
                  </a:cubicBezTo>
                  <a:cubicBezTo>
                    <a:pt x="277" y="116"/>
                    <a:pt x="277" y="116"/>
                    <a:pt x="277" y="116"/>
                  </a:cubicBezTo>
                  <a:cubicBezTo>
                    <a:pt x="276" y="116"/>
                    <a:pt x="276" y="116"/>
                    <a:pt x="276" y="116"/>
                  </a:cubicBezTo>
                  <a:cubicBezTo>
                    <a:pt x="276" y="119"/>
                    <a:pt x="276" y="118"/>
                    <a:pt x="276" y="118"/>
                  </a:cubicBezTo>
                  <a:cubicBezTo>
                    <a:pt x="275" y="118"/>
                    <a:pt x="275" y="118"/>
                    <a:pt x="275" y="118"/>
                  </a:cubicBezTo>
                  <a:cubicBezTo>
                    <a:pt x="278" y="121"/>
                    <a:pt x="275" y="121"/>
                    <a:pt x="276" y="122"/>
                  </a:cubicBezTo>
                  <a:cubicBezTo>
                    <a:pt x="275" y="122"/>
                    <a:pt x="275" y="122"/>
                    <a:pt x="275" y="122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76" y="123"/>
                    <a:pt x="276" y="123"/>
                    <a:pt x="276" y="123"/>
                  </a:cubicBezTo>
                  <a:cubicBezTo>
                    <a:pt x="276" y="126"/>
                    <a:pt x="276" y="125"/>
                    <a:pt x="276" y="125"/>
                  </a:cubicBezTo>
                  <a:cubicBezTo>
                    <a:pt x="275" y="125"/>
                    <a:pt x="275" y="125"/>
                    <a:pt x="275" y="125"/>
                  </a:cubicBezTo>
                  <a:cubicBezTo>
                    <a:pt x="275" y="128"/>
                    <a:pt x="275" y="128"/>
                    <a:pt x="275" y="128"/>
                  </a:cubicBezTo>
                  <a:cubicBezTo>
                    <a:pt x="276" y="128"/>
                    <a:pt x="276" y="128"/>
                    <a:pt x="276" y="128"/>
                  </a:cubicBezTo>
                  <a:cubicBezTo>
                    <a:pt x="276" y="127"/>
                    <a:pt x="276" y="127"/>
                    <a:pt x="276" y="127"/>
                  </a:cubicBezTo>
                  <a:cubicBezTo>
                    <a:pt x="276" y="129"/>
                    <a:pt x="276" y="129"/>
                    <a:pt x="276" y="129"/>
                  </a:cubicBezTo>
                  <a:cubicBezTo>
                    <a:pt x="273" y="129"/>
                    <a:pt x="273" y="129"/>
                    <a:pt x="272" y="129"/>
                  </a:cubicBezTo>
                  <a:cubicBezTo>
                    <a:pt x="272" y="130"/>
                    <a:pt x="272" y="130"/>
                    <a:pt x="272" y="130"/>
                  </a:cubicBezTo>
                  <a:cubicBezTo>
                    <a:pt x="270" y="130"/>
                    <a:pt x="269" y="130"/>
                    <a:pt x="269" y="130"/>
                  </a:cubicBezTo>
                  <a:cubicBezTo>
                    <a:pt x="269" y="134"/>
                    <a:pt x="266" y="132"/>
                    <a:pt x="265" y="133"/>
                  </a:cubicBezTo>
                  <a:cubicBezTo>
                    <a:pt x="265" y="131"/>
                    <a:pt x="265" y="131"/>
                    <a:pt x="265" y="131"/>
                  </a:cubicBezTo>
                  <a:cubicBezTo>
                    <a:pt x="262" y="132"/>
                    <a:pt x="261" y="130"/>
                    <a:pt x="261" y="130"/>
                  </a:cubicBezTo>
                  <a:cubicBezTo>
                    <a:pt x="261" y="131"/>
                    <a:pt x="261" y="131"/>
                    <a:pt x="261" y="131"/>
                  </a:cubicBezTo>
                  <a:cubicBezTo>
                    <a:pt x="259" y="131"/>
                    <a:pt x="259" y="131"/>
                    <a:pt x="259" y="131"/>
                  </a:cubicBezTo>
                  <a:cubicBezTo>
                    <a:pt x="259" y="130"/>
                    <a:pt x="259" y="130"/>
                    <a:pt x="259" y="130"/>
                  </a:cubicBezTo>
                  <a:cubicBezTo>
                    <a:pt x="257" y="130"/>
                    <a:pt x="256" y="130"/>
                    <a:pt x="256" y="130"/>
                  </a:cubicBezTo>
                  <a:cubicBezTo>
                    <a:pt x="255" y="135"/>
                    <a:pt x="259" y="134"/>
                    <a:pt x="259" y="134"/>
                  </a:cubicBezTo>
                  <a:cubicBezTo>
                    <a:pt x="259" y="137"/>
                    <a:pt x="259" y="136"/>
                    <a:pt x="259" y="137"/>
                  </a:cubicBezTo>
                  <a:cubicBezTo>
                    <a:pt x="261" y="137"/>
                    <a:pt x="261" y="137"/>
                    <a:pt x="261" y="137"/>
                  </a:cubicBezTo>
                  <a:cubicBezTo>
                    <a:pt x="261" y="141"/>
                    <a:pt x="258" y="139"/>
                    <a:pt x="258" y="140"/>
                  </a:cubicBezTo>
                  <a:cubicBezTo>
                    <a:pt x="258" y="141"/>
                    <a:pt x="258" y="141"/>
                    <a:pt x="258" y="141"/>
                  </a:cubicBezTo>
                  <a:cubicBezTo>
                    <a:pt x="257" y="141"/>
                    <a:pt x="257" y="141"/>
                    <a:pt x="257" y="141"/>
                  </a:cubicBezTo>
                  <a:cubicBezTo>
                    <a:pt x="257" y="140"/>
                    <a:pt x="257" y="140"/>
                    <a:pt x="257" y="140"/>
                  </a:cubicBezTo>
                  <a:cubicBezTo>
                    <a:pt x="257" y="141"/>
                    <a:pt x="257" y="141"/>
                    <a:pt x="257" y="141"/>
                  </a:cubicBezTo>
                  <a:cubicBezTo>
                    <a:pt x="254" y="141"/>
                    <a:pt x="255" y="141"/>
                    <a:pt x="255" y="141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53" y="142"/>
                    <a:pt x="253" y="142"/>
                    <a:pt x="253" y="142"/>
                  </a:cubicBezTo>
                  <a:cubicBezTo>
                    <a:pt x="253" y="145"/>
                    <a:pt x="253" y="144"/>
                    <a:pt x="253" y="144"/>
                  </a:cubicBezTo>
                  <a:cubicBezTo>
                    <a:pt x="252" y="144"/>
                    <a:pt x="252" y="144"/>
                    <a:pt x="252" y="144"/>
                  </a:cubicBezTo>
                  <a:cubicBezTo>
                    <a:pt x="252" y="147"/>
                    <a:pt x="252" y="148"/>
                    <a:pt x="252" y="148"/>
                  </a:cubicBezTo>
                  <a:cubicBezTo>
                    <a:pt x="251" y="148"/>
                    <a:pt x="251" y="148"/>
                    <a:pt x="251" y="148"/>
                  </a:cubicBezTo>
                  <a:cubicBezTo>
                    <a:pt x="251" y="150"/>
                    <a:pt x="251" y="150"/>
                    <a:pt x="251" y="150"/>
                  </a:cubicBezTo>
                  <a:cubicBezTo>
                    <a:pt x="248" y="151"/>
                    <a:pt x="248" y="152"/>
                    <a:pt x="248" y="152"/>
                  </a:cubicBezTo>
                  <a:cubicBezTo>
                    <a:pt x="248" y="153"/>
                    <a:pt x="248" y="153"/>
                    <a:pt x="248" y="153"/>
                  </a:cubicBezTo>
                  <a:cubicBezTo>
                    <a:pt x="244" y="153"/>
                    <a:pt x="246" y="155"/>
                    <a:pt x="245" y="155"/>
                  </a:cubicBezTo>
                  <a:cubicBezTo>
                    <a:pt x="244" y="154"/>
                    <a:pt x="244" y="154"/>
                    <a:pt x="244" y="154"/>
                  </a:cubicBezTo>
                  <a:cubicBezTo>
                    <a:pt x="242" y="157"/>
                    <a:pt x="241" y="154"/>
                    <a:pt x="240" y="155"/>
                  </a:cubicBezTo>
                  <a:cubicBezTo>
                    <a:pt x="244" y="158"/>
                    <a:pt x="243" y="158"/>
                    <a:pt x="243" y="159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43" y="161"/>
                    <a:pt x="243" y="160"/>
                    <a:pt x="244" y="160"/>
                  </a:cubicBezTo>
                  <a:cubicBezTo>
                    <a:pt x="244" y="162"/>
                    <a:pt x="244" y="163"/>
                    <a:pt x="244" y="163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3" y="165"/>
                    <a:pt x="243" y="165"/>
                    <a:pt x="243" y="165"/>
                  </a:cubicBezTo>
                  <a:cubicBezTo>
                    <a:pt x="240" y="165"/>
                    <a:pt x="239" y="165"/>
                    <a:pt x="238" y="165"/>
                  </a:cubicBezTo>
                  <a:cubicBezTo>
                    <a:pt x="238" y="169"/>
                    <a:pt x="235" y="173"/>
                    <a:pt x="236" y="174"/>
                  </a:cubicBezTo>
                  <a:cubicBezTo>
                    <a:pt x="233" y="174"/>
                    <a:pt x="234" y="174"/>
                    <a:pt x="233" y="174"/>
                  </a:cubicBezTo>
                  <a:cubicBezTo>
                    <a:pt x="233" y="178"/>
                    <a:pt x="230" y="176"/>
                    <a:pt x="230" y="176"/>
                  </a:cubicBezTo>
                  <a:cubicBezTo>
                    <a:pt x="230" y="178"/>
                    <a:pt x="230" y="178"/>
                    <a:pt x="230" y="178"/>
                  </a:cubicBezTo>
                  <a:cubicBezTo>
                    <a:pt x="222" y="181"/>
                    <a:pt x="216" y="176"/>
                    <a:pt x="212" y="174"/>
                  </a:cubicBezTo>
                  <a:cubicBezTo>
                    <a:pt x="206" y="177"/>
                    <a:pt x="210" y="183"/>
                    <a:pt x="207" y="186"/>
                  </a:cubicBezTo>
                  <a:cubicBezTo>
                    <a:pt x="208" y="186"/>
                    <a:pt x="208" y="186"/>
                    <a:pt x="208" y="186"/>
                  </a:cubicBezTo>
                  <a:cubicBezTo>
                    <a:pt x="208" y="187"/>
                    <a:pt x="208" y="187"/>
                    <a:pt x="208" y="187"/>
                  </a:cubicBezTo>
                  <a:cubicBezTo>
                    <a:pt x="201" y="188"/>
                    <a:pt x="198" y="185"/>
                    <a:pt x="194" y="185"/>
                  </a:cubicBezTo>
                  <a:cubicBezTo>
                    <a:pt x="195" y="188"/>
                    <a:pt x="196" y="189"/>
                    <a:pt x="195" y="190"/>
                  </a:cubicBezTo>
                  <a:cubicBezTo>
                    <a:pt x="194" y="190"/>
                    <a:pt x="194" y="190"/>
                    <a:pt x="194" y="190"/>
                  </a:cubicBezTo>
                  <a:cubicBezTo>
                    <a:pt x="194" y="191"/>
                    <a:pt x="194" y="191"/>
                    <a:pt x="194" y="191"/>
                  </a:cubicBezTo>
                  <a:cubicBezTo>
                    <a:pt x="191" y="192"/>
                    <a:pt x="190" y="192"/>
                    <a:pt x="189" y="192"/>
                  </a:cubicBezTo>
                  <a:cubicBezTo>
                    <a:pt x="189" y="195"/>
                    <a:pt x="189" y="199"/>
                    <a:pt x="189" y="199"/>
                  </a:cubicBezTo>
                  <a:cubicBezTo>
                    <a:pt x="187" y="199"/>
                    <a:pt x="187" y="199"/>
                    <a:pt x="187" y="199"/>
                  </a:cubicBezTo>
                  <a:cubicBezTo>
                    <a:pt x="187" y="201"/>
                    <a:pt x="185" y="201"/>
                    <a:pt x="186" y="201"/>
                  </a:cubicBezTo>
                  <a:cubicBezTo>
                    <a:pt x="187" y="201"/>
                    <a:pt x="187" y="201"/>
                    <a:pt x="187" y="201"/>
                  </a:cubicBezTo>
                  <a:cubicBezTo>
                    <a:pt x="187" y="204"/>
                    <a:pt x="187" y="205"/>
                    <a:pt x="187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5" y="206"/>
                    <a:pt x="185" y="206"/>
                    <a:pt x="185" y="206"/>
                  </a:cubicBezTo>
                  <a:cubicBezTo>
                    <a:pt x="185" y="213"/>
                    <a:pt x="185" y="211"/>
                    <a:pt x="185" y="214"/>
                  </a:cubicBezTo>
                  <a:cubicBezTo>
                    <a:pt x="184" y="214"/>
                    <a:pt x="184" y="214"/>
                    <a:pt x="184" y="214"/>
                  </a:cubicBezTo>
                  <a:cubicBezTo>
                    <a:pt x="184" y="217"/>
                    <a:pt x="184" y="217"/>
                    <a:pt x="184" y="218"/>
                  </a:cubicBezTo>
                  <a:cubicBezTo>
                    <a:pt x="181" y="218"/>
                    <a:pt x="180" y="218"/>
                    <a:pt x="180" y="218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77" y="217"/>
                    <a:pt x="178" y="217"/>
                    <a:pt x="178" y="217"/>
                  </a:cubicBezTo>
                  <a:cubicBezTo>
                    <a:pt x="178" y="218"/>
                    <a:pt x="178" y="218"/>
                    <a:pt x="178" y="218"/>
                  </a:cubicBezTo>
                  <a:cubicBezTo>
                    <a:pt x="179" y="218"/>
                    <a:pt x="179" y="218"/>
                    <a:pt x="179" y="218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178" y="219"/>
                    <a:pt x="178" y="219"/>
                    <a:pt x="178" y="219"/>
                  </a:cubicBezTo>
                  <a:cubicBezTo>
                    <a:pt x="178" y="222"/>
                    <a:pt x="178" y="221"/>
                    <a:pt x="178" y="222"/>
                  </a:cubicBezTo>
                  <a:cubicBezTo>
                    <a:pt x="176" y="222"/>
                    <a:pt x="176" y="222"/>
                    <a:pt x="176" y="222"/>
                  </a:cubicBezTo>
                  <a:cubicBezTo>
                    <a:pt x="176" y="224"/>
                    <a:pt x="175" y="224"/>
                    <a:pt x="175" y="225"/>
                  </a:cubicBezTo>
                  <a:cubicBezTo>
                    <a:pt x="174" y="223"/>
                    <a:pt x="173" y="224"/>
                    <a:pt x="173" y="224"/>
                  </a:cubicBezTo>
                  <a:cubicBezTo>
                    <a:pt x="172" y="227"/>
                    <a:pt x="171" y="227"/>
                    <a:pt x="172" y="227"/>
                  </a:cubicBezTo>
                  <a:cubicBezTo>
                    <a:pt x="170" y="227"/>
                    <a:pt x="170" y="227"/>
                    <a:pt x="170" y="227"/>
                  </a:cubicBezTo>
                  <a:cubicBezTo>
                    <a:pt x="174" y="228"/>
                    <a:pt x="172" y="230"/>
                    <a:pt x="173" y="230"/>
                  </a:cubicBezTo>
                  <a:cubicBezTo>
                    <a:pt x="170" y="230"/>
                    <a:pt x="171" y="228"/>
                    <a:pt x="170" y="229"/>
                  </a:cubicBezTo>
                  <a:cubicBezTo>
                    <a:pt x="166" y="233"/>
                    <a:pt x="170" y="237"/>
                    <a:pt x="167" y="239"/>
                  </a:cubicBezTo>
                  <a:cubicBezTo>
                    <a:pt x="169" y="242"/>
                    <a:pt x="169" y="243"/>
                    <a:pt x="169" y="244"/>
                  </a:cubicBezTo>
                  <a:cubicBezTo>
                    <a:pt x="172" y="244"/>
                    <a:pt x="171" y="244"/>
                    <a:pt x="172" y="244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6" y="252"/>
                    <a:pt x="171" y="259"/>
                    <a:pt x="165" y="257"/>
                  </a:cubicBezTo>
                  <a:cubicBezTo>
                    <a:pt x="165" y="258"/>
                    <a:pt x="165" y="258"/>
                    <a:pt x="165" y="258"/>
                  </a:cubicBezTo>
                  <a:cubicBezTo>
                    <a:pt x="163" y="258"/>
                    <a:pt x="163" y="258"/>
                    <a:pt x="163" y="258"/>
                  </a:cubicBezTo>
                  <a:cubicBezTo>
                    <a:pt x="163" y="262"/>
                    <a:pt x="162" y="264"/>
                    <a:pt x="162" y="265"/>
                  </a:cubicBezTo>
                  <a:cubicBezTo>
                    <a:pt x="161" y="265"/>
                    <a:pt x="161" y="265"/>
                    <a:pt x="161" y="265"/>
                  </a:cubicBezTo>
                  <a:cubicBezTo>
                    <a:pt x="161" y="268"/>
                    <a:pt x="161" y="268"/>
                    <a:pt x="161" y="268"/>
                  </a:cubicBezTo>
                  <a:cubicBezTo>
                    <a:pt x="160" y="268"/>
                    <a:pt x="160" y="268"/>
                    <a:pt x="160" y="268"/>
                  </a:cubicBezTo>
                  <a:cubicBezTo>
                    <a:pt x="160" y="271"/>
                    <a:pt x="160" y="272"/>
                    <a:pt x="160" y="273"/>
                  </a:cubicBezTo>
                  <a:cubicBezTo>
                    <a:pt x="159" y="273"/>
                    <a:pt x="159" y="273"/>
                    <a:pt x="159" y="273"/>
                  </a:cubicBezTo>
                  <a:cubicBezTo>
                    <a:pt x="159" y="275"/>
                    <a:pt x="159" y="276"/>
                    <a:pt x="159" y="276"/>
                  </a:cubicBezTo>
                  <a:cubicBezTo>
                    <a:pt x="160" y="276"/>
                    <a:pt x="160" y="276"/>
                    <a:pt x="160" y="276"/>
                  </a:cubicBezTo>
                  <a:cubicBezTo>
                    <a:pt x="160" y="280"/>
                    <a:pt x="157" y="278"/>
                    <a:pt x="157" y="278"/>
                  </a:cubicBezTo>
                  <a:cubicBezTo>
                    <a:pt x="155" y="285"/>
                    <a:pt x="160" y="291"/>
                    <a:pt x="157" y="294"/>
                  </a:cubicBezTo>
                  <a:cubicBezTo>
                    <a:pt x="155" y="294"/>
                    <a:pt x="154" y="296"/>
                    <a:pt x="154" y="295"/>
                  </a:cubicBezTo>
                  <a:cubicBezTo>
                    <a:pt x="154" y="303"/>
                    <a:pt x="154" y="301"/>
                    <a:pt x="154" y="303"/>
                  </a:cubicBezTo>
                  <a:cubicBezTo>
                    <a:pt x="153" y="303"/>
                    <a:pt x="153" y="303"/>
                    <a:pt x="153" y="303"/>
                  </a:cubicBezTo>
                  <a:cubicBezTo>
                    <a:pt x="152" y="306"/>
                    <a:pt x="154" y="307"/>
                    <a:pt x="154" y="307"/>
                  </a:cubicBezTo>
                  <a:cubicBezTo>
                    <a:pt x="149" y="306"/>
                    <a:pt x="147" y="310"/>
                    <a:pt x="146" y="309"/>
                  </a:cubicBezTo>
                  <a:cubicBezTo>
                    <a:pt x="146" y="312"/>
                    <a:pt x="144" y="313"/>
                    <a:pt x="144" y="313"/>
                  </a:cubicBezTo>
                  <a:cubicBezTo>
                    <a:pt x="146" y="313"/>
                    <a:pt x="146" y="313"/>
                    <a:pt x="146" y="313"/>
                  </a:cubicBezTo>
                  <a:cubicBezTo>
                    <a:pt x="145" y="316"/>
                    <a:pt x="142" y="316"/>
                    <a:pt x="143" y="318"/>
                  </a:cubicBezTo>
                  <a:cubicBezTo>
                    <a:pt x="142" y="318"/>
                    <a:pt x="142" y="318"/>
                    <a:pt x="142" y="318"/>
                  </a:cubicBezTo>
                  <a:cubicBezTo>
                    <a:pt x="142" y="320"/>
                    <a:pt x="142" y="320"/>
                    <a:pt x="142" y="320"/>
                  </a:cubicBezTo>
                  <a:cubicBezTo>
                    <a:pt x="139" y="320"/>
                    <a:pt x="139" y="320"/>
                    <a:pt x="138" y="320"/>
                  </a:cubicBezTo>
                  <a:cubicBezTo>
                    <a:pt x="139" y="323"/>
                    <a:pt x="140" y="323"/>
                    <a:pt x="140" y="324"/>
                  </a:cubicBezTo>
                  <a:cubicBezTo>
                    <a:pt x="142" y="324"/>
                    <a:pt x="143" y="324"/>
                    <a:pt x="143" y="324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44" y="326"/>
                    <a:pt x="144" y="326"/>
                    <a:pt x="144" y="326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7"/>
                    <a:pt x="143" y="327"/>
                    <a:pt x="143" y="327"/>
                  </a:cubicBezTo>
                  <a:cubicBezTo>
                    <a:pt x="143" y="330"/>
                    <a:pt x="143" y="331"/>
                    <a:pt x="143" y="332"/>
                  </a:cubicBezTo>
                  <a:cubicBezTo>
                    <a:pt x="144" y="332"/>
                    <a:pt x="144" y="332"/>
                    <a:pt x="144" y="332"/>
                  </a:cubicBezTo>
                  <a:cubicBezTo>
                    <a:pt x="144" y="334"/>
                    <a:pt x="144" y="335"/>
                    <a:pt x="144" y="335"/>
                  </a:cubicBezTo>
                  <a:cubicBezTo>
                    <a:pt x="142" y="335"/>
                    <a:pt x="142" y="335"/>
                    <a:pt x="142" y="335"/>
                  </a:cubicBezTo>
                  <a:cubicBezTo>
                    <a:pt x="142" y="338"/>
                    <a:pt x="140" y="338"/>
                    <a:pt x="141" y="339"/>
                  </a:cubicBezTo>
                  <a:cubicBezTo>
                    <a:pt x="137" y="340"/>
                    <a:pt x="137" y="341"/>
                    <a:pt x="136" y="340"/>
                  </a:cubicBezTo>
                  <a:cubicBezTo>
                    <a:pt x="135" y="345"/>
                    <a:pt x="140" y="346"/>
                    <a:pt x="138" y="348"/>
                  </a:cubicBezTo>
                  <a:cubicBezTo>
                    <a:pt x="137" y="348"/>
                    <a:pt x="137" y="348"/>
                    <a:pt x="137" y="348"/>
                  </a:cubicBezTo>
                  <a:cubicBezTo>
                    <a:pt x="138" y="351"/>
                    <a:pt x="139" y="351"/>
                    <a:pt x="138" y="352"/>
                  </a:cubicBezTo>
                  <a:cubicBezTo>
                    <a:pt x="136" y="352"/>
                    <a:pt x="136" y="352"/>
                    <a:pt x="136" y="352"/>
                  </a:cubicBezTo>
                  <a:cubicBezTo>
                    <a:pt x="136" y="353"/>
                    <a:pt x="136" y="353"/>
                    <a:pt x="136" y="353"/>
                  </a:cubicBezTo>
                  <a:cubicBezTo>
                    <a:pt x="135" y="353"/>
                    <a:pt x="135" y="353"/>
                    <a:pt x="135" y="353"/>
                  </a:cubicBezTo>
                  <a:cubicBezTo>
                    <a:pt x="135" y="354"/>
                    <a:pt x="135" y="354"/>
                    <a:pt x="135" y="354"/>
                  </a:cubicBezTo>
                  <a:cubicBezTo>
                    <a:pt x="132" y="355"/>
                    <a:pt x="132" y="356"/>
                    <a:pt x="131" y="356"/>
                  </a:cubicBezTo>
                  <a:cubicBezTo>
                    <a:pt x="131" y="357"/>
                    <a:pt x="131" y="357"/>
                    <a:pt x="131" y="357"/>
                  </a:cubicBezTo>
                  <a:cubicBezTo>
                    <a:pt x="130" y="357"/>
                    <a:pt x="130" y="357"/>
                    <a:pt x="130" y="357"/>
                  </a:cubicBezTo>
                  <a:cubicBezTo>
                    <a:pt x="130" y="358"/>
                    <a:pt x="130" y="358"/>
                    <a:pt x="130" y="358"/>
                  </a:cubicBezTo>
                  <a:cubicBezTo>
                    <a:pt x="129" y="358"/>
                    <a:pt x="129" y="358"/>
                    <a:pt x="129" y="358"/>
                  </a:cubicBezTo>
                  <a:cubicBezTo>
                    <a:pt x="133" y="362"/>
                    <a:pt x="129" y="368"/>
                    <a:pt x="127" y="370"/>
                  </a:cubicBezTo>
                  <a:cubicBezTo>
                    <a:pt x="131" y="374"/>
                    <a:pt x="134" y="375"/>
                    <a:pt x="134" y="378"/>
                  </a:cubicBezTo>
                  <a:cubicBezTo>
                    <a:pt x="133" y="378"/>
                    <a:pt x="133" y="378"/>
                    <a:pt x="133" y="378"/>
                  </a:cubicBezTo>
                  <a:cubicBezTo>
                    <a:pt x="133" y="379"/>
                    <a:pt x="133" y="379"/>
                    <a:pt x="133" y="379"/>
                  </a:cubicBezTo>
                  <a:cubicBezTo>
                    <a:pt x="131" y="379"/>
                    <a:pt x="131" y="379"/>
                    <a:pt x="131" y="379"/>
                  </a:cubicBezTo>
                  <a:cubicBezTo>
                    <a:pt x="133" y="379"/>
                    <a:pt x="133" y="379"/>
                    <a:pt x="133" y="379"/>
                  </a:cubicBezTo>
                  <a:cubicBezTo>
                    <a:pt x="130" y="382"/>
                    <a:pt x="131" y="384"/>
                    <a:pt x="130" y="384"/>
                  </a:cubicBezTo>
                  <a:cubicBezTo>
                    <a:pt x="127" y="381"/>
                    <a:pt x="124" y="386"/>
                    <a:pt x="123" y="384"/>
                  </a:cubicBezTo>
                  <a:cubicBezTo>
                    <a:pt x="123" y="383"/>
                    <a:pt x="123" y="383"/>
                    <a:pt x="123" y="383"/>
                  </a:cubicBezTo>
                  <a:cubicBezTo>
                    <a:pt x="123" y="386"/>
                    <a:pt x="125" y="387"/>
                    <a:pt x="124" y="388"/>
                  </a:cubicBezTo>
                  <a:cubicBezTo>
                    <a:pt x="127" y="388"/>
                    <a:pt x="126" y="388"/>
                    <a:pt x="127" y="388"/>
                  </a:cubicBezTo>
                  <a:cubicBezTo>
                    <a:pt x="126" y="390"/>
                    <a:pt x="125" y="390"/>
                    <a:pt x="125" y="391"/>
                  </a:cubicBezTo>
                  <a:cubicBezTo>
                    <a:pt x="123" y="391"/>
                    <a:pt x="123" y="391"/>
                    <a:pt x="123" y="391"/>
                  </a:cubicBezTo>
                  <a:cubicBezTo>
                    <a:pt x="123" y="394"/>
                    <a:pt x="123" y="395"/>
                    <a:pt x="123" y="396"/>
                  </a:cubicBezTo>
                  <a:cubicBezTo>
                    <a:pt x="120" y="396"/>
                    <a:pt x="119" y="396"/>
                    <a:pt x="118" y="396"/>
                  </a:cubicBezTo>
                  <a:cubicBezTo>
                    <a:pt x="118" y="395"/>
                    <a:pt x="118" y="395"/>
                    <a:pt x="118" y="395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16" y="396"/>
                    <a:pt x="116" y="396"/>
                    <a:pt x="116" y="396"/>
                  </a:cubicBezTo>
                  <a:cubicBezTo>
                    <a:pt x="109" y="395"/>
                    <a:pt x="112" y="403"/>
                    <a:pt x="111" y="404"/>
                  </a:cubicBezTo>
                  <a:cubicBezTo>
                    <a:pt x="114" y="404"/>
                    <a:pt x="113" y="404"/>
                    <a:pt x="114" y="404"/>
                  </a:cubicBezTo>
                  <a:cubicBezTo>
                    <a:pt x="111" y="407"/>
                    <a:pt x="111" y="409"/>
                    <a:pt x="111" y="410"/>
                  </a:cubicBezTo>
                  <a:cubicBezTo>
                    <a:pt x="110" y="410"/>
                    <a:pt x="110" y="410"/>
                    <a:pt x="110" y="410"/>
                  </a:cubicBezTo>
                  <a:cubicBezTo>
                    <a:pt x="111" y="411"/>
                    <a:pt x="111" y="411"/>
                    <a:pt x="111" y="411"/>
                  </a:cubicBezTo>
                  <a:cubicBezTo>
                    <a:pt x="108" y="411"/>
                    <a:pt x="109" y="411"/>
                    <a:pt x="109" y="411"/>
                  </a:cubicBezTo>
                  <a:cubicBezTo>
                    <a:pt x="109" y="416"/>
                    <a:pt x="109" y="419"/>
                    <a:pt x="108" y="420"/>
                  </a:cubicBezTo>
                  <a:cubicBezTo>
                    <a:pt x="111" y="422"/>
                    <a:pt x="110" y="422"/>
                    <a:pt x="110" y="423"/>
                  </a:cubicBezTo>
                  <a:cubicBezTo>
                    <a:pt x="113" y="423"/>
                    <a:pt x="113" y="423"/>
                    <a:pt x="114" y="423"/>
                  </a:cubicBezTo>
                  <a:cubicBezTo>
                    <a:pt x="118" y="429"/>
                    <a:pt x="115" y="432"/>
                    <a:pt x="114" y="434"/>
                  </a:cubicBezTo>
                  <a:cubicBezTo>
                    <a:pt x="115" y="435"/>
                    <a:pt x="115" y="435"/>
                    <a:pt x="115" y="435"/>
                  </a:cubicBezTo>
                  <a:cubicBezTo>
                    <a:pt x="110" y="435"/>
                    <a:pt x="107" y="435"/>
                    <a:pt x="105" y="435"/>
                  </a:cubicBezTo>
                  <a:cubicBezTo>
                    <a:pt x="105" y="438"/>
                    <a:pt x="105" y="437"/>
                    <a:pt x="105" y="437"/>
                  </a:cubicBezTo>
                  <a:cubicBezTo>
                    <a:pt x="104" y="437"/>
                    <a:pt x="104" y="437"/>
                    <a:pt x="104" y="437"/>
                  </a:cubicBezTo>
                  <a:cubicBezTo>
                    <a:pt x="104" y="441"/>
                    <a:pt x="104" y="446"/>
                    <a:pt x="105" y="447"/>
                  </a:cubicBezTo>
                  <a:cubicBezTo>
                    <a:pt x="104" y="449"/>
                    <a:pt x="103" y="448"/>
                    <a:pt x="103" y="448"/>
                  </a:cubicBezTo>
                  <a:cubicBezTo>
                    <a:pt x="102" y="452"/>
                    <a:pt x="105" y="455"/>
                    <a:pt x="104" y="455"/>
                  </a:cubicBezTo>
                  <a:cubicBezTo>
                    <a:pt x="101" y="455"/>
                    <a:pt x="101" y="457"/>
                    <a:pt x="100" y="456"/>
                  </a:cubicBezTo>
                  <a:cubicBezTo>
                    <a:pt x="100" y="455"/>
                    <a:pt x="100" y="455"/>
                    <a:pt x="100" y="455"/>
                  </a:cubicBezTo>
                  <a:cubicBezTo>
                    <a:pt x="98" y="455"/>
                    <a:pt x="98" y="455"/>
                    <a:pt x="98" y="455"/>
                  </a:cubicBezTo>
                  <a:cubicBezTo>
                    <a:pt x="98" y="456"/>
                    <a:pt x="98" y="456"/>
                    <a:pt x="98" y="456"/>
                  </a:cubicBezTo>
                  <a:cubicBezTo>
                    <a:pt x="95" y="456"/>
                    <a:pt x="96" y="456"/>
                    <a:pt x="96" y="456"/>
                  </a:cubicBezTo>
                  <a:cubicBezTo>
                    <a:pt x="97" y="458"/>
                    <a:pt x="97" y="458"/>
                    <a:pt x="97" y="458"/>
                  </a:cubicBezTo>
                  <a:cubicBezTo>
                    <a:pt x="94" y="460"/>
                    <a:pt x="97" y="463"/>
                    <a:pt x="96" y="463"/>
                  </a:cubicBezTo>
                  <a:cubicBezTo>
                    <a:pt x="93" y="463"/>
                    <a:pt x="94" y="463"/>
                    <a:pt x="93" y="463"/>
                  </a:cubicBezTo>
                  <a:cubicBezTo>
                    <a:pt x="93" y="465"/>
                    <a:pt x="93" y="465"/>
                    <a:pt x="93" y="465"/>
                  </a:cubicBezTo>
                  <a:cubicBezTo>
                    <a:pt x="92" y="465"/>
                    <a:pt x="92" y="465"/>
                    <a:pt x="92" y="465"/>
                  </a:cubicBezTo>
                  <a:cubicBezTo>
                    <a:pt x="92" y="467"/>
                    <a:pt x="92" y="467"/>
                    <a:pt x="92" y="467"/>
                  </a:cubicBezTo>
                  <a:cubicBezTo>
                    <a:pt x="89" y="467"/>
                    <a:pt x="90" y="467"/>
                    <a:pt x="90" y="467"/>
                  </a:cubicBezTo>
                  <a:cubicBezTo>
                    <a:pt x="90" y="466"/>
                    <a:pt x="90" y="466"/>
                    <a:pt x="90" y="466"/>
                  </a:cubicBezTo>
                  <a:cubicBezTo>
                    <a:pt x="87" y="466"/>
                    <a:pt x="88" y="466"/>
                    <a:pt x="87" y="466"/>
                  </a:cubicBezTo>
                  <a:cubicBezTo>
                    <a:pt x="87" y="463"/>
                    <a:pt x="87" y="464"/>
                    <a:pt x="87" y="463"/>
                  </a:cubicBezTo>
                  <a:cubicBezTo>
                    <a:pt x="81" y="468"/>
                    <a:pt x="77" y="464"/>
                    <a:pt x="74" y="463"/>
                  </a:cubicBezTo>
                  <a:cubicBezTo>
                    <a:pt x="74" y="466"/>
                    <a:pt x="74" y="466"/>
                    <a:pt x="74" y="466"/>
                  </a:cubicBezTo>
                  <a:cubicBezTo>
                    <a:pt x="66" y="463"/>
                    <a:pt x="70" y="462"/>
                    <a:pt x="68" y="462"/>
                  </a:cubicBezTo>
                  <a:cubicBezTo>
                    <a:pt x="63" y="466"/>
                    <a:pt x="60" y="466"/>
                    <a:pt x="58" y="467"/>
                  </a:cubicBezTo>
                  <a:cubicBezTo>
                    <a:pt x="58" y="466"/>
                    <a:pt x="58" y="466"/>
                    <a:pt x="58" y="466"/>
                  </a:cubicBezTo>
                  <a:cubicBezTo>
                    <a:pt x="54" y="472"/>
                    <a:pt x="57" y="480"/>
                    <a:pt x="57" y="479"/>
                  </a:cubicBezTo>
                  <a:cubicBezTo>
                    <a:pt x="53" y="479"/>
                    <a:pt x="53" y="479"/>
                    <a:pt x="53" y="479"/>
                  </a:cubicBezTo>
                  <a:cubicBezTo>
                    <a:pt x="53" y="488"/>
                    <a:pt x="53" y="487"/>
                    <a:pt x="51" y="487"/>
                  </a:cubicBezTo>
                  <a:cubicBezTo>
                    <a:pt x="50" y="490"/>
                    <a:pt x="49" y="490"/>
                    <a:pt x="49" y="491"/>
                  </a:cubicBezTo>
                  <a:cubicBezTo>
                    <a:pt x="47" y="488"/>
                    <a:pt x="46" y="490"/>
                    <a:pt x="46" y="490"/>
                  </a:cubicBezTo>
                  <a:cubicBezTo>
                    <a:pt x="48" y="501"/>
                    <a:pt x="26" y="482"/>
                    <a:pt x="27" y="486"/>
                  </a:cubicBezTo>
                  <a:cubicBezTo>
                    <a:pt x="27" y="494"/>
                    <a:pt x="23" y="492"/>
                    <a:pt x="23" y="494"/>
                  </a:cubicBezTo>
                  <a:cubicBezTo>
                    <a:pt x="19" y="495"/>
                    <a:pt x="16" y="493"/>
                    <a:pt x="16" y="493"/>
                  </a:cubicBezTo>
                  <a:cubicBezTo>
                    <a:pt x="15" y="494"/>
                    <a:pt x="15" y="494"/>
                    <a:pt x="15" y="494"/>
                  </a:cubicBezTo>
                  <a:cubicBezTo>
                    <a:pt x="14" y="493"/>
                    <a:pt x="14" y="493"/>
                    <a:pt x="14" y="493"/>
                  </a:cubicBezTo>
                  <a:cubicBezTo>
                    <a:pt x="13" y="495"/>
                    <a:pt x="12" y="494"/>
                    <a:pt x="12" y="494"/>
                  </a:cubicBezTo>
                  <a:cubicBezTo>
                    <a:pt x="10" y="492"/>
                    <a:pt x="10" y="492"/>
                    <a:pt x="10" y="492"/>
                  </a:cubicBezTo>
                  <a:cubicBezTo>
                    <a:pt x="6" y="496"/>
                    <a:pt x="6" y="495"/>
                    <a:pt x="6" y="495"/>
                  </a:cubicBezTo>
                  <a:cubicBezTo>
                    <a:pt x="6" y="494"/>
                    <a:pt x="6" y="494"/>
                    <a:pt x="6" y="494"/>
                  </a:cubicBezTo>
                  <a:cubicBezTo>
                    <a:pt x="0" y="500"/>
                    <a:pt x="1" y="500"/>
                    <a:pt x="1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1"/>
                    <a:pt x="3" y="501"/>
                    <a:pt x="3" y="501"/>
                  </a:cubicBezTo>
                  <a:cubicBezTo>
                    <a:pt x="3" y="503"/>
                    <a:pt x="3" y="503"/>
                    <a:pt x="3" y="503"/>
                  </a:cubicBezTo>
                  <a:cubicBezTo>
                    <a:pt x="1" y="502"/>
                    <a:pt x="1" y="504"/>
                    <a:pt x="1" y="504"/>
                  </a:cubicBezTo>
                  <a:cubicBezTo>
                    <a:pt x="3" y="505"/>
                    <a:pt x="2" y="506"/>
                    <a:pt x="2" y="506"/>
                  </a:cubicBezTo>
                  <a:cubicBezTo>
                    <a:pt x="5" y="506"/>
                    <a:pt x="5" y="506"/>
                    <a:pt x="6" y="506"/>
                  </a:cubicBezTo>
                  <a:cubicBezTo>
                    <a:pt x="6" y="507"/>
                    <a:pt x="6" y="507"/>
                    <a:pt x="6" y="507"/>
                  </a:cubicBezTo>
                  <a:cubicBezTo>
                    <a:pt x="7" y="507"/>
                    <a:pt x="7" y="507"/>
                    <a:pt x="7" y="507"/>
                  </a:cubicBezTo>
                  <a:cubicBezTo>
                    <a:pt x="7" y="510"/>
                    <a:pt x="7" y="509"/>
                    <a:pt x="7" y="510"/>
                  </a:cubicBezTo>
                  <a:cubicBezTo>
                    <a:pt x="13" y="510"/>
                    <a:pt x="13" y="518"/>
                    <a:pt x="14" y="522"/>
                  </a:cubicBezTo>
                  <a:cubicBezTo>
                    <a:pt x="14" y="520"/>
                    <a:pt x="14" y="520"/>
                    <a:pt x="14" y="520"/>
                  </a:cubicBezTo>
                  <a:cubicBezTo>
                    <a:pt x="19" y="525"/>
                    <a:pt x="21" y="525"/>
                    <a:pt x="21" y="525"/>
                  </a:cubicBezTo>
                  <a:cubicBezTo>
                    <a:pt x="21" y="526"/>
                    <a:pt x="21" y="526"/>
                    <a:pt x="21" y="526"/>
                  </a:cubicBezTo>
                  <a:cubicBezTo>
                    <a:pt x="26" y="525"/>
                    <a:pt x="24" y="525"/>
                    <a:pt x="26" y="524"/>
                  </a:cubicBezTo>
                  <a:cubicBezTo>
                    <a:pt x="35" y="527"/>
                    <a:pt x="35" y="538"/>
                    <a:pt x="36" y="537"/>
                  </a:cubicBezTo>
                  <a:cubicBezTo>
                    <a:pt x="39" y="534"/>
                    <a:pt x="40" y="535"/>
                    <a:pt x="40" y="535"/>
                  </a:cubicBezTo>
                  <a:cubicBezTo>
                    <a:pt x="40" y="533"/>
                    <a:pt x="40" y="533"/>
                    <a:pt x="40" y="533"/>
                  </a:cubicBezTo>
                  <a:cubicBezTo>
                    <a:pt x="42" y="532"/>
                    <a:pt x="42" y="532"/>
                    <a:pt x="42" y="532"/>
                  </a:cubicBezTo>
                  <a:cubicBezTo>
                    <a:pt x="44" y="537"/>
                    <a:pt x="43" y="535"/>
                    <a:pt x="44" y="537"/>
                  </a:cubicBezTo>
                  <a:cubicBezTo>
                    <a:pt x="45" y="537"/>
                    <a:pt x="45" y="537"/>
                    <a:pt x="45" y="537"/>
                  </a:cubicBezTo>
                  <a:cubicBezTo>
                    <a:pt x="45" y="539"/>
                    <a:pt x="45" y="539"/>
                    <a:pt x="45" y="539"/>
                  </a:cubicBezTo>
                  <a:cubicBezTo>
                    <a:pt x="46" y="538"/>
                    <a:pt x="46" y="538"/>
                    <a:pt x="46" y="538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8" y="539"/>
                    <a:pt x="48" y="539"/>
                    <a:pt x="48" y="539"/>
                  </a:cubicBezTo>
                  <a:cubicBezTo>
                    <a:pt x="54" y="543"/>
                    <a:pt x="53" y="543"/>
                    <a:pt x="55" y="544"/>
                  </a:cubicBezTo>
                  <a:cubicBezTo>
                    <a:pt x="54" y="548"/>
                    <a:pt x="54" y="548"/>
                    <a:pt x="54" y="548"/>
                  </a:cubicBezTo>
                  <a:cubicBezTo>
                    <a:pt x="60" y="551"/>
                    <a:pt x="61" y="552"/>
                    <a:pt x="60" y="556"/>
                  </a:cubicBezTo>
                  <a:cubicBezTo>
                    <a:pt x="61" y="556"/>
                    <a:pt x="61" y="556"/>
                    <a:pt x="61" y="556"/>
                  </a:cubicBezTo>
                  <a:cubicBezTo>
                    <a:pt x="61" y="557"/>
                    <a:pt x="61" y="557"/>
                    <a:pt x="61" y="557"/>
                  </a:cubicBezTo>
                  <a:cubicBezTo>
                    <a:pt x="64" y="557"/>
                    <a:pt x="63" y="557"/>
                    <a:pt x="64" y="557"/>
                  </a:cubicBezTo>
                  <a:cubicBezTo>
                    <a:pt x="64" y="556"/>
                    <a:pt x="64" y="556"/>
                    <a:pt x="64" y="556"/>
                  </a:cubicBezTo>
                  <a:cubicBezTo>
                    <a:pt x="69" y="556"/>
                    <a:pt x="70" y="554"/>
                    <a:pt x="71" y="555"/>
                  </a:cubicBezTo>
                  <a:cubicBezTo>
                    <a:pt x="71" y="549"/>
                    <a:pt x="71" y="551"/>
                    <a:pt x="71" y="550"/>
                  </a:cubicBezTo>
                  <a:cubicBezTo>
                    <a:pt x="80" y="549"/>
                    <a:pt x="74" y="556"/>
                    <a:pt x="76" y="556"/>
                  </a:cubicBezTo>
                  <a:cubicBezTo>
                    <a:pt x="74" y="556"/>
                    <a:pt x="74" y="556"/>
                    <a:pt x="74" y="556"/>
                  </a:cubicBezTo>
                  <a:cubicBezTo>
                    <a:pt x="74" y="563"/>
                    <a:pt x="74" y="563"/>
                    <a:pt x="76" y="564"/>
                  </a:cubicBezTo>
                  <a:cubicBezTo>
                    <a:pt x="74" y="564"/>
                    <a:pt x="74" y="564"/>
                    <a:pt x="74" y="564"/>
                  </a:cubicBezTo>
                  <a:cubicBezTo>
                    <a:pt x="76" y="564"/>
                    <a:pt x="76" y="564"/>
                    <a:pt x="76" y="564"/>
                  </a:cubicBezTo>
                  <a:cubicBezTo>
                    <a:pt x="76" y="567"/>
                    <a:pt x="74" y="566"/>
                    <a:pt x="74" y="567"/>
                  </a:cubicBezTo>
                  <a:cubicBezTo>
                    <a:pt x="76" y="567"/>
                    <a:pt x="76" y="567"/>
                    <a:pt x="76" y="567"/>
                  </a:cubicBezTo>
                  <a:cubicBezTo>
                    <a:pt x="77" y="571"/>
                    <a:pt x="76" y="573"/>
                    <a:pt x="76" y="574"/>
                  </a:cubicBezTo>
                  <a:cubicBezTo>
                    <a:pt x="74" y="574"/>
                    <a:pt x="74" y="574"/>
                    <a:pt x="74" y="574"/>
                  </a:cubicBezTo>
                  <a:cubicBezTo>
                    <a:pt x="74" y="579"/>
                    <a:pt x="74" y="585"/>
                    <a:pt x="74" y="584"/>
                  </a:cubicBezTo>
                  <a:cubicBezTo>
                    <a:pt x="77" y="583"/>
                    <a:pt x="77" y="583"/>
                    <a:pt x="77" y="583"/>
                  </a:cubicBezTo>
                  <a:cubicBezTo>
                    <a:pt x="80" y="586"/>
                    <a:pt x="80" y="587"/>
                    <a:pt x="80" y="587"/>
                  </a:cubicBezTo>
                  <a:cubicBezTo>
                    <a:pt x="79" y="587"/>
                    <a:pt x="79" y="587"/>
                    <a:pt x="79" y="587"/>
                  </a:cubicBezTo>
                  <a:cubicBezTo>
                    <a:pt x="88" y="593"/>
                    <a:pt x="78" y="597"/>
                    <a:pt x="77" y="597"/>
                  </a:cubicBezTo>
                  <a:cubicBezTo>
                    <a:pt x="77" y="600"/>
                    <a:pt x="78" y="600"/>
                    <a:pt x="78" y="600"/>
                  </a:cubicBezTo>
                  <a:cubicBezTo>
                    <a:pt x="76" y="601"/>
                    <a:pt x="77" y="602"/>
                    <a:pt x="77" y="602"/>
                  </a:cubicBezTo>
                  <a:cubicBezTo>
                    <a:pt x="87" y="601"/>
                    <a:pt x="88" y="601"/>
                    <a:pt x="90" y="605"/>
                  </a:cubicBezTo>
                  <a:cubicBezTo>
                    <a:pt x="91" y="605"/>
                    <a:pt x="91" y="605"/>
                    <a:pt x="91" y="605"/>
                  </a:cubicBezTo>
                  <a:cubicBezTo>
                    <a:pt x="91" y="606"/>
                    <a:pt x="91" y="606"/>
                    <a:pt x="91" y="606"/>
                  </a:cubicBezTo>
                  <a:cubicBezTo>
                    <a:pt x="90" y="606"/>
                    <a:pt x="90" y="606"/>
                    <a:pt x="90" y="606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0" y="608"/>
                    <a:pt x="90" y="608"/>
                    <a:pt x="90" y="608"/>
                  </a:cubicBezTo>
                  <a:cubicBezTo>
                    <a:pt x="92" y="610"/>
                    <a:pt x="94" y="609"/>
                    <a:pt x="95" y="611"/>
                  </a:cubicBezTo>
                  <a:cubicBezTo>
                    <a:pt x="97" y="609"/>
                    <a:pt x="97" y="609"/>
                    <a:pt x="97" y="609"/>
                  </a:cubicBezTo>
                  <a:cubicBezTo>
                    <a:pt x="97" y="612"/>
                    <a:pt x="97" y="611"/>
                    <a:pt x="97" y="612"/>
                  </a:cubicBezTo>
                  <a:cubicBezTo>
                    <a:pt x="98" y="612"/>
                    <a:pt x="98" y="612"/>
                    <a:pt x="98" y="612"/>
                  </a:cubicBezTo>
                  <a:cubicBezTo>
                    <a:pt x="98" y="614"/>
                    <a:pt x="100" y="614"/>
                    <a:pt x="99" y="614"/>
                  </a:cubicBezTo>
                  <a:cubicBezTo>
                    <a:pt x="98" y="614"/>
                    <a:pt x="98" y="614"/>
                    <a:pt x="98" y="614"/>
                  </a:cubicBezTo>
                  <a:cubicBezTo>
                    <a:pt x="101" y="614"/>
                    <a:pt x="100" y="614"/>
                    <a:pt x="100" y="614"/>
                  </a:cubicBezTo>
                  <a:cubicBezTo>
                    <a:pt x="100" y="615"/>
                    <a:pt x="100" y="615"/>
                    <a:pt x="100" y="615"/>
                  </a:cubicBezTo>
                  <a:cubicBezTo>
                    <a:pt x="100" y="614"/>
                    <a:pt x="100" y="614"/>
                    <a:pt x="100" y="614"/>
                  </a:cubicBezTo>
                  <a:cubicBezTo>
                    <a:pt x="101" y="618"/>
                    <a:pt x="106" y="618"/>
                    <a:pt x="106" y="619"/>
                  </a:cubicBezTo>
                  <a:cubicBezTo>
                    <a:pt x="107" y="623"/>
                    <a:pt x="111" y="621"/>
                    <a:pt x="110" y="624"/>
                  </a:cubicBezTo>
                  <a:cubicBezTo>
                    <a:pt x="113" y="623"/>
                    <a:pt x="114" y="622"/>
                    <a:pt x="115" y="622"/>
                  </a:cubicBezTo>
                  <a:cubicBezTo>
                    <a:pt x="115" y="621"/>
                    <a:pt x="115" y="621"/>
                    <a:pt x="115" y="621"/>
                  </a:cubicBezTo>
                  <a:cubicBezTo>
                    <a:pt x="116" y="621"/>
                    <a:pt x="116" y="621"/>
                    <a:pt x="116" y="621"/>
                  </a:cubicBezTo>
                  <a:cubicBezTo>
                    <a:pt x="115" y="624"/>
                    <a:pt x="117" y="625"/>
                    <a:pt x="117" y="625"/>
                  </a:cubicBezTo>
                  <a:cubicBezTo>
                    <a:pt x="117" y="624"/>
                    <a:pt x="117" y="624"/>
                    <a:pt x="117" y="624"/>
                  </a:cubicBezTo>
                  <a:cubicBezTo>
                    <a:pt x="118" y="624"/>
                    <a:pt x="118" y="624"/>
                    <a:pt x="118" y="624"/>
                  </a:cubicBezTo>
                  <a:cubicBezTo>
                    <a:pt x="120" y="627"/>
                    <a:pt x="120" y="626"/>
                    <a:pt x="121" y="627"/>
                  </a:cubicBezTo>
                  <a:cubicBezTo>
                    <a:pt x="123" y="624"/>
                    <a:pt x="127" y="625"/>
                    <a:pt x="127" y="625"/>
                  </a:cubicBezTo>
                  <a:cubicBezTo>
                    <a:pt x="126" y="620"/>
                    <a:pt x="130" y="621"/>
                    <a:pt x="130" y="621"/>
                  </a:cubicBezTo>
                  <a:cubicBezTo>
                    <a:pt x="130" y="624"/>
                    <a:pt x="130" y="623"/>
                    <a:pt x="130" y="624"/>
                  </a:cubicBezTo>
                  <a:cubicBezTo>
                    <a:pt x="131" y="624"/>
                    <a:pt x="131" y="624"/>
                    <a:pt x="131" y="624"/>
                  </a:cubicBezTo>
                  <a:cubicBezTo>
                    <a:pt x="130" y="628"/>
                    <a:pt x="136" y="628"/>
                    <a:pt x="135" y="628"/>
                  </a:cubicBezTo>
                  <a:cubicBezTo>
                    <a:pt x="133" y="630"/>
                    <a:pt x="134" y="630"/>
                    <a:pt x="134" y="631"/>
                  </a:cubicBezTo>
                  <a:cubicBezTo>
                    <a:pt x="138" y="632"/>
                    <a:pt x="142" y="634"/>
                    <a:pt x="143" y="635"/>
                  </a:cubicBezTo>
                  <a:cubicBezTo>
                    <a:pt x="145" y="634"/>
                    <a:pt x="144" y="634"/>
                    <a:pt x="144" y="633"/>
                  </a:cubicBezTo>
                  <a:cubicBezTo>
                    <a:pt x="147" y="633"/>
                    <a:pt x="149" y="633"/>
                    <a:pt x="149" y="633"/>
                  </a:cubicBezTo>
                  <a:cubicBezTo>
                    <a:pt x="149" y="632"/>
                    <a:pt x="149" y="632"/>
                    <a:pt x="149" y="632"/>
                  </a:cubicBezTo>
                  <a:cubicBezTo>
                    <a:pt x="149" y="633"/>
                    <a:pt x="149" y="633"/>
                    <a:pt x="149" y="633"/>
                  </a:cubicBezTo>
                  <a:cubicBezTo>
                    <a:pt x="153" y="634"/>
                    <a:pt x="157" y="635"/>
                    <a:pt x="159" y="634"/>
                  </a:cubicBezTo>
                  <a:cubicBezTo>
                    <a:pt x="159" y="633"/>
                    <a:pt x="159" y="633"/>
                    <a:pt x="159" y="633"/>
                  </a:cubicBezTo>
                  <a:cubicBezTo>
                    <a:pt x="161" y="633"/>
                    <a:pt x="161" y="633"/>
                    <a:pt x="161" y="633"/>
                  </a:cubicBezTo>
                  <a:cubicBezTo>
                    <a:pt x="161" y="637"/>
                    <a:pt x="164" y="635"/>
                    <a:pt x="163" y="635"/>
                  </a:cubicBezTo>
                  <a:cubicBezTo>
                    <a:pt x="163" y="637"/>
                    <a:pt x="163" y="637"/>
                    <a:pt x="163" y="637"/>
                  </a:cubicBezTo>
                  <a:cubicBezTo>
                    <a:pt x="168" y="635"/>
                    <a:pt x="171" y="640"/>
                    <a:pt x="170" y="640"/>
                  </a:cubicBezTo>
                  <a:cubicBezTo>
                    <a:pt x="173" y="640"/>
                    <a:pt x="174" y="640"/>
                    <a:pt x="174" y="640"/>
                  </a:cubicBezTo>
                  <a:cubicBezTo>
                    <a:pt x="178" y="645"/>
                    <a:pt x="176" y="643"/>
                    <a:pt x="176" y="646"/>
                  </a:cubicBezTo>
                  <a:cubicBezTo>
                    <a:pt x="173" y="646"/>
                    <a:pt x="174" y="649"/>
                    <a:pt x="174" y="648"/>
                  </a:cubicBezTo>
                  <a:cubicBezTo>
                    <a:pt x="171" y="649"/>
                    <a:pt x="171" y="650"/>
                    <a:pt x="170" y="650"/>
                  </a:cubicBezTo>
                  <a:cubicBezTo>
                    <a:pt x="170" y="652"/>
                    <a:pt x="170" y="653"/>
                    <a:pt x="170" y="653"/>
                  </a:cubicBezTo>
                  <a:cubicBezTo>
                    <a:pt x="173" y="654"/>
                    <a:pt x="173" y="654"/>
                    <a:pt x="173" y="654"/>
                  </a:cubicBezTo>
                  <a:cubicBezTo>
                    <a:pt x="171" y="658"/>
                    <a:pt x="171" y="658"/>
                    <a:pt x="169" y="658"/>
                  </a:cubicBezTo>
                  <a:cubicBezTo>
                    <a:pt x="169" y="662"/>
                    <a:pt x="171" y="663"/>
                    <a:pt x="170" y="664"/>
                  </a:cubicBezTo>
                  <a:cubicBezTo>
                    <a:pt x="166" y="666"/>
                    <a:pt x="167" y="665"/>
                    <a:pt x="165" y="665"/>
                  </a:cubicBezTo>
                  <a:cubicBezTo>
                    <a:pt x="165" y="668"/>
                    <a:pt x="163" y="667"/>
                    <a:pt x="163" y="667"/>
                  </a:cubicBezTo>
                  <a:cubicBezTo>
                    <a:pt x="162" y="666"/>
                    <a:pt x="162" y="666"/>
                    <a:pt x="162" y="666"/>
                  </a:cubicBezTo>
                  <a:cubicBezTo>
                    <a:pt x="162" y="667"/>
                    <a:pt x="162" y="667"/>
                    <a:pt x="162" y="667"/>
                  </a:cubicBezTo>
                  <a:cubicBezTo>
                    <a:pt x="160" y="667"/>
                    <a:pt x="160" y="669"/>
                    <a:pt x="160" y="669"/>
                  </a:cubicBezTo>
                  <a:cubicBezTo>
                    <a:pt x="163" y="672"/>
                    <a:pt x="162" y="671"/>
                    <a:pt x="163" y="671"/>
                  </a:cubicBezTo>
                  <a:cubicBezTo>
                    <a:pt x="162" y="671"/>
                    <a:pt x="162" y="671"/>
                    <a:pt x="162" y="671"/>
                  </a:cubicBezTo>
                  <a:cubicBezTo>
                    <a:pt x="164" y="674"/>
                    <a:pt x="165" y="672"/>
                    <a:pt x="166" y="672"/>
                  </a:cubicBezTo>
                  <a:cubicBezTo>
                    <a:pt x="166" y="673"/>
                    <a:pt x="166" y="673"/>
                    <a:pt x="166" y="673"/>
                  </a:cubicBezTo>
                  <a:cubicBezTo>
                    <a:pt x="167" y="673"/>
                    <a:pt x="167" y="673"/>
                    <a:pt x="167" y="673"/>
                  </a:cubicBezTo>
                  <a:cubicBezTo>
                    <a:pt x="166" y="675"/>
                    <a:pt x="166" y="675"/>
                    <a:pt x="166" y="675"/>
                  </a:cubicBezTo>
                  <a:cubicBezTo>
                    <a:pt x="174" y="679"/>
                    <a:pt x="179" y="678"/>
                    <a:pt x="185" y="680"/>
                  </a:cubicBezTo>
                  <a:cubicBezTo>
                    <a:pt x="185" y="682"/>
                    <a:pt x="185" y="682"/>
                    <a:pt x="185" y="682"/>
                  </a:cubicBezTo>
                  <a:cubicBezTo>
                    <a:pt x="186" y="682"/>
                    <a:pt x="186" y="682"/>
                    <a:pt x="186" y="682"/>
                  </a:cubicBezTo>
                  <a:cubicBezTo>
                    <a:pt x="185" y="683"/>
                    <a:pt x="185" y="683"/>
                    <a:pt x="185" y="683"/>
                  </a:cubicBezTo>
                  <a:cubicBezTo>
                    <a:pt x="186" y="685"/>
                    <a:pt x="186" y="684"/>
                    <a:pt x="187" y="684"/>
                  </a:cubicBezTo>
                  <a:cubicBezTo>
                    <a:pt x="186" y="685"/>
                    <a:pt x="186" y="685"/>
                    <a:pt x="186" y="685"/>
                  </a:cubicBezTo>
                  <a:cubicBezTo>
                    <a:pt x="187" y="685"/>
                    <a:pt x="187" y="685"/>
                    <a:pt x="187" y="685"/>
                  </a:cubicBezTo>
                  <a:cubicBezTo>
                    <a:pt x="187" y="688"/>
                    <a:pt x="187" y="687"/>
                    <a:pt x="187" y="688"/>
                  </a:cubicBezTo>
                  <a:cubicBezTo>
                    <a:pt x="182" y="690"/>
                    <a:pt x="183" y="690"/>
                    <a:pt x="181" y="690"/>
                  </a:cubicBezTo>
                  <a:cubicBezTo>
                    <a:pt x="181" y="691"/>
                    <a:pt x="181" y="691"/>
                    <a:pt x="181" y="691"/>
                  </a:cubicBezTo>
                  <a:cubicBezTo>
                    <a:pt x="178" y="691"/>
                    <a:pt x="179" y="691"/>
                    <a:pt x="179" y="691"/>
                  </a:cubicBezTo>
                  <a:cubicBezTo>
                    <a:pt x="179" y="692"/>
                    <a:pt x="179" y="692"/>
                    <a:pt x="179" y="692"/>
                  </a:cubicBezTo>
                  <a:cubicBezTo>
                    <a:pt x="176" y="692"/>
                    <a:pt x="175" y="692"/>
                    <a:pt x="175" y="692"/>
                  </a:cubicBezTo>
                  <a:cubicBezTo>
                    <a:pt x="175" y="691"/>
                    <a:pt x="175" y="691"/>
                    <a:pt x="175" y="691"/>
                  </a:cubicBezTo>
                  <a:cubicBezTo>
                    <a:pt x="174" y="691"/>
                    <a:pt x="174" y="691"/>
                    <a:pt x="174" y="691"/>
                  </a:cubicBezTo>
                  <a:cubicBezTo>
                    <a:pt x="174" y="692"/>
                    <a:pt x="174" y="692"/>
                    <a:pt x="174" y="692"/>
                  </a:cubicBezTo>
                  <a:cubicBezTo>
                    <a:pt x="171" y="692"/>
                    <a:pt x="172" y="692"/>
                    <a:pt x="172" y="692"/>
                  </a:cubicBezTo>
                  <a:cubicBezTo>
                    <a:pt x="172" y="694"/>
                    <a:pt x="172" y="694"/>
                    <a:pt x="172" y="694"/>
                  </a:cubicBezTo>
                  <a:cubicBezTo>
                    <a:pt x="172" y="692"/>
                    <a:pt x="172" y="692"/>
                    <a:pt x="172" y="692"/>
                  </a:cubicBezTo>
                  <a:cubicBezTo>
                    <a:pt x="170" y="692"/>
                    <a:pt x="170" y="692"/>
                    <a:pt x="170" y="692"/>
                  </a:cubicBezTo>
                  <a:cubicBezTo>
                    <a:pt x="170" y="694"/>
                    <a:pt x="170" y="694"/>
                    <a:pt x="170" y="694"/>
                  </a:cubicBezTo>
                  <a:cubicBezTo>
                    <a:pt x="168" y="694"/>
                    <a:pt x="167" y="694"/>
                    <a:pt x="167" y="694"/>
                  </a:cubicBezTo>
                  <a:cubicBezTo>
                    <a:pt x="167" y="695"/>
                    <a:pt x="167" y="695"/>
                    <a:pt x="167" y="695"/>
                  </a:cubicBezTo>
                  <a:cubicBezTo>
                    <a:pt x="164" y="695"/>
                    <a:pt x="165" y="695"/>
                    <a:pt x="165" y="695"/>
                  </a:cubicBezTo>
                  <a:cubicBezTo>
                    <a:pt x="165" y="697"/>
                    <a:pt x="165" y="697"/>
                    <a:pt x="165" y="697"/>
                  </a:cubicBezTo>
                  <a:cubicBezTo>
                    <a:pt x="163" y="697"/>
                    <a:pt x="163" y="697"/>
                    <a:pt x="163" y="697"/>
                  </a:cubicBezTo>
                  <a:cubicBezTo>
                    <a:pt x="165" y="697"/>
                    <a:pt x="165" y="697"/>
                    <a:pt x="165" y="697"/>
                  </a:cubicBezTo>
                  <a:cubicBezTo>
                    <a:pt x="165" y="698"/>
                    <a:pt x="165" y="698"/>
                    <a:pt x="165" y="698"/>
                  </a:cubicBezTo>
                  <a:cubicBezTo>
                    <a:pt x="163" y="698"/>
                    <a:pt x="163" y="698"/>
                    <a:pt x="163" y="698"/>
                  </a:cubicBezTo>
                  <a:cubicBezTo>
                    <a:pt x="165" y="698"/>
                    <a:pt x="165" y="698"/>
                    <a:pt x="165" y="698"/>
                  </a:cubicBezTo>
                  <a:cubicBezTo>
                    <a:pt x="165" y="699"/>
                    <a:pt x="165" y="699"/>
                    <a:pt x="165" y="699"/>
                  </a:cubicBezTo>
                  <a:cubicBezTo>
                    <a:pt x="165" y="698"/>
                    <a:pt x="165" y="698"/>
                    <a:pt x="165" y="698"/>
                  </a:cubicBezTo>
                  <a:cubicBezTo>
                    <a:pt x="163" y="698"/>
                    <a:pt x="163" y="698"/>
                    <a:pt x="163" y="698"/>
                  </a:cubicBezTo>
                  <a:cubicBezTo>
                    <a:pt x="163" y="699"/>
                    <a:pt x="163" y="699"/>
                    <a:pt x="163" y="699"/>
                  </a:cubicBezTo>
                  <a:cubicBezTo>
                    <a:pt x="165" y="699"/>
                    <a:pt x="165" y="699"/>
                    <a:pt x="165" y="699"/>
                  </a:cubicBezTo>
                  <a:cubicBezTo>
                    <a:pt x="165" y="701"/>
                    <a:pt x="165" y="701"/>
                    <a:pt x="165" y="701"/>
                  </a:cubicBezTo>
                  <a:cubicBezTo>
                    <a:pt x="163" y="701"/>
                    <a:pt x="163" y="701"/>
                    <a:pt x="163" y="701"/>
                  </a:cubicBezTo>
                  <a:cubicBezTo>
                    <a:pt x="165" y="701"/>
                    <a:pt x="165" y="701"/>
                    <a:pt x="165" y="701"/>
                  </a:cubicBezTo>
                  <a:cubicBezTo>
                    <a:pt x="166" y="703"/>
                    <a:pt x="171" y="708"/>
                    <a:pt x="169" y="708"/>
                  </a:cubicBezTo>
                  <a:cubicBezTo>
                    <a:pt x="170" y="708"/>
                    <a:pt x="170" y="708"/>
                    <a:pt x="170" y="708"/>
                  </a:cubicBezTo>
                  <a:cubicBezTo>
                    <a:pt x="170" y="709"/>
                    <a:pt x="170" y="709"/>
                    <a:pt x="170" y="709"/>
                  </a:cubicBezTo>
                  <a:cubicBezTo>
                    <a:pt x="181" y="708"/>
                    <a:pt x="190" y="706"/>
                    <a:pt x="197" y="710"/>
                  </a:cubicBezTo>
                  <a:cubicBezTo>
                    <a:pt x="200" y="718"/>
                    <a:pt x="199" y="720"/>
                    <a:pt x="201" y="724"/>
                  </a:cubicBezTo>
                  <a:cubicBezTo>
                    <a:pt x="212" y="721"/>
                    <a:pt x="223" y="723"/>
                    <a:pt x="231" y="721"/>
                  </a:cubicBezTo>
                  <a:cubicBezTo>
                    <a:pt x="237" y="723"/>
                    <a:pt x="244" y="721"/>
                    <a:pt x="248" y="722"/>
                  </a:cubicBezTo>
                  <a:cubicBezTo>
                    <a:pt x="248" y="723"/>
                    <a:pt x="248" y="723"/>
                    <a:pt x="248" y="723"/>
                  </a:cubicBezTo>
                  <a:cubicBezTo>
                    <a:pt x="249" y="723"/>
                    <a:pt x="249" y="723"/>
                    <a:pt x="249" y="723"/>
                  </a:cubicBezTo>
                  <a:cubicBezTo>
                    <a:pt x="249" y="726"/>
                    <a:pt x="249" y="725"/>
                    <a:pt x="249" y="726"/>
                  </a:cubicBezTo>
                  <a:cubicBezTo>
                    <a:pt x="250" y="726"/>
                    <a:pt x="250" y="726"/>
                    <a:pt x="250" y="726"/>
                  </a:cubicBezTo>
                  <a:cubicBezTo>
                    <a:pt x="250" y="727"/>
                    <a:pt x="250" y="727"/>
                    <a:pt x="250" y="727"/>
                  </a:cubicBezTo>
                  <a:cubicBezTo>
                    <a:pt x="251" y="727"/>
                    <a:pt x="251" y="727"/>
                    <a:pt x="251" y="727"/>
                  </a:cubicBezTo>
                  <a:cubicBezTo>
                    <a:pt x="251" y="728"/>
                    <a:pt x="251" y="728"/>
                    <a:pt x="251" y="728"/>
                  </a:cubicBezTo>
                  <a:cubicBezTo>
                    <a:pt x="252" y="728"/>
                    <a:pt x="252" y="728"/>
                    <a:pt x="252" y="728"/>
                  </a:cubicBezTo>
                  <a:cubicBezTo>
                    <a:pt x="254" y="733"/>
                    <a:pt x="254" y="735"/>
                    <a:pt x="255" y="736"/>
                  </a:cubicBezTo>
                  <a:cubicBezTo>
                    <a:pt x="256" y="736"/>
                    <a:pt x="256" y="736"/>
                    <a:pt x="256" y="736"/>
                  </a:cubicBezTo>
                  <a:cubicBezTo>
                    <a:pt x="256" y="737"/>
                    <a:pt x="256" y="737"/>
                    <a:pt x="256" y="737"/>
                  </a:cubicBezTo>
                  <a:cubicBezTo>
                    <a:pt x="259" y="738"/>
                    <a:pt x="259" y="739"/>
                    <a:pt x="259" y="739"/>
                  </a:cubicBezTo>
                  <a:cubicBezTo>
                    <a:pt x="259" y="740"/>
                    <a:pt x="259" y="740"/>
                    <a:pt x="259" y="740"/>
                  </a:cubicBezTo>
                  <a:cubicBezTo>
                    <a:pt x="261" y="740"/>
                    <a:pt x="261" y="740"/>
                    <a:pt x="261" y="740"/>
                  </a:cubicBezTo>
                  <a:cubicBezTo>
                    <a:pt x="260" y="743"/>
                    <a:pt x="262" y="744"/>
                    <a:pt x="262" y="745"/>
                  </a:cubicBezTo>
                  <a:cubicBezTo>
                    <a:pt x="268" y="745"/>
                    <a:pt x="266" y="746"/>
                    <a:pt x="268" y="746"/>
                  </a:cubicBezTo>
                  <a:cubicBezTo>
                    <a:pt x="268" y="747"/>
                    <a:pt x="268" y="747"/>
                    <a:pt x="268" y="747"/>
                  </a:cubicBezTo>
                  <a:cubicBezTo>
                    <a:pt x="280" y="747"/>
                    <a:pt x="277" y="727"/>
                    <a:pt x="281" y="722"/>
                  </a:cubicBezTo>
                  <a:cubicBezTo>
                    <a:pt x="282" y="722"/>
                    <a:pt x="282" y="722"/>
                    <a:pt x="282" y="722"/>
                  </a:cubicBezTo>
                  <a:cubicBezTo>
                    <a:pt x="282" y="719"/>
                    <a:pt x="282" y="718"/>
                    <a:pt x="282" y="717"/>
                  </a:cubicBezTo>
                  <a:cubicBezTo>
                    <a:pt x="283" y="717"/>
                    <a:pt x="283" y="717"/>
                    <a:pt x="283" y="717"/>
                  </a:cubicBezTo>
                  <a:cubicBezTo>
                    <a:pt x="284" y="713"/>
                    <a:pt x="285" y="711"/>
                    <a:pt x="285" y="709"/>
                  </a:cubicBezTo>
                  <a:cubicBezTo>
                    <a:pt x="290" y="707"/>
                    <a:pt x="293" y="705"/>
                    <a:pt x="295" y="705"/>
                  </a:cubicBezTo>
                  <a:cubicBezTo>
                    <a:pt x="296" y="702"/>
                    <a:pt x="297" y="702"/>
                    <a:pt x="296" y="701"/>
                  </a:cubicBezTo>
                  <a:cubicBezTo>
                    <a:pt x="304" y="695"/>
                    <a:pt x="311" y="705"/>
                    <a:pt x="313" y="707"/>
                  </a:cubicBezTo>
                  <a:cubicBezTo>
                    <a:pt x="314" y="707"/>
                    <a:pt x="314" y="707"/>
                    <a:pt x="314" y="707"/>
                  </a:cubicBezTo>
                  <a:cubicBezTo>
                    <a:pt x="314" y="708"/>
                    <a:pt x="314" y="708"/>
                    <a:pt x="314" y="708"/>
                  </a:cubicBezTo>
                  <a:cubicBezTo>
                    <a:pt x="318" y="709"/>
                    <a:pt x="321" y="712"/>
                    <a:pt x="322" y="711"/>
                  </a:cubicBezTo>
                  <a:cubicBezTo>
                    <a:pt x="322" y="713"/>
                    <a:pt x="322" y="713"/>
                    <a:pt x="322" y="713"/>
                  </a:cubicBezTo>
                  <a:cubicBezTo>
                    <a:pt x="328" y="712"/>
                    <a:pt x="328" y="710"/>
                    <a:pt x="331" y="710"/>
                  </a:cubicBezTo>
                  <a:cubicBezTo>
                    <a:pt x="331" y="711"/>
                    <a:pt x="331" y="711"/>
                    <a:pt x="331" y="711"/>
                  </a:cubicBezTo>
                  <a:cubicBezTo>
                    <a:pt x="332" y="711"/>
                    <a:pt x="332" y="711"/>
                    <a:pt x="332" y="711"/>
                  </a:cubicBezTo>
                  <a:cubicBezTo>
                    <a:pt x="332" y="713"/>
                    <a:pt x="332" y="713"/>
                    <a:pt x="332" y="713"/>
                  </a:cubicBezTo>
                  <a:cubicBezTo>
                    <a:pt x="336" y="711"/>
                    <a:pt x="341" y="718"/>
                    <a:pt x="341" y="717"/>
                  </a:cubicBezTo>
                  <a:cubicBezTo>
                    <a:pt x="341" y="718"/>
                    <a:pt x="341" y="718"/>
                    <a:pt x="341" y="718"/>
                  </a:cubicBezTo>
                  <a:cubicBezTo>
                    <a:pt x="342" y="718"/>
                    <a:pt x="342" y="718"/>
                    <a:pt x="342" y="718"/>
                  </a:cubicBezTo>
                  <a:cubicBezTo>
                    <a:pt x="343" y="721"/>
                    <a:pt x="344" y="721"/>
                    <a:pt x="344" y="722"/>
                  </a:cubicBezTo>
                  <a:cubicBezTo>
                    <a:pt x="339" y="723"/>
                    <a:pt x="337" y="729"/>
                    <a:pt x="336" y="727"/>
                  </a:cubicBezTo>
                  <a:cubicBezTo>
                    <a:pt x="336" y="728"/>
                    <a:pt x="336" y="728"/>
                    <a:pt x="336" y="728"/>
                  </a:cubicBezTo>
                  <a:cubicBezTo>
                    <a:pt x="335" y="728"/>
                    <a:pt x="335" y="728"/>
                    <a:pt x="335" y="728"/>
                  </a:cubicBezTo>
                  <a:cubicBezTo>
                    <a:pt x="335" y="727"/>
                    <a:pt x="335" y="727"/>
                    <a:pt x="335" y="727"/>
                  </a:cubicBezTo>
                  <a:cubicBezTo>
                    <a:pt x="328" y="725"/>
                    <a:pt x="326" y="722"/>
                    <a:pt x="322" y="723"/>
                  </a:cubicBezTo>
                  <a:cubicBezTo>
                    <a:pt x="322" y="724"/>
                    <a:pt x="322" y="724"/>
                    <a:pt x="322" y="724"/>
                  </a:cubicBezTo>
                  <a:cubicBezTo>
                    <a:pt x="321" y="724"/>
                    <a:pt x="321" y="724"/>
                    <a:pt x="321" y="724"/>
                  </a:cubicBezTo>
                  <a:cubicBezTo>
                    <a:pt x="319" y="729"/>
                    <a:pt x="320" y="734"/>
                    <a:pt x="320" y="736"/>
                  </a:cubicBezTo>
                  <a:cubicBezTo>
                    <a:pt x="319" y="736"/>
                    <a:pt x="319" y="736"/>
                    <a:pt x="319" y="736"/>
                  </a:cubicBezTo>
                  <a:cubicBezTo>
                    <a:pt x="319" y="737"/>
                    <a:pt x="319" y="737"/>
                    <a:pt x="319" y="737"/>
                  </a:cubicBezTo>
                  <a:cubicBezTo>
                    <a:pt x="318" y="737"/>
                    <a:pt x="318" y="737"/>
                    <a:pt x="318" y="737"/>
                  </a:cubicBezTo>
                  <a:cubicBezTo>
                    <a:pt x="318" y="739"/>
                    <a:pt x="318" y="739"/>
                    <a:pt x="318" y="739"/>
                  </a:cubicBezTo>
                  <a:cubicBezTo>
                    <a:pt x="314" y="739"/>
                    <a:pt x="311" y="739"/>
                    <a:pt x="309" y="739"/>
                  </a:cubicBezTo>
                  <a:cubicBezTo>
                    <a:pt x="309" y="740"/>
                    <a:pt x="309" y="740"/>
                    <a:pt x="309" y="740"/>
                  </a:cubicBezTo>
                  <a:cubicBezTo>
                    <a:pt x="308" y="740"/>
                    <a:pt x="308" y="740"/>
                    <a:pt x="308" y="740"/>
                  </a:cubicBezTo>
                  <a:cubicBezTo>
                    <a:pt x="309" y="744"/>
                    <a:pt x="311" y="746"/>
                    <a:pt x="313" y="746"/>
                  </a:cubicBezTo>
                  <a:cubicBezTo>
                    <a:pt x="313" y="747"/>
                    <a:pt x="313" y="747"/>
                    <a:pt x="313" y="747"/>
                  </a:cubicBezTo>
                  <a:cubicBezTo>
                    <a:pt x="318" y="751"/>
                    <a:pt x="318" y="763"/>
                    <a:pt x="325" y="764"/>
                  </a:cubicBezTo>
                  <a:cubicBezTo>
                    <a:pt x="334" y="772"/>
                    <a:pt x="347" y="762"/>
                    <a:pt x="341" y="778"/>
                  </a:cubicBezTo>
                  <a:cubicBezTo>
                    <a:pt x="342" y="778"/>
                    <a:pt x="342" y="778"/>
                    <a:pt x="342" y="778"/>
                  </a:cubicBezTo>
                  <a:cubicBezTo>
                    <a:pt x="342" y="779"/>
                    <a:pt x="342" y="779"/>
                    <a:pt x="342" y="779"/>
                  </a:cubicBezTo>
                  <a:cubicBezTo>
                    <a:pt x="347" y="781"/>
                    <a:pt x="351" y="780"/>
                    <a:pt x="353" y="780"/>
                  </a:cubicBezTo>
                  <a:cubicBezTo>
                    <a:pt x="353" y="781"/>
                    <a:pt x="353" y="781"/>
                    <a:pt x="353" y="781"/>
                  </a:cubicBezTo>
                  <a:cubicBezTo>
                    <a:pt x="354" y="781"/>
                    <a:pt x="354" y="781"/>
                    <a:pt x="354" y="781"/>
                  </a:cubicBezTo>
                  <a:cubicBezTo>
                    <a:pt x="354" y="782"/>
                    <a:pt x="354" y="782"/>
                    <a:pt x="354" y="782"/>
                  </a:cubicBezTo>
                  <a:cubicBezTo>
                    <a:pt x="387" y="800"/>
                    <a:pt x="398" y="784"/>
                    <a:pt x="390" y="806"/>
                  </a:cubicBezTo>
                  <a:cubicBezTo>
                    <a:pt x="382" y="807"/>
                    <a:pt x="381" y="810"/>
                    <a:pt x="377" y="811"/>
                  </a:cubicBezTo>
                  <a:cubicBezTo>
                    <a:pt x="370" y="828"/>
                    <a:pt x="373" y="843"/>
                    <a:pt x="389" y="839"/>
                  </a:cubicBezTo>
                  <a:cubicBezTo>
                    <a:pt x="389" y="841"/>
                    <a:pt x="389" y="841"/>
                    <a:pt x="389" y="841"/>
                  </a:cubicBezTo>
                  <a:cubicBezTo>
                    <a:pt x="397" y="843"/>
                    <a:pt x="411" y="839"/>
                    <a:pt x="414" y="837"/>
                  </a:cubicBezTo>
                  <a:cubicBezTo>
                    <a:pt x="414" y="836"/>
                    <a:pt x="414" y="836"/>
                    <a:pt x="414" y="836"/>
                  </a:cubicBezTo>
                  <a:cubicBezTo>
                    <a:pt x="419" y="833"/>
                    <a:pt x="418" y="832"/>
                    <a:pt x="421" y="832"/>
                  </a:cubicBezTo>
                  <a:cubicBezTo>
                    <a:pt x="421" y="831"/>
                    <a:pt x="421" y="831"/>
                    <a:pt x="421" y="831"/>
                  </a:cubicBezTo>
                  <a:cubicBezTo>
                    <a:pt x="432" y="826"/>
                    <a:pt x="442" y="824"/>
                    <a:pt x="452" y="824"/>
                  </a:cubicBezTo>
                  <a:cubicBezTo>
                    <a:pt x="452" y="825"/>
                    <a:pt x="452" y="825"/>
                    <a:pt x="452" y="825"/>
                  </a:cubicBezTo>
                  <a:cubicBezTo>
                    <a:pt x="483" y="834"/>
                    <a:pt x="479" y="820"/>
                    <a:pt x="489" y="826"/>
                  </a:cubicBezTo>
                  <a:cubicBezTo>
                    <a:pt x="489" y="828"/>
                    <a:pt x="489" y="828"/>
                    <a:pt x="489" y="828"/>
                  </a:cubicBezTo>
                  <a:cubicBezTo>
                    <a:pt x="506" y="831"/>
                    <a:pt x="519" y="827"/>
                    <a:pt x="531" y="832"/>
                  </a:cubicBezTo>
                  <a:cubicBezTo>
                    <a:pt x="531" y="833"/>
                    <a:pt x="531" y="833"/>
                    <a:pt x="531" y="833"/>
                  </a:cubicBezTo>
                  <a:cubicBezTo>
                    <a:pt x="539" y="833"/>
                    <a:pt x="544" y="835"/>
                    <a:pt x="549" y="833"/>
                  </a:cubicBezTo>
                  <a:cubicBezTo>
                    <a:pt x="549" y="832"/>
                    <a:pt x="549" y="832"/>
                    <a:pt x="549" y="832"/>
                  </a:cubicBezTo>
                  <a:cubicBezTo>
                    <a:pt x="555" y="830"/>
                    <a:pt x="560" y="828"/>
                    <a:pt x="564" y="828"/>
                  </a:cubicBezTo>
                  <a:cubicBezTo>
                    <a:pt x="564" y="826"/>
                    <a:pt x="564" y="826"/>
                    <a:pt x="564" y="826"/>
                  </a:cubicBezTo>
                  <a:cubicBezTo>
                    <a:pt x="570" y="821"/>
                    <a:pt x="575" y="815"/>
                    <a:pt x="581" y="813"/>
                  </a:cubicBezTo>
                  <a:cubicBezTo>
                    <a:pt x="581" y="812"/>
                    <a:pt x="581" y="812"/>
                    <a:pt x="581" y="812"/>
                  </a:cubicBezTo>
                  <a:cubicBezTo>
                    <a:pt x="592" y="811"/>
                    <a:pt x="599" y="815"/>
                    <a:pt x="605" y="817"/>
                  </a:cubicBezTo>
                  <a:cubicBezTo>
                    <a:pt x="605" y="818"/>
                    <a:pt x="605" y="818"/>
                    <a:pt x="605" y="818"/>
                  </a:cubicBezTo>
                  <a:cubicBezTo>
                    <a:pt x="610" y="822"/>
                    <a:pt x="613" y="819"/>
                    <a:pt x="616" y="818"/>
                  </a:cubicBezTo>
                  <a:cubicBezTo>
                    <a:pt x="621" y="810"/>
                    <a:pt x="633" y="813"/>
                    <a:pt x="638" y="807"/>
                  </a:cubicBezTo>
                  <a:cubicBezTo>
                    <a:pt x="638" y="806"/>
                    <a:pt x="638" y="806"/>
                    <a:pt x="638" y="806"/>
                  </a:cubicBezTo>
                  <a:cubicBezTo>
                    <a:pt x="642" y="806"/>
                    <a:pt x="645" y="807"/>
                    <a:pt x="646" y="807"/>
                  </a:cubicBezTo>
                  <a:cubicBezTo>
                    <a:pt x="646" y="809"/>
                    <a:pt x="646" y="809"/>
                    <a:pt x="646" y="809"/>
                  </a:cubicBezTo>
                  <a:cubicBezTo>
                    <a:pt x="649" y="808"/>
                    <a:pt x="651" y="810"/>
                    <a:pt x="651" y="810"/>
                  </a:cubicBezTo>
                  <a:cubicBezTo>
                    <a:pt x="651" y="811"/>
                    <a:pt x="651" y="811"/>
                    <a:pt x="651" y="811"/>
                  </a:cubicBezTo>
                  <a:cubicBezTo>
                    <a:pt x="659" y="810"/>
                    <a:pt x="675" y="802"/>
                    <a:pt x="679" y="810"/>
                  </a:cubicBezTo>
                  <a:cubicBezTo>
                    <a:pt x="682" y="810"/>
                    <a:pt x="681" y="810"/>
                    <a:pt x="682" y="810"/>
                  </a:cubicBezTo>
                  <a:cubicBezTo>
                    <a:pt x="682" y="811"/>
                    <a:pt x="682" y="811"/>
                    <a:pt x="682" y="811"/>
                  </a:cubicBezTo>
                  <a:cubicBezTo>
                    <a:pt x="691" y="815"/>
                    <a:pt x="698" y="815"/>
                    <a:pt x="703" y="810"/>
                  </a:cubicBezTo>
                  <a:cubicBezTo>
                    <a:pt x="703" y="809"/>
                    <a:pt x="703" y="809"/>
                    <a:pt x="703" y="809"/>
                  </a:cubicBezTo>
                  <a:cubicBezTo>
                    <a:pt x="719" y="803"/>
                    <a:pt x="728" y="793"/>
                    <a:pt x="740" y="788"/>
                  </a:cubicBezTo>
                  <a:cubicBezTo>
                    <a:pt x="744" y="775"/>
                    <a:pt x="752" y="769"/>
                    <a:pt x="754" y="758"/>
                  </a:cubicBezTo>
                  <a:cubicBezTo>
                    <a:pt x="760" y="754"/>
                    <a:pt x="759" y="750"/>
                    <a:pt x="762" y="750"/>
                  </a:cubicBezTo>
                  <a:cubicBezTo>
                    <a:pt x="762" y="749"/>
                    <a:pt x="762" y="749"/>
                    <a:pt x="762" y="749"/>
                  </a:cubicBezTo>
                  <a:cubicBezTo>
                    <a:pt x="769" y="747"/>
                    <a:pt x="765" y="735"/>
                    <a:pt x="771" y="735"/>
                  </a:cubicBezTo>
                  <a:cubicBezTo>
                    <a:pt x="773" y="729"/>
                    <a:pt x="782" y="730"/>
                    <a:pt x="785" y="727"/>
                  </a:cubicBezTo>
                  <a:cubicBezTo>
                    <a:pt x="785" y="726"/>
                    <a:pt x="785" y="726"/>
                    <a:pt x="785" y="726"/>
                  </a:cubicBezTo>
                  <a:cubicBezTo>
                    <a:pt x="786" y="726"/>
                    <a:pt x="786" y="726"/>
                    <a:pt x="786" y="726"/>
                  </a:cubicBezTo>
                  <a:cubicBezTo>
                    <a:pt x="786" y="722"/>
                    <a:pt x="788" y="724"/>
                    <a:pt x="788" y="723"/>
                  </a:cubicBezTo>
                  <a:cubicBezTo>
                    <a:pt x="788" y="720"/>
                    <a:pt x="791" y="721"/>
                    <a:pt x="791" y="721"/>
                  </a:cubicBezTo>
                  <a:cubicBezTo>
                    <a:pt x="791" y="720"/>
                    <a:pt x="791" y="720"/>
                    <a:pt x="791" y="720"/>
                  </a:cubicBezTo>
                  <a:cubicBezTo>
                    <a:pt x="795" y="720"/>
                    <a:pt x="797" y="716"/>
                    <a:pt x="798" y="717"/>
                  </a:cubicBezTo>
                  <a:cubicBezTo>
                    <a:pt x="798" y="716"/>
                    <a:pt x="798" y="716"/>
                    <a:pt x="798" y="716"/>
                  </a:cubicBezTo>
                  <a:cubicBezTo>
                    <a:pt x="799" y="716"/>
                    <a:pt x="799" y="716"/>
                    <a:pt x="799" y="716"/>
                  </a:cubicBezTo>
                  <a:cubicBezTo>
                    <a:pt x="799" y="715"/>
                    <a:pt x="799" y="715"/>
                    <a:pt x="799" y="715"/>
                  </a:cubicBezTo>
                  <a:cubicBezTo>
                    <a:pt x="810" y="717"/>
                    <a:pt x="816" y="707"/>
                    <a:pt x="825" y="709"/>
                  </a:cubicBezTo>
                  <a:cubicBezTo>
                    <a:pt x="825" y="708"/>
                    <a:pt x="825" y="708"/>
                    <a:pt x="825" y="708"/>
                  </a:cubicBezTo>
                  <a:cubicBezTo>
                    <a:pt x="826" y="708"/>
                    <a:pt x="826" y="708"/>
                    <a:pt x="826" y="708"/>
                  </a:cubicBezTo>
                  <a:cubicBezTo>
                    <a:pt x="826" y="707"/>
                    <a:pt x="826" y="707"/>
                    <a:pt x="826" y="707"/>
                  </a:cubicBezTo>
                  <a:cubicBezTo>
                    <a:pt x="830" y="706"/>
                    <a:pt x="832" y="704"/>
                    <a:pt x="833" y="704"/>
                  </a:cubicBezTo>
                  <a:cubicBezTo>
                    <a:pt x="835" y="699"/>
                    <a:pt x="842" y="701"/>
                    <a:pt x="844" y="699"/>
                  </a:cubicBezTo>
                  <a:cubicBezTo>
                    <a:pt x="844" y="698"/>
                    <a:pt x="844" y="698"/>
                    <a:pt x="844" y="698"/>
                  </a:cubicBezTo>
                  <a:cubicBezTo>
                    <a:pt x="848" y="697"/>
                    <a:pt x="849" y="693"/>
                    <a:pt x="851" y="694"/>
                  </a:cubicBezTo>
                  <a:cubicBezTo>
                    <a:pt x="851" y="692"/>
                    <a:pt x="851" y="692"/>
                    <a:pt x="851" y="692"/>
                  </a:cubicBezTo>
                  <a:cubicBezTo>
                    <a:pt x="852" y="692"/>
                    <a:pt x="852" y="692"/>
                    <a:pt x="852" y="692"/>
                  </a:cubicBezTo>
                  <a:cubicBezTo>
                    <a:pt x="853" y="688"/>
                    <a:pt x="858" y="687"/>
                    <a:pt x="859" y="686"/>
                  </a:cubicBezTo>
                  <a:cubicBezTo>
                    <a:pt x="859" y="685"/>
                    <a:pt x="859" y="685"/>
                    <a:pt x="859" y="685"/>
                  </a:cubicBezTo>
                  <a:cubicBezTo>
                    <a:pt x="889" y="673"/>
                    <a:pt x="897" y="684"/>
                    <a:pt x="903" y="676"/>
                  </a:cubicBezTo>
                  <a:cubicBezTo>
                    <a:pt x="907" y="679"/>
                    <a:pt x="905" y="680"/>
                    <a:pt x="906" y="682"/>
                  </a:cubicBezTo>
                  <a:cubicBezTo>
                    <a:pt x="907" y="682"/>
                    <a:pt x="907" y="682"/>
                    <a:pt x="907" y="682"/>
                  </a:cubicBezTo>
                  <a:cubicBezTo>
                    <a:pt x="907" y="683"/>
                    <a:pt x="907" y="683"/>
                    <a:pt x="907" y="683"/>
                  </a:cubicBezTo>
                  <a:cubicBezTo>
                    <a:pt x="908" y="683"/>
                    <a:pt x="908" y="683"/>
                    <a:pt x="908" y="683"/>
                  </a:cubicBezTo>
                  <a:cubicBezTo>
                    <a:pt x="908" y="684"/>
                    <a:pt x="908" y="684"/>
                    <a:pt x="908" y="684"/>
                  </a:cubicBezTo>
                  <a:cubicBezTo>
                    <a:pt x="929" y="694"/>
                    <a:pt x="942" y="684"/>
                    <a:pt x="950" y="685"/>
                  </a:cubicBezTo>
                  <a:cubicBezTo>
                    <a:pt x="951" y="679"/>
                    <a:pt x="951" y="680"/>
                    <a:pt x="952" y="678"/>
                  </a:cubicBezTo>
                  <a:cubicBezTo>
                    <a:pt x="959" y="681"/>
                    <a:pt x="963" y="688"/>
                    <a:pt x="963" y="690"/>
                  </a:cubicBezTo>
                  <a:cubicBezTo>
                    <a:pt x="966" y="690"/>
                    <a:pt x="968" y="690"/>
                    <a:pt x="969" y="690"/>
                  </a:cubicBezTo>
                  <a:cubicBezTo>
                    <a:pt x="969" y="689"/>
                    <a:pt x="969" y="689"/>
                    <a:pt x="969" y="689"/>
                  </a:cubicBezTo>
                  <a:cubicBezTo>
                    <a:pt x="971" y="689"/>
                    <a:pt x="971" y="689"/>
                    <a:pt x="971" y="689"/>
                  </a:cubicBezTo>
                  <a:cubicBezTo>
                    <a:pt x="971" y="688"/>
                    <a:pt x="971" y="688"/>
                    <a:pt x="971" y="688"/>
                  </a:cubicBezTo>
                  <a:cubicBezTo>
                    <a:pt x="974" y="688"/>
                    <a:pt x="974" y="688"/>
                    <a:pt x="975" y="688"/>
                  </a:cubicBezTo>
                  <a:cubicBezTo>
                    <a:pt x="975" y="686"/>
                    <a:pt x="975" y="686"/>
                    <a:pt x="975" y="686"/>
                  </a:cubicBezTo>
                  <a:cubicBezTo>
                    <a:pt x="979" y="687"/>
                    <a:pt x="981" y="684"/>
                    <a:pt x="980" y="683"/>
                  </a:cubicBezTo>
                  <a:cubicBezTo>
                    <a:pt x="982" y="683"/>
                    <a:pt x="982" y="683"/>
                    <a:pt x="982" y="683"/>
                  </a:cubicBezTo>
                  <a:cubicBezTo>
                    <a:pt x="982" y="682"/>
                    <a:pt x="982" y="682"/>
                    <a:pt x="982" y="682"/>
                  </a:cubicBezTo>
                  <a:cubicBezTo>
                    <a:pt x="983" y="682"/>
                    <a:pt x="983" y="682"/>
                    <a:pt x="983" y="682"/>
                  </a:cubicBezTo>
                  <a:cubicBezTo>
                    <a:pt x="983" y="679"/>
                    <a:pt x="985" y="679"/>
                    <a:pt x="984" y="678"/>
                  </a:cubicBezTo>
                  <a:cubicBezTo>
                    <a:pt x="985" y="678"/>
                    <a:pt x="985" y="678"/>
                    <a:pt x="985" y="678"/>
                  </a:cubicBezTo>
                  <a:cubicBezTo>
                    <a:pt x="985" y="676"/>
                    <a:pt x="987" y="676"/>
                    <a:pt x="986" y="676"/>
                  </a:cubicBezTo>
                  <a:cubicBezTo>
                    <a:pt x="992" y="678"/>
                    <a:pt x="993" y="684"/>
                    <a:pt x="994" y="686"/>
                  </a:cubicBezTo>
                  <a:cubicBezTo>
                    <a:pt x="995" y="686"/>
                    <a:pt x="995" y="686"/>
                    <a:pt x="995" y="686"/>
                  </a:cubicBezTo>
                  <a:cubicBezTo>
                    <a:pt x="995" y="688"/>
                    <a:pt x="995" y="688"/>
                    <a:pt x="995" y="688"/>
                  </a:cubicBezTo>
                  <a:cubicBezTo>
                    <a:pt x="996" y="688"/>
                    <a:pt x="996" y="688"/>
                    <a:pt x="996" y="688"/>
                  </a:cubicBezTo>
                  <a:cubicBezTo>
                    <a:pt x="996" y="690"/>
                    <a:pt x="996" y="690"/>
                    <a:pt x="996" y="690"/>
                  </a:cubicBezTo>
                  <a:cubicBezTo>
                    <a:pt x="997" y="690"/>
                    <a:pt x="997" y="690"/>
                    <a:pt x="997" y="690"/>
                  </a:cubicBezTo>
                  <a:cubicBezTo>
                    <a:pt x="997" y="691"/>
                    <a:pt x="997" y="691"/>
                    <a:pt x="997" y="691"/>
                  </a:cubicBezTo>
                  <a:cubicBezTo>
                    <a:pt x="998" y="691"/>
                    <a:pt x="998" y="691"/>
                    <a:pt x="998" y="691"/>
                  </a:cubicBezTo>
                  <a:cubicBezTo>
                    <a:pt x="999" y="694"/>
                    <a:pt x="1000" y="695"/>
                    <a:pt x="999" y="696"/>
                  </a:cubicBezTo>
                  <a:cubicBezTo>
                    <a:pt x="1001" y="696"/>
                    <a:pt x="1001" y="696"/>
                    <a:pt x="1001" y="696"/>
                  </a:cubicBezTo>
                  <a:cubicBezTo>
                    <a:pt x="1002" y="699"/>
                    <a:pt x="1002" y="700"/>
                    <a:pt x="1002" y="701"/>
                  </a:cubicBezTo>
                  <a:cubicBezTo>
                    <a:pt x="1009" y="702"/>
                    <a:pt x="1014" y="704"/>
                    <a:pt x="1018" y="704"/>
                  </a:cubicBezTo>
                  <a:cubicBezTo>
                    <a:pt x="1018" y="705"/>
                    <a:pt x="1018" y="705"/>
                    <a:pt x="1018" y="705"/>
                  </a:cubicBezTo>
                  <a:cubicBezTo>
                    <a:pt x="1024" y="705"/>
                    <a:pt x="1030" y="707"/>
                    <a:pt x="1033" y="707"/>
                  </a:cubicBezTo>
                  <a:cubicBezTo>
                    <a:pt x="1033" y="708"/>
                    <a:pt x="1033" y="708"/>
                    <a:pt x="1033" y="708"/>
                  </a:cubicBezTo>
                  <a:cubicBezTo>
                    <a:pt x="1036" y="708"/>
                    <a:pt x="1038" y="708"/>
                    <a:pt x="1039" y="708"/>
                  </a:cubicBezTo>
                  <a:cubicBezTo>
                    <a:pt x="1039" y="707"/>
                    <a:pt x="1039" y="707"/>
                    <a:pt x="1039" y="707"/>
                  </a:cubicBezTo>
                  <a:cubicBezTo>
                    <a:pt x="1042" y="707"/>
                    <a:pt x="1044" y="707"/>
                    <a:pt x="1046" y="707"/>
                  </a:cubicBezTo>
                  <a:cubicBezTo>
                    <a:pt x="1046" y="705"/>
                    <a:pt x="1046" y="705"/>
                    <a:pt x="1046" y="705"/>
                  </a:cubicBezTo>
                  <a:cubicBezTo>
                    <a:pt x="1054" y="705"/>
                    <a:pt x="1062" y="706"/>
                    <a:pt x="1067" y="704"/>
                  </a:cubicBezTo>
                  <a:cubicBezTo>
                    <a:pt x="1067" y="703"/>
                    <a:pt x="1067" y="703"/>
                    <a:pt x="1067" y="703"/>
                  </a:cubicBezTo>
                  <a:cubicBezTo>
                    <a:pt x="1072" y="703"/>
                    <a:pt x="1075" y="700"/>
                    <a:pt x="1078" y="701"/>
                  </a:cubicBezTo>
                  <a:cubicBezTo>
                    <a:pt x="1078" y="698"/>
                    <a:pt x="1078" y="699"/>
                    <a:pt x="1078" y="698"/>
                  </a:cubicBezTo>
                  <a:cubicBezTo>
                    <a:pt x="1077" y="698"/>
                    <a:pt x="1077" y="698"/>
                    <a:pt x="1077" y="698"/>
                  </a:cubicBezTo>
                  <a:cubicBezTo>
                    <a:pt x="1077" y="695"/>
                    <a:pt x="1077" y="692"/>
                    <a:pt x="1077" y="691"/>
                  </a:cubicBezTo>
                  <a:cubicBezTo>
                    <a:pt x="1075" y="691"/>
                    <a:pt x="1075" y="691"/>
                    <a:pt x="1075" y="691"/>
                  </a:cubicBezTo>
                  <a:cubicBezTo>
                    <a:pt x="1075" y="688"/>
                    <a:pt x="1075" y="689"/>
                    <a:pt x="1075" y="689"/>
                  </a:cubicBezTo>
                  <a:cubicBezTo>
                    <a:pt x="1077" y="689"/>
                    <a:pt x="1077" y="689"/>
                    <a:pt x="1077" y="689"/>
                  </a:cubicBezTo>
                  <a:cubicBezTo>
                    <a:pt x="1077" y="688"/>
                    <a:pt x="1077" y="688"/>
                    <a:pt x="1077" y="688"/>
                  </a:cubicBezTo>
                  <a:cubicBezTo>
                    <a:pt x="1075" y="688"/>
                    <a:pt x="1075" y="688"/>
                    <a:pt x="1075" y="688"/>
                  </a:cubicBezTo>
                  <a:cubicBezTo>
                    <a:pt x="1075" y="684"/>
                    <a:pt x="1075" y="683"/>
                    <a:pt x="1075" y="682"/>
                  </a:cubicBezTo>
                  <a:cubicBezTo>
                    <a:pt x="1077" y="682"/>
                    <a:pt x="1077" y="682"/>
                    <a:pt x="1077" y="682"/>
                  </a:cubicBezTo>
                  <a:cubicBezTo>
                    <a:pt x="1076" y="677"/>
                    <a:pt x="1075" y="674"/>
                    <a:pt x="1075" y="671"/>
                  </a:cubicBezTo>
                  <a:cubicBezTo>
                    <a:pt x="1077" y="671"/>
                    <a:pt x="1077" y="671"/>
                    <a:pt x="1077" y="671"/>
                  </a:cubicBezTo>
                  <a:cubicBezTo>
                    <a:pt x="1077" y="666"/>
                    <a:pt x="1077" y="662"/>
                    <a:pt x="1077" y="659"/>
                  </a:cubicBezTo>
                  <a:cubicBezTo>
                    <a:pt x="1078" y="659"/>
                    <a:pt x="1078" y="659"/>
                    <a:pt x="1078" y="659"/>
                  </a:cubicBezTo>
                  <a:cubicBezTo>
                    <a:pt x="1077" y="659"/>
                    <a:pt x="1077" y="659"/>
                    <a:pt x="1077" y="659"/>
                  </a:cubicBezTo>
                  <a:cubicBezTo>
                    <a:pt x="1077" y="656"/>
                    <a:pt x="1077" y="657"/>
                    <a:pt x="1077" y="657"/>
                  </a:cubicBezTo>
                  <a:cubicBezTo>
                    <a:pt x="1078" y="657"/>
                    <a:pt x="1078" y="657"/>
                    <a:pt x="1078" y="657"/>
                  </a:cubicBezTo>
                  <a:cubicBezTo>
                    <a:pt x="1077" y="654"/>
                    <a:pt x="1076" y="653"/>
                    <a:pt x="1077" y="652"/>
                  </a:cubicBezTo>
                  <a:cubicBezTo>
                    <a:pt x="1075" y="652"/>
                    <a:pt x="1075" y="652"/>
                    <a:pt x="1075" y="652"/>
                  </a:cubicBezTo>
                  <a:cubicBezTo>
                    <a:pt x="1075" y="649"/>
                    <a:pt x="1075" y="650"/>
                    <a:pt x="1075" y="650"/>
                  </a:cubicBezTo>
                  <a:cubicBezTo>
                    <a:pt x="1074" y="650"/>
                    <a:pt x="1074" y="650"/>
                    <a:pt x="1074" y="650"/>
                  </a:cubicBezTo>
                  <a:cubicBezTo>
                    <a:pt x="1074" y="647"/>
                    <a:pt x="1072" y="647"/>
                    <a:pt x="1073" y="646"/>
                  </a:cubicBezTo>
                  <a:cubicBezTo>
                    <a:pt x="1072" y="646"/>
                    <a:pt x="1072" y="646"/>
                    <a:pt x="1072" y="646"/>
                  </a:cubicBezTo>
                  <a:cubicBezTo>
                    <a:pt x="1071" y="643"/>
                    <a:pt x="1070" y="642"/>
                    <a:pt x="1071" y="640"/>
                  </a:cubicBezTo>
                  <a:cubicBezTo>
                    <a:pt x="1074" y="640"/>
                    <a:pt x="1073" y="638"/>
                    <a:pt x="1073" y="638"/>
                  </a:cubicBezTo>
                  <a:cubicBezTo>
                    <a:pt x="1071" y="638"/>
                    <a:pt x="1071" y="638"/>
                    <a:pt x="1071" y="638"/>
                  </a:cubicBezTo>
                  <a:cubicBezTo>
                    <a:pt x="1071" y="639"/>
                    <a:pt x="1071" y="639"/>
                    <a:pt x="1071" y="639"/>
                  </a:cubicBezTo>
                  <a:cubicBezTo>
                    <a:pt x="1071" y="638"/>
                    <a:pt x="1071" y="638"/>
                    <a:pt x="1071" y="638"/>
                  </a:cubicBezTo>
                  <a:cubicBezTo>
                    <a:pt x="1071" y="639"/>
                    <a:pt x="1071" y="639"/>
                    <a:pt x="1071" y="639"/>
                  </a:cubicBezTo>
                  <a:cubicBezTo>
                    <a:pt x="1068" y="639"/>
                    <a:pt x="1069" y="639"/>
                    <a:pt x="1068" y="639"/>
                  </a:cubicBezTo>
                  <a:cubicBezTo>
                    <a:pt x="1068" y="638"/>
                    <a:pt x="1068" y="638"/>
                    <a:pt x="1068" y="638"/>
                  </a:cubicBezTo>
                  <a:cubicBezTo>
                    <a:pt x="1069" y="638"/>
                    <a:pt x="1069" y="638"/>
                    <a:pt x="1069" y="638"/>
                  </a:cubicBezTo>
                  <a:cubicBezTo>
                    <a:pt x="1070" y="635"/>
                    <a:pt x="1068" y="633"/>
                    <a:pt x="1068" y="633"/>
                  </a:cubicBezTo>
                  <a:cubicBezTo>
                    <a:pt x="1071" y="633"/>
                    <a:pt x="1070" y="633"/>
                    <a:pt x="1071" y="633"/>
                  </a:cubicBezTo>
                  <a:cubicBezTo>
                    <a:pt x="1071" y="634"/>
                    <a:pt x="1071" y="634"/>
                    <a:pt x="1071" y="634"/>
                  </a:cubicBezTo>
                  <a:cubicBezTo>
                    <a:pt x="1069" y="634"/>
                    <a:pt x="1069" y="634"/>
                    <a:pt x="1069" y="634"/>
                  </a:cubicBezTo>
                  <a:cubicBezTo>
                    <a:pt x="1069" y="635"/>
                    <a:pt x="1069" y="635"/>
                    <a:pt x="1069" y="635"/>
                  </a:cubicBezTo>
                  <a:cubicBezTo>
                    <a:pt x="1072" y="636"/>
                    <a:pt x="1072" y="634"/>
                    <a:pt x="1072" y="634"/>
                  </a:cubicBezTo>
                  <a:cubicBezTo>
                    <a:pt x="1072" y="635"/>
                    <a:pt x="1072" y="635"/>
                    <a:pt x="1072" y="635"/>
                  </a:cubicBezTo>
                  <a:cubicBezTo>
                    <a:pt x="1070" y="631"/>
                    <a:pt x="1070" y="632"/>
                    <a:pt x="1068" y="632"/>
                  </a:cubicBezTo>
                  <a:cubicBezTo>
                    <a:pt x="1068" y="631"/>
                    <a:pt x="1068" y="631"/>
                    <a:pt x="1068" y="631"/>
                  </a:cubicBezTo>
                  <a:cubicBezTo>
                    <a:pt x="1071" y="629"/>
                    <a:pt x="1071" y="629"/>
                    <a:pt x="1071" y="629"/>
                  </a:cubicBezTo>
                  <a:cubicBezTo>
                    <a:pt x="1068" y="629"/>
                    <a:pt x="1068" y="631"/>
                    <a:pt x="1068" y="631"/>
                  </a:cubicBezTo>
                  <a:cubicBezTo>
                    <a:pt x="1069" y="629"/>
                    <a:pt x="1069" y="629"/>
                    <a:pt x="1069" y="629"/>
                  </a:cubicBezTo>
                  <a:cubicBezTo>
                    <a:pt x="1068" y="629"/>
                    <a:pt x="1068" y="629"/>
                    <a:pt x="1068" y="629"/>
                  </a:cubicBezTo>
                  <a:cubicBezTo>
                    <a:pt x="1069" y="629"/>
                    <a:pt x="1069" y="629"/>
                    <a:pt x="1069" y="629"/>
                  </a:cubicBezTo>
                  <a:cubicBezTo>
                    <a:pt x="1069" y="628"/>
                    <a:pt x="1069" y="628"/>
                    <a:pt x="1069" y="628"/>
                  </a:cubicBezTo>
                  <a:cubicBezTo>
                    <a:pt x="1068" y="630"/>
                    <a:pt x="1068" y="629"/>
                    <a:pt x="1067" y="629"/>
                  </a:cubicBezTo>
                  <a:cubicBezTo>
                    <a:pt x="1067" y="628"/>
                    <a:pt x="1067" y="628"/>
                    <a:pt x="1067" y="628"/>
                  </a:cubicBezTo>
                  <a:cubicBezTo>
                    <a:pt x="1068" y="628"/>
                    <a:pt x="1068" y="628"/>
                    <a:pt x="1068" y="628"/>
                  </a:cubicBezTo>
                  <a:cubicBezTo>
                    <a:pt x="1068" y="627"/>
                    <a:pt x="1068" y="627"/>
                    <a:pt x="1068" y="627"/>
                  </a:cubicBezTo>
                  <a:cubicBezTo>
                    <a:pt x="1067" y="627"/>
                    <a:pt x="1067" y="627"/>
                    <a:pt x="1067" y="627"/>
                  </a:cubicBezTo>
                  <a:cubicBezTo>
                    <a:pt x="1068" y="627"/>
                    <a:pt x="1068" y="627"/>
                    <a:pt x="1068" y="627"/>
                  </a:cubicBezTo>
                  <a:cubicBezTo>
                    <a:pt x="1068" y="626"/>
                    <a:pt x="1068" y="626"/>
                    <a:pt x="1068" y="626"/>
                  </a:cubicBezTo>
                  <a:cubicBezTo>
                    <a:pt x="1070" y="627"/>
                    <a:pt x="1069" y="628"/>
                    <a:pt x="1069" y="628"/>
                  </a:cubicBezTo>
                  <a:cubicBezTo>
                    <a:pt x="1069" y="627"/>
                    <a:pt x="1069" y="627"/>
                    <a:pt x="1069" y="627"/>
                  </a:cubicBezTo>
                  <a:cubicBezTo>
                    <a:pt x="1069" y="628"/>
                    <a:pt x="1069" y="628"/>
                    <a:pt x="1069" y="628"/>
                  </a:cubicBezTo>
                  <a:cubicBezTo>
                    <a:pt x="1073" y="628"/>
                    <a:pt x="1071" y="631"/>
                    <a:pt x="1072" y="631"/>
                  </a:cubicBezTo>
                  <a:cubicBezTo>
                    <a:pt x="1072" y="627"/>
                    <a:pt x="1069" y="629"/>
                    <a:pt x="1069" y="628"/>
                  </a:cubicBezTo>
                  <a:cubicBezTo>
                    <a:pt x="1069" y="626"/>
                    <a:pt x="1069" y="625"/>
                    <a:pt x="1069" y="625"/>
                  </a:cubicBezTo>
                  <a:cubicBezTo>
                    <a:pt x="1068" y="625"/>
                    <a:pt x="1068" y="625"/>
                    <a:pt x="1068" y="625"/>
                  </a:cubicBezTo>
                  <a:cubicBezTo>
                    <a:pt x="1068" y="624"/>
                    <a:pt x="1068" y="624"/>
                    <a:pt x="1068" y="624"/>
                  </a:cubicBezTo>
                  <a:cubicBezTo>
                    <a:pt x="1067" y="624"/>
                    <a:pt x="1067" y="624"/>
                    <a:pt x="1067" y="624"/>
                  </a:cubicBezTo>
                  <a:cubicBezTo>
                    <a:pt x="1067" y="620"/>
                    <a:pt x="1065" y="620"/>
                    <a:pt x="1066" y="619"/>
                  </a:cubicBezTo>
                  <a:cubicBezTo>
                    <a:pt x="1059" y="616"/>
                    <a:pt x="1058" y="605"/>
                    <a:pt x="1060" y="601"/>
                  </a:cubicBezTo>
                  <a:cubicBezTo>
                    <a:pt x="1059" y="601"/>
                    <a:pt x="1059" y="601"/>
                    <a:pt x="1059" y="601"/>
                  </a:cubicBezTo>
                  <a:cubicBezTo>
                    <a:pt x="1059" y="600"/>
                    <a:pt x="1059" y="600"/>
                    <a:pt x="1059" y="600"/>
                  </a:cubicBezTo>
                  <a:cubicBezTo>
                    <a:pt x="1060" y="600"/>
                    <a:pt x="1060" y="600"/>
                    <a:pt x="1060" y="600"/>
                  </a:cubicBezTo>
                  <a:cubicBezTo>
                    <a:pt x="1060" y="597"/>
                    <a:pt x="1062" y="597"/>
                    <a:pt x="1061" y="596"/>
                  </a:cubicBezTo>
                  <a:cubicBezTo>
                    <a:pt x="1064" y="596"/>
                    <a:pt x="1064" y="596"/>
                    <a:pt x="1065" y="596"/>
                  </a:cubicBezTo>
                  <a:cubicBezTo>
                    <a:pt x="1065" y="594"/>
                    <a:pt x="1065" y="593"/>
                    <a:pt x="1065" y="593"/>
                  </a:cubicBezTo>
                  <a:cubicBezTo>
                    <a:pt x="1066" y="593"/>
                    <a:pt x="1066" y="593"/>
                    <a:pt x="1066" y="593"/>
                  </a:cubicBezTo>
                  <a:cubicBezTo>
                    <a:pt x="1066" y="587"/>
                    <a:pt x="1069" y="585"/>
                    <a:pt x="1068" y="582"/>
                  </a:cubicBezTo>
                  <a:cubicBezTo>
                    <a:pt x="1069" y="582"/>
                    <a:pt x="1069" y="582"/>
                    <a:pt x="1069" y="582"/>
                  </a:cubicBezTo>
                  <a:cubicBezTo>
                    <a:pt x="1070" y="574"/>
                    <a:pt x="1077" y="570"/>
                    <a:pt x="1077" y="564"/>
                  </a:cubicBezTo>
                  <a:cubicBezTo>
                    <a:pt x="1078" y="564"/>
                    <a:pt x="1078" y="564"/>
                    <a:pt x="1078" y="564"/>
                  </a:cubicBezTo>
                  <a:cubicBezTo>
                    <a:pt x="1078" y="558"/>
                    <a:pt x="1081" y="553"/>
                    <a:pt x="1080" y="549"/>
                  </a:cubicBezTo>
                  <a:cubicBezTo>
                    <a:pt x="1081" y="549"/>
                    <a:pt x="1081" y="549"/>
                    <a:pt x="1081" y="549"/>
                  </a:cubicBezTo>
                  <a:cubicBezTo>
                    <a:pt x="1081" y="548"/>
                    <a:pt x="1081" y="548"/>
                    <a:pt x="1081" y="548"/>
                  </a:cubicBezTo>
                  <a:cubicBezTo>
                    <a:pt x="1080" y="548"/>
                    <a:pt x="1080" y="548"/>
                    <a:pt x="1080" y="548"/>
                  </a:cubicBezTo>
                  <a:cubicBezTo>
                    <a:pt x="1080" y="550"/>
                    <a:pt x="1080" y="551"/>
                    <a:pt x="1080" y="551"/>
                  </a:cubicBezTo>
                  <a:cubicBezTo>
                    <a:pt x="1079" y="551"/>
                    <a:pt x="1079" y="551"/>
                    <a:pt x="1079" y="551"/>
                  </a:cubicBezTo>
                  <a:cubicBezTo>
                    <a:pt x="1080" y="551"/>
                    <a:pt x="1080" y="551"/>
                    <a:pt x="1080" y="551"/>
                  </a:cubicBezTo>
                  <a:cubicBezTo>
                    <a:pt x="1077" y="552"/>
                    <a:pt x="1077" y="553"/>
                    <a:pt x="1077" y="552"/>
                  </a:cubicBezTo>
                  <a:cubicBezTo>
                    <a:pt x="1077" y="554"/>
                    <a:pt x="1077" y="554"/>
                    <a:pt x="1077" y="554"/>
                  </a:cubicBezTo>
                  <a:cubicBezTo>
                    <a:pt x="1075" y="554"/>
                    <a:pt x="1075" y="554"/>
                    <a:pt x="1075" y="554"/>
                  </a:cubicBezTo>
                  <a:cubicBezTo>
                    <a:pt x="1075" y="555"/>
                    <a:pt x="1075" y="555"/>
                    <a:pt x="1075" y="555"/>
                  </a:cubicBezTo>
                  <a:cubicBezTo>
                    <a:pt x="1074" y="555"/>
                    <a:pt x="1074" y="555"/>
                    <a:pt x="1074" y="555"/>
                  </a:cubicBezTo>
                  <a:cubicBezTo>
                    <a:pt x="1075" y="555"/>
                    <a:pt x="1075" y="555"/>
                    <a:pt x="1075" y="555"/>
                  </a:cubicBezTo>
                  <a:cubicBezTo>
                    <a:pt x="1074" y="555"/>
                    <a:pt x="1074" y="555"/>
                    <a:pt x="1074" y="555"/>
                  </a:cubicBezTo>
                  <a:cubicBezTo>
                    <a:pt x="1075" y="555"/>
                    <a:pt x="1075" y="555"/>
                    <a:pt x="1075" y="555"/>
                  </a:cubicBezTo>
                  <a:cubicBezTo>
                    <a:pt x="1075" y="554"/>
                    <a:pt x="1075" y="554"/>
                    <a:pt x="1075" y="554"/>
                  </a:cubicBezTo>
                  <a:cubicBezTo>
                    <a:pt x="1078" y="554"/>
                    <a:pt x="1077" y="554"/>
                    <a:pt x="1078" y="554"/>
                  </a:cubicBezTo>
                  <a:cubicBezTo>
                    <a:pt x="1078" y="552"/>
                    <a:pt x="1078" y="552"/>
                    <a:pt x="1078" y="552"/>
                  </a:cubicBezTo>
                  <a:cubicBezTo>
                    <a:pt x="1080" y="553"/>
                    <a:pt x="1080" y="551"/>
                    <a:pt x="1080" y="551"/>
                  </a:cubicBezTo>
                  <a:cubicBezTo>
                    <a:pt x="1080" y="554"/>
                    <a:pt x="1078" y="553"/>
                    <a:pt x="1079" y="554"/>
                  </a:cubicBezTo>
                  <a:cubicBezTo>
                    <a:pt x="1080" y="554"/>
                    <a:pt x="1080" y="554"/>
                    <a:pt x="1080" y="554"/>
                  </a:cubicBezTo>
                  <a:cubicBezTo>
                    <a:pt x="1077" y="554"/>
                    <a:pt x="1078" y="554"/>
                    <a:pt x="1078" y="554"/>
                  </a:cubicBezTo>
                  <a:cubicBezTo>
                    <a:pt x="1078" y="555"/>
                    <a:pt x="1078" y="555"/>
                    <a:pt x="1078" y="555"/>
                  </a:cubicBezTo>
                  <a:cubicBezTo>
                    <a:pt x="1075" y="555"/>
                    <a:pt x="1076" y="555"/>
                    <a:pt x="1075" y="555"/>
                  </a:cubicBezTo>
                  <a:cubicBezTo>
                    <a:pt x="1075" y="556"/>
                    <a:pt x="1075" y="556"/>
                    <a:pt x="1075" y="556"/>
                  </a:cubicBezTo>
                  <a:cubicBezTo>
                    <a:pt x="1074" y="556"/>
                    <a:pt x="1074" y="556"/>
                    <a:pt x="1074" y="556"/>
                  </a:cubicBezTo>
                  <a:cubicBezTo>
                    <a:pt x="1074" y="555"/>
                    <a:pt x="1074" y="555"/>
                    <a:pt x="1074" y="555"/>
                  </a:cubicBezTo>
                  <a:cubicBezTo>
                    <a:pt x="1074" y="556"/>
                    <a:pt x="1074" y="556"/>
                    <a:pt x="1074" y="556"/>
                  </a:cubicBezTo>
                  <a:cubicBezTo>
                    <a:pt x="1075" y="556"/>
                    <a:pt x="1075" y="556"/>
                    <a:pt x="1075" y="556"/>
                  </a:cubicBezTo>
                  <a:cubicBezTo>
                    <a:pt x="1075" y="555"/>
                    <a:pt x="1075" y="555"/>
                    <a:pt x="1075" y="555"/>
                  </a:cubicBezTo>
                  <a:cubicBezTo>
                    <a:pt x="1078" y="555"/>
                    <a:pt x="1077" y="555"/>
                    <a:pt x="1078" y="555"/>
                  </a:cubicBezTo>
                  <a:cubicBezTo>
                    <a:pt x="1078" y="554"/>
                    <a:pt x="1078" y="554"/>
                    <a:pt x="1078" y="554"/>
                  </a:cubicBezTo>
                  <a:cubicBezTo>
                    <a:pt x="1079" y="554"/>
                    <a:pt x="1079" y="554"/>
                    <a:pt x="1079" y="554"/>
                  </a:cubicBezTo>
                  <a:cubicBezTo>
                    <a:pt x="1079" y="555"/>
                    <a:pt x="1079" y="555"/>
                    <a:pt x="1079" y="555"/>
                  </a:cubicBezTo>
                  <a:cubicBezTo>
                    <a:pt x="1076" y="555"/>
                    <a:pt x="1076" y="556"/>
                    <a:pt x="1075" y="556"/>
                  </a:cubicBezTo>
                  <a:cubicBezTo>
                    <a:pt x="1075" y="557"/>
                    <a:pt x="1075" y="557"/>
                    <a:pt x="1075" y="557"/>
                  </a:cubicBezTo>
                  <a:cubicBezTo>
                    <a:pt x="1074" y="557"/>
                    <a:pt x="1074" y="557"/>
                    <a:pt x="1074" y="557"/>
                  </a:cubicBezTo>
                  <a:cubicBezTo>
                    <a:pt x="1075" y="557"/>
                    <a:pt x="1075" y="557"/>
                    <a:pt x="1075" y="557"/>
                  </a:cubicBezTo>
                  <a:cubicBezTo>
                    <a:pt x="1075" y="556"/>
                    <a:pt x="1075" y="556"/>
                    <a:pt x="1075" y="556"/>
                  </a:cubicBezTo>
                  <a:cubicBezTo>
                    <a:pt x="1074" y="557"/>
                    <a:pt x="1074" y="557"/>
                    <a:pt x="1074" y="557"/>
                  </a:cubicBezTo>
                  <a:cubicBezTo>
                    <a:pt x="1075" y="555"/>
                    <a:pt x="1076" y="556"/>
                    <a:pt x="1077" y="556"/>
                  </a:cubicBezTo>
                  <a:cubicBezTo>
                    <a:pt x="1074" y="556"/>
                    <a:pt x="1074" y="556"/>
                    <a:pt x="1074" y="556"/>
                  </a:cubicBezTo>
                  <a:cubicBezTo>
                    <a:pt x="1074" y="557"/>
                    <a:pt x="1074" y="557"/>
                    <a:pt x="1074" y="557"/>
                  </a:cubicBezTo>
                  <a:cubicBezTo>
                    <a:pt x="1073" y="557"/>
                    <a:pt x="1073" y="557"/>
                    <a:pt x="1073" y="557"/>
                  </a:cubicBezTo>
                  <a:cubicBezTo>
                    <a:pt x="1073" y="558"/>
                    <a:pt x="1073" y="558"/>
                    <a:pt x="1073" y="558"/>
                  </a:cubicBezTo>
                  <a:cubicBezTo>
                    <a:pt x="1076" y="558"/>
                    <a:pt x="1075" y="558"/>
                    <a:pt x="1075" y="558"/>
                  </a:cubicBezTo>
                  <a:cubicBezTo>
                    <a:pt x="1074" y="558"/>
                    <a:pt x="1074" y="558"/>
                    <a:pt x="1074" y="558"/>
                  </a:cubicBezTo>
                  <a:cubicBezTo>
                    <a:pt x="1074" y="557"/>
                    <a:pt x="1074" y="557"/>
                    <a:pt x="1074" y="557"/>
                  </a:cubicBezTo>
                  <a:cubicBezTo>
                    <a:pt x="1077" y="557"/>
                    <a:pt x="1076" y="557"/>
                    <a:pt x="1077" y="557"/>
                  </a:cubicBezTo>
                  <a:cubicBezTo>
                    <a:pt x="1077" y="556"/>
                    <a:pt x="1077" y="556"/>
                    <a:pt x="1077" y="556"/>
                  </a:cubicBezTo>
                  <a:cubicBezTo>
                    <a:pt x="1078" y="556"/>
                    <a:pt x="1078" y="556"/>
                    <a:pt x="1078" y="556"/>
                  </a:cubicBezTo>
                  <a:cubicBezTo>
                    <a:pt x="1078" y="555"/>
                    <a:pt x="1078" y="555"/>
                    <a:pt x="1078" y="555"/>
                  </a:cubicBezTo>
                  <a:cubicBezTo>
                    <a:pt x="1079" y="555"/>
                    <a:pt x="1079" y="555"/>
                    <a:pt x="1079" y="555"/>
                  </a:cubicBezTo>
                  <a:cubicBezTo>
                    <a:pt x="1079" y="556"/>
                    <a:pt x="1079" y="556"/>
                    <a:pt x="1079" y="556"/>
                  </a:cubicBezTo>
                  <a:cubicBezTo>
                    <a:pt x="1078" y="556"/>
                    <a:pt x="1078" y="556"/>
                    <a:pt x="1078" y="556"/>
                  </a:cubicBezTo>
                  <a:cubicBezTo>
                    <a:pt x="1079" y="556"/>
                    <a:pt x="1079" y="556"/>
                    <a:pt x="1079" y="556"/>
                  </a:cubicBezTo>
                  <a:cubicBezTo>
                    <a:pt x="1078" y="557"/>
                    <a:pt x="1078" y="557"/>
                    <a:pt x="1078" y="557"/>
                  </a:cubicBezTo>
                  <a:cubicBezTo>
                    <a:pt x="1078" y="556"/>
                    <a:pt x="1078" y="556"/>
                    <a:pt x="1078" y="556"/>
                  </a:cubicBezTo>
                  <a:cubicBezTo>
                    <a:pt x="1077" y="557"/>
                    <a:pt x="1077" y="557"/>
                    <a:pt x="1077" y="557"/>
                  </a:cubicBezTo>
                  <a:cubicBezTo>
                    <a:pt x="1078" y="557"/>
                    <a:pt x="1078" y="557"/>
                    <a:pt x="1078" y="557"/>
                  </a:cubicBezTo>
                  <a:cubicBezTo>
                    <a:pt x="1075" y="558"/>
                    <a:pt x="1075" y="559"/>
                    <a:pt x="1074" y="558"/>
                  </a:cubicBezTo>
                  <a:cubicBezTo>
                    <a:pt x="1077" y="558"/>
                    <a:pt x="1076" y="558"/>
                    <a:pt x="1077" y="558"/>
                  </a:cubicBezTo>
                  <a:cubicBezTo>
                    <a:pt x="1074" y="558"/>
                    <a:pt x="1074" y="558"/>
                    <a:pt x="1074" y="558"/>
                  </a:cubicBezTo>
                  <a:cubicBezTo>
                    <a:pt x="1074" y="560"/>
                    <a:pt x="1074" y="560"/>
                    <a:pt x="1074" y="560"/>
                  </a:cubicBezTo>
                  <a:cubicBezTo>
                    <a:pt x="1073" y="560"/>
                    <a:pt x="1073" y="560"/>
                    <a:pt x="1073" y="560"/>
                  </a:cubicBezTo>
                  <a:cubicBezTo>
                    <a:pt x="1074" y="558"/>
                    <a:pt x="1074" y="558"/>
                    <a:pt x="1074" y="558"/>
                  </a:cubicBezTo>
                  <a:cubicBezTo>
                    <a:pt x="1073" y="558"/>
                    <a:pt x="1073" y="558"/>
                    <a:pt x="1073" y="558"/>
                  </a:cubicBezTo>
                  <a:cubicBezTo>
                    <a:pt x="1072" y="561"/>
                    <a:pt x="1071" y="561"/>
                    <a:pt x="1072" y="562"/>
                  </a:cubicBezTo>
                  <a:cubicBezTo>
                    <a:pt x="1071" y="562"/>
                    <a:pt x="1071" y="562"/>
                    <a:pt x="1071" y="562"/>
                  </a:cubicBezTo>
                  <a:cubicBezTo>
                    <a:pt x="1071" y="565"/>
                    <a:pt x="1071" y="564"/>
                    <a:pt x="1071" y="564"/>
                  </a:cubicBezTo>
                  <a:cubicBezTo>
                    <a:pt x="1069" y="564"/>
                    <a:pt x="1069" y="564"/>
                    <a:pt x="1069" y="564"/>
                  </a:cubicBezTo>
                  <a:cubicBezTo>
                    <a:pt x="1069" y="567"/>
                    <a:pt x="1069" y="568"/>
                    <a:pt x="1069" y="568"/>
                  </a:cubicBezTo>
                  <a:cubicBezTo>
                    <a:pt x="1068" y="568"/>
                    <a:pt x="1068" y="568"/>
                    <a:pt x="1068" y="568"/>
                  </a:cubicBezTo>
                  <a:cubicBezTo>
                    <a:pt x="1068" y="571"/>
                    <a:pt x="1068" y="574"/>
                    <a:pt x="1068" y="575"/>
                  </a:cubicBezTo>
                  <a:cubicBezTo>
                    <a:pt x="1068" y="574"/>
                    <a:pt x="1068" y="574"/>
                    <a:pt x="1068" y="574"/>
                  </a:cubicBezTo>
                  <a:cubicBezTo>
                    <a:pt x="1065" y="574"/>
                    <a:pt x="1066" y="574"/>
                    <a:pt x="1066" y="574"/>
                  </a:cubicBezTo>
                  <a:cubicBezTo>
                    <a:pt x="1066" y="571"/>
                    <a:pt x="1066" y="570"/>
                    <a:pt x="1066" y="569"/>
                  </a:cubicBezTo>
                  <a:cubicBezTo>
                    <a:pt x="1065" y="569"/>
                    <a:pt x="1065" y="569"/>
                    <a:pt x="1065" y="569"/>
                  </a:cubicBezTo>
                  <a:cubicBezTo>
                    <a:pt x="1065" y="568"/>
                    <a:pt x="1065" y="568"/>
                    <a:pt x="1065" y="568"/>
                  </a:cubicBezTo>
                  <a:cubicBezTo>
                    <a:pt x="1066" y="568"/>
                    <a:pt x="1066" y="568"/>
                    <a:pt x="1066" y="568"/>
                  </a:cubicBezTo>
                  <a:cubicBezTo>
                    <a:pt x="1066" y="565"/>
                    <a:pt x="1066" y="564"/>
                    <a:pt x="1066" y="563"/>
                  </a:cubicBezTo>
                  <a:cubicBezTo>
                    <a:pt x="1066" y="564"/>
                    <a:pt x="1066" y="564"/>
                    <a:pt x="1066" y="564"/>
                  </a:cubicBezTo>
                  <a:cubicBezTo>
                    <a:pt x="1066" y="561"/>
                    <a:pt x="1066" y="559"/>
                    <a:pt x="1066" y="558"/>
                  </a:cubicBezTo>
                  <a:cubicBezTo>
                    <a:pt x="1063" y="558"/>
                    <a:pt x="1064" y="558"/>
                    <a:pt x="1063" y="558"/>
                  </a:cubicBezTo>
                  <a:cubicBezTo>
                    <a:pt x="1063" y="560"/>
                    <a:pt x="1063" y="560"/>
                    <a:pt x="1063" y="560"/>
                  </a:cubicBezTo>
                  <a:cubicBezTo>
                    <a:pt x="1062" y="560"/>
                    <a:pt x="1062" y="560"/>
                    <a:pt x="1062" y="560"/>
                  </a:cubicBezTo>
                  <a:cubicBezTo>
                    <a:pt x="1062" y="561"/>
                    <a:pt x="1062" y="561"/>
                    <a:pt x="1062" y="561"/>
                  </a:cubicBezTo>
                  <a:cubicBezTo>
                    <a:pt x="1061" y="561"/>
                    <a:pt x="1061" y="561"/>
                    <a:pt x="1061" y="561"/>
                  </a:cubicBezTo>
                  <a:cubicBezTo>
                    <a:pt x="1061" y="562"/>
                    <a:pt x="1061" y="562"/>
                    <a:pt x="1061" y="562"/>
                  </a:cubicBezTo>
                  <a:cubicBezTo>
                    <a:pt x="1061" y="561"/>
                    <a:pt x="1061" y="561"/>
                    <a:pt x="1061" y="561"/>
                  </a:cubicBezTo>
                  <a:cubicBezTo>
                    <a:pt x="1062" y="561"/>
                    <a:pt x="1062" y="561"/>
                    <a:pt x="1062" y="561"/>
                  </a:cubicBezTo>
                  <a:cubicBezTo>
                    <a:pt x="1061" y="562"/>
                    <a:pt x="1061" y="562"/>
                    <a:pt x="1061" y="562"/>
                  </a:cubicBezTo>
                  <a:cubicBezTo>
                    <a:pt x="1062" y="562"/>
                    <a:pt x="1062" y="562"/>
                    <a:pt x="1062" y="562"/>
                  </a:cubicBezTo>
                  <a:cubicBezTo>
                    <a:pt x="1061" y="562"/>
                    <a:pt x="1061" y="562"/>
                    <a:pt x="1061" y="562"/>
                  </a:cubicBezTo>
                  <a:cubicBezTo>
                    <a:pt x="1061" y="563"/>
                    <a:pt x="1061" y="563"/>
                    <a:pt x="1061" y="563"/>
                  </a:cubicBezTo>
                  <a:cubicBezTo>
                    <a:pt x="1061" y="562"/>
                    <a:pt x="1061" y="562"/>
                    <a:pt x="1061" y="562"/>
                  </a:cubicBezTo>
                  <a:cubicBezTo>
                    <a:pt x="1060" y="562"/>
                    <a:pt x="1060" y="562"/>
                    <a:pt x="1060" y="562"/>
                  </a:cubicBezTo>
                  <a:cubicBezTo>
                    <a:pt x="1060" y="559"/>
                    <a:pt x="1060" y="560"/>
                    <a:pt x="1060" y="560"/>
                  </a:cubicBezTo>
                  <a:cubicBezTo>
                    <a:pt x="1061" y="560"/>
                    <a:pt x="1061" y="560"/>
                    <a:pt x="1061" y="560"/>
                  </a:cubicBezTo>
                  <a:cubicBezTo>
                    <a:pt x="1061" y="557"/>
                    <a:pt x="1061" y="557"/>
                    <a:pt x="1061" y="557"/>
                  </a:cubicBezTo>
                  <a:cubicBezTo>
                    <a:pt x="1060" y="557"/>
                    <a:pt x="1060" y="557"/>
                    <a:pt x="1060" y="557"/>
                  </a:cubicBezTo>
                  <a:cubicBezTo>
                    <a:pt x="1061" y="557"/>
                    <a:pt x="1061" y="557"/>
                    <a:pt x="1061" y="557"/>
                  </a:cubicBezTo>
                  <a:cubicBezTo>
                    <a:pt x="1061" y="556"/>
                    <a:pt x="1061" y="556"/>
                    <a:pt x="1061" y="556"/>
                  </a:cubicBezTo>
                  <a:cubicBezTo>
                    <a:pt x="1062" y="556"/>
                    <a:pt x="1062" y="556"/>
                    <a:pt x="1062" y="556"/>
                  </a:cubicBezTo>
                  <a:cubicBezTo>
                    <a:pt x="1062" y="559"/>
                    <a:pt x="1062" y="558"/>
                    <a:pt x="1062" y="558"/>
                  </a:cubicBezTo>
                  <a:cubicBezTo>
                    <a:pt x="1063" y="558"/>
                    <a:pt x="1063" y="558"/>
                    <a:pt x="1063" y="558"/>
                  </a:cubicBezTo>
                  <a:cubicBezTo>
                    <a:pt x="1062" y="558"/>
                    <a:pt x="1062" y="558"/>
                    <a:pt x="1062" y="558"/>
                  </a:cubicBezTo>
                  <a:cubicBezTo>
                    <a:pt x="1062" y="557"/>
                    <a:pt x="1062" y="557"/>
                    <a:pt x="1062" y="557"/>
                  </a:cubicBezTo>
                  <a:cubicBezTo>
                    <a:pt x="1063" y="557"/>
                    <a:pt x="1063" y="557"/>
                    <a:pt x="1063" y="557"/>
                  </a:cubicBezTo>
                  <a:cubicBezTo>
                    <a:pt x="1063" y="558"/>
                    <a:pt x="1063" y="558"/>
                    <a:pt x="1063" y="558"/>
                  </a:cubicBezTo>
                  <a:cubicBezTo>
                    <a:pt x="1063" y="557"/>
                    <a:pt x="1063" y="557"/>
                    <a:pt x="1063" y="557"/>
                  </a:cubicBezTo>
                  <a:cubicBezTo>
                    <a:pt x="1065" y="557"/>
                    <a:pt x="1065" y="557"/>
                    <a:pt x="1065" y="557"/>
                  </a:cubicBezTo>
                  <a:cubicBezTo>
                    <a:pt x="1066" y="554"/>
                    <a:pt x="1066" y="553"/>
                    <a:pt x="1066" y="552"/>
                  </a:cubicBezTo>
                  <a:cubicBezTo>
                    <a:pt x="1066" y="554"/>
                    <a:pt x="1066" y="554"/>
                    <a:pt x="1066" y="554"/>
                  </a:cubicBezTo>
                  <a:cubicBezTo>
                    <a:pt x="1065" y="554"/>
                    <a:pt x="1065" y="554"/>
                    <a:pt x="1065" y="554"/>
                  </a:cubicBezTo>
                  <a:cubicBezTo>
                    <a:pt x="1065" y="555"/>
                    <a:pt x="1065" y="555"/>
                    <a:pt x="1065" y="555"/>
                  </a:cubicBezTo>
                  <a:cubicBezTo>
                    <a:pt x="1063" y="555"/>
                    <a:pt x="1063" y="555"/>
                    <a:pt x="1063" y="555"/>
                  </a:cubicBezTo>
                  <a:cubicBezTo>
                    <a:pt x="1063" y="554"/>
                    <a:pt x="1063" y="554"/>
                    <a:pt x="1063" y="554"/>
                  </a:cubicBezTo>
                  <a:cubicBezTo>
                    <a:pt x="1065" y="554"/>
                    <a:pt x="1065" y="554"/>
                    <a:pt x="1065" y="554"/>
                  </a:cubicBezTo>
                  <a:cubicBezTo>
                    <a:pt x="1063" y="554"/>
                    <a:pt x="1063" y="554"/>
                    <a:pt x="1063" y="554"/>
                  </a:cubicBezTo>
                  <a:cubicBezTo>
                    <a:pt x="1063" y="555"/>
                    <a:pt x="1063" y="555"/>
                    <a:pt x="1063" y="555"/>
                  </a:cubicBezTo>
                  <a:cubicBezTo>
                    <a:pt x="1065" y="555"/>
                    <a:pt x="1065" y="555"/>
                    <a:pt x="1065" y="555"/>
                  </a:cubicBezTo>
                  <a:cubicBezTo>
                    <a:pt x="1062" y="555"/>
                    <a:pt x="1063" y="555"/>
                    <a:pt x="1062" y="555"/>
                  </a:cubicBezTo>
                  <a:cubicBezTo>
                    <a:pt x="1062" y="552"/>
                    <a:pt x="1062" y="551"/>
                    <a:pt x="1062" y="551"/>
                  </a:cubicBezTo>
                  <a:cubicBezTo>
                    <a:pt x="1062" y="552"/>
                    <a:pt x="1062" y="552"/>
                    <a:pt x="1062" y="552"/>
                  </a:cubicBezTo>
                  <a:cubicBezTo>
                    <a:pt x="1062" y="550"/>
                    <a:pt x="1062" y="550"/>
                    <a:pt x="1062" y="550"/>
                  </a:cubicBezTo>
                  <a:cubicBezTo>
                    <a:pt x="1062" y="551"/>
                    <a:pt x="1062" y="551"/>
                    <a:pt x="1062" y="551"/>
                  </a:cubicBezTo>
                  <a:cubicBezTo>
                    <a:pt x="1061" y="551"/>
                    <a:pt x="1061" y="551"/>
                    <a:pt x="1061" y="551"/>
                  </a:cubicBezTo>
                  <a:cubicBezTo>
                    <a:pt x="1061" y="549"/>
                    <a:pt x="1061" y="548"/>
                    <a:pt x="1061" y="548"/>
                  </a:cubicBezTo>
                  <a:cubicBezTo>
                    <a:pt x="1064" y="548"/>
                    <a:pt x="1063" y="548"/>
                    <a:pt x="1063" y="548"/>
                  </a:cubicBezTo>
                  <a:cubicBezTo>
                    <a:pt x="1063" y="549"/>
                    <a:pt x="1063" y="549"/>
                    <a:pt x="1063" y="549"/>
                  </a:cubicBezTo>
                  <a:cubicBezTo>
                    <a:pt x="1063" y="546"/>
                    <a:pt x="1063" y="547"/>
                    <a:pt x="1063" y="546"/>
                  </a:cubicBezTo>
                  <a:cubicBezTo>
                    <a:pt x="1066" y="546"/>
                    <a:pt x="1066" y="546"/>
                    <a:pt x="1066" y="546"/>
                  </a:cubicBezTo>
                  <a:cubicBezTo>
                    <a:pt x="1065" y="546"/>
                    <a:pt x="1065" y="546"/>
                    <a:pt x="1065" y="546"/>
                  </a:cubicBezTo>
                  <a:cubicBezTo>
                    <a:pt x="1065" y="548"/>
                    <a:pt x="1065" y="548"/>
                    <a:pt x="1065" y="548"/>
                  </a:cubicBezTo>
                  <a:cubicBezTo>
                    <a:pt x="1065" y="546"/>
                    <a:pt x="1065" y="546"/>
                    <a:pt x="1065" y="546"/>
                  </a:cubicBezTo>
                  <a:cubicBezTo>
                    <a:pt x="1066" y="546"/>
                    <a:pt x="1066" y="546"/>
                    <a:pt x="1066" y="546"/>
                  </a:cubicBezTo>
                  <a:cubicBezTo>
                    <a:pt x="1066" y="548"/>
                    <a:pt x="1066" y="548"/>
                    <a:pt x="1066" y="548"/>
                  </a:cubicBezTo>
                  <a:cubicBezTo>
                    <a:pt x="1066" y="546"/>
                    <a:pt x="1066" y="546"/>
                    <a:pt x="1066" y="546"/>
                  </a:cubicBezTo>
                  <a:cubicBezTo>
                    <a:pt x="1066" y="548"/>
                    <a:pt x="1066" y="548"/>
                    <a:pt x="1066" y="548"/>
                  </a:cubicBezTo>
                  <a:cubicBezTo>
                    <a:pt x="1065" y="548"/>
                    <a:pt x="1065" y="548"/>
                    <a:pt x="1065" y="548"/>
                  </a:cubicBezTo>
                  <a:cubicBezTo>
                    <a:pt x="1065" y="550"/>
                    <a:pt x="1065" y="550"/>
                    <a:pt x="1065" y="550"/>
                  </a:cubicBezTo>
                  <a:cubicBezTo>
                    <a:pt x="1065" y="549"/>
                    <a:pt x="1065" y="549"/>
                    <a:pt x="1065" y="549"/>
                  </a:cubicBezTo>
                  <a:cubicBezTo>
                    <a:pt x="1065" y="552"/>
                    <a:pt x="1065" y="551"/>
                    <a:pt x="1065" y="551"/>
                  </a:cubicBezTo>
                  <a:cubicBezTo>
                    <a:pt x="1065" y="550"/>
                    <a:pt x="1065" y="550"/>
                    <a:pt x="1065" y="550"/>
                  </a:cubicBezTo>
                  <a:cubicBezTo>
                    <a:pt x="1066" y="550"/>
                    <a:pt x="1066" y="550"/>
                    <a:pt x="1066" y="550"/>
                  </a:cubicBezTo>
                  <a:cubicBezTo>
                    <a:pt x="1066" y="549"/>
                    <a:pt x="1066" y="549"/>
                    <a:pt x="1066" y="549"/>
                  </a:cubicBezTo>
                  <a:cubicBezTo>
                    <a:pt x="1067" y="549"/>
                    <a:pt x="1067" y="549"/>
                    <a:pt x="1067" y="549"/>
                  </a:cubicBezTo>
                  <a:cubicBezTo>
                    <a:pt x="1067" y="548"/>
                    <a:pt x="1067" y="548"/>
                    <a:pt x="1067" y="548"/>
                  </a:cubicBezTo>
                  <a:cubicBezTo>
                    <a:pt x="1068" y="548"/>
                    <a:pt x="1068" y="548"/>
                    <a:pt x="1068" y="548"/>
                  </a:cubicBezTo>
                  <a:cubicBezTo>
                    <a:pt x="1067" y="548"/>
                    <a:pt x="1067" y="548"/>
                    <a:pt x="1067" y="548"/>
                  </a:cubicBezTo>
                  <a:cubicBezTo>
                    <a:pt x="1067" y="549"/>
                    <a:pt x="1067" y="549"/>
                    <a:pt x="1067" y="549"/>
                  </a:cubicBezTo>
                  <a:cubicBezTo>
                    <a:pt x="1066" y="549"/>
                    <a:pt x="1066" y="549"/>
                    <a:pt x="1066" y="549"/>
                  </a:cubicBezTo>
                  <a:cubicBezTo>
                    <a:pt x="1068" y="548"/>
                    <a:pt x="1067" y="547"/>
                    <a:pt x="1067" y="546"/>
                  </a:cubicBezTo>
                  <a:cubicBezTo>
                    <a:pt x="1068" y="546"/>
                    <a:pt x="1068" y="546"/>
                    <a:pt x="1068" y="546"/>
                  </a:cubicBezTo>
                  <a:cubicBezTo>
                    <a:pt x="1068" y="545"/>
                    <a:pt x="1068" y="545"/>
                    <a:pt x="1068" y="545"/>
                  </a:cubicBezTo>
                  <a:cubicBezTo>
                    <a:pt x="1069" y="545"/>
                    <a:pt x="1069" y="545"/>
                    <a:pt x="1069" y="545"/>
                  </a:cubicBezTo>
                  <a:cubicBezTo>
                    <a:pt x="1070" y="542"/>
                    <a:pt x="1068" y="542"/>
                    <a:pt x="1068" y="542"/>
                  </a:cubicBezTo>
                  <a:cubicBezTo>
                    <a:pt x="1066" y="544"/>
                    <a:pt x="1065" y="542"/>
                    <a:pt x="1065" y="543"/>
                  </a:cubicBezTo>
                  <a:cubicBezTo>
                    <a:pt x="1065" y="544"/>
                    <a:pt x="1065" y="544"/>
                    <a:pt x="1065" y="544"/>
                  </a:cubicBezTo>
                  <a:cubicBezTo>
                    <a:pt x="1063" y="544"/>
                    <a:pt x="1063" y="544"/>
                    <a:pt x="1063" y="544"/>
                  </a:cubicBezTo>
                  <a:cubicBezTo>
                    <a:pt x="1063" y="543"/>
                    <a:pt x="1063" y="543"/>
                    <a:pt x="1063" y="543"/>
                  </a:cubicBezTo>
                  <a:cubicBezTo>
                    <a:pt x="1062" y="543"/>
                    <a:pt x="1062" y="543"/>
                    <a:pt x="1062" y="543"/>
                  </a:cubicBezTo>
                  <a:cubicBezTo>
                    <a:pt x="1062" y="540"/>
                    <a:pt x="1062" y="541"/>
                    <a:pt x="1062" y="541"/>
                  </a:cubicBezTo>
                  <a:cubicBezTo>
                    <a:pt x="1061" y="541"/>
                    <a:pt x="1061" y="541"/>
                    <a:pt x="1061" y="541"/>
                  </a:cubicBezTo>
                  <a:cubicBezTo>
                    <a:pt x="1061" y="538"/>
                    <a:pt x="1061" y="538"/>
                    <a:pt x="1061" y="538"/>
                  </a:cubicBezTo>
                  <a:cubicBezTo>
                    <a:pt x="1060" y="538"/>
                    <a:pt x="1060" y="538"/>
                    <a:pt x="1060" y="538"/>
                  </a:cubicBezTo>
                  <a:cubicBezTo>
                    <a:pt x="1061" y="536"/>
                    <a:pt x="1062" y="537"/>
                    <a:pt x="1062" y="537"/>
                  </a:cubicBezTo>
                  <a:cubicBezTo>
                    <a:pt x="1062" y="536"/>
                    <a:pt x="1062" y="536"/>
                    <a:pt x="1062" y="536"/>
                  </a:cubicBezTo>
                  <a:cubicBezTo>
                    <a:pt x="1061" y="536"/>
                    <a:pt x="1061" y="536"/>
                    <a:pt x="1061" y="536"/>
                  </a:cubicBezTo>
                  <a:cubicBezTo>
                    <a:pt x="1064" y="536"/>
                    <a:pt x="1063" y="534"/>
                    <a:pt x="1063" y="535"/>
                  </a:cubicBezTo>
                  <a:cubicBezTo>
                    <a:pt x="1061" y="536"/>
                    <a:pt x="1060" y="536"/>
                    <a:pt x="1059" y="536"/>
                  </a:cubicBezTo>
                  <a:cubicBezTo>
                    <a:pt x="1059" y="535"/>
                    <a:pt x="1059" y="535"/>
                    <a:pt x="1059" y="535"/>
                  </a:cubicBezTo>
                  <a:cubicBezTo>
                    <a:pt x="1060" y="535"/>
                    <a:pt x="1060" y="535"/>
                    <a:pt x="1060" y="535"/>
                  </a:cubicBezTo>
                  <a:cubicBezTo>
                    <a:pt x="1060" y="532"/>
                    <a:pt x="1060" y="531"/>
                    <a:pt x="1060" y="531"/>
                  </a:cubicBezTo>
                  <a:cubicBezTo>
                    <a:pt x="1059" y="531"/>
                    <a:pt x="1059" y="531"/>
                    <a:pt x="1059" y="531"/>
                  </a:cubicBezTo>
                  <a:cubicBezTo>
                    <a:pt x="1059" y="532"/>
                    <a:pt x="1059" y="532"/>
                    <a:pt x="1059" y="532"/>
                  </a:cubicBezTo>
                  <a:cubicBezTo>
                    <a:pt x="1060" y="532"/>
                    <a:pt x="1060" y="532"/>
                    <a:pt x="1060" y="532"/>
                  </a:cubicBezTo>
                  <a:cubicBezTo>
                    <a:pt x="1059" y="532"/>
                    <a:pt x="1059" y="532"/>
                    <a:pt x="1059" y="532"/>
                  </a:cubicBezTo>
                  <a:cubicBezTo>
                    <a:pt x="1059" y="533"/>
                    <a:pt x="1059" y="533"/>
                    <a:pt x="1059" y="533"/>
                  </a:cubicBezTo>
                  <a:cubicBezTo>
                    <a:pt x="1054" y="534"/>
                    <a:pt x="1052" y="532"/>
                    <a:pt x="1050" y="532"/>
                  </a:cubicBezTo>
                  <a:cubicBezTo>
                    <a:pt x="1050" y="529"/>
                    <a:pt x="1050" y="530"/>
                    <a:pt x="1050" y="530"/>
                  </a:cubicBezTo>
                  <a:cubicBezTo>
                    <a:pt x="1052" y="530"/>
                    <a:pt x="1052" y="530"/>
                    <a:pt x="1052" y="530"/>
                  </a:cubicBezTo>
                  <a:cubicBezTo>
                    <a:pt x="1052" y="531"/>
                    <a:pt x="1052" y="531"/>
                    <a:pt x="1052" y="531"/>
                  </a:cubicBezTo>
                  <a:cubicBezTo>
                    <a:pt x="1053" y="531"/>
                    <a:pt x="1053" y="531"/>
                    <a:pt x="1053" y="531"/>
                  </a:cubicBezTo>
                  <a:cubicBezTo>
                    <a:pt x="1053" y="532"/>
                    <a:pt x="1053" y="532"/>
                    <a:pt x="1053" y="532"/>
                  </a:cubicBezTo>
                  <a:cubicBezTo>
                    <a:pt x="1056" y="532"/>
                    <a:pt x="1058" y="532"/>
                    <a:pt x="1059" y="532"/>
                  </a:cubicBezTo>
                  <a:cubicBezTo>
                    <a:pt x="1059" y="530"/>
                    <a:pt x="1059" y="529"/>
                    <a:pt x="1059" y="529"/>
                  </a:cubicBezTo>
                  <a:cubicBezTo>
                    <a:pt x="1060" y="529"/>
                    <a:pt x="1060" y="529"/>
                    <a:pt x="1060" y="529"/>
                  </a:cubicBezTo>
                  <a:cubicBezTo>
                    <a:pt x="1060" y="528"/>
                    <a:pt x="1060" y="528"/>
                    <a:pt x="1060" y="528"/>
                  </a:cubicBezTo>
                  <a:cubicBezTo>
                    <a:pt x="1061" y="528"/>
                    <a:pt x="1061" y="528"/>
                    <a:pt x="1061" y="528"/>
                  </a:cubicBezTo>
                  <a:cubicBezTo>
                    <a:pt x="1061" y="529"/>
                    <a:pt x="1061" y="529"/>
                    <a:pt x="1061" y="529"/>
                  </a:cubicBezTo>
                  <a:cubicBezTo>
                    <a:pt x="1058" y="529"/>
                    <a:pt x="1059" y="529"/>
                    <a:pt x="1059" y="529"/>
                  </a:cubicBezTo>
                  <a:cubicBezTo>
                    <a:pt x="1059" y="530"/>
                    <a:pt x="1059" y="530"/>
                    <a:pt x="1059" y="530"/>
                  </a:cubicBezTo>
                  <a:cubicBezTo>
                    <a:pt x="1061" y="530"/>
                    <a:pt x="1061" y="530"/>
                    <a:pt x="1061" y="530"/>
                  </a:cubicBezTo>
                  <a:cubicBezTo>
                    <a:pt x="1061" y="529"/>
                    <a:pt x="1061" y="529"/>
                    <a:pt x="1061" y="529"/>
                  </a:cubicBezTo>
                  <a:cubicBezTo>
                    <a:pt x="1065" y="528"/>
                    <a:pt x="1066" y="526"/>
                    <a:pt x="1066" y="525"/>
                  </a:cubicBezTo>
                  <a:cubicBezTo>
                    <a:pt x="1067" y="525"/>
                    <a:pt x="1067" y="525"/>
                    <a:pt x="1067" y="525"/>
                  </a:cubicBezTo>
                  <a:cubicBezTo>
                    <a:pt x="1067" y="524"/>
                    <a:pt x="1067" y="524"/>
                    <a:pt x="1067" y="524"/>
                  </a:cubicBezTo>
                  <a:cubicBezTo>
                    <a:pt x="1068" y="524"/>
                    <a:pt x="1068" y="524"/>
                    <a:pt x="1068" y="524"/>
                  </a:cubicBezTo>
                  <a:cubicBezTo>
                    <a:pt x="1068" y="521"/>
                    <a:pt x="1068" y="522"/>
                    <a:pt x="1068" y="522"/>
                  </a:cubicBezTo>
                  <a:cubicBezTo>
                    <a:pt x="1069" y="522"/>
                    <a:pt x="1069" y="522"/>
                    <a:pt x="1069" y="522"/>
                  </a:cubicBezTo>
                  <a:cubicBezTo>
                    <a:pt x="1069" y="520"/>
                    <a:pt x="1069" y="520"/>
                    <a:pt x="1069" y="520"/>
                  </a:cubicBezTo>
                  <a:cubicBezTo>
                    <a:pt x="1071" y="520"/>
                    <a:pt x="1071" y="520"/>
                    <a:pt x="1071" y="520"/>
                  </a:cubicBezTo>
                  <a:cubicBezTo>
                    <a:pt x="1071" y="522"/>
                    <a:pt x="1071" y="522"/>
                    <a:pt x="1071" y="522"/>
                  </a:cubicBezTo>
                  <a:cubicBezTo>
                    <a:pt x="1069" y="522"/>
                    <a:pt x="1069" y="522"/>
                    <a:pt x="1069" y="522"/>
                  </a:cubicBezTo>
                  <a:cubicBezTo>
                    <a:pt x="1069" y="523"/>
                    <a:pt x="1069" y="523"/>
                    <a:pt x="1069" y="523"/>
                  </a:cubicBezTo>
                  <a:cubicBezTo>
                    <a:pt x="1071" y="523"/>
                    <a:pt x="1071" y="523"/>
                    <a:pt x="1071" y="523"/>
                  </a:cubicBezTo>
                  <a:cubicBezTo>
                    <a:pt x="1071" y="522"/>
                    <a:pt x="1071" y="522"/>
                    <a:pt x="1071" y="522"/>
                  </a:cubicBezTo>
                  <a:cubicBezTo>
                    <a:pt x="1074" y="522"/>
                    <a:pt x="1074" y="520"/>
                    <a:pt x="1075" y="520"/>
                  </a:cubicBezTo>
                  <a:cubicBezTo>
                    <a:pt x="1075" y="519"/>
                    <a:pt x="1075" y="519"/>
                    <a:pt x="1075" y="519"/>
                  </a:cubicBezTo>
                  <a:cubicBezTo>
                    <a:pt x="1077" y="519"/>
                    <a:pt x="1077" y="519"/>
                    <a:pt x="1077" y="519"/>
                  </a:cubicBezTo>
                  <a:cubicBezTo>
                    <a:pt x="1075" y="519"/>
                    <a:pt x="1075" y="519"/>
                    <a:pt x="1075" y="519"/>
                  </a:cubicBezTo>
                  <a:cubicBezTo>
                    <a:pt x="1075" y="518"/>
                    <a:pt x="1075" y="518"/>
                    <a:pt x="1075" y="518"/>
                  </a:cubicBezTo>
                  <a:cubicBezTo>
                    <a:pt x="1073" y="518"/>
                    <a:pt x="1073" y="518"/>
                    <a:pt x="1073" y="518"/>
                  </a:cubicBezTo>
                  <a:cubicBezTo>
                    <a:pt x="1073" y="517"/>
                    <a:pt x="1073" y="517"/>
                    <a:pt x="1073" y="517"/>
                  </a:cubicBezTo>
                  <a:cubicBezTo>
                    <a:pt x="1072" y="517"/>
                    <a:pt x="1072" y="517"/>
                    <a:pt x="1072" y="517"/>
                  </a:cubicBezTo>
                  <a:cubicBezTo>
                    <a:pt x="1071" y="514"/>
                    <a:pt x="1073" y="512"/>
                    <a:pt x="1073" y="512"/>
                  </a:cubicBezTo>
                  <a:cubicBezTo>
                    <a:pt x="1070" y="512"/>
                    <a:pt x="1071" y="512"/>
                    <a:pt x="1071" y="512"/>
                  </a:cubicBezTo>
                  <a:cubicBezTo>
                    <a:pt x="1071" y="513"/>
                    <a:pt x="1071" y="513"/>
                    <a:pt x="1071" y="513"/>
                  </a:cubicBezTo>
                  <a:cubicBezTo>
                    <a:pt x="1071" y="510"/>
                    <a:pt x="1074" y="510"/>
                    <a:pt x="1074" y="510"/>
                  </a:cubicBezTo>
                  <a:cubicBezTo>
                    <a:pt x="1074" y="507"/>
                    <a:pt x="1074" y="508"/>
                    <a:pt x="1074" y="507"/>
                  </a:cubicBezTo>
                  <a:cubicBezTo>
                    <a:pt x="1070" y="508"/>
                    <a:pt x="1069" y="504"/>
                    <a:pt x="1067" y="505"/>
                  </a:cubicBezTo>
                  <a:cubicBezTo>
                    <a:pt x="1067" y="504"/>
                    <a:pt x="1067" y="504"/>
                    <a:pt x="1067" y="504"/>
                  </a:cubicBezTo>
                  <a:cubicBezTo>
                    <a:pt x="1064" y="503"/>
                    <a:pt x="1063" y="502"/>
                    <a:pt x="1062" y="503"/>
                  </a:cubicBezTo>
                  <a:cubicBezTo>
                    <a:pt x="1062" y="501"/>
                    <a:pt x="1062" y="501"/>
                    <a:pt x="1062" y="501"/>
                  </a:cubicBezTo>
                  <a:cubicBezTo>
                    <a:pt x="1061" y="501"/>
                    <a:pt x="1061" y="501"/>
                    <a:pt x="1061" y="501"/>
                  </a:cubicBezTo>
                  <a:cubicBezTo>
                    <a:pt x="1060" y="498"/>
                    <a:pt x="1060" y="498"/>
                    <a:pt x="1060" y="497"/>
                  </a:cubicBezTo>
                  <a:cubicBezTo>
                    <a:pt x="1059" y="497"/>
                    <a:pt x="1059" y="497"/>
                    <a:pt x="1059" y="497"/>
                  </a:cubicBezTo>
                  <a:cubicBezTo>
                    <a:pt x="1059" y="493"/>
                    <a:pt x="1059" y="492"/>
                    <a:pt x="1059" y="491"/>
                  </a:cubicBezTo>
                  <a:cubicBezTo>
                    <a:pt x="1058" y="491"/>
                    <a:pt x="1058" y="491"/>
                    <a:pt x="1058" y="491"/>
                  </a:cubicBezTo>
                  <a:cubicBezTo>
                    <a:pt x="1057" y="487"/>
                    <a:pt x="1059" y="487"/>
                    <a:pt x="1059" y="486"/>
                  </a:cubicBezTo>
                  <a:cubicBezTo>
                    <a:pt x="1060" y="486"/>
                    <a:pt x="1060" y="486"/>
                    <a:pt x="1060" y="486"/>
                  </a:cubicBezTo>
                  <a:cubicBezTo>
                    <a:pt x="1060" y="485"/>
                    <a:pt x="1060" y="485"/>
                    <a:pt x="1060" y="485"/>
                  </a:cubicBezTo>
                  <a:cubicBezTo>
                    <a:pt x="1061" y="485"/>
                    <a:pt x="1061" y="485"/>
                    <a:pt x="1061" y="485"/>
                  </a:cubicBezTo>
                  <a:cubicBezTo>
                    <a:pt x="1061" y="484"/>
                    <a:pt x="1061" y="484"/>
                    <a:pt x="1061" y="484"/>
                  </a:cubicBezTo>
                  <a:cubicBezTo>
                    <a:pt x="1062" y="484"/>
                    <a:pt x="1062" y="484"/>
                    <a:pt x="1062" y="484"/>
                  </a:cubicBezTo>
                  <a:cubicBezTo>
                    <a:pt x="1062" y="482"/>
                    <a:pt x="1062" y="482"/>
                    <a:pt x="1062" y="482"/>
                  </a:cubicBezTo>
                  <a:cubicBezTo>
                    <a:pt x="1062" y="485"/>
                    <a:pt x="1062" y="485"/>
                    <a:pt x="1062" y="485"/>
                  </a:cubicBezTo>
                  <a:cubicBezTo>
                    <a:pt x="1061" y="485"/>
                    <a:pt x="1061" y="485"/>
                    <a:pt x="1061" y="485"/>
                  </a:cubicBezTo>
                  <a:cubicBezTo>
                    <a:pt x="1061" y="486"/>
                    <a:pt x="1061" y="486"/>
                    <a:pt x="1061" y="486"/>
                  </a:cubicBezTo>
                  <a:cubicBezTo>
                    <a:pt x="1061" y="485"/>
                    <a:pt x="1061" y="485"/>
                    <a:pt x="1061" y="485"/>
                  </a:cubicBezTo>
                  <a:cubicBezTo>
                    <a:pt x="1062" y="485"/>
                    <a:pt x="1062" y="485"/>
                    <a:pt x="1062" y="485"/>
                  </a:cubicBezTo>
                  <a:cubicBezTo>
                    <a:pt x="1062" y="484"/>
                    <a:pt x="1062" y="484"/>
                    <a:pt x="1062" y="484"/>
                  </a:cubicBezTo>
                  <a:cubicBezTo>
                    <a:pt x="1063" y="484"/>
                    <a:pt x="1063" y="484"/>
                    <a:pt x="1063" y="484"/>
                  </a:cubicBezTo>
                  <a:cubicBezTo>
                    <a:pt x="1062" y="484"/>
                    <a:pt x="1062" y="484"/>
                    <a:pt x="1062" y="484"/>
                  </a:cubicBezTo>
                  <a:cubicBezTo>
                    <a:pt x="1062" y="482"/>
                    <a:pt x="1062" y="482"/>
                    <a:pt x="1062" y="482"/>
                  </a:cubicBezTo>
                  <a:cubicBezTo>
                    <a:pt x="1061" y="482"/>
                    <a:pt x="1061" y="482"/>
                    <a:pt x="1061" y="482"/>
                  </a:cubicBezTo>
                  <a:cubicBezTo>
                    <a:pt x="1061" y="481"/>
                    <a:pt x="1061" y="481"/>
                    <a:pt x="1061" y="481"/>
                  </a:cubicBezTo>
                  <a:cubicBezTo>
                    <a:pt x="1060" y="481"/>
                    <a:pt x="1060" y="481"/>
                    <a:pt x="1060" y="481"/>
                  </a:cubicBezTo>
                  <a:cubicBezTo>
                    <a:pt x="1060" y="478"/>
                    <a:pt x="1058" y="477"/>
                    <a:pt x="1059" y="477"/>
                  </a:cubicBezTo>
                  <a:cubicBezTo>
                    <a:pt x="1062" y="479"/>
                    <a:pt x="1061" y="479"/>
                    <a:pt x="1061" y="480"/>
                  </a:cubicBezTo>
                  <a:cubicBezTo>
                    <a:pt x="1062" y="480"/>
                    <a:pt x="1062" y="480"/>
                    <a:pt x="1062" y="480"/>
                  </a:cubicBezTo>
                  <a:cubicBezTo>
                    <a:pt x="1062" y="483"/>
                    <a:pt x="1064" y="482"/>
                    <a:pt x="1063" y="482"/>
                  </a:cubicBezTo>
                  <a:cubicBezTo>
                    <a:pt x="1063" y="480"/>
                    <a:pt x="1063" y="480"/>
                    <a:pt x="1063" y="480"/>
                  </a:cubicBezTo>
                  <a:cubicBezTo>
                    <a:pt x="1062" y="480"/>
                    <a:pt x="1062" y="480"/>
                    <a:pt x="1062" y="480"/>
                  </a:cubicBezTo>
                  <a:cubicBezTo>
                    <a:pt x="1062" y="479"/>
                    <a:pt x="1062" y="479"/>
                    <a:pt x="1062" y="479"/>
                  </a:cubicBezTo>
                  <a:cubicBezTo>
                    <a:pt x="1063" y="479"/>
                    <a:pt x="1063" y="479"/>
                    <a:pt x="1063" y="479"/>
                  </a:cubicBezTo>
                  <a:cubicBezTo>
                    <a:pt x="1063" y="482"/>
                    <a:pt x="1063" y="481"/>
                    <a:pt x="1063" y="481"/>
                  </a:cubicBezTo>
                  <a:cubicBezTo>
                    <a:pt x="1066" y="479"/>
                    <a:pt x="1064" y="478"/>
                    <a:pt x="1065" y="478"/>
                  </a:cubicBezTo>
                  <a:cubicBezTo>
                    <a:pt x="1066" y="478"/>
                    <a:pt x="1066" y="478"/>
                    <a:pt x="1066" y="478"/>
                  </a:cubicBezTo>
                  <a:cubicBezTo>
                    <a:pt x="1066" y="480"/>
                    <a:pt x="1066" y="480"/>
                    <a:pt x="1066" y="480"/>
                  </a:cubicBezTo>
                  <a:cubicBezTo>
                    <a:pt x="1067" y="480"/>
                    <a:pt x="1067" y="480"/>
                    <a:pt x="1067" y="480"/>
                  </a:cubicBezTo>
                  <a:cubicBezTo>
                    <a:pt x="1063" y="480"/>
                    <a:pt x="1065" y="483"/>
                    <a:pt x="1065" y="482"/>
                  </a:cubicBezTo>
                  <a:cubicBezTo>
                    <a:pt x="1066" y="481"/>
                    <a:pt x="1066" y="481"/>
                    <a:pt x="1067" y="481"/>
                  </a:cubicBezTo>
                  <a:cubicBezTo>
                    <a:pt x="1066" y="481"/>
                    <a:pt x="1066" y="481"/>
                    <a:pt x="1066" y="481"/>
                  </a:cubicBezTo>
                  <a:cubicBezTo>
                    <a:pt x="1066" y="480"/>
                    <a:pt x="1066" y="480"/>
                    <a:pt x="1066" y="480"/>
                  </a:cubicBezTo>
                  <a:cubicBezTo>
                    <a:pt x="1067" y="480"/>
                    <a:pt x="1067" y="480"/>
                    <a:pt x="1067" y="480"/>
                  </a:cubicBezTo>
                  <a:cubicBezTo>
                    <a:pt x="1067" y="481"/>
                    <a:pt x="1067" y="481"/>
                    <a:pt x="1067" y="481"/>
                  </a:cubicBezTo>
                  <a:cubicBezTo>
                    <a:pt x="1067" y="480"/>
                    <a:pt x="1067" y="480"/>
                    <a:pt x="1067" y="480"/>
                  </a:cubicBezTo>
                  <a:cubicBezTo>
                    <a:pt x="1067" y="481"/>
                    <a:pt x="1067" y="481"/>
                    <a:pt x="1067" y="481"/>
                  </a:cubicBezTo>
                  <a:cubicBezTo>
                    <a:pt x="1068" y="481"/>
                    <a:pt x="1068" y="481"/>
                    <a:pt x="1068" y="481"/>
                  </a:cubicBezTo>
                  <a:cubicBezTo>
                    <a:pt x="1068" y="478"/>
                    <a:pt x="1068" y="479"/>
                    <a:pt x="1068" y="479"/>
                  </a:cubicBezTo>
                  <a:cubicBezTo>
                    <a:pt x="1068" y="480"/>
                    <a:pt x="1068" y="480"/>
                    <a:pt x="1068" y="480"/>
                  </a:cubicBezTo>
                  <a:cubicBezTo>
                    <a:pt x="1068" y="479"/>
                    <a:pt x="1068" y="479"/>
                    <a:pt x="1068" y="479"/>
                  </a:cubicBezTo>
                  <a:cubicBezTo>
                    <a:pt x="1067" y="479"/>
                    <a:pt x="1067" y="479"/>
                    <a:pt x="1067" y="479"/>
                  </a:cubicBezTo>
                  <a:cubicBezTo>
                    <a:pt x="1068" y="478"/>
                    <a:pt x="1068" y="478"/>
                    <a:pt x="1068" y="478"/>
                  </a:cubicBezTo>
                  <a:cubicBezTo>
                    <a:pt x="1067" y="478"/>
                    <a:pt x="1067" y="478"/>
                    <a:pt x="1067" y="478"/>
                  </a:cubicBezTo>
                  <a:cubicBezTo>
                    <a:pt x="1067" y="475"/>
                    <a:pt x="1067" y="476"/>
                    <a:pt x="1067" y="475"/>
                  </a:cubicBezTo>
                  <a:cubicBezTo>
                    <a:pt x="1070" y="475"/>
                    <a:pt x="1069" y="475"/>
                    <a:pt x="1069" y="475"/>
                  </a:cubicBezTo>
                  <a:cubicBezTo>
                    <a:pt x="1069" y="474"/>
                    <a:pt x="1069" y="474"/>
                    <a:pt x="1069" y="474"/>
                  </a:cubicBezTo>
                  <a:cubicBezTo>
                    <a:pt x="1072" y="474"/>
                    <a:pt x="1073" y="474"/>
                    <a:pt x="1073" y="474"/>
                  </a:cubicBezTo>
                  <a:cubicBezTo>
                    <a:pt x="1073" y="477"/>
                    <a:pt x="1073" y="476"/>
                    <a:pt x="1073" y="477"/>
                  </a:cubicBezTo>
                  <a:cubicBezTo>
                    <a:pt x="1079" y="474"/>
                    <a:pt x="1081" y="477"/>
                    <a:pt x="1085" y="477"/>
                  </a:cubicBezTo>
                  <a:cubicBezTo>
                    <a:pt x="1085" y="478"/>
                    <a:pt x="1085" y="478"/>
                    <a:pt x="1085" y="478"/>
                  </a:cubicBezTo>
                  <a:cubicBezTo>
                    <a:pt x="1086" y="478"/>
                    <a:pt x="1086" y="478"/>
                    <a:pt x="1086" y="478"/>
                  </a:cubicBezTo>
                  <a:cubicBezTo>
                    <a:pt x="1087" y="482"/>
                    <a:pt x="1085" y="483"/>
                    <a:pt x="1084" y="482"/>
                  </a:cubicBezTo>
                  <a:cubicBezTo>
                    <a:pt x="1084" y="484"/>
                    <a:pt x="1084" y="484"/>
                    <a:pt x="1084" y="484"/>
                  </a:cubicBezTo>
                  <a:cubicBezTo>
                    <a:pt x="1081" y="485"/>
                    <a:pt x="1081" y="485"/>
                    <a:pt x="1080" y="485"/>
                  </a:cubicBezTo>
                  <a:cubicBezTo>
                    <a:pt x="1079" y="489"/>
                    <a:pt x="1082" y="493"/>
                    <a:pt x="1081" y="494"/>
                  </a:cubicBezTo>
                  <a:cubicBezTo>
                    <a:pt x="1082" y="494"/>
                    <a:pt x="1082" y="494"/>
                    <a:pt x="1082" y="494"/>
                  </a:cubicBezTo>
                  <a:cubicBezTo>
                    <a:pt x="1082" y="497"/>
                    <a:pt x="1082" y="496"/>
                    <a:pt x="1082" y="497"/>
                  </a:cubicBezTo>
                  <a:cubicBezTo>
                    <a:pt x="1084" y="497"/>
                    <a:pt x="1084" y="497"/>
                    <a:pt x="1084" y="497"/>
                  </a:cubicBezTo>
                  <a:cubicBezTo>
                    <a:pt x="1084" y="499"/>
                    <a:pt x="1084" y="500"/>
                    <a:pt x="1084" y="500"/>
                  </a:cubicBezTo>
                  <a:cubicBezTo>
                    <a:pt x="1087" y="500"/>
                    <a:pt x="1086" y="503"/>
                    <a:pt x="1086" y="503"/>
                  </a:cubicBezTo>
                  <a:cubicBezTo>
                    <a:pt x="1087" y="503"/>
                    <a:pt x="1087" y="503"/>
                    <a:pt x="1087" y="503"/>
                  </a:cubicBezTo>
                  <a:cubicBezTo>
                    <a:pt x="1087" y="504"/>
                    <a:pt x="1087" y="504"/>
                    <a:pt x="1087" y="504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8" y="500"/>
                    <a:pt x="1091" y="502"/>
                    <a:pt x="1091" y="501"/>
                  </a:cubicBezTo>
                  <a:cubicBezTo>
                    <a:pt x="1091" y="499"/>
                    <a:pt x="1091" y="499"/>
                    <a:pt x="1091" y="499"/>
                  </a:cubicBezTo>
                  <a:cubicBezTo>
                    <a:pt x="1090" y="499"/>
                    <a:pt x="1090" y="499"/>
                    <a:pt x="1090" y="499"/>
                  </a:cubicBezTo>
                  <a:cubicBezTo>
                    <a:pt x="1090" y="498"/>
                    <a:pt x="1090" y="498"/>
                    <a:pt x="1090" y="498"/>
                  </a:cubicBezTo>
                  <a:cubicBezTo>
                    <a:pt x="1088" y="498"/>
                    <a:pt x="1088" y="498"/>
                    <a:pt x="1088" y="498"/>
                  </a:cubicBezTo>
                  <a:cubicBezTo>
                    <a:pt x="1088" y="495"/>
                    <a:pt x="1088" y="496"/>
                    <a:pt x="1088" y="495"/>
                  </a:cubicBezTo>
                  <a:cubicBezTo>
                    <a:pt x="1091" y="495"/>
                    <a:pt x="1090" y="495"/>
                    <a:pt x="1091" y="495"/>
                  </a:cubicBezTo>
                  <a:cubicBezTo>
                    <a:pt x="1091" y="500"/>
                    <a:pt x="1097" y="497"/>
                    <a:pt x="1096" y="500"/>
                  </a:cubicBezTo>
                  <a:cubicBezTo>
                    <a:pt x="1097" y="500"/>
                    <a:pt x="1097" y="500"/>
                    <a:pt x="1097" y="500"/>
                  </a:cubicBezTo>
                  <a:cubicBezTo>
                    <a:pt x="1097" y="501"/>
                    <a:pt x="1097" y="501"/>
                    <a:pt x="1097" y="501"/>
                  </a:cubicBezTo>
                  <a:cubicBezTo>
                    <a:pt x="1098" y="501"/>
                    <a:pt x="1098" y="501"/>
                    <a:pt x="1098" y="501"/>
                  </a:cubicBezTo>
                  <a:cubicBezTo>
                    <a:pt x="1098" y="504"/>
                    <a:pt x="1098" y="503"/>
                    <a:pt x="1098" y="504"/>
                  </a:cubicBezTo>
                  <a:cubicBezTo>
                    <a:pt x="1097" y="504"/>
                    <a:pt x="1097" y="504"/>
                    <a:pt x="1097" y="504"/>
                  </a:cubicBezTo>
                  <a:cubicBezTo>
                    <a:pt x="1100" y="508"/>
                    <a:pt x="1095" y="511"/>
                    <a:pt x="1093" y="511"/>
                  </a:cubicBezTo>
                  <a:cubicBezTo>
                    <a:pt x="1093" y="512"/>
                    <a:pt x="1093" y="512"/>
                    <a:pt x="1093" y="512"/>
                  </a:cubicBezTo>
                  <a:cubicBezTo>
                    <a:pt x="1092" y="512"/>
                    <a:pt x="1092" y="512"/>
                    <a:pt x="1092" y="512"/>
                  </a:cubicBezTo>
                  <a:cubicBezTo>
                    <a:pt x="1092" y="513"/>
                    <a:pt x="1092" y="513"/>
                    <a:pt x="1092" y="513"/>
                  </a:cubicBezTo>
                  <a:cubicBezTo>
                    <a:pt x="1091" y="513"/>
                    <a:pt x="1091" y="513"/>
                    <a:pt x="1091" y="513"/>
                  </a:cubicBezTo>
                  <a:cubicBezTo>
                    <a:pt x="1091" y="514"/>
                    <a:pt x="1091" y="514"/>
                    <a:pt x="1091" y="514"/>
                  </a:cubicBezTo>
                  <a:cubicBezTo>
                    <a:pt x="1090" y="514"/>
                    <a:pt x="1090" y="514"/>
                    <a:pt x="1090" y="514"/>
                  </a:cubicBezTo>
                  <a:cubicBezTo>
                    <a:pt x="1089" y="518"/>
                    <a:pt x="1087" y="516"/>
                    <a:pt x="1087" y="517"/>
                  </a:cubicBezTo>
                  <a:cubicBezTo>
                    <a:pt x="1087" y="518"/>
                    <a:pt x="1087" y="518"/>
                    <a:pt x="1087" y="518"/>
                  </a:cubicBezTo>
                  <a:cubicBezTo>
                    <a:pt x="1083" y="519"/>
                    <a:pt x="1082" y="521"/>
                    <a:pt x="1080" y="520"/>
                  </a:cubicBezTo>
                  <a:cubicBezTo>
                    <a:pt x="1081" y="520"/>
                    <a:pt x="1081" y="520"/>
                    <a:pt x="1081" y="520"/>
                  </a:cubicBezTo>
                  <a:cubicBezTo>
                    <a:pt x="1081" y="524"/>
                    <a:pt x="1083" y="524"/>
                    <a:pt x="1082" y="525"/>
                  </a:cubicBezTo>
                  <a:cubicBezTo>
                    <a:pt x="1086" y="525"/>
                    <a:pt x="1084" y="528"/>
                    <a:pt x="1085" y="528"/>
                  </a:cubicBezTo>
                  <a:cubicBezTo>
                    <a:pt x="1088" y="528"/>
                    <a:pt x="1087" y="528"/>
                    <a:pt x="1087" y="528"/>
                  </a:cubicBezTo>
                  <a:cubicBezTo>
                    <a:pt x="1087" y="529"/>
                    <a:pt x="1087" y="529"/>
                    <a:pt x="1087" y="529"/>
                  </a:cubicBezTo>
                  <a:cubicBezTo>
                    <a:pt x="1092" y="510"/>
                    <a:pt x="1108" y="503"/>
                    <a:pt x="1120" y="499"/>
                  </a:cubicBezTo>
                  <a:cubicBezTo>
                    <a:pt x="1120" y="498"/>
                    <a:pt x="1120" y="498"/>
                    <a:pt x="1120" y="498"/>
                  </a:cubicBezTo>
                  <a:cubicBezTo>
                    <a:pt x="1120" y="499"/>
                    <a:pt x="1120" y="499"/>
                    <a:pt x="1120" y="499"/>
                  </a:cubicBezTo>
                  <a:cubicBezTo>
                    <a:pt x="1118" y="499"/>
                    <a:pt x="1117" y="499"/>
                    <a:pt x="1117" y="499"/>
                  </a:cubicBezTo>
                  <a:cubicBezTo>
                    <a:pt x="1118" y="499"/>
                    <a:pt x="1118" y="499"/>
                    <a:pt x="1118" y="499"/>
                  </a:cubicBezTo>
                  <a:cubicBezTo>
                    <a:pt x="1118" y="498"/>
                    <a:pt x="1118" y="498"/>
                    <a:pt x="1118" y="498"/>
                  </a:cubicBezTo>
                  <a:cubicBezTo>
                    <a:pt x="1119" y="498"/>
                    <a:pt x="1119" y="498"/>
                    <a:pt x="1119" y="498"/>
                  </a:cubicBezTo>
                  <a:cubicBezTo>
                    <a:pt x="1118" y="498"/>
                    <a:pt x="1118" y="498"/>
                    <a:pt x="1118" y="498"/>
                  </a:cubicBezTo>
                  <a:cubicBezTo>
                    <a:pt x="1119" y="498"/>
                    <a:pt x="1119" y="498"/>
                    <a:pt x="1119" y="498"/>
                  </a:cubicBezTo>
                  <a:cubicBezTo>
                    <a:pt x="1119" y="497"/>
                    <a:pt x="1119" y="497"/>
                    <a:pt x="1119" y="497"/>
                  </a:cubicBezTo>
                  <a:cubicBezTo>
                    <a:pt x="1122" y="497"/>
                    <a:pt x="1121" y="497"/>
                    <a:pt x="1122" y="497"/>
                  </a:cubicBezTo>
                  <a:cubicBezTo>
                    <a:pt x="1119" y="497"/>
                    <a:pt x="1119" y="498"/>
                    <a:pt x="1119" y="498"/>
                  </a:cubicBezTo>
                  <a:cubicBezTo>
                    <a:pt x="1122" y="497"/>
                    <a:pt x="1122" y="496"/>
                    <a:pt x="1123" y="497"/>
                  </a:cubicBezTo>
                  <a:cubicBezTo>
                    <a:pt x="1123" y="498"/>
                    <a:pt x="1123" y="498"/>
                    <a:pt x="1123" y="498"/>
                  </a:cubicBezTo>
                  <a:cubicBezTo>
                    <a:pt x="1122" y="498"/>
                    <a:pt x="1122" y="498"/>
                    <a:pt x="1122" y="498"/>
                  </a:cubicBezTo>
                  <a:cubicBezTo>
                    <a:pt x="1128" y="497"/>
                    <a:pt x="1129" y="494"/>
                    <a:pt x="1132" y="494"/>
                  </a:cubicBezTo>
                  <a:cubicBezTo>
                    <a:pt x="1132" y="493"/>
                    <a:pt x="1132" y="493"/>
                    <a:pt x="1132" y="493"/>
                  </a:cubicBezTo>
                  <a:cubicBezTo>
                    <a:pt x="1139" y="492"/>
                    <a:pt x="1142" y="488"/>
                    <a:pt x="1147" y="488"/>
                  </a:cubicBezTo>
                  <a:cubicBezTo>
                    <a:pt x="1147" y="486"/>
                    <a:pt x="1147" y="486"/>
                    <a:pt x="1147" y="486"/>
                  </a:cubicBezTo>
                  <a:cubicBezTo>
                    <a:pt x="1148" y="486"/>
                    <a:pt x="1148" y="486"/>
                    <a:pt x="1148" y="486"/>
                  </a:cubicBezTo>
                  <a:cubicBezTo>
                    <a:pt x="1148" y="485"/>
                    <a:pt x="1148" y="485"/>
                    <a:pt x="1148" y="485"/>
                  </a:cubicBezTo>
                  <a:cubicBezTo>
                    <a:pt x="1149" y="485"/>
                    <a:pt x="1149" y="485"/>
                    <a:pt x="1149" y="485"/>
                  </a:cubicBezTo>
                  <a:cubicBezTo>
                    <a:pt x="1149" y="486"/>
                    <a:pt x="1149" y="486"/>
                    <a:pt x="1149" y="486"/>
                  </a:cubicBezTo>
                  <a:cubicBezTo>
                    <a:pt x="1149" y="485"/>
                    <a:pt x="1149" y="485"/>
                    <a:pt x="1149" y="485"/>
                  </a:cubicBezTo>
                  <a:cubicBezTo>
                    <a:pt x="1150" y="485"/>
                    <a:pt x="1150" y="485"/>
                    <a:pt x="1150" y="485"/>
                  </a:cubicBezTo>
                  <a:cubicBezTo>
                    <a:pt x="1150" y="482"/>
                    <a:pt x="1150" y="483"/>
                    <a:pt x="1150" y="482"/>
                  </a:cubicBezTo>
                  <a:cubicBezTo>
                    <a:pt x="1151" y="482"/>
                    <a:pt x="1151" y="482"/>
                    <a:pt x="1151" y="482"/>
                  </a:cubicBezTo>
                  <a:cubicBezTo>
                    <a:pt x="1151" y="480"/>
                    <a:pt x="1151" y="480"/>
                    <a:pt x="1151" y="480"/>
                  </a:cubicBezTo>
                  <a:cubicBezTo>
                    <a:pt x="1150" y="480"/>
                    <a:pt x="1150" y="480"/>
                    <a:pt x="1150" y="480"/>
                  </a:cubicBezTo>
                  <a:cubicBezTo>
                    <a:pt x="1150" y="477"/>
                    <a:pt x="1150" y="478"/>
                    <a:pt x="1150" y="478"/>
                  </a:cubicBezTo>
                  <a:cubicBezTo>
                    <a:pt x="1149" y="478"/>
                    <a:pt x="1149" y="478"/>
                    <a:pt x="1149" y="478"/>
                  </a:cubicBezTo>
                  <a:cubicBezTo>
                    <a:pt x="1149" y="477"/>
                    <a:pt x="1149" y="477"/>
                    <a:pt x="1149" y="477"/>
                  </a:cubicBezTo>
                  <a:cubicBezTo>
                    <a:pt x="1148" y="477"/>
                    <a:pt x="1148" y="477"/>
                    <a:pt x="1148" y="477"/>
                  </a:cubicBezTo>
                  <a:cubicBezTo>
                    <a:pt x="1149" y="475"/>
                    <a:pt x="1149" y="475"/>
                    <a:pt x="1149" y="475"/>
                  </a:cubicBezTo>
                  <a:cubicBezTo>
                    <a:pt x="1149" y="477"/>
                    <a:pt x="1149" y="477"/>
                    <a:pt x="1149" y="477"/>
                  </a:cubicBezTo>
                  <a:cubicBezTo>
                    <a:pt x="1150" y="477"/>
                    <a:pt x="1150" y="477"/>
                    <a:pt x="1150" y="477"/>
                  </a:cubicBezTo>
                  <a:cubicBezTo>
                    <a:pt x="1150" y="458"/>
                    <a:pt x="1143" y="442"/>
                    <a:pt x="1147" y="427"/>
                  </a:cubicBezTo>
                  <a:cubicBezTo>
                    <a:pt x="1149" y="427"/>
                    <a:pt x="1149" y="427"/>
                    <a:pt x="1149" y="427"/>
                  </a:cubicBezTo>
                  <a:cubicBezTo>
                    <a:pt x="1146" y="427"/>
                    <a:pt x="1147" y="427"/>
                    <a:pt x="1147" y="427"/>
                  </a:cubicBezTo>
                  <a:cubicBezTo>
                    <a:pt x="1147" y="428"/>
                    <a:pt x="1147" y="428"/>
                    <a:pt x="1147" y="428"/>
                  </a:cubicBezTo>
                  <a:cubicBezTo>
                    <a:pt x="1145" y="428"/>
                    <a:pt x="1145" y="428"/>
                    <a:pt x="1145" y="428"/>
                  </a:cubicBezTo>
                  <a:cubicBezTo>
                    <a:pt x="1145" y="429"/>
                    <a:pt x="1145" y="429"/>
                    <a:pt x="1145" y="429"/>
                  </a:cubicBezTo>
                  <a:cubicBezTo>
                    <a:pt x="1144" y="429"/>
                    <a:pt x="1144" y="429"/>
                    <a:pt x="1144" y="429"/>
                  </a:cubicBezTo>
                  <a:cubicBezTo>
                    <a:pt x="1145" y="428"/>
                    <a:pt x="1145" y="428"/>
                    <a:pt x="1145" y="428"/>
                  </a:cubicBezTo>
                  <a:cubicBezTo>
                    <a:pt x="1144" y="428"/>
                    <a:pt x="1144" y="428"/>
                    <a:pt x="1144" y="428"/>
                  </a:cubicBezTo>
                  <a:cubicBezTo>
                    <a:pt x="1144" y="429"/>
                    <a:pt x="1144" y="429"/>
                    <a:pt x="1144" y="429"/>
                  </a:cubicBezTo>
                  <a:cubicBezTo>
                    <a:pt x="1144" y="428"/>
                    <a:pt x="1144" y="428"/>
                    <a:pt x="1144" y="428"/>
                  </a:cubicBezTo>
                  <a:cubicBezTo>
                    <a:pt x="1143" y="428"/>
                    <a:pt x="1143" y="428"/>
                    <a:pt x="1143" y="428"/>
                  </a:cubicBezTo>
                  <a:cubicBezTo>
                    <a:pt x="1143" y="429"/>
                    <a:pt x="1143" y="429"/>
                    <a:pt x="1143" y="429"/>
                  </a:cubicBezTo>
                  <a:cubicBezTo>
                    <a:pt x="1140" y="429"/>
                    <a:pt x="1141" y="429"/>
                    <a:pt x="1141" y="429"/>
                  </a:cubicBezTo>
                  <a:cubicBezTo>
                    <a:pt x="1141" y="428"/>
                    <a:pt x="1141" y="428"/>
                    <a:pt x="1141" y="428"/>
                  </a:cubicBezTo>
                  <a:cubicBezTo>
                    <a:pt x="1139" y="428"/>
                    <a:pt x="1139" y="428"/>
                    <a:pt x="1139" y="428"/>
                  </a:cubicBezTo>
                  <a:cubicBezTo>
                    <a:pt x="1138" y="424"/>
                    <a:pt x="1136" y="422"/>
                    <a:pt x="1136" y="420"/>
                  </a:cubicBezTo>
                  <a:cubicBezTo>
                    <a:pt x="1136" y="421"/>
                    <a:pt x="1136" y="421"/>
                    <a:pt x="1136" y="421"/>
                  </a:cubicBezTo>
                  <a:cubicBezTo>
                    <a:pt x="1139" y="419"/>
                    <a:pt x="1140" y="420"/>
                    <a:pt x="1141" y="421"/>
                  </a:cubicBezTo>
                  <a:cubicBezTo>
                    <a:pt x="1141" y="420"/>
                    <a:pt x="1141" y="420"/>
                    <a:pt x="1141" y="420"/>
                  </a:cubicBezTo>
                  <a:cubicBezTo>
                    <a:pt x="1142" y="421"/>
                    <a:pt x="1142" y="421"/>
                    <a:pt x="1143" y="421"/>
                  </a:cubicBezTo>
                  <a:cubicBezTo>
                    <a:pt x="1143" y="420"/>
                    <a:pt x="1143" y="420"/>
                    <a:pt x="1143" y="420"/>
                  </a:cubicBezTo>
                  <a:cubicBezTo>
                    <a:pt x="1142" y="420"/>
                    <a:pt x="1142" y="420"/>
                    <a:pt x="1142" y="420"/>
                  </a:cubicBezTo>
                  <a:cubicBezTo>
                    <a:pt x="1142" y="418"/>
                    <a:pt x="1142" y="418"/>
                    <a:pt x="1142" y="418"/>
                  </a:cubicBezTo>
                  <a:cubicBezTo>
                    <a:pt x="1141" y="418"/>
                    <a:pt x="1141" y="418"/>
                    <a:pt x="1141" y="418"/>
                  </a:cubicBezTo>
                  <a:cubicBezTo>
                    <a:pt x="1140" y="416"/>
                    <a:pt x="1139" y="415"/>
                    <a:pt x="1139" y="415"/>
                  </a:cubicBezTo>
                  <a:cubicBezTo>
                    <a:pt x="1138" y="415"/>
                    <a:pt x="1138" y="415"/>
                    <a:pt x="1138" y="415"/>
                  </a:cubicBezTo>
                  <a:cubicBezTo>
                    <a:pt x="1139" y="410"/>
                    <a:pt x="1139" y="409"/>
                    <a:pt x="1138" y="407"/>
                  </a:cubicBezTo>
                  <a:cubicBezTo>
                    <a:pt x="1137" y="407"/>
                    <a:pt x="1137" y="407"/>
                    <a:pt x="1137" y="407"/>
                  </a:cubicBezTo>
                  <a:cubicBezTo>
                    <a:pt x="1137" y="403"/>
                    <a:pt x="1135" y="403"/>
                    <a:pt x="1136" y="402"/>
                  </a:cubicBezTo>
                  <a:cubicBezTo>
                    <a:pt x="1135" y="402"/>
                    <a:pt x="1135" y="402"/>
                    <a:pt x="1135" y="402"/>
                  </a:cubicBezTo>
                  <a:cubicBezTo>
                    <a:pt x="1135" y="401"/>
                    <a:pt x="1135" y="401"/>
                    <a:pt x="1135" y="401"/>
                  </a:cubicBezTo>
                  <a:cubicBezTo>
                    <a:pt x="1133" y="401"/>
                    <a:pt x="1133" y="401"/>
                    <a:pt x="1133" y="401"/>
                  </a:cubicBezTo>
                  <a:cubicBezTo>
                    <a:pt x="1133" y="397"/>
                    <a:pt x="1128" y="396"/>
                    <a:pt x="1128" y="396"/>
                  </a:cubicBezTo>
                  <a:cubicBezTo>
                    <a:pt x="1128" y="395"/>
                    <a:pt x="1128" y="395"/>
                    <a:pt x="1128" y="395"/>
                  </a:cubicBezTo>
                  <a:cubicBezTo>
                    <a:pt x="1124" y="394"/>
                    <a:pt x="1122" y="392"/>
                    <a:pt x="1120" y="392"/>
                  </a:cubicBezTo>
                  <a:cubicBezTo>
                    <a:pt x="1120" y="391"/>
                    <a:pt x="1120" y="391"/>
                    <a:pt x="1120" y="391"/>
                  </a:cubicBezTo>
                  <a:cubicBezTo>
                    <a:pt x="1114" y="391"/>
                    <a:pt x="1109" y="391"/>
                    <a:pt x="1105" y="391"/>
                  </a:cubicBezTo>
                  <a:cubicBezTo>
                    <a:pt x="1105" y="390"/>
                    <a:pt x="1105" y="390"/>
                    <a:pt x="1105" y="390"/>
                  </a:cubicBezTo>
                  <a:cubicBezTo>
                    <a:pt x="1102" y="390"/>
                    <a:pt x="1103" y="390"/>
                    <a:pt x="1103" y="390"/>
                  </a:cubicBezTo>
                  <a:cubicBezTo>
                    <a:pt x="1103" y="389"/>
                    <a:pt x="1103" y="389"/>
                    <a:pt x="1103" y="389"/>
                  </a:cubicBezTo>
                  <a:cubicBezTo>
                    <a:pt x="1101" y="391"/>
                    <a:pt x="1101" y="390"/>
                    <a:pt x="1100" y="390"/>
                  </a:cubicBezTo>
                  <a:cubicBezTo>
                    <a:pt x="1100" y="391"/>
                    <a:pt x="1100" y="391"/>
                    <a:pt x="1100" y="391"/>
                  </a:cubicBezTo>
                  <a:cubicBezTo>
                    <a:pt x="1098" y="391"/>
                    <a:pt x="1097" y="391"/>
                    <a:pt x="1097" y="391"/>
                  </a:cubicBezTo>
                  <a:cubicBezTo>
                    <a:pt x="1097" y="392"/>
                    <a:pt x="1097" y="392"/>
                    <a:pt x="1097" y="392"/>
                  </a:cubicBezTo>
                  <a:cubicBezTo>
                    <a:pt x="1094" y="392"/>
                    <a:pt x="1093" y="392"/>
                    <a:pt x="1092" y="392"/>
                  </a:cubicBezTo>
                  <a:cubicBezTo>
                    <a:pt x="1092" y="391"/>
                    <a:pt x="1092" y="391"/>
                    <a:pt x="1092" y="391"/>
                  </a:cubicBezTo>
                  <a:cubicBezTo>
                    <a:pt x="1088" y="392"/>
                    <a:pt x="1088" y="395"/>
                    <a:pt x="1088" y="396"/>
                  </a:cubicBezTo>
                  <a:cubicBezTo>
                    <a:pt x="1087" y="396"/>
                    <a:pt x="1087" y="396"/>
                    <a:pt x="1087" y="396"/>
                  </a:cubicBezTo>
                  <a:cubicBezTo>
                    <a:pt x="1087" y="397"/>
                    <a:pt x="1087" y="397"/>
                    <a:pt x="1087" y="397"/>
                  </a:cubicBezTo>
                  <a:cubicBezTo>
                    <a:pt x="1085" y="397"/>
                    <a:pt x="1084" y="397"/>
                    <a:pt x="1084" y="397"/>
                  </a:cubicBezTo>
                  <a:cubicBezTo>
                    <a:pt x="1084" y="396"/>
                    <a:pt x="1084" y="396"/>
                    <a:pt x="1084" y="396"/>
                  </a:cubicBezTo>
                  <a:cubicBezTo>
                    <a:pt x="1082" y="396"/>
                    <a:pt x="1082" y="396"/>
                    <a:pt x="1082" y="396"/>
                  </a:cubicBezTo>
                  <a:cubicBezTo>
                    <a:pt x="1082" y="397"/>
                    <a:pt x="1082" y="397"/>
                    <a:pt x="1082" y="397"/>
                  </a:cubicBezTo>
                  <a:cubicBezTo>
                    <a:pt x="1080" y="397"/>
                    <a:pt x="1080" y="397"/>
                    <a:pt x="1080" y="397"/>
                  </a:cubicBezTo>
                  <a:cubicBezTo>
                    <a:pt x="1080" y="400"/>
                    <a:pt x="1080" y="399"/>
                    <a:pt x="1080" y="399"/>
                  </a:cubicBezTo>
                  <a:cubicBezTo>
                    <a:pt x="1079" y="399"/>
                    <a:pt x="1079" y="399"/>
                    <a:pt x="1079" y="399"/>
                  </a:cubicBezTo>
                  <a:cubicBezTo>
                    <a:pt x="1079" y="401"/>
                    <a:pt x="1079" y="401"/>
                    <a:pt x="1079" y="401"/>
                  </a:cubicBezTo>
                  <a:cubicBezTo>
                    <a:pt x="1076" y="401"/>
                    <a:pt x="1077" y="401"/>
                    <a:pt x="1077" y="401"/>
                  </a:cubicBezTo>
                  <a:cubicBezTo>
                    <a:pt x="1077" y="402"/>
                    <a:pt x="1077" y="402"/>
                    <a:pt x="1077" y="402"/>
                  </a:cubicBezTo>
                  <a:cubicBezTo>
                    <a:pt x="1075" y="402"/>
                    <a:pt x="1075" y="402"/>
                    <a:pt x="1075" y="402"/>
                  </a:cubicBezTo>
                  <a:cubicBezTo>
                    <a:pt x="1076" y="405"/>
                    <a:pt x="1074" y="406"/>
                    <a:pt x="1074" y="407"/>
                  </a:cubicBezTo>
                  <a:cubicBezTo>
                    <a:pt x="1073" y="407"/>
                    <a:pt x="1073" y="407"/>
                    <a:pt x="1073" y="407"/>
                  </a:cubicBezTo>
                  <a:cubicBezTo>
                    <a:pt x="1073" y="408"/>
                    <a:pt x="1073" y="408"/>
                    <a:pt x="1073" y="408"/>
                  </a:cubicBezTo>
                  <a:cubicBezTo>
                    <a:pt x="1070" y="408"/>
                    <a:pt x="1070" y="409"/>
                    <a:pt x="1069" y="409"/>
                  </a:cubicBezTo>
                  <a:cubicBezTo>
                    <a:pt x="1069" y="410"/>
                    <a:pt x="1069" y="410"/>
                    <a:pt x="1069" y="410"/>
                  </a:cubicBezTo>
                  <a:cubicBezTo>
                    <a:pt x="1068" y="410"/>
                    <a:pt x="1068" y="410"/>
                    <a:pt x="1068" y="410"/>
                  </a:cubicBezTo>
                  <a:cubicBezTo>
                    <a:pt x="1068" y="411"/>
                    <a:pt x="1068" y="411"/>
                    <a:pt x="1068" y="411"/>
                  </a:cubicBezTo>
                  <a:cubicBezTo>
                    <a:pt x="1065" y="411"/>
                    <a:pt x="1066" y="411"/>
                    <a:pt x="1066" y="411"/>
                  </a:cubicBezTo>
                  <a:cubicBezTo>
                    <a:pt x="1066" y="412"/>
                    <a:pt x="1066" y="412"/>
                    <a:pt x="1066" y="412"/>
                  </a:cubicBezTo>
                  <a:cubicBezTo>
                    <a:pt x="1065" y="412"/>
                    <a:pt x="1065" y="412"/>
                    <a:pt x="1065" y="412"/>
                  </a:cubicBezTo>
                  <a:cubicBezTo>
                    <a:pt x="1065" y="414"/>
                    <a:pt x="1065" y="414"/>
                    <a:pt x="1065" y="414"/>
                  </a:cubicBezTo>
                  <a:cubicBezTo>
                    <a:pt x="1063" y="414"/>
                    <a:pt x="1063" y="414"/>
                    <a:pt x="1063" y="414"/>
                  </a:cubicBezTo>
                  <a:cubicBezTo>
                    <a:pt x="1063" y="415"/>
                    <a:pt x="1063" y="415"/>
                    <a:pt x="1063" y="415"/>
                  </a:cubicBezTo>
                  <a:cubicBezTo>
                    <a:pt x="1061" y="415"/>
                    <a:pt x="1061" y="415"/>
                    <a:pt x="1061" y="415"/>
                  </a:cubicBezTo>
                  <a:cubicBezTo>
                    <a:pt x="1059" y="419"/>
                    <a:pt x="1056" y="422"/>
                    <a:pt x="1054" y="422"/>
                  </a:cubicBezTo>
                  <a:cubicBezTo>
                    <a:pt x="1054" y="423"/>
                    <a:pt x="1054" y="423"/>
                    <a:pt x="1054" y="423"/>
                  </a:cubicBezTo>
                  <a:cubicBezTo>
                    <a:pt x="1053" y="423"/>
                    <a:pt x="1053" y="423"/>
                    <a:pt x="1053" y="423"/>
                  </a:cubicBezTo>
                  <a:cubicBezTo>
                    <a:pt x="1053" y="426"/>
                    <a:pt x="1053" y="428"/>
                    <a:pt x="1053" y="429"/>
                  </a:cubicBezTo>
                  <a:cubicBezTo>
                    <a:pt x="1054" y="429"/>
                    <a:pt x="1054" y="429"/>
                    <a:pt x="1054" y="429"/>
                  </a:cubicBezTo>
                  <a:cubicBezTo>
                    <a:pt x="1054" y="438"/>
                    <a:pt x="1046" y="428"/>
                    <a:pt x="1045" y="429"/>
                  </a:cubicBezTo>
                  <a:cubicBezTo>
                    <a:pt x="1045" y="428"/>
                    <a:pt x="1045" y="428"/>
                    <a:pt x="1045" y="428"/>
                  </a:cubicBezTo>
                  <a:cubicBezTo>
                    <a:pt x="1041" y="428"/>
                    <a:pt x="1040" y="430"/>
                    <a:pt x="1039" y="429"/>
                  </a:cubicBezTo>
                  <a:cubicBezTo>
                    <a:pt x="1039" y="428"/>
                    <a:pt x="1039" y="428"/>
                    <a:pt x="1039" y="428"/>
                  </a:cubicBezTo>
                  <a:cubicBezTo>
                    <a:pt x="1036" y="427"/>
                    <a:pt x="1035" y="426"/>
                    <a:pt x="1034" y="427"/>
                  </a:cubicBezTo>
                  <a:cubicBezTo>
                    <a:pt x="1034" y="428"/>
                    <a:pt x="1034" y="428"/>
                    <a:pt x="1034" y="428"/>
                  </a:cubicBezTo>
                  <a:cubicBezTo>
                    <a:pt x="1033" y="428"/>
                    <a:pt x="1033" y="428"/>
                    <a:pt x="1033" y="428"/>
                  </a:cubicBezTo>
                  <a:cubicBezTo>
                    <a:pt x="1033" y="429"/>
                    <a:pt x="1033" y="429"/>
                    <a:pt x="1033" y="429"/>
                  </a:cubicBezTo>
                  <a:cubicBezTo>
                    <a:pt x="1031" y="429"/>
                    <a:pt x="1031" y="429"/>
                    <a:pt x="1031" y="429"/>
                  </a:cubicBezTo>
                  <a:cubicBezTo>
                    <a:pt x="1034" y="432"/>
                    <a:pt x="1035" y="430"/>
                    <a:pt x="1035" y="430"/>
                  </a:cubicBezTo>
                  <a:cubicBezTo>
                    <a:pt x="1035" y="431"/>
                    <a:pt x="1035" y="431"/>
                    <a:pt x="1035" y="431"/>
                  </a:cubicBezTo>
                  <a:cubicBezTo>
                    <a:pt x="1036" y="431"/>
                    <a:pt x="1036" y="431"/>
                    <a:pt x="1036" y="431"/>
                  </a:cubicBezTo>
                  <a:cubicBezTo>
                    <a:pt x="1036" y="433"/>
                    <a:pt x="1036" y="433"/>
                    <a:pt x="1036" y="433"/>
                  </a:cubicBezTo>
                  <a:cubicBezTo>
                    <a:pt x="1035" y="433"/>
                    <a:pt x="1035" y="433"/>
                    <a:pt x="1035" y="433"/>
                  </a:cubicBezTo>
                  <a:cubicBezTo>
                    <a:pt x="1035" y="435"/>
                    <a:pt x="1035" y="435"/>
                    <a:pt x="1035" y="435"/>
                  </a:cubicBezTo>
                  <a:cubicBezTo>
                    <a:pt x="1031" y="436"/>
                    <a:pt x="1030" y="438"/>
                    <a:pt x="1030" y="439"/>
                  </a:cubicBezTo>
                  <a:cubicBezTo>
                    <a:pt x="1031" y="439"/>
                    <a:pt x="1031" y="439"/>
                    <a:pt x="1031" y="439"/>
                  </a:cubicBezTo>
                  <a:cubicBezTo>
                    <a:pt x="1031" y="440"/>
                    <a:pt x="1031" y="440"/>
                    <a:pt x="1031" y="440"/>
                  </a:cubicBezTo>
                  <a:cubicBezTo>
                    <a:pt x="1033" y="440"/>
                    <a:pt x="1033" y="440"/>
                    <a:pt x="1033" y="440"/>
                  </a:cubicBezTo>
                  <a:cubicBezTo>
                    <a:pt x="1033" y="441"/>
                    <a:pt x="1033" y="441"/>
                    <a:pt x="1033" y="441"/>
                  </a:cubicBezTo>
                  <a:cubicBezTo>
                    <a:pt x="1035" y="441"/>
                    <a:pt x="1036" y="441"/>
                    <a:pt x="1036" y="441"/>
                  </a:cubicBezTo>
                  <a:cubicBezTo>
                    <a:pt x="1036" y="442"/>
                    <a:pt x="1036" y="442"/>
                    <a:pt x="1036" y="442"/>
                  </a:cubicBezTo>
                  <a:cubicBezTo>
                    <a:pt x="1037" y="442"/>
                    <a:pt x="1037" y="442"/>
                    <a:pt x="1037" y="442"/>
                  </a:cubicBezTo>
                  <a:cubicBezTo>
                    <a:pt x="1037" y="443"/>
                    <a:pt x="1037" y="443"/>
                    <a:pt x="1037" y="443"/>
                  </a:cubicBezTo>
                  <a:cubicBezTo>
                    <a:pt x="1036" y="443"/>
                    <a:pt x="1036" y="443"/>
                    <a:pt x="1036" y="443"/>
                  </a:cubicBezTo>
                  <a:cubicBezTo>
                    <a:pt x="1036" y="444"/>
                    <a:pt x="1036" y="444"/>
                    <a:pt x="1036" y="444"/>
                  </a:cubicBezTo>
                  <a:cubicBezTo>
                    <a:pt x="1034" y="444"/>
                    <a:pt x="1034" y="444"/>
                    <a:pt x="1034" y="444"/>
                  </a:cubicBezTo>
                  <a:cubicBezTo>
                    <a:pt x="1034" y="446"/>
                    <a:pt x="1034" y="446"/>
                    <a:pt x="1034" y="446"/>
                  </a:cubicBezTo>
                  <a:cubicBezTo>
                    <a:pt x="1010" y="453"/>
                    <a:pt x="983" y="446"/>
                    <a:pt x="971" y="434"/>
                  </a:cubicBezTo>
                  <a:cubicBezTo>
                    <a:pt x="971" y="433"/>
                    <a:pt x="971" y="433"/>
                    <a:pt x="971" y="433"/>
                  </a:cubicBezTo>
                  <a:cubicBezTo>
                    <a:pt x="970" y="433"/>
                    <a:pt x="970" y="433"/>
                    <a:pt x="970" y="433"/>
                  </a:cubicBezTo>
                  <a:cubicBezTo>
                    <a:pt x="970" y="427"/>
                    <a:pt x="970" y="427"/>
                    <a:pt x="970" y="427"/>
                  </a:cubicBezTo>
                  <a:cubicBezTo>
                    <a:pt x="969" y="427"/>
                    <a:pt x="969" y="427"/>
                    <a:pt x="969" y="427"/>
                  </a:cubicBezTo>
                  <a:cubicBezTo>
                    <a:pt x="967" y="422"/>
                    <a:pt x="960" y="424"/>
                    <a:pt x="959" y="424"/>
                  </a:cubicBezTo>
                  <a:cubicBezTo>
                    <a:pt x="959" y="423"/>
                    <a:pt x="959" y="423"/>
                    <a:pt x="959" y="423"/>
                  </a:cubicBezTo>
                  <a:cubicBezTo>
                    <a:pt x="957" y="423"/>
                    <a:pt x="956" y="423"/>
                    <a:pt x="956" y="423"/>
                  </a:cubicBezTo>
                  <a:cubicBezTo>
                    <a:pt x="956" y="422"/>
                    <a:pt x="956" y="422"/>
                    <a:pt x="956" y="422"/>
                  </a:cubicBezTo>
                  <a:cubicBezTo>
                    <a:pt x="954" y="422"/>
                    <a:pt x="954" y="422"/>
                    <a:pt x="954" y="422"/>
                  </a:cubicBezTo>
                  <a:cubicBezTo>
                    <a:pt x="954" y="418"/>
                    <a:pt x="952" y="420"/>
                    <a:pt x="952" y="420"/>
                  </a:cubicBezTo>
                  <a:cubicBezTo>
                    <a:pt x="952" y="418"/>
                    <a:pt x="952" y="418"/>
                    <a:pt x="952" y="418"/>
                  </a:cubicBezTo>
                  <a:cubicBezTo>
                    <a:pt x="951" y="418"/>
                    <a:pt x="951" y="418"/>
                    <a:pt x="951" y="418"/>
                  </a:cubicBezTo>
                  <a:cubicBezTo>
                    <a:pt x="952" y="418"/>
                    <a:pt x="952" y="418"/>
                    <a:pt x="952" y="418"/>
                  </a:cubicBezTo>
                  <a:cubicBezTo>
                    <a:pt x="952" y="416"/>
                    <a:pt x="952" y="416"/>
                    <a:pt x="952" y="416"/>
                  </a:cubicBezTo>
                  <a:cubicBezTo>
                    <a:pt x="951" y="416"/>
                    <a:pt x="951" y="416"/>
                    <a:pt x="951" y="416"/>
                  </a:cubicBezTo>
                  <a:cubicBezTo>
                    <a:pt x="951" y="413"/>
                    <a:pt x="951" y="413"/>
                    <a:pt x="951" y="412"/>
                  </a:cubicBezTo>
                  <a:cubicBezTo>
                    <a:pt x="950" y="412"/>
                    <a:pt x="950" y="412"/>
                    <a:pt x="950" y="412"/>
                  </a:cubicBezTo>
                  <a:cubicBezTo>
                    <a:pt x="950" y="411"/>
                    <a:pt x="950" y="411"/>
                    <a:pt x="950" y="411"/>
                  </a:cubicBezTo>
                  <a:cubicBezTo>
                    <a:pt x="948" y="411"/>
                    <a:pt x="948" y="411"/>
                    <a:pt x="948" y="411"/>
                  </a:cubicBezTo>
                  <a:cubicBezTo>
                    <a:pt x="948" y="410"/>
                    <a:pt x="948" y="410"/>
                    <a:pt x="948" y="410"/>
                  </a:cubicBezTo>
                  <a:cubicBezTo>
                    <a:pt x="947" y="410"/>
                    <a:pt x="947" y="410"/>
                    <a:pt x="947" y="410"/>
                  </a:cubicBezTo>
                  <a:cubicBezTo>
                    <a:pt x="948" y="410"/>
                    <a:pt x="948" y="410"/>
                    <a:pt x="948" y="410"/>
                  </a:cubicBezTo>
                  <a:cubicBezTo>
                    <a:pt x="948" y="407"/>
                    <a:pt x="948" y="408"/>
                    <a:pt x="948" y="408"/>
                  </a:cubicBezTo>
                  <a:cubicBezTo>
                    <a:pt x="947" y="408"/>
                    <a:pt x="947" y="408"/>
                    <a:pt x="947" y="408"/>
                  </a:cubicBezTo>
                  <a:cubicBezTo>
                    <a:pt x="947" y="409"/>
                    <a:pt x="947" y="409"/>
                    <a:pt x="947" y="409"/>
                  </a:cubicBezTo>
                  <a:cubicBezTo>
                    <a:pt x="946" y="409"/>
                    <a:pt x="946" y="409"/>
                    <a:pt x="946" y="409"/>
                  </a:cubicBezTo>
                  <a:cubicBezTo>
                    <a:pt x="946" y="408"/>
                    <a:pt x="946" y="408"/>
                    <a:pt x="946" y="408"/>
                  </a:cubicBezTo>
                  <a:cubicBezTo>
                    <a:pt x="945" y="408"/>
                    <a:pt x="945" y="408"/>
                    <a:pt x="945" y="408"/>
                  </a:cubicBezTo>
                  <a:cubicBezTo>
                    <a:pt x="946" y="408"/>
                    <a:pt x="946" y="408"/>
                    <a:pt x="946" y="408"/>
                  </a:cubicBezTo>
                  <a:cubicBezTo>
                    <a:pt x="946" y="409"/>
                    <a:pt x="946" y="409"/>
                    <a:pt x="946" y="409"/>
                  </a:cubicBezTo>
                  <a:cubicBezTo>
                    <a:pt x="943" y="409"/>
                    <a:pt x="944" y="409"/>
                    <a:pt x="944" y="409"/>
                  </a:cubicBezTo>
                  <a:cubicBezTo>
                    <a:pt x="944" y="408"/>
                    <a:pt x="944" y="408"/>
                    <a:pt x="944" y="408"/>
                  </a:cubicBezTo>
                  <a:cubicBezTo>
                    <a:pt x="943" y="408"/>
                    <a:pt x="943" y="408"/>
                    <a:pt x="943" y="408"/>
                  </a:cubicBezTo>
                  <a:cubicBezTo>
                    <a:pt x="943" y="407"/>
                    <a:pt x="943" y="407"/>
                    <a:pt x="943" y="407"/>
                  </a:cubicBezTo>
                  <a:cubicBezTo>
                    <a:pt x="941" y="407"/>
                    <a:pt x="941" y="407"/>
                    <a:pt x="941" y="407"/>
                  </a:cubicBezTo>
                  <a:cubicBezTo>
                    <a:pt x="941" y="405"/>
                    <a:pt x="941" y="405"/>
                    <a:pt x="941" y="405"/>
                  </a:cubicBezTo>
                  <a:cubicBezTo>
                    <a:pt x="939" y="405"/>
                    <a:pt x="939" y="405"/>
                    <a:pt x="939" y="405"/>
                  </a:cubicBezTo>
                  <a:cubicBezTo>
                    <a:pt x="939" y="403"/>
                    <a:pt x="939" y="403"/>
                    <a:pt x="939" y="403"/>
                  </a:cubicBezTo>
                  <a:cubicBezTo>
                    <a:pt x="940" y="403"/>
                    <a:pt x="940" y="403"/>
                    <a:pt x="940" y="403"/>
                  </a:cubicBezTo>
                  <a:cubicBezTo>
                    <a:pt x="940" y="400"/>
                    <a:pt x="940" y="401"/>
                    <a:pt x="940" y="401"/>
                  </a:cubicBezTo>
                  <a:cubicBezTo>
                    <a:pt x="943" y="401"/>
                    <a:pt x="943" y="401"/>
                    <a:pt x="944" y="401"/>
                  </a:cubicBezTo>
                  <a:cubicBezTo>
                    <a:pt x="943" y="401"/>
                    <a:pt x="943" y="401"/>
                    <a:pt x="943" y="401"/>
                  </a:cubicBezTo>
                  <a:cubicBezTo>
                    <a:pt x="944" y="401"/>
                    <a:pt x="944" y="401"/>
                    <a:pt x="944" y="401"/>
                  </a:cubicBezTo>
                  <a:cubicBezTo>
                    <a:pt x="944" y="399"/>
                    <a:pt x="944" y="399"/>
                    <a:pt x="944" y="399"/>
                  </a:cubicBezTo>
                  <a:cubicBezTo>
                    <a:pt x="944" y="401"/>
                    <a:pt x="944" y="401"/>
                    <a:pt x="944" y="401"/>
                  </a:cubicBezTo>
                  <a:cubicBezTo>
                    <a:pt x="945" y="401"/>
                    <a:pt x="945" y="401"/>
                    <a:pt x="945" y="401"/>
                  </a:cubicBezTo>
                  <a:cubicBezTo>
                    <a:pt x="945" y="399"/>
                    <a:pt x="945" y="399"/>
                    <a:pt x="945" y="399"/>
                  </a:cubicBezTo>
                  <a:cubicBezTo>
                    <a:pt x="946" y="399"/>
                    <a:pt x="946" y="399"/>
                    <a:pt x="946" y="399"/>
                  </a:cubicBezTo>
                  <a:cubicBezTo>
                    <a:pt x="946" y="398"/>
                    <a:pt x="946" y="398"/>
                    <a:pt x="946" y="398"/>
                  </a:cubicBezTo>
                  <a:cubicBezTo>
                    <a:pt x="945" y="398"/>
                    <a:pt x="945" y="398"/>
                    <a:pt x="945" y="398"/>
                  </a:cubicBezTo>
                  <a:cubicBezTo>
                    <a:pt x="945" y="397"/>
                    <a:pt x="945" y="397"/>
                    <a:pt x="945" y="397"/>
                  </a:cubicBezTo>
                  <a:cubicBezTo>
                    <a:pt x="946" y="397"/>
                    <a:pt x="946" y="397"/>
                    <a:pt x="946" y="397"/>
                  </a:cubicBezTo>
                  <a:cubicBezTo>
                    <a:pt x="946" y="396"/>
                    <a:pt x="946" y="396"/>
                    <a:pt x="946" y="396"/>
                  </a:cubicBezTo>
                  <a:cubicBezTo>
                    <a:pt x="947" y="396"/>
                    <a:pt x="947" y="396"/>
                    <a:pt x="947" y="396"/>
                  </a:cubicBezTo>
                  <a:cubicBezTo>
                    <a:pt x="947" y="395"/>
                    <a:pt x="947" y="395"/>
                    <a:pt x="947" y="395"/>
                  </a:cubicBezTo>
                  <a:cubicBezTo>
                    <a:pt x="944" y="395"/>
                    <a:pt x="945" y="395"/>
                    <a:pt x="945" y="395"/>
                  </a:cubicBezTo>
                  <a:cubicBezTo>
                    <a:pt x="946" y="395"/>
                    <a:pt x="946" y="395"/>
                    <a:pt x="946" y="395"/>
                  </a:cubicBezTo>
                  <a:cubicBezTo>
                    <a:pt x="946" y="393"/>
                    <a:pt x="946" y="393"/>
                    <a:pt x="946" y="393"/>
                  </a:cubicBezTo>
                  <a:cubicBezTo>
                    <a:pt x="945" y="393"/>
                    <a:pt x="945" y="393"/>
                    <a:pt x="945" y="393"/>
                  </a:cubicBezTo>
                  <a:cubicBezTo>
                    <a:pt x="945" y="391"/>
                    <a:pt x="945" y="389"/>
                    <a:pt x="945" y="389"/>
                  </a:cubicBezTo>
                  <a:cubicBezTo>
                    <a:pt x="944" y="389"/>
                    <a:pt x="944" y="389"/>
                    <a:pt x="944" y="389"/>
                  </a:cubicBezTo>
                  <a:cubicBezTo>
                    <a:pt x="944" y="386"/>
                    <a:pt x="944" y="387"/>
                    <a:pt x="944" y="386"/>
                  </a:cubicBezTo>
                  <a:cubicBezTo>
                    <a:pt x="943" y="386"/>
                    <a:pt x="943" y="386"/>
                    <a:pt x="943" y="386"/>
                  </a:cubicBezTo>
                  <a:cubicBezTo>
                    <a:pt x="944" y="386"/>
                    <a:pt x="944" y="386"/>
                    <a:pt x="944" y="386"/>
                  </a:cubicBezTo>
                  <a:cubicBezTo>
                    <a:pt x="944" y="384"/>
                    <a:pt x="944" y="384"/>
                    <a:pt x="944" y="384"/>
                  </a:cubicBezTo>
                  <a:cubicBezTo>
                    <a:pt x="943" y="384"/>
                    <a:pt x="943" y="384"/>
                    <a:pt x="943" y="384"/>
                  </a:cubicBezTo>
                  <a:cubicBezTo>
                    <a:pt x="943" y="381"/>
                    <a:pt x="943" y="381"/>
                    <a:pt x="943" y="380"/>
                  </a:cubicBezTo>
                  <a:cubicBezTo>
                    <a:pt x="941" y="380"/>
                    <a:pt x="941" y="380"/>
                    <a:pt x="941" y="380"/>
                  </a:cubicBezTo>
                  <a:cubicBezTo>
                    <a:pt x="941" y="379"/>
                    <a:pt x="941" y="379"/>
                    <a:pt x="941" y="379"/>
                  </a:cubicBezTo>
                  <a:cubicBezTo>
                    <a:pt x="940" y="379"/>
                    <a:pt x="940" y="379"/>
                    <a:pt x="940" y="379"/>
                  </a:cubicBezTo>
                  <a:cubicBezTo>
                    <a:pt x="940" y="378"/>
                    <a:pt x="940" y="378"/>
                    <a:pt x="940" y="378"/>
                  </a:cubicBezTo>
                  <a:cubicBezTo>
                    <a:pt x="939" y="378"/>
                    <a:pt x="939" y="378"/>
                    <a:pt x="939" y="378"/>
                  </a:cubicBezTo>
                  <a:cubicBezTo>
                    <a:pt x="939" y="375"/>
                    <a:pt x="939" y="374"/>
                    <a:pt x="939" y="373"/>
                  </a:cubicBezTo>
                  <a:cubicBezTo>
                    <a:pt x="938" y="373"/>
                    <a:pt x="938" y="373"/>
                    <a:pt x="938" y="373"/>
                  </a:cubicBezTo>
                  <a:cubicBezTo>
                    <a:pt x="938" y="375"/>
                    <a:pt x="938" y="375"/>
                    <a:pt x="938" y="375"/>
                  </a:cubicBezTo>
                  <a:cubicBezTo>
                    <a:pt x="937" y="375"/>
                    <a:pt x="937" y="375"/>
                    <a:pt x="937" y="375"/>
                  </a:cubicBezTo>
                  <a:cubicBezTo>
                    <a:pt x="937" y="373"/>
                    <a:pt x="937" y="373"/>
                    <a:pt x="937" y="373"/>
                  </a:cubicBezTo>
                  <a:cubicBezTo>
                    <a:pt x="934" y="373"/>
                    <a:pt x="935" y="373"/>
                    <a:pt x="934" y="373"/>
                  </a:cubicBezTo>
                  <a:cubicBezTo>
                    <a:pt x="934" y="372"/>
                    <a:pt x="934" y="372"/>
                    <a:pt x="934" y="372"/>
                  </a:cubicBezTo>
                  <a:cubicBezTo>
                    <a:pt x="934" y="373"/>
                    <a:pt x="934" y="373"/>
                    <a:pt x="934" y="373"/>
                  </a:cubicBezTo>
                  <a:cubicBezTo>
                    <a:pt x="934" y="372"/>
                    <a:pt x="934" y="372"/>
                    <a:pt x="934" y="372"/>
                  </a:cubicBezTo>
                  <a:cubicBezTo>
                    <a:pt x="933" y="372"/>
                    <a:pt x="933" y="372"/>
                    <a:pt x="933" y="372"/>
                  </a:cubicBezTo>
                  <a:cubicBezTo>
                    <a:pt x="934" y="372"/>
                    <a:pt x="934" y="372"/>
                    <a:pt x="934" y="372"/>
                  </a:cubicBezTo>
                  <a:cubicBezTo>
                    <a:pt x="935" y="368"/>
                    <a:pt x="932" y="369"/>
                    <a:pt x="932" y="369"/>
                  </a:cubicBezTo>
                  <a:cubicBezTo>
                    <a:pt x="932" y="366"/>
                    <a:pt x="932" y="365"/>
                    <a:pt x="932" y="365"/>
                  </a:cubicBezTo>
                  <a:cubicBezTo>
                    <a:pt x="931" y="365"/>
                    <a:pt x="931" y="365"/>
                    <a:pt x="931" y="365"/>
                  </a:cubicBezTo>
                  <a:cubicBezTo>
                    <a:pt x="931" y="364"/>
                    <a:pt x="931" y="364"/>
                    <a:pt x="931" y="364"/>
                  </a:cubicBezTo>
                  <a:cubicBezTo>
                    <a:pt x="932" y="364"/>
                    <a:pt x="932" y="364"/>
                    <a:pt x="932" y="364"/>
                  </a:cubicBezTo>
                  <a:cubicBezTo>
                    <a:pt x="932" y="363"/>
                    <a:pt x="932" y="363"/>
                    <a:pt x="932" y="363"/>
                  </a:cubicBezTo>
                  <a:cubicBezTo>
                    <a:pt x="931" y="363"/>
                    <a:pt x="931" y="363"/>
                    <a:pt x="931" y="363"/>
                  </a:cubicBezTo>
                  <a:cubicBezTo>
                    <a:pt x="931" y="361"/>
                    <a:pt x="931" y="361"/>
                    <a:pt x="931" y="361"/>
                  </a:cubicBezTo>
                  <a:cubicBezTo>
                    <a:pt x="929" y="361"/>
                    <a:pt x="929" y="361"/>
                    <a:pt x="929" y="361"/>
                  </a:cubicBezTo>
                  <a:cubicBezTo>
                    <a:pt x="933" y="362"/>
                    <a:pt x="931" y="358"/>
                    <a:pt x="932" y="357"/>
                  </a:cubicBezTo>
                  <a:cubicBezTo>
                    <a:pt x="931" y="357"/>
                    <a:pt x="931" y="357"/>
                    <a:pt x="931" y="357"/>
                  </a:cubicBezTo>
                  <a:cubicBezTo>
                    <a:pt x="931" y="358"/>
                    <a:pt x="931" y="358"/>
                    <a:pt x="931" y="358"/>
                  </a:cubicBezTo>
                  <a:cubicBezTo>
                    <a:pt x="929" y="358"/>
                    <a:pt x="929" y="358"/>
                    <a:pt x="929" y="358"/>
                  </a:cubicBezTo>
                  <a:cubicBezTo>
                    <a:pt x="929" y="357"/>
                    <a:pt x="929" y="357"/>
                    <a:pt x="929" y="357"/>
                  </a:cubicBezTo>
                  <a:cubicBezTo>
                    <a:pt x="931" y="357"/>
                    <a:pt x="931" y="357"/>
                    <a:pt x="931" y="357"/>
                  </a:cubicBezTo>
                  <a:cubicBezTo>
                    <a:pt x="929" y="357"/>
                    <a:pt x="929" y="357"/>
                    <a:pt x="929" y="357"/>
                  </a:cubicBezTo>
                  <a:cubicBezTo>
                    <a:pt x="929" y="353"/>
                    <a:pt x="929" y="351"/>
                    <a:pt x="929" y="350"/>
                  </a:cubicBezTo>
                  <a:cubicBezTo>
                    <a:pt x="928" y="350"/>
                    <a:pt x="928" y="350"/>
                    <a:pt x="928" y="350"/>
                  </a:cubicBezTo>
                  <a:cubicBezTo>
                    <a:pt x="928" y="348"/>
                    <a:pt x="928" y="348"/>
                    <a:pt x="928" y="348"/>
                  </a:cubicBezTo>
                  <a:cubicBezTo>
                    <a:pt x="927" y="348"/>
                    <a:pt x="927" y="348"/>
                    <a:pt x="927" y="348"/>
                  </a:cubicBezTo>
                  <a:cubicBezTo>
                    <a:pt x="928" y="348"/>
                    <a:pt x="928" y="348"/>
                    <a:pt x="928" y="348"/>
                  </a:cubicBezTo>
                  <a:cubicBezTo>
                    <a:pt x="928" y="347"/>
                    <a:pt x="928" y="347"/>
                    <a:pt x="928" y="347"/>
                  </a:cubicBezTo>
                  <a:cubicBezTo>
                    <a:pt x="927" y="347"/>
                    <a:pt x="927" y="347"/>
                    <a:pt x="927" y="347"/>
                  </a:cubicBezTo>
                  <a:cubicBezTo>
                    <a:pt x="927" y="344"/>
                    <a:pt x="927" y="345"/>
                    <a:pt x="927" y="345"/>
                  </a:cubicBezTo>
                  <a:cubicBezTo>
                    <a:pt x="926" y="345"/>
                    <a:pt x="926" y="345"/>
                    <a:pt x="926" y="345"/>
                  </a:cubicBezTo>
                  <a:cubicBezTo>
                    <a:pt x="925" y="342"/>
                    <a:pt x="924" y="342"/>
                    <a:pt x="925" y="341"/>
                  </a:cubicBezTo>
                  <a:cubicBezTo>
                    <a:pt x="925" y="342"/>
                    <a:pt x="925" y="342"/>
                    <a:pt x="925" y="342"/>
                  </a:cubicBezTo>
                  <a:cubicBezTo>
                    <a:pt x="924" y="342"/>
                    <a:pt x="924" y="342"/>
                    <a:pt x="924" y="342"/>
                  </a:cubicBezTo>
                  <a:cubicBezTo>
                    <a:pt x="924" y="341"/>
                    <a:pt x="924" y="341"/>
                    <a:pt x="924" y="341"/>
                  </a:cubicBezTo>
                  <a:cubicBezTo>
                    <a:pt x="925" y="341"/>
                    <a:pt x="925" y="341"/>
                    <a:pt x="925" y="341"/>
                  </a:cubicBezTo>
                  <a:cubicBezTo>
                    <a:pt x="925" y="340"/>
                    <a:pt x="925" y="340"/>
                    <a:pt x="925" y="340"/>
                  </a:cubicBezTo>
                  <a:cubicBezTo>
                    <a:pt x="924" y="340"/>
                    <a:pt x="924" y="340"/>
                    <a:pt x="924" y="340"/>
                  </a:cubicBezTo>
                  <a:cubicBezTo>
                    <a:pt x="924" y="339"/>
                    <a:pt x="924" y="339"/>
                    <a:pt x="924" y="339"/>
                  </a:cubicBezTo>
                  <a:cubicBezTo>
                    <a:pt x="922" y="339"/>
                    <a:pt x="922" y="339"/>
                    <a:pt x="922" y="339"/>
                  </a:cubicBezTo>
                  <a:cubicBezTo>
                    <a:pt x="922" y="338"/>
                    <a:pt x="922" y="338"/>
                    <a:pt x="922" y="338"/>
                  </a:cubicBezTo>
                  <a:cubicBezTo>
                    <a:pt x="921" y="338"/>
                    <a:pt x="921" y="338"/>
                    <a:pt x="921" y="338"/>
                  </a:cubicBezTo>
                  <a:cubicBezTo>
                    <a:pt x="921" y="337"/>
                    <a:pt x="921" y="337"/>
                    <a:pt x="921" y="337"/>
                  </a:cubicBezTo>
                  <a:cubicBezTo>
                    <a:pt x="922" y="337"/>
                    <a:pt x="922" y="337"/>
                    <a:pt x="922" y="337"/>
                  </a:cubicBezTo>
                  <a:cubicBezTo>
                    <a:pt x="922" y="335"/>
                    <a:pt x="922" y="335"/>
                    <a:pt x="922" y="335"/>
                  </a:cubicBezTo>
                  <a:cubicBezTo>
                    <a:pt x="921" y="335"/>
                    <a:pt x="921" y="335"/>
                    <a:pt x="921" y="335"/>
                  </a:cubicBezTo>
                  <a:cubicBezTo>
                    <a:pt x="921" y="333"/>
                    <a:pt x="921" y="333"/>
                    <a:pt x="921" y="333"/>
                  </a:cubicBezTo>
                  <a:cubicBezTo>
                    <a:pt x="920" y="333"/>
                    <a:pt x="920" y="333"/>
                    <a:pt x="920" y="333"/>
                  </a:cubicBezTo>
                  <a:cubicBezTo>
                    <a:pt x="920" y="332"/>
                    <a:pt x="920" y="332"/>
                    <a:pt x="920" y="332"/>
                  </a:cubicBezTo>
                  <a:cubicBezTo>
                    <a:pt x="921" y="332"/>
                    <a:pt x="921" y="332"/>
                    <a:pt x="921" y="332"/>
                  </a:cubicBezTo>
                  <a:cubicBezTo>
                    <a:pt x="921" y="329"/>
                    <a:pt x="921" y="330"/>
                    <a:pt x="921" y="329"/>
                  </a:cubicBezTo>
                  <a:cubicBezTo>
                    <a:pt x="918" y="329"/>
                    <a:pt x="919" y="329"/>
                    <a:pt x="919" y="329"/>
                  </a:cubicBezTo>
                  <a:cubicBezTo>
                    <a:pt x="919" y="328"/>
                    <a:pt x="919" y="328"/>
                    <a:pt x="919" y="328"/>
                  </a:cubicBezTo>
                  <a:cubicBezTo>
                    <a:pt x="920" y="328"/>
                    <a:pt x="920" y="328"/>
                    <a:pt x="920" y="328"/>
                  </a:cubicBezTo>
                  <a:cubicBezTo>
                    <a:pt x="920" y="327"/>
                    <a:pt x="920" y="327"/>
                    <a:pt x="920" y="327"/>
                  </a:cubicBezTo>
                  <a:cubicBezTo>
                    <a:pt x="919" y="327"/>
                    <a:pt x="919" y="327"/>
                    <a:pt x="919" y="327"/>
                  </a:cubicBezTo>
                  <a:cubicBezTo>
                    <a:pt x="919" y="324"/>
                    <a:pt x="919" y="325"/>
                    <a:pt x="919" y="325"/>
                  </a:cubicBezTo>
                  <a:cubicBezTo>
                    <a:pt x="919" y="326"/>
                    <a:pt x="919" y="326"/>
                    <a:pt x="919" y="326"/>
                  </a:cubicBezTo>
                  <a:cubicBezTo>
                    <a:pt x="920" y="326"/>
                    <a:pt x="920" y="326"/>
                    <a:pt x="920" y="326"/>
                  </a:cubicBezTo>
                  <a:cubicBezTo>
                    <a:pt x="920" y="325"/>
                    <a:pt x="920" y="325"/>
                    <a:pt x="920" y="325"/>
                  </a:cubicBezTo>
                  <a:cubicBezTo>
                    <a:pt x="921" y="325"/>
                    <a:pt x="921" y="325"/>
                    <a:pt x="921" y="325"/>
                  </a:cubicBezTo>
                  <a:cubicBezTo>
                    <a:pt x="920" y="325"/>
                    <a:pt x="920" y="325"/>
                    <a:pt x="920" y="325"/>
                  </a:cubicBezTo>
                  <a:cubicBezTo>
                    <a:pt x="920" y="324"/>
                    <a:pt x="920" y="324"/>
                    <a:pt x="920" y="324"/>
                  </a:cubicBezTo>
                  <a:cubicBezTo>
                    <a:pt x="921" y="324"/>
                    <a:pt x="921" y="324"/>
                    <a:pt x="921" y="324"/>
                  </a:cubicBezTo>
                  <a:cubicBezTo>
                    <a:pt x="920" y="324"/>
                    <a:pt x="920" y="324"/>
                    <a:pt x="920" y="324"/>
                  </a:cubicBezTo>
                  <a:cubicBezTo>
                    <a:pt x="920" y="322"/>
                    <a:pt x="920" y="322"/>
                    <a:pt x="920" y="322"/>
                  </a:cubicBezTo>
                  <a:cubicBezTo>
                    <a:pt x="919" y="322"/>
                    <a:pt x="919" y="322"/>
                    <a:pt x="919" y="322"/>
                  </a:cubicBezTo>
                  <a:cubicBezTo>
                    <a:pt x="920" y="322"/>
                    <a:pt x="920" y="322"/>
                    <a:pt x="920" y="322"/>
                  </a:cubicBezTo>
                  <a:cubicBezTo>
                    <a:pt x="920" y="321"/>
                    <a:pt x="920" y="321"/>
                    <a:pt x="920" y="321"/>
                  </a:cubicBezTo>
                  <a:cubicBezTo>
                    <a:pt x="921" y="321"/>
                    <a:pt x="921" y="321"/>
                    <a:pt x="921" y="321"/>
                  </a:cubicBezTo>
                  <a:cubicBezTo>
                    <a:pt x="921" y="320"/>
                    <a:pt x="921" y="320"/>
                    <a:pt x="921" y="320"/>
                  </a:cubicBezTo>
                  <a:cubicBezTo>
                    <a:pt x="920" y="320"/>
                    <a:pt x="920" y="320"/>
                    <a:pt x="920" y="320"/>
                  </a:cubicBezTo>
                  <a:cubicBezTo>
                    <a:pt x="920" y="319"/>
                    <a:pt x="920" y="319"/>
                    <a:pt x="920" y="319"/>
                  </a:cubicBezTo>
                  <a:cubicBezTo>
                    <a:pt x="921" y="319"/>
                    <a:pt x="921" y="319"/>
                    <a:pt x="921" y="319"/>
                  </a:cubicBezTo>
                  <a:cubicBezTo>
                    <a:pt x="921" y="316"/>
                    <a:pt x="920" y="317"/>
                    <a:pt x="920" y="316"/>
                  </a:cubicBezTo>
                  <a:cubicBezTo>
                    <a:pt x="921" y="316"/>
                    <a:pt x="921" y="316"/>
                    <a:pt x="921" y="316"/>
                  </a:cubicBezTo>
                  <a:cubicBezTo>
                    <a:pt x="921" y="315"/>
                    <a:pt x="921" y="315"/>
                    <a:pt x="921" y="315"/>
                  </a:cubicBezTo>
                  <a:cubicBezTo>
                    <a:pt x="920" y="315"/>
                    <a:pt x="920" y="315"/>
                    <a:pt x="920" y="315"/>
                  </a:cubicBezTo>
                  <a:cubicBezTo>
                    <a:pt x="920" y="312"/>
                    <a:pt x="920" y="311"/>
                    <a:pt x="920" y="310"/>
                  </a:cubicBezTo>
                  <a:cubicBezTo>
                    <a:pt x="921" y="310"/>
                    <a:pt x="921" y="310"/>
                    <a:pt x="921" y="310"/>
                  </a:cubicBezTo>
                  <a:cubicBezTo>
                    <a:pt x="921" y="309"/>
                    <a:pt x="921" y="309"/>
                    <a:pt x="921" y="309"/>
                  </a:cubicBezTo>
                  <a:cubicBezTo>
                    <a:pt x="918" y="309"/>
                    <a:pt x="919" y="309"/>
                    <a:pt x="919" y="309"/>
                  </a:cubicBezTo>
                  <a:cubicBezTo>
                    <a:pt x="919" y="308"/>
                    <a:pt x="919" y="308"/>
                    <a:pt x="919" y="308"/>
                  </a:cubicBezTo>
                  <a:cubicBezTo>
                    <a:pt x="922" y="308"/>
                    <a:pt x="921" y="308"/>
                    <a:pt x="921" y="308"/>
                  </a:cubicBezTo>
                  <a:cubicBezTo>
                    <a:pt x="920" y="306"/>
                    <a:pt x="919" y="307"/>
                    <a:pt x="919" y="307"/>
                  </a:cubicBezTo>
                  <a:cubicBezTo>
                    <a:pt x="920" y="307"/>
                    <a:pt x="920" y="307"/>
                    <a:pt x="920" y="307"/>
                  </a:cubicBezTo>
                  <a:cubicBezTo>
                    <a:pt x="920" y="306"/>
                    <a:pt x="920" y="306"/>
                    <a:pt x="920" y="306"/>
                  </a:cubicBezTo>
                  <a:cubicBezTo>
                    <a:pt x="919" y="306"/>
                    <a:pt x="919" y="306"/>
                    <a:pt x="919" y="306"/>
                  </a:cubicBezTo>
                  <a:cubicBezTo>
                    <a:pt x="919" y="305"/>
                    <a:pt x="919" y="305"/>
                    <a:pt x="919" y="305"/>
                  </a:cubicBezTo>
                  <a:cubicBezTo>
                    <a:pt x="919" y="306"/>
                    <a:pt x="919" y="306"/>
                    <a:pt x="919" y="306"/>
                  </a:cubicBezTo>
                  <a:cubicBezTo>
                    <a:pt x="916" y="306"/>
                    <a:pt x="917" y="306"/>
                    <a:pt x="916" y="306"/>
                  </a:cubicBezTo>
                  <a:cubicBezTo>
                    <a:pt x="920" y="303"/>
                    <a:pt x="916" y="302"/>
                    <a:pt x="916" y="302"/>
                  </a:cubicBezTo>
                  <a:cubicBezTo>
                    <a:pt x="916" y="305"/>
                    <a:pt x="916" y="304"/>
                    <a:pt x="916" y="305"/>
                  </a:cubicBezTo>
                  <a:cubicBezTo>
                    <a:pt x="915" y="305"/>
                    <a:pt x="915" y="305"/>
                    <a:pt x="915" y="305"/>
                  </a:cubicBezTo>
                  <a:cubicBezTo>
                    <a:pt x="915" y="302"/>
                    <a:pt x="915" y="301"/>
                    <a:pt x="915" y="301"/>
                  </a:cubicBezTo>
                  <a:cubicBezTo>
                    <a:pt x="914" y="301"/>
                    <a:pt x="914" y="301"/>
                    <a:pt x="914" y="301"/>
                  </a:cubicBezTo>
                  <a:cubicBezTo>
                    <a:pt x="915" y="300"/>
                    <a:pt x="915" y="300"/>
                    <a:pt x="915" y="300"/>
                  </a:cubicBezTo>
                  <a:cubicBezTo>
                    <a:pt x="914" y="300"/>
                    <a:pt x="914" y="300"/>
                    <a:pt x="914" y="300"/>
                  </a:cubicBezTo>
                  <a:cubicBezTo>
                    <a:pt x="914" y="297"/>
                    <a:pt x="914" y="298"/>
                    <a:pt x="914" y="297"/>
                  </a:cubicBezTo>
                  <a:cubicBezTo>
                    <a:pt x="915" y="297"/>
                    <a:pt x="915" y="297"/>
                    <a:pt x="915" y="297"/>
                  </a:cubicBezTo>
                  <a:cubicBezTo>
                    <a:pt x="915" y="299"/>
                    <a:pt x="915" y="299"/>
                    <a:pt x="915" y="299"/>
                  </a:cubicBezTo>
                  <a:cubicBezTo>
                    <a:pt x="915" y="296"/>
                    <a:pt x="915" y="297"/>
                    <a:pt x="915" y="296"/>
                  </a:cubicBezTo>
                  <a:cubicBezTo>
                    <a:pt x="918" y="296"/>
                    <a:pt x="917" y="296"/>
                    <a:pt x="918" y="296"/>
                  </a:cubicBezTo>
                  <a:cubicBezTo>
                    <a:pt x="918" y="295"/>
                    <a:pt x="918" y="295"/>
                    <a:pt x="918" y="295"/>
                  </a:cubicBezTo>
                  <a:cubicBezTo>
                    <a:pt x="915" y="295"/>
                    <a:pt x="916" y="295"/>
                    <a:pt x="915" y="295"/>
                  </a:cubicBezTo>
                  <a:cubicBezTo>
                    <a:pt x="915" y="294"/>
                    <a:pt x="915" y="294"/>
                    <a:pt x="915" y="294"/>
                  </a:cubicBezTo>
                  <a:cubicBezTo>
                    <a:pt x="916" y="294"/>
                    <a:pt x="916" y="294"/>
                    <a:pt x="916" y="294"/>
                  </a:cubicBezTo>
                  <a:cubicBezTo>
                    <a:pt x="915" y="293"/>
                    <a:pt x="915" y="293"/>
                    <a:pt x="915" y="293"/>
                  </a:cubicBezTo>
                  <a:cubicBezTo>
                    <a:pt x="916" y="293"/>
                    <a:pt x="916" y="293"/>
                    <a:pt x="916" y="293"/>
                  </a:cubicBezTo>
                  <a:cubicBezTo>
                    <a:pt x="914" y="290"/>
                    <a:pt x="916" y="290"/>
                    <a:pt x="915" y="289"/>
                  </a:cubicBezTo>
                  <a:cubicBezTo>
                    <a:pt x="916" y="289"/>
                    <a:pt x="916" y="289"/>
                    <a:pt x="916" y="289"/>
                  </a:cubicBezTo>
                  <a:cubicBezTo>
                    <a:pt x="916" y="290"/>
                    <a:pt x="916" y="290"/>
                    <a:pt x="916" y="290"/>
                  </a:cubicBezTo>
                  <a:cubicBezTo>
                    <a:pt x="918" y="290"/>
                    <a:pt x="918" y="290"/>
                    <a:pt x="918" y="290"/>
                  </a:cubicBezTo>
                  <a:cubicBezTo>
                    <a:pt x="916" y="289"/>
                    <a:pt x="917" y="289"/>
                    <a:pt x="916" y="288"/>
                  </a:cubicBezTo>
                  <a:cubicBezTo>
                    <a:pt x="918" y="290"/>
                    <a:pt x="918" y="289"/>
                    <a:pt x="919" y="289"/>
                  </a:cubicBezTo>
                  <a:cubicBezTo>
                    <a:pt x="919" y="290"/>
                    <a:pt x="919" y="290"/>
                    <a:pt x="919" y="290"/>
                  </a:cubicBezTo>
                  <a:cubicBezTo>
                    <a:pt x="919" y="288"/>
                    <a:pt x="919" y="287"/>
                    <a:pt x="919" y="287"/>
                  </a:cubicBezTo>
                  <a:cubicBezTo>
                    <a:pt x="920" y="287"/>
                    <a:pt x="920" y="287"/>
                    <a:pt x="920" y="287"/>
                  </a:cubicBezTo>
                  <a:cubicBezTo>
                    <a:pt x="920" y="288"/>
                    <a:pt x="920" y="288"/>
                    <a:pt x="920" y="288"/>
                  </a:cubicBezTo>
                  <a:cubicBezTo>
                    <a:pt x="919" y="288"/>
                    <a:pt x="919" y="288"/>
                    <a:pt x="919" y="288"/>
                  </a:cubicBezTo>
                  <a:cubicBezTo>
                    <a:pt x="920" y="288"/>
                    <a:pt x="920" y="288"/>
                    <a:pt x="920" y="288"/>
                  </a:cubicBezTo>
                  <a:cubicBezTo>
                    <a:pt x="920" y="289"/>
                    <a:pt x="920" y="289"/>
                    <a:pt x="920" y="289"/>
                  </a:cubicBezTo>
                  <a:cubicBezTo>
                    <a:pt x="920" y="288"/>
                    <a:pt x="920" y="288"/>
                    <a:pt x="920" y="288"/>
                  </a:cubicBezTo>
                  <a:cubicBezTo>
                    <a:pt x="921" y="288"/>
                    <a:pt x="921" y="288"/>
                    <a:pt x="921" y="288"/>
                  </a:cubicBezTo>
                  <a:cubicBezTo>
                    <a:pt x="921" y="287"/>
                    <a:pt x="921" y="287"/>
                    <a:pt x="921" y="287"/>
                  </a:cubicBezTo>
                  <a:cubicBezTo>
                    <a:pt x="920" y="287"/>
                    <a:pt x="920" y="287"/>
                    <a:pt x="920" y="287"/>
                  </a:cubicBezTo>
                  <a:cubicBezTo>
                    <a:pt x="920" y="286"/>
                    <a:pt x="920" y="286"/>
                    <a:pt x="920" y="286"/>
                  </a:cubicBezTo>
                  <a:cubicBezTo>
                    <a:pt x="921" y="286"/>
                    <a:pt x="921" y="286"/>
                    <a:pt x="921" y="286"/>
                  </a:cubicBezTo>
                  <a:cubicBezTo>
                    <a:pt x="921" y="284"/>
                    <a:pt x="921" y="284"/>
                    <a:pt x="921" y="284"/>
                  </a:cubicBezTo>
                  <a:cubicBezTo>
                    <a:pt x="922" y="284"/>
                    <a:pt x="922" y="284"/>
                    <a:pt x="922" y="284"/>
                  </a:cubicBezTo>
                  <a:cubicBezTo>
                    <a:pt x="922" y="282"/>
                    <a:pt x="922" y="282"/>
                    <a:pt x="922" y="282"/>
                  </a:cubicBezTo>
                  <a:cubicBezTo>
                    <a:pt x="921" y="282"/>
                    <a:pt x="921" y="282"/>
                    <a:pt x="921" y="282"/>
                  </a:cubicBezTo>
                  <a:cubicBezTo>
                    <a:pt x="921" y="281"/>
                    <a:pt x="921" y="281"/>
                    <a:pt x="921" y="281"/>
                  </a:cubicBezTo>
                  <a:cubicBezTo>
                    <a:pt x="920" y="281"/>
                    <a:pt x="920" y="281"/>
                    <a:pt x="920" y="281"/>
                  </a:cubicBezTo>
                  <a:cubicBezTo>
                    <a:pt x="920" y="282"/>
                    <a:pt x="920" y="282"/>
                    <a:pt x="920" y="282"/>
                  </a:cubicBezTo>
                  <a:cubicBezTo>
                    <a:pt x="919" y="282"/>
                    <a:pt x="919" y="282"/>
                    <a:pt x="919" y="282"/>
                  </a:cubicBezTo>
                  <a:cubicBezTo>
                    <a:pt x="919" y="281"/>
                    <a:pt x="919" y="281"/>
                    <a:pt x="919" y="281"/>
                  </a:cubicBezTo>
                  <a:cubicBezTo>
                    <a:pt x="920" y="281"/>
                    <a:pt x="920" y="281"/>
                    <a:pt x="920" y="281"/>
                  </a:cubicBezTo>
                  <a:cubicBezTo>
                    <a:pt x="919" y="281"/>
                    <a:pt x="919" y="281"/>
                    <a:pt x="919" y="281"/>
                  </a:cubicBezTo>
                  <a:cubicBezTo>
                    <a:pt x="919" y="280"/>
                    <a:pt x="919" y="280"/>
                    <a:pt x="919" y="280"/>
                  </a:cubicBezTo>
                  <a:cubicBezTo>
                    <a:pt x="920" y="280"/>
                    <a:pt x="920" y="280"/>
                    <a:pt x="920" y="280"/>
                  </a:cubicBezTo>
                  <a:cubicBezTo>
                    <a:pt x="920" y="281"/>
                    <a:pt x="920" y="281"/>
                    <a:pt x="920" y="281"/>
                  </a:cubicBezTo>
                  <a:cubicBezTo>
                    <a:pt x="920" y="278"/>
                    <a:pt x="920" y="279"/>
                    <a:pt x="920" y="278"/>
                  </a:cubicBezTo>
                  <a:cubicBezTo>
                    <a:pt x="919" y="278"/>
                    <a:pt x="919" y="278"/>
                    <a:pt x="919" y="278"/>
                  </a:cubicBezTo>
                  <a:cubicBezTo>
                    <a:pt x="920" y="278"/>
                    <a:pt x="920" y="278"/>
                    <a:pt x="920" y="278"/>
                  </a:cubicBezTo>
                  <a:cubicBezTo>
                    <a:pt x="917" y="278"/>
                    <a:pt x="918" y="278"/>
                    <a:pt x="918" y="278"/>
                  </a:cubicBezTo>
                  <a:cubicBezTo>
                    <a:pt x="918" y="277"/>
                    <a:pt x="918" y="277"/>
                    <a:pt x="918" y="277"/>
                  </a:cubicBezTo>
                  <a:cubicBezTo>
                    <a:pt x="919" y="277"/>
                    <a:pt x="919" y="277"/>
                    <a:pt x="919" y="277"/>
                  </a:cubicBezTo>
                  <a:cubicBezTo>
                    <a:pt x="918" y="277"/>
                    <a:pt x="918" y="277"/>
                    <a:pt x="918" y="277"/>
                  </a:cubicBezTo>
                  <a:cubicBezTo>
                    <a:pt x="919" y="277"/>
                    <a:pt x="919" y="277"/>
                    <a:pt x="919" y="277"/>
                  </a:cubicBezTo>
                  <a:cubicBezTo>
                    <a:pt x="919" y="276"/>
                    <a:pt x="919" y="276"/>
                    <a:pt x="919" y="276"/>
                  </a:cubicBezTo>
                  <a:cubicBezTo>
                    <a:pt x="920" y="276"/>
                    <a:pt x="920" y="276"/>
                    <a:pt x="920" y="276"/>
                  </a:cubicBezTo>
                  <a:cubicBezTo>
                    <a:pt x="919" y="276"/>
                    <a:pt x="919" y="276"/>
                    <a:pt x="919" y="276"/>
                  </a:cubicBezTo>
                  <a:cubicBezTo>
                    <a:pt x="919" y="275"/>
                    <a:pt x="919" y="275"/>
                    <a:pt x="919" y="275"/>
                  </a:cubicBezTo>
                  <a:cubicBezTo>
                    <a:pt x="920" y="275"/>
                    <a:pt x="920" y="275"/>
                    <a:pt x="920" y="275"/>
                  </a:cubicBezTo>
                  <a:cubicBezTo>
                    <a:pt x="920" y="274"/>
                    <a:pt x="920" y="274"/>
                    <a:pt x="920" y="274"/>
                  </a:cubicBezTo>
                  <a:cubicBezTo>
                    <a:pt x="919" y="274"/>
                    <a:pt x="919" y="274"/>
                    <a:pt x="919" y="274"/>
                  </a:cubicBezTo>
                  <a:cubicBezTo>
                    <a:pt x="920" y="274"/>
                    <a:pt x="920" y="274"/>
                    <a:pt x="920" y="274"/>
                  </a:cubicBezTo>
                  <a:cubicBezTo>
                    <a:pt x="919" y="271"/>
                    <a:pt x="921" y="270"/>
                    <a:pt x="921" y="270"/>
                  </a:cubicBezTo>
                  <a:cubicBezTo>
                    <a:pt x="920" y="270"/>
                    <a:pt x="920" y="270"/>
                    <a:pt x="920" y="270"/>
                  </a:cubicBezTo>
                  <a:cubicBezTo>
                    <a:pt x="920" y="269"/>
                    <a:pt x="920" y="269"/>
                    <a:pt x="920" y="269"/>
                  </a:cubicBezTo>
                  <a:cubicBezTo>
                    <a:pt x="921" y="271"/>
                    <a:pt x="922" y="270"/>
                    <a:pt x="922" y="270"/>
                  </a:cubicBezTo>
                  <a:cubicBezTo>
                    <a:pt x="922" y="267"/>
                    <a:pt x="922" y="268"/>
                    <a:pt x="922" y="268"/>
                  </a:cubicBezTo>
                  <a:cubicBezTo>
                    <a:pt x="921" y="268"/>
                    <a:pt x="921" y="268"/>
                    <a:pt x="921" y="268"/>
                  </a:cubicBezTo>
                  <a:cubicBezTo>
                    <a:pt x="921" y="269"/>
                    <a:pt x="921" y="269"/>
                    <a:pt x="921" y="269"/>
                  </a:cubicBezTo>
                  <a:cubicBezTo>
                    <a:pt x="920" y="269"/>
                    <a:pt x="920" y="269"/>
                    <a:pt x="920" y="269"/>
                  </a:cubicBezTo>
                  <a:cubicBezTo>
                    <a:pt x="920" y="268"/>
                    <a:pt x="920" y="268"/>
                    <a:pt x="920" y="268"/>
                  </a:cubicBezTo>
                  <a:cubicBezTo>
                    <a:pt x="921" y="268"/>
                    <a:pt x="921" y="268"/>
                    <a:pt x="921" y="268"/>
                  </a:cubicBezTo>
                  <a:cubicBezTo>
                    <a:pt x="921" y="267"/>
                    <a:pt x="921" y="267"/>
                    <a:pt x="921" y="267"/>
                  </a:cubicBezTo>
                  <a:cubicBezTo>
                    <a:pt x="920" y="267"/>
                    <a:pt x="920" y="267"/>
                    <a:pt x="920" y="267"/>
                  </a:cubicBezTo>
                  <a:cubicBezTo>
                    <a:pt x="920" y="265"/>
                    <a:pt x="920" y="265"/>
                    <a:pt x="920" y="265"/>
                  </a:cubicBezTo>
                  <a:cubicBezTo>
                    <a:pt x="923" y="265"/>
                    <a:pt x="922" y="265"/>
                    <a:pt x="922" y="265"/>
                  </a:cubicBezTo>
                  <a:cubicBezTo>
                    <a:pt x="922" y="263"/>
                    <a:pt x="924" y="263"/>
                    <a:pt x="924" y="263"/>
                  </a:cubicBezTo>
                  <a:cubicBezTo>
                    <a:pt x="922" y="262"/>
                    <a:pt x="922" y="262"/>
                    <a:pt x="922" y="262"/>
                  </a:cubicBezTo>
                  <a:cubicBezTo>
                    <a:pt x="924" y="261"/>
                    <a:pt x="924" y="261"/>
                    <a:pt x="924" y="261"/>
                  </a:cubicBezTo>
                  <a:cubicBezTo>
                    <a:pt x="922" y="261"/>
                    <a:pt x="922" y="261"/>
                    <a:pt x="922" y="261"/>
                  </a:cubicBezTo>
                  <a:cubicBezTo>
                    <a:pt x="922" y="259"/>
                    <a:pt x="922" y="259"/>
                    <a:pt x="922" y="259"/>
                  </a:cubicBezTo>
                  <a:cubicBezTo>
                    <a:pt x="920" y="259"/>
                    <a:pt x="920" y="259"/>
                    <a:pt x="920" y="259"/>
                  </a:cubicBezTo>
                  <a:cubicBezTo>
                    <a:pt x="922" y="258"/>
                    <a:pt x="921" y="258"/>
                    <a:pt x="921" y="257"/>
                  </a:cubicBezTo>
                  <a:cubicBezTo>
                    <a:pt x="920" y="257"/>
                    <a:pt x="920" y="257"/>
                    <a:pt x="920" y="257"/>
                  </a:cubicBezTo>
                  <a:cubicBezTo>
                    <a:pt x="921" y="257"/>
                    <a:pt x="921" y="257"/>
                    <a:pt x="921" y="257"/>
                  </a:cubicBezTo>
                  <a:cubicBezTo>
                    <a:pt x="921" y="256"/>
                    <a:pt x="921" y="256"/>
                    <a:pt x="921" y="256"/>
                  </a:cubicBezTo>
                  <a:cubicBezTo>
                    <a:pt x="920" y="256"/>
                    <a:pt x="920" y="256"/>
                    <a:pt x="920" y="256"/>
                  </a:cubicBezTo>
                  <a:cubicBezTo>
                    <a:pt x="920" y="255"/>
                    <a:pt x="920" y="255"/>
                    <a:pt x="920" y="255"/>
                  </a:cubicBezTo>
                  <a:cubicBezTo>
                    <a:pt x="919" y="255"/>
                    <a:pt x="919" y="255"/>
                    <a:pt x="919" y="255"/>
                  </a:cubicBezTo>
                  <a:cubicBezTo>
                    <a:pt x="919" y="256"/>
                    <a:pt x="919" y="256"/>
                    <a:pt x="919" y="256"/>
                  </a:cubicBezTo>
                  <a:cubicBezTo>
                    <a:pt x="918" y="256"/>
                    <a:pt x="918" y="256"/>
                    <a:pt x="918" y="256"/>
                  </a:cubicBezTo>
                  <a:cubicBezTo>
                    <a:pt x="918" y="255"/>
                    <a:pt x="918" y="255"/>
                    <a:pt x="918" y="255"/>
                  </a:cubicBezTo>
                  <a:cubicBezTo>
                    <a:pt x="916" y="255"/>
                    <a:pt x="916" y="255"/>
                    <a:pt x="916" y="255"/>
                  </a:cubicBezTo>
                  <a:cubicBezTo>
                    <a:pt x="918" y="255"/>
                    <a:pt x="918" y="255"/>
                    <a:pt x="918" y="255"/>
                  </a:cubicBezTo>
                  <a:cubicBezTo>
                    <a:pt x="918" y="252"/>
                    <a:pt x="918" y="253"/>
                    <a:pt x="918" y="252"/>
                  </a:cubicBezTo>
                  <a:cubicBezTo>
                    <a:pt x="916" y="252"/>
                    <a:pt x="916" y="252"/>
                    <a:pt x="916" y="252"/>
                  </a:cubicBezTo>
                  <a:cubicBezTo>
                    <a:pt x="916" y="251"/>
                    <a:pt x="916" y="251"/>
                    <a:pt x="916" y="251"/>
                  </a:cubicBezTo>
                  <a:cubicBezTo>
                    <a:pt x="915" y="251"/>
                    <a:pt x="915" y="251"/>
                    <a:pt x="915" y="251"/>
                  </a:cubicBezTo>
                  <a:cubicBezTo>
                    <a:pt x="915" y="252"/>
                    <a:pt x="915" y="252"/>
                    <a:pt x="915" y="252"/>
                  </a:cubicBezTo>
                  <a:cubicBezTo>
                    <a:pt x="914" y="252"/>
                    <a:pt x="914" y="252"/>
                    <a:pt x="914" y="252"/>
                  </a:cubicBezTo>
                  <a:cubicBezTo>
                    <a:pt x="915" y="251"/>
                    <a:pt x="915" y="251"/>
                    <a:pt x="915" y="251"/>
                  </a:cubicBezTo>
                  <a:cubicBezTo>
                    <a:pt x="914" y="251"/>
                    <a:pt x="914" y="251"/>
                    <a:pt x="914" y="251"/>
                  </a:cubicBezTo>
                  <a:cubicBezTo>
                    <a:pt x="914" y="250"/>
                    <a:pt x="914" y="250"/>
                    <a:pt x="914" y="250"/>
                  </a:cubicBezTo>
                  <a:cubicBezTo>
                    <a:pt x="915" y="250"/>
                    <a:pt x="915" y="250"/>
                    <a:pt x="915" y="250"/>
                  </a:cubicBezTo>
                  <a:cubicBezTo>
                    <a:pt x="915" y="249"/>
                    <a:pt x="915" y="249"/>
                    <a:pt x="915" y="249"/>
                  </a:cubicBezTo>
                  <a:cubicBezTo>
                    <a:pt x="914" y="249"/>
                    <a:pt x="914" y="249"/>
                    <a:pt x="914" y="249"/>
                  </a:cubicBezTo>
                  <a:cubicBezTo>
                    <a:pt x="914" y="248"/>
                    <a:pt x="914" y="248"/>
                    <a:pt x="914" y="248"/>
                  </a:cubicBezTo>
                  <a:cubicBezTo>
                    <a:pt x="915" y="249"/>
                    <a:pt x="915" y="249"/>
                    <a:pt x="915" y="249"/>
                  </a:cubicBezTo>
                  <a:cubicBezTo>
                    <a:pt x="915" y="246"/>
                    <a:pt x="915" y="245"/>
                    <a:pt x="915" y="245"/>
                  </a:cubicBezTo>
                  <a:cubicBezTo>
                    <a:pt x="914" y="245"/>
                    <a:pt x="914" y="245"/>
                    <a:pt x="914" y="245"/>
                  </a:cubicBezTo>
                  <a:cubicBezTo>
                    <a:pt x="914" y="246"/>
                    <a:pt x="914" y="246"/>
                    <a:pt x="914" y="246"/>
                  </a:cubicBezTo>
                  <a:cubicBezTo>
                    <a:pt x="915" y="246"/>
                    <a:pt x="915" y="246"/>
                    <a:pt x="915" y="246"/>
                  </a:cubicBezTo>
                  <a:cubicBezTo>
                    <a:pt x="914" y="246"/>
                    <a:pt x="914" y="246"/>
                    <a:pt x="914" y="246"/>
                  </a:cubicBezTo>
                  <a:cubicBezTo>
                    <a:pt x="914" y="244"/>
                    <a:pt x="914" y="243"/>
                    <a:pt x="914" y="243"/>
                  </a:cubicBezTo>
                  <a:cubicBezTo>
                    <a:pt x="915" y="243"/>
                    <a:pt x="915" y="243"/>
                    <a:pt x="915" y="243"/>
                  </a:cubicBezTo>
                  <a:cubicBezTo>
                    <a:pt x="915" y="242"/>
                    <a:pt x="915" y="242"/>
                    <a:pt x="915" y="242"/>
                  </a:cubicBezTo>
                  <a:cubicBezTo>
                    <a:pt x="914" y="242"/>
                    <a:pt x="914" y="242"/>
                    <a:pt x="914" y="242"/>
                  </a:cubicBezTo>
                  <a:cubicBezTo>
                    <a:pt x="914" y="241"/>
                    <a:pt x="914" y="241"/>
                    <a:pt x="914" y="241"/>
                  </a:cubicBezTo>
                  <a:cubicBezTo>
                    <a:pt x="914" y="242"/>
                    <a:pt x="914" y="242"/>
                    <a:pt x="914" y="242"/>
                  </a:cubicBezTo>
                  <a:cubicBezTo>
                    <a:pt x="914" y="241"/>
                    <a:pt x="914" y="241"/>
                    <a:pt x="914" y="241"/>
                  </a:cubicBezTo>
                  <a:cubicBezTo>
                    <a:pt x="913" y="241"/>
                    <a:pt x="913" y="241"/>
                    <a:pt x="913" y="241"/>
                  </a:cubicBezTo>
                  <a:cubicBezTo>
                    <a:pt x="914" y="241"/>
                    <a:pt x="914" y="241"/>
                    <a:pt x="914" y="241"/>
                  </a:cubicBezTo>
                  <a:cubicBezTo>
                    <a:pt x="913" y="241"/>
                    <a:pt x="913" y="241"/>
                    <a:pt x="913" y="241"/>
                  </a:cubicBezTo>
                  <a:cubicBezTo>
                    <a:pt x="913" y="238"/>
                    <a:pt x="913" y="238"/>
                    <a:pt x="913" y="238"/>
                  </a:cubicBezTo>
                  <a:cubicBezTo>
                    <a:pt x="914" y="238"/>
                    <a:pt x="914" y="238"/>
                    <a:pt x="914" y="238"/>
                  </a:cubicBezTo>
                  <a:cubicBezTo>
                    <a:pt x="914" y="237"/>
                    <a:pt x="914" y="237"/>
                    <a:pt x="914" y="237"/>
                  </a:cubicBezTo>
                  <a:cubicBezTo>
                    <a:pt x="913" y="237"/>
                    <a:pt x="913" y="237"/>
                    <a:pt x="913" y="237"/>
                  </a:cubicBezTo>
                  <a:cubicBezTo>
                    <a:pt x="914" y="237"/>
                    <a:pt x="914" y="237"/>
                    <a:pt x="914" y="237"/>
                  </a:cubicBezTo>
                  <a:cubicBezTo>
                    <a:pt x="914" y="233"/>
                    <a:pt x="914" y="231"/>
                    <a:pt x="914" y="230"/>
                  </a:cubicBezTo>
                  <a:cubicBezTo>
                    <a:pt x="911" y="230"/>
                    <a:pt x="912" y="230"/>
                    <a:pt x="912" y="230"/>
                  </a:cubicBezTo>
                  <a:cubicBezTo>
                    <a:pt x="914" y="228"/>
                    <a:pt x="913" y="228"/>
                    <a:pt x="913" y="227"/>
                  </a:cubicBezTo>
                  <a:cubicBezTo>
                    <a:pt x="912" y="227"/>
                    <a:pt x="912" y="227"/>
                    <a:pt x="912" y="227"/>
                  </a:cubicBezTo>
                  <a:cubicBezTo>
                    <a:pt x="912" y="226"/>
                    <a:pt x="912" y="226"/>
                    <a:pt x="912" y="226"/>
                  </a:cubicBezTo>
                  <a:cubicBezTo>
                    <a:pt x="911" y="226"/>
                    <a:pt x="911" y="226"/>
                    <a:pt x="911" y="226"/>
                  </a:cubicBezTo>
                  <a:cubicBezTo>
                    <a:pt x="911" y="224"/>
                    <a:pt x="911" y="223"/>
                    <a:pt x="911" y="223"/>
                  </a:cubicBezTo>
                  <a:cubicBezTo>
                    <a:pt x="909" y="223"/>
                    <a:pt x="909" y="223"/>
                    <a:pt x="909" y="223"/>
                  </a:cubicBezTo>
                  <a:cubicBezTo>
                    <a:pt x="909" y="222"/>
                    <a:pt x="909" y="222"/>
                    <a:pt x="909" y="222"/>
                  </a:cubicBezTo>
                  <a:cubicBezTo>
                    <a:pt x="909" y="223"/>
                    <a:pt x="909" y="223"/>
                    <a:pt x="909" y="223"/>
                  </a:cubicBezTo>
                  <a:cubicBezTo>
                    <a:pt x="908" y="223"/>
                    <a:pt x="908" y="223"/>
                    <a:pt x="908" y="223"/>
                  </a:cubicBezTo>
                  <a:cubicBezTo>
                    <a:pt x="908" y="220"/>
                    <a:pt x="908" y="221"/>
                    <a:pt x="908" y="220"/>
                  </a:cubicBezTo>
                  <a:cubicBezTo>
                    <a:pt x="907" y="220"/>
                    <a:pt x="907" y="220"/>
                    <a:pt x="907" y="220"/>
                  </a:cubicBezTo>
                  <a:cubicBezTo>
                    <a:pt x="907" y="222"/>
                    <a:pt x="907" y="222"/>
                    <a:pt x="907" y="222"/>
                  </a:cubicBezTo>
                  <a:cubicBezTo>
                    <a:pt x="906" y="222"/>
                    <a:pt x="906" y="222"/>
                    <a:pt x="906" y="222"/>
                  </a:cubicBezTo>
                  <a:cubicBezTo>
                    <a:pt x="907" y="222"/>
                    <a:pt x="907" y="222"/>
                    <a:pt x="907" y="222"/>
                  </a:cubicBezTo>
                  <a:cubicBezTo>
                    <a:pt x="907" y="219"/>
                    <a:pt x="907" y="219"/>
                    <a:pt x="907" y="219"/>
                  </a:cubicBezTo>
                  <a:cubicBezTo>
                    <a:pt x="904" y="219"/>
                    <a:pt x="905" y="219"/>
                    <a:pt x="905" y="219"/>
                  </a:cubicBezTo>
                  <a:cubicBezTo>
                    <a:pt x="905" y="218"/>
                    <a:pt x="905" y="218"/>
                    <a:pt x="905" y="218"/>
                  </a:cubicBezTo>
                  <a:cubicBezTo>
                    <a:pt x="906" y="218"/>
                    <a:pt x="906" y="218"/>
                    <a:pt x="906" y="218"/>
                  </a:cubicBezTo>
                  <a:cubicBezTo>
                    <a:pt x="906" y="217"/>
                    <a:pt x="906" y="217"/>
                    <a:pt x="906" y="217"/>
                  </a:cubicBezTo>
                  <a:cubicBezTo>
                    <a:pt x="905" y="217"/>
                    <a:pt x="905" y="217"/>
                    <a:pt x="905" y="217"/>
                  </a:cubicBezTo>
                  <a:cubicBezTo>
                    <a:pt x="905" y="216"/>
                    <a:pt x="905" y="216"/>
                    <a:pt x="905" y="216"/>
                  </a:cubicBezTo>
                  <a:cubicBezTo>
                    <a:pt x="902" y="216"/>
                    <a:pt x="902" y="216"/>
                    <a:pt x="902" y="216"/>
                  </a:cubicBezTo>
                  <a:cubicBezTo>
                    <a:pt x="902" y="213"/>
                    <a:pt x="902" y="214"/>
                    <a:pt x="902" y="213"/>
                  </a:cubicBezTo>
                  <a:cubicBezTo>
                    <a:pt x="901" y="214"/>
                    <a:pt x="901" y="214"/>
                    <a:pt x="901" y="214"/>
                  </a:cubicBezTo>
                  <a:cubicBezTo>
                    <a:pt x="901" y="213"/>
                    <a:pt x="901" y="213"/>
                    <a:pt x="901" y="213"/>
                  </a:cubicBezTo>
                  <a:cubicBezTo>
                    <a:pt x="900" y="213"/>
                    <a:pt x="900" y="213"/>
                    <a:pt x="900" y="213"/>
                  </a:cubicBezTo>
                  <a:cubicBezTo>
                    <a:pt x="901" y="213"/>
                    <a:pt x="901" y="213"/>
                    <a:pt x="901" y="213"/>
                  </a:cubicBezTo>
                  <a:cubicBezTo>
                    <a:pt x="901" y="212"/>
                    <a:pt x="901" y="212"/>
                    <a:pt x="901" y="212"/>
                  </a:cubicBezTo>
                  <a:cubicBezTo>
                    <a:pt x="900" y="212"/>
                    <a:pt x="900" y="212"/>
                    <a:pt x="900" y="212"/>
                  </a:cubicBezTo>
                  <a:cubicBezTo>
                    <a:pt x="900" y="209"/>
                    <a:pt x="900" y="209"/>
                    <a:pt x="900" y="208"/>
                  </a:cubicBezTo>
                  <a:cubicBezTo>
                    <a:pt x="897" y="208"/>
                    <a:pt x="898" y="208"/>
                    <a:pt x="897" y="208"/>
                  </a:cubicBezTo>
                  <a:cubicBezTo>
                    <a:pt x="899" y="207"/>
                    <a:pt x="899" y="207"/>
                    <a:pt x="899" y="207"/>
                  </a:cubicBezTo>
                  <a:cubicBezTo>
                    <a:pt x="897" y="207"/>
                    <a:pt x="897" y="207"/>
                    <a:pt x="897" y="207"/>
                  </a:cubicBezTo>
                  <a:cubicBezTo>
                    <a:pt x="897" y="208"/>
                    <a:pt x="897" y="208"/>
                    <a:pt x="897" y="208"/>
                  </a:cubicBezTo>
                  <a:cubicBezTo>
                    <a:pt x="897" y="207"/>
                    <a:pt x="897" y="207"/>
                    <a:pt x="897" y="207"/>
                  </a:cubicBezTo>
                  <a:cubicBezTo>
                    <a:pt x="896" y="207"/>
                    <a:pt x="896" y="207"/>
                    <a:pt x="896" y="207"/>
                  </a:cubicBezTo>
                  <a:cubicBezTo>
                    <a:pt x="899" y="207"/>
                    <a:pt x="898" y="207"/>
                    <a:pt x="899" y="207"/>
                  </a:cubicBezTo>
                  <a:cubicBezTo>
                    <a:pt x="897" y="206"/>
                    <a:pt x="898" y="206"/>
                    <a:pt x="897" y="205"/>
                  </a:cubicBezTo>
                  <a:cubicBezTo>
                    <a:pt x="896" y="205"/>
                    <a:pt x="896" y="205"/>
                    <a:pt x="896" y="205"/>
                  </a:cubicBezTo>
                  <a:cubicBezTo>
                    <a:pt x="896" y="206"/>
                    <a:pt x="896" y="206"/>
                    <a:pt x="896" y="206"/>
                  </a:cubicBezTo>
                  <a:cubicBezTo>
                    <a:pt x="895" y="206"/>
                    <a:pt x="895" y="206"/>
                    <a:pt x="895" y="206"/>
                  </a:cubicBezTo>
                  <a:cubicBezTo>
                    <a:pt x="895" y="203"/>
                    <a:pt x="895" y="204"/>
                    <a:pt x="895" y="204"/>
                  </a:cubicBezTo>
                  <a:cubicBezTo>
                    <a:pt x="892" y="204"/>
                    <a:pt x="892" y="204"/>
                    <a:pt x="892" y="204"/>
                  </a:cubicBezTo>
                  <a:cubicBezTo>
                    <a:pt x="892" y="201"/>
                    <a:pt x="892" y="202"/>
                    <a:pt x="892" y="201"/>
                  </a:cubicBezTo>
                  <a:cubicBezTo>
                    <a:pt x="890" y="201"/>
                    <a:pt x="890" y="201"/>
                    <a:pt x="890" y="201"/>
                  </a:cubicBezTo>
                  <a:cubicBezTo>
                    <a:pt x="890" y="203"/>
                    <a:pt x="890" y="203"/>
                    <a:pt x="890" y="203"/>
                  </a:cubicBezTo>
                  <a:cubicBezTo>
                    <a:pt x="890" y="201"/>
                    <a:pt x="890" y="201"/>
                    <a:pt x="890" y="201"/>
                  </a:cubicBezTo>
                  <a:cubicBezTo>
                    <a:pt x="889" y="201"/>
                    <a:pt x="889" y="201"/>
                    <a:pt x="889" y="201"/>
                  </a:cubicBezTo>
                  <a:cubicBezTo>
                    <a:pt x="889" y="199"/>
                    <a:pt x="889" y="199"/>
                    <a:pt x="889" y="199"/>
                  </a:cubicBezTo>
                  <a:cubicBezTo>
                    <a:pt x="888" y="199"/>
                    <a:pt x="888" y="199"/>
                    <a:pt x="888" y="199"/>
                  </a:cubicBezTo>
                  <a:cubicBezTo>
                    <a:pt x="888" y="198"/>
                    <a:pt x="888" y="198"/>
                    <a:pt x="888" y="198"/>
                  </a:cubicBezTo>
                  <a:cubicBezTo>
                    <a:pt x="889" y="198"/>
                    <a:pt x="889" y="198"/>
                    <a:pt x="889" y="198"/>
                  </a:cubicBezTo>
                  <a:cubicBezTo>
                    <a:pt x="889" y="195"/>
                    <a:pt x="889" y="196"/>
                    <a:pt x="889" y="195"/>
                  </a:cubicBezTo>
                  <a:cubicBezTo>
                    <a:pt x="888" y="195"/>
                    <a:pt x="888" y="195"/>
                    <a:pt x="888" y="195"/>
                  </a:cubicBezTo>
                  <a:cubicBezTo>
                    <a:pt x="888" y="194"/>
                    <a:pt x="888" y="194"/>
                    <a:pt x="888" y="194"/>
                  </a:cubicBezTo>
                  <a:cubicBezTo>
                    <a:pt x="885" y="194"/>
                    <a:pt x="886" y="194"/>
                    <a:pt x="886" y="194"/>
                  </a:cubicBezTo>
                  <a:cubicBezTo>
                    <a:pt x="886" y="193"/>
                    <a:pt x="886" y="193"/>
                    <a:pt x="886" y="193"/>
                  </a:cubicBezTo>
                  <a:cubicBezTo>
                    <a:pt x="887" y="193"/>
                    <a:pt x="887" y="193"/>
                    <a:pt x="887" y="193"/>
                  </a:cubicBezTo>
                  <a:cubicBezTo>
                    <a:pt x="887" y="192"/>
                    <a:pt x="887" y="192"/>
                    <a:pt x="887" y="192"/>
                  </a:cubicBezTo>
                  <a:cubicBezTo>
                    <a:pt x="888" y="192"/>
                    <a:pt x="888" y="192"/>
                    <a:pt x="888" y="192"/>
                  </a:cubicBezTo>
                  <a:cubicBezTo>
                    <a:pt x="887" y="192"/>
                    <a:pt x="887" y="192"/>
                    <a:pt x="887" y="192"/>
                  </a:cubicBezTo>
                  <a:cubicBezTo>
                    <a:pt x="887" y="189"/>
                    <a:pt x="887" y="190"/>
                    <a:pt x="887" y="190"/>
                  </a:cubicBezTo>
                  <a:cubicBezTo>
                    <a:pt x="886" y="190"/>
                    <a:pt x="886" y="190"/>
                    <a:pt x="886" y="190"/>
                  </a:cubicBezTo>
                  <a:cubicBezTo>
                    <a:pt x="886" y="191"/>
                    <a:pt x="886" y="191"/>
                    <a:pt x="886" y="191"/>
                  </a:cubicBezTo>
                  <a:cubicBezTo>
                    <a:pt x="886" y="190"/>
                    <a:pt x="886" y="190"/>
                    <a:pt x="886" y="190"/>
                  </a:cubicBezTo>
                  <a:cubicBezTo>
                    <a:pt x="884" y="190"/>
                    <a:pt x="884" y="190"/>
                    <a:pt x="884" y="190"/>
                  </a:cubicBezTo>
                  <a:cubicBezTo>
                    <a:pt x="884" y="191"/>
                    <a:pt x="884" y="191"/>
                    <a:pt x="884" y="191"/>
                  </a:cubicBezTo>
                  <a:cubicBezTo>
                    <a:pt x="884" y="190"/>
                    <a:pt x="884" y="190"/>
                    <a:pt x="884" y="190"/>
                  </a:cubicBezTo>
                  <a:cubicBezTo>
                    <a:pt x="883" y="190"/>
                    <a:pt x="883" y="190"/>
                    <a:pt x="883" y="190"/>
                  </a:cubicBezTo>
                  <a:cubicBezTo>
                    <a:pt x="883" y="191"/>
                    <a:pt x="883" y="191"/>
                    <a:pt x="883" y="191"/>
                  </a:cubicBezTo>
                  <a:cubicBezTo>
                    <a:pt x="883" y="188"/>
                    <a:pt x="883" y="189"/>
                    <a:pt x="883" y="188"/>
                  </a:cubicBezTo>
                  <a:cubicBezTo>
                    <a:pt x="884" y="188"/>
                    <a:pt x="884" y="188"/>
                    <a:pt x="884" y="188"/>
                  </a:cubicBezTo>
                  <a:cubicBezTo>
                    <a:pt x="883" y="188"/>
                    <a:pt x="883" y="188"/>
                    <a:pt x="883" y="188"/>
                  </a:cubicBezTo>
                  <a:cubicBezTo>
                    <a:pt x="883" y="187"/>
                    <a:pt x="883" y="187"/>
                    <a:pt x="883" y="187"/>
                  </a:cubicBezTo>
                  <a:cubicBezTo>
                    <a:pt x="884" y="187"/>
                    <a:pt x="884" y="187"/>
                    <a:pt x="884" y="187"/>
                  </a:cubicBezTo>
                  <a:cubicBezTo>
                    <a:pt x="884" y="185"/>
                    <a:pt x="886" y="185"/>
                    <a:pt x="886" y="185"/>
                  </a:cubicBezTo>
                  <a:cubicBezTo>
                    <a:pt x="883" y="185"/>
                    <a:pt x="884" y="185"/>
                    <a:pt x="883" y="185"/>
                  </a:cubicBezTo>
                  <a:cubicBezTo>
                    <a:pt x="883" y="184"/>
                    <a:pt x="883" y="184"/>
                    <a:pt x="883" y="184"/>
                  </a:cubicBezTo>
                  <a:cubicBezTo>
                    <a:pt x="884" y="184"/>
                    <a:pt x="884" y="184"/>
                    <a:pt x="884" y="184"/>
                  </a:cubicBezTo>
                  <a:cubicBezTo>
                    <a:pt x="882" y="184"/>
                    <a:pt x="881" y="184"/>
                    <a:pt x="881" y="184"/>
                  </a:cubicBezTo>
                  <a:cubicBezTo>
                    <a:pt x="882" y="184"/>
                    <a:pt x="882" y="184"/>
                    <a:pt x="882" y="184"/>
                  </a:cubicBezTo>
                  <a:cubicBezTo>
                    <a:pt x="882" y="181"/>
                    <a:pt x="882" y="182"/>
                    <a:pt x="882" y="181"/>
                  </a:cubicBezTo>
                  <a:cubicBezTo>
                    <a:pt x="881" y="181"/>
                    <a:pt x="881" y="181"/>
                    <a:pt x="881" y="181"/>
                  </a:cubicBezTo>
                  <a:cubicBezTo>
                    <a:pt x="882" y="180"/>
                    <a:pt x="882" y="180"/>
                    <a:pt x="882" y="180"/>
                  </a:cubicBezTo>
                  <a:cubicBezTo>
                    <a:pt x="879" y="180"/>
                    <a:pt x="880" y="180"/>
                    <a:pt x="880" y="180"/>
                  </a:cubicBezTo>
                  <a:cubicBezTo>
                    <a:pt x="879" y="177"/>
                    <a:pt x="882" y="176"/>
                    <a:pt x="881" y="175"/>
                  </a:cubicBezTo>
                  <a:cubicBezTo>
                    <a:pt x="878" y="175"/>
                    <a:pt x="879" y="175"/>
                    <a:pt x="878" y="175"/>
                  </a:cubicBezTo>
                  <a:cubicBezTo>
                    <a:pt x="878" y="174"/>
                    <a:pt x="878" y="174"/>
                    <a:pt x="878" y="174"/>
                  </a:cubicBezTo>
                  <a:cubicBezTo>
                    <a:pt x="876" y="174"/>
                    <a:pt x="875" y="174"/>
                    <a:pt x="875" y="174"/>
                  </a:cubicBezTo>
                  <a:cubicBezTo>
                    <a:pt x="875" y="173"/>
                    <a:pt x="875" y="173"/>
                    <a:pt x="875" y="173"/>
                  </a:cubicBezTo>
                  <a:cubicBezTo>
                    <a:pt x="875" y="174"/>
                    <a:pt x="875" y="174"/>
                    <a:pt x="875" y="174"/>
                  </a:cubicBezTo>
                  <a:cubicBezTo>
                    <a:pt x="874" y="172"/>
                    <a:pt x="873" y="173"/>
                    <a:pt x="873" y="173"/>
                  </a:cubicBezTo>
                  <a:cubicBezTo>
                    <a:pt x="873" y="170"/>
                    <a:pt x="873" y="171"/>
                    <a:pt x="873" y="171"/>
                  </a:cubicBezTo>
                  <a:cubicBezTo>
                    <a:pt x="874" y="171"/>
                    <a:pt x="874" y="171"/>
                    <a:pt x="874" y="171"/>
                  </a:cubicBezTo>
                  <a:cubicBezTo>
                    <a:pt x="874" y="172"/>
                    <a:pt x="874" y="172"/>
                    <a:pt x="874" y="172"/>
                  </a:cubicBezTo>
                  <a:cubicBezTo>
                    <a:pt x="875" y="172"/>
                    <a:pt x="875" y="172"/>
                    <a:pt x="875" y="172"/>
                  </a:cubicBezTo>
                  <a:cubicBezTo>
                    <a:pt x="873" y="170"/>
                    <a:pt x="874" y="170"/>
                    <a:pt x="874" y="169"/>
                  </a:cubicBezTo>
                  <a:cubicBezTo>
                    <a:pt x="874" y="171"/>
                    <a:pt x="874" y="171"/>
                    <a:pt x="874" y="171"/>
                  </a:cubicBezTo>
                  <a:cubicBezTo>
                    <a:pt x="870" y="171"/>
                    <a:pt x="868" y="171"/>
                    <a:pt x="867" y="171"/>
                  </a:cubicBezTo>
                  <a:cubicBezTo>
                    <a:pt x="868" y="171"/>
                    <a:pt x="868" y="171"/>
                    <a:pt x="868" y="171"/>
                  </a:cubicBezTo>
                  <a:cubicBezTo>
                    <a:pt x="868" y="169"/>
                    <a:pt x="868" y="169"/>
                    <a:pt x="868" y="169"/>
                  </a:cubicBezTo>
                  <a:cubicBezTo>
                    <a:pt x="865" y="169"/>
                    <a:pt x="865" y="169"/>
                    <a:pt x="864" y="169"/>
                  </a:cubicBezTo>
                  <a:cubicBezTo>
                    <a:pt x="864" y="168"/>
                    <a:pt x="864" y="168"/>
                    <a:pt x="864" y="168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9"/>
                    <a:pt x="863" y="169"/>
                    <a:pt x="863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2" y="168"/>
                    <a:pt x="862" y="168"/>
                    <a:pt x="862" y="168"/>
                  </a:cubicBezTo>
                  <a:cubicBezTo>
                    <a:pt x="862" y="169"/>
                    <a:pt x="862" y="169"/>
                    <a:pt x="862" y="169"/>
                  </a:cubicBezTo>
                  <a:cubicBezTo>
                    <a:pt x="862" y="168"/>
                    <a:pt x="862" y="168"/>
                    <a:pt x="862" y="168"/>
                  </a:cubicBezTo>
                  <a:cubicBezTo>
                    <a:pt x="861" y="168"/>
                    <a:pt x="861" y="168"/>
                    <a:pt x="861" y="168"/>
                  </a:cubicBezTo>
                  <a:cubicBezTo>
                    <a:pt x="862" y="167"/>
                    <a:pt x="862" y="167"/>
                    <a:pt x="862" y="167"/>
                  </a:cubicBezTo>
                  <a:cubicBezTo>
                    <a:pt x="859" y="167"/>
                    <a:pt x="860" y="165"/>
                    <a:pt x="859" y="166"/>
                  </a:cubicBezTo>
                  <a:cubicBezTo>
                    <a:pt x="859" y="167"/>
                    <a:pt x="859" y="167"/>
                    <a:pt x="859" y="167"/>
                  </a:cubicBezTo>
                  <a:cubicBezTo>
                    <a:pt x="858" y="167"/>
                    <a:pt x="858" y="167"/>
                    <a:pt x="858" y="167"/>
                  </a:cubicBezTo>
                  <a:cubicBezTo>
                    <a:pt x="858" y="166"/>
                    <a:pt x="858" y="166"/>
                    <a:pt x="858" y="166"/>
                  </a:cubicBezTo>
                  <a:cubicBezTo>
                    <a:pt x="857" y="166"/>
                    <a:pt x="857" y="166"/>
                    <a:pt x="857" y="166"/>
                  </a:cubicBezTo>
                  <a:cubicBezTo>
                    <a:pt x="857" y="167"/>
                    <a:pt x="857" y="167"/>
                    <a:pt x="857" y="167"/>
                  </a:cubicBezTo>
                  <a:cubicBezTo>
                    <a:pt x="856" y="167"/>
                    <a:pt x="856" y="167"/>
                    <a:pt x="856" y="167"/>
                  </a:cubicBezTo>
                  <a:cubicBezTo>
                    <a:pt x="856" y="164"/>
                    <a:pt x="856" y="165"/>
                    <a:pt x="856" y="165"/>
                  </a:cubicBezTo>
                  <a:cubicBezTo>
                    <a:pt x="855" y="165"/>
                    <a:pt x="855" y="165"/>
                    <a:pt x="855" y="165"/>
                  </a:cubicBezTo>
                  <a:cubicBezTo>
                    <a:pt x="855" y="166"/>
                    <a:pt x="855" y="166"/>
                    <a:pt x="855" y="166"/>
                  </a:cubicBezTo>
                  <a:cubicBezTo>
                    <a:pt x="855" y="165"/>
                    <a:pt x="855" y="165"/>
                    <a:pt x="855" y="165"/>
                  </a:cubicBezTo>
                  <a:cubicBezTo>
                    <a:pt x="854" y="165"/>
                    <a:pt x="854" y="165"/>
                    <a:pt x="854" y="165"/>
                  </a:cubicBezTo>
                  <a:cubicBezTo>
                    <a:pt x="854" y="163"/>
                    <a:pt x="854" y="163"/>
                    <a:pt x="854" y="163"/>
                  </a:cubicBezTo>
                  <a:cubicBezTo>
                    <a:pt x="851" y="163"/>
                    <a:pt x="851" y="163"/>
                    <a:pt x="851" y="163"/>
                  </a:cubicBezTo>
                  <a:cubicBezTo>
                    <a:pt x="851" y="162"/>
                    <a:pt x="851" y="162"/>
                    <a:pt x="851" y="162"/>
                  </a:cubicBezTo>
                  <a:cubicBezTo>
                    <a:pt x="852" y="162"/>
                    <a:pt x="852" y="162"/>
                    <a:pt x="852" y="162"/>
                  </a:cubicBezTo>
                  <a:cubicBezTo>
                    <a:pt x="850" y="162"/>
                    <a:pt x="850" y="162"/>
                    <a:pt x="850" y="162"/>
                  </a:cubicBezTo>
                  <a:cubicBezTo>
                    <a:pt x="850" y="161"/>
                    <a:pt x="850" y="161"/>
                    <a:pt x="850" y="161"/>
                  </a:cubicBezTo>
                  <a:cubicBezTo>
                    <a:pt x="849" y="161"/>
                    <a:pt x="849" y="161"/>
                    <a:pt x="849" y="161"/>
                  </a:cubicBezTo>
                  <a:cubicBezTo>
                    <a:pt x="849" y="162"/>
                    <a:pt x="849" y="162"/>
                    <a:pt x="849" y="162"/>
                  </a:cubicBezTo>
                  <a:cubicBezTo>
                    <a:pt x="846" y="160"/>
                    <a:pt x="844" y="161"/>
                    <a:pt x="844" y="160"/>
                  </a:cubicBezTo>
                  <a:cubicBezTo>
                    <a:pt x="846" y="159"/>
                    <a:pt x="845" y="158"/>
                    <a:pt x="845" y="157"/>
                  </a:cubicBezTo>
                  <a:cubicBezTo>
                    <a:pt x="847" y="159"/>
                    <a:pt x="846" y="159"/>
                    <a:pt x="846" y="160"/>
                  </a:cubicBezTo>
                  <a:cubicBezTo>
                    <a:pt x="846" y="157"/>
                    <a:pt x="846" y="158"/>
                    <a:pt x="846" y="157"/>
                  </a:cubicBezTo>
                  <a:cubicBezTo>
                    <a:pt x="842" y="157"/>
                    <a:pt x="840" y="157"/>
                    <a:pt x="838" y="157"/>
                  </a:cubicBezTo>
                  <a:cubicBezTo>
                    <a:pt x="841" y="157"/>
                    <a:pt x="840" y="157"/>
                    <a:pt x="841" y="157"/>
                  </a:cubicBezTo>
                  <a:cubicBezTo>
                    <a:pt x="841" y="156"/>
                    <a:pt x="841" y="156"/>
                    <a:pt x="841" y="156"/>
                  </a:cubicBezTo>
                  <a:cubicBezTo>
                    <a:pt x="839" y="156"/>
                    <a:pt x="839" y="156"/>
                    <a:pt x="839" y="156"/>
                  </a:cubicBezTo>
                  <a:cubicBezTo>
                    <a:pt x="839" y="157"/>
                    <a:pt x="839" y="157"/>
                    <a:pt x="839" y="157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8" y="155"/>
                    <a:pt x="840" y="155"/>
                    <a:pt x="839" y="155"/>
                  </a:cubicBezTo>
                  <a:cubicBezTo>
                    <a:pt x="841" y="156"/>
                    <a:pt x="841" y="156"/>
                    <a:pt x="841" y="156"/>
                  </a:cubicBezTo>
                  <a:cubicBezTo>
                    <a:pt x="841" y="154"/>
                    <a:pt x="841" y="153"/>
                    <a:pt x="841" y="153"/>
                  </a:cubicBezTo>
                  <a:cubicBezTo>
                    <a:pt x="838" y="153"/>
                    <a:pt x="838" y="153"/>
                    <a:pt x="838" y="153"/>
                  </a:cubicBezTo>
                  <a:cubicBezTo>
                    <a:pt x="838" y="150"/>
                    <a:pt x="838" y="149"/>
                    <a:pt x="838" y="149"/>
                  </a:cubicBezTo>
                  <a:cubicBezTo>
                    <a:pt x="838" y="150"/>
                    <a:pt x="838" y="150"/>
                    <a:pt x="838" y="150"/>
                  </a:cubicBezTo>
                  <a:cubicBezTo>
                    <a:pt x="837" y="150"/>
                    <a:pt x="837" y="150"/>
                    <a:pt x="837" y="150"/>
                  </a:cubicBezTo>
                  <a:cubicBezTo>
                    <a:pt x="837" y="148"/>
                    <a:pt x="837" y="147"/>
                    <a:pt x="837" y="147"/>
                  </a:cubicBezTo>
                  <a:cubicBezTo>
                    <a:pt x="836" y="147"/>
                    <a:pt x="836" y="147"/>
                    <a:pt x="836" y="147"/>
                  </a:cubicBezTo>
                  <a:cubicBezTo>
                    <a:pt x="836" y="148"/>
                    <a:pt x="836" y="148"/>
                    <a:pt x="836" y="148"/>
                  </a:cubicBezTo>
                  <a:cubicBezTo>
                    <a:pt x="835" y="148"/>
                    <a:pt x="835" y="148"/>
                    <a:pt x="835" y="148"/>
                  </a:cubicBezTo>
                  <a:cubicBezTo>
                    <a:pt x="835" y="147"/>
                    <a:pt x="835" y="147"/>
                    <a:pt x="835" y="147"/>
                  </a:cubicBezTo>
                  <a:cubicBezTo>
                    <a:pt x="836" y="147"/>
                    <a:pt x="836" y="147"/>
                    <a:pt x="836" y="147"/>
                  </a:cubicBezTo>
                  <a:cubicBezTo>
                    <a:pt x="836" y="144"/>
                    <a:pt x="836" y="145"/>
                    <a:pt x="836" y="144"/>
                  </a:cubicBezTo>
                  <a:cubicBezTo>
                    <a:pt x="833" y="144"/>
                    <a:pt x="834" y="144"/>
                    <a:pt x="833" y="144"/>
                  </a:cubicBezTo>
                  <a:cubicBezTo>
                    <a:pt x="833" y="143"/>
                    <a:pt x="833" y="143"/>
                    <a:pt x="833" y="143"/>
                  </a:cubicBezTo>
                  <a:cubicBezTo>
                    <a:pt x="832" y="143"/>
                    <a:pt x="832" y="143"/>
                    <a:pt x="832" y="143"/>
                  </a:cubicBezTo>
                  <a:cubicBezTo>
                    <a:pt x="832" y="144"/>
                    <a:pt x="832" y="144"/>
                    <a:pt x="832" y="144"/>
                  </a:cubicBezTo>
                  <a:cubicBezTo>
                    <a:pt x="830" y="143"/>
                    <a:pt x="831" y="143"/>
                    <a:pt x="831" y="142"/>
                  </a:cubicBezTo>
                  <a:cubicBezTo>
                    <a:pt x="831" y="143"/>
                    <a:pt x="831" y="143"/>
                    <a:pt x="831" y="143"/>
                  </a:cubicBezTo>
                  <a:cubicBezTo>
                    <a:pt x="829" y="142"/>
                    <a:pt x="830" y="141"/>
                    <a:pt x="830" y="141"/>
                  </a:cubicBezTo>
                  <a:cubicBezTo>
                    <a:pt x="831" y="141"/>
                    <a:pt x="831" y="141"/>
                    <a:pt x="831" y="141"/>
                  </a:cubicBezTo>
                  <a:cubicBezTo>
                    <a:pt x="831" y="140"/>
                    <a:pt x="831" y="140"/>
                    <a:pt x="831" y="140"/>
                  </a:cubicBezTo>
                  <a:cubicBezTo>
                    <a:pt x="830" y="140"/>
                    <a:pt x="830" y="140"/>
                    <a:pt x="830" y="140"/>
                  </a:cubicBezTo>
                  <a:cubicBezTo>
                    <a:pt x="830" y="141"/>
                    <a:pt x="830" y="141"/>
                    <a:pt x="830" y="141"/>
                  </a:cubicBezTo>
                  <a:cubicBezTo>
                    <a:pt x="829" y="141"/>
                    <a:pt x="829" y="141"/>
                    <a:pt x="829" y="141"/>
                  </a:cubicBezTo>
                  <a:cubicBezTo>
                    <a:pt x="829" y="140"/>
                    <a:pt x="829" y="140"/>
                    <a:pt x="829" y="140"/>
                  </a:cubicBezTo>
                  <a:cubicBezTo>
                    <a:pt x="831" y="140"/>
                    <a:pt x="831" y="140"/>
                    <a:pt x="831" y="140"/>
                  </a:cubicBezTo>
                  <a:cubicBezTo>
                    <a:pt x="831" y="139"/>
                    <a:pt x="831" y="139"/>
                    <a:pt x="831" y="139"/>
                  </a:cubicBezTo>
                  <a:cubicBezTo>
                    <a:pt x="828" y="139"/>
                    <a:pt x="829" y="139"/>
                    <a:pt x="829" y="139"/>
                  </a:cubicBezTo>
                  <a:cubicBezTo>
                    <a:pt x="829" y="136"/>
                    <a:pt x="829" y="136"/>
                    <a:pt x="829" y="136"/>
                  </a:cubicBezTo>
                  <a:cubicBezTo>
                    <a:pt x="827" y="137"/>
                    <a:pt x="827" y="137"/>
                    <a:pt x="827" y="137"/>
                  </a:cubicBezTo>
                  <a:cubicBezTo>
                    <a:pt x="827" y="135"/>
                    <a:pt x="827" y="135"/>
                    <a:pt x="827" y="135"/>
                  </a:cubicBezTo>
                  <a:cubicBezTo>
                    <a:pt x="826" y="135"/>
                    <a:pt x="826" y="135"/>
                    <a:pt x="826" y="135"/>
                  </a:cubicBezTo>
                  <a:cubicBezTo>
                    <a:pt x="826" y="134"/>
                    <a:pt x="826" y="134"/>
                    <a:pt x="826" y="134"/>
                  </a:cubicBezTo>
                  <a:cubicBezTo>
                    <a:pt x="824" y="134"/>
                    <a:pt x="823" y="134"/>
                    <a:pt x="823" y="134"/>
                  </a:cubicBezTo>
                  <a:cubicBezTo>
                    <a:pt x="823" y="135"/>
                    <a:pt x="823" y="135"/>
                    <a:pt x="823" y="135"/>
                  </a:cubicBezTo>
                  <a:cubicBezTo>
                    <a:pt x="824" y="135"/>
                    <a:pt x="824" y="135"/>
                    <a:pt x="824" y="135"/>
                  </a:cubicBezTo>
                  <a:cubicBezTo>
                    <a:pt x="821" y="135"/>
                    <a:pt x="822" y="135"/>
                    <a:pt x="822" y="135"/>
                  </a:cubicBezTo>
                  <a:cubicBezTo>
                    <a:pt x="822" y="136"/>
                    <a:pt x="822" y="136"/>
                    <a:pt x="822" y="136"/>
                  </a:cubicBezTo>
                  <a:cubicBezTo>
                    <a:pt x="820" y="136"/>
                    <a:pt x="820" y="136"/>
                    <a:pt x="820" y="136"/>
                  </a:cubicBezTo>
                  <a:cubicBezTo>
                    <a:pt x="820" y="134"/>
                    <a:pt x="820" y="133"/>
                    <a:pt x="820" y="133"/>
                  </a:cubicBezTo>
                  <a:cubicBezTo>
                    <a:pt x="819" y="133"/>
                    <a:pt x="819" y="133"/>
                    <a:pt x="819" y="133"/>
                  </a:cubicBezTo>
                  <a:cubicBezTo>
                    <a:pt x="819" y="135"/>
                    <a:pt x="819" y="135"/>
                    <a:pt x="819" y="135"/>
                  </a:cubicBezTo>
                  <a:cubicBezTo>
                    <a:pt x="819" y="134"/>
                    <a:pt x="819" y="134"/>
                    <a:pt x="819" y="134"/>
                  </a:cubicBezTo>
                  <a:cubicBezTo>
                    <a:pt x="817" y="134"/>
                    <a:pt x="816" y="134"/>
                    <a:pt x="816" y="134"/>
                  </a:cubicBezTo>
                  <a:cubicBezTo>
                    <a:pt x="816" y="135"/>
                    <a:pt x="816" y="135"/>
                    <a:pt x="816" y="135"/>
                  </a:cubicBezTo>
                  <a:cubicBezTo>
                    <a:pt x="817" y="135"/>
                    <a:pt x="817" y="135"/>
                    <a:pt x="817" y="135"/>
                  </a:cubicBezTo>
                  <a:cubicBezTo>
                    <a:pt x="814" y="135"/>
                    <a:pt x="815" y="135"/>
                    <a:pt x="814" y="135"/>
                  </a:cubicBezTo>
                  <a:cubicBezTo>
                    <a:pt x="814" y="134"/>
                    <a:pt x="814" y="134"/>
                    <a:pt x="814" y="134"/>
                  </a:cubicBezTo>
                  <a:cubicBezTo>
                    <a:pt x="813" y="134"/>
                    <a:pt x="813" y="134"/>
                    <a:pt x="813" y="134"/>
                  </a:cubicBezTo>
                  <a:cubicBezTo>
                    <a:pt x="813" y="131"/>
                    <a:pt x="813" y="132"/>
                    <a:pt x="813" y="131"/>
                  </a:cubicBezTo>
                  <a:cubicBezTo>
                    <a:pt x="812" y="131"/>
                    <a:pt x="812" y="131"/>
                    <a:pt x="812" y="131"/>
                  </a:cubicBezTo>
                  <a:cubicBezTo>
                    <a:pt x="812" y="134"/>
                    <a:pt x="812" y="133"/>
                    <a:pt x="812" y="134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1" y="131"/>
                    <a:pt x="811" y="132"/>
                    <a:pt x="811" y="131"/>
                  </a:cubicBezTo>
                  <a:cubicBezTo>
                    <a:pt x="810" y="133"/>
                    <a:pt x="810" y="133"/>
                    <a:pt x="810" y="133"/>
                  </a:cubicBezTo>
                  <a:cubicBezTo>
                    <a:pt x="811" y="134"/>
                    <a:pt x="811" y="134"/>
                    <a:pt x="811" y="134"/>
                  </a:cubicBezTo>
                  <a:cubicBezTo>
                    <a:pt x="810" y="134"/>
                    <a:pt x="810" y="134"/>
                    <a:pt x="810" y="134"/>
                  </a:cubicBezTo>
                  <a:cubicBezTo>
                    <a:pt x="810" y="133"/>
                    <a:pt x="810" y="133"/>
                    <a:pt x="810" y="133"/>
                  </a:cubicBezTo>
                  <a:cubicBezTo>
                    <a:pt x="807" y="133"/>
                    <a:pt x="808" y="133"/>
                    <a:pt x="807" y="133"/>
                  </a:cubicBezTo>
                  <a:cubicBezTo>
                    <a:pt x="809" y="131"/>
                    <a:pt x="809" y="132"/>
                    <a:pt x="810" y="131"/>
                  </a:cubicBezTo>
                  <a:cubicBezTo>
                    <a:pt x="810" y="130"/>
                    <a:pt x="810" y="130"/>
                    <a:pt x="810" y="130"/>
                  </a:cubicBezTo>
                  <a:cubicBezTo>
                    <a:pt x="811" y="130"/>
                    <a:pt x="811" y="130"/>
                    <a:pt x="811" y="130"/>
                  </a:cubicBezTo>
                  <a:cubicBezTo>
                    <a:pt x="811" y="129"/>
                    <a:pt x="811" y="129"/>
                    <a:pt x="811" y="129"/>
                  </a:cubicBezTo>
                  <a:cubicBezTo>
                    <a:pt x="811" y="130"/>
                    <a:pt x="811" y="130"/>
                    <a:pt x="811" y="130"/>
                  </a:cubicBezTo>
                  <a:cubicBezTo>
                    <a:pt x="810" y="130"/>
                    <a:pt x="810" y="130"/>
                    <a:pt x="810" y="130"/>
                  </a:cubicBezTo>
                  <a:cubicBezTo>
                    <a:pt x="810" y="127"/>
                    <a:pt x="810" y="128"/>
                    <a:pt x="810" y="128"/>
                  </a:cubicBezTo>
                  <a:cubicBezTo>
                    <a:pt x="810" y="129"/>
                    <a:pt x="810" y="129"/>
                    <a:pt x="810" y="129"/>
                  </a:cubicBezTo>
                  <a:cubicBezTo>
                    <a:pt x="809" y="129"/>
                    <a:pt x="809" y="129"/>
                    <a:pt x="809" y="129"/>
                  </a:cubicBezTo>
                  <a:cubicBezTo>
                    <a:pt x="809" y="126"/>
                    <a:pt x="809" y="126"/>
                    <a:pt x="809" y="125"/>
                  </a:cubicBezTo>
                  <a:cubicBezTo>
                    <a:pt x="807" y="125"/>
                    <a:pt x="807" y="125"/>
                    <a:pt x="807" y="125"/>
                  </a:cubicBezTo>
                  <a:cubicBezTo>
                    <a:pt x="807" y="124"/>
                    <a:pt x="807" y="124"/>
                    <a:pt x="807" y="124"/>
                  </a:cubicBezTo>
                  <a:cubicBezTo>
                    <a:pt x="807" y="127"/>
                    <a:pt x="807" y="126"/>
                    <a:pt x="807" y="127"/>
                  </a:cubicBezTo>
                  <a:cubicBezTo>
                    <a:pt x="806" y="127"/>
                    <a:pt x="806" y="127"/>
                    <a:pt x="806" y="127"/>
                  </a:cubicBezTo>
                  <a:cubicBezTo>
                    <a:pt x="806" y="125"/>
                    <a:pt x="806" y="125"/>
                    <a:pt x="806" y="125"/>
                  </a:cubicBezTo>
                  <a:cubicBezTo>
                    <a:pt x="805" y="125"/>
                    <a:pt x="805" y="125"/>
                    <a:pt x="805" y="125"/>
                  </a:cubicBezTo>
                  <a:cubicBezTo>
                    <a:pt x="806" y="125"/>
                    <a:pt x="806" y="125"/>
                    <a:pt x="806" y="125"/>
                  </a:cubicBezTo>
                  <a:cubicBezTo>
                    <a:pt x="806" y="124"/>
                    <a:pt x="806" y="124"/>
                    <a:pt x="806" y="124"/>
                  </a:cubicBezTo>
                  <a:cubicBezTo>
                    <a:pt x="805" y="124"/>
                    <a:pt x="805" y="124"/>
                    <a:pt x="805" y="124"/>
                  </a:cubicBezTo>
                  <a:cubicBezTo>
                    <a:pt x="805" y="125"/>
                    <a:pt x="805" y="125"/>
                    <a:pt x="805" y="125"/>
                  </a:cubicBezTo>
                  <a:cubicBezTo>
                    <a:pt x="804" y="125"/>
                    <a:pt x="804" y="125"/>
                    <a:pt x="804" y="125"/>
                  </a:cubicBezTo>
                  <a:cubicBezTo>
                    <a:pt x="804" y="123"/>
                    <a:pt x="804" y="121"/>
                    <a:pt x="804" y="121"/>
                  </a:cubicBezTo>
                  <a:cubicBezTo>
                    <a:pt x="805" y="121"/>
                    <a:pt x="805" y="121"/>
                    <a:pt x="805" y="121"/>
                  </a:cubicBezTo>
                  <a:cubicBezTo>
                    <a:pt x="805" y="118"/>
                    <a:pt x="805" y="119"/>
                    <a:pt x="805" y="118"/>
                  </a:cubicBezTo>
                  <a:cubicBezTo>
                    <a:pt x="804" y="120"/>
                    <a:pt x="804" y="120"/>
                    <a:pt x="804" y="120"/>
                  </a:cubicBezTo>
                  <a:cubicBezTo>
                    <a:pt x="804" y="117"/>
                    <a:pt x="804" y="117"/>
                    <a:pt x="804" y="117"/>
                  </a:cubicBezTo>
                  <a:cubicBezTo>
                    <a:pt x="801" y="117"/>
                    <a:pt x="800" y="117"/>
                    <a:pt x="800" y="117"/>
                  </a:cubicBezTo>
                  <a:cubicBezTo>
                    <a:pt x="800" y="114"/>
                    <a:pt x="800" y="115"/>
                    <a:pt x="800" y="115"/>
                  </a:cubicBezTo>
                  <a:cubicBezTo>
                    <a:pt x="801" y="115"/>
                    <a:pt x="801" y="115"/>
                    <a:pt x="801" y="115"/>
                  </a:cubicBezTo>
                  <a:cubicBezTo>
                    <a:pt x="800" y="115"/>
                    <a:pt x="800" y="115"/>
                    <a:pt x="800" y="115"/>
                  </a:cubicBezTo>
                  <a:cubicBezTo>
                    <a:pt x="800" y="114"/>
                    <a:pt x="800" y="114"/>
                    <a:pt x="800" y="114"/>
                  </a:cubicBezTo>
                  <a:cubicBezTo>
                    <a:pt x="801" y="114"/>
                    <a:pt x="801" y="114"/>
                    <a:pt x="801" y="114"/>
                  </a:cubicBezTo>
                  <a:cubicBezTo>
                    <a:pt x="801" y="111"/>
                    <a:pt x="801" y="110"/>
                    <a:pt x="801" y="110"/>
                  </a:cubicBezTo>
                  <a:cubicBezTo>
                    <a:pt x="800" y="110"/>
                    <a:pt x="800" y="110"/>
                    <a:pt x="800" y="110"/>
                  </a:cubicBezTo>
                  <a:cubicBezTo>
                    <a:pt x="800" y="111"/>
                    <a:pt x="800" y="111"/>
                    <a:pt x="800" y="111"/>
                  </a:cubicBezTo>
                  <a:cubicBezTo>
                    <a:pt x="799" y="111"/>
                    <a:pt x="799" y="111"/>
                    <a:pt x="799" y="111"/>
                  </a:cubicBezTo>
                  <a:cubicBezTo>
                    <a:pt x="799" y="110"/>
                    <a:pt x="799" y="110"/>
                    <a:pt x="799" y="110"/>
                  </a:cubicBezTo>
                  <a:cubicBezTo>
                    <a:pt x="798" y="110"/>
                    <a:pt x="798" y="110"/>
                    <a:pt x="798" y="110"/>
                  </a:cubicBezTo>
                  <a:cubicBezTo>
                    <a:pt x="798" y="109"/>
                    <a:pt x="798" y="109"/>
                    <a:pt x="798" y="109"/>
                  </a:cubicBezTo>
                  <a:cubicBezTo>
                    <a:pt x="797" y="109"/>
                    <a:pt x="797" y="109"/>
                    <a:pt x="797" y="109"/>
                  </a:cubicBezTo>
                  <a:cubicBezTo>
                    <a:pt x="797" y="108"/>
                    <a:pt x="797" y="108"/>
                    <a:pt x="797" y="108"/>
                  </a:cubicBezTo>
                  <a:cubicBezTo>
                    <a:pt x="795" y="108"/>
                    <a:pt x="795" y="108"/>
                    <a:pt x="795" y="108"/>
                  </a:cubicBezTo>
                  <a:cubicBezTo>
                    <a:pt x="795" y="109"/>
                    <a:pt x="795" y="109"/>
                    <a:pt x="795" y="109"/>
                  </a:cubicBezTo>
                  <a:cubicBezTo>
                    <a:pt x="797" y="109"/>
                    <a:pt x="797" y="109"/>
                    <a:pt x="797" y="109"/>
                  </a:cubicBezTo>
                  <a:cubicBezTo>
                    <a:pt x="794" y="109"/>
                    <a:pt x="795" y="109"/>
                    <a:pt x="794" y="109"/>
                  </a:cubicBezTo>
                  <a:cubicBezTo>
                    <a:pt x="794" y="110"/>
                    <a:pt x="794" y="110"/>
                    <a:pt x="794" y="110"/>
                  </a:cubicBezTo>
                  <a:cubicBezTo>
                    <a:pt x="793" y="109"/>
                    <a:pt x="793" y="109"/>
                    <a:pt x="793" y="109"/>
                  </a:cubicBezTo>
                  <a:cubicBezTo>
                    <a:pt x="794" y="109"/>
                    <a:pt x="794" y="109"/>
                    <a:pt x="794" y="109"/>
                  </a:cubicBezTo>
                  <a:cubicBezTo>
                    <a:pt x="794" y="108"/>
                    <a:pt x="794" y="108"/>
                    <a:pt x="794" y="108"/>
                  </a:cubicBezTo>
                  <a:cubicBezTo>
                    <a:pt x="793" y="108"/>
                    <a:pt x="793" y="108"/>
                    <a:pt x="793" y="108"/>
                  </a:cubicBezTo>
                  <a:cubicBezTo>
                    <a:pt x="793" y="110"/>
                    <a:pt x="793" y="110"/>
                    <a:pt x="793" y="110"/>
                  </a:cubicBezTo>
                  <a:cubicBezTo>
                    <a:pt x="790" y="110"/>
                    <a:pt x="791" y="110"/>
                    <a:pt x="791" y="110"/>
                  </a:cubicBezTo>
                  <a:cubicBezTo>
                    <a:pt x="791" y="109"/>
                    <a:pt x="791" y="109"/>
                    <a:pt x="791" y="109"/>
                  </a:cubicBezTo>
                  <a:cubicBezTo>
                    <a:pt x="792" y="109"/>
                    <a:pt x="792" y="109"/>
                    <a:pt x="792" y="109"/>
                  </a:cubicBezTo>
                  <a:cubicBezTo>
                    <a:pt x="789" y="109"/>
                    <a:pt x="790" y="109"/>
                    <a:pt x="790" y="109"/>
                  </a:cubicBezTo>
                  <a:cubicBezTo>
                    <a:pt x="790" y="110"/>
                    <a:pt x="790" y="110"/>
                    <a:pt x="790" y="110"/>
                  </a:cubicBezTo>
                  <a:cubicBezTo>
                    <a:pt x="788" y="110"/>
                    <a:pt x="788" y="110"/>
                    <a:pt x="788" y="110"/>
                  </a:cubicBezTo>
                  <a:cubicBezTo>
                    <a:pt x="788" y="107"/>
                    <a:pt x="788" y="108"/>
                    <a:pt x="788" y="108"/>
                  </a:cubicBezTo>
                  <a:cubicBezTo>
                    <a:pt x="785" y="108"/>
                    <a:pt x="786" y="104"/>
                    <a:pt x="786" y="103"/>
                  </a:cubicBezTo>
                  <a:cubicBezTo>
                    <a:pt x="787" y="103"/>
                    <a:pt x="787" y="103"/>
                    <a:pt x="787" y="103"/>
                  </a:cubicBezTo>
                  <a:cubicBezTo>
                    <a:pt x="786" y="103"/>
                    <a:pt x="786" y="103"/>
                    <a:pt x="786" y="103"/>
                  </a:cubicBezTo>
                  <a:cubicBezTo>
                    <a:pt x="786" y="104"/>
                    <a:pt x="786" y="104"/>
                    <a:pt x="786" y="104"/>
                  </a:cubicBezTo>
                  <a:cubicBezTo>
                    <a:pt x="785" y="104"/>
                    <a:pt x="785" y="104"/>
                    <a:pt x="785" y="104"/>
                  </a:cubicBezTo>
                  <a:cubicBezTo>
                    <a:pt x="785" y="103"/>
                    <a:pt x="785" y="103"/>
                    <a:pt x="785" y="103"/>
                  </a:cubicBezTo>
                  <a:cubicBezTo>
                    <a:pt x="784" y="103"/>
                    <a:pt x="784" y="103"/>
                    <a:pt x="784" y="103"/>
                  </a:cubicBezTo>
                  <a:cubicBezTo>
                    <a:pt x="785" y="103"/>
                    <a:pt x="785" y="103"/>
                    <a:pt x="785" y="103"/>
                  </a:cubicBezTo>
                  <a:cubicBezTo>
                    <a:pt x="785" y="102"/>
                    <a:pt x="785" y="102"/>
                    <a:pt x="785" y="102"/>
                  </a:cubicBezTo>
                  <a:cubicBezTo>
                    <a:pt x="782" y="102"/>
                    <a:pt x="781" y="100"/>
                    <a:pt x="781" y="101"/>
                  </a:cubicBezTo>
                  <a:cubicBezTo>
                    <a:pt x="782" y="101"/>
                    <a:pt x="782" y="101"/>
                    <a:pt x="782" y="101"/>
                  </a:cubicBezTo>
                  <a:cubicBezTo>
                    <a:pt x="782" y="99"/>
                    <a:pt x="782" y="99"/>
                    <a:pt x="782" y="99"/>
                  </a:cubicBezTo>
                  <a:cubicBezTo>
                    <a:pt x="780" y="99"/>
                    <a:pt x="780" y="99"/>
                    <a:pt x="780" y="99"/>
                  </a:cubicBezTo>
                  <a:cubicBezTo>
                    <a:pt x="781" y="99"/>
                    <a:pt x="781" y="99"/>
                    <a:pt x="781" y="99"/>
                  </a:cubicBezTo>
                  <a:cubicBezTo>
                    <a:pt x="781" y="98"/>
                    <a:pt x="781" y="98"/>
                    <a:pt x="781" y="98"/>
                  </a:cubicBezTo>
                  <a:cubicBezTo>
                    <a:pt x="778" y="98"/>
                    <a:pt x="779" y="98"/>
                    <a:pt x="779" y="98"/>
                  </a:cubicBezTo>
                  <a:cubicBezTo>
                    <a:pt x="779" y="95"/>
                    <a:pt x="781" y="95"/>
                    <a:pt x="780" y="95"/>
                  </a:cubicBezTo>
                  <a:cubicBezTo>
                    <a:pt x="777" y="95"/>
                    <a:pt x="777" y="96"/>
                    <a:pt x="776" y="96"/>
                  </a:cubicBezTo>
                  <a:cubicBezTo>
                    <a:pt x="776" y="95"/>
                    <a:pt x="776" y="95"/>
                    <a:pt x="776" y="95"/>
                  </a:cubicBezTo>
                  <a:cubicBezTo>
                    <a:pt x="775" y="95"/>
                    <a:pt x="775" y="95"/>
                    <a:pt x="775" y="95"/>
                  </a:cubicBezTo>
                  <a:cubicBezTo>
                    <a:pt x="773" y="95"/>
                    <a:pt x="773" y="95"/>
                    <a:pt x="773" y="95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5" name="Freeform 19379">
              <a:extLst>
                <a:ext uri="{FF2B5EF4-FFF2-40B4-BE49-F238E27FC236}">
                  <a16:creationId xmlns:a16="http://schemas.microsoft.com/office/drawing/2014/main" id="{36DA8ECA-2BA0-3E17-A063-476FBD024FC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3621441" y="4822242"/>
              <a:ext cx="343258" cy="543535"/>
            </a:xfrm>
            <a:custGeom>
              <a:avLst/>
              <a:gdLst>
                <a:gd name="T0" fmla="*/ 229 w 563"/>
                <a:gd name="T1" fmla="*/ 814 h 885"/>
                <a:gd name="T2" fmla="*/ 244 w 563"/>
                <a:gd name="T3" fmla="*/ 772 h 885"/>
                <a:gd name="T4" fmla="*/ 277 w 563"/>
                <a:gd name="T5" fmla="*/ 745 h 885"/>
                <a:gd name="T6" fmla="*/ 325 w 563"/>
                <a:gd name="T7" fmla="*/ 719 h 885"/>
                <a:gd name="T8" fmla="*/ 307 w 563"/>
                <a:gd name="T9" fmla="*/ 708 h 885"/>
                <a:gd name="T10" fmla="*/ 296 w 563"/>
                <a:gd name="T11" fmla="*/ 639 h 885"/>
                <a:gd name="T12" fmla="*/ 309 w 563"/>
                <a:gd name="T13" fmla="*/ 610 h 885"/>
                <a:gd name="T14" fmla="*/ 352 w 563"/>
                <a:gd name="T15" fmla="*/ 579 h 885"/>
                <a:gd name="T16" fmla="*/ 342 w 563"/>
                <a:gd name="T17" fmla="*/ 549 h 885"/>
                <a:gd name="T18" fmla="*/ 332 w 563"/>
                <a:gd name="T19" fmla="*/ 511 h 885"/>
                <a:gd name="T20" fmla="*/ 325 w 563"/>
                <a:gd name="T21" fmla="*/ 474 h 885"/>
                <a:gd name="T22" fmla="*/ 333 w 563"/>
                <a:gd name="T23" fmla="*/ 449 h 885"/>
                <a:gd name="T24" fmla="*/ 389 w 563"/>
                <a:gd name="T25" fmla="*/ 442 h 885"/>
                <a:gd name="T26" fmla="*/ 411 w 563"/>
                <a:gd name="T27" fmla="*/ 397 h 885"/>
                <a:gd name="T28" fmla="*/ 427 w 563"/>
                <a:gd name="T29" fmla="*/ 355 h 885"/>
                <a:gd name="T30" fmla="*/ 444 w 563"/>
                <a:gd name="T31" fmla="*/ 305 h 885"/>
                <a:gd name="T32" fmla="*/ 452 w 563"/>
                <a:gd name="T33" fmla="*/ 243 h 885"/>
                <a:gd name="T34" fmla="*/ 483 w 563"/>
                <a:gd name="T35" fmla="*/ 211 h 885"/>
                <a:gd name="T36" fmla="*/ 515 w 563"/>
                <a:gd name="T37" fmla="*/ 198 h 885"/>
                <a:gd name="T38" fmla="*/ 538 w 563"/>
                <a:gd name="T39" fmla="*/ 184 h 885"/>
                <a:gd name="T40" fmla="*/ 536 w 563"/>
                <a:gd name="T41" fmla="*/ 135 h 885"/>
                <a:gd name="T42" fmla="*/ 524 w 563"/>
                <a:gd name="T43" fmla="*/ 119 h 885"/>
                <a:gd name="T44" fmla="*/ 499 w 563"/>
                <a:gd name="T45" fmla="*/ 74 h 885"/>
                <a:gd name="T46" fmla="*/ 452 w 563"/>
                <a:gd name="T47" fmla="*/ 70 h 885"/>
                <a:gd name="T48" fmla="*/ 415 w 563"/>
                <a:gd name="T49" fmla="*/ 74 h 885"/>
                <a:gd name="T50" fmla="*/ 390 w 563"/>
                <a:gd name="T51" fmla="*/ 63 h 885"/>
                <a:gd name="T52" fmla="*/ 357 w 563"/>
                <a:gd name="T53" fmla="*/ 56 h 885"/>
                <a:gd name="T54" fmla="*/ 339 w 563"/>
                <a:gd name="T55" fmla="*/ 28 h 885"/>
                <a:gd name="T56" fmla="*/ 327 w 563"/>
                <a:gd name="T57" fmla="*/ 1 h 885"/>
                <a:gd name="T58" fmla="*/ 274 w 563"/>
                <a:gd name="T59" fmla="*/ 4 h 885"/>
                <a:gd name="T60" fmla="*/ 235 w 563"/>
                <a:gd name="T61" fmla="*/ 37 h 885"/>
                <a:gd name="T62" fmla="*/ 228 w 563"/>
                <a:gd name="T63" fmla="*/ 139 h 885"/>
                <a:gd name="T64" fmla="*/ 222 w 563"/>
                <a:gd name="T65" fmla="*/ 190 h 885"/>
                <a:gd name="T66" fmla="*/ 196 w 563"/>
                <a:gd name="T67" fmla="*/ 241 h 885"/>
                <a:gd name="T68" fmla="*/ 168 w 563"/>
                <a:gd name="T69" fmla="*/ 289 h 885"/>
                <a:gd name="T70" fmla="*/ 135 w 563"/>
                <a:gd name="T71" fmla="*/ 356 h 885"/>
                <a:gd name="T72" fmla="*/ 101 w 563"/>
                <a:gd name="T73" fmla="*/ 407 h 885"/>
                <a:gd name="T74" fmla="*/ 53 w 563"/>
                <a:gd name="T75" fmla="*/ 428 h 885"/>
                <a:gd name="T76" fmla="*/ 36 w 563"/>
                <a:gd name="T77" fmla="*/ 485 h 885"/>
                <a:gd name="T78" fmla="*/ 17 w 563"/>
                <a:gd name="T79" fmla="*/ 519 h 885"/>
                <a:gd name="T80" fmla="*/ 32 w 563"/>
                <a:gd name="T81" fmla="*/ 547 h 885"/>
                <a:gd name="T82" fmla="*/ 84 w 563"/>
                <a:gd name="T83" fmla="*/ 519 h 885"/>
                <a:gd name="T84" fmla="*/ 73 w 563"/>
                <a:gd name="T85" fmla="*/ 550 h 885"/>
                <a:gd name="T86" fmla="*/ 62 w 563"/>
                <a:gd name="T87" fmla="*/ 560 h 885"/>
                <a:gd name="T88" fmla="*/ 57 w 563"/>
                <a:gd name="T89" fmla="*/ 559 h 885"/>
                <a:gd name="T90" fmla="*/ 40 w 563"/>
                <a:gd name="T91" fmla="*/ 594 h 885"/>
                <a:gd name="T92" fmla="*/ 87 w 563"/>
                <a:gd name="T93" fmla="*/ 593 h 885"/>
                <a:gd name="T94" fmla="*/ 96 w 563"/>
                <a:gd name="T95" fmla="*/ 589 h 885"/>
                <a:gd name="T96" fmla="*/ 108 w 563"/>
                <a:gd name="T97" fmla="*/ 614 h 885"/>
                <a:gd name="T98" fmla="*/ 89 w 563"/>
                <a:gd name="T99" fmla="*/ 608 h 885"/>
                <a:gd name="T100" fmla="*/ 84 w 563"/>
                <a:gd name="T101" fmla="*/ 602 h 885"/>
                <a:gd name="T102" fmla="*/ 65 w 563"/>
                <a:gd name="T103" fmla="*/ 707 h 885"/>
                <a:gd name="T104" fmla="*/ 50 w 563"/>
                <a:gd name="T105" fmla="*/ 750 h 885"/>
                <a:gd name="T106" fmla="*/ 47 w 563"/>
                <a:gd name="T107" fmla="*/ 767 h 885"/>
                <a:gd name="T108" fmla="*/ 34 w 563"/>
                <a:gd name="T109" fmla="*/ 790 h 885"/>
                <a:gd name="T110" fmla="*/ 14 w 563"/>
                <a:gd name="T111" fmla="*/ 823 h 885"/>
                <a:gd name="T112" fmla="*/ 5 w 563"/>
                <a:gd name="T113" fmla="*/ 844 h 885"/>
                <a:gd name="T114" fmla="*/ 40 w 563"/>
                <a:gd name="T115" fmla="*/ 840 h 885"/>
                <a:gd name="T116" fmla="*/ 70 w 563"/>
                <a:gd name="T117" fmla="*/ 844 h 885"/>
                <a:gd name="T118" fmla="*/ 100 w 563"/>
                <a:gd name="T119" fmla="*/ 857 h 885"/>
                <a:gd name="T120" fmla="*/ 135 w 563"/>
                <a:gd name="T121" fmla="*/ 876 h 885"/>
                <a:gd name="T122" fmla="*/ 139 w 563"/>
                <a:gd name="T123" fmla="*/ 879 h 885"/>
                <a:gd name="T124" fmla="*/ 177 w 563"/>
                <a:gd name="T125" fmla="*/ 879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885">
                  <a:moveTo>
                    <a:pt x="222" y="869"/>
                  </a:moveTo>
                  <a:cubicBezTo>
                    <a:pt x="222" y="870"/>
                    <a:pt x="222" y="870"/>
                    <a:pt x="222" y="870"/>
                  </a:cubicBezTo>
                  <a:cubicBezTo>
                    <a:pt x="224" y="870"/>
                    <a:pt x="224" y="870"/>
                    <a:pt x="224" y="870"/>
                  </a:cubicBezTo>
                  <a:cubicBezTo>
                    <a:pt x="224" y="873"/>
                    <a:pt x="224" y="873"/>
                    <a:pt x="224" y="873"/>
                  </a:cubicBezTo>
                  <a:cubicBezTo>
                    <a:pt x="224" y="868"/>
                    <a:pt x="224" y="865"/>
                    <a:pt x="224" y="862"/>
                  </a:cubicBezTo>
                  <a:cubicBezTo>
                    <a:pt x="225" y="862"/>
                    <a:pt x="225" y="862"/>
                    <a:pt x="225" y="862"/>
                  </a:cubicBezTo>
                  <a:cubicBezTo>
                    <a:pt x="226" y="859"/>
                    <a:pt x="223" y="858"/>
                    <a:pt x="224" y="857"/>
                  </a:cubicBezTo>
                  <a:cubicBezTo>
                    <a:pt x="223" y="857"/>
                    <a:pt x="223" y="857"/>
                    <a:pt x="223" y="857"/>
                  </a:cubicBezTo>
                  <a:cubicBezTo>
                    <a:pt x="223" y="855"/>
                    <a:pt x="223" y="855"/>
                    <a:pt x="223" y="855"/>
                  </a:cubicBezTo>
                  <a:cubicBezTo>
                    <a:pt x="224" y="855"/>
                    <a:pt x="224" y="855"/>
                    <a:pt x="224" y="855"/>
                  </a:cubicBezTo>
                  <a:cubicBezTo>
                    <a:pt x="224" y="854"/>
                    <a:pt x="224" y="854"/>
                    <a:pt x="224" y="854"/>
                  </a:cubicBezTo>
                  <a:cubicBezTo>
                    <a:pt x="225" y="854"/>
                    <a:pt x="225" y="854"/>
                    <a:pt x="225" y="854"/>
                  </a:cubicBezTo>
                  <a:cubicBezTo>
                    <a:pt x="225" y="851"/>
                    <a:pt x="225" y="850"/>
                    <a:pt x="225" y="849"/>
                  </a:cubicBezTo>
                  <a:cubicBezTo>
                    <a:pt x="224" y="849"/>
                    <a:pt x="224" y="849"/>
                    <a:pt x="224" y="849"/>
                  </a:cubicBezTo>
                  <a:cubicBezTo>
                    <a:pt x="226" y="848"/>
                    <a:pt x="225" y="847"/>
                    <a:pt x="225" y="847"/>
                  </a:cubicBezTo>
                  <a:cubicBezTo>
                    <a:pt x="224" y="847"/>
                    <a:pt x="224" y="847"/>
                    <a:pt x="224" y="847"/>
                  </a:cubicBezTo>
                  <a:cubicBezTo>
                    <a:pt x="224" y="844"/>
                    <a:pt x="224" y="845"/>
                    <a:pt x="224" y="844"/>
                  </a:cubicBezTo>
                  <a:cubicBezTo>
                    <a:pt x="225" y="844"/>
                    <a:pt x="225" y="844"/>
                    <a:pt x="225" y="844"/>
                  </a:cubicBezTo>
                  <a:cubicBezTo>
                    <a:pt x="225" y="841"/>
                    <a:pt x="225" y="839"/>
                    <a:pt x="225" y="838"/>
                  </a:cubicBezTo>
                  <a:cubicBezTo>
                    <a:pt x="226" y="838"/>
                    <a:pt x="226" y="838"/>
                    <a:pt x="226" y="838"/>
                  </a:cubicBezTo>
                  <a:cubicBezTo>
                    <a:pt x="226" y="837"/>
                    <a:pt x="226" y="837"/>
                    <a:pt x="226" y="837"/>
                  </a:cubicBezTo>
                  <a:cubicBezTo>
                    <a:pt x="228" y="837"/>
                    <a:pt x="228" y="837"/>
                    <a:pt x="228" y="837"/>
                  </a:cubicBezTo>
                  <a:cubicBezTo>
                    <a:pt x="228" y="833"/>
                    <a:pt x="228" y="831"/>
                    <a:pt x="228" y="829"/>
                  </a:cubicBezTo>
                  <a:cubicBezTo>
                    <a:pt x="225" y="829"/>
                    <a:pt x="226" y="827"/>
                    <a:pt x="225" y="828"/>
                  </a:cubicBezTo>
                  <a:cubicBezTo>
                    <a:pt x="228" y="828"/>
                    <a:pt x="229" y="828"/>
                    <a:pt x="229" y="828"/>
                  </a:cubicBezTo>
                  <a:cubicBezTo>
                    <a:pt x="228" y="824"/>
                    <a:pt x="227" y="823"/>
                    <a:pt x="228" y="822"/>
                  </a:cubicBezTo>
                  <a:cubicBezTo>
                    <a:pt x="229" y="822"/>
                    <a:pt x="229" y="822"/>
                    <a:pt x="229" y="822"/>
                  </a:cubicBezTo>
                  <a:cubicBezTo>
                    <a:pt x="228" y="819"/>
                    <a:pt x="227" y="817"/>
                    <a:pt x="228" y="816"/>
                  </a:cubicBezTo>
                  <a:cubicBezTo>
                    <a:pt x="229" y="816"/>
                    <a:pt x="229" y="816"/>
                    <a:pt x="229" y="816"/>
                  </a:cubicBezTo>
                  <a:cubicBezTo>
                    <a:pt x="229" y="813"/>
                    <a:pt x="229" y="814"/>
                    <a:pt x="229" y="814"/>
                  </a:cubicBezTo>
                  <a:cubicBezTo>
                    <a:pt x="228" y="814"/>
                    <a:pt x="228" y="814"/>
                    <a:pt x="228" y="814"/>
                  </a:cubicBezTo>
                  <a:cubicBezTo>
                    <a:pt x="228" y="812"/>
                    <a:pt x="228" y="812"/>
                    <a:pt x="228" y="812"/>
                  </a:cubicBezTo>
                  <a:cubicBezTo>
                    <a:pt x="226" y="812"/>
                    <a:pt x="226" y="812"/>
                    <a:pt x="226" y="812"/>
                  </a:cubicBezTo>
                  <a:cubicBezTo>
                    <a:pt x="226" y="809"/>
                    <a:pt x="226" y="808"/>
                    <a:pt x="226" y="808"/>
                  </a:cubicBezTo>
                  <a:cubicBezTo>
                    <a:pt x="224" y="808"/>
                    <a:pt x="224" y="808"/>
                    <a:pt x="224" y="808"/>
                  </a:cubicBezTo>
                  <a:cubicBezTo>
                    <a:pt x="224" y="804"/>
                    <a:pt x="224" y="802"/>
                    <a:pt x="224" y="800"/>
                  </a:cubicBezTo>
                  <a:cubicBezTo>
                    <a:pt x="227" y="800"/>
                    <a:pt x="226" y="800"/>
                    <a:pt x="226" y="800"/>
                  </a:cubicBezTo>
                  <a:cubicBezTo>
                    <a:pt x="226" y="799"/>
                    <a:pt x="226" y="799"/>
                    <a:pt x="226" y="799"/>
                  </a:cubicBezTo>
                  <a:cubicBezTo>
                    <a:pt x="225" y="799"/>
                    <a:pt x="225" y="799"/>
                    <a:pt x="225" y="799"/>
                  </a:cubicBezTo>
                  <a:cubicBezTo>
                    <a:pt x="225" y="798"/>
                    <a:pt x="225" y="798"/>
                    <a:pt x="225" y="798"/>
                  </a:cubicBezTo>
                  <a:cubicBezTo>
                    <a:pt x="228" y="798"/>
                    <a:pt x="227" y="798"/>
                    <a:pt x="228" y="798"/>
                  </a:cubicBezTo>
                  <a:cubicBezTo>
                    <a:pt x="229" y="795"/>
                    <a:pt x="229" y="794"/>
                    <a:pt x="229" y="793"/>
                  </a:cubicBezTo>
                  <a:cubicBezTo>
                    <a:pt x="230" y="793"/>
                    <a:pt x="230" y="793"/>
                    <a:pt x="230" y="793"/>
                  </a:cubicBezTo>
                  <a:cubicBezTo>
                    <a:pt x="230" y="792"/>
                    <a:pt x="230" y="792"/>
                    <a:pt x="230" y="792"/>
                  </a:cubicBezTo>
                  <a:cubicBezTo>
                    <a:pt x="231" y="792"/>
                    <a:pt x="231" y="792"/>
                    <a:pt x="231" y="792"/>
                  </a:cubicBezTo>
                  <a:cubicBezTo>
                    <a:pt x="231" y="791"/>
                    <a:pt x="231" y="791"/>
                    <a:pt x="231" y="791"/>
                  </a:cubicBezTo>
                  <a:cubicBezTo>
                    <a:pt x="232" y="791"/>
                    <a:pt x="232" y="791"/>
                    <a:pt x="232" y="791"/>
                  </a:cubicBezTo>
                  <a:cubicBezTo>
                    <a:pt x="232" y="790"/>
                    <a:pt x="232" y="790"/>
                    <a:pt x="232" y="790"/>
                  </a:cubicBezTo>
                  <a:cubicBezTo>
                    <a:pt x="235" y="790"/>
                    <a:pt x="234" y="790"/>
                    <a:pt x="235" y="790"/>
                  </a:cubicBezTo>
                  <a:cubicBezTo>
                    <a:pt x="235" y="787"/>
                    <a:pt x="235" y="788"/>
                    <a:pt x="235" y="787"/>
                  </a:cubicBezTo>
                  <a:cubicBezTo>
                    <a:pt x="238" y="787"/>
                    <a:pt x="237" y="787"/>
                    <a:pt x="237" y="787"/>
                  </a:cubicBezTo>
                  <a:cubicBezTo>
                    <a:pt x="237" y="785"/>
                    <a:pt x="237" y="785"/>
                    <a:pt x="237" y="785"/>
                  </a:cubicBezTo>
                  <a:cubicBezTo>
                    <a:pt x="240" y="785"/>
                    <a:pt x="239" y="785"/>
                    <a:pt x="240" y="785"/>
                  </a:cubicBezTo>
                  <a:cubicBezTo>
                    <a:pt x="240" y="783"/>
                    <a:pt x="238" y="783"/>
                    <a:pt x="238" y="783"/>
                  </a:cubicBezTo>
                  <a:cubicBezTo>
                    <a:pt x="240" y="783"/>
                    <a:pt x="240" y="783"/>
                    <a:pt x="240" y="783"/>
                  </a:cubicBezTo>
                  <a:cubicBezTo>
                    <a:pt x="240" y="780"/>
                    <a:pt x="240" y="781"/>
                    <a:pt x="240" y="780"/>
                  </a:cubicBezTo>
                  <a:cubicBezTo>
                    <a:pt x="241" y="780"/>
                    <a:pt x="241" y="780"/>
                    <a:pt x="241" y="780"/>
                  </a:cubicBezTo>
                  <a:cubicBezTo>
                    <a:pt x="241" y="778"/>
                    <a:pt x="241" y="778"/>
                    <a:pt x="241" y="778"/>
                  </a:cubicBezTo>
                  <a:cubicBezTo>
                    <a:pt x="242" y="778"/>
                    <a:pt x="242" y="778"/>
                    <a:pt x="242" y="778"/>
                  </a:cubicBezTo>
                  <a:cubicBezTo>
                    <a:pt x="243" y="774"/>
                    <a:pt x="245" y="774"/>
                    <a:pt x="244" y="772"/>
                  </a:cubicBezTo>
                  <a:cubicBezTo>
                    <a:pt x="245" y="772"/>
                    <a:pt x="245" y="772"/>
                    <a:pt x="245" y="772"/>
                  </a:cubicBezTo>
                  <a:cubicBezTo>
                    <a:pt x="245" y="769"/>
                    <a:pt x="245" y="770"/>
                    <a:pt x="245" y="770"/>
                  </a:cubicBezTo>
                  <a:cubicBezTo>
                    <a:pt x="248" y="770"/>
                    <a:pt x="248" y="770"/>
                    <a:pt x="248" y="770"/>
                  </a:cubicBezTo>
                  <a:cubicBezTo>
                    <a:pt x="248" y="768"/>
                    <a:pt x="248" y="768"/>
                    <a:pt x="248" y="768"/>
                  </a:cubicBezTo>
                  <a:cubicBezTo>
                    <a:pt x="249" y="768"/>
                    <a:pt x="249" y="768"/>
                    <a:pt x="249" y="768"/>
                  </a:cubicBezTo>
                  <a:cubicBezTo>
                    <a:pt x="249" y="770"/>
                    <a:pt x="249" y="770"/>
                    <a:pt x="249" y="770"/>
                  </a:cubicBezTo>
                  <a:cubicBezTo>
                    <a:pt x="252" y="769"/>
                    <a:pt x="252" y="768"/>
                    <a:pt x="253" y="768"/>
                  </a:cubicBezTo>
                  <a:cubicBezTo>
                    <a:pt x="253" y="767"/>
                    <a:pt x="253" y="767"/>
                    <a:pt x="253" y="767"/>
                  </a:cubicBezTo>
                  <a:cubicBezTo>
                    <a:pt x="255" y="767"/>
                    <a:pt x="255" y="767"/>
                    <a:pt x="255" y="767"/>
                  </a:cubicBezTo>
                  <a:cubicBezTo>
                    <a:pt x="255" y="766"/>
                    <a:pt x="255" y="766"/>
                    <a:pt x="255" y="766"/>
                  </a:cubicBezTo>
                  <a:cubicBezTo>
                    <a:pt x="256" y="766"/>
                    <a:pt x="256" y="766"/>
                    <a:pt x="256" y="766"/>
                  </a:cubicBezTo>
                  <a:cubicBezTo>
                    <a:pt x="256" y="765"/>
                    <a:pt x="256" y="765"/>
                    <a:pt x="256" y="765"/>
                  </a:cubicBezTo>
                  <a:cubicBezTo>
                    <a:pt x="259" y="765"/>
                    <a:pt x="258" y="765"/>
                    <a:pt x="259" y="765"/>
                  </a:cubicBezTo>
                  <a:cubicBezTo>
                    <a:pt x="259" y="764"/>
                    <a:pt x="259" y="764"/>
                    <a:pt x="259" y="764"/>
                  </a:cubicBezTo>
                  <a:cubicBezTo>
                    <a:pt x="261" y="764"/>
                    <a:pt x="262" y="764"/>
                    <a:pt x="262" y="764"/>
                  </a:cubicBezTo>
                  <a:cubicBezTo>
                    <a:pt x="262" y="763"/>
                    <a:pt x="262" y="763"/>
                    <a:pt x="262" y="763"/>
                  </a:cubicBezTo>
                  <a:cubicBezTo>
                    <a:pt x="263" y="763"/>
                    <a:pt x="263" y="763"/>
                    <a:pt x="263" y="763"/>
                  </a:cubicBezTo>
                  <a:cubicBezTo>
                    <a:pt x="263" y="761"/>
                    <a:pt x="263" y="761"/>
                    <a:pt x="263" y="761"/>
                  </a:cubicBezTo>
                  <a:cubicBezTo>
                    <a:pt x="264" y="761"/>
                    <a:pt x="264" y="761"/>
                    <a:pt x="264" y="761"/>
                  </a:cubicBezTo>
                  <a:cubicBezTo>
                    <a:pt x="264" y="760"/>
                    <a:pt x="264" y="760"/>
                    <a:pt x="264" y="760"/>
                  </a:cubicBezTo>
                  <a:cubicBezTo>
                    <a:pt x="266" y="760"/>
                    <a:pt x="266" y="760"/>
                    <a:pt x="266" y="760"/>
                  </a:cubicBezTo>
                  <a:cubicBezTo>
                    <a:pt x="266" y="759"/>
                    <a:pt x="266" y="759"/>
                    <a:pt x="266" y="759"/>
                  </a:cubicBezTo>
                  <a:cubicBezTo>
                    <a:pt x="267" y="759"/>
                    <a:pt x="267" y="759"/>
                    <a:pt x="267" y="759"/>
                  </a:cubicBezTo>
                  <a:cubicBezTo>
                    <a:pt x="267" y="755"/>
                    <a:pt x="269" y="757"/>
                    <a:pt x="269" y="757"/>
                  </a:cubicBezTo>
                  <a:cubicBezTo>
                    <a:pt x="270" y="753"/>
                    <a:pt x="271" y="752"/>
                    <a:pt x="270" y="751"/>
                  </a:cubicBezTo>
                  <a:cubicBezTo>
                    <a:pt x="273" y="751"/>
                    <a:pt x="272" y="751"/>
                    <a:pt x="273" y="751"/>
                  </a:cubicBezTo>
                  <a:cubicBezTo>
                    <a:pt x="273" y="748"/>
                    <a:pt x="274" y="748"/>
                    <a:pt x="274" y="747"/>
                  </a:cubicBezTo>
                  <a:cubicBezTo>
                    <a:pt x="277" y="747"/>
                    <a:pt x="276" y="747"/>
                    <a:pt x="276" y="747"/>
                  </a:cubicBezTo>
                  <a:cubicBezTo>
                    <a:pt x="276" y="744"/>
                    <a:pt x="276" y="745"/>
                    <a:pt x="276" y="745"/>
                  </a:cubicBezTo>
                  <a:cubicBezTo>
                    <a:pt x="277" y="745"/>
                    <a:pt x="277" y="745"/>
                    <a:pt x="277" y="745"/>
                  </a:cubicBezTo>
                  <a:cubicBezTo>
                    <a:pt x="277" y="742"/>
                    <a:pt x="277" y="741"/>
                    <a:pt x="277" y="741"/>
                  </a:cubicBezTo>
                  <a:cubicBezTo>
                    <a:pt x="279" y="741"/>
                    <a:pt x="279" y="741"/>
                    <a:pt x="279" y="741"/>
                  </a:cubicBezTo>
                  <a:cubicBezTo>
                    <a:pt x="274" y="734"/>
                    <a:pt x="285" y="737"/>
                    <a:pt x="287" y="735"/>
                  </a:cubicBezTo>
                  <a:cubicBezTo>
                    <a:pt x="287" y="736"/>
                    <a:pt x="287" y="736"/>
                    <a:pt x="287" y="736"/>
                  </a:cubicBezTo>
                  <a:cubicBezTo>
                    <a:pt x="290" y="736"/>
                    <a:pt x="289" y="736"/>
                    <a:pt x="289" y="736"/>
                  </a:cubicBezTo>
                  <a:cubicBezTo>
                    <a:pt x="289" y="738"/>
                    <a:pt x="289" y="738"/>
                    <a:pt x="289" y="738"/>
                  </a:cubicBezTo>
                  <a:cubicBezTo>
                    <a:pt x="293" y="738"/>
                    <a:pt x="296" y="738"/>
                    <a:pt x="298" y="738"/>
                  </a:cubicBezTo>
                  <a:cubicBezTo>
                    <a:pt x="298" y="736"/>
                    <a:pt x="298" y="736"/>
                    <a:pt x="298" y="736"/>
                  </a:cubicBezTo>
                  <a:cubicBezTo>
                    <a:pt x="296" y="736"/>
                    <a:pt x="296" y="736"/>
                    <a:pt x="296" y="736"/>
                  </a:cubicBezTo>
                  <a:cubicBezTo>
                    <a:pt x="299" y="734"/>
                    <a:pt x="297" y="733"/>
                    <a:pt x="298" y="733"/>
                  </a:cubicBezTo>
                  <a:cubicBezTo>
                    <a:pt x="301" y="733"/>
                    <a:pt x="302" y="731"/>
                    <a:pt x="302" y="732"/>
                  </a:cubicBezTo>
                  <a:cubicBezTo>
                    <a:pt x="302" y="733"/>
                    <a:pt x="302" y="733"/>
                    <a:pt x="302" y="733"/>
                  </a:cubicBezTo>
                  <a:cubicBezTo>
                    <a:pt x="304" y="733"/>
                    <a:pt x="304" y="733"/>
                    <a:pt x="304" y="733"/>
                  </a:cubicBezTo>
                  <a:cubicBezTo>
                    <a:pt x="304" y="734"/>
                    <a:pt x="304" y="734"/>
                    <a:pt x="304" y="734"/>
                  </a:cubicBezTo>
                  <a:cubicBezTo>
                    <a:pt x="305" y="734"/>
                    <a:pt x="305" y="734"/>
                    <a:pt x="305" y="734"/>
                  </a:cubicBezTo>
                  <a:cubicBezTo>
                    <a:pt x="305" y="735"/>
                    <a:pt x="305" y="735"/>
                    <a:pt x="305" y="735"/>
                  </a:cubicBezTo>
                  <a:cubicBezTo>
                    <a:pt x="306" y="735"/>
                    <a:pt x="306" y="735"/>
                    <a:pt x="306" y="735"/>
                  </a:cubicBezTo>
                  <a:cubicBezTo>
                    <a:pt x="306" y="738"/>
                    <a:pt x="306" y="737"/>
                    <a:pt x="306" y="738"/>
                  </a:cubicBezTo>
                  <a:cubicBezTo>
                    <a:pt x="310" y="737"/>
                    <a:pt x="313" y="738"/>
                    <a:pt x="313" y="739"/>
                  </a:cubicBezTo>
                  <a:cubicBezTo>
                    <a:pt x="315" y="738"/>
                    <a:pt x="314" y="737"/>
                    <a:pt x="314" y="736"/>
                  </a:cubicBezTo>
                  <a:cubicBezTo>
                    <a:pt x="315" y="736"/>
                    <a:pt x="315" y="736"/>
                    <a:pt x="315" y="736"/>
                  </a:cubicBezTo>
                  <a:cubicBezTo>
                    <a:pt x="316" y="732"/>
                    <a:pt x="320" y="729"/>
                    <a:pt x="319" y="726"/>
                  </a:cubicBezTo>
                  <a:cubicBezTo>
                    <a:pt x="320" y="726"/>
                    <a:pt x="320" y="726"/>
                    <a:pt x="320" y="726"/>
                  </a:cubicBezTo>
                  <a:cubicBezTo>
                    <a:pt x="320" y="725"/>
                    <a:pt x="320" y="725"/>
                    <a:pt x="320" y="725"/>
                  </a:cubicBezTo>
                  <a:cubicBezTo>
                    <a:pt x="323" y="725"/>
                    <a:pt x="322" y="725"/>
                    <a:pt x="323" y="725"/>
                  </a:cubicBezTo>
                  <a:cubicBezTo>
                    <a:pt x="323" y="722"/>
                    <a:pt x="323" y="723"/>
                    <a:pt x="323" y="722"/>
                  </a:cubicBezTo>
                  <a:cubicBezTo>
                    <a:pt x="324" y="722"/>
                    <a:pt x="324" y="722"/>
                    <a:pt x="324" y="722"/>
                  </a:cubicBezTo>
                  <a:cubicBezTo>
                    <a:pt x="324" y="721"/>
                    <a:pt x="324" y="721"/>
                    <a:pt x="324" y="721"/>
                  </a:cubicBezTo>
                  <a:cubicBezTo>
                    <a:pt x="325" y="721"/>
                    <a:pt x="325" y="721"/>
                    <a:pt x="325" y="721"/>
                  </a:cubicBezTo>
                  <a:cubicBezTo>
                    <a:pt x="325" y="718"/>
                    <a:pt x="325" y="719"/>
                    <a:pt x="325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326" y="716"/>
                    <a:pt x="326" y="717"/>
                    <a:pt x="326" y="716"/>
                  </a:cubicBezTo>
                  <a:cubicBezTo>
                    <a:pt x="325" y="716"/>
                    <a:pt x="325" y="716"/>
                    <a:pt x="325" y="716"/>
                  </a:cubicBezTo>
                  <a:cubicBezTo>
                    <a:pt x="325" y="714"/>
                    <a:pt x="325" y="714"/>
                    <a:pt x="325" y="714"/>
                  </a:cubicBezTo>
                  <a:cubicBezTo>
                    <a:pt x="326" y="714"/>
                    <a:pt x="326" y="714"/>
                    <a:pt x="326" y="714"/>
                  </a:cubicBezTo>
                  <a:cubicBezTo>
                    <a:pt x="326" y="713"/>
                    <a:pt x="326" y="713"/>
                    <a:pt x="326" y="713"/>
                  </a:cubicBezTo>
                  <a:cubicBezTo>
                    <a:pt x="331" y="712"/>
                    <a:pt x="331" y="709"/>
                    <a:pt x="331" y="707"/>
                  </a:cubicBezTo>
                  <a:cubicBezTo>
                    <a:pt x="328" y="707"/>
                    <a:pt x="328" y="707"/>
                    <a:pt x="327" y="707"/>
                  </a:cubicBezTo>
                  <a:cubicBezTo>
                    <a:pt x="327" y="708"/>
                    <a:pt x="327" y="708"/>
                    <a:pt x="327" y="708"/>
                  </a:cubicBezTo>
                  <a:cubicBezTo>
                    <a:pt x="325" y="708"/>
                    <a:pt x="325" y="708"/>
                    <a:pt x="325" y="708"/>
                  </a:cubicBezTo>
                  <a:cubicBezTo>
                    <a:pt x="325" y="707"/>
                    <a:pt x="325" y="707"/>
                    <a:pt x="325" y="707"/>
                  </a:cubicBezTo>
                  <a:cubicBezTo>
                    <a:pt x="322" y="707"/>
                    <a:pt x="323" y="707"/>
                    <a:pt x="323" y="707"/>
                  </a:cubicBezTo>
                  <a:cubicBezTo>
                    <a:pt x="323" y="708"/>
                    <a:pt x="323" y="708"/>
                    <a:pt x="323" y="708"/>
                  </a:cubicBezTo>
                  <a:cubicBezTo>
                    <a:pt x="321" y="706"/>
                    <a:pt x="321" y="707"/>
                    <a:pt x="320" y="707"/>
                  </a:cubicBezTo>
                  <a:cubicBezTo>
                    <a:pt x="320" y="708"/>
                    <a:pt x="320" y="708"/>
                    <a:pt x="320" y="708"/>
                  </a:cubicBezTo>
                  <a:cubicBezTo>
                    <a:pt x="317" y="708"/>
                    <a:pt x="318" y="711"/>
                    <a:pt x="318" y="710"/>
                  </a:cubicBezTo>
                  <a:cubicBezTo>
                    <a:pt x="317" y="710"/>
                    <a:pt x="317" y="710"/>
                    <a:pt x="317" y="710"/>
                  </a:cubicBezTo>
                  <a:cubicBezTo>
                    <a:pt x="317" y="709"/>
                    <a:pt x="317" y="709"/>
                    <a:pt x="317" y="709"/>
                  </a:cubicBezTo>
                  <a:cubicBezTo>
                    <a:pt x="314" y="709"/>
                    <a:pt x="313" y="711"/>
                    <a:pt x="313" y="710"/>
                  </a:cubicBezTo>
                  <a:cubicBezTo>
                    <a:pt x="313" y="709"/>
                    <a:pt x="313" y="709"/>
                    <a:pt x="313" y="709"/>
                  </a:cubicBezTo>
                  <a:cubicBezTo>
                    <a:pt x="314" y="709"/>
                    <a:pt x="314" y="709"/>
                    <a:pt x="314" y="709"/>
                  </a:cubicBezTo>
                  <a:cubicBezTo>
                    <a:pt x="313" y="709"/>
                    <a:pt x="313" y="709"/>
                    <a:pt x="313" y="709"/>
                  </a:cubicBezTo>
                  <a:cubicBezTo>
                    <a:pt x="313" y="708"/>
                    <a:pt x="313" y="708"/>
                    <a:pt x="313" y="708"/>
                  </a:cubicBezTo>
                  <a:cubicBezTo>
                    <a:pt x="312" y="708"/>
                    <a:pt x="312" y="708"/>
                    <a:pt x="312" y="708"/>
                  </a:cubicBezTo>
                  <a:cubicBezTo>
                    <a:pt x="312" y="709"/>
                    <a:pt x="312" y="709"/>
                    <a:pt x="312" y="709"/>
                  </a:cubicBezTo>
                  <a:cubicBezTo>
                    <a:pt x="309" y="709"/>
                    <a:pt x="310" y="711"/>
                    <a:pt x="309" y="710"/>
                  </a:cubicBezTo>
                  <a:cubicBezTo>
                    <a:pt x="309" y="709"/>
                    <a:pt x="309" y="709"/>
                    <a:pt x="309" y="709"/>
                  </a:cubicBezTo>
                  <a:cubicBezTo>
                    <a:pt x="308" y="709"/>
                    <a:pt x="308" y="709"/>
                    <a:pt x="308" y="709"/>
                  </a:cubicBezTo>
                  <a:cubicBezTo>
                    <a:pt x="308" y="708"/>
                    <a:pt x="308" y="708"/>
                    <a:pt x="308" y="708"/>
                  </a:cubicBezTo>
                  <a:cubicBezTo>
                    <a:pt x="307" y="708"/>
                    <a:pt x="307" y="708"/>
                    <a:pt x="307" y="708"/>
                  </a:cubicBezTo>
                  <a:cubicBezTo>
                    <a:pt x="303" y="701"/>
                    <a:pt x="307" y="690"/>
                    <a:pt x="302" y="689"/>
                  </a:cubicBezTo>
                  <a:cubicBezTo>
                    <a:pt x="302" y="688"/>
                    <a:pt x="302" y="688"/>
                    <a:pt x="302" y="688"/>
                  </a:cubicBezTo>
                  <a:cubicBezTo>
                    <a:pt x="301" y="688"/>
                    <a:pt x="301" y="688"/>
                    <a:pt x="301" y="688"/>
                  </a:cubicBezTo>
                  <a:cubicBezTo>
                    <a:pt x="301" y="680"/>
                    <a:pt x="297" y="677"/>
                    <a:pt x="296" y="672"/>
                  </a:cubicBezTo>
                  <a:cubicBezTo>
                    <a:pt x="295" y="672"/>
                    <a:pt x="295" y="672"/>
                    <a:pt x="295" y="672"/>
                  </a:cubicBezTo>
                  <a:cubicBezTo>
                    <a:pt x="295" y="669"/>
                    <a:pt x="293" y="668"/>
                    <a:pt x="294" y="666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293" y="662"/>
                    <a:pt x="293" y="659"/>
                    <a:pt x="291" y="659"/>
                  </a:cubicBezTo>
                  <a:cubicBezTo>
                    <a:pt x="291" y="658"/>
                    <a:pt x="291" y="658"/>
                    <a:pt x="291" y="658"/>
                  </a:cubicBezTo>
                  <a:cubicBezTo>
                    <a:pt x="289" y="658"/>
                    <a:pt x="289" y="658"/>
                    <a:pt x="289" y="658"/>
                  </a:cubicBezTo>
                  <a:cubicBezTo>
                    <a:pt x="289" y="657"/>
                    <a:pt x="289" y="657"/>
                    <a:pt x="289" y="657"/>
                  </a:cubicBezTo>
                  <a:cubicBezTo>
                    <a:pt x="287" y="657"/>
                    <a:pt x="287" y="657"/>
                    <a:pt x="287" y="657"/>
                  </a:cubicBezTo>
                  <a:cubicBezTo>
                    <a:pt x="287" y="656"/>
                    <a:pt x="287" y="656"/>
                    <a:pt x="287" y="656"/>
                  </a:cubicBezTo>
                  <a:cubicBezTo>
                    <a:pt x="291" y="656"/>
                    <a:pt x="291" y="654"/>
                    <a:pt x="291" y="653"/>
                  </a:cubicBezTo>
                  <a:cubicBezTo>
                    <a:pt x="293" y="653"/>
                    <a:pt x="293" y="653"/>
                    <a:pt x="293" y="653"/>
                  </a:cubicBezTo>
                  <a:cubicBezTo>
                    <a:pt x="293" y="651"/>
                    <a:pt x="293" y="651"/>
                    <a:pt x="293" y="651"/>
                  </a:cubicBezTo>
                  <a:cubicBezTo>
                    <a:pt x="294" y="651"/>
                    <a:pt x="294" y="651"/>
                    <a:pt x="294" y="651"/>
                  </a:cubicBezTo>
                  <a:cubicBezTo>
                    <a:pt x="293" y="651"/>
                    <a:pt x="293" y="651"/>
                    <a:pt x="293" y="651"/>
                  </a:cubicBezTo>
                  <a:cubicBezTo>
                    <a:pt x="293" y="650"/>
                    <a:pt x="293" y="650"/>
                    <a:pt x="293" y="650"/>
                  </a:cubicBezTo>
                  <a:cubicBezTo>
                    <a:pt x="292" y="650"/>
                    <a:pt x="292" y="650"/>
                    <a:pt x="292" y="650"/>
                  </a:cubicBezTo>
                  <a:cubicBezTo>
                    <a:pt x="292" y="651"/>
                    <a:pt x="292" y="651"/>
                    <a:pt x="292" y="651"/>
                  </a:cubicBezTo>
                  <a:cubicBezTo>
                    <a:pt x="291" y="651"/>
                    <a:pt x="291" y="651"/>
                    <a:pt x="291" y="651"/>
                  </a:cubicBezTo>
                  <a:cubicBezTo>
                    <a:pt x="290" y="647"/>
                    <a:pt x="292" y="646"/>
                    <a:pt x="292" y="645"/>
                  </a:cubicBezTo>
                  <a:cubicBezTo>
                    <a:pt x="293" y="645"/>
                    <a:pt x="293" y="645"/>
                    <a:pt x="293" y="645"/>
                  </a:cubicBezTo>
                  <a:cubicBezTo>
                    <a:pt x="293" y="644"/>
                    <a:pt x="293" y="644"/>
                    <a:pt x="293" y="644"/>
                  </a:cubicBezTo>
                  <a:cubicBezTo>
                    <a:pt x="294" y="644"/>
                    <a:pt x="294" y="644"/>
                    <a:pt x="294" y="644"/>
                  </a:cubicBezTo>
                  <a:cubicBezTo>
                    <a:pt x="294" y="643"/>
                    <a:pt x="294" y="643"/>
                    <a:pt x="294" y="643"/>
                  </a:cubicBezTo>
                  <a:cubicBezTo>
                    <a:pt x="295" y="643"/>
                    <a:pt x="295" y="643"/>
                    <a:pt x="295" y="643"/>
                  </a:cubicBezTo>
                  <a:cubicBezTo>
                    <a:pt x="295" y="640"/>
                    <a:pt x="295" y="639"/>
                    <a:pt x="295" y="639"/>
                  </a:cubicBezTo>
                  <a:cubicBezTo>
                    <a:pt x="296" y="639"/>
                    <a:pt x="296" y="639"/>
                    <a:pt x="296" y="639"/>
                  </a:cubicBezTo>
                  <a:cubicBezTo>
                    <a:pt x="296" y="638"/>
                    <a:pt x="296" y="638"/>
                    <a:pt x="296" y="638"/>
                  </a:cubicBezTo>
                  <a:cubicBezTo>
                    <a:pt x="298" y="638"/>
                    <a:pt x="298" y="638"/>
                    <a:pt x="298" y="638"/>
                  </a:cubicBezTo>
                  <a:cubicBezTo>
                    <a:pt x="298" y="637"/>
                    <a:pt x="298" y="637"/>
                    <a:pt x="298" y="637"/>
                  </a:cubicBezTo>
                  <a:cubicBezTo>
                    <a:pt x="299" y="637"/>
                    <a:pt x="299" y="637"/>
                    <a:pt x="299" y="637"/>
                  </a:cubicBezTo>
                  <a:cubicBezTo>
                    <a:pt x="299" y="634"/>
                    <a:pt x="299" y="635"/>
                    <a:pt x="299" y="634"/>
                  </a:cubicBezTo>
                  <a:cubicBezTo>
                    <a:pt x="300" y="634"/>
                    <a:pt x="300" y="634"/>
                    <a:pt x="300" y="634"/>
                  </a:cubicBezTo>
                  <a:cubicBezTo>
                    <a:pt x="300" y="636"/>
                    <a:pt x="300" y="636"/>
                    <a:pt x="300" y="636"/>
                  </a:cubicBezTo>
                  <a:cubicBezTo>
                    <a:pt x="300" y="634"/>
                    <a:pt x="300" y="634"/>
                    <a:pt x="300" y="634"/>
                  </a:cubicBezTo>
                  <a:cubicBezTo>
                    <a:pt x="301" y="634"/>
                    <a:pt x="301" y="634"/>
                    <a:pt x="301" y="634"/>
                  </a:cubicBezTo>
                  <a:cubicBezTo>
                    <a:pt x="301" y="633"/>
                    <a:pt x="301" y="633"/>
                    <a:pt x="301" y="633"/>
                  </a:cubicBezTo>
                  <a:cubicBezTo>
                    <a:pt x="302" y="633"/>
                    <a:pt x="302" y="633"/>
                    <a:pt x="302" y="633"/>
                  </a:cubicBezTo>
                  <a:cubicBezTo>
                    <a:pt x="302" y="632"/>
                    <a:pt x="302" y="632"/>
                    <a:pt x="302" y="632"/>
                  </a:cubicBezTo>
                  <a:cubicBezTo>
                    <a:pt x="304" y="632"/>
                    <a:pt x="304" y="632"/>
                    <a:pt x="304" y="632"/>
                  </a:cubicBezTo>
                  <a:cubicBezTo>
                    <a:pt x="304" y="629"/>
                    <a:pt x="304" y="630"/>
                    <a:pt x="304" y="630"/>
                  </a:cubicBezTo>
                  <a:cubicBezTo>
                    <a:pt x="305" y="630"/>
                    <a:pt x="305" y="630"/>
                    <a:pt x="305" y="630"/>
                  </a:cubicBezTo>
                  <a:cubicBezTo>
                    <a:pt x="305" y="629"/>
                    <a:pt x="305" y="629"/>
                    <a:pt x="305" y="629"/>
                  </a:cubicBezTo>
                  <a:cubicBezTo>
                    <a:pt x="308" y="629"/>
                    <a:pt x="307" y="629"/>
                    <a:pt x="307" y="629"/>
                  </a:cubicBezTo>
                  <a:cubicBezTo>
                    <a:pt x="307" y="627"/>
                    <a:pt x="307" y="627"/>
                    <a:pt x="307" y="627"/>
                  </a:cubicBezTo>
                  <a:cubicBezTo>
                    <a:pt x="305" y="627"/>
                    <a:pt x="304" y="627"/>
                    <a:pt x="304" y="627"/>
                  </a:cubicBezTo>
                  <a:cubicBezTo>
                    <a:pt x="304" y="624"/>
                    <a:pt x="304" y="623"/>
                    <a:pt x="304" y="623"/>
                  </a:cubicBezTo>
                  <a:cubicBezTo>
                    <a:pt x="305" y="623"/>
                    <a:pt x="305" y="623"/>
                    <a:pt x="305" y="623"/>
                  </a:cubicBezTo>
                  <a:cubicBezTo>
                    <a:pt x="305" y="620"/>
                    <a:pt x="305" y="619"/>
                    <a:pt x="305" y="619"/>
                  </a:cubicBezTo>
                  <a:cubicBezTo>
                    <a:pt x="306" y="619"/>
                    <a:pt x="306" y="619"/>
                    <a:pt x="306" y="619"/>
                  </a:cubicBezTo>
                  <a:cubicBezTo>
                    <a:pt x="306" y="616"/>
                    <a:pt x="306" y="615"/>
                    <a:pt x="306" y="614"/>
                  </a:cubicBezTo>
                  <a:cubicBezTo>
                    <a:pt x="307" y="614"/>
                    <a:pt x="307" y="614"/>
                    <a:pt x="307" y="614"/>
                  </a:cubicBezTo>
                  <a:cubicBezTo>
                    <a:pt x="307" y="613"/>
                    <a:pt x="307" y="613"/>
                    <a:pt x="307" y="613"/>
                  </a:cubicBezTo>
                  <a:cubicBezTo>
                    <a:pt x="308" y="613"/>
                    <a:pt x="308" y="613"/>
                    <a:pt x="308" y="613"/>
                  </a:cubicBezTo>
                  <a:cubicBezTo>
                    <a:pt x="308" y="610"/>
                    <a:pt x="308" y="611"/>
                    <a:pt x="308" y="611"/>
                  </a:cubicBezTo>
                  <a:cubicBezTo>
                    <a:pt x="309" y="611"/>
                    <a:pt x="309" y="611"/>
                    <a:pt x="309" y="611"/>
                  </a:cubicBezTo>
                  <a:cubicBezTo>
                    <a:pt x="309" y="610"/>
                    <a:pt x="309" y="610"/>
                    <a:pt x="309" y="610"/>
                  </a:cubicBezTo>
                  <a:cubicBezTo>
                    <a:pt x="312" y="610"/>
                    <a:pt x="314" y="610"/>
                    <a:pt x="314" y="610"/>
                  </a:cubicBezTo>
                  <a:cubicBezTo>
                    <a:pt x="314" y="608"/>
                    <a:pt x="314" y="608"/>
                    <a:pt x="314" y="608"/>
                  </a:cubicBezTo>
                  <a:cubicBezTo>
                    <a:pt x="318" y="609"/>
                    <a:pt x="319" y="605"/>
                    <a:pt x="319" y="605"/>
                  </a:cubicBezTo>
                  <a:cubicBezTo>
                    <a:pt x="322" y="605"/>
                    <a:pt x="323" y="605"/>
                    <a:pt x="324" y="605"/>
                  </a:cubicBezTo>
                  <a:cubicBezTo>
                    <a:pt x="324" y="604"/>
                    <a:pt x="324" y="604"/>
                    <a:pt x="324" y="604"/>
                  </a:cubicBezTo>
                  <a:cubicBezTo>
                    <a:pt x="325" y="604"/>
                    <a:pt x="325" y="604"/>
                    <a:pt x="325" y="604"/>
                  </a:cubicBezTo>
                  <a:cubicBezTo>
                    <a:pt x="325" y="602"/>
                    <a:pt x="325" y="602"/>
                    <a:pt x="325" y="602"/>
                  </a:cubicBezTo>
                  <a:cubicBezTo>
                    <a:pt x="326" y="602"/>
                    <a:pt x="326" y="602"/>
                    <a:pt x="326" y="602"/>
                  </a:cubicBezTo>
                  <a:cubicBezTo>
                    <a:pt x="326" y="601"/>
                    <a:pt x="326" y="601"/>
                    <a:pt x="326" y="601"/>
                  </a:cubicBezTo>
                  <a:cubicBezTo>
                    <a:pt x="327" y="601"/>
                    <a:pt x="327" y="601"/>
                    <a:pt x="327" y="601"/>
                  </a:cubicBezTo>
                  <a:cubicBezTo>
                    <a:pt x="327" y="600"/>
                    <a:pt x="327" y="600"/>
                    <a:pt x="327" y="600"/>
                  </a:cubicBezTo>
                  <a:cubicBezTo>
                    <a:pt x="330" y="601"/>
                    <a:pt x="331" y="599"/>
                    <a:pt x="331" y="599"/>
                  </a:cubicBezTo>
                  <a:cubicBezTo>
                    <a:pt x="333" y="602"/>
                    <a:pt x="335" y="599"/>
                    <a:pt x="336" y="600"/>
                  </a:cubicBezTo>
                  <a:cubicBezTo>
                    <a:pt x="336" y="597"/>
                    <a:pt x="336" y="598"/>
                    <a:pt x="336" y="598"/>
                  </a:cubicBezTo>
                  <a:cubicBezTo>
                    <a:pt x="337" y="598"/>
                    <a:pt x="337" y="598"/>
                    <a:pt x="337" y="598"/>
                  </a:cubicBezTo>
                  <a:cubicBezTo>
                    <a:pt x="337" y="597"/>
                    <a:pt x="337" y="597"/>
                    <a:pt x="337" y="597"/>
                  </a:cubicBezTo>
                  <a:cubicBezTo>
                    <a:pt x="340" y="596"/>
                    <a:pt x="340" y="595"/>
                    <a:pt x="340" y="595"/>
                  </a:cubicBezTo>
                  <a:cubicBezTo>
                    <a:pt x="340" y="594"/>
                    <a:pt x="340" y="594"/>
                    <a:pt x="340" y="594"/>
                  </a:cubicBezTo>
                  <a:cubicBezTo>
                    <a:pt x="343" y="594"/>
                    <a:pt x="345" y="594"/>
                    <a:pt x="345" y="594"/>
                  </a:cubicBezTo>
                  <a:cubicBezTo>
                    <a:pt x="345" y="591"/>
                    <a:pt x="345" y="592"/>
                    <a:pt x="345" y="592"/>
                  </a:cubicBezTo>
                  <a:cubicBezTo>
                    <a:pt x="346" y="592"/>
                    <a:pt x="346" y="592"/>
                    <a:pt x="346" y="592"/>
                  </a:cubicBezTo>
                  <a:cubicBezTo>
                    <a:pt x="345" y="592"/>
                    <a:pt x="345" y="592"/>
                    <a:pt x="345" y="592"/>
                  </a:cubicBezTo>
                  <a:cubicBezTo>
                    <a:pt x="345" y="589"/>
                    <a:pt x="345" y="588"/>
                    <a:pt x="345" y="587"/>
                  </a:cubicBezTo>
                  <a:cubicBezTo>
                    <a:pt x="344" y="587"/>
                    <a:pt x="344" y="587"/>
                    <a:pt x="344" y="587"/>
                  </a:cubicBezTo>
                  <a:cubicBezTo>
                    <a:pt x="344" y="586"/>
                    <a:pt x="344" y="586"/>
                    <a:pt x="344" y="586"/>
                  </a:cubicBezTo>
                  <a:cubicBezTo>
                    <a:pt x="347" y="585"/>
                    <a:pt x="347" y="584"/>
                    <a:pt x="347" y="585"/>
                  </a:cubicBezTo>
                  <a:cubicBezTo>
                    <a:pt x="347" y="583"/>
                    <a:pt x="347" y="583"/>
                    <a:pt x="347" y="583"/>
                  </a:cubicBezTo>
                  <a:cubicBezTo>
                    <a:pt x="349" y="583"/>
                    <a:pt x="349" y="583"/>
                    <a:pt x="349" y="583"/>
                  </a:cubicBezTo>
                  <a:cubicBezTo>
                    <a:pt x="349" y="580"/>
                    <a:pt x="352" y="580"/>
                    <a:pt x="352" y="580"/>
                  </a:cubicBezTo>
                  <a:cubicBezTo>
                    <a:pt x="352" y="579"/>
                    <a:pt x="352" y="579"/>
                    <a:pt x="352" y="579"/>
                  </a:cubicBezTo>
                  <a:cubicBezTo>
                    <a:pt x="356" y="579"/>
                    <a:pt x="354" y="576"/>
                    <a:pt x="355" y="576"/>
                  </a:cubicBezTo>
                  <a:cubicBezTo>
                    <a:pt x="356" y="576"/>
                    <a:pt x="356" y="576"/>
                    <a:pt x="356" y="576"/>
                  </a:cubicBezTo>
                  <a:cubicBezTo>
                    <a:pt x="356" y="575"/>
                    <a:pt x="356" y="575"/>
                    <a:pt x="356" y="575"/>
                  </a:cubicBezTo>
                  <a:cubicBezTo>
                    <a:pt x="357" y="575"/>
                    <a:pt x="357" y="575"/>
                    <a:pt x="357" y="575"/>
                  </a:cubicBezTo>
                  <a:cubicBezTo>
                    <a:pt x="357" y="574"/>
                    <a:pt x="357" y="574"/>
                    <a:pt x="357" y="574"/>
                  </a:cubicBezTo>
                  <a:cubicBezTo>
                    <a:pt x="358" y="574"/>
                    <a:pt x="358" y="574"/>
                    <a:pt x="358" y="574"/>
                  </a:cubicBezTo>
                  <a:cubicBezTo>
                    <a:pt x="358" y="573"/>
                    <a:pt x="358" y="573"/>
                    <a:pt x="358" y="573"/>
                  </a:cubicBezTo>
                  <a:cubicBezTo>
                    <a:pt x="359" y="573"/>
                    <a:pt x="359" y="573"/>
                    <a:pt x="359" y="573"/>
                  </a:cubicBezTo>
                  <a:cubicBezTo>
                    <a:pt x="359" y="570"/>
                    <a:pt x="359" y="571"/>
                    <a:pt x="359" y="570"/>
                  </a:cubicBezTo>
                  <a:cubicBezTo>
                    <a:pt x="364" y="570"/>
                    <a:pt x="360" y="562"/>
                    <a:pt x="362" y="560"/>
                  </a:cubicBezTo>
                  <a:cubicBezTo>
                    <a:pt x="360" y="560"/>
                    <a:pt x="360" y="560"/>
                    <a:pt x="360" y="560"/>
                  </a:cubicBezTo>
                  <a:cubicBezTo>
                    <a:pt x="360" y="557"/>
                    <a:pt x="360" y="556"/>
                    <a:pt x="360" y="556"/>
                  </a:cubicBezTo>
                  <a:cubicBezTo>
                    <a:pt x="359" y="556"/>
                    <a:pt x="359" y="556"/>
                    <a:pt x="359" y="556"/>
                  </a:cubicBezTo>
                  <a:cubicBezTo>
                    <a:pt x="359" y="555"/>
                    <a:pt x="359" y="555"/>
                    <a:pt x="359" y="555"/>
                  </a:cubicBezTo>
                  <a:cubicBezTo>
                    <a:pt x="358" y="555"/>
                    <a:pt x="358" y="555"/>
                    <a:pt x="358" y="555"/>
                  </a:cubicBezTo>
                  <a:cubicBezTo>
                    <a:pt x="358" y="554"/>
                    <a:pt x="358" y="554"/>
                    <a:pt x="358" y="554"/>
                  </a:cubicBezTo>
                  <a:cubicBezTo>
                    <a:pt x="357" y="554"/>
                    <a:pt x="357" y="554"/>
                    <a:pt x="357" y="554"/>
                  </a:cubicBezTo>
                  <a:cubicBezTo>
                    <a:pt x="357" y="553"/>
                    <a:pt x="357" y="553"/>
                    <a:pt x="357" y="553"/>
                  </a:cubicBezTo>
                  <a:cubicBezTo>
                    <a:pt x="356" y="553"/>
                    <a:pt x="356" y="553"/>
                    <a:pt x="356" y="553"/>
                  </a:cubicBezTo>
                  <a:cubicBezTo>
                    <a:pt x="356" y="551"/>
                    <a:pt x="356" y="551"/>
                    <a:pt x="356" y="551"/>
                  </a:cubicBezTo>
                  <a:cubicBezTo>
                    <a:pt x="355" y="551"/>
                    <a:pt x="355" y="551"/>
                    <a:pt x="355" y="551"/>
                  </a:cubicBezTo>
                  <a:cubicBezTo>
                    <a:pt x="355" y="550"/>
                    <a:pt x="355" y="550"/>
                    <a:pt x="355" y="550"/>
                  </a:cubicBezTo>
                  <a:cubicBezTo>
                    <a:pt x="351" y="550"/>
                    <a:pt x="350" y="550"/>
                    <a:pt x="349" y="550"/>
                  </a:cubicBezTo>
                  <a:cubicBezTo>
                    <a:pt x="349" y="551"/>
                    <a:pt x="349" y="551"/>
                    <a:pt x="349" y="551"/>
                  </a:cubicBezTo>
                  <a:cubicBezTo>
                    <a:pt x="347" y="551"/>
                    <a:pt x="347" y="551"/>
                    <a:pt x="347" y="551"/>
                  </a:cubicBezTo>
                  <a:cubicBezTo>
                    <a:pt x="347" y="550"/>
                    <a:pt x="347" y="550"/>
                    <a:pt x="347" y="550"/>
                  </a:cubicBezTo>
                  <a:cubicBezTo>
                    <a:pt x="345" y="550"/>
                    <a:pt x="345" y="550"/>
                    <a:pt x="345" y="550"/>
                  </a:cubicBezTo>
                  <a:cubicBezTo>
                    <a:pt x="345" y="551"/>
                    <a:pt x="345" y="551"/>
                    <a:pt x="345" y="551"/>
                  </a:cubicBezTo>
                  <a:cubicBezTo>
                    <a:pt x="342" y="551"/>
                    <a:pt x="342" y="550"/>
                    <a:pt x="342" y="550"/>
                  </a:cubicBezTo>
                  <a:cubicBezTo>
                    <a:pt x="342" y="549"/>
                    <a:pt x="342" y="549"/>
                    <a:pt x="342" y="549"/>
                  </a:cubicBezTo>
                  <a:cubicBezTo>
                    <a:pt x="340" y="549"/>
                    <a:pt x="340" y="549"/>
                    <a:pt x="340" y="549"/>
                  </a:cubicBezTo>
                  <a:cubicBezTo>
                    <a:pt x="340" y="546"/>
                    <a:pt x="340" y="546"/>
                    <a:pt x="340" y="546"/>
                  </a:cubicBezTo>
                  <a:cubicBezTo>
                    <a:pt x="342" y="546"/>
                    <a:pt x="342" y="546"/>
                    <a:pt x="342" y="546"/>
                  </a:cubicBezTo>
                  <a:cubicBezTo>
                    <a:pt x="342" y="543"/>
                    <a:pt x="342" y="543"/>
                    <a:pt x="342" y="543"/>
                  </a:cubicBezTo>
                  <a:cubicBezTo>
                    <a:pt x="343" y="543"/>
                    <a:pt x="343" y="543"/>
                    <a:pt x="343" y="543"/>
                  </a:cubicBezTo>
                  <a:cubicBezTo>
                    <a:pt x="343" y="540"/>
                    <a:pt x="343" y="541"/>
                    <a:pt x="343" y="541"/>
                  </a:cubicBezTo>
                  <a:cubicBezTo>
                    <a:pt x="344" y="541"/>
                    <a:pt x="344" y="541"/>
                    <a:pt x="344" y="541"/>
                  </a:cubicBezTo>
                  <a:cubicBezTo>
                    <a:pt x="344" y="538"/>
                    <a:pt x="344" y="539"/>
                    <a:pt x="344" y="538"/>
                  </a:cubicBezTo>
                  <a:cubicBezTo>
                    <a:pt x="343" y="538"/>
                    <a:pt x="343" y="538"/>
                    <a:pt x="343" y="538"/>
                  </a:cubicBezTo>
                  <a:cubicBezTo>
                    <a:pt x="343" y="537"/>
                    <a:pt x="343" y="537"/>
                    <a:pt x="343" y="537"/>
                  </a:cubicBezTo>
                  <a:cubicBezTo>
                    <a:pt x="342" y="537"/>
                    <a:pt x="342" y="537"/>
                    <a:pt x="342" y="537"/>
                  </a:cubicBezTo>
                  <a:cubicBezTo>
                    <a:pt x="342" y="536"/>
                    <a:pt x="342" y="536"/>
                    <a:pt x="342" y="536"/>
                  </a:cubicBezTo>
                  <a:cubicBezTo>
                    <a:pt x="339" y="536"/>
                    <a:pt x="339" y="534"/>
                    <a:pt x="338" y="535"/>
                  </a:cubicBezTo>
                  <a:cubicBezTo>
                    <a:pt x="338" y="534"/>
                    <a:pt x="338" y="534"/>
                    <a:pt x="338" y="534"/>
                  </a:cubicBezTo>
                  <a:cubicBezTo>
                    <a:pt x="335" y="534"/>
                    <a:pt x="336" y="534"/>
                    <a:pt x="336" y="534"/>
                  </a:cubicBezTo>
                  <a:cubicBezTo>
                    <a:pt x="336" y="532"/>
                    <a:pt x="336" y="532"/>
                    <a:pt x="336" y="532"/>
                  </a:cubicBezTo>
                  <a:cubicBezTo>
                    <a:pt x="332" y="533"/>
                    <a:pt x="334" y="529"/>
                    <a:pt x="333" y="529"/>
                  </a:cubicBezTo>
                  <a:cubicBezTo>
                    <a:pt x="330" y="529"/>
                    <a:pt x="331" y="526"/>
                    <a:pt x="331" y="527"/>
                  </a:cubicBezTo>
                  <a:cubicBezTo>
                    <a:pt x="332" y="527"/>
                    <a:pt x="332" y="527"/>
                    <a:pt x="332" y="527"/>
                  </a:cubicBezTo>
                  <a:cubicBezTo>
                    <a:pt x="332" y="523"/>
                    <a:pt x="332" y="522"/>
                    <a:pt x="332" y="521"/>
                  </a:cubicBezTo>
                  <a:cubicBezTo>
                    <a:pt x="333" y="521"/>
                    <a:pt x="333" y="521"/>
                    <a:pt x="333" y="521"/>
                  </a:cubicBezTo>
                  <a:cubicBezTo>
                    <a:pt x="334" y="518"/>
                    <a:pt x="335" y="518"/>
                    <a:pt x="334" y="517"/>
                  </a:cubicBezTo>
                  <a:cubicBezTo>
                    <a:pt x="336" y="517"/>
                    <a:pt x="336" y="517"/>
                    <a:pt x="336" y="517"/>
                  </a:cubicBezTo>
                  <a:cubicBezTo>
                    <a:pt x="334" y="517"/>
                    <a:pt x="334" y="517"/>
                    <a:pt x="334" y="517"/>
                  </a:cubicBezTo>
                  <a:cubicBezTo>
                    <a:pt x="334" y="514"/>
                    <a:pt x="333" y="514"/>
                    <a:pt x="333" y="513"/>
                  </a:cubicBezTo>
                  <a:cubicBezTo>
                    <a:pt x="332" y="513"/>
                    <a:pt x="332" y="513"/>
                    <a:pt x="332" y="513"/>
                  </a:cubicBezTo>
                  <a:cubicBezTo>
                    <a:pt x="332" y="512"/>
                    <a:pt x="332" y="512"/>
                    <a:pt x="332" y="512"/>
                  </a:cubicBezTo>
                  <a:cubicBezTo>
                    <a:pt x="331" y="512"/>
                    <a:pt x="331" y="512"/>
                    <a:pt x="331" y="512"/>
                  </a:cubicBezTo>
                  <a:cubicBezTo>
                    <a:pt x="331" y="511"/>
                    <a:pt x="331" y="511"/>
                    <a:pt x="331" y="511"/>
                  </a:cubicBezTo>
                  <a:cubicBezTo>
                    <a:pt x="332" y="511"/>
                    <a:pt x="332" y="511"/>
                    <a:pt x="332" y="511"/>
                  </a:cubicBezTo>
                  <a:cubicBezTo>
                    <a:pt x="330" y="510"/>
                    <a:pt x="331" y="509"/>
                    <a:pt x="331" y="509"/>
                  </a:cubicBezTo>
                  <a:cubicBezTo>
                    <a:pt x="330" y="509"/>
                    <a:pt x="330" y="509"/>
                    <a:pt x="330" y="509"/>
                  </a:cubicBezTo>
                  <a:cubicBezTo>
                    <a:pt x="330" y="506"/>
                    <a:pt x="330" y="507"/>
                    <a:pt x="330" y="506"/>
                  </a:cubicBezTo>
                  <a:cubicBezTo>
                    <a:pt x="328" y="506"/>
                    <a:pt x="328" y="506"/>
                    <a:pt x="328" y="506"/>
                  </a:cubicBezTo>
                  <a:cubicBezTo>
                    <a:pt x="328" y="505"/>
                    <a:pt x="328" y="505"/>
                    <a:pt x="328" y="505"/>
                  </a:cubicBezTo>
                  <a:cubicBezTo>
                    <a:pt x="327" y="505"/>
                    <a:pt x="327" y="505"/>
                    <a:pt x="327" y="505"/>
                  </a:cubicBezTo>
                  <a:cubicBezTo>
                    <a:pt x="327" y="504"/>
                    <a:pt x="327" y="504"/>
                    <a:pt x="327" y="504"/>
                  </a:cubicBezTo>
                  <a:cubicBezTo>
                    <a:pt x="328" y="504"/>
                    <a:pt x="328" y="504"/>
                    <a:pt x="328" y="504"/>
                  </a:cubicBezTo>
                  <a:cubicBezTo>
                    <a:pt x="329" y="500"/>
                    <a:pt x="328" y="497"/>
                    <a:pt x="327" y="496"/>
                  </a:cubicBezTo>
                  <a:cubicBezTo>
                    <a:pt x="328" y="496"/>
                    <a:pt x="328" y="496"/>
                    <a:pt x="328" y="496"/>
                  </a:cubicBezTo>
                  <a:cubicBezTo>
                    <a:pt x="328" y="495"/>
                    <a:pt x="328" y="495"/>
                    <a:pt x="328" y="495"/>
                  </a:cubicBezTo>
                  <a:cubicBezTo>
                    <a:pt x="331" y="495"/>
                    <a:pt x="331" y="495"/>
                    <a:pt x="331" y="495"/>
                  </a:cubicBezTo>
                  <a:cubicBezTo>
                    <a:pt x="331" y="492"/>
                    <a:pt x="331" y="492"/>
                    <a:pt x="331" y="492"/>
                  </a:cubicBezTo>
                  <a:cubicBezTo>
                    <a:pt x="332" y="492"/>
                    <a:pt x="332" y="492"/>
                    <a:pt x="332" y="492"/>
                  </a:cubicBezTo>
                  <a:cubicBezTo>
                    <a:pt x="332" y="490"/>
                    <a:pt x="332" y="489"/>
                    <a:pt x="332" y="489"/>
                  </a:cubicBezTo>
                  <a:cubicBezTo>
                    <a:pt x="333" y="489"/>
                    <a:pt x="333" y="489"/>
                    <a:pt x="333" y="489"/>
                  </a:cubicBezTo>
                  <a:cubicBezTo>
                    <a:pt x="333" y="487"/>
                    <a:pt x="333" y="487"/>
                    <a:pt x="333" y="487"/>
                  </a:cubicBezTo>
                  <a:cubicBezTo>
                    <a:pt x="332" y="487"/>
                    <a:pt x="332" y="487"/>
                    <a:pt x="332" y="487"/>
                  </a:cubicBezTo>
                  <a:cubicBezTo>
                    <a:pt x="333" y="487"/>
                    <a:pt x="333" y="487"/>
                    <a:pt x="333" y="487"/>
                  </a:cubicBezTo>
                  <a:cubicBezTo>
                    <a:pt x="333" y="486"/>
                    <a:pt x="333" y="486"/>
                    <a:pt x="333" y="486"/>
                  </a:cubicBezTo>
                  <a:cubicBezTo>
                    <a:pt x="334" y="486"/>
                    <a:pt x="334" y="486"/>
                    <a:pt x="334" y="486"/>
                  </a:cubicBezTo>
                  <a:cubicBezTo>
                    <a:pt x="334" y="484"/>
                    <a:pt x="334" y="483"/>
                    <a:pt x="334" y="483"/>
                  </a:cubicBezTo>
                  <a:cubicBezTo>
                    <a:pt x="332" y="483"/>
                    <a:pt x="332" y="483"/>
                    <a:pt x="332" y="483"/>
                  </a:cubicBezTo>
                  <a:cubicBezTo>
                    <a:pt x="332" y="480"/>
                    <a:pt x="332" y="481"/>
                    <a:pt x="332" y="480"/>
                  </a:cubicBezTo>
                  <a:cubicBezTo>
                    <a:pt x="329" y="480"/>
                    <a:pt x="330" y="480"/>
                    <a:pt x="330" y="480"/>
                  </a:cubicBezTo>
                  <a:cubicBezTo>
                    <a:pt x="330" y="478"/>
                    <a:pt x="330" y="478"/>
                    <a:pt x="330" y="478"/>
                  </a:cubicBezTo>
                  <a:cubicBezTo>
                    <a:pt x="327" y="478"/>
                    <a:pt x="326" y="478"/>
                    <a:pt x="326" y="478"/>
                  </a:cubicBezTo>
                  <a:cubicBezTo>
                    <a:pt x="326" y="477"/>
                    <a:pt x="326" y="477"/>
                    <a:pt x="326" y="477"/>
                  </a:cubicBezTo>
                  <a:cubicBezTo>
                    <a:pt x="325" y="477"/>
                    <a:pt x="325" y="477"/>
                    <a:pt x="325" y="477"/>
                  </a:cubicBezTo>
                  <a:cubicBezTo>
                    <a:pt x="325" y="474"/>
                    <a:pt x="325" y="475"/>
                    <a:pt x="325" y="474"/>
                  </a:cubicBezTo>
                  <a:cubicBezTo>
                    <a:pt x="324" y="474"/>
                    <a:pt x="324" y="474"/>
                    <a:pt x="324" y="474"/>
                  </a:cubicBezTo>
                  <a:cubicBezTo>
                    <a:pt x="324" y="473"/>
                    <a:pt x="324" y="473"/>
                    <a:pt x="324" y="473"/>
                  </a:cubicBezTo>
                  <a:cubicBezTo>
                    <a:pt x="325" y="473"/>
                    <a:pt x="325" y="473"/>
                    <a:pt x="325" y="473"/>
                  </a:cubicBezTo>
                  <a:cubicBezTo>
                    <a:pt x="325" y="470"/>
                    <a:pt x="325" y="469"/>
                    <a:pt x="325" y="468"/>
                  </a:cubicBezTo>
                  <a:cubicBezTo>
                    <a:pt x="322" y="468"/>
                    <a:pt x="322" y="468"/>
                    <a:pt x="321" y="468"/>
                  </a:cubicBezTo>
                  <a:cubicBezTo>
                    <a:pt x="321" y="467"/>
                    <a:pt x="321" y="467"/>
                    <a:pt x="321" y="467"/>
                  </a:cubicBezTo>
                  <a:cubicBezTo>
                    <a:pt x="320" y="467"/>
                    <a:pt x="320" y="467"/>
                    <a:pt x="320" y="467"/>
                  </a:cubicBezTo>
                  <a:cubicBezTo>
                    <a:pt x="320" y="466"/>
                    <a:pt x="320" y="466"/>
                    <a:pt x="320" y="466"/>
                  </a:cubicBezTo>
                  <a:cubicBezTo>
                    <a:pt x="319" y="466"/>
                    <a:pt x="319" y="466"/>
                    <a:pt x="319" y="466"/>
                  </a:cubicBezTo>
                  <a:cubicBezTo>
                    <a:pt x="319" y="463"/>
                    <a:pt x="319" y="462"/>
                    <a:pt x="319" y="461"/>
                  </a:cubicBezTo>
                  <a:cubicBezTo>
                    <a:pt x="318" y="461"/>
                    <a:pt x="318" y="461"/>
                    <a:pt x="318" y="461"/>
                  </a:cubicBezTo>
                  <a:cubicBezTo>
                    <a:pt x="318" y="459"/>
                    <a:pt x="318" y="459"/>
                    <a:pt x="318" y="459"/>
                  </a:cubicBezTo>
                  <a:cubicBezTo>
                    <a:pt x="317" y="459"/>
                    <a:pt x="317" y="459"/>
                    <a:pt x="317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5" y="458"/>
                    <a:pt x="315" y="458"/>
                    <a:pt x="315" y="458"/>
                  </a:cubicBezTo>
                  <a:cubicBezTo>
                    <a:pt x="315" y="457"/>
                    <a:pt x="315" y="457"/>
                    <a:pt x="315" y="457"/>
                  </a:cubicBezTo>
                  <a:cubicBezTo>
                    <a:pt x="314" y="457"/>
                    <a:pt x="314" y="457"/>
                    <a:pt x="314" y="457"/>
                  </a:cubicBezTo>
                  <a:cubicBezTo>
                    <a:pt x="314" y="455"/>
                    <a:pt x="314" y="455"/>
                    <a:pt x="314" y="455"/>
                  </a:cubicBezTo>
                  <a:cubicBezTo>
                    <a:pt x="313" y="455"/>
                    <a:pt x="313" y="455"/>
                    <a:pt x="313" y="455"/>
                  </a:cubicBezTo>
                  <a:cubicBezTo>
                    <a:pt x="314" y="455"/>
                    <a:pt x="314" y="455"/>
                    <a:pt x="314" y="455"/>
                  </a:cubicBezTo>
                  <a:cubicBezTo>
                    <a:pt x="311" y="453"/>
                    <a:pt x="314" y="450"/>
                    <a:pt x="313" y="448"/>
                  </a:cubicBezTo>
                  <a:cubicBezTo>
                    <a:pt x="312" y="448"/>
                    <a:pt x="312" y="448"/>
                    <a:pt x="312" y="448"/>
                  </a:cubicBezTo>
                  <a:cubicBezTo>
                    <a:pt x="312" y="446"/>
                    <a:pt x="312" y="445"/>
                    <a:pt x="312" y="445"/>
                  </a:cubicBezTo>
                  <a:cubicBezTo>
                    <a:pt x="313" y="445"/>
                    <a:pt x="313" y="445"/>
                    <a:pt x="313" y="445"/>
                  </a:cubicBezTo>
                  <a:cubicBezTo>
                    <a:pt x="313" y="441"/>
                    <a:pt x="311" y="443"/>
                    <a:pt x="311" y="442"/>
                  </a:cubicBezTo>
                  <a:cubicBezTo>
                    <a:pt x="311" y="441"/>
                    <a:pt x="311" y="441"/>
                    <a:pt x="311" y="441"/>
                  </a:cubicBezTo>
                  <a:cubicBezTo>
                    <a:pt x="313" y="441"/>
                    <a:pt x="313" y="441"/>
                    <a:pt x="313" y="441"/>
                  </a:cubicBezTo>
                  <a:cubicBezTo>
                    <a:pt x="313" y="442"/>
                    <a:pt x="313" y="442"/>
                    <a:pt x="313" y="442"/>
                  </a:cubicBezTo>
                  <a:cubicBezTo>
                    <a:pt x="319" y="443"/>
                    <a:pt x="322" y="446"/>
                    <a:pt x="325" y="446"/>
                  </a:cubicBezTo>
                  <a:cubicBezTo>
                    <a:pt x="326" y="451"/>
                    <a:pt x="332" y="449"/>
                    <a:pt x="333" y="449"/>
                  </a:cubicBezTo>
                  <a:cubicBezTo>
                    <a:pt x="333" y="451"/>
                    <a:pt x="333" y="451"/>
                    <a:pt x="333" y="451"/>
                  </a:cubicBezTo>
                  <a:cubicBezTo>
                    <a:pt x="336" y="451"/>
                    <a:pt x="335" y="451"/>
                    <a:pt x="336" y="451"/>
                  </a:cubicBezTo>
                  <a:cubicBezTo>
                    <a:pt x="336" y="452"/>
                    <a:pt x="336" y="452"/>
                    <a:pt x="336" y="452"/>
                  </a:cubicBezTo>
                  <a:cubicBezTo>
                    <a:pt x="342" y="451"/>
                    <a:pt x="348" y="449"/>
                    <a:pt x="352" y="452"/>
                  </a:cubicBezTo>
                  <a:cubicBezTo>
                    <a:pt x="352" y="453"/>
                    <a:pt x="352" y="453"/>
                    <a:pt x="352" y="453"/>
                  </a:cubicBezTo>
                  <a:cubicBezTo>
                    <a:pt x="355" y="453"/>
                    <a:pt x="356" y="453"/>
                    <a:pt x="357" y="453"/>
                  </a:cubicBezTo>
                  <a:cubicBezTo>
                    <a:pt x="357" y="454"/>
                    <a:pt x="357" y="454"/>
                    <a:pt x="357" y="454"/>
                  </a:cubicBezTo>
                  <a:cubicBezTo>
                    <a:pt x="360" y="454"/>
                    <a:pt x="359" y="454"/>
                    <a:pt x="359" y="454"/>
                  </a:cubicBezTo>
                  <a:cubicBezTo>
                    <a:pt x="359" y="455"/>
                    <a:pt x="359" y="455"/>
                    <a:pt x="359" y="455"/>
                  </a:cubicBezTo>
                  <a:cubicBezTo>
                    <a:pt x="362" y="455"/>
                    <a:pt x="361" y="455"/>
                    <a:pt x="362" y="455"/>
                  </a:cubicBezTo>
                  <a:cubicBezTo>
                    <a:pt x="362" y="457"/>
                    <a:pt x="362" y="457"/>
                    <a:pt x="362" y="457"/>
                  </a:cubicBezTo>
                  <a:cubicBezTo>
                    <a:pt x="363" y="457"/>
                    <a:pt x="363" y="457"/>
                    <a:pt x="363" y="457"/>
                  </a:cubicBezTo>
                  <a:cubicBezTo>
                    <a:pt x="363" y="455"/>
                    <a:pt x="363" y="455"/>
                    <a:pt x="363" y="455"/>
                  </a:cubicBezTo>
                  <a:cubicBezTo>
                    <a:pt x="366" y="455"/>
                    <a:pt x="368" y="455"/>
                    <a:pt x="369" y="455"/>
                  </a:cubicBezTo>
                  <a:cubicBezTo>
                    <a:pt x="369" y="457"/>
                    <a:pt x="369" y="457"/>
                    <a:pt x="369" y="457"/>
                  </a:cubicBezTo>
                  <a:cubicBezTo>
                    <a:pt x="372" y="457"/>
                    <a:pt x="371" y="457"/>
                    <a:pt x="371" y="457"/>
                  </a:cubicBezTo>
                  <a:cubicBezTo>
                    <a:pt x="371" y="458"/>
                    <a:pt x="371" y="458"/>
                    <a:pt x="371" y="458"/>
                  </a:cubicBezTo>
                  <a:cubicBezTo>
                    <a:pt x="376" y="458"/>
                    <a:pt x="379" y="458"/>
                    <a:pt x="381" y="458"/>
                  </a:cubicBezTo>
                  <a:cubicBezTo>
                    <a:pt x="381" y="455"/>
                    <a:pt x="381" y="456"/>
                    <a:pt x="381" y="455"/>
                  </a:cubicBezTo>
                  <a:cubicBezTo>
                    <a:pt x="382" y="455"/>
                    <a:pt x="382" y="455"/>
                    <a:pt x="382" y="455"/>
                  </a:cubicBezTo>
                  <a:cubicBezTo>
                    <a:pt x="382" y="453"/>
                    <a:pt x="382" y="453"/>
                    <a:pt x="382" y="453"/>
                  </a:cubicBezTo>
                  <a:cubicBezTo>
                    <a:pt x="383" y="453"/>
                    <a:pt x="383" y="453"/>
                    <a:pt x="383" y="453"/>
                  </a:cubicBezTo>
                  <a:cubicBezTo>
                    <a:pt x="383" y="452"/>
                    <a:pt x="383" y="452"/>
                    <a:pt x="383" y="452"/>
                  </a:cubicBezTo>
                  <a:cubicBezTo>
                    <a:pt x="384" y="452"/>
                    <a:pt x="384" y="452"/>
                    <a:pt x="384" y="452"/>
                  </a:cubicBezTo>
                  <a:cubicBezTo>
                    <a:pt x="384" y="449"/>
                    <a:pt x="384" y="450"/>
                    <a:pt x="384" y="449"/>
                  </a:cubicBezTo>
                  <a:cubicBezTo>
                    <a:pt x="385" y="449"/>
                    <a:pt x="385" y="449"/>
                    <a:pt x="385" y="449"/>
                  </a:cubicBezTo>
                  <a:cubicBezTo>
                    <a:pt x="385" y="447"/>
                    <a:pt x="385" y="447"/>
                    <a:pt x="385" y="447"/>
                  </a:cubicBezTo>
                  <a:cubicBezTo>
                    <a:pt x="387" y="447"/>
                    <a:pt x="387" y="447"/>
                    <a:pt x="387" y="447"/>
                  </a:cubicBezTo>
                  <a:cubicBezTo>
                    <a:pt x="386" y="444"/>
                    <a:pt x="388" y="443"/>
                    <a:pt x="388" y="442"/>
                  </a:cubicBezTo>
                  <a:cubicBezTo>
                    <a:pt x="389" y="442"/>
                    <a:pt x="389" y="442"/>
                    <a:pt x="389" y="442"/>
                  </a:cubicBezTo>
                  <a:cubicBezTo>
                    <a:pt x="389" y="441"/>
                    <a:pt x="389" y="441"/>
                    <a:pt x="389" y="441"/>
                  </a:cubicBezTo>
                  <a:cubicBezTo>
                    <a:pt x="390" y="441"/>
                    <a:pt x="390" y="441"/>
                    <a:pt x="390" y="441"/>
                  </a:cubicBezTo>
                  <a:cubicBezTo>
                    <a:pt x="387" y="438"/>
                    <a:pt x="390" y="433"/>
                    <a:pt x="391" y="434"/>
                  </a:cubicBezTo>
                  <a:cubicBezTo>
                    <a:pt x="391" y="433"/>
                    <a:pt x="391" y="433"/>
                    <a:pt x="391" y="433"/>
                  </a:cubicBezTo>
                  <a:cubicBezTo>
                    <a:pt x="394" y="432"/>
                    <a:pt x="395" y="434"/>
                    <a:pt x="395" y="434"/>
                  </a:cubicBezTo>
                  <a:cubicBezTo>
                    <a:pt x="395" y="433"/>
                    <a:pt x="395" y="433"/>
                    <a:pt x="395" y="433"/>
                  </a:cubicBezTo>
                  <a:cubicBezTo>
                    <a:pt x="396" y="433"/>
                    <a:pt x="396" y="433"/>
                    <a:pt x="396" y="433"/>
                  </a:cubicBezTo>
                  <a:cubicBezTo>
                    <a:pt x="396" y="432"/>
                    <a:pt x="396" y="432"/>
                    <a:pt x="396" y="432"/>
                  </a:cubicBezTo>
                  <a:cubicBezTo>
                    <a:pt x="397" y="432"/>
                    <a:pt x="397" y="432"/>
                    <a:pt x="397" y="432"/>
                  </a:cubicBezTo>
                  <a:cubicBezTo>
                    <a:pt x="397" y="430"/>
                    <a:pt x="397" y="430"/>
                    <a:pt x="397" y="430"/>
                  </a:cubicBezTo>
                  <a:cubicBezTo>
                    <a:pt x="398" y="430"/>
                    <a:pt x="398" y="430"/>
                    <a:pt x="398" y="430"/>
                  </a:cubicBezTo>
                  <a:cubicBezTo>
                    <a:pt x="398" y="429"/>
                    <a:pt x="398" y="429"/>
                    <a:pt x="398" y="429"/>
                  </a:cubicBezTo>
                  <a:cubicBezTo>
                    <a:pt x="400" y="429"/>
                    <a:pt x="400" y="429"/>
                    <a:pt x="400" y="429"/>
                  </a:cubicBezTo>
                  <a:cubicBezTo>
                    <a:pt x="400" y="428"/>
                    <a:pt x="400" y="428"/>
                    <a:pt x="400" y="428"/>
                  </a:cubicBezTo>
                  <a:cubicBezTo>
                    <a:pt x="402" y="428"/>
                    <a:pt x="402" y="428"/>
                    <a:pt x="402" y="428"/>
                  </a:cubicBezTo>
                  <a:cubicBezTo>
                    <a:pt x="402" y="427"/>
                    <a:pt x="402" y="427"/>
                    <a:pt x="402" y="427"/>
                  </a:cubicBezTo>
                  <a:cubicBezTo>
                    <a:pt x="403" y="427"/>
                    <a:pt x="403" y="427"/>
                    <a:pt x="403" y="427"/>
                  </a:cubicBezTo>
                  <a:cubicBezTo>
                    <a:pt x="403" y="422"/>
                    <a:pt x="405" y="422"/>
                    <a:pt x="406" y="422"/>
                  </a:cubicBezTo>
                  <a:cubicBezTo>
                    <a:pt x="406" y="419"/>
                    <a:pt x="404" y="418"/>
                    <a:pt x="404" y="417"/>
                  </a:cubicBezTo>
                  <a:cubicBezTo>
                    <a:pt x="407" y="417"/>
                    <a:pt x="406" y="417"/>
                    <a:pt x="407" y="417"/>
                  </a:cubicBezTo>
                  <a:cubicBezTo>
                    <a:pt x="407" y="416"/>
                    <a:pt x="407" y="416"/>
                    <a:pt x="407" y="416"/>
                  </a:cubicBezTo>
                  <a:cubicBezTo>
                    <a:pt x="408" y="416"/>
                    <a:pt x="408" y="416"/>
                    <a:pt x="408" y="416"/>
                  </a:cubicBezTo>
                  <a:cubicBezTo>
                    <a:pt x="408" y="415"/>
                    <a:pt x="408" y="415"/>
                    <a:pt x="408" y="415"/>
                  </a:cubicBezTo>
                  <a:cubicBezTo>
                    <a:pt x="409" y="415"/>
                    <a:pt x="409" y="415"/>
                    <a:pt x="409" y="415"/>
                  </a:cubicBezTo>
                  <a:cubicBezTo>
                    <a:pt x="408" y="411"/>
                    <a:pt x="410" y="409"/>
                    <a:pt x="410" y="408"/>
                  </a:cubicBezTo>
                  <a:cubicBezTo>
                    <a:pt x="411" y="408"/>
                    <a:pt x="411" y="408"/>
                    <a:pt x="411" y="408"/>
                  </a:cubicBezTo>
                  <a:cubicBezTo>
                    <a:pt x="412" y="405"/>
                    <a:pt x="415" y="404"/>
                    <a:pt x="414" y="403"/>
                  </a:cubicBezTo>
                  <a:cubicBezTo>
                    <a:pt x="413" y="403"/>
                    <a:pt x="413" y="403"/>
                    <a:pt x="413" y="403"/>
                  </a:cubicBezTo>
                  <a:cubicBezTo>
                    <a:pt x="413" y="400"/>
                    <a:pt x="413" y="398"/>
                    <a:pt x="413" y="397"/>
                  </a:cubicBezTo>
                  <a:cubicBezTo>
                    <a:pt x="411" y="397"/>
                    <a:pt x="411" y="397"/>
                    <a:pt x="411" y="397"/>
                  </a:cubicBezTo>
                  <a:cubicBezTo>
                    <a:pt x="411" y="395"/>
                    <a:pt x="411" y="395"/>
                    <a:pt x="411" y="395"/>
                  </a:cubicBezTo>
                  <a:cubicBezTo>
                    <a:pt x="410" y="395"/>
                    <a:pt x="410" y="395"/>
                    <a:pt x="410" y="395"/>
                  </a:cubicBezTo>
                  <a:cubicBezTo>
                    <a:pt x="410" y="394"/>
                    <a:pt x="410" y="394"/>
                    <a:pt x="410" y="394"/>
                  </a:cubicBezTo>
                  <a:cubicBezTo>
                    <a:pt x="409" y="394"/>
                    <a:pt x="409" y="394"/>
                    <a:pt x="409" y="394"/>
                  </a:cubicBezTo>
                  <a:cubicBezTo>
                    <a:pt x="410" y="388"/>
                    <a:pt x="407" y="382"/>
                    <a:pt x="403" y="383"/>
                  </a:cubicBezTo>
                  <a:cubicBezTo>
                    <a:pt x="403" y="382"/>
                    <a:pt x="403" y="382"/>
                    <a:pt x="403" y="382"/>
                  </a:cubicBezTo>
                  <a:cubicBezTo>
                    <a:pt x="400" y="382"/>
                    <a:pt x="401" y="382"/>
                    <a:pt x="401" y="382"/>
                  </a:cubicBezTo>
                  <a:cubicBezTo>
                    <a:pt x="399" y="378"/>
                    <a:pt x="400" y="375"/>
                    <a:pt x="400" y="372"/>
                  </a:cubicBezTo>
                  <a:cubicBezTo>
                    <a:pt x="401" y="372"/>
                    <a:pt x="401" y="372"/>
                    <a:pt x="401" y="372"/>
                  </a:cubicBezTo>
                  <a:cubicBezTo>
                    <a:pt x="401" y="371"/>
                    <a:pt x="401" y="371"/>
                    <a:pt x="401" y="371"/>
                  </a:cubicBezTo>
                  <a:cubicBezTo>
                    <a:pt x="400" y="371"/>
                    <a:pt x="400" y="371"/>
                    <a:pt x="400" y="371"/>
                  </a:cubicBezTo>
                  <a:cubicBezTo>
                    <a:pt x="400" y="368"/>
                    <a:pt x="400" y="369"/>
                    <a:pt x="400" y="369"/>
                  </a:cubicBezTo>
                  <a:cubicBezTo>
                    <a:pt x="401" y="369"/>
                    <a:pt x="401" y="369"/>
                    <a:pt x="401" y="369"/>
                  </a:cubicBezTo>
                  <a:cubicBezTo>
                    <a:pt x="401" y="365"/>
                    <a:pt x="404" y="364"/>
                    <a:pt x="403" y="363"/>
                  </a:cubicBezTo>
                  <a:cubicBezTo>
                    <a:pt x="407" y="363"/>
                    <a:pt x="407" y="361"/>
                    <a:pt x="408" y="362"/>
                  </a:cubicBezTo>
                  <a:cubicBezTo>
                    <a:pt x="408" y="363"/>
                    <a:pt x="408" y="363"/>
                    <a:pt x="408" y="363"/>
                  </a:cubicBezTo>
                  <a:cubicBezTo>
                    <a:pt x="411" y="363"/>
                    <a:pt x="410" y="363"/>
                    <a:pt x="410" y="363"/>
                  </a:cubicBezTo>
                  <a:cubicBezTo>
                    <a:pt x="410" y="362"/>
                    <a:pt x="410" y="362"/>
                    <a:pt x="410" y="362"/>
                  </a:cubicBezTo>
                  <a:cubicBezTo>
                    <a:pt x="411" y="362"/>
                    <a:pt x="411" y="362"/>
                    <a:pt x="411" y="362"/>
                  </a:cubicBezTo>
                  <a:cubicBezTo>
                    <a:pt x="411" y="361"/>
                    <a:pt x="411" y="361"/>
                    <a:pt x="411" y="361"/>
                  </a:cubicBezTo>
                  <a:cubicBezTo>
                    <a:pt x="413" y="361"/>
                    <a:pt x="413" y="361"/>
                    <a:pt x="413" y="361"/>
                  </a:cubicBezTo>
                  <a:cubicBezTo>
                    <a:pt x="413" y="359"/>
                    <a:pt x="413" y="359"/>
                    <a:pt x="413" y="359"/>
                  </a:cubicBezTo>
                  <a:cubicBezTo>
                    <a:pt x="413" y="361"/>
                    <a:pt x="413" y="361"/>
                    <a:pt x="413" y="361"/>
                  </a:cubicBezTo>
                  <a:cubicBezTo>
                    <a:pt x="415" y="361"/>
                    <a:pt x="416" y="361"/>
                    <a:pt x="416" y="361"/>
                  </a:cubicBezTo>
                  <a:cubicBezTo>
                    <a:pt x="416" y="362"/>
                    <a:pt x="416" y="362"/>
                    <a:pt x="416" y="362"/>
                  </a:cubicBezTo>
                  <a:cubicBezTo>
                    <a:pt x="420" y="362"/>
                    <a:pt x="422" y="362"/>
                    <a:pt x="423" y="362"/>
                  </a:cubicBezTo>
                  <a:cubicBezTo>
                    <a:pt x="423" y="361"/>
                    <a:pt x="423" y="361"/>
                    <a:pt x="423" y="361"/>
                  </a:cubicBezTo>
                  <a:cubicBezTo>
                    <a:pt x="425" y="361"/>
                    <a:pt x="425" y="361"/>
                    <a:pt x="425" y="361"/>
                  </a:cubicBezTo>
                  <a:cubicBezTo>
                    <a:pt x="424" y="355"/>
                    <a:pt x="426" y="356"/>
                    <a:pt x="427" y="356"/>
                  </a:cubicBezTo>
                  <a:cubicBezTo>
                    <a:pt x="427" y="355"/>
                    <a:pt x="427" y="355"/>
                    <a:pt x="427" y="355"/>
                  </a:cubicBezTo>
                  <a:cubicBezTo>
                    <a:pt x="430" y="355"/>
                    <a:pt x="429" y="355"/>
                    <a:pt x="429" y="355"/>
                  </a:cubicBezTo>
                  <a:cubicBezTo>
                    <a:pt x="429" y="353"/>
                    <a:pt x="429" y="353"/>
                    <a:pt x="429" y="353"/>
                  </a:cubicBezTo>
                  <a:cubicBezTo>
                    <a:pt x="433" y="353"/>
                    <a:pt x="434" y="353"/>
                    <a:pt x="435" y="353"/>
                  </a:cubicBezTo>
                  <a:cubicBezTo>
                    <a:pt x="435" y="352"/>
                    <a:pt x="435" y="352"/>
                    <a:pt x="435" y="352"/>
                  </a:cubicBezTo>
                  <a:cubicBezTo>
                    <a:pt x="436" y="352"/>
                    <a:pt x="436" y="352"/>
                    <a:pt x="436" y="352"/>
                  </a:cubicBezTo>
                  <a:cubicBezTo>
                    <a:pt x="436" y="349"/>
                    <a:pt x="436" y="348"/>
                    <a:pt x="436" y="347"/>
                  </a:cubicBezTo>
                  <a:cubicBezTo>
                    <a:pt x="439" y="347"/>
                    <a:pt x="438" y="347"/>
                    <a:pt x="439" y="347"/>
                  </a:cubicBezTo>
                  <a:cubicBezTo>
                    <a:pt x="439" y="346"/>
                    <a:pt x="439" y="346"/>
                    <a:pt x="439" y="346"/>
                  </a:cubicBezTo>
                  <a:cubicBezTo>
                    <a:pt x="438" y="346"/>
                    <a:pt x="438" y="346"/>
                    <a:pt x="438" y="346"/>
                  </a:cubicBezTo>
                  <a:cubicBezTo>
                    <a:pt x="437" y="343"/>
                    <a:pt x="436" y="343"/>
                    <a:pt x="436" y="342"/>
                  </a:cubicBezTo>
                  <a:cubicBezTo>
                    <a:pt x="430" y="339"/>
                    <a:pt x="434" y="331"/>
                    <a:pt x="434" y="328"/>
                  </a:cubicBezTo>
                  <a:cubicBezTo>
                    <a:pt x="435" y="328"/>
                    <a:pt x="435" y="328"/>
                    <a:pt x="435" y="328"/>
                  </a:cubicBezTo>
                  <a:cubicBezTo>
                    <a:pt x="436" y="325"/>
                    <a:pt x="440" y="326"/>
                    <a:pt x="439" y="324"/>
                  </a:cubicBezTo>
                  <a:cubicBezTo>
                    <a:pt x="440" y="324"/>
                    <a:pt x="440" y="324"/>
                    <a:pt x="440" y="324"/>
                  </a:cubicBezTo>
                  <a:cubicBezTo>
                    <a:pt x="440" y="323"/>
                    <a:pt x="440" y="323"/>
                    <a:pt x="440" y="323"/>
                  </a:cubicBezTo>
                  <a:cubicBezTo>
                    <a:pt x="444" y="323"/>
                    <a:pt x="442" y="318"/>
                    <a:pt x="442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4" y="314"/>
                    <a:pt x="444" y="315"/>
                    <a:pt x="444" y="314"/>
                  </a:cubicBezTo>
                  <a:cubicBezTo>
                    <a:pt x="442" y="314"/>
                    <a:pt x="442" y="314"/>
                    <a:pt x="442" y="314"/>
                  </a:cubicBezTo>
                  <a:cubicBezTo>
                    <a:pt x="442" y="313"/>
                    <a:pt x="442" y="313"/>
                    <a:pt x="442" y="313"/>
                  </a:cubicBezTo>
                  <a:cubicBezTo>
                    <a:pt x="441" y="313"/>
                    <a:pt x="441" y="313"/>
                    <a:pt x="441" y="313"/>
                  </a:cubicBezTo>
                  <a:cubicBezTo>
                    <a:pt x="441" y="312"/>
                    <a:pt x="441" y="312"/>
                    <a:pt x="441" y="312"/>
                  </a:cubicBezTo>
                  <a:cubicBezTo>
                    <a:pt x="438" y="312"/>
                    <a:pt x="439" y="309"/>
                    <a:pt x="439" y="310"/>
                  </a:cubicBezTo>
                  <a:cubicBezTo>
                    <a:pt x="440" y="310"/>
                    <a:pt x="440" y="310"/>
                    <a:pt x="440" y="310"/>
                  </a:cubicBezTo>
                  <a:cubicBezTo>
                    <a:pt x="440" y="307"/>
                    <a:pt x="440" y="307"/>
                    <a:pt x="440" y="307"/>
                  </a:cubicBezTo>
                  <a:cubicBezTo>
                    <a:pt x="441" y="307"/>
                    <a:pt x="441" y="307"/>
                    <a:pt x="441" y="307"/>
                  </a:cubicBezTo>
                  <a:cubicBezTo>
                    <a:pt x="441" y="306"/>
                    <a:pt x="441" y="306"/>
                    <a:pt x="441" y="306"/>
                  </a:cubicBezTo>
                  <a:cubicBezTo>
                    <a:pt x="442" y="306"/>
                    <a:pt x="442" y="306"/>
                    <a:pt x="442" y="306"/>
                  </a:cubicBezTo>
                  <a:cubicBezTo>
                    <a:pt x="442" y="305"/>
                    <a:pt x="442" y="305"/>
                    <a:pt x="442" y="305"/>
                  </a:cubicBezTo>
                  <a:cubicBezTo>
                    <a:pt x="444" y="305"/>
                    <a:pt x="444" y="305"/>
                    <a:pt x="444" y="305"/>
                  </a:cubicBezTo>
                  <a:cubicBezTo>
                    <a:pt x="445" y="300"/>
                    <a:pt x="449" y="299"/>
                    <a:pt x="448" y="296"/>
                  </a:cubicBezTo>
                  <a:cubicBezTo>
                    <a:pt x="449" y="296"/>
                    <a:pt x="449" y="296"/>
                    <a:pt x="449" y="296"/>
                  </a:cubicBezTo>
                  <a:cubicBezTo>
                    <a:pt x="448" y="296"/>
                    <a:pt x="448" y="296"/>
                    <a:pt x="448" y="296"/>
                  </a:cubicBezTo>
                  <a:cubicBezTo>
                    <a:pt x="448" y="293"/>
                    <a:pt x="448" y="291"/>
                    <a:pt x="448" y="291"/>
                  </a:cubicBezTo>
                  <a:cubicBezTo>
                    <a:pt x="449" y="291"/>
                    <a:pt x="449" y="291"/>
                    <a:pt x="449" y="291"/>
                  </a:cubicBezTo>
                  <a:cubicBezTo>
                    <a:pt x="449" y="289"/>
                    <a:pt x="449" y="289"/>
                    <a:pt x="449" y="289"/>
                  </a:cubicBezTo>
                  <a:cubicBezTo>
                    <a:pt x="448" y="289"/>
                    <a:pt x="448" y="289"/>
                    <a:pt x="448" y="289"/>
                  </a:cubicBezTo>
                  <a:cubicBezTo>
                    <a:pt x="448" y="287"/>
                    <a:pt x="448" y="287"/>
                    <a:pt x="448" y="287"/>
                  </a:cubicBezTo>
                  <a:cubicBezTo>
                    <a:pt x="449" y="287"/>
                    <a:pt x="449" y="287"/>
                    <a:pt x="449" y="287"/>
                  </a:cubicBezTo>
                  <a:cubicBezTo>
                    <a:pt x="449" y="286"/>
                    <a:pt x="449" y="286"/>
                    <a:pt x="449" y="286"/>
                  </a:cubicBezTo>
                  <a:cubicBezTo>
                    <a:pt x="448" y="286"/>
                    <a:pt x="448" y="286"/>
                    <a:pt x="448" y="286"/>
                  </a:cubicBezTo>
                  <a:cubicBezTo>
                    <a:pt x="448" y="282"/>
                    <a:pt x="448" y="279"/>
                    <a:pt x="448" y="277"/>
                  </a:cubicBezTo>
                  <a:cubicBezTo>
                    <a:pt x="449" y="277"/>
                    <a:pt x="449" y="277"/>
                    <a:pt x="449" y="277"/>
                  </a:cubicBezTo>
                  <a:cubicBezTo>
                    <a:pt x="452" y="272"/>
                    <a:pt x="452" y="268"/>
                    <a:pt x="452" y="264"/>
                  </a:cubicBezTo>
                  <a:cubicBezTo>
                    <a:pt x="453" y="264"/>
                    <a:pt x="453" y="264"/>
                    <a:pt x="453" y="264"/>
                  </a:cubicBezTo>
                  <a:cubicBezTo>
                    <a:pt x="453" y="266"/>
                    <a:pt x="453" y="266"/>
                    <a:pt x="453" y="266"/>
                  </a:cubicBezTo>
                  <a:cubicBezTo>
                    <a:pt x="454" y="266"/>
                    <a:pt x="454" y="266"/>
                    <a:pt x="454" y="266"/>
                  </a:cubicBezTo>
                  <a:cubicBezTo>
                    <a:pt x="454" y="264"/>
                    <a:pt x="454" y="264"/>
                    <a:pt x="454" y="264"/>
                  </a:cubicBezTo>
                  <a:cubicBezTo>
                    <a:pt x="455" y="264"/>
                    <a:pt x="455" y="264"/>
                    <a:pt x="455" y="264"/>
                  </a:cubicBezTo>
                  <a:cubicBezTo>
                    <a:pt x="457" y="261"/>
                    <a:pt x="457" y="260"/>
                    <a:pt x="457" y="259"/>
                  </a:cubicBezTo>
                  <a:cubicBezTo>
                    <a:pt x="454" y="259"/>
                    <a:pt x="454" y="259"/>
                    <a:pt x="454" y="259"/>
                  </a:cubicBezTo>
                  <a:cubicBezTo>
                    <a:pt x="454" y="257"/>
                    <a:pt x="454" y="257"/>
                    <a:pt x="454" y="257"/>
                  </a:cubicBezTo>
                  <a:cubicBezTo>
                    <a:pt x="453" y="257"/>
                    <a:pt x="453" y="257"/>
                    <a:pt x="453" y="257"/>
                  </a:cubicBezTo>
                  <a:cubicBezTo>
                    <a:pt x="453" y="255"/>
                    <a:pt x="453" y="255"/>
                    <a:pt x="453" y="255"/>
                  </a:cubicBezTo>
                  <a:cubicBezTo>
                    <a:pt x="452" y="255"/>
                    <a:pt x="452" y="255"/>
                    <a:pt x="452" y="255"/>
                  </a:cubicBezTo>
                  <a:cubicBezTo>
                    <a:pt x="452" y="252"/>
                    <a:pt x="452" y="252"/>
                    <a:pt x="452" y="251"/>
                  </a:cubicBezTo>
                  <a:cubicBezTo>
                    <a:pt x="453" y="251"/>
                    <a:pt x="453" y="251"/>
                    <a:pt x="453" y="251"/>
                  </a:cubicBezTo>
                  <a:cubicBezTo>
                    <a:pt x="453" y="248"/>
                    <a:pt x="453" y="246"/>
                    <a:pt x="453" y="245"/>
                  </a:cubicBezTo>
                  <a:cubicBezTo>
                    <a:pt x="452" y="245"/>
                    <a:pt x="452" y="245"/>
                    <a:pt x="452" y="245"/>
                  </a:cubicBezTo>
                  <a:cubicBezTo>
                    <a:pt x="452" y="243"/>
                    <a:pt x="452" y="243"/>
                    <a:pt x="452" y="243"/>
                  </a:cubicBezTo>
                  <a:cubicBezTo>
                    <a:pt x="451" y="243"/>
                    <a:pt x="451" y="243"/>
                    <a:pt x="451" y="243"/>
                  </a:cubicBezTo>
                  <a:cubicBezTo>
                    <a:pt x="450" y="240"/>
                    <a:pt x="449" y="239"/>
                    <a:pt x="449" y="238"/>
                  </a:cubicBezTo>
                  <a:cubicBezTo>
                    <a:pt x="448" y="238"/>
                    <a:pt x="448" y="238"/>
                    <a:pt x="448" y="238"/>
                  </a:cubicBezTo>
                  <a:cubicBezTo>
                    <a:pt x="448" y="234"/>
                    <a:pt x="445" y="233"/>
                    <a:pt x="446" y="230"/>
                  </a:cubicBezTo>
                  <a:cubicBezTo>
                    <a:pt x="447" y="230"/>
                    <a:pt x="447" y="230"/>
                    <a:pt x="447" y="230"/>
                  </a:cubicBezTo>
                  <a:cubicBezTo>
                    <a:pt x="447" y="229"/>
                    <a:pt x="447" y="229"/>
                    <a:pt x="447" y="229"/>
                  </a:cubicBezTo>
                  <a:cubicBezTo>
                    <a:pt x="450" y="229"/>
                    <a:pt x="451" y="231"/>
                    <a:pt x="452" y="230"/>
                  </a:cubicBezTo>
                  <a:cubicBezTo>
                    <a:pt x="452" y="231"/>
                    <a:pt x="452" y="231"/>
                    <a:pt x="452" y="231"/>
                  </a:cubicBezTo>
                  <a:cubicBezTo>
                    <a:pt x="453" y="231"/>
                    <a:pt x="453" y="231"/>
                    <a:pt x="453" y="231"/>
                  </a:cubicBezTo>
                  <a:cubicBezTo>
                    <a:pt x="453" y="232"/>
                    <a:pt x="453" y="232"/>
                    <a:pt x="453" y="232"/>
                  </a:cubicBezTo>
                  <a:cubicBezTo>
                    <a:pt x="457" y="232"/>
                    <a:pt x="460" y="232"/>
                    <a:pt x="462" y="232"/>
                  </a:cubicBezTo>
                  <a:cubicBezTo>
                    <a:pt x="462" y="231"/>
                    <a:pt x="462" y="231"/>
                    <a:pt x="462" y="231"/>
                  </a:cubicBezTo>
                  <a:cubicBezTo>
                    <a:pt x="464" y="231"/>
                    <a:pt x="464" y="231"/>
                    <a:pt x="464" y="231"/>
                  </a:cubicBezTo>
                  <a:cubicBezTo>
                    <a:pt x="464" y="230"/>
                    <a:pt x="464" y="230"/>
                    <a:pt x="464" y="230"/>
                  </a:cubicBezTo>
                  <a:cubicBezTo>
                    <a:pt x="465" y="230"/>
                    <a:pt x="465" y="230"/>
                    <a:pt x="465" y="230"/>
                  </a:cubicBezTo>
                  <a:cubicBezTo>
                    <a:pt x="465" y="229"/>
                    <a:pt x="465" y="229"/>
                    <a:pt x="465" y="229"/>
                  </a:cubicBezTo>
                  <a:cubicBezTo>
                    <a:pt x="468" y="229"/>
                    <a:pt x="468" y="225"/>
                    <a:pt x="468" y="225"/>
                  </a:cubicBezTo>
                  <a:cubicBezTo>
                    <a:pt x="470" y="225"/>
                    <a:pt x="470" y="225"/>
                    <a:pt x="470" y="225"/>
                  </a:cubicBezTo>
                  <a:cubicBezTo>
                    <a:pt x="470" y="224"/>
                    <a:pt x="470" y="224"/>
                    <a:pt x="470" y="224"/>
                  </a:cubicBezTo>
                  <a:cubicBezTo>
                    <a:pt x="471" y="224"/>
                    <a:pt x="471" y="224"/>
                    <a:pt x="471" y="224"/>
                  </a:cubicBezTo>
                  <a:cubicBezTo>
                    <a:pt x="471" y="223"/>
                    <a:pt x="471" y="223"/>
                    <a:pt x="471" y="223"/>
                  </a:cubicBezTo>
                  <a:cubicBezTo>
                    <a:pt x="472" y="223"/>
                    <a:pt x="472" y="223"/>
                    <a:pt x="472" y="223"/>
                  </a:cubicBezTo>
                  <a:cubicBezTo>
                    <a:pt x="472" y="220"/>
                    <a:pt x="472" y="221"/>
                    <a:pt x="472" y="221"/>
                  </a:cubicBezTo>
                  <a:cubicBezTo>
                    <a:pt x="471" y="221"/>
                    <a:pt x="471" y="221"/>
                    <a:pt x="471" y="221"/>
                  </a:cubicBezTo>
                  <a:cubicBezTo>
                    <a:pt x="471" y="218"/>
                    <a:pt x="471" y="217"/>
                    <a:pt x="471" y="217"/>
                  </a:cubicBezTo>
                  <a:cubicBezTo>
                    <a:pt x="474" y="217"/>
                    <a:pt x="475" y="215"/>
                    <a:pt x="476" y="216"/>
                  </a:cubicBezTo>
                  <a:cubicBezTo>
                    <a:pt x="476" y="215"/>
                    <a:pt x="476" y="215"/>
                    <a:pt x="476" y="215"/>
                  </a:cubicBezTo>
                  <a:cubicBezTo>
                    <a:pt x="477" y="215"/>
                    <a:pt x="477" y="215"/>
                    <a:pt x="477" y="215"/>
                  </a:cubicBezTo>
                  <a:cubicBezTo>
                    <a:pt x="477" y="213"/>
                    <a:pt x="477" y="213"/>
                    <a:pt x="477" y="213"/>
                  </a:cubicBezTo>
                  <a:cubicBezTo>
                    <a:pt x="481" y="214"/>
                    <a:pt x="481" y="210"/>
                    <a:pt x="483" y="211"/>
                  </a:cubicBezTo>
                  <a:cubicBezTo>
                    <a:pt x="483" y="208"/>
                    <a:pt x="483" y="209"/>
                    <a:pt x="483" y="209"/>
                  </a:cubicBezTo>
                  <a:cubicBezTo>
                    <a:pt x="483" y="210"/>
                    <a:pt x="483" y="210"/>
                    <a:pt x="483" y="210"/>
                  </a:cubicBezTo>
                  <a:cubicBezTo>
                    <a:pt x="484" y="210"/>
                    <a:pt x="484" y="210"/>
                    <a:pt x="484" y="210"/>
                  </a:cubicBezTo>
                  <a:cubicBezTo>
                    <a:pt x="484" y="207"/>
                    <a:pt x="484" y="207"/>
                    <a:pt x="484" y="206"/>
                  </a:cubicBezTo>
                  <a:cubicBezTo>
                    <a:pt x="487" y="206"/>
                    <a:pt x="486" y="206"/>
                    <a:pt x="486" y="206"/>
                  </a:cubicBezTo>
                  <a:cubicBezTo>
                    <a:pt x="486" y="205"/>
                    <a:pt x="486" y="205"/>
                    <a:pt x="486" y="205"/>
                  </a:cubicBezTo>
                  <a:cubicBezTo>
                    <a:pt x="489" y="205"/>
                    <a:pt x="489" y="203"/>
                    <a:pt x="490" y="204"/>
                  </a:cubicBezTo>
                  <a:cubicBezTo>
                    <a:pt x="490" y="203"/>
                    <a:pt x="490" y="203"/>
                    <a:pt x="490" y="203"/>
                  </a:cubicBezTo>
                  <a:cubicBezTo>
                    <a:pt x="491" y="203"/>
                    <a:pt x="491" y="203"/>
                    <a:pt x="491" y="203"/>
                  </a:cubicBezTo>
                  <a:cubicBezTo>
                    <a:pt x="491" y="202"/>
                    <a:pt x="491" y="202"/>
                    <a:pt x="491" y="202"/>
                  </a:cubicBezTo>
                  <a:cubicBezTo>
                    <a:pt x="492" y="202"/>
                    <a:pt x="492" y="202"/>
                    <a:pt x="492" y="202"/>
                  </a:cubicBezTo>
                  <a:cubicBezTo>
                    <a:pt x="492" y="203"/>
                    <a:pt x="492" y="203"/>
                    <a:pt x="492" y="203"/>
                  </a:cubicBezTo>
                  <a:cubicBezTo>
                    <a:pt x="495" y="203"/>
                    <a:pt x="496" y="203"/>
                    <a:pt x="497" y="203"/>
                  </a:cubicBezTo>
                  <a:cubicBezTo>
                    <a:pt x="497" y="204"/>
                    <a:pt x="497" y="204"/>
                    <a:pt x="497" y="204"/>
                  </a:cubicBezTo>
                  <a:cubicBezTo>
                    <a:pt x="498" y="204"/>
                    <a:pt x="498" y="204"/>
                    <a:pt x="498" y="204"/>
                  </a:cubicBezTo>
                  <a:cubicBezTo>
                    <a:pt x="498" y="201"/>
                    <a:pt x="498" y="202"/>
                    <a:pt x="498" y="202"/>
                  </a:cubicBezTo>
                  <a:cubicBezTo>
                    <a:pt x="499" y="202"/>
                    <a:pt x="499" y="202"/>
                    <a:pt x="499" y="202"/>
                  </a:cubicBezTo>
                  <a:cubicBezTo>
                    <a:pt x="499" y="204"/>
                    <a:pt x="499" y="205"/>
                    <a:pt x="499" y="205"/>
                  </a:cubicBezTo>
                  <a:cubicBezTo>
                    <a:pt x="502" y="205"/>
                    <a:pt x="503" y="205"/>
                    <a:pt x="504" y="205"/>
                  </a:cubicBezTo>
                  <a:cubicBezTo>
                    <a:pt x="504" y="203"/>
                    <a:pt x="504" y="203"/>
                    <a:pt x="504" y="203"/>
                  </a:cubicBezTo>
                  <a:cubicBezTo>
                    <a:pt x="507" y="203"/>
                    <a:pt x="506" y="203"/>
                    <a:pt x="506" y="203"/>
                  </a:cubicBezTo>
                  <a:cubicBezTo>
                    <a:pt x="506" y="202"/>
                    <a:pt x="506" y="202"/>
                    <a:pt x="506" y="202"/>
                  </a:cubicBezTo>
                  <a:cubicBezTo>
                    <a:pt x="509" y="202"/>
                    <a:pt x="509" y="200"/>
                    <a:pt x="509" y="200"/>
                  </a:cubicBezTo>
                  <a:cubicBezTo>
                    <a:pt x="509" y="203"/>
                    <a:pt x="509" y="202"/>
                    <a:pt x="509" y="203"/>
                  </a:cubicBezTo>
                  <a:cubicBezTo>
                    <a:pt x="512" y="203"/>
                    <a:pt x="513" y="203"/>
                    <a:pt x="513" y="203"/>
                  </a:cubicBezTo>
                  <a:cubicBezTo>
                    <a:pt x="513" y="200"/>
                    <a:pt x="513" y="201"/>
                    <a:pt x="513" y="200"/>
                  </a:cubicBezTo>
                  <a:cubicBezTo>
                    <a:pt x="512" y="200"/>
                    <a:pt x="512" y="200"/>
                    <a:pt x="512" y="200"/>
                  </a:cubicBezTo>
                  <a:cubicBezTo>
                    <a:pt x="512" y="199"/>
                    <a:pt x="512" y="199"/>
                    <a:pt x="512" y="199"/>
                  </a:cubicBezTo>
                  <a:cubicBezTo>
                    <a:pt x="515" y="199"/>
                    <a:pt x="514" y="199"/>
                    <a:pt x="515" y="199"/>
                  </a:cubicBezTo>
                  <a:cubicBezTo>
                    <a:pt x="515" y="198"/>
                    <a:pt x="515" y="198"/>
                    <a:pt x="515" y="198"/>
                  </a:cubicBezTo>
                  <a:cubicBezTo>
                    <a:pt x="517" y="198"/>
                    <a:pt x="517" y="198"/>
                    <a:pt x="517" y="198"/>
                  </a:cubicBezTo>
                  <a:cubicBezTo>
                    <a:pt x="517" y="199"/>
                    <a:pt x="517" y="199"/>
                    <a:pt x="517" y="199"/>
                  </a:cubicBezTo>
                  <a:cubicBezTo>
                    <a:pt x="520" y="199"/>
                    <a:pt x="519" y="199"/>
                    <a:pt x="519" y="199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21" y="198"/>
                    <a:pt x="521" y="198"/>
                    <a:pt x="521" y="198"/>
                  </a:cubicBezTo>
                  <a:cubicBezTo>
                    <a:pt x="521" y="195"/>
                    <a:pt x="521" y="196"/>
                    <a:pt x="521" y="196"/>
                  </a:cubicBezTo>
                  <a:cubicBezTo>
                    <a:pt x="524" y="196"/>
                    <a:pt x="524" y="194"/>
                    <a:pt x="524" y="194"/>
                  </a:cubicBezTo>
                  <a:cubicBezTo>
                    <a:pt x="523" y="194"/>
                    <a:pt x="523" y="194"/>
                    <a:pt x="523" y="194"/>
                  </a:cubicBezTo>
                  <a:cubicBezTo>
                    <a:pt x="523" y="193"/>
                    <a:pt x="523" y="193"/>
                    <a:pt x="523" y="193"/>
                  </a:cubicBezTo>
                  <a:cubicBezTo>
                    <a:pt x="524" y="193"/>
                    <a:pt x="524" y="193"/>
                    <a:pt x="524" y="193"/>
                  </a:cubicBezTo>
                  <a:cubicBezTo>
                    <a:pt x="524" y="192"/>
                    <a:pt x="524" y="192"/>
                    <a:pt x="524" y="192"/>
                  </a:cubicBezTo>
                  <a:cubicBezTo>
                    <a:pt x="525" y="192"/>
                    <a:pt x="525" y="192"/>
                    <a:pt x="525" y="192"/>
                  </a:cubicBezTo>
                  <a:cubicBezTo>
                    <a:pt x="525" y="191"/>
                    <a:pt x="525" y="191"/>
                    <a:pt x="525" y="191"/>
                  </a:cubicBezTo>
                  <a:cubicBezTo>
                    <a:pt x="527" y="191"/>
                    <a:pt x="527" y="191"/>
                    <a:pt x="527" y="191"/>
                  </a:cubicBezTo>
                  <a:cubicBezTo>
                    <a:pt x="527" y="192"/>
                    <a:pt x="527" y="192"/>
                    <a:pt x="527" y="192"/>
                  </a:cubicBezTo>
                  <a:cubicBezTo>
                    <a:pt x="529" y="192"/>
                    <a:pt x="529" y="192"/>
                    <a:pt x="529" y="192"/>
                  </a:cubicBezTo>
                  <a:cubicBezTo>
                    <a:pt x="529" y="191"/>
                    <a:pt x="529" y="191"/>
                    <a:pt x="529" y="191"/>
                  </a:cubicBezTo>
                  <a:cubicBezTo>
                    <a:pt x="530" y="191"/>
                    <a:pt x="530" y="191"/>
                    <a:pt x="530" y="191"/>
                  </a:cubicBezTo>
                  <a:cubicBezTo>
                    <a:pt x="530" y="190"/>
                    <a:pt x="530" y="190"/>
                    <a:pt x="530" y="190"/>
                  </a:cubicBezTo>
                  <a:cubicBezTo>
                    <a:pt x="529" y="190"/>
                    <a:pt x="529" y="190"/>
                    <a:pt x="529" y="190"/>
                  </a:cubicBezTo>
                  <a:cubicBezTo>
                    <a:pt x="529" y="187"/>
                    <a:pt x="529" y="186"/>
                    <a:pt x="529" y="186"/>
                  </a:cubicBezTo>
                  <a:cubicBezTo>
                    <a:pt x="531" y="186"/>
                    <a:pt x="532" y="186"/>
                    <a:pt x="532" y="186"/>
                  </a:cubicBezTo>
                  <a:cubicBezTo>
                    <a:pt x="532" y="185"/>
                    <a:pt x="532" y="185"/>
                    <a:pt x="532" y="185"/>
                  </a:cubicBezTo>
                  <a:cubicBezTo>
                    <a:pt x="533" y="188"/>
                    <a:pt x="534" y="188"/>
                    <a:pt x="534" y="189"/>
                  </a:cubicBezTo>
                  <a:cubicBezTo>
                    <a:pt x="537" y="189"/>
                    <a:pt x="538" y="187"/>
                    <a:pt x="540" y="187"/>
                  </a:cubicBezTo>
                  <a:cubicBezTo>
                    <a:pt x="540" y="185"/>
                    <a:pt x="540" y="185"/>
                    <a:pt x="540" y="185"/>
                  </a:cubicBezTo>
                  <a:cubicBezTo>
                    <a:pt x="538" y="185"/>
                    <a:pt x="538" y="185"/>
                    <a:pt x="538" y="185"/>
                  </a:cubicBezTo>
                  <a:cubicBezTo>
                    <a:pt x="538" y="184"/>
                    <a:pt x="538" y="184"/>
                    <a:pt x="538" y="184"/>
                  </a:cubicBezTo>
                  <a:cubicBezTo>
                    <a:pt x="537" y="184"/>
                    <a:pt x="537" y="184"/>
                    <a:pt x="537" y="184"/>
                  </a:cubicBezTo>
                  <a:cubicBezTo>
                    <a:pt x="538" y="184"/>
                    <a:pt x="538" y="184"/>
                    <a:pt x="538" y="184"/>
                  </a:cubicBezTo>
                  <a:cubicBezTo>
                    <a:pt x="538" y="183"/>
                    <a:pt x="538" y="183"/>
                    <a:pt x="538" y="183"/>
                  </a:cubicBezTo>
                  <a:cubicBezTo>
                    <a:pt x="541" y="183"/>
                    <a:pt x="542" y="183"/>
                    <a:pt x="542" y="183"/>
                  </a:cubicBezTo>
                  <a:cubicBezTo>
                    <a:pt x="542" y="181"/>
                    <a:pt x="542" y="181"/>
                    <a:pt x="542" y="181"/>
                  </a:cubicBezTo>
                  <a:cubicBezTo>
                    <a:pt x="543" y="181"/>
                    <a:pt x="543" y="181"/>
                    <a:pt x="543" y="181"/>
                  </a:cubicBezTo>
                  <a:cubicBezTo>
                    <a:pt x="543" y="179"/>
                    <a:pt x="543" y="177"/>
                    <a:pt x="543" y="177"/>
                  </a:cubicBezTo>
                  <a:cubicBezTo>
                    <a:pt x="544" y="177"/>
                    <a:pt x="544" y="177"/>
                    <a:pt x="544" y="177"/>
                  </a:cubicBezTo>
                  <a:cubicBezTo>
                    <a:pt x="544" y="175"/>
                    <a:pt x="544" y="175"/>
                    <a:pt x="544" y="175"/>
                  </a:cubicBezTo>
                  <a:cubicBezTo>
                    <a:pt x="547" y="175"/>
                    <a:pt x="546" y="175"/>
                    <a:pt x="547" y="175"/>
                  </a:cubicBezTo>
                  <a:cubicBezTo>
                    <a:pt x="547" y="173"/>
                    <a:pt x="547" y="173"/>
                    <a:pt x="547" y="173"/>
                  </a:cubicBezTo>
                  <a:cubicBezTo>
                    <a:pt x="551" y="174"/>
                    <a:pt x="550" y="171"/>
                    <a:pt x="550" y="171"/>
                  </a:cubicBezTo>
                  <a:cubicBezTo>
                    <a:pt x="551" y="171"/>
                    <a:pt x="551" y="171"/>
                    <a:pt x="551" y="171"/>
                  </a:cubicBezTo>
                  <a:cubicBezTo>
                    <a:pt x="551" y="168"/>
                    <a:pt x="551" y="169"/>
                    <a:pt x="551" y="168"/>
                  </a:cubicBezTo>
                  <a:cubicBezTo>
                    <a:pt x="554" y="168"/>
                    <a:pt x="554" y="168"/>
                    <a:pt x="554" y="168"/>
                  </a:cubicBezTo>
                  <a:cubicBezTo>
                    <a:pt x="554" y="167"/>
                    <a:pt x="554" y="167"/>
                    <a:pt x="554" y="167"/>
                  </a:cubicBezTo>
                  <a:cubicBezTo>
                    <a:pt x="555" y="167"/>
                    <a:pt x="555" y="167"/>
                    <a:pt x="555" y="167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6" y="166"/>
                    <a:pt x="556" y="166"/>
                    <a:pt x="556" y="166"/>
                  </a:cubicBezTo>
                  <a:cubicBezTo>
                    <a:pt x="556" y="165"/>
                    <a:pt x="556" y="165"/>
                    <a:pt x="556" y="165"/>
                  </a:cubicBezTo>
                  <a:cubicBezTo>
                    <a:pt x="560" y="164"/>
                    <a:pt x="559" y="160"/>
                    <a:pt x="561" y="161"/>
                  </a:cubicBezTo>
                  <a:cubicBezTo>
                    <a:pt x="561" y="160"/>
                    <a:pt x="561" y="160"/>
                    <a:pt x="561" y="160"/>
                  </a:cubicBezTo>
                  <a:cubicBezTo>
                    <a:pt x="562" y="160"/>
                    <a:pt x="562" y="160"/>
                    <a:pt x="562" y="160"/>
                  </a:cubicBezTo>
                  <a:cubicBezTo>
                    <a:pt x="563" y="156"/>
                    <a:pt x="560" y="154"/>
                    <a:pt x="559" y="154"/>
                  </a:cubicBezTo>
                  <a:cubicBezTo>
                    <a:pt x="559" y="153"/>
                    <a:pt x="559" y="153"/>
                    <a:pt x="559" y="153"/>
                  </a:cubicBezTo>
                  <a:cubicBezTo>
                    <a:pt x="557" y="153"/>
                    <a:pt x="557" y="153"/>
                    <a:pt x="557" y="153"/>
                  </a:cubicBezTo>
                  <a:cubicBezTo>
                    <a:pt x="557" y="145"/>
                    <a:pt x="550" y="143"/>
                    <a:pt x="553" y="142"/>
                  </a:cubicBezTo>
                  <a:cubicBezTo>
                    <a:pt x="544" y="138"/>
                    <a:pt x="547" y="137"/>
                    <a:pt x="542" y="138"/>
                  </a:cubicBezTo>
                  <a:cubicBezTo>
                    <a:pt x="542" y="136"/>
                    <a:pt x="542" y="136"/>
                    <a:pt x="542" y="136"/>
                  </a:cubicBezTo>
                  <a:cubicBezTo>
                    <a:pt x="539" y="136"/>
                    <a:pt x="540" y="136"/>
                    <a:pt x="540" y="136"/>
                  </a:cubicBezTo>
                  <a:cubicBezTo>
                    <a:pt x="540" y="135"/>
                    <a:pt x="540" y="135"/>
                    <a:pt x="540" y="135"/>
                  </a:cubicBezTo>
                  <a:cubicBezTo>
                    <a:pt x="537" y="135"/>
                    <a:pt x="536" y="135"/>
                    <a:pt x="536" y="135"/>
                  </a:cubicBezTo>
                  <a:cubicBezTo>
                    <a:pt x="536" y="134"/>
                    <a:pt x="536" y="134"/>
                    <a:pt x="536" y="134"/>
                  </a:cubicBezTo>
                  <a:cubicBezTo>
                    <a:pt x="532" y="133"/>
                    <a:pt x="532" y="136"/>
                    <a:pt x="532" y="136"/>
                  </a:cubicBezTo>
                  <a:cubicBezTo>
                    <a:pt x="530" y="136"/>
                    <a:pt x="528" y="136"/>
                    <a:pt x="528" y="136"/>
                  </a:cubicBezTo>
                  <a:cubicBezTo>
                    <a:pt x="528" y="138"/>
                    <a:pt x="528" y="138"/>
                    <a:pt x="528" y="138"/>
                  </a:cubicBezTo>
                  <a:cubicBezTo>
                    <a:pt x="528" y="136"/>
                    <a:pt x="528" y="136"/>
                    <a:pt x="528" y="136"/>
                  </a:cubicBezTo>
                  <a:cubicBezTo>
                    <a:pt x="525" y="136"/>
                    <a:pt x="526" y="136"/>
                    <a:pt x="525" y="136"/>
                  </a:cubicBezTo>
                  <a:cubicBezTo>
                    <a:pt x="525" y="135"/>
                    <a:pt x="525" y="135"/>
                    <a:pt x="525" y="135"/>
                  </a:cubicBezTo>
                  <a:cubicBezTo>
                    <a:pt x="524" y="135"/>
                    <a:pt x="524" y="135"/>
                    <a:pt x="524" y="135"/>
                  </a:cubicBezTo>
                  <a:cubicBezTo>
                    <a:pt x="524" y="132"/>
                    <a:pt x="524" y="133"/>
                    <a:pt x="524" y="133"/>
                  </a:cubicBezTo>
                  <a:cubicBezTo>
                    <a:pt x="523" y="133"/>
                    <a:pt x="523" y="133"/>
                    <a:pt x="523" y="133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2" y="132"/>
                    <a:pt x="522" y="132"/>
                    <a:pt x="522" y="132"/>
                  </a:cubicBezTo>
                  <a:cubicBezTo>
                    <a:pt x="522" y="129"/>
                    <a:pt x="520" y="129"/>
                    <a:pt x="521" y="129"/>
                  </a:cubicBezTo>
                  <a:cubicBezTo>
                    <a:pt x="522" y="129"/>
                    <a:pt x="522" y="129"/>
                    <a:pt x="522" y="129"/>
                  </a:cubicBezTo>
                  <a:cubicBezTo>
                    <a:pt x="522" y="128"/>
                    <a:pt x="522" y="128"/>
                    <a:pt x="522" y="128"/>
                  </a:cubicBezTo>
                  <a:cubicBezTo>
                    <a:pt x="522" y="129"/>
                    <a:pt x="522" y="129"/>
                    <a:pt x="522" y="129"/>
                  </a:cubicBezTo>
                  <a:cubicBezTo>
                    <a:pt x="522" y="128"/>
                    <a:pt x="522" y="128"/>
                    <a:pt x="522" y="128"/>
                  </a:cubicBezTo>
                  <a:cubicBezTo>
                    <a:pt x="523" y="128"/>
                    <a:pt x="523" y="128"/>
                    <a:pt x="523" y="128"/>
                  </a:cubicBezTo>
                  <a:cubicBezTo>
                    <a:pt x="523" y="125"/>
                    <a:pt x="523" y="126"/>
                    <a:pt x="523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5"/>
                    <a:pt x="522" y="125"/>
                    <a:pt x="522" y="125"/>
                  </a:cubicBezTo>
                  <a:cubicBezTo>
                    <a:pt x="523" y="125"/>
                    <a:pt x="523" y="125"/>
                    <a:pt x="523" y="125"/>
                  </a:cubicBezTo>
                  <a:cubicBezTo>
                    <a:pt x="523" y="123"/>
                    <a:pt x="523" y="123"/>
                    <a:pt x="523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2"/>
                    <a:pt x="522" y="122"/>
                    <a:pt x="522" y="122"/>
                  </a:cubicBezTo>
                  <a:cubicBezTo>
                    <a:pt x="523" y="122"/>
                    <a:pt x="523" y="122"/>
                    <a:pt x="523" y="122"/>
                  </a:cubicBezTo>
                  <a:cubicBezTo>
                    <a:pt x="523" y="121"/>
                    <a:pt x="523" y="121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2" y="118"/>
                    <a:pt x="522" y="119"/>
                    <a:pt x="522" y="119"/>
                  </a:cubicBezTo>
                  <a:cubicBezTo>
                    <a:pt x="525" y="119"/>
                    <a:pt x="524" y="119"/>
                    <a:pt x="524" y="119"/>
                  </a:cubicBezTo>
                  <a:cubicBezTo>
                    <a:pt x="524" y="115"/>
                    <a:pt x="526" y="115"/>
                    <a:pt x="525" y="114"/>
                  </a:cubicBezTo>
                  <a:cubicBezTo>
                    <a:pt x="527" y="114"/>
                    <a:pt x="527" y="114"/>
                    <a:pt x="527" y="114"/>
                  </a:cubicBezTo>
                  <a:cubicBezTo>
                    <a:pt x="527" y="111"/>
                    <a:pt x="527" y="112"/>
                    <a:pt x="527" y="111"/>
                  </a:cubicBezTo>
                  <a:cubicBezTo>
                    <a:pt x="528" y="111"/>
                    <a:pt x="528" y="111"/>
                    <a:pt x="528" y="111"/>
                  </a:cubicBezTo>
                  <a:cubicBezTo>
                    <a:pt x="528" y="109"/>
                    <a:pt x="528" y="109"/>
                    <a:pt x="528" y="109"/>
                  </a:cubicBezTo>
                  <a:cubicBezTo>
                    <a:pt x="529" y="109"/>
                    <a:pt x="529" y="109"/>
                    <a:pt x="529" y="109"/>
                  </a:cubicBezTo>
                  <a:cubicBezTo>
                    <a:pt x="528" y="109"/>
                    <a:pt x="528" y="109"/>
                    <a:pt x="528" y="109"/>
                  </a:cubicBezTo>
                  <a:cubicBezTo>
                    <a:pt x="529" y="109"/>
                    <a:pt x="529" y="109"/>
                    <a:pt x="529" y="109"/>
                  </a:cubicBezTo>
                  <a:cubicBezTo>
                    <a:pt x="529" y="108"/>
                    <a:pt x="529" y="108"/>
                    <a:pt x="529" y="108"/>
                  </a:cubicBezTo>
                  <a:cubicBezTo>
                    <a:pt x="529" y="109"/>
                    <a:pt x="529" y="109"/>
                    <a:pt x="529" y="109"/>
                  </a:cubicBezTo>
                  <a:cubicBezTo>
                    <a:pt x="529" y="107"/>
                    <a:pt x="531" y="107"/>
                    <a:pt x="530" y="107"/>
                  </a:cubicBezTo>
                  <a:cubicBezTo>
                    <a:pt x="529" y="106"/>
                    <a:pt x="529" y="106"/>
                    <a:pt x="529" y="106"/>
                  </a:cubicBezTo>
                  <a:cubicBezTo>
                    <a:pt x="530" y="106"/>
                    <a:pt x="530" y="106"/>
                    <a:pt x="530" y="106"/>
                  </a:cubicBezTo>
                  <a:cubicBezTo>
                    <a:pt x="530" y="103"/>
                    <a:pt x="530" y="103"/>
                    <a:pt x="530" y="103"/>
                  </a:cubicBezTo>
                  <a:cubicBezTo>
                    <a:pt x="531" y="103"/>
                    <a:pt x="531" y="103"/>
                    <a:pt x="531" y="103"/>
                  </a:cubicBezTo>
                  <a:cubicBezTo>
                    <a:pt x="535" y="97"/>
                    <a:pt x="528" y="98"/>
                    <a:pt x="527" y="96"/>
                  </a:cubicBezTo>
                  <a:cubicBezTo>
                    <a:pt x="528" y="95"/>
                    <a:pt x="528" y="94"/>
                    <a:pt x="528" y="94"/>
                  </a:cubicBezTo>
                  <a:cubicBezTo>
                    <a:pt x="529" y="94"/>
                    <a:pt x="529" y="94"/>
                    <a:pt x="529" y="94"/>
                  </a:cubicBezTo>
                  <a:cubicBezTo>
                    <a:pt x="529" y="91"/>
                    <a:pt x="529" y="92"/>
                    <a:pt x="529" y="91"/>
                  </a:cubicBezTo>
                  <a:cubicBezTo>
                    <a:pt x="536" y="90"/>
                    <a:pt x="527" y="82"/>
                    <a:pt x="528" y="82"/>
                  </a:cubicBezTo>
                  <a:cubicBezTo>
                    <a:pt x="525" y="85"/>
                    <a:pt x="524" y="84"/>
                    <a:pt x="523" y="84"/>
                  </a:cubicBezTo>
                  <a:cubicBezTo>
                    <a:pt x="523" y="85"/>
                    <a:pt x="523" y="85"/>
                    <a:pt x="523" y="85"/>
                  </a:cubicBezTo>
                  <a:cubicBezTo>
                    <a:pt x="520" y="85"/>
                    <a:pt x="521" y="85"/>
                    <a:pt x="521" y="85"/>
                  </a:cubicBezTo>
                  <a:cubicBezTo>
                    <a:pt x="521" y="84"/>
                    <a:pt x="521" y="84"/>
                    <a:pt x="521" y="84"/>
                  </a:cubicBezTo>
                  <a:cubicBezTo>
                    <a:pt x="514" y="85"/>
                    <a:pt x="510" y="83"/>
                    <a:pt x="506" y="82"/>
                  </a:cubicBezTo>
                  <a:cubicBezTo>
                    <a:pt x="505" y="77"/>
                    <a:pt x="506" y="71"/>
                    <a:pt x="502" y="72"/>
                  </a:cubicBezTo>
                  <a:cubicBezTo>
                    <a:pt x="502" y="71"/>
                    <a:pt x="502" y="71"/>
                    <a:pt x="502" y="71"/>
                  </a:cubicBezTo>
                  <a:cubicBezTo>
                    <a:pt x="500" y="71"/>
                    <a:pt x="500" y="71"/>
                    <a:pt x="500" y="71"/>
                  </a:cubicBezTo>
                  <a:cubicBezTo>
                    <a:pt x="500" y="74"/>
                    <a:pt x="500" y="73"/>
                    <a:pt x="500" y="74"/>
                  </a:cubicBezTo>
                  <a:cubicBezTo>
                    <a:pt x="499" y="74"/>
                    <a:pt x="499" y="74"/>
                    <a:pt x="499" y="74"/>
                  </a:cubicBezTo>
                  <a:cubicBezTo>
                    <a:pt x="499" y="83"/>
                    <a:pt x="489" y="75"/>
                    <a:pt x="486" y="77"/>
                  </a:cubicBezTo>
                  <a:cubicBezTo>
                    <a:pt x="486" y="76"/>
                    <a:pt x="486" y="76"/>
                    <a:pt x="486" y="76"/>
                  </a:cubicBezTo>
                  <a:cubicBezTo>
                    <a:pt x="483" y="76"/>
                    <a:pt x="484" y="76"/>
                    <a:pt x="484" y="76"/>
                  </a:cubicBezTo>
                  <a:cubicBezTo>
                    <a:pt x="484" y="75"/>
                    <a:pt x="484" y="75"/>
                    <a:pt x="484" y="75"/>
                  </a:cubicBezTo>
                  <a:cubicBezTo>
                    <a:pt x="481" y="75"/>
                    <a:pt x="482" y="75"/>
                    <a:pt x="481" y="75"/>
                  </a:cubicBezTo>
                  <a:cubicBezTo>
                    <a:pt x="481" y="72"/>
                    <a:pt x="481" y="71"/>
                    <a:pt x="481" y="71"/>
                  </a:cubicBezTo>
                  <a:cubicBezTo>
                    <a:pt x="480" y="71"/>
                    <a:pt x="480" y="71"/>
                    <a:pt x="480" y="71"/>
                  </a:cubicBezTo>
                  <a:cubicBezTo>
                    <a:pt x="480" y="70"/>
                    <a:pt x="480" y="70"/>
                    <a:pt x="480" y="70"/>
                  </a:cubicBezTo>
                  <a:cubicBezTo>
                    <a:pt x="479" y="70"/>
                    <a:pt x="479" y="70"/>
                    <a:pt x="479" y="70"/>
                  </a:cubicBezTo>
                  <a:cubicBezTo>
                    <a:pt x="479" y="69"/>
                    <a:pt x="479" y="69"/>
                    <a:pt x="479" y="69"/>
                  </a:cubicBezTo>
                  <a:cubicBezTo>
                    <a:pt x="476" y="69"/>
                    <a:pt x="476" y="70"/>
                    <a:pt x="476" y="70"/>
                  </a:cubicBezTo>
                  <a:cubicBezTo>
                    <a:pt x="476" y="74"/>
                    <a:pt x="472" y="72"/>
                    <a:pt x="472" y="72"/>
                  </a:cubicBezTo>
                  <a:cubicBezTo>
                    <a:pt x="472" y="71"/>
                    <a:pt x="472" y="71"/>
                    <a:pt x="472" y="71"/>
                  </a:cubicBezTo>
                  <a:cubicBezTo>
                    <a:pt x="469" y="71"/>
                    <a:pt x="470" y="71"/>
                    <a:pt x="470" y="71"/>
                  </a:cubicBezTo>
                  <a:cubicBezTo>
                    <a:pt x="470" y="70"/>
                    <a:pt x="470" y="70"/>
                    <a:pt x="470" y="70"/>
                  </a:cubicBezTo>
                  <a:cubicBezTo>
                    <a:pt x="468" y="70"/>
                    <a:pt x="468" y="70"/>
                    <a:pt x="468" y="70"/>
                  </a:cubicBezTo>
                  <a:cubicBezTo>
                    <a:pt x="468" y="71"/>
                    <a:pt x="468" y="71"/>
                    <a:pt x="468" y="71"/>
                  </a:cubicBezTo>
                  <a:cubicBezTo>
                    <a:pt x="466" y="68"/>
                    <a:pt x="465" y="71"/>
                    <a:pt x="465" y="70"/>
                  </a:cubicBezTo>
                  <a:cubicBezTo>
                    <a:pt x="465" y="67"/>
                    <a:pt x="465" y="66"/>
                    <a:pt x="465" y="65"/>
                  </a:cubicBezTo>
                  <a:cubicBezTo>
                    <a:pt x="464" y="65"/>
                    <a:pt x="464" y="65"/>
                    <a:pt x="464" y="65"/>
                  </a:cubicBezTo>
                  <a:cubicBezTo>
                    <a:pt x="464" y="64"/>
                    <a:pt x="464" y="64"/>
                    <a:pt x="464" y="64"/>
                  </a:cubicBezTo>
                  <a:cubicBezTo>
                    <a:pt x="460" y="62"/>
                    <a:pt x="459" y="61"/>
                    <a:pt x="457" y="62"/>
                  </a:cubicBezTo>
                  <a:cubicBezTo>
                    <a:pt x="457" y="63"/>
                    <a:pt x="457" y="63"/>
                    <a:pt x="457" y="63"/>
                  </a:cubicBezTo>
                  <a:cubicBezTo>
                    <a:pt x="454" y="62"/>
                    <a:pt x="454" y="61"/>
                    <a:pt x="453" y="62"/>
                  </a:cubicBezTo>
                  <a:cubicBezTo>
                    <a:pt x="453" y="63"/>
                    <a:pt x="453" y="63"/>
                    <a:pt x="453" y="63"/>
                  </a:cubicBezTo>
                  <a:cubicBezTo>
                    <a:pt x="452" y="63"/>
                    <a:pt x="452" y="63"/>
                    <a:pt x="452" y="63"/>
                  </a:cubicBezTo>
                  <a:cubicBezTo>
                    <a:pt x="452" y="66"/>
                    <a:pt x="452" y="67"/>
                    <a:pt x="452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51" y="70"/>
                    <a:pt x="451" y="70"/>
                    <a:pt x="451" y="70"/>
                  </a:cubicBezTo>
                  <a:cubicBezTo>
                    <a:pt x="452" y="70"/>
                    <a:pt x="452" y="70"/>
                    <a:pt x="452" y="70"/>
                  </a:cubicBezTo>
                  <a:cubicBezTo>
                    <a:pt x="452" y="71"/>
                    <a:pt x="452" y="71"/>
                    <a:pt x="452" y="71"/>
                  </a:cubicBezTo>
                  <a:cubicBezTo>
                    <a:pt x="451" y="71"/>
                    <a:pt x="451" y="71"/>
                    <a:pt x="451" y="71"/>
                  </a:cubicBezTo>
                  <a:cubicBezTo>
                    <a:pt x="451" y="72"/>
                    <a:pt x="451" y="72"/>
                    <a:pt x="451" y="72"/>
                  </a:cubicBezTo>
                  <a:cubicBezTo>
                    <a:pt x="452" y="72"/>
                    <a:pt x="452" y="72"/>
                    <a:pt x="452" y="72"/>
                  </a:cubicBezTo>
                  <a:cubicBezTo>
                    <a:pt x="451" y="72"/>
                    <a:pt x="451" y="72"/>
                    <a:pt x="451" y="72"/>
                  </a:cubicBezTo>
                  <a:cubicBezTo>
                    <a:pt x="450" y="79"/>
                    <a:pt x="444" y="78"/>
                    <a:pt x="442" y="79"/>
                  </a:cubicBezTo>
                  <a:cubicBezTo>
                    <a:pt x="439" y="76"/>
                    <a:pt x="435" y="81"/>
                    <a:pt x="435" y="79"/>
                  </a:cubicBezTo>
                  <a:cubicBezTo>
                    <a:pt x="435" y="81"/>
                    <a:pt x="435" y="81"/>
                    <a:pt x="435" y="81"/>
                  </a:cubicBezTo>
                  <a:cubicBezTo>
                    <a:pt x="434" y="81"/>
                    <a:pt x="434" y="81"/>
                    <a:pt x="434" y="81"/>
                  </a:cubicBezTo>
                  <a:cubicBezTo>
                    <a:pt x="434" y="79"/>
                    <a:pt x="434" y="79"/>
                    <a:pt x="434" y="79"/>
                  </a:cubicBezTo>
                  <a:cubicBezTo>
                    <a:pt x="433" y="79"/>
                    <a:pt x="433" y="79"/>
                    <a:pt x="433" y="79"/>
                  </a:cubicBezTo>
                  <a:cubicBezTo>
                    <a:pt x="433" y="81"/>
                    <a:pt x="433" y="81"/>
                    <a:pt x="433" y="81"/>
                  </a:cubicBezTo>
                  <a:cubicBezTo>
                    <a:pt x="428" y="80"/>
                    <a:pt x="427" y="79"/>
                    <a:pt x="426" y="79"/>
                  </a:cubicBezTo>
                  <a:cubicBezTo>
                    <a:pt x="426" y="77"/>
                    <a:pt x="424" y="77"/>
                    <a:pt x="425" y="77"/>
                  </a:cubicBezTo>
                  <a:cubicBezTo>
                    <a:pt x="425" y="78"/>
                    <a:pt x="425" y="78"/>
                    <a:pt x="425" y="78"/>
                  </a:cubicBezTo>
                  <a:cubicBezTo>
                    <a:pt x="422" y="78"/>
                    <a:pt x="421" y="78"/>
                    <a:pt x="421" y="78"/>
                  </a:cubicBezTo>
                  <a:cubicBezTo>
                    <a:pt x="421" y="82"/>
                    <a:pt x="418" y="80"/>
                    <a:pt x="419" y="81"/>
                  </a:cubicBezTo>
                  <a:cubicBezTo>
                    <a:pt x="419" y="82"/>
                    <a:pt x="419" y="82"/>
                    <a:pt x="419" y="82"/>
                  </a:cubicBezTo>
                  <a:cubicBezTo>
                    <a:pt x="417" y="82"/>
                    <a:pt x="417" y="82"/>
                    <a:pt x="417" y="82"/>
                  </a:cubicBezTo>
                  <a:cubicBezTo>
                    <a:pt x="417" y="83"/>
                    <a:pt x="417" y="83"/>
                    <a:pt x="417" y="83"/>
                  </a:cubicBezTo>
                  <a:cubicBezTo>
                    <a:pt x="415" y="83"/>
                    <a:pt x="415" y="83"/>
                    <a:pt x="415" y="83"/>
                  </a:cubicBezTo>
                  <a:cubicBezTo>
                    <a:pt x="415" y="80"/>
                    <a:pt x="415" y="81"/>
                    <a:pt x="415" y="81"/>
                  </a:cubicBezTo>
                  <a:cubicBezTo>
                    <a:pt x="416" y="81"/>
                    <a:pt x="416" y="81"/>
                    <a:pt x="416" y="81"/>
                  </a:cubicBezTo>
                  <a:cubicBezTo>
                    <a:pt x="416" y="78"/>
                    <a:pt x="416" y="79"/>
                    <a:pt x="416" y="78"/>
                  </a:cubicBezTo>
                  <a:cubicBezTo>
                    <a:pt x="415" y="78"/>
                    <a:pt x="415" y="78"/>
                    <a:pt x="415" y="78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4" y="77"/>
                    <a:pt x="414" y="77"/>
                    <a:pt x="414" y="77"/>
                  </a:cubicBezTo>
                  <a:cubicBezTo>
                    <a:pt x="414" y="74"/>
                    <a:pt x="414" y="75"/>
                    <a:pt x="414" y="75"/>
                  </a:cubicBezTo>
                  <a:cubicBezTo>
                    <a:pt x="415" y="75"/>
                    <a:pt x="415" y="75"/>
                    <a:pt x="415" y="75"/>
                  </a:cubicBezTo>
                  <a:cubicBezTo>
                    <a:pt x="415" y="74"/>
                    <a:pt x="415" y="74"/>
                    <a:pt x="415" y="74"/>
                  </a:cubicBezTo>
                  <a:cubicBezTo>
                    <a:pt x="414" y="74"/>
                    <a:pt x="414" y="74"/>
                    <a:pt x="414" y="74"/>
                  </a:cubicBezTo>
                  <a:cubicBezTo>
                    <a:pt x="414" y="72"/>
                    <a:pt x="414" y="72"/>
                    <a:pt x="414" y="72"/>
                  </a:cubicBezTo>
                  <a:cubicBezTo>
                    <a:pt x="411" y="72"/>
                    <a:pt x="411" y="72"/>
                    <a:pt x="410" y="72"/>
                  </a:cubicBezTo>
                  <a:cubicBezTo>
                    <a:pt x="410" y="70"/>
                    <a:pt x="410" y="70"/>
                    <a:pt x="410" y="70"/>
                  </a:cubicBezTo>
                  <a:cubicBezTo>
                    <a:pt x="408" y="70"/>
                    <a:pt x="408" y="70"/>
                    <a:pt x="408" y="70"/>
                  </a:cubicBezTo>
                  <a:cubicBezTo>
                    <a:pt x="408" y="71"/>
                    <a:pt x="408" y="71"/>
                    <a:pt x="408" y="71"/>
                  </a:cubicBezTo>
                  <a:cubicBezTo>
                    <a:pt x="407" y="71"/>
                    <a:pt x="407" y="71"/>
                    <a:pt x="407" y="71"/>
                  </a:cubicBezTo>
                  <a:cubicBezTo>
                    <a:pt x="407" y="74"/>
                    <a:pt x="407" y="73"/>
                    <a:pt x="407" y="74"/>
                  </a:cubicBezTo>
                  <a:cubicBezTo>
                    <a:pt x="406" y="74"/>
                    <a:pt x="406" y="74"/>
                    <a:pt x="406" y="74"/>
                  </a:cubicBezTo>
                  <a:cubicBezTo>
                    <a:pt x="406" y="75"/>
                    <a:pt x="406" y="75"/>
                    <a:pt x="406" y="75"/>
                  </a:cubicBezTo>
                  <a:cubicBezTo>
                    <a:pt x="401" y="75"/>
                    <a:pt x="398" y="75"/>
                    <a:pt x="396" y="75"/>
                  </a:cubicBezTo>
                  <a:cubicBezTo>
                    <a:pt x="396" y="74"/>
                    <a:pt x="396" y="74"/>
                    <a:pt x="396" y="74"/>
                  </a:cubicBezTo>
                  <a:cubicBezTo>
                    <a:pt x="393" y="74"/>
                    <a:pt x="393" y="74"/>
                    <a:pt x="393" y="74"/>
                  </a:cubicBezTo>
                  <a:cubicBezTo>
                    <a:pt x="393" y="72"/>
                    <a:pt x="393" y="72"/>
                    <a:pt x="393" y="72"/>
                  </a:cubicBezTo>
                  <a:cubicBezTo>
                    <a:pt x="394" y="72"/>
                    <a:pt x="394" y="72"/>
                    <a:pt x="394" y="72"/>
                  </a:cubicBezTo>
                  <a:cubicBezTo>
                    <a:pt x="394" y="70"/>
                    <a:pt x="394" y="70"/>
                    <a:pt x="394" y="70"/>
                  </a:cubicBezTo>
                  <a:cubicBezTo>
                    <a:pt x="395" y="70"/>
                    <a:pt x="395" y="70"/>
                    <a:pt x="395" y="70"/>
                  </a:cubicBezTo>
                  <a:cubicBezTo>
                    <a:pt x="395" y="69"/>
                    <a:pt x="395" y="69"/>
                    <a:pt x="395" y="69"/>
                  </a:cubicBezTo>
                  <a:cubicBezTo>
                    <a:pt x="396" y="69"/>
                    <a:pt x="396" y="69"/>
                    <a:pt x="396" y="69"/>
                  </a:cubicBezTo>
                  <a:cubicBezTo>
                    <a:pt x="396" y="68"/>
                    <a:pt x="396" y="68"/>
                    <a:pt x="396" y="68"/>
                  </a:cubicBezTo>
                  <a:cubicBezTo>
                    <a:pt x="399" y="68"/>
                    <a:pt x="398" y="68"/>
                    <a:pt x="398" y="68"/>
                  </a:cubicBezTo>
                  <a:cubicBezTo>
                    <a:pt x="398" y="66"/>
                    <a:pt x="398" y="66"/>
                    <a:pt x="398" y="66"/>
                  </a:cubicBezTo>
                  <a:cubicBezTo>
                    <a:pt x="397" y="66"/>
                    <a:pt x="397" y="66"/>
                    <a:pt x="397" y="66"/>
                  </a:cubicBezTo>
                  <a:cubicBezTo>
                    <a:pt x="397" y="65"/>
                    <a:pt x="397" y="65"/>
                    <a:pt x="397" y="65"/>
                  </a:cubicBezTo>
                  <a:cubicBezTo>
                    <a:pt x="394" y="65"/>
                    <a:pt x="395" y="65"/>
                    <a:pt x="395" y="65"/>
                  </a:cubicBezTo>
                  <a:cubicBezTo>
                    <a:pt x="395" y="64"/>
                    <a:pt x="395" y="64"/>
                    <a:pt x="395" y="64"/>
                  </a:cubicBezTo>
                  <a:cubicBezTo>
                    <a:pt x="394" y="64"/>
                    <a:pt x="394" y="64"/>
                    <a:pt x="394" y="64"/>
                  </a:cubicBezTo>
                  <a:cubicBezTo>
                    <a:pt x="394" y="65"/>
                    <a:pt x="394" y="65"/>
                    <a:pt x="394" y="65"/>
                  </a:cubicBezTo>
                  <a:cubicBezTo>
                    <a:pt x="391" y="65"/>
                    <a:pt x="391" y="64"/>
                    <a:pt x="390" y="64"/>
                  </a:cubicBezTo>
                  <a:cubicBezTo>
                    <a:pt x="390" y="63"/>
                    <a:pt x="390" y="63"/>
                    <a:pt x="390" y="63"/>
                  </a:cubicBezTo>
                  <a:cubicBezTo>
                    <a:pt x="389" y="63"/>
                    <a:pt x="389" y="63"/>
                    <a:pt x="389" y="63"/>
                  </a:cubicBezTo>
                  <a:cubicBezTo>
                    <a:pt x="389" y="62"/>
                    <a:pt x="389" y="62"/>
                    <a:pt x="389" y="62"/>
                  </a:cubicBezTo>
                  <a:cubicBezTo>
                    <a:pt x="388" y="62"/>
                    <a:pt x="388" y="62"/>
                    <a:pt x="388" y="62"/>
                  </a:cubicBezTo>
                  <a:cubicBezTo>
                    <a:pt x="388" y="60"/>
                    <a:pt x="388" y="60"/>
                    <a:pt x="388" y="60"/>
                  </a:cubicBezTo>
                  <a:cubicBezTo>
                    <a:pt x="387" y="60"/>
                    <a:pt x="387" y="60"/>
                    <a:pt x="387" y="60"/>
                  </a:cubicBezTo>
                  <a:cubicBezTo>
                    <a:pt x="387" y="57"/>
                    <a:pt x="383" y="58"/>
                    <a:pt x="382" y="58"/>
                  </a:cubicBezTo>
                  <a:cubicBezTo>
                    <a:pt x="382" y="59"/>
                    <a:pt x="382" y="59"/>
                    <a:pt x="382" y="59"/>
                  </a:cubicBezTo>
                  <a:cubicBezTo>
                    <a:pt x="379" y="59"/>
                    <a:pt x="379" y="59"/>
                    <a:pt x="378" y="59"/>
                  </a:cubicBezTo>
                  <a:cubicBezTo>
                    <a:pt x="378" y="58"/>
                    <a:pt x="378" y="58"/>
                    <a:pt x="378" y="58"/>
                  </a:cubicBezTo>
                  <a:cubicBezTo>
                    <a:pt x="377" y="58"/>
                    <a:pt x="377" y="58"/>
                    <a:pt x="377" y="58"/>
                  </a:cubicBezTo>
                  <a:cubicBezTo>
                    <a:pt x="377" y="57"/>
                    <a:pt x="377" y="57"/>
                    <a:pt x="377" y="57"/>
                  </a:cubicBezTo>
                  <a:cubicBezTo>
                    <a:pt x="377" y="58"/>
                    <a:pt x="377" y="58"/>
                    <a:pt x="377" y="58"/>
                  </a:cubicBezTo>
                  <a:cubicBezTo>
                    <a:pt x="374" y="58"/>
                    <a:pt x="375" y="58"/>
                    <a:pt x="375" y="58"/>
                  </a:cubicBezTo>
                  <a:cubicBezTo>
                    <a:pt x="375" y="59"/>
                    <a:pt x="375" y="59"/>
                    <a:pt x="375" y="59"/>
                  </a:cubicBezTo>
                  <a:cubicBezTo>
                    <a:pt x="372" y="59"/>
                    <a:pt x="371" y="59"/>
                    <a:pt x="370" y="59"/>
                  </a:cubicBezTo>
                  <a:cubicBezTo>
                    <a:pt x="370" y="58"/>
                    <a:pt x="370" y="58"/>
                    <a:pt x="370" y="58"/>
                  </a:cubicBezTo>
                  <a:cubicBezTo>
                    <a:pt x="366" y="57"/>
                    <a:pt x="365" y="59"/>
                    <a:pt x="365" y="60"/>
                  </a:cubicBezTo>
                  <a:cubicBezTo>
                    <a:pt x="363" y="60"/>
                    <a:pt x="362" y="60"/>
                    <a:pt x="362" y="60"/>
                  </a:cubicBezTo>
                  <a:cubicBezTo>
                    <a:pt x="362" y="62"/>
                    <a:pt x="362" y="62"/>
                    <a:pt x="362" y="62"/>
                  </a:cubicBezTo>
                  <a:cubicBezTo>
                    <a:pt x="358" y="62"/>
                    <a:pt x="360" y="58"/>
                    <a:pt x="359" y="58"/>
                  </a:cubicBezTo>
                  <a:cubicBezTo>
                    <a:pt x="360" y="58"/>
                    <a:pt x="360" y="58"/>
                    <a:pt x="360" y="58"/>
                  </a:cubicBezTo>
                  <a:cubicBezTo>
                    <a:pt x="360" y="55"/>
                    <a:pt x="360" y="55"/>
                    <a:pt x="360" y="55"/>
                  </a:cubicBezTo>
                  <a:cubicBezTo>
                    <a:pt x="362" y="55"/>
                    <a:pt x="362" y="55"/>
                    <a:pt x="362" y="55"/>
                  </a:cubicBezTo>
                  <a:cubicBezTo>
                    <a:pt x="361" y="51"/>
                    <a:pt x="363" y="50"/>
                    <a:pt x="363" y="49"/>
                  </a:cubicBezTo>
                  <a:cubicBezTo>
                    <a:pt x="360" y="49"/>
                    <a:pt x="360" y="49"/>
                    <a:pt x="359" y="49"/>
                  </a:cubicBezTo>
                  <a:cubicBezTo>
                    <a:pt x="359" y="51"/>
                    <a:pt x="359" y="51"/>
                    <a:pt x="359" y="51"/>
                  </a:cubicBezTo>
                  <a:cubicBezTo>
                    <a:pt x="358" y="51"/>
                    <a:pt x="358" y="51"/>
                    <a:pt x="358" y="51"/>
                  </a:cubicBezTo>
                  <a:cubicBezTo>
                    <a:pt x="358" y="54"/>
                    <a:pt x="358" y="53"/>
                    <a:pt x="358" y="53"/>
                  </a:cubicBezTo>
                  <a:cubicBezTo>
                    <a:pt x="357" y="53"/>
                    <a:pt x="357" y="53"/>
                    <a:pt x="357" y="53"/>
                  </a:cubicBezTo>
                  <a:cubicBezTo>
                    <a:pt x="357" y="56"/>
                    <a:pt x="357" y="55"/>
                    <a:pt x="357" y="56"/>
                  </a:cubicBezTo>
                  <a:cubicBezTo>
                    <a:pt x="354" y="56"/>
                    <a:pt x="352" y="56"/>
                    <a:pt x="351" y="56"/>
                  </a:cubicBezTo>
                  <a:cubicBezTo>
                    <a:pt x="351" y="55"/>
                    <a:pt x="351" y="55"/>
                    <a:pt x="351" y="55"/>
                  </a:cubicBezTo>
                  <a:cubicBezTo>
                    <a:pt x="348" y="54"/>
                    <a:pt x="347" y="56"/>
                    <a:pt x="346" y="56"/>
                  </a:cubicBezTo>
                  <a:cubicBezTo>
                    <a:pt x="346" y="59"/>
                    <a:pt x="344" y="58"/>
                    <a:pt x="344" y="58"/>
                  </a:cubicBezTo>
                  <a:cubicBezTo>
                    <a:pt x="344" y="62"/>
                    <a:pt x="339" y="60"/>
                    <a:pt x="338" y="60"/>
                  </a:cubicBezTo>
                  <a:cubicBezTo>
                    <a:pt x="338" y="62"/>
                    <a:pt x="338" y="62"/>
                    <a:pt x="338" y="62"/>
                  </a:cubicBezTo>
                  <a:cubicBezTo>
                    <a:pt x="332" y="62"/>
                    <a:pt x="329" y="60"/>
                    <a:pt x="326" y="60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5" y="59"/>
                    <a:pt x="325" y="59"/>
                    <a:pt x="325" y="59"/>
                  </a:cubicBezTo>
                  <a:cubicBezTo>
                    <a:pt x="325" y="58"/>
                    <a:pt x="325" y="58"/>
                    <a:pt x="325" y="58"/>
                  </a:cubicBezTo>
                  <a:cubicBezTo>
                    <a:pt x="322" y="58"/>
                    <a:pt x="323" y="58"/>
                    <a:pt x="323" y="58"/>
                  </a:cubicBezTo>
                  <a:cubicBezTo>
                    <a:pt x="326" y="54"/>
                    <a:pt x="325" y="50"/>
                    <a:pt x="325" y="47"/>
                  </a:cubicBezTo>
                  <a:cubicBezTo>
                    <a:pt x="322" y="47"/>
                    <a:pt x="321" y="47"/>
                    <a:pt x="320" y="47"/>
                  </a:cubicBezTo>
                  <a:cubicBezTo>
                    <a:pt x="321" y="47"/>
                    <a:pt x="321" y="47"/>
                    <a:pt x="321" y="47"/>
                  </a:cubicBezTo>
                  <a:cubicBezTo>
                    <a:pt x="321" y="45"/>
                    <a:pt x="321" y="44"/>
                    <a:pt x="321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1"/>
                    <a:pt x="320" y="41"/>
                    <a:pt x="320" y="40"/>
                  </a:cubicBezTo>
                  <a:cubicBezTo>
                    <a:pt x="321" y="40"/>
                    <a:pt x="321" y="40"/>
                    <a:pt x="321" y="40"/>
                  </a:cubicBezTo>
                  <a:cubicBezTo>
                    <a:pt x="321" y="39"/>
                    <a:pt x="321" y="39"/>
                    <a:pt x="321" y="39"/>
                  </a:cubicBezTo>
                  <a:cubicBezTo>
                    <a:pt x="323" y="39"/>
                    <a:pt x="323" y="39"/>
                    <a:pt x="323" y="39"/>
                  </a:cubicBezTo>
                  <a:cubicBezTo>
                    <a:pt x="323" y="36"/>
                    <a:pt x="325" y="37"/>
                    <a:pt x="325" y="37"/>
                  </a:cubicBezTo>
                  <a:cubicBezTo>
                    <a:pt x="325" y="36"/>
                    <a:pt x="325" y="36"/>
                    <a:pt x="325" y="36"/>
                  </a:cubicBezTo>
                  <a:cubicBezTo>
                    <a:pt x="329" y="35"/>
                    <a:pt x="330" y="31"/>
                    <a:pt x="330" y="31"/>
                  </a:cubicBezTo>
                  <a:cubicBezTo>
                    <a:pt x="332" y="31"/>
                    <a:pt x="332" y="31"/>
                    <a:pt x="332" y="31"/>
                  </a:cubicBezTo>
                  <a:cubicBezTo>
                    <a:pt x="332" y="30"/>
                    <a:pt x="332" y="30"/>
                    <a:pt x="332" y="30"/>
                  </a:cubicBezTo>
                  <a:cubicBezTo>
                    <a:pt x="335" y="30"/>
                    <a:pt x="334" y="30"/>
                    <a:pt x="334" y="30"/>
                  </a:cubicBezTo>
                  <a:cubicBezTo>
                    <a:pt x="334" y="28"/>
                    <a:pt x="334" y="28"/>
                    <a:pt x="334" y="28"/>
                  </a:cubicBezTo>
                  <a:cubicBezTo>
                    <a:pt x="336" y="28"/>
                    <a:pt x="336" y="28"/>
                    <a:pt x="336" y="28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38" y="30"/>
                    <a:pt x="339" y="28"/>
                    <a:pt x="339" y="28"/>
                  </a:cubicBezTo>
                  <a:cubicBezTo>
                    <a:pt x="339" y="27"/>
                    <a:pt x="339" y="27"/>
                    <a:pt x="339" y="27"/>
                  </a:cubicBezTo>
                  <a:cubicBezTo>
                    <a:pt x="342" y="27"/>
                    <a:pt x="341" y="27"/>
                    <a:pt x="342" y="27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43" y="25"/>
                    <a:pt x="343" y="25"/>
                    <a:pt x="343" y="25"/>
                  </a:cubicBezTo>
                  <a:cubicBezTo>
                    <a:pt x="344" y="17"/>
                    <a:pt x="340" y="14"/>
                    <a:pt x="336" y="15"/>
                  </a:cubicBezTo>
                  <a:cubicBezTo>
                    <a:pt x="336" y="14"/>
                    <a:pt x="336" y="14"/>
                    <a:pt x="336" y="14"/>
                  </a:cubicBezTo>
                  <a:cubicBezTo>
                    <a:pt x="336" y="15"/>
                    <a:pt x="336" y="15"/>
                    <a:pt x="336" y="15"/>
                  </a:cubicBezTo>
                  <a:cubicBezTo>
                    <a:pt x="333" y="15"/>
                    <a:pt x="334" y="15"/>
                    <a:pt x="333" y="15"/>
                  </a:cubicBezTo>
                  <a:cubicBezTo>
                    <a:pt x="333" y="17"/>
                    <a:pt x="333" y="17"/>
                    <a:pt x="333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5"/>
                    <a:pt x="332" y="15"/>
                    <a:pt x="332" y="15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4"/>
                    <a:pt x="331" y="14"/>
                    <a:pt x="331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1"/>
                    <a:pt x="332" y="10"/>
                    <a:pt x="332" y="9"/>
                  </a:cubicBezTo>
                  <a:cubicBezTo>
                    <a:pt x="333" y="9"/>
                    <a:pt x="333" y="9"/>
                    <a:pt x="333" y="9"/>
                  </a:cubicBezTo>
                  <a:cubicBezTo>
                    <a:pt x="333" y="8"/>
                    <a:pt x="333" y="8"/>
                    <a:pt x="333" y="8"/>
                  </a:cubicBezTo>
                  <a:cubicBezTo>
                    <a:pt x="332" y="8"/>
                    <a:pt x="332" y="8"/>
                    <a:pt x="332" y="8"/>
                  </a:cubicBezTo>
                  <a:cubicBezTo>
                    <a:pt x="333" y="5"/>
                    <a:pt x="334" y="5"/>
                    <a:pt x="333" y="4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1"/>
                    <a:pt x="334" y="0"/>
                    <a:pt x="333" y="0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29" y="2"/>
                    <a:pt x="330" y="2"/>
                    <a:pt x="330" y="2"/>
                  </a:cubicBezTo>
                  <a:cubicBezTo>
                    <a:pt x="330" y="4"/>
                    <a:pt x="330" y="4"/>
                    <a:pt x="330" y="4"/>
                  </a:cubicBezTo>
                  <a:cubicBezTo>
                    <a:pt x="328" y="4"/>
                    <a:pt x="328" y="4"/>
                    <a:pt x="328" y="4"/>
                  </a:cubicBezTo>
                  <a:cubicBezTo>
                    <a:pt x="328" y="2"/>
                    <a:pt x="328" y="2"/>
                    <a:pt x="328" y="2"/>
                  </a:cubicBezTo>
                  <a:cubicBezTo>
                    <a:pt x="327" y="2"/>
                    <a:pt x="327" y="2"/>
                    <a:pt x="327" y="2"/>
                  </a:cubicBezTo>
                  <a:cubicBezTo>
                    <a:pt x="327" y="1"/>
                    <a:pt x="327" y="1"/>
                    <a:pt x="327" y="1"/>
                  </a:cubicBezTo>
                  <a:cubicBezTo>
                    <a:pt x="326" y="1"/>
                    <a:pt x="326" y="1"/>
                    <a:pt x="326" y="1"/>
                  </a:cubicBezTo>
                  <a:cubicBezTo>
                    <a:pt x="326" y="2"/>
                    <a:pt x="326" y="2"/>
                    <a:pt x="326" y="2"/>
                  </a:cubicBezTo>
                  <a:cubicBezTo>
                    <a:pt x="325" y="2"/>
                    <a:pt x="325" y="2"/>
                    <a:pt x="325" y="2"/>
                  </a:cubicBezTo>
                  <a:cubicBezTo>
                    <a:pt x="325" y="4"/>
                    <a:pt x="325" y="4"/>
                    <a:pt x="325" y="4"/>
                  </a:cubicBezTo>
                  <a:cubicBezTo>
                    <a:pt x="321" y="3"/>
                    <a:pt x="319" y="5"/>
                    <a:pt x="318" y="6"/>
                  </a:cubicBezTo>
                  <a:cubicBezTo>
                    <a:pt x="316" y="4"/>
                    <a:pt x="316" y="5"/>
                    <a:pt x="315" y="5"/>
                  </a:cubicBezTo>
                  <a:cubicBezTo>
                    <a:pt x="315" y="8"/>
                    <a:pt x="314" y="8"/>
                    <a:pt x="314" y="8"/>
                  </a:cubicBezTo>
                  <a:cubicBezTo>
                    <a:pt x="313" y="8"/>
                    <a:pt x="313" y="8"/>
                    <a:pt x="313" y="8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0" y="6"/>
                    <a:pt x="309" y="6"/>
                    <a:pt x="308" y="6"/>
                  </a:cubicBezTo>
                  <a:cubicBezTo>
                    <a:pt x="308" y="7"/>
                    <a:pt x="308" y="7"/>
                    <a:pt x="308" y="7"/>
                  </a:cubicBezTo>
                  <a:cubicBezTo>
                    <a:pt x="306" y="7"/>
                    <a:pt x="305" y="7"/>
                    <a:pt x="305" y="7"/>
                  </a:cubicBezTo>
                  <a:cubicBezTo>
                    <a:pt x="305" y="6"/>
                    <a:pt x="305" y="6"/>
                    <a:pt x="305" y="6"/>
                  </a:cubicBezTo>
                  <a:cubicBezTo>
                    <a:pt x="302" y="6"/>
                    <a:pt x="302" y="8"/>
                    <a:pt x="301" y="7"/>
                  </a:cubicBezTo>
                  <a:cubicBezTo>
                    <a:pt x="301" y="6"/>
                    <a:pt x="301" y="6"/>
                    <a:pt x="301" y="6"/>
                  </a:cubicBezTo>
                  <a:cubicBezTo>
                    <a:pt x="300" y="6"/>
                    <a:pt x="300" y="6"/>
                    <a:pt x="300" y="6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297" y="5"/>
                    <a:pt x="298" y="5"/>
                    <a:pt x="298" y="5"/>
                  </a:cubicBezTo>
                  <a:cubicBezTo>
                    <a:pt x="298" y="4"/>
                    <a:pt x="298" y="4"/>
                    <a:pt x="298" y="4"/>
                  </a:cubicBezTo>
                  <a:cubicBezTo>
                    <a:pt x="294" y="4"/>
                    <a:pt x="292" y="4"/>
                    <a:pt x="291" y="4"/>
                  </a:cubicBezTo>
                  <a:cubicBezTo>
                    <a:pt x="291" y="2"/>
                    <a:pt x="291" y="2"/>
                    <a:pt x="291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8" y="4"/>
                    <a:pt x="288" y="4"/>
                    <a:pt x="288" y="4"/>
                  </a:cubicBezTo>
                  <a:cubicBezTo>
                    <a:pt x="288" y="6"/>
                    <a:pt x="288" y="6"/>
                    <a:pt x="288" y="6"/>
                  </a:cubicBezTo>
                  <a:cubicBezTo>
                    <a:pt x="285" y="6"/>
                    <a:pt x="283" y="6"/>
                    <a:pt x="282" y="6"/>
                  </a:cubicBezTo>
                  <a:cubicBezTo>
                    <a:pt x="282" y="5"/>
                    <a:pt x="282" y="5"/>
                    <a:pt x="282" y="5"/>
                  </a:cubicBezTo>
                  <a:cubicBezTo>
                    <a:pt x="279" y="5"/>
                    <a:pt x="280" y="5"/>
                    <a:pt x="280" y="5"/>
                  </a:cubicBezTo>
                  <a:cubicBezTo>
                    <a:pt x="280" y="4"/>
                    <a:pt x="280" y="4"/>
                    <a:pt x="280" y="4"/>
                  </a:cubicBezTo>
                  <a:cubicBezTo>
                    <a:pt x="277" y="4"/>
                    <a:pt x="275" y="4"/>
                    <a:pt x="274" y="4"/>
                  </a:cubicBezTo>
                  <a:cubicBezTo>
                    <a:pt x="274" y="5"/>
                    <a:pt x="274" y="5"/>
                    <a:pt x="274" y="5"/>
                  </a:cubicBezTo>
                  <a:cubicBezTo>
                    <a:pt x="273" y="5"/>
                    <a:pt x="273" y="5"/>
                    <a:pt x="273" y="5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70" y="6"/>
                    <a:pt x="271" y="6"/>
                    <a:pt x="270" y="6"/>
                  </a:cubicBezTo>
                  <a:cubicBezTo>
                    <a:pt x="270" y="9"/>
                    <a:pt x="270" y="8"/>
                    <a:pt x="270" y="8"/>
                  </a:cubicBezTo>
                  <a:cubicBezTo>
                    <a:pt x="269" y="8"/>
                    <a:pt x="269" y="8"/>
                    <a:pt x="269" y="8"/>
                  </a:cubicBezTo>
                  <a:cubicBezTo>
                    <a:pt x="269" y="11"/>
                    <a:pt x="269" y="10"/>
                    <a:pt x="269" y="11"/>
                  </a:cubicBezTo>
                  <a:cubicBezTo>
                    <a:pt x="266" y="12"/>
                    <a:pt x="265" y="12"/>
                    <a:pt x="263" y="12"/>
                  </a:cubicBezTo>
                  <a:cubicBezTo>
                    <a:pt x="263" y="13"/>
                    <a:pt x="263" y="13"/>
                    <a:pt x="263" y="13"/>
                  </a:cubicBezTo>
                  <a:cubicBezTo>
                    <a:pt x="259" y="12"/>
                    <a:pt x="257" y="14"/>
                    <a:pt x="256" y="14"/>
                  </a:cubicBezTo>
                  <a:cubicBezTo>
                    <a:pt x="256" y="18"/>
                    <a:pt x="254" y="18"/>
                    <a:pt x="255" y="19"/>
                  </a:cubicBezTo>
                  <a:cubicBezTo>
                    <a:pt x="252" y="19"/>
                    <a:pt x="253" y="19"/>
                    <a:pt x="253" y="19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0" y="20"/>
                    <a:pt x="250" y="20"/>
                    <a:pt x="250" y="20"/>
                  </a:cubicBezTo>
                  <a:cubicBezTo>
                    <a:pt x="250" y="21"/>
                    <a:pt x="250" y="21"/>
                    <a:pt x="250" y="21"/>
                  </a:cubicBezTo>
                  <a:cubicBezTo>
                    <a:pt x="247" y="21"/>
                    <a:pt x="248" y="21"/>
                    <a:pt x="248" y="21"/>
                  </a:cubicBezTo>
                  <a:cubicBezTo>
                    <a:pt x="248" y="20"/>
                    <a:pt x="248" y="20"/>
                    <a:pt x="248" y="20"/>
                  </a:cubicBezTo>
                  <a:cubicBezTo>
                    <a:pt x="245" y="20"/>
                    <a:pt x="245" y="20"/>
                    <a:pt x="244" y="20"/>
                  </a:cubicBezTo>
                  <a:cubicBezTo>
                    <a:pt x="244" y="24"/>
                    <a:pt x="242" y="22"/>
                    <a:pt x="242" y="23"/>
                  </a:cubicBezTo>
                  <a:cubicBezTo>
                    <a:pt x="242" y="24"/>
                    <a:pt x="242" y="24"/>
                    <a:pt x="242" y="24"/>
                  </a:cubicBezTo>
                  <a:cubicBezTo>
                    <a:pt x="241" y="24"/>
                    <a:pt x="241" y="24"/>
                    <a:pt x="241" y="24"/>
                  </a:cubicBezTo>
                  <a:cubicBezTo>
                    <a:pt x="241" y="25"/>
                    <a:pt x="241" y="25"/>
                    <a:pt x="241" y="25"/>
                  </a:cubicBezTo>
                  <a:cubicBezTo>
                    <a:pt x="238" y="25"/>
                    <a:pt x="236" y="27"/>
                    <a:pt x="236" y="27"/>
                  </a:cubicBezTo>
                  <a:cubicBezTo>
                    <a:pt x="237" y="27"/>
                    <a:pt x="237" y="27"/>
                    <a:pt x="237" y="27"/>
                  </a:cubicBezTo>
                  <a:cubicBezTo>
                    <a:pt x="236" y="27"/>
                    <a:pt x="236" y="27"/>
                    <a:pt x="236" y="27"/>
                  </a:cubicBezTo>
                  <a:cubicBezTo>
                    <a:pt x="236" y="30"/>
                    <a:pt x="236" y="29"/>
                    <a:pt x="236" y="30"/>
                  </a:cubicBezTo>
                  <a:cubicBezTo>
                    <a:pt x="235" y="30"/>
                    <a:pt x="235" y="30"/>
                    <a:pt x="235" y="30"/>
                  </a:cubicBezTo>
                  <a:cubicBezTo>
                    <a:pt x="235" y="33"/>
                    <a:pt x="233" y="34"/>
                    <a:pt x="234" y="34"/>
                  </a:cubicBezTo>
                  <a:cubicBezTo>
                    <a:pt x="235" y="34"/>
                    <a:pt x="235" y="34"/>
                    <a:pt x="235" y="34"/>
                  </a:cubicBezTo>
                  <a:cubicBezTo>
                    <a:pt x="235" y="37"/>
                    <a:pt x="235" y="36"/>
                    <a:pt x="235" y="37"/>
                  </a:cubicBezTo>
                  <a:cubicBezTo>
                    <a:pt x="234" y="37"/>
                    <a:pt x="234" y="37"/>
                    <a:pt x="234" y="37"/>
                  </a:cubicBezTo>
                  <a:cubicBezTo>
                    <a:pt x="234" y="38"/>
                    <a:pt x="234" y="38"/>
                    <a:pt x="234" y="38"/>
                  </a:cubicBezTo>
                  <a:cubicBezTo>
                    <a:pt x="232" y="38"/>
                    <a:pt x="232" y="38"/>
                    <a:pt x="232" y="38"/>
                  </a:cubicBezTo>
                  <a:cubicBezTo>
                    <a:pt x="232" y="41"/>
                    <a:pt x="232" y="42"/>
                    <a:pt x="232" y="43"/>
                  </a:cubicBezTo>
                  <a:cubicBezTo>
                    <a:pt x="231" y="43"/>
                    <a:pt x="231" y="43"/>
                    <a:pt x="231" y="43"/>
                  </a:cubicBezTo>
                  <a:cubicBezTo>
                    <a:pt x="228" y="49"/>
                    <a:pt x="232" y="55"/>
                    <a:pt x="231" y="59"/>
                  </a:cubicBezTo>
                  <a:cubicBezTo>
                    <a:pt x="236" y="67"/>
                    <a:pt x="230" y="86"/>
                    <a:pt x="230" y="94"/>
                  </a:cubicBezTo>
                  <a:cubicBezTo>
                    <a:pt x="231" y="94"/>
                    <a:pt x="231" y="94"/>
                    <a:pt x="231" y="94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30" y="96"/>
                    <a:pt x="230" y="96"/>
                    <a:pt x="230" y="96"/>
                  </a:cubicBezTo>
                  <a:cubicBezTo>
                    <a:pt x="230" y="100"/>
                    <a:pt x="228" y="101"/>
                    <a:pt x="229" y="102"/>
                  </a:cubicBezTo>
                  <a:cubicBezTo>
                    <a:pt x="228" y="102"/>
                    <a:pt x="228" y="102"/>
                    <a:pt x="228" y="102"/>
                  </a:cubicBezTo>
                  <a:cubicBezTo>
                    <a:pt x="228" y="105"/>
                    <a:pt x="228" y="104"/>
                    <a:pt x="228" y="104"/>
                  </a:cubicBezTo>
                  <a:cubicBezTo>
                    <a:pt x="226" y="104"/>
                    <a:pt x="226" y="104"/>
                    <a:pt x="226" y="104"/>
                  </a:cubicBezTo>
                  <a:cubicBezTo>
                    <a:pt x="226" y="107"/>
                    <a:pt x="226" y="106"/>
                    <a:pt x="226" y="107"/>
                  </a:cubicBezTo>
                  <a:cubicBezTo>
                    <a:pt x="228" y="107"/>
                    <a:pt x="228" y="107"/>
                    <a:pt x="228" y="107"/>
                  </a:cubicBezTo>
                  <a:cubicBezTo>
                    <a:pt x="226" y="108"/>
                    <a:pt x="227" y="109"/>
                    <a:pt x="226" y="109"/>
                  </a:cubicBezTo>
                  <a:cubicBezTo>
                    <a:pt x="228" y="109"/>
                    <a:pt x="228" y="109"/>
                    <a:pt x="228" y="109"/>
                  </a:cubicBezTo>
                  <a:cubicBezTo>
                    <a:pt x="228" y="112"/>
                    <a:pt x="228" y="112"/>
                    <a:pt x="228" y="113"/>
                  </a:cubicBezTo>
                  <a:cubicBezTo>
                    <a:pt x="226" y="113"/>
                    <a:pt x="226" y="113"/>
                    <a:pt x="226" y="113"/>
                  </a:cubicBezTo>
                  <a:cubicBezTo>
                    <a:pt x="228" y="113"/>
                    <a:pt x="228" y="113"/>
                    <a:pt x="228" y="113"/>
                  </a:cubicBezTo>
                  <a:cubicBezTo>
                    <a:pt x="228" y="116"/>
                    <a:pt x="228" y="118"/>
                    <a:pt x="228" y="120"/>
                  </a:cubicBezTo>
                  <a:cubicBezTo>
                    <a:pt x="228" y="119"/>
                    <a:pt x="228" y="119"/>
                    <a:pt x="228" y="119"/>
                  </a:cubicBezTo>
                  <a:cubicBezTo>
                    <a:pt x="229" y="119"/>
                    <a:pt x="229" y="119"/>
                    <a:pt x="229" y="119"/>
                  </a:cubicBezTo>
                  <a:cubicBezTo>
                    <a:pt x="229" y="121"/>
                    <a:pt x="229" y="123"/>
                    <a:pt x="229" y="123"/>
                  </a:cubicBezTo>
                  <a:cubicBezTo>
                    <a:pt x="228" y="123"/>
                    <a:pt x="228" y="123"/>
                    <a:pt x="228" y="123"/>
                  </a:cubicBezTo>
                  <a:cubicBezTo>
                    <a:pt x="228" y="128"/>
                    <a:pt x="228" y="132"/>
                    <a:pt x="228" y="135"/>
                  </a:cubicBezTo>
                  <a:cubicBezTo>
                    <a:pt x="226" y="135"/>
                    <a:pt x="226" y="135"/>
                    <a:pt x="226" y="135"/>
                  </a:cubicBezTo>
                  <a:cubicBezTo>
                    <a:pt x="226" y="138"/>
                    <a:pt x="226" y="138"/>
                    <a:pt x="226" y="139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28" y="140"/>
                    <a:pt x="228" y="140"/>
                    <a:pt x="228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5"/>
                    <a:pt x="226" y="144"/>
                    <a:pt x="226" y="146"/>
                  </a:cubicBezTo>
                  <a:cubicBezTo>
                    <a:pt x="225" y="146"/>
                    <a:pt x="225" y="146"/>
                    <a:pt x="225" y="146"/>
                  </a:cubicBezTo>
                  <a:cubicBezTo>
                    <a:pt x="225" y="149"/>
                    <a:pt x="225" y="148"/>
                    <a:pt x="225" y="148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6" y="145"/>
                    <a:pt x="226" y="146"/>
                    <a:pt x="226" y="146"/>
                  </a:cubicBezTo>
                  <a:cubicBezTo>
                    <a:pt x="229" y="146"/>
                    <a:pt x="229" y="146"/>
                    <a:pt x="229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9"/>
                    <a:pt x="228" y="148"/>
                    <a:pt x="228" y="148"/>
                  </a:cubicBezTo>
                  <a:cubicBezTo>
                    <a:pt x="226" y="148"/>
                    <a:pt x="226" y="148"/>
                    <a:pt x="226" y="148"/>
                  </a:cubicBezTo>
                  <a:cubicBezTo>
                    <a:pt x="228" y="148"/>
                    <a:pt x="228" y="148"/>
                    <a:pt x="228" y="148"/>
                  </a:cubicBezTo>
                  <a:cubicBezTo>
                    <a:pt x="228" y="151"/>
                    <a:pt x="228" y="152"/>
                    <a:pt x="228" y="152"/>
                  </a:cubicBezTo>
                  <a:cubicBezTo>
                    <a:pt x="229" y="152"/>
                    <a:pt x="229" y="152"/>
                    <a:pt x="229" y="152"/>
                  </a:cubicBezTo>
                  <a:cubicBezTo>
                    <a:pt x="229" y="159"/>
                    <a:pt x="228" y="165"/>
                    <a:pt x="228" y="170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6" y="171"/>
                    <a:pt x="226" y="171"/>
                    <a:pt x="226" y="171"/>
                  </a:cubicBezTo>
                  <a:cubicBezTo>
                    <a:pt x="228" y="171"/>
                    <a:pt x="228" y="171"/>
                    <a:pt x="228" y="171"/>
                  </a:cubicBezTo>
                  <a:cubicBezTo>
                    <a:pt x="228" y="172"/>
                    <a:pt x="228" y="172"/>
                    <a:pt x="228" y="172"/>
                  </a:cubicBezTo>
                  <a:cubicBezTo>
                    <a:pt x="226" y="172"/>
                    <a:pt x="226" y="172"/>
                    <a:pt x="226" y="172"/>
                  </a:cubicBezTo>
                  <a:cubicBezTo>
                    <a:pt x="228" y="172"/>
                    <a:pt x="228" y="172"/>
                    <a:pt x="228" y="172"/>
                  </a:cubicBezTo>
                  <a:cubicBezTo>
                    <a:pt x="228" y="175"/>
                    <a:pt x="228" y="176"/>
                    <a:pt x="228" y="177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80"/>
                    <a:pt x="225" y="181"/>
                    <a:pt x="225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5"/>
                    <a:pt x="224" y="185"/>
                    <a:pt x="224" y="185"/>
                  </a:cubicBezTo>
                  <a:cubicBezTo>
                    <a:pt x="223" y="185"/>
                    <a:pt x="223" y="185"/>
                    <a:pt x="223" y="185"/>
                  </a:cubicBezTo>
                  <a:cubicBezTo>
                    <a:pt x="223" y="188"/>
                    <a:pt x="223" y="187"/>
                    <a:pt x="223" y="187"/>
                  </a:cubicBezTo>
                  <a:cubicBezTo>
                    <a:pt x="222" y="187"/>
                    <a:pt x="222" y="187"/>
                    <a:pt x="222" y="187"/>
                  </a:cubicBezTo>
                  <a:cubicBezTo>
                    <a:pt x="222" y="190"/>
                    <a:pt x="222" y="189"/>
                    <a:pt x="222" y="190"/>
                  </a:cubicBezTo>
                  <a:cubicBezTo>
                    <a:pt x="221" y="190"/>
                    <a:pt x="221" y="190"/>
                    <a:pt x="221" y="190"/>
                  </a:cubicBezTo>
                  <a:cubicBezTo>
                    <a:pt x="221" y="193"/>
                    <a:pt x="221" y="192"/>
                    <a:pt x="221" y="192"/>
                  </a:cubicBezTo>
                  <a:cubicBezTo>
                    <a:pt x="219" y="192"/>
                    <a:pt x="219" y="192"/>
                    <a:pt x="219" y="192"/>
                  </a:cubicBezTo>
                  <a:cubicBezTo>
                    <a:pt x="219" y="195"/>
                    <a:pt x="219" y="194"/>
                    <a:pt x="219" y="194"/>
                  </a:cubicBezTo>
                  <a:cubicBezTo>
                    <a:pt x="218" y="194"/>
                    <a:pt x="218" y="194"/>
                    <a:pt x="218" y="194"/>
                  </a:cubicBezTo>
                  <a:cubicBezTo>
                    <a:pt x="219" y="198"/>
                    <a:pt x="216" y="198"/>
                    <a:pt x="217" y="199"/>
                  </a:cubicBezTo>
                  <a:cubicBezTo>
                    <a:pt x="216" y="199"/>
                    <a:pt x="216" y="199"/>
                    <a:pt x="216" y="199"/>
                  </a:cubicBezTo>
                  <a:cubicBezTo>
                    <a:pt x="216" y="203"/>
                    <a:pt x="212" y="204"/>
                    <a:pt x="213" y="206"/>
                  </a:cubicBezTo>
                  <a:cubicBezTo>
                    <a:pt x="212" y="206"/>
                    <a:pt x="212" y="206"/>
                    <a:pt x="212" y="206"/>
                  </a:cubicBezTo>
                  <a:cubicBezTo>
                    <a:pt x="211" y="211"/>
                    <a:pt x="209" y="213"/>
                    <a:pt x="209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7" y="218"/>
                    <a:pt x="205" y="219"/>
                    <a:pt x="205" y="221"/>
                  </a:cubicBezTo>
                  <a:cubicBezTo>
                    <a:pt x="204" y="221"/>
                    <a:pt x="204" y="221"/>
                    <a:pt x="204" y="221"/>
                  </a:cubicBezTo>
                  <a:cubicBezTo>
                    <a:pt x="204" y="223"/>
                    <a:pt x="204" y="223"/>
                    <a:pt x="204" y="223"/>
                  </a:cubicBezTo>
                  <a:cubicBezTo>
                    <a:pt x="203" y="223"/>
                    <a:pt x="203" y="223"/>
                    <a:pt x="203" y="223"/>
                  </a:cubicBezTo>
                  <a:cubicBezTo>
                    <a:pt x="202" y="226"/>
                    <a:pt x="201" y="226"/>
                    <a:pt x="202" y="227"/>
                  </a:cubicBezTo>
                  <a:cubicBezTo>
                    <a:pt x="200" y="227"/>
                    <a:pt x="200" y="227"/>
                    <a:pt x="200" y="227"/>
                  </a:cubicBezTo>
                  <a:cubicBezTo>
                    <a:pt x="200" y="229"/>
                    <a:pt x="200" y="229"/>
                    <a:pt x="200" y="229"/>
                  </a:cubicBezTo>
                  <a:cubicBezTo>
                    <a:pt x="199" y="229"/>
                    <a:pt x="199" y="229"/>
                    <a:pt x="199" y="229"/>
                  </a:cubicBezTo>
                  <a:cubicBezTo>
                    <a:pt x="199" y="232"/>
                    <a:pt x="199" y="231"/>
                    <a:pt x="199" y="231"/>
                  </a:cubicBezTo>
                  <a:cubicBezTo>
                    <a:pt x="198" y="231"/>
                    <a:pt x="198" y="231"/>
                    <a:pt x="198" y="231"/>
                  </a:cubicBezTo>
                  <a:cubicBezTo>
                    <a:pt x="198" y="234"/>
                    <a:pt x="198" y="233"/>
                    <a:pt x="198" y="234"/>
                  </a:cubicBezTo>
                  <a:cubicBezTo>
                    <a:pt x="197" y="234"/>
                    <a:pt x="197" y="234"/>
                    <a:pt x="197" y="234"/>
                  </a:cubicBezTo>
                  <a:cubicBezTo>
                    <a:pt x="197" y="235"/>
                    <a:pt x="197" y="235"/>
                    <a:pt x="197" y="235"/>
                  </a:cubicBezTo>
                  <a:cubicBezTo>
                    <a:pt x="196" y="235"/>
                    <a:pt x="196" y="235"/>
                    <a:pt x="196" y="235"/>
                  </a:cubicBezTo>
                  <a:cubicBezTo>
                    <a:pt x="196" y="236"/>
                    <a:pt x="196" y="236"/>
                    <a:pt x="196" y="236"/>
                  </a:cubicBezTo>
                  <a:cubicBezTo>
                    <a:pt x="197" y="236"/>
                    <a:pt x="197" y="236"/>
                    <a:pt x="197" y="236"/>
                  </a:cubicBezTo>
                  <a:cubicBezTo>
                    <a:pt x="197" y="239"/>
                    <a:pt x="197" y="238"/>
                    <a:pt x="197" y="238"/>
                  </a:cubicBezTo>
                  <a:cubicBezTo>
                    <a:pt x="196" y="238"/>
                    <a:pt x="196" y="238"/>
                    <a:pt x="196" y="238"/>
                  </a:cubicBezTo>
                  <a:cubicBezTo>
                    <a:pt x="196" y="241"/>
                    <a:pt x="196" y="240"/>
                    <a:pt x="196" y="241"/>
                  </a:cubicBezTo>
                  <a:cubicBezTo>
                    <a:pt x="194" y="241"/>
                    <a:pt x="194" y="241"/>
                    <a:pt x="194" y="241"/>
                  </a:cubicBezTo>
                  <a:cubicBezTo>
                    <a:pt x="194" y="244"/>
                    <a:pt x="193" y="244"/>
                    <a:pt x="193" y="244"/>
                  </a:cubicBezTo>
                  <a:cubicBezTo>
                    <a:pt x="192" y="244"/>
                    <a:pt x="192" y="244"/>
                    <a:pt x="192" y="244"/>
                  </a:cubicBezTo>
                  <a:cubicBezTo>
                    <a:pt x="192" y="247"/>
                    <a:pt x="192" y="246"/>
                    <a:pt x="192" y="247"/>
                  </a:cubicBezTo>
                  <a:cubicBezTo>
                    <a:pt x="191" y="247"/>
                    <a:pt x="191" y="247"/>
                    <a:pt x="191" y="247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0" y="249"/>
                    <a:pt x="190" y="249"/>
                    <a:pt x="190" y="249"/>
                  </a:cubicBezTo>
                  <a:cubicBezTo>
                    <a:pt x="190" y="252"/>
                    <a:pt x="190" y="251"/>
                    <a:pt x="190" y="251"/>
                  </a:cubicBezTo>
                  <a:cubicBezTo>
                    <a:pt x="189" y="251"/>
                    <a:pt x="189" y="251"/>
                    <a:pt x="189" y="251"/>
                  </a:cubicBezTo>
                  <a:cubicBezTo>
                    <a:pt x="187" y="258"/>
                    <a:pt x="184" y="259"/>
                    <a:pt x="184" y="262"/>
                  </a:cubicBezTo>
                  <a:cubicBezTo>
                    <a:pt x="183" y="262"/>
                    <a:pt x="183" y="262"/>
                    <a:pt x="183" y="262"/>
                  </a:cubicBezTo>
                  <a:cubicBezTo>
                    <a:pt x="183" y="265"/>
                    <a:pt x="183" y="264"/>
                    <a:pt x="183" y="264"/>
                  </a:cubicBezTo>
                  <a:cubicBezTo>
                    <a:pt x="181" y="264"/>
                    <a:pt x="181" y="264"/>
                    <a:pt x="181" y="264"/>
                  </a:cubicBezTo>
                  <a:cubicBezTo>
                    <a:pt x="181" y="267"/>
                    <a:pt x="181" y="267"/>
                    <a:pt x="181" y="267"/>
                  </a:cubicBezTo>
                  <a:cubicBezTo>
                    <a:pt x="180" y="267"/>
                    <a:pt x="180" y="267"/>
                    <a:pt x="180" y="267"/>
                  </a:cubicBezTo>
                  <a:cubicBezTo>
                    <a:pt x="180" y="270"/>
                    <a:pt x="180" y="269"/>
                    <a:pt x="180" y="269"/>
                  </a:cubicBezTo>
                  <a:cubicBezTo>
                    <a:pt x="179" y="269"/>
                    <a:pt x="179" y="269"/>
                    <a:pt x="179" y="269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8" y="270"/>
                    <a:pt x="178" y="270"/>
                    <a:pt x="178" y="270"/>
                  </a:cubicBezTo>
                  <a:cubicBezTo>
                    <a:pt x="178" y="273"/>
                    <a:pt x="178" y="272"/>
                    <a:pt x="178" y="273"/>
                  </a:cubicBezTo>
                  <a:cubicBezTo>
                    <a:pt x="177" y="273"/>
                    <a:pt x="177" y="273"/>
                    <a:pt x="177" y="273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5" y="275"/>
                    <a:pt x="175" y="275"/>
                    <a:pt x="175" y="275"/>
                  </a:cubicBezTo>
                  <a:cubicBezTo>
                    <a:pt x="175" y="278"/>
                    <a:pt x="175" y="277"/>
                    <a:pt x="175" y="277"/>
                  </a:cubicBezTo>
                  <a:cubicBezTo>
                    <a:pt x="174" y="277"/>
                    <a:pt x="174" y="277"/>
                    <a:pt x="174" y="277"/>
                  </a:cubicBezTo>
                  <a:cubicBezTo>
                    <a:pt x="174" y="280"/>
                    <a:pt x="174" y="280"/>
                    <a:pt x="174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3" y="283"/>
                    <a:pt x="173" y="282"/>
                    <a:pt x="173" y="282"/>
                  </a:cubicBezTo>
                  <a:cubicBezTo>
                    <a:pt x="172" y="282"/>
                    <a:pt x="172" y="282"/>
                    <a:pt x="172" y="282"/>
                  </a:cubicBezTo>
                  <a:cubicBezTo>
                    <a:pt x="171" y="286"/>
                    <a:pt x="168" y="288"/>
                    <a:pt x="168" y="289"/>
                  </a:cubicBezTo>
                  <a:cubicBezTo>
                    <a:pt x="167" y="289"/>
                    <a:pt x="167" y="289"/>
                    <a:pt x="167" y="289"/>
                  </a:cubicBezTo>
                  <a:cubicBezTo>
                    <a:pt x="168" y="293"/>
                    <a:pt x="165" y="293"/>
                    <a:pt x="165" y="293"/>
                  </a:cubicBezTo>
                  <a:cubicBezTo>
                    <a:pt x="165" y="296"/>
                    <a:pt x="165" y="295"/>
                    <a:pt x="165" y="295"/>
                  </a:cubicBezTo>
                  <a:cubicBezTo>
                    <a:pt x="164" y="295"/>
                    <a:pt x="164" y="295"/>
                    <a:pt x="164" y="295"/>
                  </a:cubicBezTo>
                  <a:cubicBezTo>
                    <a:pt x="164" y="296"/>
                    <a:pt x="164" y="296"/>
                    <a:pt x="164" y="296"/>
                  </a:cubicBezTo>
                  <a:cubicBezTo>
                    <a:pt x="162" y="296"/>
                    <a:pt x="162" y="296"/>
                    <a:pt x="162" y="296"/>
                  </a:cubicBezTo>
                  <a:cubicBezTo>
                    <a:pt x="162" y="299"/>
                    <a:pt x="162" y="299"/>
                    <a:pt x="162" y="299"/>
                  </a:cubicBezTo>
                  <a:cubicBezTo>
                    <a:pt x="161" y="299"/>
                    <a:pt x="161" y="299"/>
                    <a:pt x="161" y="299"/>
                  </a:cubicBezTo>
                  <a:cubicBezTo>
                    <a:pt x="161" y="300"/>
                    <a:pt x="161" y="300"/>
                    <a:pt x="161" y="300"/>
                  </a:cubicBezTo>
                  <a:cubicBezTo>
                    <a:pt x="160" y="300"/>
                    <a:pt x="160" y="300"/>
                    <a:pt x="160" y="300"/>
                  </a:cubicBezTo>
                  <a:cubicBezTo>
                    <a:pt x="159" y="304"/>
                    <a:pt x="156" y="306"/>
                    <a:pt x="157" y="307"/>
                  </a:cubicBezTo>
                  <a:cubicBezTo>
                    <a:pt x="155" y="307"/>
                    <a:pt x="155" y="307"/>
                    <a:pt x="155" y="307"/>
                  </a:cubicBezTo>
                  <a:cubicBezTo>
                    <a:pt x="156" y="310"/>
                    <a:pt x="157" y="310"/>
                    <a:pt x="157" y="311"/>
                  </a:cubicBezTo>
                  <a:cubicBezTo>
                    <a:pt x="158" y="311"/>
                    <a:pt x="158" y="311"/>
                    <a:pt x="158" y="311"/>
                  </a:cubicBezTo>
                  <a:cubicBezTo>
                    <a:pt x="158" y="312"/>
                    <a:pt x="158" y="312"/>
                    <a:pt x="158" y="312"/>
                  </a:cubicBezTo>
                  <a:cubicBezTo>
                    <a:pt x="159" y="312"/>
                    <a:pt x="159" y="312"/>
                    <a:pt x="159" y="312"/>
                  </a:cubicBezTo>
                  <a:cubicBezTo>
                    <a:pt x="159" y="314"/>
                    <a:pt x="159" y="315"/>
                    <a:pt x="159" y="315"/>
                  </a:cubicBezTo>
                  <a:cubicBezTo>
                    <a:pt x="160" y="315"/>
                    <a:pt x="160" y="315"/>
                    <a:pt x="160" y="315"/>
                  </a:cubicBezTo>
                  <a:cubicBezTo>
                    <a:pt x="160" y="317"/>
                    <a:pt x="160" y="317"/>
                    <a:pt x="160" y="317"/>
                  </a:cubicBezTo>
                  <a:cubicBezTo>
                    <a:pt x="159" y="317"/>
                    <a:pt x="159" y="317"/>
                    <a:pt x="159" y="317"/>
                  </a:cubicBezTo>
                  <a:cubicBezTo>
                    <a:pt x="160" y="317"/>
                    <a:pt x="160" y="317"/>
                    <a:pt x="160" y="317"/>
                  </a:cubicBezTo>
                  <a:cubicBezTo>
                    <a:pt x="159" y="317"/>
                    <a:pt x="159" y="317"/>
                    <a:pt x="159" y="317"/>
                  </a:cubicBezTo>
                  <a:cubicBezTo>
                    <a:pt x="159" y="319"/>
                    <a:pt x="159" y="320"/>
                    <a:pt x="159" y="320"/>
                  </a:cubicBezTo>
                  <a:cubicBezTo>
                    <a:pt x="158" y="320"/>
                    <a:pt x="158" y="320"/>
                    <a:pt x="158" y="320"/>
                  </a:cubicBezTo>
                  <a:cubicBezTo>
                    <a:pt x="158" y="325"/>
                    <a:pt x="151" y="327"/>
                    <a:pt x="153" y="330"/>
                  </a:cubicBezTo>
                  <a:cubicBezTo>
                    <a:pt x="152" y="330"/>
                    <a:pt x="152" y="330"/>
                    <a:pt x="152" y="330"/>
                  </a:cubicBezTo>
                  <a:cubicBezTo>
                    <a:pt x="147" y="337"/>
                    <a:pt x="142" y="347"/>
                    <a:pt x="138" y="350"/>
                  </a:cubicBezTo>
                  <a:cubicBezTo>
                    <a:pt x="138" y="353"/>
                    <a:pt x="138" y="352"/>
                    <a:pt x="138" y="352"/>
                  </a:cubicBezTo>
                  <a:cubicBezTo>
                    <a:pt x="136" y="352"/>
                    <a:pt x="136" y="352"/>
                    <a:pt x="136" y="352"/>
                  </a:cubicBezTo>
                  <a:cubicBezTo>
                    <a:pt x="136" y="355"/>
                    <a:pt x="135" y="355"/>
                    <a:pt x="135" y="356"/>
                  </a:cubicBezTo>
                  <a:cubicBezTo>
                    <a:pt x="134" y="356"/>
                    <a:pt x="134" y="356"/>
                    <a:pt x="134" y="356"/>
                  </a:cubicBezTo>
                  <a:cubicBezTo>
                    <a:pt x="134" y="357"/>
                    <a:pt x="134" y="357"/>
                    <a:pt x="134" y="357"/>
                  </a:cubicBezTo>
                  <a:cubicBezTo>
                    <a:pt x="133" y="357"/>
                    <a:pt x="133" y="357"/>
                    <a:pt x="133" y="357"/>
                  </a:cubicBezTo>
                  <a:cubicBezTo>
                    <a:pt x="133" y="360"/>
                    <a:pt x="133" y="359"/>
                    <a:pt x="133" y="359"/>
                  </a:cubicBezTo>
                  <a:cubicBezTo>
                    <a:pt x="132" y="359"/>
                    <a:pt x="132" y="359"/>
                    <a:pt x="132" y="359"/>
                  </a:cubicBezTo>
                  <a:cubicBezTo>
                    <a:pt x="131" y="363"/>
                    <a:pt x="127" y="364"/>
                    <a:pt x="128" y="365"/>
                  </a:cubicBezTo>
                  <a:cubicBezTo>
                    <a:pt x="127" y="365"/>
                    <a:pt x="127" y="365"/>
                    <a:pt x="127" y="365"/>
                  </a:cubicBezTo>
                  <a:cubicBezTo>
                    <a:pt x="126" y="369"/>
                    <a:pt x="124" y="370"/>
                    <a:pt x="124" y="370"/>
                  </a:cubicBezTo>
                  <a:cubicBezTo>
                    <a:pt x="123" y="370"/>
                    <a:pt x="123" y="370"/>
                    <a:pt x="123" y="370"/>
                  </a:cubicBezTo>
                  <a:cubicBezTo>
                    <a:pt x="121" y="376"/>
                    <a:pt x="116" y="379"/>
                    <a:pt x="116" y="383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6" y="386"/>
                    <a:pt x="112" y="389"/>
                    <a:pt x="113" y="389"/>
                  </a:cubicBezTo>
                  <a:cubicBezTo>
                    <a:pt x="111" y="389"/>
                    <a:pt x="111" y="389"/>
                    <a:pt x="111" y="389"/>
                  </a:cubicBezTo>
                  <a:cubicBezTo>
                    <a:pt x="111" y="392"/>
                    <a:pt x="110" y="392"/>
                    <a:pt x="110" y="393"/>
                  </a:cubicBezTo>
                  <a:cubicBezTo>
                    <a:pt x="109" y="393"/>
                    <a:pt x="109" y="393"/>
                    <a:pt x="109" y="393"/>
                  </a:cubicBezTo>
                  <a:cubicBezTo>
                    <a:pt x="109" y="395"/>
                    <a:pt x="107" y="395"/>
                    <a:pt x="108" y="396"/>
                  </a:cubicBezTo>
                  <a:cubicBezTo>
                    <a:pt x="107" y="396"/>
                    <a:pt x="107" y="396"/>
                    <a:pt x="107" y="396"/>
                  </a:cubicBezTo>
                  <a:cubicBezTo>
                    <a:pt x="107" y="399"/>
                    <a:pt x="107" y="399"/>
                    <a:pt x="107" y="400"/>
                  </a:cubicBezTo>
                  <a:cubicBezTo>
                    <a:pt x="108" y="400"/>
                    <a:pt x="108" y="400"/>
                    <a:pt x="108" y="400"/>
                  </a:cubicBezTo>
                  <a:cubicBezTo>
                    <a:pt x="108" y="401"/>
                    <a:pt x="108" y="401"/>
                    <a:pt x="108" y="401"/>
                  </a:cubicBezTo>
                  <a:cubicBezTo>
                    <a:pt x="107" y="401"/>
                    <a:pt x="107" y="401"/>
                    <a:pt x="107" y="401"/>
                  </a:cubicBezTo>
                  <a:cubicBezTo>
                    <a:pt x="107" y="404"/>
                    <a:pt x="107" y="403"/>
                    <a:pt x="107" y="403"/>
                  </a:cubicBezTo>
                  <a:cubicBezTo>
                    <a:pt x="107" y="402"/>
                    <a:pt x="107" y="402"/>
                    <a:pt x="107" y="402"/>
                  </a:cubicBezTo>
                  <a:cubicBezTo>
                    <a:pt x="105" y="404"/>
                    <a:pt x="105" y="403"/>
                    <a:pt x="104" y="403"/>
                  </a:cubicBezTo>
                  <a:cubicBezTo>
                    <a:pt x="104" y="404"/>
                    <a:pt x="104" y="404"/>
                    <a:pt x="104" y="404"/>
                  </a:cubicBezTo>
                  <a:cubicBezTo>
                    <a:pt x="103" y="404"/>
                    <a:pt x="103" y="404"/>
                    <a:pt x="103" y="404"/>
                  </a:cubicBezTo>
                  <a:cubicBezTo>
                    <a:pt x="103" y="406"/>
                    <a:pt x="103" y="406"/>
                    <a:pt x="103" y="406"/>
                  </a:cubicBezTo>
                  <a:cubicBezTo>
                    <a:pt x="102" y="406"/>
                    <a:pt x="102" y="406"/>
                    <a:pt x="102" y="406"/>
                  </a:cubicBezTo>
                  <a:cubicBezTo>
                    <a:pt x="102" y="407"/>
                    <a:pt x="102" y="407"/>
                    <a:pt x="102" y="407"/>
                  </a:cubicBezTo>
                  <a:cubicBezTo>
                    <a:pt x="101" y="407"/>
                    <a:pt x="101" y="407"/>
                    <a:pt x="101" y="407"/>
                  </a:cubicBezTo>
                  <a:cubicBezTo>
                    <a:pt x="101" y="408"/>
                    <a:pt x="101" y="408"/>
                    <a:pt x="101" y="408"/>
                  </a:cubicBezTo>
                  <a:cubicBezTo>
                    <a:pt x="98" y="408"/>
                    <a:pt x="98" y="410"/>
                    <a:pt x="97" y="409"/>
                  </a:cubicBezTo>
                  <a:cubicBezTo>
                    <a:pt x="97" y="413"/>
                    <a:pt x="95" y="411"/>
                    <a:pt x="95" y="412"/>
                  </a:cubicBezTo>
                  <a:cubicBezTo>
                    <a:pt x="95" y="414"/>
                    <a:pt x="95" y="414"/>
                    <a:pt x="95" y="414"/>
                  </a:cubicBezTo>
                  <a:cubicBezTo>
                    <a:pt x="94" y="414"/>
                    <a:pt x="94" y="414"/>
                    <a:pt x="94" y="414"/>
                  </a:cubicBezTo>
                  <a:cubicBezTo>
                    <a:pt x="94" y="413"/>
                    <a:pt x="94" y="413"/>
                    <a:pt x="94" y="413"/>
                  </a:cubicBezTo>
                  <a:cubicBezTo>
                    <a:pt x="91" y="413"/>
                    <a:pt x="92" y="413"/>
                    <a:pt x="91" y="413"/>
                  </a:cubicBezTo>
                  <a:cubicBezTo>
                    <a:pt x="91" y="414"/>
                    <a:pt x="91" y="414"/>
                    <a:pt x="91" y="414"/>
                  </a:cubicBezTo>
                  <a:cubicBezTo>
                    <a:pt x="88" y="414"/>
                    <a:pt x="88" y="416"/>
                    <a:pt x="88" y="415"/>
                  </a:cubicBezTo>
                  <a:cubicBezTo>
                    <a:pt x="88" y="416"/>
                    <a:pt x="88" y="416"/>
                    <a:pt x="88" y="416"/>
                  </a:cubicBezTo>
                  <a:cubicBezTo>
                    <a:pt x="87" y="416"/>
                    <a:pt x="87" y="416"/>
                    <a:pt x="87" y="416"/>
                  </a:cubicBezTo>
                  <a:cubicBezTo>
                    <a:pt x="87" y="417"/>
                    <a:pt x="87" y="417"/>
                    <a:pt x="87" y="417"/>
                  </a:cubicBezTo>
                  <a:cubicBezTo>
                    <a:pt x="84" y="417"/>
                    <a:pt x="84" y="417"/>
                    <a:pt x="84" y="417"/>
                  </a:cubicBezTo>
                  <a:cubicBezTo>
                    <a:pt x="82" y="423"/>
                    <a:pt x="77" y="425"/>
                    <a:pt x="75" y="425"/>
                  </a:cubicBezTo>
                  <a:cubicBezTo>
                    <a:pt x="75" y="426"/>
                    <a:pt x="75" y="426"/>
                    <a:pt x="75" y="426"/>
                  </a:cubicBezTo>
                  <a:cubicBezTo>
                    <a:pt x="72" y="426"/>
                    <a:pt x="73" y="426"/>
                    <a:pt x="72" y="426"/>
                  </a:cubicBezTo>
                  <a:cubicBezTo>
                    <a:pt x="72" y="427"/>
                    <a:pt x="72" y="427"/>
                    <a:pt x="72" y="427"/>
                  </a:cubicBezTo>
                  <a:cubicBezTo>
                    <a:pt x="70" y="427"/>
                    <a:pt x="70" y="427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66" y="428"/>
                    <a:pt x="65" y="430"/>
                    <a:pt x="63" y="429"/>
                  </a:cubicBezTo>
                  <a:cubicBezTo>
                    <a:pt x="63" y="428"/>
                    <a:pt x="63" y="428"/>
                    <a:pt x="63" y="428"/>
                  </a:cubicBezTo>
                  <a:cubicBezTo>
                    <a:pt x="62" y="429"/>
                    <a:pt x="62" y="429"/>
                    <a:pt x="62" y="429"/>
                  </a:cubicBezTo>
                  <a:cubicBezTo>
                    <a:pt x="63" y="429"/>
                    <a:pt x="63" y="429"/>
                    <a:pt x="63" y="429"/>
                  </a:cubicBezTo>
                  <a:cubicBezTo>
                    <a:pt x="60" y="432"/>
                    <a:pt x="59" y="430"/>
                    <a:pt x="58" y="430"/>
                  </a:cubicBezTo>
                  <a:cubicBezTo>
                    <a:pt x="58" y="428"/>
                    <a:pt x="58" y="427"/>
                    <a:pt x="58" y="427"/>
                  </a:cubicBezTo>
                  <a:cubicBezTo>
                    <a:pt x="57" y="427"/>
                    <a:pt x="57" y="427"/>
                    <a:pt x="57" y="427"/>
                  </a:cubicBezTo>
                  <a:cubicBezTo>
                    <a:pt x="57" y="428"/>
                    <a:pt x="57" y="428"/>
                    <a:pt x="57" y="428"/>
                  </a:cubicBezTo>
                  <a:cubicBezTo>
                    <a:pt x="54" y="428"/>
                    <a:pt x="55" y="426"/>
                    <a:pt x="55" y="427"/>
                  </a:cubicBezTo>
                  <a:cubicBezTo>
                    <a:pt x="55" y="428"/>
                    <a:pt x="55" y="428"/>
                    <a:pt x="55" y="428"/>
                  </a:cubicBezTo>
                  <a:cubicBezTo>
                    <a:pt x="53" y="428"/>
                    <a:pt x="53" y="428"/>
                    <a:pt x="53" y="428"/>
                  </a:cubicBezTo>
                  <a:cubicBezTo>
                    <a:pt x="53" y="432"/>
                    <a:pt x="57" y="430"/>
                    <a:pt x="57" y="430"/>
                  </a:cubicBezTo>
                  <a:cubicBezTo>
                    <a:pt x="57" y="432"/>
                    <a:pt x="57" y="432"/>
                    <a:pt x="57" y="432"/>
                  </a:cubicBezTo>
                  <a:cubicBezTo>
                    <a:pt x="58" y="432"/>
                    <a:pt x="58" y="432"/>
                    <a:pt x="58" y="432"/>
                  </a:cubicBezTo>
                  <a:cubicBezTo>
                    <a:pt x="58" y="438"/>
                    <a:pt x="58" y="444"/>
                    <a:pt x="58" y="448"/>
                  </a:cubicBezTo>
                  <a:cubicBezTo>
                    <a:pt x="57" y="448"/>
                    <a:pt x="57" y="448"/>
                    <a:pt x="57" y="448"/>
                  </a:cubicBezTo>
                  <a:cubicBezTo>
                    <a:pt x="57" y="451"/>
                    <a:pt x="57" y="450"/>
                    <a:pt x="57" y="451"/>
                  </a:cubicBezTo>
                  <a:cubicBezTo>
                    <a:pt x="56" y="451"/>
                    <a:pt x="56" y="451"/>
                    <a:pt x="56" y="451"/>
                  </a:cubicBezTo>
                  <a:cubicBezTo>
                    <a:pt x="56" y="454"/>
                    <a:pt x="54" y="456"/>
                    <a:pt x="55" y="457"/>
                  </a:cubicBezTo>
                  <a:cubicBezTo>
                    <a:pt x="53" y="457"/>
                    <a:pt x="53" y="457"/>
                    <a:pt x="53" y="457"/>
                  </a:cubicBezTo>
                  <a:cubicBezTo>
                    <a:pt x="53" y="459"/>
                    <a:pt x="53" y="459"/>
                    <a:pt x="53" y="459"/>
                  </a:cubicBezTo>
                  <a:cubicBezTo>
                    <a:pt x="52" y="459"/>
                    <a:pt x="52" y="459"/>
                    <a:pt x="52" y="459"/>
                  </a:cubicBezTo>
                  <a:cubicBezTo>
                    <a:pt x="52" y="460"/>
                    <a:pt x="52" y="460"/>
                    <a:pt x="52" y="460"/>
                  </a:cubicBezTo>
                  <a:cubicBezTo>
                    <a:pt x="51" y="460"/>
                    <a:pt x="51" y="460"/>
                    <a:pt x="51" y="460"/>
                  </a:cubicBezTo>
                  <a:cubicBezTo>
                    <a:pt x="51" y="463"/>
                    <a:pt x="51" y="462"/>
                    <a:pt x="51" y="462"/>
                  </a:cubicBezTo>
                  <a:cubicBezTo>
                    <a:pt x="50" y="462"/>
                    <a:pt x="50" y="462"/>
                    <a:pt x="50" y="462"/>
                  </a:cubicBezTo>
                  <a:cubicBezTo>
                    <a:pt x="50" y="464"/>
                    <a:pt x="50" y="464"/>
                    <a:pt x="50" y="464"/>
                  </a:cubicBezTo>
                  <a:cubicBezTo>
                    <a:pt x="49" y="464"/>
                    <a:pt x="49" y="464"/>
                    <a:pt x="49" y="464"/>
                  </a:cubicBezTo>
                  <a:cubicBezTo>
                    <a:pt x="48" y="468"/>
                    <a:pt x="43" y="469"/>
                    <a:pt x="44" y="471"/>
                  </a:cubicBezTo>
                  <a:cubicBezTo>
                    <a:pt x="43" y="471"/>
                    <a:pt x="43" y="471"/>
                    <a:pt x="43" y="471"/>
                  </a:cubicBezTo>
                  <a:cubicBezTo>
                    <a:pt x="43" y="472"/>
                    <a:pt x="43" y="472"/>
                    <a:pt x="43" y="472"/>
                  </a:cubicBezTo>
                  <a:cubicBezTo>
                    <a:pt x="41" y="472"/>
                    <a:pt x="41" y="472"/>
                    <a:pt x="41" y="472"/>
                  </a:cubicBezTo>
                  <a:cubicBezTo>
                    <a:pt x="41" y="473"/>
                    <a:pt x="41" y="473"/>
                    <a:pt x="41" y="473"/>
                  </a:cubicBezTo>
                  <a:cubicBezTo>
                    <a:pt x="40" y="473"/>
                    <a:pt x="40" y="473"/>
                    <a:pt x="40" y="473"/>
                  </a:cubicBezTo>
                  <a:cubicBezTo>
                    <a:pt x="40" y="474"/>
                    <a:pt x="40" y="474"/>
                    <a:pt x="40" y="474"/>
                  </a:cubicBezTo>
                  <a:cubicBezTo>
                    <a:pt x="39" y="474"/>
                    <a:pt x="39" y="474"/>
                    <a:pt x="39" y="474"/>
                  </a:cubicBezTo>
                  <a:cubicBezTo>
                    <a:pt x="39" y="476"/>
                    <a:pt x="39" y="476"/>
                    <a:pt x="39" y="476"/>
                  </a:cubicBezTo>
                  <a:cubicBezTo>
                    <a:pt x="38" y="476"/>
                    <a:pt x="38" y="476"/>
                    <a:pt x="38" y="476"/>
                  </a:cubicBezTo>
                  <a:cubicBezTo>
                    <a:pt x="39" y="480"/>
                    <a:pt x="36" y="482"/>
                    <a:pt x="37" y="484"/>
                  </a:cubicBezTo>
                  <a:cubicBezTo>
                    <a:pt x="36" y="484"/>
                    <a:pt x="36" y="484"/>
                    <a:pt x="36" y="484"/>
                  </a:cubicBezTo>
                  <a:cubicBezTo>
                    <a:pt x="36" y="485"/>
                    <a:pt x="36" y="485"/>
                    <a:pt x="36" y="485"/>
                  </a:cubicBezTo>
                  <a:cubicBezTo>
                    <a:pt x="34" y="485"/>
                    <a:pt x="34" y="485"/>
                    <a:pt x="34" y="485"/>
                  </a:cubicBezTo>
                  <a:cubicBezTo>
                    <a:pt x="35" y="488"/>
                    <a:pt x="33" y="489"/>
                    <a:pt x="33" y="489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90"/>
                    <a:pt x="34" y="490"/>
                    <a:pt x="34" y="490"/>
                  </a:cubicBezTo>
                  <a:cubicBezTo>
                    <a:pt x="33" y="490"/>
                    <a:pt x="33" y="490"/>
                    <a:pt x="33" y="490"/>
                  </a:cubicBezTo>
                  <a:cubicBezTo>
                    <a:pt x="33" y="491"/>
                    <a:pt x="33" y="491"/>
                    <a:pt x="33" y="491"/>
                  </a:cubicBezTo>
                  <a:cubicBezTo>
                    <a:pt x="34" y="491"/>
                    <a:pt x="34" y="491"/>
                    <a:pt x="34" y="491"/>
                  </a:cubicBezTo>
                  <a:cubicBezTo>
                    <a:pt x="34" y="492"/>
                    <a:pt x="34" y="492"/>
                    <a:pt x="34" y="492"/>
                  </a:cubicBezTo>
                  <a:cubicBezTo>
                    <a:pt x="33" y="492"/>
                    <a:pt x="33" y="492"/>
                    <a:pt x="33" y="492"/>
                  </a:cubicBezTo>
                  <a:cubicBezTo>
                    <a:pt x="33" y="495"/>
                    <a:pt x="33" y="497"/>
                    <a:pt x="33" y="498"/>
                  </a:cubicBezTo>
                  <a:cubicBezTo>
                    <a:pt x="32" y="498"/>
                    <a:pt x="32" y="498"/>
                    <a:pt x="32" y="498"/>
                  </a:cubicBezTo>
                  <a:cubicBezTo>
                    <a:pt x="32" y="501"/>
                    <a:pt x="32" y="500"/>
                    <a:pt x="32" y="500"/>
                  </a:cubicBezTo>
                  <a:cubicBezTo>
                    <a:pt x="31" y="500"/>
                    <a:pt x="31" y="500"/>
                    <a:pt x="31" y="500"/>
                  </a:cubicBezTo>
                  <a:cubicBezTo>
                    <a:pt x="30" y="504"/>
                    <a:pt x="28" y="504"/>
                    <a:pt x="28" y="505"/>
                  </a:cubicBezTo>
                  <a:cubicBezTo>
                    <a:pt x="27" y="505"/>
                    <a:pt x="27" y="505"/>
                    <a:pt x="27" y="505"/>
                  </a:cubicBezTo>
                  <a:cubicBezTo>
                    <a:pt x="27" y="508"/>
                    <a:pt x="27" y="507"/>
                    <a:pt x="27" y="508"/>
                  </a:cubicBezTo>
                  <a:cubicBezTo>
                    <a:pt x="26" y="508"/>
                    <a:pt x="26" y="508"/>
                    <a:pt x="26" y="508"/>
                  </a:cubicBezTo>
                  <a:cubicBezTo>
                    <a:pt x="26" y="511"/>
                    <a:pt x="24" y="510"/>
                    <a:pt x="24" y="510"/>
                  </a:cubicBezTo>
                  <a:cubicBezTo>
                    <a:pt x="24" y="511"/>
                    <a:pt x="24" y="511"/>
                    <a:pt x="24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4" y="511"/>
                    <a:pt x="24" y="511"/>
                    <a:pt x="24" y="511"/>
                  </a:cubicBezTo>
                  <a:cubicBezTo>
                    <a:pt x="24" y="515"/>
                    <a:pt x="21" y="513"/>
                    <a:pt x="21" y="513"/>
                  </a:cubicBezTo>
                  <a:cubicBezTo>
                    <a:pt x="21" y="515"/>
                    <a:pt x="21" y="515"/>
                    <a:pt x="21" y="515"/>
                  </a:cubicBezTo>
                  <a:cubicBezTo>
                    <a:pt x="20" y="515"/>
                    <a:pt x="20" y="515"/>
                    <a:pt x="20" y="515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19" y="517"/>
                    <a:pt x="19" y="517"/>
                    <a:pt x="19" y="517"/>
                  </a:cubicBezTo>
                  <a:cubicBezTo>
                    <a:pt x="19" y="518"/>
                    <a:pt x="19" y="518"/>
                    <a:pt x="19" y="518"/>
                  </a:cubicBezTo>
                  <a:cubicBezTo>
                    <a:pt x="18" y="518"/>
                    <a:pt x="18" y="518"/>
                    <a:pt x="18" y="518"/>
                  </a:cubicBezTo>
                  <a:cubicBezTo>
                    <a:pt x="18" y="519"/>
                    <a:pt x="18" y="519"/>
                    <a:pt x="18" y="519"/>
                  </a:cubicBezTo>
                  <a:cubicBezTo>
                    <a:pt x="17" y="519"/>
                    <a:pt x="17" y="519"/>
                    <a:pt x="17" y="519"/>
                  </a:cubicBezTo>
                  <a:cubicBezTo>
                    <a:pt x="17" y="521"/>
                    <a:pt x="17" y="521"/>
                    <a:pt x="17" y="521"/>
                  </a:cubicBezTo>
                  <a:cubicBezTo>
                    <a:pt x="15" y="521"/>
                    <a:pt x="15" y="521"/>
                    <a:pt x="15" y="521"/>
                  </a:cubicBezTo>
                  <a:cubicBezTo>
                    <a:pt x="15" y="522"/>
                    <a:pt x="15" y="522"/>
                    <a:pt x="15" y="522"/>
                  </a:cubicBezTo>
                  <a:cubicBezTo>
                    <a:pt x="14" y="522"/>
                    <a:pt x="14" y="522"/>
                    <a:pt x="14" y="522"/>
                  </a:cubicBezTo>
                  <a:cubicBezTo>
                    <a:pt x="14" y="527"/>
                    <a:pt x="16" y="530"/>
                    <a:pt x="15" y="532"/>
                  </a:cubicBezTo>
                  <a:cubicBezTo>
                    <a:pt x="14" y="532"/>
                    <a:pt x="14" y="532"/>
                    <a:pt x="14" y="532"/>
                  </a:cubicBezTo>
                  <a:cubicBezTo>
                    <a:pt x="14" y="534"/>
                    <a:pt x="14" y="534"/>
                    <a:pt x="14" y="534"/>
                  </a:cubicBezTo>
                  <a:cubicBezTo>
                    <a:pt x="13" y="534"/>
                    <a:pt x="13" y="534"/>
                    <a:pt x="13" y="534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12" y="535"/>
                    <a:pt x="12" y="535"/>
                    <a:pt x="12" y="535"/>
                  </a:cubicBezTo>
                  <a:cubicBezTo>
                    <a:pt x="12" y="536"/>
                    <a:pt x="12" y="536"/>
                    <a:pt x="12" y="536"/>
                  </a:cubicBezTo>
                  <a:cubicBezTo>
                    <a:pt x="13" y="536"/>
                    <a:pt x="13" y="536"/>
                    <a:pt x="13" y="536"/>
                  </a:cubicBezTo>
                  <a:cubicBezTo>
                    <a:pt x="13" y="540"/>
                    <a:pt x="16" y="538"/>
                    <a:pt x="15" y="538"/>
                  </a:cubicBezTo>
                  <a:cubicBezTo>
                    <a:pt x="15" y="540"/>
                    <a:pt x="15" y="540"/>
                    <a:pt x="15" y="540"/>
                  </a:cubicBezTo>
                  <a:cubicBezTo>
                    <a:pt x="18" y="540"/>
                    <a:pt x="17" y="540"/>
                    <a:pt x="18" y="540"/>
                  </a:cubicBezTo>
                  <a:cubicBezTo>
                    <a:pt x="18" y="541"/>
                    <a:pt x="18" y="541"/>
                    <a:pt x="18" y="541"/>
                  </a:cubicBezTo>
                  <a:cubicBezTo>
                    <a:pt x="20" y="541"/>
                    <a:pt x="20" y="541"/>
                    <a:pt x="20" y="541"/>
                  </a:cubicBezTo>
                  <a:cubicBezTo>
                    <a:pt x="20" y="540"/>
                    <a:pt x="20" y="540"/>
                    <a:pt x="20" y="540"/>
                  </a:cubicBezTo>
                  <a:cubicBezTo>
                    <a:pt x="23" y="540"/>
                    <a:pt x="23" y="540"/>
                    <a:pt x="24" y="540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5" y="541"/>
                    <a:pt x="25" y="541"/>
                    <a:pt x="25" y="541"/>
                  </a:cubicBezTo>
                  <a:cubicBezTo>
                    <a:pt x="25" y="542"/>
                    <a:pt x="25" y="542"/>
                    <a:pt x="25" y="542"/>
                  </a:cubicBezTo>
                  <a:cubicBezTo>
                    <a:pt x="26" y="542"/>
                    <a:pt x="26" y="542"/>
                    <a:pt x="26" y="542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30" y="543"/>
                    <a:pt x="28" y="546"/>
                    <a:pt x="28" y="546"/>
                  </a:cubicBezTo>
                  <a:cubicBezTo>
                    <a:pt x="31" y="546"/>
                    <a:pt x="30" y="546"/>
                    <a:pt x="31" y="546"/>
                  </a:cubicBezTo>
                  <a:cubicBezTo>
                    <a:pt x="31" y="547"/>
                    <a:pt x="31" y="547"/>
                    <a:pt x="31" y="547"/>
                  </a:cubicBezTo>
                  <a:cubicBezTo>
                    <a:pt x="32" y="547"/>
                    <a:pt x="32" y="547"/>
                    <a:pt x="32" y="547"/>
                  </a:cubicBezTo>
                  <a:cubicBezTo>
                    <a:pt x="32" y="548"/>
                    <a:pt x="32" y="548"/>
                    <a:pt x="32" y="548"/>
                  </a:cubicBezTo>
                  <a:cubicBezTo>
                    <a:pt x="32" y="547"/>
                    <a:pt x="32" y="547"/>
                    <a:pt x="32" y="547"/>
                  </a:cubicBezTo>
                  <a:cubicBezTo>
                    <a:pt x="32" y="548"/>
                    <a:pt x="32" y="548"/>
                    <a:pt x="32" y="548"/>
                  </a:cubicBezTo>
                  <a:cubicBezTo>
                    <a:pt x="33" y="548"/>
                    <a:pt x="33" y="548"/>
                    <a:pt x="33" y="548"/>
                  </a:cubicBezTo>
                  <a:cubicBezTo>
                    <a:pt x="33" y="547"/>
                    <a:pt x="33" y="547"/>
                    <a:pt x="33" y="547"/>
                  </a:cubicBezTo>
                  <a:cubicBezTo>
                    <a:pt x="38" y="545"/>
                    <a:pt x="46" y="545"/>
                    <a:pt x="46" y="549"/>
                  </a:cubicBezTo>
                  <a:cubicBezTo>
                    <a:pt x="52" y="549"/>
                    <a:pt x="57" y="549"/>
                    <a:pt x="60" y="549"/>
                  </a:cubicBezTo>
                  <a:cubicBezTo>
                    <a:pt x="60" y="548"/>
                    <a:pt x="60" y="548"/>
                    <a:pt x="60" y="548"/>
                  </a:cubicBezTo>
                  <a:cubicBezTo>
                    <a:pt x="63" y="547"/>
                    <a:pt x="63" y="546"/>
                    <a:pt x="64" y="547"/>
                  </a:cubicBezTo>
                  <a:cubicBezTo>
                    <a:pt x="64" y="544"/>
                    <a:pt x="66" y="544"/>
                    <a:pt x="65" y="543"/>
                  </a:cubicBezTo>
                  <a:cubicBezTo>
                    <a:pt x="66" y="543"/>
                    <a:pt x="66" y="543"/>
                    <a:pt x="66" y="543"/>
                  </a:cubicBezTo>
                  <a:cubicBezTo>
                    <a:pt x="66" y="540"/>
                    <a:pt x="66" y="541"/>
                    <a:pt x="66" y="541"/>
                  </a:cubicBezTo>
                  <a:cubicBezTo>
                    <a:pt x="68" y="541"/>
                    <a:pt x="68" y="541"/>
                    <a:pt x="68" y="541"/>
                  </a:cubicBezTo>
                  <a:cubicBezTo>
                    <a:pt x="67" y="537"/>
                    <a:pt x="69" y="535"/>
                    <a:pt x="69" y="534"/>
                  </a:cubicBezTo>
                  <a:cubicBezTo>
                    <a:pt x="70" y="534"/>
                    <a:pt x="70" y="534"/>
                    <a:pt x="70" y="534"/>
                  </a:cubicBezTo>
                  <a:cubicBezTo>
                    <a:pt x="70" y="531"/>
                    <a:pt x="70" y="532"/>
                    <a:pt x="70" y="531"/>
                  </a:cubicBezTo>
                  <a:cubicBezTo>
                    <a:pt x="71" y="531"/>
                    <a:pt x="71" y="531"/>
                    <a:pt x="71" y="531"/>
                  </a:cubicBezTo>
                  <a:cubicBezTo>
                    <a:pt x="71" y="530"/>
                    <a:pt x="71" y="530"/>
                    <a:pt x="71" y="530"/>
                  </a:cubicBezTo>
                  <a:cubicBezTo>
                    <a:pt x="72" y="530"/>
                    <a:pt x="72" y="530"/>
                    <a:pt x="72" y="530"/>
                  </a:cubicBezTo>
                  <a:cubicBezTo>
                    <a:pt x="72" y="529"/>
                    <a:pt x="72" y="529"/>
                    <a:pt x="72" y="529"/>
                  </a:cubicBezTo>
                  <a:cubicBezTo>
                    <a:pt x="73" y="529"/>
                    <a:pt x="73" y="529"/>
                    <a:pt x="73" y="529"/>
                  </a:cubicBezTo>
                  <a:cubicBezTo>
                    <a:pt x="74" y="525"/>
                    <a:pt x="76" y="527"/>
                    <a:pt x="76" y="527"/>
                  </a:cubicBezTo>
                  <a:cubicBezTo>
                    <a:pt x="76" y="525"/>
                    <a:pt x="76" y="525"/>
                    <a:pt x="76" y="525"/>
                  </a:cubicBezTo>
                  <a:cubicBezTo>
                    <a:pt x="78" y="525"/>
                    <a:pt x="79" y="525"/>
                    <a:pt x="79" y="525"/>
                  </a:cubicBezTo>
                  <a:cubicBezTo>
                    <a:pt x="79" y="524"/>
                    <a:pt x="79" y="524"/>
                    <a:pt x="79" y="524"/>
                  </a:cubicBezTo>
                  <a:cubicBezTo>
                    <a:pt x="81" y="524"/>
                    <a:pt x="81" y="524"/>
                    <a:pt x="81" y="524"/>
                  </a:cubicBezTo>
                  <a:cubicBezTo>
                    <a:pt x="81" y="523"/>
                    <a:pt x="81" y="523"/>
                    <a:pt x="81" y="523"/>
                  </a:cubicBezTo>
                  <a:cubicBezTo>
                    <a:pt x="82" y="523"/>
                    <a:pt x="82" y="523"/>
                    <a:pt x="82" y="523"/>
                  </a:cubicBezTo>
                  <a:cubicBezTo>
                    <a:pt x="82" y="522"/>
                    <a:pt x="82" y="522"/>
                    <a:pt x="82" y="522"/>
                  </a:cubicBezTo>
                  <a:cubicBezTo>
                    <a:pt x="83" y="522"/>
                    <a:pt x="83" y="522"/>
                    <a:pt x="83" y="522"/>
                  </a:cubicBezTo>
                  <a:cubicBezTo>
                    <a:pt x="83" y="519"/>
                    <a:pt x="83" y="520"/>
                    <a:pt x="83" y="519"/>
                  </a:cubicBezTo>
                  <a:cubicBezTo>
                    <a:pt x="84" y="519"/>
                    <a:pt x="84" y="519"/>
                    <a:pt x="84" y="519"/>
                  </a:cubicBezTo>
                  <a:cubicBezTo>
                    <a:pt x="84" y="517"/>
                    <a:pt x="84" y="517"/>
                    <a:pt x="84" y="517"/>
                  </a:cubicBezTo>
                  <a:cubicBezTo>
                    <a:pt x="85" y="517"/>
                    <a:pt x="85" y="517"/>
                    <a:pt x="85" y="517"/>
                  </a:cubicBezTo>
                  <a:cubicBezTo>
                    <a:pt x="85" y="516"/>
                    <a:pt x="85" y="516"/>
                    <a:pt x="85" y="516"/>
                  </a:cubicBezTo>
                  <a:cubicBezTo>
                    <a:pt x="87" y="516"/>
                    <a:pt x="87" y="516"/>
                    <a:pt x="87" y="516"/>
                  </a:cubicBezTo>
                  <a:cubicBezTo>
                    <a:pt x="87" y="515"/>
                    <a:pt x="87" y="515"/>
                    <a:pt x="87" y="515"/>
                  </a:cubicBezTo>
                  <a:cubicBezTo>
                    <a:pt x="88" y="515"/>
                    <a:pt x="88" y="515"/>
                    <a:pt x="88" y="515"/>
                  </a:cubicBezTo>
                  <a:cubicBezTo>
                    <a:pt x="88" y="513"/>
                    <a:pt x="88" y="513"/>
                    <a:pt x="88" y="513"/>
                  </a:cubicBezTo>
                  <a:cubicBezTo>
                    <a:pt x="90" y="513"/>
                    <a:pt x="90" y="513"/>
                    <a:pt x="90" y="513"/>
                  </a:cubicBezTo>
                  <a:cubicBezTo>
                    <a:pt x="90" y="512"/>
                    <a:pt x="90" y="512"/>
                    <a:pt x="90" y="512"/>
                  </a:cubicBezTo>
                  <a:cubicBezTo>
                    <a:pt x="91" y="512"/>
                    <a:pt x="91" y="512"/>
                    <a:pt x="91" y="512"/>
                  </a:cubicBezTo>
                  <a:cubicBezTo>
                    <a:pt x="86" y="516"/>
                    <a:pt x="88" y="519"/>
                    <a:pt x="87" y="522"/>
                  </a:cubicBezTo>
                  <a:cubicBezTo>
                    <a:pt x="85" y="522"/>
                    <a:pt x="85" y="522"/>
                    <a:pt x="85" y="522"/>
                  </a:cubicBezTo>
                  <a:cubicBezTo>
                    <a:pt x="85" y="526"/>
                    <a:pt x="87" y="527"/>
                    <a:pt x="87" y="528"/>
                  </a:cubicBezTo>
                  <a:cubicBezTo>
                    <a:pt x="85" y="528"/>
                    <a:pt x="85" y="528"/>
                    <a:pt x="85" y="528"/>
                  </a:cubicBezTo>
                  <a:cubicBezTo>
                    <a:pt x="85" y="531"/>
                    <a:pt x="85" y="532"/>
                    <a:pt x="85" y="532"/>
                  </a:cubicBezTo>
                  <a:cubicBezTo>
                    <a:pt x="87" y="532"/>
                    <a:pt x="87" y="532"/>
                    <a:pt x="87" y="532"/>
                  </a:cubicBezTo>
                  <a:cubicBezTo>
                    <a:pt x="87" y="534"/>
                    <a:pt x="87" y="534"/>
                    <a:pt x="87" y="534"/>
                  </a:cubicBezTo>
                  <a:cubicBezTo>
                    <a:pt x="89" y="531"/>
                    <a:pt x="90" y="533"/>
                    <a:pt x="90" y="532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91" y="531"/>
                    <a:pt x="91" y="531"/>
                    <a:pt x="91" y="531"/>
                  </a:cubicBezTo>
                  <a:cubicBezTo>
                    <a:pt x="91" y="530"/>
                    <a:pt x="91" y="530"/>
                    <a:pt x="91" y="530"/>
                  </a:cubicBezTo>
                  <a:cubicBezTo>
                    <a:pt x="91" y="531"/>
                    <a:pt x="91" y="531"/>
                    <a:pt x="91" y="531"/>
                  </a:cubicBezTo>
                  <a:cubicBezTo>
                    <a:pt x="90" y="531"/>
                    <a:pt x="90" y="531"/>
                    <a:pt x="90" y="531"/>
                  </a:cubicBezTo>
                  <a:cubicBezTo>
                    <a:pt x="89" y="535"/>
                    <a:pt x="89" y="537"/>
                    <a:pt x="89" y="538"/>
                  </a:cubicBezTo>
                  <a:cubicBezTo>
                    <a:pt x="90" y="538"/>
                    <a:pt x="90" y="538"/>
                    <a:pt x="90" y="538"/>
                  </a:cubicBezTo>
                  <a:cubicBezTo>
                    <a:pt x="90" y="542"/>
                    <a:pt x="90" y="545"/>
                    <a:pt x="90" y="547"/>
                  </a:cubicBezTo>
                  <a:cubicBezTo>
                    <a:pt x="86" y="547"/>
                    <a:pt x="83" y="547"/>
                    <a:pt x="82" y="547"/>
                  </a:cubicBezTo>
                  <a:cubicBezTo>
                    <a:pt x="82" y="548"/>
                    <a:pt x="82" y="548"/>
                    <a:pt x="82" y="548"/>
                  </a:cubicBezTo>
                  <a:cubicBezTo>
                    <a:pt x="77" y="547"/>
                    <a:pt x="75" y="549"/>
                    <a:pt x="73" y="549"/>
                  </a:cubicBezTo>
                  <a:cubicBezTo>
                    <a:pt x="73" y="550"/>
                    <a:pt x="73" y="550"/>
                    <a:pt x="73" y="550"/>
                  </a:cubicBezTo>
                  <a:cubicBezTo>
                    <a:pt x="71" y="550"/>
                    <a:pt x="71" y="550"/>
                    <a:pt x="71" y="550"/>
                  </a:cubicBezTo>
                  <a:cubicBezTo>
                    <a:pt x="71" y="551"/>
                    <a:pt x="71" y="551"/>
                    <a:pt x="71" y="551"/>
                  </a:cubicBezTo>
                  <a:cubicBezTo>
                    <a:pt x="70" y="551"/>
                    <a:pt x="70" y="551"/>
                    <a:pt x="70" y="551"/>
                  </a:cubicBezTo>
                  <a:cubicBezTo>
                    <a:pt x="70" y="554"/>
                    <a:pt x="70" y="554"/>
                    <a:pt x="70" y="554"/>
                  </a:cubicBezTo>
                  <a:cubicBezTo>
                    <a:pt x="69" y="554"/>
                    <a:pt x="69" y="554"/>
                    <a:pt x="69" y="554"/>
                  </a:cubicBezTo>
                  <a:cubicBezTo>
                    <a:pt x="69" y="555"/>
                    <a:pt x="69" y="555"/>
                    <a:pt x="69" y="555"/>
                  </a:cubicBezTo>
                  <a:cubicBezTo>
                    <a:pt x="73" y="555"/>
                    <a:pt x="77" y="555"/>
                    <a:pt x="79" y="555"/>
                  </a:cubicBezTo>
                  <a:cubicBezTo>
                    <a:pt x="79" y="556"/>
                    <a:pt x="79" y="556"/>
                    <a:pt x="79" y="556"/>
                  </a:cubicBezTo>
                  <a:cubicBezTo>
                    <a:pt x="81" y="556"/>
                    <a:pt x="81" y="556"/>
                    <a:pt x="81" y="556"/>
                  </a:cubicBezTo>
                  <a:cubicBezTo>
                    <a:pt x="76" y="556"/>
                    <a:pt x="73" y="554"/>
                    <a:pt x="73" y="557"/>
                  </a:cubicBezTo>
                  <a:cubicBezTo>
                    <a:pt x="72" y="557"/>
                    <a:pt x="72" y="557"/>
                    <a:pt x="72" y="557"/>
                  </a:cubicBezTo>
                  <a:cubicBezTo>
                    <a:pt x="73" y="557"/>
                    <a:pt x="73" y="557"/>
                    <a:pt x="73" y="557"/>
                  </a:cubicBezTo>
                  <a:cubicBezTo>
                    <a:pt x="73" y="556"/>
                    <a:pt x="73" y="556"/>
                    <a:pt x="73" y="556"/>
                  </a:cubicBezTo>
                  <a:cubicBezTo>
                    <a:pt x="71" y="556"/>
                    <a:pt x="71" y="556"/>
                    <a:pt x="71" y="556"/>
                  </a:cubicBezTo>
                  <a:cubicBezTo>
                    <a:pt x="71" y="557"/>
                    <a:pt x="71" y="557"/>
                    <a:pt x="71" y="557"/>
                  </a:cubicBezTo>
                  <a:cubicBezTo>
                    <a:pt x="70" y="557"/>
                    <a:pt x="70" y="557"/>
                    <a:pt x="70" y="557"/>
                  </a:cubicBezTo>
                  <a:cubicBezTo>
                    <a:pt x="71" y="557"/>
                    <a:pt x="71" y="557"/>
                    <a:pt x="71" y="557"/>
                  </a:cubicBezTo>
                  <a:cubicBezTo>
                    <a:pt x="71" y="555"/>
                    <a:pt x="71" y="555"/>
                    <a:pt x="71" y="555"/>
                  </a:cubicBezTo>
                  <a:cubicBezTo>
                    <a:pt x="70" y="555"/>
                    <a:pt x="70" y="555"/>
                    <a:pt x="70" y="555"/>
                  </a:cubicBezTo>
                  <a:cubicBezTo>
                    <a:pt x="70" y="558"/>
                    <a:pt x="70" y="557"/>
                    <a:pt x="70" y="557"/>
                  </a:cubicBezTo>
                  <a:cubicBezTo>
                    <a:pt x="69" y="557"/>
                    <a:pt x="69" y="557"/>
                    <a:pt x="69" y="557"/>
                  </a:cubicBezTo>
                  <a:cubicBezTo>
                    <a:pt x="69" y="556"/>
                    <a:pt x="69" y="556"/>
                    <a:pt x="69" y="556"/>
                  </a:cubicBezTo>
                  <a:cubicBezTo>
                    <a:pt x="68" y="556"/>
                    <a:pt x="68" y="556"/>
                    <a:pt x="68" y="556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6"/>
                    <a:pt x="68" y="556"/>
                    <a:pt x="68" y="556"/>
                  </a:cubicBezTo>
                  <a:cubicBezTo>
                    <a:pt x="66" y="556"/>
                    <a:pt x="66" y="556"/>
                    <a:pt x="66" y="556"/>
                  </a:cubicBezTo>
                  <a:cubicBezTo>
                    <a:pt x="68" y="556"/>
                    <a:pt x="68" y="556"/>
                    <a:pt x="68" y="556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4" y="557"/>
                    <a:pt x="63" y="559"/>
                    <a:pt x="62" y="559"/>
                  </a:cubicBezTo>
                  <a:cubicBezTo>
                    <a:pt x="62" y="560"/>
                    <a:pt x="62" y="560"/>
                    <a:pt x="62" y="560"/>
                  </a:cubicBezTo>
                  <a:cubicBezTo>
                    <a:pt x="64" y="560"/>
                    <a:pt x="64" y="560"/>
                    <a:pt x="64" y="560"/>
                  </a:cubicBezTo>
                  <a:cubicBezTo>
                    <a:pt x="64" y="561"/>
                    <a:pt x="64" y="561"/>
                    <a:pt x="64" y="561"/>
                  </a:cubicBezTo>
                  <a:cubicBezTo>
                    <a:pt x="65" y="561"/>
                    <a:pt x="65" y="561"/>
                    <a:pt x="65" y="561"/>
                  </a:cubicBezTo>
                  <a:cubicBezTo>
                    <a:pt x="65" y="564"/>
                    <a:pt x="65" y="563"/>
                    <a:pt x="65" y="563"/>
                  </a:cubicBezTo>
                  <a:cubicBezTo>
                    <a:pt x="64" y="563"/>
                    <a:pt x="64" y="563"/>
                    <a:pt x="64" y="563"/>
                  </a:cubicBezTo>
                  <a:cubicBezTo>
                    <a:pt x="65" y="563"/>
                    <a:pt x="65" y="563"/>
                    <a:pt x="65" y="563"/>
                  </a:cubicBezTo>
                  <a:cubicBezTo>
                    <a:pt x="65" y="567"/>
                    <a:pt x="65" y="568"/>
                    <a:pt x="65" y="569"/>
                  </a:cubicBezTo>
                  <a:cubicBezTo>
                    <a:pt x="62" y="566"/>
                    <a:pt x="65" y="563"/>
                    <a:pt x="64" y="561"/>
                  </a:cubicBezTo>
                  <a:cubicBezTo>
                    <a:pt x="63" y="561"/>
                    <a:pt x="63" y="561"/>
                    <a:pt x="63" y="561"/>
                  </a:cubicBezTo>
                  <a:cubicBezTo>
                    <a:pt x="63" y="560"/>
                    <a:pt x="63" y="560"/>
                    <a:pt x="63" y="560"/>
                  </a:cubicBezTo>
                  <a:cubicBezTo>
                    <a:pt x="60" y="560"/>
                    <a:pt x="61" y="560"/>
                    <a:pt x="60" y="560"/>
                  </a:cubicBezTo>
                  <a:cubicBezTo>
                    <a:pt x="60" y="561"/>
                    <a:pt x="60" y="561"/>
                    <a:pt x="60" y="561"/>
                  </a:cubicBezTo>
                  <a:cubicBezTo>
                    <a:pt x="60" y="560"/>
                    <a:pt x="60" y="560"/>
                    <a:pt x="60" y="560"/>
                  </a:cubicBezTo>
                  <a:cubicBezTo>
                    <a:pt x="59" y="560"/>
                    <a:pt x="59" y="560"/>
                    <a:pt x="59" y="560"/>
                  </a:cubicBezTo>
                  <a:cubicBezTo>
                    <a:pt x="60" y="563"/>
                    <a:pt x="58" y="564"/>
                    <a:pt x="58" y="564"/>
                  </a:cubicBezTo>
                  <a:cubicBezTo>
                    <a:pt x="58" y="562"/>
                    <a:pt x="58" y="561"/>
                    <a:pt x="58" y="561"/>
                  </a:cubicBezTo>
                  <a:cubicBezTo>
                    <a:pt x="57" y="561"/>
                    <a:pt x="57" y="561"/>
                    <a:pt x="57" y="561"/>
                  </a:cubicBezTo>
                  <a:cubicBezTo>
                    <a:pt x="57" y="560"/>
                    <a:pt x="57" y="560"/>
                    <a:pt x="57" y="560"/>
                  </a:cubicBezTo>
                  <a:cubicBezTo>
                    <a:pt x="54" y="560"/>
                    <a:pt x="55" y="560"/>
                    <a:pt x="55" y="560"/>
                  </a:cubicBezTo>
                  <a:cubicBezTo>
                    <a:pt x="55" y="559"/>
                    <a:pt x="55" y="559"/>
                    <a:pt x="55" y="559"/>
                  </a:cubicBezTo>
                  <a:cubicBezTo>
                    <a:pt x="55" y="560"/>
                    <a:pt x="55" y="560"/>
                    <a:pt x="55" y="560"/>
                  </a:cubicBezTo>
                  <a:cubicBezTo>
                    <a:pt x="57" y="560"/>
                    <a:pt x="57" y="560"/>
                    <a:pt x="57" y="560"/>
                  </a:cubicBezTo>
                  <a:cubicBezTo>
                    <a:pt x="57" y="559"/>
                    <a:pt x="57" y="559"/>
                    <a:pt x="57" y="559"/>
                  </a:cubicBezTo>
                  <a:cubicBezTo>
                    <a:pt x="56" y="559"/>
                    <a:pt x="56" y="559"/>
                    <a:pt x="56" y="559"/>
                  </a:cubicBezTo>
                  <a:cubicBezTo>
                    <a:pt x="58" y="559"/>
                    <a:pt x="58" y="559"/>
                    <a:pt x="58" y="559"/>
                  </a:cubicBezTo>
                  <a:cubicBezTo>
                    <a:pt x="58" y="560"/>
                    <a:pt x="58" y="560"/>
                    <a:pt x="58" y="560"/>
                  </a:cubicBezTo>
                  <a:cubicBezTo>
                    <a:pt x="61" y="560"/>
                    <a:pt x="60" y="560"/>
                    <a:pt x="60" y="560"/>
                  </a:cubicBezTo>
                  <a:cubicBezTo>
                    <a:pt x="59" y="560"/>
                    <a:pt x="59" y="560"/>
                    <a:pt x="59" y="560"/>
                  </a:cubicBezTo>
                  <a:cubicBezTo>
                    <a:pt x="59" y="559"/>
                    <a:pt x="59" y="559"/>
                    <a:pt x="59" y="559"/>
                  </a:cubicBezTo>
                  <a:cubicBezTo>
                    <a:pt x="57" y="559"/>
                    <a:pt x="57" y="559"/>
                    <a:pt x="57" y="559"/>
                  </a:cubicBezTo>
                  <a:cubicBezTo>
                    <a:pt x="57" y="557"/>
                    <a:pt x="57" y="557"/>
                    <a:pt x="57" y="557"/>
                  </a:cubicBezTo>
                  <a:cubicBezTo>
                    <a:pt x="56" y="557"/>
                    <a:pt x="56" y="557"/>
                    <a:pt x="56" y="557"/>
                  </a:cubicBezTo>
                  <a:cubicBezTo>
                    <a:pt x="56" y="555"/>
                    <a:pt x="56" y="555"/>
                    <a:pt x="56" y="555"/>
                  </a:cubicBezTo>
                  <a:cubicBezTo>
                    <a:pt x="55" y="555"/>
                    <a:pt x="55" y="555"/>
                    <a:pt x="55" y="555"/>
                  </a:cubicBezTo>
                  <a:cubicBezTo>
                    <a:pt x="55" y="554"/>
                    <a:pt x="55" y="554"/>
                    <a:pt x="55" y="554"/>
                  </a:cubicBezTo>
                  <a:cubicBezTo>
                    <a:pt x="56" y="554"/>
                    <a:pt x="56" y="554"/>
                    <a:pt x="56" y="554"/>
                  </a:cubicBezTo>
                  <a:cubicBezTo>
                    <a:pt x="56" y="553"/>
                    <a:pt x="56" y="553"/>
                    <a:pt x="56" y="553"/>
                  </a:cubicBezTo>
                  <a:cubicBezTo>
                    <a:pt x="57" y="553"/>
                    <a:pt x="57" y="553"/>
                    <a:pt x="57" y="553"/>
                  </a:cubicBezTo>
                  <a:cubicBezTo>
                    <a:pt x="57" y="551"/>
                    <a:pt x="57" y="551"/>
                    <a:pt x="57" y="551"/>
                  </a:cubicBezTo>
                  <a:cubicBezTo>
                    <a:pt x="51" y="551"/>
                    <a:pt x="47" y="551"/>
                    <a:pt x="44" y="551"/>
                  </a:cubicBezTo>
                  <a:cubicBezTo>
                    <a:pt x="44" y="550"/>
                    <a:pt x="44" y="550"/>
                    <a:pt x="44" y="550"/>
                  </a:cubicBezTo>
                  <a:cubicBezTo>
                    <a:pt x="43" y="550"/>
                    <a:pt x="43" y="550"/>
                    <a:pt x="43" y="550"/>
                  </a:cubicBezTo>
                  <a:cubicBezTo>
                    <a:pt x="43" y="551"/>
                    <a:pt x="43" y="551"/>
                    <a:pt x="43" y="551"/>
                  </a:cubicBezTo>
                  <a:cubicBezTo>
                    <a:pt x="40" y="551"/>
                    <a:pt x="41" y="551"/>
                    <a:pt x="40" y="551"/>
                  </a:cubicBezTo>
                  <a:cubicBezTo>
                    <a:pt x="45" y="562"/>
                    <a:pt x="44" y="574"/>
                    <a:pt x="43" y="583"/>
                  </a:cubicBezTo>
                  <a:cubicBezTo>
                    <a:pt x="41" y="583"/>
                    <a:pt x="41" y="583"/>
                    <a:pt x="41" y="583"/>
                  </a:cubicBezTo>
                  <a:cubicBezTo>
                    <a:pt x="41" y="586"/>
                    <a:pt x="41" y="586"/>
                    <a:pt x="41" y="586"/>
                  </a:cubicBezTo>
                  <a:cubicBezTo>
                    <a:pt x="40" y="586"/>
                    <a:pt x="40" y="586"/>
                    <a:pt x="40" y="586"/>
                  </a:cubicBezTo>
                  <a:cubicBezTo>
                    <a:pt x="40" y="589"/>
                    <a:pt x="40" y="588"/>
                    <a:pt x="40" y="588"/>
                  </a:cubicBezTo>
                  <a:cubicBezTo>
                    <a:pt x="37" y="588"/>
                    <a:pt x="38" y="591"/>
                    <a:pt x="38" y="591"/>
                  </a:cubicBezTo>
                  <a:cubicBezTo>
                    <a:pt x="34" y="591"/>
                    <a:pt x="36" y="593"/>
                    <a:pt x="36" y="593"/>
                  </a:cubicBezTo>
                  <a:cubicBezTo>
                    <a:pt x="34" y="593"/>
                    <a:pt x="34" y="593"/>
                    <a:pt x="34" y="593"/>
                  </a:cubicBezTo>
                  <a:cubicBezTo>
                    <a:pt x="34" y="596"/>
                    <a:pt x="34" y="595"/>
                    <a:pt x="34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4" y="595"/>
                    <a:pt x="34" y="595"/>
                    <a:pt x="34" y="595"/>
                  </a:cubicBezTo>
                  <a:cubicBezTo>
                    <a:pt x="34" y="597"/>
                    <a:pt x="34" y="597"/>
                    <a:pt x="34" y="597"/>
                  </a:cubicBezTo>
                  <a:cubicBezTo>
                    <a:pt x="37" y="597"/>
                    <a:pt x="38" y="597"/>
                    <a:pt x="38" y="597"/>
                  </a:cubicBezTo>
                  <a:cubicBezTo>
                    <a:pt x="38" y="595"/>
                    <a:pt x="38" y="595"/>
                    <a:pt x="38" y="595"/>
                  </a:cubicBezTo>
                  <a:cubicBezTo>
                    <a:pt x="41" y="595"/>
                    <a:pt x="40" y="595"/>
                    <a:pt x="40" y="595"/>
                  </a:cubicBezTo>
                  <a:cubicBezTo>
                    <a:pt x="40" y="594"/>
                    <a:pt x="40" y="594"/>
                    <a:pt x="40" y="594"/>
                  </a:cubicBezTo>
                  <a:cubicBezTo>
                    <a:pt x="43" y="594"/>
                    <a:pt x="42" y="594"/>
                    <a:pt x="43" y="594"/>
                  </a:cubicBezTo>
                  <a:cubicBezTo>
                    <a:pt x="43" y="595"/>
                    <a:pt x="43" y="595"/>
                    <a:pt x="43" y="595"/>
                  </a:cubicBezTo>
                  <a:cubicBezTo>
                    <a:pt x="46" y="595"/>
                    <a:pt x="46" y="597"/>
                    <a:pt x="46" y="597"/>
                  </a:cubicBezTo>
                  <a:cubicBezTo>
                    <a:pt x="46" y="595"/>
                    <a:pt x="46" y="595"/>
                    <a:pt x="46" y="595"/>
                  </a:cubicBezTo>
                  <a:cubicBezTo>
                    <a:pt x="49" y="595"/>
                    <a:pt x="48" y="595"/>
                    <a:pt x="49" y="595"/>
                  </a:cubicBezTo>
                  <a:cubicBezTo>
                    <a:pt x="49" y="597"/>
                    <a:pt x="49" y="597"/>
                    <a:pt x="49" y="597"/>
                  </a:cubicBezTo>
                  <a:cubicBezTo>
                    <a:pt x="49" y="595"/>
                    <a:pt x="49" y="595"/>
                    <a:pt x="49" y="595"/>
                  </a:cubicBezTo>
                  <a:cubicBezTo>
                    <a:pt x="50" y="595"/>
                    <a:pt x="50" y="595"/>
                    <a:pt x="50" y="595"/>
                  </a:cubicBezTo>
                  <a:cubicBezTo>
                    <a:pt x="49" y="595"/>
                    <a:pt x="49" y="595"/>
                    <a:pt x="49" y="595"/>
                  </a:cubicBezTo>
                  <a:cubicBezTo>
                    <a:pt x="50" y="593"/>
                    <a:pt x="50" y="594"/>
                    <a:pt x="51" y="594"/>
                  </a:cubicBezTo>
                  <a:cubicBezTo>
                    <a:pt x="51" y="595"/>
                    <a:pt x="51" y="595"/>
                    <a:pt x="51" y="595"/>
                  </a:cubicBezTo>
                  <a:cubicBezTo>
                    <a:pt x="52" y="595"/>
                    <a:pt x="52" y="595"/>
                    <a:pt x="52" y="595"/>
                  </a:cubicBezTo>
                  <a:cubicBezTo>
                    <a:pt x="52" y="597"/>
                    <a:pt x="52" y="597"/>
                    <a:pt x="52" y="597"/>
                  </a:cubicBezTo>
                  <a:cubicBezTo>
                    <a:pt x="55" y="597"/>
                    <a:pt x="54" y="597"/>
                    <a:pt x="55" y="597"/>
                  </a:cubicBezTo>
                  <a:cubicBezTo>
                    <a:pt x="55" y="598"/>
                    <a:pt x="55" y="598"/>
                    <a:pt x="55" y="598"/>
                  </a:cubicBezTo>
                  <a:cubicBezTo>
                    <a:pt x="56" y="598"/>
                    <a:pt x="56" y="598"/>
                    <a:pt x="56" y="598"/>
                  </a:cubicBezTo>
                  <a:cubicBezTo>
                    <a:pt x="56" y="597"/>
                    <a:pt x="56" y="597"/>
                    <a:pt x="56" y="597"/>
                  </a:cubicBezTo>
                  <a:cubicBezTo>
                    <a:pt x="59" y="597"/>
                    <a:pt x="62" y="597"/>
                    <a:pt x="63" y="597"/>
                  </a:cubicBezTo>
                  <a:cubicBezTo>
                    <a:pt x="63" y="595"/>
                    <a:pt x="63" y="595"/>
                    <a:pt x="63" y="595"/>
                  </a:cubicBezTo>
                  <a:cubicBezTo>
                    <a:pt x="67" y="596"/>
                    <a:pt x="68" y="594"/>
                    <a:pt x="68" y="593"/>
                  </a:cubicBezTo>
                  <a:cubicBezTo>
                    <a:pt x="72" y="593"/>
                    <a:pt x="74" y="593"/>
                    <a:pt x="76" y="593"/>
                  </a:cubicBezTo>
                  <a:cubicBezTo>
                    <a:pt x="76" y="592"/>
                    <a:pt x="76" y="592"/>
                    <a:pt x="76" y="592"/>
                  </a:cubicBezTo>
                  <a:cubicBezTo>
                    <a:pt x="77" y="592"/>
                    <a:pt x="77" y="592"/>
                    <a:pt x="77" y="592"/>
                  </a:cubicBezTo>
                  <a:cubicBezTo>
                    <a:pt x="77" y="591"/>
                    <a:pt x="77" y="591"/>
                    <a:pt x="77" y="591"/>
                  </a:cubicBezTo>
                  <a:cubicBezTo>
                    <a:pt x="80" y="591"/>
                    <a:pt x="79" y="591"/>
                    <a:pt x="79" y="591"/>
                  </a:cubicBezTo>
                  <a:cubicBezTo>
                    <a:pt x="79" y="589"/>
                    <a:pt x="79" y="589"/>
                    <a:pt x="79" y="589"/>
                  </a:cubicBezTo>
                  <a:cubicBezTo>
                    <a:pt x="82" y="589"/>
                    <a:pt x="83" y="589"/>
                    <a:pt x="83" y="589"/>
                  </a:cubicBezTo>
                  <a:cubicBezTo>
                    <a:pt x="83" y="591"/>
                    <a:pt x="83" y="591"/>
                    <a:pt x="83" y="591"/>
                  </a:cubicBezTo>
                  <a:cubicBezTo>
                    <a:pt x="86" y="591"/>
                    <a:pt x="86" y="592"/>
                    <a:pt x="87" y="592"/>
                  </a:cubicBezTo>
                  <a:cubicBezTo>
                    <a:pt x="87" y="593"/>
                    <a:pt x="87" y="593"/>
                    <a:pt x="87" y="593"/>
                  </a:cubicBezTo>
                  <a:cubicBezTo>
                    <a:pt x="88" y="593"/>
                    <a:pt x="88" y="593"/>
                    <a:pt x="88" y="593"/>
                  </a:cubicBezTo>
                  <a:cubicBezTo>
                    <a:pt x="88" y="596"/>
                    <a:pt x="88" y="595"/>
                    <a:pt x="88" y="595"/>
                  </a:cubicBezTo>
                  <a:cubicBezTo>
                    <a:pt x="89" y="595"/>
                    <a:pt x="89" y="595"/>
                    <a:pt x="89" y="595"/>
                  </a:cubicBezTo>
                  <a:cubicBezTo>
                    <a:pt x="89" y="597"/>
                    <a:pt x="89" y="597"/>
                    <a:pt x="89" y="597"/>
                  </a:cubicBezTo>
                  <a:cubicBezTo>
                    <a:pt x="93" y="596"/>
                    <a:pt x="91" y="600"/>
                    <a:pt x="91" y="600"/>
                  </a:cubicBezTo>
                  <a:cubicBezTo>
                    <a:pt x="93" y="599"/>
                    <a:pt x="92" y="598"/>
                    <a:pt x="92" y="598"/>
                  </a:cubicBezTo>
                  <a:cubicBezTo>
                    <a:pt x="94" y="598"/>
                    <a:pt x="94" y="598"/>
                    <a:pt x="94" y="598"/>
                  </a:cubicBezTo>
                  <a:cubicBezTo>
                    <a:pt x="94" y="599"/>
                    <a:pt x="94" y="599"/>
                    <a:pt x="94" y="599"/>
                  </a:cubicBezTo>
                  <a:cubicBezTo>
                    <a:pt x="92" y="599"/>
                    <a:pt x="92" y="599"/>
                    <a:pt x="92" y="599"/>
                  </a:cubicBezTo>
                  <a:cubicBezTo>
                    <a:pt x="92" y="602"/>
                    <a:pt x="92" y="601"/>
                    <a:pt x="92" y="601"/>
                  </a:cubicBezTo>
                  <a:cubicBezTo>
                    <a:pt x="94" y="601"/>
                    <a:pt x="94" y="601"/>
                    <a:pt x="94" y="601"/>
                  </a:cubicBezTo>
                  <a:cubicBezTo>
                    <a:pt x="94" y="599"/>
                    <a:pt x="94" y="598"/>
                    <a:pt x="94" y="598"/>
                  </a:cubicBezTo>
                  <a:cubicBezTo>
                    <a:pt x="96" y="600"/>
                    <a:pt x="94" y="601"/>
                    <a:pt x="95" y="601"/>
                  </a:cubicBezTo>
                  <a:cubicBezTo>
                    <a:pt x="96" y="601"/>
                    <a:pt x="96" y="601"/>
                    <a:pt x="96" y="601"/>
                  </a:cubicBezTo>
                  <a:cubicBezTo>
                    <a:pt x="96" y="600"/>
                    <a:pt x="96" y="600"/>
                    <a:pt x="96" y="600"/>
                  </a:cubicBezTo>
                  <a:cubicBezTo>
                    <a:pt x="95" y="600"/>
                    <a:pt x="95" y="600"/>
                    <a:pt x="95" y="600"/>
                  </a:cubicBezTo>
                  <a:cubicBezTo>
                    <a:pt x="95" y="597"/>
                    <a:pt x="95" y="598"/>
                    <a:pt x="95" y="598"/>
                  </a:cubicBezTo>
                  <a:cubicBezTo>
                    <a:pt x="98" y="598"/>
                    <a:pt x="99" y="598"/>
                    <a:pt x="100" y="598"/>
                  </a:cubicBezTo>
                  <a:cubicBezTo>
                    <a:pt x="100" y="597"/>
                    <a:pt x="100" y="597"/>
                    <a:pt x="100" y="597"/>
                  </a:cubicBezTo>
                  <a:cubicBezTo>
                    <a:pt x="97" y="597"/>
                    <a:pt x="97" y="595"/>
                    <a:pt x="97" y="595"/>
                  </a:cubicBezTo>
                  <a:cubicBezTo>
                    <a:pt x="98" y="595"/>
                    <a:pt x="98" y="595"/>
                    <a:pt x="98" y="595"/>
                  </a:cubicBezTo>
                  <a:cubicBezTo>
                    <a:pt x="97" y="593"/>
                    <a:pt x="97" y="594"/>
                    <a:pt x="96" y="594"/>
                  </a:cubicBezTo>
                  <a:cubicBezTo>
                    <a:pt x="96" y="595"/>
                    <a:pt x="96" y="595"/>
                    <a:pt x="96" y="595"/>
                  </a:cubicBezTo>
                  <a:cubicBezTo>
                    <a:pt x="95" y="595"/>
                    <a:pt x="95" y="595"/>
                    <a:pt x="95" y="595"/>
                  </a:cubicBezTo>
                  <a:cubicBezTo>
                    <a:pt x="95" y="594"/>
                    <a:pt x="95" y="594"/>
                    <a:pt x="95" y="594"/>
                  </a:cubicBezTo>
                  <a:cubicBezTo>
                    <a:pt x="92" y="594"/>
                    <a:pt x="93" y="594"/>
                    <a:pt x="92" y="594"/>
                  </a:cubicBezTo>
                  <a:cubicBezTo>
                    <a:pt x="95" y="594"/>
                    <a:pt x="97" y="594"/>
                    <a:pt x="97" y="594"/>
                  </a:cubicBezTo>
                  <a:cubicBezTo>
                    <a:pt x="97" y="591"/>
                    <a:pt x="97" y="592"/>
                    <a:pt x="97" y="592"/>
                  </a:cubicBezTo>
                  <a:cubicBezTo>
                    <a:pt x="96" y="592"/>
                    <a:pt x="96" y="592"/>
                    <a:pt x="96" y="592"/>
                  </a:cubicBezTo>
                  <a:cubicBezTo>
                    <a:pt x="96" y="589"/>
                    <a:pt x="96" y="590"/>
                    <a:pt x="96" y="589"/>
                  </a:cubicBezTo>
                  <a:cubicBezTo>
                    <a:pt x="97" y="589"/>
                    <a:pt x="97" y="589"/>
                    <a:pt x="97" y="589"/>
                  </a:cubicBezTo>
                  <a:cubicBezTo>
                    <a:pt x="96" y="589"/>
                    <a:pt x="96" y="589"/>
                    <a:pt x="96" y="589"/>
                  </a:cubicBezTo>
                  <a:cubicBezTo>
                    <a:pt x="96" y="588"/>
                    <a:pt x="96" y="588"/>
                    <a:pt x="96" y="588"/>
                  </a:cubicBezTo>
                  <a:cubicBezTo>
                    <a:pt x="96" y="589"/>
                    <a:pt x="96" y="589"/>
                    <a:pt x="96" y="589"/>
                  </a:cubicBezTo>
                  <a:cubicBezTo>
                    <a:pt x="97" y="589"/>
                    <a:pt x="97" y="589"/>
                    <a:pt x="97" y="589"/>
                  </a:cubicBezTo>
                  <a:cubicBezTo>
                    <a:pt x="97" y="593"/>
                    <a:pt x="100" y="591"/>
                    <a:pt x="100" y="592"/>
                  </a:cubicBezTo>
                  <a:cubicBezTo>
                    <a:pt x="100" y="593"/>
                    <a:pt x="100" y="593"/>
                    <a:pt x="100" y="593"/>
                  </a:cubicBezTo>
                  <a:cubicBezTo>
                    <a:pt x="100" y="592"/>
                    <a:pt x="100" y="592"/>
                    <a:pt x="100" y="592"/>
                  </a:cubicBezTo>
                  <a:cubicBezTo>
                    <a:pt x="102" y="592"/>
                    <a:pt x="102" y="592"/>
                    <a:pt x="102" y="592"/>
                  </a:cubicBezTo>
                  <a:cubicBezTo>
                    <a:pt x="102" y="591"/>
                    <a:pt x="102" y="591"/>
                    <a:pt x="102" y="591"/>
                  </a:cubicBezTo>
                  <a:cubicBezTo>
                    <a:pt x="103" y="591"/>
                    <a:pt x="103" y="591"/>
                    <a:pt x="103" y="591"/>
                  </a:cubicBezTo>
                  <a:cubicBezTo>
                    <a:pt x="103" y="588"/>
                    <a:pt x="103" y="587"/>
                    <a:pt x="103" y="587"/>
                  </a:cubicBezTo>
                  <a:cubicBezTo>
                    <a:pt x="106" y="588"/>
                    <a:pt x="108" y="586"/>
                    <a:pt x="108" y="586"/>
                  </a:cubicBezTo>
                  <a:cubicBezTo>
                    <a:pt x="108" y="587"/>
                    <a:pt x="108" y="587"/>
                    <a:pt x="108" y="587"/>
                  </a:cubicBezTo>
                  <a:cubicBezTo>
                    <a:pt x="105" y="587"/>
                    <a:pt x="105" y="587"/>
                    <a:pt x="104" y="587"/>
                  </a:cubicBezTo>
                  <a:cubicBezTo>
                    <a:pt x="104" y="590"/>
                    <a:pt x="104" y="590"/>
                    <a:pt x="104" y="591"/>
                  </a:cubicBezTo>
                  <a:cubicBezTo>
                    <a:pt x="103" y="591"/>
                    <a:pt x="103" y="591"/>
                    <a:pt x="103" y="591"/>
                  </a:cubicBezTo>
                  <a:cubicBezTo>
                    <a:pt x="103" y="593"/>
                    <a:pt x="103" y="595"/>
                    <a:pt x="103" y="595"/>
                  </a:cubicBezTo>
                  <a:cubicBezTo>
                    <a:pt x="104" y="595"/>
                    <a:pt x="104" y="595"/>
                    <a:pt x="104" y="595"/>
                  </a:cubicBezTo>
                  <a:cubicBezTo>
                    <a:pt x="104" y="597"/>
                    <a:pt x="104" y="597"/>
                    <a:pt x="104" y="597"/>
                  </a:cubicBezTo>
                  <a:cubicBezTo>
                    <a:pt x="103" y="597"/>
                    <a:pt x="103" y="597"/>
                    <a:pt x="103" y="597"/>
                  </a:cubicBezTo>
                  <a:cubicBezTo>
                    <a:pt x="104" y="603"/>
                    <a:pt x="101" y="606"/>
                    <a:pt x="102" y="610"/>
                  </a:cubicBezTo>
                  <a:cubicBezTo>
                    <a:pt x="102" y="608"/>
                    <a:pt x="102" y="608"/>
                    <a:pt x="102" y="608"/>
                  </a:cubicBezTo>
                  <a:cubicBezTo>
                    <a:pt x="105" y="608"/>
                    <a:pt x="104" y="608"/>
                    <a:pt x="104" y="608"/>
                  </a:cubicBezTo>
                  <a:cubicBezTo>
                    <a:pt x="104" y="610"/>
                    <a:pt x="104" y="610"/>
                    <a:pt x="104" y="610"/>
                  </a:cubicBezTo>
                  <a:cubicBezTo>
                    <a:pt x="106" y="610"/>
                    <a:pt x="106" y="610"/>
                    <a:pt x="106" y="610"/>
                  </a:cubicBezTo>
                  <a:cubicBezTo>
                    <a:pt x="106" y="612"/>
                    <a:pt x="106" y="613"/>
                    <a:pt x="106" y="613"/>
                  </a:cubicBezTo>
                  <a:cubicBezTo>
                    <a:pt x="107" y="613"/>
                    <a:pt x="107" y="613"/>
                    <a:pt x="107" y="613"/>
                  </a:cubicBezTo>
                  <a:cubicBezTo>
                    <a:pt x="107" y="614"/>
                    <a:pt x="107" y="614"/>
                    <a:pt x="107" y="614"/>
                  </a:cubicBezTo>
                  <a:cubicBezTo>
                    <a:pt x="108" y="614"/>
                    <a:pt x="108" y="614"/>
                    <a:pt x="108" y="614"/>
                  </a:cubicBezTo>
                  <a:cubicBezTo>
                    <a:pt x="108" y="617"/>
                    <a:pt x="108" y="616"/>
                    <a:pt x="108" y="617"/>
                  </a:cubicBezTo>
                  <a:cubicBezTo>
                    <a:pt x="109" y="617"/>
                    <a:pt x="109" y="617"/>
                    <a:pt x="109" y="617"/>
                  </a:cubicBezTo>
                  <a:cubicBezTo>
                    <a:pt x="106" y="617"/>
                    <a:pt x="107" y="617"/>
                    <a:pt x="107" y="617"/>
                  </a:cubicBezTo>
                  <a:cubicBezTo>
                    <a:pt x="107" y="615"/>
                    <a:pt x="107" y="615"/>
                    <a:pt x="107" y="615"/>
                  </a:cubicBezTo>
                  <a:cubicBezTo>
                    <a:pt x="103" y="615"/>
                    <a:pt x="105" y="613"/>
                    <a:pt x="104" y="613"/>
                  </a:cubicBezTo>
                  <a:cubicBezTo>
                    <a:pt x="101" y="614"/>
                    <a:pt x="99" y="611"/>
                    <a:pt x="98" y="612"/>
                  </a:cubicBezTo>
                  <a:cubicBezTo>
                    <a:pt x="98" y="609"/>
                    <a:pt x="98" y="610"/>
                    <a:pt x="98" y="610"/>
                  </a:cubicBezTo>
                  <a:cubicBezTo>
                    <a:pt x="97" y="610"/>
                    <a:pt x="97" y="610"/>
                    <a:pt x="97" y="610"/>
                  </a:cubicBezTo>
                  <a:cubicBezTo>
                    <a:pt x="97" y="608"/>
                    <a:pt x="97" y="608"/>
                    <a:pt x="97" y="608"/>
                  </a:cubicBezTo>
                  <a:cubicBezTo>
                    <a:pt x="93" y="608"/>
                    <a:pt x="95" y="612"/>
                    <a:pt x="95" y="612"/>
                  </a:cubicBezTo>
                  <a:cubicBezTo>
                    <a:pt x="95" y="609"/>
                    <a:pt x="95" y="610"/>
                    <a:pt x="95" y="610"/>
                  </a:cubicBezTo>
                  <a:cubicBezTo>
                    <a:pt x="94" y="610"/>
                    <a:pt x="94" y="610"/>
                    <a:pt x="94" y="610"/>
                  </a:cubicBezTo>
                  <a:cubicBezTo>
                    <a:pt x="95" y="610"/>
                    <a:pt x="95" y="610"/>
                    <a:pt x="95" y="610"/>
                  </a:cubicBezTo>
                  <a:cubicBezTo>
                    <a:pt x="95" y="608"/>
                    <a:pt x="95" y="608"/>
                    <a:pt x="95" y="608"/>
                  </a:cubicBezTo>
                  <a:cubicBezTo>
                    <a:pt x="96" y="608"/>
                    <a:pt x="96" y="608"/>
                    <a:pt x="96" y="608"/>
                  </a:cubicBezTo>
                  <a:cubicBezTo>
                    <a:pt x="96" y="607"/>
                    <a:pt x="96" y="607"/>
                    <a:pt x="96" y="607"/>
                  </a:cubicBezTo>
                  <a:cubicBezTo>
                    <a:pt x="93" y="607"/>
                    <a:pt x="94" y="607"/>
                    <a:pt x="94" y="607"/>
                  </a:cubicBezTo>
                  <a:cubicBezTo>
                    <a:pt x="94" y="606"/>
                    <a:pt x="94" y="606"/>
                    <a:pt x="94" y="606"/>
                  </a:cubicBezTo>
                  <a:cubicBezTo>
                    <a:pt x="93" y="609"/>
                    <a:pt x="92" y="609"/>
                    <a:pt x="92" y="610"/>
                  </a:cubicBezTo>
                  <a:cubicBezTo>
                    <a:pt x="92" y="607"/>
                    <a:pt x="92" y="607"/>
                    <a:pt x="92" y="607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2" y="607"/>
                    <a:pt x="92" y="607"/>
                    <a:pt x="92" y="607"/>
                  </a:cubicBezTo>
                  <a:cubicBezTo>
                    <a:pt x="92" y="606"/>
                    <a:pt x="92" y="606"/>
                    <a:pt x="92" y="606"/>
                  </a:cubicBezTo>
                  <a:cubicBezTo>
                    <a:pt x="91" y="606"/>
                    <a:pt x="91" y="606"/>
                    <a:pt x="91" y="606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1" y="604"/>
                    <a:pt x="89" y="605"/>
                    <a:pt x="89" y="605"/>
                  </a:cubicBezTo>
                  <a:cubicBezTo>
                    <a:pt x="89" y="604"/>
                    <a:pt x="89" y="604"/>
                    <a:pt x="89" y="604"/>
                  </a:cubicBezTo>
                  <a:cubicBezTo>
                    <a:pt x="89" y="607"/>
                    <a:pt x="89" y="608"/>
                    <a:pt x="89" y="608"/>
                  </a:cubicBezTo>
                  <a:cubicBezTo>
                    <a:pt x="90" y="608"/>
                    <a:pt x="90" y="608"/>
                    <a:pt x="90" y="608"/>
                  </a:cubicBezTo>
                  <a:cubicBezTo>
                    <a:pt x="89" y="608"/>
                    <a:pt x="89" y="608"/>
                    <a:pt x="89" y="608"/>
                  </a:cubicBezTo>
                  <a:cubicBezTo>
                    <a:pt x="89" y="610"/>
                    <a:pt x="89" y="610"/>
                    <a:pt x="89" y="610"/>
                  </a:cubicBezTo>
                  <a:cubicBezTo>
                    <a:pt x="90" y="610"/>
                    <a:pt x="90" y="610"/>
                    <a:pt x="90" y="610"/>
                  </a:cubicBezTo>
                  <a:cubicBezTo>
                    <a:pt x="90" y="612"/>
                    <a:pt x="90" y="612"/>
                    <a:pt x="90" y="612"/>
                  </a:cubicBezTo>
                  <a:cubicBezTo>
                    <a:pt x="91" y="612"/>
                    <a:pt x="91" y="612"/>
                    <a:pt x="91" y="612"/>
                  </a:cubicBezTo>
                  <a:cubicBezTo>
                    <a:pt x="89" y="612"/>
                    <a:pt x="89" y="612"/>
                    <a:pt x="89" y="612"/>
                  </a:cubicBezTo>
                  <a:cubicBezTo>
                    <a:pt x="90" y="612"/>
                    <a:pt x="90" y="612"/>
                    <a:pt x="90" y="612"/>
                  </a:cubicBezTo>
                  <a:cubicBezTo>
                    <a:pt x="90" y="613"/>
                    <a:pt x="90" y="613"/>
                    <a:pt x="90" y="613"/>
                  </a:cubicBezTo>
                  <a:cubicBezTo>
                    <a:pt x="89" y="613"/>
                    <a:pt x="89" y="613"/>
                    <a:pt x="89" y="613"/>
                  </a:cubicBezTo>
                  <a:cubicBezTo>
                    <a:pt x="89" y="616"/>
                    <a:pt x="89" y="615"/>
                    <a:pt x="89" y="615"/>
                  </a:cubicBezTo>
                  <a:cubicBezTo>
                    <a:pt x="90" y="615"/>
                    <a:pt x="90" y="615"/>
                    <a:pt x="90" y="615"/>
                  </a:cubicBezTo>
                  <a:cubicBezTo>
                    <a:pt x="89" y="615"/>
                    <a:pt x="89" y="615"/>
                    <a:pt x="89" y="615"/>
                  </a:cubicBezTo>
                  <a:cubicBezTo>
                    <a:pt x="89" y="613"/>
                    <a:pt x="89" y="612"/>
                    <a:pt x="89" y="612"/>
                  </a:cubicBezTo>
                  <a:cubicBezTo>
                    <a:pt x="88" y="612"/>
                    <a:pt x="88" y="612"/>
                    <a:pt x="88" y="612"/>
                  </a:cubicBezTo>
                  <a:cubicBezTo>
                    <a:pt x="88" y="607"/>
                    <a:pt x="86" y="605"/>
                    <a:pt x="87" y="602"/>
                  </a:cubicBezTo>
                  <a:cubicBezTo>
                    <a:pt x="82" y="602"/>
                    <a:pt x="84" y="596"/>
                    <a:pt x="82" y="595"/>
                  </a:cubicBezTo>
                  <a:cubicBezTo>
                    <a:pt x="82" y="598"/>
                    <a:pt x="82" y="597"/>
                    <a:pt x="82" y="598"/>
                  </a:cubicBezTo>
                  <a:cubicBezTo>
                    <a:pt x="79" y="595"/>
                    <a:pt x="81" y="595"/>
                    <a:pt x="81" y="594"/>
                  </a:cubicBezTo>
                  <a:cubicBezTo>
                    <a:pt x="81" y="595"/>
                    <a:pt x="81" y="595"/>
                    <a:pt x="81" y="595"/>
                  </a:cubicBezTo>
                  <a:cubicBezTo>
                    <a:pt x="81" y="594"/>
                    <a:pt x="81" y="594"/>
                    <a:pt x="81" y="594"/>
                  </a:cubicBezTo>
                  <a:cubicBezTo>
                    <a:pt x="82" y="594"/>
                    <a:pt x="82" y="594"/>
                    <a:pt x="82" y="594"/>
                  </a:cubicBezTo>
                  <a:cubicBezTo>
                    <a:pt x="81" y="594"/>
                    <a:pt x="81" y="594"/>
                    <a:pt x="81" y="594"/>
                  </a:cubicBezTo>
                  <a:cubicBezTo>
                    <a:pt x="81" y="593"/>
                    <a:pt x="81" y="593"/>
                    <a:pt x="81" y="593"/>
                  </a:cubicBezTo>
                  <a:cubicBezTo>
                    <a:pt x="79" y="593"/>
                    <a:pt x="79" y="593"/>
                    <a:pt x="79" y="593"/>
                  </a:cubicBezTo>
                  <a:cubicBezTo>
                    <a:pt x="79" y="594"/>
                    <a:pt x="79" y="594"/>
                    <a:pt x="79" y="594"/>
                  </a:cubicBezTo>
                  <a:cubicBezTo>
                    <a:pt x="78" y="594"/>
                    <a:pt x="78" y="594"/>
                    <a:pt x="78" y="594"/>
                  </a:cubicBezTo>
                  <a:cubicBezTo>
                    <a:pt x="79" y="594"/>
                    <a:pt x="79" y="594"/>
                    <a:pt x="79" y="594"/>
                  </a:cubicBezTo>
                  <a:cubicBezTo>
                    <a:pt x="79" y="597"/>
                    <a:pt x="79" y="596"/>
                    <a:pt x="79" y="597"/>
                  </a:cubicBezTo>
                  <a:cubicBezTo>
                    <a:pt x="81" y="597"/>
                    <a:pt x="81" y="597"/>
                    <a:pt x="81" y="597"/>
                  </a:cubicBezTo>
                  <a:cubicBezTo>
                    <a:pt x="80" y="601"/>
                    <a:pt x="84" y="601"/>
                    <a:pt x="83" y="602"/>
                  </a:cubicBezTo>
                  <a:cubicBezTo>
                    <a:pt x="84" y="602"/>
                    <a:pt x="84" y="602"/>
                    <a:pt x="84" y="602"/>
                  </a:cubicBezTo>
                  <a:cubicBezTo>
                    <a:pt x="84" y="605"/>
                    <a:pt x="84" y="605"/>
                    <a:pt x="84" y="605"/>
                  </a:cubicBezTo>
                  <a:cubicBezTo>
                    <a:pt x="85" y="605"/>
                    <a:pt x="85" y="605"/>
                    <a:pt x="85" y="605"/>
                  </a:cubicBezTo>
                  <a:cubicBezTo>
                    <a:pt x="85" y="608"/>
                    <a:pt x="85" y="607"/>
                    <a:pt x="85" y="607"/>
                  </a:cubicBezTo>
                  <a:cubicBezTo>
                    <a:pt x="87" y="607"/>
                    <a:pt x="87" y="607"/>
                    <a:pt x="87" y="607"/>
                  </a:cubicBezTo>
                  <a:cubicBezTo>
                    <a:pt x="89" y="620"/>
                    <a:pt x="87" y="632"/>
                    <a:pt x="85" y="642"/>
                  </a:cubicBezTo>
                  <a:cubicBezTo>
                    <a:pt x="84" y="642"/>
                    <a:pt x="84" y="642"/>
                    <a:pt x="84" y="642"/>
                  </a:cubicBezTo>
                  <a:cubicBezTo>
                    <a:pt x="83" y="657"/>
                    <a:pt x="70" y="667"/>
                    <a:pt x="66" y="677"/>
                  </a:cubicBezTo>
                  <a:cubicBezTo>
                    <a:pt x="65" y="677"/>
                    <a:pt x="65" y="677"/>
                    <a:pt x="65" y="677"/>
                  </a:cubicBezTo>
                  <a:cubicBezTo>
                    <a:pt x="65" y="678"/>
                    <a:pt x="65" y="678"/>
                    <a:pt x="65" y="678"/>
                  </a:cubicBezTo>
                  <a:cubicBezTo>
                    <a:pt x="64" y="678"/>
                    <a:pt x="64" y="678"/>
                    <a:pt x="64" y="678"/>
                  </a:cubicBezTo>
                  <a:cubicBezTo>
                    <a:pt x="64" y="682"/>
                    <a:pt x="60" y="682"/>
                    <a:pt x="60" y="682"/>
                  </a:cubicBezTo>
                  <a:cubicBezTo>
                    <a:pt x="60" y="683"/>
                    <a:pt x="60" y="683"/>
                    <a:pt x="60" y="683"/>
                  </a:cubicBezTo>
                  <a:cubicBezTo>
                    <a:pt x="58" y="683"/>
                    <a:pt x="58" y="683"/>
                    <a:pt x="58" y="683"/>
                  </a:cubicBezTo>
                  <a:cubicBezTo>
                    <a:pt x="58" y="684"/>
                    <a:pt x="58" y="684"/>
                    <a:pt x="58" y="684"/>
                  </a:cubicBezTo>
                  <a:cubicBezTo>
                    <a:pt x="57" y="684"/>
                    <a:pt x="57" y="684"/>
                    <a:pt x="57" y="684"/>
                  </a:cubicBezTo>
                  <a:cubicBezTo>
                    <a:pt x="57" y="688"/>
                    <a:pt x="60" y="686"/>
                    <a:pt x="60" y="687"/>
                  </a:cubicBezTo>
                  <a:cubicBezTo>
                    <a:pt x="60" y="689"/>
                    <a:pt x="60" y="689"/>
                    <a:pt x="60" y="689"/>
                  </a:cubicBezTo>
                  <a:cubicBezTo>
                    <a:pt x="62" y="689"/>
                    <a:pt x="62" y="689"/>
                    <a:pt x="62" y="689"/>
                  </a:cubicBezTo>
                  <a:cubicBezTo>
                    <a:pt x="62" y="690"/>
                    <a:pt x="62" y="690"/>
                    <a:pt x="62" y="690"/>
                  </a:cubicBezTo>
                  <a:cubicBezTo>
                    <a:pt x="64" y="690"/>
                    <a:pt x="64" y="690"/>
                    <a:pt x="64" y="690"/>
                  </a:cubicBezTo>
                  <a:cubicBezTo>
                    <a:pt x="64" y="691"/>
                    <a:pt x="64" y="691"/>
                    <a:pt x="64" y="691"/>
                  </a:cubicBezTo>
                  <a:cubicBezTo>
                    <a:pt x="67" y="691"/>
                    <a:pt x="66" y="691"/>
                    <a:pt x="66" y="691"/>
                  </a:cubicBezTo>
                  <a:cubicBezTo>
                    <a:pt x="66" y="697"/>
                    <a:pt x="66" y="700"/>
                    <a:pt x="66" y="703"/>
                  </a:cubicBezTo>
                  <a:cubicBezTo>
                    <a:pt x="65" y="703"/>
                    <a:pt x="65" y="703"/>
                    <a:pt x="65" y="703"/>
                  </a:cubicBezTo>
                  <a:cubicBezTo>
                    <a:pt x="65" y="706"/>
                    <a:pt x="65" y="705"/>
                    <a:pt x="65" y="706"/>
                  </a:cubicBezTo>
                  <a:cubicBezTo>
                    <a:pt x="64" y="706"/>
                    <a:pt x="64" y="706"/>
                    <a:pt x="64" y="706"/>
                  </a:cubicBezTo>
                  <a:cubicBezTo>
                    <a:pt x="64" y="707"/>
                    <a:pt x="64" y="707"/>
                    <a:pt x="64" y="707"/>
                  </a:cubicBezTo>
                  <a:cubicBezTo>
                    <a:pt x="65" y="707"/>
                    <a:pt x="65" y="707"/>
                    <a:pt x="65" y="707"/>
                  </a:cubicBezTo>
                  <a:cubicBezTo>
                    <a:pt x="64" y="707"/>
                    <a:pt x="64" y="707"/>
                    <a:pt x="64" y="707"/>
                  </a:cubicBezTo>
                  <a:cubicBezTo>
                    <a:pt x="65" y="707"/>
                    <a:pt x="65" y="707"/>
                    <a:pt x="65" y="707"/>
                  </a:cubicBezTo>
                  <a:cubicBezTo>
                    <a:pt x="65" y="710"/>
                    <a:pt x="65" y="709"/>
                    <a:pt x="65" y="709"/>
                  </a:cubicBezTo>
                  <a:cubicBezTo>
                    <a:pt x="64" y="709"/>
                    <a:pt x="64" y="709"/>
                    <a:pt x="64" y="709"/>
                  </a:cubicBezTo>
                  <a:cubicBezTo>
                    <a:pt x="64" y="712"/>
                    <a:pt x="64" y="711"/>
                    <a:pt x="64" y="712"/>
                  </a:cubicBezTo>
                  <a:cubicBezTo>
                    <a:pt x="63" y="712"/>
                    <a:pt x="63" y="712"/>
                    <a:pt x="63" y="712"/>
                  </a:cubicBezTo>
                  <a:cubicBezTo>
                    <a:pt x="63" y="715"/>
                    <a:pt x="61" y="715"/>
                    <a:pt x="62" y="716"/>
                  </a:cubicBezTo>
                  <a:cubicBezTo>
                    <a:pt x="60" y="716"/>
                    <a:pt x="60" y="716"/>
                    <a:pt x="60" y="716"/>
                  </a:cubicBezTo>
                  <a:cubicBezTo>
                    <a:pt x="60" y="719"/>
                    <a:pt x="60" y="718"/>
                    <a:pt x="60" y="719"/>
                  </a:cubicBezTo>
                  <a:cubicBezTo>
                    <a:pt x="59" y="719"/>
                    <a:pt x="59" y="719"/>
                    <a:pt x="59" y="719"/>
                  </a:cubicBezTo>
                  <a:cubicBezTo>
                    <a:pt x="59" y="721"/>
                    <a:pt x="59" y="722"/>
                    <a:pt x="59" y="722"/>
                  </a:cubicBezTo>
                  <a:cubicBezTo>
                    <a:pt x="58" y="722"/>
                    <a:pt x="58" y="722"/>
                    <a:pt x="58" y="722"/>
                  </a:cubicBezTo>
                  <a:cubicBezTo>
                    <a:pt x="58" y="725"/>
                    <a:pt x="58" y="724"/>
                    <a:pt x="58" y="725"/>
                  </a:cubicBezTo>
                  <a:cubicBezTo>
                    <a:pt x="59" y="725"/>
                    <a:pt x="59" y="725"/>
                    <a:pt x="59" y="725"/>
                  </a:cubicBezTo>
                  <a:cubicBezTo>
                    <a:pt x="59" y="727"/>
                    <a:pt x="59" y="729"/>
                    <a:pt x="59" y="729"/>
                  </a:cubicBezTo>
                  <a:cubicBezTo>
                    <a:pt x="59" y="728"/>
                    <a:pt x="59" y="728"/>
                    <a:pt x="59" y="728"/>
                  </a:cubicBezTo>
                  <a:cubicBezTo>
                    <a:pt x="60" y="728"/>
                    <a:pt x="60" y="728"/>
                    <a:pt x="60" y="728"/>
                  </a:cubicBezTo>
                  <a:cubicBezTo>
                    <a:pt x="60" y="729"/>
                    <a:pt x="60" y="729"/>
                    <a:pt x="60" y="729"/>
                  </a:cubicBezTo>
                  <a:cubicBezTo>
                    <a:pt x="59" y="729"/>
                    <a:pt x="59" y="729"/>
                    <a:pt x="59" y="729"/>
                  </a:cubicBezTo>
                  <a:cubicBezTo>
                    <a:pt x="59" y="731"/>
                    <a:pt x="59" y="731"/>
                    <a:pt x="59" y="731"/>
                  </a:cubicBezTo>
                  <a:cubicBezTo>
                    <a:pt x="58" y="731"/>
                    <a:pt x="58" y="731"/>
                    <a:pt x="58" y="731"/>
                  </a:cubicBezTo>
                  <a:cubicBezTo>
                    <a:pt x="58" y="733"/>
                    <a:pt x="58" y="734"/>
                    <a:pt x="58" y="734"/>
                  </a:cubicBezTo>
                  <a:cubicBezTo>
                    <a:pt x="57" y="734"/>
                    <a:pt x="57" y="734"/>
                    <a:pt x="57" y="734"/>
                  </a:cubicBezTo>
                  <a:cubicBezTo>
                    <a:pt x="57" y="737"/>
                    <a:pt x="57" y="736"/>
                    <a:pt x="57" y="736"/>
                  </a:cubicBezTo>
                  <a:cubicBezTo>
                    <a:pt x="56" y="736"/>
                    <a:pt x="56" y="736"/>
                    <a:pt x="56" y="736"/>
                  </a:cubicBezTo>
                  <a:cubicBezTo>
                    <a:pt x="56" y="739"/>
                    <a:pt x="56" y="739"/>
                    <a:pt x="56" y="739"/>
                  </a:cubicBezTo>
                  <a:cubicBezTo>
                    <a:pt x="55" y="739"/>
                    <a:pt x="55" y="739"/>
                    <a:pt x="55" y="739"/>
                  </a:cubicBezTo>
                  <a:cubicBezTo>
                    <a:pt x="56" y="739"/>
                    <a:pt x="56" y="739"/>
                    <a:pt x="56" y="739"/>
                  </a:cubicBezTo>
                  <a:cubicBezTo>
                    <a:pt x="55" y="739"/>
                    <a:pt x="55" y="739"/>
                    <a:pt x="55" y="739"/>
                  </a:cubicBezTo>
                  <a:cubicBezTo>
                    <a:pt x="53" y="743"/>
                    <a:pt x="51" y="744"/>
                    <a:pt x="52" y="746"/>
                  </a:cubicBezTo>
                  <a:cubicBezTo>
                    <a:pt x="51" y="746"/>
                    <a:pt x="51" y="746"/>
                    <a:pt x="51" y="746"/>
                  </a:cubicBezTo>
                  <a:cubicBezTo>
                    <a:pt x="50" y="749"/>
                    <a:pt x="49" y="749"/>
                    <a:pt x="50" y="750"/>
                  </a:cubicBezTo>
                  <a:cubicBezTo>
                    <a:pt x="51" y="750"/>
                    <a:pt x="51" y="750"/>
                    <a:pt x="51" y="750"/>
                  </a:cubicBezTo>
                  <a:cubicBezTo>
                    <a:pt x="51" y="751"/>
                    <a:pt x="51" y="751"/>
                    <a:pt x="51" y="751"/>
                  </a:cubicBezTo>
                  <a:cubicBezTo>
                    <a:pt x="50" y="751"/>
                    <a:pt x="50" y="751"/>
                    <a:pt x="50" y="751"/>
                  </a:cubicBezTo>
                  <a:cubicBezTo>
                    <a:pt x="51" y="751"/>
                    <a:pt x="51" y="751"/>
                    <a:pt x="51" y="751"/>
                  </a:cubicBezTo>
                  <a:cubicBezTo>
                    <a:pt x="50" y="751"/>
                    <a:pt x="50" y="751"/>
                    <a:pt x="50" y="751"/>
                  </a:cubicBezTo>
                  <a:cubicBezTo>
                    <a:pt x="50" y="752"/>
                    <a:pt x="50" y="752"/>
                    <a:pt x="50" y="752"/>
                  </a:cubicBezTo>
                  <a:cubicBezTo>
                    <a:pt x="51" y="752"/>
                    <a:pt x="51" y="752"/>
                    <a:pt x="51" y="752"/>
                  </a:cubicBezTo>
                  <a:cubicBezTo>
                    <a:pt x="51" y="755"/>
                    <a:pt x="51" y="754"/>
                    <a:pt x="51" y="754"/>
                  </a:cubicBezTo>
                  <a:cubicBezTo>
                    <a:pt x="52" y="754"/>
                    <a:pt x="52" y="754"/>
                    <a:pt x="52" y="754"/>
                  </a:cubicBezTo>
                  <a:cubicBezTo>
                    <a:pt x="51" y="754"/>
                    <a:pt x="51" y="754"/>
                    <a:pt x="51" y="754"/>
                  </a:cubicBezTo>
                  <a:cubicBezTo>
                    <a:pt x="51" y="755"/>
                    <a:pt x="51" y="755"/>
                    <a:pt x="51" y="755"/>
                  </a:cubicBezTo>
                  <a:cubicBezTo>
                    <a:pt x="52" y="755"/>
                    <a:pt x="52" y="755"/>
                    <a:pt x="52" y="755"/>
                  </a:cubicBezTo>
                  <a:cubicBezTo>
                    <a:pt x="51" y="755"/>
                    <a:pt x="51" y="755"/>
                    <a:pt x="51" y="755"/>
                  </a:cubicBezTo>
                  <a:cubicBezTo>
                    <a:pt x="52" y="755"/>
                    <a:pt x="52" y="755"/>
                    <a:pt x="52" y="755"/>
                  </a:cubicBezTo>
                  <a:cubicBezTo>
                    <a:pt x="52" y="757"/>
                    <a:pt x="52" y="757"/>
                    <a:pt x="52" y="757"/>
                  </a:cubicBezTo>
                  <a:cubicBezTo>
                    <a:pt x="51" y="757"/>
                    <a:pt x="51" y="757"/>
                    <a:pt x="51" y="757"/>
                  </a:cubicBezTo>
                  <a:cubicBezTo>
                    <a:pt x="52" y="757"/>
                    <a:pt x="52" y="757"/>
                    <a:pt x="52" y="757"/>
                  </a:cubicBezTo>
                  <a:cubicBezTo>
                    <a:pt x="52" y="758"/>
                    <a:pt x="52" y="758"/>
                    <a:pt x="52" y="758"/>
                  </a:cubicBezTo>
                  <a:cubicBezTo>
                    <a:pt x="51" y="758"/>
                    <a:pt x="51" y="758"/>
                    <a:pt x="51" y="758"/>
                  </a:cubicBezTo>
                  <a:cubicBezTo>
                    <a:pt x="52" y="758"/>
                    <a:pt x="52" y="758"/>
                    <a:pt x="52" y="758"/>
                  </a:cubicBezTo>
                  <a:cubicBezTo>
                    <a:pt x="52" y="759"/>
                    <a:pt x="52" y="759"/>
                    <a:pt x="52" y="759"/>
                  </a:cubicBezTo>
                  <a:cubicBezTo>
                    <a:pt x="51" y="759"/>
                    <a:pt x="51" y="759"/>
                    <a:pt x="51" y="759"/>
                  </a:cubicBezTo>
                  <a:cubicBezTo>
                    <a:pt x="52" y="759"/>
                    <a:pt x="52" y="759"/>
                    <a:pt x="52" y="759"/>
                  </a:cubicBezTo>
                  <a:cubicBezTo>
                    <a:pt x="51" y="759"/>
                    <a:pt x="51" y="759"/>
                    <a:pt x="51" y="759"/>
                  </a:cubicBezTo>
                  <a:cubicBezTo>
                    <a:pt x="51" y="762"/>
                    <a:pt x="51" y="762"/>
                    <a:pt x="51" y="763"/>
                  </a:cubicBezTo>
                  <a:cubicBezTo>
                    <a:pt x="50" y="763"/>
                    <a:pt x="50" y="763"/>
                    <a:pt x="50" y="763"/>
                  </a:cubicBezTo>
                  <a:cubicBezTo>
                    <a:pt x="50" y="765"/>
                    <a:pt x="50" y="766"/>
                    <a:pt x="50" y="766"/>
                  </a:cubicBezTo>
                  <a:cubicBezTo>
                    <a:pt x="49" y="766"/>
                    <a:pt x="49" y="766"/>
                    <a:pt x="49" y="766"/>
                  </a:cubicBezTo>
                  <a:cubicBezTo>
                    <a:pt x="49" y="767"/>
                    <a:pt x="49" y="767"/>
                    <a:pt x="49" y="767"/>
                  </a:cubicBezTo>
                  <a:cubicBezTo>
                    <a:pt x="47" y="767"/>
                    <a:pt x="47" y="767"/>
                    <a:pt x="47" y="767"/>
                  </a:cubicBezTo>
                  <a:cubicBezTo>
                    <a:pt x="49" y="767"/>
                    <a:pt x="49" y="767"/>
                    <a:pt x="49" y="767"/>
                  </a:cubicBezTo>
                  <a:cubicBezTo>
                    <a:pt x="49" y="768"/>
                    <a:pt x="49" y="768"/>
                    <a:pt x="49" y="768"/>
                  </a:cubicBezTo>
                  <a:cubicBezTo>
                    <a:pt x="47" y="768"/>
                    <a:pt x="47" y="768"/>
                    <a:pt x="47" y="768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6" y="771"/>
                    <a:pt x="46" y="771"/>
                    <a:pt x="46" y="771"/>
                  </a:cubicBezTo>
                  <a:cubicBezTo>
                    <a:pt x="47" y="772"/>
                    <a:pt x="47" y="772"/>
                    <a:pt x="47" y="772"/>
                  </a:cubicBezTo>
                  <a:cubicBezTo>
                    <a:pt x="46" y="772"/>
                    <a:pt x="46" y="772"/>
                    <a:pt x="46" y="772"/>
                  </a:cubicBezTo>
                  <a:cubicBezTo>
                    <a:pt x="46" y="775"/>
                    <a:pt x="46" y="774"/>
                    <a:pt x="46" y="774"/>
                  </a:cubicBezTo>
                  <a:cubicBezTo>
                    <a:pt x="45" y="774"/>
                    <a:pt x="45" y="774"/>
                    <a:pt x="45" y="774"/>
                  </a:cubicBezTo>
                  <a:cubicBezTo>
                    <a:pt x="45" y="776"/>
                    <a:pt x="45" y="776"/>
                    <a:pt x="45" y="776"/>
                  </a:cubicBezTo>
                  <a:cubicBezTo>
                    <a:pt x="46" y="776"/>
                    <a:pt x="46" y="776"/>
                    <a:pt x="46" y="776"/>
                  </a:cubicBezTo>
                  <a:cubicBezTo>
                    <a:pt x="45" y="776"/>
                    <a:pt x="45" y="776"/>
                    <a:pt x="45" y="776"/>
                  </a:cubicBezTo>
                  <a:cubicBezTo>
                    <a:pt x="45" y="777"/>
                    <a:pt x="45" y="777"/>
                    <a:pt x="45" y="777"/>
                  </a:cubicBezTo>
                  <a:cubicBezTo>
                    <a:pt x="44" y="777"/>
                    <a:pt x="44" y="777"/>
                    <a:pt x="44" y="777"/>
                  </a:cubicBezTo>
                  <a:cubicBezTo>
                    <a:pt x="44" y="780"/>
                    <a:pt x="44" y="779"/>
                    <a:pt x="44" y="779"/>
                  </a:cubicBezTo>
                  <a:cubicBezTo>
                    <a:pt x="43" y="779"/>
                    <a:pt x="43" y="779"/>
                    <a:pt x="43" y="779"/>
                  </a:cubicBezTo>
                  <a:cubicBezTo>
                    <a:pt x="43" y="782"/>
                    <a:pt x="43" y="781"/>
                    <a:pt x="43" y="782"/>
                  </a:cubicBezTo>
                  <a:cubicBezTo>
                    <a:pt x="41" y="782"/>
                    <a:pt x="41" y="782"/>
                    <a:pt x="41" y="782"/>
                  </a:cubicBezTo>
                  <a:cubicBezTo>
                    <a:pt x="41" y="783"/>
                    <a:pt x="41" y="783"/>
                    <a:pt x="41" y="783"/>
                  </a:cubicBezTo>
                  <a:cubicBezTo>
                    <a:pt x="40" y="783"/>
                    <a:pt x="40" y="783"/>
                    <a:pt x="40" y="783"/>
                  </a:cubicBezTo>
                  <a:cubicBezTo>
                    <a:pt x="40" y="784"/>
                    <a:pt x="40" y="784"/>
                    <a:pt x="40" y="784"/>
                  </a:cubicBezTo>
                  <a:cubicBezTo>
                    <a:pt x="39" y="784"/>
                    <a:pt x="39" y="784"/>
                    <a:pt x="39" y="784"/>
                  </a:cubicBezTo>
                  <a:cubicBezTo>
                    <a:pt x="39" y="785"/>
                    <a:pt x="39" y="785"/>
                    <a:pt x="39" y="785"/>
                  </a:cubicBezTo>
                  <a:cubicBezTo>
                    <a:pt x="38" y="785"/>
                    <a:pt x="38" y="785"/>
                    <a:pt x="38" y="785"/>
                  </a:cubicBezTo>
                  <a:cubicBezTo>
                    <a:pt x="38" y="786"/>
                    <a:pt x="38" y="786"/>
                    <a:pt x="38" y="786"/>
                  </a:cubicBezTo>
                  <a:cubicBezTo>
                    <a:pt x="37" y="786"/>
                    <a:pt x="37" y="786"/>
                    <a:pt x="37" y="786"/>
                  </a:cubicBezTo>
                  <a:cubicBezTo>
                    <a:pt x="37" y="789"/>
                    <a:pt x="37" y="788"/>
                    <a:pt x="37" y="789"/>
                  </a:cubicBezTo>
                  <a:cubicBezTo>
                    <a:pt x="36" y="789"/>
                    <a:pt x="36" y="789"/>
                    <a:pt x="36" y="789"/>
                  </a:cubicBezTo>
                  <a:cubicBezTo>
                    <a:pt x="36" y="790"/>
                    <a:pt x="36" y="790"/>
                    <a:pt x="36" y="790"/>
                  </a:cubicBezTo>
                  <a:cubicBezTo>
                    <a:pt x="34" y="790"/>
                    <a:pt x="34" y="790"/>
                    <a:pt x="34" y="790"/>
                  </a:cubicBezTo>
                  <a:cubicBezTo>
                    <a:pt x="34" y="791"/>
                    <a:pt x="34" y="791"/>
                    <a:pt x="34" y="791"/>
                  </a:cubicBezTo>
                  <a:cubicBezTo>
                    <a:pt x="32" y="792"/>
                    <a:pt x="31" y="793"/>
                    <a:pt x="31" y="792"/>
                  </a:cubicBezTo>
                  <a:cubicBezTo>
                    <a:pt x="31" y="793"/>
                    <a:pt x="31" y="793"/>
                    <a:pt x="31" y="793"/>
                  </a:cubicBezTo>
                  <a:cubicBezTo>
                    <a:pt x="30" y="793"/>
                    <a:pt x="30" y="793"/>
                    <a:pt x="30" y="793"/>
                  </a:cubicBezTo>
                  <a:cubicBezTo>
                    <a:pt x="30" y="796"/>
                    <a:pt x="30" y="797"/>
                    <a:pt x="30" y="797"/>
                  </a:cubicBezTo>
                  <a:cubicBezTo>
                    <a:pt x="28" y="797"/>
                    <a:pt x="28" y="797"/>
                    <a:pt x="28" y="797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28" y="797"/>
                    <a:pt x="28" y="797"/>
                    <a:pt x="28" y="797"/>
                  </a:cubicBezTo>
                  <a:cubicBezTo>
                    <a:pt x="28" y="798"/>
                    <a:pt x="28" y="798"/>
                    <a:pt x="28" y="798"/>
                  </a:cubicBezTo>
                  <a:cubicBezTo>
                    <a:pt x="30" y="798"/>
                    <a:pt x="30" y="798"/>
                    <a:pt x="30" y="798"/>
                  </a:cubicBezTo>
                  <a:cubicBezTo>
                    <a:pt x="30" y="802"/>
                    <a:pt x="28" y="804"/>
                    <a:pt x="28" y="805"/>
                  </a:cubicBezTo>
                  <a:cubicBezTo>
                    <a:pt x="27" y="805"/>
                    <a:pt x="27" y="805"/>
                    <a:pt x="27" y="805"/>
                  </a:cubicBezTo>
                  <a:cubicBezTo>
                    <a:pt x="27" y="806"/>
                    <a:pt x="27" y="806"/>
                    <a:pt x="27" y="806"/>
                  </a:cubicBezTo>
                  <a:cubicBezTo>
                    <a:pt x="26" y="806"/>
                    <a:pt x="26" y="806"/>
                    <a:pt x="26" y="806"/>
                  </a:cubicBezTo>
                  <a:cubicBezTo>
                    <a:pt x="26" y="808"/>
                    <a:pt x="26" y="808"/>
                    <a:pt x="26" y="808"/>
                  </a:cubicBezTo>
                  <a:cubicBezTo>
                    <a:pt x="25" y="808"/>
                    <a:pt x="25" y="808"/>
                    <a:pt x="25" y="808"/>
                  </a:cubicBezTo>
                  <a:cubicBezTo>
                    <a:pt x="24" y="810"/>
                    <a:pt x="23" y="811"/>
                    <a:pt x="24" y="811"/>
                  </a:cubicBezTo>
                  <a:cubicBezTo>
                    <a:pt x="21" y="811"/>
                    <a:pt x="20" y="814"/>
                    <a:pt x="20" y="814"/>
                  </a:cubicBezTo>
                  <a:cubicBezTo>
                    <a:pt x="19" y="812"/>
                    <a:pt x="19" y="812"/>
                    <a:pt x="19" y="812"/>
                  </a:cubicBezTo>
                  <a:cubicBezTo>
                    <a:pt x="19" y="814"/>
                    <a:pt x="19" y="814"/>
                    <a:pt x="19" y="814"/>
                  </a:cubicBezTo>
                  <a:cubicBezTo>
                    <a:pt x="18" y="814"/>
                    <a:pt x="18" y="814"/>
                    <a:pt x="18" y="814"/>
                  </a:cubicBezTo>
                  <a:cubicBezTo>
                    <a:pt x="19" y="814"/>
                    <a:pt x="19" y="814"/>
                    <a:pt x="19" y="814"/>
                  </a:cubicBezTo>
                  <a:cubicBezTo>
                    <a:pt x="19" y="817"/>
                    <a:pt x="19" y="819"/>
                    <a:pt x="19" y="819"/>
                  </a:cubicBezTo>
                  <a:cubicBezTo>
                    <a:pt x="18" y="819"/>
                    <a:pt x="18" y="819"/>
                    <a:pt x="18" y="819"/>
                  </a:cubicBezTo>
                  <a:cubicBezTo>
                    <a:pt x="18" y="821"/>
                    <a:pt x="18" y="821"/>
                    <a:pt x="18" y="821"/>
                  </a:cubicBezTo>
                  <a:cubicBezTo>
                    <a:pt x="17" y="821"/>
                    <a:pt x="17" y="821"/>
                    <a:pt x="17" y="821"/>
                  </a:cubicBezTo>
                  <a:cubicBezTo>
                    <a:pt x="17" y="822"/>
                    <a:pt x="17" y="822"/>
                    <a:pt x="17" y="822"/>
                  </a:cubicBezTo>
                  <a:cubicBezTo>
                    <a:pt x="15" y="822"/>
                    <a:pt x="15" y="822"/>
                    <a:pt x="15" y="822"/>
                  </a:cubicBezTo>
                  <a:cubicBezTo>
                    <a:pt x="15" y="823"/>
                    <a:pt x="15" y="823"/>
                    <a:pt x="15" y="823"/>
                  </a:cubicBezTo>
                  <a:cubicBezTo>
                    <a:pt x="14" y="823"/>
                    <a:pt x="14" y="823"/>
                    <a:pt x="14" y="823"/>
                  </a:cubicBezTo>
                  <a:cubicBezTo>
                    <a:pt x="14" y="826"/>
                    <a:pt x="14" y="825"/>
                    <a:pt x="14" y="825"/>
                  </a:cubicBezTo>
                  <a:cubicBezTo>
                    <a:pt x="13" y="825"/>
                    <a:pt x="13" y="825"/>
                    <a:pt x="13" y="825"/>
                  </a:cubicBezTo>
                  <a:cubicBezTo>
                    <a:pt x="13" y="827"/>
                    <a:pt x="13" y="827"/>
                    <a:pt x="13" y="827"/>
                  </a:cubicBezTo>
                  <a:cubicBezTo>
                    <a:pt x="12" y="827"/>
                    <a:pt x="12" y="827"/>
                    <a:pt x="12" y="827"/>
                  </a:cubicBezTo>
                  <a:cubicBezTo>
                    <a:pt x="12" y="828"/>
                    <a:pt x="12" y="828"/>
                    <a:pt x="12" y="828"/>
                  </a:cubicBezTo>
                  <a:cubicBezTo>
                    <a:pt x="9" y="828"/>
                    <a:pt x="9" y="829"/>
                    <a:pt x="8" y="829"/>
                  </a:cubicBezTo>
                  <a:cubicBezTo>
                    <a:pt x="8" y="830"/>
                    <a:pt x="8" y="830"/>
                    <a:pt x="8" y="830"/>
                  </a:cubicBezTo>
                  <a:cubicBezTo>
                    <a:pt x="7" y="830"/>
                    <a:pt x="7" y="830"/>
                    <a:pt x="7" y="830"/>
                  </a:cubicBezTo>
                  <a:cubicBezTo>
                    <a:pt x="7" y="833"/>
                    <a:pt x="7" y="832"/>
                    <a:pt x="7" y="833"/>
                  </a:cubicBezTo>
                  <a:cubicBezTo>
                    <a:pt x="6" y="833"/>
                    <a:pt x="6" y="833"/>
                    <a:pt x="6" y="833"/>
                  </a:cubicBezTo>
                  <a:cubicBezTo>
                    <a:pt x="6" y="834"/>
                    <a:pt x="6" y="834"/>
                    <a:pt x="6" y="834"/>
                  </a:cubicBezTo>
                  <a:cubicBezTo>
                    <a:pt x="6" y="833"/>
                    <a:pt x="6" y="833"/>
                    <a:pt x="6" y="833"/>
                  </a:cubicBezTo>
                  <a:cubicBezTo>
                    <a:pt x="6" y="834"/>
                    <a:pt x="6" y="834"/>
                    <a:pt x="6" y="834"/>
                  </a:cubicBezTo>
                  <a:cubicBezTo>
                    <a:pt x="5" y="834"/>
                    <a:pt x="5" y="834"/>
                    <a:pt x="5" y="834"/>
                  </a:cubicBezTo>
                  <a:cubicBezTo>
                    <a:pt x="5" y="835"/>
                    <a:pt x="5" y="835"/>
                    <a:pt x="5" y="835"/>
                  </a:cubicBezTo>
                  <a:cubicBezTo>
                    <a:pt x="4" y="835"/>
                    <a:pt x="4" y="835"/>
                    <a:pt x="4" y="835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2" y="836"/>
                    <a:pt x="2" y="836"/>
                    <a:pt x="2" y="836"/>
                  </a:cubicBezTo>
                  <a:cubicBezTo>
                    <a:pt x="4" y="836"/>
                    <a:pt x="4" y="836"/>
                    <a:pt x="4" y="836"/>
                  </a:cubicBezTo>
                  <a:cubicBezTo>
                    <a:pt x="4" y="837"/>
                    <a:pt x="4" y="837"/>
                    <a:pt x="4" y="837"/>
                  </a:cubicBezTo>
                  <a:cubicBezTo>
                    <a:pt x="1" y="838"/>
                    <a:pt x="1" y="839"/>
                    <a:pt x="0" y="838"/>
                  </a:cubicBezTo>
                  <a:cubicBezTo>
                    <a:pt x="0" y="840"/>
                    <a:pt x="0" y="840"/>
                    <a:pt x="0" y="840"/>
                  </a:cubicBezTo>
                  <a:cubicBezTo>
                    <a:pt x="1" y="840"/>
                    <a:pt x="1" y="840"/>
                    <a:pt x="1" y="840"/>
                  </a:cubicBezTo>
                  <a:cubicBezTo>
                    <a:pt x="1" y="841"/>
                    <a:pt x="1" y="841"/>
                    <a:pt x="1" y="841"/>
                  </a:cubicBezTo>
                  <a:cubicBezTo>
                    <a:pt x="1" y="840"/>
                    <a:pt x="1" y="840"/>
                    <a:pt x="1" y="840"/>
                  </a:cubicBezTo>
                  <a:cubicBezTo>
                    <a:pt x="4" y="840"/>
                    <a:pt x="4" y="841"/>
                    <a:pt x="5" y="841"/>
                  </a:cubicBezTo>
                  <a:cubicBezTo>
                    <a:pt x="4" y="841"/>
                    <a:pt x="4" y="841"/>
                    <a:pt x="4" y="841"/>
                  </a:cubicBezTo>
                  <a:cubicBezTo>
                    <a:pt x="5" y="841"/>
                    <a:pt x="5" y="841"/>
                    <a:pt x="5" y="841"/>
                  </a:cubicBezTo>
                  <a:cubicBezTo>
                    <a:pt x="4" y="844"/>
                    <a:pt x="6" y="844"/>
                    <a:pt x="6" y="844"/>
                  </a:cubicBezTo>
                  <a:cubicBezTo>
                    <a:pt x="5" y="844"/>
                    <a:pt x="5" y="844"/>
                    <a:pt x="5" y="844"/>
                  </a:cubicBezTo>
                  <a:cubicBezTo>
                    <a:pt x="5" y="847"/>
                    <a:pt x="5" y="846"/>
                    <a:pt x="5" y="847"/>
                  </a:cubicBezTo>
                  <a:cubicBezTo>
                    <a:pt x="5" y="846"/>
                    <a:pt x="5" y="846"/>
                    <a:pt x="5" y="846"/>
                  </a:cubicBezTo>
                  <a:cubicBezTo>
                    <a:pt x="6" y="846"/>
                    <a:pt x="6" y="846"/>
                    <a:pt x="6" y="846"/>
                  </a:cubicBezTo>
                  <a:cubicBezTo>
                    <a:pt x="6" y="844"/>
                    <a:pt x="6" y="844"/>
                    <a:pt x="6" y="844"/>
                  </a:cubicBezTo>
                  <a:cubicBezTo>
                    <a:pt x="7" y="844"/>
                    <a:pt x="7" y="844"/>
                    <a:pt x="7" y="844"/>
                  </a:cubicBezTo>
                  <a:cubicBezTo>
                    <a:pt x="7" y="846"/>
                    <a:pt x="7" y="846"/>
                    <a:pt x="7" y="846"/>
                  </a:cubicBezTo>
                  <a:cubicBezTo>
                    <a:pt x="8" y="846"/>
                    <a:pt x="8" y="846"/>
                    <a:pt x="8" y="846"/>
                  </a:cubicBezTo>
                  <a:cubicBezTo>
                    <a:pt x="8" y="843"/>
                    <a:pt x="8" y="843"/>
                    <a:pt x="8" y="843"/>
                  </a:cubicBezTo>
                  <a:cubicBezTo>
                    <a:pt x="11" y="843"/>
                    <a:pt x="12" y="843"/>
                    <a:pt x="12" y="843"/>
                  </a:cubicBezTo>
                  <a:cubicBezTo>
                    <a:pt x="12" y="842"/>
                    <a:pt x="12" y="842"/>
                    <a:pt x="12" y="842"/>
                  </a:cubicBezTo>
                  <a:cubicBezTo>
                    <a:pt x="15" y="842"/>
                    <a:pt x="14" y="842"/>
                    <a:pt x="14" y="842"/>
                  </a:cubicBezTo>
                  <a:cubicBezTo>
                    <a:pt x="14" y="839"/>
                    <a:pt x="14" y="840"/>
                    <a:pt x="14" y="840"/>
                  </a:cubicBezTo>
                  <a:cubicBezTo>
                    <a:pt x="14" y="841"/>
                    <a:pt x="14" y="841"/>
                    <a:pt x="14" y="841"/>
                  </a:cubicBezTo>
                  <a:cubicBezTo>
                    <a:pt x="17" y="841"/>
                    <a:pt x="16" y="841"/>
                    <a:pt x="17" y="841"/>
                  </a:cubicBezTo>
                  <a:cubicBezTo>
                    <a:pt x="17" y="840"/>
                    <a:pt x="17" y="840"/>
                    <a:pt x="17" y="840"/>
                  </a:cubicBezTo>
                  <a:cubicBezTo>
                    <a:pt x="17" y="841"/>
                    <a:pt x="17" y="841"/>
                    <a:pt x="17" y="841"/>
                  </a:cubicBezTo>
                  <a:cubicBezTo>
                    <a:pt x="19" y="841"/>
                    <a:pt x="20" y="841"/>
                    <a:pt x="20" y="841"/>
                  </a:cubicBezTo>
                  <a:cubicBezTo>
                    <a:pt x="20" y="840"/>
                    <a:pt x="20" y="840"/>
                    <a:pt x="20" y="840"/>
                  </a:cubicBezTo>
                  <a:cubicBezTo>
                    <a:pt x="23" y="840"/>
                    <a:pt x="22" y="840"/>
                    <a:pt x="22" y="840"/>
                  </a:cubicBezTo>
                  <a:cubicBezTo>
                    <a:pt x="22" y="838"/>
                    <a:pt x="22" y="838"/>
                    <a:pt x="22" y="838"/>
                  </a:cubicBezTo>
                  <a:cubicBezTo>
                    <a:pt x="25" y="838"/>
                    <a:pt x="26" y="838"/>
                    <a:pt x="26" y="838"/>
                  </a:cubicBezTo>
                  <a:cubicBezTo>
                    <a:pt x="26" y="840"/>
                    <a:pt x="26" y="840"/>
                    <a:pt x="26" y="840"/>
                  </a:cubicBezTo>
                  <a:cubicBezTo>
                    <a:pt x="29" y="840"/>
                    <a:pt x="29" y="840"/>
                    <a:pt x="30" y="840"/>
                  </a:cubicBezTo>
                  <a:cubicBezTo>
                    <a:pt x="30" y="841"/>
                    <a:pt x="30" y="841"/>
                    <a:pt x="30" y="841"/>
                  </a:cubicBezTo>
                  <a:cubicBezTo>
                    <a:pt x="31" y="841"/>
                    <a:pt x="31" y="841"/>
                    <a:pt x="31" y="841"/>
                  </a:cubicBezTo>
                  <a:cubicBezTo>
                    <a:pt x="31" y="840"/>
                    <a:pt x="31" y="840"/>
                    <a:pt x="31" y="840"/>
                  </a:cubicBezTo>
                  <a:cubicBezTo>
                    <a:pt x="34" y="840"/>
                    <a:pt x="37" y="840"/>
                    <a:pt x="38" y="840"/>
                  </a:cubicBezTo>
                  <a:cubicBezTo>
                    <a:pt x="38" y="838"/>
                    <a:pt x="38" y="838"/>
                    <a:pt x="38" y="838"/>
                  </a:cubicBezTo>
                  <a:cubicBezTo>
                    <a:pt x="41" y="838"/>
                    <a:pt x="40" y="838"/>
                    <a:pt x="40" y="838"/>
                  </a:cubicBezTo>
                  <a:cubicBezTo>
                    <a:pt x="40" y="840"/>
                    <a:pt x="40" y="840"/>
                    <a:pt x="40" y="840"/>
                  </a:cubicBezTo>
                  <a:cubicBezTo>
                    <a:pt x="43" y="840"/>
                    <a:pt x="44" y="840"/>
                    <a:pt x="44" y="840"/>
                  </a:cubicBezTo>
                  <a:cubicBezTo>
                    <a:pt x="44" y="841"/>
                    <a:pt x="44" y="841"/>
                    <a:pt x="44" y="841"/>
                  </a:cubicBezTo>
                  <a:cubicBezTo>
                    <a:pt x="47" y="841"/>
                    <a:pt x="46" y="841"/>
                    <a:pt x="46" y="841"/>
                  </a:cubicBezTo>
                  <a:cubicBezTo>
                    <a:pt x="46" y="842"/>
                    <a:pt x="46" y="842"/>
                    <a:pt x="46" y="842"/>
                  </a:cubicBezTo>
                  <a:cubicBezTo>
                    <a:pt x="47" y="842"/>
                    <a:pt x="47" y="842"/>
                    <a:pt x="47" y="842"/>
                  </a:cubicBezTo>
                  <a:cubicBezTo>
                    <a:pt x="47" y="839"/>
                    <a:pt x="47" y="839"/>
                    <a:pt x="47" y="838"/>
                  </a:cubicBezTo>
                  <a:cubicBezTo>
                    <a:pt x="49" y="838"/>
                    <a:pt x="49" y="838"/>
                    <a:pt x="49" y="838"/>
                  </a:cubicBezTo>
                  <a:cubicBezTo>
                    <a:pt x="47" y="838"/>
                    <a:pt x="47" y="838"/>
                    <a:pt x="47" y="838"/>
                  </a:cubicBezTo>
                  <a:cubicBezTo>
                    <a:pt x="49" y="838"/>
                    <a:pt x="49" y="838"/>
                    <a:pt x="49" y="838"/>
                  </a:cubicBezTo>
                  <a:cubicBezTo>
                    <a:pt x="49" y="837"/>
                    <a:pt x="49" y="837"/>
                    <a:pt x="49" y="837"/>
                  </a:cubicBezTo>
                  <a:cubicBezTo>
                    <a:pt x="51" y="837"/>
                    <a:pt x="51" y="837"/>
                    <a:pt x="51" y="837"/>
                  </a:cubicBezTo>
                  <a:cubicBezTo>
                    <a:pt x="51" y="836"/>
                    <a:pt x="51" y="836"/>
                    <a:pt x="51" y="836"/>
                  </a:cubicBezTo>
                  <a:cubicBezTo>
                    <a:pt x="54" y="836"/>
                    <a:pt x="56" y="836"/>
                    <a:pt x="57" y="836"/>
                  </a:cubicBezTo>
                  <a:cubicBezTo>
                    <a:pt x="57" y="837"/>
                    <a:pt x="57" y="837"/>
                    <a:pt x="57" y="837"/>
                  </a:cubicBezTo>
                  <a:cubicBezTo>
                    <a:pt x="59" y="837"/>
                    <a:pt x="60" y="837"/>
                    <a:pt x="60" y="837"/>
                  </a:cubicBezTo>
                  <a:cubicBezTo>
                    <a:pt x="60" y="838"/>
                    <a:pt x="60" y="838"/>
                    <a:pt x="60" y="838"/>
                  </a:cubicBezTo>
                  <a:cubicBezTo>
                    <a:pt x="62" y="838"/>
                    <a:pt x="62" y="838"/>
                    <a:pt x="62" y="838"/>
                  </a:cubicBezTo>
                  <a:cubicBezTo>
                    <a:pt x="62" y="840"/>
                    <a:pt x="62" y="840"/>
                    <a:pt x="62" y="840"/>
                  </a:cubicBezTo>
                  <a:cubicBezTo>
                    <a:pt x="63" y="840"/>
                    <a:pt x="63" y="840"/>
                    <a:pt x="63" y="840"/>
                  </a:cubicBezTo>
                  <a:cubicBezTo>
                    <a:pt x="63" y="838"/>
                    <a:pt x="63" y="838"/>
                    <a:pt x="63" y="838"/>
                  </a:cubicBezTo>
                  <a:cubicBezTo>
                    <a:pt x="64" y="838"/>
                    <a:pt x="64" y="838"/>
                    <a:pt x="64" y="838"/>
                  </a:cubicBezTo>
                  <a:cubicBezTo>
                    <a:pt x="64" y="840"/>
                    <a:pt x="64" y="840"/>
                    <a:pt x="64" y="840"/>
                  </a:cubicBezTo>
                  <a:cubicBezTo>
                    <a:pt x="65" y="840"/>
                    <a:pt x="65" y="840"/>
                    <a:pt x="65" y="840"/>
                  </a:cubicBezTo>
                  <a:cubicBezTo>
                    <a:pt x="65" y="841"/>
                    <a:pt x="65" y="841"/>
                    <a:pt x="65" y="841"/>
                  </a:cubicBezTo>
                  <a:cubicBezTo>
                    <a:pt x="68" y="841"/>
                    <a:pt x="67" y="841"/>
                    <a:pt x="68" y="841"/>
                  </a:cubicBezTo>
                  <a:cubicBezTo>
                    <a:pt x="68" y="842"/>
                    <a:pt x="68" y="842"/>
                    <a:pt x="68" y="842"/>
                  </a:cubicBezTo>
                  <a:cubicBezTo>
                    <a:pt x="69" y="842"/>
                    <a:pt x="69" y="842"/>
                    <a:pt x="69" y="842"/>
                  </a:cubicBezTo>
                  <a:cubicBezTo>
                    <a:pt x="69" y="843"/>
                    <a:pt x="69" y="843"/>
                    <a:pt x="69" y="843"/>
                  </a:cubicBezTo>
                  <a:cubicBezTo>
                    <a:pt x="70" y="843"/>
                    <a:pt x="70" y="843"/>
                    <a:pt x="70" y="843"/>
                  </a:cubicBezTo>
                  <a:cubicBezTo>
                    <a:pt x="70" y="844"/>
                    <a:pt x="70" y="844"/>
                    <a:pt x="70" y="844"/>
                  </a:cubicBezTo>
                  <a:cubicBezTo>
                    <a:pt x="73" y="844"/>
                    <a:pt x="72" y="844"/>
                    <a:pt x="72" y="844"/>
                  </a:cubicBezTo>
                  <a:cubicBezTo>
                    <a:pt x="72" y="846"/>
                    <a:pt x="72" y="846"/>
                    <a:pt x="72" y="846"/>
                  </a:cubicBezTo>
                  <a:cubicBezTo>
                    <a:pt x="73" y="846"/>
                    <a:pt x="73" y="846"/>
                    <a:pt x="73" y="846"/>
                  </a:cubicBezTo>
                  <a:cubicBezTo>
                    <a:pt x="73" y="847"/>
                    <a:pt x="73" y="847"/>
                    <a:pt x="73" y="847"/>
                  </a:cubicBezTo>
                  <a:cubicBezTo>
                    <a:pt x="76" y="847"/>
                    <a:pt x="76" y="847"/>
                    <a:pt x="76" y="847"/>
                  </a:cubicBezTo>
                  <a:cubicBezTo>
                    <a:pt x="76" y="848"/>
                    <a:pt x="76" y="848"/>
                    <a:pt x="76" y="848"/>
                  </a:cubicBezTo>
                  <a:cubicBezTo>
                    <a:pt x="77" y="848"/>
                    <a:pt x="77" y="848"/>
                    <a:pt x="77" y="848"/>
                  </a:cubicBezTo>
                  <a:cubicBezTo>
                    <a:pt x="77" y="849"/>
                    <a:pt x="77" y="849"/>
                    <a:pt x="77" y="849"/>
                  </a:cubicBezTo>
                  <a:cubicBezTo>
                    <a:pt x="80" y="849"/>
                    <a:pt x="80" y="849"/>
                    <a:pt x="81" y="849"/>
                  </a:cubicBezTo>
                  <a:cubicBezTo>
                    <a:pt x="81" y="850"/>
                    <a:pt x="81" y="850"/>
                    <a:pt x="81" y="850"/>
                  </a:cubicBezTo>
                  <a:cubicBezTo>
                    <a:pt x="82" y="850"/>
                    <a:pt x="82" y="850"/>
                    <a:pt x="82" y="850"/>
                  </a:cubicBezTo>
                  <a:cubicBezTo>
                    <a:pt x="82" y="849"/>
                    <a:pt x="82" y="849"/>
                    <a:pt x="82" y="849"/>
                  </a:cubicBezTo>
                  <a:cubicBezTo>
                    <a:pt x="83" y="849"/>
                    <a:pt x="83" y="849"/>
                    <a:pt x="83" y="849"/>
                  </a:cubicBezTo>
                  <a:cubicBezTo>
                    <a:pt x="83" y="850"/>
                    <a:pt x="83" y="850"/>
                    <a:pt x="83" y="850"/>
                  </a:cubicBezTo>
                  <a:cubicBezTo>
                    <a:pt x="83" y="849"/>
                    <a:pt x="83" y="849"/>
                    <a:pt x="83" y="849"/>
                  </a:cubicBezTo>
                  <a:cubicBezTo>
                    <a:pt x="83" y="850"/>
                    <a:pt x="83" y="850"/>
                    <a:pt x="83" y="850"/>
                  </a:cubicBezTo>
                  <a:cubicBezTo>
                    <a:pt x="86" y="850"/>
                    <a:pt x="85" y="850"/>
                    <a:pt x="85" y="850"/>
                  </a:cubicBezTo>
                  <a:cubicBezTo>
                    <a:pt x="85" y="849"/>
                    <a:pt x="85" y="849"/>
                    <a:pt x="85" y="849"/>
                  </a:cubicBezTo>
                  <a:cubicBezTo>
                    <a:pt x="85" y="850"/>
                    <a:pt x="85" y="850"/>
                    <a:pt x="85" y="850"/>
                  </a:cubicBezTo>
                  <a:cubicBezTo>
                    <a:pt x="85" y="849"/>
                    <a:pt x="85" y="849"/>
                    <a:pt x="85" y="849"/>
                  </a:cubicBezTo>
                  <a:cubicBezTo>
                    <a:pt x="88" y="849"/>
                    <a:pt x="90" y="849"/>
                    <a:pt x="90" y="849"/>
                  </a:cubicBezTo>
                  <a:cubicBezTo>
                    <a:pt x="90" y="850"/>
                    <a:pt x="90" y="850"/>
                    <a:pt x="90" y="850"/>
                  </a:cubicBezTo>
                  <a:cubicBezTo>
                    <a:pt x="94" y="851"/>
                    <a:pt x="94" y="854"/>
                    <a:pt x="94" y="854"/>
                  </a:cubicBezTo>
                  <a:cubicBezTo>
                    <a:pt x="95" y="854"/>
                    <a:pt x="95" y="854"/>
                    <a:pt x="95" y="854"/>
                  </a:cubicBezTo>
                  <a:cubicBezTo>
                    <a:pt x="95" y="855"/>
                    <a:pt x="95" y="855"/>
                    <a:pt x="95" y="855"/>
                  </a:cubicBezTo>
                  <a:cubicBezTo>
                    <a:pt x="96" y="855"/>
                    <a:pt x="96" y="855"/>
                    <a:pt x="96" y="855"/>
                  </a:cubicBezTo>
                  <a:cubicBezTo>
                    <a:pt x="96" y="856"/>
                    <a:pt x="96" y="856"/>
                    <a:pt x="96" y="856"/>
                  </a:cubicBezTo>
                  <a:cubicBezTo>
                    <a:pt x="99" y="856"/>
                    <a:pt x="98" y="856"/>
                    <a:pt x="98" y="856"/>
                  </a:cubicBezTo>
                  <a:cubicBezTo>
                    <a:pt x="98" y="857"/>
                    <a:pt x="98" y="857"/>
                    <a:pt x="98" y="857"/>
                  </a:cubicBezTo>
                  <a:cubicBezTo>
                    <a:pt x="100" y="857"/>
                    <a:pt x="100" y="857"/>
                    <a:pt x="100" y="857"/>
                  </a:cubicBezTo>
                  <a:cubicBezTo>
                    <a:pt x="100" y="856"/>
                    <a:pt x="100" y="856"/>
                    <a:pt x="100" y="856"/>
                  </a:cubicBezTo>
                  <a:cubicBezTo>
                    <a:pt x="103" y="856"/>
                    <a:pt x="106" y="856"/>
                    <a:pt x="107" y="857"/>
                  </a:cubicBezTo>
                  <a:cubicBezTo>
                    <a:pt x="108" y="856"/>
                    <a:pt x="108" y="856"/>
                    <a:pt x="108" y="856"/>
                  </a:cubicBezTo>
                  <a:cubicBezTo>
                    <a:pt x="108" y="857"/>
                    <a:pt x="108" y="857"/>
                    <a:pt x="108" y="857"/>
                  </a:cubicBezTo>
                  <a:cubicBezTo>
                    <a:pt x="111" y="857"/>
                    <a:pt x="114" y="857"/>
                    <a:pt x="115" y="857"/>
                  </a:cubicBezTo>
                  <a:cubicBezTo>
                    <a:pt x="115" y="859"/>
                    <a:pt x="115" y="859"/>
                    <a:pt x="115" y="859"/>
                  </a:cubicBezTo>
                  <a:cubicBezTo>
                    <a:pt x="116" y="859"/>
                    <a:pt x="116" y="859"/>
                    <a:pt x="116" y="859"/>
                  </a:cubicBezTo>
                  <a:cubicBezTo>
                    <a:pt x="116" y="860"/>
                    <a:pt x="116" y="860"/>
                    <a:pt x="116" y="860"/>
                  </a:cubicBezTo>
                  <a:cubicBezTo>
                    <a:pt x="119" y="860"/>
                    <a:pt x="119" y="861"/>
                    <a:pt x="120" y="861"/>
                  </a:cubicBezTo>
                  <a:cubicBezTo>
                    <a:pt x="120" y="862"/>
                    <a:pt x="120" y="862"/>
                    <a:pt x="120" y="862"/>
                  </a:cubicBezTo>
                  <a:cubicBezTo>
                    <a:pt x="122" y="862"/>
                    <a:pt x="122" y="862"/>
                    <a:pt x="122" y="862"/>
                  </a:cubicBezTo>
                  <a:cubicBezTo>
                    <a:pt x="121" y="862"/>
                    <a:pt x="121" y="862"/>
                    <a:pt x="121" y="862"/>
                  </a:cubicBezTo>
                  <a:cubicBezTo>
                    <a:pt x="121" y="863"/>
                    <a:pt x="121" y="863"/>
                    <a:pt x="121" y="863"/>
                  </a:cubicBezTo>
                  <a:cubicBezTo>
                    <a:pt x="124" y="864"/>
                    <a:pt x="124" y="865"/>
                    <a:pt x="124" y="865"/>
                  </a:cubicBezTo>
                  <a:cubicBezTo>
                    <a:pt x="124" y="866"/>
                    <a:pt x="124" y="866"/>
                    <a:pt x="124" y="866"/>
                  </a:cubicBezTo>
                  <a:cubicBezTo>
                    <a:pt x="126" y="866"/>
                    <a:pt x="126" y="866"/>
                    <a:pt x="126" y="866"/>
                  </a:cubicBezTo>
                  <a:cubicBezTo>
                    <a:pt x="126" y="867"/>
                    <a:pt x="126" y="867"/>
                    <a:pt x="126" y="867"/>
                  </a:cubicBezTo>
                  <a:cubicBezTo>
                    <a:pt x="127" y="867"/>
                    <a:pt x="127" y="867"/>
                    <a:pt x="127" y="867"/>
                  </a:cubicBezTo>
                  <a:cubicBezTo>
                    <a:pt x="127" y="868"/>
                    <a:pt x="127" y="868"/>
                    <a:pt x="127" y="868"/>
                  </a:cubicBezTo>
                  <a:cubicBezTo>
                    <a:pt x="128" y="868"/>
                    <a:pt x="128" y="868"/>
                    <a:pt x="128" y="868"/>
                  </a:cubicBezTo>
                  <a:cubicBezTo>
                    <a:pt x="129" y="871"/>
                    <a:pt x="130" y="871"/>
                    <a:pt x="129" y="872"/>
                  </a:cubicBezTo>
                  <a:cubicBezTo>
                    <a:pt x="130" y="872"/>
                    <a:pt x="130" y="872"/>
                    <a:pt x="130" y="872"/>
                  </a:cubicBezTo>
                  <a:cubicBezTo>
                    <a:pt x="130" y="873"/>
                    <a:pt x="130" y="873"/>
                    <a:pt x="130" y="873"/>
                  </a:cubicBezTo>
                  <a:cubicBezTo>
                    <a:pt x="132" y="873"/>
                    <a:pt x="132" y="873"/>
                    <a:pt x="132" y="873"/>
                  </a:cubicBezTo>
                  <a:cubicBezTo>
                    <a:pt x="132" y="874"/>
                    <a:pt x="132" y="874"/>
                    <a:pt x="132" y="874"/>
                  </a:cubicBezTo>
                  <a:cubicBezTo>
                    <a:pt x="133" y="874"/>
                    <a:pt x="133" y="874"/>
                    <a:pt x="133" y="874"/>
                  </a:cubicBezTo>
                  <a:cubicBezTo>
                    <a:pt x="133" y="875"/>
                    <a:pt x="133" y="875"/>
                    <a:pt x="133" y="875"/>
                  </a:cubicBezTo>
                  <a:cubicBezTo>
                    <a:pt x="134" y="875"/>
                    <a:pt x="134" y="875"/>
                    <a:pt x="134" y="875"/>
                  </a:cubicBezTo>
                  <a:cubicBezTo>
                    <a:pt x="134" y="876"/>
                    <a:pt x="134" y="876"/>
                    <a:pt x="134" y="876"/>
                  </a:cubicBezTo>
                  <a:cubicBezTo>
                    <a:pt x="135" y="876"/>
                    <a:pt x="135" y="876"/>
                    <a:pt x="135" y="876"/>
                  </a:cubicBezTo>
                  <a:cubicBezTo>
                    <a:pt x="135" y="879"/>
                    <a:pt x="135" y="878"/>
                    <a:pt x="135" y="879"/>
                  </a:cubicBezTo>
                  <a:cubicBezTo>
                    <a:pt x="136" y="879"/>
                    <a:pt x="136" y="879"/>
                    <a:pt x="136" y="879"/>
                  </a:cubicBezTo>
                  <a:cubicBezTo>
                    <a:pt x="136" y="880"/>
                    <a:pt x="136" y="880"/>
                    <a:pt x="136" y="880"/>
                  </a:cubicBezTo>
                  <a:cubicBezTo>
                    <a:pt x="138" y="880"/>
                    <a:pt x="138" y="880"/>
                    <a:pt x="138" y="880"/>
                  </a:cubicBezTo>
                  <a:cubicBezTo>
                    <a:pt x="138" y="881"/>
                    <a:pt x="138" y="881"/>
                    <a:pt x="138" y="881"/>
                  </a:cubicBezTo>
                  <a:cubicBezTo>
                    <a:pt x="139" y="881"/>
                    <a:pt x="139" y="881"/>
                    <a:pt x="139" y="881"/>
                  </a:cubicBezTo>
                  <a:cubicBezTo>
                    <a:pt x="139" y="884"/>
                    <a:pt x="140" y="884"/>
                    <a:pt x="140" y="885"/>
                  </a:cubicBezTo>
                  <a:cubicBezTo>
                    <a:pt x="141" y="885"/>
                    <a:pt x="141" y="885"/>
                    <a:pt x="141" y="885"/>
                  </a:cubicBezTo>
                  <a:cubicBezTo>
                    <a:pt x="140" y="885"/>
                    <a:pt x="140" y="885"/>
                    <a:pt x="140" y="885"/>
                  </a:cubicBezTo>
                  <a:cubicBezTo>
                    <a:pt x="140" y="882"/>
                    <a:pt x="140" y="883"/>
                    <a:pt x="140" y="882"/>
                  </a:cubicBezTo>
                  <a:cubicBezTo>
                    <a:pt x="139" y="882"/>
                    <a:pt x="139" y="882"/>
                    <a:pt x="139" y="882"/>
                  </a:cubicBezTo>
                  <a:cubicBezTo>
                    <a:pt x="139" y="881"/>
                    <a:pt x="139" y="881"/>
                    <a:pt x="139" y="881"/>
                  </a:cubicBezTo>
                  <a:cubicBezTo>
                    <a:pt x="138" y="881"/>
                    <a:pt x="138" y="881"/>
                    <a:pt x="138" y="881"/>
                  </a:cubicBezTo>
                  <a:cubicBezTo>
                    <a:pt x="137" y="878"/>
                    <a:pt x="136" y="878"/>
                    <a:pt x="136" y="878"/>
                  </a:cubicBezTo>
                  <a:cubicBezTo>
                    <a:pt x="135" y="878"/>
                    <a:pt x="135" y="878"/>
                    <a:pt x="135" y="878"/>
                  </a:cubicBezTo>
                  <a:cubicBezTo>
                    <a:pt x="135" y="876"/>
                    <a:pt x="135" y="876"/>
                    <a:pt x="135" y="876"/>
                  </a:cubicBezTo>
                  <a:cubicBezTo>
                    <a:pt x="134" y="876"/>
                    <a:pt x="134" y="876"/>
                    <a:pt x="134" y="876"/>
                  </a:cubicBezTo>
                  <a:cubicBezTo>
                    <a:pt x="134" y="875"/>
                    <a:pt x="134" y="875"/>
                    <a:pt x="134" y="875"/>
                  </a:cubicBezTo>
                  <a:cubicBezTo>
                    <a:pt x="133" y="875"/>
                    <a:pt x="133" y="875"/>
                    <a:pt x="133" y="875"/>
                  </a:cubicBezTo>
                  <a:cubicBezTo>
                    <a:pt x="133" y="872"/>
                    <a:pt x="133" y="873"/>
                    <a:pt x="133" y="873"/>
                  </a:cubicBezTo>
                  <a:cubicBezTo>
                    <a:pt x="133" y="874"/>
                    <a:pt x="133" y="874"/>
                    <a:pt x="133" y="874"/>
                  </a:cubicBezTo>
                  <a:cubicBezTo>
                    <a:pt x="134" y="874"/>
                    <a:pt x="134" y="874"/>
                    <a:pt x="134" y="874"/>
                  </a:cubicBezTo>
                  <a:cubicBezTo>
                    <a:pt x="134" y="875"/>
                    <a:pt x="134" y="875"/>
                    <a:pt x="134" y="875"/>
                  </a:cubicBezTo>
                  <a:cubicBezTo>
                    <a:pt x="135" y="875"/>
                    <a:pt x="135" y="875"/>
                    <a:pt x="135" y="875"/>
                  </a:cubicBezTo>
                  <a:cubicBezTo>
                    <a:pt x="135" y="876"/>
                    <a:pt x="135" y="876"/>
                    <a:pt x="135" y="876"/>
                  </a:cubicBezTo>
                  <a:cubicBezTo>
                    <a:pt x="136" y="876"/>
                    <a:pt x="136" y="876"/>
                    <a:pt x="136" y="876"/>
                  </a:cubicBezTo>
                  <a:cubicBezTo>
                    <a:pt x="136" y="878"/>
                    <a:pt x="136" y="878"/>
                    <a:pt x="136" y="878"/>
                  </a:cubicBezTo>
                  <a:cubicBezTo>
                    <a:pt x="138" y="878"/>
                    <a:pt x="138" y="878"/>
                    <a:pt x="138" y="878"/>
                  </a:cubicBezTo>
                  <a:cubicBezTo>
                    <a:pt x="138" y="879"/>
                    <a:pt x="138" y="879"/>
                    <a:pt x="138" y="879"/>
                  </a:cubicBezTo>
                  <a:cubicBezTo>
                    <a:pt x="139" y="879"/>
                    <a:pt x="139" y="879"/>
                    <a:pt x="139" y="879"/>
                  </a:cubicBezTo>
                  <a:cubicBezTo>
                    <a:pt x="139" y="880"/>
                    <a:pt x="139" y="880"/>
                    <a:pt x="139" y="880"/>
                  </a:cubicBezTo>
                  <a:cubicBezTo>
                    <a:pt x="142" y="880"/>
                    <a:pt x="143" y="880"/>
                    <a:pt x="143" y="880"/>
                  </a:cubicBezTo>
                  <a:cubicBezTo>
                    <a:pt x="143" y="879"/>
                    <a:pt x="143" y="879"/>
                    <a:pt x="143" y="879"/>
                  </a:cubicBezTo>
                  <a:cubicBezTo>
                    <a:pt x="145" y="880"/>
                    <a:pt x="144" y="881"/>
                    <a:pt x="145" y="881"/>
                  </a:cubicBezTo>
                  <a:cubicBezTo>
                    <a:pt x="146" y="881"/>
                    <a:pt x="146" y="881"/>
                    <a:pt x="146" y="881"/>
                  </a:cubicBezTo>
                  <a:cubicBezTo>
                    <a:pt x="146" y="882"/>
                    <a:pt x="146" y="882"/>
                    <a:pt x="146" y="882"/>
                  </a:cubicBezTo>
                  <a:cubicBezTo>
                    <a:pt x="146" y="881"/>
                    <a:pt x="146" y="881"/>
                    <a:pt x="146" y="881"/>
                  </a:cubicBezTo>
                  <a:cubicBezTo>
                    <a:pt x="147" y="881"/>
                    <a:pt x="147" y="881"/>
                    <a:pt x="147" y="881"/>
                  </a:cubicBezTo>
                  <a:cubicBezTo>
                    <a:pt x="147" y="880"/>
                    <a:pt x="147" y="880"/>
                    <a:pt x="147" y="880"/>
                  </a:cubicBezTo>
                  <a:cubicBezTo>
                    <a:pt x="148" y="880"/>
                    <a:pt x="148" y="880"/>
                    <a:pt x="148" y="880"/>
                  </a:cubicBezTo>
                  <a:cubicBezTo>
                    <a:pt x="148" y="881"/>
                    <a:pt x="148" y="881"/>
                    <a:pt x="148" y="881"/>
                  </a:cubicBezTo>
                  <a:cubicBezTo>
                    <a:pt x="151" y="881"/>
                    <a:pt x="152" y="881"/>
                    <a:pt x="152" y="881"/>
                  </a:cubicBezTo>
                  <a:cubicBezTo>
                    <a:pt x="152" y="880"/>
                    <a:pt x="152" y="880"/>
                    <a:pt x="152" y="880"/>
                  </a:cubicBezTo>
                  <a:cubicBezTo>
                    <a:pt x="155" y="880"/>
                    <a:pt x="154" y="880"/>
                    <a:pt x="154" y="880"/>
                  </a:cubicBezTo>
                  <a:cubicBezTo>
                    <a:pt x="154" y="881"/>
                    <a:pt x="154" y="881"/>
                    <a:pt x="154" y="881"/>
                  </a:cubicBezTo>
                  <a:cubicBezTo>
                    <a:pt x="157" y="881"/>
                    <a:pt x="156" y="881"/>
                    <a:pt x="157" y="881"/>
                  </a:cubicBezTo>
                  <a:cubicBezTo>
                    <a:pt x="157" y="880"/>
                    <a:pt x="157" y="880"/>
                    <a:pt x="157" y="880"/>
                  </a:cubicBezTo>
                  <a:cubicBezTo>
                    <a:pt x="157" y="881"/>
                    <a:pt x="157" y="881"/>
                    <a:pt x="157" y="881"/>
                  </a:cubicBezTo>
                  <a:cubicBezTo>
                    <a:pt x="159" y="881"/>
                    <a:pt x="159" y="881"/>
                    <a:pt x="159" y="881"/>
                  </a:cubicBezTo>
                  <a:cubicBezTo>
                    <a:pt x="159" y="880"/>
                    <a:pt x="159" y="880"/>
                    <a:pt x="159" y="880"/>
                  </a:cubicBezTo>
                  <a:cubicBezTo>
                    <a:pt x="159" y="881"/>
                    <a:pt x="159" y="881"/>
                    <a:pt x="159" y="881"/>
                  </a:cubicBezTo>
                  <a:cubicBezTo>
                    <a:pt x="161" y="881"/>
                    <a:pt x="161" y="880"/>
                    <a:pt x="161" y="880"/>
                  </a:cubicBezTo>
                  <a:cubicBezTo>
                    <a:pt x="161" y="881"/>
                    <a:pt x="161" y="881"/>
                    <a:pt x="161" y="881"/>
                  </a:cubicBezTo>
                  <a:cubicBezTo>
                    <a:pt x="164" y="880"/>
                    <a:pt x="165" y="880"/>
                    <a:pt x="166" y="880"/>
                  </a:cubicBezTo>
                  <a:cubicBezTo>
                    <a:pt x="166" y="881"/>
                    <a:pt x="166" y="881"/>
                    <a:pt x="166" y="881"/>
                  </a:cubicBezTo>
                  <a:cubicBezTo>
                    <a:pt x="169" y="881"/>
                    <a:pt x="168" y="881"/>
                    <a:pt x="168" y="881"/>
                  </a:cubicBezTo>
                  <a:cubicBezTo>
                    <a:pt x="168" y="880"/>
                    <a:pt x="168" y="880"/>
                    <a:pt x="168" y="880"/>
                  </a:cubicBezTo>
                  <a:cubicBezTo>
                    <a:pt x="171" y="880"/>
                    <a:pt x="173" y="880"/>
                    <a:pt x="173" y="880"/>
                  </a:cubicBezTo>
                  <a:cubicBezTo>
                    <a:pt x="173" y="879"/>
                    <a:pt x="173" y="879"/>
                    <a:pt x="173" y="879"/>
                  </a:cubicBezTo>
                  <a:cubicBezTo>
                    <a:pt x="176" y="879"/>
                    <a:pt x="176" y="879"/>
                    <a:pt x="177" y="879"/>
                  </a:cubicBezTo>
                  <a:cubicBezTo>
                    <a:pt x="177" y="878"/>
                    <a:pt x="177" y="878"/>
                    <a:pt x="177" y="878"/>
                  </a:cubicBezTo>
                  <a:cubicBezTo>
                    <a:pt x="178" y="878"/>
                    <a:pt x="178" y="878"/>
                    <a:pt x="178" y="878"/>
                  </a:cubicBezTo>
                  <a:cubicBezTo>
                    <a:pt x="178" y="876"/>
                    <a:pt x="178" y="876"/>
                    <a:pt x="178" y="876"/>
                  </a:cubicBezTo>
                  <a:cubicBezTo>
                    <a:pt x="183" y="876"/>
                    <a:pt x="186" y="873"/>
                    <a:pt x="190" y="874"/>
                  </a:cubicBezTo>
                  <a:cubicBezTo>
                    <a:pt x="190" y="871"/>
                    <a:pt x="190" y="872"/>
                    <a:pt x="190" y="872"/>
                  </a:cubicBezTo>
                  <a:cubicBezTo>
                    <a:pt x="190" y="873"/>
                    <a:pt x="190" y="873"/>
                    <a:pt x="190" y="873"/>
                  </a:cubicBezTo>
                  <a:cubicBezTo>
                    <a:pt x="192" y="873"/>
                    <a:pt x="192" y="873"/>
                    <a:pt x="192" y="873"/>
                  </a:cubicBezTo>
                  <a:cubicBezTo>
                    <a:pt x="192" y="872"/>
                    <a:pt x="192" y="872"/>
                    <a:pt x="192" y="872"/>
                  </a:cubicBezTo>
                  <a:cubicBezTo>
                    <a:pt x="193" y="872"/>
                    <a:pt x="193" y="872"/>
                    <a:pt x="193" y="872"/>
                  </a:cubicBezTo>
                  <a:cubicBezTo>
                    <a:pt x="193" y="870"/>
                    <a:pt x="193" y="870"/>
                    <a:pt x="193" y="870"/>
                  </a:cubicBezTo>
                  <a:cubicBezTo>
                    <a:pt x="196" y="870"/>
                    <a:pt x="197" y="870"/>
                    <a:pt x="197" y="870"/>
                  </a:cubicBezTo>
                  <a:cubicBezTo>
                    <a:pt x="197" y="869"/>
                    <a:pt x="197" y="869"/>
                    <a:pt x="197" y="869"/>
                  </a:cubicBezTo>
                  <a:cubicBezTo>
                    <a:pt x="200" y="869"/>
                    <a:pt x="202" y="869"/>
                    <a:pt x="203" y="869"/>
                  </a:cubicBezTo>
                  <a:cubicBezTo>
                    <a:pt x="203" y="868"/>
                    <a:pt x="203" y="868"/>
                    <a:pt x="203" y="868"/>
                  </a:cubicBezTo>
                  <a:cubicBezTo>
                    <a:pt x="205" y="868"/>
                    <a:pt x="206" y="868"/>
                    <a:pt x="206" y="868"/>
                  </a:cubicBezTo>
                  <a:cubicBezTo>
                    <a:pt x="205" y="868"/>
                    <a:pt x="205" y="868"/>
                    <a:pt x="205" y="868"/>
                  </a:cubicBezTo>
                  <a:cubicBezTo>
                    <a:pt x="205" y="869"/>
                    <a:pt x="205" y="869"/>
                    <a:pt x="205" y="869"/>
                  </a:cubicBezTo>
                  <a:cubicBezTo>
                    <a:pt x="202" y="869"/>
                    <a:pt x="201" y="869"/>
                    <a:pt x="200" y="869"/>
                  </a:cubicBezTo>
                  <a:cubicBezTo>
                    <a:pt x="200" y="870"/>
                    <a:pt x="200" y="870"/>
                    <a:pt x="200" y="870"/>
                  </a:cubicBezTo>
                  <a:cubicBezTo>
                    <a:pt x="199" y="870"/>
                    <a:pt x="199" y="870"/>
                    <a:pt x="199" y="870"/>
                  </a:cubicBezTo>
                  <a:cubicBezTo>
                    <a:pt x="202" y="870"/>
                    <a:pt x="201" y="870"/>
                    <a:pt x="202" y="870"/>
                  </a:cubicBezTo>
                  <a:cubicBezTo>
                    <a:pt x="202" y="869"/>
                    <a:pt x="202" y="869"/>
                    <a:pt x="202" y="869"/>
                  </a:cubicBezTo>
                  <a:cubicBezTo>
                    <a:pt x="204" y="869"/>
                    <a:pt x="206" y="869"/>
                    <a:pt x="206" y="869"/>
                  </a:cubicBezTo>
                  <a:cubicBezTo>
                    <a:pt x="206" y="868"/>
                    <a:pt x="206" y="868"/>
                    <a:pt x="206" y="868"/>
                  </a:cubicBezTo>
                  <a:cubicBezTo>
                    <a:pt x="209" y="868"/>
                    <a:pt x="210" y="868"/>
                    <a:pt x="210" y="868"/>
                  </a:cubicBezTo>
                  <a:cubicBezTo>
                    <a:pt x="215" y="868"/>
                    <a:pt x="219" y="868"/>
                    <a:pt x="222" y="869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6" name="Freeform 19445">
              <a:extLst>
                <a:ext uri="{FF2B5EF4-FFF2-40B4-BE49-F238E27FC236}">
                  <a16:creationId xmlns:a16="http://schemas.microsoft.com/office/drawing/2014/main" id="{05069F37-A852-AE6F-999C-E03A36C99D3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497747" y="3639163"/>
              <a:ext cx="672579" cy="575022"/>
            </a:xfrm>
            <a:custGeom>
              <a:avLst/>
              <a:gdLst>
                <a:gd name="T0" fmla="*/ 131 w 1103"/>
                <a:gd name="T1" fmla="*/ 139 h 936"/>
                <a:gd name="T2" fmla="*/ 59 w 1103"/>
                <a:gd name="T3" fmla="*/ 179 h 936"/>
                <a:gd name="T4" fmla="*/ 46 w 1103"/>
                <a:gd name="T5" fmla="*/ 234 h 936"/>
                <a:gd name="T6" fmla="*/ 12 w 1103"/>
                <a:gd name="T7" fmla="*/ 222 h 936"/>
                <a:gd name="T8" fmla="*/ 34 w 1103"/>
                <a:gd name="T9" fmla="*/ 302 h 936"/>
                <a:gd name="T10" fmla="*/ 20 w 1103"/>
                <a:gd name="T11" fmla="*/ 384 h 936"/>
                <a:gd name="T12" fmla="*/ 57 w 1103"/>
                <a:gd name="T13" fmla="*/ 463 h 936"/>
                <a:gd name="T14" fmla="*/ 69 w 1103"/>
                <a:gd name="T15" fmla="*/ 538 h 936"/>
                <a:gd name="T16" fmla="*/ 79 w 1103"/>
                <a:gd name="T17" fmla="*/ 591 h 936"/>
                <a:gd name="T18" fmla="*/ 118 w 1103"/>
                <a:gd name="T19" fmla="*/ 642 h 936"/>
                <a:gd name="T20" fmla="*/ 114 w 1103"/>
                <a:gd name="T21" fmla="*/ 707 h 936"/>
                <a:gd name="T22" fmla="*/ 142 w 1103"/>
                <a:gd name="T23" fmla="*/ 682 h 936"/>
                <a:gd name="T24" fmla="*/ 174 w 1103"/>
                <a:gd name="T25" fmla="*/ 715 h 936"/>
                <a:gd name="T26" fmla="*/ 237 w 1103"/>
                <a:gd name="T27" fmla="*/ 739 h 936"/>
                <a:gd name="T28" fmla="*/ 278 w 1103"/>
                <a:gd name="T29" fmla="*/ 741 h 936"/>
                <a:gd name="T30" fmla="*/ 260 w 1103"/>
                <a:gd name="T31" fmla="*/ 776 h 936"/>
                <a:gd name="T32" fmla="*/ 295 w 1103"/>
                <a:gd name="T33" fmla="*/ 801 h 936"/>
                <a:gd name="T34" fmla="*/ 327 w 1103"/>
                <a:gd name="T35" fmla="*/ 804 h 936"/>
                <a:gd name="T36" fmla="*/ 333 w 1103"/>
                <a:gd name="T37" fmla="*/ 774 h 936"/>
                <a:gd name="T38" fmla="*/ 366 w 1103"/>
                <a:gd name="T39" fmla="*/ 774 h 936"/>
                <a:gd name="T40" fmla="*/ 414 w 1103"/>
                <a:gd name="T41" fmla="*/ 780 h 936"/>
                <a:gd name="T42" fmla="*/ 420 w 1103"/>
                <a:gd name="T43" fmla="*/ 809 h 936"/>
                <a:gd name="T44" fmla="*/ 458 w 1103"/>
                <a:gd name="T45" fmla="*/ 819 h 936"/>
                <a:gd name="T46" fmla="*/ 494 w 1103"/>
                <a:gd name="T47" fmla="*/ 834 h 936"/>
                <a:gd name="T48" fmla="*/ 525 w 1103"/>
                <a:gd name="T49" fmla="*/ 849 h 936"/>
                <a:gd name="T50" fmla="*/ 575 w 1103"/>
                <a:gd name="T51" fmla="*/ 899 h 936"/>
                <a:gd name="T52" fmla="*/ 603 w 1103"/>
                <a:gd name="T53" fmla="*/ 901 h 936"/>
                <a:gd name="T54" fmla="*/ 636 w 1103"/>
                <a:gd name="T55" fmla="*/ 882 h 936"/>
                <a:gd name="T56" fmla="*/ 673 w 1103"/>
                <a:gd name="T57" fmla="*/ 920 h 936"/>
                <a:gd name="T58" fmla="*/ 710 w 1103"/>
                <a:gd name="T59" fmla="*/ 910 h 936"/>
                <a:gd name="T60" fmla="*/ 751 w 1103"/>
                <a:gd name="T61" fmla="*/ 892 h 936"/>
                <a:gd name="T62" fmla="*/ 780 w 1103"/>
                <a:gd name="T63" fmla="*/ 893 h 936"/>
                <a:gd name="T64" fmla="*/ 811 w 1103"/>
                <a:gd name="T65" fmla="*/ 882 h 936"/>
                <a:gd name="T66" fmla="*/ 857 w 1103"/>
                <a:gd name="T67" fmla="*/ 870 h 936"/>
                <a:gd name="T68" fmla="*/ 901 w 1103"/>
                <a:gd name="T69" fmla="*/ 874 h 936"/>
                <a:gd name="T70" fmla="*/ 962 w 1103"/>
                <a:gd name="T71" fmla="*/ 905 h 936"/>
                <a:gd name="T72" fmla="*/ 1019 w 1103"/>
                <a:gd name="T73" fmla="*/ 911 h 936"/>
                <a:gd name="T74" fmla="*/ 997 w 1103"/>
                <a:gd name="T75" fmla="*/ 881 h 936"/>
                <a:gd name="T76" fmla="*/ 1042 w 1103"/>
                <a:gd name="T77" fmla="*/ 706 h 936"/>
                <a:gd name="T78" fmla="*/ 1098 w 1103"/>
                <a:gd name="T79" fmla="*/ 610 h 936"/>
                <a:gd name="T80" fmla="*/ 1082 w 1103"/>
                <a:gd name="T81" fmla="*/ 586 h 936"/>
                <a:gd name="T82" fmla="*/ 1064 w 1103"/>
                <a:gd name="T83" fmla="*/ 546 h 936"/>
                <a:gd name="T84" fmla="*/ 1039 w 1103"/>
                <a:gd name="T85" fmla="*/ 517 h 936"/>
                <a:gd name="T86" fmla="*/ 1032 w 1103"/>
                <a:gd name="T87" fmla="*/ 492 h 936"/>
                <a:gd name="T88" fmla="*/ 1009 w 1103"/>
                <a:gd name="T89" fmla="*/ 459 h 936"/>
                <a:gd name="T90" fmla="*/ 1009 w 1103"/>
                <a:gd name="T91" fmla="*/ 420 h 936"/>
                <a:gd name="T92" fmla="*/ 1000 w 1103"/>
                <a:gd name="T93" fmla="*/ 377 h 936"/>
                <a:gd name="T94" fmla="*/ 950 w 1103"/>
                <a:gd name="T95" fmla="*/ 357 h 936"/>
                <a:gd name="T96" fmla="*/ 997 w 1103"/>
                <a:gd name="T97" fmla="*/ 196 h 936"/>
                <a:gd name="T98" fmla="*/ 930 w 1103"/>
                <a:gd name="T99" fmla="*/ 68 h 936"/>
                <a:gd name="T100" fmla="*/ 891 w 1103"/>
                <a:gd name="T101" fmla="*/ 20 h 936"/>
                <a:gd name="T102" fmla="*/ 789 w 1103"/>
                <a:gd name="T103" fmla="*/ 28 h 936"/>
                <a:gd name="T104" fmla="*/ 541 w 1103"/>
                <a:gd name="T105" fmla="*/ 64 h 936"/>
                <a:gd name="T106" fmla="*/ 515 w 1103"/>
                <a:gd name="T107" fmla="*/ 88 h 936"/>
                <a:gd name="T108" fmla="*/ 516 w 1103"/>
                <a:gd name="T109" fmla="*/ 65 h 936"/>
                <a:gd name="T110" fmla="*/ 496 w 1103"/>
                <a:gd name="T111" fmla="*/ 70 h 936"/>
                <a:gd name="T112" fmla="*/ 445 w 1103"/>
                <a:gd name="T113" fmla="*/ 69 h 936"/>
                <a:gd name="T114" fmla="*/ 426 w 1103"/>
                <a:gd name="T115" fmla="*/ 47 h 936"/>
                <a:gd name="T116" fmla="*/ 407 w 1103"/>
                <a:gd name="T117" fmla="*/ 13 h 936"/>
                <a:gd name="T118" fmla="*/ 451 w 1103"/>
                <a:gd name="T119" fmla="*/ 36 h 936"/>
                <a:gd name="T120" fmla="*/ 399 w 1103"/>
                <a:gd name="T121" fmla="*/ 0 h 936"/>
                <a:gd name="T122" fmla="*/ 282 w 1103"/>
                <a:gd name="T123" fmla="*/ 37 h 936"/>
                <a:gd name="T124" fmla="*/ 210 w 1103"/>
                <a:gd name="T125" fmla="*/ 90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3" h="936">
                  <a:moveTo>
                    <a:pt x="199" y="109"/>
                  </a:moveTo>
                  <a:cubicBezTo>
                    <a:pt x="197" y="109"/>
                    <a:pt x="197" y="109"/>
                    <a:pt x="197" y="109"/>
                  </a:cubicBezTo>
                  <a:cubicBezTo>
                    <a:pt x="197" y="110"/>
                    <a:pt x="197" y="110"/>
                    <a:pt x="197" y="110"/>
                  </a:cubicBezTo>
                  <a:cubicBezTo>
                    <a:pt x="196" y="110"/>
                    <a:pt x="196" y="110"/>
                    <a:pt x="196" y="110"/>
                  </a:cubicBezTo>
                  <a:cubicBezTo>
                    <a:pt x="196" y="111"/>
                    <a:pt x="196" y="111"/>
                    <a:pt x="196" y="111"/>
                  </a:cubicBezTo>
                  <a:cubicBezTo>
                    <a:pt x="195" y="111"/>
                    <a:pt x="195" y="111"/>
                    <a:pt x="195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2" y="113"/>
                    <a:pt x="192" y="114"/>
                    <a:pt x="191" y="114"/>
                  </a:cubicBezTo>
                  <a:cubicBezTo>
                    <a:pt x="191" y="115"/>
                    <a:pt x="191" y="115"/>
                    <a:pt x="191" y="115"/>
                  </a:cubicBezTo>
                  <a:cubicBezTo>
                    <a:pt x="190" y="115"/>
                    <a:pt x="190" y="115"/>
                    <a:pt x="190" y="115"/>
                  </a:cubicBezTo>
                  <a:cubicBezTo>
                    <a:pt x="190" y="116"/>
                    <a:pt x="190" y="116"/>
                    <a:pt x="190" y="116"/>
                  </a:cubicBezTo>
                  <a:cubicBezTo>
                    <a:pt x="187" y="117"/>
                    <a:pt x="187" y="118"/>
                    <a:pt x="187" y="117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4" y="119"/>
                    <a:pt x="185" y="119"/>
                    <a:pt x="184" y="119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79" y="120"/>
                    <a:pt x="177" y="123"/>
                    <a:pt x="174" y="122"/>
                  </a:cubicBezTo>
                  <a:cubicBezTo>
                    <a:pt x="174" y="123"/>
                    <a:pt x="174" y="123"/>
                    <a:pt x="174" y="123"/>
                  </a:cubicBezTo>
                  <a:cubicBezTo>
                    <a:pt x="170" y="123"/>
                    <a:pt x="169" y="123"/>
                    <a:pt x="168" y="123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5" y="125"/>
                    <a:pt x="164" y="125"/>
                    <a:pt x="163" y="125"/>
                  </a:cubicBezTo>
                  <a:cubicBezTo>
                    <a:pt x="163" y="126"/>
                    <a:pt x="163" y="126"/>
                    <a:pt x="163" y="126"/>
                  </a:cubicBezTo>
                  <a:cubicBezTo>
                    <a:pt x="160" y="126"/>
                    <a:pt x="161" y="126"/>
                    <a:pt x="161" y="126"/>
                  </a:cubicBezTo>
                  <a:cubicBezTo>
                    <a:pt x="161" y="127"/>
                    <a:pt x="161" y="127"/>
                    <a:pt x="161" y="127"/>
                  </a:cubicBezTo>
                  <a:cubicBezTo>
                    <a:pt x="158" y="127"/>
                    <a:pt x="159" y="127"/>
                    <a:pt x="158" y="127"/>
                  </a:cubicBezTo>
                  <a:cubicBezTo>
                    <a:pt x="158" y="128"/>
                    <a:pt x="158" y="128"/>
                    <a:pt x="158" y="128"/>
                  </a:cubicBezTo>
                  <a:cubicBezTo>
                    <a:pt x="155" y="129"/>
                    <a:pt x="155" y="130"/>
                    <a:pt x="155" y="129"/>
                  </a:cubicBezTo>
                  <a:cubicBezTo>
                    <a:pt x="155" y="130"/>
                    <a:pt x="155" y="130"/>
                    <a:pt x="155" y="130"/>
                  </a:cubicBezTo>
                  <a:cubicBezTo>
                    <a:pt x="152" y="130"/>
                    <a:pt x="153" y="130"/>
                    <a:pt x="152" y="130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0" y="132"/>
                    <a:pt x="149" y="132"/>
                    <a:pt x="149" y="132"/>
                  </a:cubicBezTo>
                  <a:cubicBezTo>
                    <a:pt x="149" y="133"/>
                    <a:pt x="149" y="133"/>
                    <a:pt x="149" y="133"/>
                  </a:cubicBezTo>
                  <a:cubicBezTo>
                    <a:pt x="146" y="133"/>
                    <a:pt x="147" y="133"/>
                    <a:pt x="146" y="133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4" y="134"/>
                    <a:pt x="143" y="134"/>
                    <a:pt x="143" y="134"/>
                  </a:cubicBezTo>
                  <a:cubicBezTo>
                    <a:pt x="143" y="135"/>
                    <a:pt x="143" y="135"/>
                    <a:pt x="143" y="135"/>
                  </a:cubicBezTo>
                  <a:cubicBezTo>
                    <a:pt x="140" y="135"/>
                    <a:pt x="140" y="135"/>
                    <a:pt x="139" y="135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6" y="136"/>
                    <a:pt x="134" y="136"/>
                    <a:pt x="133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8"/>
                    <a:pt x="135" y="138"/>
                    <a:pt x="135" y="138"/>
                  </a:cubicBezTo>
                  <a:cubicBezTo>
                    <a:pt x="133" y="138"/>
                    <a:pt x="133" y="138"/>
                    <a:pt x="133" y="138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31" y="140"/>
                    <a:pt x="131" y="140"/>
                    <a:pt x="131" y="140"/>
                  </a:cubicBezTo>
                  <a:cubicBezTo>
                    <a:pt x="128" y="140"/>
                    <a:pt x="129" y="140"/>
                    <a:pt x="129" y="140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24" y="141"/>
                    <a:pt x="123" y="141"/>
                    <a:pt x="121" y="141"/>
                  </a:cubicBezTo>
                  <a:cubicBezTo>
                    <a:pt x="121" y="142"/>
                    <a:pt x="121" y="142"/>
                    <a:pt x="121" y="142"/>
                  </a:cubicBezTo>
                  <a:cubicBezTo>
                    <a:pt x="119" y="142"/>
                    <a:pt x="118" y="142"/>
                    <a:pt x="118" y="142"/>
                  </a:cubicBezTo>
                  <a:cubicBezTo>
                    <a:pt x="118" y="144"/>
                    <a:pt x="118" y="144"/>
                    <a:pt x="118" y="144"/>
                  </a:cubicBezTo>
                  <a:cubicBezTo>
                    <a:pt x="115" y="144"/>
                    <a:pt x="114" y="144"/>
                    <a:pt x="113" y="144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0" y="145"/>
                    <a:pt x="109" y="145"/>
                    <a:pt x="108" y="145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6" y="146"/>
                    <a:pt x="106" y="148"/>
                    <a:pt x="105" y="147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00" y="148"/>
                    <a:pt x="99" y="152"/>
                    <a:pt x="97" y="151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2" y="154"/>
                    <a:pt x="92" y="154"/>
                    <a:pt x="92" y="154"/>
                  </a:cubicBezTo>
                  <a:cubicBezTo>
                    <a:pt x="89" y="154"/>
                    <a:pt x="90" y="154"/>
                    <a:pt x="89" y="154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7" y="155"/>
                    <a:pt x="86" y="155"/>
                    <a:pt x="86" y="155"/>
                  </a:cubicBezTo>
                  <a:cubicBezTo>
                    <a:pt x="86" y="157"/>
                    <a:pt x="86" y="157"/>
                    <a:pt x="86" y="157"/>
                  </a:cubicBezTo>
                  <a:cubicBezTo>
                    <a:pt x="83" y="157"/>
                    <a:pt x="84" y="157"/>
                    <a:pt x="84" y="157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69" y="164"/>
                    <a:pt x="64" y="166"/>
                    <a:pt x="57" y="168"/>
                  </a:cubicBezTo>
                  <a:cubicBezTo>
                    <a:pt x="57" y="170"/>
                    <a:pt x="57" y="170"/>
                    <a:pt x="57" y="170"/>
                  </a:cubicBezTo>
                  <a:cubicBezTo>
                    <a:pt x="55" y="169"/>
                    <a:pt x="54" y="171"/>
                    <a:pt x="54" y="171"/>
                  </a:cubicBezTo>
                  <a:cubicBezTo>
                    <a:pt x="57" y="171"/>
                    <a:pt x="56" y="171"/>
                    <a:pt x="56" y="171"/>
                  </a:cubicBezTo>
                  <a:cubicBezTo>
                    <a:pt x="56" y="170"/>
                    <a:pt x="56" y="170"/>
                    <a:pt x="56" y="170"/>
                  </a:cubicBezTo>
                  <a:cubicBezTo>
                    <a:pt x="59" y="170"/>
                    <a:pt x="58" y="170"/>
                    <a:pt x="59" y="170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61" y="168"/>
                    <a:pt x="61" y="168"/>
                    <a:pt x="61" y="168"/>
                  </a:cubicBezTo>
                  <a:cubicBezTo>
                    <a:pt x="61" y="171"/>
                    <a:pt x="61" y="173"/>
                    <a:pt x="61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7" y="175"/>
                    <a:pt x="57" y="177"/>
                    <a:pt x="57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6" y="181"/>
                    <a:pt x="58" y="185"/>
                    <a:pt x="57" y="187"/>
                  </a:cubicBezTo>
                  <a:cubicBezTo>
                    <a:pt x="56" y="187"/>
                    <a:pt x="56" y="187"/>
                    <a:pt x="56" y="187"/>
                  </a:cubicBezTo>
                  <a:cubicBezTo>
                    <a:pt x="57" y="187"/>
                    <a:pt x="57" y="187"/>
                    <a:pt x="57" y="187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6" y="186"/>
                    <a:pt x="56" y="186"/>
                    <a:pt x="56" y="186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5" y="185"/>
                    <a:pt x="55" y="185"/>
                    <a:pt x="55" y="185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4" y="184"/>
                    <a:pt x="54" y="184"/>
                    <a:pt x="54" y="184"/>
                  </a:cubicBezTo>
                  <a:cubicBezTo>
                    <a:pt x="54" y="187"/>
                    <a:pt x="51" y="186"/>
                    <a:pt x="52" y="186"/>
                  </a:cubicBezTo>
                  <a:cubicBezTo>
                    <a:pt x="52" y="189"/>
                    <a:pt x="52" y="188"/>
                    <a:pt x="52" y="189"/>
                  </a:cubicBezTo>
                  <a:cubicBezTo>
                    <a:pt x="50" y="189"/>
                    <a:pt x="50" y="189"/>
                    <a:pt x="50" y="189"/>
                  </a:cubicBezTo>
                  <a:cubicBezTo>
                    <a:pt x="50" y="192"/>
                    <a:pt x="48" y="191"/>
                    <a:pt x="48" y="191"/>
                  </a:cubicBezTo>
                  <a:cubicBezTo>
                    <a:pt x="48" y="192"/>
                    <a:pt x="48" y="192"/>
                    <a:pt x="48" y="192"/>
                  </a:cubicBezTo>
                  <a:cubicBezTo>
                    <a:pt x="47" y="192"/>
                    <a:pt x="47" y="192"/>
                    <a:pt x="47" y="192"/>
                  </a:cubicBezTo>
                  <a:cubicBezTo>
                    <a:pt x="46" y="197"/>
                    <a:pt x="45" y="199"/>
                    <a:pt x="46" y="202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6" y="202"/>
                    <a:pt x="46" y="202"/>
                    <a:pt x="46" y="202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5" y="205"/>
                    <a:pt x="43" y="205"/>
                    <a:pt x="43" y="206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10"/>
                    <a:pt x="44" y="212"/>
                    <a:pt x="44" y="213"/>
                  </a:cubicBezTo>
                  <a:cubicBezTo>
                    <a:pt x="46" y="213"/>
                    <a:pt x="46" y="213"/>
                    <a:pt x="46" y="213"/>
                  </a:cubicBezTo>
                  <a:cubicBezTo>
                    <a:pt x="44" y="215"/>
                    <a:pt x="45" y="215"/>
                    <a:pt x="44" y="216"/>
                  </a:cubicBezTo>
                  <a:cubicBezTo>
                    <a:pt x="42" y="216"/>
                    <a:pt x="42" y="216"/>
                    <a:pt x="42" y="216"/>
                  </a:cubicBezTo>
                  <a:cubicBezTo>
                    <a:pt x="42" y="217"/>
                    <a:pt x="42" y="217"/>
                    <a:pt x="42" y="217"/>
                  </a:cubicBezTo>
                  <a:cubicBezTo>
                    <a:pt x="41" y="217"/>
                    <a:pt x="41" y="217"/>
                    <a:pt x="41" y="217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40" y="218"/>
                    <a:pt x="40" y="219"/>
                    <a:pt x="40" y="219"/>
                  </a:cubicBezTo>
                  <a:cubicBezTo>
                    <a:pt x="38" y="219"/>
                    <a:pt x="38" y="219"/>
                    <a:pt x="38" y="219"/>
                  </a:cubicBezTo>
                  <a:cubicBezTo>
                    <a:pt x="40" y="219"/>
                    <a:pt x="40" y="219"/>
                    <a:pt x="40" y="219"/>
                  </a:cubicBezTo>
                  <a:cubicBezTo>
                    <a:pt x="37" y="223"/>
                    <a:pt x="39" y="228"/>
                    <a:pt x="38" y="231"/>
                  </a:cubicBezTo>
                  <a:cubicBezTo>
                    <a:pt x="41" y="232"/>
                    <a:pt x="41" y="233"/>
                    <a:pt x="42" y="232"/>
                  </a:cubicBezTo>
                  <a:cubicBezTo>
                    <a:pt x="41" y="234"/>
                    <a:pt x="41" y="234"/>
                    <a:pt x="41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2" y="235"/>
                    <a:pt x="42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4"/>
                    <a:pt x="43" y="234"/>
                    <a:pt x="43" y="234"/>
                  </a:cubicBezTo>
                  <a:cubicBezTo>
                    <a:pt x="46" y="234"/>
                    <a:pt x="45" y="234"/>
                    <a:pt x="46" y="234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7" y="234"/>
                    <a:pt x="47" y="234"/>
                    <a:pt x="47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47" y="235"/>
                    <a:pt x="47" y="235"/>
                    <a:pt x="47" y="235"/>
                  </a:cubicBezTo>
                  <a:cubicBezTo>
                    <a:pt x="47" y="238"/>
                    <a:pt x="47" y="237"/>
                    <a:pt x="47" y="237"/>
                  </a:cubicBezTo>
                  <a:cubicBezTo>
                    <a:pt x="46" y="237"/>
                    <a:pt x="46" y="237"/>
                    <a:pt x="46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6" y="237"/>
                    <a:pt x="46" y="237"/>
                    <a:pt x="46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6" y="240"/>
                    <a:pt x="46" y="240"/>
                    <a:pt x="46" y="240"/>
                  </a:cubicBezTo>
                  <a:cubicBezTo>
                    <a:pt x="46" y="238"/>
                    <a:pt x="46" y="238"/>
                    <a:pt x="46" y="238"/>
                  </a:cubicBezTo>
                  <a:cubicBezTo>
                    <a:pt x="44" y="238"/>
                    <a:pt x="44" y="238"/>
                    <a:pt x="44" y="238"/>
                  </a:cubicBezTo>
                  <a:cubicBezTo>
                    <a:pt x="44" y="242"/>
                    <a:pt x="45" y="244"/>
                    <a:pt x="46" y="244"/>
                  </a:cubicBezTo>
                  <a:cubicBezTo>
                    <a:pt x="46" y="243"/>
                    <a:pt x="46" y="243"/>
                    <a:pt x="46" y="243"/>
                  </a:cubicBezTo>
                  <a:cubicBezTo>
                    <a:pt x="46" y="244"/>
                    <a:pt x="46" y="244"/>
                    <a:pt x="46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6" y="244"/>
                    <a:pt x="46" y="244"/>
                    <a:pt x="46" y="244"/>
                  </a:cubicBezTo>
                  <a:cubicBezTo>
                    <a:pt x="43" y="244"/>
                    <a:pt x="42" y="244"/>
                    <a:pt x="42" y="244"/>
                  </a:cubicBezTo>
                  <a:cubicBezTo>
                    <a:pt x="42" y="240"/>
                    <a:pt x="39" y="239"/>
                    <a:pt x="40" y="237"/>
                  </a:cubicBezTo>
                  <a:cubicBezTo>
                    <a:pt x="38" y="237"/>
                    <a:pt x="38" y="237"/>
                    <a:pt x="38" y="237"/>
                  </a:cubicBezTo>
                  <a:cubicBezTo>
                    <a:pt x="38" y="234"/>
                    <a:pt x="37" y="234"/>
                    <a:pt x="37" y="234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6" y="235"/>
                    <a:pt x="36" y="235"/>
                    <a:pt x="36" y="235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5" y="234"/>
                    <a:pt x="35" y="234"/>
                    <a:pt x="35" y="234"/>
                  </a:cubicBezTo>
                  <a:cubicBezTo>
                    <a:pt x="35" y="232"/>
                    <a:pt x="35" y="232"/>
                    <a:pt x="35" y="232"/>
                  </a:cubicBezTo>
                  <a:cubicBezTo>
                    <a:pt x="32" y="232"/>
                    <a:pt x="32" y="232"/>
                    <a:pt x="31" y="232"/>
                  </a:cubicBezTo>
                  <a:cubicBezTo>
                    <a:pt x="31" y="231"/>
                    <a:pt x="31" y="231"/>
                    <a:pt x="31" y="231"/>
                  </a:cubicBezTo>
                  <a:cubicBezTo>
                    <a:pt x="28" y="231"/>
                    <a:pt x="26" y="231"/>
                    <a:pt x="24" y="231"/>
                  </a:cubicBezTo>
                  <a:cubicBezTo>
                    <a:pt x="24" y="230"/>
                    <a:pt x="24" y="230"/>
                    <a:pt x="24" y="230"/>
                  </a:cubicBezTo>
                  <a:cubicBezTo>
                    <a:pt x="23" y="230"/>
                    <a:pt x="23" y="230"/>
                    <a:pt x="23" y="230"/>
                  </a:cubicBezTo>
                  <a:cubicBezTo>
                    <a:pt x="23" y="229"/>
                    <a:pt x="23" y="229"/>
                    <a:pt x="23" y="229"/>
                  </a:cubicBezTo>
                  <a:cubicBezTo>
                    <a:pt x="20" y="228"/>
                    <a:pt x="20" y="227"/>
                    <a:pt x="20" y="228"/>
                  </a:cubicBezTo>
                  <a:cubicBezTo>
                    <a:pt x="20" y="227"/>
                    <a:pt x="20" y="227"/>
                    <a:pt x="20" y="227"/>
                  </a:cubicBezTo>
                  <a:cubicBezTo>
                    <a:pt x="18" y="227"/>
                    <a:pt x="18" y="227"/>
                    <a:pt x="18" y="227"/>
                  </a:cubicBezTo>
                  <a:cubicBezTo>
                    <a:pt x="17" y="224"/>
                    <a:pt x="17" y="223"/>
                    <a:pt x="17" y="222"/>
                  </a:cubicBezTo>
                  <a:cubicBezTo>
                    <a:pt x="14" y="222"/>
                    <a:pt x="15" y="222"/>
                    <a:pt x="15" y="222"/>
                  </a:cubicBezTo>
                  <a:cubicBezTo>
                    <a:pt x="15" y="221"/>
                    <a:pt x="15" y="221"/>
                    <a:pt x="15" y="221"/>
                  </a:cubicBezTo>
                  <a:cubicBezTo>
                    <a:pt x="12" y="221"/>
                    <a:pt x="11" y="221"/>
                    <a:pt x="11" y="221"/>
                  </a:cubicBezTo>
                  <a:cubicBezTo>
                    <a:pt x="12" y="221"/>
                    <a:pt x="12" y="221"/>
                    <a:pt x="12" y="221"/>
                  </a:cubicBezTo>
                  <a:cubicBezTo>
                    <a:pt x="12" y="222"/>
                    <a:pt x="12" y="222"/>
                    <a:pt x="12" y="222"/>
                  </a:cubicBezTo>
                  <a:cubicBezTo>
                    <a:pt x="12" y="221"/>
                    <a:pt x="12" y="221"/>
                    <a:pt x="12" y="221"/>
                  </a:cubicBezTo>
                  <a:cubicBezTo>
                    <a:pt x="12" y="222"/>
                    <a:pt x="12" y="222"/>
                    <a:pt x="12" y="222"/>
                  </a:cubicBezTo>
                  <a:cubicBezTo>
                    <a:pt x="14" y="222"/>
                    <a:pt x="14" y="222"/>
                    <a:pt x="14" y="222"/>
                  </a:cubicBezTo>
                  <a:cubicBezTo>
                    <a:pt x="14" y="225"/>
                    <a:pt x="14" y="224"/>
                    <a:pt x="14" y="224"/>
                  </a:cubicBezTo>
                  <a:cubicBezTo>
                    <a:pt x="11" y="224"/>
                    <a:pt x="11" y="224"/>
                    <a:pt x="11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4" y="225"/>
                    <a:pt x="14" y="225"/>
                    <a:pt x="14" y="225"/>
                  </a:cubicBezTo>
                  <a:cubicBezTo>
                    <a:pt x="14" y="224"/>
                    <a:pt x="14" y="224"/>
                    <a:pt x="14" y="224"/>
                  </a:cubicBezTo>
                  <a:cubicBezTo>
                    <a:pt x="14" y="225"/>
                    <a:pt x="14" y="225"/>
                    <a:pt x="14" y="225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15" y="228"/>
                    <a:pt x="15" y="227"/>
                    <a:pt x="15" y="228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1" y="230"/>
                    <a:pt x="11" y="230"/>
                    <a:pt x="11" y="230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1" y="231"/>
                    <a:pt x="11" y="231"/>
                    <a:pt x="11" y="231"/>
                  </a:cubicBezTo>
                  <a:cubicBezTo>
                    <a:pt x="12" y="231"/>
                    <a:pt x="12" y="231"/>
                    <a:pt x="12" y="231"/>
                  </a:cubicBezTo>
                  <a:cubicBezTo>
                    <a:pt x="12" y="232"/>
                    <a:pt x="12" y="232"/>
                    <a:pt x="12" y="232"/>
                  </a:cubicBezTo>
                  <a:cubicBezTo>
                    <a:pt x="11" y="232"/>
                    <a:pt x="11" y="232"/>
                    <a:pt x="11" y="232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12" y="235"/>
                    <a:pt x="12" y="235"/>
                    <a:pt x="12" y="235"/>
                  </a:cubicBezTo>
                  <a:cubicBezTo>
                    <a:pt x="11" y="241"/>
                    <a:pt x="15" y="242"/>
                    <a:pt x="16" y="242"/>
                  </a:cubicBezTo>
                  <a:cubicBezTo>
                    <a:pt x="16" y="246"/>
                    <a:pt x="15" y="250"/>
                    <a:pt x="17" y="251"/>
                  </a:cubicBezTo>
                  <a:cubicBezTo>
                    <a:pt x="16" y="251"/>
                    <a:pt x="16" y="251"/>
                    <a:pt x="16" y="251"/>
                  </a:cubicBezTo>
                  <a:cubicBezTo>
                    <a:pt x="16" y="257"/>
                    <a:pt x="19" y="259"/>
                    <a:pt x="18" y="262"/>
                  </a:cubicBezTo>
                  <a:cubicBezTo>
                    <a:pt x="21" y="262"/>
                    <a:pt x="20" y="262"/>
                    <a:pt x="21" y="262"/>
                  </a:cubicBezTo>
                  <a:cubicBezTo>
                    <a:pt x="21" y="263"/>
                    <a:pt x="21" y="263"/>
                    <a:pt x="21" y="263"/>
                  </a:cubicBezTo>
                  <a:cubicBezTo>
                    <a:pt x="22" y="263"/>
                    <a:pt x="22" y="263"/>
                    <a:pt x="22" y="263"/>
                  </a:cubicBezTo>
                  <a:cubicBezTo>
                    <a:pt x="22" y="267"/>
                    <a:pt x="22" y="268"/>
                    <a:pt x="22" y="269"/>
                  </a:cubicBezTo>
                  <a:cubicBezTo>
                    <a:pt x="27" y="271"/>
                    <a:pt x="23" y="279"/>
                    <a:pt x="25" y="281"/>
                  </a:cubicBezTo>
                  <a:cubicBezTo>
                    <a:pt x="27" y="281"/>
                    <a:pt x="27" y="281"/>
                    <a:pt x="27" y="281"/>
                  </a:cubicBezTo>
                  <a:cubicBezTo>
                    <a:pt x="27" y="284"/>
                    <a:pt x="27" y="286"/>
                    <a:pt x="27" y="287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30" y="291"/>
                    <a:pt x="29" y="293"/>
                    <a:pt x="29" y="295"/>
                  </a:cubicBezTo>
                  <a:cubicBezTo>
                    <a:pt x="30" y="295"/>
                    <a:pt x="30" y="295"/>
                    <a:pt x="30" y="295"/>
                  </a:cubicBezTo>
                  <a:cubicBezTo>
                    <a:pt x="29" y="299"/>
                    <a:pt x="32" y="300"/>
                    <a:pt x="33" y="300"/>
                  </a:cubicBezTo>
                  <a:cubicBezTo>
                    <a:pt x="32" y="303"/>
                    <a:pt x="34" y="302"/>
                    <a:pt x="34" y="302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3" y="305"/>
                    <a:pt x="33" y="306"/>
                    <a:pt x="33" y="306"/>
                  </a:cubicBezTo>
                  <a:cubicBezTo>
                    <a:pt x="31" y="306"/>
                    <a:pt x="31" y="306"/>
                    <a:pt x="31" y="306"/>
                  </a:cubicBezTo>
                  <a:cubicBezTo>
                    <a:pt x="31" y="307"/>
                    <a:pt x="31" y="307"/>
                    <a:pt x="31" y="307"/>
                  </a:cubicBezTo>
                  <a:cubicBezTo>
                    <a:pt x="30" y="307"/>
                    <a:pt x="30" y="307"/>
                    <a:pt x="30" y="307"/>
                  </a:cubicBezTo>
                  <a:cubicBezTo>
                    <a:pt x="31" y="311"/>
                    <a:pt x="28" y="311"/>
                    <a:pt x="29" y="312"/>
                  </a:cubicBezTo>
                  <a:cubicBezTo>
                    <a:pt x="26" y="312"/>
                    <a:pt x="27" y="312"/>
                    <a:pt x="27" y="312"/>
                  </a:cubicBezTo>
                  <a:cubicBezTo>
                    <a:pt x="27" y="316"/>
                    <a:pt x="27" y="319"/>
                    <a:pt x="27" y="321"/>
                  </a:cubicBezTo>
                  <a:cubicBezTo>
                    <a:pt x="28" y="321"/>
                    <a:pt x="28" y="321"/>
                    <a:pt x="28" y="321"/>
                  </a:cubicBezTo>
                  <a:cubicBezTo>
                    <a:pt x="28" y="325"/>
                    <a:pt x="28" y="327"/>
                    <a:pt x="28" y="329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4"/>
                    <a:pt x="25" y="338"/>
                    <a:pt x="24" y="340"/>
                  </a:cubicBezTo>
                  <a:cubicBezTo>
                    <a:pt x="22" y="340"/>
                    <a:pt x="22" y="340"/>
                    <a:pt x="22" y="340"/>
                  </a:cubicBezTo>
                  <a:cubicBezTo>
                    <a:pt x="22" y="343"/>
                    <a:pt x="22" y="342"/>
                    <a:pt x="22" y="343"/>
                  </a:cubicBezTo>
                  <a:cubicBezTo>
                    <a:pt x="21" y="343"/>
                    <a:pt x="21" y="343"/>
                    <a:pt x="21" y="343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0" y="344"/>
                    <a:pt x="20" y="344"/>
                    <a:pt x="20" y="344"/>
                  </a:cubicBezTo>
                  <a:cubicBezTo>
                    <a:pt x="20" y="345"/>
                    <a:pt x="20" y="345"/>
                    <a:pt x="20" y="345"/>
                  </a:cubicBezTo>
                  <a:cubicBezTo>
                    <a:pt x="18" y="345"/>
                    <a:pt x="18" y="345"/>
                    <a:pt x="18" y="345"/>
                  </a:cubicBezTo>
                  <a:cubicBezTo>
                    <a:pt x="18" y="346"/>
                    <a:pt x="18" y="346"/>
                    <a:pt x="18" y="346"/>
                  </a:cubicBezTo>
                  <a:cubicBezTo>
                    <a:pt x="17" y="346"/>
                    <a:pt x="17" y="346"/>
                    <a:pt x="17" y="346"/>
                  </a:cubicBezTo>
                  <a:cubicBezTo>
                    <a:pt x="17" y="347"/>
                    <a:pt x="17" y="347"/>
                    <a:pt x="17" y="347"/>
                  </a:cubicBezTo>
                  <a:cubicBezTo>
                    <a:pt x="16" y="347"/>
                    <a:pt x="16" y="347"/>
                    <a:pt x="16" y="347"/>
                  </a:cubicBezTo>
                  <a:cubicBezTo>
                    <a:pt x="16" y="349"/>
                    <a:pt x="16" y="349"/>
                    <a:pt x="16" y="349"/>
                  </a:cubicBezTo>
                  <a:cubicBezTo>
                    <a:pt x="13" y="349"/>
                    <a:pt x="14" y="349"/>
                    <a:pt x="14" y="349"/>
                  </a:cubicBezTo>
                  <a:cubicBezTo>
                    <a:pt x="14" y="350"/>
                    <a:pt x="14" y="350"/>
                    <a:pt x="14" y="350"/>
                  </a:cubicBezTo>
                  <a:cubicBezTo>
                    <a:pt x="11" y="350"/>
                    <a:pt x="11" y="350"/>
                    <a:pt x="11" y="350"/>
                  </a:cubicBezTo>
                  <a:cubicBezTo>
                    <a:pt x="11" y="351"/>
                    <a:pt x="11" y="351"/>
                    <a:pt x="11" y="351"/>
                  </a:cubicBezTo>
                  <a:cubicBezTo>
                    <a:pt x="10" y="351"/>
                    <a:pt x="10" y="351"/>
                    <a:pt x="10" y="351"/>
                  </a:cubicBezTo>
                  <a:cubicBezTo>
                    <a:pt x="10" y="352"/>
                    <a:pt x="10" y="352"/>
                    <a:pt x="10" y="352"/>
                  </a:cubicBezTo>
                  <a:cubicBezTo>
                    <a:pt x="7" y="352"/>
                    <a:pt x="8" y="352"/>
                    <a:pt x="8" y="352"/>
                  </a:cubicBezTo>
                  <a:cubicBezTo>
                    <a:pt x="8" y="355"/>
                    <a:pt x="8" y="354"/>
                    <a:pt x="8" y="355"/>
                  </a:cubicBezTo>
                  <a:cubicBezTo>
                    <a:pt x="5" y="355"/>
                    <a:pt x="6" y="355"/>
                    <a:pt x="5" y="355"/>
                  </a:cubicBezTo>
                  <a:cubicBezTo>
                    <a:pt x="5" y="360"/>
                    <a:pt x="7" y="363"/>
                    <a:pt x="6" y="366"/>
                  </a:cubicBezTo>
                  <a:cubicBezTo>
                    <a:pt x="8" y="366"/>
                    <a:pt x="8" y="366"/>
                    <a:pt x="8" y="366"/>
                  </a:cubicBezTo>
                  <a:cubicBezTo>
                    <a:pt x="8" y="370"/>
                    <a:pt x="6" y="371"/>
                    <a:pt x="6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0" y="381"/>
                    <a:pt x="13" y="378"/>
                    <a:pt x="15" y="380"/>
                  </a:cubicBezTo>
                  <a:cubicBezTo>
                    <a:pt x="15" y="381"/>
                    <a:pt x="15" y="381"/>
                    <a:pt x="15" y="381"/>
                  </a:cubicBezTo>
                  <a:cubicBezTo>
                    <a:pt x="16" y="381"/>
                    <a:pt x="16" y="381"/>
                    <a:pt x="16" y="381"/>
                  </a:cubicBezTo>
                  <a:cubicBezTo>
                    <a:pt x="16" y="382"/>
                    <a:pt x="16" y="382"/>
                    <a:pt x="16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7" y="385"/>
                    <a:pt x="20" y="384"/>
                    <a:pt x="20" y="384"/>
                  </a:cubicBezTo>
                  <a:cubicBezTo>
                    <a:pt x="19" y="388"/>
                    <a:pt x="23" y="386"/>
                    <a:pt x="23" y="387"/>
                  </a:cubicBezTo>
                  <a:cubicBezTo>
                    <a:pt x="23" y="388"/>
                    <a:pt x="23" y="388"/>
                    <a:pt x="23" y="388"/>
                  </a:cubicBezTo>
                  <a:cubicBezTo>
                    <a:pt x="28" y="388"/>
                    <a:pt x="32" y="393"/>
                    <a:pt x="33" y="395"/>
                  </a:cubicBezTo>
                  <a:cubicBezTo>
                    <a:pt x="34" y="395"/>
                    <a:pt x="34" y="395"/>
                    <a:pt x="34" y="395"/>
                  </a:cubicBezTo>
                  <a:cubicBezTo>
                    <a:pt x="34" y="396"/>
                    <a:pt x="34" y="396"/>
                    <a:pt x="34" y="396"/>
                  </a:cubicBezTo>
                  <a:cubicBezTo>
                    <a:pt x="35" y="396"/>
                    <a:pt x="35" y="396"/>
                    <a:pt x="35" y="396"/>
                  </a:cubicBezTo>
                  <a:cubicBezTo>
                    <a:pt x="35" y="397"/>
                    <a:pt x="35" y="397"/>
                    <a:pt x="35" y="397"/>
                  </a:cubicBezTo>
                  <a:cubicBezTo>
                    <a:pt x="36" y="397"/>
                    <a:pt x="36" y="397"/>
                    <a:pt x="36" y="397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7" y="398"/>
                    <a:pt x="37" y="398"/>
                    <a:pt x="37" y="398"/>
                  </a:cubicBezTo>
                  <a:cubicBezTo>
                    <a:pt x="37" y="401"/>
                    <a:pt x="37" y="401"/>
                    <a:pt x="37" y="401"/>
                  </a:cubicBezTo>
                  <a:cubicBezTo>
                    <a:pt x="38" y="401"/>
                    <a:pt x="38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41" y="402"/>
                    <a:pt x="41" y="402"/>
                    <a:pt x="41" y="402"/>
                  </a:cubicBezTo>
                  <a:cubicBezTo>
                    <a:pt x="41" y="405"/>
                    <a:pt x="41" y="404"/>
                    <a:pt x="41" y="404"/>
                  </a:cubicBezTo>
                  <a:cubicBezTo>
                    <a:pt x="46" y="406"/>
                    <a:pt x="49" y="410"/>
                    <a:pt x="52" y="409"/>
                  </a:cubicBezTo>
                  <a:cubicBezTo>
                    <a:pt x="52" y="410"/>
                    <a:pt x="52" y="410"/>
                    <a:pt x="52" y="410"/>
                  </a:cubicBezTo>
                  <a:cubicBezTo>
                    <a:pt x="54" y="411"/>
                    <a:pt x="56" y="413"/>
                    <a:pt x="56" y="413"/>
                  </a:cubicBezTo>
                  <a:cubicBezTo>
                    <a:pt x="56" y="414"/>
                    <a:pt x="56" y="414"/>
                    <a:pt x="56" y="414"/>
                  </a:cubicBezTo>
                  <a:cubicBezTo>
                    <a:pt x="57" y="414"/>
                    <a:pt x="57" y="414"/>
                    <a:pt x="57" y="414"/>
                  </a:cubicBezTo>
                  <a:cubicBezTo>
                    <a:pt x="57" y="417"/>
                    <a:pt x="57" y="416"/>
                    <a:pt x="57" y="416"/>
                  </a:cubicBezTo>
                  <a:cubicBezTo>
                    <a:pt x="59" y="416"/>
                    <a:pt x="59" y="416"/>
                    <a:pt x="59" y="416"/>
                  </a:cubicBezTo>
                  <a:cubicBezTo>
                    <a:pt x="59" y="417"/>
                    <a:pt x="59" y="417"/>
                    <a:pt x="59" y="417"/>
                  </a:cubicBezTo>
                  <a:cubicBezTo>
                    <a:pt x="60" y="417"/>
                    <a:pt x="60" y="417"/>
                    <a:pt x="60" y="417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59" y="420"/>
                    <a:pt x="59" y="420"/>
                    <a:pt x="59" y="420"/>
                  </a:cubicBezTo>
                  <a:cubicBezTo>
                    <a:pt x="58" y="424"/>
                    <a:pt x="57" y="426"/>
                    <a:pt x="57" y="428"/>
                  </a:cubicBezTo>
                  <a:cubicBezTo>
                    <a:pt x="59" y="428"/>
                    <a:pt x="59" y="428"/>
                    <a:pt x="59" y="428"/>
                  </a:cubicBezTo>
                  <a:cubicBezTo>
                    <a:pt x="59" y="429"/>
                    <a:pt x="59" y="429"/>
                    <a:pt x="59" y="429"/>
                  </a:cubicBezTo>
                  <a:cubicBezTo>
                    <a:pt x="60" y="429"/>
                    <a:pt x="60" y="429"/>
                    <a:pt x="60" y="429"/>
                  </a:cubicBezTo>
                  <a:cubicBezTo>
                    <a:pt x="60" y="430"/>
                    <a:pt x="60" y="430"/>
                    <a:pt x="60" y="430"/>
                  </a:cubicBezTo>
                  <a:cubicBezTo>
                    <a:pt x="61" y="430"/>
                    <a:pt x="61" y="430"/>
                    <a:pt x="61" y="430"/>
                  </a:cubicBezTo>
                  <a:cubicBezTo>
                    <a:pt x="60" y="434"/>
                    <a:pt x="58" y="436"/>
                    <a:pt x="59" y="438"/>
                  </a:cubicBezTo>
                  <a:cubicBezTo>
                    <a:pt x="57" y="438"/>
                    <a:pt x="57" y="438"/>
                    <a:pt x="57" y="438"/>
                  </a:cubicBezTo>
                  <a:cubicBezTo>
                    <a:pt x="57" y="440"/>
                    <a:pt x="56" y="441"/>
                    <a:pt x="56" y="441"/>
                  </a:cubicBezTo>
                  <a:cubicBezTo>
                    <a:pt x="51" y="440"/>
                    <a:pt x="53" y="446"/>
                    <a:pt x="53" y="447"/>
                  </a:cubicBezTo>
                  <a:cubicBezTo>
                    <a:pt x="52" y="447"/>
                    <a:pt x="52" y="447"/>
                    <a:pt x="52" y="447"/>
                  </a:cubicBezTo>
                  <a:cubicBezTo>
                    <a:pt x="51" y="452"/>
                    <a:pt x="55" y="454"/>
                    <a:pt x="54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5" y="460"/>
                    <a:pt x="55" y="461"/>
                    <a:pt x="55" y="461"/>
                  </a:cubicBezTo>
                  <a:cubicBezTo>
                    <a:pt x="56" y="461"/>
                    <a:pt x="56" y="461"/>
                    <a:pt x="56" y="461"/>
                  </a:cubicBezTo>
                  <a:cubicBezTo>
                    <a:pt x="56" y="463"/>
                    <a:pt x="56" y="463"/>
                    <a:pt x="56" y="463"/>
                  </a:cubicBezTo>
                  <a:cubicBezTo>
                    <a:pt x="57" y="463"/>
                    <a:pt x="57" y="463"/>
                    <a:pt x="57" y="463"/>
                  </a:cubicBezTo>
                  <a:cubicBezTo>
                    <a:pt x="58" y="466"/>
                    <a:pt x="56" y="466"/>
                    <a:pt x="56" y="467"/>
                  </a:cubicBezTo>
                  <a:cubicBezTo>
                    <a:pt x="59" y="467"/>
                    <a:pt x="58" y="467"/>
                    <a:pt x="59" y="467"/>
                  </a:cubicBezTo>
                  <a:cubicBezTo>
                    <a:pt x="59" y="470"/>
                    <a:pt x="59" y="469"/>
                    <a:pt x="59" y="470"/>
                  </a:cubicBezTo>
                  <a:cubicBezTo>
                    <a:pt x="61" y="470"/>
                    <a:pt x="62" y="470"/>
                    <a:pt x="62" y="470"/>
                  </a:cubicBezTo>
                  <a:cubicBezTo>
                    <a:pt x="62" y="471"/>
                    <a:pt x="62" y="471"/>
                    <a:pt x="62" y="471"/>
                  </a:cubicBezTo>
                  <a:cubicBezTo>
                    <a:pt x="67" y="470"/>
                    <a:pt x="69" y="473"/>
                    <a:pt x="71" y="472"/>
                  </a:cubicBezTo>
                  <a:cubicBezTo>
                    <a:pt x="71" y="475"/>
                    <a:pt x="71" y="474"/>
                    <a:pt x="71" y="474"/>
                  </a:cubicBezTo>
                  <a:cubicBezTo>
                    <a:pt x="72" y="474"/>
                    <a:pt x="72" y="474"/>
                    <a:pt x="72" y="474"/>
                  </a:cubicBezTo>
                  <a:cubicBezTo>
                    <a:pt x="72" y="478"/>
                    <a:pt x="72" y="479"/>
                    <a:pt x="72" y="480"/>
                  </a:cubicBezTo>
                  <a:cubicBezTo>
                    <a:pt x="71" y="480"/>
                    <a:pt x="71" y="480"/>
                    <a:pt x="71" y="480"/>
                  </a:cubicBezTo>
                  <a:cubicBezTo>
                    <a:pt x="71" y="481"/>
                    <a:pt x="71" y="481"/>
                    <a:pt x="71" y="481"/>
                  </a:cubicBezTo>
                  <a:cubicBezTo>
                    <a:pt x="69" y="481"/>
                    <a:pt x="69" y="481"/>
                    <a:pt x="69" y="481"/>
                  </a:cubicBezTo>
                  <a:cubicBezTo>
                    <a:pt x="70" y="484"/>
                    <a:pt x="71" y="484"/>
                    <a:pt x="71" y="485"/>
                  </a:cubicBezTo>
                  <a:cubicBezTo>
                    <a:pt x="72" y="485"/>
                    <a:pt x="72" y="485"/>
                    <a:pt x="72" y="485"/>
                  </a:cubicBezTo>
                  <a:cubicBezTo>
                    <a:pt x="72" y="488"/>
                    <a:pt x="70" y="489"/>
                    <a:pt x="71" y="490"/>
                  </a:cubicBezTo>
                  <a:cubicBezTo>
                    <a:pt x="69" y="490"/>
                    <a:pt x="69" y="490"/>
                    <a:pt x="69" y="490"/>
                  </a:cubicBezTo>
                  <a:cubicBezTo>
                    <a:pt x="70" y="495"/>
                    <a:pt x="71" y="500"/>
                    <a:pt x="75" y="499"/>
                  </a:cubicBezTo>
                  <a:cubicBezTo>
                    <a:pt x="75" y="500"/>
                    <a:pt x="75" y="500"/>
                    <a:pt x="75" y="500"/>
                  </a:cubicBezTo>
                  <a:cubicBezTo>
                    <a:pt x="79" y="501"/>
                    <a:pt x="77" y="503"/>
                    <a:pt x="78" y="503"/>
                  </a:cubicBezTo>
                  <a:cubicBezTo>
                    <a:pt x="79" y="503"/>
                    <a:pt x="79" y="503"/>
                    <a:pt x="79" y="503"/>
                  </a:cubicBezTo>
                  <a:cubicBezTo>
                    <a:pt x="79" y="506"/>
                    <a:pt x="79" y="505"/>
                    <a:pt x="79" y="505"/>
                  </a:cubicBezTo>
                  <a:cubicBezTo>
                    <a:pt x="78" y="505"/>
                    <a:pt x="78" y="505"/>
                    <a:pt x="78" y="505"/>
                  </a:cubicBezTo>
                  <a:cubicBezTo>
                    <a:pt x="78" y="508"/>
                    <a:pt x="78" y="510"/>
                    <a:pt x="78" y="511"/>
                  </a:cubicBezTo>
                  <a:cubicBezTo>
                    <a:pt x="76" y="511"/>
                    <a:pt x="76" y="511"/>
                    <a:pt x="76" y="511"/>
                  </a:cubicBezTo>
                  <a:cubicBezTo>
                    <a:pt x="76" y="512"/>
                    <a:pt x="76" y="512"/>
                    <a:pt x="76" y="512"/>
                  </a:cubicBezTo>
                  <a:cubicBezTo>
                    <a:pt x="75" y="512"/>
                    <a:pt x="75" y="512"/>
                    <a:pt x="75" y="512"/>
                  </a:cubicBezTo>
                  <a:cubicBezTo>
                    <a:pt x="75" y="515"/>
                    <a:pt x="75" y="514"/>
                    <a:pt x="75" y="515"/>
                  </a:cubicBezTo>
                  <a:cubicBezTo>
                    <a:pt x="74" y="515"/>
                    <a:pt x="74" y="515"/>
                    <a:pt x="74" y="515"/>
                  </a:cubicBezTo>
                  <a:cubicBezTo>
                    <a:pt x="75" y="515"/>
                    <a:pt x="75" y="515"/>
                    <a:pt x="75" y="515"/>
                  </a:cubicBezTo>
                  <a:cubicBezTo>
                    <a:pt x="76" y="519"/>
                    <a:pt x="73" y="520"/>
                    <a:pt x="74" y="522"/>
                  </a:cubicBezTo>
                  <a:cubicBezTo>
                    <a:pt x="75" y="522"/>
                    <a:pt x="75" y="522"/>
                    <a:pt x="75" y="522"/>
                  </a:cubicBezTo>
                  <a:cubicBezTo>
                    <a:pt x="75" y="523"/>
                    <a:pt x="75" y="523"/>
                    <a:pt x="75" y="523"/>
                  </a:cubicBezTo>
                  <a:cubicBezTo>
                    <a:pt x="76" y="523"/>
                    <a:pt x="76" y="523"/>
                    <a:pt x="76" y="523"/>
                  </a:cubicBezTo>
                  <a:cubicBezTo>
                    <a:pt x="77" y="527"/>
                    <a:pt x="74" y="527"/>
                    <a:pt x="74" y="527"/>
                  </a:cubicBezTo>
                  <a:cubicBezTo>
                    <a:pt x="74" y="529"/>
                    <a:pt x="74" y="531"/>
                    <a:pt x="74" y="531"/>
                  </a:cubicBezTo>
                  <a:cubicBezTo>
                    <a:pt x="73" y="531"/>
                    <a:pt x="73" y="531"/>
                    <a:pt x="73" y="531"/>
                  </a:cubicBezTo>
                  <a:cubicBezTo>
                    <a:pt x="74" y="533"/>
                    <a:pt x="74" y="533"/>
                    <a:pt x="74" y="533"/>
                  </a:cubicBezTo>
                  <a:cubicBezTo>
                    <a:pt x="73" y="533"/>
                    <a:pt x="73" y="533"/>
                    <a:pt x="73" y="533"/>
                  </a:cubicBezTo>
                  <a:cubicBezTo>
                    <a:pt x="73" y="534"/>
                    <a:pt x="73" y="534"/>
                    <a:pt x="73" y="534"/>
                  </a:cubicBezTo>
                  <a:cubicBezTo>
                    <a:pt x="72" y="534"/>
                    <a:pt x="72" y="534"/>
                    <a:pt x="72" y="534"/>
                  </a:cubicBezTo>
                  <a:cubicBezTo>
                    <a:pt x="72" y="535"/>
                    <a:pt x="72" y="535"/>
                    <a:pt x="72" y="535"/>
                  </a:cubicBezTo>
                  <a:cubicBezTo>
                    <a:pt x="69" y="535"/>
                    <a:pt x="70" y="535"/>
                    <a:pt x="69" y="535"/>
                  </a:cubicBezTo>
                  <a:cubicBezTo>
                    <a:pt x="69" y="537"/>
                    <a:pt x="69" y="538"/>
                    <a:pt x="69" y="538"/>
                  </a:cubicBezTo>
                  <a:cubicBezTo>
                    <a:pt x="68" y="538"/>
                    <a:pt x="68" y="538"/>
                    <a:pt x="68" y="538"/>
                  </a:cubicBezTo>
                  <a:cubicBezTo>
                    <a:pt x="68" y="540"/>
                    <a:pt x="68" y="540"/>
                    <a:pt x="68" y="540"/>
                  </a:cubicBezTo>
                  <a:cubicBezTo>
                    <a:pt x="67" y="540"/>
                    <a:pt x="67" y="540"/>
                    <a:pt x="67" y="540"/>
                  </a:cubicBezTo>
                  <a:cubicBezTo>
                    <a:pt x="67" y="541"/>
                    <a:pt x="67" y="541"/>
                    <a:pt x="67" y="541"/>
                  </a:cubicBezTo>
                  <a:cubicBezTo>
                    <a:pt x="64" y="541"/>
                    <a:pt x="65" y="542"/>
                    <a:pt x="65" y="542"/>
                  </a:cubicBezTo>
                  <a:cubicBezTo>
                    <a:pt x="66" y="542"/>
                    <a:pt x="66" y="542"/>
                    <a:pt x="66" y="542"/>
                  </a:cubicBezTo>
                  <a:cubicBezTo>
                    <a:pt x="66" y="543"/>
                    <a:pt x="66" y="543"/>
                    <a:pt x="66" y="543"/>
                  </a:cubicBezTo>
                  <a:cubicBezTo>
                    <a:pt x="65" y="542"/>
                    <a:pt x="65" y="542"/>
                    <a:pt x="65" y="542"/>
                  </a:cubicBezTo>
                  <a:cubicBezTo>
                    <a:pt x="65" y="543"/>
                    <a:pt x="65" y="543"/>
                    <a:pt x="65" y="543"/>
                  </a:cubicBezTo>
                  <a:cubicBezTo>
                    <a:pt x="63" y="543"/>
                    <a:pt x="63" y="543"/>
                    <a:pt x="63" y="543"/>
                  </a:cubicBezTo>
                  <a:cubicBezTo>
                    <a:pt x="63" y="546"/>
                    <a:pt x="63" y="546"/>
                    <a:pt x="63" y="547"/>
                  </a:cubicBezTo>
                  <a:cubicBezTo>
                    <a:pt x="65" y="547"/>
                    <a:pt x="65" y="547"/>
                    <a:pt x="65" y="547"/>
                  </a:cubicBezTo>
                  <a:cubicBezTo>
                    <a:pt x="65" y="549"/>
                    <a:pt x="65" y="549"/>
                    <a:pt x="65" y="549"/>
                  </a:cubicBezTo>
                  <a:cubicBezTo>
                    <a:pt x="67" y="549"/>
                    <a:pt x="67" y="549"/>
                    <a:pt x="67" y="549"/>
                  </a:cubicBezTo>
                  <a:cubicBezTo>
                    <a:pt x="67" y="550"/>
                    <a:pt x="67" y="550"/>
                    <a:pt x="67" y="550"/>
                  </a:cubicBezTo>
                  <a:cubicBezTo>
                    <a:pt x="68" y="549"/>
                    <a:pt x="68" y="549"/>
                    <a:pt x="68" y="549"/>
                  </a:cubicBezTo>
                  <a:cubicBezTo>
                    <a:pt x="68" y="550"/>
                    <a:pt x="68" y="550"/>
                    <a:pt x="68" y="550"/>
                  </a:cubicBezTo>
                  <a:cubicBezTo>
                    <a:pt x="72" y="550"/>
                    <a:pt x="70" y="555"/>
                    <a:pt x="71" y="556"/>
                  </a:cubicBezTo>
                  <a:cubicBezTo>
                    <a:pt x="72" y="556"/>
                    <a:pt x="72" y="556"/>
                    <a:pt x="72" y="556"/>
                  </a:cubicBezTo>
                  <a:cubicBezTo>
                    <a:pt x="72" y="559"/>
                    <a:pt x="72" y="560"/>
                    <a:pt x="72" y="561"/>
                  </a:cubicBezTo>
                  <a:cubicBezTo>
                    <a:pt x="73" y="561"/>
                    <a:pt x="73" y="561"/>
                    <a:pt x="73" y="561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74" y="562"/>
                    <a:pt x="74" y="562"/>
                    <a:pt x="74" y="562"/>
                  </a:cubicBezTo>
                  <a:cubicBezTo>
                    <a:pt x="74" y="565"/>
                    <a:pt x="74" y="564"/>
                    <a:pt x="74" y="565"/>
                  </a:cubicBezTo>
                  <a:cubicBezTo>
                    <a:pt x="75" y="565"/>
                    <a:pt x="75" y="565"/>
                    <a:pt x="75" y="565"/>
                  </a:cubicBezTo>
                  <a:cubicBezTo>
                    <a:pt x="75" y="566"/>
                    <a:pt x="75" y="566"/>
                    <a:pt x="75" y="566"/>
                  </a:cubicBezTo>
                  <a:cubicBezTo>
                    <a:pt x="78" y="566"/>
                    <a:pt x="78" y="567"/>
                    <a:pt x="79" y="567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2" y="568"/>
                    <a:pt x="81" y="568"/>
                    <a:pt x="81" y="568"/>
                  </a:cubicBezTo>
                  <a:cubicBezTo>
                    <a:pt x="81" y="571"/>
                    <a:pt x="81" y="570"/>
                    <a:pt x="81" y="570"/>
                  </a:cubicBezTo>
                  <a:cubicBezTo>
                    <a:pt x="82" y="570"/>
                    <a:pt x="82" y="570"/>
                    <a:pt x="82" y="570"/>
                  </a:cubicBezTo>
                  <a:cubicBezTo>
                    <a:pt x="82" y="573"/>
                    <a:pt x="82" y="573"/>
                    <a:pt x="82" y="573"/>
                  </a:cubicBezTo>
                  <a:cubicBezTo>
                    <a:pt x="84" y="573"/>
                    <a:pt x="84" y="573"/>
                    <a:pt x="84" y="573"/>
                  </a:cubicBezTo>
                  <a:cubicBezTo>
                    <a:pt x="84" y="574"/>
                    <a:pt x="84" y="574"/>
                    <a:pt x="84" y="574"/>
                  </a:cubicBezTo>
                  <a:cubicBezTo>
                    <a:pt x="82" y="574"/>
                    <a:pt x="82" y="574"/>
                    <a:pt x="82" y="574"/>
                  </a:cubicBezTo>
                  <a:cubicBezTo>
                    <a:pt x="82" y="575"/>
                    <a:pt x="82" y="575"/>
                    <a:pt x="82" y="575"/>
                  </a:cubicBezTo>
                  <a:cubicBezTo>
                    <a:pt x="84" y="575"/>
                    <a:pt x="84" y="575"/>
                    <a:pt x="84" y="575"/>
                  </a:cubicBezTo>
                  <a:cubicBezTo>
                    <a:pt x="84" y="578"/>
                    <a:pt x="84" y="579"/>
                    <a:pt x="84" y="580"/>
                  </a:cubicBezTo>
                  <a:cubicBezTo>
                    <a:pt x="85" y="580"/>
                    <a:pt x="85" y="580"/>
                    <a:pt x="85" y="580"/>
                  </a:cubicBezTo>
                  <a:cubicBezTo>
                    <a:pt x="85" y="583"/>
                    <a:pt x="83" y="584"/>
                    <a:pt x="84" y="585"/>
                  </a:cubicBezTo>
                  <a:cubicBezTo>
                    <a:pt x="80" y="585"/>
                    <a:pt x="81" y="588"/>
                    <a:pt x="80" y="589"/>
                  </a:cubicBezTo>
                  <a:cubicBezTo>
                    <a:pt x="79" y="589"/>
                    <a:pt x="79" y="589"/>
                    <a:pt x="79" y="589"/>
                  </a:cubicBezTo>
                  <a:cubicBezTo>
                    <a:pt x="79" y="591"/>
                    <a:pt x="79" y="591"/>
                    <a:pt x="79" y="591"/>
                  </a:cubicBezTo>
                  <a:cubicBezTo>
                    <a:pt x="80" y="591"/>
                    <a:pt x="80" y="591"/>
                    <a:pt x="80" y="591"/>
                  </a:cubicBezTo>
                  <a:cubicBezTo>
                    <a:pt x="80" y="592"/>
                    <a:pt x="80" y="592"/>
                    <a:pt x="80" y="592"/>
                  </a:cubicBezTo>
                  <a:cubicBezTo>
                    <a:pt x="81" y="592"/>
                    <a:pt x="81" y="592"/>
                    <a:pt x="81" y="592"/>
                  </a:cubicBezTo>
                  <a:cubicBezTo>
                    <a:pt x="81" y="594"/>
                    <a:pt x="81" y="595"/>
                    <a:pt x="81" y="595"/>
                  </a:cubicBezTo>
                  <a:cubicBezTo>
                    <a:pt x="85" y="597"/>
                    <a:pt x="89" y="597"/>
                    <a:pt x="91" y="598"/>
                  </a:cubicBezTo>
                  <a:cubicBezTo>
                    <a:pt x="91" y="599"/>
                    <a:pt x="91" y="599"/>
                    <a:pt x="91" y="599"/>
                  </a:cubicBezTo>
                  <a:cubicBezTo>
                    <a:pt x="93" y="599"/>
                    <a:pt x="93" y="599"/>
                    <a:pt x="93" y="599"/>
                  </a:cubicBezTo>
                  <a:cubicBezTo>
                    <a:pt x="93" y="600"/>
                    <a:pt x="93" y="600"/>
                    <a:pt x="93" y="600"/>
                  </a:cubicBezTo>
                  <a:cubicBezTo>
                    <a:pt x="96" y="601"/>
                    <a:pt x="98" y="601"/>
                    <a:pt x="99" y="601"/>
                  </a:cubicBezTo>
                  <a:cubicBezTo>
                    <a:pt x="99" y="602"/>
                    <a:pt x="99" y="602"/>
                    <a:pt x="99" y="602"/>
                  </a:cubicBezTo>
                  <a:cubicBezTo>
                    <a:pt x="101" y="603"/>
                    <a:pt x="101" y="601"/>
                    <a:pt x="101" y="601"/>
                  </a:cubicBezTo>
                  <a:cubicBezTo>
                    <a:pt x="103" y="603"/>
                    <a:pt x="102" y="603"/>
                    <a:pt x="103" y="604"/>
                  </a:cubicBezTo>
                  <a:cubicBezTo>
                    <a:pt x="105" y="604"/>
                    <a:pt x="106" y="604"/>
                    <a:pt x="106" y="604"/>
                  </a:cubicBezTo>
                  <a:cubicBezTo>
                    <a:pt x="106" y="606"/>
                    <a:pt x="106" y="606"/>
                    <a:pt x="106" y="606"/>
                  </a:cubicBezTo>
                  <a:cubicBezTo>
                    <a:pt x="107" y="606"/>
                    <a:pt x="107" y="606"/>
                    <a:pt x="107" y="606"/>
                  </a:cubicBezTo>
                  <a:cubicBezTo>
                    <a:pt x="107" y="609"/>
                    <a:pt x="107" y="608"/>
                    <a:pt x="107" y="608"/>
                  </a:cubicBezTo>
                  <a:cubicBezTo>
                    <a:pt x="108" y="608"/>
                    <a:pt x="108" y="608"/>
                    <a:pt x="108" y="608"/>
                  </a:cubicBezTo>
                  <a:cubicBezTo>
                    <a:pt x="108" y="611"/>
                    <a:pt x="108" y="610"/>
                    <a:pt x="108" y="611"/>
                  </a:cubicBezTo>
                  <a:cubicBezTo>
                    <a:pt x="107" y="610"/>
                    <a:pt x="107" y="610"/>
                    <a:pt x="107" y="610"/>
                  </a:cubicBezTo>
                  <a:cubicBezTo>
                    <a:pt x="109" y="613"/>
                    <a:pt x="108" y="614"/>
                    <a:pt x="107" y="614"/>
                  </a:cubicBezTo>
                  <a:cubicBezTo>
                    <a:pt x="110" y="617"/>
                    <a:pt x="108" y="618"/>
                    <a:pt x="108" y="619"/>
                  </a:cubicBezTo>
                  <a:cubicBezTo>
                    <a:pt x="110" y="619"/>
                    <a:pt x="110" y="619"/>
                    <a:pt x="110" y="619"/>
                  </a:cubicBezTo>
                  <a:cubicBezTo>
                    <a:pt x="110" y="620"/>
                    <a:pt x="110" y="620"/>
                    <a:pt x="110" y="620"/>
                  </a:cubicBezTo>
                  <a:cubicBezTo>
                    <a:pt x="111" y="620"/>
                    <a:pt x="111" y="620"/>
                    <a:pt x="111" y="620"/>
                  </a:cubicBezTo>
                  <a:cubicBezTo>
                    <a:pt x="110" y="620"/>
                    <a:pt x="110" y="620"/>
                    <a:pt x="110" y="620"/>
                  </a:cubicBezTo>
                  <a:cubicBezTo>
                    <a:pt x="109" y="624"/>
                    <a:pt x="111" y="626"/>
                    <a:pt x="111" y="627"/>
                  </a:cubicBezTo>
                  <a:cubicBezTo>
                    <a:pt x="112" y="627"/>
                    <a:pt x="112" y="627"/>
                    <a:pt x="112" y="627"/>
                  </a:cubicBezTo>
                  <a:cubicBezTo>
                    <a:pt x="112" y="629"/>
                    <a:pt x="112" y="629"/>
                    <a:pt x="112" y="629"/>
                  </a:cubicBezTo>
                  <a:cubicBezTo>
                    <a:pt x="113" y="629"/>
                    <a:pt x="113" y="629"/>
                    <a:pt x="113" y="629"/>
                  </a:cubicBezTo>
                  <a:cubicBezTo>
                    <a:pt x="113" y="630"/>
                    <a:pt x="113" y="630"/>
                    <a:pt x="113" y="630"/>
                  </a:cubicBezTo>
                  <a:cubicBezTo>
                    <a:pt x="114" y="630"/>
                    <a:pt x="114" y="630"/>
                    <a:pt x="114" y="630"/>
                  </a:cubicBezTo>
                  <a:cubicBezTo>
                    <a:pt x="114" y="632"/>
                    <a:pt x="114" y="632"/>
                    <a:pt x="114" y="632"/>
                  </a:cubicBezTo>
                  <a:cubicBezTo>
                    <a:pt x="116" y="632"/>
                    <a:pt x="116" y="632"/>
                    <a:pt x="116" y="632"/>
                  </a:cubicBezTo>
                  <a:cubicBezTo>
                    <a:pt x="116" y="633"/>
                    <a:pt x="116" y="633"/>
                    <a:pt x="116" y="633"/>
                  </a:cubicBezTo>
                  <a:cubicBezTo>
                    <a:pt x="117" y="633"/>
                    <a:pt x="117" y="633"/>
                    <a:pt x="117" y="633"/>
                  </a:cubicBezTo>
                  <a:cubicBezTo>
                    <a:pt x="117" y="636"/>
                    <a:pt x="117" y="637"/>
                    <a:pt x="117" y="637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40"/>
                    <a:pt x="118" y="639"/>
                    <a:pt x="118" y="639"/>
                  </a:cubicBezTo>
                  <a:cubicBezTo>
                    <a:pt x="117" y="639"/>
                    <a:pt x="117" y="639"/>
                    <a:pt x="117" y="639"/>
                  </a:cubicBezTo>
                  <a:cubicBezTo>
                    <a:pt x="117" y="642"/>
                    <a:pt x="117" y="641"/>
                    <a:pt x="117" y="642"/>
                  </a:cubicBezTo>
                  <a:cubicBezTo>
                    <a:pt x="117" y="640"/>
                    <a:pt x="117" y="640"/>
                    <a:pt x="117" y="640"/>
                  </a:cubicBezTo>
                  <a:cubicBezTo>
                    <a:pt x="117" y="642"/>
                    <a:pt x="117" y="642"/>
                    <a:pt x="117" y="642"/>
                  </a:cubicBezTo>
                  <a:cubicBezTo>
                    <a:pt x="118" y="642"/>
                    <a:pt x="118" y="642"/>
                    <a:pt x="118" y="642"/>
                  </a:cubicBezTo>
                  <a:cubicBezTo>
                    <a:pt x="118" y="643"/>
                    <a:pt x="118" y="643"/>
                    <a:pt x="118" y="643"/>
                  </a:cubicBezTo>
                  <a:cubicBezTo>
                    <a:pt x="117" y="643"/>
                    <a:pt x="117" y="643"/>
                    <a:pt x="117" y="643"/>
                  </a:cubicBezTo>
                  <a:cubicBezTo>
                    <a:pt x="117" y="646"/>
                    <a:pt x="117" y="645"/>
                    <a:pt x="117" y="645"/>
                  </a:cubicBezTo>
                  <a:cubicBezTo>
                    <a:pt x="116" y="645"/>
                    <a:pt x="116" y="645"/>
                    <a:pt x="116" y="645"/>
                  </a:cubicBezTo>
                  <a:cubicBezTo>
                    <a:pt x="116" y="648"/>
                    <a:pt x="116" y="650"/>
                    <a:pt x="116" y="651"/>
                  </a:cubicBezTo>
                  <a:cubicBezTo>
                    <a:pt x="114" y="651"/>
                    <a:pt x="114" y="651"/>
                    <a:pt x="114" y="651"/>
                  </a:cubicBezTo>
                  <a:cubicBezTo>
                    <a:pt x="118" y="654"/>
                    <a:pt x="114" y="654"/>
                    <a:pt x="114" y="655"/>
                  </a:cubicBezTo>
                  <a:cubicBezTo>
                    <a:pt x="116" y="655"/>
                    <a:pt x="116" y="655"/>
                    <a:pt x="116" y="655"/>
                  </a:cubicBezTo>
                  <a:cubicBezTo>
                    <a:pt x="116" y="656"/>
                    <a:pt x="116" y="656"/>
                    <a:pt x="116" y="656"/>
                  </a:cubicBezTo>
                  <a:cubicBezTo>
                    <a:pt x="114" y="656"/>
                    <a:pt x="114" y="656"/>
                    <a:pt x="114" y="656"/>
                  </a:cubicBezTo>
                  <a:cubicBezTo>
                    <a:pt x="114" y="660"/>
                    <a:pt x="114" y="662"/>
                    <a:pt x="114" y="664"/>
                  </a:cubicBezTo>
                  <a:cubicBezTo>
                    <a:pt x="113" y="664"/>
                    <a:pt x="113" y="664"/>
                    <a:pt x="113" y="664"/>
                  </a:cubicBezTo>
                  <a:cubicBezTo>
                    <a:pt x="113" y="668"/>
                    <a:pt x="113" y="670"/>
                    <a:pt x="113" y="671"/>
                  </a:cubicBezTo>
                  <a:cubicBezTo>
                    <a:pt x="112" y="671"/>
                    <a:pt x="112" y="671"/>
                    <a:pt x="112" y="671"/>
                  </a:cubicBezTo>
                  <a:cubicBezTo>
                    <a:pt x="112" y="674"/>
                    <a:pt x="112" y="675"/>
                    <a:pt x="112" y="676"/>
                  </a:cubicBezTo>
                  <a:cubicBezTo>
                    <a:pt x="111" y="676"/>
                    <a:pt x="111" y="676"/>
                    <a:pt x="111" y="676"/>
                  </a:cubicBezTo>
                  <a:cubicBezTo>
                    <a:pt x="111" y="679"/>
                    <a:pt x="111" y="679"/>
                    <a:pt x="111" y="680"/>
                  </a:cubicBezTo>
                  <a:cubicBezTo>
                    <a:pt x="110" y="680"/>
                    <a:pt x="110" y="680"/>
                    <a:pt x="110" y="680"/>
                  </a:cubicBezTo>
                  <a:cubicBezTo>
                    <a:pt x="110" y="682"/>
                    <a:pt x="110" y="684"/>
                    <a:pt x="110" y="684"/>
                  </a:cubicBezTo>
                  <a:cubicBezTo>
                    <a:pt x="106" y="684"/>
                    <a:pt x="108" y="687"/>
                    <a:pt x="107" y="687"/>
                  </a:cubicBezTo>
                  <a:cubicBezTo>
                    <a:pt x="108" y="687"/>
                    <a:pt x="108" y="687"/>
                    <a:pt x="108" y="687"/>
                  </a:cubicBezTo>
                  <a:cubicBezTo>
                    <a:pt x="108" y="689"/>
                    <a:pt x="108" y="689"/>
                    <a:pt x="108" y="689"/>
                  </a:cubicBezTo>
                  <a:cubicBezTo>
                    <a:pt x="106" y="689"/>
                    <a:pt x="106" y="689"/>
                    <a:pt x="106" y="689"/>
                  </a:cubicBezTo>
                  <a:cubicBezTo>
                    <a:pt x="106" y="693"/>
                    <a:pt x="106" y="695"/>
                    <a:pt x="106" y="696"/>
                  </a:cubicBezTo>
                  <a:cubicBezTo>
                    <a:pt x="103" y="696"/>
                    <a:pt x="104" y="696"/>
                    <a:pt x="104" y="696"/>
                  </a:cubicBezTo>
                  <a:cubicBezTo>
                    <a:pt x="104" y="700"/>
                    <a:pt x="102" y="700"/>
                    <a:pt x="101" y="700"/>
                  </a:cubicBezTo>
                  <a:cubicBezTo>
                    <a:pt x="101" y="702"/>
                    <a:pt x="101" y="702"/>
                    <a:pt x="101" y="702"/>
                  </a:cubicBezTo>
                  <a:cubicBezTo>
                    <a:pt x="100" y="702"/>
                    <a:pt x="100" y="702"/>
                    <a:pt x="100" y="702"/>
                  </a:cubicBezTo>
                  <a:cubicBezTo>
                    <a:pt x="100" y="703"/>
                    <a:pt x="100" y="703"/>
                    <a:pt x="100" y="703"/>
                  </a:cubicBezTo>
                  <a:cubicBezTo>
                    <a:pt x="99" y="703"/>
                    <a:pt x="99" y="703"/>
                    <a:pt x="99" y="703"/>
                  </a:cubicBezTo>
                  <a:cubicBezTo>
                    <a:pt x="99" y="706"/>
                    <a:pt x="97" y="705"/>
                    <a:pt x="98" y="706"/>
                  </a:cubicBezTo>
                  <a:cubicBezTo>
                    <a:pt x="99" y="706"/>
                    <a:pt x="99" y="706"/>
                    <a:pt x="99" y="706"/>
                  </a:cubicBezTo>
                  <a:cubicBezTo>
                    <a:pt x="99" y="707"/>
                    <a:pt x="99" y="707"/>
                    <a:pt x="99" y="707"/>
                  </a:cubicBezTo>
                  <a:cubicBezTo>
                    <a:pt x="102" y="707"/>
                    <a:pt x="103" y="707"/>
                    <a:pt x="104" y="707"/>
                  </a:cubicBezTo>
                  <a:cubicBezTo>
                    <a:pt x="104" y="706"/>
                    <a:pt x="104" y="706"/>
                    <a:pt x="104" y="706"/>
                  </a:cubicBezTo>
                  <a:cubicBezTo>
                    <a:pt x="107" y="706"/>
                    <a:pt x="107" y="707"/>
                    <a:pt x="107" y="707"/>
                  </a:cubicBezTo>
                  <a:cubicBezTo>
                    <a:pt x="107" y="706"/>
                    <a:pt x="107" y="706"/>
                    <a:pt x="107" y="706"/>
                  </a:cubicBezTo>
                  <a:cubicBezTo>
                    <a:pt x="110" y="706"/>
                    <a:pt x="109" y="706"/>
                    <a:pt x="110" y="706"/>
                  </a:cubicBezTo>
                  <a:cubicBezTo>
                    <a:pt x="110" y="707"/>
                    <a:pt x="110" y="707"/>
                    <a:pt x="110" y="707"/>
                  </a:cubicBezTo>
                  <a:cubicBezTo>
                    <a:pt x="112" y="707"/>
                    <a:pt x="113" y="707"/>
                    <a:pt x="113" y="707"/>
                  </a:cubicBezTo>
                  <a:cubicBezTo>
                    <a:pt x="113" y="708"/>
                    <a:pt x="113" y="708"/>
                    <a:pt x="113" y="708"/>
                  </a:cubicBezTo>
                  <a:cubicBezTo>
                    <a:pt x="114" y="708"/>
                    <a:pt x="114" y="708"/>
                    <a:pt x="114" y="708"/>
                  </a:cubicBezTo>
                  <a:cubicBezTo>
                    <a:pt x="114" y="707"/>
                    <a:pt x="114" y="707"/>
                    <a:pt x="114" y="707"/>
                  </a:cubicBezTo>
                  <a:cubicBezTo>
                    <a:pt x="117" y="707"/>
                    <a:pt x="116" y="707"/>
                    <a:pt x="117" y="707"/>
                  </a:cubicBezTo>
                  <a:cubicBezTo>
                    <a:pt x="117" y="706"/>
                    <a:pt x="117" y="706"/>
                    <a:pt x="117" y="706"/>
                  </a:cubicBezTo>
                  <a:cubicBezTo>
                    <a:pt x="118" y="706"/>
                    <a:pt x="118" y="706"/>
                    <a:pt x="118" y="706"/>
                  </a:cubicBezTo>
                  <a:cubicBezTo>
                    <a:pt x="118" y="707"/>
                    <a:pt x="118" y="707"/>
                    <a:pt x="118" y="707"/>
                  </a:cubicBezTo>
                  <a:cubicBezTo>
                    <a:pt x="118" y="704"/>
                    <a:pt x="118" y="703"/>
                    <a:pt x="118" y="702"/>
                  </a:cubicBezTo>
                  <a:cubicBezTo>
                    <a:pt x="117" y="702"/>
                    <a:pt x="117" y="702"/>
                    <a:pt x="117" y="702"/>
                  </a:cubicBezTo>
                  <a:cubicBezTo>
                    <a:pt x="118" y="702"/>
                    <a:pt x="118" y="702"/>
                    <a:pt x="118" y="702"/>
                  </a:cubicBezTo>
                  <a:cubicBezTo>
                    <a:pt x="118" y="701"/>
                    <a:pt x="118" y="701"/>
                    <a:pt x="118" y="701"/>
                  </a:cubicBezTo>
                  <a:cubicBezTo>
                    <a:pt x="117" y="701"/>
                    <a:pt x="117" y="701"/>
                    <a:pt x="117" y="701"/>
                  </a:cubicBezTo>
                  <a:cubicBezTo>
                    <a:pt x="118" y="701"/>
                    <a:pt x="118" y="701"/>
                    <a:pt x="118" y="701"/>
                  </a:cubicBezTo>
                  <a:cubicBezTo>
                    <a:pt x="118" y="698"/>
                    <a:pt x="118" y="699"/>
                    <a:pt x="118" y="699"/>
                  </a:cubicBezTo>
                  <a:cubicBezTo>
                    <a:pt x="117" y="699"/>
                    <a:pt x="117" y="699"/>
                    <a:pt x="117" y="699"/>
                  </a:cubicBezTo>
                  <a:cubicBezTo>
                    <a:pt x="117" y="696"/>
                    <a:pt x="117" y="696"/>
                    <a:pt x="117" y="696"/>
                  </a:cubicBezTo>
                  <a:cubicBezTo>
                    <a:pt x="118" y="696"/>
                    <a:pt x="118" y="696"/>
                    <a:pt x="118" y="696"/>
                  </a:cubicBezTo>
                  <a:cubicBezTo>
                    <a:pt x="118" y="695"/>
                    <a:pt x="118" y="695"/>
                    <a:pt x="118" y="695"/>
                  </a:cubicBezTo>
                  <a:cubicBezTo>
                    <a:pt x="119" y="695"/>
                    <a:pt x="119" y="695"/>
                    <a:pt x="119" y="695"/>
                  </a:cubicBezTo>
                  <a:cubicBezTo>
                    <a:pt x="119" y="692"/>
                    <a:pt x="119" y="692"/>
                    <a:pt x="119" y="691"/>
                  </a:cubicBezTo>
                  <a:cubicBezTo>
                    <a:pt x="118" y="691"/>
                    <a:pt x="118" y="691"/>
                    <a:pt x="118" y="691"/>
                  </a:cubicBezTo>
                  <a:cubicBezTo>
                    <a:pt x="118" y="690"/>
                    <a:pt x="118" y="690"/>
                    <a:pt x="118" y="690"/>
                  </a:cubicBezTo>
                  <a:cubicBezTo>
                    <a:pt x="119" y="690"/>
                    <a:pt x="119" y="690"/>
                    <a:pt x="119" y="690"/>
                  </a:cubicBezTo>
                  <a:cubicBezTo>
                    <a:pt x="119" y="687"/>
                    <a:pt x="117" y="687"/>
                    <a:pt x="118" y="687"/>
                  </a:cubicBezTo>
                  <a:cubicBezTo>
                    <a:pt x="115" y="687"/>
                    <a:pt x="116" y="687"/>
                    <a:pt x="116" y="687"/>
                  </a:cubicBezTo>
                  <a:cubicBezTo>
                    <a:pt x="116" y="688"/>
                    <a:pt x="116" y="688"/>
                    <a:pt x="116" y="688"/>
                  </a:cubicBezTo>
                  <a:cubicBezTo>
                    <a:pt x="113" y="685"/>
                    <a:pt x="113" y="686"/>
                    <a:pt x="113" y="685"/>
                  </a:cubicBezTo>
                  <a:cubicBezTo>
                    <a:pt x="116" y="683"/>
                    <a:pt x="114" y="682"/>
                    <a:pt x="114" y="682"/>
                  </a:cubicBezTo>
                  <a:cubicBezTo>
                    <a:pt x="117" y="682"/>
                    <a:pt x="118" y="682"/>
                    <a:pt x="118" y="682"/>
                  </a:cubicBezTo>
                  <a:cubicBezTo>
                    <a:pt x="118" y="679"/>
                    <a:pt x="118" y="680"/>
                    <a:pt x="118" y="680"/>
                  </a:cubicBezTo>
                  <a:cubicBezTo>
                    <a:pt x="121" y="680"/>
                    <a:pt x="120" y="680"/>
                    <a:pt x="120" y="680"/>
                  </a:cubicBezTo>
                  <a:cubicBezTo>
                    <a:pt x="120" y="682"/>
                    <a:pt x="120" y="682"/>
                    <a:pt x="120" y="682"/>
                  </a:cubicBezTo>
                  <a:cubicBezTo>
                    <a:pt x="123" y="682"/>
                    <a:pt x="122" y="682"/>
                    <a:pt x="123" y="682"/>
                  </a:cubicBezTo>
                  <a:cubicBezTo>
                    <a:pt x="123" y="679"/>
                    <a:pt x="123" y="680"/>
                    <a:pt x="123" y="680"/>
                  </a:cubicBezTo>
                  <a:cubicBezTo>
                    <a:pt x="124" y="680"/>
                    <a:pt x="124" y="680"/>
                    <a:pt x="124" y="680"/>
                  </a:cubicBezTo>
                  <a:cubicBezTo>
                    <a:pt x="124" y="681"/>
                    <a:pt x="124" y="681"/>
                    <a:pt x="124" y="681"/>
                  </a:cubicBezTo>
                  <a:cubicBezTo>
                    <a:pt x="126" y="681"/>
                    <a:pt x="127" y="681"/>
                    <a:pt x="127" y="681"/>
                  </a:cubicBezTo>
                  <a:cubicBezTo>
                    <a:pt x="127" y="683"/>
                    <a:pt x="127" y="684"/>
                    <a:pt x="127" y="684"/>
                  </a:cubicBezTo>
                  <a:cubicBezTo>
                    <a:pt x="130" y="684"/>
                    <a:pt x="132" y="684"/>
                    <a:pt x="132" y="684"/>
                  </a:cubicBezTo>
                  <a:cubicBezTo>
                    <a:pt x="131" y="684"/>
                    <a:pt x="131" y="684"/>
                    <a:pt x="131" y="684"/>
                  </a:cubicBezTo>
                  <a:cubicBezTo>
                    <a:pt x="131" y="682"/>
                    <a:pt x="131" y="682"/>
                    <a:pt x="131" y="682"/>
                  </a:cubicBezTo>
                  <a:cubicBezTo>
                    <a:pt x="132" y="682"/>
                    <a:pt x="132" y="682"/>
                    <a:pt x="132" y="682"/>
                  </a:cubicBezTo>
                  <a:cubicBezTo>
                    <a:pt x="135" y="675"/>
                    <a:pt x="137" y="684"/>
                    <a:pt x="136" y="685"/>
                  </a:cubicBezTo>
                  <a:cubicBezTo>
                    <a:pt x="138" y="685"/>
                    <a:pt x="138" y="685"/>
                    <a:pt x="138" y="685"/>
                  </a:cubicBezTo>
                  <a:cubicBezTo>
                    <a:pt x="138" y="682"/>
                    <a:pt x="141" y="684"/>
                    <a:pt x="142" y="683"/>
                  </a:cubicBezTo>
                  <a:cubicBezTo>
                    <a:pt x="142" y="682"/>
                    <a:pt x="142" y="682"/>
                    <a:pt x="142" y="682"/>
                  </a:cubicBezTo>
                  <a:cubicBezTo>
                    <a:pt x="143" y="682"/>
                    <a:pt x="143" y="682"/>
                    <a:pt x="143" y="682"/>
                  </a:cubicBezTo>
                  <a:cubicBezTo>
                    <a:pt x="143" y="685"/>
                    <a:pt x="143" y="685"/>
                    <a:pt x="143" y="685"/>
                  </a:cubicBezTo>
                  <a:cubicBezTo>
                    <a:pt x="145" y="685"/>
                    <a:pt x="146" y="685"/>
                    <a:pt x="146" y="685"/>
                  </a:cubicBezTo>
                  <a:cubicBezTo>
                    <a:pt x="146" y="688"/>
                    <a:pt x="146" y="689"/>
                    <a:pt x="146" y="689"/>
                  </a:cubicBezTo>
                  <a:cubicBezTo>
                    <a:pt x="149" y="689"/>
                    <a:pt x="148" y="689"/>
                    <a:pt x="149" y="689"/>
                  </a:cubicBezTo>
                  <a:cubicBezTo>
                    <a:pt x="149" y="692"/>
                    <a:pt x="149" y="691"/>
                    <a:pt x="149" y="691"/>
                  </a:cubicBezTo>
                  <a:cubicBezTo>
                    <a:pt x="148" y="691"/>
                    <a:pt x="148" y="691"/>
                    <a:pt x="148" y="691"/>
                  </a:cubicBezTo>
                  <a:cubicBezTo>
                    <a:pt x="148" y="693"/>
                    <a:pt x="148" y="693"/>
                    <a:pt x="148" y="693"/>
                  </a:cubicBezTo>
                  <a:cubicBezTo>
                    <a:pt x="146" y="693"/>
                    <a:pt x="146" y="693"/>
                    <a:pt x="146" y="693"/>
                  </a:cubicBezTo>
                  <a:cubicBezTo>
                    <a:pt x="146" y="695"/>
                    <a:pt x="146" y="697"/>
                    <a:pt x="146" y="697"/>
                  </a:cubicBezTo>
                  <a:cubicBezTo>
                    <a:pt x="148" y="697"/>
                    <a:pt x="148" y="697"/>
                    <a:pt x="148" y="697"/>
                  </a:cubicBezTo>
                  <a:cubicBezTo>
                    <a:pt x="148" y="700"/>
                    <a:pt x="148" y="701"/>
                    <a:pt x="148" y="701"/>
                  </a:cubicBezTo>
                  <a:cubicBezTo>
                    <a:pt x="149" y="701"/>
                    <a:pt x="149" y="701"/>
                    <a:pt x="149" y="701"/>
                  </a:cubicBezTo>
                  <a:cubicBezTo>
                    <a:pt x="149" y="702"/>
                    <a:pt x="149" y="702"/>
                    <a:pt x="149" y="702"/>
                  </a:cubicBezTo>
                  <a:cubicBezTo>
                    <a:pt x="150" y="702"/>
                    <a:pt x="150" y="702"/>
                    <a:pt x="150" y="702"/>
                  </a:cubicBezTo>
                  <a:cubicBezTo>
                    <a:pt x="150" y="705"/>
                    <a:pt x="150" y="704"/>
                    <a:pt x="150" y="704"/>
                  </a:cubicBezTo>
                  <a:cubicBezTo>
                    <a:pt x="151" y="704"/>
                    <a:pt x="151" y="704"/>
                    <a:pt x="151" y="704"/>
                  </a:cubicBezTo>
                  <a:cubicBezTo>
                    <a:pt x="151" y="706"/>
                    <a:pt x="151" y="706"/>
                    <a:pt x="151" y="706"/>
                  </a:cubicBezTo>
                  <a:cubicBezTo>
                    <a:pt x="154" y="706"/>
                    <a:pt x="155" y="706"/>
                    <a:pt x="156" y="706"/>
                  </a:cubicBezTo>
                  <a:cubicBezTo>
                    <a:pt x="156" y="707"/>
                    <a:pt x="156" y="707"/>
                    <a:pt x="156" y="707"/>
                  </a:cubicBezTo>
                  <a:cubicBezTo>
                    <a:pt x="157" y="707"/>
                    <a:pt x="157" y="707"/>
                    <a:pt x="157" y="707"/>
                  </a:cubicBezTo>
                  <a:cubicBezTo>
                    <a:pt x="157" y="708"/>
                    <a:pt x="157" y="708"/>
                    <a:pt x="157" y="708"/>
                  </a:cubicBezTo>
                  <a:cubicBezTo>
                    <a:pt x="158" y="708"/>
                    <a:pt x="158" y="708"/>
                    <a:pt x="158" y="708"/>
                  </a:cubicBezTo>
                  <a:cubicBezTo>
                    <a:pt x="158" y="711"/>
                    <a:pt x="158" y="710"/>
                    <a:pt x="158" y="710"/>
                  </a:cubicBezTo>
                  <a:cubicBezTo>
                    <a:pt x="159" y="710"/>
                    <a:pt x="159" y="710"/>
                    <a:pt x="159" y="710"/>
                  </a:cubicBezTo>
                  <a:cubicBezTo>
                    <a:pt x="159" y="713"/>
                    <a:pt x="159" y="712"/>
                    <a:pt x="159" y="713"/>
                  </a:cubicBezTo>
                  <a:cubicBezTo>
                    <a:pt x="158" y="713"/>
                    <a:pt x="158" y="713"/>
                    <a:pt x="158" y="713"/>
                  </a:cubicBezTo>
                  <a:cubicBezTo>
                    <a:pt x="159" y="713"/>
                    <a:pt x="159" y="713"/>
                    <a:pt x="159" y="713"/>
                  </a:cubicBezTo>
                  <a:cubicBezTo>
                    <a:pt x="159" y="714"/>
                    <a:pt x="159" y="714"/>
                    <a:pt x="159" y="714"/>
                  </a:cubicBezTo>
                  <a:cubicBezTo>
                    <a:pt x="158" y="714"/>
                    <a:pt x="158" y="714"/>
                    <a:pt x="158" y="714"/>
                  </a:cubicBezTo>
                  <a:cubicBezTo>
                    <a:pt x="158" y="715"/>
                    <a:pt x="158" y="715"/>
                    <a:pt x="158" y="715"/>
                  </a:cubicBezTo>
                  <a:cubicBezTo>
                    <a:pt x="159" y="715"/>
                    <a:pt x="159" y="715"/>
                    <a:pt x="159" y="715"/>
                  </a:cubicBezTo>
                  <a:cubicBezTo>
                    <a:pt x="159" y="718"/>
                    <a:pt x="159" y="718"/>
                    <a:pt x="159" y="719"/>
                  </a:cubicBezTo>
                  <a:cubicBezTo>
                    <a:pt x="162" y="719"/>
                    <a:pt x="163" y="719"/>
                    <a:pt x="163" y="719"/>
                  </a:cubicBezTo>
                  <a:cubicBezTo>
                    <a:pt x="163" y="716"/>
                    <a:pt x="163" y="717"/>
                    <a:pt x="163" y="716"/>
                  </a:cubicBezTo>
                  <a:cubicBezTo>
                    <a:pt x="164" y="716"/>
                    <a:pt x="164" y="716"/>
                    <a:pt x="164" y="716"/>
                  </a:cubicBezTo>
                  <a:cubicBezTo>
                    <a:pt x="164" y="714"/>
                    <a:pt x="164" y="714"/>
                    <a:pt x="164" y="714"/>
                  </a:cubicBezTo>
                  <a:cubicBezTo>
                    <a:pt x="165" y="714"/>
                    <a:pt x="165" y="714"/>
                    <a:pt x="165" y="714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69" y="713"/>
                    <a:pt x="170" y="716"/>
                    <a:pt x="171" y="715"/>
                  </a:cubicBezTo>
                  <a:cubicBezTo>
                    <a:pt x="171" y="716"/>
                    <a:pt x="171" y="716"/>
                    <a:pt x="171" y="716"/>
                  </a:cubicBezTo>
                  <a:cubicBezTo>
                    <a:pt x="174" y="716"/>
                    <a:pt x="173" y="716"/>
                    <a:pt x="174" y="716"/>
                  </a:cubicBezTo>
                  <a:cubicBezTo>
                    <a:pt x="174" y="715"/>
                    <a:pt x="174" y="715"/>
                    <a:pt x="174" y="715"/>
                  </a:cubicBezTo>
                  <a:cubicBezTo>
                    <a:pt x="175" y="715"/>
                    <a:pt x="175" y="715"/>
                    <a:pt x="175" y="715"/>
                  </a:cubicBezTo>
                  <a:cubicBezTo>
                    <a:pt x="175" y="719"/>
                    <a:pt x="178" y="717"/>
                    <a:pt x="178" y="716"/>
                  </a:cubicBezTo>
                  <a:cubicBezTo>
                    <a:pt x="178" y="718"/>
                    <a:pt x="178" y="718"/>
                    <a:pt x="178" y="718"/>
                  </a:cubicBezTo>
                  <a:cubicBezTo>
                    <a:pt x="181" y="718"/>
                    <a:pt x="182" y="718"/>
                    <a:pt x="182" y="718"/>
                  </a:cubicBezTo>
                  <a:cubicBezTo>
                    <a:pt x="182" y="716"/>
                    <a:pt x="182" y="716"/>
                    <a:pt x="182" y="716"/>
                  </a:cubicBezTo>
                  <a:cubicBezTo>
                    <a:pt x="186" y="720"/>
                    <a:pt x="193" y="718"/>
                    <a:pt x="194" y="722"/>
                  </a:cubicBezTo>
                  <a:cubicBezTo>
                    <a:pt x="196" y="722"/>
                    <a:pt x="196" y="724"/>
                    <a:pt x="196" y="723"/>
                  </a:cubicBezTo>
                  <a:cubicBezTo>
                    <a:pt x="196" y="722"/>
                    <a:pt x="196" y="722"/>
                    <a:pt x="196" y="722"/>
                  </a:cubicBezTo>
                  <a:cubicBezTo>
                    <a:pt x="199" y="722"/>
                    <a:pt x="198" y="722"/>
                    <a:pt x="199" y="722"/>
                  </a:cubicBezTo>
                  <a:cubicBezTo>
                    <a:pt x="199" y="723"/>
                    <a:pt x="199" y="723"/>
                    <a:pt x="199" y="723"/>
                  </a:cubicBezTo>
                  <a:cubicBezTo>
                    <a:pt x="200" y="723"/>
                    <a:pt x="200" y="723"/>
                    <a:pt x="200" y="723"/>
                  </a:cubicBezTo>
                  <a:cubicBezTo>
                    <a:pt x="200" y="722"/>
                    <a:pt x="200" y="722"/>
                    <a:pt x="200" y="722"/>
                  </a:cubicBezTo>
                  <a:cubicBezTo>
                    <a:pt x="203" y="721"/>
                    <a:pt x="204" y="721"/>
                    <a:pt x="205" y="721"/>
                  </a:cubicBezTo>
                  <a:cubicBezTo>
                    <a:pt x="205" y="720"/>
                    <a:pt x="205" y="720"/>
                    <a:pt x="205" y="720"/>
                  </a:cubicBezTo>
                  <a:cubicBezTo>
                    <a:pt x="207" y="720"/>
                    <a:pt x="207" y="720"/>
                    <a:pt x="207" y="720"/>
                  </a:cubicBezTo>
                  <a:cubicBezTo>
                    <a:pt x="207" y="719"/>
                    <a:pt x="207" y="719"/>
                    <a:pt x="207" y="719"/>
                  </a:cubicBezTo>
                  <a:cubicBezTo>
                    <a:pt x="208" y="719"/>
                    <a:pt x="208" y="719"/>
                    <a:pt x="208" y="719"/>
                  </a:cubicBezTo>
                  <a:cubicBezTo>
                    <a:pt x="209" y="722"/>
                    <a:pt x="210" y="724"/>
                    <a:pt x="210" y="726"/>
                  </a:cubicBezTo>
                  <a:cubicBezTo>
                    <a:pt x="215" y="726"/>
                    <a:pt x="213" y="734"/>
                    <a:pt x="216" y="733"/>
                  </a:cubicBezTo>
                  <a:cubicBezTo>
                    <a:pt x="216" y="732"/>
                    <a:pt x="216" y="732"/>
                    <a:pt x="216" y="732"/>
                  </a:cubicBezTo>
                  <a:cubicBezTo>
                    <a:pt x="219" y="731"/>
                    <a:pt x="219" y="730"/>
                    <a:pt x="220" y="731"/>
                  </a:cubicBezTo>
                  <a:cubicBezTo>
                    <a:pt x="220" y="729"/>
                    <a:pt x="220" y="729"/>
                    <a:pt x="220" y="729"/>
                  </a:cubicBezTo>
                  <a:cubicBezTo>
                    <a:pt x="220" y="731"/>
                    <a:pt x="220" y="731"/>
                    <a:pt x="220" y="731"/>
                  </a:cubicBezTo>
                  <a:cubicBezTo>
                    <a:pt x="221" y="731"/>
                    <a:pt x="221" y="731"/>
                    <a:pt x="221" y="731"/>
                  </a:cubicBezTo>
                  <a:cubicBezTo>
                    <a:pt x="221" y="729"/>
                    <a:pt x="221" y="729"/>
                    <a:pt x="221" y="729"/>
                  </a:cubicBezTo>
                  <a:cubicBezTo>
                    <a:pt x="224" y="729"/>
                    <a:pt x="223" y="729"/>
                    <a:pt x="223" y="729"/>
                  </a:cubicBezTo>
                  <a:cubicBezTo>
                    <a:pt x="223" y="728"/>
                    <a:pt x="223" y="728"/>
                    <a:pt x="223" y="728"/>
                  </a:cubicBezTo>
                  <a:cubicBezTo>
                    <a:pt x="226" y="728"/>
                    <a:pt x="226" y="728"/>
                    <a:pt x="226" y="728"/>
                  </a:cubicBezTo>
                  <a:cubicBezTo>
                    <a:pt x="226" y="729"/>
                    <a:pt x="226" y="729"/>
                    <a:pt x="226" y="729"/>
                  </a:cubicBezTo>
                  <a:cubicBezTo>
                    <a:pt x="227" y="729"/>
                    <a:pt x="227" y="729"/>
                    <a:pt x="227" y="729"/>
                  </a:cubicBezTo>
                  <a:cubicBezTo>
                    <a:pt x="227" y="731"/>
                    <a:pt x="227" y="731"/>
                    <a:pt x="227" y="731"/>
                  </a:cubicBezTo>
                  <a:cubicBezTo>
                    <a:pt x="228" y="731"/>
                    <a:pt x="228" y="731"/>
                    <a:pt x="228" y="731"/>
                  </a:cubicBezTo>
                  <a:cubicBezTo>
                    <a:pt x="228" y="733"/>
                    <a:pt x="228" y="733"/>
                    <a:pt x="228" y="733"/>
                  </a:cubicBezTo>
                  <a:cubicBezTo>
                    <a:pt x="229" y="733"/>
                    <a:pt x="229" y="733"/>
                    <a:pt x="229" y="733"/>
                  </a:cubicBezTo>
                  <a:cubicBezTo>
                    <a:pt x="229" y="737"/>
                    <a:pt x="231" y="738"/>
                    <a:pt x="232" y="738"/>
                  </a:cubicBezTo>
                  <a:cubicBezTo>
                    <a:pt x="232" y="739"/>
                    <a:pt x="232" y="739"/>
                    <a:pt x="232" y="739"/>
                  </a:cubicBezTo>
                  <a:cubicBezTo>
                    <a:pt x="228" y="739"/>
                    <a:pt x="228" y="742"/>
                    <a:pt x="228" y="742"/>
                  </a:cubicBezTo>
                  <a:cubicBezTo>
                    <a:pt x="231" y="742"/>
                    <a:pt x="232" y="742"/>
                    <a:pt x="232" y="742"/>
                  </a:cubicBezTo>
                  <a:cubicBezTo>
                    <a:pt x="232" y="744"/>
                    <a:pt x="232" y="744"/>
                    <a:pt x="232" y="744"/>
                  </a:cubicBezTo>
                  <a:cubicBezTo>
                    <a:pt x="233" y="744"/>
                    <a:pt x="233" y="744"/>
                    <a:pt x="233" y="744"/>
                  </a:cubicBezTo>
                  <a:cubicBezTo>
                    <a:pt x="233" y="740"/>
                    <a:pt x="236" y="742"/>
                    <a:pt x="237" y="741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35" y="739"/>
                    <a:pt x="237" y="739"/>
                    <a:pt x="237" y="739"/>
                  </a:cubicBezTo>
                  <a:cubicBezTo>
                    <a:pt x="235" y="739"/>
                    <a:pt x="235" y="739"/>
                    <a:pt x="235" y="739"/>
                  </a:cubicBezTo>
                  <a:cubicBezTo>
                    <a:pt x="237" y="739"/>
                    <a:pt x="237" y="739"/>
                    <a:pt x="237" y="739"/>
                  </a:cubicBezTo>
                  <a:cubicBezTo>
                    <a:pt x="237" y="736"/>
                    <a:pt x="237" y="737"/>
                    <a:pt x="237" y="736"/>
                  </a:cubicBezTo>
                  <a:cubicBezTo>
                    <a:pt x="238" y="736"/>
                    <a:pt x="238" y="736"/>
                    <a:pt x="238" y="736"/>
                  </a:cubicBezTo>
                  <a:cubicBezTo>
                    <a:pt x="238" y="733"/>
                    <a:pt x="241" y="733"/>
                    <a:pt x="240" y="732"/>
                  </a:cubicBezTo>
                  <a:cubicBezTo>
                    <a:pt x="241" y="732"/>
                    <a:pt x="241" y="732"/>
                    <a:pt x="241" y="732"/>
                  </a:cubicBezTo>
                  <a:cubicBezTo>
                    <a:pt x="241" y="733"/>
                    <a:pt x="241" y="733"/>
                    <a:pt x="241" y="733"/>
                  </a:cubicBezTo>
                  <a:cubicBezTo>
                    <a:pt x="242" y="732"/>
                    <a:pt x="242" y="732"/>
                    <a:pt x="242" y="732"/>
                  </a:cubicBezTo>
                  <a:cubicBezTo>
                    <a:pt x="242" y="733"/>
                    <a:pt x="242" y="733"/>
                    <a:pt x="242" y="733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4" y="734"/>
                    <a:pt x="244" y="734"/>
                    <a:pt x="244" y="734"/>
                  </a:cubicBezTo>
                  <a:cubicBezTo>
                    <a:pt x="245" y="734"/>
                    <a:pt x="245" y="734"/>
                    <a:pt x="245" y="734"/>
                  </a:cubicBezTo>
                  <a:cubicBezTo>
                    <a:pt x="245" y="733"/>
                    <a:pt x="245" y="733"/>
                    <a:pt x="245" y="733"/>
                  </a:cubicBezTo>
                  <a:cubicBezTo>
                    <a:pt x="246" y="733"/>
                    <a:pt x="246" y="733"/>
                    <a:pt x="246" y="733"/>
                  </a:cubicBezTo>
                  <a:cubicBezTo>
                    <a:pt x="246" y="734"/>
                    <a:pt x="246" y="734"/>
                    <a:pt x="246" y="734"/>
                  </a:cubicBezTo>
                  <a:cubicBezTo>
                    <a:pt x="249" y="734"/>
                    <a:pt x="248" y="734"/>
                    <a:pt x="248" y="734"/>
                  </a:cubicBezTo>
                  <a:cubicBezTo>
                    <a:pt x="248" y="737"/>
                    <a:pt x="250" y="738"/>
                    <a:pt x="250" y="738"/>
                  </a:cubicBezTo>
                  <a:cubicBezTo>
                    <a:pt x="250" y="736"/>
                    <a:pt x="250" y="736"/>
                    <a:pt x="250" y="736"/>
                  </a:cubicBezTo>
                  <a:cubicBezTo>
                    <a:pt x="252" y="736"/>
                    <a:pt x="253" y="736"/>
                    <a:pt x="253" y="736"/>
                  </a:cubicBezTo>
                  <a:cubicBezTo>
                    <a:pt x="252" y="729"/>
                    <a:pt x="255" y="729"/>
                    <a:pt x="259" y="729"/>
                  </a:cubicBezTo>
                  <a:cubicBezTo>
                    <a:pt x="259" y="731"/>
                    <a:pt x="259" y="731"/>
                    <a:pt x="259" y="731"/>
                  </a:cubicBezTo>
                  <a:cubicBezTo>
                    <a:pt x="262" y="731"/>
                    <a:pt x="262" y="731"/>
                    <a:pt x="263" y="731"/>
                  </a:cubicBezTo>
                  <a:cubicBezTo>
                    <a:pt x="263" y="729"/>
                    <a:pt x="263" y="729"/>
                    <a:pt x="263" y="729"/>
                  </a:cubicBezTo>
                  <a:cubicBezTo>
                    <a:pt x="265" y="729"/>
                    <a:pt x="266" y="729"/>
                    <a:pt x="266" y="729"/>
                  </a:cubicBezTo>
                  <a:cubicBezTo>
                    <a:pt x="266" y="732"/>
                    <a:pt x="266" y="731"/>
                    <a:pt x="266" y="732"/>
                  </a:cubicBezTo>
                  <a:cubicBezTo>
                    <a:pt x="267" y="732"/>
                    <a:pt x="267" y="732"/>
                    <a:pt x="267" y="732"/>
                  </a:cubicBezTo>
                  <a:cubicBezTo>
                    <a:pt x="267" y="733"/>
                    <a:pt x="267" y="733"/>
                    <a:pt x="267" y="733"/>
                  </a:cubicBezTo>
                  <a:cubicBezTo>
                    <a:pt x="267" y="732"/>
                    <a:pt x="267" y="732"/>
                    <a:pt x="267" y="732"/>
                  </a:cubicBezTo>
                  <a:cubicBezTo>
                    <a:pt x="269" y="732"/>
                    <a:pt x="269" y="732"/>
                    <a:pt x="269" y="732"/>
                  </a:cubicBezTo>
                  <a:cubicBezTo>
                    <a:pt x="269" y="733"/>
                    <a:pt x="269" y="733"/>
                    <a:pt x="269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4"/>
                    <a:pt x="270" y="734"/>
                    <a:pt x="270" y="734"/>
                  </a:cubicBezTo>
                  <a:cubicBezTo>
                    <a:pt x="271" y="734"/>
                    <a:pt x="271" y="734"/>
                    <a:pt x="271" y="734"/>
                  </a:cubicBezTo>
                  <a:cubicBezTo>
                    <a:pt x="271" y="737"/>
                    <a:pt x="271" y="736"/>
                    <a:pt x="271" y="736"/>
                  </a:cubicBezTo>
                  <a:cubicBezTo>
                    <a:pt x="274" y="736"/>
                    <a:pt x="273" y="736"/>
                    <a:pt x="273" y="736"/>
                  </a:cubicBezTo>
                  <a:cubicBezTo>
                    <a:pt x="273" y="738"/>
                    <a:pt x="273" y="738"/>
                    <a:pt x="273" y="738"/>
                  </a:cubicBezTo>
                  <a:cubicBezTo>
                    <a:pt x="274" y="738"/>
                    <a:pt x="274" y="738"/>
                    <a:pt x="274" y="738"/>
                  </a:cubicBezTo>
                  <a:cubicBezTo>
                    <a:pt x="274" y="739"/>
                    <a:pt x="274" y="739"/>
                    <a:pt x="274" y="739"/>
                  </a:cubicBezTo>
                  <a:cubicBezTo>
                    <a:pt x="276" y="739"/>
                    <a:pt x="276" y="739"/>
                    <a:pt x="276" y="739"/>
                  </a:cubicBezTo>
                  <a:cubicBezTo>
                    <a:pt x="276" y="740"/>
                    <a:pt x="276" y="740"/>
                    <a:pt x="276" y="740"/>
                  </a:cubicBezTo>
                  <a:cubicBezTo>
                    <a:pt x="277" y="740"/>
                    <a:pt x="277" y="740"/>
                    <a:pt x="277" y="740"/>
                  </a:cubicBezTo>
                  <a:cubicBezTo>
                    <a:pt x="277" y="741"/>
                    <a:pt x="277" y="741"/>
                    <a:pt x="277" y="741"/>
                  </a:cubicBezTo>
                  <a:cubicBezTo>
                    <a:pt x="278" y="741"/>
                    <a:pt x="278" y="741"/>
                    <a:pt x="278" y="741"/>
                  </a:cubicBezTo>
                  <a:cubicBezTo>
                    <a:pt x="279" y="746"/>
                    <a:pt x="275" y="745"/>
                    <a:pt x="274" y="745"/>
                  </a:cubicBezTo>
                  <a:cubicBezTo>
                    <a:pt x="274" y="747"/>
                    <a:pt x="274" y="748"/>
                    <a:pt x="274" y="748"/>
                  </a:cubicBezTo>
                  <a:cubicBezTo>
                    <a:pt x="276" y="748"/>
                    <a:pt x="276" y="748"/>
                    <a:pt x="276" y="748"/>
                  </a:cubicBezTo>
                  <a:cubicBezTo>
                    <a:pt x="273" y="749"/>
                    <a:pt x="273" y="750"/>
                    <a:pt x="272" y="750"/>
                  </a:cubicBezTo>
                  <a:cubicBezTo>
                    <a:pt x="273" y="750"/>
                    <a:pt x="273" y="750"/>
                    <a:pt x="273" y="750"/>
                  </a:cubicBezTo>
                  <a:cubicBezTo>
                    <a:pt x="273" y="751"/>
                    <a:pt x="273" y="751"/>
                    <a:pt x="273" y="751"/>
                  </a:cubicBezTo>
                  <a:cubicBezTo>
                    <a:pt x="274" y="751"/>
                    <a:pt x="274" y="751"/>
                    <a:pt x="274" y="751"/>
                  </a:cubicBezTo>
                  <a:cubicBezTo>
                    <a:pt x="273" y="751"/>
                    <a:pt x="273" y="751"/>
                    <a:pt x="273" y="751"/>
                  </a:cubicBezTo>
                  <a:cubicBezTo>
                    <a:pt x="274" y="752"/>
                    <a:pt x="274" y="752"/>
                    <a:pt x="274" y="752"/>
                  </a:cubicBezTo>
                  <a:cubicBezTo>
                    <a:pt x="273" y="752"/>
                    <a:pt x="273" y="752"/>
                    <a:pt x="273" y="752"/>
                  </a:cubicBezTo>
                  <a:cubicBezTo>
                    <a:pt x="273" y="755"/>
                    <a:pt x="273" y="754"/>
                    <a:pt x="273" y="754"/>
                  </a:cubicBezTo>
                  <a:cubicBezTo>
                    <a:pt x="271" y="754"/>
                    <a:pt x="271" y="754"/>
                    <a:pt x="271" y="754"/>
                  </a:cubicBezTo>
                  <a:cubicBezTo>
                    <a:pt x="272" y="759"/>
                    <a:pt x="268" y="758"/>
                    <a:pt x="267" y="758"/>
                  </a:cubicBezTo>
                  <a:cubicBezTo>
                    <a:pt x="267" y="757"/>
                    <a:pt x="267" y="757"/>
                    <a:pt x="267" y="757"/>
                  </a:cubicBezTo>
                  <a:cubicBezTo>
                    <a:pt x="265" y="757"/>
                    <a:pt x="265" y="757"/>
                    <a:pt x="265" y="757"/>
                  </a:cubicBezTo>
                  <a:cubicBezTo>
                    <a:pt x="265" y="759"/>
                    <a:pt x="265" y="759"/>
                    <a:pt x="265" y="759"/>
                  </a:cubicBezTo>
                  <a:cubicBezTo>
                    <a:pt x="264" y="759"/>
                    <a:pt x="264" y="759"/>
                    <a:pt x="264" y="759"/>
                  </a:cubicBezTo>
                  <a:cubicBezTo>
                    <a:pt x="264" y="762"/>
                    <a:pt x="264" y="761"/>
                    <a:pt x="264" y="761"/>
                  </a:cubicBezTo>
                  <a:cubicBezTo>
                    <a:pt x="261" y="761"/>
                    <a:pt x="261" y="761"/>
                    <a:pt x="260" y="761"/>
                  </a:cubicBezTo>
                  <a:cubicBezTo>
                    <a:pt x="261" y="761"/>
                    <a:pt x="261" y="761"/>
                    <a:pt x="261" y="761"/>
                  </a:cubicBezTo>
                  <a:cubicBezTo>
                    <a:pt x="261" y="763"/>
                    <a:pt x="261" y="763"/>
                    <a:pt x="261" y="763"/>
                  </a:cubicBezTo>
                  <a:cubicBezTo>
                    <a:pt x="260" y="763"/>
                    <a:pt x="260" y="763"/>
                    <a:pt x="260" y="763"/>
                  </a:cubicBezTo>
                  <a:cubicBezTo>
                    <a:pt x="260" y="761"/>
                    <a:pt x="260" y="761"/>
                    <a:pt x="260" y="761"/>
                  </a:cubicBezTo>
                  <a:cubicBezTo>
                    <a:pt x="259" y="761"/>
                    <a:pt x="259" y="761"/>
                    <a:pt x="259" y="761"/>
                  </a:cubicBezTo>
                  <a:cubicBezTo>
                    <a:pt x="259" y="764"/>
                    <a:pt x="259" y="765"/>
                    <a:pt x="259" y="765"/>
                  </a:cubicBezTo>
                  <a:cubicBezTo>
                    <a:pt x="257" y="765"/>
                    <a:pt x="257" y="763"/>
                    <a:pt x="257" y="764"/>
                  </a:cubicBezTo>
                  <a:cubicBezTo>
                    <a:pt x="257" y="765"/>
                    <a:pt x="257" y="765"/>
                    <a:pt x="257" y="765"/>
                  </a:cubicBezTo>
                  <a:cubicBezTo>
                    <a:pt x="258" y="765"/>
                    <a:pt x="258" y="765"/>
                    <a:pt x="258" y="765"/>
                  </a:cubicBezTo>
                  <a:cubicBezTo>
                    <a:pt x="255" y="765"/>
                    <a:pt x="256" y="765"/>
                    <a:pt x="256" y="765"/>
                  </a:cubicBezTo>
                  <a:cubicBezTo>
                    <a:pt x="256" y="766"/>
                    <a:pt x="256" y="766"/>
                    <a:pt x="256" y="766"/>
                  </a:cubicBezTo>
                  <a:cubicBezTo>
                    <a:pt x="257" y="766"/>
                    <a:pt x="257" y="766"/>
                    <a:pt x="257" y="766"/>
                  </a:cubicBezTo>
                  <a:cubicBezTo>
                    <a:pt x="257" y="769"/>
                    <a:pt x="257" y="768"/>
                    <a:pt x="257" y="768"/>
                  </a:cubicBezTo>
                  <a:cubicBezTo>
                    <a:pt x="257" y="767"/>
                    <a:pt x="257" y="767"/>
                    <a:pt x="257" y="767"/>
                  </a:cubicBezTo>
                  <a:cubicBezTo>
                    <a:pt x="254" y="767"/>
                    <a:pt x="255" y="767"/>
                    <a:pt x="254" y="767"/>
                  </a:cubicBezTo>
                  <a:cubicBezTo>
                    <a:pt x="254" y="768"/>
                    <a:pt x="254" y="768"/>
                    <a:pt x="254" y="768"/>
                  </a:cubicBezTo>
                  <a:cubicBezTo>
                    <a:pt x="253" y="768"/>
                    <a:pt x="253" y="768"/>
                    <a:pt x="253" y="768"/>
                  </a:cubicBezTo>
                  <a:cubicBezTo>
                    <a:pt x="253" y="771"/>
                    <a:pt x="253" y="771"/>
                    <a:pt x="253" y="771"/>
                  </a:cubicBezTo>
                  <a:cubicBezTo>
                    <a:pt x="256" y="771"/>
                    <a:pt x="255" y="771"/>
                    <a:pt x="256" y="771"/>
                  </a:cubicBezTo>
                  <a:cubicBezTo>
                    <a:pt x="256" y="773"/>
                    <a:pt x="256" y="774"/>
                    <a:pt x="256" y="774"/>
                  </a:cubicBezTo>
                  <a:cubicBezTo>
                    <a:pt x="258" y="774"/>
                    <a:pt x="258" y="773"/>
                    <a:pt x="259" y="773"/>
                  </a:cubicBezTo>
                  <a:cubicBezTo>
                    <a:pt x="259" y="774"/>
                    <a:pt x="259" y="774"/>
                    <a:pt x="259" y="774"/>
                  </a:cubicBezTo>
                  <a:cubicBezTo>
                    <a:pt x="260" y="774"/>
                    <a:pt x="260" y="774"/>
                    <a:pt x="260" y="774"/>
                  </a:cubicBezTo>
                  <a:cubicBezTo>
                    <a:pt x="260" y="776"/>
                    <a:pt x="260" y="776"/>
                    <a:pt x="260" y="776"/>
                  </a:cubicBezTo>
                  <a:cubicBezTo>
                    <a:pt x="259" y="776"/>
                    <a:pt x="259" y="776"/>
                    <a:pt x="259" y="776"/>
                  </a:cubicBezTo>
                  <a:cubicBezTo>
                    <a:pt x="260" y="776"/>
                    <a:pt x="260" y="776"/>
                    <a:pt x="260" y="776"/>
                  </a:cubicBezTo>
                  <a:cubicBezTo>
                    <a:pt x="260" y="777"/>
                    <a:pt x="260" y="777"/>
                    <a:pt x="260" y="777"/>
                  </a:cubicBezTo>
                  <a:cubicBezTo>
                    <a:pt x="261" y="777"/>
                    <a:pt x="261" y="777"/>
                    <a:pt x="261" y="777"/>
                  </a:cubicBezTo>
                  <a:cubicBezTo>
                    <a:pt x="261" y="780"/>
                    <a:pt x="261" y="779"/>
                    <a:pt x="261" y="779"/>
                  </a:cubicBezTo>
                  <a:cubicBezTo>
                    <a:pt x="264" y="780"/>
                    <a:pt x="264" y="781"/>
                    <a:pt x="265" y="780"/>
                  </a:cubicBezTo>
                  <a:cubicBezTo>
                    <a:pt x="265" y="778"/>
                    <a:pt x="265" y="778"/>
                    <a:pt x="265" y="778"/>
                  </a:cubicBezTo>
                  <a:cubicBezTo>
                    <a:pt x="269" y="778"/>
                    <a:pt x="271" y="778"/>
                    <a:pt x="272" y="778"/>
                  </a:cubicBezTo>
                  <a:cubicBezTo>
                    <a:pt x="272" y="779"/>
                    <a:pt x="272" y="779"/>
                    <a:pt x="272" y="779"/>
                  </a:cubicBezTo>
                  <a:cubicBezTo>
                    <a:pt x="273" y="779"/>
                    <a:pt x="273" y="779"/>
                    <a:pt x="273" y="779"/>
                  </a:cubicBezTo>
                  <a:cubicBezTo>
                    <a:pt x="272" y="779"/>
                    <a:pt x="272" y="779"/>
                    <a:pt x="272" y="779"/>
                  </a:cubicBezTo>
                  <a:cubicBezTo>
                    <a:pt x="273" y="779"/>
                    <a:pt x="273" y="779"/>
                    <a:pt x="273" y="779"/>
                  </a:cubicBezTo>
                  <a:cubicBezTo>
                    <a:pt x="273" y="782"/>
                    <a:pt x="273" y="783"/>
                    <a:pt x="273" y="784"/>
                  </a:cubicBezTo>
                  <a:cubicBezTo>
                    <a:pt x="274" y="784"/>
                    <a:pt x="274" y="784"/>
                    <a:pt x="274" y="784"/>
                  </a:cubicBezTo>
                  <a:cubicBezTo>
                    <a:pt x="274" y="785"/>
                    <a:pt x="274" y="785"/>
                    <a:pt x="274" y="785"/>
                  </a:cubicBezTo>
                  <a:cubicBezTo>
                    <a:pt x="276" y="785"/>
                    <a:pt x="276" y="785"/>
                    <a:pt x="276" y="785"/>
                  </a:cubicBezTo>
                  <a:cubicBezTo>
                    <a:pt x="276" y="788"/>
                    <a:pt x="276" y="787"/>
                    <a:pt x="276" y="787"/>
                  </a:cubicBezTo>
                  <a:cubicBezTo>
                    <a:pt x="278" y="787"/>
                    <a:pt x="278" y="787"/>
                    <a:pt x="278" y="787"/>
                  </a:cubicBezTo>
                  <a:cubicBezTo>
                    <a:pt x="278" y="786"/>
                    <a:pt x="278" y="786"/>
                    <a:pt x="278" y="786"/>
                  </a:cubicBezTo>
                  <a:cubicBezTo>
                    <a:pt x="281" y="786"/>
                    <a:pt x="281" y="786"/>
                    <a:pt x="282" y="786"/>
                  </a:cubicBezTo>
                  <a:cubicBezTo>
                    <a:pt x="282" y="789"/>
                    <a:pt x="282" y="788"/>
                    <a:pt x="282" y="789"/>
                  </a:cubicBezTo>
                  <a:cubicBezTo>
                    <a:pt x="283" y="789"/>
                    <a:pt x="283" y="789"/>
                    <a:pt x="283" y="789"/>
                  </a:cubicBezTo>
                  <a:cubicBezTo>
                    <a:pt x="283" y="790"/>
                    <a:pt x="283" y="790"/>
                    <a:pt x="283" y="790"/>
                  </a:cubicBezTo>
                  <a:cubicBezTo>
                    <a:pt x="284" y="790"/>
                    <a:pt x="284" y="790"/>
                    <a:pt x="284" y="790"/>
                  </a:cubicBezTo>
                  <a:cubicBezTo>
                    <a:pt x="284" y="791"/>
                    <a:pt x="284" y="791"/>
                    <a:pt x="284" y="791"/>
                  </a:cubicBezTo>
                  <a:cubicBezTo>
                    <a:pt x="285" y="791"/>
                    <a:pt x="285" y="791"/>
                    <a:pt x="285" y="791"/>
                  </a:cubicBezTo>
                  <a:cubicBezTo>
                    <a:pt x="285" y="794"/>
                    <a:pt x="285" y="793"/>
                    <a:pt x="285" y="793"/>
                  </a:cubicBezTo>
                  <a:cubicBezTo>
                    <a:pt x="286" y="793"/>
                    <a:pt x="286" y="793"/>
                    <a:pt x="286" y="793"/>
                  </a:cubicBezTo>
                  <a:cubicBezTo>
                    <a:pt x="286" y="795"/>
                    <a:pt x="286" y="795"/>
                    <a:pt x="286" y="795"/>
                  </a:cubicBezTo>
                  <a:cubicBezTo>
                    <a:pt x="288" y="795"/>
                    <a:pt x="288" y="795"/>
                    <a:pt x="288" y="795"/>
                  </a:cubicBezTo>
                  <a:cubicBezTo>
                    <a:pt x="288" y="796"/>
                    <a:pt x="288" y="796"/>
                    <a:pt x="288" y="796"/>
                  </a:cubicBezTo>
                  <a:cubicBezTo>
                    <a:pt x="289" y="796"/>
                    <a:pt x="289" y="796"/>
                    <a:pt x="289" y="796"/>
                  </a:cubicBezTo>
                  <a:cubicBezTo>
                    <a:pt x="289" y="797"/>
                    <a:pt x="289" y="797"/>
                    <a:pt x="289" y="797"/>
                  </a:cubicBezTo>
                  <a:cubicBezTo>
                    <a:pt x="290" y="797"/>
                    <a:pt x="290" y="797"/>
                    <a:pt x="290" y="797"/>
                  </a:cubicBezTo>
                  <a:cubicBezTo>
                    <a:pt x="290" y="798"/>
                    <a:pt x="290" y="798"/>
                    <a:pt x="290" y="798"/>
                  </a:cubicBezTo>
                  <a:cubicBezTo>
                    <a:pt x="291" y="798"/>
                    <a:pt x="291" y="798"/>
                    <a:pt x="291" y="798"/>
                  </a:cubicBezTo>
                  <a:cubicBezTo>
                    <a:pt x="291" y="799"/>
                    <a:pt x="291" y="799"/>
                    <a:pt x="291" y="799"/>
                  </a:cubicBezTo>
                  <a:cubicBezTo>
                    <a:pt x="292" y="799"/>
                    <a:pt x="292" y="799"/>
                    <a:pt x="292" y="799"/>
                  </a:cubicBezTo>
                  <a:cubicBezTo>
                    <a:pt x="292" y="801"/>
                    <a:pt x="292" y="801"/>
                    <a:pt x="292" y="801"/>
                  </a:cubicBezTo>
                  <a:cubicBezTo>
                    <a:pt x="293" y="801"/>
                    <a:pt x="293" y="801"/>
                    <a:pt x="293" y="801"/>
                  </a:cubicBezTo>
                  <a:cubicBezTo>
                    <a:pt x="293" y="799"/>
                    <a:pt x="293" y="799"/>
                    <a:pt x="293" y="799"/>
                  </a:cubicBezTo>
                  <a:cubicBezTo>
                    <a:pt x="293" y="801"/>
                    <a:pt x="293" y="801"/>
                    <a:pt x="293" y="801"/>
                  </a:cubicBezTo>
                  <a:cubicBezTo>
                    <a:pt x="295" y="801"/>
                    <a:pt x="295" y="801"/>
                    <a:pt x="295" y="801"/>
                  </a:cubicBezTo>
                  <a:cubicBezTo>
                    <a:pt x="295" y="802"/>
                    <a:pt x="295" y="802"/>
                    <a:pt x="295" y="802"/>
                  </a:cubicBezTo>
                  <a:cubicBezTo>
                    <a:pt x="296" y="802"/>
                    <a:pt x="296" y="802"/>
                    <a:pt x="296" y="802"/>
                  </a:cubicBezTo>
                  <a:cubicBezTo>
                    <a:pt x="296" y="804"/>
                    <a:pt x="296" y="804"/>
                    <a:pt x="296" y="804"/>
                  </a:cubicBezTo>
                  <a:cubicBezTo>
                    <a:pt x="297" y="804"/>
                    <a:pt x="297" y="804"/>
                    <a:pt x="297" y="804"/>
                  </a:cubicBezTo>
                  <a:cubicBezTo>
                    <a:pt x="297" y="805"/>
                    <a:pt x="297" y="805"/>
                    <a:pt x="297" y="805"/>
                  </a:cubicBezTo>
                  <a:cubicBezTo>
                    <a:pt x="296" y="805"/>
                    <a:pt x="296" y="805"/>
                    <a:pt x="296" y="805"/>
                  </a:cubicBezTo>
                  <a:cubicBezTo>
                    <a:pt x="296" y="806"/>
                    <a:pt x="296" y="806"/>
                    <a:pt x="296" y="806"/>
                  </a:cubicBezTo>
                  <a:cubicBezTo>
                    <a:pt x="297" y="806"/>
                    <a:pt x="297" y="806"/>
                    <a:pt x="297" y="806"/>
                  </a:cubicBezTo>
                  <a:cubicBezTo>
                    <a:pt x="296" y="806"/>
                    <a:pt x="296" y="806"/>
                    <a:pt x="296" y="806"/>
                  </a:cubicBezTo>
                  <a:cubicBezTo>
                    <a:pt x="296" y="808"/>
                    <a:pt x="296" y="808"/>
                    <a:pt x="296" y="808"/>
                  </a:cubicBezTo>
                  <a:cubicBezTo>
                    <a:pt x="297" y="808"/>
                    <a:pt x="297" y="808"/>
                    <a:pt x="297" y="808"/>
                  </a:cubicBezTo>
                  <a:cubicBezTo>
                    <a:pt x="297" y="811"/>
                    <a:pt x="297" y="812"/>
                    <a:pt x="297" y="812"/>
                  </a:cubicBezTo>
                  <a:cubicBezTo>
                    <a:pt x="298" y="812"/>
                    <a:pt x="298" y="812"/>
                    <a:pt x="298" y="812"/>
                  </a:cubicBezTo>
                  <a:cubicBezTo>
                    <a:pt x="298" y="814"/>
                    <a:pt x="298" y="814"/>
                    <a:pt x="298" y="814"/>
                  </a:cubicBezTo>
                  <a:cubicBezTo>
                    <a:pt x="301" y="814"/>
                    <a:pt x="300" y="814"/>
                    <a:pt x="301" y="814"/>
                  </a:cubicBezTo>
                  <a:cubicBezTo>
                    <a:pt x="301" y="815"/>
                    <a:pt x="301" y="815"/>
                    <a:pt x="301" y="815"/>
                  </a:cubicBezTo>
                  <a:cubicBezTo>
                    <a:pt x="299" y="815"/>
                    <a:pt x="299" y="815"/>
                    <a:pt x="299" y="815"/>
                  </a:cubicBezTo>
                  <a:cubicBezTo>
                    <a:pt x="301" y="815"/>
                    <a:pt x="301" y="815"/>
                    <a:pt x="301" y="815"/>
                  </a:cubicBezTo>
                  <a:cubicBezTo>
                    <a:pt x="301" y="816"/>
                    <a:pt x="301" y="816"/>
                    <a:pt x="301" y="816"/>
                  </a:cubicBezTo>
                  <a:cubicBezTo>
                    <a:pt x="302" y="816"/>
                    <a:pt x="302" y="816"/>
                    <a:pt x="302" y="816"/>
                  </a:cubicBezTo>
                  <a:cubicBezTo>
                    <a:pt x="302" y="817"/>
                    <a:pt x="302" y="817"/>
                    <a:pt x="302" y="817"/>
                  </a:cubicBezTo>
                  <a:cubicBezTo>
                    <a:pt x="305" y="817"/>
                    <a:pt x="304" y="817"/>
                    <a:pt x="304" y="817"/>
                  </a:cubicBezTo>
                  <a:cubicBezTo>
                    <a:pt x="304" y="818"/>
                    <a:pt x="304" y="818"/>
                    <a:pt x="304" y="818"/>
                  </a:cubicBezTo>
                  <a:cubicBezTo>
                    <a:pt x="305" y="818"/>
                    <a:pt x="305" y="818"/>
                    <a:pt x="305" y="818"/>
                  </a:cubicBezTo>
                  <a:cubicBezTo>
                    <a:pt x="305" y="822"/>
                    <a:pt x="309" y="820"/>
                    <a:pt x="310" y="821"/>
                  </a:cubicBezTo>
                  <a:cubicBezTo>
                    <a:pt x="310" y="822"/>
                    <a:pt x="310" y="822"/>
                    <a:pt x="310" y="822"/>
                  </a:cubicBezTo>
                  <a:cubicBezTo>
                    <a:pt x="313" y="822"/>
                    <a:pt x="315" y="822"/>
                    <a:pt x="316" y="822"/>
                  </a:cubicBezTo>
                  <a:cubicBezTo>
                    <a:pt x="316" y="819"/>
                    <a:pt x="316" y="820"/>
                    <a:pt x="316" y="819"/>
                  </a:cubicBezTo>
                  <a:cubicBezTo>
                    <a:pt x="317" y="819"/>
                    <a:pt x="317" y="819"/>
                    <a:pt x="317" y="819"/>
                  </a:cubicBezTo>
                  <a:cubicBezTo>
                    <a:pt x="317" y="817"/>
                    <a:pt x="317" y="817"/>
                    <a:pt x="317" y="817"/>
                  </a:cubicBezTo>
                  <a:cubicBezTo>
                    <a:pt x="318" y="817"/>
                    <a:pt x="318" y="817"/>
                    <a:pt x="318" y="817"/>
                  </a:cubicBezTo>
                  <a:cubicBezTo>
                    <a:pt x="318" y="816"/>
                    <a:pt x="318" y="816"/>
                    <a:pt x="318" y="816"/>
                  </a:cubicBezTo>
                  <a:cubicBezTo>
                    <a:pt x="320" y="816"/>
                    <a:pt x="320" y="816"/>
                    <a:pt x="320" y="816"/>
                  </a:cubicBezTo>
                  <a:cubicBezTo>
                    <a:pt x="320" y="815"/>
                    <a:pt x="320" y="815"/>
                    <a:pt x="320" y="815"/>
                  </a:cubicBezTo>
                  <a:cubicBezTo>
                    <a:pt x="321" y="815"/>
                    <a:pt x="321" y="815"/>
                    <a:pt x="321" y="815"/>
                  </a:cubicBezTo>
                  <a:cubicBezTo>
                    <a:pt x="321" y="814"/>
                    <a:pt x="321" y="814"/>
                    <a:pt x="321" y="814"/>
                  </a:cubicBezTo>
                  <a:cubicBezTo>
                    <a:pt x="322" y="814"/>
                    <a:pt x="322" y="814"/>
                    <a:pt x="322" y="814"/>
                  </a:cubicBezTo>
                  <a:cubicBezTo>
                    <a:pt x="322" y="811"/>
                    <a:pt x="322" y="811"/>
                    <a:pt x="322" y="811"/>
                  </a:cubicBezTo>
                  <a:cubicBezTo>
                    <a:pt x="323" y="811"/>
                    <a:pt x="323" y="811"/>
                    <a:pt x="323" y="811"/>
                  </a:cubicBezTo>
                  <a:cubicBezTo>
                    <a:pt x="322" y="807"/>
                    <a:pt x="325" y="806"/>
                    <a:pt x="324" y="805"/>
                  </a:cubicBezTo>
                  <a:cubicBezTo>
                    <a:pt x="325" y="805"/>
                    <a:pt x="325" y="805"/>
                    <a:pt x="325" y="805"/>
                  </a:cubicBezTo>
                  <a:cubicBezTo>
                    <a:pt x="325" y="804"/>
                    <a:pt x="325" y="804"/>
                    <a:pt x="325" y="804"/>
                  </a:cubicBezTo>
                  <a:cubicBezTo>
                    <a:pt x="327" y="804"/>
                    <a:pt x="327" y="804"/>
                    <a:pt x="327" y="804"/>
                  </a:cubicBezTo>
                  <a:cubicBezTo>
                    <a:pt x="327" y="803"/>
                    <a:pt x="327" y="803"/>
                    <a:pt x="327" y="803"/>
                  </a:cubicBezTo>
                  <a:cubicBezTo>
                    <a:pt x="328" y="803"/>
                    <a:pt x="328" y="803"/>
                    <a:pt x="328" y="803"/>
                  </a:cubicBezTo>
                  <a:cubicBezTo>
                    <a:pt x="328" y="802"/>
                    <a:pt x="328" y="802"/>
                    <a:pt x="328" y="802"/>
                  </a:cubicBezTo>
                  <a:cubicBezTo>
                    <a:pt x="329" y="804"/>
                    <a:pt x="330" y="803"/>
                    <a:pt x="330" y="803"/>
                  </a:cubicBezTo>
                  <a:cubicBezTo>
                    <a:pt x="330" y="804"/>
                    <a:pt x="330" y="804"/>
                    <a:pt x="330" y="804"/>
                  </a:cubicBezTo>
                  <a:cubicBezTo>
                    <a:pt x="331" y="804"/>
                    <a:pt x="331" y="804"/>
                    <a:pt x="331" y="804"/>
                  </a:cubicBezTo>
                  <a:cubicBezTo>
                    <a:pt x="331" y="803"/>
                    <a:pt x="331" y="803"/>
                    <a:pt x="331" y="803"/>
                  </a:cubicBezTo>
                  <a:cubicBezTo>
                    <a:pt x="333" y="803"/>
                    <a:pt x="333" y="803"/>
                    <a:pt x="333" y="803"/>
                  </a:cubicBezTo>
                  <a:cubicBezTo>
                    <a:pt x="332" y="797"/>
                    <a:pt x="338" y="798"/>
                    <a:pt x="340" y="798"/>
                  </a:cubicBezTo>
                  <a:cubicBezTo>
                    <a:pt x="340" y="797"/>
                    <a:pt x="340" y="797"/>
                    <a:pt x="340" y="797"/>
                  </a:cubicBezTo>
                  <a:cubicBezTo>
                    <a:pt x="341" y="797"/>
                    <a:pt x="341" y="797"/>
                    <a:pt x="341" y="797"/>
                  </a:cubicBezTo>
                  <a:cubicBezTo>
                    <a:pt x="340" y="797"/>
                    <a:pt x="340" y="797"/>
                    <a:pt x="340" y="797"/>
                  </a:cubicBezTo>
                  <a:cubicBezTo>
                    <a:pt x="340" y="796"/>
                    <a:pt x="340" y="796"/>
                    <a:pt x="340" y="796"/>
                  </a:cubicBezTo>
                  <a:cubicBezTo>
                    <a:pt x="341" y="796"/>
                    <a:pt x="341" y="796"/>
                    <a:pt x="341" y="796"/>
                  </a:cubicBezTo>
                  <a:cubicBezTo>
                    <a:pt x="341" y="795"/>
                    <a:pt x="341" y="795"/>
                    <a:pt x="341" y="795"/>
                  </a:cubicBezTo>
                  <a:cubicBezTo>
                    <a:pt x="342" y="795"/>
                    <a:pt x="342" y="795"/>
                    <a:pt x="342" y="795"/>
                  </a:cubicBezTo>
                  <a:cubicBezTo>
                    <a:pt x="343" y="797"/>
                    <a:pt x="344" y="798"/>
                    <a:pt x="343" y="798"/>
                  </a:cubicBezTo>
                  <a:cubicBezTo>
                    <a:pt x="344" y="798"/>
                    <a:pt x="344" y="798"/>
                    <a:pt x="344" y="798"/>
                  </a:cubicBezTo>
                  <a:cubicBezTo>
                    <a:pt x="344" y="799"/>
                    <a:pt x="344" y="799"/>
                    <a:pt x="344" y="799"/>
                  </a:cubicBezTo>
                  <a:cubicBezTo>
                    <a:pt x="346" y="799"/>
                    <a:pt x="346" y="799"/>
                    <a:pt x="346" y="799"/>
                  </a:cubicBezTo>
                  <a:cubicBezTo>
                    <a:pt x="346" y="798"/>
                    <a:pt x="346" y="798"/>
                    <a:pt x="346" y="798"/>
                  </a:cubicBezTo>
                  <a:cubicBezTo>
                    <a:pt x="347" y="798"/>
                    <a:pt x="347" y="798"/>
                    <a:pt x="347" y="798"/>
                  </a:cubicBezTo>
                  <a:cubicBezTo>
                    <a:pt x="347" y="797"/>
                    <a:pt x="347" y="797"/>
                    <a:pt x="347" y="797"/>
                  </a:cubicBezTo>
                  <a:cubicBezTo>
                    <a:pt x="348" y="797"/>
                    <a:pt x="348" y="797"/>
                    <a:pt x="348" y="797"/>
                  </a:cubicBezTo>
                  <a:cubicBezTo>
                    <a:pt x="348" y="796"/>
                    <a:pt x="348" y="796"/>
                    <a:pt x="348" y="796"/>
                  </a:cubicBezTo>
                  <a:cubicBezTo>
                    <a:pt x="344" y="796"/>
                    <a:pt x="346" y="793"/>
                    <a:pt x="346" y="793"/>
                  </a:cubicBezTo>
                  <a:cubicBezTo>
                    <a:pt x="344" y="793"/>
                    <a:pt x="344" y="793"/>
                    <a:pt x="344" y="793"/>
                  </a:cubicBezTo>
                  <a:cubicBezTo>
                    <a:pt x="344" y="791"/>
                    <a:pt x="344" y="791"/>
                    <a:pt x="344" y="791"/>
                  </a:cubicBezTo>
                  <a:cubicBezTo>
                    <a:pt x="346" y="791"/>
                    <a:pt x="346" y="791"/>
                    <a:pt x="346" y="791"/>
                  </a:cubicBezTo>
                  <a:cubicBezTo>
                    <a:pt x="346" y="787"/>
                    <a:pt x="344" y="786"/>
                    <a:pt x="344" y="785"/>
                  </a:cubicBezTo>
                  <a:cubicBezTo>
                    <a:pt x="343" y="785"/>
                    <a:pt x="343" y="785"/>
                    <a:pt x="343" y="785"/>
                  </a:cubicBezTo>
                  <a:cubicBezTo>
                    <a:pt x="343" y="784"/>
                    <a:pt x="343" y="784"/>
                    <a:pt x="343" y="784"/>
                  </a:cubicBezTo>
                  <a:cubicBezTo>
                    <a:pt x="341" y="784"/>
                    <a:pt x="340" y="784"/>
                    <a:pt x="340" y="784"/>
                  </a:cubicBezTo>
                  <a:cubicBezTo>
                    <a:pt x="340" y="783"/>
                    <a:pt x="340" y="783"/>
                    <a:pt x="340" y="783"/>
                  </a:cubicBezTo>
                  <a:cubicBezTo>
                    <a:pt x="335" y="783"/>
                    <a:pt x="336" y="780"/>
                    <a:pt x="336" y="779"/>
                  </a:cubicBezTo>
                  <a:cubicBezTo>
                    <a:pt x="335" y="779"/>
                    <a:pt x="335" y="779"/>
                    <a:pt x="335" y="779"/>
                  </a:cubicBezTo>
                  <a:cubicBezTo>
                    <a:pt x="336" y="778"/>
                    <a:pt x="336" y="778"/>
                    <a:pt x="336" y="778"/>
                  </a:cubicBezTo>
                  <a:cubicBezTo>
                    <a:pt x="335" y="778"/>
                    <a:pt x="335" y="778"/>
                    <a:pt x="335" y="778"/>
                  </a:cubicBezTo>
                  <a:cubicBezTo>
                    <a:pt x="335" y="777"/>
                    <a:pt x="335" y="777"/>
                    <a:pt x="335" y="777"/>
                  </a:cubicBezTo>
                  <a:cubicBezTo>
                    <a:pt x="334" y="777"/>
                    <a:pt x="334" y="777"/>
                    <a:pt x="334" y="777"/>
                  </a:cubicBezTo>
                  <a:cubicBezTo>
                    <a:pt x="334" y="776"/>
                    <a:pt x="334" y="776"/>
                    <a:pt x="334" y="776"/>
                  </a:cubicBezTo>
                  <a:cubicBezTo>
                    <a:pt x="333" y="776"/>
                    <a:pt x="333" y="776"/>
                    <a:pt x="333" y="776"/>
                  </a:cubicBezTo>
                  <a:cubicBezTo>
                    <a:pt x="333" y="774"/>
                    <a:pt x="333" y="774"/>
                    <a:pt x="333" y="774"/>
                  </a:cubicBezTo>
                  <a:cubicBezTo>
                    <a:pt x="334" y="774"/>
                    <a:pt x="334" y="774"/>
                    <a:pt x="334" y="774"/>
                  </a:cubicBezTo>
                  <a:cubicBezTo>
                    <a:pt x="333" y="774"/>
                    <a:pt x="333" y="774"/>
                    <a:pt x="333" y="774"/>
                  </a:cubicBezTo>
                  <a:cubicBezTo>
                    <a:pt x="333" y="772"/>
                    <a:pt x="333" y="772"/>
                    <a:pt x="333" y="772"/>
                  </a:cubicBezTo>
                  <a:cubicBezTo>
                    <a:pt x="331" y="772"/>
                    <a:pt x="331" y="772"/>
                    <a:pt x="331" y="772"/>
                  </a:cubicBezTo>
                  <a:cubicBezTo>
                    <a:pt x="331" y="771"/>
                    <a:pt x="331" y="771"/>
                    <a:pt x="331" y="771"/>
                  </a:cubicBezTo>
                  <a:cubicBezTo>
                    <a:pt x="330" y="771"/>
                    <a:pt x="330" y="771"/>
                    <a:pt x="330" y="771"/>
                  </a:cubicBezTo>
                  <a:cubicBezTo>
                    <a:pt x="330" y="770"/>
                    <a:pt x="330" y="770"/>
                    <a:pt x="330" y="770"/>
                  </a:cubicBezTo>
                  <a:cubicBezTo>
                    <a:pt x="327" y="770"/>
                    <a:pt x="328" y="770"/>
                    <a:pt x="328" y="770"/>
                  </a:cubicBezTo>
                  <a:cubicBezTo>
                    <a:pt x="328" y="768"/>
                    <a:pt x="328" y="768"/>
                    <a:pt x="328" y="768"/>
                  </a:cubicBezTo>
                  <a:cubicBezTo>
                    <a:pt x="327" y="768"/>
                    <a:pt x="327" y="768"/>
                    <a:pt x="327" y="768"/>
                  </a:cubicBezTo>
                  <a:cubicBezTo>
                    <a:pt x="327" y="767"/>
                    <a:pt x="327" y="767"/>
                    <a:pt x="327" y="767"/>
                  </a:cubicBezTo>
                  <a:cubicBezTo>
                    <a:pt x="327" y="768"/>
                    <a:pt x="327" y="768"/>
                    <a:pt x="327" y="768"/>
                  </a:cubicBezTo>
                  <a:cubicBezTo>
                    <a:pt x="325" y="768"/>
                    <a:pt x="325" y="768"/>
                    <a:pt x="325" y="768"/>
                  </a:cubicBezTo>
                  <a:cubicBezTo>
                    <a:pt x="325" y="767"/>
                    <a:pt x="325" y="767"/>
                    <a:pt x="325" y="767"/>
                  </a:cubicBezTo>
                  <a:cubicBezTo>
                    <a:pt x="327" y="767"/>
                    <a:pt x="327" y="767"/>
                    <a:pt x="327" y="767"/>
                  </a:cubicBezTo>
                  <a:cubicBezTo>
                    <a:pt x="327" y="764"/>
                    <a:pt x="329" y="763"/>
                    <a:pt x="328" y="761"/>
                  </a:cubicBezTo>
                  <a:cubicBezTo>
                    <a:pt x="331" y="761"/>
                    <a:pt x="330" y="761"/>
                    <a:pt x="330" y="761"/>
                  </a:cubicBezTo>
                  <a:cubicBezTo>
                    <a:pt x="330" y="760"/>
                    <a:pt x="330" y="760"/>
                    <a:pt x="330" y="760"/>
                  </a:cubicBezTo>
                  <a:cubicBezTo>
                    <a:pt x="331" y="760"/>
                    <a:pt x="331" y="760"/>
                    <a:pt x="331" y="760"/>
                  </a:cubicBezTo>
                  <a:cubicBezTo>
                    <a:pt x="331" y="761"/>
                    <a:pt x="331" y="761"/>
                    <a:pt x="331" y="761"/>
                  </a:cubicBezTo>
                  <a:cubicBezTo>
                    <a:pt x="333" y="761"/>
                    <a:pt x="333" y="761"/>
                    <a:pt x="333" y="761"/>
                  </a:cubicBezTo>
                  <a:cubicBezTo>
                    <a:pt x="333" y="763"/>
                    <a:pt x="333" y="763"/>
                    <a:pt x="333" y="763"/>
                  </a:cubicBezTo>
                  <a:cubicBezTo>
                    <a:pt x="335" y="763"/>
                    <a:pt x="336" y="763"/>
                    <a:pt x="336" y="763"/>
                  </a:cubicBezTo>
                  <a:cubicBezTo>
                    <a:pt x="336" y="764"/>
                    <a:pt x="336" y="764"/>
                    <a:pt x="336" y="764"/>
                  </a:cubicBezTo>
                  <a:cubicBezTo>
                    <a:pt x="339" y="764"/>
                    <a:pt x="339" y="765"/>
                    <a:pt x="340" y="765"/>
                  </a:cubicBezTo>
                  <a:cubicBezTo>
                    <a:pt x="340" y="764"/>
                    <a:pt x="340" y="764"/>
                    <a:pt x="340" y="764"/>
                  </a:cubicBezTo>
                  <a:cubicBezTo>
                    <a:pt x="341" y="764"/>
                    <a:pt x="341" y="764"/>
                    <a:pt x="341" y="764"/>
                  </a:cubicBezTo>
                  <a:cubicBezTo>
                    <a:pt x="341" y="763"/>
                    <a:pt x="341" y="763"/>
                    <a:pt x="341" y="763"/>
                  </a:cubicBezTo>
                  <a:cubicBezTo>
                    <a:pt x="341" y="764"/>
                    <a:pt x="341" y="764"/>
                    <a:pt x="341" y="764"/>
                  </a:cubicBezTo>
                  <a:cubicBezTo>
                    <a:pt x="342" y="764"/>
                    <a:pt x="342" y="764"/>
                    <a:pt x="342" y="764"/>
                  </a:cubicBezTo>
                  <a:cubicBezTo>
                    <a:pt x="342" y="765"/>
                    <a:pt x="342" y="765"/>
                    <a:pt x="342" y="765"/>
                  </a:cubicBezTo>
                  <a:cubicBezTo>
                    <a:pt x="343" y="765"/>
                    <a:pt x="343" y="765"/>
                    <a:pt x="343" y="765"/>
                  </a:cubicBezTo>
                  <a:cubicBezTo>
                    <a:pt x="343" y="764"/>
                    <a:pt x="343" y="764"/>
                    <a:pt x="343" y="764"/>
                  </a:cubicBezTo>
                  <a:cubicBezTo>
                    <a:pt x="345" y="766"/>
                    <a:pt x="345" y="765"/>
                    <a:pt x="346" y="765"/>
                  </a:cubicBezTo>
                  <a:cubicBezTo>
                    <a:pt x="346" y="766"/>
                    <a:pt x="346" y="766"/>
                    <a:pt x="346" y="766"/>
                  </a:cubicBezTo>
                  <a:cubicBezTo>
                    <a:pt x="350" y="766"/>
                    <a:pt x="352" y="766"/>
                    <a:pt x="354" y="766"/>
                  </a:cubicBezTo>
                  <a:cubicBezTo>
                    <a:pt x="354" y="767"/>
                    <a:pt x="354" y="767"/>
                    <a:pt x="354" y="767"/>
                  </a:cubicBezTo>
                  <a:cubicBezTo>
                    <a:pt x="357" y="768"/>
                    <a:pt x="358" y="771"/>
                    <a:pt x="359" y="770"/>
                  </a:cubicBezTo>
                  <a:cubicBezTo>
                    <a:pt x="359" y="768"/>
                    <a:pt x="359" y="768"/>
                    <a:pt x="359" y="768"/>
                  </a:cubicBezTo>
                  <a:cubicBezTo>
                    <a:pt x="361" y="768"/>
                    <a:pt x="361" y="768"/>
                    <a:pt x="361" y="768"/>
                  </a:cubicBezTo>
                  <a:cubicBezTo>
                    <a:pt x="361" y="767"/>
                    <a:pt x="361" y="767"/>
                    <a:pt x="361" y="767"/>
                  </a:cubicBezTo>
                  <a:cubicBezTo>
                    <a:pt x="365" y="767"/>
                    <a:pt x="363" y="771"/>
                    <a:pt x="363" y="772"/>
                  </a:cubicBezTo>
                  <a:cubicBezTo>
                    <a:pt x="367" y="772"/>
                    <a:pt x="365" y="775"/>
                    <a:pt x="366" y="774"/>
                  </a:cubicBezTo>
                  <a:cubicBezTo>
                    <a:pt x="367" y="774"/>
                    <a:pt x="367" y="774"/>
                    <a:pt x="367" y="774"/>
                  </a:cubicBezTo>
                  <a:cubicBezTo>
                    <a:pt x="367" y="776"/>
                    <a:pt x="367" y="776"/>
                    <a:pt x="367" y="776"/>
                  </a:cubicBezTo>
                  <a:cubicBezTo>
                    <a:pt x="370" y="776"/>
                    <a:pt x="369" y="776"/>
                    <a:pt x="369" y="776"/>
                  </a:cubicBezTo>
                  <a:cubicBezTo>
                    <a:pt x="369" y="777"/>
                    <a:pt x="369" y="777"/>
                    <a:pt x="369" y="777"/>
                  </a:cubicBezTo>
                  <a:cubicBezTo>
                    <a:pt x="373" y="776"/>
                    <a:pt x="373" y="779"/>
                    <a:pt x="374" y="778"/>
                  </a:cubicBezTo>
                  <a:cubicBezTo>
                    <a:pt x="374" y="779"/>
                    <a:pt x="374" y="779"/>
                    <a:pt x="374" y="779"/>
                  </a:cubicBezTo>
                  <a:cubicBezTo>
                    <a:pt x="375" y="779"/>
                    <a:pt x="375" y="779"/>
                    <a:pt x="375" y="779"/>
                  </a:cubicBezTo>
                  <a:cubicBezTo>
                    <a:pt x="375" y="778"/>
                    <a:pt x="375" y="778"/>
                    <a:pt x="375" y="778"/>
                  </a:cubicBezTo>
                  <a:cubicBezTo>
                    <a:pt x="378" y="778"/>
                    <a:pt x="377" y="778"/>
                    <a:pt x="378" y="778"/>
                  </a:cubicBezTo>
                  <a:cubicBezTo>
                    <a:pt x="378" y="777"/>
                    <a:pt x="378" y="777"/>
                    <a:pt x="378" y="777"/>
                  </a:cubicBezTo>
                  <a:cubicBezTo>
                    <a:pt x="381" y="777"/>
                    <a:pt x="381" y="775"/>
                    <a:pt x="381" y="776"/>
                  </a:cubicBezTo>
                  <a:cubicBezTo>
                    <a:pt x="381" y="777"/>
                    <a:pt x="381" y="777"/>
                    <a:pt x="381" y="777"/>
                  </a:cubicBezTo>
                  <a:cubicBezTo>
                    <a:pt x="380" y="777"/>
                    <a:pt x="380" y="777"/>
                    <a:pt x="380" y="777"/>
                  </a:cubicBezTo>
                  <a:cubicBezTo>
                    <a:pt x="380" y="780"/>
                    <a:pt x="380" y="779"/>
                    <a:pt x="380" y="779"/>
                  </a:cubicBezTo>
                  <a:cubicBezTo>
                    <a:pt x="381" y="779"/>
                    <a:pt x="381" y="779"/>
                    <a:pt x="381" y="779"/>
                  </a:cubicBezTo>
                  <a:cubicBezTo>
                    <a:pt x="381" y="782"/>
                    <a:pt x="381" y="783"/>
                    <a:pt x="381" y="784"/>
                  </a:cubicBezTo>
                  <a:cubicBezTo>
                    <a:pt x="380" y="784"/>
                    <a:pt x="380" y="784"/>
                    <a:pt x="380" y="784"/>
                  </a:cubicBezTo>
                  <a:cubicBezTo>
                    <a:pt x="381" y="784"/>
                    <a:pt x="381" y="784"/>
                    <a:pt x="381" y="784"/>
                  </a:cubicBezTo>
                  <a:cubicBezTo>
                    <a:pt x="381" y="787"/>
                    <a:pt x="383" y="787"/>
                    <a:pt x="382" y="787"/>
                  </a:cubicBezTo>
                  <a:cubicBezTo>
                    <a:pt x="382" y="786"/>
                    <a:pt x="382" y="786"/>
                    <a:pt x="382" y="786"/>
                  </a:cubicBezTo>
                  <a:cubicBezTo>
                    <a:pt x="384" y="786"/>
                    <a:pt x="384" y="786"/>
                    <a:pt x="384" y="786"/>
                  </a:cubicBezTo>
                  <a:cubicBezTo>
                    <a:pt x="384" y="784"/>
                    <a:pt x="384" y="784"/>
                    <a:pt x="384" y="784"/>
                  </a:cubicBezTo>
                  <a:cubicBezTo>
                    <a:pt x="386" y="784"/>
                    <a:pt x="388" y="784"/>
                    <a:pt x="388" y="784"/>
                  </a:cubicBezTo>
                  <a:cubicBezTo>
                    <a:pt x="388" y="785"/>
                    <a:pt x="388" y="785"/>
                    <a:pt x="388" y="785"/>
                  </a:cubicBezTo>
                  <a:cubicBezTo>
                    <a:pt x="390" y="784"/>
                    <a:pt x="390" y="784"/>
                    <a:pt x="390" y="784"/>
                  </a:cubicBezTo>
                  <a:cubicBezTo>
                    <a:pt x="390" y="785"/>
                    <a:pt x="390" y="785"/>
                    <a:pt x="390" y="785"/>
                  </a:cubicBezTo>
                  <a:cubicBezTo>
                    <a:pt x="391" y="785"/>
                    <a:pt x="391" y="785"/>
                    <a:pt x="391" y="785"/>
                  </a:cubicBezTo>
                  <a:cubicBezTo>
                    <a:pt x="391" y="788"/>
                    <a:pt x="391" y="787"/>
                    <a:pt x="391" y="787"/>
                  </a:cubicBezTo>
                  <a:cubicBezTo>
                    <a:pt x="392" y="787"/>
                    <a:pt x="392" y="787"/>
                    <a:pt x="392" y="787"/>
                  </a:cubicBezTo>
                  <a:cubicBezTo>
                    <a:pt x="392" y="789"/>
                    <a:pt x="392" y="789"/>
                    <a:pt x="392" y="789"/>
                  </a:cubicBezTo>
                  <a:cubicBezTo>
                    <a:pt x="392" y="787"/>
                    <a:pt x="392" y="787"/>
                    <a:pt x="392" y="787"/>
                  </a:cubicBezTo>
                  <a:cubicBezTo>
                    <a:pt x="393" y="787"/>
                    <a:pt x="393" y="787"/>
                    <a:pt x="393" y="787"/>
                  </a:cubicBezTo>
                  <a:cubicBezTo>
                    <a:pt x="393" y="785"/>
                    <a:pt x="393" y="785"/>
                    <a:pt x="393" y="785"/>
                  </a:cubicBezTo>
                  <a:cubicBezTo>
                    <a:pt x="396" y="785"/>
                    <a:pt x="395" y="785"/>
                    <a:pt x="395" y="785"/>
                  </a:cubicBezTo>
                  <a:cubicBezTo>
                    <a:pt x="395" y="784"/>
                    <a:pt x="395" y="784"/>
                    <a:pt x="395" y="784"/>
                  </a:cubicBezTo>
                  <a:cubicBezTo>
                    <a:pt x="400" y="784"/>
                    <a:pt x="403" y="784"/>
                    <a:pt x="405" y="784"/>
                  </a:cubicBezTo>
                  <a:cubicBezTo>
                    <a:pt x="405" y="783"/>
                    <a:pt x="405" y="783"/>
                    <a:pt x="405" y="783"/>
                  </a:cubicBezTo>
                  <a:cubicBezTo>
                    <a:pt x="408" y="782"/>
                    <a:pt x="408" y="781"/>
                    <a:pt x="409" y="782"/>
                  </a:cubicBezTo>
                  <a:cubicBezTo>
                    <a:pt x="409" y="784"/>
                    <a:pt x="409" y="784"/>
                    <a:pt x="409" y="784"/>
                  </a:cubicBezTo>
                  <a:cubicBezTo>
                    <a:pt x="411" y="784"/>
                    <a:pt x="411" y="784"/>
                    <a:pt x="411" y="784"/>
                  </a:cubicBezTo>
                  <a:cubicBezTo>
                    <a:pt x="411" y="783"/>
                    <a:pt x="411" y="783"/>
                    <a:pt x="411" y="783"/>
                  </a:cubicBezTo>
                  <a:cubicBezTo>
                    <a:pt x="414" y="782"/>
                    <a:pt x="414" y="781"/>
                    <a:pt x="414" y="782"/>
                  </a:cubicBezTo>
                  <a:cubicBezTo>
                    <a:pt x="414" y="780"/>
                    <a:pt x="414" y="780"/>
                    <a:pt x="414" y="780"/>
                  </a:cubicBezTo>
                  <a:cubicBezTo>
                    <a:pt x="416" y="780"/>
                    <a:pt x="416" y="780"/>
                    <a:pt x="416" y="780"/>
                  </a:cubicBezTo>
                  <a:cubicBezTo>
                    <a:pt x="416" y="779"/>
                    <a:pt x="416" y="779"/>
                    <a:pt x="416" y="779"/>
                  </a:cubicBezTo>
                  <a:cubicBezTo>
                    <a:pt x="417" y="779"/>
                    <a:pt x="417" y="779"/>
                    <a:pt x="417" y="779"/>
                  </a:cubicBezTo>
                  <a:cubicBezTo>
                    <a:pt x="417" y="778"/>
                    <a:pt x="417" y="778"/>
                    <a:pt x="417" y="778"/>
                  </a:cubicBezTo>
                  <a:cubicBezTo>
                    <a:pt x="418" y="778"/>
                    <a:pt x="418" y="778"/>
                    <a:pt x="418" y="778"/>
                  </a:cubicBezTo>
                  <a:cubicBezTo>
                    <a:pt x="418" y="775"/>
                    <a:pt x="418" y="773"/>
                    <a:pt x="418" y="772"/>
                  </a:cubicBezTo>
                  <a:cubicBezTo>
                    <a:pt x="420" y="775"/>
                    <a:pt x="421" y="773"/>
                    <a:pt x="422" y="773"/>
                  </a:cubicBezTo>
                  <a:cubicBezTo>
                    <a:pt x="422" y="776"/>
                    <a:pt x="422" y="775"/>
                    <a:pt x="422" y="776"/>
                  </a:cubicBezTo>
                  <a:cubicBezTo>
                    <a:pt x="423" y="776"/>
                    <a:pt x="423" y="776"/>
                    <a:pt x="423" y="776"/>
                  </a:cubicBezTo>
                  <a:cubicBezTo>
                    <a:pt x="423" y="777"/>
                    <a:pt x="423" y="777"/>
                    <a:pt x="423" y="777"/>
                  </a:cubicBezTo>
                  <a:cubicBezTo>
                    <a:pt x="425" y="777"/>
                    <a:pt x="425" y="777"/>
                    <a:pt x="425" y="777"/>
                  </a:cubicBezTo>
                  <a:cubicBezTo>
                    <a:pt x="425" y="778"/>
                    <a:pt x="425" y="778"/>
                    <a:pt x="425" y="778"/>
                  </a:cubicBezTo>
                  <a:cubicBezTo>
                    <a:pt x="424" y="778"/>
                    <a:pt x="424" y="778"/>
                    <a:pt x="424" y="778"/>
                  </a:cubicBezTo>
                  <a:cubicBezTo>
                    <a:pt x="424" y="781"/>
                    <a:pt x="424" y="780"/>
                    <a:pt x="424" y="780"/>
                  </a:cubicBezTo>
                  <a:cubicBezTo>
                    <a:pt x="423" y="780"/>
                    <a:pt x="423" y="780"/>
                    <a:pt x="423" y="780"/>
                  </a:cubicBezTo>
                  <a:cubicBezTo>
                    <a:pt x="423" y="783"/>
                    <a:pt x="423" y="784"/>
                    <a:pt x="423" y="784"/>
                  </a:cubicBezTo>
                  <a:cubicBezTo>
                    <a:pt x="424" y="784"/>
                    <a:pt x="424" y="784"/>
                    <a:pt x="424" y="784"/>
                  </a:cubicBezTo>
                  <a:cubicBezTo>
                    <a:pt x="424" y="785"/>
                    <a:pt x="424" y="785"/>
                    <a:pt x="424" y="785"/>
                  </a:cubicBezTo>
                  <a:cubicBezTo>
                    <a:pt x="429" y="786"/>
                    <a:pt x="427" y="791"/>
                    <a:pt x="427" y="792"/>
                  </a:cubicBezTo>
                  <a:cubicBezTo>
                    <a:pt x="426" y="792"/>
                    <a:pt x="426" y="792"/>
                    <a:pt x="426" y="792"/>
                  </a:cubicBezTo>
                  <a:cubicBezTo>
                    <a:pt x="426" y="793"/>
                    <a:pt x="426" y="793"/>
                    <a:pt x="426" y="793"/>
                  </a:cubicBezTo>
                  <a:cubicBezTo>
                    <a:pt x="424" y="793"/>
                    <a:pt x="424" y="793"/>
                    <a:pt x="424" y="793"/>
                  </a:cubicBezTo>
                  <a:cubicBezTo>
                    <a:pt x="424" y="792"/>
                    <a:pt x="424" y="792"/>
                    <a:pt x="424" y="792"/>
                  </a:cubicBezTo>
                  <a:cubicBezTo>
                    <a:pt x="423" y="792"/>
                    <a:pt x="423" y="792"/>
                    <a:pt x="423" y="792"/>
                  </a:cubicBezTo>
                  <a:cubicBezTo>
                    <a:pt x="423" y="795"/>
                    <a:pt x="423" y="796"/>
                    <a:pt x="423" y="796"/>
                  </a:cubicBezTo>
                  <a:cubicBezTo>
                    <a:pt x="422" y="796"/>
                    <a:pt x="422" y="796"/>
                    <a:pt x="422" y="796"/>
                  </a:cubicBezTo>
                  <a:cubicBezTo>
                    <a:pt x="423" y="796"/>
                    <a:pt x="423" y="796"/>
                    <a:pt x="423" y="796"/>
                  </a:cubicBezTo>
                  <a:cubicBezTo>
                    <a:pt x="423" y="797"/>
                    <a:pt x="423" y="797"/>
                    <a:pt x="423" y="797"/>
                  </a:cubicBezTo>
                  <a:cubicBezTo>
                    <a:pt x="419" y="796"/>
                    <a:pt x="417" y="799"/>
                    <a:pt x="416" y="798"/>
                  </a:cubicBezTo>
                  <a:cubicBezTo>
                    <a:pt x="416" y="799"/>
                    <a:pt x="416" y="799"/>
                    <a:pt x="416" y="799"/>
                  </a:cubicBezTo>
                  <a:cubicBezTo>
                    <a:pt x="413" y="799"/>
                    <a:pt x="413" y="801"/>
                    <a:pt x="413" y="801"/>
                  </a:cubicBezTo>
                  <a:cubicBezTo>
                    <a:pt x="413" y="799"/>
                    <a:pt x="413" y="799"/>
                    <a:pt x="413" y="799"/>
                  </a:cubicBezTo>
                  <a:cubicBezTo>
                    <a:pt x="413" y="801"/>
                    <a:pt x="413" y="801"/>
                    <a:pt x="413" y="801"/>
                  </a:cubicBezTo>
                  <a:cubicBezTo>
                    <a:pt x="410" y="801"/>
                    <a:pt x="411" y="801"/>
                    <a:pt x="411" y="801"/>
                  </a:cubicBezTo>
                  <a:cubicBezTo>
                    <a:pt x="411" y="802"/>
                    <a:pt x="411" y="802"/>
                    <a:pt x="411" y="802"/>
                  </a:cubicBezTo>
                  <a:cubicBezTo>
                    <a:pt x="410" y="802"/>
                    <a:pt x="410" y="802"/>
                    <a:pt x="410" y="802"/>
                  </a:cubicBezTo>
                  <a:cubicBezTo>
                    <a:pt x="410" y="803"/>
                    <a:pt x="410" y="803"/>
                    <a:pt x="410" y="803"/>
                  </a:cubicBezTo>
                  <a:cubicBezTo>
                    <a:pt x="412" y="803"/>
                    <a:pt x="412" y="803"/>
                    <a:pt x="412" y="803"/>
                  </a:cubicBezTo>
                  <a:cubicBezTo>
                    <a:pt x="412" y="806"/>
                    <a:pt x="412" y="805"/>
                    <a:pt x="412" y="805"/>
                  </a:cubicBezTo>
                  <a:cubicBezTo>
                    <a:pt x="415" y="806"/>
                    <a:pt x="416" y="807"/>
                    <a:pt x="417" y="806"/>
                  </a:cubicBezTo>
                  <a:cubicBezTo>
                    <a:pt x="417" y="809"/>
                    <a:pt x="417" y="810"/>
                    <a:pt x="417" y="810"/>
                  </a:cubicBezTo>
                  <a:cubicBezTo>
                    <a:pt x="420" y="809"/>
                    <a:pt x="420" y="811"/>
                    <a:pt x="420" y="811"/>
                  </a:cubicBezTo>
                  <a:cubicBezTo>
                    <a:pt x="420" y="808"/>
                    <a:pt x="420" y="809"/>
                    <a:pt x="420" y="809"/>
                  </a:cubicBezTo>
                  <a:cubicBezTo>
                    <a:pt x="423" y="809"/>
                    <a:pt x="423" y="807"/>
                    <a:pt x="423" y="808"/>
                  </a:cubicBezTo>
                  <a:cubicBezTo>
                    <a:pt x="423" y="809"/>
                    <a:pt x="423" y="809"/>
                    <a:pt x="423" y="809"/>
                  </a:cubicBezTo>
                  <a:cubicBezTo>
                    <a:pt x="427" y="809"/>
                    <a:pt x="426" y="813"/>
                    <a:pt x="426" y="814"/>
                  </a:cubicBezTo>
                  <a:cubicBezTo>
                    <a:pt x="429" y="814"/>
                    <a:pt x="428" y="814"/>
                    <a:pt x="429" y="814"/>
                  </a:cubicBezTo>
                  <a:cubicBezTo>
                    <a:pt x="429" y="816"/>
                    <a:pt x="429" y="816"/>
                    <a:pt x="429" y="816"/>
                  </a:cubicBezTo>
                  <a:cubicBezTo>
                    <a:pt x="430" y="816"/>
                    <a:pt x="430" y="816"/>
                    <a:pt x="430" y="816"/>
                  </a:cubicBezTo>
                  <a:cubicBezTo>
                    <a:pt x="430" y="817"/>
                    <a:pt x="430" y="817"/>
                    <a:pt x="430" y="817"/>
                  </a:cubicBezTo>
                  <a:cubicBezTo>
                    <a:pt x="431" y="817"/>
                    <a:pt x="431" y="817"/>
                    <a:pt x="431" y="817"/>
                  </a:cubicBezTo>
                  <a:cubicBezTo>
                    <a:pt x="431" y="820"/>
                    <a:pt x="431" y="819"/>
                    <a:pt x="431" y="819"/>
                  </a:cubicBezTo>
                  <a:cubicBezTo>
                    <a:pt x="432" y="819"/>
                    <a:pt x="432" y="819"/>
                    <a:pt x="432" y="819"/>
                  </a:cubicBezTo>
                  <a:cubicBezTo>
                    <a:pt x="432" y="821"/>
                    <a:pt x="432" y="821"/>
                    <a:pt x="432" y="821"/>
                  </a:cubicBezTo>
                  <a:cubicBezTo>
                    <a:pt x="431" y="821"/>
                    <a:pt x="431" y="821"/>
                    <a:pt x="431" y="821"/>
                  </a:cubicBezTo>
                  <a:cubicBezTo>
                    <a:pt x="432" y="821"/>
                    <a:pt x="432" y="821"/>
                    <a:pt x="432" y="821"/>
                  </a:cubicBezTo>
                  <a:cubicBezTo>
                    <a:pt x="432" y="823"/>
                    <a:pt x="432" y="824"/>
                    <a:pt x="432" y="824"/>
                  </a:cubicBezTo>
                  <a:cubicBezTo>
                    <a:pt x="437" y="824"/>
                    <a:pt x="440" y="825"/>
                    <a:pt x="439" y="828"/>
                  </a:cubicBezTo>
                  <a:cubicBezTo>
                    <a:pt x="441" y="828"/>
                    <a:pt x="441" y="828"/>
                    <a:pt x="441" y="828"/>
                  </a:cubicBezTo>
                  <a:cubicBezTo>
                    <a:pt x="441" y="829"/>
                    <a:pt x="441" y="829"/>
                    <a:pt x="441" y="829"/>
                  </a:cubicBezTo>
                  <a:cubicBezTo>
                    <a:pt x="443" y="829"/>
                    <a:pt x="443" y="829"/>
                    <a:pt x="443" y="829"/>
                  </a:cubicBezTo>
                  <a:cubicBezTo>
                    <a:pt x="443" y="830"/>
                    <a:pt x="443" y="830"/>
                    <a:pt x="443" y="830"/>
                  </a:cubicBezTo>
                  <a:cubicBezTo>
                    <a:pt x="446" y="830"/>
                    <a:pt x="445" y="830"/>
                    <a:pt x="445" y="830"/>
                  </a:cubicBezTo>
                  <a:cubicBezTo>
                    <a:pt x="445" y="829"/>
                    <a:pt x="445" y="829"/>
                    <a:pt x="445" y="829"/>
                  </a:cubicBezTo>
                  <a:cubicBezTo>
                    <a:pt x="448" y="829"/>
                    <a:pt x="449" y="829"/>
                    <a:pt x="450" y="829"/>
                  </a:cubicBezTo>
                  <a:cubicBezTo>
                    <a:pt x="450" y="826"/>
                    <a:pt x="450" y="827"/>
                    <a:pt x="450" y="827"/>
                  </a:cubicBezTo>
                  <a:cubicBezTo>
                    <a:pt x="451" y="827"/>
                    <a:pt x="451" y="827"/>
                    <a:pt x="451" y="827"/>
                  </a:cubicBezTo>
                  <a:cubicBezTo>
                    <a:pt x="451" y="825"/>
                    <a:pt x="451" y="825"/>
                    <a:pt x="451" y="825"/>
                  </a:cubicBezTo>
                  <a:cubicBezTo>
                    <a:pt x="452" y="825"/>
                    <a:pt x="452" y="825"/>
                    <a:pt x="452" y="825"/>
                  </a:cubicBezTo>
                  <a:cubicBezTo>
                    <a:pt x="452" y="824"/>
                    <a:pt x="452" y="824"/>
                    <a:pt x="452" y="824"/>
                  </a:cubicBezTo>
                  <a:cubicBezTo>
                    <a:pt x="454" y="824"/>
                    <a:pt x="454" y="824"/>
                    <a:pt x="454" y="824"/>
                  </a:cubicBezTo>
                  <a:cubicBezTo>
                    <a:pt x="454" y="823"/>
                    <a:pt x="454" y="823"/>
                    <a:pt x="454" y="823"/>
                  </a:cubicBezTo>
                  <a:cubicBezTo>
                    <a:pt x="456" y="823"/>
                    <a:pt x="456" y="825"/>
                    <a:pt x="456" y="824"/>
                  </a:cubicBezTo>
                  <a:cubicBezTo>
                    <a:pt x="456" y="821"/>
                    <a:pt x="456" y="822"/>
                    <a:pt x="456" y="822"/>
                  </a:cubicBezTo>
                  <a:cubicBezTo>
                    <a:pt x="459" y="822"/>
                    <a:pt x="458" y="822"/>
                    <a:pt x="458" y="822"/>
                  </a:cubicBezTo>
                  <a:cubicBezTo>
                    <a:pt x="458" y="821"/>
                    <a:pt x="458" y="821"/>
                    <a:pt x="458" y="821"/>
                  </a:cubicBezTo>
                  <a:cubicBezTo>
                    <a:pt x="458" y="823"/>
                    <a:pt x="458" y="823"/>
                    <a:pt x="458" y="823"/>
                  </a:cubicBezTo>
                  <a:cubicBezTo>
                    <a:pt x="461" y="823"/>
                    <a:pt x="461" y="821"/>
                    <a:pt x="462" y="822"/>
                  </a:cubicBezTo>
                  <a:cubicBezTo>
                    <a:pt x="462" y="823"/>
                    <a:pt x="462" y="823"/>
                    <a:pt x="462" y="823"/>
                  </a:cubicBezTo>
                  <a:cubicBezTo>
                    <a:pt x="463" y="823"/>
                    <a:pt x="463" y="823"/>
                    <a:pt x="463" y="823"/>
                  </a:cubicBezTo>
                  <a:cubicBezTo>
                    <a:pt x="463" y="822"/>
                    <a:pt x="463" y="822"/>
                    <a:pt x="463" y="822"/>
                  </a:cubicBezTo>
                  <a:cubicBezTo>
                    <a:pt x="462" y="822"/>
                    <a:pt x="462" y="822"/>
                    <a:pt x="462" y="822"/>
                  </a:cubicBezTo>
                  <a:cubicBezTo>
                    <a:pt x="462" y="819"/>
                    <a:pt x="462" y="818"/>
                    <a:pt x="462" y="817"/>
                  </a:cubicBezTo>
                  <a:cubicBezTo>
                    <a:pt x="462" y="818"/>
                    <a:pt x="462" y="818"/>
                    <a:pt x="462" y="818"/>
                  </a:cubicBezTo>
                  <a:cubicBezTo>
                    <a:pt x="461" y="816"/>
                    <a:pt x="460" y="817"/>
                    <a:pt x="459" y="817"/>
                  </a:cubicBezTo>
                  <a:cubicBezTo>
                    <a:pt x="460" y="820"/>
                    <a:pt x="458" y="819"/>
                    <a:pt x="458" y="819"/>
                  </a:cubicBezTo>
                  <a:cubicBezTo>
                    <a:pt x="458" y="818"/>
                    <a:pt x="458" y="818"/>
                    <a:pt x="458" y="818"/>
                  </a:cubicBezTo>
                  <a:cubicBezTo>
                    <a:pt x="457" y="818"/>
                    <a:pt x="457" y="818"/>
                    <a:pt x="457" y="818"/>
                  </a:cubicBezTo>
                  <a:cubicBezTo>
                    <a:pt x="457" y="816"/>
                    <a:pt x="457" y="815"/>
                    <a:pt x="457" y="815"/>
                  </a:cubicBezTo>
                  <a:cubicBezTo>
                    <a:pt x="458" y="815"/>
                    <a:pt x="458" y="815"/>
                    <a:pt x="458" y="815"/>
                  </a:cubicBezTo>
                  <a:cubicBezTo>
                    <a:pt x="458" y="814"/>
                    <a:pt x="458" y="814"/>
                    <a:pt x="458" y="814"/>
                  </a:cubicBezTo>
                  <a:cubicBezTo>
                    <a:pt x="459" y="814"/>
                    <a:pt x="459" y="814"/>
                    <a:pt x="459" y="814"/>
                  </a:cubicBezTo>
                  <a:cubicBezTo>
                    <a:pt x="459" y="812"/>
                    <a:pt x="459" y="812"/>
                    <a:pt x="459" y="812"/>
                  </a:cubicBezTo>
                  <a:cubicBezTo>
                    <a:pt x="461" y="812"/>
                    <a:pt x="461" y="812"/>
                    <a:pt x="461" y="812"/>
                  </a:cubicBezTo>
                  <a:cubicBezTo>
                    <a:pt x="461" y="814"/>
                    <a:pt x="461" y="814"/>
                    <a:pt x="461" y="814"/>
                  </a:cubicBezTo>
                  <a:cubicBezTo>
                    <a:pt x="463" y="814"/>
                    <a:pt x="463" y="814"/>
                    <a:pt x="463" y="814"/>
                  </a:cubicBezTo>
                  <a:cubicBezTo>
                    <a:pt x="463" y="815"/>
                    <a:pt x="463" y="815"/>
                    <a:pt x="463" y="815"/>
                  </a:cubicBezTo>
                  <a:cubicBezTo>
                    <a:pt x="464" y="815"/>
                    <a:pt x="464" y="815"/>
                    <a:pt x="464" y="815"/>
                  </a:cubicBezTo>
                  <a:cubicBezTo>
                    <a:pt x="464" y="816"/>
                    <a:pt x="464" y="816"/>
                    <a:pt x="464" y="816"/>
                  </a:cubicBezTo>
                  <a:cubicBezTo>
                    <a:pt x="467" y="816"/>
                    <a:pt x="466" y="816"/>
                    <a:pt x="467" y="816"/>
                  </a:cubicBezTo>
                  <a:cubicBezTo>
                    <a:pt x="467" y="819"/>
                    <a:pt x="467" y="818"/>
                    <a:pt x="467" y="818"/>
                  </a:cubicBezTo>
                  <a:cubicBezTo>
                    <a:pt x="468" y="818"/>
                    <a:pt x="468" y="818"/>
                    <a:pt x="468" y="818"/>
                  </a:cubicBezTo>
                  <a:cubicBezTo>
                    <a:pt x="468" y="819"/>
                    <a:pt x="468" y="819"/>
                    <a:pt x="468" y="819"/>
                  </a:cubicBezTo>
                  <a:cubicBezTo>
                    <a:pt x="469" y="819"/>
                    <a:pt x="469" y="819"/>
                    <a:pt x="469" y="819"/>
                  </a:cubicBezTo>
                  <a:cubicBezTo>
                    <a:pt x="468" y="819"/>
                    <a:pt x="468" y="819"/>
                    <a:pt x="468" y="819"/>
                  </a:cubicBezTo>
                  <a:cubicBezTo>
                    <a:pt x="468" y="822"/>
                    <a:pt x="468" y="822"/>
                    <a:pt x="468" y="822"/>
                  </a:cubicBezTo>
                  <a:cubicBezTo>
                    <a:pt x="469" y="822"/>
                    <a:pt x="469" y="822"/>
                    <a:pt x="469" y="822"/>
                  </a:cubicBezTo>
                  <a:cubicBezTo>
                    <a:pt x="469" y="823"/>
                    <a:pt x="469" y="823"/>
                    <a:pt x="469" y="823"/>
                  </a:cubicBezTo>
                  <a:cubicBezTo>
                    <a:pt x="470" y="823"/>
                    <a:pt x="470" y="823"/>
                    <a:pt x="470" y="823"/>
                  </a:cubicBezTo>
                  <a:cubicBezTo>
                    <a:pt x="470" y="824"/>
                    <a:pt x="470" y="824"/>
                    <a:pt x="470" y="824"/>
                  </a:cubicBezTo>
                  <a:cubicBezTo>
                    <a:pt x="471" y="824"/>
                    <a:pt x="471" y="824"/>
                    <a:pt x="471" y="824"/>
                  </a:cubicBezTo>
                  <a:cubicBezTo>
                    <a:pt x="471" y="823"/>
                    <a:pt x="471" y="823"/>
                    <a:pt x="471" y="823"/>
                  </a:cubicBezTo>
                  <a:cubicBezTo>
                    <a:pt x="473" y="823"/>
                    <a:pt x="473" y="823"/>
                    <a:pt x="473" y="823"/>
                  </a:cubicBezTo>
                  <a:cubicBezTo>
                    <a:pt x="473" y="824"/>
                    <a:pt x="473" y="824"/>
                    <a:pt x="473" y="824"/>
                  </a:cubicBezTo>
                  <a:cubicBezTo>
                    <a:pt x="475" y="825"/>
                    <a:pt x="475" y="826"/>
                    <a:pt x="476" y="825"/>
                  </a:cubicBezTo>
                  <a:cubicBezTo>
                    <a:pt x="476" y="823"/>
                    <a:pt x="476" y="822"/>
                    <a:pt x="476" y="822"/>
                  </a:cubicBezTo>
                  <a:cubicBezTo>
                    <a:pt x="479" y="822"/>
                    <a:pt x="478" y="822"/>
                    <a:pt x="478" y="822"/>
                  </a:cubicBezTo>
                  <a:cubicBezTo>
                    <a:pt x="478" y="823"/>
                    <a:pt x="478" y="823"/>
                    <a:pt x="478" y="823"/>
                  </a:cubicBezTo>
                  <a:cubicBezTo>
                    <a:pt x="480" y="823"/>
                    <a:pt x="480" y="823"/>
                    <a:pt x="480" y="823"/>
                  </a:cubicBezTo>
                  <a:cubicBezTo>
                    <a:pt x="480" y="822"/>
                    <a:pt x="480" y="822"/>
                    <a:pt x="480" y="822"/>
                  </a:cubicBezTo>
                  <a:cubicBezTo>
                    <a:pt x="481" y="822"/>
                    <a:pt x="481" y="822"/>
                    <a:pt x="481" y="822"/>
                  </a:cubicBezTo>
                  <a:cubicBezTo>
                    <a:pt x="480" y="825"/>
                    <a:pt x="483" y="826"/>
                    <a:pt x="482" y="827"/>
                  </a:cubicBezTo>
                  <a:cubicBezTo>
                    <a:pt x="486" y="827"/>
                    <a:pt x="488" y="827"/>
                    <a:pt x="489" y="827"/>
                  </a:cubicBezTo>
                  <a:cubicBezTo>
                    <a:pt x="489" y="829"/>
                    <a:pt x="489" y="831"/>
                    <a:pt x="489" y="831"/>
                  </a:cubicBezTo>
                  <a:cubicBezTo>
                    <a:pt x="490" y="831"/>
                    <a:pt x="490" y="831"/>
                    <a:pt x="490" y="831"/>
                  </a:cubicBezTo>
                  <a:cubicBezTo>
                    <a:pt x="490" y="833"/>
                    <a:pt x="490" y="833"/>
                    <a:pt x="490" y="833"/>
                  </a:cubicBezTo>
                  <a:cubicBezTo>
                    <a:pt x="492" y="833"/>
                    <a:pt x="492" y="833"/>
                    <a:pt x="492" y="833"/>
                  </a:cubicBezTo>
                  <a:cubicBezTo>
                    <a:pt x="492" y="834"/>
                    <a:pt x="492" y="834"/>
                    <a:pt x="492" y="834"/>
                  </a:cubicBezTo>
                  <a:cubicBezTo>
                    <a:pt x="494" y="834"/>
                    <a:pt x="494" y="834"/>
                    <a:pt x="494" y="834"/>
                  </a:cubicBezTo>
                  <a:cubicBezTo>
                    <a:pt x="494" y="835"/>
                    <a:pt x="494" y="835"/>
                    <a:pt x="494" y="835"/>
                  </a:cubicBezTo>
                  <a:cubicBezTo>
                    <a:pt x="495" y="835"/>
                    <a:pt x="495" y="835"/>
                    <a:pt x="495" y="835"/>
                  </a:cubicBezTo>
                  <a:cubicBezTo>
                    <a:pt x="495" y="832"/>
                    <a:pt x="495" y="833"/>
                    <a:pt x="495" y="833"/>
                  </a:cubicBezTo>
                  <a:cubicBezTo>
                    <a:pt x="496" y="833"/>
                    <a:pt x="496" y="833"/>
                    <a:pt x="496" y="833"/>
                  </a:cubicBezTo>
                  <a:cubicBezTo>
                    <a:pt x="496" y="831"/>
                    <a:pt x="496" y="831"/>
                    <a:pt x="496" y="831"/>
                  </a:cubicBezTo>
                  <a:cubicBezTo>
                    <a:pt x="497" y="831"/>
                    <a:pt x="497" y="831"/>
                    <a:pt x="497" y="831"/>
                  </a:cubicBezTo>
                  <a:cubicBezTo>
                    <a:pt x="497" y="830"/>
                    <a:pt x="497" y="830"/>
                    <a:pt x="497" y="830"/>
                  </a:cubicBezTo>
                  <a:cubicBezTo>
                    <a:pt x="495" y="830"/>
                    <a:pt x="495" y="830"/>
                    <a:pt x="495" y="830"/>
                  </a:cubicBezTo>
                  <a:cubicBezTo>
                    <a:pt x="495" y="829"/>
                    <a:pt x="495" y="829"/>
                    <a:pt x="495" y="829"/>
                  </a:cubicBezTo>
                  <a:cubicBezTo>
                    <a:pt x="498" y="829"/>
                    <a:pt x="497" y="829"/>
                    <a:pt x="497" y="829"/>
                  </a:cubicBezTo>
                  <a:cubicBezTo>
                    <a:pt x="497" y="830"/>
                    <a:pt x="497" y="830"/>
                    <a:pt x="497" y="830"/>
                  </a:cubicBezTo>
                  <a:cubicBezTo>
                    <a:pt x="501" y="830"/>
                    <a:pt x="504" y="830"/>
                    <a:pt x="506" y="830"/>
                  </a:cubicBezTo>
                  <a:cubicBezTo>
                    <a:pt x="506" y="829"/>
                    <a:pt x="506" y="829"/>
                    <a:pt x="506" y="829"/>
                  </a:cubicBezTo>
                  <a:cubicBezTo>
                    <a:pt x="506" y="833"/>
                    <a:pt x="508" y="831"/>
                    <a:pt x="508" y="831"/>
                  </a:cubicBezTo>
                  <a:cubicBezTo>
                    <a:pt x="508" y="833"/>
                    <a:pt x="508" y="833"/>
                    <a:pt x="508" y="833"/>
                  </a:cubicBezTo>
                  <a:cubicBezTo>
                    <a:pt x="508" y="831"/>
                    <a:pt x="508" y="831"/>
                    <a:pt x="508" y="831"/>
                  </a:cubicBezTo>
                  <a:cubicBezTo>
                    <a:pt x="511" y="831"/>
                    <a:pt x="510" y="831"/>
                    <a:pt x="511" y="831"/>
                  </a:cubicBezTo>
                  <a:cubicBezTo>
                    <a:pt x="511" y="835"/>
                    <a:pt x="513" y="833"/>
                    <a:pt x="513" y="834"/>
                  </a:cubicBezTo>
                  <a:cubicBezTo>
                    <a:pt x="513" y="835"/>
                    <a:pt x="513" y="835"/>
                    <a:pt x="513" y="835"/>
                  </a:cubicBezTo>
                  <a:cubicBezTo>
                    <a:pt x="514" y="834"/>
                    <a:pt x="514" y="834"/>
                    <a:pt x="514" y="834"/>
                  </a:cubicBezTo>
                  <a:cubicBezTo>
                    <a:pt x="514" y="835"/>
                    <a:pt x="514" y="835"/>
                    <a:pt x="514" y="835"/>
                  </a:cubicBezTo>
                  <a:cubicBezTo>
                    <a:pt x="514" y="834"/>
                    <a:pt x="514" y="834"/>
                    <a:pt x="514" y="834"/>
                  </a:cubicBezTo>
                  <a:cubicBezTo>
                    <a:pt x="514" y="835"/>
                    <a:pt x="514" y="835"/>
                    <a:pt x="514" y="835"/>
                  </a:cubicBezTo>
                  <a:cubicBezTo>
                    <a:pt x="518" y="836"/>
                    <a:pt x="519" y="833"/>
                    <a:pt x="520" y="833"/>
                  </a:cubicBezTo>
                  <a:cubicBezTo>
                    <a:pt x="519" y="833"/>
                    <a:pt x="519" y="833"/>
                    <a:pt x="519" y="833"/>
                  </a:cubicBezTo>
                  <a:cubicBezTo>
                    <a:pt x="519" y="830"/>
                    <a:pt x="519" y="830"/>
                    <a:pt x="519" y="830"/>
                  </a:cubicBezTo>
                  <a:cubicBezTo>
                    <a:pt x="520" y="832"/>
                    <a:pt x="521" y="831"/>
                    <a:pt x="521" y="831"/>
                  </a:cubicBezTo>
                  <a:cubicBezTo>
                    <a:pt x="521" y="830"/>
                    <a:pt x="521" y="830"/>
                    <a:pt x="521" y="830"/>
                  </a:cubicBezTo>
                  <a:cubicBezTo>
                    <a:pt x="522" y="830"/>
                    <a:pt x="522" y="830"/>
                    <a:pt x="522" y="830"/>
                  </a:cubicBezTo>
                  <a:cubicBezTo>
                    <a:pt x="522" y="833"/>
                    <a:pt x="522" y="832"/>
                    <a:pt x="522" y="833"/>
                  </a:cubicBezTo>
                  <a:cubicBezTo>
                    <a:pt x="524" y="833"/>
                    <a:pt x="524" y="833"/>
                    <a:pt x="524" y="833"/>
                  </a:cubicBezTo>
                  <a:cubicBezTo>
                    <a:pt x="524" y="834"/>
                    <a:pt x="524" y="834"/>
                    <a:pt x="524" y="834"/>
                  </a:cubicBezTo>
                  <a:cubicBezTo>
                    <a:pt x="522" y="834"/>
                    <a:pt x="522" y="834"/>
                    <a:pt x="522" y="834"/>
                  </a:cubicBezTo>
                  <a:cubicBezTo>
                    <a:pt x="522" y="837"/>
                    <a:pt x="522" y="838"/>
                    <a:pt x="522" y="838"/>
                  </a:cubicBezTo>
                  <a:cubicBezTo>
                    <a:pt x="524" y="838"/>
                    <a:pt x="524" y="838"/>
                    <a:pt x="524" y="838"/>
                  </a:cubicBezTo>
                  <a:cubicBezTo>
                    <a:pt x="524" y="840"/>
                    <a:pt x="524" y="840"/>
                    <a:pt x="524" y="840"/>
                  </a:cubicBezTo>
                  <a:cubicBezTo>
                    <a:pt x="526" y="840"/>
                    <a:pt x="527" y="840"/>
                    <a:pt x="527" y="840"/>
                  </a:cubicBezTo>
                  <a:cubicBezTo>
                    <a:pt x="527" y="841"/>
                    <a:pt x="527" y="841"/>
                    <a:pt x="527" y="841"/>
                  </a:cubicBezTo>
                  <a:cubicBezTo>
                    <a:pt x="523" y="841"/>
                    <a:pt x="525" y="844"/>
                    <a:pt x="525" y="844"/>
                  </a:cubicBezTo>
                  <a:cubicBezTo>
                    <a:pt x="524" y="844"/>
                    <a:pt x="524" y="844"/>
                    <a:pt x="524" y="844"/>
                  </a:cubicBezTo>
                  <a:cubicBezTo>
                    <a:pt x="524" y="847"/>
                    <a:pt x="524" y="846"/>
                    <a:pt x="524" y="847"/>
                  </a:cubicBezTo>
                  <a:cubicBezTo>
                    <a:pt x="525" y="847"/>
                    <a:pt x="525" y="847"/>
                    <a:pt x="525" y="847"/>
                  </a:cubicBezTo>
                  <a:cubicBezTo>
                    <a:pt x="525" y="850"/>
                    <a:pt x="525" y="849"/>
                    <a:pt x="525" y="849"/>
                  </a:cubicBezTo>
                  <a:cubicBezTo>
                    <a:pt x="526" y="849"/>
                    <a:pt x="526" y="849"/>
                    <a:pt x="526" y="849"/>
                  </a:cubicBezTo>
                  <a:cubicBezTo>
                    <a:pt x="526" y="850"/>
                    <a:pt x="526" y="850"/>
                    <a:pt x="526" y="850"/>
                  </a:cubicBezTo>
                  <a:cubicBezTo>
                    <a:pt x="527" y="850"/>
                    <a:pt x="527" y="850"/>
                    <a:pt x="527" y="850"/>
                  </a:cubicBezTo>
                  <a:cubicBezTo>
                    <a:pt x="527" y="853"/>
                    <a:pt x="527" y="854"/>
                    <a:pt x="527" y="854"/>
                  </a:cubicBezTo>
                  <a:cubicBezTo>
                    <a:pt x="528" y="854"/>
                    <a:pt x="528" y="854"/>
                    <a:pt x="528" y="854"/>
                  </a:cubicBezTo>
                  <a:cubicBezTo>
                    <a:pt x="528" y="855"/>
                    <a:pt x="528" y="855"/>
                    <a:pt x="528" y="855"/>
                  </a:cubicBezTo>
                  <a:cubicBezTo>
                    <a:pt x="529" y="855"/>
                    <a:pt x="529" y="855"/>
                    <a:pt x="529" y="855"/>
                  </a:cubicBezTo>
                  <a:cubicBezTo>
                    <a:pt x="529" y="858"/>
                    <a:pt x="529" y="858"/>
                    <a:pt x="529" y="859"/>
                  </a:cubicBezTo>
                  <a:cubicBezTo>
                    <a:pt x="532" y="859"/>
                    <a:pt x="532" y="859"/>
                    <a:pt x="532" y="859"/>
                  </a:cubicBezTo>
                  <a:cubicBezTo>
                    <a:pt x="532" y="862"/>
                    <a:pt x="532" y="864"/>
                    <a:pt x="532" y="865"/>
                  </a:cubicBezTo>
                  <a:cubicBezTo>
                    <a:pt x="534" y="865"/>
                    <a:pt x="535" y="865"/>
                    <a:pt x="535" y="865"/>
                  </a:cubicBezTo>
                  <a:cubicBezTo>
                    <a:pt x="535" y="866"/>
                    <a:pt x="535" y="866"/>
                    <a:pt x="535" y="866"/>
                  </a:cubicBezTo>
                  <a:cubicBezTo>
                    <a:pt x="535" y="865"/>
                    <a:pt x="535" y="865"/>
                    <a:pt x="535" y="865"/>
                  </a:cubicBezTo>
                  <a:cubicBezTo>
                    <a:pt x="538" y="867"/>
                    <a:pt x="540" y="865"/>
                    <a:pt x="541" y="866"/>
                  </a:cubicBezTo>
                  <a:cubicBezTo>
                    <a:pt x="541" y="867"/>
                    <a:pt x="541" y="867"/>
                    <a:pt x="541" y="867"/>
                  </a:cubicBezTo>
                  <a:cubicBezTo>
                    <a:pt x="543" y="867"/>
                    <a:pt x="543" y="867"/>
                    <a:pt x="543" y="867"/>
                  </a:cubicBezTo>
                  <a:cubicBezTo>
                    <a:pt x="543" y="870"/>
                    <a:pt x="543" y="869"/>
                    <a:pt x="543" y="869"/>
                  </a:cubicBezTo>
                  <a:cubicBezTo>
                    <a:pt x="545" y="869"/>
                    <a:pt x="546" y="871"/>
                    <a:pt x="546" y="870"/>
                  </a:cubicBezTo>
                  <a:cubicBezTo>
                    <a:pt x="546" y="869"/>
                    <a:pt x="546" y="869"/>
                    <a:pt x="546" y="869"/>
                  </a:cubicBezTo>
                  <a:cubicBezTo>
                    <a:pt x="547" y="869"/>
                    <a:pt x="547" y="869"/>
                    <a:pt x="547" y="869"/>
                  </a:cubicBezTo>
                  <a:cubicBezTo>
                    <a:pt x="547" y="868"/>
                    <a:pt x="547" y="868"/>
                    <a:pt x="547" y="868"/>
                  </a:cubicBezTo>
                  <a:cubicBezTo>
                    <a:pt x="556" y="866"/>
                    <a:pt x="554" y="877"/>
                    <a:pt x="556" y="881"/>
                  </a:cubicBezTo>
                  <a:cubicBezTo>
                    <a:pt x="557" y="881"/>
                    <a:pt x="557" y="881"/>
                    <a:pt x="557" y="881"/>
                  </a:cubicBezTo>
                  <a:cubicBezTo>
                    <a:pt x="557" y="882"/>
                    <a:pt x="557" y="882"/>
                    <a:pt x="557" y="882"/>
                  </a:cubicBezTo>
                  <a:cubicBezTo>
                    <a:pt x="558" y="882"/>
                    <a:pt x="558" y="882"/>
                    <a:pt x="558" y="882"/>
                  </a:cubicBezTo>
                  <a:cubicBezTo>
                    <a:pt x="557" y="886"/>
                    <a:pt x="559" y="889"/>
                    <a:pt x="560" y="888"/>
                  </a:cubicBezTo>
                  <a:cubicBezTo>
                    <a:pt x="560" y="889"/>
                    <a:pt x="560" y="889"/>
                    <a:pt x="560" y="889"/>
                  </a:cubicBezTo>
                  <a:cubicBezTo>
                    <a:pt x="561" y="889"/>
                    <a:pt x="561" y="889"/>
                    <a:pt x="561" y="889"/>
                  </a:cubicBezTo>
                  <a:cubicBezTo>
                    <a:pt x="561" y="892"/>
                    <a:pt x="561" y="892"/>
                    <a:pt x="561" y="892"/>
                  </a:cubicBezTo>
                  <a:cubicBezTo>
                    <a:pt x="560" y="892"/>
                    <a:pt x="560" y="892"/>
                    <a:pt x="560" y="892"/>
                  </a:cubicBezTo>
                  <a:cubicBezTo>
                    <a:pt x="560" y="893"/>
                    <a:pt x="560" y="893"/>
                    <a:pt x="560" y="893"/>
                  </a:cubicBezTo>
                  <a:cubicBezTo>
                    <a:pt x="560" y="892"/>
                    <a:pt x="560" y="892"/>
                    <a:pt x="560" y="892"/>
                  </a:cubicBezTo>
                  <a:cubicBezTo>
                    <a:pt x="560" y="893"/>
                    <a:pt x="560" y="893"/>
                    <a:pt x="560" y="893"/>
                  </a:cubicBezTo>
                  <a:cubicBezTo>
                    <a:pt x="559" y="893"/>
                    <a:pt x="559" y="893"/>
                    <a:pt x="559" y="893"/>
                  </a:cubicBezTo>
                  <a:cubicBezTo>
                    <a:pt x="560" y="893"/>
                    <a:pt x="560" y="893"/>
                    <a:pt x="560" y="893"/>
                  </a:cubicBezTo>
                  <a:cubicBezTo>
                    <a:pt x="560" y="894"/>
                    <a:pt x="560" y="894"/>
                    <a:pt x="560" y="894"/>
                  </a:cubicBezTo>
                  <a:cubicBezTo>
                    <a:pt x="559" y="894"/>
                    <a:pt x="559" y="894"/>
                    <a:pt x="559" y="894"/>
                  </a:cubicBezTo>
                  <a:cubicBezTo>
                    <a:pt x="562" y="897"/>
                    <a:pt x="566" y="895"/>
                    <a:pt x="567" y="895"/>
                  </a:cubicBezTo>
                  <a:cubicBezTo>
                    <a:pt x="567" y="894"/>
                    <a:pt x="567" y="894"/>
                    <a:pt x="567" y="894"/>
                  </a:cubicBezTo>
                  <a:cubicBezTo>
                    <a:pt x="570" y="894"/>
                    <a:pt x="572" y="894"/>
                    <a:pt x="572" y="894"/>
                  </a:cubicBezTo>
                  <a:cubicBezTo>
                    <a:pt x="572" y="895"/>
                    <a:pt x="572" y="895"/>
                    <a:pt x="572" y="895"/>
                  </a:cubicBezTo>
                  <a:cubicBezTo>
                    <a:pt x="575" y="895"/>
                    <a:pt x="574" y="895"/>
                    <a:pt x="575" y="895"/>
                  </a:cubicBezTo>
                  <a:cubicBezTo>
                    <a:pt x="575" y="898"/>
                    <a:pt x="575" y="899"/>
                    <a:pt x="575" y="899"/>
                  </a:cubicBezTo>
                  <a:cubicBezTo>
                    <a:pt x="573" y="899"/>
                    <a:pt x="573" y="899"/>
                    <a:pt x="573" y="899"/>
                  </a:cubicBezTo>
                  <a:cubicBezTo>
                    <a:pt x="573" y="900"/>
                    <a:pt x="573" y="900"/>
                    <a:pt x="573" y="900"/>
                  </a:cubicBezTo>
                  <a:cubicBezTo>
                    <a:pt x="575" y="900"/>
                    <a:pt x="575" y="900"/>
                    <a:pt x="575" y="900"/>
                  </a:cubicBezTo>
                  <a:cubicBezTo>
                    <a:pt x="575" y="903"/>
                    <a:pt x="575" y="904"/>
                    <a:pt x="575" y="905"/>
                  </a:cubicBezTo>
                  <a:cubicBezTo>
                    <a:pt x="576" y="905"/>
                    <a:pt x="576" y="905"/>
                    <a:pt x="576" y="905"/>
                  </a:cubicBezTo>
                  <a:cubicBezTo>
                    <a:pt x="576" y="906"/>
                    <a:pt x="576" y="906"/>
                    <a:pt x="576" y="906"/>
                  </a:cubicBezTo>
                  <a:cubicBezTo>
                    <a:pt x="577" y="906"/>
                    <a:pt x="577" y="906"/>
                    <a:pt x="577" y="906"/>
                  </a:cubicBezTo>
                  <a:cubicBezTo>
                    <a:pt x="577" y="907"/>
                    <a:pt x="577" y="907"/>
                    <a:pt x="577" y="907"/>
                  </a:cubicBezTo>
                  <a:cubicBezTo>
                    <a:pt x="578" y="907"/>
                    <a:pt x="578" y="907"/>
                    <a:pt x="578" y="907"/>
                  </a:cubicBezTo>
                  <a:cubicBezTo>
                    <a:pt x="578" y="910"/>
                    <a:pt x="578" y="909"/>
                    <a:pt x="578" y="910"/>
                  </a:cubicBezTo>
                  <a:cubicBezTo>
                    <a:pt x="577" y="910"/>
                    <a:pt x="577" y="910"/>
                    <a:pt x="577" y="910"/>
                  </a:cubicBezTo>
                  <a:cubicBezTo>
                    <a:pt x="577" y="912"/>
                    <a:pt x="575" y="912"/>
                    <a:pt x="576" y="912"/>
                  </a:cubicBezTo>
                  <a:cubicBezTo>
                    <a:pt x="577" y="912"/>
                    <a:pt x="577" y="912"/>
                    <a:pt x="577" y="912"/>
                  </a:cubicBezTo>
                  <a:cubicBezTo>
                    <a:pt x="577" y="915"/>
                    <a:pt x="577" y="914"/>
                    <a:pt x="577" y="914"/>
                  </a:cubicBezTo>
                  <a:cubicBezTo>
                    <a:pt x="578" y="914"/>
                    <a:pt x="578" y="914"/>
                    <a:pt x="578" y="914"/>
                  </a:cubicBezTo>
                  <a:cubicBezTo>
                    <a:pt x="578" y="913"/>
                    <a:pt x="578" y="913"/>
                    <a:pt x="578" y="913"/>
                  </a:cubicBezTo>
                  <a:cubicBezTo>
                    <a:pt x="581" y="913"/>
                    <a:pt x="580" y="913"/>
                    <a:pt x="580" y="913"/>
                  </a:cubicBezTo>
                  <a:cubicBezTo>
                    <a:pt x="580" y="914"/>
                    <a:pt x="580" y="914"/>
                    <a:pt x="580" y="914"/>
                  </a:cubicBezTo>
                  <a:cubicBezTo>
                    <a:pt x="582" y="914"/>
                    <a:pt x="582" y="914"/>
                    <a:pt x="582" y="914"/>
                  </a:cubicBezTo>
                  <a:cubicBezTo>
                    <a:pt x="582" y="913"/>
                    <a:pt x="582" y="913"/>
                    <a:pt x="582" y="913"/>
                  </a:cubicBezTo>
                  <a:cubicBezTo>
                    <a:pt x="583" y="914"/>
                    <a:pt x="583" y="914"/>
                    <a:pt x="583" y="914"/>
                  </a:cubicBezTo>
                  <a:cubicBezTo>
                    <a:pt x="583" y="913"/>
                    <a:pt x="583" y="913"/>
                    <a:pt x="583" y="913"/>
                  </a:cubicBezTo>
                  <a:cubicBezTo>
                    <a:pt x="586" y="913"/>
                    <a:pt x="585" y="913"/>
                    <a:pt x="585" y="913"/>
                  </a:cubicBezTo>
                  <a:cubicBezTo>
                    <a:pt x="585" y="911"/>
                    <a:pt x="585" y="910"/>
                    <a:pt x="585" y="910"/>
                  </a:cubicBezTo>
                  <a:cubicBezTo>
                    <a:pt x="588" y="910"/>
                    <a:pt x="590" y="910"/>
                    <a:pt x="591" y="910"/>
                  </a:cubicBezTo>
                  <a:cubicBezTo>
                    <a:pt x="591" y="911"/>
                    <a:pt x="591" y="911"/>
                    <a:pt x="591" y="911"/>
                  </a:cubicBezTo>
                  <a:cubicBezTo>
                    <a:pt x="594" y="911"/>
                    <a:pt x="594" y="911"/>
                    <a:pt x="595" y="911"/>
                  </a:cubicBezTo>
                  <a:cubicBezTo>
                    <a:pt x="595" y="910"/>
                    <a:pt x="595" y="910"/>
                    <a:pt x="595" y="910"/>
                  </a:cubicBezTo>
                  <a:cubicBezTo>
                    <a:pt x="596" y="910"/>
                    <a:pt x="596" y="910"/>
                    <a:pt x="596" y="910"/>
                  </a:cubicBezTo>
                  <a:cubicBezTo>
                    <a:pt x="596" y="911"/>
                    <a:pt x="596" y="911"/>
                    <a:pt x="596" y="911"/>
                  </a:cubicBezTo>
                  <a:cubicBezTo>
                    <a:pt x="599" y="911"/>
                    <a:pt x="598" y="908"/>
                    <a:pt x="598" y="908"/>
                  </a:cubicBezTo>
                  <a:cubicBezTo>
                    <a:pt x="601" y="908"/>
                    <a:pt x="600" y="908"/>
                    <a:pt x="601" y="908"/>
                  </a:cubicBezTo>
                  <a:cubicBezTo>
                    <a:pt x="601" y="910"/>
                    <a:pt x="601" y="910"/>
                    <a:pt x="601" y="910"/>
                  </a:cubicBezTo>
                  <a:cubicBezTo>
                    <a:pt x="601" y="908"/>
                    <a:pt x="601" y="908"/>
                    <a:pt x="601" y="908"/>
                  </a:cubicBezTo>
                  <a:cubicBezTo>
                    <a:pt x="602" y="908"/>
                    <a:pt x="602" y="908"/>
                    <a:pt x="602" y="908"/>
                  </a:cubicBezTo>
                  <a:cubicBezTo>
                    <a:pt x="602" y="907"/>
                    <a:pt x="602" y="907"/>
                    <a:pt x="602" y="907"/>
                  </a:cubicBezTo>
                  <a:cubicBezTo>
                    <a:pt x="601" y="907"/>
                    <a:pt x="601" y="907"/>
                    <a:pt x="601" y="907"/>
                  </a:cubicBezTo>
                  <a:cubicBezTo>
                    <a:pt x="601" y="905"/>
                    <a:pt x="599" y="905"/>
                    <a:pt x="599" y="905"/>
                  </a:cubicBezTo>
                  <a:cubicBezTo>
                    <a:pt x="601" y="905"/>
                    <a:pt x="601" y="905"/>
                    <a:pt x="601" y="905"/>
                  </a:cubicBezTo>
                  <a:cubicBezTo>
                    <a:pt x="601" y="902"/>
                    <a:pt x="601" y="903"/>
                    <a:pt x="601" y="903"/>
                  </a:cubicBezTo>
                  <a:cubicBezTo>
                    <a:pt x="602" y="903"/>
                    <a:pt x="602" y="903"/>
                    <a:pt x="602" y="903"/>
                  </a:cubicBezTo>
                  <a:cubicBezTo>
                    <a:pt x="602" y="901"/>
                    <a:pt x="602" y="901"/>
                    <a:pt x="602" y="901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3" y="903"/>
                    <a:pt x="603" y="903"/>
                    <a:pt x="603" y="903"/>
                  </a:cubicBezTo>
                  <a:cubicBezTo>
                    <a:pt x="603" y="901"/>
                    <a:pt x="603" y="901"/>
                    <a:pt x="603" y="901"/>
                  </a:cubicBezTo>
                  <a:cubicBezTo>
                    <a:pt x="604" y="901"/>
                    <a:pt x="604" y="901"/>
                    <a:pt x="604" y="901"/>
                  </a:cubicBezTo>
                  <a:cubicBezTo>
                    <a:pt x="604" y="899"/>
                    <a:pt x="604" y="899"/>
                    <a:pt x="604" y="899"/>
                  </a:cubicBezTo>
                  <a:cubicBezTo>
                    <a:pt x="603" y="899"/>
                    <a:pt x="603" y="899"/>
                    <a:pt x="603" y="899"/>
                  </a:cubicBezTo>
                  <a:cubicBezTo>
                    <a:pt x="603" y="896"/>
                    <a:pt x="603" y="896"/>
                    <a:pt x="603" y="895"/>
                  </a:cubicBezTo>
                  <a:cubicBezTo>
                    <a:pt x="604" y="895"/>
                    <a:pt x="604" y="895"/>
                    <a:pt x="604" y="895"/>
                  </a:cubicBezTo>
                  <a:cubicBezTo>
                    <a:pt x="603" y="894"/>
                    <a:pt x="603" y="894"/>
                    <a:pt x="603" y="894"/>
                  </a:cubicBezTo>
                  <a:cubicBezTo>
                    <a:pt x="604" y="894"/>
                    <a:pt x="604" y="894"/>
                    <a:pt x="604" y="894"/>
                  </a:cubicBezTo>
                  <a:cubicBezTo>
                    <a:pt x="604" y="893"/>
                    <a:pt x="604" y="893"/>
                    <a:pt x="604" y="893"/>
                  </a:cubicBezTo>
                  <a:cubicBezTo>
                    <a:pt x="603" y="893"/>
                    <a:pt x="603" y="893"/>
                    <a:pt x="603" y="893"/>
                  </a:cubicBezTo>
                  <a:cubicBezTo>
                    <a:pt x="604" y="890"/>
                    <a:pt x="605" y="890"/>
                    <a:pt x="604" y="889"/>
                  </a:cubicBezTo>
                  <a:cubicBezTo>
                    <a:pt x="605" y="889"/>
                    <a:pt x="605" y="889"/>
                    <a:pt x="605" y="889"/>
                  </a:cubicBezTo>
                  <a:cubicBezTo>
                    <a:pt x="605" y="888"/>
                    <a:pt x="605" y="888"/>
                    <a:pt x="605" y="888"/>
                  </a:cubicBezTo>
                  <a:cubicBezTo>
                    <a:pt x="607" y="888"/>
                    <a:pt x="607" y="888"/>
                    <a:pt x="607" y="888"/>
                  </a:cubicBezTo>
                  <a:cubicBezTo>
                    <a:pt x="605" y="888"/>
                    <a:pt x="605" y="888"/>
                    <a:pt x="605" y="888"/>
                  </a:cubicBezTo>
                  <a:cubicBezTo>
                    <a:pt x="605" y="887"/>
                    <a:pt x="605" y="887"/>
                    <a:pt x="605" y="887"/>
                  </a:cubicBezTo>
                  <a:cubicBezTo>
                    <a:pt x="608" y="887"/>
                    <a:pt x="607" y="887"/>
                    <a:pt x="608" y="887"/>
                  </a:cubicBezTo>
                  <a:cubicBezTo>
                    <a:pt x="608" y="886"/>
                    <a:pt x="608" y="886"/>
                    <a:pt x="608" y="886"/>
                  </a:cubicBezTo>
                  <a:cubicBezTo>
                    <a:pt x="609" y="886"/>
                    <a:pt x="609" y="886"/>
                    <a:pt x="609" y="886"/>
                  </a:cubicBezTo>
                  <a:cubicBezTo>
                    <a:pt x="609" y="887"/>
                    <a:pt x="609" y="887"/>
                    <a:pt x="609" y="887"/>
                  </a:cubicBezTo>
                  <a:cubicBezTo>
                    <a:pt x="610" y="887"/>
                    <a:pt x="610" y="887"/>
                    <a:pt x="610" y="887"/>
                  </a:cubicBezTo>
                  <a:cubicBezTo>
                    <a:pt x="610" y="886"/>
                    <a:pt x="610" y="886"/>
                    <a:pt x="610" y="886"/>
                  </a:cubicBezTo>
                  <a:cubicBezTo>
                    <a:pt x="613" y="886"/>
                    <a:pt x="612" y="886"/>
                    <a:pt x="612" y="886"/>
                  </a:cubicBezTo>
                  <a:cubicBezTo>
                    <a:pt x="612" y="887"/>
                    <a:pt x="612" y="887"/>
                    <a:pt x="612" y="887"/>
                  </a:cubicBezTo>
                  <a:cubicBezTo>
                    <a:pt x="615" y="884"/>
                    <a:pt x="617" y="887"/>
                    <a:pt x="617" y="886"/>
                  </a:cubicBezTo>
                  <a:cubicBezTo>
                    <a:pt x="617" y="882"/>
                    <a:pt x="617" y="880"/>
                    <a:pt x="617" y="879"/>
                  </a:cubicBezTo>
                  <a:cubicBezTo>
                    <a:pt x="620" y="879"/>
                    <a:pt x="621" y="879"/>
                    <a:pt x="621" y="879"/>
                  </a:cubicBezTo>
                  <a:cubicBezTo>
                    <a:pt x="621" y="876"/>
                    <a:pt x="621" y="875"/>
                    <a:pt x="621" y="875"/>
                  </a:cubicBezTo>
                  <a:cubicBezTo>
                    <a:pt x="622" y="875"/>
                    <a:pt x="622" y="875"/>
                    <a:pt x="622" y="875"/>
                  </a:cubicBezTo>
                  <a:cubicBezTo>
                    <a:pt x="622" y="874"/>
                    <a:pt x="622" y="874"/>
                    <a:pt x="622" y="874"/>
                  </a:cubicBezTo>
                  <a:cubicBezTo>
                    <a:pt x="625" y="874"/>
                    <a:pt x="624" y="874"/>
                    <a:pt x="624" y="874"/>
                  </a:cubicBezTo>
                  <a:cubicBezTo>
                    <a:pt x="624" y="871"/>
                    <a:pt x="624" y="871"/>
                    <a:pt x="624" y="870"/>
                  </a:cubicBezTo>
                  <a:cubicBezTo>
                    <a:pt x="626" y="870"/>
                    <a:pt x="626" y="870"/>
                    <a:pt x="626" y="870"/>
                  </a:cubicBezTo>
                  <a:cubicBezTo>
                    <a:pt x="626" y="872"/>
                    <a:pt x="626" y="872"/>
                    <a:pt x="626" y="872"/>
                  </a:cubicBezTo>
                  <a:cubicBezTo>
                    <a:pt x="627" y="870"/>
                    <a:pt x="627" y="870"/>
                    <a:pt x="627" y="870"/>
                  </a:cubicBezTo>
                  <a:cubicBezTo>
                    <a:pt x="627" y="872"/>
                    <a:pt x="627" y="872"/>
                    <a:pt x="627" y="872"/>
                  </a:cubicBezTo>
                  <a:cubicBezTo>
                    <a:pt x="628" y="872"/>
                    <a:pt x="628" y="872"/>
                    <a:pt x="628" y="872"/>
                  </a:cubicBezTo>
                  <a:cubicBezTo>
                    <a:pt x="627" y="877"/>
                    <a:pt x="632" y="875"/>
                    <a:pt x="633" y="875"/>
                  </a:cubicBezTo>
                  <a:cubicBezTo>
                    <a:pt x="633" y="876"/>
                    <a:pt x="633" y="876"/>
                    <a:pt x="633" y="876"/>
                  </a:cubicBezTo>
                  <a:cubicBezTo>
                    <a:pt x="635" y="876"/>
                    <a:pt x="635" y="876"/>
                    <a:pt x="635" y="876"/>
                  </a:cubicBezTo>
                  <a:cubicBezTo>
                    <a:pt x="635" y="880"/>
                    <a:pt x="635" y="881"/>
                    <a:pt x="635" y="882"/>
                  </a:cubicBezTo>
                  <a:cubicBezTo>
                    <a:pt x="636" y="882"/>
                    <a:pt x="636" y="882"/>
                    <a:pt x="636" y="882"/>
                  </a:cubicBezTo>
                  <a:cubicBezTo>
                    <a:pt x="636" y="885"/>
                    <a:pt x="636" y="884"/>
                    <a:pt x="636" y="885"/>
                  </a:cubicBezTo>
                  <a:cubicBezTo>
                    <a:pt x="637" y="885"/>
                    <a:pt x="637" y="885"/>
                    <a:pt x="637" y="885"/>
                  </a:cubicBezTo>
                  <a:cubicBezTo>
                    <a:pt x="639" y="888"/>
                    <a:pt x="639" y="889"/>
                    <a:pt x="639" y="891"/>
                  </a:cubicBezTo>
                  <a:cubicBezTo>
                    <a:pt x="640" y="891"/>
                    <a:pt x="640" y="891"/>
                    <a:pt x="640" y="891"/>
                  </a:cubicBezTo>
                  <a:cubicBezTo>
                    <a:pt x="640" y="892"/>
                    <a:pt x="640" y="892"/>
                    <a:pt x="640" y="892"/>
                  </a:cubicBezTo>
                  <a:cubicBezTo>
                    <a:pt x="641" y="892"/>
                    <a:pt x="641" y="892"/>
                    <a:pt x="641" y="892"/>
                  </a:cubicBezTo>
                  <a:cubicBezTo>
                    <a:pt x="641" y="893"/>
                    <a:pt x="641" y="893"/>
                    <a:pt x="641" y="893"/>
                  </a:cubicBezTo>
                  <a:cubicBezTo>
                    <a:pt x="642" y="893"/>
                    <a:pt x="642" y="893"/>
                    <a:pt x="642" y="893"/>
                  </a:cubicBezTo>
                  <a:cubicBezTo>
                    <a:pt x="642" y="894"/>
                    <a:pt x="642" y="894"/>
                    <a:pt x="642" y="894"/>
                  </a:cubicBezTo>
                  <a:cubicBezTo>
                    <a:pt x="643" y="894"/>
                    <a:pt x="643" y="894"/>
                    <a:pt x="643" y="894"/>
                  </a:cubicBezTo>
                  <a:cubicBezTo>
                    <a:pt x="643" y="895"/>
                    <a:pt x="643" y="895"/>
                    <a:pt x="643" y="895"/>
                  </a:cubicBezTo>
                  <a:cubicBezTo>
                    <a:pt x="646" y="895"/>
                    <a:pt x="645" y="895"/>
                    <a:pt x="646" y="895"/>
                  </a:cubicBezTo>
                  <a:cubicBezTo>
                    <a:pt x="646" y="897"/>
                    <a:pt x="646" y="897"/>
                    <a:pt x="646" y="897"/>
                  </a:cubicBezTo>
                  <a:cubicBezTo>
                    <a:pt x="648" y="897"/>
                    <a:pt x="648" y="897"/>
                    <a:pt x="648" y="897"/>
                  </a:cubicBezTo>
                  <a:cubicBezTo>
                    <a:pt x="648" y="895"/>
                    <a:pt x="648" y="895"/>
                    <a:pt x="648" y="895"/>
                  </a:cubicBezTo>
                  <a:cubicBezTo>
                    <a:pt x="649" y="895"/>
                    <a:pt x="649" y="895"/>
                    <a:pt x="649" y="895"/>
                  </a:cubicBezTo>
                  <a:cubicBezTo>
                    <a:pt x="649" y="894"/>
                    <a:pt x="649" y="894"/>
                    <a:pt x="649" y="894"/>
                  </a:cubicBezTo>
                  <a:cubicBezTo>
                    <a:pt x="649" y="897"/>
                    <a:pt x="649" y="898"/>
                    <a:pt x="649" y="898"/>
                  </a:cubicBezTo>
                  <a:cubicBezTo>
                    <a:pt x="650" y="898"/>
                    <a:pt x="650" y="898"/>
                    <a:pt x="650" y="898"/>
                  </a:cubicBezTo>
                  <a:cubicBezTo>
                    <a:pt x="650" y="900"/>
                    <a:pt x="650" y="901"/>
                    <a:pt x="650" y="901"/>
                  </a:cubicBezTo>
                  <a:cubicBezTo>
                    <a:pt x="649" y="901"/>
                    <a:pt x="649" y="901"/>
                    <a:pt x="649" y="901"/>
                  </a:cubicBezTo>
                  <a:cubicBezTo>
                    <a:pt x="649" y="903"/>
                    <a:pt x="649" y="903"/>
                    <a:pt x="649" y="903"/>
                  </a:cubicBezTo>
                  <a:cubicBezTo>
                    <a:pt x="654" y="902"/>
                    <a:pt x="657" y="904"/>
                    <a:pt x="659" y="904"/>
                  </a:cubicBezTo>
                  <a:cubicBezTo>
                    <a:pt x="659" y="905"/>
                    <a:pt x="659" y="905"/>
                    <a:pt x="659" y="905"/>
                  </a:cubicBezTo>
                  <a:cubicBezTo>
                    <a:pt x="660" y="905"/>
                    <a:pt x="660" y="905"/>
                    <a:pt x="660" y="905"/>
                  </a:cubicBezTo>
                  <a:cubicBezTo>
                    <a:pt x="659" y="905"/>
                    <a:pt x="659" y="905"/>
                    <a:pt x="659" y="905"/>
                  </a:cubicBezTo>
                  <a:cubicBezTo>
                    <a:pt x="661" y="905"/>
                    <a:pt x="661" y="905"/>
                    <a:pt x="661" y="905"/>
                  </a:cubicBezTo>
                  <a:cubicBezTo>
                    <a:pt x="661" y="902"/>
                    <a:pt x="661" y="903"/>
                    <a:pt x="661" y="903"/>
                  </a:cubicBezTo>
                  <a:cubicBezTo>
                    <a:pt x="662" y="903"/>
                    <a:pt x="662" y="903"/>
                    <a:pt x="662" y="903"/>
                  </a:cubicBezTo>
                  <a:cubicBezTo>
                    <a:pt x="662" y="901"/>
                    <a:pt x="662" y="901"/>
                    <a:pt x="662" y="901"/>
                  </a:cubicBezTo>
                  <a:cubicBezTo>
                    <a:pt x="663" y="901"/>
                    <a:pt x="663" y="901"/>
                    <a:pt x="663" y="901"/>
                  </a:cubicBezTo>
                  <a:cubicBezTo>
                    <a:pt x="663" y="900"/>
                    <a:pt x="663" y="900"/>
                    <a:pt x="663" y="900"/>
                  </a:cubicBezTo>
                  <a:cubicBezTo>
                    <a:pt x="666" y="900"/>
                    <a:pt x="667" y="900"/>
                    <a:pt x="667" y="900"/>
                  </a:cubicBezTo>
                  <a:cubicBezTo>
                    <a:pt x="667" y="904"/>
                    <a:pt x="669" y="905"/>
                    <a:pt x="668" y="906"/>
                  </a:cubicBezTo>
                  <a:cubicBezTo>
                    <a:pt x="669" y="906"/>
                    <a:pt x="669" y="906"/>
                    <a:pt x="669" y="906"/>
                  </a:cubicBezTo>
                  <a:cubicBezTo>
                    <a:pt x="669" y="910"/>
                    <a:pt x="669" y="912"/>
                    <a:pt x="669" y="913"/>
                  </a:cubicBezTo>
                  <a:cubicBezTo>
                    <a:pt x="671" y="913"/>
                    <a:pt x="671" y="913"/>
                    <a:pt x="671" y="913"/>
                  </a:cubicBezTo>
                  <a:cubicBezTo>
                    <a:pt x="671" y="916"/>
                    <a:pt x="671" y="917"/>
                    <a:pt x="671" y="918"/>
                  </a:cubicBezTo>
                  <a:cubicBezTo>
                    <a:pt x="669" y="918"/>
                    <a:pt x="669" y="918"/>
                    <a:pt x="669" y="918"/>
                  </a:cubicBezTo>
                  <a:cubicBezTo>
                    <a:pt x="669" y="919"/>
                    <a:pt x="669" y="919"/>
                    <a:pt x="669" y="919"/>
                  </a:cubicBezTo>
                  <a:cubicBezTo>
                    <a:pt x="672" y="919"/>
                    <a:pt x="671" y="919"/>
                    <a:pt x="672" y="919"/>
                  </a:cubicBezTo>
                  <a:cubicBezTo>
                    <a:pt x="672" y="920"/>
                    <a:pt x="672" y="920"/>
                    <a:pt x="672" y="920"/>
                  </a:cubicBezTo>
                  <a:cubicBezTo>
                    <a:pt x="673" y="920"/>
                    <a:pt x="673" y="920"/>
                    <a:pt x="673" y="920"/>
                  </a:cubicBezTo>
                  <a:cubicBezTo>
                    <a:pt x="673" y="921"/>
                    <a:pt x="673" y="921"/>
                    <a:pt x="673" y="921"/>
                  </a:cubicBezTo>
                  <a:cubicBezTo>
                    <a:pt x="674" y="921"/>
                    <a:pt x="674" y="921"/>
                    <a:pt x="674" y="921"/>
                  </a:cubicBezTo>
                  <a:cubicBezTo>
                    <a:pt x="674" y="923"/>
                    <a:pt x="674" y="923"/>
                    <a:pt x="674" y="923"/>
                  </a:cubicBezTo>
                  <a:cubicBezTo>
                    <a:pt x="671" y="923"/>
                    <a:pt x="672" y="923"/>
                    <a:pt x="672" y="923"/>
                  </a:cubicBezTo>
                  <a:cubicBezTo>
                    <a:pt x="672" y="924"/>
                    <a:pt x="672" y="924"/>
                    <a:pt x="672" y="924"/>
                  </a:cubicBezTo>
                  <a:cubicBezTo>
                    <a:pt x="671" y="924"/>
                    <a:pt x="671" y="924"/>
                    <a:pt x="671" y="924"/>
                  </a:cubicBezTo>
                  <a:cubicBezTo>
                    <a:pt x="671" y="927"/>
                    <a:pt x="671" y="928"/>
                    <a:pt x="671" y="929"/>
                  </a:cubicBezTo>
                  <a:cubicBezTo>
                    <a:pt x="669" y="929"/>
                    <a:pt x="669" y="929"/>
                    <a:pt x="669" y="929"/>
                  </a:cubicBezTo>
                  <a:cubicBezTo>
                    <a:pt x="669" y="930"/>
                    <a:pt x="669" y="930"/>
                    <a:pt x="669" y="930"/>
                  </a:cubicBezTo>
                  <a:cubicBezTo>
                    <a:pt x="668" y="930"/>
                    <a:pt x="668" y="930"/>
                    <a:pt x="668" y="930"/>
                  </a:cubicBezTo>
                  <a:cubicBezTo>
                    <a:pt x="668" y="931"/>
                    <a:pt x="668" y="931"/>
                    <a:pt x="668" y="931"/>
                  </a:cubicBezTo>
                  <a:cubicBezTo>
                    <a:pt x="669" y="931"/>
                    <a:pt x="669" y="931"/>
                    <a:pt x="669" y="931"/>
                  </a:cubicBezTo>
                  <a:cubicBezTo>
                    <a:pt x="669" y="932"/>
                    <a:pt x="669" y="932"/>
                    <a:pt x="669" y="932"/>
                  </a:cubicBezTo>
                  <a:cubicBezTo>
                    <a:pt x="668" y="932"/>
                    <a:pt x="668" y="932"/>
                    <a:pt x="668" y="932"/>
                  </a:cubicBezTo>
                  <a:cubicBezTo>
                    <a:pt x="668" y="935"/>
                    <a:pt x="668" y="934"/>
                    <a:pt x="668" y="935"/>
                  </a:cubicBezTo>
                  <a:cubicBezTo>
                    <a:pt x="669" y="935"/>
                    <a:pt x="669" y="935"/>
                    <a:pt x="669" y="935"/>
                  </a:cubicBezTo>
                  <a:cubicBezTo>
                    <a:pt x="669" y="936"/>
                    <a:pt x="669" y="936"/>
                    <a:pt x="669" y="936"/>
                  </a:cubicBezTo>
                  <a:cubicBezTo>
                    <a:pt x="673" y="936"/>
                    <a:pt x="674" y="935"/>
                    <a:pt x="674" y="935"/>
                  </a:cubicBezTo>
                  <a:cubicBezTo>
                    <a:pt x="675" y="936"/>
                    <a:pt x="675" y="936"/>
                    <a:pt x="675" y="936"/>
                  </a:cubicBezTo>
                  <a:cubicBezTo>
                    <a:pt x="675" y="935"/>
                    <a:pt x="675" y="935"/>
                    <a:pt x="675" y="935"/>
                  </a:cubicBezTo>
                  <a:cubicBezTo>
                    <a:pt x="677" y="935"/>
                    <a:pt x="677" y="935"/>
                    <a:pt x="677" y="935"/>
                  </a:cubicBezTo>
                  <a:cubicBezTo>
                    <a:pt x="677" y="936"/>
                    <a:pt x="677" y="936"/>
                    <a:pt x="677" y="936"/>
                  </a:cubicBezTo>
                  <a:cubicBezTo>
                    <a:pt x="679" y="936"/>
                    <a:pt x="681" y="936"/>
                    <a:pt x="681" y="936"/>
                  </a:cubicBezTo>
                  <a:cubicBezTo>
                    <a:pt x="682" y="933"/>
                    <a:pt x="683" y="933"/>
                    <a:pt x="682" y="932"/>
                  </a:cubicBezTo>
                  <a:cubicBezTo>
                    <a:pt x="684" y="932"/>
                    <a:pt x="684" y="932"/>
                    <a:pt x="684" y="932"/>
                  </a:cubicBezTo>
                  <a:cubicBezTo>
                    <a:pt x="684" y="931"/>
                    <a:pt x="684" y="931"/>
                    <a:pt x="684" y="931"/>
                  </a:cubicBezTo>
                  <a:cubicBezTo>
                    <a:pt x="685" y="931"/>
                    <a:pt x="685" y="931"/>
                    <a:pt x="685" y="931"/>
                  </a:cubicBezTo>
                  <a:cubicBezTo>
                    <a:pt x="684" y="931"/>
                    <a:pt x="684" y="931"/>
                    <a:pt x="684" y="931"/>
                  </a:cubicBezTo>
                  <a:cubicBezTo>
                    <a:pt x="684" y="928"/>
                    <a:pt x="684" y="929"/>
                    <a:pt x="684" y="929"/>
                  </a:cubicBezTo>
                  <a:cubicBezTo>
                    <a:pt x="689" y="926"/>
                    <a:pt x="693" y="928"/>
                    <a:pt x="696" y="929"/>
                  </a:cubicBezTo>
                  <a:cubicBezTo>
                    <a:pt x="696" y="933"/>
                    <a:pt x="700" y="932"/>
                    <a:pt x="700" y="932"/>
                  </a:cubicBezTo>
                  <a:cubicBezTo>
                    <a:pt x="700" y="933"/>
                    <a:pt x="700" y="933"/>
                    <a:pt x="700" y="933"/>
                  </a:cubicBezTo>
                  <a:cubicBezTo>
                    <a:pt x="703" y="933"/>
                    <a:pt x="702" y="933"/>
                    <a:pt x="703" y="933"/>
                  </a:cubicBezTo>
                  <a:cubicBezTo>
                    <a:pt x="703" y="935"/>
                    <a:pt x="703" y="935"/>
                    <a:pt x="703" y="935"/>
                  </a:cubicBezTo>
                  <a:cubicBezTo>
                    <a:pt x="705" y="935"/>
                    <a:pt x="705" y="935"/>
                    <a:pt x="705" y="935"/>
                  </a:cubicBezTo>
                  <a:cubicBezTo>
                    <a:pt x="705" y="931"/>
                    <a:pt x="705" y="929"/>
                    <a:pt x="705" y="927"/>
                  </a:cubicBezTo>
                  <a:cubicBezTo>
                    <a:pt x="706" y="927"/>
                    <a:pt x="706" y="927"/>
                    <a:pt x="706" y="927"/>
                  </a:cubicBezTo>
                  <a:cubicBezTo>
                    <a:pt x="705" y="924"/>
                    <a:pt x="705" y="923"/>
                    <a:pt x="705" y="921"/>
                  </a:cubicBezTo>
                  <a:cubicBezTo>
                    <a:pt x="706" y="921"/>
                    <a:pt x="706" y="921"/>
                    <a:pt x="706" y="921"/>
                  </a:cubicBezTo>
                  <a:cubicBezTo>
                    <a:pt x="708" y="917"/>
                    <a:pt x="707" y="914"/>
                    <a:pt x="707" y="912"/>
                  </a:cubicBezTo>
                  <a:cubicBezTo>
                    <a:pt x="709" y="912"/>
                    <a:pt x="709" y="912"/>
                    <a:pt x="709" y="912"/>
                  </a:cubicBezTo>
                  <a:cubicBezTo>
                    <a:pt x="709" y="909"/>
                    <a:pt x="709" y="910"/>
                    <a:pt x="709" y="910"/>
                  </a:cubicBezTo>
                  <a:cubicBezTo>
                    <a:pt x="710" y="910"/>
                    <a:pt x="710" y="910"/>
                    <a:pt x="710" y="910"/>
                  </a:cubicBezTo>
                  <a:cubicBezTo>
                    <a:pt x="710" y="912"/>
                    <a:pt x="710" y="913"/>
                    <a:pt x="710" y="913"/>
                  </a:cubicBezTo>
                  <a:cubicBezTo>
                    <a:pt x="713" y="910"/>
                    <a:pt x="712" y="910"/>
                    <a:pt x="712" y="910"/>
                  </a:cubicBezTo>
                  <a:cubicBezTo>
                    <a:pt x="711" y="910"/>
                    <a:pt x="711" y="910"/>
                    <a:pt x="711" y="910"/>
                  </a:cubicBezTo>
                  <a:cubicBezTo>
                    <a:pt x="711" y="908"/>
                    <a:pt x="711" y="908"/>
                    <a:pt x="711" y="908"/>
                  </a:cubicBezTo>
                  <a:cubicBezTo>
                    <a:pt x="715" y="909"/>
                    <a:pt x="713" y="905"/>
                    <a:pt x="713" y="905"/>
                  </a:cubicBezTo>
                  <a:cubicBezTo>
                    <a:pt x="716" y="905"/>
                    <a:pt x="715" y="905"/>
                    <a:pt x="716" y="905"/>
                  </a:cubicBezTo>
                  <a:cubicBezTo>
                    <a:pt x="716" y="904"/>
                    <a:pt x="716" y="904"/>
                    <a:pt x="716" y="904"/>
                  </a:cubicBezTo>
                  <a:cubicBezTo>
                    <a:pt x="718" y="904"/>
                    <a:pt x="718" y="904"/>
                    <a:pt x="718" y="904"/>
                  </a:cubicBezTo>
                  <a:cubicBezTo>
                    <a:pt x="718" y="903"/>
                    <a:pt x="718" y="903"/>
                    <a:pt x="718" y="903"/>
                  </a:cubicBezTo>
                  <a:cubicBezTo>
                    <a:pt x="719" y="904"/>
                    <a:pt x="719" y="904"/>
                    <a:pt x="719" y="904"/>
                  </a:cubicBezTo>
                  <a:cubicBezTo>
                    <a:pt x="719" y="903"/>
                    <a:pt x="719" y="903"/>
                    <a:pt x="719" y="903"/>
                  </a:cubicBezTo>
                  <a:cubicBezTo>
                    <a:pt x="719" y="904"/>
                    <a:pt x="719" y="904"/>
                    <a:pt x="719" y="904"/>
                  </a:cubicBezTo>
                  <a:cubicBezTo>
                    <a:pt x="722" y="904"/>
                    <a:pt x="721" y="904"/>
                    <a:pt x="722" y="904"/>
                  </a:cubicBezTo>
                  <a:cubicBezTo>
                    <a:pt x="722" y="903"/>
                    <a:pt x="722" y="903"/>
                    <a:pt x="722" y="903"/>
                  </a:cubicBezTo>
                  <a:cubicBezTo>
                    <a:pt x="725" y="902"/>
                    <a:pt x="726" y="903"/>
                    <a:pt x="726" y="904"/>
                  </a:cubicBezTo>
                  <a:cubicBezTo>
                    <a:pt x="726" y="903"/>
                    <a:pt x="726" y="903"/>
                    <a:pt x="726" y="903"/>
                  </a:cubicBezTo>
                  <a:cubicBezTo>
                    <a:pt x="728" y="903"/>
                    <a:pt x="728" y="903"/>
                    <a:pt x="728" y="903"/>
                  </a:cubicBezTo>
                  <a:cubicBezTo>
                    <a:pt x="728" y="900"/>
                    <a:pt x="728" y="898"/>
                    <a:pt x="728" y="898"/>
                  </a:cubicBezTo>
                  <a:cubicBezTo>
                    <a:pt x="726" y="898"/>
                    <a:pt x="726" y="898"/>
                    <a:pt x="726" y="898"/>
                  </a:cubicBezTo>
                  <a:cubicBezTo>
                    <a:pt x="726" y="897"/>
                    <a:pt x="726" y="897"/>
                    <a:pt x="726" y="897"/>
                  </a:cubicBezTo>
                  <a:cubicBezTo>
                    <a:pt x="728" y="897"/>
                    <a:pt x="728" y="897"/>
                    <a:pt x="728" y="897"/>
                  </a:cubicBezTo>
                  <a:cubicBezTo>
                    <a:pt x="728" y="895"/>
                    <a:pt x="728" y="895"/>
                    <a:pt x="728" y="895"/>
                  </a:cubicBezTo>
                  <a:cubicBezTo>
                    <a:pt x="726" y="895"/>
                    <a:pt x="726" y="895"/>
                    <a:pt x="726" y="895"/>
                  </a:cubicBezTo>
                  <a:cubicBezTo>
                    <a:pt x="726" y="893"/>
                    <a:pt x="726" y="893"/>
                    <a:pt x="726" y="893"/>
                  </a:cubicBezTo>
                  <a:cubicBezTo>
                    <a:pt x="729" y="893"/>
                    <a:pt x="731" y="893"/>
                    <a:pt x="731" y="893"/>
                  </a:cubicBezTo>
                  <a:cubicBezTo>
                    <a:pt x="731" y="892"/>
                    <a:pt x="731" y="892"/>
                    <a:pt x="731" y="892"/>
                  </a:cubicBezTo>
                  <a:cubicBezTo>
                    <a:pt x="732" y="892"/>
                    <a:pt x="732" y="892"/>
                    <a:pt x="732" y="892"/>
                  </a:cubicBezTo>
                  <a:cubicBezTo>
                    <a:pt x="732" y="895"/>
                    <a:pt x="732" y="894"/>
                    <a:pt x="732" y="894"/>
                  </a:cubicBezTo>
                  <a:cubicBezTo>
                    <a:pt x="735" y="894"/>
                    <a:pt x="736" y="894"/>
                    <a:pt x="736" y="894"/>
                  </a:cubicBezTo>
                  <a:cubicBezTo>
                    <a:pt x="736" y="891"/>
                    <a:pt x="736" y="892"/>
                    <a:pt x="736" y="892"/>
                  </a:cubicBezTo>
                  <a:cubicBezTo>
                    <a:pt x="737" y="892"/>
                    <a:pt x="737" y="892"/>
                    <a:pt x="737" y="892"/>
                  </a:cubicBezTo>
                  <a:cubicBezTo>
                    <a:pt x="737" y="891"/>
                    <a:pt x="737" y="891"/>
                    <a:pt x="737" y="891"/>
                  </a:cubicBezTo>
                  <a:cubicBezTo>
                    <a:pt x="737" y="892"/>
                    <a:pt x="737" y="892"/>
                    <a:pt x="737" y="892"/>
                  </a:cubicBezTo>
                  <a:cubicBezTo>
                    <a:pt x="738" y="892"/>
                    <a:pt x="738" y="892"/>
                    <a:pt x="738" y="892"/>
                  </a:cubicBezTo>
                  <a:cubicBezTo>
                    <a:pt x="738" y="893"/>
                    <a:pt x="738" y="893"/>
                    <a:pt x="738" y="893"/>
                  </a:cubicBezTo>
                  <a:cubicBezTo>
                    <a:pt x="738" y="890"/>
                    <a:pt x="738" y="889"/>
                    <a:pt x="738" y="888"/>
                  </a:cubicBezTo>
                  <a:cubicBezTo>
                    <a:pt x="738" y="889"/>
                    <a:pt x="738" y="889"/>
                    <a:pt x="738" y="889"/>
                  </a:cubicBezTo>
                  <a:cubicBezTo>
                    <a:pt x="741" y="889"/>
                    <a:pt x="740" y="889"/>
                    <a:pt x="741" y="889"/>
                  </a:cubicBezTo>
                  <a:cubicBezTo>
                    <a:pt x="739" y="889"/>
                    <a:pt x="739" y="889"/>
                    <a:pt x="739" y="889"/>
                  </a:cubicBezTo>
                  <a:cubicBezTo>
                    <a:pt x="742" y="889"/>
                    <a:pt x="742" y="888"/>
                    <a:pt x="743" y="888"/>
                  </a:cubicBezTo>
                  <a:cubicBezTo>
                    <a:pt x="743" y="889"/>
                    <a:pt x="743" y="889"/>
                    <a:pt x="743" y="889"/>
                  </a:cubicBezTo>
                  <a:cubicBezTo>
                    <a:pt x="747" y="889"/>
                    <a:pt x="747" y="892"/>
                    <a:pt x="746" y="892"/>
                  </a:cubicBezTo>
                  <a:cubicBezTo>
                    <a:pt x="749" y="892"/>
                    <a:pt x="751" y="892"/>
                    <a:pt x="751" y="892"/>
                  </a:cubicBezTo>
                  <a:cubicBezTo>
                    <a:pt x="751" y="893"/>
                    <a:pt x="751" y="893"/>
                    <a:pt x="751" y="893"/>
                  </a:cubicBezTo>
                  <a:cubicBezTo>
                    <a:pt x="754" y="893"/>
                    <a:pt x="755" y="893"/>
                    <a:pt x="755" y="893"/>
                  </a:cubicBezTo>
                  <a:cubicBezTo>
                    <a:pt x="755" y="892"/>
                    <a:pt x="755" y="892"/>
                    <a:pt x="755" y="892"/>
                  </a:cubicBezTo>
                  <a:cubicBezTo>
                    <a:pt x="758" y="892"/>
                    <a:pt x="757" y="892"/>
                    <a:pt x="757" y="892"/>
                  </a:cubicBezTo>
                  <a:cubicBezTo>
                    <a:pt x="757" y="889"/>
                    <a:pt x="757" y="889"/>
                    <a:pt x="757" y="888"/>
                  </a:cubicBezTo>
                  <a:cubicBezTo>
                    <a:pt x="758" y="888"/>
                    <a:pt x="758" y="888"/>
                    <a:pt x="758" y="888"/>
                  </a:cubicBezTo>
                  <a:cubicBezTo>
                    <a:pt x="758" y="887"/>
                    <a:pt x="758" y="887"/>
                    <a:pt x="758" y="887"/>
                  </a:cubicBezTo>
                  <a:cubicBezTo>
                    <a:pt x="757" y="887"/>
                    <a:pt x="757" y="887"/>
                    <a:pt x="757" y="887"/>
                  </a:cubicBezTo>
                  <a:cubicBezTo>
                    <a:pt x="758" y="886"/>
                    <a:pt x="758" y="886"/>
                    <a:pt x="758" y="886"/>
                  </a:cubicBezTo>
                  <a:cubicBezTo>
                    <a:pt x="761" y="888"/>
                    <a:pt x="762" y="888"/>
                    <a:pt x="763" y="888"/>
                  </a:cubicBezTo>
                  <a:cubicBezTo>
                    <a:pt x="763" y="887"/>
                    <a:pt x="763" y="887"/>
                    <a:pt x="763" y="887"/>
                  </a:cubicBezTo>
                  <a:cubicBezTo>
                    <a:pt x="764" y="887"/>
                    <a:pt x="764" y="887"/>
                    <a:pt x="764" y="887"/>
                  </a:cubicBezTo>
                  <a:cubicBezTo>
                    <a:pt x="764" y="886"/>
                    <a:pt x="764" y="886"/>
                    <a:pt x="764" y="886"/>
                  </a:cubicBezTo>
                  <a:cubicBezTo>
                    <a:pt x="765" y="886"/>
                    <a:pt x="765" y="886"/>
                    <a:pt x="765" y="886"/>
                  </a:cubicBezTo>
                  <a:cubicBezTo>
                    <a:pt x="765" y="885"/>
                    <a:pt x="765" y="885"/>
                    <a:pt x="765" y="885"/>
                  </a:cubicBezTo>
                  <a:cubicBezTo>
                    <a:pt x="767" y="885"/>
                    <a:pt x="767" y="885"/>
                    <a:pt x="767" y="885"/>
                  </a:cubicBezTo>
                  <a:cubicBezTo>
                    <a:pt x="767" y="884"/>
                    <a:pt x="767" y="884"/>
                    <a:pt x="767" y="884"/>
                  </a:cubicBezTo>
                  <a:cubicBezTo>
                    <a:pt x="768" y="884"/>
                    <a:pt x="768" y="884"/>
                    <a:pt x="768" y="884"/>
                  </a:cubicBezTo>
                  <a:cubicBezTo>
                    <a:pt x="768" y="885"/>
                    <a:pt x="768" y="885"/>
                    <a:pt x="768" y="885"/>
                  </a:cubicBezTo>
                  <a:cubicBezTo>
                    <a:pt x="768" y="884"/>
                    <a:pt x="768" y="884"/>
                    <a:pt x="768" y="884"/>
                  </a:cubicBezTo>
                  <a:cubicBezTo>
                    <a:pt x="769" y="884"/>
                    <a:pt x="769" y="884"/>
                    <a:pt x="769" y="884"/>
                  </a:cubicBezTo>
                  <a:cubicBezTo>
                    <a:pt x="769" y="885"/>
                    <a:pt x="769" y="885"/>
                    <a:pt x="769" y="885"/>
                  </a:cubicBezTo>
                  <a:cubicBezTo>
                    <a:pt x="772" y="885"/>
                    <a:pt x="771" y="885"/>
                    <a:pt x="771" y="885"/>
                  </a:cubicBezTo>
                  <a:cubicBezTo>
                    <a:pt x="771" y="884"/>
                    <a:pt x="771" y="884"/>
                    <a:pt x="771" y="884"/>
                  </a:cubicBezTo>
                  <a:cubicBezTo>
                    <a:pt x="771" y="885"/>
                    <a:pt x="771" y="885"/>
                    <a:pt x="771" y="885"/>
                  </a:cubicBezTo>
                  <a:cubicBezTo>
                    <a:pt x="773" y="885"/>
                    <a:pt x="773" y="885"/>
                    <a:pt x="773" y="885"/>
                  </a:cubicBezTo>
                  <a:cubicBezTo>
                    <a:pt x="773" y="886"/>
                    <a:pt x="773" y="886"/>
                    <a:pt x="773" y="886"/>
                  </a:cubicBezTo>
                  <a:cubicBezTo>
                    <a:pt x="774" y="886"/>
                    <a:pt x="774" y="886"/>
                    <a:pt x="774" y="886"/>
                  </a:cubicBezTo>
                  <a:cubicBezTo>
                    <a:pt x="774" y="889"/>
                    <a:pt x="774" y="889"/>
                    <a:pt x="774" y="889"/>
                  </a:cubicBezTo>
                  <a:cubicBezTo>
                    <a:pt x="775" y="889"/>
                    <a:pt x="775" y="889"/>
                    <a:pt x="775" y="889"/>
                  </a:cubicBezTo>
                  <a:cubicBezTo>
                    <a:pt x="775" y="892"/>
                    <a:pt x="775" y="892"/>
                    <a:pt x="775" y="892"/>
                  </a:cubicBezTo>
                  <a:cubicBezTo>
                    <a:pt x="776" y="892"/>
                    <a:pt x="776" y="892"/>
                    <a:pt x="776" y="892"/>
                  </a:cubicBezTo>
                  <a:cubicBezTo>
                    <a:pt x="776" y="891"/>
                    <a:pt x="776" y="891"/>
                    <a:pt x="776" y="891"/>
                  </a:cubicBezTo>
                  <a:cubicBezTo>
                    <a:pt x="779" y="891"/>
                    <a:pt x="778" y="891"/>
                    <a:pt x="779" y="891"/>
                  </a:cubicBezTo>
                  <a:cubicBezTo>
                    <a:pt x="779" y="892"/>
                    <a:pt x="779" y="892"/>
                    <a:pt x="779" y="892"/>
                  </a:cubicBezTo>
                  <a:cubicBezTo>
                    <a:pt x="777" y="892"/>
                    <a:pt x="777" y="892"/>
                    <a:pt x="777" y="892"/>
                  </a:cubicBezTo>
                  <a:cubicBezTo>
                    <a:pt x="777" y="893"/>
                    <a:pt x="777" y="893"/>
                    <a:pt x="777" y="893"/>
                  </a:cubicBezTo>
                  <a:cubicBezTo>
                    <a:pt x="779" y="893"/>
                    <a:pt x="779" y="893"/>
                    <a:pt x="779" y="893"/>
                  </a:cubicBezTo>
                  <a:cubicBezTo>
                    <a:pt x="779" y="892"/>
                    <a:pt x="779" y="892"/>
                    <a:pt x="779" y="892"/>
                  </a:cubicBezTo>
                  <a:cubicBezTo>
                    <a:pt x="781" y="892"/>
                    <a:pt x="781" y="892"/>
                    <a:pt x="781" y="892"/>
                  </a:cubicBezTo>
                  <a:cubicBezTo>
                    <a:pt x="781" y="895"/>
                    <a:pt x="781" y="894"/>
                    <a:pt x="781" y="894"/>
                  </a:cubicBezTo>
                  <a:cubicBezTo>
                    <a:pt x="781" y="893"/>
                    <a:pt x="781" y="893"/>
                    <a:pt x="781" y="893"/>
                  </a:cubicBezTo>
                  <a:cubicBezTo>
                    <a:pt x="780" y="893"/>
                    <a:pt x="780" y="893"/>
                    <a:pt x="780" y="893"/>
                  </a:cubicBezTo>
                  <a:cubicBezTo>
                    <a:pt x="780" y="896"/>
                    <a:pt x="780" y="895"/>
                    <a:pt x="780" y="895"/>
                  </a:cubicBezTo>
                  <a:cubicBezTo>
                    <a:pt x="781" y="895"/>
                    <a:pt x="781" y="895"/>
                    <a:pt x="781" y="895"/>
                  </a:cubicBezTo>
                  <a:cubicBezTo>
                    <a:pt x="781" y="894"/>
                    <a:pt x="781" y="894"/>
                    <a:pt x="781" y="894"/>
                  </a:cubicBezTo>
                  <a:cubicBezTo>
                    <a:pt x="782" y="894"/>
                    <a:pt x="782" y="894"/>
                    <a:pt x="782" y="894"/>
                  </a:cubicBezTo>
                  <a:cubicBezTo>
                    <a:pt x="782" y="895"/>
                    <a:pt x="782" y="895"/>
                    <a:pt x="782" y="895"/>
                  </a:cubicBezTo>
                  <a:cubicBezTo>
                    <a:pt x="783" y="895"/>
                    <a:pt x="783" y="895"/>
                    <a:pt x="783" y="895"/>
                  </a:cubicBezTo>
                  <a:cubicBezTo>
                    <a:pt x="783" y="897"/>
                    <a:pt x="783" y="897"/>
                    <a:pt x="783" y="897"/>
                  </a:cubicBezTo>
                  <a:cubicBezTo>
                    <a:pt x="784" y="897"/>
                    <a:pt x="784" y="897"/>
                    <a:pt x="784" y="897"/>
                  </a:cubicBezTo>
                  <a:cubicBezTo>
                    <a:pt x="784" y="895"/>
                    <a:pt x="784" y="895"/>
                    <a:pt x="784" y="895"/>
                  </a:cubicBezTo>
                  <a:cubicBezTo>
                    <a:pt x="786" y="895"/>
                    <a:pt x="786" y="895"/>
                    <a:pt x="786" y="895"/>
                  </a:cubicBezTo>
                  <a:cubicBezTo>
                    <a:pt x="786" y="894"/>
                    <a:pt x="786" y="894"/>
                    <a:pt x="786" y="894"/>
                  </a:cubicBezTo>
                  <a:cubicBezTo>
                    <a:pt x="787" y="894"/>
                    <a:pt x="787" y="894"/>
                    <a:pt x="787" y="894"/>
                  </a:cubicBezTo>
                  <a:cubicBezTo>
                    <a:pt x="787" y="893"/>
                    <a:pt x="787" y="893"/>
                    <a:pt x="787" y="893"/>
                  </a:cubicBezTo>
                  <a:cubicBezTo>
                    <a:pt x="790" y="896"/>
                    <a:pt x="789" y="897"/>
                    <a:pt x="789" y="898"/>
                  </a:cubicBezTo>
                  <a:cubicBezTo>
                    <a:pt x="792" y="897"/>
                    <a:pt x="792" y="896"/>
                    <a:pt x="793" y="897"/>
                  </a:cubicBezTo>
                  <a:cubicBezTo>
                    <a:pt x="793" y="899"/>
                    <a:pt x="793" y="899"/>
                    <a:pt x="793" y="899"/>
                  </a:cubicBezTo>
                  <a:cubicBezTo>
                    <a:pt x="794" y="899"/>
                    <a:pt x="794" y="899"/>
                    <a:pt x="794" y="899"/>
                  </a:cubicBezTo>
                  <a:cubicBezTo>
                    <a:pt x="794" y="900"/>
                    <a:pt x="794" y="900"/>
                    <a:pt x="794" y="900"/>
                  </a:cubicBezTo>
                  <a:cubicBezTo>
                    <a:pt x="795" y="900"/>
                    <a:pt x="795" y="900"/>
                    <a:pt x="795" y="900"/>
                  </a:cubicBezTo>
                  <a:cubicBezTo>
                    <a:pt x="795" y="901"/>
                    <a:pt x="795" y="901"/>
                    <a:pt x="795" y="901"/>
                  </a:cubicBezTo>
                  <a:cubicBezTo>
                    <a:pt x="796" y="901"/>
                    <a:pt x="796" y="901"/>
                    <a:pt x="796" y="901"/>
                  </a:cubicBezTo>
                  <a:cubicBezTo>
                    <a:pt x="796" y="900"/>
                    <a:pt x="796" y="900"/>
                    <a:pt x="796" y="900"/>
                  </a:cubicBezTo>
                  <a:cubicBezTo>
                    <a:pt x="799" y="900"/>
                    <a:pt x="799" y="898"/>
                    <a:pt x="800" y="899"/>
                  </a:cubicBezTo>
                  <a:cubicBezTo>
                    <a:pt x="800" y="898"/>
                    <a:pt x="800" y="898"/>
                    <a:pt x="800" y="898"/>
                  </a:cubicBezTo>
                  <a:cubicBezTo>
                    <a:pt x="803" y="898"/>
                    <a:pt x="802" y="898"/>
                    <a:pt x="802" y="898"/>
                  </a:cubicBezTo>
                  <a:cubicBezTo>
                    <a:pt x="802" y="895"/>
                    <a:pt x="802" y="896"/>
                    <a:pt x="802" y="895"/>
                  </a:cubicBezTo>
                  <a:cubicBezTo>
                    <a:pt x="801" y="895"/>
                    <a:pt x="801" y="895"/>
                    <a:pt x="801" y="895"/>
                  </a:cubicBezTo>
                  <a:cubicBezTo>
                    <a:pt x="801" y="894"/>
                    <a:pt x="801" y="894"/>
                    <a:pt x="801" y="894"/>
                  </a:cubicBezTo>
                  <a:cubicBezTo>
                    <a:pt x="802" y="894"/>
                    <a:pt x="802" y="894"/>
                    <a:pt x="802" y="894"/>
                  </a:cubicBezTo>
                  <a:cubicBezTo>
                    <a:pt x="802" y="893"/>
                    <a:pt x="802" y="893"/>
                    <a:pt x="802" y="893"/>
                  </a:cubicBezTo>
                  <a:cubicBezTo>
                    <a:pt x="803" y="893"/>
                    <a:pt x="803" y="893"/>
                    <a:pt x="803" y="893"/>
                  </a:cubicBezTo>
                  <a:cubicBezTo>
                    <a:pt x="803" y="890"/>
                    <a:pt x="803" y="891"/>
                    <a:pt x="803" y="891"/>
                  </a:cubicBezTo>
                  <a:cubicBezTo>
                    <a:pt x="805" y="891"/>
                    <a:pt x="805" y="891"/>
                    <a:pt x="805" y="891"/>
                  </a:cubicBezTo>
                  <a:cubicBezTo>
                    <a:pt x="805" y="889"/>
                    <a:pt x="805" y="889"/>
                    <a:pt x="805" y="889"/>
                  </a:cubicBezTo>
                  <a:cubicBezTo>
                    <a:pt x="806" y="889"/>
                    <a:pt x="806" y="889"/>
                    <a:pt x="806" y="889"/>
                  </a:cubicBezTo>
                  <a:cubicBezTo>
                    <a:pt x="806" y="886"/>
                    <a:pt x="808" y="887"/>
                    <a:pt x="808" y="887"/>
                  </a:cubicBezTo>
                  <a:cubicBezTo>
                    <a:pt x="808" y="888"/>
                    <a:pt x="808" y="888"/>
                    <a:pt x="808" y="888"/>
                  </a:cubicBezTo>
                  <a:cubicBezTo>
                    <a:pt x="808" y="887"/>
                    <a:pt x="808" y="887"/>
                    <a:pt x="808" y="887"/>
                  </a:cubicBezTo>
                  <a:cubicBezTo>
                    <a:pt x="811" y="887"/>
                    <a:pt x="810" y="889"/>
                    <a:pt x="811" y="888"/>
                  </a:cubicBezTo>
                  <a:cubicBezTo>
                    <a:pt x="811" y="887"/>
                    <a:pt x="811" y="887"/>
                    <a:pt x="811" y="887"/>
                  </a:cubicBezTo>
                  <a:cubicBezTo>
                    <a:pt x="814" y="887"/>
                    <a:pt x="812" y="884"/>
                    <a:pt x="813" y="884"/>
                  </a:cubicBezTo>
                  <a:cubicBezTo>
                    <a:pt x="810" y="884"/>
                    <a:pt x="811" y="884"/>
                    <a:pt x="811" y="884"/>
                  </a:cubicBezTo>
                  <a:cubicBezTo>
                    <a:pt x="811" y="882"/>
                    <a:pt x="811" y="882"/>
                    <a:pt x="811" y="882"/>
                  </a:cubicBezTo>
                  <a:cubicBezTo>
                    <a:pt x="808" y="882"/>
                    <a:pt x="808" y="882"/>
                    <a:pt x="808" y="882"/>
                  </a:cubicBezTo>
                  <a:cubicBezTo>
                    <a:pt x="808" y="881"/>
                    <a:pt x="808" y="881"/>
                    <a:pt x="808" y="881"/>
                  </a:cubicBezTo>
                  <a:cubicBezTo>
                    <a:pt x="807" y="881"/>
                    <a:pt x="807" y="881"/>
                    <a:pt x="807" y="881"/>
                  </a:cubicBezTo>
                  <a:cubicBezTo>
                    <a:pt x="807" y="880"/>
                    <a:pt x="807" y="880"/>
                    <a:pt x="807" y="880"/>
                  </a:cubicBezTo>
                  <a:cubicBezTo>
                    <a:pt x="806" y="880"/>
                    <a:pt x="806" y="880"/>
                    <a:pt x="806" y="880"/>
                  </a:cubicBezTo>
                  <a:cubicBezTo>
                    <a:pt x="806" y="877"/>
                    <a:pt x="806" y="878"/>
                    <a:pt x="806" y="878"/>
                  </a:cubicBezTo>
                  <a:cubicBezTo>
                    <a:pt x="809" y="878"/>
                    <a:pt x="808" y="878"/>
                    <a:pt x="808" y="878"/>
                  </a:cubicBezTo>
                  <a:cubicBezTo>
                    <a:pt x="808" y="876"/>
                    <a:pt x="808" y="876"/>
                    <a:pt x="808" y="876"/>
                  </a:cubicBezTo>
                  <a:cubicBezTo>
                    <a:pt x="811" y="876"/>
                    <a:pt x="810" y="876"/>
                    <a:pt x="811" y="876"/>
                  </a:cubicBezTo>
                  <a:cubicBezTo>
                    <a:pt x="811" y="875"/>
                    <a:pt x="811" y="875"/>
                    <a:pt x="811" y="875"/>
                  </a:cubicBezTo>
                  <a:cubicBezTo>
                    <a:pt x="812" y="877"/>
                    <a:pt x="812" y="876"/>
                    <a:pt x="813" y="876"/>
                  </a:cubicBezTo>
                  <a:cubicBezTo>
                    <a:pt x="813" y="874"/>
                    <a:pt x="813" y="874"/>
                    <a:pt x="813" y="874"/>
                  </a:cubicBezTo>
                  <a:cubicBezTo>
                    <a:pt x="816" y="874"/>
                    <a:pt x="817" y="876"/>
                    <a:pt x="818" y="875"/>
                  </a:cubicBezTo>
                  <a:cubicBezTo>
                    <a:pt x="818" y="876"/>
                    <a:pt x="818" y="876"/>
                    <a:pt x="818" y="876"/>
                  </a:cubicBezTo>
                  <a:cubicBezTo>
                    <a:pt x="819" y="876"/>
                    <a:pt x="819" y="876"/>
                    <a:pt x="819" y="876"/>
                  </a:cubicBezTo>
                  <a:cubicBezTo>
                    <a:pt x="819" y="878"/>
                    <a:pt x="819" y="878"/>
                    <a:pt x="819" y="878"/>
                  </a:cubicBezTo>
                  <a:cubicBezTo>
                    <a:pt x="822" y="878"/>
                    <a:pt x="821" y="878"/>
                    <a:pt x="821" y="878"/>
                  </a:cubicBezTo>
                  <a:cubicBezTo>
                    <a:pt x="821" y="879"/>
                    <a:pt x="821" y="879"/>
                    <a:pt x="821" y="879"/>
                  </a:cubicBezTo>
                  <a:cubicBezTo>
                    <a:pt x="822" y="879"/>
                    <a:pt x="822" y="879"/>
                    <a:pt x="822" y="879"/>
                  </a:cubicBezTo>
                  <a:cubicBezTo>
                    <a:pt x="822" y="878"/>
                    <a:pt x="822" y="878"/>
                    <a:pt x="822" y="878"/>
                  </a:cubicBezTo>
                  <a:cubicBezTo>
                    <a:pt x="824" y="878"/>
                    <a:pt x="824" y="878"/>
                    <a:pt x="824" y="878"/>
                  </a:cubicBezTo>
                  <a:cubicBezTo>
                    <a:pt x="824" y="879"/>
                    <a:pt x="824" y="879"/>
                    <a:pt x="824" y="879"/>
                  </a:cubicBezTo>
                  <a:cubicBezTo>
                    <a:pt x="824" y="878"/>
                    <a:pt x="824" y="878"/>
                    <a:pt x="824" y="878"/>
                  </a:cubicBezTo>
                  <a:cubicBezTo>
                    <a:pt x="825" y="878"/>
                    <a:pt x="825" y="878"/>
                    <a:pt x="825" y="878"/>
                  </a:cubicBezTo>
                  <a:cubicBezTo>
                    <a:pt x="825" y="875"/>
                    <a:pt x="826" y="875"/>
                    <a:pt x="826" y="875"/>
                  </a:cubicBezTo>
                  <a:cubicBezTo>
                    <a:pt x="825" y="874"/>
                    <a:pt x="825" y="874"/>
                    <a:pt x="825" y="874"/>
                  </a:cubicBezTo>
                  <a:cubicBezTo>
                    <a:pt x="826" y="874"/>
                    <a:pt x="826" y="874"/>
                    <a:pt x="826" y="874"/>
                  </a:cubicBezTo>
                  <a:cubicBezTo>
                    <a:pt x="826" y="871"/>
                    <a:pt x="826" y="872"/>
                    <a:pt x="826" y="872"/>
                  </a:cubicBezTo>
                  <a:cubicBezTo>
                    <a:pt x="826" y="873"/>
                    <a:pt x="826" y="873"/>
                    <a:pt x="826" y="873"/>
                  </a:cubicBezTo>
                  <a:cubicBezTo>
                    <a:pt x="827" y="873"/>
                    <a:pt x="827" y="873"/>
                    <a:pt x="827" y="873"/>
                  </a:cubicBezTo>
                  <a:cubicBezTo>
                    <a:pt x="827" y="869"/>
                    <a:pt x="830" y="871"/>
                    <a:pt x="830" y="870"/>
                  </a:cubicBezTo>
                  <a:cubicBezTo>
                    <a:pt x="830" y="868"/>
                    <a:pt x="830" y="867"/>
                    <a:pt x="830" y="867"/>
                  </a:cubicBezTo>
                  <a:cubicBezTo>
                    <a:pt x="831" y="867"/>
                    <a:pt x="831" y="867"/>
                    <a:pt x="831" y="867"/>
                  </a:cubicBezTo>
                  <a:cubicBezTo>
                    <a:pt x="831" y="868"/>
                    <a:pt x="831" y="868"/>
                    <a:pt x="831" y="868"/>
                  </a:cubicBezTo>
                  <a:cubicBezTo>
                    <a:pt x="835" y="870"/>
                    <a:pt x="836" y="867"/>
                    <a:pt x="839" y="868"/>
                  </a:cubicBezTo>
                  <a:cubicBezTo>
                    <a:pt x="839" y="869"/>
                    <a:pt x="839" y="869"/>
                    <a:pt x="839" y="869"/>
                  </a:cubicBezTo>
                  <a:cubicBezTo>
                    <a:pt x="842" y="870"/>
                    <a:pt x="843" y="871"/>
                    <a:pt x="844" y="870"/>
                  </a:cubicBezTo>
                  <a:cubicBezTo>
                    <a:pt x="844" y="869"/>
                    <a:pt x="844" y="869"/>
                    <a:pt x="844" y="869"/>
                  </a:cubicBezTo>
                  <a:cubicBezTo>
                    <a:pt x="845" y="869"/>
                    <a:pt x="845" y="869"/>
                    <a:pt x="845" y="869"/>
                  </a:cubicBezTo>
                  <a:cubicBezTo>
                    <a:pt x="846" y="876"/>
                    <a:pt x="851" y="871"/>
                    <a:pt x="853" y="872"/>
                  </a:cubicBezTo>
                  <a:cubicBezTo>
                    <a:pt x="853" y="869"/>
                    <a:pt x="853" y="870"/>
                    <a:pt x="853" y="869"/>
                  </a:cubicBezTo>
                  <a:cubicBezTo>
                    <a:pt x="856" y="869"/>
                    <a:pt x="857" y="869"/>
                    <a:pt x="857" y="869"/>
                  </a:cubicBezTo>
                  <a:cubicBezTo>
                    <a:pt x="857" y="870"/>
                    <a:pt x="857" y="870"/>
                    <a:pt x="857" y="870"/>
                  </a:cubicBezTo>
                  <a:cubicBezTo>
                    <a:pt x="858" y="870"/>
                    <a:pt x="858" y="870"/>
                    <a:pt x="858" y="870"/>
                  </a:cubicBezTo>
                  <a:cubicBezTo>
                    <a:pt x="858" y="868"/>
                    <a:pt x="858" y="867"/>
                    <a:pt x="858" y="867"/>
                  </a:cubicBezTo>
                  <a:cubicBezTo>
                    <a:pt x="861" y="867"/>
                    <a:pt x="861" y="867"/>
                    <a:pt x="862" y="867"/>
                  </a:cubicBezTo>
                  <a:cubicBezTo>
                    <a:pt x="862" y="866"/>
                    <a:pt x="862" y="866"/>
                    <a:pt x="862" y="866"/>
                  </a:cubicBezTo>
                  <a:cubicBezTo>
                    <a:pt x="864" y="866"/>
                    <a:pt x="864" y="867"/>
                    <a:pt x="865" y="867"/>
                  </a:cubicBezTo>
                  <a:cubicBezTo>
                    <a:pt x="865" y="866"/>
                    <a:pt x="865" y="866"/>
                    <a:pt x="865" y="866"/>
                  </a:cubicBezTo>
                  <a:cubicBezTo>
                    <a:pt x="866" y="866"/>
                    <a:pt x="866" y="866"/>
                    <a:pt x="866" y="866"/>
                  </a:cubicBezTo>
                  <a:cubicBezTo>
                    <a:pt x="866" y="865"/>
                    <a:pt x="866" y="865"/>
                    <a:pt x="866" y="865"/>
                  </a:cubicBezTo>
                  <a:cubicBezTo>
                    <a:pt x="869" y="864"/>
                    <a:pt x="869" y="863"/>
                    <a:pt x="870" y="863"/>
                  </a:cubicBezTo>
                  <a:cubicBezTo>
                    <a:pt x="870" y="865"/>
                    <a:pt x="870" y="865"/>
                    <a:pt x="870" y="865"/>
                  </a:cubicBezTo>
                  <a:cubicBezTo>
                    <a:pt x="871" y="865"/>
                    <a:pt x="871" y="865"/>
                    <a:pt x="871" y="865"/>
                  </a:cubicBezTo>
                  <a:cubicBezTo>
                    <a:pt x="871" y="866"/>
                    <a:pt x="871" y="866"/>
                    <a:pt x="871" y="866"/>
                  </a:cubicBezTo>
                  <a:cubicBezTo>
                    <a:pt x="872" y="866"/>
                    <a:pt x="872" y="866"/>
                    <a:pt x="872" y="866"/>
                  </a:cubicBezTo>
                  <a:cubicBezTo>
                    <a:pt x="872" y="869"/>
                    <a:pt x="876" y="868"/>
                    <a:pt x="877" y="868"/>
                  </a:cubicBezTo>
                  <a:cubicBezTo>
                    <a:pt x="877" y="867"/>
                    <a:pt x="877" y="867"/>
                    <a:pt x="877" y="867"/>
                  </a:cubicBezTo>
                  <a:cubicBezTo>
                    <a:pt x="879" y="867"/>
                    <a:pt x="879" y="869"/>
                    <a:pt x="879" y="868"/>
                  </a:cubicBezTo>
                  <a:cubicBezTo>
                    <a:pt x="879" y="867"/>
                    <a:pt x="879" y="867"/>
                    <a:pt x="879" y="867"/>
                  </a:cubicBezTo>
                  <a:cubicBezTo>
                    <a:pt x="879" y="868"/>
                    <a:pt x="879" y="868"/>
                    <a:pt x="879" y="868"/>
                  </a:cubicBezTo>
                  <a:cubicBezTo>
                    <a:pt x="881" y="868"/>
                    <a:pt x="881" y="868"/>
                    <a:pt x="881" y="868"/>
                  </a:cubicBezTo>
                  <a:cubicBezTo>
                    <a:pt x="880" y="871"/>
                    <a:pt x="882" y="870"/>
                    <a:pt x="882" y="870"/>
                  </a:cubicBezTo>
                  <a:cubicBezTo>
                    <a:pt x="882" y="869"/>
                    <a:pt x="882" y="869"/>
                    <a:pt x="882" y="869"/>
                  </a:cubicBezTo>
                  <a:cubicBezTo>
                    <a:pt x="882" y="870"/>
                    <a:pt x="882" y="870"/>
                    <a:pt x="882" y="870"/>
                  </a:cubicBezTo>
                  <a:cubicBezTo>
                    <a:pt x="884" y="870"/>
                    <a:pt x="884" y="870"/>
                    <a:pt x="884" y="870"/>
                  </a:cubicBezTo>
                  <a:cubicBezTo>
                    <a:pt x="884" y="872"/>
                    <a:pt x="884" y="872"/>
                    <a:pt x="884" y="872"/>
                  </a:cubicBezTo>
                  <a:cubicBezTo>
                    <a:pt x="885" y="872"/>
                    <a:pt x="885" y="872"/>
                    <a:pt x="885" y="872"/>
                  </a:cubicBezTo>
                  <a:cubicBezTo>
                    <a:pt x="885" y="873"/>
                    <a:pt x="885" y="873"/>
                    <a:pt x="885" y="873"/>
                  </a:cubicBezTo>
                  <a:cubicBezTo>
                    <a:pt x="886" y="873"/>
                    <a:pt x="886" y="873"/>
                    <a:pt x="886" y="873"/>
                  </a:cubicBezTo>
                  <a:cubicBezTo>
                    <a:pt x="886" y="876"/>
                    <a:pt x="886" y="875"/>
                    <a:pt x="886" y="875"/>
                  </a:cubicBezTo>
                  <a:cubicBezTo>
                    <a:pt x="888" y="875"/>
                    <a:pt x="888" y="875"/>
                    <a:pt x="888" y="875"/>
                  </a:cubicBezTo>
                  <a:cubicBezTo>
                    <a:pt x="888" y="876"/>
                    <a:pt x="888" y="876"/>
                    <a:pt x="888" y="876"/>
                  </a:cubicBezTo>
                  <a:cubicBezTo>
                    <a:pt x="889" y="876"/>
                    <a:pt x="889" y="876"/>
                    <a:pt x="889" y="876"/>
                  </a:cubicBezTo>
                  <a:cubicBezTo>
                    <a:pt x="889" y="874"/>
                    <a:pt x="889" y="872"/>
                    <a:pt x="889" y="872"/>
                  </a:cubicBezTo>
                  <a:cubicBezTo>
                    <a:pt x="892" y="872"/>
                    <a:pt x="891" y="872"/>
                    <a:pt x="891" y="872"/>
                  </a:cubicBezTo>
                  <a:cubicBezTo>
                    <a:pt x="891" y="868"/>
                    <a:pt x="894" y="870"/>
                    <a:pt x="895" y="869"/>
                  </a:cubicBezTo>
                  <a:cubicBezTo>
                    <a:pt x="895" y="872"/>
                    <a:pt x="895" y="871"/>
                    <a:pt x="895" y="872"/>
                  </a:cubicBezTo>
                  <a:cubicBezTo>
                    <a:pt x="896" y="872"/>
                    <a:pt x="896" y="872"/>
                    <a:pt x="896" y="872"/>
                  </a:cubicBezTo>
                  <a:cubicBezTo>
                    <a:pt x="896" y="873"/>
                    <a:pt x="896" y="873"/>
                    <a:pt x="896" y="873"/>
                  </a:cubicBezTo>
                  <a:cubicBezTo>
                    <a:pt x="897" y="873"/>
                    <a:pt x="897" y="873"/>
                    <a:pt x="897" y="873"/>
                  </a:cubicBezTo>
                  <a:cubicBezTo>
                    <a:pt x="897" y="872"/>
                    <a:pt x="897" y="872"/>
                    <a:pt x="897" y="872"/>
                  </a:cubicBezTo>
                  <a:cubicBezTo>
                    <a:pt x="900" y="872"/>
                    <a:pt x="899" y="872"/>
                    <a:pt x="899" y="872"/>
                  </a:cubicBezTo>
                  <a:cubicBezTo>
                    <a:pt x="899" y="873"/>
                    <a:pt x="899" y="873"/>
                    <a:pt x="899" y="873"/>
                  </a:cubicBezTo>
                  <a:cubicBezTo>
                    <a:pt x="901" y="873"/>
                    <a:pt x="901" y="873"/>
                    <a:pt x="901" y="873"/>
                  </a:cubicBezTo>
                  <a:cubicBezTo>
                    <a:pt x="901" y="874"/>
                    <a:pt x="901" y="874"/>
                    <a:pt x="901" y="874"/>
                  </a:cubicBezTo>
                  <a:cubicBezTo>
                    <a:pt x="902" y="874"/>
                    <a:pt x="902" y="874"/>
                    <a:pt x="902" y="874"/>
                  </a:cubicBezTo>
                  <a:cubicBezTo>
                    <a:pt x="902" y="875"/>
                    <a:pt x="902" y="875"/>
                    <a:pt x="902" y="875"/>
                  </a:cubicBezTo>
                  <a:cubicBezTo>
                    <a:pt x="902" y="874"/>
                    <a:pt x="902" y="874"/>
                    <a:pt x="902" y="874"/>
                  </a:cubicBezTo>
                  <a:cubicBezTo>
                    <a:pt x="905" y="873"/>
                    <a:pt x="905" y="875"/>
                    <a:pt x="905" y="875"/>
                  </a:cubicBezTo>
                  <a:cubicBezTo>
                    <a:pt x="905" y="874"/>
                    <a:pt x="905" y="874"/>
                    <a:pt x="905" y="874"/>
                  </a:cubicBezTo>
                  <a:cubicBezTo>
                    <a:pt x="908" y="874"/>
                    <a:pt x="909" y="874"/>
                    <a:pt x="909" y="874"/>
                  </a:cubicBezTo>
                  <a:cubicBezTo>
                    <a:pt x="909" y="877"/>
                    <a:pt x="911" y="877"/>
                    <a:pt x="910" y="878"/>
                  </a:cubicBezTo>
                  <a:cubicBezTo>
                    <a:pt x="911" y="878"/>
                    <a:pt x="911" y="878"/>
                    <a:pt x="911" y="878"/>
                  </a:cubicBezTo>
                  <a:cubicBezTo>
                    <a:pt x="911" y="880"/>
                    <a:pt x="911" y="880"/>
                    <a:pt x="911" y="880"/>
                  </a:cubicBezTo>
                  <a:cubicBezTo>
                    <a:pt x="913" y="880"/>
                    <a:pt x="913" y="880"/>
                    <a:pt x="913" y="880"/>
                  </a:cubicBezTo>
                  <a:cubicBezTo>
                    <a:pt x="913" y="881"/>
                    <a:pt x="913" y="881"/>
                    <a:pt x="913" y="881"/>
                  </a:cubicBezTo>
                  <a:cubicBezTo>
                    <a:pt x="917" y="883"/>
                    <a:pt x="919" y="885"/>
                    <a:pt x="918" y="887"/>
                  </a:cubicBezTo>
                  <a:cubicBezTo>
                    <a:pt x="920" y="887"/>
                    <a:pt x="920" y="887"/>
                    <a:pt x="920" y="887"/>
                  </a:cubicBezTo>
                  <a:cubicBezTo>
                    <a:pt x="920" y="891"/>
                    <a:pt x="920" y="893"/>
                    <a:pt x="920" y="894"/>
                  </a:cubicBezTo>
                  <a:cubicBezTo>
                    <a:pt x="922" y="894"/>
                    <a:pt x="923" y="894"/>
                    <a:pt x="923" y="894"/>
                  </a:cubicBezTo>
                  <a:cubicBezTo>
                    <a:pt x="923" y="895"/>
                    <a:pt x="923" y="895"/>
                    <a:pt x="923" y="895"/>
                  </a:cubicBezTo>
                  <a:cubicBezTo>
                    <a:pt x="927" y="895"/>
                    <a:pt x="929" y="895"/>
                    <a:pt x="930" y="895"/>
                  </a:cubicBezTo>
                  <a:cubicBezTo>
                    <a:pt x="930" y="897"/>
                    <a:pt x="930" y="897"/>
                    <a:pt x="930" y="897"/>
                  </a:cubicBezTo>
                  <a:cubicBezTo>
                    <a:pt x="930" y="895"/>
                    <a:pt x="930" y="895"/>
                    <a:pt x="930" y="895"/>
                  </a:cubicBezTo>
                  <a:cubicBezTo>
                    <a:pt x="933" y="895"/>
                    <a:pt x="932" y="895"/>
                    <a:pt x="933" y="895"/>
                  </a:cubicBezTo>
                  <a:cubicBezTo>
                    <a:pt x="933" y="897"/>
                    <a:pt x="933" y="897"/>
                    <a:pt x="933" y="897"/>
                  </a:cubicBezTo>
                  <a:cubicBezTo>
                    <a:pt x="934" y="897"/>
                    <a:pt x="934" y="897"/>
                    <a:pt x="934" y="897"/>
                  </a:cubicBezTo>
                  <a:cubicBezTo>
                    <a:pt x="934" y="898"/>
                    <a:pt x="934" y="898"/>
                    <a:pt x="934" y="898"/>
                  </a:cubicBezTo>
                  <a:cubicBezTo>
                    <a:pt x="936" y="898"/>
                    <a:pt x="937" y="898"/>
                    <a:pt x="937" y="898"/>
                  </a:cubicBezTo>
                  <a:cubicBezTo>
                    <a:pt x="937" y="899"/>
                    <a:pt x="937" y="899"/>
                    <a:pt x="937" y="899"/>
                  </a:cubicBezTo>
                  <a:cubicBezTo>
                    <a:pt x="940" y="899"/>
                    <a:pt x="940" y="899"/>
                    <a:pt x="940" y="899"/>
                  </a:cubicBezTo>
                  <a:cubicBezTo>
                    <a:pt x="940" y="898"/>
                    <a:pt x="940" y="898"/>
                    <a:pt x="940" y="898"/>
                  </a:cubicBezTo>
                  <a:cubicBezTo>
                    <a:pt x="941" y="898"/>
                    <a:pt x="941" y="898"/>
                    <a:pt x="941" y="898"/>
                  </a:cubicBezTo>
                  <a:cubicBezTo>
                    <a:pt x="941" y="897"/>
                    <a:pt x="941" y="897"/>
                    <a:pt x="941" y="897"/>
                  </a:cubicBezTo>
                  <a:cubicBezTo>
                    <a:pt x="942" y="897"/>
                    <a:pt x="942" y="897"/>
                    <a:pt x="942" y="897"/>
                  </a:cubicBezTo>
                  <a:cubicBezTo>
                    <a:pt x="942" y="898"/>
                    <a:pt x="942" y="898"/>
                    <a:pt x="942" y="898"/>
                  </a:cubicBezTo>
                  <a:cubicBezTo>
                    <a:pt x="943" y="898"/>
                    <a:pt x="943" y="898"/>
                    <a:pt x="943" y="898"/>
                  </a:cubicBezTo>
                  <a:cubicBezTo>
                    <a:pt x="943" y="901"/>
                    <a:pt x="943" y="902"/>
                    <a:pt x="943" y="903"/>
                  </a:cubicBezTo>
                  <a:cubicBezTo>
                    <a:pt x="943" y="901"/>
                    <a:pt x="943" y="901"/>
                    <a:pt x="943" y="901"/>
                  </a:cubicBezTo>
                  <a:cubicBezTo>
                    <a:pt x="945" y="901"/>
                    <a:pt x="945" y="901"/>
                    <a:pt x="945" y="901"/>
                  </a:cubicBezTo>
                  <a:cubicBezTo>
                    <a:pt x="945" y="903"/>
                    <a:pt x="945" y="903"/>
                    <a:pt x="945" y="903"/>
                  </a:cubicBezTo>
                  <a:cubicBezTo>
                    <a:pt x="946" y="901"/>
                    <a:pt x="946" y="902"/>
                    <a:pt x="947" y="901"/>
                  </a:cubicBezTo>
                  <a:cubicBezTo>
                    <a:pt x="947" y="903"/>
                    <a:pt x="947" y="903"/>
                    <a:pt x="947" y="903"/>
                  </a:cubicBezTo>
                  <a:cubicBezTo>
                    <a:pt x="951" y="902"/>
                    <a:pt x="953" y="904"/>
                    <a:pt x="954" y="904"/>
                  </a:cubicBezTo>
                  <a:cubicBezTo>
                    <a:pt x="954" y="900"/>
                    <a:pt x="958" y="902"/>
                    <a:pt x="959" y="901"/>
                  </a:cubicBezTo>
                  <a:cubicBezTo>
                    <a:pt x="959" y="900"/>
                    <a:pt x="959" y="900"/>
                    <a:pt x="959" y="900"/>
                  </a:cubicBezTo>
                  <a:cubicBezTo>
                    <a:pt x="961" y="901"/>
                    <a:pt x="960" y="902"/>
                    <a:pt x="960" y="903"/>
                  </a:cubicBezTo>
                  <a:cubicBezTo>
                    <a:pt x="964" y="903"/>
                    <a:pt x="962" y="905"/>
                    <a:pt x="962" y="905"/>
                  </a:cubicBezTo>
                  <a:cubicBezTo>
                    <a:pt x="964" y="905"/>
                    <a:pt x="964" y="905"/>
                    <a:pt x="964" y="905"/>
                  </a:cubicBezTo>
                  <a:cubicBezTo>
                    <a:pt x="964" y="906"/>
                    <a:pt x="964" y="906"/>
                    <a:pt x="964" y="906"/>
                  </a:cubicBezTo>
                  <a:cubicBezTo>
                    <a:pt x="965" y="906"/>
                    <a:pt x="965" y="906"/>
                    <a:pt x="965" y="906"/>
                  </a:cubicBezTo>
                  <a:cubicBezTo>
                    <a:pt x="965" y="907"/>
                    <a:pt x="965" y="907"/>
                    <a:pt x="965" y="907"/>
                  </a:cubicBezTo>
                  <a:cubicBezTo>
                    <a:pt x="967" y="907"/>
                    <a:pt x="968" y="907"/>
                    <a:pt x="968" y="907"/>
                  </a:cubicBezTo>
                  <a:cubicBezTo>
                    <a:pt x="968" y="906"/>
                    <a:pt x="968" y="906"/>
                    <a:pt x="968" y="906"/>
                  </a:cubicBezTo>
                  <a:cubicBezTo>
                    <a:pt x="971" y="906"/>
                    <a:pt x="972" y="906"/>
                    <a:pt x="972" y="906"/>
                  </a:cubicBezTo>
                  <a:cubicBezTo>
                    <a:pt x="972" y="907"/>
                    <a:pt x="972" y="907"/>
                    <a:pt x="972" y="907"/>
                  </a:cubicBezTo>
                  <a:cubicBezTo>
                    <a:pt x="975" y="907"/>
                    <a:pt x="974" y="907"/>
                    <a:pt x="974" y="907"/>
                  </a:cubicBezTo>
                  <a:cubicBezTo>
                    <a:pt x="974" y="908"/>
                    <a:pt x="974" y="908"/>
                    <a:pt x="974" y="908"/>
                  </a:cubicBezTo>
                  <a:cubicBezTo>
                    <a:pt x="975" y="908"/>
                    <a:pt x="975" y="908"/>
                    <a:pt x="975" y="908"/>
                  </a:cubicBezTo>
                  <a:cubicBezTo>
                    <a:pt x="975" y="907"/>
                    <a:pt x="975" y="907"/>
                    <a:pt x="975" y="907"/>
                  </a:cubicBezTo>
                  <a:cubicBezTo>
                    <a:pt x="978" y="907"/>
                    <a:pt x="977" y="907"/>
                    <a:pt x="978" y="907"/>
                  </a:cubicBezTo>
                  <a:cubicBezTo>
                    <a:pt x="978" y="906"/>
                    <a:pt x="978" y="906"/>
                    <a:pt x="978" y="906"/>
                  </a:cubicBezTo>
                  <a:cubicBezTo>
                    <a:pt x="980" y="906"/>
                    <a:pt x="981" y="906"/>
                    <a:pt x="981" y="906"/>
                  </a:cubicBezTo>
                  <a:cubicBezTo>
                    <a:pt x="981" y="907"/>
                    <a:pt x="981" y="907"/>
                    <a:pt x="981" y="907"/>
                  </a:cubicBezTo>
                  <a:cubicBezTo>
                    <a:pt x="984" y="905"/>
                    <a:pt x="985" y="904"/>
                    <a:pt x="985" y="904"/>
                  </a:cubicBezTo>
                  <a:cubicBezTo>
                    <a:pt x="986" y="906"/>
                    <a:pt x="987" y="905"/>
                    <a:pt x="987" y="905"/>
                  </a:cubicBezTo>
                  <a:cubicBezTo>
                    <a:pt x="987" y="906"/>
                    <a:pt x="987" y="906"/>
                    <a:pt x="987" y="906"/>
                  </a:cubicBezTo>
                  <a:cubicBezTo>
                    <a:pt x="991" y="905"/>
                    <a:pt x="991" y="908"/>
                    <a:pt x="991" y="908"/>
                  </a:cubicBezTo>
                  <a:cubicBezTo>
                    <a:pt x="992" y="908"/>
                    <a:pt x="992" y="908"/>
                    <a:pt x="992" y="908"/>
                  </a:cubicBezTo>
                  <a:cubicBezTo>
                    <a:pt x="992" y="910"/>
                    <a:pt x="992" y="910"/>
                    <a:pt x="992" y="910"/>
                  </a:cubicBezTo>
                  <a:cubicBezTo>
                    <a:pt x="993" y="910"/>
                    <a:pt x="993" y="910"/>
                    <a:pt x="993" y="910"/>
                  </a:cubicBezTo>
                  <a:cubicBezTo>
                    <a:pt x="993" y="911"/>
                    <a:pt x="993" y="911"/>
                    <a:pt x="993" y="911"/>
                  </a:cubicBezTo>
                  <a:cubicBezTo>
                    <a:pt x="996" y="911"/>
                    <a:pt x="995" y="911"/>
                    <a:pt x="996" y="911"/>
                  </a:cubicBezTo>
                  <a:cubicBezTo>
                    <a:pt x="996" y="912"/>
                    <a:pt x="996" y="912"/>
                    <a:pt x="996" y="912"/>
                  </a:cubicBezTo>
                  <a:cubicBezTo>
                    <a:pt x="998" y="912"/>
                    <a:pt x="998" y="912"/>
                    <a:pt x="998" y="912"/>
                  </a:cubicBezTo>
                  <a:cubicBezTo>
                    <a:pt x="998" y="907"/>
                    <a:pt x="1004" y="911"/>
                    <a:pt x="1006" y="910"/>
                  </a:cubicBezTo>
                  <a:cubicBezTo>
                    <a:pt x="1006" y="908"/>
                    <a:pt x="1006" y="908"/>
                    <a:pt x="1006" y="908"/>
                  </a:cubicBezTo>
                  <a:cubicBezTo>
                    <a:pt x="1010" y="908"/>
                    <a:pt x="1010" y="910"/>
                    <a:pt x="1011" y="910"/>
                  </a:cubicBezTo>
                  <a:cubicBezTo>
                    <a:pt x="1011" y="911"/>
                    <a:pt x="1011" y="911"/>
                    <a:pt x="1011" y="911"/>
                  </a:cubicBezTo>
                  <a:cubicBezTo>
                    <a:pt x="1012" y="911"/>
                    <a:pt x="1012" y="911"/>
                    <a:pt x="1012" y="911"/>
                  </a:cubicBezTo>
                  <a:cubicBezTo>
                    <a:pt x="1012" y="912"/>
                    <a:pt x="1012" y="912"/>
                    <a:pt x="1012" y="912"/>
                  </a:cubicBezTo>
                  <a:cubicBezTo>
                    <a:pt x="1015" y="912"/>
                    <a:pt x="1014" y="910"/>
                    <a:pt x="1015" y="911"/>
                  </a:cubicBezTo>
                  <a:cubicBezTo>
                    <a:pt x="1015" y="912"/>
                    <a:pt x="1015" y="912"/>
                    <a:pt x="1015" y="912"/>
                  </a:cubicBezTo>
                  <a:cubicBezTo>
                    <a:pt x="1016" y="912"/>
                    <a:pt x="1016" y="912"/>
                    <a:pt x="1016" y="912"/>
                  </a:cubicBezTo>
                  <a:cubicBezTo>
                    <a:pt x="1016" y="915"/>
                    <a:pt x="1016" y="914"/>
                    <a:pt x="1016" y="914"/>
                  </a:cubicBezTo>
                  <a:cubicBezTo>
                    <a:pt x="1019" y="915"/>
                    <a:pt x="1021" y="913"/>
                    <a:pt x="1022" y="913"/>
                  </a:cubicBezTo>
                  <a:cubicBezTo>
                    <a:pt x="1022" y="912"/>
                    <a:pt x="1022" y="912"/>
                    <a:pt x="1022" y="912"/>
                  </a:cubicBezTo>
                  <a:cubicBezTo>
                    <a:pt x="1020" y="912"/>
                    <a:pt x="1020" y="912"/>
                    <a:pt x="1020" y="912"/>
                  </a:cubicBezTo>
                  <a:cubicBezTo>
                    <a:pt x="1022" y="912"/>
                    <a:pt x="1022" y="912"/>
                    <a:pt x="1022" y="912"/>
                  </a:cubicBezTo>
                  <a:cubicBezTo>
                    <a:pt x="1022" y="911"/>
                    <a:pt x="1022" y="911"/>
                    <a:pt x="1022" y="911"/>
                  </a:cubicBezTo>
                  <a:cubicBezTo>
                    <a:pt x="1019" y="911"/>
                    <a:pt x="1020" y="911"/>
                    <a:pt x="1019" y="911"/>
                  </a:cubicBezTo>
                  <a:cubicBezTo>
                    <a:pt x="1019" y="908"/>
                    <a:pt x="1019" y="909"/>
                    <a:pt x="1019" y="908"/>
                  </a:cubicBezTo>
                  <a:cubicBezTo>
                    <a:pt x="1018" y="908"/>
                    <a:pt x="1018" y="908"/>
                    <a:pt x="1018" y="908"/>
                  </a:cubicBezTo>
                  <a:cubicBezTo>
                    <a:pt x="1018" y="906"/>
                    <a:pt x="1018" y="905"/>
                    <a:pt x="1018" y="905"/>
                  </a:cubicBezTo>
                  <a:cubicBezTo>
                    <a:pt x="1017" y="905"/>
                    <a:pt x="1017" y="905"/>
                    <a:pt x="1017" y="905"/>
                  </a:cubicBezTo>
                  <a:cubicBezTo>
                    <a:pt x="1017" y="902"/>
                    <a:pt x="1017" y="902"/>
                    <a:pt x="1017" y="901"/>
                  </a:cubicBezTo>
                  <a:cubicBezTo>
                    <a:pt x="1018" y="901"/>
                    <a:pt x="1018" y="901"/>
                    <a:pt x="1018" y="901"/>
                  </a:cubicBezTo>
                  <a:cubicBezTo>
                    <a:pt x="1018" y="899"/>
                    <a:pt x="1018" y="899"/>
                    <a:pt x="1018" y="899"/>
                  </a:cubicBezTo>
                  <a:cubicBezTo>
                    <a:pt x="1019" y="899"/>
                    <a:pt x="1019" y="899"/>
                    <a:pt x="1019" y="899"/>
                  </a:cubicBezTo>
                  <a:cubicBezTo>
                    <a:pt x="1018" y="897"/>
                    <a:pt x="1018" y="898"/>
                    <a:pt x="1017" y="898"/>
                  </a:cubicBezTo>
                  <a:cubicBezTo>
                    <a:pt x="1017" y="899"/>
                    <a:pt x="1017" y="899"/>
                    <a:pt x="1017" y="899"/>
                  </a:cubicBezTo>
                  <a:cubicBezTo>
                    <a:pt x="1017" y="898"/>
                    <a:pt x="1017" y="898"/>
                    <a:pt x="1017" y="898"/>
                  </a:cubicBezTo>
                  <a:cubicBezTo>
                    <a:pt x="1014" y="898"/>
                    <a:pt x="1015" y="898"/>
                    <a:pt x="1015" y="898"/>
                  </a:cubicBezTo>
                  <a:cubicBezTo>
                    <a:pt x="1015" y="897"/>
                    <a:pt x="1015" y="897"/>
                    <a:pt x="1015" y="897"/>
                  </a:cubicBezTo>
                  <a:cubicBezTo>
                    <a:pt x="1013" y="897"/>
                    <a:pt x="1013" y="897"/>
                    <a:pt x="1013" y="897"/>
                  </a:cubicBezTo>
                  <a:cubicBezTo>
                    <a:pt x="1013" y="895"/>
                    <a:pt x="1013" y="895"/>
                    <a:pt x="1013" y="895"/>
                  </a:cubicBezTo>
                  <a:cubicBezTo>
                    <a:pt x="1013" y="897"/>
                    <a:pt x="1013" y="897"/>
                    <a:pt x="1013" y="897"/>
                  </a:cubicBezTo>
                  <a:cubicBezTo>
                    <a:pt x="1011" y="897"/>
                    <a:pt x="1011" y="897"/>
                    <a:pt x="1011" y="897"/>
                  </a:cubicBezTo>
                  <a:cubicBezTo>
                    <a:pt x="1011" y="895"/>
                    <a:pt x="1011" y="895"/>
                    <a:pt x="1011" y="895"/>
                  </a:cubicBezTo>
                  <a:cubicBezTo>
                    <a:pt x="1008" y="895"/>
                    <a:pt x="1009" y="895"/>
                    <a:pt x="1009" y="895"/>
                  </a:cubicBezTo>
                  <a:cubicBezTo>
                    <a:pt x="1010" y="894"/>
                    <a:pt x="1010" y="894"/>
                    <a:pt x="1010" y="894"/>
                  </a:cubicBezTo>
                  <a:cubicBezTo>
                    <a:pt x="1007" y="894"/>
                    <a:pt x="1008" y="894"/>
                    <a:pt x="1007" y="894"/>
                  </a:cubicBezTo>
                  <a:cubicBezTo>
                    <a:pt x="1007" y="893"/>
                    <a:pt x="1007" y="893"/>
                    <a:pt x="1007" y="893"/>
                  </a:cubicBezTo>
                  <a:cubicBezTo>
                    <a:pt x="1006" y="893"/>
                    <a:pt x="1006" y="893"/>
                    <a:pt x="1006" y="893"/>
                  </a:cubicBezTo>
                  <a:cubicBezTo>
                    <a:pt x="1006" y="890"/>
                    <a:pt x="1006" y="890"/>
                    <a:pt x="1006" y="889"/>
                  </a:cubicBezTo>
                  <a:cubicBezTo>
                    <a:pt x="1005" y="889"/>
                    <a:pt x="1005" y="889"/>
                    <a:pt x="1005" y="889"/>
                  </a:cubicBezTo>
                  <a:cubicBezTo>
                    <a:pt x="1005" y="891"/>
                    <a:pt x="1005" y="891"/>
                    <a:pt x="1005" y="891"/>
                  </a:cubicBezTo>
                  <a:cubicBezTo>
                    <a:pt x="1002" y="890"/>
                    <a:pt x="1002" y="892"/>
                    <a:pt x="1001" y="892"/>
                  </a:cubicBezTo>
                  <a:cubicBezTo>
                    <a:pt x="1001" y="891"/>
                    <a:pt x="1001" y="891"/>
                    <a:pt x="1001" y="891"/>
                  </a:cubicBezTo>
                  <a:cubicBezTo>
                    <a:pt x="1000" y="891"/>
                    <a:pt x="1000" y="891"/>
                    <a:pt x="1000" y="891"/>
                  </a:cubicBezTo>
                  <a:cubicBezTo>
                    <a:pt x="1000" y="888"/>
                    <a:pt x="1000" y="887"/>
                    <a:pt x="1000" y="887"/>
                  </a:cubicBezTo>
                  <a:cubicBezTo>
                    <a:pt x="1001" y="887"/>
                    <a:pt x="1001" y="887"/>
                    <a:pt x="1001" y="887"/>
                  </a:cubicBezTo>
                  <a:cubicBezTo>
                    <a:pt x="1001" y="886"/>
                    <a:pt x="1001" y="886"/>
                    <a:pt x="1001" y="886"/>
                  </a:cubicBezTo>
                  <a:cubicBezTo>
                    <a:pt x="998" y="886"/>
                    <a:pt x="999" y="888"/>
                    <a:pt x="999" y="888"/>
                  </a:cubicBezTo>
                  <a:cubicBezTo>
                    <a:pt x="998" y="888"/>
                    <a:pt x="998" y="888"/>
                    <a:pt x="998" y="888"/>
                  </a:cubicBezTo>
                  <a:cubicBezTo>
                    <a:pt x="998" y="891"/>
                    <a:pt x="998" y="890"/>
                    <a:pt x="998" y="891"/>
                  </a:cubicBezTo>
                  <a:cubicBezTo>
                    <a:pt x="997" y="891"/>
                    <a:pt x="997" y="891"/>
                    <a:pt x="997" y="891"/>
                  </a:cubicBezTo>
                  <a:cubicBezTo>
                    <a:pt x="996" y="888"/>
                    <a:pt x="995" y="888"/>
                    <a:pt x="996" y="887"/>
                  </a:cubicBezTo>
                  <a:cubicBezTo>
                    <a:pt x="997" y="887"/>
                    <a:pt x="997" y="887"/>
                    <a:pt x="997" y="887"/>
                  </a:cubicBezTo>
                  <a:cubicBezTo>
                    <a:pt x="997" y="884"/>
                    <a:pt x="997" y="885"/>
                    <a:pt x="997" y="885"/>
                  </a:cubicBezTo>
                  <a:cubicBezTo>
                    <a:pt x="998" y="885"/>
                    <a:pt x="998" y="885"/>
                    <a:pt x="998" y="885"/>
                  </a:cubicBezTo>
                  <a:cubicBezTo>
                    <a:pt x="997" y="882"/>
                    <a:pt x="999" y="881"/>
                    <a:pt x="999" y="881"/>
                  </a:cubicBezTo>
                  <a:cubicBezTo>
                    <a:pt x="997" y="881"/>
                    <a:pt x="997" y="880"/>
                    <a:pt x="997" y="880"/>
                  </a:cubicBezTo>
                  <a:cubicBezTo>
                    <a:pt x="997" y="881"/>
                    <a:pt x="997" y="881"/>
                    <a:pt x="997" y="881"/>
                  </a:cubicBezTo>
                  <a:cubicBezTo>
                    <a:pt x="996" y="881"/>
                    <a:pt x="996" y="881"/>
                    <a:pt x="996" y="881"/>
                  </a:cubicBezTo>
                  <a:cubicBezTo>
                    <a:pt x="996" y="878"/>
                    <a:pt x="996" y="877"/>
                    <a:pt x="996" y="876"/>
                  </a:cubicBezTo>
                  <a:cubicBezTo>
                    <a:pt x="998" y="876"/>
                    <a:pt x="998" y="876"/>
                    <a:pt x="998" y="876"/>
                  </a:cubicBezTo>
                  <a:cubicBezTo>
                    <a:pt x="998" y="875"/>
                    <a:pt x="998" y="875"/>
                    <a:pt x="998" y="875"/>
                  </a:cubicBezTo>
                  <a:cubicBezTo>
                    <a:pt x="997" y="875"/>
                    <a:pt x="997" y="875"/>
                    <a:pt x="997" y="875"/>
                  </a:cubicBezTo>
                  <a:cubicBezTo>
                    <a:pt x="998" y="855"/>
                    <a:pt x="988" y="839"/>
                    <a:pt x="978" y="830"/>
                  </a:cubicBezTo>
                  <a:cubicBezTo>
                    <a:pt x="979" y="830"/>
                    <a:pt x="979" y="830"/>
                    <a:pt x="979" y="830"/>
                  </a:cubicBezTo>
                  <a:cubicBezTo>
                    <a:pt x="979" y="829"/>
                    <a:pt x="979" y="829"/>
                    <a:pt x="979" y="829"/>
                  </a:cubicBezTo>
                  <a:cubicBezTo>
                    <a:pt x="980" y="829"/>
                    <a:pt x="980" y="829"/>
                    <a:pt x="980" y="829"/>
                  </a:cubicBezTo>
                  <a:cubicBezTo>
                    <a:pt x="982" y="825"/>
                    <a:pt x="981" y="824"/>
                    <a:pt x="981" y="822"/>
                  </a:cubicBezTo>
                  <a:cubicBezTo>
                    <a:pt x="983" y="822"/>
                    <a:pt x="983" y="822"/>
                    <a:pt x="983" y="822"/>
                  </a:cubicBezTo>
                  <a:cubicBezTo>
                    <a:pt x="983" y="817"/>
                    <a:pt x="987" y="814"/>
                    <a:pt x="986" y="811"/>
                  </a:cubicBezTo>
                  <a:cubicBezTo>
                    <a:pt x="987" y="811"/>
                    <a:pt x="987" y="811"/>
                    <a:pt x="987" y="811"/>
                  </a:cubicBezTo>
                  <a:cubicBezTo>
                    <a:pt x="990" y="807"/>
                    <a:pt x="989" y="801"/>
                    <a:pt x="991" y="799"/>
                  </a:cubicBezTo>
                  <a:cubicBezTo>
                    <a:pt x="994" y="799"/>
                    <a:pt x="993" y="799"/>
                    <a:pt x="993" y="799"/>
                  </a:cubicBezTo>
                  <a:cubicBezTo>
                    <a:pt x="994" y="797"/>
                    <a:pt x="995" y="796"/>
                    <a:pt x="994" y="796"/>
                  </a:cubicBezTo>
                  <a:cubicBezTo>
                    <a:pt x="996" y="796"/>
                    <a:pt x="996" y="796"/>
                    <a:pt x="996" y="796"/>
                  </a:cubicBezTo>
                  <a:cubicBezTo>
                    <a:pt x="996" y="792"/>
                    <a:pt x="997" y="791"/>
                    <a:pt x="997" y="790"/>
                  </a:cubicBezTo>
                  <a:cubicBezTo>
                    <a:pt x="998" y="790"/>
                    <a:pt x="998" y="790"/>
                    <a:pt x="998" y="790"/>
                  </a:cubicBezTo>
                  <a:cubicBezTo>
                    <a:pt x="998" y="789"/>
                    <a:pt x="998" y="789"/>
                    <a:pt x="998" y="789"/>
                  </a:cubicBezTo>
                  <a:cubicBezTo>
                    <a:pt x="999" y="789"/>
                    <a:pt x="999" y="789"/>
                    <a:pt x="999" y="789"/>
                  </a:cubicBezTo>
                  <a:cubicBezTo>
                    <a:pt x="999" y="783"/>
                    <a:pt x="1002" y="778"/>
                    <a:pt x="1005" y="778"/>
                  </a:cubicBezTo>
                  <a:cubicBezTo>
                    <a:pt x="1001" y="774"/>
                    <a:pt x="1007" y="770"/>
                    <a:pt x="1007" y="771"/>
                  </a:cubicBezTo>
                  <a:cubicBezTo>
                    <a:pt x="1009" y="764"/>
                    <a:pt x="1012" y="760"/>
                    <a:pt x="1013" y="757"/>
                  </a:cubicBezTo>
                  <a:cubicBezTo>
                    <a:pt x="1015" y="757"/>
                    <a:pt x="1015" y="757"/>
                    <a:pt x="1015" y="757"/>
                  </a:cubicBezTo>
                  <a:cubicBezTo>
                    <a:pt x="1014" y="753"/>
                    <a:pt x="1016" y="753"/>
                    <a:pt x="1016" y="752"/>
                  </a:cubicBezTo>
                  <a:cubicBezTo>
                    <a:pt x="1017" y="752"/>
                    <a:pt x="1017" y="752"/>
                    <a:pt x="1017" y="752"/>
                  </a:cubicBezTo>
                  <a:cubicBezTo>
                    <a:pt x="1016" y="748"/>
                    <a:pt x="1018" y="747"/>
                    <a:pt x="1019" y="747"/>
                  </a:cubicBezTo>
                  <a:cubicBezTo>
                    <a:pt x="1019" y="744"/>
                    <a:pt x="1019" y="745"/>
                    <a:pt x="1019" y="745"/>
                  </a:cubicBezTo>
                  <a:cubicBezTo>
                    <a:pt x="1020" y="745"/>
                    <a:pt x="1020" y="745"/>
                    <a:pt x="1020" y="745"/>
                  </a:cubicBezTo>
                  <a:cubicBezTo>
                    <a:pt x="1021" y="742"/>
                    <a:pt x="1022" y="741"/>
                    <a:pt x="1022" y="740"/>
                  </a:cubicBezTo>
                  <a:cubicBezTo>
                    <a:pt x="1023" y="740"/>
                    <a:pt x="1023" y="740"/>
                    <a:pt x="1023" y="740"/>
                  </a:cubicBezTo>
                  <a:cubicBezTo>
                    <a:pt x="1024" y="737"/>
                    <a:pt x="1024" y="736"/>
                    <a:pt x="1024" y="735"/>
                  </a:cubicBezTo>
                  <a:cubicBezTo>
                    <a:pt x="1025" y="735"/>
                    <a:pt x="1025" y="735"/>
                    <a:pt x="1025" y="735"/>
                  </a:cubicBezTo>
                  <a:cubicBezTo>
                    <a:pt x="1025" y="731"/>
                    <a:pt x="1025" y="731"/>
                    <a:pt x="1025" y="731"/>
                  </a:cubicBezTo>
                  <a:cubicBezTo>
                    <a:pt x="1028" y="731"/>
                    <a:pt x="1027" y="731"/>
                    <a:pt x="1028" y="731"/>
                  </a:cubicBezTo>
                  <a:cubicBezTo>
                    <a:pt x="1028" y="726"/>
                    <a:pt x="1031" y="724"/>
                    <a:pt x="1030" y="721"/>
                  </a:cubicBezTo>
                  <a:cubicBezTo>
                    <a:pt x="1033" y="721"/>
                    <a:pt x="1032" y="721"/>
                    <a:pt x="1032" y="721"/>
                  </a:cubicBezTo>
                  <a:cubicBezTo>
                    <a:pt x="1033" y="718"/>
                    <a:pt x="1034" y="718"/>
                    <a:pt x="1034" y="718"/>
                  </a:cubicBezTo>
                  <a:cubicBezTo>
                    <a:pt x="1035" y="718"/>
                    <a:pt x="1035" y="718"/>
                    <a:pt x="1035" y="718"/>
                  </a:cubicBezTo>
                  <a:cubicBezTo>
                    <a:pt x="1035" y="714"/>
                    <a:pt x="1038" y="713"/>
                    <a:pt x="1037" y="712"/>
                  </a:cubicBezTo>
                  <a:cubicBezTo>
                    <a:pt x="1038" y="712"/>
                    <a:pt x="1038" y="712"/>
                    <a:pt x="1038" y="712"/>
                  </a:cubicBezTo>
                  <a:cubicBezTo>
                    <a:pt x="1039" y="708"/>
                    <a:pt x="1043" y="707"/>
                    <a:pt x="1042" y="706"/>
                  </a:cubicBezTo>
                  <a:cubicBezTo>
                    <a:pt x="1043" y="706"/>
                    <a:pt x="1043" y="706"/>
                    <a:pt x="1043" y="706"/>
                  </a:cubicBezTo>
                  <a:cubicBezTo>
                    <a:pt x="1043" y="704"/>
                    <a:pt x="1043" y="704"/>
                    <a:pt x="1043" y="704"/>
                  </a:cubicBezTo>
                  <a:cubicBezTo>
                    <a:pt x="1044" y="704"/>
                    <a:pt x="1044" y="704"/>
                    <a:pt x="1044" y="704"/>
                  </a:cubicBezTo>
                  <a:cubicBezTo>
                    <a:pt x="1044" y="702"/>
                    <a:pt x="1044" y="702"/>
                    <a:pt x="1044" y="702"/>
                  </a:cubicBezTo>
                  <a:cubicBezTo>
                    <a:pt x="1045" y="702"/>
                    <a:pt x="1045" y="702"/>
                    <a:pt x="1045" y="702"/>
                  </a:cubicBezTo>
                  <a:cubicBezTo>
                    <a:pt x="1047" y="695"/>
                    <a:pt x="1056" y="692"/>
                    <a:pt x="1056" y="688"/>
                  </a:cubicBezTo>
                  <a:cubicBezTo>
                    <a:pt x="1057" y="688"/>
                    <a:pt x="1057" y="688"/>
                    <a:pt x="1057" y="688"/>
                  </a:cubicBezTo>
                  <a:cubicBezTo>
                    <a:pt x="1058" y="684"/>
                    <a:pt x="1060" y="682"/>
                    <a:pt x="1060" y="681"/>
                  </a:cubicBezTo>
                  <a:cubicBezTo>
                    <a:pt x="1061" y="681"/>
                    <a:pt x="1061" y="681"/>
                    <a:pt x="1061" y="681"/>
                  </a:cubicBezTo>
                  <a:cubicBezTo>
                    <a:pt x="1060" y="677"/>
                    <a:pt x="1065" y="676"/>
                    <a:pt x="1067" y="675"/>
                  </a:cubicBezTo>
                  <a:cubicBezTo>
                    <a:pt x="1067" y="671"/>
                    <a:pt x="1067" y="668"/>
                    <a:pt x="1067" y="666"/>
                  </a:cubicBezTo>
                  <a:cubicBezTo>
                    <a:pt x="1068" y="666"/>
                    <a:pt x="1068" y="666"/>
                    <a:pt x="1068" y="666"/>
                  </a:cubicBezTo>
                  <a:cubicBezTo>
                    <a:pt x="1068" y="663"/>
                    <a:pt x="1070" y="664"/>
                    <a:pt x="1070" y="664"/>
                  </a:cubicBezTo>
                  <a:cubicBezTo>
                    <a:pt x="1070" y="663"/>
                    <a:pt x="1070" y="663"/>
                    <a:pt x="1070" y="663"/>
                  </a:cubicBezTo>
                  <a:cubicBezTo>
                    <a:pt x="1073" y="662"/>
                    <a:pt x="1073" y="661"/>
                    <a:pt x="1074" y="662"/>
                  </a:cubicBezTo>
                  <a:cubicBezTo>
                    <a:pt x="1074" y="661"/>
                    <a:pt x="1074" y="661"/>
                    <a:pt x="1074" y="661"/>
                  </a:cubicBezTo>
                  <a:cubicBezTo>
                    <a:pt x="1078" y="660"/>
                    <a:pt x="1079" y="659"/>
                    <a:pt x="1081" y="659"/>
                  </a:cubicBezTo>
                  <a:cubicBezTo>
                    <a:pt x="1081" y="658"/>
                    <a:pt x="1081" y="658"/>
                    <a:pt x="1081" y="658"/>
                  </a:cubicBezTo>
                  <a:cubicBezTo>
                    <a:pt x="1084" y="658"/>
                    <a:pt x="1084" y="658"/>
                    <a:pt x="1084" y="658"/>
                  </a:cubicBezTo>
                  <a:cubicBezTo>
                    <a:pt x="1084" y="657"/>
                    <a:pt x="1084" y="657"/>
                    <a:pt x="1084" y="657"/>
                  </a:cubicBezTo>
                  <a:cubicBezTo>
                    <a:pt x="1087" y="657"/>
                    <a:pt x="1088" y="657"/>
                    <a:pt x="1088" y="657"/>
                  </a:cubicBezTo>
                  <a:cubicBezTo>
                    <a:pt x="1088" y="656"/>
                    <a:pt x="1088" y="656"/>
                    <a:pt x="1088" y="656"/>
                  </a:cubicBezTo>
                  <a:cubicBezTo>
                    <a:pt x="1091" y="656"/>
                    <a:pt x="1092" y="656"/>
                    <a:pt x="1093" y="656"/>
                  </a:cubicBezTo>
                  <a:cubicBezTo>
                    <a:pt x="1093" y="655"/>
                    <a:pt x="1093" y="655"/>
                    <a:pt x="1093" y="655"/>
                  </a:cubicBezTo>
                  <a:cubicBezTo>
                    <a:pt x="1096" y="655"/>
                    <a:pt x="1097" y="655"/>
                    <a:pt x="1098" y="655"/>
                  </a:cubicBezTo>
                  <a:cubicBezTo>
                    <a:pt x="1098" y="652"/>
                    <a:pt x="1098" y="650"/>
                    <a:pt x="1098" y="650"/>
                  </a:cubicBezTo>
                  <a:cubicBezTo>
                    <a:pt x="1099" y="650"/>
                    <a:pt x="1099" y="650"/>
                    <a:pt x="1099" y="650"/>
                  </a:cubicBezTo>
                  <a:cubicBezTo>
                    <a:pt x="1099" y="649"/>
                    <a:pt x="1099" y="649"/>
                    <a:pt x="1099" y="649"/>
                  </a:cubicBezTo>
                  <a:cubicBezTo>
                    <a:pt x="1100" y="649"/>
                    <a:pt x="1100" y="649"/>
                    <a:pt x="1100" y="649"/>
                  </a:cubicBezTo>
                  <a:cubicBezTo>
                    <a:pt x="1102" y="639"/>
                    <a:pt x="1103" y="629"/>
                    <a:pt x="1102" y="620"/>
                  </a:cubicBezTo>
                  <a:cubicBezTo>
                    <a:pt x="1101" y="620"/>
                    <a:pt x="1101" y="620"/>
                    <a:pt x="1101" y="620"/>
                  </a:cubicBezTo>
                  <a:cubicBezTo>
                    <a:pt x="1101" y="618"/>
                    <a:pt x="1101" y="618"/>
                    <a:pt x="1101" y="618"/>
                  </a:cubicBezTo>
                  <a:cubicBezTo>
                    <a:pt x="1100" y="618"/>
                    <a:pt x="1100" y="618"/>
                    <a:pt x="1100" y="618"/>
                  </a:cubicBezTo>
                  <a:cubicBezTo>
                    <a:pt x="1100" y="615"/>
                    <a:pt x="1100" y="615"/>
                    <a:pt x="1100" y="614"/>
                  </a:cubicBezTo>
                  <a:cubicBezTo>
                    <a:pt x="1100" y="615"/>
                    <a:pt x="1100" y="615"/>
                    <a:pt x="1100" y="615"/>
                  </a:cubicBezTo>
                  <a:cubicBezTo>
                    <a:pt x="1100" y="614"/>
                    <a:pt x="1100" y="614"/>
                    <a:pt x="1100" y="614"/>
                  </a:cubicBezTo>
                  <a:cubicBezTo>
                    <a:pt x="1099" y="614"/>
                    <a:pt x="1099" y="614"/>
                    <a:pt x="1099" y="614"/>
                  </a:cubicBezTo>
                  <a:cubicBezTo>
                    <a:pt x="1099" y="615"/>
                    <a:pt x="1099" y="615"/>
                    <a:pt x="1099" y="615"/>
                  </a:cubicBezTo>
                  <a:cubicBezTo>
                    <a:pt x="1099" y="613"/>
                    <a:pt x="1099" y="613"/>
                    <a:pt x="1099" y="613"/>
                  </a:cubicBezTo>
                  <a:cubicBezTo>
                    <a:pt x="1099" y="614"/>
                    <a:pt x="1099" y="614"/>
                    <a:pt x="1099" y="614"/>
                  </a:cubicBezTo>
                  <a:cubicBezTo>
                    <a:pt x="1099" y="611"/>
                    <a:pt x="1098" y="610"/>
                    <a:pt x="1098" y="610"/>
                  </a:cubicBezTo>
                  <a:cubicBezTo>
                    <a:pt x="1099" y="610"/>
                    <a:pt x="1099" y="610"/>
                    <a:pt x="1099" y="610"/>
                  </a:cubicBezTo>
                  <a:cubicBezTo>
                    <a:pt x="1098" y="610"/>
                    <a:pt x="1098" y="610"/>
                    <a:pt x="1098" y="610"/>
                  </a:cubicBezTo>
                  <a:cubicBezTo>
                    <a:pt x="1098" y="608"/>
                    <a:pt x="1098" y="608"/>
                    <a:pt x="1098" y="608"/>
                  </a:cubicBezTo>
                  <a:cubicBezTo>
                    <a:pt x="1095" y="608"/>
                    <a:pt x="1095" y="608"/>
                    <a:pt x="1095" y="608"/>
                  </a:cubicBezTo>
                  <a:cubicBezTo>
                    <a:pt x="1095" y="607"/>
                    <a:pt x="1095" y="607"/>
                    <a:pt x="1095" y="607"/>
                  </a:cubicBezTo>
                  <a:cubicBezTo>
                    <a:pt x="1096" y="607"/>
                    <a:pt x="1096" y="607"/>
                    <a:pt x="1096" y="607"/>
                  </a:cubicBezTo>
                  <a:cubicBezTo>
                    <a:pt x="1095" y="607"/>
                    <a:pt x="1095" y="607"/>
                    <a:pt x="1095" y="607"/>
                  </a:cubicBezTo>
                  <a:cubicBezTo>
                    <a:pt x="1095" y="604"/>
                    <a:pt x="1095" y="602"/>
                    <a:pt x="1095" y="601"/>
                  </a:cubicBezTo>
                  <a:cubicBezTo>
                    <a:pt x="1092" y="601"/>
                    <a:pt x="1093" y="601"/>
                    <a:pt x="1093" y="601"/>
                  </a:cubicBezTo>
                  <a:cubicBezTo>
                    <a:pt x="1093" y="602"/>
                    <a:pt x="1093" y="602"/>
                    <a:pt x="1093" y="602"/>
                  </a:cubicBezTo>
                  <a:cubicBezTo>
                    <a:pt x="1090" y="602"/>
                    <a:pt x="1091" y="602"/>
                    <a:pt x="1090" y="602"/>
                  </a:cubicBezTo>
                  <a:cubicBezTo>
                    <a:pt x="1090" y="601"/>
                    <a:pt x="1090" y="601"/>
                    <a:pt x="1090" y="601"/>
                  </a:cubicBezTo>
                  <a:cubicBezTo>
                    <a:pt x="1089" y="601"/>
                    <a:pt x="1089" y="601"/>
                    <a:pt x="1089" y="601"/>
                  </a:cubicBezTo>
                  <a:cubicBezTo>
                    <a:pt x="1089" y="602"/>
                    <a:pt x="1089" y="602"/>
                    <a:pt x="1089" y="602"/>
                  </a:cubicBezTo>
                  <a:cubicBezTo>
                    <a:pt x="1089" y="600"/>
                    <a:pt x="1089" y="599"/>
                    <a:pt x="1089" y="599"/>
                  </a:cubicBezTo>
                  <a:cubicBezTo>
                    <a:pt x="1088" y="599"/>
                    <a:pt x="1088" y="599"/>
                    <a:pt x="1088" y="599"/>
                  </a:cubicBezTo>
                  <a:cubicBezTo>
                    <a:pt x="1089" y="599"/>
                    <a:pt x="1089" y="599"/>
                    <a:pt x="1089" y="599"/>
                  </a:cubicBezTo>
                  <a:cubicBezTo>
                    <a:pt x="1089" y="598"/>
                    <a:pt x="1089" y="598"/>
                    <a:pt x="1089" y="598"/>
                  </a:cubicBezTo>
                  <a:cubicBezTo>
                    <a:pt x="1088" y="598"/>
                    <a:pt x="1088" y="598"/>
                    <a:pt x="1088" y="598"/>
                  </a:cubicBezTo>
                  <a:cubicBezTo>
                    <a:pt x="1089" y="598"/>
                    <a:pt x="1089" y="598"/>
                    <a:pt x="1089" y="598"/>
                  </a:cubicBezTo>
                  <a:cubicBezTo>
                    <a:pt x="1089" y="597"/>
                    <a:pt x="1089" y="597"/>
                    <a:pt x="1089" y="597"/>
                  </a:cubicBezTo>
                  <a:cubicBezTo>
                    <a:pt x="1088" y="597"/>
                    <a:pt x="1088" y="597"/>
                    <a:pt x="1088" y="597"/>
                  </a:cubicBezTo>
                  <a:cubicBezTo>
                    <a:pt x="1088" y="594"/>
                    <a:pt x="1088" y="594"/>
                    <a:pt x="1088" y="594"/>
                  </a:cubicBezTo>
                  <a:cubicBezTo>
                    <a:pt x="1085" y="594"/>
                    <a:pt x="1084" y="594"/>
                    <a:pt x="1083" y="594"/>
                  </a:cubicBezTo>
                  <a:cubicBezTo>
                    <a:pt x="1083" y="595"/>
                    <a:pt x="1083" y="595"/>
                    <a:pt x="1083" y="595"/>
                  </a:cubicBezTo>
                  <a:cubicBezTo>
                    <a:pt x="1083" y="594"/>
                    <a:pt x="1083" y="594"/>
                    <a:pt x="1083" y="594"/>
                  </a:cubicBezTo>
                  <a:cubicBezTo>
                    <a:pt x="1082" y="594"/>
                    <a:pt x="1082" y="594"/>
                    <a:pt x="1082" y="594"/>
                  </a:cubicBezTo>
                  <a:cubicBezTo>
                    <a:pt x="1082" y="593"/>
                    <a:pt x="1082" y="593"/>
                    <a:pt x="1082" y="593"/>
                  </a:cubicBezTo>
                  <a:cubicBezTo>
                    <a:pt x="1081" y="593"/>
                    <a:pt x="1081" y="593"/>
                    <a:pt x="1081" y="593"/>
                  </a:cubicBezTo>
                  <a:cubicBezTo>
                    <a:pt x="1082" y="593"/>
                    <a:pt x="1082" y="593"/>
                    <a:pt x="1082" y="593"/>
                  </a:cubicBezTo>
                  <a:cubicBezTo>
                    <a:pt x="1082" y="592"/>
                    <a:pt x="1082" y="592"/>
                    <a:pt x="1082" y="592"/>
                  </a:cubicBezTo>
                  <a:cubicBezTo>
                    <a:pt x="1081" y="592"/>
                    <a:pt x="1081" y="592"/>
                    <a:pt x="1081" y="592"/>
                  </a:cubicBezTo>
                  <a:cubicBezTo>
                    <a:pt x="1081" y="593"/>
                    <a:pt x="1081" y="593"/>
                    <a:pt x="1081" y="593"/>
                  </a:cubicBezTo>
                  <a:cubicBezTo>
                    <a:pt x="1081" y="592"/>
                    <a:pt x="1081" y="592"/>
                    <a:pt x="1081" y="592"/>
                  </a:cubicBezTo>
                  <a:cubicBezTo>
                    <a:pt x="1080" y="592"/>
                    <a:pt x="1080" y="592"/>
                    <a:pt x="1080" y="592"/>
                  </a:cubicBezTo>
                  <a:cubicBezTo>
                    <a:pt x="1080" y="591"/>
                    <a:pt x="1080" y="591"/>
                    <a:pt x="1080" y="591"/>
                  </a:cubicBezTo>
                  <a:cubicBezTo>
                    <a:pt x="1081" y="591"/>
                    <a:pt x="1081" y="591"/>
                    <a:pt x="1081" y="591"/>
                  </a:cubicBezTo>
                  <a:cubicBezTo>
                    <a:pt x="1081" y="588"/>
                    <a:pt x="1081" y="589"/>
                    <a:pt x="1081" y="588"/>
                  </a:cubicBezTo>
                  <a:cubicBezTo>
                    <a:pt x="1080" y="588"/>
                    <a:pt x="1080" y="588"/>
                    <a:pt x="1080" y="588"/>
                  </a:cubicBezTo>
                  <a:cubicBezTo>
                    <a:pt x="1082" y="587"/>
                    <a:pt x="1081" y="586"/>
                    <a:pt x="1081" y="586"/>
                  </a:cubicBezTo>
                  <a:cubicBezTo>
                    <a:pt x="1082" y="586"/>
                    <a:pt x="1082" y="586"/>
                    <a:pt x="1082" y="586"/>
                  </a:cubicBezTo>
                  <a:cubicBezTo>
                    <a:pt x="1081" y="586"/>
                    <a:pt x="1081" y="586"/>
                    <a:pt x="1081" y="586"/>
                  </a:cubicBezTo>
                  <a:cubicBezTo>
                    <a:pt x="1081" y="585"/>
                    <a:pt x="1081" y="585"/>
                    <a:pt x="1081" y="585"/>
                  </a:cubicBezTo>
                  <a:cubicBezTo>
                    <a:pt x="1082" y="585"/>
                    <a:pt x="1082" y="585"/>
                    <a:pt x="1082" y="585"/>
                  </a:cubicBezTo>
                  <a:cubicBezTo>
                    <a:pt x="1082" y="586"/>
                    <a:pt x="1082" y="586"/>
                    <a:pt x="1082" y="586"/>
                  </a:cubicBezTo>
                  <a:cubicBezTo>
                    <a:pt x="1082" y="583"/>
                    <a:pt x="1082" y="584"/>
                    <a:pt x="1082" y="583"/>
                  </a:cubicBezTo>
                  <a:cubicBezTo>
                    <a:pt x="1083" y="583"/>
                    <a:pt x="1083" y="583"/>
                    <a:pt x="1083" y="583"/>
                  </a:cubicBezTo>
                  <a:cubicBezTo>
                    <a:pt x="1083" y="582"/>
                    <a:pt x="1083" y="582"/>
                    <a:pt x="1083" y="582"/>
                  </a:cubicBezTo>
                  <a:cubicBezTo>
                    <a:pt x="1087" y="582"/>
                    <a:pt x="1090" y="582"/>
                    <a:pt x="1092" y="582"/>
                  </a:cubicBezTo>
                  <a:cubicBezTo>
                    <a:pt x="1092" y="581"/>
                    <a:pt x="1092" y="581"/>
                    <a:pt x="1092" y="581"/>
                  </a:cubicBezTo>
                  <a:cubicBezTo>
                    <a:pt x="1097" y="582"/>
                    <a:pt x="1098" y="576"/>
                    <a:pt x="1098" y="575"/>
                  </a:cubicBezTo>
                  <a:cubicBezTo>
                    <a:pt x="1094" y="575"/>
                    <a:pt x="1093" y="573"/>
                    <a:pt x="1092" y="574"/>
                  </a:cubicBezTo>
                  <a:cubicBezTo>
                    <a:pt x="1092" y="573"/>
                    <a:pt x="1092" y="573"/>
                    <a:pt x="1092" y="573"/>
                  </a:cubicBezTo>
                  <a:cubicBezTo>
                    <a:pt x="1089" y="573"/>
                    <a:pt x="1087" y="573"/>
                    <a:pt x="1087" y="573"/>
                  </a:cubicBezTo>
                  <a:cubicBezTo>
                    <a:pt x="1087" y="572"/>
                    <a:pt x="1087" y="572"/>
                    <a:pt x="1087" y="572"/>
                  </a:cubicBezTo>
                  <a:cubicBezTo>
                    <a:pt x="1084" y="571"/>
                    <a:pt x="1083" y="568"/>
                    <a:pt x="1082" y="569"/>
                  </a:cubicBezTo>
                  <a:cubicBezTo>
                    <a:pt x="1082" y="568"/>
                    <a:pt x="1082" y="568"/>
                    <a:pt x="1082" y="568"/>
                  </a:cubicBezTo>
                  <a:cubicBezTo>
                    <a:pt x="1079" y="568"/>
                    <a:pt x="1080" y="568"/>
                    <a:pt x="1080" y="568"/>
                  </a:cubicBezTo>
                  <a:cubicBezTo>
                    <a:pt x="1080" y="565"/>
                    <a:pt x="1076" y="564"/>
                    <a:pt x="1076" y="565"/>
                  </a:cubicBezTo>
                  <a:cubicBezTo>
                    <a:pt x="1076" y="560"/>
                    <a:pt x="1073" y="559"/>
                    <a:pt x="1074" y="557"/>
                  </a:cubicBezTo>
                  <a:cubicBezTo>
                    <a:pt x="1071" y="557"/>
                    <a:pt x="1072" y="557"/>
                    <a:pt x="1071" y="557"/>
                  </a:cubicBezTo>
                  <a:cubicBezTo>
                    <a:pt x="1071" y="556"/>
                    <a:pt x="1071" y="556"/>
                    <a:pt x="1071" y="556"/>
                  </a:cubicBezTo>
                  <a:cubicBezTo>
                    <a:pt x="1069" y="556"/>
                    <a:pt x="1068" y="556"/>
                    <a:pt x="1068" y="556"/>
                  </a:cubicBezTo>
                  <a:cubicBezTo>
                    <a:pt x="1068" y="555"/>
                    <a:pt x="1068" y="555"/>
                    <a:pt x="1068" y="555"/>
                  </a:cubicBezTo>
                  <a:cubicBezTo>
                    <a:pt x="1069" y="555"/>
                    <a:pt x="1069" y="555"/>
                    <a:pt x="1069" y="555"/>
                  </a:cubicBezTo>
                  <a:cubicBezTo>
                    <a:pt x="1069" y="556"/>
                    <a:pt x="1069" y="556"/>
                    <a:pt x="1069" y="556"/>
                  </a:cubicBezTo>
                  <a:cubicBezTo>
                    <a:pt x="1069" y="555"/>
                    <a:pt x="1069" y="555"/>
                    <a:pt x="1069" y="555"/>
                  </a:cubicBezTo>
                  <a:cubicBezTo>
                    <a:pt x="1070" y="555"/>
                    <a:pt x="1070" y="555"/>
                    <a:pt x="1070" y="555"/>
                  </a:cubicBezTo>
                  <a:cubicBezTo>
                    <a:pt x="1069" y="555"/>
                    <a:pt x="1069" y="555"/>
                    <a:pt x="1069" y="555"/>
                  </a:cubicBezTo>
                  <a:cubicBezTo>
                    <a:pt x="1069" y="554"/>
                    <a:pt x="1069" y="554"/>
                    <a:pt x="1069" y="554"/>
                  </a:cubicBezTo>
                  <a:cubicBezTo>
                    <a:pt x="1068" y="554"/>
                    <a:pt x="1068" y="554"/>
                    <a:pt x="1068" y="554"/>
                  </a:cubicBezTo>
                  <a:cubicBezTo>
                    <a:pt x="1068" y="553"/>
                    <a:pt x="1068" y="553"/>
                    <a:pt x="1068" y="553"/>
                  </a:cubicBezTo>
                  <a:cubicBezTo>
                    <a:pt x="1069" y="553"/>
                    <a:pt x="1069" y="553"/>
                    <a:pt x="1069" y="553"/>
                  </a:cubicBezTo>
                  <a:cubicBezTo>
                    <a:pt x="1068" y="553"/>
                    <a:pt x="1068" y="553"/>
                    <a:pt x="1068" y="553"/>
                  </a:cubicBezTo>
                  <a:cubicBezTo>
                    <a:pt x="1070" y="551"/>
                    <a:pt x="1069" y="551"/>
                    <a:pt x="1069" y="550"/>
                  </a:cubicBezTo>
                  <a:cubicBezTo>
                    <a:pt x="1069" y="551"/>
                    <a:pt x="1069" y="551"/>
                    <a:pt x="1069" y="551"/>
                  </a:cubicBezTo>
                  <a:cubicBezTo>
                    <a:pt x="1068" y="551"/>
                    <a:pt x="1068" y="551"/>
                    <a:pt x="1068" y="551"/>
                  </a:cubicBezTo>
                  <a:cubicBezTo>
                    <a:pt x="1068" y="549"/>
                    <a:pt x="1068" y="549"/>
                    <a:pt x="1068" y="549"/>
                  </a:cubicBezTo>
                  <a:cubicBezTo>
                    <a:pt x="1068" y="550"/>
                    <a:pt x="1068" y="550"/>
                    <a:pt x="1068" y="550"/>
                  </a:cubicBezTo>
                  <a:cubicBezTo>
                    <a:pt x="1067" y="550"/>
                    <a:pt x="1067" y="550"/>
                    <a:pt x="1067" y="550"/>
                  </a:cubicBezTo>
                  <a:cubicBezTo>
                    <a:pt x="1067" y="549"/>
                    <a:pt x="1067" y="549"/>
                    <a:pt x="1067" y="549"/>
                  </a:cubicBezTo>
                  <a:cubicBezTo>
                    <a:pt x="1068" y="549"/>
                    <a:pt x="1068" y="549"/>
                    <a:pt x="1068" y="549"/>
                  </a:cubicBezTo>
                  <a:cubicBezTo>
                    <a:pt x="1067" y="549"/>
                    <a:pt x="1067" y="549"/>
                    <a:pt x="1067" y="549"/>
                  </a:cubicBezTo>
                  <a:cubicBezTo>
                    <a:pt x="1067" y="547"/>
                    <a:pt x="1067" y="546"/>
                    <a:pt x="1067" y="546"/>
                  </a:cubicBezTo>
                  <a:cubicBezTo>
                    <a:pt x="1066" y="546"/>
                    <a:pt x="1066" y="546"/>
                    <a:pt x="1066" y="546"/>
                  </a:cubicBezTo>
                  <a:cubicBezTo>
                    <a:pt x="1066" y="544"/>
                    <a:pt x="1066" y="544"/>
                    <a:pt x="1066" y="544"/>
                  </a:cubicBezTo>
                  <a:cubicBezTo>
                    <a:pt x="1066" y="546"/>
                    <a:pt x="1066" y="546"/>
                    <a:pt x="1066" y="546"/>
                  </a:cubicBezTo>
                  <a:cubicBezTo>
                    <a:pt x="1064" y="546"/>
                    <a:pt x="1064" y="546"/>
                    <a:pt x="1064" y="546"/>
                  </a:cubicBezTo>
                  <a:cubicBezTo>
                    <a:pt x="1064" y="544"/>
                    <a:pt x="1064" y="544"/>
                    <a:pt x="1064" y="544"/>
                  </a:cubicBezTo>
                  <a:cubicBezTo>
                    <a:pt x="1063" y="544"/>
                    <a:pt x="1063" y="544"/>
                    <a:pt x="1063" y="544"/>
                  </a:cubicBezTo>
                  <a:cubicBezTo>
                    <a:pt x="1063" y="546"/>
                    <a:pt x="1063" y="546"/>
                    <a:pt x="1063" y="546"/>
                  </a:cubicBezTo>
                  <a:cubicBezTo>
                    <a:pt x="1063" y="544"/>
                    <a:pt x="1063" y="544"/>
                    <a:pt x="1063" y="544"/>
                  </a:cubicBezTo>
                  <a:cubicBezTo>
                    <a:pt x="1063" y="546"/>
                    <a:pt x="1063" y="546"/>
                    <a:pt x="1063" y="546"/>
                  </a:cubicBezTo>
                  <a:cubicBezTo>
                    <a:pt x="1062" y="546"/>
                    <a:pt x="1062" y="546"/>
                    <a:pt x="1062" y="546"/>
                  </a:cubicBezTo>
                  <a:cubicBezTo>
                    <a:pt x="1062" y="543"/>
                    <a:pt x="1062" y="543"/>
                    <a:pt x="1062" y="543"/>
                  </a:cubicBezTo>
                  <a:cubicBezTo>
                    <a:pt x="1061" y="543"/>
                    <a:pt x="1061" y="543"/>
                    <a:pt x="1061" y="543"/>
                  </a:cubicBezTo>
                  <a:cubicBezTo>
                    <a:pt x="1061" y="542"/>
                    <a:pt x="1061" y="542"/>
                    <a:pt x="1061" y="542"/>
                  </a:cubicBezTo>
                  <a:cubicBezTo>
                    <a:pt x="1060" y="542"/>
                    <a:pt x="1060" y="542"/>
                    <a:pt x="1060" y="542"/>
                  </a:cubicBezTo>
                  <a:cubicBezTo>
                    <a:pt x="1060" y="539"/>
                    <a:pt x="1060" y="540"/>
                    <a:pt x="1060" y="540"/>
                  </a:cubicBezTo>
                  <a:cubicBezTo>
                    <a:pt x="1058" y="540"/>
                    <a:pt x="1058" y="540"/>
                    <a:pt x="1058" y="540"/>
                  </a:cubicBezTo>
                  <a:cubicBezTo>
                    <a:pt x="1058" y="538"/>
                    <a:pt x="1058" y="538"/>
                    <a:pt x="1058" y="538"/>
                  </a:cubicBezTo>
                  <a:cubicBezTo>
                    <a:pt x="1058" y="540"/>
                    <a:pt x="1058" y="540"/>
                    <a:pt x="1058" y="540"/>
                  </a:cubicBezTo>
                  <a:cubicBezTo>
                    <a:pt x="1058" y="537"/>
                    <a:pt x="1058" y="538"/>
                    <a:pt x="1058" y="537"/>
                  </a:cubicBezTo>
                  <a:cubicBezTo>
                    <a:pt x="1060" y="537"/>
                    <a:pt x="1060" y="537"/>
                    <a:pt x="1060" y="537"/>
                  </a:cubicBezTo>
                  <a:cubicBezTo>
                    <a:pt x="1060" y="535"/>
                    <a:pt x="1060" y="534"/>
                    <a:pt x="1060" y="534"/>
                  </a:cubicBezTo>
                  <a:cubicBezTo>
                    <a:pt x="1058" y="534"/>
                    <a:pt x="1058" y="534"/>
                    <a:pt x="1058" y="534"/>
                  </a:cubicBezTo>
                  <a:cubicBezTo>
                    <a:pt x="1060" y="534"/>
                    <a:pt x="1060" y="534"/>
                    <a:pt x="1060" y="534"/>
                  </a:cubicBezTo>
                  <a:cubicBezTo>
                    <a:pt x="1058" y="534"/>
                    <a:pt x="1058" y="534"/>
                    <a:pt x="1058" y="534"/>
                  </a:cubicBezTo>
                  <a:cubicBezTo>
                    <a:pt x="1058" y="533"/>
                    <a:pt x="1058" y="533"/>
                    <a:pt x="1058" y="533"/>
                  </a:cubicBezTo>
                  <a:cubicBezTo>
                    <a:pt x="1056" y="533"/>
                    <a:pt x="1056" y="533"/>
                    <a:pt x="1056" y="533"/>
                  </a:cubicBezTo>
                  <a:cubicBezTo>
                    <a:pt x="1056" y="531"/>
                    <a:pt x="1056" y="531"/>
                    <a:pt x="1056" y="531"/>
                  </a:cubicBezTo>
                  <a:cubicBezTo>
                    <a:pt x="1056" y="533"/>
                    <a:pt x="1056" y="533"/>
                    <a:pt x="1056" y="533"/>
                  </a:cubicBezTo>
                  <a:cubicBezTo>
                    <a:pt x="1055" y="531"/>
                    <a:pt x="1055" y="531"/>
                    <a:pt x="1055" y="531"/>
                  </a:cubicBezTo>
                  <a:cubicBezTo>
                    <a:pt x="1055" y="533"/>
                    <a:pt x="1055" y="533"/>
                    <a:pt x="1055" y="533"/>
                  </a:cubicBezTo>
                  <a:cubicBezTo>
                    <a:pt x="1054" y="533"/>
                    <a:pt x="1054" y="533"/>
                    <a:pt x="1054" y="533"/>
                  </a:cubicBezTo>
                  <a:cubicBezTo>
                    <a:pt x="1054" y="531"/>
                    <a:pt x="1054" y="531"/>
                    <a:pt x="1054" y="531"/>
                  </a:cubicBezTo>
                  <a:cubicBezTo>
                    <a:pt x="1052" y="531"/>
                    <a:pt x="1052" y="531"/>
                    <a:pt x="1052" y="531"/>
                  </a:cubicBezTo>
                  <a:cubicBezTo>
                    <a:pt x="1052" y="529"/>
                    <a:pt x="1052" y="529"/>
                    <a:pt x="1052" y="529"/>
                  </a:cubicBezTo>
                  <a:cubicBezTo>
                    <a:pt x="1050" y="529"/>
                    <a:pt x="1049" y="529"/>
                    <a:pt x="1049" y="529"/>
                  </a:cubicBezTo>
                  <a:cubicBezTo>
                    <a:pt x="1049" y="526"/>
                    <a:pt x="1049" y="527"/>
                    <a:pt x="1049" y="527"/>
                  </a:cubicBezTo>
                  <a:cubicBezTo>
                    <a:pt x="1046" y="527"/>
                    <a:pt x="1046" y="527"/>
                    <a:pt x="1045" y="527"/>
                  </a:cubicBezTo>
                  <a:cubicBezTo>
                    <a:pt x="1045" y="525"/>
                    <a:pt x="1045" y="525"/>
                    <a:pt x="1045" y="525"/>
                  </a:cubicBezTo>
                  <a:cubicBezTo>
                    <a:pt x="1043" y="525"/>
                    <a:pt x="1043" y="525"/>
                    <a:pt x="1043" y="525"/>
                  </a:cubicBezTo>
                  <a:cubicBezTo>
                    <a:pt x="1043" y="523"/>
                    <a:pt x="1043" y="522"/>
                    <a:pt x="1043" y="522"/>
                  </a:cubicBezTo>
                  <a:cubicBezTo>
                    <a:pt x="1042" y="522"/>
                    <a:pt x="1042" y="522"/>
                    <a:pt x="1042" y="522"/>
                  </a:cubicBezTo>
                  <a:cubicBezTo>
                    <a:pt x="1042" y="521"/>
                    <a:pt x="1042" y="521"/>
                    <a:pt x="1042" y="521"/>
                  </a:cubicBezTo>
                  <a:cubicBezTo>
                    <a:pt x="1041" y="521"/>
                    <a:pt x="1041" y="521"/>
                    <a:pt x="1041" y="521"/>
                  </a:cubicBezTo>
                  <a:cubicBezTo>
                    <a:pt x="1042" y="521"/>
                    <a:pt x="1042" y="521"/>
                    <a:pt x="1042" y="521"/>
                  </a:cubicBezTo>
                  <a:cubicBezTo>
                    <a:pt x="1041" y="521"/>
                    <a:pt x="1041" y="521"/>
                    <a:pt x="1041" y="521"/>
                  </a:cubicBezTo>
                  <a:cubicBezTo>
                    <a:pt x="1041" y="518"/>
                    <a:pt x="1041" y="517"/>
                    <a:pt x="1041" y="517"/>
                  </a:cubicBezTo>
                  <a:cubicBezTo>
                    <a:pt x="1039" y="517"/>
                    <a:pt x="1039" y="517"/>
                    <a:pt x="1039" y="517"/>
                  </a:cubicBezTo>
                  <a:cubicBezTo>
                    <a:pt x="1039" y="516"/>
                    <a:pt x="1039" y="516"/>
                    <a:pt x="1039" y="516"/>
                  </a:cubicBezTo>
                  <a:cubicBezTo>
                    <a:pt x="1038" y="516"/>
                    <a:pt x="1038" y="516"/>
                    <a:pt x="1038" y="516"/>
                  </a:cubicBezTo>
                  <a:cubicBezTo>
                    <a:pt x="1039" y="516"/>
                    <a:pt x="1039" y="516"/>
                    <a:pt x="1039" y="516"/>
                  </a:cubicBezTo>
                  <a:cubicBezTo>
                    <a:pt x="1038" y="516"/>
                    <a:pt x="1038" y="516"/>
                    <a:pt x="1038" y="516"/>
                  </a:cubicBezTo>
                  <a:cubicBezTo>
                    <a:pt x="1038" y="515"/>
                    <a:pt x="1038" y="515"/>
                    <a:pt x="1038" y="515"/>
                  </a:cubicBezTo>
                  <a:cubicBezTo>
                    <a:pt x="1037" y="515"/>
                    <a:pt x="1037" y="515"/>
                    <a:pt x="1037" y="515"/>
                  </a:cubicBezTo>
                  <a:cubicBezTo>
                    <a:pt x="1037" y="514"/>
                    <a:pt x="1037" y="514"/>
                    <a:pt x="1037" y="514"/>
                  </a:cubicBezTo>
                  <a:cubicBezTo>
                    <a:pt x="1034" y="514"/>
                    <a:pt x="1033" y="514"/>
                    <a:pt x="1032" y="514"/>
                  </a:cubicBezTo>
                  <a:cubicBezTo>
                    <a:pt x="1032" y="515"/>
                    <a:pt x="1032" y="515"/>
                    <a:pt x="1032" y="515"/>
                  </a:cubicBezTo>
                  <a:cubicBezTo>
                    <a:pt x="1031" y="515"/>
                    <a:pt x="1031" y="515"/>
                    <a:pt x="1031" y="515"/>
                  </a:cubicBezTo>
                  <a:cubicBezTo>
                    <a:pt x="1031" y="511"/>
                    <a:pt x="1029" y="511"/>
                    <a:pt x="1030" y="510"/>
                  </a:cubicBezTo>
                  <a:cubicBezTo>
                    <a:pt x="1029" y="510"/>
                    <a:pt x="1029" y="510"/>
                    <a:pt x="1029" y="510"/>
                  </a:cubicBezTo>
                  <a:cubicBezTo>
                    <a:pt x="1029" y="509"/>
                    <a:pt x="1029" y="509"/>
                    <a:pt x="1029" y="509"/>
                  </a:cubicBezTo>
                  <a:cubicBezTo>
                    <a:pt x="1030" y="509"/>
                    <a:pt x="1030" y="509"/>
                    <a:pt x="1030" y="509"/>
                  </a:cubicBezTo>
                  <a:cubicBezTo>
                    <a:pt x="1029" y="509"/>
                    <a:pt x="1029" y="509"/>
                    <a:pt x="1029" y="509"/>
                  </a:cubicBezTo>
                  <a:cubicBezTo>
                    <a:pt x="1029" y="508"/>
                    <a:pt x="1029" y="508"/>
                    <a:pt x="1029" y="508"/>
                  </a:cubicBezTo>
                  <a:cubicBezTo>
                    <a:pt x="1030" y="508"/>
                    <a:pt x="1030" y="508"/>
                    <a:pt x="1030" y="508"/>
                  </a:cubicBezTo>
                  <a:cubicBezTo>
                    <a:pt x="1030" y="505"/>
                    <a:pt x="1030" y="503"/>
                    <a:pt x="1030" y="503"/>
                  </a:cubicBezTo>
                  <a:cubicBezTo>
                    <a:pt x="1031" y="503"/>
                    <a:pt x="1031" y="503"/>
                    <a:pt x="1031" y="503"/>
                  </a:cubicBezTo>
                  <a:cubicBezTo>
                    <a:pt x="1030" y="502"/>
                    <a:pt x="1030" y="502"/>
                    <a:pt x="1030" y="502"/>
                  </a:cubicBezTo>
                  <a:cubicBezTo>
                    <a:pt x="1031" y="502"/>
                    <a:pt x="1031" y="502"/>
                    <a:pt x="1031" y="502"/>
                  </a:cubicBezTo>
                  <a:cubicBezTo>
                    <a:pt x="1031" y="500"/>
                    <a:pt x="1031" y="500"/>
                    <a:pt x="1031" y="500"/>
                  </a:cubicBezTo>
                  <a:cubicBezTo>
                    <a:pt x="1031" y="502"/>
                    <a:pt x="1031" y="502"/>
                    <a:pt x="1031" y="502"/>
                  </a:cubicBezTo>
                  <a:cubicBezTo>
                    <a:pt x="1031" y="500"/>
                    <a:pt x="1031" y="500"/>
                    <a:pt x="1031" y="500"/>
                  </a:cubicBezTo>
                  <a:cubicBezTo>
                    <a:pt x="1032" y="500"/>
                    <a:pt x="1032" y="500"/>
                    <a:pt x="1032" y="500"/>
                  </a:cubicBezTo>
                  <a:cubicBezTo>
                    <a:pt x="1032" y="499"/>
                    <a:pt x="1032" y="499"/>
                    <a:pt x="1032" y="499"/>
                  </a:cubicBezTo>
                  <a:cubicBezTo>
                    <a:pt x="1031" y="499"/>
                    <a:pt x="1031" y="499"/>
                    <a:pt x="1031" y="499"/>
                  </a:cubicBezTo>
                  <a:cubicBezTo>
                    <a:pt x="1031" y="498"/>
                    <a:pt x="1031" y="498"/>
                    <a:pt x="1031" y="498"/>
                  </a:cubicBezTo>
                  <a:cubicBezTo>
                    <a:pt x="1032" y="498"/>
                    <a:pt x="1032" y="498"/>
                    <a:pt x="1032" y="498"/>
                  </a:cubicBezTo>
                  <a:cubicBezTo>
                    <a:pt x="1032" y="497"/>
                    <a:pt x="1032" y="497"/>
                    <a:pt x="1032" y="497"/>
                  </a:cubicBezTo>
                  <a:cubicBezTo>
                    <a:pt x="1031" y="497"/>
                    <a:pt x="1031" y="497"/>
                    <a:pt x="1031" y="497"/>
                  </a:cubicBezTo>
                  <a:cubicBezTo>
                    <a:pt x="1031" y="496"/>
                    <a:pt x="1031" y="496"/>
                    <a:pt x="1031" y="496"/>
                  </a:cubicBezTo>
                  <a:cubicBezTo>
                    <a:pt x="1032" y="496"/>
                    <a:pt x="1032" y="496"/>
                    <a:pt x="1032" y="496"/>
                  </a:cubicBezTo>
                  <a:cubicBezTo>
                    <a:pt x="1031" y="496"/>
                    <a:pt x="1031" y="496"/>
                    <a:pt x="1031" y="496"/>
                  </a:cubicBezTo>
                  <a:cubicBezTo>
                    <a:pt x="1032" y="496"/>
                    <a:pt x="1032" y="496"/>
                    <a:pt x="1032" y="496"/>
                  </a:cubicBezTo>
                  <a:cubicBezTo>
                    <a:pt x="1032" y="495"/>
                    <a:pt x="1032" y="495"/>
                    <a:pt x="1032" y="495"/>
                  </a:cubicBezTo>
                  <a:cubicBezTo>
                    <a:pt x="1034" y="495"/>
                    <a:pt x="1034" y="495"/>
                    <a:pt x="1034" y="495"/>
                  </a:cubicBezTo>
                  <a:cubicBezTo>
                    <a:pt x="1032" y="495"/>
                    <a:pt x="1032" y="495"/>
                    <a:pt x="1032" y="495"/>
                  </a:cubicBezTo>
                  <a:cubicBezTo>
                    <a:pt x="1032" y="493"/>
                    <a:pt x="1032" y="493"/>
                    <a:pt x="1032" y="493"/>
                  </a:cubicBezTo>
                  <a:cubicBezTo>
                    <a:pt x="1034" y="493"/>
                    <a:pt x="1034" y="493"/>
                    <a:pt x="1034" y="493"/>
                  </a:cubicBezTo>
                  <a:cubicBezTo>
                    <a:pt x="1032" y="493"/>
                    <a:pt x="1032" y="493"/>
                    <a:pt x="1032" y="493"/>
                  </a:cubicBezTo>
                  <a:cubicBezTo>
                    <a:pt x="1032" y="491"/>
                    <a:pt x="1032" y="491"/>
                    <a:pt x="1032" y="491"/>
                  </a:cubicBezTo>
                  <a:cubicBezTo>
                    <a:pt x="1032" y="492"/>
                    <a:pt x="1032" y="492"/>
                    <a:pt x="1032" y="492"/>
                  </a:cubicBezTo>
                  <a:cubicBezTo>
                    <a:pt x="1031" y="492"/>
                    <a:pt x="1031" y="492"/>
                    <a:pt x="1031" y="492"/>
                  </a:cubicBezTo>
                  <a:cubicBezTo>
                    <a:pt x="1031" y="491"/>
                    <a:pt x="1031" y="491"/>
                    <a:pt x="1031" y="491"/>
                  </a:cubicBezTo>
                  <a:cubicBezTo>
                    <a:pt x="1030" y="491"/>
                    <a:pt x="1030" y="491"/>
                    <a:pt x="1030" y="491"/>
                  </a:cubicBezTo>
                  <a:cubicBezTo>
                    <a:pt x="1030" y="488"/>
                    <a:pt x="1030" y="489"/>
                    <a:pt x="1030" y="489"/>
                  </a:cubicBezTo>
                  <a:cubicBezTo>
                    <a:pt x="1027" y="489"/>
                    <a:pt x="1027" y="489"/>
                    <a:pt x="1026" y="489"/>
                  </a:cubicBezTo>
                  <a:cubicBezTo>
                    <a:pt x="1026" y="486"/>
                    <a:pt x="1026" y="487"/>
                    <a:pt x="1026" y="486"/>
                  </a:cubicBezTo>
                  <a:cubicBezTo>
                    <a:pt x="1025" y="486"/>
                    <a:pt x="1025" y="486"/>
                    <a:pt x="1025" y="486"/>
                  </a:cubicBezTo>
                  <a:cubicBezTo>
                    <a:pt x="1026" y="486"/>
                    <a:pt x="1026" y="486"/>
                    <a:pt x="1026" y="486"/>
                  </a:cubicBezTo>
                  <a:cubicBezTo>
                    <a:pt x="1026" y="485"/>
                    <a:pt x="1026" y="485"/>
                    <a:pt x="1026" y="485"/>
                  </a:cubicBezTo>
                  <a:cubicBezTo>
                    <a:pt x="1028" y="485"/>
                    <a:pt x="1028" y="485"/>
                    <a:pt x="1028" y="485"/>
                  </a:cubicBezTo>
                  <a:cubicBezTo>
                    <a:pt x="1028" y="484"/>
                    <a:pt x="1028" y="484"/>
                    <a:pt x="1028" y="484"/>
                  </a:cubicBezTo>
                  <a:cubicBezTo>
                    <a:pt x="1029" y="484"/>
                    <a:pt x="1029" y="484"/>
                    <a:pt x="1029" y="484"/>
                  </a:cubicBezTo>
                  <a:cubicBezTo>
                    <a:pt x="1029" y="483"/>
                    <a:pt x="1029" y="483"/>
                    <a:pt x="1029" y="483"/>
                  </a:cubicBezTo>
                  <a:cubicBezTo>
                    <a:pt x="1028" y="483"/>
                    <a:pt x="1028" y="483"/>
                    <a:pt x="1028" y="483"/>
                  </a:cubicBezTo>
                  <a:cubicBezTo>
                    <a:pt x="1028" y="481"/>
                    <a:pt x="1028" y="481"/>
                    <a:pt x="1028" y="481"/>
                  </a:cubicBezTo>
                  <a:cubicBezTo>
                    <a:pt x="1026" y="481"/>
                    <a:pt x="1026" y="481"/>
                    <a:pt x="1026" y="481"/>
                  </a:cubicBezTo>
                  <a:cubicBezTo>
                    <a:pt x="1026" y="480"/>
                    <a:pt x="1026" y="480"/>
                    <a:pt x="1026" y="480"/>
                  </a:cubicBezTo>
                  <a:cubicBezTo>
                    <a:pt x="1024" y="483"/>
                    <a:pt x="1023" y="481"/>
                    <a:pt x="1023" y="481"/>
                  </a:cubicBezTo>
                  <a:cubicBezTo>
                    <a:pt x="1023" y="480"/>
                    <a:pt x="1023" y="480"/>
                    <a:pt x="1023" y="480"/>
                  </a:cubicBezTo>
                  <a:cubicBezTo>
                    <a:pt x="1022" y="480"/>
                    <a:pt x="1022" y="480"/>
                    <a:pt x="1022" y="480"/>
                  </a:cubicBezTo>
                  <a:cubicBezTo>
                    <a:pt x="1022" y="478"/>
                    <a:pt x="1020" y="478"/>
                    <a:pt x="1020" y="478"/>
                  </a:cubicBezTo>
                  <a:cubicBezTo>
                    <a:pt x="1022" y="478"/>
                    <a:pt x="1022" y="478"/>
                    <a:pt x="1022" y="478"/>
                  </a:cubicBezTo>
                  <a:cubicBezTo>
                    <a:pt x="1022" y="477"/>
                    <a:pt x="1022" y="477"/>
                    <a:pt x="1022" y="477"/>
                  </a:cubicBezTo>
                  <a:cubicBezTo>
                    <a:pt x="1020" y="477"/>
                    <a:pt x="1020" y="477"/>
                    <a:pt x="1020" y="477"/>
                  </a:cubicBezTo>
                  <a:cubicBezTo>
                    <a:pt x="1020" y="476"/>
                    <a:pt x="1020" y="476"/>
                    <a:pt x="1020" y="476"/>
                  </a:cubicBezTo>
                  <a:cubicBezTo>
                    <a:pt x="1018" y="476"/>
                    <a:pt x="1018" y="476"/>
                    <a:pt x="1018" y="476"/>
                  </a:cubicBezTo>
                  <a:cubicBezTo>
                    <a:pt x="1018" y="474"/>
                    <a:pt x="1018" y="474"/>
                    <a:pt x="1018" y="474"/>
                  </a:cubicBezTo>
                  <a:cubicBezTo>
                    <a:pt x="1017" y="474"/>
                    <a:pt x="1017" y="474"/>
                    <a:pt x="1017" y="474"/>
                  </a:cubicBezTo>
                  <a:cubicBezTo>
                    <a:pt x="1017" y="476"/>
                    <a:pt x="1017" y="476"/>
                    <a:pt x="1017" y="476"/>
                  </a:cubicBezTo>
                  <a:cubicBezTo>
                    <a:pt x="1014" y="476"/>
                    <a:pt x="1015" y="476"/>
                    <a:pt x="1015" y="476"/>
                  </a:cubicBezTo>
                  <a:cubicBezTo>
                    <a:pt x="1015" y="473"/>
                    <a:pt x="1015" y="471"/>
                    <a:pt x="1015" y="471"/>
                  </a:cubicBezTo>
                  <a:cubicBezTo>
                    <a:pt x="1016" y="471"/>
                    <a:pt x="1016" y="471"/>
                    <a:pt x="1016" y="471"/>
                  </a:cubicBezTo>
                  <a:cubicBezTo>
                    <a:pt x="1015" y="471"/>
                    <a:pt x="1015" y="471"/>
                    <a:pt x="1015" y="471"/>
                  </a:cubicBezTo>
                  <a:cubicBezTo>
                    <a:pt x="1015" y="470"/>
                    <a:pt x="1015" y="470"/>
                    <a:pt x="1015" y="470"/>
                  </a:cubicBezTo>
                  <a:cubicBezTo>
                    <a:pt x="1013" y="470"/>
                    <a:pt x="1013" y="470"/>
                    <a:pt x="1013" y="470"/>
                  </a:cubicBezTo>
                  <a:cubicBezTo>
                    <a:pt x="1013" y="467"/>
                    <a:pt x="1013" y="468"/>
                    <a:pt x="1013" y="467"/>
                  </a:cubicBezTo>
                  <a:cubicBezTo>
                    <a:pt x="1012" y="467"/>
                    <a:pt x="1012" y="467"/>
                    <a:pt x="1012" y="467"/>
                  </a:cubicBezTo>
                  <a:cubicBezTo>
                    <a:pt x="1012" y="466"/>
                    <a:pt x="1012" y="466"/>
                    <a:pt x="1012" y="466"/>
                  </a:cubicBezTo>
                  <a:cubicBezTo>
                    <a:pt x="1011" y="466"/>
                    <a:pt x="1011" y="466"/>
                    <a:pt x="1011" y="466"/>
                  </a:cubicBezTo>
                  <a:cubicBezTo>
                    <a:pt x="1011" y="465"/>
                    <a:pt x="1011" y="465"/>
                    <a:pt x="1011" y="465"/>
                  </a:cubicBezTo>
                  <a:cubicBezTo>
                    <a:pt x="1010" y="465"/>
                    <a:pt x="1010" y="465"/>
                    <a:pt x="1010" y="465"/>
                  </a:cubicBezTo>
                  <a:cubicBezTo>
                    <a:pt x="1010" y="462"/>
                    <a:pt x="1010" y="460"/>
                    <a:pt x="1010" y="459"/>
                  </a:cubicBezTo>
                  <a:cubicBezTo>
                    <a:pt x="1009" y="459"/>
                    <a:pt x="1009" y="459"/>
                    <a:pt x="1009" y="459"/>
                  </a:cubicBezTo>
                  <a:cubicBezTo>
                    <a:pt x="1010" y="459"/>
                    <a:pt x="1010" y="459"/>
                    <a:pt x="1010" y="459"/>
                  </a:cubicBezTo>
                  <a:cubicBezTo>
                    <a:pt x="1010" y="458"/>
                    <a:pt x="1010" y="458"/>
                    <a:pt x="1010" y="458"/>
                  </a:cubicBezTo>
                  <a:cubicBezTo>
                    <a:pt x="1009" y="458"/>
                    <a:pt x="1009" y="458"/>
                    <a:pt x="1009" y="458"/>
                  </a:cubicBezTo>
                  <a:cubicBezTo>
                    <a:pt x="1009" y="457"/>
                    <a:pt x="1009" y="457"/>
                    <a:pt x="1009" y="457"/>
                  </a:cubicBezTo>
                  <a:cubicBezTo>
                    <a:pt x="1009" y="458"/>
                    <a:pt x="1009" y="458"/>
                    <a:pt x="1009" y="458"/>
                  </a:cubicBezTo>
                  <a:cubicBezTo>
                    <a:pt x="1009" y="455"/>
                    <a:pt x="1009" y="454"/>
                    <a:pt x="1009" y="454"/>
                  </a:cubicBezTo>
                  <a:cubicBezTo>
                    <a:pt x="1010" y="454"/>
                    <a:pt x="1010" y="454"/>
                    <a:pt x="1010" y="454"/>
                  </a:cubicBezTo>
                  <a:cubicBezTo>
                    <a:pt x="1009" y="451"/>
                    <a:pt x="1008" y="451"/>
                    <a:pt x="1009" y="451"/>
                  </a:cubicBezTo>
                  <a:cubicBezTo>
                    <a:pt x="1007" y="451"/>
                    <a:pt x="1007" y="451"/>
                    <a:pt x="1007" y="451"/>
                  </a:cubicBezTo>
                  <a:cubicBezTo>
                    <a:pt x="1007" y="449"/>
                    <a:pt x="1007" y="449"/>
                    <a:pt x="1007" y="449"/>
                  </a:cubicBezTo>
                  <a:cubicBezTo>
                    <a:pt x="1009" y="449"/>
                    <a:pt x="1009" y="449"/>
                    <a:pt x="1009" y="449"/>
                  </a:cubicBezTo>
                  <a:cubicBezTo>
                    <a:pt x="1009" y="447"/>
                    <a:pt x="1009" y="447"/>
                    <a:pt x="1009" y="447"/>
                  </a:cubicBezTo>
                  <a:cubicBezTo>
                    <a:pt x="1007" y="447"/>
                    <a:pt x="1007" y="447"/>
                    <a:pt x="1007" y="447"/>
                  </a:cubicBezTo>
                  <a:cubicBezTo>
                    <a:pt x="1009" y="447"/>
                    <a:pt x="1009" y="447"/>
                    <a:pt x="1009" y="447"/>
                  </a:cubicBezTo>
                  <a:cubicBezTo>
                    <a:pt x="1009" y="446"/>
                    <a:pt x="1009" y="446"/>
                    <a:pt x="1009" y="446"/>
                  </a:cubicBezTo>
                  <a:cubicBezTo>
                    <a:pt x="1007" y="446"/>
                    <a:pt x="1007" y="446"/>
                    <a:pt x="1007" y="446"/>
                  </a:cubicBezTo>
                  <a:cubicBezTo>
                    <a:pt x="1007" y="445"/>
                    <a:pt x="1007" y="445"/>
                    <a:pt x="1007" y="445"/>
                  </a:cubicBezTo>
                  <a:cubicBezTo>
                    <a:pt x="1006" y="445"/>
                    <a:pt x="1006" y="445"/>
                    <a:pt x="1006" y="445"/>
                  </a:cubicBezTo>
                  <a:cubicBezTo>
                    <a:pt x="1006" y="444"/>
                    <a:pt x="1006" y="444"/>
                    <a:pt x="1006" y="444"/>
                  </a:cubicBezTo>
                  <a:cubicBezTo>
                    <a:pt x="1006" y="445"/>
                    <a:pt x="1006" y="445"/>
                    <a:pt x="1006" y="445"/>
                  </a:cubicBezTo>
                  <a:cubicBezTo>
                    <a:pt x="1005" y="445"/>
                    <a:pt x="1005" y="445"/>
                    <a:pt x="1005" y="445"/>
                  </a:cubicBezTo>
                  <a:cubicBezTo>
                    <a:pt x="1005" y="442"/>
                    <a:pt x="1005" y="441"/>
                    <a:pt x="1005" y="441"/>
                  </a:cubicBezTo>
                  <a:cubicBezTo>
                    <a:pt x="1004" y="441"/>
                    <a:pt x="1004" y="441"/>
                    <a:pt x="1004" y="441"/>
                  </a:cubicBezTo>
                  <a:cubicBezTo>
                    <a:pt x="1005" y="441"/>
                    <a:pt x="1005" y="441"/>
                    <a:pt x="1005" y="441"/>
                  </a:cubicBezTo>
                  <a:cubicBezTo>
                    <a:pt x="1005" y="440"/>
                    <a:pt x="1005" y="440"/>
                    <a:pt x="1005" y="440"/>
                  </a:cubicBezTo>
                  <a:cubicBezTo>
                    <a:pt x="1006" y="440"/>
                    <a:pt x="1006" y="440"/>
                    <a:pt x="1006" y="440"/>
                  </a:cubicBezTo>
                  <a:cubicBezTo>
                    <a:pt x="1006" y="437"/>
                    <a:pt x="1006" y="438"/>
                    <a:pt x="1006" y="438"/>
                  </a:cubicBezTo>
                  <a:cubicBezTo>
                    <a:pt x="1009" y="438"/>
                    <a:pt x="1010" y="438"/>
                    <a:pt x="1010" y="438"/>
                  </a:cubicBezTo>
                  <a:cubicBezTo>
                    <a:pt x="1009" y="434"/>
                    <a:pt x="1012" y="434"/>
                    <a:pt x="1012" y="434"/>
                  </a:cubicBezTo>
                  <a:cubicBezTo>
                    <a:pt x="1012" y="433"/>
                    <a:pt x="1012" y="433"/>
                    <a:pt x="1012" y="433"/>
                  </a:cubicBezTo>
                  <a:cubicBezTo>
                    <a:pt x="1013" y="433"/>
                    <a:pt x="1013" y="433"/>
                    <a:pt x="1013" y="433"/>
                  </a:cubicBezTo>
                  <a:cubicBezTo>
                    <a:pt x="1013" y="430"/>
                    <a:pt x="1013" y="428"/>
                    <a:pt x="1013" y="427"/>
                  </a:cubicBezTo>
                  <a:cubicBezTo>
                    <a:pt x="1012" y="427"/>
                    <a:pt x="1012" y="427"/>
                    <a:pt x="1012" y="427"/>
                  </a:cubicBezTo>
                  <a:cubicBezTo>
                    <a:pt x="1012" y="426"/>
                    <a:pt x="1012" y="426"/>
                    <a:pt x="1012" y="426"/>
                  </a:cubicBezTo>
                  <a:cubicBezTo>
                    <a:pt x="1011" y="426"/>
                    <a:pt x="1011" y="426"/>
                    <a:pt x="1011" y="426"/>
                  </a:cubicBezTo>
                  <a:cubicBezTo>
                    <a:pt x="1011" y="425"/>
                    <a:pt x="1011" y="425"/>
                    <a:pt x="1011" y="425"/>
                  </a:cubicBezTo>
                  <a:cubicBezTo>
                    <a:pt x="1008" y="425"/>
                    <a:pt x="1009" y="425"/>
                    <a:pt x="1009" y="425"/>
                  </a:cubicBezTo>
                  <a:cubicBezTo>
                    <a:pt x="1010" y="423"/>
                    <a:pt x="1010" y="423"/>
                    <a:pt x="1010" y="423"/>
                  </a:cubicBezTo>
                  <a:cubicBezTo>
                    <a:pt x="1009" y="423"/>
                    <a:pt x="1009" y="423"/>
                    <a:pt x="1009" y="423"/>
                  </a:cubicBezTo>
                  <a:cubicBezTo>
                    <a:pt x="1009" y="422"/>
                    <a:pt x="1009" y="422"/>
                    <a:pt x="1009" y="422"/>
                  </a:cubicBezTo>
                  <a:cubicBezTo>
                    <a:pt x="1010" y="422"/>
                    <a:pt x="1010" y="422"/>
                    <a:pt x="1010" y="422"/>
                  </a:cubicBezTo>
                  <a:cubicBezTo>
                    <a:pt x="1010" y="419"/>
                    <a:pt x="1010" y="420"/>
                    <a:pt x="1010" y="420"/>
                  </a:cubicBezTo>
                  <a:cubicBezTo>
                    <a:pt x="1009" y="420"/>
                    <a:pt x="1009" y="420"/>
                    <a:pt x="1009" y="420"/>
                  </a:cubicBezTo>
                  <a:cubicBezTo>
                    <a:pt x="1009" y="417"/>
                    <a:pt x="1009" y="418"/>
                    <a:pt x="1009" y="417"/>
                  </a:cubicBezTo>
                  <a:cubicBezTo>
                    <a:pt x="1007" y="417"/>
                    <a:pt x="1007" y="417"/>
                    <a:pt x="1007" y="417"/>
                  </a:cubicBezTo>
                  <a:cubicBezTo>
                    <a:pt x="1009" y="416"/>
                    <a:pt x="1009" y="416"/>
                    <a:pt x="1010" y="416"/>
                  </a:cubicBezTo>
                  <a:cubicBezTo>
                    <a:pt x="1010" y="417"/>
                    <a:pt x="1010" y="417"/>
                    <a:pt x="1010" y="417"/>
                  </a:cubicBezTo>
                  <a:cubicBezTo>
                    <a:pt x="1011" y="417"/>
                    <a:pt x="1011" y="417"/>
                    <a:pt x="1011" y="417"/>
                  </a:cubicBezTo>
                  <a:cubicBezTo>
                    <a:pt x="1011" y="416"/>
                    <a:pt x="1011" y="416"/>
                    <a:pt x="1011" y="416"/>
                  </a:cubicBezTo>
                  <a:cubicBezTo>
                    <a:pt x="1010" y="416"/>
                    <a:pt x="1010" y="416"/>
                    <a:pt x="1010" y="416"/>
                  </a:cubicBezTo>
                  <a:cubicBezTo>
                    <a:pt x="1010" y="414"/>
                    <a:pt x="1010" y="414"/>
                    <a:pt x="1010" y="414"/>
                  </a:cubicBezTo>
                  <a:cubicBezTo>
                    <a:pt x="1011" y="414"/>
                    <a:pt x="1011" y="414"/>
                    <a:pt x="1011" y="414"/>
                  </a:cubicBezTo>
                  <a:cubicBezTo>
                    <a:pt x="1011" y="413"/>
                    <a:pt x="1011" y="413"/>
                    <a:pt x="1011" y="413"/>
                  </a:cubicBezTo>
                  <a:cubicBezTo>
                    <a:pt x="1008" y="413"/>
                    <a:pt x="1009" y="413"/>
                    <a:pt x="1009" y="413"/>
                  </a:cubicBezTo>
                  <a:cubicBezTo>
                    <a:pt x="1008" y="410"/>
                    <a:pt x="1007" y="410"/>
                    <a:pt x="1007" y="409"/>
                  </a:cubicBezTo>
                  <a:cubicBezTo>
                    <a:pt x="1009" y="409"/>
                    <a:pt x="1009" y="409"/>
                    <a:pt x="1009" y="409"/>
                  </a:cubicBezTo>
                  <a:cubicBezTo>
                    <a:pt x="1009" y="406"/>
                    <a:pt x="1009" y="407"/>
                    <a:pt x="1009" y="407"/>
                  </a:cubicBezTo>
                  <a:cubicBezTo>
                    <a:pt x="1010" y="407"/>
                    <a:pt x="1010" y="407"/>
                    <a:pt x="1010" y="407"/>
                  </a:cubicBezTo>
                  <a:cubicBezTo>
                    <a:pt x="1010" y="404"/>
                    <a:pt x="1010" y="405"/>
                    <a:pt x="1010" y="404"/>
                  </a:cubicBezTo>
                  <a:cubicBezTo>
                    <a:pt x="1007" y="404"/>
                    <a:pt x="1008" y="404"/>
                    <a:pt x="1007" y="404"/>
                  </a:cubicBezTo>
                  <a:cubicBezTo>
                    <a:pt x="1009" y="404"/>
                    <a:pt x="1009" y="404"/>
                    <a:pt x="1009" y="404"/>
                  </a:cubicBezTo>
                  <a:cubicBezTo>
                    <a:pt x="1009" y="403"/>
                    <a:pt x="1009" y="403"/>
                    <a:pt x="1009" y="403"/>
                  </a:cubicBezTo>
                  <a:cubicBezTo>
                    <a:pt x="1010" y="403"/>
                    <a:pt x="1010" y="403"/>
                    <a:pt x="1010" y="403"/>
                  </a:cubicBezTo>
                  <a:cubicBezTo>
                    <a:pt x="1010" y="400"/>
                    <a:pt x="1010" y="401"/>
                    <a:pt x="1010" y="401"/>
                  </a:cubicBezTo>
                  <a:cubicBezTo>
                    <a:pt x="1013" y="401"/>
                    <a:pt x="1012" y="401"/>
                    <a:pt x="1012" y="401"/>
                  </a:cubicBezTo>
                  <a:cubicBezTo>
                    <a:pt x="1009" y="398"/>
                    <a:pt x="1014" y="396"/>
                    <a:pt x="1012" y="395"/>
                  </a:cubicBezTo>
                  <a:cubicBezTo>
                    <a:pt x="1011" y="395"/>
                    <a:pt x="1011" y="395"/>
                    <a:pt x="1011" y="395"/>
                  </a:cubicBezTo>
                  <a:cubicBezTo>
                    <a:pt x="1011" y="394"/>
                    <a:pt x="1011" y="394"/>
                    <a:pt x="1011" y="394"/>
                  </a:cubicBezTo>
                  <a:cubicBezTo>
                    <a:pt x="1010" y="394"/>
                    <a:pt x="1010" y="394"/>
                    <a:pt x="1010" y="394"/>
                  </a:cubicBezTo>
                  <a:cubicBezTo>
                    <a:pt x="1010" y="393"/>
                    <a:pt x="1010" y="393"/>
                    <a:pt x="1010" y="393"/>
                  </a:cubicBezTo>
                  <a:cubicBezTo>
                    <a:pt x="1009" y="393"/>
                    <a:pt x="1009" y="393"/>
                    <a:pt x="1009" y="393"/>
                  </a:cubicBezTo>
                  <a:cubicBezTo>
                    <a:pt x="1009" y="390"/>
                    <a:pt x="1009" y="388"/>
                    <a:pt x="1009" y="388"/>
                  </a:cubicBezTo>
                  <a:cubicBezTo>
                    <a:pt x="1007" y="388"/>
                    <a:pt x="1007" y="388"/>
                    <a:pt x="1007" y="388"/>
                  </a:cubicBezTo>
                  <a:cubicBezTo>
                    <a:pt x="1007" y="385"/>
                    <a:pt x="1007" y="386"/>
                    <a:pt x="1007" y="385"/>
                  </a:cubicBezTo>
                  <a:cubicBezTo>
                    <a:pt x="1006" y="385"/>
                    <a:pt x="1006" y="385"/>
                    <a:pt x="1006" y="385"/>
                  </a:cubicBezTo>
                  <a:cubicBezTo>
                    <a:pt x="1007" y="385"/>
                    <a:pt x="1007" y="385"/>
                    <a:pt x="1007" y="385"/>
                  </a:cubicBezTo>
                  <a:cubicBezTo>
                    <a:pt x="1007" y="384"/>
                    <a:pt x="1007" y="384"/>
                    <a:pt x="1007" y="384"/>
                  </a:cubicBezTo>
                  <a:cubicBezTo>
                    <a:pt x="1006" y="384"/>
                    <a:pt x="1006" y="384"/>
                    <a:pt x="1006" y="384"/>
                  </a:cubicBezTo>
                  <a:cubicBezTo>
                    <a:pt x="1006" y="385"/>
                    <a:pt x="1006" y="385"/>
                    <a:pt x="1006" y="385"/>
                  </a:cubicBezTo>
                  <a:cubicBezTo>
                    <a:pt x="1006" y="383"/>
                    <a:pt x="1006" y="382"/>
                    <a:pt x="1006" y="382"/>
                  </a:cubicBezTo>
                  <a:cubicBezTo>
                    <a:pt x="1005" y="382"/>
                    <a:pt x="1005" y="382"/>
                    <a:pt x="1005" y="382"/>
                  </a:cubicBezTo>
                  <a:cubicBezTo>
                    <a:pt x="1005" y="381"/>
                    <a:pt x="1005" y="381"/>
                    <a:pt x="1005" y="381"/>
                  </a:cubicBezTo>
                  <a:cubicBezTo>
                    <a:pt x="1002" y="381"/>
                    <a:pt x="1002" y="381"/>
                    <a:pt x="1001" y="381"/>
                  </a:cubicBezTo>
                  <a:cubicBezTo>
                    <a:pt x="1001" y="378"/>
                    <a:pt x="1001" y="379"/>
                    <a:pt x="1001" y="378"/>
                  </a:cubicBezTo>
                  <a:cubicBezTo>
                    <a:pt x="1000" y="378"/>
                    <a:pt x="1000" y="378"/>
                    <a:pt x="1000" y="378"/>
                  </a:cubicBezTo>
                  <a:cubicBezTo>
                    <a:pt x="1000" y="377"/>
                    <a:pt x="1000" y="377"/>
                    <a:pt x="1000" y="377"/>
                  </a:cubicBezTo>
                  <a:cubicBezTo>
                    <a:pt x="997" y="377"/>
                    <a:pt x="996" y="377"/>
                    <a:pt x="996" y="377"/>
                  </a:cubicBezTo>
                  <a:cubicBezTo>
                    <a:pt x="996" y="378"/>
                    <a:pt x="996" y="378"/>
                    <a:pt x="996" y="378"/>
                  </a:cubicBezTo>
                  <a:cubicBezTo>
                    <a:pt x="992" y="378"/>
                    <a:pt x="994" y="376"/>
                    <a:pt x="993" y="376"/>
                  </a:cubicBezTo>
                  <a:cubicBezTo>
                    <a:pt x="990" y="376"/>
                    <a:pt x="991" y="376"/>
                    <a:pt x="991" y="376"/>
                  </a:cubicBezTo>
                  <a:cubicBezTo>
                    <a:pt x="991" y="375"/>
                    <a:pt x="991" y="375"/>
                    <a:pt x="991" y="375"/>
                  </a:cubicBezTo>
                  <a:cubicBezTo>
                    <a:pt x="990" y="375"/>
                    <a:pt x="990" y="375"/>
                    <a:pt x="990" y="375"/>
                  </a:cubicBezTo>
                  <a:cubicBezTo>
                    <a:pt x="990" y="374"/>
                    <a:pt x="990" y="374"/>
                    <a:pt x="990" y="374"/>
                  </a:cubicBezTo>
                  <a:cubicBezTo>
                    <a:pt x="987" y="374"/>
                    <a:pt x="988" y="374"/>
                    <a:pt x="987" y="374"/>
                  </a:cubicBezTo>
                  <a:cubicBezTo>
                    <a:pt x="987" y="371"/>
                    <a:pt x="986" y="371"/>
                    <a:pt x="986" y="370"/>
                  </a:cubicBezTo>
                  <a:cubicBezTo>
                    <a:pt x="987" y="370"/>
                    <a:pt x="987" y="370"/>
                    <a:pt x="987" y="370"/>
                  </a:cubicBezTo>
                  <a:cubicBezTo>
                    <a:pt x="987" y="369"/>
                    <a:pt x="987" y="369"/>
                    <a:pt x="987" y="369"/>
                  </a:cubicBezTo>
                  <a:cubicBezTo>
                    <a:pt x="987" y="370"/>
                    <a:pt x="987" y="370"/>
                    <a:pt x="987" y="370"/>
                  </a:cubicBezTo>
                  <a:cubicBezTo>
                    <a:pt x="988" y="369"/>
                    <a:pt x="988" y="369"/>
                    <a:pt x="988" y="369"/>
                  </a:cubicBezTo>
                  <a:cubicBezTo>
                    <a:pt x="987" y="369"/>
                    <a:pt x="987" y="369"/>
                    <a:pt x="987" y="369"/>
                  </a:cubicBezTo>
                  <a:cubicBezTo>
                    <a:pt x="987" y="368"/>
                    <a:pt x="987" y="368"/>
                    <a:pt x="987" y="368"/>
                  </a:cubicBezTo>
                  <a:cubicBezTo>
                    <a:pt x="984" y="368"/>
                    <a:pt x="985" y="370"/>
                    <a:pt x="985" y="370"/>
                  </a:cubicBezTo>
                  <a:cubicBezTo>
                    <a:pt x="984" y="370"/>
                    <a:pt x="984" y="370"/>
                    <a:pt x="984" y="370"/>
                  </a:cubicBezTo>
                  <a:cubicBezTo>
                    <a:pt x="984" y="367"/>
                    <a:pt x="984" y="368"/>
                    <a:pt x="984" y="368"/>
                  </a:cubicBezTo>
                  <a:cubicBezTo>
                    <a:pt x="983" y="368"/>
                    <a:pt x="983" y="368"/>
                    <a:pt x="983" y="368"/>
                  </a:cubicBezTo>
                  <a:cubicBezTo>
                    <a:pt x="983" y="369"/>
                    <a:pt x="983" y="369"/>
                    <a:pt x="983" y="369"/>
                  </a:cubicBezTo>
                  <a:cubicBezTo>
                    <a:pt x="981" y="369"/>
                    <a:pt x="981" y="369"/>
                    <a:pt x="981" y="369"/>
                  </a:cubicBezTo>
                  <a:cubicBezTo>
                    <a:pt x="981" y="370"/>
                    <a:pt x="981" y="370"/>
                    <a:pt x="981" y="370"/>
                  </a:cubicBezTo>
                  <a:cubicBezTo>
                    <a:pt x="980" y="370"/>
                    <a:pt x="980" y="370"/>
                    <a:pt x="980" y="370"/>
                  </a:cubicBezTo>
                  <a:cubicBezTo>
                    <a:pt x="980" y="371"/>
                    <a:pt x="980" y="371"/>
                    <a:pt x="980" y="371"/>
                  </a:cubicBezTo>
                  <a:cubicBezTo>
                    <a:pt x="979" y="371"/>
                    <a:pt x="979" y="371"/>
                    <a:pt x="979" y="371"/>
                  </a:cubicBezTo>
                  <a:cubicBezTo>
                    <a:pt x="979" y="368"/>
                    <a:pt x="979" y="369"/>
                    <a:pt x="979" y="369"/>
                  </a:cubicBezTo>
                  <a:cubicBezTo>
                    <a:pt x="978" y="369"/>
                    <a:pt x="978" y="369"/>
                    <a:pt x="978" y="369"/>
                  </a:cubicBezTo>
                  <a:cubicBezTo>
                    <a:pt x="978" y="370"/>
                    <a:pt x="978" y="370"/>
                    <a:pt x="978" y="370"/>
                  </a:cubicBezTo>
                  <a:cubicBezTo>
                    <a:pt x="977" y="370"/>
                    <a:pt x="977" y="370"/>
                    <a:pt x="977" y="370"/>
                  </a:cubicBezTo>
                  <a:cubicBezTo>
                    <a:pt x="977" y="367"/>
                    <a:pt x="977" y="368"/>
                    <a:pt x="977" y="368"/>
                  </a:cubicBezTo>
                  <a:cubicBezTo>
                    <a:pt x="975" y="368"/>
                    <a:pt x="975" y="368"/>
                    <a:pt x="975" y="368"/>
                  </a:cubicBezTo>
                  <a:cubicBezTo>
                    <a:pt x="975" y="366"/>
                    <a:pt x="975" y="366"/>
                    <a:pt x="975" y="366"/>
                  </a:cubicBezTo>
                  <a:cubicBezTo>
                    <a:pt x="975" y="368"/>
                    <a:pt x="975" y="368"/>
                    <a:pt x="975" y="368"/>
                  </a:cubicBezTo>
                  <a:cubicBezTo>
                    <a:pt x="973" y="368"/>
                    <a:pt x="973" y="368"/>
                    <a:pt x="973" y="368"/>
                  </a:cubicBezTo>
                  <a:cubicBezTo>
                    <a:pt x="973" y="366"/>
                    <a:pt x="973" y="366"/>
                    <a:pt x="973" y="366"/>
                  </a:cubicBezTo>
                  <a:cubicBezTo>
                    <a:pt x="969" y="366"/>
                    <a:pt x="967" y="366"/>
                    <a:pt x="966" y="366"/>
                  </a:cubicBezTo>
                  <a:cubicBezTo>
                    <a:pt x="966" y="365"/>
                    <a:pt x="966" y="365"/>
                    <a:pt x="966" y="365"/>
                  </a:cubicBezTo>
                  <a:cubicBezTo>
                    <a:pt x="963" y="365"/>
                    <a:pt x="964" y="365"/>
                    <a:pt x="964" y="365"/>
                  </a:cubicBezTo>
                  <a:cubicBezTo>
                    <a:pt x="964" y="366"/>
                    <a:pt x="964" y="366"/>
                    <a:pt x="964" y="366"/>
                  </a:cubicBezTo>
                  <a:cubicBezTo>
                    <a:pt x="960" y="366"/>
                    <a:pt x="957" y="366"/>
                    <a:pt x="955" y="366"/>
                  </a:cubicBezTo>
                  <a:cubicBezTo>
                    <a:pt x="955" y="365"/>
                    <a:pt x="955" y="365"/>
                    <a:pt x="955" y="365"/>
                  </a:cubicBezTo>
                  <a:cubicBezTo>
                    <a:pt x="954" y="365"/>
                    <a:pt x="954" y="365"/>
                    <a:pt x="954" y="365"/>
                  </a:cubicBezTo>
                  <a:cubicBezTo>
                    <a:pt x="954" y="360"/>
                    <a:pt x="954" y="356"/>
                    <a:pt x="950" y="357"/>
                  </a:cubicBezTo>
                  <a:cubicBezTo>
                    <a:pt x="957" y="338"/>
                    <a:pt x="962" y="323"/>
                    <a:pt x="971" y="308"/>
                  </a:cubicBezTo>
                  <a:cubicBezTo>
                    <a:pt x="972" y="308"/>
                    <a:pt x="972" y="308"/>
                    <a:pt x="972" y="308"/>
                  </a:cubicBezTo>
                  <a:cubicBezTo>
                    <a:pt x="972" y="306"/>
                    <a:pt x="972" y="306"/>
                    <a:pt x="972" y="306"/>
                  </a:cubicBezTo>
                  <a:cubicBezTo>
                    <a:pt x="980" y="301"/>
                    <a:pt x="987" y="292"/>
                    <a:pt x="996" y="292"/>
                  </a:cubicBezTo>
                  <a:cubicBezTo>
                    <a:pt x="996" y="291"/>
                    <a:pt x="996" y="291"/>
                    <a:pt x="996" y="291"/>
                  </a:cubicBezTo>
                  <a:cubicBezTo>
                    <a:pt x="997" y="292"/>
                    <a:pt x="997" y="292"/>
                    <a:pt x="998" y="292"/>
                  </a:cubicBezTo>
                  <a:cubicBezTo>
                    <a:pt x="998" y="288"/>
                    <a:pt x="1000" y="290"/>
                    <a:pt x="1000" y="289"/>
                  </a:cubicBezTo>
                  <a:cubicBezTo>
                    <a:pt x="1001" y="285"/>
                    <a:pt x="1006" y="284"/>
                    <a:pt x="1005" y="282"/>
                  </a:cubicBezTo>
                  <a:cubicBezTo>
                    <a:pt x="1018" y="276"/>
                    <a:pt x="1013" y="261"/>
                    <a:pt x="1012" y="254"/>
                  </a:cubicBezTo>
                  <a:cubicBezTo>
                    <a:pt x="1011" y="254"/>
                    <a:pt x="1011" y="254"/>
                    <a:pt x="1011" y="254"/>
                  </a:cubicBezTo>
                  <a:cubicBezTo>
                    <a:pt x="1009" y="246"/>
                    <a:pt x="1007" y="240"/>
                    <a:pt x="1006" y="235"/>
                  </a:cubicBezTo>
                  <a:cubicBezTo>
                    <a:pt x="1005" y="235"/>
                    <a:pt x="1005" y="235"/>
                    <a:pt x="1005" y="235"/>
                  </a:cubicBezTo>
                  <a:cubicBezTo>
                    <a:pt x="1005" y="229"/>
                    <a:pt x="1009" y="231"/>
                    <a:pt x="1007" y="228"/>
                  </a:cubicBezTo>
                  <a:cubicBezTo>
                    <a:pt x="1006" y="228"/>
                    <a:pt x="1006" y="228"/>
                    <a:pt x="1006" y="228"/>
                  </a:cubicBezTo>
                  <a:cubicBezTo>
                    <a:pt x="1006" y="227"/>
                    <a:pt x="1006" y="227"/>
                    <a:pt x="1006" y="227"/>
                  </a:cubicBezTo>
                  <a:cubicBezTo>
                    <a:pt x="1005" y="227"/>
                    <a:pt x="1005" y="227"/>
                    <a:pt x="1005" y="227"/>
                  </a:cubicBezTo>
                  <a:cubicBezTo>
                    <a:pt x="1006" y="222"/>
                    <a:pt x="1003" y="219"/>
                    <a:pt x="1004" y="218"/>
                  </a:cubicBezTo>
                  <a:cubicBezTo>
                    <a:pt x="1003" y="218"/>
                    <a:pt x="1003" y="218"/>
                    <a:pt x="1003" y="218"/>
                  </a:cubicBezTo>
                  <a:cubicBezTo>
                    <a:pt x="1003" y="217"/>
                    <a:pt x="1003" y="217"/>
                    <a:pt x="1003" y="217"/>
                  </a:cubicBezTo>
                  <a:cubicBezTo>
                    <a:pt x="1001" y="217"/>
                    <a:pt x="1001" y="217"/>
                    <a:pt x="1001" y="217"/>
                  </a:cubicBezTo>
                  <a:cubicBezTo>
                    <a:pt x="1001" y="214"/>
                    <a:pt x="1001" y="215"/>
                    <a:pt x="1001" y="215"/>
                  </a:cubicBezTo>
                  <a:cubicBezTo>
                    <a:pt x="1000" y="216"/>
                    <a:pt x="1000" y="216"/>
                    <a:pt x="1000" y="216"/>
                  </a:cubicBezTo>
                  <a:cubicBezTo>
                    <a:pt x="1000" y="213"/>
                    <a:pt x="1000" y="214"/>
                    <a:pt x="1000" y="213"/>
                  </a:cubicBezTo>
                  <a:cubicBezTo>
                    <a:pt x="999" y="213"/>
                    <a:pt x="999" y="213"/>
                    <a:pt x="999" y="213"/>
                  </a:cubicBezTo>
                  <a:cubicBezTo>
                    <a:pt x="999" y="212"/>
                    <a:pt x="999" y="212"/>
                    <a:pt x="999" y="212"/>
                  </a:cubicBezTo>
                  <a:cubicBezTo>
                    <a:pt x="998" y="212"/>
                    <a:pt x="998" y="212"/>
                    <a:pt x="998" y="212"/>
                  </a:cubicBezTo>
                  <a:cubicBezTo>
                    <a:pt x="998" y="213"/>
                    <a:pt x="998" y="213"/>
                    <a:pt x="998" y="213"/>
                  </a:cubicBezTo>
                  <a:cubicBezTo>
                    <a:pt x="998" y="211"/>
                    <a:pt x="998" y="211"/>
                    <a:pt x="998" y="211"/>
                  </a:cubicBezTo>
                  <a:cubicBezTo>
                    <a:pt x="997" y="211"/>
                    <a:pt x="997" y="211"/>
                    <a:pt x="997" y="211"/>
                  </a:cubicBezTo>
                  <a:cubicBezTo>
                    <a:pt x="997" y="210"/>
                    <a:pt x="997" y="210"/>
                    <a:pt x="997" y="210"/>
                  </a:cubicBezTo>
                  <a:cubicBezTo>
                    <a:pt x="996" y="210"/>
                    <a:pt x="996" y="210"/>
                    <a:pt x="996" y="210"/>
                  </a:cubicBezTo>
                  <a:cubicBezTo>
                    <a:pt x="996" y="209"/>
                    <a:pt x="996" y="209"/>
                    <a:pt x="996" y="209"/>
                  </a:cubicBezTo>
                  <a:cubicBezTo>
                    <a:pt x="997" y="209"/>
                    <a:pt x="997" y="209"/>
                    <a:pt x="997" y="209"/>
                  </a:cubicBezTo>
                  <a:cubicBezTo>
                    <a:pt x="996" y="209"/>
                    <a:pt x="996" y="209"/>
                    <a:pt x="996" y="209"/>
                  </a:cubicBezTo>
                  <a:cubicBezTo>
                    <a:pt x="997" y="209"/>
                    <a:pt x="997" y="209"/>
                    <a:pt x="997" y="209"/>
                  </a:cubicBezTo>
                  <a:cubicBezTo>
                    <a:pt x="997" y="205"/>
                    <a:pt x="997" y="202"/>
                    <a:pt x="997" y="200"/>
                  </a:cubicBezTo>
                  <a:cubicBezTo>
                    <a:pt x="998" y="200"/>
                    <a:pt x="998" y="200"/>
                    <a:pt x="998" y="200"/>
                  </a:cubicBezTo>
                  <a:cubicBezTo>
                    <a:pt x="998" y="199"/>
                    <a:pt x="998" y="199"/>
                    <a:pt x="998" y="199"/>
                  </a:cubicBezTo>
                  <a:cubicBezTo>
                    <a:pt x="998" y="200"/>
                    <a:pt x="998" y="200"/>
                    <a:pt x="998" y="200"/>
                  </a:cubicBezTo>
                  <a:cubicBezTo>
                    <a:pt x="998" y="198"/>
                    <a:pt x="998" y="196"/>
                    <a:pt x="998" y="196"/>
                  </a:cubicBezTo>
                  <a:cubicBezTo>
                    <a:pt x="998" y="197"/>
                    <a:pt x="998" y="197"/>
                    <a:pt x="998" y="197"/>
                  </a:cubicBezTo>
                  <a:cubicBezTo>
                    <a:pt x="998" y="196"/>
                    <a:pt x="998" y="196"/>
                    <a:pt x="998" y="196"/>
                  </a:cubicBezTo>
                  <a:cubicBezTo>
                    <a:pt x="997" y="196"/>
                    <a:pt x="997" y="196"/>
                    <a:pt x="997" y="196"/>
                  </a:cubicBezTo>
                  <a:cubicBezTo>
                    <a:pt x="998" y="196"/>
                    <a:pt x="998" y="196"/>
                    <a:pt x="998" y="196"/>
                  </a:cubicBezTo>
                  <a:cubicBezTo>
                    <a:pt x="998" y="195"/>
                    <a:pt x="998" y="195"/>
                    <a:pt x="998" y="195"/>
                  </a:cubicBezTo>
                  <a:cubicBezTo>
                    <a:pt x="997" y="195"/>
                    <a:pt x="997" y="195"/>
                    <a:pt x="997" y="195"/>
                  </a:cubicBezTo>
                  <a:cubicBezTo>
                    <a:pt x="997" y="193"/>
                    <a:pt x="997" y="193"/>
                    <a:pt x="997" y="193"/>
                  </a:cubicBezTo>
                  <a:cubicBezTo>
                    <a:pt x="994" y="193"/>
                    <a:pt x="995" y="193"/>
                    <a:pt x="994" y="193"/>
                  </a:cubicBezTo>
                  <a:cubicBezTo>
                    <a:pt x="994" y="192"/>
                    <a:pt x="994" y="192"/>
                    <a:pt x="994" y="192"/>
                  </a:cubicBezTo>
                  <a:cubicBezTo>
                    <a:pt x="993" y="192"/>
                    <a:pt x="993" y="192"/>
                    <a:pt x="993" y="192"/>
                  </a:cubicBezTo>
                  <a:cubicBezTo>
                    <a:pt x="993" y="191"/>
                    <a:pt x="993" y="191"/>
                    <a:pt x="993" y="191"/>
                  </a:cubicBezTo>
                  <a:cubicBezTo>
                    <a:pt x="990" y="191"/>
                    <a:pt x="991" y="191"/>
                    <a:pt x="991" y="191"/>
                  </a:cubicBezTo>
                  <a:cubicBezTo>
                    <a:pt x="991" y="188"/>
                    <a:pt x="991" y="187"/>
                    <a:pt x="991" y="186"/>
                  </a:cubicBezTo>
                  <a:cubicBezTo>
                    <a:pt x="990" y="186"/>
                    <a:pt x="990" y="186"/>
                    <a:pt x="990" y="186"/>
                  </a:cubicBezTo>
                  <a:cubicBezTo>
                    <a:pt x="990" y="185"/>
                    <a:pt x="990" y="185"/>
                    <a:pt x="990" y="185"/>
                  </a:cubicBezTo>
                  <a:cubicBezTo>
                    <a:pt x="985" y="184"/>
                    <a:pt x="985" y="183"/>
                    <a:pt x="985" y="184"/>
                  </a:cubicBezTo>
                  <a:cubicBezTo>
                    <a:pt x="978" y="169"/>
                    <a:pt x="971" y="159"/>
                    <a:pt x="966" y="148"/>
                  </a:cubicBezTo>
                  <a:cubicBezTo>
                    <a:pt x="965" y="148"/>
                    <a:pt x="965" y="148"/>
                    <a:pt x="965" y="148"/>
                  </a:cubicBezTo>
                  <a:cubicBezTo>
                    <a:pt x="964" y="142"/>
                    <a:pt x="959" y="140"/>
                    <a:pt x="960" y="138"/>
                  </a:cubicBezTo>
                  <a:cubicBezTo>
                    <a:pt x="959" y="138"/>
                    <a:pt x="959" y="138"/>
                    <a:pt x="959" y="138"/>
                  </a:cubicBezTo>
                  <a:cubicBezTo>
                    <a:pt x="959" y="132"/>
                    <a:pt x="954" y="131"/>
                    <a:pt x="955" y="128"/>
                  </a:cubicBezTo>
                  <a:cubicBezTo>
                    <a:pt x="954" y="128"/>
                    <a:pt x="954" y="128"/>
                    <a:pt x="954" y="128"/>
                  </a:cubicBezTo>
                  <a:cubicBezTo>
                    <a:pt x="954" y="124"/>
                    <a:pt x="952" y="124"/>
                    <a:pt x="953" y="122"/>
                  </a:cubicBezTo>
                  <a:cubicBezTo>
                    <a:pt x="952" y="122"/>
                    <a:pt x="952" y="122"/>
                    <a:pt x="952" y="122"/>
                  </a:cubicBezTo>
                  <a:cubicBezTo>
                    <a:pt x="951" y="115"/>
                    <a:pt x="946" y="112"/>
                    <a:pt x="947" y="107"/>
                  </a:cubicBezTo>
                  <a:cubicBezTo>
                    <a:pt x="946" y="107"/>
                    <a:pt x="946" y="107"/>
                    <a:pt x="946" y="107"/>
                  </a:cubicBezTo>
                  <a:cubicBezTo>
                    <a:pt x="946" y="104"/>
                    <a:pt x="946" y="105"/>
                    <a:pt x="946" y="104"/>
                  </a:cubicBezTo>
                  <a:cubicBezTo>
                    <a:pt x="945" y="104"/>
                    <a:pt x="945" y="104"/>
                    <a:pt x="945" y="104"/>
                  </a:cubicBezTo>
                  <a:cubicBezTo>
                    <a:pt x="944" y="101"/>
                    <a:pt x="942" y="102"/>
                    <a:pt x="942" y="102"/>
                  </a:cubicBezTo>
                  <a:cubicBezTo>
                    <a:pt x="942" y="101"/>
                    <a:pt x="942" y="101"/>
                    <a:pt x="942" y="101"/>
                  </a:cubicBezTo>
                  <a:cubicBezTo>
                    <a:pt x="941" y="101"/>
                    <a:pt x="941" y="101"/>
                    <a:pt x="941" y="101"/>
                  </a:cubicBezTo>
                  <a:cubicBezTo>
                    <a:pt x="940" y="96"/>
                    <a:pt x="939" y="92"/>
                    <a:pt x="940" y="90"/>
                  </a:cubicBezTo>
                  <a:cubicBezTo>
                    <a:pt x="939" y="90"/>
                    <a:pt x="939" y="90"/>
                    <a:pt x="939" y="90"/>
                  </a:cubicBezTo>
                  <a:cubicBezTo>
                    <a:pt x="940" y="89"/>
                    <a:pt x="940" y="89"/>
                    <a:pt x="940" y="89"/>
                  </a:cubicBezTo>
                  <a:cubicBezTo>
                    <a:pt x="939" y="89"/>
                    <a:pt x="939" y="89"/>
                    <a:pt x="939" y="89"/>
                  </a:cubicBezTo>
                  <a:cubicBezTo>
                    <a:pt x="939" y="86"/>
                    <a:pt x="939" y="87"/>
                    <a:pt x="939" y="87"/>
                  </a:cubicBezTo>
                  <a:cubicBezTo>
                    <a:pt x="936" y="87"/>
                    <a:pt x="937" y="87"/>
                    <a:pt x="936" y="87"/>
                  </a:cubicBezTo>
                  <a:cubicBezTo>
                    <a:pt x="936" y="84"/>
                    <a:pt x="936" y="84"/>
                    <a:pt x="936" y="84"/>
                  </a:cubicBezTo>
                  <a:cubicBezTo>
                    <a:pt x="935" y="84"/>
                    <a:pt x="935" y="84"/>
                    <a:pt x="935" y="84"/>
                  </a:cubicBezTo>
                  <a:cubicBezTo>
                    <a:pt x="935" y="81"/>
                    <a:pt x="933" y="80"/>
                    <a:pt x="934" y="78"/>
                  </a:cubicBezTo>
                  <a:cubicBezTo>
                    <a:pt x="933" y="78"/>
                    <a:pt x="933" y="78"/>
                    <a:pt x="933" y="78"/>
                  </a:cubicBezTo>
                  <a:cubicBezTo>
                    <a:pt x="933" y="74"/>
                    <a:pt x="933" y="72"/>
                    <a:pt x="933" y="70"/>
                  </a:cubicBezTo>
                  <a:cubicBezTo>
                    <a:pt x="932" y="70"/>
                    <a:pt x="932" y="70"/>
                    <a:pt x="932" y="70"/>
                  </a:cubicBezTo>
                  <a:cubicBezTo>
                    <a:pt x="932" y="69"/>
                    <a:pt x="932" y="69"/>
                    <a:pt x="932" y="69"/>
                  </a:cubicBezTo>
                  <a:cubicBezTo>
                    <a:pt x="930" y="69"/>
                    <a:pt x="930" y="69"/>
                    <a:pt x="930" y="69"/>
                  </a:cubicBezTo>
                  <a:cubicBezTo>
                    <a:pt x="930" y="68"/>
                    <a:pt x="930" y="68"/>
                    <a:pt x="930" y="68"/>
                  </a:cubicBezTo>
                  <a:cubicBezTo>
                    <a:pt x="930" y="69"/>
                    <a:pt x="930" y="69"/>
                    <a:pt x="930" y="69"/>
                  </a:cubicBezTo>
                  <a:cubicBezTo>
                    <a:pt x="930" y="68"/>
                    <a:pt x="930" y="68"/>
                    <a:pt x="930" y="68"/>
                  </a:cubicBezTo>
                  <a:cubicBezTo>
                    <a:pt x="929" y="68"/>
                    <a:pt x="929" y="68"/>
                    <a:pt x="929" y="68"/>
                  </a:cubicBezTo>
                  <a:cubicBezTo>
                    <a:pt x="929" y="66"/>
                    <a:pt x="929" y="66"/>
                    <a:pt x="929" y="66"/>
                  </a:cubicBezTo>
                  <a:cubicBezTo>
                    <a:pt x="928" y="66"/>
                    <a:pt x="928" y="66"/>
                    <a:pt x="928" y="66"/>
                  </a:cubicBezTo>
                  <a:cubicBezTo>
                    <a:pt x="928" y="64"/>
                    <a:pt x="928" y="62"/>
                    <a:pt x="928" y="62"/>
                  </a:cubicBezTo>
                  <a:cubicBezTo>
                    <a:pt x="929" y="62"/>
                    <a:pt x="929" y="62"/>
                    <a:pt x="929" y="62"/>
                  </a:cubicBezTo>
                  <a:cubicBezTo>
                    <a:pt x="929" y="60"/>
                    <a:pt x="929" y="60"/>
                    <a:pt x="929" y="60"/>
                  </a:cubicBezTo>
                  <a:cubicBezTo>
                    <a:pt x="930" y="60"/>
                    <a:pt x="930" y="60"/>
                    <a:pt x="930" y="60"/>
                  </a:cubicBezTo>
                  <a:cubicBezTo>
                    <a:pt x="930" y="59"/>
                    <a:pt x="930" y="59"/>
                    <a:pt x="930" y="59"/>
                  </a:cubicBezTo>
                  <a:cubicBezTo>
                    <a:pt x="929" y="59"/>
                    <a:pt x="929" y="59"/>
                    <a:pt x="929" y="59"/>
                  </a:cubicBezTo>
                  <a:cubicBezTo>
                    <a:pt x="930" y="59"/>
                    <a:pt x="930" y="59"/>
                    <a:pt x="930" y="59"/>
                  </a:cubicBezTo>
                  <a:cubicBezTo>
                    <a:pt x="930" y="55"/>
                    <a:pt x="930" y="53"/>
                    <a:pt x="930" y="51"/>
                  </a:cubicBezTo>
                  <a:cubicBezTo>
                    <a:pt x="929" y="51"/>
                    <a:pt x="929" y="51"/>
                    <a:pt x="929" y="51"/>
                  </a:cubicBezTo>
                  <a:cubicBezTo>
                    <a:pt x="928" y="47"/>
                    <a:pt x="926" y="46"/>
                    <a:pt x="927" y="45"/>
                  </a:cubicBezTo>
                  <a:cubicBezTo>
                    <a:pt x="926" y="45"/>
                    <a:pt x="926" y="45"/>
                    <a:pt x="926" y="45"/>
                  </a:cubicBezTo>
                  <a:cubicBezTo>
                    <a:pt x="926" y="44"/>
                    <a:pt x="926" y="44"/>
                    <a:pt x="926" y="44"/>
                  </a:cubicBezTo>
                  <a:cubicBezTo>
                    <a:pt x="924" y="44"/>
                    <a:pt x="924" y="44"/>
                    <a:pt x="924" y="44"/>
                  </a:cubicBezTo>
                  <a:cubicBezTo>
                    <a:pt x="924" y="41"/>
                    <a:pt x="924" y="40"/>
                    <a:pt x="924" y="39"/>
                  </a:cubicBezTo>
                  <a:cubicBezTo>
                    <a:pt x="923" y="39"/>
                    <a:pt x="923" y="39"/>
                    <a:pt x="923" y="39"/>
                  </a:cubicBezTo>
                  <a:cubicBezTo>
                    <a:pt x="923" y="38"/>
                    <a:pt x="923" y="38"/>
                    <a:pt x="923" y="38"/>
                  </a:cubicBezTo>
                  <a:cubicBezTo>
                    <a:pt x="922" y="38"/>
                    <a:pt x="922" y="38"/>
                    <a:pt x="922" y="38"/>
                  </a:cubicBezTo>
                  <a:cubicBezTo>
                    <a:pt x="922" y="35"/>
                    <a:pt x="922" y="36"/>
                    <a:pt x="922" y="36"/>
                  </a:cubicBezTo>
                  <a:cubicBezTo>
                    <a:pt x="919" y="36"/>
                    <a:pt x="920" y="36"/>
                    <a:pt x="920" y="36"/>
                  </a:cubicBezTo>
                  <a:cubicBezTo>
                    <a:pt x="920" y="34"/>
                    <a:pt x="920" y="34"/>
                    <a:pt x="920" y="34"/>
                  </a:cubicBezTo>
                  <a:cubicBezTo>
                    <a:pt x="917" y="34"/>
                    <a:pt x="916" y="34"/>
                    <a:pt x="916" y="34"/>
                  </a:cubicBezTo>
                  <a:cubicBezTo>
                    <a:pt x="916" y="33"/>
                    <a:pt x="916" y="33"/>
                    <a:pt x="916" y="33"/>
                  </a:cubicBezTo>
                  <a:cubicBezTo>
                    <a:pt x="915" y="33"/>
                    <a:pt x="915" y="33"/>
                    <a:pt x="915" y="33"/>
                  </a:cubicBezTo>
                  <a:cubicBezTo>
                    <a:pt x="915" y="32"/>
                    <a:pt x="915" y="32"/>
                    <a:pt x="915" y="32"/>
                  </a:cubicBezTo>
                  <a:cubicBezTo>
                    <a:pt x="914" y="32"/>
                    <a:pt x="914" y="32"/>
                    <a:pt x="914" y="32"/>
                  </a:cubicBezTo>
                  <a:cubicBezTo>
                    <a:pt x="914" y="31"/>
                    <a:pt x="914" y="31"/>
                    <a:pt x="914" y="31"/>
                  </a:cubicBezTo>
                  <a:cubicBezTo>
                    <a:pt x="913" y="31"/>
                    <a:pt x="913" y="31"/>
                    <a:pt x="913" y="31"/>
                  </a:cubicBezTo>
                  <a:cubicBezTo>
                    <a:pt x="913" y="28"/>
                    <a:pt x="913" y="29"/>
                    <a:pt x="913" y="28"/>
                  </a:cubicBezTo>
                  <a:cubicBezTo>
                    <a:pt x="911" y="28"/>
                    <a:pt x="911" y="28"/>
                    <a:pt x="911" y="28"/>
                  </a:cubicBezTo>
                  <a:cubicBezTo>
                    <a:pt x="911" y="27"/>
                    <a:pt x="911" y="27"/>
                    <a:pt x="911" y="27"/>
                  </a:cubicBezTo>
                  <a:cubicBezTo>
                    <a:pt x="909" y="27"/>
                    <a:pt x="908" y="27"/>
                    <a:pt x="908" y="27"/>
                  </a:cubicBezTo>
                  <a:cubicBezTo>
                    <a:pt x="908" y="25"/>
                    <a:pt x="908" y="25"/>
                    <a:pt x="908" y="25"/>
                  </a:cubicBezTo>
                  <a:cubicBezTo>
                    <a:pt x="903" y="23"/>
                    <a:pt x="898" y="23"/>
                    <a:pt x="896" y="25"/>
                  </a:cubicBezTo>
                  <a:cubicBezTo>
                    <a:pt x="896" y="24"/>
                    <a:pt x="896" y="24"/>
                    <a:pt x="896" y="24"/>
                  </a:cubicBezTo>
                  <a:cubicBezTo>
                    <a:pt x="893" y="23"/>
                    <a:pt x="893" y="22"/>
                    <a:pt x="892" y="23"/>
                  </a:cubicBezTo>
                  <a:cubicBezTo>
                    <a:pt x="892" y="21"/>
                    <a:pt x="892" y="21"/>
                    <a:pt x="892" y="21"/>
                  </a:cubicBezTo>
                  <a:cubicBezTo>
                    <a:pt x="891" y="21"/>
                    <a:pt x="891" y="21"/>
                    <a:pt x="891" y="21"/>
                  </a:cubicBezTo>
                  <a:cubicBezTo>
                    <a:pt x="891" y="20"/>
                    <a:pt x="891" y="20"/>
                    <a:pt x="891" y="20"/>
                  </a:cubicBezTo>
                  <a:cubicBezTo>
                    <a:pt x="889" y="20"/>
                    <a:pt x="888" y="20"/>
                    <a:pt x="888" y="20"/>
                  </a:cubicBezTo>
                  <a:cubicBezTo>
                    <a:pt x="888" y="19"/>
                    <a:pt x="888" y="19"/>
                    <a:pt x="888" y="19"/>
                  </a:cubicBezTo>
                  <a:cubicBezTo>
                    <a:pt x="885" y="19"/>
                    <a:pt x="886" y="19"/>
                    <a:pt x="885" y="19"/>
                  </a:cubicBezTo>
                  <a:cubicBezTo>
                    <a:pt x="887" y="18"/>
                    <a:pt x="886" y="17"/>
                    <a:pt x="886" y="17"/>
                  </a:cubicBezTo>
                  <a:cubicBezTo>
                    <a:pt x="883" y="16"/>
                    <a:pt x="883" y="18"/>
                    <a:pt x="882" y="18"/>
                  </a:cubicBezTo>
                  <a:cubicBezTo>
                    <a:pt x="882" y="19"/>
                    <a:pt x="882" y="19"/>
                    <a:pt x="882" y="19"/>
                  </a:cubicBezTo>
                  <a:cubicBezTo>
                    <a:pt x="881" y="19"/>
                    <a:pt x="881" y="19"/>
                    <a:pt x="881" y="19"/>
                  </a:cubicBezTo>
                  <a:cubicBezTo>
                    <a:pt x="881" y="20"/>
                    <a:pt x="881" y="20"/>
                    <a:pt x="881" y="20"/>
                  </a:cubicBezTo>
                  <a:cubicBezTo>
                    <a:pt x="878" y="20"/>
                    <a:pt x="878" y="20"/>
                    <a:pt x="878" y="20"/>
                  </a:cubicBezTo>
                  <a:cubicBezTo>
                    <a:pt x="878" y="19"/>
                    <a:pt x="878" y="19"/>
                    <a:pt x="878" y="19"/>
                  </a:cubicBezTo>
                  <a:cubicBezTo>
                    <a:pt x="876" y="19"/>
                    <a:pt x="875" y="19"/>
                    <a:pt x="875" y="19"/>
                  </a:cubicBezTo>
                  <a:cubicBezTo>
                    <a:pt x="875" y="16"/>
                    <a:pt x="875" y="15"/>
                    <a:pt x="875" y="14"/>
                  </a:cubicBezTo>
                  <a:cubicBezTo>
                    <a:pt x="876" y="14"/>
                    <a:pt x="876" y="14"/>
                    <a:pt x="876" y="14"/>
                  </a:cubicBezTo>
                  <a:cubicBezTo>
                    <a:pt x="876" y="13"/>
                    <a:pt x="876" y="13"/>
                    <a:pt x="876" y="13"/>
                  </a:cubicBezTo>
                  <a:cubicBezTo>
                    <a:pt x="872" y="12"/>
                    <a:pt x="870" y="11"/>
                    <a:pt x="867" y="12"/>
                  </a:cubicBezTo>
                  <a:cubicBezTo>
                    <a:pt x="867" y="11"/>
                    <a:pt x="867" y="11"/>
                    <a:pt x="867" y="11"/>
                  </a:cubicBezTo>
                  <a:cubicBezTo>
                    <a:pt x="869" y="11"/>
                    <a:pt x="869" y="11"/>
                    <a:pt x="869" y="11"/>
                  </a:cubicBezTo>
                  <a:cubicBezTo>
                    <a:pt x="869" y="8"/>
                    <a:pt x="869" y="7"/>
                    <a:pt x="869" y="7"/>
                  </a:cubicBezTo>
                  <a:cubicBezTo>
                    <a:pt x="864" y="7"/>
                    <a:pt x="860" y="7"/>
                    <a:pt x="857" y="7"/>
                  </a:cubicBezTo>
                  <a:cubicBezTo>
                    <a:pt x="857" y="6"/>
                    <a:pt x="857" y="6"/>
                    <a:pt x="857" y="6"/>
                  </a:cubicBezTo>
                  <a:cubicBezTo>
                    <a:pt x="856" y="6"/>
                    <a:pt x="856" y="6"/>
                    <a:pt x="856" y="6"/>
                  </a:cubicBezTo>
                  <a:cubicBezTo>
                    <a:pt x="856" y="5"/>
                    <a:pt x="856" y="5"/>
                    <a:pt x="856" y="5"/>
                  </a:cubicBezTo>
                  <a:cubicBezTo>
                    <a:pt x="856" y="6"/>
                    <a:pt x="856" y="6"/>
                    <a:pt x="856" y="6"/>
                  </a:cubicBezTo>
                  <a:cubicBezTo>
                    <a:pt x="853" y="6"/>
                    <a:pt x="852" y="6"/>
                    <a:pt x="852" y="6"/>
                  </a:cubicBezTo>
                  <a:cubicBezTo>
                    <a:pt x="852" y="7"/>
                    <a:pt x="852" y="7"/>
                    <a:pt x="852" y="7"/>
                  </a:cubicBezTo>
                  <a:cubicBezTo>
                    <a:pt x="851" y="7"/>
                    <a:pt x="851" y="7"/>
                    <a:pt x="851" y="7"/>
                  </a:cubicBezTo>
                  <a:cubicBezTo>
                    <a:pt x="851" y="10"/>
                    <a:pt x="851" y="10"/>
                    <a:pt x="851" y="11"/>
                  </a:cubicBezTo>
                  <a:cubicBezTo>
                    <a:pt x="850" y="11"/>
                    <a:pt x="850" y="11"/>
                    <a:pt x="850" y="11"/>
                  </a:cubicBezTo>
                  <a:cubicBezTo>
                    <a:pt x="850" y="13"/>
                    <a:pt x="850" y="14"/>
                    <a:pt x="850" y="14"/>
                  </a:cubicBezTo>
                  <a:cubicBezTo>
                    <a:pt x="844" y="15"/>
                    <a:pt x="840" y="17"/>
                    <a:pt x="837" y="17"/>
                  </a:cubicBezTo>
                  <a:cubicBezTo>
                    <a:pt x="837" y="18"/>
                    <a:pt x="837" y="18"/>
                    <a:pt x="837" y="18"/>
                  </a:cubicBezTo>
                  <a:cubicBezTo>
                    <a:pt x="832" y="19"/>
                    <a:pt x="828" y="20"/>
                    <a:pt x="825" y="20"/>
                  </a:cubicBezTo>
                  <a:cubicBezTo>
                    <a:pt x="825" y="21"/>
                    <a:pt x="825" y="21"/>
                    <a:pt x="825" y="21"/>
                  </a:cubicBezTo>
                  <a:cubicBezTo>
                    <a:pt x="822" y="21"/>
                    <a:pt x="821" y="21"/>
                    <a:pt x="820" y="21"/>
                  </a:cubicBezTo>
                  <a:cubicBezTo>
                    <a:pt x="820" y="23"/>
                    <a:pt x="820" y="23"/>
                    <a:pt x="820" y="23"/>
                  </a:cubicBezTo>
                  <a:cubicBezTo>
                    <a:pt x="817" y="23"/>
                    <a:pt x="815" y="23"/>
                    <a:pt x="814" y="23"/>
                  </a:cubicBezTo>
                  <a:cubicBezTo>
                    <a:pt x="814" y="24"/>
                    <a:pt x="814" y="24"/>
                    <a:pt x="814" y="24"/>
                  </a:cubicBezTo>
                  <a:cubicBezTo>
                    <a:pt x="808" y="24"/>
                    <a:pt x="805" y="27"/>
                    <a:pt x="801" y="26"/>
                  </a:cubicBezTo>
                  <a:cubicBezTo>
                    <a:pt x="801" y="27"/>
                    <a:pt x="801" y="27"/>
                    <a:pt x="801" y="27"/>
                  </a:cubicBezTo>
                  <a:cubicBezTo>
                    <a:pt x="797" y="27"/>
                    <a:pt x="795" y="27"/>
                    <a:pt x="794" y="27"/>
                  </a:cubicBezTo>
                  <a:cubicBezTo>
                    <a:pt x="794" y="28"/>
                    <a:pt x="794" y="28"/>
                    <a:pt x="794" y="28"/>
                  </a:cubicBezTo>
                  <a:cubicBezTo>
                    <a:pt x="793" y="27"/>
                    <a:pt x="793" y="27"/>
                    <a:pt x="793" y="27"/>
                  </a:cubicBezTo>
                  <a:cubicBezTo>
                    <a:pt x="790" y="30"/>
                    <a:pt x="790" y="28"/>
                    <a:pt x="789" y="28"/>
                  </a:cubicBezTo>
                  <a:cubicBezTo>
                    <a:pt x="789" y="30"/>
                    <a:pt x="789" y="30"/>
                    <a:pt x="789" y="30"/>
                  </a:cubicBezTo>
                  <a:cubicBezTo>
                    <a:pt x="782" y="31"/>
                    <a:pt x="775" y="32"/>
                    <a:pt x="770" y="33"/>
                  </a:cubicBezTo>
                  <a:cubicBezTo>
                    <a:pt x="770" y="34"/>
                    <a:pt x="770" y="34"/>
                    <a:pt x="770" y="34"/>
                  </a:cubicBezTo>
                  <a:cubicBezTo>
                    <a:pt x="760" y="36"/>
                    <a:pt x="751" y="39"/>
                    <a:pt x="743" y="39"/>
                  </a:cubicBezTo>
                  <a:cubicBezTo>
                    <a:pt x="743" y="40"/>
                    <a:pt x="743" y="40"/>
                    <a:pt x="743" y="40"/>
                  </a:cubicBezTo>
                  <a:cubicBezTo>
                    <a:pt x="740" y="40"/>
                    <a:pt x="738" y="40"/>
                    <a:pt x="737" y="40"/>
                  </a:cubicBezTo>
                  <a:cubicBezTo>
                    <a:pt x="737" y="42"/>
                    <a:pt x="737" y="42"/>
                    <a:pt x="737" y="42"/>
                  </a:cubicBezTo>
                  <a:cubicBezTo>
                    <a:pt x="731" y="41"/>
                    <a:pt x="728" y="43"/>
                    <a:pt x="724" y="43"/>
                  </a:cubicBezTo>
                  <a:cubicBezTo>
                    <a:pt x="724" y="44"/>
                    <a:pt x="724" y="44"/>
                    <a:pt x="724" y="44"/>
                  </a:cubicBezTo>
                  <a:cubicBezTo>
                    <a:pt x="721" y="44"/>
                    <a:pt x="721" y="44"/>
                    <a:pt x="720" y="44"/>
                  </a:cubicBezTo>
                  <a:cubicBezTo>
                    <a:pt x="720" y="45"/>
                    <a:pt x="720" y="45"/>
                    <a:pt x="720" y="45"/>
                  </a:cubicBezTo>
                  <a:cubicBezTo>
                    <a:pt x="718" y="45"/>
                    <a:pt x="716" y="45"/>
                    <a:pt x="716" y="45"/>
                  </a:cubicBezTo>
                  <a:cubicBezTo>
                    <a:pt x="716" y="44"/>
                    <a:pt x="716" y="44"/>
                    <a:pt x="716" y="44"/>
                  </a:cubicBezTo>
                  <a:cubicBezTo>
                    <a:pt x="700" y="49"/>
                    <a:pt x="682" y="44"/>
                    <a:pt x="668" y="47"/>
                  </a:cubicBezTo>
                  <a:cubicBezTo>
                    <a:pt x="667" y="46"/>
                    <a:pt x="667" y="46"/>
                    <a:pt x="667" y="46"/>
                  </a:cubicBezTo>
                  <a:cubicBezTo>
                    <a:pt x="663" y="50"/>
                    <a:pt x="656" y="45"/>
                    <a:pt x="654" y="49"/>
                  </a:cubicBezTo>
                  <a:cubicBezTo>
                    <a:pt x="648" y="45"/>
                    <a:pt x="641" y="49"/>
                    <a:pt x="636" y="49"/>
                  </a:cubicBezTo>
                  <a:cubicBezTo>
                    <a:pt x="636" y="50"/>
                    <a:pt x="636" y="50"/>
                    <a:pt x="636" y="50"/>
                  </a:cubicBezTo>
                  <a:cubicBezTo>
                    <a:pt x="635" y="50"/>
                    <a:pt x="635" y="50"/>
                    <a:pt x="635" y="50"/>
                  </a:cubicBezTo>
                  <a:cubicBezTo>
                    <a:pt x="635" y="49"/>
                    <a:pt x="635" y="49"/>
                    <a:pt x="635" y="49"/>
                  </a:cubicBezTo>
                  <a:cubicBezTo>
                    <a:pt x="607" y="49"/>
                    <a:pt x="575" y="49"/>
                    <a:pt x="551" y="49"/>
                  </a:cubicBezTo>
                  <a:cubicBezTo>
                    <a:pt x="551" y="50"/>
                    <a:pt x="551" y="50"/>
                    <a:pt x="551" y="50"/>
                  </a:cubicBezTo>
                  <a:cubicBezTo>
                    <a:pt x="550" y="50"/>
                    <a:pt x="550" y="50"/>
                    <a:pt x="550" y="50"/>
                  </a:cubicBezTo>
                  <a:cubicBezTo>
                    <a:pt x="550" y="51"/>
                    <a:pt x="550" y="51"/>
                    <a:pt x="550" y="51"/>
                  </a:cubicBezTo>
                  <a:cubicBezTo>
                    <a:pt x="550" y="50"/>
                    <a:pt x="550" y="50"/>
                    <a:pt x="550" y="50"/>
                  </a:cubicBezTo>
                  <a:cubicBezTo>
                    <a:pt x="547" y="50"/>
                    <a:pt x="548" y="50"/>
                    <a:pt x="547" y="50"/>
                  </a:cubicBezTo>
                  <a:cubicBezTo>
                    <a:pt x="547" y="51"/>
                    <a:pt x="547" y="51"/>
                    <a:pt x="547" y="51"/>
                  </a:cubicBezTo>
                  <a:cubicBezTo>
                    <a:pt x="546" y="51"/>
                    <a:pt x="546" y="51"/>
                    <a:pt x="546" y="51"/>
                  </a:cubicBezTo>
                  <a:cubicBezTo>
                    <a:pt x="546" y="52"/>
                    <a:pt x="546" y="52"/>
                    <a:pt x="546" y="52"/>
                  </a:cubicBezTo>
                  <a:cubicBezTo>
                    <a:pt x="547" y="52"/>
                    <a:pt x="547" y="52"/>
                    <a:pt x="547" y="52"/>
                  </a:cubicBezTo>
                  <a:cubicBezTo>
                    <a:pt x="547" y="53"/>
                    <a:pt x="547" y="53"/>
                    <a:pt x="547" y="53"/>
                  </a:cubicBezTo>
                  <a:cubicBezTo>
                    <a:pt x="546" y="53"/>
                    <a:pt x="546" y="53"/>
                    <a:pt x="546" y="53"/>
                  </a:cubicBezTo>
                  <a:cubicBezTo>
                    <a:pt x="546" y="55"/>
                    <a:pt x="546" y="55"/>
                    <a:pt x="546" y="55"/>
                  </a:cubicBezTo>
                  <a:cubicBezTo>
                    <a:pt x="545" y="55"/>
                    <a:pt x="545" y="55"/>
                    <a:pt x="545" y="55"/>
                  </a:cubicBezTo>
                  <a:cubicBezTo>
                    <a:pt x="545" y="56"/>
                    <a:pt x="545" y="56"/>
                    <a:pt x="545" y="56"/>
                  </a:cubicBezTo>
                  <a:cubicBezTo>
                    <a:pt x="544" y="56"/>
                    <a:pt x="544" y="56"/>
                    <a:pt x="544" y="56"/>
                  </a:cubicBezTo>
                  <a:cubicBezTo>
                    <a:pt x="544" y="59"/>
                    <a:pt x="544" y="60"/>
                    <a:pt x="544" y="60"/>
                  </a:cubicBezTo>
                  <a:cubicBezTo>
                    <a:pt x="543" y="60"/>
                    <a:pt x="543" y="60"/>
                    <a:pt x="543" y="60"/>
                  </a:cubicBezTo>
                  <a:cubicBezTo>
                    <a:pt x="543" y="63"/>
                    <a:pt x="543" y="63"/>
                    <a:pt x="543" y="63"/>
                  </a:cubicBezTo>
                  <a:cubicBezTo>
                    <a:pt x="541" y="63"/>
                    <a:pt x="541" y="63"/>
                    <a:pt x="541" y="63"/>
                  </a:cubicBezTo>
                  <a:cubicBezTo>
                    <a:pt x="541" y="64"/>
                    <a:pt x="541" y="64"/>
                    <a:pt x="541" y="64"/>
                  </a:cubicBezTo>
                  <a:cubicBezTo>
                    <a:pt x="540" y="64"/>
                    <a:pt x="540" y="64"/>
                    <a:pt x="540" y="64"/>
                  </a:cubicBezTo>
                  <a:cubicBezTo>
                    <a:pt x="541" y="64"/>
                    <a:pt x="541" y="64"/>
                    <a:pt x="541" y="64"/>
                  </a:cubicBezTo>
                  <a:cubicBezTo>
                    <a:pt x="540" y="64"/>
                    <a:pt x="540" y="64"/>
                    <a:pt x="540" y="64"/>
                  </a:cubicBezTo>
                  <a:cubicBezTo>
                    <a:pt x="540" y="65"/>
                    <a:pt x="540" y="65"/>
                    <a:pt x="540" y="65"/>
                  </a:cubicBezTo>
                  <a:cubicBezTo>
                    <a:pt x="539" y="65"/>
                    <a:pt x="539" y="65"/>
                    <a:pt x="539" y="65"/>
                  </a:cubicBezTo>
                  <a:cubicBezTo>
                    <a:pt x="539" y="66"/>
                    <a:pt x="539" y="66"/>
                    <a:pt x="539" y="66"/>
                  </a:cubicBezTo>
                  <a:cubicBezTo>
                    <a:pt x="538" y="66"/>
                    <a:pt x="538" y="66"/>
                    <a:pt x="538" y="66"/>
                  </a:cubicBezTo>
                  <a:cubicBezTo>
                    <a:pt x="538" y="68"/>
                    <a:pt x="538" y="68"/>
                    <a:pt x="538" y="68"/>
                  </a:cubicBezTo>
                  <a:cubicBezTo>
                    <a:pt x="535" y="68"/>
                    <a:pt x="534" y="68"/>
                    <a:pt x="533" y="68"/>
                  </a:cubicBezTo>
                  <a:cubicBezTo>
                    <a:pt x="533" y="69"/>
                    <a:pt x="533" y="69"/>
                    <a:pt x="533" y="69"/>
                  </a:cubicBezTo>
                  <a:cubicBezTo>
                    <a:pt x="530" y="69"/>
                    <a:pt x="530" y="69"/>
                    <a:pt x="529" y="69"/>
                  </a:cubicBezTo>
                  <a:cubicBezTo>
                    <a:pt x="529" y="70"/>
                    <a:pt x="529" y="70"/>
                    <a:pt x="529" y="70"/>
                  </a:cubicBezTo>
                  <a:cubicBezTo>
                    <a:pt x="528" y="70"/>
                    <a:pt x="528" y="70"/>
                    <a:pt x="528" y="70"/>
                  </a:cubicBezTo>
                  <a:cubicBezTo>
                    <a:pt x="528" y="71"/>
                    <a:pt x="528" y="71"/>
                    <a:pt x="528" y="71"/>
                  </a:cubicBezTo>
                  <a:cubicBezTo>
                    <a:pt x="527" y="71"/>
                    <a:pt x="527" y="71"/>
                    <a:pt x="527" y="71"/>
                  </a:cubicBezTo>
                  <a:cubicBezTo>
                    <a:pt x="527" y="72"/>
                    <a:pt x="527" y="72"/>
                    <a:pt x="527" y="72"/>
                  </a:cubicBezTo>
                  <a:cubicBezTo>
                    <a:pt x="523" y="72"/>
                    <a:pt x="523" y="74"/>
                    <a:pt x="524" y="75"/>
                  </a:cubicBezTo>
                  <a:cubicBezTo>
                    <a:pt x="522" y="75"/>
                    <a:pt x="522" y="75"/>
                    <a:pt x="522" y="75"/>
                  </a:cubicBezTo>
                  <a:cubicBezTo>
                    <a:pt x="522" y="77"/>
                    <a:pt x="522" y="77"/>
                    <a:pt x="522" y="77"/>
                  </a:cubicBezTo>
                  <a:cubicBezTo>
                    <a:pt x="521" y="77"/>
                    <a:pt x="521" y="77"/>
                    <a:pt x="521" y="77"/>
                  </a:cubicBezTo>
                  <a:cubicBezTo>
                    <a:pt x="521" y="78"/>
                    <a:pt x="521" y="78"/>
                    <a:pt x="521" y="78"/>
                  </a:cubicBezTo>
                  <a:cubicBezTo>
                    <a:pt x="520" y="78"/>
                    <a:pt x="520" y="78"/>
                    <a:pt x="520" y="78"/>
                  </a:cubicBezTo>
                  <a:cubicBezTo>
                    <a:pt x="520" y="79"/>
                    <a:pt x="520" y="79"/>
                    <a:pt x="520" y="79"/>
                  </a:cubicBezTo>
                  <a:cubicBezTo>
                    <a:pt x="517" y="79"/>
                    <a:pt x="518" y="79"/>
                    <a:pt x="518" y="79"/>
                  </a:cubicBezTo>
                  <a:cubicBezTo>
                    <a:pt x="519" y="81"/>
                    <a:pt x="519" y="81"/>
                    <a:pt x="519" y="81"/>
                  </a:cubicBezTo>
                  <a:cubicBezTo>
                    <a:pt x="518" y="81"/>
                    <a:pt x="518" y="81"/>
                    <a:pt x="518" y="81"/>
                  </a:cubicBezTo>
                  <a:cubicBezTo>
                    <a:pt x="518" y="82"/>
                    <a:pt x="518" y="82"/>
                    <a:pt x="518" y="82"/>
                  </a:cubicBezTo>
                  <a:cubicBezTo>
                    <a:pt x="516" y="82"/>
                    <a:pt x="516" y="82"/>
                    <a:pt x="516" y="82"/>
                  </a:cubicBezTo>
                  <a:cubicBezTo>
                    <a:pt x="518" y="82"/>
                    <a:pt x="518" y="82"/>
                    <a:pt x="518" y="82"/>
                  </a:cubicBezTo>
                  <a:cubicBezTo>
                    <a:pt x="516" y="82"/>
                    <a:pt x="516" y="82"/>
                    <a:pt x="516" y="82"/>
                  </a:cubicBezTo>
                  <a:cubicBezTo>
                    <a:pt x="516" y="83"/>
                    <a:pt x="516" y="83"/>
                    <a:pt x="516" y="83"/>
                  </a:cubicBezTo>
                  <a:cubicBezTo>
                    <a:pt x="516" y="82"/>
                    <a:pt x="516" y="82"/>
                    <a:pt x="516" y="82"/>
                  </a:cubicBezTo>
                  <a:cubicBezTo>
                    <a:pt x="516" y="85"/>
                    <a:pt x="516" y="84"/>
                    <a:pt x="516" y="84"/>
                  </a:cubicBezTo>
                  <a:cubicBezTo>
                    <a:pt x="515" y="84"/>
                    <a:pt x="515" y="84"/>
                    <a:pt x="515" y="84"/>
                  </a:cubicBezTo>
                  <a:cubicBezTo>
                    <a:pt x="516" y="84"/>
                    <a:pt x="516" y="84"/>
                    <a:pt x="516" y="84"/>
                  </a:cubicBezTo>
                  <a:cubicBezTo>
                    <a:pt x="516" y="85"/>
                    <a:pt x="516" y="85"/>
                    <a:pt x="516" y="85"/>
                  </a:cubicBezTo>
                  <a:cubicBezTo>
                    <a:pt x="515" y="85"/>
                    <a:pt x="515" y="85"/>
                    <a:pt x="515" y="85"/>
                  </a:cubicBezTo>
                  <a:cubicBezTo>
                    <a:pt x="515" y="88"/>
                    <a:pt x="515" y="90"/>
                    <a:pt x="515" y="90"/>
                  </a:cubicBezTo>
                  <a:cubicBezTo>
                    <a:pt x="514" y="90"/>
                    <a:pt x="514" y="90"/>
                    <a:pt x="514" y="90"/>
                  </a:cubicBezTo>
                  <a:cubicBezTo>
                    <a:pt x="514" y="91"/>
                    <a:pt x="514" y="91"/>
                    <a:pt x="514" y="91"/>
                  </a:cubicBezTo>
                  <a:cubicBezTo>
                    <a:pt x="515" y="91"/>
                    <a:pt x="515" y="91"/>
                    <a:pt x="515" y="91"/>
                  </a:cubicBezTo>
                  <a:cubicBezTo>
                    <a:pt x="512" y="91"/>
                    <a:pt x="513" y="91"/>
                    <a:pt x="513" y="91"/>
                  </a:cubicBezTo>
                  <a:cubicBezTo>
                    <a:pt x="514" y="88"/>
                    <a:pt x="514" y="88"/>
                    <a:pt x="514" y="87"/>
                  </a:cubicBezTo>
                  <a:cubicBezTo>
                    <a:pt x="514" y="88"/>
                    <a:pt x="514" y="88"/>
                    <a:pt x="514" y="88"/>
                  </a:cubicBezTo>
                  <a:cubicBezTo>
                    <a:pt x="515" y="88"/>
                    <a:pt x="515" y="88"/>
                    <a:pt x="515" y="88"/>
                  </a:cubicBezTo>
                  <a:cubicBezTo>
                    <a:pt x="514" y="88"/>
                    <a:pt x="514" y="88"/>
                    <a:pt x="514" y="88"/>
                  </a:cubicBezTo>
                  <a:cubicBezTo>
                    <a:pt x="514" y="85"/>
                    <a:pt x="514" y="86"/>
                    <a:pt x="514" y="85"/>
                  </a:cubicBezTo>
                  <a:cubicBezTo>
                    <a:pt x="514" y="87"/>
                    <a:pt x="514" y="87"/>
                    <a:pt x="514" y="87"/>
                  </a:cubicBezTo>
                  <a:cubicBezTo>
                    <a:pt x="514" y="84"/>
                    <a:pt x="514" y="84"/>
                    <a:pt x="514" y="84"/>
                  </a:cubicBezTo>
                  <a:cubicBezTo>
                    <a:pt x="515" y="84"/>
                    <a:pt x="515" y="84"/>
                    <a:pt x="515" y="84"/>
                  </a:cubicBezTo>
                  <a:cubicBezTo>
                    <a:pt x="515" y="82"/>
                    <a:pt x="515" y="81"/>
                    <a:pt x="515" y="81"/>
                  </a:cubicBezTo>
                  <a:cubicBezTo>
                    <a:pt x="516" y="81"/>
                    <a:pt x="516" y="81"/>
                    <a:pt x="516" y="81"/>
                  </a:cubicBezTo>
                  <a:cubicBezTo>
                    <a:pt x="515" y="81"/>
                    <a:pt x="515" y="81"/>
                    <a:pt x="515" y="81"/>
                  </a:cubicBezTo>
                  <a:cubicBezTo>
                    <a:pt x="515" y="83"/>
                    <a:pt x="514" y="84"/>
                    <a:pt x="514" y="84"/>
                  </a:cubicBezTo>
                  <a:cubicBezTo>
                    <a:pt x="511" y="84"/>
                    <a:pt x="512" y="84"/>
                    <a:pt x="512" y="84"/>
                  </a:cubicBezTo>
                  <a:cubicBezTo>
                    <a:pt x="512" y="83"/>
                    <a:pt x="512" y="83"/>
                    <a:pt x="512" y="83"/>
                  </a:cubicBezTo>
                  <a:cubicBezTo>
                    <a:pt x="508" y="83"/>
                    <a:pt x="505" y="83"/>
                    <a:pt x="503" y="83"/>
                  </a:cubicBezTo>
                  <a:cubicBezTo>
                    <a:pt x="503" y="84"/>
                    <a:pt x="503" y="84"/>
                    <a:pt x="503" y="84"/>
                  </a:cubicBezTo>
                  <a:cubicBezTo>
                    <a:pt x="502" y="84"/>
                    <a:pt x="502" y="84"/>
                    <a:pt x="502" y="84"/>
                  </a:cubicBezTo>
                  <a:cubicBezTo>
                    <a:pt x="502" y="83"/>
                    <a:pt x="502" y="83"/>
                    <a:pt x="502" y="83"/>
                  </a:cubicBezTo>
                  <a:cubicBezTo>
                    <a:pt x="501" y="83"/>
                    <a:pt x="501" y="83"/>
                    <a:pt x="501" y="83"/>
                  </a:cubicBezTo>
                  <a:cubicBezTo>
                    <a:pt x="501" y="82"/>
                    <a:pt x="501" y="82"/>
                    <a:pt x="501" y="82"/>
                  </a:cubicBezTo>
                  <a:cubicBezTo>
                    <a:pt x="500" y="82"/>
                    <a:pt x="500" y="82"/>
                    <a:pt x="500" y="82"/>
                  </a:cubicBezTo>
                  <a:cubicBezTo>
                    <a:pt x="500" y="79"/>
                    <a:pt x="500" y="80"/>
                    <a:pt x="500" y="79"/>
                  </a:cubicBezTo>
                  <a:cubicBezTo>
                    <a:pt x="501" y="79"/>
                    <a:pt x="501" y="79"/>
                    <a:pt x="501" y="79"/>
                  </a:cubicBezTo>
                  <a:cubicBezTo>
                    <a:pt x="501" y="77"/>
                    <a:pt x="501" y="77"/>
                    <a:pt x="501" y="77"/>
                  </a:cubicBezTo>
                  <a:cubicBezTo>
                    <a:pt x="500" y="77"/>
                    <a:pt x="500" y="77"/>
                    <a:pt x="500" y="77"/>
                  </a:cubicBezTo>
                  <a:cubicBezTo>
                    <a:pt x="500" y="74"/>
                    <a:pt x="500" y="75"/>
                    <a:pt x="500" y="75"/>
                  </a:cubicBezTo>
                  <a:cubicBezTo>
                    <a:pt x="497" y="75"/>
                    <a:pt x="498" y="75"/>
                    <a:pt x="497" y="75"/>
                  </a:cubicBezTo>
                  <a:cubicBezTo>
                    <a:pt x="497" y="74"/>
                    <a:pt x="497" y="74"/>
                    <a:pt x="497" y="74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7" y="74"/>
                    <a:pt x="497" y="74"/>
                  </a:cubicBezTo>
                  <a:cubicBezTo>
                    <a:pt x="497" y="72"/>
                    <a:pt x="497" y="72"/>
                    <a:pt x="497" y="72"/>
                  </a:cubicBezTo>
                  <a:cubicBezTo>
                    <a:pt x="500" y="72"/>
                    <a:pt x="500" y="72"/>
                    <a:pt x="500" y="72"/>
                  </a:cubicBezTo>
                  <a:cubicBezTo>
                    <a:pt x="500" y="71"/>
                    <a:pt x="500" y="71"/>
                    <a:pt x="500" y="71"/>
                  </a:cubicBezTo>
                  <a:cubicBezTo>
                    <a:pt x="503" y="71"/>
                    <a:pt x="502" y="71"/>
                    <a:pt x="502" y="71"/>
                  </a:cubicBezTo>
                  <a:cubicBezTo>
                    <a:pt x="502" y="70"/>
                    <a:pt x="502" y="70"/>
                    <a:pt x="502" y="70"/>
                  </a:cubicBezTo>
                  <a:cubicBezTo>
                    <a:pt x="505" y="70"/>
                    <a:pt x="507" y="70"/>
                    <a:pt x="508" y="70"/>
                  </a:cubicBezTo>
                  <a:cubicBezTo>
                    <a:pt x="508" y="69"/>
                    <a:pt x="508" y="69"/>
                    <a:pt x="508" y="69"/>
                  </a:cubicBezTo>
                  <a:cubicBezTo>
                    <a:pt x="511" y="69"/>
                    <a:pt x="510" y="69"/>
                    <a:pt x="511" y="69"/>
                  </a:cubicBezTo>
                  <a:cubicBezTo>
                    <a:pt x="511" y="68"/>
                    <a:pt x="511" y="68"/>
                    <a:pt x="511" y="68"/>
                  </a:cubicBezTo>
                  <a:cubicBezTo>
                    <a:pt x="513" y="68"/>
                    <a:pt x="513" y="68"/>
                    <a:pt x="513" y="68"/>
                  </a:cubicBezTo>
                  <a:cubicBezTo>
                    <a:pt x="513" y="66"/>
                    <a:pt x="513" y="66"/>
                    <a:pt x="513" y="66"/>
                  </a:cubicBezTo>
                  <a:cubicBezTo>
                    <a:pt x="516" y="66"/>
                    <a:pt x="515" y="66"/>
                    <a:pt x="515" y="66"/>
                  </a:cubicBezTo>
                  <a:cubicBezTo>
                    <a:pt x="514" y="66"/>
                    <a:pt x="514" y="66"/>
                    <a:pt x="514" y="66"/>
                  </a:cubicBezTo>
                  <a:cubicBezTo>
                    <a:pt x="515" y="66"/>
                    <a:pt x="515" y="66"/>
                    <a:pt x="515" y="66"/>
                  </a:cubicBezTo>
                  <a:cubicBezTo>
                    <a:pt x="515" y="65"/>
                    <a:pt x="515" y="65"/>
                    <a:pt x="515" y="65"/>
                  </a:cubicBezTo>
                  <a:cubicBezTo>
                    <a:pt x="516" y="65"/>
                    <a:pt x="516" y="65"/>
                    <a:pt x="516" y="65"/>
                  </a:cubicBezTo>
                  <a:cubicBezTo>
                    <a:pt x="516" y="64"/>
                    <a:pt x="516" y="64"/>
                    <a:pt x="516" y="64"/>
                  </a:cubicBezTo>
                  <a:cubicBezTo>
                    <a:pt x="520" y="63"/>
                    <a:pt x="520" y="61"/>
                    <a:pt x="521" y="62"/>
                  </a:cubicBezTo>
                  <a:cubicBezTo>
                    <a:pt x="521" y="60"/>
                    <a:pt x="521" y="60"/>
                    <a:pt x="521" y="60"/>
                  </a:cubicBezTo>
                  <a:cubicBezTo>
                    <a:pt x="524" y="60"/>
                    <a:pt x="523" y="60"/>
                    <a:pt x="524" y="60"/>
                  </a:cubicBezTo>
                  <a:cubicBezTo>
                    <a:pt x="524" y="59"/>
                    <a:pt x="524" y="59"/>
                    <a:pt x="524" y="59"/>
                  </a:cubicBezTo>
                  <a:cubicBezTo>
                    <a:pt x="525" y="59"/>
                    <a:pt x="525" y="59"/>
                    <a:pt x="525" y="59"/>
                  </a:cubicBezTo>
                  <a:cubicBezTo>
                    <a:pt x="525" y="58"/>
                    <a:pt x="525" y="58"/>
                    <a:pt x="525" y="58"/>
                  </a:cubicBezTo>
                  <a:cubicBezTo>
                    <a:pt x="527" y="58"/>
                    <a:pt x="527" y="58"/>
                    <a:pt x="527" y="58"/>
                  </a:cubicBezTo>
                  <a:cubicBezTo>
                    <a:pt x="527" y="57"/>
                    <a:pt x="527" y="57"/>
                    <a:pt x="527" y="57"/>
                  </a:cubicBezTo>
                  <a:cubicBezTo>
                    <a:pt x="528" y="57"/>
                    <a:pt x="528" y="57"/>
                    <a:pt x="528" y="57"/>
                  </a:cubicBezTo>
                  <a:cubicBezTo>
                    <a:pt x="528" y="56"/>
                    <a:pt x="528" y="56"/>
                    <a:pt x="528" y="56"/>
                  </a:cubicBezTo>
                  <a:cubicBezTo>
                    <a:pt x="529" y="56"/>
                    <a:pt x="529" y="56"/>
                    <a:pt x="529" y="56"/>
                  </a:cubicBezTo>
                  <a:cubicBezTo>
                    <a:pt x="529" y="55"/>
                    <a:pt x="529" y="55"/>
                    <a:pt x="529" y="55"/>
                  </a:cubicBezTo>
                  <a:cubicBezTo>
                    <a:pt x="532" y="55"/>
                    <a:pt x="532" y="55"/>
                    <a:pt x="532" y="55"/>
                  </a:cubicBezTo>
                  <a:cubicBezTo>
                    <a:pt x="532" y="51"/>
                    <a:pt x="535" y="51"/>
                    <a:pt x="534" y="50"/>
                  </a:cubicBezTo>
                  <a:cubicBezTo>
                    <a:pt x="535" y="50"/>
                    <a:pt x="535" y="50"/>
                    <a:pt x="535" y="50"/>
                  </a:cubicBezTo>
                  <a:cubicBezTo>
                    <a:pt x="535" y="49"/>
                    <a:pt x="535" y="49"/>
                    <a:pt x="535" y="49"/>
                  </a:cubicBezTo>
                  <a:cubicBezTo>
                    <a:pt x="537" y="49"/>
                    <a:pt x="537" y="49"/>
                    <a:pt x="537" y="49"/>
                  </a:cubicBezTo>
                  <a:cubicBezTo>
                    <a:pt x="534" y="49"/>
                    <a:pt x="535" y="49"/>
                    <a:pt x="534" y="49"/>
                  </a:cubicBezTo>
                  <a:cubicBezTo>
                    <a:pt x="534" y="50"/>
                    <a:pt x="534" y="50"/>
                    <a:pt x="534" y="50"/>
                  </a:cubicBezTo>
                  <a:cubicBezTo>
                    <a:pt x="533" y="50"/>
                    <a:pt x="533" y="50"/>
                    <a:pt x="533" y="50"/>
                  </a:cubicBezTo>
                  <a:cubicBezTo>
                    <a:pt x="533" y="51"/>
                    <a:pt x="533" y="51"/>
                    <a:pt x="533" y="51"/>
                  </a:cubicBezTo>
                  <a:cubicBezTo>
                    <a:pt x="532" y="51"/>
                    <a:pt x="532" y="51"/>
                    <a:pt x="532" y="51"/>
                  </a:cubicBezTo>
                  <a:cubicBezTo>
                    <a:pt x="532" y="52"/>
                    <a:pt x="532" y="52"/>
                    <a:pt x="532" y="52"/>
                  </a:cubicBezTo>
                  <a:cubicBezTo>
                    <a:pt x="531" y="52"/>
                    <a:pt x="531" y="52"/>
                    <a:pt x="531" y="52"/>
                  </a:cubicBezTo>
                  <a:cubicBezTo>
                    <a:pt x="531" y="53"/>
                    <a:pt x="531" y="53"/>
                    <a:pt x="531" y="53"/>
                  </a:cubicBezTo>
                  <a:cubicBezTo>
                    <a:pt x="529" y="53"/>
                    <a:pt x="529" y="53"/>
                    <a:pt x="529" y="53"/>
                  </a:cubicBezTo>
                  <a:cubicBezTo>
                    <a:pt x="529" y="55"/>
                    <a:pt x="529" y="55"/>
                    <a:pt x="529" y="55"/>
                  </a:cubicBezTo>
                  <a:cubicBezTo>
                    <a:pt x="527" y="55"/>
                    <a:pt x="527" y="56"/>
                    <a:pt x="526" y="56"/>
                  </a:cubicBezTo>
                  <a:cubicBezTo>
                    <a:pt x="526" y="57"/>
                    <a:pt x="526" y="57"/>
                    <a:pt x="526" y="57"/>
                  </a:cubicBezTo>
                  <a:cubicBezTo>
                    <a:pt x="525" y="57"/>
                    <a:pt x="525" y="57"/>
                    <a:pt x="525" y="57"/>
                  </a:cubicBezTo>
                  <a:cubicBezTo>
                    <a:pt x="525" y="58"/>
                    <a:pt x="525" y="58"/>
                    <a:pt x="525" y="58"/>
                  </a:cubicBezTo>
                  <a:cubicBezTo>
                    <a:pt x="522" y="59"/>
                    <a:pt x="522" y="60"/>
                    <a:pt x="521" y="59"/>
                  </a:cubicBezTo>
                  <a:cubicBezTo>
                    <a:pt x="521" y="60"/>
                    <a:pt x="521" y="60"/>
                    <a:pt x="521" y="60"/>
                  </a:cubicBezTo>
                  <a:cubicBezTo>
                    <a:pt x="518" y="60"/>
                    <a:pt x="519" y="60"/>
                    <a:pt x="519" y="60"/>
                  </a:cubicBezTo>
                  <a:cubicBezTo>
                    <a:pt x="519" y="62"/>
                    <a:pt x="519" y="62"/>
                    <a:pt x="519" y="62"/>
                  </a:cubicBezTo>
                  <a:cubicBezTo>
                    <a:pt x="516" y="62"/>
                    <a:pt x="516" y="63"/>
                    <a:pt x="515" y="63"/>
                  </a:cubicBezTo>
                  <a:cubicBezTo>
                    <a:pt x="515" y="64"/>
                    <a:pt x="515" y="64"/>
                    <a:pt x="515" y="64"/>
                  </a:cubicBezTo>
                  <a:cubicBezTo>
                    <a:pt x="512" y="64"/>
                    <a:pt x="513" y="64"/>
                    <a:pt x="513" y="64"/>
                  </a:cubicBezTo>
                  <a:cubicBezTo>
                    <a:pt x="513" y="65"/>
                    <a:pt x="513" y="65"/>
                    <a:pt x="513" y="65"/>
                  </a:cubicBezTo>
                  <a:cubicBezTo>
                    <a:pt x="509" y="65"/>
                    <a:pt x="508" y="67"/>
                    <a:pt x="507" y="66"/>
                  </a:cubicBezTo>
                  <a:cubicBezTo>
                    <a:pt x="507" y="68"/>
                    <a:pt x="507" y="68"/>
                    <a:pt x="507" y="68"/>
                  </a:cubicBezTo>
                  <a:cubicBezTo>
                    <a:pt x="502" y="68"/>
                    <a:pt x="499" y="71"/>
                    <a:pt x="496" y="70"/>
                  </a:cubicBezTo>
                  <a:cubicBezTo>
                    <a:pt x="496" y="71"/>
                    <a:pt x="496" y="71"/>
                    <a:pt x="496" y="71"/>
                  </a:cubicBezTo>
                  <a:cubicBezTo>
                    <a:pt x="493" y="71"/>
                    <a:pt x="492" y="71"/>
                    <a:pt x="492" y="71"/>
                  </a:cubicBezTo>
                  <a:cubicBezTo>
                    <a:pt x="492" y="72"/>
                    <a:pt x="492" y="72"/>
                    <a:pt x="492" y="72"/>
                  </a:cubicBezTo>
                  <a:cubicBezTo>
                    <a:pt x="489" y="72"/>
                    <a:pt x="487" y="72"/>
                    <a:pt x="487" y="72"/>
                  </a:cubicBezTo>
                  <a:cubicBezTo>
                    <a:pt x="487" y="74"/>
                    <a:pt x="487" y="74"/>
                    <a:pt x="487" y="74"/>
                  </a:cubicBezTo>
                  <a:cubicBezTo>
                    <a:pt x="479" y="74"/>
                    <a:pt x="473" y="76"/>
                    <a:pt x="469" y="74"/>
                  </a:cubicBezTo>
                  <a:cubicBezTo>
                    <a:pt x="469" y="72"/>
                    <a:pt x="469" y="72"/>
                    <a:pt x="469" y="72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68" y="74"/>
                    <a:pt x="468" y="74"/>
                    <a:pt x="468" y="74"/>
                  </a:cubicBezTo>
                  <a:cubicBezTo>
                    <a:pt x="468" y="72"/>
                    <a:pt x="468" y="72"/>
                    <a:pt x="468" y="72"/>
                  </a:cubicBezTo>
                  <a:cubicBezTo>
                    <a:pt x="469" y="79"/>
                    <a:pt x="461" y="75"/>
                    <a:pt x="458" y="76"/>
                  </a:cubicBezTo>
                  <a:cubicBezTo>
                    <a:pt x="458" y="75"/>
                    <a:pt x="458" y="75"/>
                    <a:pt x="458" y="75"/>
                  </a:cubicBezTo>
                  <a:cubicBezTo>
                    <a:pt x="456" y="75"/>
                    <a:pt x="455" y="75"/>
                    <a:pt x="455" y="75"/>
                  </a:cubicBezTo>
                  <a:cubicBezTo>
                    <a:pt x="455" y="74"/>
                    <a:pt x="455" y="74"/>
                    <a:pt x="455" y="74"/>
                  </a:cubicBezTo>
                  <a:cubicBezTo>
                    <a:pt x="452" y="74"/>
                    <a:pt x="453" y="74"/>
                    <a:pt x="452" y="74"/>
                  </a:cubicBezTo>
                  <a:cubicBezTo>
                    <a:pt x="452" y="72"/>
                    <a:pt x="452" y="72"/>
                    <a:pt x="452" y="72"/>
                  </a:cubicBezTo>
                  <a:cubicBezTo>
                    <a:pt x="452" y="74"/>
                    <a:pt x="452" y="74"/>
                    <a:pt x="452" y="74"/>
                  </a:cubicBezTo>
                  <a:cubicBezTo>
                    <a:pt x="449" y="74"/>
                    <a:pt x="447" y="74"/>
                    <a:pt x="446" y="74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5" y="72"/>
                    <a:pt x="445" y="72"/>
                    <a:pt x="445" y="72"/>
                  </a:cubicBezTo>
                  <a:cubicBezTo>
                    <a:pt x="445" y="71"/>
                    <a:pt x="445" y="71"/>
                    <a:pt x="445" y="71"/>
                  </a:cubicBezTo>
                  <a:cubicBezTo>
                    <a:pt x="444" y="71"/>
                    <a:pt x="444" y="71"/>
                    <a:pt x="444" y="71"/>
                  </a:cubicBezTo>
                  <a:cubicBezTo>
                    <a:pt x="445" y="71"/>
                    <a:pt x="445" y="71"/>
                    <a:pt x="445" y="71"/>
                  </a:cubicBezTo>
                  <a:cubicBezTo>
                    <a:pt x="445" y="70"/>
                    <a:pt x="445" y="70"/>
                    <a:pt x="445" y="70"/>
                  </a:cubicBezTo>
                  <a:cubicBezTo>
                    <a:pt x="445" y="71"/>
                    <a:pt x="445" y="71"/>
                    <a:pt x="445" y="71"/>
                  </a:cubicBezTo>
                  <a:cubicBezTo>
                    <a:pt x="444" y="71"/>
                    <a:pt x="444" y="71"/>
                    <a:pt x="444" y="71"/>
                  </a:cubicBezTo>
                  <a:cubicBezTo>
                    <a:pt x="444" y="70"/>
                    <a:pt x="444" y="70"/>
                    <a:pt x="444" y="70"/>
                  </a:cubicBezTo>
                  <a:cubicBezTo>
                    <a:pt x="444" y="71"/>
                    <a:pt x="444" y="71"/>
                    <a:pt x="444" y="71"/>
                  </a:cubicBezTo>
                  <a:cubicBezTo>
                    <a:pt x="444" y="70"/>
                    <a:pt x="444" y="70"/>
                    <a:pt x="444" y="70"/>
                  </a:cubicBezTo>
                  <a:cubicBezTo>
                    <a:pt x="443" y="70"/>
                    <a:pt x="443" y="70"/>
                    <a:pt x="443" y="70"/>
                  </a:cubicBezTo>
                  <a:cubicBezTo>
                    <a:pt x="443" y="69"/>
                    <a:pt x="443" y="69"/>
                    <a:pt x="443" y="69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8"/>
                  </a:cubicBezTo>
                  <a:cubicBezTo>
                    <a:pt x="445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8"/>
                  </a:cubicBezTo>
                  <a:cubicBezTo>
                    <a:pt x="446" y="68"/>
                    <a:pt x="446" y="68"/>
                    <a:pt x="446" y="68"/>
                  </a:cubicBezTo>
                  <a:cubicBezTo>
                    <a:pt x="446" y="69"/>
                    <a:pt x="446" y="69"/>
                    <a:pt x="446" y="69"/>
                  </a:cubicBezTo>
                  <a:cubicBezTo>
                    <a:pt x="446" y="68"/>
                    <a:pt x="446" y="68"/>
                    <a:pt x="446" y="68"/>
                  </a:cubicBezTo>
                  <a:cubicBezTo>
                    <a:pt x="444" y="68"/>
                    <a:pt x="444" y="68"/>
                    <a:pt x="444" y="68"/>
                  </a:cubicBezTo>
                  <a:cubicBezTo>
                    <a:pt x="444" y="69"/>
                    <a:pt x="444" y="69"/>
                    <a:pt x="444" y="69"/>
                  </a:cubicBezTo>
                  <a:cubicBezTo>
                    <a:pt x="444" y="68"/>
                    <a:pt x="444" y="68"/>
                    <a:pt x="444" y="68"/>
                  </a:cubicBezTo>
                  <a:cubicBezTo>
                    <a:pt x="445" y="68"/>
                    <a:pt x="445" y="68"/>
                    <a:pt x="445" y="68"/>
                  </a:cubicBezTo>
                  <a:cubicBezTo>
                    <a:pt x="445" y="69"/>
                    <a:pt x="445" y="69"/>
                    <a:pt x="445" y="69"/>
                  </a:cubicBezTo>
                  <a:cubicBezTo>
                    <a:pt x="442" y="69"/>
                    <a:pt x="440" y="68"/>
                    <a:pt x="439" y="68"/>
                  </a:cubicBezTo>
                  <a:cubicBezTo>
                    <a:pt x="439" y="69"/>
                    <a:pt x="439" y="69"/>
                    <a:pt x="439" y="69"/>
                  </a:cubicBezTo>
                  <a:cubicBezTo>
                    <a:pt x="435" y="69"/>
                    <a:pt x="434" y="66"/>
                    <a:pt x="432" y="66"/>
                  </a:cubicBezTo>
                  <a:cubicBezTo>
                    <a:pt x="432" y="65"/>
                    <a:pt x="432" y="65"/>
                    <a:pt x="432" y="65"/>
                  </a:cubicBezTo>
                  <a:cubicBezTo>
                    <a:pt x="431" y="65"/>
                    <a:pt x="431" y="65"/>
                    <a:pt x="431" y="65"/>
                  </a:cubicBezTo>
                  <a:cubicBezTo>
                    <a:pt x="431" y="63"/>
                    <a:pt x="429" y="63"/>
                    <a:pt x="430" y="63"/>
                  </a:cubicBezTo>
                  <a:cubicBezTo>
                    <a:pt x="431" y="63"/>
                    <a:pt x="431" y="63"/>
                    <a:pt x="431" y="63"/>
                  </a:cubicBezTo>
                  <a:cubicBezTo>
                    <a:pt x="430" y="63"/>
                    <a:pt x="430" y="63"/>
                    <a:pt x="430" y="63"/>
                  </a:cubicBezTo>
                  <a:cubicBezTo>
                    <a:pt x="430" y="62"/>
                    <a:pt x="430" y="62"/>
                    <a:pt x="430" y="62"/>
                  </a:cubicBezTo>
                  <a:cubicBezTo>
                    <a:pt x="429" y="62"/>
                    <a:pt x="429" y="62"/>
                    <a:pt x="429" y="62"/>
                  </a:cubicBezTo>
                  <a:cubicBezTo>
                    <a:pt x="429" y="58"/>
                    <a:pt x="429" y="56"/>
                    <a:pt x="429" y="55"/>
                  </a:cubicBezTo>
                  <a:cubicBezTo>
                    <a:pt x="427" y="55"/>
                    <a:pt x="427" y="55"/>
                    <a:pt x="427" y="55"/>
                  </a:cubicBezTo>
                  <a:cubicBezTo>
                    <a:pt x="427" y="52"/>
                    <a:pt x="426" y="52"/>
                    <a:pt x="426" y="51"/>
                  </a:cubicBezTo>
                  <a:cubicBezTo>
                    <a:pt x="426" y="52"/>
                    <a:pt x="426" y="52"/>
                    <a:pt x="426" y="52"/>
                  </a:cubicBezTo>
                  <a:cubicBezTo>
                    <a:pt x="426" y="51"/>
                    <a:pt x="426" y="51"/>
                    <a:pt x="426" y="51"/>
                  </a:cubicBezTo>
                  <a:cubicBezTo>
                    <a:pt x="427" y="51"/>
                    <a:pt x="427" y="51"/>
                    <a:pt x="427" y="51"/>
                  </a:cubicBezTo>
                  <a:cubicBezTo>
                    <a:pt x="426" y="51"/>
                    <a:pt x="426" y="51"/>
                    <a:pt x="426" y="51"/>
                  </a:cubicBezTo>
                  <a:cubicBezTo>
                    <a:pt x="427" y="51"/>
                    <a:pt x="427" y="51"/>
                    <a:pt x="427" y="51"/>
                  </a:cubicBezTo>
                  <a:cubicBezTo>
                    <a:pt x="427" y="50"/>
                    <a:pt x="427" y="50"/>
                    <a:pt x="427" y="50"/>
                  </a:cubicBezTo>
                  <a:cubicBezTo>
                    <a:pt x="426" y="50"/>
                    <a:pt x="426" y="50"/>
                    <a:pt x="426" y="50"/>
                  </a:cubicBezTo>
                  <a:cubicBezTo>
                    <a:pt x="427" y="50"/>
                    <a:pt x="427" y="50"/>
                    <a:pt x="427" y="50"/>
                  </a:cubicBezTo>
                  <a:cubicBezTo>
                    <a:pt x="427" y="49"/>
                    <a:pt x="427" y="49"/>
                    <a:pt x="427" y="49"/>
                  </a:cubicBezTo>
                  <a:cubicBezTo>
                    <a:pt x="426" y="50"/>
                    <a:pt x="426" y="50"/>
                    <a:pt x="426" y="50"/>
                  </a:cubicBezTo>
                  <a:cubicBezTo>
                    <a:pt x="426" y="49"/>
                    <a:pt x="426" y="49"/>
                    <a:pt x="426" y="49"/>
                  </a:cubicBezTo>
                  <a:cubicBezTo>
                    <a:pt x="425" y="49"/>
                    <a:pt x="425" y="49"/>
                    <a:pt x="425" y="49"/>
                  </a:cubicBezTo>
                  <a:cubicBezTo>
                    <a:pt x="425" y="50"/>
                    <a:pt x="425" y="50"/>
                    <a:pt x="425" y="50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4" y="49"/>
                    <a:pt x="424" y="49"/>
                    <a:pt x="424" y="49"/>
                  </a:cubicBezTo>
                  <a:cubicBezTo>
                    <a:pt x="425" y="49"/>
                    <a:pt x="425" y="49"/>
                    <a:pt x="425" y="49"/>
                  </a:cubicBezTo>
                  <a:cubicBezTo>
                    <a:pt x="424" y="49"/>
                    <a:pt x="424" y="49"/>
                    <a:pt x="424" y="49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3" y="50"/>
                    <a:pt x="423" y="50"/>
                    <a:pt x="423" y="50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24" y="49"/>
                    <a:pt x="424" y="49"/>
                    <a:pt x="424" y="49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24" y="49"/>
                    <a:pt x="424" y="49"/>
                    <a:pt x="424" y="49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23" y="47"/>
                    <a:pt x="423" y="47"/>
                    <a:pt x="423" y="47"/>
                  </a:cubicBezTo>
                  <a:cubicBezTo>
                    <a:pt x="422" y="47"/>
                    <a:pt x="422" y="47"/>
                    <a:pt x="422" y="47"/>
                  </a:cubicBezTo>
                  <a:cubicBezTo>
                    <a:pt x="424" y="47"/>
                    <a:pt x="425" y="47"/>
                    <a:pt x="425" y="47"/>
                  </a:cubicBezTo>
                  <a:cubicBezTo>
                    <a:pt x="425" y="49"/>
                    <a:pt x="425" y="49"/>
                    <a:pt x="425" y="49"/>
                  </a:cubicBezTo>
                  <a:cubicBezTo>
                    <a:pt x="426" y="49"/>
                    <a:pt x="426" y="49"/>
                    <a:pt x="426" y="49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7" y="47"/>
                    <a:pt x="427" y="47"/>
                    <a:pt x="427" y="47"/>
                  </a:cubicBezTo>
                  <a:cubicBezTo>
                    <a:pt x="426" y="47"/>
                    <a:pt x="426" y="47"/>
                    <a:pt x="426" y="47"/>
                  </a:cubicBezTo>
                  <a:cubicBezTo>
                    <a:pt x="426" y="46"/>
                    <a:pt x="426" y="46"/>
                    <a:pt x="426" y="46"/>
                  </a:cubicBezTo>
                  <a:cubicBezTo>
                    <a:pt x="427" y="46"/>
                    <a:pt x="427" y="46"/>
                    <a:pt x="427" y="46"/>
                  </a:cubicBezTo>
                  <a:cubicBezTo>
                    <a:pt x="426" y="46"/>
                    <a:pt x="426" y="46"/>
                    <a:pt x="426" y="46"/>
                  </a:cubicBezTo>
                  <a:cubicBezTo>
                    <a:pt x="426" y="44"/>
                    <a:pt x="426" y="44"/>
                    <a:pt x="426" y="44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5" y="41"/>
                    <a:pt x="425" y="41"/>
                    <a:pt x="425" y="40"/>
                  </a:cubicBezTo>
                  <a:cubicBezTo>
                    <a:pt x="424" y="40"/>
                    <a:pt x="424" y="40"/>
                    <a:pt x="424" y="40"/>
                  </a:cubicBezTo>
                  <a:cubicBezTo>
                    <a:pt x="424" y="39"/>
                    <a:pt x="424" y="39"/>
                    <a:pt x="424" y="39"/>
                  </a:cubicBezTo>
                  <a:cubicBezTo>
                    <a:pt x="423" y="39"/>
                    <a:pt x="423" y="39"/>
                    <a:pt x="423" y="39"/>
                  </a:cubicBezTo>
                  <a:cubicBezTo>
                    <a:pt x="423" y="38"/>
                    <a:pt x="423" y="38"/>
                    <a:pt x="423" y="38"/>
                  </a:cubicBezTo>
                  <a:cubicBezTo>
                    <a:pt x="422" y="38"/>
                    <a:pt x="422" y="38"/>
                    <a:pt x="422" y="38"/>
                  </a:cubicBezTo>
                  <a:cubicBezTo>
                    <a:pt x="420" y="34"/>
                    <a:pt x="420" y="33"/>
                    <a:pt x="420" y="31"/>
                  </a:cubicBezTo>
                  <a:cubicBezTo>
                    <a:pt x="420" y="32"/>
                    <a:pt x="420" y="32"/>
                    <a:pt x="420" y="32"/>
                  </a:cubicBezTo>
                  <a:cubicBezTo>
                    <a:pt x="417" y="33"/>
                    <a:pt x="417" y="34"/>
                    <a:pt x="416" y="33"/>
                  </a:cubicBezTo>
                  <a:cubicBezTo>
                    <a:pt x="416" y="32"/>
                    <a:pt x="416" y="32"/>
                    <a:pt x="416" y="32"/>
                  </a:cubicBezTo>
                  <a:cubicBezTo>
                    <a:pt x="417" y="32"/>
                    <a:pt x="417" y="32"/>
                    <a:pt x="417" y="32"/>
                  </a:cubicBezTo>
                  <a:cubicBezTo>
                    <a:pt x="417" y="31"/>
                    <a:pt x="417" y="31"/>
                    <a:pt x="417" y="31"/>
                  </a:cubicBezTo>
                  <a:cubicBezTo>
                    <a:pt x="416" y="31"/>
                    <a:pt x="416" y="31"/>
                    <a:pt x="416" y="31"/>
                  </a:cubicBezTo>
                  <a:cubicBezTo>
                    <a:pt x="416" y="30"/>
                    <a:pt x="416" y="30"/>
                    <a:pt x="416" y="30"/>
                  </a:cubicBezTo>
                  <a:cubicBezTo>
                    <a:pt x="417" y="30"/>
                    <a:pt x="417" y="30"/>
                    <a:pt x="417" y="30"/>
                  </a:cubicBezTo>
                  <a:cubicBezTo>
                    <a:pt x="416" y="30"/>
                    <a:pt x="416" y="30"/>
                    <a:pt x="416" y="30"/>
                  </a:cubicBezTo>
                  <a:cubicBezTo>
                    <a:pt x="416" y="28"/>
                    <a:pt x="416" y="28"/>
                    <a:pt x="416" y="28"/>
                  </a:cubicBezTo>
                  <a:cubicBezTo>
                    <a:pt x="414" y="28"/>
                    <a:pt x="414" y="28"/>
                    <a:pt x="414" y="28"/>
                  </a:cubicBezTo>
                  <a:cubicBezTo>
                    <a:pt x="416" y="27"/>
                    <a:pt x="416" y="27"/>
                    <a:pt x="416" y="27"/>
                  </a:cubicBezTo>
                  <a:cubicBezTo>
                    <a:pt x="414" y="27"/>
                    <a:pt x="414" y="27"/>
                    <a:pt x="414" y="27"/>
                  </a:cubicBezTo>
                  <a:cubicBezTo>
                    <a:pt x="414" y="24"/>
                    <a:pt x="414" y="23"/>
                    <a:pt x="414" y="23"/>
                  </a:cubicBezTo>
                  <a:cubicBezTo>
                    <a:pt x="416" y="23"/>
                    <a:pt x="416" y="23"/>
                    <a:pt x="416" y="23"/>
                  </a:cubicBezTo>
                  <a:cubicBezTo>
                    <a:pt x="414" y="23"/>
                    <a:pt x="414" y="23"/>
                    <a:pt x="414" y="23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2" y="20"/>
                    <a:pt x="412" y="20"/>
                    <a:pt x="412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19"/>
                    <a:pt x="411" y="19"/>
                    <a:pt x="411" y="19"/>
                  </a:cubicBezTo>
                  <a:cubicBezTo>
                    <a:pt x="410" y="19"/>
                    <a:pt x="410" y="19"/>
                    <a:pt x="410" y="19"/>
                  </a:cubicBezTo>
                  <a:cubicBezTo>
                    <a:pt x="410" y="18"/>
                    <a:pt x="410" y="18"/>
                    <a:pt x="410" y="18"/>
                  </a:cubicBezTo>
                  <a:cubicBezTo>
                    <a:pt x="407" y="18"/>
                    <a:pt x="408" y="18"/>
                    <a:pt x="407" y="18"/>
                  </a:cubicBezTo>
                  <a:cubicBezTo>
                    <a:pt x="407" y="17"/>
                    <a:pt x="407" y="17"/>
                    <a:pt x="407" y="17"/>
                  </a:cubicBezTo>
                  <a:cubicBezTo>
                    <a:pt x="406" y="17"/>
                    <a:pt x="406" y="17"/>
                    <a:pt x="406" y="17"/>
                  </a:cubicBezTo>
                  <a:cubicBezTo>
                    <a:pt x="407" y="17"/>
                    <a:pt x="407" y="17"/>
                    <a:pt x="407" y="17"/>
                  </a:cubicBezTo>
                  <a:cubicBezTo>
                    <a:pt x="405" y="14"/>
                    <a:pt x="407" y="14"/>
                    <a:pt x="406" y="13"/>
                  </a:cubicBezTo>
                  <a:cubicBezTo>
                    <a:pt x="407" y="13"/>
                    <a:pt x="407" y="13"/>
                    <a:pt x="407" y="13"/>
                  </a:cubicBezTo>
                  <a:cubicBezTo>
                    <a:pt x="407" y="10"/>
                    <a:pt x="407" y="11"/>
                    <a:pt x="407" y="11"/>
                  </a:cubicBezTo>
                  <a:cubicBezTo>
                    <a:pt x="409" y="11"/>
                    <a:pt x="409" y="11"/>
                    <a:pt x="409" y="11"/>
                  </a:cubicBezTo>
                  <a:cubicBezTo>
                    <a:pt x="409" y="8"/>
                    <a:pt x="409" y="7"/>
                    <a:pt x="409" y="7"/>
                  </a:cubicBezTo>
                  <a:cubicBezTo>
                    <a:pt x="412" y="8"/>
                    <a:pt x="414" y="10"/>
                    <a:pt x="416" y="9"/>
                  </a:cubicBezTo>
                  <a:cubicBezTo>
                    <a:pt x="416" y="11"/>
                    <a:pt x="416" y="11"/>
                    <a:pt x="416" y="11"/>
                  </a:cubicBezTo>
                  <a:cubicBezTo>
                    <a:pt x="418" y="11"/>
                    <a:pt x="418" y="11"/>
                    <a:pt x="418" y="11"/>
                  </a:cubicBezTo>
                  <a:cubicBezTo>
                    <a:pt x="418" y="12"/>
                    <a:pt x="418" y="12"/>
                    <a:pt x="418" y="12"/>
                  </a:cubicBezTo>
                  <a:cubicBezTo>
                    <a:pt x="422" y="12"/>
                    <a:pt x="424" y="15"/>
                    <a:pt x="426" y="14"/>
                  </a:cubicBezTo>
                  <a:cubicBezTo>
                    <a:pt x="426" y="15"/>
                    <a:pt x="426" y="15"/>
                    <a:pt x="426" y="15"/>
                  </a:cubicBezTo>
                  <a:cubicBezTo>
                    <a:pt x="429" y="15"/>
                    <a:pt x="428" y="15"/>
                    <a:pt x="429" y="15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31" y="17"/>
                    <a:pt x="431" y="17"/>
                    <a:pt x="431" y="17"/>
                  </a:cubicBezTo>
                  <a:cubicBezTo>
                    <a:pt x="431" y="18"/>
                    <a:pt x="431" y="18"/>
                    <a:pt x="431" y="18"/>
                  </a:cubicBezTo>
                  <a:cubicBezTo>
                    <a:pt x="432" y="18"/>
                    <a:pt x="432" y="18"/>
                    <a:pt x="432" y="18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35" y="19"/>
                    <a:pt x="434" y="19"/>
                    <a:pt x="435" y="19"/>
                  </a:cubicBezTo>
                  <a:cubicBezTo>
                    <a:pt x="435" y="20"/>
                    <a:pt x="435" y="20"/>
                    <a:pt x="435" y="20"/>
                  </a:cubicBezTo>
                  <a:cubicBezTo>
                    <a:pt x="435" y="19"/>
                    <a:pt x="435" y="19"/>
                    <a:pt x="435" y="19"/>
                  </a:cubicBezTo>
                  <a:cubicBezTo>
                    <a:pt x="436" y="19"/>
                    <a:pt x="436" y="19"/>
                    <a:pt x="436" y="19"/>
                  </a:cubicBezTo>
                  <a:cubicBezTo>
                    <a:pt x="436" y="20"/>
                    <a:pt x="436" y="20"/>
                    <a:pt x="436" y="20"/>
                  </a:cubicBezTo>
                  <a:cubicBezTo>
                    <a:pt x="436" y="19"/>
                    <a:pt x="436" y="19"/>
                    <a:pt x="436" y="19"/>
                  </a:cubicBezTo>
                  <a:cubicBezTo>
                    <a:pt x="437" y="21"/>
                    <a:pt x="438" y="20"/>
                    <a:pt x="438" y="20"/>
                  </a:cubicBezTo>
                  <a:cubicBezTo>
                    <a:pt x="438" y="21"/>
                    <a:pt x="438" y="21"/>
                    <a:pt x="438" y="21"/>
                  </a:cubicBezTo>
                  <a:cubicBezTo>
                    <a:pt x="439" y="21"/>
                    <a:pt x="439" y="21"/>
                    <a:pt x="439" y="21"/>
                  </a:cubicBezTo>
                  <a:cubicBezTo>
                    <a:pt x="439" y="23"/>
                    <a:pt x="439" y="23"/>
                    <a:pt x="439" y="23"/>
                  </a:cubicBezTo>
                  <a:cubicBezTo>
                    <a:pt x="441" y="23"/>
                    <a:pt x="441" y="23"/>
                    <a:pt x="441" y="23"/>
                  </a:cubicBezTo>
                  <a:cubicBezTo>
                    <a:pt x="441" y="24"/>
                    <a:pt x="441" y="24"/>
                    <a:pt x="441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42" y="27"/>
                    <a:pt x="443" y="27"/>
                    <a:pt x="443" y="27"/>
                  </a:cubicBezTo>
                  <a:cubicBezTo>
                    <a:pt x="444" y="27"/>
                    <a:pt x="444" y="27"/>
                    <a:pt x="444" y="27"/>
                  </a:cubicBezTo>
                  <a:cubicBezTo>
                    <a:pt x="444" y="28"/>
                    <a:pt x="444" y="28"/>
                    <a:pt x="444" y="28"/>
                  </a:cubicBezTo>
                  <a:cubicBezTo>
                    <a:pt x="445" y="28"/>
                    <a:pt x="445" y="28"/>
                    <a:pt x="445" y="28"/>
                  </a:cubicBezTo>
                  <a:cubicBezTo>
                    <a:pt x="445" y="30"/>
                    <a:pt x="445" y="30"/>
                    <a:pt x="445" y="30"/>
                  </a:cubicBezTo>
                  <a:cubicBezTo>
                    <a:pt x="446" y="30"/>
                    <a:pt x="446" y="30"/>
                    <a:pt x="446" y="30"/>
                  </a:cubicBezTo>
                  <a:cubicBezTo>
                    <a:pt x="446" y="32"/>
                    <a:pt x="446" y="32"/>
                    <a:pt x="446" y="32"/>
                  </a:cubicBezTo>
                  <a:cubicBezTo>
                    <a:pt x="449" y="32"/>
                    <a:pt x="449" y="32"/>
                    <a:pt x="449" y="32"/>
                  </a:cubicBezTo>
                  <a:cubicBezTo>
                    <a:pt x="449" y="35"/>
                    <a:pt x="449" y="34"/>
                    <a:pt x="449" y="34"/>
                  </a:cubicBezTo>
                  <a:cubicBezTo>
                    <a:pt x="449" y="33"/>
                    <a:pt x="449" y="33"/>
                    <a:pt x="449" y="33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49" y="34"/>
                    <a:pt x="449" y="34"/>
                    <a:pt x="449" y="34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0" y="36"/>
                    <a:pt x="450" y="36"/>
                    <a:pt x="450" y="36"/>
                  </a:cubicBezTo>
                  <a:cubicBezTo>
                    <a:pt x="451" y="36"/>
                    <a:pt x="451" y="36"/>
                    <a:pt x="451" y="36"/>
                  </a:cubicBezTo>
                  <a:cubicBezTo>
                    <a:pt x="451" y="33"/>
                    <a:pt x="451" y="33"/>
                    <a:pt x="451" y="33"/>
                  </a:cubicBezTo>
                  <a:cubicBezTo>
                    <a:pt x="452" y="33"/>
                    <a:pt x="452" y="33"/>
                    <a:pt x="452" y="33"/>
                  </a:cubicBezTo>
                  <a:cubicBezTo>
                    <a:pt x="452" y="29"/>
                    <a:pt x="449" y="27"/>
                    <a:pt x="448" y="27"/>
                  </a:cubicBezTo>
                  <a:cubicBezTo>
                    <a:pt x="448" y="26"/>
                    <a:pt x="448" y="26"/>
                    <a:pt x="448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ubicBezTo>
                    <a:pt x="445" y="25"/>
                    <a:pt x="445" y="25"/>
                    <a:pt x="445" y="25"/>
                  </a:cubicBezTo>
                  <a:cubicBezTo>
                    <a:pt x="445" y="24"/>
                    <a:pt x="445" y="24"/>
                    <a:pt x="445" y="24"/>
                  </a:cubicBezTo>
                  <a:cubicBezTo>
                    <a:pt x="442" y="24"/>
                    <a:pt x="443" y="24"/>
                    <a:pt x="443" y="24"/>
                  </a:cubicBezTo>
                  <a:cubicBezTo>
                    <a:pt x="443" y="23"/>
                    <a:pt x="443" y="23"/>
                    <a:pt x="443" y="23"/>
                  </a:cubicBezTo>
                  <a:cubicBezTo>
                    <a:pt x="442" y="23"/>
                    <a:pt x="442" y="23"/>
                    <a:pt x="442" y="23"/>
                  </a:cubicBezTo>
                  <a:cubicBezTo>
                    <a:pt x="442" y="21"/>
                    <a:pt x="442" y="21"/>
                    <a:pt x="442" y="21"/>
                  </a:cubicBezTo>
                  <a:cubicBezTo>
                    <a:pt x="439" y="21"/>
                    <a:pt x="440" y="21"/>
                    <a:pt x="439" y="21"/>
                  </a:cubicBezTo>
                  <a:cubicBezTo>
                    <a:pt x="439" y="20"/>
                    <a:pt x="439" y="20"/>
                    <a:pt x="439" y="20"/>
                  </a:cubicBezTo>
                  <a:cubicBezTo>
                    <a:pt x="438" y="20"/>
                    <a:pt x="438" y="20"/>
                    <a:pt x="438" y="20"/>
                  </a:cubicBezTo>
                  <a:cubicBezTo>
                    <a:pt x="438" y="19"/>
                    <a:pt x="438" y="19"/>
                    <a:pt x="438" y="19"/>
                  </a:cubicBezTo>
                  <a:cubicBezTo>
                    <a:pt x="435" y="19"/>
                    <a:pt x="436" y="19"/>
                    <a:pt x="436" y="19"/>
                  </a:cubicBezTo>
                  <a:cubicBezTo>
                    <a:pt x="436" y="18"/>
                    <a:pt x="436" y="18"/>
                    <a:pt x="436" y="18"/>
                  </a:cubicBezTo>
                  <a:cubicBezTo>
                    <a:pt x="433" y="18"/>
                    <a:pt x="434" y="18"/>
                    <a:pt x="433" y="18"/>
                  </a:cubicBezTo>
                  <a:cubicBezTo>
                    <a:pt x="433" y="17"/>
                    <a:pt x="433" y="17"/>
                    <a:pt x="433" y="17"/>
                  </a:cubicBezTo>
                  <a:cubicBezTo>
                    <a:pt x="431" y="17"/>
                    <a:pt x="430" y="17"/>
                    <a:pt x="430" y="17"/>
                  </a:cubicBezTo>
                  <a:cubicBezTo>
                    <a:pt x="430" y="15"/>
                    <a:pt x="430" y="15"/>
                    <a:pt x="430" y="15"/>
                  </a:cubicBezTo>
                  <a:cubicBezTo>
                    <a:pt x="427" y="15"/>
                    <a:pt x="428" y="15"/>
                    <a:pt x="427" y="15"/>
                  </a:cubicBezTo>
                  <a:cubicBezTo>
                    <a:pt x="427" y="14"/>
                    <a:pt x="427" y="14"/>
                    <a:pt x="427" y="14"/>
                  </a:cubicBezTo>
                  <a:cubicBezTo>
                    <a:pt x="425" y="14"/>
                    <a:pt x="425" y="14"/>
                    <a:pt x="425" y="14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2" y="13"/>
                    <a:pt x="421" y="11"/>
                    <a:pt x="419" y="12"/>
                  </a:cubicBezTo>
                  <a:cubicBezTo>
                    <a:pt x="419" y="11"/>
                    <a:pt x="419" y="11"/>
                    <a:pt x="419" y="11"/>
                  </a:cubicBezTo>
                  <a:cubicBezTo>
                    <a:pt x="416" y="11"/>
                    <a:pt x="417" y="11"/>
                    <a:pt x="417" y="11"/>
                  </a:cubicBezTo>
                  <a:cubicBezTo>
                    <a:pt x="417" y="9"/>
                    <a:pt x="417" y="9"/>
                    <a:pt x="417" y="9"/>
                  </a:cubicBezTo>
                  <a:cubicBezTo>
                    <a:pt x="414" y="9"/>
                    <a:pt x="415" y="9"/>
                    <a:pt x="414" y="9"/>
                  </a:cubicBezTo>
                  <a:cubicBezTo>
                    <a:pt x="414" y="8"/>
                    <a:pt x="414" y="8"/>
                    <a:pt x="414" y="8"/>
                  </a:cubicBezTo>
                  <a:cubicBezTo>
                    <a:pt x="412" y="8"/>
                    <a:pt x="412" y="8"/>
                    <a:pt x="412" y="8"/>
                  </a:cubicBezTo>
                  <a:cubicBezTo>
                    <a:pt x="412" y="7"/>
                    <a:pt x="412" y="7"/>
                    <a:pt x="412" y="7"/>
                  </a:cubicBezTo>
                  <a:cubicBezTo>
                    <a:pt x="409" y="7"/>
                    <a:pt x="408" y="5"/>
                    <a:pt x="407" y="6"/>
                  </a:cubicBezTo>
                  <a:cubicBezTo>
                    <a:pt x="407" y="5"/>
                    <a:pt x="407" y="5"/>
                    <a:pt x="407" y="5"/>
                  </a:cubicBezTo>
                  <a:cubicBezTo>
                    <a:pt x="409" y="5"/>
                    <a:pt x="409" y="5"/>
                    <a:pt x="409" y="5"/>
                  </a:cubicBezTo>
                  <a:cubicBezTo>
                    <a:pt x="405" y="5"/>
                    <a:pt x="404" y="3"/>
                    <a:pt x="403" y="4"/>
                  </a:cubicBezTo>
                  <a:cubicBezTo>
                    <a:pt x="403" y="2"/>
                    <a:pt x="403" y="2"/>
                    <a:pt x="403" y="2"/>
                  </a:cubicBezTo>
                  <a:cubicBezTo>
                    <a:pt x="400" y="2"/>
                    <a:pt x="400" y="2"/>
                    <a:pt x="400" y="2"/>
                  </a:cubicBezTo>
                  <a:cubicBezTo>
                    <a:pt x="400" y="1"/>
                    <a:pt x="400" y="1"/>
                    <a:pt x="400" y="1"/>
                  </a:cubicBezTo>
                  <a:cubicBezTo>
                    <a:pt x="399" y="1"/>
                    <a:pt x="399" y="1"/>
                    <a:pt x="399" y="1"/>
                  </a:cubicBezTo>
                  <a:cubicBezTo>
                    <a:pt x="399" y="0"/>
                    <a:pt x="399" y="0"/>
                    <a:pt x="399" y="0"/>
                  </a:cubicBezTo>
                  <a:cubicBezTo>
                    <a:pt x="396" y="0"/>
                    <a:pt x="394" y="0"/>
                    <a:pt x="393" y="0"/>
                  </a:cubicBezTo>
                  <a:cubicBezTo>
                    <a:pt x="393" y="1"/>
                    <a:pt x="393" y="1"/>
                    <a:pt x="393" y="1"/>
                  </a:cubicBezTo>
                  <a:cubicBezTo>
                    <a:pt x="390" y="1"/>
                    <a:pt x="385" y="1"/>
                    <a:pt x="385" y="1"/>
                  </a:cubicBezTo>
                  <a:cubicBezTo>
                    <a:pt x="385" y="2"/>
                    <a:pt x="385" y="2"/>
                    <a:pt x="385" y="2"/>
                  </a:cubicBezTo>
                  <a:cubicBezTo>
                    <a:pt x="379" y="2"/>
                    <a:pt x="375" y="2"/>
                    <a:pt x="372" y="2"/>
                  </a:cubicBezTo>
                  <a:cubicBezTo>
                    <a:pt x="372" y="4"/>
                    <a:pt x="372" y="4"/>
                    <a:pt x="372" y="4"/>
                  </a:cubicBezTo>
                  <a:cubicBezTo>
                    <a:pt x="369" y="4"/>
                    <a:pt x="367" y="4"/>
                    <a:pt x="366" y="4"/>
                  </a:cubicBezTo>
                  <a:cubicBezTo>
                    <a:pt x="366" y="5"/>
                    <a:pt x="366" y="5"/>
                    <a:pt x="366" y="5"/>
                  </a:cubicBezTo>
                  <a:cubicBezTo>
                    <a:pt x="363" y="5"/>
                    <a:pt x="361" y="5"/>
                    <a:pt x="360" y="5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57" y="6"/>
                    <a:pt x="357" y="6"/>
                    <a:pt x="356" y="6"/>
                  </a:cubicBezTo>
                  <a:cubicBezTo>
                    <a:pt x="356" y="7"/>
                    <a:pt x="356" y="7"/>
                    <a:pt x="356" y="7"/>
                  </a:cubicBezTo>
                  <a:cubicBezTo>
                    <a:pt x="351" y="8"/>
                    <a:pt x="348" y="12"/>
                    <a:pt x="344" y="11"/>
                  </a:cubicBezTo>
                  <a:cubicBezTo>
                    <a:pt x="344" y="12"/>
                    <a:pt x="344" y="12"/>
                    <a:pt x="344" y="12"/>
                  </a:cubicBezTo>
                  <a:cubicBezTo>
                    <a:pt x="340" y="12"/>
                    <a:pt x="338" y="15"/>
                    <a:pt x="336" y="14"/>
                  </a:cubicBezTo>
                  <a:cubicBezTo>
                    <a:pt x="336" y="15"/>
                    <a:pt x="336" y="15"/>
                    <a:pt x="336" y="15"/>
                  </a:cubicBezTo>
                  <a:cubicBezTo>
                    <a:pt x="333" y="15"/>
                    <a:pt x="334" y="15"/>
                    <a:pt x="334" y="15"/>
                  </a:cubicBezTo>
                  <a:cubicBezTo>
                    <a:pt x="334" y="17"/>
                    <a:pt x="334" y="17"/>
                    <a:pt x="334" y="17"/>
                  </a:cubicBezTo>
                  <a:cubicBezTo>
                    <a:pt x="331" y="17"/>
                    <a:pt x="332" y="17"/>
                    <a:pt x="331" y="17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29" y="18"/>
                    <a:pt x="328" y="18"/>
                    <a:pt x="328" y="18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5" y="19"/>
                    <a:pt x="325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2" y="20"/>
                    <a:pt x="321" y="20"/>
                    <a:pt x="321" y="20"/>
                  </a:cubicBezTo>
                  <a:cubicBezTo>
                    <a:pt x="321" y="21"/>
                    <a:pt x="321" y="21"/>
                    <a:pt x="321" y="21"/>
                  </a:cubicBezTo>
                  <a:cubicBezTo>
                    <a:pt x="318" y="21"/>
                    <a:pt x="317" y="21"/>
                    <a:pt x="317" y="21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2" y="23"/>
                    <a:pt x="309" y="24"/>
                    <a:pt x="307" y="24"/>
                  </a:cubicBezTo>
                  <a:cubicBezTo>
                    <a:pt x="307" y="25"/>
                    <a:pt x="307" y="25"/>
                    <a:pt x="307" y="25"/>
                  </a:cubicBezTo>
                  <a:cubicBezTo>
                    <a:pt x="304" y="25"/>
                    <a:pt x="303" y="25"/>
                    <a:pt x="303" y="25"/>
                  </a:cubicBezTo>
                  <a:cubicBezTo>
                    <a:pt x="303" y="26"/>
                    <a:pt x="303" y="26"/>
                    <a:pt x="303" y="26"/>
                  </a:cubicBezTo>
                  <a:cubicBezTo>
                    <a:pt x="300" y="26"/>
                    <a:pt x="301" y="26"/>
                    <a:pt x="301" y="26"/>
                  </a:cubicBezTo>
                  <a:cubicBezTo>
                    <a:pt x="301" y="27"/>
                    <a:pt x="301" y="27"/>
                    <a:pt x="301" y="27"/>
                  </a:cubicBezTo>
                  <a:cubicBezTo>
                    <a:pt x="298" y="27"/>
                    <a:pt x="297" y="27"/>
                    <a:pt x="297" y="27"/>
                  </a:cubicBezTo>
                  <a:cubicBezTo>
                    <a:pt x="297" y="28"/>
                    <a:pt x="297" y="28"/>
                    <a:pt x="297" y="28"/>
                  </a:cubicBezTo>
                  <a:cubicBezTo>
                    <a:pt x="294" y="28"/>
                    <a:pt x="293" y="30"/>
                    <a:pt x="292" y="30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89" y="31"/>
                    <a:pt x="289" y="33"/>
                    <a:pt x="289" y="32"/>
                  </a:cubicBezTo>
                  <a:cubicBezTo>
                    <a:pt x="289" y="33"/>
                    <a:pt x="289" y="33"/>
                    <a:pt x="289" y="33"/>
                  </a:cubicBezTo>
                  <a:cubicBezTo>
                    <a:pt x="285" y="34"/>
                    <a:pt x="285" y="36"/>
                    <a:pt x="284" y="36"/>
                  </a:cubicBezTo>
                  <a:cubicBezTo>
                    <a:pt x="284" y="37"/>
                    <a:pt x="284" y="37"/>
                    <a:pt x="284" y="37"/>
                  </a:cubicBezTo>
                  <a:cubicBezTo>
                    <a:pt x="281" y="37"/>
                    <a:pt x="282" y="37"/>
                    <a:pt x="282" y="37"/>
                  </a:cubicBezTo>
                  <a:cubicBezTo>
                    <a:pt x="282" y="38"/>
                    <a:pt x="282" y="38"/>
                    <a:pt x="282" y="38"/>
                  </a:cubicBezTo>
                  <a:cubicBezTo>
                    <a:pt x="280" y="38"/>
                    <a:pt x="280" y="38"/>
                    <a:pt x="280" y="38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78" y="39"/>
                    <a:pt x="278" y="39"/>
                    <a:pt x="278" y="39"/>
                  </a:cubicBezTo>
                  <a:cubicBezTo>
                    <a:pt x="278" y="40"/>
                    <a:pt x="278" y="40"/>
                    <a:pt x="278" y="4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42"/>
                    <a:pt x="277" y="42"/>
                    <a:pt x="277" y="42"/>
                  </a:cubicBezTo>
                  <a:cubicBezTo>
                    <a:pt x="274" y="42"/>
                    <a:pt x="275" y="42"/>
                    <a:pt x="274" y="42"/>
                  </a:cubicBezTo>
                  <a:cubicBezTo>
                    <a:pt x="274" y="44"/>
                    <a:pt x="274" y="44"/>
                    <a:pt x="274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5"/>
                    <a:pt x="273" y="45"/>
                    <a:pt x="273" y="45"/>
                  </a:cubicBezTo>
                  <a:cubicBezTo>
                    <a:pt x="272" y="45"/>
                    <a:pt x="272" y="45"/>
                    <a:pt x="272" y="45"/>
                  </a:cubicBezTo>
                  <a:cubicBezTo>
                    <a:pt x="272" y="48"/>
                    <a:pt x="270" y="48"/>
                    <a:pt x="271" y="49"/>
                  </a:cubicBezTo>
                  <a:cubicBezTo>
                    <a:pt x="270" y="49"/>
                    <a:pt x="270" y="49"/>
                    <a:pt x="270" y="49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9" y="50"/>
                    <a:pt x="269" y="50"/>
                    <a:pt x="269" y="50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7" y="51"/>
                    <a:pt x="267" y="51"/>
                    <a:pt x="267" y="51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5" y="53"/>
                    <a:pt x="264" y="54"/>
                    <a:pt x="264" y="53"/>
                  </a:cubicBezTo>
                  <a:cubicBezTo>
                    <a:pt x="264" y="55"/>
                    <a:pt x="264" y="55"/>
                    <a:pt x="264" y="55"/>
                  </a:cubicBezTo>
                  <a:cubicBezTo>
                    <a:pt x="263" y="55"/>
                    <a:pt x="263" y="55"/>
                    <a:pt x="263" y="55"/>
                  </a:cubicBezTo>
                  <a:cubicBezTo>
                    <a:pt x="263" y="56"/>
                    <a:pt x="263" y="56"/>
                    <a:pt x="263" y="56"/>
                  </a:cubicBezTo>
                  <a:cubicBezTo>
                    <a:pt x="259" y="57"/>
                    <a:pt x="258" y="57"/>
                    <a:pt x="257" y="57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3" y="58"/>
                    <a:pt x="252" y="60"/>
                    <a:pt x="251" y="59"/>
                  </a:cubicBezTo>
                  <a:cubicBezTo>
                    <a:pt x="251" y="60"/>
                    <a:pt x="251" y="60"/>
                    <a:pt x="251" y="60"/>
                  </a:cubicBezTo>
                  <a:cubicBezTo>
                    <a:pt x="250" y="60"/>
                    <a:pt x="250" y="60"/>
                    <a:pt x="250" y="60"/>
                  </a:cubicBezTo>
                  <a:cubicBezTo>
                    <a:pt x="250" y="62"/>
                    <a:pt x="250" y="62"/>
                    <a:pt x="250" y="62"/>
                  </a:cubicBezTo>
                  <a:cubicBezTo>
                    <a:pt x="244" y="61"/>
                    <a:pt x="240" y="63"/>
                    <a:pt x="238" y="63"/>
                  </a:cubicBezTo>
                  <a:cubicBezTo>
                    <a:pt x="238" y="64"/>
                    <a:pt x="238" y="64"/>
                    <a:pt x="238" y="64"/>
                  </a:cubicBezTo>
                  <a:cubicBezTo>
                    <a:pt x="234" y="64"/>
                    <a:pt x="232" y="66"/>
                    <a:pt x="231" y="65"/>
                  </a:cubicBezTo>
                  <a:cubicBezTo>
                    <a:pt x="231" y="66"/>
                    <a:pt x="231" y="66"/>
                    <a:pt x="231" y="66"/>
                  </a:cubicBezTo>
                  <a:cubicBezTo>
                    <a:pt x="229" y="66"/>
                    <a:pt x="229" y="66"/>
                    <a:pt x="229" y="66"/>
                  </a:cubicBezTo>
                  <a:cubicBezTo>
                    <a:pt x="229" y="68"/>
                    <a:pt x="229" y="68"/>
                    <a:pt x="229" y="68"/>
                  </a:cubicBezTo>
                  <a:cubicBezTo>
                    <a:pt x="225" y="68"/>
                    <a:pt x="221" y="73"/>
                    <a:pt x="221" y="75"/>
                  </a:cubicBezTo>
                  <a:cubicBezTo>
                    <a:pt x="218" y="75"/>
                    <a:pt x="219" y="77"/>
                    <a:pt x="219" y="77"/>
                  </a:cubicBezTo>
                  <a:cubicBezTo>
                    <a:pt x="218" y="77"/>
                    <a:pt x="218" y="77"/>
                    <a:pt x="218" y="77"/>
                  </a:cubicBezTo>
                  <a:cubicBezTo>
                    <a:pt x="217" y="81"/>
                    <a:pt x="215" y="82"/>
                    <a:pt x="215" y="84"/>
                  </a:cubicBezTo>
                  <a:cubicBezTo>
                    <a:pt x="214" y="84"/>
                    <a:pt x="214" y="84"/>
                    <a:pt x="214" y="84"/>
                  </a:cubicBezTo>
                  <a:cubicBezTo>
                    <a:pt x="214" y="87"/>
                    <a:pt x="214" y="86"/>
                    <a:pt x="214" y="87"/>
                  </a:cubicBezTo>
                  <a:cubicBezTo>
                    <a:pt x="210" y="86"/>
                    <a:pt x="212" y="90"/>
                    <a:pt x="212" y="90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10" y="93"/>
                    <a:pt x="210" y="92"/>
                    <a:pt x="210" y="93"/>
                  </a:cubicBezTo>
                  <a:cubicBezTo>
                    <a:pt x="209" y="93"/>
                    <a:pt x="209" y="93"/>
                    <a:pt x="209" y="93"/>
                  </a:cubicBezTo>
                  <a:cubicBezTo>
                    <a:pt x="209" y="95"/>
                    <a:pt x="208" y="95"/>
                    <a:pt x="208" y="96"/>
                  </a:cubicBezTo>
                  <a:cubicBezTo>
                    <a:pt x="207" y="96"/>
                    <a:pt x="207" y="96"/>
                    <a:pt x="207" y="96"/>
                  </a:cubicBezTo>
                  <a:cubicBezTo>
                    <a:pt x="207" y="99"/>
                    <a:pt x="207" y="98"/>
                    <a:pt x="207" y="98"/>
                  </a:cubicBezTo>
                  <a:cubicBezTo>
                    <a:pt x="206" y="98"/>
                    <a:pt x="206" y="98"/>
                    <a:pt x="206" y="98"/>
                  </a:cubicBezTo>
                  <a:cubicBezTo>
                    <a:pt x="206" y="100"/>
                    <a:pt x="206" y="100"/>
                    <a:pt x="206" y="100"/>
                  </a:cubicBezTo>
                  <a:cubicBezTo>
                    <a:pt x="205" y="100"/>
                    <a:pt x="205" y="100"/>
                    <a:pt x="205" y="100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3" y="101"/>
                    <a:pt x="203" y="101"/>
                    <a:pt x="203" y="101"/>
                  </a:cubicBezTo>
                  <a:cubicBezTo>
                    <a:pt x="203" y="104"/>
                    <a:pt x="203" y="103"/>
                    <a:pt x="203" y="103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201" y="106"/>
                    <a:pt x="201" y="106"/>
                    <a:pt x="201" y="106"/>
                  </a:cubicBezTo>
                  <a:cubicBezTo>
                    <a:pt x="200" y="106"/>
                    <a:pt x="200" y="106"/>
                    <a:pt x="200" y="106"/>
                  </a:cubicBezTo>
                  <a:cubicBezTo>
                    <a:pt x="200" y="108"/>
                    <a:pt x="198" y="108"/>
                    <a:pt x="199" y="108"/>
                  </a:cubicBezTo>
                  <a:lnTo>
                    <a:pt x="199" y="109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7" name="Freeform: Shape 345">
              <a:extLst>
                <a:ext uri="{FF2B5EF4-FFF2-40B4-BE49-F238E27FC236}">
                  <a16:creationId xmlns:a16="http://schemas.microsoft.com/office/drawing/2014/main" id="{D13A61F1-FC03-E2B6-D8C9-2BC21EE8801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4976407" y="750115"/>
              <a:ext cx="1057172" cy="2583470"/>
            </a:xfrm>
            <a:custGeom>
              <a:avLst/>
              <a:gdLst>
                <a:gd name="connsiteX0" fmla="*/ 96363 w 1057172"/>
                <a:gd name="connsiteY0" fmla="*/ 2579170 h 2583470"/>
                <a:gd name="connsiteX1" fmla="*/ 96851 w 1057172"/>
                <a:gd name="connsiteY1" fmla="*/ 2579170 h 2583470"/>
                <a:gd name="connsiteX2" fmla="*/ 96363 w 1057172"/>
                <a:gd name="connsiteY2" fmla="*/ 2579784 h 2583470"/>
                <a:gd name="connsiteX3" fmla="*/ 96363 w 1057172"/>
                <a:gd name="connsiteY3" fmla="*/ 2579170 h 2583470"/>
                <a:gd name="connsiteX4" fmla="*/ 96973 w 1057172"/>
                <a:gd name="connsiteY4" fmla="*/ 2579016 h 2583470"/>
                <a:gd name="connsiteX5" fmla="*/ 96973 w 1057172"/>
                <a:gd name="connsiteY5" fmla="*/ 2579170 h 2583470"/>
                <a:gd name="connsiteX6" fmla="*/ 96851 w 1057172"/>
                <a:gd name="connsiteY6" fmla="*/ 2579170 h 2583470"/>
                <a:gd name="connsiteX7" fmla="*/ 96973 w 1057172"/>
                <a:gd name="connsiteY7" fmla="*/ 2578556 h 2583470"/>
                <a:gd name="connsiteX8" fmla="*/ 97339 w 1057172"/>
                <a:gd name="connsiteY8" fmla="*/ 2578556 h 2583470"/>
                <a:gd name="connsiteX9" fmla="*/ 96973 w 1057172"/>
                <a:gd name="connsiteY9" fmla="*/ 2579016 h 2583470"/>
                <a:gd name="connsiteX10" fmla="*/ 97827 w 1057172"/>
                <a:gd name="connsiteY10" fmla="*/ 2577942 h 2583470"/>
                <a:gd name="connsiteX11" fmla="*/ 98193 w 1057172"/>
                <a:gd name="connsiteY11" fmla="*/ 2577942 h 2583470"/>
                <a:gd name="connsiteX12" fmla="*/ 98193 w 1057172"/>
                <a:gd name="connsiteY12" fmla="*/ 2578556 h 2583470"/>
                <a:gd name="connsiteX13" fmla="*/ 97339 w 1057172"/>
                <a:gd name="connsiteY13" fmla="*/ 2578556 h 2583470"/>
                <a:gd name="connsiteX14" fmla="*/ 176869 w 1057172"/>
                <a:gd name="connsiteY14" fmla="*/ 2558284 h 2583470"/>
                <a:gd name="connsiteX15" fmla="*/ 177073 w 1057172"/>
                <a:gd name="connsiteY15" fmla="*/ 2558284 h 2583470"/>
                <a:gd name="connsiteX16" fmla="*/ 177479 w 1057172"/>
                <a:gd name="connsiteY16" fmla="*/ 2558899 h 2583470"/>
                <a:gd name="connsiteX17" fmla="*/ 176869 w 1057172"/>
                <a:gd name="connsiteY17" fmla="*/ 2558284 h 2583470"/>
                <a:gd name="connsiteX18" fmla="*/ 37204 w 1057172"/>
                <a:gd name="connsiteY18" fmla="*/ 2531256 h 2583470"/>
                <a:gd name="connsiteX19" fmla="*/ 38423 w 1057172"/>
                <a:gd name="connsiteY19" fmla="*/ 2531256 h 2583470"/>
                <a:gd name="connsiteX20" fmla="*/ 37814 w 1057172"/>
                <a:gd name="connsiteY20" fmla="*/ 2531870 h 2583470"/>
                <a:gd name="connsiteX21" fmla="*/ 38423 w 1057172"/>
                <a:gd name="connsiteY21" fmla="*/ 2531870 h 2583470"/>
                <a:gd name="connsiteX22" fmla="*/ 39033 w 1057172"/>
                <a:gd name="connsiteY22" fmla="*/ 2531379 h 2583470"/>
                <a:gd name="connsiteX23" fmla="*/ 39033 w 1057172"/>
                <a:gd name="connsiteY23" fmla="*/ 2533099 h 2583470"/>
                <a:gd name="connsiteX24" fmla="*/ 37814 w 1057172"/>
                <a:gd name="connsiteY24" fmla="*/ 2533099 h 2583470"/>
                <a:gd name="connsiteX25" fmla="*/ 37814 w 1057172"/>
                <a:gd name="connsiteY25" fmla="*/ 2532485 h 2583470"/>
                <a:gd name="connsiteX26" fmla="*/ 37204 w 1057172"/>
                <a:gd name="connsiteY26" fmla="*/ 2532485 h 2583470"/>
                <a:gd name="connsiteX27" fmla="*/ 37204 w 1057172"/>
                <a:gd name="connsiteY27" fmla="*/ 2531256 h 2583470"/>
                <a:gd name="connsiteX28" fmla="*/ 39033 w 1057172"/>
                <a:gd name="connsiteY28" fmla="*/ 2530642 h 2583470"/>
                <a:gd name="connsiteX29" fmla="*/ 39948 w 1057172"/>
                <a:gd name="connsiteY29" fmla="*/ 2530642 h 2583470"/>
                <a:gd name="connsiteX30" fmla="*/ 39033 w 1057172"/>
                <a:gd name="connsiteY30" fmla="*/ 2531379 h 2583470"/>
                <a:gd name="connsiteX31" fmla="*/ 278721 w 1057172"/>
                <a:gd name="connsiteY31" fmla="*/ 2472285 h 2583470"/>
                <a:gd name="connsiteX32" fmla="*/ 278925 w 1057172"/>
                <a:gd name="connsiteY32" fmla="*/ 2472285 h 2583470"/>
                <a:gd name="connsiteX33" fmla="*/ 279331 w 1057172"/>
                <a:gd name="connsiteY33" fmla="*/ 2474127 h 2583470"/>
                <a:gd name="connsiteX34" fmla="*/ 278721 w 1057172"/>
                <a:gd name="connsiteY34" fmla="*/ 2472285 h 2583470"/>
                <a:gd name="connsiteX35" fmla="*/ 289089 w 1057172"/>
                <a:gd name="connsiteY35" fmla="*/ 2453856 h 2583470"/>
                <a:gd name="connsiteX36" fmla="*/ 289699 w 1057172"/>
                <a:gd name="connsiteY36" fmla="*/ 2454470 h 2583470"/>
                <a:gd name="connsiteX37" fmla="*/ 289089 w 1057172"/>
                <a:gd name="connsiteY37" fmla="*/ 2454163 h 2583470"/>
                <a:gd name="connsiteX38" fmla="*/ 289089 w 1057172"/>
                <a:gd name="connsiteY38" fmla="*/ 2452627 h 2583470"/>
                <a:gd name="connsiteX39" fmla="*/ 289089 w 1057172"/>
                <a:gd name="connsiteY39" fmla="*/ 2452627 h 2583470"/>
                <a:gd name="connsiteX40" fmla="*/ 289699 w 1057172"/>
                <a:gd name="connsiteY40" fmla="*/ 2453242 h 2583470"/>
                <a:gd name="connsiteX41" fmla="*/ 289089 w 1057172"/>
                <a:gd name="connsiteY41" fmla="*/ 2452627 h 2583470"/>
                <a:gd name="connsiteX42" fmla="*/ 50621 w 1057172"/>
                <a:gd name="connsiteY42" fmla="*/ 2430513 h 2583470"/>
                <a:gd name="connsiteX43" fmla="*/ 50926 w 1057172"/>
                <a:gd name="connsiteY43" fmla="*/ 2430513 h 2583470"/>
                <a:gd name="connsiteX44" fmla="*/ 50621 w 1057172"/>
                <a:gd name="connsiteY44" fmla="*/ 2430718 h 2583470"/>
                <a:gd name="connsiteX45" fmla="*/ 7319 w 1057172"/>
                <a:gd name="connsiteY45" fmla="*/ 2281242 h 2583470"/>
                <a:gd name="connsiteX46" fmla="*/ 7471 w 1057172"/>
                <a:gd name="connsiteY46" fmla="*/ 2281242 h 2583470"/>
                <a:gd name="connsiteX47" fmla="*/ 7929 w 1057172"/>
                <a:gd name="connsiteY47" fmla="*/ 2281610 h 2583470"/>
                <a:gd name="connsiteX48" fmla="*/ 7929 w 1057172"/>
                <a:gd name="connsiteY48" fmla="*/ 2281856 h 2583470"/>
                <a:gd name="connsiteX49" fmla="*/ 7319 w 1057172"/>
                <a:gd name="connsiteY49" fmla="*/ 2281242 h 2583470"/>
                <a:gd name="connsiteX50" fmla="*/ 7319 w 1057172"/>
                <a:gd name="connsiteY50" fmla="*/ 2281242 h 2583470"/>
                <a:gd name="connsiteX51" fmla="*/ 7319 w 1057172"/>
                <a:gd name="connsiteY51" fmla="*/ 2281242 h 2583470"/>
                <a:gd name="connsiteX52" fmla="*/ 6709 w 1057172"/>
                <a:gd name="connsiteY52" fmla="*/ 2280628 h 2583470"/>
                <a:gd name="connsiteX53" fmla="*/ 7319 w 1057172"/>
                <a:gd name="connsiteY53" fmla="*/ 2281119 h 2583470"/>
                <a:gd name="connsiteX54" fmla="*/ 7319 w 1057172"/>
                <a:gd name="connsiteY54" fmla="*/ 2281242 h 2583470"/>
                <a:gd name="connsiteX55" fmla="*/ 43913 w 1057172"/>
                <a:gd name="connsiteY55" fmla="*/ 2249913 h 2583470"/>
                <a:gd name="connsiteX56" fmla="*/ 42896 w 1057172"/>
                <a:gd name="connsiteY56" fmla="*/ 2250528 h 2583470"/>
                <a:gd name="connsiteX57" fmla="*/ 42693 w 1057172"/>
                <a:gd name="connsiteY57" fmla="*/ 2250528 h 2583470"/>
                <a:gd name="connsiteX58" fmla="*/ 43913 w 1057172"/>
                <a:gd name="connsiteY58" fmla="*/ 2249913 h 2583470"/>
                <a:gd name="connsiteX59" fmla="*/ 64039 w 1057172"/>
                <a:gd name="connsiteY59" fmla="*/ 2141185 h 2583470"/>
                <a:gd name="connsiteX60" fmla="*/ 64649 w 1057172"/>
                <a:gd name="connsiteY60" fmla="*/ 2141185 h 2583470"/>
                <a:gd name="connsiteX61" fmla="*/ 64570 w 1057172"/>
                <a:gd name="connsiteY61" fmla="*/ 2141541 h 2583470"/>
                <a:gd name="connsiteX62" fmla="*/ 261644 w 1057172"/>
                <a:gd name="connsiteY62" fmla="*/ 1958537 h 2583470"/>
                <a:gd name="connsiteX63" fmla="*/ 261644 w 1057172"/>
                <a:gd name="connsiteY63" fmla="*/ 1958742 h 2583470"/>
                <a:gd name="connsiteX64" fmla="*/ 261522 w 1057172"/>
                <a:gd name="connsiteY64" fmla="*/ 1958742 h 2583470"/>
                <a:gd name="connsiteX65" fmla="*/ 261644 w 1057172"/>
                <a:gd name="connsiteY65" fmla="*/ 1957513 h 2583470"/>
                <a:gd name="connsiteX66" fmla="*/ 262254 w 1057172"/>
                <a:gd name="connsiteY66" fmla="*/ 1957513 h 2583470"/>
                <a:gd name="connsiteX67" fmla="*/ 261644 w 1057172"/>
                <a:gd name="connsiteY67" fmla="*/ 1958537 h 2583470"/>
                <a:gd name="connsiteX68" fmla="*/ 300830 w 1057172"/>
                <a:gd name="connsiteY68" fmla="*/ 1894242 h 2583470"/>
                <a:gd name="connsiteX69" fmla="*/ 301287 w 1057172"/>
                <a:gd name="connsiteY69" fmla="*/ 1894242 h 2583470"/>
                <a:gd name="connsiteX70" fmla="*/ 301287 w 1057172"/>
                <a:gd name="connsiteY70" fmla="*/ 1894856 h 2583470"/>
                <a:gd name="connsiteX71" fmla="*/ 300677 w 1057172"/>
                <a:gd name="connsiteY71" fmla="*/ 1894037 h 2583470"/>
                <a:gd name="connsiteX72" fmla="*/ 300830 w 1057172"/>
                <a:gd name="connsiteY72" fmla="*/ 1894242 h 2583470"/>
                <a:gd name="connsiteX73" fmla="*/ 300677 w 1057172"/>
                <a:gd name="connsiteY73" fmla="*/ 1894242 h 2583470"/>
                <a:gd name="connsiteX74" fmla="*/ 465958 w 1057172"/>
                <a:gd name="connsiteY74" fmla="*/ 1571742 h 2583470"/>
                <a:gd name="connsiteX75" fmla="*/ 465348 w 1057172"/>
                <a:gd name="connsiteY75" fmla="*/ 1573585 h 2583470"/>
                <a:gd name="connsiteX76" fmla="*/ 466568 w 1057172"/>
                <a:gd name="connsiteY76" fmla="*/ 1573585 h 2583470"/>
                <a:gd name="connsiteX77" fmla="*/ 466568 w 1057172"/>
                <a:gd name="connsiteY77" fmla="*/ 1571742 h 2583470"/>
                <a:gd name="connsiteX78" fmla="*/ 465958 w 1057172"/>
                <a:gd name="connsiteY78" fmla="*/ 1571742 h 2583470"/>
                <a:gd name="connsiteX79" fmla="*/ 462909 w 1057172"/>
                <a:gd name="connsiteY79" fmla="*/ 1522292 h 2583470"/>
                <a:gd name="connsiteX80" fmla="*/ 462909 w 1057172"/>
                <a:gd name="connsiteY80" fmla="*/ 1522599 h 2583470"/>
                <a:gd name="connsiteX81" fmla="*/ 462299 w 1057172"/>
                <a:gd name="connsiteY81" fmla="*/ 1522599 h 2583470"/>
                <a:gd name="connsiteX82" fmla="*/ 462909 w 1057172"/>
                <a:gd name="connsiteY82" fmla="*/ 1521985 h 2583470"/>
                <a:gd name="connsiteX83" fmla="*/ 463519 w 1057172"/>
                <a:gd name="connsiteY83" fmla="*/ 1521985 h 2583470"/>
                <a:gd name="connsiteX84" fmla="*/ 462909 w 1057172"/>
                <a:gd name="connsiteY84" fmla="*/ 1522292 h 2583470"/>
                <a:gd name="connsiteX85" fmla="*/ 521662 w 1057172"/>
                <a:gd name="connsiteY85" fmla="*/ 1499257 h 2583470"/>
                <a:gd name="connsiteX86" fmla="*/ 522068 w 1057172"/>
                <a:gd name="connsiteY86" fmla="*/ 1499257 h 2583470"/>
                <a:gd name="connsiteX87" fmla="*/ 522068 w 1057172"/>
                <a:gd name="connsiteY87" fmla="*/ 1499564 h 2583470"/>
                <a:gd name="connsiteX88" fmla="*/ 520849 w 1057172"/>
                <a:gd name="connsiteY88" fmla="*/ 1498642 h 2583470"/>
                <a:gd name="connsiteX89" fmla="*/ 521662 w 1057172"/>
                <a:gd name="connsiteY89" fmla="*/ 1499257 h 2583470"/>
                <a:gd name="connsiteX90" fmla="*/ 520849 w 1057172"/>
                <a:gd name="connsiteY90" fmla="*/ 1499257 h 2583470"/>
                <a:gd name="connsiteX91" fmla="*/ 520849 w 1057172"/>
                <a:gd name="connsiteY91" fmla="*/ 1498642 h 2583470"/>
                <a:gd name="connsiteX92" fmla="*/ 886784 w 1057172"/>
                <a:gd name="connsiteY92" fmla="*/ 1111028 h 2583470"/>
                <a:gd name="connsiteX93" fmla="*/ 886784 w 1057172"/>
                <a:gd name="connsiteY93" fmla="*/ 1111642 h 2583470"/>
                <a:gd name="connsiteX94" fmla="*/ 888004 w 1057172"/>
                <a:gd name="connsiteY94" fmla="*/ 1111642 h 2583470"/>
                <a:gd name="connsiteX95" fmla="*/ 888004 w 1057172"/>
                <a:gd name="connsiteY95" fmla="*/ 1111028 h 2583470"/>
                <a:gd name="connsiteX96" fmla="*/ 912400 w 1057172"/>
                <a:gd name="connsiteY96" fmla="*/ 1087071 h 2583470"/>
                <a:gd name="connsiteX97" fmla="*/ 913010 w 1057172"/>
                <a:gd name="connsiteY97" fmla="*/ 1087071 h 2583470"/>
                <a:gd name="connsiteX98" fmla="*/ 913010 w 1057172"/>
                <a:gd name="connsiteY98" fmla="*/ 1087685 h 2583470"/>
                <a:gd name="connsiteX99" fmla="*/ 915449 w 1057172"/>
                <a:gd name="connsiteY99" fmla="*/ 1087685 h 2583470"/>
                <a:gd name="connsiteX100" fmla="*/ 916059 w 1057172"/>
                <a:gd name="connsiteY100" fmla="*/ 1089528 h 2583470"/>
                <a:gd name="connsiteX101" fmla="*/ 915449 w 1057172"/>
                <a:gd name="connsiteY101" fmla="*/ 1089528 h 2583470"/>
                <a:gd name="connsiteX102" fmla="*/ 915449 w 1057172"/>
                <a:gd name="connsiteY102" fmla="*/ 1090142 h 2583470"/>
                <a:gd name="connsiteX103" fmla="*/ 916059 w 1057172"/>
                <a:gd name="connsiteY103" fmla="*/ 1090142 h 2583470"/>
                <a:gd name="connsiteX104" fmla="*/ 916059 w 1057172"/>
                <a:gd name="connsiteY104" fmla="*/ 1090757 h 2583470"/>
                <a:gd name="connsiteX105" fmla="*/ 916669 w 1057172"/>
                <a:gd name="connsiteY105" fmla="*/ 1090757 h 2583470"/>
                <a:gd name="connsiteX106" fmla="*/ 916669 w 1057172"/>
                <a:gd name="connsiteY106" fmla="*/ 1091985 h 2583470"/>
                <a:gd name="connsiteX107" fmla="*/ 916059 w 1057172"/>
                <a:gd name="connsiteY107" fmla="*/ 1091985 h 2583470"/>
                <a:gd name="connsiteX108" fmla="*/ 916059 w 1057172"/>
                <a:gd name="connsiteY108" fmla="*/ 1093828 h 2583470"/>
                <a:gd name="connsiteX109" fmla="*/ 915449 w 1057172"/>
                <a:gd name="connsiteY109" fmla="*/ 1093828 h 2583470"/>
                <a:gd name="connsiteX110" fmla="*/ 915449 w 1057172"/>
                <a:gd name="connsiteY110" fmla="*/ 1099357 h 2583470"/>
                <a:gd name="connsiteX111" fmla="*/ 916059 w 1057172"/>
                <a:gd name="connsiteY111" fmla="*/ 1099357 h 2583470"/>
                <a:gd name="connsiteX112" fmla="*/ 916059 w 1057172"/>
                <a:gd name="connsiteY112" fmla="*/ 1096900 h 2583470"/>
                <a:gd name="connsiteX113" fmla="*/ 916669 w 1057172"/>
                <a:gd name="connsiteY113" fmla="*/ 1096900 h 2583470"/>
                <a:gd name="connsiteX114" fmla="*/ 916669 w 1057172"/>
                <a:gd name="connsiteY114" fmla="*/ 1102428 h 2583470"/>
                <a:gd name="connsiteX115" fmla="*/ 917279 w 1057172"/>
                <a:gd name="connsiteY115" fmla="*/ 1102428 h 2583470"/>
                <a:gd name="connsiteX116" fmla="*/ 917279 w 1057172"/>
                <a:gd name="connsiteY116" fmla="*/ 1099357 h 2583470"/>
                <a:gd name="connsiteX117" fmla="*/ 919109 w 1057172"/>
                <a:gd name="connsiteY117" fmla="*/ 1099357 h 2583470"/>
                <a:gd name="connsiteX118" fmla="*/ 919109 w 1057172"/>
                <a:gd name="connsiteY118" fmla="*/ 1098128 h 2583470"/>
                <a:gd name="connsiteX119" fmla="*/ 919719 w 1057172"/>
                <a:gd name="connsiteY119" fmla="*/ 1098128 h 2583470"/>
                <a:gd name="connsiteX120" fmla="*/ 919719 w 1057172"/>
                <a:gd name="connsiteY120" fmla="*/ 1097514 h 2583470"/>
                <a:gd name="connsiteX121" fmla="*/ 919109 w 1057172"/>
                <a:gd name="connsiteY121" fmla="*/ 1097514 h 2583470"/>
                <a:gd name="connsiteX122" fmla="*/ 920938 w 1057172"/>
                <a:gd name="connsiteY122" fmla="*/ 1096900 h 2583470"/>
                <a:gd name="connsiteX123" fmla="*/ 920938 w 1057172"/>
                <a:gd name="connsiteY123" fmla="*/ 1095671 h 2583470"/>
                <a:gd name="connsiteX124" fmla="*/ 927647 w 1057172"/>
                <a:gd name="connsiteY124" fmla="*/ 1095671 h 2583470"/>
                <a:gd name="connsiteX125" fmla="*/ 927647 w 1057172"/>
                <a:gd name="connsiteY125" fmla="*/ 1096900 h 2583470"/>
                <a:gd name="connsiteX126" fmla="*/ 928867 w 1057172"/>
                <a:gd name="connsiteY126" fmla="*/ 1103042 h 2583470"/>
                <a:gd name="connsiteX127" fmla="*/ 928257 w 1057172"/>
                <a:gd name="connsiteY127" fmla="*/ 1103042 h 2583470"/>
                <a:gd name="connsiteX128" fmla="*/ 928257 w 1057172"/>
                <a:gd name="connsiteY128" fmla="*/ 1103657 h 2583470"/>
                <a:gd name="connsiteX129" fmla="*/ 928867 w 1057172"/>
                <a:gd name="connsiteY129" fmla="*/ 1103657 h 2583470"/>
                <a:gd name="connsiteX130" fmla="*/ 928867 w 1057172"/>
                <a:gd name="connsiteY130" fmla="*/ 1105500 h 2583470"/>
                <a:gd name="connsiteX131" fmla="*/ 928257 w 1057172"/>
                <a:gd name="connsiteY131" fmla="*/ 1105500 h 2583470"/>
                <a:gd name="connsiteX132" fmla="*/ 928257 w 1057172"/>
                <a:gd name="connsiteY132" fmla="*/ 1106114 h 2583470"/>
                <a:gd name="connsiteX133" fmla="*/ 928867 w 1057172"/>
                <a:gd name="connsiteY133" fmla="*/ 1106114 h 2583470"/>
                <a:gd name="connsiteX134" fmla="*/ 928867 w 1057172"/>
                <a:gd name="connsiteY134" fmla="*/ 1106728 h 2583470"/>
                <a:gd name="connsiteX135" fmla="*/ 928257 w 1057172"/>
                <a:gd name="connsiteY135" fmla="*/ 1106728 h 2583470"/>
                <a:gd name="connsiteX136" fmla="*/ 928257 w 1057172"/>
                <a:gd name="connsiteY136" fmla="*/ 1107342 h 2583470"/>
                <a:gd name="connsiteX137" fmla="*/ 927647 w 1057172"/>
                <a:gd name="connsiteY137" fmla="*/ 1107342 h 2583470"/>
                <a:gd name="connsiteX138" fmla="*/ 927647 w 1057172"/>
                <a:gd name="connsiteY138" fmla="*/ 1108571 h 2583470"/>
                <a:gd name="connsiteX139" fmla="*/ 925208 w 1057172"/>
                <a:gd name="connsiteY139" fmla="*/ 1108571 h 2583470"/>
                <a:gd name="connsiteX140" fmla="*/ 925208 w 1057172"/>
                <a:gd name="connsiteY140" fmla="*/ 1107342 h 2583470"/>
                <a:gd name="connsiteX141" fmla="*/ 923988 w 1057172"/>
                <a:gd name="connsiteY141" fmla="*/ 1108571 h 2583470"/>
                <a:gd name="connsiteX142" fmla="*/ 923988 w 1057172"/>
                <a:gd name="connsiteY142" fmla="*/ 1109185 h 2583470"/>
                <a:gd name="connsiteX143" fmla="*/ 928257 w 1057172"/>
                <a:gd name="connsiteY143" fmla="*/ 1109185 h 2583470"/>
                <a:gd name="connsiteX144" fmla="*/ 927647 w 1057172"/>
                <a:gd name="connsiteY144" fmla="*/ 1111642 h 2583470"/>
                <a:gd name="connsiteX145" fmla="*/ 927037 w 1057172"/>
                <a:gd name="connsiteY145" fmla="*/ 1111642 h 2583470"/>
                <a:gd name="connsiteX146" fmla="*/ 927037 w 1057172"/>
                <a:gd name="connsiteY146" fmla="*/ 1112871 h 2583470"/>
                <a:gd name="connsiteX147" fmla="*/ 925208 w 1057172"/>
                <a:gd name="connsiteY147" fmla="*/ 1112871 h 2583470"/>
                <a:gd name="connsiteX148" fmla="*/ 925208 w 1057172"/>
                <a:gd name="connsiteY148" fmla="*/ 1111642 h 2583470"/>
                <a:gd name="connsiteX149" fmla="*/ 924598 w 1057172"/>
                <a:gd name="connsiteY149" fmla="*/ 1111642 h 2583470"/>
                <a:gd name="connsiteX150" fmla="*/ 924598 w 1057172"/>
                <a:gd name="connsiteY150" fmla="*/ 1112871 h 2583470"/>
                <a:gd name="connsiteX151" fmla="*/ 925208 w 1057172"/>
                <a:gd name="connsiteY151" fmla="*/ 1112871 h 2583470"/>
                <a:gd name="connsiteX152" fmla="*/ 925208 w 1057172"/>
                <a:gd name="connsiteY152" fmla="*/ 1113485 h 2583470"/>
                <a:gd name="connsiteX153" fmla="*/ 927037 w 1057172"/>
                <a:gd name="connsiteY153" fmla="*/ 1113485 h 2583470"/>
                <a:gd name="connsiteX154" fmla="*/ 927037 w 1057172"/>
                <a:gd name="connsiteY154" fmla="*/ 1114100 h 2583470"/>
                <a:gd name="connsiteX155" fmla="*/ 925817 w 1057172"/>
                <a:gd name="connsiteY155" fmla="*/ 1114100 h 2583470"/>
                <a:gd name="connsiteX156" fmla="*/ 925817 w 1057172"/>
                <a:gd name="connsiteY156" fmla="*/ 1115328 h 2583470"/>
                <a:gd name="connsiteX157" fmla="*/ 923988 w 1057172"/>
                <a:gd name="connsiteY157" fmla="*/ 1115328 h 2583470"/>
                <a:gd name="connsiteX158" fmla="*/ 923988 w 1057172"/>
                <a:gd name="connsiteY158" fmla="*/ 1114714 h 2583470"/>
                <a:gd name="connsiteX159" fmla="*/ 921548 w 1057172"/>
                <a:gd name="connsiteY159" fmla="*/ 1114100 h 2583470"/>
                <a:gd name="connsiteX160" fmla="*/ 920938 w 1057172"/>
                <a:gd name="connsiteY160" fmla="*/ 1115328 h 2583470"/>
                <a:gd name="connsiteX161" fmla="*/ 923988 w 1057172"/>
                <a:gd name="connsiteY161" fmla="*/ 1119014 h 2583470"/>
                <a:gd name="connsiteX162" fmla="*/ 923378 w 1057172"/>
                <a:gd name="connsiteY162" fmla="*/ 1119014 h 2583470"/>
                <a:gd name="connsiteX163" fmla="*/ 917889 w 1057172"/>
                <a:gd name="connsiteY163" fmla="*/ 1120857 h 2583470"/>
                <a:gd name="connsiteX164" fmla="*/ 917889 w 1057172"/>
                <a:gd name="connsiteY164" fmla="*/ 1120242 h 2583470"/>
                <a:gd name="connsiteX165" fmla="*/ 917279 w 1057172"/>
                <a:gd name="connsiteY165" fmla="*/ 1120242 h 2583470"/>
                <a:gd name="connsiteX166" fmla="*/ 917279 w 1057172"/>
                <a:gd name="connsiteY166" fmla="*/ 1121471 h 2583470"/>
                <a:gd name="connsiteX167" fmla="*/ 915449 w 1057172"/>
                <a:gd name="connsiteY167" fmla="*/ 1121471 h 2583470"/>
                <a:gd name="connsiteX168" fmla="*/ 915449 w 1057172"/>
                <a:gd name="connsiteY168" fmla="*/ 1120857 h 2583470"/>
                <a:gd name="connsiteX169" fmla="*/ 914839 w 1057172"/>
                <a:gd name="connsiteY169" fmla="*/ 1120857 h 2583470"/>
                <a:gd name="connsiteX170" fmla="*/ 914839 w 1057172"/>
                <a:gd name="connsiteY170" fmla="*/ 1119014 h 2583470"/>
                <a:gd name="connsiteX171" fmla="*/ 913620 w 1057172"/>
                <a:gd name="connsiteY171" fmla="*/ 1119014 h 2583470"/>
                <a:gd name="connsiteX172" fmla="*/ 913620 w 1057172"/>
                <a:gd name="connsiteY172" fmla="*/ 1120242 h 2583470"/>
                <a:gd name="connsiteX173" fmla="*/ 913010 w 1057172"/>
                <a:gd name="connsiteY173" fmla="*/ 1120242 h 2583470"/>
                <a:gd name="connsiteX174" fmla="*/ 913010 w 1057172"/>
                <a:gd name="connsiteY174" fmla="*/ 1122085 h 2583470"/>
                <a:gd name="connsiteX175" fmla="*/ 912400 w 1057172"/>
                <a:gd name="connsiteY175" fmla="*/ 1122085 h 2583470"/>
                <a:gd name="connsiteX176" fmla="*/ 912400 w 1057172"/>
                <a:gd name="connsiteY176" fmla="*/ 1122700 h 2583470"/>
                <a:gd name="connsiteX177" fmla="*/ 909960 w 1057172"/>
                <a:gd name="connsiteY177" fmla="*/ 1122700 h 2583470"/>
                <a:gd name="connsiteX178" fmla="*/ 909960 w 1057172"/>
                <a:gd name="connsiteY178" fmla="*/ 1122085 h 2583470"/>
                <a:gd name="connsiteX179" fmla="*/ 909350 w 1057172"/>
                <a:gd name="connsiteY179" fmla="*/ 1122085 h 2583470"/>
                <a:gd name="connsiteX180" fmla="*/ 909350 w 1057172"/>
                <a:gd name="connsiteY180" fmla="*/ 1122700 h 2583470"/>
                <a:gd name="connsiteX181" fmla="*/ 908131 w 1057172"/>
                <a:gd name="connsiteY181" fmla="*/ 1122700 h 2583470"/>
                <a:gd name="connsiteX182" fmla="*/ 908131 w 1057172"/>
                <a:gd name="connsiteY182" fmla="*/ 1123314 h 2583470"/>
                <a:gd name="connsiteX183" fmla="*/ 905081 w 1057172"/>
                <a:gd name="connsiteY183" fmla="*/ 1123314 h 2583470"/>
                <a:gd name="connsiteX184" fmla="*/ 905081 w 1057172"/>
                <a:gd name="connsiteY184" fmla="*/ 1124542 h 2583470"/>
                <a:gd name="connsiteX185" fmla="*/ 908740 w 1057172"/>
                <a:gd name="connsiteY185" fmla="*/ 1124542 h 2583470"/>
                <a:gd name="connsiteX186" fmla="*/ 908740 w 1057172"/>
                <a:gd name="connsiteY186" fmla="*/ 1126385 h 2583470"/>
                <a:gd name="connsiteX187" fmla="*/ 908131 w 1057172"/>
                <a:gd name="connsiteY187" fmla="*/ 1126385 h 2583470"/>
                <a:gd name="connsiteX188" fmla="*/ 908131 w 1057172"/>
                <a:gd name="connsiteY188" fmla="*/ 1127000 h 2583470"/>
                <a:gd name="connsiteX189" fmla="*/ 907521 w 1057172"/>
                <a:gd name="connsiteY189" fmla="*/ 1127000 h 2583470"/>
                <a:gd name="connsiteX190" fmla="*/ 907521 w 1057172"/>
                <a:gd name="connsiteY190" fmla="*/ 1129457 h 2583470"/>
                <a:gd name="connsiteX191" fmla="*/ 908131 w 1057172"/>
                <a:gd name="connsiteY191" fmla="*/ 1129457 h 2583470"/>
                <a:gd name="connsiteX192" fmla="*/ 908131 w 1057172"/>
                <a:gd name="connsiteY192" fmla="*/ 1128228 h 2583470"/>
                <a:gd name="connsiteX193" fmla="*/ 908740 w 1057172"/>
                <a:gd name="connsiteY193" fmla="*/ 1128228 h 2583470"/>
                <a:gd name="connsiteX194" fmla="*/ 908740 w 1057172"/>
                <a:gd name="connsiteY194" fmla="*/ 1127000 h 2583470"/>
                <a:gd name="connsiteX195" fmla="*/ 909350 w 1057172"/>
                <a:gd name="connsiteY195" fmla="*/ 1127000 h 2583470"/>
                <a:gd name="connsiteX196" fmla="*/ 909350 w 1057172"/>
                <a:gd name="connsiteY196" fmla="*/ 1126385 h 2583470"/>
                <a:gd name="connsiteX197" fmla="*/ 909960 w 1057172"/>
                <a:gd name="connsiteY197" fmla="*/ 1126385 h 2583470"/>
                <a:gd name="connsiteX198" fmla="*/ 916669 w 1057172"/>
                <a:gd name="connsiteY198" fmla="*/ 1125157 h 2583470"/>
                <a:gd name="connsiteX199" fmla="*/ 916669 w 1057172"/>
                <a:gd name="connsiteY199" fmla="*/ 1125771 h 2583470"/>
                <a:gd name="connsiteX200" fmla="*/ 917279 w 1057172"/>
                <a:gd name="connsiteY200" fmla="*/ 1125771 h 2583470"/>
                <a:gd name="connsiteX201" fmla="*/ 917279 w 1057172"/>
                <a:gd name="connsiteY201" fmla="*/ 1125157 h 2583470"/>
                <a:gd name="connsiteX202" fmla="*/ 919109 w 1057172"/>
                <a:gd name="connsiteY202" fmla="*/ 1125157 h 2583470"/>
                <a:gd name="connsiteX203" fmla="*/ 919109 w 1057172"/>
                <a:gd name="connsiteY203" fmla="*/ 1125771 h 2583470"/>
                <a:gd name="connsiteX204" fmla="*/ 920938 w 1057172"/>
                <a:gd name="connsiteY204" fmla="*/ 1128228 h 2583470"/>
                <a:gd name="connsiteX205" fmla="*/ 920328 w 1057172"/>
                <a:gd name="connsiteY205" fmla="*/ 1128228 h 2583470"/>
                <a:gd name="connsiteX206" fmla="*/ 920328 w 1057172"/>
                <a:gd name="connsiteY206" fmla="*/ 1128842 h 2583470"/>
                <a:gd name="connsiteX207" fmla="*/ 919719 w 1057172"/>
                <a:gd name="connsiteY207" fmla="*/ 1128842 h 2583470"/>
                <a:gd name="connsiteX208" fmla="*/ 919719 w 1057172"/>
                <a:gd name="connsiteY208" fmla="*/ 1129457 h 2583470"/>
                <a:gd name="connsiteX209" fmla="*/ 919109 w 1057172"/>
                <a:gd name="connsiteY209" fmla="*/ 1129457 h 2583470"/>
                <a:gd name="connsiteX210" fmla="*/ 919719 w 1057172"/>
                <a:gd name="connsiteY210" fmla="*/ 1130685 h 2583470"/>
                <a:gd name="connsiteX211" fmla="*/ 919109 w 1057172"/>
                <a:gd name="connsiteY211" fmla="*/ 1130685 h 2583470"/>
                <a:gd name="connsiteX212" fmla="*/ 917889 w 1057172"/>
                <a:gd name="connsiteY212" fmla="*/ 1133142 h 2583470"/>
                <a:gd name="connsiteX213" fmla="*/ 916669 w 1057172"/>
                <a:gd name="connsiteY213" fmla="*/ 1133142 h 2583470"/>
                <a:gd name="connsiteX214" fmla="*/ 915449 w 1057172"/>
                <a:gd name="connsiteY214" fmla="*/ 1134371 h 2583470"/>
                <a:gd name="connsiteX215" fmla="*/ 915449 w 1057172"/>
                <a:gd name="connsiteY215" fmla="*/ 1134985 h 2583470"/>
                <a:gd name="connsiteX216" fmla="*/ 914839 w 1057172"/>
                <a:gd name="connsiteY216" fmla="*/ 1134985 h 2583470"/>
                <a:gd name="connsiteX217" fmla="*/ 914839 w 1057172"/>
                <a:gd name="connsiteY217" fmla="*/ 1136214 h 2583470"/>
                <a:gd name="connsiteX218" fmla="*/ 913620 w 1057172"/>
                <a:gd name="connsiteY218" fmla="*/ 1136214 h 2583470"/>
                <a:gd name="connsiteX219" fmla="*/ 913620 w 1057172"/>
                <a:gd name="connsiteY219" fmla="*/ 1136828 h 2583470"/>
                <a:gd name="connsiteX220" fmla="*/ 913010 w 1057172"/>
                <a:gd name="connsiteY220" fmla="*/ 1136828 h 2583470"/>
                <a:gd name="connsiteX221" fmla="*/ 913010 w 1057172"/>
                <a:gd name="connsiteY221" fmla="*/ 1137442 h 2583470"/>
                <a:gd name="connsiteX222" fmla="*/ 913620 w 1057172"/>
                <a:gd name="connsiteY222" fmla="*/ 1137442 h 2583470"/>
                <a:gd name="connsiteX223" fmla="*/ 913620 w 1057172"/>
                <a:gd name="connsiteY223" fmla="*/ 1136828 h 2583470"/>
                <a:gd name="connsiteX224" fmla="*/ 914839 w 1057172"/>
                <a:gd name="connsiteY224" fmla="*/ 1136828 h 2583470"/>
                <a:gd name="connsiteX225" fmla="*/ 914839 w 1057172"/>
                <a:gd name="connsiteY225" fmla="*/ 1136214 h 2583470"/>
                <a:gd name="connsiteX226" fmla="*/ 916059 w 1057172"/>
                <a:gd name="connsiteY226" fmla="*/ 1136214 h 2583470"/>
                <a:gd name="connsiteX227" fmla="*/ 916059 w 1057172"/>
                <a:gd name="connsiteY227" fmla="*/ 1136828 h 2583470"/>
                <a:gd name="connsiteX228" fmla="*/ 914839 w 1057172"/>
                <a:gd name="connsiteY228" fmla="*/ 1138057 h 2583470"/>
                <a:gd name="connsiteX229" fmla="*/ 913620 w 1057172"/>
                <a:gd name="connsiteY229" fmla="*/ 1138057 h 2583470"/>
                <a:gd name="connsiteX230" fmla="*/ 913620 w 1057172"/>
                <a:gd name="connsiteY230" fmla="*/ 1138671 h 2583470"/>
                <a:gd name="connsiteX231" fmla="*/ 913010 w 1057172"/>
                <a:gd name="connsiteY231" fmla="*/ 1138671 h 2583470"/>
                <a:gd name="connsiteX232" fmla="*/ 913010 w 1057172"/>
                <a:gd name="connsiteY232" fmla="*/ 1139900 h 2583470"/>
                <a:gd name="connsiteX233" fmla="*/ 912400 w 1057172"/>
                <a:gd name="connsiteY233" fmla="*/ 1139900 h 2583470"/>
                <a:gd name="connsiteX234" fmla="*/ 912400 w 1057172"/>
                <a:gd name="connsiteY234" fmla="*/ 1140514 h 2583470"/>
                <a:gd name="connsiteX235" fmla="*/ 911790 w 1057172"/>
                <a:gd name="connsiteY235" fmla="*/ 1140514 h 2583470"/>
                <a:gd name="connsiteX236" fmla="*/ 911790 w 1057172"/>
                <a:gd name="connsiteY236" fmla="*/ 1141128 h 2583470"/>
                <a:gd name="connsiteX237" fmla="*/ 909960 w 1057172"/>
                <a:gd name="connsiteY237" fmla="*/ 1141128 h 2583470"/>
                <a:gd name="connsiteX238" fmla="*/ 909960 w 1057172"/>
                <a:gd name="connsiteY238" fmla="*/ 1141742 h 2583470"/>
                <a:gd name="connsiteX239" fmla="*/ 909350 w 1057172"/>
                <a:gd name="connsiteY239" fmla="*/ 1141742 h 2583470"/>
                <a:gd name="connsiteX240" fmla="*/ 909350 w 1057172"/>
                <a:gd name="connsiteY240" fmla="*/ 1142357 h 2583470"/>
                <a:gd name="connsiteX241" fmla="*/ 908131 w 1057172"/>
                <a:gd name="connsiteY241" fmla="*/ 1142357 h 2583470"/>
                <a:gd name="connsiteX242" fmla="*/ 908131 w 1057172"/>
                <a:gd name="connsiteY242" fmla="*/ 1142971 h 2583470"/>
                <a:gd name="connsiteX243" fmla="*/ 907521 w 1057172"/>
                <a:gd name="connsiteY243" fmla="*/ 1142971 h 2583470"/>
                <a:gd name="connsiteX244" fmla="*/ 907521 w 1057172"/>
                <a:gd name="connsiteY244" fmla="*/ 1144200 h 2583470"/>
                <a:gd name="connsiteX245" fmla="*/ 911180 w 1057172"/>
                <a:gd name="connsiteY245" fmla="*/ 1142971 h 2583470"/>
                <a:gd name="connsiteX246" fmla="*/ 911180 w 1057172"/>
                <a:gd name="connsiteY246" fmla="*/ 1142357 h 2583470"/>
                <a:gd name="connsiteX247" fmla="*/ 913620 w 1057172"/>
                <a:gd name="connsiteY247" fmla="*/ 1141742 h 2583470"/>
                <a:gd name="connsiteX248" fmla="*/ 913620 w 1057172"/>
                <a:gd name="connsiteY248" fmla="*/ 1141128 h 2583470"/>
                <a:gd name="connsiteX249" fmla="*/ 914839 w 1057172"/>
                <a:gd name="connsiteY249" fmla="*/ 1141128 h 2583470"/>
                <a:gd name="connsiteX250" fmla="*/ 914839 w 1057172"/>
                <a:gd name="connsiteY250" fmla="*/ 1140514 h 2583470"/>
                <a:gd name="connsiteX251" fmla="*/ 915449 w 1057172"/>
                <a:gd name="connsiteY251" fmla="*/ 1140514 h 2583470"/>
                <a:gd name="connsiteX252" fmla="*/ 915449 w 1057172"/>
                <a:gd name="connsiteY252" fmla="*/ 1139900 h 2583470"/>
                <a:gd name="connsiteX253" fmla="*/ 916059 w 1057172"/>
                <a:gd name="connsiteY253" fmla="*/ 1139900 h 2583470"/>
                <a:gd name="connsiteX254" fmla="*/ 916059 w 1057172"/>
                <a:gd name="connsiteY254" fmla="*/ 1138671 h 2583470"/>
                <a:gd name="connsiteX255" fmla="*/ 916669 w 1057172"/>
                <a:gd name="connsiteY255" fmla="*/ 1138671 h 2583470"/>
                <a:gd name="connsiteX256" fmla="*/ 916669 w 1057172"/>
                <a:gd name="connsiteY256" fmla="*/ 1138057 h 2583470"/>
                <a:gd name="connsiteX257" fmla="*/ 919109 w 1057172"/>
                <a:gd name="connsiteY257" fmla="*/ 1136214 h 2583470"/>
                <a:gd name="connsiteX258" fmla="*/ 919719 w 1057172"/>
                <a:gd name="connsiteY258" fmla="*/ 1136214 h 2583470"/>
                <a:gd name="connsiteX259" fmla="*/ 919719 w 1057172"/>
                <a:gd name="connsiteY259" fmla="*/ 1134985 h 2583470"/>
                <a:gd name="connsiteX260" fmla="*/ 920328 w 1057172"/>
                <a:gd name="connsiteY260" fmla="*/ 1134985 h 2583470"/>
                <a:gd name="connsiteX261" fmla="*/ 920328 w 1057172"/>
                <a:gd name="connsiteY261" fmla="*/ 1134371 h 2583470"/>
                <a:gd name="connsiteX262" fmla="*/ 922768 w 1057172"/>
                <a:gd name="connsiteY262" fmla="*/ 1132528 h 2583470"/>
                <a:gd name="connsiteX263" fmla="*/ 923378 w 1057172"/>
                <a:gd name="connsiteY263" fmla="*/ 1132528 h 2583470"/>
                <a:gd name="connsiteX264" fmla="*/ 923378 w 1057172"/>
                <a:gd name="connsiteY264" fmla="*/ 1130685 h 2583470"/>
                <a:gd name="connsiteX265" fmla="*/ 923988 w 1057172"/>
                <a:gd name="connsiteY265" fmla="*/ 1130685 h 2583470"/>
                <a:gd name="connsiteX266" fmla="*/ 925208 w 1057172"/>
                <a:gd name="connsiteY266" fmla="*/ 1128842 h 2583470"/>
                <a:gd name="connsiteX267" fmla="*/ 925208 w 1057172"/>
                <a:gd name="connsiteY267" fmla="*/ 1128228 h 2583470"/>
                <a:gd name="connsiteX268" fmla="*/ 925817 w 1057172"/>
                <a:gd name="connsiteY268" fmla="*/ 1128228 h 2583470"/>
                <a:gd name="connsiteX269" fmla="*/ 925817 w 1057172"/>
                <a:gd name="connsiteY269" fmla="*/ 1127000 h 2583470"/>
                <a:gd name="connsiteX270" fmla="*/ 927037 w 1057172"/>
                <a:gd name="connsiteY270" fmla="*/ 1127000 h 2583470"/>
                <a:gd name="connsiteX271" fmla="*/ 927037 w 1057172"/>
                <a:gd name="connsiteY271" fmla="*/ 1128228 h 2583470"/>
                <a:gd name="connsiteX272" fmla="*/ 927647 w 1057172"/>
                <a:gd name="connsiteY272" fmla="*/ 1128228 h 2583470"/>
                <a:gd name="connsiteX273" fmla="*/ 927647 w 1057172"/>
                <a:gd name="connsiteY273" fmla="*/ 1129457 h 2583470"/>
                <a:gd name="connsiteX274" fmla="*/ 928257 w 1057172"/>
                <a:gd name="connsiteY274" fmla="*/ 1129457 h 2583470"/>
                <a:gd name="connsiteX275" fmla="*/ 928867 w 1057172"/>
                <a:gd name="connsiteY275" fmla="*/ 1132528 h 2583470"/>
                <a:gd name="connsiteX276" fmla="*/ 928257 w 1057172"/>
                <a:gd name="connsiteY276" fmla="*/ 1132528 h 2583470"/>
                <a:gd name="connsiteX277" fmla="*/ 928257 w 1057172"/>
                <a:gd name="connsiteY277" fmla="*/ 1133142 h 2583470"/>
                <a:gd name="connsiteX278" fmla="*/ 928867 w 1057172"/>
                <a:gd name="connsiteY278" fmla="*/ 1133142 h 2583470"/>
                <a:gd name="connsiteX279" fmla="*/ 928257 w 1057172"/>
                <a:gd name="connsiteY279" fmla="*/ 1136828 h 2583470"/>
                <a:gd name="connsiteX280" fmla="*/ 928867 w 1057172"/>
                <a:gd name="connsiteY280" fmla="*/ 1136828 h 2583470"/>
                <a:gd name="connsiteX281" fmla="*/ 928257 w 1057172"/>
                <a:gd name="connsiteY281" fmla="*/ 1139900 h 2583470"/>
                <a:gd name="connsiteX282" fmla="*/ 927647 w 1057172"/>
                <a:gd name="connsiteY282" fmla="*/ 1139900 h 2583470"/>
                <a:gd name="connsiteX283" fmla="*/ 927647 w 1057172"/>
                <a:gd name="connsiteY283" fmla="*/ 1141742 h 2583470"/>
                <a:gd name="connsiteX284" fmla="*/ 927037 w 1057172"/>
                <a:gd name="connsiteY284" fmla="*/ 1141742 h 2583470"/>
                <a:gd name="connsiteX285" fmla="*/ 927037 w 1057172"/>
                <a:gd name="connsiteY285" fmla="*/ 1142971 h 2583470"/>
                <a:gd name="connsiteX286" fmla="*/ 925817 w 1057172"/>
                <a:gd name="connsiteY286" fmla="*/ 1142971 h 2583470"/>
                <a:gd name="connsiteX287" fmla="*/ 925208 w 1057172"/>
                <a:gd name="connsiteY287" fmla="*/ 1145428 h 2583470"/>
                <a:gd name="connsiteX288" fmla="*/ 924598 w 1057172"/>
                <a:gd name="connsiteY288" fmla="*/ 1145428 h 2583470"/>
                <a:gd name="connsiteX289" fmla="*/ 924598 w 1057172"/>
                <a:gd name="connsiteY289" fmla="*/ 1146042 h 2583470"/>
                <a:gd name="connsiteX290" fmla="*/ 923988 w 1057172"/>
                <a:gd name="connsiteY290" fmla="*/ 1146042 h 2583470"/>
                <a:gd name="connsiteX291" fmla="*/ 923378 w 1057172"/>
                <a:gd name="connsiteY291" fmla="*/ 1148500 h 2583470"/>
                <a:gd name="connsiteX292" fmla="*/ 922768 w 1057172"/>
                <a:gd name="connsiteY292" fmla="*/ 1148500 h 2583470"/>
                <a:gd name="connsiteX293" fmla="*/ 922768 w 1057172"/>
                <a:gd name="connsiteY293" fmla="*/ 1149114 h 2583470"/>
                <a:gd name="connsiteX294" fmla="*/ 921548 w 1057172"/>
                <a:gd name="connsiteY294" fmla="*/ 1149114 h 2583470"/>
                <a:gd name="connsiteX295" fmla="*/ 921548 w 1057172"/>
                <a:gd name="connsiteY295" fmla="*/ 1150342 h 2583470"/>
                <a:gd name="connsiteX296" fmla="*/ 920938 w 1057172"/>
                <a:gd name="connsiteY296" fmla="*/ 1150342 h 2583470"/>
                <a:gd name="connsiteX297" fmla="*/ 920938 w 1057172"/>
                <a:gd name="connsiteY297" fmla="*/ 1151571 h 2583470"/>
                <a:gd name="connsiteX298" fmla="*/ 920328 w 1057172"/>
                <a:gd name="connsiteY298" fmla="*/ 1151571 h 2583470"/>
                <a:gd name="connsiteX299" fmla="*/ 920328 w 1057172"/>
                <a:gd name="connsiteY299" fmla="*/ 1152185 h 2583470"/>
                <a:gd name="connsiteX300" fmla="*/ 919719 w 1057172"/>
                <a:gd name="connsiteY300" fmla="*/ 1152185 h 2583470"/>
                <a:gd name="connsiteX301" fmla="*/ 919109 w 1057172"/>
                <a:gd name="connsiteY301" fmla="*/ 1154642 h 2583470"/>
                <a:gd name="connsiteX302" fmla="*/ 917279 w 1057172"/>
                <a:gd name="connsiteY302" fmla="*/ 1156485 h 2583470"/>
                <a:gd name="connsiteX303" fmla="*/ 916669 w 1057172"/>
                <a:gd name="connsiteY303" fmla="*/ 1156485 h 2583470"/>
                <a:gd name="connsiteX304" fmla="*/ 916669 w 1057172"/>
                <a:gd name="connsiteY304" fmla="*/ 1157100 h 2583470"/>
                <a:gd name="connsiteX305" fmla="*/ 917889 w 1057172"/>
                <a:gd name="connsiteY305" fmla="*/ 1156485 h 2583470"/>
                <a:gd name="connsiteX306" fmla="*/ 917889 w 1057172"/>
                <a:gd name="connsiteY306" fmla="*/ 1160785 h 2583470"/>
                <a:gd name="connsiteX307" fmla="*/ 919109 w 1057172"/>
                <a:gd name="connsiteY307" fmla="*/ 1160785 h 2583470"/>
                <a:gd name="connsiteX308" fmla="*/ 919109 w 1057172"/>
                <a:gd name="connsiteY308" fmla="*/ 1161400 h 2583470"/>
                <a:gd name="connsiteX309" fmla="*/ 919719 w 1057172"/>
                <a:gd name="connsiteY309" fmla="*/ 1161400 h 2583470"/>
                <a:gd name="connsiteX310" fmla="*/ 919719 w 1057172"/>
                <a:gd name="connsiteY310" fmla="*/ 1162628 h 2583470"/>
                <a:gd name="connsiteX311" fmla="*/ 920328 w 1057172"/>
                <a:gd name="connsiteY311" fmla="*/ 1162628 h 2583470"/>
                <a:gd name="connsiteX312" fmla="*/ 920328 w 1057172"/>
                <a:gd name="connsiteY312" fmla="*/ 1154642 h 2583470"/>
                <a:gd name="connsiteX313" fmla="*/ 920938 w 1057172"/>
                <a:gd name="connsiteY313" fmla="*/ 1154642 h 2583470"/>
                <a:gd name="connsiteX314" fmla="*/ 920938 w 1057172"/>
                <a:gd name="connsiteY314" fmla="*/ 1156485 h 2583470"/>
                <a:gd name="connsiteX315" fmla="*/ 921548 w 1057172"/>
                <a:gd name="connsiteY315" fmla="*/ 1156485 h 2583470"/>
                <a:gd name="connsiteX316" fmla="*/ 921548 w 1057172"/>
                <a:gd name="connsiteY316" fmla="*/ 1154642 h 2583470"/>
                <a:gd name="connsiteX317" fmla="*/ 923378 w 1057172"/>
                <a:gd name="connsiteY317" fmla="*/ 1154642 h 2583470"/>
                <a:gd name="connsiteX318" fmla="*/ 922768 w 1057172"/>
                <a:gd name="connsiteY318" fmla="*/ 1155871 h 2583470"/>
                <a:gd name="connsiteX319" fmla="*/ 923988 w 1057172"/>
                <a:gd name="connsiteY319" fmla="*/ 1155871 h 2583470"/>
                <a:gd name="connsiteX320" fmla="*/ 923988 w 1057172"/>
                <a:gd name="connsiteY320" fmla="*/ 1154028 h 2583470"/>
                <a:gd name="connsiteX321" fmla="*/ 924598 w 1057172"/>
                <a:gd name="connsiteY321" fmla="*/ 1154028 h 2583470"/>
                <a:gd name="connsiteX322" fmla="*/ 924598 w 1057172"/>
                <a:gd name="connsiteY322" fmla="*/ 1153414 h 2583470"/>
                <a:gd name="connsiteX323" fmla="*/ 925817 w 1057172"/>
                <a:gd name="connsiteY323" fmla="*/ 1153414 h 2583470"/>
                <a:gd name="connsiteX324" fmla="*/ 927647 w 1057172"/>
                <a:gd name="connsiteY324" fmla="*/ 1152185 h 2583470"/>
                <a:gd name="connsiteX325" fmla="*/ 927647 w 1057172"/>
                <a:gd name="connsiteY325" fmla="*/ 1151571 h 2583470"/>
                <a:gd name="connsiteX326" fmla="*/ 928257 w 1057172"/>
                <a:gd name="connsiteY326" fmla="*/ 1151571 h 2583470"/>
                <a:gd name="connsiteX327" fmla="*/ 928257 w 1057172"/>
                <a:gd name="connsiteY327" fmla="*/ 1150342 h 2583470"/>
                <a:gd name="connsiteX328" fmla="*/ 929477 w 1057172"/>
                <a:gd name="connsiteY328" fmla="*/ 1150342 h 2583470"/>
                <a:gd name="connsiteX329" fmla="*/ 929477 w 1057172"/>
                <a:gd name="connsiteY329" fmla="*/ 1152800 h 2583470"/>
                <a:gd name="connsiteX330" fmla="*/ 927647 w 1057172"/>
                <a:gd name="connsiteY330" fmla="*/ 1153414 h 2583470"/>
                <a:gd name="connsiteX331" fmla="*/ 925817 w 1057172"/>
                <a:gd name="connsiteY331" fmla="*/ 1161400 h 2583470"/>
                <a:gd name="connsiteX332" fmla="*/ 927037 w 1057172"/>
                <a:gd name="connsiteY332" fmla="*/ 1161400 h 2583470"/>
                <a:gd name="connsiteX333" fmla="*/ 927037 w 1057172"/>
                <a:gd name="connsiteY333" fmla="*/ 1157100 h 2583470"/>
                <a:gd name="connsiteX334" fmla="*/ 927647 w 1057172"/>
                <a:gd name="connsiteY334" fmla="*/ 1157100 h 2583470"/>
                <a:gd name="connsiteX335" fmla="*/ 928867 w 1057172"/>
                <a:gd name="connsiteY335" fmla="*/ 1154642 h 2583470"/>
                <a:gd name="connsiteX336" fmla="*/ 928867 w 1057172"/>
                <a:gd name="connsiteY336" fmla="*/ 1153414 h 2583470"/>
                <a:gd name="connsiteX337" fmla="*/ 930697 w 1057172"/>
                <a:gd name="connsiteY337" fmla="*/ 1153414 h 2583470"/>
                <a:gd name="connsiteX338" fmla="*/ 931307 w 1057172"/>
                <a:gd name="connsiteY338" fmla="*/ 1150342 h 2583470"/>
                <a:gd name="connsiteX339" fmla="*/ 931916 w 1057172"/>
                <a:gd name="connsiteY339" fmla="*/ 1150342 h 2583470"/>
                <a:gd name="connsiteX340" fmla="*/ 931916 w 1057172"/>
                <a:gd name="connsiteY340" fmla="*/ 1149728 h 2583470"/>
                <a:gd name="connsiteX341" fmla="*/ 932526 w 1057172"/>
                <a:gd name="connsiteY341" fmla="*/ 1149728 h 2583470"/>
                <a:gd name="connsiteX342" fmla="*/ 932526 w 1057172"/>
                <a:gd name="connsiteY342" fmla="*/ 1150342 h 2583470"/>
                <a:gd name="connsiteX343" fmla="*/ 934356 w 1057172"/>
                <a:gd name="connsiteY343" fmla="*/ 1150342 h 2583470"/>
                <a:gd name="connsiteX344" fmla="*/ 934356 w 1057172"/>
                <a:gd name="connsiteY344" fmla="*/ 1149728 h 2583470"/>
                <a:gd name="connsiteX345" fmla="*/ 934966 w 1057172"/>
                <a:gd name="connsiteY345" fmla="*/ 1149728 h 2583470"/>
                <a:gd name="connsiteX346" fmla="*/ 934966 w 1057172"/>
                <a:gd name="connsiteY346" fmla="*/ 1148500 h 2583470"/>
                <a:gd name="connsiteX347" fmla="*/ 935576 w 1057172"/>
                <a:gd name="connsiteY347" fmla="*/ 1148500 h 2583470"/>
                <a:gd name="connsiteX348" fmla="*/ 935576 w 1057172"/>
                <a:gd name="connsiteY348" fmla="*/ 1149728 h 2583470"/>
                <a:gd name="connsiteX349" fmla="*/ 936186 w 1057172"/>
                <a:gd name="connsiteY349" fmla="*/ 1149728 h 2583470"/>
                <a:gd name="connsiteX350" fmla="*/ 936186 w 1057172"/>
                <a:gd name="connsiteY350" fmla="*/ 1150342 h 2583470"/>
                <a:gd name="connsiteX351" fmla="*/ 935576 w 1057172"/>
                <a:gd name="connsiteY351" fmla="*/ 1150342 h 2583470"/>
                <a:gd name="connsiteX352" fmla="*/ 935576 w 1057172"/>
                <a:gd name="connsiteY352" fmla="*/ 1152185 h 2583470"/>
                <a:gd name="connsiteX353" fmla="*/ 934966 w 1057172"/>
                <a:gd name="connsiteY353" fmla="*/ 1152185 h 2583470"/>
                <a:gd name="connsiteX354" fmla="*/ 934356 w 1057172"/>
                <a:gd name="connsiteY354" fmla="*/ 1154028 h 2583470"/>
                <a:gd name="connsiteX355" fmla="*/ 934966 w 1057172"/>
                <a:gd name="connsiteY355" fmla="*/ 1154028 h 2583470"/>
                <a:gd name="connsiteX356" fmla="*/ 934356 w 1057172"/>
                <a:gd name="connsiteY356" fmla="*/ 1159557 h 2583470"/>
                <a:gd name="connsiteX357" fmla="*/ 934966 w 1057172"/>
                <a:gd name="connsiteY357" fmla="*/ 1159557 h 2583470"/>
                <a:gd name="connsiteX358" fmla="*/ 935576 w 1057172"/>
                <a:gd name="connsiteY358" fmla="*/ 1157100 h 2583470"/>
                <a:gd name="connsiteX359" fmla="*/ 936186 w 1057172"/>
                <a:gd name="connsiteY359" fmla="*/ 1157100 h 2583470"/>
                <a:gd name="connsiteX360" fmla="*/ 936186 w 1057172"/>
                <a:gd name="connsiteY360" fmla="*/ 1152185 h 2583470"/>
                <a:gd name="connsiteX361" fmla="*/ 936796 w 1057172"/>
                <a:gd name="connsiteY361" fmla="*/ 1152185 h 2583470"/>
                <a:gd name="connsiteX362" fmla="*/ 936796 w 1057172"/>
                <a:gd name="connsiteY362" fmla="*/ 1151571 h 2583470"/>
                <a:gd name="connsiteX363" fmla="*/ 937405 w 1057172"/>
                <a:gd name="connsiteY363" fmla="*/ 1151571 h 2583470"/>
                <a:gd name="connsiteX364" fmla="*/ 937405 w 1057172"/>
                <a:gd name="connsiteY364" fmla="*/ 1150342 h 2583470"/>
                <a:gd name="connsiteX365" fmla="*/ 939845 w 1057172"/>
                <a:gd name="connsiteY365" fmla="*/ 1150342 h 2583470"/>
                <a:gd name="connsiteX366" fmla="*/ 939845 w 1057172"/>
                <a:gd name="connsiteY366" fmla="*/ 1153414 h 2583470"/>
                <a:gd name="connsiteX367" fmla="*/ 940455 w 1057172"/>
                <a:gd name="connsiteY367" fmla="*/ 1153414 h 2583470"/>
                <a:gd name="connsiteX368" fmla="*/ 940455 w 1057172"/>
                <a:gd name="connsiteY368" fmla="*/ 1154028 h 2583470"/>
                <a:gd name="connsiteX369" fmla="*/ 942285 w 1057172"/>
                <a:gd name="connsiteY369" fmla="*/ 1154028 h 2583470"/>
                <a:gd name="connsiteX370" fmla="*/ 942285 w 1057172"/>
                <a:gd name="connsiteY370" fmla="*/ 1152800 h 2583470"/>
                <a:gd name="connsiteX371" fmla="*/ 940455 w 1057172"/>
                <a:gd name="connsiteY371" fmla="*/ 1152800 h 2583470"/>
                <a:gd name="connsiteX372" fmla="*/ 940455 w 1057172"/>
                <a:gd name="connsiteY372" fmla="*/ 1152185 h 2583470"/>
                <a:gd name="connsiteX373" fmla="*/ 941065 w 1057172"/>
                <a:gd name="connsiteY373" fmla="*/ 1152185 h 2583470"/>
                <a:gd name="connsiteX374" fmla="*/ 942285 w 1057172"/>
                <a:gd name="connsiteY374" fmla="*/ 1147885 h 2583470"/>
                <a:gd name="connsiteX375" fmla="*/ 941065 w 1057172"/>
                <a:gd name="connsiteY375" fmla="*/ 1147885 h 2583470"/>
                <a:gd name="connsiteX376" fmla="*/ 941065 w 1057172"/>
                <a:gd name="connsiteY376" fmla="*/ 1148500 h 2583470"/>
                <a:gd name="connsiteX377" fmla="*/ 939235 w 1057172"/>
                <a:gd name="connsiteY377" fmla="*/ 1148500 h 2583470"/>
                <a:gd name="connsiteX378" fmla="*/ 939235 w 1057172"/>
                <a:gd name="connsiteY378" fmla="*/ 1147885 h 2583470"/>
                <a:gd name="connsiteX379" fmla="*/ 938625 w 1057172"/>
                <a:gd name="connsiteY379" fmla="*/ 1147885 h 2583470"/>
                <a:gd name="connsiteX380" fmla="*/ 938625 w 1057172"/>
                <a:gd name="connsiteY380" fmla="*/ 1146657 h 2583470"/>
                <a:gd name="connsiteX381" fmla="*/ 937405 w 1057172"/>
                <a:gd name="connsiteY381" fmla="*/ 1146657 h 2583470"/>
                <a:gd name="connsiteX382" fmla="*/ 937405 w 1057172"/>
                <a:gd name="connsiteY382" fmla="*/ 1146042 h 2583470"/>
                <a:gd name="connsiteX383" fmla="*/ 936186 w 1057172"/>
                <a:gd name="connsiteY383" fmla="*/ 1144200 h 2583470"/>
                <a:gd name="connsiteX384" fmla="*/ 935576 w 1057172"/>
                <a:gd name="connsiteY384" fmla="*/ 1144200 h 2583470"/>
                <a:gd name="connsiteX385" fmla="*/ 935576 w 1057172"/>
                <a:gd name="connsiteY385" fmla="*/ 1128842 h 2583470"/>
                <a:gd name="connsiteX386" fmla="*/ 936796 w 1057172"/>
                <a:gd name="connsiteY386" fmla="*/ 1128842 h 2583470"/>
                <a:gd name="connsiteX387" fmla="*/ 936796 w 1057172"/>
                <a:gd name="connsiteY387" fmla="*/ 1129457 h 2583470"/>
                <a:gd name="connsiteX388" fmla="*/ 939235 w 1057172"/>
                <a:gd name="connsiteY388" fmla="*/ 1129457 h 2583470"/>
                <a:gd name="connsiteX389" fmla="*/ 939235 w 1057172"/>
                <a:gd name="connsiteY389" fmla="*/ 1128842 h 2583470"/>
                <a:gd name="connsiteX390" fmla="*/ 939845 w 1057172"/>
                <a:gd name="connsiteY390" fmla="*/ 1129457 h 2583470"/>
                <a:gd name="connsiteX391" fmla="*/ 939845 w 1057172"/>
                <a:gd name="connsiteY391" fmla="*/ 1128228 h 2583470"/>
                <a:gd name="connsiteX392" fmla="*/ 937405 w 1057172"/>
                <a:gd name="connsiteY392" fmla="*/ 1128228 h 2583470"/>
                <a:gd name="connsiteX393" fmla="*/ 937405 w 1057172"/>
                <a:gd name="connsiteY393" fmla="*/ 1127000 h 2583470"/>
                <a:gd name="connsiteX394" fmla="*/ 935576 w 1057172"/>
                <a:gd name="connsiteY394" fmla="*/ 1125157 h 2583470"/>
                <a:gd name="connsiteX395" fmla="*/ 934966 w 1057172"/>
                <a:gd name="connsiteY395" fmla="*/ 1125157 h 2583470"/>
                <a:gd name="connsiteX396" fmla="*/ 934966 w 1057172"/>
                <a:gd name="connsiteY396" fmla="*/ 1122700 h 2583470"/>
                <a:gd name="connsiteX397" fmla="*/ 935576 w 1057172"/>
                <a:gd name="connsiteY397" fmla="*/ 1122700 h 2583470"/>
                <a:gd name="connsiteX398" fmla="*/ 935576 w 1057172"/>
                <a:gd name="connsiteY398" fmla="*/ 1120857 h 2583470"/>
                <a:gd name="connsiteX399" fmla="*/ 936186 w 1057172"/>
                <a:gd name="connsiteY399" fmla="*/ 1120857 h 2583470"/>
                <a:gd name="connsiteX400" fmla="*/ 936186 w 1057172"/>
                <a:gd name="connsiteY400" fmla="*/ 1119014 h 2583470"/>
                <a:gd name="connsiteX401" fmla="*/ 938625 w 1057172"/>
                <a:gd name="connsiteY401" fmla="*/ 1116557 h 2583470"/>
                <a:gd name="connsiteX402" fmla="*/ 937405 w 1057172"/>
                <a:gd name="connsiteY402" fmla="*/ 1116557 h 2583470"/>
                <a:gd name="connsiteX403" fmla="*/ 937405 w 1057172"/>
                <a:gd name="connsiteY403" fmla="*/ 1113485 h 2583470"/>
                <a:gd name="connsiteX404" fmla="*/ 938625 w 1057172"/>
                <a:gd name="connsiteY404" fmla="*/ 1113485 h 2583470"/>
                <a:gd name="connsiteX405" fmla="*/ 939235 w 1057172"/>
                <a:gd name="connsiteY405" fmla="*/ 1109800 h 2583470"/>
                <a:gd name="connsiteX406" fmla="*/ 939845 w 1057172"/>
                <a:gd name="connsiteY406" fmla="*/ 1109800 h 2583470"/>
                <a:gd name="connsiteX407" fmla="*/ 939845 w 1057172"/>
                <a:gd name="connsiteY407" fmla="*/ 1109185 h 2583470"/>
                <a:gd name="connsiteX408" fmla="*/ 939235 w 1057172"/>
                <a:gd name="connsiteY408" fmla="*/ 1109185 h 2583470"/>
                <a:gd name="connsiteX409" fmla="*/ 940455 w 1057172"/>
                <a:gd name="connsiteY409" fmla="*/ 1106114 h 2583470"/>
                <a:gd name="connsiteX410" fmla="*/ 941065 w 1057172"/>
                <a:gd name="connsiteY410" fmla="*/ 1106114 h 2583470"/>
                <a:gd name="connsiteX411" fmla="*/ 941065 w 1057172"/>
                <a:gd name="connsiteY411" fmla="*/ 1105500 h 2583470"/>
                <a:gd name="connsiteX412" fmla="*/ 942894 w 1057172"/>
                <a:gd name="connsiteY412" fmla="*/ 1105500 h 2583470"/>
                <a:gd name="connsiteX413" fmla="*/ 942894 w 1057172"/>
                <a:gd name="connsiteY413" fmla="*/ 1104885 h 2583470"/>
                <a:gd name="connsiteX414" fmla="*/ 943504 w 1057172"/>
                <a:gd name="connsiteY414" fmla="*/ 1104885 h 2583470"/>
                <a:gd name="connsiteX415" fmla="*/ 943504 w 1057172"/>
                <a:gd name="connsiteY415" fmla="*/ 1103657 h 2583470"/>
                <a:gd name="connsiteX416" fmla="*/ 945944 w 1057172"/>
                <a:gd name="connsiteY416" fmla="*/ 1103657 h 2583470"/>
                <a:gd name="connsiteX417" fmla="*/ 945944 w 1057172"/>
                <a:gd name="connsiteY417" fmla="*/ 1103042 h 2583470"/>
                <a:gd name="connsiteX418" fmla="*/ 947164 w 1057172"/>
                <a:gd name="connsiteY418" fmla="*/ 1103042 h 2583470"/>
                <a:gd name="connsiteX419" fmla="*/ 947164 w 1057172"/>
                <a:gd name="connsiteY419" fmla="*/ 1104885 h 2583470"/>
                <a:gd name="connsiteX420" fmla="*/ 947774 w 1057172"/>
                <a:gd name="connsiteY420" fmla="*/ 1104885 h 2583470"/>
                <a:gd name="connsiteX421" fmla="*/ 947774 w 1057172"/>
                <a:gd name="connsiteY421" fmla="*/ 1103657 h 2583470"/>
                <a:gd name="connsiteX422" fmla="*/ 951433 w 1057172"/>
                <a:gd name="connsiteY422" fmla="*/ 1103042 h 2583470"/>
                <a:gd name="connsiteX423" fmla="*/ 951433 w 1057172"/>
                <a:gd name="connsiteY423" fmla="*/ 1105500 h 2583470"/>
                <a:gd name="connsiteX424" fmla="*/ 952043 w 1057172"/>
                <a:gd name="connsiteY424" fmla="*/ 1105500 h 2583470"/>
                <a:gd name="connsiteX425" fmla="*/ 952043 w 1057172"/>
                <a:gd name="connsiteY425" fmla="*/ 1104885 h 2583470"/>
                <a:gd name="connsiteX426" fmla="*/ 952653 w 1057172"/>
                <a:gd name="connsiteY426" fmla="*/ 1104885 h 2583470"/>
                <a:gd name="connsiteX427" fmla="*/ 952653 w 1057172"/>
                <a:gd name="connsiteY427" fmla="*/ 1105500 h 2583470"/>
                <a:gd name="connsiteX428" fmla="*/ 953873 w 1057172"/>
                <a:gd name="connsiteY428" fmla="*/ 1105500 h 2583470"/>
                <a:gd name="connsiteX429" fmla="*/ 953873 w 1057172"/>
                <a:gd name="connsiteY429" fmla="*/ 1104885 h 2583470"/>
                <a:gd name="connsiteX430" fmla="*/ 955092 w 1057172"/>
                <a:gd name="connsiteY430" fmla="*/ 1104885 h 2583470"/>
                <a:gd name="connsiteX431" fmla="*/ 955092 w 1057172"/>
                <a:gd name="connsiteY431" fmla="*/ 1103657 h 2583470"/>
                <a:gd name="connsiteX432" fmla="*/ 956312 w 1057172"/>
                <a:gd name="connsiteY432" fmla="*/ 1103657 h 2583470"/>
                <a:gd name="connsiteX433" fmla="*/ 956312 w 1057172"/>
                <a:gd name="connsiteY433" fmla="*/ 1104885 h 2583470"/>
                <a:gd name="connsiteX434" fmla="*/ 956922 w 1057172"/>
                <a:gd name="connsiteY434" fmla="*/ 1104885 h 2583470"/>
                <a:gd name="connsiteX435" fmla="*/ 956922 w 1057172"/>
                <a:gd name="connsiteY435" fmla="*/ 1105500 h 2583470"/>
                <a:gd name="connsiteX436" fmla="*/ 958142 w 1057172"/>
                <a:gd name="connsiteY436" fmla="*/ 1105500 h 2583470"/>
                <a:gd name="connsiteX437" fmla="*/ 958142 w 1057172"/>
                <a:gd name="connsiteY437" fmla="*/ 1106114 h 2583470"/>
                <a:gd name="connsiteX438" fmla="*/ 958752 w 1057172"/>
                <a:gd name="connsiteY438" fmla="*/ 1106114 h 2583470"/>
                <a:gd name="connsiteX439" fmla="*/ 958752 w 1057172"/>
                <a:gd name="connsiteY439" fmla="*/ 1108571 h 2583470"/>
                <a:gd name="connsiteX440" fmla="*/ 959362 w 1057172"/>
                <a:gd name="connsiteY440" fmla="*/ 1108571 h 2583470"/>
                <a:gd name="connsiteX441" fmla="*/ 959362 w 1057172"/>
                <a:gd name="connsiteY441" fmla="*/ 1109185 h 2583470"/>
                <a:gd name="connsiteX442" fmla="*/ 958752 w 1057172"/>
                <a:gd name="connsiteY442" fmla="*/ 1109185 h 2583470"/>
                <a:gd name="connsiteX443" fmla="*/ 958752 w 1057172"/>
                <a:gd name="connsiteY443" fmla="*/ 1109800 h 2583470"/>
                <a:gd name="connsiteX444" fmla="*/ 963631 w 1057172"/>
                <a:gd name="connsiteY444" fmla="*/ 1109800 h 2583470"/>
                <a:gd name="connsiteX445" fmla="*/ 963631 w 1057172"/>
                <a:gd name="connsiteY445" fmla="*/ 1111642 h 2583470"/>
                <a:gd name="connsiteX446" fmla="*/ 963021 w 1057172"/>
                <a:gd name="connsiteY446" fmla="*/ 1111642 h 2583470"/>
                <a:gd name="connsiteX447" fmla="*/ 963631 w 1057172"/>
                <a:gd name="connsiteY447" fmla="*/ 1112871 h 2583470"/>
                <a:gd name="connsiteX448" fmla="*/ 960581 w 1057172"/>
                <a:gd name="connsiteY448" fmla="*/ 1114714 h 2583470"/>
                <a:gd name="connsiteX449" fmla="*/ 960581 w 1057172"/>
                <a:gd name="connsiteY449" fmla="*/ 1115328 h 2583470"/>
                <a:gd name="connsiteX450" fmla="*/ 961801 w 1057172"/>
                <a:gd name="connsiteY450" fmla="*/ 1115328 h 2583470"/>
                <a:gd name="connsiteX451" fmla="*/ 961801 w 1057172"/>
                <a:gd name="connsiteY451" fmla="*/ 1117171 h 2583470"/>
                <a:gd name="connsiteX452" fmla="*/ 963021 w 1057172"/>
                <a:gd name="connsiteY452" fmla="*/ 1115328 h 2583470"/>
                <a:gd name="connsiteX453" fmla="*/ 963021 w 1057172"/>
                <a:gd name="connsiteY453" fmla="*/ 1116557 h 2583470"/>
                <a:gd name="connsiteX454" fmla="*/ 964241 w 1057172"/>
                <a:gd name="connsiteY454" fmla="*/ 1116557 h 2583470"/>
                <a:gd name="connsiteX455" fmla="*/ 964241 w 1057172"/>
                <a:gd name="connsiteY455" fmla="*/ 1115328 h 2583470"/>
                <a:gd name="connsiteX456" fmla="*/ 966070 w 1057172"/>
                <a:gd name="connsiteY456" fmla="*/ 1115328 h 2583470"/>
                <a:gd name="connsiteX457" fmla="*/ 963021 w 1057172"/>
                <a:gd name="connsiteY457" fmla="*/ 1117785 h 2583470"/>
                <a:gd name="connsiteX458" fmla="*/ 963021 w 1057172"/>
                <a:gd name="connsiteY458" fmla="*/ 1118400 h 2583470"/>
                <a:gd name="connsiteX459" fmla="*/ 962411 w 1057172"/>
                <a:gd name="connsiteY459" fmla="*/ 1118400 h 2583470"/>
                <a:gd name="connsiteX460" fmla="*/ 965461 w 1057172"/>
                <a:gd name="connsiteY460" fmla="*/ 1119014 h 2583470"/>
                <a:gd name="connsiteX461" fmla="*/ 965461 w 1057172"/>
                <a:gd name="connsiteY461" fmla="*/ 1120857 h 2583470"/>
                <a:gd name="connsiteX462" fmla="*/ 964241 w 1057172"/>
                <a:gd name="connsiteY462" fmla="*/ 1120857 h 2583470"/>
                <a:gd name="connsiteX463" fmla="*/ 964241 w 1057172"/>
                <a:gd name="connsiteY463" fmla="*/ 1121471 h 2583470"/>
                <a:gd name="connsiteX464" fmla="*/ 963631 w 1057172"/>
                <a:gd name="connsiteY464" fmla="*/ 1121471 h 2583470"/>
                <a:gd name="connsiteX465" fmla="*/ 963631 w 1057172"/>
                <a:gd name="connsiteY465" fmla="*/ 1122085 h 2583470"/>
                <a:gd name="connsiteX466" fmla="*/ 963021 w 1057172"/>
                <a:gd name="connsiteY466" fmla="*/ 1122085 h 2583470"/>
                <a:gd name="connsiteX467" fmla="*/ 963021 w 1057172"/>
                <a:gd name="connsiteY467" fmla="*/ 1122700 h 2583470"/>
                <a:gd name="connsiteX468" fmla="*/ 962411 w 1057172"/>
                <a:gd name="connsiteY468" fmla="*/ 1122700 h 2583470"/>
                <a:gd name="connsiteX469" fmla="*/ 962411 w 1057172"/>
                <a:gd name="connsiteY469" fmla="*/ 1123314 h 2583470"/>
                <a:gd name="connsiteX470" fmla="*/ 963631 w 1057172"/>
                <a:gd name="connsiteY470" fmla="*/ 1123314 h 2583470"/>
                <a:gd name="connsiteX471" fmla="*/ 963631 w 1057172"/>
                <a:gd name="connsiteY471" fmla="*/ 1124542 h 2583470"/>
                <a:gd name="connsiteX472" fmla="*/ 963021 w 1057172"/>
                <a:gd name="connsiteY472" fmla="*/ 1124542 h 2583470"/>
                <a:gd name="connsiteX473" fmla="*/ 963021 w 1057172"/>
                <a:gd name="connsiteY473" fmla="*/ 1125157 h 2583470"/>
                <a:gd name="connsiteX474" fmla="*/ 963631 w 1057172"/>
                <a:gd name="connsiteY474" fmla="*/ 1125157 h 2583470"/>
                <a:gd name="connsiteX475" fmla="*/ 963631 w 1057172"/>
                <a:gd name="connsiteY475" fmla="*/ 1124542 h 2583470"/>
                <a:gd name="connsiteX476" fmla="*/ 965461 w 1057172"/>
                <a:gd name="connsiteY476" fmla="*/ 1124542 h 2583470"/>
                <a:gd name="connsiteX477" fmla="*/ 966680 w 1057172"/>
                <a:gd name="connsiteY477" fmla="*/ 1119014 h 2583470"/>
                <a:gd name="connsiteX478" fmla="*/ 967900 w 1057172"/>
                <a:gd name="connsiteY478" fmla="*/ 1120242 h 2583470"/>
                <a:gd name="connsiteX479" fmla="*/ 967900 w 1057172"/>
                <a:gd name="connsiteY479" fmla="*/ 1118400 h 2583470"/>
                <a:gd name="connsiteX480" fmla="*/ 968510 w 1057172"/>
                <a:gd name="connsiteY480" fmla="*/ 1118400 h 2583470"/>
                <a:gd name="connsiteX481" fmla="*/ 968510 w 1057172"/>
                <a:gd name="connsiteY481" fmla="*/ 1117785 h 2583470"/>
                <a:gd name="connsiteX482" fmla="*/ 973999 w 1057172"/>
                <a:gd name="connsiteY482" fmla="*/ 1115328 h 2583470"/>
                <a:gd name="connsiteX483" fmla="*/ 975219 w 1057172"/>
                <a:gd name="connsiteY483" fmla="*/ 1112871 h 2583470"/>
                <a:gd name="connsiteX484" fmla="*/ 975829 w 1057172"/>
                <a:gd name="connsiteY484" fmla="*/ 1112871 h 2583470"/>
                <a:gd name="connsiteX485" fmla="*/ 975829 w 1057172"/>
                <a:gd name="connsiteY485" fmla="*/ 1111642 h 2583470"/>
                <a:gd name="connsiteX486" fmla="*/ 980098 w 1057172"/>
                <a:gd name="connsiteY486" fmla="*/ 1111642 h 2583470"/>
                <a:gd name="connsiteX487" fmla="*/ 980098 w 1057172"/>
                <a:gd name="connsiteY487" fmla="*/ 1114100 h 2583470"/>
                <a:gd name="connsiteX488" fmla="*/ 981318 w 1057172"/>
                <a:gd name="connsiteY488" fmla="*/ 1114100 h 2583470"/>
                <a:gd name="connsiteX489" fmla="*/ 981318 w 1057172"/>
                <a:gd name="connsiteY489" fmla="*/ 1115328 h 2583470"/>
                <a:gd name="connsiteX490" fmla="*/ 981928 w 1057172"/>
                <a:gd name="connsiteY490" fmla="*/ 1115328 h 2583470"/>
                <a:gd name="connsiteX491" fmla="*/ 981928 w 1057172"/>
                <a:gd name="connsiteY491" fmla="*/ 1118400 h 2583470"/>
                <a:gd name="connsiteX492" fmla="*/ 981318 w 1057172"/>
                <a:gd name="connsiteY492" fmla="*/ 1118400 h 2583470"/>
                <a:gd name="connsiteX493" fmla="*/ 981318 w 1057172"/>
                <a:gd name="connsiteY493" fmla="*/ 1119014 h 2583470"/>
                <a:gd name="connsiteX494" fmla="*/ 981928 w 1057172"/>
                <a:gd name="connsiteY494" fmla="*/ 1119014 h 2583470"/>
                <a:gd name="connsiteX495" fmla="*/ 981318 w 1057172"/>
                <a:gd name="connsiteY495" fmla="*/ 1122085 h 2583470"/>
                <a:gd name="connsiteX496" fmla="*/ 980098 w 1057172"/>
                <a:gd name="connsiteY496" fmla="*/ 1122085 h 2583470"/>
                <a:gd name="connsiteX497" fmla="*/ 980098 w 1057172"/>
                <a:gd name="connsiteY497" fmla="*/ 1123314 h 2583470"/>
                <a:gd name="connsiteX498" fmla="*/ 979488 w 1057172"/>
                <a:gd name="connsiteY498" fmla="*/ 1123314 h 2583470"/>
                <a:gd name="connsiteX499" fmla="*/ 979488 w 1057172"/>
                <a:gd name="connsiteY499" fmla="*/ 1125157 h 2583470"/>
                <a:gd name="connsiteX500" fmla="*/ 981318 w 1057172"/>
                <a:gd name="connsiteY500" fmla="*/ 1124542 h 2583470"/>
                <a:gd name="connsiteX501" fmla="*/ 983147 w 1057172"/>
                <a:gd name="connsiteY501" fmla="*/ 1121471 h 2583470"/>
                <a:gd name="connsiteX502" fmla="*/ 983757 w 1057172"/>
                <a:gd name="connsiteY502" fmla="*/ 1121471 h 2583470"/>
                <a:gd name="connsiteX503" fmla="*/ 983757 w 1057172"/>
                <a:gd name="connsiteY503" fmla="*/ 1118400 h 2583470"/>
                <a:gd name="connsiteX504" fmla="*/ 984977 w 1057172"/>
                <a:gd name="connsiteY504" fmla="*/ 1118400 h 2583470"/>
                <a:gd name="connsiteX505" fmla="*/ 986197 w 1057172"/>
                <a:gd name="connsiteY505" fmla="*/ 1112871 h 2583470"/>
                <a:gd name="connsiteX506" fmla="*/ 986807 w 1057172"/>
                <a:gd name="connsiteY506" fmla="*/ 1112871 h 2583470"/>
                <a:gd name="connsiteX507" fmla="*/ 986807 w 1057172"/>
                <a:gd name="connsiteY507" fmla="*/ 1111642 h 2583470"/>
                <a:gd name="connsiteX508" fmla="*/ 987417 w 1057172"/>
                <a:gd name="connsiteY508" fmla="*/ 1112871 h 2583470"/>
                <a:gd name="connsiteX509" fmla="*/ 987417 w 1057172"/>
                <a:gd name="connsiteY509" fmla="*/ 1111642 h 2583470"/>
                <a:gd name="connsiteX510" fmla="*/ 988027 w 1057172"/>
                <a:gd name="connsiteY510" fmla="*/ 1111642 h 2583470"/>
                <a:gd name="connsiteX511" fmla="*/ 988027 w 1057172"/>
                <a:gd name="connsiteY511" fmla="*/ 1111028 h 2583470"/>
                <a:gd name="connsiteX512" fmla="*/ 991076 w 1057172"/>
                <a:gd name="connsiteY512" fmla="*/ 1111028 h 2583470"/>
                <a:gd name="connsiteX513" fmla="*/ 991076 w 1057172"/>
                <a:gd name="connsiteY513" fmla="*/ 1111642 h 2583470"/>
                <a:gd name="connsiteX514" fmla="*/ 995345 w 1057172"/>
                <a:gd name="connsiteY514" fmla="*/ 1112871 h 2583470"/>
                <a:gd name="connsiteX515" fmla="*/ 995345 w 1057172"/>
                <a:gd name="connsiteY515" fmla="*/ 1113485 h 2583470"/>
                <a:gd name="connsiteX516" fmla="*/ 996565 w 1057172"/>
                <a:gd name="connsiteY516" fmla="*/ 1113485 h 2583470"/>
                <a:gd name="connsiteX517" fmla="*/ 995345 w 1057172"/>
                <a:gd name="connsiteY517" fmla="*/ 1115328 h 2583470"/>
                <a:gd name="connsiteX518" fmla="*/ 994125 w 1057172"/>
                <a:gd name="connsiteY518" fmla="*/ 1115328 h 2583470"/>
                <a:gd name="connsiteX519" fmla="*/ 993516 w 1057172"/>
                <a:gd name="connsiteY519" fmla="*/ 1117785 h 2583470"/>
                <a:gd name="connsiteX520" fmla="*/ 1002664 w 1057172"/>
                <a:gd name="connsiteY520" fmla="*/ 1118400 h 2583470"/>
                <a:gd name="connsiteX521" fmla="*/ 1002664 w 1057172"/>
                <a:gd name="connsiteY521" fmla="*/ 1122085 h 2583470"/>
                <a:gd name="connsiteX522" fmla="*/ 1002054 w 1057172"/>
                <a:gd name="connsiteY522" fmla="*/ 1122085 h 2583470"/>
                <a:gd name="connsiteX523" fmla="*/ 1002054 w 1057172"/>
                <a:gd name="connsiteY523" fmla="*/ 1123314 h 2583470"/>
                <a:gd name="connsiteX524" fmla="*/ 1001444 w 1057172"/>
                <a:gd name="connsiteY524" fmla="*/ 1123314 h 2583470"/>
                <a:gd name="connsiteX525" fmla="*/ 1001444 w 1057172"/>
                <a:gd name="connsiteY525" fmla="*/ 1124542 h 2583470"/>
                <a:gd name="connsiteX526" fmla="*/ 999615 w 1057172"/>
                <a:gd name="connsiteY526" fmla="*/ 1124542 h 2583470"/>
                <a:gd name="connsiteX527" fmla="*/ 999615 w 1057172"/>
                <a:gd name="connsiteY527" fmla="*/ 1126385 h 2583470"/>
                <a:gd name="connsiteX528" fmla="*/ 995345 w 1057172"/>
                <a:gd name="connsiteY528" fmla="*/ 1128228 h 2583470"/>
                <a:gd name="connsiteX529" fmla="*/ 995345 w 1057172"/>
                <a:gd name="connsiteY529" fmla="*/ 1128842 h 2583470"/>
                <a:gd name="connsiteX530" fmla="*/ 997175 w 1057172"/>
                <a:gd name="connsiteY530" fmla="*/ 1128842 h 2583470"/>
                <a:gd name="connsiteX531" fmla="*/ 997175 w 1057172"/>
                <a:gd name="connsiteY531" fmla="*/ 1129457 h 2583470"/>
                <a:gd name="connsiteX532" fmla="*/ 997785 w 1057172"/>
                <a:gd name="connsiteY532" fmla="*/ 1129457 h 2583470"/>
                <a:gd name="connsiteX533" fmla="*/ 994735 w 1057172"/>
                <a:gd name="connsiteY533" fmla="*/ 1130071 h 2583470"/>
                <a:gd name="connsiteX534" fmla="*/ 994735 w 1057172"/>
                <a:gd name="connsiteY534" fmla="*/ 1130685 h 2583470"/>
                <a:gd name="connsiteX535" fmla="*/ 994125 w 1057172"/>
                <a:gd name="connsiteY535" fmla="*/ 1130685 h 2583470"/>
                <a:gd name="connsiteX536" fmla="*/ 994125 w 1057172"/>
                <a:gd name="connsiteY536" fmla="*/ 1130071 h 2583470"/>
                <a:gd name="connsiteX537" fmla="*/ 993516 w 1057172"/>
                <a:gd name="connsiteY537" fmla="*/ 1130071 h 2583470"/>
                <a:gd name="connsiteX538" fmla="*/ 993516 w 1057172"/>
                <a:gd name="connsiteY538" fmla="*/ 1130685 h 2583470"/>
                <a:gd name="connsiteX539" fmla="*/ 997785 w 1057172"/>
                <a:gd name="connsiteY539" fmla="*/ 1131300 h 2583470"/>
                <a:gd name="connsiteX540" fmla="*/ 997785 w 1057172"/>
                <a:gd name="connsiteY540" fmla="*/ 1132528 h 2583470"/>
                <a:gd name="connsiteX541" fmla="*/ 998395 w 1057172"/>
                <a:gd name="connsiteY541" fmla="*/ 1132528 h 2583470"/>
                <a:gd name="connsiteX542" fmla="*/ 998395 w 1057172"/>
                <a:gd name="connsiteY542" fmla="*/ 1131300 h 2583470"/>
                <a:gd name="connsiteX543" fmla="*/ 999005 w 1057172"/>
                <a:gd name="connsiteY543" fmla="*/ 1131300 h 2583470"/>
                <a:gd name="connsiteX544" fmla="*/ 1002664 w 1057172"/>
                <a:gd name="connsiteY544" fmla="*/ 1128228 h 2583470"/>
                <a:gd name="connsiteX545" fmla="*/ 1002664 w 1057172"/>
                <a:gd name="connsiteY545" fmla="*/ 1127000 h 2583470"/>
                <a:gd name="connsiteX546" fmla="*/ 1003274 w 1057172"/>
                <a:gd name="connsiteY546" fmla="*/ 1127000 h 2583470"/>
                <a:gd name="connsiteX547" fmla="*/ 1003274 w 1057172"/>
                <a:gd name="connsiteY547" fmla="*/ 1126385 h 2583470"/>
                <a:gd name="connsiteX548" fmla="*/ 1004494 w 1057172"/>
                <a:gd name="connsiteY548" fmla="*/ 1126385 h 2583470"/>
                <a:gd name="connsiteX549" fmla="*/ 1004494 w 1057172"/>
                <a:gd name="connsiteY549" fmla="*/ 1125771 h 2583470"/>
                <a:gd name="connsiteX550" fmla="*/ 1006933 w 1057172"/>
                <a:gd name="connsiteY550" fmla="*/ 1125157 h 2583470"/>
                <a:gd name="connsiteX551" fmla="*/ 1006933 w 1057172"/>
                <a:gd name="connsiteY551" fmla="*/ 1124542 h 2583470"/>
                <a:gd name="connsiteX552" fmla="*/ 1008763 w 1057172"/>
                <a:gd name="connsiteY552" fmla="*/ 1123314 h 2583470"/>
                <a:gd name="connsiteX553" fmla="*/ 1008763 w 1057172"/>
                <a:gd name="connsiteY553" fmla="*/ 1124542 h 2583470"/>
                <a:gd name="connsiteX554" fmla="*/ 1014252 w 1057172"/>
                <a:gd name="connsiteY554" fmla="*/ 1123314 h 2583470"/>
                <a:gd name="connsiteX555" fmla="*/ 1014252 w 1057172"/>
                <a:gd name="connsiteY555" fmla="*/ 1124542 h 2583470"/>
                <a:gd name="connsiteX556" fmla="*/ 1014862 w 1057172"/>
                <a:gd name="connsiteY556" fmla="*/ 1124542 h 2583470"/>
                <a:gd name="connsiteX557" fmla="*/ 1016082 w 1057172"/>
                <a:gd name="connsiteY557" fmla="*/ 1125771 h 2583470"/>
                <a:gd name="connsiteX558" fmla="*/ 1014252 w 1057172"/>
                <a:gd name="connsiteY558" fmla="*/ 1126385 h 2583470"/>
                <a:gd name="connsiteX559" fmla="*/ 1014862 w 1057172"/>
                <a:gd name="connsiteY559" fmla="*/ 1126385 h 2583470"/>
                <a:gd name="connsiteX560" fmla="*/ 1014252 w 1057172"/>
                <a:gd name="connsiteY560" fmla="*/ 1127000 h 2583470"/>
                <a:gd name="connsiteX561" fmla="*/ 1016692 w 1057172"/>
                <a:gd name="connsiteY561" fmla="*/ 1128228 h 2583470"/>
                <a:gd name="connsiteX562" fmla="*/ 1016692 w 1057172"/>
                <a:gd name="connsiteY562" fmla="*/ 1128842 h 2583470"/>
                <a:gd name="connsiteX563" fmla="*/ 1017301 w 1057172"/>
                <a:gd name="connsiteY563" fmla="*/ 1128842 h 2583470"/>
                <a:gd name="connsiteX564" fmla="*/ 1017301 w 1057172"/>
                <a:gd name="connsiteY564" fmla="*/ 1128228 h 2583470"/>
                <a:gd name="connsiteX565" fmla="*/ 1019131 w 1057172"/>
                <a:gd name="connsiteY565" fmla="*/ 1130071 h 2583470"/>
                <a:gd name="connsiteX566" fmla="*/ 1020961 w 1057172"/>
                <a:gd name="connsiteY566" fmla="*/ 1129457 h 2583470"/>
                <a:gd name="connsiteX567" fmla="*/ 1020961 w 1057172"/>
                <a:gd name="connsiteY567" fmla="*/ 1130071 h 2583470"/>
                <a:gd name="connsiteX568" fmla="*/ 1021571 w 1057172"/>
                <a:gd name="connsiteY568" fmla="*/ 1130071 h 2583470"/>
                <a:gd name="connsiteX569" fmla="*/ 1021571 w 1057172"/>
                <a:gd name="connsiteY569" fmla="*/ 1133142 h 2583470"/>
                <a:gd name="connsiteX570" fmla="*/ 1022181 w 1057172"/>
                <a:gd name="connsiteY570" fmla="*/ 1133142 h 2583470"/>
                <a:gd name="connsiteX571" fmla="*/ 1021571 w 1057172"/>
                <a:gd name="connsiteY571" fmla="*/ 1134371 h 2583470"/>
                <a:gd name="connsiteX572" fmla="*/ 1022181 w 1057172"/>
                <a:gd name="connsiteY572" fmla="*/ 1134371 h 2583470"/>
                <a:gd name="connsiteX573" fmla="*/ 1022181 w 1057172"/>
                <a:gd name="connsiteY573" fmla="*/ 1133757 h 2583470"/>
                <a:gd name="connsiteX574" fmla="*/ 1024010 w 1057172"/>
                <a:gd name="connsiteY574" fmla="*/ 1133757 h 2583470"/>
                <a:gd name="connsiteX575" fmla="*/ 1024010 w 1057172"/>
                <a:gd name="connsiteY575" fmla="*/ 1134371 h 2583470"/>
                <a:gd name="connsiteX576" fmla="*/ 1024620 w 1057172"/>
                <a:gd name="connsiteY576" fmla="*/ 1134371 h 2583470"/>
                <a:gd name="connsiteX577" fmla="*/ 1025840 w 1057172"/>
                <a:gd name="connsiteY577" fmla="*/ 1131300 h 2583470"/>
                <a:gd name="connsiteX578" fmla="*/ 1027670 w 1057172"/>
                <a:gd name="connsiteY578" fmla="*/ 1131300 h 2583470"/>
                <a:gd name="connsiteX579" fmla="*/ 1027670 w 1057172"/>
                <a:gd name="connsiteY579" fmla="*/ 1130685 h 2583470"/>
                <a:gd name="connsiteX580" fmla="*/ 1028279 w 1057172"/>
                <a:gd name="connsiteY580" fmla="*/ 1130685 h 2583470"/>
                <a:gd name="connsiteX581" fmla="*/ 1028279 w 1057172"/>
                <a:gd name="connsiteY581" fmla="*/ 1130071 h 2583470"/>
                <a:gd name="connsiteX582" fmla="*/ 1031939 w 1057172"/>
                <a:gd name="connsiteY582" fmla="*/ 1132528 h 2583470"/>
                <a:gd name="connsiteX583" fmla="*/ 1033159 w 1057172"/>
                <a:gd name="connsiteY583" fmla="*/ 1133757 h 2583470"/>
                <a:gd name="connsiteX584" fmla="*/ 1033159 w 1057172"/>
                <a:gd name="connsiteY584" fmla="*/ 1134371 h 2583470"/>
                <a:gd name="connsiteX585" fmla="*/ 1033769 w 1057172"/>
                <a:gd name="connsiteY585" fmla="*/ 1134371 h 2583470"/>
                <a:gd name="connsiteX586" fmla="*/ 1033769 w 1057172"/>
                <a:gd name="connsiteY586" fmla="*/ 1136214 h 2583470"/>
                <a:gd name="connsiteX587" fmla="*/ 1034378 w 1057172"/>
                <a:gd name="connsiteY587" fmla="*/ 1136214 h 2583470"/>
                <a:gd name="connsiteX588" fmla="*/ 1034378 w 1057172"/>
                <a:gd name="connsiteY588" fmla="*/ 1136828 h 2583470"/>
                <a:gd name="connsiteX589" fmla="*/ 1035598 w 1057172"/>
                <a:gd name="connsiteY589" fmla="*/ 1136828 h 2583470"/>
                <a:gd name="connsiteX590" fmla="*/ 1035598 w 1057172"/>
                <a:gd name="connsiteY590" fmla="*/ 1137442 h 2583470"/>
                <a:gd name="connsiteX591" fmla="*/ 1034378 w 1057172"/>
                <a:gd name="connsiteY591" fmla="*/ 1137442 h 2583470"/>
                <a:gd name="connsiteX592" fmla="*/ 1034378 w 1057172"/>
                <a:gd name="connsiteY592" fmla="*/ 1138057 h 2583470"/>
                <a:gd name="connsiteX593" fmla="*/ 1036208 w 1057172"/>
                <a:gd name="connsiteY593" fmla="*/ 1138057 h 2583470"/>
                <a:gd name="connsiteX594" fmla="*/ 1036208 w 1057172"/>
                <a:gd name="connsiteY594" fmla="*/ 1141128 h 2583470"/>
                <a:gd name="connsiteX595" fmla="*/ 1036818 w 1057172"/>
                <a:gd name="connsiteY595" fmla="*/ 1141128 h 2583470"/>
                <a:gd name="connsiteX596" fmla="*/ 1036818 w 1057172"/>
                <a:gd name="connsiteY596" fmla="*/ 1141742 h 2583470"/>
                <a:gd name="connsiteX597" fmla="*/ 1037428 w 1057172"/>
                <a:gd name="connsiteY597" fmla="*/ 1141742 h 2583470"/>
                <a:gd name="connsiteX598" fmla="*/ 1037428 w 1057172"/>
                <a:gd name="connsiteY598" fmla="*/ 1142971 h 2583470"/>
                <a:gd name="connsiteX599" fmla="*/ 1036818 w 1057172"/>
                <a:gd name="connsiteY599" fmla="*/ 1142971 h 2583470"/>
                <a:gd name="connsiteX600" fmla="*/ 1036818 w 1057172"/>
                <a:gd name="connsiteY600" fmla="*/ 1144814 h 2583470"/>
                <a:gd name="connsiteX601" fmla="*/ 1037428 w 1057172"/>
                <a:gd name="connsiteY601" fmla="*/ 1144814 h 2583470"/>
                <a:gd name="connsiteX602" fmla="*/ 1037428 w 1057172"/>
                <a:gd name="connsiteY602" fmla="*/ 1145428 h 2583470"/>
                <a:gd name="connsiteX603" fmla="*/ 1038038 w 1057172"/>
                <a:gd name="connsiteY603" fmla="*/ 1145428 h 2583470"/>
                <a:gd name="connsiteX604" fmla="*/ 1035598 w 1057172"/>
                <a:gd name="connsiteY604" fmla="*/ 1146657 h 2583470"/>
                <a:gd name="connsiteX605" fmla="*/ 1035598 w 1057172"/>
                <a:gd name="connsiteY605" fmla="*/ 1149114 h 2583470"/>
                <a:gd name="connsiteX606" fmla="*/ 1033769 w 1057172"/>
                <a:gd name="connsiteY606" fmla="*/ 1149114 h 2583470"/>
                <a:gd name="connsiteX607" fmla="*/ 1033769 w 1057172"/>
                <a:gd name="connsiteY607" fmla="*/ 1149728 h 2583470"/>
                <a:gd name="connsiteX608" fmla="*/ 1032549 w 1057172"/>
                <a:gd name="connsiteY608" fmla="*/ 1149728 h 2583470"/>
                <a:gd name="connsiteX609" fmla="*/ 1032549 w 1057172"/>
                <a:gd name="connsiteY609" fmla="*/ 1150342 h 2583470"/>
                <a:gd name="connsiteX610" fmla="*/ 1031939 w 1057172"/>
                <a:gd name="connsiteY610" fmla="*/ 1150342 h 2583470"/>
                <a:gd name="connsiteX611" fmla="*/ 1031939 w 1057172"/>
                <a:gd name="connsiteY611" fmla="*/ 1151571 h 2583470"/>
                <a:gd name="connsiteX612" fmla="*/ 1030719 w 1057172"/>
                <a:gd name="connsiteY612" fmla="*/ 1151571 h 2583470"/>
                <a:gd name="connsiteX613" fmla="*/ 1030719 w 1057172"/>
                <a:gd name="connsiteY613" fmla="*/ 1150342 h 2583470"/>
                <a:gd name="connsiteX614" fmla="*/ 1030109 w 1057172"/>
                <a:gd name="connsiteY614" fmla="*/ 1150342 h 2583470"/>
                <a:gd name="connsiteX615" fmla="*/ 1030109 w 1057172"/>
                <a:gd name="connsiteY615" fmla="*/ 1152185 h 2583470"/>
                <a:gd name="connsiteX616" fmla="*/ 1028279 w 1057172"/>
                <a:gd name="connsiteY616" fmla="*/ 1152185 h 2583470"/>
                <a:gd name="connsiteX617" fmla="*/ 1028279 w 1057172"/>
                <a:gd name="connsiteY617" fmla="*/ 1152800 h 2583470"/>
                <a:gd name="connsiteX618" fmla="*/ 1027670 w 1057172"/>
                <a:gd name="connsiteY618" fmla="*/ 1152800 h 2583470"/>
                <a:gd name="connsiteX619" fmla="*/ 1027670 w 1057172"/>
                <a:gd name="connsiteY619" fmla="*/ 1154028 h 2583470"/>
                <a:gd name="connsiteX620" fmla="*/ 1025230 w 1057172"/>
                <a:gd name="connsiteY620" fmla="*/ 1154028 h 2583470"/>
                <a:gd name="connsiteX621" fmla="*/ 1025230 w 1057172"/>
                <a:gd name="connsiteY621" fmla="*/ 1154642 h 2583470"/>
                <a:gd name="connsiteX622" fmla="*/ 1022181 w 1057172"/>
                <a:gd name="connsiteY622" fmla="*/ 1154642 h 2583470"/>
                <a:gd name="connsiteX623" fmla="*/ 1022181 w 1057172"/>
                <a:gd name="connsiteY623" fmla="*/ 1155871 h 2583470"/>
                <a:gd name="connsiteX624" fmla="*/ 1021571 w 1057172"/>
                <a:gd name="connsiteY624" fmla="*/ 1155871 h 2583470"/>
                <a:gd name="connsiteX625" fmla="*/ 1022181 w 1057172"/>
                <a:gd name="connsiteY625" fmla="*/ 1156485 h 2583470"/>
                <a:gd name="connsiteX626" fmla="*/ 1020961 w 1057172"/>
                <a:gd name="connsiteY626" fmla="*/ 1156485 h 2583470"/>
                <a:gd name="connsiteX627" fmla="*/ 1020961 w 1057172"/>
                <a:gd name="connsiteY627" fmla="*/ 1157100 h 2583470"/>
                <a:gd name="connsiteX628" fmla="*/ 1020351 w 1057172"/>
                <a:gd name="connsiteY628" fmla="*/ 1157100 h 2583470"/>
                <a:gd name="connsiteX629" fmla="*/ 1017911 w 1057172"/>
                <a:gd name="connsiteY629" fmla="*/ 1161400 h 2583470"/>
                <a:gd name="connsiteX630" fmla="*/ 1017911 w 1057172"/>
                <a:gd name="connsiteY630" fmla="*/ 1162014 h 2583470"/>
                <a:gd name="connsiteX631" fmla="*/ 1017301 w 1057172"/>
                <a:gd name="connsiteY631" fmla="*/ 1167542 h 2583470"/>
                <a:gd name="connsiteX632" fmla="*/ 1017301 w 1057172"/>
                <a:gd name="connsiteY632" fmla="*/ 1168157 h 2583470"/>
                <a:gd name="connsiteX633" fmla="*/ 1017911 w 1057172"/>
                <a:gd name="connsiteY633" fmla="*/ 1168157 h 2583470"/>
                <a:gd name="connsiteX634" fmla="*/ 1017911 w 1057172"/>
                <a:gd name="connsiteY634" fmla="*/ 1169385 h 2583470"/>
                <a:gd name="connsiteX635" fmla="*/ 1017301 w 1057172"/>
                <a:gd name="connsiteY635" fmla="*/ 1169385 h 2583470"/>
                <a:gd name="connsiteX636" fmla="*/ 1016692 w 1057172"/>
                <a:gd name="connsiteY636" fmla="*/ 1171842 h 2583470"/>
                <a:gd name="connsiteX637" fmla="*/ 1016082 w 1057172"/>
                <a:gd name="connsiteY637" fmla="*/ 1171842 h 2583470"/>
                <a:gd name="connsiteX638" fmla="*/ 1016082 w 1057172"/>
                <a:gd name="connsiteY638" fmla="*/ 1172457 h 2583470"/>
                <a:gd name="connsiteX639" fmla="*/ 1014252 w 1057172"/>
                <a:gd name="connsiteY639" fmla="*/ 1172457 h 2583470"/>
                <a:gd name="connsiteX640" fmla="*/ 1014252 w 1057172"/>
                <a:gd name="connsiteY640" fmla="*/ 1173071 h 2583470"/>
                <a:gd name="connsiteX641" fmla="*/ 1013642 w 1057172"/>
                <a:gd name="connsiteY641" fmla="*/ 1173071 h 2583470"/>
                <a:gd name="connsiteX642" fmla="*/ 1013642 w 1057172"/>
                <a:gd name="connsiteY642" fmla="*/ 1174300 h 2583470"/>
                <a:gd name="connsiteX643" fmla="*/ 1009983 w 1057172"/>
                <a:gd name="connsiteY643" fmla="*/ 1179214 h 2583470"/>
                <a:gd name="connsiteX644" fmla="*/ 1008763 w 1057172"/>
                <a:gd name="connsiteY644" fmla="*/ 1179214 h 2583470"/>
                <a:gd name="connsiteX645" fmla="*/ 1008763 w 1057172"/>
                <a:gd name="connsiteY645" fmla="*/ 1179828 h 2583470"/>
                <a:gd name="connsiteX646" fmla="*/ 1007543 w 1057172"/>
                <a:gd name="connsiteY646" fmla="*/ 1179828 h 2583470"/>
                <a:gd name="connsiteX647" fmla="*/ 1007543 w 1057172"/>
                <a:gd name="connsiteY647" fmla="*/ 1180442 h 2583470"/>
                <a:gd name="connsiteX648" fmla="*/ 1006933 w 1057172"/>
                <a:gd name="connsiteY648" fmla="*/ 1180442 h 2583470"/>
                <a:gd name="connsiteX649" fmla="*/ 1006933 w 1057172"/>
                <a:gd name="connsiteY649" fmla="*/ 1181057 h 2583470"/>
                <a:gd name="connsiteX650" fmla="*/ 1004494 w 1057172"/>
                <a:gd name="connsiteY650" fmla="*/ 1181671 h 2583470"/>
                <a:gd name="connsiteX651" fmla="*/ 1004494 w 1057172"/>
                <a:gd name="connsiteY651" fmla="*/ 1182900 h 2583470"/>
                <a:gd name="connsiteX652" fmla="*/ 1001444 w 1057172"/>
                <a:gd name="connsiteY652" fmla="*/ 1182900 h 2583470"/>
                <a:gd name="connsiteX653" fmla="*/ 1001444 w 1057172"/>
                <a:gd name="connsiteY653" fmla="*/ 1183514 h 2583470"/>
                <a:gd name="connsiteX654" fmla="*/ 1000834 w 1057172"/>
                <a:gd name="connsiteY654" fmla="*/ 1183514 h 2583470"/>
                <a:gd name="connsiteX655" fmla="*/ 1000834 w 1057172"/>
                <a:gd name="connsiteY655" fmla="*/ 1182900 h 2583470"/>
                <a:gd name="connsiteX656" fmla="*/ 997785 w 1057172"/>
                <a:gd name="connsiteY656" fmla="*/ 1182900 h 2583470"/>
                <a:gd name="connsiteX657" fmla="*/ 998395 w 1057172"/>
                <a:gd name="connsiteY657" fmla="*/ 1183514 h 2583470"/>
                <a:gd name="connsiteX658" fmla="*/ 997175 w 1057172"/>
                <a:gd name="connsiteY658" fmla="*/ 1183514 h 2583470"/>
                <a:gd name="connsiteX659" fmla="*/ 997175 w 1057172"/>
                <a:gd name="connsiteY659" fmla="*/ 1182900 h 2583470"/>
                <a:gd name="connsiteX660" fmla="*/ 994125 w 1057172"/>
                <a:gd name="connsiteY660" fmla="*/ 1182900 h 2583470"/>
                <a:gd name="connsiteX661" fmla="*/ 994125 w 1057172"/>
                <a:gd name="connsiteY661" fmla="*/ 1181671 h 2583470"/>
                <a:gd name="connsiteX662" fmla="*/ 993516 w 1057172"/>
                <a:gd name="connsiteY662" fmla="*/ 1182900 h 2583470"/>
                <a:gd name="connsiteX663" fmla="*/ 991686 w 1057172"/>
                <a:gd name="connsiteY663" fmla="*/ 1181671 h 2583470"/>
                <a:gd name="connsiteX664" fmla="*/ 991686 w 1057172"/>
                <a:gd name="connsiteY664" fmla="*/ 1182900 h 2583470"/>
                <a:gd name="connsiteX665" fmla="*/ 986197 w 1057172"/>
                <a:gd name="connsiteY665" fmla="*/ 1182900 h 2583470"/>
                <a:gd name="connsiteX666" fmla="*/ 983147 w 1057172"/>
                <a:gd name="connsiteY666" fmla="*/ 1183514 h 2583470"/>
                <a:gd name="connsiteX667" fmla="*/ 983147 w 1057172"/>
                <a:gd name="connsiteY667" fmla="*/ 1184128 h 2583470"/>
                <a:gd name="connsiteX668" fmla="*/ 982538 w 1057172"/>
                <a:gd name="connsiteY668" fmla="*/ 1184128 h 2583470"/>
                <a:gd name="connsiteX669" fmla="*/ 982538 w 1057172"/>
                <a:gd name="connsiteY669" fmla="*/ 1183514 h 2583470"/>
                <a:gd name="connsiteX670" fmla="*/ 978878 w 1057172"/>
                <a:gd name="connsiteY670" fmla="*/ 1182900 h 2583470"/>
                <a:gd name="connsiteX671" fmla="*/ 978878 w 1057172"/>
                <a:gd name="connsiteY671" fmla="*/ 1183514 h 2583470"/>
                <a:gd name="connsiteX672" fmla="*/ 976439 w 1057172"/>
                <a:gd name="connsiteY672" fmla="*/ 1184128 h 2583470"/>
                <a:gd name="connsiteX673" fmla="*/ 973389 w 1057172"/>
                <a:gd name="connsiteY673" fmla="*/ 1182900 h 2583470"/>
                <a:gd name="connsiteX674" fmla="*/ 973389 w 1057172"/>
                <a:gd name="connsiteY674" fmla="*/ 1183514 h 2583470"/>
                <a:gd name="connsiteX675" fmla="*/ 972169 w 1057172"/>
                <a:gd name="connsiteY675" fmla="*/ 1183514 h 2583470"/>
                <a:gd name="connsiteX676" fmla="*/ 972169 w 1057172"/>
                <a:gd name="connsiteY676" fmla="*/ 1184128 h 2583470"/>
                <a:gd name="connsiteX677" fmla="*/ 970340 w 1057172"/>
                <a:gd name="connsiteY677" fmla="*/ 1184128 h 2583470"/>
                <a:gd name="connsiteX678" fmla="*/ 970340 w 1057172"/>
                <a:gd name="connsiteY678" fmla="*/ 1184742 h 2583470"/>
                <a:gd name="connsiteX679" fmla="*/ 969730 w 1057172"/>
                <a:gd name="connsiteY679" fmla="*/ 1184742 h 2583470"/>
                <a:gd name="connsiteX680" fmla="*/ 969730 w 1057172"/>
                <a:gd name="connsiteY680" fmla="*/ 1184128 h 2583470"/>
                <a:gd name="connsiteX681" fmla="*/ 966070 w 1057172"/>
                <a:gd name="connsiteY681" fmla="*/ 1184128 h 2583470"/>
                <a:gd name="connsiteX682" fmla="*/ 966070 w 1057172"/>
                <a:gd name="connsiteY682" fmla="*/ 1183514 h 2583470"/>
                <a:gd name="connsiteX683" fmla="*/ 964241 w 1057172"/>
                <a:gd name="connsiteY683" fmla="*/ 1183514 h 2583470"/>
                <a:gd name="connsiteX684" fmla="*/ 964241 w 1057172"/>
                <a:gd name="connsiteY684" fmla="*/ 1184128 h 2583470"/>
                <a:gd name="connsiteX685" fmla="*/ 963631 w 1057172"/>
                <a:gd name="connsiteY685" fmla="*/ 1184128 h 2583470"/>
                <a:gd name="connsiteX686" fmla="*/ 963631 w 1057172"/>
                <a:gd name="connsiteY686" fmla="*/ 1183514 h 2583470"/>
                <a:gd name="connsiteX687" fmla="*/ 961801 w 1057172"/>
                <a:gd name="connsiteY687" fmla="*/ 1183514 h 2583470"/>
                <a:gd name="connsiteX688" fmla="*/ 961801 w 1057172"/>
                <a:gd name="connsiteY688" fmla="*/ 1182900 h 2583470"/>
                <a:gd name="connsiteX689" fmla="*/ 958752 w 1057172"/>
                <a:gd name="connsiteY689" fmla="*/ 1182900 h 2583470"/>
                <a:gd name="connsiteX690" fmla="*/ 956312 w 1057172"/>
                <a:gd name="connsiteY690" fmla="*/ 1182900 h 2583470"/>
                <a:gd name="connsiteX691" fmla="*/ 956312 w 1057172"/>
                <a:gd name="connsiteY691" fmla="*/ 1181671 h 2583470"/>
                <a:gd name="connsiteX692" fmla="*/ 955702 w 1057172"/>
                <a:gd name="connsiteY692" fmla="*/ 1182900 h 2583470"/>
                <a:gd name="connsiteX693" fmla="*/ 955702 w 1057172"/>
                <a:gd name="connsiteY693" fmla="*/ 1181671 h 2583470"/>
                <a:gd name="connsiteX694" fmla="*/ 955092 w 1057172"/>
                <a:gd name="connsiteY694" fmla="*/ 1181671 h 2583470"/>
                <a:gd name="connsiteX695" fmla="*/ 955092 w 1057172"/>
                <a:gd name="connsiteY695" fmla="*/ 1182900 h 2583470"/>
                <a:gd name="connsiteX696" fmla="*/ 953873 w 1057172"/>
                <a:gd name="connsiteY696" fmla="*/ 1182900 h 2583470"/>
                <a:gd name="connsiteX697" fmla="*/ 953873 w 1057172"/>
                <a:gd name="connsiteY697" fmla="*/ 1183514 h 2583470"/>
                <a:gd name="connsiteX698" fmla="*/ 952043 w 1057172"/>
                <a:gd name="connsiteY698" fmla="*/ 1183514 h 2583470"/>
                <a:gd name="connsiteX699" fmla="*/ 952043 w 1057172"/>
                <a:gd name="connsiteY699" fmla="*/ 1184128 h 2583470"/>
                <a:gd name="connsiteX700" fmla="*/ 952653 w 1057172"/>
                <a:gd name="connsiteY700" fmla="*/ 1184128 h 2583470"/>
                <a:gd name="connsiteX701" fmla="*/ 952653 w 1057172"/>
                <a:gd name="connsiteY701" fmla="*/ 1184742 h 2583470"/>
                <a:gd name="connsiteX702" fmla="*/ 953873 w 1057172"/>
                <a:gd name="connsiteY702" fmla="*/ 1184742 h 2583470"/>
                <a:gd name="connsiteX703" fmla="*/ 953873 w 1057172"/>
                <a:gd name="connsiteY703" fmla="*/ 1184128 h 2583470"/>
                <a:gd name="connsiteX704" fmla="*/ 954482 w 1057172"/>
                <a:gd name="connsiteY704" fmla="*/ 1184742 h 2583470"/>
                <a:gd name="connsiteX705" fmla="*/ 956312 w 1057172"/>
                <a:gd name="connsiteY705" fmla="*/ 1184128 h 2583470"/>
                <a:gd name="connsiteX706" fmla="*/ 956312 w 1057172"/>
                <a:gd name="connsiteY706" fmla="*/ 1183514 h 2583470"/>
                <a:gd name="connsiteX707" fmla="*/ 958752 w 1057172"/>
                <a:gd name="connsiteY707" fmla="*/ 1183514 h 2583470"/>
                <a:gd name="connsiteX708" fmla="*/ 958752 w 1057172"/>
                <a:gd name="connsiteY708" fmla="*/ 1182900 h 2583470"/>
                <a:gd name="connsiteX709" fmla="*/ 959971 w 1057172"/>
                <a:gd name="connsiteY709" fmla="*/ 1183514 h 2583470"/>
                <a:gd name="connsiteX710" fmla="*/ 959362 w 1057172"/>
                <a:gd name="connsiteY710" fmla="*/ 1183514 h 2583470"/>
                <a:gd name="connsiteX711" fmla="*/ 959362 w 1057172"/>
                <a:gd name="connsiteY711" fmla="*/ 1184742 h 2583470"/>
                <a:gd name="connsiteX712" fmla="*/ 958752 w 1057172"/>
                <a:gd name="connsiteY712" fmla="*/ 1184742 h 2583470"/>
                <a:gd name="connsiteX713" fmla="*/ 958752 w 1057172"/>
                <a:gd name="connsiteY713" fmla="*/ 1185357 h 2583470"/>
                <a:gd name="connsiteX714" fmla="*/ 958142 w 1057172"/>
                <a:gd name="connsiteY714" fmla="*/ 1185357 h 2583470"/>
                <a:gd name="connsiteX715" fmla="*/ 958142 w 1057172"/>
                <a:gd name="connsiteY715" fmla="*/ 1185971 h 2583470"/>
                <a:gd name="connsiteX716" fmla="*/ 956922 w 1057172"/>
                <a:gd name="connsiteY716" fmla="*/ 1185971 h 2583470"/>
                <a:gd name="connsiteX717" fmla="*/ 956922 w 1057172"/>
                <a:gd name="connsiteY717" fmla="*/ 1187200 h 2583470"/>
                <a:gd name="connsiteX718" fmla="*/ 956312 w 1057172"/>
                <a:gd name="connsiteY718" fmla="*/ 1187200 h 2583470"/>
                <a:gd name="connsiteX719" fmla="*/ 956312 w 1057172"/>
                <a:gd name="connsiteY719" fmla="*/ 1187814 h 2583470"/>
                <a:gd name="connsiteX720" fmla="*/ 955702 w 1057172"/>
                <a:gd name="connsiteY720" fmla="*/ 1187814 h 2583470"/>
                <a:gd name="connsiteX721" fmla="*/ 955702 w 1057172"/>
                <a:gd name="connsiteY721" fmla="*/ 1188428 h 2583470"/>
                <a:gd name="connsiteX722" fmla="*/ 954482 w 1057172"/>
                <a:gd name="connsiteY722" fmla="*/ 1189657 h 2583470"/>
                <a:gd name="connsiteX723" fmla="*/ 955702 w 1057172"/>
                <a:gd name="connsiteY723" fmla="*/ 1189657 h 2583470"/>
                <a:gd name="connsiteX724" fmla="*/ 955702 w 1057172"/>
                <a:gd name="connsiteY724" fmla="*/ 1190885 h 2583470"/>
                <a:gd name="connsiteX725" fmla="*/ 958142 w 1057172"/>
                <a:gd name="connsiteY725" fmla="*/ 1190885 h 2583470"/>
                <a:gd name="connsiteX726" fmla="*/ 958142 w 1057172"/>
                <a:gd name="connsiteY726" fmla="*/ 1191500 h 2583470"/>
                <a:gd name="connsiteX727" fmla="*/ 959362 w 1057172"/>
                <a:gd name="connsiteY727" fmla="*/ 1189042 h 2583470"/>
                <a:gd name="connsiteX728" fmla="*/ 961801 w 1057172"/>
                <a:gd name="connsiteY728" fmla="*/ 1189042 h 2583470"/>
                <a:gd name="connsiteX729" fmla="*/ 961801 w 1057172"/>
                <a:gd name="connsiteY729" fmla="*/ 1188428 h 2583470"/>
                <a:gd name="connsiteX730" fmla="*/ 964241 w 1057172"/>
                <a:gd name="connsiteY730" fmla="*/ 1188428 h 2583470"/>
                <a:gd name="connsiteX731" fmla="*/ 965461 w 1057172"/>
                <a:gd name="connsiteY731" fmla="*/ 1189657 h 2583470"/>
                <a:gd name="connsiteX732" fmla="*/ 964241 w 1057172"/>
                <a:gd name="connsiteY732" fmla="*/ 1189657 h 2583470"/>
                <a:gd name="connsiteX733" fmla="*/ 964241 w 1057172"/>
                <a:gd name="connsiteY733" fmla="*/ 1190885 h 2583470"/>
                <a:gd name="connsiteX734" fmla="*/ 960581 w 1057172"/>
                <a:gd name="connsiteY734" fmla="*/ 1190885 h 2583470"/>
                <a:gd name="connsiteX735" fmla="*/ 960581 w 1057172"/>
                <a:gd name="connsiteY735" fmla="*/ 1189657 h 2583470"/>
                <a:gd name="connsiteX736" fmla="*/ 959971 w 1057172"/>
                <a:gd name="connsiteY736" fmla="*/ 1190885 h 2583470"/>
                <a:gd name="connsiteX737" fmla="*/ 960581 w 1057172"/>
                <a:gd name="connsiteY737" fmla="*/ 1190885 h 2583470"/>
                <a:gd name="connsiteX738" fmla="*/ 960581 w 1057172"/>
                <a:gd name="connsiteY738" fmla="*/ 1191500 h 2583470"/>
                <a:gd name="connsiteX739" fmla="*/ 962411 w 1057172"/>
                <a:gd name="connsiteY739" fmla="*/ 1191500 h 2583470"/>
                <a:gd name="connsiteX740" fmla="*/ 962411 w 1057172"/>
                <a:gd name="connsiteY740" fmla="*/ 1192114 h 2583470"/>
                <a:gd name="connsiteX741" fmla="*/ 973389 w 1057172"/>
                <a:gd name="connsiteY741" fmla="*/ 1191500 h 2583470"/>
                <a:gd name="connsiteX742" fmla="*/ 973389 w 1057172"/>
                <a:gd name="connsiteY742" fmla="*/ 1192114 h 2583470"/>
                <a:gd name="connsiteX743" fmla="*/ 973999 w 1057172"/>
                <a:gd name="connsiteY743" fmla="*/ 1192114 h 2583470"/>
                <a:gd name="connsiteX744" fmla="*/ 973999 w 1057172"/>
                <a:gd name="connsiteY744" fmla="*/ 1191500 h 2583470"/>
                <a:gd name="connsiteX745" fmla="*/ 974609 w 1057172"/>
                <a:gd name="connsiteY745" fmla="*/ 1191500 h 2583470"/>
                <a:gd name="connsiteX746" fmla="*/ 974609 w 1057172"/>
                <a:gd name="connsiteY746" fmla="*/ 1190885 h 2583470"/>
                <a:gd name="connsiteX747" fmla="*/ 975219 w 1057172"/>
                <a:gd name="connsiteY747" fmla="*/ 1190885 h 2583470"/>
                <a:gd name="connsiteX748" fmla="*/ 975219 w 1057172"/>
                <a:gd name="connsiteY748" fmla="*/ 1192114 h 2583470"/>
                <a:gd name="connsiteX749" fmla="*/ 975829 w 1057172"/>
                <a:gd name="connsiteY749" fmla="*/ 1192114 h 2583470"/>
                <a:gd name="connsiteX750" fmla="*/ 975829 w 1057172"/>
                <a:gd name="connsiteY750" fmla="*/ 1191500 h 2583470"/>
                <a:gd name="connsiteX751" fmla="*/ 976439 w 1057172"/>
                <a:gd name="connsiteY751" fmla="*/ 1192114 h 2583470"/>
                <a:gd name="connsiteX752" fmla="*/ 976439 w 1057172"/>
                <a:gd name="connsiteY752" fmla="*/ 1191500 h 2583470"/>
                <a:gd name="connsiteX753" fmla="*/ 977658 w 1057172"/>
                <a:gd name="connsiteY753" fmla="*/ 1191500 h 2583470"/>
                <a:gd name="connsiteX754" fmla="*/ 977658 w 1057172"/>
                <a:gd name="connsiteY754" fmla="*/ 1192114 h 2583470"/>
                <a:gd name="connsiteX755" fmla="*/ 978268 w 1057172"/>
                <a:gd name="connsiteY755" fmla="*/ 1192114 h 2583470"/>
                <a:gd name="connsiteX756" fmla="*/ 978268 w 1057172"/>
                <a:gd name="connsiteY756" fmla="*/ 1193342 h 2583470"/>
                <a:gd name="connsiteX757" fmla="*/ 977658 w 1057172"/>
                <a:gd name="connsiteY757" fmla="*/ 1193342 h 2583470"/>
                <a:gd name="connsiteX758" fmla="*/ 977658 w 1057172"/>
                <a:gd name="connsiteY758" fmla="*/ 1193957 h 2583470"/>
                <a:gd name="connsiteX759" fmla="*/ 976439 w 1057172"/>
                <a:gd name="connsiteY759" fmla="*/ 1193957 h 2583470"/>
                <a:gd name="connsiteX760" fmla="*/ 976439 w 1057172"/>
                <a:gd name="connsiteY760" fmla="*/ 1195800 h 2583470"/>
                <a:gd name="connsiteX761" fmla="*/ 978268 w 1057172"/>
                <a:gd name="connsiteY761" fmla="*/ 1195800 h 2583470"/>
                <a:gd name="connsiteX762" fmla="*/ 981318 w 1057172"/>
                <a:gd name="connsiteY762" fmla="*/ 1195185 h 2583470"/>
                <a:gd name="connsiteX763" fmla="*/ 981318 w 1057172"/>
                <a:gd name="connsiteY763" fmla="*/ 1193342 h 2583470"/>
                <a:gd name="connsiteX764" fmla="*/ 983147 w 1057172"/>
                <a:gd name="connsiteY764" fmla="*/ 1192728 h 2583470"/>
                <a:gd name="connsiteX765" fmla="*/ 985587 w 1057172"/>
                <a:gd name="connsiteY765" fmla="*/ 1192728 h 2583470"/>
                <a:gd name="connsiteX766" fmla="*/ 985587 w 1057172"/>
                <a:gd name="connsiteY766" fmla="*/ 1193342 h 2583470"/>
                <a:gd name="connsiteX767" fmla="*/ 986197 w 1057172"/>
                <a:gd name="connsiteY767" fmla="*/ 1192728 h 2583470"/>
                <a:gd name="connsiteX768" fmla="*/ 986197 w 1057172"/>
                <a:gd name="connsiteY768" fmla="*/ 1193342 h 2583470"/>
                <a:gd name="connsiteX769" fmla="*/ 986807 w 1057172"/>
                <a:gd name="connsiteY769" fmla="*/ 1193342 h 2583470"/>
                <a:gd name="connsiteX770" fmla="*/ 986807 w 1057172"/>
                <a:gd name="connsiteY770" fmla="*/ 1192728 h 2583470"/>
                <a:gd name="connsiteX771" fmla="*/ 987417 w 1057172"/>
                <a:gd name="connsiteY771" fmla="*/ 1193342 h 2583470"/>
                <a:gd name="connsiteX772" fmla="*/ 987417 w 1057172"/>
                <a:gd name="connsiteY772" fmla="*/ 1192728 h 2583470"/>
                <a:gd name="connsiteX773" fmla="*/ 988027 w 1057172"/>
                <a:gd name="connsiteY773" fmla="*/ 1192728 h 2583470"/>
                <a:gd name="connsiteX774" fmla="*/ 988027 w 1057172"/>
                <a:gd name="connsiteY774" fmla="*/ 1193342 h 2583470"/>
                <a:gd name="connsiteX775" fmla="*/ 991076 w 1057172"/>
                <a:gd name="connsiteY775" fmla="*/ 1192728 h 2583470"/>
                <a:gd name="connsiteX776" fmla="*/ 991076 w 1057172"/>
                <a:gd name="connsiteY776" fmla="*/ 1193957 h 2583470"/>
                <a:gd name="connsiteX777" fmla="*/ 997785 w 1057172"/>
                <a:gd name="connsiteY777" fmla="*/ 1195185 h 2583470"/>
                <a:gd name="connsiteX778" fmla="*/ 997785 w 1057172"/>
                <a:gd name="connsiteY778" fmla="*/ 1193957 h 2583470"/>
                <a:gd name="connsiteX779" fmla="*/ 998395 w 1057172"/>
                <a:gd name="connsiteY779" fmla="*/ 1193957 h 2583470"/>
                <a:gd name="connsiteX780" fmla="*/ 998395 w 1057172"/>
                <a:gd name="connsiteY780" fmla="*/ 1195800 h 2583470"/>
                <a:gd name="connsiteX781" fmla="*/ 997785 w 1057172"/>
                <a:gd name="connsiteY781" fmla="*/ 1195800 h 2583470"/>
                <a:gd name="connsiteX782" fmla="*/ 996565 w 1057172"/>
                <a:gd name="connsiteY782" fmla="*/ 1197642 h 2583470"/>
                <a:gd name="connsiteX783" fmla="*/ 995345 w 1057172"/>
                <a:gd name="connsiteY783" fmla="*/ 1200100 h 2583470"/>
                <a:gd name="connsiteX784" fmla="*/ 994735 w 1057172"/>
                <a:gd name="connsiteY784" fmla="*/ 1200100 h 2583470"/>
                <a:gd name="connsiteX785" fmla="*/ 994735 w 1057172"/>
                <a:gd name="connsiteY785" fmla="*/ 1200714 h 2583470"/>
                <a:gd name="connsiteX786" fmla="*/ 994125 w 1057172"/>
                <a:gd name="connsiteY786" fmla="*/ 1200714 h 2583470"/>
                <a:gd name="connsiteX787" fmla="*/ 994125 w 1057172"/>
                <a:gd name="connsiteY787" fmla="*/ 1201328 h 2583470"/>
                <a:gd name="connsiteX788" fmla="*/ 992906 w 1057172"/>
                <a:gd name="connsiteY788" fmla="*/ 1201328 h 2583470"/>
                <a:gd name="connsiteX789" fmla="*/ 992906 w 1057172"/>
                <a:gd name="connsiteY789" fmla="*/ 1202557 h 2583470"/>
                <a:gd name="connsiteX790" fmla="*/ 993516 w 1057172"/>
                <a:gd name="connsiteY790" fmla="*/ 1202557 h 2583470"/>
                <a:gd name="connsiteX791" fmla="*/ 993516 w 1057172"/>
                <a:gd name="connsiteY791" fmla="*/ 1203785 h 2583470"/>
                <a:gd name="connsiteX792" fmla="*/ 991076 w 1057172"/>
                <a:gd name="connsiteY792" fmla="*/ 1204400 h 2583470"/>
                <a:gd name="connsiteX793" fmla="*/ 991076 w 1057172"/>
                <a:gd name="connsiteY793" fmla="*/ 1205014 h 2583470"/>
                <a:gd name="connsiteX794" fmla="*/ 991686 w 1057172"/>
                <a:gd name="connsiteY794" fmla="*/ 1205014 h 2583470"/>
                <a:gd name="connsiteX795" fmla="*/ 991076 w 1057172"/>
                <a:gd name="connsiteY795" fmla="*/ 1206857 h 2583470"/>
                <a:gd name="connsiteX796" fmla="*/ 991686 w 1057172"/>
                <a:gd name="connsiteY796" fmla="*/ 1206857 h 2583470"/>
                <a:gd name="connsiteX797" fmla="*/ 989856 w 1057172"/>
                <a:gd name="connsiteY797" fmla="*/ 1208085 h 2583470"/>
                <a:gd name="connsiteX798" fmla="*/ 989856 w 1057172"/>
                <a:gd name="connsiteY798" fmla="*/ 1209314 h 2583470"/>
                <a:gd name="connsiteX799" fmla="*/ 990466 w 1057172"/>
                <a:gd name="connsiteY799" fmla="*/ 1208700 h 2583470"/>
                <a:gd name="connsiteX800" fmla="*/ 990466 w 1057172"/>
                <a:gd name="connsiteY800" fmla="*/ 1209314 h 2583470"/>
                <a:gd name="connsiteX801" fmla="*/ 991686 w 1057172"/>
                <a:gd name="connsiteY801" fmla="*/ 1208700 h 2583470"/>
                <a:gd name="connsiteX802" fmla="*/ 992906 w 1057172"/>
                <a:gd name="connsiteY802" fmla="*/ 1209314 h 2583470"/>
                <a:gd name="connsiteX803" fmla="*/ 991686 w 1057172"/>
                <a:gd name="connsiteY803" fmla="*/ 1208085 h 2583470"/>
                <a:gd name="connsiteX804" fmla="*/ 992906 w 1057172"/>
                <a:gd name="connsiteY804" fmla="*/ 1208085 h 2583470"/>
                <a:gd name="connsiteX805" fmla="*/ 992906 w 1057172"/>
                <a:gd name="connsiteY805" fmla="*/ 1207471 h 2583470"/>
                <a:gd name="connsiteX806" fmla="*/ 993516 w 1057172"/>
                <a:gd name="connsiteY806" fmla="*/ 1207471 h 2583470"/>
                <a:gd name="connsiteX807" fmla="*/ 994125 w 1057172"/>
                <a:gd name="connsiteY807" fmla="*/ 1201328 h 2583470"/>
                <a:gd name="connsiteX808" fmla="*/ 996565 w 1057172"/>
                <a:gd name="connsiteY808" fmla="*/ 1200714 h 2583470"/>
                <a:gd name="connsiteX809" fmla="*/ 996565 w 1057172"/>
                <a:gd name="connsiteY809" fmla="*/ 1203171 h 2583470"/>
                <a:gd name="connsiteX810" fmla="*/ 997175 w 1057172"/>
                <a:gd name="connsiteY810" fmla="*/ 1203171 h 2583470"/>
                <a:gd name="connsiteX811" fmla="*/ 997175 w 1057172"/>
                <a:gd name="connsiteY811" fmla="*/ 1200714 h 2583470"/>
                <a:gd name="connsiteX812" fmla="*/ 999615 w 1057172"/>
                <a:gd name="connsiteY812" fmla="*/ 1201328 h 2583470"/>
                <a:gd name="connsiteX813" fmla="*/ 999615 w 1057172"/>
                <a:gd name="connsiteY813" fmla="*/ 1200714 h 2583470"/>
                <a:gd name="connsiteX814" fmla="*/ 1000834 w 1057172"/>
                <a:gd name="connsiteY814" fmla="*/ 1201328 h 2583470"/>
                <a:gd name="connsiteX815" fmla="*/ 1000834 w 1057172"/>
                <a:gd name="connsiteY815" fmla="*/ 1200100 h 2583470"/>
                <a:gd name="connsiteX816" fmla="*/ 1002054 w 1057172"/>
                <a:gd name="connsiteY816" fmla="*/ 1200100 h 2583470"/>
                <a:gd name="connsiteX817" fmla="*/ 1002054 w 1057172"/>
                <a:gd name="connsiteY817" fmla="*/ 1200714 h 2583470"/>
                <a:gd name="connsiteX818" fmla="*/ 1002664 w 1057172"/>
                <a:gd name="connsiteY818" fmla="*/ 1200714 h 2583470"/>
                <a:gd name="connsiteX819" fmla="*/ 1002664 w 1057172"/>
                <a:gd name="connsiteY819" fmla="*/ 1202557 h 2583470"/>
                <a:gd name="connsiteX820" fmla="*/ 1004494 w 1057172"/>
                <a:gd name="connsiteY820" fmla="*/ 1205014 h 2583470"/>
                <a:gd name="connsiteX821" fmla="*/ 1005104 w 1057172"/>
                <a:gd name="connsiteY821" fmla="*/ 1205014 h 2583470"/>
                <a:gd name="connsiteX822" fmla="*/ 1005104 w 1057172"/>
                <a:gd name="connsiteY822" fmla="*/ 1205628 h 2583470"/>
                <a:gd name="connsiteX823" fmla="*/ 1004494 w 1057172"/>
                <a:gd name="connsiteY823" fmla="*/ 1205628 h 2583470"/>
                <a:gd name="connsiteX824" fmla="*/ 1004494 w 1057172"/>
                <a:gd name="connsiteY824" fmla="*/ 1206857 h 2583470"/>
                <a:gd name="connsiteX825" fmla="*/ 1006323 w 1057172"/>
                <a:gd name="connsiteY825" fmla="*/ 1208085 h 2583470"/>
                <a:gd name="connsiteX826" fmla="*/ 1005104 w 1057172"/>
                <a:gd name="connsiteY826" fmla="*/ 1208700 h 2583470"/>
                <a:gd name="connsiteX827" fmla="*/ 1005104 w 1057172"/>
                <a:gd name="connsiteY827" fmla="*/ 1209314 h 2583470"/>
                <a:gd name="connsiteX828" fmla="*/ 1006323 w 1057172"/>
                <a:gd name="connsiteY828" fmla="*/ 1210542 h 2583470"/>
                <a:gd name="connsiteX829" fmla="*/ 1005713 w 1057172"/>
                <a:gd name="connsiteY829" fmla="*/ 1210542 h 2583470"/>
                <a:gd name="connsiteX830" fmla="*/ 1004494 w 1057172"/>
                <a:gd name="connsiteY830" fmla="*/ 1214228 h 2583470"/>
                <a:gd name="connsiteX831" fmla="*/ 1005104 w 1057172"/>
                <a:gd name="connsiteY831" fmla="*/ 1214842 h 2583470"/>
                <a:gd name="connsiteX832" fmla="*/ 1004494 w 1057172"/>
                <a:gd name="connsiteY832" fmla="*/ 1214842 h 2583470"/>
                <a:gd name="connsiteX833" fmla="*/ 1004494 w 1057172"/>
                <a:gd name="connsiteY833" fmla="*/ 1216071 h 2583470"/>
                <a:gd name="connsiteX834" fmla="*/ 1003274 w 1057172"/>
                <a:gd name="connsiteY834" fmla="*/ 1216071 h 2583470"/>
                <a:gd name="connsiteX835" fmla="*/ 1003274 w 1057172"/>
                <a:gd name="connsiteY835" fmla="*/ 1216685 h 2583470"/>
                <a:gd name="connsiteX836" fmla="*/ 1002664 w 1057172"/>
                <a:gd name="connsiteY836" fmla="*/ 1216685 h 2583470"/>
                <a:gd name="connsiteX837" fmla="*/ 1002664 w 1057172"/>
                <a:gd name="connsiteY837" fmla="*/ 1217300 h 2583470"/>
                <a:gd name="connsiteX838" fmla="*/ 1004494 w 1057172"/>
                <a:gd name="connsiteY838" fmla="*/ 1217300 h 2583470"/>
                <a:gd name="connsiteX839" fmla="*/ 1004494 w 1057172"/>
                <a:gd name="connsiteY839" fmla="*/ 1219142 h 2583470"/>
                <a:gd name="connsiteX840" fmla="*/ 1002664 w 1057172"/>
                <a:gd name="connsiteY840" fmla="*/ 1218528 h 2583470"/>
                <a:gd name="connsiteX841" fmla="*/ 1002664 w 1057172"/>
                <a:gd name="connsiteY841" fmla="*/ 1219142 h 2583470"/>
                <a:gd name="connsiteX842" fmla="*/ 1003274 w 1057172"/>
                <a:gd name="connsiteY842" fmla="*/ 1219142 h 2583470"/>
                <a:gd name="connsiteX843" fmla="*/ 1002664 w 1057172"/>
                <a:gd name="connsiteY843" fmla="*/ 1222828 h 2583470"/>
                <a:gd name="connsiteX844" fmla="*/ 1002054 w 1057172"/>
                <a:gd name="connsiteY844" fmla="*/ 1222828 h 2583470"/>
                <a:gd name="connsiteX845" fmla="*/ 1002054 w 1057172"/>
                <a:gd name="connsiteY845" fmla="*/ 1224057 h 2583470"/>
                <a:gd name="connsiteX846" fmla="*/ 998395 w 1057172"/>
                <a:gd name="connsiteY846" fmla="*/ 1224671 h 2583470"/>
                <a:gd name="connsiteX847" fmla="*/ 998395 w 1057172"/>
                <a:gd name="connsiteY847" fmla="*/ 1225285 h 2583470"/>
                <a:gd name="connsiteX848" fmla="*/ 1000834 w 1057172"/>
                <a:gd name="connsiteY848" fmla="*/ 1225285 h 2583470"/>
                <a:gd name="connsiteX849" fmla="*/ 1000834 w 1057172"/>
                <a:gd name="connsiteY849" fmla="*/ 1224671 h 2583470"/>
                <a:gd name="connsiteX850" fmla="*/ 1001444 w 1057172"/>
                <a:gd name="connsiteY850" fmla="*/ 1224671 h 2583470"/>
                <a:gd name="connsiteX851" fmla="*/ 1001444 w 1057172"/>
                <a:gd name="connsiteY851" fmla="*/ 1227742 h 2583470"/>
                <a:gd name="connsiteX852" fmla="*/ 1000834 w 1057172"/>
                <a:gd name="connsiteY852" fmla="*/ 1227742 h 2583470"/>
                <a:gd name="connsiteX853" fmla="*/ 999615 w 1057172"/>
                <a:gd name="connsiteY853" fmla="*/ 1230814 h 2583470"/>
                <a:gd name="connsiteX854" fmla="*/ 1000834 w 1057172"/>
                <a:gd name="connsiteY854" fmla="*/ 1230814 h 2583470"/>
                <a:gd name="connsiteX855" fmla="*/ 1000834 w 1057172"/>
                <a:gd name="connsiteY855" fmla="*/ 1230200 h 2583470"/>
                <a:gd name="connsiteX856" fmla="*/ 1001444 w 1057172"/>
                <a:gd name="connsiteY856" fmla="*/ 1230200 h 2583470"/>
                <a:gd name="connsiteX857" fmla="*/ 1001444 w 1057172"/>
                <a:gd name="connsiteY857" fmla="*/ 1228971 h 2583470"/>
                <a:gd name="connsiteX858" fmla="*/ 1002054 w 1057172"/>
                <a:gd name="connsiteY858" fmla="*/ 1228971 h 2583470"/>
                <a:gd name="connsiteX859" fmla="*/ 1002664 w 1057172"/>
                <a:gd name="connsiteY859" fmla="*/ 1227742 h 2583470"/>
                <a:gd name="connsiteX860" fmla="*/ 1002054 w 1057172"/>
                <a:gd name="connsiteY860" fmla="*/ 1227742 h 2583470"/>
                <a:gd name="connsiteX861" fmla="*/ 1002664 w 1057172"/>
                <a:gd name="connsiteY861" fmla="*/ 1224671 h 2583470"/>
                <a:gd name="connsiteX862" fmla="*/ 1003274 w 1057172"/>
                <a:gd name="connsiteY862" fmla="*/ 1224671 h 2583470"/>
                <a:gd name="connsiteX863" fmla="*/ 1004494 w 1057172"/>
                <a:gd name="connsiteY863" fmla="*/ 1222828 h 2583470"/>
                <a:gd name="connsiteX864" fmla="*/ 1005104 w 1057172"/>
                <a:gd name="connsiteY864" fmla="*/ 1222828 h 2583470"/>
                <a:gd name="connsiteX865" fmla="*/ 1006323 w 1057172"/>
                <a:gd name="connsiteY865" fmla="*/ 1219142 h 2583470"/>
                <a:gd name="connsiteX866" fmla="*/ 1006323 w 1057172"/>
                <a:gd name="connsiteY866" fmla="*/ 1218528 h 2583470"/>
                <a:gd name="connsiteX867" fmla="*/ 1008763 w 1057172"/>
                <a:gd name="connsiteY867" fmla="*/ 1217300 h 2583470"/>
                <a:gd name="connsiteX868" fmla="*/ 1008763 w 1057172"/>
                <a:gd name="connsiteY868" fmla="*/ 1216685 h 2583470"/>
                <a:gd name="connsiteX869" fmla="*/ 1009373 w 1057172"/>
                <a:gd name="connsiteY869" fmla="*/ 1216685 h 2583470"/>
                <a:gd name="connsiteX870" fmla="*/ 1009373 w 1057172"/>
                <a:gd name="connsiteY870" fmla="*/ 1217300 h 2583470"/>
                <a:gd name="connsiteX871" fmla="*/ 1009983 w 1057172"/>
                <a:gd name="connsiteY871" fmla="*/ 1217300 h 2583470"/>
                <a:gd name="connsiteX872" fmla="*/ 1009983 w 1057172"/>
                <a:gd name="connsiteY872" fmla="*/ 1216685 h 2583470"/>
                <a:gd name="connsiteX873" fmla="*/ 1013032 w 1057172"/>
                <a:gd name="connsiteY873" fmla="*/ 1217300 h 2583470"/>
                <a:gd name="connsiteX874" fmla="*/ 1013032 w 1057172"/>
                <a:gd name="connsiteY874" fmla="*/ 1216685 h 2583470"/>
                <a:gd name="connsiteX875" fmla="*/ 1013642 w 1057172"/>
                <a:gd name="connsiteY875" fmla="*/ 1216685 h 2583470"/>
                <a:gd name="connsiteX876" fmla="*/ 1013642 w 1057172"/>
                <a:gd name="connsiteY876" fmla="*/ 1214842 h 2583470"/>
                <a:gd name="connsiteX877" fmla="*/ 1014252 w 1057172"/>
                <a:gd name="connsiteY877" fmla="*/ 1214842 h 2583470"/>
                <a:gd name="connsiteX878" fmla="*/ 1014252 w 1057172"/>
                <a:gd name="connsiteY878" fmla="*/ 1214228 h 2583470"/>
                <a:gd name="connsiteX879" fmla="*/ 1014862 w 1057172"/>
                <a:gd name="connsiteY879" fmla="*/ 1214228 h 2583470"/>
                <a:gd name="connsiteX880" fmla="*/ 1016692 w 1057172"/>
                <a:gd name="connsiteY880" fmla="*/ 1212385 h 2583470"/>
                <a:gd name="connsiteX881" fmla="*/ 1016692 w 1057172"/>
                <a:gd name="connsiteY881" fmla="*/ 1211157 h 2583470"/>
                <a:gd name="connsiteX882" fmla="*/ 1017301 w 1057172"/>
                <a:gd name="connsiteY882" fmla="*/ 1211157 h 2583470"/>
                <a:gd name="connsiteX883" fmla="*/ 1017301 w 1057172"/>
                <a:gd name="connsiteY883" fmla="*/ 1211771 h 2583470"/>
                <a:gd name="connsiteX884" fmla="*/ 1018521 w 1057172"/>
                <a:gd name="connsiteY884" fmla="*/ 1211157 h 2583470"/>
                <a:gd name="connsiteX885" fmla="*/ 1018521 w 1057172"/>
                <a:gd name="connsiteY885" fmla="*/ 1211771 h 2583470"/>
                <a:gd name="connsiteX886" fmla="*/ 1020961 w 1057172"/>
                <a:gd name="connsiteY886" fmla="*/ 1212385 h 2583470"/>
                <a:gd name="connsiteX887" fmla="*/ 1020961 w 1057172"/>
                <a:gd name="connsiteY887" fmla="*/ 1211771 h 2583470"/>
                <a:gd name="connsiteX888" fmla="*/ 1022181 w 1057172"/>
                <a:gd name="connsiteY888" fmla="*/ 1211771 h 2583470"/>
                <a:gd name="connsiteX889" fmla="*/ 1022181 w 1057172"/>
                <a:gd name="connsiteY889" fmla="*/ 1211157 h 2583470"/>
                <a:gd name="connsiteX890" fmla="*/ 1022790 w 1057172"/>
                <a:gd name="connsiteY890" fmla="*/ 1211157 h 2583470"/>
                <a:gd name="connsiteX891" fmla="*/ 1022790 w 1057172"/>
                <a:gd name="connsiteY891" fmla="*/ 1210542 h 2583470"/>
                <a:gd name="connsiteX892" fmla="*/ 1024010 w 1057172"/>
                <a:gd name="connsiteY892" fmla="*/ 1210542 h 2583470"/>
                <a:gd name="connsiteX893" fmla="*/ 1022790 w 1057172"/>
                <a:gd name="connsiteY893" fmla="*/ 1209314 h 2583470"/>
                <a:gd name="connsiteX894" fmla="*/ 1024010 w 1057172"/>
                <a:gd name="connsiteY894" fmla="*/ 1209314 h 2583470"/>
                <a:gd name="connsiteX895" fmla="*/ 1022181 w 1057172"/>
                <a:gd name="connsiteY895" fmla="*/ 1208700 h 2583470"/>
                <a:gd name="connsiteX896" fmla="*/ 1022181 w 1057172"/>
                <a:gd name="connsiteY896" fmla="*/ 1208085 h 2583470"/>
                <a:gd name="connsiteX897" fmla="*/ 1021571 w 1057172"/>
                <a:gd name="connsiteY897" fmla="*/ 1208085 h 2583470"/>
                <a:gd name="connsiteX898" fmla="*/ 1021571 w 1057172"/>
                <a:gd name="connsiteY898" fmla="*/ 1207471 h 2583470"/>
                <a:gd name="connsiteX899" fmla="*/ 1020961 w 1057172"/>
                <a:gd name="connsiteY899" fmla="*/ 1207471 h 2583470"/>
                <a:gd name="connsiteX900" fmla="*/ 1020961 w 1057172"/>
                <a:gd name="connsiteY900" fmla="*/ 1204400 h 2583470"/>
                <a:gd name="connsiteX901" fmla="*/ 1020351 w 1057172"/>
                <a:gd name="connsiteY901" fmla="*/ 1204400 h 2583470"/>
                <a:gd name="connsiteX902" fmla="*/ 1020351 w 1057172"/>
                <a:gd name="connsiteY902" fmla="*/ 1203785 h 2583470"/>
                <a:gd name="connsiteX903" fmla="*/ 1018521 w 1057172"/>
                <a:gd name="connsiteY903" fmla="*/ 1199485 h 2583470"/>
                <a:gd name="connsiteX904" fmla="*/ 1019131 w 1057172"/>
                <a:gd name="connsiteY904" fmla="*/ 1199485 h 2583470"/>
                <a:gd name="connsiteX905" fmla="*/ 1019131 w 1057172"/>
                <a:gd name="connsiteY905" fmla="*/ 1198871 h 2583470"/>
                <a:gd name="connsiteX906" fmla="*/ 1022790 w 1057172"/>
                <a:gd name="connsiteY906" fmla="*/ 1198871 h 2583470"/>
                <a:gd name="connsiteX907" fmla="*/ 1022790 w 1057172"/>
                <a:gd name="connsiteY907" fmla="*/ 1197642 h 2583470"/>
                <a:gd name="connsiteX908" fmla="*/ 1024010 w 1057172"/>
                <a:gd name="connsiteY908" fmla="*/ 1197642 h 2583470"/>
                <a:gd name="connsiteX909" fmla="*/ 1024010 w 1057172"/>
                <a:gd name="connsiteY909" fmla="*/ 1197028 h 2583470"/>
                <a:gd name="connsiteX910" fmla="*/ 1024620 w 1057172"/>
                <a:gd name="connsiteY910" fmla="*/ 1198871 h 2583470"/>
                <a:gd name="connsiteX911" fmla="*/ 1025840 w 1057172"/>
                <a:gd name="connsiteY911" fmla="*/ 1198871 h 2583470"/>
                <a:gd name="connsiteX912" fmla="*/ 1025230 w 1057172"/>
                <a:gd name="connsiteY912" fmla="*/ 1200100 h 2583470"/>
                <a:gd name="connsiteX913" fmla="*/ 1024620 w 1057172"/>
                <a:gd name="connsiteY913" fmla="*/ 1200100 h 2583470"/>
                <a:gd name="connsiteX914" fmla="*/ 1024620 w 1057172"/>
                <a:gd name="connsiteY914" fmla="*/ 1200714 h 2583470"/>
                <a:gd name="connsiteX915" fmla="*/ 1024010 w 1057172"/>
                <a:gd name="connsiteY915" fmla="*/ 1200714 h 2583470"/>
                <a:gd name="connsiteX916" fmla="*/ 1024010 w 1057172"/>
                <a:gd name="connsiteY916" fmla="*/ 1202147 h 2583470"/>
                <a:gd name="connsiteX917" fmla="*/ 1023705 w 1057172"/>
                <a:gd name="connsiteY917" fmla="*/ 1202557 h 2583470"/>
                <a:gd name="connsiteX918" fmla="*/ 1022790 w 1057172"/>
                <a:gd name="connsiteY918" fmla="*/ 1202557 h 2583470"/>
                <a:gd name="connsiteX919" fmla="*/ 1022790 w 1057172"/>
                <a:gd name="connsiteY919" fmla="*/ 1203171 h 2583470"/>
                <a:gd name="connsiteX920" fmla="*/ 1022181 w 1057172"/>
                <a:gd name="connsiteY920" fmla="*/ 1203171 h 2583470"/>
                <a:gd name="connsiteX921" fmla="*/ 1022181 w 1057172"/>
                <a:gd name="connsiteY921" fmla="*/ 1203785 h 2583470"/>
                <a:gd name="connsiteX922" fmla="*/ 1021571 w 1057172"/>
                <a:gd name="connsiteY922" fmla="*/ 1203785 h 2583470"/>
                <a:gd name="connsiteX923" fmla="*/ 1021571 w 1057172"/>
                <a:gd name="connsiteY923" fmla="*/ 1204400 h 2583470"/>
                <a:gd name="connsiteX924" fmla="*/ 1022181 w 1057172"/>
                <a:gd name="connsiteY924" fmla="*/ 1204400 h 2583470"/>
                <a:gd name="connsiteX925" fmla="*/ 1022181 w 1057172"/>
                <a:gd name="connsiteY925" fmla="*/ 1203785 h 2583470"/>
                <a:gd name="connsiteX926" fmla="*/ 1022790 w 1057172"/>
                <a:gd name="connsiteY926" fmla="*/ 1203785 h 2583470"/>
                <a:gd name="connsiteX927" fmla="*/ 1023705 w 1057172"/>
                <a:gd name="connsiteY927" fmla="*/ 1202557 h 2583470"/>
                <a:gd name="connsiteX928" fmla="*/ 1024010 w 1057172"/>
                <a:gd name="connsiteY928" fmla="*/ 1202557 h 2583470"/>
                <a:gd name="connsiteX929" fmla="*/ 1024010 w 1057172"/>
                <a:gd name="connsiteY929" fmla="*/ 1202147 h 2583470"/>
                <a:gd name="connsiteX930" fmla="*/ 1024620 w 1057172"/>
                <a:gd name="connsiteY930" fmla="*/ 1201328 h 2583470"/>
                <a:gd name="connsiteX931" fmla="*/ 1024620 w 1057172"/>
                <a:gd name="connsiteY931" fmla="*/ 1202557 h 2583470"/>
                <a:gd name="connsiteX932" fmla="*/ 1026450 w 1057172"/>
                <a:gd name="connsiteY932" fmla="*/ 1201328 h 2583470"/>
                <a:gd name="connsiteX933" fmla="*/ 1027670 w 1057172"/>
                <a:gd name="connsiteY933" fmla="*/ 1200100 h 2583470"/>
                <a:gd name="connsiteX934" fmla="*/ 1027670 w 1057172"/>
                <a:gd name="connsiteY934" fmla="*/ 1200714 h 2583470"/>
                <a:gd name="connsiteX935" fmla="*/ 1028279 w 1057172"/>
                <a:gd name="connsiteY935" fmla="*/ 1200714 h 2583470"/>
                <a:gd name="connsiteX936" fmla="*/ 1028279 w 1057172"/>
                <a:gd name="connsiteY936" fmla="*/ 1201328 h 2583470"/>
                <a:gd name="connsiteX937" fmla="*/ 1028889 w 1057172"/>
                <a:gd name="connsiteY937" fmla="*/ 1201328 h 2583470"/>
                <a:gd name="connsiteX938" fmla="*/ 1028889 w 1057172"/>
                <a:gd name="connsiteY938" fmla="*/ 1203785 h 2583470"/>
                <a:gd name="connsiteX939" fmla="*/ 1029499 w 1057172"/>
                <a:gd name="connsiteY939" fmla="*/ 1203785 h 2583470"/>
                <a:gd name="connsiteX940" fmla="*/ 1029499 w 1057172"/>
                <a:gd name="connsiteY940" fmla="*/ 1205628 h 2583470"/>
                <a:gd name="connsiteX941" fmla="*/ 1030109 w 1057172"/>
                <a:gd name="connsiteY941" fmla="*/ 1205628 h 2583470"/>
                <a:gd name="connsiteX942" fmla="*/ 1030109 w 1057172"/>
                <a:gd name="connsiteY942" fmla="*/ 1206857 h 2583470"/>
                <a:gd name="connsiteX943" fmla="*/ 1030719 w 1057172"/>
                <a:gd name="connsiteY943" fmla="*/ 1206857 h 2583470"/>
                <a:gd name="connsiteX944" fmla="*/ 1031939 w 1057172"/>
                <a:gd name="connsiteY944" fmla="*/ 1210542 h 2583470"/>
                <a:gd name="connsiteX945" fmla="*/ 1032549 w 1057172"/>
                <a:gd name="connsiteY945" fmla="*/ 1210542 h 2583470"/>
                <a:gd name="connsiteX946" fmla="*/ 1032549 w 1057172"/>
                <a:gd name="connsiteY946" fmla="*/ 1212385 h 2583470"/>
                <a:gd name="connsiteX947" fmla="*/ 1033159 w 1057172"/>
                <a:gd name="connsiteY947" fmla="*/ 1212385 h 2583470"/>
                <a:gd name="connsiteX948" fmla="*/ 1033159 w 1057172"/>
                <a:gd name="connsiteY948" fmla="*/ 1218528 h 2583470"/>
                <a:gd name="connsiteX949" fmla="*/ 1032549 w 1057172"/>
                <a:gd name="connsiteY949" fmla="*/ 1218528 h 2583470"/>
                <a:gd name="connsiteX950" fmla="*/ 1032549 w 1057172"/>
                <a:gd name="connsiteY950" fmla="*/ 1219142 h 2583470"/>
                <a:gd name="connsiteX951" fmla="*/ 1030719 w 1057172"/>
                <a:gd name="connsiteY951" fmla="*/ 1219142 h 2583470"/>
                <a:gd name="connsiteX952" fmla="*/ 1030109 w 1057172"/>
                <a:gd name="connsiteY952" fmla="*/ 1220371 h 2583470"/>
                <a:gd name="connsiteX953" fmla="*/ 1030719 w 1057172"/>
                <a:gd name="connsiteY953" fmla="*/ 1220371 h 2583470"/>
                <a:gd name="connsiteX954" fmla="*/ 1030719 w 1057172"/>
                <a:gd name="connsiteY954" fmla="*/ 1219757 h 2583470"/>
                <a:gd name="connsiteX955" fmla="*/ 1033159 w 1057172"/>
                <a:gd name="connsiteY955" fmla="*/ 1219142 h 2583470"/>
                <a:gd name="connsiteX956" fmla="*/ 1033159 w 1057172"/>
                <a:gd name="connsiteY956" fmla="*/ 1219757 h 2583470"/>
                <a:gd name="connsiteX957" fmla="*/ 1033769 w 1057172"/>
                <a:gd name="connsiteY957" fmla="*/ 1218528 h 2583470"/>
                <a:gd name="connsiteX958" fmla="*/ 1035598 w 1057172"/>
                <a:gd name="connsiteY958" fmla="*/ 1218528 h 2583470"/>
                <a:gd name="connsiteX959" fmla="*/ 1035598 w 1057172"/>
                <a:gd name="connsiteY959" fmla="*/ 1217300 h 2583470"/>
                <a:gd name="connsiteX960" fmla="*/ 1036208 w 1057172"/>
                <a:gd name="connsiteY960" fmla="*/ 1217300 h 2583470"/>
                <a:gd name="connsiteX961" fmla="*/ 1036208 w 1057172"/>
                <a:gd name="connsiteY961" fmla="*/ 1216685 h 2583470"/>
                <a:gd name="connsiteX962" fmla="*/ 1035598 w 1057172"/>
                <a:gd name="connsiteY962" fmla="*/ 1216685 h 2583470"/>
                <a:gd name="connsiteX963" fmla="*/ 1034378 w 1057172"/>
                <a:gd name="connsiteY963" fmla="*/ 1214228 h 2583470"/>
                <a:gd name="connsiteX964" fmla="*/ 1033769 w 1057172"/>
                <a:gd name="connsiteY964" fmla="*/ 1214228 h 2583470"/>
                <a:gd name="connsiteX965" fmla="*/ 1033769 w 1057172"/>
                <a:gd name="connsiteY965" fmla="*/ 1211157 h 2583470"/>
                <a:gd name="connsiteX966" fmla="*/ 1033159 w 1057172"/>
                <a:gd name="connsiteY966" fmla="*/ 1211157 h 2583470"/>
                <a:gd name="connsiteX967" fmla="*/ 1033159 w 1057172"/>
                <a:gd name="connsiteY967" fmla="*/ 1210542 h 2583470"/>
                <a:gd name="connsiteX968" fmla="*/ 1034378 w 1057172"/>
                <a:gd name="connsiteY968" fmla="*/ 1210542 h 2583470"/>
                <a:gd name="connsiteX969" fmla="*/ 1031939 w 1057172"/>
                <a:gd name="connsiteY969" fmla="*/ 1205014 h 2583470"/>
                <a:gd name="connsiteX970" fmla="*/ 1030719 w 1057172"/>
                <a:gd name="connsiteY970" fmla="*/ 1205014 h 2583470"/>
                <a:gd name="connsiteX971" fmla="*/ 1030109 w 1057172"/>
                <a:gd name="connsiteY971" fmla="*/ 1203785 h 2583470"/>
                <a:gd name="connsiteX972" fmla="*/ 1030719 w 1057172"/>
                <a:gd name="connsiteY972" fmla="*/ 1203785 h 2583470"/>
                <a:gd name="connsiteX973" fmla="*/ 1030719 w 1057172"/>
                <a:gd name="connsiteY973" fmla="*/ 1202557 h 2583470"/>
                <a:gd name="connsiteX974" fmla="*/ 1032549 w 1057172"/>
                <a:gd name="connsiteY974" fmla="*/ 1202557 h 2583470"/>
                <a:gd name="connsiteX975" fmla="*/ 1032549 w 1057172"/>
                <a:gd name="connsiteY975" fmla="*/ 1201328 h 2583470"/>
                <a:gd name="connsiteX976" fmla="*/ 1037428 w 1057172"/>
                <a:gd name="connsiteY976" fmla="*/ 1202557 h 2583470"/>
                <a:gd name="connsiteX977" fmla="*/ 1037428 w 1057172"/>
                <a:gd name="connsiteY977" fmla="*/ 1201328 h 2583470"/>
                <a:gd name="connsiteX978" fmla="*/ 1036818 w 1057172"/>
                <a:gd name="connsiteY978" fmla="*/ 1201328 h 2583470"/>
                <a:gd name="connsiteX979" fmla="*/ 1038038 w 1057172"/>
                <a:gd name="connsiteY979" fmla="*/ 1200714 h 2583470"/>
                <a:gd name="connsiteX980" fmla="*/ 1038038 w 1057172"/>
                <a:gd name="connsiteY980" fmla="*/ 1201328 h 2583470"/>
                <a:gd name="connsiteX981" fmla="*/ 1039867 w 1057172"/>
                <a:gd name="connsiteY981" fmla="*/ 1203171 h 2583470"/>
                <a:gd name="connsiteX982" fmla="*/ 1040477 w 1057172"/>
                <a:gd name="connsiteY982" fmla="*/ 1203171 h 2583470"/>
                <a:gd name="connsiteX983" fmla="*/ 1040477 w 1057172"/>
                <a:gd name="connsiteY983" fmla="*/ 1202557 h 2583470"/>
                <a:gd name="connsiteX984" fmla="*/ 1041087 w 1057172"/>
                <a:gd name="connsiteY984" fmla="*/ 1202557 h 2583470"/>
                <a:gd name="connsiteX985" fmla="*/ 1041087 w 1057172"/>
                <a:gd name="connsiteY985" fmla="*/ 1201328 h 2583470"/>
                <a:gd name="connsiteX986" fmla="*/ 1040477 w 1057172"/>
                <a:gd name="connsiteY986" fmla="*/ 1201328 h 2583470"/>
                <a:gd name="connsiteX987" fmla="*/ 1040477 w 1057172"/>
                <a:gd name="connsiteY987" fmla="*/ 1200714 h 2583470"/>
                <a:gd name="connsiteX988" fmla="*/ 1041697 w 1057172"/>
                <a:gd name="connsiteY988" fmla="*/ 1200714 h 2583470"/>
                <a:gd name="connsiteX989" fmla="*/ 1041697 w 1057172"/>
                <a:gd name="connsiteY989" fmla="*/ 1201328 h 2583470"/>
                <a:gd name="connsiteX990" fmla="*/ 1042307 w 1057172"/>
                <a:gd name="connsiteY990" fmla="*/ 1201328 h 2583470"/>
                <a:gd name="connsiteX991" fmla="*/ 1041697 w 1057172"/>
                <a:gd name="connsiteY991" fmla="*/ 1202557 h 2583470"/>
                <a:gd name="connsiteX992" fmla="*/ 1042307 w 1057172"/>
                <a:gd name="connsiteY992" fmla="*/ 1203171 h 2583470"/>
                <a:gd name="connsiteX993" fmla="*/ 1041087 w 1057172"/>
                <a:gd name="connsiteY993" fmla="*/ 1203171 h 2583470"/>
                <a:gd name="connsiteX994" fmla="*/ 1041087 w 1057172"/>
                <a:gd name="connsiteY994" fmla="*/ 1204400 h 2583470"/>
                <a:gd name="connsiteX995" fmla="*/ 1041697 w 1057172"/>
                <a:gd name="connsiteY995" fmla="*/ 1204400 h 2583470"/>
                <a:gd name="connsiteX996" fmla="*/ 1041697 w 1057172"/>
                <a:gd name="connsiteY996" fmla="*/ 1205628 h 2583470"/>
                <a:gd name="connsiteX997" fmla="*/ 1042307 w 1057172"/>
                <a:gd name="connsiteY997" fmla="*/ 1205628 h 2583470"/>
                <a:gd name="connsiteX998" fmla="*/ 1043527 w 1057172"/>
                <a:gd name="connsiteY998" fmla="*/ 1203171 h 2583470"/>
                <a:gd name="connsiteX999" fmla="*/ 1044137 w 1057172"/>
                <a:gd name="connsiteY999" fmla="*/ 1203171 h 2583470"/>
                <a:gd name="connsiteX1000" fmla="*/ 1045966 w 1057172"/>
                <a:gd name="connsiteY1000" fmla="*/ 1201328 h 2583470"/>
                <a:gd name="connsiteX1001" fmla="*/ 1045966 w 1057172"/>
                <a:gd name="connsiteY1001" fmla="*/ 1202557 h 2583470"/>
                <a:gd name="connsiteX1002" fmla="*/ 1047186 w 1057172"/>
                <a:gd name="connsiteY1002" fmla="*/ 1202557 h 2583470"/>
                <a:gd name="connsiteX1003" fmla="*/ 1047186 w 1057172"/>
                <a:gd name="connsiteY1003" fmla="*/ 1203171 h 2583470"/>
                <a:gd name="connsiteX1004" fmla="*/ 1047796 w 1057172"/>
                <a:gd name="connsiteY1004" fmla="*/ 1203171 h 2583470"/>
                <a:gd name="connsiteX1005" fmla="*/ 1047796 w 1057172"/>
                <a:gd name="connsiteY1005" fmla="*/ 1203785 h 2583470"/>
                <a:gd name="connsiteX1006" fmla="*/ 1048406 w 1057172"/>
                <a:gd name="connsiteY1006" fmla="*/ 1203785 h 2583470"/>
                <a:gd name="connsiteX1007" fmla="*/ 1048406 w 1057172"/>
                <a:gd name="connsiteY1007" fmla="*/ 1204400 h 2583470"/>
                <a:gd name="connsiteX1008" fmla="*/ 1049016 w 1057172"/>
                <a:gd name="connsiteY1008" fmla="*/ 1204400 h 2583470"/>
                <a:gd name="connsiteX1009" fmla="*/ 1049016 w 1057172"/>
                <a:gd name="connsiteY1009" fmla="*/ 1205628 h 2583470"/>
                <a:gd name="connsiteX1010" fmla="*/ 1049626 w 1057172"/>
                <a:gd name="connsiteY1010" fmla="*/ 1205628 h 2583470"/>
                <a:gd name="connsiteX1011" fmla="*/ 1049626 w 1057172"/>
                <a:gd name="connsiteY1011" fmla="*/ 1206857 h 2583470"/>
                <a:gd name="connsiteX1012" fmla="*/ 1050236 w 1057172"/>
                <a:gd name="connsiteY1012" fmla="*/ 1206857 h 2583470"/>
                <a:gd name="connsiteX1013" fmla="*/ 1050236 w 1057172"/>
                <a:gd name="connsiteY1013" fmla="*/ 1208085 h 2583470"/>
                <a:gd name="connsiteX1014" fmla="*/ 1049626 w 1057172"/>
                <a:gd name="connsiteY1014" fmla="*/ 1208085 h 2583470"/>
                <a:gd name="connsiteX1015" fmla="*/ 1049626 w 1057172"/>
                <a:gd name="connsiteY1015" fmla="*/ 1208700 h 2583470"/>
                <a:gd name="connsiteX1016" fmla="*/ 1050236 w 1057172"/>
                <a:gd name="connsiteY1016" fmla="*/ 1208700 h 2583470"/>
                <a:gd name="connsiteX1017" fmla="*/ 1050236 w 1057172"/>
                <a:gd name="connsiteY1017" fmla="*/ 1209314 h 2583470"/>
                <a:gd name="connsiteX1018" fmla="*/ 1052065 w 1057172"/>
                <a:gd name="connsiteY1018" fmla="*/ 1209314 h 2583470"/>
                <a:gd name="connsiteX1019" fmla="*/ 1053895 w 1057172"/>
                <a:gd name="connsiteY1019" fmla="*/ 1211771 h 2583470"/>
                <a:gd name="connsiteX1020" fmla="*/ 1053285 w 1057172"/>
                <a:gd name="connsiteY1020" fmla="*/ 1211771 h 2583470"/>
                <a:gd name="connsiteX1021" fmla="*/ 1053285 w 1057172"/>
                <a:gd name="connsiteY1021" fmla="*/ 1214228 h 2583470"/>
                <a:gd name="connsiteX1022" fmla="*/ 1053895 w 1057172"/>
                <a:gd name="connsiteY1022" fmla="*/ 1214228 h 2583470"/>
                <a:gd name="connsiteX1023" fmla="*/ 1053895 w 1057172"/>
                <a:gd name="connsiteY1023" fmla="*/ 1215457 h 2583470"/>
                <a:gd name="connsiteX1024" fmla="*/ 1055115 w 1057172"/>
                <a:gd name="connsiteY1024" fmla="*/ 1215457 h 2583470"/>
                <a:gd name="connsiteX1025" fmla="*/ 1055115 w 1057172"/>
                <a:gd name="connsiteY1025" fmla="*/ 1216071 h 2583470"/>
                <a:gd name="connsiteX1026" fmla="*/ 1055725 w 1057172"/>
                <a:gd name="connsiteY1026" fmla="*/ 1216071 h 2583470"/>
                <a:gd name="connsiteX1027" fmla="*/ 1055725 w 1057172"/>
                <a:gd name="connsiteY1027" fmla="*/ 1218528 h 2583470"/>
                <a:gd name="connsiteX1028" fmla="*/ 1056335 w 1057172"/>
                <a:gd name="connsiteY1028" fmla="*/ 1218528 h 2583470"/>
                <a:gd name="connsiteX1029" fmla="*/ 1056335 w 1057172"/>
                <a:gd name="connsiteY1029" fmla="*/ 1222828 h 2583470"/>
                <a:gd name="connsiteX1030" fmla="*/ 1056944 w 1057172"/>
                <a:gd name="connsiteY1030" fmla="*/ 1225285 h 2583470"/>
                <a:gd name="connsiteX1031" fmla="*/ 1056335 w 1057172"/>
                <a:gd name="connsiteY1031" fmla="*/ 1225285 h 2583470"/>
                <a:gd name="connsiteX1032" fmla="*/ 1056335 w 1057172"/>
                <a:gd name="connsiteY1032" fmla="*/ 1226514 h 2583470"/>
                <a:gd name="connsiteX1033" fmla="*/ 1055725 w 1057172"/>
                <a:gd name="connsiteY1033" fmla="*/ 1226514 h 2583470"/>
                <a:gd name="connsiteX1034" fmla="*/ 1055725 w 1057172"/>
                <a:gd name="connsiteY1034" fmla="*/ 1227742 h 2583470"/>
                <a:gd name="connsiteX1035" fmla="*/ 1053895 w 1057172"/>
                <a:gd name="connsiteY1035" fmla="*/ 1228357 h 2583470"/>
                <a:gd name="connsiteX1036" fmla="*/ 1053895 w 1057172"/>
                <a:gd name="connsiteY1036" fmla="*/ 1228971 h 2583470"/>
                <a:gd name="connsiteX1037" fmla="*/ 1041697 w 1057172"/>
                <a:gd name="connsiteY1037" fmla="*/ 1231428 h 2583470"/>
                <a:gd name="connsiteX1038" fmla="*/ 1041697 w 1057172"/>
                <a:gd name="connsiteY1038" fmla="*/ 1230814 h 2583470"/>
                <a:gd name="connsiteX1039" fmla="*/ 1024010 w 1057172"/>
                <a:gd name="connsiteY1039" fmla="*/ 1222214 h 2583470"/>
                <a:gd name="connsiteX1040" fmla="*/ 1022790 w 1057172"/>
                <a:gd name="connsiteY1040" fmla="*/ 1224671 h 2583470"/>
                <a:gd name="connsiteX1041" fmla="*/ 1025230 w 1057172"/>
                <a:gd name="connsiteY1041" fmla="*/ 1224057 h 2583470"/>
                <a:gd name="connsiteX1042" fmla="*/ 1025230 w 1057172"/>
                <a:gd name="connsiteY1042" fmla="*/ 1225285 h 2583470"/>
                <a:gd name="connsiteX1043" fmla="*/ 1025840 w 1057172"/>
                <a:gd name="connsiteY1043" fmla="*/ 1225285 h 2583470"/>
                <a:gd name="connsiteX1044" fmla="*/ 1025840 w 1057172"/>
                <a:gd name="connsiteY1044" fmla="*/ 1227128 h 2583470"/>
                <a:gd name="connsiteX1045" fmla="*/ 1026450 w 1057172"/>
                <a:gd name="connsiteY1045" fmla="*/ 1227128 h 2583470"/>
                <a:gd name="connsiteX1046" fmla="*/ 1028279 w 1057172"/>
                <a:gd name="connsiteY1046" fmla="*/ 1230814 h 2583470"/>
                <a:gd name="connsiteX1047" fmla="*/ 1028889 w 1057172"/>
                <a:gd name="connsiteY1047" fmla="*/ 1230814 h 2583470"/>
                <a:gd name="connsiteX1048" fmla="*/ 1028889 w 1057172"/>
                <a:gd name="connsiteY1048" fmla="*/ 1232657 h 2583470"/>
                <a:gd name="connsiteX1049" fmla="*/ 1029499 w 1057172"/>
                <a:gd name="connsiteY1049" fmla="*/ 1232657 h 2583470"/>
                <a:gd name="connsiteX1050" fmla="*/ 1029499 w 1057172"/>
                <a:gd name="connsiteY1050" fmla="*/ 1235728 h 2583470"/>
                <a:gd name="connsiteX1051" fmla="*/ 1028889 w 1057172"/>
                <a:gd name="connsiteY1051" fmla="*/ 1235728 h 2583470"/>
                <a:gd name="connsiteX1052" fmla="*/ 1027670 w 1057172"/>
                <a:gd name="connsiteY1052" fmla="*/ 1250471 h 2583470"/>
                <a:gd name="connsiteX1053" fmla="*/ 1026450 w 1057172"/>
                <a:gd name="connsiteY1053" fmla="*/ 1250471 h 2583470"/>
                <a:gd name="connsiteX1054" fmla="*/ 1026450 w 1057172"/>
                <a:gd name="connsiteY1054" fmla="*/ 1251085 h 2583470"/>
                <a:gd name="connsiteX1055" fmla="*/ 1024620 w 1057172"/>
                <a:gd name="connsiteY1055" fmla="*/ 1251700 h 2583470"/>
                <a:gd name="connsiteX1056" fmla="*/ 1024620 w 1057172"/>
                <a:gd name="connsiteY1056" fmla="*/ 1251085 h 2583470"/>
                <a:gd name="connsiteX1057" fmla="*/ 1019131 w 1057172"/>
                <a:gd name="connsiteY1057" fmla="*/ 1254771 h 2583470"/>
                <a:gd name="connsiteX1058" fmla="*/ 1018521 w 1057172"/>
                <a:gd name="connsiteY1058" fmla="*/ 1254771 h 2583470"/>
                <a:gd name="connsiteX1059" fmla="*/ 1018521 w 1057172"/>
                <a:gd name="connsiteY1059" fmla="*/ 1255385 h 2583470"/>
                <a:gd name="connsiteX1060" fmla="*/ 1017301 w 1057172"/>
                <a:gd name="connsiteY1060" fmla="*/ 1255385 h 2583470"/>
                <a:gd name="connsiteX1061" fmla="*/ 1012422 w 1057172"/>
                <a:gd name="connsiteY1061" fmla="*/ 1265828 h 2583470"/>
                <a:gd name="connsiteX1062" fmla="*/ 1010593 w 1057172"/>
                <a:gd name="connsiteY1062" fmla="*/ 1263985 h 2583470"/>
                <a:gd name="connsiteX1063" fmla="*/ 1006323 w 1057172"/>
                <a:gd name="connsiteY1063" fmla="*/ 1266442 h 2583470"/>
                <a:gd name="connsiteX1064" fmla="*/ 1005104 w 1057172"/>
                <a:gd name="connsiteY1064" fmla="*/ 1268285 h 2583470"/>
                <a:gd name="connsiteX1065" fmla="*/ 1005104 w 1057172"/>
                <a:gd name="connsiteY1065" fmla="*/ 1269514 h 2583470"/>
                <a:gd name="connsiteX1066" fmla="*/ 1004494 w 1057172"/>
                <a:gd name="connsiteY1066" fmla="*/ 1269514 h 2583470"/>
                <a:gd name="connsiteX1067" fmla="*/ 1006323 w 1057172"/>
                <a:gd name="connsiteY1067" fmla="*/ 1275657 h 2583470"/>
                <a:gd name="connsiteX1068" fmla="*/ 1006323 w 1057172"/>
                <a:gd name="connsiteY1068" fmla="*/ 1276271 h 2583470"/>
                <a:gd name="connsiteX1069" fmla="*/ 1006933 w 1057172"/>
                <a:gd name="connsiteY1069" fmla="*/ 1276271 h 2583470"/>
                <a:gd name="connsiteX1070" fmla="*/ 1006933 w 1057172"/>
                <a:gd name="connsiteY1070" fmla="*/ 1278114 h 2583470"/>
                <a:gd name="connsiteX1071" fmla="*/ 1006323 w 1057172"/>
                <a:gd name="connsiteY1071" fmla="*/ 1278114 h 2583470"/>
                <a:gd name="connsiteX1072" fmla="*/ 1006933 w 1057172"/>
                <a:gd name="connsiteY1072" fmla="*/ 1281800 h 2583470"/>
                <a:gd name="connsiteX1073" fmla="*/ 1007543 w 1057172"/>
                <a:gd name="connsiteY1073" fmla="*/ 1281800 h 2583470"/>
                <a:gd name="connsiteX1074" fmla="*/ 1006933 w 1057172"/>
                <a:gd name="connsiteY1074" fmla="*/ 1289785 h 2583470"/>
                <a:gd name="connsiteX1075" fmla="*/ 1007543 w 1057172"/>
                <a:gd name="connsiteY1075" fmla="*/ 1289785 h 2583470"/>
                <a:gd name="connsiteX1076" fmla="*/ 1004494 w 1057172"/>
                <a:gd name="connsiteY1076" fmla="*/ 1301457 h 2583470"/>
                <a:gd name="connsiteX1077" fmla="*/ 1003274 w 1057172"/>
                <a:gd name="connsiteY1077" fmla="*/ 1301457 h 2583470"/>
                <a:gd name="connsiteX1078" fmla="*/ 1003274 w 1057172"/>
                <a:gd name="connsiteY1078" fmla="*/ 1302685 h 2583470"/>
                <a:gd name="connsiteX1079" fmla="*/ 1002054 w 1057172"/>
                <a:gd name="connsiteY1079" fmla="*/ 1302685 h 2583470"/>
                <a:gd name="connsiteX1080" fmla="*/ 1002054 w 1057172"/>
                <a:gd name="connsiteY1080" fmla="*/ 1302071 h 2583470"/>
                <a:gd name="connsiteX1081" fmla="*/ 989246 w 1057172"/>
                <a:gd name="connsiteY1081" fmla="*/ 1282414 h 2583470"/>
                <a:gd name="connsiteX1082" fmla="*/ 989856 w 1057172"/>
                <a:gd name="connsiteY1082" fmla="*/ 1282414 h 2583470"/>
                <a:gd name="connsiteX1083" fmla="*/ 997175 w 1057172"/>
                <a:gd name="connsiteY1083" fmla="*/ 1263371 h 2583470"/>
                <a:gd name="connsiteX1084" fmla="*/ 997785 w 1057172"/>
                <a:gd name="connsiteY1084" fmla="*/ 1263371 h 2583470"/>
                <a:gd name="connsiteX1085" fmla="*/ 958752 w 1057172"/>
                <a:gd name="connsiteY1085" fmla="*/ 1224057 h 2583470"/>
                <a:gd name="connsiteX1086" fmla="*/ 958752 w 1057172"/>
                <a:gd name="connsiteY1086" fmla="*/ 1223442 h 2583470"/>
                <a:gd name="connsiteX1087" fmla="*/ 954482 w 1057172"/>
                <a:gd name="connsiteY1087" fmla="*/ 1222214 h 2583470"/>
                <a:gd name="connsiteX1088" fmla="*/ 954482 w 1057172"/>
                <a:gd name="connsiteY1088" fmla="*/ 1220985 h 2583470"/>
                <a:gd name="connsiteX1089" fmla="*/ 952653 w 1057172"/>
                <a:gd name="connsiteY1089" fmla="*/ 1220371 h 2583470"/>
                <a:gd name="connsiteX1090" fmla="*/ 952653 w 1057172"/>
                <a:gd name="connsiteY1090" fmla="*/ 1216685 h 2583470"/>
                <a:gd name="connsiteX1091" fmla="*/ 946554 w 1057172"/>
                <a:gd name="connsiteY1091" fmla="*/ 1215457 h 2583470"/>
                <a:gd name="connsiteX1092" fmla="*/ 946554 w 1057172"/>
                <a:gd name="connsiteY1092" fmla="*/ 1214842 h 2583470"/>
                <a:gd name="connsiteX1093" fmla="*/ 943504 w 1057172"/>
                <a:gd name="connsiteY1093" fmla="*/ 1214228 h 2583470"/>
                <a:gd name="connsiteX1094" fmla="*/ 941065 w 1057172"/>
                <a:gd name="connsiteY1094" fmla="*/ 1211771 h 2583470"/>
                <a:gd name="connsiteX1095" fmla="*/ 941065 w 1057172"/>
                <a:gd name="connsiteY1095" fmla="*/ 1211157 h 2583470"/>
                <a:gd name="connsiteX1096" fmla="*/ 938625 w 1057172"/>
                <a:gd name="connsiteY1096" fmla="*/ 1208085 h 2583470"/>
                <a:gd name="connsiteX1097" fmla="*/ 935576 w 1057172"/>
                <a:gd name="connsiteY1097" fmla="*/ 1206857 h 2583470"/>
                <a:gd name="connsiteX1098" fmla="*/ 934966 w 1057172"/>
                <a:gd name="connsiteY1098" fmla="*/ 1202557 h 2583470"/>
                <a:gd name="connsiteX1099" fmla="*/ 934356 w 1057172"/>
                <a:gd name="connsiteY1099" fmla="*/ 1202557 h 2583470"/>
                <a:gd name="connsiteX1100" fmla="*/ 932526 w 1057172"/>
                <a:gd name="connsiteY1100" fmla="*/ 1197642 h 2583470"/>
                <a:gd name="connsiteX1101" fmla="*/ 931307 w 1057172"/>
                <a:gd name="connsiteY1101" fmla="*/ 1198871 h 2583470"/>
                <a:gd name="connsiteX1102" fmla="*/ 931307 w 1057172"/>
                <a:gd name="connsiteY1102" fmla="*/ 1199485 h 2583470"/>
                <a:gd name="connsiteX1103" fmla="*/ 929477 w 1057172"/>
                <a:gd name="connsiteY1103" fmla="*/ 1199485 h 2583470"/>
                <a:gd name="connsiteX1104" fmla="*/ 929477 w 1057172"/>
                <a:gd name="connsiteY1104" fmla="*/ 1200100 h 2583470"/>
                <a:gd name="connsiteX1105" fmla="*/ 928867 w 1057172"/>
                <a:gd name="connsiteY1105" fmla="*/ 1200100 h 2583470"/>
                <a:gd name="connsiteX1106" fmla="*/ 928867 w 1057172"/>
                <a:gd name="connsiteY1106" fmla="*/ 1200714 h 2583470"/>
                <a:gd name="connsiteX1107" fmla="*/ 927647 w 1057172"/>
                <a:gd name="connsiteY1107" fmla="*/ 1200714 h 2583470"/>
                <a:gd name="connsiteX1108" fmla="*/ 927647 w 1057172"/>
                <a:gd name="connsiteY1108" fmla="*/ 1201328 h 2583470"/>
                <a:gd name="connsiteX1109" fmla="*/ 925817 w 1057172"/>
                <a:gd name="connsiteY1109" fmla="*/ 1203171 h 2583470"/>
                <a:gd name="connsiteX1110" fmla="*/ 921548 w 1057172"/>
                <a:gd name="connsiteY1110" fmla="*/ 1202557 h 2583470"/>
                <a:gd name="connsiteX1111" fmla="*/ 921548 w 1057172"/>
                <a:gd name="connsiteY1111" fmla="*/ 1203171 h 2583470"/>
                <a:gd name="connsiteX1112" fmla="*/ 920328 w 1057172"/>
                <a:gd name="connsiteY1112" fmla="*/ 1203171 h 2583470"/>
                <a:gd name="connsiteX1113" fmla="*/ 920328 w 1057172"/>
                <a:gd name="connsiteY1113" fmla="*/ 1203785 h 2583470"/>
                <a:gd name="connsiteX1114" fmla="*/ 919719 w 1057172"/>
                <a:gd name="connsiteY1114" fmla="*/ 1203785 h 2583470"/>
                <a:gd name="connsiteX1115" fmla="*/ 919719 w 1057172"/>
                <a:gd name="connsiteY1115" fmla="*/ 1205014 h 2583470"/>
                <a:gd name="connsiteX1116" fmla="*/ 919109 w 1057172"/>
                <a:gd name="connsiteY1116" fmla="*/ 1205014 h 2583470"/>
                <a:gd name="connsiteX1117" fmla="*/ 919109 w 1057172"/>
                <a:gd name="connsiteY1117" fmla="*/ 1209314 h 2583470"/>
                <a:gd name="connsiteX1118" fmla="*/ 917279 w 1057172"/>
                <a:gd name="connsiteY1118" fmla="*/ 1209314 h 2583470"/>
                <a:gd name="connsiteX1119" fmla="*/ 917279 w 1057172"/>
                <a:gd name="connsiteY1119" fmla="*/ 1210542 h 2583470"/>
                <a:gd name="connsiteX1120" fmla="*/ 915449 w 1057172"/>
                <a:gd name="connsiteY1120" fmla="*/ 1210542 h 2583470"/>
                <a:gd name="connsiteX1121" fmla="*/ 915449 w 1057172"/>
                <a:gd name="connsiteY1121" fmla="*/ 1211157 h 2583470"/>
                <a:gd name="connsiteX1122" fmla="*/ 914839 w 1057172"/>
                <a:gd name="connsiteY1122" fmla="*/ 1211157 h 2583470"/>
                <a:gd name="connsiteX1123" fmla="*/ 914839 w 1057172"/>
                <a:gd name="connsiteY1123" fmla="*/ 1213000 h 2583470"/>
                <a:gd name="connsiteX1124" fmla="*/ 913620 w 1057172"/>
                <a:gd name="connsiteY1124" fmla="*/ 1213000 h 2583470"/>
                <a:gd name="connsiteX1125" fmla="*/ 912400 w 1057172"/>
                <a:gd name="connsiteY1125" fmla="*/ 1215457 h 2583470"/>
                <a:gd name="connsiteX1126" fmla="*/ 912400 w 1057172"/>
                <a:gd name="connsiteY1126" fmla="*/ 1214842 h 2583470"/>
                <a:gd name="connsiteX1127" fmla="*/ 911790 w 1057172"/>
                <a:gd name="connsiteY1127" fmla="*/ 1214842 h 2583470"/>
                <a:gd name="connsiteX1128" fmla="*/ 911180 w 1057172"/>
                <a:gd name="connsiteY1128" fmla="*/ 1217300 h 2583470"/>
                <a:gd name="connsiteX1129" fmla="*/ 911790 w 1057172"/>
                <a:gd name="connsiteY1129" fmla="*/ 1217300 h 2583470"/>
                <a:gd name="connsiteX1130" fmla="*/ 911790 w 1057172"/>
                <a:gd name="connsiteY1130" fmla="*/ 1218528 h 2583470"/>
                <a:gd name="connsiteX1131" fmla="*/ 912400 w 1057172"/>
                <a:gd name="connsiteY1131" fmla="*/ 1218528 h 2583470"/>
                <a:gd name="connsiteX1132" fmla="*/ 912400 w 1057172"/>
                <a:gd name="connsiteY1132" fmla="*/ 1219142 h 2583470"/>
                <a:gd name="connsiteX1133" fmla="*/ 911790 w 1057172"/>
                <a:gd name="connsiteY1133" fmla="*/ 1219142 h 2583470"/>
                <a:gd name="connsiteX1134" fmla="*/ 911790 w 1057172"/>
                <a:gd name="connsiteY1134" fmla="*/ 1219757 h 2583470"/>
                <a:gd name="connsiteX1135" fmla="*/ 909960 w 1057172"/>
                <a:gd name="connsiteY1135" fmla="*/ 1219757 h 2583470"/>
                <a:gd name="connsiteX1136" fmla="*/ 909960 w 1057172"/>
                <a:gd name="connsiteY1136" fmla="*/ 1220371 h 2583470"/>
                <a:gd name="connsiteX1137" fmla="*/ 909350 w 1057172"/>
                <a:gd name="connsiteY1137" fmla="*/ 1220371 h 2583470"/>
                <a:gd name="connsiteX1138" fmla="*/ 909350 w 1057172"/>
                <a:gd name="connsiteY1138" fmla="*/ 1220985 h 2583470"/>
                <a:gd name="connsiteX1139" fmla="*/ 908740 w 1057172"/>
                <a:gd name="connsiteY1139" fmla="*/ 1220985 h 2583470"/>
                <a:gd name="connsiteX1140" fmla="*/ 908740 w 1057172"/>
                <a:gd name="connsiteY1140" fmla="*/ 1222214 h 2583470"/>
                <a:gd name="connsiteX1141" fmla="*/ 908131 w 1057172"/>
                <a:gd name="connsiteY1141" fmla="*/ 1222214 h 2583470"/>
                <a:gd name="connsiteX1142" fmla="*/ 908131 w 1057172"/>
                <a:gd name="connsiteY1142" fmla="*/ 1222828 h 2583470"/>
                <a:gd name="connsiteX1143" fmla="*/ 906301 w 1057172"/>
                <a:gd name="connsiteY1143" fmla="*/ 1222828 h 2583470"/>
                <a:gd name="connsiteX1144" fmla="*/ 906301 w 1057172"/>
                <a:gd name="connsiteY1144" fmla="*/ 1224057 h 2583470"/>
                <a:gd name="connsiteX1145" fmla="*/ 905691 w 1057172"/>
                <a:gd name="connsiteY1145" fmla="*/ 1224057 h 2583470"/>
                <a:gd name="connsiteX1146" fmla="*/ 905691 w 1057172"/>
                <a:gd name="connsiteY1146" fmla="*/ 1224671 h 2583470"/>
                <a:gd name="connsiteX1147" fmla="*/ 904471 w 1057172"/>
                <a:gd name="connsiteY1147" fmla="*/ 1224671 h 2583470"/>
                <a:gd name="connsiteX1148" fmla="*/ 903861 w 1057172"/>
                <a:gd name="connsiteY1148" fmla="*/ 1226514 h 2583470"/>
                <a:gd name="connsiteX1149" fmla="*/ 903251 w 1057172"/>
                <a:gd name="connsiteY1149" fmla="*/ 1224671 h 2583470"/>
                <a:gd name="connsiteX1150" fmla="*/ 900812 w 1057172"/>
                <a:gd name="connsiteY1150" fmla="*/ 1224057 h 2583470"/>
                <a:gd name="connsiteX1151" fmla="*/ 900812 w 1057172"/>
                <a:gd name="connsiteY1151" fmla="*/ 1223442 h 2583470"/>
                <a:gd name="connsiteX1152" fmla="*/ 898372 w 1057172"/>
                <a:gd name="connsiteY1152" fmla="*/ 1224057 h 2583470"/>
                <a:gd name="connsiteX1153" fmla="*/ 898372 w 1057172"/>
                <a:gd name="connsiteY1153" fmla="*/ 1224671 h 2583470"/>
                <a:gd name="connsiteX1154" fmla="*/ 896543 w 1057172"/>
                <a:gd name="connsiteY1154" fmla="*/ 1224671 h 2583470"/>
                <a:gd name="connsiteX1155" fmla="*/ 893493 w 1057172"/>
                <a:gd name="connsiteY1155" fmla="*/ 1222828 h 2583470"/>
                <a:gd name="connsiteX1156" fmla="*/ 893493 w 1057172"/>
                <a:gd name="connsiteY1156" fmla="*/ 1223442 h 2583470"/>
                <a:gd name="connsiteX1157" fmla="*/ 892883 w 1057172"/>
                <a:gd name="connsiteY1157" fmla="*/ 1223442 h 2583470"/>
                <a:gd name="connsiteX1158" fmla="*/ 892883 w 1057172"/>
                <a:gd name="connsiteY1158" fmla="*/ 1224057 h 2583470"/>
                <a:gd name="connsiteX1159" fmla="*/ 889834 w 1057172"/>
                <a:gd name="connsiteY1159" fmla="*/ 1224671 h 2583470"/>
                <a:gd name="connsiteX1160" fmla="*/ 889834 w 1057172"/>
                <a:gd name="connsiteY1160" fmla="*/ 1224057 h 2583470"/>
                <a:gd name="connsiteX1161" fmla="*/ 889224 w 1057172"/>
                <a:gd name="connsiteY1161" fmla="*/ 1224057 h 2583470"/>
                <a:gd name="connsiteX1162" fmla="*/ 889224 w 1057172"/>
                <a:gd name="connsiteY1162" fmla="*/ 1223442 h 2583470"/>
                <a:gd name="connsiteX1163" fmla="*/ 888614 w 1057172"/>
                <a:gd name="connsiteY1163" fmla="*/ 1223442 h 2583470"/>
                <a:gd name="connsiteX1164" fmla="*/ 888614 w 1057172"/>
                <a:gd name="connsiteY1164" fmla="*/ 1224057 h 2583470"/>
                <a:gd name="connsiteX1165" fmla="*/ 886784 w 1057172"/>
                <a:gd name="connsiteY1165" fmla="*/ 1224057 h 2583470"/>
                <a:gd name="connsiteX1166" fmla="*/ 886784 w 1057172"/>
                <a:gd name="connsiteY1166" fmla="*/ 1224671 h 2583470"/>
                <a:gd name="connsiteX1167" fmla="*/ 886174 w 1057172"/>
                <a:gd name="connsiteY1167" fmla="*/ 1224671 h 2583470"/>
                <a:gd name="connsiteX1168" fmla="*/ 886174 w 1057172"/>
                <a:gd name="connsiteY1168" fmla="*/ 1225285 h 2583470"/>
                <a:gd name="connsiteX1169" fmla="*/ 884345 w 1057172"/>
                <a:gd name="connsiteY1169" fmla="*/ 1226514 h 2583470"/>
                <a:gd name="connsiteX1170" fmla="*/ 884345 w 1057172"/>
                <a:gd name="connsiteY1170" fmla="*/ 1227128 h 2583470"/>
                <a:gd name="connsiteX1171" fmla="*/ 882515 w 1057172"/>
                <a:gd name="connsiteY1171" fmla="*/ 1227128 h 2583470"/>
                <a:gd name="connsiteX1172" fmla="*/ 882515 w 1057172"/>
                <a:gd name="connsiteY1172" fmla="*/ 1227742 h 2583470"/>
                <a:gd name="connsiteX1173" fmla="*/ 881905 w 1057172"/>
                <a:gd name="connsiteY1173" fmla="*/ 1227742 h 2583470"/>
                <a:gd name="connsiteX1174" fmla="*/ 881905 w 1057172"/>
                <a:gd name="connsiteY1174" fmla="*/ 1231428 h 2583470"/>
                <a:gd name="connsiteX1175" fmla="*/ 881295 w 1057172"/>
                <a:gd name="connsiteY1175" fmla="*/ 1231428 h 2583470"/>
                <a:gd name="connsiteX1176" fmla="*/ 881295 w 1057172"/>
                <a:gd name="connsiteY1176" fmla="*/ 1232042 h 2583470"/>
                <a:gd name="connsiteX1177" fmla="*/ 880685 w 1057172"/>
                <a:gd name="connsiteY1177" fmla="*/ 1232042 h 2583470"/>
                <a:gd name="connsiteX1178" fmla="*/ 880685 w 1057172"/>
                <a:gd name="connsiteY1178" fmla="*/ 1232657 h 2583470"/>
                <a:gd name="connsiteX1179" fmla="*/ 881295 w 1057172"/>
                <a:gd name="connsiteY1179" fmla="*/ 1232657 h 2583470"/>
                <a:gd name="connsiteX1180" fmla="*/ 880685 w 1057172"/>
                <a:gd name="connsiteY1180" fmla="*/ 1239414 h 2583470"/>
                <a:gd name="connsiteX1181" fmla="*/ 880076 w 1057172"/>
                <a:gd name="connsiteY1181" fmla="*/ 1239414 h 2583470"/>
                <a:gd name="connsiteX1182" fmla="*/ 878856 w 1057172"/>
                <a:gd name="connsiteY1182" fmla="*/ 1241871 h 2583470"/>
                <a:gd name="connsiteX1183" fmla="*/ 877636 w 1057172"/>
                <a:gd name="connsiteY1183" fmla="*/ 1243100 h 2583470"/>
                <a:gd name="connsiteX1184" fmla="*/ 877026 w 1057172"/>
                <a:gd name="connsiteY1184" fmla="*/ 1243100 h 2583470"/>
                <a:gd name="connsiteX1185" fmla="*/ 877026 w 1057172"/>
                <a:gd name="connsiteY1185" fmla="*/ 1244328 h 2583470"/>
                <a:gd name="connsiteX1186" fmla="*/ 877636 w 1057172"/>
                <a:gd name="connsiteY1186" fmla="*/ 1244328 h 2583470"/>
                <a:gd name="connsiteX1187" fmla="*/ 877636 w 1057172"/>
                <a:gd name="connsiteY1187" fmla="*/ 1246171 h 2583470"/>
                <a:gd name="connsiteX1188" fmla="*/ 877026 w 1057172"/>
                <a:gd name="connsiteY1188" fmla="*/ 1246171 h 2583470"/>
                <a:gd name="connsiteX1189" fmla="*/ 877026 w 1057172"/>
                <a:gd name="connsiteY1189" fmla="*/ 1247400 h 2583470"/>
                <a:gd name="connsiteX1190" fmla="*/ 876416 w 1057172"/>
                <a:gd name="connsiteY1190" fmla="*/ 1247400 h 2583470"/>
                <a:gd name="connsiteX1191" fmla="*/ 875196 w 1057172"/>
                <a:gd name="connsiteY1191" fmla="*/ 1248628 h 2583470"/>
                <a:gd name="connsiteX1192" fmla="*/ 876416 w 1057172"/>
                <a:gd name="connsiteY1192" fmla="*/ 1248628 h 2583470"/>
                <a:gd name="connsiteX1193" fmla="*/ 874586 w 1057172"/>
                <a:gd name="connsiteY1193" fmla="*/ 1250471 h 2583470"/>
                <a:gd name="connsiteX1194" fmla="*/ 874586 w 1057172"/>
                <a:gd name="connsiteY1194" fmla="*/ 1253542 h 2583470"/>
                <a:gd name="connsiteX1195" fmla="*/ 873977 w 1057172"/>
                <a:gd name="connsiteY1195" fmla="*/ 1253542 h 2583470"/>
                <a:gd name="connsiteX1196" fmla="*/ 873977 w 1057172"/>
                <a:gd name="connsiteY1196" fmla="*/ 1254157 h 2583470"/>
                <a:gd name="connsiteX1197" fmla="*/ 873367 w 1057172"/>
                <a:gd name="connsiteY1197" fmla="*/ 1254157 h 2583470"/>
                <a:gd name="connsiteX1198" fmla="*/ 873367 w 1057172"/>
                <a:gd name="connsiteY1198" fmla="*/ 1254771 h 2583470"/>
                <a:gd name="connsiteX1199" fmla="*/ 870317 w 1057172"/>
                <a:gd name="connsiteY1199" fmla="*/ 1255385 h 2583470"/>
                <a:gd name="connsiteX1200" fmla="*/ 870317 w 1057172"/>
                <a:gd name="connsiteY1200" fmla="*/ 1256000 h 2583470"/>
                <a:gd name="connsiteX1201" fmla="*/ 869707 w 1057172"/>
                <a:gd name="connsiteY1201" fmla="*/ 1256000 h 2583470"/>
                <a:gd name="connsiteX1202" fmla="*/ 869707 w 1057172"/>
                <a:gd name="connsiteY1202" fmla="*/ 1257842 h 2583470"/>
                <a:gd name="connsiteX1203" fmla="*/ 869097 w 1057172"/>
                <a:gd name="connsiteY1203" fmla="*/ 1257842 h 2583470"/>
                <a:gd name="connsiteX1204" fmla="*/ 869097 w 1057172"/>
                <a:gd name="connsiteY1204" fmla="*/ 1260300 h 2583470"/>
                <a:gd name="connsiteX1205" fmla="*/ 868488 w 1057172"/>
                <a:gd name="connsiteY1205" fmla="*/ 1260300 h 2583470"/>
                <a:gd name="connsiteX1206" fmla="*/ 868488 w 1057172"/>
                <a:gd name="connsiteY1206" fmla="*/ 1261528 h 2583470"/>
                <a:gd name="connsiteX1207" fmla="*/ 867268 w 1057172"/>
                <a:gd name="connsiteY1207" fmla="*/ 1261528 h 2583470"/>
                <a:gd name="connsiteX1208" fmla="*/ 867268 w 1057172"/>
                <a:gd name="connsiteY1208" fmla="*/ 1263371 h 2583470"/>
                <a:gd name="connsiteX1209" fmla="*/ 870927 w 1057172"/>
                <a:gd name="connsiteY1209" fmla="*/ 1267057 h 2583470"/>
                <a:gd name="connsiteX1210" fmla="*/ 872147 w 1057172"/>
                <a:gd name="connsiteY1210" fmla="*/ 1267057 h 2583470"/>
                <a:gd name="connsiteX1211" fmla="*/ 872147 w 1057172"/>
                <a:gd name="connsiteY1211" fmla="*/ 1270128 h 2583470"/>
                <a:gd name="connsiteX1212" fmla="*/ 870927 w 1057172"/>
                <a:gd name="connsiteY1212" fmla="*/ 1270128 h 2583470"/>
                <a:gd name="connsiteX1213" fmla="*/ 872147 w 1057172"/>
                <a:gd name="connsiteY1213" fmla="*/ 1271357 h 2583470"/>
                <a:gd name="connsiteX1214" fmla="*/ 870927 w 1057172"/>
                <a:gd name="connsiteY1214" fmla="*/ 1271357 h 2583470"/>
                <a:gd name="connsiteX1215" fmla="*/ 870927 w 1057172"/>
                <a:gd name="connsiteY1215" fmla="*/ 1273200 h 2583470"/>
                <a:gd name="connsiteX1216" fmla="*/ 870317 w 1057172"/>
                <a:gd name="connsiteY1216" fmla="*/ 1273200 h 2583470"/>
                <a:gd name="connsiteX1217" fmla="*/ 870317 w 1057172"/>
                <a:gd name="connsiteY1217" fmla="*/ 1274428 h 2583470"/>
                <a:gd name="connsiteX1218" fmla="*/ 869707 w 1057172"/>
                <a:gd name="connsiteY1218" fmla="*/ 1274428 h 2583470"/>
                <a:gd name="connsiteX1219" fmla="*/ 869707 w 1057172"/>
                <a:gd name="connsiteY1219" fmla="*/ 1275042 h 2583470"/>
                <a:gd name="connsiteX1220" fmla="*/ 868488 w 1057172"/>
                <a:gd name="connsiteY1220" fmla="*/ 1275042 h 2583470"/>
                <a:gd name="connsiteX1221" fmla="*/ 868488 w 1057172"/>
                <a:gd name="connsiteY1221" fmla="*/ 1276271 h 2583470"/>
                <a:gd name="connsiteX1222" fmla="*/ 869707 w 1057172"/>
                <a:gd name="connsiteY1222" fmla="*/ 1276271 h 2583470"/>
                <a:gd name="connsiteX1223" fmla="*/ 869707 w 1057172"/>
                <a:gd name="connsiteY1223" fmla="*/ 1277500 h 2583470"/>
                <a:gd name="connsiteX1224" fmla="*/ 870317 w 1057172"/>
                <a:gd name="connsiteY1224" fmla="*/ 1277500 h 2583470"/>
                <a:gd name="connsiteX1225" fmla="*/ 870317 w 1057172"/>
                <a:gd name="connsiteY1225" fmla="*/ 1279342 h 2583470"/>
                <a:gd name="connsiteX1226" fmla="*/ 869707 w 1057172"/>
                <a:gd name="connsiteY1226" fmla="*/ 1279342 h 2583470"/>
                <a:gd name="connsiteX1227" fmla="*/ 869707 w 1057172"/>
                <a:gd name="connsiteY1227" fmla="*/ 1279957 h 2583470"/>
                <a:gd name="connsiteX1228" fmla="*/ 870317 w 1057172"/>
                <a:gd name="connsiteY1228" fmla="*/ 1279957 h 2583470"/>
                <a:gd name="connsiteX1229" fmla="*/ 869707 w 1057172"/>
                <a:gd name="connsiteY1229" fmla="*/ 1281800 h 2583470"/>
                <a:gd name="connsiteX1230" fmla="*/ 870317 w 1057172"/>
                <a:gd name="connsiteY1230" fmla="*/ 1281800 h 2583470"/>
                <a:gd name="connsiteX1231" fmla="*/ 870927 w 1057172"/>
                <a:gd name="connsiteY1231" fmla="*/ 1283642 h 2583470"/>
                <a:gd name="connsiteX1232" fmla="*/ 870317 w 1057172"/>
                <a:gd name="connsiteY1232" fmla="*/ 1283642 h 2583470"/>
                <a:gd name="connsiteX1233" fmla="*/ 870317 w 1057172"/>
                <a:gd name="connsiteY1233" fmla="*/ 1284871 h 2583470"/>
                <a:gd name="connsiteX1234" fmla="*/ 869707 w 1057172"/>
                <a:gd name="connsiteY1234" fmla="*/ 1284871 h 2583470"/>
                <a:gd name="connsiteX1235" fmla="*/ 870317 w 1057172"/>
                <a:gd name="connsiteY1235" fmla="*/ 1286714 h 2583470"/>
                <a:gd name="connsiteX1236" fmla="*/ 869707 w 1057172"/>
                <a:gd name="connsiteY1236" fmla="*/ 1286714 h 2583470"/>
                <a:gd name="connsiteX1237" fmla="*/ 869707 w 1057172"/>
                <a:gd name="connsiteY1237" fmla="*/ 1289785 h 2583470"/>
                <a:gd name="connsiteX1238" fmla="*/ 870317 w 1057172"/>
                <a:gd name="connsiteY1238" fmla="*/ 1289785 h 2583470"/>
                <a:gd name="connsiteX1239" fmla="*/ 870317 w 1057172"/>
                <a:gd name="connsiteY1239" fmla="*/ 1291014 h 2583470"/>
                <a:gd name="connsiteX1240" fmla="*/ 872147 w 1057172"/>
                <a:gd name="connsiteY1240" fmla="*/ 1291014 h 2583470"/>
                <a:gd name="connsiteX1241" fmla="*/ 872147 w 1057172"/>
                <a:gd name="connsiteY1241" fmla="*/ 1291628 h 2583470"/>
                <a:gd name="connsiteX1242" fmla="*/ 872757 w 1057172"/>
                <a:gd name="connsiteY1242" fmla="*/ 1291628 h 2583470"/>
                <a:gd name="connsiteX1243" fmla="*/ 872147 w 1057172"/>
                <a:gd name="connsiteY1243" fmla="*/ 1294085 h 2583470"/>
                <a:gd name="connsiteX1244" fmla="*/ 870927 w 1057172"/>
                <a:gd name="connsiteY1244" fmla="*/ 1294085 h 2583470"/>
                <a:gd name="connsiteX1245" fmla="*/ 870927 w 1057172"/>
                <a:gd name="connsiteY1245" fmla="*/ 1294700 h 2583470"/>
                <a:gd name="connsiteX1246" fmla="*/ 872147 w 1057172"/>
                <a:gd name="connsiteY1246" fmla="*/ 1294700 h 2583470"/>
                <a:gd name="connsiteX1247" fmla="*/ 872147 w 1057172"/>
                <a:gd name="connsiteY1247" fmla="*/ 1296542 h 2583470"/>
                <a:gd name="connsiteX1248" fmla="*/ 870927 w 1057172"/>
                <a:gd name="connsiteY1248" fmla="*/ 1296542 h 2583470"/>
                <a:gd name="connsiteX1249" fmla="*/ 870927 w 1057172"/>
                <a:gd name="connsiteY1249" fmla="*/ 1297157 h 2583470"/>
                <a:gd name="connsiteX1250" fmla="*/ 870317 w 1057172"/>
                <a:gd name="connsiteY1250" fmla="*/ 1297157 h 2583470"/>
                <a:gd name="connsiteX1251" fmla="*/ 870317 w 1057172"/>
                <a:gd name="connsiteY1251" fmla="*/ 1297771 h 2583470"/>
                <a:gd name="connsiteX1252" fmla="*/ 870927 w 1057172"/>
                <a:gd name="connsiteY1252" fmla="*/ 1297771 h 2583470"/>
                <a:gd name="connsiteX1253" fmla="*/ 870927 w 1057172"/>
                <a:gd name="connsiteY1253" fmla="*/ 1298385 h 2583470"/>
                <a:gd name="connsiteX1254" fmla="*/ 870317 w 1057172"/>
                <a:gd name="connsiteY1254" fmla="*/ 1298385 h 2583470"/>
                <a:gd name="connsiteX1255" fmla="*/ 870317 w 1057172"/>
                <a:gd name="connsiteY1255" fmla="*/ 1304528 h 2583470"/>
                <a:gd name="connsiteX1256" fmla="*/ 870927 w 1057172"/>
                <a:gd name="connsiteY1256" fmla="*/ 1304528 h 2583470"/>
                <a:gd name="connsiteX1257" fmla="*/ 870317 w 1057172"/>
                <a:gd name="connsiteY1257" fmla="*/ 1306371 h 2583470"/>
                <a:gd name="connsiteX1258" fmla="*/ 870927 w 1057172"/>
                <a:gd name="connsiteY1258" fmla="*/ 1306371 h 2583470"/>
                <a:gd name="connsiteX1259" fmla="*/ 870927 w 1057172"/>
                <a:gd name="connsiteY1259" fmla="*/ 1307599 h 2583470"/>
                <a:gd name="connsiteX1260" fmla="*/ 870317 w 1057172"/>
                <a:gd name="connsiteY1260" fmla="*/ 1307599 h 2583470"/>
                <a:gd name="connsiteX1261" fmla="*/ 870317 w 1057172"/>
                <a:gd name="connsiteY1261" fmla="*/ 1311285 h 2583470"/>
                <a:gd name="connsiteX1262" fmla="*/ 870927 w 1057172"/>
                <a:gd name="connsiteY1262" fmla="*/ 1311285 h 2583470"/>
                <a:gd name="connsiteX1263" fmla="*/ 870927 w 1057172"/>
                <a:gd name="connsiteY1263" fmla="*/ 1314971 h 2583470"/>
                <a:gd name="connsiteX1264" fmla="*/ 872147 w 1057172"/>
                <a:gd name="connsiteY1264" fmla="*/ 1314971 h 2583470"/>
                <a:gd name="connsiteX1265" fmla="*/ 874586 w 1057172"/>
                <a:gd name="connsiteY1265" fmla="*/ 1327871 h 2583470"/>
                <a:gd name="connsiteX1266" fmla="*/ 875196 w 1057172"/>
                <a:gd name="connsiteY1266" fmla="*/ 1327871 h 2583470"/>
                <a:gd name="connsiteX1267" fmla="*/ 877026 w 1057172"/>
                <a:gd name="connsiteY1267" fmla="*/ 1329099 h 2583470"/>
                <a:gd name="connsiteX1268" fmla="*/ 877026 w 1057172"/>
                <a:gd name="connsiteY1268" fmla="*/ 1332171 h 2583470"/>
                <a:gd name="connsiteX1269" fmla="*/ 877636 w 1057172"/>
                <a:gd name="connsiteY1269" fmla="*/ 1332171 h 2583470"/>
                <a:gd name="connsiteX1270" fmla="*/ 877636 w 1057172"/>
                <a:gd name="connsiteY1270" fmla="*/ 1332785 h 2583470"/>
                <a:gd name="connsiteX1271" fmla="*/ 878246 w 1057172"/>
                <a:gd name="connsiteY1271" fmla="*/ 1332785 h 2583470"/>
                <a:gd name="connsiteX1272" fmla="*/ 878246 w 1057172"/>
                <a:gd name="connsiteY1272" fmla="*/ 1334628 h 2583470"/>
                <a:gd name="connsiteX1273" fmla="*/ 877636 w 1057172"/>
                <a:gd name="connsiteY1273" fmla="*/ 1334628 h 2583470"/>
                <a:gd name="connsiteX1274" fmla="*/ 877026 w 1057172"/>
                <a:gd name="connsiteY1274" fmla="*/ 1338928 h 2583470"/>
                <a:gd name="connsiteX1275" fmla="*/ 877636 w 1057172"/>
                <a:gd name="connsiteY1275" fmla="*/ 1338928 h 2583470"/>
                <a:gd name="connsiteX1276" fmla="*/ 876416 w 1057172"/>
                <a:gd name="connsiteY1276" fmla="*/ 1347528 h 2583470"/>
                <a:gd name="connsiteX1277" fmla="*/ 875196 w 1057172"/>
                <a:gd name="connsiteY1277" fmla="*/ 1347528 h 2583470"/>
                <a:gd name="connsiteX1278" fmla="*/ 875196 w 1057172"/>
                <a:gd name="connsiteY1278" fmla="*/ 1348757 h 2583470"/>
                <a:gd name="connsiteX1279" fmla="*/ 874586 w 1057172"/>
                <a:gd name="connsiteY1279" fmla="*/ 1348757 h 2583470"/>
                <a:gd name="connsiteX1280" fmla="*/ 874586 w 1057172"/>
                <a:gd name="connsiteY1280" fmla="*/ 1349371 h 2583470"/>
                <a:gd name="connsiteX1281" fmla="*/ 870927 w 1057172"/>
                <a:gd name="connsiteY1281" fmla="*/ 1349371 h 2583470"/>
                <a:gd name="connsiteX1282" fmla="*/ 870927 w 1057172"/>
                <a:gd name="connsiteY1282" fmla="*/ 1348757 h 2583470"/>
                <a:gd name="connsiteX1283" fmla="*/ 870317 w 1057172"/>
                <a:gd name="connsiteY1283" fmla="*/ 1348757 h 2583470"/>
                <a:gd name="connsiteX1284" fmla="*/ 870317 w 1057172"/>
                <a:gd name="connsiteY1284" fmla="*/ 1348142 h 2583470"/>
                <a:gd name="connsiteX1285" fmla="*/ 869707 w 1057172"/>
                <a:gd name="connsiteY1285" fmla="*/ 1348142 h 2583470"/>
                <a:gd name="connsiteX1286" fmla="*/ 869707 w 1057172"/>
                <a:gd name="connsiteY1286" fmla="*/ 1348757 h 2583470"/>
                <a:gd name="connsiteX1287" fmla="*/ 869097 w 1057172"/>
                <a:gd name="connsiteY1287" fmla="*/ 1348757 h 2583470"/>
                <a:gd name="connsiteX1288" fmla="*/ 869097 w 1057172"/>
                <a:gd name="connsiteY1288" fmla="*/ 1349371 h 2583470"/>
                <a:gd name="connsiteX1289" fmla="*/ 866658 w 1057172"/>
                <a:gd name="connsiteY1289" fmla="*/ 1349985 h 2583470"/>
                <a:gd name="connsiteX1290" fmla="*/ 866658 w 1057172"/>
                <a:gd name="connsiteY1290" fmla="*/ 1351828 h 2583470"/>
                <a:gd name="connsiteX1291" fmla="*/ 866048 w 1057172"/>
                <a:gd name="connsiteY1291" fmla="*/ 1351828 h 2583470"/>
                <a:gd name="connsiteX1292" fmla="*/ 866048 w 1057172"/>
                <a:gd name="connsiteY1292" fmla="*/ 1352442 h 2583470"/>
                <a:gd name="connsiteX1293" fmla="*/ 865438 w 1057172"/>
                <a:gd name="connsiteY1293" fmla="*/ 1352442 h 2583470"/>
                <a:gd name="connsiteX1294" fmla="*/ 863608 w 1057172"/>
                <a:gd name="connsiteY1294" fmla="*/ 1353671 h 2583470"/>
                <a:gd name="connsiteX1295" fmla="*/ 863608 w 1057172"/>
                <a:gd name="connsiteY1295" fmla="*/ 1355514 h 2583470"/>
                <a:gd name="connsiteX1296" fmla="*/ 861779 w 1057172"/>
                <a:gd name="connsiteY1296" fmla="*/ 1359814 h 2583470"/>
                <a:gd name="connsiteX1297" fmla="*/ 861169 w 1057172"/>
                <a:gd name="connsiteY1297" fmla="*/ 1359814 h 2583470"/>
                <a:gd name="connsiteX1298" fmla="*/ 861169 w 1057172"/>
                <a:gd name="connsiteY1298" fmla="*/ 1361042 h 2583470"/>
                <a:gd name="connsiteX1299" fmla="*/ 859339 w 1057172"/>
                <a:gd name="connsiteY1299" fmla="*/ 1369028 h 2583470"/>
                <a:gd name="connsiteX1300" fmla="*/ 860559 w 1057172"/>
                <a:gd name="connsiteY1300" fmla="*/ 1369028 h 2583470"/>
                <a:gd name="connsiteX1301" fmla="*/ 859339 w 1057172"/>
                <a:gd name="connsiteY1301" fmla="*/ 1369642 h 2583470"/>
                <a:gd name="connsiteX1302" fmla="*/ 860559 w 1057172"/>
                <a:gd name="connsiteY1302" fmla="*/ 1369642 h 2583470"/>
                <a:gd name="connsiteX1303" fmla="*/ 860559 w 1057172"/>
                <a:gd name="connsiteY1303" fmla="*/ 1375785 h 2583470"/>
                <a:gd name="connsiteX1304" fmla="*/ 861169 w 1057172"/>
                <a:gd name="connsiteY1304" fmla="*/ 1375785 h 2583470"/>
                <a:gd name="connsiteX1305" fmla="*/ 861169 w 1057172"/>
                <a:gd name="connsiteY1305" fmla="*/ 1378857 h 2583470"/>
                <a:gd name="connsiteX1306" fmla="*/ 861779 w 1057172"/>
                <a:gd name="connsiteY1306" fmla="*/ 1378857 h 2583470"/>
                <a:gd name="connsiteX1307" fmla="*/ 861779 w 1057172"/>
                <a:gd name="connsiteY1307" fmla="*/ 1380085 h 2583470"/>
                <a:gd name="connsiteX1308" fmla="*/ 861169 w 1057172"/>
                <a:gd name="connsiteY1308" fmla="*/ 1380085 h 2583470"/>
                <a:gd name="connsiteX1309" fmla="*/ 861169 w 1057172"/>
                <a:gd name="connsiteY1309" fmla="*/ 1381928 h 2583470"/>
                <a:gd name="connsiteX1310" fmla="*/ 858119 w 1057172"/>
                <a:gd name="connsiteY1310" fmla="*/ 1381928 h 2583470"/>
                <a:gd name="connsiteX1311" fmla="*/ 858119 w 1057172"/>
                <a:gd name="connsiteY1311" fmla="*/ 1383771 h 2583470"/>
                <a:gd name="connsiteX1312" fmla="*/ 856900 w 1057172"/>
                <a:gd name="connsiteY1312" fmla="*/ 1383157 h 2583470"/>
                <a:gd name="connsiteX1313" fmla="*/ 856900 w 1057172"/>
                <a:gd name="connsiteY1313" fmla="*/ 1383771 h 2583470"/>
                <a:gd name="connsiteX1314" fmla="*/ 854460 w 1057172"/>
                <a:gd name="connsiteY1314" fmla="*/ 1384385 h 2583470"/>
                <a:gd name="connsiteX1315" fmla="*/ 855070 w 1057172"/>
                <a:gd name="connsiteY1315" fmla="*/ 1390528 h 2583470"/>
                <a:gd name="connsiteX1316" fmla="*/ 853240 w 1057172"/>
                <a:gd name="connsiteY1316" fmla="*/ 1388685 h 2583470"/>
                <a:gd name="connsiteX1317" fmla="*/ 852630 w 1057172"/>
                <a:gd name="connsiteY1317" fmla="*/ 1388685 h 2583470"/>
                <a:gd name="connsiteX1318" fmla="*/ 850801 w 1057172"/>
                <a:gd name="connsiteY1318" fmla="*/ 1385000 h 2583470"/>
                <a:gd name="connsiteX1319" fmla="*/ 849581 w 1057172"/>
                <a:gd name="connsiteY1319" fmla="*/ 1383157 h 2583470"/>
                <a:gd name="connsiteX1320" fmla="*/ 846531 w 1057172"/>
                <a:gd name="connsiteY1320" fmla="*/ 1381928 h 2583470"/>
                <a:gd name="connsiteX1321" fmla="*/ 846531 w 1057172"/>
                <a:gd name="connsiteY1321" fmla="*/ 1381314 h 2583470"/>
                <a:gd name="connsiteX1322" fmla="*/ 837993 w 1057172"/>
                <a:gd name="connsiteY1322" fmla="*/ 1379471 h 2583470"/>
                <a:gd name="connsiteX1323" fmla="*/ 837993 w 1057172"/>
                <a:gd name="connsiteY1323" fmla="*/ 1378857 h 2583470"/>
                <a:gd name="connsiteX1324" fmla="*/ 830674 w 1057172"/>
                <a:gd name="connsiteY1324" fmla="*/ 1378857 h 2583470"/>
                <a:gd name="connsiteX1325" fmla="*/ 830674 w 1057172"/>
                <a:gd name="connsiteY1325" fmla="*/ 1377628 h 2583470"/>
                <a:gd name="connsiteX1326" fmla="*/ 821526 w 1057172"/>
                <a:gd name="connsiteY1326" fmla="*/ 1371485 h 2583470"/>
                <a:gd name="connsiteX1327" fmla="*/ 820306 w 1057172"/>
                <a:gd name="connsiteY1327" fmla="*/ 1371485 h 2583470"/>
                <a:gd name="connsiteX1328" fmla="*/ 820306 w 1057172"/>
                <a:gd name="connsiteY1328" fmla="*/ 1372100 h 2583470"/>
                <a:gd name="connsiteX1329" fmla="*/ 817866 w 1057172"/>
                <a:gd name="connsiteY1329" fmla="*/ 1372714 h 2583470"/>
                <a:gd name="connsiteX1330" fmla="*/ 817866 w 1057172"/>
                <a:gd name="connsiteY1330" fmla="*/ 1372100 h 2583470"/>
                <a:gd name="connsiteX1331" fmla="*/ 814817 w 1057172"/>
                <a:gd name="connsiteY1331" fmla="*/ 1369642 h 2583470"/>
                <a:gd name="connsiteX1332" fmla="*/ 814817 w 1057172"/>
                <a:gd name="connsiteY1332" fmla="*/ 1369028 h 2583470"/>
                <a:gd name="connsiteX1333" fmla="*/ 814207 w 1057172"/>
                <a:gd name="connsiteY1333" fmla="*/ 1369028 h 2583470"/>
                <a:gd name="connsiteX1334" fmla="*/ 814207 w 1057172"/>
                <a:gd name="connsiteY1334" fmla="*/ 1368414 h 2583470"/>
                <a:gd name="connsiteX1335" fmla="*/ 808718 w 1057172"/>
                <a:gd name="connsiteY1335" fmla="*/ 1368414 h 2583470"/>
                <a:gd name="connsiteX1336" fmla="*/ 808718 w 1057172"/>
                <a:gd name="connsiteY1336" fmla="*/ 1369028 h 2583470"/>
                <a:gd name="connsiteX1337" fmla="*/ 807498 w 1057172"/>
                <a:gd name="connsiteY1337" fmla="*/ 1369028 h 2583470"/>
                <a:gd name="connsiteX1338" fmla="*/ 807498 w 1057172"/>
                <a:gd name="connsiteY1338" fmla="*/ 1369642 h 2583470"/>
                <a:gd name="connsiteX1339" fmla="*/ 806888 w 1057172"/>
                <a:gd name="connsiteY1339" fmla="*/ 1369642 h 2583470"/>
                <a:gd name="connsiteX1340" fmla="*/ 806888 w 1057172"/>
                <a:gd name="connsiteY1340" fmla="*/ 1370257 h 2583470"/>
                <a:gd name="connsiteX1341" fmla="*/ 806278 w 1057172"/>
                <a:gd name="connsiteY1341" fmla="*/ 1370257 h 2583470"/>
                <a:gd name="connsiteX1342" fmla="*/ 804449 w 1057172"/>
                <a:gd name="connsiteY1342" fmla="*/ 1384385 h 2583470"/>
                <a:gd name="connsiteX1343" fmla="*/ 794691 w 1057172"/>
                <a:gd name="connsiteY1343" fmla="*/ 1388685 h 2583470"/>
                <a:gd name="connsiteX1344" fmla="*/ 789201 w 1057172"/>
                <a:gd name="connsiteY1344" fmla="*/ 1392371 h 2583470"/>
                <a:gd name="connsiteX1345" fmla="*/ 787372 w 1057172"/>
                <a:gd name="connsiteY1345" fmla="*/ 1394828 h 2583470"/>
                <a:gd name="connsiteX1346" fmla="*/ 787372 w 1057172"/>
                <a:gd name="connsiteY1346" fmla="*/ 1395442 h 2583470"/>
                <a:gd name="connsiteX1347" fmla="*/ 786762 w 1057172"/>
                <a:gd name="connsiteY1347" fmla="*/ 1395442 h 2583470"/>
                <a:gd name="connsiteX1348" fmla="*/ 786762 w 1057172"/>
                <a:gd name="connsiteY1348" fmla="*/ 1396057 h 2583470"/>
                <a:gd name="connsiteX1349" fmla="*/ 783712 w 1057172"/>
                <a:gd name="connsiteY1349" fmla="*/ 1394828 h 2583470"/>
                <a:gd name="connsiteX1350" fmla="*/ 781883 w 1057172"/>
                <a:gd name="connsiteY1350" fmla="*/ 1392985 h 2583470"/>
                <a:gd name="connsiteX1351" fmla="*/ 781883 w 1057172"/>
                <a:gd name="connsiteY1351" fmla="*/ 1392371 h 2583470"/>
                <a:gd name="connsiteX1352" fmla="*/ 781273 w 1057172"/>
                <a:gd name="connsiteY1352" fmla="*/ 1392371 h 2583470"/>
                <a:gd name="connsiteX1353" fmla="*/ 780053 w 1057172"/>
                <a:gd name="connsiteY1353" fmla="*/ 1391142 h 2583470"/>
                <a:gd name="connsiteX1354" fmla="*/ 780053 w 1057172"/>
                <a:gd name="connsiteY1354" fmla="*/ 1390528 h 2583470"/>
                <a:gd name="connsiteX1355" fmla="*/ 762366 w 1057172"/>
                <a:gd name="connsiteY1355" fmla="*/ 1390528 h 2583470"/>
                <a:gd name="connsiteX1356" fmla="*/ 762366 w 1057172"/>
                <a:gd name="connsiteY1356" fmla="*/ 1389300 h 2583470"/>
                <a:gd name="connsiteX1357" fmla="*/ 761146 w 1057172"/>
                <a:gd name="connsiteY1357" fmla="*/ 1389300 h 2583470"/>
                <a:gd name="connsiteX1358" fmla="*/ 761146 w 1057172"/>
                <a:gd name="connsiteY1358" fmla="*/ 1388685 h 2583470"/>
                <a:gd name="connsiteX1359" fmla="*/ 759317 w 1057172"/>
                <a:gd name="connsiteY1359" fmla="*/ 1388071 h 2583470"/>
                <a:gd name="connsiteX1360" fmla="*/ 756877 w 1057172"/>
                <a:gd name="connsiteY1360" fmla="*/ 1389300 h 2583470"/>
                <a:gd name="connsiteX1361" fmla="*/ 756877 w 1057172"/>
                <a:gd name="connsiteY1361" fmla="*/ 1390528 h 2583470"/>
                <a:gd name="connsiteX1362" fmla="*/ 753218 w 1057172"/>
                <a:gd name="connsiteY1362" fmla="*/ 1392371 h 2583470"/>
                <a:gd name="connsiteX1363" fmla="*/ 747729 w 1057172"/>
                <a:gd name="connsiteY1363" fmla="*/ 1377628 h 2583470"/>
                <a:gd name="connsiteX1364" fmla="*/ 747729 w 1057172"/>
                <a:gd name="connsiteY1364" fmla="*/ 1377014 h 2583470"/>
                <a:gd name="connsiteX1365" fmla="*/ 746509 w 1057172"/>
                <a:gd name="connsiteY1365" fmla="*/ 1377014 h 2583470"/>
                <a:gd name="connsiteX1366" fmla="*/ 744069 w 1057172"/>
                <a:gd name="connsiteY1366" fmla="*/ 1372714 h 2583470"/>
                <a:gd name="connsiteX1367" fmla="*/ 742850 w 1057172"/>
                <a:gd name="connsiteY1367" fmla="*/ 1372714 h 2583470"/>
                <a:gd name="connsiteX1368" fmla="*/ 742240 w 1057172"/>
                <a:gd name="connsiteY1368" fmla="*/ 1370257 h 2583470"/>
                <a:gd name="connsiteX1369" fmla="*/ 741630 w 1057172"/>
                <a:gd name="connsiteY1369" fmla="*/ 1370257 h 2583470"/>
                <a:gd name="connsiteX1370" fmla="*/ 741020 w 1057172"/>
                <a:gd name="connsiteY1370" fmla="*/ 1367185 h 2583470"/>
                <a:gd name="connsiteX1371" fmla="*/ 740410 w 1057172"/>
                <a:gd name="connsiteY1371" fmla="*/ 1367185 h 2583470"/>
                <a:gd name="connsiteX1372" fmla="*/ 740410 w 1057172"/>
                <a:gd name="connsiteY1372" fmla="*/ 1365957 h 2583470"/>
                <a:gd name="connsiteX1373" fmla="*/ 737971 w 1057172"/>
                <a:gd name="connsiteY1373" fmla="*/ 1363500 h 2583470"/>
                <a:gd name="connsiteX1374" fmla="*/ 737361 w 1057172"/>
                <a:gd name="connsiteY1374" fmla="*/ 1363500 h 2583470"/>
                <a:gd name="connsiteX1375" fmla="*/ 734311 w 1057172"/>
                <a:gd name="connsiteY1375" fmla="*/ 1360428 h 2583470"/>
                <a:gd name="connsiteX1376" fmla="*/ 733091 w 1057172"/>
                <a:gd name="connsiteY1376" fmla="*/ 1357357 h 2583470"/>
                <a:gd name="connsiteX1377" fmla="*/ 731262 w 1057172"/>
                <a:gd name="connsiteY1377" fmla="*/ 1356742 h 2583470"/>
                <a:gd name="connsiteX1378" fmla="*/ 724553 w 1057172"/>
                <a:gd name="connsiteY1378" fmla="*/ 1348142 h 2583470"/>
                <a:gd name="connsiteX1379" fmla="*/ 723333 w 1057172"/>
                <a:gd name="connsiteY1379" fmla="*/ 1348142 h 2583470"/>
                <a:gd name="connsiteX1380" fmla="*/ 718454 w 1057172"/>
                <a:gd name="connsiteY1380" fmla="*/ 1341385 h 2583470"/>
                <a:gd name="connsiteX1381" fmla="*/ 716624 w 1057172"/>
                <a:gd name="connsiteY1381" fmla="*/ 1338314 h 2583470"/>
                <a:gd name="connsiteX1382" fmla="*/ 715404 w 1057172"/>
                <a:gd name="connsiteY1382" fmla="*/ 1338314 h 2583470"/>
                <a:gd name="connsiteX1383" fmla="*/ 715404 w 1057172"/>
                <a:gd name="connsiteY1383" fmla="*/ 1337699 h 2583470"/>
                <a:gd name="connsiteX1384" fmla="*/ 714795 w 1057172"/>
                <a:gd name="connsiteY1384" fmla="*/ 1337699 h 2583470"/>
                <a:gd name="connsiteX1385" fmla="*/ 697718 w 1057172"/>
                <a:gd name="connsiteY1385" fmla="*/ 1337699 h 2583470"/>
                <a:gd name="connsiteX1386" fmla="*/ 695888 w 1057172"/>
                <a:gd name="connsiteY1386" fmla="*/ 1338314 h 2583470"/>
                <a:gd name="connsiteX1387" fmla="*/ 695888 w 1057172"/>
                <a:gd name="connsiteY1387" fmla="*/ 1338928 h 2583470"/>
                <a:gd name="connsiteX1388" fmla="*/ 695278 w 1057172"/>
                <a:gd name="connsiteY1388" fmla="*/ 1338928 h 2583470"/>
                <a:gd name="connsiteX1389" fmla="*/ 695278 w 1057172"/>
                <a:gd name="connsiteY1389" fmla="*/ 1340157 h 2583470"/>
                <a:gd name="connsiteX1390" fmla="*/ 694668 w 1057172"/>
                <a:gd name="connsiteY1390" fmla="*/ 1340157 h 2583470"/>
                <a:gd name="connsiteX1391" fmla="*/ 694668 w 1057172"/>
                <a:gd name="connsiteY1391" fmla="*/ 1340771 h 2583470"/>
                <a:gd name="connsiteX1392" fmla="*/ 694058 w 1057172"/>
                <a:gd name="connsiteY1392" fmla="*/ 1340771 h 2583470"/>
                <a:gd name="connsiteX1393" fmla="*/ 694058 w 1057172"/>
                <a:gd name="connsiteY1393" fmla="*/ 1355514 h 2583470"/>
                <a:gd name="connsiteX1394" fmla="*/ 694668 w 1057172"/>
                <a:gd name="connsiteY1394" fmla="*/ 1355514 h 2583470"/>
                <a:gd name="connsiteX1395" fmla="*/ 694668 w 1057172"/>
                <a:gd name="connsiteY1395" fmla="*/ 1356742 h 2583470"/>
                <a:gd name="connsiteX1396" fmla="*/ 695888 w 1057172"/>
                <a:gd name="connsiteY1396" fmla="*/ 1365342 h 2583470"/>
                <a:gd name="connsiteX1397" fmla="*/ 690399 w 1057172"/>
                <a:gd name="connsiteY1397" fmla="*/ 1363500 h 2583470"/>
                <a:gd name="connsiteX1398" fmla="*/ 690399 w 1057172"/>
                <a:gd name="connsiteY1398" fmla="*/ 1362271 h 2583470"/>
                <a:gd name="connsiteX1399" fmla="*/ 682470 w 1057172"/>
                <a:gd name="connsiteY1399" fmla="*/ 1359814 h 2583470"/>
                <a:gd name="connsiteX1400" fmla="*/ 682470 w 1057172"/>
                <a:gd name="connsiteY1400" fmla="*/ 1359200 h 2583470"/>
                <a:gd name="connsiteX1401" fmla="*/ 675761 w 1057172"/>
                <a:gd name="connsiteY1401" fmla="*/ 1367185 h 2583470"/>
                <a:gd name="connsiteX1402" fmla="*/ 656855 w 1057172"/>
                <a:gd name="connsiteY1402" fmla="*/ 1370257 h 2583470"/>
                <a:gd name="connsiteX1403" fmla="*/ 659904 w 1057172"/>
                <a:gd name="connsiteY1403" fmla="*/ 1424314 h 2583470"/>
                <a:gd name="connsiteX1404" fmla="*/ 659904 w 1057172"/>
                <a:gd name="connsiteY1404" fmla="*/ 1424928 h 2583470"/>
                <a:gd name="connsiteX1405" fmla="*/ 672102 w 1057172"/>
                <a:gd name="connsiteY1405" fmla="*/ 1430457 h 2583470"/>
                <a:gd name="connsiteX1406" fmla="*/ 667833 w 1057172"/>
                <a:gd name="connsiteY1406" fmla="*/ 1437828 h 2583470"/>
                <a:gd name="connsiteX1407" fmla="*/ 667223 w 1057172"/>
                <a:gd name="connsiteY1407" fmla="*/ 1437828 h 2583470"/>
                <a:gd name="connsiteX1408" fmla="*/ 662344 w 1057172"/>
                <a:gd name="connsiteY1408" fmla="*/ 1447042 h 2583470"/>
                <a:gd name="connsiteX1409" fmla="*/ 629410 w 1057172"/>
                <a:gd name="connsiteY1409" fmla="*/ 1436599 h 2583470"/>
                <a:gd name="connsiteX1410" fmla="*/ 629410 w 1057172"/>
                <a:gd name="connsiteY1410" fmla="*/ 1435985 h 2583470"/>
                <a:gd name="connsiteX1411" fmla="*/ 627580 w 1057172"/>
                <a:gd name="connsiteY1411" fmla="*/ 1435985 h 2583470"/>
                <a:gd name="connsiteX1412" fmla="*/ 627580 w 1057172"/>
                <a:gd name="connsiteY1412" fmla="*/ 1435371 h 2583470"/>
                <a:gd name="connsiteX1413" fmla="*/ 623311 w 1057172"/>
                <a:gd name="connsiteY1413" fmla="*/ 1434757 h 2583470"/>
                <a:gd name="connsiteX1414" fmla="*/ 623311 w 1057172"/>
                <a:gd name="connsiteY1414" fmla="*/ 1434142 h 2583470"/>
                <a:gd name="connsiteX1415" fmla="*/ 622091 w 1057172"/>
                <a:gd name="connsiteY1415" fmla="*/ 1434142 h 2583470"/>
                <a:gd name="connsiteX1416" fmla="*/ 622091 w 1057172"/>
                <a:gd name="connsiteY1416" fmla="*/ 1434757 h 2583470"/>
                <a:gd name="connsiteX1417" fmla="*/ 618432 w 1057172"/>
                <a:gd name="connsiteY1417" fmla="*/ 1434757 h 2583470"/>
                <a:gd name="connsiteX1418" fmla="*/ 618432 w 1057172"/>
                <a:gd name="connsiteY1418" fmla="*/ 1435371 h 2583470"/>
                <a:gd name="connsiteX1419" fmla="*/ 615382 w 1057172"/>
                <a:gd name="connsiteY1419" fmla="*/ 1435371 h 2583470"/>
                <a:gd name="connsiteX1420" fmla="*/ 615382 w 1057172"/>
                <a:gd name="connsiteY1420" fmla="*/ 1435985 h 2583470"/>
                <a:gd name="connsiteX1421" fmla="*/ 605624 w 1057172"/>
                <a:gd name="connsiteY1421" fmla="*/ 1435371 h 2583470"/>
                <a:gd name="connsiteX1422" fmla="*/ 605624 w 1057172"/>
                <a:gd name="connsiteY1422" fmla="*/ 1434757 h 2583470"/>
                <a:gd name="connsiteX1423" fmla="*/ 603794 w 1057172"/>
                <a:gd name="connsiteY1423" fmla="*/ 1434142 h 2583470"/>
                <a:gd name="connsiteX1424" fmla="*/ 603794 w 1057172"/>
                <a:gd name="connsiteY1424" fmla="*/ 1432914 h 2583470"/>
                <a:gd name="connsiteX1425" fmla="*/ 602574 w 1057172"/>
                <a:gd name="connsiteY1425" fmla="*/ 1432914 h 2583470"/>
                <a:gd name="connsiteX1426" fmla="*/ 602574 w 1057172"/>
                <a:gd name="connsiteY1426" fmla="*/ 1432299 h 2583470"/>
                <a:gd name="connsiteX1427" fmla="*/ 598305 w 1057172"/>
                <a:gd name="connsiteY1427" fmla="*/ 1429842 h 2583470"/>
                <a:gd name="connsiteX1428" fmla="*/ 598305 w 1057172"/>
                <a:gd name="connsiteY1428" fmla="*/ 1430457 h 2583470"/>
                <a:gd name="connsiteX1429" fmla="*/ 597695 w 1057172"/>
                <a:gd name="connsiteY1429" fmla="*/ 1430457 h 2583470"/>
                <a:gd name="connsiteX1430" fmla="*/ 597695 w 1057172"/>
                <a:gd name="connsiteY1430" fmla="*/ 1431071 h 2583470"/>
                <a:gd name="connsiteX1431" fmla="*/ 594036 w 1057172"/>
                <a:gd name="connsiteY1431" fmla="*/ 1432299 h 2583470"/>
                <a:gd name="connsiteX1432" fmla="*/ 594036 w 1057172"/>
                <a:gd name="connsiteY1432" fmla="*/ 1432914 h 2583470"/>
                <a:gd name="connsiteX1433" fmla="*/ 589157 w 1057172"/>
                <a:gd name="connsiteY1433" fmla="*/ 1435371 h 2583470"/>
                <a:gd name="connsiteX1434" fmla="*/ 589157 w 1057172"/>
                <a:gd name="connsiteY1434" fmla="*/ 1435985 h 2583470"/>
                <a:gd name="connsiteX1435" fmla="*/ 588547 w 1057172"/>
                <a:gd name="connsiteY1435" fmla="*/ 1435985 h 2583470"/>
                <a:gd name="connsiteX1436" fmla="*/ 590376 w 1057172"/>
                <a:gd name="connsiteY1436" fmla="*/ 1485128 h 2583470"/>
                <a:gd name="connsiteX1437" fmla="*/ 589767 w 1057172"/>
                <a:gd name="connsiteY1437" fmla="*/ 1485128 h 2583470"/>
                <a:gd name="connsiteX1438" fmla="*/ 589767 w 1057172"/>
                <a:gd name="connsiteY1438" fmla="*/ 1486971 h 2583470"/>
                <a:gd name="connsiteX1439" fmla="*/ 589157 w 1057172"/>
                <a:gd name="connsiteY1439" fmla="*/ 1486971 h 2583470"/>
                <a:gd name="connsiteX1440" fmla="*/ 589157 w 1057172"/>
                <a:gd name="connsiteY1440" fmla="*/ 1490042 h 2583470"/>
                <a:gd name="connsiteX1441" fmla="*/ 588547 w 1057172"/>
                <a:gd name="connsiteY1441" fmla="*/ 1490042 h 2583470"/>
                <a:gd name="connsiteX1442" fmla="*/ 588547 w 1057172"/>
                <a:gd name="connsiteY1442" fmla="*/ 1492499 h 2583470"/>
                <a:gd name="connsiteX1443" fmla="*/ 587327 w 1057172"/>
                <a:gd name="connsiteY1443" fmla="*/ 1492499 h 2583470"/>
                <a:gd name="connsiteX1444" fmla="*/ 586107 w 1057172"/>
                <a:gd name="connsiteY1444" fmla="*/ 1498642 h 2583470"/>
                <a:gd name="connsiteX1445" fmla="*/ 584278 w 1057172"/>
                <a:gd name="connsiteY1445" fmla="*/ 1498028 h 2583470"/>
                <a:gd name="connsiteX1446" fmla="*/ 584278 w 1057172"/>
                <a:gd name="connsiteY1446" fmla="*/ 1497414 h 2583470"/>
                <a:gd name="connsiteX1447" fmla="*/ 582448 w 1057172"/>
                <a:gd name="connsiteY1447" fmla="*/ 1497414 h 2583470"/>
                <a:gd name="connsiteX1448" fmla="*/ 582448 w 1057172"/>
                <a:gd name="connsiteY1448" fmla="*/ 1496799 h 2583470"/>
                <a:gd name="connsiteX1449" fmla="*/ 578788 w 1057172"/>
                <a:gd name="connsiteY1449" fmla="*/ 1494957 h 2583470"/>
                <a:gd name="connsiteX1450" fmla="*/ 578788 w 1057172"/>
                <a:gd name="connsiteY1450" fmla="*/ 1494342 h 2583470"/>
                <a:gd name="connsiteX1451" fmla="*/ 576959 w 1057172"/>
                <a:gd name="connsiteY1451" fmla="*/ 1493728 h 2583470"/>
                <a:gd name="connsiteX1452" fmla="*/ 576959 w 1057172"/>
                <a:gd name="connsiteY1452" fmla="*/ 1493114 h 2583470"/>
                <a:gd name="connsiteX1453" fmla="*/ 572690 w 1057172"/>
                <a:gd name="connsiteY1453" fmla="*/ 1491271 h 2583470"/>
                <a:gd name="connsiteX1454" fmla="*/ 572690 w 1057172"/>
                <a:gd name="connsiteY1454" fmla="*/ 1490657 h 2583470"/>
                <a:gd name="connsiteX1455" fmla="*/ 558662 w 1057172"/>
                <a:gd name="connsiteY1455" fmla="*/ 1487585 h 2583470"/>
                <a:gd name="connsiteX1456" fmla="*/ 558052 w 1057172"/>
                <a:gd name="connsiteY1456" fmla="*/ 1487585 h 2583470"/>
                <a:gd name="connsiteX1457" fmla="*/ 556222 w 1057172"/>
                <a:gd name="connsiteY1457" fmla="*/ 1493114 h 2583470"/>
                <a:gd name="connsiteX1458" fmla="*/ 555613 w 1057172"/>
                <a:gd name="connsiteY1458" fmla="*/ 1493114 h 2583470"/>
                <a:gd name="connsiteX1459" fmla="*/ 553173 w 1057172"/>
                <a:gd name="connsiteY1459" fmla="*/ 1495571 h 2583470"/>
                <a:gd name="connsiteX1460" fmla="*/ 553173 w 1057172"/>
                <a:gd name="connsiteY1460" fmla="*/ 1496799 h 2583470"/>
                <a:gd name="connsiteX1461" fmla="*/ 551953 w 1057172"/>
                <a:gd name="connsiteY1461" fmla="*/ 1496799 h 2583470"/>
                <a:gd name="connsiteX1462" fmla="*/ 550124 w 1057172"/>
                <a:gd name="connsiteY1462" fmla="*/ 1499257 h 2583470"/>
                <a:gd name="connsiteX1463" fmla="*/ 549514 w 1057172"/>
                <a:gd name="connsiteY1463" fmla="*/ 1499257 h 2583470"/>
                <a:gd name="connsiteX1464" fmla="*/ 549514 w 1057172"/>
                <a:gd name="connsiteY1464" fmla="*/ 1500485 h 2583470"/>
                <a:gd name="connsiteX1465" fmla="*/ 546464 w 1057172"/>
                <a:gd name="connsiteY1465" fmla="*/ 1502942 h 2583470"/>
                <a:gd name="connsiteX1466" fmla="*/ 539145 w 1057172"/>
                <a:gd name="connsiteY1466" fmla="*/ 1509699 h 2583470"/>
                <a:gd name="connsiteX1467" fmla="*/ 537926 w 1057172"/>
                <a:gd name="connsiteY1467" fmla="*/ 1523828 h 2583470"/>
                <a:gd name="connsiteX1468" fmla="*/ 536706 w 1057172"/>
                <a:gd name="connsiteY1468" fmla="*/ 1523828 h 2583470"/>
                <a:gd name="connsiteX1469" fmla="*/ 534876 w 1057172"/>
                <a:gd name="connsiteY1469" fmla="*/ 1540414 h 2583470"/>
                <a:gd name="connsiteX1470" fmla="*/ 534266 w 1057172"/>
                <a:gd name="connsiteY1470" fmla="*/ 1540414 h 2583470"/>
                <a:gd name="connsiteX1471" fmla="*/ 529997 w 1057172"/>
                <a:gd name="connsiteY1471" fmla="*/ 1552699 h 2583470"/>
                <a:gd name="connsiteX1472" fmla="*/ 519629 w 1057172"/>
                <a:gd name="connsiteY1472" fmla="*/ 1555157 h 2583470"/>
                <a:gd name="connsiteX1473" fmla="*/ 517189 w 1057172"/>
                <a:gd name="connsiteY1473" fmla="*/ 1564371 h 2583470"/>
                <a:gd name="connsiteX1474" fmla="*/ 522068 w 1057172"/>
                <a:gd name="connsiteY1474" fmla="*/ 1571742 h 2583470"/>
                <a:gd name="connsiteX1475" fmla="*/ 522678 w 1057172"/>
                <a:gd name="connsiteY1475" fmla="*/ 1571742 h 2583470"/>
                <a:gd name="connsiteX1476" fmla="*/ 532437 w 1057172"/>
                <a:gd name="connsiteY1476" fmla="*/ 1607371 h 2583470"/>
                <a:gd name="connsiteX1477" fmla="*/ 526948 w 1057172"/>
                <a:gd name="connsiteY1477" fmla="*/ 1612899 h 2583470"/>
                <a:gd name="connsiteX1478" fmla="*/ 526338 w 1057172"/>
                <a:gd name="connsiteY1478" fmla="*/ 1612899 h 2583470"/>
                <a:gd name="connsiteX1479" fmla="*/ 495843 w 1057172"/>
                <a:gd name="connsiteY1479" fmla="*/ 1670028 h 2583470"/>
                <a:gd name="connsiteX1480" fmla="*/ 501332 w 1057172"/>
                <a:gd name="connsiteY1480" fmla="*/ 1691528 h 2583470"/>
                <a:gd name="connsiteX1481" fmla="*/ 495233 w 1057172"/>
                <a:gd name="connsiteY1481" fmla="*/ 1697056 h 2583470"/>
                <a:gd name="connsiteX1482" fmla="*/ 495233 w 1057172"/>
                <a:gd name="connsiteY1482" fmla="*/ 1697671 h 2583470"/>
                <a:gd name="connsiteX1483" fmla="*/ 468398 w 1057172"/>
                <a:gd name="connsiteY1483" fmla="*/ 1709342 h 2583470"/>
                <a:gd name="connsiteX1484" fmla="*/ 468398 w 1057172"/>
                <a:gd name="connsiteY1484" fmla="*/ 1709956 h 2583470"/>
                <a:gd name="connsiteX1485" fmla="*/ 464129 w 1057172"/>
                <a:gd name="connsiteY1485" fmla="*/ 1709956 h 2583470"/>
                <a:gd name="connsiteX1486" fmla="*/ 464129 w 1057172"/>
                <a:gd name="connsiteY1486" fmla="*/ 1710571 h 2583470"/>
                <a:gd name="connsiteX1487" fmla="*/ 461079 w 1057172"/>
                <a:gd name="connsiteY1487" fmla="*/ 1710571 h 2583470"/>
                <a:gd name="connsiteX1488" fmla="*/ 465958 w 1057172"/>
                <a:gd name="connsiteY1488" fmla="*/ 1799642 h 2583470"/>
                <a:gd name="connsiteX1489" fmla="*/ 464129 w 1057172"/>
                <a:gd name="connsiteY1489" fmla="*/ 1803328 h 2583470"/>
                <a:gd name="connsiteX1490" fmla="*/ 462909 w 1057172"/>
                <a:gd name="connsiteY1490" fmla="*/ 1803328 h 2583470"/>
                <a:gd name="connsiteX1491" fmla="*/ 442173 w 1057172"/>
                <a:gd name="connsiteY1491" fmla="*/ 1856771 h 2583470"/>
                <a:gd name="connsiteX1492" fmla="*/ 441563 w 1057172"/>
                <a:gd name="connsiteY1492" fmla="*/ 1856771 h 2583470"/>
                <a:gd name="connsiteX1493" fmla="*/ 436683 w 1057172"/>
                <a:gd name="connsiteY1493" fmla="*/ 1869056 h 2583470"/>
                <a:gd name="connsiteX1494" fmla="*/ 435464 w 1057172"/>
                <a:gd name="connsiteY1494" fmla="*/ 1869056 h 2583470"/>
                <a:gd name="connsiteX1495" fmla="*/ 434244 w 1057172"/>
                <a:gd name="connsiteY1495" fmla="*/ 1873971 h 2583470"/>
                <a:gd name="connsiteX1496" fmla="*/ 433634 w 1057172"/>
                <a:gd name="connsiteY1496" fmla="*/ 1873971 h 2583470"/>
                <a:gd name="connsiteX1497" fmla="*/ 453151 w 1057172"/>
                <a:gd name="connsiteY1497" fmla="*/ 1890556 h 2583470"/>
                <a:gd name="connsiteX1498" fmla="*/ 449491 w 1057172"/>
                <a:gd name="connsiteY1498" fmla="*/ 1940928 h 2583470"/>
                <a:gd name="connsiteX1499" fmla="*/ 437903 w 1057172"/>
                <a:gd name="connsiteY1499" fmla="*/ 1937856 h 2583470"/>
                <a:gd name="connsiteX1500" fmla="*/ 437903 w 1057172"/>
                <a:gd name="connsiteY1500" fmla="*/ 1937242 h 2583470"/>
                <a:gd name="connsiteX1501" fmla="*/ 389722 w 1057172"/>
                <a:gd name="connsiteY1501" fmla="*/ 1947685 h 2583470"/>
                <a:gd name="connsiteX1502" fmla="*/ 383623 w 1057172"/>
                <a:gd name="connsiteY1502" fmla="*/ 1959971 h 2583470"/>
                <a:gd name="connsiteX1503" fmla="*/ 383013 w 1057172"/>
                <a:gd name="connsiteY1503" fmla="*/ 1959971 h 2583470"/>
                <a:gd name="connsiteX1504" fmla="*/ 367766 w 1057172"/>
                <a:gd name="connsiteY1504" fmla="*/ 2006042 h 2583470"/>
                <a:gd name="connsiteX1505" fmla="*/ 367156 w 1057172"/>
                <a:gd name="connsiteY1505" fmla="*/ 2006042 h 2583470"/>
                <a:gd name="connsiteX1506" fmla="*/ 365326 w 1057172"/>
                <a:gd name="connsiteY1506" fmla="*/ 2010956 h 2583470"/>
                <a:gd name="connsiteX1507" fmla="*/ 364716 w 1057172"/>
                <a:gd name="connsiteY1507" fmla="*/ 2010956 h 2583470"/>
                <a:gd name="connsiteX1508" fmla="*/ 364716 w 1057172"/>
                <a:gd name="connsiteY1508" fmla="*/ 2012185 h 2583470"/>
                <a:gd name="connsiteX1509" fmla="*/ 364106 w 1057172"/>
                <a:gd name="connsiteY1509" fmla="*/ 2012185 h 2583470"/>
                <a:gd name="connsiteX1510" fmla="*/ 360447 w 1057172"/>
                <a:gd name="connsiteY1510" fmla="*/ 2021399 h 2583470"/>
                <a:gd name="connsiteX1511" fmla="*/ 359837 w 1057172"/>
                <a:gd name="connsiteY1511" fmla="*/ 2021399 h 2583470"/>
                <a:gd name="connsiteX1512" fmla="*/ 359837 w 1057172"/>
                <a:gd name="connsiteY1512" fmla="*/ 2022628 h 2583470"/>
                <a:gd name="connsiteX1513" fmla="*/ 359227 w 1057172"/>
                <a:gd name="connsiteY1513" fmla="*/ 2022628 h 2583470"/>
                <a:gd name="connsiteX1514" fmla="*/ 359227 w 1057172"/>
                <a:gd name="connsiteY1514" fmla="*/ 2023856 h 2583470"/>
                <a:gd name="connsiteX1515" fmla="*/ 358617 w 1057172"/>
                <a:gd name="connsiteY1515" fmla="*/ 2023856 h 2583470"/>
                <a:gd name="connsiteX1516" fmla="*/ 360447 w 1057172"/>
                <a:gd name="connsiteY1516" fmla="*/ 2029385 h 2583470"/>
                <a:gd name="connsiteX1517" fmla="*/ 361057 w 1057172"/>
                <a:gd name="connsiteY1517" fmla="*/ 2029385 h 2583470"/>
                <a:gd name="connsiteX1518" fmla="*/ 362886 w 1057172"/>
                <a:gd name="connsiteY1518" fmla="*/ 2034299 h 2583470"/>
                <a:gd name="connsiteX1519" fmla="*/ 363496 w 1057172"/>
                <a:gd name="connsiteY1519" fmla="*/ 2034299 h 2583470"/>
                <a:gd name="connsiteX1520" fmla="*/ 364106 w 1057172"/>
                <a:gd name="connsiteY1520" fmla="*/ 2037371 h 2583470"/>
                <a:gd name="connsiteX1521" fmla="*/ 364716 w 1057172"/>
                <a:gd name="connsiteY1521" fmla="*/ 2037371 h 2583470"/>
                <a:gd name="connsiteX1522" fmla="*/ 364716 w 1057172"/>
                <a:gd name="connsiteY1522" fmla="*/ 2039213 h 2583470"/>
                <a:gd name="connsiteX1523" fmla="*/ 365326 w 1057172"/>
                <a:gd name="connsiteY1523" fmla="*/ 2039213 h 2583470"/>
                <a:gd name="connsiteX1524" fmla="*/ 365326 w 1057172"/>
                <a:gd name="connsiteY1524" fmla="*/ 2041056 h 2583470"/>
                <a:gd name="connsiteX1525" fmla="*/ 366546 w 1057172"/>
                <a:gd name="connsiteY1525" fmla="*/ 2041056 h 2583470"/>
                <a:gd name="connsiteX1526" fmla="*/ 366546 w 1057172"/>
                <a:gd name="connsiteY1526" fmla="*/ 2042285 h 2583470"/>
                <a:gd name="connsiteX1527" fmla="*/ 367156 w 1057172"/>
                <a:gd name="connsiteY1527" fmla="*/ 2042285 h 2583470"/>
                <a:gd name="connsiteX1528" fmla="*/ 371425 w 1057172"/>
                <a:gd name="connsiteY1528" fmla="*/ 2052728 h 2583470"/>
                <a:gd name="connsiteX1529" fmla="*/ 367766 w 1057172"/>
                <a:gd name="connsiteY1529" fmla="*/ 2058256 h 2583470"/>
                <a:gd name="connsiteX1530" fmla="*/ 367156 w 1057172"/>
                <a:gd name="connsiteY1530" fmla="*/ 2058256 h 2583470"/>
                <a:gd name="connsiteX1531" fmla="*/ 364106 w 1057172"/>
                <a:gd name="connsiteY1531" fmla="*/ 2094499 h 2583470"/>
                <a:gd name="connsiteX1532" fmla="*/ 364716 w 1057172"/>
                <a:gd name="connsiteY1532" fmla="*/ 2094499 h 2583470"/>
                <a:gd name="connsiteX1533" fmla="*/ 370815 w 1057172"/>
                <a:gd name="connsiteY1533" fmla="*/ 2112928 h 2583470"/>
                <a:gd name="connsiteX1534" fmla="*/ 371425 w 1057172"/>
                <a:gd name="connsiteY1534" fmla="*/ 2112928 h 2583470"/>
                <a:gd name="connsiteX1535" fmla="*/ 374474 w 1057172"/>
                <a:gd name="connsiteY1535" fmla="*/ 2122142 h 2583470"/>
                <a:gd name="connsiteX1536" fmla="*/ 375084 w 1057172"/>
                <a:gd name="connsiteY1536" fmla="*/ 2122142 h 2583470"/>
                <a:gd name="connsiteX1537" fmla="*/ 378134 w 1057172"/>
                <a:gd name="connsiteY1537" fmla="*/ 2130128 h 2583470"/>
                <a:gd name="connsiteX1538" fmla="*/ 371425 w 1057172"/>
                <a:gd name="connsiteY1538" fmla="*/ 2189099 h 2583470"/>
                <a:gd name="connsiteX1539" fmla="*/ 372035 w 1057172"/>
                <a:gd name="connsiteY1539" fmla="*/ 2189099 h 2583470"/>
                <a:gd name="connsiteX1540" fmla="*/ 383623 w 1057172"/>
                <a:gd name="connsiteY1540" fmla="*/ 2201999 h 2583470"/>
                <a:gd name="connsiteX1541" fmla="*/ 386062 w 1057172"/>
                <a:gd name="connsiteY1541" fmla="*/ 2205685 h 2583470"/>
                <a:gd name="connsiteX1542" fmla="*/ 401920 w 1057172"/>
                <a:gd name="connsiteY1542" fmla="*/ 2216128 h 2583470"/>
                <a:gd name="connsiteX1543" fmla="*/ 402529 w 1057172"/>
                <a:gd name="connsiteY1543" fmla="*/ 2216128 h 2583470"/>
                <a:gd name="connsiteX1544" fmla="*/ 409848 w 1057172"/>
                <a:gd name="connsiteY1544" fmla="*/ 2226570 h 2583470"/>
                <a:gd name="connsiteX1545" fmla="*/ 405579 w 1057172"/>
                <a:gd name="connsiteY1545" fmla="*/ 2245613 h 2583470"/>
                <a:gd name="connsiteX1546" fmla="*/ 404359 w 1057172"/>
                <a:gd name="connsiteY1546" fmla="*/ 2245613 h 2583470"/>
                <a:gd name="connsiteX1547" fmla="*/ 404359 w 1057172"/>
                <a:gd name="connsiteY1547" fmla="*/ 2246228 h 2583470"/>
                <a:gd name="connsiteX1548" fmla="*/ 403749 w 1057172"/>
                <a:gd name="connsiteY1548" fmla="*/ 2246228 h 2583470"/>
                <a:gd name="connsiteX1549" fmla="*/ 402529 w 1057172"/>
                <a:gd name="connsiteY1549" fmla="*/ 2249913 h 2583470"/>
                <a:gd name="connsiteX1550" fmla="*/ 401920 w 1057172"/>
                <a:gd name="connsiteY1550" fmla="*/ 2249913 h 2583470"/>
                <a:gd name="connsiteX1551" fmla="*/ 400700 w 1057172"/>
                <a:gd name="connsiteY1551" fmla="*/ 2258513 h 2583470"/>
                <a:gd name="connsiteX1552" fmla="*/ 400090 w 1057172"/>
                <a:gd name="connsiteY1552" fmla="*/ 2258513 h 2583470"/>
                <a:gd name="connsiteX1553" fmla="*/ 400090 w 1057172"/>
                <a:gd name="connsiteY1553" fmla="*/ 2259128 h 2583470"/>
                <a:gd name="connsiteX1554" fmla="*/ 398260 w 1057172"/>
                <a:gd name="connsiteY1554" fmla="*/ 2259128 h 2583470"/>
                <a:gd name="connsiteX1555" fmla="*/ 398260 w 1057172"/>
                <a:gd name="connsiteY1555" fmla="*/ 2260356 h 2583470"/>
                <a:gd name="connsiteX1556" fmla="*/ 381183 w 1057172"/>
                <a:gd name="connsiteY1556" fmla="*/ 2262199 h 2583470"/>
                <a:gd name="connsiteX1557" fmla="*/ 381183 w 1057172"/>
                <a:gd name="connsiteY1557" fmla="*/ 2262813 h 2583470"/>
                <a:gd name="connsiteX1558" fmla="*/ 379354 w 1057172"/>
                <a:gd name="connsiteY1558" fmla="*/ 2262813 h 2583470"/>
                <a:gd name="connsiteX1559" fmla="*/ 379354 w 1057172"/>
                <a:gd name="connsiteY1559" fmla="*/ 2263428 h 2583470"/>
                <a:gd name="connsiteX1560" fmla="*/ 378134 w 1057172"/>
                <a:gd name="connsiteY1560" fmla="*/ 2263428 h 2583470"/>
                <a:gd name="connsiteX1561" fmla="*/ 387282 w 1057172"/>
                <a:gd name="connsiteY1561" fmla="*/ 2293528 h 2583470"/>
                <a:gd name="connsiteX1562" fmla="*/ 387892 w 1057172"/>
                <a:gd name="connsiteY1562" fmla="*/ 2293528 h 2583470"/>
                <a:gd name="connsiteX1563" fmla="*/ 390942 w 1057172"/>
                <a:gd name="connsiteY1563" fmla="*/ 2298442 h 2583470"/>
                <a:gd name="connsiteX1564" fmla="*/ 391551 w 1057172"/>
                <a:gd name="connsiteY1564" fmla="*/ 2298442 h 2583470"/>
                <a:gd name="connsiteX1565" fmla="*/ 394601 w 1057172"/>
                <a:gd name="connsiteY1565" fmla="*/ 2308270 h 2583470"/>
                <a:gd name="connsiteX1566" fmla="*/ 395211 w 1057172"/>
                <a:gd name="connsiteY1566" fmla="*/ 2308270 h 2583470"/>
                <a:gd name="connsiteX1567" fmla="*/ 395821 w 1057172"/>
                <a:gd name="connsiteY1567" fmla="*/ 2310113 h 2583470"/>
                <a:gd name="connsiteX1568" fmla="*/ 396431 w 1057172"/>
                <a:gd name="connsiteY1568" fmla="*/ 2310113 h 2583470"/>
                <a:gd name="connsiteX1569" fmla="*/ 396431 w 1057172"/>
                <a:gd name="connsiteY1569" fmla="*/ 2311342 h 2583470"/>
                <a:gd name="connsiteX1570" fmla="*/ 397650 w 1057172"/>
                <a:gd name="connsiteY1570" fmla="*/ 2311342 h 2583470"/>
                <a:gd name="connsiteX1571" fmla="*/ 398260 w 1057172"/>
                <a:gd name="connsiteY1571" fmla="*/ 2313799 h 2583470"/>
                <a:gd name="connsiteX1572" fmla="*/ 398870 w 1057172"/>
                <a:gd name="connsiteY1572" fmla="*/ 2313799 h 2583470"/>
                <a:gd name="connsiteX1573" fmla="*/ 395211 w 1057172"/>
                <a:gd name="connsiteY1573" fmla="*/ 2336527 h 2583470"/>
                <a:gd name="connsiteX1574" fmla="*/ 394601 w 1057172"/>
                <a:gd name="connsiteY1574" fmla="*/ 2336527 h 2583470"/>
                <a:gd name="connsiteX1575" fmla="*/ 395821 w 1057172"/>
                <a:gd name="connsiteY1575" fmla="*/ 2347585 h 2583470"/>
                <a:gd name="connsiteX1576" fmla="*/ 396431 w 1057172"/>
                <a:gd name="connsiteY1576" fmla="*/ 2347585 h 2583470"/>
                <a:gd name="connsiteX1577" fmla="*/ 390942 w 1057172"/>
                <a:gd name="connsiteY1577" fmla="*/ 2368470 h 2583470"/>
                <a:gd name="connsiteX1578" fmla="*/ 390942 w 1057172"/>
                <a:gd name="connsiteY1578" fmla="*/ 2369085 h 2583470"/>
                <a:gd name="connsiteX1579" fmla="*/ 390332 w 1057172"/>
                <a:gd name="connsiteY1579" fmla="*/ 2369085 h 2583470"/>
                <a:gd name="connsiteX1580" fmla="*/ 379354 w 1057172"/>
                <a:gd name="connsiteY1580" fmla="*/ 2383213 h 2583470"/>
                <a:gd name="connsiteX1581" fmla="*/ 378134 w 1057172"/>
                <a:gd name="connsiteY1581" fmla="*/ 2383827 h 2583470"/>
                <a:gd name="connsiteX1582" fmla="*/ 371425 w 1057172"/>
                <a:gd name="connsiteY1582" fmla="*/ 2383827 h 2583470"/>
                <a:gd name="connsiteX1583" fmla="*/ 371425 w 1057172"/>
                <a:gd name="connsiteY1583" fmla="*/ 2383213 h 2583470"/>
                <a:gd name="connsiteX1584" fmla="*/ 368985 w 1057172"/>
                <a:gd name="connsiteY1584" fmla="*/ 2383213 h 2583470"/>
                <a:gd name="connsiteX1585" fmla="*/ 368985 w 1057172"/>
                <a:gd name="connsiteY1585" fmla="*/ 2382599 h 2583470"/>
                <a:gd name="connsiteX1586" fmla="*/ 368375 w 1057172"/>
                <a:gd name="connsiteY1586" fmla="*/ 2382599 h 2583470"/>
                <a:gd name="connsiteX1587" fmla="*/ 368375 w 1057172"/>
                <a:gd name="connsiteY1587" fmla="*/ 2383213 h 2583470"/>
                <a:gd name="connsiteX1588" fmla="*/ 365326 w 1057172"/>
                <a:gd name="connsiteY1588" fmla="*/ 2385670 h 2583470"/>
                <a:gd name="connsiteX1589" fmla="*/ 364106 w 1057172"/>
                <a:gd name="connsiteY1589" fmla="*/ 2386285 h 2583470"/>
                <a:gd name="connsiteX1590" fmla="*/ 364106 w 1057172"/>
                <a:gd name="connsiteY1590" fmla="*/ 2385670 h 2583470"/>
                <a:gd name="connsiteX1591" fmla="*/ 363496 w 1057172"/>
                <a:gd name="connsiteY1591" fmla="*/ 2385670 h 2583470"/>
                <a:gd name="connsiteX1592" fmla="*/ 363496 w 1057172"/>
                <a:gd name="connsiteY1592" fmla="*/ 2386899 h 2583470"/>
                <a:gd name="connsiteX1593" fmla="*/ 364106 w 1057172"/>
                <a:gd name="connsiteY1593" fmla="*/ 2386899 h 2583470"/>
                <a:gd name="connsiteX1594" fmla="*/ 364106 w 1057172"/>
                <a:gd name="connsiteY1594" fmla="*/ 2387513 h 2583470"/>
                <a:gd name="connsiteX1595" fmla="*/ 363496 w 1057172"/>
                <a:gd name="connsiteY1595" fmla="*/ 2387513 h 2583470"/>
                <a:gd name="connsiteX1596" fmla="*/ 363496 w 1057172"/>
                <a:gd name="connsiteY1596" fmla="*/ 2388127 h 2583470"/>
                <a:gd name="connsiteX1597" fmla="*/ 361057 w 1057172"/>
                <a:gd name="connsiteY1597" fmla="*/ 2388742 h 2583470"/>
                <a:gd name="connsiteX1598" fmla="*/ 361057 w 1057172"/>
                <a:gd name="connsiteY1598" fmla="*/ 2389970 h 2583470"/>
                <a:gd name="connsiteX1599" fmla="*/ 361667 w 1057172"/>
                <a:gd name="connsiteY1599" fmla="*/ 2389970 h 2583470"/>
                <a:gd name="connsiteX1600" fmla="*/ 361667 w 1057172"/>
                <a:gd name="connsiteY1600" fmla="*/ 2390585 h 2583470"/>
                <a:gd name="connsiteX1601" fmla="*/ 364106 w 1057172"/>
                <a:gd name="connsiteY1601" fmla="*/ 2390585 h 2583470"/>
                <a:gd name="connsiteX1602" fmla="*/ 367156 w 1057172"/>
                <a:gd name="connsiteY1602" fmla="*/ 2403485 h 2583470"/>
                <a:gd name="connsiteX1603" fmla="*/ 367766 w 1057172"/>
                <a:gd name="connsiteY1603" fmla="*/ 2403485 h 2583470"/>
                <a:gd name="connsiteX1604" fmla="*/ 367766 w 1057172"/>
                <a:gd name="connsiteY1604" fmla="*/ 2404099 h 2583470"/>
                <a:gd name="connsiteX1605" fmla="*/ 364106 w 1057172"/>
                <a:gd name="connsiteY1605" fmla="*/ 2404099 h 2583470"/>
                <a:gd name="connsiteX1606" fmla="*/ 358617 w 1057172"/>
                <a:gd name="connsiteY1606" fmla="*/ 2410242 h 2583470"/>
                <a:gd name="connsiteX1607" fmla="*/ 358617 w 1057172"/>
                <a:gd name="connsiteY1607" fmla="*/ 2410856 h 2583470"/>
                <a:gd name="connsiteX1608" fmla="*/ 359227 w 1057172"/>
                <a:gd name="connsiteY1608" fmla="*/ 2437270 h 2583470"/>
                <a:gd name="connsiteX1609" fmla="*/ 359837 w 1057172"/>
                <a:gd name="connsiteY1609" fmla="*/ 2437270 h 2583470"/>
                <a:gd name="connsiteX1610" fmla="*/ 362886 w 1057172"/>
                <a:gd name="connsiteY1610" fmla="*/ 2453242 h 2583470"/>
                <a:gd name="connsiteX1611" fmla="*/ 361057 w 1057172"/>
                <a:gd name="connsiteY1611" fmla="*/ 2454470 h 2583470"/>
                <a:gd name="connsiteX1612" fmla="*/ 360447 w 1057172"/>
                <a:gd name="connsiteY1612" fmla="*/ 2454470 h 2583470"/>
                <a:gd name="connsiteX1613" fmla="*/ 360447 w 1057172"/>
                <a:gd name="connsiteY1613" fmla="*/ 2456313 h 2583470"/>
                <a:gd name="connsiteX1614" fmla="*/ 359837 w 1057172"/>
                <a:gd name="connsiteY1614" fmla="*/ 2456313 h 2583470"/>
                <a:gd name="connsiteX1615" fmla="*/ 359227 w 1057172"/>
                <a:gd name="connsiteY1615" fmla="*/ 2466142 h 2583470"/>
                <a:gd name="connsiteX1616" fmla="*/ 359837 w 1057172"/>
                <a:gd name="connsiteY1616" fmla="*/ 2466142 h 2583470"/>
                <a:gd name="connsiteX1617" fmla="*/ 358617 w 1057172"/>
                <a:gd name="connsiteY1617" fmla="*/ 2470442 h 2583470"/>
                <a:gd name="connsiteX1618" fmla="*/ 358617 w 1057172"/>
                <a:gd name="connsiteY1618" fmla="*/ 2472899 h 2583470"/>
                <a:gd name="connsiteX1619" fmla="*/ 357397 w 1057172"/>
                <a:gd name="connsiteY1619" fmla="*/ 2472899 h 2583470"/>
                <a:gd name="connsiteX1620" fmla="*/ 355568 w 1057172"/>
                <a:gd name="connsiteY1620" fmla="*/ 2483956 h 2583470"/>
                <a:gd name="connsiteX1621" fmla="*/ 354958 w 1057172"/>
                <a:gd name="connsiteY1621" fmla="*/ 2483956 h 2583470"/>
                <a:gd name="connsiteX1622" fmla="*/ 354958 w 1057172"/>
                <a:gd name="connsiteY1622" fmla="*/ 2485185 h 2583470"/>
                <a:gd name="connsiteX1623" fmla="*/ 353738 w 1057172"/>
                <a:gd name="connsiteY1623" fmla="*/ 2485185 h 2583470"/>
                <a:gd name="connsiteX1624" fmla="*/ 353738 w 1057172"/>
                <a:gd name="connsiteY1624" fmla="*/ 2488256 h 2583470"/>
                <a:gd name="connsiteX1625" fmla="*/ 351908 w 1057172"/>
                <a:gd name="connsiteY1625" fmla="*/ 2488256 h 2583470"/>
                <a:gd name="connsiteX1626" fmla="*/ 351908 w 1057172"/>
                <a:gd name="connsiteY1626" fmla="*/ 2488870 h 2583470"/>
                <a:gd name="connsiteX1627" fmla="*/ 351298 w 1057172"/>
                <a:gd name="connsiteY1627" fmla="*/ 2488870 h 2583470"/>
                <a:gd name="connsiteX1628" fmla="*/ 351298 w 1057172"/>
                <a:gd name="connsiteY1628" fmla="*/ 2489485 h 2583470"/>
                <a:gd name="connsiteX1629" fmla="*/ 349469 w 1057172"/>
                <a:gd name="connsiteY1629" fmla="*/ 2489485 h 2583470"/>
                <a:gd name="connsiteX1630" fmla="*/ 349469 w 1057172"/>
                <a:gd name="connsiteY1630" fmla="*/ 2490099 h 2583470"/>
                <a:gd name="connsiteX1631" fmla="*/ 348859 w 1057172"/>
                <a:gd name="connsiteY1631" fmla="*/ 2490099 h 2583470"/>
                <a:gd name="connsiteX1632" fmla="*/ 348249 w 1057172"/>
                <a:gd name="connsiteY1632" fmla="*/ 2488870 h 2583470"/>
                <a:gd name="connsiteX1633" fmla="*/ 348249 w 1057172"/>
                <a:gd name="connsiteY1633" fmla="*/ 2489485 h 2583470"/>
                <a:gd name="connsiteX1634" fmla="*/ 347639 w 1057172"/>
                <a:gd name="connsiteY1634" fmla="*/ 2489485 h 2583470"/>
                <a:gd name="connsiteX1635" fmla="*/ 347639 w 1057172"/>
                <a:gd name="connsiteY1635" fmla="*/ 2490713 h 2583470"/>
                <a:gd name="connsiteX1636" fmla="*/ 345809 w 1057172"/>
                <a:gd name="connsiteY1636" fmla="*/ 2490713 h 2583470"/>
                <a:gd name="connsiteX1637" fmla="*/ 345809 w 1057172"/>
                <a:gd name="connsiteY1637" fmla="*/ 2490099 h 2583470"/>
                <a:gd name="connsiteX1638" fmla="*/ 343370 w 1057172"/>
                <a:gd name="connsiteY1638" fmla="*/ 2490099 h 2583470"/>
                <a:gd name="connsiteX1639" fmla="*/ 342150 w 1057172"/>
                <a:gd name="connsiteY1639" fmla="*/ 2480270 h 2583470"/>
                <a:gd name="connsiteX1640" fmla="*/ 343980 w 1057172"/>
                <a:gd name="connsiteY1640" fmla="*/ 2480270 h 2583470"/>
                <a:gd name="connsiteX1641" fmla="*/ 343980 w 1057172"/>
                <a:gd name="connsiteY1641" fmla="*/ 2479042 h 2583470"/>
                <a:gd name="connsiteX1642" fmla="*/ 343370 w 1057172"/>
                <a:gd name="connsiteY1642" fmla="*/ 2479042 h 2583470"/>
                <a:gd name="connsiteX1643" fmla="*/ 342150 w 1057172"/>
                <a:gd name="connsiteY1643" fmla="*/ 2475970 h 2583470"/>
                <a:gd name="connsiteX1644" fmla="*/ 341540 w 1057172"/>
                <a:gd name="connsiteY1644" fmla="*/ 2475970 h 2583470"/>
                <a:gd name="connsiteX1645" fmla="*/ 341540 w 1057172"/>
                <a:gd name="connsiteY1645" fmla="*/ 2474127 h 2583470"/>
                <a:gd name="connsiteX1646" fmla="*/ 340930 w 1057172"/>
                <a:gd name="connsiteY1646" fmla="*/ 2474127 h 2583470"/>
                <a:gd name="connsiteX1647" fmla="*/ 340930 w 1057172"/>
                <a:gd name="connsiteY1647" fmla="*/ 2472285 h 2583470"/>
                <a:gd name="connsiteX1648" fmla="*/ 341540 w 1057172"/>
                <a:gd name="connsiteY1648" fmla="*/ 2472285 h 2583470"/>
                <a:gd name="connsiteX1649" fmla="*/ 341540 w 1057172"/>
                <a:gd name="connsiteY1649" fmla="*/ 2471056 h 2583470"/>
                <a:gd name="connsiteX1650" fmla="*/ 340930 w 1057172"/>
                <a:gd name="connsiteY1650" fmla="*/ 2471056 h 2583470"/>
                <a:gd name="connsiteX1651" fmla="*/ 340930 w 1057172"/>
                <a:gd name="connsiteY1651" fmla="*/ 2472285 h 2583470"/>
                <a:gd name="connsiteX1652" fmla="*/ 340320 w 1057172"/>
                <a:gd name="connsiteY1652" fmla="*/ 2472285 h 2583470"/>
                <a:gd name="connsiteX1653" fmla="*/ 340320 w 1057172"/>
                <a:gd name="connsiteY1653" fmla="*/ 2470442 h 2583470"/>
                <a:gd name="connsiteX1654" fmla="*/ 339711 w 1057172"/>
                <a:gd name="connsiteY1654" fmla="*/ 2470442 h 2583470"/>
                <a:gd name="connsiteX1655" fmla="*/ 338491 w 1057172"/>
                <a:gd name="connsiteY1655" fmla="*/ 2467985 h 2583470"/>
                <a:gd name="connsiteX1656" fmla="*/ 337881 w 1057172"/>
                <a:gd name="connsiteY1656" fmla="*/ 2467985 h 2583470"/>
                <a:gd name="connsiteX1657" fmla="*/ 337881 w 1057172"/>
                <a:gd name="connsiteY1657" fmla="*/ 2466756 h 2583470"/>
                <a:gd name="connsiteX1658" fmla="*/ 338491 w 1057172"/>
                <a:gd name="connsiteY1658" fmla="*/ 2466756 h 2583470"/>
                <a:gd name="connsiteX1659" fmla="*/ 338491 w 1057172"/>
                <a:gd name="connsiteY1659" fmla="*/ 2466142 h 2583470"/>
                <a:gd name="connsiteX1660" fmla="*/ 333612 w 1057172"/>
                <a:gd name="connsiteY1660" fmla="*/ 2466756 h 2583470"/>
                <a:gd name="connsiteX1661" fmla="*/ 333612 w 1057172"/>
                <a:gd name="connsiteY1661" fmla="*/ 2467985 h 2583470"/>
                <a:gd name="connsiteX1662" fmla="*/ 330562 w 1057172"/>
                <a:gd name="connsiteY1662" fmla="*/ 2468599 h 2583470"/>
                <a:gd name="connsiteX1663" fmla="*/ 330562 w 1057172"/>
                <a:gd name="connsiteY1663" fmla="*/ 2469213 h 2583470"/>
                <a:gd name="connsiteX1664" fmla="*/ 328732 w 1057172"/>
                <a:gd name="connsiteY1664" fmla="*/ 2469213 h 2583470"/>
                <a:gd name="connsiteX1665" fmla="*/ 328732 w 1057172"/>
                <a:gd name="connsiteY1665" fmla="*/ 2468599 h 2583470"/>
                <a:gd name="connsiteX1666" fmla="*/ 329952 w 1057172"/>
                <a:gd name="connsiteY1666" fmla="*/ 2468599 h 2583470"/>
                <a:gd name="connsiteX1667" fmla="*/ 329952 w 1057172"/>
                <a:gd name="connsiteY1667" fmla="*/ 2467985 h 2583470"/>
                <a:gd name="connsiteX1668" fmla="*/ 329342 w 1057172"/>
                <a:gd name="connsiteY1668" fmla="*/ 2467985 h 2583470"/>
                <a:gd name="connsiteX1669" fmla="*/ 329952 w 1057172"/>
                <a:gd name="connsiteY1669" fmla="*/ 2465527 h 2583470"/>
                <a:gd name="connsiteX1670" fmla="*/ 328732 w 1057172"/>
                <a:gd name="connsiteY1670" fmla="*/ 2465527 h 2583470"/>
                <a:gd name="connsiteX1671" fmla="*/ 328732 w 1057172"/>
                <a:gd name="connsiteY1671" fmla="*/ 2466142 h 2583470"/>
                <a:gd name="connsiteX1672" fmla="*/ 328123 w 1057172"/>
                <a:gd name="connsiteY1672" fmla="*/ 2466142 h 2583470"/>
                <a:gd name="connsiteX1673" fmla="*/ 328123 w 1057172"/>
                <a:gd name="connsiteY1673" fmla="*/ 2465527 h 2583470"/>
                <a:gd name="connsiteX1674" fmla="*/ 327513 w 1057172"/>
                <a:gd name="connsiteY1674" fmla="*/ 2465527 h 2583470"/>
                <a:gd name="connsiteX1675" fmla="*/ 328123 w 1057172"/>
                <a:gd name="connsiteY1675" fmla="*/ 2462456 h 2583470"/>
                <a:gd name="connsiteX1676" fmla="*/ 328123 w 1057172"/>
                <a:gd name="connsiteY1676" fmla="*/ 2463070 h 2583470"/>
                <a:gd name="connsiteX1677" fmla="*/ 328732 w 1057172"/>
                <a:gd name="connsiteY1677" fmla="*/ 2463070 h 2583470"/>
                <a:gd name="connsiteX1678" fmla="*/ 328732 w 1057172"/>
                <a:gd name="connsiteY1678" fmla="*/ 2464299 h 2583470"/>
                <a:gd name="connsiteX1679" fmla="*/ 329342 w 1057172"/>
                <a:gd name="connsiteY1679" fmla="*/ 2464299 h 2583470"/>
                <a:gd name="connsiteX1680" fmla="*/ 329342 w 1057172"/>
                <a:gd name="connsiteY1680" fmla="*/ 2462456 h 2583470"/>
                <a:gd name="connsiteX1681" fmla="*/ 325073 w 1057172"/>
                <a:gd name="connsiteY1681" fmla="*/ 2461842 h 2583470"/>
                <a:gd name="connsiteX1682" fmla="*/ 325073 w 1057172"/>
                <a:gd name="connsiteY1682" fmla="*/ 2463070 h 2583470"/>
                <a:gd name="connsiteX1683" fmla="*/ 324463 w 1057172"/>
                <a:gd name="connsiteY1683" fmla="*/ 2463070 h 2583470"/>
                <a:gd name="connsiteX1684" fmla="*/ 324463 w 1057172"/>
                <a:gd name="connsiteY1684" fmla="*/ 2460613 h 2583470"/>
                <a:gd name="connsiteX1685" fmla="*/ 323853 w 1057172"/>
                <a:gd name="connsiteY1685" fmla="*/ 2460613 h 2583470"/>
                <a:gd name="connsiteX1686" fmla="*/ 323853 w 1057172"/>
                <a:gd name="connsiteY1686" fmla="*/ 2458770 h 2583470"/>
                <a:gd name="connsiteX1687" fmla="*/ 322024 w 1057172"/>
                <a:gd name="connsiteY1687" fmla="*/ 2458770 h 2583470"/>
                <a:gd name="connsiteX1688" fmla="*/ 322634 w 1057172"/>
                <a:gd name="connsiteY1688" fmla="*/ 2460613 h 2583470"/>
                <a:gd name="connsiteX1689" fmla="*/ 323853 w 1057172"/>
                <a:gd name="connsiteY1689" fmla="*/ 2460613 h 2583470"/>
                <a:gd name="connsiteX1690" fmla="*/ 323853 w 1057172"/>
                <a:gd name="connsiteY1690" fmla="*/ 2464913 h 2583470"/>
                <a:gd name="connsiteX1691" fmla="*/ 322634 w 1057172"/>
                <a:gd name="connsiteY1691" fmla="*/ 2464913 h 2583470"/>
                <a:gd name="connsiteX1692" fmla="*/ 322634 w 1057172"/>
                <a:gd name="connsiteY1692" fmla="*/ 2465527 h 2583470"/>
                <a:gd name="connsiteX1693" fmla="*/ 321414 w 1057172"/>
                <a:gd name="connsiteY1693" fmla="*/ 2465527 h 2583470"/>
                <a:gd name="connsiteX1694" fmla="*/ 321414 w 1057172"/>
                <a:gd name="connsiteY1694" fmla="*/ 2464913 h 2583470"/>
                <a:gd name="connsiteX1695" fmla="*/ 322024 w 1057172"/>
                <a:gd name="connsiteY1695" fmla="*/ 2464913 h 2583470"/>
                <a:gd name="connsiteX1696" fmla="*/ 322024 w 1057172"/>
                <a:gd name="connsiteY1696" fmla="*/ 2464299 h 2583470"/>
                <a:gd name="connsiteX1697" fmla="*/ 320804 w 1057172"/>
                <a:gd name="connsiteY1697" fmla="*/ 2464299 h 2583470"/>
                <a:gd name="connsiteX1698" fmla="*/ 320804 w 1057172"/>
                <a:gd name="connsiteY1698" fmla="*/ 2464913 h 2583470"/>
                <a:gd name="connsiteX1699" fmla="*/ 320194 w 1057172"/>
                <a:gd name="connsiteY1699" fmla="*/ 2464913 h 2583470"/>
                <a:gd name="connsiteX1700" fmla="*/ 320194 w 1057172"/>
                <a:gd name="connsiteY1700" fmla="*/ 2461842 h 2583470"/>
                <a:gd name="connsiteX1701" fmla="*/ 318974 w 1057172"/>
                <a:gd name="connsiteY1701" fmla="*/ 2461842 h 2583470"/>
                <a:gd name="connsiteX1702" fmla="*/ 318974 w 1057172"/>
                <a:gd name="connsiteY1702" fmla="*/ 2461227 h 2583470"/>
                <a:gd name="connsiteX1703" fmla="*/ 318364 w 1057172"/>
                <a:gd name="connsiteY1703" fmla="*/ 2461227 h 2583470"/>
                <a:gd name="connsiteX1704" fmla="*/ 318364 w 1057172"/>
                <a:gd name="connsiteY1704" fmla="*/ 2460613 h 2583470"/>
                <a:gd name="connsiteX1705" fmla="*/ 317754 w 1057172"/>
                <a:gd name="connsiteY1705" fmla="*/ 2460613 h 2583470"/>
                <a:gd name="connsiteX1706" fmla="*/ 318974 w 1057172"/>
                <a:gd name="connsiteY1706" fmla="*/ 2458770 h 2583470"/>
                <a:gd name="connsiteX1707" fmla="*/ 318364 w 1057172"/>
                <a:gd name="connsiteY1707" fmla="*/ 2458770 h 2583470"/>
                <a:gd name="connsiteX1708" fmla="*/ 318364 w 1057172"/>
                <a:gd name="connsiteY1708" fmla="*/ 2459385 h 2583470"/>
                <a:gd name="connsiteX1709" fmla="*/ 317754 w 1057172"/>
                <a:gd name="connsiteY1709" fmla="*/ 2459385 h 2583470"/>
                <a:gd name="connsiteX1710" fmla="*/ 317754 w 1057172"/>
                <a:gd name="connsiteY1710" fmla="*/ 2458770 h 2583470"/>
                <a:gd name="connsiteX1711" fmla="*/ 316535 w 1057172"/>
                <a:gd name="connsiteY1711" fmla="*/ 2458770 h 2583470"/>
                <a:gd name="connsiteX1712" fmla="*/ 316535 w 1057172"/>
                <a:gd name="connsiteY1712" fmla="*/ 2459385 h 2583470"/>
                <a:gd name="connsiteX1713" fmla="*/ 315925 w 1057172"/>
                <a:gd name="connsiteY1713" fmla="*/ 2459385 h 2583470"/>
                <a:gd name="connsiteX1714" fmla="*/ 314705 w 1057172"/>
                <a:gd name="connsiteY1714" fmla="*/ 2457542 h 2583470"/>
                <a:gd name="connsiteX1715" fmla="*/ 315925 w 1057172"/>
                <a:gd name="connsiteY1715" fmla="*/ 2457542 h 2583470"/>
                <a:gd name="connsiteX1716" fmla="*/ 315925 w 1057172"/>
                <a:gd name="connsiteY1716" fmla="*/ 2456927 h 2583470"/>
                <a:gd name="connsiteX1717" fmla="*/ 314705 w 1057172"/>
                <a:gd name="connsiteY1717" fmla="*/ 2456927 h 2583470"/>
                <a:gd name="connsiteX1718" fmla="*/ 314705 w 1057172"/>
                <a:gd name="connsiteY1718" fmla="*/ 2457542 h 2583470"/>
                <a:gd name="connsiteX1719" fmla="*/ 314705 w 1057172"/>
                <a:gd name="connsiteY1719" fmla="*/ 2460613 h 2583470"/>
                <a:gd name="connsiteX1720" fmla="*/ 315925 w 1057172"/>
                <a:gd name="connsiteY1720" fmla="*/ 2460613 h 2583470"/>
                <a:gd name="connsiteX1721" fmla="*/ 315925 w 1057172"/>
                <a:gd name="connsiteY1721" fmla="*/ 2461227 h 2583470"/>
                <a:gd name="connsiteX1722" fmla="*/ 314705 w 1057172"/>
                <a:gd name="connsiteY1722" fmla="*/ 2461227 h 2583470"/>
                <a:gd name="connsiteX1723" fmla="*/ 315925 w 1057172"/>
                <a:gd name="connsiteY1723" fmla="*/ 2461842 h 2583470"/>
                <a:gd name="connsiteX1724" fmla="*/ 314705 w 1057172"/>
                <a:gd name="connsiteY1724" fmla="*/ 2461842 h 2583470"/>
                <a:gd name="connsiteX1725" fmla="*/ 314705 w 1057172"/>
                <a:gd name="connsiteY1725" fmla="*/ 2463070 h 2583470"/>
                <a:gd name="connsiteX1726" fmla="*/ 315925 w 1057172"/>
                <a:gd name="connsiteY1726" fmla="*/ 2462456 h 2583470"/>
                <a:gd name="connsiteX1727" fmla="*/ 315925 w 1057172"/>
                <a:gd name="connsiteY1727" fmla="*/ 2464913 h 2583470"/>
                <a:gd name="connsiteX1728" fmla="*/ 314705 w 1057172"/>
                <a:gd name="connsiteY1728" fmla="*/ 2464913 h 2583470"/>
                <a:gd name="connsiteX1729" fmla="*/ 314705 w 1057172"/>
                <a:gd name="connsiteY1729" fmla="*/ 2464299 h 2583470"/>
                <a:gd name="connsiteX1730" fmla="*/ 313485 w 1057172"/>
                <a:gd name="connsiteY1730" fmla="*/ 2464299 h 2583470"/>
                <a:gd name="connsiteX1731" fmla="*/ 313485 w 1057172"/>
                <a:gd name="connsiteY1731" fmla="*/ 2463070 h 2583470"/>
                <a:gd name="connsiteX1732" fmla="*/ 312875 w 1057172"/>
                <a:gd name="connsiteY1732" fmla="*/ 2463070 h 2583470"/>
                <a:gd name="connsiteX1733" fmla="*/ 312875 w 1057172"/>
                <a:gd name="connsiteY1733" fmla="*/ 2462456 h 2583470"/>
                <a:gd name="connsiteX1734" fmla="*/ 313485 w 1057172"/>
                <a:gd name="connsiteY1734" fmla="*/ 2462456 h 2583470"/>
                <a:gd name="connsiteX1735" fmla="*/ 313485 w 1057172"/>
                <a:gd name="connsiteY1735" fmla="*/ 2461842 h 2583470"/>
                <a:gd name="connsiteX1736" fmla="*/ 312875 w 1057172"/>
                <a:gd name="connsiteY1736" fmla="*/ 2461842 h 2583470"/>
                <a:gd name="connsiteX1737" fmla="*/ 312875 w 1057172"/>
                <a:gd name="connsiteY1737" fmla="*/ 2459385 h 2583470"/>
                <a:gd name="connsiteX1738" fmla="*/ 312265 w 1057172"/>
                <a:gd name="connsiteY1738" fmla="*/ 2459385 h 2583470"/>
                <a:gd name="connsiteX1739" fmla="*/ 312265 w 1057172"/>
                <a:gd name="connsiteY1739" fmla="*/ 2460613 h 2583470"/>
                <a:gd name="connsiteX1740" fmla="*/ 311046 w 1057172"/>
                <a:gd name="connsiteY1740" fmla="*/ 2459385 h 2583470"/>
                <a:gd name="connsiteX1741" fmla="*/ 312265 w 1057172"/>
                <a:gd name="connsiteY1741" fmla="*/ 2458156 h 2583470"/>
                <a:gd name="connsiteX1742" fmla="*/ 312875 w 1057172"/>
                <a:gd name="connsiteY1742" fmla="*/ 2458156 h 2583470"/>
                <a:gd name="connsiteX1743" fmla="*/ 312875 w 1057172"/>
                <a:gd name="connsiteY1743" fmla="*/ 2456927 h 2583470"/>
                <a:gd name="connsiteX1744" fmla="*/ 313485 w 1057172"/>
                <a:gd name="connsiteY1744" fmla="*/ 2456927 h 2583470"/>
                <a:gd name="connsiteX1745" fmla="*/ 313485 w 1057172"/>
                <a:gd name="connsiteY1745" fmla="*/ 2456313 h 2583470"/>
                <a:gd name="connsiteX1746" fmla="*/ 312875 w 1057172"/>
                <a:gd name="connsiteY1746" fmla="*/ 2456313 h 2583470"/>
                <a:gd name="connsiteX1747" fmla="*/ 312875 w 1057172"/>
                <a:gd name="connsiteY1747" fmla="*/ 2456927 h 2583470"/>
                <a:gd name="connsiteX1748" fmla="*/ 312265 w 1057172"/>
                <a:gd name="connsiteY1748" fmla="*/ 2456927 h 2583470"/>
                <a:gd name="connsiteX1749" fmla="*/ 311046 w 1057172"/>
                <a:gd name="connsiteY1749" fmla="*/ 2459385 h 2583470"/>
                <a:gd name="connsiteX1750" fmla="*/ 310436 w 1057172"/>
                <a:gd name="connsiteY1750" fmla="*/ 2459385 h 2583470"/>
                <a:gd name="connsiteX1751" fmla="*/ 310436 w 1057172"/>
                <a:gd name="connsiteY1751" fmla="*/ 2458770 h 2583470"/>
                <a:gd name="connsiteX1752" fmla="*/ 309826 w 1057172"/>
                <a:gd name="connsiteY1752" fmla="*/ 2458770 h 2583470"/>
                <a:gd name="connsiteX1753" fmla="*/ 310436 w 1057172"/>
                <a:gd name="connsiteY1753" fmla="*/ 2459385 h 2583470"/>
                <a:gd name="connsiteX1754" fmla="*/ 309826 w 1057172"/>
                <a:gd name="connsiteY1754" fmla="*/ 2459385 h 2583470"/>
                <a:gd name="connsiteX1755" fmla="*/ 309826 w 1057172"/>
                <a:gd name="connsiteY1755" fmla="*/ 2460613 h 2583470"/>
                <a:gd name="connsiteX1756" fmla="*/ 310436 w 1057172"/>
                <a:gd name="connsiteY1756" fmla="*/ 2460613 h 2583470"/>
                <a:gd name="connsiteX1757" fmla="*/ 308606 w 1057172"/>
                <a:gd name="connsiteY1757" fmla="*/ 2461842 h 2583470"/>
                <a:gd name="connsiteX1758" fmla="*/ 307386 w 1057172"/>
                <a:gd name="connsiteY1758" fmla="*/ 2459385 h 2583470"/>
                <a:gd name="connsiteX1759" fmla="*/ 308606 w 1057172"/>
                <a:gd name="connsiteY1759" fmla="*/ 2459385 h 2583470"/>
                <a:gd name="connsiteX1760" fmla="*/ 308606 w 1057172"/>
                <a:gd name="connsiteY1760" fmla="*/ 2458770 h 2583470"/>
                <a:gd name="connsiteX1761" fmla="*/ 307386 w 1057172"/>
                <a:gd name="connsiteY1761" fmla="*/ 2458770 h 2583470"/>
                <a:gd name="connsiteX1762" fmla="*/ 307386 w 1057172"/>
                <a:gd name="connsiteY1762" fmla="*/ 2458156 h 2583470"/>
                <a:gd name="connsiteX1763" fmla="*/ 306776 w 1057172"/>
                <a:gd name="connsiteY1763" fmla="*/ 2458156 h 2583470"/>
                <a:gd name="connsiteX1764" fmla="*/ 306776 w 1057172"/>
                <a:gd name="connsiteY1764" fmla="*/ 2458770 h 2583470"/>
                <a:gd name="connsiteX1765" fmla="*/ 305557 w 1057172"/>
                <a:gd name="connsiteY1765" fmla="*/ 2458156 h 2583470"/>
                <a:gd name="connsiteX1766" fmla="*/ 305557 w 1057172"/>
                <a:gd name="connsiteY1766" fmla="*/ 2456927 h 2583470"/>
                <a:gd name="connsiteX1767" fmla="*/ 304947 w 1057172"/>
                <a:gd name="connsiteY1767" fmla="*/ 2456927 h 2583470"/>
                <a:gd name="connsiteX1768" fmla="*/ 304947 w 1057172"/>
                <a:gd name="connsiteY1768" fmla="*/ 2454470 h 2583470"/>
                <a:gd name="connsiteX1769" fmla="*/ 305557 w 1057172"/>
                <a:gd name="connsiteY1769" fmla="*/ 2454470 h 2583470"/>
                <a:gd name="connsiteX1770" fmla="*/ 305557 w 1057172"/>
                <a:gd name="connsiteY1770" fmla="*/ 2455085 h 2583470"/>
                <a:gd name="connsiteX1771" fmla="*/ 306166 w 1057172"/>
                <a:gd name="connsiteY1771" fmla="*/ 2455085 h 2583470"/>
                <a:gd name="connsiteX1772" fmla="*/ 305557 w 1057172"/>
                <a:gd name="connsiteY1772" fmla="*/ 2453242 h 2583470"/>
                <a:gd name="connsiteX1773" fmla="*/ 304337 w 1057172"/>
                <a:gd name="connsiteY1773" fmla="*/ 2453856 h 2583470"/>
                <a:gd name="connsiteX1774" fmla="*/ 304337 w 1057172"/>
                <a:gd name="connsiteY1774" fmla="*/ 2455085 h 2583470"/>
                <a:gd name="connsiteX1775" fmla="*/ 303117 w 1057172"/>
                <a:gd name="connsiteY1775" fmla="*/ 2455085 h 2583470"/>
                <a:gd name="connsiteX1776" fmla="*/ 303117 w 1057172"/>
                <a:gd name="connsiteY1776" fmla="*/ 2450785 h 2583470"/>
                <a:gd name="connsiteX1777" fmla="*/ 304337 w 1057172"/>
                <a:gd name="connsiteY1777" fmla="*/ 2450785 h 2583470"/>
                <a:gd name="connsiteX1778" fmla="*/ 304337 w 1057172"/>
                <a:gd name="connsiteY1778" fmla="*/ 2447099 h 2583470"/>
                <a:gd name="connsiteX1779" fmla="*/ 304947 w 1057172"/>
                <a:gd name="connsiteY1779" fmla="*/ 2447099 h 2583470"/>
                <a:gd name="connsiteX1780" fmla="*/ 304947 w 1057172"/>
                <a:gd name="connsiteY1780" fmla="*/ 2446485 h 2583470"/>
                <a:gd name="connsiteX1781" fmla="*/ 305557 w 1057172"/>
                <a:gd name="connsiteY1781" fmla="*/ 2446485 h 2583470"/>
                <a:gd name="connsiteX1782" fmla="*/ 305557 w 1057172"/>
                <a:gd name="connsiteY1782" fmla="*/ 2445870 h 2583470"/>
                <a:gd name="connsiteX1783" fmla="*/ 306166 w 1057172"/>
                <a:gd name="connsiteY1783" fmla="*/ 2445870 h 2583470"/>
                <a:gd name="connsiteX1784" fmla="*/ 306166 w 1057172"/>
                <a:gd name="connsiteY1784" fmla="*/ 2445256 h 2583470"/>
                <a:gd name="connsiteX1785" fmla="*/ 306776 w 1057172"/>
                <a:gd name="connsiteY1785" fmla="*/ 2445256 h 2583470"/>
                <a:gd name="connsiteX1786" fmla="*/ 306776 w 1057172"/>
                <a:gd name="connsiteY1786" fmla="*/ 2444642 h 2583470"/>
                <a:gd name="connsiteX1787" fmla="*/ 305557 w 1057172"/>
                <a:gd name="connsiteY1787" fmla="*/ 2445256 h 2583470"/>
                <a:gd name="connsiteX1788" fmla="*/ 304337 w 1057172"/>
                <a:gd name="connsiteY1788" fmla="*/ 2446485 h 2583470"/>
                <a:gd name="connsiteX1789" fmla="*/ 304337 w 1057172"/>
                <a:gd name="connsiteY1789" fmla="*/ 2442185 h 2583470"/>
                <a:gd name="connsiteX1790" fmla="*/ 303117 w 1057172"/>
                <a:gd name="connsiteY1790" fmla="*/ 2442185 h 2583470"/>
                <a:gd name="connsiteX1791" fmla="*/ 303117 w 1057172"/>
                <a:gd name="connsiteY1791" fmla="*/ 2443413 h 2583470"/>
                <a:gd name="connsiteX1792" fmla="*/ 302507 w 1057172"/>
                <a:gd name="connsiteY1792" fmla="*/ 2443413 h 2583470"/>
                <a:gd name="connsiteX1793" fmla="*/ 301287 w 1057172"/>
                <a:gd name="connsiteY1793" fmla="*/ 2446485 h 2583470"/>
                <a:gd name="connsiteX1794" fmla="*/ 300677 w 1057172"/>
                <a:gd name="connsiteY1794" fmla="*/ 2446485 h 2583470"/>
                <a:gd name="connsiteX1795" fmla="*/ 301287 w 1057172"/>
                <a:gd name="connsiteY1795" fmla="*/ 2444642 h 2583470"/>
                <a:gd name="connsiteX1796" fmla="*/ 300677 w 1057172"/>
                <a:gd name="connsiteY1796" fmla="*/ 2444642 h 2583470"/>
                <a:gd name="connsiteX1797" fmla="*/ 300677 w 1057172"/>
                <a:gd name="connsiteY1797" fmla="*/ 2445256 h 2583470"/>
                <a:gd name="connsiteX1798" fmla="*/ 299458 w 1057172"/>
                <a:gd name="connsiteY1798" fmla="*/ 2438499 h 2583470"/>
                <a:gd name="connsiteX1799" fmla="*/ 298848 w 1057172"/>
                <a:gd name="connsiteY1799" fmla="*/ 2439113 h 2583470"/>
                <a:gd name="connsiteX1800" fmla="*/ 298848 w 1057172"/>
                <a:gd name="connsiteY1800" fmla="*/ 2433585 h 2583470"/>
                <a:gd name="connsiteX1801" fmla="*/ 298238 w 1057172"/>
                <a:gd name="connsiteY1801" fmla="*/ 2433585 h 2583470"/>
                <a:gd name="connsiteX1802" fmla="*/ 298238 w 1057172"/>
                <a:gd name="connsiteY1802" fmla="*/ 2434199 h 2583470"/>
                <a:gd name="connsiteX1803" fmla="*/ 297018 w 1057172"/>
                <a:gd name="connsiteY1803" fmla="*/ 2434199 h 2583470"/>
                <a:gd name="connsiteX1804" fmla="*/ 297018 w 1057172"/>
                <a:gd name="connsiteY1804" fmla="*/ 2434813 h 2583470"/>
                <a:gd name="connsiteX1805" fmla="*/ 295188 w 1057172"/>
                <a:gd name="connsiteY1805" fmla="*/ 2434813 h 2583470"/>
                <a:gd name="connsiteX1806" fmla="*/ 295188 w 1057172"/>
                <a:gd name="connsiteY1806" fmla="*/ 2432970 h 2583470"/>
                <a:gd name="connsiteX1807" fmla="*/ 296408 w 1057172"/>
                <a:gd name="connsiteY1807" fmla="*/ 2432970 h 2583470"/>
                <a:gd name="connsiteX1808" fmla="*/ 296408 w 1057172"/>
                <a:gd name="connsiteY1808" fmla="*/ 2431742 h 2583470"/>
                <a:gd name="connsiteX1809" fmla="*/ 297018 w 1057172"/>
                <a:gd name="connsiteY1809" fmla="*/ 2431742 h 2583470"/>
                <a:gd name="connsiteX1810" fmla="*/ 297018 w 1057172"/>
                <a:gd name="connsiteY1810" fmla="*/ 2430513 h 2583470"/>
                <a:gd name="connsiteX1811" fmla="*/ 297628 w 1057172"/>
                <a:gd name="connsiteY1811" fmla="*/ 2430513 h 2583470"/>
                <a:gd name="connsiteX1812" fmla="*/ 297628 w 1057172"/>
                <a:gd name="connsiteY1812" fmla="*/ 2427442 h 2583470"/>
                <a:gd name="connsiteX1813" fmla="*/ 298238 w 1057172"/>
                <a:gd name="connsiteY1813" fmla="*/ 2424985 h 2583470"/>
                <a:gd name="connsiteX1814" fmla="*/ 298848 w 1057172"/>
                <a:gd name="connsiteY1814" fmla="*/ 2424985 h 2583470"/>
                <a:gd name="connsiteX1815" fmla="*/ 298848 w 1057172"/>
                <a:gd name="connsiteY1815" fmla="*/ 2425599 h 2583470"/>
                <a:gd name="connsiteX1816" fmla="*/ 299458 w 1057172"/>
                <a:gd name="connsiteY1816" fmla="*/ 2425599 h 2583470"/>
                <a:gd name="connsiteX1817" fmla="*/ 299458 w 1057172"/>
                <a:gd name="connsiteY1817" fmla="*/ 2428056 h 2583470"/>
                <a:gd name="connsiteX1818" fmla="*/ 298848 w 1057172"/>
                <a:gd name="connsiteY1818" fmla="*/ 2428056 h 2583470"/>
                <a:gd name="connsiteX1819" fmla="*/ 298848 w 1057172"/>
                <a:gd name="connsiteY1819" fmla="*/ 2429285 h 2583470"/>
                <a:gd name="connsiteX1820" fmla="*/ 299458 w 1057172"/>
                <a:gd name="connsiteY1820" fmla="*/ 2429285 h 2583470"/>
                <a:gd name="connsiteX1821" fmla="*/ 299458 w 1057172"/>
                <a:gd name="connsiteY1821" fmla="*/ 2429899 h 2583470"/>
                <a:gd name="connsiteX1822" fmla="*/ 298848 w 1057172"/>
                <a:gd name="connsiteY1822" fmla="*/ 2429899 h 2583470"/>
                <a:gd name="connsiteX1823" fmla="*/ 298848 w 1057172"/>
                <a:gd name="connsiteY1823" fmla="*/ 2432970 h 2583470"/>
                <a:gd name="connsiteX1824" fmla="*/ 301287 w 1057172"/>
                <a:gd name="connsiteY1824" fmla="*/ 2427442 h 2583470"/>
                <a:gd name="connsiteX1825" fmla="*/ 300677 w 1057172"/>
                <a:gd name="connsiteY1825" fmla="*/ 2427442 h 2583470"/>
                <a:gd name="connsiteX1826" fmla="*/ 300677 w 1057172"/>
                <a:gd name="connsiteY1826" fmla="*/ 2423756 h 2583470"/>
                <a:gd name="connsiteX1827" fmla="*/ 299458 w 1057172"/>
                <a:gd name="connsiteY1827" fmla="*/ 2423756 h 2583470"/>
                <a:gd name="connsiteX1828" fmla="*/ 298848 w 1057172"/>
                <a:gd name="connsiteY1828" fmla="*/ 2422527 h 2583470"/>
                <a:gd name="connsiteX1829" fmla="*/ 299458 w 1057172"/>
                <a:gd name="connsiteY1829" fmla="*/ 2421913 h 2583470"/>
                <a:gd name="connsiteX1830" fmla="*/ 298848 w 1057172"/>
                <a:gd name="connsiteY1830" fmla="*/ 2421913 h 2583470"/>
                <a:gd name="connsiteX1831" fmla="*/ 298238 w 1057172"/>
                <a:gd name="connsiteY1831" fmla="*/ 2419456 h 2583470"/>
                <a:gd name="connsiteX1832" fmla="*/ 298848 w 1057172"/>
                <a:gd name="connsiteY1832" fmla="*/ 2419456 h 2583470"/>
                <a:gd name="connsiteX1833" fmla="*/ 298238 w 1057172"/>
                <a:gd name="connsiteY1833" fmla="*/ 2418227 h 2583470"/>
                <a:gd name="connsiteX1834" fmla="*/ 298238 w 1057172"/>
                <a:gd name="connsiteY1834" fmla="*/ 2414542 h 2583470"/>
                <a:gd name="connsiteX1835" fmla="*/ 298848 w 1057172"/>
                <a:gd name="connsiteY1835" fmla="*/ 2413927 h 2583470"/>
                <a:gd name="connsiteX1836" fmla="*/ 298238 w 1057172"/>
                <a:gd name="connsiteY1836" fmla="*/ 2410856 h 2583470"/>
                <a:gd name="connsiteX1837" fmla="*/ 297628 w 1057172"/>
                <a:gd name="connsiteY1837" fmla="*/ 2410856 h 2583470"/>
                <a:gd name="connsiteX1838" fmla="*/ 297628 w 1057172"/>
                <a:gd name="connsiteY1838" fmla="*/ 2407785 h 2583470"/>
                <a:gd name="connsiteX1839" fmla="*/ 297018 w 1057172"/>
                <a:gd name="connsiteY1839" fmla="*/ 2407785 h 2583470"/>
                <a:gd name="connsiteX1840" fmla="*/ 296408 w 1057172"/>
                <a:gd name="connsiteY1840" fmla="*/ 2403485 h 2583470"/>
                <a:gd name="connsiteX1841" fmla="*/ 295188 w 1057172"/>
                <a:gd name="connsiteY1841" fmla="*/ 2403485 h 2583470"/>
                <a:gd name="connsiteX1842" fmla="*/ 295188 w 1057172"/>
                <a:gd name="connsiteY1842" fmla="*/ 2400413 h 2583470"/>
                <a:gd name="connsiteX1843" fmla="*/ 294578 w 1057172"/>
                <a:gd name="connsiteY1843" fmla="*/ 2400413 h 2583470"/>
                <a:gd name="connsiteX1844" fmla="*/ 294578 w 1057172"/>
                <a:gd name="connsiteY1844" fmla="*/ 2397956 h 2583470"/>
                <a:gd name="connsiteX1845" fmla="*/ 295188 w 1057172"/>
                <a:gd name="connsiteY1845" fmla="*/ 2397956 h 2583470"/>
                <a:gd name="connsiteX1846" fmla="*/ 295188 w 1057172"/>
                <a:gd name="connsiteY1846" fmla="*/ 2395499 h 2583470"/>
                <a:gd name="connsiteX1847" fmla="*/ 296408 w 1057172"/>
                <a:gd name="connsiteY1847" fmla="*/ 2395499 h 2583470"/>
                <a:gd name="connsiteX1848" fmla="*/ 298848 w 1057172"/>
                <a:gd name="connsiteY1848" fmla="*/ 2386899 h 2583470"/>
                <a:gd name="connsiteX1849" fmla="*/ 300677 w 1057172"/>
                <a:gd name="connsiteY1849" fmla="*/ 2389970 h 2583470"/>
                <a:gd name="connsiteX1850" fmla="*/ 301287 w 1057172"/>
                <a:gd name="connsiteY1850" fmla="*/ 2389970 h 2583470"/>
                <a:gd name="connsiteX1851" fmla="*/ 302507 w 1057172"/>
                <a:gd name="connsiteY1851" fmla="*/ 2400413 h 2583470"/>
                <a:gd name="connsiteX1852" fmla="*/ 302507 w 1057172"/>
                <a:gd name="connsiteY1852" fmla="*/ 2397956 h 2583470"/>
                <a:gd name="connsiteX1853" fmla="*/ 303117 w 1057172"/>
                <a:gd name="connsiteY1853" fmla="*/ 2397956 h 2583470"/>
                <a:gd name="connsiteX1854" fmla="*/ 302507 w 1057172"/>
                <a:gd name="connsiteY1854" fmla="*/ 2394270 h 2583470"/>
                <a:gd name="connsiteX1855" fmla="*/ 303117 w 1057172"/>
                <a:gd name="connsiteY1855" fmla="*/ 2394270 h 2583470"/>
                <a:gd name="connsiteX1856" fmla="*/ 304947 w 1057172"/>
                <a:gd name="connsiteY1856" fmla="*/ 2389970 h 2583470"/>
                <a:gd name="connsiteX1857" fmla="*/ 305557 w 1057172"/>
                <a:gd name="connsiteY1857" fmla="*/ 2389970 h 2583470"/>
                <a:gd name="connsiteX1858" fmla="*/ 305557 w 1057172"/>
                <a:gd name="connsiteY1858" fmla="*/ 2386899 h 2583470"/>
                <a:gd name="connsiteX1859" fmla="*/ 304947 w 1057172"/>
                <a:gd name="connsiteY1859" fmla="*/ 2386899 h 2583470"/>
                <a:gd name="connsiteX1860" fmla="*/ 304337 w 1057172"/>
                <a:gd name="connsiteY1860" fmla="*/ 2382599 h 2583470"/>
                <a:gd name="connsiteX1861" fmla="*/ 303117 w 1057172"/>
                <a:gd name="connsiteY1861" fmla="*/ 2383213 h 2583470"/>
                <a:gd name="connsiteX1862" fmla="*/ 301287 w 1057172"/>
                <a:gd name="connsiteY1862" fmla="*/ 2382599 h 2583470"/>
                <a:gd name="connsiteX1863" fmla="*/ 301287 w 1057172"/>
                <a:gd name="connsiteY1863" fmla="*/ 2381985 h 2583470"/>
                <a:gd name="connsiteX1864" fmla="*/ 300677 w 1057172"/>
                <a:gd name="connsiteY1864" fmla="*/ 2381985 h 2583470"/>
                <a:gd name="connsiteX1865" fmla="*/ 300677 w 1057172"/>
                <a:gd name="connsiteY1865" fmla="*/ 2382599 h 2583470"/>
                <a:gd name="connsiteX1866" fmla="*/ 301287 w 1057172"/>
                <a:gd name="connsiteY1866" fmla="*/ 2382599 h 2583470"/>
                <a:gd name="connsiteX1867" fmla="*/ 301287 w 1057172"/>
                <a:gd name="connsiteY1867" fmla="*/ 2383827 h 2583470"/>
                <a:gd name="connsiteX1868" fmla="*/ 299458 w 1057172"/>
                <a:gd name="connsiteY1868" fmla="*/ 2384442 h 2583470"/>
                <a:gd name="connsiteX1869" fmla="*/ 299458 w 1057172"/>
                <a:gd name="connsiteY1869" fmla="*/ 2381985 h 2583470"/>
                <a:gd name="connsiteX1870" fmla="*/ 297628 w 1057172"/>
                <a:gd name="connsiteY1870" fmla="*/ 2382599 h 2583470"/>
                <a:gd name="connsiteX1871" fmla="*/ 298238 w 1057172"/>
                <a:gd name="connsiteY1871" fmla="*/ 2383213 h 2583470"/>
                <a:gd name="connsiteX1872" fmla="*/ 296408 w 1057172"/>
                <a:gd name="connsiteY1872" fmla="*/ 2386285 h 2583470"/>
                <a:gd name="connsiteX1873" fmla="*/ 297018 w 1057172"/>
                <a:gd name="connsiteY1873" fmla="*/ 2384442 h 2583470"/>
                <a:gd name="connsiteX1874" fmla="*/ 296408 w 1057172"/>
                <a:gd name="connsiteY1874" fmla="*/ 2384442 h 2583470"/>
                <a:gd name="connsiteX1875" fmla="*/ 296408 w 1057172"/>
                <a:gd name="connsiteY1875" fmla="*/ 2385670 h 2583470"/>
                <a:gd name="connsiteX1876" fmla="*/ 295188 w 1057172"/>
                <a:gd name="connsiteY1876" fmla="*/ 2385670 h 2583470"/>
                <a:gd name="connsiteX1877" fmla="*/ 296408 w 1057172"/>
                <a:gd name="connsiteY1877" fmla="*/ 2383827 h 2583470"/>
                <a:gd name="connsiteX1878" fmla="*/ 295188 w 1057172"/>
                <a:gd name="connsiteY1878" fmla="*/ 2383827 h 2583470"/>
                <a:gd name="connsiteX1879" fmla="*/ 295188 w 1057172"/>
                <a:gd name="connsiteY1879" fmla="*/ 2384442 h 2583470"/>
                <a:gd name="connsiteX1880" fmla="*/ 293359 w 1057172"/>
                <a:gd name="connsiteY1880" fmla="*/ 2385670 h 2583470"/>
                <a:gd name="connsiteX1881" fmla="*/ 293359 w 1057172"/>
                <a:gd name="connsiteY1881" fmla="*/ 2384442 h 2583470"/>
                <a:gd name="connsiteX1882" fmla="*/ 291529 w 1057172"/>
                <a:gd name="connsiteY1882" fmla="*/ 2386899 h 2583470"/>
                <a:gd name="connsiteX1883" fmla="*/ 292749 w 1057172"/>
                <a:gd name="connsiteY1883" fmla="*/ 2386285 h 2583470"/>
                <a:gd name="connsiteX1884" fmla="*/ 292749 w 1057172"/>
                <a:gd name="connsiteY1884" fmla="*/ 2386899 h 2583470"/>
                <a:gd name="connsiteX1885" fmla="*/ 293359 w 1057172"/>
                <a:gd name="connsiteY1885" fmla="*/ 2386899 h 2583470"/>
                <a:gd name="connsiteX1886" fmla="*/ 293359 w 1057172"/>
                <a:gd name="connsiteY1886" fmla="*/ 2388742 h 2583470"/>
                <a:gd name="connsiteX1887" fmla="*/ 292749 w 1057172"/>
                <a:gd name="connsiteY1887" fmla="*/ 2388742 h 2583470"/>
                <a:gd name="connsiteX1888" fmla="*/ 292749 w 1057172"/>
                <a:gd name="connsiteY1888" fmla="*/ 2389970 h 2583470"/>
                <a:gd name="connsiteX1889" fmla="*/ 291529 w 1057172"/>
                <a:gd name="connsiteY1889" fmla="*/ 2388127 h 2583470"/>
                <a:gd name="connsiteX1890" fmla="*/ 292749 w 1057172"/>
                <a:gd name="connsiteY1890" fmla="*/ 2388127 h 2583470"/>
                <a:gd name="connsiteX1891" fmla="*/ 292749 w 1057172"/>
                <a:gd name="connsiteY1891" fmla="*/ 2387513 h 2583470"/>
                <a:gd name="connsiteX1892" fmla="*/ 290309 w 1057172"/>
                <a:gd name="connsiteY1892" fmla="*/ 2388127 h 2583470"/>
                <a:gd name="connsiteX1893" fmla="*/ 290309 w 1057172"/>
                <a:gd name="connsiteY1893" fmla="*/ 2389970 h 2583470"/>
                <a:gd name="connsiteX1894" fmla="*/ 289699 w 1057172"/>
                <a:gd name="connsiteY1894" fmla="*/ 2389970 h 2583470"/>
                <a:gd name="connsiteX1895" fmla="*/ 289699 w 1057172"/>
                <a:gd name="connsiteY1895" fmla="*/ 2390585 h 2583470"/>
                <a:gd name="connsiteX1896" fmla="*/ 289089 w 1057172"/>
                <a:gd name="connsiteY1896" fmla="*/ 2390585 h 2583470"/>
                <a:gd name="connsiteX1897" fmla="*/ 289089 w 1057172"/>
                <a:gd name="connsiteY1897" fmla="*/ 2391199 h 2583470"/>
                <a:gd name="connsiteX1898" fmla="*/ 289699 w 1057172"/>
                <a:gd name="connsiteY1898" fmla="*/ 2391199 h 2583470"/>
                <a:gd name="connsiteX1899" fmla="*/ 289699 w 1057172"/>
                <a:gd name="connsiteY1899" fmla="*/ 2393656 h 2583470"/>
                <a:gd name="connsiteX1900" fmla="*/ 290309 w 1057172"/>
                <a:gd name="connsiteY1900" fmla="*/ 2393656 h 2583470"/>
                <a:gd name="connsiteX1901" fmla="*/ 290309 w 1057172"/>
                <a:gd name="connsiteY1901" fmla="*/ 2396727 h 2583470"/>
                <a:gd name="connsiteX1902" fmla="*/ 290919 w 1057172"/>
                <a:gd name="connsiteY1902" fmla="*/ 2396727 h 2583470"/>
                <a:gd name="connsiteX1903" fmla="*/ 290309 w 1057172"/>
                <a:gd name="connsiteY1903" fmla="*/ 2398570 h 2583470"/>
                <a:gd name="connsiteX1904" fmla="*/ 290919 w 1057172"/>
                <a:gd name="connsiteY1904" fmla="*/ 2398570 h 2583470"/>
                <a:gd name="connsiteX1905" fmla="*/ 290919 w 1057172"/>
                <a:gd name="connsiteY1905" fmla="*/ 2401642 h 2583470"/>
                <a:gd name="connsiteX1906" fmla="*/ 291529 w 1057172"/>
                <a:gd name="connsiteY1906" fmla="*/ 2401642 h 2583470"/>
                <a:gd name="connsiteX1907" fmla="*/ 291529 w 1057172"/>
                <a:gd name="connsiteY1907" fmla="*/ 2406556 h 2583470"/>
                <a:gd name="connsiteX1908" fmla="*/ 293359 w 1057172"/>
                <a:gd name="connsiteY1908" fmla="*/ 2406556 h 2583470"/>
                <a:gd name="connsiteX1909" fmla="*/ 293359 w 1057172"/>
                <a:gd name="connsiteY1909" fmla="*/ 2407170 h 2583470"/>
                <a:gd name="connsiteX1910" fmla="*/ 294578 w 1057172"/>
                <a:gd name="connsiteY1910" fmla="*/ 2408399 h 2583470"/>
                <a:gd name="connsiteX1911" fmla="*/ 295188 w 1057172"/>
                <a:gd name="connsiteY1911" fmla="*/ 2408399 h 2583470"/>
                <a:gd name="connsiteX1912" fmla="*/ 295188 w 1057172"/>
                <a:gd name="connsiteY1912" fmla="*/ 2407785 h 2583470"/>
                <a:gd name="connsiteX1913" fmla="*/ 296408 w 1057172"/>
                <a:gd name="connsiteY1913" fmla="*/ 2407785 h 2583470"/>
                <a:gd name="connsiteX1914" fmla="*/ 295188 w 1057172"/>
                <a:gd name="connsiteY1914" fmla="*/ 2421299 h 2583470"/>
                <a:gd name="connsiteX1915" fmla="*/ 293359 w 1057172"/>
                <a:gd name="connsiteY1915" fmla="*/ 2421913 h 2583470"/>
                <a:gd name="connsiteX1916" fmla="*/ 293359 w 1057172"/>
                <a:gd name="connsiteY1916" fmla="*/ 2422527 h 2583470"/>
                <a:gd name="connsiteX1917" fmla="*/ 290919 w 1057172"/>
                <a:gd name="connsiteY1917" fmla="*/ 2423756 h 2583470"/>
                <a:gd name="connsiteX1918" fmla="*/ 290919 w 1057172"/>
                <a:gd name="connsiteY1918" fmla="*/ 2423142 h 2583470"/>
                <a:gd name="connsiteX1919" fmla="*/ 290309 w 1057172"/>
                <a:gd name="connsiteY1919" fmla="*/ 2423142 h 2583470"/>
                <a:gd name="connsiteX1920" fmla="*/ 290309 w 1057172"/>
                <a:gd name="connsiteY1920" fmla="*/ 2423756 h 2583470"/>
                <a:gd name="connsiteX1921" fmla="*/ 289699 w 1057172"/>
                <a:gd name="connsiteY1921" fmla="*/ 2423142 h 2583470"/>
                <a:gd name="connsiteX1922" fmla="*/ 289699 w 1057172"/>
                <a:gd name="connsiteY1922" fmla="*/ 2423756 h 2583470"/>
                <a:gd name="connsiteX1923" fmla="*/ 289089 w 1057172"/>
                <a:gd name="connsiteY1923" fmla="*/ 2423756 h 2583470"/>
                <a:gd name="connsiteX1924" fmla="*/ 289089 w 1057172"/>
                <a:gd name="connsiteY1924" fmla="*/ 2424985 h 2583470"/>
                <a:gd name="connsiteX1925" fmla="*/ 286650 w 1057172"/>
                <a:gd name="connsiteY1925" fmla="*/ 2423756 h 2583470"/>
                <a:gd name="connsiteX1926" fmla="*/ 286650 w 1057172"/>
                <a:gd name="connsiteY1926" fmla="*/ 2423142 h 2583470"/>
                <a:gd name="connsiteX1927" fmla="*/ 286040 w 1057172"/>
                <a:gd name="connsiteY1927" fmla="*/ 2423142 h 2583470"/>
                <a:gd name="connsiteX1928" fmla="*/ 287260 w 1057172"/>
                <a:gd name="connsiteY1928" fmla="*/ 2414542 h 2583470"/>
                <a:gd name="connsiteX1929" fmla="*/ 286040 w 1057172"/>
                <a:gd name="connsiteY1929" fmla="*/ 2414542 h 2583470"/>
                <a:gd name="connsiteX1930" fmla="*/ 286040 w 1057172"/>
                <a:gd name="connsiteY1930" fmla="*/ 2416999 h 2583470"/>
                <a:gd name="connsiteX1931" fmla="*/ 285430 w 1057172"/>
                <a:gd name="connsiteY1931" fmla="*/ 2416999 h 2583470"/>
                <a:gd name="connsiteX1932" fmla="*/ 284820 w 1057172"/>
                <a:gd name="connsiteY1932" fmla="*/ 2418227 h 2583470"/>
                <a:gd name="connsiteX1933" fmla="*/ 285430 w 1057172"/>
                <a:gd name="connsiteY1933" fmla="*/ 2418227 h 2583470"/>
                <a:gd name="connsiteX1934" fmla="*/ 285430 w 1057172"/>
                <a:gd name="connsiteY1934" fmla="*/ 2418842 h 2583470"/>
                <a:gd name="connsiteX1935" fmla="*/ 286040 w 1057172"/>
                <a:gd name="connsiteY1935" fmla="*/ 2418842 h 2583470"/>
                <a:gd name="connsiteX1936" fmla="*/ 286040 w 1057172"/>
                <a:gd name="connsiteY1936" fmla="*/ 2419456 h 2583470"/>
                <a:gd name="connsiteX1937" fmla="*/ 285430 w 1057172"/>
                <a:gd name="connsiteY1937" fmla="*/ 2419456 h 2583470"/>
                <a:gd name="connsiteX1938" fmla="*/ 285430 w 1057172"/>
                <a:gd name="connsiteY1938" fmla="*/ 2421299 h 2583470"/>
                <a:gd name="connsiteX1939" fmla="*/ 284820 w 1057172"/>
                <a:gd name="connsiteY1939" fmla="*/ 2421299 h 2583470"/>
                <a:gd name="connsiteX1940" fmla="*/ 285430 w 1057172"/>
                <a:gd name="connsiteY1940" fmla="*/ 2421913 h 2583470"/>
                <a:gd name="connsiteX1941" fmla="*/ 284820 w 1057172"/>
                <a:gd name="connsiteY1941" fmla="*/ 2421913 h 2583470"/>
                <a:gd name="connsiteX1942" fmla="*/ 285430 w 1057172"/>
                <a:gd name="connsiteY1942" fmla="*/ 2422527 h 2583470"/>
                <a:gd name="connsiteX1943" fmla="*/ 283600 w 1057172"/>
                <a:gd name="connsiteY1943" fmla="*/ 2423142 h 2583470"/>
                <a:gd name="connsiteX1944" fmla="*/ 283600 w 1057172"/>
                <a:gd name="connsiteY1944" fmla="*/ 2422527 h 2583470"/>
                <a:gd name="connsiteX1945" fmla="*/ 282990 w 1057172"/>
                <a:gd name="connsiteY1945" fmla="*/ 2423142 h 2583470"/>
                <a:gd name="connsiteX1946" fmla="*/ 282990 w 1057172"/>
                <a:gd name="connsiteY1946" fmla="*/ 2422527 h 2583470"/>
                <a:gd name="connsiteX1947" fmla="*/ 278721 w 1057172"/>
                <a:gd name="connsiteY1947" fmla="*/ 2419456 h 2583470"/>
                <a:gd name="connsiteX1948" fmla="*/ 277501 w 1057172"/>
                <a:gd name="connsiteY1948" fmla="*/ 2419456 h 2583470"/>
                <a:gd name="connsiteX1949" fmla="*/ 277501 w 1057172"/>
                <a:gd name="connsiteY1949" fmla="*/ 2420070 h 2583470"/>
                <a:gd name="connsiteX1950" fmla="*/ 276282 w 1057172"/>
                <a:gd name="connsiteY1950" fmla="*/ 2421299 h 2583470"/>
                <a:gd name="connsiteX1951" fmla="*/ 277501 w 1057172"/>
                <a:gd name="connsiteY1951" fmla="*/ 2421299 h 2583470"/>
                <a:gd name="connsiteX1952" fmla="*/ 277501 w 1057172"/>
                <a:gd name="connsiteY1952" fmla="*/ 2421913 h 2583470"/>
                <a:gd name="connsiteX1953" fmla="*/ 278111 w 1057172"/>
                <a:gd name="connsiteY1953" fmla="*/ 2421913 h 2583470"/>
                <a:gd name="connsiteX1954" fmla="*/ 278111 w 1057172"/>
                <a:gd name="connsiteY1954" fmla="*/ 2423142 h 2583470"/>
                <a:gd name="connsiteX1955" fmla="*/ 278721 w 1057172"/>
                <a:gd name="connsiteY1955" fmla="*/ 2422527 h 2583470"/>
                <a:gd name="connsiteX1956" fmla="*/ 279331 w 1057172"/>
                <a:gd name="connsiteY1956" fmla="*/ 2425599 h 2583470"/>
                <a:gd name="connsiteX1957" fmla="*/ 279941 w 1057172"/>
                <a:gd name="connsiteY1957" fmla="*/ 2425599 h 2583470"/>
                <a:gd name="connsiteX1958" fmla="*/ 281161 w 1057172"/>
                <a:gd name="connsiteY1958" fmla="*/ 2427442 h 2583470"/>
                <a:gd name="connsiteX1959" fmla="*/ 281771 w 1057172"/>
                <a:gd name="connsiteY1959" fmla="*/ 2427442 h 2583470"/>
                <a:gd name="connsiteX1960" fmla="*/ 281771 w 1057172"/>
                <a:gd name="connsiteY1960" fmla="*/ 2429285 h 2583470"/>
                <a:gd name="connsiteX1961" fmla="*/ 282381 w 1057172"/>
                <a:gd name="connsiteY1961" fmla="*/ 2429285 h 2583470"/>
                <a:gd name="connsiteX1962" fmla="*/ 282381 w 1057172"/>
                <a:gd name="connsiteY1962" fmla="*/ 2428056 h 2583470"/>
                <a:gd name="connsiteX1963" fmla="*/ 282990 w 1057172"/>
                <a:gd name="connsiteY1963" fmla="*/ 2428056 h 2583470"/>
                <a:gd name="connsiteX1964" fmla="*/ 282990 w 1057172"/>
                <a:gd name="connsiteY1964" fmla="*/ 2430513 h 2583470"/>
                <a:gd name="connsiteX1965" fmla="*/ 283600 w 1057172"/>
                <a:gd name="connsiteY1965" fmla="*/ 2430513 h 2583470"/>
                <a:gd name="connsiteX1966" fmla="*/ 283600 w 1057172"/>
                <a:gd name="connsiteY1966" fmla="*/ 2431742 h 2583470"/>
                <a:gd name="connsiteX1967" fmla="*/ 285430 w 1057172"/>
                <a:gd name="connsiteY1967" fmla="*/ 2431742 h 2583470"/>
                <a:gd name="connsiteX1968" fmla="*/ 285430 w 1057172"/>
                <a:gd name="connsiteY1968" fmla="*/ 2431127 h 2583470"/>
                <a:gd name="connsiteX1969" fmla="*/ 286040 w 1057172"/>
                <a:gd name="connsiteY1969" fmla="*/ 2431127 h 2583470"/>
                <a:gd name="connsiteX1970" fmla="*/ 286040 w 1057172"/>
                <a:gd name="connsiteY1970" fmla="*/ 2431742 h 2583470"/>
                <a:gd name="connsiteX1971" fmla="*/ 289089 w 1057172"/>
                <a:gd name="connsiteY1971" fmla="*/ 2432970 h 2583470"/>
                <a:gd name="connsiteX1972" fmla="*/ 287870 w 1057172"/>
                <a:gd name="connsiteY1972" fmla="*/ 2433585 h 2583470"/>
                <a:gd name="connsiteX1973" fmla="*/ 289089 w 1057172"/>
                <a:gd name="connsiteY1973" fmla="*/ 2433585 h 2583470"/>
                <a:gd name="connsiteX1974" fmla="*/ 289089 w 1057172"/>
                <a:gd name="connsiteY1974" fmla="*/ 2434199 h 2583470"/>
                <a:gd name="connsiteX1975" fmla="*/ 289699 w 1057172"/>
                <a:gd name="connsiteY1975" fmla="*/ 2434199 h 2583470"/>
                <a:gd name="connsiteX1976" fmla="*/ 289699 w 1057172"/>
                <a:gd name="connsiteY1976" fmla="*/ 2433585 h 2583470"/>
                <a:gd name="connsiteX1977" fmla="*/ 290309 w 1057172"/>
                <a:gd name="connsiteY1977" fmla="*/ 2433585 h 2583470"/>
                <a:gd name="connsiteX1978" fmla="*/ 290919 w 1057172"/>
                <a:gd name="connsiteY1978" fmla="*/ 2434813 h 2583470"/>
                <a:gd name="connsiteX1979" fmla="*/ 290309 w 1057172"/>
                <a:gd name="connsiteY1979" fmla="*/ 2434813 h 2583470"/>
                <a:gd name="connsiteX1980" fmla="*/ 289699 w 1057172"/>
                <a:gd name="connsiteY1980" fmla="*/ 2439113 h 2583470"/>
                <a:gd name="connsiteX1981" fmla="*/ 289089 w 1057172"/>
                <a:gd name="connsiteY1981" fmla="*/ 2439113 h 2583470"/>
                <a:gd name="connsiteX1982" fmla="*/ 292749 w 1057172"/>
                <a:gd name="connsiteY1982" fmla="*/ 2446485 h 2583470"/>
                <a:gd name="connsiteX1983" fmla="*/ 291529 w 1057172"/>
                <a:gd name="connsiteY1983" fmla="*/ 2446485 h 2583470"/>
                <a:gd name="connsiteX1984" fmla="*/ 291529 w 1057172"/>
                <a:gd name="connsiteY1984" fmla="*/ 2448327 h 2583470"/>
                <a:gd name="connsiteX1985" fmla="*/ 290919 w 1057172"/>
                <a:gd name="connsiteY1985" fmla="*/ 2448327 h 2583470"/>
                <a:gd name="connsiteX1986" fmla="*/ 290309 w 1057172"/>
                <a:gd name="connsiteY1986" fmla="*/ 2450170 h 2583470"/>
                <a:gd name="connsiteX1987" fmla="*/ 290919 w 1057172"/>
                <a:gd name="connsiteY1987" fmla="*/ 2451399 h 2583470"/>
                <a:gd name="connsiteX1988" fmla="*/ 290309 w 1057172"/>
                <a:gd name="connsiteY1988" fmla="*/ 2450785 h 2583470"/>
                <a:gd name="connsiteX1989" fmla="*/ 290309 w 1057172"/>
                <a:gd name="connsiteY1989" fmla="*/ 2451399 h 2583470"/>
                <a:gd name="connsiteX1990" fmla="*/ 289699 w 1057172"/>
                <a:gd name="connsiteY1990" fmla="*/ 2451399 h 2583470"/>
                <a:gd name="connsiteX1991" fmla="*/ 289699 w 1057172"/>
                <a:gd name="connsiteY1991" fmla="*/ 2452627 h 2583470"/>
                <a:gd name="connsiteX1992" fmla="*/ 289089 w 1057172"/>
                <a:gd name="connsiteY1992" fmla="*/ 2452627 h 2583470"/>
                <a:gd name="connsiteX1993" fmla="*/ 287260 w 1057172"/>
                <a:gd name="connsiteY1993" fmla="*/ 2450785 h 2583470"/>
                <a:gd name="connsiteX1994" fmla="*/ 287260 w 1057172"/>
                <a:gd name="connsiteY1994" fmla="*/ 2451399 h 2583470"/>
                <a:gd name="connsiteX1995" fmla="*/ 286040 w 1057172"/>
                <a:gd name="connsiteY1995" fmla="*/ 2450785 h 2583470"/>
                <a:gd name="connsiteX1996" fmla="*/ 285430 w 1057172"/>
                <a:gd name="connsiteY1996" fmla="*/ 2449556 h 2583470"/>
                <a:gd name="connsiteX1997" fmla="*/ 285430 w 1057172"/>
                <a:gd name="connsiteY1997" fmla="*/ 2450170 h 2583470"/>
                <a:gd name="connsiteX1998" fmla="*/ 284820 w 1057172"/>
                <a:gd name="connsiteY1998" fmla="*/ 2449556 h 2583470"/>
                <a:gd name="connsiteX1999" fmla="*/ 284820 w 1057172"/>
                <a:gd name="connsiteY1999" fmla="*/ 2450785 h 2583470"/>
                <a:gd name="connsiteX2000" fmla="*/ 286040 w 1057172"/>
                <a:gd name="connsiteY2000" fmla="*/ 2450785 h 2583470"/>
                <a:gd name="connsiteX2001" fmla="*/ 286040 w 1057172"/>
                <a:gd name="connsiteY2001" fmla="*/ 2451399 h 2583470"/>
                <a:gd name="connsiteX2002" fmla="*/ 287260 w 1057172"/>
                <a:gd name="connsiteY2002" fmla="*/ 2453242 h 2583470"/>
                <a:gd name="connsiteX2003" fmla="*/ 289089 w 1057172"/>
                <a:gd name="connsiteY2003" fmla="*/ 2454163 h 2583470"/>
                <a:gd name="connsiteX2004" fmla="*/ 289089 w 1057172"/>
                <a:gd name="connsiteY2004" fmla="*/ 2455085 h 2583470"/>
                <a:gd name="connsiteX2005" fmla="*/ 287260 w 1057172"/>
                <a:gd name="connsiteY2005" fmla="*/ 2454470 h 2583470"/>
                <a:gd name="connsiteX2006" fmla="*/ 287260 w 1057172"/>
                <a:gd name="connsiteY2006" fmla="*/ 2455085 h 2583470"/>
                <a:gd name="connsiteX2007" fmla="*/ 289089 w 1057172"/>
                <a:gd name="connsiteY2007" fmla="*/ 2455085 h 2583470"/>
                <a:gd name="connsiteX2008" fmla="*/ 289089 w 1057172"/>
                <a:gd name="connsiteY2008" fmla="*/ 2456927 h 2583470"/>
                <a:gd name="connsiteX2009" fmla="*/ 289699 w 1057172"/>
                <a:gd name="connsiteY2009" fmla="*/ 2456927 h 2583470"/>
                <a:gd name="connsiteX2010" fmla="*/ 289699 w 1057172"/>
                <a:gd name="connsiteY2010" fmla="*/ 2458156 h 2583470"/>
                <a:gd name="connsiteX2011" fmla="*/ 289089 w 1057172"/>
                <a:gd name="connsiteY2011" fmla="*/ 2458156 h 2583470"/>
                <a:gd name="connsiteX2012" fmla="*/ 289089 w 1057172"/>
                <a:gd name="connsiteY2012" fmla="*/ 2457542 h 2583470"/>
                <a:gd name="connsiteX2013" fmla="*/ 287870 w 1057172"/>
                <a:gd name="connsiteY2013" fmla="*/ 2457542 h 2583470"/>
                <a:gd name="connsiteX2014" fmla="*/ 289089 w 1057172"/>
                <a:gd name="connsiteY2014" fmla="*/ 2459385 h 2583470"/>
                <a:gd name="connsiteX2015" fmla="*/ 289699 w 1057172"/>
                <a:gd name="connsiteY2015" fmla="*/ 2459385 h 2583470"/>
                <a:gd name="connsiteX2016" fmla="*/ 289699 w 1057172"/>
                <a:gd name="connsiteY2016" fmla="*/ 2460613 h 2583470"/>
                <a:gd name="connsiteX2017" fmla="*/ 287870 w 1057172"/>
                <a:gd name="connsiteY2017" fmla="*/ 2460613 h 2583470"/>
                <a:gd name="connsiteX2018" fmla="*/ 287260 w 1057172"/>
                <a:gd name="connsiteY2018" fmla="*/ 2461842 h 2583470"/>
                <a:gd name="connsiteX2019" fmla="*/ 287260 w 1057172"/>
                <a:gd name="connsiteY2019" fmla="*/ 2461227 h 2583470"/>
                <a:gd name="connsiteX2020" fmla="*/ 286040 w 1057172"/>
                <a:gd name="connsiteY2020" fmla="*/ 2461227 h 2583470"/>
                <a:gd name="connsiteX2021" fmla="*/ 286040 w 1057172"/>
                <a:gd name="connsiteY2021" fmla="*/ 2460613 h 2583470"/>
                <a:gd name="connsiteX2022" fmla="*/ 284820 w 1057172"/>
                <a:gd name="connsiteY2022" fmla="*/ 2461842 h 2583470"/>
                <a:gd name="connsiteX2023" fmla="*/ 283600 w 1057172"/>
                <a:gd name="connsiteY2023" fmla="*/ 2459385 h 2583470"/>
                <a:gd name="connsiteX2024" fmla="*/ 282990 w 1057172"/>
                <a:gd name="connsiteY2024" fmla="*/ 2459385 h 2583470"/>
                <a:gd name="connsiteX2025" fmla="*/ 283600 w 1057172"/>
                <a:gd name="connsiteY2025" fmla="*/ 2456313 h 2583470"/>
                <a:gd name="connsiteX2026" fmla="*/ 284820 w 1057172"/>
                <a:gd name="connsiteY2026" fmla="*/ 2456313 h 2583470"/>
                <a:gd name="connsiteX2027" fmla="*/ 284820 w 1057172"/>
                <a:gd name="connsiteY2027" fmla="*/ 2454470 h 2583470"/>
                <a:gd name="connsiteX2028" fmla="*/ 282990 w 1057172"/>
                <a:gd name="connsiteY2028" fmla="*/ 2456927 h 2583470"/>
                <a:gd name="connsiteX2029" fmla="*/ 282990 w 1057172"/>
                <a:gd name="connsiteY2029" fmla="*/ 2456313 h 2583470"/>
                <a:gd name="connsiteX2030" fmla="*/ 282381 w 1057172"/>
                <a:gd name="connsiteY2030" fmla="*/ 2456313 h 2583470"/>
                <a:gd name="connsiteX2031" fmla="*/ 282381 w 1057172"/>
                <a:gd name="connsiteY2031" fmla="*/ 2460613 h 2583470"/>
                <a:gd name="connsiteX2032" fmla="*/ 281771 w 1057172"/>
                <a:gd name="connsiteY2032" fmla="*/ 2460613 h 2583470"/>
                <a:gd name="connsiteX2033" fmla="*/ 281771 w 1057172"/>
                <a:gd name="connsiteY2033" fmla="*/ 2461227 h 2583470"/>
                <a:gd name="connsiteX2034" fmla="*/ 282990 w 1057172"/>
                <a:gd name="connsiteY2034" fmla="*/ 2461227 h 2583470"/>
                <a:gd name="connsiteX2035" fmla="*/ 282990 w 1057172"/>
                <a:gd name="connsiteY2035" fmla="*/ 2461842 h 2583470"/>
                <a:gd name="connsiteX2036" fmla="*/ 283600 w 1057172"/>
                <a:gd name="connsiteY2036" fmla="*/ 2461227 h 2583470"/>
                <a:gd name="connsiteX2037" fmla="*/ 283600 w 1057172"/>
                <a:gd name="connsiteY2037" fmla="*/ 2464913 h 2583470"/>
                <a:gd name="connsiteX2038" fmla="*/ 282990 w 1057172"/>
                <a:gd name="connsiteY2038" fmla="*/ 2464913 h 2583470"/>
                <a:gd name="connsiteX2039" fmla="*/ 282990 w 1057172"/>
                <a:gd name="connsiteY2039" fmla="*/ 2464299 h 2583470"/>
                <a:gd name="connsiteX2040" fmla="*/ 282381 w 1057172"/>
                <a:gd name="connsiteY2040" fmla="*/ 2464913 h 2583470"/>
                <a:gd name="connsiteX2041" fmla="*/ 282381 w 1057172"/>
                <a:gd name="connsiteY2041" fmla="*/ 2461842 h 2583470"/>
                <a:gd name="connsiteX2042" fmla="*/ 281161 w 1057172"/>
                <a:gd name="connsiteY2042" fmla="*/ 2462456 h 2583470"/>
                <a:gd name="connsiteX2043" fmla="*/ 281161 w 1057172"/>
                <a:gd name="connsiteY2043" fmla="*/ 2464299 h 2583470"/>
                <a:gd name="connsiteX2044" fmla="*/ 281771 w 1057172"/>
                <a:gd name="connsiteY2044" fmla="*/ 2463070 h 2583470"/>
                <a:gd name="connsiteX2045" fmla="*/ 281161 w 1057172"/>
                <a:gd name="connsiteY2045" fmla="*/ 2465527 h 2583470"/>
                <a:gd name="connsiteX2046" fmla="*/ 281161 w 1057172"/>
                <a:gd name="connsiteY2046" fmla="*/ 2464913 h 2583470"/>
                <a:gd name="connsiteX2047" fmla="*/ 279941 w 1057172"/>
                <a:gd name="connsiteY2047" fmla="*/ 2464913 h 2583470"/>
                <a:gd name="connsiteX2048" fmla="*/ 279941 w 1057172"/>
                <a:gd name="connsiteY2048" fmla="*/ 2464299 h 2583470"/>
                <a:gd name="connsiteX2049" fmla="*/ 279331 w 1057172"/>
                <a:gd name="connsiteY2049" fmla="*/ 2464299 h 2583470"/>
                <a:gd name="connsiteX2050" fmla="*/ 279941 w 1057172"/>
                <a:gd name="connsiteY2050" fmla="*/ 2467985 h 2583470"/>
                <a:gd name="connsiteX2051" fmla="*/ 281161 w 1057172"/>
                <a:gd name="connsiteY2051" fmla="*/ 2467985 h 2583470"/>
                <a:gd name="connsiteX2052" fmla="*/ 281161 w 1057172"/>
                <a:gd name="connsiteY2052" fmla="*/ 2469827 h 2583470"/>
                <a:gd name="connsiteX2053" fmla="*/ 279331 w 1057172"/>
                <a:gd name="connsiteY2053" fmla="*/ 2469827 h 2583470"/>
                <a:gd name="connsiteX2054" fmla="*/ 279941 w 1057172"/>
                <a:gd name="connsiteY2054" fmla="*/ 2469213 h 2583470"/>
                <a:gd name="connsiteX2055" fmla="*/ 279331 w 1057172"/>
                <a:gd name="connsiteY2055" fmla="*/ 2469213 h 2583470"/>
                <a:gd name="connsiteX2056" fmla="*/ 278965 w 1057172"/>
                <a:gd name="connsiteY2056" fmla="*/ 2468107 h 2583470"/>
                <a:gd name="connsiteX2057" fmla="*/ 278721 w 1057172"/>
                <a:gd name="connsiteY2057" fmla="*/ 2466142 h 2583470"/>
                <a:gd name="connsiteX2058" fmla="*/ 278315 w 1057172"/>
                <a:gd name="connsiteY2058" fmla="*/ 2466142 h 2583470"/>
                <a:gd name="connsiteX2059" fmla="*/ 278111 w 1057172"/>
                <a:gd name="connsiteY2059" fmla="*/ 2465527 h 2583470"/>
                <a:gd name="connsiteX2060" fmla="*/ 278111 w 1057172"/>
                <a:gd name="connsiteY2060" fmla="*/ 2466142 h 2583470"/>
                <a:gd name="connsiteX2061" fmla="*/ 278315 w 1057172"/>
                <a:gd name="connsiteY2061" fmla="*/ 2466142 h 2583470"/>
                <a:gd name="connsiteX2062" fmla="*/ 278965 w 1057172"/>
                <a:gd name="connsiteY2062" fmla="*/ 2468107 h 2583470"/>
                <a:gd name="connsiteX2063" fmla="*/ 279331 w 1057172"/>
                <a:gd name="connsiteY2063" fmla="*/ 2471056 h 2583470"/>
                <a:gd name="connsiteX2064" fmla="*/ 278721 w 1057172"/>
                <a:gd name="connsiteY2064" fmla="*/ 2471056 h 2583470"/>
                <a:gd name="connsiteX2065" fmla="*/ 279331 w 1057172"/>
                <a:gd name="connsiteY2065" fmla="*/ 2472285 h 2583470"/>
                <a:gd name="connsiteX2066" fmla="*/ 278925 w 1057172"/>
                <a:gd name="connsiteY2066" fmla="*/ 2472285 h 2583470"/>
                <a:gd name="connsiteX2067" fmla="*/ 278111 w 1057172"/>
                <a:gd name="connsiteY2067" fmla="*/ 2468599 h 2583470"/>
                <a:gd name="connsiteX2068" fmla="*/ 277501 w 1057172"/>
                <a:gd name="connsiteY2068" fmla="*/ 2468599 h 2583470"/>
                <a:gd name="connsiteX2069" fmla="*/ 277501 w 1057172"/>
                <a:gd name="connsiteY2069" fmla="*/ 2467985 h 2583470"/>
                <a:gd name="connsiteX2070" fmla="*/ 276282 w 1057172"/>
                <a:gd name="connsiteY2070" fmla="*/ 2467985 h 2583470"/>
                <a:gd name="connsiteX2071" fmla="*/ 276282 w 1057172"/>
                <a:gd name="connsiteY2071" fmla="*/ 2468599 h 2583470"/>
                <a:gd name="connsiteX2072" fmla="*/ 275672 w 1057172"/>
                <a:gd name="connsiteY2072" fmla="*/ 2468599 h 2583470"/>
                <a:gd name="connsiteX2073" fmla="*/ 276282 w 1057172"/>
                <a:gd name="connsiteY2073" fmla="*/ 2469213 h 2583470"/>
                <a:gd name="connsiteX2074" fmla="*/ 275672 w 1057172"/>
                <a:gd name="connsiteY2074" fmla="*/ 2469213 h 2583470"/>
                <a:gd name="connsiteX2075" fmla="*/ 275672 w 1057172"/>
                <a:gd name="connsiteY2075" fmla="*/ 2470442 h 2583470"/>
                <a:gd name="connsiteX2076" fmla="*/ 276282 w 1057172"/>
                <a:gd name="connsiteY2076" fmla="*/ 2470442 h 2583470"/>
                <a:gd name="connsiteX2077" fmla="*/ 276282 w 1057172"/>
                <a:gd name="connsiteY2077" fmla="*/ 2471056 h 2583470"/>
                <a:gd name="connsiteX2078" fmla="*/ 275672 w 1057172"/>
                <a:gd name="connsiteY2078" fmla="*/ 2471056 h 2583470"/>
                <a:gd name="connsiteX2079" fmla="*/ 275672 w 1057172"/>
                <a:gd name="connsiteY2079" fmla="*/ 2472285 h 2583470"/>
                <a:gd name="connsiteX2080" fmla="*/ 276282 w 1057172"/>
                <a:gd name="connsiteY2080" fmla="*/ 2472285 h 2583470"/>
                <a:gd name="connsiteX2081" fmla="*/ 276282 w 1057172"/>
                <a:gd name="connsiteY2081" fmla="*/ 2475970 h 2583470"/>
                <a:gd name="connsiteX2082" fmla="*/ 275672 w 1057172"/>
                <a:gd name="connsiteY2082" fmla="*/ 2475970 h 2583470"/>
                <a:gd name="connsiteX2083" fmla="*/ 275672 w 1057172"/>
                <a:gd name="connsiteY2083" fmla="*/ 2476585 h 2583470"/>
                <a:gd name="connsiteX2084" fmla="*/ 273842 w 1057172"/>
                <a:gd name="connsiteY2084" fmla="*/ 2476585 h 2583470"/>
                <a:gd name="connsiteX2085" fmla="*/ 273842 w 1057172"/>
                <a:gd name="connsiteY2085" fmla="*/ 2477813 h 2583470"/>
                <a:gd name="connsiteX2086" fmla="*/ 272012 w 1057172"/>
                <a:gd name="connsiteY2086" fmla="*/ 2478427 h 2583470"/>
                <a:gd name="connsiteX2087" fmla="*/ 272012 w 1057172"/>
                <a:gd name="connsiteY2087" fmla="*/ 2477813 h 2583470"/>
                <a:gd name="connsiteX2088" fmla="*/ 271403 w 1057172"/>
                <a:gd name="connsiteY2088" fmla="*/ 2477813 h 2583470"/>
                <a:gd name="connsiteX2089" fmla="*/ 271403 w 1057172"/>
                <a:gd name="connsiteY2089" fmla="*/ 2478427 h 2583470"/>
                <a:gd name="connsiteX2090" fmla="*/ 270793 w 1057172"/>
                <a:gd name="connsiteY2090" fmla="*/ 2477813 h 2583470"/>
                <a:gd name="connsiteX2091" fmla="*/ 271403 w 1057172"/>
                <a:gd name="connsiteY2091" fmla="*/ 2477199 h 2583470"/>
                <a:gd name="connsiteX2092" fmla="*/ 270793 w 1057172"/>
                <a:gd name="connsiteY2092" fmla="*/ 2476585 h 2583470"/>
                <a:gd name="connsiteX2093" fmla="*/ 273842 w 1057172"/>
                <a:gd name="connsiteY2093" fmla="*/ 2475970 h 2583470"/>
                <a:gd name="connsiteX2094" fmla="*/ 273842 w 1057172"/>
                <a:gd name="connsiteY2094" fmla="*/ 2474127 h 2583470"/>
                <a:gd name="connsiteX2095" fmla="*/ 273232 w 1057172"/>
                <a:gd name="connsiteY2095" fmla="*/ 2474127 h 2583470"/>
                <a:gd name="connsiteX2096" fmla="*/ 273232 w 1057172"/>
                <a:gd name="connsiteY2096" fmla="*/ 2473513 h 2583470"/>
                <a:gd name="connsiteX2097" fmla="*/ 272012 w 1057172"/>
                <a:gd name="connsiteY2097" fmla="*/ 2473513 h 2583470"/>
                <a:gd name="connsiteX2098" fmla="*/ 270793 w 1057172"/>
                <a:gd name="connsiteY2098" fmla="*/ 2474742 h 2583470"/>
                <a:gd name="connsiteX2099" fmla="*/ 270793 w 1057172"/>
                <a:gd name="connsiteY2099" fmla="*/ 2475970 h 2583470"/>
                <a:gd name="connsiteX2100" fmla="*/ 269573 w 1057172"/>
                <a:gd name="connsiteY2100" fmla="*/ 2477199 h 2583470"/>
                <a:gd name="connsiteX2101" fmla="*/ 267743 w 1057172"/>
                <a:gd name="connsiteY2101" fmla="*/ 2477199 h 2583470"/>
                <a:gd name="connsiteX2102" fmla="*/ 267743 w 1057172"/>
                <a:gd name="connsiteY2102" fmla="*/ 2474742 h 2583470"/>
                <a:gd name="connsiteX2103" fmla="*/ 265913 w 1057172"/>
                <a:gd name="connsiteY2103" fmla="*/ 2474742 h 2583470"/>
                <a:gd name="connsiteX2104" fmla="*/ 265913 w 1057172"/>
                <a:gd name="connsiteY2104" fmla="*/ 2474127 h 2583470"/>
                <a:gd name="connsiteX2105" fmla="*/ 265304 w 1057172"/>
                <a:gd name="connsiteY2105" fmla="*/ 2474127 h 2583470"/>
                <a:gd name="connsiteX2106" fmla="*/ 265304 w 1057172"/>
                <a:gd name="connsiteY2106" fmla="*/ 2474742 h 2583470"/>
                <a:gd name="connsiteX2107" fmla="*/ 265913 w 1057172"/>
                <a:gd name="connsiteY2107" fmla="*/ 2474742 h 2583470"/>
                <a:gd name="connsiteX2108" fmla="*/ 265913 w 1057172"/>
                <a:gd name="connsiteY2108" fmla="*/ 2475970 h 2583470"/>
                <a:gd name="connsiteX2109" fmla="*/ 265304 w 1057172"/>
                <a:gd name="connsiteY2109" fmla="*/ 2475970 h 2583470"/>
                <a:gd name="connsiteX2110" fmla="*/ 265304 w 1057172"/>
                <a:gd name="connsiteY2110" fmla="*/ 2476585 h 2583470"/>
                <a:gd name="connsiteX2111" fmla="*/ 265913 w 1057172"/>
                <a:gd name="connsiteY2111" fmla="*/ 2476585 h 2583470"/>
                <a:gd name="connsiteX2112" fmla="*/ 265913 w 1057172"/>
                <a:gd name="connsiteY2112" fmla="*/ 2477199 h 2583470"/>
                <a:gd name="connsiteX2113" fmla="*/ 266523 w 1057172"/>
                <a:gd name="connsiteY2113" fmla="*/ 2477199 h 2583470"/>
                <a:gd name="connsiteX2114" fmla="*/ 266523 w 1057172"/>
                <a:gd name="connsiteY2114" fmla="*/ 2478427 h 2583470"/>
                <a:gd name="connsiteX2115" fmla="*/ 267133 w 1057172"/>
                <a:gd name="connsiteY2115" fmla="*/ 2478427 h 2583470"/>
                <a:gd name="connsiteX2116" fmla="*/ 267133 w 1057172"/>
                <a:gd name="connsiteY2116" fmla="*/ 2479042 h 2583470"/>
                <a:gd name="connsiteX2117" fmla="*/ 266523 w 1057172"/>
                <a:gd name="connsiteY2117" fmla="*/ 2479042 h 2583470"/>
                <a:gd name="connsiteX2118" fmla="*/ 267133 w 1057172"/>
                <a:gd name="connsiteY2118" fmla="*/ 2480885 h 2583470"/>
                <a:gd name="connsiteX2119" fmla="*/ 265913 w 1057172"/>
                <a:gd name="connsiteY2119" fmla="*/ 2480270 h 2583470"/>
                <a:gd name="connsiteX2120" fmla="*/ 265913 w 1057172"/>
                <a:gd name="connsiteY2120" fmla="*/ 2480885 h 2583470"/>
                <a:gd name="connsiteX2121" fmla="*/ 266523 w 1057172"/>
                <a:gd name="connsiteY2121" fmla="*/ 2480885 h 2583470"/>
                <a:gd name="connsiteX2122" fmla="*/ 266523 w 1057172"/>
                <a:gd name="connsiteY2122" fmla="*/ 2481499 h 2583470"/>
                <a:gd name="connsiteX2123" fmla="*/ 264084 w 1057172"/>
                <a:gd name="connsiteY2123" fmla="*/ 2481499 h 2583470"/>
                <a:gd name="connsiteX2124" fmla="*/ 264084 w 1057172"/>
                <a:gd name="connsiteY2124" fmla="*/ 2482113 h 2583470"/>
                <a:gd name="connsiteX2125" fmla="*/ 262864 w 1057172"/>
                <a:gd name="connsiteY2125" fmla="*/ 2482113 h 2583470"/>
                <a:gd name="connsiteX2126" fmla="*/ 262864 w 1057172"/>
                <a:gd name="connsiteY2126" fmla="*/ 2480885 h 2583470"/>
                <a:gd name="connsiteX2127" fmla="*/ 262254 w 1057172"/>
                <a:gd name="connsiteY2127" fmla="*/ 2480885 h 2583470"/>
                <a:gd name="connsiteX2128" fmla="*/ 262254 w 1057172"/>
                <a:gd name="connsiteY2128" fmla="*/ 2482727 h 2583470"/>
                <a:gd name="connsiteX2129" fmla="*/ 260424 w 1057172"/>
                <a:gd name="connsiteY2129" fmla="*/ 2482727 h 2583470"/>
                <a:gd name="connsiteX2130" fmla="*/ 260424 w 1057172"/>
                <a:gd name="connsiteY2130" fmla="*/ 2482113 h 2583470"/>
                <a:gd name="connsiteX2131" fmla="*/ 256765 w 1057172"/>
                <a:gd name="connsiteY2131" fmla="*/ 2482113 h 2583470"/>
                <a:gd name="connsiteX2132" fmla="*/ 256765 w 1057172"/>
                <a:gd name="connsiteY2132" fmla="*/ 2481499 h 2583470"/>
                <a:gd name="connsiteX2133" fmla="*/ 256155 w 1057172"/>
                <a:gd name="connsiteY2133" fmla="*/ 2481499 h 2583470"/>
                <a:gd name="connsiteX2134" fmla="*/ 256155 w 1057172"/>
                <a:gd name="connsiteY2134" fmla="*/ 2482113 h 2583470"/>
                <a:gd name="connsiteX2135" fmla="*/ 256765 w 1057172"/>
                <a:gd name="connsiteY2135" fmla="*/ 2482113 h 2583470"/>
                <a:gd name="connsiteX2136" fmla="*/ 256765 w 1057172"/>
                <a:gd name="connsiteY2136" fmla="*/ 2482727 h 2583470"/>
                <a:gd name="connsiteX2137" fmla="*/ 255545 w 1057172"/>
                <a:gd name="connsiteY2137" fmla="*/ 2483956 h 2583470"/>
                <a:gd name="connsiteX2138" fmla="*/ 254326 w 1057172"/>
                <a:gd name="connsiteY2138" fmla="*/ 2482113 h 2583470"/>
                <a:gd name="connsiteX2139" fmla="*/ 254326 w 1057172"/>
                <a:gd name="connsiteY2139" fmla="*/ 2481499 h 2583470"/>
                <a:gd name="connsiteX2140" fmla="*/ 254935 w 1057172"/>
                <a:gd name="connsiteY2140" fmla="*/ 2481499 h 2583470"/>
                <a:gd name="connsiteX2141" fmla="*/ 254935 w 1057172"/>
                <a:gd name="connsiteY2141" fmla="*/ 2480885 h 2583470"/>
                <a:gd name="connsiteX2142" fmla="*/ 255545 w 1057172"/>
                <a:gd name="connsiteY2142" fmla="*/ 2480885 h 2583470"/>
                <a:gd name="connsiteX2143" fmla="*/ 255545 w 1057172"/>
                <a:gd name="connsiteY2143" fmla="*/ 2480270 h 2583470"/>
                <a:gd name="connsiteX2144" fmla="*/ 256155 w 1057172"/>
                <a:gd name="connsiteY2144" fmla="*/ 2480270 h 2583470"/>
                <a:gd name="connsiteX2145" fmla="*/ 255545 w 1057172"/>
                <a:gd name="connsiteY2145" fmla="*/ 2478427 h 2583470"/>
                <a:gd name="connsiteX2146" fmla="*/ 256155 w 1057172"/>
                <a:gd name="connsiteY2146" fmla="*/ 2477199 h 2583470"/>
                <a:gd name="connsiteX2147" fmla="*/ 255545 w 1057172"/>
                <a:gd name="connsiteY2147" fmla="*/ 2477813 h 2583470"/>
                <a:gd name="connsiteX2148" fmla="*/ 254935 w 1057172"/>
                <a:gd name="connsiteY2148" fmla="*/ 2474127 h 2583470"/>
                <a:gd name="connsiteX2149" fmla="*/ 254935 w 1057172"/>
                <a:gd name="connsiteY2149" fmla="*/ 2477813 h 2583470"/>
                <a:gd name="connsiteX2150" fmla="*/ 254326 w 1057172"/>
                <a:gd name="connsiteY2150" fmla="*/ 2477813 h 2583470"/>
                <a:gd name="connsiteX2151" fmla="*/ 254326 w 1057172"/>
                <a:gd name="connsiteY2151" fmla="*/ 2476585 h 2583470"/>
                <a:gd name="connsiteX2152" fmla="*/ 253716 w 1057172"/>
                <a:gd name="connsiteY2152" fmla="*/ 2476585 h 2583470"/>
                <a:gd name="connsiteX2153" fmla="*/ 253716 w 1057172"/>
                <a:gd name="connsiteY2153" fmla="*/ 2475970 h 2583470"/>
                <a:gd name="connsiteX2154" fmla="*/ 254326 w 1057172"/>
                <a:gd name="connsiteY2154" fmla="*/ 2475970 h 2583470"/>
                <a:gd name="connsiteX2155" fmla="*/ 254326 w 1057172"/>
                <a:gd name="connsiteY2155" fmla="*/ 2474742 h 2583470"/>
                <a:gd name="connsiteX2156" fmla="*/ 253716 w 1057172"/>
                <a:gd name="connsiteY2156" fmla="*/ 2474742 h 2583470"/>
                <a:gd name="connsiteX2157" fmla="*/ 253716 w 1057172"/>
                <a:gd name="connsiteY2157" fmla="*/ 2472285 h 2583470"/>
                <a:gd name="connsiteX2158" fmla="*/ 251886 w 1057172"/>
                <a:gd name="connsiteY2158" fmla="*/ 2472285 h 2583470"/>
                <a:gd name="connsiteX2159" fmla="*/ 251886 w 1057172"/>
                <a:gd name="connsiteY2159" fmla="*/ 2474127 h 2583470"/>
                <a:gd name="connsiteX2160" fmla="*/ 251276 w 1057172"/>
                <a:gd name="connsiteY2160" fmla="*/ 2474127 h 2583470"/>
                <a:gd name="connsiteX2161" fmla="*/ 251276 w 1057172"/>
                <a:gd name="connsiteY2161" fmla="*/ 2472899 h 2583470"/>
                <a:gd name="connsiteX2162" fmla="*/ 250666 w 1057172"/>
                <a:gd name="connsiteY2162" fmla="*/ 2472899 h 2583470"/>
                <a:gd name="connsiteX2163" fmla="*/ 250666 w 1057172"/>
                <a:gd name="connsiteY2163" fmla="*/ 2471056 h 2583470"/>
                <a:gd name="connsiteX2164" fmla="*/ 248837 w 1057172"/>
                <a:gd name="connsiteY2164" fmla="*/ 2472285 h 2583470"/>
                <a:gd name="connsiteX2165" fmla="*/ 248837 w 1057172"/>
                <a:gd name="connsiteY2165" fmla="*/ 2471056 h 2583470"/>
                <a:gd name="connsiteX2166" fmla="*/ 248227 w 1057172"/>
                <a:gd name="connsiteY2166" fmla="*/ 2471056 h 2583470"/>
                <a:gd name="connsiteX2167" fmla="*/ 248227 w 1057172"/>
                <a:gd name="connsiteY2167" fmla="*/ 2467985 h 2583470"/>
                <a:gd name="connsiteX2168" fmla="*/ 247617 w 1057172"/>
                <a:gd name="connsiteY2168" fmla="*/ 2467985 h 2583470"/>
                <a:gd name="connsiteX2169" fmla="*/ 247007 w 1057172"/>
                <a:gd name="connsiteY2169" fmla="*/ 2469213 h 2583470"/>
                <a:gd name="connsiteX2170" fmla="*/ 247617 w 1057172"/>
                <a:gd name="connsiteY2170" fmla="*/ 2469213 h 2583470"/>
                <a:gd name="connsiteX2171" fmla="*/ 247617 w 1057172"/>
                <a:gd name="connsiteY2171" fmla="*/ 2470442 h 2583470"/>
                <a:gd name="connsiteX2172" fmla="*/ 247007 w 1057172"/>
                <a:gd name="connsiteY2172" fmla="*/ 2470442 h 2583470"/>
                <a:gd name="connsiteX2173" fmla="*/ 247007 w 1057172"/>
                <a:gd name="connsiteY2173" fmla="*/ 2471056 h 2583470"/>
                <a:gd name="connsiteX2174" fmla="*/ 247617 w 1057172"/>
                <a:gd name="connsiteY2174" fmla="*/ 2471056 h 2583470"/>
                <a:gd name="connsiteX2175" fmla="*/ 247617 w 1057172"/>
                <a:gd name="connsiteY2175" fmla="*/ 2472285 h 2583470"/>
                <a:gd name="connsiteX2176" fmla="*/ 247007 w 1057172"/>
                <a:gd name="connsiteY2176" fmla="*/ 2472285 h 2583470"/>
                <a:gd name="connsiteX2177" fmla="*/ 247617 w 1057172"/>
                <a:gd name="connsiteY2177" fmla="*/ 2473513 h 2583470"/>
                <a:gd name="connsiteX2178" fmla="*/ 247007 w 1057172"/>
                <a:gd name="connsiteY2178" fmla="*/ 2473513 h 2583470"/>
                <a:gd name="connsiteX2179" fmla="*/ 247007 w 1057172"/>
                <a:gd name="connsiteY2179" fmla="*/ 2474127 h 2583470"/>
                <a:gd name="connsiteX2180" fmla="*/ 248227 w 1057172"/>
                <a:gd name="connsiteY2180" fmla="*/ 2475970 h 2583470"/>
                <a:gd name="connsiteX2181" fmla="*/ 250056 w 1057172"/>
                <a:gd name="connsiteY2181" fmla="*/ 2477199 h 2583470"/>
                <a:gd name="connsiteX2182" fmla="*/ 250666 w 1057172"/>
                <a:gd name="connsiteY2182" fmla="*/ 2477199 h 2583470"/>
                <a:gd name="connsiteX2183" fmla="*/ 250666 w 1057172"/>
                <a:gd name="connsiteY2183" fmla="*/ 2480270 h 2583470"/>
                <a:gd name="connsiteX2184" fmla="*/ 248837 w 1057172"/>
                <a:gd name="connsiteY2184" fmla="*/ 2479165 h 2583470"/>
                <a:gd name="connsiteX2185" fmla="*/ 248837 w 1057172"/>
                <a:gd name="connsiteY2185" fmla="*/ 2479042 h 2583470"/>
                <a:gd name="connsiteX2186" fmla="*/ 247617 w 1057172"/>
                <a:gd name="connsiteY2186" fmla="*/ 2478427 h 2583470"/>
                <a:gd name="connsiteX2187" fmla="*/ 248837 w 1057172"/>
                <a:gd name="connsiteY2187" fmla="*/ 2479165 h 2583470"/>
                <a:gd name="connsiteX2188" fmla="*/ 248837 w 1057172"/>
                <a:gd name="connsiteY2188" fmla="*/ 2480885 h 2583470"/>
                <a:gd name="connsiteX2189" fmla="*/ 247617 w 1057172"/>
                <a:gd name="connsiteY2189" fmla="*/ 2480270 h 2583470"/>
                <a:gd name="connsiteX2190" fmla="*/ 247617 w 1057172"/>
                <a:gd name="connsiteY2190" fmla="*/ 2481499 h 2583470"/>
                <a:gd name="connsiteX2191" fmla="*/ 248227 w 1057172"/>
                <a:gd name="connsiteY2191" fmla="*/ 2481499 h 2583470"/>
                <a:gd name="connsiteX2192" fmla="*/ 248227 w 1057172"/>
                <a:gd name="connsiteY2192" fmla="*/ 2483956 h 2583470"/>
                <a:gd name="connsiteX2193" fmla="*/ 247617 w 1057172"/>
                <a:gd name="connsiteY2193" fmla="*/ 2483956 h 2583470"/>
                <a:gd name="connsiteX2194" fmla="*/ 247617 w 1057172"/>
                <a:gd name="connsiteY2194" fmla="*/ 2482113 h 2583470"/>
                <a:gd name="connsiteX2195" fmla="*/ 246397 w 1057172"/>
                <a:gd name="connsiteY2195" fmla="*/ 2482727 h 2583470"/>
                <a:gd name="connsiteX2196" fmla="*/ 246397 w 1057172"/>
                <a:gd name="connsiteY2196" fmla="*/ 2482113 h 2583470"/>
                <a:gd name="connsiteX2197" fmla="*/ 245177 w 1057172"/>
                <a:gd name="connsiteY2197" fmla="*/ 2482113 h 2583470"/>
                <a:gd name="connsiteX2198" fmla="*/ 245177 w 1057172"/>
                <a:gd name="connsiteY2198" fmla="*/ 2483956 h 2583470"/>
                <a:gd name="connsiteX2199" fmla="*/ 243957 w 1057172"/>
                <a:gd name="connsiteY2199" fmla="*/ 2483956 h 2583470"/>
                <a:gd name="connsiteX2200" fmla="*/ 243957 w 1057172"/>
                <a:gd name="connsiteY2200" fmla="*/ 2484570 h 2583470"/>
                <a:gd name="connsiteX2201" fmla="*/ 242738 w 1057172"/>
                <a:gd name="connsiteY2201" fmla="*/ 2485799 h 2583470"/>
                <a:gd name="connsiteX2202" fmla="*/ 243347 w 1057172"/>
                <a:gd name="connsiteY2202" fmla="*/ 2485799 h 2583470"/>
                <a:gd name="connsiteX2203" fmla="*/ 243347 w 1057172"/>
                <a:gd name="connsiteY2203" fmla="*/ 2486413 h 2583470"/>
                <a:gd name="connsiteX2204" fmla="*/ 242738 w 1057172"/>
                <a:gd name="connsiteY2204" fmla="*/ 2486413 h 2583470"/>
                <a:gd name="connsiteX2205" fmla="*/ 242738 w 1057172"/>
                <a:gd name="connsiteY2205" fmla="*/ 2487642 h 2583470"/>
                <a:gd name="connsiteX2206" fmla="*/ 242128 w 1057172"/>
                <a:gd name="connsiteY2206" fmla="*/ 2487642 h 2583470"/>
                <a:gd name="connsiteX2207" fmla="*/ 242128 w 1057172"/>
                <a:gd name="connsiteY2207" fmla="*/ 2486413 h 2583470"/>
                <a:gd name="connsiteX2208" fmla="*/ 237249 w 1057172"/>
                <a:gd name="connsiteY2208" fmla="*/ 2486413 h 2583470"/>
                <a:gd name="connsiteX2209" fmla="*/ 237249 w 1057172"/>
                <a:gd name="connsiteY2209" fmla="*/ 2485799 h 2583470"/>
                <a:gd name="connsiteX2210" fmla="*/ 236029 w 1057172"/>
                <a:gd name="connsiteY2210" fmla="*/ 2485799 h 2583470"/>
                <a:gd name="connsiteX2211" fmla="*/ 236029 w 1057172"/>
                <a:gd name="connsiteY2211" fmla="*/ 2486413 h 2583470"/>
                <a:gd name="connsiteX2212" fmla="*/ 237249 w 1057172"/>
                <a:gd name="connsiteY2212" fmla="*/ 2486413 h 2583470"/>
                <a:gd name="connsiteX2213" fmla="*/ 237249 w 1057172"/>
                <a:gd name="connsiteY2213" fmla="*/ 2487642 h 2583470"/>
                <a:gd name="connsiteX2214" fmla="*/ 236639 w 1057172"/>
                <a:gd name="connsiteY2214" fmla="*/ 2487642 h 2583470"/>
                <a:gd name="connsiteX2215" fmla="*/ 236639 w 1057172"/>
                <a:gd name="connsiteY2215" fmla="*/ 2488256 h 2583470"/>
                <a:gd name="connsiteX2216" fmla="*/ 236029 w 1057172"/>
                <a:gd name="connsiteY2216" fmla="*/ 2488256 h 2583470"/>
                <a:gd name="connsiteX2217" fmla="*/ 236029 w 1057172"/>
                <a:gd name="connsiteY2217" fmla="*/ 2489485 h 2583470"/>
                <a:gd name="connsiteX2218" fmla="*/ 234809 w 1057172"/>
                <a:gd name="connsiteY2218" fmla="*/ 2489485 h 2583470"/>
                <a:gd name="connsiteX2219" fmla="*/ 234809 w 1057172"/>
                <a:gd name="connsiteY2219" fmla="*/ 2490099 h 2583470"/>
                <a:gd name="connsiteX2220" fmla="*/ 234199 w 1057172"/>
                <a:gd name="connsiteY2220" fmla="*/ 2490099 h 2583470"/>
                <a:gd name="connsiteX2221" fmla="*/ 234199 w 1057172"/>
                <a:gd name="connsiteY2221" fmla="*/ 2489485 h 2583470"/>
                <a:gd name="connsiteX2222" fmla="*/ 232979 w 1057172"/>
                <a:gd name="connsiteY2222" fmla="*/ 2489485 h 2583470"/>
                <a:gd name="connsiteX2223" fmla="*/ 232979 w 1057172"/>
                <a:gd name="connsiteY2223" fmla="*/ 2488870 h 2583470"/>
                <a:gd name="connsiteX2224" fmla="*/ 231150 w 1057172"/>
                <a:gd name="connsiteY2224" fmla="*/ 2489485 h 2583470"/>
                <a:gd name="connsiteX2225" fmla="*/ 231150 w 1057172"/>
                <a:gd name="connsiteY2225" fmla="*/ 2490099 h 2583470"/>
                <a:gd name="connsiteX2226" fmla="*/ 230540 w 1057172"/>
                <a:gd name="connsiteY2226" fmla="*/ 2490099 h 2583470"/>
                <a:gd name="connsiteX2227" fmla="*/ 230540 w 1057172"/>
                <a:gd name="connsiteY2227" fmla="*/ 2491942 h 2583470"/>
                <a:gd name="connsiteX2228" fmla="*/ 231150 w 1057172"/>
                <a:gd name="connsiteY2228" fmla="*/ 2491942 h 2583470"/>
                <a:gd name="connsiteX2229" fmla="*/ 231150 w 1057172"/>
                <a:gd name="connsiteY2229" fmla="*/ 2490713 h 2583470"/>
                <a:gd name="connsiteX2230" fmla="*/ 231760 w 1057172"/>
                <a:gd name="connsiteY2230" fmla="*/ 2490713 h 2583470"/>
                <a:gd name="connsiteX2231" fmla="*/ 231760 w 1057172"/>
                <a:gd name="connsiteY2231" fmla="*/ 2489485 h 2583470"/>
                <a:gd name="connsiteX2232" fmla="*/ 232979 w 1057172"/>
                <a:gd name="connsiteY2232" fmla="*/ 2489485 h 2583470"/>
                <a:gd name="connsiteX2233" fmla="*/ 232979 w 1057172"/>
                <a:gd name="connsiteY2233" fmla="*/ 2491942 h 2583470"/>
                <a:gd name="connsiteX2234" fmla="*/ 232369 w 1057172"/>
                <a:gd name="connsiteY2234" fmla="*/ 2491942 h 2583470"/>
                <a:gd name="connsiteX2235" fmla="*/ 232979 w 1057172"/>
                <a:gd name="connsiteY2235" fmla="*/ 2492556 h 2583470"/>
                <a:gd name="connsiteX2236" fmla="*/ 231760 w 1057172"/>
                <a:gd name="connsiteY2236" fmla="*/ 2493170 h 2583470"/>
                <a:gd name="connsiteX2237" fmla="*/ 231760 w 1057172"/>
                <a:gd name="connsiteY2237" fmla="*/ 2493785 h 2583470"/>
                <a:gd name="connsiteX2238" fmla="*/ 232369 w 1057172"/>
                <a:gd name="connsiteY2238" fmla="*/ 2493785 h 2583470"/>
                <a:gd name="connsiteX2239" fmla="*/ 232369 w 1057172"/>
                <a:gd name="connsiteY2239" fmla="*/ 2494399 h 2583470"/>
                <a:gd name="connsiteX2240" fmla="*/ 232979 w 1057172"/>
                <a:gd name="connsiteY2240" fmla="*/ 2494399 h 2583470"/>
                <a:gd name="connsiteX2241" fmla="*/ 232979 w 1057172"/>
                <a:gd name="connsiteY2241" fmla="*/ 2495627 h 2583470"/>
                <a:gd name="connsiteX2242" fmla="*/ 234809 w 1057172"/>
                <a:gd name="connsiteY2242" fmla="*/ 2495627 h 2583470"/>
                <a:gd name="connsiteX2243" fmla="*/ 234809 w 1057172"/>
                <a:gd name="connsiteY2243" fmla="*/ 2496242 h 2583470"/>
                <a:gd name="connsiteX2244" fmla="*/ 235419 w 1057172"/>
                <a:gd name="connsiteY2244" fmla="*/ 2496242 h 2583470"/>
                <a:gd name="connsiteX2245" fmla="*/ 235419 w 1057172"/>
                <a:gd name="connsiteY2245" fmla="*/ 2497470 h 2583470"/>
                <a:gd name="connsiteX2246" fmla="*/ 231760 w 1057172"/>
                <a:gd name="connsiteY2246" fmla="*/ 2499313 h 2583470"/>
                <a:gd name="connsiteX2247" fmla="*/ 232369 w 1057172"/>
                <a:gd name="connsiteY2247" fmla="*/ 2499313 h 2583470"/>
                <a:gd name="connsiteX2248" fmla="*/ 232369 w 1057172"/>
                <a:gd name="connsiteY2248" fmla="*/ 2499927 h 2583470"/>
                <a:gd name="connsiteX2249" fmla="*/ 231150 w 1057172"/>
                <a:gd name="connsiteY2249" fmla="*/ 2499927 h 2583470"/>
                <a:gd name="connsiteX2250" fmla="*/ 231150 w 1057172"/>
                <a:gd name="connsiteY2250" fmla="*/ 2500542 h 2583470"/>
                <a:gd name="connsiteX2251" fmla="*/ 232369 w 1057172"/>
                <a:gd name="connsiteY2251" fmla="*/ 2500542 h 2583470"/>
                <a:gd name="connsiteX2252" fmla="*/ 232369 w 1057172"/>
                <a:gd name="connsiteY2252" fmla="*/ 2501156 h 2583470"/>
                <a:gd name="connsiteX2253" fmla="*/ 231150 w 1057172"/>
                <a:gd name="connsiteY2253" fmla="*/ 2501156 h 2583470"/>
                <a:gd name="connsiteX2254" fmla="*/ 231150 w 1057172"/>
                <a:gd name="connsiteY2254" fmla="*/ 2502385 h 2583470"/>
                <a:gd name="connsiteX2255" fmla="*/ 230540 w 1057172"/>
                <a:gd name="connsiteY2255" fmla="*/ 2502385 h 2583470"/>
                <a:gd name="connsiteX2256" fmla="*/ 230540 w 1057172"/>
                <a:gd name="connsiteY2256" fmla="*/ 2504227 h 2583470"/>
                <a:gd name="connsiteX2257" fmla="*/ 229320 w 1057172"/>
                <a:gd name="connsiteY2257" fmla="*/ 2504227 h 2583470"/>
                <a:gd name="connsiteX2258" fmla="*/ 229320 w 1057172"/>
                <a:gd name="connsiteY2258" fmla="*/ 2504842 h 2583470"/>
                <a:gd name="connsiteX2259" fmla="*/ 228100 w 1057172"/>
                <a:gd name="connsiteY2259" fmla="*/ 2504842 h 2583470"/>
                <a:gd name="connsiteX2260" fmla="*/ 228100 w 1057172"/>
                <a:gd name="connsiteY2260" fmla="*/ 2505456 h 2583470"/>
                <a:gd name="connsiteX2261" fmla="*/ 226880 w 1057172"/>
                <a:gd name="connsiteY2261" fmla="*/ 2505456 h 2583470"/>
                <a:gd name="connsiteX2262" fmla="*/ 226880 w 1057172"/>
                <a:gd name="connsiteY2262" fmla="*/ 2506070 h 2583470"/>
                <a:gd name="connsiteX2263" fmla="*/ 223831 w 1057172"/>
                <a:gd name="connsiteY2263" fmla="*/ 2505456 h 2583470"/>
                <a:gd name="connsiteX2264" fmla="*/ 223831 w 1057172"/>
                <a:gd name="connsiteY2264" fmla="*/ 2506070 h 2583470"/>
                <a:gd name="connsiteX2265" fmla="*/ 222611 w 1057172"/>
                <a:gd name="connsiteY2265" fmla="*/ 2506070 h 2583470"/>
                <a:gd name="connsiteX2266" fmla="*/ 221391 w 1057172"/>
                <a:gd name="connsiteY2266" fmla="*/ 2508527 h 2583470"/>
                <a:gd name="connsiteX2267" fmla="*/ 223831 w 1057172"/>
                <a:gd name="connsiteY2267" fmla="*/ 2507913 h 2583470"/>
                <a:gd name="connsiteX2268" fmla="*/ 223831 w 1057172"/>
                <a:gd name="connsiteY2268" fmla="*/ 2508527 h 2583470"/>
                <a:gd name="connsiteX2269" fmla="*/ 223221 w 1057172"/>
                <a:gd name="connsiteY2269" fmla="*/ 2508527 h 2583470"/>
                <a:gd name="connsiteX2270" fmla="*/ 217732 w 1057172"/>
                <a:gd name="connsiteY2270" fmla="*/ 2510370 h 2583470"/>
                <a:gd name="connsiteX2271" fmla="*/ 217732 w 1057172"/>
                <a:gd name="connsiteY2271" fmla="*/ 2511599 h 2583470"/>
                <a:gd name="connsiteX2272" fmla="*/ 221391 w 1057172"/>
                <a:gd name="connsiteY2272" fmla="*/ 2511599 h 2583470"/>
                <a:gd name="connsiteX2273" fmla="*/ 221391 w 1057172"/>
                <a:gd name="connsiteY2273" fmla="*/ 2510370 h 2583470"/>
                <a:gd name="connsiteX2274" fmla="*/ 222611 w 1057172"/>
                <a:gd name="connsiteY2274" fmla="*/ 2510370 h 2583470"/>
                <a:gd name="connsiteX2275" fmla="*/ 222611 w 1057172"/>
                <a:gd name="connsiteY2275" fmla="*/ 2512827 h 2583470"/>
                <a:gd name="connsiteX2276" fmla="*/ 221391 w 1057172"/>
                <a:gd name="connsiteY2276" fmla="*/ 2512827 h 2583470"/>
                <a:gd name="connsiteX2277" fmla="*/ 221391 w 1057172"/>
                <a:gd name="connsiteY2277" fmla="*/ 2513442 h 2583470"/>
                <a:gd name="connsiteX2278" fmla="*/ 220781 w 1057172"/>
                <a:gd name="connsiteY2278" fmla="*/ 2513442 h 2583470"/>
                <a:gd name="connsiteX2279" fmla="*/ 220781 w 1057172"/>
                <a:gd name="connsiteY2279" fmla="*/ 2514056 h 2583470"/>
                <a:gd name="connsiteX2280" fmla="*/ 220172 w 1057172"/>
                <a:gd name="connsiteY2280" fmla="*/ 2514056 h 2583470"/>
                <a:gd name="connsiteX2281" fmla="*/ 220172 w 1057172"/>
                <a:gd name="connsiteY2281" fmla="*/ 2515285 h 2583470"/>
                <a:gd name="connsiteX2282" fmla="*/ 218952 w 1057172"/>
                <a:gd name="connsiteY2282" fmla="*/ 2515285 h 2583470"/>
                <a:gd name="connsiteX2283" fmla="*/ 218952 w 1057172"/>
                <a:gd name="connsiteY2283" fmla="*/ 2514056 h 2583470"/>
                <a:gd name="connsiteX2284" fmla="*/ 217732 w 1057172"/>
                <a:gd name="connsiteY2284" fmla="*/ 2514056 h 2583470"/>
                <a:gd name="connsiteX2285" fmla="*/ 217732 w 1057172"/>
                <a:gd name="connsiteY2285" fmla="*/ 2515285 h 2583470"/>
                <a:gd name="connsiteX2286" fmla="*/ 218952 w 1057172"/>
                <a:gd name="connsiteY2286" fmla="*/ 2515285 h 2583470"/>
                <a:gd name="connsiteX2287" fmla="*/ 218952 w 1057172"/>
                <a:gd name="connsiteY2287" fmla="*/ 2515899 h 2583470"/>
                <a:gd name="connsiteX2288" fmla="*/ 217732 w 1057172"/>
                <a:gd name="connsiteY2288" fmla="*/ 2515899 h 2583470"/>
                <a:gd name="connsiteX2289" fmla="*/ 217732 w 1057172"/>
                <a:gd name="connsiteY2289" fmla="*/ 2516513 h 2583470"/>
                <a:gd name="connsiteX2290" fmla="*/ 215902 w 1057172"/>
                <a:gd name="connsiteY2290" fmla="*/ 2517742 h 2583470"/>
                <a:gd name="connsiteX2291" fmla="*/ 214073 w 1057172"/>
                <a:gd name="connsiteY2291" fmla="*/ 2517742 h 2583470"/>
                <a:gd name="connsiteX2292" fmla="*/ 214073 w 1057172"/>
                <a:gd name="connsiteY2292" fmla="*/ 2518970 h 2583470"/>
                <a:gd name="connsiteX2293" fmla="*/ 212853 w 1057172"/>
                <a:gd name="connsiteY2293" fmla="*/ 2518970 h 2583470"/>
                <a:gd name="connsiteX2294" fmla="*/ 212853 w 1057172"/>
                <a:gd name="connsiteY2294" fmla="*/ 2519585 h 2583470"/>
                <a:gd name="connsiteX2295" fmla="*/ 211633 w 1057172"/>
                <a:gd name="connsiteY2295" fmla="*/ 2518970 h 2583470"/>
                <a:gd name="connsiteX2296" fmla="*/ 211633 w 1057172"/>
                <a:gd name="connsiteY2296" fmla="*/ 2519585 h 2583470"/>
                <a:gd name="connsiteX2297" fmla="*/ 209803 w 1057172"/>
                <a:gd name="connsiteY2297" fmla="*/ 2519585 h 2583470"/>
                <a:gd name="connsiteX2298" fmla="*/ 209803 w 1057172"/>
                <a:gd name="connsiteY2298" fmla="*/ 2520199 h 2583470"/>
                <a:gd name="connsiteX2299" fmla="*/ 211023 w 1057172"/>
                <a:gd name="connsiteY2299" fmla="*/ 2520199 h 2583470"/>
                <a:gd name="connsiteX2300" fmla="*/ 211023 w 1057172"/>
                <a:gd name="connsiteY2300" fmla="*/ 2521427 h 2583470"/>
                <a:gd name="connsiteX2301" fmla="*/ 209803 w 1057172"/>
                <a:gd name="connsiteY2301" fmla="*/ 2521427 h 2583470"/>
                <a:gd name="connsiteX2302" fmla="*/ 209803 w 1057172"/>
                <a:gd name="connsiteY2302" fmla="*/ 2520813 h 2583470"/>
                <a:gd name="connsiteX2303" fmla="*/ 209193 w 1057172"/>
                <a:gd name="connsiteY2303" fmla="*/ 2520813 h 2583470"/>
                <a:gd name="connsiteX2304" fmla="*/ 208584 w 1057172"/>
                <a:gd name="connsiteY2304" fmla="*/ 2522042 h 2583470"/>
                <a:gd name="connsiteX2305" fmla="*/ 209193 w 1057172"/>
                <a:gd name="connsiteY2305" fmla="*/ 2522042 h 2583470"/>
                <a:gd name="connsiteX2306" fmla="*/ 209803 w 1057172"/>
                <a:gd name="connsiteY2306" fmla="*/ 2525727 h 2583470"/>
                <a:gd name="connsiteX2307" fmla="*/ 208584 w 1057172"/>
                <a:gd name="connsiteY2307" fmla="*/ 2525727 h 2583470"/>
                <a:gd name="connsiteX2308" fmla="*/ 209193 w 1057172"/>
                <a:gd name="connsiteY2308" fmla="*/ 2527570 h 2583470"/>
                <a:gd name="connsiteX2309" fmla="*/ 208584 w 1057172"/>
                <a:gd name="connsiteY2309" fmla="*/ 2527570 h 2583470"/>
                <a:gd name="connsiteX2310" fmla="*/ 208584 w 1057172"/>
                <a:gd name="connsiteY2310" fmla="*/ 2528799 h 2583470"/>
                <a:gd name="connsiteX2311" fmla="*/ 206144 w 1057172"/>
                <a:gd name="connsiteY2311" fmla="*/ 2528799 h 2583470"/>
                <a:gd name="connsiteX2312" fmla="*/ 206144 w 1057172"/>
                <a:gd name="connsiteY2312" fmla="*/ 2529413 h 2583470"/>
                <a:gd name="connsiteX2313" fmla="*/ 205534 w 1057172"/>
                <a:gd name="connsiteY2313" fmla="*/ 2529413 h 2583470"/>
                <a:gd name="connsiteX2314" fmla="*/ 205534 w 1057172"/>
                <a:gd name="connsiteY2314" fmla="*/ 2530642 h 2583470"/>
                <a:gd name="connsiteX2315" fmla="*/ 204924 w 1057172"/>
                <a:gd name="connsiteY2315" fmla="*/ 2530642 h 2583470"/>
                <a:gd name="connsiteX2316" fmla="*/ 204924 w 1057172"/>
                <a:gd name="connsiteY2316" fmla="*/ 2528799 h 2583470"/>
                <a:gd name="connsiteX2317" fmla="*/ 205534 w 1057172"/>
                <a:gd name="connsiteY2317" fmla="*/ 2528799 h 2583470"/>
                <a:gd name="connsiteX2318" fmla="*/ 205534 w 1057172"/>
                <a:gd name="connsiteY2318" fmla="*/ 2528185 h 2583470"/>
                <a:gd name="connsiteX2319" fmla="*/ 204924 w 1057172"/>
                <a:gd name="connsiteY2319" fmla="*/ 2528185 h 2583470"/>
                <a:gd name="connsiteX2320" fmla="*/ 204924 w 1057172"/>
                <a:gd name="connsiteY2320" fmla="*/ 2528799 h 2583470"/>
                <a:gd name="connsiteX2321" fmla="*/ 203704 w 1057172"/>
                <a:gd name="connsiteY2321" fmla="*/ 2528799 h 2583470"/>
                <a:gd name="connsiteX2322" fmla="*/ 203704 w 1057172"/>
                <a:gd name="connsiteY2322" fmla="*/ 2529413 h 2583470"/>
                <a:gd name="connsiteX2323" fmla="*/ 204314 w 1057172"/>
                <a:gd name="connsiteY2323" fmla="*/ 2529413 h 2583470"/>
                <a:gd name="connsiteX2324" fmla="*/ 204314 w 1057172"/>
                <a:gd name="connsiteY2324" fmla="*/ 2530642 h 2583470"/>
                <a:gd name="connsiteX2325" fmla="*/ 203704 w 1057172"/>
                <a:gd name="connsiteY2325" fmla="*/ 2530642 h 2583470"/>
                <a:gd name="connsiteX2326" fmla="*/ 203704 w 1057172"/>
                <a:gd name="connsiteY2326" fmla="*/ 2531870 h 2583470"/>
                <a:gd name="connsiteX2327" fmla="*/ 201875 w 1057172"/>
                <a:gd name="connsiteY2327" fmla="*/ 2531870 h 2583470"/>
                <a:gd name="connsiteX2328" fmla="*/ 203095 w 1057172"/>
                <a:gd name="connsiteY2328" fmla="*/ 2531256 h 2583470"/>
                <a:gd name="connsiteX2329" fmla="*/ 201875 w 1057172"/>
                <a:gd name="connsiteY2329" fmla="*/ 2531256 h 2583470"/>
                <a:gd name="connsiteX2330" fmla="*/ 201875 w 1057172"/>
                <a:gd name="connsiteY2330" fmla="*/ 2531870 h 2583470"/>
                <a:gd name="connsiteX2331" fmla="*/ 201875 w 1057172"/>
                <a:gd name="connsiteY2331" fmla="*/ 2533099 h 2583470"/>
                <a:gd name="connsiteX2332" fmla="*/ 200655 w 1057172"/>
                <a:gd name="connsiteY2332" fmla="*/ 2533099 h 2583470"/>
                <a:gd name="connsiteX2333" fmla="*/ 200655 w 1057172"/>
                <a:gd name="connsiteY2333" fmla="*/ 2533713 h 2583470"/>
                <a:gd name="connsiteX2334" fmla="*/ 198215 w 1057172"/>
                <a:gd name="connsiteY2334" fmla="*/ 2534942 h 2583470"/>
                <a:gd name="connsiteX2335" fmla="*/ 198215 w 1057172"/>
                <a:gd name="connsiteY2335" fmla="*/ 2535556 h 2583470"/>
                <a:gd name="connsiteX2336" fmla="*/ 196996 w 1057172"/>
                <a:gd name="connsiteY2336" fmla="*/ 2535556 h 2583470"/>
                <a:gd name="connsiteX2337" fmla="*/ 196996 w 1057172"/>
                <a:gd name="connsiteY2337" fmla="*/ 2536170 h 2583470"/>
                <a:gd name="connsiteX2338" fmla="*/ 196386 w 1057172"/>
                <a:gd name="connsiteY2338" fmla="*/ 2536170 h 2583470"/>
                <a:gd name="connsiteX2339" fmla="*/ 196386 w 1057172"/>
                <a:gd name="connsiteY2339" fmla="*/ 2536785 h 2583470"/>
                <a:gd name="connsiteX2340" fmla="*/ 195776 w 1057172"/>
                <a:gd name="connsiteY2340" fmla="*/ 2536785 h 2583470"/>
                <a:gd name="connsiteX2341" fmla="*/ 195776 w 1057172"/>
                <a:gd name="connsiteY2341" fmla="*/ 2537399 h 2583470"/>
                <a:gd name="connsiteX2342" fmla="*/ 193946 w 1057172"/>
                <a:gd name="connsiteY2342" fmla="*/ 2537399 h 2583470"/>
                <a:gd name="connsiteX2343" fmla="*/ 193946 w 1057172"/>
                <a:gd name="connsiteY2343" fmla="*/ 2539242 h 2583470"/>
                <a:gd name="connsiteX2344" fmla="*/ 194556 w 1057172"/>
                <a:gd name="connsiteY2344" fmla="*/ 2539242 h 2583470"/>
                <a:gd name="connsiteX2345" fmla="*/ 194556 w 1057172"/>
                <a:gd name="connsiteY2345" fmla="*/ 2538627 h 2583470"/>
                <a:gd name="connsiteX2346" fmla="*/ 195776 w 1057172"/>
                <a:gd name="connsiteY2346" fmla="*/ 2538627 h 2583470"/>
                <a:gd name="connsiteX2347" fmla="*/ 197606 w 1057172"/>
                <a:gd name="connsiteY2347" fmla="*/ 2536785 h 2583470"/>
                <a:gd name="connsiteX2348" fmla="*/ 197606 w 1057172"/>
                <a:gd name="connsiteY2348" fmla="*/ 2539856 h 2583470"/>
                <a:gd name="connsiteX2349" fmla="*/ 196996 w 1057172"/>
                <a:gd name="connsiteY2349" fmla="*/ 2539856 h 2583470"/>
                <a:gd name="connsiteX2350" fmla="*/ 196996 w 1057172"/>
                <a:gd name="connsiteY2350" fmla="*/ 2539242 h 2583470"/>
                <a:gd name="connsiteX2351" fmla="*/ 195776 w 1057172"/>
                <a:gd name="connsiteY2351" fmla="*/ 2539856 h 2583470"/>
                <a:gd name="connsiteX2352" fmla="*/ 195776 w 1057172"/>
                <a:gd name="connsiteY2352" fmla="*/ 2541085 h 2583470"/>
                <a:gd name="connsiteX2353" fmla="*/ 194556 w 1057172"/>
                <a:gd name="connsiteY2353" fmla="*/ 2541085 h 2583470"/>
                <a:gd name="connsiteX2354" fmla="*/ 194556 w 1057172"/>
                <a:gd name="connsiteY2354" fmla="*/ 2539856 h 2583470"/>
                <a:gd name="connsiteX2355" fmla="*/ 193946 w 1057172"/>
                <a:gd name="connsiteY2355" fmla="*/ 2539856 h 2583470"/>
                <a:gd name="connsiteX2356" fmla="*/ 193946 w 1057172"/>
                <a:gd name="connsiteY2356" fmla="*/ 2541699 h 2583470"/>
                <a:gd name="connsiteX2357" fmla="*/ 193336 w 1057172"/>
                <a:gd name="connsiteY2357" fmla="*/ 2541699 h 2583470"/>
                <a:gd name="connsiteX2358" fmla="*/ 193336 w 1057172"/>
                <a:gd name="connsiteY2358" fmla="*/ 2542927 h 2583470"/>
                <a:gd name="connsiteX2359" fmla="*/ 194556 w 1057172"/>
                <a:gd name="connsiteY2359" fmla="*/ 2542927 h 2583470"/>
                <a:gd name="connsiteX2360" fmla="*/ 194556 w 1057172"/>
                <a:gd name="connsiteY2360" fmla="*/ 2543542 h 2583470"/>
                <a:gd name="connsiteX2361" fmla="*/ 193946 w 1057172"/>
                <a:gd name="connsiteY2361" fmla="*/ 2543542 h 2583470"/>
                <a:gd name="connsiteX2362" fmla="*/ 193946 w 1057172"/>
                <a:gd name="connsiteY2362" fmla="*/ 2544770 h 2583470"/>
                <a:gd name="connsiteX2363" fmla="*/ 192726 w 1057172"/>
                <a:gd name="connsiteY2363" fmla="*/ 2544770 h 2583470"/>
                <a:gd name="connsiteX2364" fmla="*/ 192726 w 1057172"/>
                <a:gd name="connsiteY2364" fmla="*/ 2545384 h 2583470"/>
                <a:gd name="connsiteX2365" fmla="*/ 192116 w 1057172"/>
                <a:gd name="connsiteY2365" fmla="*/ 2545384 h 2583470"/>
                <a:gd name="connsiteX2366" fmla="*/ 192116 w 1057172"/>
                <a:gd name="connsiteY2366" fmla="*/ 2546613 h 2583470"/>
                <a:gd name="connsiteX2367" fmla="*/ 191507 w 1057172"/>
                <a:gd name="connsiteY2367" fmla="*/ 2546613 h 2583470"/>
                <a:gd name="connsiteX2368" fmla="*/ 191507 w 1057172"/>
                <a:gd name="connsiteY2368" fmla="*/ 2547227 h 2583470"/>
                <a:gd name="connsiteX2369" fmla="*/ 190287 w 1057172"/>
                <a:gd name="connsiteY2369" fmla="*/ 2547227 h 2583470"/>
                <a:gd name="connsiteX2370" fmla="*/ 190287 w 1057172"/>
                <a:gd name="connsiteY2370" fmla="*/ 2546613 h 2583470"/>
                <a:gd name="connsiteX2371" fmla="*/ 189677 w 1057172"/>
                <a:gd name="connsiteY2371" fmla="*/ 2546613 h 2583470"/>
                <a:gd name="connsiteX2372" fmla="*/ 189677 w 1057172"/>
                <a:gd name="connsiteY2372" fmla="*/ 2547842 h 2583470"/>
                <a:gd name="connsiteX2373" fmla="*/ 188457 w 1057172"/>
                <a:gd name="connsiteY2373" fmla="*/ 2547842 h 2583470"/>
                <a:gd name="connsiteX2374" fmla="*/ 188457 w 1057172"/>
                <a:gd name="connsiteY2374" fmla="*/ 2549070 h 2583470"/>
                <a:gd name="connsiteX2375" fmla="*/ 187847 w 1057172"/>
                <a:gd name="connsiteY2375" fmla="*/ 2549070 h 2583470"/>
                <a:gd name="connsiteX2376" fmla="*/ 187847 w 1057172"/>
                <a:gd name="connsiteY2376" fmla="*/ 2548456 h 2583470"/>
                <a:gd name="connsiteX2377" fmla="*/ 184188 w 1057172"/>
                <a:gd name="connsiteY2377" fmla="*/ 2551527 h 2583470"/>
                <a:gd name="connsiteX2378" fmla="*/ 183578 w 1057172"/>
                <a:gd name="connsiteY2378" fmla="*/ 2552756 h 2583470"/>
                <a:gd name="connsiteX2379" fmla="*/ 182358 w 1057172"/>
                <a:gd name="connsiteY2379" fmla="*/ 2552756 h 2583470"/>
                <a:gd name="connsiteX2380" fmla="*/ 181748 w 1057172"/>
                <a:gd name="connsiteY2380" fmla="*/ 2554599 h 2583470"/>
                <a:gd name="connsiteX2381" fmla="*/ 182358 w 1057172"/>
                <a:gd name="connsiteY2381" fmla="*/ 2554599 h 2583470"/>
                <a:gd name="connsiteX2382" fmla="*/ 182358 w 1057172"/>
                <a:gd name="connsiteY2382" fmla="*/ 2553370 h 2583470"/>
                <a:gd name="connsiteX2383" fmla="*/ 183578 w 1057172"/>
                <a:gd name="connsiteY2383" fmla="*/ 2553370 h 2583470"/>
                <a:gd name="connsiteX2384" fmla="*/ 181748 w 1057172"/>
                <a:gd name="connsiteY2384" fmla="*/ 2555827 h 2583470"/>
                <a:gd name="connsiteX2385" fmla="*/ 181748 w 1057172"/>
                <a:gd name="connsiteY2385" fmla="*/ 2556442 h 2583470"/>
                <a:gd name="connsiteX2386" fmla="*/ 181138 w 1057172"/>
                <a:gd name="connsiteY2386" fmla="*/ 2556442 h 2583470"/>
                <a:gd name="connsiteX2387" fmla="*/ 181138 w 1057172"/>
                <a:gd name="connsiteY2387" fmla="*/ 2555827 h 2583470"/>
                <a:gd name="connsiteX2388" fmla="*/ 179919 w 1057172"/>
                <a:gd name="connsiteY2388" fmla="*/ 2556442 h 2583470"/>
                <a:gd name="connsiteX2389" fmla="*/ 179919 w 1057172"/>
                <a:gd name="connsiteY2389" fmla="*/ 2555827 h 2583470"/>
                <a:gd name="connsiteX2390" fmla="*/ 178699 w 1057172"/>
                <a:gd name="connsiteY2390" fmla="*/ 2557056 h 2583470"/>
                <a:gd name="connsiteX2391" fmla="*/ 178089 w 1057172"/>
                <a:gd name="connsiteY2391" fmla="*/ 2557056 h 2583470"/>
                <a:gd name="connsiteX2392" fmla="*/ 178089 w 1057172"/>
                <a:gd name="connsiteY2392" fmla="*/ 2556442 h 2583470"/>
                <a:gd name="connsiteX2393" fmla="*/ 177723 w 1057172"/>
                <a:gd name="connsiteY2393" fmla="*/ 2556442 h 2583470"/>
                <a:gd name="connsiteX2394" fmla="*/ 177653 w 1057172"/>
                <a:gd name="connsiteY2394" fmla="*/ 2556091 h 2583470"/>
                <a:gd name="connsiteX2395" fmla="*/ 178089 w 1057172"/>
                <a:gd name="connsiteY2395" fmla="*/ 2555213 h 2583470"/>
                <a:gd name="connsiteX2396" fmla="*/ 177479 w 1057172"/>
                <a:gd name="connsiteY2396" fmla="*/ 2555213 h 2583470"/>
                <a:gd name="connsiteX2397" fmla="*/ 178089 w 1057172"/>
                <a:gd name="connsiteY2397" fmla="*/ 2552756 h 2583470"/>
                <a:gd name="connsiteX2398" fmla="*/ 177479 w 1057172"/>
                <a:gd name="connsiteY2398" fmla="*/ 2554599 h 2583470"/>
                <a:gd name="connsiteX2399" fmla="*/ 176869 w 1057172"/>
                <a:gd name="connsiteY2399" fmla="*/ 2554599 h 2583470"/>
                <a:gd name="connsiteX2400" fmla="*/ 176869 w 1057172"/>
                <a:gd name="connsiteY2400" fmla="*/ 2555213 h 2583470"/>
                <a:gd name="connsiteX2401" fmla="*/ 176259 w 1057172"/>
                <a:gd name="connsiteY2401" fmla="*/ 2555213 h 2583470"/>
                <a:gd name="connsiteX2402" fmla="*/ 176869 w 1057172"/>
                <a:gd name="connsiteY2402" fmla="*/ 2555827 h 2583470"/>
                <a:gd name="connsiteX2403" fmla="*/ 176869 w 1057172"/>
                <a:gd name="connsiteY2403" fmla="*/ 2555213 h 2583470"/>
                <a:gd name="connsiteX2404" fmla="*/ 177479 w 1057172"/>
                <a:gd name="connsiteY2404" fmla="*/ 2555213 h 2583470"/>
                <a:gd name="connsiteX2405" fmla="*/ 177653 w 1057172"/>
                <a:gd name="connsiteY2405" fmla="*/ 2556091 h 2583470"/>
                <a:gd name="connsiteX2406" fmla="*/ 177479 w 1057172"/>
                <a:gd name="connsiteY2406" fmla="*/ 2556442 h 2583470"/>
                <a:gd name="connsiteX2407" fmla="*/ 177723 w 1057172"/>
                <a:gd name="connsiteY2407" fmla="*/ 2556442 h 2583470"/>
                <a:gd name="connsiteX2408" fmla="*/ 178089 w 1057172"/>
                <a:gd name="connsiteY2408" fmla="*/ 2558284 h 2583470"/>
                <a:gd name="connsiteX2409" fmla="*/ 177073 w 1057172"/>
                <a:gd name="connsiteY2409" fmla="*/ 2558284 h 2583470"/>
                <a:gd name="connsiteX2410" fmla="*/ 176259 w 1057172"/>
                <a:gd name="connsiteY2410" fmla="*/ 2557056 h 2583470"/>
                <a:gd name="connsiteX2411" fmla="*/ 174430 w 1057172"/>
                <a:gd name="connsiteY2411" fmla="*/ 2557056 h 2583470"/>
                <a:gd name="connsiteX2412" fmla="*/ 173210 w 1057172"/>
                <a:gd name="connsiteY2412" fmla="*/ 2558899 h 2583470"/>
                <a:gd name="connsiteX2413" fmla="*/ 173210 w 1057172"/>
                <a:gd name="connsiteY2413" fmla="*/ 2559513 h 2583470"/>
                <a:gd name="connsiteX2414" fmla="*/ 175039 w 1057172"/>
                <a:gd name="connsiteY2414" fmla="*/ 2560127 h 2583470"/>
                <a:gd name="connsiteX2415" fmla="*/ 175039 w 1057172"/>
                <a:gd name="connsiteY2415" fmla="*/ 2561970 h 2583470"/>
                <a:gd name="connsiteX2416" fmla="*/ 173820 w 1057172"/>
                <a:gd name="connsiteY2416" fmla="*/ 2561970 h 2583470"/>
                <a:gd name="connsiteX2417" fmla="*/ 174430 w 1057172"/>
                <a:gd name="connsiteY2417" fmla="*/ 2562584 h 2583470"/>
                <a:gd name="connsiteX2418" fmla="*/ 173820 w 1057172"/>
                <a:gd name="connsiteY2418" fmla="*/ 2562584 h 2583470"/>
                <a:gd name="connsiteX2419" fmla="*/ 173820 w 1057172"/>
                <a:gd name="connsiteY2419" fmla="*/ 2563199 h 2583470"/>
                <a:gd name="connsiteX2420" fmla="*/ 171990 w 1057172"/>
                <a:gd name="connsiteY2420" fmla="*/ 2563199 h 2583470"/>
                <a:gd name="connsiteX2421" fmla="*/ 172600 w 1057172"/>
                <a:gd name="connsiteY2421" fmla="*/ 2560127 h 2583470"/>
                <a:gd name="connsiteX2422" fmla="*/ 169550 w 1057172"/>
                <a:gd name="connsiteY2422" fmla="*/ 2560742 h 2583470"/>
                <a:gd name="connsiteX2423" fmla="*/ 169550 w 1057172"/>
                <a:gd name="connsiteY2423" fmla="*/ 2561970 h 2583470"/>
                <a:gd name="connsiteX2424" fmla="*/ 168331 w 1057172"/>
                <a:gd name="connsiteY2424" fmla="*/ 2560742 h 2583470"/>
                <a:gd name="connsiteX2425" fmla="*/ 168331 w 1057172"/>
                <a:gd name="connsiteY2425" fmla="*/ 2561970 h 2583470"/>
                <a:gd name="connsiteX2426" fmla="*/ 167111 w 1057172"/>
                <a:gd name="connsiteY2426" fmla="*/ 2561970 h 2583470"/>
                <a:gd name="connsiteX2427" fmla="*/ 167111 w 1057172"/>
                <a:gd name="connsiteY2427" fmla="*/ 2562584 h 2583470"/>
                <a:gd name="connsiteX2428" fmla="*/ 168941 w 1057172"/>
                <a:gd name="connsiteY2428" fmla="*/ 2562584 h 2583470"/>
                <a:gd name="connsiteX2429" fmla="*/ 168941 w 1057172"/>
                <a:gd name="connsiteY2429" fmla="*/ 2563199 h 2583470"/>
                <a:gd name="connsiteX2430" fmla="*/ 169550 w 1057172"/>
                <a:gd name="connsiteY2430" fmla="*/ 2563199 h 2583470"/>
                <a:gd name="connsiteX2431" fmla="*/ 169550 w 1057172"/>
                <a:gd name="connsiteY2431" fmla="*/ 2562584 h 2583470"/>
                <a:gd name="connsiteX2432" fmla="*/ 170160 w 1057172"/>
                <a:gd name="connsiteY2432" fmla="*/ 2562584 h 2583470"/>
                <a:gd name="connsiteX2433" fmla="*/ 169550 w 1057172"/>
                <a:gd name="connsiteY2433" fmla="*/ 2563813 h 2583470"/>
                <a:gd name="connsiteX2434" fmla="*/ 170160 w 1057172"/>
                <a:gd name="connsiteY2434" fmla="*/ 2563813 h 2583470"/>
                <a:gd name="connsiteX2435" fmla="*/ 170160 w 1057172"/>
                <a:gd name="connsiteY2435" fmla="*/ 2563199 h 2583470"/>
                <a:gd name="connsiteX2436" fmla="*/ 171990 w 1057172"/>
                <a:gd name="connsiteY2436" fmla="*/ 2563813 h 2583470"/>
                <a:gd name="connsiteX2437" fmla="*/ 170770 w 1057172"/>
                <a:gd name="connsiteY2437" fmla="*/ 2563813 h 2583470"/>
                <a:gd name="connsiteX2438" fmla="*/ 170770 w 1057172"/>
                <a:gd name="connsiteY2438" fmla="*/ 2564427 h 2583470"/>
                <a:gd name="connsiteX2439" fmla="*/ 170160 w 1057172"/>
                <a:gd name="connsiteY2439" fmla="*/ 2564427 h 2583470"/>
                <a:gd name="connsiteX2440" fmla="*/ 170160 w 1057172"/>
                <a:gd name="connsiteY2440" fmla="*/ 2565042 h 2583470"/>
                <a:gd name="connsiteX2441" fmla="*/ 169550 w 1057172"/>
                <a:gd name="connsiteY2441" fmla="*/ 2565042 h 2583470"/>
                <a:gd name="connsiteX2442" fmla="*/ 169550 w 1057172"/>
                <a:gd name="connsiteY2442" fmla="*/ 2564427 h 2583470"/>
                <a:gd name="connsiteX2443" fmla="*/ 168941 w 1057172"/>
                <a:gd name="connsiteY2443" fmla="*/ 2564427 h 2583470"/>
                <a:gd name="connsiteX2444" fmla="*/ 168941 w 1057172"/>
                <a:gd name="connsiteY2444" fmla="*/ 2566270 h 2583470"/>
                <a:gd name="connsiteX2445" fmla="*/ 168331 w 1057172"/>
                <a:gd name="connsiteY2445" fmla="*/ 2565042 h 2583470"/>
                <a:gd name="connsiteX2446" fmla="*/ 168331 w 1057172"/>
                <a:gd name="connsiteY2446" fmla="*/ 2567499 h 2583470"/>
                <a:gd name="connsiteX2447" fmla="*/ 166501 w 1057172"/>
                <a:gd name="connsiteY2447" fmla="*/ 2566884 h 2583470"/>
                <a:gd name="connsiteX2448" fmla="*/ 167111 w 1057172"/>
                <a:gd name="connsiteY2448" fmla="*/ 2566270 h 2583470"/>
                <a:gd name="connsiteX2449" fmla="*/ 166501 w 1057172"/>
                <a:gd name="connsiteY2449" fmla="*/ 2565042 h 2583470"/>
                <a:gd name="connsiteX2450" fmla="*/ 166501 w 1057172"/>
                <a:gd name="connsiteY2450" fmla="*/ 2566884 h 2583470"/>
                <a:gd name="connsiteX2451" fmla="*/ 166501 w 1057172"/>
                <a:gd name="connsiteY2451" fmla="*/ 2568113 h 2583470"/>
                <a:gd name="connsiteX2452" fmla="*/ 167111 w 1057172"/>
                <a:gd name="connsiteY2452" fmla="*/ 2568113 h 2583470"/>
                <a:gd name="connsiteX2453" fmla="*/ 167111 w 1057172"/>
                <a:gd name="connsiteY2453" fmla="*/ 2569956 h 2583470"/>
                <a:gd name="connsiteX2454" fmla="*/ 166501 w 1057172"/>
                <a:gd name="connsiteY2454" fmla="*/ 2569956 h 2583470"/>
                <a:gd name="connsiteX2455" fmla="*/ 166501 w 1057172"/>
                <a:gd name="connsiteY2455" fmla="*/ 2570570 h 2583470"/>
                <a:gd name="connsiteX2456" fmla="*/ 165891 w 1057172"/>
                <a:gd name="connsiteY2456" fmla="*/ 2570570 h 2583470"/>
                <a:gd name="connsiteX2457" fmla="*/ 165891 w 1057172"/>
                <a:gd name="connsiteY2457" fmla="*/ 2569956 h 2583470"/>
                <a:gd name="connsiteX2458" fmla="*/ 165281 w 1057172"/>
                <a:gd name="connsiteY2458" fmla="*/ 2569956 h 2583470"/>
                <a:gd name="connsiteX2459" fmla="*/ 165281 w 1057172"/>
                <a:gd name="connsiteY2459" fmla="*/ 2570570 h 2583470"/>
                <a:gd name="connsiteX2460" fmla="*/ 164671 w 1057172"/>
                <a:gd name="connsiteY2460" fmla="*/ 2568727 h 2583470"/>
                <a:gd name="connsiteX2461" fmla="*/ 165281 w 1057172"/>
                <a:gd name="connsiteY2461" fmla="*/ 2568727 h 2583470"/>
                <a:gd name="connsiteX2462" fmla="*/ 165281 w 1057172"/>
                <a:gd name="connsiteY2462" fmla="*/ 2567499 h 2583470"/>
                <a:gd name="connsiteX2463" fmla="*/ 164671 w 1057172"/>
                <a:gd name="connsiteY2463" fmla="*/ 2568113 h 2583470"/>
                <a:gd name="connsiteX2464" fmla="*/ 165194 w 1057172"/>
                <a:gd name="connsiteY2464" fmla="*/ 2566884 h 2583470"/>
                <a:gd name="connsiteX2465" fmla="*/ 165281 w 1057172"/>
                <a:gd name="connsiteY2465" fmla="*/ 2566884 h 2583470"/>
                <a:gd name="connsiteX2466" fmla="*/ 165403 w 1057172"/>
                <a:gd name="connsiteY2466" fmla="*/ 2566392 h 2583470"/>
                <a:gd name="connsiteX2467" fmla="*/ 166501 w 1057172"/>
                <a:gd name="connsiteY2467" fmla="*/ 2563813 h 2583470"/>
                <a:gd name="connsiteX2468" fmla="*/ 165281 w 1057172"/>
                <a:gd name="connsiteY2468" fmla="*/ 2564427 h 2583470"/>
                <a:gd name="connsiteX2469" fmla="*/ 165281 w 1057172"/>
                <a:gd name="connsiteY2469" fmla="*/ 2563813 h 2583470"/>
                <a:gd name="connsiteX2470" fmla="*/ 164671 w 1057172"/>
                <a:gd name="connsiteY2470" fmla="*/ 2563813 h 2583470"/>
                <a:gd name="connsiteX2471" fmla="*/ 164671 w 1057172"/>
                <a:gd name="connsiteY2471" fmla="*/ 2564427 h 2583470"/>
                <a:gd name="connsiteX2472" fmla="*/ 165281 w 1057172"/>
                <a:gd name="connsiteY2472" fmla="*/ 2564427 h 2583470"/>
                <a:gd name="connsiteX2473" fmla="*/ 165891 w 1057172"/>
                <a:gd name="connsiteY2473" fmla="*/ 2564427 h 2583470"/>
                <a:gd name="connsiteX2474" fmla="*/ 165403 w 1057172"/>
                <a:gd name="connsiteY2474" fmla="*/ 2566392 h 2583470"/>
                <a:gd name="connsiteX2475" fmla="*/ 165194 w 1057172"/>
                <a:gd name="connsiteY2475" fmla="*/ 2566884 h 2583470"/>
                <a:gd name="connsiteX2476" fmla="*/ 164671 w 1057172"/>
                <a:gd name="connsiteY2476" fmla="*/ 2566884 h 2583470"/>
                <a:gd name="connsiteX2477" fmla="*/ 164671 w 1057172"/>
                <a:gd name="connsiteY2477" fmla="*/ 2566270 h 2583470"/>
                <a:gd name="connsiteX2478" fmla="*/ 163452 w 1057172"/>
                <a:gd name="connsiteY2478" fmla="*/ 2566270 h 2583470"/>
                <a:gd name="connsiteX2479" fmla="*/ 163452 w 1057172"/>
                <a:gd name="connsiteY2479" fmla="*/ 2566884 h 2583470"/>
                <a:gd name="connsiteX2480" fmla="*/ 164671 w 1057172"/>
                <a:gd name="connsiteY2480" fmla="*/ 2566884 h 2583470"/>
                <a:gd name="connsiteX2481" fmla="*/ 163452 w 1057172"/>
                <a:gd name="connsiteY2481" fmla="*/ 2568727 h 2583470"/>
                <a:gd name="connsiteX2482" fmla="*/ 162842 w 1057172"/>
                <a:gd name="connsiteY2482" fmla="*/ 2568727 h 2583470"/>
                <a:gd name="connsiteX2483" fmla="*/ 162842 w 1057172"/>
                <a:gd name="connsiteY2483" fmla="*/ 2569956 h 2583470"/>
                <a:gd name="connsiteX2484" fmla="*/ 162232 w 1057172"/>
                <a:gd name="connsiteY2484" fmla="*/ 2569956 h 2583470"/>
                <a:gd name="connsiteX2485" fmla="*/ 161622 w 1057172"/>
                <a:gd name="connsiteY2485" fmla="*/ 2572413 h 2583470"/>
                <a:gd name="connsiteX2486" fmla="*/ 161012 w 1057172"/>
                <a:gd name="connsiteY2486" fmla="*/ 2571184 h 2583470"/>
                <a:gd name="connsiteX2487" fmla="*/ 160402 w 1057172"/>
                <a:gd name="connsiteY2487" fmla="*/ 2571184 h 2583470"/>
                <a:gd name="connsiteX2488" fmla="*/ 160402 w 1057172"/>
                <a:gd name="connsiteY2488" fmla="*/ 2573027 h 2583470"/>
                <a:gd name="connsiteX2489" fmla="*/ 159182 w 1057172"/>
                <a:gd name="connsiteY2489" fmla="*/ 2573027 h 2583470"/>
                <a:gd name="connsiteX2490" fmla="*/ 159182 w 1057172"/>
                <a:gd name="connsiteY2490" fmla="*/ 2572413 h 2583470"/>
                <a:gd name="connsiteX2491" fmla="*/ 158572 w 1057172"/>
                <a:gd name="connsiteY2491" fmla="*/ 2572413 h 2583470"/>
                <a:gd name="connsiteX2492" fmla="*/ 158572 w 1057172"/>
                <a:gd name="connsiteY2492" fmla="*/ 2570570 h 2583470"/>
                <a:gd name="connsiteX2493" fmla="*/ 157962 w 1057172"/>
                <a:gd name="connsiteY2493" fmla="*/ 2570570 h 2583470"/>
                <a:gd name="connsiteX2494" fmla="*/ 157962 w 1057172"/>
                <a:gd name="connsiteY2494" fmla="*/ 2569956 h 2583470"/>
                <a:gd name="connsiteX2495" fmla="*/ 157353 w 1057172"/>
                <a:gd name="connsiteY2495" fmla="*/ 2569956 h 2583470"/>
                <a:gd name="connsiteX2496" fmla="*/ 157353 w 1057172"/>
                <a:gd name="connsiteY2496" fmla="*/ 2570570 h 2583470"/>
                <a:gd name="connsiteX2497" fmla="*/ 156743 w 1057172"/>
                <a:gd name="connsiteY2497" fmla="*/ 2570570 h 2583470"/>
                <a:gd name="connsiteX2498" fmla="*/ 157353 w 1057172"/>
                <a:gd name="connsiteY2498" fmla="*/ 2568113 h 2583470"/>
                <a:gd name="connsiteX2499" fmla="*/ 156743 w 1057172"/>
                <a:gd name="connsiteY2499" fmla="*/ 2568113 h 2583470"/>
                <a:gd name="connsiteX2500" fmla="*/ 156743 w 1057172"/>
                <a:gd name="connsiteY2500" fmla="*/ 2567499 h 2583470"/>
                <a:gd name="connsiteX2501" fmla="*/ 155523 w 1057172"/>
                <a:gd name="connsiteY2501" fmla="*/ 2567499 h 2583470"/>
                <a:gd name="connsiteX2502" fmla="*/ 157353 w 1057172"/>
                <a:gd name="connsiteY2502" fmla="*/ 2565042 h 2583470"/>
                <a:gd name="connsiteX2503" fmla="*/ 157353 w 1057172"/>
                <a:gd name="connsiteY2503" fmla="*/ 2566270 h 2583470"/>
                <a:gd name="connsiteX2504" fmla="*/ 157962 w 1057172"/>
                <a:gd name="connsiteY2504" fmla="*/ 2566270 h 2583470"/>
                <a:gd name="connsiteX2505" fmla="*/ 157962 w 1057172"/>
                <a:gd name="connsiteY2505" fmla="*/ 2562584 h 2583470"/>
                <a:gd name="connsiteX2506" fmla="*/ 157353 w 1057172"/>
                <a:gd name="connsiteY2506" fmla="*/ 2563199 h 2583470"/>
                <a:gd name="connsiteX2507" fmla="*/ 156743 w 1057172"/>
                <a:gd name="connsiteY2507" fmla="*/ 2558899 h 2583470"/>
                <a:gd name="connsiteX2508" fmla="*/ 155523 w 1057172"/>
                <a:gd name="connsiteY2508" fmla="*/ 2558899 h 2583470"/>
                <a:gd name="connsiteX2509" fmla="*/ 155523 w 1057172"/>
                <a:gd name="connsiteY2509" fmla="*/ 2558284 h 2583470"/>
                <a:gd name="connsiteX2510" fmla="*/ 154913 w 1057172"/>
                <a:gd name="connsiteY2510" fmla="*/ 2558284 h 2583470"/>
                <a:gd name="connsiteX2511" fmla="*/ 154913 w 1057172"/>
                <a:gd name="connsiteY2511" fmla="*/ 2558899 h 2583470"/>
                <a:gd name="connsiteX2512" fmla="*/ 155523 w 1057172"/>
                <a:gd name="connsiteY2512" fmla="*/ 2558899 h 2583470"/>
                <a:gd name="connsiteX2513" fmla="*/ 156743 w 1057172"/>
                <a:gd name="connsiteY2513" fmla="*/ 2560127 h 2583470"/>
                <a:gd name="connsiteX2514" fmla="*/ 155523 w 1057172"/>
                <a:gd name="connsiteY2514" fmla="*/ 2560127 h 2583470"/>
                <a:gd name="connsiteX2515" fmla="*/ 155523 w 1057172"/>
                <a:gd name="connsiteY2515" fmla="*/ 2560742 h 2583470"/>
                <a:gd name="connsiteX2516" fmla="*/ 156743 w 1057172"/>
                <a:gd name="connsiteY2516" fmla="*/ 2560742 h 2583470"/>
                <a:gd name="connsiteX2517" fmla="*/ 156743 w 1057172"/>
                <a:gd name="connsiteY2517" fmla="*/ 2561970 h 2583470"/>
                <a:gd name="connsiteX2518" fmla="*/ 155523 w 1057172"/>
                <a:gd name="connsiteY2518" fmla="*/ 2561970 h 2583470"/>
                <a:gd name="connsiteX2519" fmla="*/ 155523 w 1057172"/>
                <a:gd name="connsiteY2519" fmla="*/ 2563199 h 2583470"/>
                <a:gd name="connsiteX2520" fmla="*/ 156743 w 1057172"/>
                <a:gd name="connsiteY2520" fmla="*/ 2563199 h 2583470"/>
                <a:gd name="connsiteX2521" fmla="*/ 155523 w 1057172"/>
                <a:gd name="connsiteY2521" fmla="*/ 2566270 h 2583470"/>
                <a:gd name="connsiteX2522" fmla="*/ 154913 w 1057172"/>
                <a:gd name="connsiteY2522" fmla="*/ 2566270 h 2583470"/>
                <a:gd name="connsiteX2523" fmla="*/ 155523 w 1057172"/>
                <a:gd name="connsiteY2523" fmla="*/ 2567499 h 2583470"/>
                <a:gd name="connsiteX2524" fmla="*/ 154303 w 1057172"/>
                <a:gd name="connsiteY2524" fmla="*/ 2568113 h 2583470"/>
                <a:gd name="connsiteX2525" fmla="*/ 153693 w 1057172"/>
                <a:gd name="connsiteY2525" fmla="*/ 2566884 h 2583470"/>
                <a:gd name="connsiteX2526" fmla="*/ 153693 w 1057172"/>
                <a:gd name="connsiteY2526" fmla="*/ 2568727 h 2583470"/>
                <a:gd name="connsiteX2527" fmla="*/ 153083 w 1057172"/>
                <a:gd name="connsiteY2527" fmla="*/ 2568727 h 2583470"/>
                <a:gd name="connsiteX2528" fmla="*/ 153083 w 1057172"/>
                <a:gd name="connsiteY2528" fmla="*/ 2567499 h 2583470"/>
                <a:gd name="connsiteX2529" fmla="*/ 151254 w 1057172"/>
                <a:gd name="connsiteY2529" fmla="*/ 2568113 h 2583470"/>
                <a:gd name="connsiteX2530" fmla="*/ 151254 w 1057172"/>
                <a:gd name="connsiteY2530" fmla="*/ 2568727 h 2583470"/>
                <a:gd name="connsiteX2531" fmla="*/ 152473 w 1057172"/>
                <a:gd name="connsiteY2531" fmla="*/ 2568727 h 2583470"/>
                <a:gd name="connsiteX2532" fmla="*/ 152473 w 1057172"/>
                <a:gd name="connsiteY2532" fmla="*/ 2569956 h 2583470"/>
                <a:gd name="connsiteX2533" fmla="*/ 150644 w 1057172"/>
                <a:gd name="connsiteY2533" fmla="*/ 2571184 h 2583470"/>
                <a:gd name="connsiteX2534" fmla="*/ 153083 w 1057172"/>
                <a:gd name="connsiteY2534" fmla="*/ 2571184 h 2583470"/>
                <a:gd name="connsiteX2535" fmla="*/ 153083 w 1057172"/>
                <a:gd name="connsiteY2535" fmla="*/ 2570570 h 2583470"/>
                <a:gd name="connsiteX2536" fmla="*/ 153693 w 1057172"/>
                <a:gd name="connsiteY2536" fmla="*/ 2570570 h 2583470"/>
                <a:gd name="connsiteX2537" fmla="*/ 153693 w 1057172"/>
                <a:gd name="connsiteY2537" fmla="*/ 2571799 h 2583470"/>
                <a:gd name="connsiteX2538" fmla="*/ 152473 w 1057172"/>
                <a:gd name="connsiteY2538" fmla="*/ 2573027 h 2583470"/>
                <a:gd name="connsiteX2539" fmla="*/ 151254 w 1057172"/>
                <a:gd name="connsiteY2539" fmla="*/ 2573027 h 2583470"/>
                <a:gd name="connsiteX2540" fmla="*/ 151254 w 1057172"/>
                <a:gd name="connsiteY2540" fmla="*/ 2574256 h 2583470"/>
                <a:gd name="connsiteX2541" fmla="*/ 150644 w 1057172"/>
                <a:gd name="connsiteY2541" fmla="*/ 2574256 h 2583470"/>
                <a:gd name="connsiteX2542" fmla="*/ 150644 w 1057172"/>
                <a:gd name="connsiteY2542" fmla="*/ 2574870 h 2583470"/>
                <a:gd name="connsiteX2543" fmla="*/ 150034 w 1057172"/>
                <a:gd name="connsiteY2543" fmla="*/ 2573027 h 2583470"/>
                <a:gd name="connsiteX2544" fmla="*/ 149424 w 1057172"/>
                <a:gd name="connsiteY2544" fmla="*/ 2573027 h 2583470"/>
                <a:gd name="connsiteX2545" fmla="*/ 148814 w 1057172"/>
                <a:gd name="connsiteY2545" fmla="*/ 2575484 h 2583470"/>
                <a:gd name="connsiteX2546" fmla="*/ 145765 w 1057172"/>
                <a:gd name="connsiteY2546" fmla="*/ 2575484 h 2583470"/>
                <a:gd name="connsiteX2547" fmla="*/ 145765 w 1057172"/>
                <a:gd name="connsiteY2547" fmla="*/ 2574870 h 2583470"/>
                <a:gd name="connsiteX2548" fmla="*/ 145155 w 1057172"/>
                <a:gd name="connsiteY2548" fmla="*/ 2574870 h 2583470"/>
                <a:gd name="connsiteX2549" fmla="*/ 145155 w 1057172"/>
                <a:gd name="connsiteY2549" fmla="*/ 2574256 h 2583470"/>
                <a:gd name="connsiteX2550" fmla="*/ 143935 w 1057172"/>
                <a:gd name="connsiteY2550" fmla="*/ 2574256 h 2583470"/>
                <a:gd name="connsiteX2551" fmla="*/ 143935 w 1057172"/>
                <a:gd name="connsiteY2551" fmla="*/ 2576099 h 2583470"/>
                <a:gd name="connsiteX2552" fmla="*/ 142715 w 1057172"/>
                <a:gd name="connsiteY2552" fmla="*/ 2576099 h 2583470"/>
                <a:gd name="connsiteX2553" fmla="*/ 142715 w 1057172"/>
                <a:gd name="connsiteY2553" fmla="*/ 2575484 h 2583470"/>
                <a:gd name="connsiteX2554" fmla="*/ 143325 w 1057172"/>
                <a:gd name="connsiteY2554" fmla="*/ 2575484 h 2583470"/>
                <a:gd name="connsiteX2555" fmla="*/ 142105 w 1057172"/>
                <a:gd name="connsiteY2555" fmla="*/ 2574870 h 2583470"/>
                <a:gd name="connsiteX2556" fmla="*/ 141495 w 1057172"/>
                <a:gd name="connsiteY2556" fmla="*/ 2576099 h 2583470"/>
                <a:gd name="connsiteX2557" fmla="*/ 141495 w 1057172"/>
                <a:gd name="connsiteY2557" fmla="*/ 2574870 h 2583470"/>
                <a:gd name="connsiteX2558" fmla="*/ 140885 w 1057172"/>
                <a:gd name="connsiteY2558" fmla="*/ 2574870 h 2583470"/>
                <a:gd name="connsiteX2559" fmla="*/ 140885 w 1057172"/>
                <a:gd name="connsiteY2559" fmla="*/ 2575484 h 2583470"/>
                <a:gd name="connsiteX2560" fmla="*/ 139056 w 1057172"/>
                <a:gd name="connsiteY2560" fmla="*/ 2576099 h 2583470"/>
                <a:gd name="connsiteX2561" fmla="*/ 138446 w 1057172"/>
                <a:gd name="connsiteY2561" fmla="*/ 2575484 h 2583470"/>
                <a:gd name="connsiteX2562" fmla="*/ 138446 w 1057172"/>
                <a:gd name="connsiteY2562" fmla="*/ 2576713 h 2583470"/>
                <a:gd name="connsiteX2563" fmla="*/ 137226 w 1057172"/>
                <a:gd name="connsiteY2563" fmla="*/ 2576713 h 2583470"/>
                <a:gd name="connsiteX2564" fmla="*/ 137226 w 1057172"/>
                <a:gd name="connsiteY2564" fmla="*/ 2575484 h 2583470"/>
                <a:gd name="connsiteX2565" fmla="*/ 136006 w 1057172"/>
                <a:gd name="connsiteY2565" fmla="*/ 2575484 h 2583470"/>
                <a:gd name="connsiteX2566" fmla="*/ 137226 w 1057172"/>
                <a:gd name="connsiteY2566" fmla="*/ 2577942 h 2583470"/>
                <a:gd name="connsiteX2567" fmla="*/ 135396 w 1057172"/>
                <a:gd name="connsiteY2567" fmla="*/ 2577942 h 2583470"/>
                <a:gd name="connsiteX2568" fmla="*/ 135396 w 1057172"/>
                <a:gd name="connsiteY2568" fmla="*/ 2578556 h 2583470"/>
                <a:gd name="connsiteX2569" fmla="*/ 134787 w 1057172"/>
                <a:gd name="connsiteY2569" fmla="*/ 2577942 h 2583470"/>
                <a:gd name="connsiteX2570" fmla="*/ 134177 w 1057172"/>
                <a:gd name="connsiteY2570" fmla="*/ 2578556 h 2583470"/>
                <a:gd name="connsiteX2571" fmla="*/ 135396 w 1057172"/>
                <a:gd name="connsiteY2571" fmla="*/ 2578556 h 2583470"/>
                <a:gd name="connsiteX2572" fmla="*/ 135396 w 1057172"/>
                <a:gd name="connsiteY2572" fmla="*/ 2579170 h 2583470"/>
                <a:gd name="connsiteX2573" fmla="*/ 134787 w 1057172"/>
                <a:gd name="connsiteY2573" fmla="*/ 2579170 h 2583470"/>
                <a:gd name="connsiteX2574" fmla="*/ 134787 w 1057172"/>
                <a:gd name="connsiteY2574" fmla="*/ 2580399 h 2583470"/>
                <a:gd name="connsiteX2575" fmla="*/ 134177 w 1057172"/>
                <a:gd name="connsiteY2575" fmla="*/ 2579784 h 2583470"/>
                <a:gd name="connsiteX2576" fmla="*/ 134177 w 1057172"/>
                <a:gd name="connsiteY2576" fmla="*/ 2580399 h 2583470"/>
                <a:gd name="connsiteX2577" fmla="*/ 134787 w 1057172"/>
                <a:gd name="connsiteY2577" fmla="*/ 2580399 h 2583470"/>
                <a:gd name="connsiteX2578" fmla="*/ 134787 w 1057172"/>
                <a:gd name="connsiteY2578" fmla="*/ 2581627 h 2583470"/>
                <a:gd name="connsiteX2579" fmla="*/ 132347 w 1057172"/>
                <a:gd name="connsiteY2579" fmla="*/ 2580399 h 2583470"/>
                <a:gd name="connsiteX2580" fmla="*/ 132347 w 1057172"/>
                <a:gd name="connsiteY2580" fmla="*/ 2582242 h 2583470"/>
                <a:gd name="connsiteX2581" fmla="*/ 131737 w 1057172"/>
                <a:gd name="connsiteY2581" fmla="*/ 2582242 h 2583470"/>
                <a:gd name="connsiteX2582" fmla="*/ 131737 w 1057172"/>
                <a:gd name="connsiteY2582" fmla="*/ 2581627 h 2583470"/>
                <a:gd name="connsiteX2583" fmla="*/ 131737 w 1057172"/>
                <a:gd name="connsiteY2583" fmla="*/ 2580399 h 2583470"/>
                <a:gd name="connsiteX2584" fmla="*/ 131127 w 1057172"/>
                <a:gd name="connsiteY2584" fmla="*/ 2580399 h 2583470"/>
                <a:gd name="connsiteX2585" fmla="*/ 131737 w 1057172"/>
                <a:gd name="connsiteY2585" fmla="*/ 2581627 h 2583470"/>
                <a:gd name="connsiteX2586" fmla="*/ 126248 w 1057172"/>
                <a:gd name="connsiteY2586" fmla="*/ 2581627 h 2583470"/>
                <a:gd name="connsiteX2587" fmla="*/ 126248 w 1057172"/>
                <a:gd name="connsiteY2587" fmla="*/ 2582242 h 2583470"/>
                <a:gd name="connsiteX2588" fmla="*/ 125638 w 1057172"/>
                <a:gd name="connsiteY2588" fmla="*/ 2580399 h 2583470"/>
                <a:gd name="connsiteX2589" fmla="*/ 122589 w 1057172"/>
                <a:gd name="connsiteY2589" fmla="*/ 2580399 h 2583470"/>
                <a:gd name="connsiteX2590" fmla="*/ 122589 w 1057172"/>
                <a:gd name="connsiteY2590" fmla="*/ 2579784 h 2583470"/>
                <a:gd name="connsiteX2591" fmla="*/ 121369 w 1057172"/>
                <a:gd name="connsiteY2591" fmla="*/ 2580399 h 2583470"/>
                <a:gd name="connsiteX2592" fmla="*/ 121369 w 1057172"/>
                <a:gd name="connsiteY2592" fmla="*/ 2579170 h 2583470"/>
                <a:gd name="connsiteX2593" fmla="*/ 121979 w 1057172"/>
                <a:gd name="connsiteY2593" fmla="*/ 2579170 h 2583470"/>
                <a:gd name="connsiteX2594" fmla="*/ 120149 w 1057172"/>
                <a:gd name="connsiteY2594" fmla="*/ 2576713 h 2583470"/>
                <a:gd name="connsiteX2595" fmla="*/ 121369 w 1057172"/>
                <a:gd name="connsiteY2595" fmla="*/ 2579170 h 2583470"/>
                <a:gd name="connsiteX2596" fmla="*/ 120149 w 1057172"/>
                <a:gd name="connsiteY2596" fmla="*/ 2579170 h 2583470"/>
                <a:gd name="connsiteX2597" fmla="*/ 120149 w 1057172"/>
                <a:gd name="connsiteY2597" fmla="*/ 2579784 h 2583470"/>
                <a:gd name="connsiteX2598" fmla="*/ 119539 w 1057172"/>
                <a:gd name="connsiteY2598" fmla="*/ 2579784 h 2583470"/>
                <a:gd name="connsiteX2599" fmla="*/ 119539 w 1057172"/>
                <a:gd name="connsiteY2599" fmla="*/ 2581627 h 2583470"/>
                <a:gd name="connsiteX2600" fmla="*/ 117710 w 1057172"/>
                <a:gd name="connsiteY2600" fmla="*/ 2579784 h 2583470"/>
                <a:gd name="connsiteX2601" fmla="*/ 117710 w 1057172"/>
                <a:gd name="connsiteY2601" fmla="*/ 2579170 h 2583470"/>
                <a:gd name="connsiteX2602" fmla="*/ 115880 w 1057172"/>
                <a:gd name="connsiteY2602" fmla="*/ 2579170 h 2583470"/>
                <a:gd name="connsiteX2603" fmla="*/ 115270 w 1057172"/>
                <a:gd name="connsiteY2603" fmla="*/ 2577942 h 2583470"/>
                <a:gd name="connsiteX2604" fmla="*/ 115270 w 1057172"/>
                <a:gd name="connsiteY2604" fmla="*/ 2579170 h 2583470"/>
                <a:gd name="connsiteX2605" fmla="*/ 114660 w 1057172"/>
                <a:gd name="connsiteY2605" fmla="*/ 2579170 h 2583470"/>
                <a:gd name="connsiteX2606" fmla="*/ 114050 w 1057172"/>
                <a:gd name="connsiteY2606" fmla="*/ 2577942 h 2583470"/>
                <a:gd name="connsiteX2607" fmla="*/ 112221 w 1057172"/>
                <a:gd name="connsiteY2607" fmla="*/ 2579170 h 2583470"/>
                <a:gd name="connsiteX2608" fmla="*/ 112830 w 1057172"/>
                <a:gd name="connsiteY2608" fmla="*/ 2576099 h 2583470"/>
                <a:gd name="connsiteX2609" fmla="*/ 112221 w 1057172"/>
                <a:gd name="connsiteY2609" fmla="*/ 2576099 h 2583470"/>
                <a:gd name="connsiteX2610" fmla="*/ 112221 w 1057172"/>
                <a:gd name="connsiteY2610" fmla="*/ 2578556 h 2583470"/>
                <a:gd name="connsiteX2611" fmla="*/ 111611 w 1057172"/>
                <a:gd name="connsiteY2611" fmla="*/ 2578556 h 2583470"/>
                <a:gd name="connsiteX2612" fmla="*/ 111611 w 1057172"/>
                <a:gd name="connsiteY2612" fmla="*/ 2576099 h 2583470"/>
                <a:gd name="connsiteX2613" fmla="*/ 111001 w 1057172"/>
                <a:gd name="connsiteY2613" fmla="*/ 2576099 h 2583470"/>
                <a:gd name="connsiteX2614" fmla="*/ 111001 w 1057172"/>
                <a:gd name="connsiteY2614" fmla="*/ 2577942 h 2583470"/>
                <a:gd name="connsiteX2615" fmla="*/ 110391 w 1057172"/>
                <a:gd name="connsiteY2615" fmla="*/ 2577942 h 2583470"/>
                <a:gd name="connsiteX2616" fmla="*/ 110391 w 1057172"/>
                <a:gd name="connsiteY2616" fmla="*/ 2579170 h 2583470"/>
                <a:gd name="connsiteX2617" fmla="*/ 109781 w 1057172"/>
                <a:gd name="connsiteY2617" fmla="*/ 2579170 h 2583470"/>
                <a:gd name="connsiteX2618" fmla="*/ 109781 w 1057172"/>
                <a:gd name="connsiteY2618" fmla="*/ 2578556 h 2583470"/>
                <a:gd name="connsiteX2619" fmla="*/ 108561 w 1057172"/>
                <a:gd name="connsiteY2619" fmla="*/ 2578556 h 2583470"/>
                <a:gd name="connsiteX2620" fmla="*/ 108561 w 1057172"/>
                <a:gd name="connsiteY2620" fmla="*/ 2576099 h 2583470"/>
                <a:gd name="connsiteX2621" fmla="*/ 107341 w 1057172"/>
                <a:gd name="connsiteY2621" fmla="*/ 2576099 h 2583470"/>
                <a:gd name="connsiteX2622" fmla="*/ 107341 w 1057172"/>
                <a:gd name="connsiteY2622" fmla="*/ 2576713 h 2583470"/>
                <a:gd name="connsiteX2623" fmla="*/ 106122 w 1057172"/>
                <a:gd name="connsiteY2623" fmla="*/ 2576713 h 2583470"/>
                <a:gd name="connsiteX2624" fmla="*/ 106122 w 1057172"/>
                <a:gd name="connsiteY2624" fmla="*/ 2578556 h 2583470"/>
                <a:gd name="connsiteX2625" fmla="*/ 104902 w 1057172"/>
                <a:gd name="connsiteY2625" fmla="*/ 2578556 h 2583470"/>
                <a:gd name="connsiteX2626" fmla="*/ 104902 w 1057172"/>
                <a:gd name="connsiteY2626" fmla="*/ 2576713 h 2583470"/>
                <a:gd name="connsiteX2627" fmla="*/ 104292 w 1057172"/>
                <a:gd name="connsiteY2627" fmla="*/ 2576713 h 2583470"/>
                <a:gd name="connsiteX2628" fmla="*/ 104292 w 1057172"/>
                <a:gd name="connsiteY2628" fmla="*/ 2579170 h 2583470"/>
                <a:gd name="connsiteX2629" fmla="*/ 103682 w 1057172"/>
                <a:gd name="connsiteY2629" fmla="*/ 2577942 h 2583470"/>
                <a:gd name="connsiteX2630" fmla="*/ 103072 w 1057172"/>
                <a:gd name="connsiteY2630" fmla="*/ 2577942 h 2583470"/>
                <a:gd name="connsiteX2631" fmla="*/ 100633 w 1057172"/>
                <a:gd name="connsiteY2631" fmla="*/ 2582856 h 2583470"/>
                <a:gd name="connsiteX2632" fmla="*/ 100633 w 1057172"/>
                <a:gd name="connsiteY2632" fmla="*/ 2583470 h 2583470"/>
                <a:gd name="connsiteX2633" fmla="*/ 100023 w 1057172"/>
                <a:gd name="connsiteY2633" fmla="*/ 2583470 h 2583470"/>
                <a:gd name="connsiteX2634" fmla="*/ 100023 w 1057172"/>
                <a:gd name="connsiteY2634" fmla="*/ 2582856 h 2583470"/>
                <a:gd name="connsiteX2635" fmla="*/ 99413 w 1057172"/>
                <a:gd name="connsiteY2635" fmla="*/ 2582856 h 2583470"/>
                <a:gd name="connsiteX2636" fmla="*/ 98803 w 1057172"/>
                <a:gd name="connsiteY2636" fmla="*/ 2581627 h 2583470"/>
                <a:gd name="connsiteX2637" fmla="*/ 99413 w 1057172"/>
                <a:gd name="connsiteY2637" fmla="*/ 2581627 h 2583470"/>
                <a:gd name="connsiteX2638" fmla="*/ 100633 w 1057172"/>
                <a:gd name="connsiteY2638" fmla="*/ 2576713 h 2583470"/>
                <a:gd name="connsiteX2639" fmla="*/ 101242 w 1057172"/>
                <a:gd name="connsiteY2639" fmla="*/ 2576713 h 2583470"/>
                <a:gd name="connsiteX2640" fmla="*/ 101242 w 1057172"/>
                <a:gd name="connsiteY2640" fmla="*/ 2576099 h 2583470"/>
                <a:gd name="connsiteX2641" fmla="*/ 103682 w 1057172"/>
                <a:gd name="connsiteY2641" fmla="*/ 2575484 h 2583470"/>
                <a:gd name="connsiteX2642" fmla="*/ 103682 w 1057172"/>
                <a:gd name="connsiteY2642" fmla="*/ 2574870 h 2583470"/>
                <a:gd name="connsiteX2643" fmla="*/ 104902 w 1057172"/>
                <a:gd name="connsiteY2643" fmla="*/ 2574256 h 2583470"/>
                <a:gd name="connsiteX2644" fmla="*/ 104292 w 1057172"/>
                <a:gd name="connsiteY2644" fmla="*/ 2574256 h 2583470"/>
                <a:gd name="connsiteX2645" fmla="*/ 104292 w 1057172"/>
                <a:gd name="connsiteY2645" fmla="*/ 2573027 h 2583470"/>
                <a:gd name="connsiteX2646" fmla="*/ 103682 w 1057172"/>
                <a:gd name="connsiteY2646" fmla="*/ 2573027 h 2583470"/>
                <a:gd name="connsiteX2647" fmla="*/ 103682 w 1057172"/>
                <a:gd name="connsiteY2647" fmla="*/ 2574256 h 2583470"/>
                <a:gd name="connsiteX2648" fmla="*/ 101242 w 1057172"/>
                <a:gd name="connsiteY2648" fmla="*/ 2575484 h 2583470"/>
                <a:gd name="connsiteX2649" fmla="*/ 101242 w 1057172"/>
                <a:gd name="connsiteY2649" fmla="*/ 2574870 h 2583470"/>
                <a:gd name="connsiteX2650" fmla="*/ 100633 w 1057172"/>
                <a:gd name="connsiteY2650" fmla="*/ 2574870 h 2583470"/>
                <a:gd name="connsiteX2651" fmla="*/ 100633 w 1057172"/>
                <a:gd name="connsiteY2651" fmla="*/ 2575484 h 2583470"/>
                <a:gd name="connsiteX2652" fmla="*/ 100023 w 1057172"/>
                <a:gd name="connsiteY2652" fmla="*/ 2575484 h 2583470"/>
                <a:gd name="connsiteX2653" fmla="*/ 100023 w 1057172"/>
                <a:gd name="connsiteY2653" fmla="*/ 2576099 h 2583470"/>
                <a:gd name="connsiteX2654" fmla="*/ 99413 w 1057172"/>
                <a:gd name="connsiteY2654" fmla="*/ 2576099 h 2583470"/>
                <a:gd name="connsiteX2655" fmla="*/ 99413 w 1057172"/>
                <a:gd name="connsiteY2655" fmla="*/ 2576713 h 2583470"/>
                <a:gd name="connsiteX2656" fmla="*/ 98803 w 1057172"/>
                <a:gd name="connsiteY2656" fmla="*/ 2576713 h 2583470"/>
                <a:gd name="connsiteX2657" fmla="*/ 97827 w 1057172"/>
                <a:gd name="connsiteY2657" fmla="*/ 2577942 h 2583470"/>
                <a:gd name="connsiteX2658" fmla="*/ 96973 w 1057172"/>
                <a:gd name="connsiteY2658" fmla="*/ 2577942 h 2583470"/>
                <a:gd name="connsiteX2659" fmla="*/ 96973 w 1057172"/>
                <a:gd name="connsiteY2659" fmla="*/ 2578556 h 2583470"/>
                <a:gd name="connsiteX2660" fmla="*/ 95753 w 1057172"/>
                <a:gd name="connsiteY2660" fmla="*/ 2578556 h 2583470"/>
                <a:gd name="connsiteX2661" fmla="*/ 95753 w 1057172"/>
                <a:gd name="connsiteY2661" fmla="*/ 2577942 h 2583470"/>
                <a:gd name="connsiteX2662" fmla="*/ 96363 w 1057172"/>
                <a:gd name="connsiteY2662" fmla="*/ 2577942 h 2583470"/>
                <a:gd name="connsiteX2663" fmla="*/ 96363 w 1057172"/>
                <a:gd name="connsiteY2663" fmla="*/ 2575484 h 2583470"/>
                <a:gd name="connsiteX2664" fmla="*/ 96973 w 1057172"/>
                <a:gd name="connsiteY2664" fmla="*/ 2576099 h 2583470"/>
                <a:gd name="connsiteX2665" fmla="*/ 96973 w 1057172"/>
                <a:gd name="connsiteY2665" fmla="*/ 2575484 h 2583470"/>
                <a:gd name="connsiteX2666" fmla="*/ 98193 w 1057172"/>
                <a:gd name="connsiteY2666" fmla="*/ 2575484 h 2583470"/>
                <a:gd name="connsiteX2667" fmla="*/ 98193 w 1057172"/>
                <a:gd name="connsiteY2667" fmla="*/ 2574870 h 2583470"/>
                <a:gd name="connsiteX2668" fmla="*/ 96973 w 1057172"/>
                <a:gd name="connsiteY2668" fmla="*/ 2574870 h 2583470"/>
                <a:gd name="connsiteX2669" fmla="*/ 96973 w 1057172"/>
                <a:gd name="connsiteY2669" fmla="*/ 2574256 h 2583470"/>
                <a:gd name="connsiteX2670" fmla="*/ 98193 w 1057172"/>
                <a:gd name="connsiteY2670" fmla="*/ 2574256 h 2583470"/>
                <a:gd name="connsiteX2671" fmla="*/ 98193 w 1057172"/>
                <a:gd name="connsiteY2671" fmla="*/ 2573027 h 2583470"/>
                <a:gd name="connsiteX2672" fmla="*/ 98803 w 1057172"/>
                <a:gd name="connsiteY2672" fmla="*/ 2573027 h 2583470"/>
                <a:gd name="connsiteX2673" fmla="*/ 98803 w 1057172"/>
                <a:gd name="connsiteY2673" fmla="*/ 2571799 h 2583470"/>
                <a:gd name="connsiteX2674" fmla="*/ 99413 w 1057172"/>
                <a:gd name="connsiteY2674" fmla="*/ 2571799 h 2583470"/>
                <a:gd name="connsiteX2675" fmla="*/ 100633 w 1057172"/>
                <a:gd name="connsiteY2675" fmla="*/ 2568113 h 2583470"/>
                <a:gd name="connsiteX2676" fmla="*/ 100023 w 1057172"/>
                <a:gd name="connsiteY2676" fmla="*/ 2568113 h 2583470"/>
                <a:gd name="connsiteX2677" fmla="*/ 100023 w 1057172"/>
                <a:gd name="connsiteY2677" fmla="*/ 2568727 h 2583470"/>
                <a:gd name="connsiteX2678" fmla="*/ 99413 w 1057172"/>
                <a:gd name="connsiteY2678" fmla="*/ 2568727 h 2583470"/>
                <a:gd name="connsiteX2679" fmla="*/ 98193 w 1057172"/>
                <a:gd name="connsiteY2679" fmla="*/ 2571184 h 2583470"/>
                <a:gd name="connsiteX2680" fmla="*/ 98803 w 1057172"/>
                <a:gd name="connsiteY2680" fmla="*/ 2571799 h 2583470"/>
                <a:gd name="connsiteX2681" fmla="*/ 98193 w 1057172"/>
                <a:gd name="connsiteY2681" fmla="*/ 2571799 h 2583470"/>
                <a:gd name="connsiteX2682" fmla="*/ 98193 w 1057172"/>
                <a:gd name="connsiteY2682" fmla="*/ 2572413 h 2583470"/>
                <a:gd name="connsiteX2683" fmla="*/ 96973 w 1057172"/>
                <a:gd name="connsiteY2683" fmla="*/ 2572413 h 2583470"/>
                <a:gd name="connsiteX2684" fmla="*/ 96973 w 1057172"/>
                <a:gd name="connsiteY2684" fmla="*/ 2574256 h 2583470"/>
                <a:gd name="connsiteX2685" fmla="*/ 95753 w 1057172"/>
                <a:gd name="connsiteY2685" fmla="*/ 2574256 h 2583470"/>
                <a:gd name="connsiteX2686" fmla="*/ 95753 w 1057172"/>
                <a:gd name="connsiteY2686" fmla="*/ 2574870 h 2583470"/>
                <a:gd name="connsiteX2687" fmla="*/ 96363 w 1057172"/>
                <a:gd name="connsiteY2687" fmla="*/ 2574870 h 2583470"/>
                <a:gd name="connsiteX2688" fmla="*/ 95753 w 1057172"/>
                <a:gd name="connsiteY2688" fmla="*/ 2576099 h 2583470"/>
                <a:gd name="connsiteX2689" fmla="*/ 94534 w 1057172"/>
                <a:gd name="connsiteY2689" fmla="*/ 2575484 h 2583470"/>
                <a:gd name="connsiteX2690" fmla="*/ 94534 w 1057172"/>
                <a:gd name="connsiteY2690" fmla="*/ 2572413 h 2583470"/>
                <a:gd name="connsiteX2691" fmla="*/ 93314 w 1057172"/>
                <a:gd name="connsiteY2691" fmla="*/ 2572413 h 2583470"/>
                <a:gd name="connsiteX2692" fmla="*/ 94534 w 1057172"/>
                <a:gd name="connsiteY2692" fmla="*/ 2571184 h 2583470"/>
                <a:gd name="connsiteX2693" fmla="*/ 93314 w 1057172"/>
                <a:gd name="connsiteY2693" fmla="*/ 2571184 h 2583470"/>
                <a:gd name="connsiteX2694" fmla="*/ 93314 w 1057172"/>
                <a:gd name="connsiteY2694" fmla="*/ 2572413 h 2583470"/>
                <a:gd name="connsiteX2695" fmla="*/ 92704 w 1057172"/>
                <a:gd name="connsiteY2695" fmla="*/ 2572413 h 2583470"/>
                <a:gd name="connsiteX2696" fmla="*/ 92704 w 1057172"/>
                <a:gd name="connsiteY2696" fmla="*/ 2571799 h 2583470"/>
                <a:gd name="connsiteX2697" fmla="*/ 92094 w 1057172"/>
                <a:gd name="connsiteY2697" fmla="*/ 2571799 h 2583470"/>
                <a:gd name="connsiteX2698" fmla="*/ 92094 w 1057172"/>
                <a:gd name="connsiteY2698" fmla="*/ 2572413 h 2583470"/>
                <a:gd name="connsiteX2699" fmla="*/ 91484 w 1057172"/>
                <a:gd name="connsiteY2699" fmla="*/ 2572413 h 2583470"/>
                <a:gd name="connsiteX2700" fmla="*/ 91484 w 1057172"/>
                <a:gd name="connsiteY2700" fmla="*/ 2571799 h 2583470"/>
                <a:gd name="connsiteX2701" fmla="*/ 90874 w 1057172"/>
                <a:gd name="connsiteY2701" fmla="*/ 2572413 h 2583470"/>
                <a:gd name="connsiteX2702" fmla="*/ 88435 w 1057172"/>
                <a:gd name="connsiteY2702" fmla="*/ 2571799 h 2583470"/>
                <a:gd name="connsiteX2703" fmla="*/ 88435 w 1057172"/>
                <a:gd name="connsiteY2703" fmla="*/ 2571184 h 2583470"/>
                <a:gd name="connsiteX2704" fmla="*/ 87215 w 1057172"/>
                <a:gd name="connsiteY2704" fmla="*/ 2571184 h 2583470"/>
                <a:gd name="connsiteX2705" fmla="*/ 87215 w 1057172"/>
                <a:gd name="connsiteY2705" fmla="*/ 2571799 h 2583470"/>
                <a:gd name="connsiteX2706" fmla="*/ 86605 w 1057172"/>
                <a:gd name="connsiteY2706" fmla="*/ 2570570 h 2583470"/>
                <a:gd name="connsiteX2707" fmla="*/ 88435 w 1057172"/>
                <a:gd name="connsiteY2707" fmla="*/ 2570570 h 2583470"/>
                <a:gd name="connsiteX2708" fmla="*/ 88435 w 1057172"/>
                <a:gd name="connsiteY2708" fmla="*/ 2569956 h 2583470"/>
                <a:gd name="connsiteX2709" fmla="*/ 89045 w 1057172"/>
                <a:gd name="connsiteY2709" fmla="*/ 2570570 h 2583470"/>
                <a:gd name="connsiteX2710" fmla="*/ 89045 w 1057172"/>
                <a:gd name="connsiteY2710" fmla="*/ 2569956 h 2583470"/>
                <a:gd name="connsiteX2711" fmla="*/ 90264 w 1057172"/>
                <a:gd name="connsiteY2711" fmla="*/ 2569956 h 2583470"/>
                <a:gd name="connsiteX2712" fmla="*/ 90264 w 1057172"/>
                <a:gd name="connsiteY2712" fmla="*/ 2568727 h 2583470"/>
                <a:gd name="connsiteX2713" fmla="*/ 91484 w 1057172"/>
                <a:gd name="connsiteY2713" fmla="*/ 2568727 h 2583470"/>
                <a:gd name="connsiteX2714" fmla="*/ 91484 w 1057172"/>
                <a:gd name="connsiteY2714" fmla="*/ 2568113 h 2583470"/>
                <a:gd name="connsiteX2715" fmla="*/ 93314 w 1057172"/>
                <a:gd name="connsiteY2715" fmla="*/ 2567499 h 2583470"/>
                <a:gd name="connsiteX2716" fmla="*/ 93314 w 1057172"/>
                <a:gd name="connsiteY2716" fmla="*/ 2568113 h 2583470"/>
                <a:gd name="connsiteX2717" fmla="*/ 95144 w 1057172"/>
                <a:gd name="connsiteY2717" fmla="*/ 2568113 h 2583470"/>
                <a:gd name="connsiteX2718" fmla="*/ 95144 w 1057172"/>
                <a:gd name="connsiteY2718" fmla="*/ 2568727 h 2583470"/>
                <a:gd name="connsiteX2719" fmla="*/ 100023 w 1057172"/>
                <a:gd name="connsiteY2719" fmla="*/ 2567499 h 2583470"/>
                <a:gd name="connsiteX2720" fmla="*/ 100023 w 1057172"/>
                <a:gd name="connsiteY2720" fmla="*/ 2566884 h 2583470"/>
                <a:gd name="connsiteX2721" fmla="*/ 100633 w 1057172"/>
                <a:gd name="connsiteY2721" fmla="*/ 2566884 h 2583470"/>
                <a:gd name="connsiteX2722" fmla="*/ 100633 w 1057172"/>
                <a:gd name="connsiteY2722" fmla="*/ 2566270 h 2583470"/>
                <a:gd name="connsiteX2723" fmla="*/ 98803 w 1057172"/>
                <a:gd name="connsiteY2723" fmla="*/ 2566270 h 2583470"/>
                <a:gd name="connsiteX2724" fmla="*/ 98803 w 1057172"/>
                <a:gd name="connsiteY2724" fmla="*/ 2566884 h 2583470"/>
                <a:gd name="connsiteX2725" fmla="*/ 93314 w 1057172"/>
                <a:gd name="connsiteY2725" fmla="*/ 2567499 h 2583470"/>
                <a:gd name="connsiteX2726" fmla="*/ 93314 w 1057172"/>
                <a:gd name="connsiteY2726" fmla="*/ 2566884 h 2583470"/>
                <a:gd name="connsiteX2727" fmla="*/ 92094 w 1057172"/>
                <a:gd name="connsiteY2727" fmla="*/ 2566884 h 2583470"/>
                <a:gd name="connsiteX2728" fmla="*/ 92094 w 1057172"/>
                <a:gd name="connsiteY2728" fmla="*/ 2565042 h 2583470"/>
                <a:gd name="connsiteX2729" fmla="*/ 90264 w 1057172"/>
                <a:gd name="connsiteY2729" fmla="*/ 2563813 h 2583470"/>
                <a:gd name="connsiteX2730" fmla="*/ 89045 w 1057172"/>
                <a:gd name="connsiteY2730" fmla="*/ 2563813 h 2583470"/>
                <a:gd name="connsiteX2731" fmla="*/ 91484 w 1057172"/>
                <a:gd name="connsiteY2731" fmla="*/ 2560127 h 2583470"/>
                <a:gd name="connsiteX2732" fmla="*/ 90874 w 1057172"/>
                <a:gd name="connsiteY2732" fmla="*/ 2560127 h 2583470"/>
                <a:gd name="connsiteX2733" fmla="*/ 90874 w 1057172"/>
                <a:gd name="connsiteY2733" fmla="*/ 2560742 h 2583470"/>
                <a:gd name="connsiteX2734" fmla="*/ 88435 w 1057172"/>
                <a:gd name="connsiteY2734" fmla="*/ 2561970 h 2583470"/>
                <a:gd name="connsiteX2735" fmla="*/ 88435 w 1057172"/>
                <a:gd name="connsiteY2735" fmla="*/ 2560742 h 2583470"/>
                <a:gd name="connsiteX2736" fmla="*/ 87215 w 1057172"/>
                <a:gd name="connsiteY2736" fmla="*/ 2560742 h 2583470"/>
                <a:gd name="connsiteX2737" fmla="*/ 87215 w 1057172"/>
                <a:gd name="connsiteY2737" fmla="*/ 2562584 h 2583470"/>
                <a:gd name="connsiteX2738" fmla="*/ 87825 w 1057172"/>
                <a:gd name="connsiteY2738" fmla="*/ 2562584 h 2583470"/>
                <a:gd name="connsiteX2739" fmla="*/ 87825 w 1057172"/>
                <a:gd name="connsiteY2739" fmla="*/ 2563813 h 2583470"/>
                <a:gd name="connsiteX2740" fmla="*/ 87215 w 1057172"/>
                <a:gd name="connsiteY2740" fmla="*/ 2563813 h 2583470"/>
                <a:gd name="connsiteX2741" fmla="*/ 87215 w 1057172"/>
                <a:gd name="connsiteY2741" fmla="*/ 2564427 h 2583470"/>
                <a:gd name="connsiteX2742" fmla="*/ 87825 w 1057172"/>
                <a:gd name="connsiteY2742" fmla="*/ 2564427 h 2583470"/>
                <a:gd name="connsiteX2743" fmla="*/ 87825 w 1057172"/>
                <a:gd name="connsiteY2743" fmla="*/ 2565042 h 2583470"/>
                <a:gd name="connsiteX2744" fmla="*/ 90264 w 1057172"/>
                <a:gd name="connsiteY2744" fmla="*/ 2565042 h 2583470"/>
                <a:gd name="connsiteX2745" fmla="*/ 90874 w 1057172"/>
                <a:gd name="connsiteY2745" fmla="*/ 2566884 h 2583470"/>
                <a:gd name="connsiteX2746" fmla="*/ 90264 w 1057172"/>
                <a:gd name="connsiteY2746" fmla="*/ 2568113 h 2583470"/>
                <a:gd name="connsiteX2747" fmla="*/ 88435 w 1057172"/>
                <a:gd name="connsiteY2747" fmla="*/ 2568113 h 2583470"/>
                <a:gd name="connsiteX2748" fmla="*/ 88435 w 1057172"/>
                <a:gd name="connsiteY2748" fmla="*/ 2569956 h 2583470"/>
                <a:gd name="connsiteX2749" fmla="*/ 87825 w 1057172"/>
                <a:gd name="connsiteY2749" fmla="*/ 2568727 h 2583470"/>
                <a:gd name="connsiteX2750" fmla="*/ 87825 w 1057172"/>
                <a:gd name="connsiteY2750" fmla="*/ 2569956 h 2583470"/>
                <a:gd name="connsiteX2751" fmla="*/ 86605 w 1057172"/>
                <a:gd name="connsiteY2751" fmla="*/ 2568727 h 2583470"/>
                <a:gd name="connsiteX2752" fmla="*/ 86605 w 1057172"/>
                <a:gd name="connsiteY2752" fmla="*/ 2570570 h 2583470"/>
                <a:gd name="connsiteX2753" fmla="*/ 84165 w 1057172"/>
                <a:gd name="connsiteY2753" fmla="*/ 2569956 h 2583470"/>
                <a:gd name="connsiteX2754" fmla="*/ 84165 w 1057172"/>
                <a:gd name="connsiteY2754" fmla="*/ 2570570 h 2583470"/>
                <a:gd name="connsiteX2755" fmla="*/ 85385 w 1057172"/>
                <a:gd name="connsiteY2755" fmla="*/ 2570570 h 2583470"/>
                <a:gd name="connsiteX2756" fmla="*/ 85385 w 1057172"/>
                <a:gd name="connsiteY2756" fmla="*/ 2571184 h 2583470"/>
                <a:gd name="connsiteX2757" fmla="*/ 86605 w 1057172"/>
                <a:gd name="connsiteY2757" fmla="*/ 2571184 h 2583470"/>
                <a:gd name="connsiteX2758" fmla="*/ 86605 w 1057172"/>
                <a:gd name="connsiteY2758" fmla="*/ 2571799 h 2583470"/>
                <a:gd name="connsiteX2759" fmla="*/ 87215 w 1057172"/>
                <a:gd name="connsiteY2759" fmla="*/ 2571799 h 2583470"/>
                <a:gd name="connsiteX2760" fmla="*/ 87825 w 1057172"/>
                <a:gd name="connsiteY2760" fmla="*/ 2571799 h 2583470"/>
                <a:gd name="connsiteX2761" fmla="*/ 87825 w 1057172"/>
                <a:gd name="connsiteY2761" fmla="*/ 2572413 h 2583470"/>
                <a:gd name="connsiteX2762" fmla="*/ 87215 w 1057172"/>
                <a:gd name="connsiteY2762" fmla="*/ 2572413 h 2583470"/>
                <a:gd name="connsiteX2763" fmla="*/ 87215 w 1057172"/>
                <a:gd name="connsiteY2763" fmla="*/ 2573027 h 2583470"/>
                <a:gd name="connsiteX2764" fmla="*/ 87825 w 1057172"/>
                <a:gd name="connsiteY2764" fmla="*/ 2573027 h 2583470"/>
                <a:gd name="connsiteX2765" fmla="*/ 87825 w 1057172"/>
                <a:gd name="connsiteY2765" fmla="*/ 2574870 h 2583470"/>
                <a:gd name="connsiteX2766" fmla="*/ 87215 w 1057172"/>
                <a:gd name="connsiteY2766" fmla="*/ 2574870 h 2583470"/>
                <a:gd name="connsiteX2767" fmla="*/ 87215 w 1057172"/>
                <a:gd name="connsiteY2767" fmla="*/ 2574256 h 2583470"/>
                <a:gd name="connsiteX2768" fmla="*/ 86605 w 1057172"/>
                <a:gd name="connsiteY2768" fmla="*/ 2574256 h 2583470"/>
                <a:gd name="connsiteX2769" fmla="*/ 86605 w 1057172"/>
                <a:gd name="connsiteY2769" fmla="*/ 2574870 h 2583470"/>
                <a:gd name="connsiteX2770" fmla="*/ 85385 w 1057172"/>
                <a:gd name="connsiteY2770" fmla="*/ 2574870 h 2583470"/>
                <a:gd name="connsiteX2771" fmla="*/ 85385 w 1057172"/>
                <a:gd name="connsiteY2771" fmla="*/ 2573027 h 2583470"/>
                <a:gd name="connsiteX2772" fmla="*/ 84775 w 1057172"/>
                <a:gd name="connsiteY2772" fmla="*/ 2574256 h 2583470"/>
                <a:gd name="connsiteX2773" fmla="*/ 84775 w 1057172"/>
                <a:gd name="connsiteY2773" fmla="*/ 2573027 h 2583470"/>
                <a:gd name="connsiteX2774" fmla="*/ 84165 w 1057172"/>
                <a:gd name="connsiteY2774" fmla="*/ 2573027 h 2583470"/>
                <a:gd name="connsiteX2775" fmla="*/ 84165 w 1057172"/>
                <a:gd name="connsiteY2775" fmla="*/ 2574256 h 2583470"/>
                <a:gd name="connsiteX2776" fmla="*/ 83556 w 1057172"/>
                <a:gd name="connsiteY2776" fmla="*/ 2573027 h 2583470"/>
                <a:gd name="connsiteX2777" fmla="*/ 82946 w 1057172"/>
                <a:gd name="connsiteY2777" fmla="*/ 2574256 h 2583470"/>
                <a:gd name="connsiteX2778" fmla="*/ 82946 w 1057172"/>
                <a:gd name="connsiteY2778" fmla="*/ 2573027 h 2583470"/>
                <a:gd name="connsiteX2779" fmla="*/ 79286 w 1057172"/>
                <a:gd name="connsiteY2779" fmla="*/ 2571799 h 2583470"/>
                <a:gd name="connsiteX2780" fmla="*/ 77457 w 1057172"/>
                <a:gd name="connsiteY2780" fmla="*/ 2572413 h 2583470"/>
                <a:gd name="connsiteX2781" fmla="*/ 77457 w 1057172"/>
                <a:gd name="connsiteY2781" fmla="*/ 2573027 h 2583470"/>
                <a:gd name="connsiteX2782" fmla="*/ 76847 w 1057172"/>
                <a:gd name="connsiteY2782" fmla="*/ 2571799 h 2583470"/>
                <a:gd name="connsiteX2783" fmla="*/ 76237 w 1057172"/>
                <a:gd name="connsiteY2783" fmla="*/ 2571799 h 2583470"/>
                <a:gd name="connsiteX2784" fmla="*/ 76847 w 1057172"/>
                <a:gd name="connsiteY2784" fmla="*/ 2571184 h 2583470"/>
                <a:gd name="connsiteX2785" fmla="*/ 75017 w 1057172"/>
                <a:gd name="connsiteY2785" fmla="*/ 2570570 h 2583470"/>
                <a:gd name="connsiteX2786" fmla="*/ 75627 w 1057172"/>
                <a:gd name="connsiteY2786" fmla="*/ 2570570 h 2583470"/>
                <a:gd name="connsiteX2787" fmla="*/ 73797 w 1057172"/>
                <a:gd name="connsiteY2787" fmla="*/ 2569956 h 2583470"/>
                <a:gd name="connsiteX2788" fmla="*/ 73187 w 1057172"/>
                <a:gd name="connsiteY2788" fmla="*/ 2567499 h 2583470"/>
                <a:gd name="connsiteX2789" fmla="*/ 73797 w 1057172"/>
                <a:gd name="connsiteY2789" fmla="*/ 2567499 h 2583470"/>
                <a:gd name="connsiteX2790" fmla="*/ 73797 w 1057172"/>
                <a:gd name="connsiteY2790" fmla="*/ 2566884 h 2583470"/>
                <a:gd name="connsiteX2791" fmla="*/ 75627 w 1057172"/>
                <a:gd name="connsiteY2791" fmla="*/ 2566884 h 2583470"/>
                <a:gd name="connsiteX2792" fmla="*/ 75627 w 1057172"/>
                <a:gd name="connsiteY2792" fmla="*/ 2565042 h 2583470"/>
                <a:gd name="connsiteX2793" fmla="*/ 76237 w 1057172"/>
                <a:gd name="connsiteY2793" fmla="*/ 2565042 h 2583470"/>
                <a:gd name="connsiteX2794" fmla="*/ 82946 w 1057172"/>
                <a:gd name="connsiteY2794" fmla="*/ 2562584 h 2583470"/>
                <a:gd name="connsiteX2795" fmla="*/ 82946 w 1057172"/>
                <a:gd name="connsiteY2795" fmla="*/ 2561970 h 2583470"/>
                <a:gd name="connsiteX2796" fmla="*/ 81116 w 1057172"/>
                <a:gd name="connsiteY2796" fmla="*/ 2561970 h 2583470"/>
                <a:gd name="connsiteX2797" fmla="*/ 80506 w 1057172"/>
                <a:gd name="connsiteY2797" fmla="*/ 2559513 h 2583470"/>
                <a:gd name="connsiteX2798" fmla="*/ 82946 w 1057172"/>
                <a:gd name="connsiteY2798" fmla="*/ 2558899 h 2583470"/>
                <a:gd name="connsiteX2799" fmla="*/ 81726 w 1057172"/>
                <a:gd name="connsiteY2799" fmla="*/ 2555213 h 2583470"/>
                <a:gd name="connsiteX2800" fmla="*/ 81116 w 1057172"/>
                <a:gd name="connsiteY2800" fmla="*/ 2555213 h 2583470"/>
                <a:gd name="connsiteX2801" fmla="*/ 81726 w 1057172"/>
                <a:gd name="connsiteY2801" fmla="*/ 2553370 h 2583470"/>
                <a:gd name="connsiteX2802" fmla="*/ 79896 w 1057172"/>
                <a:gd name="connsiteY2802" fmla="*/ 2552756 h 2583470"/>
                <a:gd name="connsiteX2803" fmla="*/ 80506 w 1057172"/>
                <a:gd name="connsiteY2803" fmla="*/ 2550913 h 2583470"/>
                <a:gd name="connsiteX2804" fmla="*/ 79896 w 1057172"/>
                <a:gd name="connsiteY2804" fmla="*/ 2550913 h 2583470"/>
                <a:gd name="connsiteX2805" fmla="*/ 79896 w 1057172"/>
                <a:gd name="connsiteY2805" fmla="*/ 2550299 h 2583470"/>
                <a:gd name="connsiteX2806" fmla="*/ 79896 w 1057172"/>
                <a:gd name="connsiteY2806" fmla="*/ 2549070 h 2583470"/>
                <a:gd name="connsiteX2807" fmla="*/ 79286 w 1057172"/>
                <a:gd name="connsiteY2807" fmla="*/ 2549070 h 2583470"/>
                <a:gd name="connsiteX2808" fmla="*/ 79286 w 1057172"/>
                <a:gd name="connsiteY2808" fmla="*/ 2550299 h 2583470"/>
                <a:gd name="connsiteX2809" fmla="*/ 79896 w 1057172"/>
                <a:gd name="connsiteY2809" fmla="*/ 2550299 h 2583470"/>
                <a:gd name="connsiteX2810" fmla="*/ 79286 w 1057172"/>
                <a:gd name="connsiteY2810" fmla="*/ 2552756 h 2583470"/>
                <a:gd name="connsiteX2811" fmla="*/ 79896 w 1057172"/>
                <a:gd name="connsiteY2811" fmla="*/ 2552756 h 2583470"/>
                <a:gd name="connsiteX2812" fmla="*/ 79896 w 1057172"/>
                <a:gd name="connsiteY2812" fmla="*/ 2555213 h 2583470"/>
                <a:gd name="connsiteX2813" fmla="*/ 79286 w 1057172"/>
                <a:gd name="connsiteY2813" fmla="*/ 2555213 h 2583470"/>
                <a:gd name="connsiteX2814" fmla="*/ 79286 w 1057172"/>
                <a:gd name="connsiteY2814" fmla="*/ 2555827 h 2583470"/>
                <a:gd name="connsiteX2815" fmla="*/ 78676 w 1057172"/>
                <a:gd name="connsiteY2815" fmla="*/ 2555827 h 2583470"/>
                <a:gd name="connsiteX2816" fmla="*/ 77457 w 1057172"/>
                <a:gd name="connsiteY2816" fmla="*/ 2554599 h 2583470"/>
                <a:gd name="connsiteX2817" fmla="*/ 76847 w 1057172"/>
                <a:gd name="connsiteY2817" fmla="*/ 2555213 h 2583470"/>
                <a:gd name="connsiteX2818" fmla="*/ 76847 w 1057172"/>
                <a:gd name="connsiteY2818" fmla="*/ 2554599 h 2583470"/>
                <a:gd name="connsiteX2819" fmla="*/ 75017 w 1057172"/>
                <a:gd name="connsiteY2819" fmla="*/ 2554599 h 2583470"/>
                <a:gd name="connsiteX2820" fmla="*/ 75017 w 1057172"/>
                <a:gd name="connsiteY2820" fmla="*/ 2555213 h 2583470"/>
                <a:gd name="connsiteX2821" fmla="*/ 76847 w 1057172"/>
                <a:gd name="connsiteY2821" fmla="*/ 2555213 h 2583470"/>
                <a:gd name="connsiteX2822" fmla="*/ 76847 w 1057172"/>
                <a:gd name="connsiteY2822" fmla="*/ 2555827 h 2583470"/>
                <a:gd name="connsiteX2823" fmla="*/ 77457 w 1057172"/>
                <a:gd name="connsiteY2823" fmla="*/ 2555827 h 2583470"/>
                <a:gd name="connsiteX2824" fmla="*/ 78676 w 1057172"/>
                <a:gd name="connsiteY2824" fmla="*/ 2558284 h 2583470"/>
                <a:gd name="connsiteX2825" fmla="*/ 77457 w 1057172"/>
                <a:gd name="connsiteY2825" fmla="*/ 2558284 h 2583470"/>
                <a:gd name="connsiteX2826" fmla="*/ 77457 w 1057172"/>
                <a:gd name="connsiteY2826" fmla="*/ 2559513 h 2583470"/>
                <a:gd name="connsiteX2827" fmla="*/ 76847 w 1057172"/>
                <a:gd name="connsiteY2827" fmla="*/ 2559513 h 2583470"/>
                <a:gd name="connsiteX2828" fmla="*/ 76847 w 1057172"/>
                <a:gd name="connsiteY2828" fmla="*/ 2558899 h 2583470"/>
                <a:gd name="connsiteX2829" fmla="*/ 76237 w 1057172"/>
                <a:gd name="connsiteY2829" fmla="*/ 2559513 h 2583470"/>
                <a:gd name="connsiteX2830" fmla="*/ 76237 w 1057172"/>
                <a:gd name="connsiteY2830" fmla="*/ 2558899 h 2583470"/>
                <a:gd name="connsiteX2831" fmla="*/ 75627 w 1057172"/>
                <a:gd name="connsiteY2831" fmla="*/ 2558899 h 2583470"/>
                <a:gd name="connsiteX2832" fmla="*/ 75627 w 1057172"/>
                <a:gd name="connsiteY2832" fmla="*/ 2558284 h 2583470"/>
                <a:gd name="connsiteX2833" fmla="*/ 75017 w 1057172"/>
                <a:gd name="connsiteY2833" fmla="*/ 2558284 h 2583470"/>
                <a:gd name="connsiteX2834" fmla="*/ 75627 w 1057172"/>
                <a:gd name="connsiteY2834" fmla="*/ 2557056 h 2583470"/>
                <a:gd name="connsiteX2835" fmla="*/ 75017 w 1057172"/>
                <a:gd name="connsiteY2835" fmla="*/ 2557056 h 2583470"/>
                <a:gd name="connsiteX2836" fmla="*/ 75017 w 1057172"/>
                <a:gd name="connsiteY2836" fmla="*/ 2556442 h 2583470"/>
                <a:gd name="connsiteX2837" fmla="*/ 73797 w 1057172"/>
                <a:gd name="connsiteY2837" fmla="*/ 2556442 h 2583470"/>
                <a:gd name="connsiteX2838" fmla="*/ 73797 w 1057172"/>
                <a:gd name="connsiteY2838" fmla="*/ 2558284 h 2583470"/>
                <a:gd name="connsiteX2839" fmla="*/ 73187 w 1057172"/>
                <a:gd name="connsiteY2839" fmla="*/ 2558284 h 2583470"/>
                <a:gd name="connsiteX2840" fmla="*/ 73187 w 1057172"/>
                <a:gd name="connsiteY2840" fmla="*/ 2557056 h 2583470"/>
                <a:gd name="connsiteX2841" fmla="*/ 72577 w 1057172"/>
                <a:gd name="connsiteY2841" fmla="*/ 2557056 h 2583470"/>
                <a:gd name="connsiteX2842" fmla="*/ 71968 w 1057172"/>
                <a:gd name="connsiteY2842" fmla="*/ 2554599 h 2583470"/>
                <a:gd name="connsiteX2843" fmla="*/ 73797 w 1057172"/>
                <a:gd name="connsiteY2843" fmla="*/ 2554599 h 2583470"/>
                <a:gd name="connsiteX2844" fmla="*/ 69528 w 1057172"/>
                <a:gd name="connsiteY2844" fmla="*/ 2552756 h 2583470"/>
                <a:gd name="connsiteX2845" fmla="*/ 69528 w 1057172"/>
                <a:gd name="connsiteY2845" fmla="*/ 2552142 h 2583470"/>
                <a:gd name="connsiteX2846" fmla="*/ 68918 w 1057172"/>
                <a:gd name="connsiteY2846" fmla="*/ 2552142 h 2583470"/>
                <a:gd name="connsiteX2847" fmla="*/ 68918 w 1057172"/>
                <a:gd name="connsiteY2847" fmla="*/ 2551527 h 2583470"/>
                <a:gd name="connsiteX2848" fmla="*/ 68308 w 1057172"/>
                <a:gd name="connsiteY2848" fmla="*/ 2551527 h 2583470"/>
                <a:gd name="connsiteX2849" fmla="*/ 68308 w 1057172"/>
                <a:gd name="connsiteY2849" fmla="*/ 2552142 h 2583470"/>
                <a:gd name="connsiteX2850" fmla="*/ 67698 w 1057172"/>
                <a:gd name="connsiteY2850" fmla="*/ 2552142 h 2583470"/>
                <a:gd name="connsiteX2851" fmla="*/ 67698 w 1057172"/>
                <a:gd name="connsiteY2851" fmla="*/ 2551527 h 2583470"/>
                <a:gd name="connsiteX2852" fmla="*/ 64649 w 1057172"/>
                <a:gd name="connsiteY2852" fmla="*/ 2550913 h 2583470"/>
                <a:gd name="connsiteX2853" fmla="*/ 64649 w 1057172"/>
                <a:gd name="connsiteY2853" fmla="*/ 2550299 h 2583470"/>
                <a:gd name="connsiteX2854" fmla="*/ 63429 w 1057172"/>
                <a:gd name="connsiteY2854" fmla="*/ 2550299 h 2583470"/>
                <a:gd name="connsiteX2855" fmla="*/ 63429 w 1057172"/>
                <a:gd name="connsiteY2855" fmla="*/ 2549070 h 2583470"/>
                <a:gd name="connsiteX2856" fmla="*/ 61599 w 1057172"/>
                <a:gd name="connsiteY2856" fmla="*/ 2546613 h 2583470"/>
                <a:gd name="connsiteX2857" fmla="*/ 63429 w 1057172"/>
                <a:gd name="connsiteY2857" fmla="*/ 2544770 h 2583470"/>
                <a:gd name="connsiteX2858" fmla="*/ 61599 w 1057172"/>
                <a:gd name="connsiteY2858" fmla="*/ 2545384 h 2583470"/>
                <a:gd name="connsiteX2859" fmla="*/ 61599 w 1057172"/>
                <a:gd name="connsiteY2859" fmla="*/ 2546613 h 2583470"/>
                <a:gd name="connsiteX2860" fmla="*/ 59160 w 1057172"/>
                <a:gd name="connsiteY2860" fmla="*/ 2546613 h 2583470"/>
                <a:gd name="connsiteX2861" fmla="*/ 59160 w 1057172"/>
                <a:gd name="connsiteY2861" fmla="*/ 2545384 h 2583470"/>
                <a:gd name="connsiteX2862" fmla="*/ 57940 w 1057172"/>
                <a:gd name="connsiteY2862" fmla="*/ 2545384 h 2583470"/>
                <a:gd name="connsiteX2863" fmla="*/ 57940 w 1057172"/>
                <a:gd name="connsiteY2863" fmla="*/ 2544770 h 2583470"/>
                <a:gd name="connsiteX2864" fmla="*/ 56110 w 1057172"/>
                <a:gd name="connsiteY2864" fmla="*/ 2544770 h 2583470"/>
                <a:gd name="connsiteX2865" fmla="*/ 55500 w 1057172"/>
                <a:gd name="connsiteY2865" fmla="*/ 2543542 h 2583470"/>
                <a:gd name="connsiteX2866" fmla="*/ 55500 w 1057172"/>
                <a:gd name="connsiteY2866" fmla="*/ 2544156 h 2583470"/>
                <a:gd name="connsiteX2867" fmla="*/ 53061 w 1057172"/>
                <a:gd name="connsiteY2867" fmla="*/ 2543542 h 2583470"/>
                <a:gd name="connsiteX2868" fmla="*/ 53061 w 1057172"/>
                <a:gd name="connsiteY2868" fmla="*/ 2542927 h 2583470"/>
                <a:gd name="connsiteX2869" fmla="*/ 50011 w 1057172"/>
                <a:gd name="connsiteY2869" fmla="*/ 2540470 h 2583470"/>
                <a:gd name="connsiteX2870" fmla="*/ 49402 w 1057172"/>
                <a:gd name="connsiteY2870" fmla="*/ 2540470 h 2583470"/>
                <a:gd name="connsiteX2871" fmla="*/ 48792 w 1057172"/>
                <a:gd name="connsiteY2871" fmla="*/ 2539242 h 2583470"/>
                <a:gd name="connsiteX2872" fmla="*/ 48792 w 1057172"/>
                <a:gd name="connsiteY2872" fmla="*/ 2539856 h 2583470"/>
                <a:gd name="connsiteX2873" fmla="*/ 48182 w 1057172"/>
                <a:gd name="connsiteY2873" fmla="*/ 2539856 h 2583470"/>
                <a:gd name="connsiteX2874" fmla="*/ 48182 w 1057172"/>
                <a:gd name="connsiteY2874" fmla="*/ 2538627 h 2583470"/>
                <a:gd name="connsiteX2875" fmla="*/ 47572 w 1057172"/>
                <a:gd name="connsiteY2875" fmla="*/ 2538627 h 2583470"/>
                <a:gd name="connsiteX2876" fmla="*/ 47572 w 1057172"/>
                <a:gd name="connsiteY2876" fmla="*/ 2539242 h 2583470"/>
                <a:gd name="connsiteX2877" fmla="*/ 46352 w 1057172"/>
                <a:gd name="connsiteY2877" fmla="*/ 2539242 h 2583470"/>
                <a:gd name="connsiteX2878" fmla="*/ 46352 w 1057172"/>
                <a:gd name="connsiteY2878" fmla="*/ 2538627 h 2583470"/>
                <a:gd name="connsiteX2879" fmla="*/ 45742 w 1057172"/>
                <a:gd name="connsiteY2879" fmla="*/ 2538627 h 2583470"/>
                <a:gd name="connsiteX2880" fmla="*/ 45742 w 1057172"/>
                <a:gd name="connsiteY2880" fmla="*/ 2536785 h 2583470"/>
                <a:gd name="connsiteX2881" fmla="*/ 45132 w 1057172"/>
                <a:gd name="connsiteY2881" fmla="*/ 2536785 h 2583470"/>
                <a:gd name="connsiteX2882" fmla="*/ 45132 w 1057172"/>
                <a:gd name="connsiteY2882" fmla="*/ 2535556 h 2583470"/>
                <a:gd name="connsiteX2883" fmla="*/ 44522 w 1057172"/>
                <a:gd name="connsiteY2883" fmla="*/ 2535556 h 2583470"/>
                <a:gd name="connsiteX2884" fmla="*/ 44522 w 1057172"/>
                <a:gd name="connsiteY2884" fmla="*/ 2534942 h 2583470"/>
                <a:gd name="connsiteX2885" fmla="*/ 45132 w 1057172"/>
                <a:gd name="connsiteY2885" fmla="*/ 2534942 h 2583470"/>
                <a:gd name="connsiteX2886" fmla="*/ 45132 w 1057172"/>
                <a:gd name="connsiteY2886" fmla="*/ 2533713 h 2583470"/>
                <a:gd name="connsiteX2887" fmla="*/ 44522 w 1057172"/>
                <a:gd name="connsiteY2887" fmla="*/ 2534942 h 2583470"/>
                <a:gd name="connsiteX2888" fmla="*/ 43913 w 1057172"/>
                <a:gd name="connsiteY2888" fmla="*/ 2533099 h 2583470"/>
                <a:gd name="connsiteX2889" fmla="*/ 43913 w 1057172"/>
                <a:gd name="connsiteY2889" fmla="*/ 2533713 h 2583470"/>
                <a:gd name="connsiteX2890" fmla="*/ 42693 w 1057172"/>
                <a:gd name="connsiteY2890" fmla="*/ 2533713 h 2583470"/>
                <a:gd name="connsiteX2891" fmla="*/ 42083 w 1057172"/>
                <a:gd name="connsiteY2891" fmla="*/ 2535556 h 2583470"/>
                <a:gd name="connsiteX2892" fmla="*/ 40863 w 1057172"/>
                <a:gd name="connsiteY2892" fmla="*/ 2533099 h 2583470"/>
                <a:gd name="connsiteX2893" fmla="*/ 41473 w 1057172"/>
                <a:gd name="connsiteY2893" fmla="*/ 2533099 h 2583470"/>
                <a:gd name="connsiteX2894" fmla="*/ 41473 w 1057172"/>
                <a:gd name="connsiteY2894" fmla="*/ 2532485 h 2583470"/>
                <a:gd name="connsiteX2895" fmla="*/ 40863 w 1057172"/>
                <a:gd name="connsiteY2895" fmla="*/ 2532485 h 2583470"/>
                <a:gd name="connsiteX2896" fmla="*/ 40863 w 1057172"/>
                <a:gd name="connsiteY2896" fmla="*/ 2530642 h 2583470"/>
                <a:gd name="connsiteX2897" fmla="*/ 39948 w 1057172"/>
                <a:gd name="connsiteY2897" fmla="*/ 2530642 h 2583470"/>
                <a:gd name="connsiteX2898" fmla="*/ 41473 w 1057172"/>
                <a:gd name="connsiteY2898" fmla="*/ 2529413 h 2583470"/>
                <a:gd name="connsiteX2899" fmla="*/ 41473 w 1057172"/>
                <a:gd name="connsiteY2899" fmla="*/ 2528799 h 2583470"/>
                <a:gd name="connsiteX2900" fmla="*/ 36594 w 1057172"/>
                <a:gd name="connsiteY2900" fmla="*/ 2528185 h 2583470"/>
                <a:gd name="connsiteX2901" fmla="*/ 36594 w 1057172"/>
                <a:gd name="connsiteY2901" fmla="*/ 2527570 h 2583470"/>
                <a:gd name="connsiteX2902" fmla="*/ 34764 w 1057172"/>
                <a:gd name="connsiteY2902" fmla="*/ 2527570 h 2583470"/>
                <a:gd name="connsiteX2903" fmla="*/ 34764 w 1057172"/>
                <a:gd name="connsiteY2903" fmla="*/ 2526956 h 2583470"/>
                <a:gd name="connsiteX2904" fmla="*/ 34154 w 1057172"/>
                <a:gd name="connsiteY2904" fmla="*/ 2526956 h 2583470"/>
                <a:gd name="connsiteX2905" fmla="*/ 34154 w 1057172"/>
                <a:gd name="connsiteY2905" fmla="*/ 2525727 h 2583470"/>
                <a:gd name="connsiteX2906" fmla="*/ 32934 w 1057172"/>
                <a:gd name="connsiteY2906" fmla="*/ 2525113 h 2583470"/>
                <a:gd name="connsiteX2907" fmla="*/ 30495 w 1057172"/>
                <a:gd name="connsiteY2907" fmla="*/ 2521427 h 2583470"/>
                <a:gd name="connsiteX2908" fmla="*/ 30495 w 1057172"/>
                <a:gd name="connsiteY2908" fmla="*/ 2520813 h 2583470"/>
                <a:gd name="connsiteX2909" fmla="*/ 29275 w 1057172"/>
                <a:gd name="connsiteY2909" fmla="*/ 2521427 h 2583470"/>
                <a:gd name="connsiteX2910" fmla="*/ 28055 w 1057172"/>
                <a:gd name="connsiteY2910" fmla="*/ 2520813 h 2583470"/>
                <a:gd name="connsiteX2911" fmla="*/ 28055 w 1057172"/>
                <a:gd name="connsiteY2911" fmla="*/ 2519585 h 2583470"/>
                <a:gd name="connsiteX2912" fmla="*/ 22566 w 1057172"/>
                <a:gd name="connsiteY2912" fmla="*/ 2509756 h 2583470"/>
                <a:gd name="connsiteX2913" fmla="*/ 23176 w 1057172"/>
                <a:gd name="connsiteY2913" fmla="*/ 2509756 h 2583470"/>
                <a:gd name="connsiteX2914" fmla="*/ 22566 w 1057172"/>
                <a:gd name="connsiteY2914" fmla="*/ 2508527 h 2583470"/>
                <a:gd name="connsiteX2915" fmla="*/ 21956 w 1057172"/>
                <a:gd name="connsiteY2915" fmla="*/ 2508527 h 2583470"/>
                <a:gd name="connsiteX2916" fmla="*/ 21956 w 1057172"/>
                <a:gd name="connsiteY2916" fmla="*/ 2507913 h 2583470"/>
                <a:gd name="connsiteX2917" fmla="*/ 21346 w 1057172"/>
                <a:gd name="connsiteY2917" fmla="*/ 2507913 h 2583470"/>
                <a:gd name="connsiteX2918" fmla="*/ 21346 w 1057172"/>
                <a:gd name="connsiteY2918" fmla="*/ 2503613 h 2583470"/>
                <a:gd name="connsiteX2919" fmla="*/ 20737 w 1057172"/>
                <a:gd name="connsiteY2919" fmla="*/ 2503613 h 2583470"/>
                <a:gd name="connsiteX2920" fmla="*/ 20737 w 1057172"/>
                <a:gd name="connsiteY2920" fmla="*/ 2502385 h 2583470"/>
                <a:gd name="connsiteX2921" fmla="*/ 19517 w 1057172"/>
                <a:gd name="connsiteY2921" fmla="*/ 2502385 h 2583470"/>
                <a:gd name="connsiteX2922" fmla="*/ 20737 w 1057172"/>
                <a:gd name="connsiteY2922" fmla="*/ 2501156 h 2583470"/>
                <a:gd name="connsiteX2923" fmla="*/ 19517 w 1057172"/>
                <a:gd name="connsiteY2923" fmla="*/ 2501156 h 2583470"/>
                <a:gd name="connsiteX2924" fmla="*/ 21346 w 1057172"/>
                <a:gd name="connsiteY2924" fmla="*/ 2495627 h 2583470"/>
                <a:gd name="connsiteX2925" fmla="*/ 21956 w 1057172"/>
                <a:gd name="connsiteY2925" fmla="*/ 2493170 h 2583470"/>
                <a:gd name="connsiteX2926" fmla="*/ 22566 w 1057172"/>
                <a:gd name="connsiteY2926" fmla="*/ 2493170 h 2583470"/>
                <a:gd name="connsiteX2927" fmla="*/ 21956 w 1057172"/>
                <a:gd name="connsiteY2927" fmla="*/ 2492556 h 2583470"/>
                <a:gd name="connsiteX2928" fmla="*/ 22566 w 1057172"/>
                <a:gd name="connsiteY2928" fmla="*/ 2491942 h 2583470"/>
                <a:gd name="connsiteX2929" fmla="*/ 21956 w 1057172"/>
                <a:gd name="connsiteY2929" fmla="*/ 2491942 h 2583470"/>
                <a:gd name="connsiteX2930" fmla="*/ 23176 w 1057172"/>
                <a:gd name="connsiteY2930" fmla="*/ 2488870 h 2583470"/>
                <a:gd name="connsiteX2931" fmla="*/ 22566 w 1057172"/>
                <a:gd name="connsiteY2931" fmla="*/ 2486413 h 2583470"/>
                <a:gd name="connsiteX2932" fmla="*/ 23176 w 1057172"/>
                <a:gd name="connsiteY2932" fmla="*/ 2486413 h 2583470"/>
                <a:gd name="connsiteX2933" fmla="*/ 23176 w 1057172"/>
                <a:gd name="connsiteY2933" fmla="*/ 2485185 h 2583470"/>
                <a:gd name="connsiteX2934" fmla="*/ 24396 w 1057172"/>
                <a:gd name="connsiteY2934" fmla="*/ 2485185 h 2583470"/>
                <a:gd name="connsiteX2935" fmla="*/ 24396 w 1057172"/>
                <a:gd name="connsiteY2935" fmla="*/ 2484570 h 2583470"/>
                <a:gd name="connsiteX2936" fmla="*/ 25006 w 1057172"/>
                <a:gd name="connsiteY2936" fmla="*/ 2485185 h 2583470"/>
                <a:gd name="connsiteX2937" fmla="*/ 24396 w 1057172"/>
                <a:gd name="connsiteY2937" fmla="*/ 2480885 h 2583470"/>
                <a:gd name="connsiteX2938" fmla="*/ 25006 w 1057172"/>
                <a:gd name="connsiteY2938" fmla="*/ 2480885 h 2583470"/>
                <a:gd name="connsiteX2939" fmla="*/ 25006 w 1057172"/>
                <a:gd name="connsiteY2939" fmla="*/ 2480270 h 2583470"/>
                <a:gd name="connsiteX2940" fmla="*/ 25616 w 1057172"/>
                <a:gd name="connsiteY2940" fmla="*/ 2480270 h 2583470"/>
                <a:gd name="connsiteX2941" fmla="*/ 25616 w 1057172"/>
                <a:gd name="connsiteY2941" fmla="*/ 2479042 h 2583470"/>
                <a:gd name="connsiteX2942" fmla="*/ 24396 w 1057172"/>
                <a:gd name="connsiteY2942" fmla="*/ 2479042 h 2583470"/>
                <a:gd name="connsiteX2943" fmla="*/ 24396 w 1057172"/>
                <a:gd name="connsiteY2943" fmla="*/ 2478427 h 2583470"/>
                <a:gd name="connsiteX2944" fmla="*/ 23176 w 1057172"/>
                <a:gd name="connsiteY2944" fmla="*/ 2478427 h 2583470"/>
                <a:gd name="connsiteX2945" fmla="*/ 23176 w 1057172"/>
                <a:gd name="connsiteY2945" fmla="*/ 2477813 h 2583470"/>
                <a:gd name="connsiteX2946" fmla="*/ 24396 w 1057172"/>
                <a:gd name="connsiteY2946" fmla="*/ 2477813 h 2583470"/>
                <a:gd name="connsiteX2947" fmla="*/ 24396 w 1057172"/>
                <a:gd name="connsiteY2947" fmla="*/ 2476585 h 2583470"/>
                <a:gd name="connsiteX2948" fmla="*/ 25006 w 1057172"/>
                <a:gd name="connsiteY2948" fmla="*/ 2476585 h 2583470"/>
                <a:gd name="connsiteX2949" fmla="*/ 25006 w 1057172"/>
                <a:gd name="connsiteY2949" fmla="*/ 2475970 h 2583470"/>
                <a:gd name="connsiteX2950" fmla="*/ 25616 w 1057172"/>
                <a:gd name="connsiteY2950" fmla="*/ 2475970 h 2583470"/>
                <a:gd name="connsiteX2951" fmla="*/ 25616 w 1057172"/>
                <a:gd name="connsiteY2951" fmla="*/ 2476585 h 2583470"/>
                <a:gd name="connsiteX2952" fmla="*/ 26226 w 1057172"/>
                <a:gd name="connsiteY2952" fmla="*/ 2476585 h 2583470"/>
                <a:gd name="connsiteX2953" fmla="*/ 26226 w 1057172"/>
                <a:gd name="connsiteY2953" fmla="*/ 2477813 h 2583470"/>
                <a:gd name="connsiteX2954" fmla="*/ 26836 w 1057172"/>
                <a:gd name="connsiteY2954" fmla="*/ 2477813 h 2583470"/>
                <a:gd name="connsiteX2955" fmla="*/ 26836 w 1057172"/>
                <a:gd name="connsiteY2955" fmla="*/ 2478427 h 2583470"/>
                <a:gd name="connsiteX2956" fmla="*/ 26226 w 1057172"/>
                <a:gd name="connsiteY2956" fmla="*/ 2478427 h 2583470"/>
                <a:gd name="connsiteX2957" fmla="*/ 26226 w 1057172"/>
                <a:gd name="connsiteY2957" fmla="*/ 2481499 h 2583470"/>
                <a:gd name="connsiteX2958" fmla="*/ 26836 w 1057172"/>
                <a:gd name="connsiteY2958" fmla="*/ 2481499 h 2583470"/>
                <a:gd name="connsiteX2959" fmla="*/ 26836 w 1057172"/>
                <a:gd name="connsiteY2959" fmla="*/ 2482727 h 2583470"/>
                <a:gd name="connsiteX2960" fmla="*/ 28055 w 1057172"/>
                <a:gd name="connsiteY2960" fmla="*/ 2482727 h 2583470"/>
                <a:gd name="connsiteX2961" fmla="*/ 28055 w 1057172"/>
                <a:gd name="connsiteY2961" fmla="*/ 2481499 h 2583470"/>
                <a:gd name="connsiteX2962" fmla="*/ 29275 w 1057172"/>
                <a:gd name="connsiteY2962" fmla="*/ 2481499 h 2583470"/>
                <a:gd name="connsiteX2963" fmla="*/ 28665 w 1057172"/>
                <a:gd name="connsiteY2963" fmla="*/ 2480885 h 2583470"/>
                <a:gd name="connsiteX2964" fmla="*/ 29275 w 1057172"/>
                <a:gd name="connsiteY2964" fmla="*/ 2480885 h 2583470"/>
                <a:gd name="connsiteX2965" fmla="*/ 29275 w 1057172"/>
                <a:gd name="connsiteY2965" fmla="*/ 2480270 h 2583470"/>
                <a:gd name="connsiteX2966" fmla="*/ 29885 w 1057172"/>
                <a:gd name="connsiteY2966" fmla="*/ 2480270 h 2583470"/>
                <a:gd name="connsiteX2967" fmla="*/ 29885 w 1057172"/>
                <a:gd name="connsiteY2967" fmla="*/ 2478427 h 2583470"/>
                <a:gd name="connsiteX2968" fmla="*/ 28665 w 1057172"/>
                <a:gd name="connsiteY2968" fmla="*/ 2478427 h 2583470"/>
                <a:gd name="connsiteX2969" fmla="*/ 28665 w 1057172"/>
                <a:gd name="connsiteY2969" fmla="*/ 2479042 h 2583470"/>
                <a:gd name="connsiteX2970" fmla="*/ 28055 w 1057172"/>
                <a:gd name="connsiteY2970" fmla="*/ 2479042 h 2583470"/>
                <a:gd name="connsiteX2971" fmla="*/ 28055 w 1057172"/>
                <a:gd name="connsiteY2971" fmla="*/ 2477813 h 2583470"/>
                <a:gd name="connsiteX2972" fmla="*/ 26836 w 1057172"/>
                <a:gd name="connsiteY2972" fmla="*/ 2477813 h 2583470"/>
                <a:gd name="connsiteX2973" fmla="*/ 26836 w 1057172"/>
                <a:gd name="connsiteY2973" fmla="*/ 2476585 h 2583470"/>
                <a:gd name="connsiteX2974" fmla="*/ 26226 w 1057172"/>
                <a:gd name="connsiteY2974" fmla="*/ 2476585 h 2583470"/>
                <a:gd name="connsiteX2975" fmla="*/ 26226 w 1057172"/>
                <a:gd name="connsiteY2975" fmla="*/ 2475970 h 2583470"/>
                <a:gd name="connsiteX2976" fmla="*/ 25616 w 1057172"/>
                <a:gd name="connsiteY2976" fmla="*/ 2475970 h 2583470"/>
                <a:gd name="connsiteX2977" fmla="*/ 25616 w 1057172"/>
                <a:gd name="connsiteY2977" fmla="*/ 2474742 h 2583470"/>
                <a:gd name="connsiteX2978" fmla="*/ 26226 w 1057172"/>
                <a:gd name="connsiteY2978" fmla="*/ 2474742 h 2583470"/>
                <a:gd name="connsiteX2979" fmla="*/ 26226 w 1057172"/>
                <a:gd name="connsiteY2979" fmla="*/ 2473513 h 2583470"/>
                <a:gd name="connsiteX2980" fmla="*/ 23176 w 1057172"/>
                <a:gd name="connsiteY2980" fmla="*/ 2472899 h 2583470"/>
                <a:gd name="connsiteX2981" fmla="*/ 24396 w 1057172"/>
                <a:gd name="connsiteY2981" fmla="*/ 2472899 h 2583470"/>
                <a:gd name="connsiteX2982" fmla="*/ 24396 w 1057172"/>
                <a:gd name="connsiteY2982" fmla="*/ 2469827 h 2583470"/>
                <a:gd name="connsiteX2983" fmla="*/ 25616 w 1057172"/>
                <a:gd name="connsiteY2983" fmla="*/ 2469827 h 2583470"/>
                <a:gd name="connsiteX2984" fmla="*/ 25616 w 1057172"/>
                <a:gd name="connsiteY2984" fmla="*/ 2469213 h 2583470"/>
                <a:gd name="connsiteX2985" fmla="*/ 25006 w 1057172"/>
                <a:gd name="connsiteY2985" fmla="*/ 2469213 h 2583470"/>
                <a:gd name="connsiteX2986" fmla="*/ 25006 w 1057172"/>
                <a:gd name="connsiteY2986" fmla="*/ 2468599 h 2583470"/>
                <a:gd name="connsiteX2987" fmla="*/ 26226 w 1057172"/>
                <a:gd name="connsiteY2987" fmla="*/ 2468599 h 2583470"/>
                <a:gd name="connsiteX2988" fmla="*/ 28055 w 1057172"/>
                <a:gd name="connsiteY2988" fmla="*/ 2469827 h 2583470"/>
                <a:gd name="connsiteX2989" fmla="*/ 28055 w 1057172"/>
                <a:gd name="connsiteY2989" fmla="*/ 2470442 h 2583470"/>
                <a:gd name="connsiteX2990" fmla="*/ 29275 w 1057172"/>
                <a:gd name="connsiteY2990" fmla="*/ 2470442 h 2583470"/>
                <a:gd name="connsiteX2991" fmla="*/ 29275 w 1057172"/>
                <a:gd name="connsiteY2991" fmla="*/ 2472285 h 2583470"/>
                <a:gd name="connsiteX2992" fmla="*/ 30495 w 1057172"/>
                <a:gd name="connsiteY2992" fmla="*/ 2472285 h 2583470"/>
                <a:gd name="connsiteX2993" fmla="*/ 30495 w 1057172"/>
                <a:gd name="connsiteY2993" fmla="*/ 2472899 h 2583470"/>
                <a:gd name="connsiteX2994" fmla="*/ 31105 w 1057172"/>
                <a:gd name="connsiteY2994" fmla="*/ 2472899 h 2583470"/>
                <a:gd name="connsiteX2995" fmla="*/ 34154 w 1057172"/>
                <a:gd name="connsiteY2995" fmla="*/ 2474742 h 2583470"/>
                <a:gd name="connsiteX2996" fmla="*/ 34154 w 1057172"/>
                <a:gd name="connsiteY2996" fmla="*/ 2475970 h 2583470"/>
                <a:gd name="connsiteX2997" fmla="*/ 34764 w 1057172"/>
                <a:gd name="connsiteY2997" fmla="*/ 2475970 h 2583470"/>
                <a:gd name="connsiteX2998" fmla="*/ 34764 w 1057172"/>
                <a:gd name="connsiteY2998" fmla="*/ 2476585 h 2583470"/>
                <a:gd name="connsiteX2999" fmla="*/ 34154 w 1057172"/>
                <a:gd name="connsiteY2999" fmla="*/ 2476585 h 2583470"/>
                <a:gd name="connsiteX3000" fmla="*/ 34154 w 1057172"/>
                <a:gd name="connsiteY3000" fmla="*/ 2477199 h 2583470"/>
                <a:gd name="connsiteX3001" fmla="*/ 33544 w 1057172"/>
                <a:gd name="connsiteY3001" fmla="*/ 2477199 h 2583470"/>
                <a:gd name="connsiteX3002" fmla="*/ 33544 w 1057172"/>
                <a:gd name="connsiteY3002" fmla="*/ 2477813 h 2583470"/>
                <a:gd name="connsiteX3003" fmla="*/ 34154 w 1057172"/>
                <a:gd name="connsiteY3003" fmla="*/ 2477813 h 2583470"/>
                <a:gd name="connsiteX3004" fmla="*/ 34154 w 1057172"/>
                <a:gd name="connsiteY3004" fmla="*/ 2480270 h 2583470"/>
                <a:gd name="connsiteX3005" fmla="*/ 33544 w 1057172"/>
                <a:gd name="connsiteY3005" fmla="*/ 2480270 h 2583470"/>
                <a:gd name="connsiteX3006" fmla="*/ 33544 w 1057172"/>
                <a:gd name="connsiteY3006" fmla="*/ 2481499 h 2583470"/>
                <a:gd name="connsiteX3007" fmla="*/ 32934 w 1057172"/>
                <a:gd name="connsiteY3007" fmla="*/ 2481499 h 2583470"/>
                <a:gd name="connsiteX3008" fmla="*/ 32934 w 1057172"/>
                <a:gd name="connsiteY3008" fmla="*/ 2482113 h 2583470"/>
                <a:gd name="connsiteX3009" fmla="*/ 33544 w 1057172"/>
                <a:gd name="connsiteY3009" fmla="*/ 2482113 h 2583470"/>
                <a:gd name="connsiteX3010" fmla="*/ 33544 w 1057172"/>
                <a:gd name="connsiteY3010" fmla="*/ 2485185 h 2583470"/>
                <a:gd name="connsiteX3011" fmla="*/ 32934 w 1057172"/>
                <a:gd name="connsiteY3011" fmla="*/ 2485185 h 2583470"/>
                <a:gd name="connsiteX3012" fmla="*/ 32934 w 1057172"/>
                <a:gd name="connsiteY3012" fmla="*/ 2485799 h 2583470"/>
                <a:gd name="connsiteX3013" fmla="*/ 33544 w 1057172"/>
                <a:gd name="connsiteY3013" fmla="*/ 2485799 h 2583470"/>
                <a:gd name="connsiteX3014" fmla="*/ 32934 w 1057172"/>
                <a:gd name="connsiteY3014" fmla="*/ 2487642 h 2583470"/>
                <a:gd name="connsiteX3015" fmla="*/ 33544 w 1057172"/>
                <a:gd name="connsiteY3015" fmla="*/ 2487642 h 2583470"/>
                <a:gd name="connsiteX3016" fmla="*/ 34154 w 1057172"/>
                <a:gd name="connsiteY3016" fmla="*/ 2484570 h 2583470"/>
                <a:gd name="connsiteX3017" fmla="*/ 34764 w 1057172"/>
                <a:gd name="connsiteY3017" fmla="*/ 2484570 h 2583470"/>
                <a:gd name="connsiteX3018" fmla="*/ 35984 w 1057172"/>
                <a:gd name="connsiteY3018" fmla="*/ 2478427 h 2583470"/>
                <a:gd name="connsiteX3019" fmla="*/ 38423 w 1057172"/>
                <a:gd name="connsiteY3019" fmla="*/ 2480270 h 2583470"/>
                <a:gd name="connsiteX3020" fmla="*/ 38423 w 1057172"/>
                <a:gd name="connsiteY3020" fmla="*/ 2479042 h 2583470"/>
                <a:gd name="connsiteX3021" fmla="*/ 39033 w 1057172"/>
                <a:gd name="connsiteY3021" fmla="*/ 2479042 h 2583470"/>
                <a:gd name="connsiteX3022" fmla="*/ 39033 w 1057172"/>
                <a:gd name="connsiteY3022" fmla="*/ 2477199 h 2583470"/>
                <a:gd name="connsiteX3023" fmla="*/ 40253 w 1057172"/>
                <a:gd name="connsiteY3023" fmla="*/ 2477199 h 2583470"/>
                <a:gd name="connsiteX3024" fmla="*/ 40253 w 1057172"/>
                <a:gd name="connsiteY3024" fmla="*/ 2476585 h 2583470"/>
                <a:gd name="connsiteX3025" fmla="*/ 42083 w 1057172"/>
                <a:gd name="connsiteY3025" fmla="*/ 2476585 h 2583470"/>
                <a:gd name="connsiteX3026" fmla="*/ 46352 w 1057172"/>
                <a:gd name="connsiteY3026" fmla="*/ 2480885 h 2583470"/>
                <a:gd name="connsiteX3027" fmla="*/ 45742 w 1057172"/>
                <a:gd name="connsiteY3027" fmla="*/ 2480885 h 2583470"/>
                <a:gd name="connsiteX3028" fmla="*/ 45742 w 1057172"/>
                <a:gd name="connsiteY3028" fmla="*/ 2483956 h 2583470"/>
                <a:gd name="connsiteX3029" fmla="*/ 50621 w 1057172"/>
                <a:gd name="connsiteY3029" fmla="*/ 2485799 h 2583470"/>
                <a:gd name="connsiteX3030" fmla="*/ 51841 w 1057172"/>
                <a:gd name="connsiteY3030" fmla="*/ 2485799 h 2583470"/>
                <a:gd name="connsiteX3031" fmla="*/ 51841 w 1057172"/>
                <a:gd name="connsiteY3031" fmla="*/ 2486413 h 2583470"/>
                <a:gd name="connsiteX3032" fmla="*/ 52451 w 1057172"/>
                <a:gd name="connsiteY3032" fmla="*/ 2486413 h 2583470"/>
                <a:gd name="connsiteX3033" fmla="*/ 53061 w 1057172"/>
                <a:gd name="connsiteY3033" fmla="*/ 2488870 h 2583470"/>
                <a:gd name="connsiteX3034" fmla="*/ 55500 w 1057172"/>
                <a:gd name="connsiteY3034" fmla="*/ 2490099 h 2583470"/>
                <a:gd name="connsiteX3035" fmla="*/ 56110 w 1057172"/>
                <a:gd name="connsiteY3035" fmla="*/ 2490099 h 2583470"/>
                <a:gd name="connsiteX3036" fmla="*/ 56110 w 1057172"/>
                <a:gd name="connsiteY3036" fmla="*/ 2490713 h 2583470"/>
                <a:gd name="connsiteX3037" fmla="*/ 57330 w 1057172"/>
                <a:gd name="connsiteY3037" fmla="*/ 2490713 h 2583470"/>
                <a:gd name="connsiteX3038" fmla="*/ 57330 w 1057172"/>
                <a:gd name="connsiteY3038" fmla="*/ 2490099 h 2583470"/>
                <a:gd name="connsiteX3039" fmla="*/ 60990 w 1057172"/>
                <a:gd name="connsiteY3039" fmla="*/ 2490099 h 2583470"/>
                <a:gd name="connsiteX3040" fmla="*/ 60990 w 1057172"/>
                <a:gd name="connsiteY3040" fmla="*/ 2490713 h 2583470"/>
                <a:gd name="connsiteX3041" fmla="*/ 62209 w 1057172"/>
                <a:gd name="connsiteY3041" fmla="*/ 2490713 h 2583470"/>
                <a:gd name="connsiteX3042" fmla="*/ 62209 w 1057172"/>
                <a:gd name="connsiteY3042" fmla="*/ 2490099 h 2583470"/>
                <a:gd name="connsiteX3043" fmla="*/ 61599 w 1057172"/>
                <a:gd name="connsiteY3043" fmla="*/ 2490099 h 2583470"/>
                <a:gd name="connsiteX3044" fmla="*/ 61599 w 1057172"/>
                <a:gd name="connsiteY3044" fmla="*/ 2489485 h 2583470"/>
                <a:gd name="connsiteX3045" fmla="*/ 56110 w 1057172"/>
                <a:gd name="connsiteY3045" fmla="*/ 2489485 h 2583470"/>
                <a:gd name="connsiteX3046" fmla="*/ 56110 w 1057172"/>
                <a:gd name="connsiteY3046" fmla="*/ 2488870 h 2583470"/>
                <a:gd name="connsiteX3047" fmla="*/ 55500 w 1057172"/>
                <a:gd name="connsiteY3047" fmla="*/ 2488870 h 2583470"/>
                <a:gd name="connsiteX3048" fmla="*/ 52451 w 1057172"/>
                <a:gd name="connsiteY3048" fmla="*/ 2483956 h 2583470"/>
                <a:gd name="connsiteX3049" fmla="*/ 50621 w 1057172"/>
                <a:gd name="connsiteY3049" fmla="*/ 2483956 h 2583470"/>
                <a:gd name="connsiteX3050" fmla="*/ 50621 w 1057172"/>
                <a:gd name="connsiteY3050" fmla="*/ 2482727 h 2583470"/>
                <a:gd name="connsiteX3051" fmla="*/ 50011 w 1057172"/>
                <a:gd name="connsiteY3051" fmla="*/ 2482727 h 2583470"/>
                <a:gd name="connsiteX3052" fmla="*/ 50011 w 1057172"/>
                <a:gd name="connsiteY3052" fmla="*/ 2481499 h 2583470"/>
                <a:gd name="connsiteX3053" fmla="*/ 49402 w 1057172"/>
                <a:gd name="connsiteY3053" fmla="*/ 2481499 h 2583470"/>
                <a:gd name="connsiteX3054" fmla="*/ 49402 w 1057172"/>
                <a:gd name="connsiteY3054" fmla="*/ 2480270 h 2583470"/>
                <a:gd name="connsiteX3055" fmla="*/ 48792 w 1057172"/>
                <a:gd name="connsiteY3055" fmla="*/ 2480885 h 2583470"/>
                <a:gd name="connsiteX3056" fmla="*/ 46352 w 1057172"/>
                <a:gd name="connsiteY3056" fmla="*/ 2476585 h 2583470"/>
                <a:gd name="connsiteX3057" fmla="*/ 46352 w 1057172"/>
                <a:gd name="connsiteY3057" fmla="*/ 2475970 h 2583470"/>
                <a:gd name="connsiteX3058" fmla="*/ 42693 w 1057172"/>
                <a:gd name="connsiteY3058" fmla="*/ 2474742 h 2583470"/>
                <a:gd name="connsiteX3059" fmla="*/ 42693 w 1057172"/>
                <a:gd name="connsiteY3059" fmla="*/ 2474127 h 2583470"/>
                <a:gd name="connsiteX3060" fmla="*/ 42083 w 1057172"/>
                <a:gd name="connsiteY3060" fmla="*/ 2474127 h 2583470"/>
                <a:gd name="connsiteX3061" fmla="*/ 42083 w 1057172"/>
                <a:gd name="connsiteY3061" fmla="*/ 2473513 h 2583470"/>
                <a:gd name="connsiteX3062" fmla="*/ 43913 w 1057172"/>
                <a:gd name="connsiteY3062" fmla="*/ 2472899 h 2583470"/>
                <a:gd name="connsiteX3063" fmla="*/ 43913 w 1057172"/>
                <a:gd name="connsiteY3063" fmla="*/ 2473513 h 2583470"/>
                <a:gd name="connsiteX3064" fmla="*/ 44522 w 1057172"/>
                <a:gd name="connsiteY3064" fmla="*/ 2473513 h 2583470"/>
                <a:gd name="connsiteX3065" fmla="*/ 44522 w 1057172"/>
                <a:gd name="connsiteY3065" fmla="*/ 2474127 h 2583470"/>
                <a:gd name="connsiteX3066" fmla="*/ 45742 w 1057172"/>
                <a:gd name="connsiteY3066" fmla="*/ 2474127 h 2583470"/>
                <a:gd name="connsiteX3067" fmla="*/ 45742 w 1057172"/>
                <a:gd name="connsiteY3067" fmla="*/ 2474742 h 2583470"/>
                <a:gd name="connsiteX3068" fmla="*/ 46352 w 1057172"/>
                <a:gd name="connsiteY3068" fmla="*/ 2473513 h 2583470"/>
                <a:gd name="connsiteX3069" fmla="*/ 47572 w 1057172"/>
                <a:gd name="connsiteY3069" fmla="*/ 2473513 h 2583470"/>
                <a:gd name="connsiteX3070" fmla="*/ 47572 w 1057172"/>
                <a:gd name="connsiteY3070" fmla="*/ 2474742 h 2583470"/>
                <a:gd name="connsiteX3071" fmla="*/ 48182 w 1057172"/>
                <a:gd name="connsiteY3071" fmla="*/ 2474742 h 2583470"/>
                <a:gd name="connsiteX3072" fmla="*/ 48182 w 1057172"/>
                <a:gd name="connsiteY3072" fmla="*/ 2475970 h 2583470"/>
                <a:gd name="connsiteX3073" fmla="*/ 48792 w 1057172"/>
                <a:gd name="connsiteY3073" fmla="*/ 2475970 h 2583470"/>
                <a:gd name="connsiteX3074" fmla="*/ 48182 w 1057172"/>
                <a:gd name="connsiteY3074" fmla="*/ 2474742 h 2583470"/>
                <a:gd name="connsiteX3075" fmla="*/ 48792 w 1057172"/>
                <a:gd name="connsiteY3075" fmla="*/ 2474742 h 2583470"/>
                <a:gd name="connsiteX3076" fmla="*/ 48792 w 1057172"/>
                <a:gd name="connsiteY3076" fmla="*/ 2474127 h 2583470"/>
                <a:gd name="connsiteX3077" fmla="*/ 49402 w 1057172"/>
                <a:gd name="connsiteY3077" fmla="*/ 2474127 h 2583470"/>
                <a:gd name="connsiteX3078" fmla="*/ 49402 w 1057172"/>
                <a:gd name="connsiteY3078" fmla="*/ 2473513 h 2583470"/>
                <a:gd name="connsiteX3079" fmla="*/ 51841 w 1057172"/>
                <a:gd name="connsiteY3079" fmla="*/ 2473513 h 2583470"/>
                <a:gd name="connsiteX3080" fmla="*/ 51841 w 1057172"/>
                <a:gd name="connsiteY3080" fmla="*/ 2474127 h 2583470"/>
                <a:gd name="connsiteX3081" fmla="*/ 52451 w 1057172"/>
                <a:gd name="connsiteY3081" fmla="*/ 2474127 h 2583470"/>
                <a:gd name="connsiteX3082" fmla="*/ 52451 w 1057172"/>
                <a:gd name="connsiteY3082" fmla="*/ 2473513 h 2583470"/>
                <a:gd name="connsiteX3083" fmla="*/ 51841 w 1057172"/>
                <a:gd name="connsiteY3083" fmla="*/ 2473513 h 2583470"/>
                <a:gd name="connsiteX3084" fmla="*/ 51841 w 1057172"/>
                <a:gd name="connsiteY3084" fmla="*/ 2472899 h 2583470"/>
                <a:gd name="connsiteX3085" fmla="*/ 50011 w 1057172"/>
                <a:gd name="connsiteY3085" fmla="*/ 2472899 h 2583470"/>
                <a:gd name="connsiteX3086" fmla="*/ 50011 w 1057172"/>
                <a:gd name="connsiteY3086" fmla="*/ 2471056 h 2583470"/>
                <a:gd name="connsiteX3087" fmla="*/ 48182 w 1057172"/>
                <a:gd name="connsiteY3087" fmla="*/ 2470442 h 2583470"/>
                <a:gd name="connsiteX3088" fmla="*/ 48182 w 1057172"/>
                <a:gd name="connsiteY3088" fmla="*/ 2471056 h 2583470"/>
                <a:gd name="connsiteX3089" fmla="*/ 47572 w 1057172"/>
                <a:gd name="connsiteY3089" fmla="*/ 2471056 h 2583470"/>
                <a:gd name="connsiteX3090" fmla="*/ 47572 w 1057172"/>
                <a:gd name="connsiteY3090" fmla="*/ 2470442 h 2583470"/>
                <a:gd name="connsiteX3091" fmla="*/ 45742 w 1057172"/>
                <a:gd name="connsiteY3091" fmla="*/ 2470442 h 2583470"/>
                <a:gd name="connsiteX3092" fmla="*/ 45742 w 1057172"/>
                <a:gd name="connsiteY3092" fmla="*/ 2471056 h 2583470"/>
                <a:gd name="connsiteX3093" fmla="*/ 45132 w 1057172"/>
                <a:gd name="connsiteY3093" fmla="*/ 2469827 h 2583470"/>
                <a:gd name="connsiteX3094" fmla="*/ 44522 w 1057172"/>
                <a:gd name="connsiteY3094" fmla="*/ 2469827 h 2583470"/>
                <a:gd name="connsiteX3095" fmla="*/ 42693 w 1057172"/>
                <a:gd name="connsiteY3095" fmla="*/ 2466142 h 2583470"/>
                <a:gd name="connsiteX3096" fmla="*/ 42083 w 1057172"/>
                <a:gd name="connsiteY3096" fmla="*/ 2466142 h 2583470"/>
                <a:gd name="connsiteX3097" fmla="*/ 43913 w 1057172"/>
                <a:gd name="connsiteY3097" fmla="*/ 2463070 h 2583470"/>
                <a:gd name="connsiteX3098" fmla="*/ 43913 w 1057172"/>
                <a:gd name="connsiteY3098" fmla="*/ 2462456 h 2583470"/>
                <a:gd name="connsiteX3099" fmla="*/ 44522 w 1057172"/>
                <a:gd name="connsiteY3099" fmla="*/ 2462456 h 2583470"/>
                <a:gd name="connsiteX3100" fmla="*/ 44522 w 1057172"/>
                <a:gd name="connsiteY3100" fmla="*/ 2461842 h 2583470"/>
                <a:gd name="connsiteX3101" fmla="*/ 45132 w 1057172"/>
                <a:gd name="connsiteY3101" fmla="*/ 2461842 h 2583470"/>
                <a:gd name="connsiteX3102" fmla="*/ 45132 w 1057172"/>
                <a:gd name="connsiteY3102" fmla="*/ 2461227 h 2583470"/>
                <a:gd name="connsiteX3103" fmla="*/ 46352 w 1057172"/>
                <a:gd name="connsiteY3103" fmla="*/ 2461227 h 2583470"/>
                <a:gd name="connsiteX3104" fmla="*/ 46352 w 1057172"/>
                <a:gd name="connsiteY3104" fmla="*/ 2460613 h 2583470"/>
                <a:gd name="connsiteX3105" fmla="*/ 51841 w 1057172"/>
                <a:gd name="connsiteY3105" fmla="*/ 2461227 h 2583470"/>
                <a:gd name="connsiteX3106" fmla="*/ 51841 w 1057172"/>
                <a:gd name="connsiteY3106" fmla="*/ 2459385 h 2583470"/>
                <a:gd name="connsiteX3107" fmla="*/ 53061 w 1057172"/>
                <a:gd name="connsiteY3107" fmla="*/ 2459385 h 2583470"/>
                <a:gd name="connsiteX3108" fmla="*/ 53061 w 1057172"/>
                <a:gd name="connsiteY3108" fmla="*/ 2458770 h 2583470"/>
                <a:gd name="connsiteX3109" fmla="*/ 57330 w 1057172"/>
                <a:gd name="connsiteY3109" fmla="*/ 2458770 h 2583470"/>
                <a:gd name="connsiteX3110" fmla="*/ 57330 w 1057172"/>
                <a:gd name="connsiteY3110" fmla="*/ 2459385 h 2583470"/>
                <a:gd name="connsiteX3111" fmla="*/ 57940 w 1057172"/>
                <a:gd name="connsiteY3111" fmla="*/ 2458156 h 2583470"/>
                <a:gd name="connsiteX3112" fmla="*/ 54281 w 1057172"/>
                <a:gd name="connsiteY3112" fmla="*/ 2458156 h 2583470"/>
                <a:gd name="connsiteX3113" fmla="*/ 54281 w 1057172"/>
                <a:gd name="connsiteY3113" fmla="*/ 2457542 h 2583470"/>
                <a:gd name="connsiteX3114" fmla="*/ 53061 w 1057172"/>
                <a:gd name="connsiteY3114" fmla="*/ 2457542 h 2583470"/>
                <a:gd name="connsiteX3115" fmla="*/ 53061 w 1057172"/>
                <a:gd name="connsiteY3115" fmla="*/ 2458156 h 2583470"/>
                <a:gd name="connsiteX3116" fmla="*/ 51841 w 1057172"/>
                <a:gd name="connsiteY3116" fmla="*/ 2458156 h 2583470"/>
                <a:gd name="connsiteX3117" fmla="*/ 51841 w 1057172"/>
                <a:gd name="connsiteY3117" fmla="*/ 2458770 h 2583470"/>
                <a:gd name="connsiteX3118" fmla="*/ 50621 w 1057172"/>
                <a:gd name="connsiteY3118" fmla="*/ 2458770 h 2583470"/>
                <a:gd name="connsiteX3119" fmla="*/ 50621 w 1057172"/>
                <a:gd name="connsiteY3119" fmla="*/ 2458156 h 2583470"/>
                <a:gd name="connsiteX3120" fmla="*/ 50011 w 1057172"/>
                <a:gd name="connsiteY3120" fmla="*/ 2458156 h 2583470"/>
                <a:gd name="connsiteX3121" fmla="*/ 50011 w 1057172"/>
                <a:gd name="connsiteY3121" fmla="*/ 2456927 h 2583470"/>
                <a:gd name="connsiteX3122" fmla="*/ 50621 w 1057172"/>
                <a:gd name="connsiteY3122" fmla="*/ 2456927 h 2583470"/>
                <a:gd name="connsiteX3123" fmla="*/ 50621 w 1057172"/>
                <a:gd name="connsiteY3123" fmla="*/ 2456313 h 2583470"/>
                <a:gd name="connsiteX3124" fmla="*/ 51841 w 1057172"/>
                <a:gd name="connsiteY3124" fmla="*/ 2456313 h 2583470"/>
                <a:gd name="connsiteX3125" fmla="*/ 51841 w 1057172"/>
                <a:gd name="connsiteY3125" fmla="*/ 2454470 h 2583470"/>
                <a:gd name="connsiteX3126" fmla="*/ 52451 w 1057172"/>
                <a:gd name="connsiteY3126" fmla="*/ 2454470 h 2583470"/>
                <a:gd name="connsiteX3127" fmla="*/ 52451 w 1057172"/>
                <a:gd name="connsiteY3127" fmla="*/ 2453242 h 2583470"/>
                <a:gd name="connsiteX3128" fmla="*/ 54281 w 1057172"/>
                <a:gd name="connsiteY3128" fmla="*/ 2452627 h 2583470"/>
                <a:gd name="connsiteX3129" fmla="*/ 53671 w 1057172"/>
                <a:gd name="connsiteY3129" fmla="*/ 2451399 h 2583470"/>
                <a:gd name="connsiteX3130" fmla="*/ 54281 w 1057172"/>
                <a:gd name="connsiteY3130" fmla="*/ 2451399 h 2583470"/>
                <a:gd name="connsiteX3131" fmla="*/ 54281 w 1057172"/>
                <a:gd name="connsiteY3131" fmla="*/ 2450170 h 2583470"/>
                <a:gd name="connsiteX3132" fmla="*/ 56110 w 1057172"/>
                <a:gd name="connsiteY3132" fmla="*/ 2450785 h 2583470"/>
                <a:gd name="connsiteX3133" fmla="*/ 56110 w 1057172"/>
                <a:gd name="connsiteY3133" fmla="*/ 2450170 h 2583470"/>
                <a:gd name="connsiteX3134" fmla="*/ 56720 w 1057172"/>
                <a:gd name="connsiteY3134" fmla="*/ 2450170 h 2583470"/>
                <a:gd name="connsiteX3135" fmla="*/ 57330 w 1057172"/>
                <a:gd name="connsiteY3135" fmla="*/ 2448942 h 2583470"/>
                <a:gd name="connsiteX3136" fmla="*/ 57940 w 1057172"/>
                <a:gd name="connsiteY3136" fmla="*/ 2449556 h 2583470"/>
                <a:gd name="connsiteX3137" fmla="*/ 59160 w 1057172"/>
                <a:gd name="connsiteY3137" fmla="*/ 2447099 h 2583470"/>
                <a:gd name="connsiteX3138" fmla="*/ 59770 w 1057172"/>
                <a:gd name="connsiteY3138" fmla="*/ 2447099 h 2583470"/>
                <a:gd name="connsiteX3139" fmla="*/ 59770 w 1057172"/>
                <a:gd name="connsiteY3139" fmla="*/ 2446485 h 2583470"/>
                <a:gd name="connsiteX3140" fmla="*/ 60990 w 1057172"/>
                <a:gd name="connsiteY3140" fmla="*/ 2446485 h 2583470"/>
                <a:gd name="connsiteX3141" fmla="*/ 60990 w 1057172"/>
                <a:gd name="connsiteY3141" fmla="*/ 2445870 h 2583470"/>
                <a:gd name="connsiteX3142" fmla="*/ 67088 w 1057172"/>
                <a:gd name="connsiteY3142" fmla="*/ 2445256 h 2583470"/>
                <a:gd name="connsiteX3143" fmla="*/ 67088 w 1057172"/>
                <a:gd name="connsiteY3143" fmla="*/ 2445870 h 2583470"/>
                <a:gd name="connsiteX3144" fmla="*/ 67698 w 1057172"/>
                <a:gd name="connsiteY3144" fmla="*/ 2445870 h 2583470"/>
                <a:gd name="connsiteX3145" fmla="*/ 67698 w 1057172"/>
                <a:gd name="connsiteY3145" fmla="*/ 2445256 h 2583470"/>
                <a:gd name="connsiteX3146" fmla="*/ 67088 w 1057172"/>
                <a:gd name="connsiteY3146" fmla="*/ 2445256 h 2583470"/>
                <a:gd name="connsiteX3147" fmla="*/ 67088 w 1057172"/>
                <a:gd name="connsiteY3147" fmla="*/ 2443413 h 2583470"/>
                <a:gd name="connsiteX3148" fmla="*/ 68918 w 1057172"/>
                <a:gd name="connsiteY3148" fmla="*/ 2443413 h 2583470"/>
                <a:gd name="connsiteX3149" fmla="*/ 68918 w 1057172"/>
                <a:gd name="connsiteY3149" fmla="*/ 2442799 h 2583470"/>
                <a:gd name="connsiteX3150" fmla="*/ 69528 w 1057172"/>
                <a:gd name="connsiteY3150" fmla="*/ 2442799 h 2583470"/>
                <a:gd name="connsiteX3151" fmla="*/ 69528 w 1057172"/>
                <a:gd name="connsiteY3151" fmla="*/ 2442185 h 2583470"/>
                <a:gd name="connsiteX3152" fmla="*/ 71968 w 1057172"/>
                <a:gd name="connsiteY3152" fmla="*/ 2442185 h 2583470"/>
                <a:gd name="connsiteX3153" fmla="*/ 71968 w 1057172"/>
                <a:gd name="connsiteY3153" fmla="*/ 2441570 h 2583470"/>
                <a:gd name="connsiteX3154" fmla="*/ 76237 w 1057172"/>
                <a:gd name="connsiteY3154" fmla="*/ 2441570 h 2583470"/>
                <a:gd name="connsiteX3155" fmla="*/ 76237 w 1057172"/>
                <a:gd name="connsiteY3155" fmla="*/ 2440956 h 2583470"/>
                <a:gd name="connsiteX3156" fmla="*/ 68308 w 1057172"/>
                <a:gd name="connsiteY3156" fmla="*/ 2440956 h 2583470"/>
                <a:gd name="connsiteX3157" fmla="*/ 67088 w 1057172"/>
                <a:gd name="connsiteY3157" fmla="*/ 2442185 h 2583470"/>
                <a:gd name="connsiteX3158" fmla="*/ 67088 w 1057172"/>
                <a:gd name="connsiteY3158" fmla="*/ 2442799 h 2583470"/>
                <a:gd name="connsiteX3159" fmla="*/ 65259 w 1057172"/>
                <a:gd name="connsiteY3159" fmla="*/ 2442799 h 2583470"/>
                <a:gd name="connsiteX3160" fmla="*/ 65259 w 1057172"/>
                <a:gd name="connsiteY3160" fmla="*/ 2443413 h 2583470"/>
                <a:gd name="connsiteX3161" fmla="*/ 64039 w 1057172"/>
                <a:gd name="connsiteY3161" fmla="*/ 2443413 h 2583470"/>
                <a:gd name="connsiteX3162" fmla="*/ 64039 w 1057172"/>
                <a:gd name="connsiteY3162" fmla="*/ 2444642 h 2583470"/>
                <a:gd name="connsiteX3163" fmla="*/ 57330 w 1057172"/>
                <a:gd name="connsiteY3163" fmla="*/ 2446485 h 2583470"/>
                <a:gd name="connsiteX3164" fmla="*/ 56110 w 1057172"/>
                <a:gd name="connsiteY3164" fmla="*/ 2441570 h 2583470"/>
                <a:gd name="connsiteX3165" fmla="*/ 62209 w 1057172"/>
                <a:gd name="connsiteY3165" fmla="*/ 2441570 h 2583470"/>
                <a:gd name="connsiteX3166" fmla="*/ 62209 w 1057172"/>
                <a:gd name="connsiteY3166" fmla="*/ 2440956 h 2583470"/>
                <a:gd name="connsiteX3167" fmla="*/ 63429 w 1057172"/>
                <a:gd name="connsiteY3167" fmla="*/ 2440956 h 2583470"/>
                <a:gd name="connsiteX3168" fmla="*/ 63429 w 1057172"/>
                <a:gd name="connsiteY3168" fmla="*/ 2441570 h 2583470"/>
                <a:gd name="connsiteX3169" fmla="*/ 64039 w 1057172"/>
                <a:gd name="connsiteY3169" fmla="*/ 2441570 h 2583470"/>
                <a:gd name="connsiteX3170" fmla="*/ 64039 w 1057172"/>
                <a:gd name="connsiteY3170" fmla="*/ 2442185 h 2583470"/>
                <a:gd name="connsiteX3171" fmla="*/ 64039 w 1057172"/>
                <a:gd name="connsiteY3171" fmla="*/ 2442799 h 2583470"/>
                <a:gd name="connsiteX3172" fmla="*/ 64649 w 1057172"/>
                <a:gd name="connsiteY3172" fmla="*/ 2442799 h 2583470"/>
                <a:gd name="connsiteX3173" fmla="*/ 64039 w 1057172"/>
                <a:gd name="connsiteY3173" fmla="*/ 2442185 h 2583470"/>
                <a:gd name="connsiteX3174" fmla="*/ 64649 w 1057172"/>
                <a:gd name="connsiteY3174" fmla="*/ 2442185 h 2583470"/>
                <a:gd name="connsiteX3175" fmla="*/ 64039 w 1057172"/>
                <a:gd name="connsiteY3175" fmla="*/ 2441570 h 2583470"/>
                <a:gd name="connsiteX3176" fmla="*/ 64649 w 1057172"/>
                <a:gd name="connsiteY3176" fmla="*/ 2441570 h 2583470"/>
                <a:gd name="connsiteX3177" fmla="*/ 64039 w 1057172"/>
                <a:gd name="connsiteY3177" fmla="*/ 2440956 h 2583470"/>
                <a:gd name="connsiteX3178" fmla="*/ 64649 w 1057172"/>
                <a:gd name="connsiteY3178" fmla="*/ 2440956 h 2583470"/>
                <a:gd name="connsiteX3179" fmla="*/ 63429 w 1057172"/>
                <a:gd name="connsiteY3179" fmla="*/ 2439727 h 2583470"/>
                <a:gd name="connsiteX3180" fmla="*/ 63429 w 1057172"/>
                <a:gd name="connsiteY3180" fmla="*/ 2438499 h 2583470"/>
                <a:gd name="connsiteX3181" fmla="*/ 62209 w 1057172"/>
                <a:gd name="connsiteY3181" fmla="*/ 2438499 h 2583470"/>
                <a:gd name="connsiteX3182" fmla="*/ 61599 w 1057172"/>
                <a:gd name="connsiteY3182" fmla="*/ 2434813 h 2583470"/>
                <a:gd name="connsiteX3183" fmla="*/ 61599 w 1057172"/>
                <a:gd name="connsiteY3183" fmla="*/ 2437270 h 2583470"/>
                <a:gd name="connsiteX3184" fmla="*/ 60990 w 1057172"/>
                <a:gd name="connsiteY3184" fmla="*/ 2437270 h 2583470"/>
                <a:gd name="connsiteX3185" fmla="*/ 61599 w 1057172"/>
                <a:gd name="connsiteY3185" fmla="*/ 2438499 h 2583470"/>
                <a:gd name="connsiteX3186" fmla="*/ 62209 w 1057172"/>
                <a:gd name="connsiteY3186" fmla="*/ 2438499 h 2583470"/>
                <a:gd name="connsiteX3187" fmla="*/ 62209 w 1057172"/>
                <a:gd name="connsiteY3187" fmla="*/ 2439727 h 2583470"/>
                <a:gd name="connsiteX3188" fmla="*/ 60380 w 1057172"/>
                <a:gd name="connsiteY3188" fmla="*/ 2439727 h 2583470"/>
                <a:gd name="connsiteX3189" fmla="*/ 60380 w 1057172"/>
                <a:gd name="connsiteY3189" fmla="*/ 2440956 h 2583470"/>
                <a:gd name="connsiteX3190" fmla="*/ 59770 w 1057172"/>
                <a:gd name="connsiteY3190" fmla="*/ 2439727 h 2583470"/>
                <a:gd name="connsiteX3191" fmla="*/ 60380 w 1057172"/>
                <a:gd name="connsiteY3191" fmla="*/ 2438499 h 2583470"/>
                <a:gd name="connsiteX3192" fmla="*/ 60990 w 1057172"/>
                <a:gd name="connsiteY3192" fmla="*/ 2438499 h 2583470"/>
                <a:gd name="connsiteX3193" fmla="*/ 60990 w 1057172"/>
                <a:gd name="connsiteY3193" fmla="*/ 2437885 h 2583470"/>
                <a:gd name="connsiteX3194" fmla="*/ 59770 w 1057172"/>
                <a:gd name="connsiteY3194" fmla="*/ 2437885 h 2583470"/>
                <a:gd name="connsiteX3195" fmla="*/ 56720 w 1057172"/>
                <a:gd name="connsiteY3195" fmla="*/ 2440956 h 2583470"/>
                <a:gd name="connsiteX3196" fmla="*/ 56720 w 1057172"/>
                <a:gd name="connsiteY3196" fmla="*/ 2439727 h 2583470"/>
                <a:gd name="connsiteX3197" fmla="*/ 56110 w 1057172"/>
                <a:gd name="connsiteY3197" fmla="*/ 2439727 h 2583470"/>
                <a:gd name="connsiteX3198" fmla="*/ 56110 w 1057172"/>
                <a:gd name="connsiteY3198" fmla="*/ 2439113 h 2583470"/>
                <a:gd name="connsiteX3199" fmla="*/ 55500 w 1057172"/>
                <a:gd name="connsiteY3199" fmla="*/ 2439727 h 2583470"/>
                <a:gd name="connsiteX3200" fmla="*/ 55500 w 1057172"/>
                <a:gd name="connsiteY3200" fmla="*/ 2437885 h 2583470"/>
                <a:gd name="connsiteX3201" fmla="*/ 54281 w 1057172"/>
                <a:gd name="connsiteY3201" fmla="*/ 2437885 h 2583470"/>
                <a:gd name="connsiteX3202" fmla="*/ 54281 w 1057172"/>
                <a:gd name="connsiteY3202" fmla="*/ 2439113 h 2583470"/>
                <a:gd name="connsiteX3203" fmla="*/ 53671 w 1057172"/>
                <a:gd name="connsiteY3203" fmla="*/ 2438499 h 2583470"/>
                <a:gd name="connsiteX3204" fmla="*/ 53671 w 1057172"/>
                <a:gd name="connsiteY3204" fmla="*/ 2439113 h 2583470"/>
                <a:gd name="connsiteX3205" fmla="*/ 53061 w 1057172"/>
                <a:gd name="connsiteY3205" fmla="*/ 2438499 h 2583470"/>
                <a:gd name="connsiteX3206" fmla="*/ 53061 w 1057172"/>
                <a:gd name="connsiteY3206" fmla="*/ 2439113 h 2583470"/>
                <a:gd name="connsiteX3207" fmla="*/ 52451 w 1057172"/>
                <a:gd name="connsiteY3207" fmla="*/ 2439113 h 2583470"/>
                <a:gd name="connsiteX3208" fmla="*/ 51841 w 1057172"/>
                <a:gd name="connsiteY3208" fmla="*/ 2437885 h 2583470"/>
                <a:gd name="connsiteX3209" fmla="*/ 51841 w 1057172"/>
                <a:gd name="connsiteY3209" fmla="*/ 2438499 h 2583470"/>
                <a:gd name="connsiteX3210" fmla="*/ 52451 w 1057172"/>
                <a:gd name="connsiteY3210" fmla="*/ 2434813 h 2583470"/>
                <a:gd name="connsiteX3211" fmla="*/ 51841 w 1057172"/>
                <a:gd name="connsiteY3211" fmla="*/ 2434813 h 2583470"/>
                <a:gd name="connsiteX3212" fmla="*/ 51841 w 1057172"/>
                <a:gd name="connsiteY3212" fmla="*/ 2434199 h 2583470"/>
                <a:gd name="connsiteX3213" fmla="*/ 52451 w 1057172"/>
                <a:gd name="connsiteY3213" fmla="*/ 2434199 h 2583470"/>
                <a:gd name="connsiteX3214" fmla="*/ 55500 w 1057172"/>
                <a:gd name="connsiteY3214" fmla="*/ 2430513 h 2583470"/>
                <a:gd name="connsiteX3215" fmla="*/ 55500 w 1057172"/>
                <a:gd name="connsiteY3215" fmla="*/ 2431742 h 2583470"/>
                <a:gd name="connsiteX3216" fmla="*/ 57330 w 1057172"/>
                <a:gd name="connsiteY3216" fmla="*/ 2431127 h 2583470"/>
                <a:gd name="connsiteX3217" fmla="*/ 57330 w 1057172"/>
                <a:gd name="connsiteY3217" fmla="*/ 2430513 h 2583470"/>
                <a:gd name="connsiteX3218" fmla="*/ 56720 w 1057172"/>
                <a:gd name="connsiteY3218" fmla="*/ 2430513 h 2583470"/>
                <a:gd name="connsiteX3219" fmla="*/ 59160 w 1057172"/>
                <a:gd name="connsiteY3219" fmla="*/ 2429285 h 2583470"/>
                <a:gd name="connsiteX3220" fmla="*/ 59160 w 1057172"/>
                <a:gd name="connsiteY3220" fmla="*/ 2428056 h 2583470"/>
                <a:gd name="connsiteX3221" fmla="*/ 59770 w 1057172"/>
                <a:gd name="connsiteY3221" fmla="*/ 2428056 h 2583470"/>
                <a:gd name="connsiteX3222" fmla="*/ 59770 w 1057172"/>
                <a:gd name="connsiteY3222" fmla="*/ 2429285 h 2583470"/>
                <a:gd name="connsiteX3223" fmla="*/ 60380 w 1057172"/>
                <a:gd name="connsiteY3223" fmla="*/ 2429285 h 2583470"/>
                <a:gd name="connsiteX3224" fmla="*/ 60990 w 1057172"/>
                <a:gd name="connsiteY3224" fmla="*/ 2426827 h 2583470"/>
                <a:gd name="connsiteX3225" fmla="*/ 61599 w 1057172"/>
                <a:gd name="connsiteY3225" fmla="*/ 2426827 h 2583470"/>
                <a:gd name="connsiteX3226" fmla="*/ 61599 w 1057172"/>
                <a:gd name="connsiteY3226" fmla="*/ 2427442 h 2583470"/>
                <a:gd name="connsiteX3227" fmla="*/ 62209 w 1057172"/>
                <a:gd name="connsiteY3227" fmla="*/ 2427442 h 2583470"/>
                <a:gd name="connsiteX3228" fmla="*/ 62209 w 1057172"/>
                <a:gd name="connsiteY3228" fmla="*/ 2426827 h 2583470"/>
                <a:gd name="connsiteX3229" fmla="*/ 63429 w 1057172"/>
                <a:gd name="connsiteY3229" fmla="*/ 2426827 h 2583470"/>
                <a:gd name="connsiteX3230" fmla="*/ 63429 w 1057172"/>
                <a:gd name="connsiteY3230" fmla="*/ 2425599 h 2583470"/>
                <a:gd name="connsiteX3231" fmla="*/ 64039 w 1057172"/>
                <a:gd name="connsiteY3231" fmla="*/ 2425599 h 2583470"/>
                <a:gd name="connsiteX3232" fmla="*/ 67698 w 1057172"/>
                <a:gd name="connsiteY3232" fmla="*/ 2420070 h 2583470"/>
                <a:gd name="connsiteX3233" fmla="*/ 67698 w 1057172"/>
                <a:gd name="connsiteY3233" fmla="*/ 2419456 h 2583470"/>
                <a:gd name="connsiteX3234" fmla="*/ 71968 w 1057172"/>
                <a:gd name="connsiteY3234" fmla="*/ 2418842 h 2583470"/>
                <a:gd name="connsiteX3235" fmla="*/ 71968 w 1057172"/>
                <a:gd name="connsiteY3235" fmla="*/ 2418227 h 2583470"/>
                <a:gd name="connsiteX3236" fmla="*/ 73797 w 1057172"/>
                <a:gd name="connsiteY3236" fmla="*/ 2418227 h 2583470"/>
                <a:gd name="connsiteX3237" fmla="*/ 73797 w 1057172"/>
                <a:gd name="connsiteY3237" fmla="*/ 2417613 h 2583470"/>
                <a:gd name="connsiteX3238" fmla="*/ 80506 w 1057172"/>
                <a:gd name="connsiteY3238" fmla="*/ 2416999 h 2583470"/>
                <a:gd name="connsiteX3239" fmla="*/ 80506 w 1057172"/>
                <a:gd name="connsiteY3239" fmla="*/ 2415770 h 2583470"/>
                <a:gd name="connsiteX3240" fmla="*/ 73187 w 1057172"/>
                <a:gd name="connsiteY3240" fmla="*/ 2415770 h 2583470"/>
                <a:gd name="connsiteX3241" fmla="*/ 73187 w 1057172"/>
                <a:gd name="connsiteY3241" fmla="*/ 2416999 h 2583470"/>
                <a:gd name="connsiteX3242" fmla="*/ 70138 w 1057172"/>
                <a:gd name="connsiteY3242" fmla="*/ 2416999 h 2583470"/>
                <a:gd name="connsiteX3243" fmla="*/ 70138 w 1057172"/>
                <a:gd name="connsiteY3243" fmla="*/ 2417613 h 2583470"/>
                <a:gd name="connsiteX3244" fmla="*/ 65869 w 1057172"/>
                <a:gd name="connsiteY3244" fmla="*/ 2418842 h 2583470"/>
                <a:gd name="connsiteX3245" fmla="*/ 65869 w 1057172"/>
                <a:gd name="connsiteY3245" fmla="*/ 2419456 h 2583470"/>
                <a:gd name="connsiteX3246" fmla="*/ 65259 w 1057172"/>
                <a:gd name="connsiteY3246" fmla="*/ 2419456 h 2583470"/>
                <a:gd name="connsiteX3247" fmla="*/ 68918 w 1057172"/>
                <a:gd name="connsiteY3247" fmla="*/ 2412085 h 2583470"/>
                <a:gd name="connsiteX3248" fmla="*/ 68308 w 1057172"/>
                <a:gd name="connsiteY3248" fmla="*/ 2412085 h 2583470"/>
                <a:gd name="connsiteX3249" fmla="*/ 68918 w 1057172"/>
                <a:gd name="connsiteY3249" fmla="*/ 2407785 h 2583470"/>
                <a:gd name="connsiteX3250" fmla="*/ 70138 w 1057172"/>
                <a:gd name="connsiteY3250" fmla="*/ 2407785 h 2583470"/>
                <a:gd name="connsiteX3251" fmla="*/ 71358 w 1057172"/>
                <a:gd name="connsiteY3251" fmla="*/ 2406556 h 2583470"/>
                <a:gd name="connsiteX3252" fmla="*/ 70138 w 1057172"/>
                <a:gd name="connsiteY3252" fmla="*/ 2406556 h 2583470"/>
                <a:gd name="connsiteX3253" fmla="*/ 70138 w 1057172"/>
                <a:gd name="connsiteY3253" fmla="*/ 2405942 h 2583470"/>
                <a:gd name="connsiteX3254" fmla="*/ 69528 w 1057172"/>
                <a:gd name="connsiteY3254" fmla="*/ 2405942 h 2583470"/>
                <a:gd name="connsiteX3255" fmla="*/ 69528 w 1057172"/>
                <a:gd name="connsiteY3255" fmla="*/ 2406556 h 2583470"/>
                <a:gd name="connsiteX3256" fmla="*/ 68308 w 1057172"/>
                <a:gd name="connsiteY3256" fmla="*/ 2406556 h 2583470"/>
                <a:gd name="connsiteX3257" fmla="*/ 68308 w 1057172"/>
                <a:gd name="connsiteY3257" fmla="*/ 2407170 h 2583470"/>
                <a:gd name="connsiteX3258" fmla="*/ 67698 w 1057172"/>
                <a:gd name="connsiteY3258" fmla="*/ 2407170 h 2583470"/>
                <a:gd name="connsiteX3259" fmla="*/ 67698 w 1057172"/>
                <a:gd name="connsiteY3259" fmla="*/ 2407785 h 2583470"/>
                <a:gd name="connsiteX3260" fmla="*/ 67088 w 1057172"/>
                <a:gd name="connsiteY3260" fmla="*/ 2407785 h 2583470"/>
                <a:gd name="connsiteX3261" fmla="*/ 67088 w 1057172"/>
                <a:gd name="connsiteY3261" fmla="*/ 2411470 h 2583470"/>
                <a:gd name="connsiteX3262" fmla="*/ 67698 w 1057172"/>
                <a:gd name="connsiteY3262" fmla="*/ 2411470 h 2583470"/>
                <a:gd name="connsiteX3263" fmla="*/ 67698 w 1057172"/>
                <a:gd name="connsiteY3263" fmla="*/ 2413927 h 2583470"/>
                <a:gd name="connsiteX3264" fmla="*/ 65869 w 1057172"/>
                <a:gd name="connsiteY3264" fmla="*/ 2415156 h 2583470"/>
                <a:gd name="connsiteX3265" fmla="*/ 65259 w 1057172"/>
                <a:gd name="connsiteY3265" fmla="*/ 2415156 h 2583470"/>
                <a:gd name="connsiteX3266" fmla="*/ 65259 w 1057172"/>
                <a:gd name="connsiteY3266" fmla="*/ 2417613 h 2583470"/>
                <a:gd name="connsiteX3267" fmla="*/ 64649 w 1057172"/>
                <a:gd name="connsiteY3267" fmla="*/ 2417613 h 2583470"/>
                <a:gd name="connsiteX3268" fmla="*/ 64649 w 1057172"/>
                <a:gd name="connsiteY3268" fmla="*/ 2418842 h 2583470"/>
                <a:gd name="connsiteX3269" fmla="*/ 64039 w 1057172"/>
                <a:gd name="connsiteY3269" fmla="*/ 2418842 h 2583470"/>
                <a:gd name="connsiteX3270" fmla="*/ 64039 w 1057172"/>
                <a:gd name="connsiteY3270" fmla="*/ 2419456 h 2583470"/>
                <a:gd name="connsiteX3271" fmla="*/ 61599 w 1057172"/>
                <a:gd name="connsiteY3271" fmla="*/ 2420070 h 2583470"/>
                <a:gd name="connsiteX3272" fmla="*/ 61599 w 1057172"/>
                <a:gd name="connsiteY3272" fmla="*/ 2421913 h 2583470"/>
                <a:gd name="connsiteX3273" fmla="*/ 60990 w 1057172"/>
                <a:gd name="connsiteY3273" fmla="*/ 2421913 h 2583470"/>
                <a:gd name="connsiteX3274" fmla="*/ 60380 w 1057172"/>
                <a:gd name="connsiteY3274" fmla="*/ 2426213 h 2583470"/>
                <a:gd name="connsiteX3275" fmla="*/ 59770 w 1057172"/>
                <a:gd name="connsiteY3275" fmla="*/ 2426213 h 2583470"/>
                <a:gd name="connsiteX3276" fmla="*/ 59160 w 1057172"/>
                <a:gd name="connsiteY3276" fmla="*/ 2428056 h 2583470"/>
                <a:gd name="connsiteX3277" fmla="*/ 56720 w 1057172"/>
                <a:gd name="connsiteY3277" fmla="*/ 2429285 h 2583470"/>
                <a:gd name="connsiteX3278" fmla="*/ 56720 w 1057172"/>
                <a:gd name="connsiteY3278" fmla="*/ 2430513 h 2583470"/>
                <a:gd name="connsiteX3279" fmla="*/ 55500 w 1057172"/>
                <a:gd name="connsiteY3279" fmla="*/ 2430513 h 2583470"/>
                <a:gd name="connsiteX3280" fmla="*/ 55500 w 1057172"/>
                <a:gd name="connsiteY3280" fmla="*/ 2429899 h 2583470"/>
                <a:gd name="connsiteX3281" fmla="*/ 53061 w 1057172"/>
                <a:gd name="connsiteY3281" fmla="*/ 2430513 h 2583470"/>
                <a:gd name="connsiteX3282" fmla="*/ 53061 w 1057172"/>
                <a:gd name="connsiteY3282" fmla="*/ 2431127 h 2583470"/>
                <a:gd name="connsiteX3283" fmla="*/ 51841 w 1057172"/>
                <a:gd name="connsiteY3283" fmla="*/ 2431127 h 2583470"/>
                <a:gd name="connsiteX3284" fmla="*/ 51841 w 1057172"/>
                <a:gd name="connsiteY3284" fmla="*/ 2430513 h 2583470"/>
                <a:gd name="connsiteX3285" fmla="*/ 50926 w 1057172"/>
                <a:gd name="connsiteY3285" fmla="*/ 2430513 h 2583470"/>
                <a:gd name="connsiteX3286" fmla="*/ 51841 w 1057172"/>
                <a:gd name="connsiteY3286" fmla="*/ 2429899 h 2583470"/>
                <a:gd name="connsiteX3287" fmla="*/ 50621 w 1057172"/>
                <a:gd name="connsiteY3287" fmla="*/ 2430513 h 2583470"/>
                <a:gd name="connsiteX3288" fmla="*/ 50011 w 1057172"/>
                <a:gd name="connsiteY3288" fmla="*/ 2431127 h 2583470"/>
                <a:gd name="connsiteX3289" fmla="*/ 50621 w 1057172"/>
                <a:gd name="connsiteY3289" fmla="*/ 2430718 h 2583470"/>
                <a:gd name="connsiteX3290" fmla="*/ 50621 w 1057172"/>
                <a:gd name="connsiteY3290" fmla="*/ 2433585 h 2583470"/>
                <a:gd name="connsiteX3291" fmla="*/ 49402 w 1057172"/>
                <a:gd name="connsiteY3291" fmla="*/ 2433585 h 2583470"/>
                <a:gd name="connsiteX3292" fmla="*/ 49402 w 1057172"/>
                <a:gd name="connsiteY3292" fmla="*/ 2434199 h 2583470"/>
                <a:gd name="connsiteX3293" fmla="*/ 48792 w 1057172"/>
                <a:gd name="connsiteY3293" fmla="*/ 2434199 h 2583470"/>
                <a:gd name="connsiteX3294" fmla="*/ 48792 w 1057172"/>
                <a:gd name="connsiteY3294" fmla="*/ 2434813 h 2583470"/>
                <a:gd name="connsiteX3295" fmla="*/ 48182 w 1057172"/>
                <a:gd name="connsiteY3295" fmla="*/ 2434813 h 2583470"/>
                <a:gd name="connsiteX3296" fmla="*/ 48182 w 1057172"/>
                <a:gd name="connsiteY3296" fmla="*/ 2435427 h 2583470"/>
                <a:gd name="connsiteX3297" fmla="*/ 45132 w 1057172"/>
                <a:gd name="connsiteY3297" fmla="*/ 2430513 h 2583470"/>
                <a:gd name="connsiteX3298" fmla="*/ 45742 w 1057172"/>
                <a:gd name="connsiteY3298" fmla="*/ 2428056 h 2583470"/>
                <a:gd name="connsiteX3299" fmla="*/ 45132 w 1057172"/>
                <a:gd name="connsiteY3299" fmla="*/ 2428056 h 2583470"/>
                <a:gd name="connsiteX3300" fmla="*/ 45132 w 1057172"/>
                <a:gd name="connsiteY3300" fmla="*/ 2427442 h 2583470"/>
                <a:gd name="connsiteX3301" fmla="*/ 45742 w 1057172"/>
                <a:gd name="connsiteY3301" fmla="*/ 2427442 h 2583470"/>
                <a:gd name="connsiteX3302" fmla="*/ 45742 w 1057172"/>
                <a:gd name="connsiteY3302" fmla="*/ 2425599 h 2583470"/>
                <a:gd name="connsiteX3303" fmla="*/ 47572 w 1057172"/>
                <a:gd name="connsiteY3303" fmla="*/ 2425599 h 2583470"/>
                <a:gd name="connsiteX3304" fmla="*/ 47572 w 1057172"/>
                <a:gd name="connsiteY3304" fmla="*/ 2426213 h 2583470"/>
                <a:gd name="connsiteX3305" fmla="*/ 51841 w 1057172"/>
                <a:gd name="connsiteY3305" fmla="*/ 2426213 h 2583470"/>
                <a:gd name="connsiteX3306" fmla="*/ 51841 w 1057172"/>
                <a:gd name="connsiteY3306" fmla="*/ 2425599 h 2583470"/>
                <a:gd name="connsiteX3307" fmla="*/ 53671 w 1057172"/>
                <a:gd name="connsiteY3307" fmla="*/ 2425599 h 2583470"/>
                <a:gd name="connsiteX3308" fmla="*/ 53671 w 1057172"/>
                <a:gd name="connsiteY3308" fmla="*/ 2424985 h 2583470"/>
                <a:gd name="connsiteX3309" fmla="*/ 56720 w 1057172"/>
                <a:gd name="connsiteY3309" fmla="*/ 2424985 h 2583470"/>
                <a:gd name="connsiteX3310" fmla="*/ 56720 w 1057172"/>
                <a:gd name="connsiteY3310" fmla="*/ 2423756 h 2583470"/>
                <a:gd name="connsiteX3311" fmla="*/ 59770 w 1057172"/>
                <a:gd name="connsiteY3311" fmla="*/ 2423142 h 2583470"/>
                <a:gd name="connsiteX3312" fmla="*/ 59770 w 1057172"/>
                <a:gd name="connsiteY3312" fmla="*/ 2423756 h 2583470"/>
                <a:gd name="connsiteX3313" fmla="*/ 60380 w 1057172"/>
                <a:gd name="connsiteY3313" fmla="*/ 2423756 h 2583470"/>
                <a:gd name="connsiteX3314" fmla="*/ 60380 w 1057172"/>
                <a:gd name="connsiteY3314" fmla="*/ 2423142 h 2583470"/>
                <a:gd name="connsiteX3315" fmla="*/ 60990 w 1057172"/>
                <a:gd name="connsiteY3315" fmla="*/ 2423142 h 2583470"/>
                <a:gd name="connsiteX3316" fmla="*/ 60990 w 1057172"/>
                <a:gd name="connsiteY3316" fmla="*/ 2422527 h 2583470"/>
                <a:gd name="connsiteX3317" fmla="*/ 59770 w 1057172"/>
                <a:gd name="connsiteY3317" fmla="*/ 2422527 h 2583470"/>
                <a:gd name="connsiteX3318" fmla="*/ 59770 w 1057172"/>
                <a:gd name="connsiteY3318" fmla="*/ 2421913 h 2583470"/>
                <a:gd name="connsiteX3319" fmla="*/ 57940 w 1057172"/>
                <a:gd name="connsiteY3319" fmla="*/ 2422527 h 2583470"/>
                <a:gd name="connsiteX3320" fmla="*/ 57940 w 1057172"/>
                <a:gd name="connsiteY3320" fmla="*/ 2423142 h 2583470"/>
                <a:gd name="connsiteX3321" fmla="*/ 52451 w 1057172"/>
                <a:gd name="connsiteY3321" fmla="*/ 2422527 h 2583470"/>
                <a:gd name="connsiteX3322" fmla="*/ 52451 w 1057172"/>
                <a:gd name="connsiteY3322" fmla="*/ 2423142 h 2583470"/>
                <a:gd name="connsiteX3323" fmla="*/ 50011 w 1057172"/>
                <a:gd name="connsiteY3323" fmla="*/ 2422527 h 2583470"/>
                <a:gd name="connsiteX3324" fmla="*/ 50011 w 1057172"/>
                <a:gd name="connsiteY3324" fmla="*/ 2423142 h 2583470"/>
                <a:gd name="connsiteX3325" fmla="*/ 48792 w 1057172"/>
                <a:gd name="connsiteY3325" fmla="*/ 2422527 h 2583470"/>
                <a:gd name="connsiteX3326" fmla="*/ 48792 w 1057172"/>
                <a:gd name="connsiteY3326" fmla="*/ 2423142 h 2583470"/>
                <a:gd name="connsiteX3327" fmla="*/ 46352 w 1057172"/>
                <a:gd name="connsiteY3327" fmla="*/ 2423142 h 2583470"/>
                <a:gd name="connsiteX3328" fmla="*/ 46352 w 1057172"/>
                <a:gd name="connsiteY3328" fmla="*/ 2422527 h 2583470"/>
                <a:gd name="connsiteX3329" fmla="*/ 45742 w 1057172"/>
                <a:gd name="connsiteY3329" fmla="*/ 2422527 h 2583470"/>
                <a:gd name="connsiteX3330" fmla="*/ 45742 w 1057172"/>
                <a:gd name="connsiteY3330" fmla="*/ 2423142 h 2583470"/>
                <a:gd name="connsiteX3331" fmla="*/ 44522 w 1057172"/>
                <a:gd name="connsiteY3331" fmla="*/ 2422527 h 2583470"/>
                <a:gd name="connsiteX3332" fmla="*/ 44522 w 1057172"/>
                <a:gd name="connsiteY3332" fmla="*/ 2421913 h 2583470"/>
                <a:gd name="connsiteX3333" fmla="*/ 45132 w 1057172"/>
                <a:gd name="connsiteY3333" fmla="*/ 2421913 h 2583470"/>
                <a:gd name="connsiteX3334" fmla="*/ 45132 w 1057172"/>
                <a:gd name="connsiteY3334" fmla="*/ 2420070 h 2583470"/>
                <a:gd name="connsiteX3335" fmla="*/ 43913 w 1057172"/>
                <a:gd name="connsiteY3335" fmla="*/ 2420070 h 2583470"/>
                <a:gd name="connsiteX3336" fmla="*/ 43913 w 1057172"/>
                <a:gd name="connsiteY3336" fmla="*/ 2415156 h 2583470"/>
                <a:gd name="connsiteX3337" fmla="*/ 42083 w 1057172"/>
                <a:gd name="connsiteY3337" fmla="*/ 2417613 h 2583470"/>
                <a:gd name="connsiteX3338" fmla="*/ 40863 w 1057172"/>
                <a:gd name="connsiteY3338" fmla="*/ 2417613 h 2583470"/>
                <a:gd name="connsiteX3339" fmla="*/ 40863 w 1057172"/>
                <a:gd name="connsiteY3339" fmla="*/ 2418227 h 2583470"/>
                <a:gd name="connsiteX3340" fmla="*/ 41473 w 1057172"/>
                <a:gd name="connsiteY3340" fmla="*/ 2418227 h 2583470"/>
                <a:gd name="connsiteX3341" fmla="*/ 41473 w 1057172"/>
                <a:gd name="connsiteY3341" fmla="*/ 2420070 h 2583470"/>
                <a:gd name="connsiteX3342" fmla="*/ 42083 w 1057172"/>
                <a:gd name="connsiteY3342" fmla="*/ 2420070 h 2583470"/>
                <a:gd name="connsiteX3343" fmla="*/ 42083 w 1057172"/>
                <a:gd name="connsiteY3343" fmla="*/ 2422527 h 2583470"/>
                <a:gd name="connsiteX3344" fmla="*/ 42693 w 1057172"/>
                <a:gd name="connsiteY3344" fmla="*/ 2422527 h 2583470"/>
                <a:gd name="connsiteX3345" fmla="*/ 41473 w 1057172"/>
                <a:gd name="connsiteY3345" fmla="*/ 2423756 h 2583470"/>
                <a:gd name="connsiteX3346" fmla="*/ 41473 w 1057172"/>
                <a:gd name="connsiteY3346" fmla="*/ 2424985 h 2583470"/>
                <a:gd name="connsiteX3347" fmla="*/ 38423 w 1057172"/>
                <a:gd name="connsiteY3347" fmla="*/ 2425599 h 2583470"/>
                <a:gd name="connsiteX3348" fmla="*/ 38423 w 1057172"/>
                <a:gd name="connsiteY3348" fmla="*/ 2426213 h 2583470"/>
                <a:gd name="connsiteX3349" fmla="*/ 37204 w 1057172"/>
                <a:gd name="connsiteY3349" fmla="*/ 2426213 h 2583470"/>
                <a:gd name="connsiteX3350" fmla="*/ 37204 w 1057172"/>
                <a:gd name="connsiteY3350" fmla="*/ 2425599 h 2583470"/>
                <a:gd name="connsiteX3351" fmla="*/ 37204 w 1057172"/>
                <a:gd name="connsiteY3351" fmla="*/ 2423142 h 2583470"/>
                <a:gd name="connsiteX3352" fmla="*/ 36594 w 1057172"/>
                <a:gd name="connsiteY3352" fmla="*/ 2423142 h 2583470"/>
                <a:gd name="connsiteX3353" fmla="*/ 36594 w 1057172"/>
                <a:gd name="connsiteY3353" fmla="*/ 2425599 h 2583470"/>
                <a:gd name="connsiteX3354" fmla="*/ 37204 w 1057172"/>
                <a:gd name="connsiteY3354" fmla="*/ 2425599 h 2583470"/>
                <a:gd name="connsiteX3355" fmla="*/ 36594 w 1057172"/>
                <a:gd name="connsiteY3355" fmla="*/ 2426213 h 2583470"/>
                <a:gd name="connsiteX3356" fmla="*/ 37204 w 1057172"/>
                <a:gd name="connsiteY3356" fmla="*/ 2426213 h 2583470"/>
                <a:gd name="connsiteX3357" fmla="*/ 37204 w 1057172"/>
                <a:gd name="connsiteY3357" fmla="*/ 2426827 h 2583470"/>
                <a:gd name="connsiteX3358" fmla="*/ 36594 w 1057172"/>
                <a:gd name="connsiteY3358" fmla="*/ 2426827 h 2583470"/>
                <a:gd name="connsiteX3359" fmla="*/ 36594 w 1057172"/>
                <a:gd name="connsiteY3359" fmla="*/ 2427442 h 2583470"/>
                <a:gd name="connsiteX3360" fmla="*/ 35984 w 1057172"/>
                <a:gd name="connsiteY3360" fmla="*/ 2427442 h 2583470"/>
                <a:gd name="connsiteX3361" fmla="*/ 35984 w 1057172"/>
                <a:gd name="connsiteY3361" fmla="*/ 2428056 h 2583470"/>
                <a:gd name="connsiteX3362" fmla="*/ 34154 w 1057172"/>
                <a:gd name="connsiteY3362" fmla="*/ 2428056 h 2583470"/>
                <a:gd name="connsiteX3363" fmla="*/ 34154 w 1057172"/>
                <a:gd name="connsiteY3363" fmla="*/ 2429285 h 2583470"/>
                <a:gd name="connsiteX3364" fmla="*/ 32325 w 1057172"/>
                <a:gd name="connsiteY3364" fmla="*/ 2430513 h 2583470"/>
                <a:gd name="connsiteX3365" fmla="*/ 33544 w 1057172"/>
                <a:gd name="connsiteY3365" fmla="*/ 2430513 h 2583470"/>
                <a:gd name="connsiteX3366" fmla="*/ 33544 w 1057172"/>
                <a:gd name="connsiteY3366" fmla="*/ 2429899 h 2583470"/>
                <a:gd name="connsiteX3367" fmla="*/ 37814 w 1057172"/>
                <a:gd name="connsiteY3367" fmla="*/ 2428056 h 2583470"/>
                <a:gd name="connsiteX3368" fmla="*/ 37814 w 1057172"/>
                <a:gd name="connsiteY3368" fmla="*/ 2427442 h 2583470"/>
                <a:gd name="connsiteX3369" fmla="*/ 41473 w 1057172"/>
                <a:gd name="connsiteY3369" fmla="*/ 2426827 h 2583470"/>
                <a:gd name="connsiteX3370" fmla="*/ 41473 w 1057172"/>
                <a:gd name="connsiteY3370" fmla="*/ 2428056 h 2583470"/>
                <a:gd name="connsiteX3371" fmla="*/ 42083 w 1057172"/>
                <a:gd name="connsiteY3371" fmla="*/ 2428056 h 2583470"/>
                <a:gd name="connsiteX3372" fmla="*/ 42083 w 1057172"/>
                <a:gd name="connsiteY3372" fmla="*/ 2430513 h 2583470"/>
                <a:gd name="connsiteX3373" fmla="*/ 42693 w 1057172"/>
                <a:gd name="connsiteY3373" fmla="*/ 2430513 h 2583470"/>
                <a:gd name="connsiteX3374" fmla="*/ 44522 w 1057172"/>
                <a:gd name="connsiteY3374" fmla="*/ 2434199 h 2583470"/>
                <a:gd name="connsiteX3375" fmla="*/ 43913 w 1057172"/>
                <a:gd name="connsiteY3375" fmla="*/ 2434199 h 2583470"/>
                <a:gd name="connsiteX3376" fmla="*/ 43913 w 1057172"/>
                <a:gd name="connsiteY3376" fmla="*/ 2436656 h 2583470"/>
                <a:gd name="connsiteX3377" fmla="*/ 40863 w 1057172"/>
                <a:gd name="connsiteY3377" fmla="*/ 2436656 h 2583470"/>
                <a:gd name="connsiteX3378" fmla="*/ 40863 w 1057172"/>
                <a:gd name="connsiteY3378" fmla="*/ 2437270 h 2583470"/>
                <a:gd name="connsiteX3379" fmla="*/ 39033 w 1057172"/>
                <a:gd name="connsiteY3379" fmla="*/ 2437270 h 2583470"/>
                <a:gd name="connsiteX3380" fmla="*/ 39033 w 1057172"/>
                <a:gd name="connsiteY3380" fmla="*/ 2437885 h 2583470"/>
                <a:gd name="connsiteX3381" fmla="*/ 38423 w 1057172"/>
                <a:gd name="connsiteY3381" fmla="*/ 2437885 h 2583470"/>
                <a:gd name="connsiteX3382" fmla="*/ 38423 w 1057172"/>
                <a:gd name="connsiteY3382" fmla="*/ 2438499 h 2583470"/>
                <a:gd name="connsiteX3383" fmla="*/ 37814 w 1057172"/>
                <a:gd name="connsiteY3383" fmla="*/ 2437270 h 2583470"/>
                <a:gd name="connsiteX3384" fmla="*/ 36594 w 1057172"/>
                <a:gd name="connsiteY3384" fmla="*/ 2437885 h 2583470"/>
                <a:gd name="connsiteX3385" fmla="*/ 36594 w 1057172"/>
                <a:gd name="connsiteY3385" fmla="*/ 2436656 h 2583470"/>
                <a:gd name="connsiteX3386" fmla="*/ 35984 w 1057172"/>
                <a:gd name="connsiteY3386" fmla="*/ 2436656 h 2583470"/>
                <a:gd name="connsiteX3387" fmla="*/ 35984 w 1057172"/>
                <a:gd name="connsiteY3387" fmla="*/ 2438499 h 2583470"/>
                <a:gd name="connsiteX3388" fmla="*/ 34764 w 1057172"/>
                <a:gd name="connsiteY3388" fmla="*/ 2438499 h 2583470"/>
                <a:gd name="connsiteX3389" fmla="*/ 34764 w 1057172"/>
                <a:gd name="connsiteY3389" fmla="*/ 2439113 h 2583470"/>
                <a:gd name="connsiteX3390" fmla="*/ 31105 w 1057172"/>
                <a:gd name="connsiteY3390" fmla="*/ 2440956 h 2583470"/>
                <a:gd name="connsiteX3391" fmla="*/ 30495 w 1057172"/>
                <a:gd name="connsiteY3391" fmla="*/ 2442185 h 2583470"/>
                <a:gd name="connsiteX3392" fmla="*/ 30495 w 1057172"/>
                <a:gd name="connsiteY3392" fmla="*/ 2441570 h 2583470"/>
                <a:gd name="connsiteX3393" fmla="*/ 29885 w 1057172"/>
                <a:gd name="connsiteY3393" fmla="*/ 2442185 h 2583470"/>
                <a:gd name="connsiteX3394" fmla="*/ 30495 w 1057172"/>
                <a:gd name="connsiteY3394" fmla="*/ 2440956 h 2583470"/>
                <a:gd name="connsiteX3395" fmla="*/ 29885 w 1057172"/>
                <a:gd name="connsiteY3395" fmla="*/ 2440956 h 2583470"/>
                <a:gd name="connsiteX3396" fmla="*/ 29885 w 1057172"/>
                <a:gd name="connsiteY3396" fmla="*/ 2439727 h 2583470"/>
                <a:gd name="connsiteX3397" fmla="*/ 30495 w 1057172"/>
                <a:gd name="connsiteY3397" fmla="*/ 2439727 h 2583470"/>
                <a:gd name="connsiteX3398" fmla="*/ 30495 w 1057172"/>
                <a:gd name="connsiteY3398" fmla="*/ 2437885 h 2583470"/>
                <a:gd name="connsiteX3399" fmla="*/ 32934 w 1057172"/>
                <a:gd name="connsiteY3399" fmla="*/ 2437885 h 2583470"/>
                <a:gd name="connsiteX3400" fmla="*/ 32934 w 1057172"/>
                <a:gd name="connsiteY3400" fmla="*/ 2437270 h 2583470"/>
                <a:gd name="connsiteX3401" fmla="*/ 32325 w 1057172"/>
                <a:gd name="connsiteY3401" fmla="*/ 2437270 h 2583470"/>
                <a:gd name="connsiteX3402" fmla="*/ 32325 w 1057172"/>
                <a:gd name="connsiteY3402" fmla="*/ 2436656 h 2583470"/>
                <a:gd name="connsiteX3403" fmla="*/ 31105 w 1057172"/>
                <a:gd name="connsiteY3403" fmla="*/ 2436656 h 2583470"/>
                <a:gd name="connsiteX3404" fmla="*/ 30800 w 1057172"/>
                <a:gd name="connsiteY3404" fmla="*/ 2435734 h 2583470"/>
                <a:gd name="connsiteX3405" fmla="*/ 31105 w 1057172"/>
                <a:gd name="connsiteY3405" fmla="*/ 2434813 h 2583470"/>
                <a:gd name="connsiteX3406" fmla="*/ 30495 w 1057172"/>
                <a:gd name="connsiteY3406" fmla="*/ 2434813 h 2583470"/>
                <a:gd name="connsiteX3407" fmla="*/ 30495 w 1057172"/>
                <a:gd name="connsiteY3407" fmla="*/ 2434813 h 2583470"/>
                <a:gd name="connsiteX3408" fmla="*/ 30495 w 1057172"/>
                <a:gd name="connsiteY3408" fmla="*/ 2432970 h 2583470"/>
                <a:gd name="connsiteX3409" fmla="*/ 29885 w 1057172"/>
                <a:gd name="connsiteY3409" fmla="*/ 2432970 h 2583470"/>
                <a:gd name="connsiteX3410" fmla="*/ 29275 w 1057172"/>
                <a:gd name="connsiteY3410" fmla="*/ 2431127 h 2583470"/>
                <a:gd name="connsiteX3411" fmla="*/ 29275 w 1057172"/>
                <a:gd name="connsiteY3411" fmla="*/ 2431742 h 2583470"/>
                <a:gd name="connsiteX3412" fmla="*/ 28665 w 1057172"/>
                <a:gd name="connsiteY3412" fmla="*/ 2431742 h 2583470"/>
                <a:gd name="connsiteX3413" fmla="*/ 29275 w 1057172"/>
                <a:gd name="connsiteY3413" fmla="*/ 2432970 h 2583470"/>
                <a:gd name="connsiteX3414" fmla="*/ 28665 w 1057172"/>
                <a:gd name="connsiteY3414" fmla="*/ 2432970 h 2583470"/>
                <a:gd name="connsiteX3415" fmla="*/ 29275 w 1057172"/>
                <a:gd name="connsiteY3415" fmla="*/ 2433585 h 2583470"/>
                <a:gd name="connsiteX3416" fmla="*/ 28665 w 1057172"/>
                <a:gd name="connsiteY3416" fmla="*/ 2433585 h 2583470"/>
                <a:gd name="connsiteX3417" fmla="*/ 29275 w 1057172"/>
                <a:gd name="connsiteY3417" fmla="*/ 2434813 h 2583470"/>
                <a:gd name="connsiteX3418" fmla="*/ 29885 w 1057172"/>
                <a:gd name="connsiteY3418" fmla="*/ 2434813 h 2583470"/>
                <a:gd name="connsiteX3419" fmla="*/ 29885 w 1057172"/>
                <a:gd name="connsiteY3419" fmla="*/ 2434199 h 2583470"/>
                <a:gd name="connsiteX3420" fmla="*/ 29275 w 1057172"/>
                <a:gd name="connsiteY3420" fmla="*/ 2434199 h 2583470"/>
                <a:gd name="connsiteX3421" fmla="*/ 29275 w 1057172"/>
                <a:gd name="connsiteY3421" fmla="*/ 2433585 h 2583470"/>
                <a:gd name="connsiteX3422" fmla="*/ 29885 w 1057172"/>
                <a:gd name="connsiteY3422" fmla="*/ 2433585 h 2583470"/>
                <a:gd name="connsiteX3423" fmla="*/ 29885 w 1057172"/>
                <a:gd name="connsiteY3423" fmla="*/ 2432970 h 2583470"/>
                <a:gd name="connsiteX3424" fmla="*/ 29885 w 1057172"/>
                <a:gd name="connsiteY3424" fmla="*/ 2432970 h 2583470"/>
                <a:gd name="connsiteX3425" fmla="*/ 30495 w 1057172"/>
                <a:gd name="connsiteY3425" fmla="*/ 2434813 h 2583470"/>
                <a:gd name="connsiteX3426" fmla="*/ 30495 w 1057172"/>
                <a:gd name="connsiteY3426" fmla="*/ 2434813 h 2583470"/>
                <a:gd name="connsiteX3427" fmla="*/ 30495 w 1057172"/>
                <a:gd name="connsiteY3427" fmla="*/ 2434813 h 2583470"/>
                <a:gd name="connsiteX3428" fmla="*/ 30800 w 1057172"/>
                <a:gd name="connsiteY3428" fmla="*/ 2435734 h 2583470"/>
                <a:gd name="connsiteX3429" fmla="*/ 30495 w 1057172"/>
                <a:gd name="connsiteY3429" fmla="*/ 2436656 h 2583470"/>
                <a:gd name="connsiteX3430" fmla="*/ 29275 w 1057172"/>
                <a:gd name="connsiteY3430" fmla="*/ 2436656 h 2583470"/>
                <a:gd name="connsiteX3431" fmla="*/ 29275 w 1057172"/>
                <a:gd name="connsiteY3431" fmla="*/ 2437270 h 2583470"/>
                <a:gd name="connsiteX3432" fmla="*/ 28665 w 1057172"/>
                <a:gd name="connsiteY3432" fmla="*/ 2437270 h 2583470"/>
                <a:gd name="connsiteX3433" fmla="*/ 28665 w 1057172"/>
                <a:gd name="connsiteY3433" fmla="*/ 2437885 h 2583470"/>
                <a:gd name="connsiteX3434" fmla="*/ 28055 w 1057172"/>
                <a:gd name="connsiteY3434" fmla="*/ 2437885 h 2583470"/>
                <a:gd name="connsiteX3435" fmla="*/ 26836 w 1057172"/>
                <a:gd name="connsiteY3435" fmla="*/ 2440956 h 2583470"/>
                <a:gd name="connsiteX3436" fmla="*/ 26226 w 1057172"/>
                <a:gd name="connsiteY3436" fmla="*/ 2440956 h 2583470"/>
                <a:gd name="connsiteX3437" fmla="*/ 25616 w 1057172"/>
                <a:gd name="connsiteY3437" fmla="*/ 2442799 h 2583470"/>
                <a:gd name="connsiteX3438" fmla="*/ 25006 w 1057172"/>
                <a:gd name="connsiteY3438" fmla="*/ 2442799 h 2583470"/>
                <a:gd name="connsiteX3439" fmla="*/ 25006 w 1057172"/>
                <a:gd name="connsiteY3439" fmla="*/ 2442185 h 2583470"/>
                <a:gd name="connsiteX3440" fmla="*/ 24396 w 1057172"/>
                <a:gd name="connsiteY3440" fmla="*/ 2442799 h 2583470"/>
                <a:gd name="connsiteX3441" fmla="*/ 24396 w 1057172"/>
                <a:gd name="connsiteY3441" fmla="*/ 2442185 h 2583470"/>
                <a:gd name="connsiteX3442" fmla="*/ 22566 w 1057172"/>
                <a:gd name="connsiteY3442" fmla="*/ 2442799 h 2583470"/>
                <a:gd name="connsiteX3443" fmla="*/ 22566 w 1057172"/>
                <a:gd name="connsiteY3443" fmla="*/ 2442185 h 2583470"/>
                <a:gd name="connsiteX3444" fmla="*/ 21956 w 1057172"/>
                <a:gd name="connsiteY3444" fmla="*/ 2442799 h 2583470"/>
                <a:gd name="connsiteX3445" fmla="*/ 20737 w 1057172"/>
                <a:gd name="connsiteY3445" fmla="*/ 2442185 h 2583470"/>
                <a:gd name="connsiteX3446" fmla="*/ 21346 w 1057172"/>
                <a:gd name="connsiteY3446" fmla="*/ 2439727 h 2583470"/>
                <a:gd name="connsiteX3447" fmla="*/ 20737 w 1057172"/>
                <a:gd name="connsiteY3447" fmla="*/ 2439727 h 2583470"/>
                <a:gd name="connsiteX3448" fmla="*/ 20737 w 1057172"/>
                <a:gd name="connsiteY3448" fmla="*/ 2435092 h 2583470"/>
                <a:gd name="connsiteX3449" fmla="*/ 20849 w 1057172"/>
                <a:gd name="connsiteY3449" fmla="*/ 2434813 h 2583470"/>
                <a:gd name="connsiteX3450" fmla="*/ 21346 w 1057172"/>
                <a:gd name="connsiteY3450" fmla="*/ 2434813 h 2583470"/>
                <a:gd name="connsiteX3451" fmla="*/ 21346 w 1057172"/>
                <a:gd name="connsiteY3451" fmla="*/ 2433585 h 2583470"/>
                <a:gd name="connsiteX3452" fmla="*/ 20849 w 1057172"/>
                <a:gd name="connsiteY3452" fmla="*/ 2434813 h 2583470"/>
                <a:gd name="connsiteX3453" fmla="*/ 20737 w 1057172"/>
                <a:gd name="connsiteY3453" fmla="*/ 2434813 h 2583470"/>
                <a:gd name="connsiteX3454" fmla="*/ 20737 w 1057172"/>
                <a:gd name="connsiteY3454" fmla="*/ 2435092 h 2583470"/>
                <a:gd name="connsiteX3455" fmla="*/ 19669 w 1057172"/>
                <a:gd name="connsiteY3455" fmla="*/ 2437731 h 2583470"/>
                <a:gd name="connsiteX3456" fmla="*/ 18907 w 1057172"/>
                <a:gd name="connsiteY3456" fmla="*/ 2440956 h 2583470"/>
                <a:gd name="connsiteX3457" fmla="*/ 18907 w 1057172"/>
                <a:gd name="connsiteY3457" fmla="*/ 2439727 h 2583470"/>
                <a:gd name="connsiteX3458" fmla="*/ 17687 w 1057172"/>
                <a:gd name="connsiteY3458" fmla="*/ 2439727 h 2583470"/>
                <a:gd name="connsiteX3459" fmla="*/ 17687 w 1057172"/>
                <a:gd name="connsiteY3459" fmla="*/ 2439113 h 2583470"/>
                <a:gd name="connsiteX3460" fmla="*/ 17077 w 1057172"/>
                <a:gd name="connsiteY3460" fmla="*/ 2439113 h 2583470"/>
                <a:gd name="connsiteX3461" fmla="*/ 17077 w 1057172"/>
                <a:gd name="connsiteY3461" fmla="*/ 2435427 h 2583470"/>
                <a:gd name="connsiteX3462" fmla="*/ 17687 w 1057172"/>
                <a:gd name="connsiteY3462" fmla="*/ 2435427 h 2583470"/>
                <a:gd name="connsiteX3463" fmla="*/ 17687 w 1057172"/>
                <a:gd name="connsiteY3463" fmla="*/ 2434813 h 2583470"/>
                <a:gd name="connsiteX3464" fmla="*/ 17077 w 1057172"/>
                <a:gd name="connsiteY3464" fmla="*/ 2434813 h 2583470"/>
                <a:gd name="connsiteX3465" fmla="*/ 17077 w 1057172"/>
                <a:gd name="connsiteY3465" fmla="*/ 2431127 h 2583470"/>
                <a:gd name="connsiteX3466" fmla="*/ 17687 w 1057172"/>
                <a:gd name="connsiteY3466" fmla="*/ 2431127 h 2583470"/>
                <a:gd name="connsiteX3467" fmla="*/ 17687 w 1057172"/>
                <a:gd name="connsiteY3467" fmla="*/ 2429285 h 2583470"/>
                <a:gd name="connsiteX3468" fmla="*/ 17077 w 1057172"/>
                <a:gd name="connsiteY3468" fmla="*/ 2429285 h 2583470"/>
                <a:gd name="connsiteX3469" fmla="*/ 17077 w 1057172"/>
                <a:gd name="connsiteY3469" fmla="*/ 2426827 h 2583470"/>
                <a:gd name="connsiteX3470" fmla="*/ 16467 w 1057172"/>
                <a:gd name="connsiteY3470" fmla="*/ 2435427 h 2583470"/>
                <a:gd name="connsiteX3471" fmla="*/ 14028 w 1057172"/>
                <a:gd name="connsiteY3471" fmla="*/ 2436656 h 2583470"/>
                <a:gd name="connsiteX3472" fmla="*/ 14028 w 1057172"/>
                <a:gd name="connsiteY3472" fmla="*/ 2435427 h 2583470"/>
                <a:gd name="connsiteX3473" fmla="*/ 13418 w 1057172"/>
                <a:gd name="connsiteY3473" fmla="*/ 2435427 h 2583470"/>
                <a:gd name="connsiteX3474" fmla="*/ 13418 w 1057172"/>
                <a:gd name="connsiteY3474" fmla="*/ 2433585 h 2583470"/>
                <a:gd name="connsiteX3475" fmla="*/ 12808 w 1057172"/>
                <a:gd name="connsiteY3475" fmla="*/ 2433585 h 2583470"/>
                <a:gd name="connsiteX3476" fmla="*/ 11588 w 1057172"/>
                <a:gd name="connsiteY3476" fmla="*/ 2431127 h 2583470"/>
                <a:gd name="connsiteX3477" fmla="*/ 12808 w 1057172"/>
                <a:gd name="connsiteY3477" fmla="*/ 2429899 h 2583470"/>
                <a:gd name="connsiteX3478" fmla="*/ 11588 w 1057172"/>
                <a:gd name="connsiteY3478" fmla="*/ 2429899 h 2583470"/>
                <a:gd name="connsiteX3479" fmla="*/ 10978 w 1057172"/>
                <a:gd name="connsiteY3479" fmla="*/ 2427442 h 2583470"/>
                <a:gd name="connsiteX3480" fmla="*/ 10368 w 1057172"/>
                <a:gd name="connsiteY3480" fmla="*/ 2427442 h 2583470"/>
                <a:gd name="connsiteX3481" fmla="*/ 10368 w 1057172"/>
                <a:gd name="connsiteY3481" fmla="*/ 2426213 h 2583470"/>
                <a:gd name="connsiteX3482" fmla="*/ 9759 w 1057172"/>
                <a:gd name="connsiteY3482" fmla="*/ 2426213 h 2583470"/>
                <a:gd name="connsiteX3483" fmla="*/ 10368 w 1057172"/>
                <a:gd name="connsiteY3483" fmla="*/ 2425599 h 2583470"/>
                <a:gd name="connsiteX3484" fmla="*/ 10368 w 1057172"/>
                <a:gd name="connsiteY3484" fmla="*/ 2421299 h 2583470"/>
                <a:gd name="connsiteX3485" fmla="*/ 9149 w 1057172"/>
                <a:gd name="connsiteY3485" fmla="*/ 2421299 h 2583470"/>
                <a:gd name="connsiteX3486" fmla="*/ 9149 w 1057172"/>
                <a:gd name="connsiteY3486" fmla="*/ 2417613 h 2583470"/>
                <a:gd name="connsiteX3487" fmla="*/ 10368 w 1057172"/>
                <a:gd name="connsiteY3487" fmla="*/ 2417613 h 2583470"/>
                <a:gd name="connsiteX3488" fmla="*/ 10368 w 1057172"/>
                <a:gd name="connsiteY3488" fmla="*/ 2416999 h 2583470"/>
                <a:gd name="connsiteX3489" fmla="*/ 9759 w 1057172"/>
                <a:gd name="connsiteY3489" fmla="*/ 2416999 h 2583470"/>
                <a:gd name="connsiteX3490" fmla="*/ 9759 w 1057172"/>
                <a:gd name="connsiteY3490" fmla="*/ 2415770 h 2583470"/>
                <a:gd name="connsiteX3491" fmla="*/ 10978 w 1057172"/>
                <a:gd name="connsiteY3491" fmla="*/ 2415770 h 2583470"/>
                <a:gd name="connsiteX3492" fmla="*/ 9759 w 1057172"/>
                <a:gd name="connsiteY3492" fmla="*/ 2415156 h 2583470"/>
                <a:gd name="connsiteX3493" fmla="*/ 10368 w 1057172"/>
                <a:gd name="connsiteY3493" fmla="*/ 2413313 h 2583470"/>
                <a:gd name="connsiteX3494" fmla="*/ 10978 w 1057172"/>
                <a:gd name="connsiteY3494" fmla="*/ 2413313 h 2583470"/>
                <a:gd name="connsiteX3495" fmla="*/ 10368 w 1057172"/>
                <a:gd name="connsiteY3495" fmla="*/ 2412085 h 2583470"/>
                <a:gd name="connsiteX3496" fmla="*/ 11588 w 1057172"/>
                <a:gd name="connsiteY3496" fmla="*/ 2412085 h 2583470"/>
                <a:gd name="connsiteX3497" fmla="*/ 11588 w 1057172"/>
                <a:gd name="connsiteY3497" fmla="*/ 2411470 h 2583470"/>
                <a:gd name="connsiteX3498" fmla="*/ 13418 w 1057172"/>
                <a:gd name="connsiteY3498" fmla="*/ 2408399 h 2583470"/>
                <a:gd name="connsiteX3499" fmla="*/ 14028 w 1057172"/>
                <a:gd name="connsiteY3499" fmla="*/ 2408399 h 2583470"/>
                <a:gd name="connsiteX3500" fmla="*/ 14028 w 1057172"/>
                <a:gd name="connsiteY3500" fmla="*/ 2407170 h 2583470"/>
                <a:gd name="connsiteX3501" fmla="*/ 14638 w 1057172"/>
                <a:gd name="connsiteY3501" fmla="*/ 2407170 h 2583470"/>
                <a:gd name="connsiteX3502" fmla="*/ 14638 w 1057172"/>
                <a:gd name="connsiteY3502" fmla="*/ 2405942 h 2583470"/>
                <a:gd name="connsiteX3503" fmla="*/ 15248 w 1057172"/>
                <a:gd name="connsiteY3503" fmla="*/ 2405942 h 2583470"/>
                <a:gd name="connsiteX3504" fmla="*/ 15248 w 1057172"/>
                <a:gd name="connsiteY3504" fmla="*/ 2405327 h 2583470"/>
                <a:gd name="connsiteX3505" fmla="*/ 18297 w 1057172"/>
                <a:gd name="connsiteY3505" fmla="*/ 2404099 h 2583470"/>
                <a:gd name="connsiteX3506" fmla="*/ 17687 w 1057172"/>
                <a:gd name="connsiteY3506" fmla="*/ 2402870 h 2583470"/>
                <a:gd name="connsiteX3507" fmla="*/ 18907 w 1057172"/>
                <a:gd name="connsiteY3507" fmla="*/ 2402870 h 2583470"/>
                <a:gd name="connsiteX3508" fmla="*/ 18907 w 1057172"/>
                <a:gd name="connsiteY3508" fmla="*/ 2403485 h 2583470"/>
                <a:gd name="connsiteX3509" fmla="*/ 19517 w 1057172"/>
                <a:gd name="connsiteY3509" fmla="*/ 2403485 h 2583470"/>
                <a:gd name="connsiteX3510" fmla="*/ 19517 w 1057172"/>
                <a:gd name="connsiteY3510" fmla="*/ 2402870 h 2583470"/>
                <a:gd name="connsiteX3511" fmla="*/ 20737 w 1057172"/>
                <a:gd name="connsiteY3511" fmla="*/ 2404099 h 2583470"/>
                <a:gd name="connsiteX3512" fmla="*/ 19517 w 1057172"/>
                <a:gd name="connsiteY3512" fmla="*/ 2404099 h 2583470"/>
                <a:gd name="connsiteX3513" fmla="*/ 19517 w 1057172"/>
                <a:gd name="connsiteY3513" fmla="*/ 2405942 h 2583470"/>
                <a:gd name="connsiteX3514" fmla="*/ 20737 w 1057172"/>
                <a:gd name="connsiteY3514" fmla="*/ 2405942 h 2583470"/>
                <a:gd name="connsiteX3515" fmla="*/ 20737 w 1057172"/>
                <a:gd name="connsiteY3515" fmla="*/ 2405327 h 2583470"/>
                <a:gd name="connsiteX3516" fmla="*/ 21346 w 1057172"/>
                <a:gd name="connsiteY3516" fmla="*/ 2406556 h 2583470"/>
                <a:gd name="connsiteX3517" fmla="*/ 21956 w 1057172"/>
                <a:gd name="connsiteY3517" fmla="*/ 2406556 h 2583470"/>
                <a:gd name="connsiteX3518" fmla="*/ 21956 w 1057172"/>
                <a:gd name="connsiteY3518" fmla="*/ 2407170 h 2583470"/>
                <a:gd name="connsiteX3519" fmla="*/ 22566 w 1057172"/>
                <a:gd name="connsiteY3519" fmla="*/ 2407170 h 2583470"/>
                <a:gd name="connsiteX3520" fmla="*/ 22566 w 1057172"/>
                <a:gd name="connsiteY3520" fmla="*/ 2406556 h 2583470"/>
                <a:gd name="connsiteX3521" fmla="*/ 23176 w 1057172"/>
                <a:gd name="connsiteY3521" fmla="*/ 2406556 h 2583470"/>
                <a:gd name="connsiteX3522" fmla="*/ 23176 w 1057172"/>
                <a:gd name="connsiteY3522" fmla="*/ 2405327 h 2583470"/>
                <a:gd name="connsiteX3523" fmla="*/ 22566 w 1057172"/>
                <a:gd name="connsiteY3523" fmla="*/ 2405327 h 2583470"/>
                <a:gd name="connsiteX3524" fmla="*/ 22566 w 1057172"/>
                <a:gd name="connsiteY3524" fmla="*/ 2404099 h 2583470"/>
                <a:gd name="connsiteX3525" fmla="*/ 21346 w 1057172"/>
                <a:gd name="connsiteY3525" fmla="*/ 2403485 h 2583470"/>
                <a:gd name="connsiteX3526" fmla="*/ 21956 w 1057172"/>
                <a:gd name="connsiteY3526" fmla="*/ 2403485 h 2583470"/>
                <a:gd name="connsiteX3527" fmla="*/ 21956 w 1057172"/>
                <a:gd name="connsiteY3527" fmla="*/ 2402870 h 2583470"/>
                <a:gd name="connsiteX3528" fmla="*/ 21346 w 1057172"/>
                <a:gd name="connsiteY3528" fmla="*/ 2402870 h 2583470"/>
                <a:gd name="connsiteX3529" fmla="*/ 21956 w 1057172"/>
                <a:gd name="connsiteY3529" fmla="*/ 2399799 h 2583470"/>
                <a:gd name="connsiteX3530" fmla="*/ 21346 w 1057172"/>
                <a:gd name="connsiteY3530" fmla="*/ 2399799 h 2583470"/>
                <a:gd name="connsiteX3531" fmla="*/ 21346 w 1057172"/>
                <a:gd name="connsiteY3531" fmla="*/ 2399185 h 2583470"/>
                <a:gd name="connsiteX3532" fmla="*/ 21956 w 1057172"/>
                <a:gd name="connsiteY3532" fmla="*/ 2399185 h 2583470"/>
                <a:gd name="connsiteX3533" fmla="*/ 21956 w 1057172"/>
                <a:gd name="connsiteY3533" fmla="*/ 2398570 h 2583470"/>
                <a:gd name="connsiteX3534" fmla="*/ 22566 w 1057172"/>
                <a:gd name="connsiteY3534" fmla="*/ 2398570 h 2583470"/>
                <a:gd name="connsiteX3535" fmla="*/ 22566 w 1057172"/>
                <a:gd name="connsiteY3535" fmla="*/ 2396727 h 2583470"/>
                <a:gd name="connsiteX3536" fmla="*/ 24396 w 1057172"/>
                <a:gd name="connsiteY3536" fmla="*/ 2396727 h 2583470"/>
                <a:gd name="connsiteX3537" fmla="*/ 24396 w 1057172"/>
                <a:gd name="connsiteY3537" fmla="*/ 2396113 h 2583470"/>
                <a:gd name="connsiteX3538" fmla="*/ 25006 w 1057172"/>
                <a:gd name="connsiteY3538" fmla="*/ 2396113 h 2583470"/>
                <a:gd name="connsiteX3539" fmla="*/ 25006 w 1057172"/>
                <a:gd name="connsiteY3539" fmla="*/ 2395499 h 2583470"/>
                <a:gd name="connsiteX3540" fmla="*/ 25616 w 1057172"/>
                <a:gd name="connsiteY3540" fmla="*/ 2395499 h 2583470"/>
                <a:gd name="connsiteX3541" fmla="*/ 25616 w 1057172"/>
                <a:gd name="connsiteY3541" fmla="*/ 2394885 h 2583470"/>
                <a:gd name="connsiteX3542" fmla="*/ 26226 w 1057172"/>
                <a:gd name="connsiteY3542" fmla="*/ 2394885 h 2583470"/>
                <a:gd name="connsiteX3543" fmla="*/ 26226 w 1057172"/>
                <a:gd name="connsiteY3543" fmla="*/ 2394270 h 2583470"/>
                <a:gd name="connsiteX3544" fmla="*/ 26836 w 1057172"/>
                <a:gd name="connsiteY3544" fmla="*/ 2394270 h 2583470"/>
                <a:gd name="connsiteX3545" fmla="*/ 26836 w 1057172"/>
                <a:gd name="connsiteY3545" fmla="*/ 2395499 h 2583470"/>
                <a:gd name="connsiteX3546" fmla="*/ 26226 w 1057172"/>
                <a:gd name="connsiteY3546" fmla="*/ 2395499 h 2583470"/>
                <a:gd name="connsiteX3547" fmla="*/ 26226 w 1057172"/>
                <a:gd name="connsiteY3547" fmla="*/ 2396113 h 2583470"/>
                <a:gd name="connsiteX3548" fmla="*/ 28055 w 1057172"/>
                <a:gd name="connsiteY3548" fmla="*/ 2396113 h 2583470"/>
                <a:gd name="connsiteX3549" fmla="*/ 26836 w 1057172"/>
                <a:gd name="connsiteY3549" fmla="*/ 2396727 h 2583470"/>
                <a:gd name="connsiteX3550" fmla="*/ 28055 w 1057172"/>
                <a:gd name="connsiteY3550" fmla="*/ 2396727 h 2583470"/>
                <a:gd name="connsiteX3551" fmla="*/ 26836 w 1057172"/>
                <a:gd name="connsiteY3551" fmla="*/ 2401642 h 2583470"/>
                <a:gd name="connsiteX3552" fmla="*/ 26226 w 1057172"/>
                <a:gd name="connsiteY3552" fmla="*/ 2401642 h 2583470"/>
                <a:gd name="connsiteX3553" fmla="*/ 26226 w 1057172"/>
                <a:gd name="connsiteY3553" fmla="*/ 2403485 h 2583470"/>
                <a:gd name="connsiteX3554" fmla="*/ 25616 w 1057172"/>
                <a:gd name="connsiteY3554" fmla="*/ 2403485 h 2583470"/>
                <a:gd name="connsiteX3555" fmla="*/ 26226 w 1057172"/>
                <a:gd name="connsiteY3555" fmla="*/ 2405942 h 2583470"/>
                <a:gd name="connsiteX3556" fmla="*/ 26226 w 1057172"/>
                <a:gd name="connsiteY3556" fmla="*/ 2412085 h 2583470"/>
                <a:gd name="connsiteX3557" fmla="*/ 25006 w 1057172"/>
                <a:gd name="connsiteY3557" fmla="*/ 2412085 h 2583470"/>
                <a:gd name="connsiteX3558" fmla="*/ 25006 w 1057172"/>
                <a:gd name="connsiteY3558" fmla="*/ 2413927 h 2583470"/>
                <a:gd name="connsiteX3559" fmla="*/ 24396 w 1057172"/>
                <a:gd name="connsiteY3559" fmla="*/ 2413927 h 2583470"/>
                <a:gd name="connsiteX3560" fmla="*/ 25006 w 1057172"/>
                <a:gd name="connsiteY3560" fmla="*/ 2415156 h 2583470"/>
                <a:gd name="connsiteX3561" fmla="*/ 24396 w 1057172"/>
                <a:gd name="connsiteY3561" fmla="*/ 2415156 h 2583470"/>
                <a:gd name="connsiteX3562" fmla="*/ 24396 w 1057172"/>
                <a:gd name="connsiteY3562" fmla="*/ 2416999 h 2583470"/>
                <a:gd name="connsiteX3563" fmla="*/ 23176 w 1057172"/>
                <a:gd name="connsiteY3563" fmla="*/ 2416999 h 2583470"/>
                <a:gd name="connsiteX3564" fmla="*/ 23176 w 1057172"/>
                <a:gd name="connsiteY3564" fmla="*/ 2415770 h 2583470"/>
                <a:gd name="connsiteX3565" fmla="*/ 22566 w 1057172"/>
                <a:gd name="connsiteY3565" fmla="*/ 2415770 h 2583470"/>
                <a:gd name="connsiteX3566" fmla="*/ 22566 w 1057172"/>
                <a:gd name="connsiteY3566" fmla="*/ 2415156 h 2583470"/>
                <a:gd name="connsiteX3567" fmla="*/ 21346 w 1057172"/>
                <a:gd name="connsiteY3567" fmla="*/ 2415156 h 2583470"/>
                <a:gd name="connsiteX3568" fmla="*/ 21346 w 1057172"/>
                <a:gd name="connsiteY3568" fmla="*/ 2415770 h 2583470"/>
                <a:gd name="connsiteX3569" fmla="*/ 21956 w 1057172"/>
                <a:gd name="connsiteY3569" fmla="*/ 2415770 h 2583470"/>
                <a:gd name="connsiteX3570" fmla="*/ 21956 w 1057172"/>
                <a:gd name="connsiteY3570" fmla="*/ 2416999 h 2583470"/>
                <a:gd name="connsiteX3571" fmla="*/ 21346 w 1057172"/>
                <a:gd name="connsiteY3571" fmla="*/ 2416999 h 2583470"/>
                <a:gd name="connsiteX3572" fmla="*/ 21346 w 1057172"/>
                <a:gd name="connsiteY3572" fmla="*/ 2417613 h 2583470"/>
                <a:gd name="connsiteX3573" fmla="*/ 22566 w 1057172"/>
                <a:gd name="connsiteY3573" fmla="*/ 2417613 h 2583470"/>
                <a:gd name="connsiteX3574" fmla="*/ 22566 w 1057172"/>
                <a:gd name="connsiteY3574" fmla="*/ 2416999 h 2583470"/>
                <a:gd name="connsiteX3575" fmla="*/ 24396 w 1057172"/>
                <a:gd name="connsiteY3575" fmla="*/ 2417613 h 2583470"/>
                <a:gd name="connsiteX3576" fmla="*/ 24396 w 1057172"/>
                <a:gd name="connsiteY3576" fmla="*/ 2416999 h 2583470"/>
                <a:gd name="connsiteX3577" fmla="*/ 25006 w 1057172"/>
                <a:gd name="connsiteY3577" fmla="*/ 2416999 h 2583470"/>
                <a:gd name="connsiteX3578" fmla="*/ 25006 w 1057172"/>
                <a:gd name="connsiteY3578" fmla="*/ 2415770 h 2583470"/>
                <a:gd name="connsiteX3579" fmla="*/ 25616 w 1057172"/>
                <a:gd name="connsiteY3579" fmla="*/ 2415770 h 2583470"/>
                <a:gd name="connsiteX3580" fmla="*/ 25616 w 1057172"/>
                <a:gd name="connsiteY3580" fmla="*/ 2415156 h 2583470"/>
                <a:gd name="connsiteX3581" fmla="*/ 26226 w 1057172"/>
                <a:gd name="connsiteY3581" fmla="*/ 2415156 h 2583470"/>
                <a:gd name="connsiteX3582" fmla="*/ 26226 w 1057172"/>
                <a:gd name="connsiteY3582" fmla="*/ 2414542 h 2583470"/>
                <a:gd name="connsiteX3583" fmla="*/ 28055 w 1057172"/>
                <a:gd name="connsiteY3583" fmla="*/ 2413927 h 2583470"/>
                <a:gd name="connsiteX3584" fmla="*/ 26836 w 1057172"/>
                <a:gd name="connsiteY3584" fmla="*/ 2413927 h 2583470"/>
                <a:gd name="connsiteX3585" fmla="*/ 28665 w 1057172"/>
                <a:gd name="connsiteY3585" fmla="*/ 2409627 h 2583470"/>
                <a:gd name="connsiteX3586" fmla="*/ 28055 w 1057172"/>
                <a:gd name="connsiteY3586" fmla="*/ 2409627 h 2583470"/>
                <a:gd name="connsiteX3587" fmla="*/ 26836 w 1057172"/>
                <a:gd name="connsiteY3587" fmla="*/ 2407785 h 2583470"/>
                <a:gd name="connsiteX3588" fmla="*/ 26836 w 1057172"/>
                <a:gd name="connsiteY3588" fmla="*/ 2405942 h 2583470"/>
                <a:gd name="connsiteX3589" fmla="*/ 28055 w 1057172"/>
                <a:gd name="connsiteY3589" fmla="*/ 2405942 h 2583470"/>
                <a:gd name="connsiteX3590" fmla="*/ 28055 w 1057172"/>
                <a:gd name="connsiteY3590" fmla="*/ 2402256 h 2583470"/>
                <a:gd name="connsiteX3591" fmla="*/ 28665 w 1057172"/>
                <a:gd name="connsiteY3591" fmla="*/ 2402256 h 2583470"/>
                <a:gd name="connsiteX3592" fmla="*/ 28665 w 1057172"/>
                <a:gd name="connsiteY3592" fmla="*/ 2401642 h 2583470"/>
                <a:gd name="connsiteX3593" fmla="*/ 29275 w 1057172"/>
                <a:gd name="connsiteY3593" fmla="*/ 2401642 h 2583470"/>
                <a:gd name="connsiteX3594" fmla="*/ 29275 w 1057172"/>
                <a:gd name="connsiteY3594" fmla="*/ 2400413 h 2583470"/>
                <a:gd name="connsiteX3595" fmla="*/ 29885 w 1057172"/>
                <a:gd name="connsiteY3595" fmla="*/ 2400413 h 2583470"/>
                <a:gd name="connsiteX3596" fmla="*/ 29885 w 1057172"/>
                <a:gd name="connsiteY3596" fmla="*/ 2399185 h 2583470"/>
                <a:gd name="connsiteX3597" fmla="*/ 31105 w 1057172"/>
                <a:gd name="connsiteY3597" fmla="*/ 2399799 h 2583470"/>
                <a:gd name="connsiteX3598" fmla="*/ 31105 w 1057172"/>
                <a:gd name="connsiteY3598" fmla="*/ 2400413 h 2583470"/>
                <a:gd name="connsiteX3599" fmla="*/ 32325 w 1057172"/>
                <a:gd name="connsiteY3599" fmla="*/ 2400413 h 2583470"/>
                <a:gd name="connsiteX3600" fmla="*/ 32325 w 1057172"/>
                <a:gd name="connsiteY3600" fmla="*/ 2401642 h 2583470"/>
                <a:gd name="connsiteX3601" fmla="*/ 34154 w 1057172"/>
                <a:gd name="connsiteY3601" fmla="*/ 2401642 h 2583470"/>
                <a:gd name="connsiteX3602" fmla="*/ 34154 w 1057172"/>
                <a:gd name="connsiteY3602" fmla="*/ 2402256 h 2583470"/>
                <a:gd name="connsiteX3603" fmla="*/ 34764 w 1057172"/>
                <a:gd name="connsiteY3603" fmla="*/ 2401642 h 2583470"/>
                <a:gd name="connsiteX3604" fmla="*/ 34764 w 1057172"/>
                <a:gd name="connsiteY3604" fmla="*/ 2402256 h 2583470"/>
                <a:gd name="connsiteX3605" fmla="*/ 36594 w 1057172"/>
                <a:gd name="connsiteY3605" fmla="*/ 2402256 h 2583470"/>
                <a:gd name="connsiteX3606" fmla="*/ 36594 w 1057172"/>
                <a:gd name="connsiteY3606" fmla="*/ 2402870 h 2583470"/>
                <a:gd name="connsiteX3607" fmla="*/ 37204 w 1057172"/>
                <a:gd name="connsiteY3607" fmla="*/ 2402870 h 2583470"/>
                <a:gd name="connsiteX3608" fmla="*/ 37204 w 1057172"/>
                <a:gd name="connsiteY3608" fmla="*/ 2403485 h 2583470"/>
                <a:gd name="connsiteX3609" fmla="*/ 39033 w 1057172"/>
                <a:gd name="connsiteY3609" fmla="*/ 2403485 h 2583470"/>
                <a:gd name="connsiteX3610" fmla="*/ 40253 w 1057172"/>
                <a:gd name="connsiteY3610" fmla="*/ 2405327 h 2583470"/>
                <a:gd name="connsiteX3611" fmla="*/ 40253 w 1057172"/>
                <a:gd name="connsiteY3611" fmla="*/ 2404099 h 2583470"/>
                <a:gd name="connsiteX3612" fmla="*/ 40863 w 1057172"/>
                <a:gd name="connsiteY3612" fmla="*/ 2405327 h 2583470"/>
                <a:gd name="connsiteX3613" fmla="*/ 41473 w 1057172"/>
                <a:gd name="connsiteY3613" fmla="*/ 2404099 h 2583470"/>
                <a:gd name="connsiteX3614" fmla="*/ 40253 w 1057172"/>
                <a:gd name="connsiteY3614" fmla="*/ 2402870 h 2583470"/>
                <a:gd name="connsiteX3615" fmla="*/ 40863 w 1057172"/>
                <a:gd name="connsiteY3615" fmla="*/ 2402870 h 2583470"/>
                <a:gd name="connsiteX3616" fmla="*/ 40863 w 1057172"/>
                <a:gd name="connsiteY3616" fmla="*/ 2402256 h 2583470"/>
                <a:gd name="connsiteX3617" fmla="*/ 40253 w 1057172"/>
                <a:gd name="connsiteY3617" fmla="*/ 2402256 h 2583470"/>
                <a:gd name="connsiteX3618" fmla="*/ 41473 w 1057172"/>
                <a:gd name="connsiteY3618" fmla="*/ 2399799 h 2583470"/>
                <a:gd name="connsiteX3619" fmla="*/ 41473 w 1057172"/>
                <a:gd name="connsiteY3619" fmla="*/ 2398570 h 2583470"/>
                <a:gd name="connsiteX3620" fmla="*/ 44522 w 1057172"/>
                <a:gd name="connsiteY3620" fmla="*/ 2397956 h 2583470"/>
                <a:gd name="connsiteX3621" fmla="*/ 44522 w 1057172"/>
                <a:gd name="connsiteY3621" fmla="*/ 2395499 h 2583470"/>
                <a:gd name="connsiteX3622" fmla="*/ 47572 w 1057172"/>
                <a:gd name="connsiteY3622" fmla="*/ 2394885 h 2583470"/>
                <a:gd name="connsiteX3623" fmla="*/ 48792 w 1057172"/>
                <a:gd name="connsiteY3623" fmla="*/ 2395499 h 2583470"/>
                <a:gd name="connsiteX3624" fmla="*/ 49402 w 1057172"/>
                <a:gd name="connsiteY3624" fmla="*/ 2393656 h 2583470"/>
                <a:gd name="connsiteX3625" fmla="*/ 48792 w 1057172"/>
                <a:gd name="connsiteY3625" fmla="*/ 2393656 h 2583470"/>
                <a:gd name="connsiteX3626" fmla="*/ 48792 w 1057172"/>
                <a:gd name="connsiteY3626" fmla="*/ 2392427 h 2583470"/>
                <a:gd name="connsiteX3627" fmla="*/ 50011 w 1057172"/>
                <a:gd name="connsiteY3627" fmla="*/ 2394270 h 2583470"/>
                <a:gd name="connsiteX3628" fmla="*/ 49402 w 1057172"/>
                <a:gd name="connsiteY3628" fmla="*/ 2394270 h 2583470"/>
                <a:gd name="connsiteX3629" fmla="*/ 50011 w 1057172"/>
                <a:gd name="connsiteY3629" fmla="*/ 2395499 h 2583470"/>
                <a:gd name="connsiteX3630" fmla="*/ 51841 w 1057172"/>
                <a:gd name="connsiteY3630" fmla="*/ 2395499 h 2583470"/>
                <a:gd name="connsiteX3631" fmla="*/ 51841 w 1057172"/>
                <a:gd name="connsiteY3631" fmla="*/ 2394885 h 2583470"/>
                <a:gd name="connsiteX3632" fmla="*/ 52451 w 1057172"/>
                <a:gd name="connsiteY3632" fmla="*/ 2394885 h 2583470"/>
                <a:gd name="connsiteX3633" fmla="*/ 52451 w 1057172"/>
                <a:gd name="connsiteY3633" fmla="*/ 2395499 h 2583470"/>
                <a:gd name="connsiteX3634" fmla="*/ 53061 w 1057172"/>
                <a:gd name="connsiteY3634" fmla="*/ 2395499 h 2583470"/>
                <a:gd name="connsiteX3635" fmla="*/ 53061 w 1057172"/>
                <a:gd name="connsiteY3635" fmla="*/ 2394885 h 2583470"/>
                <a:gd name="connsiteX3636" fmla="*/ 55500 w 1057172"/>
                <a:gd name="connsiteY3636" fmla="*/ 2394885 h 2583470"/>
                <a:gd name="connsiteX3637" fmla="*/ 55500 w 1057172"/>
                <a:gd name="connsiteY3637" fmla="*/ 2395499 h 2583470"/>
                <a:gd name="connsiteX3638" fmla="*/ 57330 w 1057172"/>
                <a:gd name="connsiteY3638" fmla="*/ 2395499 h 2583470"/>
                <a:gd name="connsiteX3639" fmla="*/ 57330 w 1057172"/>
                <a:gd name="connsiteY3639" fmla="*/ 2394885 h 2583470"/>
                <a:gd name="connsiteX3640" fmla="*/ 57940 w 1057172"/>
                <a:gd name="connsiteY3640" fmla="*/ 2394885 h 2583470"/>
                <a:gd name="connsiteX3641" fmla="*/ 57940 w 1057172"/>
                <a:gd name="connsiteY3641" fmla="*/ 2394270 h 2583470"/>
                <a:gd name="connsiteX3642" fmla="*/ 59160 w 1057172"/>
                <a:gd name="connsiteY3642" fmla="*/ 2394270 h 2583470"/>
                <a:gd name="connsiteX3643" fmla="*/ 59770 w 1057172"/>
                <a:gd name="connsiteY3643" fmla="*/ 2391199 h 2583470"/>
                <a:gd name="connsiteX3644" fmla="*/ 60380 w 1057172"/>
                <a:gd name="connsiteY3644" fmla="*/ 2391199 h 2583470"/>
                <a:gd name="connsiteX3645" fmla="*/ 60380 w 1057172"/>
                <a:gd name="connsiteY3645" fmla="*/ 2390585 h 2583470"/>
                <a:gd name="connsiteX3646" fmla="*/ 64039 w 1057172"/>
                <a:gd name="connsiteY3646" fmla="*/ 2388742 h 2583470"/>
                <a:gd name="connsiteX3647" fmla="*/ 64649 w 1057172"/>
                <a:gd name="connsiteY3647" fmla="*/ 2386899 h 2583470"/>
                <a:gd name="connsiteX3648" fmla="*/ 71968 w 1057172"/>
                <a:gd name="connsiteY3648" fmla="*/ 2383827 h 2583470"/>
                <a:gd name="connsiteX3649" fmla="*/ 71358 w 1057172"/>
                <a:gd name="connsiteY3649" fmla="*/ 2383827 h 2583470"/>
                <a:gd name="connsiteX3650" fmla="*/ 70138 w 1057172"/>
                <a:gd name="connsiteY3650" fmla="*/ 2383827 h 2583470"/>
                <a:gd name="connsiteX3651" fmla="*/ 70138 w 1057172"/>
                <a:gd name="connsiteY3651" fmla="*/ 2384442 h 2583470"/>
                <a:gd name="connsiteX3652" fmla="*/ 64039 w 1057172"/>
                <a:gd name="connsiteY3652" fmla="*/ 2386285 h 2583470"/>
                <a:gd name="connsiteX3653" fmla="*/ 64039 w 1057172"/>
                <a:gd name="connsiteY3653" fmla="*/ 2386899 h 2583470"/>
                <a:gd name="connsiteX3654" fmla="*/ 62209 w 1057172"/>
                <a:gd name="connsiteY3654" fmla="*/ 2388127 h 2583470"/>
                <a:gd name="connsiteX3655" fmla="*/ 60990 w 1057172"/>
                <a:gd name="connsiteY3655" fmla="*/ 2388127 h 2583470"/>
                <a:gd name="connsiteX3656" fmla="*/ 60990 w 1057172"/>
                <a:gd name="connsiteY3656" fmla="*/ 2389970 h 2583470"/>
                <a:gd name="connsiteX3657" fmla="*/ 60380 w 1057172"/>
                <a:gd name="connsiteY3657" fmla="*/ 2389970 h 2583470"/>
                <a:gd name="connsiteX3658" fmla="*/ 60380 w 1057172"/>
                <a:gd name="connsiteY3658" fmla="*/ 2390585 h 2583470"/>
                <a:gd name="connsiteX3659" fmla="*/ 59160 w 1057172"/>
                <a:gd name="connsiteY3659" fmla="*/ 2390585 h 2583470"/>
                <a:gd name="connsiteX3660" fmla="*/ 59160 w 1057172"/>
                <a:gd name="connsiteY3660" fmla="*/ 2391199 h 2583470"/>
                <a:gd name="connsiteX3661" fmla="*/ 57940 w 1057172"/>
                <a:gd name="connsiteY3661" fmla="*/ 2391199 h 2583470"/>
                <a:gd name="connsiteX3662" fmla="*/ 57940 w 1057172"/>
                <a:gd name="connsiteY3662" fmla="*/ 2390585 h 2583470"/>
                <a:gd name="connsiteX3663" fmla="*/ 57330 w 1057172"/>
                <a:gd name="connsiteY3663" fmla="*/ 2390585 h 2583470"/>
                <a:gd name="connsiteX3664" fmla="*/ 57330 w 1057172"/>
                <a:gd name="connsiteY3664" fmla="*/ 2391813 h 2583470"/>
                <a:gd name="connsiteX3665" fmla="*/ 56720 w 1057172"/>
                <a:gd name="connsiteY3665" fmla="*/ 2391813 h 2583470"/>
                <a:gd name="connsiteX3666" fmla="*/ 56720 w 1057172"/>
                <a:gd name="connsiteY3666" fmla="*/ 2393656 h 2583470"/>
                <a:gd name="connsiteX3667" fmla="*/ 54281 w 1057172"/>
                <a:gd name="connsiteY3667" fmla="*/ 2394270 h 2583470"/>
                <a:gd name="connsiteX3668" fmla="*/ 54281 w 1057172"/>
                <a:gd name="connsiteY3668" fmla="*/ 2393656 h 2583470"/>
                <a:gd name="connsiteX3669" fmla="*/ 53061 w 1057172"/>
                <a:gd name="connsiteY3669" fmla="*/ 2394270 h 2583470"/>
                <a:gd name="connsiteX3670" fmla="*/ 53061 w 1057172"/>
                <a:gd name="connsiteY3670" fmla="*/ 2393656 h 2583470"/>
                <a:gd name="connsiteX3671" fmla="*/ 50621 w 1057172"/>
                <a:gd name="connsiteY3671" fmla="*/ 2392427 h 2583470"/>
                <a:gd name="connsiteX3672" fmla="*/ 50011 w 1057172"/>
                <a:gd name="connsiteY3672" fmla="*/ 2388742 h 2583470"/>
                <a:gd name="connsiteX3673" fmla="*/ 50621 w 1057172"/>
                <a:gd name="connsiteY3673" fmla="*/ 2388742 h 2583470"/>
                <a:gd name="connsiteX3674" fmla="*/ 52451 w 1057172"/>
                <a:gd name="connsiteY3674" fmla="*/ 2382599 h 2583470"/>
                <a:gd name="connsiteX3675" fmla="*/ 50621 w 1057172"/>
                <a:gd name="connsiteY3675" fmla="*/ 2382599 h 2583470"/>
                <a:gd name="connsiteX3676" fmla="*/ 47572 w 1057172"/>
                <a:gd name="connsiteY3676" fmla="*/ 2389970 h 2583470"/>
                <a:gd name="connsiteX3677" fmla="*/ 47572 w 1057172"/>
                <a:gd name="connsiteY3677" fmla="*/ 2390585 h 2583470"/>
                <a:gd name="connsiteX3678" fmla="*/ 46352 w 1057172"/>
                <a:gd name="connsiteY3678" fmla="*/ 2390585 h 2583470"/>
                <a:gd name="connsiteX3679" fmla="*/ 46352 w 1057172"/>
                <a:gd name="connsiteY3679" fmla="*/ 2391199 h 2583470"/>
                <a:gd name="connsiteX3680" fmla="*/ 45742 w 1057172"/>
                <a:gd name="connsiteY3680" fmla="*/ 2391199 h 2583470"/>
                <a:gd name="connsiteX3681" fmla="*/ 45742 w 1057172"/>
                <a:gd name="connsiteY3681" fmla="*/ 2391813 h 2583470"/>
                <a:gd name="connsiteX3682" fmla="*/ 44522 w 1057172"/>
                <a:gd name="connsiteY3682" fmla="*/ 2389970 h 2583470"/>
                <a:gd name="connsiteX3683" fmla="*/ 42693 w 1057172"/>
                <a:gd name="connsiteY3683" fmla="*/ 2389970 h 2583470"/>
                <a:gd name="connsiteX3684" fmla="*/ 42693 w 1057172"/>
                <a:gd name="connsiteY3684" fmla="*/ 2388742 h 2583470"/>
                <a:gd name="connsiteX3685" fmla="*/ 42083 w 1057172"/>
                <a:gd name="connsiteY3685" fmla="*/ 2388742 h 2583470"/>
                <a:gd name="connsiteX3686" fmla="*/ 42083 w 1057172"/>
                <a:gd name="connsiteY3686" fmla="*/ 2386899 h 2583470"/>
                <a:gd name="connsiteX3687" fmla="*/ 41473 w 1057172"/>
                <a:gd name="connsiteY3687" fmla="*/ 2386899 h 2583470"/>
                <a:gd name="connsiteX3688" fmla="*/ 40863 w 1057172"/>
                <a:gd name="connsiteY3688" fmla="*/ 2385670 h 2583470"/>
                <a:gd name="connsiteX3689" fmla="*/ 41473 w 1057172"/>
                <a:gd name="connsiteY3689" fmla="*/ 2385670 h 2583470"/>
                <a:gd name="connsiteX3690" fmla="*/ 39033 w 1057172"/>
                <a:gd name="connsiteY3690" fmla="*/ 2384442 h 2583470"/>
                <a:gd name="connsiteX3691" fmla="*/ 39033 w 1057172"/>
                <a:gd name="connsiteY3691" fmla="*/ 2385670 h 2583470"/>
                <a:gd name="connsiteX3692" fmla="*/ 38423 w 1057172"/>
                <a:gd name="connsiteY3692" fmla="*/ 2385670 h 2583470"/>
                <a:gd name="connsiteX3693" fmla="*/ 38423 w 1057172"/>
                <a:gd name="connsiteY3693" fmla="*/ 2384442 h 2583470"/>
                <a:gd name="connsiteX3694" fmla="*/ 37814 w 1057172"/>
                <a:gd name="connsiteY3694" fmla="*/ 2384442 h 2583470"/>
                <a:gd name="connsiteX3695" fmla="*/ 39033 w 1057172"/>
                <a:gd name="connsiteY3695" fmla="*/ 2383827 h 2583470"/>
                <a:gd name="connsiteX3696" fmla="*/ 39033 w 1057172"/>
                <a:gd name="connsiteY3696" fmla="*/ 2383213 h 2583470"/>
                <a:gd name="connsiteX3697" fmla="*/ 40253 w 1057172"/>
                <a:gd name="connsiteY3697" fmla="*/ 2383213 h 2583470"/>
                <a:gd name="connsiteX3698" fmla="*/ 40253 w 1057172"/>
                <a:gd name="connsiteY3698" fmla="*/ 2381985 h 2583470"/>
                <a:gd name="connsiteX3699" fmla="*/ 39033 w 1057172"/>
                <a:gd name="connsiteY3699" fmla="*/ 2381985 h 2583470"/>
                <a:gd name="connsiteX3700" fmla="*/ 39033 w 1057172"/>
                <a:gd name="connsiteY3700" fmla="*/ 2383213 h 2583470"/>
                <a:gd name="connsiteX3701" fmla="*/ 38423 w 1057172"/>
                <a:gd name="connsiteY3701" fmla="*/ 2383213 h 2583470"/>
                <a:gd name="connsiteX3702" fmla="*/ 38423 w 1057172"/>
                <a:gd name="connsiteY3702" fmla="*/ 2383827 h 2583470"/>
                <a:gd name="connsiteX3703" fmla="*/ 37814 w 1057172"/>
                <a:gd name="connsiteY3703" fmla="*/ 2383827 h 2583470"/>
                <a:gd name="connsiteX3704" fmla="*/ 37814 w 1057172"/>
                <a:gd name="connsiteY3704" fmla="*/ 2384442 h 2583470"/>
                <a:gd name="connsiteX3705" fmla="*/ 37814 w 1057172"/>
                <a:gd name="connsiteY3705" fmla="*/ 2385670 h 2583470"/>
                <a:gd name="connsiteX3706" fmla="*/ 37204 w 1057172"/>
                <a:gd name="connsiteY3706" fmla="*/ 2385670 h 2583470"/>
                <a:gd name="connsiteX3707" fmla="*/ 37204 w 1057172"/>
                <a:gd name="connsiteY3707" fmla="*/ 2384442 h 2583470"/>
                <a:gd name="connsiteX3708" fmla="*/ 36594 w 1057172"/>
                <a:gd name="connsiteY3708" fmla="*/ 2384442 h 2583470"/>
                <a:gd name="connsiteX3709" fmla="*/ 36594 w 1057172"/>
                <a:gd name="connsiteY3709" fmla="*/ 2383827 h 2583470"/>
                <a:gd name="connsiteX3710" fmla="*/ 35984 w 1057172"/>
                <a:gd name="connsiteY3710" fmla="*/ 2383827 h 2583470"/>
                <a:gd name="connsiteX3711" fmla="*/ 35984 w 1057172"/>
                <a:gd name="connsiteY3711" fmla="*/ 2383213 h 2583470"/>
                <a:gd name="connsiteX3712" fmla="*/ 36594 w 1057172"/>
                <a:gd name="connsiteY3712" fmla="*/ 2383213 h 2583470"/>
                <a:gd name="connsiteX3713" fmla="*/ 36594 w 1057172"/>
                <a:gd name="connsiteY3713" fmla="*/ 2381985 h 2583470"/>
                <a:gd name="connsiteX3714" fmla="*/ 38423 w 1057172"/>
                <a:gd name="connsiteY3714" fmla="*/ 2379527 h 2583470"/>
                <a:gd name="connsiteX3715" fmla="*/ 40253 w 1057172"/>
                <a:gd name="connsiteY3715" fmla="*/ 2380142 h 2583470"/>
                <a:gd name="connsiteX3716" fmla="*/ 39033 w 1057172"/>
                <a:gd name="connsiteY3716" fmla="*/ 2380756 h 2583470"/>
                <a:gd name="connsiteX3717" fmla="*/ 40253 w 1057172"/>
                <a:gd name="connsiteY3717" fmla="*/ 2380756 h 2583470"/>
                <a:gd name="connsiteX3718" fmla="*/ 40253 w 1057172"/>
                <a:gd name="connsiteY3718" fmla="*/ 2380142 h 2583470"/>
                <a:gd name="connsiteX3719" fmla="*/ 40863 w 1057172"/>
                <a:gd name="connsiteY3719" fmla="*/ 2380142 h 2583470"/>
                <a:gd name="connsiteX3720" fmla="*/ 40863 w 1057172"/>
                <a:gd name="connsiteY3720" fmla="*/ 2375842 h 2583470"/>
                <a:gd name="connsiteX3721" fmla="*/ 42083 w 1057172"/>
                <a:gd name="connsiteY3721" fmla="*/ 2375842 h 2583470"/>
                <a:gd name="connsiteX3722" fmla="*/ 41473 w 1057172"/>
                <a:gd name="connsiteY3722" fmla="*/ 2375227 h 2583470"/>
                <a:gd name="connsiteX3723" fmla="*/ 42083 w 1057172"/>
                <a:gd name="connsiteY3723" fmla="*/ 2375227 h 2583470"/>
                <a:gd name="connsiteX3724" fmla="*/ 42083 w 1057172"/>
                <a:gd name="connsiteY3724" fmla="*/ 2374613 h 2583470"/>
                <a:gd name="connsiteX3725" fmla="*/ 45742 w 1057172"/>
                <a:gd name="connsiteY3725" fmla="*/ 2374613 h 2583470"/>
                <a:gd name="connsiteX3726" fmla="*/ 45742 w 1057172"/>
                <a:gd name="connsiteY3726" fmla="*/ 2373999 h 2583470"/>
                <a:gd name="connsiteX3727" fmla="*/ 46352 w 1057172"/>
                <a:gd name="connsiteY3727" fmla="*/ 2373999 h 2583470"/>
                <a:gd name="connsiteX3728" fmla="*/ 46352 w 1057172"/>
                <a:gd name="connsiteY3728" fmla="*/ 2372770 h 2583470"/>
                <a:gd name="connsiteX3729" fmla="*/ 51841 w 1057172"/>
                <a:gd name="connsiteY3729" fmla="*/ 2372770 h 2583470"/>
                <a:gd name="connsiteX3730" fmla="*/ 51841 w 1057172"/>
                <a:gd name="connsiteY3730" fmla="*/ 2372156 h 2583470"/>
                <a:gd name="connsiteX3731" fmla="*/ 53061 w 1057172"/>
                <a:gd name="connsiteY3731" fmla="*/ 2372156 h 2583470"/>
                <a:gd name="connsiteX3732" fmla="*/ 53061 w 1057172"/>
                <a:gd name="connsiteY3732" fmla="*/ 2370313 h 2583470"/>
                <a:gd name="connsiteX3733" fmla="*/ 53671 w 1057172"/>
                <a:gd name="connsiteY3733" fmla="*/ 2370313 h 2583470"/>
                <a:gd name="connsiteX3734" fmla="*/ 52451 w 1057172"/>
                <a:gd name="connsiteY3734" fmla="*/ 2368470 h 2583470"/>
                <a:gd name="connsiteX3735" fmla="*/ 53671 w 1057172"/>
                <a:gd name="connsiteY3735" fmla="*/ 2364170 h 2583470"/>
                <a:gd name="connsiteX3736" fmla="*/ 54281 w 1057172"/>
                <a:gd name="connsiteY3736" fmla="*/ 2364170 h 2583470"/>
                <a:gd name="connsiteX3737" fmla="*/ 55500 w 1057172"/>
                <a:gd name="connsiteY3737" fmla="*/ 2360485 h 2583470"/>
                <a:gd name="connsiteX3738" fmla="*/ 57330 w 1057172"/>
                <a:gd name="connsiteY3738" fmla="*/ 2359870 h 2583470"/>
                <a:gd name="connsiteX3739" fmla="*/ 57330 w 1057172"/>
                <a:gd name="connsiteY3739" fmla="*/ 2359256 h 2583470"/>
                <a:gd name="connsiteX3740" fmla="*/ 59770 w 1057172"/>
                <a:gd name="connsiteY3740" fmla="*/ 2357413 h 2583470"/>
                <a:gd name="connsiteX3741" fmla="*/ 65259 w 1057172"/>
                <a:gd name="connsiteY3741" fmla="*/ 2356799 h 2583470"/>
                <a:gd name="connsiteX3742" fmla="*/ 65259 w 1057172"/>
                <a:gd name="connsiteY3742" fmla="*/ 2356185 h 2583470"/>
                <a:gd name="connsiteX3743" fmla="*/ 69528 w 1057172"/>
                <a:gd name="connsiteY3743" fmla="*/ 2355570 h 2583470"/>
                <a:gd name="connsiteX3744" fmla="*/ 69528 w 1057172"/>
                <a:gd name="connsiteY3744" fmla="*/ 2354956 h 2583470"/>
                <a:gd name="connsiteX3745" fmla="*/ 70138 w 1057172"/>
                <a:gd name="connsiteY3745" fmla="*/ 2354956 h 2583470"/>
                <a:gd name="connsiteX3746" fmla="*/ 70138 w 1057172"/>
                <a:gd name="connsiteY3746" fmla="*/ 2354342 h 2583470"/>
                <a:gd name="connsiteX3747" fmla="*/ 68918 w 1057172"/>
                <a:gd name="connsiteY3747" fmla="*/ 2354342 h 2583470"/>
                <a:gd name="connsiteX3748" fmla="*/ 68918 w 1057172"/>
                <a:gd name="connsiteY3748" fmla="*/ 2351885 h 2583470"/>
                <a:gd name="connsiteX3749" fmla="*/ 69528 w 1057172"/>
                <a:gd name="connsiteY3749" fmla="*/ 2351885 h 2583470"/>
                <a:gd name="connsiteX3750" fmla="*/ 69528 w 1057172"/>
                <a:gd name="connsiteY3750" fmla="*/ 2350656 h 2583470"/>
                <a:gd name="connsiteX3751" fmla="*/ 67088 w 1057172"/>
                <a:gd name="connsiteY3751" fmla="*/ 2354342 h 2583470"/>
                <a:gd name="connsiteX3752" fmla="*/ 67088 w 1057172"/>
                <a:gd name="connsiteY3752" fmla="*/ 2354956 h 2583470"/>
                <a:gd name="connsiteX3753" fmla="*/ 64039 w 1057172"/>
                <a:gd name="connsiteY3753" fmla="*/ 2355570 h 2583470"/>
                <a:gd name="connsiteX3754" fmla="*/ 64039 w 1057172"/>
                <a:gd name="connsiteY3754" fmla="*/ 2356185 h 2583470"/>
                <a:gd name="connsiteX3755" fmla="*/ 63429 w 1057172"/>
                <a:gd name="connsiteY3755" fmla="*/ 2355570 h 2583470"/>
                <a:gd name="connsiteX3756" fmla="*/ 60990 w 1057172"/>
                <a:gd name="connsiteY3756" fmla="*/ 2356185 h 2583470"/>
                <a:gd name="connsiteX3757" fmla="*/ 62209 w 1057172"/>
                <a:gd name="connsiteY3757" fmla="*/ 2355570 h 2583470"/>
                <a:gd name="connsiteX3758" fmla="*/ 62209 w 1057172"/>
                <a:gd name="connsiteY3758" fmla="*/ 2354956 h 2583470"/>
                <a:gd name="connsiteX3759" fmla="*/ 63429 w 1057172"/>
                <a:gd name="connsiteY3759" fmla="*/ 2354956 h 2583470"/>
                <a:gd name="connsiteX3760" fmla="*/ 61599 w 1057172"/>
                <a:gd name="connsiteY3760" fmla="*/ 2354342 h 2583470"/>
                <a:gd name="connsiteX3761" fmla="*/ 61599 w 1057172"/>
                <a:gd name="connsiteY3761" fmla="*/ 2352499 h 2583470"/>
                <a:gd name="connsiteX3762" fmla="*/ 60990 w 1057172"/>
                <a:gd name="connsiteY3762" fmla="*/ 2352499 h 2583470"/>
                <a:gd name="connsiteX3763" fmla="*/ 59770 w 1057172"/>
                <a:gd name="connsiteY3763" fmla="*/ 2349427 h 2583470"/>
                <a:gd name="connsiteX3764" fmla="*/ 60380 w 1057172"/>
                <a:gd name="connsiteY3764" fmla="*/ 2349427 h 2583470"/>
                <a:gd name="connsiteX3765" fmla="*/ 59770 w 1057172"/>
                <a:gd name="connsiteY3765" fmla="*/ 2347585 h 2583470"/>
                <a:gd name="connsiteX3766" fmla="*/ 59160 w 1057172"/>
                <a:gd name="connsiteY3766" fmla="*/ 2347585 h 2583470"/>
                <a:gd name="connsiteX3767" fmla="*/ 60380 w 1057172"/>
                <a:gd name="connsiteY3767" fmla="*/ 2346970 h 2583470"/>
                <a:gd name="connsiteX3768" fmla="*/ 64039 w 1057172"/>
                <a:gd name="connsiteY3768" fmla="*/ 2345127 h 2583470"/>
                <a:gd name="connsiteX3769" fmla="*/ 64039 w 1057172"/>
                <a:gd name="connsiteY3769" fmla="*/ 2344513 h 2583470"/>
                <a:gd name="connsiteX3770" fmla="*/ 64649 w 1057172"/>
                <a:gd name="connsiteY3770" fmla="*/ 2344513 h 2583470"/>
                <a:gd name="connsiteX3771" fmla="*/ 64649 w 1057172"/>
                <a:gd name="connsiteY3771" fmla="*/ 2342670 h 2583470"/>
                <a:gd name="connsiteX3772" fmla="*/ 65259 w 1057172"/>
                <a:gd name="connsiteY3772" fmla="*/ 2342670 h 2583470"/>
                <a:gd name="connsiteX3773" fmla="*/ 65259 w 1057172"/>
                <a:gd name="connsiteY3773" fmla="*/ 2340827 h 2583470"/>
                <a:gd name="connsiteX3774" fmla="*/ 67088 w 1057172"/>
                <a:gd name="connsiteY3774" fmla="*/ 2340827 h 2583470"/>
                <a:gd name="connsiteX3775" fmla="*/ 67088 w 1057172"/>
                <a:gd name="connsiteY3775" fmla="*/ 2340213 h 2583470"/>
                <a:gd name="connsiteX3776" fmla="*/ 67698 w 1057172"/>
                <a:gd name="connsiteY3776" fmla="*/ 2340213 h 2583470"/>
                <a:gd name="connsiteX3777" fmla="*/ 67088 w 1057172"/>
                <a:gd name="connsiteY3777" fmla="*/ 2338985 h 2583470"/>
                <a:gd name="connsiteX3778" fmla="*/ 68308 w 1057172"/>
                <a:gd name="connsiteY3778" fmla="*/ 2338985 h 2583470"/>
                <a:gd name="connsiteX3779" fmla="*/ 68308 w 1057172"/>
                <a:gd name="connsiteY3779" fmla="*/ 2337756 h 2583470"/>
                <a:gd name="connsiteX3780" fmla="*/ 67698 w 1057172"/>
                <a:gd name="connsiteY3780" fmla="*/ 2337756 h 2583470"/>
                <a:gd name="connsiteX3781" fmla="*/ 67698 w 1057172"/>
                <a:gd name="connsiteY3781" fmla="*/ 2337142 h 2583470"/>
                <a:gd name="connsiteX3782" fmla="*/ 67088 w 1057172"/>
                <a:gd name="connsiteY3782" fmla="*/ 2337142 h 2583470"/>
                <a:gd name="connsiteX3783" fmla="*/ 67088 w 1057172"/>
                <a:gd name="connsiteY3783" fmla="*/ 2336527 h 2583470"/>
                <a:gd name="connsiteX3784" fmla="*/ 70138 w 1057172"/>
                <a:gd name="connsiteY3784" fmla="*/ 2335913 h 2583470"/>
                <a:gd name="connsiteX3785" fmla="*/ 70138 w 1057172"/>
                <a:gd name="connsiteY3785" fmla="*/ 2335299 h 2583470"/>
                <a:gd name="connsiteX3786" fmla="*/ 71968 w 1057172"/>
                <a:gd name="connsiteY3786" fmla="*/ 2335299 h 2583470"/>
                <a:gd name="connsiteX3787" fmla="*/ 71968 w 1057172"/>
                <a:gd name="connsiteY3787" fmla="*/ 2334070 h 2583470"/>
                <a:gd name="connsiteX3788" fmla="*/ 72577 w 1057172"/>
                <a:gd name="connsiteY3788" fmla="*/ 2334070 h 2583470"/>
                <a:gd name="connsiteX3789" fmla="*/ 75017 w 1057172"/>
                <a:gd name="connsiteY3789" fmla="*/ 2331613 h 2583470"/>
                <a:gd name="connsiteX3790" fmla="*/ 73797 w 1057172"/>
                <a:gd name="connsiteY3790" fmla="*/ 2331613 h 2583470"/>
                <a:gd name="connsiteX3791" fmla="*/ 73797 w 1057172"/>
                <a:gd name="connsiteY3791" fmla="*/ 2329156 h 2583470"/>
                <a:gd name="connsiteX3792" fmla="*/ 81726 w 1057172"/>
                <a:gd name="connsiteY3792" fmla="*/ 2325470 h 2583470"/>
                <a:gd name="connsiteX3793" fmla="*/ 82946 w 1057172"/>
                <a:gd name="connsiteY3793" fmla="*/ 2325470 h 2583470"/>
                <a:gd name="connsiteX3794" fmla="*/ 82946 w 1057172"/>
                <a:gd name="connsiteY3794" fmla="*/ 2324856 h 2583470"/>
                <a:gd name="connsiteX3795" fmla="*/ 83556 w 1057172"/>
                <a:gd name="connsiteY3795" fmla="*/ 2324856 h 2583470"/>
                <a:gd name="connsiteX3796" fmla="*/ 83556 w 1057172"/>
                <a:gd name="connsiteY3796" fmla="*/ 2324242 h 2583470"/>
                <a:gd name="connsiteX3797" fmla="*/ 84165 w 1057172"/>
                <a:gd name="connsiteY3797" fmla="*/ 2324242 h 2583470"/>
                <a:gd name="connsiteX3798" fmla="*/ 84165 w 1057172"/>
                <a:gd name="connsiteY3798" fmla="*/ 2323628 h 2583470"/>
                <a:gd name="connsiteX3799" fmla="*/ 84775 w 1057172"/>
                <a:gd name="connsiteY3799" fmla="*/ 2323628 h 2583470"/>
                <a:gd name="connsiteX3800" fmla="*/ 84775 w 1057172"/>
                <a:gd name="connsiteY3800" fmla="*/ 2323013 h 2583470"/>
                <a:gd name="connsiteX3801" fmla="*/ 86605 w 1057172"/>
                <a:gd name="connsiteY3801" fmla="*/ 2323013 h 2583470"/>
                <a:gd name="connsiteX3802" fmla="*/ 86605 w 1057172"/>
                <a:gd name="connsiteY3802" fmla="*/ 2323628 h 2583470"/>
                <a:gd name="connsiteX3803" fmla="*/ 90874 w 1057172"/>
                <a:gd name="connsiteY3803" fmla="*/ 2325470 h 2583470"/>
                <a:gd name="connsiteX3804" fmla="*/ 90264 w 1057172"/>
                <a:gd name="connsiteY3804" fmla="*/ 2327928 h 2583470"/>
                <a:gd name="connsiteX3805" fmla="*/ 89045 w 1057172"/>
                <a:gd name="connsiteY3805" fmla="*/ 2327928 h 2583470"/>
                <a:gd name="connsiteX3806" fmla="*/ 89045 w 1057172"/>
                <a:gd name="connsiteY3806" fmla="*/ 2329770 h 2583470"/>
                <a:gd name="connsiteX3807" fmla="*/ 88435 w 1057172"/>
                <a:gd name="connsiteY3807" fmla="*/ 2329770 h 2583470"/>
                <a:gd name="connsiteX3808" fmla="*/ 87825 w 1057172"/>
                <a:gd name="connsiteY3808" fmla="*/ 2332227 h 2583470"/>
                <a:gd name="connsiteX3809" fmla="*/ 88435 w 1057172"/>
                <a:gd name="connsiteY3809" fmla="*/ 2332227 h 2583470"/>
                <a:gd name="connsiteX3810" fmla="*/ 87825 w 1057172"/>
                <a:gd name="connsiteY3810" fmla="*/ 2333456 h 2583470"/>
                <a:gd name="connsiteX3811" fmla="*/ 87215 w 1057172"/>
                <a:gd name="connsiteY3811" fmla="*/ 2333456 h 2583470"/>
                <a:gd name="connsiteX3812" fmla="*/ 84775 w 1057172"/>
                <a:gd name="connsiteY3812" fmla="*/ 2340213 h 2583470"/>
                <a:gd name="connsiteX3813" fmla="*/ 84165 w 1057172"/>
                <a:gd name="connsiteY3813" fmla="*/ 2344513 h 2583470"/>
                <a:gd name="connsiteX3814" fmla="*/ 84775 w 1057172"/>
                <a:gd name="connsiteY3814" fmla="*/ 2344513 h 2583470"/>
                <a:gd name="connsiteX3815" fmla="*/ 84165 w 1057172"/>
                <a:gd name="connsiteY3815" fmla="*/ 2348199 h 2583470"/>
                <a:gd name="connsiteX3816" fmla="*/ 83556 w 1057172"/>
                <a:gd name="connsiteY3816" fmla="*/ 2348199 h 2583470"/>
                <a:gd name="connsiteX3817" fmla="*/ 82946 w 1057172"/>
                <a:gd name="connsiteY3817" fmla="*/ 2351885 h 2583470"/>
                <a:gd name="connsiteX3818" fmla="*/ 83556 w 1057172"/>
                <a:gd name="connsiteY3818" fmla="*/ 2351885 h 2583470"/>
                <a:gd name="connsiteX3819" fmla="*/ 81726 w 1057172"/>
                <a:gd name="connsiteY3819" fmla="*/ 2356185 h 2583470"/>
                <a:gd name="connsiteX3820" fmla="*/ 82946 w 1057172"/>
                <a:gd name="connsiteY3820" fmla="*/ 2356799 h 2583470"/>
                <a:gd name="connsiteX3821" fmla="*/ 81726 w 1057172"/>
                <a:gd name="connsiteY3821" fmla="*/ 2356799 h 2583470"/>
                <a:gd name="connsiteX3822" fmla="*/ 81726 w 1057172"/>
                <a:gd name="connsiteY3822" fmla="*/ 2361099 h 2583470"/>
                <a:gd name="connsiteX3823" fmla="*/ 82946 w 1057172"/>
                <a:gd name="connsiteY3823" fmla="*/ 2361099 h 2583470"/>
                <a:gd name="connsiteX3824" fmla="*/ 84775 w 1057172"/>
                <a:gd name="connsiteY3824" fmla="*/ 2351885 h 2583470"/>
                <a:gd name="connsiteX3825" fmla="*/ 84165 w 1057172"/>
                <a:gd name="connsiteY3825" fmla="*/ 2351885 h 2583470"/>
                <a:gd name="connsiteX3826" fmla="*/ 84165 w 1057172"/>
                <a:gd name="connsiteY3826" fmla="*/ 2350656 h 2583470"/>
                <a:gd name="connsiteX3827" fmla="*/ 84775 w 1057172"/>
                <a:gd name="connsiteY3827" fmla="*/ 2350656 h 2583470"/>
                <a:gd name="connsiteX3828" fmla="*/ 87215 w 1057172"/>
                <a:gd name="connsiteY3828" fmla="*/ 2341442 h 2583470"/>
                <a:gd name="connsiteX3829" fmla="*/ 87825 w 1057172"/>
                <a:gd name="connsiteY3829" fmla="*/ 2341442 h 2583470"/>
                <a:gd name="connsiteX3830" fmla="*/ 87215 w 1057172"/>
                <a:gd name="connsiteY3830" fmla="*/ 2339599 h 2583470"/>
                <a:gd name="connsiteX3831" fmla="*/ 87825 w 1057172"/>
                <a:gd name="connsiteY3831" fmla="*/ 2339599 h 2583470"/>
                <a:gd name="connsiteX3832" fmla="*/ 87825 w 1057172"/>
                <a:gd name="connsiteY3832" fmla="*/ 2337756 h 2583470"/>
                <a:gd name="connsiteX3833" fmla="*/ 88435 w 1057172"/>
                <a:gd name="connsiteY3833" fmla="*/ 2337756 h 2583470"/>
                <a:gd name="connsiteX3834" fmla="*/ 88435 w 1057172"/>
                <a:gd name="connsiteY3834" fmla="*/ 2336527 h 2583470"/>
                <a:gd name="connsiteX3835" fmla="*/ 89045 w 1057172"/>
                <a:gd name="connsiteY3835" fmla="*/ 2336527 h 2583470"/>
                <a:gd name="connsiteX3836" fmla="*/ 89045 w 1057172"/>
                <a:gd name="connsiteY3836" fmla="*/ 2332842 h 2583470"/>
                <a:gd name="connsiteX3837" fmla="*/ 90264 w 1057172"/>
                <a:gd name="connsiteY3837" fmla="*/ 2332842 h 2583470"/>
                <a:gd name="connsiteX3838" fmla="*/ 90874 w 1057172"/>
                <a:gd name="connsiteY3838" fmla="*/ 2329156 h 2583470"/>
                <a:gd name="connsiteX3839" fmla="*/ 91484 w 1057172"/>
                <a:gd name="connsiteY3839" fmla="*/ 2329156 h 2583470"/>
                <a:gd name="connsiteX3840" fmla="*/ 91484 w 1057172"/>
                <a:gd name="connsiteY3840" fmla="*/ 2328542 h 2583470"/>
                <a:gd name="connsiteX3841" fmla="*/ 92094 w 1057172"/>
                <a:gd name="connsiteY3841" fmla="*/ 2328542 h 2583470"/>
                <a:gd name="connsiteX3842" fmla="*/ 92094 w 1057172"/>
                <a:gd name="connsiteY3842" fmla="*/ 2329156 h 2583470"/>
                <a:gd name="connsiteX3843" fmla="*/ 93314 w 1057172"/>
                <a:gd name="connsiteY3843" fmla="*/ 2329156 h 2583470"/>
                <a:gd name="connsiteX3844" fmla="*/ 93314 w 1057172"/>
                <a:gd name="connsiteY3844" fmla="*/ 2328542 h 2583470"/>
                <a:gd name="connsiteX3845" fmla="*/ 92704 w 1057172"/>
                <a:gd name="connsiteY3845" fmla="*/ 2328542 h 2583470"/>
                <a:gd name="connsiteX3846" fmla="*/ 94534 w 1057172"/>
                <a:gd name="connsiteY3846" fmla="*/ 2326085 h 2583470"/>
                <a:gd name="connsiteX3847" fmla="*/ 95144 w 1057172"/>
                <a:gd name="connsiteY3847" fmla="*/ 2323628 h 2583470"/>
                <a:gd name="connsiteX3848" fmla="*/ 96363 w 1057172"/>
                <a:gd name="connsiteY3848" fmla="*/ 2323628 h 2583470"/>
                <a:gd name="connsiteX3849" fmla="*/ 98193 w 1057172"/>
                <a:gd name="connsiteY3849" fmla="*/ 2321785 h 2583470"/>
                <a:gd name="connsiteX3850" fmla="*/ 98803 w 1057172"/>
                <a:gd name="connsiteY3850" fmla="*/ 2319942 h 2583470"/>
                <a:gd name="connsiteX3851" fmla="*/ 100023 w 1057172"/>
                <a:gd name="connsiteY3851" fmla="*/ 2319328 h 2583470"/>
                <a:gd name="connsiteX3852" fmla="*/ 102462 w 1057172"/>
                <a:gd name="connsiteY3852" fmla="*/ 2319942 h 2583470"/>
                <a:gd name="connsiteX3853" fmla="*/ 102462 w 1057172"/>
                <a:gd name="connsiteY3853" fmla="*/ 2320556 h 2583470"/>
                <a:gd name="connsiteX3854" fmla="*/ 110391 w 1057172"/>
                <a:gd name="connsiteY3854" fmla="*/ 2320556 h 2583470"/>
                <a:gd name="connsiteX3855" fmla="*/ 111611 w 1057172"/>
                <a:gd name="connsiteY3855" fmla="*/ 2320556 h 2583470"/>
                <a:gd name="connsiteX3856" fmla="*/ 111611 w 1057172"/>
                <a:gd name="connsiteY3856" fmla="*/ 2319942 h 2583470"/>
                <a:gd name="connsiteX3857" fmla="*/ 112221 w 1057172"/>
                <a:gd name="connsiteY3857" fmla="*/ 2319942 h 2583470"/>
                <a:gd name="connsiteX3858" fmla="*/ 112221 w 1057172"/>
                <a:gd name="connsiteY3858" fmla="*/ 2319328 h 2583470"/>
                <a:gd name="connsiteX3859" fmla="*/ 112830 w 1057172"/>
                <a:gd name="connsiteY3859" fmla="*/ 2319328 h 2583470"/>
                <a:gd name="connsiteX3860" fmla="*/ 112830 w 1057172"/>
                <a:gd name="connsiteY3860" fmla="*/ 2318099 h 2583470"/>
                <a:gd name="connsiteX3861" fmla="*/ 115270 w 1057172"/>
                <a:gd name="connsiteY3861" fmla="*/ 2318099 h 2583470"/>
                <a:gd name="connsiteX3862" fmla="*/ 115270 w 1057172"/>
                <a:gd name="connsiteY3862" fmla="*/ 2317485 h 2583470"/>
                <a:gd name="connsiteX3863" fmla="*/ 111001 w 1057172"/>
                <a:gd name="connsiteY3863" fmla="*/ 2318099 h 2583470"/>
                <a:gd name="connsiteX3864" fmla="*/ 111001 w 1057172"/>
                <a:gd name="connsiteY3864" fmla="*/ 2317485 h 2583470"/>
                <a:gd name="connsiteX3865" fmla="*/ 107951 w 1057172"/>
                <a:gd name="connsiteY3865" fmla="*/ 2316256 h 2583470"/>
                <a:gd name="connsiteX3866" fmla="*/ 107951 w 1057172"/>
                <a:gd name="connsiteY3866" fmla="*/ 2316870 h 2583470"/>
                <a:gd name="connsiteX3867" fmla="*/ 103682 w 1057172"/>
                <a:gd name="connsiteY3867" fmla="*/ 2317485 h 2583470"/>
                <a:gd name="connsiteX3868" fmla="*/ 103682 w 1057172"/>
                <a:gd name="connsiteY3868" fmla="*/ 2316870 h 2583470"/>
                <a:gd name="connsiteX3869" fmla="*/ 104292 w 1057172"/>
                <a:gd name="connsiteY3869" fmla="*/ 2316870 h 2583470"/>
                <a:gd name="connsiteX3870" fmla="*/ 104292 w 1057172"/>
                <a:gd name="connsiteY3870" fmla="*/ 2316256 h 2583470"/>
                <a:gd name="connsiteX3871" fmla="*/ 104902 w 1057172"/>
                <a:gd name="connsiteY3871" fmla="*/ 2316256 h 2583470"/>
                <a:gd name="connsiteX3872" fmla="*/ 104902 w 1057172"/>
                <a:gd name="connsiteY3872" fmla="*/ 2314413 h 2583470"/>
                <a:gd name="connsiteX3873" fmla="*/ 106122 w 1057172"/>
                <a:gd name="connsiteY3873" fmla="*/ 2314413 h 2583470"/>
                <a:gd name="connsiteX3874" fmla="*/ 106122 w 1057172"/>
                <a:gd name="connsiteY3874" fmla="*/ 2313185 h 2583470"/>
                <a:gd name="connsiteX3875" fmla="*/ 106731 w 1057172"/>
                <a:gd name="connsiteY3875" fmla="*/ 2313185 h 2583470"/>
                <a:gd name="connsiteX3876" fmla="*/ 107341 w 1057172"/>
                <a:gd name="connsiteY3876" fmla="*/ 2311342 h 2583470"/>
                <a:gd name="connsiteX3877" fmla="*/ 107951 w 1057172"/>
                <a:gd name="connsiteY3877" fmla="*/ 2311342 h 2583470"/>
                <a:gd name="connsiteX3878" fmla="*/ 110391 w 1057172"/>
                <a:gd name="connsiteY3878" fmla="*/ 2308270 h 2583470"/>
                <a:gd name="connsiteX3879" fmla="*/ 108561 w 1057172"/>
                <a:gd name="connsiteY3879" fmla="*/ 2308270 h 2583470"/>
                <a:gd name="connsiteX3880" fmla="*/ 106122 w 1057172"/>
                <a:gd name="connsiteY3880" fmla="*/ 2312570 h 2583470"/>
                <a:gd name="connsiteX3881" fmla="*/ 104902 w 1057172"/>
                <a:gd name="connsiteY3881" fmla="*/ 2312570 h 2583470"/>
                <a:gd name="connsiteX3882" fmla="*/ 104292 w 1057172"/>
                <a:gd name="connsiteY3882" fmla="*/ 2313799 h 2583470"/>
                <a:gd name="connsiteX3883" fmla="*/ 106122 w 1057172"/>
                <a:gd name="connsiteY3883" fmla="*/ 2309499 h 2583470"/>
                <a:gd name="connsiteX3884" fmla="*/ 106122 w 1057172"/>
                <a:gd name="connsiteY3884" fmla="*/ 2308885 h 2583470"/>
                <a:gd name="connsiteX3885" fmla="*/ 104902 w 1057172"/>
                <a:gd name="connsiteY3885" fmla="*/ 2308885 h 2583470"/>
                <a:gd name="connsiteX3886" fmla="*/ 104902 w 1057172"/>
                <a:gd name="connsiteY3886" fmla="*/ 2309499 h 2583470"/>
                <a:gd name="connsiteX3887" fmla="*/ 103682 w 1057172"/>
                <a:gd name="connsiteY3887" fmla="*/ 2309499 h 2583470"/>
                <a:gd name="connsiteX3888" fmla="*/ 104292 w 1057172"/>
                <a:gd name="connsiteY3888" fmla="*/ 2314413 h 2583470"/>
                <a:gd name="connsiteX3889" fmla="*/ 98803 w 1057172"/>
                <a:gd name="connsiteY3889" fmla="*/ 2318099 h 2583470"/>
                <a:gd name="connsiteX3890" fmla="*/ 98803 w 1057172"/>
                <a:gd name="connsiteY3890" fmla="*/ 2319328 h 2583470"/>
                <a:gd name="connsiteX3891" fmla="*/ 96973 w 1057172"/>
                <a:gd name="connsiteY3891" fmla="*/ 2319328 h 2583470"/>
                <a:gd name="connsiteX3892" fmla="*/ 96973 w 1057172"/>
                <a:gd name="connsiteY3892" fmla="*/ 2319942 h 2583470"/>
                <a:gd name="connsiteX3893" fmla="*/ 95144 w 1057172"/>
                <a:gd name="connsiteY3893" fmla="*/ 2319942 h 2583470"/>
                <a:gd name="connsiteX3894" fmla="*/ 95753 w 1057172"/>
                <a:gd name="connsiteY3894" fmla="*/ 2321170 h 2583470"/>
                <a:gd name="connsiteX3895" fmla="*/ 94534 w 1057172"/>
                <a:gd name="connsiteY3895" fmla="*/ 2321170 h 2583470"/>
                <a:gd name="connsiteX3896" fmla="*/ 94534 w 1057172"/>
                <a:gd name="connsiteY3896" fmla="*/ 2321785 h 2583470"/>
                <a:gd name="connsiteX3897" fmla="*/ 92704 w 1057172"/>
                <a:gd name="connsiteY3897" fmla="*/ 2321785 h 2583470"/>
                <a:gd name="connsiteX3898" fmla="*/ 92704 w 1057172"/>
                <a:gd name="connsiteY3898" fmla="*/ 2323013 h 2583470"/>
                <a:gd name="connsiteX3899" fmla="*/ 92094 w 1057172"/>
                <a:gd name="connsiteY3899" fmla="*/ 2323013 h 2583470"/>
                <a:gd name="connsiteX3900" fmla="*/ 92704 w 1057172"/>
                <a:gd name="connsiteY3900" fmla="*/ 2323628 h 2583470"/>
                <a:gd name="connsiteX3901" fmla="*/ 90874 w 1057172"/>
                <a:gd name="connsiteY3901" fmla="*/ 2323628 h 2583470"/>
                <a:gd name="connsiteX3902" fmla="*/ 90874 w 1057172"/>
                <a:gd name="connsiteY3902" fmla="*/ 2321785 h 2583470"/>
                <a:gd name="connsiteX3903" fmla="*/ 89045 w 1057172"/>
                <a:gd name="connsiteY3903" fmla="*/ 2321785 h 2583470"/>
                <a:gd name="connsiteX3904" fmla="*/ 89045 w 1057172"/>
                <a:gd name="connsiteY3904" fmla="*/ 2321170 h 2583470"/>
                <a:gd name="connsiteX3905" fmla="*/ 88435 w 1057172"/>
                <a:gd name="connsiteY3905" fmla="*/ 2321170 h 2583470"/>
                <a:gd name="connsiteX3906" fmla="*/ 88435 w 1057172"/>
                <a:gd name="connsiteY3906" fmla="*/ 2319942 h 2583470"/>
                <a:gd name="connsiteX3907" fmla="*/ 89045 w 1057172"/>
                <a:gd name="connsiteY3907" fmla="*/ 2319942 h 2583470"/>
                <a:gd name="connsiteX3908" fmla="*/ 89045 w 1057172"/>
                <a:gd name="connsiteY3908" fmla="*/ 2319328 h 2583470"/>
                <a:gd name="connsiteX3909" fmla="*/ 90264 w 1057172"/>
                <a:gd name="connsiteY3909" fmla="*/ 2319328 h 2583470"/>
                <a:gd name="connsiteX3910" fmla="*/ 90264 w 1057172"/>
                <a:gd name="connsiteY3910" fmla="*/ 2318099 h 2583470"/>
                <a:gd name="connsiteX3911" fmla="*/ 90874 w 1057172"/>
                <a:gd name="connsiteY3911" fmla="*/ 2318099 h 2583470"/>
                <a:gd name="connsiteX3912" fmla="*/ 90874 w 1057172"/>
                <a:gd name="connsiteY3912" fmla="*/ 2317485 h 2583470"/>
                <a:gd name="connsiteX3913" fmla="*/ 91484 w 1057172"/>
                <a:gd name="connsiteY3913" fmla="*/ 2317485 h 2583470"/>
                <a:gd name="connsiteX3914" fmla="*/ 91484 w 1057172"/>
                <a:gd name="connsiteY3914" fmla="*/ 2316870 h 2583470"/>
                <a:gd name="connsiteX3915" fmla="*/ 92094 w 1057172"/>
                <a:gd name="connsiteY3915" fmla="*/ 2316870 h 2583470"/>
                <a:gd name="connsiteX3916" fmla="*/ 92094 w 1057172"/>
                <a:gd name="connsiteY3916" fmla="*/ 2316256 h 2583470"/>
                <a:gd name="connsiteX3917" fmla="*/ 92704 w 1057172"/>
                <a:gd name="connsiteY3917" fmla="*/ 2316256 h 2583470"/>
                <a:gd name="connsiteX3918" fmla="*/ 92704 w 1057172"/>
                <a:gd name="connsiteY3918" fmla="*/ 2314413 h 2583470"/>
                <a:gd name="connsiteX3919" fmla="*/ 93314 w 1057172"/>
                <a:gd name="connsiteY3919" fmla="*/ 2314413 h 2583470"/>
                <a:gd name="connsiteX3920" fmla="*/ 93314 w 1057172"/>
                <a:gd name="connsiteY3920" fmla="*/ 2313799 h 2583470"/>
                <a:gd name="connsiteX3921" fmla="*/ 92704 w 1057172"/>
                <a:gd name="connsiteY3921" fmla="*/ 2313799 h 2583470"/>
                <a:gd name="connsiteX3922" fmla="*/ 92704 w 1057172"/>
                <a:gd name="connsiteY3922" fmla="*/ 2314413 h 2583470"/>
                <a:gd name="connsiteX3923" fmla="*/ 92094 w 1057172"/>
                <a:gd name="connsiteY3923" fmla="*/ 2314413 h 2583470"/>
                <a:gd name="connsiteX3924" fmla="*/ 92094 w 1057172"/>
                <a:gd name="connsiteY3924" fmla="*/ 2316256 h 2583470"/>
                <a:gd name="connsiteX3925" fmla="*/ 91484 w 1057172"/>
                <a:gd name="connsiteY3925" fmla="*/ 2316256 h 2583470"/>
                <a:gd name="connsiteX3926" fmla="*/ 91484 w 1057172"/>
                <a:gd name="connsiteY3926" fmla="*/ 2316870 h 2583470"/>
                <a:gd name="connsiteX3927" fmla="*/ 90874 w 1057172"/>
                <a:gd name="connsiteY3927" fmla="*/ 2316870 h 2583470"/>
                <a:gd name="connsiteX3928" fmla="*/ 90874 w 1057172"/>
                <a:gd name="connsiteY3928" fmla="*/ 2317485 h 2583470"/>
                <a:gd name="connsiteX3929" fmla="*/ 90264 w 1057172"/>
                <a:gd name="connsiteY3929" fmla="*/ 2317485 h 2583470"/>
                <a:gd name="connsiteX3930" fmla="*/ 90264 w 1057172"/>
                <a:gd name="connsiteY3930" fmla="*/ 2318099 h 2583470"/>
                <a:gd name="connsiteX3931" fmla="*/ 87825 w 1057172"/>
                <a:gd name="connsiteY3931" fmla="*/ 2319328 h 2583470"/>
                <a:gd name="connsiteX3932" fmla="*/ 87825 w 1057172"/>
                <a:gd name="connsiteY3932" fmla="*/ 2320556 h 2583470"/>
                <a:gd name="connsiteX3933" fmla="*/ 82946 w 1057172"/>
                <a:gd name="connsiteY3933" fmla="*/ 2320556 h 2583470"/>
                <a:gd name="connsiteX3934" fmla="*/ 82946 w 1057172"/>
                <a:gd name="connsiteY3934" fmla="*/ 2321170 h 2583470"/>
                <a:gd name="connsiteX3935" fmla="*/ 76847 w 1057172"/>
                <a:gd name="connsiteY3935" fmla="*/ 2323013 h 2583470"/>
                <a:gd name="connsiteX3936" fmla="*/ 73797 w 1057172"/>
                <a:gd name="connsiteY3936" fmla="*/ 2324856 h 2583470"/>
                <a:gd name="connsiteX3937" fmla="*/ 70138 w 1057172"/>
                <a:gd name="connsiteY3937" fmla="*/ 2327313 h 2583470"/>
                <a:gd name="connsiteX3938" fmla="*/ 70138 w 1057172"/>
                <a:gd name="connsiteY3938" fmla="*/ 2326085 h 2583470"/>
                <a:gd name="connsiteX3939" fmla="*/ 69528 w 1057172"/>
                <a:gd name="connsiteY3939" fmla="*/ 2326085 h 2583470"/>
                <a:gd name="connsiteX3940" fmla="*/ 70138 w 1057172"/>
                <a:gd name="connsiteY3940" fmla="*/ 2327928 h 2583470"/>
                <a:gd name="connsiteX3941" fmla="*/ 67088 w 1057172"/>
                <a:gd name="connsiteY3941" fmla="*/ 2327928 h 2583470"/>
                <a:gd name="connsiteX3942" fmla="*/ 67088 w 1057172"/>
                <a:gd name="connsiteY3942" fmla="*/ 2327313 h 2583470"/>
                <a:gd name="connsiteX3943" fmla="*/ 65869 w 1057172"/>
                <a:gd name="connsiteY3943" fmla="*/ 2327313 h 2583470"/>
                <a:gd name="connsiteX3944" fmla="*/ 65869 w 1057172"/>
                <a:gd name="connsiteY3944" fmla="*/ 2329156 h 2583470"/>
                <a:gd name="connsiteX3945" fmla="*/ 63429 w 1057172"/>
                <a:gd name="connsiteY3945" fmla="*/ 2327928 h 2583470"/>
                <a:gd name="connsiteX3946" fmla="*/ 62209 w 1057172"/>
                <a:gd name="connsiteY3946" fmla="*/ 2327928 h 2583470"/>
                <a:gd name="connsiteX3947" fmla="*/ 62209 w 1057172"/>
                <a:gd name="connsiteY3947" fmla="*/ 2328542 h 2583470"/>
                <a:gd name="connsiteX3948" fmla="*/ 63429 w 1057172"/>
                <a:gd name="connsiteY3948" fmla="*/ 2328542 h 2583470"/>
                <a:gd name="connsiteX3949" fmla="*/ 63429 w 1057172"/>
                <a:gd name="connsiteY3949" fmla="*/ 2329156 h 2583470"/>
                <a:gd name="connsiteX3950" fmla="*/ 64039 w 1057172"/>
                <a:gd name="connsiteY3950" fmla="*/ 2329156 h 2583470"/>
                <a:gd name="connsiteX3951" fmla="*/ 67088 w 1057172"/>
                <a:gd name="connsiteY3951" fmla="*/ 2331613 h 2583470"/>
                <a:gd name="connsiteX3952" fmla="*/ 64649 w 1057172"/>
                <a:gd name="connsiteY3952" fmla="*/ 2333456 h 2583470"/>
                <a:gd name="connsiteX3953" fmla="*/ 64039 w 1057172"/>
                <a:gd name="connsiteY3953" fmla="*/ 2335299 h 2583470"/>
                <a:gd name="connsiteX3954" fmla="*/ 64649 w 1057172"/>
                <a:gd name="connsiteY3954" fmla="*/ 2335299 h 2583470"/>
                <a:gd name="connsiteX3955" fmla="*/ 64649 w 1057172"/>
                <a:gd name="connsiteY3955" fmla="*/ 2336527 h 2583470"/>
                <a:gd name="connsiteX3956" fmla="*/ 64039 w 1057172"/>
                <a:gd name="connsiteY3956" fmla="*/ 2336527 h 2583470"/>
                <a:gd name="connsiteX3957" fmla="*/ 65259 w 1057172"/>
                <a:gd name="connsiteY3957" fmla="*/ 2338985 h 2583470"/>
                <a:gd name="connsiteX3958" fmla="*/ 64649 w 1057172"/>
                <a:gd name="connsiteY3958" fmla="*/ 2338985 h 2583470"/>
                <a:gd name="connsiteX3959" fmla="*/ 64649 w 1057172"/>
                <a:gd name="connsiteY3959" fmla="*/ 2340213 h 2583470"/>
                <a:gd name="connsiteX3960" fmla="*/ 63429 w 1057172"/>
                <a:gd name="connsiteY3960" fmla="*/ 2342670 h 2583470"/>
                <a:gd name="connsiteX3961" fmla="*/ 62209 w 1057172"/>
                <a:gd name="connsiteY3961" fmla="*/ 2342670 h 2583470"/>
                <a:gd name="connsiteX3962" fmla="*/ 62209 w 1057172"/>
                <a:gd name="connsiteY3962" fmla="*/ 2340827 h 2583470"/>
                <a:gd name="connsiteX3963" fmla="*/ 56110 w 1057172"/>
                <a:gd name="connsiteY3963" fmla="*/ 2338985 h 2583470"/>
                <a:gd name="connsiteX3964" fmla="*/ 55500 w 1057172"/>
                <a:gd name="connsiteY3964" fmla="*/ 2343285 h 2583470"/>
                <a:gd name="connsiteX3965" fmla="*/ 54281 w 1057172"/>
                <a:gd name="connsiteY3965" fmla="*/ 2343285 h 2583470"/>
                <a:gd name="connsiteX3966" fmla="*/ 53061 w 1057172"/>
                <a:gd name="connsiteY3966" fmla="*/ 2344513 h 2583470"/>
                <a:gd name="connsiteX3967" fmla="*/ 53061 w 1057172"/>
                <a:gd name="connsiteY3967" fmla="*/ 2346970 h 2583470"/>
                <a:gd name="connsiteX3968" fmla="*/ 52451 w 1057172"/>
                <a:gd name="connsiteY3968" fmla="*/ 2346970 h 2583470"/>
                <a:gd name="connsiteX3969" fmla="*/ 52451 w 1057172"/>
                <a:gd name="connsiteY3969" fmla="*/ 2348813 h 2583470"/>
                <a:gd name="connsiteX3970" fmla="*/ 51841 w 1057172"/>
                <a:gd name="connsiteY3970" fmla="*/ 2348813 h 2583470"/>
                <a:gd name="connsiteX3971" fmla="*/ 52451 w 1057172"/>
                <a:gd name="connsiteY3971" fmla="*/ 2349427 h 2583470"/>
                <a:gd name="connsiteX3972" fmla="*/ 51841 w 1057172"/>
                <a:gd name="connsiteY3972" fmla="*/ 2351270 h 2583470"/>
                <a:gd name="connsiteX3973" fmla="*/ 50011 w 1057172"/>
                <a:gd name="connsiteY3973" fmla="*/ 2351270 h 2583470"/>
                <a:gd name="connsiteX3974" fmla="*/ 50621 w 1057172"/>
                <a:gd name="connsiteY3974" fmla="*/ 2350656 h 2583470"/>
                <a:gd name="connsiteX3975" fmla="*/ 50011 w 1057172"/>
                <a:gd name="connsiteY3975" fmla="*/ 2350656 h 2583470"/>
                <a:gd name="connsiteX3976" fmla="*/ 50621 w 1057172"/>
                <a:gd name="connsiteY3976" fmla="*/ 2349427 h 2583470"/>
                <a:gd name="connsiteX3977" fmla="*/ 49402 w 1057172"/>
                <a:gd name="connsiteY3977" fmla="*/ 2349427 h 2583470"/>
                <a:gd name="connsiteX3978" fmla="*/ 49402 w 1057172"/>
                <a:gd name="connsiteY3978" fmla="*/ 2352499 h 2583470"/>
                <a:gd name="connsiteX3979" fmla="*/ 48792 w 1057172"/>
                <a:gd name="connsiteY3979" fmla="*/ 2352499 h 2583470"/>
                <a:gd name="connsiteX3980" fmla="*/ 49402 w 1057172"/>
                <a:gd name="connsiteY3980" fmla="*/ 2357413 h 2583470"/>
                <a:gd name="connsiteX3981" fmla="*/ 50011 w 1057172"/>
                <a:gd name="connsiteY3981" fmla="*/ 2357413 h 2583470"/>
                <a:gd name="connsiteX3982" fmla="*/ 50011 w 1057172"/>
                <a:gd name="connsiteY3982" fmla="*/ 2359256 h 2583470"/>
                <a:gd name="connsiteX3983" fmla="*/ 49402 w 1057172"/>
                <a:gd name="connsiteY3983" fmla="*/ 2359256 h 2583470"/>
                <a:gd name="connsiteX3984" fmla="*/ 49402 w 1057172"/>
                <a:gd name="connsiteY3984" fmla="*/ 2360485 h 2583470"/>
                <a:gd name="connsiteX3985" fmla="*/ 50011 w 1057172"/>
                <a:gd name="connsiteY3985" fmla="*/ 2360485 h 2583470"/>
                <a:gd name="connsiteX3986" fmla="*/ 50011 w 1057172"/>
                <a:gd name="connsiteY3986" fmla="*/ 2361099 h 2583470"/>
                <a:gd name="connsiteX3987" fmla="*/ 49402 w 1057172"/>
                <a:gd name="connsiteY3987" fmla="*/ 2361099 h 2583470"/>
                <a:gd name="connsiteX3988" fmla="*/ 48792 w 1057172"/>
                <a:gd name="connsiteY3988" fmla="*/ 2363556 h 2583470"/>
                <a:gd name="connsiteX3989" fmla="*/ 49402 w 1057172"/>
                <a:gd name="connsiteY3989" fmla="*/ 2363556 h 2583470"/>
                <a:gd name="connsiteX3990" fmla="*/ 49402 w 1057172"/>
                <a:gd name="connsiteY3990" fmla="*/ 2364170 h 2583470"/>
                <a:gd name="connsiteX3991" fmla="*/ 48792 w 1057172"/>
                <a:gd name="connsiteY3991" fmla="*/ 2364170 h 2583470"/>
                <a:gd name="connsiteX3992" fmla="*/ 46352 w 1057172"/>
                <a:gd name="connsiteY3992" fmla="*/ 2366627 h 2583470"/>
                <a:gd name="connsiteX3993" fmla="*/ 46352 w 1057172"/>
                <a:gd name="connsiteY3993" fmla="*/ 2367242 h 2583470"/>
                <a:gd name="connsiteX3994" fmla="*/ 45742 w 1057172"/>
                <a:gd name="connsiteY3994" fmla="*/ 2367242 h 2583470"/>
                <a:gd name="connsiteX3995" fmla="*/ 45742 w 1057172"/>
                <a:gd name="connsiteY3995" fmla="*/ 2367856 h 2583470"/>
                <a:gd name="connsiteX3996" fmla="*/ 45132 w 1057172"/>
                <a:gd name="connsiteY3996" fmla="*/ 2367856 h 2583470"/>
                <a:gd name="connsiteX3997" fmla="*/ 45132 w 1057172"/>
                <a:gd name="connsiteY3997" fmla="*/ 2368470 h 2583470"/>
                <a:gd name="connsiteX3998" fmla="*/ 44522 w 1057172"/>
                <a:gd name="connsiteY3998" fmla="*/ 2368470 h 2583470"/>
                <a:gd name="connsiteX3999" fmla="*/ 44522 w 1057172"/>
                <a:gd name="connsiteY3999" fmla="*/ 2369085 h 2583470"/>
                <a:gd name="connsiteX4000" fmla="*/ 43913 w 1057172"/>
                <a:gd name="connsiteY4000" fmla="*/ 2369085 h 2583470"/>
                <a:gd name="connsiteX4001" fmla="*/ 43913 w 1057172"/>
                <a:gd name="connsiteY4001" fmla="*/ 2366627 h 2583470"/>
                <a:gd name="connsiteX4002" fmla="*/ 42693 w 1057172"/>
                <a:gd name="connsiteY4002" fmla="*/ 2366627 h 2583470"/>
                <a:gd name="connsiteX4003" fmla="*/ 42693 w 1057172"/>
                <a:gd name="connsiteY4003" fmla="*/ 2367242 h 2583470"/>
                <a:gd name="connsiteX4004" fmla="*/ 42083 w 1057172"/>
                <a:gd name="connsiteY4004" fmla="*/ 2367242 h 2583470"/>
                <a:gd name="connsiteX4005" fmla="*/ 41473 w 1057172"/>
                <a:gd name="connsiteY4005" fmla="*/ 2369085 h 2583470"/>
                <a:gd name="connsiteX4006" fmla="*/ 40863 w 1057172"/>
                <a:gd name="connsiteY4006" fmla="*/ 2369085 h 2583470"/>
                <a:gd name="connsiteX4007" fmla="*/ 40863 w 1057172"/>
                <a:gd name="connsiteY4007" fmla="*/ 2365399 h 2583470"/>
                <a:gd name="connsiteX4008" fmla="*/ 39033 w 1057172"/>
                <a:gd name="connsiteY4008" fmla="*/ 2366627 h 2583470"/>
                <a:gd name="connsiteX4009" fmla="*/ 38503 w 1057172"/>
                <a:gd name="connsiteY4009" fmla="*/ 2364491 h 2583470"/>
                <a:gd name="connsiteX4010" fmla="*/ 38685 w 1057172"/>
                <a:gd name="connsiteY4010" fmla="*/ 2364170 h 2583470"/>
                <a:gd name="connsiteX4011" fmla="*/ 39033 w 1057172"/>
                <a:gd name="connsiteY4011" fmla="*/ 2364170 h 2583470"/>
                <a:gd name="connsiteX4012" fmla="*/ 39033 w 1057172"/>
                <a:gd name="connsiteY4012" fmla="*/ 2363556 h 2583470"/>
                <a:gd name="connsiteX4013" fmla="*/ 38685 w 1057172"/>
                <a:gd name="connsiteY4013" fmla="*/ 2364170 h 2583470"/>
                <a:gd name="connsiteX4014" fmla="*/ 38423 w 1057172"/>
                <a:gd name="connsiteY4014" fmla="*/ 2364170 h 2583470"/>
                <a:gd name="connsiteX4015" fmla="*/ 38503 w 1057172"/>
                <a:gd name="connsiteY4015" fmla="*/ 2364491 h 2583470"/>
                <a:gd name="connsiteX4016" fmla="*/ 36594 w 1057172"/>
                <a:gd name="connsiteY4016" fmla="*/ 2367856 h 2583470"/>
                <a:gd name="connsiteX4017" fmla="*/ 36594 w 1057172"/>
                <a:gd name="connsiteY4017" fmla="*/ 2368470 h 2583470"/>
                <a:gd name="connsiteX4018" fmla="*/ 34764 w 1057172"/>
                <a:gd name="connsiteY4018" fmla="*/ 2370927 h 2583470"/>
                <a:gd name="connsiteX4019" fmla="*/ 34154 w 1057172"/>
                <a:gd name="connsiteY4019" fmla="*/ 2370927 h 2583470"/>
                <a:gd name="connsiteX4020" fmla="*/ 34154 w 1057172"/>
                <a:gd name="connsiteY4020" fmla="*/ 2371542 h 2583470"/>
                <a:gd name="connsiteX4021" fmla="*/ 33544 w 1057172"/>
                <a:gd name="connsiteY4021" fmla="*/ 2371542 h 2583470"/>
                <a:gd name="connsiteX4022" fmla="*/ 32934 w 1057172"/>
                <a:gd name="connsiteY4022" fmla="*/ 2372770 h 2583470"/>
                <a:gd name="connsiteX4023" fmla="*/ 34154 w 1057172"/>
                <a:gd name="connsiteY4023" fmla="*/ 2372770 h 2583470"/>
                <a:gd name="connsiteX4024" fmla="*/ 34154 w 1057172"/>
                <a:gd name="connsiteY4024" fmla="*/ 2373999 h 2583470"/>
                <a:gd name="connsiteX4025" fmla="*/ 33544 w 1057172"/>
                <a:gd name="connsiteY4025" fmla="*/ 2373999 h 2583470"/>
                <a:gd name="connsiteX4026" fmla="*/ 34764 w 1057172"/>
                <a:gd name="connsiteY4026" fmla="*/ 2374613 h 2583470"/>
                <a:gd name="connsiteX4027" fmla="*/ 34764 w 1057172"/>
                <a:gd name="connsiteY4027" fmla="*/ 2373999 h 2583470"/>
                <a:gd name="connsiteX4028" fmla="*/ 37204 w 1057172"/>
                <a:gd name="connsiteY4028" fmla="*/ 2373999 h 2583470"/>
                <a:gd name="connsiteX4029" fmla="*/ 37204 w 1057172"/>
                <a:gd name="connsiteY4029" fmla="*/ 2374613 h 2583470"/>
                <a:gd name="connsiteX4030" fmla="*/ 36594 w 1057172"/>
                <a:gd name="connsiteY4030" fmla="*/ 2374613 h 2583470"/>
                <a:gd name="connsiteX4031" fmla="*/ 36594 w 1057172"/>
                <a:gd name="connsiteY4031" fmla="*/ 2375842 h 2583470"/>
                <a:gd name="connsiteX4032" fmla="*/ 34154 w 1057172"/>
                <a:gd name="connsiteY4032" fmla="*/ 2375227 h 2583470"/>
                <a:gd name="connsiteX4033" fmla="*/ 34154 w 1057172"/>
                <a:gd name="connsiteY4033" fmla="*/ 2375842 h 2583470"/>
                <a:gd name="connsiteX4034" fmla="*/ 32934 w 1057172"/>
                <a:gd name="connsiteY4034" fmla="*/ 2375842 h 2583470"/>
                <a:gd name="connsiteX4035" fmla="*/ 32934 w 1057172"/>
                <a:gd name="connsiteY4035" fmla="*/ 2376456 h 2583470"/>
                <a:gd name="connsiteX4036" fmla="*/ 33544 w 1057172"/>
                <a:gd name="connsiteY4036" fmla="*/ 2376456 h 2583470"/>
                <a:gd name="connsiteX4037" fmla="*/ 33544 w 1057172"/>
                <a:gd name="connsiteY4037" fmla="*/ 2377070 h 2583470"/>
                <a:gd name="connsiteX4038" fmla="*/ 32934 w 1057172"/>
                <a:gd name="connsiteY4038" fmla="*/ 2377070 h 2583470"/>
                <a:gd name="connsiteX4039" fmla="*/ 32934 w 1057172"/>
                <a:gd name="connsiteY4039" fmla="*/ 2379527 h 2583470"/>
                <a:gd name="connsiteX4040" fmla="*/ 31105 w 1057172"/>
                <a:gd name="connsiteY4040" fmla="*/ 2379527 h 2583470"/>
                <a:gd name="connsiteX4041" fmla="*/ 31105 w 1057172"/>
                <a:gd name="connsiteY4041" fmla="*/ 2378913 h 2583470"/>
                <a:gd name="connsiteX4042" fmla="*/ 29885 w 1057172"/>
                <a:gd name="connsiteY4042" fmla="*/ 2379527 h 2583470"/>
                <a:gd name="connsiteX4043" fmla="*/ 30495 w 1057172"/>
                <a:gd name="connsiteY4043" fmla="*/ 2376456 h 2583470"/>
                <a:gd name="connsiteX4044" fmla="*/ 31105 w 1057172"/>
                <a:gd name="connsiteY4044" fmla="*/ 2376456 h 2583470"/>
                <a:gd name="connsiteX4045" fmla="*/ 31105 w 1057172"/>
                <a:gd name="connsiteY4045" fmla="*/ 2375842 h 2583470"/>
                <a:gd name="connsiteX4046" fmla="*/ 30495 w 1057172"/>
                <a:gd name="connsiteY4046" fmla="*/ 2375842 h 2583470"/>
                <a:gd name="connsiteX4047" fmla="*/ 29885 w 1057172"/>
                <a:gd name="connsiteY4047" fmla="*/ 2378299 h 2583470"/>
                <a:gd name="connsiteX4048" fmla="*/ 28665 w 1057172"/>
                <a:gd name="connsiteY4048" fmla="*/ 2378299 h 2583470"/>
                <a:gd name="connsiteX4049" fmla="*/ 29275 w 1057172"/>
                <a:gd name="connsiteY4049" fmla="*/ 2377070 h 2583470"/>
                <a:gd name="connsiteX4050" fmla="*/ 28665 w 1057172"/>
                <a:gd name="connsiteY4050" fmla="*/ 2377070 h 2583470"/>
                <a:gd name="connsiteX4051" fmla="*/ 28055 w 1057172"/>
                <a:gd name="connsiteY4051" fmla="*/ 2372156 h 2583470"/>
                <a:gd name="connsiteX4052" fmla="*/ 26836 w 1057172"/>
                <a:gd name="connsiteY4052" fmla="*/ 2372156 h 2583470"/>
                <a:gd name="connsiteX4053" fmla="*/ 26836 w 1057172"/>
                <a:gd name="connsiteY4053" fmla="*/ 2370313 h 2583470"/>
                <a:gd name="connsiteX4054" fmla="*/ 26226 w 1057172"/>
                <a:gd name="connsiteY4054" fmla="*/ 2370313 h 2583470"/>
                <a:gd name="connsiteX4055" fmla="*/ 26226 w 1057172"/>
                <a:gd name="connsiteY4055" fmla="*/ 2372156 h 2583470"/>
                <a:gd name="connsiteX4056" fmla="*/ 24396 w 1057172"/>
                <a:gd name="connsiteY4056" fmla="*/ 2370313 h 2583470"/>
                <a:gd name="connsiteX4057" fmla="*/ 23176 w 1057172"/>
                <a:gd name="connsiteY4057" fmla="*/ 2370313 h 2583470"/>
                <a:gd name="connsiteX4058" fmla="*/ 23176 w 1057172"/>
                <a:gd name="connsiteY4058" fmla="*/ 2369085 h 2583470"/>
                <a:gd name="connsiteX4059" fmla="*/ 20737 w 1057172"/>
                <a:gd name="connsiteY4059" fmla="*/ 2367856 h 2583470"/>
                <a:gd name="connsiteX4060" fmla="*/ 20737 w 1057172"/>
                <a:gd name="connsiteY4060" fmla="*/ 2366627 h 2583470"/>
                <a:gd name="connsiteX4061" fmla="*/ 21346 w 1057172"/>
                <a:gd name="connsiteY4061" fmla="*/ 2366627 h 2583470"/>
                <a:gd name="connsiteX4062" fmla="*/ 21346 w 1057172"/>
                <a:gd name="connsiteY4062" fmla="*/ 2365399 h 2583470"/>
                <a:gd name="connsiteX4063" fmla="*/ 21956 w 1057172"/>
                <a:gd name="connsiteY4063" fmla="*/ 2365399 h 2583470"/>
                <a:gd name="connsiteX4064" fmla="*/ 21956 w 1057172"/>
                <a:gd name="connsiteY4064" fmla="*/ 2364785 h 2583470"/>
                <a:gd name="connsiteX4065" fmla="*/ 22566 w 1057172"/>
                <a:gd name="connsiteY4065" fmla="*/ 2366627 h 2583470"/>
                <a:gd name="connsiteX4066" fmla="*/ 25006 w 1057172"/>
                <a:gd name="connsiteY4066" fmla="*/ 2366627 h 2583470"/>
                <a:gd name="connsiteX4067" fmla="*/ 25006 w 1057172"/>
                <a:gd name="connsiteY4067" fmla="*/ 2367242 h 2583470"/>
                <a:gd name="connsiteX4068" fmla="*/ 25616 w 1057172"/>
                <a:gd name="connsiteY4068" fmla="*/ 2366627 h 2583470"/>
                <a:gd name="connsiteX4069" fmla="*/ 25616 w 1057172"/>
                <a:gd name="connsiteY4069" fmla="*/ 2367242 h 2583470"/>
                <a:gd name="connsiteX4070" fmla="*/ 26226 w 1057172"/>
                <a:gd name="connsiteY4070" fmla="*/ 2367242 h 2583470"/>
                <a:gd name="connsiteX4071" fmla="*/ 26226 w 1057172"/>
                <a:gd name="connsiteY4071" fmla="*/ 2365399 h 2583470"/>
                <a:gd name="connsiteX4072" fmla="*/ 25616 w 1057172"/>
                <a:gd name="connsiteY4072" fmla="*/ 2365399 h 2583470"/>
                <a:gd name="connsiteX4073" fmla="*/ 25616 w 1057172"/>
                <a:gd name="connsiteY4073" fmla="*/ 2361099 h 2583470"/>
                <a:gd name="connsiteX4074" fmla="*/ 26226 w 1057172"/>
                <a:gd name="connsiteY4074" fmla="*/ 2361099 h 2583470"/>
                <a:gd name="connsiteX4075" fmla="*/ 26226 w 1057172"/>
                <a:gd name="connsiteY4075" fmla="*/ 2360485 h 2583470"/>
                <a:gd name="connsiteX4076" fmla="*/ 28055 w 1057172"/>
                <a:gd name="connsiteY4076" fmla="*/ 2360485 h 2583470"/>
                <a:gd name="connsiteX4077" fmla="*/ 28055 w 1057172"/>
                <a:gd name="connsiteY4077" fmla="*/ 2359870 h 2583470"/>
                <a:gd name="connsiteX4078" fmla="*/ 29275 w 1057172"/>
                <a:gd name="connsiteY4078" fmla="*/ 2360362 h 2583470"/>
                <a:gd name="connsiteX4079" fmla="*/ 29275 w 1057172"/>
                <a:gd name="connsiteY4079" fmla="*/ 2360485 h 2583470"/>
                <a:gd name="connsiteX4080" fmla="*/ 31105 w 1057172"/>
                <a:gd name="connsiteY4080" fmla="*/ 2361099 h 2583470"/>
                <a:gd name="connsiteX4081" fmla="*/ 29275 w 1057172"/>
                <a:gd name="connsiteY4081" fmla="*/ 2360362 h 2583470"/>
                <a:gd name="connsiteX4082" fmla="*/ 29275 w 1057172"/>
                <a:gd name="connsiteY4082" fmla="*/ 2359870 h 2583470"/>
                <a:gd name="connsiteX4083" fmla="*/ 30495 w 1057172"/>
                <a:gd name="connsiteY4083" fmla="*/ 2359870 h 2583470"/>
                <a:gd name="connsiteX4084" fmla="*/ 30495 w 1057172"/>
                <a:gd name="connsiteY4084" fmla="*/ 2357413 h 2583470"/>
                <a:gd name="connsiteX4085" fmla="*/ 31105 w 1057172"/>
                <a:gd name="connsiteY4085" fmla="*/ 2357413 h 2583470"/>
                <a:gd name="connsiteX4086" fmla="*/ 31105 w 1057172"/>
                <a:gd name="connsiteY4086" fmla="*/ 2358642 h 2583470"/>
                <a:gd name="connsiteX4087" fmla="*/ 32325 w 1057172"/>
                <a:gd name="connsiteY4087" fmla="*/ 2358642 h 2583470"/>
                <a:gd name="connsiteX4088" fmla="*/ 32934 w 1057172"/>
                <a:gd name="connsiteY4088" fmla="*/ 2358642 h 2583470"/>
                <a:gd name="connsiteX4089" fmla="*/ 32934 w 1057172"/>
                <a:gd name="connsiteY4089" fmla="*/ 2359870 h 2583470"/>
                <a:gd name="connsiteX4090" fmla="*/ 33544 w 1057172"/>
                <a:gd name="connsiteY4090" fmla="*/ 2359870 h 2583470"/>
                <a:gd name="connsiteX4091" fmla="*/ 33544 w 1057172"/>
                <a:gd name="connsiteY4091" fmla="*/ 2360485 h 2583470"/>
                <a:gd name="connsiteX4092" fmla="*/ 34154 w 1057172"/>
                <a:gd name="connsiteY4092" fmla="*/ 2360485 h 2583470"/>
                <a:gd name="connsiteX4093" fmla="*/ 34764 w 1057172"/>
                <a:gd name="connsiteY4093" fmla="*/ 2358642 h 2583470"/>
                <a:gd name="connsiteX4094" fmla="*/ 36594 w 1057172"/>
                <a:gd name="connsiteY4094" fmla="*/ 2358642 h 2583470"/>
                <a:gd name="connsiteX4095" fmla="*/ 36594 w 1057172"/>
                <a:gd name="connsiteY4095" fmla="*/ 2357413 h 2583470"/>
                <a:gd name="connsiteX4096" fmla="*/ 37814 w 1057172"/>
                <a:gd name="connsiteY4096" fmla="*/ 2358642 h 2583470"/>
                <a:gd name="connsiteX4097" fmla="*/ 37814 w 1057172"/>
                <a:gd name="connsiteY4097" fmla="*/ 2360485 h 2583470"/>
                <a:gd name="connsiteX4098" fmla="*/ 39033 w 1057172"/>
                <a:gd name="connsiteY4098" fmla="*/ 2358642 h 2583470"/>
                <a:gd name="connsiteX4099" fmla="*/ 40253 w 1057172"/>
                <a:gd name="connsiteY4099" fmla="*/ 2359870 h 2583470"/>
                <a:gd name="connsiteX4100" fmla="*/ 40863 w 1057172"/>
                <a:gd name="connsiteY4100" fmla="*/ 2359870 h 2583470"/>
                <a:gd name="connsiteX4101" fmla="*/ 40863 w 1057172"/>
                <a:gd name="connsiteY4101" fmla="*/ 2357413 h 2583470"/>
                <a:gd name="connsiteX4102" fmla="*/ 40253 w 1057172"/>
                <a:gd name="connsiteY4102" fmla="*/ 2357413 h 2583470"/>
                <a:gd name="connsiteX4103" fmla="*/ 40863 w 1057172"/>
                <a:gd name="connsiteY4103" fmla="*/ 2356799 h 2583470"/>
                <a:gd name="connsiteX4104" fmla="*/ 40253 w 1057172"/>
                <a:gd name="connsiteY4104" fmla="*/ 2356799 h 2583470"/>
                <a:gd name="connsiteX4105" fmla="*/ 40253 w 1057172"/>
                <a:gd name="connsiteY4105" fmla="*/ 2356185 h 2583470"/>
                <a:gd name="connsiteX4106" fmla="*/ 40863 w 1057172"/>
                <a:gd name="connsiteY4106" fmla="*/ 2356185 h 2583470"/>
                <a:gd name="connsiteX4107" fmla="*/ 40863 w 1057172"/>
                <a:gd name="connsiteY4107" fmla="*/ 2355570 h 2583470"/>
                <a:gd name="connsiteX4108" fmla="*/ 40253 w 1057172"/>
                <a:gd name="connsiteY4108" fmla="*/ 2355570 h 2583470"/>
                <a:gd name="connsiteX4109" fmla="*/ 40863 w 1057172"/>
                <a:gd name="connsiteY4109" fmla="*/ 2354342 h 2583470"/>
                <a:gd name="connsiteX4110" fmla="*/ 40253 w 1057172"/>
                <a:gd name="connsiteY4110" fmla="*/ 2354342 h 2583470"/>
                <a:gd name="connsiteX4111" fmla="*/ 41473 w 1057172"/>
                <a:gd name="connsiteY4111" fmla="*/ 2353113 h 2583470"/>
                <a:gd name="connsiteX4112" fmla="*/ 41473 w 1057172"/>
                <a:gd name="connsiteY4112" fmla="*/ 2351885 h 2583470"/>
                <a:gd name="connsiteX4113" fmla="*/ 40863 w 1057172"/>
                <a:gd name="connsiteY4113" fmla="*/ 2351885 h 2583470"/>
                <a:gd name="connsiteX4114" fmla="*/ 40863 w 1057172"/>
                <a:gd name="connsiteY4114" fmla="*/ 2350656 h 2583470"/>
                <a:gd name="connsiteX4115" fmla="*/ 40253 w 1057172"/>
                <a:gd name="connsiteY4115" fmla="*/ 2350656 h 2583470"/>
                <a:gd name="connsiteX4116" fmla="*/ 40253 w 1057172"/>
                <a:gd name="connsiteY4116" fmla="*/ 2348199 h 2583470"/>
                <a:gd name="connsiteX4117" fmla="*/ 40863 w 1057172"/>
                <a:gd name="connsiteY4117" fmla="*/ 2348199 h 2583470"/>
                <a:gd name="connsiteX4118" fmla="*/ 40253 w 1057172"/>
                <a:gd name="connsiteY4118" fmla="*/ 2346970 h 2583470"/>
                <a:gd name="connsiteX4119" fmla="*/ 40253 w 1057172"/>
                <a:gd name="connsiteY4119" fmla="*/ 2347585 h 2583470"/>
                <a:gd name="connsiteX4120" fmla="*/ 38423 w 1057172"/>
                <a:gd name="connsiteY4120" fmla="*/ 2346970 h 2583470"/>
                <a:gd name="connsiteX4121" fmla="*/ 38423 w 1057172"/>
                <a:gd name="connsiteY4121" fmla="*/ 2348813 h 2583470"/>
                <a:gd name="connsiteX4122" fmla="*/ 37814 w 1057172"/>
                <a:gd name="connsiteY4122" fmla="*/ 2348813 h 2583470"/>
                <a:gd name="connsiteX4123" fmla="*/ 37814 w 1057172"/>
                <a:gd name="connsiteY4123" fmla="*/ 2349427 h 2583470"/>
                <a:gd name="connsiteX4124" fmla="*/ 32934 w 1057172"/>
                <a:gd name="connsiteY4124" fmla="*/ 2351270 h 2583470"/>
                <a:gd name="connsiteX4125" fmla="*/ 32934 w 1057172"/>
                <a:gd name="connsiteY4125" fmla="*/ 2350656 h 2583470"/>
                <a:gd name="connsiteX4126" fmla="*/ 32325 w 1057172"/>
                <a:gd name="connsiteY4126" fmla="*/ 2350656 h 2583470"/>
                <a:gd name="connsiteX4127" fmla="*/ 32934 w 1057172"/>
                <a:gd name="connsiteY4127" fmla="*/ 2348199 h 2583470"/>
                <a:gd name="connsiteX4128" fmla="*/ 33544 w 1057172"/>
                <a:gd name="connsiteY4128" fmla="*/ 2348199 h 2583470"/>
                <a:gd name="connsiteX4129" fmla="*/ 33544 w 1057172"/>
                <a:gd name="connsiteY4129" fmla="*/ 2346970 h 2583470"/>
                <a:gd name="connsiteX4130" fmla="*/ 34154 w 1057172"/>
                <a:gd name="connsiteY4130" fmla="*/ 2346970 h 2583470"/>
                <a:gd name="connsiteX4131" fmla="*/ 33544 w 1057172"/>
                <a:gd name="connsiteY4131" fmla="*/ 2344513 h 2583470"/>
                <a:gd name="connsiteX4132" fmla="*/ 35984 w 1057172"/>
                <a:gd name="connsiteY4132" fmla="*/ 2344513 h 2583470"/>
                <a:gd name="connsiteX4133" fmla="*/ 35984 w 1057172"/>
                <a:gd name="connsiteY4133" fmla="*/ 2343285 h 2583470"/>
                <a:gd name="connsiteX4134" fmla="*/ 36594 w 1057172"/>
                <a:gd name="connsiteY4134" fmla="*/ 2343285 h 2583470"/>
                <a:gd name="connsiteX4135" fmla="*/ 36594 w 1057172"/>
                <a:gd name="connsiteY4135" fmla="*/ 2342670 h 2583470"/>
                <a:gd name="connsiteX4136" fmla="*/ 41473 w 1057172"/>
                <a:gd name="connsiteY4136" fmla="*/ 2341442 h 2583470"/>
                <a:gd name="connsiteX4137" fmla="*/ 41473 w 1057172"/>
                <a:gd name="connsiteY4137" fmla="*/ 2340827 h 2583470"/>
                <a:gd name="connsiteX4138" fmla="*/ 38423 w 1057172"/>
                <a:gd name="connsiteY4138" fmla="*/ 2340213 h 2583470"/>
                <a:gd name="connsiteX4139" fmla="*/ 37814 w 1057172"/>
                <a:gd name="connsiteY4139" fmla="*/ 2340827 h 2583470"/>
                <a:gd name="connsiteX4140" fmla="*/ 37814 w 1057172"/>
                <a:gd name="connsiteY4140" fmla="*/ 2340213 h 2583470"/>
                <a:gd name="connsiteX4141" fmla="*/ 37204 w 1057172"/>
                <a:gd name="connsiteY4141" fmla="*/ 2340213 h 2583470"/>
                <a:gd name="connsiteX4142" fmla="*/ 37204 w 1057172"/>
                <a:gd name="connsiteY4142" fmla="*/ 2340827 h 2583470"/>
                <a:gd name="connsiteX4143" fmla="*/ 34764 w 1057172"/>
                <a:gd name="connsiteY4143" fmla="*/ 2341442 h 2583470"/>
                <a:gd name="connsiteX4144" fmla="*/ 34764 w 1057172"/>
                <a:gd name="connsiteY4144" fmla="*/ 2340827 h 2583470"/>
                <a:gd name="connsiteX4145" fmla="*/ 35984 w 1057172"/>
                <a:gd name="connsiteY4145" fmla="*/ 2340827 h 2583470"/>
                <a:gd name="connsiteX4146" fmla="*/ 35984 w 1057172"/>
                <a:gd name="connsiteY4146" fmla="*/ 2340213 h 2583470"/>
                <a:gd name="connsiteX4147" fmla="*/ 36594 w 1057172"/>
                <a:gd name="connsiteY4147" fmla="*/ 2340213 h 2583470"/>
                <a:gd name="connsiteX4148" fmla="*/ 37814 w 1057172"/>
                <a:gd name="connsiteY4148" fmla="*/ 2336527 h 2583470"/>
                <a:gd name="connsiteX4149" fmla="*/ 36594 w 1057172"/>
                <a:gd name="connsiteY4149" fmla="*/ 2336527 h 2583470"/>
                <a:gd name="connsiteX4150" fmla="*/ 36594 w 1057172"/>
                <a:gd name="connsiteY4150" fmla="*/ 2335913 h 2583470"/>
                <a:gd name="connsiteX4151" fmla="*/ 37814 w 1057172"/>
                <a:gd name="connsiteY4151" fmla="*/ 2334070 h 2583470"/>
                <a:gd name="connsiteX4152" fmla="*/ 37204 w 1057172"/>
                <a:gd name="connsiteY4152" fmla="*/ 2334070 h 2583470"/>
                <a:gd name="connsiteX4153" fmla="*/ 37204 w 1057172"/>
                <a:gd name="connsiteY4153" fmla="*/ 2332227 h 2583470"/>
                <a:gd name="connsiteX4154" fmla="*/ 37814 w 1057172"/>
                <a:gd name="connsiteY4154" fmla="*/ 2332227 h 2583470"/>
                <a:gd name="connsiteX4155" fmla="*/ 37814 w 1057172"/>
                <a:gd name="connsiteY4155" fmla="*/ 2330999 h 2583470"/>
                <a:gd name="connsiteX4156" fmla="*/ 38302 w 1057172"/>
                <a:gd name="connsiteY4156" fmla="*/ 2329770 h 2583470"/>
                <a:gd name="connsiteX4157" fmla="*/ 38423 w 1057172"/>
                <a:gd name="connsiteY4157" fmla="*/ 2329770 h 2583470"/>
                <a:gd name="connsiteX4158" fmla="*/ 38626 w 1057172"/>
                <a:gd name="connsiteY4158" fmla="*/ 2328953 h 2583470"/>
                <a:gd name="connsiteX4159" fmla="*/ 39033 w 1057172"/>
                <a:gd name="connsiteY4159" fmla="*/ 2327928 h 2583470"/>
                <a:gd name="connsiteX4160" fmla="*/ 40009 w 1057172"/>
                <a:gd name="connsiteY4160" fmla="*/ 2327313 h 2583470"/>
                <a:gd name="connsiteX4161" fmla="*/ 40863 w 1057172"/>
                <a:gd name="connsiteY4161" fmla="*/ 2327313 h 2583470"/>
                <a:gd name="connsiteX4162" fmla="*/ 40863 w 1057172"/>
                <a:gd name="connsiteY4162" fmla="*/ 2326776 h 2583470"/>
                <a:gd name="connsiteX4163" fmla="*/ 43913 w 1057172"/>
                <a:gd name="connsiteY4163" fmla="*/ 2324856 h 2583470"/>
                <a:gd name="connsiteX4164" fmla="*/ 42083 w 1057172"/>
                <a:gd name="connsiteY4164" fmla="*/ 2324856 h 2583470"/>
                <a:gd name="connsiteX4165" fmla="*/ 42083 w 1057172"/>
                <a:gd name="connsiteY4165" fmla="*/ 2324242 h 2583470"/>
                <a:gd name="connsiteX4166" fmla="*/ 40863 w 1057172"/>
                <a:gd name="connsiteY4166" fmla="*/ 2324242 h 2583470"/>
                <a:gd name="connsiteX4167" fmla="*/ 41473 w 1057172"/>
                <a:gd name="connsiteY4167" fmla="*/ 2326085 h 2583470"/>
                <a:gd name="connsiteX4168" fmla="*/ 40863 w 1057172"/>
                <a:gd name="connsiteY4168" fmla="*/ 2326085 h 2583470"/>
                <a:gd name="connsiteX4169" fmla="*/ 40863 w 1057172"/>
                <a:gd name="connsiteY4169" fmla="*/ 2326776 h 2583470"/>
                <a:gd name="connsiteX4170" fmla="*/ 40009 w 1057172"/>
                <a:gd name="connsiteY4170" fmla="*/ 2327313 h 2583470"/>
                <a:gd name="connsiteX4171" fmla="*/ 39033 w 1057172"/>
                <a:gd name="connsiteY4171" fmla="*/ 2327313 h 2583470"/>
                <a:gd name="connsiteX4172" fmla="*/ 38626 w 1057172"/>
                <a:gd name="connsiteY4172" fmla="*/ 2328953 h 2583470"/>
                <a:gd name="connsiteX4173" fmla="*/ 38302 w 1057172"/>
                <a:gd name="connsiteY4173" fmla="*/ 2329770 h 2583470"/>
                <a:gd name="connsiteX4174" fmla="*/ 37814 w 1057172"/>
                <a:gd name="connsiteY4174" fmla="*/ 2329770 h 2583470"/>
                <a:gd name="connsiteX4175" fmla="*/ 37204 w 1057172"/>
                <a:gd name="connsiteY4175" fmla="*/ 2327928 h 2583470"/>
                <a:gd name="connsiteX4176" fmla="*/ 38423 w 1057172"/>
                <a:gd name="connsiteY4176" fmla="*/ 2327313 h 2583470"/>
                <a:gd name="connsiteX4177" fmla="*/ 37204 w 1057172"/>
                <a:gd name="connsiteY4177" fmla="*/ 2327313 h 2583470"/>
                <a:gd name="connsiteX4178" fmla="*/ 35984 w 1057172"/>
                <a:gd name="connsiteY4178" fmla="*/ 2332227 h 2583470"/>
                <a:gd name="connsiteX4179" fmla="*/ 36594 w 1057172"/>
                <a:gd name="connsiteY4179" fmla="*/ 2332227 h 2583470"/>
                <a:gd name="connsiteX4180" fmla="*/ 36594 w 1057172"/>
                <a:gd name="connsiteY4180" fmla="*/ 2332842 h 2583470"/>
                <a:gd name="connsiteX4181" fmla="*/ 35984 w 1057172"/>
                <a:gd name="connsiteY4181" fmla="*/ 2332842 h 2583470"/>
                <a:gd name="connsiteX4182" fmla="*/ 34764 w 1057172"/>
                <a:gd name="connsiteY4182" fmla="*/ 2336527 h 2583470"/>
                <a:gd name="connsiteX4183" fmla="*/ 34154 w 1057172"/>
                <a:gd name="connsiteY4183" fmla="*/ 2336527 h 2583470"/>
                <a:gd name="connsiteX4184" fmla="*/ 34154 w 1057172"/>
                <a:gd name="connsiteY4184" fmla="*/ 2337142 h 2583470"/>
                <a:gd name="connsiteX4185" fmla="*/ 32934 w 1057172"/>
                <a:gd name="connsiteY4185" fmla="*/ 2338985 h 2583470"/>
                <a:gd name="connsiteX4186" fmla="*/ 32325 w 1057172"/>
                <a:gd name="connsiteY4186" fmla="*/ 2338985 h 2583470"/>
                <a:gd name="connsiteX4187" fmla="*/ 32325 w 1057172"/>
                <a:gd name="connsiteY4187" fmla="*/ 2339599 h 2583470"/>
                <a:gd name="connsiteX4188" fmla="*/ 32934 w 1057172"/>
                <a:gd name="connsiteY4188" fmla="*/ 2339599 h 2583470"/>
                <a:gd name="connsiteX4189" fmla="*/ 32934 w 1057172"/>
                <a:gd name="connsiteY4189" fmla="*/ 2340827 h 2583470"/>
                <a:gd name="connsiteX4190" fmla="*/ 32325 w 1057172"/>
                <a:gd name="connsiteY4190" fmla="*/ 2340827 h 2583470"/>
                <a:gd name="connsiteX4191" fmla="*/ 28665 w 1057172"/>
                <a:gd name="connsiteY4191" fmla="*/ 2345742 h 2583470"/>
                <a:gd name="connsiteX4192" fmla="*/ 28665 w 1057172"/>
                <a:gd name="connsiteY4192" fmla="*/ 2345127 h 2583470"/>
                <a:gd name="connsiteX4193" fmla="*/ 26226 w 1057172"/>
                <a:gd name="connsiteY4193" fmla="*/ 2346970 h 2583470"/>
                <a:gd name="connsiteX4194" fmla="*/ 26226 w 1057172"/>
                <a:gd name="connsiteY4194" fmla="*/ 2348813 h 2583470"/>
                <a:gd name="connsiteX4195" fmla="*/ 25006 w 1057172"/>
                <a:gd name="connsiteY4195" fmla="*/ 2349427 h 2583470"/>
                <a:gd name="connsiteX4196" fmla="*/ 24396 w 1057172"/>
                <a:gd name="connsiteY4196" fmla="*/ 2348813 h 2583470"/>
                <a:gd name="connsiteX4197" fmla="*/ 24396 w 1057172"/>
                <a:gd name="connsiteY4197" fmla="*/ 2349427 h 2583470"/>
                <a:gd name="connsiteX4198" fmla="*/ 25006 w 1057172"/>
                <a:gd name="connsiteY4198" fmla="*/ 2349427 h 2583470"/>
                <a:gd name="connsiteX4199" fmla="*/ 25616 w 1057172"/>
                <a:gd name="connsiteY4199" fmla="*/ 2349427 h 2583470"/>
                <a:gd name="connsiteX4200" fmla="*/ 25616 w 1057172"/>
                <a:gd name="connsiteY4200" fmla="*/ 2351885 h 2583470"/>
                <a:gd name="connsiteX4201" fmla="*/ 25006 w 1057172"/>
                <a:gd name="connsiteY4201" fmla="*/ 2351885 h 2583470"/>
                <a:gd name="connsiteX4202" fmla="*/ 24396 w 1057172"/>
                <a:gd name="connsiteY4202" fmla="*/ 2350656 h 2583470"/>
                <a:gd name="connsiteX4203" fmla="*/ 23176 w 1057172"/>
                <a:gd name="connsiteY4203" fmla="*/ 2351270 h 2583470"/>
                <a:gd name="connsiteX4204" fmla="*/ 23176 w 1057172"/>
                <a:gd name="connsiteY4204" fmla="*/ 2350656 h 2583470"/>
                <a:gd name="connsiteX4205" fmla="*/ 22566 w 1057172"/>
                <a:gd name="connsiteY4205" fmla="*/ 2350656 h 2583470"/>
                <a:gd name="connsiteX4206" fmla="*/ 22566 w 1057172"/>
                <a:gd name="connsiteY4206" fmla="*/ 2349427 h 2583470"/>
                <a:gd name="connsiteX4207" fmla="*/ 21956 w 1057172"/>
                <a:gd name="connsiteY4207" fmla="*/ 2349427 h 2583470"/>
                <a:gd name="connsiteX4208" fmla="*/ 21956 w 1057172"/>
                <a:gd name="connsiteY4208" fmla="*/ 2348199 h 2583470"/>
                <a:gd name="connsiteX4209" fmla="*/ 22566 w 1057172"/>
                <a:gd name="connsiteY4209" fmla="*/ 2348199 h 2583470"/>
                <a:gd name="connsiteX4210" fmla="*/ 22566 w 1057172"/>
                <a:gd name="connsiteY4210" fmla="*/ 2348813 h 2583470"/>
                <a:gd name="connsiteX4211" fmla="*/ 23176 w 1057172"/>
                <a:gd name="connsiteY4211" fmla="*/ 2348813 h 2583470"/>
                <a:gd name="connsiteX4212" fmla="*/ 22566 w 1057172"/>
                <a:gd name="connsiteY4212" fmla="*/ 2346970 h 2583470"/>
                <a:gd name="connsiteX4213" fmla="*/ 21956 w 1057172"/>
                <a:gd name="connsiteY4213" fmla="*/ 2347585 h 2583470"/>
                <a:gd name="connsiteX4214" fmla="*/ 21956 w 1057172"/>
                <a:gd name="connsiteY4214" fmla="*/ 2346970 h 2583470"/>
                <a:gd name="connsiteX4215" fmla="*/ 21346 w 1057172"/>
                <a:gd name="connsiteY4215" fmla="*/ 2346970 h 2583470"/>
                <a:gd name="connsiteX4216" fmla="*/ 21346 w 1057172"/>
                <a:gd name="connsiteY4216" fmla="*/ 2345742 h 2583470"/>
                <a:gd name="connsiteX4217" fmla="*/ 20737 w 1057172"/>
                <a:gd name="connsiteY4217" fmla="*/ 2345742 h 2583470"/>
                <a:gd name="connsiteX4218" fmla="*/ 20737 w 1057172"/>
                <a:gd name="connsiteY4218" fmla="*/ 2345127 h 2583470"/>
                <a:gd name="connsiteX4219" fmla="*/ 19517 w 1057172"/>
                <a:gd name="connsiteY4219" fmla="*/ 2345127 h 2583470"/>
                <a:gd name="connsiteX4220" fmla="*/ 19517 w 1057172"/>
                <a:gd name="connsiteY4220" fmla="*/ 2344513 h 2583470"/>
                <a:gd name="connsiteX4221" fmla="*/ 20737 w 1057172"/>
                <a:gd name="connsiteY4221" fmla="*/ 2344513 h 2583470"/>
                <a:gd name="connsiteX4222" fmla="*/ 20737 w 1057172"/>
                <a:gd name="connsiteY4222" fmla="*/ 2343285 h 2583470"/>
                <a:gd name="connsiteX4223" fmla="*/ 21346 w 1057172"/>
                <a:gd name="connsiteY4223" fmla="*/ 2343285 h 2583470"/>
                <a:gd name="connsiteX4224" fmla="*/ 21346 w 1057172"/>
                <a:gd name="connsiteY4224" fmla="*/ 2343899 h 2583470"/>
                <a:gd name="connsiteX4225" fmla="*/ 21956 w 1057172"/>
                <a:gd name="connsiteY4225" fmla="*/ 2343899 h 2583470"/>
                <a:gd name="connsiteX4226" fmla="*/ 21956 w 1057172"/>
                <a:gd name="connsiteY4226" fmla="*/ 2343285 h 2583470"/>
                <a:gd name="connsiteX4227" fmla="*/ 22566 w 1057172"/>
                <a:gd name="connsiteY4227" fmla="*/ 2343285 h 2583470"/>
                <a:gd name="connsiteX4228" fmla="*/ 22566 w 1057172"/>
                <a:gd name="connsiteY4228" fmla="*/ 2342670 h 2583470"/>
                <a:gd name="connsiteX4229" fmla="*/ 21956 w 1057172"/>
                <a:gd name="connsiteY4229" fmla="*/ 2342670 h 2583470"/>
                <a:gd name="connsiteX4230" fmla="*/ 21956 w 1057172"/>
                <a:gd name="connsiteY4230" fmla="*/ 2340827 h 2583470"/>
                <a:gd name="connsiteX4231" fmla="*/ 21346 w 1057172"/>
                <a:gd name="connsiteY4231" fmla="*/ 2340827 h 2583470"/>
                <a:gd name="connsiteX4232" fmla="*/ 21346 w 1057172"/>
                <a:gd name="connsiteY4232" fmla="*/ 2341442 h 2583470"/>
                <a:gd name="connsiteX4233" fmla="*/ 20737 w 1057172"/>
                <a:gd name="connsiteY4233" fmla="*/ 2341442 h 2583470"/>
                <a:gd name="connsiteX4234" fmla="*/ 20737 w 1057172"/>
                <a:gd name="connsiteY4234" fmla="*/ 2340827 h 2583470"/>
                <a:gd name="connsiteX4235" fmla="*/ 19517 w 1057172"/>
                <a:gd name="connsiteY4235" fmla="*/ 2340827 h 2583470"/>
                <a:gd name="connsiteX4236" fmla="*/ 19517 w 1057172"/>
                <a:gd name="connsiteY4236" fmla="*/ 2341442 h 2583470"/>
                <a:gd name="connsiteX4237" fmla="*/ 18907 w 1057172"/>
                <a:gd name="connsiteY4237" fmla="*/ 2341442 h 2583470"/>
                <a:gd name="connsiteX4238" fmla="*/ 18907 w 1057172"/>
                <a:gd name="connsiteY4238" fmla="*/ 2342670 h 2583470"/>
                <a:gd name="connsiteX4239" fmla="*/ 17687 w 1057172"/>
                <a:gd name="connsiteY4239" fmla="*/ 2341442 h 2583470"/>
                <a:gd name="connsiteX4240" fmla="*/ 18907 w 1057172"/>
                <a:gd name="connsiteY4240" fmla="*/ 2339599 h 2583470"/>
                <a:gd name="connsiteX4241" fmla="*/ 18907 w 1057172"/>
                <a:gd name="connsiteY4241" fmla="*/ 2338985 h 2583470"/>
                <a:gd name="connsiteX4242" fmla="*/ 19517 w 1057172"/>
                <a:gd name="connsiteY4242" fmla="*/ 2338985 h 2583470"/>
                <a:gd name="connsiteX4243" fmla="*/ 19517 w 1057172"/>
                <a:gd name="connsiteY4243" fmla="*/ 2337142 h 2583470"/>
                <a:gd name="connsiteX4244" fmla="*/ 18907 w 1057172"/>
                <a:gd name="connsiteY4244" fmla="*/ 2337142 h 2583470"/>
                <a:gd name="connsiteX4245" fmla="*/ 18907 w 1057172"/>
                <a:gd name="connsiteY4245" fmla="*/ 2337756 h 2583470"/>
                <a:gd name="connsiteX4246" fmla="*/ 17077 w 1057172"/>
                <a:gd name="connsiteY4246" fmla="*/ 2337756 h 2583470"/>
                <a:gd name="connsiteX4247" fmla="*/ 17077 w 1057172"/>
                <a:gd name="connsiteY4247" fmla="*/ 2339599 h 2583470"/>
                <a:gd name="connsiteX4248" fmla="*/ 15248 w 1057172"/>
                <a:gd name="connsiteY4248" fmla="*/ 2339599 h 2583470"/>
                <a:gd name="connsiteX4249" fmla="*/ 15248 w 1057172"/>
                <a:gd name="connsiteY4249" fmla="*/ 2338985 h 2583470"/>
                <a:gd name="connsiteX4250" fmla="*/ 14028 w 1057172"/>
                <a:gd name="connsiteY4250" fmla="*/ 2337756 h 2583470"/>
                <a:gd name="connsiteX4251" fmla="*/ 15248 w 1057172"/>
                <a:gd name="connsiteY4251" fmla="*/ 2337756 h 2583470"/>
                <a:gd name="connsiteX4252" fmla="*/ 15248 w 1057172"/>
                <a:gd name="connsiteY4252" fmla="*/ 2337142 h 2583470"/>
                <a:gd name="connsiteX4253" fmla="*/ 16467 w 1057172"/>
                <a:gd name="connsiteY4253" fmla="*/ 2337142 h 2583470"/>
                <a:gd name="connsiteX4254" fmla="*/ 16467 w 1057172"/>
                <a:gd name="connsiteY4254" fmla="*/ 2336527 h 2583470"/>
                <a:gd name="connsiteX4255" fmla="*/ 15248 w 1057172"/>
                <a:gd name="connsiteY4255" fmla="*/ 2336527 h 2583470"/>
                <a:gd name="connsiteX4256" fmla="*/ 15248 w 1057172"/>
                <a:gd name="connsiteY4256" fmla="*/ 2337142 h 2583470"/>
                <a:gd name="connsiteX4257" fmla="*/ 14638 w 1057172"/>
                <a:gd name="connsiteY4257" fmla="*/ 2337142 h 2583470"/>
                <a:gd name="connsiteX4258" fmla="*/ 14638 w 1057172"/>
                <a:gd name="connsiteY4258" fmla="*/ 2335913 h 2583470"/>
                <a:gd name="connsiteX4259" fmla="*/ 14028 w 1057172"/>
                <a:gd name="connsiteY4259" fmla="*/ 2335913 h 2583470"/>
                <a:gd name="connsiteX4260" fmla="*/ 13418 w 1057172"/>
                <a:gd name="connsiteY4260" fmla="*/ 2334070 h 2583470"/>
                <a:gd name="connsiteX4261" fmla="*/ 14028 w 1057172"/>
                <a:gd name="connsiteY4261" fmla="*/ 2334070 h 2583470"/>
                <a:gd name="connsiteX4262" fmla="*/ 14028 w 1057172"/>
                <a:gd name="connsiteY4262" fmla="*/ 2331613 h 2583470"/>
                <a:gd name="connsiteX4263" fmla="*/ 16467 w 1057172"/>
                <a:gd name="connsiteY4263" fmla="*/ 2330999 h 2583470"/>
                <a:gd name="connsiteX4264" fmla="*/ 17077 w 1057172"/>
                <a:gd name="connsiteY4264" fmla="*/ 2332227 h 2583470"/>
                <a:gd name="connsiteX4265" fmla="*/ 17077 w 1057172"/>
                <a:gd name="connsiteY4265" fmla="*/ 2331613 h 2583470"/>
                <a:gd name="connsiteX4266" fmla="*/ 18297 w 1057172"/>
                <a:gd name="connsiteY4266" fmla="*/ 2331613 h 2583470"/>
                <a:gd name="connsiteX4267" fmla="*/ 18297 w 1057172"/>
                <a:gd name="connsiteY4267" fmla="*/ 2330999 h 2583470"/>
                <a:gd name="connsiteX4268" fmla="*/ 16467 w 1057172"/>
                <a:gd name="connsiteY4268" fmla="*/ 2330999 h 2583470"/>
                <a:gd name="connsiteX4269" fmla="*/ 16467 w 1057172"/>
                <a:gd name="connsiteY4269" fmla="*/ 2328542 h 2583470"/>
                <a:gd name="connsiteX4270" fmla="*/ 15248 w 1057172"/>
                <a:gd name="connsiteY4270" fmla="*/ 2328542 h 2583470"/>
                <a:gd name="connsiteX4271" fmla="*/ 15248 w 1057172"/>
                <a:gd name="connsiteY4271" fmla="*/ 2329770 h 2583470"/>
                <a:gd name="connsiteX4272" fmla="*/ 14028 w 1057172"/>
                <a:gd name="connsiteY4272" fmla="*/ 2329770 h 2583470"/>
                <a:gd name="connsiteX4273" fmla="*/ 14028 w 1057172"/>
                <a:gd name="connsiteY4273" fmla="*/ 2329156 h 2583470"/>
                <a:gd name="connsiteX4274" fmla="*/ 12808 w 1057172"/>
                <a:gd name="connsiteY4274" fmla="*/ 2327928 h 2583470"/>
                <a:gd name="connsiteX4275" fmla="*/ 13418 w 1057172"/>
                <a:gd name="connsiteY4275" fmla="*/ 2327928 h 2583470"/>
                <a:gd name="connsiteX4276" fmla="*/ 12808 w 1057172"/>
                <a:gd name="connsiteY4276" fmla="*/ 2324856 h 2583470"/>
                <a:gd name="connsiteX4277" fmla="*/ 14028 w 1057172"/>
                <a:gd name="connsiteY4277" fmla="*/ 2324856 h 2583470"/>
                <a:gd name="connsiteX4278" fmla="*/ 16467 w 1057172"/>
                <a:gd name="connsiteY4278" fmla="*/ 2323628 h 2583470"/>
                <a:gd name="connsiteX4279" fmla="*/ 16467 w 1057172"/>
                <a:gd name="connsiteY4279" fmla="*/ 2323013 h 2583470"/>
                <a:gd name="connsiteX4280" fmla="*/ 18907 w 1057172"/>
                <a:gd name="connsiteY4280" fmla="*/ 2323628 h 2583470"/>
                <a:gd name="connsiteX4281" fmla="*/ 18907 w 1057172"/>
                <a:gd name="connsiteY4281" fmla="*/ 2324242 h 2583470"/>
                <a:gd name="connsiteX4282" fmla="*/ 19517 w 1057172"/>
                <a:gd name="connsiteY4282" fmla="*/ 2324242 h 2583470"/>
                <a:gd name="connsiteX4283" fmla="*/ 19517 w 1057172"/>
                <a:gd name="connsiteY4283" fmla="*/ 2323628 h 2583470"/>
                <a:gd name="connsiteX4284" fmla="*/ 20737 w 1057172"/>
                <a:gd name="connsiteY4284" fmla="*/ 2323628 h 2583470"/>
                <a:gd name="connsiteX4285" fmla="*/ 20737 w 1057172"/>
                <a:gd name="connsiteY4285" fmla="*/ 2321170 h 2583470"/>
                <a:gd name="connsiteX4286" fmla="*/ 18297 w 1057172"/>
                <a:gd name="connsiteY4286" fmla="*/ 2319328 h 2583470"/>
                <a:gd name="connsiteX4287" fmla="*/ 18907 w 1057172"/>
                <a:gd name="connsiteY4287" fmla="*/ 2319328 h 2583470"/>
                <a:gd name="connsiteX4288" fmla="*/ 18297 w 1057172"/>
                <a:gd name="connsiteY4288" fmla="*/ 2318099 h 2583470"/>
                <a:gd name="connsiteX4289" fmla="*/ 19517 w 1057172"/>
                <a:gd name="connsiteY4289" fmla="*/ 2318099 h 2583470"/>
                <a:gd name="connsiteX4290" fmla="*/ 19517 w 1057172"/>
                <a:gd name="connsiteY4290" fmla="*/ 2319328 h 2583470"/>
                <a:gd name="connsiteX4291" fmla="*/ 20737 w 1057172"/>
                <a:gd name="connsiteY4291" fmla="*/ 2319328 h 2583470"/>
                <a:gd name="connsiteX4292" fmla="*/ 18297 w 1057172"/>
                <a:gd name="connsiteY4292" fmla="*/ 2316870 h 2583470"/>
                <a:gd name="connsiteX4293" fmla="*/ 17687 w 1057172"/>
                <a:gd name="connsiteY4293" fmla="*/ 2312570 h 2583470"/>
                <a:gd name="connsiteX4294" fmla="*/ 18297 w 1057172"/>
                <a:gd name="connsiteY4294" fmla="*/ 2312570 h 2583470"/>
                <a:gd name="connsiteX4295" fmla="*/ 18907 w 1057172"/>
                <a:gd name="connsiteY4295" fmla="*/ 2310113 h 2583470"/>
                <a:gd name="connsiteX4296" fmla="*/ 19517 w 1057172"/>
                <a:gd name="connsiteY4296" fmla="*/ 2310113 h 2583470"/>
                <a:gd name="connsiteX4297" fmla="*/ 19517 w 1057172"/>
                <a:gd name="connsiteY4297" fmla="*/ 2309499 h 2583470"/>
                <a:gd name="connsiteX4298" fmla="*/ 21346 w 1057172"/>
                <a:gd name="connsiteY4298" fmla="*/ 2309499 h 2583470"/>
                <a:gd name="connsiteX4299" fmla="*/ 21346 w 1057172"/>
                <a:gd name="connsiteY4299" fmla="*/ 2310113 h 2583470"/>
                <a:gd name="connsiteX4300" fmla="*/ 23176 w 1057172"/>
                <a:gd name="connsiteY4300" fmla="*/ 2311342 h 2583470"/>
                <a:gd name="connsiteX4301" fmla="*/ 23176 w 1057172"/>
                <a:gd name="connsiteY4301" fmla="*/ 2311956 h 2583470"/>
                <a:gd name="connsiteX4302" fmla="*/ 24396 w 1057172"/>
                <a:gd name="connsiteY4302" fmla="*/ 2311956 h 2583470"/>
                <a:gd name="connsiteX4303" fmla="*/ 24396 w 1057172"/>
                <a:gd name="connsiteY4303" fmla="*/ 2312570 h 2583470"/>
                <a:gd name="connsiteX4304" fmla="*/ 25006 w 1057172"/>
                <a:gd name="connsiteY4304" fmla="*/ 2312570 h 2583470"/>
                <a:gd name="connsiteX4305" fmla="*/ 28055 w 1057172"/>
                <a:gd name="connsiteY4305" fmla="*/ 2318099 h 2583470"/>
                <a:gd name="connsiteX4306" fmla="*/ 28055 w 1057172"/>
                <a:gd name="connsiteY4306" fmla="*/ 2317485 h 2583470"/>
                <a:gd name="connsiteX4307" fmla="*/ 28665 w 1057172"/>
                <a:gd name="connsiteY4307" fmla="*/ 2317485 h 2583470"/>
                <a:gd name="connsiteX4308" fmla="*/ 28665 w 1057172"/>
                <a:gd name="connsiteY4308" fmla="*/ 2319328 h 2583470"/>
                <a:gd name="connsiteX4309" fmla="*/ 31105 w 1057172"/>
                <a:gd name="connsiteY4309" fmla="*/ 2319874 h 2583470"/>
                <a:gd name="connsiteX4310" fmla="*/ 31105 w 1057172"/>
                <a:gd name="connsiteY4310" fmla="*/ 2320556 h 2583470"/>
                <a:gd name="connsiteX4311" fmla="*/ 32934 w 1057172"/>
                <a:gd name="connsiteY4311" fmla="*/ 2320556 h 2583470"/>
                <a:gd name="connsiteX4312" fmla="*/ 32934 w 1057172"/>
                <a:gd name="connsiteY4312" fmla="*/ 2320283 h 2583470"/>
                <a:gd name="connsiteX4313" fmla="*/ 34154 w 1057172"/>
                <a:gd name="connsiteY4313" fmla="*/ 2320556 h 2583470"/>
                <a:gd name="connsiteX4314" fmla="*/ 34764 w 1057172"/>
                <a:gd name="connsiteY4314" fmla="*/ 2321170 h 2583470"/>
                <a:gd name="connsiteX4315" fmla="*/ 34764 w 1057172"/>
                <a:gd name="connsiteY4315" fmla="*/ 2320556 h 2583470"/>
                <a:gd name="connsiteX4316" fmla="*/ 35984 w 1057172"/>
                <a:gd name="connsiteY4316" fmla="*/ 2320556 h 2583470"/>
                <a:gd name="connsiteX4317" fmla="*/ 35984 w 1057172"/>
                <a:gd name="connsiteY4317" fmla="*/ 2321170 h 2583470"/>
                <a:gd name="connsiteX4318" fmla="*/ 36594 w 1057172"/>
                <a:gd name="connsiteY4318" fmla="*/ 2321170 h 2583470"/>
                <a:gd name="connsiteX4319" fmla="*/ 36594 w 1057172"/>
                <a:gd name="connsiteY4319" fmla="*/ 2319942 h 2583470"/>
                <a:gd name="connsiteX4320" fmla="*/ 37204 w 1057172"/>
                <a:gd name="connsiteY4320" fmla="*/ 2319942 h 2583470"/>
                <a:gd name="connsiteX4321" fmla="*/ 37204 w 1057172"/>
                <a:gd name="connsiteY4321" fmla="*/ 2318099 h 2583470"/>
                <a:gd name="connsiteX4322" fmla="*/ 37814 w 1057172"/>
                <a:gd name="connsiteY4322" fmla="*/ 2318099 h 2583470"/>
                <a:gd name="connsiteX4323" fmla="*/ 37814 w 1057172"/>
                <a:gd name="connsiteY4323" fmla="*/ 2317485 h 2583470"/>
                <a:gd name="connsiteX4324" fmla="*/ 41473 w 1057172"/>
                <a:gd name="connsiteY4324" fmla="*/ 2318099 h 2583470"/>
                <a:gd name="connsiteX4325" fmla="*/ 41473 w 1057172"/>
                <a:gd name="connsiteY4325" fmla="*/ 2319328 h 2583470"/>
                <a:gd name="connsiteX4326" fmla="*/ 42693 w 1057172"/>
                <a:gd name="connsiteY4326" fmla="*/ 2316870 h 2583470"/>
                <a:gd name="connsiteX4327" fmla="*/ 42083 w 1057172"/>
                <a:gd name="connsiteY4327" fmla="*/ 2316870 h 2583470"/>
                <a:gd name="connsiteX4328" fmla="*/ 42693 w 1057172"/>
                <a:gd name="connsiteY4328" fmla="*/ 2316256 h 2583470"/>
                <a:gd name="connsiteX4329" fmla="*/ 42083 w 1057172"/>
                <a:gd name="connsiteY4329" fmla="*/ 2316256 h 2583470"/>
                <a:gd name="connsiteX4330" fmla="*/ 42083 w 1057172"/>
                <a:gd name="connsiteY4330" fmla="*/ 2308885 h 2583470"/>
                <a:gd name="connsiteX4331" fmla="*/ 42693 w 1057172"/>
                <a:gd name="connsiteY4331" fmla="*/ 2308885 h 2583470"/>
                <a:gd name="connsiteX4332" fmla="*/ 42693 w 1057172"/>
                <a:gd name="connsiteY4332" fmla="*/ 2308270 h 2583470"/>
                <a:gd name="connsiteX4333" fmla="*/ 42083 w 1057172"/>
                <a:gd name="connsiteY4333" fmla="*/ 2308270 h 2583470"/>
                <a:gd name="connsiteX4334" fmla="*/ 42083 w 1057172"/>
                <a:gd name="connsiteY4334" fmla="*/ 2307656 h 2583470"/>
                <a:gd name="connsiteX4335" fmla="*/ 42693 w 1057172"/>
                <a:gd name="connsiteY4335" fmla="*/ 2307656 h 2583470"/>
                <a:gd name="connsiteX4336" fmla="*/ 43913 w 1057172"/>
                <a:gd name="connsiteY4336" fmla="*/ 2297213 h 2583470"/>
                <a:gd name="connsiteX4337" fmla="*/ 42083 w 1057172"/>
                <a:gd name="connsiteY4337" fmla="*/ 2300899 h 2583470"/>
                <a:gd name="connsiteX4338" fmla="*/ 42693 w 1057172"/>
                <a:gd name="connsiteY4338" fmla="*/ 2301513 h 2583470"/>
                <a:gd name="connsiteX4339" fmla="*/ 41473 w 1057172"/>
                <a:gd name="connsiteY4339" fmla="*/ 2309499 h 2583470"/>
                <a:gd name="connsiteX4340" fmla="*/ 40863 w 1057172"/>
                <a:gd name="connsiteY4340" fmla="*/ 2309499 h 2583470"/>
                <a:gd name="connsiteX4341" fmla="*/ 41473 w 1057172"/>
                <a:gd name="connsiteY4341" fmla="*/ 2313185 h 2583470"/>
                <a:gd name="connsiteX4342" fmla="*/ 40863 w 1057172"/>
                <a:gd name="connsiteY4342" fmla="*/ 2313185 h 2583470"/>
                <a:gd name="connsiteX4343" fmla="*/ 40863 w 1057172"/>
                <a:gd name="connsiteY4343" fmla="*/ 2313799 h 2583470"/>
                <a:gd name="connsiteX4344" fmla="*/ 41473 w 1057172"/>
                <a:gd name="connsiteY4344" fmla="*/ 2313799 h 2583470"/>
                <a:gd name="connsiteX4345" fmla="*/ 41473 w 1057172"/>
                <a:gd name="connsiteY4345" fmla="*/ 2316256 h 2583470"/>
                <a:gd name="connsiteX4346" fmla="*/ 40253 w 1057172"/>
                <a:gd name="connsiteY4346" fmla="*/ 2316256 h 2583470"/>
                <a:gd name="connsiteX4347" fmla="*/ 40253 w 1057172"/>
                <a:gd name="connsiteY4347" fmla="*/ 2315642 h 2583470"/>
                <a:gd name="connsiteX4348" fmla="*/ 36594 w 1057172"/>
                <a:gd name="connsiteY4348" fmla="*/ 2317485 h 2583470"/>
                <a:gd name="connsiteX4349" fmla="*/ 36594 w 1057172"/>
                <a:gd name="connsiteY4349" fmla="*/ 2319328 h 2583470"/>
                <a:gd name="connsiteX4350" fmla="*/ 35984 w 1057172"/>
                <a:gd name="connsiteY4350" fmla="*/ 2319328 h 2583470"/>
                <a:gd name="connsiteX4351" fmla="*/ 35984 w 1057172"/>
                <a:gd name="connsiteY4351" fmla="*/ 2319942 h 2583470"/>
                <a:gd name="connsiteX4352" fmla="*/ 32934 w 1057172"/>
                <a:gd name="connsiteY4352" fmla="*/ 2319942 h 2583470"/>
                <a:gd name="connsiteX4353" fmla="*/ 32934 w 1057172"/>
                <a:gd name="connsiteY4353" fmla="*/ 2320283 h 2583470"/>
                <a:gd name="connsiteX4354" fmla="*/ 31105 w 1057172"/>
                <a:gd name="connsiteY4354" fmla="*/ 2319874 h 2583470"/>
                <a:gd name="connsiteX4355" fmla="*/ 31105 w 1057172"/>
                <a:gd name="connsiteY4355" fmla="*/ 2319328 h 2583470"/>
                <a:gd name="connsiteX4356" fmla="*/ 29885 w 1057172"/>
                <a:gd name="connsiteY4356" fmla="*/ 2319328 h 2583470"/>
                <a:gd name="connsiteX4357" fmla="*/ 29885 w 1057172"/>
                <a:gd name="connsiteY4357" fmla="*/ 2317485 h 2583470"/>
                <a:gd name="connsiteX4358" fmla="*/ 26226 w 1057172"/>
                <a:gd name="connsiteY4358" fmla="*/ 2313799 h 2583470"/>
                <a:gd name="connsiteX4359" fmla="*/ 26226 w 1057172"/>
                <a:gd name="connsiteY4359" fmla="*/ 2312570 h 2583470"/>
                <a:gd name="connsiteX4360" fmla="*/ 25616 w 1057172"/>
                <a:gd name="connsiteY4360" fmla="*/ 2312570 h 2583470"/>
                <a:gd name="connsiteX4361" fmla="*/ 25616 w 1057172"/>
                <a:gd name="connsiteY4361" fmla="*/ 2311342 h 2583470"/>
                <a:gd name="connsiteX4362" fmla="*/ 23176 w 1057172"/>
                <a:gd name="connsiteY4362" fmla="*/ 2310113 h 2583470"/>
                <a:gd name="connsiteX4363" fmla="*/ 23176 w 1057172"/>
                <a:gd name="connsiteY4363" fmla="*/ 2309499 h 2583470"/>
                <a:gd name="connsiteX4364" fmla="*/ 22566 w 1057172"/>
                <a:gd name="connsiteY4364" fmla="*/ 2309499 h 2583470"/>
                <a:gd name="connsiteX4365" fmla="*/ 22566 w 1057172"/>
                <a:gd name="connsiteY4365" fmla="*/ 2308270 h 2583470"/>
                <a:gd name="connsiteX4366" fmla="*/ 23176 w 1057172"/>
                <a:gd name="connsiteY4366" fmla="*/ 2308270 h 2583470"/>
                <a:gd name="connsiteX4367" fmla="*/ 23176 w 1057172"/>
                <a:gd name="connsiteY4367" fmla="*/ 2307656 h 2583470"/>
                <a:gd name="connsiteX4368" fmla="*/ 25616 w 1057172"/>
                <a:gd name="connsiteY4368" fmla="*/ 2307656 h 2583470"/>
                <a:gd name="connsiteX4369" fmla="*/ 25616 w 1057172"/>
                <a:gd name="connsiteY4369" fmla="*/ 2306428 h 2583470"/>
                <a:gd name="connsiteX4370" fmla="*/ 26226 w 1057172"/>
                <a:gd name="connsiteY4370" fmla="*/ 2307656 h 2583470"/>
                <a:gd name="connsiteX4371" fmla="*/ 26226 w 1057172"/>
                <a:gd name="connsiteY4371" fmla="*/ 2306428 h 2583470"/>
                <a:gd name="connsiteX4372" fmla="*/ 28055 w 1057172"/>
                <a:gd name="connsiteY4372" fmla="*/ 2306428 h 2583470"/>
                <a:gd name="connsiteX4373" fmla="*/ 28665 w 1057172"/>
                <a:gd name="connsiteY4373" fmla="*/ 2308885 h 2583470"/>
                <a:gd name="connsiteX4374" fmla="*/ 29275 w 1057172"/>
                <a:gd name="connsiteY4374" fmla="*/ 2308885 h 2583470"/>
                <a:gd name="connsiteX4375" fmla="*/ 30495 w 1057172"/>
                <a:gd name="connsiteY4375" fmla="*/ 2310113 h 2583470"/>
                <a:gd name="connsiteX4376" fmla="*/ 29885 w 1057172"/>
                <a:gd name="connsiteY4376" fmla="*/ 2308885 h 2583470"/>
                <a:gd name="connsiteX4377" fmla="*/ 29275 w 1057172"/>
                <a:gd name="connsiteY4377" fmla="*/ 2308885 h 2583470"/>
                <a:gd name="connsiteX4378" fmla="*/ 29275 w 1057172"/>
                <a:gd name="connsiteY4378" fmla="*/ 2308270 h 2583470"/>
                <a:gd name="connsiteX4379" fmla="*/ 28665 w 1057172"/>
                <a:gd name="connsiteY4379" fmla="*/ 2308270 h 2583470"/>
                <a:gd name="connsiteX4380" fmla="*/ 28055 w 1057172"/>
                <a:gd name="connsiteY4380" fmla="*/ 2305813 h 2583470"/>
                <a:gd name="connsiteX4381" fmla="*/ 28665 w 1057172"/>
                <a:gd name="connsiteY4381" fmla="*/ 2305813 h 2583470"/>
                <a:gd name="connsiteX4382" fmla="*/ 28665 w 1057172"/>
                <a:gd name="connsiteY4382" fmla="*/ 2305199 h 2583470"/>
                <a:gd name="connsiteX4383" fmla="*/ 29275 w 1057172"/>
                <a:gd name="connsiteY4383" fmla="*/ 2305199 h 2583470"/>
                <a:gd name="connsiteX4384" fmla="*/ 29275 w 1057172"/>
                <a:gd name="connsiteY4384" fmla="*/ 2304585 h 2583470"/>
                <a:gd name="connsiteX4385" fmla="*/ 29885 w 1057172"/>
                <a:gd name="connsiteY4385" fmla="*/ 2305199 h 2583470"/>
                <a:gd name="connsiteX4386" fmla="*/ 29885 w 1057172"/>
                <a:gd name="connsiteY4386" fmla="*/ 2302128 h 2583470"/>
                <a:gd name="connsiteX4387" fmla="*/ 31105 w 1057172"/>
                <a:gd name="connsiteY4387" fmla="*/ 2302128 h 2583470"/>
                <a:gd name="connsiteX4388" fmla="*/ 31105 w 1057172"/>
                <a:gd name="connsiteY4388" fmla="*/ 2302742 h 2583470"/>
                <a:gd name="connsiteX4389" fmla="*/ 32325 w 1057172"/>
                <a:gd name="connsiteY4389" fmla="*/ 2302742 h 2583470"/>
                <a:gd name="connsiteX4390" fmla="*/ 31105 w 1057172"/>
                <a:gd name="connsiteY4390" fmla="*/ 2301513 h 2583470"/>
                <a:gd name="connsiteX4391" fmla="*/ 32934 w 1057172"/>
                <a:gd name="connsiteY4391" fmla="*/ 2301513 h 2583470"/>
                <a:gd name="connsiteX4392" fmla="*/ 32934 w 1057172"/>
                <a:gd name="connsiteY4392" fmla="*/ 2300899 h 2583470"/>
                <a:gd name="connsiteX4393" fmla="*/ 33544 w 1057172"/>
                <a:gd name="connsiteY4393" fmla="*/ 2300899 h 2583470"/>
                <a:gd name="connsiteX4394" fmla="*/ 33544 w 1057172"/>
                <a:gd name="connsiteY4394" fmla="*/ 2302128 h 2583470"/>
                <a:gd name="connsiteX4395" fmla="*/ 34154 w 1057172"/>
                <a:gd name="connsiteY4395" fmla="*/ 2302128 h 2583470"/>
                <a:gd name="connsiteX4396" fmla="*/ 34154 w 1057172"/>
                <a:gd name="connsiteY4396" fmla="*/ 2300899 h 2583470"/>
                <a:gd name="connsiteX4397" fmla="*/ 35984 w 1057172"/>
                <a:gd name="connsiteY4397" fmla="*/ 2300899 h 2583470"/>
                <a:gd name="connsiteX4398" fmla="*/ 35984 w 1057172"/>
                <a:gd name="connsiteY4398" fmla="*/ 2299670 h 2583470"/>
                <a:gd name="connsiteX4399" fmla="*/ 36594 w 1057172"/>
                <a:gd name="connsiteY4399" fmla="*/ 2299670 h 2583470"/>
                <a:gd name="connsiteX4400" fmla="*/ 36594 w 1057172"/>
                <a:gd name="connsiteY4400" fmla="*/ 2297828 h 2583470"/>
                <a:gd name="connsiteX4401" fmla="*/ 37204 w 1057172"/>
                <a:gd name="connsiteY4401" fmla="*/ 2297828 h 2583470"/>
                <a:gd name="connsiteX4402" fmla="*/ 37204 w 1057172"/>
                <a:gd name="connsiteY4402" fmla="*/ 2296599 h 2583470"/>
                <a:gd name="connsiteX4403" fmla="*/ 37814 w 1057172"/>
                <a:gd name="connsiteY4403" fmla="*/ 2296599 h 2583470"/>
                <a:gd name="connsiteX4404" fmla="*/ 37204 w 1057172"/>
                <a:gd name="connsiteY4404" fmla="*/ 2295985 h 2583470"/>
                <a:gd name="connsiteX4405" fmla="*/ 37814 w 1057172"/>
                <a:gd name="connsiteY4405" fmla="*/ 2295985 h 2583470"/>
                <a:gd name="connsiteX4406" fmla="*/ 39033 w 1057172"/>
                <a:gd name="connsiteY4406" fmla="*/ 2294142 h 2583470"/>
                <a:gd name="connsiteX4407" fmla="*/ 37814 w 1057172"/>
                <a:gd name="connsiteY4407" fmla="*/ 2293528 h 2583470"/>
                <a:gd name="connsiteX4408" fmla="*/ 37814 w 1057172"/>
                <a:gd name="connsiteY4408" fmla="*/ 2294142 h 2583470"/>
                <a:gd name="connsiteX4409" fmla="*/ 37204 w 1057172"/>
                <a:gd name="connsiteY4409" fmla="*/ 2294142 h 2583470"/>
                <a:gd name="connsiteX4410" fmla="*/ 37204 w 1057172"/>
                <a:gd name="connsiteY4410" fmla="*/ 2294756 h 2583470"/>
                <a:gd name="connsiteX4411" fmla="*/ 36594 w 1057172"/>
                <a:gd name="connsiteY4411" fmla="*/ 2294756 h 2583470"/>
                <a:gd name="connsiteX4412" fmla="*/ 34764 w 1057172"/>
                <a:gd name="connsiteY4412" fmla="*/ 2297828 h 2583470"/>
                <a:gd name="connsiteX4413" fmla="*/ 34764 w 1057172"/>
                <a:gd name="connsiteY4413" fmla="*/ 2299670 h 2583470"/>
                <a:gd name="connsiteX4414" fmla="*/ 33544 w 1057172"/>
                <a:gd name="connsiteY4414" fmla="*/ 2299670 h 2583470"/>
                <a:gd name="connsiteX4415" fmla="*/ 33544 w 1057172"/>
                <a:gd name="connsiteY4415" fmla="*/ 2300285 h 2583470"/>
                <a:gd name="connsiteX4416" fmla="*/ 32934 w 1057172"/>
                <a:gd name="connsiteY4416" fmla="*/ 2300285 h 2583470"/>
                <a:gd name="connsiteX4417" fmla="*/ 32934 w 1057172"/>
                <a:gd name="connsiteY4417" fmla="*/ 2299670 h 2583470"/>
                <a:gd name="connsiteX4418" fmla="*/ 29885 w 1057172"/>
                <a:gd name="connsiteY4418" fmla="*/ 2300285 h 2583470"/>
                <a:gd name="connsiteX4419" fmla="*/ 26836 w 1057172"/>
                <a:gd name="connsiteY4419" fmla="*/ 2302128 h 2583470"/>
                <a:gd name="connsiteX4420" fmla="*/ 26836 w 1057172"/>
                <a:gd name="connsiteY4420" fmla="*/ 2301513 h 2583470"/>
                <a:gd name="connsiteX4421" fmla="*/ 26226 w 1057172"/>
                <a:gd name="connsiteY4421" fmla="*/ 2301513 h 2583470"/>
                <a:gd name="connsiteX4422" fmla="*/ 26226 w 1057172"/>
                <a:gd name="connsiteY4422" fmla="*/ 2302742 h 2583470"/>
                <a:gd name="connsiteX4423" fmla="*/ 24396 w 1057172"/>
                <a:gd name="connsiteY4423" fmla="*/ 2302128 h 2583470"/>
                <a:gd name="connsiteX4424" fmla="*/ 25616 w 1057172"/>
                <a:gd name="connsiteY4424" fmla="*/ 2305199 h 2583470"/>
                <a:gd name="connsiteX4425" fmla="*/ 25006 w 1057172"/>
                <a:gd name="connsiteY4425" fmla="*/ 2305199 h 2583470"/>
                <a:gd name="connsiteX4426" fmla="*/ 25006 w 1057172"/>
                <a:gd name="connsiteY4426" fmla="*/ 2305813 h 2583470"/>
                <a:gd name="connsiteX4427" fmla="*/ 23176 w 1057172"/>
                <a:gd name="connsiteY4427" fmla="*/ 2305813 h 2583470"/>
                <a:gd name="connsiteX4428" fmla="*/ 23176 w 1057172"/>
                <a:gd name="connsiteY4428" fmla="*/ 2305199 h 2583470"/>
                <a:gd name="connsiteX4429" fmla="*/ 21956 w 1057172"/>
                <a:gd name="connsiteY4429" fmla="*/ 2305813 h 2583470"/>
                <a:gd name="connsiteX4430" fmla="*/ 21956 w 1057172"/>
                <a:gd name="connsiteY4430" fmla="*/ 2306428 h 2583470"/>
                <a:gd name="connsiteX4431" fmla="*/ 21346 w 1057172"/>
                <a:gd name="connsiteY4431" fmla="*/ 2306428 h 2583470"/>
                <a:gd name="connsiteX4432" fmla="*/ 21346 w 1057172"/>
                <a:gd name="connsiteY4432" fmla="*/ 2307656 h 2583470"/>
                <a:gd name="connsiteX4433" fmla="*/ 20737 w 1057172"/>
                <a:gd name="connsiteY4433" fmla="*/ 2307656 h 2583470"/>
                <a:gd name="connsiteX4434" fmla="*/ 20737 w 1057172"/>
                <a:gd name="connsiteY4434" fmla="*/ 2308270 h 2583470"/>
                <a:gd name="connsiteX4435" fmla="*/ 18907 w 1057172"/>
                <a:gd name="connsiteY4435" fmla="*/ 2308270 h 2583470"/>
                <a:gd name="connsiteX4436" fmla="*/ 18907 w 1057172"/>
                <a:gd name="connsiteY4436" fmla="*/ 2308885 h 2583470"/>
                <a:gd name="connsiteX4437" fmla="*/ 17687 w 1057172"/>
                <a:gd name="connsiteY4437" fmla="*/ 2308270 h 2583470"/>
                <a:gd name="connsiteX4438" fmla="*/ 18907 w 1057172"/>
                <a:gd name="connsiteY4438" fmla="*/ 2307656 h 2583470"/>
                <a:gd name="connsiteX4439" fmla="*/ 18907 w 1057172"/>
                <a:gd name="connsiteY4439" fmla="*/ 2306428 h 2583470"/>
                <a:gd name="connsiteX4440" fmla="*/ 18297 w 1057172"/>
                <a:gd name="connsiteY4440" fmla="*/ 2306428 h 2583470"/>
                <a:gd name="connsiteX4441" fmla="*/ 18297 w 1057172"/>
                <a:gd name="connsiteY4441" fmla="*/ 2305813 h 2583470"/>
                <a:gd name="connsiteX4442" fmla="*/ 17687 w 1057172"/>
                <a:gd name="connsiteY4442" fmla="*/ 2305813 h 2583470"/>
                <a:gd name="connsiteX4443" fmla="*/ 17687 w 1057172"/>
                <a:gd name="connsiteY4443" fmla="*/ 2305199 h 2583470"/>
                <a:gd name="connsiteX4444" fmla="*/ 16467 w 1057172"/>
                <a:gd name="connsiteY4444" fmla="*/ 2305199 h 2583470"/>
                <a:gd name="connsiteX4445" fmla="*/ 16467 w 1057172"/>
                <a:gd name="connsiteY4445" fmla="*/ 2304585 h 2583470"/>
                <a:gd name="connsiteX4446" fmla="*/ 15248 w 1057172"/>
                <a:gd name="connsiteY4446" fmla="*/ 2304585 h 2583470"/>
                <a:gd name="connsiteX4447" fmla="*/ 15248 w 1057172"/>
                <a:gd name="connsiteY4447" fmla="*/ 2303970 h 2583470"/>
                <a:gd name="connsiteX4448" fmla="*/ 14638 w 1057172"/>
                <a:gd name="connsiteY4448" fmla="*/ 2303970 h 2583470"/>
                <a:gd name="connsiteX4449" fmla="*/ 14638 w 1057172"/>
                <a:gd name="connsiteY4449" fmla="*/ 2302128 h 2583470"/>
                <a:gd name="connsiteX4450" fmla="*/ 14028 w 1057172"/>
                <a:gd name="connsiteY4450" fmla="*/ 2302128 h 2583470"/>
                <a:gd name="connsiteX4451" fmla="*/ 14028 w 1057172"/>
                <a:gd name="connsiteY4451" fmla="*/ 2301513 h 2583470"/>
                <a:gd name="connsiteX4452" fmla="*/ 13418 w 1057172"/>
                <a:gd name="connsiteY4452" fmla="*/ 2301513 h 2583470"/>
                <a:gd name="connsiteX4453" fmla="*/ 13418 w 1057172"/>
                <a:gd name="connsiteY4453" fmla="*/ 2300285 h 2583470"/>
                <a:gd name="connsiteX4454" fmla="*/ 12808 w 1057172"/>
                <a:gd name="connsiteY4454" fmla="*/ 2300285 h 2583470"/>
                <a:gd name="connsiteX4455" fmla="*/ 12808 w 1057172"/>
                <a:gd name="connsiteY4455" fmla="*/ 2300899 h 2583470"/>
                <a:gd name="connsiteX4456" fmla="*/ 9759 w 1057172"/>
                <a:gd name="connsiteY4456" fmla="*/ 2300285 h 2583470"/>
                <a:gd name="connsiteX4457" fmla="*/ 7319 w 1057172"/>
                <a:gd name="connsiteY4457" fmla="*/ 2297828 h 2583470"/>
                <a:gd name="connsiteX4458" fmla="*/ 7319 w 1057172"/>
                <a:gd name="connsiteY4458" fmla="*/ 2297213 h 2583470"/>
                <a:gd name="connsiteX4459" fmla="*/ 6099 w 1057172"/>
                <a:gd name="connsiteY4459" fmla="*/ 2297213 h 2583470"/>
                <a:gd name="connsiteX4460" fmla="*/ 6099 w 1057172"/>
                <a:gd name="connsiteY4460" fmla="*/ 2294756 h 2583470"/>
                <a:gd name="connsiteX4461" fmla="*/ 5489 w 1057172"/>
                <a:gd name="connsiteY4461" fmla="*/ 2294756 h 2583470"/>
                <a:gd name="connsiteX4462" fmla="*/ 5489 w 1057172"/>
                <a:gd name="connsiteY4462" fmla="*/ 2294142 h 2583470"/>
                <a:gd name="connsiteX4463" fmla="*/ 4879 w 1057172"/>
                <a:gd name="connsiteY4463" fmla="*/ 2294756 h 2583470"/>
                <a:gd name="connsiteX4464" fmla="*/ 3050 w 1057172"/>
                <a:gd name="connsiteY4464" fmla="*/ 2293528 h 2583470"/>
                <a:gd name="connsiteX4465" fmla="*/ 3050 w 1057172"/>
                <a:gd name="connsiteY4465" fmla="*/ 2292299 h 2583470"/>
                <a:gd name="connsiteX4466" fmla="*/ 2440 w 1057172"/>
                <a:gd name="connsiteY4466" fmla="*/ 2292299 h 2583470"/>
                <a:gd name="connsiteX4467" fmla="*/ 2440 w 1057172"/>
                <a:gd name="connsiteY4467" fmla="*/ 2291685 h 2583470"/>
                <a:gd name="connsiteX4468" fmla="*/ 1830 w 1057172"/>
                <a:gd name="connsiteY4468" fmla="*/ 2291685 h 2583470"/>
                <a:gd name="connsiteX4469" fmla="*/ 1220 w 1057172"/>
                <a:gd name="connsiteY4469" fmla="*/ 2289228 h 2583470"/>
                <a:gd name="connsiteX4470" fmla="*/ 2440 w 1057172"/>
                <a:gd name="connsiteY4470" fmla="*/ 2289842 h 2583470"/>
                <a:gd name="connsiteX4471" fmla="*/ 2440 w 1057172"/>
                <a:gd name="connsiteY4471" fmla="*/ 2288613 h 2583470"/>
                <a:gd name="connsiteX4472" fmla="*/ 1830 w 1057172"/>
                <a:gd name="connsiteY4472" fmla="*/ 2288613 h 2583470"/>
                <a:gd name="connsiteX4473" fmla="*/ 1830 w 1057172"/>
                <a:gd name="connsiteY4473" fmla="*/ 2287999 h 2583470"/>
                <a:gd name="connsiteX4474" fmla="*/ 1220 w 1057172"/>
                <a:gd name="connsiteY4474" fmla="*/ 2287999 h 2583470"/>
                <a:gd name="connsiteX4475" fmla="*/ 1220 w 1057172"/>
                <a:gd name="connsiteY4475" fmla="*/ 2286770 h 2583470"/>
                <a:gd name="connsiteX4476" fmla="*/ 0 w 1057172"/>
                <a:gd name="connsiteY4476" fmla="*/ 2286770 h 2583470"/>
                <a:gd name="connsiteX4477" fmla="*/ 0 w 1057172"/>
                <a:gd name="connsiteY4477" fmla="*/ 2285542 h 2583470"/>
                <a:gd name="connsiteX4478" fmla="*/ 1830 w 1057172"/>
                <a:gd name="connsiteY4478" fmla="*/ 2286770 h 2583470"/>
                <a:gd name="connsiteX4479" fmla="*/ 1830 w 1057172"/>
                <a:gd name="connsiteY4479" fmla="*/ 2285542 h 2583470"/>
                <a:gd name="connsiteX4480" fmla="*/ 3050 w 1057172"/>
                <a:gd name="connsiteY4480" fmla="*/ 2286156 h 2583470"/>
                <a:gd name="connsiteX4481" fmla="*/ 3050 w 1057172"/>
                <a:gd name="connsiteY4481" fmla="*/ 2286770 h 2583470"/>
                <a:gd name="connsiteX4482" fmla="*/ 3660 w 1057172"/>
                <a:gd name="connsiteY4482" fmla="*/ 2286770 h 2583470"/>
                <a:gd name="connsiteX4483" fmla="*/ 3660 w 1057172"/>
                <a:gd name="connsiteY4483" fmla="*/ 2287999 h 2583470"/>
                <a:gd name="connsiteX4484" fmla="*/ 4879 w 1057172"/>
                <a:gd name="connsiteY4484" fmla="*/ 2287999 h 2583470"/>
                <a:gd name="connsiteX4485" fmla="*/ 4879 w 1057172"/>
                <a:gd name="connsiteY4485" fmla="*/ 2286770 h 2583470"/>
                <a:gd name="connsiteX4486" fmla="*/ 7929 w 1057172"/>
                <a:gd name="connsiteY4486" fmla="*/ 2289842 h 2583470"/>
                <a:gd name="connsiteX4487" fmla="*/ 9149 w 1057172"/>
                <a:gd name="connsiteY4487" fmla="*/ 2289842 h 2583470"/>
                <a:gd name="connsiteX4488" fmla="*/ 9149 w 1057172"/>
                <a:gd name="connsiteY4488" fmla="*/ 2292913 h 2583470"/>
                <a:gd name="connsiteX4489" fmla="*/ 10368 w 1057172"/>
                <a:gd name="connsiteY4489" fmla="*/ 2292913 h 2583470"/>
                <a:gd name="connsiteX4490" fmla="*/ 10368 w 1057172"/>
                <a:gd name="connsiteY4490" fmla="*/ 2293528 h 2583470"/>
                <a:gd name="connsiteX4491" fmla="*/ 9759 w 1057172"/>
                <a:gd name="connsiteY4491" fmla="*/ 2293528 h 2583470"/>
                <a:gd name="connsiteX4492" fmla="*/ 9759 w 1057172"/>
                <a:gd name="connsiteY4492" fmla="*/ 2294142 h 2583470"/>
                <a:gd name="connsiteX4493" fmla="*/ 10368 w 1057172"/>
                <a:gd name="connsiteY4493" fmla="*/ 2294142 h 2583470"/>
                <a:gd name="connsiteX4494" fmla="*/ 11588 w 1057172"/>
                <a:gd name="connsiteY4494" fmla="*/ 2297213 h 2583470"/>
                <a:gd name="connsiteX4495" fmla="*/ 11588 w 1057172"/>
                <a:gd name="connsiteY4495" fmla="*/ 2296599 h 2583470"/>
                <a:gd name="connsiteX4496" fmla="*/ 12808 w 1057172"/>
                <a:gd name="connsiteY4496" fmla="*/ 2296599 h 2583470"/>
                <a:gd name="connsiteX4497" fmla="*/ 12808 w 1057172"/>
                <a:gd name="connsiteY4497" fmla="*/ 2297213 h 2583470"/>
                <a:gd name="connsiteX4498" fmla="*/ 13418 w 1057172"/>
                <a:gd name="connsiteY4498" fmla="*/ 2297213 h 2583470"/>
                <a:gd name="connsiteX4499" fmla="*/ 13418 w 1057172"/>
                <a:gd name="connsiteY4499" fmla="*/ 2297828 h 2583470"/>
                <a:gd name="connsiteX4500" fmla="*/ 14028 w 1057172"/>
                <a:gd name="connsiteY4500" fmla="*/ 2297828 h 2583470"/>
                <a:gd name="connsiteX4501" fmla="*/ 14028 w 1057172"/>
                <a:gd name="connsiteY4501" fmla="*/ 2298442 h 2583470"/>
                <a:gd name="connsiteX4502" fmla="*/ 14638 w 1057172"/>
                <a:gd name="connsiteY4502" fmla="*/ 2298442 h 2583470"/>
                <a:gd name="connsiteX4503" fmla="*/ 14638 w 1057172"/>
                <a:gd name="connsiteY4503" fmla="*/ 2300285 h 2583470"/>
                <a:gd name="connsiteX4504" fmla="*/ 15248 w 1057172"/>
                <a:gd name="connsiteY4504" fmla="*/ 2300285 h 2583470"/>
                <a:gd name="connsiteX4505" fmla="*/ 16467 w 1057172"/>
                <a:gd name="connsiteY4505" fmla="*/ 2303970 h 2583470"/>
                <a:gd name="connsiteX4506" fmla="*/ 17077 w 1057172"/>
                <a:gd name="connsiteY4506" fmla="*/ 2303970 h 2583470"/>
                <a:gd name="connsiteX4507" fmla="*/ 17077 w 1057172"/>
                <a:gd name="connsiteY4507" fmla="*/ 2301513 h 2583470"/>
                <a:gd name="connsiteX4508" fmla="*/ 16467 w 1057172"/>
                <a:gd name="connsiteY4508" fmla="*/ 2301513 h 2583470"/>
                <a:gd name="connsiteX4509" fmla="*/ 15248 w 1057172"/>
                <a:gd name="connsiteY4509" fmla="*/ 2299670 h 2583470"/>
                <a:gd name="connsiteX4510" fmla="*/ 16467 w 1057172"/>
                <a:gd name="connsiteY4510" fmla="*/ 2299670 h 2583470"/>
                <a:gd name="connsiteX4511" fmla="*/ 16467 w 1057172"/>
                <a:gd name="connsiteY4511" fmla="*/ 2298442 h 2583470"/>
                <a:gd name="connsiteX4512" fmla="*/ 14638 w 1057172"/>
                <a:gd name="connsiteY4512" fmla="*/ 2297213 h 2583470"/>
                <a:gd name="connsiteX4513" fmla="*/ 13418 w 1057172"/>
                <a:gd name="connsiteY4513" fmla="*/ 2297213 h 2583470"/>
                <a:gd name="connsiteX4514" fmla="*/ 13418 w 1057172"/>
                <a:gd name="connsiteY4514" fmla="*/ 2296599 h 2583470"/>
                <a:gd name="connsiteX4515" fmla="*/ 12808 w 1057172"/>
                <a:gd name="connsiteY4515" fmla="*/ 2296599 h 2583470"/>
                <a:gd name="connsiteX4516" fmla="*/ 12808 w 1057172"/>
                <a:gd name="connsiteY4516" fmla="*/ 2295985 h 2583470"/>
                <a:gd name="connsiteX4517" fmla="*/ 11588 w 1057172"/>
                <a:gd name="connsiteY4517" fmla="*/ 2295985 h 2583470"/>
                <a:gd name="connsiteX4518" fmla="*/ 11588 w 1057172"/>
                <a:gd name="connsiteY4518" fmla="*/ 2292913 h 2583470"/>
                <a:gd name="connsiteX4519" fmla="*/ 12808 w 1057172"/>
                <a:gd name="connsiteY4519" fmla="*/ 2292913 h 2583470"/>
                <a:gd name="connsiteX4520" fmla="*/ 11588 w 1057172"/>
                <a:gd name="connsiteY4520" fmla="*/ 2291685 h 2583470"/>
                <a:gd name="connsiteX4521" fmla="*/ 14028 w 1057172"/>
                <a:gd name="connsiteY4521" fmla="*/ 2292913 h 2583470"/>
                <a:gd name="connsiteX4522" fmla="*/ 13418 w 1057172"/>
                <a:gd name="connsiteY4522" fmla="*/ 2292913 h 2583470"/>
                <a:gd name="connsiteX4523" fmla="*/ 13418 w 1057172"/>
                <a:gd name="connsiteY4523" fmla="*/ 2293528 h 2583470"/>
                <a:gd name="connsiteX4524" fmla="*/ 15248 w 1057172"/>
                <a:gd name="connsiteY4524" fmla="*/ 2294142 h 2583470"/>
                <a:gd name="connsiteX4525" fmla="*/ 15248 w 1057172"/>
                <a:gd name="connsiteY4525" fmla="*/ 2294756 h 2583470"/>
                <a:gd name="connsiteX4526" fmla="*/ 16467 w 1057172"/>
                <a:gd name="connsiteY4526" fmla="*/ 2294756 h 2583470"/>
                <a:gd name="connsiteX4527" fmla="*/ 16467 w 1057172"/>
                <a:gd name="connsiteY4527" fmla="*/ 2297213 h 2583470"/>
                <a:gd name="connsiteX4528" fmla="*/ 17077 w 1057172"/>
                <a:gd name="connsiteY4528" fmla="*/ 2297213 h 2583470"/>
                <a:gd name="connsiteX4529" fmla="*/ 17077 w 1057172"/>
                <a:gd name="connsiteY4529" fmla="*/ 2297828 h 2583470"/>
                <a:gd name="connsiteX4530" fmla="*/ 17687 w 1057172"/>
                <a:gd name="connsiteY4530" fmla="*/ 2297828 h 2583470"/>
                <a:gd name="connsiteX4531" fmla="*/ 17687 w 1057172"/>
                <a:gd name="connsiteY4531" fmla="*/ 2298442 h 2583470"/>
                <a:gd name="connsiteX4532" fmla="*/ 18297 w 1057172"/>
                <a:gd name="connsiteY4532" fmla="*/ 2298442 h 2583470"/>
                <a:gd name="connsiteX4533" fmla="*/ 18297 w 1057172"/>
                <a:gd name="connsiteY4533" fmla="*/ 2299670 h 2583470"/>
                <a:gd name="connsiteX4534" fmla="*/ 18907 w 1057172"/>
                <a:gd name="connsiteY4534" fmla="*/ 2299670 h 2583470"/>
                <a:gd name="connsiteX4535" fmla="*/ 18907 w 1057172"/>
                <a:gd name="connsiteY4535" fmla="*/ 2298442 h 2583470"/>
                <a:gd name="connsiteX4536" fmla="*/ 18297 w 1057172"/>
                <a:gd name="connsiteY4536" fmla="*/ 2298442 h 2583470"/>
                <a:gd name="connsiteX4537" fmla="*/ 18297 w 1057172"/>
                <a:gd name="connsiteY4537" fmla="*/ 2297828 h 2583470"/>
                <a:gd name="connsiteX4538" fmla="*/ 17687 w 1057172"/>
                <a:gd name="connsiteY4538" fmla="*/ 2297828 h 2583470"/>
                <a:gd name="connsiteX4539" fmla="*/ 17687 w 1057172"/>
                <a:gd name="connsiteY4539" fmla="*/ 2295985 h 2583470"/>
                <a:gd name="connsiteX4540" fmla="*/ 18297 w 1057172"/>
                <a:gd name="connsiteY4540" fmla="*/ 2295985 h 2583470"/>
                <a:gd name="connsiteX4541" fmla="*/ 18297 w 1057172"/>
                <a:gd name="connsiteY4541" fmla="*/ 2294756 h 2583470"/>
                <a:gd name="connsiteX4542" fmla="*/ 17687 w 1057172"/>
                <a:gd name="connsiteY4542" fmla="*/ 2294756 h 2583470"/>
                <a:gd name="connsiteX4543" fmla="*/ 17687 w 1057172"/>
                <a:gd name="connsiteY4543" fmla="*/ 2294142 h 2583470"/>
                <a:gd name="connsiteX4544" fmla="*/ 17077 w 1057172"/>
                <a:gd name="connsiteY4544" fmla="*/ 2294142 h 2583470"/>
                <a:gd name="connsiteX4545" fmla="*/ 17077 w 1057172"/>
                <a:gd name="connsiteY4545" fmla="*/ 2293528 h 2583470"/>
                <a:gd name="connsiteX4546" fmla="*/ 16467 w 1057172"/>
                <a:gd name="connsiteY4546" fmla="*/ 2293528 h 2583470"/>
                <a:gd name="connsiteX4547" fmla="*/ 16467 w 1057172"/>
                <a:gd name="connsiteY4547" fmla="*/ 2292913 h 2583470"/>
                <a:gd name="connsiteX4548" fmla="*/ 15248 w 1057172"/>
                <a:gd name="connsiteY4548" fmla="*/ 2292913 h 2583470"/>
                <a:gd name="connsiteX4549" fmla="*/ 14028 w 1057172"/>
                <a:gd name="connsiteY4549" fmla="*/ 2291685 h 2583470"/>
                <a:gd name="connsiteX4550" fmla="*/ 14028 w 1057172"/>
                <a:gd name="connsiteY4550" fmla="*/ 2290456 h 2583470"/>
                <a:gd name="connsiteX4551" fmla="*/ 13418 w 1057172"/>
                <a:gd name="connsiteY4551" fmla="*/ 2290456 h 2583470"/>
                <a:gd name="connsiteX4552" fmla="*/ 13418 w 1057172"/>
                <a:gd name="connsiteY4552" fmla="*/ 2289842 h 2583470"/>
                <a:gd name="connsiteX4553" fmla="*/ 12808 w 1057172"/>
                <a:gd name="connsiteY4553" fmla="*/ 2289842 h 2583470"/>
                <a:gd name="connsiteX4554" fmla="*/ 12808 w 1057172"/>
                <a:gd name="connsiteY4554" fmla="*/ 2287999 h 2583470"/>
                <a:gd name="connsiteX4555" fmla="*/ 13418 w 1057172"/>
                <a:gd name="connsiteY4555" fmla="*/ 2287999 h 2583470"/>
                <a:gd name="connsiteX4556" fmla="*/ 13418 w 1057172"/>
                <a:gd name="connsiteY4556" fmla="*/ 2288613 h 2583470"/>
                <a:gd name="connsiteX4557" fmla="*/ 14028 w 1057172"/>
                <a:gd name="connsiteY4557" fmla="*/ 2288613 h 2583470"/>
                <a:gd name="connsiteX4558" fmla="*/ 14028 w 1057172"/>
                <a:gd name="connsiteY4558" fmla="*/ 2289228 h 2583470"/>
                <a:gd name="connsiteX4559" fmla="*/ 14638 w 1057172"/>
                <a:gd name="connsiteY4559" fmla="*/ 2289228 h 2583470"/>
                <a:gd name="connsiteX4560" fmla="*/ 14638 w 1057172"/>
                <a:gd name="connsiteY4560" fmla="*/ 2289842 h 2583470"/>
                <a:gd name="connsiteX4561" fmla="*/ 15248 w 1057172"/>
                <a:gd name="connsiteY4561" fmla="*/ 2289842 h 2583470"/>
                <a:gd name="connsiteX4562" fmla="*/ 15248 w 1057172"/>
                <a:gd name="connsiteY4562" fmla="*/ 2289228 h 2583470"/>
                <a:gd name="connsiteX4563" fmla="*/ 16467 w 1057172"/>
                <a:gd name="connsiteY4563" fmla="*/ 2289228 h 2583470"/>
                <a:gd name="connsiteX4564" fmla="*/ 17077 w 1057172"/>
                <a:gd name="connsiteY4564" fmla="*/ 2289228 h 2583470"/>
                <a:gd name="connsiteX4565" fmla="*/ 17077 w 1057172"/>
                <a:gd name="connsiteY4565" fmla="*/ 2288613 h 2583470"/>
                <a:gd name="connsiteX4566" fmla="*/ 16467 w 1057172"/>
                <a:gd name="connsiteY4566" fmla="*/ 2288613 h 2583470"/>
                <a:gd name="connsiteX4567" fmla="*/ 16467 w 1057172"/>
                <a:gd name="connsiteY4567" fmla="*/ 2289228 h 2583470"/>
                <a:gd name="connsiteX4568" fmla="*/ 15248 w 1057172"/>
                <a:gd name="connsiteY4568" fmla="*/ 2288613 h 2583470"/>
                <a:gd name="connsiteX4569" fmla="*/ 15248 w 1057172"/>
                <a:gd name="connsiteY4569" fmla="*/ 2289228 h 2583470"/>
                <a:gd name="connsiteX4570" fmla="*/ 14638 w 1057172"/>
                <a:gd name="connsiteY4570" fmla="*/ 2286770 h 2583470"/>
                <a:gd name="connsiteX4571" fmla="*/ 10368 w 1057172"/>
                <a:gd name="connsiteY4571" fmla="*/ 2286770 h 2583470"/>
                <a:gd name="connsiteX4572" fmla="*/ 10978 w 1057172"/>
                <a:gd name="connsiteY4572" fmla="*/ 2286156 h 2583470"/>
                <a:gd name="connsiteX4573" fmla="*/ 10368 w 1057172"/>
                <a:gd name="connsiteY4573" fmla="*/ 2286156 h 2583470"/>
                <a:gd name="connsiteX4574" fmla="*/ 10368 w 1057172"/>
                <a:gd name="connsiteY4574" fmla="*/ 2284928 h 2583470"/>
                <a:gd name="connsiteX4575" fmla="*/ 9759 w 1057172"/>
                <a:gd name="connsiteY4575" fmla="*/ 2284928 h 2583470"/>
                <a:gd name="connsiteX4576" fmla="*/ 9759 w 1057172"/>
                <a:gd name="connsiteY4576" fmla="*/ 2283085 h 2583470"/>
                <a:gd name="connsiteX4577" fmla="*/ 7929 w 1057172"/>
                <a:gd name="connsiteY4577" fmla="*/ 2281610 h 2583470"/>
                <a:gd name="connsiteX4578" fmla="*/ 7929 w 1057172"/>
                <a:gd name="connsiteY4578" fmla="*/ 2281242 h 2583470"/>
                <a:gd name="connsiteX4579" fmla="*/ 7471 w 1057172"/>
                <a:gd name="connsiteY4579" fmla="*/ 2281242 h 2583470"/>
                <a:gd name="connsiteX4580" fmla="*/ 7319 w 1057172"/>
                <a:gd name="connsiteY4580" fmla="*/ 2281119 h 2583470"/>
                <a:gd name="connsiteX4581" fmla="*/ 7319 w 1057172"/>
                <a:gd name="connsiteY4581" fmla="*/ 2280628 h 2583470"/>
                <a:gd name="connsiteX4582" fmla="*/ 6709 w 1057172"/>
                <a:gd name="connsiteY4582" fmla="*/ 2280628 h 2583470"/>
                <a:gd name="connsiteX4583" fmla="*/ 6099 w 1057172"/>
                <a:gd name="connsiteY4583" fmla="*/ 2280628 h 2583470"/>
                <a:gd name="connsiteX4584" fmla="*/ 6709 w 1057172"/>
                <a:gd name="connsiteY4584" fmla="*/ 2282470 h 2583470"/>
                <a:gd name="connsiteX4585" fmla="*/ 7319 w 1057172"/>
                <a:gd name="connsiteY4585" fmla="*/ 2282470 h 2583470"/>
                <a:gd name="connsiteX4586" fmla="*/ 7319 w 1057172"/>
                <a:gd name="connsiteY4586" fmla="*/ 2283085 h 2583470"/>
                <a:gd name="connsiteX4587" fmla="*/ 6709 w 1057172"/>
                <a:gd name="connsiteY4587" fmla="*/ 2283085 h 2583470"/>
                <a:gd name="connsiteX4588" fmla="*/ 7319 w 1057172"/>
                <a:gd name="connsiteY4588" fmla="*/ 2284313 h 2583470"/>
                <a:gd name="connsiteX4589" fmla="*/ 6099 w 1057172"/>
                <a:gd name="connsiteY4589" fmla="*/ 2281856 h 2583470"/>
                <a:gd name="connsiteX4590" fmla="*/ 5489 w 1057172"/>
                <a:gd name="connsiteY4590" fmla="*/ 2281856 h 2583470"/>
                <a:gd name="connsiteX4591" fmla="*/ 5489 w 1057172"/>
                <a:gd name="connsiteY4591" fmla="*/ 2281242 h 2583470"/>
                <a:gd name="connsiteX4592" fmla="*/ 4879 w 1057172"/>
                <a:gd name="connsiteY4592" fmla="*/ 2281242 h 2583470"/>
                <a:gd name="connsiteX4593" fmla="*/ 4879 w 1057172"/>
                <a:gd name="connsiteY4593" fmla="*/ 2280628 h 2583470"/>
                <a:gd name="connsiteX4594" fmla="*/ 5489 w 1057172"/>
                <a:gd name="connsiteY4594" fmla="*/ 2280628 h 2583470"/>
                <a:gd name="connsiteX4595" fmla="*/ 5489 w 1057172"/>
                <a:gd name="connsiteY4595" fmla="*/ 2280013 h 2583470"/>
                <a:gd name="connsiteX4596" fmla="*/ 4879 w 1057172"/>
                <a:gd name="connsiteY4596" fmla="*/ 2280013 h 2583470"/>
                <a:gd name="connsiteX4597" fmla="*/ 4879 w 1057172"/>
                <a:gd name="connsiteY4597" fmla="*/ 2278785 h 2583470"/>
                <a:gd name="connsiteX4598" fmla="*/ 3660 w 1057172"/>
                <a:gd name="connsiteY4598" fmla="*/ 2278785 h 2583470"/>
                <a:gd name="connsiteX4599" fmla="*/ 3660 w 1057172"/>
                <a:gd name="connsiteY4599" fmla="*/ 2278170 h 2583470"/>
                <a:gd name="connsiteX4600" fmla="*/ 6099 w 1057172"/>
                <a:gd name="connsiteY4600" fmla="*/ 2278170 h 2583470"/>
                <a:gd name="connsiteX4601" fmla="*/ 6099 w 1057172"/>
                <a:gd name="connsiteY4601" fmla="*/ 2276942 h 2583470"/>
                <a:gd name="connsiteX4602" fmla="*/ 7319 w 1057172"/>
                <a:gd name="connsiteY4602" fmla="*/ 2277556 h 2583470"/>
                <a:gd name="connsiteX4603" fmla="*/ 6709 w 1057172"/>
                <a:gd name="connsiteY4603" fmla="*/ 2277556 h 2583470"/>
                <a:gd name="connsiteX4604" fmla="*/ 6709 w 1057172"/>
                <a:gd name="connsiteY4604" fmla="*/ 2278170 h 2583470"/>
                <a:gd name="connsiteX4605" fmla="*/ 7929 w 1057172"/>
                <a:gd name="connsiteY4605" fmla="*/ 2278170 h 2583470"/>
                <a:gd name="connsiteX4606" fmla="*/ 7929 w 1057172"/>
                <a:gd name="connsiteY4606" fmla="*/ 2277556 h 2583470"/>
                <a:gd name="connsiteX4607" fmla="*/ 9149 w 1057172"/>
                <a:gd name="connsiteY4607" fmla="*/ 2277556 h 2583470"/>
                <a:gd name="connsiteX4608" fmla="*/ 9149 w 1057172"/>
                <a:gd name="connsiteY4608" fmla="*/ 2278785 h 2583470"/>
                <a:gd name="connsiteX4609" fmla="*/ 9759 w 1057172"/>
                <a:gd name="connsiteY4609" fmla="*/ 2278785 h 2583470"/>
                <a:gd name="connsiteX4610" fmla="*/ 9759 w 1057172"/>
                <a:gd name="connsiteY4610" fmla="*/ 2280013 h 2583470"/>
                <a:gd name="connsiteX4611" fmla="*/ 10368 w 1057172"/>
                <a:gd name="connsiteY4611" fmla="*/ 2280013 h 2583470"/>
                <a:gd name="connsiteX4612" fmla="*/ 10368 w 1057172"/>
                <a:gd name="connsiteY4612" fmla="*/ 2281242 h 2583470"/>
                <a:gd name="connsiteX4613" fmla="*/ 10978 w 1057172"/>
                <a:gd name="connsiteY4613" fmla="*/ 2281242 h 2583470"/>
                <a:gd name="connsiteX4614" fmla="*/ 10978 w 1057172"/>
                <a:gd name="connsiteY4614" fmla="*/ 2282470 h 2583470"/>
                <a:gd name="connsiteX4615" fmla="*/ 11588 w 1057172"/>
                <a:gd name="connsiteY4615" fmla="*/ 2282470 h 2583470"/>
                <a:gd name="connsiteX4616" fmla="*/ 11588 w 1057172"/>
                <a:gd name="connsiteY4616" fmla="*/ 2281242 h 2583470"/>
                <a:gd name="connsiteX4617" fmla="*/ 13418 w 1057172"/>
                <a:gd name="connsiteY4617" fmla="*/ 2281856 h 2583470"/>
                <a:gd name="connsiteX4618" fmla="*/ 13418 w 1057172"/>
                <a:gd name="connsiteY4618" fmla="*/ 2282470 h 2583470"/>
                <a:gd name="connsiteX4619" fmla="*/ 14028 w 1057172"/>
                <a:gd name="connsiteY4619" fmla="*/ 2282470 h 2583470"/>
                <a:gd name="connsiteX4620" fmla="*/ 14028 w 1057172"/>
                <a:gd name="connsiteY4620" fmla="*/ 2283085 h 2583470"/>
                <a:gd name="connsiteX4621" fmla="*/ 16467 w 1057172"/>
                <a:gd name="connsiteY4621" fmla="*/ 2284313 h 2583470"/>
                <a:gd name="connsiteX4622" fmla="*/ 16467 w 1057172"/>
                <a:gd name="connsiteY4622" fmla="*/ 2284928 h 2583470"/>
                <a:gd name="connsiteX4623" fmla="*/ 17077 w 1057172"/>
                <a:gd name="connsiteY4623" fmla="*/ 2284928 h 2583470"/>
                <a:gd name="connsiteX4624" fmla="*/ 17077 w 1057172"/>
                <a:gd name="connsiteY4624" fmla="*/ 2285542 h 2583470"/>
                <a:gd name="connsiteX4625" fmla="*/ 20737 w 1057172"/>
                <a:gd name="connsiteY4625" fmla="*/ 2286156 h 2583470"/>
                <a:gd name="connsiteX4626" fmla="*/ 20737 w 1057172"/>
                <a:gd name="connsiteY4626" fmla="*/ 2287999 h 2583470"/>
                <a:gd name="connsiteX4627" fmla="*/ 22566 w 1057172"/>
                <a:gd name="connsiteY4627" fmla="*/ 2287999 h 2583470"/>
                <a:gd name="connsiteX4628" fmla="*/ 22566 w 1057172"/>
                <a:gd name="connsiteY4628" fmla="*/ 2289228 h 2583470"/>
                <a:gd name="connsiteX4629" fmla="*/ 23176 w 1057172"/>
                <a:gd name="connsiteY4629" fmla="*/ 2289228 h 2583470"/>
                <a:gd name="connsiteX4630" fmla="*/ 23176 w 1057172"/>
                <a:gd name="connsiteY4630" fmla="*/ 2289842 h 2583470"/>
                <a:gd name="connsiteX4631" fmla="*/ 24396 w 1057172"/>
                <a:gd name="connsiteY4631" fmla="*/ 2289842 h 2583470"/>
                <a:gd name="connsiteX4632" fmla="*/ 24396 w 1057172"/>
                <a:gd name="connsiteY4632" fmla="*/ 2291685 h 2583470"/>
                <a:gd name="connsiteX4633" fmla="*/ 23176 w 1057172"/>
                <a:gd name="connsiteY4633" fmla="*/ 2291685 h 2583470"/>
                <a:gd name="connsiteX4634" fmla="*/ 24396 w 1057172"/>
                <a:gd name="connsiteY4634" fmla="*/ 2295985 h 2583470"/>
                <a:gd name="connsiteX4635" fmla="*/ 25006 w 1057172"/>
                <a:gd name="connsiteY4635" fmla="*/ 2295985 h 2583470"/>
                <a:gd name="connsiteX4636" fmla="*/ 25006 w 1057172"/>
                <a:gd name="connsiteY4636" fmla="*/ 2294142 h 2583470"/>
                <a:gd name="connsiteX4637" fmla="*/ 25616 w 1057172"/>
                <a:gd name="connsiteY4637" fmla="*/ 2294142 h 2583470"/>
                <a:gd name="connsiteX4638" fmla="*/ 25616 w 1057172"/>
                <a:gd name="connsiteY4638" fmla="*/ 2294756 h 2583470"/>
                <a:gd name="connsiteX4639" fmla="*/ 26226 w 1057172"/>
                <a:gd name="connsiteY4639" fmla="*/ 2294756 h 2583470"/>
                <a:gd name="connsiteX4640" fmla="*/ 26226 w 1057172"/>
                <a:gd name="connsiteY4640" fmla="*/ 2295985 h 2583470"/>
                <a:gd name="connsiteX4641" fmla="*/ 26836 w 1057172"/>
                <a:gd name="connsiteY4641" fmla="*/ 2295985 h 2583470"/>
                <a:gd name="connsiteX4642" fmla="*/ 26836 w 1057172"/>
                <a:gd name="connsiteY4642" fmla="*/ 2296599 h 2583470"/>
                <a:gd name="connsiteX4643" fmla="*/ 28055 w 1057172"/>
                <a:gd name="connsiteY4643" fmla="*/ 2296599 h 2583470"/>
                <a:gd name="connsiteX4644" fmla="*/ 28055 w 1057172"/>
                <a:gd name="connsiteY4644" fmla="*/ 2297828 h 2583470"/>
                <a:gd name="connsiteX4645" fmla="*/ 28665 w 1057172"/>
                <a:gd name="connsiteY4645" fmla="*/ 2297828 h 2583470"/>
                <a:gd name="connsiteX4646" fmla="*/ 28665 w 1057172"/>
                <a:gd name="connsiteY4646" fmla="*/ 2298442 h 2583470"/>
                <a:gd name="connsiteX4647" fmla="*/ 29275 w 1057172"/>
                <a:gd name="connsiteY4647" fmla="*/ 2298442 h 2583470"/>
                <a:gd name="connsiteX4648" fmla="*/ 29275 w 1057172"/>
                <a:gd name="connsiteY4648" fmla="*/ 2297213 h 2583470"/>
                <a:gd name="connsiteX4649" fmla="*/ 28665 w 1057172"/>
                <a:gd name="connsiteY4649" fmla="*/ 2297213 h 2583470"/>
                <a:gd name="connsiteX4650" fmla="*/ 26836 w 1057172"/>
                <a:gd name="connsiteY4650" fmla="*/ 2294142 h 2583470"/>
                <a:gd name="connsiteX4651" fmla="*/ 26226 w 1057172"/>
                <a:gd name="connsiteY4651" fmla="*/ 2294142 h 2583470"/>
                <a:gd name="connsiteX4652" fmla="*/ 26226 w 1057172"/>
                <a:gd name="connsiteY4652" fmla="*/ 2293528 h 2583470"/>
                <a:gd name="connsiteX4653" fmla="*/ 25616 w 1057172"/>
                <a:gd name="connsiteY4653" fmla="*/ 2293528 h 2583470"/>
                <a:gd name="connsiteX4654" fmla="*/ 25616 w 1057172"/>
                <a:gd name="connsiteY4654" fmla="*/ 2292913 h 2583470"/>
                <a:gd name="connsiteX4655" fmla="*/ 26226 w 1057172"/>
                <a:gd name="connsiteY4655" fmla="*/ 2292913 h 2583470"/>
                <a:gd name="connsiteX4656" fmla="*/ 26226 w 1057172"/>
                <a:gd name="connsiteY4656" fmla="*/ 2291685 h 2583470"/>
                <a:gd name="connsiteX4657" fmla="*/ 26836 w 1057172"/>
                <a:gd name="connsiteY4657" fmla="*/ 2291685 h 2583470"/>
                <a:gd name="connsiteX4658" fmla="*/ 26836 w 1057172"/>
                <a:gd name="connsiteY4658" fmla="*/ 2292299 h 2583470"/>
                <a:gd name="connsiteX4659" fmla="*/ 28055 w 1057172"/>
                <a:gd name="connsiteY4659" fmla="*/ 2292299 h 2583470"/>
                <a:gd name="connsiteX4660" fmla="*/ 28055 w 1057172"/>
                <a:gd name="connsiteY4660" fmla="*/ 2293528 h 2583470"/>
                <a:gd name="connsiteX4661" fmla="*/ 28665 w 1057172"/>
                <a:gd name="connsiteY4661" fmla="*/ 2293528 h 2583470"/>
                <a:gd name="connsiteX4662" fmla="*/ 29275 w 1057172"/>
                <a:gd name="connsiteY4662" fmla="*/ 2295985 h 2583470"/>
                <a:gd name="connsiteX4663" fmla="*/ 29885 w 1057172"/>
                <a:gd name="connsiteY4663" fmla="*/ 2295985 h 2583470"/>
                <a:gd name="connsiteX4664" fmla="*/ 29885 w 1057172"/>
                <a:gd name="connsiteY4664" fmla="*/ 2294142 h 2583470"/>
                <a:gd name="connsiteX4665" fmla="*/ 29275 w 1057172"/>
                <a:gd name="connsiteY4665" fmla="*/ 2294142 h 2583470"/>
                <a:gd name="connsiteX4666" fmla="*/ 28055 w 1057172"/>
                <a:gd name="connsiteY4666" fmla="*/ 2292299 h 2583470"/>
                <a:gd name="connsiteX4667" fmla="*/ 28055 w 1057172"/>
                <a:gd name="connsiteY4667" fmla="*/ 2290456 h 2583470"/>
                <a:gd name="connsiteX4668" fmla="*/ 26836 w 1057172"/>
                <a:gd name="connsiteY4668" fmla="*/ 2290456 h 2583470"/>
                <a:gd name="connsiteX4669" fmla="*/ 26836 w 1057172"/>
                <a:gd name="connsiteY4669" fmla="*/ 2289228 h 2583470"/>
                <a:gd name="connsiteX4670" fmla="*/ 26226 w 1057172"/>
                <a:gd name="connsiteY4670" fmla="*/ 2289228 h 2583470"/>
                <a:gd name="connsiteX4671" fmla="*/ 26226 w 1057172"/>
                <a:gd name="connsiteY4671" fmla="*/ 2288613 h 2583470"/>
                <a:gd name="connsiteX4672" fmla="*/ 26836 w 1057172"/>
                <a:gd name="connsiteY4672" fmla="*/ 2288613 h 2583470"/>
                <a:gd name="connsiteX4673" fmla="*/ 26836 w 1057172"/>
                <a:gd name="connsiteY4673" fmla="*/ 2287999 h 2583470"/>
                <a:gd name="connsiteX4674" fmla="*/ 26226 w 1057172"/>
                <a:gd name="connsiteY4674" fmla="*/ 2287999 h 2583470"/>
                <a:gd name="connsiteX4675" fmla="*/ 26226 w 1057172"/>
                <a:gd name="connsiteY4675" fmla="*/ 2286156 h 2583470"/>
                <a:gd name="connsiteX4676" fmla="*/ 25616 w 1057172"/>
                <a:gd name="connsiteY4676" fmla="*/ 2286156 h 2583470"/>
                <a:gd name="connsiteX4677" fmla="*/ 25616 w 1057172"/>
                <a:gd name="connsiteY4677" fmla="*/ 2286770 h 2583470"/>
                <a:gd name="connsiteX4678" fmla="*/ 24396 w 1057172"/>
                <a:gd name="connsiteY4678" fmla="*/ 2286770 h 2583470"/>
                <a:gd name="connsiteX4679" fmla="*/ 24396 w 1057172"/>
                <a:gd name="connsiteY4679" fmla="*/ 2285542 h 2583470"/>
                <a:gd name="connsiteX4680" fmla="*/ 23176 w 1057172"/>
                <a:gd name="connsiteY4680" fmla="*/ 2285542 h 2583470"/>
                <a:gd name="connsiteX4681" fmla="*/ 23176 w 1057172"/>
                <a:gd name="connsiteY4681" fmla="*/ 2286156 h 2583470"/>
                <a:gd name="connsiteX4682" fmla="*/ 22566 w 1057172"/>
                <a:gd name="connsiteY4682" fmla="*/ 2286156 h 2583470"/>
                <a:gd name="connsiteX4683" fmla="*/ 22566 w 1057172"/>
                <a:gd name="connsiteY4683" fmla="*/ 2285542 h 2583470"/>
                <a:gd name="connsiteX4684" fmla="*/ 21346 w 1057172"/>
                <a:gd name="connsiteY4684" fmla="*/ 2285542 h 2583470"/>
                <a:gd name="connsiteX4685" fmla="*/ 21346 w 1057172"/>
                <a:gd name="connsiteY4685" fmla="*/ 2284928 h 2583470"/>
                <a:gd name="connsiteX4686" fmla="*/ 20737 w 1057172"/>
                <a:gd name="connsiteY4686" fmla="*/ 2284928 h 2583470"/>
                <a:gd name="connsiteX4687" fmla="*/ 20737 w 1057172"/>
                <a:gd name="connsiteY4687" fmla="*/ 2283085 h 2583470"/>
                <a:gd name="connsiteX4688" fmla="*/ 19517 w 1057172"/>
                <a:gd name="connsiteY4688" fmla="*/ 2283085 h 2583470"/>
                <a:gd name="connsiteX4689" fmla="*/ 19517 w 1057172"/>
                <a:gd name="connsiteY4689" fmla="*/ 2282470 h 2583470"/>
                <a:gd name="connsiteX4690" fmla="*/ 21346 w 1057172"/>
                <a:gd name="connsiteY4690" fmla="*/ 2282470 h 2583470"/>
                <a:gd name="connsiteX4691" fmla="*/ 21346 w 1057172"/>
                <a:gd name="connsiteY4691" fmla="*/ 2281856 h 2583470"/>
                <a:gd name="connsiteX4692" fmla="*/ 21956 w 1057172"/>
                <a:gd name="connsiteY4692" fmla="*/ 2281856 h 2583470"/>
                <a:gd name="connsiteX4693" fmla="*/ 21956 w 1057172"/>
                <a:gd name="connsiteY4693" fmla="*/ 2280628 h 2583470"/>
                <a:gd name="connsiteX4694" fmla="*/ 24396 w 1057172"/>
                <a:gd name="connsiteY4694" fmla="*/ 2280628 h 2583470"/>
                <a:gd name="connsiteX4695" fmla="*/ 24396 w 1057172"/>
                <a:gd name="connsiteY4695" fmla="*/ 2278785 h 2583470"/>
                <a:gd name="connsiteX4696" fmla="*/ 26226 w 1057172"/>
                <a:gd name="connsiteY4696" fmla="*/ 2278785 h 2583470"/>
                <a:gd name="connsiteX4697" fmla="*/ 26226 w 1057172"/>
                <a:gd name="connsiteY4697" fmla="*/ 2277556 h 2583470"/>
                <a:gd name="connsiteX4698" fmla="*/ 25616 w 1057172"/>
                <a:gd name="connsiteY4698" fmla="*/ 2277556 h 2583470"/>
                <a:gd name="connsiteX4699" fmla="*/ 25616 w 1057172"/>
                <a:gd name="connsiteY4699" fmla="*/ 2276942 h 2583470"/>
                <a:gd name="connsiteX4700" fmla="*/ 24396 w 1057172"/>
                <a:gd name="connsiteY4700" fmla="*/ 2276942 h 2583470"/>
                <a:gd name="connsiteX4701" fmla="*/ 24396 w 1057172"/>
                <a:gd name="connsiteY4701" fmla="*/ 2278170 h 2583470"/>
                <a:gd name="connsiteX4702" fmla="*/ 22566 w 1057172"/>
                <a:gd name="connsiteY4702" fmla="*/ 2278170 h 2583470"/>
                <a:gd name="connsiteX4703" fmla="*/ 21956 w 1057172"/>
                <a:gd name="connsiteY4703" fmla="*/ 2280013 h 2583470"/>
                <a:gd name="connsiteX4704" fmla="*/ 21956 w 1057172"/>
                <a:gd name="connsiteY4704" fmla="*/ 2278785 h 2583470"/>
                <a:gd name="connsiteX4705" fmla="*/ 20737 w 1057172"/>
                <a:gd name="connsiteY4705" fmla="*/ 2278785 h 2583470"/>
                <a:gd name="connsiteX4706" fmla="*/ 20737 w 1057172"/>
                <a:gd name="connsiteY4706" fmla="*/ 2281242 h 2583470"/>
                <a:gd name="connsiteX4707" fmla="*/ 19517 w 1057172"/>
                <a:gd name="connsiteY4707" fmla="*/ 2281242 h 2583470"/>
                <a:gd name="connsiteX4708" fmla="*/ 19517 w 1057172"/>
                <a:gd name="connsiteY4708" fmla="*/ 2280628 h 2583470"/>
                <a:gd name="connsiteX4709" fmla="*/ 18907 w 1057172"/>
                <a:gd name="connsiteY4709" fmla="*/ 2280628 h 2583470"/>
                <a:gd name="connsiteX4710" fmla="*/ 18907 w 1057172"/>
                <a:gd name="connsiteY4710" fmla="*/ 2278170 h 2583470"/>
                <a:gd name="connsiteX4711" fmla="*/ 19517 w 1057172"/>
                <a:gd name="connsiteY4711" fmla="*/ 2278170 h 2583470"/>
                <a:gd name="connsiteX4712" fmla="*/ 19517 w 1057172"/>
                <a:gd name="connsiteY4712" fmla="*/ 2277556 h 2583470"/>
                <a:gd name="connsiteX4713" fmla="*/ 20737 w 1057172"/>
                <a:gd name="connsiteY4713" fmla="*/ 2277556 h 2583470"/>
                <a:gd name="connsiteX4714" fmla="*/ 20737 w 1057172"/>
                <a:gd name="connsiteY4714" fmla="*/ 2278170 h 2583470"/>
                <a:gd name="connsiteX4715" fmla="*/ 21346 w 1057172"/>
                <a:gd name="connsiteY4715" fmla="*/ 2278170 h 2583470"/>
                <a:gd name="connsiteX4716" fmla="*/ 21346 w 1057172"/>
                <a:gd name="connsiteY4716" fmla="*/ 2277556 h 2583470"/>
                <a:gd name="connsiteX4717" fmla="*/ 20737 w 1057172"/>
                <a:gd name="connsiteY4717" fmla="*/ 2277556 h 2583470"/>
                <a:gd name="connsiteX4718" fmla="*/ 20737 w 1057172"/>
                <a:gd name="connsiteY4718" fmla="*/ 2276942 h 2583470"/>
                <a:gd name="connsiteX4719" fmla="*/ 18907 w 1057172"/>
                <a:gd name="connsiteY4719" fmla="*/ 2276942 h 2583470"/>
                <a:gd name="connsiteX4720" fmla="*/ 18907 w 1057172"/>
                <a:gd name="connsiteY4720" fmla="*/ 2277556 h 2583470"/>
                <a:gd name="connsiteX4721" fmla="*/ 18297 w 1057172"/>
                <a:gd name="connsiteY4721" fmla="*/ 2277556 h 2583470"/>
                <a:gd name="connsiteX4722" fmla="*/ 18297 w 1057172"/>
                <a:gd name="connsiteY4722" fmla="*/ 2276942 h 2583470"/>
                <a:gd name="connsiteX4723" fmla="*/ 17687 w 1057172"/>
                <a:gd name="connsiteY4723" fmla="*/ 2276942 h 2583470"/>
                <a:gd name="connsiteX4724" fmla="*/ 17687 w 1057172"/>
                <a:gd name="connsiteY4724" fmla="*/ 2276328 h 2583470"/>
                <a:gd name="connsiteX4725" fmla="*/ 17077 w 1057172"/>
                <a:gd name="connsiteY4725" fmla="*/ 2276328 h 2583470"/>
                <a:gd name="connsiteX4726" fmla="*/ 17077 w 1057172"/>
                <a:gd name="connsiteY4726" fmla="*/ 2275099 h 2583470"/>
                <a:gd name="connsiteX4727" fmla="*/ 16467 w 1057172"/>
                <a:gd name="connsiteY4727" fmla="*/ 2275099 h 2583470"/>
                <a:gd name="connsiteX4728" fmla="*/ 16467 w 1057172"/>
                <a:gd name="connsiteY4728" fmla="*/ 2276328 h 2583470"/>
                <a:gd name="connsiteX4729" fmla="*/ 14638 w 1057172"/>
                <a:gd name="connsiteY4729" fmla="*/ 2275099 h 2583470"/>
                <a:gd name="connsiteX4730" fmla="*/ 14638 w 1057172"/>
                <a:gd name="connsiteY4730" fmla="*/ 2276942 h 2583470"/>
                <a:gd name="connsiteX4731" fmla="*/ 16467 w 1057172"/>
                <a:gd name="connsiteY4731" fmla="*/ 2276328 h 2583470"/>
                <a:gd name="connsiteX4732" fmla="*/ 16467 w 1057172"/>
                <a:gd name="connsiteY4732" fmla="*/ 2276942 h 2583470"/>
                <a:gd name="connsiteX4733" fmla="*/ 17077 w 1057172"/>
                <a:gd name="connsiteY4733" fmla="*/ 2276942 h 2583470"/>
                <a:gd name="connsiteX4734" fmla="*/ 17077 w 1057172"/>
                <a:gd name="connsiteY4734" fmla="*/ 2280013 h 2583470"/>
                <a:gd name="connsiteX4735" fmla="*/ 16467 w 1057172"/>
                <a:gd name="connsiteY4735" fmla="*/ 2280013 h 2583470"/>
                <a:gd name="connsiteX4736" fmla="*/ 16467 w 1057172"/>
                <a:gd name="connsiteY4736" fmla="*/ 2278785 h 2583470"/>
                <a:gd name="connsiteX4737" fmla="*/ 15248 w 1057172"/>
                <a:gd name="connsiteY4737" fmla="*/ 2278785 h 2583470"/>
                <a:gd name="connsiteX4738" fmla="*/ 15248 w 1057172"/>
                <a:gd name="connsiteY4738" fmla="*/ 2278170 h 2583470"/>
                <a:gd name="connsiteX4739" fmla="*/ 16467 w 1057172"/>
                <a:gd name="connsiteY4739" fmla="*/ 2278170 h 2583470"/>
                <a:gd name="connsiteX4740" fmla="*/ 16467 w 1057172"/>
                <a:gd name="connsiteY4740" fmla="*/ 2277556 h 2583470"/>
                <a:gd name="connsiteX4741" fmla="*/ 14638 w 1057172"/>
                <a:gd name="connsiteY4741" fmla="*/ 2278170 h 2583470"/>
                <a:gd name="connsiteX4742" fmla="*/ 15248 w 1057172"/>
                <a:gd name="connsiteY4742" fmla="*/ 2277556 h 2583470"/>
                <a:gd name="connsiteX4743" fmla="*/ 14028 w 1057172"/>
                <a:gd name="connsiteY4743" fmla="*/ 2277556 h 2583470"/>
                <a:gd name="connsiteX4744" fmla="*/ 14028 w 1057172"/>
                <a:gd name="connsiteY4744" fmla="*/ 2276942 h 2583470"/>
                <a:gd name="connsiteX4745" fmla="*/ 11588 w 1057172"/>
                <a:gd name="connsiteY4745" fmla="*/ 2276942 h 2583470"/>
                <a:gd name="connsiteX4746" fmla="*/ 11588 w 1057172"/>
                <a:gd name="connsiteY4746" fmla="*/ 2276328 h 2583470"/>
                <a:gd name="connsiteX4747" fmla="*/ 10978 w 1057172"/>
                <a:gd name="connsiteY4747" fmla="*/ 2276328 h 2583470"/>
                <a:gd name="connsiteX4748" fmla="*/ 10978 w 1057172"/>
                <a:gd name="connsiteY4748" fmla="*/ 2275099 h 2583470"/>
                <a:gd name="connsiteX4749" fmla="*/ 10368 w 1057172"/>
                <a:gd name="connsiteY4749" fmla="*/ 2275099 h 2583470"/>
                <a:gd name="connsiteX4750" fmla="*/ 10368 w 1057172"/>
                <a:gd name="connsiteY4750" fmla="*/ 2273870 h 2583470"/>
                <a:gd name="connsiteX4751" fmla="*/ 9759 w 1057172"/>
                <a:gd name="connsiteY4751" fmla="*/ 2273870 h 2583470"/>
                <a:gd name="connsiteX4752" fmla="*/ 9759 w 1057172"/>
                <a:gd name="connsiteY4752" fmla="*/ 2273256 h 2583470"/>
                <a:gd name="connsiteX4753" fmla="*/ 10368 w 1057172"/>
                <a:gd name="connsiteY4753" fmla="*/ 2273256 h 2583470"/>
                <a:gd name="connsiteX4754" fmla="*/ 10368 w 1057172"/>
                <a:gd name="connsiteY4754" fmla="*/ 2270799 h 2583470"/>
                <a:gd name="connsiteX4755" fmla="*/ 7929 w 1057172"/>
                <a:gd name="connsiteY4755" fmla="*/ 2270799 h 2583470"/>
                <a:gd name="connsiteX4756" fmla="*/ 7929 w 1057172"/>
                <a:gd name="connsiteY4756" fmla="*/ 2271413 h 2583470"/>
                <a:gd name="connsiteX4757" fmla="*/ 9149 w 1057172"/>
                <a:gd name="connsiteY4757" fmla="*/ 2271413 h 2583470"/>
                <a:gd name="connsiteX4758" fmla="*/ 9149 w 1057172"/>
                <a:gd name="connsiteY4758" fmla="*/ 2274485 h 2583470"/>
                <a:gd name="connsiteX4759" fmla="*/ 6099 w 1057172"/>
                <a:gd name="connsiteY4759" fmla="*/ 2274485 h 2583470"/>
                <a:gd name="connsiteX4760" fmla="*/ 6099 w 1057172"/>
                <a:gd name="connsiteY4760" fmla="*/ 2273256 h 2583470"/>
                <a:gd name="connsiteX4761" fmla="*/ 5489 w 1057172"/>
                <a:gd name="connsiteY4761" fmla="*/ 2273256 h 2583470"/>
                <a:gd name="connsiteX4762" fmla="*/ 5489 w 1057172"/>
                <a:gd name="connsiteY4762" fmla="*/ 2270799 h 2583470"/>
                <a:gd name="connsiteX4763" fmla="*/ 6099 w 1057172"/>
                <a:gd name="connsiteY4763" fmla="*/ 2270799 h 2583470"/>
                <a:gd name="connsiteX4764" fmla="*/ 6099 w 1057172"/>
                <a:gd name="connsiteY4764" fmla="*/ 2269570 h 2583470"/>
                <a:gd name="connsiteX4765" fmla="*/ 5489 w 1057172"/>
                <a:gd name="connsiteY4765" fmla="*/ 2269570 h 2583470"/>
                <a:gd name="connsiteX4766" fmla="*/ 5489 w 1057172"/>
                <a:gd name="connsiteY4766" fmla="*/ 2268956 h 2583470"/>
                <a:gd name="connsiteX4767" fmla="*/ 4879 w 1057172"/>
                <a:gd name="connsiteY4767" fmla="*/ 2268956 h 2583470"/>
                <a:gd name="connsiteX4768" fmla="*/ 4879 w 1057172"/>
                <a:gd name="connsiteY4768" fmla="*/ 2269570 h 2583470"/>
                <a:gd name="connsiteX4769" fmla="*/ 5489 w 1057172"/>
                <a:gd name="connsiteY4769" fmla="*/ 2269570 h 2583470"/>
                <a:gd name="connsiteX4770" fmla="*/ 5489 w 1057172"/>
                <a:gd name="connsiteY4770" fmla="*/ 2270185 h 2583470"/>
                <a:gd name="connsiteX4771" fmla="*/ 3050 w 1057172"/>
                <a:gd name="connsiteY4771" fmla="*/ 2269570 h 2583470"/>
                <a:gd name="connsiteX4772" fmla="*/ 3660 w 1057172"/>
                <a:gd name="connsiteY4772" fmla="*/ 2269570 h 2583470"/>
                <a:gd name="connsiteX4773" fmla="*/ 3660 w 1057172"/>
                <a:gd name="connsiteY4773" fmla="*/ 2267113 h 2583470"/>
                <a:gd name="connsiteX4774" fmla="*/ 2440 w 1057172"/>
                <a:gd name="connsiteY4774" fmla="*/ 2267113 h 2583470"/>
                <a:gd name="connsiteX4775" fmla="*/ 2440 w 1057172"/>
                <a:gd name="connsiteY4775" fmla="*/ 2265885 h 2583470"/>
                <a:gd name="connsiteX4776" fmla="*/ 3050 w 1057172"/>
                <a:gd name="connsiteY4776" fmla="*/ 2265885 h 2583470"/>
                <a:gd name="connsiteX4777" fmla="*/ 2440 w 1057172"/>
                <a:gd name="connsiteY4777" fmla="*/ 2264656 h 2583470"/>
                <a:gd name="connsiteX4778" fmla="*/ 3660 w 1057172"/>
                <a:gd name="connsiteY4778" fmla="*/ 2264656 h 2583470"/>
                <a:gd name="connsiteX4779" fmla="*/ 3660 w 1057172"/>
                <a:gd name="connsiteY4779" fmla="*/ 2265270 h 2583470"/>
                <a:gd name="connsiteX4780" fmla="*/ 4879 w 1057172"/>
                <a:gd name="connsiteY4780" fmla="*/ 2265270 h 2583470"/>
                <a:gd name="connsiteX4781" fmla="*/ 4879 w 1057172"/>
                <a:gd name="connsiteY4781" fmla="*/ 2266499 h 2583470"/>
                <a:gd name="connsiteX4782" fmla="*/ 5489 w 1057172"/>
                <a:gd name="connsiteY4782" fmla="*/ 2266499 h 2583470"/>
                <a:gd name="connsiteX4783" fmla="*/ 5489 w 1057172"/>
                <a:gd name="connsiteY4783" fmla="*/ 2267113 h 2583470"/>
                <a:gd name="connsiteX4784" fmla="*/ 6099 w 1057172"/>
                <a:gd name="connsiteY4784" fmla="*/ 2267113 h 2583470"/>
                <a:gd name="connsiteX4785" fmla="*/ 6099 w 1057172"/>
                <a:gd name="connsiteY4785" fmla="*/ 2266499 h 2583470"/>
                <a:gd name="connsiteX4786" fmla="*/ 5489 w 1057172"/>
                <a:gd name="connsiteY4786" fmla="*/ 2266499 h 2583470"/>
                <a:gd name="connsiteX4787" fmla="*/ 5489 w 1057172"/>
                <a:gd name="connsiteY4787" fmla="*/ 2264656 h 2583470"/>
                <a:gd name="connsiteX4788" fmla="*/ 7929 w 1057172"/>
                <a:gd name="connsiteY4788" fmla="*/ 2264656 h 2583470"/>
                <a:gd name="connsiteX4789" fmla="*/ 7929 w 1057172"/>
                <a:gd name="connsiteY4789" fmla="*/ 2262199 h 2583470"/>
                <a:gd name="connsiteX4790" fmla="*/ 10368 w 1057172"/>
                <a:gd name="connsiteY4790" fmla="*/ 2262199 h 2583470"/>
                <a:gd name="connsiteX4791" fmla="*/ 10368 w 1057172"/>
                <a:gd name="connsiteY4791" fmla="*/ 2262813 h 2583470"/>
                <a:gd name="connsiteX4792" fmla="*/ 13418 w 1057172"/>
                <a:gd name="connsiteY4792" fmla="*/ 2262813 h 2583470"/>
                <a:gd name="connsiteX4793" fmla="*/ 13418 w 1057172"/>
                <a:gd name="connsiteY4793" fmla="*/ 2263428 h 2583470"/>
                <a:gd name="connsiteX4794" fmla="*/ 14028 w 1057172"/>
                <a:gd name="connsiteY4794" fmla="*/ 2263428 h 2583470"/>
                <a:gd name="connsiteX4795" fmla="*/ 14028 w 1057172"/>
                <a:gd name="connsiteY4795" fmla="*/ 2265885 h 2583470"/>
                <a:gd name="connsiteX4796" fmla="*/ 14638 w 1057172"/>
                <a:gd name="connsiteY4796" fmla="*/ 2265885 h 2583470"/>
                <a:gd name="connsiteX4797" fmla="*/ 14638 w 1057172"/>
                <a:gd name="connsiteY4797" fmla="*/ 2262813 h 2583470"/>
                <a:gd name="connsiteX4798" fmla="*/ 15248 w 1057172"/>
                <a:gd name="connsiteY4798" fmla="*/ 2262813 h 2583470"/>
                <a:gd name="connsiteX4799" fmla="*/ 15248 w 1057172"/>
                <a:gd name="connsiteY4799" fmla="*/ 2262199 h 2583470"/>
                <a:gd name="connsiteX4800" fmla="*/ 15736 w 1057172"/>
                <a:gd name="connsiteY4800" fmla="*/ 2261585 h 2583470"/>
                <a:gd name="connsiteX4801" fmla="*/ 16467 w 1057172"/>
                <a:gd name="connsiteY4801" fmla="*/ 2261585 h 2583470"/>
                <a:gd name="connsiteX4802" fmla="*/ 16467 w 1057172"/>
                <a:gd name="connsiteY4802" fmla="*/ 2260970 h 2583470"/>
                <a:gd name="connsiteX4803" fmla="*/ 17077 w 1057172"/>
                <a:gd name="connsiteY4803" fmla="*/ 2260970 h 2583470"/>
                <a:gd name="connsiteX4804" fmla="*/ 17077 w 1057172"/>
                <a:gd name="connsiteY4804" fmla="*/ 2259896 h 2583470"/>
                <a:gd name="connsiteX4805" fmla="*/ 17687 w 1057172"/>
                <a:gd name="connsiteY4805" fmla="*/ 2259128 h 2583470"/>
                <a:gd name="connsiteX4806" fmla="*/ 17077 w 1057172"/>
                <a:gd name="connsiteY4806" fmla="*/ 2259128 h 2583470"/>
                <a:gd name="connsiteX4807" fmla="*/ 17077 w 1057172"/>
                <a:gd name="connsiteY4807" fmla="*/ 2259896 h 2583470"/>
                <a:gd name="connsiteX4808" fmla="*/ 15736 w 1057172"/>
                <a:gd name="connsiteY4808" fmla="*/ 2261585 h 2583470"/>
                <a:gd name="connsiteX4809" fmla="*/ 15248 w 1057172"/>
                <a:gd name="connsiteY4809" fmla="*/ 2261585 h 2583470"/>
                <a:gd name="connsiteX4810" fmla="*/ 15248 w 1057172"/>
                <a:gd name="connsiteY4810" fmla="*/ 2262199 h 2583470"/>
                <a:gd name="connsiteX4811" fmla="*/ 14028 w 1057172"/>
                <a:gd name="connsiteY4811" fmla="*/ 2262199 h 2583470"/>
                <a:gd name="connsiteX4812" fmla="*/ 14028 w 1057172"/>
                <a:gd name="connsiteY4812" fmla="*/ 2261585 h 2583470"/>
                <a:gd name="connsiteX4813" fmla="*/ 12808 w 1057172"/>
                <a:gd name="connsiteY4813" fmla="*/ 2261585 h 2583470"/>
                <a:gd name="connsiteX4814" fmla="*/ 12808 w 1057172"/>
                <a:gd name="connsiteY4814" fmla="*/ 2260970 h 2583470"/>
                <a:gd name="connsiteX4815" fmla="*/ 11588 w 1057172"/>
                <a:gd name="connsiteY4815" fmla="*/ 2260970 h 2583470"/>
                <a:gd name="connsiteX4816" fmla="*/ 11588 w 1057172"/>
                <a:gd name="connsiteY4816" fmla="*/ 2261585 h 2583470"/>
                <a:gd name="connsiteX4817" fmla="*/ 12808 w 1057172"/>
                <a:gd name="connsiteY4817" fmla="*/ 2261585 h 2583470"/>
                <a:gd name="connsiteX4818" fmla="*/ 12808 w 1057172"/>
                <a:gd name="connsiteY4818" fmla="*/ 2262199 h 2583470"/>
                <a:gd name="connsiteX4819" fmla="*/ 10978 w 1057172"/>
                <a:gd name="connsiteY4819" fmla="*/ 2262199 h 2583470"/>
                <a:gd name="connsiteX4820" fmla="*/ 10978 w 1057172"/>
                <a:gd name="connsiteY4820" fmla="*/ 2261585 h 2583470"/>
                <a:gd name="connsiteX4821" fmla="*/ 10368 w 1057172"/>
                <a:gd name="connsiteY4821" fmla="*/ 2261585 h 2583470"/>
                <a:gd name="connsiteX4822" fmla="*/ 10368 w 1057172"/>
                <a:gd name="connsiteY4822" fmla="*/ 2260356 h 2583470"/>
                <a:gd name="connsiteX4823" fmla="*/ 9759 w 1057172"/>
                <a:gd name="connsiteY4823" fmla="*/ 2260356 h 2583470"/>
                <a:gd name="connsiteX4824" fmla="*/ 9759 w 1057172"/>
                <a:gd name="connsiteY4824" fmla="*/ 2259128 h 2583470"/>
                <a:gd name="connsiteX4825" fmla="*/ 10368 w 1057172"/>
                <a:gd name="connsiteY4825" fmla="*/ 2259128 h 2583470"/>
                <a:gd name="connsiteX4826" fmla="*/ 10368 w 1057172"/>
                <a:gd name="connsiteY4826" fmla="*/ 2258513 h 2583470"/>
                <a:gd name="connsiteX4827" fmla="*/ 9759 w 1057172"/>
                <a:gd name="connsiteY4827" fmla="*/ 2258513 h 2583470"/>
                <a:gd name="connsiteX4828" fmla="*/ 9759 w 1057172"/>
                <a:gd name="connsiteY4828" fmla="*/ 2257285 h 2583470"/>
                <a:gd name="connsiteX4829" fmla="*/ 10368 w 1057172"/>
                <a:gd name="connsiteY4829" fmla="*/ 2257285 h 2583470"/>
                <a:gd name="connsiteX4830" fmla="*/ 10368 w 1057172"/>
                <a:gd name="connsiteY4830" fmla="*/ 2256670 h 2583470"/>
                <a:gd name="connsiteX4831" fmla="*/ 9759 w 1057172"/>
                <a:gd name="connsiteY4831" fmla="*/ 2256670 h 2583470"/>
                <a:gd name="connsiteX4832" fmla="*/ 9759 w 1057172"/>
                <a:gd name="connsiteY4832" fmla="*/ 2255442 h 2583470"/>
                <a:gd name="connsiteX4833" fmla="*/ 10368 w 1057172"/>
                <a:gd name="connsiteY4833" fmla="*/ 2255442 h 2583470"/>
                <a:gd name="connsiteX4834" fmla="*/ 10368 w 1057172"/>
                <a:gd name="connsiteY4834" fmla="*/ 2253599 h 2583470"/>
                <a:gd name="connsiteX4835" fmla="*/ 10978 w 1057172"/>
                <a:gd name="connsiteY4835" fmla="*/ 2253599 h 2583470"/>
                <a:gd name="connsiteX4836" fmla="*/ 10978 w 1057172"/>
                <a:gd name="connsiteY4836" fmla="*/ 2252985 h 2583470"/>
                <a:gd name="connsiteX4837" fmla="*/ 10368 w 1057172"/>
                <a:gd name="connsiteY4837" fmla="*/ 2252985 h 2583470"/>
                <a:gd name="connsiteX4838" fmla="*/ 12808 w 1057172"/>
                <a:gd name="connsiteY4838" fmla="*/ 2251756 h 2583470"/>
                <a:gd name="connsiteX4839" fmla="*/ 12808 w 1057172"/>
                <a:gd name="connsiteY4839" fmla="*/ 2251142 h 2583470"/>
                <a:gd name="connsiteX4840" fmla="*/ 16467 w 1057172"/>
                <a:gd name="connsiteY4840" fmla="*/ 2251142 h 2583470"/>
                <a:gd name="connsiteX4841" fmla="*/ 17077 w 1057172"/>
                <a:gd name="connsiteY4841" fmla="*/ 2249913 h 2583470"/>
                <a:gd name="connsiteX4842" fmla="*/ 17077 w 1057172"/>
                <a:gd name="connsiteY4842" fmla="*/ 2251142 h 2583470"/>
                <a:gd name="connsiteX4843" fmla="*/ 18297 w 1057172"/>
                <a:gd name="connsiteY4843" fmla="*/ 2251142 h 2583470"/>
                <a:gd name="connsiteX4844" fmla="*/ 18297 w 1057172"/>
                <a:gd name="connsiteY4844" fmla="*/ 2250528 h 2583470"/>
                <a:gd name="connsiteX4845" fmla="*/ 19517 w 1057172"/>
                <a:gd name="connsiteY4845" fmla="*/ 2250528 h 2583470"/>
                <a:gd name="connsiteX4846" fmla="*/ 19517 w 1057172"/>
                <a:gd name="connsiteY4846" fmla="*/ 2251142 h 2583470"/>
                <a:gd name="connsiteX4847" fmla="*/ 20737 w 1057172"/>
                <a:gd name="connsiteY4847" fmla="*/ 2251142 h 2583470"/>
                <a:gd name="connsiteX4848" fmla="*/ 20737 w 1057172"/>
                <a:gd name="connsiteY4848" fmla="*/ 2251756 h 2583470"/>
                <a:gd name="connsiteX4849" fmla="*/ 21956 w 1057172"/>
                <a:gd name="connsiteY4849" fmla="*/ 2251756 h 2583470"/>
                <a:gd name="connsiteX4850" fmla="*/ 21956 w 1057172"/>
                <a:gd name="connsiteY4850" fmla="*/ 2252985 h 2583470"/>
                <a:gd name="connsiteX4851" fmla="*/ 22566 w 1057172"/>
                <a:gd name="connsiteY4851" fmla="*/ 2252985 h 2583470"/>
                <a:gd name="connsiteX4852" fmla="*/ 22566 w 1057172"/>
                <a:gd name="connsiteY4852" fmla="*/ 2251756 h 2583470"/>
                <a:gd name="connsiteX4853" fmla="*/ 23176 w 1057172"/>
                <a:gd name="connsiteY4853" fmla="*/ 2251756 h 2583470"/>
                <a:gd name="connsiteX4854" fmla="*/ 23176 w 1057172"/>
                <a:gd name="connsiteY4854" fmla="*/ 2252985 h 2583470"/>
                <a:gd name="connsiteX4855" fmla="*/ 24396 w 1057172"/>
                <a:gd name="connsiteY4855" fmla="*/ 2252985 h 2583470"/>
                <a:gd name="connsiteX4856" fmla="*/ 24396 w 1057172"/>
                <a:gd name="connsiteY4856" fmla="*/ 2254213 h 2583470"/>
                <a:gd name="connsiteX4857" fmla="*/ 25006 w 1057172"/>
                <a:gd name="connsiteY4857" fmla="*/ 2254213 h 2583470"/>
                <a:gd name="connsiteX4858" fmla="*/ 25006 w 1057172"/>
                <a:gd name="connsiteY4858" fmla="*/ 2254828 h 2583470"/>
                <a:gd name="connsiteX4859" fmla="*/ 25616 w 1057172"/>
                <a:gd name="connsiteY4859" fmla="*/ 2254828 h 2583470"/>
                <a:gd name="connsiteX4860" fmla="*/ 25616 w 1057172"/>
                <a:gd name="connsiteY4860" fmla="*/ 2255442 h 2583470"/>
                <a:gd name="connsiteX4861" fmla="*/ 25006 w 1057172"/>
                <a:gd name="connsiteY4861" fmla="*/ 2255442 h 2583470"/>
                <a:gd name="connsiteX4862" fmla="*/ 25006 w 1057172"/>
                <a:gd name="connsiteY4862" fmla="*/ 2256670 h 2583470"/>
                <a:gd name="connsiteX4863" fmla="*/ 28665 w 1057172"/>
                <a:gd name="connsiteY4863" fmla="*/ 2256670 h 2583470"/>
                <a:gd name="connsiteX4864" fmla="*/ 28665 w 1057172"/>
                <a:gd name="connsiteY4864" fmla="*/ 2257285 h 2583470"/>
                <a:gd name="connsiteX4865" fmla="*/ 32325 w 1057172"/>
                <a:gd name="connsiteY4865" fmla="*/ 2257285 h 2583470"/>
                <a:gd name="connsiteX4866" fmla="*/ 32934 w 1057172"/>
                <a:gd name="connsiteY4866" fmla="*/ 2260356 h 2583470"/>
                <a:gd name="connsiteX4867" fmla="*/ 33544 w 1057172"/>
                <a:gd name="connsiteY4867" fmla="*/ 2254213 h 2583470"/>
                <a:gd name="connsiteX4868" fmla="*/ 34764 w 1057172"/>
                <a:gd name="connsiteY4868" fmla="*/ 2254213 h 2583470"/>
                <a:gd name="connsiteX4869" fmla="*/ 34764 w 1057172"/>
                <a:gd name="connsiteY4869" fmla="*/ 2253599 h 2583470"/>
                <a:gd name="connsiteX4870" fmla="*/ 38423 w 1057172"/>
                <a:gd name="connsiteY4870" fmla="*/ 2253599 h 2583470"/>
                <a:gd name="connsiteX4871" fmla="*/ 38423 w 1057172"/>
                <a:gd name="connsiteY4871" fmla="*/ 2252985 h 2583470"/>
                <a:gd name="connsiteX4872" fmla="*/ 39033 w 1057172"/>
                <a:gd name="connsiteY4872" fmla="*/ 2252985 h 2583470"/>
                <a:gd name="connsiteX4873" fmla="*/ 39033 w 1057172"/>
                <a:gd name="connsiteY4873" fmla="*/ 2251756 h 2583470"/>
                <a:gd name="connsiteX4874" fmla="*/ 40863 w 1057172"/>
                <a:gd name="connsiteY4874" fmla="*/ 2251756 h 2583470"/>
                <a:gd name="connsiteX4875" fmla="*/ 40863 w 1057172"/>
                <a:gd name="connsiteY4875" fmla="*/ 2253599 h 2583470"/>
                <a:gd name="connsiteX4876" fmla="*/ 42083 w 1057172"/>
                <a:gd name="connsiteY4876" fmla="*/ 2253599 h 2583470"/>
                <a:gd name="connsiteX4877" fmla="*/ 42083 w 1057172"/>
                <a:gd name="connsiteY4877" fmla="*/ 2254213 h 2583470"/>
                <a:gd name="connsiteX4878" fmla="*/ 43913 w 1057172"/>
                <a:gd name="connsiteY4878" fmla="*/ 2254213 h 2583470"/>
                <a:gd name="connsiteX4879" fmla="*/ 43913 w 1057172"/>
                <a:gd name="connsiteY4879" fmla="*/ 2253599 h 2583470"/>
                <a:gd name="connsiteX4880" fmla="*/ 42083 w 1057172"/>
                <a:gd name="connsiteY4880" fmla="*/ 2253599 h 2583470"/>
                <a:gd name="connsiteX4881" fmla="*/ 42083 w 1057172"/>
                <a:gd name="connsiteY4881" fmla="*/ 2252985 h 2583470"/>
                <a:gd name="connsiteX4882" fmla="*/ 41473 w 1057172"/>
                <a:gd name="connsiteY4882" fmla="*/ 2252985 h 2583470"/>
                <a:gd name="connsiteX4883" fmla="*/ 41473 w 1057172"/>
                <a:gd name="connsiteY4883" fmla="*/ 2251756 h 2583470"/>
                <a:gd name="connsiteX4884" fmla="*/ 40863 w 1057172"/>
                <a:gd name="connsiteY4884" fmla="*/ 2251756 h 2583470"/>
                <a:gd name="connsiteX4885" fmla="*/ 42896 w 1057172"/>
                <a:gd name="connsiteY4885" fmla="*/ 2250528 h 2583470"/>
                <a:gd name="connsiteX4886" fmla="*/ 44522 w 1057172"/>
                <a:gd name="connsiteY4886" fmla="*/ 2250528 h 2583470"/>
                <a:gd name="connsiteX4887" fmla="*/ 44522 w 1057172"/>
                <a:gd name="connsiteY4887" fmla="*/ 2251142 h 2583470"/>
                <a:gd name="connsiteX4888" fmla="*/ 45132 w 1057172"/>
                <a:gd name="connsiteY4888" fmla="*/ 2251142 h 2583470"/>
                <a:gd name="connsiteX4889" fmla="*/ 45132 w 1057172"/>
                <a:gd name="connsiteY4889" fmla="*/ 2250528 h 2583470"/>
                <a:gd name="connsiteX4890" fmla="*/ 48792 w 1057172"/>
                <a:gd name="connsiteY4890" fmla="*/ 2249913 h 2583470"/>
                <a:gd name="connsiteX4891" fmla="*/ 48792 w 1057172"/>
                <a:gd name="connsiteY4891" fmla="*/ 2248685 h 2583470"/>
                <a:gd name="connsiteX4892" fmla="*/ 49402 w 1057172"/>
                <a:gd name="connsiteY4892" fmla="*/ 2248685 h 2583470"/>
                <a:gd name="connsiteX4893" fmla="*/ 49402 w 1057172"/>
                <a:gd name="connsiteY4893" fmla="*/ 2247456 h 2583470"/>
                <a:gd name="connsiteX4894" fmla="*/ 50011 w 1057172"/>
                <a:gd name="connsiteY4894" fmla="*/ 2247456 h 2583470"/>
                <a:gd name="connsiteX4895" fmla="*/ 50011 w 1057172"/>
                <a:gd name="connsiteY4895" fmla="*/ 2248685 h 2583470"/>
                <a:gd name="connsiteX4896" fmla="*/ 51841 w 1057172"/>
                <a:gd name="connsiteY4896" fmla="*/ 2248685 h 2583470"/>
                <a:gd name="connsiteX4897" fmla="*/ 51841 w 1057172"/>
                <a:gd name="connsiteY4897" fmla="*/ 2249299 h 2583470"/>
                <a:gd name="connsiteX4898" fmla="*/ 50621 w 1057172"/>
                <a:gd name="connsiteY4898" fmla="*/ 2249299 h 2583470"/>
                <a:gd name="connsiteX4899" fmla="*/ 50621 w 1057172"/>
                <a:gd name="connsiteY4899" fmla="*/ 2252780 h 2583470"/>
                <a:gd name="connsiteX4900" fmla="*/ 50469 w 1057172"/>
                <a:gd name="connsiteY4900" fmla="*/ 2252985 h 2583470"/>
                <a:gd name="connsiteX4901" fmla="*/ 50011 w 1057172"/>
                <a:gd name="connsiteY4901" fmla="*/ 2252985 h 2583470"/>
                <a:gd name="connsiteX4902" fmla="*/ 50011 w 1057172"/>
                <a:gd name="connsiteY4902" fmla="*/ 2253599 h 2583470"/>
                <a:gd name="connsiteX4903" fmla="*/ 49402 w 1057172"/>
                <a:gd name="connsiteY4903" fmla="*/ 2253599 h 2583470"/>
                <a:gd name="connsiteX4904" fmla="*/ 49402 w 1057172"/>
                <a:gd name="connsiteY4904" fmla="*/ 2255442 h 2583470"/>
                <a:gd name="connsiteX4905" fmla="*/ 50011 w 1057172"/>
                <a:gd name="connsiteY4905" fmla="*/ 2255442 h 2583470"/>
                <a:gd name="connsiteX4906" fmla="*/ 50011 w 1057172"/>
                <a:gd name="connsiteY4906" fmla="*/ 2253599 h 2583470"/>
                <a:gd name="connsiteX4907" fmla="*/ 50469 w 1057172"/>
                <a:gd name="connsiteY4907" fmla="*/ 2252985 h 2583470"/>
                <a:gd name="connsiteX4908" fmla="*/ 50621 w 1057172"/>
                <a:gd name="connsiteY4908" fmla="*/ 2252985 h 2583470"/>
                <a:gd name="connsiteX4909" fmla="*/ 50621 w 1057172"/>
                <a:gd name="connsiteY4909" fmla="*/ 2252780 h 2583470"/>
                <a:gd name="connsiteX4910" fmla="*/ 51841 w 1057172"/>
                <a:gd name="connsiteY4910" fmla="*/ 2251142 h 2583470"/>
                <a:gd name="connsiteX4911" fmla="*/ 52451 w 1057172"/>
                <a:gd name="connsiteY4911" fmla="*/ 2251142 h 2583470"/>
                <a:gd name="connsiteX4912" fmla="*/ 52451 w 1057172"/>
                <a:gd name="connsiteY4912" fmla="*/ 2250528 h 2583470"/>
                <a:gd name="connsiteX4913" fmla="*/ 53671 w 1057172"/>
                <a:gd name="connsiteY4913" fmla="*/ 2251142 h 2583470"/>
                <a:gd name="connsiteX4914" fmla="*/ 53671 w 1057172"/>
                <a:gd name="connsiteY4914" fmla="*/ 2250528 h 2583470"/>
                <a:gd name="connsiteX4915" fmla="*/ 53061 w 1057172"/>
                <a:gd name="connsiteY4915" fmla="*/ 2250528 h 2583470"/>
                <a:gd name="connsiteX4916" fmla="*/ 53061 w 1057172"/>
                <a:gd name="connsiteY4916" fmla="*/ 2249299 h 2583470"/>
                <a:gd name="connsiteX4917" fmla="*/ 54281 w 1057172"/>
                <a:gd name="connsiteY4917" fmla="*/ 2249299 h 2583470"/>
                <a:gd name="connsiteX4918" fmla="*/ 54281 w 1057172"/>
                <a:gd name="connsiteY4918" fmla="*/ 2247456 h 2583470"/>
                <a:gd name="connsiteX4919" fmla="*/ 60380 w 1057172"/>
                <a:gd name="connsiteY4919" fmla="*/ 2248685 h 2583470"/>
                <a:gd name="connsiteX4920" fmla="*/ 60380 w 1057172"/>
                <a:gd name="connsiteY4920" fmla="*/ 2249299 h 2583470"/>
                <a:gd name="connsiteX4921" fmla="*/ 61599 w 1057172"/>
                <a:gd name="connsiteY4921" fmla="*/ 2250528 h 2583470"/>
                <a:gd name="connsiteX4922" fmla="*/ 62209 w 1057172"/>
                <a:gd name="connsiteY4922" fmla="*/ 2250528 h 2583470"/>
                <a:gd name="connsiteX4923" fmla="*/ 62209 w 1057172"/>
                <a:gd name="connsiteY4923" fmla="*/ 2249913 h 2583470"/>
                <a:gd name="connsiteX4924" fmla="*/ 64039 w 1057172"/>
                <a:gd name="connsiteY4924" fmla="*/ 2249913 h 2583470"/>
                <a:gd name="connsiteX4925" fmla="*/ 64039 w 1057172"/>
                <a:gd name="connsiteY4925" fmla="*/ 2250528 h 2583470"/>
                <a:gd name="connsiteX4926" fmla="*/ 70138 w 1057172"/>
                <a:gd name="connsiteY4926" fmla="*/ 2251142 h 2583470"/>
                <a:gd name="connsiteX4927" fmla="*/ 71358 w 1057172"/>
                <a:gd name="connsiteY4927" fmla="*/ 2251142 h 2583470"/>
                <a:gd name="connsiteX4928" fmla="*/ 71358 w 1057172"/>
                <a:gd name="connsiteY4928" fmla="*/ 2251756 h 2583470"/>
                <a:gd name="connsiteX4929" fmla="*/ 75017 w 1057172"/>
                <a:gd name="connsiteY4929" fmla="*/ 2251756 h 2583470"/>
                <a:gd name="connsiteX4930" fmla="*/ 75017 w 1057172"/>
                <a:gd name="connsiteY4930" fmla="*/ 2252985 h 2583470"/>
                <a:gd name="connsiteX4931" fmla="*/ 75627 w 1057172"/>
                <a:gd name="connsiteY4931" fmla="*/ 2252985 h 2583470"/>
                <a:gd name="connsiteX4932" fmla="*/ 75627 w 1057172"/>
                <a:gd name="connsiteY4932" fmla="*/ 2253599 h 2583470"/>
                <a:gd name="connsiteX4933" fmla="*/ 76237 w 1057172"/>
                <a:gd name="connsiteY4933" fmla="*/ 2253599 h 2583470"/>
                <a:gd name="connsiteX4934" fmla="*/ 76237 w 1057172"/>
                <a:gd name="connsiteY4934" fmla="*/ 2255442 h 2583470"/>
                <a:gd name="connsiteX4935" fmla="*/ 75627 w 1057172"/>
                <a:gd name="connsiteY4935" fmla="*/ 2255442 h 2583470"/>
                <a:gd name="connsiteX4936" fmla="*/ 75627 w 1057172"/>
                <a:gd name="connsiteY4936" fmla="*/ 2257285 h 2583470"/>
                <a:gd name="connsiteX4937" fmla="*/ 76237 w 1057172"/>
                <a:gd name="connsiteY4937" fmla="*/ 2257285 h 2583470"/>
                <a:gd name="connsiteX4938" fmla="*/ 76237 w 1057172"/>
                <a:gd name="connsiteY4938" fmla="*/ 2256670 h 2583470"/>
                <a:gd name="connsiteX4939" fmla="*/ 76847 w 1057172"/>
                <a:gd name="connsiteY4939" fmla="*/ 2256670 h 2583470"/>
                <a:gd name="connsiteX4940" fmla="*/ 76847 w 1057172"/>
                <a:gd name="connsiteY4940" fmla="*/ 2255442 h 2583470"/>
                <a:gd name="connsiteX4941" fmla="*/ 77457 w 1057172"/>
                <a:gd name="connsiteY4941" fmla="*/ 2255442 h 2583470"/>
                <a:gd name="connsiteX4942" fmla="*/ 77457 w 1057172"/>
                <a:gd name="connsiteY4942" fmla="*/ 2254828 h 2583470"/>
                <a:gd name="connsiteX4943" fmla="*/ 79896 w 1057172"/>
                <a:gd name="connsiteY4943" fmla="*/ 2254828 h 2583470"/>
                <a:gd name="connsiteX4944" fmla="*/ 79896 w 1057172"/>
                <a:gd name="connsiteY4944" fmla="*/ 2255442 h 2583470"/>
                <a:gd name="connsiteX4945" fmla="*/ 81116 w 1057172"/>
                <a:gd name="connsiteY4945" fmla="*/ 2255442 h 2583470"/>
                <a:gd name="connsiteX4946" fmla="*/ 80506 w 1057172"/>
                <a:gd name="connsiteY4946" fmla="*/ 2258513 h 2583470"/>
                <a:gd name="connsiteX4947" fmla="*/ 79896 w 1057172"/>
                <a:gd name="connsiteY4947" fmla="*/ 2258513 h 2583470"/>
                <a:gd name="connsiteX4948" fmla="*/ 79896 w 1057172"/>
                <a:gd name="connsiteY4948" fmla="*/ 2259128 h 2583470"/>
                <a:gd name="connsiteX4949" fmla="*/ 79286 w 1057172"/>
                <a:gd name="connsiteY4949" fmla="*/ 2259128 h 2583470"/>
                <a:gd name="connsiteX4950" fmla="*/ 77457 w 1057172"/>
                <a:gd name="connsiteY4950" fmla="*/ 2261585 h 2583470"/>
                <a:gd name="connsiteX4951" fmla="*/ 77457 w 1057172"/>
                <a:gd name="connsiteY4951" fmla="*/ 2262199 h 2583470"/>
                <a:gd name="connsiteX4952" fmla="*/ 78676 w 1057172"/>
                <a:gd name="connsiteY4952" fmla="*/ 2262199 h 2583470"/>
                <a:gd name="connsiteX4953" fmla="*/ 78676 w 1057172"/>
                <a:gd name="connsiteY4953" fmla="*/ 2261585 h 2583470"/>
                <a:gd name="connsiteX4954" fmla="*/ 79896 w 1057172"/>
                <a:gd name="connsiteY4954" fmla="*/ 2261585 h 2583470"/>
                <a:gd name="connsiteX4955" fmla="*/ 79896 w 1057172"/>
                <a:gd name="connsiteY4955" fmla="*/ 2262199 h 2583470"/>
                <a:gd name="connsiteX4956" fmla="*/ 80506 w 1057172"/>
                <a:gd name="connsiteY4956" fmla="*/ 2262199 h 2583470"/>
                <a:gd name="connsiteX4957" fmla="*/ 80506 w 1057172"/>
                <a:gd name="connsiteY4957" fmla="*/ 2260970 h 2583470"/>
                <a:gd name="connsiteX4958" fmla="*/ 79896 w 1057172"/>
                <a:gd name="connsiteY4958" fmla="*/ 2260970 h 2583470"/>
                <a:gd name="connsiteX4959" fmla="*/ 79896 w 1057172"/>
                <a:gd name="connsiteY4959" fmla="*/ 2260356 h 2583470"/>
                <a:gd name="connsiteX4960" fmla="*/ 80506 w 1057172"/>
                <a:gd name="connsiteY4960" fmla="*/ 2260356 h 2583470"/>
                <a:gd name="connsiteX4961" fmla="*/ 80506 w 1057172"/>
                <a:gd name="connsiteY4961" fmla="*/ 2259128 h 2583470"/>
                <a:gd name="connsiteX4962" fmla="*/ 81116 w 1057172"/>
                <a:gd name="connsiteY4962" fmla="*/ 2259128 h 2583470"/>
                <a:gd name="connsiteX4963" fmla="*/ 81116 w 1057172"/>
                <a:gd name="connsiteY4963" fmla="*/ 2257899 h 2583470"/>
                <a:gd name="connsiteX4964" fmla="*/ 81726 w 1057172"/>
                <a:gd name="connsiteY4964" fmla="*/ 2257899 h 2583470"/>
                <a:gd name="connsiteX4965" fmla="*/ 81726 w 1057172"/>
                <a:gd name="connsiteY4965" fmla="*/ 2254828 h 2583470"/>
                <a:gd name="connsiteX4966" fmla="*/ 82946 w 1057172"/>
                <a:gd name="connsiteY4966" fmla="*/ 2254828 h 2583470"/>
                <a:gd name="connsiteX4967" fmla="*/ 82946 w 1057172"/>
                <a:gd name="connsiteY4967" fmla="*/ 2254213 h 2583470"/>
                <a:gd name="connsiteX4968" fmla="*/ 87215 w 1057172"/>
                <a:gd name="connsiteY4968" fmla="*/ 2251756 h 2583470"/>
                <a:gd name="connsiteX4969" fmla="*/ 89045 w 1057172"/>
                <a:gd name="connsiteY4969" fmla="*/ 2253599 h 2583470"/>
                <a:gd name="connsiteX4970" fmla="*/ 90264 w 1057172"/>
                <a:gd name="connsiteY4970" fmla="*/ 2253599 h 2583470"/>
                <a:gd name="connsiteX4971" fmla="*/ 90264 w 1057172"/>
                <a:gd name="connsiteY4971" fmla="*/ 2252985 h 2583470"/>
                <a:gd name="connsiteX4972" fmla="*/ 90874 w 1057172"/>
                <a:gd name="connsiteY4972" fmla="*/ 2252985 h 2583470"/>
                <a:gd name="connsiteX4973" fmla="*/ 90874 w 1057172"/>
                <a:gd name="connsiteY4973" fmla="*/ 2250528 h 2583470"/>
                <a:gd name="connsiteX4974" fmla="*/ 91484 w 1057172"/>
                <a:gd name="connsiteY4974" fmla="*/ 2250528 h 2583470"/>
                <a:gd name="connsiteX4975" fmla="*/ 91484 w 1057172"/>
                <a:gd name="connsiteY4975" fmla="*/ 2248685 h 2583470"/>
                <a:gd name="connsiteX4976" fmla="*/ 92094 w 1057172"/>
                <a:gd name="connsiteY4976" fmla="*/ 2248685 h 2583470"/>
                <a:gd name="connsiteX4977" fmla="*/ 92704 w 1057172"/>
                <a:gd name="connsiteY4977" fmla="*/ 2244999 h 2583470"/>
                <a:gd name="connsiteX4978" fmla="*/ 93314 w 1057172"/>
                <a:gd name="connsiteY4978" fmla="*/ 2244999 h 2583470"/>
                <a:gd name="connsiteX4979" fmla="*/ 93314 w 1057172"/>
                <a:gd name="connsiteY4979" fmla="*/ 2245613 h 2583470"/>
                <a:gd name="connsiteX4980" fmla="*/ 94534 w 1057172"/>
                <a:gd name="connsiteY4980" fmla="*/ 2245613 h 2583470"/>
                <a:gd name="connsiteX4981" fmla="*/ 94534 w 1057172"/>
                <a:gd name="connsiteY4981" fmla="*/ 2246228 h 2583470"/>
                <a:gd name="connsiteX4982" fmla="*/ 95144 w 1057172"/>
                <a:gd name="connsiteY4982" fmla="*/ 2246228 h 2583470"/>
                <a:gd name="connsiteX4983" fmla="*/ 95144 w 1057172"/>
                <a:gd name="connsiteY4983" fmla="*/ 2246842 h 2583470"/>
                <a:gd name="connsiteX4984" fmla="*/ 95753 w 1057172"/>
                <a:gd name="connsiteY4984" fmla="*/ 2246842 h 2583470"/>
                <a:gd name="connsiteX4985" fmla="*/ 95753 w 1057172"/>
                <a:gd name="connsiteY4985" fmla="*/ 2247456 h 2583470"/>
                <a:gd name="connsiteX4986" fmla="*/ 99413 w 1057172"/>
                <a:gd name="connsiteY4986" fmla="*/ 2247456 h 2583470"/>
                <a:gd name="connsiteX4987" fmla="*/ 99413 w 1057172"/>
                <a:gd name="connsiteY4987" fmla="*/ 2248685 h 2583470"/>
                <a:gd name="connsiteX4988" fmla="*/ 102462 w 1057172"/>
                <a:gd name="connsiteY4988" fmla="*/ 2247456 h 2583470"/>
                <a:gd name="connsiteX4989" fmla="*/ 102462 w 1057172"/>
                <a:gd name="connsiteY4989" fmla="*/ 2248685 h 2583470"/>
                <a:gd name="connsiteX4990" fmla="*/ 104292 w 1057172"/>
                <a:gd name="connsiteY4990" fmla="*/ 2248685 h 2583470"/>
                <a:gd name="connsiteX4991" fmla="*/ 104292 w 1057172"/>
                <a:gd name="connsiteY4991" fmla="*/ 2250528 h 2583470"/>
                <a:gd name="connsiteX4992" fmla="*/ 104902 w 1057172"/>
                <a:gd name="connsiteY4992" fmla="*/ 2250528 h 2583470"/>
                <a:gd name="connsiteX4993" fmla="*/ 104902 w 1057172"/>
                <a:gd name="connsiteY4993" fmla="*/ 2252985 h 2583470"/>
                <a:gd name="connsiteX4994" fmla="*/ 104292 w 1057172"/>
                <a:gd name="connsiteY4994" fmla="*/ 2252985 h 2583470"/>
                <a:gd name="connsiteX4995" fmla="*/ 104292 w 1057172"/>
                <a:gd name="connsiteY4995" fmla="*/ 2253599 h 2583470"/>
                <a:gd name="connsiteX4996" fmla="*/ 104902 w 1057172"/>
                <a:gd name="connsiteY4996" fmla="*/ 2253599 h 2583470"/>
                <a:gd name="connsiteX4997" fmla="*/ 106731 w 1057172"/>
                <a:gd name="connsiteY4997" fmla="*/ 2254828 h 2583470"/>
                <a:gd name="connsiteX4998" fmla="*/ 106731 w 1057172"/>
                <a:gd name="connsiteY4998" fmla="*/ 2255442 h 2583470"/>
                <a:gd name="connsiteX4999" fmla="*/ 107951 w 1057172"/>
                <a:gd name="connsiteY4999" fmla="*/ 2255442 h 2583470"/>
                <a:gd name="connsiteX5000" fmla="*/ 107951 w 1057172"/>
                <a:gd name="connsiteY5000" fmla="*/ 2254828 h 2583470"/>
                <a:gd name="connsiteX5001" fmla="*/ 110391 w 1057172"/>
                <a:gd name="connsiteY5001" fmla="*/ 2254828 h 2583470"/>
                <a:gd name="connsiteX5002" fmla="*/ 110391 w 1057172"/>
                <a:gd name="connsiteY5002" fmla="*/ 2256670 h 2583470"/>
                <a:gd name="connsiteX5003" fmla="*/ 111001 w 1057172"/>
                <a:gd name="connsiteY5003" fmla="*/ 2256670 h 2583470"/>
                <a:gd name="connsiteX5004" fmla="*/ 111001 w 1057172"/>
                <a:gd name="connsiteY5004" fmla="*/ 2257285 h 2583470"/>
                <a:gd name="connsiteX5005" fmla="*/ 111611 w 1057172"/>
                <a:gd name="connsiteY5005" fmla="*/ 2257285 h 2583470"/>
                <a:gd name="connsiteX5006" fmla="*/ 111001 w 1057172"/>
                <a:gd name="connsiteY5006" fmla="*/ 2259128 h 2583470"/>
                <a:gd name="connsiteX5007" fmla="*/ 111611 w 1057172"/>
                <a:gd name="connsiteY5007" fmla="*/ 2259128 h 2583470"/>
                <a:gd name="connsiteX5008" fmla="*/ 111611 w 1057172"/>
                <a:gd name="connsiteY5008" fmla="*/ 2261585 h 2583470"/>
                <a:gd name="connsiteX5009" fmla="*/ 112221 w 1057172"/>
                <a:gd name="connsiteY5009" fmla="*/ 2261585 h 2583470"/>
                <a:gd name="connsiteX5010" fmla="*/ 112221 w 1057172"/>
                <a:gd name="connsiteY5010" fmla="*/ 2264656 h 2583470"/>
                <a:gd name="connsiteX5011" fmla="*/ 111611 w 1057172"/>
                <a:gd name="connsiteY5011" fmla="*/ 2264656 h 2583470"/>
                <a:gd name="connsiteX5012" fmla="*/ 111611 w 1057172"/>
                <a:gd name="connsiteY5012" fmla="*/ 2265885 h 2583470"/>
                <a:gd name="connsiteX5013" fmla="*/ 111001 w 1057172"/>
                <a:gd name="connsiteY5013" fmla="*/ 2265885 h 2583470"/>
                <a:gd name="connsiteX5014" fmla="*/ 111001 w 1057172"/>
                <a:gd name="connsiteY5014" fmla="*/ 2266499 h 2583470"/>
                <a:gd name="connsiteX5015" fmla="*/ 109781 w 1057172"/>
                <a:gd name="connsiteY5015" fmla="*/ 2266499 h 2583470"/>
                <a:gd name="connsiteX5016" fmla="*/ 109781 w 1057172"/>
                <a:gd name="connsiteY5016" fmla="*/ 2267113 h 2583470"/>
                <a:gd name="connsiteX5017" fmla="*/ 107951 w 1057172"/>
                <a:gd name="connsiteY5017" fmla="*/ 2267113 h 2583470"/>
                <a:gd name="connsiteX5018" fmla="*/ 107951 w 1057172"/>
                <a:gd name="connsiteY5018" fmla="*/ 2268342 h 2583470"/>
                <a:gd name="connsiteX5019" fmla="*/ 106731 w 1057172"/>
                <a:gd name="connsiteY5019" fmla="*/ 2268342 h 2583470"/>
                <a:gd name="connsiteX5020" fmla="*/ 106731 w 1057172"/>
                <a:gd name="connsiteY5020" fmla="*/ 2269570 h 2583470"/>
                <a:gd name="connsiteX5021" fmla="*/ 106122 w 1057172"/>
                <a:gd name="connsiteY5021" fmla="*/ 2269570 h 2583470"/>
                <a:gd name="connsiteX5022" fmla="*/ 106122 w 1057172"/>
                <a:gd name="connsiteY5022" fmla="*/ 2270185 h 2583470"/>
                <a:gd name="connsiteX5023" fmla="*/ 106731 w 1057172"/>
                <a:gd name="connsiteY5023" fmla="*/ 2270185 h 2583470"/>
                <a:gd name="connsiteX5024" fmla="*/ 106731 w 1057172"/>
                <a:gd name="connsiteY5024" fmla="*/ 2269570 h 2583470"/>
                <a:gd name="connsiteX5025" fmla="*/ 107341 w 1057172"/>
                <a:gd name="connsiteY5025" fmla="*/ 2269570 h 2583470"/>
                <a:gd name="connsiteX5026" fmla="*/ 107341 w 1057172"/>
                <a:gd name="connsiteY5026" fmla="*/ 2268956 h 2583470"/>
                <a:gd name="connsiteX5027" fmla="*/ 110391 w 1057172"/>
                <a:gd name="connsiteY5027" fmla="*/ 2268342 h 2583470"/>
                <a:gd name="connsiteX5028" fmla="*/ 110391 w 1057172"/>
                <a:gd name="connsiteY5028" fmla="*/ 2267113 h 2583470"/>
                <a:gd name="connsiteX5029" fmla="*/ 111611 w 1057172"/>
                <a:gd name="connsiteY5029" fmla="*/ 2267113 h 2583470"/>
                <a:gd name="connsiteX5030" fmla="*/ 111611 w 1057172"/>
                <a:gd name="connsiteY5030" fmla="*/ 2266499 h 2583470"/>
                <a:gd name="connsiteX5031" fmla="*/ 112221 w 1057172"/>
                <a:gd name="connsiteY5031" fmla="*/ 2266499 h 2583470"/>
                <a:gd name="connsiteX5032" fmla="*/ 112221 w 1057172"/>
                <a:gd name="connsiteY5032" fmla="*/ 2265885 h 2583470"/>
                <a:gd name="connsiteX5033" fmla="*/ 114050 w 1057172"/>
                <a:gd name="connsiteY5033" fmla="*/ 2265885 h 2583470"/>
                <a:gd name="connsiteX5034" fmla="*/ 114050 w 1057172"/>
                <a:gd name="connsiteY5034" fmla="*/ 2267113 h 2583470"/>
                <a:gd name="connsiteX5035" fmla="*/ 114660 w 1057172"/>
                <a:gd name="connsiteY5035" fmla="*/ 2267113 h 2583470"/>
                <a:gd name="connsiteX5036" fmla="*/ 114660 w 1057172"/>
                <a:gd name="connsiteY5036" fmla="*/ 2268342 h 2583470"/>
                <a:gd name="connsiteX5037" fmla="*/ 115270 w 1057172"/>
                <a:gd name="connsiteY5037" fmla="*/ 2268342 h 2583470"/>
                <a:gd name="connsiteX5038" fmla="*/ 115880 w 1057172"/>
                <a:gd name="connsiteY5038" fmla="*/ 2268956 h 2583470"/>
                <a:gd name="connsiteX5039" fmla="*/ 115880 w 1057172"/>
                <a:gd name="connsiteY5039" fmla="*/ 2268956 h 2583470"/>
                <a:gd name="connsiteX5040" fmla="*/ 115880 w 1057172"/>
                <a:gd name="connsiteY5040" fmla="*/ 2268956 h 2583470"/>
                <a:gd name="connsiteX5041" fmla="*/ 116490 w 1057172"/>
                <a:gd name="connsiteY5041" fmla="*/ 2269570 h 2583470"/>
                <a:gd name="connsiteX5042" fmla="*/ 116490 w 1057172"/>
                <a:gd name="connsiteY5042" fmla="*/ 2270185 h 2583470"/>
                <a:gd name="connsiteX5043" fmla="*/ 118319 w 1057172"/>
                <a:gd name="connsiteY5043" fmla="*/ 2273870 h 2583470"/>
                <a:gd name="connsiteX5044" fmla="*/ 117710 w 1057172"/>
                <a:gd name="connsiteY5044" fmla="*/ 2273870 h 2583470"/>
                <a:gd name="connsiteX5045" fmla="*/ 115880 w 1057172"/>
                <a:gd name="connsiteY5045" fmla="*/ 2278785 h 2583470"/>
                <a:gd name="connsiteX5046" fmla="*/ 117710 w 1057172"/>
                <a:gd name="connsiteY5046" fmla="*/ 2278170 h 2583470"/>
                <a:gd name="connsiteX5047" fmla="*/ 117710 w 1057172"/>
                <a:gd name="connsiteY5047" fmla="*/ 2276942 h 2583470"/>
                <a:gd name="connsiteX5048" fmla="*/ 118319 w 1057172"/>
                <a:gd name="connsiteY5048" fmla="*/ 2276942 h 2583470"/>
                <a:gd name="connsiteX5049" fmla="*/ 118319 w 1057172"/>
                <a:gd name="connsiteY5049" fmla="*/ 2275099 h 2583470"/>
                <a:gd name="connsiteX5050" fmla="*/ 118929 w 1057172"/>
                <a:gd name="connsiteY5050" fmla="*/ 2275099 h 2583470"/>
                <a:gd name="connsiteX5051" fmla="*/ 118929 w 1057172"/>
                <a:gd name="connsiteY5051" fmla="*/ 2274485 h 2583470"/>
                <a:gd name="connsiteX5052" fmla="*/ 119539 w 1057172"/>
                <a:gd name="connsiteY5052" fmla="*/ 2274485 h 2583470"/>
                <a:gd name="connsiteX5053" fmla="*/ 119539 w 1057172"/>
                <a:gd name="connsiteY5053" fmla="*/ 2273256 h 2583470"/>
                <a:gd name="connsiteX5054" fmla="*/ 120149 w 1057172"/>
                <a:gd name="connsiteY5054" fmla="*/ 2273256 h 2583470"/>
                <a:gd name="connsiteX5055" fmla="*/ 119539 w 1057172"/>
                <a:gd name="connsiteY5055" fmla="*/ 2269570 h 2583470"/>
                <a:gd name="connsiteX5056" fmla="*/ 118319 w 1057172"/>
                <a:gd name="connsiteY5056" fmla="*/ 2269570 h 2583470"/>
                <a:gd name="connsiteX5057" fmla="*/ 118319 w 1057172"/>
                <a:gd name="connsiteY5057" fmla="*/ 2268956 h 2583470"/>
                <a:gd name="connsiteX5058" fmla="*/ 115880 w 1057172"/>
                <a:gd name="connsiteY5058" fmla="*/ 2268956 h 2583470"/>
                <a:gd name="connsiteX5059" fmla="*/ 115880 w 1057172"/>
                <a:gd name="connsiteY5059" fmla="*/ 2268956 h 2583470"/>
                <a:gd name="connsiteX5060" fmla="*/ 115880 w 1057172"/>
                <a:gd name="connsiteY5060" fmla="*/ 2267113 h 2583470"/>
                <a:gd name="connsiteX5061" fmla="*/ 115270 w 1057172"/>
                <a:gd name="connsiteY5061" fmla="*/ 2267113 h 2583470"/>
                <a:gd name="connsiteX5062" fmla="*/ 115270 w 1057172"/>
                <a:gd name="connsiteY5062" fmla="*/ 2266499 h 2583470"/>
                <a:gd name="connsiteX5063" fmla="*/ 114660 w 1057172"/>
                <a:gd name="connsiteY5063" fmla="*/ 2266499 h 2583470"/>
                <a:gd name="connsiteX5064" fmla="*/ 114660 w 1057172"/>
                <a:gd name="connsiteY5064" fmla="*/ 2265270 h 2583470"/>
                <a:gd name="connsiteX5065" fmla="*/ 114050 w 1057172"/>
                <a:gd name="connsiteY5065" fmla="*/ 2265270 h 2583470"/>
                <a:gd name="connsiteX5066" fmla="*/ 114050 w 1057172"/>
                <a:gd name="connsiteY5066" fmla="*/ 2264656 h 2583470"/>
                <a:gd name="connsiteX5067" fmla="*/ 114660 w 1057172"/>
                <a:gd name="connsiteY5067" fmla="*/ 2264656 h 2583470"/>
                <a:gd name="connsiteX5068" fmla="*/ 114660 w 1057172"/>
                <a:gd name="connsiteY5068" fmla="*/ 2263428 h 2583470"/>
                <a:gd name="connsiteX5069" fmla="*/ 114050 w 1057172"/>
                <a:gd name="connsiteY5069" fmla="*/ 2263428 h 2583470"/>
                <a:gd name="connsiteX5070" fmla="*/ 114050 w 1057172"/>
                <a:gd name="connsiteY5070" fmla="*/ 2261585 h 2583470"/>
                <a:gd name="connsiteX5071" fmla="*/ 112830 w 1057172"/>
                <a:gd name="connsiteY5071" fmla="*/ 2261585 h 2583470"/>
                <a:gd name="connsiteX5072" fmla="*/ 112830 w 1057172"/>
                <a:gd name="connsiteY5072" fmla="*/ 2259128 h 2583470"/>
                <a:gd name="connsiteX5073" fmla="*/ 112221 w 1057172"/>
                <a:gd name="connsiteY5073" fmla="*/ 2259128 h 2583470"/>
                <a:gd name="connsiteX5074" fmla="*/ 112221 w 1057172"/>
                <a:gd name="connsiteY5074" fmla="*/ 2258513 h 2583470"/>
                <a:gd name="connsiteX5075" fmla="*/ 112830 w 1057172"/>
                <a:gd name="connsiteY5075" fmla="*/ 2258513 h 2583470"/>
                <a:gd name="connsiteX5076" fmla="*/ 112830 w 1057172"/>
                <a:gd name="connsiteY5076" fmla="*/ 2254828 h 2583470"/>
                <a:gd name="connsiteX5077" fmla="*/ 112221 w 1057172"/>
                <a:gd name="connsiteY5077" fmla="*/ 2254828 h 2583470"/>
                <a:gd name="connsiteX5078" fmla="*/ 112221 w 1057172"/>
                <a:gd name="connsiteY5078" fmla="*/ 2254213 h 2583470"/>
                <a:gd name="connsiteX5079" fmla="*/ 112830 w 1057172"/>
                <a:gd name="connsiteY5079" fmla="*/ 2254213 h 2583470"/>
                <a:gd name="connsiteX5080" fmla="*/ 112830 w 1057172"/>
                <a:gd name="connsiteY5080" fmla="*/ 2252985 h 2583470"/>
                <a:gd name="connsiteX5081" fmla="*/ 118319 w 1057172"/>
                <a:gd name="connsiteY5081" fmla="*/ 2252985 h 2583470"/>
                <a:gd name="connsiteX5082" fmla="*/ 118319 w 1057172"/>
                <a:gd name="connsiteY5082" fmla="*/ 2251756 h 2583470"/>
                <a:gd name="connsiteX5083" fmla="*/ 122589 w 1057172"/>
                <a:gd name="connsiteY5083" fmla="*/ 2251756 h 2583470"/>
                <a:gd name="connsiteX5084" fmla="*/ 122589 w 1057172"/>
                <a:gd name="connsiteY5084" fmla="*/ 2251142 h 2583470"/>
                <a:gd name="connsiteX5085" fmla="*/ 123199 w 1057172"/>
                <a:gd name="connsiteY5085" fmla="*/ 2251142 h 2583470"/>
                <a:gd name="connsiteX5086" fmla="*/ 123199 w 1057172"/>
                <a:gd name="connsiteY5086" fmla="*/ 2249299 h 2583470"/>
                <a:gd name="connsiteX5087" fmla="*/ 125638 w 1057172"/>
                <a:gd name="connsiteY5087" fmla="*/ 2249299 h 2583470"/>
                <a:gd name="connsiteX5088" fmla="*/ 127468 w 1057172"/>
                <a:gd name="connsiteY5088" fmla="*/ 2251142 h 2583470"/>
                <a:gd name="connsiteX5089" fmla="*/ 127468 w 1057172"/>
                <a:gd name="connsiteY5089" fmla="*/ 2251756 h 2583470"/>
                <a:gd name="connsiteX5090" fmla="*/ 129907 w 1057172"/>
                <a:gd name="connsiteY5090" fmla="*/ 2251142 h 2583470"/>
                <a:gd name="connsiteX5091" fmla="*/ 129907 w 1057172"/>
                <a:gd name="connsiteY5091" fmla="*/ 2251756 h 2583470"/>
                <a:gd name="connsiteX5092" fmla="*/ 131127 w 1057172"/>
                <a:gd name="connsiteY5092" fmla="*/ 2251756 h 2583470"/>
                <a:gd name="connsiteX5093" fmla="*/ 131127 w 1057172"/>
                <a:gd name="connsiteY5093" fmla="*/ 2253599 h 2583470"/>
                <a:gd name="connsiteX5094" fmla="*/ 133567 w 1057172"/>
                <a:gd name="connsiteY5094" fmla="*/ 2254213 h 2583470"/>
                <a:gd name="connsiteX5095" fmla="*/ 133567 w 1057172"/>
                <a:gd name="connsiteY5095" fmla="*/ 2253599 h 2583470"/>
                <a:gd name="connsiteX5096" fmla="*/ 134177 w 1057172"/>
                <a:gd name="connsiteY5096" fmla="*/ 2253599 h 2583470"/>
                <a:gd name="connsiteX5097" fmla="*/ 134177 w 1057172"/>
                <a:gd name="connsiteY5097" fmla="*/ 2254213 h 2583470"/>
                <a:gd name="connsiteX5098" fmla="*/ 135396 w 1057172"/>
                <a:gd name="connsiteY5098" fmla="*/ 2254213 h 2583470"/>
                <a:gd name="connsiteX5099" fmla="*/ 135396 w 1057172"/>
                <a:gd name="connsiteY5099" fmla="*/ 2253599 h 2583470"/>
                <a:gd name="connsiteX5100" fmla="*/ 134787 w 1057172"/>
                <a:gd name="connsiteY5100" fmla="*/ 2253599 h 2583470"/>
                <a:gd name="connsiteX5101" fmla="*/ 134787 w 1057172"/>
                <a:gd name="connsiteY5101" fmla="*/ 2252985 h 2583470"/>
                <a:gd name="connsiteX5102" fmla="*/ 132347 w 1057172"/>
                <a:gd name="connsiteY5102" fmla="*/ 2252985 h 2583470"/>
                <a:gd name="connsiteX5103" fmla="*/ 132347 w 1057172"/>
                <a:gd name="connsiteY5103" fmla="*/ 2250528 h 2583470"/>
                <a:gd name="connsiteX5104" fmla="*/ 131737 w 1057172"/>
                <a:gd name="connsiteY5104" fmla="*/ 2250528 h 2583470"/>
                <a:gd name="connsiteX5105" fmla="*/ 131737 w 1057172"/>
                <a:gd name="connsiteY5105" fmla="*/ 2249913 h 2583470"/>
                <a:gd name="connsiteX5106" fmla="*/ 130517 w 1057172"/>
                <a:gd name="connsiteY5106" fmla="*/ 2249913 h 2583470"/>
                <a:gd name="connsiteX5107" fmla="*/ 130517 w 1057172"/>
                <a:gd name="connsiteY5107" fmla="*/ 2249299 h 2583470"/>
                <a:gd name="connsiteX5108" fmla="*/ 131737 w 1057172"/>
                <a:gd name="connsiteY5108" fmla="*/ 2249299 h 2583470"/>
                <a:gd name="connsiteX5109" fmla="*/ 131737 w 1057172"/>
                <a:gd name="connsiteY5109" fmla="*/ 2248685 h 2583470"/>
                <a:gd name="connsiteX5110" fmla="*/ 133567 w 1057172"/>
                <a:gd name="connsiteY5110" fmla="*/ 2248685 h 2583470"/>
                <a:gd name="connsiteX5111" fmla="*/ 133567 w 1057172"/>
                <a:gd name="connsiteY5111" fmla="*/ 2247456 h 2583470"/>
                <a:gd name="connsiteX5112" fmla="*/ 134177 w 1057172"/>
                <a:gd name="connsiteY5112" fmla="*/ 2247456 h 2583470"/>
                <a:gd name="connsiteX5113" fmla="*/ 134177 w 1057172"/>
                <a:gd name="connsiteY5113" fmla="*/ 2246228 h 2583470"/>
                <a:gd name="connsiteX5114" fmla="*/ 135396 w 1057172"/>
                <a:gd name="connsiteY5114" fmla="*/ 2246228 h 2583470"/>
                <a:gd name="connsiteX5115" fmla="*/ 135396 w 1057172"/>
                <a:gd name="connsiteY5115" fmla="*/ 2245613 h 2583470"/>
                <a:gd name="connsiteX5116" fmla="*/ 143325 w 1057172"/>
                <a:gd name="connsiteY5116" fmla="*/ 2244999 h 2583470"/>
                <a:gd name="connsiteX5117" fmla="*/ 143325 w 1057172"/>
                <a:gd name="connsiteY5117" fmla="*/ 2243770 h 2583470"/>
                <a:gd name="connsiteX5118" fmla="*/ 143935 w 1057172"/>
                <a:gd name="connsiteY5118" fmla="*/ 2243770 h 2583470"/>
                <a:gd name="connsiteX5119" fmla="*/ 143935 w 1057172"/>
                <a:gd name="connsiteY5119" fmla="*/ 2242542 h 2583470"/>
                <a:gd name="connsiteX5120" fmla="*/ 145155 w 1057172"/>
                <a:gd name="connsiteY5120" fmla="*/ 2242542 h 2583470"/>
                <a:gd name="connsiteX5121" fmla="*/ 145155 w 1057172"/>
                <a:gd name="connsiteY5121" fmla="*/ 2241928 h 2583470"/>
                <a:gd name="connsiteX5122" fmla="*/ 146984 w 1057172"/>
                <a:gd name="connsiteY5122" fmla="*/ 2241928 h 2583470"/>
                <a:gd name="connsiteX5123" fmla="*/ 146984 w 1057172"/>
                <a:gd name="connsiteY5123" fmla="*/ 2241313 h 2583470"/>
                <a:gd name="connsiteX5124" fmla="*/ 147594 w 1057172"/>
                <a:gd name="connsiteY5124" fmla="*/ 2241313 h 2583470"/>
                <a:gd name="connsiteX5125" fmla="*/ 147594 w 1057172"/>
                <a:gd name="connsiteY5125" fmla="*/ 2240699 h 2583470"/>
                <a:gd name="connsiteX5126" fmla="*/ 145765 w 1057172"/>
                <a:gd name="connsiteY5126" fmla="*/ 2240699 h 2583470"/>
                <a:gd name="connsiteX5127" fmla="*/ 145765 w 1057172"/>
                <a:gd name="connsiteY5127" fmla="*/ 2239470 h 2583470"/>
                <a:gd name="connsiteX5128" fmla="*/ 143935 w 1057172"/>
                <a:gd name="connsiteY5128" fmla="*/ 2239470 h 2583470"/>
                <a:gd name="connsiteX5129" fmla="*/ 143325 w 1057172"/>
                <a:gd name="connsiteY5129" fmla="*/ 2242542 h 2583470"/>
                <a:gd name="connsiteX5130" fmla="*/ 139666 w 1057172"/>
                <a:gd name="connsiteY5130" fmla="*/ 2242542 h 2583470"/>
                <a:gd name="connsiteX5131" fmla="*/ 139666 w 1057172"/>
                <a:gd name="connsiteY5131" fmla="*/ 2243156 h 2583470"/>
                <a:gd name="connsiteX5132" fmla="*/ 138446 w 1057172"/>
                <a:gd name="connsiteY5132" fmla="*/ 2243156 h 2583470"/>
                <a:gd name="connsiteX5133" fmla="*/ 138446 w 1057172"/>
                <a:gd name="connsiteY5133" fmla="*/ 2242542 h 2583470"/>
                <a:gd name="connsiteX5134" fmla="*/ 131737 w 1057172"/>
                <a:gd name="connsiteY5134" fmla="*/ 2243156 h 2583470"/>
                <a:gd name="connsiteX5135" fmla="*/ 131737 w 1057172"/>
                <a:gd name="connsiteY5135" fmla="*/ 2242542 h 2583470"/>
                <a:gd name="connsiteX5136" fmla="*/ 131127 w 1057172"/>
                <a:gd name="connsiteY5136" fmla="*/ 2242542 h 2583470"/>
                <a:gd name="connsiteX5137" fmla="*/ 131127 w 1057172"/>
                <a:gd name="connsiteY5137" fmla="*/ 2235785 h 2583470"/>
                <a:gd name="connsiteX5138" fmla="*/ 129907 w 1057172"/>
                <a:gd name="connsiteY5138" fmla="*/ 2234556 h 2583470"/>
                <a:gd name="connsiteX5139" fmla="*/ 128078 w 1057172"/>
                <a:gd name="connsiteY5139" fmla="*/ 2234556 h 2583470"/>
                <a:gd name="connsiteX5140" fmla="*/ 127468 w 1057172"/>
                <a:gd name="connsiteY5140" fmla="*/ 2232099 h 2583470"/>
                <a:gd name="connsiteX5141" fmla="*/ 130517 w 1057172"/>
                <a:gd name="connsiteY5141" fmla="*/ 2231485 h 2583470"/>
                <a:gd name="connsiteX5142" fmla="*/ 130517 w 1057172"/>
                <a:gd name="connsiteY5142" fmla="*/ 2230870 h 2583470"/>
                <a:gd name="connsiteX5143" fmla="*/ 131127 w 1057172"/>
                <a:gd name="connsiteY5143" fmla="*/ 2230870 h 2583470"/>
                <a:gd name="connsiteX5144" fmla="*/ 131127 w 1057172"/>
                <a:gd name="connsiteY5144" fmla="*/ 2230256 h 2583470"/>
                <a:gd name="connsiteX5145" fmla="*/ 131737 w 1057172"/>
                <a:gd name="connsiteY5145" fmla="*/ 2230256 h 2583470"/>
                <a:gd name="connsiteX5146" fmla="*/ 131737 w 1057172"/>
                <a:gd name="connsiteY5146" fmla="*/ 2226570 h 2583470"/>
                <a:gd name="connsiteX5147" fmla="*/ 132347 w 1057172"/>
                <a:gd name="connsiteY5147" fmla="*/ 2226570 h 2583470"/>
                <a:gd name="connsiteX5148" fmla="*/ 132347 w 1057172"/>
                <a:gd name="connsiteY5148" fmla="*/ 2225342 h 2583470"/>
                <a:gd name="connsiteX5149" fmla="*/ 133567 w 1057172"/>
                <a:gd name="connsiteY5149" fmla="*/ 2225342 h 2583470"/>
                <a:gd name="connsiteX5150" fmla="*/ 133567 w 1057172"/>
                <a:gd name="connsiteY5150" fmla="*/ 2223499 h 2583470"/>
                <a:gd name="connsiteX5151" fmla="*/ 134177 w 1057172"/>
                <a:gd name="connsiteY5151" fmla="*/ 2223499 h 2583470"/>
                <a:gd name="connsiteX5152" fmla="*/ 134177 w 1057172"/>
                <a:gd name="connsiteY5152" fmla="*/ 2222885 h 2583470"/>
                <a:gd name="connsiteX5153" fmla="*/ 135396 w 1057172"/>
                <a:gd name="connsiteY5153" fmla="*/ 2222885 h 2583470"/>
                <a:gd name="connsiteX5154" fmla="*/ 135396 w 1057172"/>
                <a:gd name="connsiteY5154" fmla="*/ 2222270 h 2583470"/>
                <a:gd name="connsiteX5155" fmla="*/ 137226 w 1057172"/>
                <a:gd name="connsiteY5155" fmla="*/ 2219199 h 2583470"/>
                <a:gd name="connsiteX5156" fmla="*/ 137836 w 1057172"/>
                <a:gd name="connsiteY5156" fmla="*/ 2219199 h 2583470"/>
                <a:gd name="connsiteX5157" fmla="*/ 137836 w 1057172"/>
                <a:gd name="connsiteY5157" fmla="*/ 2218585 h 2583470"/>
                <a:gd name="connsiteX5158" fmla="*/ 138446 w 1057172"/>
                <a:gd name="connsiteY5158" fmla="*/ 2218585 h 2583470"/>
                <a:gd name="connsiteX5159" fmla="*/ 138446 w 1057172"/>
                <a:gd name="connsiteY5159" fmla="*/ 2217970 h 2583470"/>
                <a:gd name="connsiteX5160" fmla="*/ 139056 w 1057172"/>
                <a:gd name="connsiteY5160" fmla="*/ 2217970 h 2583470"/>
                <a:gd name="connsiteX5161" fmla="*/ 139056 w 1057172"/>
                <a:gd name="connsiteY5161" fmla="*/ 2217356 h 2583470"/>
                <a:gd name="connsiteX5162" fmla="*/ 140885 w 1057172"/>
                <a:gd name="connsiteY5162" fmla="*/ 2217356 h 2583470"/>
                <a:gd name="connsiteX5163" fmla="*/ 140885 w 1057172"/>
                <a:gd name="connsiteY5163" fmla="*/ 2216128 h 2583470"/>
                <a:gd name="connsiteX5164" fmla="*/ 141495 w 1057172"/>
                <a:gd name="connsiteY5164" fmla="*/ 2216128 h 2583470"/>
                <a:gd name="connsiteX5165" fmla="*/ 141495 w 1057172"/>
                <a:gd name="connsiteY5165" fmla="*/ 2215513 h 2583470"/>
                <a:gd name="connsiteX5166" fmla="*/ 142105 w 1057172"/>
                <a:gd name="connsiteY5166" fmla="*/ 2215513 h 2583470"/>
                <a:gd name="connsiteX5167" fmla="*/ 142105 w 1057172"/>
                <a:gd name="connsiteY5167" fmla="*/ 2214899 h 2583470"/>
                <a:gd name="connsiteX5168" fmla="*/ 142715 w 1057172"/>
                <a:gd name="connsiteY5168" fmla="*/ 2214899 h 2583470"/>
                <a:gd name="connsiteX5169" fmla="*/ 142715 w 1057172"/>
                <a:gd name="connsiteY5169" fmla="*/ 2212442 h 2583470"/>
                <a:gd name="connsiteX5170" fmla="*/ 142105 w 1057172"/>
                <a:gd name="connsiteY5170" fmla="*/ 2212442 h 2583470"/>
                <a:gd name="connsiteX5171" fmla="*/ 142105 w 1057172"/>
                <a:gd name="connsiteY5171" fmla="*/ 2213670 h 2583470"/>
                <a:gd name="connsiteX5172" fmla="*/ 141495 w 1057172"/>
                <a:gd name="connsiteY5172" fmla="*/ 2213670 h 2583470"/>
                <a:gd name="connsiteX5173" fmla="*/ 141495 w 1057172"/>
                <a:gd name="connsiteY5173" fmla="*/ 2214899 h 2583470"/>
                <a:gd name="connsiteX5174" fmla="*/ 139666 w 1057172"/>
                <a:gd name="connsiteY5174" fmla="*/ 2216128 h 2583470"/>
                <a:gd name="connsiteX5175" fmla="*/ 139056 w 1057172"/>
                <a:gd name="connsiteY5175" fmla="*/ 2216128 h 2583470"/>
                <a:gd name="connsiteX5176" fmla="*/ 139056 w 1057172"/>
                <a:gd name="connsiteY5176" fmla="*/ 2217356 h 2583470"/>
                <a:gd name="connsiteX5177" fmla="*/ 135396 w 1057172"/>
                <a:gd name="connsiteY5177" fmla="*/ 2217970 h 2583470"/>
                <a:gd name="connsiteX5178" fmla="*/ 135396 w 1057172"/>
                <a:gd name="connsiteY5178" fmla="*/ 2218585 h 2583470"/>
                <a:gd name="connsiteX5179" fmla="*/ 134787 w 1057172"/>
                <a:gd name="connsiteY5179" fmla="*/ 2218585 h 2583470"/>
                <a:gd name="connsiteX5180" fmla="*/ 134787 w 1057172"/>
                <a:gd name="connsiteY5180" fmla="*/ 2221656 h 2583470"/>
                <a:gd name="connsiteX5181" fmla="*/ 131737 w 1057172"/>
                <a:gd name="connsiteY5181" fmla="*/ 2222270 h 2583470"/>
                <a:gd name="connsiteX5182" fmla="*/ 131737 w 1057172"/>
                <a:gd name="connsiteY5182" fmla="*/ 2222885 h 2583470"/>
                <a:gd name="connsiteX5183" fmla="*/ 131127 w 1057172"/>
                <a:gd name="connsiteY5183" fmla="*/ 2222885 h 2583470"/>
                <a:gd name="connsiteX5184" fmla="*/ 131127 w 1057172"/>
                <a:gd name="connsiteY5184" fmla="*/ 2224113 h 2583470"/>
                <a:gd name="connsiteX5185" fmla="*/ 129907 w 1057172"/>
                <a:gd name="connsiteY5185" fmla="*/ 2224113 h 2583470"/>
                <a:gd name="connsiteX5186" fmla="*/ 129907 w 1057172"/>
                <a:gd name="connsiteY5186" fmla="*/ 2223499 h 2583470"/>
                <a:gd name="connsiteX5187" fmla="*/ 127468 w 1057172"/>
                <a:gd name="connsiteY5187" fmla="*/ 2222270 h 2583470"/>
                <a:gd name="connsiteX5188" fmla="*/ 126858 w 1057172"/>
                <a:gd name="connsiteY5188" fmla="*/ 2222270 h 2583470"/>
                <a:gd name="connsiteX5189" fmla="*/ 126858 w 1057172"/>
                <a:gd name="connsiteY5189" fmla="*/ 2223499 h 2583470"/>
                <a:gd name="connsiteX5190" fmla="*/ 127468 w 1057172"/>
                <a:gd name="connsiteY5190" fmla="*/ 2223499 h 2583470"/>
                <a:gd name="connsiteX5191" fmla="*/ 127468 w 1057172"/>
                <a:gd name="connsiteY5191" fmla="*/ 2224113 h 2583470"/>
                <a:gd name="connsiteX5192" fmla="*/ 128078 w 1057172"/>
                <a:gd name="connsiteY5192" fmla="*/ 2224113 h 2583470"/>
                <a:gd name="connsiteX5193" fmla="*/ 128078 w 1057172"/>
                <a:gd name="connsiteY5193" fmla="*/ 2225342 h 2583470"/>
                <a:gd name="connsiteX5194" fmla="*/ 129298 w 1057172"/>
                <a:gd name="connsiteY5194" fmla="*/ 2225342 h 2583470"/>
                <a:gd name="connsiteX5195" fmla="*/ 129298 w 1057172"/>
                <a:gd name="connsiteY5195" fmla="*/ 2225956 h 2583470"/>
                <a:gd name="connsiteX5196" fmla="*/ 129907 w 1057172"/>
                <a:gd name="connsiteY5196" fmla="*/ 2225956 h 2583470"/>
                <a:gd name="connsiteX5197" fmla="*/ 129907 w 1057172"/>
                <a:gd name="connsiteY5197" fmla="*/ 2229028 h 2583470"/>
                <a:gd name="connsiteX5198" fmla="*/ 129298 w 1057172"/>
                <a:gd name="connsiteY5198" fmla="*/ 2229028 h 2583470"/>
                <a:gd name="connsiteX5199" fmla="*/ 129298 w 1057172"/>
                <a:gd name="connsiteY5199" fmla="*/ 2229642 h 2583470"/>
                <a:gd name="connsiteX5200" fmla="*/ 128078 w 1057172"/>
                <a:gd name="connsiteY5200" fmla="*/ 2229642 h 2583470"/>
                <a:gd name="connsiteX5201" fmla="*/ 128078 w 1057172"/>
                <a:gd name="connsiteY5201" fmla="*/ 2230256 h 2583470"/>
                <a:gd name="connsiteX5202" fmla="*/ 127468 w 1057172"/>
                <a:gd name="connsiteY5202" fmla="*/ 2230256 h 2583470"/>
                <a:gd name="connsiteX5203" fmla="*/ 127468 w 1057172"/>
                <a:gd name="connsiteY5203" fmla="*/ 2230870 h 2583470"/>
                <a:gd name="connsiteX5204" fmla="*/ 126858 w 1057172"/>
                <a:gd name="connsiteY5204" fmla="*/ 2230870 h 2583470"/>
                <a:gd name="connsiteX5205" fmla="*/ 126858 w 1057172"/>
                <a:gd name="connsiteY5205" fmla="*/ 2231485 h 2583470"/>
                <a:gd name="connsiteX5206" fmla="*/ 125638 w 1057172"/>
                <a:gd name="connsiteY5206" fmla="*/ 2231485 h 2583470"/>
                <a:gd name="connsiteX5207" fmla="*/ 125638 w 1057172"/>
                <a:gd name="connsiteY5207" fmla="*/ 2232099 h 2583470"/>
                <a:gd name="connsiteX5208" fmla="*/ 124418 w 1057172"/>
                <a:gd name="connsiteY5208" fmla="*/ 2232099 h 2583470"/>
                <a:gd name="connsiteX5209" fmla="*/ 124418 w 1057172"/>
                <a:gd name="connsiteY5209" fmla="*/ 2233328 h 2583470"/>
                <a:gd name="connsiteX5210" fmla="*/ 125638 w 1057172"/>
                <a:gd name="connsiteY5210" fmla="*/ 2233328 h 2583470"/>
                <a:gd name="connsiteX5211" fmla="*/ 125638 w 1057172"/>
                <a:gd name="connsiteY5211" fmla="*/ 2234556 h 2583470"/>
                <a:gd name="connsiteX5212" fmla="*/ 126248 w 1057172"/>
                <a:gd name="connsiteY5212" fmla="*/ 2234556 h 2583470"/>
                <a:gd name="connsiteX5213" fmla="*/ 126248 w 1057172"/>
                <a:gd name="connsiteY5213" fmla="*/ 2235170 h 2583470"/>
                <a:gd name="connsiteX5214" fmla="*/ 126858 w 1057172"/>
                <a:gd name="connsiteY5214" fmla="*/ 2235170 h 2583470"/>
                <a:gd name="connsiteX5215" fmla="*/ 126858 w 1057172"/>
                <a:gd name="connsiteY5215" fmla="*/ 2235785 h 2583470"/>
                <a:gd name="connsiteX5216" fmla="*/ 128078 w 1057172"/>
                <a:gd name="connsiteY5216" fmla="*/ 2235785 h 2583470"/>
                <a:gd name="connsiteX5217" fmla="*/ 128078 w 1057172"/>
                <a:gd name="connsiteY5217" fmla="*/ 2237628 h 2583470"/>
                <a:gd name="connsiteX5218" fmla="*/ 129298 w 1057172"/>
                <a:gd name="connsiteY5218" fmla="*/ 2237628 h 2583470"/>
                <a:gd name="connsiteX5219" fmla="*/ 129298 w 1057172"/>
                <a:gd name="connsiteY5219" fmla="*/ 2243156 h 2583470"/>
                <a:gd name="connsiteX5220" fmla="*/ 129907 w 1057172"/>
                <a:gd name="connsiteY5220" fmla="*/ 2243156 h 2583470"/>
                <a:gd name="connsiteX5221" fmla="*/ 129907 w 1057172"/>
                <a:gd name="connsiteY5221" fmla="*/ 2244999 h 2583470"/>
                <a:gd name="connsiteX5222" fmla="*/ 130517 w 1057172"/>
                <a:gd name="connsiteY5222" fmla="*/ 2244999 h 2583470"/>
                <a:gd name="connsiteX5223" fmla="*/ 130517 w 1057172"/>
                <a:gd name="connsiteY5223" fmla="*/ 2245613 h 2583470"/>
                <a:gd name="connsiteX5224" fmla="*/ 131127 w 1057172"/>
                <a:gd name="connsiteY5224" fmla="*/ 2245613 h 2583470"/>
                <a:gd name="connsiteX5225" fmla="*/ 131127 w 1057172"/>
                <a:gd name="connsiteY5225" fmla="*/ 2246228 h 2583470"/>
                <a:gd name="connsiteX5226" fmla="*/ 130517 w 1057172"/>
                <a:gd name="connsiteY5226" fmla="*/ 2246228 h 2583470"/>
                <a:gd name="connsiteX5227" fmla="*/ 130517 w 1057172"/>
                <a:gd name="connsiteY5227" fmla="*/ 2246842 h 2583470"/>
                <a:gd name="connsiteX5228" fmla="*/ 129298 w 1057172"/>
                <a:gd name="connsiteY5228" fmla="*/ 2246842 h 2583470"/>
                <a:gd name="connsiteX5229" fmla="*/ 129298 w 1057172"/>
                <a:gd name="connsiteY5229" fmla="*/ 2247456 h 2583470"/>
                <a:gd name="connsiteX5230" fmla="*/ 128078 w 1057172"/>
                <a:gd name="connsiteY5230" fmla="*/ 2247456 h 2583470"/>
                <a:gd name="connsiteX5231" fmla="*/ 128078 w 1057172"/>
                <a:gd name="connsiteY5231" fmla="*/ 2248685 h 2583470"/>
                <a:gd name="connsiteX5232" fmla="*/ 127468 w 1057172"/>
                <a:gd name="connsiteY5232" fmla="*/ 2248685 h 2583470"/>
                <a:gd name="connsiteX5233" fmla="*/ 127468 w 1057172"/>
                <a:gd name="connsiteY5233" fmla="*/ 2247456 h 2583470"/>
                <a:gd name="connsiteX5234" fmla="*/ 125638 w 1057172"/>
                <a:gd name="connsiteY5234" fmla="*/ 2247456 h 2583470"/>
                <a:gd name="connsiteX5235" fmla="*/ 125638 w 1057172"/>
                <a:gd name="connsiteY5235" fmla="*/ 2246842 h 2583470"/>
                <a:gd name="connsiteX5236" fmla="*/ 124418 w 1057172"/>
                <a:gd name="connsiteY5236" fmla="*/ 2246842 h 2583470"/>
                <a:gd name="connsiteX5237" fmla="*/ 124418 w 1057172"/>
                <a:gd name="connsiteY5237" fmla="*/ 2245613 h 2583470"/>
                <a:gd name="connsiteX5238" fmla="*/ 123808 w 1057172"/>
                <a:gd name="connsiteY5238" fmla="*/ 2245613 h 2583470"/>
                <a:gd name="connsiteX5239" fmla="*/ 123808 w 1057172"/>
                <a:gd name="connsiteY5239" fmla="*/ 2246842 h 2583470"/>
                <a:gd name="connsiteX5240" fmla="*/ 120149 w 1057172"/>
                <a:gd name="connsiteY5240" fmla="*/ 2246842 h 2583470"/>
                <a:gd name="connsiteX5241" fmla="*/ 120149 w 1057172"/>
                <a:gd name="connsiteY5241" fmla="*/ 2249299 h 2583470"/>
                <a:gd name="connsiteX5242" fmla="*/ 117710 w 1057172"/>
                <a:gd name="connsiteY5242" fmla="*/ 2249299 h 2583470"/>
                <a:gd name="connsiteX5243" fmla="*/ 117710 w 1057172"/>
                <a:gd name="connsiteY5243" fmla="*/ 2249913 h 2583470"/>
                <a:gd name="connsiteX5244" fmla="*/ 112830 w 1057172"/>
                <a:gd name="connsiteY5244" fmla="*/ 2249913 h 2583470"/>
                <a:gd name="connsiteX5245" fmla="*/ 112830 w 1057172"/>
                <a:gd name="connsiteY5245" fmla="*/ 2250528 h 2583470"/>
                <a:gd name="connsiteX5246" fmla="*/ 111611 w 1057172"/>
                <a:gd name="connsiteY5246" fmla="*/ 2250528 h 2583470"/>
                <a:gd name="connsiteX5247" fmla="*/ 111611 w 1057172"/>
                <a:gd name="connsiteY5247" fmla="*/ 2251142 h 2583470"/>
                <a:gd name="connsiteX5248" fmla="*/ 111001 w 1057172"/>
                <a:gd name="connsiteY5248" fmla="*/ 2251142 h 2583470"/>
                <a:gd name="connsiteX5249" fmla="*/ 111001 w 1057172"/>
                <a:gd name="connsiteY5249" fmla="*/ 2252985 h 2583470"/>
                <a:gd name="connsiteX5250" fmla="*/ 110391 w 1057172"/>
                <a:gd name="connsiteY5250" fmla="*/ 2252985 h 2583470"/>
                <a:gd name="connsiteX5251" fmla="*/ 110391 w 1057172"/>
                <a:gd name="connsiteY5251" fmla="*/ 2251756 h 2583470"/>
                <a:gd name="connsiteX5252" fmla="*/ 107951 w 1057172"/>
                <a:gd name="connsiteY5252" fmla="*/ 2251756 h 2583470"/>
                <a:gd name="connsiteX5253" fmla="*/ 107951 w 1057172"/>
                <a:gd name="connsiteY5253" fmla="*/ 2249299 h 2583470"/>
                <a:gd name="connsiteX5254" fmla="*/ 107341 w 1057172"/>
                <a:gd name="connsiteY5254" fmla="*/ 2249299 h 2583470"/>
                <a:gd name="connsiteX5255" fmla="*/ 107341 w 1057172"/>
                <a:gd name="connsiteY5255" fmla="*/ 2248685 h 2583470"/>
                <a:gd name="connsiteX5256" fmla="*/ 108561 w 1057172"/>
                <a:gd name="connsiteY5256" fmla="*/ 2248685 h 2583470"/>
                <a:gd name="connsiteX5257" fmla="*/ 108561 w 1057172"/>
                <a:gd name="connsiteY5257" fmla="*/ 2247456 h 2583470"/>
                <a:gd name="connsiteX5258" fmla="*/ 110391 w 1057172"/>
                <a:gd name="connsiteY5258" fmla="*/ 2247456 h 2583470"/>
                <a:gd name="connsiteX5259" fmla="*/ 110391 w 1057172"/>
                <a:gd name="connsiteY5259" fmla="*/ 2248685 h 2583470"/>
                <a:gd name="connsiteX5260" fmla="*/ 111001 w 1057172"/>
                <a:gd name="connsiteY5260" fmla="*/ 2248685 h 2583470"/>
                <a:gd name="connsiteX5261" fmla="*/ 111001 w 1057172"/>
                <a:gd name="connsiteY5261" fmla="*/ 2247456 h 2583470"/>
                <a:gd name="connsiteX5262" fmla="*/ 111611 w 1057172"/>
                <a:gd name="connsiteY5262" fmla="*/ 2247456 h 2583470"/>
                <a:gd name="connsiteX5263" fmla="*/ 111611 w 1057172"/>
                <a:gd name="connsiteY5263" fmla="*/ 2246842 h 2583470"/>
                <a:gd name="connsiteX5264" fmla="*/ 112221 w 1057172"/>
                <a:gd name="connsiteY5264" fmla="*/ 2246842 h 2583470"/>
                <a:gd name="connsiteX5265" fmla="*/ 112221 w 1057172"/>
                <a:gd name="connsiteY5265" fmla="*/ 2246228 h 2583470"/>
                <a:gd name="connsiteX5266" fmla="*/ 112830 w 1057172"/>
                <a:gd name="connsiteY5266" fmla="*/ 2246228 h 2583470"/>
                <a:gd name="connsiteX5267" fmla="*/ 112830 w 1057172"/>
                <a:gd name="connsiteY5267" fmla="*/ 2244999 h 2583470"/>
                <a:gd name="connsiteX5268" fmla="*/ 114050 w 1057172"/>
                <a:gd name="connsiteY5268" fmla="*/ 2244999 h 2583470"/>
                <a:gd name="connsiteX5269" fmla="*/ 114050 w 1057172"/>
                <a:gd name="connsiteY5269" fmla="*/ 2243770 h 2583470"/>
                <a:gd name="connsiteX5270" fmla="*/ 115270 w 1057172"/>
                <a:gd name="connsiteY5270" fmla="*/ 2243770 h 2583470"/>
                <a:gd name="connsiteX5271" fmla="*/ 115270 w 1057172"/>
                <a:gd name="connsiteY5271" fmla="*/ 2243156 h 2583470"/>
                <a:gd name="connsiteX5272" fmla="*/ 120149 w 1057172"/>
                <a:gd name="connsiteY5272" fmla="*/ 2243156 h 2583470"/>
                <a:gd name="connsiteX5273" fmla="*/ 120149 w 1057172"/>
                <a:gd name="connsiteY5273" fmla="*/ 2242542 h 2583470"/>
                <a:gd name="connsiteX5274" fmla="*/ 118929 w 1057172"/>
                <a:gd name="connsiteY5274" fmla="*/ 2242542 h 2583470"/>
                <a:gd name="connsiteX5275" fmla="*/ 118929 w 1057172"/>
                <a:gd name="connsiteY5275" fmla="*/ 2241928 h 2583470"/>
                <a:gd name="connsiteX5276" fmla="*/ 117710 w 1057172"/>
                <a:gd name="connsiteY5276" fmla="*/ 2241928 h 2583470"/>
                <a:gd name="connsiteX5277" fmla="*/ 120149 w 1057172"/>
                <a:gd name="connsiteY5277" fmla="*/ 2238242 h 2583470"/>
                <a:gd name="connsiteX5278" fmla="*/ 120149 w 1057172"/>
                <a:gd name="connsiteY5278" fmla="*/ 2237013 h 2583470"/>
                <a:gd name="connsiteX5279" fmla="*/ 118319 w 1057172"/>
                <a:gd name="connsiteY5279" fmla="*/ 2238242 h 2583470"/>
                <a:gd name="connsiteX5280" fmla="*/ 117710 w 1057172"/>
                <a:gd name="connsiteY5280" fmla="*/ 2238242 h 2583470"/>
                <a:gd name="connsiteX5281" fmla="*/ 116490 w 1057172"/>
                <a:gd name="connsiteY5281" fmla="*/ 2241928 h 2583470"/>
                <a:gd name="connsiteX5282" fmla="*/ 114660 w 1057172"/>
                <a:gd name="connsiteY5282" fmla="*/ 2241928 h 2583470"/>
                <a:gd name="connsiteX5283" fmla="*/ 114660 w 1057172"/>
                <a:gd name="connsiteY5283" fmla="*/ 2243156 h 2583470"/>
                <a:gd name="connsiteX5284" fmla="*/ 112830 w 1057172"/>
                <a:gd name="connsiteY5284" fmla="*/ 2243156 h 2583470"/>
                <a:gd name="connsiteX5285" fmla="*/ 112830 w 1057172"/>
                <a:gd name="connsiteY5285" fmla="*/ 2243770 h 2583470"/>
                <a:gd name="connsiteX5286" fmla="*/ 112221 w 1057172"/>
                <a:gd name="connsiteY5286" fmla="*/ 2243770 h 2583470"/>
                <a:gd name="connsiteX5287" fmla="*/ 112221 w 1057172"/>
                <a:gd name="connsiteY5287" fmla="*/ 2244999 h 2583470"/>
                <a:gd name="connsiteX5288" fmla="*/ 111611 w 1057172"/>
                <a:gd name="connsiteY5288" fmla="*/ 2244999 h 2583470"/>
                <a:gd name="connsiteX5289" fmla="*/ 111611 w 1057172"/>
                <a:gd name="connsiteY5289" fmla="*/ 2246228 h 2583470"/>
                <a:gd name="connsiteX5290" fmla="*/ 111001 w 1057172"/>
                <a:gd name="connsiteY5290" fmla="*/ 2246228 h 2583470"/>
                <a:gd name="connsiteX5291" fmla="*/ 111001 w 1057172"/>
                <a:gd name="connsiteY5291" fmla="*/ 2246842 h 2583470"/>
                <a:gd name="connsiteX5292" fmla="*/ 106731 w 1057172"/>
                <a:gd name="connsiteY5292" fmla="*/ 2246842 h 2583470"/>
                <a:gd name="connsiteX5293" fmla="*/ 104292 w 1057172"/>
                <a:gd name="connsiteY5293" fmla="*/ 2245613 h 2583470"/>
                <a:gd name="connsiteX5294" fmla="*/ 104292 w 1057172"/>
                <a:gd name="connsiteY5294" fmla="*/ 2244999 h 2583470"/>
                <a:gd name="connsiteX5295" fmla="*/ 103682 w 1057172"/>
                <a:gd name="connsiteY5295" fmla="*/ 2244999 h 2583470"/>
                <a:gd name="connsiteX5296" fmla="*/ 103682 w 1057172"/>
                <a:gd name="connsiteY5296" fmla="*/ 2243770 h 2583470"/>
                <a:gd name="connsiteX5297" fmla="*/ 96363 w 1057172"/>
                <a:gd name="connsiteY5297" fmla="*/ 2243770 h 2583470"/>
                <a:gd name="connsiteX5298" fmla="*/ 96363 w 1057172"/>
                <a:gd name="connsiteY5298" fmla="*/ 2242542 h 2583470"/>
                <a:gd name="connsiteX5299" fmla="*/ 95753 w 1057172"/>
                <a:gd name="connsiteY5299" fmla="*/ 2242542 h 2583470"/>
                <a:gd name="connsiteX5300" fmla="*/ 95753 w 1057172"/>
                <a:gd name="connsiteY5300" fmla="*/ 2241928 h 2583470"/>
                <a:gd name="connsiteX5301" fmla="*/ 93314 w 1057172"/>
                <a:gd name="connsiteY5301" fmla="*/ 2241928 h 2583470"/>
                <a:gd name="connsiteX5302" fmla="*/ 93314 w 1057172"/>
                <a:gd name="connsiteY5302" fmla="*/ 2241313 h 2583470"/>
                <a:gd name="connsiteX5303" fmla="*/ 90874 w 1057172"/>
                <a:gd name="connsiteY5303" fmla="*/ 2241313 h 2583470"/>
                <a:gd name="connsiteX5304" fmla="*/ 90874 w 1057172"/>
                <a:gd name="connsiteY5304" fmla="*/ 2237628 h 2583470"/>
                <a:gd name="connsiteX5305" fmla="*/ 92094 w 1057172"/>
                <a:gd name="connsiteY5305" fmla="*/ 2237628 h 2583470"/>
                <a:gd name="connsiteX5306" fmla="*/ 92094 w 1057172"/>
                <a:gd name="connsiteY5306" fmla="*/ 2237013 h 2583470"/>
                <a:gd name="connsiteX5307" fmla="*/ 92704 w 1057172"/>
                <a:gd name="connsiteY5307" fmla="*/ 2237013 h 2583470"/>
                <a:gd name="connsiteX5308" fmla="*/ 92704 w 1057172"/>
                <a:gd name="connsiteY5308" fmla="*/ 2235785 h 2583470"/>
                <a:gd name="connsiteX5309" fmla="*/ 93314 w 1057172"/>
                <a:gd name="connsiteY5309" fmla="*/ 2235785 h 2583470"/>
                <a:gd name="connsiteX5310" fmla="*/ 93314 w 1057172"/>
                <a:gd name="connsiteY5310" fmla="*/ 2235170 h 2583470"/>
                <a:gd name="connsiteX5311" fmla="*/ 94534 w 1057172"/>
                <a:gd name="connsiteY5311" fmla="*/ 2235170 h 2583470"/>
                <a:gd name="connsiteX5312" fmla="*/ 94534 w 1057172"/>
                <a:gd name="connsiteY5312" fmla="*/ 2234556 h 2583470"/>
                <a:gd name="connsiteX5313" fmla="*/ 95144 w 1057172"/>
                <a:gd name="connsiteY5313" fmla="*/ 2234556 h 2583470"/>
                <a:gd name="connsiteX5314" fmla="*/ 95144 w 1057172"/>
                <a:gd name="connsiteY5314" fmla="*/ 2233942 h 2583470"/>
                <a:gd name="connsiteX5315" fmla="*/ 95753 w 1057172"/>
                <a:gd name="connsiteY5315" fmla="*/ 2233942 h 2583470"/>
                <a:gd name="connsiteX5316" fmla="*/ 98803 w 1057172"/>
                <a:gd name="connsiteY5316" fmla="*/ 2226570 h 2583470"/>
                <a:gd name="connsiteX5317" fmla="*/ 99413 w 1057172"/>
                <a:gd name="connsiteY5317" fmla="*/ 2226570 h 2583470"/>
                <a:gd name="connsiteX5318" fmla="*/ 100023 w 1057172"/>
                <a:gd name="connsiteY5318" fmla="*/ 2219199 h 2583470"/>
                <a:gd name="connsiteX5319" fmla="*/ 99413 w 1057172"/>
                <a:gd name="connsiteY5319" fmla="*/ 2222885 h 2583470"/>
                <a:gd name="connsiteX5320" fmla="*/ 98803 w 1057172"/>
                <a:gd name="connsiteY5320" fmla="*/ 2222885 h 2583470"/>
                <a:gd name="connsiteX5321" fmla="*/ 98803 w 1057172"/>
                <a:gd name="connsiteY5321" fmla="*/ 2225342 h 2583470"/>
                <a:gd name="connsiteX5322" fmla="*/ 98193 w 1057172"/>
                <a:gd name="connsiteY5322" fmla="*/ 2225342 h 2583470"/>
                <a:gd name="connsiteX5323" fmla="*/ 98803 w 1057172"/>
                <a:gd name="connsiteY5323" fmla="*/ 2225956 h 2583470"/>
                <a:gd name="connsiteX5324" fmla="*/ 98193 w 1057172"/>
                <a:gd name="connsiteY5324" fmla="*/ 2225956 h 2583470"/>
                <a:gd name="connsiteX5325" fmla="*/ 96363 w 1057172"/>
                <a:gd name="connsiteY5325" fmla="*/ 2227185 h 2583470"/>
                <a:gd name="connsiteX5326" fmla="*/ 96363 w 1057172"/>
                <a:gd name="connsiteY5326" fmla="*/ 2229028 h 2583470"/>
                <a:gd name="connsiteX5327" fmla="*/ 95753 w 1057172"/>
                <a:gd name="connsiteY5327" fmla="*/ 2229028 h 2583470"/>
                <a:gd name="connsiteX5328" fmla="*/ 95144 w 1057172"/>
                <a:gd name="connsiteY5328" fmla="*/ 2231485 h 2583470"/>
                <a:gd name="connsiteX5329" fmla="*/ 94534 w 1057172"/>
                <a:gd name="connsiteY5329" fmla="*/ 2231485 h 2583470"/>
                <a:gd name="connsiteX5330" fmla="*/ 94534 w 1057172"/>
                <a:gd name="connsiteY5330" fmla="*/ 2233328 h 2583470"/>
                <a:gd name="connsiteX5331" fmla="*/ 93314 w 1057172"/>
                <a:gd name="connsiteY5331" fmla="*/ 2233328 h 2583470"/>
                <a:gd name="connsiteX5332" fmla="*/ 93314 w 1057172"/>
                <a:gd name="connsiteY5332" fmla="*/ 2233942 h 2583470"/>
                <a:gd name="connsiteX5333" fmla="*/ 92704 w 1057172"/>
                <a:gd name="connsiteY5333" fmla="*/ 2233942 h 2583470"/>
                <a:gd name="connsiteX5334" fmla="*/ 92704 w 1057172"/>
                <a:gd name="connsiteY5334" fmla="*/ 2234556 h 2583470"/>
                <a:gd name="connsiteX5335" fmla="*/ 92094 w 1057172"/>
                <a:gd name="connsiteY5335" fmla="*/ 2234556 h 2583470"/>
                <a:gd name="connsiteX5336" fmla="*/ 92094 w 1057172"/>
                <a:gd name="connsiteY5336" fmla="*/ 2235170 h 2583470"/>
                <a:gd name="connsiteX5337" fmla="*/ 91484 w 1057172"/>
                <a:gd name="connsiteY5337" fmla="*/ 2235170 h 2583470"/>
                <a:gd name="connsiteX5338" fmla="*/ 91484 w 1057172"/>
                <a:gd name="connsiteY5338" fmla="*/ 2235785 h 2583470"/>
                <a:gd name="connsiteX5339" fmla="*/ 90264 w 1057172"/>
                <a:gd name="connsiteY5339" fmla="*/ 2235785 h 2583470"/>
                <a:gd name="connsiteX5340" fmla="*/ 90264 w 1057172"/>
                <a:gd name="connsiteY5340" fmla="*/ 2231485 h 2583470"/>
                <a:gd name="connsiteX5341" fmla="*/ 89045 w 1057172"/>
                <a:gd name="connsiteY5341" fmla="*/ 2231485 h 2583470"/>
                <a:gd name="connsiteX5342" fmla="*/ 89045 w 1057172"/>
                <a:gd name="connsiteY5342" fmla="*/ 2233942 h 2583470"/>
                <a:gd name="connsiteX5343" fmla="*/ 88435 w 1057172"/>
                <a:gd name="connsiteY5343" fmla="*/ 2233942 h 2583470"/>
                <a:gd name="connsiteX5344" fmla="*/ 88435 w 1057172"/>
                <a:gd name="connsiteY5344" fmla="*/ 2234556 h 2583470"/>
                <a:gd name="connsiteX5345" fmla="*/ 87825 w 1057172"/>
                <a:gd name="connsiteY5345" fmla="*/ 2234556 h 2583470"/>
                <a:gd name="connsiteX5346" fmla="*/ 87825 w 1057172"/>
                <a:gd name="connsiteY5346" fmla="*/ 2233942 h 2583470"/>
                <a:gd name="connsiteX5347" fmla="*/ 87215 w 1057172"/>
                <a:gd name="connsiteY5347" fmla="*/ 2233942 h 2583470"/>
                <a:gd name="connsiteX5348" fmla="*/ 87215 w 1057172"/>
                <a:gd name="connsiteY5348" fmla="*/ 2234556 h 2583470"/>
                <a:gd name="connsiteX5349" fmla="*/ 87825 w 1057172"/>
                <a:gd name="connsiteY5349" fmla="*/ 2234556 h 2583470"/>
                <a:gd name="connsiteX5350" fmla="*/ 87825 w 1057172"/>
                <a:gd name="connsiteY5350" fmla="*/ 2235170 h 2583470"/>
                <a:gd name="connsiteX5351" fmla="*/ 88435 w 1057172"/>
                <a:gd name="connsiteY5351" fmla="*/ 2235170 h 2583470"/>
                <a:gd name="connsiteX5352" fmla="*/ 89045 w 1057172"/>
                <a:gd name="connsiteY5352" fmla="*/ 2238242 h 2583470"/>
                <a:gd name="connsiteX5353" fmla="*/ 88435 w 1057172"/>
                <a:gd name="connsiteY5353" fmla="*/ 2238242 h 2583470"/>
                <a:gd name="connsiteX5354" fmla="*/ 89045 w 1057172"/>
                <a:gd name="connsiteY5354" fmla="*/ 2240699 h 2583470"/>
                <a:gd name="connsiteX5355" fmla="*/ 85385 w 1057172"/>
                <a:gd name="connsiteY5355" fmla="*/ 2239470 h 2583470"/>
                <a:gd name="connsiteX5356" fmla="*/ 87825 w 1057172"/>
                <a:gd name="connsiteY5356" fmla="*/ 2240699 h 2583470"/>
                <a:gd name="connsiteX5357" fmla="*/ 87825 w 1057172"/>
                <a:gd name="connsiteY5357" fmla="*/ 2248685 h 2583470"/>
                <a:gd name="connsiteX5358" fmla="*/ 86605 w 1057172"/>
                <a:gd name="connsiteY5358" fmla="*/ 2248685 h 2583470"/>
                <a:gd name="connsiteX5359" fmla="*/ 86605 w 1057172"/>
                <a:gd name="connsiteY5359" fmla="*/ 2249299 h 2583470"/>
                <a:gd name="connsiteX5360" fmla="*/ 84165 w 1057172"/>
                <a:gd name="connsiteY5360" fmla="*/ 2249299 h 2583470"/>
                <a:gd name="connsiteX5361" fmla="*/ 84165 w 1057172"/>
                <a:gd name="connsiteY5361" fmla="*/ 2250528 h 2583470"/>
                <a:gd name="connsiteX5362" fmla="*/ 79896 w 1057172"/>
                <a:gd name="connsiteY5362" fmla="*/ 2250528 h 2583470"/>
                <a:gd name="connsiteX5363" fmla="*/ 79896 w 1057172"/>
                <a:gd name="connsiteY5363" fmla="*/ 2251142 h 2583470"/>
                <a:gd name="connsiteX5364" fmla="*/ 78676 w 1057172"/>
                <a:gd name="connsiteY5364" fmla="*/ 2250528 h 2583470"/>
                <a:gd name="connsiteX5365" fmla="*/ 78676 w 1057172"/>
                <a:gd name="connsiteY5365" fmla="*/ 2249913 h 2583470"/>
                <a:gd name="connsiteX5366" fmla="*/ 77457 w 1057172"/>
                <a:gd name="connsiteY5366" fmla="*/ 2249913 h 2583470"/>
                <a:gd name="connsiteX5367" fmla="*/ 77457 w 1057172"/>
                <a:gd name="connsiteY5367" fmla="*/ 2249299 h 2583470"/>
                <a:gd name="connsiteX5368" fmla="*/ 76237 w 1057172"/>
                <a:gd name="connsiteY5368" fmla="*/ 2249299 h 2583470"/>
                <a:gd name="connsiteX5369" fmla="*/ 76237 w 1057172"/>
                <a:gd name="connsiteY5369" fmla="*/ 2248685 h 2583470"/>
                <a:gd name="connsiteX5370" fmla="*/ 73797 w 1057172"/>
                <a:gd name="connsiteY5370" fmla="*/ 2248685 h 2583470"/>
                <a:gd name="connsiteX5371" fmla="*/ 73797 w 1057172"/>
                <a:gd name="connsiteY5371" fmla="*/ 2247456 h 2583470"/>
                <a:gd name="connsiteX5372" fmla="*/ 73187 w 1057172"/>
                <a:gd name="connsiteY5372" fmla="*/ 2247456 h 2583470"/>
                <a:gd name="connsiteX5373" fmla="*/ 73187 w 1057172"/>
                <a:gd name="connsiteY5373" fmla="*/ 2246842 h 2583470"/>
                <a:gd name="connsiteX5374" fmla="*/ 72577 w 1057172"/>
                <a:gd name="connsiteY5374" fmla="*/ 2246842 h 2583470"/>
                <a:gd name="connsiteX5375" fmla="*/ 72577 w 1057172"/>
                <a:gd name="connsiteY5375" fmla="*/ 2245613 h 2583470"/>
                <a:gd name="connsiteX5376" fmla="*/ 71358 w 1057172"/>
                <a:gd name="connsiteY5376" fmla="*/ 2243156 h 2583470"/>
                <a:gd name="connsiteX5377" fmla="*/ 71968 w 1057172"/>
                <a:gd name="connsiteY5377" fmla="*/ 2243156 h 2583470"/>
                <a:gd name="connsiteX5378" fmla="*/ 71968 w 1057172"/>
                <a:gd name="connsiteY5378" fmla="*/ 2242542 h 2583470"/>
                <a:gd name="connsiteX5379" fmla="*/ 71358 w 1057172"/>
                <a:gd name="connsiteY5379" fmla="*/ 2242542 h 2583470"/>
                <a:gd name="connsiteX5380" fmla="*/ 71358 w 1057172"/>
                <a:gd name="connsiteY5380" fmla="*/ 2243156 h 2583470"/>
                <a:gd name="connsiteX5381" fmla="*/ 70138 w 1057172"/>
                <a:gd name="connsiteY5381" fmla="*/ 2243156 h 2583470"/>
                <a:gd name="connsiteX5382" fmla="*/ 70138 w 1057172"/>
                <a:gd name="connsiteY5382" fmla="*/ 2243770 h 2583470"/>
                <a:gd name="connsiteX5383" fmla="*/ 69528 w 1057172"/>
                <a:gd name="connsiteY5383" fmla="*/ 2243770 h 2583470"/>
                <a:gd name="connsiteX5384" fmla="*/ 69528 w 1057172"/>
                <a:gd name="connsiteY5384" fmla="*/ 2245613 h 2583470"/>
                <a:gd name="connsiteX5385" fmla="*/ 65259 w 1057172"/>
                <a:gd name="connsiteY5385" fmla="*/ 2245613 h 2583470"/>
                <a:gd name="connsiteX5386" fmla="*/ 65259 w 1057172"/>
                <a:gd name="connsiteY5386" fmla="*/ 2246228 h 2583470"/>
                <a:gd name="connsiteX5387" fmla="*/ 62209 w 1057172"/>
                <a:gd name="connsiteY5387" fmla="*/ 2246228 h 2583470"/>
                <a:gd name="connsiteX5388" fmla="*/ 62209 w 1057172"/>
                <a:gd name="connsiteY5388" fmla="*/ 2245613 h 2583470"/>
                <a:gd name="connsiteX5389" fmla="*/ 61599 w 1057172"/>
                <a:gd name="connsiteY5389" fmla="*/ 2245613 h 2583470"/>
                <a:gd name="connsiteX5390" fmla="*/ 61599 w 1057172"/>
                <a:gd name="connsiteY5390" fmla="*/ 2244999 h 2583470"/>
                <a:gd name="connsiteX5391" fmla="*/ 60990 w 1057172"/>
                <a:gd name="connsiteY5391" fmla="*/ 2244999 h 2583470"/>
                <a:gd name="connsiteX5392" fmla="*/ 60990 w 1057172"/>
                <a:gd name="connsiteY5392" fmla="*/ 2243156 h 2583470"/>
                <a:gd name="connsiteX5393" fmla="*/ 64039 w 1057172"/>
                <a:gd name="connsiteY5393" fmla="*/ 2242542 h 2583470"/>
                <a:gd name="connsiteX5394" fmla="*/ 64039 w 1057172"/>
                <a:gd name="connsiteY5394" fmla="*/ 2241928 h 2583470"/>
                <a:gd name="connsiteX5395" fmla="*/ 64649 w 1057172"/>
                <a:gd name="connsiteY5395" fmla="*/ 2241928 h 2583470"/>
                <a:gd name="connsiteX5396" fmla="*/ 64649 w 1057172"/>
                <a:gd name="connsiteY5396" fmla="*/ 2238856 h 2583470"/>
                <a:gd name="connsiteX5397" fmla="*/ 64039 w 1057172"/>
                <a:gd name="connsiteY5397" fmla="*/ 2238856 h 2583470"/>
                <a:gd name="connsiteX5398" fmla="*/ 64039 w 1057172"/>
                <a:gd name="connsiteY5398" fmla="*/ 2240699 h 2583470"/>
                <a:gd name="connsiteX5399" fmla="*/ 63429 w 1057172"/>
                <a:gd name="connsiteY5399" fmla="*/ 2240699 h 2583470"/>
                <a:gd name="connsiteX5400" fmla="*/ 60990 w 1057172"/>
                <a:gd name="connsiteY5400" fmla="*/ 2241928 h 2583470"/>
                <a:gd name="connsiteX5401" fmla="*/ 60990 w 1057172"/>
                <a:gd name="connsiteY5401" fmla="*/ 2242542 h 2583470"/>
                <a:gd name="connsiteX5402" fmla="*/ 60380 w 1057172"/>
                <a:gd name="connsiteY5402" fmla="*/ 2242542 h 2583470"/>
                <a:gd name="connsiteX5403" fmla="*/ 60380 w 1057172"/>
                <a:gd name="connsiteY5403" fmla="*/ 2243156 h 2583470"/>
                <a:gd name="connsiteX5404" fmla="*/ 53671 w 1057172"/>
                <a:gd name="connsiteY5404" fmla="*/ 2243770 h 2583470"/>
                <a:gd name="connsiteX5405" fmla="*/ 53671 w 1057172"/>
                <a:gd name="connsiteY5405" fmla="*/ 2243156 h 2583470"/>
                <a:gd name="connsiteX5406" fmla="*/ 53061 w 1057172"/>
                <a:gd name="connsiteY5406" fmla="*/ 2243156 h 2583470"/>
                <a:gd name="connsiteX5407" fmla="*/ 53061 w 1057172"/>
                <a:gd name="connsiteY5407" fmla="*/ 2243770 h 2583470"/>
                <a:gd name="connsiteX5408" fmla="*/ 51841 w 1057172"/>
                <a:gd name="connsiteY5408" fmla="*/ 2243770 h 2583470"/>
                <a:gd name="connsiteX5409" fmla="*/ 50621 w 1057172"/>
                <a:gd name="connsiteY5409" fmla="*/ 2241313 h 2583470"/>
                <a:gd name="connsiteX5410" fmla="*/ 51841 w 1057172"/>
                <a:gd name="connsiteY5410" fmla="*/ 2241313 h 2583470"/>
                <a:gd name="connsiteX5411" fmla="*/ 51841 w 1057172"/>
                <a:gd name="connsiteY5411" fmla="*/ 2239470 h 2583470"/>
                <a:gd name="connsiteX5412" fmla="*/ 52451 w 1057172"/>
                <a:gd name="connsiteY5412" fmla="*/ 2239470 h 2583470"/>
                <a:gd name="connsiteX5413" fmla="*/ 52451 w 1057172"/>
                <a:gd name="connsiteY5413" fmla="*/ 2238856 h 2583470"/>
                <a:gd name="connsiteX5414" fmla="*/ 51841 w 1057172"/>
                <a:gd name="connsiteY5414" fmla="*/ 2238856 h 2583470"/>
                <a:gd name="connsiteX5415" fmla="*/ 51841 w 1057172"/>
                <a:gd name="connsiteY5415" fmla="*/ 2239470 h 2583470"/>
                <a:gd name="connsiteX5416" fmla="*/ 50621 w 1057172"/>
                <a:gd name="connsiteY5416" fmla="*/ 2239470 h 2583470"/>
                <a:gd name="connsiteX5417" fmla="*/ 50621 w 1057172"/>
                <a:gd name="connsiteY5417" fmla="*/ 2240699 h 2583470"/>
                <a:gd name="connsiteX5418" fmla="*/ 50011 w 1057172"/>
                <a:gd name="connsiteY5418" fmla="*/ 2240699 h 2583470"/>
                <a:gd name="connsiteX5419" fmla="*/ 50621 w 1057172"/>
                <a:gd name="connsiteY5419" fmla="*/ 2243770 h 2583470"/>
                <a:gd name="connsiteX5420" fmla="*/ 48792 w 1057172"/>
                <a:gd name="connsiteY5420" fmla="*/ 2243770 h 2583470"/>
                <a:gd name="connsiteX5421" fmla="*/ 48792 w 1057172"/>
                <a:gd name="connsiteY5421" fmla="*/ 2243156 h 2583470"/>
                <a:gd name="connsiteX5422" fmla="*/ 46352 w 1057172"/>
                <a:gd name="connsiteY5422" fmla="*/ 2243156 h 2583470"/>
                <a:gd name="connsiteX5423" fmla="*/ 46352 w 1057172"/>
                <a:gd name="connsiteY5423" fmla="*/ 2245613 h 2583470"/>
                <a:gd name="connsiteX5424" fmla="*/ 45742 w 1057172"/>
                <a:gd name="connsiteY5424" fmla="*/ 2245613 h 2583470"/>
                <a:gd name="connsiteX5425" fmla="*/ 45742 w 1057172"/>
                <a:gd name="connsiteY5425" fmla="*/ 2246228 h 2583470"/>
                <a:gd name="connsiteX5426" fmla="*/ 44522 w 1057172"/>
                <a:gd name="connsiteY5426" fmla="*/ 2246228 h 2583470"/>
                <a:gd name="connsiteX5427" fmla="*/ 44522 w 1057172"/>
                <a:gd name="connsiteY5427" fmla="*/ 2245613 h 2583470"/>
                <a:gd name="connsiteX5428" fmla="*/ 41473 w 1057172"/>
                <a:gd name="connsiteY5428" fmla="*/ 2245613 h 2583470"/>
                <a:gd name="connsiteX5429" fmla="*/ 41473 w 1057172"/>
                <a:gd name="connsiteY5429" fmla="*/ 2244999 h 2583470"/>
                <a:gd name="connsiteX5430" fmla="*/ 40863 w 1057172"/>
                <a:gd name="connsiteY5430" fmla="*/ 2244999 h 2583470"/>
                <a:gd name="connsiteX5431" fmla="*/ 40863 w 1057172"/>
                <a:gd name="connsiteY5431" fmla="*/ 2245613 h 2583470"/>
                <a:gd name="connsiteX5432" fmla="*/ 40253 w 1057172"/>
                <a:gd name="connsiteY5432" fmla="*/ 2245613 h 2583470"/>
                <a:gd name="connsiteX5433" fmla="*/ 38423 w 1057172"/>
                <a:gd name="connsiteY5433" fmla="*/ 2246842 h 2583470"/>
                <a:gd name="connsiteX5434" fmla="*/ 38423 w 1057172"/>
                <a:gd name="connsiteY5434" fmla="*/ 2248685 h 2583470"/>
                <a:gd name="connsiteX5435" fmla="*/ 33544 w 1057172"/>
                <a:gd name="connsiteY5435" fmla="*/ 2249913 h 2583470"/>
                <a:gd name="connsiteX5436" fmla="*/ 33544 w 1057172"/>
                <a:gd name="connsiteY5436" fmla="*/ 2250528 h 2583470"/>
                <a:gd name="connsiteX5437" fmla="*/ 29275 w 1057172"/>
                <a:gd name="connsiteY5437" fmla="*/ 2252985 h 2583470"/>
                <a:gd name="connsiteX5438" fmla="*/ 29275 w 1057172"/>
                <a:gd name="connsiteY5438" fmla="*/ 2251142 h 2583470"/>
                <a:gd name="connsiteX5439" fmla="*/ 28665 w 1057172"/>
                <a:gd name="connsiteY5439" fmla="*/ 2251142 h 2583470"/>
                <a:gd name="connsiteX5440" fmla="*/ 28665 w 1057172"/>
                <a:gd name="connsiteY5440" fmla="*/ 2249913 h 2583470"/>
                <a:gd name="connsiteX5441" fmla="*/ 26836 w 1057172"/>
                <a:gd name="connsiteY5441" fmla="*/ 2249913 h 2583470"/>
                <a:gd name="connsiteX5442" fmla="*/ 26836 w 1057172"/>
                <a:gd name="connsiteY5442" fmla="*/ 2246842 h 2583470"/>
                <a:gd name="connsiteX5443" fmla="*/ 23176 w 1057172"/>
                <a:gd name="connsiteY5443" fmla="*/ 2247456 h 2583470"/>
                <a:gd name="connsiteX5444" fmla="*/ 23176 w 1057172"/>
                <a:gd name="connsiteY5444" fmla="*/ 2246842 h 2583470"/>
                <a:gd name="connsiteX5445" fmla="*/ 22566 w 1057172"/>
                <a:gd name="connsiteY5445" fmla="*/ 2248685 h 2583470"/>
                <a:gd name="connsiteX5446" fmla="*/ 20737 w 1057172"/>
                <a:gd name="connsiteY5446" fmla="*/ 2245613 h 2583470"/>
                <a:gd name="connsiteX5447" fmla="*/ 19517 w 1057172"/>
                <a:gd name="connsiteY5447" fmla="*/ 2245613 h 2583470"/>
                <a:gd name="connsiteX5448" fmla="*/ 19517 w 1057172"/>
                <a:gd name="connsiteY5448" fmla="*/ 2243770 h 2583470"/>
                <a:gd name="connsiteX5449" fmla="*/ 21956 w 1057172"/>
                <a:gd name="connsiteY5449" fmla="*/ 2243770 h 2583470"/>
                <a:gd name="connsiteX5450" fmla="*/ 21956 w 1057172"/>
                <a:gd name="connsiteY5450" fmla="*/ 2244999 h 2583470"/>
                <a:gd name="connsiteX5451" fmla="*/ 22566 w 1057172"/>
                <a:gd name="connsiteY5451" fmla="*/ 2244999 h 2583470"/>
                <a:gd name="connsiteX5452" fmla="*/ 22566 w 1057172"/>
                <a:gd name="connsiteY5452" fmla="*/ 2245613 h 2583470"/>
                <a:gd name="connsiteX5453" fmla="*/ 24396 w 1057172"/>
                <a:gd name="connsiteY5453" fmla="*/ 2245613 h 2583470"/>
                <a:gd name="connsiteX5454" fmla="*/ 24396 w 1057172"/>
                <a:gd name="connsiteY5454" fmla="*/ 2244999 h 2583470"/>
                <a:gd name="connsiteX5455" fmla="*/ 23176 w 1057172"/>
                <a:gd name="connsiteY5455" fmla="*/ 2244999 h 2583470"/>
                <a:gd name="connsiteX5456" fmla="*/ 23176 w 1057172"/>
                <a:gd name="connsiteY5456" fmla="*/ 2243770 h 2583470"/>
                <a:gd name="connsiteX5457" fmla="*/ 22566 w 1057172"/>
                <a:gd name="connsiteY5457" fmla="*/ 2243770 h 2583470"/>
                <a:gd name="connsiteX5458" fmla="*/ 22566 w 1057172"/>
                <a:gd name="connsiteY5458" fmla="*/ 2243156 h 2583470"/>
                <a:gd name="connsiteX5459" fmla="*/ 21346 w 1057172"/>
                <a:gd name="connsiteY5459" fmla="*/ 2243156 h 2583470"/>
                <a:gd name="connsiteX5460" fmla="*/ 21346 w 1057172"/>
                <a:gd name="connsiteY5460" fmla="*/ 2242542 h 2583470"/>
                <a:gd name="connsiteX5461" fmla="*/ 20737 w 1057172"/>
                <a:gd name="connsiteY5461" fmla="*/ 2242542 h 2583470"/>
                <a:gd name="connsiteX5462" fmla="*/ 20737 w 1057172"/>
                <a:gd name="connsiteY5462" fmla="*/ 2241928 h 2583470"/>
                <a:gd name="connsiteX5463" fmla="*/ 18907 w 1057172"/>
                <a:gd name="connsiteY5463" fmla="*/ 2241928 h 2583470"/>
                <a:gd name="connsiteX5464" fmla="*/ 18907 w 1057172"/>
                <a:gd name="connsiteY5464" fmla="*/ 2244999 h 2583470"/>
                <a:gd name="connsiteX5465" fmla="*/ 18297 w 1057172"/>
                <a:gd name="connsiteY5465" fmla="*/ 2244999 h 2583470"/>
                <a:gd name="connsiteX5466" fmla="*/ 18297 w 1057172"/>
                <a:gd name="connsiteY5466" fmla="*/ 2243770 h 2583470"/>
                <a:gd name="connsiteX5467" fmla="*/ 17687 w 1057172"/>
                <a:gd name="connsiteY5467" fmla="*/ 2243770 h 2583470"/>
                <a:gd name="connsiteX5468" fmla="*/ 15248 w 1057172"/>
                <a:gd name="connsiteY5468" fmla="*/ 2241928 h 2583470"/>
                <a:gd name="connsiteX5469" fmla="*/ 15248 w 1057172"/>
                <a:gd name="connsiteY5469" fmla="*/ 2241313 h 2583470"/>
                <a:gd name="connsiteX5470" fmla="*/ 13418 w 1057172"/>
                <a:gd name="connsiteY5470" fmla="*/ 2241313 h 2583470"/>
                <a:gd name="connsiteX5471" fmla="*/ 13418 w 1057172"/>
                <a:gd name="connsiteY5471" fmla="*/ 2240699 h 2583470"/>
                <a:gd name="connsiteX5472" fmla="*/ 11588 w 1057172"/>
                <a:gd name="connsiteY5472" fmla="*/ 2240699 h 2583470"/>
                <a:gd name="connsiteX5473" fmla="*/ 11588 w 1057172"/>
                <a:gd name="connsiteY5473" fmla="*/ 2239470 h 2583470"/>
                <a:gd name="connsiteX5474" fmla="*/ 10978 w 1057172"/>
                <a:gd name="connsiteY5474" fmla="*/ 2239470 h 2583470"/>
                <a:gd name="connsiteX5475" fmla="*/ 10978 w 1057172"/>
                <a:gd name="connsiteY5475" fmla="*/ 2237628 h 2583470"/>
                <a:gd name="connsiteX5476" fmla="*/ 13418 w 1057172"/>
                <a:gd name="connsiteY5476" fmla="*/ 2237628 h 2583470"/>
                <a:gd name="connsiteX5477" fmla="*/ 13418 w 1057172"/>
                <a:gd name="connsiteY5477" fmla="*/ 2239470 h 2583470"/>
                <a:gd name="connsiteX5478" fmla="*/ 14028 w 1057172"/>
                <a:gd name="connsiteY5478" fmla="*/ 2239470 h 2583470"/>
                <a:gd name="connsiteX5479" fmla="*/ 14028 w 1057172"/>
                <a:gd name="connsiteY5479" fmla="*/ 2238242 h 2583470"/>
                <a:gd name="connsiteX5480" fmla="*/ 14638 w 1057172"/>
                <a:gd name="connsiteY5480" fmla="*/ 2238242 h 2583470"/>
                <a:gd name="connsiteX5481" fmla="*/ 14638 w 1057172"/>
                <a:gd name="connsiteY5481" fmla="*/ 2237628 h 2583470"/>
                <a:gd name="connsiteX5482" fmla="*/ 18297 w 1057172"/>
                <a:gd name="connsiteY5482" fmla="*/ 2237628 h 2583470"/>
                <a:gd name="connsiteX5483" fmla="*/ 18297 w 1057172"/>
                <a:gd name="connsiteY5483" fmla="*/ 2238242 h 2583470"/>
                <a:gd name="connsiteX5484" fmla="*/ 19517 w 1057172"/>
                <a:gd name="connsiteY5484" fmla="*/ 2238242 h 2583470"/>
                <a:gd name="connsiteX5485" fmla="*/ 19517 w 1057172"/>
                <a:gd name="connsiteY5485" fmla="*/ 2238856 h 2583470"/>
                <a:gd name="connsiteX5486" fmla="*/ 21346 w 1057172"/>
                <a:gd name="connsiteY5486" fmla="*/ 2240699 h 2583470"/>
                <a:gd name="connsiteX5487" fmla="*/ 21956 w 1057172"/>
                <a:gd name="connsiteY5487" fmla="*/ 2240699 h 2583470"/>
                <a:gd name="connsiteX5488" fmla="*/ 21956 w 1057172"/>
                <a:gd name="connsiteY5488" fmla="*/ 2241313 h 2583470"/>
                <a:gd name="connsiteX5489" fmla="*/ 25006 w 1057172"/>
                <a:gd name="connsiteY5489" fmla="*/ 2241313 h 2583470"/>
                <a:gd name="connsiteX5490" fmla="*/ 25006 w 1057172"/>
                <a:gd name="connsiteY5490" fmla="*/ 2240699 h 2583470"/>
                <a:gd name="connsiteX5491" fmla="*/ 25616 w 1057172"/>
                <a:gd name="connsiteY5491" fmla="*/ 2240699 h 2583470"/>
                <a:gd name="connsiteX5492" fmla="*/ 25616 w 1057172"/>
                <a:gd name="connsiteY5492" fmla="*/ 2239470 h 2583470"/>
                <a:gd name="connsiteX5493" fmla="*/ 25006 w 1057172"/>
                <a:gd name="connsiteY5493" fmla="*/ 2239470 h 2583470"/>
                <a:gd name="connsiteX5494" fmla="*/ 25006 w 1057172"/>
                <a:gd name="connsiteY5494" fmla="*/ 2238856 h 2583470"/>
                <a:gd name="connsiteX5495" fmla="*/ 24396 w 1057172"/>
                <a:gd name="connsiteY5495" fmla="*/ 2238856 h 2583470"/>
                <a:gd name="connsiteX5496" fmla="*/ 24396 w 1057172"/>
                <a:gd name="connsiteY5496" fmla="*/ 2238242 h 2583470"/>
                <a:gd name="connsiteX5497" fmla="*/ 23176 w 1057172"/>
                <a:gd name="connsiteY5497" fmla="*/ 2238242 h 2583470"/>
                <a:gd name="connsiteX5498" fmla="*/ 23176 w 1057172"/>
                <a:gd name="connsiteY5498" fmla="*/ 2237628 h 2583470"/>
                <a:gd name="connsiteX5499" fmla="*/ 21956 w 1057172"/>
                <a:gd name="connsiteY5499" fmla="*/ 2237628 h 2583470"/>
                <a:gd name="connsiteX5500" fmla="*/ 21956 w 1057172"/>
                <a:gd name="connsiteY5500" fmla="*/ 2237013 h 2583470"/>
                <a:gd name="connsiteX5501" fmla="*/ 21346 w 1057172"/>
                <a:gd name="connsiteY5501" fmla="*/ 2237013 h 2583470"/>
                <a:gd name="connsiteX5502" fmla="*/ 21346 w 1057172"/>
                <a:gd name="connsiteY5502" fmla="*/ 2235785 h 2583470"/>
                <a:gd name="connsiteX5503" fmla="*/ 19517 w 1057172"/>
                <a:gd name="connsiteY5503" fmla="*/ 2235785 h 2583470"/>
                <a:gd name="connsiteX5504" fmla="*/ 19517 w 1057172"/>
                <a:gd name="connsiteY5504" fmla="*/ 2235170 h 2583470"/>
                <a:gd name="connsiteX5505" fmla="*/ 10978 w 1057172"/>
                <a:gd name="connsiteY5505" fmla="*/ 2235170 h 2583470"/>
                <a:gd name="connsiteX5506" fmla="*/ 10978 w 1057172"/>
                <a:gd name="connsiteY5506" fmla="*/ 2233942 h 2583470"/>
                <a:gd name="connsiteX5507" fmla="*/ 11588 w 1057172"/>
                <a:gd name="connsiteY5507" fmla="*/ 2233942 h 2583470"/>
                <a:gd name="connsiteX5508" fmla="*/ 11588 w 1057172"/>
                <a:gd name="connsiteY5508" fmla="*/ 2233328 h 2583470"/>
                <a:gd name="connsiteX5509" fmla="*/ 10978 w 1057172"/>
                <a:gd name="connsiteY5509" fmla="*/ 2233328 h 2583470"/>
                <a:gd name="connsiteX5510" fmla="*/ 10978 w 1057172"/>
                <a:gd name="connsiteY5510" fmla="*/ 2232099 h 2583470"/>
                <a:gd name="connsiteX5511" fmla="*/ 10368 w 1057172"/>
                <a:gd name="connsiteY5511" fmla="*/ 2232099 h 2583470"/>
                <a:gd name="connsiteX5512" fmla="*/ 10368 w 1057172"/>
                <a:gd name="connsiteY5512" fmla="*/ 2231485 h 2583470"/>
                <a:gd name="connsiteX5513" fmla="*/ 11588 w 1057172"/>
                <a:gd name="connsiteY5513" fmla="*/ 2231485 h 2583470"/>
                <a:gd name="connsiteX5514" fmla="*/ 11588 w 1057172"/>
                <a:gd name="connsiteY5514" fmla="*/ 2230870 h 2583470"/>
                <a:gd name="connsiteX5515" fmla="*/ 10978 w 1057172"/>
                <a:gd name="connsiteY5515" fmla="*/ 2230870 h 2583470"/>
                <a:gd name="connsiteX5516" fmla="*/ 10978 w 1057172"/>
                <a:gd name="connsiteY5516" fmla="*/ 2230256 h 2583470"/>
                <a:gd name="connsiteX5517" fmla="*/ 11588 w 1057172"/>
                <a:gd name="connsiteY5517" fmla="*/ 2230256 h 2583470"/>
                <a:gd name="connsiteX5518" fmla="*/ 11588 w 1057172"/>
                <a:gd name="connsiteY5518" fmla="*/ 2229642 h 2583470"/>
                <a:gd name="connsiteX5519" fmla="*/ 10978 w 1057172"/>
                <a:gd name="connsiteY5519" fmla="*/ 2229642 h 2583470"/>
                <a:gd name="connsiteX5520" fmla="*/ 10978 w 1057172"/>
                <a:gd name="connsiteY5520" fmla="*/ 2230256 h 2583470"/>
                <a:gd name="connsiteX5521" fmla="*/ 10368 w 1057172"/>
                <a:gd name="connsiteY5521" fmla="*/ 2230256 h 2583470"/>
                <a:gd name="connsiteX5522" fmla="*/ 10368 w 1057172"/>
                <a:gd name="connsiteY5522" fmla="*/ 2231485 h 2583470"/>
                <a:gd name="connsiteX5523" fmla="*/ 9759 w 1057172"/>
                <a:gd name="connsiteY5523" fmla="*/ 2231485 h 2583470"/>
                <a:gd name="connsiteX5524" fmla="*/ 9759 w 1057172"/>
                <a:gd name="connsiteY5524" fmla="*/ 2232099 h 2583470"/>
                <a:gd name="connsiteX5525" fmla="*/ 7319 w 1057172"/>
                <a:gd name="connsiteY5525" fmla="*/ 2232099 h 2583470"/>
                <a:gd name="connsiteX5526" fmla="*/ 7319 w 1057172"/>
                <a:gd name="connsiteY5526" fmla="*/ 2231485 h 2583470"/>
                <a:gd name="connsiteX5527" fmla="*/ 7929 w 1057172"/>
                <a:gd name="connsiteY5527" fmla="*/ 2231485 h 2583470"/>
                <a:gd name="connsiteX5528" fmla="*/ 7929 w 1057172"/>
                <a:gd name="connsiteY5528" fmla="*/ 2230870 h 2583470"/>
                <a:gd name="connsiteX5529" fmla="*/ 9149 w 1057172"/>
                <a:gd name="connsiteY5529" fmla="*/ 2230870 h 2583470"/>
                <a:gd name="connsiteX5530" fmla="*/ 9149 w 1057172"/>
                <a:gd name="connsiteY5530" fmla="*/ 2230256 h 2583470"/>
                <a:gd name="connsiteX5531" fmla="*/ 7929 w 1057172"/>
                <a:gd name="connsiteY5531" fmla="*/ 2230256 h 2583470"/>
                <a:gd name="connsiteX5532" fmla="*/ 7929 w 1057172"/>
                <a:gd name="connsiteY5532" fmla="*/ 2229642 h 2583470"/>
                <a:gd name="connsiteX5533" fmla="*/ 7319 w 1057172"/>
                <a:gd name="connsiteY5533" fmla="*/ 2229642 h 2583470"/>
                <a:gd name="connsiteX5534" fmla="*/ 7319 w 1057172"/>
                <a:gd name="connsiteY5534" fmla="*/ 2229028 h 2583470"/>
                <a:gd name="connsiteX5535" fmla="*/ 9149 w 1057172"/>
                <a:gd name="connsiteY5535" fmla="*/ 2229028 h 2583470"/>
                <a:gd name="connsiteX5536" fmla="*/ 9149 w 1057172"/>
                <a:gd name="connsiteY5536" fmla="*/ 2229642 h 2583470"/>
                <a:gd name="connsiteX5537" fmla="*/ 9759 w 1057172"/>
                <a:gd name="connsiteY5537" fmla="*/ 2229642 h 2583470"/>
                <a:gd name="connsiteX5538" fmla="*/ 9759 w 1057172"/>
                <a:gd name="connsiteY5538" fmla="*/ 2227799 h 2583470"/>
                <a:gd name="connsiteX5539" fmla="*/ 13418 w 1057172"/>
                <a:gd name="connsiteY5539" fmla="*/ 2227799 h 2583470"/>
                <a:gd name="connsiteX5540" fmla="*/ 13418 w 1057172"/>
                <a:gd name="connsiteY5540" fmla="*/ 2226570 h 2583470"/>
                <a:gd name="connsiteX5541" fmla="*/ 14638 w 1057172"/>
                <a:gd name="connsiteY5541" fmla="*/ 2226570 h 2583470"/>
                <a:gd name="connsiteX5542" fmla="*/ 14638 w 1057172"/>
                <a:gd name="connsiteY5542" fmla="*/ 2227185 h 2583470"/>
                <a:gd name="connsiteX5543" fmla="*/ 16467 w 1057172"/>
                <a:gd name="connsiteY5543" fmla="*/ 2227185 h 2583470"/>
                <a:gd name="connsiteX5544" fmla="*/ 16467 w 1057172"/>
                <a:gd name="connsiteY5544" fmla="*/ 2226570 h 2583470"/>
                <a:gd name="connsiteX5545" fmla="*/ 17077 w 1057172"/>
                <a:gd name="connsiteY5545" fmla="*/ 2226570 h 2583470"/>
                <a:gd name="connsiteX5546" fmla="*/ 17077 w 1057172"/>
                <a:gd name="connsiteY5546" fmla="*/ 2225956 h 2583470"/>
                <a:gd name="connsiteX5547" fmla="*/ 17687 w 1057172"/>
                <a:gd name="connsiteY5547" fmla="*/ 2225956 h 2583470"/>
                <a:gd name="connsiteX5548" fmla="*/ 17687 w 1057172"/>
                <a:gd name="connsiteY5548" fmla="*/ 2225342 h 2583470"/>
                <a:gd name="connsiteX5549" fmla="*/ 18297 w 1057172"/>
                <a:gd name="connsiteY5549" fmla="*/ 2225342 h 2583470"/>
                <a:gd name="connsiteX5550" fmla="*/ 18297 w 1057172"/>
                <a:gd name="connsiteY5550" fmla="*/ 2226570 h 2583470"/>
                <a:gd name="connsiteX5551" fmla="*/ 20737 w 1057172"/>
                <a:gd name="connsiteY5551" fmla="*/ 2226570 h 2583470"/>
                <a:gd name="connsiteX5552" fmla="*/ 20737 w 1057172"/>
                <a:gd name="connsiteY5552" fmla="*/ 2227185 h 2583470"/>
                <a:gd name="connsiteX5553" fmla="*/ 21346 w 1057172"/>
                <a:gd name="connsiteY5553" fmla="*/ 2227185 h 2583470"/>
                <a:gd name="connsiteX5554" fmla="*/ 21346 w 1057172"/>
                <a:gd name="connsiteY5554" fmla="*/ 2226570 h 2583470"/>
                <a:gd name="connsiteX5555" fmla="*/ 21956 w 1057172"/>
                <a:gd name="connsiteY5555" fmla="*/ 2226570 h 2583470"/>
                <a:gd name="connsiteX5556" fmla="*/ 21956 w 1057172"/>
                <a:gd name="connsiteY5556" fmla="*/ 2225956 h 2583470"/>
                <a:gd name="connsiteX5557" fmla="*/ 20737 w 1057172"/>
                <a:gd name="connsiteY5557" fmla="*/ 2225956 h 2583470"/>
                <a:gd name="connsiteX5558" fmla="*/ 21346 w 1057172"/>
                <a:gd name="connsiteY5558" fmla="*/ 2224113 h 2583470"/>
                <a:gd name="connsiteX5559" fmla="*/ 21956 w 1057172"/>
                <a:gd name="connsiteY5559" fmla="*/ 2224113 h 2583470"/>
                <a:gd name="connsiteX5560" fmla="*/ 20737 w 1057172"/>
                <a:gd name="connsiteY5560" fmla="*/ 2223499 h 2583470"/>
                <a:gd name="connsiteX5561" fmla="*/ 20737 w 1057172"/>
                <a:gd name="connsiteY5561" fmla="*/ 2222885 h 2583470"/>
                <a:gd name="connsiteX5562" fmla="*/ 21346 w 1057172"/>
                <a:gd name="connsiteY5562" fmla="*/ 2222885 h 2583470"/>
                <a:gd name="connsiteX5563" fmla="*/ 21346 w 1057172"/>
                <a:gd name="connsiteY5563" fmla="*/ 2222270 h 2583470"/>
                <a:gd name="connsiteX5564" fmla="*/ 22566 w 1057172"/>
                <a:gd name="connsiteY5564" fmla="*/ 2222885 h 2583470"/>
                <a:gd name="connsiteX5565" fmla="*/ 22566 w 1057172"/>
                <a:gd name="connsiteY5565" fmla="*/ 2222270 h 2583470"/>
                <a:gd name="connsiteX5566" fmla="*/ 25616 w 1057172"/>
                <a:gd name="connsiteY5566" fmla="*/ 2223499 h 2583470"/>
                <a:gd name="connsiteX5567" fmla="*/ 26226 w 1057172"/>
                <a:gd name="connsiteY5567" fmla="*/ 2223499 h 2583470"/>
                <a:gd name="connsiteX5568" fmla="*/ 26226 w 1057172"/>
                <a:gd name="connsiteY5568" fmla="*/ 2224113 h 2583470"/>
                <a:gd name="connsiteX5569" fmla="*/ 28055 w 1057172"/>
                <a:gd name="connsiteY5569" fmla="*/ 2224113 h 2583470"/>
                <a:gd name="connsiteX5570" fmla="*/ 26226 w 1057172"/>
                <a:gd name="connsiteY5570" fmla="*/ 2223499 h 2583470"/>
                <a:gd name="connsiteX5571" fmla="*/ 25616 w 1057172"/>
                <a:gd name="connsiteY5571" fmla="*/ 2221656 h 2583470"/>
                <a:gd name="connsiteX5572" fmla="*/ 29885 w 1057172"/>
                <a:gd name="connsiteY5572" fmla="*/ 2222270 h 2583470"/>
                <a:gd name="connsiteX5573" fmla="*/ 29885 w 1057172"/>
                <a:gd name="connsiteY5573" fmla="*/ 2221656 h 2583470"/>
                <a:gd name="connsiteX5574" fmla="*/ 30495 w 1057172"/>
                <a:gd name="connsiteY5574" fmla="*/ 2221656 h 2583470"/>
                <a:gd name="connsiteX5575" fmla="*/ 30495 w 1057172"/>
                <a:gd name="connsiteY5575" fmla="*/ 2220428 h 2583470"/>
                <a:gd name="connsiteX5576" fmla="*/ 31105 w 1057172"/>
                <a:gd name="connsiteY5576" fmla="*/ 2220428 h 2583470"/>
                <a:gd name="connsiteX5577" fmla="*/ 31105 w 1057172"/>
                <a:gd name="connsiteY5577" fmla="*/ 2219813 h 2583470"/>
                <a:gd name="connsiteX5578" fmla="*/ 33544 w 1057172"/>
                <a:gd name="connsiteY5578" fmla="*/ 2219813 h 2583470"/>
                <a:gd name="connsiteX5579" fmla="*/ 33544 w 1057172"/>
                <a:gd name="connsiteY5579" fmla="*/ 2220428 h 2583470"/>
                <a:gd name="connsiteX5580" fmla="*/ 38423 w 1057172"/>
                <a:gd name="connsiteY5580" fmla="*/ 2220428 h 2583470"/>
                <a:gd name="connsiteX5581" fmla="*/ 38423 w 1057172"/>
                <a:gd name="connsiteY5581" fmla="*/ 2221656 h 2583470"/>
                <a:gd name="connsiteX5582" fmla="*/ 39033 w 1057172"/>
                <a:gd name="connsiteY5582" fmla="*/ 2221656 h 2583470"/>
                <a:gd name="connsiteX5583" fmla="*/ 39033 w 1057172"/>
                <a:gd name="connsiteY5583" fmla="*/ 2222270 h 2583470"/>
                <a:gd name="connsiteX5584" fmla="*/ 40253 w 1057172"/>
                <a:gd name="connsiteY5584" fmla="*/ 2222270 h 2583470"/>
                <a:gd name="connsiteX5585" fmla="*/ 40253 w 1057172"/>
                <a:gd name="connsiteY5585" fmla="*/ 2220428 h 2583470"/>
                <a:gd name="connsiteX5586" fmla="*/ 38423 w 1057172"/>
                <a:gd name="connsiteY5586" fmla="*/ 2220428 h 2583470"/>
                <a:gd name="connsiteX5587" fmla="*/ 38423 w 1057172"/>
                <a:gd name="connsiteY5587" fmla="*/ 2219813 h 2583470"/>
                <a:gd name="connsiteX5588" fmla="*/ 33544 w 1057172"/>
                <a:gd name="connsiteY5588" fmla="*/ 2219813 h 2583470"/>
                <a:gd name="connsiteX5589" fmla="*/ 33544 w 1057172"/>
                <a:gd name="connsiteY5589" fmla="*/ 2219199 h 2583470"/>
                <a:gd name="connsiteX5590" fmla="*/ 31105 w 1057172"/>
                <a:gd name="connsiteY5590" fmla="*/ 2219199 h 2583470"/>
                <a:gd name="connsiteX5591" fmla="*/ 31105 w 1057172"/>
                <a:gd name="connsiteY5591" fmla="*/ 2219813 h 2583470"/>
                <a:gd name="connsiteX5592" fmla="*/ 26226 w 1057172"/>
                <a:gd name="connsiteY5592" fmla="*/ 2219813 h 2583470"/>
                <a:gd name="connsiteX5593" fmla="*/ 26226 w 1057172"/>
                <a:gd name="connsiteY5593" fmla="*/ 2220428 h 2583470"/>
                <a:gd name="connsiteX5594" fmla="*/ 25006 w 1057172"/>
                <a:gd name="connsiteY5594" fmla="*/ 2220428 h 2583470"/>
                <a:gd name="connsiteX5595" fmla="*/ 25006 w 1057172"/>
                <a:gd name="connsiteY5595" fmla="*/ 2221656 h 2583470"/>
                <a:gd name="connsiteX5596" fmla="*/ 22566 w 1057172"/>
                <a:gd name="connsiteY5596" fmla="*/ 2221656 h 2583470"/>
                <a:gd name="connsiteX5597" fmla="*/ 22566 w 1057172"/>
                <a:gd name="connsiteY5597" fmla="*/ 2220428 h 2583470"/>
                <a:gd name="connsiteX5598" fmla="*/ 21956 w 1057172"/>
                <a:gd name="connsiteY5598" fmla="*/ 2220428 h 2583470"/>
                <a:gd name="connsiteX5599" fmla="*/ 21956 w 1057172"/>
                <a:gd name="connsiteY5599" fmla="*/ 2221656 h 2583470"/>
                <a:gd name="connsiteX5600" fmla="*/ 19517 w 1057172"/>
                <a:gd name="connsiteY5600" fmla="*/ 2221656 h 2583470"/>
                <a:gd name="connsiteX5601" fmla="*/ 17077 w 1057172"/>
                <a:gd name="connsiteY5601" fmla="*/ 2224113 h 2583470"/>
                <a:gd name="connsiteX5602" fmla="*/ 17077 w 1057172"/>
                <a:gd name="connsiteY5602" fmla="*/ 2223499 h 2583470"/>
                <a:gd name="connsiteX5603" fmla="*/ 14638 w 1057172"/>
                <a:gd name="connsiteY5603" fmla="*/ 2224113 h 2583470"/>
                <a:gd name="connsiteX5604" fmla="*/ 14028 w 1057172"/>
                <a:gd name="connsiteY5604" fmla="*/ 2222885 h 2583470"/>
                <a:gd name="connsiteX5605" fmla="*/ 16467 w 1057172"/>
                <a:gd name="connsiteY5605" fmla="*/ 2222885 h 2583470"/>
                <a:gd name="connsiteX5606" fmla="*/ 16467 w 1057172"/>
                <a:gd name="connsiteY5606" fmla="*/ 2222270 h 2583470"/>
                <a:gd name="connsiteX5607" fmla="*/ 13418 w 1057172"/>
                <a:gd name="connsiteY5607" fmla="*/ 2222270 h 2583470"/>
                <a:gd name="connsiteX5608" fmla="*/ 13418 w 1057172"/>
                <a:gd name="connsiteY5608" fmla="*/ 2220428 h 2583470"/>
                <a:gd name="connsiteX5609" fmla="*/ 12808 w 1057172"/>
                <a:gd name="connsiteY5609" fmla="*/ 2220428 h 2583470"/>
                <a:gd name="connsiteX5610" fmla="*/ 12808 w 1057172"/>
                <a:gd name="connsiteY5610" fmla="*/ 2221656 h 2583470"/>
                <a:gd name="connsiteX5611" fmla="*/ 11588 w 1057172"/>
                <a:gd name="connsiteY5611" fmla="*/ 2221656 h 2583470"/>
                <a:gd name="connsiteX5612" fmla="*/ 12808 w 1057172"/>
                <a:gd name="connsiteY5612" fmla="*/ 2224113 h 2583470"/>
                <a:gd name="connsiteX5613" fmla="*/ 11588 w 1057172"/>
                <a:gd name="connsiteY5613" fmla="*/ 2224113 h 2583470"/>
                <a:gd name="connsiteX5614" fmla="*/ 11588 w 1057172"/>
                <a:gd name="connsiteY5614" fmla="*/ 2223499 h 2583470"/>
                <a:gd name="connsiteX5615" fmla="*/ 10978 w 1057172"/>
                <a:gd name="connsiteY5615" fmla="*/ 2223499 h 2583470"/>
                <a:gd name="connsiteX5616" fmla="*/ 10978 w 1057172"/>
                <a:gd name="connsiteY5616" fmla="*/ 2224113 h 2583470"/>
                <a:gd name="connsiteX5617" fmla="*/ 9149 w 1057172"/>
                <a:gd name="connsiteY5617" fmla="*/ 2224113 h 2583470"/>
                <a:gd name="connsiteX5618" fmla="*/ 9149 w 1057172"/>
                <a:gd name="connsiteY5618" fmla="*/ 2225342 h 2583470"/>
                <a:gd name="connsiteX5619" fmla="*/ 7929 w 1057172"/>
                <a:gd name="connsiteY5619" fmla="*/ 2225342 h 2583470"/>
                <a:gd name="connsiteX5620" fmla="*/ 7929 w 1057172"/>
                <a:gd name="connsiteY5620" fmla="*/ 2223499 h 2583470"/>
                <a:gd name="connsiteX5621" fmla="*/ 7319 w 1057172"/>
                <a:gd name="connsiteY5621" fmla="*/ 2223499 h 2583470"/>
                <a:gd name="connsiteX5622" fmla="*/ 7319 w 1057172"/>
                <a:gd name="connsiteY5622" fmla="*/ 2222885 h 2583470"/>
                <a:gd name="connsiteX5623" fmla="*/ 6709 w 1057172"/>
                <a:gd name="connsiteY5623" fmla="*/ 2222885 h 2583470"/>
                <a:gd name="connsiteX5624" fmla="*/ 6709 w 1057172"/>
                <a:gd name="connsiteY5624" fmla="*/ 2222270 h 2583470"/>
                <a:gd name="connsiteX5625" fmla="*/ 6099 w 1057172"/>
                <a:gd name="connsiteY5625" fmla="*/ 2219813 h 2583470"/>
                <a:gd name="connsiteX5626" fmla="*/ 6099 w 1057172"/>
                <a:gd name="connsiteY5626" fmla="*/ 2219199 h 2583470"/>
                <a:gd name="connsiteX5627" fmla="*/ 6709 w 1057172"/>
                <a:gd name="connsiteY5627" fmla="*/ 2219199 h 2583470"/>
                <a:gd name="connsiteX5628" fmla="*/ 6709 w 1057172"/>
                <a:gd name="connsiteY5628" fmla="*/ 2218585 h 2583470"/>
                <a:gd name="connsiteX5629" fmla="*/ 6099 w 1057172"/>
                <a:gd name="connsiteY5629" fmla="*/ 2218585 h 2583470"/>
                <a:gd name="connsiteX5630" fmla="*/ 6099 w 1057172"/>
                <a:gd name="connsiteY5630" fmla="*/ 2217970 h 2583470"/>
                <a:gd name="connsiteX5631" fmla="*/ 7929 w 1057172"/>
                <a:gd name="connsiteY5631" fmla="*/ 2217970 h 2583470"/>
                <a:gd name="connsiteX5632" fmla="*/ 7929 w 1057172"/>
                <a:gd name="connsiteY5632" fmla="*/ 2218585 h 2583470"/>
                <a:gd name="connsiteX5633" fmla="*/ 9149 w 1057172"/>
                <a:gd name="connsiteY5633" fmla="*/ 2218585 h 2583470"/>
                <a:gd name="connsiteX5634" fmla="*/ 9149 w 1057172"/>
                <a:gd name="connsiteY5634" fmla="*/ 2219199 h 2583470"/>
                <a:gd name="connsiteX5635" fmla="*/ 10368 w 1057172"/>
                <a:gd name="connsiteY5635" fmla="*/ 2219199 h 2583470"/>
                <a:gd name="connsiteX5636" fmla="*/ 10368 w 1057172"/>
                <a:gd name="connsiteY5636" fmla="*/ 2217970 h 2583470"/>
                <a:gd name="connsiteX5637" fmla="*/ 11588 w 1057172"/>
                <a:gd name="connsiteY5637" fmla="*/ 2219813 h 2583470"/>
                <a:gd name="connsiteX5638" fmla="*/ 12808 w 1057172"/>
                <a:gd name="connsiteY5638" fmla="*/ 2219813 h 2583470"/>
                <a:gd name="connsiteX5639" fmla="*/ 12808 w 1057172"/>
                <a:gd name="connsiteY5639" fmla="*/ 2217970 h 2583470"/>
                <a:gd name="connsiteX5640" fmla="*/ 13418 w 1057172"/>
                <a:gd name="connsiteY5640" fmla="*/ 2217970 h 2583470"/>
                <a:gd name="connsiteX5641" fmla="*/ 13418 w 1057172"/>
                <a:gd name="connsiteY5641" fmla="*/ 2216128 h 2583470"/>
                <a:gd name="connsiteX5642" fmla="*/ 14638 w 1057172"/>
                <a:gd name="connsiteY5642" fmla="*/ 2216128 h 2583470"/>
                <a:gd name="connsiteX5643" fmla="*/ 14638 w 1057172"/>
                <a:gd name="connsiteY5643" fmla="*/ 2215513 h 2583470"/>
                <a:gd name="connsiteX5644" fmla="*/ 15248 w 1057172"/>
                <a:gd name="connsiteY5644" fmla="*/ 2215513 h 2583470"/>
                <a:gd name="connsiteX5645" fmla="*/ 15248 w 1057172"/>
                <a:gd name="connsiteY5645" fmla="*/ 2216128 h 2583470"/>
                <a:gd name="connsiteX5646" fmla="*/ 16467 w 1057172"/>
                <a:gd name="connsiteY5646" fmla="*/ 2216128 h 2583470"/>
                <a:gd name="connsiteX5647" fmla="*/ 16467 w 1057172"/>
                <a:gd name="connsiteY5647" fmla="*/ 2218585 h 2583470"/>
                <a:gd name="connsiteX5648" fmla="*/ 17077 w 1057172"/>
                <a:gd name="connsiteY5648" fmla="*/ 2218585 h 2583470"/>
                <a:gd name="connsiteX5649" fmla="*/ 17077 w 1057172"/>
                <a:gd name="connsiteY5649" fmla="*/ 2214899 h 2583470"/>
                <a:gd name="connsiteX5650" fmla="*/ 18907 w 1057172"/>
                <a:gd name="connsiteY5650" fmla="*/ 2214285 h 2583470"/>
                <a:gd name="connsiteX5651" fmla="*/ 18907 w 1057172"/>
                <a:gd name="connsiteY5651" fmla="*/ 2213670 h 2583470"/>
                <a:gd name="connsiteX5652" fmla="*/ 10978 w 1057172"/>
                <a:gd name="connsiteY5652" fmla="*/ 2215513 h 2583470"/>
                <a:gd name="connsiteX5653" fmla="*/ 10978 w 1057172"/>
                <a:gd name="connsiteY5653" fmla="*/ 2214899 h 2583470"/>
                <a:gd name="connsiteX5654" fmla="*/ 10368 w 1057172"/>
                <a:gd name="connsiteY5654" fmla="*/ 2214899 h 2583470"/>
                <a:gd name="connsiteX5655" fmla="*/ 10368 w 1057172"/>
                <a:gd name="connsiteY5655" fmla="*/ 2213670 h 2583470"/>
                <a:gd name="connsiteX5656" fmla="*/ 14028 w 1057172"/>
                <a:gd name="connsiteY5656" fmla="*/ 2211828 h 2583470"/>
                <a:gd name="connsiteX5657" fmla="*/ 14028 w 1057172"/>
                <a:gd name="connsiteY5657" fmla="*/ 2211213 h 2583470"/>
                <a:gd name="connsiteX5658" fmla="*/ 16467 w 1057172"/>
                <a:gd name="connsiteY5658" fmla="*/ 2211213 h 2583470"/>
                <a:gd name="connsiteX5659" fmla="*/ 16467 w 1057172"/>
                <a:gd name="connsiteY5659" fmla="*/ 2210599 h 2583470"/>
                <a:gd name="connsiteX5660" fmla="*/ 23176 w 1057172"/>
                <a:gd name="connsiteY5660" fmla="*/ 2211213 h 2583470"/>
                <a:gd name="connsiteX5661" fmla="*/ 23176 w 1057172"/>
                <a:gd name="connsiteY5661" fmla="*/ 2209985 h 2583470"/>
                <a:gd name="connsiteX5662" fmla="*/ 24396 w 1057172"/>
                <a:gd name="connsiteY5662" fmla="*/ 2209985 h 2583470"/>
                <a:gd name="connsiteX5663" fmla="*/ 23176 w 1057172"/>
                <a:gd name="connsiteY5663" fmla="*/ 2208142 h 2583470"/>
                <a:gd name="connsiteX5664" fmla="*/ 25616 w 1057172"/>
                <a:gd name="connsiteY5664" fmla="*/ 2208142 h 2583470"/>
                <a:gd name="connsiteX5665" fmla="*/ 29885 w 1057172"/>
                <a:gd name="connsiteY5665" fmla="*/ 2210599 h 2583470"/>
                <a:gd name="connsiteX5666" fmla="*/ 29885 w 1057172"/>
                <a:gd name="connsiteY5666" fmla="*/ 2209985 h 2583470"/>
                <a:gd name="connsiteX5667" fmla="*/ 29275 w 1057172"/>
                <a:gd name="connsiteY5667" fmla="*/ 2209985 h 2583470"/>
                <a:gd name="connsiteX5668" fmla="*/ 29275 w 1057172"/>
                <a:gd name="connsiteY5668" fmla="*/ 2209370 h 2583470"/>
                <a:gd name="connsiteX5669" fmla="*/ 32934 w 1057172"/>
                <a:gd name="connsiteY5669" fmla="*/ 2209370 h 2583470"/>
                <a:gd name="connsiteX5670" fmla="*/ 32934 w 1057172"/>
                <a:gd name="connsiteY5670" fmla="*/ 2210599 h 2583470"/>
                <a:gd name="connsiteX5671" fmla="*/ 33544 w 1057172"/>
                <a:gd name="connsiteY5671" fmla="*/ 2210599 h 2583470"/>
                <a:gd name="connsiteX5672" fmla="*/ 33544 w 1057172"/>
                <a:gd name="connsiteY5672" fmla="*/ 2211213 h 2583470"/>
                <a:gd name="connsiteX5673" fmla="*/ 34764 w 1057172"/>
                <a:gd name="connsiteY5673" fmla="*/ 2211213 h 2583470"/>
                <a:gd name="connsiteX5674" fmla="*/ 34764 w 1057172"/>
                <a:gd name="connsiteY5674" fmla="*/ 2212442 h 2583470"/>
                <a:gd name="connsiteX5675" fmla="*/ 36594 w 1057172"/>
                <a:gd name="connsiteY5675" fmla="*/ 2212442 h 2583470"/>
                <a:gd name="connsiteX5676" fmla="*/ 36594 w 1057172"/>
                <a:gd name="connsiteY5676" fmla="*/ 2213670 h 2583470"/>
                <a:gd name="connsiteX5677" fmla="*/ 40253 w 1057172"/>
                <a:gd name="connsiteY5677" fmla="*/ 2213670 h 2583470"/>
                <a:gd name="connsiteX5678" fmla="*/ 40253 w 1057172"/>
                <a:gd name="connsiteY5678" fmla="*/ 2212442 h 2583470"/>
                <a:gd name="connsiteX5679" fmla="*/ 40863 w 1057172"/>
                <a:gd name="connsiteY5679" fmla="*/ 2212442 h 2583470"/>
                <a:gd name="connsiteX5680" fmla="*/ 40863 w 1057172"/>
                <a:gd name="connsiteY5680" fmla="*/ 2211828 h 2583470"/>
                <a:gd name="connsiteX5681" fmla="*/ 43913 w 1057172"/>
                <a:gd name="connsiteY5681" fmla="*/ 2212442 h 2583470"/>
                <a:gd name="connsiteX5682" fmla="*/ 43913 w 1057172"/>
                <a:gd name="connsiteY5682" fmla="*/ 2211213 h 2583470"/>
                <a:gd name="connsiteX5683" fmla="*/ 45132 w 1057172"/>
                <a:gd name="connsiteY5683" fmla="*/ 2210599 h 2583470"/>
                <a:gd name="connsiteX5684" fmla="*/ 44522 w 1057172"/>
                <a:gd name="connsiteY5684" fmla="*/ 2210599 h 2583470"/>
                <a:gd name="connsiteX5685" fmla="*/ 46352 w 1057172"/>
                <a:gd name="connsiteY5685" fmla="*/ 2209985 h 2583470"/>
                <a:gd name="connsiteX5686" fmla="*/ 46352 w 1057172"/>
                <a:gd name="connsiteY5686" fmla="*/ 2209370 h 2583470"/>
                <a:gd name="connsiteX5687" fmla="*/ 47572 w 1057172"/>
                <a:gd name="connsiteY5687" fmla="*/ 2209370 h 2583470"/>
                <a:gd name="connsiteX5688" fmla="*/ 47572 w 1057172"/>
                <a:gd name="connsiteY5688" fmla="*/ 2208142 h 2583470"/>
                <a:gd name="connsiteX5689" fmla="*/ 49402 w 1057172"/>
                <a:gd name="connsiteY5689" fmla="*/ 2208142 h 2583470"/>
                <a:gd name="connsiteX5690" fmla="*/ 49402 w 1057172"/>
                <a:gd name="connsiteY5690" fmla="*/ 2209370 h 2583470"/>
                <a:gd name="connsiteX5691" fmla="*/ 50011 w 1057172"/>
                <a:gd name="connsiteY5691" fmla="*/ 2209370 h 2583470"/>
                <a:gd name="connsiteX5692" fmla="*/ 50011 w 1057172"/>
                <a:gd name="connsiteY5692" fmla="*/ 2209985 h 2583470"/>
                <a:gd name="connsiteX5693" fmla="*/ 51841 w 1057172"/>
                <a:gd name="connsiteY5693" fmla="*/ 2209985 h 2583470"/>
                <a:gd name="connsiteX5694" fmla="*/ 51994 w 1057172"/>
                <a:gd name="connsiteY5694" fmla="*/ 2210292 h 2583470"/>
                <a:gd name="connsiteX5695" fmla="*/ 51841 w 1057172"/>
                <a:gd name="connsiteY5695" fmla="*/ 2210599 h 2583470"/>
                <a:gd name="connsiteX5696" fmla="*/ 52248 w 1057172"/>
                <a:gd name="connsiteY5696" fmla="*/ 2210804 h 2583470"/>
                <a:gd name="connsiteX5697" fmla="*/ 53061 w 1057172"/>
                <a:gd name="connsiteY5697" fmla="*/ 2212442 h 2583470"/>
                <a:gd name="connsiteX5698" fmla="*/ 53061 w 1057172"/>
                <a:gd name="connsiteY5698" fmla="*/ 2211213 h 2583470"/>
                <a:gd name="connsiteX5699" fmla="*/ 52248 w 1057172"/>
                <a:gd name="connsiteY5699" fmla="*/ 2210804 h 2583470"/>
                <a:gd name="connsiteX5700" fmla="*/ 51994 w 1057172"/>
                <a:gd name="connsiteY5700" fmla="*/ 2210292 h 2583470"/>
                <a:gd name="connsiteX5701" fmla="*/ 52451 w 1057172"/>
                <a:gd name="connsiteY5701" fmla="*/ 2209370 h 2583470"/>
                <a:gd name="connsiteX5702" fmla="*/ 51841 w 1057172"/>
                <a:gd name="connsiteY5702" fmla="*/ 2209370 h 2583470"/>
                <a:gd name="connsiteX5703" fmla="*/ 51841 w 1057172"/>
                <a:gd name="connsiteY5703" fmla="*/ 2208142 h 2583470"/>
                <a:gd name="connsiteX5704" fmla="*/ 48182 w 1057172"/>
                <a:gd name="connsiteY5704" fmla="*/ 2207528 h 2583470"/>
                <a:gd name="connsiteX5705" fmla="*/ 48182 w 1057172"/>
                <a:gd name="connsiteY5705" fmla="*/ 2206913 h 2583470"/>
                <a:gd name="connsiteX5706" fmla="*/ 45742 w 1057172"/>
                <a:gd name="connsiteY5706" fmla="*/ 2207528 h 2583470"/>
                <a:gd name="connsiteX5707" fmla="*/ 45742 w 1057172"/>
                <a:gd name="connsiteY5707" fmla="*/ 2208142 h 2583470"/>
                <a:gd name="connsiteX5708" fmla="*/ 43913 w 1057172"/>
                <a:gd name="connsiteY5708" fmla="*/ 2209370 h 2583470"/>
                <a:gd name="connsiteX5709" fmla="*/ 43913 w 1057172"/>
                <a:gd name="connsiteY5709" fmla="*/ 2210599 h 2583470"/>
                <a:gd name="connsiteX5710" fmla="*/ 42083 w 1057172"/>
                <a:gd name="connsiteY5710" fmla="*/ 2210599 h 2583470"/>
                <a:gd name="connsiteX5711" fmla="*/ 42083 w 1057172"/>
                <a:gd name="connsiteY5711" fmla="*/ 2211213 h 2583470"/>
                <a:gd name="connsiteX5712" fmla="*/ 38423 w 1057172"/>
                <a:gd name="connsiteY5712" fmla="*/ 2211213 h 2583470"/>
                <a:gd name="connsiteX5713" fmla="*/ 38423 w 1057172"/>
                <a:gd name="connsiteY5713" fmla="*/ 2211828 h 2583470"/>
                <a:gd name="connsiteX5714" fmla="*/ 35984 w 1057172"/>
                <a:gd name="connsiteY5714" fmla="*/ 2211828 h 2583470"/>
                <a:gd name="connsiteX5715" fmla="*/ 35984 w 1057172"/>
                <a:gd name="connsiteY5715" fmla="*/ 2211213 h 2583470"/>
                <a:gd name="connsiteX5716" fmla="*/ 34764 w 1057172"/>
                <a:gd name="connsiteY5716" fmla="*/ 2211213 h 2583470"/>
                <a:gd name="connsiteX5717" fmla="*/ 34764 w 1057172"/>
                <a:gd name="connsiteY5717" fmla="*/ 2210599 h 2583470"/>
                <a:gd name="connsiteX5718" fmla="*/ 35984 w 1057172"/>
                <a:gd name="connsiteY5718" fmla="*/ 2210599 h 2583470"/>
                <a:gd name="connsiteX5719" fmla="*/ 35984 w 1057172"/>
                <a:gd name="connsiteY5719" fmla="*/ 2208142 h 2583470"/>
                <a:gd name="connsiteX5720" fmla="*/ 36594 w 1057172"/>
                <a:gd name="connsiteY5720" fmla="*/ 2208142 h 2583470"/>
                <a:gd name="connsiteX5721" fmla="*/ 36594 w 1057172"/>
                <a:gd name="connsiteY5721" fmla="*/ 2207528 h 2583470"/>
                <a:gd name="connsiteX5722" fmla="*/ 35984 w 1057172"/>
                <a:gd name="connsiteY5722" fmla="*/ 2207528 h 2583470"/>
                <a:gd name="connsiteX5723" fmla="*/ 35984 w 1057172"/>
                <a:gd name="connsiteY5723" fmla="*/ 2208142 h 2583470"/>
                <a:gd name="connsiteX5724" fmla="*/ 33544 w 1057172"/>
                <a:gd name="connsiteY5724" fmla="*/ 2208142 h 2583470"/>
                <a:gd name="connsiteX5725" fmla="*/ 33544 w 1057172"/>
                <a:gd name="connsiteY5725" fmla="*/ 2207528 h 2583470"/>
                <a:gd name="connsiteX5726" fmla="*/ 28055 w 1057172"/>
                <a:gd name="connsiteY5726" fmla="*/ 2207528 h 2583470"/>
                <a:gd name="connsiteX5727" fmla="*/ 28055 w 1057172"/>
                <a:gd name="connsiteY5727" fmla="*/ 2206913 h 2583470"/>
                <a:gd name="connsiteX5728" fmla="*/ 25006 w 1057172"/>
                <a:gd name="connsiteY5728" fmla="*/ 2206913 h 2583470"/>
                <a:gd name="connsiteX5729" fmla="*/ 25006 w 1057172"/>
                <a:gd name="connsiteY5729" fmla="*/ 2206299 h 2583470"/>
                <a:gd name="connsiteX5730" fmla="*/ 24396 w 1057172"/>
                <a:gd name="connsiteY5730" fmla="*/ 2206299 h 2583470"/>
                <a:gd name="connsiteX5731" fmla="*/ 24396 w 1057172"/>
                <a:gd name="connsiteY5731" fmla="*/ 2205685 h 2583470"/>
                <a:gd name="connsiteX5732" fmla="*/ 23176 w 1057172"/>
                <a:gd name="connsiteY5732" fmla="*/ 2205685 h 2583470"/>
                <a:gd name="connsiteX5733" fmla="*/ 23176 w 1057172"/>
                <a:gd name="connsiteY5733" fmla="*/ 2204456 h 2583470"/>
                <a:gd name="connsiteX5734" fmla="*/ 21346 w 1057172"/>
                <a:gd name="connsiteY5734" fmla="*/ 2204456 h 2583470"/>
                <a:gd name="connsiteX5735" fmla="*/ 21346 w 1057172"/>
                <a:gd name="connsiteY5735" fmla="*/ 2203842 h 2583470"/>
                <a:gd name="connsiteX5736" fmla="*/ 20737 w 1057172"/>
                <a:gd name="connsiteY5736" fmla="*/ 2203842 h 2583470"/>
                <a:gd name="connsiteX5737" fmla="*/ 20737 w 1057172"/>
                <a:gd name="connsiteY5737" fmla="*/ 2203228 h 2583470"/>
                <a:gd name="connsiteX5738" fmla="*/ 21346 w 1057172"/>
                <a:gd name="connsiteY5738" fmla="*/ 2203228 h 2583470"/>
                <a:gd name="connsiteX5739" fmla="*/ 20737 w 1057172"/>
                <a:gd name="connsiteY5739" fmla="*/ 2202613 h 2583470"/>
                <a:gd name="connsiteX5740" fmla="*/ 21346 w 1057172"/>
                <a:gd name="connsiteY5740" fmla="*/ 2202613 h 2583470"/>
                <a:gd name="connsiteX5741" fmla="*/ 21346 w 1057172"/>
                <a:gd name="connsiteY5741" fmla="*/ 2200156 h 2583470"/>
                <a:gd name="connsiteX5742" fmla="*/ 23176 w 1057172"/>
                <a:gd name="connsiteY5742" fmla="*/ 2200156 h 2583470"/>
                <a:gd name="connsiteX5743" fmla="*/ 23176 w 1057172"/>
                <a:gd name="connsiteY5743" fmla="*/ 2200770 h 2583470"/>
                <a:gd name="connsiteX5744" fmla="*/ 24396 w 1057172"/>
                <a:gd name="connsiteY5744" fmla="*/ 2200770 h 2583470"/>
                <a:gd name="connsiteX5745" fmla="*/ 24396 w 1057172"/>
                <a:gd name="connsiteY5745" fmla="*/ 2201999 h 2583470"/>
                <a:gd name="connsiteX5746" fmla="*/ 26836 w 1057172"/>
                <a:gd name="connsiteY5746" fmla="*/ 2201999 h 2583470"/>
                <a:gd name="connsiteX5747" fmla="*/ 26836 w 1057172"/>
                <a:gd name="connsiteY5747" fmla="*/ 2200770 h 2583470"/>
                <a:gd name="connsiteX5748" fmla="*/ 28055 w 1057172"/>
                <a:gd name="connsiteY5748" fmla="*/ 2200770 h 2583470"/>
                <a:gd name="connsiteX5749" fmla="*/ 28055 w 1057172"/>
                <a:gd name="connsiteY5749" fmla="*/ 2201999 h 2583470"/>
                <a:gd name="connsiteX5750" fmla="*/ 28665 w 1057172"/>
                <a:gd name="connsiteY5750" fmla="*/ 2201999 h 2583470"/>
                <a:gd name="connsiteX5751" fmla="*/ 28665 w 1057172"/>
                <a:gd name="connsiteY5751" fmla="*/ 2200770 h 2583470"/>
                <a:gd name="connsiteX5752" fmla="*/ 29885 w 1057172"/>
                <a:gd name="connsiteY5752" fmla="*/ 2200770 h 2583470"/>
                <a:gd name="connsiteX5753" fmla="*/ 28665 w 1057172"/>
                <a:gd name="connsiteY5753" fmla="*/ 2200156 h 2583470"/>
                <a:gd name="connsiteX5754" fmla="*/ 28665 w 1057172"/>
                <a:gd name="connsiteY5754" fmla="*/ 2199542 h 2583470"/>
                <a:gd name="connsiteX5755" fmla="*/ 28055 w 1057172"/>
                <a:gd name="connsiteY5755" fmla="*/ 2199542 h 2583470"/>
                <a:gd name="connsiteX5756" fmla="*/ 28055 w 1057172"/>
                <a:gd name="connsiteY5756" fmla="*/ 2198928 h 2583470"/>
                <a:gd name="connsiteX5757" fmla="*/ 25616 w 1057172"/>
                <a:gd name="connsiteY5757" fmla="*/ 2198928 h 2583470"/>
                <a:gd name="connsiteX5758" fmla="*/ 25616 w 1057172"/>
                <a:gd name="connsiteY5758" fmla="*/ 2198313 h 2583470"/>
                <a:gd name="connsiteX5759" fmla="*/ 25006 w 1057172"/>
                <a:gd name="connsiteY5759" fmla="*/ 2198313 h 2583470"/>
                <a:gd name="connsiteX5760" fmla="*/ 25006 w 1057172"/>
                <a:gd name="connsiteY5760" fmla="*/ 2197699 h 2583470"/>
                <a:gd name="connsiteX5761" fmla="*/ 21956 w 1057172"/>
                <a:gd name="connsiteY5761" fmla="*/ 2196470 h 2583470"/>
                <a:gd name="connsiteX5762" fmla="*/ 32934 w 1057172"/>
                <a:gd name="connsiteY5762" fmla="*/ 2196470 h 2583470"/>
                <a:gd name="connsiteX5763" fmla="*/ 32934 w 1057172"/>
                <a:gd name="connsiteY5763" fmla="*/ 2197699 h 2583470"/>
                <a:gd name="connsiteX5764" fmla="*/ 29275 w 1057172"/>
                <a:gd name="connsiteY5764" fmla="*/ 2197699 h 2583470"/>
                <a:gd name="connsiteX5765" fmla="*/ 29275 w 1057172"/>
                <a:gd name="connsiteY5765" fmla="*/ 2198313 h 2583470"/>
                <a:gd name="connsiteX5766" fmla="*/ 31105 w 1057172"/>
                <a:gd name="connsiteY5766" fmla="*/ 2198313 h 2583470"/>
                <a:gd name="connsiteX5767" fmla="*/ 31105 w 1057172"/>
                <a:gd name="connsiteY5767" fmla="*/ 2198928 h 2583470"/>
                <a:gd name="connsiteX5768" fmla="*/ 35984 w 1057172"/>
                <a:gd name="connsiteY5768" fmla="*/ 2199542 h 2583470"/>
                <a:gd name="connsiteX5769" fmla="*/ 35984 w 1057172"/>
                <a:gd name="connsiteY5769" fmla="*/ 2198928 h 2583470"/>
                <a:gd name="connsiteX5770" fmla="*/ 34764 w 1057172"/>
                <a:gd name="connsiteY5770" fmla="*/ 2198928 h 2583470"/>
                <a:gd name="connsiteX5771" fmla="*/ 34764 w 1057172"/>
                <a:gd name="connsiteY5771" fmla="*/ 2198313 h 2583470"/>
                <a:gd name="connsiteX5772" fmla="*/ 35984 w 1057172"/>
                <a:gd name="connsiteY5772" fmla="*/ 2198313 h 2583470"/>
                <a:gd name="connsiteX5773" fmla="*/ 35984 w 1057172"/>
                <a:gd name="connsiteY5773" fmla="*/ 2197699 h 2583470"/>
                <a:gd name="connsiteX5774" fmla="*/ 33544 w 1057172"/>
                <a:gd name="connsiteY5774" fmla="*/ 2197699 h 2583470"/>
                <a:gd name="connsiteX5775" fmla="*/ 33544 w 1057172"/>
                <a:gd name="connsiteY5775" fmla="*/ 2195856 h 2583470"/>
                <a:gd name="connsiteX5776" fmla="*/ 32934 w 1057172"/>
                <a:gd name="connsiteY5776" fmla="*/ 2195856 h 2583470"/>
                <a:gd name="connsiteX5777" fmla="*/ 32934 w 1057172"/>
                <a:gd name="connsiteY5777" fmla="*/ 2195242 h 2583470"/>
                <a:gd name="connsiteX5778" fmla="*/ 30495 w 1057172"/>
                <a:gd name="connsiteY5778" fmla="*/ 2195242 h 2583470"/>
                <a:gd name="connsiteX5779" fmla="*/ 30495 w 1057172"/>
                <a:gd name="connsiteY5779" fmla="*/ 2194628 h 2583470"/>
                <a:gd name="connsiteX5780" fmla="*/ 28665 w 1057172"/>
                <a:gd name="connsiteY5780" fmla="*/ 2194628 h 2583470"/>
                <a:gd name="connsiteX5781" fmla="*/ 28665 w 1057172"/>
                <a:gd name="connsiteY5781" fmla="*/ 2195242 h 2583470"/>
                <a:gd name="connsiteX5782" fmla="*/ 17687 w 1057172"/>
                <a:gd name="connsiteY5782" fmla="*/ 2195242 h 2583470"/>
                <a:gd name="connsiteX5783" fmla="*/ 17687 w 1057172"/>
                <a:gd name="connsiteY5783" fmla="*/ 2195856 h 2583470"/>
                <a:gd name="connsiteX5784" fmla="*/ 14638 w 1057172"/>
                <a:gd name="connsiteY5784" fmla="*/ 2195856 h 2583470"/>
                <a:gd name="connsiteX5785" fmla="*/ 14638 w 1057172"/>
                <a:gd name="connsiteY5785" fmla="*/ 2196470 h 2583470"/>
                <a:gd name="connsiteX5786" fmla="*/ 13418 w 1057172"/>
                <a:gd name="connsiteY5786" fmla="*/ 2196470 h 2583470"/>
                <a:gd name="connsiteX5787" fmla="*/ 13418 w 1057172"/>
                <a:gd name="connsiteY5787" fmla="*/ 2195856 h 2583470"/>
                <a:gd name="connsiteX5788" fmla="*/ 12808 w 1057172"/>
                <a:gd name="connsiteY5788" fmla="*/ 2195856 h 2583470"/>
                <a:gd name="connsiteX5789" fmla="*/ 12808 w 1057172"/>
                <a:gd name="connsiteY5789" fmla="*/ 2194628 h 2583470"/>
                <a:gd name="connsiteX5790" fmla="*/ 14028 w 1057172"/>
                <a:gd name="connsiteY5790" fmla="*/ 2194628 h 2583470"/>
                <a:gd name="connsiteX5791" fmla="*/ 14028 w 1057172"/>
                <a:gd name="connsiteY5791" fmla="*/ 2194013 h 2583470"/>
                <a:gd name="connsiteX5792" fmla="*/ 14638 w 1057172"/>
                <a:gd name="connsiteY5792" fmla="*/ 2194013 h 2583470"/>
                <a:gd name="connsiteX5793" fmla="*/ 14638 w 1057172"/>
                <a:gd name="connsiteY5793" fmla="*/ 2194628 h 2583470"/>
                <a:gd name="connsiteX5794" fmla="*/ 16467 w 1057172"/>
                <a:gd name="connsiteY5794" fmla="*/ 2194628 h 2583470"/>
                <a:gd name="connsiteX5795" fmla="*/ 16467 w 1057172"/>
                <a:gd name="connsiteY5795" fmla="*/ 2194013 h 2583470"/>
                <a:gd name="connsiteX5796" fmla="*/ 18907 w 1057172"/>
                <a:gd name="connsiteY5796" fmla="*/ 2194013 h 2583470"/>
                <a:gd name="connsiteX5797" fmla="*/ 18907 w 1057172"/>
                <a:gd name="connsiteY5797" fmla="*/ 2192785 h 2583470"/>
                <a:gd name="connsiteX5798" fmla="*/ 19517 w 1057172"/>
                <a:gd name="connsiteY5798" fmla="*/ 2192785 h 2583470"/>
                <a:gd name="connsiteX5799" fmla="*/ 19517 w 1057172"/>
                <a:gd name="connsiteY5799" fmla="*/ 2194628 h 2583470"/>
                <a:gd name="connsiteX5800" fmla="*/ 21956 w 1057172"/>
                <a:gd name="connsiteY5800" fmla="*/ 2194628 h 2583470"/>
                <a:gd name="connsiteX5801" fmla="*/ 21956 w 1057172"/>
                <a:gd name="connsiteY5801" fmla="*/ 2194013 h 2583470"/>
                <a:gd name="connsiteX5802" fmla="*/ 28055 w 1057172"/>
                <a:gd name="connsiteY5802" fmla="*/ 2194013 h 2583470"/>
                <a:gd name="connsiteX5803" fmla="*/ 28055 w 1057172"/>
                <a:gd name="connsiteY5803" fmla="*/ 2192785 h 2583470"/>
                <a:gd name="connsiteX5804" fmla="*/ 28665 w 1057172"/>
                <a:gd name="connsiteY5804" fmla="*/ 2192785 h 2583470"/>
                <a:gd name="connsiteX5805" fmla="*/ 28665 w 1057172"/>
                <a:gd name="connsiteY5805" fmla="*/ 2192170 h 2583470"/>
                <a:gd name="connsiteX5806" fmla="*/ 28055 w 1057172"/>
                <a:gd name="connsiteY5806" fmla="*/ 2192170 h 2583470"/>
                <a:gd name="connsiteX5807" fmla="*/ 28055 w 1057172"/>
                <a:gd name="connsiteY5807" fmla="*/ 2192785 h 2583470"/>
                <a:gd name="connsiteX5808" fmla="*/ 26226 w 1057172"/>
                <a:gd name="connsiteY5808" fmla="*/ 2192785 h 2583470"/>
                <a:gd name="connsiteX5809" fmla="*/ 26226 w 1057172"/>
                <a:gd name="connsiteY5809" fmla="*/ 2192170 h 2583470"/>
                <a:gd name="connsiteX5810" fmla="*/ 25616 w 1057172"/>
                <a:gd name="connsiteY5810" fmla="*/ 2192170 h 2583470"/>
                <a:gd name="connsiteX5811" fmla="*/ 25616 w 1057172"/>
                <a:gd name="connsiteY5811" fmla="*/ 2192785 h 2583470"/>
                <a:gd name="connsiteX5812" fmla="*/ 18297 w 1057172"/>
                <a:gd name="connsiteY5812" fmla="*/ 2191556 h 2583470"/>
                <a:gd name="connsiteX5813" fmla="*/ 18297 w 1057172"/>
                <a:gd name="connsiteY5813" fmla="*/ 2190942 h 2583470"/>
                <a:gd name="connsiteX5814" fmla="*/ 17077 w 1057172"/>
                <a:gd name="connsiteY5814" fmla="*/ 2190942 h 2583470"/>
                <a:gd name="connsiteX5815" fmla="*/ 17077 w 1057172"/>
                <a:gd name="connsiteY5815" fmla="*/ 2191556 h 2583470"/>
                <a:gd name="connsiteX5816" fmla="*/ 12808 w 1057172"/>
                <a:gd name="connsiteY5816" fmla="*/ 2191556 h 2583470"/>
                <a:gd name="connsiteX5817" fmla="*/ 12808 w 1057172"/>
                <a:gd name="connsiteY5817" fmla="*/ 2190942 h 2583470"/>
                <a:gd name="connsiteX5818" fmla="*/ 13418 w 1057172"/>
                <a:gd name="connsiteY5818" fmla="*/ 2190942 h 2583470"/>
                <a:gd name="connsiteX5819" fmla="*/ 13418 w 1057172"/>
                <a:gd name="connsiteY5819" fmla="*/ 2190328 h 2583470"/>
                <a:gd name="connsiteX5820" fmla="*/ 14028 w 1057172"/>
                <a:gd name="connsiteY5820" fmla="*/ 2190328 h 2583470"/>
                <a:gd name="connsiteX5821" fmla="*/ 13418 w 1057172"/>
                <a:gd name="connsiteY5821" fmla="*/ 2188485 h 2583470"/>
                <a:gd name="connsiteX5822" fmla="*/ 12808 w 1057172"/>
                <a:gd name="connsiteY5822" fmla="*/ 2188485 h 2583470"/>
                <a:gd name="connsiteX5823" fmla="*/ 12808 w 1057172"/>
                <a:gd name="connsiteY5823" fmla="*/ 2187870 h 2583470"/>
                <a:gd name="connsiteX5824" fmla="*/ 11588 w 1057172"/>
                <a:gd name="connsiteY5824" fmla="*/ 2187870 h 2583470"/>
                <a:gd name="connsiteX5825" fmla="*/ 11588 w 1057172"/>
                <a:gd name="connsiteY5825" fmla="*/ 2181113 h 2583470"/>
                <a:gd name="connsiteX5826" fmla="*/ 13418 w 1057172"/>
                <a:gd name="connsiteY5826" fmla="*/ 2181113 h 2583470"/>
                <a:gd name="connsiteX5827" fmla="*/ 13418 w 1057172"/>
                <a:gd name="connsiteY5827" fmla="*/ 2182342 h 2583470"/>
                <a:gd name="connsiteX5828" fmla="*/ 14028 w 1057172"/>
                <a:gd name="connsiteY5828" fmla="*/ 2182342 h 2583470"/>
                <a:gd name="connsiteX5829" fmla="*/ 14028 w 1057172"/>
                <a:gd name="connsiteY5829" fmla="*/ 2181113 h 2583470"/>
                <a:gd name="connsiteX5830" fmla="*/ 13418 w 1057172"/>
                <a:gd name="connsiteY5830" fmla="*/ 2181113 h 2583470"/>
                <a:gd name="connsiteX5831" fmla="*/ 13418 w 1057172"/>
                <a:gd name="connsiteY5831" fmla="*/ 2179885 h 2583470"/>
                <a:gd name="connsiteX5832" fmla="*/ 14028 w 1057172"/>
                <a:gd name="connsiteY5832" fmla="*/ 2179885 h 2583470"/>
                <a:gd name="connsiteX5833" fmla="*/ 14028 w 1057172"/>
                <a:gd name="connsiteY5833" fmla="*/ 2179270 h 2583470"/>
                <a:gd name="connsiteX5834" fmla="*/ 15248 w 1057172"/>
                <a:gd name="connsiteY5834" fmla="*/ 2179270 h 2583470"/>
                <a:gd name="connsiteX5835" fmla="*/ 15248 w 1057172"/>
                <a:gd name="connsiteY5835" fmla="*/ 2178656 h 2583470"/>
                <a:gd name="connsiteX5836" fmla="*/ 17687 w 1057172"/>
                <a:gd name="connsiteY5836" fmla="*/ 2178656 h 2583470"/>
                <a:gd name="connsiteX5837" fmla="*/ 17687 w 1057172"/>
                <a:gd name="connsiteY5837" fmla="*/ 2179270 h 2583470"/>
                <a:gd name="connsiteX5838" fmla="*/ 18907 w 1057172"/>
                <a:gd name="connsiteY5838" fmla="*/ 2179270 h 2583470"/>
                <a:gd name="connsiteX5839" fmla="*/ 18907 w 1057172"/>
                <a:gd name="connsiteY5839" fmla="*/ 2183570 h 2583470"/>
                <a:gd name="connsiteX5840" fmla="*/ 19517 w 1057172"/>
                <a:gd name="connsiteY5840" fmla="*/ 2183570 h 2583470"/>
                <a:gd name="connsiteX5841" fmla="*/ 19517 w 1057172"/>
                <a:gd name="connsiteY5841" fmla="*/ 2180499 h 2583470"/>
                <a:gd name="connsiteX5842" fmla="*/ 21346 w 1057172"/>
                <a:gd name="connsiteY5842" fmla="*/ 2182342 h 2583470"/>
                <a:gd name="connsiteX5843" fmla="*/ 21956 w 1057172"/>
                <a:gd name="connsiteY5843" fmla="*/ 2182342 h 2583470"/>
                <a:gd name="connsiteX5844" fmla="*/ 21956 w 1057172"/>
                <a:gd name="connsiteY5844" fmla="*/ 2182956 h 2583470"/>
                <a:gd name="connsiteX5845" fmla="*/ 25006 w 1057172"/>
                <a:gd name="connsiteY5845" fmla="*/ 2182342 h 2583470"/>
                <a:gd name="connsiteX5846" fmla="*/ 21346 w 1057172"/>
                <a:gd name="connsiteY5846" fmla="*/ 2180499 h 2583470"/>
                <a:gd name="connsiteX5847" fmla="*/ 21346 w 1057172"/>
                <a:gd name="connsiteY5847" fmla="*/ 2179270 h 2583470"/>
                <a:gd name="connsiteX5848" fmla="*/ 21956 w 1057172"/>
                <a:gd name="connsiteY5848" fmla="*/ 2179270 h 2583470"/>
                <a:gd name="connsiteX5849" fmla="*/ 21956 w 1057172"/>
                <a:gd name="connsiteY5849" fmla="*/ 2178656 h 2583470"/>
                <a:gd name="connsiteX5850" fmla="*/ 26226 w 1057172"/>
                <a:gd name="connsiteY5850" fmla="*/ 2178656 h 2583470"/>
                <a:gd name="connsiteX5851" fmla="*/ 26226 w 1057172"/>
                <a:gd name="connsiteY5851" fmla="*/ 2178042 h 2583470"/>
                <a:gd name="connsiteX5852" fmla="*/ 26836 w 1057172"/>
                <a:gd name="connsiteY5852" fmla="*/ 2178042 h 2583470"/>
                <a:gd name="connsiteX5853" fmla="*/ 26836 w 1057172"/>
                <a:gd name="connsiteY5853" fmla="*/ 2178656 h 2583470"/>
                <a:gd name="connsiteX5854" fmla="*/ 28055 w 1057172"/>
                <a:gd name="connsiteY5854" fmla="*/ 2178656 h 2583470"/>
                <a:gd name="connsiteX5855" fmla="*/ 28055 w 1057172"/>
                <a:gd name="connsiteY5855" fmla="*/ 2178042 h 2583470"/>
                <a:gd name="connsiteX5856" fmla="*/ 28665 w 1057172"/>
                <a:gd name="connsiteY5856" fmla="*/ 2178042 h 2583470"/>
                <a:gd name="connsiteX5857" fmla="*/ 28665 w 1057172"/>
                <a:gd name="connsiteY5857" fmla="*/ 2176813 h 2583470"/>
                <a:gd name="connsiteX5858" fmla="*/ 25006 w 1057172"/>
                <a:gd name="connsiteY5858" fmla="*/ 2176813 h 2583470"/>
                <a:gd name="connsiteX5859" fmla="*/ 25006 w 1057172"/>
                <a:gd name="connsiteY5859" fmla="*/ 2178042 h 2583470"/>
                <a:gd name="connsiteX5860" fmla="*/ 23176 w 1057172"/>
                <a:gd name="connsiteY5860" fmla="*/ 2178042 h 2583470"/>
                <a:gd name="connsiteX5861" fmla="*/ 23176 w 1057172"/>
                <a:gd name="connsiteY5861" fmla="*/ 2176813 h 2583470"/>
                <a:gd name="connsiteX5862" fmla="*/ 21346 w 1057172"/>
                <a:gd name="connsiteY5862" fmla="*/ 2176813 h 2583470"/>
                <a:gd name="connsiteX5863" fmla="*/ 21346 w 1057172"/>
                <a:gd name="connsiteY5863" fmla="*/ 2178656 h 2583470"/>
                <a:gd name="connsiteX5864" fmla="*/ 20737 w 1057172"/>
                <a:gd name="connsiteY5864" fmla="*/ 2178656 h 2583470"/>
                <a:gd name="connsiteX5865" fmla="*/ 20737 w 1057172"/>
                <a:gd name="connsiteY5865" fmla="*/ 2178042 h 2583470"/>
                <a:gd name="connsiteX5866" fmla="*/ 18907 w 1057172"/>
                <a:gd name="connsiteY5866" fmla="*/ 2178042 h 2583470"/>
                <a:gd name="connsiteX5867" fmla="*/ 18907 w 1057172"/>
                <a:gd name="connsiteY5867" fmla="*/ 2178656 h 2583470"/>
                <a:gd name="connsiteX5868" fmla="*/ 18297 w 1057172"/>
                <a:gd name="connsiteY5868" fmla="*/ 2178656 h 2583470"/>
                <a:gd name="connsiteX5869" fmla="*/ 21956 w 1057172"/>
                <a:gd name="connsiteY5869" fmla="*/ 2174356 h 2583470"/>
                <a:gd name="connsiteX5870" fmla="*/ 21956 w 1057172"/>
                <a:gd name="connsiteY5870" fmla="*/ 2173128 h 2583470"/>
                <a:gd name="connsiteX5871" fmla="*/ 24396 w 1057172"/>
                <a:gd name="connsiteY5871" fmla="*/ 2173128 h 2583470"/>
                <a:gd name="connsiteX5872" fmla="*/ 24396 w 1057172"/>
                <a:gd name="connsiteY5872" fmla="*/ 2172513 h 2583470"/>
                <a:gd name="connsiteX5873" fmla="*/ 25616 w 1057172"/>
                <a:gd name="connsiteY5873" fmla="*/ 2172513 h 2583470"/>
                <a:gd name="connsiteX5874" fmla="*/ 25006 w 1057172"/>
                <a:gd name="connsiteY5874" fmla="*/ 2173128 h 2583470"/>
                <a:gd name="connsiteX5875" fmla="*/ 25616 w 1057172"/>
                <a:gd name="connsiteY5875" fmla="*/ 2173128 h 2583470"/>
                <a:gd name="connsiteX5876" fmla="*/ 25616 w 1057172"/>
                <a:gd name="connsiteY5876" fmla="*/ 2172513 h 2583470"/>
                <a:gd name="connsiteX5877" fmla="*/ 26836 w 1057172"/>
                <a:gd name="connsiteY5877" fmla="*/ 2172513 h 2583470"/>
                <a:gd name="connsiteX5878" fmla="*/ 26836 w 1057172"/>
                <a:gd name="connsiteY5878" fmla="*/ 2171899 h 2583470"/>
                <a:gd name="connsiteX5879" fmla="*/ 30495 w 1057172"/>
                <a:gd name="connsiteY5879" fmla="*/ 2171285 h 2583470"/>
                <a:gd name="connsiteX5880" fmla="*/ 29275 w 1057172"/>
                <a:gd name="connsiteY5880" fmla="*/ 2171285 h 2583470"/>
                <a:gd name="connsiteX5881" fmla="*/ 29275 w 1057172"/>
                <a:gd name="connsiteY5881" fmla="*/ 2170670 h 2583470"/>
                <a:gd name="connsiteX5882" fmla="*/ 32325 w 1057172"/>
                <a:gd name="connsiteY5882" fmla="*/ 2169442 h 2583470"/>
                <a:gd name="connsiteX5883" fmla="*/ 29885 w 1057172"/>
                <a:gd name="connsiteY5883" fmla="*/ 2168828 h 2583470"/>
                <a:gd name="connsiteX5884" fmla="*/ 29885 w 1057172"/>
                <a:gd name="connsiteY5884" fmla="*/ 2166985 h 2583470"/>
                <a:gd name="connsiteX5885" fmla="*/ 31105 w 1057172"/>
                <a:gd name="connsiteY5885" fmla="*/ 2166985 h 2583470"/>
                <a:gd name="connsiteX5886" fmla="*/ 31105 w 1057172"/>
                <a:gd name="connsiteY5886" fmla="*/ 2166370 h 2583470"/>
                <a:gd name="connsiteX5887" fmla="*/ 29885 w 1057172"/>
                <a:gd name="connsiteY5887" fmla="*/ 2166370 h 2583470"/>
                <a:gd name="connsiteX5888" fmla="*/ 28665 w 1057172"/>
                <a:gd name="connsiteY5888" fmla="*/ 2167599 h 2583470"/>
                <a:gd name="connsiteX5889" fmla="*/ 28665 w 1057172"/>
                <a:gd name="connsiteY5889" fmla="*/ 2166985 h 2583470"/>
                <a:gd name="connsiteX5890" fmla="*/ 26226 w 1057172"/>
                <a:gd name="connsiteY5890" fmla="*/ 2166985 h 2583470"/>
                <a:gd name="connsiteX5891" fmla="*/ 26226 w 1057172"/>
                <a:gd name="connsiteY5891" fmla="*/ 2166370 h 2583470"/>
                <a:gd name="connsiteX5892" fmla="*/ 24396 w 1057172"/>
                <a:gd name="connsiteY5892" fmla="*/ 2166370 h 2583470"/>
                <a:gd name="connsiteX5893" fmla="*/ 24396 w 1057172"/>
                <a:gd name="connsiteY5893" fmla="*/ 2165142 h 2583470"/>
                <a:gd name="connsiteX5894" fmla="*/ 29275 w 1057172"/>
                <a:gd name="connsiteY5894" fmla="*/ 2165142 h 2583470"/>
                <a:gd name="connsiteX5895" fmla="*/ 29275 w 1057172"/>
                <a:gd name="connsiteY5895" fmla="*/ 2164528 h 2583470"/>
                <a:gd name="connsiteX5896" fmla="*/ 30495 w 1057172"/>
                <a:gd name="connsiteY5896" fmla="*/ 2164528 h 2583470"/>
                <a:gd name="connsiteX5897" fmla="*/ 29885 w 1057172"/>
                <a:gd name="connsiteY5897" fmla="*/ 2165142 h 2583470"/>
                <a:gd name="connsiteX5898" fmla="*/ 32325 w 1057172"/>
                <a:gd name="connsiteY5898" fmla="*/ 2165142 h 2583470"/>
                <a:gd name="connsiteX5899" fmla="*/ 32325 w 1057172"/>
                <a:gd name="connsiteY5899" fmla="*/ 2164528 h 2583470"/>
                <a:gd name="connsiteX5900" fmla="*/ 32934 w 1057172"/>
                <a:gd name="connsiteY5900" fmla="*/ 2164528 h 2583470"/>
                <a:gd name="connsiteX5901" fmla="*/ 32934 w 1057172"/>
                <a:gd name="connsiteY5901" fmla="*/ 2163913 h 2583470"/>
                <a:gd name="connsiteX5902" fmla="*/ 33544 w 1057172"/>
                <a:gd name="connsiteY5902" fmla="*/ 2163913 h 2583470"/>
                <a:gd name="connsiteX5903" fmla="*/ 33544 w 1057172"/>
                <a:gd name="connsiteY5903" fmla="*/ 2163299 h 2583470"/>
                <a:gd name="connsiteX5904" fmla="*/ 34764 w 1057172"/>
                <a:gd name="connsiteY5904" fmla="*/ 2163299 h 2583470"/>
                <a:gd name="connsiteX5905" fmla="*/ 34764 w 1057172"/>
                <a:gd name="connsiteY5905" fmla="*/ 2162685 h 2583470"/>
                <a:gd name="connsiteX5906" fmla="*/ 37204 w 1057172"/>
                <a:gd name="connsiteY5906" fmla="*/ 2162685 h 2583470"/>
                <a:gd name="connsiteX5907" fmla="*/ 41473 w 1057172"/>
                <a:gd name="connsiteY5907" fmla="*/ 2163913 h 2583470"/>
                <a:gd name="connsiteX5908" fmla="*/ 41473 w 1057172"/>
                <a:gd name="connsiteY5908" fmla="*/ 2166370 h 2583470"/>
                <a:gd name="connsiteX5909" fmla="*/ 42693 w 1057172"/>
                <a:gd name="connsiteY5909" fmla="*/ 2166370 h 2583470"/>
                <a:gd name="connsiteX5910" fmla="*/ 42693 w 1057172"/>
                <a:gd name="connsiteY5910" fmla="*/ 2165142 h 2583470"/>
                <a:gd name="connsiteX5911" fmla="*/ 43913 w 1057172"/>
                <a:gd name="connsiteY5911" fmla="*/ 2165142 h 2583470"/>
                <a:gd name="connsiteX5912" fmla="*/ 43913 w 1057172"/>
                <a:gd name="connsiteY5912" fmla="*/ 2164528 h 2583470"/>
                <a:gd name="connsiteX5913" fmla="*/ 50621 w 1057172"/>
                <a:gd name="connsiteY5913" fmla="*/ 2169442 h 2583470"/>
                <a:gd name="connsiteX5914" fmla="*/ 52451 w 1057172"/>
                <a:gd name="connsiteY5914" fmla="*/ 2169442 h 2583470"/>
                <a:gd name="connsiteX5915" fmla="*/ 52451 w 1057172"/>
                <a:gd name="connsiteY5915" fmla="*/ 2170670 h 2583470"/>
                <a:gd name="connsiteX5916" fmla="*/ 51841 w 1057172"/>
                <a:gd name="connsiteY5916" fmla="*/ 2170670 h 2583470"/>
                <a:gd name="connsiteX5917" fmla="*/ 51841 w 1057172"/>
                <a:gd name="connsiteY5917" fmla="*/ 2171285 h 2583470"/>
                <a:gd name="connsiteX5918" fmla="*/ 48792 w 1057172"/>
                <a:gd name="connsiteY5918" fmla="*/ 2171285 h 2583470"/>
                <a:gd name="connsiteX5919" fmla="*/ 48792 w 1057172"/>
                <a:gd name="connsiteY5919" fmla="*/ 2171899 h 2583470"/>
                <a:gd name="connsiteX5920" fmla="*/ 48182 w 1057172"/>
                <a:gd name="connsiteY5920" fmla="*/ 2171899 h 2583470"/>
                <a:gd name="connsiteX5921" fmla="*/ 48182 w 1057172"/>
                <a:gd name="connsiteY5921" fmla="*/ 2172513 h 2583470"/>
                <a:gd name="connsiteX5922" fmla="*/ 47572 w 1057172"/>
                <a:gd name="connsiteY5922" fmla="*/ 2172513 h 2583470"/>
                <a:gd name="connsiteX5923" fmla="*/ 47572 w 1057172"/>
                <a:gd name="connsiteY5923" fmla="*/ 2172974 h 2583470"/>
                <a:gd name="connsiteX5924" fmla="*/ 45742 w 1057172"/>
                <a:gd name="connsiteY5924" fmla="*/ 2174356 h 2583470"/>
                <a:gd name="connsiteX5925" fmla="*/ 47572 w 1057172"/>
                <a:gd name="connsiteY5925" fmla="*/ 2173128 h 2583470"/>
                <a:gd name="connsiteX5926" fmla="*/ 47572 w 1057172"/>
                <a:gd name="connsiteY5926" fmla="*/ 2172974 h 2583470"/>
                <a:gd name="connsiteX5927" fmla="*/ 48182 w 1057172"/>
                <a:gd name="connsiteY5927" fmla="*/ 2172513 h 2583470"/>
                <a:gd name="connsiteX5928" fmla="*/ 53061 w 1057172"/>
                <a:gd name="connsiteY5928" fmla="*/ 2171899 h 2583470"/>
                <a:gd name="connsiteX5929" fmla="*/ 53061 w 1057172"/>
                <a:gd name="connsiteY5929" fmla="*/ 2171285 h 2583470"/>
                <a:gd name="connsiteX5930" fmla="*/ 53671 w 1057172"/>
                <a:gd name="connsiteY5930" fmla="*/ 2171285 h 2583470"/>
                <a:gd name="connsiteX5931" fmla="*/ 53671 w 1057172"/>
                <a:gd name="connsiteY5931" fmla="*/ 2171899 h 2583470"/>
                <a:gd name="connsiteX5932" fmla="*/ 56720 w 1057172"/>
                <a:gd name="connsiteY5932" fmla="*/ 2171285 h 2583470"/>
                <a:gd name="connsiteX5933" fmla="*/ 56720 w 1057172"/>
                <a:gd name="connsiteY5933" fmla="*/ 2170670 h 2583470"/>
                <a:gd name="connsiteX5934" fmla="*/ 60990 w 1057172"/>
                <a:gd name="connsiteY5934" fmla="*/ 2170670 h 2583470"/>
                <a:gd name="connsiteX5935" fmla="*/ 60990 w 1057172"/>
                <a:gd name="connsiteY5935" fmla="*/ 2171285 h 2583470"/>
                <a:gd name="connsiteX5936" fmla="*/ 63429 w 1057172"/>
                <a:gd name="connsiteY5936" fmla="*/ 2171285 h 2583470"/>
                <a:gd name="connsiteX5937" fmla="*/ 63429 w 1057172"/>
                <a:gd name="connsiteY5937" fmla="*/ 2174356 h 2583470"/>
                <a:gd name="connsiteX5938" fmla="*/ 62209 w 1057172"/>
                <a:gd name="connsiteY5938" fmla="*/ 2174356 h 2583470"/>
                <a:gd name="connsiteX5939" fmla="*/ 60990 w 1057172"/>
                <a:gd name="connsiteY5939" fmla="*/ 2180499 h 2583470"/>
                <a:gd name="connsiteX5940" fmla="*/ 60380 w 1057172"/>
                <a:gd name="connsiteY5940" fmla="*/ 2180499 h 2583470"/>
                <a:gd name="connsiteX5941" fmla="*/ 60380 w 1057172"/>
                <a:gd name="connsiteY5941" fmla="*/ 2181113 h 2583470"/>
                <a:gd name="connsiteX5942" fmla="*/ 59770 w 1057172"/>
                <a:gd name="connsiteY5942" fmla="*/ 2181113 h 2583470"/>
                <a:gd name="connsiteX5943" fmla="*/ 59160 w 1057172"/>
                <a:gd name="connsiteY5943" fmla="*/ 2182956 h 2583470"/>
                <a:gd name="connsiteX5944" fmla="*/ 60380 w 1057172"/>
                <a:gd name="connsiteY5944" fmla="*/ 2182956 h 2583470"/>
                <a:gd name="connsiteX5945" fmla="*/ 60380 w 1057172"/>
                <a:gd name="connsiteY5945" fmla="*/ 2182342 h 2583470"/>
                <a:gd name="connsiteX5946" fmla="*/ 62209 w 1057172"/>
                <a:gd name="connsiteY5946" fmla="*/ 2178656 h 2583470"/>
                <a:gd name="connsiteX5947" fmla="*/ 63429 w 1057172"/>
                <a:gd name="connsiteY5947" fmla="*/ 2178656 h 2583470"/>
                <a:gd name="connsiteX5948" fmla="*/ 65869 w 1057172"/>
                <a:gd name="connsiteY5948" fmla="*/ 2171899 h 2583470"/>
                <a:gd name="connsiteX5949" fmla="*/ 65869 w 1057172"/>
                <a:gd name="connsiteY5949" fmla="*/ 2172513 h 2583470"/>
                <a:gd name="connsiteX5950" fmla="*/ 67088 w 1057172"/>
                <a:gd name="connsiteY5950" fmla="*/ 2172513 h 2583470"/>
                <a:gd name="connsiteX5951" fmla="*/ 67088 w 1057172"/>
                <a:gd name="connsiteY5951" fmla="*/ 2174356 h 2583470"/>
                <a:gd name="connsiteX5952" fmla="*/ 67698 w 1057172"/>
                <a:gd name="connsiteY5952" fmla="*/ 2174356 h 2583470"/>
                <a:gd name="connsiteX5953" fmla="*/ 67698 w 1057172"/>
                <a:gd name="connsiteY5953" fmla="*/ 2175585 h 2583470"/>
                <a:gd name="connsiteX5954" fmla="*/ 68308 w 1057172"/>
                <a:gd name="connsiteY5954" fmla="*/ 2175585 h 2583470"/>
                <a:gd name="connsiteX5955" fmla="*/ 68308 w 1057172"/>
                <a:gd name="connsiteY5955" fmla="*/ 2176813 h 2583470"/>
                <a:gd name="connsiteX5956" fmla="*/ 68918 w 1057172"/>
                <a:gd name="connsiteY5956" fmla="*/ 2176813 h 2583470"/>
                <a:gd name="connsiteX5957" fmla="*/ 69528 w 1057172"/>
                <a:gd name="connsiteY5957" fmla="*/ 2179270 h 2583470"/>
                <a:gd name="connsiteX5958" fmla="*/ 70138 w 1057172"/>
                <a:gd name="connsiteY5958" fmla="*/ 2179270 h 2583470"/>
                <a:gd name="connsiteX5959" fmla="*/ 70138 w 1057172"/>
                <a:gd name="connsiteY5959" fmla="*/ 2179885 h 2583470"/>
                <a:gd name="connsiteX5960" fmla="*/ 71968 w 1057172"/>
                <a:gd name="connsiteY5960" fmla="*/ 2179885 h 2583470"/>
                <a:gd name="connsiteX5961" fmla="*/ 71968 w 1057172"/>
                <a:gd name="connsiteY5961" fmla="*/ 2180499 h 2583470"/>
                <a:gd name="connsiteX5962" fmla="*/ 72577 w 1057172"/>
                <a:gd name="connsiteY5962" fmla="*/ 2180499 h 2583470"/>
                <a:gd name="connsiteX5963" fmla="*/ 72577 w 1057172"/>
                <a:gd name="connsiteY5963" fmla="*/ 2181113 h 2583470"/>
                <a:gd name="connsiteX5964" fmla="*/ 73797 w 1057172"/>
                <a:gd name="connsiteY5964" fmla="*/ 2180499 h 2583470"/>
                <a:gd name="connsiteX5965" fmla="*/ 73797 w 1057172"/>
                <a:gd name="connsiteY5965" fmla="*/ 2179885 h 2583470"/>
                <a:gd name="connsiteX5966" fmla="*/ 75017 w 1057172"/>
                <a:gd name="connsiteY5966" fmla="*/ 2179885 h 2583470"/>
                <a:gd name="connsiteX5967" fmla="*/ 75017 w 1057172"/>
                <a:gd name="connsiteY5967" fmla="*/ 2179270 h 2583470"/>
                <a:gd name="connsiteX5968" fmla="*/ 72577 w 1057172"/>
                <a:gd name="connsiteY5968" fmla="*/ 2179270 h 2583470"/>
                <a:gd name="connsiteX5969" fmla="*/ 71968 w 1057172"/>
                <a:gd name="connsiteY5969" fmla="*/ 2176813 h 2583470"/>
                <a:gd name="connsiteX5970" fmla="*/ 71358 w 1057172"/>
                <a:gd name="connsiteY5970" fmla="*/ 2176813 h 2583470"/>
                <a:gd name="connsiteX5971" fmla="*/ 71358 w 1057172"/>
                <a:gd name="connsiteY5971" fmla="*/ 2176199 h 2583470"/>
                <a:gd name="connsiteX5972" fmla="*/ 70138 w 1057172"/>
                <a:gd name="connsiteY5972" fmla="*/ 2176199 h 2583470"/>
                <a:gd name="connsiteX5973" fmla="*/ 70138 w 1057172"/>
                <a:gd name="connsiteY5973" fmla="*/ 2175585 h 2583470"/>
                <a:gd name="connsiteX5974" fmla="*/ 69528 w 1057172"/>
                <a:gd name="connsiteY5974" fmla="*/ 2175585 h 2583470"/>
                <a:gd name="connsiteX5975" fmla="*/ 69528 w 1057172"/>
                <a:gd name="connsiteY5975" fmla="*/ 2174356 h 2583470"/>
                <a:gd name="connsiteX5976" fmla="*/ 68918 w 1057172"/>
                <a:gd name="connsiteY5976" fmla="*/ 2174356 h 2583470"/>
                <a:gd name="connsiteX5977" fmla="*/ 68918 w 1057172"/>
                <a:gd name="connsiteY5977" fmla="*/ 2173128 h 2583470"/>
                <a:gd name="connsiteX5978" fmla="*/ 68308 w 1057172"/>
                <a:gd name="connsiteY5978" fmla="*/ 2173128 h 2583470"/>
                <a:gd name="connsiteX5979" fmla="*/ 68308 w 1057172"/>
                <a:gd name="connsiteY5979" fmla="*/ 2171899 h 2583470"/>
                <a:gd name="connsiteX5980" fmla="*/ 68918 w 1057172"/>
                <a:gd name="connsiteY5980" fmla="*/ 2171899 h 2583470"/>
                <a:gd name="connsiteX5981" fmla="*/ 68918 w 1057172"/>
                <a:gd name="connsiteY5981" fmla="*/ 2172513 h 2583470"/>
                <a:gd name="connsiteX5982" fmla="*/ 69528 w 1057172"/>
                <a:gd name="connsiteY5982" fmla="*/ 2172513 h 2583470"/>
                <a:gd name="connsiteX5983" fmla="*/ 69528 w 1057172"/>
                <a:gd name="connsiteY5983" fmla="*/ 2173128 h 2583470"/>
                <a:gd name="connsiteX5984" fmla="*/ 70138 w 1057172"/>
                <a:gd name="connsiteY5984" fmla="*/ 2173128 h 2583470"/>
                <a:gd name="connsiteX5985" fmla="*/ 70138 w 1057172"/>
                <a:gd name="connsiteY5985" fmla="*/ 2174356 h 2583470"/>
                <a:gd name="connsiteX5986" fmla="*/ 75627 w 1057172"/>
                <a:gd name="connsiteY5986" fmla="*/ 2173128 h 2583470"/>
                <a:gd name="connsiteX5987" fmla="*/ 75627 w 1057172"/>
                <a:gd name="connsiteY5987" fmla="*/ 2172513 h 2583470"/>
                <a:gd name="connsiteX5988" fmla="*/ 79896 w 1057172"/>
                <a:gd name="connsiteY5988" fmla="*/ 2172513 h 2583470"/>
                <a:gd name="connsiteX5989" fmla="*/ 79896 w 1057172"/>
                <a:gd name="connsiteY5989" fmla="*/ 2173128 h 2583470"/>
                <a:gd name="connsiteX5990" fmla="*/ 81116 w 1057172"/>
                <a:gd name="connsiteY5990" fmla="*/ 2173128 h 2583470"/>
                <a:gd name="connsiteX5991" fmla="*/ 81116 w 1057172"/>
                <a:gd name="connsiteY5991" fmla="*/ 2174356 h 2583470"/>
                <a:gd name="connsiteX5992" fmla="*/ 81726 w 1057172"/>
                <a:gd name="connsiteY5992" fmla="*/ 2174356 h 2583470"/>
                <a:gd name="connsiteX5993" fmla="*/ 83556 w 1057172"/>
                <a:gd name="connsiteY5993" fmla="*/ 2175585 h 2583470"/>
                <a:gd name="connsiteX5994" fmla="*/ 83556 w 1057172"/>
                <a:gd name="connsiteY5994" fmla="*/ 2176199 h 2583470"/>
                <a:gd name="connsiteX5995" fmla="*/ 90874 w 1057172"/>
                <a:gd name="connsiteY5995" fmla="*/ 2176813 h 2583470"/>
                <a:gd name="connsiteX5996" fmla="*/ 90874 w 1057172"/>
                <a:gd name="connsiteY5996" fmla="*/ 2176199 h 2583470"/>
                <a:gd name="connsiteX5997" fmla="*/ 91484 w 1057172"/>
                <a:gd name="connsiteY5997" fmla="*/ 2176199 h 2583470"/>
                <a:gd name="connsiteX5998" fmla="*/ 95144 w 1057172"/>
                <a:gd name="connsiteY5998" fmla="*/ 2172513 h 2583470"/>
                <a:gd name="connsiteX5999" fmla="*/ 93314 w 1057172"/>
                <a:gd name="connsiteY5999" fmla="*/ 2171899 h 2583470"/>
                <a:gd name="connsiteX6000" fmla="*/ 93314 w 1057172"/>
                <a:gd name="connsiteY6000" fmla="*/ 2171285 h 2583470"/>
                <a:gd name="connsiteX6001" fmla="*/ 95753 w 1057172"/>
                <a:gd name="connsiteY6001" fmla="*/ 2171285 h 2583470"/>
                <a:gd name="connsiteX6002" fmla="*/ 95753 w 1057172"/>
                <a:gd name="connsiteY6002" fmla="*/ 2170670 h 2583470"/>
                <a:gd name="connsiteX6003" fmla="*/ 98193 w 1057172"/>
                <a:gd name="connsiteY6003" fmla="*/ 2171285 h 2583470"/>
                <a:gd name="connsiteX6004" fmla="*/ 98193 w 1057172"/>
                <a:gd name="connsiteY6004" fmla="*/ 2170670 h 2583470"/>
                <a:gd name="connsiteX6005" fmla="*/ 103072 w 1057172"/>
                <a:gd name="connsiteY6005" fmla="*/ 2171899 h 2583470"/>
                <a:gd name="connsiteX6006" fmla="*/ 103072 w 1057172"/>
                <a:gd name="connsiteY6006" fmla="*/ 2172513 h 2583470"/>
                <a:gd name="connsiteX6007" fmla="*/ 103682 w 1057172"/>
                <a:gd name="connsiteY6007" fmla="*/ 2172513 h 2583470"/>
                <a:gd name="connsiteX6008" fmla="*/ 103682 w 1057172"/>
                <a:gd name="connsiteY6008" fmla="*/ 2173128 h 2583470"/>
                <a:gd name="connsiteX6009" fmla="*/ 104292 w 1057172"/>
                <a:gd name="connsiteY6009" fmla="*/ 2173128 h 2583470"/>
                <a:gd name="connsiteX6010" fmla="*/ 104292 w 1057172"/>
                <a:gd name="connsiteY6010" fmla="*/ 2174356 h 2583470"/>
                <a:gd name="connsiteX6011" fmla="*/ 104902 w 1057172"/>
                <a:gd name="connsiteY6011" fmla="*/ 2174356 h 2583470"/>
                <a:gd name="connsiteX6012" fmla="*/ 104902 w 1057172"/>
                <a:gd name="connsiteY6012" fmla="*/ 2171285 h 2583470"/>
                <a:gd name="connsiteX6013" fmla="*/ 107341 w 1057172"/>
                <a:gd name="connsiteY6013" fmla="*/ 2171899 h 2583470"/>
                <a:gd name="connsiteX6014" fmla="*/ 107341 w 1057172"/>
                <a:gd name="connsiteY6014" fmla="*/ 2171285 h 2583470"/>
                <a:gd name="connsiteX6015" fmla="*/ 106122 w 1057172"/>
                <a:gd name="connsiteY6015" fmla="*/ 2170670 h 2583470"/>
                <a:gd name="connsiteX6016" fmla="*/ 103072 w 1057172"/>
                <a:gd name="connsiteY6016" fmla="*/ 2171285 h 2583470"/>
                <a:gd name="connsiteX6017" fmla="*/ 103072 w 1057172"/>
                <a:gd name="connsiteY6017" fmla="*/ 2170670 h 2583470"/>
                <a:gd name="connsiteX6018" fmla="*/ 100023 w 1057172"/>
                <a:gd name="connsiteY6018" fmla="*/ 2167599 h 2583470"/>
                <a:gd name="connsiteX6019" fmla="*/ 99413 w 1057172"/>
                <a:gd name="connsiteY6019" fmla="*/ 2167599 h 2583470"/>
                <a:gd name="connsiteX6020" fmla="*/ 99413 w 1057172"/>
                <a:gd name="connsiteY6020" fmla="*/ 2168828 h 2583470"/>
                <a:gd name="connsiteX6021" fmla="*/ 92704 w 1057172"/>
                <a:gd name="connsiteY6021" fmla="*/ 2168828 h 2583470"/>
                <a:gd name="connsiteX6022" fmla="*/ 92704 w 1057172"/>
                <a:gd name="connsiteY6022" fmla="*/ 2169442 h 2583470"/>
                <a:gd name="connsiteX6023" fmla="*/ 92094 w 1057172"/>
                <a:gd name="connsiteY6023" fmla="*/ 2169442 h 2583470"/>
                <a:gd name="connsiteX6024" fmla="*/ 92094 w 1057172"/>
                <a:gd name="connsiteY6024" fmla="*/ 2170670 h 2583470"/>
                <a:gd name="connsiteX6025" fmla="*/ 91484 w 1057172"/>
                <a:gd name="connsiteY6025" fmla="*/ 2170670 h 2583470"/>
                <a:gd name="connsiteX6026" fmla="*/ 91484 w 1057172"/>
                <a:gd name="connsiteY6026" fmla="*/ 2171899 h 2583470"/>
                <a:gd name="connsiteX6027" fmla="*/ 90874 w 1057172"/>
                <a:gd name="connsiteY6027" fmla="*/ 2171899 h 2583470"/>
                <a:gd name="connsiteX6028" fmla="*/ 85385 w 1057172"/>
                <a:gd name="connsiteY6028" fmla="*/ 2174970 h 2583470"/>
                <a:gd name="connsiteX6029" fmla="*/ 85385 w 1057172"/>
                <a:gd name="connsiteY6029" fmla="*/ 2174356 h 2583470"/>
                <a:gd name="connsiteX6030" fmla="*/ 84165 w 1057172"/>
                <a:gd name="connsiteY6030" fmla="*/ 2174356 h 2583470"/>
                <a:gd name="connsiteX6031" fmla="*/ 84165 w 1057172"/>
                <a:gd name="connsiteY6031" fmla="*/ 2173128 h 2583470"/>
                <a:gd name="connsiteX6032" fmla="*/ 83556 w 1057172"/>
                <a:gd name="connsiteY6032" fmla="*/ 2173128 h 2583470"/>
                <a:gd name="connsiteX6033" fmla="*/ 83556 w 1057172"/>
                <a:gd name="connsiteY6033" fmla="*/ 2172513 h 2583470"/>
                <a:gd name="connsiteX6034" fmla="*/ 82946 w 1057172"/>
                <a:gd name="connsiteY6034" fmla="*/ 2172513 h 2583470"/>
                <a:gd name="connsiteX6035" fmla="*/ 82946 w 1057172"/>
                <a:gd name="connsiteY6035" fmla="*/ 2171899 h 2583470"/>
                <a:gd name="connsiteX6036" fmla="*/ 79286 w 1057172"/>
                <a:gd name="connsiteY6036" fmla="*/ 2170670 h 2583470"/>
                <a:gd name="connsiteX6037" fmla="*/ 79286 w 1057172"/>
                <a:gd name="connsiteY6037" fmla="*/ 2171285 h 2583470"/>
                <a:gd name="connsiteX6038" fmla="*/ 75627 w 1057172"/>
                <a:gd name="connsiteY6038" fmla="*/ 2170670 h 2583470"/>
                <a:gd name="connsiteX6039" fmla="*/ 75627 w 1057172"/>
                <a:gd name="connsiteY6039" fmla="*/ 2171285 h 2583470"/>
                <a:gd name="connsiteX6040" fmla="*/ 73187 w 1057172"/>
                <a:gd name="connsiteY6040" fmla="*/ 2171285 h 2583470"/>
                <a:gd name="connsiteX6041" fmla="*/ 73187 w 1057172"/>
                <a:gd name="connsiteY6041" fmla="*/ 2171899 h 2583470"/>
                <a:gd name="connsiteX6042" fmla="*/ 70138 w 1057172"/>
                <a:gd name="connsiteY6042" fmla="*/ 2171899 h 2583470"/>
                <a:gd name="connsiteX6043" fmla="*/ 70138 w 1057172"/>
                <a:gd name="connsiteY6043" fmla="*/ 2171285 h 2583470"/>
                <a:gd name="connsiteX6044" fmla="*/ 69528 w 1057172"/>
                <a:gd name="connsiteY6044" fmla="*/ 2171285 h 2583470"/>
                <a:gd name="connsiteX6045" fmla="*/ 69528 w 1057172"/>
                <a:gd name="connsiteY6045" fmla="*/ 2170670 h 2583470"/>
                <a:gd name="connsiteX6046" fmla="*/ 68308 w 1057172"/>
                <a:gd name="connsiteY6046" fmla="*/ 2170670 h 2583470"/>
                <a:gd name="connsiteX6047" fmla="*/ 68308 w 1057172"/>
                <a:gd name="connsiteY6047" fmla="*/ 2168828 h 2583470"/>
                <a:gd name="connsiteX6048" fmla="*/ 60380 w 1057172"/>
                <a:gd name="connsiteY6048" fmla="*/ 2168213 h 2583470"/>
                <a:gd name="connsiteX6049" fmla="*/ 60380 w 1057172"/>
                <a:gd name="connsiteY6049" fmla="*/ 2167599 h 2583470"/>
                <a:gd name="connsiteX6050" fmla="*/ 59770 w 1057172"/>
                <a:gd name="connsiteY6050" fmla="*/ 2167599 h 2583470"/>
                <a:gd name="connsiteX6051" fmla="*/ 59770 w 1057172"/>
                <a:gd name="connsiteY6051" fmla="*/ 2168213 h 2583470"/>
                <a:gd name="connsiteX6052" fmla="*/ 56720 w 1057172"/>
                <a:gd name="connsiteY6052" fmla="*/ 2168213 h 2583470"/>
                <a:gd name="connsiteX6053" fmla="*/ 55500 w 1057172"/>
                <a:gd name="connsiteY6053" fmla="*/ 2169442 h 2583470"/>
                <a:gd name="connsiteX6054" fmla="*/ 55500 w 1057172"/>
                <a:gd name="connsiteY6054" fmla="*/ 2168828 h 2583470"/>
                <a:gd name="connsiteX6055" fmla="*/ 53061 w 1057172"/>
                <a:gd name="connsiteY6055" fmla="*/ 2168213 h 2583470"/>
                <a:gd name="connsiteX6056" fmla="*/ 51841 w 1057172"/>
                <a:gd name="connsiteY6056" fmla="*/ 2166985 h 2583470"/>
                <a:gd name="connsiteX6057" fmla="*/ 51841 w 1057172"/>
                <a:gd name="connsiteY6057" fmla="*/ 2166370 h 2583470"/>
                <a:gd name="connsiteX6058" fmla="*/ 53061 w 1057172"/>
                <a:gd name="connsiteY6058" fmla="*/ 2166370 h 2583470"/>
                <a:gd name="connsiteX6059" fmla="*/ 53061 w 1057172"/>
                <a:gd name="connsiteY6059" fmla="*/ 2165142 h 2583470"/>
                <a:gd name="connsiteX6060" fmla="*/ 57940 w 1057172"/>
                <a:gd name="connsiteY6060" fmla="*/ 2166370 h 2583470"/>
                <a:gd name="connsiteX6061" fmla="*/ 57940 w 1057172"/>
                <a:gd name="connsiteY6061" fmla="*/ 2165142 h 2583470"/>
                <a:gd name="connsiteX6062" fmla="*/ 64039 w 1057172"/>
                <a:gd name="connsiteY6062" fmla="*/ 2166370 h 2583470"/>
                <a:gd name="connsiteX6063" fmla="*/ 64039 w 1057172"/>
                <a:gd name="connsiteY6063" fmla="*/ 2164528 h 2583470"/>
                <a:gd name="connsiteX6064" fmla="*/ 61599 w 1057172"/>
                <a:gd name="connsiteY6064" fmla="*/ 2164528 h 2583470"/>
                <a:gd name="connsiteX6065" fmla="*/ 61599 w 1057172"/>
                <a:gd name="connsiteY6065" fmla="*/ 2163913 h 2583470"/>
                <a:gd name="connsiteX6066" fmla="*/ 57330 w 1057172"/>
                <a:gd name="connsiteY6066" fmla="*/ 2164528 h 2583470"/>
                <a:gd name="connsiteX6067" fmla="*/ 57330 w 1057172"/>
                <a:gd name="connsiteY6067" fmla="*/ 2163913 h 2583470"/>
                <a:gd name="connsiteX6068" fmla="*/ 54281 w 1057172"/>
                <a:gd name="connsiteY6068" fmla="*/ 2163913 h 2583470"/>
                <a:gd name="connsiteX6069" fmla="*/ 54281 w 1057172"/>
                <a:gd name="connsiteY6069" fmla="*/ 2163299 h 2583470"/>
                <a:gd name="connsiteX6070" fmla="*/ 48182 w 1057172"/>
                <a:gd name="connsiteY6070" fmla="*/ 2163913 h 2583470"/>
                <a:gd name="connsiteX6071" fmla="*/ 48182 w 1057172"/>
                <a:gd name="connsiteY6071" fmla="*/ 2163299 h 2583470"/>
                <a:gd name="connsiteX6072" fmla="*/ 47572 w 1057172"/>
                <a:gd name="connsiteY6072" fmla="*/ 2163913 h 2583470"/>
                <a:gd name="connsiteX6073" fmla="*/ 40253 w 1057172"/>
                <a:gd name="connsiteY6073" fmla="*/ 2161456 h 2583470"/>
                <a:gd name="connsiteX6074" fmla="*/ 40253 w 1057172"/>
                <a:gd name="connsiteY6074" fmla="*/ 2160842 h 2583470"/>
                <a:gd name="connsiteX6075" fmla="*/ 39033 w 1057172"/>
                <a:gd name="connsiteY6075" fmla="*/ 2160842 h 2583470"/>
                <a:gd name="connsiteX6076" fmla="*/ 39033 w 1057172"/>
                <a:gd name="connsiteY6076" fmla="*/ 2161456 h 2583470"/>
                <a:gd name="connsiteX6077" fmla="*/ 37204 w 1057172"/>
                <a:gd name="connsiteY6077" fmla="*/ 2160842 h 2583470"/>
                <a:gd name="connsiteX6078" fmla="*/ 37814 w 1057172"/>
                <a:gd name="connsiteY6078" fmla="*/ 2160842 h 2583470"/>
                <a:gd name="connsiteX6079" fmla="*/ 37814 w 1057172"/>
                <a:gd name="connsiteY6079" fmla="*/ 2160228 h 2583470"/>
                <a:gd name="connsiteX6080" fmla="*/ 36594 w 1057172"/>
                <a:gd name="connsiteY6080" fmla="*/ 2160228 h 2583470"/>
                <a:gd name="connsiteX6081" fmla="*/ 36594 w 1057172"/>
                <a:gd name="connsiteY6081" fmla="*/ 2160842 h 2583470"/>
                <a:gd name="connsiteX6082" fmla="*/ 32934 w 1057172"/>
                <a:gd name="connsiteY6082" fmla="*/ 2161456 h 2583470"/>
                <a:gd name="connsiteX6083" fmla="*/ 32934 w 1057172"/>
                <a:gd name="connsiteY6083" fmla="*/ 2162685 h 2583470"/>
                <a:gd name="connsiteX6084" fmla="*/ 31105 w 1057172"/>
                <a:gd name="connsiteY6084" fmla="*/ 2162685 h 2583470"/>
                <a:gd name="connsiteX6085" fmla="*/ 31105 w 1057172"/>
                <a:gd name="connsiteY6085" fmla="*/ 2163299 h 2583470"/>
                <a:gd name="connsiteX6086" fmla="*/ 29885 w 1057172"/>
                <a:gd name="connsiteY6086" fmla="*/ 2163299 h 2583470"/>
                <a:gd name="connsiteX6087" fmla="*/ 29885 w 1057172"/>
                <a:gd name="connsiteY6087" fmla="*/ 2162685 h 2583470"/>
                <a:gd name="connsiteX6088" fmla="*/ 25616 w 1057172"/>
                <a:gd name="connsiteY6088" fmla="*/ 2162685 h 2583470"/>
                <a:gd name="connsiteX6089" fmla="*/ 25616 w 1057172"/>
                <a:gd name="connsiteY6089" fmla="*/ 2163299 h 2583470"/>
                <a:gd name="connsiteX6090" fmla="*/ 25006 w 1057172"/>
                <a:gd name="connsiteY6090" fmla="*/ 2163299 h 2583470"/>
                <a:gd name="connsiteX6091" fmla="*/ 25006 w 1057172"/>
                <a:gd name="connsiteY6091" fmla="*/ 2163913 h 2583470"/>
                <a:gd name="connsiteX6092" fmla="*/ 22566 w 1057172"/>
                <a:gd name="connsiteY6092" fmla="*/ 2163913 h 2583470"/>
                <a:gd name="connsiteX6093" fmla="*/ 22566 w 1057172"/>
                <a:gd name="connsiteY6093" fmla="*/ 2162685 h 2583470"/>
                <a:gd name="connsiteX6094" fmla="*/ 24396 w 1057172"/>
                <a:gd name="connsiteY6094" fmla="*/ 2162685 h 2583470"/>
                <a:gd name="connsiteX6095" fmla="*/ 24396 w 1057172"/>
                <a:gd name="connsiteY6095" fmla="*/ 2161456 h 2583470"/>
                <a:gd name="connsiteX6096" fmla="*/ 21346 w 1057172"/>
                <a:gd name="connsiteY6096" fmla="*/ 2161456 h 2583470"/>
                <a:gd name="connsiteX6097" fmla="*/ 21346 w 1057172"/>
                <a:gd name="connsiteY6097" fmla="*/ 2160228 h 2583470"/>
                <a:gd name="connsiteX6098" fmla="*/ 21956 w 1057172"/>
                <a:gd name="connsiteY6098" fmla="*/ 2160228 h 2583470"/>
                <a:gd name="connsiteX6099" fmla="*/ 21956 w 1057172"/>
                <a:gd name="connsiteY6099" fmla="*/ 2159613 h 2583470"/>
                <a:gd name="connsiteX6100" fmla="*/ 22566 w 1057172"/>
                <a:gd name="connsiteY6100" fmla="*/ 2159613 h 2583470"/>
                <a:gd name="connsiteX6101" fmla="*/ 22566 w 1057172"/>
                <a:gd name="connsiteY6101" fmla="*/ 2157156 h 2583470"/>
                <a:gd name="connsiteX6102" fmla="*/ 23176 w 1057172"/>
                <a:gd name="connsiteY6102" fmla="*/ 2157156 h 2583470"/>
                <a:gd name="connsiteX6103" fmla="*/ 23176 w 1057172"/>
                <a:gd name="connsiteY6103" fmla="*/ 2154699 h 2583470"/>
                <a:gd name="connsiteX6104" fmla="*/ 25006 w 1057172"/>
                <a:gd name="connsiteY6104" fmla="*/ 2154699 h 2583470"/>
                <a:gd name="connsiteX6105" fmla="*/ 25616 w 1057172"/>
                <a:gd name="connsiteY6105" fmla="*/ 2157463 h 2583470"/>
                <a:gd name="connsiteX6106" fmla="*/ 25616 w 1057172"/>
                <a:gd name="connsiteY6106" fmla="*/ 2158999 h 2583470"/>
                <a:gd name="connsiteX6107" fmla="*/ 25955 w 1057172"/>
                <a:gd name="connsiteY6107" fmla="*/ 2158999 h 2583470"/>
                <a:gd name="connsiteX6108" fmla="*/ 26226 w 1057172"/>
                <a:gd name="connsiteY6108" fmla="*/ 2160228 h 2583470"/>
                <a:gd name="connsiteX6109" fmla="*/ 26226 w 1057172"/>
                <a:gd name="connsiteY6109" fmla="*/ 2158999 h 2583470"/>
                <a:gd name="connsiteX6110" fmla="*/ 25955 w 1057172"/>
                <a:gd name="connsiteY6110" fmla="*/ 2158999 h 2583470"/>
                <a:gd name="connsiteX6111" fmla="*/ 25616 w 1057172"/>
                <a:gd name="connsiteY6111" fmla="*/ 2157463 h 2583470"/>
                <a:gd name="connsiteX6112" fmla="*/ 25616 w 1057172"/>
                <a:gd name="connsiteY6112" fmla="*/ 2155313 h 2583470"/>
                <a:gd name="connsiteX6113" fmla="*/ 26226 w 1057172"/>
                <a:gd name="connsiteY6113" fmla="*/ 2155928 h 2583470"/>
                <a:gd name="connsiteX6114" fmla="*/ 26226 w 1057172"/>
                <a:gd name="connsiteY6114" fmla="*/ 2155313 h 2583470"/>
                <a:gd name="connsiteX6115" fmla="*/ 28665 w 1057172"/>
                <a:gd name="connsiteY6115" fmla="*/ 2157156 h 2583470"/>
                <a:gd name="connsiteX6116" fmla="*/ 29275 w 1057172"/>
                <a:gd name="connsiteY6116" fmla="*/ 2157156 h 2583470"/>
                <a:gd name="connsiteX6117" fmla="*/ 29275 w 1057172"/>
                <a:gd name="connsiteY6117" fmla="*/ 2158999 h 2583470"/>
                <a:gd name="connsiteX6118" fmla="*/ 29885 w 1057172"/>
                <a:gd name="connsiteY6118" fmla="*/ 2158999 h 2583470"/>
                <a:gd name="connsiteX6119" fmla="*/ 29275 w 1057172"/>
                <a:gd name="connsiteY6119" fmla="*/ 2155313 h 2583470"/>
                <a:gd name="connsiteX6120" fmla="*/ 29885 w 1057172"/>
                <a:gd name="connsiteY6120" fmla="*/ 2155313 h 2583470"/>
                <a:gd name="connsiteX6121" fmla="*/ 29885 w 1057172"/>
                <a:gd name="connsiteY6121" fmla="*/ 2154699 h 2583470"/>
                <a:gd name="connsiteX6122" fmla="*/ 30495 w 1057172"/>
                <a:gd name="connsiteY6122" fmla="*/ 2154699 h 2583470"/>
                <a:gd name="connsiteX6123" fmla="*/ 30495 w 1057172"/>
                <a:gd name="connsiteY6123" fmla="*/ 2155928 h 2583470"/>
                <a:gd name="connsiteX6124" fmla="*/ 31105 w 1057172"/>
                <a:gd name="connsiteY6124" fmla="*/ 2155928 h 2583470"/>
                <a:gd name="connsiteX6125" fmla="*/ 31105 w 1057172"/>
                <a:gd name="connsiteY6125" fmla="*/ 2153470 h 2583470"/>
                <a:gd name="connsiteX6126" fmla="*/ 32325 w 1057172"/>
                <a:gd name="connsiteY6126" fmla="*/ 2153470 h 2583470"/>
                <a:gd name="connsiteX6127" fmla="*/ 32934 w 1057172"/>
                <a:gd name="connsiteY6127" fmla="*/ 2149785 h 2583470"/>
                <a:gd name="connsiteX6128" fmla="*/ 33544 w 1057172"/>
                <a:gd name="connsiteY6128" fmla="*/ 2149785 h 2583470"/>
                <a:gd name="connsiteX6129" fmla="*/ 33544 w 1057172"/>
                <a:gd name="connsiteY6129" fmla="*/ 2151013 h 2583470"/>
                <a:gd name="connsiteX6130" fmla="*/ 35984 w 1057172"/>
                <a:gd name="connsiteY6130" fmla="*/ 2152242 h 2583470"/>
                <a:gd name="connsiteX6131" fmla="*/ 37204 w 1057172"/>
                <a:gd name="connsiteY6131" fmla="*/ 2152242 h 2583470"/>
                <a:gd name="connsiteX6132" fmla="*/ 37204 w 1057172"/>
                <a:gd name="connsiteY6132" fmla="*/ 2151628 h 2583470"/>
                <a:gd name="connsiteX6133" fmla="*/ 36594 w 1057172"/>
                <a:gd name="connsiteY6133" fmla="*/ 2151628 h 2583470"/>
                <a:gd name="connsiteX6134" fmla="*/ 36594 w 1057172"/>
                <a:gd name="connsiteY6134" fmla="*/ 2151013 h 2583470"/>
                <a:gd name="connsiteX6135" fmla="*/ 35984 w 1057172"/>
                <a:gd name="connsiteY6135" fmla="*/ 2151013 h 2583470"/>
                <a:gd name="connsiteX6136" fmla="*/ 35984 w 1057172"/>
                <a:gd name="connsiteY6136" fmla="*/ 2149785 h 2583470"/>
                <a:gd name="connsiteX6137" fmla="*/ 33544 w 1057172"/>
                <a:gd name="connsiteY6137" fmla="*/ 2149785 h 2583470"/>
                <a:gd name="connsiteX6138" fmla="*/ 33544 w 1057172"/>
                <a:gd name="connsiteY6138" fmla="*/ 2149170 h 2583470"/>
                <a:gd name="connsiteX6139" fmla="*/ 32934 w 1057172"/>
                <a:gd name="connsiteY6139" fmla="*/ 2149170 h 2583470"/>
                <a:gd name="connsiteX6140" fmla="*/ 32934 w 1057172"/>
                <a:gd name="connsiteY6140" fmla="*/ 2146713 h 2583470"/>
                <a:gd name="connsiteX6141" fmla="*/ 31105 w 1057172"/>
                <a:gd name="connsiteY6141" fmla="*/ 2144870 h 2583470"/>
                <a:gd name="connsiteX6142" fmla="*/ 29885 w 1057172"/>
                <a:gd name="connsiteY6142" fmla="*/ 2144870 h 2583470"/>
                <a:gd name="connsiteX6143" fmla="*/ 29885 w 1057172"/>
                <a:gd name="connsiteY6143" fmla="*/ 2144256 h 2583470"/>
                <a:gd name="connsiteX6144" fmla="*/ 29275 w 1057172"/>
                <a:gd name="connsiteY6144" fmla="*/ 2144256 h 2583470"/>
                <a:gd name="connsiteX6145" fmla="*/ 29275 w 1057172"/>
                <a:gd name="connsiteY6145" fmla="*/ 2143642 h 2583470"/>
                <a:gd name="connsiteX6146" fmla="*/ 28665 w 1057172"/>
                <a:gd name="connsiteY6146" fmla="*/ 2143642 h 2583470"/>
                <a:gd name="connsiteX6147" fmla="*/ 21956 w 1057172"/>
                <a:gd name="connsiteY6147" fmla="*/ 2141799 h 2583470"/>
                <a:gd name="connsiteX6148" fmla="*/ 22566 w 1057172"/>
                <a:gd name="connsiteY6148" fmla="*/ 2139342 h 2583470"/>
                <a:gd name="connsiteX6149" fmla="*/ 22566 w 1057172"/>
                <a:gd name="connsiteY6149" fmla="*/ 2139956 h 2583470"/>
                <a:gd name="connsiteX6150" fmla="*/ 24396 w 1057172"/>
                <a:gd name="connsiteY6150" fmla="*/ 2139956 h 2583470"/>
                <a:gd name="connsiteX6151" fmla="*/ 24396 w 1057172"/>
                <a:gd name="connsiteY6151" fmla="*/ 2138113 h 2583470"/>
                <a:gd name="connsiteX6152" fmla="*/ 23176 w 1057172"/>
                <a:gd name="connsiteY6152" fmla="*/ 2138113 h 2583470"/>
                <a:gd name="connsiteX6153" fmla="*/ 23176 w 1057172"/>
                <a:gd name="connsiteY6153" fmla="*/ 2136885 h 2583470"/>
                <a:gd name="connsiteX6154" fmla="*/ 21346 w 1057172"/>
                <a:gd name="connsiteY6154" fmla="*/ 2136270 h 2583470"/>
                <a:gd name="connsiteX6155" fmla="*/ 21346 w 1057172"/>
                <a:gd name="connsiteY6155" fmla="*/ 2135042 h 2583470"/>
                <a:gd name="connsiteX6156" fmla="*/ 22566 w 1057172"/>
                <a:gd name="connsiteY6156" fmla="*/ 2135042 h 2583470"/>
                <a:gd name="connsiteX6157" fmla="*/ 21956 w 1057172"/>
                <a:gd name="connsiteY6157" fmla="*/ 2133199 h 2583470"/>
                <a:gd name="connsiteX6158" fmla="*/ 21346 w 1057172"/>
                <a:gd name="connsiteY6158" fmla="*/ 2133199 h 2583470"/>
                <a:gd name="connsiteX6159" fmla="*/ 21346 w 1057172"/>
                <a:gd name="connsiteY6159" fmla="*/ 2132585 h 2583470"/>
                <a:gd name="connsiteX6160" fmla="*/ 21956 w 1057172"/>
                <a:gd name="connsiteY6160" fmla="*/ 2132585 h 2583470"/>
                <a:gd name="connsiteX6161" fmla="*/ 21956 w 1057172"/>
                <a:gd name="connsiteY6161" fmla="*/ 2131970 h 2583470"/>
                <a:gd name="connsiteX6162" fmla="*/ 22566 w 1057172"/>
                <a:gd name="connsiteY6162" fmla="*/ 2131970 h 2583470"/>
                <a:gd name="connsiteX6163" fmla="*/ 22566 w 1057172"/>
                <a:gd name="connsiteY6163" fmla="*/ 2131356 h 2583470"/>
                <a:gd name="connsiteX6164" fmla="*/ 24396 w 1057172"/>
                <a:gd name="connsiteY6164" fmla="*/ 2131356 h 2583470"/>
                <a:gd name="connsiteX6165" fmla="*/ 24396 w 1057172"/>
                <a:gd name="connsiteY6165" fmla="*/ 2132585 h 2583470"/>
                <a:gd name="connsiteX6166" fmla="*/ 25616 w 1057172"/>
                <a:gd name="connsiteY6166" fmla="*/ 2131970 h 2583470"/>
                <a:gd name="connsiteX6167" fmla="*/ 26836 w 1057172"/>
                <a:gd name="connsiteY6167" fmla="*/ 2132585 h 2583470"/>
                <a:gd name="connsiteX6168" fmla="*/ 26836 w 1057172"/>
                <a:gd name="connsiteY6168" fmla="*/ 2131970 h 2583470"/>
                <a:gd name="connsiteX6169" fmla="*/ 25616 w 1057172"/>
                <a:gd name="connsiteY6169" fmla="*/ 2131970 h 2583470"/>
                <a:gd name="connsiteX6170" fmla="*/ 28055 w 1057172"/>
                <a:gd name="connsiteY6170" fmla="*/ 2130128 h 2583470"/>
                <a:gd name="connsiteX6171" fmla="*/ 28055 w 1057172"/>
                <a:gd name="connsiteY6171" fmla="*/ 2131356 h 2583470"/>
                <a:gd name="connsiteX6172" fmla="*/ 28665 w 1057172"/>
                <a:gd name="connsiteY6172" fmla="*/ 2130128 h 2583470"/>
                <a:gd name="connsiteX6173" fmla="*/ 28665 w 1057172"/>
                <a:gd name="connsiteY6173" fmla="*/ 2133199 h 2583470"/>
                <a:gd name="connsiteX6174" fmla="*/ 29275 w 1057172"/>
                <a:gd name="connsiteY6174" fmla="*/ 2133199 h 2583470"/>
                <a:gd name="connsiteX6175" fmla="*/ 29275 w 1057172"/>
                <a:gd name="connsiteY6175" fmla="*/ 2133813 h 2583470"/>
                <a:gd name="connsiteX6176" fmla="*/ 29885 w 1057172"/>
                <a:gd name="connsiteY6176" fmla="*/ 2133813 h 2583470"/>
                <a:gd name="connsiteX6177" fmla="*/ 29885 w 1057172"/>
                <a:gd name="connsiteY6177" fmla="*/ 2135042 h 2583470"/>
                <a:gd name="connsiteX6178" fmla="*/ 30495 w 1057172"/>
                <a:gd name="connsiteY6178" fmla="*/ 2135042 h 2583470"/>
                <a:gd name="connsiteX6179" fmla="*/ 30495 w 1057172"/>
                <a:gd name="connsiteY6179" fmla="*/ 2135656 h 2583470"/>
                <a:gd name="connsiteX6180" fmla="*/ 31105 w 1057172"/>
                <a:gd name="connsiteY6180" fmla="*/ 2135656 h 2583470"/>
                <a:gd name="connsiteX6181" fmla="*/ 30495 w 1057172"/>
                <a:gd name="connsiteY6181" fmla="*/ 2136270 h 2583470"/>
                <a:gd name="connsiteX6182" fmla="*/ 31105 w 1057172"/>
                <a:gd name="connsiteY6182" fmla="*/ 2136270 h 2583470"/>
                <a:gd name="connsiteX6183" fmla="*/ 31105 w 1057172"/>
                <a:gd name="connsiteY6183" fmla="*/ 2135656 h 2583470"/>
                <a:gd name="connsiteX6184" fmla="*/ 33544 w 1057172"/>
                <a:gd name="connsiteY6184" fmla="*/ 2135656 h 2583470"/>
                <a:gd name="connsiteX6185" fmla="*/ 33544 w 1057172"/>
                <a:gd name="connsiteY6185" fmla="*/ 2136270 h 2583470"/>
                <a:gd name="connsiteX6186" fmla="*/ 32934 w 1057172"/>
                <a:gd name="connsiteY6186" fmla="*/ 2136270 h 2583470"/>
                <a:gd name="connsiteX6187" fmla="*/ 32934 w 1057172"/>
                <a:gd name="connsiteY6187" fmla="*/ 2136885 h 2583470"/>
                <a:gd name="connsiteX6188" fmla="*/ 31105 w 1057172"/>
                <a:gd name="connsiteY6188" fmla="*/ 2136885 h 2583470"/>
                <a:gd name="connsiteX6189" fmla="*/ 31105 w 1057172"/>
                <a:gd name="connsiteY6189" fmla="*/ 2137499 h 2583470"/>
                <a:gd name="connsiteX6190" fmla="*/ 32325 w 1057172"/>
                <a:gd name="connsiteY6190" fmla="*/ 2137499 h 2583470"/>
                <a:gd name="connsiteX6191" fmla="*/ 33544 w 1057172"/>
                <a:gd name="connsiteY6191" fmla="*/ 2141185 h 2583470"/>
                <a:gd name="connsiteX6192" fmla="*/ 33544 w 1057172"/>
                <a:gd name="connsiteY6192" fmla="*/ 2143028 h 2583470"/>
                <a:gd name="connsiteX6193" fmla="*/ 34154 w 1057172"/>
                <a:gd name="connsiteY6193" fmla="*/ 2143028 h 2583470"/>
                <a:gd name="connsiteX6194" fmla="*/ 34154 w 1057172"/>
                <a:gd name="connsiteY6194" fmla="*/ 2143642 h 2583470"/>
                <a:gd name="connsiteX6195" fmla="*/ 35984 w 1057172"/>
                <a:gd name="connsiteY6195" fmla="*/ 2143642 h 2583470"/>
                <a:gd name="connsiteX6196" fmla="*/ 35984 w 1057172"/>
                <a:gd name="connsiteY6196" fmla="*/ 2144870 h 2583470"/>
                <a:gd name="connsiteX6197" fmla="*/ 36594 w 1057172"/>
                <a:gd name="connsiteY6197" fmla="*/ 2144870 h 2583470"/>
                <a:gd name="connsiteX6198" fmla="*/ 36594 w 1057172"/>
                <a:gd name="connsiteY6198" fmla="*/ 2145485 h 2583470"/>
                <a:gd name="connsiteX6199" fmla="*/ 37204 w 1057172"/>
                <a:gd name="connsiteY6199" fmla="*/ 2144870 h 2583470"/>
                <a:gd name="connsiteX6200" fmla="*/ 37204 w 1057172"/>
                <a:gd name="connsiteY6200" fmla="*/ 2146713 h 2583470"/>
                <a:gd name="connsiteX6201" fmla="*/ 37814 w 1057172"/>
                <a:gd name="connsiteY6201" fmla="*/ 2146713 h 2583470"/>
                <a:gd name="connsiteX6202" fmla="*/ 37814 w 1057172"/>
                <a:gd name="connsiteY6202" fmla="*/ 2147328 h 2583470"/>
                <a:gd name="connsiteX6203" fmla="*/ 38423 w 1057172"/>
                <a:gd name="connsiteY6203" fmla="*/ 2147328 h 2583470"/>
                <a:gd name="connsiteX6204" fmla="*/ 38423 w 1057172"/>
                <a:gd name="connsiteY6204" fmla="*/ 2147942 h 2583470"/>
                <a:gd name="connsiteX6205" fmla="*/ 39033 w 1057172"/>
                <a:gd name="connsiteY6205" fmla="*/ 2147942 h 2583470"/>
                <a:gd name="connsiteX6206" fmla="*/ 39033 w 1057172"/>
                <a:gd name="connsiteY6206" fmla="*/ 2149170 h 2583470"/>
                <a:gd name="connsiteX6207" fmla="*/ 40253 w 1057172"/>
                <a:gd name="connsiteY6207" fmla="*/ 2149170 h 2583470"/>
                <a:gd name="connsiteX6208" fmla="*/ 40253 w 1057172"/>
                <a:gd name="connsiteY6208" fmla="*/ 2151013 h 2583470"/>
                <a:gd name="connsiteX6209" fmla="*/ 39033 w 1057172"/>
                <a:gd name="connsiteY6209" fmla="*/ 2151013 h 2583470"/>
                <a:gd name="connsiteX6210" fmla="*/ 39033 w 1057172"/>
                <a:gd name="connsiteY6210" fmla="*/ 2152856 h 2583470"/>
                <a:gd name="connsiteX6211" fmla="*/ 40253 w 1057172"/>
                <a:gd name="connsiteY6211" fmla="*/ 2152856 h 2583470"/>
                <a:gd name="connsiteX6212" fmla="*/ 40253 w 1057172"/>
                <a:gd name="connsiteY6212" fmla="*/ 2151628 h 2583470"/>
                <a:gd name="connsiteX6213" fmla="*/ 40863 w 1057172"/>
                <a:gd name="connsiteY6213" fmla="*/ 2151628 h 2583470"/>
                <a:gd name="connsiteX6214" fmla="*/ 40863 w 1057172"/>
                <a:gd name="connsiteY6214" fmla="*/ 2151013 h 2583470"/>
                <a:gd name="connsiteX6215" fmla="*/ 41473 w 1057172"/>
                <a:gd name="connsiteY6215" fmla="*/ 2151013 h 2583470"/>
                <a:gd name="connsiteX6216" fmla="*/ 41473 w 1057172"/>
                <a:gd name="connsiteY6216" fmla="*/ 2149785 h 2583470"/>
                <a:gd name="connsiteX6217" fmla="*/ 42083 w 1057172"/>
                <a:gd name="connsiteY6217" fmla="*/ 2149785 h 2583470"/>
                <a:gd name="connsiteX6218" fmla="*/ 41473 w 1057172"/>
                <a:gd name="connsiteY6218" fmla="*/ 2149170 h 2583470"/>
                <a:gd name="connsiteX6219" fmla="*/ 42083 w 1057172"/>
                <a:gd name="connsiteY6219" fmla="*/ 2149170 h 2583470"/>
                <a:gd name="connsiteX6220" fmla="*/ 42083 w 1057172"/>
                <a:gd name="connsiteY6220" fmla="*/ 2145485 h 2583470"/>
                <a:gd name="connsiteX6221" fmla="*/ 43913 w 1057172"/>
                <a:gd name="connsiteY6221" fmla="*/ 2145485 h 2583470"/>
                <a:gd name="connsiteX6222" fmla="*/ 43913 w 1057172"/>
                <a:gd name="connsiteY6222" fmla="*/ 2146713 h 2583470"/>
                <a:gd name="connsiteX6223" fmla="*/ 45742 w 1057172"/>
                <a:gd name="connsiteY6223" fmla="*/ 2146713 h 2583470"/>
                <a:gd name="connsiteX6224" fmla="*/ 45742 w 1057172"/>
                <a:gd name="connsiteY6224" fmla="*/ 2148556 h 2583470"/>
                <a:gd name="connsiteX6225" fmla="*/ 46352 w 1057172"/>
                <a:gd name="connsiteY6225" fmla="*/ 2148556 h 2583470"/>
                <a:gd name="connsiteX6226" fmla="*/ 46352 w 1057172"/>
                <a:gd name="connsiteY6226" fmla="*/ 2147328 h 2583470"/>
                <a:gd name="connsiteX6227" fmla="*/ 47572 w 1057172"/>
                <a:gd name="connsiteY6227" fmla="*/ 2147328 h 2583470"/>
                <a:gd name="connsiteX6228" fmla="*/ 47572 w 1057172"/>
                <a:gd name="connsiteY6228" fmla="*/ 2146713 h 2583470"/>
                <a:gd name="connsiteX6229" fmla="*/ 46352 w 1057172"/>
                <a:gd name="connsiteY6229" fmla="*/ 2146713 h 2583470"/>
                <a:gd name="connsiteX6230" fmla="*/ 46352 w 1057172"/>
                <a:gd name="connsiteY6230" fmla="*/ 2145485 h 2583470"/>
                <a:gd name="connsiteX6231" fmla="*/ 44522 w 1057172"/>
                <a:gd name="connsiteY6231" fmla="*/ 2144870 h 2583470"/>
                <a:gd name="connsiteX6232" fmla="*/ 44522 w 1057172"/>
                <a:gd name="connsiteY6232" fmla="*/ 2143642 h 2583470"/>
                <a:gd name="connsiteX6233" fmla="*/ 39033 w 1057172"/>
                <a:gd name="connsiteY6233" fmla="*/ 2143028 h 2583470"/>
                <a:gd name="connsiteX6234" fmla="*/ 39033 w 1057172"/>
                <a:gd name="connsiteY6234" fmla="*/ 2143642 h 2583470"/>
                <a:gd name="connsiteX6235" fmla="*/ 37814 w 1057172"/>
                <a:gd name="connsiteY6235" fmla="*/ 2143028 h 2583470"/>
                <a:gd name="connsiteX6236" fmla="*/ 36594 w 1057172"/>
                <a:gd name="connsiteY6236" fmla="*/ 2139342 h 2583470"/>
                <a:gd name="connsiteX6237" fmla="*/ 37204 w 1057172"/>
                <a:gd name="connsiteY6237" fmla="*/ 2139342 h 2583470"/>
                <a:gd name="connsiteX6238" fmla="*/ 37814 w 1057172"/>
                <a:gd name="connsiteY6238" fmla="*/ 2136885 h 2583470"/>
                <a:gd name="connsiteX6239" fmla="*/ 38423 w 1057172"/>
                <a:gd name="connsiteY6239" fmla="*/ 2136885 h 2583470"/>
                <a:gd name="connsiteX6240" fmla="*/ 40253 w 1057172"/>
                <a:gd name="connsiteY6240" fmla="*/ 2133813 h 2583470"/>
                <a:gd name="connsiteX6241" fmla="*/ 40253 w 1057172"/>
                <a:gd name="connsiteY6241" fmla="*/ 2133199 h 2583470"/>
                <a:gd name="connsiteX6242" fmla="*/ 40863 w 1057172"/>
                <a:gd name="connsiteY6242" fmla="*/ 2133199 h 2583470"/>
                <a:gd name="connsiteX6243" fmla="*/ 40863 w 1057172"/>
                <a:gd name="connsiteY6243" fmla="*/ 2132585 h 2583470"/>
                <a:gd name="connsiteX6244" fmla="*/ 41473 w 1057172"/>
                <a:gd name="connsiteY6244" fmla="*/ 2132585 h 2583470"/>
                <a:gd name="connsiteX6245" fmla="*/ 41473 w 1057172"/>
                <a:gd name="connsiteY6245" fmla="*/ 2133199 h 2583470"/>
                <a:gd name="connsiteX6246" fmla="*/ 42083 w 1057172"/>
                <a:gd name="connsiteY6246" fmla="*/ 2133199 h 2583470"/>
                <a:gd name="connsiteX6247" fmla="*/ 42083 w 1057172"/>
                <a:gd name="connsiteY6247" fmla="*/ 2133813 h 2583470"/>
                <a:gd name="connsiteX6248" fmla="*/ 42693 w 1057172"/>
                <a:gd name="connsiteY6248" fmla="*/ 2133813 h 2583470"/>
                <a:gd name="connsiteX6249" fmla="*/ 42693 w 1057172"/>
                <a:gd name="connsiteY6249" fmla="*/ 2135042 h 2583470"/>
                <a:gd name="connsiteX6250" fmla="*/ 43913 w 1057172"/>
                <a:gd name="connsiteY6250" fmla="*/ 2135042 h 2583470"/>
                <a:gd name="connsiteX6251" fmla="*/ 43913 w 1057172"/>
                <a:gd name="connsiteY6251" fmla="*/ 2135656 h 2583470"/>
                <a:gd name="connsiteX6252" fmla="*/ 44522 w 1057172"/>
                <a:gd name="connsiteY6252" fmla="*/ 2135656 h 2583470"/>
                <a:gd name="connsiteX6253" fmla="*/ 44522 w 1057172"/>
                <a:gd name="connsiteY6253" fmla="*/ 2136270 h 2583470"/>
                <a:gd name="connsiteX6254" fmla="*/ 46352 w 1057172"/>
                <a:gd name="connsiteY6254" fmla="*/ 2136885 h 2583470"/>
                <a:gd name="connsiteX6255" fmla="*/ 48792 w 1057172"/>
                <a:gd name="connsiteY6255" fmla="*/ 2135656 h 2583470"/>
                <a:gd name="connsiteX6256" fmla="*/ 49402 w 1057172"/>
                <a:gd name="connsiteY6256" fmla="*/ 2139342 h 2583470"/>
                <a:gd name="connsiteX6257" fmla="*/ 50011 w 1057172"/>
                <a:gd name="connsiteY6257" fmla="*/ 2139342 h 2583470"/>
                <a:gd name="connsiteX6258" fmla="*/ 50621 w 1057172"/>
                <a:gd name="connsiteY6258" fmla="*/ 2143642 h 2583470"/>
                <a:gd name="connsiteX6259" fmla="*/ 51841 w 1057172"/>
                <a:gd name="connsiteY6259" fmla="*/ 2143642 h 2583470"/>
                <a:gd name="connsiteX6260" fmla="*/ 53061 w 1057172"/>
                <a:gd name="connsiteY6260" fmla="*/ 2144870 h 2583470"/>
                <a:gd name="connsiteX6261" fmla="*/ 53061 w 1057172"/>
                <a:gd name="connsiteY6261" fmla="*/ 2143642 h 2583470"/>
                <a:gd name="connsiteX6262" fmla="*/ 52451 w 1057172"/>
                <a:gd name="connsiteY6262" fmla="*/ 2143642 h 2583470"/>
                <a:gd name="connsiteX6263" fmla="*/ 50621 w 1057172"/>
                <a:gd name="connsiteY6263" fmla="*/ 2141799 h 2583470"/>
                <a:gd name="connsiteX6264" fmla="*/ 50011 w 1057172"/>
                <a:gd name="connsiteY6264" fmla="*/ 2135656 h 2583470"/>
                <a:gd name="connsiteX6265" fmla="*/ 53061 w 1057172"/>
                <a:gd name="connsiteY6265" fmla="*/ 2136270 h 2583470"/>
                <a:gd name="connsiteX6266" fmla="*/ 53061 w 1057172"/>
                <a:gd name="connsiteY6266" fmla="*/ 2135656 h 2583470"/>
                <a:gd name="connsiteX6267" fmla="*/ 56110 w 1057172"/>
                <a:gd name="connsiteY6267" fmla="*/ 2135656 h 2583470"/>
                <a:gd name="connsiteX6268" fmla="*/ 56110 w 1057172"/>
                <a:gd name="connsiteY6268" fmla="*/ 2135042 h 2583470"/>
                <a:gd name="connsiteX6269" fmla="*/ 56720 w 1057172"/>
                <a:gd name="connsiteY6269" fmla="*/ 2135042 h 2583470"/>
                <a:gd name="connsiteX6270" fmla="*/ 56720 w 1057172"/>
                <a:gd name="connsiteY6270" fmla="*/ 2133199 h 2583470"/>
                <a:gd name="connsiteX6271" fmla="*/ 59770 w 1057172"/>
                <a:gd name="connsiteY6271" fmla="*/ 2133199 h 2583470"/>
                <a:gd name="connsiteX6272" fmla="*/ 59770 w 1057172"/>
                <a:gd name="connsiteY6272" fmla="*/ 2133813 h 2583470"/>
                <a:gd name="connsiteX6273" fmla="*/ 60380 w 1057172"/>
                <a:gd name="connsiteY6273" fmla="*/ 2133813 h 2583470"/>
                <a:gd name="connsiteX6274" fmla="*/ 60380 w 1057172"/>
                <a:gd name="connsiteY6274" fmla="*/ 2133199 h 2583470"/>
                <a:gd name="connsiteX6275" fmla="*/ 60990 w 1057172"/>
                <a:gd name="connsiteY6275" fmla="*/ 2133199 h 2583470"/>
                <a:gd name="connsiteX6276" fmla="*/ 60990 w 1057172"/>
                <a:gd name="connsiteY6276" fmla="*/ 2133813 h 2583470"/>
                <a:gd name="connsiteX6277" fmla="*/ 63429 w 1057172"/>
                <a:gd name="connsiteY6277" fmla="*/ 2137499 h 2583470"/>
                <a:gd name="connsiteX6278" fmla="*/ 64039 w 1057172"/>
                <a:gd name="connsiteY6278" fmla="*/ 2137499 h 2583470"/>
                <a:gd name="connsiteX6279" fmla="*/ 63429 w 1057172"/>
                <a:gd name="connsiteY6279" fmla="*/ 2143642 h 2583470"/>
                <a:gd name="connsiteX6280" fmla="*/ 62209 w 1057172"/>
                <a:gd name="connsiteY6280" fmla="*/ 2143642 h 2583470"/>
                <a:gd name="connsiteX6281" fmla="*/ 63429 w 1057172"/>
                <a:gd name="connsiteY6281" fmla="*/ 2144256 h 2583470"/>
                <a:gd name="connsiteX6282" fmla="*/ 62209 w 1057172"/>
                <a:gd name="connsiteY6282" fmla="*/ 2144256 h 2583470"/>
                <a:gd name="connsiteX6283" fmla="*/ 62209 w 1057172"/>
                <a:gd name="connsiteY6283" fmla="*/ 2144870 h 2583470"/>
                <a:gd name="connsiteX6284" fmla="*/ 61599 w 1057172"/>
                <a:gd name="connsiteY6284" fmla="*/ 2144870 h 2583470"/>
                <a:gd name="connsiteX6285" fmla="*/ 61599 w 1057172"/>
                <a:gd name="connsiteY6285" fmla="*/ 2147328 h 2583470"/>
                <a:gd name="connsiteX6286" fmla="*/ 60380 w 1057172"/>
                <a:gd name="connsiteY6286" fmla="*/ 2148556 h 2583470"/>
                <a:gd name="connsiteX6287" fmla="*/ 59770 w 1057172"/>
                <a:gd name="connsiteY6287" fmla="*/ 2148556 h 2583470"/>
                <a:gd name="connsiteX6288" fmla="*/ 57940 w 1057172"/>
                <a:gd name="connsiteY6288" fmla="*/ 2152856 h 2583470"/>
                <a:gd name="connsiteX6289" fmla="*/ 57330 w 1057172"/>
                <a:gd name="connsiteY6289" fmla="*/ 2152856 h 2583470"/>
                <a:gd name="connsiteX6290" fmla="*/ 57330 w 1057172"/>
                <a:gd name="connsiteY6290" fmla="*/ 2154699 h 2583470"/>
                <a:gd name="connsiteX6291" fmla="*/ 57940 w 1057172"/>
                <a:gd name="connsiteY6291" fmla="*/ 2154699 h 2583470"/>
                <a:gd name="connsiteX6292" fmla="*/ 57940 w 1057172"/>
                <a:gd name="connsiteY6292" fmla="*/ 2152856 h 2583470"/>
                <a:gd name="connsiteX6293" fmla="*/ 59160 w 1057172"/>
                <a:gd name="connsiteY6293" fmla="*/ 2152856 h 2583470"/>
                <a:gd name="connsiteX6294" fmla="*/ 59770 w 1057172"/>
                <a:gd name="connsiteY6294" fmla="*/ 2151013 h 2583470"/>
                <a:gd name="connsiteX6295" fmla="*/ 60380 w 1057172"/>
                <a:gd name="connsiteY6295" fmla="*/ 2151013 h 2583470"/>
                <a:gd name="connsiteX6296" fmla="*/ 60380 w 1057172"/>
                <a:gd name="connsiteY6296" fmla="*/ 2149785 h 2583470"/>
                <a:gd name="connsiteX6297" fmla="*/ 60990 w 1057172"/>
                <a:gd name="connsiteY6297" fmla="*/ 2149785 h 2583470"/>
                <a:gd name="connsiteX6298" fmla="*/ 61599 w 1057172"/>
                <a:gd name="connsiteY6298" fmla="*/ 2147942 h 2583470"/>
                <a:gd name="connsiteX6299" fmla="*/ 62209 w 1057172"/>
                <a:gd name="connsiteY6299" fmla="*/ 2147942 h 2583470"/>
                <a:gd name="connsiteX6300" fmla="*/ 62209 w 1057172"/>
                <a:gd name="connsiteY6300" fmla="*/ 2146713 h 2583470"/>
                <a:gd name="connsiteX6301" fmla="*/ 63429 w 1057172"/>
                <a:gd name="connsiteY6301" fmla="*/ 2146713 h 2583470"/>
                <a:gd name="connsiteX6302" fmla="*/ 64570 w 1057172"/>
                <a:gd name="connsiteY6302" fmla="*/ 2141541 h 2583470"/>
                <a:gd name="connsiteX6303" fmla="*/ 67698 w 1057172"/>
                <a:gd name="connsiteY6303" fmla="*/ 2143642 h 2583470"/>
                <a:gd name="connsiteX6304" fmla="*/ 68308 w 1057172"/>
                <a:gd name="connsiteY6304" fmla="*/ 2143642 h 2583470"/>
                <a:gd name="connsiteX6305" fmla="*/ 68308 w 1057172"/>
                <a:gd name="connsiteY6305" fmla="*/ 2144256 h 2583470"/>
                <a:gd name="connsiteX6306" fmla="*/ 70138 w 1057172"/>
                <a:gd name="connsiteY6306" fmla="*/ 2144870 h 2583470"/>
                <a:gd name="connsiteX6307" fmla="*/ 70138 w 1057172"/>
                <a:gd name="connsiteY6307" fmla="*/ 2146713 h 2583470"/>
                <a:gd name="connsiteX6308" fmla="*/ 69528 w 1057172"/>
                <a:gd name="connsiteY6308" fmla="*/ 2146713 h 2583470"/>
                <a:gd name="connsiteX6309" fmla="*/ 69528 w 1057172"/>
                <a:gd name="connsiteY6309" fmla="*/ 2147328 h 2583470"/>
                <a:gd name="connsiteX6310" fmla="*/ 68918 w 1057172"/>
                <a:gd name="connsiteY6310" fmla="*/ 2147328 h 2583470"/>
                <a:gd name="connsiteX6311" fmla="*/ 68918 w 1057172"/>
                <a:gd name="connsiteY6311" fmla="*/ 2149170 h 2583470"/>
                <a:gd name="connsiteX6312" fmla="*/ 69528 w 1057172"/>
                <a:gd name="connsiteY6312" fmla="*/ 2149170 h 2583470"/>
                <a:gd name="connsiteX6313" fmla="*/ 72577 w 1057172"/>
                <a:gd name="connsiteY6313" fmla="*/ 2147328 h 2583470"/>
                <a:gd name="connsiteX6314" fmla="*/ 72577 w 1057172"/>
                <a:gd name="connsiteY6314" fmla="*/ 2147942 h 2583470"/>
                <a:gd name="connsiteX6315" fmla="*/ 76847 w 1057172"/>
                <a:gd name="connsiteY6315" fmla="*/ 2147942 h 2583470"/>
                <a:gd name="connsiteX6316" fmla="*/ 76847 w 1057172"/>
                <a:gd name="connsiteY6316" fmla="*/ 2147328 h 2583470"/>
                <a:gd name="connsiteX6317" fmla="*/ 77457 w 1057172"/>
                <a:gd name="connsiteY6317" fmla="*/ 2148556 h 2583470"/>
                <a:gd name="connsiteX6318" fmla="*/ 79286 w 1057172"/>
                <a:gd name="connsiteY6318" fmla="*/ 2148556 h 2583470"/>
                <a:gd name="connsiteX6319" fmla="*/ 79286 w 1057172"/>
                <a:gd name="connsiteY6319" fmla="*/ 2147942 h 2583470"/>
                <a:gd name="connsiteX6320" fmla="*/ 80506 w 1057172"/>
                <a:gd name="connsiteY6320" fmla="*/ 2149785 h 2583470"/>
                <a:gd name="connsiteX6321" fmla="*/ 81726 w 1057172"/>
                <a:gd name="connsiteY6321" fmla="*/ 2149785 h 2583470"/>
                <a:gd name="connsiteX6322" fmla="*/ 81726 w 1057172"/>
                <a:gd name="connsiteY6322" fmla="*/ 2149170 h 2583470"/>
                <a:gd name="connsiteX6323" fmla="*/ 81116 w 1057172"/>
                <a:gd name="connsiteY6323" fmla="*/ 2149170 h 2583470"/>
                <a:gd name="connsiteX6324" fmla="*/ 81116 w 1057172"/>
                <a:gd name="connsiteY6324" fmla="*/ 2147942 h 2583470"/>
                <a:gd name="connsiteX6325" fmla="*/ 80506 w 1057172"/>
                <a:gd name="connsiteY6325" fmla="*/ 2147942 h 2583470"/>
                <a:gd name="connsiteX6326" fmla="*/ 80506 w 1057172"/>
                <a:gd name="connsiteY6326" fmla="*/ 2147328 h 2583470"/>
                <a:gd name="connsiteX6327" fmla="*/ 78676 w 1057172"/>
                <a:gd name="connsiteY6327" fmla="*/ 2147328 h 2583470"/>
                <a:gd name="connsiteX6328" fmla="*/ 78676 w 1057172"/>
                <a:gd name="connsiteY6328" fmla="*/ 2146713 h 2583470"/>
                <a:gd name="connsiteX6329" fmla="*/ 76237 w 1057172"/>
                <a:gd name="connsiteY6329" fmla="*/ 2146713 h 2583470"/>
                <a:gd name="connsiteX6330" fmla="*/ 76237 w 1057172"/>
                <a:gd name="connsiteY6330" fmla="*/ 2145485 h 2583470"/>
                <a:gd name="connsiteX6331" fmla="*/ 72577 w 1057172"/>
                <a:gd name="connsiteY6331" fmla="*/ 2145485 h 2583470"/>
                <a:gd name="connsiteX6332" fmla="*/ 72577 w 1057172"/>
                <a:gd name="connsiteY6332" fmla="*/ 2144256 h 2583470"/>
                <a:gd name="connsiteX6333" fmla="*/ 71968 w 1057172"/>
                <a:gd name="connsiteY6333" fmla="*/ 2144256 h 2583470"/>
                <a:gd name="connsiteX6334" fmla="*/ 71968 w 1057172"/>
                <a:gd name="connsiteY6334" fmla="*/ 2143642 h 2583470"/>
                <a:gd name="connsiteX6335" fmla="*/ 71358 w 1057172"/>
                <a:gd name="connsiteY6335" fmla="*/ 2143642 h 2583470"/>
                <a:gd name="connsiteX6336" fmla="*/ 71358 w 1057172"/>
                <a:gd name="connsiteY6336" fmla="*/ 2143028 h 2583470"/>
                <a:gd name="connsiteX6337" fmla="*/ 70138 w 1057172"/>
                <a:gd name="connsiteY6337" fmla="*/ 2143028 h 2583470"/>
                <a:gd name="connsiteX6338" fmla="*/ 69528 w 1057172"/>
                <a:gd name="connsiteY6338" fmla="*/ 2140570 h 2583470"/>
                <a:gd name="connsiteX6339" fmla="*/ 68918 w 1057172"/>
                <a:gd name="connsiteY6339" fmla="*/ 2140570 h 2583470"/>
                <a:gd name="connsiteX6340" fmla="*/ 68918 w 1057172"/>
                <a:gd name="connsiteY6340" fmla="*/ 2139342 h 2583470"/>
                <a:gd name="connsiteX6341" fmla="*/ 68308 w 1057172"/>
                <a:gd name="connsiteY6341" fmla="*/ 2139342 h 2583470"/>
                <a:gd name="connsiteX6342" fmla="*/ 68308 w 1057172"/>
                <a:gd name="connsiteY6342" fmla="*/ 2138113 h 2583470"/>
                <a:gd name="connsiteX6343" fmla="*/ 67698 w 1057172"/>
                <a:gd name="connsiteY6343" fmla="*/ 2138113 h 2583470"/>
                <a:gd name="connsiteX6344" fmla="*/ 67698 w 1057172"/>
                <a:gd name="connsiteY6344" fmla="*/ 2137499 h 2583470"/>
                <a:gd name="connsiteX6345" fmla="*/ 65869 w 1057172"/>
                <a:gd name="connsiteY6345" fmla="*/ 2135656 h 2583470"/>
                <a:gd name="connsiteX6346" fmla="*/ 65259 w 1057172"/>
                <a:gd name="connsiteY6346" fmla="*/ 2135656 h 2583470"/>
                <a:gd name="connsiteX6347" fmla="*/ 65259 w 1057172"/>
                <a:gd name="connsiteY6347" fmla="*/ 2135042 h 2583470"/>
                <a:gd name="connsiteX6348" fmla="*/ 64039 w 1057172"/>
                <a:gd name="connsiteY6348" fmla="*/ 2133199 h 2583470"/>
                <a:gd name="connsiteX6349" fmla="*/ 64649 w 1057172"/>
                <a:gd name="connsiteY6349" fmla="*/ 2133199 h 2583470"/>
                <a:gd name="connsiteX6350" fmla="*/ 64649 w 1057172"/>
                <a:gd name="connsiteY6350" fmla="*/ 2132585 h 2583470"/>
                <a:gd name="connsiteX6351" fmla="*/ 64039 w 1057172"/>
                <a:gd name="connsiteY6351" fmla="*/ 2132585 h 2583470"/>
                <a:gd name="connsiteX6352" fmla="*/ 64039 w 1057172"/>
                <a:gd name="connsiteY6352" fmla="*/ 2131970 h 2583470"/>
                <a:gd name="connsiteX6353" fmla="*/ 63429 w 1057172"/>
                <a:gd name="connsiteY6353" fmla="*/ 2131970 h 2583470"/>
                <a:gd name="connsiteX6354" fmla="*/ 63429 w 1057172"/>
                <a:gd name="connsiteY6354" fmla="*/ 2131356 h 2583470"/>
                <a:gd name="connsiteX6355" fmla="*/ 64649 w 1057172"/>
                <a:gd name="connsiteY6355" fmla="*/ 2131356 h 2583470"/>
                <a:gd name="connsiteX6356" fmla="*/ 64649 w 1057172"/>
                <a:gd name="connsiteY6356" fmla="*/ 2130128 h 2583470"/>
                <a:gd name="connsiteX6357" fmla="*/ 65259 w 1057172"/>
                <a:gd name="connsiteY6357" fmla="*/ 2130128 h 2583470"/>
                <a:gd name="connsiteX6358" fmla="*/ 65259 w 1057172"/>
                <a:gd name="connsiteY6358" fmla="*/ 2131356 h 2583470"/>
                <a:gd name="connsiteX6359" fmla="*/ 65869 w 1057172"/>
                <a:gd name="connsiteY6359" fmla="*/ 2131356 h 2583470"/>
                <a:gd name="connsiteX6360" fmla="*/ 67088 w 1057172"/>
                <a:gd name="connsiteY6360" fmla="*/ 2133813 h 2583470"/>
                <a:gd name="connsiteX6361" fmla="*/ 68918 w 1057172"/>
                <a:gd name="connsiteY6361" fmla="*/ 2133813 h 2583470"/>
                <a:gd name="connsiteX6362" fmla="*/ 68918 w 1057172"/>
                <a:gd name="connsiteY6362" fmla="*/ 2135042 h 2583470"/>
                <a:gd name="connsiteX6363" fmla="*/ 70138 w 1057172"/>
                <a:gd name="connsiteY6363" fmla="*/ 2135042 h 2583470"/>
                <a:gd name="connsiteX6364" fmla="*/ 70138 w 1057172"/>
                <a:gd name="connsiteY6364" fmla="*/ 2135656 h 2583470"/>
                <a:gd name="connsiteX6365" fmla="*/ 72577 w 1057172"/>
                <a:gd name="connsiteY6365" fmla="*/ 2135656 h 2583470"/>
                <a:gd name="connsiteX6366" fmla="*/ 72577 w 1057172"/>
                <a:gd name="connsiteY6366" fmla="*/ 2133813 h 2583470"/>
                <a:gd name="connsiteX6367" fmla="*/ 67698 w 1057172"/>
                <a:gd name="connsiteY6367" fmla="*/ 2132585 h 2583470"/>
                <a:gd name="connsiteX6368" fmla="*/ 64649 w 1057172"/>
                <a:gd name="connsiteY6368" fmla="*/ 2128899 h 2583470"/>
                <a:gd name="connsiteX6369" fmla="*/ 64649 w 1057172"/>
                <a:gd name="connsiteY6369" fmla="*/ 2128285 h 2583470"/>
                <a:gd name="connsiteX6370" fmla="*/ 65259 w 1057172"/>
                <a:gd name="connsiteY6370" fmla="*/ 2128285 h 2583470"/>
                <a:gd name="connsiteX6371" fmla="*/ 65869 w 1057172"/>
                <a:gd name="connsiteY6371" fmla="*/ 2125828 h 2583470"/>
                <a:gd name="connsiteX6372" fmla="*/ 68918 w 1057172"/>
                <a:gd name="connsiteY6372" fmla="*/ 2125213 h 2583470"/>
                <a:gd name="connsiteX6373" fmla="*/ 68918 w 1057172"/>
                <a:gd name="connsiteY6373" fmla="*/ 2124599 h 2583470"/>
                <a:gd name="connsiteX6374" fmla="*/ 71358 w 1057172"/>
                <a:gd name="connsiteY6374" fmla="*/ 2123985 h 2583470"/>
                <a:gd name="connsiteX6375" fmla="*/ 71358 w 1057172"/>
                <a:gd name="connsiteY6375" fmla="*/ 2123370 h 2583470"/>
                <a:gd name="connsiteX6376" fmla="*/ 71968 w 1057172"/>
                <a:gd name="connsiteY6376" fmla="*/ 2123370 h 2583470"/>
                <a:gd name="connsiteX6377" fmla="*/ 71968 w 1057172"/>
                <a:gd name="connsiteY6377" fmla="*/ 2122142 h 2583470"/>
                <a:gd name="connsiteX6378" fmla="*/ 73797 w 1057172"/>
                <a:gd name="connsiteY6378" fmla="*/ 2121528 h 2583470"/>
                <a:gd name="connsiteX6379" fmla="*/ 73797 w 1057172"/>
                <a:gd name="connsiteY6379" fmla="*/ 2120913 h 2583470"/>
                <a:gd name="connsiteX6380" fmla="*/ 76237 w 1057172"/>
                <a:gd name="connsiteY6380" fmla="*/ 2120299 h 2583470"/>
                <a:gd name="connsiteX6381" fmla="*/ 76237 w 1057172"/>
                <a:gd name="connsiteY6381" fmla="*/ 2119685 h 2583470"/>
                <a:gd name="connsiteX6382" fmla="*/ 78676 w 1057172"/>
                <a:gd name="connsiteY6382" fmla="*/ 2117842 h 2583470"/>
                <a:gd name="connsiteX6383" fmla="*/ 83556 w 1057172"/>
                <a:gd name="connsiteY6383" fmla="*/ 2116613 h 2583470"/>
                <a:gd name="connsiteX6384" fmla="*/ 83556 w 1057172"/>
                <a:gd name="connsiteY6384" fmla="*/ 2115999 h 2583470"/>
                <a:gd name="connsiteX6385" fmla="*/ 84775 w 1057172"/>
                <a:gd name="connsiteY6385" fmla="*/ 2116613 h 2583470"/>
                <a:gd name="connsiteX6386" fmla="*/ 86605 w 1057172"/>
                <a:gd name="connsiteY6386" fmla="*/ 2121528 h 2583470"/>
                <a:gd name="connsiteX6387" fmla="*/ 87215 w 1057172"/>
                <a:gd name="connsiteY6387" fmla="*/ 2121528 h 2583470"/>
                <a:gd name="connsiteX6388" fmla="*/ 87825 w 1057172"/>
                <a:gd name="connsiteY6388" fmla="*/ 2128899 h 2583470"/>
                <a:gd name="connsiteX6389" fmla="*/ 90264 w 1057172"/>
                <a:gd name="connsiteY6389" fmla="*/ 2131356 h 2583470"/>
                <a:gd name="connsiteX6390" fmla="*/ 90874 w 1057172"/>
                <a:gd name="connsiteY6390" fmla="*/ 2131356 h 2583470"/>
                <a:gd name="connsiteX6391" fmla="*/ 90874 w 1057172"/>
                <a:gd name="connsiteY6391" fmla="*/ 2133813 h 2583470"/>
                <a:gd name="connsiteX6392" fmla="*/ 90264 w 1057172"/>
                <a:gd name="connsiteY6392" fmla="*/ 2133813 h 2583470"/>
                <a:gd name="connsiteX6393" fmla="*/ 90264 w 1057172"/>
                <a:gd name="connsiteY6393" fmla="*/ 2135042 h 2583470"/>
                <a:gd name="connsiteX6394" fmla="*/ 91484 w 1057172"/>
                <a:gd name="connsiteY6394" fmla="*/ 2135042 h 2583470"/>
                <a:gd name="connsiteX6395" fmla="*/ 91484 w 1057172"/>
                <a:gd name="connsiteY6395" fmla="*/ 2136270 h 2583470"/>
                <a:gd name="connsiteX6396" fmla="*/ 92094 w 1057172"/>
                <a:gd name="connsiteY6396" fmla="*/ 2136270 h 2583470"/>
                <a:gd name="connsiteX6397" fmla="*/ 92094 w 1057172"/>
                <a:gd name="connsiteY6397" fmla="*/ 2136885 h 2583470"/>
                <a:gd name="connsiteX6398" fmla="*/ 92704 w 1057172"/>
                <a:gd name="connsiteY6398" fmla="*/ 2136885 h 2583470"/>
                <a:gd name="connsiteX6399" fmla="*/ 93314 w 1057172"/>
                <a:gd name="connsiteY6399" fmla="*/ 2143028 h 2583470"/>
                <a:gd name="connsiteX6400" fmla="*/ 93314 w 1057172"/>
                <a:gd name="connsiteY6400" fmla="*/ 2143642 h 2583470"/>
                <a:gd name="connsiteX6401" fmla="*/ 92704 w 1057172"/>
                <a:gd name="connsiteY6401" fmla="*/ 2143642 h 2583470"/>
                <a:gd name="connsiteX6402" fmla="*/ 92704 w 1057172"/>
                <a:gd name="connsiteY6402" fmla="*/ 2145485 h 2583470"/>
                <a:gd name="connsiteX6403" fmla="*/ 93314 w 1057172"/>
                <a:gd name="connsiteY6403" fmla="*/ 2145485 h 2583470"/>
                <a:gd name="connsiteX6404" fmla="*/ 95753 w 1057172"/>
                <a:gd name="connsiteY6404" fmla="*/ 2139342 h 2583470"/>
                <a:gd name="connsiteX6405" fmla="*/ 95144 w 1057172"/>
                <a:gd name="connsiteY6405" fmla="*/ 2139342 h 2583470"/>
                <a:gd name="connsiteX6406" fmla="*/ 94534 w 1057172"/>
                <a:gd name="connsiteY6406" fmla="*/ 2135656 h 2583470"/>
                <a:gd name="connsiteX6407" fmla="*/ 98803 w 1057172"/>
                <a:gd name="connsiteY6407" fmla="*/ 2136270 h 2583470"/>
                <a:gd name="connsiteX6408" fmla="*/ 98803 w 1057172"/>
                <a:gd name="connsiteY6408" fmla="*/ 2135656 h 2583470"/>
                <a:gd name="connsiteX6409" fmla="*/ 98193 w 1057172"/>
                <a:gd name="connsiteY6409" fmla="*/ 2135656 h 2583470"/>
                <a:gd name="connsiteX6410" fmla="*/ 98193 w 1057172"/>
                <a:gd name="connsiteY6410" fmla="*/ 2135042 h 2583470"/>
                <a:gd name="connsiteX6411" fmla="*/ 95753 w 1057172"/>
                <a:gd name="connsiteY6411" fmla="*/ 2135042 h 2583470"/>
                <a:gd name="connsiteX6412" fmla="*/ 95753 w 1057172"/>
                <a:gd name="connsiteY6412" fmla="*/ 2133813 h 2583470"/>
                <a:gd name="connsiteX6413" fmla="*/ 95144 w 1057172"/>
                <a:gd name="connsiteY6413" fmla="*/ 2133813 h 2583470"/>
                <a:gd name="connsiteX6414" fmla="*/ 95144 w 1057172"/>
                <a:gd name="connsiteY6414" fmla="*/ 2135042 h 2583470"/>
                <a:gd name="connsiteX6415" fmla="*/ 92704 w 1057172"/>
                <a:gd name="connsiteY6415" fmla="*/ 2135042 h 2583470"/>
                <a:gd name="connsiteX6416" fmla="*/ 92094 w 1057172"/>
                <a:gd name="connsiteY6416" fmla="*/ 2130128 h 2583470"/>
                <a:gd name="connsiteX6417" fmla="*/ 91484 w 1057172"/>
                <a:gd name="connsiteY6417" fmla="*/ 2130128 h 2583470"/>
                <a:gd name="connsiteX6418" fmla="*/ 91484 w 1057172"/>
                <a:gd name="connsiteY6418" fmla="*/ 2128285 h 2583470"/>
                <a:gd name="connsiteX6419" fmla="*/ 90874 w 1057172"/>
                <a:gd name="connsiteY6419" fmla="*/ 2128285 h 2583470"/>
                <a:gd name="connsiteX6420" fmla="*/ 90874 w 1057172"/>
                <a:gd name="connsiteY6420" fmla="*/ 2127670 h 2583470"/>
                <a:gd name="connsiteX6421" fmla="*/ 90264 w 1057172"/>
                <a:gd name="connsiteY6421" fmla="*/ 2127670 h 2583470"/>
                <a:gd name="connsiteX6422" fmla="*/ 89045 w 1057172"/>
                <a:gd name="connsiteY6422" fmla="*/ 2122142 h 2583470"/>
                <a:gd name="connsiteX6423" fmla="*/ 88435 w 1057172"/>
                <a:gd name="connsiteY6423" fmla="*/ 2122142 h 2583470"/>
                <a:gd name="connsiteX6424" fmla="*/ 87215 w 1057172"/>
                <a:gd name="connsiteY6424" fmla="*/ 2118456 h 2583470"/>
                <a:gd name="connsiteX6425" fmla="*/ 88435 w 1057172"/>
                <a:gd name="connsiteY6425" fmla="*/ 2117228 h 2583470"/>
                <a:gd name="connsiteX6426" fmla="*/ 90264 w 1057172"/>
                <a:gd name="connsiteY6426" fmla="*/ 2114156 h 2583470"/>
                <a:gd name="connsiteX6427" fmla="*/ 90264 w 1057172"/>
                <a:gd name="connsiteY6427" fmla="*/ 2113542 h 2583470"/>
                <a:gd name="connsiteX6428" fmla="*/ 90874 w 1057172"/>
                <a:gd name="connsiteY6428" fmla="*/ 2113542 h 2583470"/>
                <a:gd name="connsiteX6429" fmla="*/ 90874 w 1057172"/>
                <a:gd name="connsiteY6429" fmla="*/ 2114156 h 2583470"/>
                <a:gd name="connsiteX6430" fmla="*/ 92094 w 1057172"/>
                <a:gd name="connsiteY6430" fmla="*/ 2114156 h 2583470"/>
                <a:gd name="connsiteX6431" fmla="*/ 92094 w 1057172"/>
                <a:gd name="connsiteY6431" fmla="*/ 2113542 h 2583470"/>
                <a:gd name="connsiteX6432" fmla="*/ 94534 w 1057172"/>
                <a:gd name="connsiteY6432" fmla="*/ 2114156 h 2583470"/>
                <a:gd name="connsiteX6433" fmla="*/ 94534 w 1057172"/>
                <a:gd name="connsiteY6433" fmla="*/ 2115385 h 2583470"/>
                <a:gd name="connsiteX6434" fmla="*/ 95144 w 1057172"/>
                <a:gd name="connsiteY6434" fmla="*/ 2115385 h 2583470"/>
                <a:gd name="connsiteX6435" fmla="*/ 95144 w 1057172"/>
                <a:gd name="connsiteY6435" fmla="*/ 2117842 h 2583470"/>
                <a:gd name="connsiteX6436" fmla="*/ 95753 w 1057172"/>
                <a:gd name="connsiteY6436" fmla="*/ 2117842 h 2583470"/>
                <a:gd name="connsiteX6437" fmla="*/ 95753 w 1057172"/>
                <a:gd name="connsiteY6437" fmla="*/ 2113542 h 2583470"/>
                <a:gd name="connsiteX6438" fmla="*/ 95144 w 1057172"/>
                <a:gd name="connsiteY6438" fmla="*/ 2113542 h 2583470"/>
                <a:gd name="connsiteX6439" fmla="*/ 95144 w 1057172"/>
                <a:gd name="connsiteY6439" fmla="*/ 2112313 h 2583470"/>
                <a:gd name="connsiteX6440" fmla="*/ 96363 w 1057172"/>
                <a:gd name="connsiteY6440" fmla="*/ 2112313 h 2583470"/>
                <a:gd name="connsiteX6441" fmla="*/ 96363 w 1057172"/>
                <a:gd name="connsiteY6441" fmla="*/ 2111699 h 2583470"/>
                <a:gd name="connsiteX6442" fmla="*/ 99413 w 1057172"/>
                <a:gd name="connsiteY6442" fmla="*/ 2110470 h 2583470"/>
                <a:gd name="connsiteX6443" fmla="*/ 99413 w 1057172"/>
                <a:gd name="connsiteY6443" fmla="*/ 2109856 h 2583470"/>
                <a:gd name="connsiteX6444" fmla="*/ 101242 w 1057172"/>
                <a:gd name="connsiteY6444" fmla="*/ 2109856 h 2583470"/>
                <a:gd name="connsiteX6445" fmla="*/ 101242 w 1057172"/>
                <a:gd name="connsiteY6445" fmla="*/ 2109242 h 2583470"/>
                <a:gd name="connsiteX6446" fmla="*/ 103682 w 1057172"/>
                <a:gd name="connsiteY6446" fmla="*/ 2108628 h 2583470"/>
                <a:gd name="connsiteX6447" fmla="*/ 103682 w 1057172"/>
                <a:gd name="connsiteY6447" fmla="*/ 2109242 h 2583470"/>
                <a:gd name="connsiteX6448" fmla="*/ 104292 w 1057172"/>
                <a:gd name="connsiteY6448" fmla="*/ 2109242 h 2583470"/>
                <a:gd name="connsiteX6449" fmla="*/ 104292 w 1057172"/>
                <a:gd name="connsiteY6449" fmla="*/ 2110470 h 2583470"/>
                <a:gd name="connsiteX6450" fmla="*/ 107951 w 1057172"/>
                <a:gd name="connsiteY6450" fmla="*/ 2110470 h 2583470"/>
                <a:gd name="connsiteX6451" fmla="*/ 107951 w 1057172"/>
                <a:gd name="connsiteY6451" fmla="*/ 2111699 h 2583470"/>
                <a:gd name="connsiteX6452" fmla="*/ 108561 w 1057172"/>
                <a:gd name="connsiteY6452" fmla="*/ 2111699 h 2583470"/>
                <a:gd name="connsiteX6453" fmla="*/ 108561 w 1057172"/>
                <a:gd name="connsiteY6453" fmla="*/ 2110470 h 2583470"/>
                <a:gd name="connsiteX6454" fmla="*/ 111001 w 1057172"/>
                <a:gd name="connsiteY6454" fmla="*/ 2111699 h 2583470"/>
                <a:gd name="connsiteX6455" fmla="*/ 111001 w 1057172"/>
                <a:gd name="connsiteY6455" fmla="*/ 2112313 h 2583470"/>
                <a:gd name="connsiteX6456" fmla="*/ 111611 w 1057172"/>
                <a:gd name="connsiteY6456" fmla="*/ 2112313 h 2583470"/>
                <a:gd name="connsiteX6457" fmla="*/ 112221 w 1057172"/>
                <a:gd name="connsiteY6457" fmla="*/ 2114156 h 2583470"/>
                <a:gd name="connsiteX6458" fmla="*/ 111611 w 1057172"/>
                <a:gd name="connsiteY6458" fmla="*/ 2114156 h 2583470"/>
                <a:gd name="connsiteX6459" fmla="*/ 111611 w 1057172"/>
                <a:gd name="connsiteY6459" fmla="*/ 2120299 h 2583470"/>
                <a:gd name="connsiteX6460" fmla="*/ 112221 w 1057172"/>
                <a:gd name="connsiteY6460" fmla="*/ 2120299 h 2583470"/>
                <a:gd name="connsiteX6461" fmla="*/ 112221 w 1057172"/>
                <a:gd name="connsiteY6461" fmla="*/ 2123370 h 2583470"/>
                <a:gd name="connsiteX6462" fmla="*/ 112830 w 1057172"/>
                <a:gd name="connsiteY6462" fmla="*/ 2123370 h 2583470"/>
                <a:gd name="connsiteX6463" fmla="*/ 112830 w 1057172"/>
                <a:gd name="connsiteY6463" fmla="*/ 2123985 h 2583470"/>
                <a:gd name="connsiteX6464" fmla="*/ 114050 w 1057172"/>
                <a:gd name="connsiteY6464" fmla="*/ 2123985 h 2583470"/>
                <a:gd name="connsiteX6465" fmla="*/ 114660 w 1057172"/>
                <a:gd name="connsiteY6465" fmla="*/ 2126442 h 2583470"/>
                <a:gd name="connsiteX6466" fmla="*/ 116490 w 1057172"/>
                <a:gd name="connsiteY6466" fmla="*/ 2126442 h 2583470"/>
                <a:gd name="connsiteX6467" fmla="*/ 116490 w 1057172"/>
                <a:gd name="connsiteY6467" fmla="*/ 2127670 h 2583470"/>
                <a:gd name="connsiteX6468" fmla="*/ 115880 w 1057172"/>
                <a:gd name="connsiteY6468" fmla="*/ 2127670 h 2583470"/>
                <a:gd name="connsiteX6469" fmla="*/ 115880 w 1057172"/>
                <a:gd name="connsiteY6469" fmla="*/ 2130128 h 2583470"/>
                <a:gd name="connsiteX6470" fmla="*/ 116490 w 1057172"/>
                <a:gd name="connsiteY6470" fmla="*/ 2130128 h 2583470"/>
                <a:gd name="connsiteX6471" fmla="*/ 115880 w 1057172"/>
                <a:gd name="connsiteY6471" fmla="*/ 2131356 h 2583470"/>
                <a:gd name="connsiteX6472" fmla="*/ 116490 w 1057172"/>
                <a:gd name="connsiteY6472" fmla="*/ 2131356 h 2583470"/>
                <a:gd name="connsiteX6473" fmla="*/ 115270 w 1057172"/>
                <a:gd name="connsiteY6473" fmla="*/ 2139342 h 2583470"/>
                <a:gd name="connsiteX6474" fmla="*/ 115270 w 1057172"/>
                <a:gd name="connsiteY6474" fmla="*/ 2139956 h 2583470"/>
                <a:gd name="connsiteX6475" fmla="*/ 114660 w 1057172"/>
                <a:gd name="connsiteY6475" fmla="*/ 2139956 h 2583470"/>
                <a:gd name="connsiteX6476" fmla="*/ 114660 w 1057172"/>
                <a:gd name="connsiteY6476" fmla="*/ 2140570 h 2583470"/>
                <a:gd name="connsiteX6477" fmla="*/ 114050 w 1057172"/>
                <a:gd name="connsiteY6477" fmla="*/ 2140570 h 2583470"/>
                <a:gd name="connsiteX6478" fmla="*/ 112830 w 1057172"/>
                <a:gd name="connsiteY6478" fmla="*/ 2143028 h 2583470"/>
                <a:gd name="connsiteX6479" fmla="*/ 112221 w 1057172"/>
                <a:gd name="connsiteY6479" fmla="*/ 2143028 h 2583470"/>
                <a:gd name="connsiteX6480" fmla="*/ 111001 w 1057172"/>
                <a:gd name="connsiteY6480" fmla="*/ 2146713 h 2583470"/>
                <a:gd name="connsiteX6481" fmla="*/ 109781 w 1057172"/>
                <a:gd name="connsiteY6481" fmla="*/ 2147942 h 2583470"/>
                <a:gd name="connsiteX6482" fmla="*/ 108561 w 1057172"/>
                <a:gd name="connsiteY6482" fmla="*/ 2147942 h 2583470"/>
                <a:gd name="connsiteX6483" fmla="*/ 108561 w 1057172"/>
                <a:gd name="connsiteY6483" fmla="*/ 2148556 h 2583470"/>
                <a:gd name="connsiteX6484" fmla="*/ 109781 w 1057172"/>
                <a:gd name="connsiteY6484" fmla="*/ 2148556 h 2583470"/>
                <a:gd name="connsiteX6485" fmla="*/ 109781 w 1057172"/>
                <a:gd name="connsiteY6485" fmla="*/ 2147942 h 2583470"/>
                <a:gd name="connsiteX6486" fmla="*/ 111611 w 1057172"/>
                <a:gd name="connsiteY6486" fmla="*/ 2147328 h 2583470"/>
                <a:gd name="connsiteX6487" fmla="*/ 111611 w 1057172"/>
                <a:gd name="connsiteY6487" fmla="*/ 2146713 h 2583470"/>
                <a:gd name="connsiteX6488" fmla="*/ 114050 w 1057172"/>
                <a:gd name="connsiteY6488" fmla="*/ 2146713 h 2583470"/>
                <a:gd name="connsiteX6489" fmla="*/ 114050 w 1057172"/>
                <a:gd name="connsiteY6489" fmla="*/ 2147328 h 2583470"/>
                <a:gd name="connsiteX6490" fmla="*/ 116490 w 1057172"/>
                <a:gd name="connsiteY6490" fmla="*/ 2147573 h 2583470"/>
                <a:gd name="connsiteX6491" fmla="*/ 116490 w 1057172"/>
                <a:gd name="connsiteY6491" fmla="*/ 2147942 h 2583470"/>
                <a:gd name="connsiteX6492" fmla="*/ 118929 w 1057172"/>
                <a:gd name="connsiteY6492" fmla="*/ 2147942 h 2583470"/>
                <a:gd name="connsiteX6493" fmla="*/ 118929 w 1057172"/>
                <a:gd name="connsiteY6493" fmla="*/ 2147819 h 2583470"/>
                <a:gd name="connsiteX6494" fmla="*/ 120149 w 1057172"/>
                <a:gd name="connsiteY6494" fmla="*/ 2147942 h 2583470"/>
                <a:gd name="connsiteX6495" fmla="*/ 120149 w 1057172"/>
                <a:gd name="connsiteY6495" fmla="*/ 2147328 h 2583470"/>
                <a:gd name="connsiteX6496" fmla="*/ 121369 w 1057172"/>
                <a:gd name="connsiteY6496" fmla="*/ 2147328 h 2583470"/>
                <a:gd name="connsiteX6497" fmla="*/ 121369 w 1057172"/>
                <a:gd name="connsiteY6497" fmla="*/ 2145485 h 2583470"/>
                <a:gd name="connsiteX6498" fmla="*/ 123808 w 1057172"/>
                <a:gd name="connsiteY6498" fmla="*/ 2145485 h 2583470"/>
                <a:gd name="connsiteX6499" fmla="*/ 123808 w 1057172"/>
                <a:gd name="connsiteY6499" fmla="*/ 2146713 h 2583470"/>
                <a:gd name="connsiteX6500" fmla="*/ 124418 w 1057172"/>
                <a:gd name="connsiteY6500" fmla="*/ 2146713 h 2583470"/>
                <a:gd name="connsiteX6501" fmla="*/ 124418 w 1057172"/>
                <a:gd name="connsiteY6501" fmla="*/ 2147328 h 2583470"/>
                <a:gd name="connsiteX6502" fmla="*/ 125638 w 1057172"/>
                <a:gd name="connsiteY6502" fmla="*/ 2147328 h 2583470"/>
                <a:gd name="connsiteX6503" fmla="*/ 123808 w 1057172"/>
                <a:gd name="connsiteY6503" fmla="*/ 2145485 h 2583470"/>
                <a:gd name="connsiteX6504" fmla="*/ 123808 w 1057172"/>
                <a:gd name="connsiteY6504" fmla="*/ 2144870 h 2583470"/>
                <a:gd name="connsiteX6505" fmla="*/ 121979 w 1057172"/>
                <a:gd name="connsiteY6505" fmla="*/ 2144256 h 2583470"/>
                <a:gd name="connsiteX6506" fmla="*/ 121979 w 1057172"/>
                <a:gd name="connsiteY6506" fmla="*/ 2144870 h 2583470"/>
                <a:gd name="connsiteX6507" fmla="*/ 121369 w 1057172"/>
                <a:gd name="connsiteY6507" fmla="*/ 2144870 h 2583470"/>
                <a:gd name="connsiteX6508" fmla="*/ 118929 w 1057172"/>
                <a:gd name="connsiteY6508" fmla="*/ 2147328 h 2583470"/>
                <a:gd name="connsiteX6509" fmla="*/ 118929 w 1057172"/>
                <a:gd name="connsiteY6509" fmla="*/ 2147819 h 2583470"/>
                <a:gd name="connsiteX6510" fmla="*/ 116490 w 1057172"/>
                <a:gd name="connsiteY6510" fmla="*/ 2147573 h 2583470"/>
                <a:gd name="connsiteX6511" fmla="*/ 116490 w 1057172"/>
                <a:gd name="connsiteY6511" fmla="*/ 2147328 h 2583470"/>
                <a:gd name="connsiteX6512" fmla="*/ 114050 w 1057172"/>
                <a:gd name="connsiteY6512" fmla="*/ 2145485 h 2583470"/>
                <a:gd name="connsiteX6513" fmla="*/ 114660 w 1057172"/>
                <a:gd name="connsiteY6513" fmla="*/ 2143028 h 2583470"/>
                <a:gd name="connsiteX6514" fmla="*/ 115270 w 1057172"/>
                <a:gd name="connsiteY6514" fmla="*/ 2143028 h 2583470"/>
                <a:gd name="connsiteX6515" fmla="*/ 117710 w 1057172"/>
                <a:gd name="connsiteY6515" fmla="*/ 2140570 h 2583470"/>
                <a:gd name="connsiteX6516" fmla="*/ 117710 w 1057172"/>
                <a:gd name="connsiteY6516" fmla="*/ 2135042 h 2583470"/>
                <a:gd name="connsiteX6517" fmla="*/ 118319 w 1057172"/>
                <a:gd name="connsiteY6517" fmla="*/ 2135042 h 2583470"/>
                <a:gd name="connsiteX6518" fmla="*/ 117710 w 1057172"/>
                <a:gd name="connsiteY6518" fmla="*/ 2132585 h 2583470"/>
                <a:gd name="connsiteX6519" fmla="*/ 118319 w 1057172"/>
                <a:gd name="connsiteY6519" fmla="*/ 2130128 h 2583470"/>
                <a:gd name="connsiteX6520" fmla="*/ 117710 w 1057172"/>
                <a:gd name="connsiteY6520" fmla="*/ 2130128 h 2583470"/>
                <a:gd name="connsiteX6521" fmla="*/ 117710 w 1057172"/>
                <a:gd name="connsiteY6521" fmla="*/ 2129513 h 2583470"/>
                <a:gd name="connsiteX6522" fmla="*/ 118319 w 1057172"/>
                <a:gd name="connsiteY6522" fmla="*/ 2129513 h 2583470"/>
                <a:gd name="connsiteX6523" fmla="*/ 118319 w 1057172"/>
                <a:gd name="connsiteY6523" fmla="*/ 2127670 h 2583470"/>
                <a:gd name="connsiteX6524" fmla="*/ 126858 w 1057172"/>
                <a:gd name="connsiteY6524" fmla="*/ 2129513 h 2583470"/>
                <a:gd name="connsiteX6525" fmla="*/ 127468 w 1057172"/>
                <a:gd name="connsiteY6525" fmla="*/ 2131356 h 2583470"/>
                <a:gd name="connsiteX6526" fmla="*/ 128078 w 1057172"/>
                <a:gd name="connsiteY6526" fmla="*/ 2128285 h 2583470"/>
                <a:gd name="connsiteX6527" fmla="*/ 129907 w 1057172"/>
                <a:gd name="connsiteY6527" fmla="*/ 2127670 h 2583470"/>
                <a:gd name="connsiteX6528" fmla="*/ 129907 w 1057172"/>
                <a:gd name="connsiteY6528" fmla="*/ 2128285 h 2583470"/>
                <a:gd name="connsiteX6529" fmla="*/ 131737 w 1057172"/>
                <a:gd name="connsiteY6529" fmla="*/ 2128285 h 2583470"/>
                <a:gd name="connsiteX6530" fmla="*/ 131737 w 1057172"/>
                <a:gd name="connsiteY6530" fmla="*/ 2127670 h 2583470"/>
                <a:gd name="connsiteX6531" fmla="*/ 132347 w 1057172"/>
                <a:gd name="connsiteY6531" fmla="*/ 2127670 h 2583470"/>
                <a:gd name="connsiteX6532" fmla="*/ 132347 w 1057172"/>
                <a:gd name="connsiteY6532" fmla="*/ 2128899 h 2583470"/>
                <a:gd name="connsiteX6533" fmla="*/ 134177 w 1057172"/>
                <a:gd name="connsiteY6533" fmla="*/ 2130128 h 2583470"/>
                <a:gd name="connsiteX6534" fmla="*/ 134787 w 1057172"/>
                <a:gd name="connsiteY6534" fmla="*/ 2130128 h 2583470"/>
                <a:gd name="connsiteX6535" fmla="*/ 134787 w 1057172"/>
                <a:gd name="connsiteY6535" fmla="*/ 2131356 h 2583470"/>
                <a:gd name="connsiteX6536" fmla="*/ 135396 w 1057172"/>
                <a:gd name="connsiteY6536" fmla="*/ 2131356 h 2583470"/>
                <a:gd name="connsiteX6537" fmla="*/ 135396 w 1057172"/>
                <a:gd name="connsiteY6537" fmla="*/ 2131970 h 2583470"/>
                <a:gd name="connsiteX6538" fmla="*/ 137226 w 1057172"/>
                <a:gd name="connsiteY6538" fmla="*/ 2131970 h 2583470"/>
                <a:gd name="connsiteX6539" fmla="*/ 134177 w 1057172"/>
                <a:gd name="connsiteY6539" fmla="*/ 2127670 h 2583470"/>
                <a:gd name="connsiteX6540" fmla="*/ 127468 w 1057172"/>
                <a:gd name="connsiteY6540" fmla="*/ 2126442 h 2583470"/>
                <a:gd name="connsiteX6541" fmla="*/ 127468 w 1057172"/>
                <a:gd name="connsiteY6541" fmla="*/ 2127670 h 2583470"/>
                <a:gd name="connsiteX6542" fmla="*/ 123808 w 1057172"/>
                <a:gd name="connsiteY6542" fmla="*/ 2125828 h 2583470"/>
                <a:gd name="connsiteX6543" fmla="*/ 115880 w 1057172"/>
                <a:gd name="connsiteY6543" fmla="*/ 2124599 h 2583470"/>
                <a:gd name="connsiteX6544" fmla="*/ 115880 w 1057172"/>
                <a:gd name="connsiteY6544" fmla="*/ 2123985 h 2583470"/>
                <a:gd name="connsiteX6545" fmla="*/ 115270 w 1057172"/>
                <a:gd name="connsiteY6545" fmla="*/ 2123985 h 2583470"/>
                <a:gd name="connsiteX6546" fmla="*/ 114660 w 1057172"/>
                <a:gd name="connsiteY6546" fmla="*/ 2120299 h 2583470"/>
                <a:gd name="connsiteX6547" fmla="*/ 114050 w 1057172"/>
                <a:gd name="connsiteY6547" fmla="*/ 2120299 h 2583470"/>
                <a:gd name="connsiteX6548" fmla="*/ 114050 w 1057172"/>
                <a:gd name="connsiteY6548" fmla="*/ 2117842 h 2583470"/>
                <a:gd name="connsiteX6549" fmla="*/ 115270 w 1057172"/>
                <a:gd name="connsiteY6549" fmla="*/ 2117842 h 2583470"/>
                <a:gd name="connsiteX6550" fmla="*/ 115270 w 1057172"/>
                <a:gd name="connsiteY6550" fmla="*/ 2117228 h 2583470"/>
                <a:gd name="connsiteX6551" fmla="*/ 115880 w 1057172"/>
                <a:gd name="connsiteY6551" fmla="*/ 2117228 h 2583470"/>
                <a:gd name="connsiteX6552" fmla="*/ 115880 w 1057172"/>
                <a:gd name="connsiteY6552" fmla="*/ 2116613 h 2583470"/>
                <a:gd name="connsiteX6553" fmla="*/ 114660 w 1057172"/>
                <a:gd name="connsiteY6553" fmla="*/ 2116613 h 2583470"/>
                <a:gd name="connsiteX6554" fmla="*/ 114660 w 1057172"/>
                <a:gd name="connsiteY6554" fmla="*/ 2115385 h 2583470"/>
                <a:gd name="connsiteX6555" fmla="*/ 114050 w 1057172"/>
                <a:gd name="connsiteY6555" fmla="*/ 2115385 h 2583470"/>
                <a:gd name="connsiteX6556" fmla="*/ 114050 w 1057172"/>
                <a:gd name="connsiteY6556" fmla="*/ 2111699 h 2583470"/>
                <a:gd name="connsiteX6557" fmla="*/ 112221 w 1057172"/>
                <a:gd name="connsiteY6557" fmla="*/ 2111699 h 2583470"/>
                <a:gd name="connsiteX6558" fmla="*/ 112221 w 1057172"/>
                <a:gd name="connsiteY6558" fmla="*/ 2110470 h 2583470"/>
                <a:gd name="connsiteX6559" fmla="*/ 111611 w 1057172"/>
                <a:gd name="connsiteY6559" fmla="*/ 2110470 h 2583470"/>
                <a:gd name="connsiteX6560" fmla="*/ 111611 w 1057172"/>
                <a:gd name="connsiteY6560" fmla="*/ 2109856 h 2583470"/>
                <a:gd name="connsiteX6561" fmla="*/ 111001 w 1057172"/>
                <a:gd name="connsiteY6561" fmla="*/ 2109856 h 2583470"/>
                <a:gd name="connsiteX6562" fmla="*/ 111611 w 1057172"/>
                <a:gd name="connsiteY6562" fmla="*/ 2109242 h 2583470"/>
                <a:gd name="connsiteX6563" fmla="*/ 111001 w 1057172"/>
                <a:gd name="connsiteY6563" fmla="*/ 2109242 h 2583470"/>
                <a:gd name="connsiteX6564" fmla="*/ 111001 w 1057172"/>
                <a:gd name="connsiteY6564" fmla="*/ 2108628 h 2583470"/>
                <a:gd name="connsiteX6565" fmla="*/ 106122 w 1057172"/>
                <a:gd name="connsiteY6565" fmla="*/ 2108628 h 2583470"/>
                <a:gd name="connsiteX6566" fmla="*/ 107951 w 1057172"/>
                <a:gd name="connsiteY6566" fmla="*/ 2106785 h 2583470"/>
                <a:gd name="connsiteX6567" fmla="*/ 107951 w 1057172"/>
                <a:gd name="connsiteY6567" fmla="*/ 2106170 h 2583470"/>
                <a:gd name="connsiteX6568" fmla="*/ 102462 w 1057172"/>
                <a:gd name="connsiteY6568" fmla="*/ 2106170 h 2583470"/>
                <a:gd name="connsiteX6569" fmla="*/ 102462 w 1057172"/>
                <a:gd name="connsiteY6569" fmla="*/ 2105556 h 2583470"/>
                <a:gd name="connsiteX6570" fmla="*/ 100633 w 1057172"/>
                <a:gd name="connsiteY6570" fmla="*/ 2104942 h 2583470"/>
                <a:gd name="connsiteX6571" fmla="*/ 103072 w 1057172"/>
                <a:gd name="connsiteY6571" fmla="*/ 2104942 h 2583470"/>
                <a:gd name="connsiteX6572" fmla="*/ 103072 w 1057172"/>
                <a:gd name="connsiteY6572" fmla="*/ 2105556 h 2583470"/>
                <a:gd name="connsiteX6573" fmla="*/ 103682 w 1057172"/>
                <a:gd name="connsiteY6573" fmla="*/ 2105556 h 2583470"/>
                <a:gd name="connsiteX6574" fmla="*/ 103682 w 1057172"/>
                <a:gd name="connsiteY6574" fmla="*/ 2104328 h 2583470"/>
                <a:gd name="connsiteX6575" fmla="*/ 102462 w 1057172"/>
                <a:gd name="connsiteY6575" fmla="*/ 2104328 h 2583470"/>
                <a:gd name="connsiteX6576" fmla="*/ 102462 w 1057172"/>
                <a:gd name="connsiteY6576" fmla="*/ 2103713 h 2583470"/>
                <a:gd name="connsiteX6577" fmla="*/ 101242 w 1057172"/>
                <a:gd name="connsiteY6577" fmla="*/ 2103713 h 2583470"/>
                <a:gd name="connsiteX6578" fmla="*/ 101242 w 1057172"/>
                <a:gd name="connsiteY6578" fmla="*/ 2104328 h 2583470"/>
                <a:gd name="connsiteX6579" fmla="*/ 100633 w 1057172"/>
                <a:gd name="connsiteY6579" fmla="*/ 2104328 h 2583470"/>
                <a:gd name="connsiteX6580" fmla="*/ 100633 w 1057172"/>
                <a:gd name="connsiteY6580" fmla="*/ 2103713 h 2583470"/>
                <a:gd name="connsiteX6581" fmla="*/ 99413 w 1057172"/>
                <a:gd name="connsiteY6581" fmla="*/ 2103713 h 2583470"/>
                <a:gd name="connsiteX6582" fmla="*/ 99413 w 1057172"/>
                <a:gd name="connsiteY6582" fmla="*/ 2105556 h 2583470"/>
                <a:gd name="connsiteX6583" fmla="*/ 101242 w 1057172"/>
                <a:gd name="connsiteY6583" fmla="*/ 2105556 h 2583470"/>
                <a:gd name="connsiteX6584" fmla="*/ 101242 w 1057172"/>
                <a:gd name="connsiteY6584" fmla="*/ 2106170 h 2583470"/>
                <a:gd name="connsiteX6585" fmla="*/ 100633 w 1057172"/>
                <a:gd name="connsiteY6585" fmla="*/ 2106170 h 2583470"/>
                <a:gd name="connsiteX6586" fmla="*/ 98803 w 1057172"/>
                <a:gd name="connsiteY6586" fmla="*/ 2108013 h 2583470"/>
                <a:gd name="connsiteX6587" fmla="*/ 98803 w 1057172"/>
                <a:gd name="connsiteY6587" fmla="*/ 2106785 h 2583470"/>
                <a:gd name="connsiteX6588" fmla="*/ 98193 w 1057172"/>
                <a:gd name="connsiteY6588" fmla="*/ 2106785 h 2583470"/>
                <a:gd name="connsiteX6589" fmla="*/ 96363 w 1057172"/>
                <a:gd name="connsiteY6589" fmla="*/ 2108628 h 2583470"/>
                <a:gd name="connsiteX6590" fmla="*/ 96363 w 1057172"/>
                <a:gd name="connsiteY6590" fmla="*/ 2109242 h 2583470"/>
                <a:gd name="connsiteX6591" fmla="*/ 95144 w 1057172"/>
                <a:gd name="connsiteY6591" fmla="*/ 2109242 h 2583470"/>
                <a:gd name="connsiteX6592" fmla="*/ 95144 w 1057172"/>
                <a:gd name="connsiteY6592" fmla="*/ 2109856 h 2583470"/>
                <a:gd name="connsiteX6593" fmla="*/ 93314 w 1057172"/>
                <a:gd name="connsiteY6593" fmla="*/ 2109856 h 2583470"/>
                <a:gd name="connsiteX6594" fmla="*/ 93314 w 1057172"/>
                <a:gd name="connsiteY6594" fmla="*/ 2110470 h 2583470"/>
                <a:gd name="connsiteX6595" fmla="*/ 88435 w 1057172"/>
                <a:gd name="connsiteY6595" fmla="*/ 2110470 h 2583470"/>
                <a:gd name="connsiteX6596" fmla="*/ 88435 w 1057172"/>
                <a:gd name="connsiteY6596" fmla="*/ 2111699 h 2583470"/>
                <a:gd name="connsiteX6597" fmla="*/ 87215 w 1057172"/>
                <a:gd name="connsiteY6597" fmla="*/ 2112313 h 2583470"/>
                <a:gd name="connsiteX6598" fmla="*/ 87215 w 1057172"/>
                <a:gd name="connsiteY6598" fmla="*/ 2109856 h 2583470"/>
                <a:gd name="connsiteX6599" fmla="*/ 84775 w 1057172"/>
                <a:gd name="connsiteY6599" fmla="*/ 2109856 h 2583470"/>
                <a:gd name="connsiteX6600" fmla="*/ 84775 w 1057172"/>
                <a:gd name="connsiteY6600" fmla="*/ 2109242 h 2583470"/>
                <a:gd name="connsiteX6601" fmla="*/ 85385 w 1057172"/>
                <a:gd name="connsiteY6601" fmla="*/ 2109242 h 2583470"/>
                <a:gd name="connsiteX6602" fmla="*/ 85385 w 1057172"/>
                <a:gd name="connsiteY6602" fmla="*/ 2108628 h 2583470"/>
                <a:gd name="connsiteX6603" fmla="*/ 84775 w 1057172"/>
                <a:gd name="connsiteY6603" fmla="*/ 2108628 h 2583470"/>
                <a:gd name="connsiteX6604" fmla="*/ 84775 w 1057172"/>
                <a:gd name="connsiteY6604" fmla="*/ 2108013 h 2583470"/>
                <a:gd name="connsiteX6605" fmla="*/ 85385 w 1057172"/>
                <a:gd name="connsiteY6605" fmla="*/ 2108013 h 2583470"/>
                <a:gd name="connsiteX6606" fmla="*/ 85385 w 1057172"/>
                <a:gd name="connsiteY6606" fmla="*/ 2106785 h 2583470"/>
                <a:gd name="connsiteX6607" fmla="*/ 81726 w 1057172"/>
                <a:gd name="connsiteY6607" fmla="*/ 2106785 h 2583470"/>
                <a:gd name="connsiteX6608" fmla="*/ 81726 w 1057172"/>
                <a:gd name="connsiteY6608" fmla="*/ 2108013 h 2583470"/>
                <a:gd name="connsiteX6609" fmla="*/ 80506 w 1057172"/>
                <a:gd name="connsiteY6609" fmla="*/ 2108013 h 2583470"/>
                <a:gd name="connsiteX6610" fmla="*/ 80506 w 1057172"/>
                <a:gd name="connsiteY6610" fmla="*/ 2106170 h 2583470"/>
                <a:gd name="connsiteX6611" fmla="*/ 82946 w 1057172"/>
                <a:gd name="connsiteY6611" fmla="*/ 2105556 h 2583470"/>
                <a:gd name="connsiteX6612" fmla="*/ 82946 w 1057172"/>
                <a:gd name="connsiteY6612" fmla="*/ 2106170 h 2583470"/>
                <a:gd name="connsiteX6613" fmla="*/ 83556 w 1057172"/>
                <a:gd name="connsiteY6613" fmla="*/ 2106170 h 2583470"/>
                <a:gd name="connsiteX6614" fmla="*/ 83556 w 1057172"/>
                <a:gd name="connsiteY6614" fmla="*/ 2105556 h 2583470"/>
                <a:gd name="connsiteX6615" fmla="*/ 86605 w 1057172"/>
                <a:gd name="connsiteY6615" fmla="*/ 2105556 h 2583470"/>
                <a:gd name="connsiteX6616" fmla="*/ 86605 w 1057172"/>
                <a:gd name="connsiteY6616" fmla="*/ 2104328 h 2583470"/>
                <a:gd name="connsiteX6617" fmla="*/ 87215 w 1057172"/>
                <a:gd name="connsiteY6617" fmla="*/ 2104328 h 2583470"/>
                <a:gd name="connsiteX6618" fmla="*/ 87215 w 1057172"/>
                <a:gd name="connsiteY6618" fmla="*/ 2104942 h 2583470"/>
                <a:gd name="connsiteX6619" fmla="*/ 87825 w 1057172"/>
                <a:gd name="connsiteY6619" fmla="*/ 2104942 h 2583470"/>
                <a:gd name="connsiteX6620" fmla="*/ 87825 w 1057172"/>
                <a:gd name="connsiteY6620" fmla="*/ 2104328 h 2583470"/>
                <a:gd name="connsiteX6621" fmla="*/ 91484 w 1057172"/>
                <a:gd name="connsiteY6621" fmla="*/ 2103713 h 2583470"/>
                <a:gd name="connsiteX6622" fmla="*/ 91484 w 1057172"/>
                <a:gd name="connsiteY6622" fmla="*/ 2102485 h 2583470"/>
                <a:gd name="connsiteX6623" fmla="*/ 92094 w 1057172"/>
                <a:gd name="connsiteY6623" fmla="*/ 2102485 h 2583470"/>
                <a:gd name="connsiteX6624" fmla="*/ 92094 w 1057172"/>
                <a:gd name="connsiteY6624" fmla="*/ 2103713 h 2583470"/>
                <a:gd name="connsiteX6625" fmla="*/ 92704 w 1057172"/>
                <a:gd name="connsiteY6625" fmla="*/ 2103713 h 2583470"/>
                <a:gd name="connsiteX6626" fmla="*/ 92704 w 1057172"/>
                <a:gd name="connsiteY6626" fmla="*/ 2102485 h 2583470"/>
                <a:gd name="connsiteX6627" fmla="*/ 93314 w 1057172"/>
                <a:gd name="connsiteY6627" fmla="*/ 2102485 h 2583470"/>
                <a:gd name="connsiteX6628" fmla="*/ 93314 w 1057172"/>
                <a:gd name="connsiteY6628" fmla="*/ 2101870 h 2583470"/>
                <a:gd name="connsiteX6629" fmla="*/ 94534 w 1057172"/>
                <a:gd name="connsiteY6629" fmla="*/ 2101870 h 2583470"/>
                <a:gd name="connsiteX6630" fmla="*/ 94534 w 1057172"/>
                <a:gd name="connsiteY6630" fmla="*/ 2103713 h 2583470"/>
                <a:gd name="connsiteX6631" fmla="*/ 98193 w 1057172"/>
                <a:gd name="connsiteY6631" fmla="*/ 2104328 h 2583470"/>
                <a:gd name="connsiteX6632" fmla="*/ 98193 w 1057172"/>
                <a:gd name="connsiteY6632" fmla="*/ 2101870 h 2583470"/>
                <a:gd name="connsiteX6633" fmla="*/ 98803 w 1057172"/>
                <a:gd name="connsiteY6633" fmla="*/ 2101870 h 2583470"/>
                <a:gd name="connsiteX6634" fmla="*/ 98803 w 1057172"/>
                <a:gd name="connsiteY6634" fmla="*/ 2101256 h 2583470"/>
                <a:gd name="connsiteX6635" fmla="*/ 92094 w 1057172"/>
                <a:gd name="connsiteY6635" fmla="*/ 2101256 h 2583470"/>
                <a:gd name="connsiteX6636" fmla="*/ 96973 w 1057172"/>
                <a:gd name="connsiteY6636" fmla="*/ 2100028 h 2583470"/>
                <a:gd name="connsiteX6637" fmla="*/ 96363 w 1057172"/>
                <a:gd name="connsiteY6637" fmla="*/ 2100028 h 2583470"/>
                <a:gd name="connsiteX6638" fmla="*/ 96363 w 1057172"/>
                <a:gd name="connsiteY6638" fmla="*/ 2098799 h 2583470"/>
                <a:gd name="connsiteX6639" fmla="*/ 91484 w 1057172"/>
                <a:gd name="connsiteY6639" fmla="*/ 2098799 h 2583470"/>
                <a:gd name="connsiteX6640" fmla="*/ 91484 w 1057172"/>
                <a:gd name="connsiteY6640" fmla="*/ 2100028 h 2583470"/>
                <a:gd name="connsiteX6641" fmla="*/ 87825 w 1057172"/>
                <a:gd name="connsiteY6641" fmla="*/ 2100028 h 2583470"/>
                <a:gd name="connsiteX6642" fmla="*/ 87825 w 1057172"/>
                <a:gd name="connsiteY6642" fmla="*/ 2098799 h 2583470"/>
                <a:gd name="connsiteX6643" fmla="*/ 81116 w 1057172"/>
                <a:gd name="connsiteY6643" fmla="*/ 2100028 h 2583470"/>
                <a:gd name="connsiteX6644" fmla="*/ 81116 w 1057172"/>
                <a:gd name="connsiteY6644" fmla="*/ 2098799 h 2583470"/>
                <a:gd name="connsiteX6645" fmla="*/ 82946 w 1057172"/>
                <a:gd name="connsiteY6645" fmla="*/ 2098799 h 2583470"/>
                <a:gd name="connsiteX6646" fmla="*/ 82946 w 1057172"/>
                <a:gd name="connsiteY6646" fmla="*/ 2098185 h 2583470"/>
                <a:gd name="connsiteX6647" fmla="*/ 81726 w 1057172"/>
                <a:gd name="connsiteY6647" fmla="*/ 2098185 h 2583470"/>
                <a:gd name="connsiteX6648" fmla="*/ 81726 w 1057172"/>
                <a:gd name="connsiteY6648" fmla="*/ 2094499 h 2583470"/>
                <a:gd name="connsiteX6649" fmla="*/ 81116 w 1057172"/>
                <a:gd name="connsiteY6649" fmla="*/ 2094499 h 2583470"/>
                <a:gd name="connsiteX6650" fmla="*/ 82946 w 1057172"/>
                <a:gd name="connsiteY6650" fmla="*/ 2093270 h 2583470"/>
                <a:gd name="connsiteX6651" fmla="*/ 82946 w 1057172"/>
                <a:gd name="connsiteY6651" fmla="*/ 2092656 h 2583470"/>
                <a:gd name="connsiteX6652" fmla="*/ 83556 w 1057172"/>
                <a:gd name="connsiteY6652" fmla="*/ 2092656 h 2583470"/>
                <a:gd name="connsiteX6653" fmla="*/ 83556 w 1057172"/>
                <a:gd name="connsiteY6653" fmla="*/ 2092042 h 2583470"/>
                <a:gd name="connsiteX6654" fmla="*/ 84165 w 1057172"/>
                <a:gd name="connsiteY6654" fmla="*/ 2092042 h 2583470"/>
                <a:gd name="connsiteX6655" fmla="*/ 84165 w 1057172"/>
                <a:gd name="connsiteY6655" fmla="*/ 2090813 h 2583470"/>
                <a:gd name="connsiteX6656" fmla="*/ 85385 w 1057172"/>
                <a:gd name="connsiteY6656" fmla="*/ 2090199 h 2583470"/>
                <a:gd name="connsiteX6657" fmla="*/ 88435 w 1057172"/>
                <a:gd name="connsiteY6657" fmla="*/ 2092042 h 2583470"/>
                <a:gd name="connsiteX6658" fmla="*/ 88435 w 1057172"/>
                <a:gd name="connsiteY6658" fmla="*/ 2090813 h 2583470"/>
                <a:gd name="connsiteX6659" fmla="*/ 90874 w 1057172"/>
                <a:gd name="connsiteY6659" fmla="*/ 2090813 h 2583470"/>
                <a:gd name="connsiteX6660" fmla="*/ 90874 w 1057172"/>
                <a:gd name="connsiteY6660" fmla="*/ 2092656 h 2583470"/>
                <a:gd name="connsiteX6661" fmla="*/ 91484 w 1057172"/>
                <a:gd name="connsiteY6661" fmla="*/ 2092656 h 2583470"/>
                <a:gd name="connsiteX6662" fmla="*/ 91484 w 1057172"/>
                <a:gd name="connsiteY6662" fmla="*/ 2092042 h 2583470"/>
                <a:gd name="connsiteX6663" fmla="*/ 92094 w 1057172"/>
                <a:gd name="connsiteY6663" fmla="*/ 2092042 h 2583470"/>
                <a:gd name="connsiteX6664" fmla="*/ 91484 w 1057172"/>
                <a:gd name="connsiteY6664" fmla="*/ 2090199 h 2583470"/>
                <a:gd name="connsiteX6665" fmla="*/ 92094 w 1057172"/>
                <a:gd name="connsiteY6665" fmla="*/ 2090813 h 2583470"/>
                <a:gd name="connsiteX6666" fmla="*/ 92094 w 1057172"/>
                <a:gd name="connsiteY6666" fmla="*/ 2090199 h 2583470"/>
                <a:gd name="connsiteX6667" fmla="*/ 95144 w 1057172"/>
                <a:gd name="connsiteY6667" fmla="*/ 2090813 h 2583470"/>
                <a:gd name="connsiteX6668" fmla="*/ 95144 w 1057172"/>
                <a:gd name="connsiteY6668" fmla="*/ 2090199 h 2583470"/>
                <a:gd name="connsiteX6669" fmla="*/ 96973 w 1057172"/>
                <a:gd name="connsiteY6669" fmla="*/ 2090199 h 2583470"/>
                <a:gd name="connsiteX6670" fmla="*/ 96973 w 1057172"/>
                <a:gd name="connsiteY6670" fmla="*/ 2092042 h 2583470"/>
                <a:gd name="connsiteX6671" fmla="*/ 96363 w 1057172"/>
                <a:gd name="connsiteY6671" fmla="*/ 2092042 h 2583470"/>
                <a:gd name="connsiteX6672" fmla="*/ 96363 w 1057172"/>
                <a:gd name="connsiteY6672" fmla="*/ 2093270 h 2583470"/>
                <a:gd name="connsiteX6673" fmla="*/ 96973 w 1057172"/>
                <a:gd name="connsiteY6673" fmla="*/ 2093270 h 2583470"/>
                <a:gd name="connsiteX6674" fmla="*/ 96973 w 1057172"/>
                <a:gd name="connsiteY6674" fmla="*/ 2093885 h 2583470"/>
                <a:gd name="connsiteX6675" fmla="*/ 98803 w 1057172"/>
                <a:gd name="connsiteY6675" fmla="*/ 2093885 h 2583470"/>
                <a:gd name="connsiteX6676" fmla="*/ 98803 w 1057172"/>
                <a:gd name="connsiteY6676" fmla="*/ 2095728 h 2583470"/>
                <a:gd name="connsiteX6677" fmla="*/ 98193 w 1057172"/>
                <a:gd name="connsiteY6677" fmla="*/ 2095728 h 2583470"/>
                <a:gd name="connsiteX6678" fmla="*/ 98193 w 1057172"/>
                <a:gd name="connsiteY6678" fmla="*/ 2096956 h 2583470"/>
                <a:gd name="connsiteX6679" fmla="*/ 98803 w 1057172"/>
                <a:gd name="connsiteY6679" fmla="*/ 2096956 h 2583470"/>
                <a:gd name="connsiteX6680" fmla="*/ 98803 w 1057172"/>
                <a:gd name="connsiteY6680" fmla="*/ 2096342 h 2583470"/>
                <a:gd name="connsiteX6681" fmla="*/ 99413 w 1057172"/>
                <a:gd name="connsiteY6681" fmla="*/ 2096342 h 2583470"/>
                <a:gd name="connsiteX6682" fmla="*/ 100023 w 1057172"/>
                <a:gd name="connsiteY6682" fmla="*/ 2092656 h 2583470"/>
                <a:gd name="connsiteX6683" fmla="*/ 99413 w 1057172"/>
                <a:gd name="connsiteY6683" fmla="*/ 2092656 h 2583470"/>
                <a:gd name="connsiteX6684" fmla="*/ 99413 w 1057172"/>
                <a:gd name="connsiteY6684" fmla="*/ 2090199 h 2583470"/>
                <a:gd name="connsiteX6685" fmla="*/ 100023 w 1057172"/>
                <a:gd name="connsiteY6685" fmla="*/ 2090199 h 2583470"/>
                <a:gd name="connsiteX6686" fmla="*/ 100023 w 1057172"/>
                <a:gd name="connsiteY6686" fmla="*/ 2089585 h 2583470"/>
                <a:gd name="connsiteX6687" fmla="*/ 100633 w 1057172"/>
                <a:gd name="connsiteY6687" fmla="*/ 2089585 h 2583470"/>
                <a:gd name="connsiteX6688" fmla="*/ 100633 w 1057172"/>
                <a:gd name="connsiteY6688" fmla="*/ 2090199 h 2583470"/>
                <a:gd name="connsiteX6689" fmla="*/ 101242 w 1057172"/>
                <a:gd name="connsiteY6689" fmla="*/ 2090199 h 2583470"/>
                <a:gd name="connsiteX6690" fmla="*/ 101242 w 1057172"/>
                <a:gd name="connsiteY6690" fmla="*/ 2089585 h 2583470"/>
                <a:gd name="connsiteX6691" fmla="*/ 103072 w 1057172"/>
                <a:gd name="connsiteY6691" fmla="*/ 2089585 h 2583470"/>
                <a:gd name="connsiteX6692" fmla="*/ 103072 w 1057172"/>
                <a:gd name="connsiteY6692" fmla="*/ 2088970 h 2583470"/>
                <a:gd name="connsiteX6693" fmla="*/ 107951 w 1057172"/>
                <a:gd name="connsiteY6693" fmla="*/ 2087128 h 2583470"/>
                <a:gd name="connsiteX6694" fmla="*/ 107951 w 1057172"/>
                <a:gd name="connsiteY6694" fmla="*/ 2088356 h 2583470"/>
                <a:gd name="connsiteX6695" fmla="*/ 108561 w 1057172"/>
                <a:gd name="connsiteY6695" fmla="*/ 2088356 h 2583470"/>
                <a:gd name="connsiteX6696" fmla="*/ 108561 w 1057172"/>
                <a:gd name="connsiteY6696" fmla="*/ 2089585 h 2583470"/>
                <a:gd name="connsiteX6697" fmla="*/ 111611 w 1057172"/>
                <a:gd name="connsiteY6697" fmla="*/ 2092656 h 2583470"/>
                <a:gd name="connsiteX6698" fmla="*/ 112221 w 1057172"/>
                <a:gd name="connsiteY6698" fmla="*/ 2092656 h 2583470"/>
                <a:gd name="connsiteX6699" fmla="*/ 112830 w 1057172"/>
                <a:gd name="connsiteY6699" fmla="*/ 2094499 h 2583470"/>
                <a:gd name="connsiteX6700" fmla="*/ 114050 w 1057172"/>
                <a:gd name="connsiteY6700" fmla="*/ 2094499 h 2583470"/>
                <a:gd name="connsiteX6701" fmla="*/ 114050 w 1057172"/>
                <a:gd name="connsiteY6701" fmla="*/ 2092656 h 2583470"/>
                <a:gd name="connsiteX6702" fmla="*/ 114660 w 1057172"/>
                <a:gd name="connsiteY6702" fmla="*/ 2092656 h 2583470"/>
                <a:gd name="connsiteX6703" fmla="*/ 114660 w 1057172"/>
                <a:gd name="connsiteY6703" fmla="*/ 2090199 h 2583470"/>
                <a:gd name="connsiteX6704" fmla="*/ 114050 w 1057172"/>
                <a:gd name="connsiteY6704" fmla="*/ 2090199 h 2583470"/>
                <a:gd name="connsiteX6705" fmla="*/ 114050 w 1057172"/>
                <a:gd name="connsiteY6705" fmla="*/ 2089585 h 2583470"/>
                <a:gd name="connsiteX6706" fmla="*/ 112830 w 1057172"/>
                <a:gd name="connsiteY6706" fmla="*/ 2089585 h 2583470"/>
                <a:gd name="connsiteX6707" fmla="*/ 112830 w 1057172"/>
                <a:gd name="connsiteY6707" fmla="*/ 2088970 h 2583470"/>
                <a:gd name="connsiteX6708" fmla="*/ 114050 w 1057172"/>
                <a:gd name="connsiteY6708" fmla="*/ 2088970 h 2583470"/>
                <a:gd name="connsiteX6709" fmla="*/ 114050 w 1057172"/>
                <a:gd name="connsiteY6709" fmla="*/ 2088356 h 2583470"/>
                <a:gd name="connsiteX6710" fmla="*/ 121979 w 1057172"/>
                <a:gd name="connsiteY6710" fmla="*/ 2088356 h 2583470"/>
                <a:gd name="connsiteX6711" fmla="*/ 121979 w 1057172"/>
                <a:gd name="connsiteY6711" fmla="*/ 2090199 h 2583470"/>
                <a:gd name="connsiteX6712" fmla="*/ 122589 w 1057172"/>
                <a:gd name="connsiteY6712" fmla="*/ 2090199 h 2583470"/>
                <a:gd name="connsiteX6713" fmla="*/ 123199 w 1057172"/>
                <a:gd name="connsiteY6713" fmla="*/ 2096342 h 2583470"/>
                <a:gd name="connsiteX6714" fmla="*/ 123808 w 1057172"/>
                <a:gd name="connsiteY6714" fmla="*/ 2096342 h 2583470"/>
                <a:gd name="connsiteX6715" fmla="*/ 123808 w 1057172"/>
                <a:gd name="connsiteY6715" fmla="*/ 2096956 h 2583470"/>
                <a:gd name="connsiteX6716" fmla="*/ 123199 w 1057172"/>
                <a:gd name="connsiteY6716" fmla="*/ 2096956 h 2583470"/>
                <a:gd name="connsiteX6717" fmla="*/ 123808 w 1057172"/>
                <a:gd name="connsiteY6717" fmla="*/ 2100028 h 2583470"/>
                <a:gd name="connsiteX6718" fmla="*/ 123199 w 1057172"/>
                <a:gd name="connsiteY6718" fmla="*/ 2100028 h 2583470"/>
                <a:gd name="connsiteX6719" fmla="*/ 123199 w 1057172"/>
                <a:gd name="connsiteY6719" fmla="*/ 2101870 h 2583470"/>
                <a:gd name="connsiteX6720" fmla="*/ 124418 w 1057172"/>
                <a:gd name="connsiteY6720" fmla="*/ 2095728 h 2583470"/>
                <a:gd name="connsiteX6721" fmla="*/ 123808 w 1057172"/>
                <a:gd name="connsiteY6721" fmla="*/ 2095728 h 2583470"/>
                <a:gd name="connsiteX6722" fmla="*/ 123808 w 1057172"/>
                <a:gd name="connsiteY6722" fmla="*/ 2092656 h 2583470"/>
                <a:gd name="connsiteX6723" fmla="*/ 124418 w 1057172"/>
                <a:gd name="connsiteY6723" fmla="*/ 2092656 h 2583470"/>
                <a:gd name="connsiteX6724" fmla="*/ 124418 w 1057172"/>
                <a:gd name="connsiteY6724" fmla="*/ 2090813 h 2583470"/>
                <a:gd name="connsiteX6725" fmla="*/ 126248 w 1057172"/>
                <a:gd name="connsiteY6725" fmla="*/ 2090813 h 2583470"/>
                <a:gd name="connsiteX6726" fmla="*/ 126248 w 1057172"/>
                <a:gd name="connsiteY6726" fmla="*/ 2092042 h 2583470"/>
                <a:gd name="connsiteX6727" fmla="*/ 127468 w 1057172"/>
                <a:gd name="connsiteY6727" fmla="*/ 2092042 h 2583470"/>
                <a:gd name="connsiteX6728" fmla="*/ 127468 w 1057172"/>
                <a:gd name="connsiteY6728" fmla="*/ 2092656 h 2583470"/>
                <a:gd name="connsiteX6729" fmla="*/ 128078 w 1057172"/>
                <a:gd name="connsiteY6729" fmla="*/ 2092656 h 2583470"/>
                <a:gd name="connsiteX6730" fmla="*/ 128078 w 1057172"/>
                <a:gd name="connsiteY6730" fmla="*/ 2093270 h 2583470"/>
                <a:gd name="connsiteX6731" fmla="*/ 129907 w 1057172"/>
                <a:gd name="connsiteY6731" fmla="*/ 2093270 h 2583470"/>
                <a:gd name="connsiteX6732" fmla="*/ 129907 w 1057172"/>
                <a:gd name="connsiteY6732" fmla="*/ 2092042 h 2583470"/>
                <a:gd name="connsiteX6733" fmla="*/ 130517 w 1057172"/>
                <a:gd name="connsiteY6733" fmla="*/ 2092042 h 2583470"/>
                <a:gd name="connsiteX6734" fmla="*/ 130517 w 1057172"/>
                <a:gd name="connsiteY6734" fmla="*/ 2092656 h 2583470"/>
                <a:gd name="connsiteX6735" fmla="*/ 131127 w 1057172"/>
                <a:gd name="connsiteY6735" fmla="*/ 2092656 h 2583470"/>
                <a:gd name="connsiteX6736" fmla="*/ 131127 w 1057172"/>
                <a:gd name="connsiteY6736" fmla="*/ 2093270 h 2583470"/>
                <a:gd name="connsiteX6737" fmla="*/ 131737 w 1057172"/>
                <a:gd name="connsiteY6737" fmla="*/ 2093270 h 2583470"/>
                <a:gd name="connsiteX6738" fmla="*/ 131737 w 1057172"/>
                <a:gd name="connsiteY6738" fmla="*/ 2093885 h 2583470"/>
                <a:gd name="connsiteX6739" fmla="*/ 134177 w 1057172"/>
                <a:gd name="connsiteY6739" fmla="*/ 2093885 h 2583470"/>
                <a:gd name="connsiteX6740" fmla="*/ 134177 w 1057172"/>
                <a:gd name="connsiteY6740" fmla="*/ 2093270 h 2583470"/>
                <a:gd name="connsiteX6741" fmla="*/ 134787 w 1057172"/>
                <a:gd name="connsiteY6741" fmla="*/ 2093270 h 2583470"/>
                <a:gd name="connsiteX6742" fmla="*/ 134787 w 1057172"/>
                <a:gd name="connsiteY6742" fmla="*/ 2093885 h 2583470"/>
                <a:gd name="connsiteX6743" fmla="*/ 135396 w 1057172"/>
                <a:gd name="connsiteY6743" fmla="*/ 2093885 h 2583470"/>
                <a:gd name="connsiteX6744" fmla="*/ 135396 w 1057172"/>
                <a:gd name="connsiteY6744" fmla="*/ 2096956 h 2583470"/>
                <a:gd name="connsiteX6745" fmla="*/ 136006 w 1057172"/>
                <a:gd name="connsiteY6745" fmla="*/ 2096956 h 2583470"/>
                <a:gd name="connsiteX6746" fmla="*/ 136006 w 1057172"/>
                <a:gd name="connsiteY6746" fmla="*/ 2098185 h 2583470"/>
                <a:gd name="connsiteX6747" fmla="*/ 137836 w 1057172"/>
                <a:gd name="connsiteY6747" fmla="*/ 2098185 h 2583470"/>
                <a:gd name="connsiteX6748" fmla="*/ 137836 w 1057172"/>
                <a:gd name="connsiteY6748" fmla="*/ 2098799 h 2583470"/>
                <a:gd name="connsiteX6749" fmla="*/ 138446 w 1057172"/>
                <a:gd name="connsiteY6749" fmla="*/ 2098799 h 2583470"/>
                <a:gd name="connsiteX6750" fmla="*/ 139056 w 1057172"/>
                <a:gd name="connsiteY6750" fmla="*/ 2101870 h 2583470"/>
                <a:gd name="connsiteX6751" fmla="*/ 140885 w 1057172"/>
                <a:gd name="connsiteY6751" fmla="*/ 2100642 h 2583470"/>
                <a:gd name="connsiteX6752" fmla="*/ 142105 w 1057172"/>
                <a:gd name="connsiteY6752" fmla="*/ 2101256 h 2583470"/>
                <a:gd name="connsiteX6753" fmla="*/ 142715 w 1057172"/>
                <a:gd name="connsiteY6753" fmla="*/ 2100642 h 2583470"/>
                <a:gd name="connsiteX6754" fmla="*/ 143325 w 1057172"/>
                <a:gd name="connsiteY6754" fmla="*/ 2105556 h 2583470"/>
                <a:gd name="connsiteX6755" fmla="*/ 145155 w 1057172"/>
                <a:gd name="connsiteY6755" fmla="*/ 2105556 h 2583470"/>
                <a:gd name="connsiteX6756" fmla="*/ 145155 w 1057172"/>
                <a:gd name="connsiteY6756" fmla="*/ 2101256 h 2583470"/>
                <a:gd name="connsiteX6757" fmla="*/ 146984 w 1057172"/>
                <a:gd name="connsiteY6757" fmla="*/ 2101256 h 2583470"/>
                <a:gd name="connsiteX6758" fmla="*/ 146984 w 1057172"/>
                <a:gd name="connsiteY6758" fmla="*/ 2100642 h 2583470"/>
                <a:gd name="connsiteX6759" fmla="*/ 150034 w 1057172"/>
                <a:gd name="connsiteY6759" fmla="*/ 2100642 h 2583470"/>
                <a:gd name="connsiteX6760" fmla="*/ 150034 w 1057172"/>
                <a:gd name="connsiteY6760" fmla="*/ 2100028 h 2583470"/>
                <a:gd name="connsiteX6761" fmla="*/ 150644 w 1057172"/>
                <a:gd name="connsiteY6761" fmla="*/ 2100028 h 2583470"/>
                <a:gd name="connsiteX6762" fmla="*/ 150644 w 1057172"/>
                <a:gd name="connsiteY6762" fmla="*/ 2098185 h 2583470"/>
                <a:gd name="connsiteX6763" fmla="*/ 154303 w 1057172"/>
                <a:gd name="connsiteY6763" fmla="*/ 2098799 h 2583470"/>
                <a:gd name="connsiteX6764" fmla="*/ 155523 w 1057172"/>
                <a:gd name="connsiteY6764" fmla="*/ 2098185 h 2583470"/>
                <a:gd name="connsiteX6765" fmla="*/ 155523 w 1057172"/>
                <a:gd name="connsiteY6765" fmla="*/ 2097570 h 2583470"/>
                <a:gd name="connsiteX6766" fmla="*/ 151254 w 1057172"/>
                <a:gd name="connsiteY6766" fmla="*/ 2096956 h 2583470"/>
                <a:gd name="connsiteX6767" fmla="*/ 151254 w 1057172"/>
                <a:gd name="connsiteY6767" fmla="*/ 2097570 h 2583470"/>
                <a:gd name="connsiteX6768" fmla="*/ 150034 w 1057172"/>
                <a:gd name="connsiteY6768" fmla="*/ 2097570 h 2583470"/>
                <a:gd name="connsiteX6769" fmla="*/ 150034 w 1057172"/>
                <a:gd name="connsiteY6769" fmla="*/ 2098185 h 2583470"/>
                <a:gd name="connsiteX6770" fmla="*/ 147594 w 1057172"/>
                <a:gd name="connsiteY6770" fmla="*/ 2098185 h 2583470"/>
                <a:gd name="connsiteX6771" fmla="*/ 147594 w 1057172"/>
                <a:gd name="connsiteY6771" fmla="*/ 2098799 h 2583470"/>
                <a:gd name="connsiteX6772" fmla="*/ 146375 w 1057172"/>
                <a:gd name="connsiteY6772" fmla="*/ 2098799 h 2583470"/>
                <a:gd name="connsiteX6773" fmla="*/ 146375 w 1057172"/>
                <a:gd name="connsiteY6773" fmla="*/ 2100028 h 2583470"/>
                <a:gd name="connsiteX6774" fmla="*/ 143325 w 1057172"/>
                <a:gd name="connsiteY6774" fmla="*/ 2100028 h 2583470"/>
                <a:gd name="connsiteX6775" fmla="*/ 143325 w 1057172"/>
                <a:gd name="connsiteY6775" fmla="*/ 2098799 h 2583470"/>
                <a:gd name="connsiteX6776" fmla="*/ 139666 w 1057172"/>
                <a:gd name="connsiteY6776" fmla="*/ 2096956 h 2583470"/>
                <a:gd name="connsiteX6777" fmla="*/ 140885 w 1057172"/>
                <a:gd name="connsiteY6777" fmla="*/ 2096956 h 2583470"/>
                <a:gd name="connsiteX6778" fmla="*/ 140885 w 1057172"/>
                <a:gd name="connsiteY6778" fmla="*/ 2096342 h 2583470"/>
                <a:gd name="connsiteX6779" fmla="*/ 139666 w 1057172"/>
                <a:gd name="connsiteY6779" fmla="*/ 2096342 h 2583470"/>
                <a:gd name="connsiteX6780" fmla="*/ 139666 w 1057172"/>
                <a:gd name="connsiteY6780" fmla="*/ 2096956 h 2583470"/>
                <a:gd name="connsiteX6781" fmla="*/ 139056 w 1057172"/>
                <a:gd name="connsiteY6781" fmla="*/ 2096956 h 2583470"/>
                <a:gd name="connsiteX6782" fmla="*/ 139056 w 1057172"/>
                <a:gd name="connsiteY6782" fmla="*/ 2096342 h 2583470"/>
                <a:gd name="connsiteX6783" fmla="*/ 138446 w 1057172"/>
                <a:gd name="connsiteY6783" fmla="*/ 2096342 h 2583470"/>
                <a:gd name="connsiteX6784" fmla="*/ 137226 w 1057172"/>
                <a:gd name="connsiteY6784" fmla="*/ 2090813 h 2583470"/>
                <a:gd name="connsiteX6785" fmla="*/ 142105 w 1057172"/>
                <a:gd name="connsiteY6785" fmla="*/ 2093270 h 2583470"/>
                <a:gd name="connsiteX6786" fmla="*/ 142715 w 1057172"/>
                <a:gd name="connsiteY6786" fmla="*/ 2093270 h 2583470"/>
                <a:gd name="connsiteX6787" fmla="*/ 142715 w 1057172"/>
                <a:gd name="connsiteY6787" fmla="*/ 2096342 h 2583470"/>
                <a:gd name="connsiteX6788" fmla="*/ 142105 w 1057172"/>
                <a:gd name="connsiteY6788" fmla="*/ 2096342 h 2583470"/>
                <a:gd name="connsiteX6789" fmla="*/ 142715 w 1057172"/>
                <a:gd name="connsiteY6789" fmla="*/ 2096956 h 2583470"/>
                <a:gd name="connsiteX6790" fmla="*/ 142715 w 1057172"/>
                <a:gd name="connsiteY6790" fmla="*/ 2096342 h 2583470"/>
                <a:gd name="connsiteX6791" fmla="*/ 143325 w 1057172"/>
                <a:gd name="connsiteY6791" fmla="*/ 2096342 h 2583470"/>
                <a:gd name="connsiteX6792" fmla="*/ 143325 w 1057172"/>
                <a:gd name="connsiteY6792" fmla="*/ 2097570 h 2583470"/>
                <a:gd name="connsiteX6793" fmla="*/ 142105 w 1057172"/>
                <a:gd name="connsiteY6793" fmla="*/ 2088356 h 2583470"/>
                <a:gd name="connsiteX6794" fmla="*/ 142715 w 1057172"/>
                <a:gd name="connsiteY6794" fmla="*/ 2088356 h 2583470"/>
                <a:gd name="connsiteX6795" fmla="*/ 142715 w 1057172"/>
                <a:gd name="connsiteY6795" fmla="*/ 2087128 h 2583470"/>
                <a:gd name="connsiteX6796" fmla="*/ 146984 w 1057172"/>
                <a:gd name="connsiteY6796" fmla="*/ 2086513 h 2583470"/>
                <a:gd name="connsiteX6797" fmla="*/ 146984 w 1057172"/>
                <a:gd name="connsiteY6797" fmla="*/ 2085899 h 2583470"/>
                <a:gd name="connsiteX6798" fmla="*/ 147594 w 1057172"/>
                <a:gd name="connsiteY6798" fmla="*/ 2085899 h 2583470"/>
                <a:gd name="connsiteX6799" fmla="*/ 147594 w 1057172"/>
                <a:gd name="connsiteY6799" fmla="*/ 2085285 h 2583470"/>
                <a:gd name="connsiteX6800" fmla="*/ 148814 w 1057172"/>
                <a:gd name="connsiteY6800" fmla="*/ 2085285 h 2583470"/>
                <a:gd name="connsiteX6801" fmla="*/ 148814 w 1057172"/>
                <a:gd name="connsiteY6801" fmla="*/ 2084670 h 2583470"/>
                <a:gd name="connsiteX6802" fmla="*/ 152473 w 1057172"/>
                <a:gd name="connsiteY6802" fmla="*/ 2084670 h 2583470"/>
                <a:gd name="connsiteX6803" fmla="*/ 152473 w 1057172"/>
                <a:gd name="connsiteY6803" fmla="*/ 2084056 h 2583470"/>
                <a:gd name="connsiteX6804" fmla="*/ 162232 w 1057172"/>
                <a:gd name="connsiteY6804" fmla="*/ 2080985 h 2583470"/>
                <a:gd name="connsiteX6805" fmla="*/ 162232 w 1057172"/>
                <a:gd name="connsiteY6805" fmla="*/ 2081599 h 2583470"/>
                <a:gd name="connsiteX6806" fmla="*/ 162842 w 1057172"/>
                <a:gd name="connsiteY6806" fmla="*/ 2081599 h 2583470"/>
                <a:gd name="connsiteX6807" fmla="*/ 162842 w 1057172"/>
                <a:gd name="connsiteY6807" fmla="*/ 2082213 h 2583470"/>
                <a:gd name="connsiteX6808" fmla="*/ 163452 w 1057172"/>
                <a:gd name="connsiteY6808" fmla="*/ 2082213 h 2583470"/>
                <a:gd name="connsiteX6809" fmla="*/ 163452 w 1057172"/>
                <a:gd name="connsiteY6809" fmla="*/ 2080370 h 2583470"/>
                <a:gd name="connsiteX6810" fmla="*/ 168331 w 1057172"/>
                <a:gd name="connsiteY6810" fmla="*/ 2082213 h 2583470"/>
                <a:gd name="connsiteX6811" fmla="*/ 171990 w 1057172"/>
                <a:gd name="connsiteY6811" fmla="*/ 2084056 h 2583470"/>
                <a:gd name="connsiteX6812" fmla="*/ 171990 w 1057172"/>
                <a:gd name="connsiteY6812" fmla="*/ 2085285 h 2583470"/>
                <a:gd name="connsiteX6813" fmla="*/ 172600 w 1057172"/>
                <a:gd name="connsiteY6813" fmla="*/ 2085285 h 2583470"/>
                <a:gd name="connsiteX6814" fmla="*/ 172600 w 1057172"/>
                <a:gd name="connsiteY6814" fmla="*/ 2086513 h 2583470"/>
                <a:gd name="connsiteX6815" fmla="*/ 173820 w 1057172"/>
                <a:gd name="connsiteY6815" fmla="*/ 2086513 h 2583470"/>
                <a:gd name="connsiteX6816" fmla="*/ 173210 w 1057172"/>
                <a:gd name="connsiteY6816" fmla="*/ 2082828 h 2583470"/>
                <a:gd name="connsiteX6817" fmla="*/ 172600 w 1057172"/>
                <a:gd name="connsiteY6817" fmla="*/ 2082828 h 2583470"/>
                <a:gd name="connsiteX6818" fmla="*/ 172600 w 1057172"/>
                <a:gd name="connsiteY6818" fmla="*/ 2082213 h 2583470"/>
                <a:gd name="connsiteX6819" fmla="*/ 171990 w 1057172"/>
                <a:gd name="connsiteY6819" fmla="*/ 2082213 h 2583470"/>
                <a:gd name="connsiteX6820" fmla="*/ 168941 w 1057172"/>
                <a:gd name="connsiteY6820" fmla="*/ 2080985 h 2583470"/>
                <a:gd name="connsiteX6821" fmla="*/ 168941 w 1057172"/>
                <a:gd name="connsiteY6821" fmla="*/ 2080370 h 2583470"/>
                <a:gd name="connsiteX6822" fmla="*/ 168331 w 1057172"/>
                <a:gd name="connsiteY6822" fmla="*/ 2080370 h 2583470"/>
                <a:gd name="connsiteX6823" fmla="*/ 170160 w 1057172"/>
                <a:gd name="connsiteY6823" fmla="*/ 2077913 h 2583470"/>
                <a:gd name="connsiteX6824" fmla="*/ 170160 w 1057172"/>
                <a:gd name="connsiteY6824" fmla="*/ 2076685 h 2583470"/>
                <a:gd name="connsiteX6825" fmla="*/ 165281 w 1057172"/>
                <a:gd name="connsiteY6825" fmla="*/ 2077913 h 2583470"/>
                <a:gd name="connsiteX6826" fmla="*/ 165281 w 1057172"/>
                <a:gd name="connsiteY6826" fmla="*/ 2077299 h 2583470"/>
                <a:gd name="connsiteX6827" fmla="*/ 157353 w 1057172"/>
                <a:gd name="connsiteY6827" fmla="*/ 2079142 h 2583470"/>
                <a:gd name="connsiteX6828" fmla="*/ 157353 w 1057172"/>
                <a:gd name="connsiteY6828" fmla="*/ 2080370 h 2583470"/>
                <a:gd name="connsiteX6829" fmla="*/ 153083 w 1057172"/>
                <a:gd name="connsiteY6829" fmla="*/ 2080985 h 2583470"/>
                <a:gd name="connsiteX6830" fmla="*/ 153083 w 1057172"/>
                <a:gd name="connsiteY6830" fmla="*/ 2081599 h 2583470"/>
                <a:gd name="connsiteX6831" fmla="*/ 143935 w 1057172"/>
                <a:gd name="connsiteY6831" fmla="*/ 2084670 h 2583470"/>
                <a:gd name="connsiteX6832" fmla="*/ 143935 w 1057172"/>
                <a:gd name="connsiteY6832" fmla="*/ 2085285 h 2583470"/>
                <a:gd name="connsiteX6833" fmla="*/ 142105 w 1057172"/>
                <a:gd name="connsiteY6833" fmla="*/ 2085285 h 2583470"/>
                <a:gd name="connsiteX6834" fmla="*/ 142105 w 1057172"/>
                <a:gd name="connsiteY6834" fmla="*/ 2085899 h 2583470"/>
                <a:gd name="connsiteX6835" fmla="*/ 139666 w 1057172"/>
                <a:gd name="connsiteY6835" fmla="*/ 2085899 h 2583470"/>
                <a:gd name="connsiteX6836" fmla="*/ 138446 w 1057172"/>
                <a:gd name="connsiteY6836" fmla="*/ 2084670 h 2583470"/>
                <a:gd name="connsiteX6837" fmla="*/ 138446 w 1057172"/>
                <a:gd name="connsiteY6837" fmla="*/ 2085285 h 2583470"/>
                <a:gd name="connsiteX6838" fmla="*/ 134787 w 1057172"/>
                <a:gd name="connsiteY6838" fmla="*/ 2085285 h 2583470"/>
                <a:gd name="connsiteX6839" fmla="*/ 134787 w 1057172"/>
                <a:gd name="connsiteY6839" fmla="*/ 2084670 h 2583470"/>
                <a:gd name="connsiteX6840" fmla="*/ 135396 w 1057172"/>
                <a:gd name="connsiteY6840" fmla="*/ 2084670 h 2583470"/>
                <a:gd name="connsiteX6841" fmla="*/ 135396 w 1057172"/>
                <a:gd name="connsiteY6841" fmla="*/ 2084056 h 2583470"/>
                <a:gd name="connsiteX6842" fmla="*/ 137226 w 1057172"/>
                <a:gd name="connsiteY6842" fmla="*/ 2082828 h 2583470"/>
                <a:gd name="connsiteX6843" fmla="*/ 137836 w 1057172"/>
                <a:gd name="connsiteY6843" fmla="*/ 2084056 h 2583470"/>
                <a:gd name="connsiteX6844" fmla="*/ 137836 w 1057172"/>
                <a:gd name="connsiteY6844" fmla="*/ 2081599 h 2583470"/>
                <a:gd name="connsiteX6845" fmla="*/ 138446 w 1057172"/>
                <a:gd name="connsiteY6845" fmla="*/ 2081599 h 2583470"/>
                <a:gd name="connsiteX6846" fmla="*/ 138446 w 1057172"/>
                <a:gd name="connsiteY6846" fmla="*/ 2080985 h 2583470"/>
                <a:gd name="connsiteX6847" fmla="*/ 136006 w 1057172"/>
                <a:gd name="connsiteY6847" fmla="*/ 2080985 h 2583470"/>
                <a:gd name="connsiteX6848" fmla="*/ 138446 w 1057172"/>
                <a:gd name="connsiteY6848" fmla="*/ 2079142 h 2583470"/>
                <a:gd name="connsiteX6849" fmla="*/ 138446 w 1057172"/>
                <a:gd name="connsiteY6849" fmla="*/ 2078528 h 2583470"/>
                <a:gd name="connsiteX6850" fmla="*/ 152473 w 1057172"/>
                <a:gd name="connsiteY6850" fmla="*/ 2075456 h 2583470"/>
                <a:gd name="connsiteX6851" fmla="*/ 152473 w 1057172"/>
                <a:gd name="connsiteY6851" fmla="*/ 2074842 h 2583470"/>
                <a:gd name="connsiteX6852" fmla="*/ 150644 w 1057172"/>
                <a:gd name="connsiteY6852" fmla="*/ 2074842 h 2583470"/>
                <a:gd name="connsiteX6853" fmla="*/ 150644 w 1057172"/>
                <a:gd name="connsiteY6853" fmla="*/ 2074228 h 2583470"/>
                <a:gd name="connsiteX6854" fmla="*/ 143325 w 1057172"/>
                <a:gd name="connsiteY6854" fmla="*/ 2074842 h 2583470"/>
                <a:gd name="connsiteX6855" fmla="*/ 143325 w 1057172"/>
                <a:gd name="connsiteY6855" fmla="*/ 2075456 h 2583470"/>
                <a:gd name="connsiteX6856" fmla="*/ 134177 w 1057172"/>
                <a:gd name="connsiteY6856" fmla="*/ 2077913 h 2583470"/>
                <a:gd name="connsiteX6857" fmla="*/ 134177 w 1057172"/>
                <a:gd name="connsiteY6857" fmla="*/ 2078528 h 2583470"/>
                <a:gd name="connsiteX6858" fmla="*/ 123199 w 1057172"/>
                <a:gd name="connsiteY6858" fmla="*/ 2079142 h 2583470"/>
                <a:gd name="connsiteX6859" fmla="*/ 118929 w 1057172"/>
                <a:gd name="connsiteY6859" fmla="*/ 2080985 h 2583470"/>
                <a:gd name="connsiteX6860" fmla="*/ 118319 w 1057172"/>
                <a:gd name="connsiteY6860" fmla="*/ 2080370 h 2583470"/>
                <a:gd name="connsiteX6861" fmla="*/ 117710 w 1057172"/>
                <a:gd name="connsiteY6861" fmla="*/ 2080985 h 2583470"/>
                <a:gd name="connsiteX6862" fmla="*/ 116490 w 1057172"/>
                <a:gd name="connsiteY6862" fmla="*/ 2079142 h 2583470"/>
                <a:gd name="connsiteX6863" fmla="*/ 117710 w 1057172"/>
                <a:gd name="connsiteY6863" fmla="*/ 2079142 h 2583470"/>
                <a:gd name="connsiteX6864" fmla="*/ 117710 w 1057172"/>
                <a:gd name="connsiteY6864" fmla="*/ 2078528 h 2583470"/>
                <a:gd name="connsiteX6865" fmla="*/ 118319 w 1057172"/>
                <a:gd name="connsiteY6865" fmla="*/ 2078528 h 2583470"/>
                <a:gd name="connsiteX6866" fmla="*/ 118319 w 1057172"/>
                <a:gd name="connsiteY6866" fmla="*/ 2077913 h 2583470"/>
                <a:gd name="connsiteX6867" fmla="*/ 117710 w 1057172"/>
                <a:gd name="connsiteY6867" fmla="*/ 2077913 h 2583470"/>
                <a:gd name="connsiteX6868" fmla="*/ 117710 w 1057172"/>
                <a:gd name="connsiteY6868" fmla="*/ 2077299 h 2583470"/>
                <a:gd name="connsiteX6869" fmla="*/ 118319 w 1057172"/>
                <a:gd name="connsiteY6869" fmla="*/ 2077299 h 2583470"/>
                <a:gd name="connsiteX6870" fmla="*/ 118319 w 1057172"/>
                <a:gd name="connsiteY6870" fmla="*/ 2076685 h 2583470"/>
                <a:gd name="connsiteX6871" fmla="*/ 117710 w 1057172"/>
                <a:gd name="connsiteY6871" fmla="*/ 2076685 h 2583470"/>
                <a:gd name="connsiteX6872" fmla="*/ 117710 w 1057172"/>
                <a:gd name="connsiteY6872" fmla="*/ 2074842 h 2583470"/>
                <a:gd name="connsiteX6873" fmla="*/ 116490 w 1057172"/>
                <a:gd name="connsiteY6873" fmla="*/ 2074842 h 2583470"/>
                <a:gd name="connsiteX6874" fmla="*/ 116490 w 1057172"/>
                <a:gd name="connsiteY6874" fmla="*/ 2074228 h 2583470"/>
                <a:gd name="connsiteX6875" fmla="*/ 117710 w 1057172"/>
                <a:gd name="connsiteY6875" fmla="*/ 2074228 h 2583470"/>
                <a:gd name="connsiteX6876" fmla="*/ 117710 w 1057172"/>
                <a:gd name="connsiteY6876" fmla="*/ 2072999 h 2583470"/>
                <a:gd name="connsiteX6877" fmla="*/ 118319 w 1057172"/>
                <a:gd name="connsiteY6877" fmla="*/ 2072999 h 2583470"/>
                <a:gd name="connsiteX6878" fmla="*/ 118929 w 1057172"/>
                <a:gd name="connsiteY6878" fmla="*/ 2070542 h 2583470"/>
                <a:gd name="connsiteX6879" fmla="*/ 118929 w 1057172"/>
                <a:gd name="connsiteY6879" fmla="*/ 2071156 h 2583470"/>
                <a:gd name="connsiteX6880" fmla="*/ 119539 w 1057172"/>
                <a:gd name="connsiteY6880" fmla="*/ 2071156 h 2583470"/>
                <a:gd name="connsiteX6881" fmla="*/ 118929 w 1057172"/>
                <a:gd name="connsiteY6881" fmla="*/ 2070542 h 2583470"/>
                <a:gd name="connsiteX6882" fmla="*/ 122589 w 1057172"/>
                <a:gd name="connsiteY6882" fmla="*/ 2069928 h 2583470"/>
                <a:gd name="connsiteX6883" fmla="*/ 122589 w 1057172"/>
                <a:gd name="connsiteY6883" fmla="*/ 2069313 h 2583470"/>
                <a:gd name="connsiteX6884" fmla="*/ 123199 w 1057172"/>
                <a:gd name="connsiteY6884" fmla="*/ 2069313 h 2583470"/>
                <a:gd name="connsiteX6885" fmla="*/ 122589 w 1057172"/>
                <a:gd name="connsiteY6885" fmla="*/ 2070542 h 2583470"/>
                <a:gd name="connsiteX6886" fmla="*/ 123199 w 1057172"/>
                <a:gd name="connsiteY6886" fmla="*/ 2070542 h 2583470"/>
                <a:gd name="connsiteX6887" fmla="*/ 123199 w 1057172"/>
                <a:gd name="connsiteY6887" fmla="*/ 2071156 h 2583470"/>
                <a:gd name="connsiteX6888" fmla="*/ 124418 w 1057172"/>
                <a:gd name="connsiteY6888" fmla="*/ 2069928 h 2583470"/>
                <a:gd name="connsiteX6889" fmla="*/ 125638 w 1057172"/>
                <a:gd name="connsiteY6889" fmla="*/ 2069928 h 2583470"/>
                <a:gd name="connsiteX6890" fmla="*/ 125638 w 1057172"/>
                <a:gd name="connsiteY6890" fmla="*/ 2070542 h 2583470"/>
                <a:gd name="connsiteX6891" fmla="*/ 126248 w 1057172"/>
                <a:gd name="connsiteY6891" fmla="*/ 2070542 h 2583470"/>
                <a:gd name="connsiteX6892" fmla="*/ 126248 w 1057172"/>
                <a:gd name="connsiteY6892" fmla="*/ 2072385 h 2583470"/>
                <a:gd name="connsiteX6893" fmla="*/ 129907 w 1057172"/>
                <a:gd name="connsiteY6893" fmla="*/ 2072385 h 2583470"/>
                <a:gd name="connsiteX6894" fmla="*/ 129907 w 1057172"/>
                <a:gd name="connsiteY6894" fmla="*/ 2071156 h 2583470"/>
                <a:gd name="connsiteX6895" fmla="*/ 127468 w 1057172"/>
                <a:gd name="connsiteY6895" fmla="*/ 2071156 h 2583470"/>
                <a:gd name="connsiteX6896" fmla="*/ 127468 w 1057172"/>
                <a:gd name="connsiteY6896" fmla="*/ 2070542 h 2583470"/>
                <a:gd name="connsiteX6897" fmla="*/ 126858 w 1057172"/>
                <a:gd name="connsiteY6897" fmla="*/ 2070542 h 2583470"/>
                <a:gd name="connsiteX6898" fmla="*/ 126858 w 1057172"/>
                <a:gd name="connsiteY6898" fmla="*/ 2069928 h 2583470"/>
                <a:gd name="connsiteX6899" fmla="*/ 127468 w 1057172"/>
                <a:gd name="connsiteY6899" fmla="*/ 2069928 h 2583470"/>
                <a:gd name="connsiteX6900" fmla="*/ 126248 w 1057172"/>
                <a:gd name="connsiteY6900" fmla="*/ 2068699 h 2583470"/>
                <a:gd name="connsiteX6901" fmla="*/ 126858 w 1057172"/>
                <a:gd name="connsiteY6901" fmla="*/ 2067471 h 2583470"/>
                <a:gd name="connsiteX6902" fmla="*/ 118319 w 1057172"/>
                <a:gd name="connsiteY6902" fmla="*/ 2068699 h 2583470"/>
                <a:gd name="connsiteX6903" fmla="*/ 118319 w 1057172"/>
                <a:gd name="connsiteY6903" fmla="*/ 2067471 h 2583470"/>
                <a:gd name="connsiteX6904" fmla="*/ 118929 w 1057172"/>
                <a:gd name="connsiteY6904" fmla="*/ 2067471 h 2583470"/>
                <a:gd name="connsiteX6905" fmla="*/ 118929 w 1057172"/>
                <a:gd name="connsiteY6905" fmla="*/ 2066242 h 2583470"/>
                <a:gd name="connsiteX6906" fmla="*/ 118319 w 1057172"/>
                <a:gd name="connsiteY6906" fmla="*/ 2066242 h 2583470"/>
                <a:gd name="connsiteX6907" fmla="*/ 118929 w 1057172"/>
                <a:gd name="connsiteY6907" fmla="*/ 2064399 h 2583470"/>
                <a:gd name="connsiteX6908" fmla="*/ 117710 w 1057172"/>
                <a:gd name="connsiteY6908" fmla="*/ 2064399 h 2583470"/>
                <a:gd name="connsiteX6909" fmla="*/ 117710 w 1057172"/>
                <a:gd name="connsiteY6909" fmla="*/ 2061942 h 2583470"/>
                <a:gd name="connsiteX6910" fmla="*/ 116490 w 1057172"/>
                <a:gd name="connsiteY6910" fmla="*/ 2061942 h 2583470"/>
                <a:gd name="connsiteX6911" fmla="*/ 116490 w 1057172"/>
                <a:gd name="connsiteY6911" fmla="*/ 2061328 h 2583470"/>
                <a:gd name="connsiteX6912" fmla="*/ 115270 w 1057172"/>
                <a:gd name="connsiteY6912" fmla="*/ 2061942 h 2583470"/>
                <a:gd name="connsiteX6913" fmla="*/ 115270 w 1057172"/>
                <a:gd name="connsiteY6913" fmla="*/ 2061328 h 2583470"/>
                <a:gd name="connsiteX6914" fmla="*/ 114660 w 1057172"/>
                <a:gd name="connsiteY6914" fmla="*/ 2061328 h 2583470"/>
                <a:gd name="connsiteX6915" fmla="*/ 114660 w 1057172"/>
                <a:gd name="connsiteY6915" fmla="*/ 2060713 h 2583470"/>
                <a:gd name="connsiteX6916" fmla="*/ 114050 w 1057172"/>
                <a:gd name="connsiteY6916" fmla="*/ 2060713 h 2583470"/>
                <a:gd name="connsiteX6917" fmla="*/ 117710 w 1057172"/>
                <a:gd name="connsiteY6917" fmla="*/ 2058256 h 2583470"/>
                <a:gd name="connsiteX6918" fmla="*/ 117710 w 1057172"/>
                <a:gd name="connsiteY6918" fmla="*/ 2057642 h 2583470"/>
                <a:gd name="connsiteX6919" fmla="*/ 118319 w 1057172"/>
                <a:gd name="connsiteY6919" fmla="*/ 2058256 h 2583470"/>
                <a:gd name="connsiteX6920" fmla="*/ 118319 w 1057172"/>
                <a:gd name="connsiteY6920" fmla="*/ 2057028 h 2583470"/>
                <a:gd name="connsiteX6921" fmla="*/ 118929 w 1057172"/>
                <a:gd name="connsiteY6921" fmla="*/ 2057028 h 2583470"/>
                <a:gd name="connsiteX6922" fmla="*/ 118929 w 1057172"/>
                <a:gd name="connsiteY6922" fmla="*/ 2055799 h 2583470"/>
                <a:gd name="connsiteX6923" fmla="*/ 119539 w 1057172"/>
                <a:gd name="connsiteY6923" fmla="*/ 2055799 h 2583470"/>
                <a:gd name="connsiteX6924" fmla="*/ 119539 w 1057172"/>
                <a:gd name="connsiteY6924" fmla="*/ 2055185 h 2583470"/>
                <a:gd name="connsiteX6925" fmla="*/ 121369 w 1057172"/>
                <a:gd name="connsiteY6925" fmla="*/ 2055185 h 2583470"/>
                <a:gd name="connsiteX6926" fmla="*/ 121369 w 1057172"/>
                <a:gd name="connsiteY6926" fmla="*/ 2053956 h 2583470"/>
                <a:gd name="connsiteX6927" fmla="*/ 123199 w 1057172"/>
                <a:gd name="connsiteY6927" fmla="*/ 2053956 h 2583470"/>
                <a:gd name="connsiteX6928" fmla="*/ 123199 w 1057172"/>
                <a:gd name="connsiteY6928" fmla="*/ 2054571 h 2583470"/>
                <a:gd name="connsiteX6929" fmla="*/ 123808 w 1057172"/>
                <a:gd name="connsiteY6929" fmla="*/ 2054571 h 2583470"/>
                <a:gd name="connsiteX6930" fmla="*/ 123808 w 1057172"/>
                <a:gd name="connsiteY6930" fmla="*/ 2053956 h 2583470"/>
                <a:gd name="connsiteX6931" fmla="*/ 123199 w 1057172"/>
                <a:gd name="connsiteY6931" fmla="*/ 2053956 h 2583470"/>
                <a:gd name="connsiteX6932" fmla="*/ 123199 w 1057172"/>
                <a:gd name="connsiteY6932" fmla="*/ 2053342 h 2583470"/>
                <a:gd name="connsiteX6933" fmla="*/ 123808 w 1057172"/>
                <a:gd name="connsiteY6933" fmla="*/ 2053342 h 2583470"/>
                <a:gd name="connsiteX6934" fmla="*/ 123808 w 1057172"/>
                <a:gd name="connsiteY6934" fmla="*/ 2051499 h 2583470"/>
                <a:gd name="connsiteX6935" fmla="*/ 125638 w 1057172"/>
                <a:gd name="connsiteY6935" fmla="*/ 2051499 h 2583470"/>
                <a:gd name="connsiteX6936" fmla="*/ 125638 w 1057172"/>
                <a:gd name="connsiteY6936" fmla="*/ 2052728 h 2583470"/>
                <a:gd name="connsiteX6937" fmla="*/ 126248 w 1057172"/>
                <a:gd name="connsiteY6937" fmla="*/ 2052728 h 2583470"/>
                <a:gd name="connsiteX6938" fmla="*/ 126248 w 1057172"/>
                <a:gd name="connsiteY6938" fmla="*/ 2053342 h 2583470"/>
                <a:gd name="connsiteX6939" fmla="*/ 126858 w 1057172"/>
                <a:gd name="connsiteY6939" fmla="*/ 2053342 h 2583470"/>
                <a:gd name="connsiteX6940" fmla="*/ 126858 w 1057172"/>
                <a:gd name="connsiteY6940" fmla="*/ 2050885 h 2583470"/>
                <a:gd name="connsiteX6941" fmla="*/ 127468 w 1057172"/>
                <a:gd name="connsiteY6941" fmla="*/ 2050885 h 2583470"/>
                <a:gd name="connsiteX6942" fmla="*/ 127468 w 1057172"/>
                <a:gd name="connsiteY6942" fmla="*/ 2051499 h 2583470"/>
                <a:gd name="connsiteX6943" fmla="*/ 129907 w 1057172"/>
                <a:gd name="connsiteY6943" fmla="*/ 2051499 h 2583470"/>
                <a:gd name="connsiteX6944" fmla="*/ 129907 w 1057172"/>
                <a:gd name="connsiteY6944" fmla="*/ 2050885 h 2583470"/>
                <a:gd name="connsiteX6945" fmla="*/ 132347 w 1057172"/>
                <a:gd name="connsiteY6945" fmla="*/ 2050885 h 2583470"/>
                <a:gd name="connsiteX6946" fmla="*/ 132347 w 1057172"/>
                <a:gd name="connsiteY6946" fmla="*/ 2049656 h 2583470"/>
                <a:gd name="connsiteX6947" fmla="*/ 133567 w 1057172"/>
                <a:gd name="connsiteY6947" fmla="*/ 2049656 h 2583470"/>
                <a:gd name="connsiteX6948" fmla="*/ 133567 w 1057172"/>
                <a:gd name="connsiteY6948" fmla="*/ 2050271 h 2583470"/>
                <a:gd name="connsiteX6949" fmla="*/ 134787 w 1057172"/>
                <a:gd name="connsiteY6949" fmla="*/ 2050271 h 2583470"/>
                <a:gd name="connsiteX6950" fmla="*/ 134787 w 1057172"/>
                <a:gd name="connsiteY6950" fmla="*/ 2050885 h 2583470"/>
                <a:gd name="connsiteX6951" fmla="*/ 134177 w 1057172"/>
                <a:gd name="connsiteY6951" fmla="*/ 2050885 h 2583470"/>
                <a:gd name="connsiteX6952" fmla="*/ 133567 w 1057172"/>
                <a:gd name="connsiteY6952" fmla="*/ 2050885 h 2583470"/>
                <a:gd name="connsiteX6953" fmla="*/ 133567 w 1057172"/>
                <a:gd name="connsiteY6953" fmla="*/ 2051499 h 2583470"/>
                <a:gd name="connsiteX6954" fmla="*/ 134177 w 1057172"/>
                <a:gd name="connsiteY6954" fmla="*/ 2050885 h 2583470"/>
                <a:gd name="connsiteX6955" fmla="*/ 134177 w 1057172"/>
                <a:gd name="connsiteY6955" fmla="*/ 2051499 h 2583470"/>
                <a:gd name="connsiteX6956" fmla="*/ 134787 w 1057172"/>
                <a:gd name="connsiteY6956" fmla="*/ 2051499 h 2583470"/>
                <a:gd name="connsiteX6957" fmla="*/ 134787 w 1057172"/>
                <a:gd name="connsiteY6957" fmla="*/ 2053342 h 2583470"/>
                <a:gd name="connsiteX6958" fmla="*/ 134177 w 1057172"/>
                <a:gd name="connsiteY6958" fmla="*/ 2053342 h 2583470"/>
                <a:gd name="connsiteX6959" fmla="*/ 134177 w 1057172"/>
                <a:gd name="connsiteY6959" fmla="*/ 2053956 h 2583470"/>
                <a:gd name="connsiteX6960" fmla="*/ 134787 w 1057172"/>
                <a:gd name="connsiteY6960" fmla="*/ 2053956 h 2583470"/>
                <a:gd name="connsiteX6961" fmla="*/ 134787 w 1057172"/>
                <a:gd name="connsiteY6961" fmla="*/ 2054571 h 2583470"/>
                <a:gd name="connsiteX6962" fmla="*/ 135396 w 1057172"/>
                <a:gd name="connsiteY6962" fmla="*/ 2053956 h 2583470"/>
                <a:gd name="connsiteX6963" fmla="*/ 135396 w 1057172"/>
                <a:gd name="connsiteY6963" fmla="*/ 2054571 h 2583470"/>
                <a:gd name="connsiteX6964" fmla="*/ 137226 w 1057172"/>
                <a:gd name="connsiteY6964" fmla="*/ 2054571 h 2583470"/>
                <a:gd name="connsiteX6965" fmla="*/ 137226 w 1057172"/>
                <a:gd name="connsiteY6965" fmla="*/ 2055185 h 2583470"/>
                <a:gd name="connsiteX6966" fmla="*/ 137836 w 1057172"/>
                <a:gd name="connsiteY6966" fmla="*/ 2055185 h 2583470"/>
                <a:gd name="connsiteX6967" fmla="*/ 137836 w 1057172"/>
                <a:gd name="connsiteY6967" fmla="*/ 2055799 h 2583470"/>
                <a:gd name="connsiteX6968" fmla="*/ 139056 w 1057172"/>
                <a:gd name="connsiteY6968" fmla="*/ 2055799 h 2583470"/>
                <a:gd name="connsiteX6969" fmla="*/ 139666 w 1057172"/>
                <a:gd name="connsiteY6969" fmla="*/ 2058871 h 2583470"/>
                <a:gd name="connsiteX6970" fmla="*/ 140885 w 1057172"/>
                <a:gd name="connsiteY6970" fmla="*/ 2058871 h 2583470"/>
                <a:gd name="connsiteX6971" fmla="*/ 140885 w 1057172"/>
                <a:gd name="connsiteY6971" fmla="*/ 2062326 h 2583470"/>
                <a:gd name="connsiteX6972" fmla="*/ 140519 w 1057172"/>
                <a:gd name="connsiteY6972" fmla="*/ 2062372 h 2583470"/>
                <a:gd name="connsiteX6973" fmla="*/ 139666 w 1057172"/>
                <a:gd name="connsiteY6973" fmla="*/ 2061942 h 2583470"/>
                <a:gd name="connsiteX6974" fmla="*/ 139056 w 1057172"/>
                <a:gd name="connsiteY6974" fmla="*/ 2062556 h 2583470"/>
                <a:gd name="connsiteX6975" fmla="*/ 140519 w 1057172"/>
                <a:gd name="connsiteY6975" fmla="*/ 2062372 h 2583470"/>
                <a:gd name="connsiteX6976" fmla="*/ 140885 w 1057172"/>
                <a:gd name="connsiteY6976" fmla="*/ 2062556 h 2583470"/>
                <a:gd name="connsiteX6977" fmla="*/ 140885 w 1057172"/>
                <a:gd name="connsiteY6977" fmla="*/ 2062326 h 2583470"/>
                <a:gd name="connsiteX6978" fmla="*/ 143935 w 1057172"/>
                <a:gd name="connsiteY6978" fmla="*/ 2061942 h 2583470"/>
                <a:gd name="connsiteX6979" fmla="*/ 143935 w 1057172"/>
                <a:gd name="connsiteY6979" fmla="*/ 2061328 h 2583470"/>
                <a:gd name="connsiteX6980" fmla="*/ 146984 w 1057172"/>
                <a:gd name="connsiteY6980" fmla="*/ 2060713 h 2583470"/>
                <a:gd name="connsiteX6981" fmla="*/ 146984 w 1057172"/>
                <a:gd name="connsiteY6981" fmla="*/ 2059485 h 2583470"/>
                <a:gd name="connsiteX6982" fmla="*/ 147594 w 1057172"/>
                <a:gd name="connsiteY6982" fmla="*/ 2059485 h 2583470"/>
                <a:gd name="connsiteX6983" fmla="*/ 147594 w 1057172"/>
                <a:gd name="connsiteY6983" fmla="*/ 2058256 h 2583470"/>
                <a:gd name="connsiteX6984" fmla="*/ 149424 w 1057172"/>
                <a:gd name="connsiteY6984" fmla="*/ 2057642 h 2583470"/>
                <a:gd name="connsiteX6985" fmla="*/ 149424 w 1057172"/>
                <a:gd name="connsiteY6985" fmla="*/ 2057028 h 2583470"/>
                <a:gd name="connsiteX6986" fmla="*/ 150644 w 1057172"/>
                <a:gd name="connsiteY6986" fmla="*/ 2057028 h 2583470"/>
                <a:gd name="connsiteX6987" fmla="*/ 150644 w 1057172"/>
                <a:gd name="connsiteY6987" fmla="*/ 2055799 h 2583470"/>
                <a:gd name="connsiteX6988" fmla="*/ 154913 w 1057172"/>
                <a:gd name="connsiteY6988" fmla="*/ 2055185 h 2583470"/>
                <a:gd name="connsiteX6989" fmla="*/ 154913 w 1057172"/>
                <a:gd name="connsiteY6989" fmla="*/ 2055799 h 2583470"/>
                <a:gd name="connsiteX6990" fmla="*/ 156743 w 1057172"/>
                <a:gd name="connsiteY6990" fmla="*/ 2055185 h 2583470"/>
                <a:gd name="connsiteX6991" fmla="*/ 156743 w 1057172"/>
                <a:gd name="connsiteY6991" fmla="*/ 2055799 h 2583470"/>
                <a:gd name="connsiteX6992" fmla="*/ 157353 w 1057172"/>
                <a:gd name="connsiteY6992" fmla="*/ 2055799 h 2583470"/>
                <a:gd name="connsiteX6993" fmla="*/ 155523 w 1057172"/>
                <a:gd name="connsiteY6993" fmla="*/ 2057642 h 2583470"/>
                <a:gd name="connsiteX6994" fmla="*/ 155523 w 1057172"/>
                <a:gd name="connsiteY6994" fmla="*/ 2058256 h 2583470"/>
                <a:gd name="connsiteX6995" fmla="*/ 154913 w 1057172"/>
                <a:gd name="connsiteY6995" fmla="*/ 2058256 h 2583470"/>
                <a:gd name="connsiteX6996" fmla="*/ 153083 w 1057172"/>
                <a:gd name="connsiteY6996" fmla="*/ 2060713 h 2583470"/>
                <a:gd name="connsiteX6997" fmla="*/ 153083 w 1057172"/>
                <a:gd name="connsiteY6997" fmla="*/ 2061942 h 2583470"/>
                <a:gd name="connsiteX6998" fmla="*/ 152473 w 1057172"/>
                <a:gd name="connsiteY6998" fmla="*/ 2061942 h 2583470"/>
                <a:gd name="connsiteX6999" fmla="*/ 152473 w 1057172"/>
                <a:gd name="connsiteY6999" fmla="*/ 2062556 h 2583470"/>
                <a:gd name="connsiteX7000" fmla="*/ 151254 w 1057172"/>
                <a:gd name="connsiteY7000" fmla="*/ 2062556 h 2583470"/>
                <a:gd name="connsiteX7001" fmla="*/ 151254 w 1057172"/>
                <a:gd name="connsiteY7001" fmla="*/ 2063171 h 2583470"/>
                <a:gd name="connsiteX7002" fmla="*/ 152473 w 1057172"/>
                <a:gd name="connsiteY7002" fmla="*/ 2063171 h 2583470"/>
                <a:gd name="connsiteX7003" fmla="*/ 152473 w 1057172"/>
                <a:gd name="connsiteY7003" fmla="*/ 2062556 h 2583470"/>
                <a:gd name="connsiteX7004" fmla="*/ 153083 w 1057172"/>
                <a:gd name="connsiteY7004" fmla="*/ 2062556 h 2583470"/>
                <a:gd name="connsiteX7005" fmla="*/ 153083 w 1057172"/>
                <a:gd name="connsiteY7005" fmla="*/ 2061942 h 2583470"/>
                <a:gd name="connsiteX7006" fmla="*/ 154913 w 1057172"/>
                <a:gd name="connsiteY7006" fmla="*/ 2061328 h 2583470"/>
                <a:gd name="connsiteX7007" fmla="*/ 154913 w 1057172"/>
                <a:gd name="connsiteY7007" fmla="*/ 2060713 h 2583470"/>
                <a:gd name="connsiteX7008" fmla="*/ 156743 w 1057172"/>
                <a:gd name="connsiteY7008" fmla="*/ 2060713 h 2583470"/>
                <a:gd name="connsiteX7009" fmla="*/ 156743 w 1057172"/>
                <a:gd name="connsiteY7009" fmla="*/ 2059485 h 2583470"/>
                <a:gd name="connsiteX7010" fmla="*/ 157353 w 1057172"/>
                <a:gd name="connsiteY7010" fmla="*/ 2059485 h 2583470"/>
                <a:gd name="connsiteX7011" fmla="*/ 157353 w 1057172"/>
                <a:gd name="connsiteY7011" fmla="*/ 2058871 h 2583470"/>
                <a:gd name="connsiteX7012" fmla="*/ 157962 w 1057172"/>
                <a:gd name="connsiteY7012" fmla="*/ 2058871 h 2583470"/>
                <a:gd name="connsiteX7013" fmla="*/ 157962 w 1057172"/>
                <a:gd name="connsiteY7013" fmla="*/ 2058256 h 2583470"/>
                <a:gd name="connsiteX7014" fmla="*/ 159182 w 1057172"/>
                <a:gd name="connsiteY7014" fmla="*/ 2058256 h 2583470"/>
                <a:gd name="connsiteX7015" fmla="*/ 159182 w 1057172"/>
                <a:gd name="connsiteY7015" fmla="*/ 2057642 h 2583470"/>
                <a:gd name="connsiteX7016" fmla="*/ 160402 w 1057172"/>
                <a:gd name="connsiteY7016" fmla="*/ 2057642 h 2583470"/>
                <a:gd name="connsiteX7017" fmla="*/ 160402 w 1057172"/>
                <a:gd name="connsiteY7017" fmla="*/ 2058256 h 2583470"/>
                <a:gd name="connsiteX7018" fmla="*/ 161012 w 1057172"/>
                <a:gd name="connsiteY7018" fmla="*/ 2058256 h 2583470"/>
                <a:gd name="connsiteX7019" fmla="*/ 161012 w 1057172"/>
                <a:gd name="connsiteY7019" fmla="*/ 2057642 h 2583470"/>
                <a:gd name="connsiteX7020" fmla="*/ 161622 w 1057172"/>
                <a:gd name="connsiteY7020" fmla="*/ 2057642 h 2583470"/>
                <a:gd name="connsiteX7021" fmla="*/ 161622 w 1057172"/>
                <a:gd name="connsiteY7021" fmla="*/ 2057028 h 2583470"/>
                <a:gd name="connsiteX7022" fmla="*/ 165891 w 1057172"/>
                <a:gd name="connsiteY7022" fmla="*/ 2055799 h 2583470"/>
                <a:gd name="connsiteX7023" fmla="*/ 165891 w 1057172"/>
                <a:gd name="connsiteY7023" fmla="*/ 2055185 h 2583470"/>
                <a:gd name="connsiteX7024" fmla="*/ 166501 w 1057172"/>
                <a:gd name="connsiteY7024" fmla="*/ 2055185 h 2583470"/>
                <a:gd name="connsiteX7025" fmla="*/ 166501 w 1057172"/>
                <a:gd name="connsiteY7025" fmla="*/ 2055799 h 2583470"/>
                <a:gd name="connsiteX7026" fmla="*/ 167111 w 1057172"/>
                <a:gd name="connsiteY7026" fmla="*/ 2055185 h 2583470"/>
                <a:gd name="connsiteX7027" fmla="*/ 167111 w 1057172"/>
                <a:gd name="connsiteY7027" fmla="*/ 2055799 h 2583470"/>
                <a:gd name="connsiteX7028" fmla="*/ 169550 w 1057172"/>
                <a:gd name="connsiteY7028" fmla="*/ 2055799 h 2583470"/>
                <a:gd name="connsiteX7029" fmla="*/ 168941 w 1057172"/>
                <a:gd name="connsiteY7029" fmla="*/ 2057028 h 2583470"/>
                <a:gd name="connsiteX7030" fmla="*/ 169550 w 1057172"/>
                <a:gd name="connsiteY7030" fmla="*/ 2057028 h 2583470"/>
                <a:gd name="connsiteX7031" fmla="*/ 169550 w 1057172"/>
                <a:gd name="connsiteY7031" fmla="*/ 2057642 h 2583470"/>
                <a:gd name="connsiteX7032" fmla="*/ 170160 w 1057172"/>
                <a:gd name="connsiteY7032" fmla="*/ 2057642 h 2583470"/>
                <a:gd name="connsiteX7033" fmla="*/ 170160 w 1057172"/>
                <a:gd name="connsiteY7033" fmla="*/ 2058256 h 2583470"/>
                <a:gd name="connsiteX7034" fmla="*/ 170770 w 1057172"/>
                <a:gd name="connsiteY7034" fmla="*/ 2058256 h 2583470"/>
                <a:gd name="connsiteX7035" fmla="*/ 172600 w 1057172"/>
                <a:gd name="connsiteY7035" fmla="*/ 2060713 h 2583470"/>
                <a:gd name="connsiteX7036" fmla="*/ 172600 w 1057172"/>
                <a:gd name="connsiteY7036" fmla="*/ 2061328 h 2583470"/>
                <a:gd name="connsiteX7037" fmla="*/ 173210 w 1057172"/>
                <a:gd name="connsiteY7037" fmla="*/ 2061328 h 2583470"/>
                <a:gd name="connsiteX7038" fmla="*/ 173210 w 1057172"/>
                <a:gd name="connsiteY7038" fmla="*/ 2061942 h 2583470"/>
                <a:gd name="connsiteX7039" fmla="*/ 172600 w 1057172"/>
                <a:gd name="connsiteY7039" fmla="*/ 2061942 h 2583470"/>
                <a:gd name="connsiteX7040" fmla="*/ 171990 w 1057172"/>
                <a:gd name="connsiteY7040" fmla="*/ 2065013 h 2583470"/>
                <a:gd name="connsiteX7041" fmla="*/ 172600 w 1057172"/>
                <a:gd name="connsiteY7041" fmla="*/ 2065013 h 2583470"/>
                <a:gd name="connsiteX7042" fmla="*/ 173210 w 1057172"/>
                <a:gd name="connsiteY7042" fmla="*/ 2070542 h 2583470"/>
                <a:gd name="connsiteX7043" fmla="*/ 173820 w 1057172"/>
                <a:gd name="connsiteY7043" fmla="*/ 2070542 h 2583470"/>
                <a:gd name="connsiteX7044" fmla="*/ 173820 w 1057172"/>
                <a:gd name="connsiteY7044" fmla="*/ 2072385 h 2583470"/>
                <a:gd name="connsiteX7045" fmla="*/ 176259 w 1057172"/>
                <a:gd name="connsiteY7045" fmla="*/ 2073613 h 2583470"/>
                <a:gd name="connsiteX7046" fmla="*/ 175039 w 1057172"/>
                <a:gd name="connsiteY7046" fmla="*/ 2073613 h 2583470"/>
                <a:gd name="connsiteX7047" fmla="*/ 175039 w 1057172"/>
                <a:gd name="connsiteY7047" fmla="*/ 2074228 h 2583470"/>
                <a:gd name="connsiteX7048" fmla="*/ 177479 w 1057172"/>
                <a:gd name="connsiteY7048" fmla="*/ 2075456 h 2583470"/>
                <a:gd name="connsiteX7049" fmla="*/ 181748 w 1057172"/>
                <a:gd name="connsiteY7049" fmla="*/ 2076685 h 2583470"/>
                <a:gd name="connsiteX7050" fmla="*/ 181748 w 1057172"/>
                <a:gd name="connsiteY7050" fmla="*/ 2077299 h 2583470"/>
                <a:gd name="connsiteX7051" fmla="*/ 183578 w 1057172"/>
                <a:gd name="connsiteY7051" fmla="*/ 2078528 h 2583470"/>
                <a:gd name="connsiteX7052" fmla="*/ 184798 w 1057172"/>
                <a:gd name="connsiteY7052" fmla="*/ 2078528 h 2583470"/>
                <a:gd name="connsiteX7053" fmla="*/ 184798 w 1057172"/>
                <a:gd name="connsiteY7053" fmla="*/ 2079142 h 2583470"/>
                <a:gd name="connsiteX7054" fmla="*/ 186018 w 1057172"/>
                <a:gd name="connsiteY7054" fmla="*/ 2080985 h 2583470"/>
                <a:gd name="connsiteX7055" fmla="*/ 186627 w 1057172"/>
                <a:gd name="connsiteY7055" fmla="*/ 2080985 h 2583470"/>
                <a:gd name="connsiteX7056" fmla="*/ 186627 w 1057172"/>
                <a:gd name="connsiteY7056" fmla="*/ 2082828 h 2583470"/>
                <a:gd name="connsiteX7057" fmla="*/ 187847 w 1057172"/>
                <a:gd name="connsiteY7057" fmla="*/ 2082828 h 2583470"/>
                <a:gd name="connsiteX7058" fmla="*/ 187847 w 1057172"/>
                <a:gd name="connsiteY7058" fmla="*/ 2082213 h 2583470"/>
                <a:gd name="connsiteX7059" fmla="*/ 190287 w 1057172"/>
                <a:gd name="connsiteY7059" fmla="*/ 2082213 h 2583470"/>
                <a:gd name="connsiteX7060" fmla="*/ 190287 w 1057172"/>
                <a:gd name="connsiteY7060" fmla="*/ 2082828 h 2583470"/>
                <a:gd name="connsiteX7061" fmla="*/ 191507 w 1057172"/>
                <a:gd name="connsiteY7061" fmla="*/ 2082828 h 2583470"/>
                <a:gd name="connsiteX7062" fmla="*/ 191507 w 1057172"/>
                <a:gd name="connsiteY7062" fmla="*/ 2085899 h 2583470"/>
                <a:gd name="connsiteX7063" fmla="*/ 192116 w 1057172"/>
                <a:gd name="connsiteY7063" fmla="*/ 2085899 h 2583470"/>
                <a:gd name="connsiteX7064" fmla="*/ 193336 w 1057172"/>
                <a:gd name="connsiteY7064" fmla="*/ 2088970 h 2583470"/>
                <a:gd name="connsiteX7065" fmla="*/ 193946 w 1057172"/>
                <a:gd name="connsiteY7065" fmla="*/ 2084670 h 2583470"/>
                <a:gd name="connsiteX7066" fmla="*/ 193336 w 1057172"/>
                <a:gd name="connsiteY7066" fmla="*/ 2084670 h 2583470"/>
                <a:gd name="connsiteX7067" fmla="*/ 193336 w 1057172"/>
                <a:gd name="connsiteY7067" fmla="*/ 2082213 h 2583470"/>
                <a:gd name="connsiteX7068" fmla="*/ 192726 w 1057172"/>
                <a:gd name="connsiteY7068" fmla="*/ 2082213 h 2583470"/>
                <a:gd name="connsiteX7069" fmla="*/ 192726 w 1057172"/>
                <a:gd name="connsiteY7069" fmla="*/ 2081599 h 2583470"/>
                <a:gd name="connsiteX7070" fmla="*/ 189067 w 1057172"/>
                <a:gd name="connsiteY7070" fmla="*/ 2080370 h 2583470"/>
                <a:gd name="connsiteX7071" fmla="*/ 189067 w 1057172"/>
                <a:gd name="connsiteY7071" fmla="*/ 2079142 h 2583470"/>
                <a:gd name="connsiteX7072" fmla="*/ 188457 w 1057172"/>
                <a:gd name="connsiteY7072" fmla="*/ 2079142 h 2583470"/>
                <a:gd name="connsiteX7073" fmla="*/ 185408 w 1057172"/>
                <a:gd name="connsiteY7073" fmla="*/ 2077299 h 2583470"/>
                <a:gd name="connsiteX7074" fmla="*/ 185408 w 1057172"/>
                <a:gd name="connsiteY7074" fmla="*/ 2076685 h 2583470"/>
                <a:gd name="connsiteX7075" fmla="*/ 184188 w 1057172"/>
                <a:gd name="connsiteY7075" fmla="*/ 2076685 h 2583470"/>
                <a:gd name="connsiteX7076" fmla="*/ 184188 w 1057172"/>
                <a:gd name="connsiteY7076" fmla="*/ 2075456 h 2583470"/>
                <a:gd name="connsiteX7077" fmla="*/ 183578 w 1057172"/>
                <a:gd name="connsiteY7077" fmla="*/ 2075456 h 2583470"/>
                <a:gd name="connsiteX7078" fmla="*/ 178699 w 1057172"/>
                <a:gd name="connsiteY7078" fmla="*/ 2073613 h 2583470"/>
                <a:gd name="connsiteX7079" fmla="*/ 178699 w 1057172"/>
                <a:gd name="connsiteY7079" fmla="*/ 2072999 h 2583470"/>
                <a:gd name="connsiteX7080" fmla="*/ 176259 w 1057172"/>
                <a:gd name="connsiteY7080" fmla="*/ 2071156 h 2583470"/>
                <a:gd name="connsiteX7081" fmla="*/ 176259 w 1057172"/>
                <a:gd name="connsiteY7081" fmla="*/ 2069313 h 2583470"/>
                <a:gd name="connsiteX7082" fmla="*/ 175039 w 1057172"/>
                <a:gd name="connsiteY7082" fmla="*/ 2069313 h 2583470"/>
                <a:gd name="connsiteX7083" fmla="*/ 175039 w 1057172"/>
                <a:gd name="connsiteY7083" fmla="*/ 2068699 h 2583470"/>
                <a:gd name="connsiteX7084" fmla="*/ 174430 w 1057172"/>
                <a:gd name="connsiteY7084" fmla="*/ 2068699 h 2583470"/>
                <a:gd name="connsiteX7085" fmla="*/ 174430 w 1057172"/>
                <a:gd name="connsiteY7085" fmla="*/ 2065013 h 2583470"/>
                <a:gd name="connsiteX7086" fmla="*/ 176259 w 1057172"/>
                <a:gd name="connsiteY7086" fmla="*/ 2064399 h 2583470"/>
                <a:gd name="connsiteX7087" fmla="*/ 176259 w 1057172"/>
                <a:gd name="connsiteY7087" fmla="*/ 2063171 h 2583470"/>
                <a:gd name="connsiteX7088" fmla="*/ 176869 w 1057172"/>
                <a:gd name="connsiteY7088" fmla="*/ 2063171 h 2583470"/>
                <a:gd name="connsiteX7089" fmla="*/ 176869 w 1057172"/>
                <a:gd name="connsiteY7089" fmla="*/ 2062556 h 2583470"/>
                <a:gd name="connsiteX7090" fmla="*/ 173820 w 1057172"/>
                <a:gd name="connsiteY7090" fmla="*/ 2062556 h 2583470"/>
                <a:gd name="connsiteX7091" fmla="*/ 173820 w 1057172"/>
                <a:gd name="connsiteY7091" fmla="*/ 2061942 h 2583470"/>
                <a:gd name="connsiteX7092" fmla="*/ 174430 w 1057172"/>
                <a:gd name="connsiteY7092" fmla="*/ 2061942 h 2583470"/>
                <a:gd name="connsiteX7093" fmla="*/ 174430 w 1057172"/>
                <a:gd name="connsiteY7093" fmla="*/ 2059485 h 2583470"/>
                <a:gd name="connsiteX7094" fmla="*/ 173820 w 1057172"/>
                <a:gd name="connsiteY7094" fmla="*/ 2059485 h 2583470"/>
                <a:gd name="connsiteX7095" fmla="*/ 173820 w 1057172"/>
                <a:gd name="connsiteY7095" fmla="*/ 2058256 h 2583470"/>
                <a:gd name="connsiteX7096" fmla="*/ 170770 w 1057172"/>
                <a:gd name="connsiteY7096" fmla="*/ 2057028 h 2583470"/>
                <a:gd name="connsiteX7097" fmla="*/ 170770 w 1057172"/>
                <a:gd name="connsiteY7097" fmla="*/ 2055185 h 2583470"/>
                <a:gd name="connsiteX7098" fmla="*/ 170160 w 1057172"/>
                <a:gd name="connsiteY7098" fmla="*/ 2055799 h 2583470"/>
                <a:gd name="connsiteX7099" fmla="*/ 168941 w 1057172"/>
                <a:gd name="connsiteY7099" fmla="*/ 2053342 h 2583470"/>
                <a:gd name="connsiteX7100" fmla="*/ 168331 w 1057172"/>
                <a:gd name="connsiteY7100" fmla="*/ 2053342 h 2583470"/>
                <a:gd name="connsiteX7101" fmla="*/ 168331 w 1057172"/>
                <a:gd name="connsiteY7101" fmla="*/ 2052728 h 2583470"/>
                <a:gd name="connsiteX7102" fmla="*/ 167111 w 1057172"/>
                <a:gd name="connsiteY7102" fmla="*/ 2052728 h 2583470"/>
                <a:gd name="connsiteX7103" fmla="*/ 167111 w 1057172"/>
                <a:gd name="connsiteY7103" fmla="*/ 2050271 h 2583470"/>
                <a:gd name="connsiteX7104" fmla="*/ 166501 w 1057172"/>
                <a:gd name="connsiteY7104" fmla="*/ 2050271 h 2583470"/>
                <a:gd name="connsiteX7105" fmla="*/ 166501 w 1057172"/>
                <a:gd name="connsiteY7105" fmla="*/ 2050885 h 2583470"/>
                <a:gd name="connsiteX7106" fmla="*/ 165891 w 1057172"/>
                <a:gd name="connsiteY7106" fmla="*/ 2050885 h 2583470"/>
                <a:gd name="connsiteX7107" fmla="*/ 165891 w 1057172"/>
                <a:gd name="connsiteY7107" fmla="*/ 2051499 h 2583470"/>
                <a:gd name="connsiteX7108" fmla="*/ 165281 w 1057172"/>
                <a:gd name="connsiteY7108" fmla="*/ 2051499 h 2583470"/>
                <a:gd name="connsiteX7109" fmla="*/ 165281 w 1057172"/>
                <a:gd name="connsiteY7109" fmla="*/ 2052728 h 2583470"/>
                <a:gd name="connsiteX7110" fmla="*/ 161622 w 1057172"/>
                <a:gd name="connsiteY7110" fmla="*/ 2053342 h 2583470"/>
                <a:gd name="connsiteX7111" fmla="*/ 162232 w 1057172"/>
                <a:gd name="connsiteY7111" fmla="*/ 2049656 h 2583470"/>
                <a:gd name="connsiteX7112" fmla="*/ 162842 w 1057172"/>
                <a:gd name="connsiteY7112" fmla="*/ 2049656 h 2583470"/>
                <a:gd name="connsiteX7113" fmla="*/ 163452 w 1057172"/>
                <a:gd name="connsiteY7113" fmla="*/ 2047199 h 2583470"/>
                <a:gd name="connsiteX7114" fmla="*/ 165891 w 1057172"/>
                <a:gd name="connsiteY7114" fmla="*/ 2047813 h 2583470"/>
                <a:gd name="connsiteX7115" fmla="*/ 165891 w 1057172"/>
                <a:gd name="connsiteY7115" fmla="*/ 2049656 h 2583470"/>
                <a:gd name="connsiteX7116" fmla="*/ 165281 w 1057172"/>
                <a:gd name="connsiteY7116" fmla="*/ 2049656 h 2583470"/>
                <a:gd name="connsiteX7117" fmla="*/ 165281 w 1057172"/>
                <a:gd name="connsiteY7117" fmla="*/ 2050271 h 2583470"/>
                <a:gd name="connsiteX7118" fmla="*/ 167111 w 1057172"/>
                <a:gd name="connsiteY7118" fmla="*/ 2049656 h 2583470"/>
                <a:gd name="connsiteX7119" fmla="*/ 166501 w 1057172"/>
                <a:gd name="connsiteY7119" fmla="*/ 2047813 h 2583470"/>
                <a:gd name="connsiteX7120" fmla="*/ 165891 w 1057172"/>
                <a:gd name="connsiteY7120" fmla="*/ 2047813 h 2583470"/>
                <a:gd name="connsiteX7121" fmla="*/ 165891 w 1057172"/>
                <a:gd name="connsiteY7121" fmla="*/ 2047199 h 2583470"/>
                <a:gd name="connsiteX7122" fmla="*/ 166501 w 1057172"/>
                <a:gd name="connsiteY7122" fmla="*/ 2047199 h 2583470"/>
                <a:gd name="connsiteX7123" fmla="*/ 166501 w 1057172"/>
                <a:gd name="connsiteY7123" fmla="*/ 2044128 h 2583470"/>
                <a:gd name="connsiteX7124" fmla="*/ 165891 w 1057172"/>
                <a:gd name="connsiteY7124" fmla="*/ 2044128 h 2583470"/>
                <a:gd name="connsiteX7125" fmla="*/ 165891 w 1057172"/>
                <a:gd name="connsiteY7125" fmla="*/ 2043513 h 2583470"/>
                <a:gd name="connsiteX7126" fmla="*/ 166501 w 1057172"/>
                <a:gd name="connsiteY7126" fmla="*/ 2043513 h 2583470"/>
                <a:gd name="connsiteX7127" fmla="*/ 167111 w 1057172"/>
                <a:gd name="connsiteY7127" fmla="*/ 2041671 h 2583470"/>
                <a:gd name="connsiteX7128" fmla="*/ 168331 w 1057172"/>
                <a:gd name="connsiteY7128" fmla="*/ 2041671 h 2583470"/>
                <a:gd name="connsiteX7129" fmla="*/ 168331 w 1057172"/>
                <a:gd name="connsiteY7129" fmla="*/ 2042285 h 2583470"/>
                <a:gd name="connsiteX7130" fmla="*/ 170160 w 1057172"/>
                <a:gd name="connsiteY7130" fmla="*/ 2041671 h 2583470"/>
                <a:gd name="connsiteX7131" fmla="*/ 170160 w 1057172"/>
                <a:gd name="connsiteY7131" fmla="*/ 2041056 h 2583470"/>
                <a:gd name="connsiteX7132" fmla="*/ 173210 w 1057172"/>
                <a:gd name="connsiteY7132" fmla="*/ 2041056 h 2583470"/>
                <a:gd name="connsiteX7133" fmla="*/ 173210 w 1057172"/>
                <a:gd name="connsiteY7133" fmla="*/ 2042285 h 2583470"/>
                <a:gd name="connsiteX7134" fmla="*/ 173820 w 1057172"/>
                <a:gd name="connsiteY7134" fmla="*/ 2042285 h 2583470"/>
                <a:gd name="connsiteX7135" fmla="*/ 173820 w 1057172"/>
                <a:gd name="connsiteY7135" fmla="*/ 2042899 h 2583470"/>
                <a:gd name="connsiteX7136" fmla="*/ 174430 w 1057172"/>
                <a:gd name="connsiteY7136" fmla="*/ 2042899 h 2583470"/>
                <a:gd name="connsiteX7137" fmla="*/ 173820 w 1057172"/>
                <a:gd name="connsiteY7137" fmla="*/ 2047199 h 2583470"/>
                <a:gd name="connsiteX7138" fmla="*/ 173210 w 1057172"/>
                <a:gd name="connsiteY7138" fmla="*/ 2047199 h 2583470"/>
                <a:gd name="connsiteX7139" fmla="*/ 173820 w 1057172"/>
                <a:gd name="connsiteY7139" fmla="*/ 2049042 h 2583470"/>
                <a:gd name="connsiteX7140" fmla="*/ 174430 w 1057172"/>
                <a:gd name="connsiteY7140" fmla="*/ 2049042 h 2583470"/>
                <a:gd name="connsiteX7141" fmla="*/ 174430 w 1057172"/>
                <a:gd name="connsiteY7141" fmla="*/ 2049656 h 2583470"/>
                <a:gd name="connsiteX7142" fmla="*/ 176259 w 1057172"/>
                <a:gd name="connsiteY7142" fmla="*/ 2049656 h 2583470"/>
                <a:gd name="connsiteX7143" fmla="*/ 176259 w 1057172"/>
                <a:gd name="connsiteY7143" fmla="*/ 2050271 h 2583470"/>
                <a:gd name="connsiteX7144" fmla="*/ 176869 w 1057172"/>
                <a:gd name="connsiteY7144" fmla="*/ 2050271 h 2583470"/>
                <a:gd name="connsiteX7145" fmla="*/ 176869 w 1057172"/>
                <a:gd name="connsiteY7145" fmla="*/ 2051499 h 2583470"/>
                <a:gd name="connsiteX7146" fmla="*/ 180529 w 1057172"/>
                <a:gd name="connsiteY7146" fmla="*/ 2053956 h 2583470"/>
                <a:gd name="connsiteX7147" fmla="*/ 179919 w 1057172"/>
                <a:gd name="connsiteY7147" fmla="*/ 2053956 h 2583470"/>
                <a:gd name="connsiteX7148" fmla="*/ 179919 w 1057172"/>
                <a:gd name="connsiteY7148" fmla="*/ 2055799 h 2583470"/>
                <a:gd name="connsiteX7149" fmla="*/ 180529 w 1057172"/>
                <a:gd name="connsiteY7149" fmla="*/ 2055799 h 2583470"/>
                <a:gd name="connsiteX7150" fmla="*/ 181138 w 1057172"/>
                <a:gd name="connsiteY7150" fmla="*/ 2054571 h 2583470"/>
                <a:gd name="connsiteX7151" fmla="*/ 181138 w 1057172"/>
                <a:gd name="connsiteY7151" fmla="*/ 2055185 h 2583470"/>
                <a:gd name="connsiteX7152" fmla="*/ 182358 w 1057172"/>
                <a:gd name="connsiteY7152" fmla="*/ 2055185 h 2583470"/>
                <a:gd name="connsiteX7153" fmla="*/ 184188 w 1057172"/>
                <a:gd name="connsiteY7153" fmla="*/ 2057028 h 2583470"/>
                <a:gd name="connsiteX7154" fmla="*/ 183578 w 1057172"/>
                <a:gd name="connsiteY7154" fmla="*/ 2057642 h 2583470"/>
                <a:gd name="connsiteX7155" fmla="*/ 184188 w 1057172"/>
                <a:gd name="connsiteY7155" fmla="*/ 2057642 h 2583470"/>
                <a:gd name="connsiteX7156" fmla="*/ 181138 w 1057172"/>
                <a:gd name="connsiteY7156" fmla="*/ 2061328 h 2583470"/>
                <a:gd name="connsiteX7157" fmla="*/ 181748 w 1057172"/>
                <a:gd name="connsiteY7157" fmla="*/ 2061328 h 2583470"/>
                <a:gd name="connsiteX7158" fmla="*/ 181748 w 1057172"/>
                <a:gd name="connsiteY7158" fmla="*/ 2061942 h 2583470"/>
                <a:gd name="connsiteX7159" fmla="*/ 183578 w 1057172"/>
                <a:gd name="connsiteY7159" fmla="*/ 2066242 h 2583470"/>
                <a:gd name="connsiteX7160" fmla="*/ 182358 w 1057172"/>
                <a:gd name="connsiteY7160" fmla="*/ 2066242 h 2583470"/>
                <a:gd name="connsiteX7161" fmla="*/ 181748 w 1057172"/>
                <a:gd name="connsiteY7161" fmla="*/ 2067471 h 2583470"/>
                <a:gd name="connsiteX7162" fmla="*/ 182358 w 1057172"/>
                <a:gd name="connsiteY7162" fmla="*/ 2067471 h 2583470"/>
                <a:gd name="connsiteX7163" fmla="*/ 181748 w 1057172"/>
                <a:gd name="connsiteY7163" fmla="*/ 2068699 h 2583470"/>
                <a:gd name="connsiteX7164" fmla="*/ 182358 w 1057172"/>
                <a:gd name="connsiteY7164" fmla="*/ 2068699 h 2583470"/>
                <a:gd name="connsiteX7165" fmla="*/ 182358 w 1057172"/>
                <a:gd name="connsiteY7165" fmla="*/ 2067471 h 2583470"/>
                <a:gd name="connsiteX7166" fmla="*/ 183578 w 1057172"/>
                <a:gd name="connsiteY7166" fmla="*/ 2067471 h 2583470"/>
                <a:gd name="connsiteX7167" fmla="*/ 186018 w 1057172"/>
                <a:gd name="connsiteY7167" fmla="*/ 2065628 h 2583470"/>
                <a:gd name="connsiteX7168" fmla="*/ 186018 w 1057172"/>
                <a:gd name="connsiteY7168" fmla="*/ 2066242 h 2583470"/>
                <a:gd name="connsiteX7169" fmla="*/ 186627 w 1057172"/>
                <a:gd name="connsiteY7169" fmla="*/ 2066242 h 2583470"/>
                <a:gd name="connsiteX7170" fmla="*/ 187847 w 1057172"/>
                <a:gd name="connsiteY7170" fmla="*/ 2068699 h 2583470"/>
                <a:gd name="connsiteX7171" fmla="*/ 188457 w 1057172"/>
                <a:gd name="connsiteY7171" fmla="*/ 2068699 h 2583470"/>
                <a:gd name="connsiteX7172" fmla="*/ 188457 w 1057172"/>
                <a:gd name="connsiteY7172" fmla="*/ 2069313 h 2583470"/>
                <a:gd name="connsiteX7173" fmla="*/ 189067 w 1057172"/>
                <a:gd name="connsiteY7173" fmla="*/ 2069313 h 2583470"/>
                <a:gd name="connsiteX7174" fmla="*/ 189067 w 1057172"/>
                <a:gd name="connsiteY7174" fmla="*/ 2069928 h 2583470"/>
                <a:gd name="connsiteX7175" fmla="*/ 192116 w 1057172"/>
                <a:gd name="connsiteY7175" fmla="*/ 2070542 h 2583470"/>
                <a:gd name="connsiteX7176" fmla="*/ 191507 w 1057172"/>
                <a:gd name="connsiteY7176" fmla="*/ 2067471 h 2583470"/>
                <a:gd name="connsiteX7177" fmla="*/ 195776 w 1057172"/>
                <a:gd name="connsiteY7177" fmla="*/ 2067471 h 2583470"/>
                <a:gd name="connsiteX7178" fmla="*/ 195776 w 1057172"/>
                <a:gd name="connsiteY7178" fmla="*/ 2068699 h 2583470"/>
                <a:gd name="connsiteX7179" fmla="*/ 196386 w 1057172"/>
                <a:gd name="connsiteY7179" fmla="*/ 2068699 h 2583470"/>
                <a:gd name="connsiteX7180" fmla="*/ 196386 w 1057172"/>
                <a:gd name="connsiteY7180" fmla="*/ 2069928 h 2583470"/>
                <a:gd name="connsiteX7181" fmla="*/ 196996 w 1057172"/>
                <a:gd name="connsiteY7181" fmla="*/ 2069928 h 2583470"/>
                <a:gd name="connsiteX7182" fmla="*/ 197606 w 1057172"/>
                <a:gd name="connsiteY7182" fmla="*/ 2072385 h 2583470"/>
                <a:gd name="connsiteX7183" fmla="*/ 199435 w 1057172"/>
                <a:gd name="connsiteY7183" fmla="*/ 2071156 h 2583470"/>
                <a:gd name="connsiteX7184" fmla="*/ 199435 w 1057172"/>
                <a:gd name="connsiteY7184" fmla="*/ 2072385 h 2583470"/>
                <a:gd name="connsiteX7185" fmla="*/ 200655 w 1057172"/>
                <a:gd name="connsiteY7185" fmla="*/ 2072385 h 2583470"/>
                <a:gd name="connsiteX7186" fmla="*/ 200655 w 1057172"/>
                <a:gd name="connsiteY7186" fmla="*/ 2072999 h 2583470"/>
                <a:gd name="connsiteX7187" fmla="*/ 201265 w 1057172"/>
                <a:gd name="connsiteY7187" fmla="*/ 2072999 h 2583470"/>
                <a:gd name="connsiteX7188" fmla="*/ 200655 w 1057172"/>
                <a:gd name="connsiteY7188" fmla="*/ 2072385 h 2583470"/>
                <a:gd name="connsiteX7189" fmla="*/ 201265 w 1057172"/>
                <a:gd name="connsiteY7189" fmla="*/ 2071156 h 2583470"/>
                <a:gd name="connsiteX7190" fmla="*/ 197606 w 1057172"/>
                <a:gd name="connsiteY7190" fmla="*/ 2070542 h 2583470"/>
                <a:gd name="connsiteX7191" fmla="*/ 197606 w 1057172"/>
                <a:gd name="connsiteY7191" fmla="*/ 2069928 h 2583470"/>
                <a:gd name="connsiteX7192" fmla="*/ 196996 w 1057172"/>
                <a:gd name="connsiteY7192" fmla="*/ 2069928 h 2583470"/>
                <a:gd name="connsiteX7193" fmla="*/ 197606 w 1057172"/>
                <a:gd name="connsiteY7193" fmla="*/ 2067471 h 2583470"/>
                <a:gd name="connsiteX7194" fmla="*/ 196996 w 1057172"/>
                <a:gd name="connsiteY7194" fmla="*/ 2067471 h 2583470"/>
                <a:gd name="connsiteX7195" fmla="*/ 196996 w 1057172"/>
                <a:gd name="connsiteY7195" fmla="*/ 2066242 h 2583470"/>
                <a:gd name="connsiteX7196" fmla="*/ 196386 w 1057172"/>
                <a:gd name="connsiteY7196" fmla="*/ 2066242 h 2583470"/>
                <a:gd name="connsiteX7197" fmla="*/ 196386 w 1057172"/>
                <a:gd name="connsiteY7197" fmla="*/ 2065628 h 2583470"/>
                <a:gd name="connsiteX7198" fmla="*/ 194556 w 1057172"/>
                <a:gd name="connsiteY7198" fmla="*/ 2065628 h 2583470"/>
                <a:gd name="connsiteX7199" fmla="*/ 194556 w 1057172"/>
                <a:gd name="connsiteY7199" fmla="*/ 2066242 h 2583470"/>
                <a:gd name="connsiteX7200" fmla="*/ 193336 w 1057172"/>
                <a:gd name="connsiteY7200" fmla="*/ 2066242 h 2583470"/>
                <a:gd name="connsiteX7201" fmla="*/ 193336 w 1057172"/>
                <a:gd name="connsiteY7201" fmla="*/ 2065628 h 2583470"/>
                <a:gd name="connsiteX7202" fmla="*/ 189677 w 1057172"/>
                <a:gd name="connsiteY7202" fmla="*/ 2062556 h 2583470"/>
                <a:gd name="connsiteX7203" fmla="*/ 189067 w 1057172"/>
                <a:gd name="connsiteY7203" fmla="*/ 2062556 h 2583470"/>
                <a:gd name="connsiteX7204" fmla="*/ 189677 w 1057172"/>
                <a:gd name="connsiteY7204" fmla="*/ 2061942 h 2583470"/>
                <a:gd name="connsiteX7205" fmla="*/ 189067 w 1057172"/>
                <a:gd name="connsiteY7205" fmla="*/ 2061942 h 2583470"/>
                <a:gd name="connsiteX7206" fmla="*/ 188457 w 1057172"/>
                <a:gd name="connsiteY7206" fmla="*/ 2059485 h 2583470"/>
                <a:gd name="connsiteX7207" fmla="*/ 187847 w 1057172"/>
                <a:gd name="connsiteY7207" fmla="*/ 2059485 h 2583470"/>
                <a:gd name="connsiteX7208" fmla="*/ 187847 w 1057172"/>
                <a:gd name="connsiteY7208" fmla="*/ 2058256 h 2583470"/>
                <a:gd name="connsiteX7209" fmla="*/ 191507 w 1057172"/>
                <a:gd name="connsiteY7209" fmla="*/ 2057642 h 2583470"/>
                <a:gd name="connsiteX7210" fmla="*/ 191507 w 1057172"/>
                <a:gd name="connsiteY7210" fmla="*/ 2058256 h 2583470"/>
                <a:gd name="connsiteX7211" fmla="*/ 199435 w 1057172"/>
                <a:gd name="connsiteY7211" fmla="*/ 2057028 h 2583470"/>
                <a:gd name="connsiteX7212" fmla="*/ 199435 w 1057172"/>
                <a:gd name="connsiteY7212" fmla="*/ 2055799 h 2583470"/>
                <a:gd name="connsiteX7213" fmla="*/ 198215 w 1057172"/>
                <a:gd name="connsiteY7213" fmla="*/ 2055799 h 2583470"/>
                <a:gd name="connsiteX7214" fmla="*/ 199435 w 1057172"/>
                <a:gd name="connsiteY7214" fmla="*/ 2054571 h 2583470"/>
                <a:gd name="connsiteX7215" fmla="*/ 192726 w 1057172"/>
                <a:gd name="connsiteY7215" fmla="*/ 2055799 h 2583470"/>
                <a:gd name="connsiteX7216" fmla="*/ 192726 w 1057172"/>
                <a:gd name="connsiteY7216" fmla="*/ 2057028 h 2583470"/>
                <a:gd name="connsiteX7217" fmla="*/ 189677 w 1057172"/>
                <a:gd name="connsiteY7217" fmla="*/ 2057028 h 2583470"/>
                <a:gd name="connsiteX7218" fmla="*/ 189677 w 1057172"/>
                <a:gd name="connsiteY7218" fmla="*/ 2055185 h 2583470"/>
                <a:gd name="connsiteX7219" fmla="*/ 190287 w 1057172"/>
                <a:gd name="connsiteY7219" fmla="*/ 2055185 h 2583470"/>
                <a:gd name="connsiteX7220" fmla="*/ 190287 w 1057172"/>
                <a:gd name="connsiteY7220" fmla="*/ 2054571 h 2583470"/>
                <a:gd name="connsiteX7221" fmla="*/ 192726 w 1057172"/>
                <a:gd name="connsiteY7221" fmla="*/ 2053956 h 2583470"/>
                <a:gd name="connsiteX7222" fmla="*/ 192726 w 1057172"/>
                <a:gd name="connsiteY7222" fmla="*/ 2053342 h 2583470"/>
                <a:gd name="connsiteX7223" fmla="*/ 193946 w 1057172"/>
                <a:gd name="connsiteY7223" fmla="*/ 2053342 h 2583470"/>
                <a:gd name="connsiteX7224" fmla="*/ 193946 w 1057172"/>
                <a:gd name="connsiteY7224" fmla="*/ 2052728 h 2583470"/>
                <a:gd name="connsiteX7225" fmla="*/ 196386 w 1057172"/>
                <a:gd name="connsiteY7225" fmla="*/ 2051499 h 2583470"/>
                <a:gd name="connsiteX7226" fmla="*/ 196386 w 1057172"/>
                <a:gd name="connsiteY7226" fmla="*/ 2050885 h 2583470"/>
                <a:gd name="connsiteX7227" fmla="*/ 195776 w 1057172"/>
                <a:gd name="connsiteY7227" fmla="*/ 2050885 h 2583470"/>
                <a:gd name="connsiteX7228" fmla="*/ 195776 w 1057172"/>
                <a:gd name="connsiteY7228" fmla="*/ 2051499 h 2583470"/>
                <a:gd name="connsiteX7229" fmla="*/ 194556 w 1057172"/>
                <a:gd name="connsiteY7229" fmla="*/ 2050885 h 2583470"/>
                <a:gd name="connsiteX7230" fmla="*/ 194556 w 1057172"/>
                <a:gd name="connsiteY7230" fmla="*/ 2051499 h 2583470"/>
                <a:gd name="connsiteX7231" fmla="*/ 192726 w 1057172"/>
                <a:gd name="connsiteY7231" fmla="*/ 2052728 h 2583470"/>
                <a:gd name="connsiteX7232" fmla="*/ 192726 w 1057172"/>
                <a:gd name="connsiteY7232" fmla="*/ 2053342 h 2583470"/>
                <a:gd name="connsiteX7233" fmla="*/ 191507 w 1057172"/>
                <a:gd name="connsiteY7233" fmla="*/ 2053342 h 2583470"/>
                <a:gd name="connsiteX7234" fmla="*/ 191507 w 1057172"/>
                <a:gd name="connsiteY7234" fmla="*/ 2053956 h 2583470"/>
                <a:gd name="connsiteX7235" fmla="*/ 189067 w 1057172"/>
                <a:gd name="connsiteY7235" fmla="*/ 2054571 h 2583470"/>
                <a:gd name="connsiteX7236" fmla="*/ 189067 w 1057172"/>
                <a:gd name="connsiteY7236" fmla="*/ 2055185 h 2583470"/>
                <a:gd name="connsiteX7237" fmla="*/ 185408 w 1057172"/>
                <a:gd name="connsiteY7237" fmla="*/ 2057028 h 2583470"/>
                <a:gd name="connsiteX7238" fmla="*/ 185408 w 1057172"/>
                <a:gd name="connsiteY7238" fmla="*/ 2055799 h 2583470"/>
                <a:gd name="connsiteX7239" fmla="*/ 184798 w 1057172"/>
                <a:gd name="connsiteY7239" fmla="*/ 2055799 h 2583470"/>
                <a:gd name="connsiteX7240" fmla="*/ 183578 w 1057172"/>
                <a:gd name="connsiteY7240" fmla="*/ 2054571 h 2583470"/>
                <a:gd name="connsiteX7241" fmla="*/ 183578 w 1057172"/>
                <a:gd name="connsiteY7241" fmla="*/ 2053342 h 2583470"/>
                <a:gd name="connsiteX7242" fmla="*/ 184188 w 1057172"/>
                <a:gd name="connsiteY7242" fmla="*/ 2053342 h 2583470"/>
                <a:gd name="connsiteX7243" fmla="*/ 184188 w 1057172"/>
                <a:gd name="connsiteY7243" fmla="*/ 2052728 h 2583470"/>
                <a:gd name="connsiteX7244" fmla="*/ 186018 w 1057172"/>
                <a:gd name="connsiteY7244" fmla="*/ 2051499 h 2583470"/>
                <a:gd name="connsiteX7245" fmla="*/ 186018 w 1057172"/>
                <a:gd name="connsiteY7245" fmla="*/ 2052728 h 2583470"/>
                <a:gd name="connsiteX7246" fmla="*/ 189677 w 1057172"/>
                <a:gd name="connsiteY7246" fmla="*/ 2052728 h 2583470"/>
                <a:gd name="connsiteX7247" fmla="*/ 189677 w 1057172"/>
                <a:gd name="connsiteY7247" fmla="*/ 2051499 h 2583470"/>
                <a:gd name="connsiteX7248" fmla="*/ 191507 w 1057172"/>
                <a:gd name="connsiteY7248" fmla="*/ 2051499 h 2583470"/>
                <a:gd name="connsiteX7249" fmla="*/ 191507 w 1057172"/>
                <a:gd name="connsiteY7249" fmla="*/ 2050885 h 2583470"/>
                <a:gd name="connsiteX7250" fmla="*/ 186018 w 1057172"/>
                <a:gd name="connsiteY7250" fmla="*/ 2051499 h 2583470"/>
                <a:gd name="connsiteX7251" fmla="*/ 186018 w 1057172"/>
                <a:gd name="connsiteY7251" fmla="*/ 2050885 h 2583470"/>
                <a:gd name="connsiteX7252" fmla="*/ 184188 w 1057172"/>
                <a:gd name="connsiteY7252" fmla="*/ 2050885 h 2583470"/>
                <a:gd name="connsiteX7253" fmla="*/ 184188 w 1057172"/>
                <a:gd name="connsiteY7253" fmla="*/ 2051499 h 2583470"/>
                <a:gd name="connsiteX7254" fmla="*/ 181138 w 1057172"/>
                <a:gd name="connsiteY7254" fmla="*/ 2051499 h 2583470"/>
                <a:gd name="connsiteX7255" fmla="*/ 181138 w 1057172"/>
                <a:gd name="connsiteY7255" fmla="*/ 2050885 h 2583470"/>
                <a:gd name="connsiteX7256" fmla="*/ 178699 w 1057172"/>
                <a:gd name="connsiteY7256" fmla="*/ 2045356 h 2583470"/>
                <a:gd name="connsiteX7257" fmla="*/ 178089 w 1057172"/>
                <a:gd name="connsiteY7257" fmla="*/ 2045356 h 2583470"/>
                <a:gd name="connsiteX7258" fmla="*/ 178089 w 1057172"/>
                <a:gd name="connsiteY7258" fmla="*/ 2044128 h 2583470"/>
                <a:gd name="connsiteX7259" fmla="*/ 176869 w 1057172"/>
                <a:gd name="connsiteY7259" fmla="*/ 2044128 h 2583470"/>
                <a:gd name="connsiteX7260" fmla="*/ 176259 w 1057172"/>
                <a:gd name="connsiteY7260" fmla="*/ 2038599 h 2583470"/>
                <a:gd name="connsiteX7261" fmla="*/ 176869 w 1057172"/>
                <a:gd name="connsiteY7261" fmla="*/ 2039213 h 2583470"/>
                <a:gd name="connsiteX7262" fmla="*/ 177479 w 1057172"/>
                <a:gd name="connsiteY7262" fmla="*/ 2037985 h 2583470"/>
                <a:gd name="connsiteX7263" fmla="*/ 179919 w 1057172"/>
                <a:gd name="connsiteY7263" fmla="*/ 2039213 h 2583470"/>
                <a:gd name="connsiteX7264" fmla="*/ 180529 w 1057172"/>
                <a:gd name="connsiteY7264" fmla="*/ 2039213 h 2583470"/>
                <a:gd name="connsiteX7265" fmla="*/ 181138 w 1057172"/>
                <a:gd name="connsiteY7265" fmla="*/ 2042285 h 2583470"/>
                <a:gd name="connsiteX7266" fmla="*/ 183578 w 1057172"/>
                <a:gd name="connsiteY7266" fmla="*/ 2042899 h 2583470"/>
                <a:gd name="connsiteX7267" fmla="*/ 182358 w 1057172"/>
                <a:gd name="connsiteY7267" fmla="*/ 2042899 h 2583470"/>
                <a:gd name="connsiteX7268" fmla="*/ 182358 w 1057172"/>
                <a:gd name="connsiteY7268" fmla="*/ 2043513 h 2583470"/>
                <a:gd name="connsiteX7269" fmla="*/ 181748 w 1057172"/>
                <a:gd name="connsiteY7269" fmla="*/ 2043513 h 2583470"/>
                <a:gd name="connsiteX7270" fmla="*/ 181748 w 1057172"/>
                <a:gd name="connsiteY7270" fmla="*/ 2045356 h 2583470"/>
                <a:gd name="connsiteX7271" fmla="*/ 183578 w 1057172"/>
                <a:gd name="connsiteY7271" fmla="*/ 2045356 h 2583470"/>
                <a:gd name="connsiteX7272" fmla="*/ 184188 w 1057172"/>
                <a:gd name="connsiteY7272" fmla="*/ 2043513 h 2583470"/>
                <a:gd name="connsiteX7273" fmla="*/ 184188 w 1057172"/>
                <a:gd name="connsiteY7273" fmla="*/ 2044128 h 2583470"/>
                <a:gd name="connsiteX7274" fmla="*/ 184798 w 1057172"/>
                <a:gd name="connsiteY7274" fmla="*/ 2044128 h 2583470"/>
                <a:gd name="connsiteX7275" fmla="*/ 184188 w 1057172"/>
                <a:gd name="connsiteY7275" fmla="*/ 2042285 h 2583470"/>
                <a:gd name="connsiteX7276" fmla="*/ 183578 w 1057172"/>
                <a:gd name="connsiteY7276" fmla="*/ 2042285 h 2583470"/>
                <a:gd name="connsiteX7277" fmla="*/ 183578 w 1057172"/>
                <a:gd name="connsiteY7277" fmla="*/ 2041056 h 2583470"/>
                <a:gd name="connsiteX7278" fmla="*/ 180529 w 1057172"/>
                <a:gd name="connsiteY7278" fmla="*/ 2038599 h 2583470"/>
                <a:gd name="connsiteX7279" fmla="*/ 179919 w 1057172"/>
                <a:gd name="connsiteY7279" fmla="*/ 2038599 h 2583470"/>
                <a:gd name="connsiteX7280" fmla="*/ 179919 w 1057172"/>
                <a:gd name="connsiteY7280" fmla="*/ 2037371 h 2583470"/>
                <a:gd name="connsiteX7281" fmla="*/ 184798 w 1057172"/>
                <a:gd name="connsiteY7281" fmla="*/ 2037371 h 2583470"/>
                <a:gd name="connsiteX7282" fmla="*/ 188457 w 1057172"/>
                <a:gd name="connsiteY7282" fmla="*/ 2038599 h 2583470"/>
                <a:gd name="connsiteX7283" fmla="*/ 188457 w 1057172"/>
                <a:gd name="connsiteY7283" fmla="*/ 2037985 h 2583470"/>
                <a:gd name="connsiteX7284" fmla="*/ 189067 w 1057172"/>
                <a:gd name="connsiteY7284" fmla="*/ 2037985 h 2583470"/>
                <a:gd name="connsiteX7285" fmla="*/ 189067 w 1057172"/>
                <a:gd name="connsiteY7285" fmla="*/ 2038599 h 2583470"/>
                <a:gd name="connsiteX7286" fmla="*/ 192116 w 1057172"/>
                <a:gd name="connsiteY7286" fmla="*/ 2038599 h 2583470"/>
                <a:gd name="connsiteX7287" fmla="*/ 192116 w 1057172"/>
                <a:gd name="connsiteY7287" fmla="*/ 2039213 h 2583470"/>
                <a:gd name="connsiteX7288" fmla="*/ 193336 w 1057172"/>
                <a:gd name="connsiteY7288" fmla="*/ 2039213 h 2583470"/>
                <a:gd name="connsiteX7289" fmla="*/ 193336 w 1057172"/>
                <a:gd name="connsiteY7289" fmla="*/ 2038599 h 2583470"/>
                <a:gd name="connsiteX7290" fmla="*/ 193946 w 1057172"/>
                <a:gd name="connsiteY7290" fmla="*/ 2038599 h 2583470"/>
                <a:gd name="connsiteX7291" fmla="*/ 194556 w 1057172"/>
                <a:gd name="connsiteY7291" fmla="*/ 2041056 h 2583470"/>
                <a:gd name="connsiteX7292" fmla="*/ 195776 w 1057172"/>
                <a:gd name="connsiteY7292" fmla="*/ 2041056 h 2583470"/>
                <a:gd name="connsiteX7293" fmla="*/ 195776 w 1057172"/>
                <a:gd name="connsiteY7293" fmla="*/ 2039213 h 2583470"/>
                <a:gd name="connsiteX7294" fmla="*/ 194556 w 1057172"/>
                <a:gd name="connsiteY7294" fmla="*/ 2039213 h 2583470"/>
                <a:gd name="connsiteX7295" fmla="*/ 194556 w 1057172"/>
                <a:gd name="connsiteY7295" fmla="*/ 2037371 h 2583470"/>
                <a:gd name="connsiteX7296" fmla="*/ 193946 w 1057172"/>
                <a:gd name="connsiteY7296" fmla="*/ 2037371 h 2583470"/>
                <a:gd name="connsiteX7297" fmla="*/ 193946 w 1057172"/>
                <a:gd name="connsiteY7297" fmla="*/ 2036142 h 2583470"/>
                <a:gd name="connsiteX7298" fmla="*/ 194556 w 1057172"/>
                <a:gd name="connsiteY7298" fmla="*/ 2036142 h 2583470"/>
                <a:gd name="connsiteX7299" fmla="*/ 194556 w 1057172"/>
                <a:gd name="connsiteY7299" fmla="*/ 2035528 h 2583470"/>
                <a:gd name="connsiteX7300" fmla="*/ 196386 w 1057172"/>
                <a:gd name="connsiteY7300" fmla="*/ 2035528 h 2583470"/>
                <a:gd name="connsiteX7301" fmla="*/ 196386 w 1057172"/>
                <a:gd name="connsiteY7301" fmla="*/ 2034913 h 2583470"/>
                <a:gd name="connsiteX7302" fmla="*/ 196996 w 1057172"/>
                <a:gd name="connsiteY7302" fmla="*/ 2035528 h 2583470"/>
                <a:gd name="connsiteX7303" fmla="*/ 201265 w 1057172"/>
                <a:gd name="connsiteY7303" fmla="*/ 2034299 h 2583470"/>
                <a:gd name="connsiteX7304" fmla="*/ 201875 w 1057172"/>
                <a:gd name="connsiteY7304" fmla="*/ 2033071 h 2583470"/>
                <a:gd name="connsiteX7305" fmla="*/ 197606 w 1057172"/>
                <a:gd name="connsiteY7305" fmla="*/ 2033685 h 2583470"/>
                <a:gd name="connsiteX7306" fmla="*/ 197606 w 1057172"/>
                <a:gd name="connsiteY7306" fmla="*/ 2033071 h 2583470"/>
                <a:gd name="connsiteX7307" fmla="*/ 196996 w 1057172"/>
                <a:gd name="connsiteY7307" fmla="*/ 2033071 h 2583470"/>
                <a:gd name="connsiteX7308" fmla="*/ 196996 w 1057172"/>
                <a:gd name="connsiteY7308" fmla="*/ 2031842 h 2583470"/>
                <a:gd name="connsiteX7309" fmla="*/ 197606 w 1057172"/>
                <a:gd name="connsiteY7309" fmla="*/ 2031842 h 2583470"/>
                <a:gd name="connsiteX7310" fmla="*/ 196386 w 1057172"/>
                <a:gd name="connsiteY7310" fmla="*/ 2031228 h 2583470"/>
                <a:gd name="connsiteX7311" fmla="*/ 196386 w 1057172"/>
                <a:gd name="connsiteY7311" fmla="*/ 2029385 h 2583470"/>
                <a:gd name="connsiteX7312" fmla="*/ 195776 w 1057172"/>
                <a:gd name="connsiteY7312" fmla="*/ 2029385 h 2583470"/>
                <a:gd name="connsiteX7313" fmla="*/ 194556 w 1057172"/>
                <a:gd name="connsiteY7313" fmla="*/ 2026313 h 2583470"/>
                <a:gd name="connsiteX7314" fmla="*/ 192726 w 1057172"/>
                <a:gd name="connsiteY7314" fmla="*/ 2026928 h 2583470"/>
                <a:gd name="connsiteX7315" fmla="*/ 193336 w 1057172"/>
                <a:gd name="connsiteY7315" fmla="*/ 2026928 h 2583470"/>
                <a:gd name="connsiteX7316" fmla="*/ 193336 w 1057172"/>
                <a:gd name="connsiteY7316" fmla="*/ 2028156 h 2583470"/>
                <a:gd name="connsiteX7317" fmla="*/ 193946 w 1057172"/>
                <a:gd name="connsiteY7317" fmla="*/ 2028156 h 2583470"/>
                <a:gd name="connsiteX7318" fmla="*/ 193336 w 1057172"/>
                <a:gd name="connsiteY7318" fmla="*/ 2029385 h 2583470"/>
                <a:gd name="connsiteX7319" fmla="*/ 194556 w 1057172"/>
                <a:gd name="connsiteY7319" fmla="*/ 2029385 h 2583470"/>
                <a:gd name="connsiteX7320" fmla="*/ 194556 w 1057172"/>
                <a:gd name="connsiteY7320" fmla="*/ 2031842 h 2583470"/>
                <a:gd name="connsiteX7321" fmla="*/ 196386 w 1057172"/>
                <a:gd name="connsiteY7321" fmla="*/ 2031842 h 2583470"/>
                <a:gd name="connsiteX7322" fmla="*/ 196386 w 1057172"/>
                <a:gd name="connsiteY7322" fmla="*/ 2033071 h 2583470"/>
                <a:gd name="connsiteX7323" fmla="*/ 195776 w 1057172"/>
                <a:gd name="connsiteY7323" fmla="*/ 2033071 h 2583470"/>
                <a:gd name="connsiteX7324" fmla="*/ 195776 w 1057172"/>
                <a:gd name="connsiteY7324" fmla="*/ 2034913 h 2583470"/>
                <a:gd name="connsiteX7325" fmla="*/ 193946 w 1057172"/>
                <a:gd name="connsiteY7325" fmla="*/ 2034913 h 2583470"/>
                <a:gd name="connsiteX7326" fmla="*/ 193946 w 1057172"/>
                <a:gd name="connsiteY7326" fmla="*/ 2035528 h 2583470"/>
                <a:gd name="connsiteX7327" fmla="*/ 192726 w 1057172"/>
                <a:gd name="connsiteY7327" fmla="*/ 2035528 h 2583470"/>
                <a:gd name="connsiteX7328" fmla="*/ 192726 w 1057172"/>
                <a:gd name="connsiteY7328" fmla="*/ 2036142 h 2583470"/>
                <a:gd name="connsiteX7329" fmla="*/ 189677 w 1057172"/>
                <a:gd name="connsiteY7329" fmla="*/ 2036142 h 2583470"/>
                <a:gd name="connsiteX7330" fmla="*/ 189677 w 1057172"/>
                <a:gd name="connsiteY7330" fmla="*/ 2035528 h 2583470"/>
                <a:gd name="connsiteX7331" fmla="*/ 187847 w 1057172"/>
                <a:gd name="connsiteY7331" fmla="*/ 2036142 h 2583470"/>
                <a:gd name="connsiteX7332" fmla="*/ 187847 w 1057172"/>
                <a:gd name="connsiteY7332" fmla="*/ 2035528 h 2583470"/>
                <a:gd name="connsiteX7333" fmla="*/ 186018 w 1057172"/>
                <a:gd name="connsiteY7333" fmla="*/ 2036142 h 2583470"/>
                <a:gd name="connsiteX7334" fmla="*/ 184798 w 1057172"/>
                <a:gd name="connsiteY7334" fmla="*/ 2035528 h 2583470"/>
                <a:gd name="connsiteX7335" fmla="*/ 184798 w 1057172"/>
                <a:gd name="connsiteY7335" fmla="*/ 2034299 h 2583470"/>
                <a:gd name="connsiteX7336" fmla="*/ 184188 w 1057172"/>
                <a:gd name="connsiteY7336" fmla="*/ 2034299 h 2583470"/>
                <a:gd name="connsiteX7337" fmla="*/ 184188 w 1057172"/>
                <a:gd name="connsiteY7337" fmla="*/ 2033071 h 2583470"/>
                <a:gd name="connsiteX7338" fmla="*/ 183578 w 1057172"/>
                <a:gd name="connsiteY7338" fmla="*/ 2033071 h 2583470"/>
                <a:gd name="connsiteX7339" fmla="*/ 182358 w 1057172"/>
                <a:gd name="connsiteY7339" fmla="*/ 2030613 h 2583470"/>
                <a:gd name="connsiteX7340" fmla="*/ 181138 w 1057172"/>
                <a:gd name="connsiteY7340" fmla="*/ 2030613 h 2583470"/>
                <a:gd name="connsiteX7341" fmla="*/ 181138 w 1057172"/>
                <a:gd name="connsiteY7341" fmla="*/ 2028156 h 2583470"/>
                <a:gd name="connsiteX7342" fmla="*/ 180529 w 1057172"/>
                <a:gd name="connsiteY7342" fmla="*/ 2028156 h 2583470"/>
                <a:gd name="connsiteX7343" fmla="*/ 181138 w 1057172"/>
                <a:gd name="connsiteY7343" fmla="*/ 2026928 h 2583470"/>
                <a:gd name="connsiteX7344" fmla="*/ 181748 w 1057172"/>
                <a:gd name="connsiteY7344" fmla="*/ 2026928 h 2583470"/>
                <a:gd name="connsiteX7345" fmla="*/ 181748 w 1057172"/>
                <a:gd name="connsiteY7345" fmla="*/ 2025699 h 2583470"/>
                <a:gd name="connsiteX7346" fmla="*/ 181138 w 1057172"/>
                <a:gd name="connsiteY7346" fmla="*/ 2025699 h 2583470"/>
                <a:gd name="connsiteX7347" fmla="*/ 181748 w 1057172"/>
                <a:gd name="connsiteY7347" fmla="*/ 2024471 h 2583470"/>
                <a:gd name="connsiteX7348" fmla="*/ 181138 w 1057172"/>
                <a:gd name="connsiteY7348" fmla="*/ 2024471 h 2583470"/>
                <a:gd name="connsiteX7349" fmla="*/ 181138 w 1057172"/>
                <a:gd name="connsiteY7349" fmla="*/ 2023856 h 2583470"/>
                <a:gd name="connsiteX7350" fmla="*/ 183578 w 1057172"/>
                <a:gd name="connsiteY7350" fmla="*/ 2023856 h 2583470"/>
                <a:gd name="connsiteX7351" fmla="*/ 184188 w 1057172"/>
                <a:gd name="connsiteY7351" fmla="*/ 2025699 h 2583470"/>
                <a:gd name="connsiteX7352" fmla="*/ 184188 w 1057172"/>
                <a:gd name="connsiteY7352" fmla="*/ 2024471 h 2583470"/>
                <a:gd name="connsiteX7353" fmla="*/ 190287 w 1057172"/>
                <a:gd name="connsiteY7353" fmla="*/ 2023242 h 2583470"/>
                <a:gd name="connsiteX7354" fmla="*/ 191507 w 1057172"/>
                <a:gd name="connsiteY7354" fmla="*/ 2026313 h 2583470"/>
                <a:gd name="connsiteX7355" fmla="*/ 192116 w 1057172"/>
                <a:gd name="connsiteY7355" fmla="*/ 2026313 h 2583470"/>
                <a:gd name="connsiteX7356" fmla="*/ 192116 w 1057172"/>
                <a:gd name="connsiteY7356" fmla="*/ 2025699 h 2583470"/>
                <a:gd name="connsiteX7357" fmla="*/ 191507 w 1057172"/>
                <a:gd name="connsiteY7357" fmla="*/ 2025699 h 2583470"/>
                <a:gd name="connsiteX7358" fmla="*/ 192726 w 1057172"/>
                <a:gd name="connsiteY7358" fmla="*/ 2024471 h 2583470"/>
                <a:gd name="connsiteX7359" fmla="*/ 192726 w 1057172"/>
                <a:gd name="connsiteY7359" fmla="*/ 2025699 h 2583470"/>
                <a:gd name="connsiteX7360" fmla="*/ 193336 w 1057172"/>
                <a:gd name="connsiteY7360" fmla="*/ 2025699 h 2583470"/>
                <a:gd name="connsiteX7361" fmla="*/ 193336 w 1057172"/>
                <a:gd name="connsiteY7361" fmla="*/ 2023856 h 2583470"/>
                <a:gd name="connsiteX7362" fmla="*/ 192116 w 1057172"/>
                <a:gd name="connsiteY7362" fmla="*/ 2023856 h 2583470"/>
                <a:gd name="connsiteX7363" fmla="*/ 192726 w 1057172"/>
                <a:gd name="connsiteY7363" fmla="*/ 2022013 h 2583470"/>
                <a:gd name="connsiteX7364" fmla="*/ 192726 w 1057172"/>
                <a:gd name="connsiteY7364" fmla="*/ 2022628 h 2583470"/>
                <a:gd name="connsiteX7365" fmla="*/ 193946 w 1057172"/>
                <a:gd name="connsiteY7365" fmla="*/ 2022013 h 2583470"/>
                <a:gd name="connsiteX7366" fmla="*/ 193336 w 1057172"/>
                <a:gd name="connsiteY7366" fmla="*/ 2022013 h 2583470"/>
                <a:gd name="connsiteX7367" fmla="*/ 193946 w 1057172"/>
                <a:gd name="connsiteY7367" fmla="*/ 2020171 h 2583470"/>
                <a:gd name="connsiteX7368" fmla="*/ 196996 w 1057172"/>
                <a:gd name="connsiteY7368" fmla="*/ 2020171 h 2583470"/>
                <a:gd name="connsiteX7369" fmla="*/ 196996 w 1057172"/>
                <a:gd name="connsiteY7369" fmla="*/ 2019556 h 2583470"/>
                <a:gd name="connsiteX7370" fmla="*/ 195776 w 1057172"/>
                <a:gd name="connsiteY7370" fmla="*/ 2019556 h 2583470"/>
                <a:gd name="connsiteX7371" fmla="*/ 193336 w 1057172"/>
                <a:gd name="connsiteY7371" fmla="*/ 2016485 h 2583470"/>
                <a:gd name="connsiteX7372" fmla="*/ 193336 w 1057172"/>
                <a:gd name="connsiteY7372" fmla="*/ 2015256 h 2583470"/>
                <a:gd name="connsiteX7373" fmla="*/ 192726 w 1057172"/>
                <a:gd name="connsiteY7373" fmla="*/ 2015256 h 2583470"/>
                <a:gd name="connsiteX7374" fmla="*/ 192726 w 1057172"/>
                <a:gd name="connsiteY7374" fmla="*/ 2014028 h 2583470"/>
                <a:gd name="connsiteX7375" fmla="*/ 192116 w 1057172"/>
                <a:gd name="connsiteY7375" fmla="*/ 2014028 h 2583470"/>
                <a:gd name="connsiteX7376" fmla="*/ 192116 w 1057172"/>
                <a:gd name="connsiteY7376" fmla="*/ 2012799 h 2583470"/>
                <a:gd name="connsiteX7377" fmla="*/ 193336 w 1057172"/>
                <a:gd name="connsiteY7377" fmla="*/ 2012799 h 2583470"/>
                <a:gd name="connsiteX7378" fmla="*/ 193336 w 1057172"/>
                <a:gd name="connsiteY7378" fmla="*/ 2012185 h 2583470"/>
                <a:gd name="connsiteX7379" fmla="*/ 196996 w 1057172"/>
                <a:gd name="connsiteY7379" fmla="*/ 2011571 h 2583470"/>
                <a:gd name="connsiteX7380" fmla="*/ 196996 w 1057172"/>
                <a:gd name="connsiteY7380" fmla="*/ 2012185 h 2583470"/>
                <a:gd name="connsiteX7381" fmla="*/ 199435 w 1057172"/>
                <a:gd name="connsiteY7381" fmla="*/ 2012185 h 2583470"/>
                <a:gd name="connsiteX7382" fmla="*/ 199435 w 1057172"/>
                <a:gd name="connsiteY7382" fmla="*/ 2012799 h 2583470"/>
                <a:gd name="connsiteX7383" fmla="*/ 200045 w 1057172"/>
                <a:gd name="connsiteY7383" fmla="*/ 2012799 h 2583470"/>
                <a:gd name="connsiteX7384" fmla="*/ 200655 w 1057172"/>
                <a:gd name="connsiteY7384" fmla="*/ 2014027 h 2583470"/>
                <a:gd name="connsiteX7385" fmla="*/ 200655 w 1057172"/>
                <a:gd name="connsiteY7385" fmla="*/ 2014028 h 2583470"/>
                <a:gd name="connsiteX7386" fmla="*/ 200655 w 1057172"/>
                <a:gd name="connsiteY7386" fmla="*/ 2014028 h 2583470"/>
                <a:gd name="connsiteX7387" fmla="*/ 201265 w 1057172"/>
                <a:gd name="connsiteY7387" fmla="*/ 2015256 h 2583470"/>
                <a:gd name="connsiteX7388" fmla="*/ 201875 w 1057172"/>
                <a:gd name="connsiteY7388" fmla="*/ 2018328 h 2583470"/>
                <a:gd name="connsiteX7389" fmla="*/ 203704 w 1057172"/>
                <a:gd name="connsiteY7389" fmla="*/ 2018328 h 2583470"/>
                <a:gd name="connsiteX7390" fmla="*/ 203704 w 1057172"/>
                <a:gd name="connsiteY7390" fmla="*/ 2017713 h 2583470"/>
                <a:gd name="connsiteX7391" fmla="*/ 204924 w 1057172"/>
                <a:gd name="connsiteY7391" fmla="*/ 2017713 h 2583470"/>
                <a:gd name="connsiteX7392" fmla="*/ 204924 w 1057172"/>
                <a:gd name="connsiteY7392" fmla="*/ 2016485 h 2583470"/>
                <a:gd name="connsiteX7393" fmla="*/ 203704 w 1057172"/>
                <a:gd name="connsiteY7393" fmla="*/ 2016485 h 2583470"/>
                <a:gd name="connsiteX7394" fmla="*/ 203704 w 1057172"/>
                <a:gd name="connsiteY7394" fmla="*/ 2015871 h 2583470"/>
                <a:gd name="connsiteX7395" fmla="*/ 203095 w 1057172"/>
                <a:gd name="connsiteY7395" fmla="*/ 2015871 h 2583470"/>
                <a:gd name="connsiteX7396" fmla="*/ 203095 w 1057172"/>
                <a:gd name="connsiteY7396" fmla="*/ 2015256 h 2583470"/>
                <a:gd name="connsiteX7397" fmla="*/ 201875 w 1057172"/>
                <a:gd name="connsiteY7397" fmla="*/ 2015256 h 2583470"/>
                <a:gd name="connsiteX7398" fmla="*/ 200655 w 1057172"/>
                <a:gd name="connsiteY7398" fmla="*/ 2014028 h 2583470"/>
                <a:gd name="connsiteX7399" fmla="*/ 200655 w 1057172"/>
                <a:gd name="connsiteY7399" fmla="*/ 2014027 h 2583470"/>
                <a:gd name="connsiteX7400" fmla="*/ 200655 w 1057172"/>
                <a:gd name="connsiteY7400" fmla="*/ 2011571 h 2583470"/>
                <a:gd name="connsiteX7401" fmla="*/ 200045 w 1057172"/>
                <a:gd name="connsiteY7401" fmla="*/ 2011571 h 2583470"/>
                <a:gd name="connsiteX7402" fmla="*/ 200045 w 1057172"/>
                <a:gd name="connsiteY7402" fmla="*/ 2009728 h 2583470"/>
                <a:gd name="connsiteX7403" fmla="*/ 201875 w 1057172"/>
                <a:gd name="connsiteY7403" fmla="*/ 2009728 h 2583470"/>
                <a:gd name="connsiteX7404" fmla="*/ 201875 w 1057172"/>
                <a:gd name="connsiteY7404" fmla="*/ 2008499 h 2583470"/>
                <a:gd name="connsiteX7405" fmla="*/ 203095 w 1057172"/>
                <a:gd name="connsiteY7405" fmla="*/ 2008499 h 2583470"/>
                <a:gd name="connsiteX7406" fmla="*/ 203095 w 1057172"/>
                <a:gd name="connsiteY7406" fmla="*/ 2009728 h 2583470"/>
                <a:gd name="connsiteX7407" fmla="*/ 203704 w 1057172"/>
                <a:gd name="connsiteY7407" fmla="*/ 2009728 h 2583470"/>
                <a:gd name="connsiteX7408" fmla="*/ 203704 w 1057172"/>
                <a:gd name="connsiteY7408" fmla="*/ 2010342 h 2583470"/>
                <a:gd name="connsiteX7409" fmla="*/ 204314 w 1057172"/>
                <a:gd name="connsiteY7409" fmla="*/ 2007885 h 2583470"/>
                <a:gd name="connsiteX7410" fmla="*/ 207364 w 1057172"/>
                <a:gd name="connsiteY7410" fmla="*/ 2007885 h 2583470"/>
                <a:gd name="connsiteX7411" fmla="*/ 207364 w 1057172"/>
                <a:gd name="connsiteY7411" fmla="*/ 2007271 h 2583470"/>
                <a:gd name="connsiteX7412" fmla="*/ 207974 w 1057172"/>
                <a:gd name="connsiteY7412" fmla="*/ 2007271 h 2583470"/>
                <a:gd name="connsiteX7413" fmla="*/ 207974 w 1057172"/>
                <a:gd name="connsiteY7413" fmla="*/ 2007885 h 2583470"/>
                <a:gd name="connsiteX7414" fmla="*/ 209803 w 1057172"/>
                <a:gd name="connsiteY7414" fmla="*/ 2007885 h 2583470"/>
                <a:gd name="connsiteX7415" fmla="*/ 209803 w 1057172"/>
                <a:gd name="connsiteY7415" fmla="*/ 2008499 h 2583470"/>
                <a:gd name="connsiteX7416" fmla="*/ 211023 w 1057172"/>
                <a:gd name="connsiteY7416" fmla="*/ 2008499 h 2583470"/>
                <a:gd name="connsiteX7417" fmla="*/ 211023 w 1057172"/>
                <a:gd name="connsiteY7417" fmla="*/ 2009728 h 2583470"/>
                <a:gd name="connsiteX7418" fmla="*/ 209803 w 1057172"/>
                <a:gd name="connsiteY7418" fmla="*/ 2009728 h 2583470"/>
                <a:gd name="connsiteX7419" fmla="*/ 209803 w 1057172"/>
                <a:gd name="connsiteY7419" fmla="*/ 2010342 h 2583470"/>
                <a:gd name="connsiteX7420" fmla="*/ 211023 w 1057172"/>
                <a:gd name="connsiteY7420" fmla="*/ 2010342 h 2583470"/>
                <a:gd name="connsiteX7421" fmla="*/ 211023 w 1057172"/>
                <a:gd name="connsiteY7421" fmla="*/ 2011571 h 2583470"/>
                <a:gd name="connsiteX7422" fmla="*/ 211633 w 1057172"/>
                <a:gd name="connsiteY7422" fmla="*/ 2011571 h 2583470"/>
                <a:gd name="connsiteX7423" fmla="*/ 211633 w 1057172"/>
                <a:gd name="connsiteY7423" fmla="*/ 2012185 h 2583470"/>
                <a:gd name="connsiteX7424" fmla="*/ 212243 w 1057172"/>
                <a:gd name="connsiteY7424" fmla="*/ 2012185 h 2583470"/>
                <a:gd name="connsiteX7425" fmla="*/ 212243 w 1057172"/>
                <a:gd name="connsiteY7425" fmla="*/ 2011571 h 2583470"/>
                <a:gd name="connsiteX7426" fmla="*/ 211633 w 1057172"/>
                <a:gd name="connsiteY7426" fmla="*/ 2011571 h 2583470"/>
                <a:gd name="connsiteX7427" fmla="*/ 212243 w 1057172"/>
                <a:gd name="connsiteY7427" fmla="*/ 2010956 h 2583470"/>
                <a:gd name="connsiteX7428" fmla="*/ 211633 w 1057172"/>
                <a:gd name="connsiteY7428" fmla="*/ 2010956 h 2583470"/>
                <a:gd name="connsiteX7429" fmla="*/ 211633 w 1057172"/>
                <a:gd name="connsiteY7429" fmla="*/ 2010342 h 2583470"/>
                <a:gd name="connsiteX7430" fmla="*/ 212243 w 1057172"/>
                <a:gd name="connsiteY7430" fmla="*/ 2010342 h 2583470"/>
                <a:gd name="connsiteX7431" fmla="*/ 212243 w 1057172"/>
                <a:gd name="connsiteY7431" fmla="*/ 2008499 h 2583470"/>
                <a:gd name="connsiteX7432" fmla="*/ 213463 w 1057172"/>
                <a:gd name="connsiteY7432" fmla="*/ 2008499 h 2583470"/>
                <a:gd name="connsiteX7433" fmla="*/ 213463 w 1057172"/>
                <a:gd name="connsiteY7433" fmla="*/ 2009728 h 2583470"/>
                <a:gd name="connsiteX7434" fmla="*/ 215292 w 1057172"/>
                <a:gd name="connsiteY7434" fmla="*/ 2009728 h 2583470"/>
                <a:gd name="connsiteX7435" fmla="*/ 215292 w 1057172"/>
                <a:gd name="connsiteY7435" fmla="*/ 2010342 h 2583470"/>
                <a:gd name="connsiteX7436" fmla="*/ 217122 w 1057172"/>
                <a:gd name="connsiteY7436" fmla="*/ 2009728 h 2583470"/>
                <a:gd name="connsiteX7437" fmla="*/ 215902 w 1057172"/>
                <a:gd name="connsiteY7437" fmla="*/ 2009728 h 2583470"/>
                <a:gd name="connsiteX7438" fmla="*/ 215292 w 1057172"/>
                <a:gd name="connsiteY7438" fmla="*/ 2004813 h 2583470"/>
                <a:gd name="connsiteX7439" fmla="*/ 215902 w 1057172"/>
                <a:gd name="connsiteY7439" fmla="*/ 2004813 h 2583470"/>
                <a:gd name="connsiteX7440" fmla="*/ 215902 w 1057172"/>
                <a:gd name="connsiteY7440" fmla="*/ 2006656 h 2583470"/>
                <a:gd name="connsiteX7441" fmla="*/ 216512 w 1057172"/>
                <a:gd name="connsiteY7441" fmla="*/ 2004813 h 2583470"/>
                <a:gd name="connsiteX7442" fmla="*/ 215902 w 1057172"/>
                <a:gd name="connsiteY7442" fmla="*/ 2004813 h 2583470"/>
                <a:gd name="connsiteX7443" fmla="*/ 215902 w 1057172"/>
                <a:gd name="connsiteY7443" fmla="*/ 2004199 h 2583470"/>
                <a:gd name="connsiteX7444" fmla="*/ 217732 w 1057172"/>
                <a:gd name="connsiteY7444" fmla="*/ 2004199 h 2583470"/>
                <a:gd name="connsiteX7445" fmla="*/ 217732 w 1057172"/>
                <a:gd name="connsiteY7445" fmla="*/ 2006042 h 2583470"/>
                <a:gd name="connsiteX7446" fmla="*/ 219562 w 1057172"/>
                <a:gd name="connsiteY7446" fmla="*/ 2006042 h 2583470"/>
                <a:gd name="connsiteX7447" fmla="*/ 219562 w 1057172"/>
                <a:gd name="connsiteY7447" fmla="*/ 2006656 h 2583470"/>
                <a:gd name="connsiteX7448" fmla="*/ 220781 w 1057172"/>
                <a:gd name="connsiteY7448" fmla="*/ 2006656 h 2583470"/>
                <a:gd name="connsiteX7449" fmla="*/ 220781 w 1057172"/>
                <a:gd name="connsiteY7449" fmla="*/ 2007885 h 2583470"/>
                <a:gd name="connsiteX7450" fmla="*/ 221391 w 1057172"/>
                <a:gd name="connsiteY7450" fmla="*/ 2007885 h 2583470"/>
                <a:gd name="connsiteX7451" fmla="*/ 221391 w 1057172"/>
                <a:gd name="connsiteY7451" fmla="*/ 2008499 h 2583470"/>
                <a:gd name="connsiteX7452" fmla="*/ 223221 w 1057172"/>
                <a:gd name="connsiteY7452" fmla="*/ 2008499 h 2583470"/>
                <a:gd name="connsiteX7453" fmla="*/ 223221 w 1057172"/>
                <a:gd name="connsiteY7453" fmla="*/ 2010342 h 2583470"/>
                <a:gd name="connsiteX7454" fmla="*/ 223831 w 1057172"/>
                <a:gd name="connsiteY7454" fmla="*/ 2010342 h 2583470"/>
                <a:gd name="connsiteX7455" fmla="*/ 223831 w 1057172"/>
                <a:gd name="connsiteY7455" fmla="*/ 2011571 h 2583470"/>
                <a:gd name="connsiteX7456" fmla="*/ 224441 w 1057172"/>
                <a:gd name="connsiteY7456" fmla="*/ 2011571 h 2583470"/>
                <a:gd name="connsiteX7457" fmla="*/ 224441 w 1057172"/>
                <a:gd name="connsiteY7457" fmla="*/ 2012185 h 2583470"/>
                <a:gd name="connsiteX7458" fmla="*/ 223221 w 1057172"/>
                <a:gd name="connsiteY7458" fmla="*/ 2012799 h 2583470"/>
                <a:gd name="connsiteX7459" fmla="*/ 224441 w 1057172"/>
                <a:gd name="connsiteY7459" fmla="*/ 2014642 h 2583470"/>
                <a:gd name="connsiteX7460" fmla="*/ 223221 w 1057172"/>
                <a:gd name="connsiteY7460" fmla="*/ 2014642 h 2583470"/>
                <a:gd name="connsiteX7461" fmla="*/ 223221 w 1057172"/>
                <a:gd name="connsiteY7461" fmla="*/ 2015256 h 2583470"/>
                <a:gd name="connsiteX7462" fmla="*/ 222611 w 1057172"/>
                <a:gd name="connsiteY7462" fmla="*/ 2015256 h 2583470"/>
                <a:gd name="connsiteX7463" fmla="*/ 222611 w 1057172"/>
                <a:gd name="connsiteY7463" fmla="*/ 2018328 h 2583470"/>
                <a:gd name="connsiteX7464" fmla="*/ 221391 w 1057172"/>
                <a:gd name="connsiteY7464" fmla="*/ 2018328 h 2583470"/>
                <a:gd name="connsiteX7465" fmla="*/ 221391 w 1057172"/>
                <a:gd name="connsiteY7465" fmla="*/ 2019556 h 2583470"/>
                <a:gd name="connsiteX7466" fmla="*/ 220781 w 1057172"/>
                <a:gd name="connsiteY7466" fmla="*/ 2019556 h 2583470"/>
                <a:gd name="connsiteX7467" fmla="*/ 220781 w 1057172"/>
                <a:gd name="connsiteY7467" fmla="*/ 2023242 h 2583470"/>
                <a:gd name="connsiteX7468" fmla="*/ 221391 w 1057172"/>
                <a:gd name="connsiteY7468" fmla="*/ 2023242 h 2583470"/>
                <a:gd name="connsiteX7469" fmla="*/ 221391 w 1057172"/>
                <a:gd name="connsiteY7469" fmla="*/ 2022628 h 2583470"/>
                <a:gd name="connsiteX7470" fmla="*/ 222611 w 1057172"/>
                <a:gd name="connsiteY7470" fmla="*/ 2022628 h 2583470"/>
                <a:gd name="connsiteX7471" fmla="*/ 223221 w 1057172"/>
                <a:gd name="connsiteY7471" fmla="*/ 2019556 h 2583470"/>
                <a:gd name="connsiteX7472" fmla="*/ 224441 w 1057172"/>
                <a:gd name="connsiteY7472" fmla="*/ 2019556 h 2583470"/>
                <a:gd name="connsiteX7473" fmla="*/ 224441 w 1057172"/>
                <a:gd name="connsiteY7473" fmla="*/ 2018942 h 2583470"/>
                <a:gd name="connsiteX7474" fmla="*/ 225051 w 1057172"/>
                <a:gd name="connsiteY7474" fmla="*/ 2018942 h 2583470"/>
                <a:gd name="connsiteX7475" fmla="*/ 225051 w 1057172"/>
                <a:gd name="connsiteY7475" fmla="*/ 2018328 h 2583470"/>
                <a:gd name="connsiteX7476" fmla="*/ 225661 w 1057172"/>
                <a:gd name="connsiteY7476" fmla="*/ 2018328 h 2583470"/>
                <a:gd name="connsiteX7477" fmla="*/ 225661 w 1057172"/>
                <a:gd name="connsiteY7477" fmla="*/ 2017713 h 2583470"/>
                <a:gd name="connsiteX7478" fmla="*/ 228100 w 1057172"/>
                <a:gd name="connsiteY7478" fmla="*/ 2018328 h 2583470"/>
                <a:gd name="connsiteX7479" fmla="*/ 227490 w 1057172"/>
                <a:gd name="connsiteY7479" fmla="*/ 2016485 h 2583470"/>
                <a:gd name="connsiteX7480" fmla="*/ 229320 w 1057172"/>
                <a:gd name="connsiteY7480" fmla="*/ 2016485 h 2583470"/>
                <a:gd name="connsiteX7481" fmla="*/ 229320 w 1057172"/>
                <a:gd name="connsiteY7481" fmla="*/ 2015871 h 2583470"/>
                <a:gd name="connsiteX7482" fmla="*/ 230540 w 1057172"/>
                <a:gd name="connsiteY7482" fmla="*/ 2015871 h 2583470"/>
                <a:gd name="connsiteX7483" fmla="*/ 230540 w 1057172"/>
                <a:gd name="connsiteY7483" fmla="*/ 2015256 h 2583470"/>
                <a:gd name="connsiteX7484" fmla="*/ 234199 w 1057172"/>
                <a:gd name="connsiteY7484" fmla="*/ 2015256 h 2583470"/>
                <a:gd name="connsiteX7485" fmla="*/ 234199 w 1057172"/>
                <a:gd name="connsiteY7485" fmla="*/ 2014642 h 2583470"/>
                <a:gd name="connsiteX7486" fmla="*/ 236639 w 1057172"/>
                <a:gd name="connsiteY7486" fmla="*/ 2014642 h 2583470"/>
                <a:gd name="connsiteX7487" fmla="*/ 236639 w 1057172"/>
                <a:gd name="connsiteY7487" fmla="*/ 2014028 h 2583470"/>
                <a:gd name="connsiteX7488" fmla="*/ 240298 w 1057172"/>
                <a:gd name="connsiteY7488" fmla="*/ 2011571 h 2583470"/>
                <a:gd name="connsiteX7489" fmla="*/ 239078 w 1057172"/>
                <a:gd name="connsiteY7489" fmla="*/ 2011571 h 2583470"/>
                <a:gd name="connsiteX7490" fmla="*/ 239078 w 1057172"/>
                <a:gd name="connsiteY7490" fmla="*/ 2012185 h 2583470"/>
                <a:gd name="connsiteX7491" fmla="*/ 227490 w 1057172"/>
                <a:gd name="connsiteY7491" fmla="*/ 2014642 h 2583470"/>
                <a:gd name="connsiteX7492" fmla="*/ 228100 w 1057172"/>
                <a:gd name="connsiteY7492" fmla="*/ 2012185 h 2583470"/>
                <a:gd name="connsiteX7493" fmla="*/ 226880 w 1057172"/>
                <a:gd name="connsiteY7493" fmla="*/ 2012799 h 2583470"/>
                <a:gd name="connsiteX7494" fmla="*/ 226880 w 1057172"/>
                <a:gd name="connsiteY7494" fmla="*/ 2012185 h 2583470"/>
                <a:gd name="connsiteX7495" fmla="*/ 225661 w 1057172"/>
                <a:gd name="connsiteY7495" fmla="*/ 2012185 h 2583470"/>
                <a:gd name="connsiteX7496" fmla="*/ 225051 w 1057172"/>
                <a:gd name="connsiteY7496" fmla="*/ 2007885 h 2583470"/>
                <a:gd name="connsiteX7497" fmla="*/ 225661 w 1057172"/>
                <a:gd name="connsiteY7497" fmla="*/ 2007885 h 2583470"/>
                <a:gd name="connsiteX7498" fmla="*/ 225661 w 1057172"/>
                <a:gd name="connsiteY7498" fmla="*/ 2007271 h 2583470"/>
                <a:gd name="connsiteX7499" fmla="*/ 227490 w 1057172"/>
                <a:gd name="connsiteY7499" fmla="*/ 2007271 h 2583470"/>
                <a:gd name="connsiteX7500" fmla="*/ 227490 w 1057172"/>
                <a:gd name="connsiteY7500" fmla="*/ 2007885 h 2583470"/>
                <a:gd name="connsiteX7501" fmla="*/ 229320 w 1057172"/>
                <a:gd name="connsiteY7501" fmla="*/ 2006656 h 2583470"/>
                <a:gd name="connsiteX7502" fmla="*/ 229320 w 1057172"/>
                <a:gd name="connsiteY7502" fmla="*/ 2007271 h 2583470"/>
                <a:gd name="connsiteX7503" fmla="*/ 231150 w 1057172"/>
                <a:gd name="connsiteY7503" fmla="*/ 2007271 h 2583470"/>
                <a:gd name="connsiteX7504" fmla="*/ 231150 w 1057172"/>
                <a:gd name="connsiteY7504" fmla="*/ 2006656 h 2583470"/>
                <a:gd name="connsiteX7505" fmla="*/ 235419 w 1057172"/>
                <a:gd name="connsiteY7505" fmla="*/ 2006042 h 2583470"/>
                <a:gd name="connsiteX7506" fmla="*/ 235419 w 1057172"/>
                <a:gd name="connsiteY7506" fmla="*/ 2004813 h 2583470"/>
                <a:gd name="connsiteX7507" fmla="*/ 237249 w 1057172"/>
                <a:gd name="connsiteY7507" fmla="*/ 2004199 h 2583470"/>
                <a:gd name="connsiteX7508" fmla="*/ 237249 w 1057172"/>
                <a:gd name="connsiteY7508" fmla="*/ 2003585 h 2583470"/>
                <a:gd name="connsiteX7509" fmla="*/ 238468 w 1057172"/>
                <a:gd name="connsiteY7509" fmla="*/ 2003585 h 2583470"/>
                <a:gd name="connsiteX7510" fmla="*/ 238468 w 1057172"/>
                <a:gd name="connsiteY7510" fmla="*/ 2004199 h 2583470"/>
                <a:gd name="connsiteX7511" fmla="*/ 239688 w 1057172"/>
                <a:gd name="connsiteY7511" fmla="*/ 2004199 h 2583470"/>
                <a:gd name="connsiteX7512" fmla="*/ 239688 w 1057172"/>
                <a:gd name="connsiteY7512" fmla="*/ 2003585 h 2583470"/>
                <a:gd name="connsiteX7513" fmla="*/ 240298 w 1057172"/>
                <a:gd name="connsiteY7513" fmla="*/ 2003585 h 2583470"/>
                <a:gd name="connsiteX7514" fmla="*/ 240298 w 1057172"/>
                <a:gd name="connsiteY7514" fmla="*/ 2002356 h 2583470"/>
                <a:gd name="connsiteX7515" fmla="*/ 237249 w 1057172"/>
                <a:gd name="connsiteY7515" fmla="*/ 2002971 h 2583470"/>
                <a:gd name="connsiteX7516" fmla="*/ 237249 w 1057172"/>
                <a:gd name="connsiteY7516" fmla="*/ 2003585 h 2583470"/>
                <a:gd name="connsiteX7517" fmla="*/ 236029 w 1057172"/>
                <a:gd name="connsiteY7517" fmla="*/ 2003585 h 2583470"/>
                <a:gd name="connsiteX7518" fmla="*/ 236029 w 1057172"/>
                <a:gd name="connsiteY7518" fmla="*/ 2004199 h 2583470"/>
                <a:gd name="connsiteX7519" fmla="*/ 234199 w 1057172"/>
                <a:gd name="connsiteY7519" fmla="*/ 2004199 h 2583470"/>
                <a:gd name="connsiteX7520" fmla="*/ 234199 w 1057172"/>
                <a:gd name="connsiteY7520" fmla="*/ 2004813 h 2583470"/>
                <a:gd name="connsiteX7521" fmla="*/ 231760 w 1057172"/>
                <a:gd name="connsiteY7521" fmla="*/ 2004813 h 2583470"/>
                <a:gd name="connsiteX7522" fmla="*/ 231760 w 1057172"/>
                <a:gd name="connsiteY7522" fmla="*/ 2006042 h 2583470"/>
                <a:gd name="connsiteX7523" fmla="*/ 229320 w 1057172"/>
                <a:gd name="connsiteY7523" fmla="*/ 2006042 h 2583470"/>
                <a:gd name="connsiteX7524" fmla="*/ 229320 w 1057172"/>
                <a:gd name="connsiteY7524" fmla="*/ 2004813 h 2583470"/>
                <a:gd name="connsiteX7525" fmla="*/ 228710 w 1057172"/>
                <a:gd name="connsiteY7525" fmla="*/ 2004813 h 2583470"/>
                <a:gd name="connsiteX7526" fmla="*/ 228710 w 1057172"/>
                <a:gd name="connsiteY7526" fmla="*/ 2006042 h 2583470"/>
                <a:gd name="connsiteX7527" fmla="*/ 227490 w 1057172"/>
                <a:gd name="connsiteY7527" fmla="*/ 2006042 h 2583470"/>
                <a:gd name="connsiteX7528" fmla="*/ 227490 w 1057172"/>
                <a:gd name="connsiteY7528" fmla="*/ 2004813 h 2583470"/>
                <a:gd name="connsiteX7529" fmla="*/ 226880 w 1057172"/>
                <a:gd name="connsiteY7529" fmla="*/ 2004813 h 2583470"/>
                <a:gd name="connsiteX7530" fmla="*/ 226880 w 1057172"/>
                <a:gd name="connsiteY7530" fmla="*/ 2006042 h 2583470"/>
                <a:gd name="connsiteX7531" fmla="*/ 225051 w 1057172"/>
                <a:gd name="connsiteY7531" fmla="*/ 2003585 h 2583470"/>
                <a:gd name="connsiteX7532" fmla="*/ 224441 w 1057172"/>
                <a:gd name="connsiteY7532" fmla="*/ 2003585 h 2583470"/>
                <a:gd name="connsiteX7533" fmla="*/ 224441 w 1057172"/>
                <a:gd name="connsiteY7533" fmla="*/ 2002356 h 2583470"/>
                <a:gd name="connsiteX7534" fmla="*/ 223831 w 1057172"/>
                <a:gd name="connsiteY7534" fmla="*/ 2002356 h 2583470"/>
                <a:gd name="connsiteX7535" fmla="*/ 223831 w 1057172"/>
                <a:gd name="connsiteY7535" fmla="*/ 2001742 h 2583470"/>
                <a:gd name="connsiteX7536" fmla="*/ 224441 w 1057172"/>
                <a:gd name="connsiteY7536" fmla="*/ 2001742 h 2583470"/>
                <a:gd name="connsiteX7537" fmla="*/ 224441 w 1057172"/>
                <a:gd name="connsiteY7537" fmla="*/ 2000513 h 2583470"/>
                <a:gd name="connsiteX7538" fmla="*/ 225051 w 1057172"/>
                <a:gd name="connsiteY7538" fmla="*/ 2000513 h 2583470"/>
                <a:gd name="connsiteX7539" fmla="*/ 225051 w 1057172"/>
                <a:gd name="connsiteY7539" fmla="*/ 1999899 h 2583470"/>
                <a:gd name="connsiteX7540" fmla="*/ 225661 w 1057172"/>
                <a:gd name="connsiteY7540" fmla="*/ 1999899 h 2583470"/>
                <a:gd name="connsiteX7541" fmla="*/ 225661 w 1057172"/>
                <a:gd name="connsiteY7541" fmla="*/ 1999285 h 2583470"/>
                <a:gd name="connsiteX7542" fmla="*/ 226880 w 1057172"/>
                <a:gd name="connsiteY7542" fmla="*/ 1999285 h 2583470"/>
                <a:gd name="connsiteX7543" fmla="*/ 226880 w 1057172"/>
                <a:gd name="connsiteY7543" fmla="*/ 1998671 h 2583470"/>
                <a:gd name="connsiteX7544" fmla="*/ 228100 w 1057172"/>
                <a:gd name="connsiteY7544" fmla="*/ 1998671 h 2583470"/>
                <a:gd name="connsiteX7545" fmla="*/ 228100 w 1057172"/>
                <a:gd name="connsiteY7545" fmla="*/ 1999899 h 2583470"/>
                <a:gd name="connsiteX7546" fmla="*/ 228710 w 1057172"/>
                <a:gd name="connsiteY7546" fmla="*/ 1999899 h 2583470"/>
                <a:gd name="connsiteX7547" fmla="*/ 228710 w 1057172"/>
                <a:gd name="connsiteY7547" fmla="*/ 2000513 h 2583470"/>
                <a:gd name="connsiteX7548" fmla="*/ 229320 w 1057172"/>
                <a:gd name="connsiteY7548" fmla="*/ 2000513 h 2583470"/>
                <a:gd name="connsiteX7549" fmla="*/ 229320 w 1057172"/>
                <a:gd name="connsiteY7549" fmla="*/ 2001742 h 2583470"/>
                <a:gd name="connsiteX7550" fmla="*/ 230540 w 1057172"/>
                <a:gd name="connsiteY7550" fmla="*/ 2001742 h 2583470"/>
                <a:gd name="connsiteX7551" fmla="*/ 230540 w 1057172"/>
                <a:gd name="connsiteY7551" fmla="*/ 2002356 h 2583470"/>
                <a:gd name="connsiteX7552" fmla="*/ 231150 w 1057172"/>
                <a:gd name="connsiteY7552" fmla="*/ 2002356 h 2583470"/>
                <a:gd name="connsiteX7553" fmla="*/ 231150 w 1057172"/>
                <a:gd name="connsiteY7553" fmla="*/ 2002971 h 2583470"/>
                <a:gd name="connsiteX7554" fmla="*/ 230540 w 1057172"/>
                <a:gd name="connsiteY7554" fmla="*/ 2002971 h 2583470"/>
                <a:gd name="connsiteX7555" fmla="*/ 230540 w 1057172"/>
                <a:gd name="connsiteY7555" fmla="*/ 2003585 h 2583470"/>
                <a:gd name="connsiteX7556" fmla="*/ 231760 w 1057172"/>
                <a:gd name="connsiteY7556" fmla="*/ 2003585 h 2583470"/>
                <a:gd name="connsiteX7557" fmla="*/ 231760 w 1057172"/>
                <a:gd name="connsiteY7557" fmla="*/ 2004199 h 2583470"/>
                <a:gd name="connsiteX7558" fmla="*/ 232979 w 1057172"/>
                <a:gd name="connsiteY7558" fmla="*/ 2003585 h 2583470"/>
                <a:gd name="connsiteX7559" fmla="*/ 231150 w 1057172"/>
                <a:gd name="connsiteY7559" fmla="*/ 2002971 h 2583470"/>
                <a:gd name="connsiteX7560" fmla="*/ 231760 w 1057172"/>
                <a:gd name="connsiteY7560" fmla="*/ 2002356 h 2583470"/>
                <a:gd name="connsiteX7561" fmla="*/ 231150 w 1057172"/>
                <a:gd name="connsiteY7561" fmla="*/ 2002356 h 2583470"/>
                <a:gd name="connsiteX7562" fmla="*/ 231150 w 1057172"/>
                <a:gd name="connsiteY7562" fmla="*/ 2001742 h 2583470"/>
                <a:gd name="connsiteX7563" fmla="*/ 230540 w 1057172"/>
                <a:gd name="connsiteY7563" fmla="*/ 2001742 h 2583470"/>
                <a:gd name="connsiteX7564" fmla="*/ 230540 w 1057172"/>
                <a:gd name="connsiteY7564" fmla="*/ 2000513 h 2583470"/>
                <a:gd name="connsiteX7565" fmla="*/ 229320 w 1057172"/>
                <a:gd name="connsiteY7565" fmla="*/ 2000513 h 2583470"/>
                <a:gd name="connsiteX7566" fmla="*/ 229320 w 1057172"/>
                <a:gd name="connsiteY7566" fmla="*/ 1999899 h 2583470"/>
                <a:gd name="connsiteX7567" fmla="*/ 228710 w 1057172"/>
                <a:gd name="connsiteY7567" fmla="*/ 1999899 h 2583470"/>
                <a:gd name="connsiteX7568" fmla="*/ 228710 w 1057172"/>
                <a:gd name="connsiteY7568" fmla="*/ 1998671 h 2583470"/>
                <a:gd name="connsiteX7569" fmla="*/ 228100 w 1057172"/>
                <a:gd name="connsiteY7569" fmla="*/ 1998671 h 2583470"/>
                <a:gd name="connsiteX7570" fmla="*/ 228100 w 1057172"/>
                <a:gd name="connsiteY7570" fmla="*/ 1998056 h 2583470"/>
                <a:gd name="connsiteX7571" fmla="*/ 229320 w 1057172"/>
                <a:gd name="connsiteY7571" fmla="*/ 1998056 h 2583470"/>
                <a:gd name="connsiteX7572" fmla="*/ 229320 w 1057172"/>
                <a:gd name="connsiteY7572" fmla="*/ 1996828 h 2583470"/>
                <a:gd name="connsiteX7573" fmla="*/ 231150 w 1057172"/>
                <a:gd name="connsiteY7573" fmla="*/ 1996828 h 2583470"/>
                <a:gd name="connsiteX7574" fmla="*/ 230540 w 1057172"/>
                <a:gd name="connsiteY7574" fmla="*/ 1998671 h 2583470"/>
                <a:gd name="connsiteX7575" fmla="*/ 231760 w 1057172"/>
                <a:gd name="connsiteY7575" fmla="*/ 1998671 h 2583470"/>
                <a:gd name="connsiteX7576" fmla="*/ 231760 w 1057172"/>
                <a:gd name="connsiteY7576" fmla="*/ 1998056 h 2583470"/>
                <a:gd name="connsiteX7577" fmla="*/ 231150 w 1057172"/>
                <a:gd name="connsiteY7577" fmla="*/ 1998056 h 2583470"/>
                <a:gd name="connsiteX7578" fmla="*/ 232369 w 1057172"/>
                <a:gd name="connsiteY7578" fmla="*/ 1996828 h 2583470"/>
                <a:gd name="connsiteX7579" fmla="*/ 232979 w 1057172"/>
                <a:gd name="connsiteY7579" fmla="*/ 1994985 h 2583470"/>
                <a:gd name="connsiteX7580" fmla="*/ 234199 w 1057172"/>
                <a:gd name="connsiteY7580" fmla="*/ 1994985 h 2583470"/>
                <a:gd name="connsiteX7581" fmla="*/ 234199 w 1057172"/>
                <a:gd name="connsiteY7581" fmla="*/ 1994371 h 2583470"/>
                <a:gd name="connsiteX7582" fmla="*/ 236029 w 1057172"/>
                <a:gd name="connsiteY7582" fmla="*/ 1994371 h 2583470"/>
                <a:gd name="connsiteX7583" fmla="*/ 236029 w 1057172"/>
                <a:gd name="connsiteY7583" fmla="*/ 1994985 h 2583470"/>
                <a:gd name="connsiteX7584" fmla="*/ 235419 w 1057172"/>
                <a:gd name="connsiteY7584" fmla="*/ 1994985 h 2583470"/>
                <a:gd name="connsiteX7585" fmla="*/ 235419 w 1057172"/>
                <a:gd name="connsiteY7585" fmla="*/ 1996213 h 2583470"/>
                <a:gd name="connsiteX7586" fmla="*/ 236029 w 1057172"/>
                <a:gd name="connsiteY7586" fmla="*/ 1996213 h 2583470"/>
                <a:gd name="connsiteX7587" fmla="*/ 235419 w 1057172"/>
                <a:gd name="connsiteY7587" fmla="*/ 1999899 h 2583470"/>
                <a:gd name="connsiteX7588" fmla="*/ 236639 w 1057172"/>
                <a:gd name="connsiteY7588" fmla="*/ 1999899 h 2583470"/>
                <a:gd name="connsiteX7589" fmla="*/ 236029 w 1057172"/>
                <a:gd name="connsiteY7589" fmla="*/ 1996828 h 2583470"/>
                <a:gd name="connsiteX7590" fmla="*/ 236639 w 1057172"/>
                <a:gd name="connsiteY7590" fmla="*/ 1996828 h 2583470"/>
                <a:gd name="connsiteX7591" fmla="*/ 236639 w 1057172"/>
                <a:gd name="connsiteY7591" fmla="*/ 1996213 h 2583470"/>
                <a:gd name="connsiteX7592" fmla="*/ 237249 w 1057172"/>
                <a:gd name="connsiteY7592" fmla="*/ 1996213 h 2583470"/>
                <a:gd name="connsiteX7593" fmla="*/ 239078 w 1057172"/>
                <a:gd name="connsiteY7593" fmla="*/ 1994985 h 2583470"/>
                <a:gd name="connsiteX7594" fmla="*/ 238468 w 1057172"/>
                <a:gd name="connsiteY7594" fmla="*/ 1993142 h 2583470"/>
                <a:gd name="connsiteX7595" fmla="*/ 240298 w 1057172"/>
                <a:gd name="connsiteY7595" fmla="*/ 1992528 h 2583470"/>
                <a:gd name="connsiteX7596" fmla="*/ 240298 w 1057172"/>
                <a:gd name="connsiteY7596" fmla="*/ 1993142 h 2583470"/>
                <a:gd name="connsiteX7597" fmla="*/ 243347 w 1057172"/>
                <a:gd name="connsiteY7597" fmla="*/ 1995599 h 2583470"/>
                <a:gd name="connsiteX7598" fmla="*/ 243957 w 1057172"/>
                <a:gd name="connsiteY7598" fmla="*/ 1995599 h 2583470"/>
                <a:gd name="connsiteX7599" fmla="*/ 243957 w 1057172"/>
                <a:gd name="connsiteY7599" fmla="*/ 1993142 h 2583470"/>
                <a:gd name="connsiteX7600" fmla="*/ 243347 w 1057172"/>
                <a:gd name="connsiteY7600" fmla="*/ 1993142 h 2583470"/>
                <a:gd name="connsiteX7601" fmla="*/ 243347 w 1057172"/>
                <a:gd name="connsiteY7601" fmla="*/ 1991299 h 2583470"/>
                <a:gd name="connsiteX7602" fmla="*/ 240908 w 1057172"/>
                <a:gd name="connsiteY7602" fmla="*/ 1991299 h 2583470"/>
                <a:gd name="connsiteX7603" fmla="*/ 242128 w 1057172"/>
                <a:gd name="connsiteY7603" fmla="*/ 1990071 h 2583470"/>
                <a:gd name="connsiteX7604" fmla="*/ 242738 w 1057172"/>
                <a:gd name="connsiteY7604" fmla="*/ 1990071 h 2583470"/>
                <a:gd name="connsiteX7605" fmla="*/ 242738 w 1057172"/>
                <a:gd name="connsiteY7605" fmla="*/ 1988842 h 2583470"/>
                <a:gd name="connsiteX7606" fmla="*/ 243957 w 1057172"/>
                <a:gd name="connsiteY7606" fmla="*/ 1988842 h 2583470"/>
                <a:gd name="connsiteX7607" fmla="*/ 243957 w 1057172"/>
                <a:gd name="connsiteY7607" fmla="*/ 1988228 h 2583470"/>
                <a:gd name="connsiteX7608" fmla="*/ 244567 w 1057172"/>
                <a:gd name="connsiteY7608" fmla="*/ 1988228 h 2583470"/>
                <a:gd name="connsiteX7609" fmla="*/ 244567 w 1057172"/>
                <a:gd name="connsiteY7609" fmla="*/ 1987613 h 2583470"/>
                <a:gd name="connsiteX7610" fmla="*/ 245177 w 1057172"/>
                <a:gd name="connsiteY7610" fmla="*/ 1987613 h 2583470"/>
                <a:gd name="connsiteX7611" fmla="*/ 245177 w 1057172"/>
                <a:gd name="connsiteY7611" fmla="*/ 1986999 h 2583470"/>
                <a:gd name="connsiteX7612" fmla="*/ 247617 w 1057172"/>
                <a:gd name="connsiteY7612" fmla="*/ 1987613 h 2583470"/>
                <a:gd name="connsiteX7613" fmla="*/ 247617 w 1057172"/>
                <a:gd name="connsiteY7613" fmla="*/ 1986999 h 2583470"/>
                <a:gd name="connsiteX7614" fmla="*/ 248227 w 1057172"/>
                <a:gd name="connsiteY7614" fmla="*/ 1986999 h 2583470"/>
                <a:gd name="connsiteX7615" fmla="*/ 248227 w 1057172"/>
                <a:gd name="connsiteY7615" fmla="*/ 1986385 h 2583470"/>
                <a:gd name="connsiteX7616" fmla="*/ 248837 w 1057172"/>
                <a:gd name="connsiteY7616" fmla="*/ 1986385 h 2583470"/>
                <a:gd name="connsiteX7617" fmla="*/ 248837 w 1057172"/>
                <a:gd name="connsiteY7617" fmla="*/ 1985156 h 2583470"/>
                <a:gd name="connsiteX7618" fmla="*/ 252496 w 1057172"/>
                <a:gd name="connsiteY7618" fmla="*/ 1984542 h 2583470"/>
                <a:gd name="connsiteX7619" fmla="*/ 251886 w 1057172"/>
                <a:gd name="connsiteY7619" fmla="*/ 1988842 h 2583470"/>
                <a:gd name="connsiteX7620" fmla="*/ 252496 w 1057172"/>
                <a:gd name="connsiteY7620" fmla="*/ 1988842 h 2583470"/>
                <a:gd name="connsiteX7621" fmla="*/ 252496 w 1057172"/>
                <a:gd name="connsiteY7621" fmla="*/ 1991913 h 2583470"/>
                <a:gd name="connsiteX7622" fmla="*/ 254326 w 1057172"/>
                <a:gd name="connsiteY7622" fmla="*/ 1991913 h 2583470"/>
                <a:gd name="connsiteX7623" fmla="*/ 255545 w 1057172"/>
                <a:gd name="connsiteY7623" fmla="*/ 1994371 h 2583470"/>
                <a:gd name="connsiteX7624" fmla="*/ 256155 w 1057172"/>
                <a:gd name="connsiteY7624" fmla="*/ 1998056 h 2583470"/>
                <a:gd name="connsiteX7625" fmla="*/ 255545 w 1057172"/>
                <a:gd name="connsiteY7625" fmla="*/ 1998056 h 2583470"/>
                <a:gd name="connsiteX7626" fmla="*/ 255545 w 1057172"/>
                <a:gd name="connsiteY7626" fmla="*/ 1998671 h 2583470"/>
                <a:gd name="connsiteX7627" fmla="*/ 254935 w 1057172"/>
                <a:gd name="connsiteY7627" fmla="*/ 1998671 h 2583470"/>
                <a:gd name="connsiteX7628" fmla="*/ 256155 w 1057172"/>
                <a:gd name="connsiteY7628" fmla="*/ 1999285 h 2583470"/>
                <a:gd name="connsiteX7629" fmla="*/ 256155 w 1057172"/>
                <a:gd name="connsiteY7629" fmla="*/ 1999899 h 2583470"/>
                <a:gd name="connsiteX7630" fmla="*/ 256765 w 1057172"/>
                <a:gd name="connsiteY7630" fmla="*/ 1999899 h 2583470"/>
                <a:gd name="connsiteX7631" fmla="*/ 256765 w 1057172"/>
                <a:gd name="connsiteY7631" fmla="*/ 2002356 h 2583470"/>
                <a:gd name="connsiteX7632" fmla="*/ 258595 w 1057172"/>
                <a:gd name="connsiteY7632" fmla="*/ 2002356 h 2583470"/>
                <a:gd name="connsiteX7633" fmla="*/ 258595 w 1057172"/>
                <a:gd name="connsiteY7633" fmla="*/ 2002971 h 2583470"/>
                <a:gd name="connsiteX7634" fmla="*/ 259205 w 1057172"/>
                <a:gd name="connsiteY7634" fmla="*/ 2002971 h 2583470"/>
                <a:gd name="connsiteX7635" fmla="*/ 259205 w 1057172"/>
                <a:gd name="connsiteY7635" fmla="*/ 2003585 h 2583470"/>
                <a:gd name="connsiteX7636" fmla="*/ 259815 w 1057172"/>
                <a:gd name="connsiteY7636" fmla="*/ 2003585 h 2583470"/>
                <a:gd name="connsiteX7637" fmla="*/ 259815 w 1057172"/>
                <a:gd name="connsiteY7637" fmla="*/ 2004199 h 2583470"/>
                <a:gd name="connsiteX7638" fmla="*/ 260424 w 1057172"/>
                <a:gd name="connsiteY7638" fmla="*/ 2004199 h 2583470"/>
                <a:gd name="connsiteX7639" fmla="*/ 260424 w 1057172"/>
                <a:gd name="connsiteY7639" fmla="*/ 2004813 h 2583470"/>
                <a:gd name="connsiteX7640" fmla="*/ 261644 w 1057172"/>
                <a:gd name="connsiteY7640" fmla="*/ 2004813 h 2583470"/>
                <a:gd name="connsiteX7641" fmla="*/ 261644 w 1057172"/>
                <a:gd name="connsiteY7641" fmla="*/ 2006042 h 2583470"/>
                <a:gd name="connsiteX7642" fmla="*/ 262864 w 1057172"/>
                <a:gd name="connsiteY7642" fmla="*/ 2006042 h 2583470"/>
                <a:gd name="connsiteX7643" fmla="*/ 262864 w 1057172"/>
                <a:gd name="connsiteY7643" fmla="*/ 2006656 h 2583470"/>
                <a:gd name="connsiteX7644" fmla="*/ 263474 w 1057172"/>
                <a:gd name="connsiteY7644" fmla="*/ 2006656 h 2583470"/>
                <a:gd name="connsiteX7645" fmla="*/ 262864 w 1057172"/>
                <a:gd name="connsiteY7645" fmla="*/ 2010956 h 2583470"/>
                <a:gd name="connsiteX7646" fmla="*/ 262254 w 1057172"/>
                <a:gd name="connsiteY7646" fmla="*/ 2010956 h 2583470"/>
                <a:gd name="connsiteX7647" fmla="*/ 262254 w 1057172"/>
                <a:gd name="connsiteY7647" fmla="*/ 2012799 h 2583470"/>
                <a:gd name="connsiteX7648" fmla="*/ 261644 w 1057172"/>
                <a:gd name="connsiteY7648" fmla="*/ 2012799 h 2583470"/>
                <a:gd name="connsiteX7649" fmla="*/ 261644 w 1057172"/>
                <a:gd name="connsiteY7649" fmla="*/ 2014642 h 2583470"/>
                <a:gd name="connsiteX7650" fmla="*/ 260424 w 1057172"/>
                <a:gd name="connsiteY7650" fmla="*/ 2014642 h 2583470"/>
                <a:gd name="connsiteX7651" fmla="*/ 260424 w 1057172"/>
                <a:gd name="connsiteY7651" fmla="*/ 2015871 h 2583470"/>
                <a:gd name="connsiteX7652" fmla="*/ 259815 w 1057172"/>
                <a:gd name="connsiteY7652" fmla="*/ 2015871 h 2583470"/>
                <a:gd name="connsiteX7653" fmla="*/ 259815 w 1057172"/>
                <a:gd name="connsiteY7653" fmla="*/ 2016485 h 2583470"/>
                <a:gd name="connsiteX7654" fmla="*/ 257985 w 1057172"/>
                <a:gd name="connsiteY7654" fmla="*/ 2017713 h 2583470"/>
                <a:gd name="connsiteX7655" fmla="*/ 257985 w 1057172"/>
                <a:gd name="connsiteY7655" fmla="*/ 2018328 h 2583470"/>
                <a:gd name="connsiteX7656" fmla="*/ 256765 w 1057172"/>
                <a:gd name="connsiteY7656" fmla="*/ 2018328 h 2583470"/>
                <a:gd name="connsiteX7657" fmla="*/ 256765 w 1057172"/>
                <a:gd name="connsiteY7657" fmla="*/ 2018942 h 2583470"/>
                <a:gd name="connsiteX7658" fmla="*/ 256155 w 1057172"/>
                <a:gd name="connsiteY7658" fmla="*/ 2018942 h 2583470"/>
                <a:gd name="connsiteX7659" fmla="*/ 256155 w 1057172"/>
                <a:gd name="connsiteY7659" fmla="*/ 2019556 h 2583470"/>
                <a:gd name="connsiteX7660" fmla="*/ 255545 w 1057172"/>
                <a:gd name="connsiteY7660" fmla="*/ 2019556 h 2583470"/>
                <a:gd name="connsiteX7661" fmla="*/ 255545 w 1057172"/>
                <a:gd name="connsiteY7661" fmla="*/ 2020171 h 2583470"/>
                <a:gd name="connsiteX7662" fmla="*/ 256155 w 1057172"/>
                <a:gd name="connsiteY7662" fmla="*/ 2020171 h 2583470"/>
                <a:gd name="connsiteX7663" fmla="*/ 256155 w 1057172"/>
                <a:gd name="connsiteY7663" fmla="*/ 2021399 h 2583470"/>
                <a:gd name="connsiteX7664" fmla="*/ 255545 w 1057172"/>
                <a:gd name="connsiteY7664" fmla="*/ 2021399 h 2583470"/>
                <a:gd name="connsiteX7665" fmla="*/ 255545 w 1057172"/>
                <a:gd name="connsiteY7665" fmla="*/ 2022013 h 2583470"/>
                <a:gd name="connsiteX7666" fmla="*/ 256155 w 1057172"/>
                <a:gd name="connsiteY7666" fmla="*/ 2022013 h 2583470"/>
                <a:gd name="connsiteX7667" fmla="*/ 256155 w 1057172"/>
                <a:gd name="connsiteY7667" fmla="*/ 2021399 h 2583470"/>
                <a:gd name="connsiteX7668" fmla="*/ 256765 w 1057172"/>
                <a:gd name="connsiteY7668" fmla="*/ 2021399 h 2583470"/>
                <a:gd name="connsiteX7669" fmla="*/ 256765 w 1057172"/>
                <a:gd name="connsiteY7669" fmla="*/ 2020171 h 2583470"/>
                <a:gd name="connsiteX7670" fmla="*/ 259815 w 1057172"/>
                <a:gd name="connsiteY7670" fmla="*/ 2018942 h 2583470"/>
                <a:gd name="connsiteX7671" fmla="*/ 259815 w 1057172"/>
                <a:gd name="connsiteY7671" fmla="*/ 2018328 h 2583470"/>
                <a:gd name="connsiteX7672" fmla="*/ 262254 w 1057172"/>
                <a:gd name="connsiteY7672" fmla="*/ 2017713 h 2583470"/>
                <a:gd name="connsiteX7673" fmla="*/ 262254 w 1057172"/>
                <a:gd name="connsiteY7673" fmla="*/ 2016485 h 2583470"/>
                <a:gd name="connsiteX7674" fmla="*/ 267133 w 1057172"/>
                <a:gd name="connsiteY7674" fmla="*/ 2016485 h 2583470"/>
                <a:gd name="connsiteX7675" fmla="*/ 267133 w 1057172"/>
                <a:gd name="connsiteY7675" fmla="*/ 2018328 h 2583470"/>
                <a:gd name="connsiteX7676" fmla="*/ 267743 w 1057172"/>
                <a:gd name="connsiteY7676" fmla="*/ 2018328 h 2583470"/>
                <a:gd name="connsiteX7677" fmla="*/ 267743 w 1057172"/>
                <a:gd name="connsiteY7677" fmla="*/ 2018942 h 2583470"/>
                <a:gd name="connsiteX7678" fmla="*/ 270183 w 1057172"/>
                <a:gd name="connsiteY7678" fmla="*/ 2018942 h 2583470"/>
                <a:gd name="connsiteX7679" fmla="*/ 270183 w 1057172"/>
                <a:gd name="connsiteY7679" fmla="*/ 2019556 h 2583470"/>
                <a:gd name="connsiteX7680" fmla="*/ 271403 w 1057172"/>
                <a:gd name="connsiteY7680" fmla="*/ 2019556 h 2583470"/>
                <a:gd name="connsiteX7681" fmla="*/ 271403 w 1057172"/>
                <a:gd name="connsiteY7681" fmla="*/ 2020171 h 2583470"/>
                <a:gd name="connsiteX7682" fmla="*/ 274452 w 1057172"/>
                <a:gd name="connsiteY7682" fmla="*/ 2019556 h 2583470"/>
                <a:gd name="connsiteX7683" fmla="*/ 274452 w 1057172"/>
                <a:gd name="connsiteY7683" fmla="*/ 2016485 h 2583470"/>
                <a:gd name="connsiteX7684" fmla="*/ 273842 w 1057172"/>
                <a:gd name="connsiteY7684" fmla="*/ 2016485 h 2583470"/>
                <a:gd name="connsiteX7685" fmla="*/ 273842 w 1057172"/>
                <a:gd name="connsiteY7685" fmla="*/ 2017713 h 2583470"/>
                <a:gd name="connsiteX7686" fmla="*/ 271403 w 1057172"/>
                <a:gd name="connsiteY7686" fmla="*/ 2017713 h 2583470"/>
                <a:gd name="connsiteX7687" fmla="*/ 271403 w 1057172"/>
                <a:gd name="connsiteY7687" fmla="*/ 2016485 h 2583470"/>
                <a:gd name="connsiteX7688" fmla="*/ 267743 w 1057172"/>
                <a:gd name="connsiteY7688" fmla="*/ 2014642 h 2583470"/>
                <a:gd name="connsiteX7689" fmla="*/ 267743 w 1057172"/>
                <a:gd name="connsiteY7689" fmla="*/ 2014028 h 2583470"/>
                <a:gd name="connsiteX7690" fmla="*/ 267133 w 1057172"/>
                <a:gd name="connsiteY7690" fmla="*/ 2014028 h 2583470"/>
                <a:gd name="connsiteX7691" fmla="*/ 269573 w 1057172"/>
                <a:gd name="connsiteY7691" fmla="*/ 2009728 h 2583470"/>
                <a:gd name="connsiteX7692" fmla="*/ 269573 w 1057172"/>
                <a:gd name="connsiteY7692" fmla="*/ 2008499 h 2583470"/>
                <a:gd name="connsiteX7693" fmla="*/ 270793 w 1057172"/>
                <a:gd name="connsiteY7693" fmla="*/ 2008499 h 2583470"/>
                <a:gd name="connsiteX7694" fmla="*/ 270793 w 1057172"/>
                <a:gd name="connsiteY7694" fmla="*/ 2007885 h 2583470"/>
                <a:gd name="connsiteX7695" fmla="*/ 271403 w 1057172"/>
                <a:gd name="connsiteY7695" fmla="*/ 2007885 h 2583470"/>
                <a:gd name="connsiteX7696" fmla="*/ 271403 w 1057172"/>
                <a:gd name="connsiteY7696" fmla="*/ 2007271 h 2583470"/>
                <a:gd name="connsiteX7697" fmla="*/ 272012 w 1057172"/>
                <a:gd name="connsiteY7697" fmla="*/ 2007271 h 2583470"/>
                <a:gd name="connsiteX7698" fmla="*/ 272012 w 1057172"/>
                <a:gd name="connsiteY7698" fmla="*/ 2006656 h 2583470"/>
                <a:gd name="connsiteX7699" fmla="*/ 273232 w 1057172"/>
                <a:gd name="connsiteY7699" fmla="*/ 2006656 h 2583470"/>
                <a:gd name="connsiteX7700" fmla="*/ 273232 w 1057172"/>
                <a:gd name="connsiteY7700" fmla="*/ 2006042 h 2583470"/>
                <a:gd name="connsiteX7701" fmla="*/ 278111 w 1057172"/>
                <a:gd name="connsiteY7701" fmla="*/ 2006042 h 2583470"/>
                <a:gd name="connsiteX7702" fmla="*/ 278111 w 1057172"/>
                <a:gd name="connsiteY7702" fmla="*/ 2004813 h 2583470"/>
                <a:gd name="connsiteX7703" fmla="*/ 278721 w 1057172"/>
                <a:gd name="connsiteY7703" fmla="*/ 2004813 h 2583470"/>
                <a:gd name="connsiteX7704" fmla="*/ 278721 w 1057172"/>
                <a:gd name="connsiteY7704" fmla="*/ 2006042 h 2583470"/>
                <a:gd name="connsiteX7705" fmla="*/ 279941 w 1057172"/>
                <a:gd name="connsiteY7705" fmla="*/ 2006042 h 2583470"/>
                <a:gd name="connsiteX7706" fmla="*/ 279941 w 1057172"/>
                <a:gd name="connsiteY7706" fmla="*/ 2006656 h 2583470"/>
                <a:gd name="connsiteX7707" fmla="*/ 281161 w 1057172"/>
                <a:gd name="connsiteY7707" fmla="*/ 2006656 h 2583470"/>
                <a:gd name="connsiteX7708" fmla="*/ 281161 w 1057172"/>
                <a:gd name="connsiteY7708" fmla="*/ 2007885 h 2583470"/>
                <a:gd name="connsiteX7709" fmla="*/ 282381 w 1057172"/>
                <a:gd name="connsiteY7709" fmla="*/ 2007885 h 2583470"/>
                <a:gd name="connsiteX7710" fmla="*/ 282381 w 1057172"/>
                <a:gd name="connsiteY7710" fmla="*/ 2007271 h 2583470"/>
                <a:gd name="connsiteX7711" fmla="*/ 283600 w 1057172"/>
                <a:gd name="connsiteY7711" fmla="*/ 2007271 h 2583470"/>
                <a:gd name="connsiteX7712" fmla="*/ 283600 w 1057172"/>
                <a:gd name="connsiteY7712" fmla="*/ 2006656 h 2583470"/>
                <a:gd name="connsiteX7713" fmla="*/ 284820 w 1057172"/>
                <a:gd name="connsiteY7713" fmla="*/ 2006656 h 2583470"/>
                <a:gd name="connsiteX7714" fmla="*/ 284820 w 1057172"/>
                <a:gd name="connsiteY7714" fmla="*/ 2006042 h 2583470"/>
                <a:gd name="connsiteX7715" fmla="*/ 285430 w 1057172"/>
                <a:gd name="connsiteY7715" fmla="*/ 2006042 h 2583470"/>
                <a:gd name="connsiteX7716" fmla="*/ 285430 w 1057172"/>
                <a:gd name="connsiteY7716" fmla="*/ 2004813 h 2583470"/>
                <a:gd name="connsiteX7717" fmla="*/ 286040 w 1057172"/>
                <a:gd name="connsiteY7717" fmla="*/ 2004813 h 2583470"/>
                <a:gd name="connsiteX7718" fmla="*/ 287260 w 1057172"/>
                <a:gd name="connsiteY7718" fmla="*/ 2006656 h 2583470"/>
                <a:gd name="connsiteX7719" fmla="*/ 287260 w 1057172"/>
                <a:gd name="connsiteY7719" fmla="*/ 2007271 h 2583470"/>
                <a:gd name="connsiteX7720" fmla="*/ 287870 w 1057172"/>
                <a:gd name="connsiteY7720" fmla="*/ 2007271 h 2583470"/>
                <a:gd name="connsiteX7721" fmla="*/ 287870 w 1057172"/>
                <a:gd name="connsiteY7721" fmla="*/ 2007885 h 2583470"/>
                <a:gd name="connsiteX7722" fmla="*/ 290919 w 1057172"/>
                <a:gd name="connsiteY7722" fmla="*/ 2007885 h 2583470"/>
                <a:gd name="connsiteX7723" fmla="*/ 290919 w 1057172"/>
                <a:gd name="connsiteY7723" fmla="*/ 2007271 h 2583470"/>
                <a:gd name="connsiteX7724" fmla="*/ 292749 w 1057172"/>
                <a:gd name="connsiteY7724" fmla="*/ 2007271 h 2583470"/>
                <a:gd name="connsiteX7725" fmla="*/ 292749 w 1057172"/>
                <a:gd name="connsiteY7725" fmla="*/ 2006656 h 2583470"/>
                <a:gd name="connsiteX7726" fmla="*/ 293359 w 1057172"/>
                <a:gd name="connsiteY7726" fmla="*/ 2006656 h 2583470"/>
                <a:gd name="connsiteX7727" fmla="*/ 293359 w 1057172"/>
                <a:gd name="connsiteY7727" fmla="*/ 2007271 h 2583470"/>
                <a:gd name="connsiteX7728" fmla="*/ 295188 w 1057172"/>
                <a:gd name="connsiteY7728" fmla="*/ 2006656 h 2583470"/>
                <a:gd name="connsiteX7729" fmla="*/ 295188 w 1057172"/>
                <a:gd name="connsiteY7729" fmla="*/ 2007271 h 2583470"/>
                <a:gd name="connsiteX7730" fmla="*/ 296408 w 1057172"/>
                <a:gd name="connsiteY7730" fmla="*/ 2007271 h 2583470"/>
                <a:gd name="connsiteX7731" fmla="*/ 296408 w 1057172"/>
                <a:gd name="connsiteY7731" fmla="*/ 2006656 h 2583470"/>
                <a:gd name="connsiteX7732" fmla="*/ 298238 w 1057172"/>
                <a:gd name="connsiteY7732" fmla="*/ 2007271 h 2583470"/>
                <a:gd name="connsiteX7733" fmla="*/ 298238 w 1057172"/>
                <a:gd name="connsiteY7733" fmla="*/ 2007885 h 2583470"/>
                <a:gd name="connsiteX7734" fmla="*/ 298848 w 1057172"/>
                <a:gd name="connsiteY7734" fmla="*/ 2007271 h 2583470"/>
                <a:gd name="connsiteX7735" fmla="*/ 301287 w 1057172"/>
                <a:gd name="connsiteY7735" fmla="*/ 2007885 h 2583470"/>
                <a:gd name="connsiteX7736" fmla="*/ 301287 w 1057172"/>
                <a:gd name="connsiteY7736" fmla="*/ 2009728 h 2583470"/>
                <a:gd name="connsiteX7737" fmla="*/ 302507 w 1057172"/>
                <a:gd name="connsiteY7737" fmla="*/ 2009728 h 2583470"/>
                <a:gd name="connsiteX7738" fmla="*/ 302507 w 1057172"/>
                <a:gd name="connsiteY7738" fmla="*/ 2007271 h 2583470"/>
                <a:gd name="connsiteX7739" fmla="*/ 304947 w 1057172"/>
                <a:gd name="connsiteY7739" fmla="*/ 2007271 h 2583470"/>
                <a:gd name="connsiteX7740" fmla="*/ 304947 w 1057172"/>
                <a:gd name="connsiteY7740" fmla="*/ 2006656 h 2583470"/>
                <a:gd name="connsiteX7741" fmla="*/ 306776 w 1057172"/>
                <a:gd name="connsiteY7741" fmla="*/ 2006656 h 2583470"/>
                <a:gd name="connsiteX7742" fmla="*/ 306776 w 1057172"/>
                <a:gd name="connsiteY7742" fmla="*/ 2004813 h 2583470"/>
                <a:gd name="connsiteX7743" fmla="*/ 307386 w 1057172"/>
                <a:gd name="connsiteY7743" fmla="*/ 2004813 h 2583470"/>
                <a:gd name="connsiteX7744" fmla="*/ 307386 w 1057172"/>
                <a:gd name="connsiteY7744" fmla="*/ 2003585 h 2583470"/>
                <a:gd name="connsiteX7745" fmla="*/ 306166 w 1057172"/>
                <a:gd name="connsiteY7745" fmla="*/ 2003585 h 2583470"/>
                <a:gd name="connsiteX7746" fmla="*/ 306166 w 1057172"/>
                <a:gd name="connsiteY7746" fmla="*/ 2002971 h 2583470"/>
                <a:gd name="connsiteX7747" fmla="*/ 304947 w 1057172"/>
                <a:gd name="connsiteY7747" fmla="*/ 2002971 h 2583470"/>
                <a:gd name="connsiteX7748" fmla="*/ 304947 w 1057172"/>
                <a:gd name="connsiteY7748" fmla="*/ 2003585 h 2583470"/>
                <a:gd name="connsiteX7749" fmla="*/ 302507 w 1057172"/>
                <a:gd name="connsiteY7749" fmla="*/ 2003585 h 2583470"/>
                <a:gd name="connsiteX7750" fmla="*/ 302507 w 1057172"/>
                <a:gd name="connsiteY7750" fmla="*/ 2002971 h 2583470"/>
                <a:gd name="connsiteX7751" fmla="*/ 301897 w 1057172"/>
                <a:gd name="connsiteY7751" fmla="*/ 2002971 h 2583470"/>
                <a:gd name="connsiteX7752" fmla="*/ 301897 w 1057172"/>
                <a:gd name="connsiteY7752" fmla="*/ 2002356 h 2583470"/>
                <a:gd name="connsiteX7753" fmla="*/ 301287 w 1057172"/>
                <a:gd name="connsiteY7753" fmla="*/ 2002356 h 2583470"/>
                <a:gd name="connsiteX7754" fmla="*/ 299458 w 1057172"/>
                <a:gd name="connsiteY7754" fmla="*/ 1998671 h 2583470"/>
                <a:gd name="connsiteX7755" fmla="*/ 300677 w 1057172"/>
                <a:gd name="connsiteY7755" fmla="*/ 1998671 h 2583470"/>
                <a:gd name="connsiteX7756" fmla="*/ 304337 w 1057172"/>
                <a:gd name="connsiteY7756" fmla="*/ 1996213 h 2583470"/>
                <a:gd name="connsiteX7757" fmla="*/ 304337 w 1057172"/>
                <a:gd name="connsiteY7757" fmla="*/ 1995599 h 2583470"/>
                <a:gd name="connsiteX7758" fmla="*/ 306776 w 1057172"/>
                <a:gd name="connsiteY7758" fmla="*/ 1995599 h 2583470"/>
                <a:gd name="connsiteX7759" fmla="*/ 306776 w 1057172"/>
                <a:gd name="connsiteY7759" fmla="*/ 1994985 h 2583470"/>
                <a:gd name="connsiteX7760" fmla="*/ 307386 w 1057172"/>
                <a:gd name="connsiteY7760" fmla="*/ 1994985 h 2583470"/>
                <a:gd name="connsiteX7761" fmla="*/ 307386 w 1057172"/>
                <a:gd name="connsiteY7761" fmla="*/ 1994371 h 2583470"/>
                <a:gd name="connsiteX7762" fmla="*/ 308606 w 1057172"/>
                <a:gd name="connsiteY7762" fmla="*/ 1994371 h 2583470"/>
                <a:gd name="connsiteX7763" fmla="*/ 308606 w 1057172"/>
                <a:gd name="connsiteY7763" fmla="*/ 1993142 h 2583470"/>
                <a:gd name="connsiteX7764" fmla="*/ 307386 w 1057172"/>
                <a:gd name="connsiteY7764" fmla="*/ 1994371 h 2583470"/>
                <a:gd name="connsiteX7765" fmla="*/ 307386 w 1057172"/>
                <a:gd name="connsiteY7765" fmla="*/ 1993142 h 2583470"/>
                <a:gd name="connsiteX7766" fmla="*/ 306776 w 1057172"/>
                <a:gd name="connsiteY7766" fmla="*/ 1993142 h 2583470"/>
                <a:gd name="connsiteX7767" fmla="*/ 306776 w 1057172"/>
                <a:gd name="connsiteY7767" fmla="*/ 1994371 h 2583470"/>
                <a:gd name="connsiteX7768" fmla="*/ 306166 w 1057172"/>
                <a:gd name="connsiteY7768" fmla="*/ 1994371 h 2583470"/>
                <a:gd name="connsiteX7769" fmla="*/ 306166 w 1057172"/>
                <a:gd name="connsiteY7769" fmla="*/ 1993142 h 2583470"/>
                <a:gd name="connsiteX7770" fmla="*/ 305557 w 1057172"/>
                <a:gd name="connsiteY7770" fmla="*/ 1994371 h 2583470"/>
                <a:gd name="connsiteX7771" fmla="*/ 305557 w 1057172"/>
                <a:gd name="connsiteY7771" fmla="*/ 1993142 h 2583470"/>
                <a:gd name="connsiteX7772" fmla="*/ 304947 w 1057172"/>
                <a:gd name="connsiteY7772" fmla="*/ 1993142 h 2583470"/>
                <a:gd name="connsiteX7773" fmla="*/ 305557 w 1057172"/>
                <a:gd name="connsiteY7773" fmla="*/ 1992528 h 2583470"/>
                <a:gd name="connsiteX7774" fmla="*/ 304947 w 1057172"/>
                <a:gd name="connsiteY7774" fmla="*/ 1992528 h 2583470"/>
                <a:gd name="connsiteX7775" fmla="*/ 304947 w 1057172"/>
                <a:gd name="connsiteY7775" fmla="*/ 1991913 h 2583470"/>
                <a:gd name="connsiteX7776" fmla="*/ 305557 w 1057172"/>
                <a:gd name="connsiteY7776" fmla="*/ 1991913 h 2583470"/>
                <a:gd name="connsiteX7777" fmla="*/ 305557 w 1057172"/>
                <a:gd name="connsiteY7777" fmla="*/ 1991299 h 2583470"/>
                <a:gd name="connsiteX7778" fmla="*/ 307386 w 1057172"/>
                <a:gd name="connsiteY7778" fmla="*/ 1991299 h 2583470"/>
                <a:gd name="connsiteX7779" fmla="*/ 307386 w 1057172"/>
                <a:gd name="connsiteY7779" fmla="*/ 1990685 h 2583470"/>
                <a:gd name="connsiteX7780" fmla="*/ 306776 w 1057172"/>
                <a:gd name="connsiteY7780" fmla="*/ 1990685 h 2583470"/>
                <a:gd name="connsiteX7781" fmla="*/ 306776 w 1057172"/>
                <a:gd name="connsiteY7781" fmla="*/ 1990071 h 2583470"/>
                <a:gd name="connsiteX7782" fmla="*/ 307386 w 1057172"/>
                <a:gd name="connsiteY7782" fmla="*/ 1990071 h 2583470"/>
                <a:gd name="connsiteX7783" fmla="*/ 307386 w 1057172"/>
                <a:gd name="connsiteY7783" fmla="*/ 1988842 h 2583470"/>
                <a:gd name="connsiteX7784" fmla="*/ 308606 w 1057172"/>
                <a:gd name="connsiteY7784" fmla="*/ 1988842 h 2583470"/>
                <a:gd name="connsiteX7785" fmla="*/ 308606 w 1057172"/>
                <a:gd name="connsiteY7785" fmla="*/ 1988228 h 2583470"/>
                <a:gd name="connsiteX7786" fmla="*/ 307386 w 1057172"/>
                <a:gd name="connsiteY7786" fmla="*/ 1988228 h 2583470"/>
                <a:gd name="connsiteX7787" fmla="*/ 307386 w 1057172"/>
                <a:gd name="connsiteY7787" fmla="*/ 1987613 h 2583470"/>
                <a:gd name="connsiteX7788" fmla="*/ 306166 w 1057172"/>
                <a:gd name="connsiteY7788" fmla="*/ 1988228 h 2583470"/>
                <a:gd name="connsiteX7789" fmla="*/ 306166 w 1057172"/>
                <a:gd name="connsiteY7789" fmla="*/ 1988842 h 2583470"/>
                <a:gd name="connsiteX7790" fmla="*/ 305557 w 1057172"/>
                <a:gd name="connsiteY7790" fmla="*/ 1988842 h 2583470"/>
                <a:gd name="connsiteX7791" fmla="*/ 305557 w 1057172"/>
                <a:gd name="connsiteY7791" fmla="*/ 1990071 h 2583470"/>
                <a:gd name="connsiteX7792" fmla="*/ 303117 w 1057172"/>
                <a:gd name="connsiteY7792" fmla="*/ 1990685 h 2583470"/>
                <a:gd name="connsiteX7793" fmla="*/ 303117 w 1057172"/>
                <a:gd name="connsiteY7793" fmla="*/ 1991299 h 2583470"/>
                <a:gd name="connsiteX7794" fmla="*/ 302507 w 1057172"/>
                <a:gd name="connsiteY7794" fmla="*/ 1991299 h 2583470"/>
                <a:gd name="connsiteX7795" fmla="*/ 302507 w 1057172"/>
                <a:gd name="connsiteY7795" fmla="*/ 1991913 h 2583470"/>
                <a:gd name="connsiteX7796" fmla="*/ 301287 w 1057172"/>
                <a:gd name="connsiteY7796" fmla="*/ 1991913 h 2583470"/>
                <a:gd name="connsiteX7797" fmla="*/ 299458 w 1057172"/>
                <a:gd name="connsiteY7797" fmla="*/ 1993142 h 2583470"/>
                <a:gd name="connsiteX7798" fmla="*/ 299458 w 1057172"/>
                <a:gd name="connsiteY7798" fmla="*/ 1992528 h 2583470"/>
                <a:gd name="connsiteX7799" fmla="*/ 297018 w 1057172"/>
                <a:gd name="connsiteY7799" fmla="*/ 1995599 h 2583470"/>
                <a:gd name="connsiteX7800" fmla="*/ 296408 w 1057172"/>
                <a:gd name="connsiteY7800" fmla="*/ 1995599 h 2583470"/>
                <a:gd name="connsiteX7801" fmla="*/ 296408 w 1057172"/>
                <a:gd name="connsiteY7801" fmla="*/ 1996213 h 2583470"/>
                <a:gd name="connsiteX7802" fmla="*/ 294578 w 1057172"/>
                <a:gd name="connsiteY7802" fmla="*/ 1996213 h 2583470"/>
                <a:gd name="connsiteX7803" fmla="*/ 294578 w 1057172"/>
                <a:gd name="connsiteY7803" fmla="*/ 1995599 h 2583470"/>
                <a:gd name="connsiteX7804" fmla="*/ 293969 w 1057172"/>
                <a:gd name="connsiteY7804" fmla="*/ 1995599 h 2583470"/>
                <a:gd name="connsiteX7805" fmla="*/ 295188 w 1057172"/>
                <a:gd name="connsiteY7805" fmla="*/ 1994985 h 2583470"/>
                <a:gd name="connsiteX7806" fmla="*/ 295188 w 1057172"/>
                <a:gd name="connsiteY7806" fmla="*/ 1994371 h 2583470"/>
                <a:gd name="connsiteX7807" fmla="*/ 296408 w 1057172"/>
                <a:gd name="connsiteY7807" fmla="*/ 1994371 h 2583470"/>
                <a:gd name="connsiteX7808" fmla="*/ 297018 w 1057172"/>
                <a:gd name="connsiteY7808" fmla="*/ 1990685 h 2583470"/>
                <a:gd name="connsiteX7809" fmla="*/ 297628 w 1057172"/>
                <a:gd name="connsiteY7809" fmla="*/ 1990685 h 2583470"/>
                <a:gd name="connsiteX7810" fmla="*/ 297628 w 1057172"/>
                <a:gd name="connsiteY7810" fmla="*/ 1988228 h 2583470"/>
                <a:gd name="connsiteX7811" fmla="*/ 298238 w 1057172"/>
                <a:gd name="connsiteY7811" fmla="*/ 1988228 h 2583470"/>
                <a:gd name="connsiteX7812" fmla="*/ 298238 w 1057172"/>
                <a:gd name="connsiteY7812" fmla="*/ 1987613 h 2583470"/>
                <a:gd name="connsiteX7813" fmla="*/ 303117 w 1057172"/>
                <a:gd name="connsiteY7813" fmla="*/ 1986385 h 2583470"/>
                <a:gd name="connsiteX7814" fmla="*/ 303117 w 1057172"/>
                <a:gd name="connsiteY7814" fmla="*/ 1985156 h 2583470"/>
                <a:gd name="connsiteX7815" fmla="*/ 304947 w 1057172"/>
                <a:gd name="connsiteY7815" fmla="*/ 1985156 h 2583470"/>
                <a:gd name="connsiteX7816" fmla="*/ 308606 w 1057172"/>
                <a:gd name="connsiteY7816" fmla="*/ 1980242 h 2583470"/>
                <a:gd name="connsiteX7817" fmla="*/ 311046 w 1057172"/>
                <a:gd name="connsiteY7817" fmla="*/ 1979013 h 2583470"/>
                <a:gd name="connsiteX7818" fmla="*/ 311046 w 1057172"/>
                <a:gd name="connsiteY7818" fmla="*/ 1977171 h 2583470"/>
                <a:gd name="connsiteX7819" fmla="*/ 313485 w 1057172"/>
                <a:gd name="connsiteY7819" fmla="*/ 1977171 h 2583470"/>
                <a:gd name="connsiteX7820" fmla="*/ 313485 w 1057172"/>
                <a:gd name="connsiteY7820" fmla="*/ 1979628 h 2583470"/>
                <a:gd name="connsiteX7821" fmla="*/ 315925 w 1057172"/>
                <a:gd name="connsiteY7821" fmla="*/ 1979013 h 2583470"/>
                <a:gd name="connsiteX7822" fmla="*/ 315925 w 1057172"/>
                <a:gd name="connsiteY7822" fmla="*/ 1978399 h 2583470"/>
                <a:gd name="connsiteX7823" fmla="*/ 318364 w 1057172"/>
                <a:gd name="connsiteY7823" fmla="*/ 1978399 h 2583470"/>
                <a:gd name="connsiteX7824" fmla="*/ 318364 w 1057172"/>
                <a:gd name="connsiteY7824" fmla="*/ 1977171 h 2583470"/>
                <a:gd name="connsiteX7825" fmla="*/ 320804 w 1057172"/>
                <a:gd name="connsiteY7825" fmla="*/ 1977171 h 2583470"/>
                <a:gd name="connsiteX7826" fmla="*/ 320804 w 1057172"/>
                <a:gd name="connsiteY7826" fmla="*/ 1976556 h 2583470"/>
                <a:gd name="connsiteX7827" fmla="*/ 321414 w 1057172"/>
                <a:gd name="connsiteY7827" fmla="*/ 1976556 h 2583470"/>
                <a:gd name="connsiteX7828" fmla="*/ 321414 w 1057172"/>
                <a:gd name="connsiteY7828" fmla="*/ 1975328 h 2583470"/>
                <a:gd name="connsiteX7829" fmla="*/ 320804 w 1057172"/>
                <a:gd name="connsiteY7829" fmla="*/ 1975328 h 2583470"/>
                <a:gd name="connsiteX7830" fmla="*/ 320804 w 1057172"/>
                <a:gd name="connsiteY7830" fmla="*/ 1972871 h 2583470"/>
                <a:gd name="connsiteX7831" fmla="*/ 321414 w 1057172"/>
                <a:gd name="connsiteY7831" fmla="*/ 1972871 h 2583470"/>
                <a:gd name="connsiteX7832" fmla="*/ 321414 w 1057172"/>
                <a:gd name="connsiteY7832" fmla="*/ 1972256 h 2583470"/>
                <a:gd name="connsiteX7833" fmla="*/ 322024 w 1057172"/>
                <a:gd name="connsiteY7833" fmla="*/ 1972256 h 2583470"/>
                <a:gd name="connsiteX7834" fmla="*/ 322024 w 1057172"/>
                <a:gd name="connsiteY7834" fmla="*/ 1972871 h 2583470"/>
                <a:gd name="connsiteX7835" fmla="*/ 322634 w 1057172"/>
                <a:gd name="connsiteY7835" fmla="*/ 1972871 h 2583470"/>
                <a:gd name="connsiteX7836" fmla="*/ 322634 w 1057172"/>
                <a:gd name="connsiteY7836" fmla="*/ 1972256 h 2583470"/>
                <a:gd name="connsiteX7837" fmla="*/ 323853 w 1057172"/>
                <a:gd name="connsiteY7837" fmla="*/ 1972256 h 2583470"/>
                <a:gd name="connsiteX7838" fmla="*/ 323853 w 1057172"/>
                <a:gd name="connsiteY7838" fmla="*/ 1971642 h 2583470"/>
                <a:gd name="connsiteX7839" fmla="*/ 324463 w 1057172"/>
                <a:gd name="connsiteY7839" fmla="*/ 1971642 h 2583470"/>
                <a:gd name="connsiteX7840" fmla="*/ 324463 w 1057172"/>
                <a:gd name="connsiteY7840" fmla="*/ 1972256 h 2583470"/>
                <a:gd name="connsiteX7841" fmla="*/ 325073 w 1057172"/>
                <a:gd name="connsiteY7841" fmla="*/ 1972256 h 2583470"/>
                <a:gd name="connsiteX7842" fmla="*/ 325073 w 1057172"/>
                <a:gd name="connsiteY7842" fmla="*/ 1972871 h 2583470"/>
                <a:gd name="connsiteX7843" fmla="*/ 325683 w 1057172"/>
                <a:gd name="connsiteY7843" fmla="*/ 1972871 h 2583470"/>
                <a:gd name="connsiteX7844" fmla="*/ 325683 w 1057172"/>
                <a:gd name="connsiteY7844" fmla="*/ 1972256 h 2583470"/>
                <a:gd name="connsiteX7845" fmla="*/ 326293 w 1057172"/>
                <a:gd name="connsiteY7845" fmla="*/ 1972871 h 2583470"/>
                <a:gd name="connsiteX7846" fmla="*/ 326293 w 1057172"/>
                <a:gd name="connsiteY7846" fmla="*/ 1972256 h 2583470"/>
                <a:gd name="connsiteX7847" fmla="*/ 327513 w 1057172"/>
                <a:gd name="connsiteY7847" fmla="*/ 1972256 h 2583470"/>
                <a:gd name="connsiteX7848" fmla="*/ 329952 w 1057172"/>
                <a:gd name="connsiteY7848" fmla="*/ 1970413 h 2583470"/>
                <a:gd name="connsiteX7849" fmla="*/ 329952 w 1057172"/>
                <a:gd name="connsiteY7849" fmla="*/ 1971028 h 2583470"/>
                <a:gd name="connsiteX7850" fmla="*/ 330562 w 1057172"/>
                <a:gd name="connsiteY7850" fmla="*/ 1971028 h 2583470"/>
                <a:gd name="connsiteX7851" fmla="*/ 330562 w 1057172"/>
                <a:gd name="connsiteY7851" fmla="*/ 1971642 h 2583470"/>
                <a:gd name="connsiteX7852" fmla="*/ 331782 w 1057172"/>
                <a:gd name="connsiteY7852" fmla="*/ 1971642 h 2583470"/>
                <a:gd name="connsiteX7853" fmla="*/ 331782 w 1057172"/>
                <a:gd name="connsiteY7853" fmla="*/ 1971028 h 2583470"/>
                <a:gd name="connsiteX7854" fmla="*/ 332392 w 1057172"/>
                <a:gd name="connsiteY7854" fmla="*/ 1971028 h 2583470"/>
                <a:gd name="connsiteX7855" fmla="*/ 332392 w 1057172"/>
                <a:gd name="connsiteY7855" fmla="*/ 1966728 h 2583470"/>
                <a:gd name="connsiteX7856" fmla="*/ 329952 w 1057172"/>
                <a:gd name="connsiteY7856" fmla="*/ 1964885 h 2583470"/>
                <a:gd name="connsiteX7857" fmla="*/ 331782 w 1057172"/>
                <a:gd name="connsiteY7857" fmla="*/ 1965499 h 2583470"/>
                <a:gd name="connsiteX7858" fmla="*/ 331782 w 1057172"/>
                <a:gd name="connsiteY7858" fmla="*/ 1964271 h 2583470"/>
                <a:gd name="connsiteX7859" fmla="*/ 330562 w 1057172"/>
                <a:gd name="connsiteY7859" fmla="*/ 1964271 h 2583470"/>
                <a:gd name="connsiteX7860" fmla="*/ 330562 w 1057172"/>
                <a:gd name="connsiteY7860" fmla="*/ 1963656 h 2583470"/>
                <a:gd name="connsiteX7861" fmla="*/ 329952 w 1057172"/>
                <a:gd name="connsiteY7861" fmla="*/ 1963656 h 2583470"/>
                <a:gd name="connsiteX7862" fmla="*/ 329952 w 1057172"/>
                <a:gd name="connsiteY7862" fmla="*/ 1963042 h 2583470"/>
                <a:gd name="connsiteX7863" fmla="*/ 329342 w 1057172"/>
                <a:gd name="connsiteY7863" fmla="*/ 1963042 h 2583470"/>
                <a:gd name="connsiteX7864" fmla="*/ 329342 w 1057172"/>
                <a:gd name="connsiteY7864" fmla="*/ 1964271 h 2583470"/>
                <a:gd name="connsiteX7865" fmla="*/ 327513 w 1057172"/>
                <a:gd name="connsiteY7865" fmla="*/ 1963656 h 2583470"/>
                <a:gd name="connsiteX7866" fmla="*/ 326293 w 1057172"/>
                <a:gd name="connsiteY7866" fmla="*/ 1964271 h 2583470"/>
                <a:gd name="connsiteX7867" fmla="*/ 326293 w 1057172"/>
                <a:gd name="connsiteY7867" fmla="*/ 1963656 h 2583470"/>
                <a:gd name="connsiteX7868" fmla="*/ 325683 w 1057172"/>
                <a:gd name="connsiteY7868" fmla="*/ 1963656 h 2583470"/>
                <a:gd name="connsiteX7869" fmla="*/ 325073 w 1057172"/>
                <a:gd name="connsiteY7869" fmla="*/ 1960585 h 2583470"/>
                <a:gd name="connsiteX7870" fmla="*/ 325683 w 1057172"/>
                <a:gd name="connsiteY7870" fmla="*/ 1960585 h 2583470"/>
                <a:gd name="connsiteX7871" fmla="*/ 325683 w 1057172"/>
                <a:gd name="connsiteY7871" fmla="*/ 1961199 h 2583470"/>
                <a:gd name="connsiteX7872" fmla="*/ 328123 w 1057172"/>
                <a:gd name="connsiteY7872" fmla="*/ 1959971 h 2583470"/>
                <a:gd name="connsiteX7873" fmla="*/ 328732 w 1057172"/>
                <a:gd name="connsiteY7873" fmla="*/ 1959971 h 2583470"/>
                <a:gd name="connsiteX7874" fmla="*/ 328732 w 1057172"/>
                <a:gd name="connsiteY7874" fmla="*/ 1958742 h 2583470"/>
                <a:gd name="connsiteX7875" fmla="*/ 328123 w 1057172"/>
                <a:gd name="connsiteY7875" fmla="*/ 1958742 h 2583470"/>
                <a:gd name="connsiteX7876" fmla="*/ 328123 w 1057172"/>
                <a:gd name="connsiteY7876" fmla="*/ 1957513 h 2583470"/>
                <a:gd name="connsiteX7877" fmla="*/ 327513 w 1057172"/>
                <a:gd name="connsiteY7877" fmla="*/ 1957513 h 2583470"/>
                <a:gd name="connsiteX7878" fmla="*/ 328732 w 1057172"/>
                <a:gd name="connsiteY7878" fmla="*/ 1955671 h 2583470"/>
                <a:gd name="connsiteX7879" fmla="*/ 328123 w 1057172"/>
                <a:gd name="connsiteY7879" fmla="*/ 1955056 h 2583470"/>
                <a:gd name="connsiteX7880" fmla="*/ 328732 w 1057172"/>
                <a:gd name="connsiteY7880" fmla="*/ 1955056 h 2583470"/>
                <a:gd name="connsiteX7881" fmla="*/ 328732 w 1057172"/>
                <a:gd name="connsiteY7881" fmla="*/ 1953828 h 2583470"/>
                <a:gd name="connsiteX7882" fmla="*/ 328123 w 1057172"/>
                <a:gd name="connsiteY7882" fmla="*/ 1953828 h 2583470"/>
                <a:gd name="connsiteX7883" fmla="*/ 328732 w 1057172"/>
                <a:gd name="connsiteY7883" fmla="*/ 1951985 h 2583470"/>
                <a:gd name="connsiteX7884" fmla="*/ 327513 w 1057172"/>
                <a:gd name="connsiteY7884" fmla="*/ 1952599 h 2583470"/>
                <a:gd name="connsiteX7885" fmla="*/ 327513 w 1057172"/>
                <a:gd name="connsiteY7885" fmla="*/ 1955056 h 2583470"/>
                <a:gd name="connsiteX7886" fmla="*/ 326293 w 1057172"/>
                <a:gd name="connsiteY7886" fmla="*/ 1955056 h 2583470"/>
                <a:gd name="connsiteX7887" fmla="*/ 326293 w 1057172"/>
                <a:gd name="connsiteY7887" fmla="*/ 1955671 h 2583470"/>
                <a:gd name="connsiteX7888" fmla="*/ 325683 w 1057172"/>
                <a:gd name="connsiteY7888" fmla="*/ 1955671 h 2583470"/>
                <a:gd name="connsiteX7889" fmla="*/ 326293 w 1057172"/>
                <a:gd name="connsiteY7889" fmla="*/ 1958742 h 2583470"/>
                <a:gd name="connsiteX7890" fmla="*/ 325683 w 1057172"/>
                <a:gd name="connsiteY7890" fmla="*/ 1958742 h 2583470"/>
                <a:gd name="connsiteX7891" fmla="*/ 325683 w 1057172"/>
                <a:gd name="connsiteY7891" fmla="*/ 1959356 h 2583470"/>
                <a:gd name="connsiteX7892" fmla="*/ 325073 w 1057172"/>
                <a:gd name="connsiteY7892" fmla="*/ 1959356 h 2583470"/>
                <a:gd name="connsiteX7893" fmla="*/ 325683 w 1057172"/>
                <a:gd name="connsiteY7893" fmla="*/ 1959971 h 2583470"/>
                <a:gd name="connsiteX7894" fmla="*/ 325073 w 1057172"/>
                <a:gd name="connsiteY7894" fmla="*/ 1959971 h 2583470"/>
                <a:gd name="connsiteX7895" fmla="*/ 325073 w 1057172"/>
                <a:gd name="connsiteY7895" fmla="*/ 1960585 h 2583470"/>
                <a:gd name="connsiteX7896" fmla="*/ 323853 w 1057172"/>
                <a:gd name="connsiteY7896" fmla="*/ 1960585 h 2583470"/>
                <a:gd name="connsiteX7897" fmla="*/ 323853 w 1057172"/>
                <a:gd name="connsiteY7897" fmla="*/ 1961199 h 2583470"/>
                <a:gd name="connsiteX7898" fmla="*/ 322634 w 1057172"/>
                <a:gd name="connsiteY7898" fmla="*/ 1961199 h 2583470"/>
                <a:gd name="connsiteX7899" fmla="*/ 322634 w 1057172"/>
                <a:gd name="connsiteY7899" fmla="*/ 1960585 h 2583470"/>
                <a:gd name="connsiteX7900" fmla="*/ 321414 w 1057172"/>
                <a:gd name="connsiteY7900" fmla="*/ 1960585 h 2583470"/>
                <a:gd name="connsiteX7901" fmla="*/ 320194 w 1057172"/>
                <a:gd name="connsiteY7901" fmla="*/ 1961813 h 2583470"/>
                <a:gd name="connsiteX7902" fmla="*/ 317754 w 1057172"/>
                <a:gd name="connsiteY7902" fmla="*/ 1963656 h 2583470"/>
                <a:gd name="connsiteX7903" fmla="*/ 317754 w 1057172"/>
                <a:gd name="connsiteY7903" fmla="*/ 1964271 h 2583470"/>
                <a:gd name="connsiteX7904" fmla="*/ 317144 w 1057172"/>
                <a:gd name="connsiteY7904" fmla="*/ 1964271 h 2583470"/>
                <a:gd name="connsiteX7905" fmla="*/ 317144 w 1057172"/>
                <a:gd name="connsiteY7905" fmla="*/ 1963656 h 2583470"/>
                <a:gd name="connsiteX7906" fmla="*/ 316535 w 1057172"/>
                <a:gd name="connsiteY7906" fmla="*/ 1963656 h 2583470"/>
                <a:gd name="connsiteX7907" fmla="*/ 316535 w 1057172"/>
                <a:gd name="connsiteY7907" fmla="*/ 1964271 h 2583470"/>
                <a:gd name="connsiteX7908" fmla="*/ 314705 w 1057172"/>
                <a:gd name="connsiteY7908" fmla="*/ 1961813 h 2583470"/>
                <a:gd name="connsiteX7909" fmla="*/ 314095 w 1057172"/>
                <a:gd name="connsiteY7909" fmla="*/ 1961813 h 2583470"/>
                <a:gd name="connsiteX7910" fmla="*/ 314705 w 1057172"/>
                <a:gd name="connsiteY7910" fmla="*/ 1959971 h 2583470"/>
                <a:gd name="connsiteX7911" fmla="*/ 314095 w 1057172"/>
                <a:gd name="connsiteY7911" fmla="*/ 1959356 h 2583470"/>
                <a:gd name="connsiteX7912" fmla="*/ 314705 w 1057172"/>
                <a:gd name="connsiteY7912" fmla="*/ 1959356 h 2583470"/>
                <a:gd name="connsiteX7913" fmla="*/ 317754 w 1057172"/>
                <a:gd name="connsiteY7913" fmla="*/ 1956285 h 2583470"/>
                <a:gd name="connsiteX7914" fmla="*/ 317754 w 1057172"/>
                <a:gd name="connsiteY7914" fmla="*/ 1956899 h 2583470"/>
                <a:gd name="connsiteX7915" fmla="*/ 318364 w 1057172"/>
                <a:gd name="connsiteY7915" fmla="*/ 1956899 h 2583470"/>
                <a:gd name="connsiteX7916" fmla="*/ 318364 w 1057172"/>
                <a:gd name="connsiteY7916" fmla="*/ 1956285 h 2583470"/>
                <a:gd name="connsiteX7917" fmla="*/ 318974 w 1057172"/>
                <a:gd name="connsiteY7917" fmla="*/ 1956285 h 2583470"/>
                <a:gd name="connsiteX7918" fmla="*/ 318974 w 1057172"/>
                <a:gd name="connsiteY7918" fmla="*/ 1955671 h 2583470"/>
                <a:gd name="connsiteX7919" fmla="*/ 320194 w 1057172"/>
                <a:gd name="connsiteY7919" fmla="*/ 1955671 h 2583470"/>
                <a:gd name="connsiteX7920" fmla="*/ 320194 w 1057172"/>
                <a:gd name="connsiteY7920" fmla="*/ 1956285 h 2583470"/>
                <a:gd name="connsiteX7921" fmla="*/ 320804 w 1057172"/>
                <a:gd name="connsiteY7921" fmla="*/ 1953213 h 2583470"/>
                <a:gd name="connsiteX7922" fmla="*/ 321414 w 1057172"/>
                <a:gd name="connsiteY7922" fmla="*/ 1953213 h 2583470"/>
                <a:gd name="connsiteX7923" fmla="*/ 321414 w 1057172"/>
                <a:gd name="connsiteY7923" fmla="*/ 1952599 h 2583470"/>
                <a:gd name="connsiteX7924" fmla="*/ 322024 w 1057172"/>
                <a:gd name="connsiteY7924" fmla="*/ 1952599 h 2583470"/>
                <a:gd name="connsiteX7925" fmla="*/ 322024 w 1057172"/>
                <a:gd name="connsiteY7925" fmla="*/ 1951985 h 2583470"/>
                <a:gd name="connsiteX7926" fmla="*/ 322634 w 1057172"/>
                <a:gd name="connsiteY7926" fmla="*/ 1951985 h 2583470"/>
                <a:gd name="connsiteX7927" fmla="*/ 323853 w 1057172"/>
                <a:gd name="connsiteY7927" fmla="*/ 1949528 h 2583470"/>
                <a:gd name="connsiteX7928" fmla="*/ 325683 w 1057172"/>
                <a:gd name="connsiteY7928" fmla="*/ 1949528 h 2583470"/>
                <a:gd name="connsiteX7929" fmla="*/ 325683 w 1057172"/>
                <a:gd name="connsiteY7929" fmla="*/ 1950756 h 2583470"/>
                <a:gd name="connsiteX7930" fmla="*/ 328123 w 1057172"/>
                <a:gd name="connsiteY7930" fmla="*/ 1948913 h 2583470"/>
                <a:gd name="connsiteX7931" fmla="*/ 328123 w 1057172"/>
                <a:gd name="connsiteY7931" fmla="*/ 1949528 h 2583470"/>
                <a:gd name="connsiteX7932" fmla="*/ 328732 w 1057172"/>
                <a:gd name="connsiteY7932" fmla="*/ 1949528 h 2583470"/>
                <a:gd name="connsiteX7933" fmla="*/ 329342 w 1057172"/>
                <a:gd name="connsiteY7933" fmla="*/ 1948299 h 2583470"/>
                <a:gd name="connsiteX7934" fmla="*/ 329952 w 1057172"/>
                <a:gd name="connsiteY7934" fmla="*/ 1949528 h 2583470"/>
                <a:gd name="connsiteX7935" fmla="*/ 329952 w 1057172"/>
                <a:gd name="connsiteY7935" fmla="*/ 1948913 h 2583470"/>
                <a:gd name="connsiteX7936" fmla="*/ 330562 w 1057172"/>
                <a:gd name="connsiteY7936" fmla="*/ 1948913 h 2583470"/>
                <a:gd name="connsiteX7937" fmla="*/ 333612 w 1057172"/>
                <a:gd name="connsiteY7937" fmla="*/ 1945842 h 2583470"/>
                <a:gd name="connsiteX7938" fmla="*/ 332392 w 1057172"/>
                <a:gd name="connsiteY7938" fmla="*/ 1944613 h 2583470"/>
                <a:gd name="connsiteX7939" fmla="*/ 332392 w 1057172"/>
                <a:gd name="connsiteY7939" fmla="*/ 1945228 h 2583470"/>
                <a:gd name="connsiteX7940" fmla="*/ 331782 w 1057172"/>
                <a:gd name="connsiteY7940" fmla="*/ 1945228 h 2583470"/>
                <a:gd name="connsiteX7941" fmla="*/ 329952 w 1057172"/>
                <a:gd name="connsiteY7941" fmla="*/ 1943385 h 2583470"/>
                <a:gd name="connsiteX7942" fmla="*/ 329952 w 1057172"/>
                <a:gd name="connsiteY7942" fmla="*/ 1943999 h 2583470"/>
                <a:gd name="connsiteX7943" fmla="*/ 328123 w 1057172"/>
                <a:gd name="connsiteY7943" fmla="*/ 1944613 h 2583470"/>
                <a:gd name="connsiteX7944" fmla="*/ 327513 w 1057172"/>
                <a:gd name="connsiteY7944" fmla="*/ 1941542 h 2583470"/>
                <a:gd name="connsiteX7945" fmla="*/ 327513 w 1057172"/>
                <a:gd name="connsiteY7945" fmla="*/ 1942156 h 2583470"/>
                <a:gd name="connsiteX7946" fmla="*/ 324463 w 1057172"/>
                <a:gd name="connsiteY7946" fmla="*/ 1943385 h 2583470"/>
                <a:gd name="connsiteX7947" fmla="*/ 324463 w 1057172"/>
                <a:gd name="connsiteY7947" fmla="*/ 1942156 h 2583470"/>
                <a:gd name="connsiteX7948" fmla="*/ 323853 w 1057172"/>
                <a:gd name="connsiteY7948" fmla="*/ 1942156 h 2583470"/>
                <a:gd name="connsiteX7949" fmla="*/ 323853 w 1057172"/>
                <a:gd name="connsiteY7949" fmla="*/ 1943385 h 2583470"/>
                <a:gd name="connsiteX7950" fmla="*/ 321414 w 1057172"/>
                <a:gd name="connsiteY7950" fmla="*/ 1943385 h 2583470"/>
                <a:gd name="connsiteX7951" fmla="*/ 321414 w 1057172"/>
                <a:gd name="connsiteY7951" fmla="*/ 1939085 h 2583470"/>
                <a:gd name="connsiteX7952" fmla="*/ 322634 w 1057172"/>
                <a:gd name="connsiteY7952" fmla="*/ 1939085 h 2583470"/>
                <a:gd name="connsiteX7953" fmla="*/ 323853 w 1057172"/>
                <a:gd name="connsiteY7953" fmla="*/ 1939085 h 2583470"/>
                <a:gd name="connsiteX7954" fmla="*/ 325073 w 1057172"/>
                <a:gd name="connsiteY7954" fmla="*/ 1937242 h 2583470"/>
                <a:gd name="connsiteX7955" fmla="*/ 325073 w 1057172"/>
                <a:gd name="connsiteY7955" fmla="*/ 1936628 h 2583470"/>
                <a:gd name="connsiteX7956" fmla="*/ 323853 w 1057172"/>
                <a:gd name="connsiteY7956" fmla="*/ 1937242 h 2583470"/>
                <a:gd name="connsiteX7957" fmla="*/ 322634 w 1057172"/>
                <a:gd name="connsiteY7957" fmla="*/ 1939085 h 2583470"/>
                <a:gd name="connsiteX7958" fmla="*/ 322634 w 1057172"/>
                <a:gd name="connsiteY7958" fmla="*/ 1937856 h 2583470"/>
                <a:gd name="connsiteX7959" fmla="*/ 321414 w 1057172"/>
                <a:gd name="connsiteY7959" fmla="*/ 1937856 h 2583470"/>
                <a:gd name="connsiteX7960" fmla="*/ 320804 w 1057172"/>
                <a:gd name="connsiteY7960" fmla="*/ 1945228 h 2583470"/>
                <a:gd name="connsiteX7961" fmla="*/ 320194 w 1057172"/>
                <a:gd name="connsiteY7961" fmla="*/ 1945228 h 2583470"/>
                <a:gd name="connsiteX7962" fmla="*/ 320194 w 1057172"/>
                <a:gd name="connsiteY7962" fmla="*/ 1945842 h 2583470"/>
                <a:gd name="connsiteX7963" fmla="*/ 318974 w 1057172"/>
                <a:gd name="connsiteY7963" fmla="*/ 1945842 h 2583470"/>
                <a:gd name="connsiteX7964" fmla="*/ 317754 w 1057172"/>
                <a:gd name="connsiteY7964" fmla="*/ 1947685 h 2583470"/>
                <a:gd name="connsiteX7965" fmla="*/ 317754 w 1057172"/>
                <a:gd name="connsiteY7965" fmla="*/ 1948299 h 2583470"/>
                <a:gd name="connsiteX7966" fmla="*/ 314705 w 1057172"/>
                <a:gd name="connsiteY7966" fmla="*/ 1948913 h 2583470"/>
                <a:gd name="connsiteX7967" fmla="*/ 314705 w 1057172"/>
                <a:gd name="connsiteY7967" fmla="*/ 1949528 h 2583470"/>
                <a:gd name="connsiteX7968" fmla="*/ 312265 w 1057172"/>
                <a:gd name="connsiteY7968" fmla="*/ 1951371 h 2583470"/>
                <a:gd name="connsiteX7969" fmla="*/ 310436 w 1057172"/>
                <a:gd name="connsiteY7969" fmla="*/ 1952599 h 2583470"/>
                <a:gd name="connsiteX7970" fmla="*/ 309216 w 1057172"/>
                <a:gd name="connsiteY7970" fmla="*/ 1953828 h 2583470"/>
                <a:gd name="connsiteX7971" fmla="*/ 309216 w 1057172"/>
                <a:gd name="connsiteY7971" fmla="*/ 1955056 h 2583470"/>
                <a:gd name="connsiteX7972" fmla="*/ 308606 w 1057172"/>
                <a:gd name="connsiteY7972" fmla="*/ 1955056 h 2583470"/>
                <a:gd name="connsiteX7973" fmla="*/ 308606 w 1057172"/>
                <a:gd name="connsiteY7973" fmla="*/ 1956285 h 2583470"/>
                <a:gd name="connsiteX7974" fmla="*/ 307386 w 1057172"/>
                <a:gd name="connsiteY7974" fmla="*/ 1956285 h 2583470"/>
                <a:gd name="connsiteX7975" fmla="*/ 307386 w 1057172"/>
                <a:gd name="connsiteY7975" fmla="*/ 1956899 h 2583470"/>
                <a:gd name="connsiteX7976" fmla="*/ 306776 w 1057172"/>
                <a:gd name="connsiteY7976" fmla="*/ 1956899 h 2583470"/>
                <a:gd name="connsiteX7977" fmla="*/ 306776 w 1057172"/>
                <a:gd name="connsiteY7977" fmla="*/ 1957513 h 2583470"/>
                <a:gd name="connsiteX7978" fmla="*/ 301287 w 1057172"/>
                <a:gd name="connsiteY7978" fmla="*/ 1960585 h 2583470"/>
                <a:gd name="connsiteX7979" fmla="*/ 301287 w 1057172"/>
                <a:gd name="connsiteY7979" fmla="*/ 1961199 h 2583470"/>
                <a:gd name="connsiteX7980" fmla="*/ 299458 w 1057172"/>
                <a:gd name="connsiteY7980" fmla="*/ 1961199 h 2583470"/>
                <a:gd name="connsiteX7981" fmla="*/ 299458 w 1057172"/>
                <a:gd name="connsiteY7981" fmla="*/ 1961813 h 2583470"/>
                <a:gd name="connsiteX7982" fmla="*/ 297018 w 1057172"/>
                <a:gd name="connsiteY7982" fmla="*/ 1963042 h 2583470"/>
                <a:gd name="connsiteX7983" fmla="*/ 297018 w 1057172"/>
                <a:gd name="connsiteY7983" fmla="*/ 1963656 h 2583470"/>
                <a:gd name="connsiteX7984" fmla="*/ 296408 w 1057172"/>
                <a:gd name="connsiteY7984" fmla="*/ 1963656 h 2583470"/>
                <a:gd name="connsiteX7985" fmla="*/ 296408 w 1057172"/>
                <a:gd name="connsiteY7985" fmla="*/ 1964271 h 2583470"/>
                <a:gd name="connsiteX7986" fmla="*/ 295188 w 1057172"/>
                <a:gd name="connsiteY7986" fmla="*/ 1964271 h 2583470"/>
                <a:gd name="connsiteX7987" fmla="*/ 295188 w 1057172"/>
                <a:gd name="connsiteY7987" fmla="*/ 1964885 h 2583470"/>
                <a:gd name="connsiteX7988" fmla="*/ 294578 w 1057172"/>
                <a:gd name="connsiteY7988" fmla="*/ 1964885 h 2583470"/>
                <a:gd name="connsiteX7989" fmla="*/ 294578 w 1057172"/>
                <a:gd name="connsiteY7989" fmla="*/ 1965499 h 2583470"/>
                <a:gd name="connsiteX7990" fmla="*/ 293969 w 1057172"/>
                <a:gd name="connsiteY7990" fmla="*/ 1965499 h 2583470"/>
                <a:gd name="connsiteX7991" fmla="*/ 293359 w 1057172"/>
                <a:gd name="connsiteY7991" fmla="*/ 1967342 h 2583470"/>
                <a:gd name="connsiteX7992" fmla="*/ 291529 w 1057172"/>
                <a:gd name="connsiteY7992" fmla="*/ 1967956 h 2583470"/>
                <a:gd name="connsiteX7993" fmla="*/ 294578 w 1057172"/>
                <a:gd name="connsiteY7993" fmla="*/ 1967342 h 2583470"/>
                <a:gd name="connsiteX7994" fmla="*/ 294578 w 1057172"/>
                <a:gd name="connsiteY7994" fmla="*/ 1966728 h 2583470"/>
                <a:gd name="connsiteX7995" fmla="*/ 296408 w 1057172"/>
                <a:gd name="connsiteY7995" fmla="*/ 1964271 h 2583470"/>
                <a:gd name="connsiteX7996" fmla="*/ 299458 w 1057172"/>
                <a:gd name="connsiteY7996" fmla="*/ 1963042 h 2583470"/>
                <a:gd name="connsiteX7997" fmla="*/ 300677 w 1057172"/>
                <a:gd name="connsiteY7997" fmla="*/ 1963656 h 2583470"/>
                <a:gd name="connsiteX7998" fmla="*/ 302507 w 1057172"/>
                <a:gd name="connsiteY7998" fmla="*/ 1963042 h 2583470"/>
                <a:gd name="connsiteX7999" fmla="*/ 302507 w 1057172"/>
                <a:gd name="connsiteY7999" fmla="*/ 1961813 h 2583470"/>
                <a:gd name="connsiteX8000" fmla="*/ 303117 w 1057172"/>
                <a:gd name="connsiteY8000" fmla="*/ 1961813 h 2583470"/>
                <a:gd name="connsiteX8001" fmla="*/ 303117 w 1057172"/>
                <a:gd name="connsiteY8001" fmla="*/ 1961199 h 2583470"/>
                <a:gd name="connsiteX8002" fmla="*/ 304337 w 1057172"/>
                <a:gd name="connsiteY8002" fmla="*/ 1961199 h 2583470"/>
                <a:gd name="connsiteX8003" fmla="*/ 304337 w 1057172"/>
                <a:gd name="connsiteY8003" fmla="*/ 1960585 h 2583470"/>
                <a:gd name="connsiteX8004" fmla="*/ 304947 w 1057172"/>
                <a:gd name="connsiteY8004" fmla="*/ 1960585 h 2583470"/>
                <a:gd name="connsiteX8005" fmla="*/ 304947 w 1057172"/>
                <a:gd name="connsiteY8005" fmla="*/ 1959971 h 2583470"/>
                <a:gd name="connsiteX8006" fmla="*/ 305557 w 1057172"/>
                <a:gd name="connsiteY8006" fmla="*/ 1959971 h 2583470"/>
                <a:gd name="connsiteX8007" fmla="*/ 305557 w 1057172"/>
                <a:gd name="connsiteY8007" fmla="*/ 1959356 h 2583470"/>
                <a:gd name="connsiteX8008" fmla="*/ 309216 w 1057172"/>
                <a:gd name="connsiteY8008" fmla="*/ 1956899 h 2583470"/>
                <a:gd name="connsiteX8009" fmla="*/ 309216 w 1057172"/>
                <a:gd name="connsiteY8009" fmla="*/ 1957513 h 2583470"/>
                <a:gd name="connsiteX8010" fmla="*/ 309826 w 1057172"/>
                <a:gd name="connsiteY8010" fmla="*/ 1956899 h 2583470"/>
                <a:gd name="connsiteX8011" fmla="*/ 309826 w 1057172"/>
                <a:gd name="connsiteY8011" fmla="*/ 1958742 h 2583470"/>
                <a:gd name="connsiteX8012" fmla="*/ 311046 w 1057172"/>
                <a:gd name="connsiteY8012" fmla="*/ 1958742 h 2583470"/>
                <a:gd name="connsiteX8013" fmla="*/ 311046 w 1057172"/>
                <a:gd name="connsiteY8013" fmla="*/ 1959356 h 2583470"/>
                <a:gd name="connsiteX8014" fmla="*/ 312875 w 1057172"/>
                <a:gd name="connsiteY8014" fmla="*/ 1959356 h 2583470"/>
                <a:gd name="connsiteX8015" fmla="*/ 312875 w 1057172"/>
                <a:gd name="connsiteY8015" fmla="*/ 1960585 h 2583470"/>
                <a:gd name="connsiteX8016" fmla="*/ 313485 w 1057172"/>
                <a:gd name="connsiteY8016" fmla="*/ 1960585 h 2583470"/>
                <a:gd name="connsiteX8017" fmla="*/ 313485 w 1057172"/>
                <a:gd name="connsiteY8017" fmla="*/ 1963042 h 2583470"/>
                <a:gd name="connsiteX8018" fmla="*/ 314095 w 1057172"/>
                <a:gd name="connsiteY8018" fmla="*/ 1963042 h 2583470"/>
                <a:gd name="connsiteX8019" fmla="*/ 314095 w 1057172"/>
                <a:gd name="connsiteY8019" fmla="*/ 1964271 h 2583470"/>
                <a:gd name="connsiteX8020" fmla="*/ 313485 w 1057172"/>
                <a:gd name="connsiteY8020" fmla="*/ 1964271 h 2583470"/>
                <a:gd name="connsiteX8021" fmla="*/ 313485 w 1057172"/>
                <a:gd name="connsiteY8021" fmla="*/ 1964885 h 2583470"/>
                <a:gd name="connsiteX8022" fmla="*/ 312875 w 1057172"/>
                <a:gd name="connsiteY8022" fmla="*/ 1964885 h 2583470"/>
                <a:gd name="connsiteX8023" fmla="*/ 312875 w 1057172"/>
                <a:gd name="connsiteY8023" fmla="*/ 1965499 h 2583470"/>
                <a:gd name="connsiteX8024" fmla="*/ 312265 w 1057172"/>
                <a:gd name="connsiteY8024" fmla="*/ 1965499 h 2583470"/>
                <a:gd name="connsiteX8025" fmla="*/ 312265 w 1057172"/>
                <a:gd name="connsiteY8025" fmla="*/ 1966728 h 2583470"/>
                <a:gd name="connsiteX8026" fmla="*/ 311046 w 1057172"/>
                <a:gd name="connsiteY8026" fmla="*/ 1966728 h 2583470"/>
                <a:gd name="connsiteX8027" fmla="*/ 311046 w 1057172"/>
                <a:gd name="connsiteY8027" fmla="*/ 1967342 h 2583470"/>
                <a:gd name="connsiteX8028" fmla="*/ 312265 w 1057172"/>
                <a:gd name="connsiteY8028" fmla="*/ 1967342 h 2583470"/>
                <a:gd name="connsiteX8029" fmla="*/ 311046 w 1057172"/>
                <a:gd name="connsiteY8029" fmla="*/ 1967956 h 2583470"/>
                <a:gd name="connsiteX8030" fmla="*/ 312265 w 1057172"/>
                <a:gd name="connsiteY8030" fmla="*/ 1967956 h 2583470"/>
                <a:gd name="connsiteX8031" fmla="*/ 312265 w 1057172"/>
                <a:gd name="connsiteY8031" fmla="*/ 1968571 h 2583470"/>
                <a:gd name="connsiteX8032" fmla="*/ 311046 w 1057172"/>
                <a:gd name="connsiteY8032" fmla="*/ 1968571 h 2583470"/>
                <a:gd name="connsiteX8033" fmla="*/ 309216 w 1057172"/>
                <a:gd name="connsiteY8033" fmla="*/ 1974713 h 2583470"/>
                <a:gd name="connsiteX8034" fmla="*/ 308606 w 1057172"/>
                <a:gd name="connsiteY8034" fmla="*/ 1974713 h 2583470"/>
                <a:gd name="connsiteX8035" fmla="*/ 308606 w 1057172"/>
                <a:gd name="connsiteY8035" fmla="*/ 1975328 h 2583470"/>
                <a:gd name="connsiteX8036" fmla="*/ 305557 w 1057172"/>
                <a:gd name="connsiteY8036" fmla="*/ 1975942 h 2583470"/>
                <a:gd name="connsiteX8037" fmla="*/ 305557 w 1057172"/>
                <a:gd name="connsiteY8037" fmla="*/ 1976556 h 2583470"/>
                <a:gd name="connsiteX8038" fmla="*/ 304947 w 1057172"/>
                <a:gd name="connsiteY8038" fmla="*/ 1975942 h 2583470"/>
                <a:gd name="connsiteX8039" fmla="*/ 304947 w 1057172"/>
                <a:gd name="connsiteY8039" fmla="*/ 1976556 h 2583470"/>
                <a:gd name="connsiteX8040" fmla="*/ 304337 w 1057172"/>
                <a:gd name="connsiteY8040" fmla="*/ 1976556 h 2583470"/>
                <a:gd name="connsiteX8041" fmla="*/ 304337 w 1057172"/>
                <a:gd name="connsiteY8041" fmla="*/ 1977171 h 2583470"/>
                <a:gd name="connsiteX8042" fmla="*/ 293969 w 1057172"/>
                <a:gd name="connsiteY8042" fmla="*/ 1981471 h 2583470"/>
                <a:gd name="connsiteX8043" fmla="*/ 293969 w 1057172"/>
                <a:gd name="connsiteY8043" fmla="*/ 1982699 h 2583470"/>
                <a:gd name="connsiteX8044" fmla="*/ 293359 w 1057172"/>
                <a:gd name="connsiteY8044" fmla="*/ 1982699 h 2583470"/>
                <a:gd name="connsiteX8045" fmla="*/ 293359 w 1057172"/>
                <a:gd name="connsiteY8045" fmla="*/ 1984542 h 2583470"/>
                <a:gd name="connsiteX8046" fmla="*/ 292749 w 1057172"/>
                <a:gd name="connsiteY8046" fmla="*/ 1984542 h 2583470"/>
                <a:gd name="connsiteX8047" fmla="*/ 292749 w 1057172"/>
                <a:gd name="connsiteY8047" fmla="*/ 1985156 h 2583470"/>
                <a:gd name="connsiteX8048" fmla="*/ 291529 w 1057172"/>
                <a:gd name="connsiteY8048" fmla="*/ 1985156 h 2583470"/>
                <a:gd name="connsiteX8049" fmla="*/ 289699 w 1057172"/>
                <a:gd name="connsiteY8049" fmla="*/ 1986999 h 2583470"/>
                <a:gd name="connsiteX8050" fmla="*/ 289699 w 1057172"/>
                <a:gd name="connsiteY8050" fmla="*/ 1987613 h 2583470"/>
                <a:gd name="connsiteX8051" fmla="*/ 289089 w 1057172"/>
                <a:gd name="connsiteY8051" fmla="*/ 1987613 h 2583470"/>
                <a:gd name="connsiteX8052" fmla="*/ 287260 w 1057172"/>
                <a:gd name="connsiteY8052" fmla="*/ 1988842 h 2583470"/>
                <a:gd name="connsiteX8053" fmla="*/ 287260 w 1057172"/>
                <a:gd name="connsiteY8053" fmla="*/ 1990071 h 2583470"/>
                <a:gd name="connsiteX8054" fmla="*/ 286040 w 1057172"/>
                <a:gd name="connsiteY8054" fmla="*/ 1990071 h 2583470"/>
                <a:gd name="connsiteX8055" fmla="*/ 286040 w 1057172"/>
                <a:gd name="connsiteY8055" fmla="*/ 1990685 h 2583470"/>
                <a:gd name="connsiteX8056" fmla="*/ 285430 w 1057172"/>
                <a:gd name="connsiteY8056" fmla="*/ 1990685 h 2583470"/>
                <a:gd name="connsiteX8057" fmla="*/ 285430 w 1057172"/>
                <a:gd name="connsiteY8057" fmla="*/ 1991299 h 2583470"/>
                <a:gd name="connsiteX8058" fmla="*/ 283600 w 1057172"/>
                <a:gd name="connsiteY8058" fmla="*/ 1991913 h 2583470"/>
                <a:gd name="connsiteX8059" fmla="*/ 284820 w 1057172"/>
                <a:gd name="connsiteY8059" fmla="*/ 1992528 h 2583470"/>
                <a:gd name="connsiteX8060" fmla="*/ 283600 w 1057172"/>
                <a:gd name="connsiteY8060" fmla="*/ 1992528 h 2583470"/>
                <a:gd name="connsiteX8061" fmla="*/ 283600 w 1057172"/>
                <a:gd name="connsiteY8061" fmla="*/ 1993142 h 2583470"/>
                <a:gd name="connsiteX8062" fmla="*/ 282990 w 1057172"/>
                <a:gd name="connsiteY8062" fmla="*/ 1993142 h 2583470"/>
                <a:gd name="connsiteX8063" fmla="*/ 282990 w 1057172"/>
                <a:gd name="connsiteY8063" fmla="*/ 1992528 h 2583470"/>
                <a:gd name="connsiteX8064" fmla="*/ 278721 w 1057172"/>
                <a:gd name="connsiteY8064" fmla="*/ 1994371 h 2583470"/>
                <a:gd name="connsiteX8065" fmla="*/ 278721 w 1057172"/>
                <a:gd name="connsiteY8065" fmla="*/ 1994985 h 2583470"/>
                <a:gd name="connsiteX8066" fmla="*/ 274452 w 1057172"/>
                <a:gd name="connsiteY8066" fmla="*/ 1994985 h 2583470"/>
                <a:gd name="connsiteX8067" fmla="*/ 274452 w 1057172"/>
                <a:gd name="connsiteY8067" fmla="*/ 1996213 h 2583470"/>
                <a:gd name="connsiteX8068" fmla="*/ 273842 w 1057172"/>
                <a:gd name="connsiteY8068" fmla="*/ 1996213 h 2583470"/>
                <a:gd name="connsiteX8069" fmla="*/ 273842 w 1057172"/>
                <a:gd name="connsiteY8069" fmla="*/ 1996828 h 2583470"/>
                <a:gd name="connsiteX8070" fmla="*/ 273232 w 1057172"/>
                <a:gd name="connsiteY8070" fmla="*/ 1996828 h 2583470"/>
                <a:gd name="connsiteX8071" fmla="*/ 273232 w 1057172"/>
                <a:gd name="connsiteY8071" fmla="*/ 1998056 h 2583470"/>
                <a:gd name="connsiteX8072" fmla="*/ 271403 w 1057172"/>
                <a:gd name="connsiteY8072" fmla="*/ 1998056 h 2583470"/>
                <a:gd name="connsiteX8073" fmla="*/ 271403 w 1057172"/>
                <a:gd name="connsiteY8073" fmla="*/ 1998671 h 2583470"/>
                <a:gd name="connsiteX8074" fmla="*/ 270793 w 1057172"/>
                <a:gd name="connsiteY8074" fmla="*/ 1998671 h 2583470"/>
                <a:gd name="connsiteX8075" fmla="*/ 270793 w 1057172"/>
                <a:gd name="connsiteY8075" fmla="*/ 1999899 h 2583470"/>
                <a:gd name="connsiteX8076" fmla="*/ 270183 w 1057172"/>
                <a:gd name="connsiteY8076" fmla="*/ 1999899 h 2583470"/>
                <a:gd name="connsiteX8077" fmla="*/ 270183 w 1057172"/>
                <a:gd name="connsiteY8077" fmla="*/ 2000513 h 2583470"/>
                <a:gd name="connsiteX8078" fmla="*/ 267743 w 1057172"/>
                <a:gd name="connsiteY8078" fmla="*/ 2000513 h 2583470"/>
                <a:gd name="connsiteX8079" fmla="*/ 267743 w 1057172"/>
                <a:gd name="connsiteY8079" fmla="*/ 2001742 h 2583470"/>
                <a:gd name="connsiteX8080" fmla="*/ 265913 w 1057172"/>
                <a:gd name="connsiteY8080" fmla="*/ 2001742 h 2583470"/>
                <a:gd name="connsiteX8081" fmla="*/ 265913 w 1057172"/>
                <a:gd name="connsiteY8081" fmla="*/ 2000513 h 2583470"/>
                <a:gd name="connsiteX8082" fmla="*/ 265304 w 1057172"/>
                <a:gd name="connsiteY8082" fmla="*/ 2000513 h 2583470"/>
                <a:gd name="connsiteX8083" fmla="*/ 265304 w 1057172"/>
                <a:gd name="connsiteY8083" fmla="*/ 2001742 h 2583470"/>
                <a:gd name="connsiteX8084" fmla="*/ 264084 w 1057172"/>
                <a:gd name="connsiteY8084" fmla="*/ 2001742 h 2583470"/>
                <a:gd name="connsiteX8085" fmla="*/ 264084 w 1057172"/>
                <a:gd name="connsiteY8085" fmla="*/ 2002356 h 2583470"/>
                <a:gd name="connsiteX8086" fmla="*/ 263474 w 1057172"/>
                <a:gd name="connsiteY8086" fmla="*/ 2000513 h 2583470"/>
                <a:gd name="connsiteX8087" fmla="*/ 260424 w 1057172"/>
                <a:gd name="connsiteY8087" fmla="*/ 1994985 h 2583470"/>
                <a:gd name="connsiteX8088" fmla="*/ 259815 w 1057172"/>
                <a:gd name="connsiteY8088" fmla="*/ 1994985 h 2583470"/>
                <a:gd name="connsiteX8089" fmla="*/ 259815 w 1057172"/>
                <a:gd name="connsiteY8089" fmla="*/ 1993142 h 2583470"/>
                <a:gd name="connsiteX8090" fmla="*/ 259205 w 1057172"/>
                <a:gd name="connsiteY8090" fmla="*/ 1993142 h 2583470"/>
                <a:gd name="connsiteX8091" fmla="*/ 260424 w 1057172"/>
                <a:gd name="connsiteY8091" fmla="*/ 1991913 h 2583470"/>
                <a:gd name="connsiteX8092" fmla="*/ 260424 w 1057172"/>
                <a:gd name="connsiteY8092" fmla="*/ 1990685 h 2583470"/>
                <a:gd name="connsiteX8093" fmla="*/ 259205 w 1057172"/>
                <a:gd name="connsiteY8093" fmla="*/ 1990685 h 2583470"/>
                <a:gd name="connsiteX8094" fmla="*/ 259205 w 1057172"/>
                <a:gd name="connsiteY8094" fmla="*/ 1991299 h 2583470"/>
                <a:gd name="connsiteX8095" fmla="*/ 256765 w 1057172"/>
                <a:gd name="connsiteY8095" fmla="*/ 1991299 h 2583470"/>
                <a:gd name="connsiteX8096" fmla="*/ 256155 w 1057172"/>
                <a:gd name="connsiteY8096" fmla="*/ 1988842 h 2583470"/>
                <a:gd name="connsiteX8097" fmla="*/ 255545 w 1057172"/>
                <a:gd name="connsiteY8097" fmla="*/ 1988842 h 2583470"/>
                <a:gd name="connsiteX8098" fmla="*/ 255545 w 1057172"/>
                <a:gd name="connsiteY8098" fmla="*/ 1986385 h 2583470"/>
                <a:gd name="connsiteX8099" fmla="*/ 256155 w 1057172"/>
                <a:gd name="connsiteY8099" fmla="*/ 1986385 h 2583470"/>
                <a:gd name="connsiteX8100" fmla="*/ 256155 w 1057172"/>
                <a:gd name="connsiteY8100" fmla="*/ 1985156 h 2583470"/>
                <a:gd name="connsiteX8101" fmla="*/ 257985 w 1057172"/>
                <a:gd name="connsiteY8101" fmla="*/ 1985156 h 2583470"/>
                <a:gd name="connsiteX8102" fmla="*/ 256155 w 1057172"/>
                <a:gd name="connsiteY8102" fmla="*/ 1984542 h 2583470"/>
                <a:gd name="connsiteX8103" fmla="*/ 256155 w 1057172"/>
                <a:gd name="connsiteY8103" fmla="*/ 1983928 h 2583470"/>
                <a:gd name="connsiteX8104" fmla="*/ 254935 w 1057172"/>
                <a:gd name="connsiteY8104" fmla="*/ 1983928 h 2583470"/>
                <a:gd name="connsiteX8105" fmla="*/ 254935 w 1057172"/>
                <a:gd name="connsiteY8105" fmla="*/ 1983313 h 2583470"/>
                <a:gd name="connsiteX8106" fmla="*/ 255545 w 1057172"/>
                <a:gd name="connsiteY8106" fmla="*/ 1983313 h 2583470"/>
                <a:gd name="connsiteX8107" fmla="*/ 255545 w 1057172"/>
                <a:gd name="connsiteY8107" fmla="*/ 1980242 h 2583470"/>
                <a:gd name="connsiteX8108" fmla="*/ 257985 w 1057172"/>
                <a:gd name="connsiteY8108" fmla="*/ 1980242 h 2583470"/>
                <a:gd name="connsiteX8109" fmla="*/ 257985 w 1057172"/>
                <a:gd name="connsiteY8109" fmla="*/ 1980856 h 2583470"/>
                <a:gd name="connsiteX8110" fmla="*/ 258595 w 1057172"/>
                <a:gd name="connsiteY8110" fmla="*/ 1980856 h 2583470"/>
                <a:gd name="connsiteX8111" fmla="*/ 258595 w 1057172"/>
                <a:gd name="connsiteY8111" fmla="*/ 1979628 h 2583470"/>
                <a:gd name="connsiteX8112" fmla="*/ 260424 w 1057172"/>
                <a:gd name="connsiteY8112" fmla="*/ 1979013 h 2583470"/>
                <a:gd name="connsiteX8113" fmla="*/ 260424 w 1057172"/>
                <a:gd name="connsiteY8113" fmla="*/ 1979628 h 2583470"/>
                <a:gd name="connsiteX8114" fmla="*/ 262254 w 1057172"/>
                <a:gd name="connsiteY8114" fmla="*/ 1979628 h 2583470"/>
                <a:gd name="connsiteX8115" fmla="*/ 261644 w 1057172"/>
                <a:gd name="connsiteY8115" fmla="*/ 1978399 h 2583470"/>
                <a:gd name="connsiteX8116" fmla="*/ 263474 w 1057172"/>
                <a:gd name="connsiteY8116" fmla="*/ 1976556 h 2583470"/>
                <a:gd name="connsiteX8117" fmla="*/ 263474 w 1057172"/>
                <a:gd name="connsiteY8117" fmla="*/ 1977171 h 2583470"/>
                <a:gd name="connsiteX8118" fmla="*/ 265913 w 1057172"/>
                <a:gd name="connsiteY8118" fmla="*/ 1977171 h 2583470"/>
                <a:gd name="connsiteX8119" fmla="*/ 265913 w 1057172"/>
                <a:gd name="connsiteY8119" fmla="*/ 1976556 h 2583470"/>
                <a:gd name="connsiteX8120" fmla="*/ 266523 w 1057172"/>
                <a:gd name="connsiteY8120" fmla="*/ 1977171 h 2583470"/>
                <a:gd name="connsiteX8121" fmla="*/ 267743 w 1057172"/>
                <a:gd name="connsiteY8121" fmla="*/ 1975942 h 2583470"/>
                <a:gd name="connsiteX8122" fmla="*/ 267743 w 1057172"/>
                <a:gd name="connsiteY8122" fmla="*/ 1974713 h 2583470"/>
                <a:gd name="connsiteX8123" fmla="*/ 268353 w 1057172"/>
                <a:gd name="connsiteY8123" fmla="*/ 1974713 h 2583470"/>
                <a:gd name="connsiteX8124" fmla="*/ 268353 w 1057172"/>
                <a:gd name="connsiteY8124" fmla="*/ 1973485 h 2583470"/>
                <a:gd name="connsiteX8125" fmla="*/ 267743 w 1057172"/>
                <a:gd name="connsiteY8125" fmla="*/ 1973485 h 2583470"/>
                <a:gd name="connsiteX8126" fmla="*/ 267743 w 1057172"/>
                <a:gd name="connsiteY8126" fmla="*/ 1974713 h 2583470"/>
                <a:gd name="connsiteX8127" fmla="*/ 267133 w 1057172"/>
                <a:gd name="connsiteY8127" fmla="*/ 1974713 h 2583470"/>
                <a:gd name="connsiteX8128" fmla="*/ 267133 w 1057172"/>
                <a:gd name="connsiteY8128" fmla="*/ 1975328 h 2583470"/>
                <a:gd name="connsiteX8129" fmla="*/ 266523 w 1057172"/>
                <a:gd name="connsiteY8129" fmla="*/ 1975328 h 2583470"/>
                <a:gd name="connsiteX8130" fmla="*/ 266523 w 1057172"/>
                <a:gd name="connsiteY8130" fmla="*/ 1975942 h 2583470"/>
                <a:gd name="connsiteX8131" fmla="*/ 265304 w 1057172"/>
                <a:gd name="connsiteY8131" fmla="*/ 1975942 h 2583470"/>
                <a:gd name="connsiteX8132" fmla="*/ 266523 w 1057172"/>
                <a:gd name="connsiteY8132" fmla="*/ 1973485 h 2583470"/>
                <a:gd name="connsiteX8133" fmla="*/ 265913 w 1057172"/>
                <a:gd name="connsiteY8133" fmla="*/ 1973485 h 2583470"/>
                <a:gd name="connsiteX8134" fmla="*/ 267133 w 1057172"/>
                <a:gd name="connsiteY8134" fmla="*/ 1972871 h 2583470"/>
                <a:gd name="connsiteX8135" fmla="*/ 267133 w 1057172"/>
                <a:gd name="connsiteY8135" fmla="*/ 1971642 h 2583470"/>
                <a:gd name="connsiteX8136" fmla="*/ 267743 w 1057172"/>
                <a:gd name="connsiteY8136" fmla="*/ 1971642 h 2583470"/>
                <a:gd name="connsiteX8137" fmla="*/ 267743 w 1057172"/>
                <a:gd name="connsiteY8137" fmla="*/ 1971028 h 2583470"/>
                <a:gd name="connsiteX8138" fmla="*/ 267133 w 1057172"/>
                <a:gd name="connsiteY8138" fmla="*/ 1971028 h 2583470"/>
                <a:gd name="connsiteX8139" fmla="*/ 267133 w 1057172"/>
                <a:gd name="connsiteY8139" fmla="*/ 1971642 h 2583470"/>
                <a:gd name="connsiteX8140" fmla="*/ 261644 w 1057172"/>
                <a:gd name="connsiteY8140" fmla="*/ 1972871 h 2583470"/>
                <a:gd name="connsiteX8141" fmla="*/ 261644 w 1057172"/>
                <a:gd name="connsiteY8141" fmla="*/ 1973485 h 2583470"/>
                <a:gd name="connsiteX8142" fmla="*/ 251886 w 1057172"/>
                <a:gd name="connsiteY8142" fmla="*/ 1979013 h 2583470"/>
                <a:gd name="connsiteX8143" fmla="*/ 251886 w 1057172"/>
                <a:gd name="connsiteY8143" fmla="*/ 1979628 h 2583470"/>
                <a:gd name="connsiteX8144" fmla="*/ 251276 w 1057172"/>
                <a:gd name="connsiteY8144" fmla="*/ 1979628 h 2583470"/>
                <a:gd name="connsiteX8145" fmla="*/ 251276 w 1057172"/>
                <a:gd name="connsiteY8145" fmla="*/ 1979013 h 2583470"/>
                <a:gd name="connsiteX8146" fmla="*/ 250666 w 1057172"/>
                <a:gd name="connsiteY8146" fmla="*/ 1979628 h 2583470"/>
                <a:gd name="connsiteX8147" fmla="*/ 250666 w 1057172"/>
                <a:gd name="connsiteY8147" fmla="*/ 1979013 h 2583470"/>
                <a:gd name="connsiteX8148" fmla="*/ 248837 w 1057172"/>
                <a:gd name="connsiteY8148" fmla="*/ 1979013 h 2583470"/>
                <a:gd name="connsiteX8149" fmla="*/ 248837 w 1057172"/>
                <a:gd name="connsiteY8149" fmla="*/ 1979628 h 2583470"/>
                <a:gd name="connsiteX8150" fmla="*/ 248227 w 1057172"/>
                <a:gd name="connsiteY8150" fmla="*/ 1979628 h 2583470"/>
                <a:gd name="connsiteX8151" fmla="*/ 248227 w 1057172"/>
                <a:gd name="connsiteY8151" fmla="*/ 1981471 h 2583470"/>
                <a:gd name="connsiteX8152" fmla="*/ 243957 w 1057172"/>
                <a:gd name="connsiteY8152" fmla="*/ 1984542 h 2583470"/>
                <a:gd name="connsiteX8153" fmla="*/ 242738 w 1057172"/>
                <a:gd name="connsiteY8153" fmla="*/ 1983928 h 2583470"/>
                <a:gd name="connsiteX8154" fmla="*/ 243347 w 1057172"/>
                <a:gd name="connsiteY8154" fmla="*/ 1983928 h 2583470"/>
                <a:gd name="connsiteX8155" fmla="*/ 242738 w 1057172"/>
                <a:gd name="connsiteY8155" fmla="*/ 1983313 h 2583470"/>
                <a:gd name="connsiteX8156" fmla="*/ 243347 w 1057172"/>
                <a:gd name="connsiteY8156" fmla="*/ 1983313 h 2583470"/>
                <a:gd name="connsiteX8157" fmla="*/ 243347 w 1057172"/>
                <a:gd name="connsiteY8157" fmla="*/ 1981471 h 2583470"/>
                <a:gd name="connsiteX8158" fmla="*/ 243957 w 1057172"/>
                <a:gd name="connsiteY8158" fmla="*/ 1981471 h 2583470"/>
                <a:gd name="connsiteX8159" fmla="*/ 243957 w 1057172"/>
                <a:gd name="connsiteY8159" fmla="*/ 1977171 h 2583470"/>
                <a:gd name="connsiteX8160" fmla="*/ 243347 w 1057172"/>
                <a:gd name="connsiteY8160" fmla="*/ 1977171 h 2583470"/>
                <a:gd name="connsiteX8161" fmla="*/ 243347 w 1057172"/>
                <a:gd name="connsiteY8161" fmla="*/ 1978399 h 2583470"/>
                <a:gd name="connsiteX8162" fmla="*/ 242128 w 1057172"/>
                <a:gd name="connsiteY8162" fmla="*/ 1978399 h 2583470"/>
                <a:gd name="connsiteX8163" fmla="*/ 242128 w 1057172"/>
                <a:gd name="connsiteY8163" fmla="*/ 1977171 h 2583470"/>
                <a:gd name="connsiteX8164" fmla="*/ 244567 w 1057172"/>
                <a:gd name="connsiteY8164" fmla="*/ 1976556 h 2583470"/>
                <a:gd name="connsiteX8165" fmla="*/ 244567 w 1057172"/>
                <a:gd name="connsiteY8165" fmla="*/ 1975942 h 2583470"/>
                <a:gd name="connsiteX8166" fmla="*/ 247007 w 1057172"/>
                <a:gd name="connsiteY8166" fmla="*/ 1975942 h 2583470"/>
                <a:gd name="connsiteX8167" fmla="*/ 247007 w 1057172"/>
                <a:gd name="connsiteY8167" fmla="*/ 1975328 h 2583470"/>
                <a:gd name="connsiteX8168" fmla="*/ 248227 w 1057172"/>
                <a:gd name="connsiteY8168" fmla="*/ 1975328 h 2583470"/>
                <a:gd name="connsiteX8169" fmla="*/ 248227 w 1057172"/>
                <a:gd name="connsiteY8169" fmla="*/ 1974713 h 2583470"/>
                <a:gd name="connsiteX8170" fmla="*/ 248837 w 1057172"/>
                <a:gd name="connsiteY8170" fmla="*/ 1974713 h 2583470"/>
                <a:gd name="connsiteX8171" fmla="*/ 248837 w 1057172"/>
                <a:gd name="connsiteY8171" fmla="*/ 1973485 h 2583470"/>
                <a:gd name="connsiteX8172" fmla="*/ 250056 w 1057172"/>
                <a:gd name="connsiteY8172" fmla="*/ 1973485 h 2583470"/>
                <a:gd name="connsiteX8173" fmla="*/ 250056 w 1057172"/>
                <a:gd name="connsiteY8173" fmla="*/ 1972871 h 2583470"/>
                <a:gd name="connsiteX8174" fmla="*/ 251886 w 1057172"/>
                <a:gd name="connsiteY8174" fmla="*/ 1972871 h 2583470"/>
                <a:gd name="connsiteX8175" fmla="*/ 251886 w 1057172"/>
                <a:gd name="connsiteY8175" fmla="*/ 1972256 h 2583470"/>
                <a:gd name="connsiteX8176" fmla="*/ 246397 w 1057172"/>
                <a:gd name="connsiteY8176" fmla="*/ 1972871 h 2583470"/>
                <a:gd name="connsiteX8177" fmla="*/ 246397 w 1057172"/>
                <a:gd name="connsiteY8177" fmla="*/ 1972256 h 2583470"/>
                <a:gd name="connsiteX8178" fmla="*/ 244567 w 1057172"/>
                <a:gd name="connsiteY8178" fmla="*/ 1972871 h 2583470"/>
                <a:gd name="connsiteX8179" fmla="*/ 244567 w 1057172"/>
                <a:gd name="connsiteY8179" fmla="*/ 1972256 h 2583470"/>
                <a:gd name="connsiteX8180" fmla="*/ 243957 w 1057172"/>
                <a:gd name="connsiteY8180" fmla="*/ 1972256 h 2583470"/>
                <a:gd name="connsiteX8181" fmla="*/ 243957 w 1057172"/>
                <a:gd name="connsiteY8181" fmla="*/ 1971642 h 2583470"/>
                <a:gd name="connsiteX8182" fmla="*/ 243347 w 1057172"/>
                <a:gd name="connsiteY8182" fmla="*/ 1971642 h 2583470"/>
                <a:gd name="connsiteX8183" fmla="*/ 243347 w 1057172"/>
                <a:gd name="connsiteY8183" fmla="*/ 1971028 h 2583470"/>
                <a:gd name="connsiteX8184" fmla="*/ 243957 w 1057172"/>
                <a:gd name="connsiteY8184" fmla="*/ 1971028 h 2583470"/>
                <a:gd name="connsiteX8185" fmla="*/ 243957 w 1057172"/>
                <a:gd name="connsiteY8185" fmla="*/ 1970413 h 2583470"/>
                <a:gd name="connsiteX8186" fmla="*/ 246397 w 1057172"/>
                <a:gd name="connsiteY8186" fmla="*/ 1967956 h 2583470"/>
                <a:gd name="connsiteX8187" fmla="*/ 248837 w 1057172"/>
                <a:gd name="connsiteY8187" fmla="*/ 1966728 h 2583470"/>
                <a:gd name="connsiteX8188" fmla="*/ 248837 w 1057172"/>
                <a:gd name="connsiteY8188" fmla="*/ 1965499 h 2583470"/>
                <a:gd name="connsiteX8189" fmla="*/ 247617 w 1057172"/>
                <a:gd name="connsiteY8189" fmla="*/ 1965499 h 2583470"/>
                <a:gd name="connsiteX8190" fmla="*/ 247617 w 1057172"/>
                <a:gd name="connsiteY8190" fmla="*/ 1966728 h 2583470"/>
                <a:gd name="connsiteX8191" fmla="*/ 247007 w 1057172"/>
                <a:gd name="connsiteY8191" fmla="*/ 1966728 h 2583470"/>
                <a:gd name="connsiteX8192" fmla="*/ 247007 w 1057172"/>
                <a:gd name="connsiteY8192" fmla="*/ 1964885 h 2583470"/>
                <a:gd name="connsiteX8193" fmla="*/ 248227 w 1057172"/>
                <a:gd name="connsiteY8193" fmla="*/ 1964885 h 2583470"/>
                <a:gd name="connsiteX8194" fmla="*/ 248227 w 1057172"/>
                <a:gd name="connsiteY8194" fmla="*/ 1964271 h 2583470"/>
                <a:gd name="connsiteX8195" fmla="*/ 248837 w 1057172"/>
                <a:gd name="connsiteY8195" fmla="*/ 1964271 h 2583470"/>
                <a:gd name="connsiteX8196" fmla="*/ 251276 w 1057172"/>
                <a:gd name="connsiteY8196" fmla="*/ 1963042 h 2583470"/>
                <a:gd name="connsiteX8197" fmla="*/ 251276 w 1057172"/>
                <a:gd name="connsiteY8197" fmla="*/ 1961813 h 2583470"/>
                <a:gd name="connsiteX8198" fmla="*/ 251886 w 1057172"/>
                <a:gd name="connsiteY8198" fmla="*/ 1961813 h 2583470"/>
                <a:gd name="connsiteX8199" fmla="*/ 251886 w 1057172"/>
                <a:gd name="connsiteY8199" fmla="*/ 1961199 h 2583470"/>
                <a:gd name="connsiteX8200" fmla="*/ 251276 w 1057172"/>
                <a:gd name="connsiteY8200" fmla="*/ 1961199 h 2583470"/>
                <a:gd name="connsiteX8201" fmla="*/ 252496 w 1057172"/>
                <a:gd name="connsiteY8201" fmla="*/ 1960585 h 2583470"/>
                <a:gd name="connsiteX8202" fmla="*/ 252496 w 1057172"/>
                <a:gd name="connsiteY8202" fmla="*/ 1963042 h 2583470"/>
                <a:gd name="connsiteX8203" fmla="*/ 253716 w 1057172"/>
                <a:gd name="connsiteY8203" fmla="*/ 1963042 h 2583470"/>
                <a:gd name="connsiteX8204" fmla="*/ 253716 w 1057172"/>
                <a:gd name="connsiteY8204" fmla="*/ 1961813 h 2583470"/>
                <a:gd name="connsiteX8205" fmla="*/ 254935 w 1057172"/>
                <a:gd name="connsiteY8205" fmla="*/ 1961813 h 2583470"/>
                <a:gd name="connsiteX8206" fmla="*/ 254935 w 1057172"/>
                <a:gd name="connsiteY8206" fmla="*/ 1961199 h 2583470"/>
                <a:gd name="connsiteX8207" fmla="*/ 255545 w 1057172"/>
                <a:gd name="connsiteY8207" fmla="*/ 1961199 h 2583470"/>
                <a:gd name="connsiteX8208" fmla="*/ 255545 w 1057172"/>
                <a:gd name="connsiteY8208" fmla="*/ 1963042 h 2583470"/>
                <a:gd name="connsiteX8209" fmla="*/ 257985 w 1057172"/>
                <a:gd name="connsiteY8209" fmla="*/ 1963656 h 2583470"/>
                <a:gd name="connsiteX8210" fmla="*/ 257985 w 1057172"/>
                <a:gd name="connsiteY8210" fmla="*/ 1963042 h 2583470"/>
                <a:gd name="connsiteX8211" fmla="*/ 258595 w 1057172"/>
                <a:gd name="connsiteY8211" fmla="*/ 1963042 h 2583470"/>
                <a:gd name="connsiteX8212" fmla="*/ 258595 w 1057172"/>
                <a:gd name="connsiteY8212" fmla="*/ 1961813 h 2583470"/>
                <a:gd name="connsiteX8213" fmla="*/ 256155 w 1057172"/>
                <a:gd name="connsiteY8213" fmla="*/ 1961199 h 2583470"/>
                <a:gd name="connsiteX8214" fmla="*/ 258595 w 1057172"/>
                <a:gd name="connsiteY8214" fmla="*/ 1959356 h 2583470"/>
                <a:gd name="connsiteX8215" fmla="*/ 258595 w 1057172"/>
                <a:gd name="connsiteY8215" fmla="*/ 1958742 h 2583470"/>
                <a:gd name="connsiteX8216" fmla="*/ 261522 w 1057172"/>
                <a:gd name="connsiteY8216" fmla="*/ 1958742 h 2583470"/>
                <a:gd name="connsiteX8217" fmla="*/ 260424 w 1057172"/>
                <a:gd name="connsiteY8217" fmla="*/ 1960585 h 2583470"/>
                <a:gd name="connsiteX8218" fmla="*/ 262864 w 1057172"/>
                <a:gd name="connsiteY8218" fmla="*/ 1959971 h 2583470"/>
                <a:gd name="connsiteX8219" fmla="*/ 262864 w 1057172"/>
                <a:gd name="connsiteY8219" fmla="*/ 1959356 h 2583470"/>
                <a:gd name="connsiteX8220" fmla="*/ 263474 w 1057172"/>
                <a:gd name="connsiteY8220" fmla="*/ 1959356 h 2583470"/>
                <a:gd name="connsiteX8221" fmla="*/ 265913 w 1057172"/>
                <a:gd name="connsiteY8221" fmla="*/ 1956899 h 2583470"/>
                <a:gd name="connsiteX8222" fmla="*/ 265913 w 1057172"/>
                <a:gd name="connsiteY8222" fmla="*/ 1956285 h 2583470"/>
                <a:gd name="connsiteX8223" fmla="*/ 267743 w 1057172"/>
                <a:gd name="connsiteY8223" fmla="*/ 1956285 h 2583470"/>
                <a:gd name="connsiteX8224" fmla="*/ 267743 w 1057172"/>
                <a:gd name="connsiteY8224" fmla="*/ 1955671 h 2583470"/>
                <a:gd name="connsiteX8225" fmla="*/ 269573 w 1057172"/>
                <a:gd name="connsiteY8225" fmla="*/ 1955671 h 2583470"/>
                <a:gd name="connsiteX8226" fmla="*/ 269573 w 1057172"/>
                <a:gd name="connsiteY8226" fmla="*/ 1955056 h 2583470"/>
                <a:gd name="connsiteX8227" fmla="*/ 271403 w 1057172"/>
                <a:gd name="connsiteY8227" fmla="*/ 1953828 h 2583470"/>
                <a:gd name="connsiteX8228" fmla="*/ 271403 w 1057172"/>
                <a:gd name="connsiteY8228" fmla="*/ 1953213 h 2583470"/>
                <a:gd name="connsiteX8229" fmla="*/ 273232 w 1057172"/>
                <a:gd name="connsiteY8229" fmla="*/ 1953213 h 2583470"/>
                <a:gd name="connsiteX8230" fmla="*/ 273232 w 1057172"/>
                <a:gd name="connsiteY8230" fmla="*/ 1955056 h 2583470"/>
                <a:gd name="connsiteX8231" fmla="*/ 274452 w 1057172"/>
                <a:gd name="connsiteY8231" fmla="*/ 1955056 h 2583470"/>
                <a:gd name="connsiteX8232" fmla="*/ 274452 w 1057172"/>
                <a:gd name="connsiteY8232" fmla="*/ 1953828 h 2583470"/>
                <a:gd name="connsiteX8233" fmla="*/ 273842 w 1057172"/>
                <a:gd name="connsiteY8233" fmla="*/ 1953828 h 2583470"/>
                <a:gd name="connsiteX8234" fmla="*/ 273842 w 1057172"/>
                <a:gd name="connsiteY8234" fmla="*/ 1951371 h 2583470"/>
                <a:gd name="connsiteX8235" fmla="*/ 273232 w 1057172"/>
                <a:gd name="connsiteY8235" fmla="*/ 1951371 h 2583470"/>
                <a:gd name="connsiteX8236" fmla="*/ 273232 w 1057172"/>
                <a:gd name="connsiteY8236" fmla="*/ 1951985 h 2583470"/>
                <a:gd name="connsiteX8237" fmla="*/ 271403 w 1057172"/>
                <a:gd name="connsiteY8237" fmla="*/ 1951985 h 2583470"/>
                <a:gd name="connsiteX8238" fmla="*/ 271403 w 1057172"/>
                <a:gd name="connsiteY8238" fmla="*/ 1952599 h 2583470"/>
                <a:gd name="connsiteX8239" fmla="*/ 270183 w 1057172"/>
                <a:gd name="connsiteY8239" fmla="*/ 1952599 h 2583470"/>
                <a:gd name="connsiteX8240" fmla="*/ 270183 w 1057172"/>
                <a:gd name="connsiteY8240" fmla="*/ 1953213 h 2583470"/>
                <a:gd name="connsiteX8241" fmla="*/ 268353 w 1057172"/>
                <a:gd name="connsiteY8241" fmla="*/ 1951985 h 2583470"/>
                <a:gd name="connsiteX8242" fmla="*/ 269573 w 1057172"/>
                <a:gd name="connsiteY8242" fmla="*/ 1951985 h 2583470"/>
                <a:gd name="connsiteX8243" fmla="*/ 272012 w 1057172"/>
                <a:gd name="connsiteY8243" fmla="*/ 1948299 h 2583470"/>
                <a:gd name="connsiteX8244" fmla="*/ 271403 w 1057172"/>
                <a:gd name="connsiteY8244" fmla="*/ 1948299 h 2583470"/>
                <a:gd name="connsiteX8245" fmla="*/ 271403 w 1057172"/>
                <a:gd name="connsiteY8245" fmla="*/ 1948913 h 2583470"/>
                <a:gd name="connsiteX8246" fmla="*/ 270793 w 1057172"/>
                <a:gd name="connsiteY8246" fmla="*/ 1948913 h 2583470"/>
                <a:gd name="connsiteX8247" fmla="*/ 270793 w 1057172"/>
                <a:gd name="connsiteY8247" fmla="*/ 1949528 h 2583470"/>
                <a:gd name="connsiteX8248" fmla="*/ 270183 w 1057172"/>
                <a:gd name="connsiteY8248" fmla="*/ 1949528 h 2583470"/>
                <a:gd name="connsiteX8249" fmla="*/ 270183 w 1057172"/>
                <a:gd name="connsiteY8249" fmla="*/ 1948913 h 2583470"/>
                <a:gd name="connsiteX8250" fmla="*/ 269573 w 1057172"/>
                <a:gd name="connsiteY8250" fmla="*/ 1948913 h 2583470"/>
                <a:gd name="connsiteX8251" fmla="*/ 269573 w 1057172"/>
                <a:gd name="connsiteY8251" fmla="*/ 1949528 h 2583470"/>
                <a:gd name="connsiteX8252" fmla="*/ 266523 w 1057172"/>
                <a:gd name="connsiteY8252" fmla="*/ 1951371 h 2583470"/>
                <a:gd name="connsiteX8253" fmla="*/ 266523 w 1057172"/>
                <a:gd name="connsiteY8253" fmla="*/ 1950756 h 2583470"/>
                <a:gd name="connsiteX8254" fmla="*/ 265913 w 1057172"/>
                <a:gd name="connsiteY8254" fmla="*/ 1951371 h 2583470"/>
                <a:gd name="connsiteX8255" fmla="*/ 265913 w 1057172"/>
                <a:gd name="connsiteY8255" fmla="*/ 1950756 h 2583470"/>
                <a:gd name="connsiteX8256" fmla="*/ 265304 w 1057172"/>
                <a:gd name="connsiteY8256" fmla="*/ 1950756 h 2583470"/>
                <a:gd name="connsiteX8257" fmla="*/ 262864 w 1057172"/>
                <a:gd name="connsiteY8257" fmla="*/ 1951985 h 2583470"/>
                <a:gd name="connsiteX8258" fmla="*/ 262864 w 1057172"/>
                <a:gd name="connsiteY8258" fmla="*/ 1952599 h 2583470"/>
                <a:gd name="connsiteX8259" fmla="*/ 262254 w 1057172"/>
                <a:gd name="connsiteY8259" fmla="*/ 1952599 h 2583470"/>
                <a:gd name="connsiteX8260" fmla="*/ 262254 w 1057172"/>
                <a:gd name="connsiteY8260" fmla="*/ 1951371 h 2583470"/>
                <a:gd name="connsiteX8261" fmla="*/ 262864 w 1057172"/>
                <a:gd name="connsiteY8261" fmla="*/ 1951371 h 2583470"/>
                <a:gd name="connsiteX8262" fmla="*/ 262864 w 1057172"/>
                <a:gd name="connsiteY8262" fmla="*/ 1950756 h 2583470"/>
                <a:gd name="connsiteX8263" fmla="*/ 263474 w 1057172"/>
                <a:gd name="connsiteY8263" fmla="*/ 1950756 h 2583470"/>
                <a:gd name="connsiteX8264" fmla="*/ 263474 w 1057172"/>
                <a:gd name="connsiteY8264" fmla="*/ 1949528 h 2583470"/>
                <a:gd name="connsiteX8265" fmla="*/ 264084 w 1057172"/>
                <a:gd name="connsiteY8265" fmla="*/ 1949528 h 2583470"/>
                <a:gd name="connsiteX8266" fmla="*/ 264084 w 1057172"/>
                <a:gd name="connsiteY8266" fmla="*/ 1948299 h 2583470"/>
                <a:gd name="connsiteX8267" fmla="*/ 263474 w 1057172"/>
                <a:gd name="connsiteY8267" fmla="*/ 1948299 h 2583470"/>
                <a:gd name="connsiteX8268" fmla="*/ 263474 w 1057172"/>
                <a:gd name="connsiteY8268" fmla="*/ 1947685 h 2583470"/>
                <a:gd name="connsiteX8269" fmla="*/ 265304 w 1057172"/>
                <a:gd name="connsiteY8269" fmla="*/ 1947685 h 2583470"/>
                <a:gd name="connsiteX8270" fmla="*/ 265304 w 1057172"/>
                <a:gd name="connsiteY8270" fmla="*/ 1948299 h 2583470"/>
                <a:gd name="connsiteX8271" fmla="*/ 265913 w 1057172"/>
                <a:gd name="connsiteY8271" fmla="*/ 1947685 h 2583470"/>
                <a:gd name="connsiteX8272" fmla="*/ 265913 w 1057172"/>
                <a:gd name="connsiteY8272" fmla="*/ 1948299 h 2583470"/>
                <a:gd name="connsiteX8273" fmla="*/ 266523 w 1057172"/>
                <a:gd name="connsiteY8273" fmla="*/ 1948299 h 2583470"/>
                <a:gd name="connsiteX8274" fmla="*/ 266523 w 1057172"/>
                <a:gd name="connsiteY8274" fmla="*/ 1947685 h 2583470"/>
                <a:gd name="connsiteX8275" fmla="*/ 265913 w 1057172"/>
                <a:gd name="connsiteY8275" fmla="*/ 1947685 h 2583470"/>
                <a:gd name="connsiteX8276" fmla="*/ 265304 w 1057172"/>
                <a:gd name="connsiteY8276" fmla="*/ 1947685 h 2583470"/>
                <a:gd name="connsiteX8277" fmla="*/ 265304 w 1057172"/>
                <a:gd name="connsiteY8277" fmla="*/ 1947071 h 2583470"/>
                <a:gd name="connsiteX8278" fmla="*/ 264084 w 1057172"/>
                <a:gd name="connsiteY8278" fmla="*/ 1947071 h 2583470"/>
                <a:gd name="connsiteX8279" fmla="*/ 264084 w 1057172"/>
                <a:gd name="connsiteY8279" fmla="*/ 1945842 h 2583470"/>
                <a:gd name="connsiteX8280" fmla="*/ 265304 w 1057172"/>
                <a:gd name="connsiteY8280" fmla="*/ 1945842 h 2583470"/>
                <a:gd name="connsiteX8281" fmla="*/ 265304 w 1057172"/>
                <a:gd name="connsiteY8281" fmla="*/ 1945228 h 2583470"/>
                <a:gd name="connsiteX8282" fmla="*/ 264084 w 1057172"/>
                <a:gd name="connsiteY8282" fmla="*/ 1945228 h 2583470"/>
                <a:gd name="connsiteX8283" fmla="*/ 264084 w 1057172"/>
                <a:gd name="connsiteY8283" fmla="*/ 1944613 h 2583470"/>
                <a:gd name="connsiteX8284" fmla="*/ 265304 w 1057172"/>
                <a:gd name="connsiteY8284" fmla="*/ 1944613 h 2583470"/>
                <a:gd name="connsiteX8285" fmla="*/ 265304 w 1057172"/>
                <a:gd name="connsiteY8285" fmla="*/ 1943999 h 2583470"/>
                <a:gd name="connsiteX8286" fmla="*/ 265913 w 1057172"/>
                <a:gd name="connsiteY8286" fmla="*/ 1943999 h 2583470"/>
                <a:gd name="connsiteX8287" fmla="*/ 265913 w 1057172"/>
                <a:gd name="connsiteY8287" fmla="*/ 1944613 h 2583470"/>
                <a:gd name="connsiteX8288" fmla="*/ 266523 w 1057172"/>
                <a:gd name="connsiteY8288" fmla="*/ 1944613 h 2583470"/>
                <a:gd name="connsiteX8289" fmla="*/ 266523 w 1057172"/>
                <a:gd name="connsiteY8289" fmla="*/ 1945228 h 2583470"/>
                <a:gd name="connsiteX8290" fmla="*/ 267133 w 1057172"/>
                <a:gd name="connsiteY8290" fmla="*/ 1945228 h 2583470"/>
                <a:gd name="connsiteX8291" fmla="*/ 267133 w 1057172"/>
                <a:gd name="connsiteY8291" fmla="*/ 1944613 h 2583470"/>
                <a:gd name="connsiteX8292" fmla="*/ 266523 w 1057172"/>
                <a:gd name="connsiteY8292" fmla="*/ 1944613 h 2583470"/>
                <a:gd name="connsiteX8293" fmla="*/ 266523 w 1057172"/>
                <a:gd name="connsiteY8293" fmla="*/ 1942156 h 2583470"/>
                <a:gd name="connsiteX8294" fmla="*/ 267133 w 1057172"/>
                <a:gd name="connsiteY8294" fmla="*/ 1942156 h 2583470"/>
                <a:gd name="connsiteX8295" fmla="*/ 267133 w 1057172"/>
                <a:gd name="connsiteY8295" fmla="*/ 1941542 h 2583470"/>
                <a:gd name="connsiteX8296" fmla="*/ 267743 w 1057172"/>
                <a:gd name="connsiteY8296" fmla="*/ 1941542 h 2583470"/>
                <a:gd name="connsiteX8297" fmla="*/ 267133 w 1057172"/>
                <a:gd name="connsiteY8297" fmla="*/ 1940928 h 2583470"/>
                <a:gd name="connsiteX8298" fmla="*/ 267133 w 1057172"/>
                <a:gd name="connsiteY8298" fmla="*/ 1941542 h 2583470"/>
                <a:gd name="connsiteX8299" fmla="*/ 265304 w 1057172"/>
                <a:gd name="connsiteY8299" fmla="*/ 1941542 h 2583470"/>
                <a:gd name="connsiteX8300" fmla="*/ 265304 w 1057172"/>
                <a:gd name="connsiteY8300" fmla="*/ 1942156 h 2583470"/>
                <a:gd name="connsiteX8301" fmla="*/ 264084 w 1057172"/>
                <a:gd name="connsiteY8301" fmla="*/ 1942156 h 2583470"/>
                <a:gd name="connsiteX8302" fmla="*/ 264084 w 1057172"/>
                <a:gd name="connsiteY8302" fmla="*/ 1943385 h 2583470"/>
                <a:gd name="connsiteX8303" fmla="*/ 262864 w 1057172"/>
                <a:gd name="connsiteY8303" fmla="*/ 1943385 h 2583470"/>
                <a:gd name="connsiteX8304" fmla="*/ 262864 w 1057172"/>
                <a:gd name="connsiteY8304" fmla="*/ 1942156 h 2583470"/>
                <a:gd name="connsiteX8305" fmla="*/ 261644 w 1057172"/>
                <a:gd name="connsiteY8305" fmla="*/ 1942156 h 2583470"/>
                <a:gd name="connsiteX8306" fmla="*/ 262254 w 1057172"/>
                <a:gd name="connsiteY8306" fmla="*/ 1940928 h 2583470"/>
                <a:gd name="connsiteX8307" fmla="*/ 260424 w 1057172"/>
                <a:gd name="connsiteY8307" fmla="*/ 1940928 h 2583470"/>
                <a:gd name="connsiteX8308" fmla="*/ 261644 w 1057172"/>
                <a:gd name="connsiteY8308" fmla="*/ 1939085 h 2583470"/>
                <a:gd name="connsiteX8309" fmla="*/ 262864 w 1057172"/>
                <a:gd name="connsiteY8309" fmla="*/ 1939085 h 2583470"/>
                <a:gd name="connsiteX8310" fmla="*/ 262864 w 1057172"/>
                <a:gd name="connsiteY8310" fmla="*/ 1937856 h 2583470"/>
                <a:gd name="connsiteX8311" fmla="*/ 263474 w 1057172"/>
                <a:gd name="connsiteY8311" fmla="*/ 1937856 h 2583470"/>
                <a:gd name="connsiteX8312" fmla="*/ 263474 w 1057172"/>
                <a:gd name="connsiteY8312" fmla="*/ 1939085 h 2583470"/>
                <a:gd name="connsiteX8313" fmla="*/ 264084 w 1057172"/>
                <a:gd name="connsiteY8313" fmla="*/ 1939085 h 2583470"/>
                <a:gd name="connsiteX8314" fmla="*/ 266523 w 1057172"/>
                <a:gd name="connsiteY8314" fmla="*/ 1940928 h 2583470"/>
                <a:gd name="connsiteX8315" fmla="*/ 266523 w 1057172"/>
                <a:gd name="connsiteY8315" fmla="*/ 1940313 h 2583470"/>
                <a:gd name="connsiteX8316" fmla="*/ 265913 w 1057172"/>
                <a:gd name="connsiteY8316" fmla="*/ 1940313 h 2583470"/>
                <a:gd name="connsiteX8317" fmla="*/ 265913 w 1057172"/>
                <a:gd name="connsiteY8317" fmla="*/ 1939699 h 2583470"/>
                <a:gd name="connsiteX8318" fmla="*/ 265304 w 1057172"/>
                <a:gd name="connsiteY8318" fmla="*/ 1939699 h 2583470"/>
                <a:gd name="connsiteX8319" fmla="*/ 265304 w 1057172"/>
                <a:gd name="connsiteY8319" fmla="*/ 1939085 h 2583470"/>
                <a:gd name="connsiteX8320" fmla="*/ 265913 w 1057172"/>
                <a:gd name="connsiteY8320" fmla="*/ 1939085 h 2583470"/>
                <a:gd name="connsiteX8321" fmla="*/ 265913 w 1057172"/>
                <a:gd name="connsiteY8321" fmla="*/ 1936628 h 2583470"/>
                <a:gd name="connsiteX8322" fmla="*/ 266523 w 1057172"/>
                <a:gd name="connsiteY8322" fmla="*/ 1936628 h 2583470"/>
                <a:gd name="connsiteX8323" fmla="*/ 266523 w 1057172"/>
                <a:gd name="connsiteY8323" fmla="*/ 1936013 h 2583470"/>
                <a:gd name="connsiteX8324" fmla="*/ 267743 w 1057172"/>
                <a:gd name="connsiteY8324" fmla="*/ 1936013 h 2583470"/>
                <a:gd name="connsiteX8325" fmla="*/ 267743 w 1057172"/>
                <a:gd name="connsiteY8325" fmla="*/ 1936628 h 2583470"/>
                <a:gd name="connsiteX8326" fmla="*/ 270793 w 1057172"/>
                <a:gd name="connsiteY8326" fmla="*/ 1937856 h 2583470"/>
                <a:gd name="connsiteX8327" fmla="*/ 270793 w 1057172"/>
                <a:gd name="connsiteY8327" fmla="*/ 1939085 h 2583470"/>
                <a:gd name="connsiteX8328" fmla="*/ 270183 w 1057172"/>
                <a:gd name="connsiteY8328" fmla="*/ 1939085 h 2583470"/>
                <a:gd name="connsiteX8329" fmla="*/ 270183 w 1057172"/>
                <a:gd name="connsiteY8329" fmla="*/ 1939699 h 2583470"/>
                <a:gd name="connsiteX8330" fmla="*/ 270793 w 1057172"/>
                <a:gd name="connsiteY8330" fmla="*/ 1939699 h 2583470"/>
                <a:gd name="connsiteX8331" fmla="*/ 270793 w 1057172"/>
                <a:gd name="connsiteY8331" fmla="*/ 1939085 h 2583470"/>
                <a:gd name="connsiteX8332" fmla="*/ 272012 w 1057172"/>
                <a:gd name="connsiteY8332" fmla="*/ 1939085 h 2583470"/>
                <a:gd name="connsiteX8333" fmla="*/ 272012 w 1057172"/>
                <a:gd name="connsiteY8333" fmla="*/ 1937856 h 2583470"/>
                <a:gd name="connsiteX8334" fmla="*/ 273232 w 1057172"/>
                <a:gd name="connsiteY8334" fmla="*/ 1937856 h 2583470"/>
                <a:gd name="connsiteX8335" fmla="*/ 273232 w 1057172"/>
                <a:gd name="connsiteY8335" fmla="*/ 1937242 h 2583470"/>
                <a:gd name="connsiteX8336" fmla="*/ 273842 w 1057172"/>
                <a:gd name="connsiteY8336" fmla="*/ 1937242 h 2583470"/>
                <a:gd name="connsiteX8337" fmla="*/ 273842 w 1057172"/>
                <a:gd name="connsiteY8337" fmla="*/ 1936628 h 2583470"/>
                <a:gd name="connsiteX8338" fmla="*/ 275672 w 1057172"/>
                <a:gd name="connsiteY8338" fmla="*/ 1936013 h 2583470"/>
                <a:gd name="connsiteX8339" fmla="*/ 275672 w 1057172"/>
                <a:gd name="connsiteY8339" fmla="*/ 1935399 h 2583470"/>
                <a:gd name="connsiteX8340" fmla="*/ 274452 w 1057172"/>
                <a:gd name="connsiteY8340" fmla="*/ 1935399 h 2583470"/>
                <a:gd name="connsiteX8341" fmla="*/ 274452 w 1057172"/>
                <a:gd name="connsiteY8341" fmla="*/ 1936013 h 2583470"/>
                <a:gd name="connsiteX8342" fmla="*/ 271403 w 1057172"/>
                <a:gd name="connsiteY8342" fmla="*/ 1936013 h 2583470"/>
                <a:gd name="connsiteX8343" fmla="*/ 271403 w 1057172"/>
                <a:gd name="connsiteY8343" fmla="*/ 1935399 h 2583470"/>
                <a:gd name="connsiteX8344" fmla="*/ 270183 w 1057172"/>
                <a:gd name="connsiteY8344" fmla="*/ 1935399 h 2583470"/>
                <a:gd name="connsiteX8345" fmla="*/ 270183 w 1057172"/>
                <a:gd name="connsiteY8345" fmla="*/ 1934171 h 2583470"/>
                <a:gd name="connsiteX8346" fmla="*/ 269573 w 1057172"/>
                <a:gd name="connsiteY8346" fmla="*/ 1934171 h 2583470"/>
                <a:gd name="connsiteX8347" fmla="*/ 269573 w 1057172"/>
                <a:gd name="connsiteY8347" fmla="*/ 1933556 h 2583470"/>
                <a:gd name="connsiteX8348" fmla="*/ 270183 w 1057172"/>
                <a:gd name="connsiteY8348" fmla="*/ 1933556 h 2583470"/>
                <a:gd name="connsiteX8349" fmla="*/ 270183 w 1057172"/>
                <a:gd name="connsiteY8349" fmla="*/ 1932328 h 2583470"/>
                <a:gd name="connsiteX8350" fmla="*/ 270793 w 1057172"/>
                <a:gd name="connsiteY8350" fmla="*/ 1932328 h 2583470"/>
                <a:gd name="connsiteX8351" fmla="*/ 270793 w 1057172"/>
                <a:gd name="connsiteY8351" fmla="*/ 1931713 h 2583470"/>
                <a:gd name="connsiteX8352" fmla="*/ 272012 w 1057172"/>
                <a:gd name="connsiteY8352" fmla="*/ 1931713 h 2583470"/>
                <a:gd name="connsiteX8353" fmla="*/ 272012 w 1057172"/>
                <a:gd name="connsiteY8353" fmla="*/ 1929256 h 2583470"/>
                <a:gd name="connsiteX8354" fmla="*/ 271403 w 1057172"/>
                <a:gd name="connsiteY8354" fmla="*/ 1929256 h 2583470"/>
                <a:gd name="connsiteX8355" fmla="*/ 271403 w 1057172"/>
                <a:gd name="connsiteY8355" fmla="*/ 1928028 h 2583470"/>
                <a:gd name="connsiteX8356" fmla="*/ 272012 w 1057172"/>
                <a:gd name="connsiteY8356" fmla="*/ 1928028 h 2583470"/>
                <a:gd name="connsiteX8357" fmla="*/ 272012 w 1057172"/>
                <a:gd name="connsiteY8357" fmla="*/ 1928642 h 2583470"/>
                <a:gd name="connsiteX8358" fmla="*/ 273232 w 1057172"/>
                <a:gd name="connsiteY8358" fmla="*/ 1928642 h 2583470"/>
                <a:gd name="connsiteX8359" fmla="*/ 273232 w 1057172"/>
                <a:gd name="connsiteY8359" fmla="*/ 1930485 h 2583470"/>
                <a:gd name="connsiteX8360" fmla="*/ 274452 w 1057172"/>
                <a:gd name="connsiteY8360" fmla="*/ 1931713 h 2583470"/>
                <a:gd name="connsiteX8361" fmla="*/ 274452 w 1057172"/>
                <a:gd name="connsiteY8361" fmla="*/ 1929871 h 2583470"/>
                <a:gd name="connsiteX8362" fmla="*/ 273842 w 1057172"/>
                <a:gd name="connsiteY8362" fmla="*/ 1929871 h 2583470"/>
                <a:gd name="connsiteX8363" fmla="*/ 273842 w 1057172"/>
                <a:gd name="connsiteY8363" fmla="*/ 1929256 h 2583470"/>
                <a:gd name="connsiteX8364" fmla="*/ 274452 w 1057172"/>
                <a:gd name="connsiteY8364" fmla="*/ 1929256 h 2583470"/>
                <a:gd name="connsiteX8365" fmla="*/ 273842 w 1057172"/>
                <a:gd name="connsiteY8365" fmla="*/ 1926185 h 2583470"/>
                <a:gd name="connsiteX8366" fmla="*/ 273232 w 1057172"/>
                <a:gd name="connsiteY8366" fmla="*/ 1926185 h 2583470"/>
                <a:gd name="connsiteX8367" fmla="*/ 273842 w 1057172"/>
                <a:gd name="connsiteY8367" fmla="*/ 1925571 h 2583470"/>
                <a:gd name="connsiteX8368" fmla="*/ 273232 w 1057172"/>
                <a:gd name="connsiteY8368" fmla="*/ 1925571 h 2583470"/>
                <a:gd name="connsiteX8369" fmla="*/ 273232 w 1057172"/>
                <a:gd name="connsiteY8369" fmla="*/ 1924956 h 2583470"/>
                <a:gd name="connsiteX8370" fmla="*/ 274452 w 1057172"/>
                <a:gd name="connsiteY8370" fmla="*/ 1924956 h 2583470"/>
                <a:gd name="connsiteX8371" fmla="*/ 274452 w 1057172"/>
                <a:gd name="connsiteY8371" fmla="*/ 1925571 h 2583470"/>
                <a:gd name="connsiteX8372" fmla="*/ 275062 w 1057172"/>
                <a:gd name="connsiteY8372" fmla="*/ 1925571 h 2583470"/>
                <a:gd name="connsiteX8373" fmla="*/ 276282 w 1057172"/>
                <a:gd name="connsiteY8373" fmla="*/ 1927413 h 2583470"/>
                <a:gd name="connsiteX8374" fmla="*/ 276282 w 1057172"/>
                <a:gd name="connsiteY8374" fmla="*/ 1926185 h 2583470"/>
                <a:gd name="connsiteX8375" fmla="*/ 275672 w 1057172"/>
                <a:gd name="connsiteY8375" fmla="*/ 1926185 h 2583470"/>
                <a:gd name="connsiteX8376" fmla="*/ 275672 w 1057172"/>
                <a:gd name="connsiteY8376" fmla="*/ 1924956 h 2583470"/>
                <a:gd name="connsiteX8377" fmla="*/ 277501 w 1057172"/>
                <a:gd name="connsiteY8377" fmla="*/ 1924956 h 2583470"/>
                <a:gd name="connsiteX8378" fmla="*/ 277501 w 1057172"/>
                <a:gd name="connsiteY8378" fmla="*/ 1927413 h 2583470"/>
                <a:gd name="connsiteX8379" fmla="*/ 278111 w 1057172"/>
                <a:gd name="connsiteY8379" fmla="*/ 1927413 h 2583470"/>
                <a:gd name="connsiteX8380" fmla="*/ 278111 w 1057172"/>
                <a:gd name="connsiteY8380" fmla="*/ 1924342 h 2583470"/>
                <a:gd name="connsiteX8381" fmla="*/ 278721 w 1057172"/>
                <a:gd name="connsiteY8381" fmla="*/ 1924342 h 2583470"/>
                <a:gd name="connsiteX8382" fmla="*/ 278721 w 1057172"/>
                <a:gd name="connsiteY8382" fmla="*/ 1924956 h 2583470"/>
                <a:gd name="connsiteX8383" fmla="*/ 281161 w 1057172"/>
                <a:gd name="connsiteY8383" fmla="*/ 1924956 h 2583470"/>
                <a:gd name="connsiteX8384" fmla="*/ 281771 w 1057172"/>
                <a:gd name="connsiteY8384" fmla="*/ 1926185 h 2583470"/>
                <a:gd name="connsiteX8385" fmla="*/ 281161 w 1057172"/>
                <a:gd name="connsiteY8385" fmla="*/ 1928028 h 2583470"/>
                <a:gd name="connsiteX8386" fmla="*/ 281771 w 1057172"/>
                <a:gd name="connsiteY8386" fmla="*/ 1928028 h 2583470"/>
                <a:gd name="connsiteX8387" fmla="*/ 282381 w 1057172"/>
                <a:gd name="connsiteY8387" fmla="*/ 1924956 h 2583470"/>
                <a:gd name="connsiteX8388" fmla="*/ 279941 w 1057172"/>
                <a:gd name="connsiteY8388" fmla="*/ 1924342 h 2583470"/>
                <a:gd name="connsiteX8389" fmla="*/ 279941 w 1057172"/>
                <a:gd name="connsiteY8389" fmla="*/ 1923728 h 2583470"/>
                <a:gd name="connsiteX8390" fmla="*/ 277501 w 1057172"/>
                <a:gd name="connsiteY8390" fmla="*/ 1922499 h 2583470"/>
                <a:gd name="connsiteX8391" fmla="*/ 277501 w 1057172"/>
                <a:gd name="connsiteY8391" fmla="*/ 1920656 h 2583470"/>
                <a:gd name="connsiteX8392" fmla="*/ 278721 w 1057172"/>
                <a:gd name="connsiteY8392" fmla="*/ 1920656 h 2583470"/>
                <a:gd name="connsiteX8393" fmla="*/ 278721 w 1057172"/>
                <a:gd name="connsiteY8393" fmla="*/ 1920042 h 2583470"/>
                <a:gd name="connsiteX8394" fmla="*/ 279941 w 1057172"/>
                <a:gd name="connsiteY8394" fmla="*/ 1920042 h 2583470"/>
                <a:gd name="connsiteX8395" fmla="*/ 279941 w 1057172"/>
                <a:gd name="connsiteY8395" fmla="*/ 1917585 h 2583470"/>
                <a:gd name="connsiteX8396" fmla="*/ 281161 w 1057172"/>
                <a:gd name="connsiteY8396" fmla="*/ 1917585 h 2583470"/>
                <a:gd name="connsiteX8397" fmla="*/ 281161 w 1057172"/>
                <a:gd name="connsiteY8397" fmla="*/ 1916356 h 2583470"/>
                <a:gd name="connsiteX8398" fmla="*/ 281771 w 1057172"/>
                <a:gd name="connsiteY8398" fmla="*/ 1916356 h 2583470"/>
                <a:gd name="connsiteX8399" fmla="*/ 282990 w 1057172"/>
                <a:gd name="connsiteY8399" fmla="*/ 1920042 h 2583470"/>
                <a:gd name="connsiteX8400" fmla="*/ 283600 w 1057172"/>
                <a:gd name="connsiteY8400" fmla="*/ 1920042 h 2583470"/>
                <a:gd name="connsiteX8401" fmla="*/ 283600 w 1057172"/>
                <a:gd name="connsiteY8401" fmla="*/ 1918199 h 2583470"/>
                <a:gd name="connsiteX8402" fmla="*/ 282990 w 1057172"/>
                <a:gd name="connsiteY8402" fmla="*/ 1918199 h 2583470"/>
                <a:gd name="connsiteX8403" fmla="*/ 282990 w 1057172"/>
                <a:gd name="connsiteY8403" fmla="*/ 1917585 h 2583470"/>
                <a:gd name="connsiteX8404" fmla="*/ 282381 w 1057172"/>
                <a:gd name="connsiteY8404" fmla="*/ 1917585 h 2583470"/>
                <a:gd name="connsiteX8405" fmla="*/ 282381 w 1057172"/>
                <a:gd name="connsiteY8405" fmla="*/ 1916971 h 2583470"/>
                <a:gd name="connsiteX8406" fmla="*/ 282990 w 1057172"/>
                <a:gd name="connsiteY8406" fmla="*/ 1916971 h 2583470"/>
                <a:gd name="connsiteX8407" fmla="*/ 282990 w 1057172"/>
                <a:gd name="connsiteY8407" fmla="*/ 1916356 h 2583470"/>
                <a:gd name="connsiteX8408" fmla="*/ 282381 w 1057172"/>
                <a:gd name="connsiteY8408" fmla="*/ 1916356 h 2583470"/>
                <a:gd name="connsiteX8409" fmla="*/ 282381 w 1057172"/>
                <a:gd name="connsiteY8409" fmla="*/ 1915742 h 2583470"/>
                <a:gd name="connsiteX8410" fmla="*/ 283600 w 1057172"/>
                <a:gd name="connsiteY8410" fmla="*/ 1915742 h 2583470"/>
                <a:gd name="connsiteX8411" fmla="*/ 283600 w 1057172"/>
                <a:gd name="connsiteY8411" fmla="*/ 1914513 h 2583470"/>
                <a:gd name="connsiteX8412" fmla="*/ 285430 w 1057172"/>
                <a:gd name="connsiteY8412" fmla="*/ 1914513 h 2583470"/>
                <a:gd name="connsiteX8413" fmla="*/ 285430 w 1057172"/>
                <a:gd name="connsiteY8413" fmla="*/ 1915742 h 2583470"/>
                <a:gd name="connsiteX8414" fmla="*/ 284820 w 1057172"/>
                <a:gd name="connsiteY8414" fmla="*/ 1915742 h 2583470"/>
                <a:gd name="connsiteX8415" fmla="*/ 284820 w 1057172"/>
                <a:gd name="connsiteY8415" fmla="*/ 1916971 h 2583470"/>
                <a:gd name="connsiteX8416" fmla="*/ 285430 w 1057172"/>
                <a:gd name="connsiteY8416" fmla="*/ 1916971 h 2583470"/>
                <a:gd name="connsiteX8417" fmla="*/ 285430 w 1057172"/>
                <a:gd name="connsiteY8417" fmla="*/ 1915742 h 2583470"/>
                <a:gd name="connsiteX8418" fmla="*/ 286650 w 1057172"/>
                <a:gd name="connsiteY8418" fmla="*/ 1915742 h 2583470"/>
                <a:gd name="connsiteX8419" fmla="*/ 286650 w 1057172"/>
                <a:gd name="connsiteY8419" fmla="*/ 1916356 h 2583470"/>
                <a:gd name="connsiteX8420" fmla="*/ 287260 w 1057172"/>
                <a:gd name="connsiteY8420" fmla="*/ 1913899 h 2583470"/>
                <a:gd name="connsiteX8421" fmla="*/ 286650 w 1057172"/>
                <a:gd name="connsiteY8421" fmla="*/ 1913899 h 2583470"/>
                <a:gd name="connsiteX8422" fmla="*/ 286650 w 1057172"/>
                <a:gd name="connsiteY8422" fmla="*/ 1914513 h 2583470"/>
                <a:gd name="connsiteX8423" fmla="*/ 286040 w 1057172"/>
                <a:gd name="connsiteY8423" fmla="*/ 1914513 h 2583470"/>
                <a:gd name="connsiteX8424" fmla="*/ 286040 w 1057172"/>
                <a:gd name="connsiteY8424" fmla="*/ 1913899 h 2583470"/>
                <a:gd name="connsiteX8425" fmla="*/ 285430 w 1057172"/>
                <a:gd name="connsiteY8425" fmla="*/ 1913899 h 2583470"/>
                <a:gd name="connsiteX8426" fmla="*/ 284820 w 1057172"/>
                <a:gd name="connsiteY8426" fmla="*/ 1910828 h 2583470"/>
                <a:gd name="connsiteX8427" fmla="*/ 285430 w 1057172"/>
                <a:gd name="connsiteY8427" fmla="*/ 1910828 h 2583470"/>
                <a:gd name="connsiteX8428" fmla="*/ 285430 w 1057172"/>
                <a:gd name="connsiteY8428" fmla="*/ 1910213 h 2583470"/>
                <a:gd name="connsiteX8429" fmla="*/ 284820 w 1057172"/>
                <a:gd name="connsiteY8429" fmla="*/ 1910213 h 2583470"/>
                <a:gd name="connsiteX8430" fmla="*/ 286040 w 1057172"/>
                <a:gd name="connsiteY8430" fmla="*/ 1909599 h 2583470"/>
                <a:gd name="connsiteX8431" fmla="*/ 286040 w 1057172"/>
                <a:gd name="connsiteY8431" fmla="*/ 1908371 h 2583470"/>
                <a:gd name="connsiteX8432" fmla="*/ 286650 w 1057172"/>
                <a:gd name="connsiteY8432" fmla="*/ 1908371 h 2583470"/>
                <a:gd name="connsiteX8433" fmla="*/ 286650 w 1057172"/>
                <a:gd name="connsiteY8433" fmla="*/ 1908985 h 2583470"/>
                <a:gd name="connsiteX8434" fmla="*/ 287260 w 1057172"/>
                <a:gd name="connsiteY8434" fmla="*/ 1908985 h 2583470"/>
                <a:gd name="connsiteX8435" fmla="*/ 287260 w 1057172"/>
                <a:gd name="connsiteY8435" fmla="*/ 1909599 h 2583470"/>
                <a:gd name="connsiteX8436" fmla="*/ 286650 w 1057172"/>
                <a:gd name="connsiteY8436" fmla="*/ 1909599 h 2583470"/>
                <a:gd name="connsiteX8437" fmla="*/ 286650 w 1057172"/>
                <a:gd name="connsiteY8437" fmla="*/ 1910213 h 2583470"/>
                <a:gd name="connsiteX8438" fmla="*/ 287260 w 1057172"/>
                <a:gd name="connsiteY8438" fmla="*/ 1910213 h 2583470"/>
                <a:gd name="connsiteX8439" fmla="*/ 287260 w 1057172"/>
                <a:gd name="connsiteY8439" fmla="*/ 1909599 h 2583470"/>
                <a:gd name="connsiteX8440" fmla="*/ 289089 w 1057172"/>
                <a:gd name="connsiteY8440" fmla="*/ 1910828 h 2583470"/>
                <a:gd name="connsiteX8441" fmla="*/ 290309 w 1057172"/>
                <a:gd name="connsiteY8441" fmla="*/ 1910828 h 2583470"/>
                <a:gd name="connsiteX8442" fmla="*/ 290309 w 1057172"/>
                <a:gd name="connsiteY8442" fmla="*/ 1912056 h 2583470"/>
                <a:gd name="connsiteX8443" fmla="*/ 290919 w 1057172"/>
                <a:gd name="connsiteY8443" fmla="*/ 1912056 h 2583470"/>
                <a:gd name="connsiteX8444" fmla="*/ 290919 w 1057172"/>
                <a:gd name="connsiteY8444" fmla="*/ 1910828 h 2583470"/>
                <a:gd name="connsiteX8445" fmla="*/ 290309 w 1057172"/>
                <a:gd name="connsiteY8445" fmla="*/ 1910828 h 2583470"/>
                <a:gd name="connsiteX8446" fmla="*/ 290309 w 1057172"/>
                <a:gd name="connsiteY8446" fmla="*/ 1910213 h 2583470"/>
                <a:gd name="connsiteX8447" fmla="*/ 289089 w 1057172"/>
                <a:gd name="connsiteY8447" fmla="*/ 1908985 h 2583470"/>
                <a:gd name="connsiteX8448" fmla="*/ 287260 w 1057172"/>
                <a:gd name="connsiteY8448" fmla="*/ 1908985 h 2583470"/>
                <a:gd name="connsiteX8449" fmla="*/ 287260 w 1057172"/>
                <a:gd name="connsiteY8449" fmla="*/ 1908371 h 2583470"/>
                <a:gd name="connsiteX8450" fmla="*/ 287870 w 1057172"/>
                <a:gd name="connsiteY8450" fmla="*/ 1908371 h 2583470"/>
                <a:gd name="connsiteX8451" fmla="*/ 287870 w 1057172"/>
                <a:gd name="connsiteY8451" fmla="*/ 1907756 h 2583470"/>
                <a:gd name="connsiteX8452" fmla="*/ 287260 w 1057172"/>
                <a:gd name="connsiteY8452" fmla="*/ 1907756 h 2583470"/>
                <a:gd name="connsiteX8453" fmla="*/ 287260 w 1057172"/>
                <a:gd name="connsiteY8453" fmla="*/ 1906528 h 2583470"/>
                <a:gd name="connsiteX8454" fmla="*/ 289089 w 1057172"/>
                <a:gd name="connsiteY8454" fmla="*/ 1906528 h 2583470"/>
                <a:gd name="connsiteX8455" fmla="*/ 289089 w 1057172"/>
                <a:gd name="connsiteY8455" fmla="*/ 1907756 h 2583470"/>
                <a:gd name="connsiteX8456" fmla="*/ 290919 w 1057172"/>
                <a:gd name="connsiteY8456" fmla="*/ 1907756 h 2583470"/>
                <a:gd name="connsiteX8457" fmla="*/ 292749 w 1057172"/>
                <a:gd name="connsiteY8457" fmla="*/ 1908985 h 2583470"/>
                <a:gd name="connsiteX8458" fmla="*/ 292749 w 1057172"/>
                <a:gd name="connsiteY8458" fmla="*/ 1909599 h 2583470"/>
                <a:gd name="connsiteX8459" fmla="*/ 293969 w 1057172"/>
                <a:gd name="connsiteY8459" fmla="*/ 1909599 h 2583470"/>
                <a:gd name="connsiteX8460" fmla="*/ 293969 w 1057172"/>
                <a:gd name="connsiteY8460" fmla="*/ 1908985 h 2583470"/>
                <a:gd name="connsiteX8461" fmla="*/ 294578 w 1057172"/>
                <a:gd name="connsiteY8461" fmla="*/ 1908985 h 2583470"/>
                <a:gd name="connsiteX8462" fmla="*/ 294578 w 1057172"/>
                <a:gd name="connsiteY8462" fmla="*/ 1908371 h 2583470"/>
                <a:gd name="connsiteX8463" fmla="*/ 295188 w 1057172"/>
                <a:gd name="connsiteY8463" fmla="*/ 1908371 h 2583470"/>
                <a:gd name="connsiteX8464" fmla="*/ 293969 w 1057172"/>
                <a:gd name="connsiteY8464" fmla="*/ 1907756 h 2583470"/>
                <a:gd name="connsiteX8465" fmla="*/ 293969 w 1057172"/>
                <a:gd name="connsiteY8465" fmla="*/ 1908371 h 2583470"/>
                <a:gd name="connsiteX8466" fmla="*/ 293359 w 1057172"/>
                <a:gd name="connsiteY8466" fmla="*/ 1908371 h 2583470"/>
                <a:gd name="connsiteX8467" fmla="*/ 293359 w 1057172"/>
                <a:gd name="connsiteY8467" fmla="*/ 1907756 h 2583470"/>
                <a:gd name="connsiteX8468" fmla="*/ 292749 w 1057172"/>
                <a:gd name="connsiteY8468" fmla="*/ 1907756 h 2583470"/>
                <a:gd name="connsiteX8469" fmla="*/ 293359 w 1057172"/>
                <a:gd name="connsiteY8469" fmla="*/ 1906528 h 2583470"/>
                <a:gd name="connsiteX8470" fmla="*/ 292749 w 1057172"/>
                <a:gd name="connsiteY8470" fmla="*/ 1906528 h 2583470"/>
                <a:gd name="connsiteX8471" fmla="*/ 292749 w 1057172"/>
                <a:gd name="connsiteY8471" fmla="*/ 1905913 h 2583470"/>
                <a:gd name="connsiteX8472" fmla="*/ 291529 w 1057172"/>
                <a:gd name="connsiteY8472" fmla="*/ 1905913 h 2583470"/>
                <a:gd name="connsiteX8473" fmla="*/ 291529 w 1057172"/>
                <a:gd name="connsiteY8473" fmla="*/ 1905299 h 2583470"/>
                <a:gd name="connsiteX8474" fmla="*/ 290309 w 1057172"/>
                <a:gd name="connsiteY8474" fmla="*/ 1905299 h 2583470"/>
                <a:gd name="connsiteX8475" fmla="*/ 290309 w 1057172"/>
                <a:gd name="connsiteY8475" fmla="*/ 1904685 h 2583470"/>
                <a:gd name="connsiteX8476" fmla="*/ 290919 w 1057172"/>
                <a:gd name="connsiteY8476" fmla="*/ 1904685 h 2583470"/>
                <a:gd name="connsiteX8477" fmla="*/ 290919 w 1057172"/>
                <a:gd name="connsiteY8477" fmla="*/ 1904071 h 2583470"/>
                <a:gd name="connsiteX8478" fmla="*/ 286040 w 1057172"/>
                <a:gd name="connsiteY8478" fmla="*/ 1904685 h 2583470"/>
                <a:gd name="connsiteX8479" fmla="*/ 286040 w 1057172"/>
                <a:gd name="connsiteY8479" fmla="*/ 1904071 h 2583470"/>
                <a:gd name="connsiteX8480" fmla="*/ 285430 w 1057172"/>
                <a:gd name="connsiteY8480" fmla="*/ 1904071 h 2583470"/>
                <a:gd name="connsiteX8481" fmla="*/ 285430 w 1057172"/>
                <a:gd name="connsiteY8481" fmla="*/ 1902228 h 2583470"/>
                <a:gd name="connsiteX8482" fmla="*/ 286650 w 1057172"/>
                <a:gd name="connsiteY8482" fmla="*/ 1902228 h 2583470"/>
                <a:gd name="connsiteX8483" fmla="*/ 286650 w 1057172"/>
                <a:gd name="connsiteY8483" fmla="*/ 1900999 h 2583470"/>
                <a:gd name="connsiteX8484" fmla="*/ 287870 w 1057172"/>
                <a:gd name="connsiteY8484" fmla="*/ 1900999 h 2583470"/>
                <a:gd name="connsiteX8485" fmla="*/ 287870 w 1057172"/>
                <a:gd name="connsiteY8485" fmla="*/ 1899156 h 2583470"/>
                <a:gd name="connsiteX8486" fmla="*/ 289089 w 1057172"/>
                <a:gd name="connsiteY8486" fmla="*/ 1899156 h 2583470"/>
                <a:gd name="connsiteX8487" fmla="*/ 289699 w 1057172"/>
                <a:gd name="connsiteY8487" fmla="*/ 1901613 h 2583470"/>
                <a:gd name="connsiteX8488" fmla="*/ 290919 w 1057172"/>
                <a:gd name="connsiteY8488" fmla="*/ 1901613 h 2583470"/>
                <a:gd name="connsiteX8489" fmla="*/ 290919 w 1057172"/>
                <a:gd name="connsiteY8489" fmla="*/ 1902842 h 2583470"/>
                <a:gd name="connsiteX8490" fmla="*/ 291529 w 1057172"/>
                <a:gd name="connsiteY8490" fmla="*/ 1902842 h 2583470"/>
                <a:gd name="connsiteX8491" fmla="*/ 291529 w 1057172"/>
                <a:gd name="connsiteY8491" fmla="*/ 1904071 h 2583470"/>
                <a:gd name="connsiteX8492" fmla="*/ 292749 w 1057172"/>
                <a:gd name="connsiteY8492" fmla="*/ 1904071 h 2583470"/>
                <a:gd name="connsiteX8493" fmla="*/ 292749 w 1057172"/>
                <a:gd name="connsiteY8493" fmla="*/ 1905299 h 2583470"/>
                <a:gd name="connsiteX8494" fmla="*/ 293359 w 1057172"/>
                <a:gd name="connsiteY8494" fmla="*/ 1905299 h 2583470"/>
                <a:gd name="connsiteX8495" fmla="*/ 293359 w 1057172"/>
                <a:gd name="connsiteY8495" fmla="*/ 1904071 h 2583470"/>
                <a:gd name="connsiteX8496" fmla="*/ 292749 w 1057172"/>
                <a:gd name="connsiteY8496" fmla="*/ 1904071 h 2583470"/>
                <a:gd name="connsiteX8497" fmla="*/ 292749 w 1057172"/>
                <a:gd name="connsiteY8497" fmla="*/ 1902842 h 2583470"/>
                <a:gd name="connsiteX8498" fmla="*/ 293359 w 1057172"/>
                <a:gd name="connsiteY8498" fmla="*/ 1902842 h 2583470"/>
                <a:gd name="connsiteX8499" fmla="*/ 293359 w 1057172"/>
                <a:gd name="connsiteY8499" fmla="*/ 1901613 h 2583470"/>
                <a:gd name="connsiteX8500" fmla="*/ 291529 w 1057172"/>
                <a:gd name="connsiteY8500" fmla="*/ 1902228 h 2583470"/>
                <a:gd name="connsiteX8501" fmla="*/ 291529 w 1057172"/>
                <a:gd name="connsiteY8501" fmla="*/ 1900999 h 2583470"/>
                <a:gd name="connsiteX8502" fmla="*/ 290309 w 1057172"/>
                <a:gd name="connsiteY8502" fmla="*/ 1900999 h 2583470"/>
                <a:gd name="connsiteX8503" fmla="*/ 290309 w 1057172"/>
                <a:gd name="connsiteY8503" fmla="*/ 1900385 h 2583470"/>
                <a:gd name="connsiteX8504" fmla="*/ 289089 w 1057172"/>
                <a:gd name="connsiteY8504" fmla="*/ 1899156 h 2583470"/>
                <a:gd name="connsiteX8505" fmla="*/ 291529 w 1057172"/>
                <a:gd name="connsiteY8505" fmla="*/ 1897928 h 2583470"/>
                <a:gd name="connsiteX8506" fmla="*/ 292749 w 1057172"/>
                <a:gd name="connsiteY8506" fmla="*/ 1897928 h 2583470"/>
                <a:gd name="connsiteX8507" fmla="*/ 292749 w 1057172"/>
                <a:gd name="connsiteY8507" fmla="*/ 1898542 h 2583470"/>
                <a:gd name="connsiteX8508" fmla="*/ 293969 w 1057172"/>
                <a:gd name="connsiteY8508" fmla="*/ 1900385 h 2583470"/>
                <a:gd name="connsiteX8509" fmla="*/ 294578 w 1057172"/>
                <a:gd name="connsiteY8509" fmla="*/ 1900385 h 2583470"/>
                <a:gd name="connsiteX8510" fmla="*/ 294578 w 1057172"/>
                <a:gd name="connsiteY8510" fmla="*/ 1901613 h 2583470"/>
                <a:gd name="connsiteX8511" fmla="*/ 295188 w 1057172"/>
                <a:gd name="connsiteY8511" fmla="*/ 1901613 h 2583470"/>
                <a:gd name="connsiteX8512" fmla="*/ 295188 w 1057172"/>
                <a:gd name="connsiteY8512" fmla="*/ 1902228 h 2583470"/>
                <a:gd name="connsiteX8513" fmla="*/ 298848 w 1057172"/>
                <a:gd name="connsiteY8513" fmla="*/ 1902228 h 2583470"/>
                <a:gd name="connsiteX8514" fmla="*/ 298848 w 1057172"/>
                <a:gd name="connsiteY8514" fmla="*/ 1905913 h 2583470"/>
                <a:gd name="connsiteX8515" fmla="*/ 300677 w 1057172"/>
                <a:gd name="connsiteY8515" fmla="*/ 1905913 h 2583470"/>
                <a:gd name="connsiteX8516" fmla="*/ 300677 w 1057172"/>
                <a:gd name="connsiteY8516" fmla="*/ 1905299 h 2583470"/>
                <a:gd name="connsiteX8517" fmla="*/ 301287 w 1057172"/>
                <a:gd name="connsiteY8517" fmla="*/ 1905299 h 2583470"/>
                <a:gd name="connsiteX8518" fmla="*/ 301287 w 1057172"/>
                <a:gd name="connsiteY8518" fmla="*/ 1905913 h 2583470"/>
                <a:gd name="connsiteX8519" fmla="*/ 301897 w 1057172"/>
                <a:gd name="connsiteY8519" fmla="*/ 1905913 h 2583470"/>
                <a:gd name="connsiteX8520" fmla="*/ 301897 w 1057172"/>
                <a:gd name="connsiteY8520" fmla="*/ 1906528 h 2583470"/>
                <a:gd name="connsiteX8521" fmla="*/ 301287 w 1057172"/>
                <a:gd name="connsiteY8521" fmla="*/ 1906528 h 2583470"/>
                <a:gd name="connsiteX8522" fmla="*/ 301287 w 1057172"/>
                <a:gd name="connsiteY8522" fmla="*/ 1907756 h 2583470"/>
                <a:gd name="connsiteX8523" fmla="*/ 303117 w 1057172"/>
                <a:gd name="connsiteY8523" fmla="*/ 1906528 h 2583470"/>
                <a:gd name="connsiteX8524" fmla="*/ 302507 w 1057172"/>
                <a:gd name="connsiteY8524" fmla="*/ 1906528 h 2583470"/>
                <a:gd name="connsiteX8525" fmla="*/ 302507 w 1057172"/>
                <a:gd name="connsiteY8525" fmla="*/ 1905913 h 2583470"/>
                <a:gd name="connsiteX8526" fmla="*/ 301897 w 1057172"/>
                <a:gd name="connsiteY8526" fmla="*/ 1905913 h 2583470"/>
                <a:gd name="connsiteX8527" fmla="*/ 301897 w 1057172"/>
                <a:gd name="connsiteY8527" fmla="*/ 1904685 h 2583470"/>
                <a:gd name="connsiteX8528" fmla="*/ 300677 w 1057172"/>
                <a:gd name="connsiteY8528" fmla="*/ 1902842 h 2583470"/>
                <a:gd name="connsiteX8529" fmla="*/ 301287 w 1057172"/>
                <a:gd name="connsiteY8529" fmla="*/ 1902842 h 2583470"/>
                <a:gd name="connsiteX8530" fmla="*/ 301287 w 1057172"/>
                <a:gd name="connsiteY8530" fmla="*/ 1902228 h 2583470"/>
                <a:gd name="connsiteX8531" fmla="*/ 301897 w 1057172"/>
                <a:gd name="connsiteY8531" fmla="*/ 1902228 h 2583470"/>
                <a:gd name="connsiteX8532" fmla="*/ 301897 w 1057172"/>
                <a:gd name="connsiteY8532" fmla="*/ 1901613 h 2583470"/>
                <a:gd name="connsiteX8533" fmla="*/ 301287 w 1057172"/>
                <a:gd name="connsiteY8533" fmla="*/ 1901613 h 2583470"/>
                <a:gd name="connsiteX8534" fmla="*/ 301287 w 1057172"/>
                <a:gd name="connsiteY8534" fmla="*/ 1900385 h 2583470"/>
                <a:gd name="connsiteX8535" fmla="*/ 298848 w 1057172"/>
                <a:gd name="connsiteY8535" fmla="*/ 1900385 h 2583470"/>
                <a:gd name="connsiteX8536" fmla="*/ 298848 w 1057172"/>
                <a:gd name="connsiteY8536" fmla="*/ 1899156 h 2583470"/>
                <a:gd name="connsiteX8537" fmla="*/ 298238 w 1057172"/>
                <a:gd name="connsiteY8537" fmla="*/ 1899156 h 2583470"/>
                <a:gd name="connsiteX8538" fmla="*/ 298238 w 1057172"/>
                <a:gd name="connsiteY8538" fmla="*/ 1900999 h 2583470"/>
                <a:gd name="connsiteX8539" fmla="*/ 296408 w 1057172"/>
                <a:gd name="connsiteY8539" fmla="*/ 1900999 h 2583470"/>
                <a:gd name="connsiteX8540" fmla="*/ 293969 w 1057172"/>
                <a:gd name="connsiteY8540" fmla="*/ 1897928 h 2583470"/>
                <a:gd name="connsiteX8541" fmla="*/ 295188 w 1057172"/>
                <a:gd name="connsiteY8541" fmla="*/ 1897928 h 2583470"/>
                <a:gd name="connsiteX8542" fmla="*/ 295188 w 1057172"/>
                <a:gd name="connsiteY8542" fmla="*/ 1897313 h 2583470"/>
                <a:gd name="connsiteX8543" fmla="*/ 296408 w 1057172"/>
                <a:gd name="connsiteY8543" fmla="*/ 1897313 h 2583470"/>
                <a:gd name="connsiteX8544" fmla="*/ 296408 w 1057172"/>
                <a:gd name="connsiteY8544" fmla="*/ 1896085 h 2583470"/>
                <a:gd name="connsiteX8545" fmla="*/ 297628 w 1057172"/>
                <a:gd name="connsiteY8545" fmla="*/ 1896085 h 2583470"/>
                <a:gd name="connsiteX8546" fmla="*/ 297628 w 1057172"/>
                <a:gd name="connsiteY8546" fmla="*/ 1896699 h 2583470"/>
                <a:gd name="connsiteX8547" fmla="*/ 298238 w 1057172"/>
                <a:gd name="connsiteY8547" fmla="*/ 1896699 h 2583470"/>
                <a:gd name="connsiteX8548" fmla="*/ 297628 w 1057172"/>
                <a:gd name="connsiteY8548" fmla="*/ 1897928 h 2583470"/>
                <a:gd name="connsiteX8549" fmla="*/ 298848 w 1057172"/>
                <a:gd name="connsiteY8549" fmla="*/ 1897928 h 2583470"/>
                <a:gd name="connsiteX8550" fmla="*/ 298848 w 1057172"/>
                <a:gd name="connsiteY8550" fmla="*/ 1896085 h 2583470"/>
                <a:gd name="connsiteX8551" fmla="*/ 299458 w 1057172"/>
                <a:gd name="connsiteY8551" fmla="*/ 1896085 h 2583470"/>
                <a:gd name="connsiteX8552" fmla="*/ 299458 w 1057172"/>
                <a:gd name="connsiteY8552" fmla="*/ 1894856 h 2583470"/>
                <a:gd name="connsiteX8553" fmla="*/ 300677 w 1057172"/>
                <a:gd name="connsiteY8553" fmla="*/ 1894856 h 2583470"/>
                <a:gd name="connsiteX8554" fmla="*/ 300677 w 1057172"/>
                <a:gd name="connsiteY8554" fmla="*/ 1896085 h 2583470"/>
                <a:gd name="connsiteX8555" fmla="*/ 302507 w 1057172"/>
                <a:gd name="connsiteY8555" fmla="*/ 1896085 h 2583470"/>
                <a:gd name="connsiteX8556" fmla="*/ 302507 w 1057172"/>
                <a:gd name="connsiteY8556" fmla="*/ 1894856 h 2583470"/>
                <a:gd name="connsiteX8557" fmla="*/ 301897 w 1057172"/>
                <a:gd name="connsiteY8557" fmla="*/ 1894856 h 2583470"/>
                <a:gd name="connsiteX8558" fmla="*/ 301897 w 1057172"/>
                <a:gd name="connsiteY8558" fmla="*/ 1894242 h 2583470"/>
                <a:gd name="connsiteX8559" fmla="*/ 301287 w 1057172"/>
                <a:gd name="connsiteY8559" fmla="*/ 1894242 h 2583470"/>
                <a:gd name="connsiteX8560" fmla="*/ 301287 w 1057172"/>
                <a:gd name="connsiteY8560" fmla="*/ 1893628 h 2583470"/>
                <a:gd name="connsiteX8561" fmla="*/ 300677 w 1057172"/>
                <a:gd name="connsiteY8561" fmla="*/ 1893628 h 2583470"/>
                <a:gd name="connsiteX8562" fmla="*/ 300677 w 1057172"/>
                <a:gd name="connsiteY8562" fmla="*/ 1894037 h 2583470"/>
                <a:gd name="connsiteX8563" fmla="*/ 299458 w 1057172"/>
                <a:gd name="connsiteY8563" fmla="*/ 1892399 h 2583470"/>
                <a:gd name="connsiteX8564" fmla="*/ 303117 w 1057172"/>
                <a:gd name="connsiteY8564" fmla="*/ 1893628 h 2583470"/>
                <a:gd name="connsiteX8565" fmla="*/ 304337 w 1057172"/>
                <a:gd name="connsiteY8565" fmla="*/ 1893628 h 2583470"/>
                <a:gd name="connsiteX8566" fmla="*/ 304337 w 1057172"/>
                <a:gd name="connsiteY8566" fmla="*/ 1893013 h 2583470"/>
                <a:gd name="connsiteX8567" fmla="*/ 304947 w 1057172"/>
                <a:gd name="connsiteY8567" fmla="*/ 1893013 h 2583470"/>
                <a:gd name="connsiteX8568" fmla="*/ 304947 w 1057172"/>
                <a:gd name="connsiteY8568" fmla="*/ 1894856 h 2583470"/>
                <a:gd name="connsiteX8569" fmla="*/ 305557 w 1057172"/>
                <a:gd name="connsiteY8569" fmla="*/ 1894856 h 2583470"/>
                <a:gd name="connsiteX8570" fmla="*/ 305557 w 1057172"/>
                <a:gd name="connsiteY8570" fmla="*/ 1893013 h 2583470"/>
                <a:gd name="connsiteX8571" fmla="*/ 308606 w 1057172"/>
                <a:gd name="connsiteY8571" fmla="*/ 1892399 h 2583470"/>
                <a:gd name="connsiteX8572" fmla="*/ 308606 w 1057172"/>
                <a:gd name="connsiteY8572" fmla="*/ 1891171 h 2583470"/>
                <a:gd name="connsiteX8573" fmla="*/ 307386 w 1057172"/>
                <a:gd name="connsiteY8573" fmla="*/ 1891171 h 2583470"/>
                <a:gd name="connsiteX8574" fmla="*/ 308606 w 1057172"/>
                <a:gd name="connsiteY8574" fmla="*/ 1889328 h 2583470"/>
                <a:gd name="connsiteX8575" fmla="*/ 309216 w 1057172"/>
                <a:gd name="connsiteY8575" fmla="*/ 1889328 h 2583470"/>
                <a:gd name="connsiteX8576" fmla="*/ 309216 w 1057172"/>
                <a:gd name="connsiteY8576" fmla="*/ 1888713 h 2583470"/>
                <a:gd name="connsiteX8577" fmla="*/ 308606 w 1057172"/>
                <a:gd name="connsiteY8577" fmla="*/ 1888713 h 2583470"/>
                <a:gd name="connsiteX8578" fmla="*/ 308606 w 1057172"/>
                <a:gd name="connsiteY8578" fmla="*/ 1888099 h 2583470"/>
                <a:gd name="connsiteX8579" fmla="*/ 307386 w 1057172"/>
                <a:gd name="connsiteY8579" fmla="*/ 1888099 h 2583470"/>
                <a:gd name="connsiteX8580" fmla="*/ 307386 w 1057172"/>
                <a:gd name="connsiteY8580" fmla="*/ 1886871 h 2583470"/>
                <a:gd name="connsiteX8581" fmla="*/ 306776 w 1057172"/>
                <a:gd name="connsiteY8581" fmla="*/ 1886871 h 2583470"/>
                <a:gd name="connsiteX8582" fmla="*/ 306776 w 1057172"/>
                <a:gd name="connsiteY8582" fmla="*/ 1885642 h 2583470"/>
                <a:gd name="connsiteX8583" fmla="*/ 305557 w 1057172"/>
                <a:gd name="connsiteY8583" fmla="*/ 1885028 h 2583470"/>
                <a:gd name="connsiteX8584" fmla="*/ 306166 w 1057172"/>
                <a:gd name="connsiteY8584" fmla="*/ 1883185 h 2583470"/>
                <a:gd name="connsiteX8585" fmla="*/ 307386 w 1057172"/>
                <a:gd name="connsiteY8585" fmla="*/ 1883185 h 2583470"/>
                <a:gd name="connsiteX8586" fmla="*/ 307386 w 1057172"/>
                <a:gd name="connsiteY8586" fmla="*/ 1881956 h 2583470"/>
                <a:gd name="connsiteX8587" fmla="*/ 308606 w 1057172"/>
                <a:gd name="connsiteY8587" fmla="*/ 1881956 h 2583470"/>
                <a:gd name="connsiteX8588" fmla="*/ 308606 w 1057172"/>
                <a:gd name="connsiteY8588" fmla="*/ 1881342 h 2583470"/>
                <a:gd name="connsiteX8589" fmla="*/ 309826 w 1057172"/>
                <a:gd name="connsiteY8589" fmla="*/ 1881956 h 2583470"/>
                <a:gd name="connsiteX8590" fmla="*/ 310436 w 1057172"/>
                <a:gd name="connsiteY8590" fmla="*/ 1884413 h 2583470"/>
                <a:gd name="connsiteX8591" fmla="*/ 310436 w 1057172"/>
                <a:gd name="connsiteY8591" fmla="*/ 1883185 h 2583470"/>
                <a:gd name="connsiteX8592" fmla="*/ 311046 w 1057172"/>
                <a:gd name="connsiteY8592" fmla="*/ 1883185 h 2583470"/>
                <a:gd name="connsiteX8593" fmla="*/ 311046 w 1057172"/>
                <a:gd name="connsiteY8593" fmla="*/ 1884413 h 2583470"/>
                <a:gd name="connsiteX8594" fmla="*/ 312265 w 1057172"/>
                <a:gd name="connsiteY8594" fmla="*/ 1884413 h 2583470"/>
                <a:gd name="connsiteX8595" fmla="*/ 312265 w 1057172"/>
                <a:gd name="connsiteY8595" fmla="*/ 1885028 h 2583470"/>
                <a:gd name="connsiteX8596" fmla="*/ 312875 w 1057172"/>
                <a:gd name="connsiteY8596" fmla="*/ 1885028 h 2583470"/>
                <a:gd name="connsiteX8597" fmla="*/ 312875 w 1057172"/>
                <a:gd name="connsiteY8597" fmla="*/ 1885642 h 2583470"/>
                <a:gd name="connsiteX8598" fmla="*/ 314095 w 1057172"/>
                <a:gd name="connsiteY8598" fmla="*/ 1885642 h 2583470"/>
                <a:gd name="connsiteX8599" fmla="*/ 314095 w 1057172"/>
                <a:gd name="connsiteY8599" fmla="*/ 1886256 h 2583470"/>
                <a:gd name="connsiteX8600" fmla="*/ 313485 w 1057172"/>
                <a:gd name="connsiteY8600" fmla="*/ 1886256 h 2583470"/>
                <a:gd name="connsiteX8601" fmla="*/ 314095 w 1057172"/>
                <a:gd name="connsiteY8601" fmla="*/ 1891171 h 2583470"/>
                <a:gd name="connsiteX8602" fmla="*/ 314095 w 1057172"/>
                <a:gd name="connsiteY8602" fmla="*/ 1889942 h 2583470"/>
                <a:gd name="connsiteX8603" fmla="*/ 314705 w 1057172"/>
                <a:gd name="connsiteY8603" fmla="*/ 1889942 h 2583470"/>
                <a:gd name="connsiteX8604" fmla="*/ 314705 w 1057172"/>
                <a:gd name="connsiteY8604" fmla="*/ 1890556 h 2583470"/>
                <a:gd name="connsiteX8605" fmla="*/ 315925 w 1057172"/>
                <a:gd name="connsiteY8605" fmla="*/ 1890556 h 2583470"/>
                <a:gd name="connsiteX8606" fmla="*/ 316535 w 1057172"/>
                <a:gd name="connsiteY8606" fmla="*/ 1893013 h 2583470"/>
                <a:gd name="connsiteX8607" fmla="*/ 317144 w 1057172"/>
                <a:gd name="connsiteY8607" fmla="*/ 1893013 h 2583470"/>
                <a:gd name="connsiteX8608" fmla="*/ 317144 w 1057172"/>
                <a:gd name="connsiteY8608" fmla="*/ 1893628 h 2583470"/>
                <a:gd name="connsiteX8609" fmla="*/ 318364 w 1057172"/>
                <a:gd name="connsiteY8609" fmla="*/ 1896085 h 2583470"/>
                <a:gd name="connsiteX8610" fmla="*/ 320194 w 1057172"/>
                <a:gd name="connsiteY8610" fmla="*/ 1896085 h 2583470"/>
                <a:gd name="connsiteX8611" fmla="*/ 320194 w 1057172"/>
                <a:gd name="connsiteY8611" fmla="*/ 1894856 h 2583470"/>
                <a:gd name="connsiteX8612" fmla="*/ 318974 w 1057172"/>
                <a:gd name="connsiteY8612" fmla="*/ 1894856 h 2583470"/>
                <a:gd name="connsiteX8613" fmla="*/ 318974 w 1057172"/>
                <a:gd name="connsiteY8613" fmla="*/ 1894242 h 2583470"/>
                <a:gd name="connsiteX8614" fmla="*/ 320194 w 1057172"/>
                <a:gd name="connsiteY8614" fmla="*/ 1894242 h 2583470"/>
                <a:gd name="connsiteX8615" fmla="*/ 320194 w 1057172"/>
                <a:gd name="connsiteY8615" fmla="*/ 1893628 h 2583470"/>
                <a:gd name="connsiteX8616" fmla="*/ 322024 w 1057172"/>
                <a:gd name="connsiteY8616" fmla="*/ 1893628 h 2583470"/>
                <a:gd name="connsiteX8617" fmla="*/ 322024 w 1057172"/>
                <a:gd name="connsiteY8617" fmla="*/ 1894242 h 2583470"/>
                <a:gd name="connsiteX8618" fmla="*/ 322634 w 1057172"/>
                <a:gd name="connsiteY8618" fmla="*/ 1894242 h 2583470"/>
                <a:gd name="connsiteX8619" fmla="*/ 322634 w 1057172"/>
                <a:gd name="connsiteY8619" fmla="*/ 1896699 h 2583470"/>
                <a:gd name="connsiteX8620" fmla="*/ 321414 w 1057172"/>
                <a:gd name="connsiteY8620" fmla="*/ 1896699 h 2583470"/>
                <a:gd name="connsiteX8621" fmla="*/ 321414 w 1057172"/>
                <a:gd name="connsiteY8621" fmla="*/ 1897313 h 2583470"/>
                <a:gd name="connsiteX8622" fmla="*/ 320194 w 1057172"/>
                <a:gd name="connsiteY8622" fmla="*/ 1897313 h 2583470"/>
                <a:gd name="connsiteX8623" fmla="*/ 320194 w 1057172"/>
                <a:gd name="connsiteY8623" fmla="*/ 1896699 h 2583470"/>
                <a:gd name="connsiteX8624" fmla="*/ 318364 w 1057172"/>
                <a:gd name="connsiteY8624" fmla="*/ 1896699 h 2583470"/>
                <a:gd name="connsiteX8625" fmla="*/ 318364 w 1057172"/>
                <a:gd name="connsiteY8625" fmla="*/ 1897928 h 2583470"/>
                <a:gd name="connsiteX8626" fmla="*/ 317754 w 1057172"/>
                <a:gd name="connsiteY8626" fmla="*/ 1897928 h 2583470"/>
                <a:gd name="connsiteX8627" fmla="*/ 317754 w 1057172"/>
                <a:gd name="connsiteY8627" fmla="*/ 1898542 h 2583470"/>
                <a:gd name="connsiteX8628" fmla="*/ 318364 w 1057172"/>
                <a:gd name="connsiteY8628" fmla="*/ 1898542 h 2583470"/>
                <a:gd name="connsiteX8629" fmla="*/ 318364 w 1057172"/>
                <a:gd name="connsiteY8629" fmla="*/ 1899156 h 2583470"/>
                <a:gd name="connsiteX8630" fmla="*/ 318974 w 1057172"/>
                <a:gd name="connsiteY8630" fmla="*/ 1899156 h 2583470"/>
                <a:gd name="connsiteX8631" fmla="*/ 322634 w 1057172"/>
                <a:gd name="connsiteY8631" fmla="*/ 1897928 h 2583470"/>
                <a:gd name="connsiteX8632" fmla="*/ 322024 w 1057172"/>
                <a:gd name="connsiteY8632" fmla="*/ 1897313 h 2583470"/>
                <a:gd name="connsiteX8633" fmla="*/ 322634 w 1057172"/>
                <a:gd name="connsiteY8633" fmla="*/ 1897313 h 2583470"/>
                <a:gd name="connsiteX8634" fmla="*/ 322634 w 1057172"/>
                <a:gd name="connsiteY8634" fmla="*/ 1896699 h 2583470"/>
                <a:gd name="connsiteX8635" fmla="*/ 324463 w 1057172"/>
                <a:gd name="connsiteY8635" fmla="*/ 1896699 h 2583470"/>
                <a:gd name="connsiteX8636" fmla="*/ 324463 w 1057172"/>
                <a:gd name="connsiteY8636" fmla="*/ 1897313 h 2583470"/>
                <a:gd name="connsiteX8637" fmla="*/ 323853 w 1057172"/>
                <a:gd name="connsiteY8637" fmla="*/ 1897313 h 2583470"/>
                <a:gd name="connsiteX8638" fmla="*/ 323853 w 1057172"/>
                <a:gd name="connsiteY8638" fmla="*/ 1899156 h 2583470"/>
                <a:gd name="connsiteX8639" fmla="*/ 324463 w 1057172"/>
                <a:gd name="connsiteY8639" fmla="*/ 1897313 h 2583470"/>
                <a:gd name="connsiteX8640" fmla="*/ 325073 w 1057172"/>
                <a:gd name="connsiteY8640" fmla="*/ 1897313 h 2583470"/>
                <a:gd name="connsiteX8641" fmla="*/ 325073 w 1057172"/>
                <a:gd name="connsiteY8641" fmla="*/ 1896699 h 2583470"/>
                <a:gd name="connsiteX8642" fmla="*/ 325683 w 1057172"/>
                <a:gd name="connsiteY8642" fmla="*/ 1896699 h 2583470"/>
                <a:gd name="connsiteX8643" fmla="*/ 325683 w 1057172"/>
                <a:gd name="connsiteY8643" fmla="*/ 1898542 h 2583470"/>
                <a:gd name="connsiteX8644" fmla="*/ 325073 w 1057172"/>
                <a:gd name="connsiteY8644" fmla="*/ 1898542 h 2583470"/>
                <a:gd name="connsiteX8645" fmla="*/ 325683 w 1057172"/>
                <a:gd name="connsiteY8645" fmla="*/ 1901613 h 2583470"/>
                <a:gd name="connsiteX8646" fmla="*/ 325073 w 1057172"/>
                <a:gd name="connsiteY8646" fmla="*/ 1901613 h 2583470"/>
                <a:gd name="connsiteX8647" fmla="*/ 325073 w 1057172"/>
                <a:gd name="connsiteY8647" fmla="*/ 1904685 h 2583470"/>
                <a:gd name="connsiteX8648" fmla="*/ 324463 w 1057172"/>
                <a:gd name="connsiteY8648" fmla="*/ 1904685 h 2583470"/>
                <a:gd name="connsiteX8649" fmla="*/ 324463 w 1057172"/>
                <a:gd name="connsiteY8649" fmla="*/ 1905299 h 2583470"/>
                <a:gd name="connsiteX8650" fmla="*/ 323853 w 1057172"/>
                <a:gd name="connsiteY8650" fmla="*/ 1905299 h 2583470"/>
                <a:gd name="connsiteX8651" fmla="*/ 323853 w 1057172"/>
                <a:gd name="connsiteY8651" fmla="*/ 1905913 h 2583470"/>
                <a:gd name="connsiteX8652" fmla="*/ 322634 w 1057172"/>
                <a:gd name="connsiteY8652" fmla="*/ 1905913 h 2583470"/>
                <a:gd name="connsiteX8653" fmla="*/ 322634 w 1057172"/>
                <a:gd name="connsiteY8653" fmla="*/ 1907756 h 2583470"/>
                <a:gd name="connsiteX8654" fmla="*/ 321414 w 1057172"/>
                <a:gd name="connsiteY8654" fmla="*/ 1907756 h 2583470"/>
                <a:gd name="connsiteX8655" fmla="*/ 321414 w 1057172"/>
                <a:gd name="connsiteY8655" fmla="*/ 1908371 h 2583470"/>
                <a:gd name="connsiteX8656" fmla="*/ 322024 w 1057172"/>
                <a:gd name="connsiteY8656" fmla="*/ 1908371 h 2583470"/>
                <a:gd name="connsiteX8657" fmla="*/ 322024 w 1057172"/>
                <a:gd name="connsiteY8657" fmla="*/ 1908985 h 2583470"/>
                <a:gd name="connsiteX8658" fmla="*/ 321414 w 1057172"/>
                <a:gd name="connsiteY8658" fmla="*/ 1908985 h 2583470"/>
                <a:gd name="connsiteX8659" fmla="*/ 321414 w 1057172"/>
                <a:gd name="connsiteY8659" fmla="*/ 1910213 h 2583470"/>
                <a:gd name="connsiteX8660" fmla="*/ 320804 w 1057172"/>
                <a:gd name="connsiteY8660" fmla="*/ 1910213 h 2583470"/>
                <a:gd name="connsiteX8661" fmla="*/ 320194 w 1057172"/>
                <a:gd name="connsiteY8661" fmla="*/ 1912671 h 2583470"/>
                <a:gd name="connsiteX8662" fmla="*/ 321414 w 1057172"/>
                <a:gd name="connsiteY8662" fmla="*/ 1912671 h 2583470"/>
                <a:gd name="connsiteX8663" fmla="*/ 321414 w 1057172"/>
                <a:gd name="connsiteY8663" fmla="*/ 1910828 h 2583470"/>
                <a:gd name="connsiteX8664" fmla="*/ 322024 w 1057172"/>
                <a:gd name="connsiteY8664" fmla="*/ 1910828 h 2583470"/>
                <a:gd name="connsiteX8665" fmla="*/ 322024 w 1057172"/>
                <a:gd name="connsiteY8665" fmla="*/ 1908985 h 2583470"/>
                <a:gd name="connsiteX8666" fmla="*/ 322634 w 1057172"/>
                <a:gd name="connsiteY8666" fmla="*/ 1908985 h 2583470"/>
                <a:gd name="connsiteX8667" fmla="*/ 322634 w 1057172"/>
                <a:gd name="connsiteY8667" fmla="*/ 1908371 h 2583470"/>
                <a:gd name="connsiteX8668" fmla="*/ 323853 w 1057172"/>
                <a:gd name="connsiteY8668" fmla="*/ 1908371 h 2583470"/>
                <a:gd name="connsiteX8669" fmla="*/ 323853 w 1057172"/>
                <a:gd name="connsiteY8669" fmla="*/ 1907756 h 2583470"/>
                <a:gd name="connsiteX8670" fmla="*/ 324463 w 1057172"/>
                <a:gd name="connsiteY8670" fmla="*/ 1907756 h 2583470"/>
                <a:gd name="connsiteX8671" fmla="*/ 324463 w 1057172"/>
                <a:gd name="connsiteY8671" fmla="*/ 1906528 h 2583470"/>
                <a:gd name="connsiteX8672" fmla="*/ 325073 w 1057172"/>
                <a:gd name="connsiteY8672" fmla="*/ 1906528 h 2583470"/>
                <a:gd name="connsiteX8673" fmla="*/ 325073 w 1057172"/>
                <a:gd name="connsiteY8673" fmla="*/ 1905913 h 2583470"/>
                <a:gd name="connsiteX8674" fmla="*/ 325683 w 1057172"/>
                <a:gd name="connsiteY8674" fmla="*/ 1905913 h 2583470"/>
                <a:gd name="connsiteX8675" fmla="*/ 325683 w 1057172"/>
                <a:gd name="connsiteY8675" fmla="*/ 1904071 h 2583470"/>
                <a:gd name="connsiteX8676" fmla="*/ 326293 w 1057172"/>
                <a:gd name="connsiteY8676" fmla="*/ 1904071 h 2583470"/>
                <a:gd name="connsiteX8677" fmla="*/ 326293 w 1057172"/>
                <a:gd name="connsiteY8677" fmla="*/ 1902842 h 2583470"/>
                <a:gd name="connsiteX8678" fmla="*/ 327513 w 1057172"/>
                <a:gd name="connsiteY8678" fmla="*/ 1904071 h 2583470"/>
                <a:gd name="connsiteX8679" fmla="*/ 327513 w 1057172"/>
                <a:gd name="connsiteY8679" fmla="*/ 1902842 h 2583470"/>
                <a:gd name="connsiteX8680" fmla="*/ 328123 w 1057172"/>
                <a:gd name="connsiteY8680" fmla="*/ 1904685 h 2583470"/>
                <a:gd name="connsiteX8681" fmla="*/ 328732 w 1057172"/>
                <a:gd name="connsiteY8681" fmla="*/ 1904685 h 2583470"/>
                <a:gd name="connsiteX8682" fmla="*/ 328123 w 1057172"/>
                <a:gd name="connsiteY8682" fmla="*/ 1902228 h 2583470"/>
                <a:gd name="connsiteX8683" fmla="*/ 327513 w 1057172"/>
                <a:gd name="connsiteY8683" fmla="*/ 1902228 h 2583470"/>
                <a:gd name="connsiteX8684" fmla="*/ 327513 w 1057172"/>
                <a:gd name="connsiteY8684" fmla="*/ 1901613 h 2583470"/>
                <a:gd name="connsiteX8685" fmla="*/ 326293 w 1057172"/>
                <a:gd name="connsiteY8685" fmla="*/ 1901613 h 2583470"/>
                <a:gd name="connsiteX8686" fmla="*/ 326293 w 1057172"/>
                <a:gd name="connsiteY8686" fmla="*/ 1900999 h 2583470"/>
                <a:gd name="connsiteX8687" fmla="*/ 327513 w 1057172"/>
                <a:gd name="connsiteY8687" fmla="*/ 1900999 h 2583470"/>
                <a:gd name="connsiteX8688" fmla="*/ 327513 w 1057172"/>
                <a:gd name="connsiteY8688" fmla="*/ 1900385 h 2583470"/>
                <a:gd name="connsiteX8689" fmla="*/ 328123 w 1057172"/>
                <a:gd name="connsiteY8689" fmla="*/ 1900385 h 2583470"/>
                <a:gd name="connsiteX8690" fmla="*/ 328123 w 1057172"/>
                <a:gd name="connsiteY8690" fmla="*/ 1898542 h 2583470"/>
                <a:gd name="connsiteX8691" fmla="*/ 329342 w 1057172"/>
                <a:gd name="connsiteY8691" fmla="*/ 1898542 h 2583470"/>
                <a:gd name="connsiteX8692" fmla="*/ 329342 w 1057172"/>
                <a:gd name="connsiteY8692" fmla="*/ 1899156 h 2583470"/>
                <a:gd name="connsiteX8693" fmla="*/ 331782 w 1057172"/>
                <a:gd name="connsiteY8693" fmla="*/ 1899156 h 2583470"/>
                <a:gd name="connsiteX8694" fmla="*/ 331782 w 1057172"/>
                <a:gd name="connsiteY8694" fmla="*/ 1898542 h 2583470"/>
                <a:gd name="connsiteX8695" fmla="*/ 334221 w 1057172"/>
                <a:gd name="connsiteY8695" fmla="*/ 1897928 h 2583470"/>
                <a:gd name="connsiteX8696" fmla="*/ 334221 w 1057172"/>
                <a:gd name="connsiteY8696" fmla="*/ 1897313 h 2583470"/>
                <a:gd name="connsiteX8697" fmla="*/ 335441 w 1057172"/>
                <a:gd name="connsiteY8697" fmla="*/ 1897313 h 2583470"/>
                <a:gd name="connsiteX8698" fmla="*/ 335441 w 1057172"/>
                <a:gd name="connsiteY8698" fmla="*/ 1896085 h 2583470"/>
                <a:gd name="connsiteX8699" fmla="*/ 334221 w 1057172"/>
                <a:gd name="connsiteY8699" fmla="*/ 1896085 h 2583470"/>
                <a:gd name="connsiteX8700" fmla="*/ 334221 w 1057172"/>
                <a:gd name="connsiteY8700" fmla="*/ 1896699 h 2583470"/>
                <a:gd name="connsiteX8701" fmla="*/ 333612 w 1057172"/>
                <a:gd name="connsiteY8701" fmla="*/ 1896699 h 2583470"/>
                <a:gd name="connsiteX8702" fmla="*/ 333612 w 1057172"/>
                <a:gd name="connsiteY8702" fmla="*/ 1896085 h 2583470"/>
                <a:gd name="connsiteX8703" fmla="*/ 332392 w 1057172"/>
                <a:gd name="connsiteY8703" fmla="*/ 1896085 h 2583470"/>
                <a:gd name="connsiteX8704" fmla="*/ 331782 w 1057172"/>
                <a:gd name="connsiteY8704" fmla="*/ 1897928 h 2583470"/>
                <a:gd name="connsiteX8705" fmla="*/ 330562 w 1057172"/>
                <a:gd name="connsiteY8705" fmla="*/ 1897928 h 2583470"/>
                <a:gd name="connsiteX8706" fmla="*/ 330562 w 1057172"/>
                <a:gd name="connsiteY8706" fmla="*/ 1897313 h 2583470"/>
                <a:gd name="connsiteX8707" fmla="*/ 329952 w 1057172"/>
                <a:gd name="connsiteY8707" fmla="*/ 1897313 h 2583470"/>
                <a:gd name="connsiteX8708" fmla="*/ 329952 w 1057172"/>
                <a:gd name="connsiteY8708" fmla="*/ 1892399 h 2583470"/>
                <a:gd name="connsiteX8709" fmla="*/ 329342 w 1057172"/>
                <a:gd name="connsiteY8709" fmla="*/ 1894856 h 2583470"/>
                <a:gd name="connsiteX8710" fmla="*/ 328123 w 1057172"/>
                <a:gd name="connsiteY8710" fmla="*/ 1894856 h 2583470"/>
                <a:gd name="connsiteX8711" fmla="*/ 328123 w 1057172"/>
                <a:gd name="connsiteY8711" fmla="*/ 1894242 h 2583470"/>
                <a:gd name="connsiteX8712" fmla="*/ 323853 w 1057172"/>
                <a:gd name="connsiteY8712" fmla="*/ 1893628 h 2583470"/>
                <a:gd name="connsiteX8713" fmla="*/ 324463 w 1057172"/>
                <a:gd name="connsiteY8713" fmla="*/ 1893628 h 2583470"/>
                <a:gd name="connsiteX8714" fmla="*/ 324463 w 1057172"/>
                <a:gd name="connsiteY8714" fmla="*/ 1893013 h 2583470"/>
                <a:gd name="connsiteX8715" fmla="*/ 323853 w 1057172"/>
                <a:gd name="connsiteY8715" fmla="*/ 1893628 h 2583470"/>
                <a:gd name="connsiteX8716" fmla="*/ 323853 w 1057172"/>
                <a:gd name="connsiteY8716" fmla="*/ 1893013 h 2583470"/>
                <a:gd name="connsiteX8717" fmla="*/ 322634 w 1057172"/>
                <a:gd name="connsiteY8717" fmla="*/ 1893013 h 2583470"/>
                <a:gd name="connsiteX8718" fmla="*/ 322634 w 1057172"/>
                <a:gd name="connsiteY8718" fmla="*/ 1892399 h 2583470"/>
                <a:gd name="connsiteX8719" fmla="*/ 323853 w 1057172"/>
                <a:gd name="connsiteY8719" fmla="*/ 1892399 h 2583470"/>
                <a:gd name="connsiteX8720" fmla="*/ 323853 w 1057172"/>
                <a:gd name="connsiteY8720" fmla="*/ 1891171 h 2583470"/>
                <a:gd name="connsiteX8721" fmla="*/ 322024 w 1057172"/>
                <a:gd name="connsiteY8721" fmla="*/ 1891171 h 2583470"/>
                <a:gd name="connsiteX8722" fmla="*/ 322024 w 1057172"/>
                <a:gd name="connsiteY8722" fmla="*/ 1890556 h 2583470"/>
                <a:gd name="connsiteX8723" fmla="*/ 321414 w 1057172"/>
                <a:gd name="connsiteY8723" fmla="*/ 1890556 h 2583470"/>
                <a:gd name="connsiteX8724" fmla="*/ 321414 w 1057172"/>
                <a:gd name="connsiteY8724" fmla="*/ 1891171 h 2583470"/>
                <a:gd name="connsiteX8725" fmla="*/ 318974 w 1057172"/>
                <a:gd name="connsiteY8725" fmla="*/ 1891171 h 2583470"/>
                <a:gd name="connsiteX8726" fmla="*/ 318974 w 1057172"/>
                <a:gd name="connsiteY8726" fmla="*/ 1892399 h 2583470"/>
                <a:gd name="connsiteX8727" fmla="*/ 318364 w 1057172"/>
                <a:gd name="connsiteY8727" fmla="*/ 1892399 h 2583470"/>
                <a:gd name="connsiteX8728" fmla="*/ 318364 w 1057172"/>
                <a:gd name="connsiteY8728" fmla="*/ 1891171 h 2583470"/>
                <a:gd name="connsiteX8729" fmla="*/ 317754 w 1057172"/>
                <a:gd name="connsiteY8729" fmla="*/ 1891171 h 2583470"/>
                <a:gd name="connsiteX8730" fmla="*/ 317754 w 1057172"/>
                <a:gd name="connsiteY8730" fmla="*/ 1889942 h 2583470"/>
                <a:gd name="connsiteX8731" fmla="*/ 317144 w 1057172"/>
                <a:gd name="connsiteY8731" fmla="*/ 1889942 h 2583470"/>
                <a:gd name="connsiteX8732" fmla="*/ 317144 w 1057172"/>
                <a:gd name="connsiteY8732" fmla="*/ 1888713 h 2583470"/>
                <a:gd name="connsiteX8733" fmla="*/ 316535 w 1057172"/>
                <a:gd name="connsiteY8733" fmla="*/ 1888713 h 2583470"/>
                <a:gd name="connsiteX8734" fmla="*/ 316535 w 1057172"/>
                <a:gd name="connsiteY8734" fmla="*/ 1886256 h 2583470"/>
                <a:gd name="connsiteX8735" fmla="*/ 315925 w 1057172"/>
                <a:gd name="connsiteY8735" fmla="*/ 1886256 h 2583470"/>
                <a:gd name="connsiteX8736" fmla="*/ 317144 w 1057172"/>
                <a:gd name="connsiteY8736" fmla="*/ 1884413 h 2583470"/>
                <a:gd name="connsiteX8737" fmla="*/ 318364 w 1057172"/>
                <a:gd name="connsiteY8737" fmla="*/ 1884413 h 2583470"/>
                <a:gd name="connsiteX8738" fmla="*/ 318364 w 1057172"/>
                <a:gd name="connsiteY8738" fmla="*/ 1883185 h 2583470"/>
                <a:gd name="connsiteX8739" fmla="*/ 318974 w 1057172"/>
                <a:gd name="connsiteY8739" fmla="*/ 1883185 h 2583470"/>
                <a:gd name="connsiteX8740" fmla="*/ 318974 w 1057172"/>
                <a:gd name="connsiteY8740" fmla="*/ 1885028 h 2583470"/>
                <a:gd name="connsiteX8741" fmla="*/ 320804 w 1057172"/>
                <a:gd name="connsiteY8741" fmla="*/ 1885028 h 2583470"/>
                <a:gd name="connsiteX8742" fmla="*/ 320804 w 1057172"/>
                <a:gd name="connsiteY8742" fmla="*/ 1884413 h 2583470"/>
                <a:gd name="connsiteX8743" fmla="*/ 320194 w 1057172"/>
                <a:gd name="connsiteY8743" fmla="*/ 1884413 h 2583470"/>
                <a:gd name="connsiteX8744" fmla="*/ 320194 w 1057172"/>
                <a:gd name="connsiteY8744" fmla="*/ 1883185 h 2583470"/>
                <a:gd name="connsiteX8745" fmla="*/ 318974 w 1057172"/>
                <a:gd name="connsiteY8745" fmla="*/ 1883185 h 2583470"/>
                <a:gd name="connsiteX8746" fmla="*/ 318974 w 1057172"/>
                <a:gd name="connsiteY8746" fmla="*/ 1882571 h 2583470"/>
                <a:gd name="connsiteX8747" fmla="*/ 313485 w 1057172"/>
                <a:gd name="connsiteY8747" fmla="*/ 1883185 h 2583470"/>
                <a:gd name="connsiteX8748" fmla="*/ 313485 w 1057172"/>
                <a:gd name="connsiteY8748" fmla="*/ 1882571 h 2583470"/>
                <a:gd name="connsiteX8749" fmla="*/ 311046 w 1057172"/>
                <a:gd name="connsiteY8749" fmla="*/ 1878271 h 2583470"/>
                <a:gd name="connsiteX8750" fmla="*/ 312875 w 1057172"/>
                <a:gd name="connsiteY8750" fmla="*/ 1878271 h 2583470"/>
                <a:gd name="connsiteX8751" fmla="*/ 312875 w 1057172"/>
                <a:gd name="connsiteY8751" fmla="*/ 1877042 h 2583470"/>
                <a:gd name="connsiteX8752" fmla="*/ 314095 w 1057172"/>
                <a:gd name="connsiteY8752" fmla="*/ 1877042 h 2583470"/>
                <a:gd name="connsiteX8753" fmla="*/ 314095 w 1057172"/>
                <a:gd name="connsiteY8753" fmla="*/ 1876428 h 2583470"/>
                <a:gd name="connsiteX8754" fmla="*/ 314705 w 1057172"/>
                <a:gd name="connsiteY8754" fmla="*/ 1876428 h 2583470"/>
                <a:gd name="connsiteX8755" fmla="*/ 314705 w 1057172"/>
                <a:gd name="connsiteY8755" fmla="*/ 1877042 h 2583470"/>
                <a:gd name="connsiteX8756" fmla="*/ 315925 w 1057172"/>
                <a:gd name="connsiteY8756" fmla="*/ 1877042 h 2583470"/>
                <a:gd name="connsiteX8757" fmla="*/ 316535 w 1057172"/>
                <a:gd name="connsiteY8757" fmla="*/ 1878885 h 2583470"/>
                <a:gd name="connsiteX8758" fmla="*/ 317144 w 1057172"/>
                <a:gd name="connsiteY8758" fmla="*/ 1878885 h 2583470"/>
                <a:gd name="connsiteX8759" fmla="*/ 321414 w 1057172"/>
                <a:gd name="connsiteY8759" fmla="*/ 1879499 h 2583470"/>
                <a:gd name="connsiteX8760" fmla="*/ 320804 w 1057172"/>
                <a:gd name="connsiteY8760" fmla="*/ 1881342 h 2583470"/>
                <a:gd name="connsiteX8761" fmla="*/ 321414 w 1057172"/>
                <a:gd name="connsiteY8761" fmla="*/ 1881342 h 2583470"/>
                <a:gd name="connsiteX8762" fmla="*/ 322634 w 1057172"/>
                <a:gd name="connsiteY8762" fmla="*/ 1882571 h 2583470"/>
                <a:gd name="connsiteX8763" fmla="*/ 322634 w 1057172"/>
                <a:gd name="connsiteY8763" fmla="*/ 1886871 h 2583470"/>
                <a:gd name="connsiteX8764" fmla="*/ 322024 w 1057172"/>
                <a:gd name="connsiteY8764" fmla="*/ 1886871 h 2583470"/>
                <a:gd name="connsiteX8765" fmla="*/ 322024 w 1057172"/>
                <a:gd name="connsiteY8765" fmla="*/ 1888099 h 2583470"/>
                <a:gd name="connsiteX8766" fmla="*/ 325683 w 1057172"/>
                <a:gd name="connsiteY8766" fmla="*/ 1888713 h 2583470"/>
                <a:gd name="connsiteX8767" fmla="*/ 325683 w 1057172"/>
                <a:gd name="connsiteY8767" fmla="*/ 1886871 h 2583470"/>
                <a:gd name="connsiteX8768" fmla="*/ 326293 w 1057172"/>
                <a:gd name="connsiteY8768" fmla="*/ 1886871 h 2583470"/>
                <a:gd name="connsiteX8769" fmla="*/ 326293 w 1057172"/>
                <a:gd name="connsiteY8769" fmla="*/ 1886256 h 2583470"/>
                <a:gd name="connsiteX8770" fmla="*/ 326751 w 1057172"/>
                <a:gd name="connsiteY8770" fmla="*/ 1886256 h 2583470"/>
                <a:gd name="connsiteX8771" fmla="*/ 327982 w 1057172"/>
                <a:gd name="connsiteY8771" fmla="*/ 1886965 h 2583470"/>
                <a:gd name="connsiteX8772" fmla="*/ 328732 w 1057172"/>
                <a:gd name="connsiteY8772" fmla="*/ 1888099 h 2583470"/>
                <a:gd name="connsiteX8773" fmla="*/ 328732 w 1057172"/>
                <a:gd name="connsiteY8773" fmla="*/ 1888713 h 2583470"/>
                <a:gd name="connsiteX8774" fmla="*/ 329952 w 1057172"/>
                <a:gd name="connsiteY8774" fmla="*/ 1888713 h 2583470"/>
                <a:gd name="connsiteX8775" fmla="*/ 329952 w 1057172"/>
                <a:gd name="connsiteY8775" fmla="*/ 1889328 h 2583470"/>
                <a:gd name="connsiteX8776" fmla="*/ 330562 w 1057172"/>
                <a:gd name="connsiteY8776" fmla="*/ 1889328 h 2583470"/>
                <a:gd name="connsiteX8777" fmla="*/ 329952 w 1057172"/>
                <a:gd name="connsiteY8777" fmla="*/ 1891171 h 2583470"/>
                <a:gd name="connsiteX8778" fmla="*/ 330562 w 1057172"/>
                <a:gd name="connsiteY8778" fmla="*/ 1891171 h 2583470"/>
                <a:gd name="connsiteX8779" fmla="*/ 330562 w 1057172"/>
                <a:gd name="connsiteY8779" fmla="*/ 1890556 h 2583470"/>
                <a:gd name="connsiteX8780" fmla="*/ 334221 w 1057172"/>
                <a:gd name="connsiteY8780" fmla="*/ 1890556 h 2583470"/>
                <a:gd name="connsiteX8781" fmla="*/ 334221 w 1057172"/>
                <a:gd name="connsiteY8781" fmla="*/ 1889328 h 2583470"/>
                <a:gd name="connsiteX8782" fmla="*/ 333002 w 1057172"/>
                <a:gd name="connsiteY8782" fmla="*/ 1889328 h 2583470"/>
                <a:gd name="connsiteX8783" fmla="*/ 334221 w 1057172"/>
                <a:gd name="connsiteY8783" fmla="*/ 1886871 h 2583470"/>
                <a:gd name="connsiteX8784" fmla="*/ 334221 w 1057172"/>
                <a:gd name="connsiteY8784" fmla="*/ 1886256 h 2583470"/>
                <a:gd name="connsiteX8785" fmla="*/ 335441 w 1057172"/>
                <a:gd name="connsiteY8785" fmla="*/ 1886256 h 2583470"/>
                <a:gd name="connsiteX8786" fmla="*/ 335441 w 1057172"/>
                <a:gd name="connsiteY8786" fmla="*/ 1885642 h 2583470"/>
                <a:gd name="connsiteX8787" fmla="*/ 336661 w 1057172"/>
                <a:gd name="connsiteY8787" fmla="*/ 1886256 h 2583470"/>
                <a:gd name="connsiteX8788" fmla="*/ 336661 w 1057172"/>
                <a:gd name="connsiteY8788" fmla="*/ 1886871 h 2583470"/>
                <a:gd name="connsiteX8789" fmla="*/ 336051 w 1057172"/>
                <a:gd name="connsiteY8789" fmla="*/ 1886871 h 2583470"/>
                <a:gd name="connsiteX8790" fmla="*/ 336051 w 1057172"/>
                <a:gd name="connsiteY8790" fmla="*/ 1888099 h 2583470"/>
                <a:gd name="connsiteX8791" fmla="*/ 335441 w 1057172"/>
                <a:gd name="connsiteY8791" fmla="*/ 1888099 h 2583470"/>
                <a:gd name="connsiteX8792" fmla="*/ 335441 w 1057172"/>
                <a:gd name="connsiteY8792" fmla="*/ 1888713 h 2583470"/>
                <a:gd name="connsiteX8793" fmla="*/ 336051 w 1057172"/>
                <a:gd name="connsiteY8793" fmla="*/ 1888713 h 2583470"/>
                <a:gd name="connsiteX8794" fmla="*/ 337271 w 1057172"/>
                <a:gd name="connsiteY8794" fmla="*/ 1886871 h 2583470"/>
                <a:gd name="connsiteX8795" fmla="*/ 337271 w 1057172"/>
                <a:gd name="connsiteY8795" fmla="*/ 1885642 h 2583470"/>
                <a:gd name="connsiteX8796" fmla="*/ 337881 w 1057172"/>
                <a:gd name="connsiteY8796" fmla="*/ 1885642 h 2583470"/>
                <a:gd name="connsiteX8797" fmla="*/ 337881 w 1057172"/>
                <a:gd name="connsiteY8797" fmla="*/ 1883185 h 2583470"/>
                <a:gd name="connsiteX8798" fmla="*/ 336661 w 1057172"/>
                <a:gd name="connsiteY8798" fmla="*/ 1883185 h 2583470"/>
                <a:gd name="connsiteX8799" fmla="*/ 336661 w 1057172"/>
                <a:gd name="connsiteY8799" fmla="*/ 1884413 h 2583470"/>
                <a:gd name="connsiteX8800" fmla="*/ 336051 w 1057172"/>
                <a:gd name="connsiteY8800" fmla="*/ 1884413 h 2583470"/>
                <a:gd name="connsiteX8801" fmla="*/ 336051 w 1057172"/>
                <a:gd name="connsiteY8801" fmla="*/ 1885028 h 2583470"/>
                <a:gd name="connsiteX8802" fmla="*/ 333002 w 1057172"/>
                <a:gd name="connsiteY8802" fmla="*/ 1885028 h 2583470"/>
                <a:gd name="connsiteX8803" fmla="*/ 333002 w 1057172"/>
                <a:gd name="connsiteY8803" fmla="*/ 1884413 h 2583470"/>
                <a:gd name="connsiteX8804" fmla="*/ 332392 w 1057172"/>
                <a:gd name="connsiteY8804" fmla="*/ 1884413 h 2583470"/>
                <a:gd name="connsiteX8805" fmla="*/ 331782 w 1057172"/>
                <a:gd name="connsiteY8805" fmla="*/ 1884413 h 2583470"/>
                <a:gd name="connsiteX8806" fmla="*/ 331782 w 1057172"/>
                <a:gd name="connsiteY8806" fmla="*/ 1885642 h 2583470"/>
                <a:gd name="connsiteX8807" fmla="*/ 332392 w 1057172"/>
                <a:gd name="connsiteY8807" fmla="*/ 1885642 h 2583470"/>
                <a:gd name="connsiteX8808" fmla="*/ 332392 w 1057172"/>
                <a:gd name="connsiteY8808" fmla="*/ 1884413 h 2583470"/>
                <a:gd name="connsiteX8809" fmla="*/ 333002 w 1057172"/>
                <a:gd name="connsiteY8809" fmla="*/ 1885642 h 2583470"/>
                <a:gd name="connsiteX8810" fmla="*/ 334221 w 1057172"/>
                <a:gd name="connsiteY8810" fmla="*/ 1885642 h 2583470"/>
                <a:gd name="connsiteX8811" fmla="*/ 334221 w 1057172"/>
                <a:gd name="connsiteY8811" fmla="*/ 1886256 h 2583470"/>
                <a:gd name="connsiteX8812" fmla="*/ 332392 w 1057172"/>
                <a:gd name="connsiteY8812" fmla="*/ 1886256 h 2583470"/>
                <a:gd name="connsiteX8813" fmla="*/ 332392 w 1057172"/>
                <a:gd name="connsiteY8813" fmla="*/ 1886871 h 2583470"/>
                <a:gd name="connsiteX8814" fmla="*/ 329952 w 1057172"/>
                <a:gd name="connsiteY8814" fmla="*/ 1886871 h 2583470"/>
                <a:gd name="connsiteX8815" fmla="*/ 329952 w 1057172"/>
                <a:gd name="connsiteY8815" fmla="*/ 1888099 h 2583470"/>
                <a:gd name="connsiteX8816" fmla="*/ 327982 w 1057172"/>
                <a:gd name="connsiteY8816" fmla="*/ 1886965 h 2583470"/>
                <a:gd name="connsiteX8817" fmla="*/ 327513 w 1057172"/>
                <a:gd name="connsiteY8817" fmla="*/ 1886256 h 2583470"/>
                <a:gd name="connsiteX8818" fmla="*/ 326751 w 1057172"/>
                <a:gd name="connsiteY8818" fmla="*/ 1886256 h 2583470"/>
                <a:gd name="connsiteX8819" fmla="*/ 325683 w 1057172"/>
                <a:gd name="connsiteY8819" fmla="*/ 1885642 h 2583470"/>
                <a:gd name="connsiteX8820" fmla="*/ 325683 w 1057172"/>
                <a:gd name="connsiteY8820" fmla="*/ 1883185 h 2583470"/>
                <a:gd name="connsiteX8821" fmla="*/ 327513 w 1057172"/>
                <a:gd name="connsiteY8821" fmla="*/ 1883185 h 2583470"/>
                <a:gd name="connsiteX8822" fmla="*/ 327513 w 1057172"/>
                <a:gd name="connsiteY8822" fmla="*/ 1881342 h 2583470"/>
                <a:gd name="connsiteX8823" fmla="*/ 326293 w 1057172"/>
                <a:gd name="connsiteY8823" fmla="*/ 1881342 h 2583470"/>
                <a:gd name="connsiteX8824" fmla="*/ 328123 w 1057172"/>
                <a:gd name="connsiteY8824" fmla="*/ 1880728 h 2583470"/>
                <a:gd name="connsiteX8825" fmla="*/ 328123 w 1057172"/>
                <a:gd name="connsiteY8825" fmla="*/ 1878885 h 2583470"/>
                <a:gd name="connsiteX8826" fmla="*/ 328732 w 1057172"/>
                <a:gd name="connsiteY8826" fmla="*/ 1880728 h 2583470"/>
                <a:gd name="connsiteX8827" fmla="*/ 329342 w 1057172"/>
                <a:gd name="connsiteY8827" fmla="*/ 1880728 h 2583470"/>
                <a:gd name="connsiteX8828" fmla="*/ 329342 w 1057172"/>
                <a:gd name="connsiteY8828" fmla="*/ 1881342 h 2583470"/>
                <a:gd name="connsiteX8829" fmla="*/ 329952 w 1057172"/>
                <a:gd name="connsiteY8829" fmla="*/ 1881342 h 2583470"/>
                <a:gd name="connsiteX8830" fmla="*/ 329952 w 1057172"/>
                <a:gd name="connsiteY8830" fmla="*/ 1879499 h 2583470"/>
                <a:gd name="connsiteX8831" fmla="*/ 328732 w 1057172"/>
                <a:gd name="connsiteY8831" fmla="*/ 1879499 h 2583470"/>
                <a:gd name="connsiteX8832" fmla="*/ 328123 w 1057172"/>
                <a:gd name="connsiteY8832" fmla="*/ 1877042 h 2583470"/>
                <a:gd name="connsiteX8833" fmla="*/ 328732 w 1057172"/>
                <a:gd name="connsiteY8833" fmla="*/ 1877042 h 2583470"/>
                <a:gd name="connsiteX8834" fmla="*/ 328732 w 1057172"/>
                <a:gd name="connsiteY8834" fmla="*/ 1876428 h 2583470"/>
                <a:gd name="connsiteX8835" fmla="*/ 328123 w 1057172"/>
                <a:gd name="connsiteY8835" fmla="*/ 1877042 h 2583470"/>
                <a:gd name="connsiteX8836" fmla="*/ 328123 w 1057172"/>
                <a:gd name="connsiteY8836" fmla="*/ 1876428 h 2583470"/>
                <a:gd name="connsiteX8837" fmla="*/ 327513 w 1057172"/>
                <a:gd name="connsiteY8837" fmla="*/ 1876428 h 2583470"/>
                <a:gd name="connsiteX8838" fmla="*/ 327513 w 1057172"/>
                <a:gd name="connsiteY8838" fmla="*/ 1872742 h 2583470"/>
                <a:gd name="connsiteX8839" fmla="*/ 328123 w 1057172"/>
                <a:gd name="connsiteY8839" fmla="*/ 1872742 h 2583470"/>
                <a:gd name="connsiteX8840" fmla="*/ 328123 w 1057172"/>
                <a:gd name="connsiteY8840" fmla="*/ 1873356 h 2583470"/>
                <a:gd name="connsiteX8841" fmla="*/ 328732 w 1057172"/>
                <a:gd name="connsiteY8841" fmla="*/ 1873356 h 2583470"/>
                <a:gd name="connsiteX8842" fmla="*/ 328732 w 1057172"/>
                <a:gd name="connsiteY8842" fmla="*/ 1872742 h 2583470"/>
                <a:gd name="connsiteX8843" fmla="*/ 329342 w 1057172"/>
                <a:gd name="connsiteY8843" fmla="*/ 1872742 h 2583470"/>
                <a:gd name="connsiteX8844" fmla="*/ 329342 w 1057172"/>
                <a:gd name="connsiteY8844" fmla="*/ 1870899 h 2583470"/>
                <a:gd name="connsiteX8845" fmla="*/ 328123 w 1057172"/>
                <a:gd name="connsiteY8845" fmla="*/ 1869671 h 2583470"/>
                <a:gd name="connsiteX8846" fmla="*/ 329342 w 1057172"/>
                <a:gd name="connsiteY8846" fmla="*/ 1870285 h 2583470"/>
                <a:gd name="connsiteX8847" fmla="*/ 329342 w 1057172"/>
                <a:gd name="connsiteY8847" fmla="*/ 1869671 h 2583470"/>
                <a:gd name="connsiteX8848" fmla="*/ 331782 w 1057172"/>
                <a:gd name="connsiteY8848" fmla="*/ 1869056 h 2583470"/>
                <a:gd name="connsiteX8849" fmla="*/ 331782 w 1057172"/>
                <a:gd name="connsiteY8849" fmla="*/ 1867828 h 2583470"/>
                <a:gd name="connsiteX8850" fmla="*/ 333612 w 1057172"/>
                <a:gd name="connsiteY8850" fmla="*/ 1866599 h 2583470"/>
                <a:gd name="connsiteX8851" fmla="*/ 334221 w 1057172"/>
                <a:gd name="connsiteY8851" fmla="*/ 1866599 h 2583470"/>
                <a:gd name="connsiteX8852" fmla="*/ 334221 w 1057172"/>
                <a:gd name="connsiteY8852" fmla="*/ 1865985 h 2583470"/>
                <a:gd name="connsiteX8853" fmla="*/ 333612 w 1057172"/>
                <a:gd name="connsiteY8853" fmla="*/ 1865985 h 2583470"/>
                <a:gd name="connsiteX8854" fmla="*/ 333612 w 1057172"/>
                <a:gd name="connsiteY8854" fmla="*/ 1865371 h 2583470"/>
                <a:gd name="connsiteX8855" fmla="*/ 336661 w 1057172"/>
                <a:gd name="connsiteY8855" fmla="*/ 1865985 h 2583470"/>
                <a:gd name="connsiteX8856" fmla="*/ 336661 w 1057172"/>
                <a:gd name="connsiteY8856" fmla="*/ 1865371 h 2583470"/>
                <a:gd name="connsiteX8857" fmla="*/ 337271 w 1057172"/>
                <a:gd name="connsiteY8857" fmla="*/ 1865371 h 2583470"/>
                <a:gd name="connsiteX8858" fmla="*/ 337271 w 1057172"/>
                <a:gd name="connsiteY8858" fmla="*/ 1865985 h 2583470"/>
                <a:gd name="connsiteX8859" fmla="*/ 337881 w 1057172"/>
                <a:gd name="connsiteY8859" fmla="*/ 1865985 h 2583470"/>
                <a:gd name="connsiteX8860" fmla="*/ 338491 w 1057172"/>
                <a:gd name="connsiteY8860" fmla="*/ 1863528 h 2583470"/>
                <a:gd name="connsiteX8861" fmla="*/ 337881 w 1057172"/>
                <a:gd name="connsiteY8861" fmla="*/ 1864756 h 2583470"/>
                <a:gd name="connsiteX8862" fmla="*/ 338491 w 1057172"/>
                <a:gd name="connsiteY8862" fmla="*/ 1862299 h 2583470"/>
                <a:gd name="connsiteX8863" fmla="*/ 339711 w 1057172"/>
                <a:gd name="connsiteY8863" fmla="*/ 1862299 h 2583470"/>
                <a:gd name="connsiteX8864" fmla="*/ 339711 w 1057172"/>
                <a:gd name="connsiteY8864" fmla="*/ 1862913 h 2583470"/>
                <a:gd name="connsiteX8865" fmla="*/ 342150 w 1057172"/>
                <a:gd name="connsiteY8865" fmla="*/ 1862299 h 2583470"/>
                <a:gd name="connsiteX8866" fmla="*/ 341540 w 1057172"/>
                <a:gd name="connsiteY8866" fmla="*/ 1862299 h 2583470"/>
                <a:gd name="connsiteX8867" fmla="*/ 341540 w 1057172"/>
                <a:gd name="connsiteY8867" fmla="*/ 1861685 h 2583470"/>
                <a:gd name="connsiteX8868" fmla="*/ 343370 w 1057172"/>
                <a:gd name="connsiteY8868" fmla="*/ 1861685 h 2583470"/>
                <a:gd name="connsiteX8869" fmla="*/ 343370 w 1057172"/>
                <a:gd name="connsiteY8869" fmla="*/ 1862913 h 2583470"/>
                <a:gd name="connsiteX8870" fmla="*/ 343980 w 1057172"/>
                <a:gd name="connsiteY8870" fmla="*/ 1862913 h 2583470"/>
                <a:gd name="connsiteX8871" fmla="*/ 343980 w 1057172"/>
                <a:gd name="connsiteY8871" fmla="*/ 1862299 h 2583470"/>
                <a:gd name="connsiteX8872" fmla="*/ 344590 w 1057172"/>
                <a:gd name="connsiteY8872" fmla="*/ 1862913 h 2583470"/>
                <a:gd name="connsiteX8873" fmla="*/ 344590 w 1057172"/>
                <a:gd name="connsiteY8873" fmla="*/ 1862299 h 2583470"/>
                <a:gd name="connsiteX8874" fmla="*/ 343980 w 1057172"/>
                <a:gd name="connsiteY8874" fmla="*/ 1862299 h 2583470"/>
                <a:gd name="connsiteX8875" fmla="*/ 343980 w 1057172"/>
                <a:gd name="connsiteY8875" fmla="*/ 1858613 h 2583470"/>
                <a:gd name="connsiteX8876" fmla="*/ 343370 w 1057172"/>
                <a:gd name="connsiteY8876" fmla="*/ 1858613 h 2583470"/>
                <a:gd name="connsiteX8877" fmla="*/ 343370 w 1057172"/>
                <a:gd name="connsiteY8877" fmla="*/ 1859228 h 2583470"/>
                <a:gd name="connsiteX8878" fmla="*/ 340930 w 1057172"/>
                <a:gd name="connsiteY8878" fmla="*/ 1859228 h 2583470"/>
                <a:gd name="connsiteX8879" fmla="*/ 340930 w 1057172"/>
                <a:gd name="connsiteY8879" fmla="*/ 1859842 h 2583470"/>
                <a:gd name="connsiteX8880" fmla="*/ 338491 w 1057172"/>
                <a:gd name="connsiteY8880" fmla="*/ 1859228 h 2583470"/>
                <a:gd name="connsiteX8881" fmla="*/ 339711 w 1057172"/>
                <a:gd name="connsiteY8881" fmla="*/ 1859228 h 2583470"/>
                <a:gd name="connsiteX8882" fmla="*/ 339711 w 1057172"/>
                <a:gd name="connsiteY8882" fmla="*/ 1858613 h 2583470"/>
                <a:gd name="connsiteX8883" fmla="*/ 340320 w 1057172"/>
                <a:gd name="connsiteY8883" fmla="*/ 1858613 h 2583470"/>
                <a:gd name="connsiteX8884" fmla="*/ 340320 w 1057172"/>
                <a:gd name="connsiteY8884" fmla="*/ 1857999 h 2583470"/>
                <a:gd name="connsiteX8885" fmla="*/ 339711 w 1057172"/>
                <a:gd name="connsiteY8885" fmla="*/ 1857999 h 2583470"/>
                <a:gd name="connsiteX8886" fmla="*/ 339711 w 1057172"/>
                <a:gd name="connsiteY8886" fmla="*/ 1857385 h 2583470"/>
                <a:gd name="connsiteX8887" fmla="*/ 345809 w 1057172"/>
                <a:gd name="connsiteY8887" fmla="*/ 1855542 h 2583470"/>
                <a:gd name="connsiteX8888" fmla="*/ 344590 w 1057172"/>
                <a:gd name="connsiteY8888" fmla="*/ 1855542 h 2583470"/>
                <a:gd name="connsiteX8889" fmla="*/ 344590 w 1057172"/>
                <a:gd name="connsiteY8889" fmla="*/ 1854928 h 2583470"/>
                <a:gd name="connsiteX8890" fmla="*/ 345809 w 1057172"/>
                <a:gd name="connsiteY8890" fmla="*/ 1854928 h 2583470"/>
                <a:gd name="connsiteX8891" fmla="*/ 345809 w 1057172"/>
                <a:gd name="connsiteY8891" fmla="*/ 1853085 h 2583470"/>
                <a:gd name="connsiteX8892" fmla="*/ 344590 w 1057172"/>
                <a:gd name="connsiteY8892" fmla="*/ 1854928 h 2583470"/>
                <a:gd name="connsiteX8893" fmla="*/ 339711 w 1057172"/>
                <a:gd name="connsiteY8893" fmla="*/ 1856771 h 2583470"/>
                <a:gd name="connsiteX8894" fmla="*/ 339711 w 1057172"/>
                <a:gd name="connsiteY8894" fmla="*/ 1854314 h 2583470"/>
                <a:gd name="connsiteX8895" fmla="*/ 338491 w 1057172"/>
                <a:gd name="connsiteY8895" fmla="*/ 1854314 h 2583470"/>
                <a:gd name="connsiteX8896" fmla="*/ 336051 w 1057172"/>
                <a:gd name="connsiteY8896" fmla="*/ 1857385 h 2583470"/>
                <a:gd name="connsiteX8897" fmla="*/ 336051 w 1057172"/>
                <a:gd name="connsiteY8897" fmla="*/ 1857999 h 2583470"/>
                <a:gd name="connsiteX8898" fmla="*/ 335441 w 1057172"/>
                <a:gd name="connsiteY8898" fmla="*/ 1857999 h 2583470"/>
                <a:gd name="connsiteX8899" fmla="*/ 335441 w 1057172"/>
                <a:gd name="connsiteY8899" fmla="*/ 1858613 h 2583470"/>
                <a:gd name="connsiteX8900" fmla="*/ 333002 w 1057172"/>
                <a:gd name="connsiteY8900" fmla="*/ 1858613 h 2583470"/>
                <a:gd name="connsiteX8901" fmla="*/ 333002 w 1057172"/>
                <a:gd name="connsiteY8901" fmla="*/ 1859228 h 2583470"/>
                <a:gd name="connsiteX8902" fmla="*/ 334221 w 1057172"/>
                <a:gd name="connsiteY8902" fmla="*/ 1859228 h 2583470"/>
                <a:gd name="connsiteX8903" fmla="*/ 332392 w 1057172"/>
                <a:gd name="connsiteY8903" fmla="*/ 1859842 h 2583470"/>
                <a:gd name="connsiteX8904" fmla="*/ 332392 w 1057172"/>
                <a:gd name="connsiteY8904" fmla="*/ 1859228 h 2583470"/>
                <a:gd name="connsiteX8905" fmla="*/ 330562 w 1057172"/>
                <a:gd name="connsiteY8905" fmla="*/ 1859228 h 2583470"/>
                <a:gd name="connsiteX8906" fmla="*/ 330562 w 1057172"/>
                <a:gd name="connsiteY8906" fmla="*/ 1861685 h 2583470"/>
                <a:gd name="connsiteX8907" fmla="*/ 329952 w 1057172"/>
                <a:gd name="connsiteY8907" fmla="*/ 1861685 h 2583470"/>
                <a:gd name="connsiteX8908" fmla="*/ 329952 w 1057172"/>
                <a:gd name="connsiteY8908" fmla="*/ 1861071 h 2583470"/>
                <a:gd name="connsiteX8909" fmla="*/ 328732 w 1057172"/>
                <a:gd name="connsiteY8909" fmla="*/ 1861685 h 2583470"/>
                <a:gd name="connsiteX8910" fmla="*/ 329952 w 1057172"/>
                <a:gd name="connsiteY8910" fmla="*/ 1861685 h 2583470"/>
                <a:gd name="connsiteX8911" fmla="*/ 329952 w 1057172"/>
                <a:gd name="connsiteY8911" fmla="*/ 1862299 h 2583470"/>
                <a:gd name="connsiteX8912" fmla="*/ 329342 w 1057172"/>
                <a:gd name="connsiteY8912" fmla="*/ 1862299 h 2583470"/>
                <a:gd name="connsiteX8913" fmla="*/ 328732 w 1057172"/>
                <a:gd name="connsiteY8913" fmla="*/ 1864756 h 2583470"/>
                <a:gd name="connsiteX8914" fmla="*/ 328123 w 1057172"/>
                <a:gd name="connsiteY8914" fmla="*/ 1864756 h 2583470"/>
                <a:gd name="connsiteX8915" fmla="*/ 328123 w 1057172"/>
                <a:gd name="connsiteY8915" fmla="*/ 1865371 h 2583470"/>
                <a:gd name="connsiteX8916" fmla="*/ 327513 w 1057172"/>
                <a:gd name="connsiteY8916" fmla="*/ 1865371 h 2583470"/>
                <a:gd name="connsiteX8917" fmla="*/ 327513 w 1057172"/>
                <a:gd name="connsiteY8917" fmla="*/ 1865985 h 2583470"/>
                <a:gd name="connsiteX8918" fmla="*/ 325073 w 1057172"/>
                <a:gd name="connsiteY8918" fmla="*/ 1865985 h 2583470"/>
                <a:gd name="connsiteX8919" fmla="*/ 325073 w 1057172"/>
                <a:gd name="connsiteY8919" fmla="*/ 1866599 h 2583470"/>
                <a:gd name="connsiteX8920" fmla="*/ 323853 w 1057172"/>
                <a:gd name="connsiteY8920" fmla="*/ 1866599 h 2583470"/>
                <a:gd name="connsiteX8921" fmla="*/ 323853 w 1057172"/>
                <a:gd name="connsiteY8921" fmla="*/ 1867213 h 2583470"/>
                <a:gd name="connsiteX8922" fmla="*/ 322024 w 1057172"/>
                <a:gd name="connsiteY8922" fmla="*/ 1867213 h 2583470"/>
                <a:gd name="connsiteX8923" fmla="*/ 322024 w 1057172"/>
                <a:gd name="connsiteY8923" fmla="*/ 1867828 h 2583470"/>
                <a:gd name="connsiteX8924" fmla="*/ 320194 w 1057172"/>
                <a:gd name="connsiteY8924" fmla="*/ 1867828 h 2583470"/>
                <a:gd name="connsiteX8925" fmla="*/ 321414 w 1057172"/>
                <a:gd name="connsiteY8925" fmla="*/ 1867213 h 2583470"/>
                <a:gd name="connsiteX8926" fmla="*/ 321414 w 1057172"/>
                <a:gd name="connsiteY8926" fmla="*/ 1866599 h 2583470"/>
                <a:gd name="connsiteX8927" fmla="*/ 322024 w 1057172"/>
                <a:gd name="connsiteY8927" fmla="*/ 1866599 h 2583470"/>
                <a:gd name="connsiteX8928" fmla="*/ 322024 w 1057172"/>
                <a:gd name="connsiteY8928" fmla="*/ 1865985 h 2583470"/>
                <a:gd name="connsiteX8929" fmla="*/ 318974 w 1057172"/>
                <a:gd name="connsiteY8929" fmla="*/ 1867828 h 2583470"/>
                <a:gd name="connsiteX8930" fmla="*/ 318974 w 1057172"/>
                <a:gd name="connsiteY8930" fmla="*/ 1867213 h 2583470"/>
                <a:gd name="connsiteX8931" fmla="*/ 318364 w 1057172"/>
                <a:gd name="connsiteY8931" fmla="*/ 1867213 h 2583470"/>
                <a:gd name="connsiteX8932" fmla="*/ 318974 w 1057172"/>
                <a:gd name="connsiteY8932" fmla="*/ 1865985 h 2583470"/>
                <a:gd name="connsiteX8933" fmla="*/ 323853 w 1057172"/>
                <a:gd name="connsiteY8933" fmla="*/ 1865371 h 2583470"/>
                <a:gd name="connsiteX8934" fmla="*/ 323853 w 1057172"/>
                <a:gd name="connsiteY8934" fmla="*/ 1864756 h 2583470"/>
                <a:gd name="connsiteX8935" fmla="*/ 325683 w 1057172"/>
                <a:gd name="connsiteY8935" fmla="*/ 1864756 h 2583470"/>
                <a:gd name="connsiteX8936" fmla="*/ 325683 w 1057172"/>
                <a:gd name="connsiteY8936" fmla="*/ 1863528 h 2583470"/>
                <a:gd name="connsiteX8937" fmla="*/ 326293 w 1057172"/>
                <a:gd name="connsiteY8937" fmla="*/ 1863528 h 2583470"/>
                <a:gd name="connsiteX8938" fmla="*/ 326293 w 1057172"/>
                <a:gd name="connsiteY8938" fmla="*/ 1862299 h 2583470"/>
                <a:gd name="connsiteX8939" fmla="*/ 327513 w 1057172"/>
                <a:gd name="connsiteY8939" fmla="*/ 1862299 h 2583470"/>
                <a:gd name="connsiteX8940" fmla="*/ 327513 w 1057172"/>
                <a:gd name="connsiteY8940" fmla="*/ 1861071 h 2583470"/>
                <a:gd name="connsiteX8941" fmla="*/ 328123 w 1057172"/>
                <a:gd name="connsiteY8941" fmla="*/ 1861071 h 2583470"/>
                <a:gd name="connsiteX8942" fmla="*/ 328123 w 1057172"/>
                <a:gd name="connsiteY8942" fmla="*/ 1859842 h 2583470"/>
                <a:gd name="connsiteX8943" fmla="*/ 329342 w 1057172"/>
                <a:gd name="connsiteY8943" fmla="*/ 1859842 h 2583470"/>
                <a:gd name="connsiteX8944" fmla="*/ 329342 w 1057172"/>
                <a:gd name="connsiteY8944" fmla="*/ 1859228 h 2583470"/>
                <a:gd name="connsiteX8945" fmla="*/ 329952 w 1057172"/>
                <a:gd name="connsiteY8945" fmla="*/ 1859228 h 2583470"/>
                <a:gd name="connsiteX8946" fmla="*/ 329952 w 1057172"/>
                <a:gd name="connsiteY8946" fmla="*/ 1858613 h 2583470"/>
                <a:gd name="connsiteX8947" fmla="*/ 329342 w 1057172"/>
                <a:gd name="connsiteY8947" fmla="*/ 1858613 h 2583470"/>
                <a:gd name="connsiteX8948" fmla="*/ 329342 w 1057172"/>
                <a:gd name="connsiteY8948" fmla="*/ 1859228 h 2583470"/>
                <a:gd name="connsiteX8949" fmla="*/ 328123 w 1057172"/>
                <a:gd name="connsiteY8949" fmla="*/ 1859228 h 2583470"/>
                <a:gd name="connsiteX8950" fmla="*/ 328123 w 1057172"/>
                <a:gd name="connsiteY8950" fmla="*/ 1859842 h 2583470"/>
                <a:gd name="connsiteX8951" fmla="*/ 327513 w 1057172"/>
                <a:gd name="connsiteY8951" fmla="*/ 1859228 h 2583470"/>
                <a:gd name="connsiteX8952" fmla="*/ 327513 w 1057172"/>
                <a:gd name="connsiteY8952" fmla="*/ 1859842 h 2583470"/>
                <a:gd name="connsiteX8953" fmla="*/ 325683 w 1057172"/>
                <a:gd name="connsiteY8953" fmla="*/ 1859842 h 2583470"/>
                <a:gd name="connsiteX8954" fmla="*/ 325683 w 1057172"/>
                <a:gd name="connsiteY8954" fmla="*/ 1859228 h 2583470"/>
                <a:gd name="connsiteX8955" fmla="*/ 323853 w 1057172"/>
                <a:gd name="connsiteY8955" fmla="*/ 1859228 h 2583470"/>
                <a:gd name="connsiteX8956" fmla="*/ 323853 w 1057172"/>
                <a:gd name="connsiteY8956" fmla="*/ 1858613 h 2583470"/>
                <a:gd name="connsiteX8957" fmla="*/ 324463 w 1057172"/>
                <a:gd name="connsiteY8957" fmla="*/ 1858613 h 2583470"/>
                <a:gd name="connsiteX8958" fmla="*/ 324463 w 1057172"/>
                <a:gd name="connsiteY8958" fmla="*/ 1857999 h 2583470"/>
                <a:gd name="connsiteX8959" fmla="*/ 323853 w 1057172"/>
                <a:gd name="connsiteY8959" fmla="*/ 1857999 h 2583470"/>
                <a:gd name="connsiteX8960" fmla="*/ 323853 w 1057172"/>
                <a:gd name="connsiteY8960" fmla="*/ 1858613 h 2583470"/>
                <a:gd name="connsiteX8961" fmla="*/ 322634 w 1057172"/>
                <a:gd name="connsiteY8961" fmla="*/ 1858613 h 2583470"/>
                <a:gd name="connsiteX8962" fmla="*/ 325073 w 1057172"/>
                <a:gd name="connsiteY8962" fmla="*/ 1861071 h 2583470"/>
                <a:gd name="connsiteX8963" fmla="*/ 322024 w 1057172"/>
                <a:gd name="connsiteY8963" fmla="*/ 1861685 h 2583470"/>
                <a:gd name="connsiteX8964" fmla="*/ 322024 w 1057172"/>
                <a:gd name="connsiteY8964" fmla="*/ 1859228 h 2583470"/>
                <a:gd name="connsiteX8965" fmla="*/ 320804 w 1057172"/>
                <a:gd name="connsiteY8965" fmla="*/ 1859228 h 2583470"/>
                <a:gd name="connsiteX8966" fmla="*/ 320804 w 1057172"/>
                <a:gd name="connsiteY8966" fmla="*/ 1858613 h 2583470"/>
                <a:gd name="connsiteX8967" fmla="*/ 321414 w 1057172"/>
                <a:gd name="connsiteY8967" fmla="*/ 1858613 h 2583470"/>
                <a:gd name="connsiteX8968" fmla="*/ 321414 w 1057172"/>
                <a:gd name="connsiteY8968" fmla="*/ 1856771 h 2583470"/>
                <a:gd name="connsiteX8969" fmla="*/ 323853 w 1057172"/>
                <a:gd name="connsiteY8969" fmla="*/ 1856771 h 2583470"/>
                <a:gd name="connsiteX8970" fmla="*/ 324463 w 1057172"/>
                <a:gd name="connsiteY8970" fmla="*/ 1856771 h 2583470"/>
                <a:gd name="connsiteX8971" fmla="*/ 324463 w 1057172"/>
                <a:gd name="connsiteY8971" fmla="*/ 1855542 h 2583470"/>
                <a:gd name="connsiteX8972" fmla="*/ 323853 w 1057172"/>
                <a:gd name="connsiteY8972" fmla="*/ 1856771 h 2583470"/>
                <a:gd name="connsiteX8973" fmla="*/ 323853 w 1057172"/>
                <a:gd name="connsiteY8973" fmla="*/ 1855542 h 2583470"/>
                <a:gd name="connsiteX8974" fmla="*/ 322024 w 1057172"/>
                <a:gd name="connsiteY8974" fmla="*/ 1855542 h 2583470"/>
                <a:gd name="connsiteX8975" fmla="*/ 322024 w 1057172"/>
                <a:gd name="connsiteY8975" fmla="*/ 1854928 h 2583470"/>
                <a:gd name="connsiteX8976" fmla="*/ 323853 w 1057172"/>
                <a:gd name="connsiteY8976" fmla="*/ 1854314 h 2583470"/>
                <a:gd name="connsiteX8977" fmla="*/ 323853 w 1057172"/>
                <a:gd name="connsiteY8977" fmla="*/ 1854928 h 2583470"/>
                <a:gd name="connsiteX8978" fmla="*/ 324463 w 1057172"/>
                <a:gd name="connsiteY8978" fmla="*/ 1854928 h 2583470"/>
                <a:gd name="connsiteX8979" fmla="*/ 324463 w 1057172"/>
                <a:gd name="connsiteY8979" fmla="*/ 1854314 h 2583470"/>
                <a:gd name="connsiteX8980" fmla="*/ 326293 w 1057172"/>
                <a:gd name="connsiteY8980" fmla="*/ 1854314 h 2583470"/>
                <a:gd name="connsiteX8981" fmla="*/ 326293 w 1057172"/>
                <a:gd name="connsiteY8981" fmla="*/ 1853699 h 2583470"/>
                <a:gd name="connsiteX8982" fmla="*/ 329342 w 1057172"/>
                <a:gd name="connsiteY8982" fmla="*/ 1853699 h 2583470"/>
                <a:gd name="connsiteX8983" fmla="*/ 329342 w 1057172"/>
                <a:gd name="connsiteY8983" fmla="*/ 1853085 h 2583470"/>
                <a:gd name="connsiteX8984" fmla="*/ 326293 w 1057172"/>
                <a:gd name="connsiteY8984" fmla="*/ 1853085 h 2583470"/>
                <a:gd name="connsiteX8985" fmla="*/ 326293 w 1057172"/>
                <a:gd name="connsiteY8985" fmla="*/ 1853699 h 2583470"/>
                <a:gd name="connsiteX8986" fmla="*/ 321414 w 1057172"/>
                <a:gd name="connsiteY8986" fmla="*/ 1853699 h 2583470"/>
                <a:gd name="connsiteX8987" fmla="*/ 321414 w 1057172"/>
                <a:gd name="connsiteY8987" fmla="*/ 1853085 h 2583470"/>
                <a:gd name="connsiteX8988" fmla="*/ 322634 w 1057172"/>
                <a:gd name="connsiteY8988" fmla="*/ 1853085 h 2583470"/>
                <a:gd name="connsiteX8989" fmla="*/ 322634 w 1057172"/>
                <a:gd name="connsiteY8989" fmla="*/ 1851242 h 2583470"/>
                <a:gd name="connsiteX8990" fmla="*/ 325073 w 1057172"/>
                <a:gd name="connsiteY8990" fmla="*/ 1850628 h 2583470"/>
                <a:gd name="connsiteX8991" fmla="*/ 325073 w 1057172"/>
                <a:gd name="connsiteY8991" fmla="*/ 1850014 h 2583470"/>
                <a:gd name="connsiteX8992" fmla="*/ 325683 w 1057172"/>
                <a:gd name="connsiteY8992" fmla="*/ 1850014 h 2583470"/>
                <a:gd name="connsiteX8993" fmla="*/ 325683 w 1057172"/>
                <a:gd name="connsiteY8993" fmla="*/ 1849399 h 2583470"/>
                <a:gd name="connsiteX8994" fmla="*/ 326293 w 1057172"/>
                <a:gd name="connsiteY8994" fmla="*/ 1849399 h 2583470"/>
                <a:gd name="connsiteX8995" fmla="*/ 326293 w 1057172"/>
                <a:gd name="connsiteY8995" fmla="*/ 1848171 h 2583470"/>
                <a:gd name="connsiteX8996" fmla="*/ 327513 w 1057172"/>
                <a:gd name="connsiteY8996" fmla="*/ 1848171 h 2583470"/>
                <a:gd name="connsiteX8997" fmla="*/ 327513 w 1057172"/>
                <a:gd name="connsiteY8997" fmla="*/ 1847556 h 2583470"/>
                <a:gd name="connsiteX8998" fmla="*/ 328123 w 1057172"/>
                <a:gd name="connsiteY8998" fmla="*/ 1847556 h 2583470"/>
                <a:gd name="connsiteX8999" fmla="*/ 328123 w 1057172"/>
                <a:gd name="connsiteY8999" fmla="*/ 1846942 h 2583470"/>
                <a:gd name="connsiteX9000" fmla="*/ 328732 w 1057172"/>
                <a:gd name="connsiteY9000" fmla="*/ 1846942 h 2583470"/>
                <a:gd name="connsiteX9001" fmla="*/ 328732 w 1057172"/>
                <a:gd name="connsiteY9001" fmla="*/ 1846328 h 2583470"/>
                <a:gd name="connsiteX9002" fmla="*/ 331782 w 1057172"/>
                <a:gd name="connsiteY9002" fmla="*/ 1846328 h 2583470"/>
                <a:gd name="connsiteX9003" fmla="*/ 331782 w 1057172"/>
                <a:gd name="connsiteY9003" fmla="*/ 1845714 h 2583470"/>
                <a:gd name="connsiteX9004" fmla="*/ 330562 w 1057172"/>
                <a:gd name="connsiteY9004" fmla="*/ 1845714 h 2583470"/>
                <a:gd name="connsiteX9005" fmla="*/ 330562 w 1057172"/>
                <a:gd name="connsiteY9005" fmla="*/ 1845099 h 2583470"/>
                <a:gd name="connsiteX9006" fmla="*/ 331782 w 1057172"/>
                <a:gd name="connsiteY9006" fmla="*/ 1845099 h 2583470"/>
                <a:gd name="connsiteX9007" fmla="*/ 331782 w 1057172"/>
                <a:gd name="connsiteY9007" fmla="*/ 1843871 h 2583470"/>
                <a:gd name="connsiteX9008" fmla="*/ 333002 w 1057172"/>
                <a:gd name="connsiteY9008" fmla="*/ 1843871 h 2583470"/>
                <a:gd name="connsiteX9009" fmla="*/ 333002 w 1057172"/>
                <a:gd name="connsiteY9009" fmla="*/ 1843256 h 2583470"/>
                <a:gd name="connsiteX9010" fmla="*/ 335441 w 1057172"/>
                <a:gd name="connsiteY9010" fmla="*/ 1843256 h 2583470"/>
                <a:gd name="connsiteX9011" fmla="*/ 335441 w 1057172"/>
                <a:gd name="connsiteY9011" fmla="*/ 1843871 h 2583470"/>
                <a:gd name="connsiteX9012" fmla="*/ 336051 w 1057172"/>
                <a:gd name="connsiteY9012" fmla="*/ 1843871 h 2583470"/>
                <a:gd name="connsiteX9013" fmla="*/ 336051 w 1057172"/>
                <a:gd name="connsiteY9013" fmla="*/ 1842642 h 2583470"/>
                <a:gd name="connsiteX9014" fmla="*/ 337271 w 1057172"/>
                <a:gd name="connsiteY9014" fmla="*/ 1842642 h 2583470"/>
                <a:gd name="connsiteX9015" fmla="*/ 337271 w 1057172"/>
                <a:gd name="connsiteY9015" fmla="*/ 1842028 h 2583470"/>
                <a:gd name="connsiteX9016" fmla="*/ 339711 w 1057172"/>
                <a:gd name="connsiteY9016" fmla="*/ 1842028 h 2583470"/>
                <a:gd name="connsiteX9017" fmla="*/ 339711 w 1057172"/>
                <a:gd name="connsiteY9017" fmla="*/ 1843256 h 2583470"/>
                <a:gd name="connsiteX9018" fmla="*/ 342150 w 1057172"/>
                <a:gd name="connsiteY9018" fmla="*/ 1843256 h 2583470"/>
                <a:gd name="connsiteX9019" fmla="*/ 342150 w 1057172"/>
                <a:gd name="connsiteY9019" fmla="*/ 1842028 h 2583470"/>
                <a:gd name="connsiteX9020" fmla="*/ 343370 w 1057172"/>
                <a:gd name="connsiteY9020" fmla="*/ 1842028 h 2583470"/>
                <a:gd name="connsiteX9021" fmla="*/ 343370 w 1057172"/>
                <a:gd name="connsiteY9021" fmla="*/ 1841414 h 2583470"/>
                <a:gd name="connsiteX9022" fmla="*/ 343980 w 1057172"/>
                <a:gd name="connsiteY9022" fmla="*/ 1841414 h 2583470"/>
                <a:gd name="connsiteX9023" fmla="*/ 343980 w 1057172"/>
                <a:gd name="connsiteY9023" fmla="*/ 1839571 h 2583470"/>
                <a:gd name="connsiteX9024" fmla="*/ 341540 w 1057172"/>
                <a:gd name="connsiteY9024" fmla="*/ 1839571 h 2583470"/>
                <a:gd name="connsiteX9025" fmla="*/ 341540 w 1057172"/>
                <a:gd name="connsiteY9025" fmla="*/ 1841414 h 2583470"/>
                <a:gd name="connsiteX9026" fmla="*/ 340930 w 1057172"/>
                <a:gd name="connsiteY9026" fmla="*/ 1841414 h 2583470"/>
                <a:gd name="connsiteX9027" fmla="*/ 340930 w 1057172"/>
                <a:gd name="connsiteY9027" fmla="*/ 1840185 h 2583470"/>
                <a:gd name="connsiteX9028" fmla="*/ 337881 w 1057172"/>
                <a:gd name="connsiteY9028" fmla="*/ 1840185 h 2583470"/>
                <a:gd name="connsiteX9029" fmla="*/ 337881 w 1057172"/>
                <a:gd name="connsiteY9029" fmla="*/ 1841414 h 2583470"/>
                <a:gd name="connsiteX9030" fmla="*/ 337271 w 1057172"/>
                <a:gd name="connsiteY9030" fmla="*/ 1841414 h 2583470"/>
                <a:gd name="connsiteX9031" fmla="*/ 337271 w 1057172"/>
                <a:gd name="connsiteY9031" fmla="*/ 1840185 h 2583470"/>
                <a:gd name="connsiteX9032" fmla="*/ 336661 w 1057172"/>
                <a:gd name="connsiteY9032" fmla="*/ 1840185 h 2583470"/>
                <a:gd name="connsiteX9033" fmla="*/ 336661 w 1057172"/>
                <a:gd name="connsiteY9033" fmla="*/ 1839571 h 2583470"/>
                <a:gd name="connsiteX9034" fmla="*/ 337271 w 1057172"/>
                <a:gd name="connsiteY9034" fmla="*/ 1839571 h 2583470"/>
                <a:gd name="connsiteX9035" fmla="*/ 337271 w 1057172"/>
                <a:gd name="connsiteY9035" fmla="*/ 1838342 h 2583470"/>
                <a:gd name="connsiteX9036" fmla="*/ 337881 w 1057172"/>
                <a:gd name="connsiteY9036" fmla="*/ 1838342 h 2583470"/>
                <a:gd name="connsiteX9037" fmla="*/ 337881 w 1057172"/>
                <a:gd name="connsiteY9037" fmla="*/ 1837728 h 2583470"/>
                <a:gd name="connsiteX9038" fmla="*/ 337271 w 1057172"/>
                <a:gd name="connsiteY9038" fmla="*/ 1837728 h 2583470"/>
                <a:gd name="connsiteX9039" fmla="*/ 337271 w 1057172"/>
                <a:gd name="connsiteY9039" fmla="*/ 1836499 h 2583470"/>
                <a:gd name="connsiteX9040" fmla="*/ 337881 w 1057172"/>
                <a:gd name="connsiteY9040" fmla="*/ 1836499 h 2583470"/>
                <a:gd name="connsiteX9041" fmla="*/ 337881 w 1057172"/>
                <a:gd name="connsiteY9041" fmla="*/ 1835885 h 2583470"/>
                <a:gd name="connsiteX9042" fmla="*/ 338491 w 1057172"/>
                <a:gd name="connsiteY9042" fmla="*/ 1836499 h 2583470"/>
                <a:gd name="connsiteX9043" fmla="*/ 338491 w 1057172"/>
                <a:gd name="connsiteY9043" fmla="*/ 1835885 h 2583470"/>
                <a:gd name="connsiteX9044" fmla="*/ 340320 w 1057172"/>
                <a:gd name="connsiteY9044" fmla="*/ 1835885 h 2583470"/>
                <a:gd name="connsiteX9045" fmla="*/ 340320 w 1057172"/>
                <a:gd name="connsiteY9045" fmla="*/ 1836499 h 2583470"/>
                <a:gd name="connsiteX9046" fmla="*/ 338491 w 1057172"/>
                <a:gd name="connsiteY9046" fmla="*/ 1837728 h 2583470"/>
                <a:gd name="connsiteX9047" fmla="*/ 339711 w 1057172"/>
                <a:gd name="connsiteY9047" fmla="*/ 1837728 h 2583470"/>
                <a:gd name="connsiteX9048" fmla="*/ 339711 w 1057172"/>
                <a:gd name="connsiteY9048" fmla="*/ 1838342 h 2583470"/>
                <a:gd name="connsiteX9049" fmla="*/ 340320 w 1057172"/>
                <a:gd name="connsiteY9049" fmla="*/ 1838342 h 2583470"/>
                <a:gd name="connsiteX9050" fmla="*/ 340320 w 1057172"/>
                <a:gd name="connsiteY9050" fmla="*/ 1837728 h 2583470"/>
                <a:gd name="connsiteX9051" fmla="*/ 340930 w 1057172"/>
                <a:gd name="connsiteY9051" fmla="*/ 1837728 h 2583470"/>
                <a:gd name="connsiteX9052" fmla="*/ 340930 w 1057172"/>
                <a:gd name="connsiteY9052" fmla="*/ 1836499 h 2583470"/>
                <a:gd name="connsiteX9053" fmla="*/ 342150 w 1057172"/>
                <a:gd name="connsiteY9053" fmla="*/ 1838342 h 2583470"/>
                <a:gd name="connsiteX9054" fmla="*/ 345200 w 1057172"/>
                <a:gd name="connsiteY9054" fmla="*/ 1838342 h 2583470"/>
                <a:gd name="connsiteX9055" fmla="*/ 345200 w 1057172"/>
                <a:gd name="connsiteY9055" fmla="*/ 1837728 h 2583470"/>
                <a:gd name="connsiteX9056" fmla="*/ 345809 w 1057172"/>
                <a:gd name="connsiteY9056" fmla="*/ 1837728 h 2583470"/>
                <a:gd name="connsiteX9057" fmla="*/ 345809 w 1057172"/>
                <a:gd name="connsiteY9057" fmla="*/ 1835885 h 2583470"/>
                <a:gd name="connsiteX9058" fmla="*/ 347639 w 1057172"/>
                <a:gd name="connsiteY9058" fmla="*/ 1835885 h 2583470"/>
                <a:gd name="connsiteX9059" fmla="*/ 347639 w 1057172"/>
                <a:gd name="connsiteY9059" fmla="*/ 1835271 h 2583470"/>
                <a:gd name="connsiteX9060" fmla="*/ 348249 w 1057172"/>
                <a:gd name="connsiteY9060" fmla="*/ 1835271 h 2583470"/>
                <a:gd name="connsiteX9061" fmla="*/ 348249 w 1057172"/>
                <a:gd name="connsiteY9061" fmla="*/ 1834656 h 2583470"/>
                <a:gd name="connsiteX9062" fmla="*/ 348859 w 1057172"/>
                <a:gd name="connsiteY9062" fmla="*/ 1834656 h 2583470"/>
                <a:gd name="connsiteX9063" fmla="*/ 348859 w 1057172"/>
                <a:gd name="connsiteY9063" fmla="*/ 1834042 h 2583470"/>
                <a:gd name="connsiteX9064" fmla="*/ 349469 w 1057172"/>
                <a:gd name="connsiteY9064" fmla="*/ 1834042 h 2583470"/>
                <a:gd name="connsiteX9065" fmla="*/ 349469 w 1057172"/>
                <a:gd name="connsiteY9065" fmla="*/ 1833428 h 2583470"/>
                <a:gd name="connsiteX9066" fmla="*/ 350079 w 1057172"/>
                <a:gd name="connsiteY9066" fmla="*/ 1833428 h 2583470"/>
                <a:gd name="connsiteX9067" fmla="*/ 350079 w 1057172"/>
                <a:gd name="connsiteY9067" fmla="*/ 1832199 h 2583470"/>
                <a:gd name="connsiteX9068" fmla="*/ 351908 w 1057172"/>
                <a:gd name="connsiteY9068" fmla="*/ 1832199 h 2583470"/>
                <a:gd name="connsiteX9069" fmla="*/ 351908 w 1057172"/>
                <a:gd name="connsiteY9069" fmla="*/ 1831585 h 2583470"/>
                <a:gd name="connsiteX9070" fmla="*/ 352518 w 1057172"/>
                <a:gd name="connsiteY9070" fmla="*/ 1831585 h 2583470"/>
                <a:gd name="connsiteX9071" fmla="*/ 352518 w 1057172"/>
                <a:gd name="connsiteY9071" fmla="*/ 1830356 h 2583470"/>
                <a:gd name="connsiteX9072" fmla="*/ 351908 w 1057172"/>
                <a:gd name="connsiteY9072" fmla="*/ 1830356 h 2583470"/>
                <a:gd name="connsiteX9073" fmla="*/ 351908 w 1057172"/>
                <a:gd name="connsiteY9073" fmla="*/ 1831585 h 2583470"/>
                <a:gd name="connsiteX9074" fmla="*/ 351298 w 1057172"/>
                <a:gd name="connsiteY9074" fmla="*/ 1831585 h 2583470"/>
                <a:gd name="connsiteX9075" fmla="*/ 351298 w 1057172"/>
                <a:gd name="connsiteY9075" fmla="*/ 1830971 h 2583470"/>
                <a:gd name="connsiteX9076" fmla="*/ 350079 w 1057172"/>
                <a:gd name="connsiteY9076" fmla="*/ 1830971 h 2583470"/>
                <a:gd name="connsiteX9077" fmla="*/ 350079 w 1057172"/>
                <a:gd name="connsiteY9077" fmla="*/ 1831585 h 2583470"/>
                <a:gd name="connsiteX9078" fmla="*/ 349469 w 1057172"/>
                <a:gd name="connsiteY9078" fmla="*/ 1831585 h 2583470"/>
                <a:gd name="connsiteX9079" fmla="*/ 347639 w 1057172"/>
                <a:gd name="connsiteY9079" fmla="*/ 1834042 h 2583470"/>
                <a:gd name="connsiteX9080" fmla="*/ 347639 w 1057172"/>
                <a:gd name="connsiteY9080" fmla="*/ 1834656 h 2583470"/>
                <a:gd name="connsiteX9081" fmla="*/ 345200 w 1057172"/>
                <a:gd name="connsiteY9081" fmla="*/ 1835271 h 2583470"/>
                <a:gd name="connsiteX9082" fmla="*/ 345200 w 1057172"/>
                <a:gd name="connsiteY9082" fmla="*/ 1835885 h 2583470"/>
                <a:gd name="connsiteX9083" fmla="*/ 344590 w 1057172"/>
                <a:gd name="connsiteY9083" fmla="*/ 1835885 h 2583470"/>
                <a:gd name="connsiteX9084" fmla="*/ 344590 w 1057172"/>
                <a:gd name="connsiteY9084" fmla="*/ 1836499 h 2583470"/>
                <a:gd name="connsiteX9085" fmla="*/ 343980 w 1057172"/>
                <a:gd name="connsiteY9085" fmla="*/ 1836499 h 2583470"/>
                <a:gd name="connsiteX9086" fmla="*/ 343980 w 1057172"/>
                <a:gd name="connsiteY9086" fmla="*/ 1837728 h 2583470"/>
                <a:gd name="connsiteX9087" fmla="*/ 343370 w 1057172"/>
                <a:gd name="connsiteY9087" fmla="*/ 1837728 h 2583470"/>
                <a:gd name="connsiteX9088" fmla="*/ 343370 w 1057172"/>
                <a:gd name="connsiteY9088" fmla="*/ 1834042 h 2583470"/>
                <a:gd name="connsiteX9089" fmla="*/ 343980 w 1057172"/>
                <a:gd name="connsiteY9089" fmla="*/ 1834042 h 2583470"/>
                <a:gd name="connsiteX9090" fmla="*/ 343980 w 1057172"/>
                <a:gd name="connsiteY9090" fmla="*/ 1832199 h 2583470"/>
                <a:gd name="connsiteX9091" fmla="*/ 344590 w 1057172"/>
                <a:gd name="connsiteY9091" fmla="*/ 1832199 h 2583470"/>
                <a:gd name="connsiteX9092" fmla="*/ 344590 w 1057172"/>
                <a:gd name="connsiteY9092" fmla="*/ 1830971 h 2583470"/>
                <a:gd name="connsiteX9093" fmla="*/ 345200 w 1057172"/>
                <a:gd name="connsiteY9093" fmla="*/ 1830971 h 2583470"/>
                <a:gd name="connsiteX9094" fmla="*/ 345200 w 1057172"/>
                <a:gd name="connsiteY9094" fmla="*/ 1830356 h 2583470"/>
                <a:gd name="connsiteX9095" fmla="*/ 345809 w 1057172"/>
                <a:gd name="connsiteY9095" fmla="*/ 1830356 h 2583470"/>
                <a:gd name="connsiteX9096" fmla="*/ 345809 w 1057172"/>
                <a:gd name="connsiteY9096" fmla="*/ 1829742 h 2583470"/>
                <a:gd name="connsiteX9097" fmla="*/ 347029 w 1057172"/>
                <a:gd name="connsiteY9097" fmla="*/ 1829742 h 2583470"/>
                <a:gd name="connsiteX9098" fmla="*/ 347029 w 1057172"/>
                <a:gd name="connsiteY9098" fmla="*/ 1828514 h 2583470"/>
                <a:gd name="connsiteX9099" fmla="*/ 345809 w 1057172"/>
                <a:gd name="connsiteY9099" fmla="*/ 1829742 h 2583470"/>
                <a:gd name="connsiteX9100" fmla="*/ 347029 w 1057172"/>
                <a:gd name="connsiteY9100" fmla="*/ 1827285 h 2583470"/>
                <a:gd name="connsiteX9101" fmla="*/ 347639 w 1057172"/>
                <a:gd name="connsiteY9101" fmla="*/ 1827285 h 2583470"/>
                <a:gd name="connsiteX9102" fmla="*/ 347639 w 1057172"/>
                <a:gd name="connsiteY9102" fmla="*/ 1826671 h 2583470"/>
                <a:gd name="connsiteX9103" fmla="*/ 348249 w 1057172"/>
                <a:gd name="connsiteY9103" fmla="*/ 1826671 h 2583470"/>
                <a:gd name="connsiteX9104" fmla="*/ 348249 w 1057172"/>
                <a:gd name="connsiteY9104" fmla="*/ 1825442 h 2583470"/>
                <a:gd name="connsiteX9105" fmla="*/ 349469 w 1057172"/>
                <a:gd name="connsiteY9105" fmla="*/ 1823599 h 2583470"/>
                <a:gd name="connsiteX9106" fmla="*/ 350079 w 1057172"/>
                <a:gd name="connsiteY9106" fmla="*/ 1823599 h 2583470"/>
                <a:gd name="connsiteX9107" fmla="*/ 350079 w 1057172"/>
                <a:gd name="connsiteY9107" fmla="*/ 1822985 h 2583470"/>
                <a:gd name="connsiteX9108" fmla="*/ 351298 w 1057172"/>
                <a:gd name="connsiteY9108" fmla="*/ 1822985 h 2583470"/>
                <a:gd name="connsiteX9109" fmla="*/ 353128 w 1057172"/>
                <a:gd name="connsiteY9109" fmla="*/ 1821756 h 2583470"/>
                <a:gd name="connsiteX9110" fmla="*/ 353128 w 1057172"/>
                <a:gd name="connsiteY9110" fmla="*/ 1819914 h 2583470"/>
                <a:gd name="connsiteX9111" fmla="*/ 353738 w 1057172"/>
                <a:gd name="connsiteY9111" fmla="*/ 1826671 h 2583470"/>
                <a:gd name="connsiteX9112" fmla="*/ 353738 w 1057172"/>
                <a:gd name="connsiteY9112" fmla="*/ 1826056 h 2583470"/>
                <a:gd name="connsiteX9113" fmla="*/ 352518 w 1057172"/>
                <a:gd name="connsiteY9113" fmla="*/ 1826671 h 2583470"/>
                <a:gd name="connsiteX9114" fmla="*/ 352518 w 1057172"/>
                <a:gd name="connsiteY9114" fmla="*/ 1827285 h 2583470"/>
                <a:gd name="connsiteX9115" fmla="*/ 351298 w 1057172"/>
                <a:gd name="connsiteY9115" fmla="*/ 1827285 h 2583470"/>
                <a:gd name="connsiteX9116" fmla="*/ 351298 w 1057172"/>
                <a:gd name="connsiteY9116" fmla="*/ 1827899 h 2583470"/>
                <a:gd name="connsiteX9117" fmla="*/ 353128 w 1057172"/>
                <a:gd name="connsiteY9117" fmla="*/ 1827285 h 2583470"/>
                <a:gd name="connsiteX9118" fmla="*/ 353128 w 1057172"/>
                <a:gd name="connsiteY9118" fmla="*/ 1826671 h 2583470"/>
                <a:gd name="connsiteX9119" fmla="*/ 353738 w 1057172"/>
                <a:gd name="connsiteY9119" fmla="*/ 1826671 h 2583470"/>
                <a:gd name="connsiteX9120" fmla="*/ 354958 w 1057172"/>
                <a:gd name="connsiteY9120" fmla="*/ 1826671 h 2583470"/>
                <a:gd name="connsiteX9121" fmla="*/ 354958 w 1057172"/>
                <a:gd name="connsiteY9121" fmla="*/ 1827899 h 2583470"/>
                <a:gd name="connsiteX9122" fmla="*/ 353738 w 1057172"/>
                <a:gd name="connsiteY9122" fmla="*/ 1827899 h 2583470"/>
                <a:gd name="connsiteX9123" fmla="*/ 353738 w 1057172"/>
                <a:gd name="connsiteY9123" fmla="*/ 1828514 h 2583470"/>
                <a:gd name="connsiteX9124" fmla="*/ 353128 w 1057172"/>
                <a:gd name="connsiteY9124" fmla="*/ 1828514 h 2583470"/>
                <a:gd name="connsiteX9125" fmla="*/ 353128 w 1057172"/>
                <a:gd name="connsiteY9125" fmla="*/ 1829742 h 2583470"/>
                <a:gd name="connsiteX9126" fmla="*/ 354958 w 1057172"/>
                <a:gd name="connsiteY9126" fmla="*/ 1828514 h 2583470"/>
                <a:gd name="connsiteX9127" fmla="*/ 355568 w 1057172"/>
                <a:gd name="connsiteY9127" fmla="*/ 1827285 h 2583470"/>
                <a:gd name="connsiteX9128" fmla="*/ 355568 w 1057172"/>
                <a:gd name="connsiteY9128" fmla="*/ 1828514 h 2583470"/>
                <a:gd name="connsiteX9129" fmla="*/ 356178 w 1057172"/>
                <a:gd name="connsiteY9129" fmla="*/ 1828514 h 2583470"/>
                <a:gd name="connsiteX9130" fmla="*/ 356178 w 1057172"/>
                <a:gd name="connsiteY9130" fmla="*/ 1829742 h 2583470"/>
                <a:gd name="connsiteX9131" fmla="*/ 357397 w 1057172"/>
                <a:gd name="connsiteY9131" fmla="*/ 1829742 h 2583470"/>
                <a:gd name="connsiteX9132" fmla="*/ 356788 w 1057172"/>
                <a:gd name="connsiteY9132" fmla="*/ 1826056 h 2583470"/>
                <a:gd name="connsiteX9133" fmla="*/ 357397 w 1057172"/>
                <a:gd name="connsiteY9133" fmla="*/ 1826056 h 2583470"/>
                <a:gd name="connsiteX9134" fmla="*/ 357397 w 1057172"/>
                <a:gd name="connsiteY9134" fmla="*/ 1824214 h 2583470"/>
                <a:gd name="connsiteX9135" fmla="*/ 358617 w 1057172"/>
                <a:gd name="connsiteY9135" fmla="*/ 1824214 h 2583470"/>
                <a:gd name="connsiteX9136" fmla="*/ 358617 w 1057172"/>
                <a:gd name="connsiteY9136" fmla="*/ 1826056 h 2583470"/>
                <a:gd name="connsiteX9137" fmla="*/ 359837 w 1057172"/>
                <a:gd name="connsiteY9137" fmla="*/ 1826056 h 2583470"/>
                <a:gd name="connsiteX9138" fmla="*/ 359837 w 1057172"/>
                <a:gd name="connsiteY9138" fmla="*/ 1825442 h 2583470"/>
                <a:gd name="connsiteX9139" fmla="*/ 361667 w 1057172"/>
                <a:gd name="connsiteY9139" fmla="*/ 1825442 h 2583470"/>
                <a:gd name="connsiteX9140" fmla="*/ 361667 w 1057172"/>
                <a:gd name="connsiteY9140" fmla="*/ 1824214 h 2583470"/>
                <a:gd name="connsiteX9141" fmla="*/ 359837 w 1057172"/>
                <a:gd name="connsiteY9141" fmla="*/ 1825442 h 2583470"/>
                <a:gd name="connsiteX9142" fmla="*/ 359837 w 1057172"/>
                <a:gd name="connsiteY9142" fmla="*/ 1824214 h 2583470"/>
                <a:gd name="connsiteX9143" fmla="*/ 359227 w 1057172"/>
                <a:gd name="connsiteY9143" fmla="*/ 1824214 h 2583470"/>
                <a:gd name="connsiteX9144" fmla="*/ 359227 w 1057172"/>
                <a:gd name="connsiteY9144" fmla="*/ 1822985 h 2583470"/>
                <a:gd name="connsiteX9145" fmla="*/ 359837 w 1057172"/>
                <a:gd name="connsiteY9145" fmla="*/ 1822985 h 2583470"/>
                <a:gd name="connsiteX9146" fmla="*/ 359837 w 1057172"/>
                <a:gd name="connsiteY9146" fmla="*/ 1822371 h 2583470"/>
                <a:gd name="connsiteX9147" fmla="*/ 359227 w 1057172"/>
                <a:gd name="connsiteY9147" fmla="*/ 1822371 h 2583470"/>
                <a:gd name="connsiteX9148" fmla="*/ 359227 w 1057172"/>
                <a:gd name="connsiteY9148" fmla="*/ 1818071 h 2583470"/>
                <a:gd name="connsiteX9149" fmla="*/ 361057 w 1057172"/>
                <a:gd name="connsiteY9149" fmla="*/ 1816842 h 2583470"/>
                <a:gd name="connsiteX9150" fmla="*/ 364716 w 1057172"/>
                <a:gd name="connsiteY9150" fmla="*/ 1814999 h 2583470"/>
                <a:gd name="connsiteX9151" fmla="*/ 364106 w 1057172"/>
                <a:gd name="connsiteY9151" fmla="*/ 1815614 h 2583470"/>
                <a:gd name="connsiteX9152" fmla="*/ 364716 w 1057172"/>
                <a:gd name="connsiteY9152" fmla="*/ 1815614 h 2583470"/>
                <a:gd name="connsiteX9153" fmla="*/ 364716 w 1057172"/>
                <a:gd name="connsiteY9153" fmla="*/ 1816228 h 2583470"/>
                <a:gd name="connsiteX9154" fmla="*/ 365326 w 1057172"/>
                <a:gd name="connsiteY9154" fmla="*/ 1816228 h 2583470"/>
                <a:gd name="connsiteX9155" fmla="*/ 365326 w 1057172"/>
                <a:gd name="connsiteY9155" fmla="*/ 1816842 h 2583470"/>
                <a:gd name="connsiteX9156" fmla="*/ 366546 w 1057172"/>
                <a:gd name="connsiteY9156" fmla="*/ 1816842 h 2583470"/>
                <a:gd name="connsiteX9157" fmla="*/ 367156 w 1057172"/>
                <a:gd name="connsiteY9157" fmla="*/ 1819299 h 2583470"/>
                <a:gd name="connsiteX9158" fmla="*/ 366546 w 1057172"/>
                <a:gd name="connsiteY9158" fmla="*/ 1819299 h 2583470"/>
                <a:gd name="connsiteX9159" fmla="*/ 366546 w 1057172"/>
                <a:gd name="connsiteY9159" fmla="*/ 1819914 h 2583470"/>
                <a:gd name="connsiteX9160" fmla="*/ 367156 w 1057172"/>
                <a:gd name="connsiteY9160" fmla="*/ 1819914 h 2583470"/>
                <a:gd name="connsiteX9161" fmla="*/ 367156 w 1057172"/>
                <a:gd name="connsiteY9161" fmla="*/ 1819299 h 2583470"/>
                <a:gd name="connsiteX9162" fmla="*/ 367766 w 1057172"/>
                <a:gd name="connsiteY9162" fmla="*/ 1819299 h 2583470"/>
                <a:gd name="connsiteX9163" fmla="*/ 367156 w 1057172"/>
                <a:gd name="connsiteY9163" fmla="*/ 1822985 h 2583470"/>
                <a:gd name="connsiteX9164" fmla="*/ 366546 w 1057172"/>
                <a:gd name="connsiteY9164" fmla="*/ 1822985 h 2583470"/>
                <a:gd name="connsiteX9165" fmla="*/ 365326 w 1057172"/>
                <a:gd name="connsiteY9165" fmla="*/ 1826056 h 2583470"/>
                <a:gd name="connsiteX9166" fmla="*/ 366546 w 1057172"/>
                <a:gd name="connsiteY9166" fmla="*/ 1826056 h 2583470"/>
                <a:gd name="connsiteX9167" fmla="*/ 366546 w 1057172"/>
                <a:gd name="connsiteY9167" fmla="*/ 1825442 h 2583470"/>
                <a:gd name="connsiteX9168" fmla="*/ 369595 w 1057172"/>
                <a:gd name="connsiteY9168" fmla="*/ 1826056 h 2583470"/>
                <a:gd name="connsiteX9169" fmla="*/ 368985 w 1057172"/>
                <a:gd name="connsiteY9169" fmla="*/ 1826056 h 2583470"/>
                <a:gd name="connsiteX9170" fmla="*/ 368375 w 1057172"/>
                <a:gd name="connsiteY9170" fmla="*/ 1827899 h 2583470"/>
                <a:gd name="connsiteX9171" fmla="*/ 368985 w 1057172"/>
                <a:gd name="connsiteY9171" fmla="*/ 1827899 h 2583470"/>
                <a:gd name="connsiteX9172" fmla="*/ 368985 w 1057172"/>
                <a:gd name="connsiteY9172" fmla="*/ 1828514 h 2583470"/>
                <a:gd name="connsiteX9173" fmla="*/ 367766 w 1057172"/>
                <a:gd name="connsiteY9173" fmla="*/ 1828514 h 2583470"/>
                <a:gd name="connsiteX9174" fmla="*/ 367766 w 1057172"/>
                <a:gd name="connsiteY9174" fmla="*/ 1829742 h 2583470"/>
                <a:gd name="connsiteX9175" fmla="*/ 367156 w 1057172"/>
                <a:gd name="connsiteY9175" fmla="*/ 1829742 h 2583470"/>
                <a:gd name="connsiteX9176" fmla="*/ 367156 w 1057172"/>
                <a:gd name="connsiteY9176" fmla="*/ 1830356 h 2583470"/>
                <a:gd name="connsiteX9177" fmla="*/ 362886 w 1057172"/>
                <a:gd name="connsiteY9177" fmla="*/ 1831585 h 2583470"/>
                <a:gd name="connsiteX9178" fmla="*/ 362886 w 1057172"/>
                <a:gd name="connsiteY9178" fmla="*/ 1832199 h 2583470"/>
                <a:gd name="connsiteX9179" fmla="*/ 359837 w 1057172"/>
                <a:gd name="connsiteY9179" fmla="*/ 1832199 h 2583470"/>
                <a:gd name="connsiteX9180" fmla="*/ 359837 w 1057172"/>
                <a:gd name="connsiteY9180" fmla="*/ 1831585 h 2583470"/>
                <a:gd name="connsiteX9181" fmla="*/ 359227 w 1057172"/>
                <a:gd name="connsiteY9181" fmla="*/ 1831585 h 2583470"/>
                <a:gd name="connsiteX9182" fmla="*/ 359227 w 1057172"/>
                <a:gd name="connsiteY9182" fmla="*/ 1830971 h 2583470"/>
                <a:gd name="connsiteX9183" fmla="*/ 358617 w 1057172"/>
                <a:gd name="connsiteY9183" fmla="*/ 1830971 h 2583470"/>
                <a:gd name="connsiteX9184" fmla="*/ 358617 w 1057172"/>
                <a:gd name="connsiteY9184" fmla="*/ 1831585 h 2583470"/>
                <a:gd name="connsiteX9185" fmla="*/ 359227 w 1057172"/>
                <a:gd name="connsiteY9185" fmla="*/ 1831585 h 2583470"/>
                <a:gd name="connsiteX9186" fmla="*/ 359227 w 1057172"/>
                <a:gd name="connsiteY9186" fmla="*/ 1832199 h 2583470"/>
                <a:gd name="connsiteX9187" fmla="*/ 359837 w 1057172"/>
                <a:gd name="connsiteY9187" fmla="*/ 1832199 h 2583470"/>
                <a:gd name="connsiteX9188" fmla="*/ 359837 w 1057172"/>
                <a:gd name="connsiteY9188" fmla="*/ 1833428 h 2583470"/>
                <a:gd name="connsiteX9189" fmla="*/ 362886 w 1057172"/>
                <a:gd name="connsiteY9189" fmla="*/ 1833428 h 2583470"/>
                <a:gd name="connsiteX9190" fmla="*/ 362886 w 1057172"/>
                <a:gd name="connsiteY9190" fmla="*/ 1834656 h 2583470"/>
                <a:gd name="connsiteX9191" fmla="*/ 363496 w 1057172"/>
                <a:gd name="connsiteY9191" fmla="*/ 1834656 h 2583470"/>
                <a:gd name="connsiteX9192" fmla="*/ 362886 w 1057172"/>
                <a:gd name="connsiteY9192" fmla="*/ 1832199 h 2583470"/>
                <a:gd name="connsiteX9193" fmla="*/ 365326 w 1057172"/>
                <a:gd name="connsiteY9193" fmla="*/ 1831585 h 2583470"/>
                <a:gd name="connsiteX9194" fmla="*/ 365326 w 1057172"/>
                <a:gd name="connsiteY9194" fmla="*/ 1832199 h 2583470"/>
                <a:gd name="connsiteX9195" fmla="*/ 367156 w 1057172"/>
                <a:gd name="connsiteY9195" fmla="*/ 1831585 h 2583470"/>
                <a:gd name="connsiteX9196" fmla="*/ 367156 w 1057172"/>
                <a:gd name="connsiteY9196" fmla="*/ 1830971 h 2583470"/>
                <a:gd name="connsiteX9197" fmla="*/ 367766 w 1057172"/>
                <a:gd name="connsiteY9197" fmla="*/ 1830971 h 2583470"/>
                <a:gd name="connsiteX9198" fmla="*/ 367766 w 1057172"/>
                <a:gd name="connsiteY9198" fmla="*/ 1830356 h 2583470"/>
                <a:gd name="connsiteX9199" fmla="*/ 368985 w 1057172"/>
                <a:gd name="connsiteY9199" fmla="*/ 1830356 h 2583470"/>
                <a:gd name="connsiteX9200" fmla="*/ 368985 w 1057172"/>
                <a:gd name="connsiteY9200" fmla="*/ 1828514 h 2583470"/>
                <a:gd name="connsiteX9201" fmla="*/ 370815 w 1057172"/>
                <a:gd name="connsiteY9201" fmla="*/ 1828514 h 2583470"/>
                <a:gd name="connsiteX9202" fmla="*/ 370815 w 1057172"/>
                <a:gd name="connsiteY9202" fmla="*/ 1827899 h 2583470"/>
                <a:gd name="connsiteX9203" fmla="*/ 371425 w 1057172"/>
                <a:gd name="connsiteY9203" fmla="*/ 1827899 h 2583470"/>
                <a:gd name="connsiteX9204" fmla="*/ 371425 w 1057172"/>
                <a:gd name="connsiteY9204" fmla="*/ 1827285 h 2583470"/>
                <a:gd name="connsiteX9205" fmla="*/ 372035 w 1057172"/>
                <a:gd name="connsiteY9205" fmla="*/ 1827285 h 2583470"/>
                <a:gd name="connsiteX9206" fmla="*/ 372035 w 1057172"/>
                <a:gd name="connsiteY9206" fmla="*/ 1827899 h 2583470"/>
                <a:gd name="connsiteX9207" fmla="*/ 373255 w 1057172"/>
                <a:gd name="connsiteY9207" fmla="*/ 1829742 h 2583470"/>
                <a:gd name="connsiteX9208" fmla="*/ 374474 w 1057172"/>
                <a:gd name="connsiteY9208" fmla="*/ 1829742 h 2583470"/>
                <a:gd name="connsiteX9209" fmla="*/ 374474 w 1057172"/>
                <a:gd name="connsiteY9209" fmla="*/ 1828514 h 2583470"/>
                <a:gd name="connsiteX9210" fmla="*/ 375694 w 1057172"/>
                <a:gd name="connsiteY9210" fmla="*/ 1828514 h 2583470"/>
                <a:gd name="connsiteX9211" fmla="*/ 375694 w 1057172"/>
                <a:gd name="connsiteY9211" fmla="*/ 1827899 h 2583470"/>
                <a:gd name="connsiteX9212" fmla="*/ 376304 w 1057172"/>
                <a:gd name="connsiteY9212" fmla="*/ 1827899 h 2583470"/>
                <a:gd name="connsiteX9213" fmla="*/ 376304 w 1057172"/>
                <a:gd name="connsiteY9213" fmla="*/ 1826056 h 2583470"/>
                <a:gd name="connsiteX9214" fmla="*/ 375694 w 1057172"/>
                <a:gd name="connsiteY9214" fmla="*/ 1826056 h 2583470"/>
                <a:gd name="connsiteX9215" fmla="*/ 375694 w 1057172"/>
                <a:gd name="connsiteY9215" fmla="*/ 1826671 h 2583470"/>
                <a:gd name="connsiteX9216" fmla="*/ 375084 w 1057172"/>
                <a:gd name="connsiteY9216" fmla="*/ 1826671 h 2583470"/>
                <a:gd name="connsiteX9217" fmla="*/ 375084 w 1057172"/>
                <a:gd name="connsiteY9217" fmla="*/ 1827899 h 2583470"/>
                <a:gd name="connsiteX9218" fmla="*/ 373255 w 1057172"/>
                <a:gd name="connsiteY9218" fmla="*/ 1827899 h 2583470"/>
                <a:gd name="connsiteX9219" fmla="*/ 373255 w 1057172"/>
                <a:gd name="connsiteY9219" fmla="*/ 1827285 h 2583470"/>
                <a:gd name="connsiteX9220" fmla="*/ 372035 w 1057172"/>
                <a:gd name="connsiteY9220" fmla="*/ 1827285 h 2583470"/>
                <a:gd name="connsiteX9221" fmla="*/ 374474 w 1057172"/>
                <a:gd name="connsiteY9221" fmla="*/ 1826671 h 2583470"/>
                <a:gd name="connsiteX9222" fmla="*/ 374474 w 1057172"/>
                <a:gd name="connsiteY9222" fmla="*/ 1826056 h 2583470"/>
                <a:gd name="connsiteX9223" fmla="*/ 375084 w 1057172"/>
                <a:gd name="connsiteY9223" fmla="*/ 1826056 h 2583470"/>
                <a:gd name="connsiteX9224" fmla="*/ 375084 w 1057172"/>
                <a:gd name="connsiteY9224" fmla="*/ 1825442 h 2583470"/>
                <a:gd name="connsiteX9225" fmla="*/ 376304 w 1057172"/>
                <a:gd name="connsiteY9225" fmla="*/ 1825442 h 2583470"/>
                <a:gd name="connsiteX9226" fmla="*/ 376304 w 1057172"/>
                <a:gd name="connsiteY9226" fmla="*/ 1824214 h 2583470"/>
                <a:gd name="connsiteX9227" fmla="*/ 378134 w 1057172"/>
                <a:gd name="connsiteY9227" fmla="*/ 1824214 h 2583470"/>
                <a:gd name="connsiteX9228" fmla="*/ 378134 w 1057172"/>
                <a:gd name="connsiteY9228" fmla="*/ 1823599 h 2583470"/>
                <a:gd name="connsiteX9229" fmla="*/ 378744 w 1057172"/>
                <a:gd name="connsiteY9229" fmla="*/ 1823599 h 2583470"/>
                <a:gd name="connsiteX9230" fmla="*/ 378744 w 1057172"/>
                <a:gd name="connsiteY9230" fmla="*/ 1822985 h 2583470"/>
                <a:gd name="connsiteX9231" fmla="*/ 379963 w 1057172"/>
                <a:gd name="connsiteY9231" fmla="*/ 1822985 h 2583470"/>
                <a:gd name="connsiteX9232" fmla="*/ 379963 w 1057172"/>
                <a:gd name="connsiteY9232" fmla="*/ 1823599 h 2583470"/>
                <a:gd name="connsiteX9233" fmla="*/ 380573 w 1057172"/>
                <a:gd name="connsiteY9233" fmla="*/ 1822371 h 2583470"/>
                <a:gd name="connsiteX9234" fmla="*/ 381183 w 1057172"/>
                <a:gd name="connsiteY9234" fmla="*/ 1822371 h 2583470"/>
                <a:gd name="connsiteX9235" fmla="*/ 383013 w 1057172"/>
                <a:gd name="connsiteY9235" fmla="*/ 1820528 h 2583470"/>
                <a:gd name="connsiteX9236" fmla="*/ 383013 w 1057172"/>
                <a:gd name="connsiteY9236" fmla="*/ 1819914 h 2583470"/>
                <a:gd name="connsiteX9237" fmla="*/ 383623 w 1057172"/>
                <a:gd name="connsiteY9237" fmla="*/ 1819914 h 2583470"/>
                <a:gd name="connsiteX9238" fmla="*/ 383623 w 1057172"/>
                <a:gd name="connsiteY9238" fmla="*/ 1820528 h 2583470"/>
                <a:gd name="connsiteX9239" fmla="*/ 384233 w 1057172"/>
                <a:gd name="connsiteY9239" fmla="*/ 1820528 h 2583470"/>
                <a:gd name="connsiteX9240" fmla="*/ 384233 w 1057172"/>
                <a:gd name="connsiteY9240" fmla="*/ 1819914 h 2583470"/>
                <a:gd name="connsiteX9241" fmla="*/ 383623 w 1057172"/>
                <a:gd name="connsiteY9241" fmla="*/ 1819914 h 2583470"/>
                <a:gd name="connsiteX9242" fmla="*/ 383623 w 1057172"/>
                <a:gd name="connsiteY9242" fmla="*/ 1819299 h 2583470"/>
                <a:gd name="connsiteX9243" fmla="*/ 384233 w 1057172"/>
                <a:gd name="connsiteY9243" fmla="*/ 1819299 h 2583470"/>
                <a:gd name="connsiteX9244" fmla="*/ 384843 w 1057172"/>
                <a:gd name="connsiteY9244" fmla="*/ 1816842 h 2583470"/>
                <a:gd name="connsiteX9245" fmla="*/ 386062 w 1057172"/>
                <a:gd name="connsiteY9245" fmla="*/ 1816842 h 2583470"/>
                <a:gd name="connsiteX9246" fmla="*/ 386062 w 1057172"/>
                <a:gd name="connsiteY9246" fmla="*/ 1816228 h 2583470"/>
                <a:gd name="connsiteX9247" fmla="*/ 386672 w 1057172"/>
                <a:gd name="connsiteY9247" fmla="*/ 1816228 h 2583470"/>
                <a:gd name="connsiteX9248" fmla="*/ 386672 w 1057172"/>
                <a:gd name="connsiteY9248" fmla="*/ 1815614 h 2583470"/>
                <a:gd name="connsiteX9249" fmla="*/ 388502 w 1057172"/>
                <a:gd name="connsiteY9249" fmla="*/ 1813771 h 2583470"/>
                <a:gd name="connsiteX9250" fmla="*/ 389722 w 1057172"/>
                <a:gd name="connsiteY9250" fmla="*/ 1813771 h 2583470"/>
                <a:gd name="connsiteX9251" fmla="*/ 389722 w 1057172"/>
                <a:gd name="connsiteY9251" fmla="*/ 1814385 h 2583470"/>
                <a:gd name="connsiteX9252" fmla="*/ 390332 w 1057172"/>
                <a:gd name="connsiteY9252" fmla="*/ 1814385 h 2583470"/>
                <a:gd name="connsiteX9253" fmla="*/ 390332 w 1057172"/>
                <a:gd name="connsiteY9253" fmla="*/ 1813771 h 2583470"/>
                <a:gd name="connsiteX9254" fmla="*/ 389722 w 1057172"/>
                <a:gd name="connsiteY9254" fmla="*/ 1813771 h 2583470"/>
                <a:gd name="connsiteX9255" fmla="*/ 390332 w 1057172"/>
                <a:gd name="connsiteY9255" fmla="*/ 1810699 h 2583470"/>
                <a:gd name="connsiteX9256" fmla="*/ 390942 w 1057172"/>
                <a:gd name="connsiteY9256" fmla="*/ 1810699 h 2583470"/>
                <a:gd name="connsiteX9257" fmla="*/ 391551 w 1057172"/>
                <a:gd name="connsiteY9257" fmla="*/ 1807628 h 2583470"/>
                <a:gd name="connsiteX9258" fmla="*/ 392161 w 1057172"/>
                <a:gd name="connsiteY9258" fmla="*/ 1807628 h 2583470"/>
                <a:gd name="connsiteX9259" fmla="*/ 393991 w 1057172"/>
                <a:gd name="connsiteY9259" fmla="*/ 1806399 h 2583470"/>
                <a:gd name="connsiteX9260" fmla="*/ 393991 w 1057172"/>
                <a:gd name="connsiteY9260" fmla="*/ 1805171 h 2583470"/>
                <a:gd name="connsiteX9261" fmla="*/ 395211 w 1057172"/>
                <a:gd name="connsiteY9261" fmla="*/ 1805171 h 2583470"/>
                <a:gd name="connsiteX9262" fmla="*/ 395211 w 1057172"/>
                <a:gd name="connsiteY9262" fmla="*/ 1803942 h 2583470"/>
                <a:gd name="connsiteX9263" fmla="*/ 395821 w 1057172"/>
                <a:gd name="connsiteY9263" fmla="*/ 1803942 h 2583470"/>
                <a:gd name="connsiteX9264" fmla="*/ 395821 w 1057172"/>
                <a:gd name="connsiteY9264" fmla="*/ 1803328 h 2583470"/>
                <a:gd name="connsiteX9265" fmla="*/ 396431 w 1057172"/>
                <a:gd name="connsiteY9265" fmla="*/ 1803328 h 2583470"/>
                <a:gd name="connsiteX9266" fmla="*/ 396431 w 1057172"/>
                <a:gd name="connsiteY9266" fmla="*/ 1800871 h 2583470"/>
                <a:gd name="connsiteX9267" fmla="*/ 395821 w 1057172"/>
                <a:gd name="connsiteY9267" fmla="*/ 1802099 h 2583470"/>
                <a:gd name="connsiteX9268" fmla="*/ 395821 w 1057172"/>
                <a:gd name="connsiteY9268" fmla="*/ 1800871 h 2583470"/>
                <a:gd name="connsiteX9269" fmla="*/ 395211 w 1057172"/>
                <a:gd name="connsiteY9269" fmla="*/ 1802714 h 2583470"/>
                <a:gd name="connsiteX9270" fmla="*/ 394601 w 1057172"/>
                <a:gd name="connsiteY9270" fmla="*/ 1802714 h 2583470"/>
                <a:gd name="connsiteX9271" fmla="*/ 392771 w 1057172"/>
                <a:gd name="connsiteY9271" fmla="*/ 1803942 h 2583470"/>
                <a:gd name="connsiteX9272" fmla="*/ 392161 w 1057172"/>
                <a:gd name="connsiteY9272" fmla="*/ 1806399 h 2583470"/>
                <a:gd name="connsiteX9273" fmla="*/ 391551 w 1057172"/>
                <a:gd name="connsiteY9273" fmla="*/ 1806399 h 2583470"/>
                <a:gd name="connsiteX9274" fmla="*/ 391551 w 1057172"/>
                <a:gd name="connsiteY9274" fmla="*/ 1807014 h 2583470"/>
                <a:gd name="connsiteX9275" fmla="*/ 390942 w 1057172"/>
                <a:gd name="connsiteY9275" fmla="*/ 1807014 h 2583470"/>
                <a:gd name="connsiteX9276" fmla="*/ 390942 w 1057172"/>
                <a:gd name="connsiteY9276" fmla="*/ 1808242 h 2583470"/>
                <a:gd name="connsiteX9277" fmla="*/ 390332 w 1057172"/>
                <a:gd name="connsiteY9277" fmla="*/ 1808242 h 2583470"/>
                <a:gd name="connsiteX9278" fmla="*/ 390332 w 1057172"/>
                <a:gd name="connsiteY9278" fmla="*/ 1810085 h 2583470"/>
                <a:gd name="connsiteX9279" fmla="*/ 389722 w 1057172"/>
                <a:gd name="connsiteY9279" fmla="*/ 1810085 h 2583470"/>
                <a:gd name="connsiteX9280" fmla="*/ 389722 w 1057172"/>
                <a:gd name="connsiteY9280" fmla="*/ 1810699 h 2583470"/>
                <a:gd name="connsiteX9281" fmla="*/ 388502 w 1057172"/>
                <a:gd name="connsiteY9281" fmla="*/ 1810699 h 2583470"/>
                <a:gd name="connsiteX9282" fmla="*/ 388502 w 1057172"/>
                <a:gd name="connsiteY9282" fmla="*/ 1811314 h 2583470"/>
                <a:gd name="connsiteX9283" fmla="*/ 387892 w 1057172"/>
                <a:gd name="connsiteY9283" fmla="*/ 1811314 h 2583470"/>
                <a:gd name="connsiteX9284" fmla="*/ 383623 w 1057172"/>
                <a:gd name="connsiteY9284" fmla="*/ 1816228 h 2583470"/>
                <a:gd name="connsiteX9285" fmla="*/ 383623 w 1057172"/>
                <a:gd name="connsiteY9285" fmla="*/ 1816842 h 2583470"/>
                <a:gd name="connsiteX9286" fmla="*/ 382403 w 1057172"/>
                <a:gd name="connsiteY9286" fmla="*/ 1818685 h 2583470"/>
                <a:gd name="connsiteX9287" fmla="*/ 380573 w 1057172"/>
                <a:gd name="connsiteY9287" fmla="*/ 1818685 h 2583470"/>
                <a:gd name="connsiteX9288" fmla="*/ 380573 w 1057172"/>
                <a:gd name="connsiteY9288" fmla="*/ 1819299 h 2583470"/>
                <a:gd name="connsiteX9289" fmla="*/ 379963 w 1057172"/>
                <a:gd name="connsiteY9289" fmla="*/ 1819299 h 2583470"/>
                <a:gd name="connsiteX9290" fmla="*/ 378744 w 1057172"/>
                <a:gd name="connsiteY9290" fmla="*/ 1820528 h 2583470"/>
                <a:gd name="connsiteX9291" fmla="*/ 376914 w 1057172"/>
                <a:gd name="connsiteY9291" fmla="*/ 1822371 h 2583470"/>
                <a:gd name="connsiteX9292" fmla="*/ 376914 w 1057172"/>
                <a:gd name="connsiteY9292" fmla="*/ 1822985 h 2583470"/>
                <a:gd name="connsiteX9293" fmla="*/ 370815 w 1057172"/>
                <a:gd name="connsiteY9293" fmla="*/ 1821756 h 2583470"/>
                <a:gd name="connsiteX9294" fmla="*/ 370815 w 1057172"/>
                <a:gd name="connsiteY9294" fmla="*/ 1820528 h 2583470"/>
                <a:gd name="connsiteX9295" fmla="*/ 369595 w 1057172"/>
                <a:gd name="connsiteY9295" fmla="*/ 1820528 h 2583470"/>
                <a:gd name="connsiteX9296" fmla="*/ 370815 w 1057172"/>
                <a:gd name="connsiteY9296" fmla="*/ 1818685 h 2583470"/>
                <a:gd name="connsiteX9297" fmla="*/ 371425 w 1057172"/>
                <a:gd name="connsiteY9297" fmla="*/ 1818685 h 2583470"/>
                <a:gd name="connsiteX9298" fmla="*/ 371425 w 1057172"/>
                <a:gd name="connsiteY9298" fmla="*/ 1818071 h 2583470"/>
                <a:gd name="connsiteX9299" fmla="*/ 372035 w 1057172"/>
                <a:gd name="connsiteY9299" fmla="*/ 1818071 h 2583470"/>
                <a:gd name="connsiteX9300" fmla="*/ 372035 w 1057172"/>
                <a:gd name="connsiteY9300" fmla="*/ 1816842 h 2583470"/>
                <a:gd name="connsiteX9301" fmla="*/ 373255 w 1057172"/>
                <a:gd name="connsiteY9301" fmla="*/ 1816842 h 2583470"/>
                <a:gd name="connsiteX9302" fmla="*/ 373255 w 1057172"/>
                <a:gd name="connsiteY9302" fmla="*/ 1818071 h 2583470"/>
                <a:gd name="connsiteX9303" fmla="*/ 375084 w 1057172"/>
                <a:gd name="connsiteY9303" fmla="*/ 1818071 h 2583470"/>
                <a:gd name="connsiteX9304" fmla="*/ 375084 w 1057172"/>
                <a:gd name="connsiteY9304" fmla="*/ 1816842 h 2583470"/>
                <a:gd name="connsiteX9305" fmla="*/ 376304 w 1057172"/>
                <a:gd name="connsiteY9305" fmla="*/ 1816842 h 2583470"/>
                <a:gd name="connsiteX9306" fmla="*/ 376304 w 1057172"/>
                <a:gd name="connsiteY9306" fmla="*/ 1816228 h 2583470"/>
                <a:gd name="connsiteX9307" fmla="*/ 376914 w 1057172"/>
                <a:gd name="connsiteY9307" fmla="*/ 1816228 h 2583470"/>
                <a:gd name="connsiteX9308" fmla="*/ 376914 w 1057172"/>
                <a:gd name="connsiteY9308" fmla="*/ 1815614 h 2583470"/>
                <a:gd name="connsiteX9309" fmla="*/ 376304 w 1057172"/>
                <a:gd name="connsiteY9309" fmla="*/ 1815614 h 2583470"/>
                <a:gd name="connsiteX9310" fmla="*/ 376304 w 1057172"/>
                <a:gd name="connsiteY9310" fmla="*/ 1816228 h 2583470"/>
                <a:gd name="connsiteX9311" fmla="*/ 375084 w 1057172"/>
                <a:gd name="connsiteY9311" fmla="*/ 1816228 h 2583470"/>
                <a:gd name="connsiteX9312" fmla="*/ 375084 w 1057172"/>
                <a:gd name="connsiteY9312" fmla="*/ 1814999 h 2583470"/>
                <a:gd name="connsiteX9313" fmla="*/ 373255 w 1057172"/>
                <a:gd name="connsiteY9313" fmla="*/ 1814999 h 2583470"/>
                <a:gd name="connsiteX9314" fmla="*/ 373255 w 1057172"/>
                <a:gd name="connsiteY9314" fmla="*/ 1814385 h 2583470"/>
                <a:gd name="connsiteX9315" fmla="*/ 374474 w 1057172"/>
                <a:gd name="connsiteY9315" fmla="*/ 1814385 h 2583470"/>
                <a:gd name="connsiteX9316" fmla="*/ 374474 w 1057172"/>
                <a:gd name="connsiteY9316" fmla="*/ 1813771 h 2583470"/>
                <a:gd name="connsiteX9317" fmla="*/ 373255 w 1057172"/>
                <a:gd name="connsiteY9317" fmla="*/ 1813771 h 2583470"/>
                <a:gd name="connsiteX9318" fmla="*/ 373255 w 1057172"/>
                <a:gd name="connsiteY9318" fmla="*/ 1812542 h 2583470"/>
                <a:gd name="connsiteX9319" fmla="*/ 372035 w 1057172"/>
                <a:gd name="connsiteY9319" fmla="*/ 1812542 h 2583470"/>
                <a:gd name="connsiteX9320" fmla="*/ 372035 w 1057172"/>
                <a:gd name="connsiteY9320" fmla="*/ 1813771 h 2583470"/>
                <a:gd name="connsiteX9321" fmla="*/ 369595 w 1057172"/>
                <a:gd name="connsiteY9321" fmla="*/ 1814385 h 2583470"/>
                <a:gd name="connsiteX9322" fmla="*/ 369595 w 1057172"/>
                <a:gd name="connsiteY9322" fmla="*/ 1813771 h 2583470"/>
                <a:gd name="connsiteX9323" fmla="*/ 368985 w 1057172"/>
                <a:gd name="connsiteY9323" fmla="*/ 1813771 h 2583470"/>
                <a:gd name="connsiteX9324" fmla="*/ 368985 w 1057172"/>
                <a:gd name="connsiteY9324" fmla="*/ 1812542 h 2583470"/>
                <a:gd name="connsiteX9325" fmla="*/ 369595 w 1057172"/>
                <a:gd name="connsiteY9325" fmla="*/ 1812542 h 2583470"/>
                <a:gd name="connsiteX9326" fmla="*/ 369595 w 1057172"/>
                <a:gd name="connsiteY9326" fmla="*/ 1811928 h 2583470"/>
                <a:gd name="connsiteX9327" fmla="*/ 368375 w 1057172"/>
                <a:gd name="connsiteY9327" fmla="*/ 1811928 h 2583470"/>
                <a:gd name="connsiteX9328" fmla="*/ 368375 w 1057172"/>
                <a:gd name="connsiteY9328" fmla="*/ 1811314 h 2583470"/>
                <a:gd name="connsiteX9329" fmla="*/ 370815 w 1057172"/>
                <a:gd name="connsiteY9329" fmla="*/ 1810699 h 2583470"/>
                <a:gd name="connsiteX9330" fmla="*/ 370815 w 1057172"/>
                <a:gd name="connsiteY9330" fmla="*/ 1811314 h 2583470"/>
                <a:gd name="connsiteX9331" fmla="*/ 372035 w 1057172"/>
                <a:gd name="connsiteY9331" fmla="*/ 1810085 h 2583470"/>
                <a:gd name="connsiteX9332" fmla="*/ 373255 w 1057172"/>
                <a:gd name="connsiteY9332" fmla="*/ 1810085 h 2583470"/>
                <a:gd name="connsiteX9333" fmla="*/ 373255 w 1057172"/>
                <a:gd name="connsiteY9333" fmla="*/ 1810699 h 2583470"/>
                <a:gd name="connsiteX9334" fmla="*/ 372645 w 1057172"/>
                <a:gd name="connsiteY9334" fmla="*/ 1810699 h 2583470"/>
                <a:gd name="connsiteX9335" fmla="*/ 372645 w 1057172"/>
                <a:gd name="connsiteY9335" fmla="*/ 1811314 h 2583470"/>
                <a:gd name="connsiteX9336" fmla="*/ 373255 w 1057172"/>
                <a:gd name="connsiteY9336" fmla="*/ 1811314 h 2583470"/>
                <a:gd name="connsiteX9337" fmla="*/ 373255 w 1057172"/>
                <a:gd name="connsiteY9337" fmla="*/ 1810699 h 2583470"/>
                <a:gd name="connsiteX9338" fmla="*/ 374474 w 1057172"/>
                <a:gd name="connsiteY9338" fmla="*/ 1810699 h 2583470"/>
                <a:gd name="connsiteX9339" fmla="*/ 374474 w 1057172"/>
                <a:gd name="connsiteY9339" fmla="*/ 1811314 h 2583470"/>
                <a:gd name="connsiteX9340" fmla="*/ 375084 w 1057172"/>
                <a:gd name="connsiteY9340" fmla="*/ 1811314 h 2583470"/>
                <a:gd name="connsiteX9341" fmla="*/ 375084 w 1057172"/>
                <a:gd name="connsiteY9341" fmla="*/ 1810699 h 2583470"/>
                <a:gd name="connsiteX9342" fmla="*/ 373255 w 1057172"/>
                <a:gd name="connsiteY9342" fmla="*/ 1810085 h 2583470"/>
                <a:gd name="connsiteX9343" fmla="*/ 374474 w 1057172"/>
                <a:gd name="connsiteY9343" fmla="*/ 1810085 h 2583470"/>
                <a:gd name="connsiteX9344" fmla="*/ 374474 w 1057172"/>
                <a:gd name="connsiteY9344" fmla="*/ 1808856 h 2583470"/>
                <a:gd name="connsiteX9345" fmla="*/ 372645 w 1057172"/>
                <a:gd name="connsiteY9345" fmla="*/ 1808856 h 2583470"/>
                <a:gd name="connsiteX9346" fmla="*/ 373255 w 1057172"/>
                <a:gd name="connsiteY9346" fmla="*/ 1808242 h 2583470"/>
                <a:gd name="connsiteX9347" fmla="*/ 372645 w 1057172"/>
                <a:gd name="connsiteY9347" fmla="*/ 1808242 h 2583470"/>
                <a:gd name="connsiteX9348" fmla="*/ 372645 w 1057172"/>
                <a:gd name="connsiteY9348" fmla="*/ 1808856 h 2583470"/>
                <a:gd name="connsiteX9349" fmla="*/ 370815 w 1057172"/>
                <a:gd name="connsiteY9349" fmla="*/ 1808856 h 2583470"/>
                <a:gd name="connsiteX9350" fmla="*/ 370815 w 1057172"/>
                <a:gd name="connsiteY9350" fmla="*/ 1810085 h 2583470"/>
                <a:gd name="connsiteX9351" fmla="*/ 367766 w 1057172"/>
                <a:gd name="connsiteY9351" fmla="*/ 1810085 h 2583470"/>
                <a:gd name="connsiteX9352" fmla="*/ 368375 w 1057172"/>
                <a:gd name="connsiteY9352" fmla="*/ 1807628 h 2583470"/>
                <a:gd name="connsiteX9353" fmla="*/ 368985 w 1057172"/>
                <a:gd name="connsiteY9353" fmla="*/ 1807628 h 2583470"/>
                <a:gd name="connsiteX9354" fmla="*/ 368985 w 1057172"/>
                <a:gd name="connsiteY9354" fmla="*/ 1807014 h 2583470"/>
                <a:gd name="connsiteX9355" fmla="*/ 368375 w 1057172"/>
                <a:gd name="connsiteY9355" fmla="*/ 1807014 h 2583470"/>
                <a:gd name="connsiteX9356" fmla="*/ 370815 w 1057172"/>
                <a:gd name="connsiteY9356" fmla="*/ 1804556 h 2583470"/>
                <a:gd name="connsiteX9357" fmla="*/ 370815 w 1057172"/>
                <a:gd name="connsiteY9357" fmla="*/ 1803942 h 2583470"/>
                <a:gd name="connsiteX9358" fmla="*/ 372645 w 1057172"/>
                <a:gd name="connsiteY9358" fmla="*/ 1804556 h 2583470"/>
                <a:gd name="connsiteX9359" fmla="*/ 372645 w 1057172"/>
                <a:gd name="connsiteY9359" fmla="*/ 1803942 h 2583470"/>
                <a:gd name="connsiteX9360" fmla="*/ 373255 w 1057172"/>
                <a:gd name="connsiteY9360" fmla="*/ 1803942 h 2583470"/>
                <a:gd name="connsiteX9361" fmla="*/ 373255 w 1057172"/>
                <a:gd name="connsiteY9361" fmla="*/ 1802714 h 2583470"/>
                <a:gd name="connsiteX9362" fmla="*/ 374474 w 1057172"/>
                <a:gd name="connsiteY9362" fmla="*/ 1802714 h 2583470"/>
                <a:gd name="connsiteX9363" fmla="*/ 374474 w 1057172"/>
                <a:gd name="connsiteY9363" fmla="*/ 1802099 h 2583470"/>
                <a:gd name="connsiteX9364" fmla="*/ 373255 w 1057172"/>
                <a:gd name="connsiteY9364" fmla="*/ 1802099 h 2583470"/>
                <a:gd name="connsiteX9365" fmla="*/ 373255 w 1057172"/>
                <a:gd name="connsiteY9365" fmla="*/ 1802714 h 2583470"/>
                <a:gd name="connsiteX9366" fmla="*/ 372645 w 1057172"/>
                <a:gd name="connsiteY9366" fmla="*/ 1802714 h 2583470"/>
                <a:gd name="connsiteX9367" fmla="*/ 372645 w 1057172"/>
                <a:gd name="connsiteY9367" fmla="*/ 1803328 h 2583470"/>
                <a:gd name="connsiteX9368" fmla="*/ 372035 w 1057172"/>
                <a:gd name="connsiteY9368" fmla="*/ 1803328 h 2583470"/>
                <a:gd name="connsiteX9369" fmla="*/ 372035 w 1057172"/>
                <a:gd name="connsiteY9369" fmla="*/ 1802099 h 2583470"/>
                <a:gd name="connsiteX9370" fmla="*/ 372645 w 1057172"/>
                <a:gd name="connsiteY9370" fmla="*/ 1802099 h 2583470"/>
                <a:gd name="connsiteX9371" fmla="*/ 372645 w 1057172"/>
                <a:gd name="connsiteY9371" fmla="*/ 1799642 h 2583470"/>
                <a:gd name="connsiteX9372" fmla="*/ 374474 w 1057172"/>
                <a:gd name="connsiteY9372" fmla="*/ 1799642 h 2583470"/>
                <a:gd name="connsiteX9373" fmla="*/ 375084 w 1057172"/>
                <a:gd name="connsiteY9373" fmla="*/ 1797185 h 2583470"/>
                <a:gd name="connsiteX9374" fmla="*/ 376914 w 1057172"/>
                <a:gd name="connsiteY9374" fmla="*/ 1797185 h 2583470"/>
                <a:gd name="connsiteX9375" fmla="*/ 384233 w 1057172"/>
                <a:gd name="connsiteY9375" fmla="*/ 1796571 h 2583470"/>
                <a:gd name="connsiteX9376" fmla="*/ 384233 w 1057172"/>
                <a:gd name="connsiteY9376" fmla="*/ 1795342 h 2583470"/>
                <a:gd name="connsiteX9377" fmla="*/ 383623 w 1057172"/>
                <a:gd name="connsiteY9377" fmla="*/ 1795342 h 2583470"/>
                <a:gd name="connsiteX9378" fmla="*/ 380573 w 1057172"/>
                <a:gd name="connsiteY9378" fmla="*/ 1790428 h 2583470"/>
                <a:gd name="connsiteX9379" fmla="*/ 382403 w 1057172"/>
                <a:gd name="connsiteY9379" fmla="*/ 1791656 h 2583470"/>
                <a:gd name="connsiteX9380" fmla="*/ 382403 w 1057172"/>
                <a:gd name="connsiteY9380" fmla="*/ 1791042 h 2583470"/>
                <a:gd name="connsiteX9381" fmla="*/ 383013 w 1057172"/>
                <a:gd name="connsiteY9381" fmla="*/ 1791042 h 2583470"/>
                <a:gd name="connsiteX9382" fmla="*/ 384843 w 1057172"/>
                <a:gd name="connsiteY9382" fmla="*/ 1788585 h 2583470"/>
                <a:gd name="connsiteX9383" fmla="*/ 384843 w 1057172"/>
                <a:gd name="connsiteY9383" fmla="*/ 1787971 h 2583470"/>
                <a:gd name="connsiteX9384" fmla="*/ 387282 w 1057172"/>
                <a:gd name="connsiteY9384" fmla="*/ 1787971 h 2583470"/>
                <a:gd name="connsiteX9385" fmla="*/ 387282 w 1057172"/>
                <a:gd name="connsiteY9385" fmla="*/ 1787356 h 2583470"/>
                <a:gd name="connsiteX9386" fmla="*/ 387892 w 1057172"/>
                <a:gd name="connsiteY9386" fmla="*/ 1787356 h 2583470"/>
                <a:gd name="connsiteX9387" fmla="*/ 387282 w 1057172"/>
                <a:gd name="connsiteY9387" fmla="*/ 1786742 h 2583470"/>
                <a:gd name="connsiteX9388" fmla="*/ 387282 w 1057172"/>
                <a:gd name="connsiteY9388" fmla="*/ 1787356 h 2583470"/>
                <a:gd name="connsiteX9389" fmla="*/ 384843 w 1057172"/>
                <a:gd name="connsiteY9389" fmla="*/ 1787356 h 2583470"/>
                <a:gd name="connsiteX9390" fmla="*/ 384843 w 1057172"/>
                <a:gd name="connsiteY9390" fmla="*/ 1787971 h 2583470"/>
                <a:gd name="connsiteX9391" fmla="*/ 382403 w 1057172"/>
                <a:gd name="connsiteY9391" fmla="*/ 1787971 h 2583470"/>
                <a:gd name="connsiteX9392" fmla="*/ 382403 w 1057172"/>
                <a:gd name="connsiteY9392" fmla="*/ 1788585 h 2583470"/>
                <a:gd name="connsiteX9393" fmla="*/ 380573 w 1057172"/>
                <a:gd name="connsiteY9393" fmla="*/ 1787356 h 2583470"/>
                <a:gd name="connsiteX9394" fmla="*/ 379963 w 1057172"/>
                <a:gd name="connsiteY9394" fmla="*/ 1787356 h 2583470"/>
                <a:gd name="connsiteX9395" fmla="*/ 382403 w 1057172"/>
                <a:gd name="connsiteY9395" fmla="*/ 1786742 h 2583470"/>
                <a:gd name="connsiteX9396" fmla="*/ 382403 w 1057172"/>
                <a:gd name="connsiteY9396" fmla="*/ 1785514 h 2583470"/>
                <a:gd name="connsiteX9397" fmla="*/ 383013 w 1057172"/>
                <a:gd name="connsiteY9397" fmla="*/ 1785514 h 2583470"/>
                <a:gd name="connsiteX9398" fmla="*/ 383013 w 1057172"/>
                <a:gd name="connsiteY9398" fmla="*/ 1784899 h 2583470"/>
                <a:gd name="connsiteX9399" fmla="*/ 381183 w 1057172"/>
                <a:gd name="connsiteY9399" fmla="*/ 1784899 h 2583470"/>
                <a:gd name="connsiteX9400" fmla="*/ 381183 w 1057172"/>
                <a:gd name="connsiteY9400" fmla="*/ 1785514 h 2583470"/>
                <a:gd name="connsiteX9401" fmla="*/ 379963 w 1057172"/>
                <a:gd name="connsiteY9401" fmla="*/ 1785514 h 2583470"/>
                <a:gd name="connsiteX9402" fmla="*/ 379963 w 1057172"/>
                <a:gd name="connsiteY9402" fmla="*/ 1786742 h 2583470"/>
                <a:gd name="connsiteX9403" fmla="*/ 379354 w 1057172"/>
                <a:gd name="connsiteY9403" fmla="*/ 1784285 h 2583470"/>
                <a:gd name="connsiteX9404" fmla="*/ 378744 w 1057172"/>
                <a:gd name="connsiteY9404" fmla="*/ 1784285 h 2583470"/>
                <a:gd name="connsiteX9405" fmla="*/ 378744 w 1057172"/>
                <a:gd name="connsiteY9405" fmla="*/ 1783056 h 2583470"/>
                <a:gd name="connsiteX9406" fmla="*/ 378134 w 1057172"/>
                <a:gd name="connsiteY9406" fmla="*/ 1783056 h 2583470"/>
                <a:gd name="connsiteX9407" fmla="*/ 378134 w 1057172"/>
                <a:gd name="connsiteY9407" fmla="*/ 1782442 h 2583470"/>
                <a:gd name="connsiteX9408" fmla="*/ 378744 w 1057172"/>
                <a:gd name="connsiteY9408" fmla="*/ 1782442 h 2583470"/>
                <a:gd name="connsiteX9409" fmla="*/ 378744 w 1057172"/>
                <a:gd name="connsiteY9409" fmla="*/ 1781214 h 2583470"/>
                <a:gd name="connsiteX9410" fmla="*/ 380573 w 1057172"/>
                <a:gd name="connsiteY9410" fmla="*/ 1780599 h 2583470"/>
                <a:gd name="connsiteX9411" fmla="*/ 378744 w 1057172"/>
                <a:gd name="connsiteY9411" fmla="*/ 1779985 h 2583470"/>
                <a:gd name="connsiteX9412" fmla="*/ 379354 w 1057172"/>
                <a:gd name="connsiteY9412" fmla="*/ 1779985 h 2583470"/>
                <a:gd name="connsiteX9413" fmla="*/ 379354 w 1057172"/>
                <a:gd name="connsiteY9413" fmla="*/ 1779371 h 2583470"/>
                <a:gd name="connsiteX9414" fmla="*/ 378744 w 1057172"/>
                <a:gd name="connsiteY9414" fmla="*/ 1779371 h 2583470"/>
                <a:gd name="connsiteX9415" fmla="*/ 378744 w 1057172"/>
                <a:gd name="connsiteY9415" fmla="*/ 1773842 h 2583470"/>
                <a:gd name="connsiteX9416" fmla="*/ 378134 w 1057172"/>
                <a:gd name="connsiteY9416" fmla="*/ 1773842 h 2583470"/>
                <a:gd name="connsiteX9417" fmla="*/ 378134 w 1057172"/>
                <a:gd name="connsiteY9417" fmla="*/ 1780599 h 2583470"/>
                <a:gd name="connsiteX9418" fmla="*/ 376914 w 1057172"/>
                <a:gd name="connsiteY9418" fmla="*/ 1780599 h 2583470"/>
                <a:gd name="connsiteX9419" fmla="*/ 375694 w 1057172"/>
                <a:gd name="connsiteY9419" fmla="*/ 1782442 h 2583470"/>
                <a:gd name="connsiteX9420" fmla="*/ 375694 w 1057172"/>
                <a:gd name="connsiteY9420" fmla="*/ 1783056 h 2583470"/>
                <a:gd name="connsiteX9421" fmla="*/ 375084 w 1057172"/>
                <a:gd name="connsiteY9421" fmla="*/ 1783056 h 2583470"/>
                <a:gd name="connsiteX9422" fmla="*/ 375084 w 1057172"/>
                <a:gd name="connsiteY9422" fmla="*/ 1782442 h 2583470"/>
                <a:gd name="connsiteX9423" fmla="*/ 373255 w 1057172"/>
                <a:gd name="connsiteY9423" fmla="*/ 1782442 h 2583470"/>
                <a:gd name="connsiteX9424" fmla="*/ 373255 w 1057172"/>
                <a:gd name="connsiteY9424" fmla="*/ 1781214 h 2583470"/>
                <a:gd name="connsiteX9425" fmla="*/ 372645 w 1057172"/>
                <a:gd name="connsiteY9425" fmla="*/ 1781214 h 2583470"/>
                <a:gd name="connsiteX9426" fmla="*/ 372645 w 1057172"/>
                <a:gd name="connsiteY9426" fmla="*/ 1780599 h 2583470"/>
                <a:gd name="connsiteX9427" fmla="*/ 372035 w 1057172"/>
                <a:gd name="connsiteY9427" fmla="*/ 1780599 h 2583470"/>
                <a:gd name="connsiteX9428" fmla="*/ 372035 w 1057172"/>
                <a:gd name="connsiteY9428" fmla="*/ 1779985 h 2583470"/>
                <a:gd name="connsiteX9429" fmla="*/ 371425 w 1057172"/>
                <a:gd name="connsiteY9429" fmla="*/ 1775685 h 2583470"/>
                <a:gd name="connsiteX9430" fmla="*/ 371425 w 1057172"/>
                <a:gd name="connsiteY9430" fmla="*/ 1773842 h 2583470"/>
                <a:gd name="connsiteX9431" fmla="*/ 370815 w 1057172"/>
                <a:gd name="connsiteY9431" fmla="*/ 1775685 h 2583470"/>
                <a:gd name="connsiteX9432" fmla="*/ 369595 w 1057172"/>
                <a:gd name="connsiteY9432" fmla="*/ 1775685 h 2583470"/>
                <a:gd name="connsiteX9433" fmla="*/ 368985 w 1057172"/>
                <a:gd name="connsiteY9433" fmla="*/ 1769542 h 2583470"/>
                <a:gd name="connsiteX9434" fmla="*/ 368375 w 1057172"/>
                <a:gd name="connsiteY9434" fmla="*/ 1769542 h 2583470"/>
                <a:gd name="connsiteX9435" fmla="*/ 368375 w 1057172"/>
                <a:gd name="connsiteY9435" fmla="*/ 1768928 h 2583470"/>
                <a:gd name="connsiteX9436" fmla="*/ 368985 w 1057172"/>
                <a:gd name="connsiteY9436" fmla="*/ 1768928 h 2583470"/>
                <a:gd name="connsiteX9437" fmla="*/ 368985 w 1057172"/>
                <a:gd name="connsiteY9437" fmla="*/ 1767699 h 2583470"/>
                <a:gd name="connsiteX9438" fmla="*/ 369595 w 1057172"/>
                <a:gd name="connsiteY9438" fmla="*/ 1767699 h 2583470"/>
                <a:gd name="connsiteX9439" fmla="*/ 370815 w 1057172"/>
                <a:gd name="connsiteY9439" fmla="*/ 1764014 h 2583470"/>
                <a:gd name="connsiteX9440" fmla="*/ 371425 w 1057172"/>
                <a:gd name="connsiteY9440" fmla="*/ 1764014 h 2583470"/>
                <a:gd name="connsiteX9441" fmla="*/ 372645 w 1057172"/>
                <a:gd name="connsiteY9441" fmla="*/ 1760328 h 2583470"/>
                <a:gd name="connsiteX9442" fmla="*/ 373255 w 1057172"/>
                <a:gd name="connsiteY9442" fmla="*/ 1760328 h 2583470"/>
                <a:gd name="connsiteX9443" fmla="*/ 374474 w 1057172"/>
                <a:gd name="connsiteY9443" fmla="*/ 1757871 h 2583470"/>
                <a:gd name="connsiteX9444" fmla="*/ 376914 w 1057172"/>
                <a:gd name="connsiteY9444" fmla="*/ 1759099 h 2583470"/>
                <a:gd name="connsiteX9445" fmla="*/ 376914 w 1057172"/>
                <a:gd name="connsiteY9445" fmla="*/ 1759714 h 2583470"/>
                <a:gd name="connsiteX9446" fmla="*/ 378744 w 1057172"/>
                <a:gd name="connsiteY9446" fmla="*/ 1759714 h 2583470"/>
                <a:gd name="connsiteX9447" fmla="*/ 378744 w 1057172"/>
                <a:gd name="connsiteY9447" fmla="*/ 1761556 h 2583470"/>
                <a:gd name="connsiteX9448" fmla="*/ 379354 w 1057172"/>
                <a:gd name="connsiteY9448" fmla="*/ 1761556 h 2583470"/>
                <a:gd name="connsiteX9449" fmla="*/ 378744 w 1057172"/>
                <a:gd name="connsiteY9449" fmla="*/ 1762785 h 2583470"/>
                <a:gd name="connsiteX9450" fmla="*/ 380573 w 1057172"/>
                <a:gd name="connsiteY9450" fmla="*/ 1762785 h 2583470"/>
                <a:gd name="connsiteX9451" fmla="*/ 380573 w 1057172"/>
                <a:gd name="connsiteY9451" fmla="*/ 1763399 h 2583470"/>
                <a:gd name="connsiteX9452" fmla="*/ 381183 w 1057172"/>
                <a:gd name="connsiteY9452" fmla="*/ 1763399 h 2583470"/>
                <a:gd name="connsiteX9453" fmla="*/ 381183 w 1057172"/>
                <a:gd name="connsiteY9453" fmla="*/ 1764014 h 2583470"/>
                <a:gd name="connsiteX9454" fmla="*/ 380573 w 1057172"/>
                <a:gd name="connsiteY9454" fmla="*/ 1764014 h 2583470"/>
                <a:gd name="connsiteX9455" fmla="*/ 380573 w 1057172"/>
                <a:gd name="connsiteY9455" fmla="*/ 1764628 h 2583470"/>
                <a:gd name="connsiteX9456" fmla="*/ 379963 w 1057172"/>
                <a:gd name="connsiteY9456" fmla="*/ 1764628 h 2583470"/>
                <a:gd name="connsiteX9457" fmla="*/ 379963 w 1057172"/>
                <a:gd name="connsiteY9457" fmla="*/ 1765856 h 2583470"/>
                <a:gd name="connsiteX9458" fmla="*/ 379354 w 1057172"/>
                <a:gd name="connsiteY9458" fmla="*/ 1765856 h 2583470"/>
                <a:gd name="connsiteX9459" fmla="*/ 379354 w 1057172"/>
                <a:gd name="connsiteY9459" fmla="*/ 1767085 h 2583470"/>
                <a:gd name="connsiteX9460" fmla="*/ 379963 w 1057172"/>
                <a:gd name="connsiteY9460" fmla="*/ 1767085 h 2583470"/>
                <a:gd name="connsiteX9461" fmla="*/ 379963 w 1057172"/>
                <a:gd name="connsiteY9461" fmla="*/ 1765856 h 2583470"/>
                <a:gd name="connsiteX9462" fmla="*/ 381183 w 1057172"/>
                <a:gd name="connsiteY9462" fmla="*/ 1767085 h 2583470"/>
                <a:gd name="connsiteX9463" fmla="*/ 381183 w 1057172"/>
                <a:gd name="connsiteY9463" fmla="*/ 1765242 h 2583470"/>
                <a:gd name="connsiteX9464" fmla="*/ 380573 w 1057172"/>
                <a:gd name="connsiteY9464" fmla="*/ 1765242 h 2583470"/>
                <a:gd name="connsiteX9465" fmla="*/ 382403 w 1057172"/>
                <a:gd name="connsiteY9465" fmla="*/ 1764628 h 2583470"/>
                <a:gd name="connsiteX9466" fmla="*/ 382403 w 1057172"/>
                <a:gd name="connsiteY9466" fmla="*/ 1762785 h 2583470"/>
                <a:gd name="connsiteX9467" fmla="*/ 381183 w 1057172"/>
                <a:gd name="connsiteY9467" fmla="*/ 1762785 h 2583470"/>
                <a:gd name="connsiteX9468" fmla="*/ 381183 w 1057172"/>
                <a:gd name="connsiteY9468" fmla="*/ 1761556 h 2583470"/>
                <a:gd name="connsiteX9469" fmla="*/ 379963 w 1057172"/>
                <a:gd name="connsiteY9469" fmla="*/ 1761556 h 2583470"/>
                <a:gd name="connsiteX9470" fmla="*/ 379963 w 1057172"/>
                <a:gd name="connsiteY9470" fmla="*/ 1760942 h 2583470"/>
                <a:gd name="connsiteX9471" fmla="*/ 379354 w 1057172"/>
                <a:gd name="connsiteY9471" fmla="*/ 1760942 h 2583470"/>
                <a:gd name="connsiteX9472" fmla="*/ 379354 w 1057172"/>
                <a:gd name="connsiteY9472" fmla="*/ 1759714 h 2583470"/>
                <a:gd name="connsiteX9473" fmla="*/ 378744 w 1057172"/>
                <a:gd name="connsiteY9473" fmla="*/ 1759714 h 2583470"/>
                <a:gd name="connsiteX9474" fmla="*/ 376304 w 1057172"/>
                <a:gd name="connsiteY9474" fmla="*/ 1756028 h 2583470"/>
                <a:gd name="connsiteX9475" fmla="*/ 376914 w 1057172"/>
                <a:gd name="connsiteY9475" fmla="*/ 1756028 h 2583470"/>
                <a:gd name="connsiteX9476" fmla="*/ 376914 w 1057172"/>
                <a:gd name="connsiteY9476" fmla="*/ 1755414 h 2583470"/>
                <a:gd name="connsiteX9477" fmla="*/ 378134 w 1057172"/>
                <a:gd name="connsiteY9477" fmla="*/ 1755414 h 2583470"/>
                <a:gd name="connsiteX9478" fmla="*/ 380573 w 1057172"/>
                <a:gd name="connsiteY9478" fmla="*/ 1749885 h 2583470"/>
                <a:gd name="connsiteX9479" fmla="*/ 380573 w 1057172"/>
                <a:gd name="connsiteY9479" fmla="*/ 1749271 h 2583470"/>
                <a:gd name="connsiteX9480" fmla="*/ 382403 w 1057172"/>
                <a:gd name="connsiteY9480" fmla="*/ 1749271 h 2583470"/>
                <a:gd name="connsiteX9481" fmla="*/ 382403 w 1057172"/>
                <a:gd name="connsiteY9481" fmla="*/ 1752342 h 2583470"/>
                <a:gd name="connsiteX9482" fmla="*/ 383013 w 1057172"/>
                <a:gd name="connsiteY9482" fmla="*/ 1752342 h 2583470"/>
                <a:gd name="connsiteX9483" fmla="*/ 383013 w 1057172"/>
                <a:gd name="connsiteY9483" fmla="*/ 1752956 h 2583470"/>
                <a:gd name="connsiteX9484" fmla="*/ 383623 w 1057172"/>
                <a:gd name="connsiteY9484" fmla="*/ 1752956 h 2583470"/>
                <a:gd name="connsiteX9485" fmla="*/ 383623 w 1057172"/>
                <a:gd name="connsiteY9485" fmla="*/ 1753571 h 2583470"/>
                <a:gd name="connsiteX9486" fmla="*/ 384233 w 1057172"/>
                <a:gd name="connsiteY9486" fmla="*/ 1753571 h 2583470"/>
                <a:gd name="connsiteX9487" fmla="*/ 384233 w 1057172"/>
                <a:gd name="connsiteY9487" fmla="*/ 1752956 h 2583470"/>
                <a:gd name="connsiteX9488" fmla="*/ 383623 w 1057172"/>
                <a:gd name="connsiteY9488" fmla="*/ 1752956 h 2583470"/>
                <a:gd name="connsiteX9489" fmla="*/ 383623 w 1057172"/>
                <a:gd name="connsiteY9489" fmla="*/ 1751728 h 2583470"/>
                <a:gd name="connsiteX9490" fmla="*/ 383013 w 1057172"/>
                <a:gd name="connsiteY9490" fmla="*/ 1751728 h 2583470"/>
                <a:gd name="connsiteX9491" fmla="*/ 383013 w 1057172"/>
                <a:gd name="connsiteY9491" fmla="*/ 1751114 h 2583470"/>
                <a:gd name="connsiteX9492" fmla="*/ 384233 w 1057172"/>
                <a:gd name="connsiteY9492" fmla="*/ 1751114 h 2583470"/>
                <a:gd name="connsiteX9493" fmla="*/ 384233 w 1057172"/>
                <a:gd name="connsiteY9493" fmla="*/ 1749885 h 2583470"/>
                <a:gd name="connsiteX9494" fmla="*/ 383623 w 1057172"/>
                <a:gd name="connsiteY9494" fmla="*/ 1749885 h 2583470"/>
                <a:gd name="connsiteX9495" fmla="*/ 383013 w 1057172"/>
                <a:gd name="connsiteY9495" fmla="*/ 1746199 h 2583470"/>
                <a:gd name="connsiteX9496" fmla="*/ 382403 w 1057172"/>
                <a:gd name="connsiteY9496" fmla="*/ 1746199 h 2583470"/>
                <a:gd name="connsiteX9497" fmla="*/ 382403 w 1057172"/>
                <a:gd name="connsiteY9497" fmla="*/ 1748656 h 2583470"/>
                <a:gd name="connsiteX9498" fmla="*/ 380573 w 1057172"/>
                <a:gd name="connsiteY9498" fmla="*/ 1748042 h 2583470"/>
                <a:gd name="connsiteX9499" fmla="*/ 380573 w 1057172"/>
                <a:gd name="connsiteY9499" fmla="*/ 1748656 h 2583470"/>
                <a:gd name="connsiteX9500" fmla="*/ 378744 w 1057172"/>
                <a:gd name="connsiteY9500" fmla="*/ 1749271 h 2583470"/>
                <a:gd name="connsiteX9501" fmla="*/ 378744 w 1057172"/>
                <a:gd name="connsiteY9501" fmla="*/ 1746199 h 2583470"/>
                <a:gd name="connsiteX9502" fmla="*/ 379354 w 1057172"/>
                <a:gd name="connsiteY9502" fmla="*/ 1746199 h 2583470"/>
                <a:gd name="connsiteX9503" fmla="*/ 379354 w 1057172"/>
                <a:gd name="connsiteY9503" fmla="*/ 1745585 h 2583470"/>
                <a:gd name="connsiteX9504" fmla="*/ 379963 w 1057172"/>
                <a:gd name="connsiteY9504" fmla="*/ 1745585 h 2583470"/>
                <a:gd name="connsiteX9505" fmla="*/ 379963 w 1057172"/>
                <a:gd name="connsiteY9505" fmla="*/ 1741899 h 2583470"/>
                <a:gd name="connsiteX9506" fmla="*/ 380573 w 1057172"/>
                <a:gd name="connsiteY9506" fmla="*/ 1741899 h 2583470"/>
                <a:gd name="connsiteX9507" fmla="*/ 380573 w 1057172"/>
                <a:gd name="connsiteY9507" fmla="*/ 1741285 h 2583470"/>
                <a:gd name="connsiteX9508" fmla="*/ 379963 w 1057172"/>
                <a:gd name="connsiteY9508" fmla="*/ 1741285 h 2583470"/>
                <a:gd name="connsiteX9509" fmla="*/ 379963 w 1057172"/>
                <a:gd name="connsiteY9509" fmla="*/ 1740671 h 2583470"/>
                <a:gd name="connsiteX9510" fmla="*/ 380573 w 1057172"/>
                <a:gd name="connsiteY9510" fmla="*/ 1740671 h 2583470"/>
                <a:gd name="connsiteX9511" fmla="*/ 381183 w 1057172"/>
                <a:gd name="connsiteY9511" fmla="*/ 1736985 h 2583470"/>
                <a:gd name="connsiteX9512" fmla="*/ 384233 w 1057172"/>
                <a:gd name="connsiteY9512" fmla="*/ 1736371 h 2583470"/>
                <a:gd name="connsiteX9513" fmla="*/ 387282 w 1057172"/>
                <a:gd name="connsiteY9513" fmla="*/ 1733299 h 2583470"/>
                <a:gd name="connsiteX9514" fmla="*/ 387282 w 1057172"/>
                <a:gd name="connsiteY9514" fmla="*/ 1732685 h 2583470"/>
                <a:gd name="connsiteX9515" fmla="*/ 387892 w 1057172"/>
                <a:gd name="connsiteY9515" fmla="*/ 1732685 h 2583470"/>
                <a:gd name="connsiteX9516" fmla="*/ 387892 w 1057172"/>
                <a:gd name="connsiteY9516" fmla="*/ 1732071 h 2583470"/>
                <a:gd name="connsiteX9517" fmla="*/ 388502 w 1057172"/>
                <a:gd name="connsiteY9517" fmla="*/ 1732071 h 2583470"/>
                <a:gd name="connsiteX9518" fmla="*/ 388502 w 1057172"/>
                <a:gd name="connsiteY9518" fmla="*/ 1732685 h 2583470"/>
                <a:gd name="connsiteX9519" fmla="*/ 389722 w 1057172"/>
                <a:gd name="connsiteY9519" fmla="*/ 1732685 h 2583470"/>
                <a:gd name="connsiteX9520" fmla="*/ 389722 w 1057172"/>
                <a:gd name="connsiteY9520" fmla="*/ 1732071 h 2583470"/>
                <a:gd name="connsiteX9521" fmla="*/ 390332 w 1057172"/>
                <a:gd name="connsiteY9521" fmla="*/ 1732071 h 2583470"/>
                <a:gd name="connsiteX9522" fmla="*/ 390332 w 1057172"/>
                <a:gd name="connsiteY9522" fmla="*/ 1733299 h 2583470"/>
                <a:gd name="connsiteX9523" fmla="*/ 391551 w 1057172"/>
                <a:gd name="connsiteY9523" fmla="*/ 1733299 h 2583470"/>
                <a:gd name="connsiteX9524" fmla="*/ 391551 w 1057172"/>
                <a:gd name="connsiteY9524" fmla="*/ 1733914 h 2583470"/>
                <a:gd name="connsiteX9525" fmla="*/ 392161 w 1057172"/>
                <a:gd name="connsiteY9525" fmla="*/ 1733914 h 2583470"/>
                <a:gd name="connsiteX9526" fmla="*/ 392161 w 1057172"/>
                <a:gd name="connsiteY9526" fmla="*/ 1735756 h 2583470"/>
                <a:gd name="connsiteX9527" fmla="*/ 393991 w 1057172"/>
                <a:gd name="connsiteY9527" fmla="*/ 1735756 h 2583470"/>
                <a:gd name="connsiteX9528" fmla="*/ 393991 w 1057172"/>
                <a:gd name="connsiteY9528" fmla="*/ 1736985 h 2583470"/>
                <a:gd name="connsiteX9529" fmla="*/ 395211 w 1057172"/>
                <a:gd name="connsiteY9529" fmla="*/ 1736371 h 2583470"/>
                <a:gd name="connsiteX9530" fmla="*/ 395211 w 1057172"/>
                <a:gd name="connsiteY9530" fmla="*/ 1736985 h 2583470"/>
                <a:gd name="connsiteX9531" fmla="*/ 398870 w 1057172"/>
                <a:gd name="connsiteY9531" fmla="*/ 1740671 h 2583470"/>
                <a:gd name="connsiteX9532" fmla="*/ 401920 w 1057172"/>
                <a:gd name="connsiteY9532" fmla="*/ 1740056 h 2583470"/>
                <a:gd name="connsiteX9533" fmla="*/ 401920 w 1057172"/>
                <a:gd name="connsiteY9533" fmla="*/ 1741285 h 2583470"/>
                <a:gd name="connsiteX9534" fmla="*/ 402529 w 1057172"/>
                <a:gd name="connsiteY9534" fmla="*/ 1741285 h 2583470"/>
                <a:gd name="connsiteX9535" fmla="*/ 403749 w 1057172"/>
                <a:gd name="connsiteY9535" fmla="*/ 1745585 h 2583470"/>
                <a:gd name="connsiteX9536" fmla="*/ 404359 w 1057172"/>
                <a:gd name="connsiteY9536" fmla="*/ 1745585 h 2583470"/>
                <a:gd name="connsiteX9537" fmla="*/ 404359 w 1057172"/>
                <a:gd name="connsiteY9537" fmla="*/ 1743128 h 2583470"/>
                <a:gd name="connsiteX9538" fmla="*/ 402529 w 1057172"/>
                <a:gd name="connsiteY9538" fmla="*/ 1740056 h 2583470"/>
                <a:gd name="connsiteX9539" fmla="*/ 403139 w 1057172"/>
                <a:gd name="connsiteY9539" fmla="*/ 1740056 h 2583470"/>
                <a:gd name="connsiteX9540" fmla="*/ 401920 w 1057172"/>
                <a:gd name="connsiteY9540" fmla="*/ 1734528 h 2583470"/>
                <a:gd name="connsiteX9541" fmla="*/ 400090 w 1057172"/>
                <a:gd name="connsiteY9541" fmla="*/ 1736371 h 2583470"/>
                <a:gd name="connsiteX9542" fmla="*/ 398870 w 1057172"/>
                <a:gd name="connsiteY9542" fmla="*/ 1736371 h 2583470"/>
                <a:gd name="connsiteX9543" fmla="*/ 398870 w 1057172"/>
                <a:gd name="connsiteY9543" fmla="*/ 1734528 h 2583470"/>
                <a:gd name="connsiteX9544" fmla="*/ 398260 w 1057172"/>
                <a:gd name="connsiteY9544" fmla="*/ 1734528 h 2583470"/>
                <a:gd name="connsiteX9545" fmla="*/ 398260 w 1057172"/>
                <a:gd name="connsiteY9545" fmla="*/ 1733914 h 2583470"/>
                <a:gd name="connsiteX9546" fmla="*/ 397650 w 1057172"/>
                <a:gd name="connsiteY9546" fmla="*/ 1733914 h 2583470"/>
                <a:gd name="connsiteX9547" fmla="*/ 397650 w 1057172"/>
                <a:gd name="connsiteY9547" fmla="*/ 1734528 h 2583470"/>
                <a:gd name="connsiteX9548" fmla="*/ 393991 w 1057172"/>
                <a:gd name="connsiteY9548" fmla="*/ 1732685 h 2583470"/>
                <a:gd name="connsiteX9549" fmla="*/ 392771 w 1057172"/>
                <a:gd name="connsiteY9549" fmla="*/ 1732685 h 2583470"/>
                <a:gd name="connsiteX9550" fmla="*/ 392771 w 1057172"/>
                <a:gd name="connsiteY9550" fmla="*/ 1732071 h 2583470"/>
                <a:gd name="connsiteX9551" fmla="*/ 390942 w 1057172"/>
                <a:gd name="connsiteY9551" fmla="*/ 1732071 h 2583470"/>
                <a:gd name="connsiteX9552" fmla="*/ 390942 w 1057172"/>
                <a:gd name="connsiteY9552" fmla="*/ 1730228 h 2583470"/>
                <a:gd name="connsiteX9553" fmla="*/ 391551 w 1057172"/>
                <a:gd name="connsiteY9553" fmla="*/ 1730228 h 2583470"/>
                <a:gd name="connsiteX9554" fmla="*/ 391551 w 1057172"/>
                <a:gd name="connsiteY9554" fmla="*/ 1729614 h 2583470"/>
                <a:gd name="connsiteX9555" fmla="*/ 392161 w 1057172"/>
                <a:gd name="connsiteY9555" fmla="*/ 1729614 h 2583470"/>
                <a:gd name="connsiteX9556" fmla="*/ 392161 w 1057172"/>
                <a:gd name="connsiteY9556" fmla="*/ 1728999 h 2583470"/>
                <a:gd name="connsiteX9557" fmla="*/ 392771 w 1057172"/>
                <a:gd name="connsiteY9557" fmla="*/ 1728999 h 2583470"/>
                <a:gd name="connsiteX9558" fmla="*/ 392161 w 1057172"/>
                <a:gd name="connsiteY9558" fmla="*/ 1725928 h 2583470"/>
                <a:gd name="connsiteX9559" fmla="*/ 392771 w 1057172"/>
                <a:gd name="connsiteY9559" fmla="*/ 1725928 h 2583470"/>
                <a:gd name="connsiteX9560" fmla="*/ 392771 w 1057172"/>
                <a:gd name="connsiteY9560" fmla="*/ 1722856 h 2583470"/>
                <a:gd name="connsiteX9561" fmla="*/ 393991 w 1057172"/>
                <a:gd name="connsiteY9561" fmla="*/ 1722856 h 2583470"/>
                <a:gd name="connsiteX9562" fmla="*/ 393991 w 1057172"/>
                <a:gd name="connsiteY9562" fmla="*/ 1722242 h 2583470"/>
                <a:gd name="connsiteX9563" fmla="*/ 395211 w 1057172"/>
                <a:gd name="connsiteY9563" fmla="*/ 1722242 h 2583470"/>
                <a:gd name="connsiteX9564" fmla="*/ 395211 w 1057172"/>
                <a:gd name="connsiteY9564" fmla="*/ 1721628 h 2583470"/>
                <a:gd name="connsiteX9565" fmla="*/ 396431 w 1057172"/>
                <a:gd name="connsiteY9565" fmla="*/ 1721014 h 2583470"/>
                <a:gd name="connsiteX9566" fmla="*/ 394601 w 1057172"/>
                <a:gd name="connsiteY9566" fmla="*/ 1721014 h 2583470"/>
                <a:gd name="connsiteX9567" fmla="*/ 394601 w 1057172"/>
                <a:gd name="connsiteY9567" fmla="*/ 1721628 h 2583470"/>
                <a:gd name="connsiteX9568" fmla="*/ 392771 w 1057172"/>
                <a:gd name="connsiteY9568" fmla="*/ 1721628 h 2583470"/>
                <a:gd name="connsiteX9569" fmla="*/ 392771 w 1057172"/>
                <a:gd name="connsiteY9569" fmla="*/ 1722242 h 2583470"/>
                <a:gd name="connsiteX9570" fmla="*/ 391551 w 1057172"/>
                <a:gd name="connsiteY9570" fmla="*/ 1722242 h 2583470"/>
                <a:gd name="connsiteX9571" fmla="*/ 391551 w 1057172"/>
                <a:gd name="connsiteY9571" fmla="*/ 1722856 h 2583470"/>
                <a:gd name="connsiteX9572" fmla="*/ 389722 w 1057172"/>
                <a:gd name="connsiteY9572" fmla="*/ 1722856 h 2583470"/>
                <a:gd name="connsiteX9573" fmla="*/ 389722 w 1057172"/>
                <a:gd name="connsiteY9573" fmla="*/ 1724085 h 2583470"/>
                <a:gd name="connsiteX9574" fmla="*/ 388502 w 1057172"/>
                <a:gd name="connsiteY9574" fmla="*/ 1724085 h 2583470"/>
                <a:gd name="connsiteX9575" fmla="*/ 388502 w 1057172"/>
                <a:gd name="connsiteY9575" fmla="*/ 1722856 h 2583470"/>
                <a:gd name="connsiteX9576" fmla="*/ 386062 w 1057172"/>
                <a:gd name="connsiteY9576" fmla="*/ 1722856 h 2583470"/>
                <a:gd name="connsiteX9577" fmla="*/ 386062 w 1057172"/>
                <a:gd name="connsiteY9577" fmla="*/ 1724085 h 2583470"/>
                <a:gd name="connsiteX9578" fmla="*/ 383623 w 1057172"/>
                <a:gd name="connsiteY9578" fmla="*/ 1724085 h 2583470"/>
                <a:gd name="connsiteX9579" fmla="*/ 383623 w 1057172"/>
                <a:gd name="connsiteY9579" fmla="*/ 1722856 h 2583470"/>
                <a:gd name="connsiteX9580" fmla="*/ 383013 w 1057172"/>
                <a:gd name="connsiteY9580" fmla="*/ 1722856 h 2583470"/>
                <a:gd name="connsiteX9581" fmla="*/ 383623 w 1057172"/>
                <a:gd name="connsiteY9581" fmla="*/ 1722242 h 2583470"/>
                <a:gd name="connsiteX9582" fmla="*/ 381183 w 1057172"/>
                <a:gd name="connsiteY9582" fmla="*/ 1722242 h 2583470"/>
                <a:gd name="connsiteX9583" fmla="*/ 381183 w 1057172"/>
                <a:gd name="connsiteY9583" fmla="*/ 1721014 h 2583470"/>
                <a:gd name="connsiteX9584" fmla="*/ 382403 w 1057172"/>
                <a:gd name="connsiteY9584" fmla="*/ 1721014 h 2583470"/>
                <a:gd name="connsiteX9585" fmla="*/ 383623 w 1057172"/>
                <a:gd name="connsiteY9585" fmla="*/ 1719785 h 2583470"/>
                <a:gd name="connsiteX9586" fmla="*/ 383623 w 1057172"/>
                <a:gd name="connsiteY9586" fmla="*/ 1718556 h 2583470"/>
                <a:gd name="connsiteX9587" fmla="*/ 384233 w 1057172"/>
                <a:gd name="connsiteY9587" fmla="*/ 1718556 h 2583470"/>
                <a:gd name="connsiteX9588" fmla="*/ 387282 w 1057172"/>
                <a:gd name="connsiteY9588" fmla="*/ 1716714 h 2583470"/>
                <a:gd name="connsiteX9589" fmla="*/ 387282 w 1057172"/>
                <a:gd name="connsiteY9589" fmla="*/ 1714871 h 2583470"/>
                <a:gd name="connsiteX9590" fmla="*/ 392161 w 1057172"/>
                <a:gd name="connsiteY9590" fmla="*/ 1713642 h 2583470"/>
                <a:gd name="connsiteX9591" fmla="*/ 392161 w 1057172"/>
                <a:gd name="connsiteY9591" fmla="*/ 1713028 h 2583470"/>
                <a:gd name="connsiteX9592" fmla="*/ 398870 w 1057172"/>
                <a:gd name="connsiteY9592" fmla="*/ 1711799 h 2583470"/>
                <a:gd name="connsiteX9593" fmla="*/ 398870 w 1057172"/>
                <a:gd name="connsiteY9593" fmla="*/ 1710571 h 2583470"/>
                <a:gd name="connsiteX9594" fmla="*/ 399480 w 1057172"/>
                <a:gd name="connsiteY9594" fmla="*/ 1710571 h 2583470"/>
                <a:gd name="connsiteX9595" fmla="*/ 399480 w 1057172"/>
                <a:gd name="connsiteY9595" fmla="*/ 1709956 h 2583470"/>
                <a:gd name="connsiteX9596" fmla="*/ 402529 w 1057172"/>
                <a:gd name="connsiteY9596" fmla="*/ 1709342 h 2583470"/>
                <a:gd name="connsiteX9597" fmla="*/ 402529 w 1057172"/>
                <a:gd name="connsiteY9597" fmla="*/ 1708728 h 2583470"/>
                <a:gd name="connsiteX9598" fmla="*/ 405579 w 1057172"/>
                <a:gd name="connsiteY9598" fmla="*/ 1708114 h 2583470"/>
                <a:gd name="connsiteX9599" fmla="*/ 405579 w 1057172"/>
                <a:gd name="connsiteY9599" fmla="*/ 1706885 h 2583470"/>
                <a:gd name="connsiteX9600" fmla="*/ 404359 w 1057172"/>
                <a:gd name="connsiteY9600" fmla="*/ 1706885 h 2583470"/>
                <a:gd name="connsiteX9601" fmla="*/ 404359 w 1057172"/>
                <a:gd name="connsiteY9601" fmla="*/ 1706271 h 2583470"/>
                <a:gd name="connsiteX9602" fmla="*/ 405579 w 1057172"/>
                <a:gd name="connsiteY9602" fmla="*/ 1706271 h 2583470"/>
                <a:gd name="connsiteX9603" fmla="*/ 405579 w 1057172"/>
                <a:gd name="connsiteY9603" fmla="*/ 1705656 h 2583470"/>
                <a:gd name="connsiteX9604" fmla="*/ 406189 w 1057172"/>
                <a:gd name="connsiteY9604" fmla="*/ 1705656 h 2583470"/>
                <a:gd name="connsiteX9605" fmla="*/ 406189 w 1057172"/>
                <a:gd name="connsiteY9605" fmla="*/ 1705042 h 2583470"/>
                <a:gd name="connsiteX9606" fmla="*/ 407409 w 1057172"/>
                <a:gd name="connsiteY9606" fmla="*/ 1703199 h 2583470"/>
                <a:gd name="connsiteX9607" fmla="*/ 410458 w 1057172"/>
                <a:gd name="connsiteY9607" fmla="*/ 1703199 h 2583470"/>
                <a:gd name="connsiteX9608" fmla="*/ 410458 w 1057172"/>
                <a:gd name="connsiteY9608" fmla="*/ 1704428 h 2583470"/>
                <a:gd name="connsiteX9609" fmla="*/ 411678 w 1057172"/>
                <a:gd name="connsiteY9609" fmla="*/ 1704428 h 2583470"/>
                <a:gd name="connsiteX9610" fmla="*/ 411678 w 1057172"/>
                <a:gd name="connsiteY9610" fmla="*/ 1703199 h 2583470"/>
                <a:gd name="connsiteX9611" fmla="*/ 415947 w 1057172"/>
                <a:gd name="connsiteY9611" fmla="*/ 1702585 h 2583470"/>
                <a:gd name="connsiteX9612" fmla="*/ 415947 w 1057172"/>
                <a:gd name="connsiteY9612" fmla="*/ 1701971 h 2583470"/>
                <a:gd name="connsiteX9613" fmla="*/ 417167 w 1057172"/>
                <a:gd name="connsiteY9613" fmla="*/ 1701971 h 2583470"/>
                <a:gd name="connsiteX9614" fmla="*/ 417167 w 1057172"/>
                <a:gd name="connsiteY9614" fmla="*/ 1701356 h 2583470"/>
                <a:gd name="connsiteX9615" fmla="*/ 417777 w 1057172"/>
                <a:gd name="connsiteY9615" fmla="*/ 1701356 h 2583470"/>
                <a:gd name="connsiteX9616" fmla="*/ 417777 w 1057172"/>
                <a:gd name="connsiteY9616" fmla="*/ 1701971 h 2583470"/>
                <a:gd name="connsiteX9617" fmla="*/ 419606 w 1057172"/>
                <a:gd name="connsiteY9617" fmla="*/ 1701971 h 2583470"/>
                <a:gd name="connsiteX9618" fmla="*/ 418997 w 1057172"/>
                <a:gd name="connsiteY9618" fmla="*/ 1702585 h 2583470"/>
                <a:gd name="connsiteX9619" fmla="*/ 419606 w 1057172"/>
                <a:gd name="connsiteY9619" fmla="*/ 1702585 h 2583470"/>
                <a:gd name="connsiteX9620" fmla="*/ 419606 w 1057172"/>
                <a:gd name="connsiteY9620" fmla="*/ 1705042 h 2583470"/>
                <a:gd name="connsiteX9621" fmla="*/ 417777 w 1057172"/>
                <a:gd name="connsiteY9621" fmla="*/ 1706271 h 2583470"/>
                <a:gd name="connsiteX9622" fmla="*/ 415947 w 1057172"/>
                <a:gd name="connsiteY9622" fmla="*/ 1706271 h 2583470"/>
                <a:gd name="connsiteX9623" fmla="*/ 415947 w 1057172"/>
                <a:gd name="connsiteY9623" fmla="*/ 1706885 h 2583470"/>
                <a:gd name="connsiteX9624" fmla="*/ 421436 w 1057172"/>
                <a:gd name="connsiteY9624" fmla="*/ 1705656 h 2583470"/>
                <a:gd name="connsiteX9625" fmla="*/ 420216 w 1057172"/>
                <a:gd name="connsiteY9625" fmla="*/ 1708728 h 2583470"/>
                <a:gd name="connsiteX9626" fmla="*/ 419606 w 1057172"/>
                <a:gd name="connsiteY9626" fmla="*/ 1708728 h 2583470"/>
                <a:gd name="connsiteX9627" fmla="*/ 418387 w 1057172"/>
                <a:gd name="connsiteY9627" fmla="*/ 1716099 h 2583470"/>
                <a:gd name="connsiteX9628" fmla="*/ 418997 w 1057172"/>
                <a:gd name="connsiteY9628" fmla="*/ 1716099 h 2583470"/>
                <a:gd name="connsiteX9629" fmla="*/ 418997 w 1057172"/>
                <a:gd name="connsiteY9629" fmla="*/ 1714256 h 2583470"/>
                <a:gd name="connsiteX9630" fmla="*/ 419606 w 1057172"/>
                <a:gd name="connsiteY9630" fmla="*/ 1714256 h 2583470"/>
                <a:gd name="connsiteX9631" fmla="*/ 422046 w 1057172"/>
                <a:gd name="connsiteY9631" fmla="*/ 1710571 h 2583470"/>
                <a:gd name="connsiteX9632" fmla="*/ 422046 w 1057172"/>
                <a:gd name="connsiteY9632" fmla="*/ 1709956 h 2583470"/>
                <a:gd name="connsiteX9633" fmla="*/ 425705 w 1057172"/>
                <a:gd name="connsiteY9633" fmla="*/ 1709956 h 2583470"/>
                <a:gd name="connsiteX9634" fmla="*/ 425705 w 1057172"/>
                <a:gd name="connsiteY9634" fmla="*/ 1709342 h 2583470"/>
                <a:gd name="connsiteX9635" fmla="*/ 429975 w 1057172"/>
                <a:gd name="connsiteY9635" fmla="*/ 1709342 h 2583470"/>
                <a:gd name="connsiteX9636" fmla="*/ 429975 w 1057172"/>
                <a:gd name="connsiteY9636" fmla="*/ 1711799 h 2583470"/>
                <a:gd name="connsiteX9637" fmla="*/ 430585 w 1057172"/>
                <a:gd name="connsiteY9637" fmla="*/ 1711799 h 2583470"/>
                <a:gd name="connsiteX9638" fmla="*/ 430585 w 1057172"/>
                <a:gd name="connsiteY9638" fmla="*/ 1709956 h 2583470"/>
                <a:gd name="connsiteX9639" fmla="*/ 431194 w 1057172"/>
                <a:gd name="connsiteY9639" fmla="*/ 1709956 h 2583470"/>
                <a:gd name="connsiteX9640" fmla="*/ 431194 w 1057172"/>
                <a:gd name="connsiteY9640" fmla="*/ 1710571 h 2583470"/>
                <a:gd name="connsiteX9641" fmla="*/ 431804 w 1057172"/>
                <a:gd name="connsiteY9641" fmla="*/ 1710571 h 2583470"/>
                <a:gd name="connsiteX9642" fmla="*/ 431194 w 1057172"/>
                <a:gd name="connsiteY9642" fmla="*/ 1708728 h 2583470"/>
                <a:gd name="connsiteX9643" fmla="*/ 429365 w 1057172"/>
                <a:gd name="connsiteY9643" fmla="*/ 1708114 h 2583470"/>
                <a:gd name="connsiteX9644" fmla="*/ 429365 w 1057172"/>
                <a:gd name="connsiteY9644" fmla="*/ 1706885 h 2583470"/>
                <a:gd name="connsiteX9645" fmla="*/ 427535 w 1057172"/>
                <a:gd name="connsiteY9645" fmla="*/ 1706271 h 2583470"/>
                <a:gd name="connsiteX9646" fmla="*/ 427535 w 1057172"/>
                <a:gd name="connsiteY9646" fmla="*/ 1706885 h 2583470"/>
                <a:gd name="connsiteX9647" fmla="*/ 422656 w 1057172"/>
                <a:gd name="connsiteY9647" fmla="*/ 1706885 h 2583470"/>
                <a:gd name="connsiteX9648" fmla="*/ 422656 w 1057172"/>
                <a:gd name="connsiteY9648" fmla="*/ 1708114 h 2583470"/>
                <a:gd name="connsiteX9649" fmla="*/ 421436 w 1057172"/>
                <a:gd name="connsiteY9649" fmla="*/ 1708114 h 2583470"/>
                <a:gd name="connsiteX9650" fmla="*/ 422046 w 1057172"/>
                <a:gd name="connsiteY9650" fmla="*/ 1705042 h 2583470"/>
                <a:gd name="connsiteX9651" fmla="*/ 422656 w 1057172"/>
                <a:gd name="connsiteY9651" fmla="*/ 1705042 h 2583470"/>
                <a:gd name="connsiteX9652" fmla="*/ 422656 w 1057172"/>
                <a:gd name="connsiteY9652" fmla="*/ 1704428 h 2583470"/>
                <a:gd name="connsiteX9653" fmla="*/ 422046 w 1057172"/>
                <a:gd name="connsiteY9653" fmla="*/ 1704428 h 2583470"/>
                <a:gd name="connsiteX9654" fmla="*/ 422046 w 1057172"/>
                <a:gd name="connsiteY9654" fmla="*/ 1703199 h 2583470"/>
                <a:gd name="connsiteX9655" fmla="*/ 420216 w 1057172"/>
                <a:gd name="connsiteY9655" fmla="*/ 1703199 h 2583470"/>
                <a:gd name="connsiteX9656" fmla="*/ 420216 w 1057172"/>
                <a:gd name="connsiteY9656" fmla="*/ 1702585 h 2583470"/>
                <a:gd name="connsiteX9657" fmla="*/ 421436 w 1057172"/>
                <a:gd name="connsiteY9657" fmla="*/ 1702585 h 2583470"/>
                <a:gd name="connsiteX9658" fmla="*/ 421436 w 1057172"/>
                <a:gd name="connsiteY9658" fmla="*/ 1701971 h 2583470"/>
                <a:gd name="connsiteX9659" fmla="*/ 422656 w 1057172"/>
                <a:gd name="connsiteY9659" fmla="*/ 1701971 h 2583470"/>
                <a:gd name="connsiteX9660" fmla="*/ 422656 w 1057172"/>
                <a:gd name="connsiteY9660" fmla="*/ 1702585 h 2583470"/>
                <a:gd name="connsiteX9661" fmla="*/ 423266 w 1057172"/>
                <a:gd name="connsiteY9661" fmla="*/ 1702585 h 2583470"/>
                <a:gd name="connsiteX9662" fmla="*/ 425705 w 1057172"/>
                <a:gd name="connsiteY9662" fmla="*/ 1701356 h 2583470"/>
                <a:gd name="connsiteX9663" fmla="*/ 425705 w 1057172"/>
                <a:gd name="connsiteY9663" fmla="*/ 1700742 h 2583470"/>
                <a:gd name="connsiteX9664" fmla="*/ 429365 w 1057172"/>
                <a:gd name="connsiteY9664" fmla="*/ 1700742 h 2583470"/>
                <a:gd name="connsiteX9665" fmla="*/ 429365 w 1057172"/>
                <a:gd name="connsiteY9665" fmla="*/ 1701356 h 2583470"/>
                <a:gd name="connsiteX9666" fmla="*/ 429975 w 1057172"/>
                <a:gd name="connsiteY9666" fmla="*/ 1701356 h 2583470"/>
                <a:gd name="connsiteX9667" fmla="*/ 429365 w 1057172"/>
                <a:gd name="connsiteY9667" fmla="*/ 1704428 h 2583470"/>
                <a:gd name="connsiteX9668" fmla="*/ 428755 w 1057172"/>
                <a:gd name="connsiteY9668" fmla="*/ 1706271 h 2583470"/>
                <a:gd name="connsiteX9669" fmla="*/ 434854 w 1057172"/>
                <a:gd name="connsiteY9669" fmla="*/ 1701356 h 2583470"/>
                <a:gd name="connsiteX9670" fmla="*/ 434854 w 1057172"/>
                <a:gd name="connsiteY9670" fmla="*/ 1700742 h 2583470"/>
                <a:gd name="connsiteX9671" fmla="*/ 435464 w 1057172"/>
                <a:gd name="connsiteY9671" fmla="*/ 1700742 h 2583470"/>
                <a:gd name="connsiteX9672" fmla="*/ 435464 w 1057172"/>
                <a:gd name="connsiteY9672" fmla="*/ 1700128 h 2583470"/>
                <a:gd name="connsiteX9673" fmla="*/ 436683 w 1057172"/>
                <a:gd name="connsiteY9673" fmla="*/ 1700128 h 2583470"/>
                <a:gd name="connsiteX9674" fmla="*/ 436683 w 1057172"/>
                <a:gd name="connsiteY9674" fmla="*/ 1697056 h 2583470"/>
                <a:gd name="connsiteX9675" fmla="*/ 438513 w 1057172"/>
                <a:gd name="connsiteY9675" fmla="*/ 1697056 h 2583470"/>
                <a:gd name="connsiteX9676" fmla="*/ 438513 w 1057172"/>
                <a:gd name="connsiteY9676" fmla="*/ 1696442 h 2583470"/>
                <a:gd name="connsiteX9677" fmla="*/ 439123 w 1057172"/>
                <a:gd name="connsiteY9677" fmla="*/ 1696442 h 2583470"/>
                <a:gd name="connsiteX9678" fmla="*/ 439123 w 1057172"/>
                <a:gd name="connsiteY9678" fmla="*/ 1694599 h 2583470"/>
                <a:gd name="connsiteX9679" fmla="*/ 441563 w 1057172"/>
                <a:gd name="connsiteY9679" fmla="*/ 1694599 h 2583470"/>
                <a:gd name="connsiteX9680" fmla="*/ 442782 w 1057172"/>
                <a:gd name="connsiteY9680" fmla="*/ 1693371 h 2583470"/>
                <a:gd name="connsiteX9681" fmla="*/ 442782 w 1057172"/>
                <a:gd name="connsiteY9681" fmla="*/ 1691528 h 2583470"/>
                <a:gd name="connsiteX9682" fmla="*/ 443392 w 1057172"/>
                <a:gd name="connsiteY9682" fmla="*/ 1691528 h 2583470"/>
                <a:gd name="connsiteX9683" fmla="*/ 443392 w 1057172"/>
                <a:gd name="connsiteY9683" fmla="*/ 1690299 h 2583470"/>
                <a:gd name="connsiteX9684" fmla="*/ 442782 w 1057172"/>
                <a:gd name="connsiteY9684" fmla="*/ 1690299 h 2583470"/>
                <a:gd name="connsiteX9685" fmla="*/ 442782 w 1057172"/>
                <a:gd name="connsiteY9685" fmla="*/ 1689685 h 2583470"/>
                <a:gd name="connsiteX9686" fmla="*/ 442173 w 1057172"/>
                <a:gd name="connsiteY9686" fmla="*/ 1689685 h 2583470"/>
                <a:gd name="connsiteX9687" fmla="*/ 442173 w 1057172"/>
                <a:gd name="connsiteY9687" fmla="*/ 1690299 h 2583470"/>
                <a:gd name="connsiteX9688" fmla="*/ 441563 w 1057172"/>
                <a:gd name="connsiteY9688" fmla="*/ 1690299 h 2583470"/>
                <a:gd name="connsiteX9689" fmla="*/ 441563 w 1057172"/>
                <a:gd name="connsiteY9689" fmla="*/ 1690914 h 2583470"/>
                <a:gd name="connsiteX9690" fmla="*/ 440953 w 1057172"/>
                <a:gd name="connsiteY9690" fmla="*/ 1690914 h 2583470"/>
                <a:gd name="connsiteX9691" fmla="*/ 440953 w 1057172"/>
                <a:gd name="connsiteY9691" fmla="*/ 1691528 h 2583470"/>
                <a:gd name="connsiteX9692" fmla="*/ 438513 w 1057172"/>
                <a:gd name="connsiteY9692" fmla="*/ 1692756 h 2583470"/>
                <a:gd name="connsiteX9693" fmla="*/ 438513 w 1057172"/>
                <a:gd name="connsiteY9693" fmla="*/ 1693371 h 2583470"/>
                <a:gd name="connsiteX9694" fmla="*/ 435464 w 1057172"/>
                <a:gd name="connsiteY9694" fmla="*/ 1693371 h 2583470"/>
                <a:gd name="connsiteX9695" fmla="*/ 435464 w 1057172"/>
                <a:gd name="connsiteY9695" fmla="*/ 1693985 h 2583470"/>
                <a:gd name="connsiteX9696" fmla="*/ 434244 w 1057172"/>
                <a:gd name="connsiteY9696" fmla="*/ 1693985 h 2583470"/>
                <a:gd name="connsiteX9697" fmla="*/ 433634 w 1057172"/>
                <a:gd name="connsiteY9697" fmla="*/ 1697671 h 2583470"/>
                <a:gd name="connsiteX9698" fmla="*/ 431804 w 1057172"/>
                <a:gd name="connsiteY9698" fmla="*/ 1697671 h 2583470"/>
                <a:gd name="connsiteX9699" fmla="*/ 431804 w 1057172"/>
                <a:gd name="connsiteY9699" fmla="*/ 1697056 h 2583470"/>
                <a:gd name="connsiteX9700" fmla="*/ 429975 w 1057172"/>
                <a:gd name="connsiteY9700" fmla="*/ 1697671 h 2583470"/>
                <a:gd name="connsiteX9701" fmla="*/ 429975 w 1057172"/>
                <a:gd name="connsiteY9701" fmla="*/ 1697056 h 2583470"/>
                <a:gd name="connsiteX9702" fmla="*/ 429365 w 1057172"/>
                <a:gd name="connsiteY9702" fmla="*/ 1697056 h 2583470"/>
                <a:gd name="connsiteX9703" fmla="*/ 429365 w 1057172"/>
                <a:gd name="connsiteY9703" fmla="*/ 1697671 h 2583470"/>
                <a:gd name="connsiteX9704" fmla="*/ 427535 w 1057172"/>
                <a:gd name="connsiteY9704" fmla="*/ 1697671 h 2583470"/>
                <a:gd name="connsiteX9705" fmla="*/ 427535 w 1057172"/>
                <a:gd name="connsiteY9705" fmla="*/ 1698285 h 2583470"/>
                <a:gd name="connsiteX9706" fmla="*/ 426925 w 1057172"/>
                <a:gd name="connsiteY9706" fmla="*/ 1698285 h 2583470"/>
                <a:gd name="connsiteX9707" fmla="*/ 426925 w 1057172"/>
                <a:gd name="connsiteY9707" fmla="*/ 1698899 h 2583470"/>
                <a:gd name="connsiteX9708" fmla="*/ 423266 w 1057172"/>
                <a:gd name="connsiteY9708" fmla="*/ 1700128 h 2583470"/>
                <a:gd name="connsiteX9709" fmla="*/ 423266 w 1057172"/>
                <a:gd name="connsiteY9709" fmla="*/ 1700742 h 2583470"/>
                <a:gd name="connsiteX9710" fmla="*/ 422656 w 1057172"/>
                <a:gd name="connsiteY9710" fmla="*/ 1700742 h 2583470"/>
                <a:gd name="connsiteX9711" fmla="*/ 422656 w 1057172"/>
                <a:gd name="connsiteY9711" fmla="*/ 1701356 h 2583470"/>
                <a:gd name="connsiteX9712" fmla="*/ 420216 w 1057172"/>
                <a:gd name="connsiteY9712" fmla="*/ 1701356 h 2583470"/>
                <a:gd name="connsiteX9713" fmla="*/ 420216 w 1057172"/>
                <a:gd name="connsiteY9713" fmla="*/ 1700742 h 2583470"/>
                <a:gd name="connsiteX9714" fmla="*/ 418997 w 1057172"/>
                <a:gd name="connsiteY9714" fmla="*/ 1698285 h 2583470"/>
                <a:gd name="connsiteX9715" fmla="*/ 419606 w 1057172"/>
                <a:gd name="connsiteY9715" fmla="*/ 1698285 h 2583470"/>
                <a:gd name="connsiteX9716" fmla="*/ 419606 w 1057172"/>
                <a:gd name="connsiteY9716" fmla="*/ 1697671 h 2583470"/>
                <a:gd name="connsiteX9717" fmla="*/ 420216 w 1057172"/>
                <a:gd name="connsiteY9717" fmla="*/ 1697671 h 2583470"/>
                <a:gd name="connsiteX9718" fmla="*/ 421436 w 1057172"/>
                <a:gd name="connsiteY9718" fmla="*/ 1696442 h 2583470"/>
                <a:gd name="connsiteX9719" fmla="*/ 418997 w 1057172"/>
                <a:gd name="connsiteY9719" fmla="*/ 1696442 h 2583470"/>
                <a:gd name="connsiteX9720" fmla="*/ 418997 w 1057172"/>
                <a:gd name="connsiteY9720" fmla="*/ 1697056 h 2583470"/>
                <a:gd name="connsiteX9721" fmla="*/ 418387 w 1057172"/>
                <a:gd name="connsiteY9721" fmla="*/ 1697056 h 2583470"/>
                <a:gd name="connsiteX9722" fmla="*/ 418387 w 1057172"/>
                <a:gd name="connsiteY9722" fmla="*/ 1698285 h 2583470"/>
                <a:gd name="connsiteX9723" fmla="*/ 417777 w 1057172"/>
                <a:gd name="connsiteY9723" fmla="*/ 1698285 h 2583470"/>
                <a:gd name="connsiteX9724" fmla="*/ 417777 w 1057172"/>
                <a:gd name="connsiteY9724" fmla="*/ 1698899 h 2583470"/>
                <a:gd name="connsiteX9725" fmla="*/ 417167 w 1057172"/>
                <a:gd name="connsiteY9725" fmla="*/ 1698899 h 2583470"/>
                <a:gd name="connsiteX9726" fmla="*/ 417167 w 1057172"/>
                <a:gd name="connsiteY9726" fmla="*/ 1700128 h 2583470"/>
                <a:gd name="connsiteX9727" fmla="*/ 415337 w 1057172"/>
                <a:gd name="connsiteY9727" fmla="*/ 1700128 h 2583470"/>
                <a:gd name="connsiteX9728" fmla="*/ 415337 w 1057172"/>
                <a:gd name="connsiteY9728" fmla="*/ 1700742 h 2583470"/>
                <a:gd name="connsiteX9729" fmla="*/ 414727 w 1057172"/>
                <a:gd name="connsiteY9729" fmla="*/ 1700742 h 2583470"/>
                <a:gd name="connsiteX9730" fmla="*/ 414727 w 1057172"/>
                <a:gd name="connsiteY9730" fmla="*/ 1701356 h 2583470"/>
                <a:gd name="connsiteX9731" fmla="*/ 413508 w 1057172"/>
                <a:gd name="connsiteY9731" fmla="*/ 1701356 h 2583470"/>
                <a:gd name="connsiteX9732" fmla="*/ 413508 w 1057172"/>
                <a:gd name="connsiteY9732" fmla="*/ 1701971 h 2583470"/>
                <a:gd name="connsiteX9733" fmla="*/ 410458 w 1057172"/>
                <a:gd name="connsiteY9733" fmla="*/ 1701971 h 2583470"/>
                <a:gd name="connsiteX9734" fmla="*/ 410458 w 1057172"/>
                <a:gd name="connsiteY9734" fmla="*/ 1701356 h 2583470"/>
                <a:gd name="connsiteX9735" fmla="*/ 409848 w 1057172"/>
                <a:gd name="connsiteY9735" fmla="*/ 1701356 h 2583470"/>
                <a:gd name="connsiteX9736" fmla="*/ 409848 w 1057172"/>
                <a:gd name="connsiteY9736" fmla="*/ 1700742 h 2583470"/>
                <a:gd name="connsiteX9737" fmla="*/ 409238 w 1057172"/>
                <a:gd name="connsiteY9737" fmla="*/ 1700742 h 2583470"/>
                <a:gd name="connsiteX9738" fmla="*/ 409238 w 1057172"/>
                <a:gd name="connsiteY9738" fmla="*/ 1701356 h 2583470"/>
                <a:gd name="connsiteX9739" fmla="*/ 407409 w 1057172"/>
                <a:gd name="connsiteY9739" fmla="*/ 1701356 h 2583470"/>
                <a:gd name="connsiteX9740" fmla="*/ 407409 w 1057172"/>
                <a:gd name="connsiteY9740" fmla="*/ 1701971 h 2583470"/>
                <a:gd name="connsiteX9741" fmla="*/ 406799 w 1057172"/>
                <a:gd name="connsiteY9741" fmla="*/ 1701971 h 2583470"/>
                <a:gd name="connsiteX9742" fmla="*/ 406799 w 1057172"/>
                <a:gd name="connsiteY9742" fmla="*/ 1702585 h 2583470"/>
                <a:gd name="connsiteX9743" fmla="*/ 406189 w 1057172"/>
                <a:gd name="connsiteY9743" fmla="*/ 1702585 h 2583470"/>
                <a:gd name="connsiteX9744" fmla="*/ 403749 w 1057172"/>
                <a:gd name="connsiteY9744" fmla="*/ 1705042 h 2583470"/>
                <a:gd name="connsiteX9745" fmla="*/ 403749 w 1057172"/>
                <a:gd name="connsiteY9745" fmla="*/ 1705656 h 2583470"/>
                <a:gd name="connsiteX9746" fmla="*/ 403139 w 1057172"/>
                <a:gd name="connsiteY9746" fmla="*/ 1705656 h 2583470"/>
                <a:gd name="connsiteX9747" fmla="*/ 398260 w 1057172"/>
                <a:gd name="connsiteY9747" fmla="*/ 1708728 h 2583470"/>
                <a:gd name="connsiteX9748" fmla="*/ 398260 w 1057172"/>
                <a:gd name="connsiteY9748" fmla="*/ 1709342 h 2583470"/>
                <a:gd name="connsiteX9749" fmla="*/ 395821 w 1057172"/>
                <a:gd name="connsiteY9749" fmla="*/ 1709956 h 2583470"/>
                <a:gd name="connsiteX9750" fmla="*/ 395821 w 1057172"/>
                <a:gd name="connsiteY9750" fmla="*/ 1708728 h 2583470"/>
                <a:gd name="connsiteX9751" fmla="*/ 395211 w 1057172"/>
                <a:gd name="connsiteY9751" fmla="*/ 1708728 h 2583470"/>
                <a:gd name="connsiteX9752" fmla="*/ 395211 w 1057172"/>
                <a:gd name="connsiteY9752" fmla="*/ 1706271 h 2583470"/>
                <a:gd name="connsiteX9753" fmla="*/ 396431 w 1057172"/>
                <a:gd name="connsiteY9753" fmla="*/ 1706271 h 2583470"/>
                <a:gd name="connsiteX9754" fmla="*/ 398260 w 1057172"/>
                <a:gd name="connsiteY9754" fmla="*/ 1705042 h 2583470"/>
                <a:gd name="connsiteX9755" fmla="*/ 398870 w 1057172"/>
                <a:gd name="connsiteY9755" fmla="*/ 1702585 h 2583470"/>
                <a:gd name="connsiteX9756" fmla="*/ 399480 w 1057172"/>
                <a:gd name="connsiteY9756" fmla="*/ 1702585 h 2583470"/>
                <a:gd name="connsiteX9757" fmla="*/ 399480 w 1057172"/>
                <a:gd name="connsiteY9757" fmla="*/ 1701971 h 2583470"/>
                <a:gd name="connsiteX9758" fmla="*/ 400090 w 1057172"/>
                <a:gd name="connsiteY9758" fmla="*/ 1701971 h 2583470"/>
                <a:gd name="connsiteX9759" fmla="*/ 400090 w 1057172"/>
                <a:gd name="connsiteY9759" fmla="*/ 1701356 h 2583470"/>
                <a:gd name="connsiteX9760" fmla="*/ 400700 w 1057172"/>
                <a:gd name="connsiteY9760" fmla="*/ 1701356 h 2583470"/>
                <a:gd name="connsiteX9761" fmla="*/ 400700 w 1057172"/>
                <a:gd name="connsiteY9761" fmla="*/ 1700742 h 2583470"/>
                <a:gd name="connsiteX9762" fmla="*/ 401920 w 1057172"/>
                <a:gd name="connsiteY9762" fmla="*/ 1700742 h 2583470"/>
                <a:gd name="connsiteX9763" fmla="*/ 401920 w 1057172"/>
                <a:gd name="connsiteY9763" fmla="*/ 1700128 h 2583470"/>
                <a:gd name="connsiteX9764" fmla="*/ 400700 w 1057172"/>
                <a:gd name="connsiteY9764" fmla="*/ 1700128 h 2583470"/>
                <a:gd name="connsiteX9765" fmla="*/ 400700 w 1057172"/>
                <a:gd name="connsiteY9765" fmla="*/ 1698899 h 2583470"/>
                <a:gd name="connsiteX9766" fmla="*/ 401920 w 1057172"/>
                <a:gd name="connsiteY9766" fmla="*/ 1698899 h 2583470"/>
                <a:gd name="connsiteX9767" fmla="*/ 401920 w 1057172"/>
                <a:gd name="connsiteY9767" fmla="*/ 1698285 h 2583470"/>
                <a:gd name="connsiteX9768" fmla="*/ 403139 w 1057172"/>
                <a:gd name="connsiteY9768" fmla="*/ 1698285 h 2583470"/>
                <a:gd name="connsiteX9769" fmla="*/ 403139 w 1057172"/>
                <a:gd name="connsiteY9769" fmla="*/ 1697671 h 2583470"/>
                <a:gd name="connsiteX9770" fmla="*/ 417777 w 1057172"/>
                <a:gd name="connsiteY9770" fmla="*/ 1693985 h 2583470"/>
                <a:gd name="connsiteX9771" fmla="*/ 417777 w 1057172"/>
                <a:gd name="connsiteY9771" fmla="*/ 1694599 h 2583470"/>
                <a:gd name="connsiteX9772" fmla="*/ 418387 w 1057172"/>
                <a:gd name="connsiteY9772" fmla="*/ 1694599 h 2583470"/>
                <a:gd name="connsiteX9773" fmla="*/ 418387 w 1057172"/>
                <a:gd name="connsiteY9773" fmla="*/ 1693985 h 2583470"/>
                <a:gd name="connsiteX9774" fmla="*/ 413508 w 1057172"/>
                <a:gd name="connsiteY9774" fmla="*/ 1693371 h 2583470"/>
                <a:gd name="connsiteX9775" fmla="*/ 413508 w 1057172"/>
                <a:gd name="connsiteY9775" fmla="*/ 1692756 h 2583470"/>
                <a:gd name="connsiteX9776" fmla="*/ 412288 w 1057172"/>
                <a:gd name="connsiteY9776" fmla="*/ 1692756 h 2583470"/>
                <a:gd name="connsiteX9777" fmla="*/ 412288 w 1057172"/>
                <a:gd name="connsiteY9777" fmla="*/ 1691528 h 2583470"/>
                <a:gd name="connsiteX9778" fmla="*/ 413508 w 1057172"/>
                <a:gd name="connsiteY9778" fmla="*/ 1691528 h 2583470"/>
                <a:gd name="connsiteX9779" fmla="*/ 413508 w 1057172"/>
                <a:gd name="connsiteY9779" fmla="*/ 1690914 h 2583470"/>
                <a:gd name="connsiteX9780" fmla="*/ 414727 w 1057172"/>
                <a:gd name="connsiteY9780" fmla="*/ 1690299 h 2583470"/>
                <a:gd name="connsiteX9781" fmla="*/ 411678 w 1057172"/>
                <a:gd name="connsiteY9781" fmla="*/ 1690299 h 2583470"/>
                <a:gd name="connsiteX9782" fmla="*/ 409848 w 1057172"/>
                <a:gd name="connsiteY9782" fmla="*/ 1691528 h 2583470"/>
                <a:gd name="connsiteX9783" fmla="*/ 409848 w 1057172"/>
                <a:gd name="connsiteY9783" fmla="*/ 1692756 h 2583470"/>
                <a:gd name="connsiteX9784" fmla="*/ 409238 w 1057172"/>
                <a:gd name="connsiteY9784" fmla="*/ 1692756 h 2583470"/>
                <a:gd name="connsiteX9785" fmla="*/ 409238 w 1057172"/>
                <a:gd name="connsiteY9785" fmla="*/ 1693371 h 2583470"/>
                <a:gd name="connsiteX9786" fmla="*/ 406189 w 1057172"/>
                <a:gd name="connsiteY9786" fmla="*/ 1693985 h 2583470"/>
                <a:gd name="connsiteX9787" fmla="*/ 406189 w 1057172"/>
                <a:gd name="connsiteY9787" fmla="*/ 1694599 h 2583470"/>
                <a:gd name="connsiteX9788" fmla="*/ 400090 w 1057172"/>
                <a:gd name="connsiteY9788" fmla="*/ 1696442 h 2583470"/>
                <a:gd name="connsiteX9789" fmla="*/ 398870 w 1057172"/>
                <a:gd name="connsiteY9789" fmla="*/ 1695214 h 2583470"/>
                <a:gd name="connsiteX9790" fmla="*/ 398870 w 1057172"/>
                <a:gd name="connsiteY9790" fmla="*/ 1694599 h 2583470"/>
                <a:gd name="connsiteX9791" fmla="*/ 400090 w 1057172"/>
                <a:gd name="connsiteY9791" fmla="*/ 1694599 h 2583470"/>
                <a:gd name="connsiteX9792" fmla="*/ 400090 w 1057172"/>
                <a:gd name="connsiteY9792" fmla="*/ 1693985 h 2583470"/>
                <a:gd name="connsiteX9793" fmla="*/ 400700 w 1057172"/>
                <a:gd name="connsiteY9793" fmla="*/ 1693985 h 2583470"/>
                <a:gd name="connsiteX9794" fmla="*/ 400700 w 1057172"/>
                <a:gd name="connsiteY9794" fmla="*/ 1692756 h 2583470"/>
                <a:gd name="connsiteX9795" fmla="*/ 400090 w 1057172"/>
                <a:gd name="connsiteY9795" fmla="*/ 1692756 h 2583470"/>
                <a:gd name="connsiteX9796" fmla="*/ 400090 w 1057172"/>
                <a:gd name="connsiteY9796" fmla="*/ 1693371 h 2583470"/>
                <a:gd name="connsiteX9797" fmla="*/ 398870 w 1057172"/>
                <a:gd name="connsiteY9797" fmla="*/ 1693371 h 2583470"/>
                <a:gd name="connsiteX9798" fmla="*/ 398870 w 1057172"/>
                <a:gd name="connsiteY9798" fmla="*/ 1694599 h 2583470"/>
                <a:gd name="connsiteX9799" fmla="*/ 398260 w 1057172"/>
                <a:gd name="connsiteY9799" fmla="*/ 1694599 h 2583470"/>
                <a:gd name="connsiteX9800" fmla="*/ 398260 w 1057172"/>
                <a:gd name="connsiteY9800" fmla="*/ 1693985 h 2583470"/>
                <a:gd name="connsiteX9801" fmla="*/ 393991 w 1057172"/>
                <a:gd name="connsiteY9801" fmla="*/ 1693371 h 2583470"/>
                <a:gd name="connsiteX9802" fmla="*/ 395211 w 1057172"/>
                <a:gd name="connsiteY9802" fmla="*/ 1689685 h 2583470"/>
                <a:gd name="connsiteX9803" fmla="*/ 395211 w 1057172"/>
                <a:gd name="connsiteY9803" fmla="*/ 1689071 h 2583470"/>
                <a:gd name="connsiteX9804" fmla="*/ 395821 w 1057172"/>
                <a:gd name="connsiteY9804" fmla="*/ 1689071 h 2583470"/>
                <a:gd name="connsiteX9805" fmla="*/ 395821 w 1057172"/>
                <a:gd name="connsiteY9805" fmla="*/ 1688456 h 2583470"/>
                <a:gd name="connsiteX9806" fmla="*/ 396431 w 1057172"/>
                <a:gd name="connsiteY9806" fmla="*/ 1688456 h 2583470"/>
                <a:gd name="connsiteX9807" fmla="*/ 396431 w 1057172"/>
                <a:gd name="connsiteY9807" fmla="*/ 1687228 h 2583470"/>
                <a:gd name="connsiteX9808" fmla="*/ 398260 w 1057172"/>
                <a:gd name="connsiteY9808" fmla="*/ 1687228 h 2583470"/>
                <a:gd name="connsiteX9809" fmla="*/ 398260 w 1057172"/>
                <a:gd name="connsiteY9809" fmla="*/ 1686614 h 2583470"/>
                <a:gd name="connsiteX9810" fmla="*/ 398870 w 1057172"/>
                <a:gd name="connsiteY9810" fmla="*/ 1686614 h 2583470"/>
                <a:gd name="connsiteX9811" fmla="*/ 398870 w 1057172"/>
                <a:gd name="connsiteY9811" fmla="*/ 1685999 h 2583470"/>
                <a:gd name="connsiteX9812" fmla="*/ 399480 w 1057172"/>
                <a:gd name="connsiteY9812" fmla="*/ 1685999 h 2583470"/>
                <a:gd name="connsiteX9813" fmla="*/ 400090 w 1057172"/>
                <a:gd name="connsiteY9813" fmla="*/ 1682314 h 2583470"/>
                <a:gd name="connsiteX9814" fmla="*/ 399480 w 1057172"/>
                <a:gd name="connsiteY9814" fmla="*/ 1682314 h 2583470"/>
                <a:gd name="connsiteX9815" fmla="*/ 400090 w 1057172"/>
                <a:gd name="connsiteY9815" fmla="*/ 1681085 h 2583470"/>
                <a:gd name="connsiteX9816" fmla="*/ 398870 w 1057172"/>
                <a:gd name="connsiteY9816" fmla="*/ 1681085 h 2583470"/>
                <a:gd name="connsiteX9817" fmla="*/ 398870 w 1057172"/>
                <a:gd name="connsiteY9817" fmla="*/ 1680471 h 2583470"/>
                <a:gd name="connsiteX9818" fmla="*/ 398260 w 1057172"/>
                <a:gd name="connsiteY9818" fmla="*/ 1680471 h 2583470"/>
                <a:gd name="connsiteX9819" fmla="*/ 398260 w 1057172"/>
                <a:gd name="connsiteY9819" fmla="*/ 1679242 h 2583470"/>
                <a:gd name="connsiteX9820" fmla="*/ 397650 w 1057172"/>
                <a:gd name="connsiteY9820" fmla="*/ 1679242 h 2583470"/>
                <a:gd name="connsiteX9821" fmla="*/ 398260 w 1057172"/>
                <a:gd name="connsiteY9821" fmla="*/ 1678014 h 2583470"/>
                <a:gd name="connsiteX9822" fmla="*/ 398260 w 1057172"/>
                <a:gd name="connsiteY9822" fmla="*/ 1678628 h 2583470"/>
                <a:gd name="connsiteX9823" fmla="*/ 400090 w 1057172"/>
                <a:gd name="connsiteY9823" fmla="*/ 1677399 h 2583470"/>
                <a:gd name="connsiteX9824" fmla="*/ 397650 w 1057172"/>
                <a:gd name="connsiteY9824" fmla="*/ 1674942 h 2583470"/>
                <a:gd name="connsiteX9825" fmla="*/ 394601 w 1057172"/>
                <a:gd name="connsiteY9825" fmla="*/ 1674942 h 2583470"/>
                <a:gd name="connsiteX9826" fmla="*/ 395211 w 1057172"/>
                <a:gd name="connsiteY9826" fmla="*/ 1674328 h 2583470"/>
                <a:gd name="connsiteX9827" fmla="*/ 394601 w 1057172"/>
                <a:gd name="connsiteY9827" fmla="*/ 1674328 h 2583470"/>
                <a:gd name="connsiteX9828" fmla="*/ 394601 w 1057172"/>
                <a:gd name="connsiteY9828" fmla="*/ 1673714 h 2583470"/>
                <a:gd name="connsiteX9829" fmla="*/ 393991 w 1057172"/>
                <a:gd name="connsiteY9829" fmla="*/ 1673714 h 2583470"/>
                <a:gd name="connsiteX9830" fmla="*/ 393991 w 1057172"/>
                <a:gd name="connsiteY9830" fmla="*/ 1673099 h 2583470"/>
                <a:gd name="connsiteX9831" fmla="*/ 392161 w 1057172"/>
                <a:gd name="connsiteY9831" fmla="*/ 1673099 h 2583470"/>
                <a:gd name="connsiteX9832" fmla="*/ 392161 w 1057172"/>
                <a:gd name="connsiteY9832" fmla="*/ 1670642 h 2583470"/>
                <a:gd name="connsiteX9833" fmla="*/ 393991 w 1057172"/>
                <a:gd name="connsiteY9833" fmla="*/ 1670642 h 2583470"/>
                <a:gd name="connsiteX9834" fmla="*/ 393991 w 1057172"/>
                <a:gd name="connsiteY9834" fmla="*/ 1671256 h 2583470"/>
                <a:gd name="connsiteX9835" fmla="*/ 394601 w 1057172"/>
                <a:gd name="connsiteY9835" fmla="*/ 1671256 h 2583470"/>
                <a:gd name="connsiteX9836" fmla="*/ 394601 w 1057172"/>
                <a:gd name="connsiteY9836" fmla="*/ 1670642 h 2583470"/>
                <a:gd name="connsiteX9837" fmla="*/ 395211 w 1057172"/>
                <a:gd name="connsiteY9837" fmla="*/ 1670642 h 2583470"/>
                <a:gd name="connsiteX9838" fmla="*/ 395211 w 1057172"/>
                <a:gd name="connsiteY9838" fmla="*/ 1670028 h 2583470"/>
                <a:gd name="connsiteX9839" fmla="*/ 395821 w 1057172"/>
                <a:gd name="connsiteY9839" fmla="*/ 1670028 h 2583470"/>
                <a:gd name="connsiteX9840" fmla="*/ 395821 w 1057172"/>
                <a:gd name="connsiteY9840" fmla="*/ 1669414 h 2583470"/>
                <a:gd name="connsiteX9841" fmla="*/ 398870 w 1057172"/>
                <a:gd name="connsiteY9841" fmla="*/ 1669414 h 2583470"/>
                <a:gd name="connsiteX9842" fmla="*/ 400090 w 1057172"/>
                <a:gd name="connsiteY9842" fmla="*/ 1670642 h 2583470"/>
                <a:gd name="connsiteX9843" fmla="*/ 400090 w 1057172"/>
                <a:gd name="connsiteY9843" fmla="*/ 1671256 h 2583470"/>
                <a:gd name="connsiteX9844" fmla="*/ 401920 w 1057172"/>
                <a:gd name="connsiteY9844" fmla="*/ 1671256 h 2583470"/>
                <a:gd name="connsiteX9845" fmla="*/ 401920 w 1057172"/>
                <a:gd name="connsiteY9845" fmla="*/ 1671871 h 2583470"/>
                <a:gd name="connsiteX9846" fmla="*/ 402529 w 1057172"/>
                <a:gd name="connsiteY9846" fmla="*/ 1671871 h 2583470"/>
                <a:gd name="connsiteX9847" fmla="*/ 402529 w 1057172"/>
                <a:gd name="connsiteY9847" fmla="*/ 1674942 h 2583470"/>
                <a:gd name="connsiteX9848" fmla="*/ 403749 w 1057172"/>
                <a:gd name="connsiteY9848" fmla="*/ 1677399 h 2583470"/>
                <a:gd name="connsiteX9849" fmla="*/ 403139 w 1057172"/>
                <a:gd name="connsiteY9849" fmla="*/ 1677399 h 2583470"/>
                <a:gd name="connsiteX9850" fmla="*/ 403139 w 1057172"/>
                <a:gd name="connsiteY9850" fmla="*/ 1678628 h 2583470"/>
                <a:gd name="connsiteX9851" fmla="*/ 402529 w 1057172"/>
                <a:gd name="connsiteY9851" fmla="*/ 1678628 h 2583470"/>
                <a:gd name="connsiteX9852" fmla="*/ 402529 w 1057172"/>
                <a:gd name="connsiteY9852" fmla="*/ 1679242 h 2583470"/>
                <a:gd name="connsiteX9853" fmla="*/ 404359 w 1057172"/>
                <a:gd name="connsiteY9853" fmla="*/ 1678628 h 2583470"/>
                <a:gd name="connsiteX9854" fmla="*/ 404359 w 1057172"/>
                <a:gd name="connsiteY9854" fmla="*/ 1679242 h 2583470"/>
                <a:gd name="connsiteX9855" fmla="*/ 406189 w 1057172"/>
                <a:gd name="connsiteY9855" fmla="*/ 1679242 h 2583470"/>
                <a:gd name="connsiteX9856" fmla="*/ 406189 w 1057172"/>
                <a:gd name="connsiteY9856" fmla="*/ 1678628 h 2583470"/>
                <a:gd name="connsiteX9857" fmla="*/ 409238 w 1057172"/>
                <a:gd name="connsiteY9857" fmla="*/ 1676785 h 2583470"/>
                <a:gd name="connsiteX9858" fmla="*/ 407409 w 1057172"/>
                <a:gd name="connsiteY9858" fmla="*/ 1676785 h 2583470"/>
                <a:gd name="connsiteX9859" fmla="*/ 407409 w 1057172"/>
                <a:gd name="connsiteY9859" fmla="*/ 1677399 h 2583470"/>
                <a:gd name="connsiteX9860" fmla="*/ 404359 w 1057172"/>
                <a:gd name="connsiteY9860" fmla="*/ 1678014 h 2583470"/>
                <a:gd name="connsiteX9861" fmla="*/ 404359 w 1057172"/>
                <a:gd name="connsiteY9861" fmla="*/ 1677399 h 2583470"/>
                <a:gd name="connsiteX9862" fmla="*/ 405579 w 1057172"/>
                <a:gd name="connsiteY9862" fmla="*/ 1677399 h 2583470"/>
                <a:gd name="connsiteX9863" fmla="*/ 406189 w 1057172"/>
                <a:gd name="connsiteY9863" fmla="*/ 1674328 h 2583470"/>
                <a:gd name="connsiteX9864" fmla="*/ 405579 w 1057172"/>
                <a:gd name="connsiteY9864" fmla="*/ 1674328 h 2583470"/>
                <a:gd name="connsiteX9865" fmla="*/ 406189 w 1057172"/>
                <a:gd name="connsiteY9865" fmla="*/ 1673099 h 2583470"/>
                <a:gd name="connsiteX9866" fmla="*/ 405579 w 1057172"/>
                <a:gd name="connsiteY9866" fmla="*/ 1673099 h 2583470"/>
                <a:gd name="connsiteX9867" fmla="*/ 405579 w 1057172"/>
                <a:gd name="connsiteY9867" fmla="*/ 1671871 h 2583470"/>
                <a:gd name="connsiteX9868" fmla="*/ 404359 w 1057172"/>
                <a:gd name="connsiteY9868" fmla="*/ 1671871 h 2583470"/>
                <a:gd name="connsiteX9869" fmla="*/ 404359 w 1057172"/>
                <a:gd name="connsiteY9869" fmla="*/ 1671256 h 2583470"/>
                <a:gd name="connsiteX9870" fmla="*/ 403749 w 1057172"/>
                <a:gd name="connsiteY9870" fmla="*/ 1671256 h 2583470"/>
                <a:gd name="connsiteX9871" fmla="*/ 403749 w 1057172"/>
                <a:gd name="connsiteY9871" fmla="*/ 1670642 h 2583470"/>
                <a:gd name="connsiteX9872" fmla="*/ 407409 w 1057172"/>
                <a:gd name="connsiteY9872" fmla="*/ 1670642 h 2583470"/>
                <a:gd name="connsiteX9873" fmla="*/ 407409 w 1057172"/>
                <a:gd name="connsiteY9873" fmla="*/ 1669414 h 2583470"/>
                <a:gd name="connsiteX9874" fmla="*/ 411068 w 1057172"/>
                <a:gd name="connsiteY9874" fmla="*/ 1669414 h 2583470"/>
                <a:gd name="connsiteX9875" fmla="*/ 411068 w 1057172"/>
                <a:gd name="connsiteY9875" fmla="*/ 1668799 h 2583470"/>
                <a:gd name="connsiteX9876" fmla="*/ 419606 w 1057172"/>
                <a:gd name="connsiteY9876" fmla="*/ 1670028 h 2583470"/>
                <a:gd name="connsiteX9877" fmla="*/ 419606 w 1057172"/>
                <a:gd name="connsiteY9877" fmla="*/ 1670642 h 2583470"/>
                <a:gd name="connsiteX9878" fmla="*/ 420216 w 1057172"/>
                <a:gd name="connsiteY9878" fmla="*/ 1670642 h 2583470"/>
                <a:gd name="connsiteX9879" fmla="*/ 420216 w 1057172"/>
                <a:gd name="connsiteY9879" fmla="*/ 1671256 h 2583470"/>
                <a:gd name="connsiteX9880" fmla="*/ 422046 w 1057172"/>
                <a:gd name="connsiteY9880" fmla="*/ 1671256 h 2583470"/>
                <a:gd name="connsiteX9881" fmla="*/ 422046 w 1057172"/>
                <a:gd name="connsiteY9881" fmla="*/ 1670642 h 2583470"/>
                <a:gd name="connsiteX9882" fmla="*/ 421436 w 1057172"/>
                <a:gd name="connsiteY9882" fmla="*/ 1670642 h 2583470"/>
                <a:gd name="connsiteX9883" fmla="*/ 421436 w 1057172"/>
                <a:gd name="connsiteY9883" fmla="*/ 1669414 h 2583470"/>
                <a:gd name="connsiteX9884" fmla="*/ 420216 w 1057172"/>
                <a:gd name="connsiteY9884" fmla="*/ 1669414 h 2583470"/>
                <a:gd name="connsiteX9885" fmla="*/ 420216 w 1057172"/>
                <a:gd name="connsiteY9885" fmla="*/ 1668799 h 2583470"/>
                <a:gd name="connsiteX9886" fmla="*/ 413508 w 1057172"/>
                <a:gd name="connsiteY9886" fmla="*/ 1666956 h 2583470"/>
                <a:gd name="connsiteX9887" fmla="*/ 413508 w 1057172"/>
                <a:gd name="connsiteY9887" fmla="*/ 1665728 h 2583470"/>
                <a:gd name="connsiteX9888" fmla="*/ 414727 w 1057172"/>
                <a:gd name="connsiteY9888" fmla="*/ 1665728 h 2583470"/>
                <a:gd name="connsiteX9889" fmla="*/ 414117 w 1057172"/>
                <a:gd name="connsiteY9889" fmla="*/ 1663885 h 2583470"/>
                <a:gd name="connsiteX9890" fmla="*/ 417777 w 1057172"/>
                <a:gd name="connsiteY9890" fmla="*/ 1662656 h 2583470"/>
                <a:gd name="connsiteX9891" fmla="*/ 417777 w 1057172"/>
                <a:gd name="connsiteY9891" fmla="*/ 1662042 h 2583470"/>
                <a:gd name="connsiteX9892" fmla="*/ 419606 w 1057172"/>
                <a:gd name="connsiteY9892" fmla="*/ 1661428 h 2583470"/>
                <a:gd name="connsiteX9893" fmla="*/ 423876 w 1057172"/>
                <a:gd name="connsiteY9893" fmla="*/ 1662042 h 2583470"/>
                <a:gd name="connsiteX9894" fmla="*/ 423876 w 1057172"/>
                <a:gd name="connsiteY9894" fmla="*/ 1661428 h 2583470"/>
                <a:gd name="connsiteX9895" fmla="*/ 419606 w 1057172"/>
                <a:gd name="connsiteY9895" fmla="*/ 1660199 h 2583470"/>
                <a:gd name="connsiteX9896" fmla="*/ 419606 w 1057172"/>
                <a:gd name="connsiteY9896" fmla="*/ 1661428 h 2583470"/>
                <a:gd name="connsiteX9897" fmla="*/ 417777 w 1057172"/>
                <a:gd name="connsiteY9897" fmla="*/ 1661428 h 2583470"/>
                <a:gd name="connsiteX9898" fmla="*/ 417777 w 1057172"/>
                <a:gd name="connsiteY9898" fmla="*/ 1662042 h 2583470"/>
                <a:gd name="connsiteX9899" fmla="*/ 415947 w 1057172"/>
                <a:gd name="connsiteY9899" fmla="*/ 1662042 h 2583470"/>
                <a:gd name="connsiteX9900" fmla="*/ 415947 w 1057172"/>
                <a:gd name="connsiteY9900" fmla="*/ 1662656 h 2583470"/>
                <a:gd name="connsiteX9901" fmla="*/ 415337 w 1057172"/>
                <a:gd name="connsiteY9901" fmla="*/ 1662656 h 2583470"/>
                <a:gd name="connsiteX9902" fmla="*/ 415337 w 1057172"/>
                <a:gd name="connsiteY9902" fmla="*/ 1663271 h 2583470"/>
                <a:gd name="connsiteX9903" fmla="*/ 414117 w 1057172"/>
                <a:gd name="connsiteY9903" fmla="*/ 1663271 h 2583470"/>
                <a:gd name="connsiteX9904" fmla="*/ 413508 w 1057172"/>
                <a:gd name="connsiteY9904" fmla="*/ 1665728 h 2583470"/>
                <a:gd name="connsiteX9905" fmla="*/ 412288 w 1057172"/>
                <a:gd name="connsiteY9905" fmla="*/ 1665728 h 2583470"/>
                <a:gd name="connsiteX9906" fmla="*/ 406189 w 1057172"/>
                <a:gd name="connsiteY9906" fmla="*/ 1667571 h 2583470"/>
                <a:gd name="connsiteX9907" fmla="*/ 406189 w 1057172"/>
                <a:gd name="connsiteY9907" fmla="*/ 1668799 h 2583470"/>
                <a:gd name="connsiteX9908" fmla="*/ 403139 w 1057172"/>
                <a:gd name="connsiteY9908" fmla="*/ 1668799 h 2583470"/>
                <a:gd name="connsiteX9909" fmla="*/ 403139 w 1057172"/>
                <a:gd name="connsiteY9909" fmla="*/ 1667571 h 2583470"/>
                <a:gd name="connsiteX9910" fmla="*/ 401920 w 1057172"/>
                <a:gd name="connsiteY9910" fmla="*/ 1667571 h 2583470"/>
                <a:gd name="connsiteX9911" fmla="*/ 401920 w 1057172"/>
                <a:gd name="connsiteY9911" fmla="*/ 1666956 h 2583470"/>
                <a:gd name="connsiteX9912" fmla="*/ 400700 w 1057172"/>
                <a:gd name="connsiteY9912" fmla="*/ 1666956 h 2583470"/>
                <a:gd name="connsiteX9913" fmla="*/ 400700 w 1057172"/>
                <a:gd name="connsiteY9913" fmla="*/ 1666342 h 2583470"/>
                <a:gd name="connsiteX9914" fmla="*/ 401920 w 1057172"/>
                <a:gd name="connsiteY9914" fmla="*/ 1666342 h 2583470"/>
                <a:gd name="connsiteX9915" fmla="*/ 402529 w 1057172"/>
                <a:gd name="connsiteY9915" fmla="*/ 1663271 h 2583470"/>
                <a:gd name="connsiteX9916" fmla="*/ 403139 w 1057172"/>
                <a:gd name="connsiteY9916" fmla="*/ 1663271 h 2583470"/>
                <a:gd name="connsiteX9917" fmla="*/ 403139 w 1057172"/>
                <a:gd name="connsiteY9917" fmla="*/ 1662656 h 2583470"/>
                <a:gd name="connsiteX9918" fmla="*/ 402529 w 1057172"/>
                <a:gd name="connsiteY9918" fmla="*/ 1662656 h 2583470"/>
                <a:gd name="connsiteX9919" fmla="*/ 402529 w 1057172"/>
                <a:gd name="connsiteY9919" fmla="*/ 1662042 h 2583470"/>
                <a:gd name="connsiteX9920" fmla="*/ 403139 w 1057172"/>
                <a:gd name="connsiteY9920" fmla="*/ 1662042 h 2583470"/>
                <a:gd name="connsiteX9921" fmla="*/ 403139 w 1057172"/>
                <a:gd name="connsiteY9921" fmla="*/ 1660199 h 2583470"/>
                <a:gd name="connsiteX9922" fmla="*/ 403749 w 1057172"/>
                <a:gd name="connsiteY9922" fmla="*/ 1660199 h 2583470"/>
                <a:gd name="connsiteX9923" fmla="*/ 403749 w 1057172"/>
                <a:gd name="connsiteY9923" fmla="*/ 1661428 h 2583470"/>
                <a:gd name="connsiteX9924" fmla="*/ 405579 w 1057172"/>
                <a:gd name="connsiteY9924" fmla="*/ 1661428 h 2583470"/>
                <a:gd name="connsiteX9925" fmla="*/ 405579 w 1057172"/>
                <a:gd name="connsiteY9925" fmla="*/ 1660199 h 2583470"/>
                <a:gd name="connsiteX9926" fmla="*/ 406189 w 1057172"/>
                <a:gd name="connsiteY9926" fmla="*/ 1660199 h 2583470"/>
                <a:gd name="connsiteX9927" fmla="*/ 406799 w 1057172"/>
                <a:gd name="connsiteY9927" fmla="*/ 1658971 h 2583470"/>
                <a:gd name="connsiteX9928" fmla="*/ 406799 w 1057172"/>
                <a:gd name="connsiteY9928" fmla="*/ 1659585 h 2583470"/>
                <a:gd name="connsiteX9929" fmla="*/ 407409 w 1057172"/>
                <a:gd name="connsiteY9929" fmla="*/ 1658971 h 2583470"/>
                <a:gd name="connsiteX9930" fmla="*/ 407409 w 1057172"/>
                <a:gd name="connsiteY9930" fmla="*/ 1659585 h 2583470"/>
                <a:gd name="connsiteX9931" fmla="*/ 408019 w 1057172"/>
                <a:gd name="connsiteY9931" fmla="*/ 1658971 h 2583470"/>
                <a:gd name="connsiteX9932" fmla="*/ 407409 w 1057172"/>
                <a:gd name="connsiteY9932" fmla="*/ 1658971 h 2583470"/>
                <a:gd name="connsiteX9933" fmla="*/ 407409 w 1057172"/>
                <a:gd name="connsiteY9933" fmla="*/ 1658356 h 2583470"/>
                <a:gd name="connsiteX9934" fmla="*/ 404359 w 1057172"/>
                <a:gd name="connsiteY9934" fmla="*/ 1658356 h 2583470"/>
                <a:gd name="connsiteX9935" fmla="*/ 404359 w 1057172"/>
                <a:gd name="connsiteY9935" fmla="*/ 1658971 h 2583470"/>
                <a:gd name="connsiteX9936" fmla="*/ 401920 w 1057172"/>
                <a:gd name="connsiteY9936" fmla="*/ 1658971 h 2583470"/>
                <a:gd name="connsiteX9937" fmla="*/ 401920 w 1057172"/>
                <a:gd name="connsiteY9937" fmla="*/ 1657742 h 2583470"/>
                <a:gd name="connsiteX9938" fmla="*/ 400700 w 1057172"/>
                <a:gd name="connsiteY9938" fmla="*/ 1658356 h 2583470"/>
                <a:gd name="connsiteX9939" fmla="*/ 400700 w 1057172"/>
                <a:gd name="connsiteY9939" fmla="*/ 1657742 h 2583470"/>
                <a:gd name="connsiteX9940" fmla="*/ 400090 w 1057172"/>
                <a:gd name="connsiteY9940" fmla="*/ 1657742 h 2583470"/>
                <a:gd name="connsiteX9941" fmla="*/ 400090 w 1057172"/>
                <a:gd name="connsiteY9941" fmla="*/ 1655899 h 2583470"/>
                <a:gd name="connsiteX9942" fmla="*/ 400700 w 1057172"/>
                <a:gd name="connsiteY9942" fmla="*/ 1655899 h 2583470"/>
                <a:gd name="connsiteX9943" fmla="*/ 400700 w 1057172"/>
                <a:gd name="connsiteY9943" fmla="*/ 1655285 h 2583470"/>
                <a:gd name="connsiteX9944" fmla="*/ 401920 w 1057172"/>
                <a:gd name="connsiteY9944" fmla="*/ 1655285 h 2583470"/>
                <a:gd name="connsiteX9945" fmla="*/ 401920 w 1057172"/>
                <a:gd name="connsiteY9945" fmla="*/ 1654671 h 2583470"/>
                <a:gd name="connsiteX9946" fmla="*/ 402529 w 1057172"/>
                <a:gd name="connsiteY9946" fmla="*/ 1654671 h 2583470"/>
                <a:gd name="connsiteX9947" fmla="*/ 402529 w 1057172"/>
                <a:gd name="connsiteY9947" fmla="*/ 1655285 h 2583470"/>
                <a:gd name="connsiteX9948" fmla="*/ 403139 w 1057172"/>
                <a:gd name="connsiteY9948" fmla="*/ 1655285 h 2583470"/>
                <a:gd name="connsiteX9949" fmla="*/ 403139 w 1057172"/>
                <a:gd name="connsiteY9949" fmla="*/ 1655899 h 2583470"/>
                <a:gd name="connsiteX9950" fmla="*/ 403749 w 1057172"/>
                <a:gd name="connsiteY9950" fmla="*/ 1655899 h 2583470"/>
                <a:gd name="connsiteX9951" fmla="*/ 403749 w 1057172"/>
                <a:gd name="connsiteY9951" fmla="*/ 1655285 h 2583470"/>
                <a:gd name="connsiteX9952" fmla="*/ 408019 w 1057172"/>
                <a:gd name="connsiteY9952" fmla="*/ 1655285 h 2583470"/>
                <a:gd name="connsiteX9953" fmla="*/ 408019 w 1057172"/>
                <a:gd name="connsiteY9953" fmla="*/ 1657128 h 2583470"/>
                <a:gd name="connsiteX9954" fmla="*/ 408019 w 1057172"/>
                <a:gd name="connsiteY9954" fmla="*/ 1657742 h 2583470"/>
                <a:gd name="connsiteX9955" fmla="*/ 409848 w 1057172"/>
                <a:gd name="connsiteY9955" fmla="*/ 1658971 h 2583470"/>
                <a:gd name="connsiteX9956" fmla="*/ 409238 w 1057172"/>
                <a:gd name="connsiteY9956" fmla="*/ 1658971 h 2583470"/>
                <a:gd name="connsiteX9957" fmla="*/ 409238 w 1057172"/>
                <a:gd name="connsiteY9957" fmla="*/ 1660199 h 2583470"/>
                <a:gd name="connsiteX9958" fmla="*/ 410458 w 1057172"/>
                <a:gd name="connsiteY9958" fmla="*/ 1660199 h 2583470"/>
                <a:gd name="connsiteX9959" fmla="*/ 409848 w 1057172"/>
                <a:gd name="connsiteY9959" fmla="*/ 1658971 h 2583470"/>
                <a:gd name="connsiteX9960" fmla="*/ 410458 w 1057172"/>
                <a:gd name="connsiteY9960" fmla="*/ 1658971 h 2583470"/>
                <a:gd name="connsiteX9961" fmla="*/ 410458 w 1057172"/>
                <a:gd name="connsiteY9961" fmla="*/ 1658356 h 2583470"/>
                <a:gd name="connsiteX9962" fmla="*/ 409848 w 1057172"/>
                <a:gd name="connsiteY9962" fmla="*/ 1658356 h 2583470"/>
                <a:gd name="connsiteX9963" fmla="*/ 409848 w 1057172"/>
                <a:gd name="connsiteY9963" fmla="*/ 1657742 h 2583470"/>
                <a:gd name="connsiteX9964" fmla="*/ 409238 w 1057172"/>
                <a:gd name="connsiteY9964" fmla="*/ 1657742 h 2583470"/>
                <a:gd name="connsiteX9965" fmla="*/ 409238 w 1057172"/>
                <a:gd name="connsiteY9965" fmla="*/ 1657128 h 2583470"/>
                <a:gd name="connsiteX9966" fmla="*/ 408019 w 1057172"/>
                <a:gd name="connsiteY9966" fmla="*/ 1657128 h 2583470"/>
                <a:gd name="connsiteX9967" fmla="*/ 409848 w 1057172"/>
                <a:gd name="connsiteY9967" fmla="*/ 1655899 h 2583470"/>
                <a:gd name="connsiteX9968" fmla="*/ 409848 w 1057172"/>
                <a:gd name="connsiteY9968" fmla="*/ 1657128 h 2583470"/>
                <a:gd name="connsiteX9969" fmla="*/ 410458 w 1057172"/>
                <a:gd name="connsiteY9969" fmla="*/ 1657128 h 2583470"/>
                <a:gd name="connsiteX9970" fmla="*/ 410458 w 1057172"/>
                <a:gd name="connsiteY9970" fmla="*/ 1655899 h 2583470"/>
                <a:gd name="connsiteX9971" fmla="*/ 414117 w 1057172"/>
                <a:gd name="connsiteY9971" fmla="*/ 1655899 h 2583470"/>
                <a:gd name="connsiteX9972" fmla="*/ 414117 w 1057172"/>
                <a:gd name="connsiteY9972" fmla="*/ 1657128 h 2583470"/>
                <a:gd name="connsiteX9973" fmla="*/ 414727 w 1057172"/>
                <a:gd name="connsiteY9973" fmla="*/ 1657128 h 2583470"/>
                <a:gd name="connsiteX9974" fmla="*/ 414727 w 1057172"/>
                <a:gd name="connsiteY9974" fmla="*/ 1657742 h 2583470"/>
                <a:gd name="connsiteX9975" fmla="*/ 417167 w 1057172"/>
                <a:gd name="connsiteY9975" fmla="*/ 1657742 h 2583470"/>
                <a:gd name="connsiteX9976" fmla="*/ 415337 w 1057172"/>
                <a:gd name="connsiteY9976" fmla="*/ 1654671 h 2583470"/>
                <a:gd name="connsiteX9977" fmla="*/ 412288 w 1057172"/>
                <a:gd name="connsiteY9977" fmla="*/ 1654056 h 2583470"/>
                <a:gd name="connsiteX9978" fmla="*/ 412288 w 1057172"/>
                <a:gd name="connsiteY9978" fmla="*/ 1654671 h 2583470"/>
                <a:gd name="connsiteX9979" fmla="*/ 411678 w 1057172"/>
                <a:gd name="connsiteY9979" fmla="*/ 1654671 h 2583470"/>
                <a:gd name="connsiteX9980" fmla="*/ 411678 w 1057172"/>
                <a:gd name="connsiteY9980" fmla="*/ 1653442 h 2583470"/>
                <a:gd name="connsiteX9981" fmla="*/ 411068 w 1057172"/>
                <a:gd name="connsiteY9981" fmla="*/ 1653442 h 2583470"/>
                <a:gd name="connsiteX9982" fmla="*/ 411068 w 1057172"/>
                <a:gd name="connsiteY9982" fmla="*/ 1654056 h 2583470"/>
                <a:gd name="connsiteX9983" fmla="*/ 409848 w 1057172"/>
                <a:gd name="connsiteY9983" fmla="*/ 1653442 h 2583470"/>
                <a:gd name="connsiteX9984" fmla="*/ 410458 w 1057172"/>
                <a:gd name="connsiteY9984" fmla="*/ 1652214 h 2583470"/>
                <a:gd name="connsiteX9985" fmla="*/ 409848 w 1057172"/>
                <a:gd name="connsiteY9985" fmla="*/ 1652214 h 2583470"/>
                <a:gd name="connsiteX9986" fmla="*/ 409848 w 1057172"/>
                <a:gd name="connsiteY9986" fmla="*/ 1653442 h 2583470"/>
                <a:gd name="connsiteX9987" fmla="*/ 406799 w 1057172"/>
                <a:gd name="connsiteY9987" fmla="*/ 1653442 h 2583470"/>
                <a:gd name="connsiteX9988" fmla="*/ 406799 w 1057172"/>
                <a:gd name="connsiteY9988" fmla="*/ 1652214 h 2583470"/>
                <a:gd name="connsiteX9989" fmla="*/ 404359 w 1057172"/>
                <a:gd name="connsiteY9989" fmla="*/ 1651599 h 2583470"/>
                <a:gd name="connsiteX9990" fmla="*/ 405579 w 1057172"/>
                <a:gd name="connsiteY9990" fmla="*/ 1650985 h 2583470"/>
                <a:gd name="connsiteX9991" fmla="*/ 403139 w 1057172"/>
                <a:gd name="connsiteY9991" fmla="*/ 1650985 h 2583470"/>
                <a:gd name="connsiteX9992" fmla="*/ 403139 w 1057172"/>
                <a:gd name="connsiteY9992" fmla="*/ 1649756 h 2583470"/>
                <a:gd name="connsiteX9993" fmla="*/ 401920 w 1057172"/>
                <a:gd name="connsiteY9993" fmla="*/ 1650371 h 2583470"/>
                <a:gd name="connsiteX9994" fmla="*/ 403139 w 1057172"/>
                <a:gd name="connsiteY9994" fmla="*/ 1649142 h 2583470"/>
                <a:gd name="connsiteX9995" fmla="*/ 403139 w 1057172"/>
                <a:gd name="connsiteY9995" fmla="*/ 1647914 h 2583470"/>
                <a:gd name="connsiteX9996" fmla="*/ 404359 w 1057172"/>
                <a:gd name="connsiteY9996" fmla="*/ 1647914 h 2583470"/>
                <a:gd name="connsiteX9997" fmla="*/ 404359 w 1057172"/>
                <a:gd name="connsiteY9997" fmla="*/ 1649142 h 2583470"/>
                <a:gd name="connsiteX9998" fmla="*/ 411678 w 1057172"/>
                <a:gd name="connsiteY9998" fmla="*/ 1649142 h 2583470"/>
                <a:gd name="connsiteX9999" fmla="*/ 411678 w 1057172"/>
                <a:gd name="connsiteY9999" fmla="*/ 1649756 h 2583470"/>
                <a:gd name="connsiteX10000" fmla="*/ 412288 w 1057172"/>
                <a:gd name="connsiteY10000" fmla="*/ 1649756 h 2583470"/>
                <a:gd name="connsiteX10001" fmla="*/ 412288 w 1057172"/>
                <a:gd name="connsiteY10001" fmla="*/ 1650371 h 2583470"/>
                <a:gd name="connsiteX10002" fmla="*/ 414117 w 1057172"/>
                <a:gd name="connsiteY10002" fmla="*/ 1649756 h 2583470"/>
                <a:gd name="connsiteX10003" fmla="*/ 414117 w 1057172"/>
                <a:gd name="connsiteY10003" fmla="*/ 1649142 h 2583470"/>
                <a:gd name="connsiteX10004" fmla="*/ 414727 w 1057172"/>
                <a:gd name="connsiteY10004" fmla="*/ 1649142 h 2583470"/>
                <a:gd name="connsiteX10005" fmla="*/ 422656 w 1057172"/>
                <a:gd name="connsiteY10005" fmla="*/ 1651599 h 2583470"/>
                <a:gd name="connsiteX10006" fmla="*/ 422656 w 1057172"/>
                <a:gd name="connsiteY10006" fmla="*/ 1650371 h 2583470"/>
                <a:gd name="connsiteX10007" fmla="*/ 422046 w 1057172"/>
                <a:gd name="connsiteY10007" fmla="*/ 1650371 h 2583470"/>
                <a:gd name="connsiteX10008" fmla="*/ 422046 w 1057172"/>
                <a:gd name="connsiteY10008" fmla="*/ 1649756 h 2583470"/>
                <a:gd name="connsiteX10009" fmla="*/ 423266 w 1057172"/>
                <a:gd name="connsiteY10009" fmla="*/ 1649756 h 2583470"/>
                <a:gd name="connsiteX10010" fmla="*/ 423266 w 1057172"/>
                <a:gd name="connsiteY10010" fmla="*/ 1649142 h 2583470"/>
                <a:gd name="connsiteX10011" fmla="*/ 427535 w 1057172"/>
                <a:gd name="connsiteY10011" fmla="*/ 1649142 h 2583470"/>
                <a:gd name="connsiteX10012" fmla="*/ 427535 w 1057172"/>
                <a:gd name="connsiteY10012" fmla="*/ 1647914 h 2583470"/>
                <a:gd name="connsiteX10013" fmla="*/ 425705 w 1057172"/>
                <a:gd name="connsiteY10013" fmla="*/ 1647914 h 2583470"/>
                <a:gd name="connsiteX10014" fmla="*/ 425705 w 1057172"/>
                <a:gd name="connsiteY10014" fmla="*/ 1647299 h 2583470"/>
                <a:gd name="connsiteX10015" fmla="*/ 425096 w 1057172"/>
                <a:gd name="connsiteY10015" fmla="*/ 1647299 h 2583470"/>
                <a:gd name="connsiteX10016" fmla="*/ 425096 w 1057172"/>
                <a:gd name="connsiteY10016" fmla="*/ 1647914 h 2583470"/>
                <a:gd name="connsiteX10017" fmla="*/ 420216 w 1057172"/>
                <a:gd name="connsiteY10017" fmla="*/ 1649142 h 2583470"/>
                <a:gd name="connsiteX10018" fmla="*/ 421436 w 1057172"/>
                <a:gd name="connsiteY10018" fmla="*/ 1649756 h 2583470"/>
                <a:gd name="connsiteX10019" fmla="*/ 420216 w 1057172"/>
                <a:gd name="connsiteY10019" fmla="*/ 1649756 h 2583470"/>
                <a:gd name="connsiteX10020" fmla="*/ 420216 w 1057172"/>
                <a:gd name="connsiteY10020" fmla="*/ 1650371 h 2583470"/>
                <a:gd name="connsiteX10021" fmla="*/ 415947 w 1057172"/>
                <a:gd name="connsiteY10021" fmla="*/ 1650371 h 2583470"/>
                <a:gd name="connsiteX10022" fmla="*/ 415947 w 1057172"/>
                <a:gd name="connsiteY10022" fmla="*/ 1649142 h 2583470"/>
                <a:gd name="connsiteX10023" fmla="*/ 415337 w 1057172"/>
                <a:gd name="connsiteY10023" fmla="*/ 1649142 h 2583470"/>
                <a:gd name="connsiteX10024" fmla="*/ 415337 w 1057172"/>
                <a:gd name="connsiteY10024" fmla="*/ 1647299 h 2583470"/>
                <a:gd name="connsiteX10025" fmla="*/ 414117 w 1057172"/>
                <a:gd name="connsiteY10025" fmla="*/ 1647299 h 2583470"/>
                <a:gd name="connsiteX10026" fmla="*/ 414727 w 1057172"/>
                <a:gd name="connsiteY10026" fmla="*/ 1646071 h 2583470"/>
                <a:gd name="connsiteX10027" fmla="*/ 415947 w 1057172"/>
                <a:gd name="connsiteY10027" fmla="*/ 1646685 h 2583470"/>
                <a:gd name="connsiteX10028" fmla="*/ 415947 w 1057172"/>
                <a:gd name="connsiteY10028" fmla="*/ 1646071 h 2583470"/>
                <a:gd name="connsiteX10029" fmla="*/ 415337 w 1057172"/>
                <a:gd name="connsiteY10029" fmla="*/ 1646071 h 2583470"/>
                <a:gd name="connsiteX10030" fmla="*/ 415337 w 1057172"/>
                <a:gd name="connsiteY10030" fmla="*/ 1645456 h 2583470"/>
                <a:gd name="connsiteX10031" fmla="*/ 417424 w 1057172"/>
                <a:gd name="connsiteY10031" fmla="*/ 1644616 h 2583470"/>
                <a:gd name="connsiteX10032" fmla="*/ 423266 w 1057172"/>
                <a:gd name="connsiteY10032" fmla="*/ 1645456 h 2583470"/>
                <a:gd name="connsiteX10033" fmla="*/ 418387 w 1057172"/>
                <a:gd name="connsiteY10033" fmla="*/ 1644228 h 2583470"/>
                <a:gd name="connsiteX10034" fmla="*/ 417424 w 1057172"/>
                <a:gd name="connsiteY10034" fmla="*/ 1644616 h 2583470"/>
                <a:gd name="connsiteX10035" fmla="*/ 414727 w 1057172"/>
                <a:gd name="connsiteY10035" fmla="*/ 1644228 h 2583470"/>
                <a:gd name="connsiteX10036" fmla="*/ 414727 w 1057172"/>
                <a:gd name="connsiteY10036" fmla="*/ 1642999 h 2583470"/>
                <a:gd name="connsiteX10037" fmla="*/ 413508 w 1057172"/>
                <a:gd name="connsiteY10037" fmla="*/ 1643614 h 2583470"/>
                <a:gd name="connsiteX10038" fmla="*/ 414117 w 1057172"/>
                <a:gd name="connsiteY10038" fmla="*/ 1642385 h 2583470"/>
                <a:gd name="connsiteX10039" fmla="*/ 413508 w 1057172"/>
                <a:gd name="connsiteY10039" fmla="*/ 1642385 h 2583470"/>
                <a:gd name="connsiteX10040" fmla="*/ 413508 w 1057172"/>
                <a:gd name="connsiteY10040" fmla="*/ 1639928 h 2583470"/>
                <a:gd name="connsiteX10041" fmla="*/ 414117 w 1057172"/>
                <a:gd name="connsiteY10041" fmla="*/ 1639928 h 2583470"/>
                <a:gd name="connsiteX10042" fmla="*/ 414117 w 1057172"/>
                <a:gd name="connsiteY10042" fmla="*/ 1640542 h 2583470"/>
                <a:gd name="connsiteX10043" fmla="*/ 414727 w 1057172"/>
                <a:gd name="connsiteY10043" fmla="*/ 1640542 h 2583470"/>
                <a:gd name="connsiteX10044" fmla="*/ 414727 w 1057172"/>
                <a:gd name="connsiteY10044" fmla="*/ 1639928 h 2583470"/>
                <a:gd name="connsiteX10045" fmla="*/ 429365 w 1057172"/>
                <a:gd name="connsiteY10045" fmla="*/ 1640542 h 2583470"/>
                <a:gd name="connsiteX10046" fmla="*/ 429365 w 1057172"/>
                <a:gd name="connsiteY10046" fmla="*/ 1639928 h 2583470"/>
                <a:gd name="connsiteX10047" fmla="*/ 429975 w 1057172"/>
                <a:gd name="connsiteY10047" fmla="*/ 1639928 h 2583470"/>
                <a:gd name="connsiteX10048" fmla="*/ 429975 w 1057172"/>
                <a:gd name="connsiteY10048" fmla="*/ 1640542 h 2583470"/>
                <a:gd name="connsiteX10049" fmla="*/ 434244 w 1057172"/>
                <a:gd name="connsiteY10049" fmla="*/ 1639928 h 2583470"/>
                <a:gd name="connsiteX10050" fmla="*/ 431804 w 1057172"/>
                <a:gd name="connsiteY10050" fmla="*/ 1639314 h 2583470"/>
                <a:gd name="connsiteX10051" fmla="*/ 431804 w 1057172"/>
                <a:gd name="connsiteY10051" fmla="*/ 1638699 h 2583470"/>
                <a:gd name="connsiteX10052" fmla="*/ 425705 w 1057172"/>
                <a:gd name="connsiteY10052" fmla="*/ 1638085 h 2583470"/>
                <a:gd name="connsiteX10053" fmla="*/ 423876 w 1057172"/>
                <a:gd name="connsiteY10053" fmla="*/ 1638085 h 2583470"/>
                <a:gd name="connsiteX10054" fmla="*/ 423876 w 1057172"/>
                <a:gd name="connsiteY10054" fmla="*/ 1637471 h 2583470"/>
                <a:gd name="connsiteX10055" fmla="*/ 423266 w 1057172"/>
                <a:gd name="connsiteY10055" fmla="*/ 1637471 h 2583470"/>
                <a:gd name="connsiteX10056" fmla="*/ 423266 w 1057172"/>
                <a:gd name="connsiteY10056" fmla="*/ 1636242 h 2583470"/>
                <a:gd name="connsiteX10057" fmla="*/ 423876 w 1057172"/>
                <a:gd name="connsiteY10057" fmla="*/ 1636242 h 2583470"/>
                <a:gd name="connsiteX10058" fmla="*/ 423876 w 1057172"/>
                <a:gd name="connsiteY10058" fmla="*/ 1635628 h 2583470"/>
                <a:gd name="connsiteX10059" fmla="*/ 422656 w 1057172"/>
                <a:gd name="connsiteY10059" fmla="*/ 1635628 h 2583470"/>
                <a:gd name="connsiteX10060" fmla="*/ 422656 w 1057172"/>
                <a:gd name="connsiteY10060" fmla="*/ 1636242 h 2583470"/>
                <a:gd name="connsiteX10061" fmla="*/ 422046 w 1057172"/>
                <a:gd name="connsiteY10061" fmla="*/ 1636242 h 2583470"/>
                <a:gd name="connsiteX10062" fmla="*/ 422046 w 1057172"/>
                <a:gd name="connsiteY10062" fmla="*/ 1635628 h 2583470"/>
                <a:gd name="connsiteX10063" fmla="*/ 421436 w 1057172"/>
                <a:gd name="connsiteY10063" fmla="*/ 1635628 h 2583470"/>
                <a:gd name="connsiteX10064" fmla="*/ 421436 w 1057172"/>
                <a:gd name="connsiteY10064" fmla="*/ 1634399 h 2583470"/>
                <a:gd name="connsiteX10065" fmla="*/ 422046 w 1057172"/>
                <a:gd name="connsiteY10065" fmla="*/ 1634399 h 2583470"/>
                <a:gd name="connsiteX10066" fmla="*/ 422656 w 1057172"/>
                <a:gd name="connsiteY10066" fmla="*/ 1634399 h 2583470"/>
                <a:gd name="connsiteX10067" fmla="*/ 422656 w 1057172"/>
                <a:gd name="connsiteY10067" fmla="*/ 1633785 h 2583470"/>
                <a:gd name="connsiteX10068" fmla="*/ 422046 w 1057172"/>
                <a:gd name="connsiteY10068" fmla="*/ 1634399 h 2583470"/>
                <a:gd name="connsiteX10069" fmla="*/ 422046 w 1057172"/>
                <a:gd name="connsiteY10069" fmla="*/ 1633785 h 2583470"/>
                <a:gd name="connsiteX10070" fmla="*/ 421436 w 1057172"/>
                <a:gd name="connsiteY10070" fmla="*/ 1633785 h 2583470"/>
                <a:gd name="connsiteX10071" fmla="*/ 421436 w 1057172"/>
                <a:gd name="connsiteY10071" fmla="*/ 1631942 h 2583470"/>
                <a:gd name="connsiteX10072" fmla="*/ 419606 w 1057172"/>
                <a:gd name="connsiteY10072" fmla="*/ 1631942 h 2583470"/>
                <a:gd name="connsiteX10073" fmla="*/ 419606 w 1057172"/>
                <a:gd name="connsiteY10073" fmla="*/ 1631328 h 2583470"/>
                <a:gd name="connsiteX10074" fmla="*/ 418997 w 1057172"/>
                <a:gd name="connsiteY10074" fmla="*/ 1631328 h 2583470"/>
                <a:gd name="connsiteX10075" fmla="*/ 414117 w 1057172"/>
                <a:gd name="connsiteY10075" fmla="*/ 1630099 h 2583470"/>
                <a:gd name="connsiteX10076" fmla="*/ 414117 w 1057172"/>
                <a:gd name="connsiteY10076" fmla="*/ 1626414 h 2583470"/>
                <a:gd name="connsiteX10077" fmla="*/ 411678 w 1057172"/>
                <a:gd name="connsiteY10077" fmla="*/ 1623957 h 2583470"/>
                <a:gd name="connsiteX10078" fmla="*/ 414727 w 1057172"/>
                <a:gd name="connsiteY10078" fmla="*/ 1623957 h 2583470"/>
                <a:gd name="connsiteX10079" fmla="*/ 414117 w 1057172"/>
                <a:gd name="connsiteY10079" fmla="*/ 1625799 h 2583470"/>
                <a:gd name="connsiteX10080" fmla="*/ 415337 w 1057172"/>
                <a:gd name="connsiteY10080" fmla="*/ 1625799 h 2583470"/>
                <a:gd name="connsiteX10081" fmla="*/ 415337 w 1057172"/>
                <a:gd name="connsiteY10081" fmla="*/ 1624571 h 2583470"/>
                <a:gd name="connsiteX10082" fmla="*/ 415947 w 1057172"/>
                <a:gd name="connsiteY10082" fmla="*/ 1624571 h 2583470"/>
                <a:gd name="connsiteX10083" fmla="*/ 415947 w 1057172"/>
                <a:gd name="connsiteY10083" fmla="*/ 1623957 h 2583470"/>
                <a:gd name="connsiteX10084" fmla="*/ 421436 w 1057172"/>
                <a:gd name="connsiteY10084" fmla="*/ 1624571 h 2583470"/>
                <a:gd name="connsiteX10085" fmla="*/ 421436 w 1057172"/>
                <a:gd name="connsiteY10085" fmla="*/ 1623957 h 2583470"/>
                <a:gd name="connsiteX10086" fmla="*/ 423266 w 1057172"/>
                <a:gd name="connsiteY10086" fmla="*/ 1623957 h 2583470"/>
                <a:gd name="connsiteX10087" fmla="*/ 423266 w 1057172"/>
                <a:gd name="connsiteY10087" fmla="*/ 1623342 h 2583470"/>
                <a:gd name="connsiteX10088" fmla="*/ 425096 w 1057172"/>
                <a:gd name="connsiteY10088" fmla="*/ 1623342 h 2583470"/>
                <a:gd name="connsiteX10089" fmla="*/ 425096 w 1057172"/>
                <a:gd name="connsiteY10089" fmla="*/ 1622114 h 2583470"/>
                <a:gd name="connsiteX10090" fmla="*/ 422046 w 1057172"/>
                <a:gd name="connsiteY10090" fmla="*/ 1622114 h 2583470"/>
                <a:gd name="connsiteX10091" fmla="*/ 422046 w 1057172"/>
                <a:gd name="connsiteY10091" fmla="*/ 1620271 h 2583470"/>
                <a:gd name="connsiteX10092" fmla="*/ 425096 w 1057172"/>
                <a:gd name="connsiteY10092" fmla="*/ 1620271 h 2583470"/>
                <a:gd name="connsiteX10093" fmla="*/ 425096 w 1057172"/>
                <a:gd name="connsiteY10093" fmla="*/ 1619657 h 2583470"/>
                <a:gd name="connsiteX10094" fmla="*/ 425705 w 1057172"/>
                <a:gd name="connsiteY10094" fmla="*/ 1619657 h 2583470"/>
                <a:gd name="connsiteX10095" fmla="*/ 425705 w 1057172"/>
                <a:gd name="connsiteY10095" fmla="*/ 1620271 h 2583470"/>
                <a:gd name="connsiteX10096" fmla="*/ 427535 w 1057172"/>
                <a:gd name="connsiteY10096" fmla="*/ 1620271 h 2583470"/>
                <a:gd name="connsiteX10097" fmla="*/ 427535 w 1057172"/>
                <a:gd name="connsiteY10097" fmla="*/ 1618428 h 2583470"/>
                <a:gd name="connsiteX10098" fmla="*/ 429975 w 1057172"/>
                <a:gd name="connsiteY10098" fmla="*/ 1617814 h 2583470"/>
                <a:gd name="connsiteX10099" fmla="*/ 429975 w 1057172"/>
                <a:gd name="connsiteY10099" fmla="*/ 1616585 h 2583470"/>
                <a:gd name="connsiteX10100" fmla="*/ 429365 w 1057172"/>
                <a:gd name="connsiteY10100" fmla="*/ 1616585 h 2583470"/>
                <a:gd name="connsiteX10101" fmla="*/ 429975 w 1057172"/>
                <a:gd name="connsiteY10101" fmla="*/ 1615357 h 2583470"/>
                <a:gd name="connsiteX10102" fmla="*/ 430585 w 1057172"/>
                <a:gd name="connsiteY10102" fmla="*/ 1615357 h 2583470"/>
                <a:gd name="connsiteX10103" fmla="*/ 429975 w 1057172"/>
                <a:gd name="connsiteY10103" fmla="*/ 1612899 h 2583470"/>
                <a:gd name="connsiteX10104" fmla="*/ 430585 w 1057172"/>
                <a:gd name="connsiteY10104" fmla="*/ 1612899 h 2583470"/>
                <a:gd name="connsiteX10105" fmla="*/ 430585 w 1057172"/>
                <a:gd name="connsiteY10105" fmla="*/ 1611671 h 2583470"/>
                <a:gd name="connsiteX10106" fmla="*/ 431194 w 1057172"/>
                <a:gd name="connsiteY10106" fmla="*/ 1611671 h 2583470"/>
                <a:gd name="connsiteX10107" fmla="*/ 431194 w 1057172"/>
                <a:gd name="connsiteY10107" fmla="*/ 1615971 h 2583470"/>
                <a:gd name="connsiteX10108" fmla="*/ 430585 w 1057172"/>
                <a:gd name="connsiteY10108" fmla="*/ 1615971 h 2583470"/>
                <a:gd name="connsiteX10109" fmla="*/ 430585 w 1057172"/>
                <a:gd name="connsiteY10109" fmla="*/ 1616585 h 2583470"/>
                <a:gd name="connsiteX10110" fmla="*/ 433634 w 1057172"/>
                <a:gd name="connsiteY10110" fmla="*/ 1617814 h 2583470"/>
                <a:gd name="connsiteX10111" fmla="*/ 433024 w 1057172"/>
                <a:gd name="connsiteY10111" fmla="*/ 1617814 h 2583470"/>
                <a:gd name="connsiteX10112" fmla="*/ 433024 w 1057172"/>
                <a:gd name="connsiteY10112" fmla="*/ 1619042 h 2583470"/>
                <a:gd name="connsiteX10113" fmla="*/ 431804 w 1057172"/>
                <a:gd name="connsiteY10113" fmla="*/ 1619042 h 2583470"/>
                <a:gd name="connsiteX10114" fmla="*/ 431194 w 1057172"/>
                <a:gd name="connsiteY10114" fmla="*/ 1622114 h 2583470"/>
                <a:gd name="connsiteX10115" fmla="*/ 429975 w 1057172"/>
                <a:gd name="connsiteY10115" fmla="*/ 1622114 h 2583470"/>
                <a:gd name="connsiteX10116" fmla="*/ 429975 w 1057172"/>
                <a:gd name="connsiteY10116" fmla="*/ 1620885 h 2583470"/>
                <a:gd name="connsiteX10117" fmla="*/ 429365 w 1057172"/>
                <a:gd name="connsiteY10117" fmla="*/ 1620885 h 2583470"/>
                <a:gd name="connsiteX10118" fmla="*/ 429365 w 1057172"/>
                <a:gd name="connsiteY10118" fmla="*/ 1622728 h 2583470"/>
                <a:gd name="connsiteX10119" fmla="*/ 429975 w 1057172"/>
                <a:gd name="connsiteY10119" fmla="*/ 1622728 h 2583470"/>
                <a:gd name="connsiteX10120" fmla="*/ 429365 w 1057172"/>
                <a:gd name="connsiteY10120" fmla="*/ 1623342 h 2583470"/>
                <a:gd name="connsiteX10121" fmla="*/ 429975 w 1057172"/>
                <a:gd name="connsiteY10121" fmla="*/ 1623957 h 2583470"/>
                <a:gd name="connsiteX10122" fmla="*/ 429975 w 1057172"/>
                <a:gd name="connsiteY10122" fmla="*/ 1623342 h 2583470"/>
                <a:gd name="connsiteX10123" fmla="*/ 431194 w 1057172"/>
                <a:gd name="connsiteY10123" fmla="*/ 1623342 h 2583470"/>
                <a:gd name="connsiteX10124" fmla="*/ 431194 w 1057172"/>
                <a:gd name="connsiteY10124" fmla="*/ 1622114 h 2583470"/>
                <a:gd name="connsiteX10125" fmla="*/ 431804 w 1057172"/>
                <a:gd name="connsiteY10125" fmla="*/ 1622114 h 2583470"/>
                <a:gd name="connsiteX10126" fmla="*/ 431804 w 1057172"/>
                <a:gd name="connsiteY10126" fmla="*/ 1620271 h 2583470"/>
                <a:gd name="connsiteX10127" fmla="*/ 433634 w 1057172"/>
                <a:gd name="connsiteY10127" fmla="*/ 1619042 h 2583470"/>
                <a:gd name="connsiteX10128" fmla="*/ 434244 w 1057172"/>
                <a:gd name="connsiteY10128" fmla="*/ 1619657 h 2583470"/>
                <a:gd name="connsiteX10129" fmla="*/ 433634 w 1057172"/>
                <a:gd name="connsiteY10129" fmla="*/ 1622114 h 2583470"/>
                <a:gd name="connsiteX10130" fmla="*/ 434244 w 1057172"/>
                <a:gd name="connsiteY10130" fmla="*/ 1622114 h 2583470"/>
                <a:gd name="connsiteX10131" fmla="*/ 434854 w 1057172"/>
                <a:gd name="connsiteY10131" fmla="*/ 1619657 h 2583470"/>
                <a:gd name="connsiteX10132" fmla="*/ 434244 w 1057172"/>
                <a:gd name="connsiteY10132" fmla="*/ 1619657 h 2583470"/>
                <a:gd name="connsiteX10133" fmla="*/ 435464 w 1057172"/>
                <a:gd name="connsiteY10133" fmla="*/ 1619042 h 2583470"/>
                <a:gd name="connsiteX10134" fmla="*/ 435464 w 1057172"/>
                <a:gd name="connsiteY10134" fmla="*/ 1618428 h 2583470"/>
                <a:gd name="connsiteX10135" fmla="*/ 434854 w 1057172"/>
                <a:gd name="connsiteY10135" fmla="*/ 1618428 h 2583470"/>
                <a:gd name="connsiteX10136" fmla="*/ 434854 w 1057172"/>
                <a:gd name="connsiteY10136" fmla="*/ 1616585 h 2583470"/>
                <a:gd name="connsiteX10137" fmla="*/ 434244 w 1057172"/>
                <a:gd name="connsiteY10137" fmla="*/ 1616585 h 2583470"/>
                <a:gd name="connsiteX10138" fmla="*/ 434244 w 1057172"/>
                <a:gd name="connsiteY10138" fmla="*/ 1614742 h 2583470"/>
                <a:gd name="connsiteX10139" fmla="*/ 433634 w 1057172"/>
                <a:gd name="connsiteY10139" fmla="*/ 1614742 h 2583470"/>
                <a:gd name="connsiteX10140" fmla="*/ 434244 w 1057172"/>
                <a:gd name="connsiteY10140" fmla="*/ 1614128 h 2583470"/>
                <a:gd name="connsiteX10141" fmla="*/ 433634 w 1057172"/>
                <a:gd name="connsiteY10141" fmla="*/ 1614128 h 2583470"/>
                <a:gd name="connsiteX10142" fmla="*/ 433634 w 1057172"/>
                <a:gd name="connsiteY10142" fmla="*/ 1612285 h 2583470"/>
                <a:gd name="connsiteX10143" fmla="*/ 434854 w 1057172"/>
                <a:gd name="connsiteY10143" fmla="*/ 1612899 h 2583470"/>
                <a:gd name="connsiteX10144" fmla="*/ 434854 w 1057172"/>
                <a:gd name="connsiteY10144" fmla="*/ 1612285 h 2583470"/>
                <a:gd name="connsiteX10145" fmla="*/ 434244 w 1057172"/>
                <a:gd name="connsiteY10145" fmla="*/ 1612285 h 2583470"/>
                <a:gd name="connsiteX10146" fmla="*/ 434244 w 1057172"/>
                <a:gd name="connsiteY10146" fmla="*/ 1610442 h 2583470"/>
                <a:gd name="connsiteX10147" fmla="*/ 434854 w 1057172"/>
                <a:gd name="connsiteY10147" fmla="*/ 1610442 h 2583470"/>
                <a:gd name="connsiteX10148" fmla="*/ 434854 w 1057172"/>
                <a:gd name="connsiteY10148" fmla="*/ 1609214 h 2583470"/>
                <a:gd name="connsiteX10149" fmla="*/ 437293 w 1057172"/>
                <a:gd name="connsiteY10149" fmla="*/ 1612285 h 2583470"/>
                <a:gd name="connsiteX10150" fmla="*/ 437903 w 1057172"/>
                <a:gd name="connsiteY10150" fmla="*/ 1612285 h 2583470"/>
                <a:gd name="connsiteX10151" fmla="*/ 438513 w 1057172"/>
                <a:gd name="connsiteY10151" fmla="*/ 1616585 h 2583470"/>
                <a:gd name="connsiteX10152" fmla="*/ 439123 w 1057172"/>
                <a:gd name="connsiteY10152" fmla="*/ 1616585 h 2583470"/>
                <a:gd name="connsiteX10153" fmla="*/ 439123 w 1057172"/>
                <a:gd name="connsiteY10153" fmla="*/ 1617814 h 2583470"/>
                <a:gd name="connsiteX10154" fmla="*/ 440343 w 1057172"/>
                <a:gd name="connsiteY10154" fmla="*/ 1616585 h 2583470"/>
                <a:gd name="connsiteX10155" fmla="*/ 440343 w 1057172"/>
                <a:gd name="connsiteY10155" fmla="*/ 1619042 h 2583470"/>
                <a:gd name="connsiteX10156" fmla="*/ 440953 w 1057172"/>
                <a:gd name="connsiteY10156" fmla="*/ 1617814 h 2583470"/>
                <a:gd name="connsiteX10157" fmla="*/ 440953 w 1057172"/>
                <a:gd name="connsiteY10157" fmla="*/ 1618428 h 2583470"/>
                <a:gd name="connsiteX10158" fmla="*/ 442782 w 1057172"/>
                <a:gd name="connsiteY10158" fmla="*/ 1618428 h 2583470"/>
                <a:gd name="connsiteX10159" fmla="*/ 442782 w 1057172"/>
                <a:gd name="connsiteY10159" fmla="*/ 1617814 h 2583470"/>
                <a:gd name="connsiteX10160" fmla="*/ 443392 w 1057172"/>
                <a:gd name="connsiteY10160" fmla="*/ 1617814 h 2583470"/>
                <a:gd name="connsiteX10161" fmla="*/ 443392 w 1057172"/>
                <a:gd name="connsiteY10161" fmla="*/ 1616585 h 2583470"/>
                <a:gd name="connsiteX10162" fmla="*/ 442782 w 1057172"/>
                <a:gd name="connsiteY10162" fmla="*/ 1616585 h 2583470"/>
                <a:gd name="connsiteX10163" fmla="*/ 443392 w 1057172"/>
                <a:gd name="connsiteY10163" fmla="*/ 1615971 h 2583470"/>
                <a:gd name="connsiteX10164" fmla="*/ 442782 w 1057172"/>
                <a:gd name="connsiteY10164" fmla="*/ 1615971 h 2583470"/>
                <a:gd name="connsiteX10165" fmla="*/ 443392 w 1057172"/>
                <a:gd name="connsiteY10165" fmla="*/ 1614128 h 2583470"/>
                <a:gd name="connsiteX10166" fmla="*/ 444612 w 1057172"/>
                <a:gd name="connsiteY10166" fmla="*/ 1614128 h 2583470"/>
                <a:gd name="connsiteX10167" fmla="*/ 444612 w 1057172"/>
                <a:gd name="connsiteY10167" fmla="*/ 1611057 h 2583470"/>
                <a:gd name="connsiteX10168" fmla="*/ 443392 w 1057172"/>
                <a:gd name="connsiteY10168" fmla="*/ 1611057 h 2583470"/>
                <a:gd name="connsiteX10169" fmla="*/ 442782 w 1057172"/>
                <a:gd name="connsiteY10169" fmla="*/ 1609214 h 2583470"/>
                <a:gd name="connsiteX10170" fmla="*/ 443392 w 1057172"/>
                <a:gd name="connsiteY10170" fmla="*/ 1609214 h 2583470"/>
                <a:gd name="connsiteX10171" fmla="*/ 443392 w 1057172"/>
                <a:gd name="connsiteY10171" fmla="*/ 1608599 h 2583470"/>
                <a:gd name="connsiteX10172" fmla="*/ 444612 w 1057172"/>
                <a:gd name="connsiteY10172" fmla="*/ 1609214 h 2583470"/>
                <a:gd name="connsiteX10173" fmla="*/ 444612 w 1057172"/>
                <a:gd name="connsiteY10173" fmla="*/ 1608599 h 2583470"/>
                <a:gd name="connsiteX10174" fmla="*/ 445222 w 1057172"/>
                <a:gd name="connsiteY10174" fmla="*/ 1608599 h 2583470"/>
                <a:gd name="connsiteX10175" fmla="*/ 445222 w 1057172"/>
                <a:gd name="connsiteY10175" fmla="*/ 1609214 h 2583470"/>
                <a:gd name="connsiteX10176" fmla="*/ 446442 w 1057172"/>
                <a:gd name="connsiteY10176" fmla="*/ 1609214 h 2583470"/>
                <a:gd name="connsiteX10177" fmla="*/ 446442 w 1057172"/>
                <a:gd name="connsiteY10177" fmla="*/ 1608599 h 2583470"/>
                <a:gd name="connsiteX10178" fmla="*/ 445832 w 1057172"/>
                <a:gd name="connsiteY10178" fmla="*/ 1608599 h 2583470"/>
                <a:gd name="connsiteX10179" fmla="*/ 446442 w 1057172"/>
                <a:gd name="connsiteY10179" fmla="*/ 1607985 h 2583470"/>
                <a:gd name="connsiteX10180" fmla="*/ 445832 w 1057172"/>
                <a:gd name="connsiteY10180" fmla="*/ 1607985 h 2583470"/>
                <a:gd name="connsiteX10181" fmla="*/ 445832 w 1057172"/>
                <a:gd name="connsiteY10181" fmla="*/ 1607371 h 2583470"/>
                <a:gd name="connsiteX10182" fmla="*/ 444612 w 1057172"/>
                <a:gd name="connsiteY10182" fmla="*/ 1607371 h 2583470"/>
                <a:gd name="connsiteX10183" fmla="*/ 444612 w 1057172"/>
                <a:gd name="connsiteY10183" fmla="*/ 1607985 h 2583470"/>
                <a:gd name="connsiteX10184" fmla="*/ 442782 w 1057172"/>
                <a:gd name="connsiteY10184" fmla="*/ 1607985 h 2583470"/>
                <a:gd name="connsiteX10185" fmla="*/ 442782 w 1057172"/>
                <a:gd name="connsiteY10185" fmla="*/ 1607371 h 2583470"/>
                <a:gd name="connsiteX10186" fmla="*/ 443392 w 1057172"/>
                <a:gd name="connsiteY10186" fmla="*/ 1607371 h 2583470"/>
                <a:gd name="connsiteX10187" fmla="*/ 443392 w 1057172"/>
                <a:gd name="connsiteY10187" fmla="*/ 1606757 h 2583470"/>
                <a:gd name="connsiteX10188" fmla="*/ 444612 w 1057172"/>
                <a:gd name="connsiteY10188" fmla="*/ 1606757 h 2583470"/>
                <a:gd name="connsiteX10189" fmla="*/ 444612 w 1057172"/>
                <a:gd name="connsiteY10189" fmla="*/ 1606142 h 2583470"/>
                <a:gd name="connsiteX10190" fmla="*/ 445222 w 1057172"/>
                <a:gd name="connsiteY10190" fmla="*/ 1606142 h 2583470"/>
                <a:gd name="connsiteX10191" fmla="*/ 445222 w 1057172"/>
                <a:gd name="connsiteY10191" fmla="*/ 1604299 h 2583470"/>
                <a:gd name="connsiteX10192" fmla="*/ 445832 w 1057172"/>
                <a:gd name="connsiteY10192" fmla="*/ 1604299 h 2583470"/>
                <a:gd name="connsiteX10193" fmla="*/ 445832 w 1057172"/>
                <a:gd name="connsiteY10193" fmla="*/ 1603685 h 2583470"/>
                <a:gd name="connsiteX10194" fmla="*/ 445222 w 1057172"/>
                <a:gd name="connsiteY10194" fmla="*/ 1603685 h 2583470"/>
                <a:gd name="connsiteX10195" fmla="*/ 445832 w 1057172"/>
                <a:gd name="connsiteY10195" fmla="*/ 1601228 h 2583470"/>
                <a:gd name="connsiteX10196" fmla="*/ 446442 w 1057172"/>
                <a:gd name="connsiteY10196" fmla="*/ 1601228 h 2583470"/>
                <a:gd name="connsiteX10197" fmla="*/ 446442 w 1057172"/>
                <a:gd name="connsiteY10197" fmla="*/ 1600614 h 2583470"/>
                <a:gd name="connsiteX10198" fmla="*/ 445832 w 1057172"/>
                <a:gd name="connsiteY10198" fmla="*/ 1600614 h 2583470"/>
                <a:gd name="connsiteX10199" fmla="*/ 446442 w 1057172"/>
                <a:gd name="connsiteY10199" fmla="*/ 1596928 h 2583470"/>
                <a:gd name="connsiteX10200" fmla="*/ 447052 w 1057172"/>
                <a:gd name="connsiteY10200" fmla="*/ 1596928 h 2583470"/>
                <a:gd name="connsiteX10201" fmla="*/ 447052 w 1057172"/>
                <a:gd name="connsiteY10201" fmla="*/ 1598157 h 2583470"/>
                <a:gd name="connsiteX10202" fmla="*/ 448881 w 1057172"/>
                <a:gd name="connsiteY10202" fmla="*/ 1598157 h 2583470"/>
                <a:gd name="connsiteX10203" fmla="*/ 450101 w 1057172"/>
                <a:gd name="connsiteY10203" fmla="*/ 1596314 h 2583470"/>
                <a:gd name="connsiteX10204" fmla="*/ 450101 w 1057172"/>
                <a:gd name="connsiteY10204" fmla="*/ 1595699 h 2583470"/>
                <a:gd name="connsiteX10205" fmla="*/ 450711 w 1057172"/>
                <a:gd name="connsiteY10205" fmla="*/ 1595699 h 2583470"/>
                <a:gd name="connsiteX10206" fmla="*/ 450711 w 1057172"/>
                <a:gd name="connsiteY10206" fmla="*/ 1595085 h 2583470"/>
                <a:gd name="connsiteX10207" fmla="*/ 447052 w 1057172"/>
                <a:gd name="connsiteY10207" fmla="*/ 1596928 h 2583470"/>
                <a:gd name="connsiteX10208" fmla="*/ 447052 w 1057172"/>
                <a:gd name="connsiteY10208" fmla="*/ 1595085 h 2583470"/>
                <a:gd name="connsiteX10209" fmla="*/ 446442 w 1057172"/>
                <a:gd name="connsiteY10209" fmla="*/ 1595085 h 2583470"/>
                <a:gd name="connsiteX10210" fmla="*/ 446442 w 1057172"/>
                <a:gd name="connsiteY10210" fmla="*/ 1594471 h 2583470"/>
                <a:gd name="connsiteX10211" fmla="*/ 448881 w 1057172"/>
                <a:gd name="connsiteY10211" fmla="*/ 1593242 h 2583470"/>
                <a:gd name="connsiteX10212" fmla="*/ 448881 w 1057172"/>
                <a:gd name="connsiteY10212" fmla="*/ 1592628 h 2583470"/>
                <a:gd name="connsiteX10213" fmla="*/ 450711 w 1057172"/>
                <a:gd name="connsiteY10213" fmla="*/ 1592014 h 2583470"/>
                <a:gd name="connsiteX10214" fmla="*/ 450711 w 1057172"/>
                <a:gd name="connsiteY10214" fmla="*/ 1591399 h 2583470"/>
                <a:gd name="connsiteX10215" fmla="*/ 453151 w 1057172"/>
                <a:gd name="connsiteY10215" fmla="*/ 1590785 h 2583470"/>
                <a:gd name="connsiteX10216" fmla="*/ 452541 w 1057172"/>
                <a:gd name="connsiteY10216" fmla="*/ 1591399 h 2583470"/>
                <a:gd name="connsiteX10217" fmla="*/ 454980 w 1057172"/>
                <a:gd name="connsiteY10217" fmla="*/ 1591399 h 2583470"/>
                <a:gd name="connsiteX10218" fmla="*/ 454980 w 1057172"/>
                <a:gd name="connsiteY10218" fmla="*/ 1590785 h 2583470"/>
                <a:gd name="connsiteX10219" fmla="*/ 457420 w 1057172"/>
                <a:gd name="connsiteY10219" fmla="*/ 1590785 h 2583470"/>
                <a:gd name="connsiteX10220" fmla="*/ 457420 w 1057172"/>
                <a:gd name="connsiteY10220" fmla="*/ 1589557 h 2583470"/>
                <a:gd name="connsiteX10221" fmla="*/ 458640 w 1057172"/>
                <a:gd name="connsiteY10221" fmla="*/ 1589557 h 2583470"/>
                <a:gd name="connsiteX10222" fmla="*/ 458640 w 1057172"/>
                <a:gd name="connsiteY10222" fmla="*/ 1590785 h 2583470"/>
                <a:gd name="connsiteX10223" fmla="*/ 461689 w 1057172"/>
                <a:gd name="connsiteY10223" fmla="*/ 1589557 h 2583470"/>
                <a:gd name="connsiteX10224" fmla="*/ 459859 w 1057172"/>
                <a:gd name="connsiteY10224" fmla="*/ 1592014 h 2583470"/>
                <a:gd name="connsiteX10225" fmla="*/ 459859 w 1057172"/>
                <a:gd name="connsiteY10225" fmla="*/ 1591399 h 2583470"/>
                <a:gd name="connsiteX10226" fmla="*/ 458030 w 1057172"/>
                <a:gd name="connsiteY10226" fmla="*/ 1592014 h 2583470"/>
                <a:gd name="connsiteX10227" fmla="*/ 458030 w 1057172"/>
                <a:gd name="connsiteY10227" fmla="*/ 1591399 h 2583470"/>
                <a:gd name="connsiteX10228" fmla="*/ 457420 w 1057172"/>
                <a:gd name="connsiteY10228" fmla="*/ 1591399 h 2583470"/>
                <a:gd name="connsiteX10229" fmla="*/ 457420 w 1057172"/>
                <a:gd name="connsiteY10229" fmla="*/ 1592014 h 2583470"/>
                <a:gd name="connsiteX10230" fmla="*/ 454370 w 1057172"/>
                <a:gd name="connsiteY10230" fmla="*/ 1593242 h 2583470"/>
                <a:gd name="connsiteX10231" fmla="*/ 456200 w 1057172"/>
                <a:gd name="connsiteY10231" fmla="*/ 1593242 h 2583470"/>
                <a:gd name="connsiteX10232" fmla="*/ 456200 w 1057172"/>
                <a:gd name="connsiteY10232" fmla="*/ 1592628 h 2583470"/>
                <a:gd name="connsiteX10233" fmla="*/ 459859 w 1057172"/>
                <a:gd name="connsiteY10233" fmla="*/ 1592014 h 2583470"/>
                <a:gd name="connsiteX10234" fmla="*/ 459859 w 1057172"/>
                <a:gd name="connsiteY10234" fmla="*/ 1592628 h 2583470"/>
                <a:gd name="connsiteX10235" fmla="*/ 462909 w 1057172"/>
                <a:gd name="connsiteY10235" fmla="*/ 1592014 h 2583470"/>
                <a:gd name="connsiteX10236" fmla="*/ 466568 w 1057172"/>
                <a:gd name="connsiteY10236" fmla="*/ 1589557 h 2583470"/>
                <a:gd name="connsiteX10237" fmla="*/ 466568 w 1057172"/>
                <a:gd name="connsiteY10237" fmla="*/ 1591399 h 2583470"/>
                <a:gd name="connsiteX10238" fmla="*/ 467788 w 1057172"/>
                <a:gd name="connsiteY10238" fmla="*/ 1591399 h 2583470"/>
                <a:gd name="connsiteX10239" fmla="*/ 467788 w 1057172"/>
                <a:gd name="connsiteY10239" fmla="*/ 1590785 h 2583470"/>
                <a:gd name="connsiteX10240" fmla="*/ 469618 w 1057172"/>
                <a:gd name="connsiteY10240" fmla="*/ 1590785 h 2583470"/>
                <a:gd name="connsiteX10241" fmla="*/ 469618 w 1057172"/>
                <a:gd name="connsiteY10241" fmla="*/ 1589557 h 2583470"/>
                <a:gd name="connsiteX10242" fmla="*/ 472057 w 1057172"/>
                <a:gd name="connsiteY10242" fmla="*/ 1588942 h 2583470"/>
                <a:gd name="connsiteX10243" fmla="*/ 472057 w 1057172"/>
                <a:gd name="connsiteY10243" fmla="*/ 1588328 h 2583470"/>
                <a:gd name="connsiteX10244" fmla="*/ 472667 w 1057172"/>
                <a:gd name="connsiteY10244" fmla="*/ 1588328 h 2583470"/>
                <a:gd name="connsiteX10245" fmla="*/ 472667 w 1057172"/>
                <a:gd name="connsiteY10245" fmla="*/ 1588942 h 2583470"/>
                <a:gd name="connsiteX10246" fmla="*/ 473887 w 1057172"/>
                <a:gd name="connsiteY10246" fmla="*/ 1588942 h 2583470"/>
                <a:gd name="connsiteX10247" fmla="*/ 473277 w 1057172"/>
                <a:gd name="connsiteY10247" fmla="*/ 1590785 h 2583470"/>
                <a:gd name="connsiteX10248" fmla="*/ 472057 w 1057172"/>
                <a:gd name="connsiteY10248" fmla="*/ 1591399 h 2583470"/>
                <a:gd name="connsiteX10249" fmla="*/ 472057 w 1057172"/>
                <a:gd name="connsiteY10249" fmla="*/ 1590785 h 2583470"/>
                <a:gd name="connsiteX10250" fmla="*/ 471447 w 1057172"/>
                <a:gd name="connsiteY10250" fmla="*/ 1590785 h 2583470"/>
                <a:gd name="connsiteX10251" fmla="*/ 472057 w 1057172"/>
                <a:gd name="connsiteY10251" fmla="*/ 1592628 h 2583470"/>
                <a:gd name="connsiteX10252" fmla="*/ 472667 w 1057172"/>
                <a:gd name="connsiteY10252" fmla="*/ 1592628 h 2583470"/>
                <a:gd name="connsiteX10253" fmla="*/ 471447 w 1057172"/>
                <a:gd name="connsiteY10253" fmla="*/ 1593242 h 2583470"/>
                <a:gd name="connsiteX10254" fmla="*/ 471447 w 1057172"/>
                <a:gd name="connsiteY10254" fmla="*/ 1595085 h 2583470"/>
                <a:gd name="connsiteX10255" fmla="*/ 470228 w 1057172"/>
                <a:gd name="connsiteY10255" fmla="*/ 1595085 h 2583470"/>
                <a:gd name="connsiteX10256" fmla="*/ 470228 w 1057172"/>
                <a:gd name="connsiteY10256" fmla="*/ 1595699 h 2583470"/>
                <a:gd name="connsiteX10257" fmla="*/ 469618 w 1057172"/>
                <a:gd name="connsiteY10257" fmla="*/ 1595699 h 2583470"/>
                <a:gd name="connsiteX10258" fmla="*/ 469618 w 1057172"/>
                <a:gd name="connsiteY10258" fmla="*/ 1598771 h 2583470"/>
                <a:gd name="connsiteX10259" fmla="*/ 471447 w 1057172"/>
                <a:gd name="connsiteY10259" fmla="*/ 1599385 h 2583470"/>
                <a:gd name="connsiteX10260" fmla="*/ 471447 w 1057172"/>
                <a:gd name="connsiteY10260" fmla="*/ 1598894 h 2583470"/>
                <a:gd name="connsiteX10261" fmla="*/ 472201 w 1057172"/>
                <a:gd name="connsiteY10261" fmla="*/ 1599349 h 2583470"/>
                <a:gd name="connsiteX10262" fmla="*/ 472667 w 1057172"/>
                <a:gd name="connsiteY10262" fmla="*/ 1601228 h 2583470"/>
                <a:gd name="connsiteX10263" fmla="*/ 473277 w 1057172"/>
                <a:gd name="connsiteY10263" fmla="*/ 1601228 h 2583470"/>
                <a:gd name="connsiteX10264" fmla="*/ 473277 w 1057172"/>
                <a:gd name="connsiteY10264" fmla="*/ 1602457 h 2583470"/>
                <a:gd name="connsiteX10265" fmla="*/ 474497 w 1057172"/>
                <a:gd name="connsiteY10265" fmla="*/ 1602457 h 2583470"/>
                <a:gd name="connsiteX10266" fmla="*/ 474497 w 1057172"/>
                <a:gd name="connsiteY10266" fmla="*/ 1601228 h 2583470"/>
                <a:gd name="connsiteX10267" fmla="*/ 473887 w 1057172"/>
                <a:gd name="connsiteY10267" fmla="*/ 1601228 h 2583470"/>
                <a:gd name="connsiteX10268" fmla="*/ 473887 w 1057172"/>
                <a:gd name="connsiteY10268" fmla="*/ 1599999 h 2583470"/>
                <a:gd name="connsiteX10269" fmla="*/ 473277 w 1057172"/>
                <a:gd name="connsiteY10269" fmla="*/ 1599999 h 2583470"/>
                <a:gd name="connsiteX10270" fmla="*/ 472201 w 1057172"/>
                <a:gd name="connsiteY10270" fmla="*/ 1599349 h 2583470"/>
                <a:gd name="connsiteX10271" fmla="*/ 472057 w 1057172"/>
                <a:gd name="connsiteY10271" fmla="*/ 1598771 h 2583470"/>
                <a:gd name="connsiteX10272" fmla="*/ 471447 w 1057172"/>
                <a:gd name="connsiteY10272" fmla="*/ 1598771 h 2583470"/>
                <a:gd name="connsiteX10273" fmla="*/ 471447 w 1057172"/>
                <a:gd name="connsiteY10273" fmla="*/ 1598894 h 2583470"/>
                <a:gd name="connsiteX10274" fmla="*/ 470228 w 1057172"/>
                <a:gd name="connsiteY10274" fmla="*/ 1598157 h 2583470"/>
                <a:gd name="connsiteX10275" fmla="*/ 472057 w 1057172"/>
                <a:gd name="connsiteY10275" fmla="*/ 1595085 h 2583470"/>
                <a:gd name="connsiteX10276" fmla="*/ 471447 w 1057172"/>
                <a:gd name="connsiteY10276" fmla="*/ 1595085 h 2583470"/>
                <a:gd name="connsiteX10277" fmla="*/ 472667 w 1057172"/>
                <a:gd name="connsiteY10277" fmla="*/ 1594471 h 2583470"/>
                <a:gd name="connsiteX10278" fmla="*/ 473887 w 1057172"/>
                <a:gd name="connsiteY10278" fmla="*/ 1592628 h 2583470"/>
                <a:gd name="connsiteX10279" fmla="*/ 473887 w 1057172"/>
                <a:gd name="connsiteY10279" fmla="*/ 1591399 h 2583470"/>
                <a:gd name="connsiteX10280" fmla="*/ 474497 w 1057172"/>
                <a:gd name="connsiteY10280" fmla="*/ 1591399 h 2583470"/>
                <a:gd name="connsiteX10281" fmla="*/ 474497 w 1057172"/>
                <a:gd name="connsiteY10281" fmla="*/ 1589557 h 2583470"/>
                <a:gd name="connsiteX10282" fmla="*/ 476327 w 1057172"/>
                <a:gd name="connsiteY10282" fmla="*/ 1589557 h 2583470"/>
                <a:gd name="connsiteX10283" fmla="*/ 476327 w 1057172"/>
                <a:gd name="connsiteY10283" fmla="*/ 1588942 h 2583470"/>
                <a:gd name="connsiteX10284" fmla="*/ 477546 w 1057172"/>
                <a:gd name="connsiteY10284" fmla="*/ 1588942 h 2583470"/>
                <a:gd name="connsiteX10285" fmla="*/ 477546 w 1057172"/>
                <a:gd name="connsiteY10285" fmla="*/ 1589557 h 2583470"/>
                <a:gd name="connsiteX10286" fmla="*/ 479376 w 1057172"/>
                <a:gd name="connsiteY10286" fmla="*/ 1589557 h 2583470"/>
                <a:gd name="connsiteX10287" fmla="*/ 479376 w 1057172"/>
                <a:gd name="connsiteY10287" fmla="*/ 1592014 h 2583470"/>
                <a:gd name="connsiteX10288" fmla="*/ 480596 w 1057172"/>
                <a:gd name="connsiteY10288" fmla="*/ 1592014 h 2583470"/>
                <a:gd name="connsiteX10289" fmla="*/ 480596 w 1057172"/>
                <a:gd name="connsiteY10289" fmla="*/ 1591399 h 2583470"/>
                <a:gd name="connsiteX10290" fmla="*/ 483645 w 1057172"/>
                <a:gd name="connsiteY10290" fmla="*/ 1590785 h 2583470"/>
                <a:gd name="connsiteX10291" fmla="*/ 483645 w 1057172"/>
                <a:gd name="connsiteY10291" fmla="*/ 1591399 h 2583470"/>
                <a:gd name="connsiteX10292" fmla="*/ 484255 w 1057172"/>
                <a:gd name="connsiteY10292" fmla="*/ 1590785 h 2583470"/>
                <a:gd name="connsiteX10293" fmla="*/ 484255 w 1057172"/>
                <a:gd name="connsiteY10293" fmla="*/ 1591399 h 2583470"/>
                <a:gd name="connsiteX10294" fmla="*/ 484865 w 1057172"/>
                <a:gd name="connsiteY10294" fmla="*/ 1591399 h 2583470"/>
                <a:gd name="connsiteX10295" fmla="*/ 484865 w 1057172"/>
                <a:gd name="connsiteY10295" fmla="*/ 1592628 h 2583470"/>
                <a:gd name="connsiteX10296" fmla="*/ 486085 w 1057172"/>
                <a:gd name="connsiteY10296" fmla="*/ 1592628 h 2583470"/>
                <a:gd name="connsiteX10297" fmla="*/ 486085 w 1057172"/>
                <a:gd name="connsiteY10297" fmla="*/ 1593242 h 2583470"/>
                <a:gd name="connsiteX10298" fmla="*/ 490964 w 1057172"/>
                <a:gd name="connsiteY10298" fmla="*/ 1593242 h 2583470"/>
                <a:gd name="connsiteX10299" fmla="*/ 490964 w 1057172"/>
                <a:gd name="connsiteY10299" fmla="*/ 1594471 h 2583470"/>
                <a:gd name="connsiteX10300" fmla="*/ 491574 w 1057172"/>
                <a:gd name="connsiteY10300" fmla="*/ 1594471 h 2583470"/>
                <a:gd name="connsiteX10301" fmla="*/ 491574 w 1057172"/>
                <a:gd name="connsiteY10301" fmla="*/ 1599385 h 2583470"/>
                <a:gd name="connsiteX10302" fmla="*/ 490964 w 1057172"/>
                <a:gd name="connsiteY10302" fmla="*/ 1599385 h 2583470"/>
                <a:gd name="connsiteX10303" fmla="*/ 490964 w 1057172"/>
                <a:gd name="connsiteY10303" fmla="*/ 1599999 h 2583470"/>
                <a:gd name="connsiteX10304" fmla="*/ 491574 w 1057172"/>
                <a:gd name="connsiteY10304" fmla="*/ 1599999 h 2583470"/>
                <a:gd name="connsiteX10305" fmla="*/ 491574 w 1057172"/>
                <a:gd name="connsiteY10305" fmla="*/ 1603071 h 2583470"/>
                <a:gd name="connsiteX10306" fmla="*/ 493404 w 1057172"/>
                <a:gd name="connsiteY10306" fmla="*/ 1603071 h 2583470"/>
                <a:gd name="connsiteX10307" fmla="*/ 493404 w 1057172"/>
                <a:gd name="connsiteY10307" fmla="*/ 1603685 h 2583470"/>
                <a:gd name="connsiteX10308" fmla="*/ 494013 w 1057172"/>
                <a:gd name="connsiteY10308" fmla="*/ 1603685 h 2583470"/>
                <a:gd name="connsiteX10309" fmla="*/ 494013 w 1057172"/>
                <a:gd name="connsiteY10309" fmla="*/ 1602457 h 2583470"/>
                <a:gd name="connsiteX10310" fmla="*/ 492794 w 1057172"/>
                <a:gd name="connsiteY10310" fmla="*/ 1601228 h 2583470"/>
                <a:gd name="connsiteX10311" fmla="*/ 493404 w 1057172"/>
                <a:gd name="connsiteY10311" fmla="*/ 1601228 h 2583470"/>
                <a:gd name="connsiteX10312" fmla="*/ 492794 w 1057172"/>
                <a:gd name="connsiteY10312" fmla="*/ 1598157 h 2583470"/>
                <a:gd name="connsiteX10313" fmla="*/ 493404 w 1057172"/>
                <a:gd name="connsiteY10313" fmla="*/ 1598157 h 2583470"/>
                <a:gd name="connsiteX10314" fmla="*/ 494013 w 1057172"/>
                <a:gd name="connsiteY10314" fmla="*/ 1593242 h 2583470"/>
                <a:gd name="connsiteX10315" fmla="*/ 493404 w 1057172"/>
                <a:gd name="connsiteY10315" fmla="*/ 1593242 h 2583470"/>
                <a:gd name="connsiteX10316" fmla="*/ 493404 w 1057172"/>
                <a:gd name="connsiteY10316" fmla="*/ 1592628 h 2583470"/>
                <a:gd name="connsiteX10317" fmla="*/ 492184 w 1057172"/>
                <a:gd name="connsiteY10317" fmla="*/ 1592014 h 2583470"/>
                <a:gd name="connsiteX10318" fmla="*/ 490964 w 1057172"/>
                <a:gd name="connsiteY10318" fmla="*/ 1590785 h 2583470"/>
                <a:gd name="connsiteX10319" fmla="*/ 490964 w 1057172"/>
                <a:gd name="connsiteY10319" fmla="*/ 1589557 h 2583470"/>
                <a:gd name="connsiteX10320" fmla="*/ 489744 w 1057172"/>
                <a:gd name="connsiteY10320" fmla="*/ 1589557 h 2583470"/>
                <a:gd name="connsiteX10321" fmla="*/ 489744 w 1057172"/>
                <a:gd name="connsiteY10321" fmla="*/ 1590785 h 2583470"/>
                <a:gd name="connsiteX10322" fmla="*/ 489134 w 1057172"/>
                <a:gd name="connsiteY10322" fmla="*/ 1590785 h 2583470"/>
                <a:gd name="connsiteX10323" fmla="*/ 489134 w 1057172"/>
                <a:gd name="connsiteY10323" fmla="*/ 1589557 h 2583470"/>
                <a:gd name="connsiteX10324" fmla="*/ 488524 w 1057172"/>
                <a:gd name="connsiteY10324" fmla="*/ 1589557 h 2583470"/>
                <a:gd name="connsiteX10325" fmla="*/ 489744 w 1057172"/>
                <a:gd name="connsiteY10325" fmla="*/ 1588942 h 2583470"/>
                <a:gd name="connsiteX10326" fmla="*/ 489744 w 1057172"/>
                <a:gd name="connsiteY10326" fmla="*/ 1588328 h 2583470"/>
                <a:gd name="connsiteX10327" fmla="*/ 490964 w 1057172"/>
                <a:gd name="connsiteY10327" fmla="*/ 1588328 h 2583470"/>
                <a:gd name="connsiteX10328" fmla="*/ 490964 w 1057172"/>
                <a:gd name="connsiteY10328" fmla="*/ 1587714 h 2583470"/>
                <a:gd name="connsiteX10329" fmla="*/ 491574 w 1057172"/>
                <a:gd name="connsiteY10329" fmla="*/ 1587714 h 2583470"/>
                <a:gd name="connsiteX10330" fmla="*/ 491574 w 1057172"/>
                <a:gd name="connsiteY10330" fmla="*/ 1585257 h 2583470"/>
                <a:gd name="connsiteX10331" fmla="*/ 489134 w 1057172"/>
                <a:gd name="connsiteY10331" fmla="*/ 1586485 h 2583470"/>
                <a:gd name="connsiteX10332" fmla="*/ 489134 w 1057172"/>
                <a:gd name="connsiteY10332" fmla="*/ 1587099 h 2583470"/>
                <a:gd name="connsiteX10333" fmla="*/ 488524 w 1057172"/>
                <a:gd name="connsiteY10333" fmla="*/ 1587099 h 2583470"/>
                <a:gd name="connsiteX10334" fmla="*/ 485475 w 1057172"/>
                <a:gd name="connsiteY10334" fmla="*/ 1585257 h 2583470"/>
                <a:gd name="connsiteX10335" fmla="*/ 485475 w 1057172"/>
                <a:gd name="connsiteY10335" fmla="*/ 1586485 h 2583470"/>
                <a:gd name="connsiteX10336" fmla="*/ 482425 w 1057172"/>
                <a:gd name="connsiteY10336" fmla="*/ 1585257 h 2583470"/>
                <a:gd name="connsiteX10337" fmla="*/ 483645 w 1057172"/>
                <a:gd name="connsiteY10337" fmla="*/ 1586485 h 2583470"/>
                <a:gd name="connsiteX10338" fmla="*/ 482425 w 1057172"/>
                <a:gd name="connsiteY10338" fmla="*/ 1586485 h 2583470"/>
                <a:gd name="connsiteX10339" fmla="*/ 482425 w 1057172"/>
                <a:gd name="connsiteY10339" fmla="*/ 1587099 h 2583470"/>
                <a:gd name="connsiteX10340" fmla="*/ 479986 w 1057172"/>
                <a:gd name="connsiteY10340" fmla="*/ 1587099 h 2583470"/>
                <a:gd name="connsiteX10341" fmla="*/ 474497 w 1057172"/>
                <a:gd name="connsiteY10341" fmla="*/ 1585257 h 2583470"/>
                <a:gd name="connsiteX10342" fmla="*/ 476327 w 1057172"/>
                <a:gd name="connsiteY10342" fmla="*/ 1584642 h 2583470"/>
                <a:gd name="connsiteX10343" fmla="*/ 476327 w 1057172"/>
                <a:gd name="connsiteY10343" fmla="*/ 1584028 h 2583470"/>
                <a:gd name="connsiteX10344" fmla="*/ 476936 w 1057172"/>
                <a:gd name="connsiteY10344" fmla="*/ 1584028 h 2583470"/>
                <a:gd name="connsiteX10345" fmla="*/ 476936 w 1057172"/>
                <a:gd name="connsiteY10345" fmla="*/ 1584642 h 2583470"/>
                <a:gd name="connsiteX10346" fmla="*/ 480596 w 1057172"/>
                <a:gd name="connsiteY10346" fmla="*/ 1583414 h 2583470"/>
                <a:gd name="connsiteX10347" fmla="*/ 481206 w 1057172"/>
                <a:gd name="connsiteY10347" fmla="*/ 1581571 h 2583470"/>
                <a:gd name="connsiteX10348" fmla="*/ 480596 w 1057172"/>
                <a:gd name="connsiteY10348" fmla="*/ 1581571 h 2583470"/>
                <a:gd name="connsiteX10349" fmla="*/ 480596 w 1057172"/>
                <a:gd name="connsiteY10349" fmla="*/ 1582799 h 2583470"/>
                <a:gd name="connsiteX10350" fmla="*/ 479986 w 1057172"/>
                <a:gd name="connsiteY10350" fmla="*/ 1582799 h 2583470"/>
                <a:gd name="connsiteX10351" fmla="*/ 479986 w 1057172"/>
                <a:gd name="connsiteY10351" fmla="*/ 1579728 h 2583470"/>
                <a:gd name="connsiteX10352" fmla="*/ 480596 w 1057172"/>
                <a:gd name="connsiteY10352" fmla="*/ 1579728 h 2583470"/>
                <a:gd name="connsiteX10353" fmla="*/ 479376 w 1057172"/>
                <a:gd name="connsiteY10353" fmla="*/ 1579114 h 2583470"/>
                <a:gd name="connsiteX10354" fmla="*/ 479376 w 1057172"/>
                <a:gd name="connsiteY10354" fmla="*/ 1579728 h 2583470"/>
                <a:gd name="connsiteX10355" fmla="*/ 473887 w 1057172"/>
                <a:gd name="connsiteY10355" fmla="*/ 1580342 h 2583470"/>
                <a:gd name="connsiteX10356" fmla="*/ 473887 w 1057172"/>
                <a:gd name="connsiteY10356" fmla="*/ 1580957 h 2583470"/>
                <a:gd name="connsiteX10357" fmla="*/ 473277 w 1057172"/>
                <a:gd name="connsiteY10357" fmla="*/ 1580957 h 2583470"/>
                <a:gd name="connsiteX10358" fmla="*/ 473277 w 1057172"/>
                <a:gd name="connsiteY10358" fmla="*/ 1581571 h 2583470"/>
                <a:gd name="connsiteX10359" fmla="*/ 472667 w 1057172"/>
                <a:gd name="connsiteY10359" fmla="*/ 1581571 h 2583470"/>
                <a:gd name="connsiteX10360" fmla="*/ 472667 w 1057172"/>
                <a:gd name="connsiteY10360" fmla="*/ 1583414 h 2583470"/>
                <a:gd name="connsiteX10361" fmla="*/ 469008 w 1057172"/>
                <a:gd name="connsiteY10361" fmla="*/ 1584028 h 2583470"/>
                <a:gd name="connsiteX10362" fmla="*/ 469008 w 1057172"/>
                <a:gd name="connsiteY10362" fmla="*/ 1583414 h 2583470"/>
                <a:gd name="connsiteX10363" fmla="*/ 467788 w 1057172"/>
                <a:gd name="connsiteY10363" fmla="*/ 1583414 h 2583470"/>
                <a:gd name="connsiteX10364" fmla="*/ 467788 w 1057172"/>
                <a:gd name="connsiteY10364" fmla="*/ 1584028 h 2583470"/>
                <a:gd name="connsiteX10365" fmla="*/ 464739 w 1057172"/>
                <a:gd name="connsiteY10365" fmla="*/ 1584642 h 2583470"/>
                <a:gd name="connsiteX10366" fmla="*/ 465958 w 1057172"/>
                <a:gd name="connsiteY10366" fmla="*/ 1585257 h 2583470"/>
                <a:gd name="connsiteX10367" fmla="*/ 465958 w 1057172"/>
                <a:gd name="connsiteY10367" fmla="*/ 1584642 h 2583470"/>
                <a:gd name="connsiteX10368" fmla="*/ 467788 w 1057172"/>
                <a:gd name="connsiteY10368" fmla="*/ 1584642 h 2583470"/>
                <a:gd name="connsiteX10369" fmla="*/ 467788 w 1057172"/>
                <a:gd name="connsiteY10369" fmla="*/ 1586485 h 2583470"/>
                <a:gd name="connsiteX10370" fmla="*/ 466568 w 1057172"/>
                <a:gd name="connsiteY10370" fmla="*/ 1586485 h 2583470"/>
                <a:gd name="connsiteX10371" fmla="*/ 466568 w 1057172"/>
                <a:gd name="connsiteY10371" fmla="*/ 1587099 h 2583470"/>
                <a:gd name="connsiteX10372" fmla="*/ 464129 w 1057172"/>
                <a:gd name="connsiteY10372" fmla="*/ 1587714 h 2583470"/>
                <a:gd name="connsiteX10373" fmla="*/ 464129 w 1057172"/>
                <a:gd name="connsiteY10373" fmla="*/ 1588328 h 2583470"/>
                <a:gd name="connsiteX10374" fmla="*/ 462909 w 1057172"/>
                <a:gd name="connsiteY10374" fmla="*/ 1588328 h 2583470"/>
                <a:gd name="connsiteX10375" fmla="*/ 462909 w 1057172"/>
                <a:gd name="connsiteY10375" fmla="*/ 1588942 h 2583470"/>
                <a:gd name="connsiteX10376" fmla="*/ 462299 w 1057172"/>
                <a:gd name="connsiteY10376" fmla="*/ 1588942 h 2583470"/>
                <a:gd name="connsiteX10377" fmla="*/ 462299 w 1057172"/>
                <a:gd name="connsiteY10377" fmla="*/ 1589557 h 2583470"/>
                <a:gd name="connsiteX10378" fmla="*/ 461689 w 1057172"/>
                <a:gd name="connsiteY10378" fmla="*/ 1589557 h 2583470"/>
                <a:gd name="connsiteX10379" fmla="*/ 461689 w 1057172"/>
                <a:gd name="connsiteY10379" fmla="*/ 1588942 h 2583470"/>
                <a:gd name="connsiteX10380" fmla="*/ 460469 w 1057172"/>
                <a:gd name="connsiteY10380" fmla="*/ 1588942 h 2583470"/>
                <a:gd name="connsiteX10381" fmla="*/ 460469 w 1057172"/>
                <a:gd name="connsiteY10381" fmla="*/ 1588328 h 2583470"/>
                <a:gd name="connsiteX10382" fmla="*/ 461079 w 1057172"/>
                <a:gd name="connsiteY10382" fmla="*/ 1588328 h 2583470"/>
                <a:gd name="connsiteX10383" fmla="*/ 461079 w 1057172"/>
                <a:gd name="connsiteY10383" fmla="*/ 1587714 h 2583470"/>
                <a:gd name="connsiteX10384" fmla="*/ 461689 w 1057172"/>
                <a:gd name="connsiteY10384" fmla="*/ 1587714 h 2583470"/>
                <a:gd name="connsiteX10385" fmla="*/ 461079 w 1057172"/>
                <a:gd name="connsiteY10385" fmla="*/ 1584642 h 2583470"/>
                <a:gd name="connsiteX10386" fmla="*/ 461689 w 1057172"/>
                <a:gd name="connsiteY10386" fmla="*/ 1584642 h 2583470"/>
                <a:gd name="connsiteX10387" fmla="*/ 461689 w 1057172"/>
                <a:gd name="connsiteY10387" fmla="*/ 1582799 h 2583470"/>
                <a:gd name="connsiteX10388" fmla="*/ 460469 w 1057172"/>
                <a:gd name="connsiteY10388" fmla="*/ 1583414 h 2583470"/>
                <a:gd name="connsiteX10389" fmla="*/ 460469 w 1057172"/>
                <a:gd name="connsiteY10389" fmla="*/ 1584028 h 2583470"/>
                <a:gd name="connsiteX10390" fmla="*/ 459859 w 1057172"/>
                <a:gd name="connsiteY10390" fmla="*/ 1584028 h 2583470"/>
                <a:gd name="connsiteX10391" fmla="*/ 459859 w 1057172"/>
                <a:gd name="connsiteY10391" fmla="*/ 1584642 h 2583470"/>
                <a:gd name="connsiteX10392" fmla="*/ 458030 w 1057172"/>
                <a:gd name="connsiteY10392" fmla="*/ 1584642 h 2583470"/>
                <a:gd name="connsiteX10393" fmla="*/ 458030 w 1057172"/>
                <a:gd name="connsiteY10393" fmla="*/ 1585257 h 2583470"/>
                <a:gd name="connsiteX10394" fmla="*/ 457420 w 1057172"/>
                <a:gd name="connsiteY10394" fmla="*/ 1585257 h 2583470"/>
                <a:gd name="connsiteX10395" fmla="*/ 457420 w 1057172"/>
                <a:gd name="connsiteY10395" fmla="*/ 1584642 h 2583470"/>
                <a:gd name="connsiteX10396" fmla="*/ 456810 w 1057172"/>
                <a:gd name="connsiteY10396" fmla="*/ 1584642 h 2583470"/>
                <a:gd name="connsiteX10397" fmla="*/ 456810 w 1057172"/>
                <a:gd name="connsiteY10397" fmla="*/ 1585257 h 2583470"/>
                <a:gd name="connsiteX10398" fmla="*/ 457420 w 1057172"/>
                <a:gd name="connsiteY10398" fmla="*/ 1585257 h 2583470"/>
                <a:gd name="connsiteX10399" fmla="*/ 457420 w 1057172"/>
                <a:gd name="connsiteY10399" fmla="*/ 1586485 h 2583470"/>
                <a:gd name="connsiteX10400" fmla="*/ 454980 w 1057172"/>
                <a:gd name="connsiteY10400" fmla="*/ 1586485 h 2583470"/>
                <a:gd name="connsiteX10401" fmla="*/ 454980 w 1057172"/>
                <a:gd name="connsiteY10401" fmla="*/ 1587099 h 2583470"/>
                <a:gd name="connsiteX10402" fmla="*/ 453760 w 1057172"/>
                <a:gd name="connsiteY10402" fmla="*/ 1587099 h 2583470"/>
                <a:gd name="connsiteX10403" fmla="*/ 453760 w 1057172"/>
                <a:gd name="connsiteY10403" fmla="*/ 1586485 h 2583470"/>
                <a:gd name="connsiteX10404" fmla="*/ 450711 w 1057172"/>
                <a:gd name="connsiteY10404" fmla="*/ 1587099 h 2583470"/>
                <a:gd name="connsiteX10405" fmla="*/ 450711 w 1057172"/>
                <a:gd name="connsiteY10405" fmla="*/ 1587714 h 2583470"/>
                <a:gd name="connsiteX10406" fmla="*/ 447052 w 1057172"/>
                <a:gd name="connsiteY10406" fmla="*/ 1588328 h 2583470"/>
                <a:gd name="connsiteX10407" fmla="*/ 447052 w 1057172"/>
                <a:gd name="connsiteY10407" fmla="*/ 1588942 h 2583470"/>
                <a:gd name="connsiteX10408" fmla="*/ 445832 w 1057172"/>
                <a:gd name="connsiteY10408" fmla="*/ 1588942 h 2583470"/>
                <a:gd name="connsiteX10409" fmla="*/ 445832 w 1057172"/>
                <a:gd name="connsiteY10409" fmla="*/ 1589557 h 2583470"/>
                <a:gd name="connsiteX10410" fmla="*/ 445222 w 1057172"/>
                <a:gd name="connsiteY10410" fmla="*/ 1589557 h 2583470"/>
                <a:gd name="connsiteX10411" fmla="*/ 445222 w 1057172"/>
                <a:gd name="connsiteY10411" fmla="*/ 1587714 h 2583470"/>
                <a:gd name="connsiteX10412" fmla="*/ 447052 w 1057172"/>
                <a:gd name="connsiteY10412" fmla="*/ 1585257 h 2583470"/>
                <a:gd name="connsiteX10413" fmla="*/ 448881 w 1057172"/>
                <a:gd name="connsiteY10413" fmla="*/ 1585257 h 2583470"/>
                <a:gd name="connsiteX10414" fmla="*/ 448881 w 1057172"/>
                <a:gd name="connsiteY10414" fmla="*/ 1584642 h 2583470"/>
                <a:gd name="connsiteX10415" fmla="*/ 447052 w 1057172"/>
                <a:gd name="connsiteY10415" fmla="*/ 1585257 h 2583470"/>
                <a:gd name="connsiteX10416" fmla="*/ 447052 w 1057172"/>
                <a:gd name="connsiteY10416" fmla="*/ 1583414 h 2583470"/>
                <a:gd name="connsiteX10417" fmla="*/ 450101 w 1057172"/>
                <a:gd name="connsiteY10417" fmla="*/ 1581571 h 2583470"/>
                <a:gd name="connsiteX10418" fmla="*/ 450711 w 1057172"/>
                <a:gd name="connsiteY10418" fmla="*/ 1581571 h 2583470"/>
                <a:gd name="connsiteX10419" fmla="*/ 450711 w 1057172"/>
                <a:gd name="connsiteY10419" fmla="*/ 1580342 h 2583470"/>
                <a:gd name="connsiteX10420" fmla="*/ 451321 w 1057172"/>
                <a:gd name="connsiteY10420" fmla="*/ 1580342 h 2583470"/>
                <a:gd name="connsiteX10421" fmla="*/ 451321 w 1057172"/>
                <a:gd name="connsiteY10421" fmla="*/ 1579728 h 2583470"/>
                <a:gd name="connsiteX10422" fmla="*/ 453151 w 1057172"/>
                <a:gd name="connsiteY10422" fmla="*/ 1579728 h 2583470"/>
                <a:gd name="connsiteX10423" fmla="*/ 454370 w 1057172"/>
                <a:gd name="connsiteY10423" fmla="*/ 1577885 h 2583470"/>
                <a:gd name="connsiteX10424" fmla="*/ 454370 w 1057172"/>
                <a:gd name="connsiteY10424" fmla="*/ 1576042 h 2583470"/>
                <a:gd name="connsiteX10425" fmla="*/ 456810 w 1057172"/>
                <a:gd name="connsiteY10425" fmla="*/ 1575428 h 2583470"/>
                <a:gd name="connsiteX10426" fmla="*/ 456810 w 1057172"/>
                <a:gd name="connsiteY10426" fmla="*/ 1574814 h 2583470"/>
                <a:gd name="connsiteX10427" fmla="*/ 457420 w 1057172"/>
                <a:gd name="connsiteY10427" fmla="*/ 1574814 h 2583470"/>
                <a:gd name="connsiteX10428" fmla="*/ 457420 w 1057172"/>
                <a:gd name="connsiteY10428" fmla="*/ 1572357 h 2583470"/>
                <a:gd name="connsiteX10429" fmla="*/ 456810 w 1057172"/>
                <a:gd name="connsiteY10429" fmla="*/ 1572357 h 2583470"/>
                <a:gd name="connsiteX10430" fmla="*/ 456810 w 1057172"/>
                <a:gd name="connsiteY10430" fmla="*/ 1572971 h 2583470"/>
                <a:gd name="connsiteX10431" fmla="*/ 454980 w 1057172"/>
                <a:gd name="connsiteY10431" fmla="*/ 1572971 h 2583470"/>
                <a:gd name="connsiteX10432" fmla="*/ 454980 w 1057172"/>
                <a:gd name="connsiteY10432" fmla="*/ 1572357 h 2583470"/>
                <a:gd name="connsiteX10433" fmla="*/ 454370 w 1057172"/>
                <a:gd name="connsiteY10433" fmla="*/ 1572357 h 2583470"/>
                <a:gd name="connsiteX10434" fmla="*/ 456810 w 1057172"/>
                <a:gd name="connsiteY10434" fmla="*/ 1571742 h 2583470"/>
                <a:gd name="connsiteX10435" fmla="*/ 456810 w 1057172"/>
                <a:gd name="connsiteY10435" fmla="*/ 1569899 h 2583470"/>
                <a:gd name="connsiteX10436" fmla="*/ 457420 w 1057172"/>
                <a:gd name="connsiteY10436" fmla="*/ 1569899 h 2583470"/>
                <a:gd name="connsiteX10437" fmla="*/ 457420 w 1057172"/>
                <a:gd name="connsiteY10437" fmla="*/ 1569285 h 2583470"/>
                <a:gd name="connsiteX10438" fmla="*/ 456810 w 1057172"/>
                <a:gd name="connsiteY10438" fmla="*/ 1569285 h 2583470"/>
                <a:gd name="connsiteX10439" fmla="*/ 456810 w 1057172"/>
                <a:gd name="connsiteY10439" fmla="*/ 1568671 h 2583470"/>
                <a:gd name="connsiteX10440" fmla="*/ 458030 w 1057172"/>
                <a:gd name="connsiteY10440" fmla="*/ 1568671 h 2583470"/>
                <a:gd name="connsiteX10441" fmla="*/ 458030 w 1057172"/>
                <a:gd name="connsiteY10441" fmla="*/ 1568057 h 2583470"/>
                <a:gd name="connsiteX10442" fmla="*/ 460469 w 1057172"/>
                <a:gd name="connsiteY10442" fmla="*/ 1568057 h 2583470"/>
                <a:gd name="connsiteX10443" fmla="*/ 460469 w 1057172"/>
                <a:gd name="connsiteY10443" fmla="*/ 1568671 h 2583470"/>
                <a:gd name="connsiteX10444" fmla="*/ 461689 w 1057172"/>
                <a:gd name="connsiteY10444" fmla="*/ 1568057 h 2583470"/>
                <a:gd name="connsiteX10445" fmla="*/ 461079 w 1057172"/>
                <a:gd name="connsiteY10445" fmla="*/ 1568671 h 2583470"/>
                <a:gd name="connsiteX10446" fmla="*/ 462909 w 1057172"/>
                <a:gd name="connsiteY10446" fmla="*/ 1568671 h 2583470"/>
                <a:gd name="connsiteX10447" fmla="*/ 462909 w 1057172"/>
                <a:gd name="connsiteY10447" fmla="*/ 1567442 h 2583470"/>
                <a:gd name="connsiteX10448" fmla="*/ 464739 w 1057172"/>
                <a:gd name="connsiteY10448" fmla="*/ 1567442 h 2583470"/>
                <a:gd name="connsiteX10449" fmla="*/ 464739 w 1057172"/>
                <a:gd name="connsiteY10449" fmla="*/ 1568057 h 2583470"/>
                <a:gd name="connsiteX10450" fmla="*/ 466568 w 1057172"/>
                <a:gd name="connsiteY10450" fmla="*/ 1568057 h 2583470"/>
                <a:gd name="connsiteX10451" fmla="*/ 466568 w 1057172"/>
                <a:gd name="connsiteY10451" fmla="*/ 1571128 h 2583470"/>
                <a:gd name="connsiteX10452" fmla="*/ 467788 w 1057172"/>
                <a:gd name="connsiteY10452" fmla="*/ 1571128 h 2583470"/>
                <a:gd name="connsiteX10453" fmla="*/ 467788 w 1057172"/>
                <a:gd name="connsiteY10453" fmla="*/ 1569899 h 2583470"/>
                <a:gd name="connsiteX10454" fmla="*/ 468398 w 1057172"/>
                <a:gd name="connsiteY10454" fmla="*/ 1569899 h 2583470"/>
                <a:gd name="connsiteX10455" fmla="*/ 468398 w 1057172"/>
                <a:gd name="connsiteY10455" fmla="*/ 1568671 h 2583470"/>
                <a:gd name="connsiteX10456" fmla="*/ 470228 w 1057172"/>
                <a:gd name="connsiteY10456" fmla="*/ 1568671 h 2583470"/>
                <a:gd name="connsiteX10457" fmla="*/ 471447 w 1057172"/>
                <a:gd name="connsiteY10457" fmla="*/ 1566828 h 2583470"/>
                <a:gd name="connsiteX10458" fmla="*/ 473277 w 1057172"/>
                <a:gd name="connsiteY10458" fmla="*/ 1566828 h 2583470"/>
                <a:gd name="connsiteX10459" fmla="*/ 473277 w 1057172"/>
                <a:gd name="connsiteY10459" fmla="*/ 1565599 h 2583470"/>
                <a:gd name="connsiteX10460" fmla="*/ 473887 w 1057172"/>
                <a:gd name="connsiteY10460" fmla="*/ 1565599 h 2583470"/>
                <a:gd name="connsiteX10461" fmla="*/ 473887 w 1057172"/>
                <a:gd name="connsiteY10461" fmla="*/ 1564985 h 2583470"/>
                <a:gd name="connsiteX10462" fmla="*/ 472667 w 1057172"/>
                <a:gd name="connsiteY10462" fmla="*/ 1564985 h 2583470"/>
                <a:gd name="connsiteX10463" fmla="*/ 472667 w 1057172"/>
                <a:gd name="connsiteY10463" fmla="*/ 1565599 h 2583470"/>
                <a:gd name="connsiteX10464" fmla="*/ 471447 w 1057172"/>
                <a:gd name="connsiteY10464" fmla="*/ 1565599 h 2583470"/>
                <a:gd name="connsiteX10465" fmla="*/ 471447 w 1057172"/>
                <a:gd name="connsiteY10465" fmla="*/ 1566828 h 2583470"/>
                <a:gd name="connsiteX10466" fmla="*/ 459859 w 1057172"/>
                <a:gd name="connsiteY10466" fmla="*/ 1566828 h 2583470"/>
                <a:gd name="connsiteX10467" fmla="*/ 459859 w 1057172"/>
                <a:gd name="connsiteY10467" fmla="*/ 1565599 h 2583470"/>
                <a:gd name="connsiteX10468" fmla="*/ 458640 w 1057172"/>
                <a:gd name="connsiteY10468" fmla="*/ 1565599 h 2583470"/>
                <a:gd name="connsiteX10469" fmla="*/ 458640 w 1057172"/>
                <a:gd name="connsiteY10469" fmla="*/ 1564985 h 2583470"/>
                <a:gd name="connsiteX10470" fmla="*/ 456810 w 1057172"/>
                <a:gd name="connsiteY10470" fmla="*/ 1564985 h 2583470"/>
                <a:gd name="connsiteX10471" fmla="*/ 456810 w 1057172"/>
                <a:gd name="connsiteY10471" fmla="*/ 1564371 h 2583470"/>
                <a:gd name="connsiteX10472" fmla="*/ 458640 w 1057172"/>
                <a:gd name="connsiteY10472" fmla="*/ 1561914 h 2583470"/>
                <a:gd name="connsiteX10473" fmla="*/ 459859 w 1057172"/>
                <a:gd name="connsiteY10473" fmla="*/ 1561914 h 2583470"/>
                <a:gd name="connsiteX10474" fmla="*/ 459859 w 1057172"/>
                <a:gd name="connsiteY10474" fmla="*/ 1560685 h 2583470"/>
                <a:gd name="connsiteX10475" fmla="*/ 460469 w 1057172"/>
                <a:gd name="connsiteY10475" fmla="*/ 1561299 h 2583470"/>
                <a:gd name="connsiteX10476" fmla="*/ 460469 w 1057172"/>
                <a:gd name="connsiteY10476" fmla="*/ 1560071 h 2583470"/>
                <a:gd name="connsiteX10477" fmla="*/ 461079 w 1057172"/>
                <a:gd name="connsiteY10477" fmla="*/ 1560685 h 2583470"/>
                <a:gd name="connsiteX10478" fmla="*/ 461079 w 1057172"/>
                <a:gd name="connsiteY10478" fmla="*/ 1560071 h 2583470"/>
                <a:gd name="connsiteX10479" fmla="*/ 460469 w 1057172"/>
                <a:gd name="connsiteY10479" fmla="*/ 1560071 h 2583470"/>
                <a:gd name="connsiteX10480" fmla="*/ 462299 w 1057172"/>
                <a:gd name="connsiteY10480" fmla="*/ 1559457 h 2583470"/>
                <a:gd name="connsiteX10481" fmla="*/ 462299 w 1057172"/>
                <a:gd name="connsiteY10481" fmla="*/ 1558228 h 2583470"/>
                <a:gd name="connsiteX10482" fmla="*/ 462909 w 1057172"/>
                <a:gd name="connsiteY10482" fmla="*/ 1558228 h 2583470"/>
                <a:gd name="connsiteX10483" fmla="*/ 462909 w 1057172"/>
                <a:gd name="connsiteY10483" fmla="*/ 1557614 h 2583470"/>
                <a:gd name="connsiteX10484" fmla="*/ 464129 w 1057172"/>
                <a:gd name="connsiteY10484" fmla="*/ 1557614 h 2583470"/>
                <a:gd name="connsiteX10485" fmla="*/ 462909 w 1057172"/>
                <a:gd name="connsiteY10485" fmla="*/ 1556999 h 2583470"/>
                <a:gd name="connsiteX10486" fmla="*/ 464739 w 1057172"/>
                <a:gd name="connsiteY10486" fmla="*/ 1556999 h 2583470"/>
                <a:gd name="connsiteX10487" fmla="*/ 464739 w 1057172"/>
                <a:gd name="connsiteY10487" fmla="*/ 1555771 h 2583470"/>
                <a:gd name="connsiteX10488" fmla="*/ 465958 w 1057172"/>
                <a:gd name="connsiteY10488" fmla="*/ 1555771 h 2583470"/>
                <a:gd name="connsiteX10489" fmla="*/ 468398 w 1057172"/>
                <a:gd name="connsiteY10489" fmla="*/ 1553314 h 2583470"/>
                <a:gd name="connsiteX10490" fmla="*/ 468398 w 1057172"/>
                <a:gd name="connsiteY10490" fmla="*/ 1552699 h 2583470"/>
                <a:gd name="connsiteX10491" fmla="*/ 471447 w 1057172"/>
                <a:gd name="connsiteY10491" fmla="*/ 1552085 h 2583470"/>
                <a:gd name="connsiteX10492" fmla="*/ 471447 w 1057172"/>
                <a:gd name="connsiteY10492" fmla="*/ 1555157 h 2583470"/>
                <a:gd name="connsiteX10493" fmla="*/ 472057 w 1057172"/>
                <a:gd name="connsiteY10493" fmla="*/ 1555157 h 2583470"/>
                <a:gd name="connsiteX10494" fmla="*/ 472057 w 1057172"/>
                <a:gd name="connsiteY10494" fmla="*/ 1553928 h 2583470"/>
                <a:gd name="connsiteX10495" fmla="*/ 472667 w 1057172"/>
                <a:gd name="connsiteY10495" fmla="*/ 1556385 h 2583470"/>
                <a:gd name="connsiteX10496" fmla="*/ 473277 w 1057172"/>
                <a:gd name="connsiteY10496" fmla="*/ 1556385 h 2583470"/>
                <a:gd name="connsiteX10497" fmla="*/ 473277 w 1057172"/>
                <a:gd name="connsiteY10497" fmla="*/ 1556999 h 2583470"/>
                <a:gd name="connsiteX10498" fmla="*/ 474497 w 1057172"/>
                <a:gd name="connsiteY10498" fmla="*/ 1556999 h 2583470"/>
                <a:gd name="connsiteX10499" fmla="*/ 474497 w 1057172"/>
                <a:gd name="connsiteY10499" fmla="*/ 1557614 h 2583470"/>
                <a:gd name="connsiteX10500" fmla="*/ 472667 w 1057172"/>
                <a:gd name="connsiteY10500" fmla="*/ 1560685 h 2583470"/>
                <a:gd name="connsiteX10501" fmla="*/ 472057 w 1057172"/>
                <a:gd name="connsiteY10501" fmla="*/ 1560685 h 2583470"/>
                <a:gd name="connsiteX10502" fmla="*/ 472057 w 1057172"/>
                <a:gd name="connsiteY10502" fmla="*/ 1560890 h 2583470"/>
                <a:gd name="connsiteX10503" fmla="*/ 469008 w 1057172"/>
                <a:gd name="connsiteY10503" fmla="*/ 1561914 h 2583470"/>
                <a:gd name="connsiteX10504" fmla="*/ 472057 w 1057172"/>
                <a:gd name="connsiteY10504" fmla="*/ 1561299 h 2583470"/>
                <a:gd name="connsiteX10505" fmla="*/ 472057 w 1057172"/>
                <a:gd name="connsiteY10505" fmla="*/ 1560890 h 2583470"/>
                <a:gd name="connsiteX10506" fmla="*/ 472667 w 1057172"/>
                <a:gd name="connsiteY10506" fmla="*/ 1560685 h 2583470"/>
                <a:gd name="connsiteX10507" fmla="*/ 473277 w 1057172"/>
                <a:gd name="connsiteY10507" fmla="*/ 1560685 h 2583470"/>
                <a:gd name="connsiteX10508" fmla="*/ 477546 w 1057172"/>
                <a:gd name="connsiteY10508" fmla="*/ 1556999 h 2583470"/>
                <a:gd name="connsiteX10509" fmla="*/ 478156 w 1057172"/>
                <a:gd name="connsiteY10509" fmla="*/ 1556999 h 2583470"/>
                <a:gd name="connsiteX10510" fmla="*/ 478156 w 1057172"/>
                <a:gd name="connsiteY10510" fmla="*/ 1556385 h 2583470"/>
                <a:gd name="connsiteX10511" fmla="*/ 479986 w 1057172"/>
                <a:gd name="connsiteY10511" fmla="*/ 1556999 h 2583470"/>
                <a:gd name="connsiteX10512" fmla="*/ 481206 w 1057172"/>
                <a:gd name="connsiteY10512" fmla="*/ 1559457 h 2583470"/>
                <a:gd name="connsiteX10513" fmla="*/ 481206 w 1057172"/>
                <a:gd name="connsiteY10513" fmla="*/ 1560071 h 2583470"/>
                <a:gd name="connsiteX10514" fmla="*/ 477546 w 1057172"/>
                <a:gd name="connsiteY10514" fmla="*/ 1560685 h 2583470"/>
                <a:gd name="connsiteX10515" fmla="*/ 477546 w 1057172"/>
                <a:gd name="connsiteY10515" fmla="*/ 1561299 h 2583470"/>
                <a:gd name="connsiteX10516" fmla="*/ 477546 w 1057172"/>
                <a:gd name="connsiteY10516" fmla="*/ 1564371 h 2583470"/>
                <a:gd name="connsiteX10517" fmla="*/ 478156 w 1057172"/>
                <a:gd name="connsiteY10517" fmla="*/ 1566828 h 2583470"/>
                <a:gd name="connsiteX10518" fmla="*/ 477546 w 1057172"/>
                <a:gd name="connsiteY10518" fmla="*/ 1566828 h 2583470"/>
                <a:gd name="connsiteX10519" fmla="*/ 478156 w 1057172"/>
                <a:gd name="connsiteY10519" fmla="*/ 1568057 h 2583470"/>
                <a:gd name="connsiteX10520" fmla="*/ 478156 w 1057172"/>
                <a:gd name="connsiteY10520" fmla="*/ 1566828 h 2583470"/>
                <a:gd name="connsiteX10521" fmla="*/ 478156 w 1057172"/>
                <a:gd name="connsiteY10521" fmla="*/ 1564985 h 2583470"/>
                <a:gd name="connsiteX10522" fmla="*/ 479986 w 1057172"/>
                <a:gd name="connsiteY10522" fmla="*/ 1564985 h 2583470"/>
                <a:gd name="connsiteX10523" fmla="*/ 479986 w 1057172"/>
                <a:gd name="connsiteY10523" fmla="*/ 1564371 h 2583470"/>
                <a:gd name="connsiteX10524" fmla="*/ 480596 w 1057172"/>
                <a:gd name="connsiteY10524" fmla="*/ 1564371 h 2583470"/>
                <a:gd name="connsiteX10525" fmla="*/ 481206 w 1057172"/>
                <a:gd name="connsiteY10525" fmla="*/ 1560685 h 2583470"/>
                <a:gd name="connsiteX10526" fmla="*/ 483645 w 1057172"/>
                <a:gd name="connsiteY10526" fmla="*/ 1560685 h 2583470"/>
                <a:gd name="connsiteX10527" fmla="*/ 483645 w 1057172"/>
                <a:gd name="connsiteY10527" fmla="*/ 1560071 h 2583470"/>
                <a:gd name="connsiteX10528" fmla="*/ 482425 w 1057172"/>
                <a:gd name="connsiteY10528" fmla="*/ 1560071 h 2583470"/>
                <a:gd name="connsiteX10529" fmla="*/ 482425 w 1057172"/>
                <a:gd name="connsiteY10529" fmla="*/ 1559457 h 2583470"/>
                <a:gd name="connsiteX10530" fmla="*/ 486085 w 1057172"/>
                <a:gd name="connsiteY10530" fmla="*/ 1559457 h 2583470"/>
                <a:gd name="connsiteX10531" fmla="*/ 486085 w 1057172"/>
                <a:gd name="connsiteY10531" fmla="*/ 1560071 h 2583470"/>
                <a:gd name="connsiteX10532" fmla="*/ 490964 w 1057172"/>
                <a:gd name="connsiteY10532" fmla="*/ 1561914 h 2583470"/>
                <a:gd name="connsiteX10533" fmla="*/ 491574 w 1057172"/>
                <a:gd name="connsiteY10533" fmla="*/ 1561299 h 2583470"/>
                <a:gd name="connsiteX10534" fmla="*/ 492794 w 1057172"/>
                <a:gd name="connsiteY10534" fmla="*/ 1566828 h 2583470"/>
                <a:gd name="connsiteX10535" fmla="*/ 492794 w 1057172"/>
                <a:gd name="connsiteY10535" fmla="*/ 1565599 h 2583470"/>
                <a:gd name="connsiteX10536" fmla="*/ 494013 w 1057172"/>
                <a:gd name="connsiteY10536" fmla="*/ 1569285 h 2583470"/>
                <a:gd name="connsiteX10537" fmla="*/ 495233 w 1057172"/>
                <a:gd name="connsiteY10537" fmla="*/ 1569285 h 2583470"/>
                <a:gd name="connsiteX10538" fmla="*/ 495233 w 1057172"/>
                <a:gd name="connsiteY10538" fmla="*/ 1572357 h 2583470"/>
                <a:gd name="connsiteX10539" fmla="*/ 495843 w 1057172"/>
                <a:gd name="connsiteY10539" fmla="*/ 1572357 h 2583470"/>
                <a:gd name="connsiteX10540" fmla="*/ 495843 w 1057172"/>
                <a:gd name="connsiteY10540" fmla="*/ 1572971 h 2583470"/>
                <a:gd name="connsiteX10541" fmla="*/ 497063 w 1057172"/>
                <a:gd name="connsiteY10541" fmla="*/ 1572357 h 2583470"/>
                <a:gd name="connsiteX10542" fmla="*/ 497063 w 1057172"/>
                <a:gd name="connsiteY10542" fmla="*/ 1575428 h 2583470"/>
                <a:gd name="connsiteX10543" fmla="*/ 497063 w 1057172"/>
                <a:gd name="connsiteY10543" fmla="*/ 1576042 h 2583470"/>
                <a:gd name="connsiteX10544" fmla="*/ 497673 w 1057172"/>
                <a:gd name="connsiteY10544" fmla="*/ 1576042 h 2583470"/>
                <a:gd name="connsiteX10545" fmla="*/ 502552 w 1057172"/>
                <a:gd name="connsiteY10545" fmla="*/ 1579114 h 2583470"/>
                <a:gd name="connsiteX10546" fmla="*/ 502552 w 1057172"/>
                <a:gd name="connsiteY10546" fmla="*/ 1577271 h 2583470"/>
                <a:gd name="connsiteX10547" fmla="*/ 500722 w 1057172"/>
                <a:gd name="connsiteY10547" fmla="*/ 1577271 h 2583470"/>
                <a:gd name="connsiteX10548" fmla="*/ 500722 w 1057172"/>
                <a:gd name="connsiteY10548" fmla="*/ 1576657 h 2583470"/>
                <a:gd name="connsiteX10549" fmla="*/ 497673 w 1057172"/>
                <a:gd name="connsiteY10549" fmla="*/ 1576042 h 2583470"/>
                <a:gd name="connsiteX10550" fmla="*/ 497673 w 1057172"/>
                <a:gd name="connsiteY10550" fmla="*/ 1575428 h 2583470"/>
                <a:gd name="connsiteX10551" fmla="*/ 497063 w 1057172"/>
                <a:gd name="connsiteY10551" fmla="*/ 1575428 h 2583470"/>
                <a:gd name="connsiteX10552" fmla="*/ 498893 w 1057172"/>
                <a:gd name="connsiteY10552" fmla="*/ 1572357 h 2583470"/>
                <a:gd name="connsiteX10553" fmla="*/ 497673 w 1057172"/>
                <a:gd name="connsiteY10553" fmla="*/ 1572971 h 2583470"/>
                <a:gd name="connsiteX10554" fmla="*/ 497673 w 1057172"/>
                <a:gd name="connsiteY10554" fmla="*/ 1571128 h 2583470"/>
                <a:gd name="connsiteX10555" fmla="*/ 497063 w 1057172"/>
                <a:gd name="connsiteY10555" fmla="*/ 1571128 h 2583470"/>
                <a:gd name="connsiteX10556" fmla="*/ 497063 w 1057172"/>
                <a:gd name="connsiteY10556" fmla="*/ 1569285 h 2583470"/>
                <a:gd name="connsiteX10557" fmla="*/ 499502 w 1057172"/>
                <a:gd name="connsiteY10557" fmla="*/ 1569285 h 2583470"/>
                <a:gd name="connsiteX10558" fmla="*/ 500112 w 1057172"/>
                <a:gd name="connsiteY10558" fmla="*/ 1568057 h 2583470"/>
                <a:gd name="connsiteX10559" fmla="*/ 498893 w 1057172"/>
                <a:gd name="connsiteY10559" fmla="*/ 1568057 h 2583470"/>
                <a:gd name="connsiteX10560" fmla="*/ 498893 w 1057172"/>
                <a:gd name="connsiteY10560" fmla="*/ 1568671 h 2583470"/>
                <a:gd name="connsiteX10561" fmla="*/ 496453 w 1057172"/>
                <a:gd name="connsiteY10561" fmla="*/ 1568671 h 2583470"/>
                <a:gd name="connsiteX10562" fmla="*/ 496453 w 1057172"/>
                <a:gd name="connsiteY10562" fmla="*/ 1568057 h 2583470"/>
                <a:gd name="connsiteX10563" fmla="*/ 495233 w 1057172"/>
                <a:gd name="connsiteY10563" fmla="*/ 1565599 h 2583470"/>
                <a:gd name="connsiteX10564" fmla="*/ 493404 w 1057172"/>
                <a:gd name="connsiteY10564" fmla="*/ 1565599 h 2583470"/>
                <a:gd name="connsiteX10565" fmla="*/ 493404 w 1057172"/>
                <a:gd name="connsiteY10565" fmla="*/ 1563757 h 2583470"/>
                <a:gd name="connsiteX10566" fmla="*/ 495843 w 1057172"/>
                <a:gd name="connsiteY10566" fmla="*/ 1561299 h 2583470"/>
                <a:gd name="connsiteX10567" fmla="*/ 493404 w 1057172"/>
                <a:gd name="connsiteY10567" fmla="*/ 1561914 h 2583470"/>
                <a:gd name="connsiteX10568" fmla="*/ 493404 w 1057172"/>
                <a:gd name="connsiteY10568" fmla="*/ 1561299 h 2583470"/>
                <a:gd name="connsiteX10569" fmla="*/ 494013 w 1057172"/>
                <a:gd name="connsiteY10569" fmla="*/ 1561299 h 2583470"/>
                <a:gd name="connsiteX10570" fmla="*/ 493404 w 1057172"/>
                <a:gd name="connsiteY10570" fmla="*/ 1560685 h 2583470"/>
                <a:gd name="connsiteX10571" fmla="*/ 495843 w 1057172"/>
                <a:gd name="connsiteY10571" fmla="*/ 1556999 h 2583470"/>
                <a:gd name="connsiteX10572" fmla="*/ 496453 w 1057172"/>
                <a:gd name="connsiteY10572" fmla="*/ 1556999 h 2583470"/>
                <a:gd name="connsiteX10573" fmla="*/ 497673 w 1057172"/>
                <a:gd name="connsiteY10573" fmla="*/ 1553928 h 2583470"/>
                <a:gd name="connsiteX10574" fmla="*/ 498893 w 1057172"/>
                <a:gd name="connsiteY10574" fmla="*/ 1553928 h 2583470"/>
                <a:gd name="connsiteX10575" fmla="*/ 498893 w 1057172"/>
                <a:gd name="connsiteY10575" fmla="*/ 1553314 h 2583470"/>
                <a:gd name="connsiteX10576" fmla="*/ 499502 w 1057172"/>
                <a:gd name="connsiteY10576" fmla="*/ 1553314 h 2583470"/>
                <a:gd name="connsiteX10577" fmla="*/ 499502 w 1057172"/>
                <a:gd name="connsiteY10577" fmla="*/ 1552699 h 2583470"/>
                <a:gd name="connsiteX10578" fmla="*/ 503772 w 1057172"/>
                <a:gd name="connsiteY10578" fmla="*/ 1551471 h 2583470"/>
                <a:gd name="connsiteX10579" fmla="*/ 503772 w 1057172"/>
                <a:gd name="connsiteY10579" fmla="*/ 1550242 h 2583470"/>
                <a:gd name="connsiteX10580" fmla="*/ 505601 w 1057172"/>
                <a:gd name="connsiteY10580" fmla="*/ 1550242 h 2583470"/>
                <a:gd name="connsiteX10581" fmla="*/ 505601 w 1057172"/>
                <a:gd name="connsiteY10581" fmla="*/ 1549628 h 2583470"/>
                <a:gd name="connsiteX10582" fmla="*/ 507431 w 1057172"/>
                <a:gd name="connsiteY10582" fmla="*/ 1549628 h 2583470"/>
                <a:gd name="connsiteX10583" fmla="*/ 507431 w 1057172"/>
                <a:gd name="connsiteY10583" fmla="*/ 1549014 h 2583470"/>
                <a:gd name="connsiteX10584" fmla="*/ 506821 w 1057172"/>
                <a:gd name="connsiteY10584" fmla="*/ 1549014 h 2583470"/>
                <a:gd name="connsiteX10585" fmla="*/ 506821 w 1057172"/>
                <a:gd name="connsiteY10585" fmla="*/ 1548399 h 2583470"/>
                <a:gd name="connsiteX10586" fmla="*/ 505601 w 1057172"/>
                <a:gd name="connsiteY10586" fmla="*/ 1548399 h 2583470"/>
                <a:gd name="connsiteX10587" fmla="*/ 505601 w 1057172"/>
                <a:gd name="connsiteY10587" fmla="*/ 1549014 h 2583470"/>
                <a:gd name="connsiteX10588" fmla="*/ 504382 w 1057172"/>
                <a:gd name="connsiteY10588" fmla="*/ 1549014 h 2583470"/>
                <a:gd name="connsiteX10589" fmla="*/ 504382 w 1057172"/>
                <a:gd name="connsiteY10589" fmla="*/ 1549628 h 2583470"/>
                <a:gd name="connsiteX10590" fmla="*/ 497063 w 1057172"/>
                <a:gd name="connsiteY10590" fmla="*/ 1553928 h 2583470"/>
                <a:gd name="connsiteX10591" fmla="*/ 494013 w 1057172"/>
                <a:gd name="connsiteY10591" fmla="*/ 1556999 h 2583470"/>
                <a:gd name="connsiteX10592" fmla="*/ 493404 w 1057172"/>
                <a:gd name="connsiteY10592" fmla="*/ 1556999 h 2583470"/>
                <a:gd name="connsiteX10593" fmla="*/ 493404 w 1057172"/>
                <a:gd name="connsiteY10593" fmla="*/ 1558228 h 2583470"/>
                <a:gd name="connsiteX10594" fmla="*/ 492184 w 1057172"/>
                <a:gd name="connsiteY10594" fmla="*/ 1557614 h 2583470"/>
                <a:gd name="connsiteX10595" fmla="*/ 492184 w 1057172"/>
                <a:gd name="connsiteY10595" fmla="*/ 1556999 h 2583470"/>
                <a:gd name="connsiteX10596" fmla="*/ 490964 w 1057172"/>
                <a:gd name="connsiteY10596" fmla="*/ 1556999 h 2583470"/>
                <a:gd name="connsiteX10597" fmla="*/ 490964 w 1057172"/>
                <a:gd name="connsiteY10597" fmla="*/ 1555771 h 2583470"/>
                <a:gd name="connsiteX10598" fmla="*/ 487914 w 1057172"/>
                <a:gd name="connsiteY10598" fmla="*/ 1556385 h 2583470"/>
                <a:gd name="connsiteX10599" fmla="*/ 487914 w 1057172"/>
                <a:gd name="connsiteY10599" fmla="*/ 1555771 h 2583470"/>
                <a:gd name="connsiteX10600" fmla="*/ 487305 w 1057172"/>
                <a:gd name="connsiteY10600" fmla="*/ 1555771 h 2583470"/>
                <a:gd name="connsiteX10601" fmla="*/ 487305 w 1057172"/>
                <a:gd name="connsiteY10601" fmla="*/ 1556385 h 2583470"/>
                <a:gd name="connsiteX10602" fmla="*/ 484255 w 1057172"/>
                <a:gd name="connsiteY10602" fmla="*/ 1556385 h 2583470"/>
                <a:gd name="connsiteX10603" fmla="*/ 484255 w 1057172"/>
                <a:gd name="connsiteY10603" fmla="*/ 1555771 h 2583470"/>
                <a:gd name="connsiteX10604" fmla="*/ 483645 w 1057172"/>
                <a:gd name="connsiteY10604" fmla="*/ 1555771 h 2583470"/>
                <a:gd name="connsiteX10605" fmla="*/ 483645 w 1057172"/>
                <a:gd name="connsiteY10605" fmla="*/ 1556385 h 2583470"/>
                <a:gd name="connsiteX10606" fmla="*/ 482425 w 1057172"/>
                <a:gd name="connsiteY10606" fmla="*/ 1556385 h 2583470"/>
                <a:gd name="connsiteX10607" fmla="*/ 482425 w 1057172"/>
                <a:gd name="connsiteY10607" fmla="*/ 1555771 h 2583470"/>
                <a:gd name="connsiteX10608" fmla="*/ 481816 w 1057172"/>
                <a:gd name="connsiteY10608" fmla="*/ 1555771 h 2583470"/>
                <a:gd name="connsiteX10609" fmla="*/ 481816 w 1057172"/>
                <a:gd name="connsiteY10609" fmla="*/ 1555157 h 2583470"/>
                <a:gd name="connsiteX10610" fmla="*/ 480596 w 1057172"/>
                <a:gd name="connsiteY10610" fmla="*/ 1555157 h 2583470"/>
                <a:gd name="connsiteX10611" fmla="*/ 480596 w 1057172"/>
                <a:gd name="connsiteY10611" fmla="*/ 1553928 h 2583470"/>
                <a:gd name="connsiteX10612" fmla="*/ 479986 w 1057172"/>
                <a:gd name="connsiteY10612" fmla="*/ 1553928 h 2583470"/>
                <a:gd name="connsiteX10613" fmla="*/ 479986 w 1057172"/>
                <a:gd name="connsiteY10613" fmla="*/ 1552699 h 2583470"/>
                <a:gd name="connsiteX10614" fmla="*/ 480596 w 1057172"/>
                <a:gd name="connsiteY10614" fmla="*/ 1552699 h 2583470"/>
                <a:gd name="connsiteX10615" fmla="*/ 479986 w 1057172"/>
                <a:gd name="connsiteY10615" fmla="*/ 1552085 h 2583470"/>
                <a:gd name="connsiteX10616" fmla="*/ 480596 w 1057172"/>
                <a:gd name="connsiteY10616" fmla="*/ 1552085 h 2583470"/>
                <a:gd name="connsiteX10617" fmla="*/ 480596 w 1057172"/>
                <a:gd name="connsiteY10617" fmla="*/ 1551471 h 2583470"/>
                <a:gd name="connsiteX10618" fmla="*/ 479986 w 1057172"/>
                <a:gd name="connsiteY10618" fmla="*/ 1551471 h 2583470"/>
                <a:gd name="connsiteX10619" fmla="*/ 479986 w 1057172"/>
                <a:gd name="connsiteY10619" fmla="*/ 1549628 h 2583470"/>
                <a:gd name="connsiteX10620" fmla="*/ 480596 w 1057172"/>
                <a:gd name="connsiteY10620" fmla="*/ 1550242 h 2583470"/>
                <a:gd name="connsiteX10621" fmla="*/ 480596 w 1057172"/>
                <a:gd name="connsiteY10621" fmla="*/ 1549628 h 2583470"/>
                <a:gd name="connsiteX10622" fmla="*/ 479986 w 1057172"/>
                <a:gd name="connsiteY10622" fmla="*/ 1549628 h 2583470"/>
                <a:gd name="connsiteX10623" fmla="*/ 479986 w 1057172"/>
                <a:gd name="connsiteY10623" fmla="*/ 1549014 h 2583470"/>
                <a:gd name="connsiteX10624" fmla="*/ 481206 w 1057172"/>
                <a:gd name="connsiteY10624" fmla="*/ 1548399 h 2583470"/>
                <a:gd name="connsiteX10625" fmla="*/ 480596 w 1057172"/>
                <a:gd name="connsiteY10625" fmla="*/ 1548399 h 2583470"/>
                <a:gd name="connsiteX10626" fmla="*/ 480596 w 1057172"/>
                <a:gd name="connsiteY10626" fmla="*/ 1547785 h 2583470"/>
                <a:gd name="connsiteX10627" fmla="*/ 484255 w 1057172"/>
                <a:gd name="connsiteY10627" fmla="*/ 1546557 h 2583470"/>
                <a:gd name="connsiteX10628" fmla="*/ 484255 w 1057172"/>
                <a:gd name="connsiteY10628" fmla="*/ 1547785 h 2583470"/>
                <a:gd name="connsiteX10629" fmla="*/ 485475 w 1057172"/>
                <a:gd name="connsiteY10629" fmla="*/ 1547785 h 2583470"/>
                <a:gd name="connsiteX10630" fmla="*/ 485475 w 1057172"/>
                <a:gd name="connsiteY10630" fmla="*/ 1548399 h 2583470"/>
                <a:gd name="connsiteX10631" fmla="*/ 487305 w 1057172"/>
                <a:gd name="connsiteY10631" fmla="*/ 1548399 h 2583470"/>
                <a:gd name="connsiteX10632" fmla="*/ 487305 w 1057172"/>
                <a:gd name="connsiteY10632" fmla="*/ 1549014 h 2583470"/>
                <a:gd name="connsiteX10633" fmla="*/ 488524 w 1057172"/>
                <a:gd name="connsiteY10633" fmla="*/ 1549014 h 2583470"/>
                <a:gd name="connsiteX10634" fmla="*/ 488524 w 1057172"/>
                <a:gd name="connsiteY10634" fmla="*/ 1549628 h 2583470"/>
                <a:gd name="connsiteX10635" fmla="*/ 489134 w 1057172"/>
                <a:gd name="connsiteY10635" fmla="*/ 1549628 h 2583470"/>
                <a:gd name="connsiteX10636" fmla="*/ 489134 w 1057172"/>
                <a:gd name="connsiteY10636" fmla="*/ 1550242 h 2583470"/>
                <a:gd name="connsiteX10637" fmla="*/ 489744 w 1057172"/>
                <a:gd name="connsiteY10637" fmla="*/ 1549014 h 2583470"/>
                <a:gd name="connsiteX10638" fmla="*/ 488524 w 1057172"/>
                <a:gd name="connsiteY10638" fmla="*/ 1547785 h 2583470"/>
                <a:gd name="connsiteX10639" fmla="*/ 487914 w 1057172"/>
                <a:gd name="connsiteY10639" fmla="*/ 1547785 h 2583470"/>
                <a:gd name="connsiteX10640" fmla="*/ 487914 w 1057172"/>
                <a:gd name="connsiteY10640" fmla="*/ 1548399 h 2583470"/>
                <a:gd name="connsiteX10641" fmla="*/ 486085 w 1057172"/>
                <a:gd name="connsiteY10641" fmla="*/ 1547785 h 2583470"/>
                <a:gd name="connsiteX10642" fmla="*/ 486085 w 1057172"/>
                <a:gd name="connsiteY10642" fmla="*/ 1546557 h 2583470"/>
                <a:gd name="connsiteX10643" fmla="*/ 482425 w 1057172"/>
                <a:gd name="connsiteY10643" fmla="*/ 1545942 h 2583470"/>
                <a:gd name="connsiteX10644" fmla="*/ 481816 w 1057172"/>
                <a:gd name="connsiteY10644" fmla="*/ 1544714 h 2583470"/>
                <a:gd name="connsiteX10645" fmla="*/ 476936 w 1057172"/>
                <a:gd name="connsiteY10645" fmla="*/ 1545942 h 2583470"/>
                <a:gd name="connsiteX10646" fmla="*/ 478156 w 1057172"/>
                <a:gd name="connsiteY10646" fmla="*/ 1542257 h 2583470"/>
                <a:gd name="connsiteX10647" fmla="*/ 479376 w 1057172"/>
                <a:gd name="connsiteY10647" fmla="*/ 1542257 h 2583470"/>
                <a:gd name="connsiteX10648" fmla="*/ 484255 w 1057172"/>
                <a:gd name="connsiteY10648" fmla="*/ 1539799 h 2583470"/>
                <a:gd name="connsiteX10649" fmla="*/ 484255 w 1057172"/>
                <a:gd name="connsiteY10649" fmla="*/ 1537957 h 2583470"/>
                <a:gd name="connsiteX10650" fmla="*/ 482425 w 1057172"/>
                <a:gd name="connsiteY10650" fmla="*/ 1537957 h 2583470"/>
                <a:gd name="connsiteX10651" fmla="*/ 482425 w 1057172"/>
                <a:gd name="connsiteY10651" fmla="*/ 1538571 h 2583470"/>
                <a:gd name="connsiteX10652" fmla="*/ 481816 w 1057172"/>
                <a:gd name="connsiteY10652" fmla="*/ 1536114 h 2583470"/>
                <a:gd name="connsiteX10653" fmla="*/ 481816 w 1057172"/>
                <a:gd name="connsiteY10653" fmla="*/ 1534271 h 2583470"/>
                <a:gd name="connsiteX10654" fmla="*/ 485475 w 1057172"/>
                <a:gd name="connsiteY10654" fmla="*/ 1535499 h 2583470"/>
                <a:gd name="connsiteX10655" fmla="*/ 485475 w 1057172"/>
                <a:gd name="connsiteY10655" fmla="*/ 1536114 h 2583470"/>
                <a:gd name="connsiteX10656" fmla="*/ 486085 w 1057172"/>
                <a:gd name="connsiteY10656" fmla="*/ 1536114 h 2583470"/>
                <a:gd name="connsiteX10657" fmla="*/ 486085 w 1057172"/>
                <a:gd name="connsiteY10657" fmla="*/ 1537342 h 2583470"/>
                <a:gd name="connsiteX10658" fmla="*/ 490964 w 1057172"/>
                <a:gd name="connsiteY10658" fmla="*/ 1537957 h 2583470"/>
                <a:gd name="connsiteX10659" fmla="*/ 490964 w 1057172"/>
                <a:gd name="connsiteY10659" fmla="*/ 1538571 h 2583470"/>
                <a:gd name="connsiteX10660" fmla="*/ 491574 w 1057172"/>
                <a:gd name="connsiteY10660" fmla="*/ 1538571 h 2583470"/>
                <a:gd name="connsiteX10661" fmla="*/ 491574 w 1057172"/>
                <a:gd name="connsiteY10661" fmla="*/ 1539799 h 2583470"/>
                <a:gd name="connsiteX10662" fmla="*/ 492184 w 1057172"/>
                <a:gd name="connsiteY10662" fmla="*/ 1539799 h 2583470"/>
                <a:gd name="connsiteX10663" fmla="*/ 492184 w 1057172"/>
                <a:gd name="connsiteY10663" fmla="*/ 1538571 h 2583470"/>
                <a:gd name="connsiteX10664" fmla="*/ 491574 w 1057172"/>
                <a:gd name="connsiteY10664" fmla="*/ 1538571 h 2583470"/>
                <a:gd name="connsiteX10665" fmla="*/ 491574 w 1057172"/>
                <a:gd name="connsiteY10665" fmla="*/ 1537957 h 2583470"/>
                <a:gd name="connsiteX10666" fmla="*/ 490964 w 1057172"/>
                <a:gd name="connsiteY10666" fmla="*/ 1537957 h 2583470"/>
                <a:gd name="connsiteX10667" fmla="*/ 493404 w 1057172"/>
                <a:gd name="connsiteY10667" fmla="*/ 1536728 h 2583470"/>
                <a:gd name="connsiteX10668" fmla="*/ 493404 w 1057172"/>
                <a:gd name="connsiteY10668" fmla="*/ 1537342 h 2583470"/>
                <a:gd name="connsiteX10669" fmla="*/ 495843 w 1057172"/>
                <a:gd name="connsiteY10669" fmla="*/ 1537957 h 2583470"/>
                <a:gd name="connsiteX10670" fmla="*/ 495843 w 1057172"/>
                <a:gd name="connsiteY10670" fmla="*/ 1538571 h 2583470"/>
                <a:gd name="connsiteX10671" fmla="*/ 497063 w 1057172"/>
                <a:gd name="connsiteY10671" fmla="*/ 1538571 h 2583470"/>
                <a:gd name="connsiteX10672" fmla="*/ 497063 w 1057172"/>
                <a:gd name="connsiteY10672" fmla="*/ 1537957 h 2583470"/>
                <a:gd name="connsiteX10673" fmla="*/ 493404 w 1057172"/>
                <a:gd name="connsiteY10673" fmla="*/ 1536114 h 2583470"/>
                <a:gd name="connsiteX10674" fmla="*/ 493404 w 1057172"/>
                <a:gd name="connsiteY10674" fmla="*/ 1535499 h 2583470"/>
                <a:gd name="connsiteX10675" fmla="*/ 489134 w 1057172"/>
                <a:gd name="connsiteY10675" fmla="*/ 1536114 h 2583470"/>
                <a:gd name="connsiteX10676" fmla="*/ 489134 w 1057172"/>
                <a:gd name="connsiteY10676" fmla="*/ 1535499 h 2583470"/>
                <a:gd name="connsiteX10677" fmla="*/ 488524 w 1057172"/>
                <a:gd name="connsiteY10677" fmla="*/ 1535499 h 2583470"/>
                <a:gd name="connsiteX10678" fmla="*/ 487305 w 1057172"/>
                <a:gd name="connsiteY10678" fmla="*/ 1533657 h 2583470"/>
                <a:gd name="connsiteX10679" fmla="*/ 487305 w 1057172"/>
                <a:gd name="connsiteY10679" fmla="*/ 1533042 h 2583470"/>
                <a:gd name="connsiteX10680" fmla="*/ 486085 w 1057172"/>
                <a:gd name="connsiteY10680" fmla="*/ 1533042 h 2583470"/>
                <a:gd name="connsiteX10681" fmla="*/ 486085 w 1057172"/>
                <a:gd name="connsiteY10681" fmla="*/ 1532428 h 2583470"/>
                <a:gd name="connsiteX10682" fmla="*/ 487305 w 1057172"/>
                <a:gd name="connsiteY10682" fmla="*/ 1532428 h 2583470"/>
                <a:gd name="connsiteX10683" fmla="*/ 487305 w 1057172"/>
                <a:gd name="connsiteY10683" fmla="*/ 1531814 h 2583470"/>
                <a:gd name="connsiteX10684" fmla="*/ 489134 w 1057172"/>
                <a:gd name="connsiteY10684" fmla="*/ 1531814 h 2583470"/>
                <a:gd name="connsiteX10685" fmla="*/ 489134 w 1057172"/>
                <a:gd name="connsiteY10685" fmla="*/ 1530585 h 2583470"/>
                <a:gd name="connsiteX10686" fmla="*/ 495843 w 1057172"/>
                <a:gd name="connsiteY10686" fmla="*/ 1530585 h 2583470"/>
                <a:gd name="connsiteX10687" fmla="*/ 495843 w 1057172"/>
                <a:gd name="connsiteY10687" fmla="*/ 1531814 h 2583470"/>
                <a:gd name="connsiteX10688" fmla="*/ 496453 w 1057172"/>
                <a:gd name="connsiteY10688" fmla="*/ 1531814 h 2583470"/>
                <a:gd name="connsiteX10689" fmla="*/ 496453 w 1057172"/>
                <a:gd name="connsiteY10689" fmla="*/ 1532428 h 2583470"/>
                <a:gd name="connsiteX10690" fmla="*/ 497063 w 1057172"/>
                <a:gd name="connsiteY10690" fmla="*/ 1532428 h 2583470"/>
                <a:gd name="connsiteX10691" fmla="*/ 497063 w 1057172"/>
                <a:gd name="connsiteY10691" fmla="*/ 1533042 h 2583470"/>
                <a:gd name="connsiteX10692" fmla="*/ 498893 w 1057172"/>
                <a:gd name="connsiteY10692" fmla="*/ 1533042 h 2583470"/>
                <a:gd name="connsiteX10693" fmla="*/ 498893 w 1057172"/>
                <a:gd name="connsiteY10693" fmla="*/ 1533657 h 2583470"/>
                <a:gd name="connsiteX10694" fmla="*/ 501332 w 1057172"/>
                <a:gd name="connsiteY10694" fmla="*/ 1533657 h 2583470"/>
                <a:gd name="connsiteX10695" fmla="*/ 503162 w 1057172"/>
                <a:gd name="connsiteY10695" fmla="*/ 1536728 h 2583470"/>
                <a:gd name="connsiteX10696" fmla="*/ 503162 w 1057172"/>
                <a:gd name="connsiteY10696" fmla="*/ 1537342 h 2583470"/>
                <a:gd name="connsiteX10697" fmla="*/ 503772 w 1057172"/>
                <a:gd name="connsiteY10697" fmla="*/ 1537342 h 2583470"/>
                <a:gd name="connsiteX10698" fmla="*/ 503772 w 1057172"/>
                <a:gd name="connsiteY10698" fmla="*/ 1537957 h 2583470"/>
                <a:gd name="connsiteX10699" fmla="*/ 504991 w 1057172"/>
                <a:gd name="connsiteY10699" fmla="*/ 1537957 h 2583470"/>
                <a:gd name="connsiteX10700" fmla="*/ 504382 w 1057172"/>
                <a:gd name="connsiteY10700" fmla="*/ 1537342 h 2583470"/>
                <a:gd name="connsiteX10701" fmla="*/ 504991 w 1057172"/>
                <a:gd name="connsiteY10701" fmla="*/ 1537342 h 2583470"/>
                <a:gd name="connsiteX10702" fmla="*/ 504991 w 1057172"/>
                <a:gd name="connsiteY10702" fmla="*/ 1536728 h 2583470"/>
                <a:gd name="connsiteX10703" fmla="*/ 504382 w 1057172"/>
                <a:gd name="connsiteY10703" fmla="*/ 1536728 h 2583470"/>
                <a:gd name="connsiteX10704" fmla="*/ 504382 w 1057172"/>
                <a:gd name="connsiteY10704" fmla="*/ 1536114 h 2583470"/>
                <a:gd name="connsiteX10705" fmla="*/ 504991 w 1057172"/>
                <a:gd name="connsiteY10705" fmla="*/ 1536114 h 2583470"/>
                <a:gd name="connsiteX10706" fmla="*/ 504991 w 1057172"/>
                <a:gd name="connsiteY10706" fmla="*/ 1535499 h 2583470"/>
                <a:gd name="connsiteX10707" fmla="*/ 503162 w 1057172"/>
                <a:gd name="connsiteY10707" fmla="*/ 1536114 h 2583470"/>
                <a:gd name="connsiteX10708" fmla="*/ 503162 w 1057172"/>
                <a:gd name="connsiteY10708" fmla="*/ 1535499 h 2583470"/>
                <a:gd name="connsiteX10709" fmla="*/ 502552 w 1057172"/>
                <a:gd name="connsiteY10709" fmla="*/ 1535499 h 2583470"/>
                <a:gd name="connsiteX10710" fmla="*/ 502552 w 1057172"/>
                <a:gd name="connsiteY10710" fmla="*/ 1532428 h 2583470"/>
                <a:gd name="connsiteX10711" fmla="*/ 501332 w 1057172"/>
                <a:gd name="connsiteY10711" fmla="*/ 1532428 h 2583470"/>
                <a:gd name="connsiteX10712" fmla="*/ 501332 w 1057172"/>
                <a:gd name="connsiteY10712" fmla="*/ 1531814 h 2583470"/>
                <a:gd name="connsiteX10713" fmla="*/ 500722 w 1057172"/>
                <a:gd name="connsiteY10713" fmla="*/ 1532428 h 2583470"/>
                <a:gd name="connsiteX10714" fmla="*/ 497673 w 1057172"/>
                <a:gd name="connsiteY10714" fmla="*/ 1530585 h 2583470"/>
                <a:gd name="connsiteX10715" fmla="*/ 497673 w 1057172"/>
                <a:gd name="connsiteY10715" fmla="*/ 1529971 h 2583470"/>
                <a:gd name="connsiteX10716" fmla="*/ 497063 w 1057172"/>
                <a:gd name="connsiteY10716" fmla="*/ 1529971 h 2583470"/>
                <a:gd name="connsiteX10717" fmla="*/ 497063 w 1057172"/>
                <a:gd name="connsiteY10717" fmla="*/ 1529357 h 2583470"/>
                <a:gd name="connsiteX10718" fmla="*/ 494013 w 1057172"/>
                <a:gd name="connsiteY10718" fmla="*/ 1528742 h 2583470"/>
                <a:gd name="connsiteX10719" fmla="*/ 494013 w 1057172"/>
                <a:gd name="connsiteY10719" fmla="*/ 1528128 h 2583470"/>
                <a:gd name="connsiteX10720" fmla="*/ 489744 w 1057172"/>
                <a:gd name="connsiteY10720" fmla="*/ 1528128 h 2583470"/>
                <a:gd name="connsiteX10721" fmla="*/ 487914 w 1057172"/>
                <a:gd name="connsiteY10721" fmla="*/ 1526285 h 2583470"/>
                <a:gd name="connsiteX10722" fmla="*/ 487914 w 1057172"/>
                <a:gd name="connsiteY10722" fmla="*/ 1525671 h 2583470"/>
                <a:gd name="connsiteX10723" fmla="*/ 486085 w 1057172"/>
                <a:gd name="connsiteY10723" fmla="*/ 1524442 h 2583470"/>
                <a:gd name="connsiteX10724" fmla="*/ 487305 w 1057172"/>
                <a:gd name="connsiteY10724" fmla="*/ 1524442 h 2583470"/>
                <a:gd name="connsiteX10725" fmla="*/ 487305 w 1057172"/>
                <a:gd name="connsiteY10725" fmla="*/ 1523828 h 2583470"/>
                <a:gd name="connsiteX10726" fmla="*/ 487914 w 1057172"/>
                <a:gd name="connsiteY10726" fmla="*/ 1523828 h 2583470"/>
                <a:gd name="connsiteX10727" fmla="*/ 487914 w 1057172"/>
                <a:gd name="connsiteY10727" fmla="*/ 1521371 h 2583470"/>
                <a:gd name="connsiteX10728" fmla="*/ 487305 w 1057172"/>
                <a:gd name="connsiteY10728" fmla="*/ 1521371 h 2583470"/>
                <a:gd name="connsiteX10729" fmla="*/ 487305 w 1057172"/>
                <a:gd name="connsiteY10729" fmla="*/ 1520142 h 2583470"/>
                <a:gd name="connsiteX10730" fmla="*/ 486085 w 1057172"/>
                <a:gd name="connsiteY10730" fmla="*/ 1520142 h 2583470"/>
                <a:gd name="connsiteX10731" fmla="*/ 487305 w 1057172"/>
                <a:gd name="connsiteY10731" fmla="*/ 1521371 h 2583470"/>
                <a:gd name="connsiteX10732" fmla="*/ 484865 w 1057172"/>
                <a:gd name="connsiteY10732" fmla="*/ 1521985 h 2583470"/>
                <a:gd name="connsiteX10733" fmla="*/ 481816 w 1057172"/>
                <a:gd name="connsiteY10733" fmla="*/ 1529357 h 2583470"/>
                <a:gd name="connsiteX10734" fmla="*/ 480596 w 1057172"/>
                <a:gd name="connsiteY10734" fmla="*/ 1530585 h 2583470"/>
                <a:gd name="connsiteX10735" fmla="*/ 479986 w 1057172"/>
                <a:gd name="connsiteY10735" fmla="*/ 1530585 h 2583470"/>
                <a:gd name="connsiteX10736" fmla="*/ 479986 w 1057172"/>
                <a:gd name="connsiteY10736" fmla="*/ 1531814 h 2583470"/>
                <a:gd name="connsiteX10737" fmla="*/ 479376 w 1057172"/>
                <a:gd name="connsiteY10737" fmla="*/ 1531814 h 2583470"/>
                <a:gd name="connsiteX10738" fmla="*/ 479376 w 1057172"/>
                <a:gd name="connsiteY10738" fmla="*/ 1532428 h 2583470"/>
                <a:gd name="connsiteX10739" fmla="*/ 477546 w 1057172"/>
                <a:gd name="connsiteY10739" fmla="*/ 1533657 h 2583470"/>
                <a:gd name="connsiteX10740" fmla="*/ 478156 w 1057172"/>
                <a:gd name="connsiteY10740" fmla="*/ 1533657 h 2583470"/>
                <a:gd name="connsiteX10741" fmla="*/ 477546 w 1057172"/>
                <a:gd name="connsiteY10741" fmla="*/ 1536114 h 2583470"/>
                <a:gd name="connsiteX10742" fmla="*/ 476936 w 1057172"/>
                <a:gd name="connsiteY10742" fmla="*/ 1536114 h 2583470"/>
                <a:gd name="connsiteX10743" fmla="*/ 476936 w 1057172"/>
                <a:gd name="connsiteY10743" fmla="*/ 1536728 h 2583470"/>
                <a:gd name="connsiteX10744" fmla="*/ 475717 w 1057172"/>
                <a:gd name="connsiteY10744" fmla="*/ 1536728 h 2583470"/>
                <a:gd name="connsiteX10745" fmla="*/ 475717 w 1057172"/>
                <a:gd name="connsiteY10745" fmla="*/ 1537957 h 2583470"/>
                <a:gd name="connsiteX10746" fmla="*/ 473887 w 1057172"/>
                <a:gd name="connsiteY10746" fmla="*/ 1537957 h 2583470"/>
                <a:gd name="connsiteX10747" fmla="*/ 473887 w 1057172"/>
                <a:gd name="connsiteY10747" fmla="*/ 1538571 h 2583470"/>
                <a:gd name="connsiteX10748" fmla="*/ 473277 w 1057172"/>
                <a:gd name="connsiteY10748" fmla="*/ 1538571 h 2583470"/>
                <a:gd name="connsiteX10749" fmla="*/ 473277 w 1057172"/>
                <a:gd name="connsiteY10749" fmla="*/ 1539799 h 2583470"/>
                <a:gd name="connsiteX10750" fmla="*/ 472667 w 1057172"/>
                <a:gd name="connsiteY10750" fmla="*/ 1539799 h 2583470"/>
                <a:gd name="connsiteX10751" fmla="*/ 472667 w 1057172"/>
                <a:gd name="connsiteY10751" fmla="*/ 1540414 h 2583470"/>
                <a:gd name="connsiteX10752" fmla="*/ 469008 w 1057172"/>
                <a:gd name="connsiteY10752" fmla="*/ 1541642 h 2583470"/>
                <a:gd name="connsiteX10753" fmla="*/ 469008 w 1057172"/>
                <a:gd name="connsiteY10753" fmla="*/ 1542257 h 2583470"/>
                <a:gd name="connsiteX10754" fmla="*/ 468398 w 1057172"/>
                <a:gd name="connsiteY10754" fmla="*/ 1542257 h 2583470"/>
                <a:gd name="connsiteX10755" fmla="*/ 468398 w 1057172"/>
                <a:gd name="connsiteY10755" fmla="*/ 1543485 h 2583470"/>
                <a:gd name="connsiteX10756" fmla="*/ 467788 w 1057172"/>
                <a:gd name="connsiteY10756" fmla="*/ 1543485 h 2583470"/>
                <a:gd name="connsiteX10757" fmla="*/ 467788 w 1057172"/>
                <a:gd name="connsiteY10757" fmla="*/ 1544099 h 2583470"/>
                <a:gd name="connsiteX10758" fmla="*/ 462299 w 1057172"/>
                <a:gd name="connsiteY10758" fmla="*/ 1544099 h 2583470"/>
                <a:gd name="connsiteX10759" fmla="*/ 461689 w 1057172"/>
                <a:gd name="connsiteY10759" fmla="*/ 1544714 h 2583470"/>
                <a:gd name="connsiteX10760" fmla="*/ 461689 w 1057172"/>
                <a:gd name="connsiteY10760" fmla="*/ 1544099 h 2583470"/>
                <a:gd name="connsiteX10761" fmla="*/ 461079 w 1057172"/>
                <a:gd name="connsiteY10761" fmla="*/ 1544099 h 2583470"/>
                <a:gd name="connsiteX10762" fmla="*/ 461689 w 1057172"/>
                <a:gd name="connsiteY10762" fmla="*/ 1543485 h 2583470"/>
                <a:gd name="connsiteX10763" fmla="*/ 461079 w 1057172"/>
                <a:gd name="connsiteY10763" fmla="*/ 1543485 h 2583470"/>
                <a:gd name="connsiteX10764" fmla="*/ 461079 w 1057172"/>
                <a:gd name="connsiteY10764" fmla="*/ 1544099 h 2583470"/>
                <a:gd name="connsiteX10765" fmla="*/ 460469 w 1057172"/>
                <a:gd name="connsiteY10765" fmla="*/ 1544099 h 2583470"/>
                <a:gd name="connsiteX10766" fmla="*/ 460469 w 1057172"/>
                <a:gd name="connsiteY10766" fmla="*/ 1543485 h 2583470"/>
                <a:gd name="connsiteX10767" fmla="*/ 459859 w 1057172"/>
                <a:gd name="connsiteY10767" fmla="*/ 1543485 h 2583470"/>
                <a:gd name="connsiteX10768" fmla="*/ 459859 w 1057172"/>
                <a:gd name="connsiteY10768" fmla="*/ 1542257 h 2583470"/>
                <a:gd name="connsiteX10769" fmla="*/ 458640 w 1057172"/>
                <a:gd name="connsiteY10769" fmla="*/ 1542257 h 2583470"/>
                <a:gd name="connsiteX10770" fmla="*/ 458640 w 1057172"/>
                <a:gd name="connsiteY10770" fmla="*/ 1541642 h 2583470"/>
                <a:gd name="connsiteX10771" fmla="*/ 461689 w 1057172"/>
                <a:gd name="connsiteY10771" fmla="*/ 1540414 h 2583470"/>
                <a:gd name="connsiteX10772" fmla="*/ 465348 w 1057172"/>
                <a:gd name="connsiteY10772" fmla="*/ 1537342 h 2583470"/>
                <a:gd name="connsiteX10773" fmla="*/ 462299 w 1057172"/>
                <a:gd name="connsiteY10773" fmla="*/ 1537342 h 2583470"/>
                <a:gd name="connsiteX10774" fmla="*/ 462299 w 1057172"/>
                <a:gd name="connsiteY10774" fmla="*/ 1537957 h 2583470"/>
                <a:gd name="connsiteX10775" fmla="*/ 461689 w 1057172"/>
                <a:gd name="connsiteY10775" fmla="*/ 1537957 h 2583470"/>
                <a:gd name="connsiteX10776" fmla="*/ 461689 w 1057172"/>
                <a:gd name="connsiteY10776" fmla="*/ 1536728 h 2583470"/>
                <a:gd name="connsiteX10777" fmla="*/ 460469 w 1057172"/>
                <a:gd name="connsiteY10777" fmla="*/ 1536728 h 2583470"/>
                <a:gd name="connsiteX10778" fmla="*/ 461079 w 1057172"/>
                <a:gd name="connsiteY10778" fmla="*/ 1535499 h 2583470"/>
                <a:gd name="connsiteX10779" fmla="*/ 472667 w 1057172"/>
                <a:gd name="connsiteY10779" fmla="*/ 1533657 h 2583470"/>
                <a:gd name="connsiteX10780" fmla="*/ 472667 w 1057172"/>
                <a:gd name="connsiteY10780" fmla="*/ 1533042 h 2583470"/>
                <a:gd name="connsiteX10781" fmla="*/ 474497 w 1057172"/>
                <a:gd name="connsiteY10781" fmla="*/ 1532428 h 2583470"/>
                <a:gd name="connsiteX10782" fmla="*/ 470228 w 1057172"/>
                <a:gd name="connsiteY10782" fmla="*/ 1532428 h 2583470"/>
                <a:gd name="connsiteX10783" fmla="*/ 470228 w 1057172"/>
                <a:gd name="connsiteY10783" fmla="*/ 1531814 h 2583470"/>
                <a:gd name="connsiteX10784" fmla="*/ 469618 w 1057172"/>
                <a:gd name="connsiteY10784" fmla="*/ 1531814 h 2583470"/>
                <a:gd name="connsiteX10785" fmla="*/ 469618 w 1057172"/>
                <a:gd name="connsiteY10785" fmla="*/ 1529971 h 2583470"/>
                <a:gd name="connsiteX10786" fmla="*/ 470228 w 1057172"/>
                <a:gd name="connsiteY10786" fmla="*/ 1529971 h 2583470"/>
                <a:gd name="connsiteX10787" fmla="*/ 470228 w 1057172"/>
                <a:gd name="connsiteY10787" fmla="*/ 1529357 h 2583470"/>
                <a:gd name="connsiteX10788" fmla="*/ 468398 w 1057172"/>
                <a:gd name="connsiteY10788" fmla="*/ 1529971 h 2583470"/>
                <a:gd name="connsiteX10789" fmla="*/ 468398 w 1057172"/>
                <a:gd name="connsiteY10789" fmla="*/ 1529357 h 2583470"/>
                <a:gd name="connsiteX10790" fmla="*/ 466568 w 1057172"/>
                <a:gd name="connsiteY10790" fmla="*/ 1529971 h 2583470"/>
                <a:gd name="connsiteX10791" fmla="*/ 466568 w 1057172"/>
                <a:gd name="connsiteY10791" fmla="*/ 1530585 h 2583470"/>
                <a:gd name="connsiteX10792" fmla="*/ 464739 w 1057172"/>
                <a:gd name="connsiteY10792" fmla="*/ 1530585 h 2583470"/>
                <a:gd name="connsiteX10793" fmla="*/ 465348 w 1057172"/>
                <a:gd name="connsiteY10793" fmla="*/ 1529971 h 2583470"/>
                <a:gd name="connsiteX10794" fmla="*/ 464739 w 1057172"/>
                <a:gd name="connsiteY10794" fmla="*/ 1529971 h 2583470"/>
                <a:gd name="connsiteX10795" fmla="*/ 464739 w 1057172"/>
                <a:gd name="connsiteY10795" fmla="*/ 1530585 h 2583470"/>
                <a:gd name="connsiteX10796" fmla="*/ 464129 w 1057172"/>
                <a:gd name="connsiteY10796" fmla="*/ 1530585 h 2583470"/>
                <a:gd name="connsiteX10797" fmla="*/ 464129 w 1057172"/>
                <a:gd name="connsiteY10797" fmla="*/ 1531814 h 2583470"/>
                <a:gd name="connsiteX10798" fmla="*/ 462299 w 1057172"/>
                <a:gd name="connsiteY10798" fmla="*/ 1531814 h 2583470"/>
                <a:gd name="connsiteX10799" fmla="*/ 462299 w 1057172"/>
                <a:gd name="connsiteY10799" fmla="*/ 1530585 h 2583470"/>
                <a:gd name="connsiteX10800" fmla="*/ 463763 w 1057172"/>
                <a:gd name="connsiteY10800" fmla="*/ 1529848 h 2583470"/>
                <a:gd name="connsiteX10801" fmla="*/ 464129 w 1057172"/>
                <a:gd name="connsiteY10801" fmla="*/ 1529971 h 2583470"/>
                <a:gd name="connsiteX10802" fmla="*/ 464129 w 1057172"/>
                <a:gd name="connsiteY10802" fmla="*/ 1529664 h 2583470"/>
                <a:gd name="connsiteX10803" fmla="*/ 464739 w 1057172"/>
                <a:gd name="connsiteY10803" fmla="*/ 1529357 h 2583470"/>
                <a:gd name="connsiteX10804" fmla="*/ 464129 w 1057172"/>
                <a:gd name="connsiteY10804" fmla="*/ 1529357 h 2583470"/>
                <a:gd name="connsiteX10805" fmla="*/ 464129 w 1057172"/>
                <a:gd name="connsiteY10805" fmla="*/ 1529664 h 2583470"/>
                <a:gd name="connsiteX10806" fmla="*/ 463763 w 1057172"/>
                <a:gd name="connsiteY10806" fmla="*/ 1529848 h 2583470"/>
                <a:gd name="connsiteX10807" fmla="*/ 462299 w 1057172"/>
                <a:gd name="connsiteY10807" fmla="*/ 1529357 h 2583470"/>
                <a:gd name="connsiteX10808" fmla="*/ 462909 w 1057172"/>
                <a:gd name="connsiteY10808" fmla="*/ 1529357 h 2583470"/>
                <a:gd name="connsiteX10809" fmla="*/ 462909 w 1057172"/>
                <a:gd name="connsiteY10809" fmla="*/ 1528128 h 2583470"/>
                <a:gd name="connsiteX10810" fmla="*/ 462299 w 1057172"/>
                <a:gd name="connsiteY10810" fmla="*/ 1528128 h 2583470"/>
                <a:gd name="connsiteX10811" fmla="*/ 462299 w 1057172"/>
                <a:gd name="connsiteY10811" fmla="*/ 1528742 h 2583470"/>
                <a:gd name="connsiteX10812" fmla="*/ 461689 w 1057172"/>
                <a:gd name="connsiteY10812" fmla="*/ 1528742 h 2583470"/>
                <a:gd name="connsiteX10813" fmla="*/ 461689 w 1057172"/>
                <a:gd name="connsiteY10813" fmla="*/ 1529357 h 2583470"/>
                <a:gd name="connsiteX10814" fmla="*/ 460469 w 1057172"/>
                <a:gd name="connsiteY10814" fmla="*/ 1529357 h 2583470"/>
                <a:gd name="connsiteX10815" fmla="*/ 460469 w 1057172"/>
                <a:gd name="connsiteY10815" fmla="*/ 1528128 h 2583470"/>
                <a:gd name="connsiteX10816" fmla="*/ 459859 w 1057172"/>
                <a:gd name="connsiteY10816" fmla="*/ 1528128 h 2583470"/>
                <a:gd name="connsiteX10817" fmla="*/ 459859 w 1057172"/>
                <a:gd name="connsiteY10817" fmla="*/ 1526899 h 2583470"/>
                <a:gd name="connsiteX10818" fmla="*/ 460469 w 1057172"/>
                <a:gd name="connsiteY10818" fmla="*/ 1526899 h 2583470"/>
                <a:gd name="connsiteX10819" fmla="*/ 460469 w 1057172"/>
                <a:gd name="connsiteY10819" fmla="*/ 1525057 h 2583470"/>
                <a:gd name="connsiteX10820" fmla="*/ 461079 w 1057172"/>
                <a:gd name="connsiteY10820" fmla="*/ 1525057 h 2583470"/>
                <a:gd name="connsiteX10821" fmla="*/ 461079 w 1057172"/>
                <a:gd name="connsiteY10821" fmla="*/ 1523828 h 2583470"/>
                <a:gd name="connsiteX10822" fmla="*/ 464739 w 1057172"/>
                <a:gd name="connsiteY10822" fmla="*/ 1525057 h 2583470"/>
                <a:gd name="connsiteX10823" fmla="*/ 464739 w 1057172"/>
                <a:gd name="connsiteY10823" fmla="*/ 1524442 h 2583470"/>
                <a:gd name="connsiteX10824" fmla="*/ 464129 w 1057172"/>
                <a:gd name="connsiteY10824" fmla="*/ 1524442 h 2583470"/>
                <a:gd name="connsiteX10825" fmla="*/ 469618 w 1057172"/>
                <a:gd name="connsiteY10825" fmla="*/ 1521985 h 2583470"/>
                <a:gd name="connsiteX10826" fmla="*/ 469618 w 1057172"/>
                <a:gd name="connsiteY10826" fmla="*/ 1521371 h 2583470"/>
                <a:gd name="connsiteX10827" fmla="*/ 472057 w 1057172"/>
                <a:gd name="connsiteY10827" fmla="*/ 1520757 h 2583470"/>
                <a:gd name="connsiteX10828" fmla="*/ 472057 w 1057172"/>
                <a:gd name="connsiteY10828" fmla="*/ 1521371 h 2583470"/>
                <a:gd name="connsiteX10829" fmla="*/ 472667 w 1057172"/>
                <a:gd name="connsiteY10829" fmla="*/ 1521371 h 2583470"/>
                <a:gd name="connsiteX10830" fmla="*/ 472667 w 1057172"/>
                <a:gd name="connsiteY10830" fmla="*/ 1521985 h 2583470"/>
                <a:gd name="connsiteX10831" fmla="*/ 473277 w 1057172"/>
                <a:gd name="connsiteY10831" fmla="*/ 1521985 h 2583470"/>
                <a:gd name="connsiteX10832" fmla="*/ 473277 w 1057172"/>
                <a:gd name="connsiteY10832" fmla="*/ 1520757 h 2583470"/>
                <a:gd name="connsiteX10833" fmla="*/ 473887 w 1057172"/>
                <a:gd name="connsiteY10833" fmla="*/ 1520757 h 2583470"/>
                <a:gd name="connsiteX10834" fmla="*/ 473887 w 1057172"/>
                <a:gd name="connsiteY10834" fmla="*/ 1520142 h 2583470"/>
                <a:gd name="connsiteX10835" fmla="*/ 471447 w 1057172"/>
                <a:gd name="connsiteY10835" fmla="*/ 1520142 h 2583470"/>
                <a:gd name="connsiteX10836" fmla="*/ 471447 w 1057172"/>
                <a:gd name="connsiteY10836" fmla="*/ 1520757 h 2583470"/>
                <a:gd name="connsiteX10837" fmla="*/ 469008 w 1057172"/>
                <a:gd name="connsiteY10837" fmla="*/ 1520757 h 2583470"/>
                <a:gd name="connsiteX10838" fmla="*/ 469008 w 1057172"/>
                <a:gd name="connsiteY10838" fmla="*/ 1521371 h 2583470"/>
                <a:gd name="connsiteX10839" fmla="*/ 465958 w 1057172"/>
                <a:gd name="connsiteY10839" fmla="*/ 1521371 h 2583470"/>
                <a:gd name="connsiteX10840" fmla="*/ 465958 w 1057172"/>
                <a:gd name="connsiteY10840" fmla="*/ 1521985 h 2583470"/>
                <a:gd name="connsiteX10841" fmla="*/ 463519 w 1057172"/>
                <a:gd name="connsiteY10841" fmla="*/ 1521985 h 2583470"/>
                <a:gd name="connsiteX10842" fmla="*/ 464739 w 1057172"/>
                <a:gd name="connsiteY10842" fmla="*/ 1521371 h 2583470"/>
                <a:gd name="connsiteX10843" fmla="*/ 464739 w 1057172"/>
                <a:gd name="connsiteY10843" fmla="*/ 1520142 h 2583470"/>
                <a:gd name="connsiteX10844" fmla="*/ 462909 w 1057172"/>
                <a:gd name="connsiteY10844" fmla="*/ 1520757 h 2583470"/>
                <a:gd name="connsiteX10845" fmla="*/ 464129 w 1057172"/>
                <a:gd name="connsiteY10845" fmla="*/ 1520142 h 2583470"/>
                <a:gd name="connsiteX10846" fmla="*/ 462299 w 1057172"/>
                <a:gd name="connsiteY10846" fmla="*/ 1520757 h 2583470"/>
                <a:gd name="connsiteX10847" fmla="*/ 462299 w 1057172"/>
                <a:gd name="connsiteY10847" fmla="*/ 1520142 h 2583470"/>
                <a:gd name="connsiteX10848" fmla="*/ 465348 w 1057172"/>
                <a:gd name="connsiteY10848" fmla="*/ 1518914 h 2583470"/>
                <a:gd name="connsiteX10849" fmla="*/ 465348 w 1057172"/>
                <a:gd name="connsiteY10849" fmla="*/ 1518299 h 2583470"/>
                <a:gd name="connsiteX10850" fmla="*/ 472667 w 1057172"/>
                <a:gd name="connsiteY10850" fmla="*/ 1516457 h 2583470"/>
                <a:gd name="connsiteX10851" fmla="*/ 472057 w 1057172"/>
                <a:gd name="connsiteY10851" fmla="*/ 1517071 h 2583470"/>
                <a:gd name="connsiteX10852" fmla="*/ 473277 w 1057172"/>
                <a:gd name="connsiteY10852" fmla="*/ 1517071 h 2583470"/>
                <a:gd name="connsiteX10853" fmla="*/ 473277 w 1057172"/>
                <a:gd name="connsiteY10853" fmla="*/ 1517685 h 2583470"/>
                <a:gd name="connsiteX10854" fmla="*/ 476936 w 1057172"/>
                <a:gd name="connsiteY10854" fmla="*/ 1517071 h 2583470"/>
                <a:gd name="connsiteX10855" fmla="*/ 476936 w 1057172"/>
                <a:gd name="connsiteY10855" fmla="*/ 1517685 h 2583470"/>
                <a:gd name="connsiteX10856" fmla="*/ 479376 w 1057172"/>
                <a:gd name="connsiteY10856" fmla="*/ 1517685 h 2583470"/>
                <a:gd name="connsiteX10857" fmla="*/ 479376 w 1057172"/>
                <a:gd name="connsiteY10857" fmla="*/ 1518299 h 2583470"/>
                <a:gd name="connsiteX10858" fmla="*/ 478156 w 1057172"/>
                <a:gd name="connsiteY10858" fmla="*/ 1518299 h 2583470"/>
                <a:gd name="connsiteX10859" fmla="*/ 476327 w 1057172"/>
                <a:gd name="connsiteY10859" fmla="*/ 1520757 h 2583470"/>
                <a:gd name="connsiteX10860" fmla="*/ 476936 w 1057172"/>
                <a:gd name="connsiteY10860" fmla="*/ 1521371 h 2583470"/>
                <a:gd name="connsiteX10861" fmla="*/ 476327 w 1057172"/>
                <a:gd name="connsiteY10861" fmla="*/ 1521985 h 2583470"/>
                <a:gd name="connsiteX10862" fmla="*/ 476936 w 1057172"/>
                <a:gd name="connsiteY10862" fmla="*/ 1521985 h 2583470"/>
                <a:gd name="connsiteX10863" fmla="*/ 476936 w 1057172"/>
                <a:gd name="connsiteY10863" fmla="*/ 1521371 h 2583470"/>
                <a:gd name="connsiteX10864" fmla="*/ 477546 w 1057172"/>
                <a:gd name="connsiteY10864" fmla="*/ 1521371 h 2583470"/>
                <a:gd name="connsiteX10865" fmla="*/ 477546 w 1057172"/>
                <a:gd name="connsiteY10865" fmla="*/ 1520757 h 2583470"/>
                <a:gd name="connsiteX10866" fmla="*/ 478156 w 1057172"/>
                <a:gd name="connsiteY10866" fmla="*/ 1520757 h 2583470"/>
                <a:gd name="connsiteX10867" fmla="*/ 479376 w 1057172"/>
                <a:gd name="connsiteY10867" fmla="*/ 1518299 h 2583470"/>
                <a:gd name="connsiteX10868" fmla="*/ 479986 w 1057172"/>
                <a:gd name="connsiteY10868" fmla="*/ 1518299 h 2583470"/>
                <a:gd name="connsiteX10869" fmla="*/ 480596 w 1057172"/>
                <a:gd name="connsiteY10869" fmla="*/ 1515228 h 2583470"/>
                <a:gd name="connsiteX10870" fmla="*/ 481206 w 1057172"/>
                <a:gd name="connsiteY10870" fmla="*/ 1515228 h 2583470"/>
                <a:gd name="connsiteX10871" fmla="*/ 481206 w 1057172"/>
                <a:gd name="connsiteY10871" fmla="*/ 1514614 h 2583470"/>
                <a:gd name="connsiteX10872" fmla="*/ 482425 w 1057172"/>
                <a:gd name="connsiteY10872" fmla="*/ 1514614 h 2583470"/>
                <a:gd name="connsiteX10873" fmla="*/ 481816 w 1057172"/>
                <a:gd name="connsiteY10873" fmla="*/ 1516457 h 2583470"/>
                <a:gd name="connsiteX10874" fmla="*/ 483645 w 1057172"/>
                <a:gd name="connsiteY10874" fmla="*/ 1515228 h 2583470"/>
                <a:gd name="connsiteX10875" fmla="*/ 483645 w 1057172"/>
                <a:gd name="connsiteY10875" fmla="*/ 1514614 h 2583470"/>
                <a:gd name="connsiteX10876" fmla="*/ 484255 w 1057172"/>
                <a:gd name="connsiteY10876" fmla="*/ 1514614 h 2583470"/>
                <a:gd name="connsiteX10877" fmla="*/ 484255 w 1057172"/>
                <a:gd name="connsiteY10877" fmla="*/ 1513999 h 2583470"/>
                <a:gd name="connsiteX10878" fmla="*/ 486085 w 1057172"/>
                <a:gd name="connsiteY10878" fmla="*/ 1512771 h 2583470"/>
                <a:gd name="connsiteX10879" fmla="*/ 488524 w 1057172"/>
                <a:gd name="connsiteY10879" fmla="*/ 1512771 h 2583470"/>
                <a:gd name="connsiteX10880" fmla="*/ 488524 w 1057172"/>
                <a:gd name="connsiteY10880" fmla="*/ 1512157 h 2583470"/>
                <a:gd name="connsiteX10881" fmla="*/ 489134 w 1057172"/>
                <a:gd name="connsiteY10881" fmla="*/ 1512157 h 2583470"/>
                <a:gd name="connsiteX10882" fmla="*/ 489134 w 1057172"/>
                <a:gd name="connsiteY10882" fmla="*/ 1510928 h 2583470"/>
                <a:gd name="connsiteX10883" fmla="*/ 490964 w 1057172"/>
                <a:gd name="connsiteY10883" fmla="*/ 1510928 h 2583470"/>
                <a:gd name="connsiteX10884" fmla="*/ 490964 w 1057172"/>
                <a:gd name="connsiteY10884" fmla="*/ 1512157 h 2583470"/>
                <a:gd name="connsiteX10885" fmla="*/ 491574 w 1057172"/>
                <a:gd name="connsiteY10885" fmla="*/ 1512157 h 2583470"/>
                <a:gd name="connsiteX10886" fmla="*/ 491574 w 1057172"/>
                <a:gd name="connsiteY10886" fmla="*/ 1512771 h 2583470"/>
                <a:gd name="connsiteX10887" fmla="*/ 490964 w 1057172"/>
                <a:gd name="connsiteY10887" fmla="*/ 1512771 h 2583470"/>
                <a:gd name="connsiteX10888" fmla="*/ 490964 w 1057172"/>
                <a:gd name="connsiteY10888" fmla="*/ 1513385 h 2583470"/>
                <a:gd name="connsiteX10889" fmla="*/ 492184 w 1057172"/>
                <a:gd name="connsiteY10889" fmla="*/ 1512771 h 2583470"/>
                <a:gd name="connsiteX10890" fmla="*/ 492184 w 1057172"/>
                <a:gd name="connsiteY10890" fmla="*/ 1509699 h 2583470"/>
                <a:gd name="connsiteX10891" fmla="*/ 495233 w 1057172"/>
                <a:gd name="connsiteY10891" fmla="*/ 1509699 h 2583470"/>
                <a:gd name="connsiteX10892" fmla="*/ 494013 w 1057172"/>
                <a:gd name="connsiteY10892" fmla="*/ 1509085 h 2583470"/>
                <a:gd name="connsiteX10893" fmla="*/ 495233 w 1057172"/>
                <a:gd name="connsiteY10893" fmla="*/ 1509085 h 2583470"/>
                <a:gd name="connsiteX10894" fmla="*/ 495233 w 1057172"/>
                <a:gd name="connsiteY10894" fmla="*/ 1508471 h 2583470"/>
                <a:gd name="connsiteX10895" fmla="*/ 501332 w 1057172"/>
                <a:gd name="connsiteY10895" fmla="*/ 1508471 h 2583470"/>
                <a:gd name="connsiteX10896" fmla="*/ 501332 w 1057172"/>
                <a:gd name="connsiteY10896" fmla="*/ 1509699 h 2583470"/>
                <a:gd name="connsiteX10897" fmla="*/ 502552 w 1057172"/>
                <a:gd name="connsiteY10897" fmla="*/ 1509699 h 2583470"/>
                <a:gd name="connsiteX10898" fmla="*/ 503162 w 1057172"/>
                <a:gd name="connsiteY10898" fmla="*/ 1513385 h 2583470"/>
                <a:gd name="connsiteX10899" fmla="*/ 503772 w 1057172"/>
                <a:gd name="connsiteY10899" fmla="*/ 1512771 h 2583470"/>
                <a:gd name="connsiteX10900" fmla="*/ 503772 w 1057172"/>
                <a:gd name="connsiteY10900" fmla="*/ 1513999 h 2583470"/>
                <a:gd name="connsiteX10901" fmla="*/ 505601 w 1057172"/>
                <a:gd name="connsiteY10901" fmla="*/ 1506628 h 2583470"/>
                <a:gd name="connsiteX10902" fmla="*/ 506821 w 1057172"/>
                <a:gd name="connsiteY10902" fmla="*/ 1506628 h 2583470"/>
                <a:gd name="connsiteX10903" fmla="*/ 506821 w 1057172"/>
                <a:gd name="connsiteY10903" fmla="*/ 1506014 h 2583470"/>
                <a:gd name="connsiteX10904" fmla="*/ 508041 w 1057172"/>
                <a:gd name="connsiteY10904" fmla="*/ 1506014 h 2583470"/>
                <a:gd name="connsiteX10905" fmla="*/ 506821 w 1057172"/>
                <a:gd name="connsiteY10905" fmla="*/ 1505399 h 2583470"/>
                <a:gd name="connsiteX10906" fmla="*/ 506821 w 1057172"/>
                <a:gd name="connsiteY10906" fmla="*/ 1504785 h 2583470"/>
                <a:gd name="connsiteX10907" fmla="*/ 508041 w 1057172"/>
                <a:gd name="connsiteY10907" fmla="*/ 1504171 h 2583470"/>
                <a:gd name="connsiteX10908" fmla="*/ 506821 w 1057172"/>
                <a:gd name="connsiteY10908" fmla="*/ 1504171 h 2583470"/>
                <a:gd name="connsiteX10909" fmla="*/ 506821 w 1057172"/>
                <a:gd name="connsiteY10909" fmla="*/ 1502328 h 2583470"/>
                <a:gd name="connsiteX10910" fmla="*/ 507431 w 1057172"/>
                <a:gd name="connsiteY10910" fmla="*/ 1502328 h 2583470"/>
                <a:gd name="connsiteX10911" fmla="*/ 507431 w 1057172"/>
                <a:gd name="connsiteY10911" fmla="*/ 1501714 h 2583470"/>
                <a:gd name="connsiteX10912" fmla="*/ 506821 w 1057172"/>
                <a:gd name="connsiteY10912" fmla="*/ 1501714 h 2583470"/>
                <a:gd name="connsiteX10913" fmla="*/ 507431 w 1057172"/>
                <a:gd name="connsiteY10913" fmla="*/ 1500485 h 2583470"/>
                <a:gd name="connsiteX10914" fmla="*/ 506821 w 1057172"/>
                <a:gd name="connsiteY10914" fmla="*/ 1500485 h 2583470"/>
                <a:gd name="connsiteX10915" fmla="*/ 506821 w 1057172"/>
                <a:gd name="connsiteY10915" fmla="*/ 1501099 h 2583470"/>
                <a:gd name="connsiteX10916" fmla="*/ 505601 w 1057172"/>
                <a:gd name="connsiteY10916" fmla="*/ 1501099 h 2583470"/>
                <a:gd name="connsiteX10917" fmla="*/ 505601 w 1057172"/>
                <a:gd name="connsiteY10917" fmla="*/ 1500485 h 2583470"/>
                <a:gd name="connsiteX10918" fmla="*/ 504382 w 1057172"/>
                <a:gd name="connsiteY10918" fmla="*/ 1500485 h 2583470"/>
                <a:gd name="connsiteX10919" fmla="*/ 504382 w 1057172"/>
                <a:gd name="connsiteY10919" fmla="*/ 1499257 h 2583470"/>
                <a:gd name="connsiteX10920" fmla="*/ 502552 w 1057172"/>
                <a:gd name="connsiteY10920" fmla="*/ 1499257 h 2583470"/>
                <a:gd name="connsiteX10921" fmla="*/ 502552 w 1057172"/>
                <a:gd name="connsiteY10921" fmla="*/ 1498642 h 2583470"/>
                <a:gd name="connsiteX10922" fmla="*/ 501332 w 1057172"/>
                <a:gd name="connsiteY10922" fmla="*/ 1498642 h 2583470"/>
                <a:gd name="connsiteX10923" fmla="*/ 500722 w 1057172"/>
                <a:gd name="connsiteY10923" fmla="*/ 1497414 h 2583470"/>
                <a:gd name="connsiteX10924" fmla="*/ 500112 w 1057172"/>
                <a:gd name="connsiteY10924" fmla="*/ 1501099 h 2583470"/>
                <a:gd name="connsiteX10925" fmla="*/ 500112 w 1057172"/>
                <a:gd name="connsiteY10925" fmla="*/ 1500485 h 2583470"/>
                <a:gd name="connsiteX10926" fmla="*/ 497063 w 1057172"/>
                <a:gd name="connsiteY10926" fmla="*/ 1500485 h 2583470"/>
                <a:gd name="connsiteX10927" fmla="*/ 497063 w 1057172"/>
                <a:gd name="connsiteY10927" fmla="*/ 1499257 h 2583470"/>
                <a:gd name="connsiteX10928" fmla="*/ 495843 w 1057172"/>
                <a:gd name="connsiteY10928" fmla="*/ 1498642 h 2583470"/>
                <a:gd name="connsiteX10929" fmla="*/ 495843 w 1057172"/>
                <a:gd name="connsiteY10929" fmla="*/ 1499257 h 2583470"/>
                <a:gd name="connsiteX10930" fmla="*/ 491574 w 1057172"/>
                <a:gd name="connsiteY10930" fmla="*/ 1499257 h 2583470"/>
                <a:gd name="connsiteX10931" fmla="*/ 491574 w 1057172"/>
                <a:gd name="connsiteY10931" fmla="*/ 1497414 h 2583470"/>
                <a:gd name="connsiteX10932" fmla="*/ 490964 w 1057172"/>
                <a:gd name="connsiteY10932" fmla="*/ 1497414 h 2583470"/>
                <a:gd name="connsiteX10933" fmla="*/ 490964 w 1057172"/>
                <a:gd name="connsiteY10933" fmla="*/ 1496799 h 2583470"/>
                <a:gd name="connsiteX10934" fmla="*/ 491574 w 1057172"/>
                <a:gd name="connsiteY10934" fmla="*/ 1496799 h 2583470"/>
                <a:gd name="connsiteX10935" fmla="*/ 489134 w 1057172"/>
                <a:gd name="connsiteY10935" fmla="*/ 1495571 h 2583470"/>
                <a:gd name="connsiteX10936" fmla="*/ 488524 w 1057172"/>
                <a:gd name="connsiteY10936" fmla="*/ 1493728 h 2583470"/>
                <a:gd name="connsiteX10937" fmla="*/ 487914 w 1057172"/>
                <a:gd name="connsiteY10937" fmla="*/ 1494957 h 2583470"/>
                <a:gd name="connsiteX10938" fmla="*/ 488524 w 1057172"/>
                <a:gd name="connsiteY10938" fmla="*/ 1494957 h 2583470"/>
                <a:gd name="connsiteX10939" fmla="*/ 488524 w 1057172"/>
                <a:gd name="connsiteY10939" fmla="*/ 1498028 h 2583470"/>
                <a:gd name="connsiteX10940" fmla="*/ 487914 w 1057172"/>
                <a:gd name="connsiteY10940" fmla="*/ 1498028 h 2583470"/>
                <a:gd name="connsiteX10941" fmla="*/ 488524 w 1057172"/>
                <a:gd name="connsiteY10941" fmla="*/ 1498642 h 2583470"/>
                <a:gd name="connsiteX10942" fmla="*/ 487914 w 1057172"/>
                <a:gd name="connsiteY10942" fmla="*/ 1498642 h 2583470"/>
                <a:gd name="connsiteX10943" fmla="*/ 487914 w 1057172"/>
                <a:gd name="connsiteY10943" fmla="*/ 1499257 h 2583470"/>
                <a:gd name="connsiteX10944" fmla="*/ 487305 w 1057172"/>
                <a:gd name="connsiteY10944" fmla="*/ 1499257 h 2583470"/>
                <a:gd name="connsiteX10945" fmla="*/ 487305 w 1057172"/>
                <a:gd name="connsiteY10945" fmla="*/ 1498642 h 2583470"/>
                <a:gd name="connsiteX10946" fmla="*/ 486085 w 1057172"/>
                <a:gd name="connsiteY10946" fmla="*/ 1498642 h 2583470"/>
                <a:gd name="connsiteX10947" fmla="*/ 486085 w 1057172"/>
                <a:gd name="connsiteY10947" fmla="*/ 1500485 h 2583470"/>
                <a:gd name="connsiteX10948" fmla="*/ 484865 w 1057172"/>
                <a:gd name="connsiteY10948" fmla="*/ 1500485 h 2583470"/>
                <a:gd name="connsiteX10949" fmla="*/ 485475 w 1057172"/>
                <a:gd name="connsiteY10949" fmla="*/ 1501714 h 2583470"/>
                <a:gd name="connsiteX10950" fmla="*/ 484255 w 1057172"/>
                <a:gd name="connsiteY10950" fmla="*/ 1501714 h 2583470"/>
                <a:gd name="connsiteX10951" fmla="*/ 484255 w 1057172"/>
                <a:gd name="connsiteY10951" fmla="*/ 1501099 h 2583470"/>
                <a:gd name="connsiteX10952" fmla="*/ 483645 w 1057172"/>
                <a:gd name="connsiteY10952" fmla="*/ 1501099 h 2583470"/>
                <a:gd name="connsiteX10953" fmla="*/ 484255 w 1057172"/>
                <a:gd name="connsiteY10953" fmla="*/ 1502328 h 2583470"/>
                <a:gd name="connsiteX10954" fmla="*/ 483645 w 1057172"/>
                <a:gd name="connsiteY10954" fmla="*/ 1502328 h 2583470"/>
                <a:gd name="connsiteX10955" fmla="*/ 483645 w 1057172"/>
                <a:gd name="connsiteY10955" fmla="*/ 1502942 h 2583470"/>
                <a:gd name="connsiteX10956" fmla="*/ 482425 w 1057172"/>
                <a:gd name="connsiteY10956" fmla="*/ 1502942 h 2583470"/>
                <a:gd name="connsiteX10957" fmla="*/ 482425 w 1057172"/>
                <a:gd name="connsiteY10957" fmla="*/ 1504171 h 2583470"/>
                <a:gd name="connsiteX10958" fmla="*/ 481816 w 1057172"/>
                <a:gd name="connsiteY10958" fmla="*/ 1504171 h 2583470"/>
                <a:gd name="connsiteX10959" fmla="*/ 481816 w 1057172"/>
                <a:gd name="connsiteY10959" fmla="*/ 1502942 h 2583470"/>
                <a:gd name="connsiteX10960" fmla="*/ 480596 w 1057172"/>
                <a:gd name="connsiteY10960" fmla="*/ 1504171 h 2583470"/>
                <a:gd name="connsiteX10961" fmla="*/ 480596 w 1057172"/>
                <a:gd name="connsiteY10961" fmla="*/ 1502942 h 2583470"/>
                <a:gd name="connsiteX10962" fmla="*/ 479986 w 1057172"/>
                <a:gd name="connsiteY10962" fmla="*/ 1502942 h 2583470"/>
                <a:gd name="connsiteX10963" fmla="*/ 479376 w 1057172"/>
                <a:gd name="connsiteY10963" fmla="*/ 1500485 h 2583470"/>
                <a:gd name="connsiteX10964" fmla="*/ 478156 w 1057172"/>
                <a:gd name="connsiteY10964" fmla="*/ 1500485 h 2583470"/>
                <a:gd name="connsiteX10965" fmla="*/ 479376 w 1057172"/>
                <a:gd name="connsiteY10965" fmla="*/ 1498028 h 2583470"/>
                <a:gd name="connsiteX10966" fmla="*/ 479986 w 1057172"/>
                <a:gd name="connsiteY10966" fmla="*/ 1498028 h 2583470"/>
                <a:gd name="connsiteX10967" fmla="*/ 479986 w 1057172"/>
                <a:gd name="connsiteY10967" fmla="*/ 1498642 h 2583470"/>
                <a:gd name="connsiteX10968" fmla="*/ 481206 w 1057172"/>
                <a:gd name="connsiteY10968" fmla="*/ 1498028 h 2583470"/>
                <a:gd name="connsiteX10969" fmla="*/ 480596 w 1057172"/>
                <a:gd name="connsiteY10969" fmla="*/ 1498028 h 2583470"/>
                <a:gd name="connsiteX10970" fmla="*/ 480596 w 1057172"/>
                <a:gd name="connsiteY10970" fmla="*/ 1494342 h 2583470"/>
                <a:gd name="connsiteX10971" fmla="*/ 481206 w 1057172"/>
                <a:gd name="connsiteY10971" fmla="*/ 1494342 h 2583470"/>
                <a:gd name="connsiteX10972" fmla="*/ 481206 w 1057172"/>
                <a:gd name="connsiteY10972" fmla="*/ 1493728 h 2583470"/>
                <a:gd name="connsiteX10973" fmla="*/ 482425 w 1057172"/>
                <a:gd name="connsiteY10973" fmla="*/ 1493728 h 2583470"/>
                <a:gd name="connsiteX10974" fmla="*/ 481816 w 1057172"/>
                <a:gd name="connsiteY10974" fmla="*/ 1493114 h 2583470"/>
                <a:gd name="connsiteX10975" fmla="*/ 483645 w 1057172"/>
                <a:gd name="connsiteY10975" fmla="*/ 1491271 h 2583470"/>
                <a:gd name="connsiteX10976" fmla="*/ 484255 w 1057172"/>
                <a:gd name="connsiteY10976" fmla="*/ 1491271 h 2583470"/>
                <a:gd name="connsiteX10977" fmla="*/ 484255 w 1057172"/>
                <a:gd name="connsiteY10977" fmla="*/ 1490657 h 2583470"/>
                <a:gd name="connsiteX10978" fmla="*/ 483645 w 1057172"/>
                <a:gd name="connsiteY10978" fmla="*/ 1490657 h 2583470"/>
                <a:gd name="connsiteX10979" fmla="*/ 483645 w 1057172"/>
                <a:gd name="connsiteY10979" fmla="*/ 1489428 h 2583470"/>
                <a:gd name="connsiteX10980" fmla="*/ 484865 w 1057172"/>
                <a:gd name="connsiteY10980" fmla="*/ 1489428 h 2583470"/>
                <a:gd name="connsiteX10981" fmla="*/ 484865 w 1057172"/>
                <a:gd name="connsiteY10981" fmla="*/ 1488814 h 2583470"/>
                <a:gd name="connsiteX10982" fmla="*/ 485475 w 1057172"/>
                <a:gd name="connsiteY10982" fmla="*/ 1488814 h 2583470"/>
                <a:gd name="connsiteX10983" fmla="*/ 485475 w 1057172"/>
                <a:gd name="connsiteY10983" fmla="*/ 1487585 h 2583470"/>
                <a:gd name="connsiteX10984" fmla="*/ 486085 w 1057172"/>
                <a:gd name="connsiteY10984" fmla="*/ 1487585 h 2583470"/>
                <a:gd name="connsiteX10985" fmla="*/ 486085 w 1057172"/>
                <a:gd name="connsiteY10985" fmla="*/ 1488814 h 2583470"/>
                <a:gd name="connsiteX10986" fmla="*/ 487914 w 1057172"/>
                <a:gd name="connsiteY10986" fmla="*/ 1488814 h 2583470"/>
                <a:gd name="connsiteX10987" fmla="*/ 487914 w 1057172"/>
                <a:gd name="connsiteY10987" fmla="*/ 1489428 h 2583470"/>
                <a:gd name="connsiteX10988" fmla="*/ 487305 w 1057172"/>
                <a:gd name="connsiteY10988" fmla="*/ 1489428 h 2583470"/>
                <a:gd name="connsiteX10989" fmla="*/ 487305 w 1057172"/>
                <a:gd name="connsiteY10989" fmla="*/ 1490042 h 2583470"/>
                <a:gd name="connsiteX10990" fmla="*/ 487914 w 1057172"/>
                <a:gd name="connsiteY10990" fmla="*/ 1490042 h 2583470"/>
                <a:gd name="connsiteX10991" fmla="*/ 487914 w 1057172"/>
                <a:gd name="connsiteY10991" fmla="*/ 1490657 h 2583470"/>
                <a:gd name="connsiteX10992" fmla="*/ 487305 w 1057172"/>
                <a:gd name="connsiteY10992" fmla="*/ 1490657 h 2583470"/>
                <a:gd name="connsiteX10993" fmla="*/ 487305 w 1057172"/>
                <a:gd name="connsiteY10993" fmla="*/ 1492499 h 2583470"/>
                <a:gd name="connsiteX10994" fmla="*/ 487914 w 1057172"/>
                <a:gd name="connsiteY10994" fmla="*/ 1492499 h 2583470"/>
                <a:gd name="connsiteX10995" fmla="*/ 487914 w 1057172"/>
                <a:gd name="connsiteY10995" fmla="*/ 1493114 h 2583470"/>
                <a:gd name="connsiteX10996" fmla="*/ 488524 w 1057172"/>
                <a:gd name="connsiteY10996" fmla="*/ 1493114 h 2583470"/>
                <a:gd name="connsiteX10997" fmla="*/ 488524 w 1057172"/>
                <a:gd name="connsiteY10997" fmla="*/ 1490042 h 2583470"/>
                <a:gd name="connsiteX10998" fmla="*/ 489134 w 1057172"/>
                <a:gd name="connsiteY10998" fmla="*/ 1490042 h 2583470"/>
                <a:gd name="connsiteX10999" fmla="*/ 489134 w 1057172"/>
                <a:gd name="connsiteY10999" fmla="*/ 1491271 h 2583470"/>
                <a:gd name="connsiteX11000" fmla="*/ 489744 w 1057172"/>
                <a:gd name="connsiteY11000" fmla="*/ 1491271 h 2583470"/>
                <a:gd name="connsiteX11001" fmla="*/ 489744 w 1057172"/>
                <a:gd name="connsiteY11001" fmla="*/ 1490657 h 2583470"/>
                <a:gd name="connsiteX11002" fmla="*/ 490964 w 1057172"/>
                <a:gd name="connsiteY11002" fmla="*/ 1490657 h 2583470"/>
                <a:gd name="connsiteX11003" fmla="*/ 490964 w 1057172"/>
                <a:gd name="connsiteY11003" fmla="*/ 1489428 h 2583470"/>
                <a:gd name="connsiteX11004" fmla="*/ 489744 w 1057172"/>
                <a:gd name="connsiteY11004" fmla="*/ 1489428 h 2583470"/>
                <a:gd name="connsiteX11005" fmla="*/ 489744 w 1057172"/>
                <a:gd name="connsiteY11005" fmla="*/ 1488814 h 2583470"/>
                <a:gd name="connsiteX11006" fmla="*/ 490964 w 1057172"/>
                <a:gd name="connsiteY11006" fmla="*/ 1488814 h 2583470"/>
                <a:gd name="connsiteX11007" fmla="*/ 490964 w 1057172"/>
                <a:gd name="connsiteY11007" fmla="*/ 1487585 h 2583470"/>
                <a:gd name="connsiteX11008" fmla="*/ 492184 w 1057172"/>
                <a:gd name="connsiteY11008" fmla="*/ 1488814 h 2583470"/>
                <a:gd name="connsiteX11009" fmla="*/ 492184 w 1057172"/>
                <a:gd name="connsiteY11009" fmla="*/ 1485128 h 2583470"/>
                <a:gd name="connsiteX11010" fmla="*/ 490964 w 1057172"/>
                <a:gd name="connsiteY11010" fmla="*/ 1485128 h 2583470"/>
                <a:gd name="connsiteX11011" fmla="*/ 490964 w 1057172"/>
                <a:gd name="connsiteY11011" fmla="*/ 1483899 h 2583470"/>
                <a:gd name="connsiteX11012" fmla="*/ 493404 w 1057172"/>
                <a:gd name="connsiteY11012" fmla="*/ 1483899 h 2583470"/>
                <a:gd name="connsiteX11013" fmla="*/ 493404 w 1057172"/>
                <a:gd name="connsiteY11013" fmla="*/ 1485128 h 2583470"/>
                <a:gd name="connsiteX11014" fmla="*/ 492794 w 1057172"/>
                <a:gd name="connsiteY11014" fmla="*/ 1485128 h 2583470"/>
                <a:gd name="connsiteX11015" fmla="*/ 492794 w 1057172"/>
                <a:gd name="connsiteY11015" fmla="*/ 1485742 h 2583470"/>
                <a:gd name="connsiteX11016" fmla="*/ 493404 w 1057172"/>
                <a:gd name="connsiteY11016" fmla="*/ 1485128 h 2583470"/>
                <a:gd name="connsiteX11017" fmla="*/ 493404 w 1057172"/>
                <a:gd name="connsiteY11017" fmla="*/ 1486357 h 2583470"/>
                <a:gd name="connsiteX11018" fmla="*/ 494013 w 1057172"/>
                <a:gd name="connsiteY11018" fmla="*/ 1486357 h 2583470"/>
                <a:gd name="connsiteX11019" fmla="*/ 494013 w 1057172"/>
                <a:gd name="connsiteY11019" fmla="*/ 1486971 h 2583470"/>
                <a:gd name="connsiteX11020" fmla="*/ 495233 w 1057172"/>
                <a:gd name="connsiteY11020" fmla="*/ 1486971 h 2583470"/>
                <a:gd name="connsiteX11021" fmla="*/ 495233 w 1057172"/>
                <a:gd name="connsiteY11021" fmla="*/ 1486357 h 2583470"/>
                <a:gd name="connsiteX11022" fmla="*/ 494013 w 1057172"/>
                <a:gd name="connsiteY11022" fmla="*/ 1486357 h 2583470"/>
                <a:gd name="connsiteX11023" fmla="*/ 494013 w 1057172"/>
                <a:gd name="connsiteY11023" fmla="*/ 1485742 h 2583470"/>
                <a:gd name="connsiteX11024" fmla="*/ 495843 w 1057172"/>
                <a:gd name="connsiteY11024" fmla="*/ 1485742 h 2583470"/>
                <a:gd name="connsiteX11025" fmla="*/ 495843 w 1057172"/>
                <a:gd name="connsiteY11025" fmla="*/ 1488814 h 2583470"/>
                <a:gd name="connsiteX11026" fmla="*/ 495233 w 1057172"/>
                <a:gd name="connsiteY11026" fmla="*/ 1487585 h 2583470"/>
                <a:gd name="connsiteX11027" fmla="*/ 495233 w 1057172"/>
                <a:gd name="connsiteY11027" fmla="*/ 1488814 h 2583470"/>
                <a:gd name="connsiteX11028" fmla="*/ 495843 w 1057172"/>
                <a:gd name="connsiteY11028" fmla="*/ 1488814 h 2583470"/>
                <a:gd name="connsiteX11029" fmla="*/ 495843 w 1057172"/>
                <a:gd name="connsiteY11029" fmla="*/ 1490657 h 2583470"/>
                <a:gd name="connsiteX11030" fmla="*/ 496453 w 1057172"/>
                <a:gd name="connsiteY11030" fmla="*/ 1490657 h 2583470"/>
                <a:gd name="connsiteX11031" fmla="*/ 495843 w 1057172"/>
                <a:gd name="connsiteY11031" fmla="*/ 1493114 h 2583470"/>
                <a:gd name="connsiteX11032" fmla="*/ 491574 w 1057172"/>
                <a:gd name="connsiteY11032" fmla="*/ 1491271 h 2583470"/>
                <a:gd name="connsiteX11033" fmla="*/ 491574 w 1057172"/>
                <a:gd name="connsiteY11033" fmla="*/ 1493114 h 2583470"/>
                <a:gd name="connsiteX11034" fmla="*/ 492794 w 1057172"/>
                <a:gd name="connsiteY11034" fmla="*/ 1494342 h 2583470"/>
                <a:gd name="connsiteX11035" fmla="*/ 493404 w 1057172"/>
                <a:gd name="connsiteY11035" fmla="*/ 1494342 h 2583470"/>
                <a:gd name="connsiteX11036" fmla="*/ 493404 w 1057172"/>
                <a:gd name="connsiteY11036" fmla="*/ 1494957 h 2583470"/>
                <a:gd name="connsiteX11037" fmla="*/ 494013 w 1057172"/>
                <a:gd name="connsiteY11037" fmla="*/ 1494957 h 2583470"/>
                <a:gd name="connsiteX11038" fmla="*/ 494013 w 1057172"/>
                <a:gd name="connsiteY11038" fmla="*/ 1494342 h 2583470"/>
                <a:gd name="connsiteX11039" fmla="*/ 497063 w 1057172"/>
                <a:gd name="connsiteY11039" fmla="*/ 1494342 h 2583470"/>
                <a:gd name="connsiteX11040" fmla="*/ 496453 w 1057172"/>
                <a:gd name="connsiteY11040" fmla="*/ 1493114 h 2583470"/>
                <a:gd name="connsiteX11041" fmla="*/ 498893 w 1057172"/>
                <a:gd name="connsiteY11041" fmla="*/ 1493114 h 2583470"/>
                <a:gd name="connsiteX11042" fmla="*/ 498893 w 1057172"/>
                <a:gd name="connsiteY11042" fmla="*/ 1493728 h 2583470"/>
                <a:gd name="connsiteX11043" fmla="*/ 500112 w 1057172"/>
                <a:gd name="connsiteY11043" fmla="*/ 1493114 h 2583470"/>
                <a:gd name="connsiteX11044" fmla="*/ 499502 w 1057172"/>
                <a:gd name="connsiteY11044" fmla="*/ 1493114 h 2583470"/>
                <a:gd name="connsiteX11045" fmla="*/ 499502 w 1057172"/>
                <a:gd name="connsiteY11045" fmla="*/ 1491271 h 2583470"/>
                <a:gd name="connsiteX11046" fmla="*/ 501332 w 1057172"/>
                <a:gd name="connsiteY11046" fmla="*/ 1491271 h 2583470"/>
                <a:gd name="connsiteX11047" fmla="*/ 502552 w 1057172"/>
                <a:gd name="connsiteY11047" fmla="*/ 1489428 h 2583470"/>
                <a:gd name="connsiteX11048" fmla="*/ 503162 w 1057172"/>
                <a:gd name="connsiteY11048" fmla="*/ 1489428 h 2583470"/>
                <a:gd name="connsiteX11049" fmla="*/ 503162 w 1057172"/>
                <a:gd name="connsiteY11049" fmla="*/ 1488814 h 2583470"/>
                <a:gd name="connsiteX11050" fmla="*/ 502552 w 1057172"/>
                <a:gd name="connsiteY11050" fmla="*/ 1488814 h 2583470"/>
                <a:gd name="connsiteX11051" fmla="*/ 502552 w 1057172"/>
                <a:gd name="connsiteY11051" fmla="*/ 1486971 h 2583470"/>
                <a:gd name="connsiteX11052" fmla="*/ 504382 w 1057172"/>
                <a:gd name="connsiteY11052" fmla="*/ 1486971 h 2583470"/>
                <a:gd name="connsiteX11053" fmla="*/ 504382 w 1057172"/>
                <a:gd name="connsiteY11053" fmla="*/ 1486357 h 2583470"/>
                <a:gd name="connsiteX11054" fmla="*/ 501332 w 1057172"/>
                <a:gd name="connsiteY11054" fmla="*/ 1486357 h 2583470"/>
                <a:gd name="connsiteX11055" fmla="*/ 501332 w 1057172"/>
                <a:gd name="connsiteY11055" fmla="*/ 1485742 h 2583470"/>
                <a:gd name="connsiteX11056" fmla="*/ 502552 w 1057172"/>
                <a:gd name="connsiteY11056" fmla="*/ 1485742 h 2583470"/>
                <a:gd name="connsiteX11057" fmla="*/ 500722 w 1057172"/>
                <a:gd name="connsiteY11057" fmla="*/ 1483899 h 2583470"/>
                <a:gd name="connsiteX11058" fmla="*/ 500722 w 1057172"/>
                <a:gd name="connsiteY11058" fmla="*/ 1481442 h 2583470"/>
                <a:gd name="connsiteX11059" fmla="*/ 501332 w 1057172"/>
                <a:gd name="connsiteY11059" fmla="*/ 1481442 h 2583470"/>
                <a:gd name="connsiteX11060" fmla="*/ 501332 w 1057172"/>
                <a:gd name="connsiteY11060" fmla="*/ 1480828 h 2583470"/>
                <a:gd name="connsiteX11061" fmla="*/ 502552 w 1057172"/>
                <a:gd name="connsiteY11061" fmla="*/ 1480828 h 2583470"/>
                <a:gd name="connsiteX11062" fmla="*/ 502552 w 1057172"/>
                <a:gd name="connsiteY11062" fmla="*/ 1482057 h 2583470"/>
                <a:gd name="connsiteX11063" fmla="*/ 504382 w 1057172"/>
                <a:gd name="connsiteY11063" fmla="*/ 1482057 h 2583470"/>
                <a:gd name="connsiteX11064" fmla="*/ 504382 w 1057172"/>
                <a:gd name="connsiteY11064" fmla="*/ 1481442 h 2583470"/>
                <a:gd name="connsiteX11065" fmla="*/ 504991 w 1057172"/>
                <a:gd name="connsiteY11065" fmla="*/ 1481442 h 2583470"/>
                <a:gd name="connsiteX11066" fmla="*/ 504991 w 1057172"/>
                <a:gd name="connsiteY11066" fmla="*/ 1480828 h 2583470"/>
                <a:gd name="connsiteX11067" fmla="*/ 504382 w 1057172"/>
                <a:gd name="connsiteY11067" fmla="*/ 1480828 h 2583470"/>
                <a:gd name="connsiteX11068" fmla="*/ 504382 w 1057172"/>
                <a:gd name="connsiteY11068" fmla="*/ 1479599 h 2583470"/>
                <a:gd name="connsiteX11069" fmla="*/ 504991 w 1057172"/>
                <a:gd name="connsiteY11069" fmla="*/ 1479599 h 2583470"/>
                <a:gd name="connsiteX11070" fmla="*/ 504991 w 1057172"/>
                <a:gd name="connsiteY11070" fmla="*/ 1478371 h 2583470"/>
                <a:gd name="connsiteX11071" fmla="*/ 504382 w 1057172"/>
                <a:gd name="connsiteY11071" fmla="*/ 1478371 h 2583470"/>
                <a:gd name="connsiteX11072" fmla="*/ 504382 w 1057172"/>
                <a:gd name="connsiteY11072" fmla="*/ 1477142 h 2583470"/>
                <a:gd name="connsiteX11073" fmla="*/ 503772 w 1057172"/>
                <a:gd name="connsiteY11073" fmla="*/ 1477142 h 2583470"/>
                <a:gd name="connsiteX11074" fmla="*/ 504991 w 1057172"/>
                <a:gd name="connsiteY11074" fmla="*/ 1474071 h 2583470"/>
                <a:gd name="connsiteX11075" fmla="*/ 504991 w 1057172"/>
                <a:gd name="connsiteY11075" fmla="*/ 1474685 h 2583470"/>
                <a:gd name="connsiteX11076" fmla="*/ 505601 w 1057172"/>
                <a:gd name="connsiteY11076" fmla="*/ 1474685 h 2583470"/>
                <a:gd name="connsiteX11077" fmla="*/ 505601 w 1057172"/>
                <a:gd name="connsiteY11077" fmla="*/ 1474071 h 2583470"/>
                <a:gd name="connsiteX11078" fmla="*/ 506821 w 1057172"/>
                <a:gd name="connsiteY11078" fmla="*/ 1474071 h 2583470"/>
                <a:gd name="connsiteX11079" fmla="*/ 506821 w 1057172"/>
                <a:gd name="connsiteY11079" fmla="*/ 1474685 h 2583470"/>
                <a:gd name="connsiteX11080" fmla="*/ 507431 w 1057172"/>
                <a:gd name="connsiteY11080" fmla="*/ 1474685 h 2583470"/>
                <a:gd name="connsiteX11081" fmla="*/ 507431 w 1057172"/>
                <a:gd name="connsiteY11081" fmla="*/ 1475299 h 2583470"/>
                <a:gd name="connsiteX11082" fmla="*/ 508651 w 1057172"/>
                <a:gd name="connsiteY11082" fmla="*/ 1475299 h 2583470"/>
                <a:gd name="connsiteX11083" fmla="*/ 509261 w 1057172"/>
                <a:gd name="connsiteY11083" fmla="*/ 1477142 h 2583470"/>
                <a:gd name="connsiteX11084" fmla="*/ 508651 w 1057172"/>
                <a:gd name="connsiteY11084" fmla="*/ 1478985 h 2583470"/>
                <a:gd name="connsiteX11085" fmla="*/ 509261 w 1057172"/>
                <a:gd name="connsiteY11085" fmla="*/ 1478985 h 2583470"/>
                <a:gd name="connsiteX11086" fmla="*/ 509261 w 1057172"/>
                <a:gd name="connsiteY11086" fmla="*/ 1478371 h 2583470"/>
                <a:gd name="connsiteX11087" fmla="*/ 510481 w 1057172"/>
                <a:gd name="connsiteY11087" fmla="*/ 1478371 h 2583470"/>
                <a:gd name="connsiteX11088" fmla="*/ 510481 w 1057172"/>
                <a:gd name="connsiteY11088" fmla="*/ 1478985 h 2583470"/>
                <a:gd name="connsiteX11089" fmla="*/ 511090 w 1057172"/>
                <a:gd name="connsiteY11089" fmla="*/ 1478985 h 2583470"/>
                <a:gd name="connsiteX11090" fmla="*/ 511090 w 1057172"/>
                <a:gd name="connsiteY11090" fmla="*/ 1479599 h 2583470"/>
                <a:gd name="connsiteX11091" fmla="*/ 511700 w 1057172"/>
                <a:gd name="connsiteY11091" fmla="*/ 1479599 h 2583470"/>
                <a:gd name="connsiteX11092" fmla="*/ 511700 w 1057172"/>
                <a:gd name="connsiteY11092" fmla="*/ 1480828 h 2583470"/>
                <a:gd name="connsiteX11093" fmla="*/ 509261 w 1057172"/>
                <a:gd name="connsiteY11093" fmla="*/ 1481442 h 2583470"/>
                <a:gd name="connsiteX11094" fmla="*/ 510481 w 1057172"/>
                <a:gd name="connsiteY11094" fmla="*/ 1481442 h 2583470"/>
                <a:gd name="connsiteX11095" fmla="*/ 510481 w 1057172"/>
                <a:gd name="connsiteY11095" fmla="*/ 1482057 h 2583470"/>
                <a:gd name="connsiteX11096" fmla="*/ 508041 w 1057172"/>
                <a:gd name="connsiteY11096" fmla="*/ 1482057 h 2583470"/>
                <a:gd name="connsiteX11097" fmla="*/ 508041 w 1057172"/>
                <a:gd name="connsiteY11097" fmla="*/ 1483285 h 2583470"/>
                <a:gd name="connsiteX11098" fmla="*/ 509261 w 1057172"/>
                <a:gd name="connsiteY11098" fmla="*/ 1483285 h 2583470"/>
                <a:gd name="connsiteX11099" fmla="*/ 509261 w 1057172"/>
                <a:gd name="connsiteY11099" fmla="*/ 1482671 h 2583470"/>
                <a:gd name="connsiteX11100" fmla="*/ 510481 w 1057172"/>
                <a:gd name="connsiteY11100" fmla="*/ 1482671 h 2583470"/>
                <a:gd name="connsiteX11101" fmla="*/ 510481 w 1057172"/>
                <a:gd name="connsiteY11101" fmla="*/ 1483285 h 2583470"/>
                <a:gd name="connsiteX11102" fmla="*/ 511090 w 1057172"/>
                <a:gd name="connsiteY11102" fmla="*/ 1483285 h 2583470"/>
                <a:gd name="connsiteX11103" fmla="*/ 511090 w 1057172"/>
                <a:gd name="connsiteY11103" fmla="*/ 1482057 h 2583470"/>
                <a:gd name="connsiteX11104" fmla="*/ 512310 w 1057172"/>
                <a:gd name="connsiteY11104" fmla="*/ 1482057 h 2583470"/>
                <a:gd name="connsiteX11105" fmla="*/ 512310 w 1057172"/>
                <a:gd name="connsiteY11105" fmla="*/ 1485128 h 2583470"/>
                <a:gd name="connsiteX11106" fmla="*/ 512920 w 1057172"/>
                <a:gd name="connsiteY11106" fmla="*/ 1485128 h 2583470"/>
                <a:gd name="connsiteX11107" fmla="*/ 512310 w 1057172"/>
                <a:gd name="connsiteY11107" fmla="*/ 1487585 h 2583470"/>
                <a:gd name="connsiteX11108" fmla="*/ 511700 w 1057172"/>
                <a:gd name="connsiteY11108" fmla="*/ 1487585 h 2583470"/>
                <a:gd name="connsiteX11109" fmla="*/ 511700 w 1057172"/>
                <a:gd name="connsiteY11109" fmla="*/ 1488814 h 2583470"/>
                <a:gd name="connsiteX11110" fmla="*/ 512310 w 1057172"/>
                <a:gd name="connsiteY11110" fmla="*/ 1488814 h 2583470"/>
                <a:gd name="connsiteX11111" fmla="*/ 511700 w 1057172"/>
                <a:gd name="connsiteY11111" fmla="*/ 1489428 h 2583470"/>
                <a:gd name="connsiteX11112" fmla="*/ 512310 w 1057172"/>
                <a:gd name="connsiteY11112" fmla="*/ 1489428 h 2583470"/>
                <a:gd name="connsiteX11113" fmla="*/ 512310 w 1057172"/>
                <a:gd name="connsiteY11113" fmla="*/ 1490657 h 2583470"/>
                <a:gd name="connsiteX11114" fmla="*/ 511700 w 1057172"/>
                <a:gd name="connsiteY11114" fmla="*/ 1490657 h 2583470"/>
                <a:gd name="connsiteX11115" fmla="*/ 511700 w 1057172"/>
                <a:gd name="connsiteY11115" fmla="*/ 1493114 h 2583470"/>
                <a:gd name="connsiteX11116" fmla="*/ 512310 w 1057172"/>
                <a:gd name="connsiteY11116" fmla="*/ 1493114 h 2583470"/>
                <a:gd name="connsiteX11117" fmla="*/ 511090 w 1057172"/>
                <a:gd name="connsiteY11117" fmla="*/ 1498028 h 2583470"/>
                <a:gd name="connsiteX11118" fmla="*/ 511700 w 1057172"/>
                <a:gd name="connsiteY11118" fmla="*/ 1497414 h 2583470"/>
                <a:gd name="connsiteX11119" fmla="*/ 514750 w 1057172"/>
                <a:gd name="connsiteY11119" fmla="*/ 1499257 h 2583470"/>
                <a:gd name="connsiteX11120" fmla="*/ 514750 w 1057172"/>
                <a:gd name="connsiteY11120" fmla="*/ 1500485 h 2583470"/>
                <a:gd name="connsiteX11121" fmla="*/ 515360 w 1057172"/>
                <a:gd name="connsiteY11121" fmla="*/ 1500485 h 2583470"/>
                <a:gd name="connsiteX11122" fmla="*/ 515360 w 1057172"/>
                <a:gd name="connsiteY11122" fmla="*/ 1501714 h 2583470"/>
                <a:gd name="connsiteX11123" fmla="*/ 515970 w 1057172"/>
                <a:gd name="connsiteY11123" fmla="*/ 1501714 h 2583470"/>
                <a:gd name="connsiteX11124" fmla="*/ 516579 w 1057172"/>
                <a:gd name="connsiteY11124" fmla="*/ 1504785 h 2583470"/>
                <a:gd name="connsiteX11125" fmla="*/ 517189 w 1057172"/>
                <a:gd name="connsiteY11125" fmla="*/ 1504785 h 2583470"/>
                <a:gd name="connsiteX11126" fmla="*/ 518409 w 1057172"/>
                <a:gd name="connsiteY11126" fmla="*/ 1514614 h 2583470"/>
                <a:gd name="connsiteX11127" fmla="*/ 522068 w 1057172"/>
                <a:gd name="connsiteY11127" fmla="*/ 1514614 h 2583470"/>
                <a:gd name="connsiteX11128" fmla="*/ 525118 w 1057172"/>
                <a:gd name="connsiteY11128" fmla="*/ 1518299 h 2583470"/>
                <a:gd name="connsiteX11129" fmla="*/ 528777 w 1057172"/>
                <a:gd name="connsiteY11129" fmla="*/ 1520757 h 2583470"/>
                <a:gd name="connsiteX11130" fmla="*/ 528777 w 1057172"/>
                <a:gd name="connsiteY11130" fmla="*/ 1521371 h 2583470"/>
                <a:gd name="connsiteX11131" fmla="*/ 530607 w 1057172"/>
                <a:gd name="connsiteY11131" fmla="*/ 1521985 h 2583470"/>
                <a:gd name="connsiteX11132" fmla="*/ 530607 w 1057172"/>
                <a:gd name="connsiteY11132" fmla="*/ 1521371 h 2583470"/>
                <a:gd name="connsiteX11133" fmla="*/ 531217 w 1057172"/>
                <a:gd name="connsiteY11133" fmla="*/ 1521371 h 2583470"/>
                <a:gd name="connsiteX11134" fmla="*/ 531217 w 1057172"/>
                <a:gd name="connsiteY11134" fmla="*/ 1520757 h 2583470"/>
                <a:gd name="connsiteX11135" fmla="*/ 528167 w 1057172"/>
                <a:gd name="connsiteY11135" fmla="*/ 1520142 h 2583470"/>
                <a:gd name="connsiteX11136" fmla="*/ 528167 w 1057172"/>
                <a:gd name="connsiteY11136" fmla="*/ 1518914 h 2583470"/>
                <a:gd name="connsiteX11137" fmla="*/ 527557 w 1057172"/>
                <a:gd name="connsiteY11137" fmla="*/ 1518914 h 2583470"/>
                <a:gd name="connsiteX11138" fmla="*/ 527557 w 1057172"/>
                <a:gd name="connsiteY11138" fmla="*/ 1518299 h 2583470"/>
                <a:gd name="connsiteX11139" fmla="*/ 528167 w 1057172"/>
                <a:gd name="connsiteY11139" fmla="*/ 1518299 h 2583470"/>
                <a:gd name="connsiteX11140" fmla="*/ 528167 w 1057172"/>
                <a:gd name="connsiteY11140" fmla="*/ 1517685 h 2583470"/>
                <a:gd name="connsiteX11141" fmla="*/ 528777 w 1057172"/>
                <a:gd name="connsiteY11141" fmla="*/ 1517685 h 2583470"/>
                <a:gd name="connsiteX11142" fmla="*/ 528777 w 1057172"/>
                <a:gd name="connsiteY11142" fmla="*/ 1517071 h 2583470"/>
                <a:gd name="connsiteX11143" fmla="*/ 526338 w 1057172"/>
                <a:gd name="connsiteY11143" fmla="*/ 1516457 h 2583470"/>
                <a:gd name="connsiteX11144" fmla="*/ 526338 w 1057172"/>
                <a:gd name="connsiteY11144" fmla="*/ 1515228 h 2583470"/>
                <a:gd name="connsiteX11145" fmla="*/ 522678 w 1057172"/>
                <a:gd name="connsiteY11145" fmla="*/ 1514614 h 2583470"/>
                <a:gd name="connsiteX11146" fmla="*/ 522678 w 1057172"/>
                <a:gd name="connsiteY11146" fmla="*/ 1513999 h 2583470"/>
                <a:gd name="connsiteX11147" fmla="*/ 520849 w 1057172"/>
                <a:gd name="connsiteY11147" fmla="*/ 1513999 h 2583470"/>
                <a:gd name="connsiteX11148" fmla="*/ 520849 w 1057172"/>
                <a:gd name="connsiteY11148" fmla="*/ 1513385 h 2583470"/>
                <a:gd name="connsiteX11149" fmla="*/ 520239 w 1057172"/>
                <a:gd name="connsiteY11149" fmla="*/ 1513385 h 2583470"/>
                <a:gd name="connsiteX11150" fmla="*/ 520239 w 1057172"/>
                <a:gd name="connsiteY11150" fmla="*/ 1512771 h 2583470"/>
                <a:gd name="connsiteX11151" fmla="*/ 519629 w 1057172"/>
                <a:gd name="connsiteY11151" fmla="*/ 1512771 h 2583470"/>
                <a:gd name="connsiteX11152" fmla="*/ 519629 w 1057172"/>
                <a:gd name="connsiteY11152" fmla="*/ 1509085 h 2583470"/>
                <a:gd name="connsiteX11153" fmla="*/ 520239 w 1057172"/>
                <a:gd name="connsiteY11153" fmla="*/ 1509085 h 2583470"/>
                <a:gd name="connsiteX11154" fmla="*/ 519019 w 1057172"/>
                <a:gd name="connsiteY11154" fmla="*/ 1504171 h 2583470"/>
                <a:gd name="connsiteX11155" fmla="*/ 519629 w 1057172"/>
                <a:gd name="connsiteY11155" fmla="*/ 1504171 h 2583470"/>
                <a:gd name="connsiteX11156" fmla="*/ 519629 w 1057172"/>
                <a:gd name="connsiteY11156" fmla="*/ 1502942 h 2583470"/>
                <a:gd name="connsiteX11157" fmla="*/ 519019 w 1057172"/>
                <a:gd name="connsiteY11157" fmla="*/ 1502942 h 2583470"/>
                <a:gd name="connsiteX11158" fmla="*/ 519019 w 1057172"/>
                <a:gd name="connsiteY11158" fmla="*/ 1502328 h 2583470"/>
                <a:gd name="connsiteX11159" fmla="*/ 518409 w 1057172"/>
                <a:gd name="connsiteY11159" fmla="*/ 1502328 h 2583470"/>
                <a:gd name="connsiteX11160" fmla="*/ 518409 w 1057172"/>
                <a:gd name="connsiteY11160" fmla="*/ 1501714 h 2583470"/>
                <a:gd name="connsiteX11161" fmla="*/ 517189 w 1057172"/>
                <a:gd name="connsiteY11161" fmla="*/ 1501714 h 2583470"/>
                <a:gd name="connsiteX11162" fmla="*/ 517189 w 1057172"/>
                <a:gd name="connsiteY11162" fmla="*/ 1501099 h 2583470"/>
                <a:gd name="connsiteX11163" fmla="*/ 515970 w 1057172"/>
                <a:gd name="connsiteY11163" fmla="*/ 1500485 h 2583470"/>
                <a:gd name="connsiteX11164" fmla="*/ 517189 w 1057172"/>
                <a:gd name="connsiteY11164" fmla="*/ 1500485 h 2583470"/>
                <a:gd name="connsiteX11165" fmla="*/ 517189 w 1057172"/>
                <a:gd name="connsiteY11165" fmla="*/ 1499257 h 2583470"/>
                <a:gd name="connsiteX11166" fmla="*/ 518409 w 1057172"/>
                <a:gd name="connsiteY11166" fmla="*/ 1499257 h 2583470"/>
                <a:gd name="connsiteX11167" fmla="*/ 517189 w 1057172"/>
                <a:gd name="connsiteY11167" fmla="*/ 1498642 h 2583470"/>
                <a:gd name="connsiteX11168" fmla="*/ 518409 w 1057172"/>
                <a:gd name="connsiteY11168" fmla="*/ 1498028 h 2583470"/>
                <a:gd name="connsiteX11169" fmla="*/ 519019 w 1057172"/>
                <a:gd name="connsiteY11169" fmla="*/ 1499257 h 2583470"/>
                <a:gd name="connsiteX11170" fmla="*/ 519629 w 1057172"/>
                <a:gd name="connsiteY11170" fmla="*/ 1498642 h 2583470"/>
                <a:gd name="connsiteX11171" fmla="*/ 519629 w 1057172"/>
                <a:gd name="connsiteY11171" fmla="*/ 1499257 h 2583470"/>
                <a:gd name="connsiteX11172" fmla="*/ 520239 w 1057172"/>
                <a:gd name="connsiteY11172" fmla="*/ 1499257 h 2583470"/>
                <a:gd name="connsiteX11173" fmla="*/ 520239 w 1057172"/>
                <a:gd name="connsiteY11173" fmla="*/ 1501099 h 2583470"/>
                <a:gd name="connsiteX11174" fmla="*/ 520849 w 1057172"/>
                <a:gd name="connsiteY11174" fmla="*/ 1501099 h 2583470"/>
                <a:gd name="connsiteX11175" fmla="*/ 520849 w 1057172"/>
                <a:gd name="connsiteY11175" fmla="*/ 1502942 h 2583470"/>
                <a:gd name="connsiteX11176" fmla="*/ 522068 w 1057172"/>
                <a:gd name="connsiteY11176" fmla="*/ 1502328 h 2583470"/>
                <a:gd name="connsiteX11177" fmla="*/ 522068 w 1057172"/>
                <a:gd name="connsiteY11177" fmla="*/ 1504171 h 2583470"/>
                <a:gd name="connsiteX11178" fmla="*/ 522678 w 1057172"/>
                <a:gd name="connsiteY11178" fmla="*/ 1504171 h 2583470"/>
                <a:gd name="connsiteX11179" fmla="*/ 522678 w 1057172"/>
                <a:gd name="connsiteY11179" fmla="*/ 1505399 h 2583470"/>
                <a:gd name="connsiteX11180" fmla="*/ 523288 w 1057172"/>
                <a:gd name="connsiteY11180" fmla="*/ 1505399 h 2583470"/>
                <a:gd name="connsiteX11181" fmla="*/ 523288 w 1057172"/>
                <a:gd name="connsiteY11181" fmla="*/ 1506014 h 2583470"/>
                <a:gd name="connsiteX11182" fmla="*/ 523898 w 1057172"/>
                <a:gd name="connsiteY11182" fmla="*/ 1506014 h 2583470"/>
                <a:gd name="connsiteX11183" fmla="*/ 523898 w 1057172"/>
                <a:gd name="connsiteY11183" fmla="*/ 1506628 h 2583470"/>
                <a:gd name="connsiteX11184" fmla="*/ 524508 w 1057172"/>
                <a:gd name="connsiteY11184" fmla="*/ 1506628 h 2583470"/>
                <a:gd name="connsiteX11185" fmla="*/ 526338 w 1057172"/>
                <a:gd name="connsiteY11185" fmla="*/ 1508471 h 2583470"/>
                <a:gd name="connsiteX11186" fmla="*/ 526338 w 1057172"/>
                <a:gd name="connsiteY11186" fmla="*/ 1509699 h 2583470"/>
                <a:gd name="connsiteX11187" fmla="*/ 526948 w 1057172"/>
                <a:gd name="connsiteY11187" fmla="*/ 1509699 h 2583470"/>
                <a:gd name="connsiteX11188" fmla="*/ 526948 w 1057172"/>
                <a:gd name="connsiteY11188" fmla="*/ 1510314 h 2583470"/>
                <a:gd name="connsiteX11189" fmla="*/ 527557 w 1057172"/>
                <a:gd name="connsiteY11189" fmla="*/ 1510314 h 2583470"/>
                <a:gd name="connsiteX11190" fmla="*/ 527557 w 1057172"/>
                <a:gd name="connsiteY11190" fmla="*/ 1510928 h 2583470"/>
                <a:gd name="connsiteX11191" fmla="*/ 528167 w 1057172"/>
                <a:gd name="connsiteY11191" fmla="*/ 1510928 h 2583470"/>
                <a:gd name="connsiteX11192" fmla="*/ 528167 w 1057172"/>
                <a:gd name="connsiteY11192" fmla="*/ 1510314 h 2583470"/>
                <a:gd name="connsiteX11193" fmla="*/ 527557 w 1057172"/>
                <a:gd name="connsiteY11193" fmla="*/ 1510314 h 2583470"/>
                <a:gd name="connsiteX11194" fmla="*/ 527557 w 1057172"/>
                <a:gd name="connsiteY11194" fmla="*/ 1509085 h 2583470"/>
                <a:gd name="connsiteX11195" fmla="*/ 526948 w 1057172"/>
                <a:gd name="connsiteY11195" fmla="*/ 1509085 h 2583470"/>
                <a:gd name="connsiteX11196" fmla="*/ 527557 w 1057172"/>
                <a:gd name="connsiteY11196" fmla="*/ 1506628 h 2583470"/>
                <a:gd name="connsiteX11197" fmla="*/ 524508 w 1057172"/>
                <a:gd name="connsiteY11197" fmla="*/ 1506628 h 2583470"/>
                <a:gd name="connsiteX11198" fmla="*/ 523288 w 1057172"/>
                <a:gd name="connsiteY11198" fmla="*/ 1504171 h 2583470"/>
                <a:gd name="connsiteX11199" fmla="*/ 522678 w 1057172"/>
                <a:gd name="connsiteY11199" fmla="*/ 1504171 h 2583470"/>
                <a:gd name="connsiteX11200" fmla="*/ 522678 w 1057172"/>
                <a:gd name="connsiteY11200" fmla="*/ 1501099 h 2583470"/>
                <a:gd name="connsiteX11201" fmla="*/ 522068 w 1057172"/>
                <a:gd name="connsiteY11201" fmla="*/ 1501099 h 2583470"/>
                <a:gd name="connsiteX11202" fmla="*/ 522068 w 1057172"/>
                <a:gd name="connsiteY11202" fmla="*/ 1499564 h 2583470"/>
                <a:gd name="connsiteX11203" fmla="*/ 523288 w 1057172"/>
                <a:gd name="connsiteY11203" fmla="*/ 1500485 h 2583470"/>
                <a:gd name="connsiteX11204" fmla="*/ 523898 w 1057172"/>
                <a:gd name="connsiteY11204" fmla="*/ 1500485 h 2583470"/>
                <a:gd name="connsiteX11205" fmla="*/ 523898 w 1057172"/>
                <a:gd name="connsiteY11205" fmla="*/ 1498642 h 2583470"/>
                <a:gd name="connsiteX11206" fmla="*/ 524508 w 1057172"/>
                <a:gd name="connsiteY11206" fmla="*/ 1498642 h 2583470"/>
                <a:gd name="connsiteX11207" fmla="*/ 524508 w 1057172"/>
                <a:gd name="connsiteY11207" fmla="*/ 1499257 h 2583470"/>
                <a:gd name="connsiteX11208" fmla="*/ 525118 w 1057172"/>
                <a:gd name="connsiteY11208" fmla="*/ 1499257 h 2583470"/>
                <a:gd name="connsiteX11209" fmla="*/ 526948 w 1057172"/>
                <a:gd name="connsiteY11209" fmla="*/ 1504171 h 2583470"/>
                <a:gd name="connsiteX11210" fmla="*/ 527557 w 1057172"/>
                <a:gd name="connsiteY11210" fmla="*/ 1504171 h 2583470"/>
                <a:gd name="connsiteX11211" fmla="*/ 528102 w 1057172"/>
                <a:gd name="connsiteY11211" fmla="*/ 1504390 h 2583470"/>
                <a:gd name="connsiteX11212" fmla="*/ 528167 w 1057172"/>
                <a:gd name="connsiteY11212" fmla="*/ 1504785 h 2583470"/>
                <a:gd name="connsiteX11213" fmla="*/ 529082 w 1057172"/>
                <a:gd name="connsiteY11213" fmla="*/ 1504785 h 2583470"/>
                <a:gd name="connsiteX11214" fmla="*/ 530607 w 1057172"/>
                <a:gd name="connsiteY11214" fmla="*/ 1505399 h 2583470"/>
                <a:gd name="connsiteX11215" fmla="*/ 530607 w 1057172"/>
                <a:gd name="connsiteY11215" fmla="*/ 1504171 h 2583470"/>
                <a:gd name="connsiteX11216" fmla="*/ 528777 w 1057172"/>
                <a:gd name="connsiteY11216" fmla="*/ 1504171 h 2583470"/>
                <a:gd name="connsiteX11217" fmla="*/ 529997 w 1057172"/>
                <a:gd name="connsiteY11217" fmla="*/ 1504785 h 2583470"/>
                <a:gd name="connsiteX11218" fmla="*/ 529082 w 1057172"/>
                <a:gd name="connsiteY11218" fmla="*/ 1504785 h 2583470"/>
                <a:gd name="connsiteX11219" fmla="*/ 528102 w 1057172"/>
                <a:gd name="connsiteY11219" fmla="*/ 1504390 h 2583470"/>
                <a:gd name="connsiteX11220" fmla="*/ 527557 w 1057172"/>
                <a:gd name="connsiteY11220" fmla="*/ 1501099 h 2583470"/>
                <a:gd name="connsiteX11221" fmla="*/ 528167 w 1057172"/>
                <a:gd name="connsiteY11221" fmla="*/ 1501099 h 2583470"/>
                <a:gd name="connsiteX11222" fmla="*/ 528167 w 1057172"/>
                <a:gd name="connsiteY11222" fmla="*/ 1500485 h 2583470"/>
                <a:gd name="connsiteX11223" fmla="*/ 528777 w 1057172"/>
                <a:gd name="connsiteY11223" fmla="*/ 1500485 h 2583470"/>
                <a:gd name="connsiteX11224" fmla="*/ 528777 w 1057172"/>
                <a:gd name="connsiteY11224" fmla="*/ 1498028 h 2583470"/>
                <a:gd name="connsiteX11225" fmla="*/ 528167 w 1057172"/>
                <a:gd name="connsiteY11225" fmla="*/ 1498028 h 2583470"/>
                <a:gd name="connsiteX11226" fmla="*/ 528167 w 1057172"/>
                <a:gd name="connsiteY11226" fmla="*/ 1498642 h 2583470"/>
                <a:gd name="connsiteX11227" fmla="*/ 527557 w 1057172"/>
                <a:gd name="connsiteY11227" fmla="*/ 1498642 h 2583470"/>
                <a:gd name="connsiteX11228" fmla="*/ 527557 w 1057172"/>
                <a:gd name="connsiteY11228" fmla="*/ 1498028 h 2583470"/>
                <a:gd name="connsiteX11229" fmla="*/ 522678 w 1057172"/>
                <a:gd name="connsiteY11229" fmla="*/ 1494957 h 2583470"/>
                <a:gd name="connsiteX11230" fmla="*/ 523288 w 1057172"/>
                <a:gd name="connsiteY11230" fmla="*/ 1494957 h 2583470"/>
                <a:gd name="connsiteX11231" fmla="*/ 523288 w 1057172"/>
                <a:gd name="connsiteY11231" fmla="*/ 1493728 h 2583470"/>
                <a:gd name="connsiteX11232" fmla="*/ 523898 w 1057172"/>
                <a:gd name="connsiteY11232" fmla="*/ 1493728 h 2583470"/>
                <a:gd name="connsiteX11233" fmla="*/ 523898 w 1057172"/>
                <a:gd name="connsiteY11233" fmla="*/ 1491271 h 2583470"/>
                <a:gd name="connsiteX11234" fmla="*/ 525118 w 1057172"/>
                <a:gd name="connsiteY11234" fmla="*/ 1492499 h 2583470"/>
                <a:gd name="connsiteX11235" fmla="*/ 525118 w 1057172"/>
                <a:gd name="connsiteY11235" fmla="*/ 1490042 h 2583470"/>
                <a:gd name="connsiteX11236" fmla="*/ 526338 w 1057172"/>
                <a:gd name="connsiteY11236" fmla="*/ 1490042 h 2583470"/>
                <a:gd name="connsiteX11237" fmla="*/ 526338 w 1057172"/>
                <a:gd name="connsiteY11237" fmla="*/ 1488814 h 2583470"/>
                <a:gd name="connsiteX11238" fmla="*/ 527557 w 1057172"/>
                <a:gd name="connsiteY11238" fmla="*/ 1488814 h 2583470"/>
                <a:gd name="connsiteX11239" fmla="*/ 527557 w 1057172"/>
                <a:gd name="connsiteY11239" fmla="*/ 1489428 h 2583470"/>
                <a:gd name="connsiteX11240" fmla="*/ 528167 w 1057172"/>
                <a:gd name="connsiteY11240" fmla="*/ 1489428 h 2583470"/>
                <a:gd name="connsiteX11241" fmla="*/ 528167 w 1057172"/>
                <a:gd name="connsiteY11241" fmla="*/ 1490657 h 2583470"/>
                <a:gd name="connsiteX11242" fmla="*/ 528777 w 1057172"/>
                <a:gd name="connsiteY11242" fmla="*/ 1490657 h 2583470"/>
                <a:gd name="connsiteX11243" fmla="*/ 528777 w 1057172"/>
                <a:gd name="connsiteY11243" fmla="*/ 1491271 h 2583470"/>
                <a:gd name="connsiteX11244" fmla="*/ 529997 w 1057172"/>
                <a:gd name="connsiteY11244" fmla="*/ 1491271 h 2583470"/>
                <a:gd name="connsiteX11245" fmla="*/ 529997 w 1057172"/>
                <a:gd name="connsiteY11245" fmla="*/ 1492499 h 2583470"/>
                <a:gd name="connsiteX11246" fmla="*/ 534266 w 1057172"/>
                <a:gd name="connsiteY11246" fmla="*/ 1492499 h 2583470"/>
                <a:gd name="connsiteX11247" fmla="*/ 534266 w 1057172"/>
                <a:gd name="connsiteY11247" fmla="*/ 1493728 h 2583470"/>
                <a:gd name="connsiteX11248" fmla="*/ 535486 w 1057172"/>
                <a:gd name="connsiteY11248" fmla="*/ 1493728 h 2583470"/>
                <a:gd name="connsiteX11249" fmla="*/ 535486 w 1057172"/>
                <a:gd name="connsiteY11249" fmla="*/ 1493114 h 2583470"/>
                <a:gd name="connsiteX11250" fmla="*/ 536096 w 1057172"/>
                <a:gd name="connsiteY11250" fmla="*/ 1493114 h 2583470"/>
                <a:gd name="connsiteX11251" fmla="*/ 536096 w 1057172"/>
                <a:gd name="connsiteY11251" fmla="*/ 1492499 h 2583470"/>
                <a:gd name="connsiteX11252" fmla="*/ 534876 w 1057172"/>
                <a:gd name="connsiteY11252" fmla="*/ 1493114 h 2583470"/>
                <a:gd name="connsiteX11253" fmla="*/ 534876 w 1057172"/>
                <a:gd name="connsiteY11253" fmla="*/ 1492499 h 2583470"/>
                <a:gd name="connsiteX11254" fmla="*/ 534266 w 1057172"/>
                <a:gd name="connsiteY11254" fmla="*/ 1492499 h 2583470"/>
                <a:gd name="connsiteX11255" fmla="*/ 534266 w 1057172"/>
                <a:gd name="connsiteY11255" fmla="*/ 1491271 h 2583470"/>
                <a:gd name="connsiteX11256" fmla="*/ 536706 w 1057172"/>
                <a:gd name="connsiteY11256" fmla="*/ 1491271 h 2583470"/>
                <a:gd name="connsiteX11257" fmla="*/ 536706 w 1057172"/>
                <a:gd name="connsiteY11257" fmla="*/ 1490657 h 2583470"/>
                <a:gd name="connsiteX11258" fmla="*/ 530607 w 1057172"/>
                <a:gd name="connsiteY11258" fmla="*/ 1490657 h 2583470"/>
                <a:gd name="connsiteX11259" fmla="*/ 530607 w 1057172"/>
                <a:gd name="connsiteY11259" fmla="*/ 1490042 h 2583470"/>
                <a:gd name="connsiteX11260" fmla="*/ 529997 w 1057172"/>
                <a:gd name="connsiteY11260" fmla="*/ 1490042 h 2583470"/>
                <a:gd name="connsiteX11261" fmla="*/ 529997 w 1057172"/>
                <a:gd name="connsiteY11261" fmla="*/ 1489428 h 2583470"/>
                <a:gd name="connsiteX11262" fmla="*/ 528777 w 1057172"/>
                <a:gd name="connsiteY11262" fmla="*/ 1489428 h 2583470"/>
                <a:gd name="connsiteX11263" fmla="*/ 528777 w 1057172"/>
                <a:gd name="connsiteY11263" fmla="*/ 1488814 h 2583470"/>
                <a:gd name="connsiteX11264" fmla="*/ 529997 w 1057172"/>
                <a:gd name="connsiteY11264" fmla="*/ 1488814 h 2583470"/>
                <a:gd name="connsiteX11265" fmla="*/ 528777 w 1057172"/>
                <a:gd name="connsiteY11265" fmla="*/ 1486971 h 2583470"/>
                <a:gd name="connsiteX11266" fmla="*/ 524508 w 1057172"/>
                <a:gd name="connsiteY11266" fmla="*/ 1487585 h 2583470"/>
                <a:gd name="connsiteX11267" fmla="*/ 524508 w 1057172"/>
                <a:gd name="connsiteY11267" fmla="*/ 1490042 h 2583470"/>
                <a:gd name="connsiteX11268" fmla="*/ 523898 w 1057172"/>
                <a:gd name="connsiteY11268" fmla="*/ 1490042 h 2583470"/>
                <a:gd name="connsiteX11269" fmla="*/ 522678 w 1057172"/>
                <a:gd name="connsiteY11269" fmla="*/ 1492499 h 2583470"/>
                <a:gd name="connsiteX11270" fmla="*/ 522678 w 1057172"/>
                <a:gd name="connsiteY11270" fmla="*/ 1491271 h 2583470"/>
                <a:gd name="connsiteX11271" fmla="*/ 519019 w 1057172"/>
                <a:gd name="connsiteY11271" fmla="*/ 1489428 h 2583470"/>
                <a:gd name="connsiteX11272" fmla="*/ 519629 w 1057172"/>
                <a:gd name="connsiteY11272" fmla="*/ 1489428 h 2583470"/>
                <a:gd name="connsiteX11273" fmla="*/ 517189 w 1057172"/>
                <a:gd name="connsiteY11273" fmla="*/ 1487585 h 2583470"/>
                <a:gd name="connsiteX11274" fmla="*/ 517189 w 1057172"/>
                <a:gd name="connsiteY11274" fmla="*/ 1486357 h 2583470"/>
                <a:gd name="connsiteX11275" fmla="*/ 518409 w 1057172"/>
                <a:gd name="connsiteY11275" fmla="*/ 1486357 h 2583470"/>
                <a:gd name="connsiteX11276" fmla="*/ 518409 w 1057172"/>
                <a:gd name="connsiteY11276" fmla="*/ 1485742 h 2583470"/>
                <a:gd name="connsiteX11277" fmla="*/ 519019 w 1057172"/>
                <a:gd name="connsiteY11277" fmla="*/ 1485742 h 2583470"/>
                <a:gd name="connsiteX11278" fmla="*/ 520239 w 1057172"/>
                <a:gd name="connsiteY11278" fmla="*/ 1485742 h 2583470"/>
                <a:gd name="connsiteX11279" fmla="*/ 520239 w 1057172"/>
                <a:gd name="connsiteY11279" fmla="*/ 1485128 h 2583470"/>
                <a:gd name="connsiteX11280" fmla="*/ 520849 w 1057172"/>
                <a:gd name="connsiteY11280" fmla="*/ 1485128 h 2583470"/>
                <a:gd name="connsiteX11281" fmla="*/ 520849 w 1057172"/>
                <a:gd name="connsiteY11281" fmla="*/ 1483899 h 2583470"/>
                <a:gd name="connsiteX11282" fmla="*/ 522068 w 1057172"/>
                <a:gd name="connsiteY11282" fmla="*/ 1483899 h 2583470"/>
                <a:gd name="connsiteX11283" fmla="*/ 522068 w 1057172"/>
                <a:gd name="connsiteY11283" fmla="*/ 1483285 h 2583470"/>
                <a:gd name="connsiteX11284" fmla="*/ 522678 w 1057172"/>
                <a:gd name="connsiteY11284" fmla="*/ 1483285 h 2583470"/>
                <a:gd name="connsiteX11285" fmla="*/ 523288 w 1057172"/>
                <a:gd name="connsiteY11285" fmla="*/ 1486357 h 2583470"/>
                <a:gd name="connsiteX11286" fmla="*/ 523898 w 1057172"/>
                <a:gd name="connsiteY11286" fmla="*/ 1486357 h 2583470"/>
                <a:gd name="connsiteX11287" fmla="*/ 523288 w 1057172"/>
                <a:gd name="connsiteY11287" fmla="*/ 1483899 h 2583470"/>
                <a:gd name="connsiteX11288" fmla="*/ 523898 w 1057172"/>
                <a:gd name="connsiteY11288" fmla="*/ 1483899 h 2583470"/>
                <a:gd name="connsiteX11289" fmla="*/ 523898 w 1057172"/>
                <a:gd name="connsiteY11289" fmla="*/ 1483285 h 2583470"/>
                <a:gd name="connsiteX11290" fmla="*/ 522678 w 1057172"/>
                <a:gd name="connsiteY11290" fmla="*/ 1483285 h 2583470"/>
                <a:gd name="connsiteX11291" fmla="*/ 522678 w 1057172"/>
                <a:gd name="connsiteY11291" fmla="*/ 1482057 h 2583470"/>
                <a:gd name="connsiteX11292" fmla="*/ 523288 w 1057172"/>
                <a:gd name="connsiteY11292" fmla="*/ 1482057 h 2583470"/>
                <a:gd name="connsiteX11293" fmla="*/ 523288 w 1057172"/>
                <a:gd name="connsiteY11293" fmla="*/ 1482671 h 2583470"/>
                <a:gd name="connsiteX11294" fmla="*/ 523898 w 1057172"/>
                <a:gd name="connsiteY11294" fmla="*/ 1482671 h 2583470"/>
                <a:gd name="connsiteX11295" fmla="*/ 523898 w 1057172"/>
                <a:gd name="connsiteY11295" fmla="*/ 1482057 h 2583470"/>
                <a:gd name="connsiteX11296" fmla="*/ 526338 w 1057172"/>
                <a:gd name="connsiteY11296" fmla="*/ 1482057 h 2583470"/>
                <a:gd name="connsiteX11297" fmla="*/ 526338 w 1057172"/>
                <a:gd name="connsiteY11297" fmla="*/ 1483285 h 2583470"/>
                <a:gd name="connsiteX11298" fmla="*/ 526948 w 1057172"/>
                <a:gd name="connsiteY11298" fmla="*/ 1483285 h 2583470"/>
                <a:gd name="connsiteX11299" fmla="*/ 526338 w 1057172"/>
                <a:gd name="connsiteY11299" fmla="*/ 1480828 h 2583470"/>
                <a:gd name="connsiteX11300" fmla="*/ 531217 w 1057172"/>
                <a:gd name="connsiteY11300" fmla="*/ 1482057 h 2583470"/>
                <a:gd name="connsiteX11301" fmla="*/ 531217 w 1057172"/>
                <a:gd name="connsiteY11301" fmla="*/ 1481442 h 2583470"/>
                <a:gd name="connsiteX11302" fmla="*/ 525118 w 1057172"/>
                <a:gd name="connsiteY11302" fmla="*/ 1475299 h 2583470"/>
                <a:gd name="connsiteX11303" fmla="*/ 526338 w 1057172"/>
                <a:gd name="connsiteY11303" fmla="*/ 1475299 h 2583470"/>
                <a:gd name="connsiteX11304" fmla="*/ 525118 w 1057172"/>
                <a:gd name="connsiteY11304" fmla="*/ 1474685 h 2583470"/>
                <a:gd name="connsiteX11305" fmla="*/ 525118 w 1057172"/>
                <a:gd name="connsiteY11305" fmla="*/ 1475299 h 2583470"/>
                <a:gd name="connsiteX11306" fmla="*/ 524508 w 1057172"/>
                <a:gd name="connsiteY11306" fmla="*/ 1475299 h 2583470"/>
                <a:gd name="connsiteX11307" fmla="*/ 524508 w 1057172"/>
                <a:gd name="connsiteY11307" fmla="*/ 1477142 h 2583470"/>
                <a:gd name="connsiteX11308" fmla="*/ 522068 w 1057172"/>
                <a:gd name="connsiteY11308" fmla="*/ 1477142 h 2583470"/>
                <a:gd name="connsiteX11309" fmla="*/ 522068 w 1057172"/>
                <a:gd name="connsiteY11309" fmla="*/ 1477757 h 2583470"/>
                <a:gd name="connsiteX11310" fmla="*/ 518409 w 1057172"/>
                <a:gd name="connsiteY11310" fmla="*/ 1478371 h 2583470"/>
                <a:gd name="connsiteX11311" fmla="*/ 518409 w 1057172"/>
                <a:gd name="connsiteY11311" fmla="*/ 1478985 h 2583470"/>
                <a:gd name="connsiteX11312" fmla="*/ 517189 w 1057172"/>
                <a:gd name="connsiteY11312" fmla="*/ 1478985 h 2583470"/>
                <a:gd name="connsiteX11313" fmla="*/ 517189 w 1057172"/>
                <a:gd name="connsiteY11313" fmla="*/ 1479599 h 2583470"/>
                <a:gd name="connsiteX11314" fmla="*/ 516579 w 1057172"/>
                <a:gd name="connsiteY11314" fmla="*/ 1479599 h 2583470"/>
                <a:gd name="connsiteX11315" fmla="*/ 516579 w 1057172"/>
                <a:gd name="connsiteY11315" fmla="*/ 1478985 h 2583470"/>
                <a:gd name="connsiteX11316" fmla="*/ 514750 w 1057172"/>
                <a:gd name="connsiteY11316" fmla="*/ 1478985 h 2583470"/>
                <a:gd name="connsiteX11317" fmla="*/ 513530 w 1057172"/>
                <a:gd name="connsiteY11317" fmla="*/ 1477142 h 2583470"/>
                <a:gd name="connsiteX11318" fmla="*/ 515970 w 1057172"/>
                <a:gd name="connsiteY11318" fmla="*/ 1475914 h 2583470"/>
                <a:gd name="connsiteX11319" fmla="*/ 515970 w 1057172"/>
                <a:gd name="connsiteY11319" fmla="*/ 1477142 h 2583470"/>
                <a:gd name="connsiteX11320" fmla="*/ 518409 w 1057172"/>
                <a:gd name="connsiteY11320" fmla="*/ 1475914 h 2583470"/>
                <a:gd name="connsiteX11321" fmla="*/ 518409 w 1057172"/>
                <a:gd name="connsiteY11321" fmla="*/ 1475299 h 2583470"/>
                <a:gd name="connsiteX11322" fmla="*/ 519019 w 1057172"/>
                <a:gd name="connsiteY11322" fmla="*/ 1475299 h 2583470"/>
                <a:gd name="connsiteX11323" fmla="*/ 519019 w 1057172"/>
                <a:gd name="connsiteY11323" fmla="*/ 1474685 h 2583470"/>
                <a:gd name="connsiteX11324" fmla="*/ 520849 w 1057172"/>
                <a:gd name="connsiteY11324" fmla="*/ 1475299 h 2583470"/>
                <a:gd name="connsiteX11325" fmla="*/ 520239 w 1057172"/>
                <a:gd name="connsiteY11325" fmla="*/ 1472842 h 2583470"/>
                <a:gd name="connsiteX11326" fmla="*/ 519019 w 1057172"/>
                <a:gd name="connsiteY11326" fmla="*/ 1472842 h 2583470"/>
                <a:gd name="connsiteX11327" fmla="*/ 516579 w 1057172"/>
                <a:gd name="connsiteY11327" fmla="*/ 1474071 h 2583470"/>
                <a:gd name="connsiteX11328" fmla="*/ 516579 w 1057172"/>
                <a:gd name="connsiteY11328" fmla="*/ 1472842 h 2583470"/>
                <a:gd name="connsiteX11329" fmla="*/ 515360 w 1057172"/>
                <a:gd name="connsiteY11329" fmla="*/ 1472842 h 2583470"/>
                <a:gd name="connsiteX11330" fmla="*/ 515360 w 1057172"/>
                <a:gd name="connsiteY11330" fmla="*/ 1471614 h 2583470"/>
                <a:gd name="connsiteX11331" fmla="*/ 511700 w 1057172"/>
                <a:gd name="connsiteY11331" fmla="*/ 1471614 h 2583470"/>
                <a:gd name="connsiteX11332" fmla="*/ 511700 w 1057172"/>
                <a:gd name="connsiteY11332" fmla="*/ 1470385 h 2583470"/>
                <a:gd name="connsiteX11333" fmla="*/ 512310 w 1057172"/>
                <a:gd name="connsiteY11333" fmla="*/ 1470385 h 2583470"/>
                <a:gd name="connsiteX11334" fmla="*/ 512310 w 1057172"/>
                <a:gd name="connsiteY11334" fmla="*/ 1467314 h 2583470"/>
                <a:gd name="connsiteX11335" fmla="*/ 513530 w 1057172"/>
                <a:gd name="connsiteY11335" fmla="*/ 1467314 h 2583470"/>
                <a:gd name="connsiteX11336" fmla="*/ 513530 w 1057172"/>
                <a:gd name="connsiteY11336" fmla="*/ 1466699 h 2583470"/>
                <a:gd name="connsiteX11337" fmla="*/ 514750 w 1057172"/>
                <a:gd name="connsiteY11337" fmla="*/ 1466699 h 2583470"/>
                <a:gd name="connsiteX11338" fmla="*/ 514750 w 1057172"/>
                <a:gd name="connsiteY11338" fmla="*/ 1466085 h 2583470"/>
                <a:gd name="connsiteX11339" fmla="*/ 515360 w 1057172"/>
                <a:gd name="connsiteY11339" fmla="*/ 1466085 h 2583470"/>
                <a:gd name="connsiteX11340" fmla="*/ 515360 w 1057172"/>
                <a:gd name="connsiteY11340" fmla="*/ 1465471 h 2583470"/>
                <a:gd name="connsiteX11341" fmla="*/ 515970 w 1057172"/>
                <a:gd name="connsiteY11341" fmla="*/ 1465471 h 2583470"/>
                <a:gd name="connsiteX11342" fmla="*/ 515970 w 1057172"/>
                <a:gd name="connsiteY11342" fmla="*/ 1466699 h 2583470"/>
                <a:gd name="connsiteX11343" fmla="*/ 515360 w 1057172"/>
                <a:gd name="connsiteY11343" fmla="*/ 1466699 h 2583470"/>
                <a:gd name="connsiteX11344" fmla="*/ 517189 w 1057172"/>
                <a:gd name="connsiteY11344" fmla="*/ 1467928 h 2583470"/>
                <a:gd name="connsiteX11345" fmla="*/ 517189 w 1057172"/>
                <a:gd name="connsiteY11345" fmla="*/ 1467314 h 2583470"/>
                <a:gd name="connsiteX11346" fmla="*/ 519019 w 1057172"/>
                <a:gd name="connsiteY11346" fmla="*/ 1467314 h 2583470"/>
                <a:gd name="connsiteX11347" fmla="*/ 519019 w 1057172"/>
                <a:gd name="connsiteY11347" fmla="*/ 1467928 h 2583470"/>
                <a:gd name="connsiteX11348" fmla="*/ 519629 w 1057172"/>
                <a:gd name="connsiteY11348" fmla="*/ 1467928 h 2583470"/>
                <a:gd name="connsiteX11349" fmla="*/ 519629 w 1057172"/>
                <a:gd name="connsiteY11349" fmla="*/ 1469771 h 2583470"/>
                <a:gd name="connsiteX11350" fmla="*/ 520849 w 1057172"/>
                <a:gd name="connsiteY11350" fmla="*/ 1469771 h 2583470"/>
                <a:gd name="connsiteX11351" fmla="*/ 520239 w 1057172"/>
                <a:gd name="connsiteY11351" fmla="*/ 1467314 h 2583470"/>
                <a:gd name="connsiteX11352" fmla="*/ 520849 w 1057172"/>
                <a:gd name="connsiteY11352" fmla="*/ 1467314 h 2583470"/>
                <a:gd name="connsiteX11353" fmla="*/ 520849 w 1057172"/>
                <a:gd name="connsiteY11353" fmla="*/ 1467928 h 2583470"/>
                <a:gd name="connsiteX11354" fmla="*/ 523898 w 1057172"/>
                <a:gd name="connsiteY11354" fmla="*/ 1469157 h 2583470"/>
                <a:gd name="connsiteX11355" fmla="*/ 524508 w 1057172"/>
                <a:gd name="connsiteY11355" fmla="*/ 1470385 h 2583470"/>
                <a:gd name="connsiteX11356" fmla="*/ 525118 w 1057172"/>
                <a:gd name="connsiteY11356" fmla="*/ 1469771 h 2583470"/>
                <a:gd name="connsiteX11357" fmla="*/ 525118 w 1057172"/>
                <a:gd name="connsiteY11357" fmla="*/ 1470385 h 2583470"/>
                <a:gd name="connsiteX11358" fmla="*/ 527557 w 1057172"/>
                <a:gd name="connsiteY11358" fmla="*/ 1470999 h 2583470"/>
                <a:gd name="connsiteX11359" fmla="*/ 527557 w 1057172"/>
                <a:gd name="connsiteY11359" fmla="*/ 1471614 h 2583470"/>
                <a:gd name="connsiteX11360" fmla="*/ 528167 w 1057172"/>
                <a:gd name="connsiteY11360" fmla="*/ 1471614 h 2583470"/>
                <a:gd name="connsiteX11361" fmla="*/ 528777 w 1057172"/>
                <a:gd name="connsiteY11361" fmla="*/ 1474071 h 2583470"/>
                <a:gd name="connsiteX11362" fmla="*/ 529997 w 1057172"/>
                <a:gd name="connsiteY11362" fmla="*/ 1474071 h 2583470"/>
                <a:gd name="connsiteX11363" fmla="*/ 529997 w 1057172"/>
                <a:gd name="connsiteY11363" fmla="*/ 1474685 h 2583470"/>
                <a:gd name="connsiteX11364" fmla="*/ 531217 w 1057172"/>
                <a:gd name="connsiteY11364" fmla="*/ 1474685 h 2583470"/>
                <a:gd name="connsiteX11365" fmla="*/ 531217 w 1057172"/>
                <a:gd name="connsiteY11365" fmla="*/ 1478985 h 2583470"/>
                <a:gd name="connsiteX11366" fmla="*/ 532437 w 1057172"/>
                <a:gd name="connsiteY11366" fmla="*/ 1478985 h 2583470"/>
                <a:gd name="connsiteX11367" fmla="*/ 532437 w 1057172"/>
                <a:gd name="connsiteY11367" fmla="*/ 1479599 h 2583470"/>
                <a:gd name="connsiteX11368" fmla="*/ 534266 w 1057172"/>
                <a:gd name="connsiteY11368" fmla="*/ 1479599 h 2583470"/>
                <a:gd name="connsiteX11369" fmla="*/ 534266 w 1057172"/>
                <a:gd name="connsiteY11369" fmla="*/ 1480828 h 2583470"/>
                <a:gd name="connsiteX11370" fmla="*/ 534876 w 1057172"/>
                <a:gd name="connsiteY11370" fmla="*/ 1480828 h 2583470"/>
                <a:gd name="connsiteX11371" fmla="*/ 534876 w 1057172"/>
                <a:gd name="connsiteY11371" fmla="*/ 1481442 h 2583470"/>
                <a:gd name="connsiteX11372" fmla="*/ 535486 w 1057172"/>
                <a:gd name="connsiteY11372" fmla="*/ 1481442 h 2583470"/>
                <a:gd name="connsiteX11373" fmla="*/ 535486 w 1057172"/>
                <a:gd name="connsiteY11373" fmla="*/ 1482057 h 2583470"/>
                <a:gd name="connsiteX11374" fmla="*/ 536096 w 1057172"/>
                <a:gd name="connsiteY11374" fmla="*/ 1482057 h 2583470"/>
                <a:gd name="connsiteX11375" fmla="*/ 536096 w 1057172"/>
                <a:gd name="connsiteY11375" fmla="*/ 1482671 h 2583470"/>
                <a:gd name="connsiteX11376" fmla="*/ 536706 w 1057172"/>
                <a:gd name="connsiteY11376" fmla="*/ 1482671 h 2583470"/>
                <a:gd name="connsiteX11377" fmla="*/ 536706 w 1057172"/>
                <a:gd name="connsiteY11377" fmla="*/ 1483285 h 2583470"/>
                <a:gd name="connsiteX11378" fmla="*/ 540365 w 1057172"/>
                <a:gd name="connsiteY11378" fmla="*/ 1483285 h 2583470"/>
                <a:gd name="connsiteX11379" fmla="*/ 540365 w 1057172"/>
                <a:gd name="connsiteY11379" fmla="*/ 1482671 h 2583470"/>
                <a:gd name="connsiteX11380" fmla="*/ 536706 w 1057172"/>
                <a:gd name="connsiteY11380" fmla="*/ 1480828 h 2583470"/>
                <a:gd name="connsiteX11381" fmla="*/ 536096 w 1057172"/>
                <a:gd name="connsiteY11381" fmla="*/ 1480828 h 2583470"/>
                <a:gd name="connsiteX11382" fmla="*/ 536096 w 1057172"/>
                <a:gd name="connsiteY11382" fmla="*/ 1479599 h 2583470"/>
                <a:gd name="connsiteX11383" fmla="*/ 532437 w 1057172"/>
                <a:gd name="connsiteY11383" fmla="*/ 1474685 h 2583470"/>
                <a:gd name="connsiteX11384" fmla="*/ 530607 w 1057172"/>
                <a:gd name="connsiteY11384" fmla="*/ 1474071 h 2583470"/>
                <a:gd name="connsiteX11385" fmla="*/ 530607 w 1057172"/>
                <a:gd name="connsiteY11385" fmla="*/ 1473457 h 2583470"/>
                <a:gd name="connsiteX11386" fmla="*/ 531217 w 1057172"/>
                <a:gd name="connsiteY11386" fmla="*/ 1473457 h 2583470"/>
                <a:gd name="connsiteX11387" fmla="*/ 531217 w 1057172"/>
                <a:gd name="connsiteY11387" fmla="*/ 1472842 h 2583470"/>
                <a:gd name="connsiteX11388" fmla="*/ 531827 w 1057172"/>
                <a:gd name="connsiteY11388" fmla="*/ 1472842 h 2583470"/>
                <a:gd name="connsiteX11389" fmla="*/ 531827 w 1057172"/>
                <a:gd name="connsiteY11389" fmla="*/ 1470999 h 2583470"/>
                <a:gd name="connsiteX11390" fmla="*/ 531217 w 1057172"/>
                <a:gd name="connsiteY11390" fmla="*/ 1470999 h 2583470"/>
                <a:gd name="connsiteX11391" fmla="*/ 531217 w 1057172"/>
                <a:gd name="connsiteY11391" fmla="*/ 1470385 h 2583470"/>
                <a:gd name="connsiteX11392" fmla="*/ 529997 w 1057172"/>
                <a:gd name="connsiteY11392" fmla="*/ 1469771 h 2583470"/>
                <a:gd name="connsiteX11393" fmla="*/ 529997 w 1057172"/>
                <a:gd name="connsiteY11393" fmla="*/ 1470385 h 2583470"/>
                <a:gd name="connsiteX11394" fmla="*/ 527557 w 1057172"/>
                <a:gd name="connsiteY11394" fmla="*/ 1469771 h 2583470"/>
                <a:gd name="connsiteX11395" fmla="*/ 527557 w 1057172"/>
                <a:gd name="connsiteY11395" fmla="*/ 1469157 h 2583470"/>
                <a:gd name="connsiteX11396" fmla="*/ 523898 w 1057172"/>
                <a:gd name="connsiteY11396" fmla="*/ 1469157 h 2583470"/>
                <a:gd name="connsiteX11397" fmla="*/ 523898 w 1057172"/>
                <a:gd name="connsiteY11397" fmla="*/ 1467314 h 2583470"/>
                <a:gd name="connsiteX11398" fmla="*/ 523288 w 1057172"/>
                <a:gd name="connsiteY11398" fmla="*/ 1467314 h 2583470"/>
                <a:gd name="connsiteX11399" fmla="*/ 523288 w 1057172"/>
                <a:gd name="connsiteY11399" fmla="*/ 1467928 h 2583470"/>
                <a:gd name="connsiteX11400" fmla="*/ 520849 w 1057172"/>
                <a:gd name="connsiteY11400" fmla="*/ 1467314 h 2583470"/>
                <a:gd name="connsiteX11401" fmla="*/ 520849 w 1057172"/>
                <a:gd name="connsiteY11401" fmla="*/ 1466699 h 2583470"/>
                <a:gd name="connsiteX11402" fmla="*/ 520239 w 1057172"/>
                <a:gd name="connsiteY11402" fmla="*/ 1466699 h 2583470"/>
                <a:gd name="connsiteX11403" fmla="*/ 520239 w 1057172"/>
                <a:gd name="connsiteY11403" fmla="*/ 1466085 h 2583470"/>
                <a:gd name="connsiteX11404" fmla="*/ 519629 w 1057172"/>
                <a:gd name="connsiteY11404" fmla="*/ 1466085 h 2583470"/>
                <a:gd name="connsiteX11405" fmla="*/ 519629 w 1057172"/>
                <a:gd name="connsiteY11405" fmla="*/ 1465471 h 2583470"/>
                <a:gd name="connsiteX11406" fmla="*/ 518409 w 1057172"/>
                <a:gd name="connsiteY11406" fmla="*/ 1465471 h 2583470"/>
                <a:gd name="connsiteX11407" fmla="*/ 518409 w 1057172"/>
                <a:gd name="connsiteY11407" fmla="*/ 1466699 h 2583470"/>
                <a:gd name="connsiteX11408" fmla="*/ 517189 w 1057172"/>
                <a:gd name="connsiteY11408" fmla="*/ 1466699 h 2583470"/>
                <a:gd name="connsiteX11409" fmla="*/ 516579 w 1057172"/>
                <a:gd name="connsiteY11409" fmla="*/ 1465471 h 2583470"/>
                <a:gd name="connsiteX11410" fmla="*/ 517189 w 1057172"/>
                <a:gd name="connsiteY11410" fmla="*/ 1463628 h 2583470"/>
                <a:gd name="connsiteX11411" fmla="*/ 519019 w 1057172"/>
                <a:gd name="connsiteY11411" fmla="*/ 1464242 h 2583470"/>
                <a:gd name="connsiteX11412" fmla="*/ 519019 w 1057172"/>
                <a:gd name="connsiteY11412" fmla="*/ 1463014 h 2583470"/>
                <a:gd name="connsiteX11413" fmla="*/ 518409 w 1057172"/>
                <a:gd name="connsiteY11413" fmla="*/ 1463014 h 2583470"/>
                <a:gd name="connsiteX11414" fmla="*/ 518409 w 1057172"/>
                <a:gd name="connsiteY11414" fmla="*/ 1461785 h 2583470"/>
                <a:gd name="connsiteX11415" fmla="*/ 515970 w 1057172"/>
                <a:gd name="connsiteY11415" fmla="*/ 1462399 h 2583470"/>
                <a:gd name="connsiteX11416" fmla="*/ 516579 w 1057172"/>
                <a:gd name="connsiteY11416" fmla="*/ 1461171 h 2583470"/>
                <a:gd name="connsiteX11417" fmla="*/ 519019 w 1057172"/>
                <a:gd name="connsiteY11417" fmla="*/ 1461171 h 2583470"/>
                <a:gd name="connsiteX11418" fmla="*/ 519019 w 1057172"/>
                <a:gd name="connsiteY11418" fmla="*/ 1459942 h 2583470"/>
                <a:gd name="connsiteX11419" fmla="*/ 522068 w 1057172"/>
                <a:gd name="connsiteY11419" fmla="*/ 1459942 h 2583470"/>
                <a:gd name="connsiteX11420" fmla="*/ 522068 w 1057172"/>
                <a:gd name="connsiteY11420" fmla="*/ 1458714 h 2583470"/>
                <a:gd name="connsiteX11421" fmla="*/ 526338 w 1057172"/>
                <a:gd name="connsiteY11421" fmla="*/ 1456257 h 2583470"/>
                <a:gd name="connsiteX11422" fmla="*/ 526338 w 1057172"/>
                <a:gd name="connsiteY11422" fmla="*/ 1455642 h 2583470"/>
                <a:gd name="connsiteX11423" fmla="*/ 528167 w 1057172"/>
                <a:gd name="connsiteY11423" fmla="*/ 1455642 h 2583470"/>
                <a:gd name="connsiteX11424" fmla="*/ 527761 w 1057172"/>
                <a:gd name="connsiteY11424" fmla="*/ 1456257 h 2583470"/>
                <a:gd name="connsiteX11425" fmla="*/ 527557 w 1057172"/>
                <a:gd name="connsiteY11425" fmla="*/ 1456257 h 2583470"/>
                <a:gd name="connsiteX11426" fmla="*/ 527557 w 1057172"/>
                <a:gd name="connsiteY11426" fmla="*/ 1456564 h 2583470"/>
                <a:gd name="connsiteX11427" fmla="*/ 526948 w 1057172"/>
                <a:gd name="connsiteY11427" fmla="*/ 1457485 h 2583470"/>
                <a:gd name="connsiteX11428" fmla="*/ 527557 w 1057172"/>
                <a:gd name="connsiteY11428" fmla="*/ 1457485 h 2583470"/>
                <a:gd name="connsiteX11429" fmla="*/ 527557 w 1057172"/>
                <a:gd name="connsiteY11429" fmla="*/ 1456564 h 2583470"/>
                <a:gd name="connsiteX11430" fmla="*/ 527761 w 1057172"/>
                <a:gd name="connsiteY11430" fmla="*/ 1456257 h 2583470"/>
                <a:gd name="connsiteX11431" fmla="*/ 528167 w 1057172"/>
                <a:gd name="connsiteY11431" fmla="*/ 1456257 h 2583470"/>
                <a:gd name="connsiteX11432" fmla="*/ 528167 w 1057172"/>
                <a:gd name="connsiteY11432" fmla="*/ 1455642 h 2583470"/>
                <a:gd name="connsiteX11433" fmla="*/ 528167 w 1057172"/>
                <a:gd name="connsiteY11433" fmla="*/ 1455028 h 2583470"/>
                <a:gd name="connsiteX11434" fmla="*/ 530607 w 1057172"/>
                <a:gd name="connsiteY11434" fmla="*/ 1454414 h 2583470"/>
                <a:gd name="connsiteX11435" fmla="*/ 530607 w 1057172"/>
                <a:gd name="connsiteY11435" fmla="*/ 1455028 h 2583470"/>
                <a:gd name="connsiteX11436" fmla="*/ 531217 w 1057172"/>
                <a:gd name="connsiteY11436" fmla="*/ 1455028 h 2583470"/>
                <a:gd name="connsiteX11437" fmla="*/ 531217 w 1057172"/>
                <a:gd name="connsiteY11437" fmla="*/ 1456257 h 2583470"/>
                <a:gd name="connsiteX11438" fmla="*/ 531827 w 1057172"/>
                <a:gd name="connsiteY11438" fmla="*/ 1456257 h 2583470"/>
                <a:gd name="connsiteX11439" fmla="*/ 533656 w 1057172"/>
                <a:gd name="connsiteY11439" fmla="*/ 1455028 h 2583470"/>
                <a:gd name="connsiteX11440" fmla="*/ 533656 w 1057172"/>
                <a:gd name="connsiteY11440" fmla="*/ 1454414 h 2583470"/>
                <a:gd name="connsiteX11441" fmla="*/ 535486 w 1057172"/>
                <a:gd name="connsiteY11441" fmla="*/ 1454414 h 2583470"/>
                <a:gd name="connsiteX11442" fmla="*/ 535486 w 1057172"/>
                <a:gd name="connsiteY11442" fmla="*/ 1455028 h 2583470"/>
                <a:gd name="connsiteX11443" fmla="*/ 536096 w 1057172"/>
                <a:gd name="connsiteY11443" fmla="*/ 1455028 h 2583470"/>
                <a:gd name="connsiteX11444" fmla="*/ 536096 w 1057172"/>
                <a:gd name="connsiteY11444" fmla="*/ 1456257 h 2583470"/>
                <a:gd name="connsiteX11445" fmla="*/ 536706 w 1057172"/>
                <a:gd name="connsiteY11445" fmla="*/ 1455642 h 2583470"/>
                <a:gd name="connsiteX11446" fmla="*/ 536706 w 1057172"/>
                <a:gd name="connsiteY11446" fmla="*/ 1456257 h 2583470"/>
                <a:gd name="connsiteX11447" fmla="*/ 539145 w 1057172"/>
                <a:gd name="connsiteY11447" fmla="*/ 1456257 h 2583470"/>
                <a:gd name="connsiteX11448" fmla="*/ 539145 w 1057172"/>
                <a:gd name="connsiteY11448" fmla="*/ 1457485 h 2583470"/>
                <a:gd name="connsiteX11449" fmla="*/ 541585 w 1057172"/>
                <a:gd name="connsiteY11449" fmla="*/ 1461171 h 2583470"/>
                <a:gd name="connsiteX11450" fmla="*/ 540365 w 1057172"/>
                <a:gd name="connsiteY11450" fmla="*/ 1461171 h 2583470"/>
                <a:gd name="connsiteX11451" fmla="*/ 540365 w 1057172"/>
                <a:gd name="connsiteY11451" fmla="*/ 1461785 h 2583470"/>
                <a:gd name="connsiteX11452" fmla="*/ 539755 w 1057172"/>
                <a:gd name="connsiteY11452" fmla="*/ 1461785 h 2583470"/>
                <a:gd name="connsiteX11453" fmla="*/ 539755 w 1057172"/>
                <a:gd name="connsiteY11453" fmla="*/ 1462399 h 2583470"/>
                <a:gd name="connsiteX11454" fmla="*/ 539145 w 1057172"/>
                <a:gd name="connsiteY11454" fmla="*/ 1462399 h 2583470"/>
                <a:gd name="connsiteX11455" fmla="*/ 539145 w 1057172"/>
                <a:gd name="connsiteY11455" fmla="*/ 1463014 h 2583470"/>
                <a:gd name="connsiteX11456" fmla="*/ 538536 w 1057172"/>
                <a:gd name="connsiteY11456" fmla="*/ 1463014 h 2583470"/>
                <a:gd name="connsiteX11457" fmla="*/ 538536 w 1057172"/>
                <a:gd name="connsiteY11457" fmla="*/ 1463628 h 2583470"/>
                <a:gd name="connsiteX11458" fmla="*/ 539145 w 1057172"/>
                <a:gd name="connsiteY11458" fmla="*/ 1463628 h 2583470"/>
                <a:gd name="connsiteX11459" fmla="*/ 539145 w 1057172"/>
                <a:gd name="connsiteY11459" fmla="*/ 1463014 h 2583470"/>
                <a:gd name="connsiteX11460" fmla="*/ 540365 w 1057172"/>
                <a:gd name="connsiteY11460" fmla="*/ 1463014 h 2583470"/>
                <a:gd name="connsiteX11461" fmla="*/ 540365 w 1057172"/>
                <a:gd name="connsiteY11461" fmla="*/ 1462399 h 2583470"/>
                <a:gd name="connsiteX11462" fmla="*/ 541585 w 1057172"/>
                <a:gd name="connsiteY11462" fmla="*/ 1462399 h 2583470"/>
                <a:gd name="connsiteX11463" fmla="*/ 541585 w 1057172"/>
                <a:gd name="connsiteY11463" fmla="*/ 1461785 h 2583470"/>
                <a:gd name="connsiteX11464" fmla="*/ 543415 w 1057172"/>
                <a:gd name="connsiteY11464" fmla="*/ 1461785 h 2583470"/>
                <a:gd name="connsiteX11465" fmla="*/ 543415 w 1057172"/>
                <a:gd name="connsiteY11465" fmla="*/ 1461171 h 2583470"/>
                <a:gd name="connsiteX11466" fmla="*/ 547074 w 1057172"/>
                <a:gd name="connsiteY11466" fmla="*/ 1459942 h 2583470"/>
                <a:gd name="connsiteX11467" fmla="*/ 547074 w 1057172"/>
                <a:gd name="connsiteY11467" fmla="*/ 1458714 h 2583470"/>
                <a:gd name="connsiteX11468" fmla="*/ 546464 w 1057172"/>
                <a:gd name="connsiteY11468" fmla="*/ 1458714 h 2583470"/>
                <a:gd name="connsiteX11469" fmla="*/ 546464 w 1057172"/>
                <a:gd name="connsiteY11469" fmla="*/ 1458099 h 2583470"/>
                <a:gd name="connsiteX11470" fmla="*/ 547074 w 1057172"/>
                <a:gd name="connsiteY11470" fmla="*/ 1458099 h 2583470"/>
                <a:gd name="connsiteX11471" fmla="*/ 547074 w 1057172"/>
                <a:gd name="connsiteY11471" fmla="*/ 1457485 h 2583470"/>
                <a:gd name="connsiteX11472" fmla="*/ 550124 w 1057172"/>
                <a:gd name="connsiteY11472" fmla="*/ 1457485 h 2583470"/>
                <a:gd name="connsiteX11473" fmla="*/ 550124 w 1057172"/>
                <a:gd name="connsiteY11473" fmla="*/ 1456257 h 2583470"/>
                <a:gd name="connsiteX11474" fmla="*/ 550733 w 1057172"/>
                <a:gd name="connsiteY11474" fmla="*/ 1456257 h 2583470"/>
                <a:gd name="connsiteX11475" fmla="*/ 550733 w 1057172"/>
                <a:gd name="connsiteY11475" fmla="*/ 1455642 h 2583470"/>
                <a:gd name="connsiteX11476" fmla="*/ 553173 w 1057172"/>
                <a:gd name="connsiteY11476" fmla="*/ 1455642 h 2583470"/>
                <a:gd name="connsiteX11477" fmla="*/ 553173 w 1057172"/>
                <a:gd name="connsiteY11477" fmla="*/ 1456257 h 2583470"/>
                <a:gd name="connsiteX11478" fmla="*/ 553783 w 1057172"/>
                <a:gd name="connsiteY11478" fmla="*/ 1456257 h 2583470"/>
                <a:gd name="connsiteX11479" fmla="*/ 553783 w 1057172"/>
                <a:gd name="connsiteY11479" fmla="*/ 1457485 h 2583470"/>
                <a:gd name="connsiteX11480" fmla="*/ 554393 w 1057172"/>
                <a:gd name="connsiteY11480" fmla="*/ 1457485 h 2583470"/>
                <a:gd name="connsiteX11481" fmla="*/ 554393 w 1057172"/>
                <a:gd name="connsiteY11481" fmla="*/ 1458099 h 2583470"/>
                <a:gd name="connsiteX11482" fmla="*/ 555003 w 1057172"/>
                <a:gd name="connsiteY11482" fmla="*/ 1458099 h 2583470"/>
                <a:gd name="connsiteX11483" fmla="*/ 555003 w 1057172"/>
                <a:gd name="connsiteY11483" fmla="*/ 1459942 h 2583470"/>
                <a:gd name="connsiteX11484" fmla="*/ 555613 w 1057172"/>
                <a:gd name="connsiteY11484" fmla="*/ 1459942 h 2583470"/>
                <a:gd name="connsiteX11485" fmla="*/ 555613 w 1057172"/>
                <a:gd name="connsiteY11485" fmla="*/ 1465471 h 2583470"/>
                <a:gd name="connsiteX11486" fmla="*/ 557442 w 1057172"/>
                <a:gd name="connsiteY11486" fmla="*/ 1465471 h 2583470"/>
                <a:gd name="connsiteX11487" fmla="*/ 557442 w 1057172"/>
                <a:gd name="connsiteY11487" fmla="*/ 1466085 h 2583470"/>
                <a:gd name="connsiteX11488" fmla="*/ 558052 w 1057172"/>
                <a:gd name="connsiteY11488" fmla="*/ 1466085 h 2583470"/>
                <a:gd name="connsiteX11489" fmla="*/ 558052 w 1057172"/>
                <a:gd name="connsiteY11489" fmla="*/ 1466699 h 2583470"/>
                <a:gd name="connsiteX11490" fmla="*/ 558662 w 1057172"/>
                <a:gd name="connsiteY11490" fmla="*/ 1466699 h 2583470"/>
                <a:gd name="connsiteX11491" fmla="*/ 558662 w 1057172"/>
                <a:gd name="connsiteY11491" fmla="*/ 1467314 h 2583470"/>
                <a:gd name="connsiteX11492" fmla="*/ 559882 w 1057172"/>
                <a:gd name="connsiteY11492" fmla="*/ 1467314 h 2583470"/>
                <a:gd name="connsiteX11493" fmla="*/ 559882 w 1057172"/>
                <a:gd name="connsiteY11493" fmla="*/ 1471614 h 2583470"/>
                <a:gd name="connsiteX11494" fmla="*/ 559272 w 1057172"/>
                <a:gd name="connsiteY11494" fmla="*/ 1471614 h 2583470"/>
                <a:gd name="connsiteX11495" fmla="*/ 559272 w 1057172"/>
                <a:gd name="connsiteY11495" fmla="*/ 1474071 h 2583470"/>
                <a:gd name="connsiteX11496" fmla="*/ 559882 w 1057172"/>
                <a:gd name="connsiteY11496" fmla="*/ 1474071 h 2583470"/>
                <a:gd name="connsiteX11497" fmla="*/ 559882 w 1057172"/>
                <a:gd name="connsiteY11497" fmla="*/ 1474685 h 2583470"/>
                <a:gd name="connsiteX11498" fmla="*/ 561102 w 1057172"/>
                <a:gd name="connsiteY11498" fmla="*/ 1474685 h 2583470"/>
                <a:gd name="connsiteX11499" fmla="*/ 559882 w 1057172"/>
                <a:gd name="connsiteY11499" fmla="*/ 1477142 h 2583470"/>
                <a:gd name="connsiteX11500" fmla="*/ 561711 w 1057172"/>
                <a:gd name="connsiteY11500" fmla="*/ 1475299 h 2583470"/>
                <a:gd name="connsiteX11501" fmla="*/ 562321 w 1057172"/>
                <a:gd name="connsiteY11501" fmla="*/ 1475299 h 2583470"/>
                <a:gd name="connsiteX11502" fmla="*/ 561711 w 1057172"/>
                <a:gd name="connsiteY11502" fmla="*/ 1474071 h 2583470"/>
                <a:gd name="connsiteX11503" fmla="*/ 559882 w 1057172"/>
                <a:gd name="connsiteY11503" fmla="*/ 1474071 h 2583470"/>
                <a:gd name="connsiteX11504" fmla="*/ 561102 w 1057172"/>
                <a:gd name="connsiteY11504" fmla="*/ 1469771 h 2583470"/>
                <a:gd name="connsiteX11505" fmla="*/ 561711 w 1057172"/>
                <a:gd name="connsiteY11505" fmla="*/ 1469771 h 2583470"/>
                <a:gd name="connsiteX11506" fmla="*/ 561711 w 1057172"/>
                <a:gd name="connsiteY11506" fmla="*/ 1470385 h 2583470"/>
                <a:gd name="connsiteX11507" fmla="*/ 562321 w 1057172"/>
                <a:gd name="connsiteY11507" fmla="*/ 1470385 h 2583470"/>
                <a:gd name="connsiteX11508" fmla="*/ 562321 w 1057172"/>
                <a:gd name="connsiteY11508" fmla="*/ 1470999 h 2583470"/>
                <a:gd name="connsiteX11509" fmla="*/ 562931 w 1057172"/>
                <a:gd name="connsiteY11509" fmla="*/ 1470999 h 2583470"/>
                <a:gd name="connsiteX11510" fmla="*/ 562931 w 1057172"/>
                <a:gd name="connsiteY11510" fmla="*/ 1470385 h 2583470"/>
                <a:gd name="connsiteX11511" fmla="*/ 562321 w 1057172"/>
                <a:gd name="connsiteY11511" fmla="*/ 1470385 h 2583470"/>
                <a:gd name="connsiteX11512" fmla="*/ 562321 w 1057172"/>
                <a:gd name="connsiteY11512" fmla="*/ 1469771 h 2583470"/>
                <a:gd name="connsiteX11513" fmla="*/ 562931 w 1057172"/>
                <a:gd name="connsiteY11513" fmla="*/ 1469771 h 2583470"/>
                <a:gd name="connsiteX11514" fmla="*/ 562321 w 1057172"/>
                <a:gd name="connsiteY11514" fmla="*/ 1467314 h 2583470"/>
                <a:gd name="connsiteX11515" fmla="*/ 561711 w 1057172"/>
                <a:gd name="connsiteY11515" fmla="*/ 1467314 h 2583470"/>
                <a:gd name="connsiteX11516" fmla="*/ 561711 w 1057172"/>
                <a:gd name="connsiteY11516" fmla="*/ 1466699 h 2583470"/>
                <a:gd name="connsiteX11517" fmla="*/ 561102 w 1057172"/>
                <a:gd name="connsiteY11517" fmla="*/ 1466699 h 2583470"/>
                <a:gd name="connsiteX11518" fmla="*/ 559272 w 1057172"/>
                <a:gd name="connsiteY11518" fmla="*/ 1465471 h 2583470"/>
                <a:gd name="connsiteX11519" fmla="*/ 559272 w 1057172"/>
                <a:gd name="connsiteY11519" fmla="*/ 1464242 h 2583470"/>
                <a:gd name="connsiteX11520" fmla="*/ 558662 w 1057172"/>
                <a:gd name="connsiteY11520" fmla="*/ 1464242 h 2583470"/>
                <a:gd name="connsiteX11521" fmla="*/ 558662 w 1057172"/>
                <a:gd name="connsiteY11521" fmla="*/ 1463628 h 2583470"/>
                <a:gd name="connsiteX11522" fmla="*/ 556222 w 1057172"/>
                <a:gd name="connsiteY11522" fmla="*/ 1463628 h 2583470"/>
                <a:gd name="connsiteX11523" fmla="*/ 557442 w 1057172"/>
                <a:gd name="connsiteY11523" fmla="*/ 1462399 h 2583470"/>
                <a:gd name="connsiteX11524" fmla="*/ 556222 w 1057172"/>
                <a:gd name="connsiteY11524" fmla="*/ 1459328 h 2583470"/>
                <a:gd name="connsiteX11525" fmla="*/ 555613 w 1057172"/>
                <a:gd name="connsiteY11525" fmla="*/ 1459328 h 2583470"/>
                <a:gd name="connsiteX11526" fmla="*/ 555003 w 1057172"/>
                <a:gd name="connsiteY11526" fmla="*/ 1458099 h 2583470"/>
                <a:gd name="connsiteX11527" fmla="*/ 555613 w 1057172"/>
                <a:gd name="connsiteY11527" fmla="*/ 1457485 h 2583470"/>
                <a:gd name="connsiteX11528" fmla="*/ 555003 w 1057172"/>
                <a:gd name="connsiteY11528" fmla="*/ 1457485 h 2583470"/>
                <a:gd name="connsiteX11529" fmla="*/ 555613 w 1057172"/>
                <a:gd name="connsiteY11529" fmla="*/ 1456257 h 2583470"/>
                <a:gd name="connsiteX11530" fmla="*/ 555003 w 1057172"/>
                <a:gd name="connsiteY11530" fmla="*/ 1456257 h 2583470"/>
                <a:gd name="connsiteX11531" fmla="*/ 555003 w 1057172"/>
                <a:gd name="connsiteY11531" fmla="*/ 1455028 h 2583470"/>
                <a:gd name="connsiteX11532" fmla="*/ 555613 w 1057172"/>
                <a:gd name="connsiteY11532" fmla="*/ 1455028 h 2583470"/>
                <a:gd name="connsiteX11533" fmla="*/ 555613 w 1057172"/>
                <a:gd name="connsiteY11533" fmla="*/ 1454414 h 2583470"/>
                <a:gd name="connsiteX11534" fmla="*/ 557442 w 1057172"/>
                <a:gd name="connsiteY11534" fmla="*/ 1454414 h 2583470"/>
                <a:gd name="connsiteX11535" fmla="*/ 557442 w 1057172"/>
                <a:gd name="connsiteY11535" fmla="*/ 1452571 h 2583470"/>
                <a:gd name="connsiteX11536" fmla="*/ 556222 w 1057172"/>
                <a:gd name="connsiteY11536" fmla="*/ 1452571 h 2583470"/>
                <a:gd name="connsiteX11537" fmla="*/ 556222 w 1057172"/>
                <a:gd name="connsiteY11537" fmla="*/ 1451957 h 2583470"/>
                <a:gd name="connsiteX11538" fmla="*/ 559272 w 1057172"/>
                <a:gd name="connsiteY11538" fmla="*/ 1451342 h 2583470"/>
                <a:gd name="connsiteX11539" fmla="*/ 559272 w 1057172"/>
                <a:gd name="connsiteY11539" fmla="*/ 1451957 h 2583470"/>
                <a:gd name="connsiteX11540" fmla="*/ 559882 w 1057172"/>
                <a:gd name="connsiteY11540" fmla="*/ 1451342 h 2583470"/>
                <a:gd name="connsiteX11541" fmla="*/ 559882 w 1057172"/>
                <a:gd name="connsiteY11541" fmla="*/ 1451957 h 2583470"/>
                <a:gd name="connsiteX11542" fmla="*/ 561102 w 1057172"/>
                <a:gd name="connsiteY11542" fmla="*/ 1451957 h 2583470"/>
                <a:gd name="connsiteX11543" fmla="*/ 561102 w 1057172"/>
                <a:gd name="connsiteY11543" fmla="*/ 1452571 h 2583470"/>
                <a:gd name="connsiteX11544" fmla="*/ 561711 w 1057172"/>
                <a:gd name="connsiteY11544" fmla="*/ 1452571 h 2583470"/>
                <a:gd name="connsiteX11545" fmla="*/ 561711 w 1057172"/>
                <a:gd name="connsiteY11545" fmla="*/ 1453799 h 2583470"/>
                <a:gd name="connsiteX11546" fmla="*/ 562321 w 1057172"/>
                <a:gd name="connsiteY11546" fmla="*/ 1453799 h 2583470"/>
                <a:gd name="connsiteX11547" fmla="*/ 562321 w 1057172"/>
                <a:gd name="connsiteY11547" fmla="*/ 1454414 h 2583470"/>
                <a:gd name="connsiteX11548" fmla="*/ 566591 w 1057172"/>
                <a:gd name="connsiteY11548" fmla="*/ 1455028 h 2583470"/>
                <a:gd name="connsiteX11549" fmla="*/ 566591 w 1057172"/>
                <a:gd name="connsiteY11549" fmla="*/ 1455642 h 2583470"/>
                <a:gd name="connsiteX11550" fmla="*/ 567201 w 1057172"/>
                <a:gd name="connsiteY11550" fmla="*/ 1455642 h 2583470"/>
                <a:gd name="connsiteX11551" fmla="*/ 567201 w 1057172"/>
                <a:gd name="connsiteY11551" fmla="*/ 1456257 h 2583470"/>
                <a:gd name="connsiteX11552" fmla="*/ 569030 w 1057172"/>
                <a:gd name="connsiteY11552" fmla="*/ 1456257 h 2583470"/>
                <a:gd name="connsiteX11553" fmla="*/ 564761 w 1057172"/>
                <a:gd name="connsiteY11553" fmla="*/ 1453799 h 2583470"/>
                <a:gd name="connsiteX11554" fmla="*/ 564761 w 1057172"/>
                <a:gd name="connsiteY11554" fmla="*/ 1454414 h 2583470"/>
                <a:gd name="connsiteX11555" fmla="*/ 562931 w 1057172"/>
                <a:gd name="connsiteY11555" fmla="*/ 1453799 h 2583470"/>
                <a:gd name="connsiteX11556" fmla="*/ 562931 w 1057172"/>
                <a:gd name="connsiteY11556" fmla="*/ 1452571 h 2583470"/>
                <a:gd name="connsiteX11557" fmla="*/ 561711 w 1057172"/>
                <a:gd name="connsiteY11557" fmla="*/ 1452571 h 2583470"/>
                <a:gd name="connsiteX11558" fmla="*/ 561711 w 1057172"/>
                <a:gd name="connsiteY11558" fmla="*/ 1451957 h 2583470"/>
                <a:gd name="connsiteX11559" fmla="*/ 562321 w 1057172"/>
                <a:gd name="connsiteY11559" fmla="*/ 1451957 h 2583470"/>
                <a:gd name="connsiteX11560" fmla="*/ 562321 w 1057172"/>
                <a:gd name="connsiteY11560" fmla="*/ 1451342 h 2583470"/>
                <a:gd name="connsiteX11561" fmla="*/ 561711 w 1057172"/>
                <a:gd name="connsiteY11561" fmla="*/ 1451342 h 2583470"/>
                <a:gd name="connsiteX11562" fmla="*/ 561711 w 1057172"/>
                <a:gd name="connsiteY11562" fmla="*/ 1450728 h 2583470"/>
                <a:gd name="connsiteX11563" fmla="*/ 559882 w 1057172"/>
                <a:gd name="connsiteY11563" fmla="*/ 1450728 h 2583470"/>
                <a:gd name="connsiteX11564" fmla="*/ 559882 w 1057172"/>
                <a:gd name="connsiteY11564" fmla="*/ 1449499 h 2583470"/>
                <a:gd name="connsiteX11565" fmla="*/ 561711 w 1057172"/>
                <a:gd name="connsiteY11565" fmla="*/ 1449499 h 2583470"/>
                <a:gd name="connsiteX11566" fmla="*/ 561711 w 1057172"/>
                <a:gd name="connsiteY11566" fmla="*/ 1448271 h 2583470"/>
                <a:gd name="connsiteX11567" fmla="*/ 569640 w 1057172"/>
                <a:gd name="connsiteY11567" fmla="*/ 1448271 h 2583470"/>
                <a:gd name="connsiteX11568" fmla="*/ 569640 w 1057172"/>
                <a:gd name="connsiteY11568" fmla="*/ 1447657 h 2583470"/>
                <a:gd name="connsiteX11569" fmla="*/ 572690 w 1057172"/>
                <a:gd name="connsiteY11569" fmla="*/ 1449499 h 2583470"/>
                <a:gd name="connsiteX11570" fmla="*/ 572690 w 1057172"/>
                <a:gd name="connsiteY11570" fmla="*/ 1448271 h 2583470"/>
                <a:gd name="connsiteX11571" fmla="*/ 573299 w 1057172"/>
                <a:gd name="connsiteY11571" fmla="*/ 1448271 h 2583470"/>
                <a:gd name="connsiteX11572" fmla="*/ 573299 w 1057172"/>
                <a:gd name="connsiteY11572" fmla="*/ 1449499 h 2583470"/>
                <a:gd name="connsiteX11573" fmla="*/ 575129 w 1057172"/>
                <a:gd name="connsiteY11573" fmla="*/ 1450114 h 2583470"/>
                <a:gd name="connsiteX11574" fmla="*/ 575129 w 1057172"/>
                <a:gd name="connsiteY11574" fmla="*/ 1450728 h 2583470"/>
                <a:gd name="connsiteX11575" fmla="*/ 578788 w 1057172"/>
                <a:gd name="connsiteY11575" fmla="*/ 1451342 h 2583470"/>
                <a:gd name="connsiteX11576" fmla="*/ 578788 w 1057172"/>
                <a:gd name="connsiteY11576" fmla="*/ 1450728 h 2583470"/>
                <a:gd name="connsiteX11577" fmla="*/ 581228 w 1057172"/>
                <a:gd name="connsiteY11577" fmla="*/ 1450728 h 2583470"/>
                <a:gd name="connsiteX11578" fmla="*/ 581228 w 1057172"/>
                <a:gd name="connsiteY11578" fmla="*/ 1450114 h 2583470"/>
                <a:gd name="connsiteX11579" fmla="*/ 576959 w 1057172"/>
                <a:gd name="connsiteY11579" fmla="*/ 1450728 h 2583470"/>
                <a:gd name="connsiteX11580" fmla="*/ 576959 w 1057172"/>
                <a:gd name="connsiteY11580" fmla="*/ 1450114 h 2583470"/>
                <a:gd name="connsiteX11581" fmla="*/ 573909 w 1057172"/>
                <a:gd name="connsiteY11581" fmla="*/ 1448271 h 2583470"/>
                <a:gd name="connsiteX11582" fmla="*/ 573909 w 1057172"/>
                <a:gd name="connsiteY11582" fmla="*/ 1447657 h 2583470"/>
                <a:gd name="connsiteX11583" fmla="*/ 572690 w 1057172"/>
                <a:gd name="connsiteY11583" fmla="*/ 1447657 h 2583470"/>
                <a:gd name="connsiteX11584" fmla="*/ 572690 w 1057172"/>
                <a:gd name="connsiteY11584" fmla="*/ 1446428 h 2583470"/>
                <a:gd name="connsiteX11585" fmla="*/ 569640 w 1057172"/>
                <a:gd name="connsiteY11585" fmla="*/ 1445814 h 2583470"/>
                <a:gd name="connsiteX11586" fmla="*/ 569640 w 1057172"/>
                <a:gd name="connsiteY11586" fmla="*/ 1444585 h 2583470"/>
                <a:gd name="connsiteX11587" fmla="*/ 566591 w 1057172"/>
                <a:gd name="connsiteY11587" fmla="*/ 1445814 h 2583470"/>
                <a:gd name="connsiteX11588" fmla="*/ 566591 w 1057172"/>
                <a:gd name="connsiteY11588" fmla="*/ 1444585 h 2583470"/>
                <a:gd name="connsiteX11589" fmla="*/ 565981 w 1057172"/>
                <a:gd name="connsiteY11589" fmla="*/ 1444585 h 2583470"/>
                <a:gd name="connsiteX11590" fmla="*/ 565981 w 1057172"/>
                <a:gd name="connsiteY11590" fmla="*/ 1446428 h 2583470"/>
                <a:gd name="connsiteX11591" fmla="*/ 565371 w 1057172"/>
                <a:gd name="connsiteY11591" fmla="*/ 1445814 h 2583470"/>
                <a:gd name="connsiteX11592" fmla="*/ 565371 w 1057172"/>
                <a:gd name="connsiteY11592" fmla="*/ 1446428 h 2583470"/>
                <a:gd name="connsiteX11593" fmla="*/ 562931 w 1057172"/>
                <a:gd name="connsiteY11593" fmla="*/ 1447042 h 2583470"/>
                <a:gd name="connsiteX11594" fmla="*/ 562931 w 1057172"/>
                <a:gd name="connsiteY11594" fmla="*/ 1444585 h 2583470"/>
                <a:gd name="connsiteX11595" fmla="*/ 563541 w 1057172"/>
                <a:gd name="connsiteY11595" fmla="*/ 1444585 h 2583470"/>
                <a:gd name="connsiteX11596" fmla="*/ 563541 w 1057172"/>
                <a:gd name="connsiteY11596" fmla="*/ 1443971 h 2583470"/>
                <a:gd name="connsiteX11597" fmla="*/ 564761 w 1057172"/>
                <a:gd name="connsiteY11597" fmla="*/ 1443971 h 2583470"/>
                <a:gd name="connsiteX11598" fmla="*/ 564761 w 1057172"/>
                <a:gd name="connsiteY11598" fmla="*/ 1443357 h 2583470"/>
                <a:gd name="connsiteX11599" fmla="*/ 565371 w 1057172"/>
                <a:gd name="connsiteY11599" fmla="*/ 1443357 h 2583470"/>
                <a:gd name="connsiteX11600" fmla="*/ 566591 w 1057172"/>
                <a:gd name="connsiteY11600" fmla="*/ 1438442 h 2583470"/>
                <a:gd name="connsiteX11601" fmla="*/ 565981 w 1057172"/>
                <a:gd name="connsiteY11601" fmla="*/ 1438442 h 2583470"/>
                <a:gd name="connsiteX11602" fmla="*/ 565981 w 1057172"/>
                <a:gd name="connsiteY11602" fmla="*/ 1437828 h 2583470"/>
                <a:gd name="connsiteX11603" fmla="*/ 564761 w 1057172"/>
                <a:gd name="connsiteY11603" fmla="*/ 1437828 h 2583470"/>
                <a:gd name="connsiteX11604" fmla="*/ 564761 w 1057172"/>
                <a:gd name="connsiteY11604" fmla="*/ 1438442 h 2583470"/>
                <a:gd name="connsiteX11605" fmla="*/ 563541 w 1057172"/>
                <a:gd name="connsiteY11605" fmla="*/ 1438442 h 2583470"/>
                <a:gd name="connsiteX11606" fmla="*/ 563541 w 1057172"/>
                <a:gd name="connsiteY11606" fmla="*/ 1439057 h 2583470"/>
                <a:gd name="connsiteX11607" fmla="*/ 562931 w 1057172"/>
                <a:gd name="connsiteY11607" fmla="*/ 1439057 h 2583470"/>
                <a:gd name="connsiteX11608" fmla="*/ 562931 w 1057172"/>
                <a:gd name="connsiteY11608" fmla="*/ 1439671 h 2583470"/>
                <a:gd name="connsiteX11609" fmla="*/ 559882 w 1057172"/>
                <a:gd name="connsiteY11609" fmla="*/ 1440285 h 2583470"/>
                <a:gd name="connsiteX11610" fmla="*/ 558662 w 1057172"/>
                <a:gd name="connsiteY11610" fmla="*/ 1442128 h 2583470"/>
                <a:gd name="connsiteX11611" fmla="*/ 558052 w 1057172"/>
                <a:gd name="connsiteY11611" fmla="*/ 1444585 h 2583470"/>
                <a:gd name="connsiteX11612" fmla="*/ 555613 w 1057172"/>
                <a:gd name="connsiteY11612" fmla="*/ 1447042 h 2583470"/>
                <a:gd name="connsiteX11613" fmla="*/ 555003 w 1057172"/>
                <a:gd name="connsiteY11613" fmla="*/ 1447042 h 2583470"/>
                <a:gd name="connsiteX11614" fmla="*/ 555003 w 1057172"/>
                <a:gd name="connsiteY11614" fmla="*/ 1447657 h 2583470"/>
                <a:gd name="connsiteX11615" fmla="*/ 553783 w 1057172"/>
                <a:gd name="connsiteY11615" fmla="*/ 1447657 h 2583470"/>
                <a:gd name="connsiteX11616" fmla="*/ 553783 w 1057172"/>
                <a:gd name="connsiteY11616" fmla="*/ 1448271 h 2583470"/>
                <a:gd name="connsiteX11617" fmla="*/ 548294 w 1057172"/>
                <a:gd name="connsiteY11617" fmla="*/ 1449499 h 2583470"/>
                <a:gd name="connsiteX11618" fmla="*/ 548294 w 1057172"/>
                <a:gd name="connsiteY11618" fmla="*/ 1450114 h 2583470"/>
                <a:gd name="connsiteX11619" fmla="*/ 544634 w 1057172"/>
                <a:gd name="connsiteY11619" fmla="*/ 1450114 h 2583470"/>
                <a:gd name="connsiteX11620" fmla="*/ 544634 w 1057172"/>
                <a:gd name="connsiteY11620" fmla="*/ 1449499 h 2583470"/>
                <a:gd name="connsiteX11621" fmla="*/ 545854 w 1057172"/>
                <a:gd name="connsiteY11621" fmla="*/ 1449499 h 2583470"/>
                <a:gd name="connsiteX11622" fmla="*/ 546464 w 1057172"/>
                <a:gd name="connsiteY11622" fmla="*/ 1447042 h 2583470"/>
                <a:gd name="connsiteX11623" fmla="*/ 548294 w 1057172"/>
                <a:gd name="connsiteY11623" fmla="*/ 1447042 h 2583470"/>
                <a:gd name="connsiteX11624" fmla="*/ 547074 w 1057172"/>
                <a:gd name="connsiteY11624" fmla="*/ 1445814 h 2583470"/>
                <a:gd name="connsiteX11625" fmla="*/ 543415 w 1057172"/>
                <a:gd name="connsiteY11625" fmla="*/ 1443357 h 2583470"/>
                <a:gd name="connsiteX11626" fmla="*/ 543415 w 1057172"/>
                <a:gd name="connsiteY11626" fmla="*/ 1442128 h 2583470"/>
                <a:gd name="connsiteX11627" fmla="*/ 541585 w 1057172"/>
                <a:gd name="connsiteY11627" fmla="*/ 1443357 h 2583470"/>
                <a:gd name="connsiteX11628" fmla="*/ 541585 w 1057172"/>
                <a:gd name="connsiteY11628" fmla="*/ 1445814 h 2583470"/>
                <a:gd name="connsiteX11629" fmla="*/ 540365 w 1057172"/>
                <a:gd name="connsiteY11629" fmla="*/ 1445814 h 2583470"/>
                <a:gd name="connsiteX11630" fmla="*/ 540365 w 1057172"/>
                <a:gd name="connsiteY11630" fmla="*/ 1447042 h 2583470"/>
                <a:gd name="connsiteX11631" fmla="*/ 539755 w 1057172"/>
                <a:gd name="connsiteY11631" fmla="*/ 1447042 h 2583470"/>
                <a:gd name="connsiteX11632" fmla="*/ 539755 w 1057172"/>
                <a:gd name="connsiteY11632" fmla="*/ 1448271 h 2583470"/>
                <a:gd name="connsiteX11633" fmla="*/ 535486 w 1057172"/>
                <a:gd name="connsiteY11633" fmla="*/ 1449499 h 2583470"/>
                <a:gd name="connsiteX11634" fmla="*/ 535486 w 1057172"/>
                <a:gd name="connsiteY11634" fmla="*/ 1450114 h 2583470"/>
                <a:gd name="connsiteX11635" fmla="*/ 534266 w 1057172"/>
                <a:gd name="connsiteY11635" fmla="*/ 1450114 h 2583470"/>
                <a:gd name="connsiteX11636" fmla="*/ 534266 w 1057172"/>
                <a:gd name="connsiteY11636" fmla="*/ 1450728 h 2583470"/>
                <a:gd name="connsiteX11637" fmla="*/ 532437 w 1057172"/>
                <a:gd name="connsiteY11637" fmla="*/ 1451342 h 2583470"/>
                <a:gd name="connsiteX11638" fmla="*/ 532437 w 1057172"/>
                <a:gd name="connsiteY11638" fmla="*/ 1450728 h 2583470"/>
                <a:gd name="connsiteX11639" fmla="*/ 531827 w 1057172"/>
                <a:gd name="connsiteY11639" fmla="*/ 1450728 h 2583470"/>
                <a:gd name="connsiteX11640" fmla="*/ 531827 w 1057172"/>
                <a:gd name="connsiteY11640" fmla="*/ 1451342 h 2583470"/>
                <a:gd name="connsiteX11641" fmla="*/ 531217 w 1057172"/>
                <a:gd name="connsiteY11641" fmla="*/ 1451342 h 2583470"/>
                <a:gd name="connsiteX11642" fmla="*/ 531217 w 1057172"/>
                <a:gd name="connsiteY11642" fmla="*/ 1450728 h 2583470"/>
                <a:gd name="connsiteX11643" fmla="*/ 531217 w 1057172"/>
                <a:gd name="connsiteY11643" fmla="*/ 1450114 h 2583470"/>
                <a:gd name="connsiteX11644" fmla="*/ 531827 w 1057172"/>
                <a:gd name="connsiteY11644" fmla="*/ 1450114 h 2583470"/>
                <a:gd name="connsiteX11645" fmla="*/ 531827 w 1057172"/>
                <a:gd name="connsiteY11645" fmla="*/ 1449499 h 2583470"/>
                <a:gd name="connsiteX11646" fmla="*/ 531217 w 1057172"/>
                <a:gd name="connsiteY11646" fmla="*/ 1449499 h 2583470"/>
                <a:gd name="connsiteX11647" fmla="*/ 531217 w 1057172"/>
                <a:gd name="connsiteY11647" fmla="*/ 1450114 h 2583470"/>
                <a:gd name="connsiteX11648" fmla="*/ 530607 w 1057172"/>
                <a:gd name="connsiteY11648" fmla="*/ 1450114 h 2583470"/>
                <a:gd name="connsiteX11649" fmla="*/ 531217 w 1057172"/>
                <a:gd name="connsiteY11649" fmla="*/ 1450728 h 2583470"/>
                <a:gd name="connsiteX11650" fmla="*/ 529997 w 1057172"/>
                <a:gd name="connsiteY11650" fmla="*/ 1451342 h 2583470"/>
                <a:gd name="connsiteX11651" fmla="*/ 529997 w 1057172"/>
                <a:gd name="connsiteY11651" fmla="*/ 1450728 h 2583470"/>
                <a:gd name="connsiteX11652" fmla="*/ 528777 w 1057172"/>
                <a:gd name="connsiteY11652" fmla="*/ 1450728 h 2583470"/>
                <a:gd name="connsiteX11653" fmla="*/ 528777 w 1057172"/>
                <a:gd name="connsiteY11653" fmla="*/ 1451342 h 2583470"/>
                <a:gd name="connsiteX11654" fmla="*/ 527557 w 1057172"/>
                <a:gd name="connsiteY11654" fmla="*/ 1451342 h 2583470"/>
                <a:gd name="connsiteX11655" fmla="*/ 527557 w 1057172"/>
                <a:gd name="connsiteY11655" fmla="*/ 1451957 h 2583470"/>
                <a:gd name="connsiteX11656" fmla="*/ 524508 w 1057172"/>
                <a:gd name="connsiteY11656" fmla="*/ 1451342 h 2583470"/>
                <a:gd name="connsiteX11657" fmla="*/ 524508 w 1057172"/>
                <a:gd name="connsiteY11657" fmla="*/ 1447042 h 2583470"/>
                <a:gd name="connsiteX11658" fmla="*/ 522068 w 1057172"/>
                <a:gd name="connsiteY11658" fmla="*/ 1446428 h 2583470"/>
                <a:gd name="connsiteX11659" fmla="*/ 523898 w 1057172"/>
                <a:gd name="connsiteY11659" fmla="*/ 1442128 h 2583470"/>
                <a:gd name="connsiteX11660" fmla="*/ 523898 w 1057172"/>
                <a:gd name="connsiteY11660" fmla="*/ 1440285 h 2583470"/>
                <a:gd name="connsiteX11661" fmla="*/ 524508 w 1057172"/>
                <a:gd name="connsiteY11661" fmla="*/ 1440285 h 2583470"/>
                <a:gd name="connsiteX11662" fmla="*/ 524508 w 1057172"/>
                <a:gd name="connsiteY11662" fmla="*/ 1439671 h 2583470"/>
                <a:gd name="connsiteX11663" fmla="*/ 526338 w 1057172"/>
                <a:gd name="connsiteY11663" fmla="*/ 1440285 h 2583470"/>
                <a:gd name="connsiteX11664" fmla="*/ 528777 w 1057172"/>
                <a:gd name="connsiteY11664" fmla="*/ 1442742 h 2583470"/>
                <a:gd name="connsiteX11665" fmla="*/ 529997 w 1057172"/>
                <a:gd name="connsiteY11665" fmla="*/ 1439057 h 2583470"/>
                <a:gd name="connsiteX11666" fmla="*/ 527557 w 1057172"/>
                <a:gd name="connsiteY11666" fmla="*/ 1439057 h 2583470"/>
                <a:gd name="connsiteX11667" fmla="*/ 527557 w 1057172"/>
                <a:gd name="connsiteY11667" fmla="*/ 1438442 h 2583470"/>
                <a:gd name="connsiteX11668" fmla="*/ 526338 w 1057172"/>
                <a:gd name="connsiteY11668" fmla="*/ 1438442 h 2583470"/>
                <a:gd name="connsiteX11669" fmla="*/ 526338 w 1057172"/>
                <a:gd name="connsiteY11669" fmla="*/ 1437828 h 2583470"/>
                <a:gd name="connsiteX11670" fmla="*/ 525118 w 1057172"/>
                <a:gd name="connsiteY11670" fmla="*/ 1437828 h 2583470"/>
                <a:gd name="connsiteX11671" fmla="*/ 526338 w 1057172"/>
                <a:gd name="connsiteY11671" fmla="*/ 1435985 h 2583470"/>
                <a:gd name="connsiteX11672" fmla="*/ 525118 w 1057172"/>
                <a:gd name="connsiteY11672" fmla="*/ 1435985 h 2583470"/>
                <a:gd name="connsiteX11673" fmla="*/ 525118 w 1057172"/>
                <a:gd name="connsiteY11673" fmla="*/ 1434142 h 2583470"/>
                <a:gd name="connsiteX11674" fmla="*/ 526338 w 1057172"/>
                <a:gd name="connsiteY11674" fmla="*/ 1434142 h 2583470"/>
                <a:gd name="connsiteX11675" fmla="*/ 526338 w 1057172"/>
                <a:gd name="connsiteY11675" fmla="*/ 1431685 h 2583470"/>
                <a:gd name="connsiteX11676" fmla="*/ 526948 w 1057172"/>
                <a:gd name="connsiteY11676" fmla="*/ 1431685 h 2583470"/>
                <a:gd name="connsiteX11677" fmla="*/ 531217 w 1057172"/>
                <a:gd name="connsiteY11677" fmla="*/ 1429842 h 2583470"/>
                <a:gd name="connsiteX11678" fmla="*/ 534266 w 1057172"/>
                <a:gd name="connsiteY11678" fmla="*/ 1426157 h 2583470"/>
                <a:gd name="connsiteX11679" fmla="*/ 534266 w 1057172"/>
                <a:gd name="connsiteY11679" fmla="*/ 1424928 h 2583470"/>
                <a:gd name="connsiteX11680" fmla="*/ 536706 w 1057172"/>
                <a:gd name="connsiteY11680" fmla="*/ 1424928 h 2583470"/>
                <a:gd name="connsiteX11681" fmla="*/ 536706 w 1057172"/>
                <a:gd name="connsiteY11681" fmla="*/ 1426157 h 2583470"/>
                <a:gd name="connsiteX11682" fmla="*/ 538536 w 1057172"/>
                <a:gd name="connsiteY11682" fmla="*/ 1424928 h 2583470"/>
                <a:gd name="connsiteX11683" fmla="*/ 538536 w 1057172"/>
                <a:gd name="connsiteY11683" fmla="*/ 1423699 h 2583470"/>
                <a:gd name="connsiteX11684" fmla="*/ 539145 w 1057172"/>
                <a:gd name="connsiteY11684" fmla="*/ 1423699 h 2583470"/>
                <a:gd name="connsiteX11685" fmla="*/ 539145 w 1057172"/>
                <a:gd name="connsiteY11685" fmla="*/ 1423085 h 2583470"/>
                <a:gd name="connsiteX11686" fmla="*/ 539755 w 1057172"/>
                <a:gd name="connsiteY11686" fmla="*/ 1423085 h 2583470"/>
                <a:gd name="connsiteX11687" fmla="*/ 543415 w 1057172"/>
                <a:gd name="connsiteY11687" fmla="*/ 1420628 h 2583470"/>
                <a:gd name="connsiteX11688" fmla="*/ 543415 w 1057172"/>
                <a:gd name="connsiteY11688" fmla="*/ 1423699 h 2583470"/>
                <a:gd name="connsiteX11689" fmla="*/ 544025 w 1057172"/>
                <a:gd name="connsiteY11689" fmla="*/ 1423699 h 2583470"/>
                <a:gd name="connsiteX11690" fmla="*/ 544025 w 1057172"/>
                <a:gd name="connsiteY11690" fmla="*/ 1424928 h 2583470"/>
                <a:gd name="connsiteX11691" fmla="*/ 545854 w 1057172"/>
                <a:gd name="connsiteY11691" fmla="*/ 1424928 h 2583470"/>
                <a:gd name="connsiteX11692" fmla="*/ 545854 w 1057172"/>
                <a:gd name="connsiteY11692" fmla="*/ 1426157 h 2583470"/>
                <a:gd name="connsiteX11693" fmla="*/ 546464 w 1057172"/>
                <a:gd name="connsiteY11693" fmla="*/ 1424928 h 2583470"/>
                <a:gd name="connsiteX11694" fmla="*/ 546464 w 1057172"/>
                <a:gd name="connsiteY11694" fmla="*/ 1426157 h 2583470"/>
                <a:gd name="connsiteX11695" fmla="*/ 547074 w 1057172"/>
                <a:gd name="connsiteY11695" fmla="*/ 1426157 h 2583470"/>
                <a:gd name="connsiteX11696" fmla="*/ 547074 w 1057172"/>
                <a:gd name="connsiteY11696" fmla="*/ 1427999 h 2583470"/>
                <a:gd name="connsiteX11697" fmla="*/ 547684 w 1057172"/>
                <a:gd name="connsiteY11697" fmla="*/ 1427999 h 2583470"/>
                <a:gd name="connsiteX11698" fmla="*/ 547684 w 1057172"/>
                <a:gd name="connsiteY11698" fmla="*/ 1428614 h 2583470"/>
                <a:gd name="connsiteX11699" fmla="*/ 548294 w 1057172"/>
                <a:gd name="connsiteY11699" fmla="*/ 1428614 h 2583470"/>
                <a:gd name="connsiteX11700" fmla="*/ 548294 w 1057172"/>
                <a:gd name="connsiteY11700" fmla="*/ 1427999 h 2583470"/>
                <a:gd name="connsiteX11701" fmla="*/ 549514 w 1057172"/>
                <a:gd name="connsiteY11701" fmla="*/ 1428614 h 2583470"/>
                <a:gd name="connsiteX11702" fmla="*/ 549514 w 1057172"/>
                <a:gd name="connsiteY11702" fmla="*/ 1427999 h 2583470"/>
                <a:gd name="connsiteX11703" fmla="*/ 550124 w 1057172"/>
                <a:gd name="connsiteY11703" fmla="*/ 1427999 h 2583470"/>
                <a:gd name="connsiteX11704" fmla="*/ 550733 w 1057172"/>
                <a:gd name="connsiteY11704" fmla="*/ 1426771 h 2583470"/>
                <a:gd name="connsiteX11705" fmla="*/ 547074 w 1057172"/>
                <a:gd name="connsiteY11705" fmla="*/ 1426157 h 2583470"/>
                <a:gd name="connsiteX11706" fmla="*/ 547074 w 1057172"/>
                <a:gd name="connsiteY11706" fmla="*/ 1424928 h 2583470"/>
                <a:gd name="connsiteX11707" fmla="*/ 546464 w 1057172"/>
                <a:gd name="connsiteY11707" fmla="*/ 1424928 h 2583470"/>
                <a:gd name="connsiteX11708" fmla="*/ 546464 w 1057172"/>
                <a:gd name="connsiteY11708" fmla="*/ 1424314 h 2583470"/>
                <a:gd name="connsiteX11709" fmla="*/ 545854 w 1057172"/>
                <a:gd name="connsiteY11709" fmla="*/ 1424314 h 2583470"/>
                <a:gd name="connsiteX11710" fmla="*/ 545854 w 1057172"/>
                <a:gd name="connsiteY11710" fmla="*/ 1423699 h 2583470"/>
                <a:gd name="connsiteX11711" fmla="*/ 546464 w 1057172"/>
                <a:gd name="connsiteY11711" fmla="*/ 1423699 h 2583470"/>
                <a:gd name="connsiteX11712" fmla="*/ 546464 w 1057172"/>
                <a:gd name="connsiteY11712" fmla="*/ 1420628 h 2583470"/>
                <a:gd name="connsiteX11713" fmla="*/ 550733 w 1057172"/>
                <a:gd name="connsiteY11713" fmla="*/ 1419399 h 2583470"/>
                <a:gd name="connsiteX11714" fmla="*/ 550733 w 1057172"/>
                <a:gd name="connsiteY11714" fmla="*/ 1418785 h 2583470"/>
                <a:gd name="connsiteX11715" fmla="*/ 551343 w 1057172"/>
                <a:gd name="connsiteY11715" fmla="*/ 1418785 h 2583470"/>
                <a:gd name="connsiteX11716" fmla="*/ 551343 w 1057172"/>
                <a:gd name="connsiteY11716" fmla="*/ 1418171 h 2583470"/>
                <a:gd name="connsiteX11717" fmla="*/ 555003 w 1057172"/>
                <a:gd name="connsiteY11717" fmla="*/ 1418785 h 2583470"/>
                <a:gd name="connsiteX11718" fmla="*/ 555003 w 1057172"/>
                <a:gd name="connsiteY11718" fmla="*/ 1419399 h 2583470"/>
                <a:gd name="connsiteX11719" fmla="*/ 557442 w 1057172"/>
                <a:gd name="connsiteY11719" fmla="*/ 1418171 h 2583470"/>
                <a:gd name="connsiteX11720" fmla="*/ 558052 w 1057172"/>
                <a:gd name="connsiteY11720" fmla="*/ 1419399 h 2583470"/>
                <a:gd name="connsiteX11721" fmla="*/ 558662 w 1057172"/>
                <a:gd name="connsiteY11721" fmla="*/ 1418785 h 2583470"/>
                <a:gd name="connsiteX11722" fmla="*/ 558662 w 1057172"/>
                <a:gd name="connsiteY11722" fmla="*/ 1420628 h 2583470"/>
                <a:gd name="connsiteX11723" fmla="*/ 559272 w 1057172"/>
                <a:gd name="connsiteY11723" fmla="*/ 1420628 h 2583470"/>
                <a:gd name="connsiteX11724" fmla="*/ 559272 w 1057172"/>
                <a:gd name="connsiteY11724" fmla="*/ 1421242 h 2583470"/>
                <a:gd name="connsiteX11725" fmla="*/ 558662 w 1057172"/>
                <a:gd name="connsiteY11725" fmla="*/ 1421242 h 2583470"/>
                <a:gd name="connsiteX11726" fmla="*/ 559882 w 1057172"/>
                <a:gd name="connsiteY11726" fmla="*/ 1422471 h 2583470"/>
                <a:gd name="connsiteX11727" fmla="*/ 559882 w 1057172"/>
                <a:gd name="connsiteY11727" fmla="*/ 1423085 h 2583470"/>
                <a:gd name="connsiteX11728" fmla="*/ 566591 w 1057172"/>
                <a:gd name="connsiteY11728" fmla="*/ 1422471 h 2583470"/>
                <a:gd name="connsiteX11729" fmla="*/ 566591 w 1057172"/>
                <a:gd name="connsiteY11729" fmla="*/ 1423085 h 2583470"/>
                <a:gd name="connsiteX11730" fmla="*/ 567810 w 1057172"/>
                <a:gd name="connsiteY11730" fmla="*/ 1423085 h 2583470"/>
                <a:gd name="connsiteX11731" fmla="*/ 567810 w 1057172"/>
                <a:gd name="connsiteY11731" fmla="*/ 1423699 h 2583470"/>
                <a:gd name="connsiteX11732" fmla="*/ 569640 w 1057172"/>
                <a:gd name="connsiteY11732" fmla="*/ 1423699 h 2583470"/>
                <a:gd name="connsiteX11733" fmla="*/ 569640 w 1057172"/>
                <a:gd name="connsiteY11733" fmla="*/ 1423085 h 2583470"/>
                <a:gd name="connsiteX11734" fmla="*/ 567810 w 1057172"/>
                <a:gd name="connsiteY11734" fmla="*/ 1423085 h 2583470"/>
                <a:gd name="connsiteX11735" fmla="*/ 567810 w 1057172"/>
                <a:gd name="connsiteY11735" fmla="*/ 1422471 h 2583470"/>
                <a:gd name="connsiteX11736" fmla="*/ 563541 w 1057172"/>
                <a:gd name="connsiteY11736" fmla="*/ 1421242 h 2583470"/>
                <a:gd name="connsiteX11737" fmla="*/ 563541 w 1057172"/>
                <a:gd name="connsiteY11737" fmla="*/ 1422471 h 2583470"/>
                <a:gd name="connsiteX11738" fmla="*/ 562931 w 1057172"/>
                <a:gd name="connsiteY11738" fmla="*/ 1422471 h 2583470"/>
                <a:gd name="connsiteX11739" fmla="*/ 562931 w 1057172"/>
                <a:gd name="connsiteY11739" fmla="*/ 1421242 h 2583470"/>
                <a:gd name="connsiteX11740" fmla="*/ 561102 w 1057172"/>
                <a:gd name="connsiteY11740" fmla="*/ 1421242 h 2583470"/>
                <a:gd name="connsiteX11741" fmla="*/ 561102 w 1057172"/>
                <a:gd name="connsiteY11741" fmla="*/ 1420014 h 2583470"/>
                <a:gd name="connsiteX11742" fmla="*/ 559882 w 1057172"/>
                <a:gd name="connsiteY11742" fmla="*/ 1420014 h 2583470"/>
                <a:gd name="connsiteX11743" fmla="*/ 553783 w 1057172"/>
                <a:gd name="connsiteY11743" fmla="*/ 1418171 h 2583470"/>
                <a:gd name="connsiteX11744" fmla="*/ 553783 w 1057172"/>
                <a:gd name="connsiteY11744" fmla="*/ 1416942 h 2583470"/>
                <a:gd name="connsiteX11745" fmla="*/ 553173 w 1057172"/>
                <a:gd name="connsiteY11745" fmla="*/ 1416942 h 2583470"/>
                <a:gd name="connsiteX11746" fmla="*/ 553173 w 1057172"/>
                <a:gd name="connsiteY11746" fmla="*/ 1416328 h 2583470"/>
                <a:gd name="connsiteX11747" fmla="*/ 551343 w 1057172"/>
                <a:gd name="connsiteY11747" fmla="*/ 1416328 h 2583470"/>
                <a:gd name="connsiteX11748" fmla="*/ 555003 w 1057172"/>
                <a:gd name="connsiteY11748" fmla="*/ 1412028 h 2583470"/>
                <a:gd name="connsiteX11749" fmla="*/ 555613 w 1057172"/>
                <a:gd name="connsiteY11749" fmla="*/ 1410185 h 2583470"/>
                <a:gd name="connsiteX11750" fmla="*/ 557442 w 1057172"/>
                <a:gd name="connsiteY11750" fmla="*/ 1408342 h 2583470"/>
                <a:gd name="connsiteX11751" fmla="*/ 561102 w 1057172"/>
                <a:gd name="connsiteY11751" fmla="*/ 1408342 h 2583470"/>
                <a:gd name="connsiteX11752" fmla="*/ 561102 w 1057172"/>
                <a:gd name="connsiteY11752" fmla="*/ 1408957 h 2583470"/>
                <a:gd name="connsiteX11753" fmla="*/ 561711 w 1057172"/>
                <a:gd name="connsiteY11753" fmla="*/ 1408957 h 2583470"/>
                <a:gd name="connsiteX11754" fmla="*/ 561711 w 1057172"/>
                <a:gd name="connsiteY11754" fmla="*/ 1410185 h 2583470"/>
                <a:gd name="connsiteX11755" fmla="*/ 562931 w 1057172"/>
                <a:gd name="connsiteY11755" fmla="*/ 1410185 h 2583470"/>
                <a:gd name="connsiteX11756" fmla="*/ 562931 w 1057172"/>
                <a:gd name="connsiteY11756" fmla="*/ 1410799 h 2583470"/>
                <a:gd name="connsiteX11757" fmla="*/ 564761 w 1057172"/>
                <a:gd name="connsiteY11757" fmla="*/ 1410799 h 2583470"/>
                <a:gd name="connsiteX11758" fmla="*/ 564761 w 1057172"/>
                <a:gd name="connsiteY11758" fmla="*/ 1411414 h 2583470"/>
                <a:gd name="connsiteX11759" fmla="*/ 570860 w 1057172"/>
                <a:gd name="connsiteY11759" fmla="*/ 1412028 h 2583470"/>
                <a:gd name="connsiteX11760" fmla="*/ 570860 w 1057172"/>
                <a:gd name="connsiteY11760" fmla="*/ 1412642 h 2583470"/>
                <a:gd name="connsiteX11761" fmla="*/ 571470 w 1057172"/>
                <a:gd name="connsiteY11761" fmla="*/ 1412642 h 2583470"/>
                <a:gd name="connsiteX11762" fmla="*/ 571470 w 1057172"/>
                <a:gd name="connsiteY11762" fmla="*/ 1413257 h 2583470"/>
                <a:gd name="connsiteX11763" fmla="*/ 572690 w 1057172"/>
                <a:gd name="connsiteY11763" fmla="*/ 1413257 h 2583470"/>
                <a:gd name="connsiteX11764" fmla="*/ 572690 w 1057172"/>
                <a:gd name="connsiteY11764" fmla="*/ 1414485 h 2583470"/>
                <a:gd name="connsiteX11765" fmla="*/ 573299 w 1057172"/>
                <a:gd name="connsiteY11765" fmla="*/ 1414485 h 2583470"/>
                <a:gd name="connsiteX11766" fmla="*/ 573299 w 1057172"/>
                <a:gd name="connsiteY11766" fmla="*/ 1415099 h 2583470"/>
                <a:gd name="connsiteX11767" fmla="*/ 573909 w 1057172"/>
                <a:gd name="connsiteY11767" fmla="*/ 1415099 h 2583470"/>
                <a:gd name="connsiteX11768" fmla="*/ 573299 w 1057172"/>
                <a:gd name="connsiteY11768" fmla="*/ 1412642 h 2583470"/>
                <a:gd name="connsiteX11769" fmla="*/ 572690 w 1057172"/>
                <a:gd name="connsiteY11769" fmla="*/ 1412642 h 2583470"/>
                <a:gd name="connsiteX11770" fmla="*/ 572690 w 1057172"/>
                <a:gd name="connsiteY11770" fmla="*/ 1411414 h 2583470"/>
                <a:gd name="connsiteX11771" fmla="*/ 571470 w 1057172"/>
                <a:gd name="connsiteY11771" fmla="*/ 1411414 h 2583470"/>
                <a:gd name="connsiteX11772" fmla="*/ 565371 w 1057172"/>
                <a:gd name="connsiteY11772" fmla="*/ 1410185 h 2583470"/>
                <a:gd name="connsiteX11773" fmla="*/ 565371 w 1057172"/>
                <a:gd name="connsiteY11773" fmla="*/ 1408957 h 2583470"/>
                <a:gd name="connsiteX11774" fmla="*/ 563541 w 1057172"/>
                <a:gd name="connsiteY11774" fmla="*/ 1408957 h 2583470"/>
                <a:gd name="connsiteX11775" fmla="*/ 559272 w 1057172"/>
                <a:gd name="connsiteY11775" fmla="*/ 1407114 h 2583470"/>
                <a:gd name="connsiteX11776" fmla="*/ 559272 w 1057172"/>
                <a:gd name="connsiteY11776" fmla="*/ 1405271 h 2583470"/>
                <a:gd name="connsiteX11777" fmla="*/ 559882 w 1057172"/>
                <a:gd name="connsiteY11777" fmla="*/ 1405271 h 2583470"/>
                <a:gd name="connsiteX11778" fmla="*/ 561711 w 1057172"/>
                <a:gd name="connsiteY11778" fmla="*/ 1404042 h 2583470"/>
                <a:gd name="connsiteX11779" fmla="*/ 562321 w 1057172"/>
                <a:gd name="connsiteY11779" fmla="*/ 1401585 h 2583470"/>
                <a:gd name="connsiteX11780" fmla="*/ 562931 w 1057172"/>
                <a:gd name="connsiteY11780" fmla="*/ 1401585 h 2583470"/>
                <a:gd name="connsiteX11781" fmla="*/ 563541 w 1057172"/>
                <a:gd name="connsiteY11781" fmla="*/ 1399742 h 2583470"/>
                <a:gd name="connsiteX11782" fmla="*/ 565371 w 1057172"/>
                <a:gd name="connsiteY11782" fmla="*/ 1399742 h 2583470"/>
                <a:gd name="connsiteX11783" fmla="*/ 565371 w 1057172"/>
                <a:gd name="connsiteY11783" fmla="*/ 1399128 h 2583470"/>
                <a:gd name="connsiteX11784" fmla="*/ 567201 w 1057172"/>
                <a:gd name="connsiteY11784" fmla="*/ 1399128 h 2583470"/>
                <a:gd name="connsiteX11785" fmla="*/ 567201 w 1057172"/>
                <a:gd name="connsiteY11785" fmla="*/ 1398514 h 2583470"/>
                <a:gd name="connsiteX11786" fmla="*/ 567810 w 1057172"/>
                <a:gd name="connsiteY11786" fmla="*/ 1398514 h 2583470"/>
                <a:gd name="connsiteX11787" fmla="*/ 567810 w 1057172"/>
                <a:gd name="connsiteY11787" fmla="*/ 1399128 h 2583470"/>
                <a:gd name="connsiteX11788" fmla="*/ 569030 w 1057172"/>
                <a:gd name="connsiteY11788" fmla="*/ 1399128 h 2583470"/>
                <a:gd name="connsiteX11789" fmla="*/ 567201 w 1057172"/>
                <a:gd name="connsiteY11789" fmla="*/ 1400971 h 2583470"/>
                <a:gd name="connsiteX11790" fmla="*/ 573299 w 1057172"/>
                <a:gd name="connsiteY11790" fmla="*/ 1400971 h 2583470"/>
                <a:gd name="connsiteX11791" fmla="*/ 573299 w 1057172"/>
                <a:gd name="connsiteY11791" fmla="*/ 1400357 h 2583470"/>
                <a:gd name="connsiteX11792" fmla="*/ 572690 w 1057172"/>
                <a:gd name="connsiteY11792" fmla="*/ 1400357 h 2583470"/>
                <a:gd name="connsiteX11793" fmla="*/ 572690 w 1057172"/>
                <a:gd name="connsiteY11793" fmla="*/ 1399742 h 2583470"/>
                <a:gd name="connsiteX11794" fmla="*/ 571470 w 1057172"/>
                <a:gd name="connsiteY11794" fmla="*/ 1399742 h 2583470"/>
                <a:gd name="connsiteX11795" fmla="*/ 571470 w 1057172"/>
                <a:gd name="connsiteY11795" fmla="*/ 1399128 h 2583470"/>
                <a:gd name="connsiteX11796" fmla="*/ 569640 w 1057172"/>
                <a:gd name="connsiteY11796" fmla="*/ 1399128 h 2583470"/>
                <a:gd name="connsiteX11797" fmla="*/ 569640 w 1057172"/>
                <a:gd name="connsiteY11797" fmla="*/ 1398514 h 2583470"/>
                <a:gd name="connsiteX11798" fmla="*/ 570250 w 1057172"/>
                <a:gd name="connsiteY11798" fmla="*/ 1398514 h 2583470"/>
                <a:gd name="connsiteX11799" fmla="*/ 570250 w 1057172"/>
                <a:gd name="connsiteY11799" fmla="*/ 1397285 h 2583470"/>
                <a:gd name="connsiteX11800" fmla="*/ 569030 w 1057172"/>
                <a:gd name="connsiteY11800" fmla="*/ 1397285 h 2583470"/>
                <a:gd name="connsiteX11801" fmla="*/ 569030 w 1057172"/>
                <a:gd name="connsiteY11801" fmla="*/ 1396671 h 2583470"/>
                <a:gd name="connsiteX11802" fmla="*/ 567810 w 1057172"/>
                <a:gd name="connsiteY11802" fmla="*/ 1396671 h 2583470"/>
                <a:gd name="connsiteX11803" fmla="*/ 567810 w 1057172"/>
                <a:gd name="connsiteY11803" fmla="*/ 1397285 h 2583470"/>
                <a:gd name="connsiteX11804" fmla="*/ 567201 w 1057172"/>
                <a:gd name="connsiteY11804" fmla="*/ 1396057 h 2583470"/>
                <a:gd name="connsiteX11805" fmla="*/ 567810 w 1057172"/>
                <a:gd name="connsiteY11805" fmla="*/ 1396057 h 2583470"/>
                <a:gd name="connsiteX11806" fmla="*/ 567201 w 1057172"/>
                <a:gd name="connsiteY11806" fmla="*/ 1394828 h 2583470"/>
                <a:gd name="connsiteX11807" fmla="*/ 566591 w 1057172"/>
                <a:gd name="connsiteY11807" fmla="*/ 1394828 h 2583470"/>
                <a:gd name="connsiteX11808" fmla="*/ 566591 w 1057172"/>
                <a:gd name="connsiteY11808" fmla="*/ 1395442 h 2583470"/>
                <a:gd name="connsiteX11809" fmla="*/ 563541 w 1057172"/>
                <a:gd name="connsiteY11809" fmla="*/ 1396057 h 2583470"/>
                <a:gd name="connsiteX11810" fmla="*/ 563541 w 1057172"/>
                <a:gd name="connsiteY11810" fmla="*/ 1396671 h 2583470"/>
                <a:gd name="connsiteX11811" fmla="*/ 561102 w 1057172"/>
                <a:gd name="connsiteY11811" fmla="*/ 1397285 h 2583470"/>
                <a:gd name="connsiteX11812" fmla="*/ 561102 w 1057172"/>
                <a:gd name="connsiteY11812" fmla="*/ 1398514 h 2583470"/>
                <a:gd name="connsiteX11813" fmla="*/ 559272 w 1057172"/>
                <a:gd name="connsiteY11813" fmla="*/ 1398514 h 2583470"/>
                <a:gd name="connsiteX11814" fmla="*/ 558052 w 1057172"/>
                <a:gd name="connsiteY11814" fmla="*/ 1399742 h 2583470"/>
                <a:gd name="connsiteX11815" fmla="*/ 558052 w 1057172"/>
                <a:gd name="connsiteY11815" fmla="*/ 1400357 h 2583470"/>
                <a:gd name="connsiteX11816" fmla="*/ 557442 w 1057172"/>
                <a:gd name="connsiteY11816" fmla="*/ 1396671 h 2583470"/>
                <a:gd name="connsiteX11817" fmla="*/ 558052 w 1057172"/>
                <a:gd name="connsiteY11817" fmla="*/ 1396671 h 2583470"/>
                <a:gd name="connsiteX11818" fmla="*/ 558052 w 1057172"/>
                <a:gd name="connsiteY11818" fmla="*/ 1396057 h 2583470"/>
                <a:gd name="connsiteX11819" fmla="*/ 558662 w 1057172"/>
                <a:gd name="connsiteY11819" fmla="*/ 1396057 h 2583470"/>
                <a:gd name="connsiteX11820" fmla="*/ 558052 w 1057172"/>
                <a:gd name="connsiteY11820" fmla="*/ 1392985 h 2583470"/>
                <a:gd name="connsiteX11821" fmla="*/ 561102 w 1057172"/>
                <a:gd name="connsiteY11821" fmla="*/ 1392985 h 2583470"/>
                <a:gd name="connsiteX11822" fmla="*/ 561102 w 1057172"/>
                <a:gd name="connsiteY11822" fmla="*/ 1391757 h 2583470"/>
                <a:gd name="connsiteX11823" fmla="*/ 559882 w 1057172"/>
                <a:gd name="connsiteY11823" fmla="*/ 1391757 h 2583470"/>
                <a:gd name="connsiteX11824" fmla="*/ 559882 w 1057172"/>
                <a:gd name="connsiteY11824" fmla="*/ 1390528 h 2583470"/>
                <a:gd name="connsiteX11825" fmla="*/ 558052 w 1057172"/>
                <a:gd name="connsiteY11825" fmla="*/ 1390528 h 2583470"/>
                <a:gd name="connsiteX11826" fmla="*/ 558052 w 1057172"/>
                <a:gd name="connsiteY11826" fmla="*/ 1389300 h 2583470"/>
                <a:gd name="connsiteX11827" fmla="*/ 557442 w 1057172"/>
                <a:gd name="connsiteY11827" fmla="*/ 1389300 h 2583470"/>
                <a:gd name="connsiteX11828" fmla="*/ 557442 w 1057172"/>
                <a:gd name="connsiteY11828" fmla="*/ 1388685 h 2583470"/>
                <a:gd name="connsiteX11829" fmla="*/ 558052 w 1057172"/>
                <a:gd name="connsiteY11829" fmla="*/ 1388685 h 2583470"/>
                <a:gd name="connsiteX11830" fmla="*/ 558662 w 1057172"/>
                <a:gd name="connsiteY11830" fmla="*/ 1386842 h 2583470"/>
                <a:gd name="connsiteX11831" fmla="*/ 559272 w 1057172"/>
                <a:gd name="connsiteY11831" fmla="*/ 1386842 h 2583470"/>
                <a:gd name="connsiteX11832" fmla="*/ 561711 w 1057172"/>
                <a:gd name="connsiteY11832" fmla="*/ 1383157 h 2583470"/>
                <a:gd name="connsiteX11833" fmla="*/ 562931 w 1057172"/>
                <a:gd name="connsiteY11833" fmla="*/ 1380700 h 2583470"/>
                <a:gd name="connsiteX11834" fmla="*/ 563541 w 1057172"/>
                <a:gd name="connsiteY11834" fmla="*/ 1378857 h 2583470"/>
                <a:gd name="connsiteX11835" fmla="*/ 564761 w 1057172"/>
                <a:gd name="connsiteY11835" fmla="*/ 1378857 h 2583470"/>
                <a:gd name="connsiteX11836" fmla="*/ 564761 w 1057172"/>
                <a:gd name="connsiteY11836" fmla="*/ 1377628 h 2583470"/>
                <a:gd name="connsiteX11837" fmla="*/ 563541 w 1057172"/>
                <a:gd name="connsiteY11837" fmla="*/ 1377628 h 2583470"/>
                <a:gd name="connsiteX11838" fmla="*/ 563541 w 1057172"/>
                <a:gd name="connsiteY11838" fmla="*/ 1377014 h 2583470"/>
                <a:gd name="connsiteX11839" fmla="*/ 561711 w 1057172"/>
                <a:gd name="connsiteY11839" fmla="*/ 1377014 h 2583470"/>
                <a:gd name="connsiteX11840" fmla="*/ 562321 w 1057172"/>
                <a:gd name="connsiteY11840" fmla="*/ 1375785 h 2583470"/>
                <a:gd name="connsiteX11841" fmla="*/ 562931 w 1057172"/>
                <a:gd name="connsiteY11841" fmla="*/ 1375785 h 2583470"/>
                <a:gd name="connsiteX11842" fmla="*/ 562931 w 1057172"/>
                <a:gd name="connsiteY11842" fmla="*/ 1375171 h 2583470"/>
                <a:gd name="connsiteX11843" fmla="*/ 564761 w 1057172"/>
                <a:gd name="connsiteY11843" fmla="*/ 1375171 h 2583470"/>
                <a:gd name="connsiteX11844" fmla="*/ 564761 w 1057172"/>
                <a:gd name="connsiteY11844" fmla="*/ 1373942 h 2583470"/>
                <a:gd name="connsiteX11845" fmla="*/ 567810 w 1057172"/>
                <a:gd name="connsiteY11845" fmla="*/ 1373942 h 2583470"/>
                <a:gd name="connsiteX11846" fmla="*/ 567810 w 1057172"/>
                <a:gd name="connsiteY11846" fmla="*/ 1373328 h 2583470"/>
                <a:gd name="connsiteX11847" fmla="*/ 569030 w 1057172"/>
                <a:gd name="connsiteY11847" fmla="*/ 1373328 h 2583470"/>
                <a:gd name="connsiteX11848" fmla="*/ 569030 w 1057172"/>
                <a:gd name="connsiteY11848" fmla="*/ 1372714 h 2583470"/>
                <a:gd name="connsiteX11849" fmla="*/ 570860 w 1057172"/>
                <a:gd name="connsiteY11849" fmla="*/ 1372714 h 2583470"/>
                <a:gd name="connsiteX11850" fmla="*/ 570860 w 1057172"/>
                <a:gd name="connsiteY11850" fmla="*/ 1372100 h 2583470"/>
                <a:gd name="connsiteX11851" fmla="*/ 572690 w 1057172"/>
                <a:gd name="connsiteY11851" fmla="*/ 1370257 h 2583470"/>
                <a:gd name="connsiteX11852" fmla="*/ 573909 w 1057172"/>
                <a:gd name="connsiteY11852" fmla="*/ 1370257 h 2583470"/>
                <a:gd name="connsiteX11853" fmla="*/ 573909 w 1057172"/>
                <a:gd name="connsiteY11853" fmla="*/ 1369642 h 2583470"/>
                <a:gd name="connsiteX11854" fmla="*/ 575739 w 1057172"/>
                <a:gd name="connsiteY11854" fmla="*/ 1369028 h 2583470"/>
                <a:gd name="connsiteX11855" fmla="*/ 575739 w 1057172"/>
                <a:gd name="connsiteY11855" fmla="*/ 1369642 h 2583470"/>
                <a:gd name="connsiteX11856" fmla="*/ 576959 w 1057172"/>
                <a:gd name="connsiteY11856" fmla="*/ 1369642 h 2583470"/>
                <a:gd name="connsiteX11857" fmla="*/ 576959 w 1057172"/>
                <a:gd name="connsiteY11857" fmla="*/ 1369028 h 2583470"/>
                <a:gd name="connsiteX11858" fmla="*/ 578179 w 1057172"/>
                <a:gd name="connsiteY11858" fmla="*/ 1369028 h 2583470"/>
                <a:gd name="connsiteX11859" fmla="*/ 578179 w 1057172"/>
                <a:gd name="connsiteY11859" fmla="*/ 1370257 h 2583470"/>
                <a:gd name="connsiteX11860" fmla="*/ 578788 w 1057172"/>
                <a:gd name="connsiteY11860" fmla="*/ 1370257 h 2583470"/>
                <a:gd name="connsiteX11861" fmla="*/ 578788 w 1057172"/>
                <a:gd name="connsiteY11861" fmla="*/ 1371485 h 2583470"/>
                <a:gd name="connsiteX11862" fmla="*/ 581838 w 1057172"/>
                <a:gd name="connsiteY11862" fmla="*/ 1369642 h 2583470"/>
                <a:gd name="connsiteX11863" fmla="*/ 581838 w 1057172"/>
                <a:gd name="connsiteY11863" fmla="*/ 1370257 h 2583470"/>
                <a:gd name="connsiteX11864" fmla="*/ 583058 w 1057172"/>
                <a:gd name="connsiteY11864" fmla="*/ 1370257 h 2583470"/>
                <a:gd name="connsiteX11865" fmla="*/ 583058 w 1057172"/>
                <a:gd name="connsiteY11865" fmla="*/ 1372100 h 2583470"/>
                <a:gd name="connsiteX11866" fmla="*/ 584278 w 1057172"/>
                <a:gd name="connsiteY11866" fmla="*/ 1372100 h 2583470"/>
                <a:gd name="connsiteX11867" fmla="*/ 584278 w 1057172"/>
                <a:gd name="connsiteY11867" fmla="*/ 1370257 h 2583470"/>
                <a:gd name="connsiteX11868" fmla="*/ 583058 w 1057172"/>
                <a:gd name="connsiteY11868" fmla="*/ 1370257 h 2583470"/>
                <a:gd name="connsiteX11869" fmla="*/ 583058 w 1057172"/>
                <a:gd name="connsiteY11869" fmla="*/ 1369642 h 2583470"/>
                <a:gd name="connsiteX11870" fmla="*/ 581838 w 1057172"/>
                <a:gd name="connsiteY11870" fmla="*/ 1369642 h 2583470"/>
                <a:gd name="connsiteX11871" fmla="*/ 582448 w 1057172"/>
                <a:gd name="connsiteY11871" fmla="*/ 1368414 h 2583470"/>
                <a:gd name="connsiteX11872" fmla="*/ 581228 w 1057172"/>
                <a:gd name="connsiteY11872" fmla="*/ 1368414 h 2583470"/>
                <a:gd name="connsiteX11873" fmla="*/ 581838 w 1057172"/>
                <a:gd name="connsiteY11873" fmla="*/ 1367800 h 2583470"/>
                <a:gd name="connsiteX11874" fmla="*/ 580618 w 1057172"/>
                <a:gd name="connsiteY11874" fmla="*/ 1367800 h 2583470"/>
                <a:gd name="connsiteX11875" fmla="*/ 580618 w 1057172"/>
                <a:gd name="connsiteY11875" fmla="*/ 1368414 h 2583470"/>
                <a:gd name="connsiteX11876" fmla="*/ 579398 w 1057172"/>
                <a:gd name="connsiteY11876" fmla="*/ 1367800 h 2583470"/>
                <a:gd name="connsiteX11877" fmla="*/ 578788 w 1057172"/>
                <a:gd name="connsiteY11877" fmla="*/ 1368414 h 2583470"/>
                <a:gd name="connsiteX11878" fmla="*/ 578788 w 1057172"/>
                <a:gd name="connsiteY11878" fmla="*/ 1367800 h 2583470"/>
                <a:gd name="connsiteX11879" fmla="*/ 578179 w 1057172"/>
                <a:gd name="connsiteY11879" fmla="*/ 1367800 h 2583470"/>
                <a:gd name="connsiteX11880" fmla="*/ 578179 w 1057172"/>
                <a:gd name="connsiteY11880" fmla="*/ 1367185 h 2583470"/>
                <a:gd name="connsiteX11881" fmla="*/ 579398 w 1057172"/>
                <a:gd name="connsiteY11881" fmla="*/ 1367185 h 2583470"/>
                <a:gd name="connsiteX11882" fmla="*/ 579398 w 1057172"/>
                <a:gd name="connsiteY11882" fmla="*/ 1365957 h 2583470"/>
                <a:gd name="connsiteX11883" fmla="*/ 577569 w 1057172"/>
                <a:gd name="connsiteY11883" fmla="*/ 1365957 h 2583470"/>
                <a:gd name="connsiteX11884" fmla="*/ 577569 w 1057172"/>
                <a:gd name="connsiteY11884" fmla="*/ 1361657 h 2583470"/>
                <a:gd name="connsiteX11885" fmla="*/ 578179 w 1057172"/>
                <a:gd name="connsiteY11885" fmla="*/ 1361657 h 2583470"/>
                <a:gd name="connsiteX11886" fmla="*/ 578179 w 1057172"/>
                <a:gd name="connsiteY11886" fmla="*/ 1360428 h 2583470"/>
                <a:gd name="connsiteX11887" fmla="*/ 576959 w 1057172"/>
                <a:gd name="connsiteY11887" fmla="*/ 1360428 h 2583470"/>
                <a:gd name="connsiteX11888" fmla="*/ 576959 w 1057172"/>
                <a:gd name="connsiteY11888" fmla="*/ 1359814 h 2583470"/>
                <a:gd name="connsiteX11889" fmla="*/ 573909 w 1057172"/>
                <a:gd name="connsiteY11889" fmla="*/ 1361042 h 2583470"/>
                <a:gd name="connsiteX11890" fmla="*/ 574519 w 1057172"/>
                <a:gd name="connsiteY11890" fmla="*/ 1356742 h 2583470"/>
                <a:gd name="connsiteX11891" fmla="*/ 573909 w 1057172"/>
                <a:gd name="connsiteY11891" fmla="*/ 1356742 h 2583470"/>
                <a:gd name="connsiteX11892" fmla="*/ 573909 w 1057172"/>
                <a:gd name="connsiteY11892" fmla="*/ 1351828 h 2583470"/>
                <a:gd name="connsiteX11893" fmla="*/ 575739 w 1057172"/>
                <a:gd name="connsiteY11893" fmla="*/ 1350600 h 2583470"/>
                <a:gd name="connsiteX11894" fmla="*/ 575739 w 1057172"/>
                <a:gd name="connsiteY11894" fmla="*/ 1349371 h 2583470"/>
                <a:gd name="connsiteX11895" fmla="*/ 576959 w 1057172"/>
                <a:gd name="connsiteY11895" fmla="*/ 1349371 h 2583470"/>
                <a:gd name="connsiteX11896" fmla="*/ 576959 w 1057172"/>
                <a:gd name="connsiteY11896" fmla="*/ 1348142 h 2583470"/>
                <a:gd name="connsiteX11897" fmla="*/ 577569 w 1057172"/>
                <a:gd name="connsiteY11897" fmla="*/ 1348142 h 2583470"/>
                <a:gd name="connsiteX11898" fmla="*/ 576959 w 1057172"/>
                <a:gd name="connsiteY11898" fmla="*/ 1343842 h 2583470"/>
                <a:gd name="connsiteX11899" fmla="*/ 579398 w 1057172"/>
                <a:gd name="connsiteY11899" fmla="*/ 1342614 h 2583470"/>
                <a:gd name="connsiteX11900" fmla="*/ 578788 w 1057172"/>
                <a:gd name="connsiteY11900" fmla="*/ 1337699 h 2583470"/>
                <a:gd name="connsiteX11901" fmla="*/ 578179 w 1057172"/>
                <a:gd name="connsiteY11901" fmla="*/ 1337699 h 2583470"/>
                <a:gd name="connsiteX11902" fmla="*/ 578179 w 1057172"/>
                <a:gd name="connsiteY11902" fmla="*/ 1336471 h 2583470"/>
                <a:gd name="connsiteX11903" fmla="*/ 577569 w 1057172"/>
                <a:gd name="connsiteY11903" fmla="*/ 1336471 h 2583470"/>
                <a:gd name="connsiteX11904" fmla="*/ 577569 w 1057172"/>
                <a:gd name="connsiteY11904" fmla="*/ 1334014 h 2583470"/>
                <a:gd name="connsiteX11905" fmla="*/ 578788 w 1057172"/>
                <a:gd name="connsiteY11905" fmla="*/ 1334014 h 2583470"/>
                <a:gd name="connsiteX11906" fmla="*/ 578788 w 1057172"/>
                <a:gd name="connsiteY11906" fmla="*/ 1334628 h 2583470"/>
                <a:gd name="connsiteX11907" fmla="*/ 579398 w 1057172"/>
                <a:gd name="connsiteY11907" fmla="*/ 1334628 h 2583470"/>
                <a:gd name="connsiteX11908" fmla="*/ 579398 w 1057172"/>
                <a:gd name="connsiteY11908" fmla="*/ 1334014 h 2583470"/>
                <a:gd name="connsiteX11909" fmla="*/ 580618 w 1057172"/>
                <a:gd name="connsiteY11909" fmla="*/ 1334014 h 2583470"/>
                <a:gd name="connsiteX11910" fmla="*/ 581228 w 1057172"/>
                <a:gd name="connsiteY11910" fmla="*/ 1332785 h 2583470"/>
                <a:gd name="connsiteX11911" fmla="*/ 580618 w 1057172"/>
                <a:gd name="connsiteY11911" fmla="*/ 1332785 h 2583470"/>
                <a:gd name="connsiteX11912" fmla="*/ 583058 w 1057172"/>
                <a:gd name="connsiteY11912" fmla="*/ 1332171 h 2583470"/>
                <a:gd name="connsiteX11913" fmla="*/ 583058 w 1057172"/>
                <a:gd name="connsiteY11913" fmla="*/ 1332785 h 2583470"/>
                <a:gd name="connsiteX11914" fmla="*/ 585497 w 1057172"/>
                <a:gd name="connsiteY11914" fmla="*/ 1333399 h 2583470"/>
                <a:gd name="connsiteX11915" fmla="*/ 585497 w 1057172"/>
                <a:gd name="connsiteY11915" fmla="*/ 1334014 h 2583470"/>
                <a:gd name="connsiteX11916" fmla="*/ 586107 w 1057172"/>
                <a:gd name="connsiteY11916" fmla="*/ 1334014 h 2583470"/>
                <a:gd name="connsiteX11917" fmla="*/ 586107 w 1057172"/>
                <a:gd name="connsiteY11917" fmla="*/ 1336471 h 2583470"/>
                <a:gd name="connsiteX11918" fmla="*/ 586717 w 1057172"/>
                <a:gd name="connsiteY11918" fmla="*/ 1336471 h 2583470"/>
                <a:gd name="connsiteX11919" fmla="*/ 586717 w 1057172"/>
                <a:gd name="connsiteY11919" fmla="*/ 1337085 h 2583470"/>
                <a:gd name="connsiteX11920" fmla="*/ 586107 w 1057172"/>
                <a:gd name="connsiteY11920" fmla="*/ 1337085 h 2583470"/>
                <a:gd name="connsiteX11921" fmla="*/ 586717 w 1057172"/>
                <a:gd name="connsiteY11921" fmla="*/ 1337699 h 2583470"/>
                <a:gd name="connsiteX11922" fmla="*/ 586107 w 1057172"/>
                <a:gd name="connsiteY11922" fmla="*/ 1337699 h 2583470"/>
                <a:gd name="connsiteX11923" fmla="*/ 586107 w 1057172"/>
                <a:gd name="connsiteY11923" fmla="*/ 1340157 h 2583470"/>
                <a:gd name="connsiteX11924" fmla="*/ 586717 w 1057172"/>
                <a:gd name="connsiteY11924" fmla="*/ 1340157 h 2583470"/>
                <a:gd name="connsiteX11925" fmla="*/ 585497 w 1057172"/>
                <a:gd name="connsiteY11925" fmla="*/ 1343842 h 2583470"/>
                <a:gd name="connsiteX11926" fmla="*/ 586107 w 1057172"/>
                <a:gd name="connsiteY11926" fmla="*/ 1343842 h 2583470"/>
                <a:gd name="connsiteX11927" fmla="*/ 586107 w 1057172"/>
                <a:gd name="connsiteY11927" fmla="*/ 1342614 h 2583470"/>
                <a:gd name="connsiteX11928" fmla="*/ 586717 w 1057172"/>
                <a:gd name="connsiteY11928" fmla="*/ 1342614 h 2583470"/>
                <a:gd name="connsiteX11929" fmla="*/ 586717 w 1057172"/>
                <a:gd name="connsiteY11929" fmla="*/ 1341999 h 2583470"/>
                <a:gd name="connsiteX11930" fmla="*/ 587327 w 1057172"/>
                <a:gd name="connsiteY11930" fmla="*/ 1341999 h 2583470"/>
                <a:gd name="connsiteX11931" fmla="*/ 587327 w 1057172"/>
                <a:gd name="connsiteY11931" fmla="*/ 1340771 h 2583470"/>
                <a:gd name="connsiteX11932" fmla="*/ 589767 w 1057172"/>
                <a:gd name="connsiteY11932" fmla="*/ 1341385 h 2583470"/>
                <a:gd name="connsiteX11933" fmla="*/ 589767 w 1057172"/>
                <a:gd name="connsiteY11933" fmla="*/ 1341999 h 2583470"/>
                <a:gd name="connsiteX11934" fmla="*/ 592206 w 1057172"/>
                <a:gd name="connsiteY11934" fmla="*/ 1343842 h 2583470"/>
                <a:gd name="connsiteX11935" fmla="*/ 592816 w 1057172"/>
                <a:gd name="connsiteY11935" fmla="*/ 1343842 h 2583470"/>
                <a:gd name="connsiteX11936" fmla="*/ 592206 w 1057172"/>
                <a:gd name="connsiteY11936" fmla="*/ 1345071 h 2583470"/>
                <a:gd name="connsiteX11937" fmla="*/ 592816 w 1057172"/>
                <a:gd name="connsiteY11937" fmla="*/ 1345071 h 2583470"/>
                <a:gd name="connsiteX11938" fmla="*/ 592816 w 1057172"/>
                <a:gd name="connsiteY11938" fmla="*/ 1346299 h 2583470"/>
                <a:gd name="connsiteX11939" fmla="*/ 592206 w 1057172"/>
                <a:gd name="connsiteY11939" fmla="*/ 1346299 h 2583470"/>
                <a:gd name="connsiteX11940" fmla="*/ 594036 w 1057172"/>
                <a:gd name="connsiteY11940" fmla="*/ 1355514 h 2583470"/>
                <a:gd name="connsiteX11941" fmla="*/ 593426 w 1057172"/>
                <a:gd name="connsiteY11941" fmla="*/ 1355514 h 2583470"/>
                <a:gd name="connsiteX11942" fmla="*/ 593426 w 1057172"/>
                <a:gd name="connsiteY11942" fmla="*/ 1357357 h 2583470"/>
                <a:gd name="connsiteX11943" fmla="*/ 593426 w 1057172"/>
                <a:gd name="connsiteY11943" fmla="*/ 1360428 h 2583470"/>
                <a:gd name="connsiteX11944" fmla="*/ 594036 w 1057172"/>
                <a:gd name="connsiteY11944" fmla="*/ 1360428 h 2583470"/>
                <a:gd name="connsiteX11945" fmla="*/ 593426 w 1057172"/>
                <a:gd name="connsiteY11945" fmla="*/ 1357357 h 2583470"/>
                <a:gd name="connsiteX11946" fmla="*/ 594036 w 1057172"/>
                <a:gd name="connsiteY11946" fmla="*/ 1357357 h 2583470"/>
                <a:gd name="connsiteX11947" fmla="*/ 594036 w 1057172"/>
                <a:gd name="connsiteY11947" fmla="*/ 1355514 h 2583470"/>
                <a:gd name="connsiteX11948" fmla="*/ 594646 w 1057172"/>
                <a:gd name="connsiteY11948" fmla="*/ 1355514 h 2583470"/>
                <a:gd name="connsiteX11949" fmla="*/ 594646 w 1057172"/>
                <a:gd name="connsiteY11949" fmla="*/ 1348142 h 2583470"/>
                <a:gd name="connsiteX11950" fmla="*/ 594036 w 1057172"/>
                <a:gd name="connsiteY11950" fmla="*/ 1348142 h 2583470"/>
                <a:gd name="connsiteX11951" fmla="*/ 594036 w 1057172"/>
                <a:gd name="connsiteY11951" fmla="*/ 1345071 h 2583470"/>
                <a:gd name="connsiteX11952" fmla="*/ 594646 w 1057172"/>
                <a:gd name="connsiteY11952" fmla="*/ 1345071 h 2583470"/>
                <a:gd name="connsiteX11953" fmla="*/ 594646 w 1057172"/>
                <a:gd name="connsiteY11953" fmla="*/ 1344457 h 2583470"/>
                <a:gd name="connsiteX11954" fmla="*/ 595256 w 1057172"/>
                <a:gd name="connsiteY11954" fmla="*/ 1344457 h 2583470"/>
                <a:gd name="connsiteX11955" fmla="*/ 595256 w 1057172"/>
                <a:gd name="connsiteY11955" fmla="*/ 1345685 h 2583470"/>
                <a:gd name="connsiteX11956" fmla="*/ 596475 w 1057172"/>
                <a:gd name="connsiteY11956" fmla="*/ 1345685 h 2583470"/>
                <a:gd name="connsiteX11957" fmla="*/ 595256 w 1057172"/>
                <a:gd name="connsiteY11957" fmla="*/ 1348757 h 2583470"/>
                <a:gd name="connsiteX11958" fmla="*/ 597085 w 1057172"/>
                <a:gd name="connsiteY11958" fmla="*/ 1349985 h 2583470"/>
                <a:gd name="connsiteX11959" fmla="*/ 597695 w 1057172"/>
                <a:gd name="connsiteY11959" fmla="*/ 1349985 h 2583470"/>
                <a:gd name="connsiteX11960" fmla="*/ 597695 w 1057172"/>
                <a:gd name="connsiteY11960" fmla="*/ 1350600 h 2583470"/>
                <a:gd name="connsiteX11961" fmla="*/ 600135 w 1057172"/>
                <a:gd name="connsiteY11961" fmla="*/ 1351828 h 2583470"/>
                <a:gd name="connsiteX11962" fmla="*/ 600135 w 1057172"/>
                <a:gd name="connsiteY11962" fmla="*/ 1352442 h 2583470"/>
                <a:gd name="connsiteX11963" fmla="*/ 601355 w 1057172"/>
                <a:gd name="connsiteY11963" fmla="*/ 1355514 h 2583470"/>
                <a:gd name="connsiteX11964" fmla="*/ 601964 w 1057172"/>
                <a:gd name="connsiteY11964" fmla="*/ 1351828 h 2583470"/>
                <a:gd name="connsiteX11965" fmla="*/ 600745 w 1057172"/>
                <a:gd name="connsiteY11965" fmla="*/ 1351828 h 2583470"/>
                <a:gd name="connsiteX11966" fmla="*/ 600745 w 1057172"/>
                <a:gd name="connsiteY11966" fmla="*/ 1350600 h 2583470"/>
                <a:gd name="connsiteX11967" fmla="*/ 600135 w 1057172"/>
                <a:gd name="connsiteY11967" fmla="*/ 1350600 h 2583470"/>
                <a:gd name="connsiteX11968" fmla="*/ 600135 w 1057172"/>
                <a:gd name="connsiteY11968" fmla="*/ 1349985 h 2583470"/>
                <a:gd name="connsiteX11969" fmla="*/ 598915 w 1057172"/>
                <a:gd name="connsiteY11969" fmla="*/ 1349985 h 2583470"/>
                <a:gd name="connsiteX11970" fmla="*/ 598305 w 1057172"/>
                <a:gd name="connsiteY11970" fmla="*/ 1348757 h 2583470"/>
                <a:gd name="connsiteX11971" fmla="*/ 600135 w 1057172"/>
                <a:gd name="connsiteY11971" fmla="*/ 1347528 h 2583470"/>
                <a:gd name="connsiteX11972" fmla="*/ 601964 w 1057172"/>
                <a:gd name="connsiteY11972" fmla="*/ 1347528 h 2583470"/>
                <a:gd name="connsiteX11973" fmla="*/ 601964 w 1057172"/>
                <a:gd name="connsiteY11973" fmla="*/ 1346299 h 2583470"/>
                <a:gd name="connsiteX11974" fmla="*/ 608063 w 1057172"/>
                <a:gd name="connsiteY11974" fmla="*/ 1346299 h 2583470"/>
                <a:gd name="connsiteX11975" fmla="*/ 608063 w 1057172"/>
                <a:gd name="connsiteY11975" fmla="*/ 1347528 h 2583470"/>
                <a:gd name="connsiteX11976" fmla="*/ 606844 w 1057172"/>
                <a:gd name="connsiteY11976" fmla="*/ 1347528 h 2583470"/>
                <a:gd name="connsiteX11977" fmla="*/ 606844 w 1057172"/>
                <a:gd name="connsiteY11977" fmla="*/ 1348142 h 2583470"/>
                <a:gd name="connsiteX11978" fmla="*/ 606234 w 1057172"/>
                <a:gd name="connsiteY11978" fmla="*/ 1348142 h 2583470"/>
                <a:gd name="connsiteX11979" fmla="*/ 606234 w 1057172"/>
                <a:gd name="connsiteY11979" fmla="*/ 1348757 h 2583470"/>
                <a:gd name="connsiteX11980" fmla="*/ 610503 w 1057172"/>
                <a:gd name="connsiteY11980" fmla="*/ 1348757 h 2583470"/>
                <a:gd name="connsiteX11981" fmla="*/ 610503 w 1057172"/>
                <a:gd name="connsiteY11981" fmla="*/ 1349985 h 2583470"/>
                <a:gd name="connsiteX11982" fmla="*/ 612333 w 1057172"/>
                <a:gd name="connsiteY11982" fmla="*/ 1349985 h 2583470"/>
                <a:gd name="connsiteX11983" fmla="*/ 612333 w 1057172"/>
                <a:gd name="connsiteY11983" fmla="*/ 1348757 h 2583470"/>
                <a:gd name="connsiteX11984" fmla="*/ 611723 w 1057172"/>
                <a:gd name="connsiteY11984" fmla="*/ 1349371 h 2583470"/>
                <a:gd name="connsiteX11985" fmla="*/ 609893 w 1057172"/>
                <a:gd name="connsiteY11985" fmla="*/ 1347528 h 2583470"/>
                <a:gd name="connsiteX11986" fmla="*/ 609893 w 1057172"/>
                <a:gd name="connsiteY11986" fmla="*/ 1345685 h 2583470"/>
                <a:gd name="connsiteX11987" fmla="*/ 605624 w 1057172"/>
                <a:gd name="connsiteY11987" fmla="*/ 1345685 h 2583470"/>
                <a:gd name="connsiteX11988" fmla="*/ 605624 w 1057172"/>
                <a:gd name="connsiteY11988" fmla="*/ 1345071 h 2583470"/>
                <a:gd name="connsiteX11989" fmla="*/ 605014 w 1057172"/>
                <a:gd name="connsiteY11989" fmla="*/ 1345071 h 2583470"/>
                <a:gd name="connsiteX11990" fmla="*/ 605014 w 1057172"/>
                <a:gd name="connsiteY11990" fmla="*/ 1345685 h 2583470"/>
                <a:gd name="connsiteX11991" fmla="*/ 602574 w 1057172"/>
                <a:gd name="connsiteY11991" fmla="*/ 1345071 h 2583470"/>
                <a:gd name="connsiteX11992" fmla="*/ 602574 w 1057172"/>
                <a:gd name="connsiteY11992" fmla="*/ 1344457 h 2583470"/>
                <a:gd name="connsiteX11993" fmla="*/ 601355 w 1057172"/>
                <a:gd name="connsiteY11993" fmla="*/ 1345071 h 2583470"/>
                <a:gd name="connsiteX11994" fmla="*/ 601355 w 1057172"/>
                <a:gd name="connsiteY11994" fmla="*/ 1344457 h 2583470"/>
                <a:gd name="connsiteX11995" fmla="*/ 598305 w 1057172"/>
                <a:gd name="connsiteY11995" fmla="*/ 1343842 h 2583470"/>
                <a:gd name="connsiteX11996" fmla="*/ 598305 w 1057172"/>
                <a:gd name="connsiteY11996" fmla="*/ 1342614 h 2583470"/>
                <a:gd name="connsiteX11997" fmla="*/ 596475 w 1057172"/>
                <a:gd name="connsiteY11997" fmla="*/ 1341999 h 2583470"/>
                <a:gd name="connsiteX11998" fmla="*/ 596475 w 1057172"/>
                <a:gd name="connsiteY11998" fmla="*/ 1340157 h 2583470"/>
                <a:gd name="connsiteX11999" fmla="*/ 595256 w 1057172"/>
                <a:gd name="connsiteY11999" fmla="*/ 1340157 h 2583470"/>
                <a:gd name="connsiteX12000" fmla="*/ 595256 w 1057172"/>
                <a:gd name="connsiteY12000" fmla="*/ 1338314 h 2583470"/>
                <a:gd name="connsiteX12001" fmla="*/ 594646 w 1057172"/>
                <a:gd name="connsiteY12001" fmla="*/ 1338314 h 2583470"/>
                <a:gd name="connsiteX12002" fmla="*/ 592206 w 1057172"/>
                <a:gd name="connsiteY12002" fmla="*/ 1336471 h 2583470"/>
                <a:gd name="connsiteX12003" fmla="*/ 592206 w 1057172"/>
                <a:gd name="connsiteY12003" fmla="*/ 1335857 h 2583470"/>
                <a:gd name="connsiteX12004" fmla="*/ 590376 w 1057172"/>
                <a:gd name="connsiteY12004" fmla="*/ 1334628 h 2583470"/>
                <a:gd name="connsiteX12005" fmla="*/ 590376 w 1057172"/>
                <a:gd name="connsiteY12005" fmla="*/ 1336471 h 2583470"/>
                <a:gd name="connsiteX12006" fmla="*/ 589767 w 1057172"/>
                <a:gd name="connsiteY12006" fmla="*/ 1334014 h 2583470"/>
                <a:gd name="connsiteX12007" fmla="*/ 589157 w 1057172"/>
                <a:gd name="connsiteY12007" fmla="*/ 1334014 h 2583470"/>
                <a:gd name="connsiteX12008" fmla="*/ 590376 w 1057172"/>
                <a:gd name="connsiteY12008" fmla="*/ 1330942 h 2583470"/>
                <a:gd name="connsiteX12009" fmla="*/ 589767 w 1057172"/>
                <a:gd name="connsiteY12009" fmla="*/ 1330942 h 2583470"/>
                <a:gd name="connsiteX12010" fmla="*/ 589767 w 1057172"/>
                <a:gd name="connsiteY12010" fmla="*/ 1329714 h 2583470"/>
                <a:gd name="connsiteX12011" fmla="*/ 589157 w 1057172"/>
                <a:gd name="connsiteY12011" fmla="*/ 1329714 h 2583470"/>
                <a:gd name="connsiteX12012" fmla="*/ 589157 w 1057172"/>
                <a:gd name="connsiteY12012" fmla="*/ 1329099 h 2583470"/>
                <a:gd name="connsiteX12013" fmla="*/ 588547 w 1057172"/>
                <a:gd name="connsiteY12013" fmla="*/ 1329099 h 2583470"/>
                <a:gd name="connsiteX12014" fmla="*/ 588547 w 1057172"/>
                <a:gd name="connsiteY12014" fmla="*/ 1327871 h 2583470"/>
                <a:gd name="connsiteX12015" fmla="*/ 592206 w 1057172"/>
                <a:gd name="connsiteY12015" fmla="*/ 1326642 h 2583470"/>
                <a:gd name="connsiteX12016" fmla="*/ 592206 w 1057172"/>
                <a:gd name="connsiteY12016" fmla="*/ 1326028 h 2583470"/>
                <a:gd name="connsiteX12017" fmla="*/ 593426 w 1057172"/>
                <a:gd name="connsiteY12017" fmla="*/ 1326028 h 2583470"/>
                <a:gd name="connsiteX12018" fmla="*/ 593426 w 1057172"/>
                <a:gd name="connsiteY12018" fmla="*/ 1325414 h 2583470"/>
                <a:gd name="connsiteX12019" fmla="*/ 594036 w 1057172"/>
                <a:gd name="connsiteY12019" fmla="*/ 1325414 h 2583470"/>
                <a:gd name="connsiteX12020" fmla="*/ 594036 w 1057172"/>
                <a:gd name="connsiteY12020" fmla="*/ 1324799 h 2583470"/>
                <a:gd name="connsiteX12021" fmla="*/ 596475 w 1057172"/>
                <a:gd name="connsiteY12021" fmla="*/ 1324799 h 2583470"/>
                <a:gd name="connsiteX12022" fmla="*/ 596475 w 1057172"/>
                <a:gd name="connsiteY12022" fmla="*/ 1324185 h 2583470"/>
                <a:gd name="connsiteX12023" fmla="*/ 597695 w 1057172"/>
                <a:gd name="connsiteY12023" fmla="*/ 1324185 h 2583470"/>
                <a:gd name="connsiteX12024" fmla="*/ 598305 w 1057172"/>
                <a:gd name="connsiteY12024" fmla="*/ 1321728 h 2583470"/>
                <a:gd name="connsiteX12025" fmla="*/ 597695 w 1057172"/>
                <a:gd name="connsiteY12025" fmla="*/ 1321114 h 2583470"/>
                <a:gd name="connsiteX12026" fmla="*/ 597695 w 1057172"/>
                <a:gd name="connsiteY12026" fmla="*/ 1321728 h 2583470"/>
                <a:gd name="connsiteX12027" fmla="*/ 594036 w 1057172"/>
                <a:gd name="connsiteY12027" fmla="*/ 1320499 h 2583470"/>
                <a:gd name="connsiteX12028" fmla="*/ 594036 w 1057172"/>
                <a:gd name="connsiteY12028" fmla="*/ 1321728 h 2583470"/>
                <a:gd name="connsiteX12029" fmla="*/ 593426 w 1057172"/>
                <a:gd name="connsiteY12029" fmla="*/ 1321728 h 2583470"/>
                <a:gd name="connsiteX12030" fmla="*/ 584887 w 1057172"/>
                <a:gd name="connsiteY12030" fmla="*/ 1326642 h 2583470"/>
                <a:gd name="connsiteX12031" fmla="*/ 584887 w 1057172"/>
                <a:gd name="connsiteY12031" fmla="*/ 1326028 h 2583470"/>
                <a:gd name="connsiteX12032" fmla="*/ 584278 w 1057172"/>
                <a:gd name="connsiteY12032" fmla="*/ 1326028 h 2583470"/>
                <a:gd name="connsiteX12033" fmla="*/ 584278 w 1057172"/>
                <a:gd name="connsiteY12033" fmla="*/ 1326642 h 2583470"/>
                <a:gd name="connsiteX12034" fmla="*/ 581838 w 1057172"/>
                <a:gd name="connsiteY12034" fmla="*/ 1326642 h 2583470"/>
                <a:gd name="connsiteX12035" fmla="*/ 581838 w 1057172"/>
                <a:gd name="connsiteY12035" fmla="*/ 1327871 h 2583470"/>
                <a:gd name="connsiteX12036" fmla="*/ 576959 w 1057172"/>
                <a:gd name="connsiteY12036" fmla="*/ 1327871 h 2583470"/>
                <a:gd name="connsiteX12037" fmla="*/ 575739 w 1057172"/>
                <a:gd name="connsiteY12037" fmla="*/ 1325414 h 2583470"/>
                <a:gd name="connsiteX12038" fmla="*/ 575129 w 1057172"/>
                <a:gd name="connsiteY12038" fmla="*/ 1325414 h 2583470"/>
                <a:gd name="connsiteX12039" fmla="*/ 575129 w 1057172"/>
                <a:gd name="connsiteY12039" fmla="*/ 1324799 h 2583470"/>
                <a:gd name="connsiteX12040" fmla="*/ 573909 w 1057172"/>
                <a:gd name="connsiteY12040" fmla="*/ 1324799 h 2583470"/>
                <a:gd name="connsiteX12041" fmla="*/ 573909 w 1057172"/>
                <a:gd name="connsiteY12041" fmla="*/ 1325414 h 2583470"/>
                <a:gd name="connsiteX12042" fmla="*/ 572690 w 1057172"/>
                <a:gd name="connsiteY12042" fmla="*/ 1325414 h 2583470"/>
                <a:gd name="connsiteX12043" fmla="*/ 572690 w 1057172"/>
                <a:gd name="connsiteY12043" fmla="*/ 1324799 h 2583470"/>
                <a:gd name="connsiteX12044" fmla="*/ 571470 w 1057172"/>
                <a:gd name="connsiteY12044" fmla="*/ 1325414 h 2583470"/>
                <a:gd name="connsiteX12045" fmla="*/ 570860 w 1057172"/>
                <a:gd name="connsiteY12045" fmla="*/ 1318657 h 2583470"/>
                <a:gd name="connsiteX12046" fmla="*/ 571470 w 1057172"/>
                <a:gd name="connsiteY12046" fmla="*/ 1318657 h 2583470"/>
                <a:gd name="connsiteX12047" fmla="*/ 571470 w 1057172"/>
                <a:gd name="connsiteY12047" fmla="*/ 1319271 h 2583470"/>
                <a:gd name="connsiteX12048" fmla="*/ 572690 w 1057172"/>
                <a:gd name="connsiteY12048" fmla="*/ 1319271 h 2583470"/>
                <a:gd name="connsiteX12049" fmla="*/ 571470 w 1057172"/>
                <a:gd name="connsiteY12049" fmla="*/ 1318042 h 2583470"/>
                <a:gd name="connsiteX12050" fmla="*/ 572690 w 1057172"/>
                <a:gd name="connsiteY12050" fmla="*/ 1318042 h 2583470"/>
                <a:gd name="connsiteX12051" fmla="*/ 572690 w 1057172"/>
                <a:gd name="connsiteY12051" fmla="*/ 1317428 h 2583470"/>
                <a:gd name="connsiteX12052" fmla="*/ 573299 w 1057172"/>
                <a:gd name="connsiteY12052" fmla="*/ 1317428 h 2583470"/>
                <a:gd name="connsiteX12053" fmla="*/ 573299 w 1057172"/>
                <a:gd name="connsiteY12053" fmla="*/ 1318042 h 2583470"/>
                <a:gd name="connsiteX12054" fmla="*/ 573909 w 1057172"/>
                <a:gd name="connsiteY12054" fmla="*/ 1318042 h 2583470"/>
                <a:gd name="connsiteX12055" fmla="*/ 573909 w 1057172"/>
                <a:gd name="connsiteY12055" fmla="*/ 1317428 h 2583470"/>
                <a:gd name="connsiteX12056" fmla="*/ 576959 w 1057172"/>
                <a:gd name="connsiteY12056" fmla="*/ 1316199 h 2583470"/>
                <a:gd name="connsiteX12057" fmla="*/ 576959 w 1057172"/>
                <a:gd name="connsiteY12057" fmla="*/ 1316814 h 2583470"/>
                <a:gd name="connsiteX12058" fmla="*/ 578179 w 1057172"/>
                <a:gd name="connsiteY12058" fmla="*/ 1316814 h 2583470"/>
                <a:gd name="connsiteX12059" fmla="*/ 578179 w 1057172"/>
                <a:gd name="connsiteY12059" fmla="*/ 1316199 h 2583470"/>
                <a:gd name="connsiteX12060" fmla="*/ 578788 w 1057172"/>
                <a:gd name="connsiteY12060" fmla="*/ 1316199 h 2583470"/>
                <a:gd name="connsiteX12061" fmla="*/ 578788 w 1057172"/>
                <a:gd name="connsiteY12061" fmla="*/ 1316814 h 2583470"/>
                <a:gd name="connsiteX12062" fmla="*/ 581228 w 1057172"/>
                <a:gd name="connsiteY12062" fmla="*/ 1316814 h 2583470"/>
                <a:gd name="connsiteX12063" fmla="*/ 581228 w 1057172"/>
                <a:gd name="connsiteY12063" fmla="*/ 1317428 h 2583470"/>
                <a:gd name="connsiteX12064" fmla="*/ 580618 w 1057172"/>
                <a:gd name="connsiteY12064" fmla="*/ 1317428 h 2583470"/>
                <a:gd name="connsiteX12065" fmla="*/ 580618 w 1057172"/>
                <a:gd name="connsiteY12065" fmla="*/ 1318042 h 2583470"/>
                <a:gd name="connsiteX12066" fmla="*/ 581228 w 1057172"/>
                <a:gd name="connsiteY12066" fmla="*/ 1318042 h 2583470"/>
                <a:gd name="connsiteX12067" fmla="*/ 581228 w 1057172"/>
                <a:gd name="connsiteY12067" fmla="*/ 1320499 h 2583470"/>
                <a:gd name="connsiteX12068" fmla="*/ 581838 w 1057172"/>
                <a:gd name="connsiteY12068" fmla="*/ 1318042 h 2583470"/>
                <a:gd name="connsiteX12069" fmla="*/ 582448 w 1057172"/>
                <a:gd name="connsiteY12069" fmla="*/ 1318042 h 2583470"/>
                <a:gd name="connsiteX12070" fmla="*/ 582448 w 1057172"/>
                <a:gd name="connsiteY12070" fmla="*/ 1317428 h 2583470"/>
                <a:gd name="connsiteX12071" fmla="*/ 583058 w 1057172"/>
                <a:gd name="connsiteY12071" fmla="*/ 1317428 h 2583470"/>
                <a:gd name="connsiteX12072" fmla="*/ 583058 w 1057172"/>
                <a:gd name="connsiteY12072" fmla="*/ 1316814 h 2583470"/>
                <a:gd name="connsiteX12073" fmla="*/ 584278 w 1057172"/>
                <a:gd name="connsiteY12073" fmla="*/ 1316814 h 2583470"/>
                <a:gd name="connsiteX12074" fmla="*/ 584278 w 1057172"/>
                <a:gd name="connsiteY12074" fmla="*/ 1316199 h 2583470"/>
                <a:gd name="connsiteX12075" fmla="*/ 584887 w 1057172"/>
                <a:gd name="connsiteY12075" fmla="*/ 1316199 h 2583470"/>
                <a:gd name="connsiteX12076" fmla="*/ 584887 w 1057172"/>
                <a:gd name="connsiteY12076" fmla="*/ 1314971 h 2583470"/>
                <a:gd name="connsiteX12077" fmla="*/ 585497 w 1057172"/>
                <a:gd name="connsiteY12077" fmla="*/ 1314971 h 2583470"/>
                <a:gd name="connsiteX12078" fmla="*/ 585497 w 1057172"/>
                <a:gd name="connsiteY12078" fmla="*/ 1314357 h 2583470"/>
                <a:gd name="connsiteX12079" fmla="*/ 583058 w 1057172"/>
                <a:gd name="connsiteY12079" fmla="*/ 1316199 h 2583470"/>
                <a:gd name="connsiteX12080" fmla="*/ 579398 w 1057172"/>
                <a:gd name="connsiteY12080" fmla="*/ 1314357 h 2583470"/>
                <a:gd name="connsiteX12081" fmla="*/ 578788 w 1057172"/>
                <a:gd name="connsiteY12081" fmla="*/ 1314357 h 2583470"/>
                <a:gd name="connsiteX12082" fmla="*/ 578788 w 1057172"/>
                <a:gd name="connsiteY12082" fmla="*/ 1313128 h 2583470"/>
                <a:gd name="connsiteX12083" fmla="*/ 578179 w 1057172"/>
                <a:gd name="connsiteY12083" fmla="*/ 1313128 h 2583470"/>
                <a:gd name="connsiteX12084" fmla="*/ 578179 w 1057172"/>
                <a:gd name="connsiteY12084" fmla="*/ 1312514 h 2583470"/>
                <a:gd name="connsiteX12085" fmla="*/ 577569 w 1057172"/>
                <a:gd name="connsiteY12085" fmla="*/ 1312514 h 2583470"/>
                <a:gd name="connsiteX12086" fmla="*/ 575739 w 1057172"/>
                <a:gd name="connsiteY12086" fmla="*/ 1306985 h 2583470"/>
                <a:gd name="connsiteX12087" fmla="*/ 576959 w 1057172"/>
                <a:gd name="connsiteY12087" fmla="*/ 1306985 h 2583470"/>
                <a:gd name="connsiteX12088" fmla="*/ 576959 w 1057172"/>
                <a:gd name="connsiteY12088" fmla="*/ 1307599 h 2583470"/>
                <a:gd name="connsiteX12089" fmla="*/ 578179 w 1057172"/>
                <a:gd name="connsiteY12089" fmla="*/ 1307599 h 2583470"/>
                <a:gd name="connsiteX12090" fmla="*/ 578179 w 1057172"/>
                <a:gd name="connsiteY12090" fmla="*/ 1308828 h 2583470"/>
                <a:gd name="connsiteX12091" fmla="*/ 580618 w 1057172"/>
                <a:gd name="connsiteY12091" fmla="*/ 1307599 h 2583470"/>
                <a:gd name="connsiteX12092" fmla="*/ 580618 w 1057172"/>
                <a:gd name="connsiteY12092" fmla="*/ 1308828 h 2583470"/>
                <a:gd name="connsiteX12093" fmla="*/ 582448 w 1057172"/>
                <a:gd name="connsiteY12093" fmla="*/ 1309442 h 2583470"/>
                <a:gd name="connsiteX12094" fmla="*/ 582448 w 1057172"/>
                <a:gd name="connsiteY12094" fmla="*/ 1307599 h 2583470"/>
                <a:gd name="connsiteX12095" fmla="*/ 584887 w 1057172"/>
                <a:gd name="connsiteY12095" fmla="*/ 1307599 h 2583470"/>
                <a:gd name="connsiteX12096" fmla="*/ 584887 w 1057172"/>
                <a:gd name="connsiteY12096" fmla="*/ 1306985 h 2583470"/>
                <a:gd name="connsiteX12097" fmla="*/ 590376 w 1057172"/>
                <a:gd name="connsiteY12097" fmla="*/ 1307599 h 2583470"/>
                <a:gd name="connsiteX12098" fmla="*/ 590376 w 1057172"/>
                <a:gd name="connsiteY12098" fmla="*/ 1306985 h 2583470"/>
                <a:gd name="connsiteX12099" fmla="*/ 592816 w 1057172"/>
                <a:gd name="connsiteY12099" fmla="*/ 1307599 h 2583470"/>
                <a:gd name="connsiteX12100" fmla="*/ 592816 w 1057172"/>
                <a:gd name="connsiteY12100" fmla="*/ 1306371 h 2583470"/>
                <a:gd name="connsiteX12101" fmla="*/ 590376 w 1057172"/>
                <a:gd name="connsiteY12101" fmla="*/ 1306371 h 2583470"/>
                <a:gd name="connsiteX12102" fmla="*/ 590376 w 1057172"/>
                <a:gd name="connsiteY12102" fmla="*/ 1305757 h 2583470"/>
                <a:gd name="connsiteX12103" fmla="*/ 586107 w 1057172"/>
                <a:gd name="connsiteY12103" fmla="*/ 1306371 h 2583470"/>
                <a:gd name="connsiteX12104" fmla="*/ 586107 w 1057172"/>
                <a:gd name="connsiteY12104" fmla="*/ 1305757 h 2583470"/>
                <a:gd name="connsiteX12105" fmla="*/ 585497 w 1057172"/>
                <a:gd name="connsiteY12105" fmla="*/ 1305757 h 2583470"/>
                <a:gd name="connsiteX12106" fmla="*/ 585497 w 1057172"/>
                <a:gd name="connsiteY12106" fmla="*/ 1306371 h 2583470"/>
                <a:gd name="connsiteX12107" fmla="*/ 584887 w 1057172"/>
                <a:gd name="connsiteY12107" fmla="*/ 1305757 h 2583470"/>
                <a:gd name="connsiteX12108" fmla="*/ 584887 w 1057172"/>
                <a:gd name="connsiteY12108" fmla="*/ 1306371 h 2583470"/>
                <a:gd name="connsiteX12109" fmla="*/ 583058 w 1057172"/>
                <a:gd name="connsiteY12109" fmla="*/ 1306371 h 2583470"/>
                <a:gd name="connsiteX12110" fmla="*/ 583058 w 1057172"/>
                <a:gd name="connsiteY12110" fmla="*/ 1305757 h 2583470"/>
                <a:gd name="connsiteX12111" fmla="*/ 581228 w 1057172"/>
                <a:gd name="connsiteY12111" fmla="*/ 1306371 h 2583470"/>
                <a:gd name="connsiteX12112" fmla="*/ 581228 w 1057172"/>
                <a:gd name="connsiteY12112" fmla="*/ 1303299 h 2583470"/>
                <a:gd name="connsiteX12113" fmla="*/ 580618 w 1057172"/>
                <a:gd name="connsiteY12113" fmla="*/ 1303299 h 2583470"/>
                <a:gd name="connsiteX12114" fmla="*/ 580618 w 1057172"/>
                <a:gd name="connsiteY12114" fmla="*/ 1301457 h 2583470"/>
                <a:gd name="connsiteX12115" fmla="*/ 579398 w 1057172"/>
                <a:gd name="connsiteY12115" fmla="*/ 1301457 h 2583470"/>
                <a:gd name="connsiteX12116" fmla="*/ 579398 w 1057172"/>
                <a:gd name="connsiteY12116" fmla="*/ 1299000 h 2583470"/>
                <a:gd name="connsiteX12117" fmla="*/ 580618 w 1057172"/>
                <a:gd name="connsiteY12117" fmla="*/ 1299000 h 2583470"/>
                <a:gd name="connsiteX12118" fmla="*/ 580618 w 1057172"/>
                <a:gd name="connsiteY12118" fmla="*/ 1298385 h 2583470"/>
                <a:gd name="connsiteX12119" fmla="*/ 581228 w 1057172"/>
                <a:gd name="connsiteY12119" fmla="*/ 1298385 h 2583470"/>
                <a:gd name="connsiteX12120" fmla="*/ 581228 w 1057172"/>
                <a:gd name="connsiteY12120" fmla="*/ 1297771 h 2583470"/>
                <a:gd name="connsiteX12121" fmla="*/ 581838 w 1057172"/>
                <a:gd name="connsiteY12121" fmla="*/ 1297771 h 2583470"/>
                <a:gd name="connsiteX12122" fmla="*/ 581838 w 1057172"/>
                <a:gd name="connsiteY12122" fmla="*/ 1297157 h 2583470"/>
                <a:gd name="connsiteX12123" fmla="*/ 583058 w 1057172"/>
                <a:gd name="connsiteY12123" fmla="*/ 1297157 h 2583470"/>
                <a:gd name="connsiteX12124" fmla="*/ 583058 w 1057172"/>
                <a:gd name="connsiteY12124" fmla="*/ 1299000 h 2583470"/>
                <a:gd name="connsiteX12125" fmla="*/ 586717 w 1057172"/>
                <a:gd name="connsiteY12125" fmla="*/ 1302071 h 2583470"/>
                <a:gd name="connsiteX12126" fmla="*/ 587327 w 1057172"/>
                <a:gd name="connsiteY12126" fmla="*/ 1302071 h 2583470"/>
                <a:gd name="connsiteX12127" fmla="*/ 587327 w 1057172"/>
                <a:gd name="connsiteY12127" fmla="*/ 1298385 h 2583470"/>
                <a:gd name="connsiteX12128" fmla="*/ 588547 w 1057172"/>
                <a:gd name="connsiteY12128" fmla="*/ 1298385 h 2583470"/>
                <a:gd name="connsiteX12129" fmla="*/ 588547 w 1057172"/>
                <a:gd name="connsiteY12129" fmla="*/ 1296542 h 2583470"/>
                <a:gd name="connsiteX12130" fmla="*/ 589767 w 1057172"/>
                <a:gd name="connsiteY12130" fmla="*/ 1296542 h 2583470"/>
                <a:gd name="connsiteX12131" fmla="*/ 589767 w 1057172"/>
                <a:gd name="connsiteY12131" fmla="*/ 1294700 h 2583470"/>
                <a:gd name="connsiteX12132" fmla="*/ 592816 w 1057172"/>
                <a:gd name="connsiteY12132" fmla="*/ 1294700 h 2583470"/>
                <a:gd name="connsiteX12133" fmla="*/ 592816 w 1057172"/>
                <a:gd name="connsiteY12133" fmla="*/ 1297771 h 2583470"/>
                <a:gd name="connsiteX12134" fmla="*/ 592206 w 1057172"/>
                <a:gd name="connsiteY12134" fmla="*/ 1297771 h 2583470"/>
                <a:gd name="connsiteX12135" fmla="*/ 592206 w 1057172"/>
                <a:gd name="connsiteY12135" fmla="*/ 1298385 h 2583470"/>
                <a:gd name="connsiteX12136" fmla="*/ 592816 w 1057172"/>
                <a:gd name="connsiteY12136" fmla="*/ 1298385 h 2583470"/>
                <a:gd name="connsiteX12137" fmla="*/ 592816 w 1057172"/>
                <a:gd name="connsiteY12137" fmla="*/ 1299614 h 2583470"/>
                <a:gd name="connsiteX12138" fmla="*/ 592206 w 1057172"/>
                <a:gd name="connsiteY12138" fmla="*/ 1299614 h 2583470"/>
                <a:gd name="connsiteX12139" fmla="*/ 592816 w 1057172"/>
                <a:gd name="connsiteY12139" fmla="*/ 1302685 h 2583470"/>
                <a:gd name="connsiteX12140" fmla="*/ 593426 w 1057172"/>
                <a:gd name="connsiteY12140" fmla="*/ 1302685 h 2583470"/>
                <a:gd name="connsiteX12141" fmla="*/ 594036 w 1057172"/>
                <a:gd name="connsiteY12141" fmla="*/ 1305142 h 2583470"/>
                <a:gd name="connsiteX12142" fmla="*/ 593426 w 1057172"/>
                <a:gd name="connsiteY12142" fmla="*/ 1305142 h 2583470"/>
                <a:gd name="connsiteX12143" fmla="*/ 593426 w 1057172"/>
                <a:gd name="connsiteY12143" fmla="*/ 1306985 h 2583470"/>
                <a:gd name="connsiteX12144" fmla="*/ 594036 w 1057172"/>
                <a:gd name="connsiteY12144" fmla="*/ 1306985 h 2583470"/>
                <a:gd name="connsiteX12145" fmla="*/ 594036 w 1057172"/>
                <a:gd name="connsiteY12145" fmla="*/ 1307599 h 2583470"/>
                <a:gd name="connsiteX12146" fmla="*/ 597085 w 1057172"/>
                <a:gd name="connsiteY12146" fmla="*/ 1307599 h 2583470"/>
                <a:gd name="connsiteX12147" fmla="*/ 597085 w 1057172"/>
                <a:gd name="connsiteY12147" fmla="*/ 1306985 h 2583470"/>
                <a:gd name="connsiteX12148" fmla="*/ 595256 w 1057172"/>
                <a:gd name="connsiteY12148" fmla="*/ 1306985 h 2583470"/>
                <a:gd name="connsiteX12149" fmla="*/ 595256 w 1057172"/>
                <a:gd name="connsiteY12149" fmla="*/ 1306371 h 2583470"/>
                <a:gd name="connsiteX12150" fmla="*/ 594646 w 1057172"/>
                <a:gd name="connsiteY12150" fmla="*/ 1306371 h 2583470"/>
                <a:gd name="connsiteX12151" fmla="*/ 594646 w 1057172"/>
                <a:gd name="connsiteY12151" fmla="*/ 1305142 h 2583470"/>
                <a:gd name="connsiteX12152" fmla="*/ 595256 w 1057172"/>
                <a:gd name="connsiteY12152" fmla="*/ 1305142 h 2583470"/>
                <a:gd name="connsiteX12153" fmla="*/ 595256 w 1057172"/>
                <a:gd name="connsiteY12153" fmla="*/ 1297771 h 2583470"/>
                <a:gd name="connsiteX12154" fmla="*/ 596475 w 1057172"/>
                <a:gd name="connsiteY12154" fmla="*/ 1297771 h 2583470"/>
                <a:gd name="connsiteX12155" fmla="*/ 596475 w 1057172"/>
                <a:gd name="connsiteY12155" fmla="*/ 1296542 h 2583470"/>
                <a:gd name="connsiteX12156" fmla="*/ 597085 w 1057172"/>
                <a:gd name="connsiteY12156" fmla="*/ 1296542 h 2583470"/>
                <a:gd name="connsiteX12157" fmla="*/ 597085 w 1057172"/>
                <a:gd name="connsiteY12157" fmla="*/ 1294700 h 2583470"/>
                <a:gd name="connsiteX12158" fmla="*/ 595256 w 1057172"/>
                <a:gd name="connsiteY12158" fmla="*/ 1294700 h 2583470"/>
                <a:gd name="connsiteX12159" fmla="*/ 595256 w 1057172"/>
                <a:gd name="connsiteY12159" fmla="*/ 1294085 h 2583470"/>
                <a:gd name="connsiteX12160" fmla="*/ 594646 w 1057172"/>
                <a:gd name="connsiteY12160" fmla="*/ 1294085 h 2583470"/>
                <a:gd name="connsiteX12161" fmla="*/ 594646 w 1057172"/>
                <a:gd name="connsiteY12161" fmla="*/ 1293471 h 2583470"/>
                <a:gd name="connsiteX12162" fmla="*/ 593426 w 1057172"/>
                <a:gd name="connsiteY12162" fmla="*/ 1293471 h 2583470"/>
                <a:gd name="connsiteX12163" fmla="*/ 593426 w 1057172"/>
                <a:gd name="connsiteY12163" fmla="*/ 1292857 h 2583470"/>
                <a:gd name="connsiteX12164" fmla="*/ 592816 w 1057172"/>
                <a:gd name="connsiteY12164" fmla="*/ 1292857 h 2583470"/>
                <a:gd name="connsiteX12165" fmla="*/ 592206 w 1057172"/>
                <a:gd name="connsiteY12165" fmla="*/ 1291014 h 2583470"/>
                <a:gd name="connsiteX12166" fmla="*/ 592816 w 1057172"/>
                <a:gd name="connsiteY12166" fmla="*/ 1291014 h 2583470"/>
                <a:gd name="connsiteX12167" fmla="*/ 592816 w 1057172"/>
                <a:gd name="connsiteY12167" fmla="*/ 1290400 h 2583470"/>
                <a:gd name="connsiteX12168" fmla="*/ 592206 w 1057172"/>
                <a:gd name="connsiteY12168" fmla="*/ 1290400 h 2583470"/>
                <a:gd name="connsiteX12169" fmla="*/ 592206 w 1057172"/>
                <a:gd name="connsiteY12169" fmla="*/ 1289785 h 2583470"/>
                <a:gd name="connsiteX12170" fmla="*/ 598305 w 1057172"/>
                <a:gd name="connsiteY12170" fmla="*/ 1289785 h 2583470"/>
                <a:gd name="connsiteX12171" fmla="*/ 598305 w 1057172"/>
                <a:gd name="connsiteY12171" fmla="*/ 1289171 h 2583470"/>
                <a:gd name="connsiteX12172" fmla="*/ 600135 w 1057172"/>
                <a:gd name="connsiteY12172" fmla="*/ 1290400 h 2583470"/>
                <a:gd name="connsiteX12173" fmla="*/ 600745 w 1057172"/>
                <a:gd name="connsiteY12173" fmla="*/ 1290400 h 2583470"/>
                <a:gd name="connsiteX12174" fmla="*/ 600745 w 1057172"/>
                <a:gd name="connsiteY12174" fmla="*/ 1289785 h 2583470"/>
                <a:gd name="connsiteX12175" fmla="*/ 601355 w 1057172"/>
                <a:gd name="connsiteY12175" fmla="*/ 1289785 h 2583470"/>
                <a:gd name="connsiteX12176" fmla="*/ 601355 w 1057172"/>
                <a:gd name="connsiteY12176" fmla="*/ 1290400 h 2583470"/>
                <a:gd name="connsiteX12177" fmla="*/ 601964 w 1057172"/>
                <a:gd name="connsiteY12177" fmla="*/ 1290400 h 2583470"/>
                <a:gd name="connsiteX12178" fmla="*/ 601964 w 1057172"/>
                <a:gd name="connsiteY12178" fmla="*/ 1291014 h 2583470"/>
                <a:gd name="connsiteX12179" fmla="*/ 601964 w 1057172"/>
                <a:gd name="connsiteY12179" fmla="*/ 1291628 h 2583470"/>
                <a:gd name="connsiteX12180" fmla="*/ 602574 w 1057172"/>
                <a:gd name="connsiteY12180" fmla="*/ 1291014 h 2583470"/>
                <a:gd name="connsiteX12181" fmla="*/ 605014 w 1057172"/>
                <a:gd name="connsiteY12181" fmla="*/ 1291014 h 2583470"/>
                <a:gd name="connsiteX12182" fmla="*/ 605014 w 1057172"/>
                <a:gd name="connsiteY12182" fmla="*/ 1291628 h 2583470"/>
                <a:gd name="connsiteX12183" fmla="*/ 605624 w 1057172"/>
                <a:gd name="connsiteY12183" fmla="*/ 1291628 h 2583470"/>
                <a:gd name="connsiteX12184" fmla="*/ 605624 w 1057172"/>
                <a:gd name="connsiteY12184" fmla="*/ 1292857 h 2583470"/>
                <a:gd name="connsiteX12185" fmla="*/ 606234 w 1057172"/>
                <a:gd name="connsiteY12185" fmla="*/ 1292857 h 2583470"/>
                <a:gd name="connsiteX12186" fmla="*/ 606844 w 1057172"/>
                <a:gd name="connsiteY12186" fmla="*/ 1295314 h 2583470"/>
                <a:gd name="connsiteX12187" fmla="*/ 608063 w 1057172"/>
                <a:gd name="connsiteY12187" fmla="*/ 1295314 h 2583470"/>
                <a:gd name="connsiteX12188" fmla="*/ 608063 w 1057172"/>
                <a:gd name="connsiteY12188" fmla="*/ 1298385 h 2583470"/>
                <a:gd name="connsiteX12189" fmla="*/ 606844 w 1057172"/>
                <a:gd name="connsiteY12189" fmla="*/ 1298385 h 2583470"/>
                <a:gd name="connsiteX12190" fmla="*/ 605014 w 1057172"/>
                <a:gd name="connsiteY12190" fmla="*/ 1301457 h 2583470"/>
                <a:gd name="connsiteX12191" fmla="*/ 604404 w 1057172"/>
                <a:gd name="connsiteY12191" fmla="*/ 1305142 h 2583470"/>
                <a:gd name="connsiteX12192" fmla="*/ 602574 w 1057172"/>
                <a:gd name="connsiteY12192" fmla="*/ 1305142 h 2583470"/>
                <a:gd name="connsiteX12193" fmla="*/ 602574 w 1057172"/>
                <a:gd name="connsiteY12193" fmla="*/ 1305757 h 2583470"/>
                <a:gd name="connsiteX12194" fmla="*/ 601964 w 1057172"/>
                <a:gd name="connsiteY12194" fmla="*/ 1305757 h 2583470"/>
                <a:gd name="connsiteX12195" fmla="*/ 601964 w 1057172"/>
                <a:gd name="connsiteY12195" fmla="*/ 1306371 h 2583470"/>
                <a:gd name="connsiteX12196" fmla="*/ 601355 w 1057172"/>
                <a:gd name="connsiteY12196" fmla="*/ 1306371 h 2583470"/>
                <a:gd name="connsiteX12197" fmla="*/ 601355 w 1057172"/>
                <a:gd name="connsiteY12197" fmla="*/ 1306985 h 2583470"/>
                <a:gd name="connsiteX12198" fmla="*/ 598915 w 1057172"/>
                <a:gd name="connsiteY12198" fmla="*/ 1306985 h 2583470"/>
                <a:gd name="connsiteX12199" fmla="*/ 598915 w 1057172"/>
                <a:gd name="connsiteY12199" fmla="*/ 1307599 h 2583470"/>
                <a:gd name="connsiteX12200" fmla="*/ 598305 w 1057172"/>
                <a:gd name="connsiteY12200" fmla="*/ 1307599 h 2583470"/>
                <a:gd name="connsiteX12201" fmla="*/ 598305 w 1057172"/>
                <a:gd name="connsiteY12201" fmla="*/ 1308828 h 2583470"/>
                <a:gd name="connsiteX12202" fmla="*/ 597695 w 1057172"/>
                <a:gd name="connsiteY12202" fmla="*/ 1308828 h 2583470"/>
                <a:gd name="connsiteX12203" fmla="*/ 597695 w 1057172"/>
                <a:gd name="connsiteY12203" fmla="*/ 1309442 h 2583470"/>
                <a:gd name="connsiteX12204" fmla="*/ 598915 w 1057172"/>
                <a:gd name="connsiteY12204" fmla="*/ 1310057 h 2583470"/>
                <a:gd name="connsiteX12205" fmla="*/ 597695 w 1057172"/>
                <a:gd name="connsiteY12205" fmla="*/ 1310057 h 2583470"/>
                <a:gd name="connsiteX12206" fmla="*/ 597695 w 1057172"/>
                <a:gd name="connsiteY12206" fmla="*/ 1313128 h 2583470"/>
                <a:gd name="connsiteX12207" fmla="*/ 598305 w 1057172"/>
                <a:gd name="connsiteY12207" fmla="*/ 1313128 h 2583470"/>
                <a:gd name="connsiteX12208" fmla="*/ 598305 w 1057172"/>
                <a:gd name="connsiteY12208" fmla="*/ 1313742 h 2583470"/>
                <a:gd name="connsiteX12209" fmla="*/ 598915 w 1057172"/>
                <a:gd name="connsiteY12209" fmla="*/ 1313742 h 2583470"/>
                <a:gd name="connsiteX12210" fmla="*/ 598915 w 1057172"/>
                <a:gd name="connsiteY12210" fmla="*/ 1313128 h 2583470"/>
                <a:gd name="connsiteX12211" fmla="*/ 600745 w 1057172"/>
                <a:gd name="connsiteY12211" fmla="*/ 1313128 h 2583470"/>
                <a:gd name="connsiteX12212" fmla="*/ 600745 w 1057172"/>
                <a:gd name="connsiteY12212" fmla="*/ 1314357 h 2583470"/>
                <a:gd name="connsiteX12213" fmla="*/ 601355 w 1057172"/>
                <a:gd name="connsiteY12213" fmla="*/ 1314357 h 2583470"/>
                <a:gd name="connsiteX12214" fmla="*/ 601355 w 1057172"/>
                <a:gd name="connsiteY12214" fmla="*/ 1314971 h 2583470"/>
                <a:gd name="connsiteX12215" fmla="*/ 601964 w 1057172"/>
                <a:gd name="connsiteY12215" fmla="*/ 1314971 h 2583470"/>
                <a:gd name="connsiteX12216" fmla="*/ 601964 w 1057172"/>
                <a:gd name="connsiteY12216" fmla="*/ 1316814 h 2583470"/>
                <a:gd name="connsiteX12217" fmla="*/ 601355 w 1057172"/>
                <a:gd name="connsiteY12217" fmla="*/ 1316814 h 2583470"/>
                <a:gd name="connsiteX12218" fmla="*/ 600745 w 1057172"/>
                <a:gd name="connsiteY12218" fmla="*/ 1319271 h 2583470"/>
                <a:gd name="connsiteX12219" fmla="*/ 600135 w 1057172"/>
                <a:gd name="connsiteY12219" fmla="*/ 1319271 h 2583470"/>
                <a:gd name="connsiteX12220" fmla="*/ 600135 w 1057172"/>
                <a:gd name="connsiteY12220" fmla="*/ 1321114 h 2583470"/>
                <a:gd name="connsiteX12221" fmla="*/ 598915 w 1057172"/>
                <a:gd name="connsiteY12221" fmla="*/ 1321114 h 2583470"/>
                <a:gd name="connsiteX12222" fmla="*/ 598915 w 1057172"/>
                <a:gd name="connsiteY12222" fmla="*/ 1322803 h 2583470"/>
                <a:gd name="connsiteX12223" fmla="*/ 598793 w 1057172"/>
                <a:gd name="connsiteY12223" fmla="*/ 1322834 h 2583470"/>
                <a:gd name="connsiteX12224" fmla="*/ 598305 w 1057172"/>
                <a:gd name="connsiteY12224" fmla="*/ 1322342 h 2583470"/>
                <a:gd name="connsiteX12225" fmla="*/ 598305 w 1057172"/>
                <a:gd name="connsiteY12225" fmla="*/ 1322957 h 2583470"/>
                <a:gd name="connsiteX12226" fmla="*/ 598793 w 1057172"/>
                <a:gd name="connsiteY12226" fmla="*/ 1322834 h 2583470"/>
                <a:gd name="connsiteX12227" fmla="*/ 598915 w 1057172"/>
                <a:gd name="connsiteY12227" fmla="*/ 1322957 h 2583470"/>
                <a:gd name="connsiteX12228" fmla="*/ 598915 w 1057172"/>
                <a:gd name="connsiteY12228" fmla="*/ 1322803 h 2583470"/>
                <a:gd name="connsiteX12229" fmla="*/ 600745 w 1057172"/>
                <a:gd name="connsiteY12229" fmla="*/ 1322342 h 2583470"/>
                <a:gd name="connsiteX12230" fmla="*/ 600745 w 1057172"/>
                <a:gd name="connsiteY12230" fmla="*/ 1322957 h 2583470"/>
                <a:gd name="connsiteX12231" fmla="*/ 601355 w 1057172"/>
                <a:gd name="connsiteY12231" fmla="*/ 1321728 h 2583470"/>
                <a:gd name="connsiteX12232" fmla="*/ 601964 w 1057172"/>
                <a:gd name="connsiteY12232" fmla="*/ 1321728 h 2583470"/>
                <a:gd name="connsiteX12233" fmla="*/ 601964 w 1057172"/>
                <a:gd name="connsiteY12233" fmla="*/ 1320499 h 2583470"/>
                <a:gd name="connsiteX12234" fmla="*/ 602574 w 1057172"/>
                <a:gd name="connsiteY12234" fmla="*/ 1320499 h 2583470"/>
                <a:gd name="connsiteX12235" fmla="*/ 602574 w 1057172"/>
                <a:gd name="connsiteY12235" fmla="*/ 1321114 h 2583470"/>
                <a:gd name="connsiteX12236" fmla="*/ 603794 w 1057172"/>
                <a:gd name="connsiteY12236" fmla="*/ 1321114 h 2583470"/>
                <a:gd name="connsiteX12237" fmla="*/ 605014 w 1057172"/>
                <a:gd name="connsiteY12237" fmla="*/ 1326642 h 2583470"/>
                <a:gd name="connsiteX12238" fmla="*/ 604404 w 1057172"/>
                <a:gd name="connsiteY12238" fmla="*/ 1326642 h 2583470"/>
                <a:gd name="connsiteX12239" fmla="*/ 604404 w 1057172"/>
                <a:gd name="connsiteY12239" fmla="*/ 1327871 h 2583470"/>
                <a:gd name="connsiteX12240" fmla="*/ 603794 w 1057172"/>
                <a:gd name="connsiteY12240" fmla="*/ 1327871 h 2583470"/>
                <a:gd name="connsiteX12241" fmla="*/ 605014 w 1057172"/>
                <a:gd name="connsiteY12241" fmla="*/ 1329099 h 2583470"/>
                <a:gd name="connsiteX12242" fmla="*/ 605014 w 1057172"/>
                <a:gd name="connsiteY12242" fmla="*/ 1328485 h 2583470"/>
                <a:gd name="connsiteX12243" fmla="*/ 606234 w 1057172"/>
                <a:gd name="connsiteY12243" fmla="*/ 1328485 h 2583470"/>
                <a:gd name="connsiteX12244" fmla="*/ 608673 w 1057172"/>
                <a:gd name="connsiteY12244" fmla="*/ 1334628 h 2583470"/>
                <a:gd name="connsiteX12245" fmla="*/ 610503 w 1057172"/>
                <a:gd name="connsiteY12245" fmla="*/ 1334628 h 2583470"/>
                <a:gd name="connsiteX12246" fmla="*/ 623921 w 1057172"/>
                <a:gd name="connsiteY12246" fmla="*/ 1341999 h 2583470"/>
                <a:gd name="connsiteX12247" fmla="*/ 623921 w 1057172"/>
                <a:gd name="connsiteY12247" fmla="*/ 1342614 h 2583470"/>
                <a:gd name="connsiteX12248" fmla="*/ 624530 w 1057172"/>
                <a:gd name="connsiteY12248" fmla="*/ 1342614 h 2583470"/>
                <a:gd name="connsiteX12249" fmla="*/ 625140 w 1057172"/>
                <a:gd name="connsiteY12249" fmla="*/ 1345071 h 2583470"/>
                <a:gd name="connsiteX12250" fmla="*/ 625750 w 1057172"/>
                <a:gd name="connsiteY12250" fmla="*/ 1345071 h 2583470"/>
                <a:gd name="connsiteX12251" fmla="*/ 625140 w 1057172"/>
                <a:gd name="connsiteY12251" fmla="*/ 1346299 h 2583470"/>
                <a:gd name="connsiteX12252" fmla="*/ 625750 w 1057172"/>
                <a:gd name="connsiteY12252" fmla="*/ 1346299 h 2583470"/>
                <a:gd name="connsiteX12253" fmla="*/ 625750 w 1057172"/>
                <a:gd name="connsiteY12253" fmla="*/ 1347528 h 2583470"/>
                <a:gd name="connsiteX12254" fmla="*/ 625140 w 1057172"/>
                <a:gd name="connsiteY12254" fmla="*/ 1347528 h 2583470"/>
                <a:gd name="connsiteX12255" fmla="*/ 625140 w 1057172"/>
                <a:gd name="connsiteY12255" fmla="*/ 1348142 h 2583470"/>
                <a:gd name="connsiteX12256" fmla="*/ 624530 w 1057172"/>
                <a:gd name="connsiteY12256" fmla="*/ 1348142 h 2583470"/>
                <a:gd name="connsiteX12257" fmla="*/ 624530 w 1057172"/>
                <a:gd name="connsiteY12257" fmla="*/ 1348757 h 2583470"/>
                <a:gd name="connsiteX12258" fmla="*/ 623921 w 1057172"/>
                <a:gd name="connsiteY12258" fmla="*/ 1348757 h 2583470"/>
                <a:gd name="connsiteX12259" fmla="*/ 623311 w 1057172"/>
                <a:gd name="connsiteY12259" fmla="*/ 1349985 h 2583470"/>
                <a:gd name="connsiteX12260" fmla="*/ 623921 w 1057172"/>
                <a:gd name="connsiteY12260" fmla="*/ 1349985 h 2583470"/>
                <a:gd name="connsiteX12261" fmla="*/ 623311 w 1057172"/>
                <a:gd name="connsiteY12261" fmla="*/ 1353671 h 2583470"/>
                <a:gd name="connsiteX12262" fmla="*/ 622091 w 1057172"/>
                <a:gd name="connsiteY12262" fmla="*/ 1353671 h 2583470"/>
                <a:gd name="connsiteX12263" fmla="*/ 622091 w 1057172"/>
                <a:gd name="connsiteY12263" fmla="*/ 1354285 h 2583470"/>
                <a:gd name="connsiteX12264" fmla="*/ 623311 w 1057172"/>
                <a:gd name="connsiteY12264" fmla="*/ 1354285 h 2583470"/>
                <a:gd name="connsiteX12265" fmla="*/ 623311 w 1057172"/>
                <a:gd name="connsiteY12265" fmla="*/ 1355514 h 2583470"/>
                <a:gd name="connsiteX12266" fmla="*/ 625750 w 1057172"/>
                <a:gd name="connsiteY12266" fmla="*/ 1355514 h 2583470"/>
                <a:gd name="connsiteX12267" fmla="*/ 625750 w 1057172"/>
                <a:gd name="connsiteY12267" fmla="*/ 1354285 h 2583470"/>
                <a:gd name="connsiteX12268" fmla="*/ 625140 w 1057172"/>
                <a:gd name="connsiteY12268" fmla="*/ 1354285 h 2583470"/>
                <a:gd name="connsiteX12269" fmla="*/ 630019 w 1057172"/>
                <a:gd name="connsiteY12269" fmla="*/ 1353671 h 2583470"/>
                <a:gd name="connsiteX12270" fmla="*/ 630019 w 1057172"/>
                <a:gd name="connsiteY12270" fmla="*/ 1354285 h 2583470"/>
                <a:gd name="connsiteX12271" fmla="*/ 635509 w 1057172"/>
                <a:gd name="connsiteY12271" fmla="*/ 1355514 h 2583470"/>
                <a:gd name="connsiteX12272" fmla="*/ 635509 w 1057172"/>
                <a:gd name="connsiteY12272" fmla="*/ 1354285 h 2583470"/>
                <a:gd name="connsiteX12273" fmla="*/ 633069 w 1057172"/>
                <a:gd name="connsiteY12273" fmla="*/ 1354285 h 2583470"/>
                <a:gd name="connsiteX12274" fmla="*/ 633069 w 1057172"/>
                <a:gd name="connsiteY12274" fmla="*/ 1353671 h 2583470"/>
                <a:gd name="connsiteX12275" fmla="*/ 631849 w 1057172"/>
                <a:gd name="connsiteY12275" fmla="*/ 1353671 h 2583470"/>
                <a:gd name="connsiteX12276" fmla="*/ 631849 w 1057172"/>
                <a:gd name="connsiteY12276" fmla="*/ 1353057 h 2583470"/>
                <a:gd name="connsiteX12277" fmla="*/ 628190 w 1057172"/>
                <a:gd name="connsiteY12277" fmla="*/ 1343842 h 2583470"/>
                <a:gd name="connsiteX12278" fmla="*/ 627580 w 1057172"/>
                <a:gd name="connsiteY12278" fmla="*/ 1343842 h 2583470"/>
                <a:gd name="connsiteX12279" fmla="*/ 627580 w 1057172"/>
                <a:gd name="connsiteY12279" fmla="*/ 1341999 h 2583470"/>
                <a:gd name="connsiteX12280" fmla="*/ 626360 w 1057172"/>
                <a:gd name="connsiteY12280" fmla="*/ 1341999 h 2583470"/>
                <a:gd name="connsiteX12281" fmla="*/ 625140 w 1057172"/>
                <a:gd name="connsiteY12281" fmla="*/ 1338314 h 2583470"/>
                <a:gd name="connsiteX12282" fmla="*/ 615992 w 1057172"/>
                <a:gd name="connsiteY12282" fmla="*/ 1340157 h 2583470"/>
                <a:gd name="connsiteX12283" fmla="*/ 615992 w 1057172"/>
                <a:gd name="connsiteY12283" fmla="*/ 1338928 h 2583470"/>
                <a:gd name="connsiteX12284" fmla="*/ 614162 w 1057172"/>
                <a:gd name="connsiteY12284" fmla="*/ 1337699 h 2583470"/>
                <a:gd name="connsiteX12285" fmla="*/ 613552 w 1057172"/>
                <a:gd name="connsiteY12285" fmla="*/ 1337699 h 2583470"/>
                <a:gd name="connsiteX12286" fmla="*/ 612942 w 1057172"/>
                <a:gd name="connsiteY12286" fmla="*/ 1333399 h 2583470"/>
                <a:gd name="connsiteX12287" fmla="*/ 611723 w 1057172"/>
                <a:gd name="connsiteY12287" fmla="*/ 1332785 h 2583470"/>
                <a:gd name="connsiteX12288" fmla="*/ 610503 w 1057172"/>
                <a:gd name="connsiteY12288" fmla="*/ 1333399 h 2583470"/>
                <a:gd name="connsiteX12289" fmla="*/ 610503 w 1057172"/>
                <a:gd name="connsiteY12289" fmla="*/ 1332785 h 2583470"/>
                <a:gd name="connsiteX12290" fmla="*/ 609893 w 1057172"/>
                <a:gd name="connsiteY12290" fmla="*/ 1332785 h 2583470"/>
                <a:gd name="connsiteX12291" fmla="*/ 609893 w 1057172"/>
                <a:gd name="connsiteY12291" fmla="*/ 1332171 h 2583470"/>
                <a:gd name="connsiteX12292" fmla="*/ 609283 w 1057172"/>
                <a:gd name="connsiteY12292" fmla="*/ 1332171 h 2583470"/>
                <a:gd name="connsiteX12293" fmla="*/ 609893 w 1057172"/>
                <a:gd name="connsiteY12293" fmla="*/ 1327871 h 2583470"/>
                <a:gd name="connsiteX12294" fmla="*/ 609283 w 1057172"/>
                <a:gd name="connsiteY12294" fmla="*/ 1325414 h 2583470"/>
                <a:gd name="connsiteX12295" fmla="*/ 609893 w 1057172"/>
                <a:gd name="connsiteY12295" fmla="*/ 1325414 h 2583470"/>
                <a:gd name="connsiteX12296" fmla="*/ 609893 w 1057172"/>
                <a:gd name="connsiteY12296" fmla="*/ 1324185 h 2583470"/>
                <a:gd name="connsiteX12297" fmla="*/ 610503 w 1057172"/>
                <a:gd name="connsiteY12297" fmla="*/ 1324185 h 2583470"/>
                <a:gd name="connsiteX12298" fmla="*/ 610503 w 1057172"/>
                <a:gd name="connsiteY12298" fmla="*/ 1322957 h 2583470"/>
                <a:gd name="connsiteX12299" fmla="*/ 611723 w 1057172"/>
                <a:gd name="connsiteY12299" fmla="*/ 1322957 h 2583470"/>
                <a:gd name="connsiteX12300" fmla="*/ 611723 w 1057172"/>
                <a:gd name="connsiteY12300" fmla="*/ 1321728 h 2583470"/>
                <a:gd name="connsiteX12301" fmla="*/ 612333 w 1057172"/>
                <a:gd name="connsiteY12301" fmla="*/ 1321728 h 2583470"/>
                <a:gd name="connsiteX12302" fmla="*/ 612333 w 1057172"/>
                <a:gd name="connsiteY12302" fmla="*/ 1321114 h 2583470"/>
                <a:gd name="connsiteX12303" fmla="*/ 612942 w 1057172"/>
                <a:gd name="connsiteY12303" fmla="*/ 1321114 h 2583470"/>
                <a:gd name="connsiteX12304" fmla="*/ 612942 w 1057172"/>
                <a:gd name="connsiteY12304" fmla="*/ 1320499 h 2583470"/>
                <a:gd name="connsiteX12305" fmla="*/ 615992 w 1057172"/>
                <a:gd name="connsiteY12305" fmla="*/ 1319271 h 2583470"/>
                <a:gd name="connsiteX12306" fmla="*/ 615992 w 1057172"/>
                <a:gd name="connsiteY12306" fmla="*/ 1321114 h 2583470"/>
                <a:gd name="connsiteX12307" fmla="*/ 616602 w 1057172"/>
                <a:gd name="connsiteY12307" fmla="*/ 1321114 h 2583470"/>
                <a:gd name="connsiteX12308" fmla="*/ 616602 w 1057172"/>
                <a:gd name="connsiteY12308" fmla="*/ 1321728 h 2583470"/>
                <a:gd name="connsiteX12309" fmla="*/ 617212 w 1057172"/>
                <a:gd name="connsiteY12309" fmla="*/ 1321728 h 2583470"/>
                <a:gd name="connsiteX12310" fmla="*/ 617212 w 1057172"/>
                <a:gd name="connsiteY12310" fmla="*/ 1322342 h 2583470"/>
                <a:gd name="connsiteX12311" fmla="*/ 617822 w 1057172"/>
                <a:gd name="connsiteY12311" fmla="*/ 1322342 h 2583470"/>
                <a:gd name="connsiteX12312" fmla="*/ 617822 w 1057172"/>
                <a:gd name="connsiteY12312" fmla="*/ 1322342 h 2583470"/>
                <a:gd name="connsiteX12313" fmla="*/ 617822 w 1057172"/>
                <a:gd name="connsiteY12313" fmla="*/ 1322957 h 2583470"/>
                <a:gd name="connsiteX12314" fmla="*/ 618432 w 1057172"/>
                <a:gd name="connsiteY12314" fmla="*/ 1322957 h 2583470"/>
                <a:gd name="connsiteX12315" fmla="*/ 617822 w 1057172"/>
                <a:gd name="connsiteY12315" fmla="*/ 1322342 h 2583470"/>
                <a:gd name="connsiteX12316" fmla="*/ 617822 w 1057172"/>
                <a:gd name="connsiteY12316" fmla="*/ 1322342 h 2583470"/>
                <a:gd name="connsiteX12317" fmla="*/ 617822 w 1057172"/>
                <a:gd name="connsiteY12317" fmla="*/ 1322342 h 2583470"/>
                <a:gd name="connsiteX12318" fmla="*/ 617212 w 1057172"/>
                <a:gd name="connsiteY12318" fmla="*/ 1321728 h 2583470"/>
                <a:gd name="connsiteX12319" fmla="*/ 616602 w 1057172"/>
                <a:gd name="connsiteY12319" fmla="*/ 1319271 h 2583470"/>
                <a:gd name="connsiteX12320" fmla="*/ 615992 w 1057172"/>
                <a:gd name="connsiteY12320" fmla="*/ 1319271 h 2583470"/>
                <a:gd name="connsiteX12321" fmla="*/ 615992 w 1057172"/>
                <a:gd name="connsiteY12321" fmla="*/ 1318042 h 2583470"/>
                <a:gd name="connsiteX12322" fmla="*/ 615382 w 1057172"/>
                <a:gd name="connsiteY12322" fmla="*/ 1318042 h 2583470"/>
                <a:gd name="connsiteX12323" fmla="*/ 615382 w 1057172"/>
                <a:gd name="connsiteY12323" fmla="*/ 1318657 h 2583470"/>
                <a:gd name="connsiteX12324" fmla="*/ 612333 w 1057172"/>
                <a:gd name="connsiteY12324" fmla="*/ 1319271 h 2583470"/>
                <a:gd name="connsiteX12325" fmla="*/ 612333 w 1057172"/>
                <a:gd name="connsiteY12325" fmla="*/ 1320499 h 2583470"/>
                <a:gd name="connsiteX12326" fmla="*/ 610503 w 1057172"/>
                <a:gd name="connsiteY12326" fmla="*/ 1320499 h 2583470"/>
                <a:gd name="connsiteX12327" fmla="*/ 610503 w 1057172"/>
                <a:gd name="connsiteY12327" fmla="*/ 1322342 h 2583470"/>
                <a:gd name="connsiteX12328" fmla="*/ 609893 w 1057172"/>
                <a:gd name="connsiteY12328" fmla="*/ 1322342 h 2583470"/>
                <a:gd name="connsiteX12329" fmla="*/ 609893 w 1057172"/>
                <a:gd name="connsiteY12329" fmla="*/ 1322957 h 2583470"/>
                <a:gd name="connsiteX12330" fmla="*/ 608063 w 1057172"/>
                <a:gd name="connsiteY12330" fmla="*/ 1322342 h 2583470"/>
                <a:gd name="connsiteX12331" fmla="*/ 608063 w 1057172"/>
                <a:gd name="connsiteY12331" fmla="*/ 1321114 h 2583470"/>
                <a:gd name="connsiteX12332" fmla="*/ 606844 w 1057172"/>
                <a:gd name="connsiteY12332" fmla="*/ 1321114 h 2583470"/>
                <a:gd name="connsiteX12333" fmla="*/ 606844 w 1057172"/>
                <a:gd name="connsiteY12333" fmla="*/ 1320499 h 2583470"/>
                <a:gd name="connsiteX12334" fmla="*/ 606234 w 1057172"/>
                <a:gd name="connsiteY12334" fmla="*/ 1320499 h 2583470"/>
                <a:gd name="connsiteX12335" fmla="*/ 606234 w 1057172"/>
                <a:gd name="connsiteY12335" fmla="*/ 1316814 h 2583470"/>
                <a:gd name="connsiteX12336" fmla="*/ 605624 w 1057172"/>
                <a:gd name="connsiteY12336" fmla="*/ 1316814 h 2583470"/>
                <a:gd name="connsiteX12337" fmla="*/ 605624 w 1057172"/>
                <a:gd name="connsiteY12337" fmla="*/ 1312514 h 2583470"/>
                <a:gd name="connsiteX12338" fmla="*/ 606234 w 1057172"/>
                <a:gd name="connsiteY12338" fmla="*/ 1312514 h 2583470"/>
                <a:gd name="connsiteX12339" fmla="*/ 606234 w 1057172"/>
                <a:gd name="connsiteY12339" fmla="*/ 1310671 h 2583470"/>
                <a:gd name="connsiteX12340" fmla="*/ 606844 w 1057172"/>
                <a:gd name="connsiteY12340" fmla="*/ 1310671 h 2583470"/>
                <a:gd name="connsiteX12341" fmla="*/ 606844 w 1057172"/>
                <a:gd name="connsiteY12341" fmla="*/ 1310057 h 2583470"/>
                <a:gd name="connsiteX12342" fmla="*/ 608063 w 1057172"/>
                <a:gd name="connsiteY12342" fmla="*/ 1310057 h 2583470"/>
                <a:gd name="connsiteX12343" fmla="*/ 608063 w 1057172"/>
                <a:gd name="connsiteY12343" fmla="*/ 1308828 h 2583470"/>
                <a:gd name="connsiteX12344" fmla="*/ 608673 w 1057172"/>
                <a:gd name="connsiteY12344" fmla="*/ 1308828 h 2583470"/>
                <a:gd name="connsiteX12345" fmla="*/ 608063 w 1057172"/>
                <a:gd name="connsiteY12345" fmla="*/ 1307599 h 2583470"/>
                <a:gd name="connsiteX12346" fmla="*/ 608673 w 1057172"/>
                <a:gd name="connsiteY12346" fmla="*/ 1307599 h 2583470"/>
                <a:gd name="connsiteX12347" fmla="*/ 608673 w 1057172"/>
                <a:gd name="connsiteY12347" fmla="*/ 1306985 h 2583470"/>
                <a:gd name="connsiteX12348" fmla="*/ 609283 w 1057172"/>
                <a:gd name="connsiteY12348" fmla="*/ 1306985 h 2583470"/>
                <a:gd name="connsiteX12349" fmla="*/ 609893 w 1057172"/>
                <a:gd name="connsiteY12349" fmla="*/ 1299614 h 2583470"/>
                <a:gd name="connsiteX12350" fmla="*/ 610503 w 1057172"/>
                <a:gd name="connsiteY12350" fmla="*/ 1299614 h 2583470"/>
                <a:gd name="connsiteX12351" fmla="*/ 611723 w 1057172"/>
                <a:gd name="connsiteY12351" fmla="*/ 1298385 h 2583470"/>
                <a:gd name="connsiteX12352" fmla="*/ 611723 w 1057172"/>
                <a:gd name="connsiteY12352" fmla="*/ 1299000 h 2583470"/>
                <a:gd name="connsiteX12353" fmla="*/ 612942 w 1057172"/>
                <a:gd name="connsiteY12353" fmla="*/ 1299000 h 2583470"/>
                <a:gd name="connsiteX12354" fmla="*/ 613552 w 1057172"/>
                <a:gd name="connsiteY12354" fmla="*/ 1296542 h 2583470"/>
                <a:gd name="connsiteX12355" fmla="*/ 616602 w 1057172"/>
                <a:gd name="connsiteY12355" fmla="*/ 1294085 h 2583470"/>
                <a:gd name="connsiteX12356" fmla="*/ 616602 w 1057172"/>
                <a:gd name="connsiteY12356" fmla="*/ 1294700 h 2583470"/>
                <a:gd name="connsiteX12357" fmla="*/ 622091 w 1057172"/>
                <a:gd name="connsiteY12357" fmla="*/ 1292857 h 2583470"/>
                <a:gd name="connsiteX12358" fmla="*/ 622091 w 1057172"/>
                <a:gd name="connsiteY12358" fmla="*/ 1293471 h 2583470"/>
                <a:gd name="connsiteX12359" fmla="*/ 623921 w 1057172"/>
                <a:gd name="connsiteY12359" fmla="*/ 1292857 h 2583470"/>
                <a:gd name="connsiteX12360" fmla="*/ 623921 w 1057172"/>
                <a:gd name="connsiteY12360" fmla="*/ 1291628 h 2583470"/>
                <a:gd name="connsiteX12361" fmla="*/ 624530 w 1057172"/>
                <a:gd name="connsiteY12361" fmla="*/ 1291628 h 2583470"/>
                <a:gd name="connsiteX12362" fmla="*/ 624530 w 1057172"/>
                <a:gd name="connsiteY12362" fmla="*/ 1291014 h 2583470"/>
                <a:gd name="connsiteX12363" fmla="*/ 626360 w 1057172"/>
                <a:gd name="connsiteY12363" fmla="*/ 1290400 h 2583470"/>
                <a:gd name="connsiteX12364" fmla="*/ 626360 w 1057172"/>
                <a:gd name="connsiteY12364" fmla="*/ 1291014 h 2583470"/>
                <a:gd name="connsiteX12365" fmla="*/ 628190 w 1057172"/>
                <a:gd name="connsiteY12365" fmla="*/ 1290400 h 2583470"/>
                <a:gd name="connsiteX12366" fmla="*/ 632459 w 1057172"/>
                <a:gd name="connsiteY12366" fmla="*/ 1294700 h 2583470"/>
                <a:gd name="connsiteX12367" fmla="*/ 631849 w 1057172"/>
                <a:gd name="connsiteY12367" fmla="*/ 1294700 h 2583470"/>
                <a:gd name="connsiteX12368" fmla="*/ 631849 w 1057172"/>
                <a:gd name="connsiteY12368" fmla="*/ 1295314 h 2583470"/>
                <a:gd name="connsiteX12369" fmla="*/ 632459 w 1057172"/>
                <a:gd name="connsiteY12369" fmla="*/ 1295314 h 2583470"/>
                <a:gd name="connsiteX12370" fmla="*/ 632459 w 1057172"/>
                <a:gd name="connsiteY12370" fmla="*/ 1296542 h 2583470"/>
                <a:gd name="connsiteX12371" fmla="*/ 633069 w 1057172"/>
                <a:gd name="connsiteY12371" fmla="*/ 1296542 h 2583470"/>
                <a:gd name="connsiteX12372" fmla="*/ 631849 w 1057172"/>
                <a:gd name="connsiteY12372" fmla="*/ 1305757 h 2583470"/>
                <a:gd name="connsiteX12373" fmla="*/ 635509 w 1057172"/>
                <a:gd name="connsiteY12373" fmla="*/ 1313742 h 2583470"/>
                <a:gd name="connsiteX12374" fmla="*/ 634899 w 1057172"/>
                <a:gd name="connsiteY12374" fmla="*/ 1313742 h 2583470"/>
                <a:gd name="connsiteX12375" fmla="*/ 633679 w 1057172"/>
                <a:gd name="connsiteY12375" fmla="*/ 1322957 h 2583470"/>
                <a:gd name="connsiteX12376" fmla="*/ 634899 w 1057172"/>
                <a:gd name="connsiteY12376" fmla="*/ 1322957 h 2583470"/>
                <a:gd name="connsiteX12377" fmla="*/ 634899 w 1057172"/>
                <a:gd name="connsiteY12377" fmla="*/ 1324185 h 2583470"/>
                <a:gd name="connsiteX12378" fmla="*/ 636118 w 1057172"/>
                <a:gd name="connsiteY12378" fmla="*/ 1324799 h 2583470"/>
                <a:gd name="connsiteX12379" fmla="*/ 635509 w 1057172"/>
                <a:gd name="connsiteY12379" fmla="*/ 1326642 h 2583470"/>
                <a:gd name="connsiteX12380" fmla="*/ 634899 w 1057172"/>
                <a:gd name="connsiteY12380" fmla="*/ 1326642 h 2583470"/>
                <a:gd name="connsiteX12381" fmla="*/ 634899 w 1057172"/>
                <a:gd name="connsiteY12381" fmla="*/ 1327871 h 2583470"/>
                <a:gd name="connsiteX12382" fmla="*/ 633679 w 1057172"/>
                <a:gd name="connsiteY12382" fmla="*/ 1327871 h 2583470"/>
                <a:gd name="connsiteX12383" fmla="*/ 632459 w 1057172"/>
                <a:gd name="connsiteY12383" fmla="*/ 1329714 h 2583470"/>
                <a:gd name="connsiteX12384" fmla="*/ 632459 w 1057172"/>
                <a:gd name="connsiteY12384" fmla="*/ 1330328 h 2583470"/>
                <a:gd name="connsiteX12385" fmla="*/ 631849 w 1057172"/>
                <a:gd name="connsiteY12385" fmla="*/ 1330328 h 2583470"/>
                <a:gd name="connsiteX12386" fmla="*/ 631239 w 1057172"/>
                <a:gd name="connsiteY12386" fmla="*/ 1334014 h 2583470"/>
                <a:gd name="connsiteX12387" fmla="*/ 630019 w 1057172"/>
                <a:gd name="connsiteY12387" fmla="*/ 1334014 h 2583470"/>
                <a:gd name="connsiteX12388" fmla="*/ 630019 w 1057172"/>
                <a:gd name="connsiteY12388" fmla="*/ 1335857 h 2583470"/>
                <a:gd name="connsiteX12389" fmla="*/ 631239 w 1057172"/>
                <a:gd name="connsiteY12389" fmla="*/ 1335857 h 2583470"/>
                <a:gd name="connsiteX12390" fmla="*/ 633679 w 1057172"/>
                <a:gd name="connsiteY12390" fmla="*/ 1330942 h 2583470"/>
                <a:gd name="connsiteX12391" fmla="*/ 633679 w 1057172"/>
                <a:gd name="connsiteY12391" fmla="*/ 1330328 h 2583470"/>
                <a:gd name="connsiteX12392" fmla="*/ 634899 w 1057172"/>
                <a:gd name="connsiteY12392" fmla="*/ 1330328 h 2583470"/>
                <a:gd name="connsiteX12393" fmla="*/ 634899 w 1057172"/>
                <a:gd name="connsiteY12393" fmla="*/ 1330942 h 2583470"/>
                <a:gd name="connsiteX12394" fmla="*/ 635509 w 1057172"/>
                <a:gd name="connsiteY12394" fmla="*/ 1330942 h 2583470"/>
                <a:gd name="connsiteX12395" fmla="*/ 635509 w 1057172"/>
                <a:gd name="connsiteY12395" fmla="*/ 1332171 h 2583470"/>
                <a:gd name="connsiteX12396" fmla="*/ 636118 w 1057172"/>
                <a:gd name="connsiteY12396" fmla="*/ 1332171 h 2583470"/>
                <a:gd name="connsiteX12397" fmla="*/ 635509 w 1057172"/>
                <a:gd name="connsiteY12397" fmla="*/ 1332785 h 2583470"/>
                <a:gd name="connsiteX12398" fmla="*/ 636118 w 1057172"/>
                <a:gd name="connsiteY12398" fmla="*/ 1333399 h 2583470"/>
                <a:gd name="connsiteX12399" fmla="*/ 636118 w 1057172"/>
                <a:gd name="connsiteY12399" fmla="*/ 1332171 h 2583470"/>
                <a:gd name="connsiteX12400" fmla="*/ 636118 w 1057172"/>
                <a:gd name="connsiteY12400" fmla="*/ 1330328 h 2583470"/>
                <a:gd name="connsiteX12401" fmla="*/ 635509 w 1057172"/>
                <a:gd name="connsiteY12401" fmla="*/ 1330328 h 2583470"/>
                <a:gd name="connsiteX12402" fmla="*/ 636728 w 1057172"/>
                <a:gd name="connsiteY12402" fmla="*/ 1325414 h 2583470"/>
                <a:gd name="connsiteX12403" fmla="*/ 637338 w 1057172"/>
                <a:gd name="connsiteY12403" fmla="*/ 1325414 h 2583470"/>
                <a:gd name="connsiteX12404" fmla="*/ 637948 w 1057172"/>
                <a:gd name="connsiteY12404" fmla="*/ 1322957 h 2583470"/>
                <a:gd name="connsiteX12405" fmla="*/ 636728 w 1057172"/>
                <a:gd name="connsiteY12405" fmla="*/ 1321114 h 2583470"/>
                <a:gd name="connsiteX12406" fmla="*/ 637338 w 1057172"/>
                <a:gd name="connsiteY12406" fmla="*/ 1321114 h 2583470"/>
                <a:gd name="connsiteX12407" fmla="*/ 636728 w 1057172"/>
                <a:gd name="connsiteY12407" fmla="*/ 1317428 h 2583470"/>
                <a:gd name="connsiteX12408" fmla="*/ 636118 w 1057172"/>
                <a:gd name="connsiteY12408" fmla="*/ 1317428 h 2583470"/>
                <a:gd name="connsiteX12409" fmla="*/ 636118 w 1057172"/>
                <a:gd name="connsiteY12409" fmla="*/ 1316814 h 2583470"/>
                <a:gd name="connsiteX12410" fmla="*/ 636728 w 1057172"/>
                <a:gd name="connsiteY12410" fmla="*/ 1316814 h 2583470"/>
                <a:gd name="connsiteX12411" fmla="*/ 636728 w 1057172"/>
                <a:gd name="connsiteY12411" fmla="*/ 1312514 h 2583470"/>
                <a:gd name="connsiteX12412" fmla="*/ 636118 w 1057172"/>
                <a:gd name="connsiteY12412" fmla="*/ 1312514 h 2583470"/>
                <a:gd name="connsiteX12413" fmla="*/ 636118 w 1057172"/>
                <a:gd name="connsiteY12413" fmla="*/ 1310671 h 2583470"/>
                <a:gd name="connsiteX12414" fmla="*/ 637338 w 1057172"/>
                <a:gd name="connsiteY12414" fmla="*/ 1310671 h 2583470"/>
                <a:gd name="connsiteX12415" fmla="*/ 637338 w 1057172"/>
                <a:gd name="connsiteY12415" fmla="*/ 1310057 h 2583470"/>
                <a:gd name="connsiteX12416" fmla="*/ 639168 w 1057172"/>
                <a:gd name="connsiteY12416" fmla="*/ 1310057 h 2583470"/>
                <a:gd name="connsiteX12417" fmla="*/ 639168 w 1057172"/>
                <a:gd name="connsiteY12417" fmla="*/ 1310671 h 2583470"/>
                <a:gd name="connsiteX12418" fmla="*/ 640998 w 1057172"/>
                <a:gd name="connsiteY12418" fmla="*/ 1311285 h 2583470"/>
                <a:gd name="connsiteX12419" fmla="*/ 640998 w 1057172"/>
                <a:gd name="connsiteY12419" fmla="*/ 1310671 h 2583470"/>
                <a:gd name="connsiteX12420" fmla="*/ 645267 w 1057172"/>
                <a:gd name="connsiteY12420" fmla="*/ 1310910 h 2583470"/>
                <a:gd name="connsiteX12421" fmla="*/ 645267 w 1057172"/>
                <a:gd name="connsiteY12421" fmla="*/ 1311285 h 2583470"/>
                <a:gd name="connsiteX12422" fmla="*/ 650756 w 1057172"/>
                <a:gd name="connsiteY12422" fmla="*/ 1311285 h 2583470"/>
                <a:gd name="connsiteX12423" fmla="*/ 650756 w 1057172"/>
                <a:gd name="connsiteY12423" fmla="*/ 1311217 h 2583470"/>
                <a:gd name="connsiteX12424" fmla="*/ 651976 w 1057172"/>
                <a:gd name="connsiteY12424" fmla="*/ 1311285 h 2583470"/>
                <a:gd name="connsiteX12425" fmla="*/ 650756 w 1057172"/>
                <a:gd name="connsiteY12425" fmla="*/ 1310671 h 2583470"/>
                <a:gd name="connsiteX12426" fmla="*/ 650756 w 1057172"/>
                <a:gd name="connsiteY12426" fmla="*/ 1311217 h 2583470"/>
                <a:gd name="connsiteX12427" fmla="*/ 645267 w 1057172"/>
                <a:gd name="connsiteY12427" fmla="*/ 1310910 h 2583470"/>
                <a:gd name="connsiteX12428" fmla="*/ 645267 w 1057172"/>
                <a:gd name="connsiteY12428" fmla="*/ 1310671 h 2583470"/>
                <a:gd name="connsiteX12429" fmla="*/ 640998 w 1057172"/>
                <a:gd name="connsiteY12429" fmla="*/ 1310057 h 2583470"/>
                <a:gd name="connsiteX12430" fmla="*/ 640998 w 1057172"/>
                <a:gd name="connsiteY12430" fmla="*/ 1309442 h 2583470"/>
                <a:gd name="connsiteX12431" fmla="*/ 636728 w 1057172"/>
                <a:gd name="connsiteY12431" fmla="*/ 1303299 h 2583470"/>
                <a:gd name="connsiteX12432" fmla="*/ 637338 w 1057172"/>
                <a:gd name="connsiteY12432" fmla="*/ 1297771 h 2583470"/>
                <a:gd name="connsiteX12433" fmla="*/ 637948 w 1057172"/>
                <a:gd name="connsiteY12433" fmla="*/ 1297771 h 2583470"/>
                <a:gd name="connsiteX12434" fmla="*/ 637948 w 1057172"/>
                <a:gd name="connsiteY12434" fmla="*/ 1291628 h 2583470"/>
                <a:gd name="connsiteX12435" fmla="*/ 639168 w 1057172"/>
                <a:gd name="connsiteY12435" fmla="*/ 1291628 h 2583470"/>
                <a:gd name="connsiteX12436" fmla="*/ 639168 w 1057172"/>
                <a:gd name="connsiteY12436" fmla="*/ 1291014 h 2583470"/>
                <a:gd name="connsiteX12437" fmla="*/ 642827 w 1057172"/>
                <a:gd name="connsiteY12437" fmla="*/ 1291014 h 2583470"/>
                <a:gd name="connsiteX12438" fmla="*/ 641607 w 1057172"/>
                <a:gd name="connsiteY12438" fmla="*/ 1292857 h 2583470"/>
                <a:gd name="connsiteX12439" fmla="*/ 643437 w 1057172"/>
                <a:gd name="connsiteY12439" fmla="*/ 1292857 h 2583470"/>
                <a:gd name="connsiteX12440" fmla="*/ 643437 w 1057172"/>
                <a:gd name="connsiteY12440" fmla="*/ 1289171 h 2583470"/>
                <a:gd name="connsiteX12441" fmla="*/ 644047 w 1057172"/>
                <a:gd name="connsiteY12441" fmla="*/ 1289171 h 2583470"/>
                <a:gd name="connsiteX12442" fmla="*/ 644657 w 1057172"/>
                <a:gd name="connsiteY12442" fmla="*/ 1281800 h 2583470"/>
                <a:gd name="connsiteX12443" fmla="*/ 649536 w 1057172"/>
                <a:gd name="connsiteY12443" fmla="*/ 1278728 h 2583470"/>
                <a:gd name="connsiteX12444" fmla="*/ 656855 w 1057172"/>
                <a:gd name="connsiteY12444" fmla="*/ 1278728 h 2583470"/>
                <a:gd name="connsiteX12445" fmla="*/ 656245 w 1057172"/>
                <a:gd name="connsiteY12445" fmla="*/ 1286100 h 2583470"/>
                <a:gd name="connsiteX12446" fmla="*/ 655635 w 1057172"/>
                <a:gd name="connsiteY12446" fmla="*/ 1286100 h 2583470"/>
                <a:gd name="connsiteX12447" fmla="*/ 655635 w 1057172"/>
                <a:gd name="connsiteY12447" fmla="*/ 1296542 h 2583470"/>
                <a:gd name="connsiteX12448" fmla="*/ 655025 w 1057172"/>
                <a:gd name="connsiteY12448" fmla="*/ 1296542 h 2583470"/>
                <a:gd name="connsiteX12449" fmla="*/ 655025 w 1057172"/>
                <a:gd name="connsiteY12449" fmla="*/ 1297157 h 2583470"/>
                <a:gd name="connsiteX12450" fmla="*/ 655635 w 1057172"/>
                <a:gd name="connsiteY12450" fmla="*/ 1297157 h 2583470"/>
                <a:gd name="connsiteX12451" fmla="*/ 655025 w 1057172"/>
                <a:gd name="connsiteY12451" fmla="*/ 1300842 h 2583470"/>
                <a:gd name="connsiteX12452" fmla="*/ 655635 w 1057172"/>
                <a:gd name="connsiteY12452" fmla="*/ 1299614 h 2583470"/>
                <a:gd name="connsiteX12453" fmla="*/ 656245 w 1057172"/>
                <a:gd name="connsiteY12453" fmla="*/ 1303299 h 2583470"/>
                <a:gd name="connsiteX12454" fmla="*/ 658684 w 1057172"/>
                <a:gd name="connsiteY12454" fmla="*/ 1303299 h 2583470"/>
                <a:gd name="connsiteX12455" fmla="*/ 658684 w 1057172"/>
                <a:gd name="connsiteY12455" fmla="*/ 1304528 h 2583470"/>
                <a:gd name="connsiteX12456" fmla="*/ 659294 w 1057172"/>
                <a:gd name="connsiteY12456" fmla="*/ 1304528 h 2583470"/>
                <a:gd name="connsiteX12457" fmla="*/ 659294 w 1057172"/>
                <a:gd name="connsiteY12457" fmla="*/ 1307599 h 2583470"/>
                <a:gd name="connsiteX12458" fmla="*/ 658684 w 1057172"/>
                <a:gd name="connsiteY12458" fmla="*/ 1307599 h 2583470"/>
                <a:gd name="connsiteX12459" fmla="*/ 658684 w 1057172"/>
                <a:gd name="connsiteY12459" fmla="*/ 1310671 h 2583470"/>
                <a:gd name="connsiteX12460" fmla="*/ 657465 w 1057172"/>
                <a:gd name="connsiteY12460" fmla="*/ 1310671 h 2583470"/>
                <a:gd name="connsiteX12461" fmla="*/ 657465 w 1057172"/>
                <a:gd name="connsiteY12461" fmla="*/ 1310057 h 2583470"/>
                <a:gd name="connsiteX12462" fmla="*/ 656855 w 1057172"/>
                <a:gd name="connsiteY12462" fmla="*/ 1310057 h 2583470"/>
                <a:gd name="connsiteX12463" fmla="*/ 656855 w 1057172"/>
                <a:gd name="connsiteY12463" fmla="*/ 1311285 h 2583470"/>
                <a:gd name="connsiteX12464" fmla="*/ 655025 w 1057172"/>
                <a:gd name="connsiteY12464" fmla="*/ 1311285 h 2583470"/>
                <a:gd name="connsiteX12465" fmla="*/ 656855 w 1057172"/>
                <a:gd name="connsiteY12465" fmla="*/ 1314971 h 2583470"/>
                <a:gd name="connsiteX12466" fmla="*/ 656855 w 1057172"/>
                <a:gd name="connsiteY12466" fmla="*/ 1316199 h 2583470"/>
                <a:gd name="connsiteX12467" fmla="*/ 656245 w 1057172"/>
                <a:gd name="connsiteY12467" fmla="*/ 1316199 h 2583470"/>
                <a:gd name="connsiteX12468" fmla="*/ 656245 w 1057172"/>
                <a:gd name="connsiteY12468" fmla="*/ 1317428 h 2583470"/>
                <a:gd name="connsiteX12469" fmla="*/ 656855 w 1057172"/>
                <a:gd name="connsiteY12469" fmla="*/ 1317428 h 2583470"/>
                <a:gd name="connsiteX12470" fmla="*/ 656245 w 1057172"/>
                <a:gd name="connsiteY12470" fmla="*/ 1320499 h 2583470"/>
                <a:gd name="connsiteX12471" fmla="*/ 657465 w 1057172"/>
                <a:gd name="connsiteY12471" fmla="*/ 1320499 h 2583470"/>
                <a:gd name="connsiteX12472" fmla="*/ 657465 w 1057172"/>
                <a:gd name="connsiteY12472" fmla="*/ 1322342 h 2583470"/>
                <a:gd name="connsiteX12473" fmla="*/ 656855 w 1057172"/>
                <a:gd name="connsiteY12473" fmla="*/ 1322342 h 2583470"/>
                <a:gd name="connsiteX12474" fmla="*/ 656855 w 1057172"/>
                <a:gd name="connsiteY12474" fmla="*/ 1322957 h 2583470"/>
                <a:gd name="connsiteX12475" fmla="*/ 657465 w 1057172"/>
                <a:gd name="connsiteY12475" fmla="*/ 1322957 h 2583470"/>
                <a:gd name="connsiteX12476" fmla="*/ 656245 w 1057172"/>
                <a:gd name="connsiteY12476" fmla="*/ 1325414 h 2583470"/>
                <a:gd name="connsiteX12477" fmla="*/ 655635 w 1057172"/>
                <a:gd name="connsiteY12477" fmla="*/ 1322342 h 2583470"/>
                <a:gd name="connsiteX12478" fmla="*/ 655025 w 1057172"/>
                <a:gd name="connsiteY12478" fmla="*/ 1322342 h 2583470"/>
                <a:gd name="connsiteX12479" fmla="*/ 655025 w 1057172"/>
                <a:gd name="connsiteY12479" fmla="*/ 1326642 h 2583470"/>
                <a:gd name="connsiteX12480" fmla="*/ 655635 w 1057172"/>
                <a:gd name="connsiteY12480" fmla="*/ 1326642 h 2583470"/>
                <a:gd name="connsiteX12481" fmla="*/ 655025 w 1057172"/>
                <a:gd name="connsiteY12481" fmla="*/ 1328485 h 2583470"/>
                <a:gd name="connsiteX12482" fmla="*/ 655635 w 1057172"/>
                <a:gd name="connsiteY12482" fmla="*/ 1328485 h 2583470"/>
                <a:gd name="connsiteX12483" fmla="*/ 655025 w 1057172"/>
                <a:gd name="connsiteY12483" fmla="*/ 1332785 h 2583470"/>
                <a:gd name="connsiteX12484" fmla="*/ 654415 w 1057172"/>
                <a:gd name="connsiteY12484" fmla="*/ 1332785 h 2583470"/>
                <a:gd name="connsiteX12485" fmla="*/ 654415 w 1057172"/>
                <a:gd name="connsiteY12485" fmla="*/ 1333399 h 2583470"/>
                <a:gd name="connsiteX12486" fmla="*/ 653195 w 1057172"/>
                <a:gd name="connsiteY12486" fmla="*/ 1333399 h 2583470"/>
                <a:gd name="connsiteX12487" fmla="*/ 653195 w 1057172"/>
                <a:gd name="connsiteY12487" fmla="*/ 1334014 h 2583470"/>
                <a:gd name="connsiteX12488" fmla="*/ 651976 w 1057172"/>
                <a:gd name="connsiteY12488" fmla="*/ 1334014 h 2583470"/>
                <a:gd name="connsiteX12489" fmla="*/ 651976 w 1057172"/>
                <a:gd name="connsiteY12489" fmla="*/ 1335857 h 2583470"/>
                <a:gd name="connsiteX12490" fmla="*/ 648926 w 1057172"/>
                <a:gd name="connsiteY12490" fmla="*/ 1338928 h 2583470"/>
                <a:gd name="connsiteX12491" fmla="*/ 649536 w 1057172"/>
                <a:gd name="connsiteY12491" fmla="*/ 1338928 h 2583470"/>
                <a:gd name="connsiteX12492" fmla="*/ 649536 w 1057172"/>
                <a:gd name="connsiteY12492" fmla="*/ 1340771 h 2583470"/>
                <a:gd name="connsiteX12493" fmla="*/ 648926 w 1057172"/>
                <a:gd name="connsiteY12493" fmla="*/ 1340771 h 2583470"/>
                <a:gd name="connsiteX12494" fmla="*/ 648926 w 1057172"/>
                <a:gd name="connsiteY12494" fmla="*/ 1342614 h 2583470"/>
                <a:gd name="connsiteX12495" fmla="*/ 648316 w 1057172"/>
                <a:gd name="connsiteY12495" fmla="*/ 1342614 h 2583470"/>
                <a:gd name="connsiteX12496" fmla="*/ 647096 w 1057172"/>
                <a:gd name="connsiteY12496" fmla="*/ 1348142 h 2583470"/>
                <a:gd name="connsiteX12497" fmla="*/ 648926 w 1057172"/>
                <a:gd name="connsiteY12497" fmla="*/ 1347528 h 2583470"/>
                <a:gd name="connsiteX12498" fmla="*/ 648316 w 1057172"/>
                <a:gd name="connsiteY12498" fmla="*/ 1347528 h 2583470"/>
                <a:gd name="connsiteX12499" fmla="*/ 648316 w 1057172"/>
                <a:gd name="connsiteY12499" fmla="*/ 1346299 h 2583470"/>
                <a:gd name="connsiteX12500" fmla="*/ 649536 w 1057172"/>
                <a:gd name="connsiteY12500" fmla="*/ 1346299 h 2583470"/>
                <a:gd name="connsiteX12501" fmla="*/ 649536 w 1057172"/>
                <a:gd name="connsiteY12501" fmla="*/ 1343842 h 2583470"/>
                <a:gd name="connsiteX12502" fmla="*/ 650756 w 1057172"/>
                <a:gd name="connsiteY12502" fmla="*/ 1343842 h 2583470"/>
                <a:gd name="connsiteX12503" fmla="*/ 650756 w 1057172"/>
                <a:gd name="connsiteY12503" fmla="*/ 1341385 h 2583470"/>
                <a:gd name="connsiteX12504" fmla="*/ 651366 w 1057172"/>
                <a:gd name="connsiteY12504" fmla="*/ 1341385 h 2583470"/>
                <a:gd name="connsiteX12505" fmla="*/ 651366 w 1057172"/>
                <a:gd name="connsiteY12505" fmla="*/ 1338928 h 2583470"/>
                <a:gd name="connsiteX12506" fmla="*/ 651976 w 1057172"/>
                <a:gd name="connsiteY12506" fmla="*/ 1338928 h 2583470"/>
                <a:gd name="connsiteX12507" fmla="*/ 651976 w 1057172"/>
                <a:gd name="connsiteY12507" fmla="*/ 1338314 h 2583470"/>
                <a:gd name="connsiteX12508" fmla="*/ 652586 w 1057172"/>
                <a:gd name="connsiteY12508" fmla="*/ 1338314 h 2583470"/>
                <a:gd name="connsiteX12509" fmla="*/ 652586 w 1057172"/>
                <a:gd name="connsiteY12509" fmla="*/ 1337085 h 2583470"/>
                <a:gd name="connsiteX12510" fmla="*/ 655025 w 1057172"/>
                <a:gd name="connsiteY12510" fmla="*/ 1334628 h 2583470"/>
                <a:gd name="connsiteX12511" fmla="*/ 655635 w 1057172"/>
                <a:gd name="connsiteY12511" fmla="*/ 1334628 h 2583470"/>
                <a:gd name="connsiteX12512" fmla="*/ 655635 w 1057172"/>
                <a:gd name="connsiteY12512" fmla="*/ 1334014 h 2583470"/>
                <a:gd name="connsiteX12513" fmla="*/ 656245 w 1057172"/>
                <a:gd name="connsiteY12513" fmla="*/ 1334014 h 2583470"/>
                <a:gd name="connsiteX12514" fmla="*/ 657465 w 1057172"/>
                <a:gd name="connsiteY12514" fmla="*/ 1332785 h 2583470"/>
                <a:gd name="connsiteX12515" fmla="*/ 657465 w 1057172"/>
                <a:gd name="connsiteY12515" fmla="*/ 1333399 h 2583470"/>
                <a:gd name="connsiteX12516" fmla="*/ 658684 w 1057172"/>
                <a:gd name="connsiteY12516" fmla="*/ 1333399 h 2583470"/>
                <a:gd name="connsiteX12517" fmla="*/ 658684 w 1057172"/>
                <a:gd name="connsiteY12517" fmla="*/ 1332785 h 2583470"/>
                <a:gd name="connsiteX12518" fmla="*/ 659294 w 1057172"/>
                <a:gd name="connsiteY12518" fmla="*/ 1332785 h 2583470"/>
                <a:gd name="connsiteX12519" fmla="*/ 659294 w 1057172"/>
                <a:gd name="connsiteY12519" fmla="*/ 1328485 h 2583470"/>
                <a:gd name="connsiteX12520" fmla="*/ 659904 w 1057172"/>
                <a:gd name="connsiteY12520" fmla="*/ 1328485 h 2583470"/>
                <a:gd name="connsiteX12521" fmla="*/ 659904 w 1057172"/>
                <a:gd name="connsiteY12521" fmla="*/ 1326028 h 2583470"/>
                <a:gd name="connsiteX12522" fmla="*/ 660514 w 1057172"/>
                <a:gd name="connsiteY12522" fmla="*/ 1326028 h 2583470"/>
                <a:gd name="connsiteX12523" fmla="*/ 661124 w 1057172"/>
                <a:gd name="connsiteY12523" fmla="*/ 1324185 h 2583470"/>
                <a:gd name="connsiteX12524" fmla="*/ 660514 w 1057172"/>
                <a:gd name="connsiteY12524" fmla="*/ 1324185 h 2583470"/>
                <a:gd name="connsiteX12525" fmla="*/ 661124 w 1057172"/>
                <a:gd name="connsiteY12525" fmla="*/ 1322957 h 2583470"/>
                <a:gd name="connsiteX12526" fmla="*/ 660514 w 1057172"/>
                <a:gd name="connsiteY12526" fmla="*/ 1322342 h 2583470"/>
                <a:gd name="connsiteX12527" fmla="*/ 661124 w 1057172"/>
                <a:gd name="connsiteY12527" fmla="*/ 1322342 h 2583470"/>
                <a:gd name="connsiteX12528" fmla="*/ 661124 w 1057172"/>
                <a:gd name="connsiteY12528" fmla="*/ 1316814 h 2583470"/>
                <a:gd name="connsiteX12529" fmla="*/ 662344 w 1057172"/>
                <a:gd name="connsiteY12529" fmla="*/ 1316814 h 2583470"/>
                <a:gd name="connsiteX12530" fmla="*/ 662344 w 1057172"/>
                <a:gd name="connsiteY12530" fmla="*/ 1309442 h 2583470"/>
                <a:gd name="connsiteX12531" fmla="*/ 662954 w 1057172"/>
                <a:gd name="connsiteY12531" fmla="*/ 1309442 h 2583470"/>
                <a:gd name="connsiteX12532" fmla="*/ 662954 w 1057172"/>
                <a:gd name="connsiteY12532" fmla="*/ 1308828 h 2583470"/>
                <a:gd name="connsiteX12533" fmla="*/ 663564 w 1057172"/>
                <a:gd name="connsiteY12533" fmla="*/ 1308828 h 2583470"/>
                <a:gd name="connsiteX12534" fmla="*/ 663564 w 1057172"/>
                <a:gd name="connsiteY12534" fmla="*/ 1309442 h 2583470"/>
                <a:gd name="connsiteX12535" fmla="*/ 667223 w 1057172"/>
                <a:gd name="connsiteY12535" fmla="*/ 1310671 h 2583470"/>
                <a:gd name="connsiteX12536" fmla="*/ 667223 w 1057172"/>
                <a:gd name="connsiteY12536" fmla="*/ 1311285 h 2583470"/>
                <a:gd name="connsiteX12537" fmla="*/ 667833 w 1057172"/>
                <a:gd name="connsiteY12537" fmla="*/ 1311285 h 2583470"/>
                <a:gd name="connsiteX12538" fmla="*/ 668443 w 1057172"/>
                <a:gd name="connsiteY12538" fmla="*/ 1313742 h 2583470"/>
                <a:gd name="connsiteX12539" fmla="*/ 668443 w 1057172"/>
                <a:gd name="connsiteY12539" fmla="*/ 1313128 h 2583470"/>
                <a:gd name="connsiteX12540" fmla="*/ 670272 w 1057172"/>
                <a:gd name="connsiteY12540" fmla="*/ 1313128 h 2583470"/>
                <a:gd name="connsiteX12541" fmla="*/ 673246 w 1057172"/>
                <a:gd name="connsiteY12541" fmla="*/ 1316276 h 2583470"/>
                <a:gd name="connsiteX12542" fmla="*/ 676711 w 1057172"/>
                <a:gd name="connsiteY12542" fmla="*/ 1316215 h 2583470"/>
                <a:gd name="connsiteX12543" fmla="*/ 677591 w 1057172"/>
                <a:gd name="connsiteY12543" fmla="*/ 1316609 h 2583470"/>
                <a:gd name="connsiteX12544" fmla="*/ 677591 w 1057172"/>
                <a:gd name="connsiteY12544" fmla="*/ 1316814 h 2583470"/>
                <a:gd name="connsiteX12545" fmla="*/ 678049 w 1057172"/>
                <a:gd name="connsiteY12545" fmla="*/ 1316814 h 2583470"/>
                <a:gd name="connsiteX12546" fmla="*/ 678201 w 1057172"/>
                <a:gd name="connsiteY12546" fmla="*/ 1316882 h 2583470"/>
                <a:gd name="connsiteX12547" fmla="*/ 678201 w 1057172"/>
                <a:gd name="connsiteY12547" fmla="*/ 1317428 h 2583470"/>
                <a:gd name="connsiteX12548" fmla="*/ 679421 w 1057172"/>
                <a:gd name="connsiteY12548" fmla="*/ 1317428 h 2583470"/>
                <a:gd name="connsiteX12549" fmla="*/ 678201 w 1057172"/>
                <a:gd name="connsiteY12549" fmla="*/ 1316882 h 2583470"/>
                <a:gd name="connsiteX12550" fmla="*/ 678201 w 1057172"/>
                <a:gd name="connsiteY12550" fmla="*/ 1316814 h 2583470"/>
                <a:gd name="connsiteX12551" fmla="*/ 678049 w 1057172"/>
                <a:gd name="connsiteY12551" fmla="*/ 1316814 h 2583470"/>
                <a:gd name="connsiteX12552" fmla="*/ 677591 w 1057172"/>
                <a:gd name="connsiteY12552" fmla="*/ 1316609 h 2583470"/>
                <a:gd name="connsiteX12553" fmla="*/ 677591 w 1057172"/>
                <a:gd name="connsiteY12553" fmla="*/ 1316199 h 2583470"/>
                <a:gd name="connsiteX12554" fmla="*/ 676711 w 1057172"/>
                <a:gd name="connsiteY12554" fmla="*/ 1316215 h 2583470"/>
                <a:gd name="connsiteX12555" fmla="*/ 673932 w 1057172"/>
                <a:gd name="connsiteY12555" fmla="*/ 1314971 h 2583470"/>
                <a:gd name="connsiteX12556" fmla="*/ 673932 w 1057172"/>
                <a:gd name="connsiteY12556" fmla="*/ 1314357 h 2583470"/>
                <a:gd name="connsiteX12557" fmla="*/ 671492 w 1057172"/>
                <a:gd name="connsiteY12557" fmla="*/ 1313742 h 2583470"/>
                <a:gd name="connsiteX12558" fmla="*/ 671492 w 1057172"/>
                <a:gd name="connsiteY12558" fmla="*/ 1313128 h 2583470"/>
                <a:gd name="connsiteX12559" fmla="*/ 670882 w 1057172"/>
                <a:gd name="connsiteY12559" fmla="*/ 1313128 h 2583470"/>
                <a:gd name="connsiteX12560" fmla="*/ 669053 w 1057172"/>
                <a:gd name="connsiteY12560" fmla="*/ 1309442 h 2583470"/>
                <a:gd name="connsiteX12561" fmla="*/ 668443 w 1057172"/>
                <a:gd name="connsiteY12561" fmla="*/ 1309442 h 2583470"/>
                <a:gd name="connsiteX12562" fmla="*/ 667223 w 1057172"/>
                <a:gd name="connsiteY12562" fmla="*/ 1307599 h 2583470"/>
                <a:gd name="connsiteX12563" fmla="*/ 667223 w 1057172"/>
                <a:gd name="connsiteY12563" fmla="*/ 1306985 h 2583470"/>
                <a:gd name="connsiteX12564" fmla="*/ 666613 w 1057172"/>
                <a:gd name="connsiteY12564" fmla="*/ 1306985 h 2583470"/>
                <a:gd name="connsiteX12565" fmla="*/ 666613 w 1057172"/>
                <a:gd name="connsiteY12565" fmla="*/ 1306371 h 2583470"/>
                <a:gd name="connsiteX12566" fmla="*/ 663564 w 1057172"/>
                <a:gd name="connsiteY12566" fmla="*/ 1299614 h 2583470"/>
                <a:gd name="connsiteX12567" fmla="*/ 664173 w 1057172"/>
                <a:gd name="connsiteY12567" fmla="*/ 1299614 h 2583470"/>
                <a:gd name="connsiteX12568" fmla="*/ 664783 w 1057172"/>
                <a:gd name="connsiteY12568" fmla="*/ 1294700 h 2583470"/>
                <a:gd name="connsiteX12569" fmla="*/ 664173 w 1057172"/>
                <a:gd name="connsiteY12569" fmla="*/ 1294700 h 2583470"/>
                <a:gd name="connsiteX12570" fmla="*/ 664173 w 1057172"/>
                <a:gd name="connsiteY12570" fmla="*/ 1292857 h 2583470"/>
                <a:gd name="connsiteX12571" fmla="*/ 663564 w 1057172"/>
                <a:gd name="connsiteY12571" fmla="*/ 1292857 h 2583470"/>
                <a:gd name="connsiteX12572" fmla="*/ 663564 w 1057172"/>
                <a:gd name="connsiteY12572" fmla="*/ 1291628 h 2583470"/>
                <a:gd name="connsiteX12573" fmla="*/ 662954 w 1057172"/>
                <a:gd name="connsiteY12573" fmla="*/ 1291628 h 2583470"/>
                <a:gd name="connsiteX12574" fmla="*/ 662954 w 1057172"/>
                <a:gd name="connsiteY12574" fmla="*/ 1290400 h 2583470"/>
                <a:gd name="connsiteX12575" fmla="*/ 661124 w 1057172"/>
                <a:gd name="connsiteY12575" fmla="*/ 1290400 h 2583470"/>
                <a:gd name="connsiteX12576" fmla="*/ 661124 w 1057172"/>
                <a:gd name="connsiteY12576" fmla="*/ 1289785 h 2583470"/>
                <a:gd name="connsiteX12577" fmla="*/ 664783 w 1057172"/>
                <a:gd name="connsiteY12577" fmla="*/ 1289171 h 2583470"/>
                <a:gd name="connsiteX12578" fmla="*/ 664783 w 1057172"/>
                <a:gd name="connsiteY12578" fmla="*/ 1287942 h 2583470"/>
                <a:gd name="connsiteX12579" fmla="*/ 666003 w 1057172"/>
                <a:gd name="connsiteY12579" fmla="*/ 1287942 h 2583470"/>
                <a:gd name="connsiteX12580" fmla="*/ 666003 w 1057172"/>
                <a:gd name="connsiteY12580" fmla="*/ 1287328 h 2583470"/>
                <a:gd name="connsiteX12581" fmla="*/ 666613 w 1057172"/>
                <a:gd name="connsiteY12581" fmla="*/ 1287328 h 2583470"/>
                <a:gd name="connsiteX12582" fmla="*/ 666613 w 1057172"/>
                <a:gd name="connsiteY12582" fmla="*/ 1286714 h 2583470"/>
                <a:gd name="connsiteX12583" fmla="*/ 669053 w 1057172"/>
                <a:gd name="connsiteY12583" fmla="*/ 1285485 h 2583470"/>
                <a:gd name="connsiteX12584" fmla="*/ 669053 w 1057172"/>
                <a:gd name="connsiteY12584" fmla="*/ 1286100 h 2583470"/>
                <a:gd name="connsiteX12585" fmla="*/ 670272 w 1057172"/>
                <a:gd name="connsiteY12585" fmla="*/ 1286100 h 2583470"/>
                <a:gd name="connsiteX12586" fmla="*/ 670272 w 1057172"/>
                <a:gd name="connsiteY12586" fmla="*/ 1285485 h 2583470"/>
                <a:gd name="connsiteX12587" fmla="*/ 670882 w 1057172"/>
                <a:gd name="connsiteY12587" fmla="*/ 1285485 h 2583470"/>
                <a:gd name="connsiteX12588" fmla="*/ 670882 w 1057172"/>
                <a:gd name="connsiteY12588" fmla="*/ 1283642 h 2583470"/>
                <a:gd name="connsiteX12589" fmla="*/ 671492 w 1057172"/>
                <a:gd name="connsiteY12589" fmla="*/ 1283642 h 2583470"/>
                <a:gd name="connsiteX12590" fmla="*/ 671492 w 1057172"/>
                <a:gd name="connsiteY12590" fmla="*/ 1282414 h 2583470"/>
                <a:gd name="connsiteX12591" fmla="*/ 672102 w 1057172"/>
                <a:gd name="connsiteY12591" fmla="*/ 1282414 h 2583470"/>
                <a:gd name="connsiteX12592" fmla="*/ 670882 w 1057172"/>
                <a:gd name="connsiteY12592" fmla="*/ 1278114 h 2583470"/>
                <a:gd name="connsiteX12593" fmla="*/ 673932 w 1057172"/>
                <a:gd name="connsiteY12593" fmla="*/ 1270742 h 2583470"/>
                <a:gd name="connsiteX12594" fmla="*/ 674542 w 1057172"/>
                <a:gd name="connsiteY12594" fmla="*/ 1270742 h 2583470"/>
                <a:gd name="connsiteX12595" fmla="*/ 674542 w 1057172"/>
                <a:gd name="connsiteY12595" fmla="*/ 1270128 h 2583470"/>
                <a:gd name="connsiteX12596" fmla="*/ 677591 w 1057172"/>
                <a:gd name="connsiteY12596" fmla="*/ 1269514 h 2583470"/>
                <a:gd name="connsiteX12597" fmla="*/ 677591 w 1057172"/>
                <a:gd name="connsiteY12597" fmla="*/ 1268285 h 2583470"/>
                <a:gd name="connsiteX12598" fmla="*/ 678201 w 1057172"/>
                <a:gd name="connsiteY12598" fmla="*/ 1268285 h 2583470"/>
                <a:gd name="connsiteX12599" fmla="*/ 680031 w 1057172"/>
                <a:gd name="connsiteY12599" fmla="*/ 1265828 h 2583470"/>
                <a:gd name="connsiteX12600" fmla="*/ 680031 w 1057172"/>
                <a:gd name="connsiteY12600" fmla="*/ 1265214 h 2583470"/>
                <a:gd name="connsiteX12601" fmla="*/ 681860 w 1057172"/>
                <a:gd name="connsiteY12601" fmla="*/ 1266442 h 2583470"/>
                <a:gd name="connsiteX12602" fmla="*/ 680641 w 1057172"/>
                <a:gd name="connsiteY12602" fmla="*/ 1266442 h 2583470"/>
                <a:gd name="connsiteX12603" fmla="*/ 681860 w 1057172"/>
                <a:gd name="connsiteY12603" fmla="*/ 1267057 h 2583470"/>
                <a:gd name="connsiteX12604" fmla="*/ 680641 w 1057172"/>
                <a:gd name="connsiteY12604" fmla="*/ 1267057 h 2583470"/>
                <a:gd name="connsiteX12605" fmla="*/ 680641 w 1057172"/>
                <a:gd name="connsiteY12605" fmla="*/ 1267671 h 2583470"/>
                <a:gd name="connsiteX12606" fmla="*/ 679421 w 1057172"/>
                <a:gd name="connsiteY12606" fmla="*/ 1269514 h 2583470"/>
                <a:gd name="connsiteX12607" fmla="*/ 678811 w 1057172"/>
                <a:gd name="connsiteY12607" fmla="*/ 1269514 h 2583470"/>
                <a:gd name="connsiteX12608" fmla="*/ 678811 w 1057172"/>
                <a:gd name="connsiteY12608" fmla="*/ 1270128 h 2583470"/>
                <a:gd name="connsiteX12609" fmla="*/ 678201 w 1057172"/>
                <a:gd name="connsiteY12609" fmla="*/ 1270128 h 2583470"/>
                <a:gd name="connsiteX12610" fmla="*/ 678201 w 1057172"/>
                <a:gd name="connsiteY12610" fmla="*/ 1271357 h 2583470"/>
                <a:gd name="connsiteX12611" fmla="*/ 677591 w 1057172"/>
                <a:gd name="connsiteY12611" fmla="*/ 1271357 h 2583470"/>
                <a:gd name="connsiteX12612" fmla="*/ 675761 w 1057172"/>
                <a:gd name="connsiteY12612" fmla="*/ 1276271 h 2583470"/>
                <a:gd name="connsiteX12613" fmla="*/ 675152 w 1057172"/>
                <a:gd name="connsiteY12613" fmla="*/ 1276271 h 2583470"/>
                <a:gd name="connsiteX12614" fmla="*/ 675152 w 1057172"/>
                <a:gd name="connsiteY12614" fmla="*/ 1277500 h 2583470"/>
                <a:gd name="connsiteX12615" fmla="*/ 674542 w 1057172"/>
                <a:gd name="connsiteY12615" fmla="*/ 1277500 h 2583470"/>
                <a:gd name="connsiteX12616" fmla="*/ 674542 w 1057172"/>
                <a:gd name="connsiteY12616" fmla="*/ 1278114 h 2583470"/>
                <a:gd name="connsiteX12617" fmla="*/ 676371 w 1057172"/>
                <a:gd name="connsiteY12617" fmla="*/ 1278114 h 2583470"/>
                <a:gd name="connsiteX12618" fmla="*/ 676371 w 1057172"/>
                <a:gd name="connsiteY12618" fmla="*/ 1277500 h 2583470"/>
                <a:gd name="connsiteX12619" fmla="*/ 678201 w 1057172"/>
                <a:gd name="connsiteY12619" fmla="*/ 1278728 h 2583470"/>
                <a:gd name="connsiteX12620" fmla="*/ 678811 w 1057172"/>
                <a:gd name="connsiteY12620" fmla="*/ 1278728 h 2583470"/>
                <a:gd name="connsiteX12621" fmla="*/ 677591 w 1057172"/>
                <a:gd name="connsiteY12621" fmla="*/ 1279342 h 2583470"/>
                <a:gd name="connsiteX12622" fmla="*/ 678201 w 1057172"/>
                <a:gd name="connsiteY12622" fmla="*/ 1283028 h 2583470"/>
                <a:gd name="connsiteX12623" fmla="*/ 678811 w 1057172"/>
                <a:gd name="connsiteY12623" fmla="*/ 1283028 h 2583470"/>
                <a:gd name="connsiteX12624" fmla="*/ 678811 w 1057172"/>
                <a:gd name="connsiteY12624" fmla="*/ 1283642 h 2583470"/>
                <a:gd name="connsiteX12625" fmla="*/ 680641 w 1057172"/>
                <a:gd name="connsiteY12625" fmla="*/ 1286100 h 2583470"/>
                <a:gd name="connsiteX12626" fmla="*/ 682470 w 1057172"/>
                <a:gd name="connsiteY12626" fmla="*/ 1285485 h 2583470"/>
                <a:gd name="connsiteX12627" fmla="*/ 682470 w 1057172"/>
                <a:gd name="connsiteY12627" fmla="*/ 1283642 h 2583470"/>
                <a:gd name="connsiteX12628" fmla="*/ 683080 w 1057172"/>
                <a:gd name="connsiteY12628" fmla="*/ 1283642 h 2583470"/>
                <a:gd name="connsiteX12629" fmla="*/ 683080 w 1057172"/>
                <a:gd name="connsiteY12629" fmla="*/ 1283028 h 2583470"/>
                <a:gd name="connsiteX12630" fmla="*/ 682470 w 1057172"/>
                <a:gd name="connsiteY12630" fmla="*/ 1283028 h 2583470"/>
                <a:gd name="connsiteX12631" fmla="*/ 682470 w 1057172"/>
                <a:gd name="connsiteY12631" fmla="*/ 1282414 h 2583470"/>
                <a:gd name="connsiteX12632" fmla="*/ 680031 w 1057172"/>
                <a:gd name="connsiteY12632" fmla="*/ 1281800 h 2583470"/>
                <a:gd name="connsiteX12633" fmla="*/ 680641 w 1057172"/>
                <a:gd name="connsiteY12633" fmla="*/ 1281185 h 2583470"/>
                <a:gd name="connsiteX12634" fmla="*/ 680031 w 1057172"/>
                <a:gd name="connsiteY12634" fmla="*/ 1281185 h 2583470"/>
                <a:gd name="connsiteX12635" fmla="*/ 680031 w 1057172"/>
                <a:gd name="connsiteY12635" fmla="*/ 1279957 h 2583470"/>
                <a:gd name="connsiteX12636" fmla="*/ 682470 w 1057172"/>
                <a:gd name="connsiteY12636" fmla="*/ 1279342 h 2583470"/>
                <a:gd name="connsiteX12637" fmla="*/ 682470 w 1057172"/>
                <a:gd name="connsiteY12637" fmla="*/ 1276271 h 2583470"/>
                <a:gd name="connsiteX12638" fmla="*/ 680641 w 1057172"/>
                <a:gd name="connsiteY12638" fmla="*/ 1276271 h 2583470"/>
                <a:gd name="connsiteX12639" fmla="*/ 682470 w 1057172"/>
                <a:gd name="connsiteY12639" fmla="*/ 1275042 h 2583470"/>
                <a:gd name="connsiteX12640" fmla="*/ 681860 w 1057172"/>
                <a:gd name="connsiteY12640" fmla="*/ 1274428 h 2583470"/>
                <a:gd name="connsiteX12641" fmla="*/ 682470 w 1057172"/>
                <a:gd name="connsiteY12641" fmla="*/ 1274428 h 2583470"/>
                <a:gd name="connsiteX12642" fmla="*/ 682470 w 1057172"/>
                <a:gd name="connsiteY12642" fmla="*/ 1273814 h 2583470"/>
                <a:gd name="connsiteX12643" fmla="*/ 685520 w 1057172"/>
                <a:gd name="connsiteY12643" fmla="*/ 1273814 h 2583470"/>
                <a:gd name="connsiteX12644" fmla="*/ 685520 w 1057172"/>
                <a:gd name="connsiteY12644" fmla="*/ 1273200 h 2583470"/>
                <a:gd name="connsiteX12645" fmla="*/ 686130 w 1057172"/>
                <a:gd name="connsiteY12645" fmla="*/ 1273200 h 2583470"/>
                <a:gd name="connsiteX12646" fmla="*/ 686130 w 1057172"/>
                <a:gd name="connsiteY12646" fmla="*/ 1273814 h 2583470"/>
                <a:gd name="connsiteX12647" fmla="*/ 686740 w 1057172"/>
                <a:gd name="connsiteY12647" fmla="*/ 1273200 h 2583470"/>
                <a:gd name="connsiteX12648" fmla="*/ 687349 w 1057172"/>
                <a:gd name="connsiteY12648" fmla="*/ 1275042 h 2583470"/>
                <a:gd name="connsiteX12649" fmla="*/ 686740 w 1057172"/>
                <a:gd name="connsiteY12649" fmla="*/ 1275042 h 2583470"/>
                <a:gd name="connsiteX12650" fmla="*/ 686740 w 1057172"/>
                <a:gd name="connsiteY12650" fmla="*/ 1276271 h 2583470"/>
                <a:gd name="connsiteX12651" fmla="*/ 686130 w 1057172"/>
                <a:gd name="connsiteY12651" fmla="*/ 1276271 h 2583470"/>
                <a:gd name="connsiteX12652" fmla="*/ 686130 w 1057172"/>
                <a:gd name="connsiteY12652" fmla="*/ 1278728 h 2583470"/>
                <a:gd name="connsiteX12653" fmla="*/ 685520 w 1057172"/>
                <a:gd name="connsiteY12653" fmla="*/ 1278728 h 2583470"/>
                <a:gd name="connsiteX12654" fmla="*/ 685520 w 1057172"/>
                <a:gd name="connsiteY12654" fmla="*/ 1279342 h 2583470"/>
                <a:gd name="connsiteX12655" fmla="*/ 686130 w 1057172"/>
                <a:gd name="connsiteY12655" fmla="*/ 1279342 h 2583470"/>
                <a:gd name="connsiteX12656" fmla="*/ 686130 w 1057172"/>
                <a:gd name="connsiteY12656" fmla="*/ 1281185 h 2583470"/>
                <a:gd name="connsiteX12657" fmla="*/ 686740 w 1057172"/>
                <a:gd name="connsiteY12657" fmla="*/ 1281185 h 2583470"/>
                <a:gd name="connsiteX12658" fmla="*/ 686740 w 1057172"/>
                <a:gd name="connsiteY12658" fmla="*/ 1279342 h 2583470"/>
                <a:gd name="connsiteX12659" fmla="*/ 687349 w 1057172"/>
                <a:gd name="connsiteY12659" fmla="*/ 1279342 h 2583470"/>
                <a:gd name="connsiteX12660" fmla="*/ 687349 w 1057172"/>
                <a:gd name="connsiteY12660" fmla="*/ 1278114 h 2583470"/>
                <a:gd name="connsiteX12661" fmla="*/ 687959 w 1057172"/>
                <a:gd name="connsiteY12661" fmla="*/ 1278114 h 2583470"/>
                <a:gd name="connsiteX12662" fmla="*/ 687959 w 1057172"/>
                <a:gd name="connsiteY12662" fmla="*/ 1276271 h 2583470"/>
                <a:gd name="connsiteX12663" fmla="*/ 688569 w 1057172"/>
                <a:gd name="connsiteY12663" fmla="*/ 1276271 h 2583470"/>
                <a:gd name="connsiteX12664" fmla="*/ 688569 w 1057172"/>
                <a:gd name="connsiteY12664" fmla="*/ 1275042 h 2583470"/>
                <a:gd name="connsiteX12665" fmla="*/ 687959 w 1057172"/>
                <a:gd name="connsiteY12665" fmla="*/ 1275042 h 2583470"/>
                <a:gd name="connsiteX12666" fmla="*/ 687349 w 1057172"/>
                <a:gd name="connsiteY12666" fmla="*/ 1273200 h 2583470"/>
                <a:gd name="connsiteX12667" fmla="*/ 686740 w 1057172"/>
                <a:gd name="connsiteY12667" fmla="*/ 1273200 h 2583470"/>
                <a:gd name="connsiteX12668" fmla="*/ 686740 w 1057172"/>
                <a:gd name="connsiteY12668" fmla="*/ 1270128 h 2583470"/>
                <a:gd name="connsiteX12669" fmla="*/ 691619 w 1057172"/>
                <a:gd name="connsiteY12669" fmla="*/ 1269514 h 2583470"/>
                <a:gd name="connsiteX12670" fmla="*/ 691009 w 1057172"/>
                <a:gd name="connsiteY12670" fmla="*/ 1269514 h 2583470"/>
                <a:gd name="connsiteX12671" fmla="*/ 691619 w 1057172"/>
                <a:gd name="connsiteY12671" fmla="*/ 1268285 h 2583470"/>
                <a:gd name="connsiteX12672" fmla="*/ 686130 w 1057172"/>
                <a:gd name="connsiteY12672" fmla="*/ 1258457 h 2583470"/>
                <a:gd name="connsiteX12673" fmla="*/ 687349 w 1057172"/>
                <a:gd name="connsiteY12673" fmla="*/ 1258457 h 2583470"/>
                <a:gd name="connsiteX12674" fmla="*/ 687349 w 1057172"/>
                <a:gd name="connsiteY12674" fmla="*/ 1257842 h 2583470"/>
                <a:gd name="connsiteX12675" fmla="*/ 690399 w 1057172"/>
                <a:gd name="connsiteY12675" fmla="*/ 1256614 h 2583470"/>
                <a:gd name="connsiteX12676" fmla="*/ 690399 w 1057172"/>
                <a:gd name="connsiteY12676" fmla="*/ 1256000 h 2583470"/>
                <a:gd name="connsiteX12677" fmla="*/ 692229 w 1057172"/>
                <a:gd name="connsiteY12677" fmla="*/ 1256000 h 2583470"/>
                <a:gd name="connsiteX12678" fmla="*/ 692229 w 1057172"/>
                <a:gd name="connsiteY12678" fmla="*/ 1256614 h 2583470"/>
                <a:gd name="connsiteX12679" fmla="*/ 694058 w 1057172"/>
                <a:gd name="connsiteY12679" fmla="*/ 1256614 h 2583470"/>
                <a:gd name="connsiteX12680" fmla="*/ 697108 w 1057172"/>
                <a:gd name="connsiteY12680" fmla="*/ 1259071 h 2583470"/>
                <a:gd name="connsiteX12681" fmla="*/ 697108 w 1057172"/>
                <a:gd name="connsiteY12681" fmla="*/ 1259685 h 2583470"/>
                <a:gd name="connsiteX12682" fmla="*/ 697718 w 1057172"/>
                <a:gd name="connsiteY12682" fmla="*/ 1259685 h 2583470"/>
                <a:gd name="connsiteX12683" fmla="*/ 697718 w 1057172"/>
                <a:gd name="connsiteY12683" fmla="*/ 1260300 h 2583470"/>
                <a:gd name="connsiteX12684" fmla="*/ 697108 w 1057172"/>
                <a:gd name="connsiteY12684" fmla="*/ 1260300 h 2583470"/>
                <a:gd name="connsiteX12685" fmla="*/ 698327 w 1057172"/>
                <a:gd name="connsiteY12685" fmla="*/ 1262757 h 2583470"/>
                <a:gd name="connsiteX12686" fmla="*/ 699547 w 1057172"/>
                <a:gd name="connsiteY12686" fmla="*/ 1262757 h 2583470"/>
                <a:gd name="connsiteX12687" fmla="*/ 699547 w 1057172"/>
                <a:gd name="connsiteY12687" fmla="*/ 1263371 h 2583470"/>
                <a:gd name="connsiteX12688" fmla="*/ 700157 w 1057172"/>
                <a:gd name="connsiteY12688" fmla="*/ 1263371 h 2583470"/>
                <a:gd name="connsiteX12689" fmla="*/ 700157 w 1057172"/>
                <a:gd name="connsiteY12689" fmla="*/ 1263985 h 2583470"/>
                <a:gd name="connsiteX12690" fmla="*/ 699547 w 1057172"/>
                <a:gd name="connsiteY12690" fmla="*/ 1263985 h 2583470"/>
                <a:gd name="connsiteX12691" fmla="*/ 700157 w 1057172"/>
                <a:gd name="connsiteY12691" fmla="*/ 1267057 h 2583470"/>
                <a:gd name="connsiteX12692" fmla="*/ 701377 w 1057172"/>
                <a:gd name="connsiteY12692" fmla="*/ 1267057 h 2583470"/>
                <a:gd name="connsiteX12693" fmla="*/ 701377 w 1057172"/>
                <a:gd name="connsiteY12693" fmla="*/ 1267671 h 2583470"/>
                <a:gd name="connsiteX12694" fmla="*/ 702597 w 1057172"/>
                <a:gd name="connsiteY12694" fmla="*/ 1267057 h 2583470"/>
                <a:gd name="connsiteX12695" fmla="*/ 702597 w 1057172"/>
                <a:gd name="connsiteY12695" fmla="*/ 1267671 h 2583470"/>
                <a:gd name="connsiteX12696" fmla="*/ 705036 w 1057172"/>
                <a:gd name="connsiteY12696" fmla="*/ 1268285 h 2583470"/>
                <a:gd name="connsiteX12697" fmla="*/ 705036 w 1057172"/>
                <a:gd name="connsiteY12697" fmla="*/ 1269514 h 2583470"/>
                <a:gd name="connsiteX12698" fmla="*/ 708696 w 1057172"/>
                <a:gd name="connsiteY12698" fmla="*/ 1269514 h 2583470"/>
                <a:gd name="connsiteX12699" fmla="*/ 708696 w 1057172"/>
                <a:gd name="connsiteY12699" fmla="*/ 1270128 h 2583470"/>
                <a:gd name="connsiteX12700" fmla="*/ 710525 w 1057172"/>
                <a:gd name="connsiteY12700" fmla="*/ 1271971 h 2583470"/>
                <a:gd name="connsiteX12701" fmla="*/ 711135 w 1057172"/>
                <a:gd name="connsiteY12701" fmla="*/ 1271971 h 2583470"/>
                <a:gd name="connsiteX12702" fmla="*/ 711135 w 1057172"/>
                <a:gd name="connsiteY12702" fmla="*/ 1273200 h 2583470"/>
                <a:gd name="connsiteX12703" fmla="*/ 717234 w 1057172"/>
                <a:gd name="connsiteY12703" fmla="*/ 1273200 h 2583470"/>
                <a:gd name="connsiteX12704" fmla="*/ 717234 w 1057172"/>
                <a:gd name="connsiteY12704" fmla="*/ 1271971 h 2583470"/>
                <a:gd name="connsiteX12705" fmla="*/ 718454 w 1057172"/>
                <a:gd name="connsiteY12705" fmla="*/ 1271971 h 2583470"/>
                <a:gd name="connsiteX12706" fmla="*/ 718454 w 1057172"/>
                <a:gd name="connsiteY12706" fmla="*/ 1270742 h 2583470"/>
                <a:gd name="connsiteX12707" fmla="*/ 717844 w 1057172"/>
                <a:gd name="connsiteY12707" fmla="*/ 1270742 h 2583470"/>
                <a:gd name="connsiteX12708" fmla="*/ 717844 w 1057172"/>
                <a:gd name="connsiteY12708" fmla="*/ 1270128 h 2583470"/>
                <a:gd name="connsiteX12709" fmla="*/ 716624 w 1057172"/>
                <a:gd name="connsiteY12709" fmla="*/ 1269514 h 2583470"/>
                <a:gd name="connsiteX12710" fmla="*/ 716624 w 1057172"/>
                <a:gd name="connsiteY12710" fmla="*/ 1270128 h 2583470"/>
                <a:gd name="connsiteX12711" fmla="*/ 715404 w 1057172"/>
                <a:gd name="connsiteY12711" fmla="*/ 1270128 h 2583470"/>
                <a:gd name="connsiteX12712" fmla="*/ 715404 w 1057172"/>
                <a:gd name="connsiteY12712" fmla="*/ 1269514 h 2583470"/>
                <a:gd name="connsiteX12713" fmla="*/ 714795 w 1057172"/>
                <a:gd name="connsiteY12713" fmla="*/ 1270128 h 2583470"/>
                <a:gd name="connsiteX12714" fmla="*/ 714795 w 1057172"/>
                <a:gd name="connsiteY12714" fmla="*/ 1269514 h 2583470"/>
                <a:gd name="connsiteX12715" fmla="*/ 713575 w 1057172"/>
                <a:gd name="connsiteY12715" fmla="*/ 1269514 h 2583470"/>
                <a:gd name="connsiteX12716" fmla="*/ 713575 w 1057172"/>
                <a:gd name="connsiteY12716" fmla="*/ 1267671 h 2583470"/>
                <a:gd name="connsiteX12717" fmla="*/ 712965 w 1057172"/>
                <a:gd name="connsiteY12717" fmla="*/ 1267671 h 2583470"/>
                <a:gd name="connsiteX12718" fmla="*/ 712965 w 1057172"/>
                <a:gd name="connsiteY12718" fmla="*/ 1265828 h 2583470"/>
                <a:gd name="connsiteX12719" fmla="*/ 711745 w 1057172"/>
                <a:gd name="connsiteY12719" fmla="*/ 1265828 h 2583470"/>
                <a:gd name="connsiteX12720" fmla="*/ 711745 w 1057172"/>
                <a:gd name="connsiteY12720" fmla="*/ 1263985 h 2583470"/>
                <a:gd name="connsiteX12721" fmla="*/ 711135 w 1057172"/>
                <a:gd name="connsiteY12721" fmla="*/ 1263985 h 2583470"/>
                <a:gd name="connsiteX12722" fmla="*/ 711135 w 1057172"/>
                <a:gd name="connsiteY12722" fmla="*/ 1261528 h 2583470"/>
                <a:gd name="connsiteX12723" fmla="*/ 712965 w 1057172"/>
                <a:gd name="connsiteY12723" fmla="*/ 1261528 h 2583470"/>
                <a:gd name="connsiteX12724" fmla="*/ 712965 w 1057172"/>
                <a:gd name="connsiteY12724" fmla="*/ 1259685 h 2583470"/>
                <a:gd name="connsiteX12725" fmla="*/ 711135 w 1057172"/>
                <a:gd name="connsiteY12725" fmla="*/ 1259685 h 2583470"/>
                <a:gd name="connsiteX12726" fmla="*/ 711135 w 1057172"/>
                <a:gd name="connsiteY12726" fmla="*/ 1259071 h 2583470"/>
                <a:gd name="connsiteX12727" fmla="*/ 710525 w 1057172"/>
                <a:gd name="connsiteY12727" fmla="*/ 1259071 h 2583470"/>
                <a:gd name="connsiteX12728" fmla="*/ 710525 w 1057172"/>
                <a:gd name="connsiteY12728" fmla="*/ 1257842 h 2583470"/>
                <a:gd name="connsiteX12729" fmla="*/ 711135 w 1057172"/>
                <a:gd name="connsiteY12729" fmla="*/ 1257842 h 2583470"/>
                <a:gd name="connsiteX12730" fmla="*/ 711135 w 1057172"/>
                <a:gd name="connsiteY12730" fmla="*/ 1256614 h 2583470"/>
                <a:gd name="connsiteX12731" fmla="*/ 712965 w 1057172"/>
                <a:gd name="connsiteY12731" fmla="*/ 1256614 h 2583470"/>
                <a:gd name="connsiteX12732" fmla="*/ 712965 w 1057172"/>
                <a:gd name="connsiteY12732" fmla="*/ 1256000 h 2583470"/>
                <a:gd name="connsiteX12733" fmla="*/ 715404 w 1057172"/>
                <a:gd name="connsiteY12733" fmla="*/ 1256000 h 2583470"/>
                <a:gd name="connsiteX12734" fmla="*/ 715404 w 1057172"/>
                <a:gd name="connsiteY12734" fmla="*/ 1257842 h 2583470"/>
                <a:gd name="connsiteX12735" fmla="*/ 716624 w 1057172"/>
                <a:gd name="connsiteY12735" fmla="*/ 1257842 h 2583470"/>
                <a:gd name="connsiteX12736" fmla="*/ 716624 w 1057172"/>
                <a:gd name="connsiteY12736" fmla="*/ 1259685 h 2583470"/>
                <a:gd name="connsiteX12737" fmla="*/ 715404 w 1057172"/>
                <a:gd name="connsiteY12737" fmla="*/ 1259685 h 2583470"/>
                <a:gd name="connsiteX12738" fmla="*/ 716624 w 1057172"/>
                <a:gd name="connsiteY12738" fmla="*/ 1260300 h 2583470"/>
                <a:gd name="connsiteX12739" fmla="*/ 715404 w 1057172"/>
                <a:gd name="connsiteY12739" fmla="*/ 1260300 h 2583470"/>
                <a:gd name="connsiteX12740" fmla="*/ 715404 w 1057172"/>
                <a:gd name="connsiteY12740" fmla="*/ 1261528 h 2583470"/>
                <a:gd name="connsiteX12741" fmla="*/ 717234 w 1057172"/>
                <a:gd name="connsiteY12741" fmla="*/ 1261528 h 2583470"/>
                <a:gd name="connsiteX12742" fmla="*/ 717234 w 1057172"/>
                <a:gd name="connsiteY12742" fmla="*/ 1262142 h 2583470"/>
                <a:gd name="connsiteX12743" fmla="*/ 717844 w 1057172"/>
                <a:gd name="connsiteY12743" fmla="*/ 1262142 h 2583470"/>
                <a:gd name="connsiteX12744" fmla="*/ 717844 w 1057172"/>
                <a:gd name="connsiteY12744" fmla="*/ 1260300 h 2583470"/>
                <a:gd name="connsiteX12745" fmla="*/ 717234 w 1057172"/>
                <a:gd name="connsiteY12745" fmla="*/ 1260300 h 2583470"/>
                <a:gd name="connsiteX12746" fmla="*/ 716624 w 1057172"/>
                <a:gd name="connsiteY12746" fmla="*/ 1254771 h 2583470"/>
                <a:gd name="connsiteX12747" fmla="*/ 715404 w 1057172"/>
                <a:gd name="connsiteY12747" fmla="*/ 1254771 h 2583470"/>
                <a:gd name="connsiteX12748" fmla="*/ 714795 w 1057172"/>
                <a:gd name="connsiteY12748" fmla="*/ 1253542 h 2583470"/>
                <a:gd name="connsiteX12749" fmla="*/ 717234 w 1057172"/>
                <a:gd name="connsiteY12749" fmla="*/ 1251085 h 2583470"/>
                <a:gd name="connsiteX12750" fmla="*/ 715404 w 1057172"/>
                <a:gd name="connsiteY12750" fmla="*/ 1251085 h 2583470"/>
                <a:gd name="connsiteX12751" fmla="*/ 715404 w 1057172"/>
                <a:gd name="connsiteY12751" fmla="*/ 1251700 h 2583470"/>
                <a:gd name="connsiteX12752" fmla="*/ 714185 w 1057172"/>
                <a:gd name="connsiteY12752" fmla="*/ 1251700 h 2583470"/>
                <a:gd name="connsiteX12753" fmla="*/ 714185 w 1057172"/>
                <a:gd name="connsiteY12753" fmla="*/ 1252314 h 2583470"/>
                <a:gd name="connsiteX12754" fmla="*/ 713575 w 1057172"/>
                <a:gd name="connsiteY12754" fmla="*/ 1252314 h 2583470"/>
                <a:gd name="connsiteX12755" fmla="*/ 713575 w 1057172"/>
                <a:gd name="connsiteY12755" fmla="*/ 1253542 h 2583470"/>
                <a:gd name="connsiteX12756" fmla="*/ 709306 w 1057172"/>
                <a:gd name="connsiteY12756" fmla="*/ 1254771 h 2583470"/>
                <a:gd name="connsiteX12757" fmla="*/ 709306 w 1057172"/>
                <a:gd name="connsiteY12757" fmla="*/ 1254157 h 2583470"/>
                <a:gd name="connsiteX12758" fmla="*/ 706866 w 1057172"/>
                <a:gd name="connsiteY12758" fmla="*/ 1253542 h 2583470"/>
                <a:gd name="connsiteX12759" fmla="*/ 706866 w 1057172"/>
                <a:gd name="connsiteY12759" fmla="*/ 1252314 h 2583470"/>
                <a:gd name="connsiteX12760" fmla="*/ 706256 w 1057172"/>
                <a:gd name="connsiteY12760" fmla="*/ 1252314 h 2583470"/>
                <a:gd name="connsiteX12761" fmla="*/ 706256 w 1057172"/>
                <a:gd name="connsiteY12761" fmla="*/ 1251085 h 2583470"/>
                <a:gd name="connsiteX12762" fmla="*/ 707476 w 1057172"/>
                <a:gd name="connsiteY12762" fmla="*/ 1251085 h 2583470"/>
                <a:gd name="connsiteX12763" fmla="*/ 708696 w 1057172"/>
                <a:gd name="connsiteY12763" fmla="*/ 1248628 h 2583470"/>
                <a:gd name="connsiteX12764" fmla="*/ 710525 w 1057172"/>
                <a:gd name="connsiteY12764" fmla="*/ 1248628 h 2583470"/>
                <a:gd name="connsiteX12765" fmla="*/ 710525 w 1057172"/>
                <a:gd name="connsiteY12765" fmla="*/ 1248014 h 2583470"/>
                <a:gd name="connsiteX12766" fmla="*/ 713575 w 1057172"/>
                <a:gd name="connsiteY12766" fmla="*/ 1247400 h 2583470"/>
                <a:gd name="connsiteX12767" fmla="*/ 713575 w 1057172"/>
                <a:gd name="connsiteY12767" fmla="*/ 1245557 h 2583470"/>
                <a:gd name="connsiteX12768" fmla="*/ 714185 w 1057172"/>
                <a:gd name="connsiteY12768" fmla="*/ 1245557 h 2583470"/>
                <a:gd name="connsiteX12769" fmla="*/ 714185 w 1057172"/>
                <a:gd name="connsiteY12769" fmla="*/ 1243714 h 2583470"/>
                <a:gd name="connsiteX12770" fmla="*/ 714795 w 1057172"/>
                <a:gd name="connsiteY12770" fmla="*/ 1243714 h 2583470"/>
                <a:gd name="connsiteX12771" fmla="*/ 714795 w 1057172"/>
                <a:gd name="connsiteY12771" fmla="*/ 1243100 h 2583470"/>
                <a:gd name="connsiteX12772" fmla="*/ 715404 w 1057172"/>
                <a:gd name="connsiteY12772" fmla="*/ 1243100 h 2583470"/>
                <a:gd name="connsiteX12773" fmla="*/ 715404 w 1057172"/>
                <a:gd name="connsiteY12773" fmla="*/ 1240642 h 2583470"/>
                <a:gd name="connsiteX12774" fmla="*/ 714185 w 1057172"/>
                <a:gd name="connsiteY12774" fmla="*/ 1241871 h 2583470"/>
                <a:gd name="connsiteX12775" fmla="*/ 714795 w 1057172"/>
                <a:gd name="connsiteY12775" fmla="*/ 1241871 h 2583470"/>
                <a:gd name="connsiteX12776" fmla="*/ 714795 w 1057172"/>
                <a:gd name="connsiteY12776" fmla="*/ 1242485 h 2583470"/>
                <a:gd name="connsiteX12777" fmla="*/ 714185 w 1057172"/>
                <a:gd name="connsiteY12777" fmla="*/ 1242485 h 2583470"/>
                <a:gd name="connsiteX12778" fmla="*/ 714185 w 1057172"/>
                <a:gd name="connsiteY12778" fmla="*/ 1243714 h 2583470"/>
                <a:gd name="connsiteX12779" fmla="*/ 713575 w 1057172"/>
                <a:gd name="connsiteY12779" fmla="*/ 1243714 h 2583470"/>
                <a:gd name="connsiteX12780" fmla="*/ 713575 w 1057172"/>
                <a:gd name="connsiteY12780" fmla="*/ 1243100 h 2583470"/>
                <a:gd name="connsiteX12781" fmla="*/ 712965 w 1057172"/>
                <a:gd name="connsiteY12781" fmla="*/ 1243100 h 2583470"/>
                <a:gd name="connsiteX12782" fmla="*/ 712965 w 1057172"/>
                <a:gd name="connsiteY12782" fmla="*/ 1245557 h 2583470"/>
                <a:gd name="connsiteX12783" fmla="*/ 711745 w 1057172"/>
                <a:gd name="connsiteY12783" fmla="*/ 1245557 h 2583470"/>
                <a:gd name="connsiteX12784" fmla="*/ 709306 w 1057172"/>
                <a:gd name="connsiteY12784" fmla="*/ 1246785 h 2583470"/>
                <a:gd name="connsiteX12785" fmla="*/ 709306 w 1057172"/>
                <a:gd name="connsiteY12785" fmla="*/ 1247400 h 2583470"/>
                <a:gd name="connsiteX12786" fmla="*/ 706866 w 1057172"/>
                <a:gd name="connsiteY12786" fmla="*/ 1247400 h 2583470"/>
                <a:gd name="connsiteX12787" fmla="*/ 706866 w 1057172"/>
                <a:gd name="connsiteY12787" fmla="*/ 1246785 h 2583470"/>
                <a:gd name="connsiteX12788" fmla="*/ 706256 w 1057172"/>
                <a:gd name="connsiteY12788" fmla="*/ 1246785 h 2583470"/>
                <a:gd name="connsiteX12789" fmla="*/ 706866 w 1057172"/>
                <a:gd name="connsiteY12789" fmla="*/ 1248628 h 2583470"/>
                <a:gd name="connsiteX12790" fmla="*/ 705036 w 1057172"/>
                <a:gd name="connsiteY12790" fmla="*/ 1249857 h 2583470"/>
                <a:gd name="connsiteX12791" fmla="*/ 705036 w 1057172"/>
                <a:gd name="connsiteY12791" fmla="*/ 1250471 h 2583470"/>
                <a:gd name="connsiteX12792" fmla="*/ 702597 w 1057172"/>
                <a:gd name="connsiteY12792" fmla="*/ 1250471 h 2583470"/>
                <a:gd name="connsiteX12793" fmla="*/ 702597 w 1057172"/>
                <a:gd name="connsiteY12793" fmla="*/ 1249857 h 2583470"/>
                <a:gd name="connsiteX12794" fmla="*/ 700157 w 1057172"/>
                <a:gd name="connsiteY12794" fmla="*/ 1249857 h 2583470"/>
                <a:gd name="connsiteX12795" fmla="*/ 700157 w 1057172"/>
                <a:gd name="connsiteY12795" fmla="*/ 1248628 h 2583470"/>
                <a:gd name="connsiteX12796" fmla="*/ 698937 w 1057172"/>
                <a:gd name="connsiteY12796" fmla="*/ 1248628 h 2583470"/>
                <a:gd name="connsiteX12797" fmla="*/ 698937 w 1057172"/>
                <a:gd name="connsiteY12797" fmla="*/ 1248014 h 2583470"/>
                <a:gd name="connsiteX12798" fmla="*/ 698327 w 1057172"/>
                <a:gd name="connsiteY12798" fmla="*/ 1248014 h 2583470"/>
                <a:gd name="connsiteX12799" fmla="*/ 697718 w 1057172"/>
                <a:gd name="connsiteY12799" fmla="*/ 1246785 h 2583470"/>
                <a:gd name="connsiteX12800" fmla="*/ 698327 w 1057172"/>
                <a:gd name="connsiteY12800" fmla="*/ 1246785 h 2583470"/>
                <a:gd name="connsiteX12801" fmla="*/ 698327 w 1057172"/>
                <a:gd name="connsiteY12801" fmla="*/ 1246171 h 2583470"/>
                <a:gd name="connsiteX12802" fmla="*/ 697718 w 1057172"/>
                <a:gd name="connsiteY12802" fmla="*/ 1246171 h 2583470"/>
                <a:gd name="connsiteX12803" fmla="*/ 697718 w 1057172"/>
                <a:gd name="connsiteY12803" fmla="*/ 1245557 h 2583470"/>
                <a:gd name="connsiteX12804" fmla="*/ 697108 w 1057172"/>
                <a:gd name="connsiteY12804" fmla="*/ 1247400 h 2583470"/>
                <a:gd name="connsiteX12805" fmla="*/ 692229 w 1057172"/>
                <a:gd name="connsiteY12805" fmla="*/ 1245557 h 2583470"/>
                <a:gd name="connsiteX12806" fmla="*/ 691619 w 1057172"/>
                <a:gd name="connsiteY12806" fmla="*/ 1245557 h 2583470"/>
                <a:gd name="connsiteX12807" fmla="*/ 691619 w 1057172"/>
                <a:gd name="connsiteY12807" fmla="*/ 1244328 h 2583470"/>
                <a:gd name="connsiteX12808" fmla="*/ 691009 w 1057172"/>
                <a:gd name="connsiteY12808" fmla="*/ 1244328 h 2583470"/>
                <a:gd name="connsiteX12809" fmla="*/ 691009 w 1057172"/>
                <a:gd name="connsiteY12809" fmla="*/ 1243100 h 2583470"/>
                <a:gd name="connsiteX12810" fmla="*/ 690399 w 1057172"/>
                <a:gd name="connsiteY12810" fmla="*/ 1243100 h 2583470"/>
                <a:gd name="connsiteX12811" fmla="*/ 691619 w 1057172"/>
                <a:gd name="connsiteY12811" fmla="*/ 1241871 h 2583470"/>
                <a:gd name="connsiteX12812" fmla="*/ 691619 w 1057172"/>
                <a:gd name="connsiteY12812" fmla="*/ 1240642 h 2583470"/>
                <a:gd name="connsiteX12813" fmla="*/ 692229 w 1057172"/>
                <a:gd name="connsiteY12813" fmla="*/ 1240642 h 2583470"/>
                <a:gd name="connsiteX12814" fmla="*/ 692229 w 1057172"/>
                <a:gd name="connsiteY12814" fmla="*/ 1238800 h 2583470"/>
                <a:gd name="connsiteX12815" fmla="*/ 691619 w 1057172"/>
                <a:gd name="connsiteY12815" fmla="*/ 1238800 h 2583470"/>
                <a:gd name="connsiteX12816" fmla="*/ 691619 w 1057172"/>
                <a:gd name="connsiteY12816" fmla="*/ 1239414 h 2583470"/>
                <a:gd name="connsiteX12817" fmla="*/ 691009 w 1057172"/>
                <a:gd name="connsiteY12817" fmla="*/ 1239414 h 2583470"/>
                <a:gd name="connsiteX12818" fmla="*/ 691009 w 1057172"/>
                <a:gd name="connsiteY12818" fmla="*/ 1240028 h 2583470"/>
                <a:gd name="connsiteX12819" fmla="*/ 689789 w 1057172"/>
                <a:gd name="connsiteY12819" fmla="*/ 1240028 h 2583470"/>
                <a:gd name="connsiteX12820" fmla="*/ 689789 w 1057172"/>
                <a:gd name="connsiteY12820" fmla="*/ 1240642 h 2583470"/>
                <a:gd name="connsiteX12821" fmla="*/ 684300 w 1057172"/>
                <a:gd name="connsiteY12821" fmla="*/ 1240642 h 2583470"/>
                <a:gd name="connsiteX12822" fmla="*/ 684300 w 1057172"/>
                <a:gd name="connsiteY12822" fmla="*/ 1240028 h 2583470"/>
                <a:gd name="connsiteX12823" fmla="*/ 683690 w 1057172"/>
                <a:gd name="connsiteY12823" fmla="*/ 1240028 h 2583470"/>
                <a:gd name="connsiteX12824" fmla="*/ 682470 w 1057172"/>
                <a:gd name="connsiteY12824" fmla="*/ 1238185 h 2583470"/>
                <a:gd name="connsiteX12825" fmla="*/ 682470 w 1057172"/>
                <a:gd name="connsiteY12825" fmla="*/ 1236342 h 2583470"/>
                <a:gd name="connsiteX12826" fmla="*/ 681860 w 1057172"/>
                <a:gd name="connsiteY12826" fmla="*/ 1236342 h 2583470"/>
                <a:gd name="connsiteX12827" fmla="*/ 681860 w 1057172"/>
                <a:gd name="connsiteY12827" fmla="*/ 1238185 h 2583470"/>
                <a:gd name="connsiteX12828" fmla="*/ 680641 w 1057172"/>
                <a:gd name="connsiteY12828" fmla="*/ 1238185 h 2583470"/>
                <a:gd name="connsiteX12829" fmla="*/ 680641 w 1057172"/>
                <a:gd name="connsiteY12829" fmla="*/ 1235114 h 2583470"/>
                <a:gd name="connsiteX12830" fmla="*/ 681860 w 1057172"/>
                <a:gd name="connsiteY12830" fmla="*/ 1235114 h 2583470"/>
                <a:gd name="connsiteX12831" fmla="*/ 681860 w 1057172"/>
                <a:gd name="connsiteY12831" fmla="*/ 1233885 h 2583470"/>
                <a:gd name="connsiteX12832" fmla="*/ 683080 w 1057172"/>
                <a:gd name="connsiteY12832" fmla="*/ 1233885 h 2583470"/>
                <a:gd name="connsiteX12833" fmla="*/ 683080 w 1057172"/>
                <a:gd name="connsiteY12833" fmla="*/ 1232042 h 2583470"/>
                <a:gd name="connsiteX12834" fmla="*/ 683690 w 1057172"/>
                <a:gd name="connsiteY12834" fmla="*/ 1232042 h 2583470"/>
                <a:gd name="connsiteX12835" fmla="*/ 684300 w 1057172"/>
                <a:gd name="connsiteY12835" fmla="*/ 1230814 h 2583470"/>
                <a:gd name="connsiteX12836" fmla="*/ 686130 w 1057172"/>
                <a:gd name="connsiteY12836" fmla="*/ 1231428 h 2583470"/>
                <a:gd name="connsiteX12837" fmla="*/ 686130 w 1057172"/>
                <a:gd name="connsiteY12837" fmla="*/ 1230200 h 2583470"/>
                <a:gd name="connsiteX12838" fmla="*/ 687959 w 1057172"/>
                <a:gd name="connsiteY12838" fmla="*/ 1228971 h 2583470"/>
                <a:gd name="connsiteX12839" fmla="*/ 687959 w 1057172"/>
                <a:gd name="connsiteY12839" fmla="*/ 1228357 h 2583470"/>
                <a:gd name="connsiteX12840" fmla="*/ 688569 w 1057172"/>
                <a:gd name="connsiteY12840" fmla="*/ 1228357 h 2583470"/>
                <a:gd name="connsiteX12841" fmla="*/ 688569 w 1057172"/>
                <a:gd name="connsiteY12841" fmla="*/ 1230200 h 2583470"/>
                <a:gd name="connsiteX12842" fmla="*/ 689789 w 1057172"/>
                <a:gd name="connsiteY12842" fmla="*/ 1230200 h 2583470"/>
                <a:gd name="connsiteX12843" fmla="*/ 691619 w 1057172"/>
                <a:gd name="connsiteY12843" fmla="*/ 1236342 h 2583470"/>
                <a:gd name="connsiteX12844" fmla="*/ 692229 w 1057172"/>
                <a:gd name="connsiteY12844" fmla="*/ 1236342 h 2583470"/>
                <a:gd name="connsiteX12845" fmla="*/ 692229 w 1057172"/>
                <a:gd name="connsiteY12845" fmla="*/ 1235728 h 2583470"/>
                <a:gd name="connsiteX12846" fmla="*/ 691619 w 1057172"/>
                <a:gd name="connsiteY12846" fmla="*/ 1235728 h 2583470"/>
                <a:gd name="connsiteX12847" fmla="*/ 691619 w 1057172"/>
                <a:gd name="connsiteY12847" fmla="*/ 1235114 h 2583470"/>
                <a:gd name="connsiteX12848" fmla="*/ 692229 w 1057172"/>
                <a:gd name="connsiteY12848" fmla="*/ 1235114 h 2583470"/>
                <a:gd name="connsiteX12849" fmla="*/ 692229 w 1057172"/>
                <a:gd name="connsiteY12849" fmla="*/ 1234500 h 2583470"/>
                <a:gd name="connsiteX12850" fmla="*/ 691619 w 1057172"/>
                <a:gd name="connsiteY12850" fmla="*/ 1234500 h 2583470"/>
                <a:gd name="connsiteX12851" fmla="*/ 691619 w 1057172"/>
                <a:gd name="connsiteY12851" fmla="*/ 1233885 h 2583470"/>
                <a:gd name="connsiteX12852" fmla="*/ 691009 w 1057172"/>
                <a:gd name="connsiteY12852" fmla="*/ 1233885 h 2583470"/>
                <a:gd name="connsiteX12853" fmla="*/ 691009 w 1057172"/>
                <a:gd name="connsiteY12853" fmla="*/ 1232042 h 2583470"/>
                <a:gd name="connsiteX12854" fmla="*/ 691619 w 1057172"/>
                <a:gd name="connsiteY12854" fmla="*/ 1232042 h 2583470"/>
                <a:gd name="connsiteX12855" fmla="*/ 691009 w 1057172"/>
                <a:gd name="connsiteY12855" fmla="*/ 1226514 h 2583470"/>
                <a:gd name="connsiteX12856" fmla="*/ 690399 w 1057172"/>
                <a:gd name="connsiteY12856" fmla="*/ 1226514 h 2583470"/>
                <a:gd name="connsiteX12857" fmla="*/ 690399 w 1057172"/>
                <a:gd name="connsiteY12857" fmla="*/ 1224057 h 2583470"/>
                <a:gd name="connsiteX12858" fmla="*/ 691009 w 1057172"/>
                <a:gd name="connsiteY12858" fmla="*/ 1224057 h 2583470"/>
                <a:gd name="connsiteX12859" fmla="*/ 691009 w 1057172"/>
                <a:gd name="connsiteY12859" fmla="*/ 1223442 h 2583470"/>
                <a:gd name="connsiteX12860" fmla="*/ 691619 w 1057172"/>
                <a:gd name="connsiteY12860" fmla="*/ 1223442 h 2583470"/>
                <a:gd name="connsiteX12861" fmla="*/ 691619 w 1057172"/>
                <a:gd name="connsiteY12861" fmla="*/ 1222828 h 2583470"/>
                <a:gd name="connsiteX12862" fmla="*/ 693448 w 1057172"/>
                <a:gd name="connsiteY12862" fmla="*/ 1222828 h 2583470"/>
                <a:gd name="connsiteX12863" fmla="*/ 694058 w 1057172"/>
                <a:gd name="connsiteY12863" fmla="*/ 1227128 h 2583470"/>
                <a:gd name="connsiteX12864" fmla="*/ 694668 w 1057172"/>
                <a:gd name="connsiteY12864" fmla="*/ 1227128 h 2583470"/>
                <a:gd name="connsiteX12865" fmla="*/ 694668 w 1057172"/>
                <a:gd name="connsiteY12865" fmla="*/ 1227742 h 2583470"/>
                <a:gd name="connsiteX12866" fmla="*/ 695278 w 1057172"/>
                <a:gd name="connsiteY12866" fmla="*/ 1227742 h 2583470"/>
                <a:gd name="connsiteX12867" fmla="*/ 695278 w 1057172"/>
                <a:gd name="connsiteY12867" fmla="*/ 1228357 h 2583470"/>
                <a:gd name="connsiteX12868" fmla="*/ 699547 w 1057172"/>
                <a:gd name="connsiteY12868" fmla="*/ 1231428 h 2583470"/>
                <a:gd name="connsiteX12869" fmla="*/ 700157 w 1057172"/>
                <a:gd name="connsiteY12869" fmla="*/ 1231428 h 2583470"/>
                <a:gd name="connsiteX12870" fmla="*/ 700157 w 1057172"/>
                <a:gd name="connsiteY12870" fmla="*/ 1232657 h 2583470"/>
                <a:gd name="connsiteX12871" fmla="*/ 701377 w 1057172"/>
                <a:gd name="connsiteY12871" fmla="*/ 1232657 h 2583470"/>
                <a:gd name="connsiteX12872" fmla="*/ 701377 w 1057172"/>
                <a:gd name="connsiteY12872" fmla="*/ 1232042 h 2583470"/>
                <a:gd name="connsiteX12873" fmla="*/ 701987 w 1057172"/>
                <a:gd name="connsiteY12873" fmla="*/ 1232042 h 2583470"/>
                <a:gd name="connsiteX12874" fmla="*/ 701987 w 1057172"/>
                <a:gd name="connsiteY12874" fmla="*/ 1232657 h 2583470"/>
                <a:gd name="connsiteX12875" fmla="*/ 702597 w 1057172"/>
                <a:gd name="connsiteY12875" fmla="*/ 1232657 h 2583470"/>
                <a:gd name="connsiteX12876" fmla="*/ 702597 w 1057172"/>
                <a:gd name="connsiteY12876" fmla="*/ 1234500 h 2583470"/>
                <a:gd name="connsiteX12877" fmla="*/ 703207 w 1057172"/>
                <a:gd name="connsiteY12877" fmla="*/ 1234500 h 2583470"/>
                <a:gd name="connsiteX12878" fmla="*/ 703207 w 1057172"/>
                <a:gd name="connsiteY12878" fmla="*/ 1236342 h 2583470"/>
                <a:gd name="connsiteX12879" fmla="*/ 703817 w 1057172"/>
                <a:gd name="connsiteY12879" fmla="*/ 1236342 h 2583470"/>
                <a:gd name="connsiteX12880" fmla="*/ 703817 w 1057172"/>
                <a:gd name="connsiteY12880" fmla="*/ 1236957 h 2583470"/>
                <a:gd name="connsiteX12881" fmla="*/ 706256 w 1057172"/>
                <a:gd name="connsiteY12881" fmla="*/ 1238185 h 2583470"/>
                <a:gd name="connsiteX12882" fmla="*/ 706866 w 1057172"/>
                <a:gd name="connsiteY12882" fmla="*/ 1240642 h 2583470"/>
                <a:gd name="connsiteX12883" fmla="*/ 706866 w 1057172"/>
                <a:gd name="connsiteY12883" fmla="*/ 1236957 h 2583470"/>
                <a:gd name="connsiteX12884" fmla="*/ 706256 w 1057172"/>
                <a:gd name="connsiteY12884" fmla="*/ 1236957 h 2583470"/>
                <a:gd name="connsiteX12885" fmla="*/ 705036 w 1057172"/>
                <a:gd name="connsiteY12885" fmla="*/ 1235728 h 2583470"/>
                <a:gd name="connsiteX12886" fmla="*/ 705036 w 1057172"/>
                <a:gd name="connsiteY12886" fmla="*/ 1232657 h 2583470"/>
                <a:gd name="connsiteX12887" fmla="*/ 705646 w 1057172"/>
                <a:gd name="connsiteY12887" fmla="*/ 1232657 h 2583470"/>
                <a:gd name="connsiteX12888" fmla="*/ 705646 w 1057172"/>
                <a:gd name="connsiteY12888" fmla="*/ 1232042 h 2583470"/>
                <a:gd name="connsiteX12889" fmla="*/ 703817 w 1057172"/>
                <a:gd name="connsiteY12889" fmla="*/ 1232042 h 2583470"/>
                <a:gd name="connsiteX12890" fmla="*/ 703817 w 1057172"/>
                <a:gd name="connsiteY12890" fmla="*/ 1231428 h 2583470"/>
                <a:gd name="connsiteX12891" fmla="*/ 703207 w 1057172"/>
                <a:gd name="connsiteY12891" fmla="*/ 1231428 h 2583470"/>
                <a:gd name="connsiteX12892" fmla="*/ 703207 w 1057172"/>
                <a:gd name="connsiteY12892" fmla="*/ 1230814 h 2583470"/>
                <a:gd name="connsiteX12893" fmla="*/ 702597 w 1057172"/>
                <a:gd name="connsiteY12893" fmla="*/ 1230814 h 2583470"/>
                <a:gd name="connsiteX12894" fmla="*/ 702597 w 1057172"/>
                <a:gd name="connsiteY12894" fmla="*/ 1230200 h 2583470"/>
                <a:gd name="connsiteX12895" fmla="*/ 701987 w 1057172"/>
                <a:gd name="connsiteY12895" fmla="*/ 1230200 h 2583470"/>
                <a:gd name="connsiteX12896" fmla="*/ 701987 w 1057172"/>
                <a:gd name="connsiteY12896" fmla="*/ 1228971 h 2583470"/>
                <a:gd name="connsiteX12897" fmla="*/ 702597 w 1057172"/>
                <a:gd name="connsiteY12897" fmla="*/ 1228971 h 2583470"/>
                <a:gd name="connsiteX12898" fmla="*/ 702597 w 1057172"/>
                <a:gd name="connsiteY12898" fmla="*/ 1226514 h 2583470"/>
                <a:gd name="connsiteX12899" fmla="*/ 705646 w 1057172"/>
                <a:gd name="connsiteY12899" fmla="*/ 1220985 h 2583470"/>
                <a:gd name="connsiteX12900" fmla="*/ 706256 w 1057172"/>
                <a:gd name="connsiteY12900" fmla="*/ 1220985 h 2583470"/>
                <a:gd name="connsiteX12901" fmla="*/ 706866 w 1057172"/>
                <a:gd name="connsiteY12901" fmla="*/ 1219142 h 2583470"/>
                <a:gd name="connsiteX12902" fmla="*/ 709306 w 1057172"/>
                <a:gd name="connsiteY12902" fmla="*/ 1219142 h 2583470"/>
                <a:gd name="connsiteX12903" fmla="*/ 709306 w 1057172"/>
                <a:gd name="connsiteY12903" fmla="*/ 1219757 h 2583470"/>
                <a:gd name="connsiteX12904" fmla="*/ 709915 w 1057172"/>
                <a:gd name="connsiteY12904" fmla="*/ 1219757 h 2583470"/>
                <a:gd name="connsiteX12905" fmla="*/ 709915 w 1057172"/>
                <a:gd name="connsiteY12905" fmla="*/ 1222214 h 2583470"/>
                <a:gd name="connsiteX12906" fmla="*/ 709306 w 1057172"/>
                <a:gd name="connsiteY12906" fmla="*/ 1222214 h 2583470"/>
                <a:gd name="connsiteX12907" fmla="*/ 709306 w 1057172"/>
                <a:gd name="connsiteY12907" fmla="*/ 1222828 h 2583470"/>
                <a:gd name="connsiteX12908" fmla="*/ 708696 w 1057172"/>
                <a:gd name="connsiteY12908" fmla="*/ 1222828 h 2583470"/>
                <a:gd name="connsiteX12909" fmla="*/ 708696 w 1057172"/>
                <a:gd name="connsiteY12909" fmla="*/ 1223442 h 2583470"/>
                <a:gd name="connsiteX12910" fmla="*/ 707476 w 1057172"/>
                <a:gd name="connsiteY12910" fmla="*/ 1223442 h 2583470"/>
                <a:gd name="connsiteX12911" fmla="*/ 707476 w 1057172"/>
                <a:gd name="connsiteY12911" fmla="*/ 1224671 h 2583470"/>
                <a:gd name="connsiteX12912" fmla="*/ 708696 w 1057172"/>
                <a:gd name="connsiteY12912" fmla="*/ 1224671 h 2583470"/>
                <a:gd name="connsiteX12913" fmla="*/ 708696 w 1057172"/>
                <a:gd name="connsiteY12913" fmla="*/ 1224057 h 2583470"/>
                <a:gd name="connsiteX12914" fmla="*/ 709306 w 1057172"/>
                <a:gd name="connsiteY12914" fmla="*/ 1224057 h 2583470"/>
                <a:gd name="connsiteX12915" fmla="*/ 709915 w 1057172"/>
                <a:gd name="connsiteY12915" fmla="*/ 1222214 h 2583470"/>
                <a:gd name="connsiteX12916" fmla="*/ 710525 w 1057172"/>
                <a:gd name="connsiteY12916" fmla="*/ 1222214 h 2583470"/>
                <a:gd name="connsiteX12917" fmla="*/ 710525 w 1057172"/>
                <a:gd name="connsiteY12917" fmla="*/ 1220985 h 2583470"/>
                <a:gd name="connsiteX12918" fmla="*/ 711135 w 1057172"/>
                <a:gd name="connsiteY12918" fmla="*/ 1220985 h 2583470"/>
                <a:gd name="connsiteX12919" fmla="*/ 711135 w 1057172"/>
                <a:gd name="connsiteY12919" fmla="*/ 1220371 h 2583470"/>
                <a:gd name="connsiteX12920" fmla="*/ 712965 w 1057172"/>
                <a:gd name="connsiteY12920" fmla="*/ 1220371 h 2583470"/>
                <a:gd name="connsiteX12921" fmla="*/ 712965 w 1057172"/>
                <a:gd name="connsiteY12921" fmla="*/ 1224057 h 2583470"/>
                <a:gd name="connsiteX12922" fmla="*/ 714185 w 1057172"/>
                <a:gd name="connsiteY12922" fmla="*/ 1228971 h 2583470"/>
                <a:gd name="connsiteX12923" fmla="*/ 714185 w 1057172"/>
                <a:gd name="connsiteY12923" fmla="*/ 1227742 h 2583470"/>
                <a:gd name="connsiteX12924" fmla="*/ 714795 w 1057172"/>
                <a:gd name="connsiteY12924" fmla="*/ 1227742 h 2583470"/>
                <a:gd name="connsiteX12925" fmla="*/ 714185 w 1057172"/>
                <a:gd name="connsiteY12925" fmla="*/ 1224057 h 2583470"/>
                <a:gd name="connsiteX12926" fmla="*/ 714795 w 1057172"/>
                <a:gd name="connsiteY12926" fmla="*/ 1224057 h 2583470"/>
                <a:gd name="connsiteX12927" fmla="*/ 714795 w 1057172"/>
                <a:gd name="connsiteY12927" fmla="*/ 1222828 h 2583470"/>
                <a:gd name="connsiteX12928" fmla="*/ 716624 w 1057172"/>
                <a:gd name="connsiteY12928" fmla="*/ 1222828 h 2583470"/>
                <a:gd name="connsiteX12929" fmla="*/ 716624 w 1057172"/>
                <a:gd name="connsiteY12929" fmla="*/ 1222214 h 2583470"/>
                <a:gd name="connsiteX12930" fmla="*/ 720894 w 1057172"/>
                <a:gd name="connsiteY12930" fmla="*/ 1225285 h 2583470"/>
                <a:gd name="connsiteX12931" fmla="*/ 719674 w 1057172"/>
                <a:gd name="connsiteY12931" fmla="*/ 1225285 h 2583470"/>
                <a:gd name="connsiteX12932" fmla="*/ 719674 w 1057172"/>
                <a:gd name="connsiteY12932" fmla="*/ 1226514 h 2583470"/>
                <a:gd name="connsiteX12933" fmla="*/ 720894 w 1057172"/>
                <a:gd name="connsiteY12933" fmla="*/ 1226514 h 2583470"/>
                <a:gd name="connsiteX12934" fmla="*/ 720894 w 1057172"/>
                <a:gd name="connsiteY12934" fmla="*/ 1227742 h 2583470"/>
                <a:gd name="connsiteX12935" fmla="*/ 719674 w 1057172"/>
                <a:gd name="connsiteY12935" fmla="*/ 1227742 h 2583470"/>
                <a:gd name="connsiteX12936" fmla="*/ 719674 w 1057172"/>
                <a:gd name="connsiteY12936" fmla="*/ 1228971 h 2583470"/>
                <a:gd name="connsiteX12937" fmla="*/ 719064 w 1057172"/>
                <a:gd name="connsiteY12937" fmla="*/ 1228971 h 2583470"/>
                <a:gd name="connsiteX12938" fmla="*/ 719674 w 1057172"/>
                <a:gd name="connsiteY12938" fmla="*/ 1230200 h 2583470"/>
                <a:gd name="connsiteX12939" fmla="*/ 720894 w 1057172"/>
                <a:gd name="connsiteY12939" fmla="*/ 1228357 h 2583470"/>
                <a:gd name="connsiteX12940" fmla="*/ 720894 w 1057172"/>
                <a:gd name="connsiteY12940" fmla="*/ 1228971 h 2583470"/>
                <a:gd name="connsiteX12941" fmla="*/ 721503 w 1057172"/>
                <a:gd name="connsiteY12941" fmla="*/ 1228971 h 2583470"/>
                <a:gd name="connsiteX12942" fmla="*/ 721503 w 1057172"/>
                <a:gd name="connsiteY12942" fmla="*/ 1233885 h 2583470"/>
                <a:gd name="connsiteX12943" fmla="*/ 720894 w 1057172"/>
                <a:gd name="connsiteY12943" fmla="*/ 1233885 h 2583470"/>
                <a:gd name="connsiteX12944" fmla="*/ 721503 w 1057172"/>
                <a:gd name="connsiteY12944" fmla="*/ 1235728 h 2583470"/>
                <a:gd name="connsiteX12945" fmla="*/ 720894 w 1057172"/>
                <a:gd name="connsiteY12945" fmla="*/ 1235728 h 2583470"/>
                <a:gd name="connsiteX12946" fmla="*/ 720894 w 1057172"/>
                <a:gd name="connsiteY12946" fmla="*/ 1236342 h 2583470"/>
                <a:gd name="connsiteX12947" fmla="*/ 722113 w 1057172"/>
                <a:gd name="connsiteY12947" fmla="*/ 1236957 h 2583470"/>
                <a:gd name="connsiteX12948" fmla="*/ 721503 w 1057172"/>
                <a:gd name="connsiteY12948" fmla="*/ 1236957 h 2583470"/>
                <a:gd name="connsiteX12949" fmla="*/ 721503 w 1057172"/>
                <a:gd name="connsiteY12949" fmla="*/ 1238185 h 2583470"/>
                <a:gd name="connsiteX12950" fmla="*/ 719674 w 1057172"/>
                <a:gd name="connsiteY12950" fmla="*/ 1238185 h 2583470"/>
                <a:gd name="connsiteX12951" fmla="*/ 719064 w 1057172"/>
                <a:gd name="connsiteY12951" fmla="*/ 1239414 h 2583470"/>
                <a:gd name="connsiteX12952" fmla="*/ 719674 w 1057172"/>
                <a:gd name="connsiteY12952" fmla="*/ 1239414 h 2583470"/>
                <a:gd name="connsiteX12953" fmla="*/ 719674 w 1057172"/>
                <a:gd name="connsiteY12953" fmla="*/ 1238800 h 2583470"/>
                <a:gd name="connsiteX12954" fmla="*/ 721503 w 1057172"/>
                <a:gd name="connsiteY12954" fmla="*/ 1239414 h 2583470"/>
                <a:gd name="connsiteX12955" fmla="*/ 721503 w 1057172"/>
                <a:gd name="connsiteY12955" fmla="*/ 1238800 h 2583470"/>
                <a:gd name="connsiteX12956" fmla="*/ 723333 w 1057172"/>
                <a:gd name="connsiteY12956" fmla="*/ 1238185 h 2583470"/>
                <a:gd name="connsiteX12957" fmla="*/ 723333 w 1057172"/>
                <a:gd name="connsiteY12957" fmla="*/ 1238800 h 2583470"/>
                <a:gd name="connsiteX12958" fmla="*/ 724553 w 1057172"/>
                <a:gd name="connsiteY12958" fmla="*/ 1238800 h 2583470"/>
                <a:gd name="connsiteX12959" fmla="*/ 724553 w 1057172"/>
                <a:gd name="connsiteY12959" fmla="*/ 1238185 h 2583470"/>
                <a:gd name="connsiteX12960" fmla="*/ 725163 w 1057172"/>
                <a:gd name="connsiteY12960" fmla="*/ 1238185 h 2583470"/>
                <a:gd name="connsiteX12961" fmla="*/ 725163 w 1057172"/>
                <a:gd name="connsiteY12961" fmla="*/ 1236957 h 2583470"/>
                <a:gd name="connsiteX12962" fmla="*/ 730652 w 1057172"/>
                <a:gd name="connsiteY12962" fmla="*/ 1238185 h 2583470"/>
                <a:gd name="connsiteX12963" fmla="*/ 730652 w 1057172"/>
                <a:gd name="connsiteY12963" fmla="*/ 1238800 h 2583470"/>
                <a:gd name="connsiteX12964" fmla="*/ 733091 w 1057172"/>
                <a:gd name="connsiteY12964" fmla="*/ 1238800 h 2583470"/>
                <a:gd name="connsiteX12965" fmla="*/ 733091 w 1057172"/>
                <a:gd name="connsiteY12965" fmla="*/ 1238185 h 2583470"/>
                <a:gd name="connsiteX12966" fmla="*/ 731262 w 1057172"/>
                <a:gd name="connsiteY12966" fmla="*/ 1238185 h 2583470"/>
                <a:gd name="connsiteX12967" fmla="*/ 731262 w 1057172"/>
                <a:gd name="connsiteY12967" fmla="*/ 1236957 h 2583470"/>
                <a:gd name="connsiteX12968" fmla="*/ 730652 w 1057172"/>
                <a:gd name="connsiteY12968" fmla="*/ 1236957 h 2583470"/>
                <a:gd name="connsiteX12969" fmla="*/ 730652 w 1057172"/>
                <a:gd name="connsiteY12969" fmla="*/ 1236342 h 2583470"/>
                <a:gd name="connsiteX12970" fmla="*/ 729432 w 1057172"/>
                <a:gd name="connsiteY12970" fmla="*/ 1236342 h 2583470"/>
                <a:gd name="connsiteX12971" fmla="*/ 729432 w 1057172"/>
                <a:gd name="connsiteY12971" fmla="*/ 1235728 h 2583470"/>
                <a:gd name="connsiteX12972" fmla="*/ 724553 w 1057172"/>
                <a:gd name="connsiteY12972" fmla="*/ 1236342 h 2583470"/>
                <a:gd name="connsiteX12973" fmla="*/ 724553 w 1057172"/>
                <a:gd name="connsiteY12973" fmla="*/ 1235728 h 2583470"/>
                <a:gd name="connsiteX12974" fmla="*/ 722723 w 1057172"/>
                <a:gd name="connsiteY12974" fmla="*/ 1235728 h 2583470"/>
                <a:gd name="connsiteX12975" fmla="*/ 722723 w 1057172"/>
                <a:gd name="connsiteY12975" fmla="*/ 1235114 h 2583470"/>
                <a:gd name="connsiteX12976" fmla="*/ 723333 w 1057172"/>
                <a:gd name="connsiteY12976" fmla="*/ 1235114 h 2583470"/>
                <a:gd name="connsiteX12977" fmla="*/ 723333 w 1057172"/>
                <a:gd name="connsiteY12977" fmla="*/ 1234500 h 2583470"/>
                <a:gd name="connsiteX12978" fmla="*/ 722723 w 1057172"/>
                <a:gd name="connsiteY12978" fmla="*/ 1234500 h 2583470"/>
                <a:gd name="connsiteX12979" fmla="*/ 723333 w 1057172"/>
                <a:gd name="connsiteY12979" fmla="*/ 1228357 h 2583470"/>
                <a:gd name="connsiteX12980" fmla="*/ 722723 w 1057172"/>
                <a:gd name="connsiteY12980" fmla="*/ 1228357 h 2583470"/>
                <a:gd name="connsiteX12981" fmla="*/ 722723 w 1057172"/>
                <a:gd name="connsiteY12981" fmla="*/ 1227128 h 2583470"/>
                <a:gd name="connsiteX12982" fmla="*/ 723333 w 1057172"/>
                <a:gd name="connsiteY12982" fmla="*/ 1227128 h 2583470"/>
                <a:gd name="connsiteX12983" fmla="*/ 723333 w 1057172"/>
                <a:gd name="connsiteY12983" fmla="*/ 1224057 h 2583470"/>
                <a:gd name="connsiteX12984" fmla="*/ 730042 w 1057172"/>
                <a:gd name="connsiteY12984" fmla="*/ 1224671 h 2583470"/>
                <a:gd name="connsiteX12985" fmla="*/ 729432 w 1057172"/>
                <a:gd name="connsiteY12985" fmla="*/ 1227128 h 2583470"/>
                <a:gd name="connsiteX12986" fmla="*/ 730652 w 1057172"/>
                <a:gd name="connsiteY12986" fmla="*/ 1225285 h 2583470"/>
                <a:gd name="connsiteX12987" fmla="*/ 731262 w 1057172"/>
                <a:gd name="connsiteY12987" fmla="*/ 1225285 h 2583470"/>
                <a:gd name="connsiteX12988" fmla="*/ 731262 w 1057172"/>
                <a:gd name="connsiteY12988" fmla="*/ 1226514 h 2583470"/>
                <a:gd name="connsiteX12989" fmla="*/ 733701 w 1057172"/>
                <a:gd name="connsiteY12989" fmla="*/ 1226514 h 2583470"/>
                <a:gd name="connsiteX12990" fmla="*/ 733701 w 1057172"/>
                <a:gd name="connsiteY12990" fmla="*/ 1227128 h 2583470"/>
                <a:gd name="connsiteX12991" fmla="*/ 733091 w 1057172"/>
                <a:gd name="connsiteY12991" fmla="*/ 1227128 h 2583470"/>
                <a:gd name="connsiteX12992" fmla="*/ 733091 w 1057172"/>
                <a:gd name="connsiteY12992" fmla="*/ 1228357 h 2583470"/>
                <a:gd name="connsiteX12993" fmla="*/ 732481 w 1057172"/>
                <a:gd name="connsiteY12993" fmla="*/ 1228357 h 2583470"/>
                <a:gd name="connsiteX12994" fmla="*/ 732481 w 1057172"/>
                <a:gd name="connsiteY12994" fmla="*/ 1228971 h 2583470"/>
                <a:gd name="connsiteX12995" fmla="*/ 733701 w 1057172"/>
                <a:gd name="connsiteY12995" fmla="*/ 1228357 h 2583470"/>
                <a:gd name="connsiteX12996" fmla="*/ 734311 w 1057172"/>
                <a:gd name="connsiteY12996" fmla="*/ 1226514 h 2583470"/>
                <a:gd name="connsiteX12997" fmla="*/ 734921 w 1057172"/>
                <a:gd name="connsiteY12997" fmla="*/ 1226514 h 2583470"/>
                <a:gd name="connsiteX12998" fmla="*/ 734921 w 1057172"/>
                <a:gd name="connsiteY12998" fmla="*/ 1227128 h 2583470"/>
                <a:gd name="connsiteX12999" fmla="*/ 737971 w 1057172"/>
                <a:gd name="connsiteY12999" fmla="*/ 1227128 h 2583470"/>
                <a:gd name="connsiteX13000" fmla="*/ 737971 w 1057172"/>
                <a:gd name="connsiteY13000" fmla="*/ 1226514 h 2583470"/>
                <a:gd name="connsiteX13001" fmla="*/ 742850 w 1057172"/>
                <a:gd name="connsiteY13001" fmla="*/ 1226514 h 2583470"/>
                <a:gd name="connsiteX13002" fmla="*/ 742850 w 1057172"/>
                <a:gd name="connsiteY13002" fmla="*/ 1227128 h 2583470"/>
                <a:gd name="connsiteX13003" fmla="*/ 745899 w 1057172"/>
                <a:gd name="connsiteY13003" fmla="*/ 1227128 h 2583470"/>
                <a:gd name="connsiteX13004" fmla="*/ 745899 w 1057172"/>
                <a:gd name="connsiteY13004" fmla="*/ 1226514 h 2583470"/>
                <a:gd name="connsiteX13005" fmla="*/ 746509 w 1057172"/>
                <a:gd name="connsiteY13005" fmla="*/ 1227742 h 2583470"/>
                <a:gd name="connsiteX13006" fmla="*/ 747729 w 1057172"/>
                <a:gd name="connsiteY13006" fmla="*/ 1227742 h 2583470"/>
                <a:gd name="connsiteX13007" fmla="*/ 746509 w 1057172"/>
                <a:gd name="connsiteY13007" fmla="*/ 1228357 h 2583470"/>
                <a:gd name="connsiteX13008" fmla="*/ 747729 w 1057172"/>
                <a:gd name="connsiteY13008" fmla="*/ 1228357 h 2583470"/>
                <a:gd name="connsiteX13009" fmla="*/ 747729 w 1057172"/>
                <a:gd name="connsiteY13009" fmla="*/ 1228971 h 2583470"/>
                <a:gd name="connsiteX13010" fmla="*/ 746509 w 1057172"/>
                <a:gd name="connsiteY13010" fmla="*/ 1228971 h 2583470"/>
                <a:gd name="connsiteX13011" fmla="*/ 747729 w 1057172"/>
                <a:gd name="connsiteY13011" fmla="*/ 1230200 h 2583470"/>
                <a:gd name="connsiteX13012" fmla="*/ 746509 w 1057172"/>
                <a:gd name="connsiteY13012" fmla="*/ 1230200 h 2583470"/>
                <a:gd name="connsiteX13013" fmla="*/ 746509 w 1057172"/>
                <a:gd name="connsiteY13013" fmla="*/ 1231428 h 2583470"/>
                <a:gd name="connsiteX13014" fmla="*/ 745289 w 1057172"/>
                <a:gd name="connsiteY13014" fmla="*/ 1231428 h 2583470"/>
                <a:gd name="connsiteX13015" fmla="*/ 745289 w 1057172"/>
                <a:gd name="connsiteY13015" fmla="*/ 1232042 h 2583470"/>
                <a:gd name="connsiteX13016" fmla="*/ 745899 w 1057172"/>
                <a:gd name="connsiteY13016" fmla="*/ 1232042 h 2583470"/>
                <a:gd name="connsiteX13017" fmla="*/ 745899 w 1057172"/>
                <a:gd name="connsiteY13017" fmla="*/ 1232657 h 2583470"/>
                <a:gd name="connsiteX13018" fmla="*/ 744679 w 1057172"/>
                <a:gd name="connsiteY13018" fmla="*/ 1235728 h 2583470"/>
                <a:gd name="connsiteX13019" fmla="*/ 744069 w 1057172"/>
                <a:gd name="connsiteY13019" fmla="*/ 1235728 h 2583470"/>
                <a:gd name="connsiteX13020" fmla="*/ 744069 w 1057172"/>
                <a:gd name="connsiteY13020" fmla="*/ 1236342 h 2583470"/>
                <a:gd name="connsiteX13021" fmla="*/ 742240 w 1057172"/>
                <a:gd name="connsiteY13021" fmla="*/ 1236342 h 2583470"/>
                <a:gd name="connsiteX13022" fmla="*/ 742240 w 1057172"/>
                <a:gd name="connsiteY13022" fmla="*/ 1236957 h 2583470"/>
                <a:gd name="connsiteX13023" fmla="*/ 744069 w 1057172"/>
                <a:gd name="connsiteY13023" fmla="*/ 1236957 h 2583470"/>
                <a:gd name="connsiteX13024" fmla="*/ 742850 w 1057172"/>
                <a:gd name="connsiteY13024" fmla="*/ 1238800 h 2583470"/>
                <a:gd name="connsiteX13025" fmla="*/ 741630 w 1057172"/>
                <a:gd name="connsiteY13025" fmla="*/ 1238800 h 2583470"/>
                <a:gd name="connsiteX13026" fmla="*/ 741630 w 1057172"/>
                <a:gd name="connsiteY13026" fmla="*/ 1239414 h 2583470"/>
                <a:gd name="connsiteX13027" fmla="*/ 736751 w 1057172"/>
                <a:gd name="connsiteY13027" fmla="*/ 1240642 h 2583470"/>
                <a:gd name="connsiteX13028" fmla="*/ 736751 w 1057172"/>
                <a:gd name="connsiteY13028" fmla="*/ 1242485 h 2583470"/>
                <a:gd name="connsiteX13029" fmla="*/ 734921 w 1057172"/>
                <a:gd name="connsiteY13029" fmla="*/ 1242485 h 2583470"/>
                <a:gd name="connsiteX13030" fmla="*/ 734921 w 1057172"/>
                <a:gd name="connsiteY13030" fmla="*/ 1243100 h 2583470"/>
                <a:gd name="connsiteX13031" fmla="*/ 733091 w 1057172"/>
                <a:gd name="connsiteY13031" fmla="*/ 1243100 h 2583470"/>
                <a:gd name="connsiteX13032" fmla="*/ 733091 w 1057172"/>
                <a:gd name="connsiteY13032" fmla="*/ 1243714 h 2583470"/>
                <a:gd name="connsiteX13033" fmla="*/ 732481 w 1057172"/>
                <a:gd name="connsiteY13033" fmla="*/ 1243714 h 2583470"/>
                <a:gd name="connsiteX13034" fmla="*/ 732481 w 1057172"/>
                <a:gd name="connsiteY13034" fmla="*/ 1243100 h 2583470"/>
                <a:gd name="connsiteX13035" fmla="*/ 730042 w 1057172"/>
                <a:gd name="connsiteY13035" fmla="*/ 1243100 h 2583470"/>
                <a:gd name="connsiteX13036" fmla="*/ 730042 w 1057172"/>
                <a:gd name="connsiteY13036" fmla="*/ 1243714 h 2583470"/>
                <a:gd name="connsiteX13037" fmla="*/ 729432 w 1057172"/>
                <a:gd name="connsiteY13037" fmla="*/ 1243714 h 2583470"/>
                <a:gd name="connsiteX13038" fmla="*/ 729432 w 1057172"/>
                <a:gd name="connsiteY13038" fmla="*/ 1244328 h 2583470"/>
                <a:gd name="connsiteX13039" fmla="*/ 728822 w 1057172"/>
                <a:gd name="connsiteY13039" fmla="*/ 1244328 h 2583470"/>
                <a:gd name="connsiteX13040" fmla="*/ 728822 w 1057172"/>
                <a:gd name="connsiteY13040" fmla="*/ 1245557 h 2583470"/>
                <a:gd name="connsiteX13041" fmla="*/ 726992 w 1057172"/>
                <a:gd name="connsiteY13041" fmla="*/ 1245557 h 2583470"/>
                <a:gd name="connsiteX13042" fmla="*/ 726992 w 1057172"/>
                <a:gd name="connsiteY13042" fmla="*/ 1246171 h 2583470"/>
                <a:gd name="connsiteX13043" fmla="*/ 728212 w 1057172"/>
                <a:gd name="connsiteY13043" fmla="*/ 1246171 h 2583470"/>
                <a:gd name="connsiteX13044" fmla="*/ 728212 w 1057172"/>
                <a:gd name="connsiteY13044" fmla="*/ 1246785 h 2583470"/>
                <a:gd name="connsiteX13045" fmla="*/ 725773 w 1057172"/>
                <a:gd name="connsiteY13045" fmla="*/ 1247400 h 2583470"/>
                <a:gd name="connsiteX13046" fmla="*/ 725773 w 1057172"/>
                <a:gd name="connsiteY13046" fmla="*/ 1248014 h 2583470"/>
                <a:gd name="connsiteX13047" fmla="*/ 725163 w 1057172"/>
                <a:gd name="connsiteY13047" fmla="*/ 1248014 h 2583470"/>
                <a:gd name="connsiteX13048" fmla="*/ 725163 w 1057172"/>
                <a:gd name="connsiteY13048" fmla="*/ 1250471 h 2583470"/>
                <a:gd name="connsiteX13049" fmla="*/ 725773 w 1057172"/>
                <a:gd name="connsiteY13049" fmla="*/ 1250471 h 2583470"/>
                <a:gd name="connsiteX13050" fmla="*/ 725773 w 1057172"/>
                <a:gd name="connsiteY13050" fmla="*/ 1249857 h 2583470"/>
                <a:gd name="connsiteX13051" fmla="*/ 726383 w 1057172"/>
                <a:gd name="connsiteY13051" fmla="*/ 1249857 h 2583470"/>
                <a:gd name="connsiteX13052" fmla="*/ 726383 w 1057172"/>
                <a:gd name="connsiteY13052" fmla="*/ 1248014 h 2583470"/>
                <a:gd name="connsiteX13053" fmla="*/ 726992 w 1057172"/>
                <a:gd name="connsiteY13053" fmla="*/ 1248014 h 2583470"/>
                <a:gd name="connsiteX13054" fmla="*/ 728822 w 1057172"/>
                <a:gd name="connsiteY13054" fmla="*/ 1246785 h 2583470"/>
                <a:gd name="connsiteX13055" fmla="*/ 728822 w 1057172"/>
                <a:gd name="connsiteY13055" fmla="*/ 1246171 h 2583470"/>
                <a:gd name="connsiteX13056" fmla="*/ 734921 w 1057172"/>
                <a:gd name="connsiteY13056" fmla="*/ 1243714 h 2583470"/>
                <a:gd name="connsiteX13057" fmla="*/ 734921 w 1057172"/>
                <a:gd name="connsiteY13057" fmla="*/ 1243100 h 2583470"/>
                <a:gd name="connsiteX13058" fmla="*/ 737361 w 1057172"/>
                <a:gd name="connsiteY13058" fmla="*/ 1243100 h 2583470"/>
                <a:gd name="connsiteX13059" fmla="*/ 737361 w 1057172"/>
                <a:gd name="connsiteY13059" fmla="*/ 1242485 h 2583470"/>
                <a:gd name="connsiteX13060" fmla="*/ 738580 w 1057172"/>
                <a:gd name="connsiteY13060" fmla="*/ 1242485 h 2583470"/>
                <a:gd name="connsiteX13061" fmla="*/ 738580 w 1057172"/>
                <a:gd name="connsiteY13061" fmla="*/ 1241871 h 2583470"/>
                <a:gd name="connsiteX13062" fmla="*/ 742240 w 1057172"/>
                <a:gd name="connsiteY13062" fmla="*/ 1240028 h 2583470"/>
                <a:gd name="connsiteX13063" fmla="*/ 742240 w 1057172"/>
                <a:gd name="connsiteY13063" fmla="*/ 1239414 h 2583470"/>
                <a:gd name="connsiteX13064" fmla="*/ 744679 w 1057172"/>
                <a:gd name="connsiteY13064" fmla="*/ 1238800 h 2583470"/>
                <a:gd name="connsiteX13065" fmla="*/ 744679 w 1057172"/>
                <a:gd name="connsiteY13065" fmla="*/ 1238185 h 2583470"/>
                <a:gd name="connsiteX13066" fmla="*/ 747729 w 1057172"/>
                <a:gd name="connsiteY13066" fmla="*/ 1234500 h 2583470"/>
                <a:gd name="connsiteX13067" fmla="*/ 748339 w 1057172"/>
                <a:gd name="connsiteY13067" fmla="*/ 1234500 h 2583470"/>
                <a:gd name="connsiteX13068" fmla="*/ 748339 w 1057172"/>
                <a:gd name="connsiteY13068" fmla="*/ 1233885 h 2583470"/>
                <a:gd name="connsiteX13069" fmla="*/ 749558 w 1057172"/>
                <a:gd name="connsiteY13069" fmla="*/ 1233885 h 2583470"/>
                <a:gd name="connsiteX13070" fmla="*/ 749558 w 1057172"/>
                <a:gd name="connsiteY13070" fmla="*/ 1234500 h 2583470"/>
                <a:gd name="connsiteX13071" fmla="*/ 748949 w 1057172"/>
                <a:gd name="connsiteY13071" fmla="*/ 1234500 h 2583470"/>
                <a:gd name="connsiteX13072" fmla="*/ 748949 w 1057172"/>
                <a:gd name="connsiteY13072" fmla="*/ 1235114 h 2583470"/>
                <a:gd name="connsiteX13073" fmla="*/ 749558 w 1057172"/>
                <a:gd name="connsiteY13073" fmla="*/ 1235114 h 2583470"/>
                <a:gd name="connsiteX13074" fmla="*/ 750778 w 1057172"/>
                <a:gd name="connsiteY13074" fmla="*/ 1242485 h 2583470"/>
                <a:gd name="connsiteX13075" fmla="*/ 750168 w 1057172"/>
                <a:gd name="connsiteY13075" fmla="*/ 1242485 h 2583470"/>
                <a:gd name="connsiteX13076" fmla="*/ 750168 w 1057172"/>
                <a:gd name="connsiteY13076" fmla="*/ 1243714 h 2583470"/>
                <a:gd name="connsiteX13077" fmla="*/ 749558 w 1057172"/>
                <a:gd name="connsiteY13077" fmla="*/ 1243714 h 2583470"/>
                <a:gd name="connsiteX13078" fmla="*/ 749558 w 1057172"/>
                <a:gd name="connsiteY13078" fmla="*/ 1244328 h 2583470"/>
                <a:gd name="connsiteX13079" fmla="*/ 750168 w 1057172"/>
                <a:gd name="connsiteY13079" fmla="*/ 1244328 h 2583470"/>
                <a:gd name="connsiteX13080" fmla="*/ 750168 w 1057172"/>
                <a:gd name="connsiteY13080" fmla="*/ 1245557 h 2583470"/>
                <a:gd name="connsiteX13081" fmla="*/ 751998 w 1057172"/>
                <a:gd name="connsiteY13081" fmla="*/ 1245557 h 2583470"/>
                <a:gd name="connsiteX13082" fmla="*/ 751998 w 1057172"/>
                <a:gd name="connsiteY13082" fmla="*/ 1246171 h 2583470"/>
                <a:gd name="connsiteX13083" fmla="*/ 752608 w 1057172"/>
                <a:gd name="connsiteY13083" fmla="*/ 1246171 h 2583470"/>
                <a:gd name="connsiteX13084" fmla="*/ 752608 w 1057172"/>
                <a:gd name="connsiteY13084" fmla="*/ 1246785 h 2583470"/>
                <a:gd name="connsiteX13085" fmla="*/ 753218 w 1057172"/>
                <a:gd name="connsiteY13085" fmla="*/ 1246785 h 2583470"/>
                <a:gd name="connsiteX13086" fmla="*/ 753218 w 1057172"/>
                <a:gd name="connsiteY13086" fmla="*/ 1246171 h 2583470"/>
                <a:gd name="connsiteX13087" fmla="*/ 753828 w 1057172"/>
                <a:gd name="connsiteY13087" fmla="*/ 1246171 h 2583470"/>
                <a:gd name="connsiteX13088" fmla="*/ 753828 w 1057172"/>
                <a:gd name="connsiteY13088" fmla="*/ 1244328 h 2583470"/>
                <a:gd name="connsiteX13089" fmla="*/ 754438 w 1057172"/>
                <a:gd name="connsiteY13089" fmla="*/ 1244328 h 2583470"/>
                <a:gd name="connsiteX13090" fmla="*/ 754438 w 1057172"/>
                <a:gd name="connsiteY13090" fmla="*/ 1246171 h 2583470"/>
                <a:gd name="connsiteX13091" fmla="*/ 755657 w 1057172"/>
                <a:gd name="connsiteY13091" fmla="*/ 1246171 h 2583470"/>
                <a:gd name="connsiteX13092" fmla="*/ 755657 w 1057172"/>
                <a:gd name="connsiteY13092" fmla="*/ 1247400 h 2583470"/>
                <a:gd name="connsiteX13093" fmla="*/ 756267 w 1057172"/>
                <a:gd name="connsiteY13093" fmla="*/ 1247400 h 2583470"/>
                <a:gd name="connsiteX13094" fmla="*/ 756267 w 1057172"/>
                <a:gd name="connsiteY13094" fmla="*/ 1250471 h 2583470"/>
                <a:gd name="connsiteX13095" fmla="*/ 757487 w 1057172"/>
                <a:gd name="connsiteY13095" fmla="*/ 1249857 h 2583470"/>
                <a:gd name="connsiteX13096" fmla="*/ 757487 w 1057172"/>
                <a:gd name="connsiteY13096" fmla="*/ 1251700 h 2583470"/>
                <a:gd name="connsiteX13097" fmla="*/ 756877 w 1057172"/>
                <a:gd name="connsiteY13097" fmla="*/ 1251700 h 2583470"/>
                <a:gd name="connsiteX13098" fmla="*/ 755657 w 1057172"/>
                <a:gd name="connsiteY13098" fmla="*/ 1253542 h 2583470"/>
                <a:gd name="connsiteX13099" fmla="*/ 756267 w 1057172"/>
                <a:gd name="connsiteY13099" fmla="*/ 1254157 h 2583470"/>
                <a:gd name="connsiteX13100" fmla="*/ 755657 w 1057172"/>
                <a:gd name="connsiteY13100" fmla="*/ 1254157 h 2583470"/>
                <a:gd name="connsiteX13101" fmla="*/ 755657 w 1057172"/>
                <a:gd name="connsiteY13101" fmla="*/ 1254771 h 2583470"/>
                <a:gd name="connsiteX13102" fmla="*/ 754438 w 1057172"/>
                <a:gd name="connsiteY13102" fmla="*/ 1254771 h 2583470"/>
                <a:gd name="connsiteX13103" fmla="*/ 754438 w 1057172"/>
                <a:gd name="connsiteY13103" fmla="*/ 1255999 h 2583470"/>
                <a:gd name="connsiteX13104" fmla="*/ 754438 w 1057172"/>
                <a:gd name="connsiteY13104" fmla="*/ 1256000 h 2583470"/>
                <a:gd name="connsiteX13105" fmla="*/ 753828 w 1057172"/>
                <a:gd name="connsiteY13105" fmla="*/ 1256000 h 2583470"/>
                <a:gd name="connsiteX13106" fmla="*/ 753828 w 1057172"/>
                <a:gd name="connsiteY13106" fmla="*/ 1256614 h 2583470"/>
                <a:gd name="connsiteX13107" fmla="*/ 754438 w 1057172"/>
                <a:gd name="connsiteY13107" fmla="*/ 1256000 h 2583470"/>
                <a:gd name="connsiteX13108" fmla="*/ 754438 w 1057172"/>
                <a:gd name="connsiteY13108" fmla="*/ 1256000 h 2583470"/>
                <a:gd name="connsiteX13109" fmla="*/ 754438 w 1057172"/>
                <a:gd name="connsiteY13109" fmla="*/ 1255999 h 2583470"/>
                <a:gd name="connsiteX13110" fmla="*/ 755657 w 1057172"/>
                <a:gd name="connsiteY13110" fmla="*/ 1254771 h 2583470"/>
                <a:gd name="connsiteX13111" fmla="*/ 756267 w 1057172"/>
                <a:gd name="connsiteY13111" fmla="*/ 1254771 h 2583470"/>
                <a:gd name="connsiteX13112" fmla="*/ 756267 w 1057172"/>
                <a:gd name="connsiteY13112" fmla="*/ 1254157 h 2583470"/>
                <a:gd name="connsiteX13113" fmla="*/ 757487 w 1057172"/>
                <a:gd name="connsiteY13113" fmla="*/ 1254157 h 2583470"/>
                <a:gd name="connsiteX13114" fmla="*/ 757487 w 1057172"/>
                <a:gd name="connsiteY13114" fmla="*/ 1254771 h 2583470"/>
                <a:gd name="connsiteX13115" fmla="*/ 756877 w 1057172"/>
                <a:gd name="connsiteY13115" fmla="*/ 1254771 h 2583470"/>
                <a:gd name="connsiteX13116" fmla="*/ 756877 w 1057172"/>
                <a:gd name="connsiteY13116" fmla="*/ 1255385 h 2583470"/>
                <a:gd name="connsiteX13117" fmla="*/ 758097 w 1057172"/>
                <a:gd name="connsiteY13117" fmla="*/ 1255385 h 2583470"/>
                <a:gd name="connsiteX13118" fmla="*/ 759317 w 1057172"/>
                <a:gd name="connsiteY13118" fmla="*/ 1252314 h 2583470"/>
                <a:gd name="connsiteX13119" fmla="*/ 760537 w 1057172"/>
                <a:gd name="connsiteY13119" fmla="*/ 1252314 h 2583470"/>
                <a:gd name="connsiteX13120" fmla="*/ 760537 w 1057172"/>
                <a:gd name="connsiteY13120" fmla="*/ 1251700 h 2583470"/>
                <a:gd name="connsiteX13121" fmla="*/ 761146 w 1057172"/>
                <a:gd name="connsiteY13121" fmla="*/ 1251700 h 2583470"/>
                <a:gd name="connsiteX13122" fmla="*/ 761146 w 1057172"/>
                <a:gd name="connsiteY13122" fmla="*/ 1250471 h 2583470"/>
                <a:gd name="connsiteX13123" fmla="*/ 761756 w 1057172"/>
                <a:gd name="connsiteY13123" fmla="*/ 1250471 h 2583470"/>
                <a:gd name="connsiteX13124" fmla="*/ 764196 w 1057172"/>
                <a:gd name="connsiteY13124" fmla="*/ 1248628 h 2583470"/>
                <a:gd name="connsiteX13125" fmla="*/ 767245 w 1057172"/>
                <a:gd name="connsiteY13125" fmla="*/ 1249857 h 2583470"/>
                <a:gd name="connsiteX13126" fmla="*/ 767855 w 1057172"/>
                <a:gd name="connsiteY13126" fmla="*/ 1248014 h 2583470"/>
                <a:gd name="connsiteX13127" fmla="*/ 768465 w 1057172"/>
                <a:gd name="connsiteY13127" fmla="*/ 1248628 h 2583470"/>
                <a:gd name="connsiteX13128" fmla="*/ 768465 w 1057172"/>
                <a:gd name="connsiteY13128" fmla="*/ 1247400 h 2583470"/>
                <a:gd name="connsiteX13129" fmla="*/ 769685 w 1057172"/>
                <a:gd name="connsiteY13129" fmla="*/ 1248014 h 2583470"/>
                <a:gd name="connsiteX13130" fmla="*/ 770905 w 1057172"/>
                <a:gd name="connsiteY13130" fmla="*/ 1246171 h 2583470"/>
                <a:gd name="connsiteX13131" fmla="*/ 769685 w 1057172"/>
                <a:gd name="connsiteY13131" fmla="*/ 1244328 h 2583470"/>
                <a:gd name="connsiteX13132" fmla="*/ 770905 w 1057172"/>
                <a:gd name="connsiteY13132" fmla="*/ 1244328 h 2583470"/>
                <a:gd name="connsiteX13133" fmla="*/ 771515 w 1057172"/>
                <a:gd name="connsiteY13133" fmla="*/ 1242485 h 2583470"/>
                <a:gd name="connsiteX13134" fmla="*/ 767245 w 1057172"/>
                <a:gd name="connsiteY13134" fmla="*/ 1242485 h 2583470"/>
                <a:gd name="connsiteX13135" fmla="*/ 767245 w 1057172"/>
                <a:gd name="connsiteY13135" fmla="*/ 1243100 h 2583470"/>
                <a:gd name="connsiteX13136" fmla="*/ 765416 w 1057172"/>
                <a:gd name="connsiteY13136" fmla="*/ 1243100 h 2583470"/>
                <a:gd name="connsiteX13137" fmla="*/ 765416 w 1057172"/>
                <a:gd name="connsiteY13137" fmla="*/ 1243714 h 2583470"/>
                <a:gd name="connsiteX13138" fmla="*/ 762366 w 1057172"/>
                <a:gd name="connsiteY13138" fmla="*/ 1243100 h 2583470"/>
                <a:gd name="connsiteX13139" fmla="*/ 762366 w 1057172"/>
                <a:gd name="connsiteY13139" fmla="*/ 1242485 h 2583470"/>
                <a:gd name="connsiteX13140" fmla="*/ 761756 w 1057172"/>
                <a:gd name="connsiteY13140" fmla="*/ 1243100 h 2583470"/>
                <a:gd name="connsiteX13141" fmla="*/ 761756 w 1057172"/>
                <a:gd name="connsiteY13141" fmla="*/ 1242485 h 2583470"/>
                <a:gd name="connsiteX13142" fmla="*/ 759317 w 1057172"/>
                <a:gd name="connsiteY13142" fmla="*/ 1241871 h 2583470"/>
                <a:gd name="connsiteX13143" fmla="*/ 759317 w 1057172"/>
                <a:gd name="connsiteY13143" fmla="*/ 1240642 h 2583470"/>
                <a:gd name="connsiteX13144" fmla="*/ 757487 w 1057172"/>
                <a:gd name="connsiteY13144" fmla="*/ 1239414 h 2583470"/>
                <a:gd name="connsiteX13145" fmla="*/ 756877 w 1057172"/>
                <a:gd name="connsiteY13145" fmla="*/ 1239414 h 2583470"/>
                <a:gd name="connsiteX13146" fmla="*/ 756877 w 1057172"/>
                <a:gd name="connsiteY13146" fmla="*/ 1238800 h 2583470"/>
                <a:gd name="connsiteX13147" fmla="*/ 755657 w 1057172"/>
                <a:gd name="connsiteY13147" fmla="*/ 1238800 h 2583470"/>
                <a:gd name="connsiteX13148" fmla="*/ 755657 w 1057172"/>
                <a:gd name="connsiteY13148" fmla="*/ 1236957 h 2583470"/>
                <a:gd name="connsiteX13149" fmla="*/ 758097 w 1057172"/>
                <a:gd name="connsiteY13149" fmla="*/ 1236342 h 2583470"/>
                <a:gd name="connsiteX13150" fmla="*/ 758097 w 1057172"/>
                <a:gd name="connsiteY13150" fmla="*/ 1235728 h 2583470"/>
                <a:gd name="connsiteX13151" fmla="*/ 759927 w 1057172"/>
                <a:gd name="connsiteY13151" fmla="*/ 1235728 h 2583470"/>
                <a:gd name="connsiteX13152" fmla="*/ 759927 w 1057172"/>
                <a:gd name="connsiteY13152" fmla="*/ 1235114 h 2583470"/>
                <a:gd name="connsiteX13153" fmla="*/ 763586 w 1057172"/>
                <a:gd name="connsiteY13153" fmla="*/ 1235114 h 2583470"/>
                <a:gd name="connsiteX13154" fmla="*/ 763586 w 1057172"/>
                <a:gd name="connsiteY13154" fmla="*/ 1232042 h 2583470"/>
                <a:gd name="connsiteX13155" fmla="*/ 762366 w 1057172"/>
                <a:gd name="connsiteY13155" fmla="*/ 1232042 h 2583470"/>
                <a:gd name="connsiteX13156" fmla="*/ 762366 w 1057172"/>
                <a:gd name="connsiteY13156" fmla="*/ 1231428 h 2583470"/>
                <a:gd name="connsiteX13157" fmla="*/ 759927 w 1057172"/>
                <a:gd name="connsiteY13157" fmla="*/ 1230200 h 2583470"/>
                <a:gd name="connsiteX13158" fmla="*/ 759927 w 1057172"/>
                <a:gd name="connsiteY13158" fmla="*/ 1228971 h 2583470"/>
                <a:gd name="connsiteX13159" fmla="*/ 759317 w 1057172"/>
                <a:gd name="connsiteY13159" fmla="*/ 1228971 h 2583470"/>
                <a:gd name="connsiteX13160" fmla="*/ 759317 w 1057172"/>
                <a:gd name="connsiteY13160" fmla="*/ 1227128 h 2583470"/>
                <a:gd name="connsiteX13161" fmla="*/ 761146 w 1057172"/>
                <a:gd name="connsiteY13161" fmla="*/ 1227128 h 2583470"/>
                <a:gd name="connsiteX13162" fmla="*/ 761146 w 1057172"/>
                <a:gd name="connsiteY13162" fmla="*/ 1226514 h 2583470"/>
                <a:gd name="connsiteX13163" fmla="*/ 761756 w 1057172"/>
                <a:gd name="connsiteY13163" fmla="*/ 1226514 h 2583470"/>
                <a:gd name="connsiteX13164" fmla="*/ 761756 w 1057172"/>
                <a:gd name="connsiteY13164" fmla="*/ 1225285 h 2583470"/>
                <a:gd name="connsiteX13165" fmla="*/ 755657 w 1057172"/>
                <a:gd name="connsiteY13165" fmla="*/ 1224057 h 2583470"/>
                <a:gd name="connsiteX13166" fmla="*/ 754438 w 1057172"/>
                <a:gd name="connsiteY13166" fmla="*/ 1224057 h 2583470"/>
                <a:gd name="connsiteX13167" fmla="*/ 754438 w 1057172"/>
                <a:gd name="connsiteY13167" fmla="*/ 1223442 h 2583470"/>
                <a:gd name="connsiteX13168" fmla="*/ 755657 w 1057172"/>
                <a:gd name="connsiteY13168" fmla="*/ 1223442 h 2583470"/>
                <a:gd name="connsiteX13169" fmla="*/ 755657 w 1057172"/>
                <a:gd name="connsiteY13169" fmla="*/ 1222828 h 2583470"/>
                <a:gd name="connsiteX13170" fmla="*/ 758097 w 1057172"/>
                <a:gd name="connsiteY13170" fmla="*/ 1222828 h 2583470"/>
                <a:gd name="connsiteX13171" fmla="*/ 758097 w 1057172"/>
                <a:gd name="connsiteY13171" fmla="*/ 1222214 h 2583470"/>
                <a:gd name="connsiteX13172" fmla="*/ 761756 w 1057172"/>
                <a:gd name="connsiteY13172" fmla="*/ 1220985 h 2583470"/>
                <a:gd name="connsiteX13173" fmla="*/ 763586 w 1057172"/>
                <a:gd name="connsiteY13173" fmla="*/ 1219757 h 2583470"/>
                <a:gd name="connsiteX13174" fmla="*/ 763586 w 1057172"/>
                <a:gd name="connsiteY13174" fmla="*/ 1219142 h 2583470"/>
                <a:gd name="connsiteX13175" fmla="*/ 763586 w 1057172"/>
                <a:gd name="connsiteY13175" fmla="*/ 1218528 h 2583470"/>
                <a:gd name="connsiteX13176" fmla="*/ 761756 w 1057172"/>
                <a:gd name="connsiteY13176" fmla="*/ 1218528 h 2583470"/>
                <a:gd name="connsiteX13177" fmla="*/ 761756 w 1057172"/>
                <a:gd name="connsiteY13177" fmla="*/ 1219142 h 2583470"/>
                <a:gd name="connsiteX13178" fmla="*/ 757487 w 1057172"/>
                <a:gd name="connsiteY13178" fmla="*/ 1219757 h 2583470"/>
                <a:gd name="connsiteX13179" fmla="*/ 757487 w 1057172"/>
                <a:gd name="connsiteY13179" fmla="*/ 1220371 h 2583470"/>
                <a:gd name="connsiteX13180" fmla="*/ 756877 w 1057172"/>
                <a:gd name="connsiteY13180" fmla="*/ 1220371 h 2583470"/>
                <a:gd name="connsiteX13181" fmla="*/ 756877 w 1057172"/>
                <a:gd name="connsiteY13181" fmla="*/ 1219757 h 2583470"/>
                <a:gd name="connsiteX13182" fmla="*/ 756267 w 1057172"/>
                <a:gd name="connsiteY13182" fmla="*/ 1219757 h 2583470"/>
                <a:gd name="connsiteX13183" fmla="*/ 756267 w 1057172"/>
                <a:gd name="connsiteY13183" fmla="*/ 1219142 h 2583470"/>
                <a:gd name="connsiteX13184" fmla="*/ 756877 w 1057172"/>
                <a:gd name="connsiteY13184" fmla="*/ 1219142 h 2583470"/>
                <a:gd name="connsiteX13185" fmla="*/ 756877 w 1057172"/>
                <a:gd name="connsiteY13185" fmla="*/ 1218528 h 2583470"/>
                <a:gd name="connsiteX13186" fmla="*/ 758097 w 1057172"/>
                <a:gd name="connsiteY13186" fmla="*/ 1218528 h 2583470"/>
                <a:gd name="connsiteX13187" fmla="*/ 758097 w 1057172"/>
                <a:gd name="connsiteY13187" fmla="*/ 1217300 h 2583470"/>
                <a:gd name="connsiteX13188" fmla="*/ 761146 w 1057172"/>
                <a:gd name="connsiteY13188" fmla="*/ 1216685 h 2583470"/>
                <a:gd name="connsiteX13189" fmla="*/ 761146 w 1057172"/>
                <a:gd name="connsiteY13189" fmla="*/ 1216071 h 2583470"/>
                <a:gd name="connsiteX13190" fmla="*/ 760537 w 1057172"/>
                <a:gd name="connsiteY13190" fmla="*/ 1216071 h 2583470"/>
                <a:gd name="connsiteX13191" fmla="*/ 760537 w 1057172"/>
                <a:gd name="connsiteY13191" fmla="*/ 1214842 h 2583470"/>
                <a:gd name="connsiteX13192" fmla="*/ 761756 w 1057172"/>
                <a:gd name="connsiteY13192" fmla="*/ 1214842 h 2583470"/>
                <a:gd name="connsiteX13193" fmla="*/ 761756 w 1057172"/>
                <a:gd name="connsiteY13193" fmla="*/ 1214228 h 2583470"/>
                <a:gd name="connsiteX13194" fmla="*/ 766026 w 1057172"/>
                <a:gd name="connsiteY13194" fmla="*/ 1214228 h 2583470"/>
                <a:gd name="connsiteX13195" fmla="*/ 766026 w 1057172"/>
                <a:gd name="connsiteY13195" fmla="*/ 1213000 h 2583470"/>
                <a:gd name="connsiteX13196" fmla="*/ 767855 w 1057172"/>
                <a:gd name="connsiteY13196" fmla="*/ 1213000 h 2583470"/>
                <a:gd name="connsiteX13197" fmla="*/ 767855 w 1057172"/>
                <a:gd name="connsiteY13197" fmla="*/ 1212385 h 2583470"/>
                <a:gd name="connsiteX13198" fmla="*/ 768465 w 1057172"/>
                <a:gd name="connsiteY13198" fmla="*/ 1212385 h 2583470"/>
                <a:gd name="connsiteX13199" fmla="*/ 768465 w 1057172"/>
                <a:gd name="connsiteY13199" fmla="*/ 1211771 h 2583470"/>
                <a:gd name="connsiteX13200" fmla="*/ 766026 w 1057172"/>
                <a:gd name="connsiteY13200" fmla="*/ 1212385 h 2583470"/>
                <a:gd name="connsiteX13201" fmla="*/ 766026 w 1057172"/>
                <a:gd name="connsiteY13201" fmla="*/ 1213000 h 2583470"/>
                <a:gd name="connsiteX13202" fmla="*/ 765416 w 1057172"/>
                <a:gd name="connsiteY13202" fmla="*/ 1213000 h 2583470"/>
                <a:gd name="connsiteX13203" fmla="*/ 765416 w 1057172"/>
                <a:gd name="connsiteY13203" fmla="*/ 1212385 h 2583470"/>
                <a:gd name="connsiteX13204" fmla="*/ 763586 w 1057172"/>
                <a:gd name="connsiteY13204" fmla="*/ 1212385 h 2583470"/>
                <a:gd name="connsiteX13205" fmla="*/ 764196 w 1057172"/>
                <a:gd name="connsiteY13205" fmla="*/ 1209314 h 2583470"/>
                <a:gd name="connsiteX13206" fmla="*/ 763586 w 1057172"/>
                <a:gd name="connsiteY13206" fmla="*/ 1209314 h 2583470"/>
                <a:gd name="connsiteX13207" fmla="*/ 763586 w 1057172"/>
                <a:gd name="connsiteY13207" fmla="*/ 1210542 h 2583470"/>
                <a:gd name="connsiteX13208" fmla="*/ 762366 w 1057172"/>
                <a:gd name="connsiteY13208" fmla="*/ 1210542 h 2583470"/>
                <a:gd name="connsiteX13209" fmla="*/ 761756 w 1057172"/>
                <a:gd name="connsiteY13209" fmla="*/ 1211771 h 2583470"/>
                <a:gd name="connsiteX13210" fmla="*/ 762366 w 1057172"/>
                <a:gd name="connsiteY13210" fmla="*/ 1206857 h 2583470"/>
                <a:gd name="connsiteX13211" fmla="*/ 763586 w 1057172"/>
                <a:gd name="connsiteY13211" fmla="*/ 1206857 h 2583470"/>
                <a:gd name="connsiteX13212" fmla="*/ 764196 w 1057172"/>
                <a:gd name="connsiteY13212" fmla="*/ 1204400 h 2583470"/>
                <a:gd name="connsiteX13213" fmla="*/ 764806 w 1057172"/>
                <a:gd name="connsiteY13213" fmla="*/ 1204400 h 2583470"/>
                <a:gd name="connsiteX13214" fmla="*/ 765416 w 1057172"/>
                <a:gd name="connsiteY13214" fmla="*/ 1201328 h 2583470"/>
                <a:gd name="connsiteX13215" fmla="*/ 766026 w 1057172"/>
                <a:gd name="connsiteY13215" fmla="*/ 1201328 h 2583470"/>
                <a:gd name="connsiteX13216" fmla="*/ 766026 w 1057172"/>
                <a:gd name="connsiteY13216" fmla="*/ 1200714 h 2583470"/>
                <a:gd name="connsiteX13217" fmla="*/ 767245 w 1057172"/>
                <a:gd name="connsiteY13217" fmla="*/ 1200714 h 2583470"/>
                <a:gd name="connsiteX13218" fmla="*/ 767245 w 1057172"/>
                <a:gd name="connsiteY13218" fmla="*/ 1200100 h 2583470"/>
                <a:gd name="connsiteX13219" fmla="*/ 766026 w 1057172"/>
                <a:gd name="connsiteY13219" fmla="*/ 1200100 h 2583470"/>
                <a:gd name="connsiteX13220" fmla="*/ 767855 w 1057172"/>
                <a:gd name="connsiteY13220" fmla="*/ 1199485 h 2583470"/>
                <a:gd name="connsiteX13221" fmla="*/ 767855 w 1057172"/>
                <a:gd name="connsiteY13221" fmla="*/ 1197642 h 2583470"/>
                <a:gd name="connsiteX13222" fmla="*/ 768465 w 1057172"/>
                <a:gd name="connsiteY13222" fmla="*/ 1197642 h 2583470"/>
                <a:gd name="connsiteX13223" fmla="*/ 769685 w 1057172"/>
                <a:gd name="connsiteY13223" fmla="*/ 1195185 h 2583470"/>
                <a:gd name="connsiteX13224" fmla="*/ 770905 w 1057172"/>
                <a:gd name="connsiteY13224" fmla="*/ 1195185 h 2583470"/>
                <a:gd name="connsiteX13225" fmla="*/ 770905 w 1057172"/>
                <a:gd name="connsiteY13225" fmla="*/ 1193957 h 2583470"/>
                <a:gd name="connsiteX13226" fmla="*/ 771515 w 1057172"/>
                <a:gd name="connsiteY13226" fmla="*/ 1193957 h 2583470"/>
                <a:gd name="connsiteX13227" fmla="*/ 771515 w 1057172"/>
                <a:gd name="connsiteY13227" fmla="*/ 1195185 h 2583470"/>
                <a:gd name="connsiteX13228" fmla="*/ 772124 w 1057172"/>
                <a:gd name="connsiteY13228" fmla="*/ 1195185 h 2583470"/>
                <a:gd name="connsiteX13229" fmla="*/ 772124 w 1057172"/>
                <a:gd name="connsiteY13229" fmla="*/ 1193342 h 2583470"/>
                <a:gd name="connsiteX13230" fmla="*/ 771515 w 1057172"/>
                <a:gd name="connsiteY13230" fmla="*/ 1193342 h 2583470"/>
                <a:gd name="connsiteX13231" fmla="*/ 776394 w 1057172"/>
                <a:gd name="connsiteY13231" fmla="*/ 1187200 h 2583470"/>
                <a:gd name="connsiteX13232" fmla="*/ 776394 w 1057172"/>
                <a:gd name="connsiteY13232" fmla="*/ 1185971 h 2583470"/>
                <a:gd name="connsiteX13233" fmla="*/ 780663 w 1057172"/>
                <a:gd name="connsiteY13233" fmla="*/ 1185357 h 2583470"/>
                <a:gd name="connsiteX13234" fmla="*/ 780663 w 1057172"/>
                <a:gd name="connsiteY13234" fmla="*/ 1185971 h 2583470"/>
                <a:gd name="connsiteX13235" fmla="*/ 781883 w 1057172"/>
                <a:gd name="connsiteY13235" fmla="*/ 1185971 h 2583470"/>
                <a:gd name="connsiteX13236" fmla="*/ 781883 w 1057172"/>
                <a:gd name="connsiteY13236" fmla="*/ 1187200 h 2583470"/>
                <a:gd name="connsiteX13237" fmla="*/ 791641 w 1057172"/>
                <a:gd name="connsiteY13237" fmla="*/ 1189657 h 2583470"/>
                <a:gd name="connsiteX13238" fmla="*/ 791641 w 1057172"/>
                <a:gd name="connsiteY13238" fmla="*/ 1189042 h 2583470"/>
                <a:gd name="connsiteX13239" fmla="*/ 791031 w 1057172"/>
                <a:gd name="connsiteY13239" fmla="*/ 1189042 h 2583470"/>
                <a:gd name="connsiteX13240" fmla="*/ 791031 w 1057172"/>
                <a:gd name="connsiteY13240" fmla="*/ 1187200 h 2583470"/>
                <a:gd name="connsiteX13241" fmla="*/ 790421 w 1057172"/>
                <a:gd name="connsiteY13241" fmla="*/ 1187200 h 2583470"/>
                <a:gd name="connsiteX13242" fmla="*/ 790421 w 1057172"/>
                <a:gd name="connsiteY13242" fmla="*/ 1185971 h 2583470"/>
                <a:gd name="connsiteX13243" fmla="*/ 789201 w 1057172"/>
                <a:gd name="connsiteY13243" fmla="*/ 1185971 h 2583470"/>
                <a:gd name="connsiteX13244" fmla="*/ 789201 w 1057172"/>
                <a:gd name="connsiteY13244" fmla="*/ 1185357 h 2583470"/>
                <a:gd name="connsiteX13245" fmla="*/ 788592 w 1057172"/>
                <a:gd name="connsiteY13245" fmla="*/ 1185357 h 2583470"/>
                <a:gd name="connsiteX13246" fmla="*/ 788592 w 1057172"/>
                <a:gd name="connsiteY13246" fmla="*/ 1184742 h 2583470"/>
                <a:gd name="connsiteX13247" fmla="*/ 787982 w 1057172"/>
                <a:gd name="connsiteY13247" fmla="*/ 1184742 h 2583470"/>
                <a:gd name="connsiteX13248" fmla="*/ 787982 w 1057172"/>
                <a:gd name="connsiteY13248" fmla="*/ 1184128 h 2583470"/>
                <a:gd name="connsiteX13249" fmla="*/ 784932 w 1057172"/>
                <a:gd name="connsiteY13249" fmla="*/ 1183514 h 2583470"/>
                <a:gd name="connsiteX13250" fmla="*/ 784932 w 1057172"/>
                <a:gd name="connsiteY13250" fmla="*/ 1182900 h 2583470"/>
                <a:gd name="connsiteX13251" fmla="*/ 783103 w 1057172"/>
                <a:gd name="connsiteY13251" fmla="*/ 1182900 h 2583470"/>
                <a:gd name="connsiteX13252" fmla="*/ 783103 w 1057172"/>
                <a:gd name="connsiteY13252" fmla="*/ 1181671 h 2583470"/>
                <a:gd name="connsiteX13253" fmla="*/ 781883 w 1057172"/>
                <a:gd name="connsiteY13253" fmla="*/ 1181671 h 2583470"/>
                <a:gd name="connsiteX13254" fmla="*/ 781883 w 1057172"/>
                <a:gd name="connsiteY13254" fmla="*/ 1182900 h 2583470"/>
                <a:gd name="connsiteX13255" fmla="*/ 781273 w 1057172"/>
                <a:gd name="connsiteY13255" fmla="*/ 1182900 h 2583470"/>
                <a:gd name="connsiteX13256" fmla="*/ 781273 w 1057172"/>
                <a:gd name="connsiteY13256" fmla="*/ 1179214 h 2583470"/>
                <a:gd name="connsiteX13257" fmla="*/ 781883 w 1057172"/>
                <a:gd name="connsiteY13257" fmla="*/ 1179214 h 2583470"/>
                <a:gd name="connsiteX13258" fmla="*/ 781883 w 1057172"/>
                <a:gd name="connsiteY13258" fmla="*/ 1177985 h 2583470"/>
                <a:gd name="connsiteX13259" fmla="*/ 783103 w 1057172"/>
                <a:gd name="connsiteY13259" fmla="*/ 1177985 h 2583470"/>
                <a:gd name="connsiteX13260" fmla="*/ 783712 w 1057172"/>
                <a:gd name="connsiteY13260" fmla="*/ 1173685 h 2583470"/>
                <a:gd name="connsiteX13261" fmla="*/ 784322 w 1057172"/>
                <a:gd name="connsiteY13261" fmla="*/ 1173685 h 2583470"/>
                <a:gd name="connsiteX13262" fmla="*/ 784322 w 1057172"/>
                <a:gd name="connsiteY13262" fmla="*/ 1174300 h 2583470"/>
                <a:gd name="connsiteX13263" fmla="*/ 784932 w 1057172"/>
                <a:gd name="connsiteY13263" fmla="*/ 1174300 h 2583470"/>
                <a:gd name="connsiteX13264" fmla="*/ 784932 w 1057172"/>
                <a:gd name="connsiteY13264" fmla="*/ 1173071 h 2583470"/>
                <a:gd name="connsiteX13265" fmla="*/ 784322 w 1057172"/>
                <a:gd name="connsiteY13265" fmla="*/ 1173071 h 2583470"/>
                <a:gd name="connsiteX13266" fmla="*/ 783712 w 1057172"/>
                <a:gd name="connsiteY13266" fmla="*/ 1167542 h 2583470"/>
                <a:gd name="connsiteX13267" fmla="*/ 784932 w 1057172"/>
                <a:gd name="connsiteY13267" fmla="*/ 1167542 h 2583470"/>
                <a:gd name="connsiteX13268" fmla="*/ 784932 w 1057172"/>
                <a:gd name="connsiteY13268" fmla="*/ 1165700 h 2583470"/>
                <a:gd name="connsiteX13269" fmla="*/ 784322 w 1057172"/>
                <a:gd name="connsiteY13269" fmla="*/ 1165700 h 2583470"/>
                <a:gd name="connsiteX13270" fmla="*/ 784932 w 1057172"/>
                <a:gd name="connsiteY13270" fmla="*/ 1164471 h 2583470"/>
                <a:gd name="connsiteX13271" fmla="*/ 787372 w 1057172"/>
                <a:gd name="connsiteY13271" fmla="*/ 1163857 h 2583470"/>
                <a:gd name="connsiteX13272" fmla="*/ 787372 w 1057172"/>
                <a:gd name="connsiteY13272" fmla="*/ 1164471 h 2583470"/>
                <a:gd name="connsiteX13273" fmla="*/ 791641 w 1057172"/>
                <a:gd name="connsiteY13273" fmla="*/ 1163857 h 2583470"/>
                <a:gd name="connsiteX13274" fmla="*/ 791641 w 1057172"/>
                <a:gd name="connsiteY13274" fmla="*/ 1165085 h 2583470"/>
                <a:gd name="connsiteX13275" fmla="*/ 792861 w 1057172"/>
                <a:gd name="connsiteY13275" fmla="*/ 1165085 h 2583470"/>
                <a:gd name="connsiteX13276" fmla="*/ 792861 w 1057172"/>
                <a:gd name="connsiteY13276" fmla="*/ 1165700 h 2583470"/>
                <a:gd name="connsiteX13277" fmla="*/ 794691 w 1057172"/>
                <a:gd name="connsiteY13277" fmla="*/ 1165700 h 2583470"/>
                <a:gd name="connsiteX13278" fmla="*/ 794691 w 1057172"/>
                <a:gd name="connsiteY13278" fmla="*/ 1166314 h 2583470"/>
                <a:gd name="connsiteX13279" fmla="*/ 795910 w 1057172"/>
                <a:gd name="connsiteY13279" fmla="*/ 1166314 h 2583470"/>
                <a:gd name="connsiteX13280" fmla="*/ 795910 w 1057172"/>
                <a:gd name="connsiteY13280" fmla="*/ 1168157 h 2583470"/>
                <a:gd name="connsiteX13281" fmla="*/ 796520 w 1057172"/>
                <a:gd name="connsiteY13281" fmla="*/ 1168157 h 2583470"/>
                <a:gd name="connsiteX13282" fmla="*/ 796520 w 1057172"/>
                <a:gd name="connsiteY13282" fmla="*/ 1168771 h 2583470"/>
                <a:gd name="connsiteX13283" fmla="*/ 797130 w 1057172"/>
                <a:gd name="connsiteY13283" fmla="*/ 1168771 h 2583470"/>
                <a:gd name="connsiteX13284" fmla="*/ 797130 w 1057172"/>
                <a:gd name="connsiteY13284" fmla="*/ 1169385 h 2583470"/>
                <a:gd name="connsiteX13285" fmla="*/ 798350 w 1057172"/>
                <a:gd name="connsiteY13285" fmla="*/ 1169385 h 2583470"/>
                <a:gd name="connsiteX13286" fmla="*/ 798350 w 1057172"/>
                <a:gd name="connsiteY13286" fmla="*/ 1170000 h 2583470"/>
                <a:gd name="connsiteX13287" fmla="*/ 799570 w 1057172"/>
                <a:gd name="connsiteY13287" fmla="*/ 1168771 h 2583470"/>
                <a:gd name="connsiteX13288" fmla="*/ 800180 w 1057172"/>
                <a:gd name="connsiteY13288" fmla="*/ 1168771 h 2583470"/>
                <a:gd name="connsiteX13289" fmla="*/ 800180 w 1057172"/>
                <a:gd name="connsiteY13289" fmla="*/ 1168157 h 2583470"/>
                <a:gd name="connsiteX13290" fmla="*/ 800789 w 1057172"/>
                <a:gd name="connsiteY13290" fmla="*/ 1168157 h 2583470"/>
                <a:gd name="connsiteX13291" fmla="*/ 800789 w 1057172"/>
                <a:gd name="connsiteY13291" fmla="*/ 1167542 h 2583470"/>
                <a:gd name="connsiteX13292" fmla="*/ 800180 w 1057172"/>
                <a:gd name="connsiteY13292" fmla="*/ 1167542 h 2583470"/>
                <a:gd name="connsiteX13293" fmla="*/ 800180 w 1057172"/>
                <a:gd name="connsiteY13293" fmla="*/ 1165700 h 2583470"/>
                <a:gd name="connsiteX13294" fmla="*/ 799570 w 1057172"/>
                <a:gd name="connsiteY13294" fmla="*/ 1165700 h 2583470"/>
                <a:gd name="connsiteX13295" fmla="*/ 799570 w 1057172"/>
                <a:gd name="connsiteY13295" fmla="*/ 1165085 h 2583470"/>
                <a:gd name="connsiteX13296" fmla="*/ 798960 w 1057172"/>
                <a:gd name="connsiteY13296" fmla="*/ 1165085 h 2583470"/>
                <a:gd name="connsiteX13297" fmla="*/ 798960 w 1057172"/>
                <a:gd name="connsiteY13297" fmla="*/ 1164471 h 2583470"/>
                <a:gd name="connsiteX13298" fmla="*/ 798350 w 1057172"/>
                <a:gd name="connsiteY13298" fmla="*/ 1164471 h 2583470"/>
                <a:gd name="connsiteX13299" fmla="*/ 798350 w 1057172"/>
                <a:gd name="connsiteY13299" fmla="*/ 1163857 h 2583470"/>
                <a:gd name="connsiteX13300" fmla="*/ 797130 w 1057172"/>
                <a:gd name="connsiteY13300" fmla="*/ 1163857 h 2583470"/>
                <a:gd name="connsiteX13301" fmla="*/ 797130 w 1057172"/>
                <a:gd name="connsiteY13301" fmla="*/ 1162628 h 2583470"/>
                <a:gd name="connsiteX13302" fmla="*/ 796520 w 1057172"/>
                <a:gd name="connsiteY13302" fmla="*/ 1162628 h 2583470"/>
                <a:gd name="connsiteX13303" fmla="*/ 796520 w 1057172"/>
                <a:gd name="connsiteY13303" fmla="*/ 1162014 h 2583470"/>
                <a:gd name="connsiteX13304" fmla="*/ 795910 w 1057172"/>
                <a:gd name="connsiteY13304" fmla="*/ 1162014 h 2583470"/>
                <a:gd name="connsiteX13305" fmla="*/ 795910 w 1057172"/>
                <a:gd name="connsiteY13305" fmla="*/ 1161400 h 2583470"/>
                <a:gd name="connsiteX13306" fmla="*/ 796520 w 1057172"/>
                <a:gd name="connsiteY13306" fmla="*/ 1161400 h 2583470"/>
                <a:gd name="connsiteX13307" fmla="*/ 796520 w 1057172"/>
                <a:gd name="connsiteY13307" fmla="*/ 1160785 h 2583470"/>
                <a:gd name="connsiteX13308" fmla="*/ 797130 w 1057172"/>
                <a:gd name="connsiteY13308" fmla="*/ 1160785 h 2583470"/>
                <a:gd name="connsiteX13309" fmla="*/ 797130 w 1057172"/>
                <a:gd name="connsiteY13309" fmla="*/ 1160171 h 2583470"/>
                <a:gd name="connsiteX13310" fmla="*/ 795910 w 1057172"/>
                <a:gd name="connsiteY13310" fmla="*/ 1160171 h 2583470"/>
                <a:gd name="connsiteX13311" fmla="*/ 795910 w 1057172"/>
                <a:gd name="connsiteY13311" fmla="*/ 1159557 h 2583470"/>
                <a:gd name="connsiteX13312" fmla="*/ 794691 w 1057172"/>
                <a:gd name="connsiteY13312" fmla="*/ 1159557 h 2583470"/>
                <a:gd name="connsiteX13313" fmla="*/ 795300 w 1057172"/>
                <a:gd name="connsiteY13313" fmla="*/ 1160171 h 2583470"/>
                <a:gd name="connsiteX13314" fmla="*/ 793471 w 1057172"/>
                <a:gd name="connsiteY13314" fmla="*/ 1160171 h 2583470"/>
                <a:gd name="connsiteX13315" fmla="*/ 793471 w 1057172"/>
                <a:gd name="connsiteY13315" fmla="*/ 1159557 h 2583470"/>
                <a:gd name="connsiteX13316" fmla="*/ 792861 w 1057172"/>
                <a:gd name="connsiteY13316" fmla="*/ 1159557 h 2583470"/>
                <a:gd name="connsiteX13317" fmla="*/ 792861 w 1057172"/>
                <a:gd name="connsiteY13317" fmla="*/ 1158328 h 2583470"/>
                <a:gd name="connsiteX13318" fmla="*/ 792251 w 1057172"/>
                <a:gd name="connsiteY13318" fmla="*/ 1158328 h 2583470"/>
                <a:gd name="connsiteX13319" fmla="*/ 792251 w 1057172"/>
                <a:gd name="connsiteY13319" fmla="*/ 1155871 h 2583470"/>
                <a:gd name="connsiteX13320" fmla="*/ 791641 w 1057172"/>
                <a:gd name="connsiteY13320" fmla="*/ 1155871 h 2583470"/>
                <a:gd name="connsiteX13321" fmla="*/ 791641 w 1057172"/>
                <a:gd name="connsiteY13321" fmla="*/ 1156485 h 2583470"/>
                <a:gd name="connsiteX13322" fmla="*/ 788592 w 1057172"/>
                <a:gd name="connsiteY13322" fmla="*/ 1157100 h 2583470"/>
                <a:gd name="connsiteX13323" fmla="*/ 788592 w 1057172"/>
                <a:gd name="connsiteY13323" fmla="*/ 1156485 h 2583470"/>
                <a:gd name="connsiteX13324" fmla="*/ 787372 w 1057172"/>
                <a:gd name="connsiteY13324" fmla="*/ 1156485 h 2583470"/>
                <a:gd name="connsiteX13325" fmla="*/ 787372 w 1057172"/>
                <a:gd name="connsiteY13325" fmla="*/ 1157100 h 2583470"/>
                <a:gd name="connsiteX13326" fmla="*/ 786762 w 1057172"/>
                <a:gd name="connsiteY13326" fmla="*/ 1157100 h 2583470"/>
                <a:gd name="connsiteX13327" fmla="*/ 786762 w 1057172"/>
                <a:gd name="connsiteY13327" fmla="*/ 1156485 h 2583470"/>
                <a:gd name="connsiteX13328" fmla="*/ 785542 w 1057172"/>
                <a:gd name="connsiteY13328" fmla="*/ 1156485 h 2583470"/>
                <a:gd name="connsiteX13329" fmla="*/ 785542 w 1057172"/>
                <a:gd name="connsiteY13329" fmla="*/ 1155871 h 2583470"/>
                <a:gd name="connsiteX13330" fmla="*/ 781883 w 1057172"/>
                <a:gd name="connsiteY13330" fmla="*/ 1155871 h 2583470"/>
                <a:gd name="connsiteX13331" fmla="*/ 781883 w 1057172"/>
                <a:gd name="connsiteY13331" fmla="*/ 1154642 h 2583470"/>
                <a:gd name="connsiteX13332" fmla="*/ 781273 w 1057172"/>
                <a:gd name="connsiteY13332" fmla="*/ 1154642 h 2583470"/>
                <a:gd name="connsiteX13333" fmla="*/ 781273 w 1057172"/>
                <a:gd name="connsiteY13333" fmla="*/ 1149114 h 2583470"/>
                <a:gd name="connsiteX13334" fmla="*/ 780053 w 1057172"/>
                <a:gd name="connsiteY13334" fmla="*/ 1149114 h 2583470"/>
                <a:gd name="connsiteX13335" fmla="*/ 780053 w 1057172"/>
                <a:gd name="connsiteY13335" fmla="*/ 1146657 h 2583470"/>
                <a:gd name="connsiteX13336" fmla="*/ 780663 w 1057172"/>
                <a:gd name="connsiteY13336" fmla="*/ 1146657 h 2583470"/>
                <a:gd name="connsiteX13337" fmla="*/ 780663 w 1057172"/>
                <a:gd name="connsiteY13337" fmla="*/ 1146042 h 2583470"/>
                <a:gd name="connsiteX13338" fmla="*/ 781273 w 1057172"/>
                <a:gd name="connsiteY13338" fmla="*/ 1146042 h 2583470"/>
                <a:gd name="connsiteX13339" fmla="*/ 781273 w 1057172"/>
                <a:gd name="connsiteY13339" fmla="*/ 1145428 h 2583470"/>
                <a:gd name="connsiteX13340" fmla="*/ 781883 w 1057172"/>
                <a:gd name="connsiteY13340" fmla="*/ 1145428 h 2583470"/>
                <a:gd name="connsiteX13341" fmla="*/ 781883 w 1057172"/>
                <a:gd name="connsiteY13341" fmla="*/ 1144200 h 2583470"/>
                <a:gd name="connsiteX13342" fmla="*/ 783103 w 1057172"/>
                <a:gd name="connsiteY13342" fmla="*/ 1144200 h 2583470"/>
                <a:gd name="connsiteX13343" fmla="*/ 783103 w 1057172"/>
                <a:gd name="connsiteY13343" fmla="*/ 1142971 h 2583470"/>
                <a:gd name="connsiteX13344" fmla="*/ 783712 w 1057172"/>
                <a:gd name="connsiteY13344" fmla="*/ 1142971 h 2583470"/>
                <a:gd name="connsiteX13345" fmla="*/ 783712 w 1057172"/>
                <a:gd name="connsiteY13345" fmla="*/ 1144200 h 2583470"/>
                <a:gd name="connsiteX13346" fmla="*/ 784932 w 1057172"/>
                <a:gd name="connsiteY13346" fmla="*/ 1144200 h 2583470"/>
                <a:gd name="connsiteX13347" fmla="*/ 784932 w 1057172"/>
                <a:gd name="connsiteY13347" fmla="*/ 1146042 h 2583470"/>
                <a:gd name="connsiteX13348" fmla="*/ 786762 w 1057172"/>
                <a:gd name="connsiteY13348" fmla="*/ 1145428 h 2583470"/>
                <a:gd name="connsiteX13349" fmla="*/ 786762 w 1057172"/>
                <a:gd name="connsiteY13349" fmla="*/ 1146042 h 2583470"/>
                <a:gd name="connsiteX13350" fmla="*/ 787372 w 1057172"/>
                <a:gd name="connsiteY13350" fmla="*/ 1146042 h 2583470"/>
                <a:gd name="connsiteX13351" fmla="*/ 787372 w 1057172"/>
                <a:gd name="connsiteY13351" fmla="*/ 1147885 h 2583470"/>
                <a:gd name="connsiteX13352" fmla="*/ 786762 w 1057172"/>
                <a:gd name="connsiteY13352" fmla="*/ 1147885 h 2583470"/>
                <a:gd name="connsiteX13353" fmla="*/ 786762 w 1057172"/>
                <a:gd name="connsiteY13353" fmla="*/ 1148500 h 2583470"/>
                <a:gd name="connsiteX13354" fmla="*/ 789201 w 1057172"/>
                <a:gd name="connsiteY13354" fmla="*/ 1148500 h 2583470"/>
                <a:gd name="connsiteX13355" fmla="*/ 789201 w 1057172"/>
                <a:gd name="connsiteY13355" fmla="*/ 1149114 h 2583470"/>
                <a:gd name="connsiteX13356" fmla="*/ 791031 w 1057172"/>
                <a:gd name="connsiteY13356" fmla="*/ 1149114 h 2583470"/>
                <a:gd name="connsiteX13357" fmla="*/ 791031 w 1057172"/>
                <a:gd name="connsiteY13357" fmla="*/ 1149728 h 2583470"/>
                <a:gd name="connsiteX13358" fmla="*/ 791641 w 1057172"/>
                <a:gd name="connsiteY13358" fmla="*/ 1149728 h 2583470"/>
                <a:gd name="connsiteX13359" fmla="*/ 791641 w 1057172"/>
                <a:gd name="connsiteY13359" fmla="*/ 1150342 h 2583470"/>
                <a:gd name="connsiteX13360" fmla="*/ 792861 w 1057172"/>
                <a:gd name="connsiteY13360" fmla="*/ 1150342 h 2583470"/>
                <a:gd name="connsiteX13361" fmla="*/ 792861 w 1057172"/>
                <a:gd name="connsiteY13361" fmla="*/ 1151571 h 2583470"/>
                <a:gd name="connsiteX13362" fmla="*/ 793471 w 1057172"/>
                <a:gd name="connsiteY13362" fmla="*/ 1151571 h 2583470"/>
                <a:gd name="connsiteX13363" fmla="*/ 793471 w 1057172"/>
                <a:gd name="connsiteY13363" fmla="*/ 1150342 h 2583470"/>
                <a:gd name="connsiteX13364" fmla="*/ 794691 w 1057172"/>
                <a:gd name="connsiteY13364" fmla="*/ 1150342 h 2583470"/>
                <a:gd name="connsiteX13365" fmla="*/ 794691 w 1057172"/>
                <a:gd name="connsiteY13365" fmla="*/ 1147885 h 2583470"/>
                <a:gd name="connsiteX13366" fmla="*/ 793471 w 1057172"/>
                <a:gd name="connsiteY13366" fmla="*/ 1147885 h 2583470"/>
                <a:gd name="connsiteX13367" fmla="*/ 793471 w 1057172"/>
                <a:gd name="connsiteY13367" fmla="*/ 1146657 h 2583470"/>
                <a:gd name="connsiteX13368" fmla="*/ 792251 w 1057172"/>
                <a:gd name="connsiteY13368" fmla="*/ 1146657 h 2583470"/>
                <a:gd name="connsiteX13369" fmla="*/ 792251 w 1057172"/>
                <a:gd name="connsiteY13369" fmla="*/ 1144814 h 2583470"/>
                <a:gd name="connsiteX13370" fmla="*/ 791641 w 1057172"/>
                <a:gd name="connsiteY13370" fmla="*/ 1144814 h 2583470"/>
                <a:gd name="connsiteX13371" fmla="*/ 791641 w 1057172"/>
                <a:gd name="connsiteY13371" fmla="*/ 1144200 h 2583470"/>
                <a:gd name="connsiteX13372" fmla="*/ 791031 w 1057172"/>
                <a:gd name="connsiteY13372" fmla="*/ 1144200 h 2583470"/>
                <a:gd name="connsiteX13373" fmla="*/ 791031 w 1057172"/>
                <a:gd name="connsiteY13373" fmla="*/ 1142357 h 2583470"/>
                <a:gd name="connsiteX13374" fmla="*/ 791641 w 1057172"/>
                <a:gd name="connsiteY13374" fmla="*/ 1142357 h 2583470"/>
                <a:gd name="connsiteX13375" fmla="*/ 791641 w 1057172"/>
                <a:gd name="connsiteY13375" fmla="*/ 1141742 h 2583470"/>
                <a:gd name="connsiteX13376" fmla="*/ 795300 w 1057172"/>
                <a:gd name="connsiteY13376" fmla="*/ 1141742 h 2583470"/>
                <a:gd name="connsiteX13377" fmla="*/ 795300 w 1057172"/>
                <a:gd name="connsiteY13377" fmla="*/ 1141128 h 2583470"/>
                <a:gd name="connsiteX13378" fmla="*/ 795910 w 1057172"/>
                <a:gd name="connsiteY13378" fmla="*/ 1141128 h 2583470"/>
                <a:gd name="connsiteX13379" fmla="*/ 794691 w 1057172"/>
                <a:gd name="connsiteY13379" fmla="*/ 1140514 h 2583470"/>
                <a:gd name="connsiteX13380" fmla="*/ 794691 w 1057172"/>
                <a:gd name="connsiteY13380" fmla="*/ 1139900 h 2583470"/>
                <a:gd name="connsiteX13381" fmla="*/ 791031 w 1057172"/>
                <a:gd name="connsiteY13381" fmla="*/ 1139900 h 2583470"/>
                <a:gd name="connsiteX13382" fmla="*/ 791031 w 1057172"/>
                <a:gd name="connsiteY13382" fmla="*/ 1138671 h 2583470"/>
                <a:gd name="connsiteX13383" fmla="*/ 789201 w 1057172"/>
                <a:gd name="connsiteY13383" fmla="*/ 1138671 h 2583470"/>
                <a:gd name="connsiteX13384" fmla="*/ 789201 w 1057172"/>
                <a:gd name="connsiteY13384" fmla="*/ 1138057 h 2583470"/>
                <a:gd name="connsiteX13385" fmla="*/ 791641 w 1057172"/>
                <a:gd name="connsiteY13385" fmla="*/ 1137442 h 2583470"/>
                <a:gd name="connsiteX13386" fmla="*/ 791641 w 1057172"/>
                <a:gd name="connsiteY13386" fmla="*/ 1136828 h 2583470"/>
                <a:gd name="connsiteX13387" fmla="*/ 789201 w 1057172"/>
                <a:gd name="connsiteY13387" fmla="*/ 1136828 h 2583470"/>
                <a:gd name="connsiteX13388" fmla="*/ 789201 w 1057172"/>
                <a:gd name="connsiteY13388" fmla="*/ 1136214 h 2583470"/>
                <a:gd name="connsiteX13389" fmla="*/ 788592 w 1057172"/>
                <a:gd name="connsiteY13389" fmla="*/ 1136214 h 2583470"/>
                <a:gd name="connsiteX13390" fmla="*/ 788592 w 1057172"/>
                <a:gd name="connsiteY13390" fmla="*/ 1133757 h 2583470"/>
                <a:gd name="connsiteX13391" fmla="*/ 787982 w 1057172"/>
                <a:gd name="connsiteY13391" fmla="*/ 1133757 h 2583470"/>
                <a:gd name="connsiteX13392" fmla="*/ 787982 w 1057172"/>
                <a:gd name="connsiteY13392" fmla="*/ 1133142 h 2583470"/>
                <a:gd name="connsiteX13393" fmla="*/ 791641 w 1057172"/>
                <a:gd name="connsiteY13393" fmla="*/ 1132528 h 2583470"/>
                <a:gd name="connsiteX13394" fmla="*/ 791641 w 1057172"/>
                <a:gd name="connsiteY13394" fmla="*/ 1131300 h 2583470"/>
                <a:gd name="connsiteX13395" fmla="*/ 789201 w 1057172"/>
                <a:gd name="connsiteY13395" fmla="*/ 1131300 h 2583470"/>
                <a:gd name="connsiteX13396" fmla="*/ 789201 w 1057172"/>
                <a:gd name="connsiteY13396" fmla="*/ 1132528 h 2583470"/>
                <a:gd name="connsiteX13397" fmla="*/ 788592 w 1057172"/>
                <a:gd name="connsiteY13397" fmla="*/ 1132528 h 2583470"/>
                <a:gd name="connsiteX13398" fmla="*/ 788592 w 1057172"/>
                <a:gd name="connsiteY13398" fmla="*/ 1131300 h 2583470"/>
                <a:gd name="connsiteX13399" fmla="*/ 787982 w 1057172"/>
                <a:gd name="connsiteY13399" fmla="*/ 1131300 h 2583470"/>
                <a:gd name="connsiteX13400" fmla="*/ 787982 w 1057172"/>
                <a:gd name="connsiteY13400" fmla="*/ 1130685 h 2583470"/>
                <a:gd name="connsiteX13401" fmla="*/ 788592 w 1057172"/>
                <a:gd name="connsiteY13401" fmla="*/ 1130685 h 2583470"/>
                <a:gd name="connsiteX13402" fmla="*/ 788592 w 1057172"/>
                <a:gd name="connsiteY13402" fmla="*/ 1130071 h 2583470"/>
                <a:gd name="connsiteX13403" fmla="*/ 789201 w 1057172"/>
                <a:gd name="connsiteY13403" fmla="*/ 1130071 h 2583470"/>
                <a:gd name="connsiteX13404" fmla="*/ 790421 w 1057172"/>
                <a:gd name="connsiteY13404" fmla="*/ 1128228 h 2583470"/>
                <a:gd name="connsiteX13405" fmla="*/ 788592 w 1057172"/>
                <a:gd name="connsiteY13405" fmla="*/ 1128228 h 2583470"/>
                <a:gd name="connsiteX13406" fmla="*/ 788592 w 1057172"/>
                <a:gd name="connsiteY13406" fmla="*/ 1127000 h 2583470"/>
                <a:gd name="connsiteX13407" fmla="*/ 787372 w 1057172"/>
                <a:gd name="connsiteY13407" fmla="*/ 1127000 h 2583470"/>
                <a:gd name="connsiteX13408" fmla="*/ 787372 w 1057172"/>
                <a:gd name="connsiteY13408" fmla="*/ 1125771 h 2583470"/>
                <a:gd name="connsiteX13409" fmla="*/ 789201 w 1057172"/>
                <a:gd name="connsiteY13409" fmla="*/ 1125771 h 2583470"/>
                <a:gd name="connsiteX13410" fmla="*/ 789201 w 1057172"/>
                <a:gd name="connsiteY13410" fmla="*/ 1126385 h 2583470"/>
                <a:gd name="connsiteX13411" fmla="*/ 792251 w 1057172"/>
                <a:gd name="connsiteY13411" fmla="*/ 1127000 h 2583470"/>
                <a:gd name="connsiteX13412" fmla="*/ 792251 w 1057172"/>
                <a:gd name="connsiteY13412" fmla="*/ 1130685 h 2583470"/>
                <a:gd name="connsiteX13413" fmla="*/ 792861 w 1057172"/>
                <a:gd name="connsiteY13413" fmla="*/ 1130685 h 2583470"/>
                <a:gd name="connsiteX13414" fmla="*/ 792861 w 1057172"/>
                <a:gd name="connsiteY13414" fmla="*/ 1128842 h 2583470"/>
                <a:gd name="connsiteX13415" fmla="*/ 794691 w 1057172"/>
                <a:gd name="connsiteY13415" fmla="*/ 1128842 h 2583470"/>
                <a:gd name="connsiteX13416" fmla="*/ 794691 w 1057172"/>
                <a:gd name="connsiteY13416" fmla="*/ 1128228 h 2583470"/>
                <a:gd name="connsiteX13417" fmla="*/ 795910 w 1057172"/>
                <a:gd name="connsiteY13417" fmla="*/ 1129457 h 2583470"/>
                <a:gd name="connsiteX13418" fmla="*/ 795300 w 1057172"/>
                <a:gd name="connsiteY13418" fmla="*/ 1129457 h 2583470"/>
                <a:gd name="connsiteX13419" fmla="*/ 795300 w 1057172"/>
                <a:gd name="connsiteY13419" fmla="*/ 1130071 h 2583470"/>
                <a:gd name="connsiteX13420" fmla="*/ 795910 w 1057172"/>
                <a:gd name="connsiteY13420" fmla="*/ 1130071 h 2583470"/>
                <a:gd name="connsiteX13421" fmla="*/ 795910 w 1057172"/>
                <a:gd name="connsiteY13421" fmla="*/ 1130685 h 2583470"/>
                <a:gd name="connsiteX13422" fmla="*/ 796520 w 1057172"/>
                <a:gd name="connsiteY13422" fmla="*/ 1130685 h 2583470"/>
                <a:gd name="connsiteX13423" fmla="*/ 796520 w 1057172"/>
                <a:gd name="connsiteY13423" fmla="*/ 1132528 h 2583470"/>
                <a:gd name="connsiteX13424" fmla="*/ 797130 w 1057172"/>
                <a:gd name="connsiteY13424" fmla="*/ 1132528 h 2583470"/>
                <a:gd name="connsiteX13425" fmla="*/ 797130 w 1057172"/>
                <a:gd name="connsiteY13425" fmla="*/ 1131300 h 2583470"/>
                <a:gd name="connsiteX13426" fmla="*/ 798350 w 1057172"/>
                <a:gd name="connsiteY13426" fmla="*/ 1131300 h 2583470"/>
                <a:gd name="connsiteX13427" fmla="*/ 798960 w 1057172"/>
                <a:gd name="connsiteY13427" fmla="*/ 1134371 h 2583470"/>
                <a:gd name="connsiteX13428" fmla="*/ 798350 w 1057172"/>
                <a:gd name="connsiteY13428" fmla="*/ 1134371 h 2583470"/>
                <a:gd name="connsiteX13429" fmla="*/ 798350 w 1057172"/>
                <a:gd name="connsiteY13429" fmla="*/ 1134985 h 2583470"/>
                <a:gd name="connsiteX13430" fmla="*/ 800180 w 1057172"/>
                <a:gd name="connsiteY13430" fmla="*/ 1134985 h 2583470"/>
                <a:gd name="connsiteX13431" fmla="*/ 800180 w 1057172"/>
                <a:gd name="connsiteY13431" fmla="*/ 1134371 h 2583470"/>
                <a:gd name="connsiteX13432" fmla="*/ 799570 w 1057172"/>
                <a:gd name="connsiteY13432" fmla="*/ 1134371 h 2583470"/>
                <a:gd name="connsiteX13433" fmla="*/ 801399 w 1057172"/>
                <a:gd name="connsiteY13433" fmla="*/ 1133757 h 2583470"/>
                <a:gd name="connsiteX13434" fmla="*/ 801399 w 1057172"/>
                <a:gd name="connsiteY13434" fmla="*/ 1134371 h 2583470"/>
                <a:gd name="connsiteX13435" fmla="*/ 803229 w 1057172"/>
                <a:gd name="connsiteY13435" fmla="*/ 1134371 h 2583470"/>
                <a:gd name="connsiteX13436" fmla="*/ 803229 w 1057172"/>
                <a:gd name="connsiteY13436" fmla="*/ 1133142 h 2583470"/>
                <a:gd name="connsiteX13437" fmla="*/ 801399 w 1057172"/>
                <a:gd name="connsiteY13437" fmla="*/ 1133142 h 2583470"/>
                <a:gd name="connsiteX13438" fmla="*/ 801399 w 1057172"/>
                <a:gd name="connsiteY13438" fmla="*/ 1132528 h 2583470"/>
                <a:gd name="connsiteX13439" fmla="*/ 802619 w 1057172"/>
                <a:gd name="connsiteY13439" fmla="*/ 1132528 h 2583470"/>
                <a:gd name="connsiteX13440" fmla="*/ 802619 w 1057172"/>
                <a:gd name="connsiteY13440" fmla="*/ 1129457 h 2583470"/>
                <a:gd name="connsiteX13441" fmla="*/ 803229 w 1057172"/>
                <a:gd name="connsiteY13441" fmla="*/ 1129457 h 2583470"/>
                <a:gd name="connsiteX13442" fmla="*/ 803229 w 1057172"/>
                <a:gd name="connsiteY13442" fmla="*/ 1128842 h 2583470"/>
                <a:gd name="connsiteX13443" fmla="*/ 802619 w 1057172"/>
                <a:gd name="connsiteY13443" fmla="*/ 1128842 h 2583470"/>
                <a:gd name="connsiteX13444" fmla="*/ 802619 w 1057172"/>
                <a:gd name="connsiteY13444" fmla="*/ 1128228 h 2583470"/>
                <a:gd name="connsiteX13445" fmla="*/ 803229 w 1057172"/>
                <a:gd name="connsiteY13445" fmla="*/ 1128228 h 2583470"/>
                <a:gd name="connsiteX13446" fmla="*/ 803229 w 1057172"/>
                <a:gd name="connsiteY13446" fmla="*/ 1127000 h 2583470"/>
                <a:gd name="connsiteX13447" fmla="*/ 803839 w 1057172"/>
                <a:gd name="connsiteY13447" fmla="*/ 1127000 h 2583470"/>
                <a:gd name="connsiteX13448" fmla="*/ 803839 w 1057172"/>
                <a:gd name="connsiteY13448" fmla="*/ 1128228 h 2583470"/>
                <a:gd name="connsiteX13449" fmla="*/ 805059 w 1057172"/>
                <a:gd name="connsiteY13449" fmla="*/ 1128228 h 2583470"/>
                <a:gd name="connsiteX13450" fmla="*/ 805059 w 1057172"/>
                <a:gd name="connsiteY13450" fmla="*/ 1129457 h 2583470"/>
                <a:gd name="connsiteX13451" fmla="*/ 806278 w 1057172"/>
                <a:gd name="connsiteY13451" fmla="*/ 1129457 h 2583470"/>
                <a:gd name="connsiteX13452" fmla="*/ 803229 w 1057172"/>
                <a:gd name="connsiteY13452" fmla="*/ 1138057 h 2583470"/>
                <a:gd name="connsiteX13453" fmla="*/ 802619 w 1057172"/>
                <a:gd name="connsiteY13453" fmla="*/ 1138057 h 2583470"/>
                <a:gd name="connsiteX13454" fmla="*/ 802619 w 1057172"/>
                <a:gd name="connsiteY13454" fmla="*/ 1138671 h 2583470"/>
                <a:gd name="connsiteX13455" fmla="*/ 803229 w 1057172"/>
                <a:gd name="connsiteY13455" fmla="*/ 1138671 h 2583470"/>
                <a:gd name="connsiteX13456" fmla="*/ 803229 w 1057172"/>
                <a:gd name="connsiteY13456" fmla="*/ 1138057 h 2583470"/>
                <a:gd name="connsiteX13457" fmla="*/ 803839 w 1057172"/>
                <a:gd name="connsiteY13457" fmla="*/ 1138057 h 2583470"/>
                <a:gd name="connsiteX13458" fmla="*/ 803839 w 1057172"/>
                <a:gd name="connsiteY13458" fmla="*/ 1138671 h 2583470"/>
                <a:gd name="connsiteX13459" fmla="*/ 806278 w 1057172"/>
                <a:gd name="connsiteY13459" fmla="*/ 1138671 h 2583470"/>
                <a:gd name="connsiteX13460" fmla="*/ 806278 w 1057172"/>
                <a:gd name="connsiteY13460" fmla="*/ 1138057 h 2583470"/>
                <a:gd name="connsiteX13461" fmla="*/ 806888 w 1057172"/>
                <a:gd name="connsiteY13461" fmla="*/ 1138057 h 2583470"/>
                <a:gd name="connsiteX13462" fmla="*/ 806888 w 1057172"/>
                <a:gd name="connsiteY13462" fmla="*/ 1139900 h 2583470"/>
                <a:gd name="connsiteX13463" fmla="*/ 807498 w 1057172"/>
                <a:gd name="connsiteY13463" fmla="*/ 1139900 h 2583470"/>
                <a:gd name="connsiteX13464" fmla="*/ 807498 w 1057172"/>
                <a:gd name="connsiteY13464" fmla="*/ 1133757 h 2583470"/>
                <a:gd name="connsiteX13465" fmla="*/ 808108 w 1057172"/>
                <a:gd name="connsiteY13465" fmla="*/ 1133757 h 2583470"/>
                <a:gd name="connsiteX13466" fmla="*/ 808108 w 1057172"/>
                <a:gd name="connsiteY13466" fmla="*/ 1132528 h 2583470"/>
                <a:gd name="connsiteX13467" fmla="*/ 808718 w 1057172"/>
                <a:gd name="connsiteY13467" fmla="*/ 1133142 h 2583470"/>
                <a:gd name="connsiteX13468" fmla="*/ 808718 w 1057172"/>
                <a:gd name="connsiteY13468" fmla="*/ 1131300 h 2583470"/>
                <a:gd name="connsiteX13469" fmla="*/ 809938 w 1057172"/>
                <a:gd name="connsiteY13469" fmla="*/ 1131300 h 2583470"/>
                <a:gd name="connsiteX13470" fmla="*/ 809938 w 1057172"/>
                <a:gd name="connsiteY13470" fmla="*/ 1132528 h 2583470"/>
                <a:gd name="connsiteX13471" fmla="*/ 810548 w 1057172"/>
                <a:gd name="connsiteY13471" fmla="*/ 1132528 h 2583470"/>
                <a:gd name="connsiteX13472" fmla="*/ 810548 w 1057172"/>
                <a:gd name="connsiteY13472" fmla="*/ 1133142 h 2583470"/>
                <a:gd name="connsiteX13473" fmla="*/ 811158 w 1057172"/>
                <a:gd name="connsiteY13473" fmla="*/ 1133142 h 2583470"/>
                <a:gd name="connsiteX13474" fmla="*/ 811158 w 1057172"/>
                <a:gd name="connsiteY13474" fmla="*/ 1134371 h 2583470"/>
                <a:gd name="connsiteX13475" fmla="*/ 811768 w 1057172"/>
                <a:gd name="connsiteY13475" fmla="*/ 1134371 h 2583470"/>
                <a:gd name="connsiteX13476" fmla="*/ 811768 w 1057172"/>
                <a:gd name="connsiteY13476" fmla="*/ 1133757 h 2583470"/>
                <a:gd name="connsiteX13477" fmla="*/ 812377 w 1057172"/>
                <a:gd name="connsiteY13477" fmla="*/ 1133757 h 2583470"/>
                <a:gd name="connsiteX13478" fmla="*/ 812377 w 1057172"/>
                <a:gd name="connsiteY13478" fmla="*/ 1134371 h 2583470"/>
                <a:gd name="connsiteX13479" fmla="*/ 812987 w 1057172"/>
                <a:gd name="connsiteY13479" fmla="*/ 1134371 h 2583470"/>
                <a:gd name="connsiteX13480" fmla="*/ 812987 w 1057172"/>
                <a:gd name="connsiteY13480" fmla="*/ 1136214 h 2583470"/>
                <a:gd name="connsiteX13481" fmla="*/ 814207 w 1057172"/>
                <a:gd name="connsiteY13481" fmla="*/ 1136214 h 2583470"/>
                <a:gd name="connsiteX13482" fmla="*/ 814207 w 1057172"/>
                <a:gd name="connsiteY13482" fmla="*/ 1136828 h 2583470"/>
                <a:gd name="connsiteX13483" fmla="*/ 814817 w 1057172"/>
                <a:gd name="connsiteY13483" fmla="*/ 1136828 h 2583470"/>
                <a:gd name="connsiteX13484" fmla="*/ 814817 w 1057172"/>
                <a:gd name="connsiteY13484" fmla="*/ 1138671 h 2583470"/>
                <a:gd name="connsiteX13485" fmla="*/ 815427 w 1057172"/>
                <a:gd name="connsiteY13485" fmla="*/ 1138671 h 2583470"/>
                <a:gd name="connsiteX13486" fmla="*/ 815427 w 1057172"/>
                <a:gd name="connsiteY13486" fmla="*/ 1141128 h 2583470"/>
                <a:gd name="connsiteX13487" fmla="*/ 816037 w 1057172"/>
                <a:gd name="connsiteY13487" fmla="*/ 1141128 h 2583470"/>
                <a:gd name="connsiteX13488" fmla="*/ 816037 w 1057172"/>
                <a:gd name="connsiteY13488" fmla="*/ 1142971 h 2583470"/>
                <a:gd name="connsiteX13489" fmla="*/ 817866 w 1057172"/>
                <a:gd name="connsiteY13489" fmla="*/ 1142971 h 2583470"/>
                <a:gd name="connsiteX13490" fmla="*/ 817866 w 1057172"/>
                <a:gd name="connsiteY13490" fmla="*/ 1141128 h 2583470"/>
                <a:gd name="connsiteX13491" fmla="*/ 819696 w 1057172"/>
                <a:gd name="connsiteY13491" fmla="*/ 1142971 h 2583470"/>
                <a:gd name="connsiteX13492" fmla="*/ 819696 w 1057172"/>
                <a:gd name="connsiteY13492" fmla="*/ 1141742 h 2583470"/>
                <a:gd name="connsiteX13493" fmla="*/ 819086 w 1057172"/>
                <a:gd name="connsiteY13493" fmla="*/ 1141742 h 2583470"/>
                <a:gd name="connsiteX13494" fmla="*/ 819086 w 1057172"/>
                <a:gd name="connsiteY13494" fmla="*/ 1140514 h 2583470"/>
                <a:gd name="connsiteX13495" fmla="*/ 819696 w 1057172"/>
                <a:gd name="connsiteY13495" fmla="*/ 1140514 h 2583470"/>
                <a:gd name="connsiteX13496" fmla="*/ 819086 w 1057172"/>
                <a:gd name="connsiteY13496" fmla="*/ 1139900 h 2583470"/>
                <a:gd name="connsiteX13497" fmla="*/ 819696 w 1057172"/>
                <a:gd name="connsiteY13497" fmla="*/ 1139900 h 2583470"/>
                <a:gd name="connsiteX13498" fmla="*/ 819696 w 1057172"/>
                <a:gd name="connsiteY13498" fmla="*/ 1138057 h 2583470"/>
                <a:gd name="connsiteX13499" fmla="*/ 819086 w 1057172"/>
                <a:gd name="connsiteY13499" fmla="*/ 1138057 h 2583470"/>
                <a:gd name="connsiteX13500" fmla="*/ 819086 w 1057172"/>
                <a:gd name="connsiteY13500" fmla="*/ 1137442 h 2583470"/>
                <a:gd name="connsiteX13501" fmla="*/ 819696 w 1057172"/>
                <a:gd name="connsiteY13501" fmla="*/ 1137442 h 2583470"/>
                <a:gd name="connsiteX13502" fmla="*/ 819086 w 1057172"/>
                <a:gd name="connsiteY13502" fmla="*/ 1134985 h 2583470"/>
                <a:gd name="connsiteX13503" fmla="*/ 819696 w 1057172"/>
                <a:gd name="connsiteY13503" fmla="*/ 1134985 h 2583470"/>
                <a:gd name="connsiteX13504" fmla="*/ 819696 w 1057172"/>
                <a:gd name="connsiteY13504" fmla="*/ 1132528 h 2583470"/>
                <a:gd name="connsiteX13505" fmla="*/ 819086 w 1057172"/>
                <a:gd name="connsiteY13505" fmla="*/ 1132528 h 2583470"/>
                <a:gd name="connsiteX13506" fmla="*/ 819086 w 1057172"/>
                <a:gd name="connsiteY13506" fmla="*/ 1131300 h 2583470"/>
                <a:gd name="connsiteX13507" fmla="*/ 818476 w 1057172"/>
                <a:gd name="connsiteY13507" fmla="*/ 1131300 h 2583470"/>
                <a:gd name="connsiteX13508" fmla="*/ 816037 w 1057172"/>
                <a:gd name="connsiteY13508" fmla="*/ 1129457 h 2583470"/>
                <a:gd name="connsiteX13509" fmla="*/ 816037 w 1057172"/>
                <a:gd name="connsiteY13509" fmla="*/ 1128842 h 2583470"/>
                <a:gd name="connsiteX13510" fmla="*/ 815427 w 1057172"/>
                <a:gd name="connsiteY13510" fmla="*/ 1128842 h 2583470"/>
                <a:gd name="connsiteX13511" fmla="*/ 815427 w 1057172"/>
                <a:gd name="connsiteY13511" fmla="*/ 1127000 h 2583470"/>
                <a:gd name="connsiteX13512" fmla="*/ 814817 w 1057172"/>
                <a:gd name="connsiteY13512" fmla="*/ 1127000 h 2583470"/>
                <a:gd name="connsiteX13513" fmla="*/ 814817 w 1057172"/>
                <a:gd name="connsiteY13513" fmla="*/ 1125157 h 2583470"/>
                <a:gd name="connsiteX13514" fmla="*/ 815427 w 1057172"/>
                <a:gd name="connsiteY13514" fmla="*/ 1125157 h 2583470"/>
                <a:gd name="connsiteX13515" fmla="*/ 815427 w 1057172"/>
                <a:gd name="connsiteY13515" fmla="*/ 1124542 h 2583470"/>
                <a:gd name="connsiteX13516" fmla="*/ 816037 w 1057172"/>
                <a:gd name="connsiteY13516" fmla="*/ 1124542 h 2583470"/>
                <a:gd name="connsiteX13517" fmla="*/ 816037 w 1057172"/>
                <a:gd name="connsiteY13517" fmla="*/ 1125157 h 2583470"/>
                <a:gd name="connsiteX13518" fmla="*/ 816647 w 1057172"/>
                <a:gd name="connsiteY13518" fmla="*/ 1125157 h 2583470"/>
                <a:gd name="connsiteX13519" fmla="*/ 816647 w 1057172"/>
                <a:gd name="connsiteY13519" fmla="*/ 1125771 h 2583470"/>
                <a:gd name="connsiteX13520" fmla="*/ 817866 w 1057172"/>
                <a:gd name="connsiteY13520" fmla="*/ 1125771 h 2583470"/>
                <a:gd name="connsiteX13521" fmla="*/ 817866 w 1057172"/>
                <a:gd name="connsiteY13521" fmla="*/ 1125157 h 2583470"/>
                <a:gd name="connsiteX13522" fmla="*/ 820306 w 1057172"/>
                <a:gd name="connsiteY13522" fmla="*/ 1127000 h 2583470"/>
                <a:gd name="connsiteX13523" fmla="*/ 822746 w 1057172"/>
                <a:gd name="connsiteY13523" fmla="*/ 1128228 h 2583470"/>
                <a:gd name="connsiteX13524" fmla="*/ 822746 w 1057172"/>
                <a:gd name="connsiteY13524" fmla="*/ 1128842 h 2583470"/>
                <a:gd name="connsiteX13525" fmla="*/ 823355 w 1057172"/>
                <a:gd name="connsiteY13525" fmla="*/ 1128842 h 2583470"/>
                <a:gd name="connsiteX13526" fmla="*/ 823355 w 1057172"/>
                <a:gd name="connsiteY13526" fmla="*/ 1129457 h 2583470"/>
                <a:gd name="connsiteX13527" fmla="*/ 824575 w 1057172"/>
                <a:gd name="connsiteY13527" fmla="*/ 1129457 h 2583470"/>
                <a:gd name="connsiteX13528" fmla="*/ 824575 w 1057172"/>
                <a:gd name="connsiteY13528" fmla="*/ 1130685 h 2583470"/>
                <a:gd name="connsiteX13529" fmla="*/ 823965 w 1057172"/>
                <a:gd name="connsiteY13529" fmla="*/ 1130685 h 2583470"/>
                <a:gd name="connsiteX13530" fmla="*/ 823965 w 1057172"/>
                <a:gd name="connsiteY13530" fmla="*/ 1132528 h 2583470"/>
                <a:gd name="connsiteX13531" fmla="*/ 823355 w 1057172"/>
                <a:gd name="connsiteY13531" fmla="*/ 1132528 h 2583470"/>
                <a:gd name="connsiteX13532" fmla="*/ 823355 w 1057172"/>
                <a:gd name="connsiteY13532" fmla="*/ 1133757 h 2583470"/>
                <a:gd name="connsiteX13533" fmla="*/ 822746 w 1057172"/>
                <a:gd name="connsiteY13533" fmla="*/ 1133757 h 2583470"/>
                <a:gd name="connsiteX13534" fmla="*/ 822746 w 1057172"/>
                <a:gd name="connsiteY13534" fmla="*/ 1134985 h 2583470"/>
                <a:gd name="connsiteX13535" fmla="*/ 822136 w 1057172"/>
                <a:gd name="connsiteY13535" fmla="*/ 1134985 h 2583470"/>
                <a:gd name="connsiteX13536" fmla="*/ 822136 w 1057172"/>
                <a:gd name="connsiteY13536" fmla="*/ 1136214 h 2583470"/>
                <a:gd name="connsiteX13537" fmla="*/ 821526 w 1057172"/>
                <a:gd name="connsiteY13537" fmla="*/ 1136214 h 2583470"/>
                <a:gd name="connsiteX13538" fmla="*/ 820306 w 1057172"/>
                <a:gd name="connsiteY13538" fmla="*/ 1137442 h 2583470"/>
                <a:gd name="connsiteX13539" fmla="*/ 821526 w 1057172"/>
                <a:gd name="connsiteY13539" fmla="*/ 1137442 h 2583470"/>
                <a:gd name="connsiteX13540" fmla="*/ 821526 w 1057172"/>
                <a:gd name="connsiteY13540" fmla="*/ 1136828 h 2583470"/>
                <a:gd name="connsiteX13541" fmla="*/ 822746 w 1057172"/>
                <a:gd name="connsiteY13541" fmla="*/ 1136828 h 2583470"/>
                <a:gd name="connsiteX13542" fmla="*/ 822136 w 1057172"/>
                <a:gd name="connsiteY13542" fmla="*/ 1138057 h 2583470"/>
                <a:gd name="connsiteX13543" fmla="*/ 822746 w 1057172"/>
                <a:gd name="connsiteY13543" fmla="*/ 1138057 h 2583470"/>
                <a:gd name="connsiteX13544" fmla="*/ 822746 w 1057172"/>
                <a:gd name="connsiteY13544" fmla="*/ 1137442 h 2583470"/>
                <a:gd name="connsiteX13545" fmla="*/ 823355 w 1057172"/>
                <a:gd name="connsiteY13545" fmla="*/ 1137442 h 2583470"/>
                <a:gd name="connsiteX13546" fmla="*/ 823355 w 1057172"/>
                <a:gd name="connsiteY13546" fmla="*/ 1134371 h 2583470"/>
                <a:gd name="connsiteX13547" fmla="*/ 823965 w 1057172"/>
                <a:gd name="connsiteY13547" fmla="*/ 1134371 h 2583470"/>
                <a:gd name="connsiteX13548" fmla="*/ 823965 w 1057172"/>
                <a:gd name="connsiteY13548" fmla="*/ 1136214 h 2583470"/>
                <a:gd name="connsiteX13549" fmla="*/ 824575 w 1057172"/>
                <a:gd name="connsiteY13549" fmla="*/ 1136214 h 2583470"/>
                <a:gd name="connsiteX13550" fmla="*/ 826405 w 1057172"/>
                <a:gd name="connsiteY13550" fmla="*/ 1130685 h 2583470"/>
                <a:gd name="connsiteX13551" fmla="*/ 827015 w 1057172"/>
                <a:gd name="connsiteY13551" fmla="*/ 1130685 h 2583470"/>
                <a:gd name="connsiteX13552" fmla="*/ 827015 w 1057172"/>
                <a:gd name="connsiteY13552" fmla="*/ 1130071 h 2583470"/>
                <a:gd name="connsiteX13553" fmla="*/ 830674 w 1057172"/>
                <a:gd name="connsiteY13553" fmla="*/ 1129457 h 2583470"/>
                <a:gd name="connsiteX13554" fmla="*/ 830674 w 1057172"/>
                <a:gd name="connsiteY13554" fmla="*/ 1130685 h 2583470"/>
                <a:gd name="connsiteX13555" fmla="*/ 830064 w 1057172"/>
                <a:gd name="connsiteY13555" fmla="*/ 1130685 h 2583470"/>
                <a:gd name="connsiteX13556" fmla="*/ 830064 w 1057172"/>
                <a:gd name="connsiteY13556" fmla="*/ 1131300 h 2583470"/>
                <a:gd name="connsiteX13557" fmla="*/ 831284 w 1057172"/>
                <a:gd name="connsiteY13557" fmla="*/ 1131300 h 2583470"/>
                <a:gd name="connsiteX13558" fmla="*/ 831284 w 1057172"/>
                <a:gd name="connsiteY13558" fmla="*/ 1132528 h 2583470"/>
                <a:gd name="connsiteX13559" fmla="*/ 831894 w 1057172"/>
                <a:gd name="connsiteY13559" fmla="*/ 1132528 h 2583470"/>
                <a:gd name="connsiteX13560" fmla="*/ 831894 w 1057172"/>
                <a:gd name="connsiteY13560" fmla="*/ 1133757 h 2583470"/>
                <a:gd name="connsiteX13561" fmla="*/ 833114 w 1057172"/>
                <a:gd name="connsiteY13561" fmla="*/ 1133757 h 2583470"/>
                <a:gd name="connsiteX13562" fmla="*/ 833724 w 1057172"/>
                <a:gd name="connsiteY13562" fmla="*/ 1129457 h 2583470"/>
                <a:gd name="connsiteX13563" fmla="*/ 834943 w 1057172"/>
                <a:gd name="connsiteY13563" fmla="*/ 1129457 h 2583470"/>
                <a:gd name="connsiteX13564" fmla="*/ 834943 w 1057172"/>
                <a:gd name="connsiteY13564" fmla="*/ 1128842 h 2583470"/>
                <a:gd name="connsiteX13565" fmla="*/ 835553 w 1057172"/>
                <a:gd name="connsiteY13565" fmla="*/ 1128842 h 2583470"/>
                <a:gd name="connsiteX13566" fmla="*/ 835553 w 1057172"/>
                <a:gd name="connsiteY13566" fmla="*/ 1129457 h 2583470"/>
                <a:gd name="connsiteX13567" fmla="*/ 837383 w 1057172"/>
                <a:gd name="connsiteY13567" fmla="*/ 1128842 h 2583470"/>
                <a:gd name="connsiteX13568" fmla="*/ 836163 w 1057172"/>
                <a:gd name="connsiteY13568" fmla="*/ 1131300 h 2583470"/>
                <a:gd name="connsiteX13569" fmla="*/ 835553 w 1057172"/>
                <a:gd name="connsiteY13569" fmla="*/ 1131300 h 2583470"/>
                <a:gd name="connsiteX13570" fmla="*/ 835553 w 1057172"/>
                <a:gd name="connsiteY13570" fmla="*/ 1132528 h 2583470"/>
                <a:gd name="connsiteX13571" fmla="*/ 838603 w 1057172"/>
                <a:gd name="connsiteY13571" fmla="*/ 1131300 h 2583470"/>
                <a:gd name="connsiteX13572" fmla="*/ 838603 w 1057172"/>
                <a:gd name="connsiteY13572" fmla="*/ 1133142 h 2583470"/>
                <a:gd name="connsiteX13573" fmla="*/ 837993 w 1057172"/>
                <a:gd name="connsiteY13573" fmla="*/ 1133142 h 2583470"/>
                <a:gd name="connsiteX13574" fmla="*/ 837993 w 1057172"/>
                <a:gd name="connsiteY13574" fmla="*/ 1134371 h 2583470"/>
                <a:gd name="connsiteX13575" fmla="*/ 837383 w 1057172"/>
                <a:gd name="connsiteY13575" fmla="*/ 1134371 h 2583470"/>
                <a:gd name="connsiteX13576" fmla="*/ 837383 w 1057172"/>
                <a:gd name="connsiteY13576" fmla="*/ 1134985 h 2583470"/>
                <a:gd name="connsiteX13577" fmla="*/ 836163 w 1057172"/>
                <a:gd name="connsiteY13577" fmla="*/ 1134985 h 2583470"/>
                <a:gd name="connsiteX13578" fmla="*/ 836163 w 1057172"/>
                <a:gd name="connsiteY13578" fmla="*/ 1136828 h 2583470"/>
                <a:gd name="connsiteX13579" fmla="*/ 835553 w 1057172"/>
                <a:gd name="connsiteY13579" fmla="*/ 1136828 h 2583470"/>
                <a:gd name="connsiteX13580" fmla="*/ 835553 w 1057172"/>
                <a:gd name="connsiteY13580" fmla="*/ 1137442 h 2583470"/>
                <a:gd name="connsiteX13581" fmla="*/ 834943 w 1057172"/>
                <a:gd name="connsiteY13581" fmla="*/ 1137442 h 2583470"/>
                <a:gd name="connsiteX13582" fmla="*/ 834943 w 1057172"/>
                <a:gd name="connsiteY13582" fmla="*/ 1142357 h 2583470"/>
                <a:gd name="connsiteX13583" fmla="*/ 834334 w 1057172"/>
                <a:gd name="connsiteY13583" fmla="*/ 1142357 h 2583470"/>
                <a:gd name="connsiteX13584" fmla="*/ 834334 w 1057172"/>
                <a:gd name="connsiteY13584" fmla="*/ 1142971 h 2583470"/>
                <a:gd name="connsiteX13585" fmla="*/ 833724 w 1057172"/>
                <a:gd name="connsiteY13585" fmla="*/ 1142971 h 2583470"/>
                <a:gd name="connsiteX13586" fmla="*/ 833724 w 1057172"/>
                <a:gd name="connsiteY13586" fmla="*/ 1142357 h 2583470"/>
                <a:gd name="connsiteX13587" fmla="*/ 831894 w 1057172"/>
                <a:gd name="connsiteY13587" fmla="*/ 1142971 h 2583470"/>
                <a:gd name="connsiteX13588" fmla="*/ 831894 w 1057172"/>
                <a:gd name="connsiteY13588" fmla="*/ 1144200 h 2583470"/>
                <a:gd name="connsiteX13589" fmla="*/ 830674 w 1057172"/>
                <a:gd name="connsiteY13589" fmla="*/ 1146657 h 2583470"/>
                <a:gd name="connsiteX13590" fmla="*/ 831284 w 1057172"/>
                <a:gd name="connsiteY13590" fmla="*/ 1146657 h 2583470"/>
                <a:gd name="connsiteX13591" fmla="*/ 831284 w 1057172"/>
                <a:gd name="connsiteY13591" fmla="*/ 1147885 h 2583470"/>
                <a:gd name="connsiteX13592" fmla="*/ 831894 w 1057172"/>
                <a:gd name="connsiteY13592" fmla="*/ 1147885 h 2583470"/>
                <a:gd name="connsiteX13593" fmla="*/ 831894 w 1057172"/>
                <a:gd name="connsiteY13593" fmla="*/ 1146657 h 2583470"/>
                <a:gd name="connsiteX13594" fmla="*/ 833114 w 1057172"/>
                <a:gd name="connsiteY13594" fmla="*/ 1146657 h 2583470"/>
                <a:gd name="connsiteX13595" fmla="*/ 831284 w 1057172"/>
                <a:gd name="connsiteY13595" fmla="*/ 1150342 h 2583470"/>
                <a:gd name="connsiteX13596" fmla="*/ 830674 w 1057172"/>
                <a:gd name="connsiteY13596" fmla="*/ 1150342 h 2583470"/>
                <a:gd name="connsiteX13597" fmla="*/ 830064 w 1057172"/>
                <a:gd name="connsiteY13597" fmla="*/ 1152800 h 2583470"/>
                <a:gd name="connsiteX13598" fmla="*/ 828235 w 1057172"/>
                <a:gd name="connsiteY13598" fmla="*/ 1152800 h 2583470"/>
                <a:gd name="connsiteX13599" fmla="*/ 828235 w 1057172"/>
                <a:gd name="connsiteY13599" fmla="*/ 1155871 h 2583470"/>
                <a:gd name="connsiteX13600" fmla="*/ 827625 w 1057172"/>
                <a:gd name="connsiteY13600" fmla="*/ 1155871 h 2583470"/>
                <a:gd name="connsiteX13601" fmla="*/ 827625 w 1057172"/>
                <a:gd name="connsiteY13601" fmla="*/ 1157100 h 2583470"/>
                <a:gd name="connsiteX13602" fmla="*/ 826405 w 1057172"/>
                <a:gd name="connsiteY13602" fmla="*/ 1157100 h 2583470"/>
                <a:gd name="connsiteX13603" fmla="*/ 826405 w 1057172"/>
                <a:gd name="connsiteY13603" fmla="*/ 1157714 h 2583470"/>
                <a:gd name="connsiteX13604" fmla="*/ 824575 w 1057172"/>
                <a:gd name="connsiteY13604" fmla="*/ 1157714 h 2583470"/>
                <a:gd name="connsiteX13605" fmla="*/ 825795 w 1057172"/>
                <a:gd name="connsiteY13605" fmla="*/ 1160785 h 2583470"/>
                <a:gd name="connsiteX13606" fmla="*/ 824575 w 1057172"/>
                <a:gd name="connsiteY13606" fmla="*/ 1160785 h 2583470"/>
                <a:gd name="connsiteX13607" fmla="*/ 824575 w 1057172"/>
                <a:gd name="connsiteY13607" fmla="*/ 1162014 h 2583470"/>
                <a:gd name="connsiteX13608" fmla="*/ 823965 w 1057172"/>
                <a:gd name="connsiteY13608" fmla="*/ 1162014 h 2583470"/>
                <a:gd name="connsiteX13609" fmla="*/ 823965 w 1057172"/>
                <a:gd name="connsiteY13609" fmla="*/ 1162628 h 2583470"/>
                <a:gd name="connsiteX13610" fmla="*/ 824575 w 1057172"/>
                <a:gd name="connsiteY13610" fmla="*/ 1162628 h 2583470"/>
                <a:gd name="connsiteX13611" fmla="*/ 824575 w 1057172"/>
                <a:gd name="connsiteY13611" fmla="*/ 1163857 h 2583470"/>
                <a:gd name="connsiteX13612" fmla="*/ 823965 w 1057172"/>
                <a:gd name="connsiteY13612" fmla="*/ 1163857 h 2583470"/>
                <a:gd name="connsiteX13613" fmla="*/ 823965 w 1057172"/>
                <a:gd name="connsiteY13613" fmla="*/ 1165700 h 2583470"/>
                <a:gd name="connsiteX13614" fmla="*/ 823355 w 1057172"/>
                <a:gd name="connsiteY13614" fmla="*/ 1165700 h 2583470"/>
                <a:gd name="connsiteX13615" fmla="*/ 822136 w 1057172"/>
                <a:gd name="connsiteY13615" fmla="*/ 1167542 h 2583470"/>
                <a:gd name="connsiteX13616" fmla="*/ 822136 w 1057172"/>
                <a:gd name="connsiteY13616" fmla="*/ 1170000 h 2583470"/>
                <a:gd name="connsiteX13617" fmla="*/ 821526 w 1057172"/>
                <a:gd name="connsiteY13617" fmla="*/ 1170000 h 2583470"/>
                <a:gd name="connsiteX13618" fmla="*/ 821526 w 1057172"/>
                <a:gd name="connsiteY13618" fmla="*/ 1171228 h 2583470"/>
                <a:gd name="connsiteX13619" fmla="*/ 820306 w 1057172"/>
                <a:gd name="connsiteY13619" fmla="*/ 1171228 h 2583470"/>
                <a:gd name="connsiteX13620" fmla="*/ 819086 w 1057172"/>
                <a:gd name="connsiteY13620" fmla="*/ 1174300 h 2583470"/>
                <a:gd name="connsiteX13621" fmla="*/ 817866 w 1057172"/>
                <a:gd name="connsiteY13621" fmla="*/ 1174300 h 2583470"/>
                <a:gd name="connsiteX13622" fmla="*/ 817866 w 1057172"/>
                <a:gd name="connsiteY13622" fmla="*/ 1176142 h 2583470"/>
                <a:gd name="connsiteX13623" fmla="*/ 816647 w 1057172"/>
                <a:gd name="connsiteY13623" fmla="*/ 1176142 h 2583470"/>
                <a:gd name="connsiteX13624" fmla="*/ 816647 w 1057172"/>
                <a:gd name="connsiteY13624" fmla="*/ 1176757 h 2583470"/>
                <a:gd name="connsiteX13625" fmla="*/ 819086 w 1057172"/>
                <a:gd name="connsiteY13625" fmla="*/ 1176757 h 2583470"/>
                <a:gd name="connsiteX13626" fmla="*/ 819086 w 1057172"/>
                <a:gd name="connsiteY13626" fmla="*/ 1176142 h 2583470"/>
                <a:gd name="connsiteX13627" fmla="*/ 822746 w 1057172"/>
                <a:gd name="connsiteY13627" fmla="*/ 1174300 h 2583470"/>
                <a:gd name="connsiteX13628" fmla="*/ 822746 w 1057172"/>
                <a:gd name="connsiteY13628" fmla="*/ 1175528 h 2583470"/>
                <a:gd name="connsiteX13629" fmla="*/ 823355 w 1057172"/>
                <a:gd name="connsiteY13629" fmla="*/ 1175528 h 2583470"/>
                <a:gd name="connsiteX13630" fmla="*/ 823355 w 1057172"/>
                <a:gd name="connsiteY13630" fmla="*/ 1176142 h 2583470"/>
                <a:gd name="connsiteX13631" fmla="*/ 822746 w 1057172"/>
                <a:gd name="connsiteY13631" fmla="*/ 1176142 h 2583470"/>
                <a:gd name="connsiteX13632" fmla="*/ 821526 w 1057172"/>
                <a:gd name="connsiteY13632" fmla="*/ 1177985 h 2583470"/>
                <a:gd name="connsiteX13633" fmla="*/ 821526 w 1057172"/>
                <a:gd name="connsiteY13633" fmla="*/ 1179214 h 2583470"/>
                <a:gd name="connsiteX13634" fmla="*/ 817866 w 1057172"/>
                <a:gd name="connsiteY13634" fmla="*/ 1179214 h 2583470"/>
                <a:gd name="connsiteX13635" fmla="*/ 817866 w 1057172"/>
                <a:gd name="connsiteY13635" fmla="*/ 1180442 h 2583470"/>
                <a:gd name="connsiteX13636" fmla="*/ 818476 w 1057172"/>
                <a:gd name="connsiteY13636" fmla="*/ 1180442 h 2583470"/>
                <a:gd name="connsiteX13637" fmla="*/ 817866 w 1057172"/>
                <a:gd name="connsiteY13637" fmla="*/ 1181057 h 2583470"/>
                <a:gd name="connsiteX13638" fmla="*/ 818476 w 1057172"/>
                <a:gd name="connsiteY13638" fmla="*/ 1181057 h 2583470"/>
                <a:gd name="connsiteX13639" fmla="*/ 818476 w 1057172"/>
                <a:gd name="connsiteY13639" fmla="*/ 1181671 h 2583470"/>
                <a:gd name="connsiteX13640" fmla="*/ 819086 w 1057172"/>
                <a:gd name="connsiteY13640" fmla="*/ 1181671 h 2583470"/>
                <a:gd name="connsiteX13641" fmla="*/ 819086 w 1057172"/>
                <a:gd name="connsiteY13641" fmla="*/ 1181057 h 2583470"/>
                <a:gd name="connsiteX13642" fmla="*/ 823355 w 1057172"/>
                <a:gd name="connsiteY13642" fmla="*/ 1179828 h 2583470"/>
                <a:gd name="connsiteX13643" fmla="*/ 823355 w 1057172"/>
                <a:gd name="connsiteY13643" fmla="*/ 1181057 h 2583470"/>
                <a:gd name="connsiteX13644" fmla="*/ 824575 w 1057172"/>
                <a:gd name="connsiteY13644" fmla="*/ 1181057 h 2583470"/>
                <a:gd name="connsiteX13645" fmla="*/ 824575 w 1057172"/>
                <a:gd name="connsiteY13645" fmla="*/ 1181671 h 2583470"/>
                <a:gd name="connsiteX13646" fmla="*/ 823965 w 1057172"/>
                <a:gd name="connsiteY13646" fmla="*/ 1181671 h 2583470"/>
                <a:gd name="connsiteX13647" fmla="*/ 823355 w 1057172"/>
                <a:gd name="connsiteY13647" fmla="*/ 1185357 h 2583470"/>
                <a:gd name="connsiteX13648" fmla="*/ 822746 w 1057172"/>
                <a:gd name="connsiteY13648" fmla="*/ 1185357 h 2583470"/>
                <a:gd name="connsiteX13649" fmla="*/ 822746 w 1057172"/>
                <a:gd name="connsiteY13649" fmla="*/ 1187200 h 2583470"/>
                <a:gd name="connsiteX13650" fmla="*/ 823355 w 1057172"/>
                <a:gd name="connsiteY13650" fmla="*/ 1187200 h 2583470"/>
                <a:gd name="connsiteX13651" fmla="*/ 823355 w 1057172"/>
                <a:gd name="connsiteY13651" fmla="*/ 1187814 h 2583470"/>
                <a:gd name="connsiteX13652" fmla="*/ 826405 w 1057172"/>
                <a:gd name="connsiteY13652" fmla="*/ 1187200 h 2583470"/>
                <a:gd name="connsiteX13653" fmla="*/ 825795 w 1057172"/>
                <a:gd name="connsiteY13653" fmla="*/ 1187814 h 2583470"/>
                <a:gd name="connsiteX13654" fmla="*/ 826405 w 1057172"/>
                <a:gd name="connsiteY13654" fmla="*/ 1187814 h 2583470"/>
                <a:gd name="connsiteX13655" fmla="*/ 826405 w 1057172"/>
                <a:gd name="connsiteY13655" fmla="*/ 1189042 h 2583470"/>
                <a:gd name="connsiteX13656" fmla="*/ 825795 w 1057172"/>
                <a:gd name="connsiteY13656" fmla="*/ 1189042 h 2583470"/>
                <a:gd name="connsiteX13657" fmla="*/ 825795 w 1057172"/>
                <a:gd name="connsiteY13657" fmla="*/ 1189657 h 2583470"/>
                <a:gd name="connsiteX13658" fmla="*/ 824575 w 1057172"/>
                <a:gd name="connsiteY13658" fmla="*/ 1189657 h 2583470"/>
                <a:gd name="connsiteX13659" fmla="*/ 824575 w 1057172"/>
                <a:gd name="connsiteY13659" fmla="*/ 1189042 h 2583470"/>
                <a:gd name="connsiteX13660" fmla="*/ 823965 w 1057172"/>
                <a:gd name="connsiteY13660" fmla="*/ 1189042 h 2583470"/>
                <a:gd name="connsiteX13661" fmla="*/ 823965 w 1057172"/>
                <a:gd name="connsiteY13661" fmla="*/ 1189657 h 2583470"/>
                <a:gd name="connsiteX13662" fmla="*/ 823355 w 1057172"/>
                <a:gd name="connsiteY13662" fmla="*/ 1189657 h 2583470"/>
                <a:gd name="connsiteX13663" fmla="*/ 823965 w 1057172"/>
                <a:gd name="connsiteY13663" fmla="*/ 1188428 h 2583470"/>
                <a:gd name="connsiteX13664" fmla="*/ 822136 w 1057172"/>
                <a:gd name="connsiteY13664" fmla="*/ 1188428 h 2583470"/>
                <a:gd name="connsiteX13665" fmla="*/ 821526 w 1057172"/>
                <a:gd name="connsiteY13665" fmla="*/ 1193342 h 2583470"/>
                <a:gd name="connsiteX13666" fmla="*/ 820306 w 1057172"/>
                <a:gd name="connsiteY13666" fmla="*/ 1193342 h 2583470"/>
                <a:gd name="connsiteX13667" fmla="*/ 820306 w 1057172"/>
                <a:gd name="connsiteY13667" fmla="*/ 1193957 h 2583470"/>
                <a:gd name="connsiteX13668" fmla="*/ 819696 w 1057172"/>
                <a:gd name="connsiteY13668" fmla="*/ 1193957 h 2583470"/>
                <a:gd name="connsiteX13669" fmla="*/ 819696 w 1057172"/>
                <a:gd name="connsiteY13669" fmla="*/ 1195185 h 2583470"/>
                <a:gd name="connsiteX13670" fmla="*/ 821526 w 1057172"/>
                <a:gd name="connsiteY13670" fmla="*/ 1195185 h 2583470"/>
                <a:gd name="connsiteX13671" fmla="*/ 821526 w 1057172"/>
                <a:gd name="connsiteY13671" fmla="*/ 1198871 h 2583470"/>
                <a:gd name="connsiteX13672" fmla="*/ 822136 w 1057172"/>
                <a:gd name="connsiteY13672" fmla="*/ 1198871 h 2583470"/>
                <a:gd name="connsiteX13673" fmla="*/ 822136 w 1057172"/>
                <a:gd name="connsiteY13673" fmla="*/ 1197642 h 2583470"/>
                <a:gd name="connsiteX13674" fmla="*/ 822746 w 1057172"/>
                <a:gd name="connsiteY13674" fmla="*/ 1197642 h 2583470"/>
                <a:gd name="connsiteX13675" fmla="*/ 822746 w 1057172"/>
                <a:gd name="connsiteY13675" fmla="*/ 1197028 h 2583470"/>
                <a:gd name="connsiteX13676" fmla="*/ 823355 w 1057172"/>
                <a:gd name="connsiteY13676" fmla="*/ 1197028 h 2583470"/>
                <a:gd name="connsiteX13677" fmla="*/ 823355 w 1057172"/>
                <a:gd name="connsiteY13677" fmla="*/ 1196414 h 2583470"/>
                <a:gd name="connsiteX13678" fmla="*/ 825795 w 1057172"/>
                <a:gd name="connsiteY13678" fmla="*/ 1196414 h 2583470"/>
                <a:gd name="connsiteX13679" fmla="*/ 825795 w 1057172"/>
                <a:gd name="connsiteY13679" fmla="*/ 1200100 h 2583470"/>
                <a:gd name="connsiteX13680" fmla="*/ 826405 w 1057172"/>
                <a:gd name="connsiteY13680" fmla="*/ 1200100 h 2583470"/>
                <a:gd name="connsiteX13681" fmla="*/ 823355 w 1057172"/>
                <a:gd name="connsiteY13681" fmla="*/ 1201328 h 2583470"/>
                <a:gd name="connsiteX13682" fmla="*/ 823965 w 1057172"/>
                <a:gd name="connsiteY13682" fmla="*/ 1203171 h 2583470"/>
                <a:gd name="connsiteX13683" fmla="*/ 823355 w 1057172"/>
                <a:gd name="connsiteY13683" fmla="*/ 1203171 h 2583470"/>
                <a:gd name="connsiteX13684" fmla="*/ 823355 w 1057172"/>
                <a:gd name="connsiteY13684" fmla="*/ 1203785 h 2583470"/>
                <a:gd name="connsiteX13685" fmla="*/ 822746 w 1057172"/>
                <a:gd name="connsiteY13685" fmla="*/ 1203785 h 2583470"/>
                <a:gd name="connsiteX13686" fmla="*/ 822746 w 1057172"/>
                <a:gd name="connsiteY13686" fmla="*/ 1205014 h 2583470"/>
                <a:gd name="connsiteX13687" fmla="*/ 821526 w 1057172"/>
                <a:gd name="connsiteY13687" fmla="*/ 1205014 h 2583470"/>
                <a:gd name="connsiteX13688" fmla="*/ 821526 w 1057172"/>
                <a:gd name="connsiteY13688" fmla="*/ 1206857 h 2583470"/>
                <a:gd name="connsiteX13689" fmla="*/ 820306 w 1057172"/>
                <a:gd name="connsiteY13689" fmla="*/ 1206857 h 2583470"/>
                <a:gd name="connsiteX13690" fmla="*/ 820306 w 1057172"/>
                <a:gd name="connsiteY13690" fmla="*/ 1207471 h 2583470"/>
                <a:gd name="connsiteX13691" fmla="*/ 819696 w 1057172"/>
                <a:gd name="connsiteY13691" fmla="*/ 1207471 h 2583470"/>
                <a:gd name="connsiteX13692" fmla="*/ 819696 w 1057172"/>
                <a:gd name="connsiteY13692" fmla="*/ 1208085 h 2583470"/>
                <a:gd name="connsiteX13693" fmla="*/ 819086 w 1057172"/>
                <a:gd name="connsiteY13693" fmla="*/ 1208085 h 2583470"/>
                <a:gd name="connsiteX13694" fmla="*/ 818476 w 1057172"/>
                <a:gd name="connsiteY13694" fmla="*/ 1209314 h 2583470"/>
                <a:gd name="connsiteX13695" fmla="*/ 819086 w 1057172"/>
                <a:gd name="connsiteY13695" fmla="*/ 1209314 h 2583470"/>
                <a:gd name="connsiteX13696" fmla="*/ 818476 w 1057172"/>
                <a:gd name="connsiteY13696" fmla="*/ 1212385 h 2583470"/>
                <a:gd name="connsiteX13697" fmla="*/ 819086 w 1057172"/>
                <a:gd name="connsiteY13697" fmla="*/ 1212385 h 2583470"/>
                <a:gd name="connsiteX13698" fmla="*/ 819086 w 1057172"/>
                <a:gd name="connsiteY13698" fmla="*/ 1214228 h 2583470"/>
                <a:gd name="connsiteX13699" fmla="*/ 819696 w 1057172"/>
                <a:gd name="connsiteY13699" fmla="*/ 1214228 h 2583470"/>
                <a:gd name="connsiteX13700" fmla="*/ 819696 w 1057172"/>
                <a:gd name="connsiteY13700" fmla="*/ 1214842 h 2583470"/>
                <a:gd name="connsiteX13701" fmla="*/ 820306 w 1057172"/>
                <a:gd name="connsiteY13701" fmla="*/ 1214842 h 2583470"/>
                <a:gd name="connsiteX13702" fmla="*/ 820306 w 1057172"/>
                <a:gd name="connsiteY13702" fmla="*/ 1216071 h 2583470"/>
                <a:gd name="connsiteX13703" fmla="*/ 819696 w 1057172"/>
                <a:gd name="connsiteY13703" fmla="*/ 1216071 h 2583470"/>
                <a:gd name="connsiteX13704" fmla="*/ 819696 w 1057172"/>
                <a:gd name="connsiteY13704" fmla="*/ 1217300 h 2583470"/>
                <a:gd name="connsiteX13705" fmla="*/ 819086 w 1057172"/>
                <a:gd name="connsiteY13705" fmla="*/ 1217300 h 2583470"/>
                <a:gd name="connsiteX13706" fmla="*/ 819086 w 1057172"/>
                <a:gd name="connsiteY13706" fmla="*/ 1218528 h 2583470"/>
                <a:gd name="connsiteX13707" fmla="*/ 819696 w 1057172"/>
                <a:gd name="connsiteY13707" fmla="*/ 1218528 h 2583470"/>
                <a:gd name="connsiteX13708" fmla="*/ 820306 w 1057172"/>
                <a:gd name="connsiteY13708" fmla="*/ 1222828 h 2583470"/>
                <a:gd name="connsiteX13709" fmla="*/ 821526 w 1057172"/>
                <a:gd name="connsiteY13709" fmla="*/ 1222828 h 2583470"/>
                <a:gd name="connsiteX13710" fmla="*/ 821526 w 1057172"/>
                <a:gd name="connsiteY13710" fmla="*/ 1223442 h 2583470"/>
                <a:gd name="connsiteX13711" fmla="*/ 820306 w 1057172"/>
                <a:gd name="connsiteY13711" fmla="*/ 1223442 h 2583470"/>
                <a:gd name="connsiteX13712" fmla="*/ 821526 w 1057172"/>
                <a:gd name="connsiteY13712" fmla="*/ 1225285 h 2583470"/>
                <a:gd name="connsiteX13713" fmla="*/ 822136 w 1057172"/>
                <a:gd name="connsiteY13713" fmla="*/ 1225285 h 2583470"/>
                <a:gd name="connsiteX13714" fmla="*/ 822136 w 1057172"/>
                <a:gd name="connsiteY13714" fmla="*/ 1226514 h 2583470"/>
                <a:gd name="connsiteX13715" fmla="*/ 822746 w 1057172"/>
                <a:gd name="connsiteY13715" fmla="*/ 1226514 h 2583470"/>
                <a:gd name="connsiteX13716" fmla="*/ 822136 w 1057172"/>
                <a:gd name="connsiteY13716" fmla="*/ 1225285 h 2583470"/>
                <a:gd name="connsiteX13717" fmla="*/ 824575 w 1057172"/>
                <a:gd name="connsiteY13717" fmla="*/ 1226514 h 2583470"/>
                <a:gd name="connsiteX13718" fmla="*/ 823965 w 1057172"/>
                <a:gd name="connsiteY13718" fmla="*/ 1226514 h 2583470"/>
                <a:gd name="connsiteX13719" fmla="*/ 824575 w 1057172"/>
                <a:gd name="connsiteY13719" fmla="*/ 1227742 h 2583470"/>
                <a:gd name="connsiteX13720" fmla="*/ 826405 w 1057172"/>
                <a:gd name="connsiteY13720" fmla="*/ 1227128 h 2583470"/>
                <a:gd name="connsiteX13721" fmla="*/ 825795 w 1057172"/>
                <a:gd name="connsiteY13721" fmla="*/ 1224057 h 2583470"/>
                <a:gd name="connsiteX13722" fmla="*/ 823355 w 1057172"/>
                <a:gd name="connsiteY13722" fmla="*/ 1223442 h 2583470"/>
                <a:gd name="connsiteX13723" fmla="*/ 823355 w 1057172"/>
                <a:gd name="connsiteY13723" fmla="*/ 1222828 h 2583470"/>
                <a:gd name="connsiteX13724" fmla="*/ 822746 w 1057172"/>
                <a:gd name="connsiteY13724" fmla="*/ 1222828 h 2583470"/>
                <a:gd name="connsiteX13725" fmla="*/ 823355 w 1057172"/>
                <a:gd name="connsiteY13725" fmla="*/ 1220985 h 2583470"/>
                <a:gd name="connsiteX13726" fmla="*/ 822746 w 1057172"/>
                <a:gd name="connsiteY13726" fmla="*/ 1220985 h 2583470"/>
                <a:gd name="connsiteX13727" fmla="*/ 822746 w 1057172"/>
                <a:gd name="connsiteY13727" fmla="*/ 1219757 h 2583470"/>
                <a:gd name="connsiteX13728" fmla="*/ 823355 w 1057172"/>
                <a:gd name="connsiteY13728" fmla="*/ 1219757 h 2583470"/>
                <a:gd name="connsiteX13729" fmla="*/ 822746 w 1057172"/>
                <a:gd name="connsiteY13729" fmla="*/ 1219142 h 2583470"/>
                <a:gd name="connsiteX13730" fmla="*/ 823355 w 1057172"/>
                <a:gd name="connsiteY13730" fmla="*/ 1219142 h 2583470"/>
                <a:gd name="connsiteX13731" fmla="*/ 823355 w 1057172"/>
                <a:gd name="connsiteY13731" fmla="*/ 1216685 h 2583470"/>
                <a:gd name="connsiteX13732" fmla="*/ 824575 w 1057172"/>
                <a:gd name="connsiteY13732" fmla="*/ 1217300 h 2583470"/>
                <a:gd name="connsiteX13733" fmla="*/ 824575 w 1057172"/>
                <a:gd name="connsiteY13733" fmla="*/ 1216685 h 2583470"/>
                <a:gd name="connsiteX13734" fmla="*/ 825795 w 1057172"/>
                <a:gd name="connsiteY13734" fmla="*/ 1216685 h 2583470"/>
                <a:gd name="connsiteX13735" fmla="*/ 825795 w 1057172"/>
                <a:gd name="connsiteY13735" fmla="*/ 1216071 h 2583470"/>
                <a:gd name="connsiteX13736" fmla="*/ 826405 w 1057172"/>
                <a:gd name="connsiteY13736" fmla="*/ 1216071 h 2583470"/>
                <a:gd name="connsiteX13737" fmla="*/ 824575 w 1057172"/>
                <a:gd name="connsiteY13737" fmla="*/ 1219142 h 2583470"/>
                <a:gd name="connsiteX13738" fmla="*/ 825795 w 1057172"/>
                <a:gd name="connsiteY13738" fmla="*/ 1219142 h 2583470"/>
                <a:gd name="connsiteX13739" fmla="*/ 825795 w 1057172"/>
                <a:gd name="connsiteY13739" fmla="*/ 1219757 h 2583470"/>
                <a:gd name="connsiteX13740" fmla="*/ 827015 w 1057172"/>
                <a:gd name="connsiteY13740" fmla="*/ 1219757 h 2583470"/>
                <a:gd name="connsiteX13741" fmla="*/ 827015 w 1057172"/>
                <a:gd name="connsiteY13741" fmla="*/ 1217300 h 2583470"/>
                <a:gd name="connsiteX13742" fmla="*/ 828235 w 1057172"/>
                <a:gd name="connsiteY13742" fmla="*/ 1218528 h 2583470"/>
                <a:gd name="connsiteX13743" fmla="*/ 828235 w 1057172"/>
                <a:gd name="connsiteY13743" fmla="*/ 1219757 h 2583470"/>
                <a:gd name="connsiteX13744" fmla="*/ 827625 w 1057172"/>
                <a:gd name="connsiteY13744" fmla="*/ 1219757 h 2583470"/>
                <a:gd name="connsiteX13745" fmla="*/ 827625 w 1057172"/>
                <a:gd name="connsiteY13745" fmla="*/ 1220371 h 2583470"/>
                <a:gd name="connsiteX13746" fmla="*/ 825795 w 1057172"/>
                <a:gd name="connsiteY13746" fmla="*/ 1220371 h 2583470"/>
                <a:gd name="connsiteX13747" fmla="*/ 825795 w 1057172"/>
                <a:gd name="connsiteY13747" fmla="*/ 1220985 h 2583470"/>
                <a:gd name="connsiteX13748" fmla="*/ 826405 w 1057172"/>
                <a:gd name="connsiteY13748" fmla="*/ 1220985 h 2583470"/>
                <a:gd name="connsiteX13749" fmla="*/ 826405 w 1057172"/>
                <a:gd name="connsiteY13749" fmla="*/ 1222214 h 2583470"/>
                <a:gd name="connsiteX13750" fmla="*/ 827015 w 1057172"/>
                <a:gd name="connsiteY13750" fmla="*/ 1222214 h 2583470"/>
                <a:gd name="connsiteX13751" fmla="*/ 826405 w 1057172"/>
                <a:gd name="connsiteY13751" fmla="*/ 1222828 h 2583470"/>
                <a:gd name="connsiteX13752" fmla="*/ 827015 w 1057172"/>
                <a:gd name="connsiteY13752" fmla="*/ 1222828 h 2583470"/>
                <a:gd name="connsiteX13753" fmla="*/ 827015 w 1057172"/>
                <a:gd name="connsiteY13753" fmla="*/ 1224057 h 2583470"/>
                <a:gd name="connsiteX13754" fmla="*/ 827625 w 1057172"/>
                <a:gd name="connsiteY13754" fmla="*/ 1224057 h 2583470"/>
                <a:gd name="connsiteX13755" fmla="*/ 827625 w 1057172"/>
                <a:gd name="connsiteY13755" fmla="*/ 1224671 h 2583470"/>
                <a:gd name="connsiteX13756" fmla="*/ 828235 w 1057172"/>
                <a:gd name="connsiteY13756" fmla="*/ 1224671 h 2583470"/>
                <a:gd name="connsiteX13757" fmla="*/ 828235 w 1057172"/>
                <a:gd name="connsiteY13757" fmla="*/ 1225285 h 2583470"/>
                <a:gd name="connsiteX13758" fmla="*/ 830674 w 1057172"/>
                <a:gd name="connsiteY13758" fmla="*/ 1225285 h 2583470"/>
                <a:gd name="connsiteX13759" fmla="*/ 830674 w 1057172"/>
                <a:gd name="connsiteY13759" fmla="*/ 1223442 h 2583470"/>
                <a:gd name="connsiteX13760" fmla="*/ 831284 w 1057172"/>
                <a:gd name="connsiteY13760" fmla="*/ 1223442 h 2583470"/>
                <a:gd name="connsiteX13761" fmla="*/ 831284 w 1057172"/>
                <a:gd name="connsiteY13761" fmla="*/ 1222828 h 2583470"/>
                <a:gd name="connsiteX13762" fmla="*/ 831894 w 1057172"/>
                <a:gd name="connsiteY13762" fmla="*/ 1222828 h 2583470"/>
                <a:gd name="connsiteX13763" fmla="*/ 831894 w 1057172"/>
                <a:gd name="connsiteY13763" fmla="*/ 1222214 h 2583470"/>
                <a:gd name="connsiteX13764" fmla="*/ 833114 w 1057172"/>
                <a:gd name="connsiteY13764" fmla="*/ 1222214 h 2583470"/>
                <a:gd name="connsiteX13765" fmla="*/ 831894 w 1057172"/>
                <a:gd name="connsiteY13765" fmla="*/ 1219142 h 2583470"/>
                <a:gd name="connsiteX13766" fmla="*/ 833114 w 1057172"/>
                <a:gd name="connsiteY13766" fmla="*/ 1219142 h 2583470"/>
                <a:gd name="connsiteX13767" fmla="*/ 833114 w 1057172"/>
                <a:gd name="connsiteY13767" fmla="*/ 1217300 h 2583470"/>
                <a:gd name="connsiteX13768" fmla="*/ 831894 w 1057172"/>
                <a:gd name="connsiteY13768" fmla="*/ 1217300 h 2583470"/>
                <a:gd name="connsiteX13769" fmla="*/ 831894 w 1057172"/>
                <a:gd name="connsiteY13769" fmla="*/ 1216071 h 2583470"/>
                <a:gd name="connsiteX13770" fmla="*/ 833114 w 1057172"/>
                <a:gd name="connsiteY13770" fmla="*/ 1216071 h 2583470"/>
                <a:gd name="connsiteX13771" fmla="*/ 833114 w 1057172"/>
                <a:gd name="connsiteY13771" fmla="*/ 1210542 h 2583470"/>
                <a:gd name="connsiteX13772" fmla="*/ 833724 w 1057172"/>
                <a:gd name="connsiteY13772" fmla="*/ 1210542 h 2583470"/>
                <a:gd name="connsiteX13773" fmla="*/ 833724 w 1057172"/>
                <a:gd name="connsiteY13773" fmla="*/ 1211157 h 2583470"/>
                <a:gd name="connsiteX13774" fmla="*/ 834334 w 1057172"/>
                <a:gd name="connsiteY13774" fmla="*/ 1209314 h 2583470"/>
                <a:gd name="connsiteX13775" fmla="*/ 834943 w 1057172"/>
                <a:gd name="connsiteY13775" fmla="*/ 1209314 h 2583470"/>
                <a:gd name="connsiteX13776" fmla="*/ 834943 w 1057172"/>
                <a:gd name="connsiteY13776" fmla="*/ 1208085 h 2583470"/>
                <a:gd name="connsiteX13777" fmla="*/ 835553 w 1057172"/>
                <a:gd name="connsiteY13777" fmla="*/ 1208085 h 2583470"/>
                <a:gd name="connsiteX13778" fmla="*/ 835553 w 1057172"/>
                <a:gd name="connsiteY13778" fmla="*/ 1203171 h 2583470"/>
                <a:gd name="connsiteX13779" fmla="*/ 836163 w 1057172"/>
                <a:gd name="connsiteY13779" fmla="*/ 1203171 h 2583470"/>
                <a:gd name="connsiteX13780" fmla="*/ 836163 w 1057172"/>
                <a:gd name="connsiteY13780" fmla="*/ 1201328 h 2583470"/>
                <a:gd name="connsiteX13781" fmla="*/ 837993 w 1057172"/>
                <a:gd name="connsiteY13781" fmla="*/ 1195800 h 2583470"/>
                <a:gd name="connsiteX13782" fmla="*/ 837383 w 1057172"/>
                <a:gd name="connsiteY13782" fmla="*/ 1195800 h 2583470"/>
                <a:gd name="connsiteX13783" fmla="*/ 837383 w 1057172"/>
                <a:gd name="connsiteY13783" fmla="*/ 1196414 h 2583470"/>
                <a:gd name="connsiteX13784" fmla="*/ 833724 w 1057172"/>
                <a:gd name="connsiteY13784" fmla="*/ 1195800 h 2583470"/>
                <a:gd name="connsiteX13785" fmla="*/ 833724 w 1057172"/>
                <a:gd name="connsiteY13785" fmla="*/ 1195185 h 2583470"/>
                <a:gd name="connsiteX13786" fmla="*/ 833114 w 1057172"/>
                <a:gd name="connsiteY13786" fmla="*/ 1195185 h 2583470"/>
                <a:gd name="connsiteX13787" fmla="*/ 833114 w 1057172"/>
                <a:gd name="connsiteY13787" fmla="*/ 1193342 h 2583470"/>
                <a:gd name="connsiteX13788" fmla="*/ 834334 w 1057172"/>
                <a:gd name="connsiteY13788" fmla="*/ 1193342 h 2583470"/>
                <a:gd name="connsiteX13789" fmla="*/ 833724 w 1057172"/>
                <a:gd name="connsiteY13789" fmla="*/ 1192114 h 2583470"/>
                <a:gd name="connsiteX13790" fmla="*/ 834334 w 1057172"/>
                <a:gd name="connsiteY13790" fmla="*/ 1192114 h 2583470"/>
                <a:gd name="connsiteX13791" fmla="*/ 834334 w 1057172"/>
                <a:gd name="connsiteY13791" fmla="*/ 1191500 h 2583470"/>
                <a:gd name="connsiteX13792" fmla="*/ 833724 w 1057172"/>
                <a:gd name="connsiteY13792" fmla="*/ 1191500 h 2583470"/>
                <a:gd name="connsiteX13793" fmla="*/ 833724 w 1057172"/>
                <a:gd name="connsiteY13793" fmla="*/ 1190885 h 2583470"/>
                <a:gd name="connsiteX13794" fmla="*/ 834943 w 1057172"/>
                <a:gd name="connsiteY13794" fmla="*/ 1190885 h 2583470"/>
                <a:gd name="connsiteX13795" fmla="*/ 834943 w 1057172"/>
                <a:gd name="connsiteY13795" fmla="*/ 1188428 h 2583470"/>
                <a:gd name="connsiteX13796" fmla="*/ 835553 w 1057172"/>
                <a:gd name="connsiteY13796" fmla="*/ 1188428 h 2583470"/>
                <a:gd name="connsiteX13797" fmla="*/ 835553 w 1057172"/>
                <a:gd name="connsiteY13797" fmla="*/ 1187814 h 2583470"/>
                <a:gd name="connsiteX13798" fmla="*/ 834943 w 1057172"/>
                <a:gd name="connsiteY13798" fmla="*/ 1187814 h 2583470"/>
                <a:gd name="connsiteX13799" fmla="*/ 834943 w 1057172"/>
                <a:gd name="connsiteY13799" fmla="*/ 1185971 h 2583470"/>
                <a:gd name="connsiteX13800" fmla="*/ 835553 w 1057172"/>
                <a:gd name="connsiteY13800" fmla="*/ 1185971 h 2583470"/>
                <a:gd name="connsiteX13801" fmla="*/ 835553 w 1057172"/>
                <a:gd name="connsiteY13801" fmla="*/ 1187200 h 2583470"/>
                <a:gd name="connsiteX13802" fmla="*/ 836163 w 1057172"/>
                <a:gd name="connsiteY13802" fmla="*/ 1187200 h 2583470"/>
                <a:gd name="connsiteX13803" fmla="*/ 836163 w 1057172"/>
                <a:gd name="connsiteY13803" fmla="*/ 1187814 h 2583470"/>
                <a:gd name="connsiteX13804" fmla="*/ 837383 w 1057172"/>
                <a:gd name="connsiteY13804" fmla="*/ 1185357 h 2583470"/>
                <a:gd name="connsiteX13805" fmla="*/ 836163 w 1057172"/>
                <a:gd name="connsiteY13805" fmla="*/ 1185357 h 2583470"/>
                <a:gd name="connsiteX13806" fmla="*/ 836163 w 1057172"/>
                <a:gd name="connsiteY13806" fmla="*/ 1184742 h 2583470"/>
                <a:gd name="connsiteX13807" fmla="*/ 837383 w 1057172"/>
                <a:gd name="connsiteY13807" fmla="*/ 1184742 h 2583470"/>
                <a:gd name="connsiteX13808" fmla="*/ 837383 w 1057172"/>
                <a:gd name="connsiteY13808" fmla="*/ 1184128 h 2583470"/>
                <a:gd name="connsiteX13809" fmla="*/ 837993 w 1057172"/>
                <a:gd name="connsiteY13809" fmla="*/ 1184128 h 2583470"/>
                <a:gd name="connsiteX13810" fmla="*/ 837993 w 1057172"/>
                <a:gd name="connsiteY13810" fmla="*/ 1181057 h 2583470"/>
                <a:gd name="connsiteX13811" fmla="*/ 838603 w 1057172"/>
                <a:gd name="connsiteY13811" fmla="*/ 1181057 h 2583470"/>
                <a:gd name="connsiteX13812" fmla="*/ 837993 w 1057172"/>
                <a:gd name="connsiteY13812" fmla="*/ 1179214 h 2583470"/>
                <a:gd name="connsiteX13813" fmla="*/ 838603 w 1057172"/>
                <a:gd name="connsiteY13813" fmla="*/ 1179214 h 2583470"/>
                <a:gd name="connsiteX13814" fmla="*/ 838603 w 1057172"/>
                <a:gd name="connsiteY13814" fmla="*/ 1177371 h 2583470"/>
                <a:gd name="connsiteX13815" fmla="*/ 839213 w 1057172"/>
                <a:gd name="connsiteY13815" fmla="*/ 1177371 h 2583470"/>
                <a:gd name="connsiteX13816" fmla="*/ 839213 w 1057172"/>
                <a:gd name="connsiteY13816" fmla="*/ 1173685 h 2583470"/>
                <a:gd name="connsiteX13817" fmla="*/ 839823 w 1057172"/>
                <a:gd name="connsiteY13817" fmla="*/ 1173685 h 2583470"/>
                <a:gd name="connsiteX13818" fmla="*/ 839823 w 1057172"/>
                <a:gd name="connsiteY13818" fmla="*/ 1173071 h 2583470"/>
                <a:gd name="connsiteX13819" fmla="*/ 841042 w 1057172"/>
                <a:gd name="connsiteY13819" fmla="*/ 1173071 h 2583470"/>
                <a:gd name="connsiteX13820" fmla="*/ 841042 w 1057172"/>
                <a:gd name="connsiteY13820" fmla="*/ 1172457 h 2583470"/>
                <a:gd name="connsiteX13821" fmla="*/ 841652 w 1057172"/>
                <a:gd name="connsiteY13821" fmla="*/ 1172457 h 2583470"/>
                <a:gd name="connsiteX13822" fmla="*/ 841652 w 1057172"/>
                <a:gd name="connsiteY13822" fmla="*/ 1171228 h 2583470"/>
                <a:gd name="connsiteX13823" fmla="*/ 842262 w 1057172"/>
                <a:gd name="connsiteY13823" fmla="*/ 1171228 h 2583470"/>
                <a:gd name="connsiteX13824" fmla="*/ 843482 w 1057172"/>
                <a:gd name="connsiteY13824" fmla="*/ 1165085 h 2583470"/>
                <a:gd name="connsiteX13825" fmla="*/ 844092 w 1057172"/>
                <a:gd name="connsiteY13825" fmla="*/ 1165085 h 2583470"/>
                <a:gd name="connsiteX13826" fmla="*/ 844092 w 1057172"/>
                <a:gd name="connsiteY13826" fmla="*/ 1164471 h 2583470"/>
                <a:gd name="connsiteX13827" fmla="*/ 845312 w 1057172"/>
                <a:gd name="connsiteY13827" fmla="*/ 1164471 h 2583470"/>
                <a:gd name="connsiteX13828" fmla="*/ 845312 w 1057172"/>
                <a:gd name="connsiteY13828" fmla="*/ 1163857 h 2583470"/>
                <a:gd name="connsiteX13829" fmla="*/ 845922 w 1057172"/>
                <a:gd name="connsiteY13829" fmla="*/ 1163857 h 2583470"/>
                <a:gd name="connsiteX13830" fmla="*/ 845922 w 1057172"/>
                <a:gd name="connsiteY13830" fmla="*/ 1162014 h 2583470"/>
                <a:gd name="connsiteX13831" fmla="*/ 846531 w 1057172"/>
                <a:gd name="connsiteY13831" fmla="*/ 1162014 h 2583470"/>
                <a:gd name="connsiteX13832" fmla="*/ 846531 w 1057172"/>
                <a:gd name="connsiteY13832" fmla="*/ 1160785 h 2583470"/>
                <a:gd name="connsiteX13833" fmla="*/ 847141 w 1057172"/>
                <a:gd name="connsiteY13833" fmla="*/ 1160785 h 2583470"/>
                <a:gd name="connsiteX13834" fmla="*/ 847141 w 1057172"/>
                <a:gd name="connsiteY13834" fmla="*/ 1160171 h 2583470"/>
                <a:gd name="connsiteX13835" fmla="*/ 847751 w 1057172"/>
                <a:gd name="connsiteY13835" fmla="*/ 1160171 h 2583470"/>
                <a:gd name="connsiteX13836" fmla="*/ 847751 w 1057172"/>
                <a:gd name="connsiteY13836" fmla="*/ 1159557 h 2583470"/>
                <a:gd name="connsiteX13837" fmla="*/ 847141 w 1057172"/>
                <a:gd name="connsiteY13837" fmla="*/ 1159557 h 2583470"/>
                <a:gd name="connsiteX13838" fmla="*/ 847141 w 1057172"/>
                <a:gd name="connsiteY13838" fmla="*/ 1158328 h 2583470"/>
                <a:gd name="connsiteX13839" fmla="*/ 846531 w 1057172"/>
                <a:gd name="connsiteY13839" fmla="*/ 1158328 h 2583470"/>
                <a:gd name="connsiteX13840" fmla="*/ 847141 w 1057172"/>
                <a:gd name="connsiteY13840" fmla="*/ 1149728 h 2583470"/>
                <a:gd name="connsiteX13841" fmla="*/ 847751 w 1057172"/>
                <a:gd name="connsiteY13841" fmla="*/ 1149728 h 2583470"/>
                <a:gd name="connsiteX13842" fmla="*/ 846531 w 1057172"/>
                <a:gd name="connsiteY13842" fmla="*/ 1149114 h 2583470"/>
                <a:gd name="connsiteX13843" fmla="*/ 846531 w 1057172"/>
                <a:gd name="connsiteY13843" fmla="*/ 1147885 h 2583470"/>
                <a:gd name="connsiteX13844" fmla="*/ 847141 w 1057172"/>
                <a:gd name="connsiteY13844" fmla="*/ 1147885 h 2583470"/>
                <a:gd name="connsiteX13845" fmla="*/ 847141 w 1057172"/>
                <a:gd name="connsiteY13845" fmla="*/ 1146042 h 2583470"/>
                <a:gd name="connsiteX13846" fmla="*/ 848971 w 1057172"/>
                <a:gd name="connsiteY13846" fmla="*/ 1146042 h 2583470"/>
                <a:gd name="connsiteX13847" fmla="*/ 848971 w 1057172"/>
                <a:gd name="connsiteY13847" fmla="*/ 1146657 h 2583470"/>
                <a:gd name="connsiteX13848" fmla="*/ 849581 w 1057172"/>
                <a:gd name="connsiteY13848" fmla="*/ 1146657 h 2583470"/>
                <a:gd name="connsiteX13849" fmla="*/ 849581 w 1057172"/>
                <a:gd name="connsiteY13849" fmla="*/ 1141742 h 2583470"/>
                <a:gd name="connsiteX13850" fmla="*/ 848971 w 1057172"/>
                <a:gd name="connsiteY13850" fmla="*/ 1141742 h 2583470"/>
                <a:gd name="connsiteX13851" fmla="*/ 848971 w 1057172"/>
                <a:gd name="connsiteY13851" fmla="*/ 1141128 h 2583470"/>
                <a:gd name="connsiteX13852" fmla="*/ 849581 w 1057172"/>
                <a:gd name="connsiteY13852" fmla="*/ 1141128 h 2583470"/>
                <a:gd name="connsiteX13853" fmla="*/ 849581 w 1057172"/>
                <a:gd name="connsiteY13853" fmla="*/ 1140514 h 2583470"/>
                <a:gd name="connsiteX13854" fmla="*/ 850191 w 1057172"/>
                <a:gd name="connsiteY13854" fmla="*/ 1140514 h 2583470"/>
                <a:gd name="connsiteX13855" fmla="*/ 850191 w 1057172"/>
                <a:gd name="connsiteY13855" fmla="*/ 1139900 h 2583470"/>
                <a:gd name="connsiteX13856" fmla="*/ 851411 w 1057172"/>
                <a:gd name="connsiteY13856" fmla="*/ 1136214 h 2583470"/>
                <a:gd name="connsiteX13857" fmla="*/ 852630 w 1057172"/>
                <a:gd name="connsiteY13857" fmla="*/ 1136214 h 2583470"/>
                <a:gd name="connsiteX13858" fmla="*/ 852630 w 1057172"/>
                <a:gd name="connsiteY13858" fmla="*/ 1134371 h 2583470"/>
                <a:gd name="connsiteX13859" fmla="*/ 853240 w 1057172"/>
                <a:gd name="connsiteY13859" fmla="*/ 1134371 h 2583470"/>
                <a:gd name="connsiteX13860" fmla="*/ 853240 w 1057172"/>
                <a:gd name="connsiteY13860" fmla="*/ 1132528 h 2583470"/>
                <a:gd name="connsiteX13861" fmla="*/ 853850 w 1057172"/>
                <a:gd name="connsiteY13861" fmla="*/ 1132528 h 2583470"/>
                <a:gd name="connsiteX13862" fmla="*/ 853850 w 1057172"/>
                <a:gd name="connsiteY13862" fmla="*/ 1129457 h 2583470"/>
                <a:gd name="connsiteX13863" fmla="*/ 854460 w 1057172"/>
                <a:gd name="connsiteY13863" fmla="*/ 1129457 h 2583470"/>
                <a:gd name="connsiteX13864" fmla="*/ 854460 w 1057172"/>
                <a:gd name="connsiteY13864" fmla="*/ 1127000 h 2583470"/>
                <a:gd name="connsiteX13865" fmla="*/ 855070 w 1057172"/>
                <a:gd name="connsiteY13865" fmla="*/ 1127000 h 2583470"/>
                <a:gd name="connsiteX13866" fmla="*/ 856900 w 1057172"/>
                <a:gd name="connsiteY13866" fmla="*/ 1125771 h 2583470"/>
                <a:gd name="connsiteX13867" fmla="*/ 856900 w 1057172"/>
                <a:gd name="connsiteY13867" fmla="*/ 1122700 h 2583470"/>
                <a:gd name="connsiteX13868" fmla="*/ 857509 w 1057172"/>
                <a:gd name="connsiteY13868" fmla="*/ 1122700 h 2583470"/>
                <a:gd name="connsiteX13869" fmla="*/ 857509 w 1057172"/>
                <a:gd name="connsiteY13869" fmla="*/ 1121471 h 2583470"/>
                <a:gd name="connsiteX13870" fmla="*/ 858119 w 1057172"/>
                <a:gd name="connsiteY13870" fmla="*/ 1121471 h 2583470"/>
                <a:gd name="connsiteX13871" fmla="*/ 858729 w 1057172"/>
                <a:gd name="connsiteY13871" fmla="*/ 1118400 h 2583470"/>
                <a:gd name="connsiteX13872" fmla="*/ 859339 w 1057172"/>
                <a:gd name="connsiteY13872" fmla="*/ 1118400 h 2583470"/>
                <a:gd name="connsiteX13873" fmla="*/ 859339 w 1057172"/>
                <a:gd name="connsiteY13873" fmla="*/ 1117785 h 2583470"/>
                <a:gd name="connsiteX13874" fmla="*/ 860559 w 1057172"/>
                <a:gd name="connsiteY13874" fmla="*/ 1117785 h 2583470"/>
                <a:gd name="connsiteX13875" fmla="*/ 860559 w 1057172"/>
                <a:gd name="connsiteY13875" fmla="*/ 1117171 h 2583470"/>
                <a:gd name="connsiteX13876" fmla="*/ 861779 w 1057172"/>
                <a:gd name="connsiteY13876" fmla="*/ 1117171 h 2583470"/>
                <a:gd name="connsiteX13877" fmla="*/ 861779 w 1057172"/>
                <a:gd name="connsiteY13877" fmla="*/ 1116557 h 2583470"/>
                <a:gd name="connsiteX13878" fmla="*/ 862389 w 1057172"/>
                <a:gd name="connsiteY13878" fmla="*/ 1116557 h 2583470"/>
                <a:gd name="connsiteX13879" fmla="*/ 862389 w 1057172"/>
                <a:gd name="connsiteY13879" fmla="*/ 1115328 h 2583470"/>
                <a:gd name="connsiteX13880" fmla="*/ 862999 w 1057172"/>
                <a:gd name="connsiteY13880" fmla="*/ 1115328 h 2583470"/>
                <a:gd name="connsiteX13881" fmla="*/ 862999 w 1057172"/>
                <a:gd name="connsiteY13881" fmla="*/ 1114714 h 2583470"/>
                <a:gd name="connsiteX13882" fmla="*/ 864828 w 1057172"/>
                <a:gd name="connsiteY13882" fmla="*/ 1114714 h 2583470"/>
                <a:gd name="connsiteX13883" fmla="*/ 863608 w 1057172"/>
                <a:gd name="connsiteY13883" fmla="*/ 1115328 h 2583470"/>
                <a:gd name="connsiteX13884" fmla="*/ 864828 w 1057172"/>
                <a:gd name="connsiteY13884" fmla="*/ 1115328 h 2583470"/>
                <a:gd name="connsiteX13885" fmla="*/ 864828 w 1057172"/>
                <a:gd name="connsiteY13885" fmla="*/ 1117171 h 2583470"/>
                <a:gd name="connsiteX13886" fmla="*/ 865438 w 1057172"/>
                <a:gd name="connsiteY13886" fmla="*/ 1117171 h 2583470"/>
                <a:gd name="connsiteX13887" fmla="*/ 865438 w 1057172"/>
                <a:gd name="connsiteY13887" fmla="*/ 1117785 h 2583470"/>
                <a:gd name="connsiteX13888" fmla="*/ 866048 w 1057172"/>
                <a:gd name="connsiteY13888" fmla="*/ 1117785 h 2583470"/>
                <a:gd name="connsiteX13889" fmla="*/ 866048 w 1057172"/>
                <a:gd name="connsiteY13889" fmla="*/ 1119014 h 2583470"/>
                <a:gd name="connsiteX13890" fmla="*/ 865438 w 1057172"/>
                <a:gd name="connsiteY13890" fmla="*/ 1119014 h 2583470"/>
                <a:gd name="connsiteX13891" fmla="*/ 865438 w 1057172"/>
                <a:gd name="connsiteY13891" fmla="*/ 1120242 h 2583470"/>
                <a:gd name="connsiteX13892" fmla="*/ 866048 w 1057172"/>
                <a:gd name="connsiteY13892" fmla="*/ 1120242 h 2583470"/>
                <a:gd name="connsiteX13893" fmla="*/ 866048 w 1057172"/>
                <a:gd name="connsiteY13893" fmla="*/ 1120857 h 2583470"/>
                <a:gd name="connsiteX13894" fmla="*/ 866658 w 1057172"/>
                <a:gd name="connsiteY13894" fmla="*/ 1120857 h 2583470"/>
                <a:gd name="connsiteX13895" fmla="*/ 866658 w 1057172"/>
                <a:gd name="connsiteY13895" fmla="*/ 1124542 h 2583470"/>
                <a:gd name="connsiteX13896" fmla="*/ 866048 w 1057172"/>
                <a:gd name="connsiteY13896" fmla="*/ 1124542 h 2583470"/>
                <a:gd name="connsiteX13897" fmla="*/ 866048 w 1057172"/>
                <a:gd name="connsiteY13897" fmla="*/ 1130071 h 2583470"/>
                <a:gd name="connsiteX13898" fmla="*/ 866658 w 1057172"/>
                <a:gd name="connsiteY13898" fmla="*/ 1130071 h 2583470"/>
                <a:gd name="connsiteX13899" fmla="*/ 866658 w 1057172"/>
                <a:gd name="connsiteY13899" fmla="*/ 1129457 h 2583470"/>
                <a:gd name="connsiteX13900" fmla="*/ 867268 w 1057172"/>
                <a:gd name="connsiteY13900" fmla="*/ 1129457 h 2583470"/>
                <a:gd name="connsiteX13901" fmla="*/ 867268 w 1057172"/>
                <a:gd name="connsiteY13901" fmla="*/ 1128842 h 2583470"/>
                <a:gd name="connsiteX13902" fmla="*/ 868488 w 1057172"/>
                <a:gd name="connsiteY13902" fmla="*/ 1128842 h 2583470"/>
                <a:gd name="connsiteX13903" fmla="*/ 868488 w 1057172"/>
                <a:gd name="connsiteY13903" fmla="*/ 1128228 h 2583470"/>
                <a:gd name="connsiteX13904" fmla="*/ 869097 w 1057172"/>
                <a:gd name="connsiteY13904" fmla="*/ 1130071 h 2583470"/>
                <a:gd name="connsiteX13905" fmla="*/ 868488 w 1057172"/>
                <a:gd name="connsiteY13905" fmla="*/ 1130071 h 2583470"/>
                <a:gd name="connsiteX13906" fmla="*/ 868488 w 1057172"/>
                <a:gd name="connsiteY13906" fmla="*/ 1130685 h 2583470"/>
                <a:gd name="connsiteX13907" fmla="*/ 869097 w 1057172"/>
                <a:gd name="connsiteY13907" fmla="*/ 1130685 h 2583470"/>
                <a:gd name="connsiteX13908" fmla="*/ 869097 w 1057172"/>
                <a:gd name="connsiteY13908" fmla="*/ 1133757 h 2583470"/>
                <a:gd name="connsiteX13909" fmla="*/ 868488 w 1057172"/>
                <a:gd name="connsiteY13909" fmla="*/ 1133757 h 2583470"/>
                <a:gd name="connsiteX13910" fmla="*/ 868488 w 1057172"/>
                <a:gd name="connsiteY13910" fmla="*/ 1136828 h 2583470"/>
                <a:gd name="connsiteX13911" fmla="*/ 869097 w 1057172"/>
                <a:gd name="connsiteY13911" fmla="*/ 1136828 h 2583470"/>
                <a:gd name="connsiteX13912" fmla="*/ 869097 w 1057172"/>
                <a:gd name="connsiteY13912" fmla="*/ 1139900 h 2583470"/>
                <a:gd name="connsiteX13913" fmla="*/ 868488 w 1057172"/>
                <a:gd name="connsiteY13913" fmla="*/ 1139900 h 2583470"/>
                <a:gd name="connsiteX13914" fmla="*/ 868488 w 1057172"/>
                <a:gd name="connsiteY13914" fmla="*/ 1141742 h 2583470"/>
                <a:gd name="connsiteX13915" fmla="*/ 867268 w 1057172"/>
                <a:gd name="connsiteY13915" fmla="*/ 1141742 h 2583470"/>
                <a:gd name="connsiteX13916" fmla="*/ 866048 w 1057172"/>
                <a:gd name="connsiteY13916" fmla="*/ 1142971 h 2583470"/>
                <a:gd name="connsiteX13917" fmla="*/ 866048 w 1057172"/>
                <a:gd name="connsiteY13917" fmla="*/ 1144200 h 2583470"/>
                <a:gd name="connsiteX13918" fmla="*/ 865438 w 1057172"/>
                <a:gd name="connsiteY13918" fmla="*/ 1144200 h 2583470"/>
                <a:gd name="connsiteX13919" fmla="*/ 865438 w 1057172"/>
                <a:gd name="connsiteY13919" fmla="*/ 1145428 h 2583470"/>
                <a:gd name="connsiteX13920" fmla="*/ 864828 w 1057172"/>
                <a:gd name="connsiteY13920" fmla="*/ 1145428 h 2583470"/>
                <a:gd name="connsiteX13921" fmla="*/ 864828 w 1057172"/>
                <a:gd name="connsiteY13921" fmla="*/ 1146042 h 2583470"/>
                <a:gd name="connsiteX13922" fmla="*/ 863608 w 1057172"/>
                <a:gd name="connsiteY13922" fmla="*/ 1146042 h 2583470"/>
                <a:gd name="connsiteX13923" fmla="*/ 863608 w 1057172"/>
                <a:gd name="connsiteY13923" fmla="*/ 1146657 h 2583470"/>
                <a:gd name="connsiteX13924" fmla="*/ 862999 w 1057172"/>
                <a:gd name="connsiteY13924" fmla="*/ 1146657 h 2583470"/>
                <a:gd name="connsiteX13925" fmla="*/ 862999 w 1057172"/>
                <a:gd name="connsiteY13925" fmla="*/ 1147885 h 2583470"/>
                <a:gd name="connsiteX13926" fmla="*/ 861779 w 1057172"/>
                <a:gd name="connsiteY13926" fmla="*/ 1147885 h 2583470"/>
                <a:gd name="connsiteX13927" fmla="*/ 861779 w 1057172"/>
                <a:gd name="connsiteY13927" fmla="*/ 1148500 h 2583470"/>
                <a:gd name="connsiteX13928" fmla="*/ 861169 w 1057172"/>
                <a:gd name="connsiteY13928" fmla="*/ 1148500 h 2583470"/>
                <a:gd name="connsiteX13929" fmla="*/ 861169 w 1057172"/>
                <a:gd name="connsiteY13929" fmla="*/ 1149114 h 2583470"/>
                <a:gd name="connsiteX13930" fmla="*/ 860559 w 1057172"/>
                <a:gd name="connsiteY13930" fmla="*/ 1149114 h 2583470"/>
                <a:gd name="connsiteX13931" fmla="*/ 860559 w 1057172"/>
                <a:gd name="connsiteY13931" fmla="*/ 1151571 h 2583470"/>
                <a:gd name="connsiteX13932" fmla="*/ 858729 w 1057172"/>
                <a:gd name="connsiteY13932" fmla="*/ 1151571 h 2583470"/>
                <a:gd name="connsiteX13933" fmla="*/ 858729 w 1057172"/>
                <a:gd name="connsiteY13933" fmla="*/ 1152800 h 2583470"/>
                <a:gd name="connsiteX13934" fmla="*/ 859339 w 1057172"/>
                <a:gd name="connsiteY13934" fmla="*/ 1152800 h 2583470"/>
                <a:gd name="connsiteX13935" fmla="*/ 859339 w 1057172"/>
                <a:gd name="connsiteY13935" fmla="*/ 1152185 h 2583470"/>
                <a:gd name="connsiteX13936" fmla="*/ 861169 w 1057172"/>
                <a:gd name="connsiteY13936" fmla="*/ 1152185 h 2583470"/>
                <a:gd name="connsiteX13937" fmla="*/ 861169 w 1057172"/>
                <a:gd name="connsiteY13937" fmla="*/ 1151571 h 2583470"/>
                <a:gd name="connsiteX13938" fmla="*/ 861779 w 1057172"/>
                <a:gd name="connsiteY13938" fmla="*/ 1151571 h 2583470"/>
                <a:gd name="connsiteX13939" fmla="*/ 861779 w 1057172"/>
                <a:gd name="connsiteY13939" fmla="*/ 1150342 h 2583470"/>
                <a:gd name="connsiteX13940" fmla="*/ 863608 w 1057172"/>
                <a:gd name="connsiteY13940" fmla="*/ 1149728 h 2583470"/>
                <a:gd name="connsiteX13941" fmla="*/ 863608 w 1057172"/>
                <a:gd name="connsiteY13941" fmla="*/ 1149114 h 2583470"/>
                <a:gd name="connsiteX13942" fmla="*/ 865438 w 1057172"/>
                <a:gd name="connsiteY13942" fmla="*/ 1149114 h 2583470"/>
                <a:gd name="connsiteX13943" fmla="*/ 865438 w 1057172"/>
                <a:gd name="connsiteY13943" fmla="*/ 1148500 h 2583470"/>
                <a:gd name="connsiteX13944" fmla="*/ 866048 w 1057172"/>
                <a:gd name="connsiteY13944" fmla="*/ 1148500 h 2583470"/>
                <a:gd name="connsiteX13945" fmla="*/ 866048 w 1057172"/>
                <a:gd name="connsiteY13945" fmla="*/ 1149114 h 2583470"/>
                <a:gd name="connsiteX13946" fmla="*/ 869097 w 1057172"/>
                <a:gd name="connsiteY13946" fmla="*/ 1149114 h 2583470"/>
                <a:gd name="connsiteX13947" fmla="*/ 869097 w 1057172"/>
                <a:gd name="connsiteY13947" fmla="*/ 1149728 h 2583470"/>
                <a:gd name="connsiteX13948" fmla="*/ 870317 w 1057172"/>
                <a:gd name="connsiteY13948" fmla="*/ 1149728 h 2583470"/>
                <a:gd name="connsiteX13949" fmla="*/ 870317 w 1057172"/>
                <a:gd name="connsiteY13949" fmla="*/ 1155871 h 2583470"/>
                <a:gd name="connsiteX13950" fmla="*/ 870927 w 1057172"/>
                <a:gd name="connsiteY13950" fmla="*/ 1155871 h 2583470"/>
                <a:gd name="connsiteX13951" fmla="*/ 870927 w 1057172"/>
                <a:gd name="connsiteY13951" fmla="*/ 1157714 h 2583470"/>
                <a:gd name="connsiteX13952" fmla="*/ 870317 w 1057172"/>
                <a:gd name="connsiteY13952" fmla="*/ 1157714 h 2583470"/>
                <a:gd name="connsiteX13953" fmla="*/ 870317 w 1057172"/>
                <a:gd name="connsiteY13953" fmla="*/ 1158328 h 2583470"/>
                <a:gd name="connsiteX13954" fmla="*/ 870927 w 1057172"/>
                <a:gd name="connsiteY13954" fmla="*/ 1158328 h 2583470"/>
                <a:gd name="connsiteX13955" fmla="*/ 872147 w 1057172"/>
                <a:gd name="connsiteY13955" fmla="*/ 1161400 h 2583470"/>
                <a:gd name="connsiteX13956" fmla="*/ 870927 w 1057172"/>
                <a:gd name="connsiteY13956" fmla="*/ 1161400 h 2583470"/>
                <a:gd name="connsiteX13957" fmla="*/ 870927 w 1057172"/>
                <a:gd name="connsiteY13957" fmla="*/ 1163857 h 2583470"/>
                <a:gd name="connsiteX13958" fmla="*/ 870317 w 1057172"/>
                <a:gd name="connsiteY13958" fmla="*/ 1163857 h 2583470"/>
                <a:gd name="connsiteX13959" fmla="*/ 870317 w 1057172"/>
                <a:gd name="connsiteY13959" fmla="*/ 1166314 h 2583470"/>
                <a:gd name="connsiteX13960" fmla="*/ 870927 w 1057172"/>
                <a:gd name="connsiteY13960" fmla="*/ 1166314 h 2583470"/>
                <a:gd name="connsiteX13961" fmla="*/ 870927 w 1057172"/>
                <a:gd name="connsiteY13961" fmla="*/ 1168157 h 2583470"/>
                <a:gd name="connsiteX13962" fmla="*/ 872757 w 1057172"/>
                <a:gd name="connsiteY13962" fmla="*/ 1168157 h 2583470"/>
                <a:gd name="connsiteX13963" fmla="*/ 872757 w 1057172"/>
                <a:gd name="connsiteY13963" fmla="*/ 1169385 h 2583470"/>
                <a:gd name="connsiteX13964" fmla="*/ 872147 w 1057172"/>
                <a:gd name="connsiteY13964" fmla="*/ 1169385 h 2583470"/>
                <a:gd name="connsiteX13965" fmla="*/ 872757 w 1057172"/>
                <a:gd name="connsiteY13965" fmla="*/ 1171228 h 2583470"/>
                <a:gd name="connsiteX13966" fmla="*/ 872147 w 1057172"/>
                <a:gd name="connsiteY13966" fmla="*/ 1171228 h 2583470"/>
                <a:gd name="connsiteX13967" fmla="*/ 872147 w 1057172"/>
                <a:gd name="connsiteY13967" fmla="*/ 1171842 h 2583470"/>
                <a:gd name="connsiteX13968" fmla="*/ 870927 w 1057172"/>
                <a:gd name="connsiteY13968" fmla="*/ 1171842 h 2583470"/>
                <a:gd name="connsiteX13969" fmla="*/ 872147 w 1057172"/>
                <a:gd name="connsiteY13969" fmla="*/ 1177371 h 2583470"/>
                <a:gd name="connsiteX13970" fmla="*/ 872757 w 1057172"/>
                <a:gd name="connsiteY13970" fmla="*/ 1177371 h 2583470"/>
                <a:gd name="connsiteX13971" fmla="*/ 870927 w 1057172"/>
                <a:gd name="connsiteY13971" fmla="*/ 1181671 h 2583470"/>
                <a:gd name="connsiteX13972" fmla="*/ 872147 w 1057172"/>
                <a:gd name="connsiteY13972" fmla="*/ 1181671 h 2583470"/>
                <a:gd name="connsiteX13973" fmla="*/ 872147 w 1057172"/>
                <a:gd name="connsiteY13973" fmla="*/ 1182900 h 2583470"/>
                <a:gd name="connsiteX13974" fmla="*/ 872757 w 1057172"/>
                <a:gd name="connsiteY13974" fmla="*/ 1182900 h 2583470"/>
                <a:gd name="connsiteX13975" fmla="*/ 872757 w 1057172"/>
                <a:gd name="connsiteY13975" fmla="*/ 1183514 h 2583470"/>
                <a:gd name="connsiteX13976" fmla="*/ 873367 w 1057172"/>
                <a:gd name="connsiteY13976" fmla="*/ 1183514 h 2583470"/>
                <a:gd name="connsiteX13977" fmla="*/ 873367 w 1057172"/>
                <a:gd name="connsiteY13977" fmla="*/ 1179828 h 2583470"/>
                <a:gd name="connsiteX13978" fmla="*/ 873977 w 1057172"/>
                <a:gd name="connsiteY13978" fmla="*/ 1179828 h 2583470"/>
                <a:gd name="connsiteX13979" fmla="*/ 874586 w 1057172"/>
                <a:gd name="connsiteY13979" fmla="*/ 1177985 h 2583470"/>
                <a:gd name="connsiteX13980" fmla="*/ 874586 w 1057172"/>
                <a:gd name="connsiteY13980" fmla="*/ 1179214 h 2583470"/>
                <a:gd name="connsiteX13981" fmla="*/ 876416 w 1057172"/>
                <a:gd name="connsiteY13981" fmla="*/ 1179828 h 2583470"/>
                <a:gd name="connsiteX13982" fmla="*/ 876416 w 1057172"/>
                <a:gd name="connsiteY13982" fmla="*/ 1179214 h 2583470"/>
                <a:gd name="connsiteX13983" fmla="*/ 877026 w 1057172"/>
                <a:gd name="connsiteY13983" fmla="*/ 1179214 h 2583470"/>
                <a:gd name="connsiteX13984" fmla="*/ 876416 w 1057172"/>
                <a:gd name="connsiteY13984" fmla="*/ 1176757 h 2583470"/>
                <a:gd name="connsiteX13985" fmla="*/ 875196 w 1057172"/>
                <a:gd name="connsiteY13985" fmla="*/ 1177371 h 2583470"/>
                <a:gd name="connsiteX13986" fmla="*/ 875196 w 1057172"/>
                <a:gd name="connsiteY13986" fmla="*/ 1176757 h 2583470"/>
                <a:gd name="connsiteX13987" fmla="*/ 873977 w 1057172"/>
                <a:gd name="connsiteY13987" fmla="*/ 1176142 h 2583470"/>
                <a:gd name="connsiteX13988" fmla="*/ 874586 w 1057172"/>
                <a:gd name="connsiteY13988" fmla="*/ 1176142 h 2583470"/>
                <a:gd name="connsiteX13989" fmla="*/ 875196 w 1057172"/>
                <a:gd name="connsiteY13989" fmla="*/ 1174300 h 2583470"/>
                <a:gd name="connsiteX13990" fmla="*/ 874586 w 1057172"/>
                <a:gd name="connsiteY13990" fmla="*/ 1173685 h 2583470"/>
                <a:gd name="connsiteX13991" fmla="*/ 877026 w 1057172"/>
                <a:gd name="connsiteY13991" fmla="*/ 1173685 h 2583470"/>
                <a:gd name="connsiteX13992" fmla="*/ 877026 w 1057172"/>
                <a:gd name="connsiteY13992" fmla="*/ 1174300 h 2583470"/>
                <a:gd name="connsiteX13993" fmla="*/ 878856 w 1057172"/>
                <a:gd name="connsiteY13993" fmla="*/ 1174300 h 2583470"/>
                <a:gd name="connsiteX13994" fmla="*/ 878856 w 1057172"/>
                <a:gd name="connsiteY13994" fmla="*/ 1168771 h 2583470"/>
                <a:gd name="connsiteX13995" fmla="*/ 880076 w 1057172"/>
                <a:gd name="connsiteY13995" fmla="*/ 1168771 h 2583470"/>
                <a:gd name="connsiteX13996" fmla="*/ 880076 w 1057172"/>
                <a:gd name="connsiteY13996" fmla="*/ 1168157 h 2583470"/>
                <a:gd name="connsiteX13997" fmla="*/ 878246 w 1057172"/>
                <a:gd name="connsiteY13997" fmla="*/ 1166314 h 2583470"/>
                <a:gd name="connsiteX13998" fmla="*/ 880685 w 1057172"/>
                <a:gd name="connsiteY13998" fmla="*/ 1166314 h 2583470"/>
                <a:gd name="connsiteX13999" fmla="*/ 880685 w 1057172"/>
                <a:gd name="connsiteY13999" fmla="*/ 1165085 h 2583470"/>
                <a:gd name="connsiteX14000" fmla="*/ 881295 w 1057172"/>
                <a:gd name="connsiteY14000" fmla="*/ 1165085 h 2583470"/>
                <a:gd name="connsiteX14001" fmla="*/ 881295 w 1057172"/>
                <a:gd name="connsiteY14001" fmla="*/ 1166314 h 2583470"/>
                <a:gd name="connsiteX14002" fmla="*/ 884955 w 1057172"/>
                <a:gd name="connsiteY14002" fmla="*/ 1165700 h 2583470"/>
                <a:gd name="connsiteX14003" fmla="*/ 884955 w 1057172"/>
                <a:gd name="connsiteY14003" fmla="*/ 1165085 h 2583470"/>
                <a:gd name="connsiteX14004" fmla="*/ 885565 w 1057172"/>
                <a:gd name="connsiteY14004" fmla="*/ 1165085 h 2583470"/>
                <a:gd name="connsiteX14005" fmla="*/ 884955 w 1057172"/>
                <a:gd name="connsiteY14005" fmla="*/ 1168157 h 2583470"/>
                <a:gd name="connsiteX14006" fmla="*/ 886784 w 1057172"/>
                <a:gd name="connsiteY14006" fmla="*/ 1165700 h 2583470"/>
                <a:gd name="connsiteX14007" fmla="*/ 888004 w 1057172"/>
                <a:gd name="connsiteY14007" fmla="*/ 1165700 h 2583470"/>
                <a:gd name="connsiteX14008" fmla="*/ 888004 w 1057172"/>
                <a:gd name="connsiteY14008" fmla="*/ 1165085 h 2583470"/>
                <a:gd name="connsiteX14009" fmla="*/ 888614 w 1057172"/>
                <a:gd name="connsiteY14009" fmla="*/ 1165085 h 2583470"/>
                <a:gd name="connsiteX14010" fmla="*/ 888614 w 1057172"/>
                <a:gd name="connsiteY14010" fmla="*/ 1164471 h 2583470"/>
                <a:gd name="connsiteX14011" fmla="*/ 890444 w 1057172"/>
                <a:gd name="connsiteY14011" fmla="*/ 1165700 h 2583470"/>
                <a:gd name="connsiteX14012" fmla="*/ 891663 w 1057172"/>
                <a:gd name="connsiteY14012" fmla="*/ 1165700 h 2583470"/>
                <a:gd name="connsiteX14013" fmla="*/ 888614 w 1057172"/>
                <a:gd name="connsiteY14013" fmla="*/ 1163857 h 2583470"/>
                <a:gd name="connsiteX14014" fmla="*/ 888614 w 1057172"/>
                <a:gd name="connsiteY14014" fmla="*/ 1162628 h 2583470"/>
                <a:gd name="connsiteX14015" fmla="*/ 888004 w 1057172"/>
                <a:gd name="connsiteY14015" fmla="*/ 1162628 h 2583470"/>
                <a:gd name="connsiteX14016" fmla="*/ 888004 w 1057172"/>
                <a:gd name="connsiteY14016" fmla="*/ 1161400 h 2583470"/>
                <a:gd name="connsiteX14017" fmla="*/ 886174 w 1057172"/>
                <a:gd name="connsiteY14017" fmla="*/ 1162014 h 2583470"/>
                <a:gd name="connsiteX14018" fmla="*/ 886174 w 1057172"/>
                <a:gd name="connsiteY14018" fmla="*/ 1160785 h 2583470"/>
                <a:gd name="connsiteX14019" fmla="*/ 885565 w 1057172"/>
                <a:gd name="connsiteY14019" fmla="*/ 1160785 h 2583470"/>
                <a:gd name="connsiteX14020" fmla="*/ 884345 w 1057172"/>
                <a:gd name="connsiteY14020" fmla="*/ 1157714 h 2583470"/>
                <a:gd name="connsiteX14021" fmla="*/ 884955 w 1057172"/>
                <a:gd name="connsiteY14021" fmla="*/ 1157714 h 2583470"/>
                <a:gd name="connsiteX14022" fmla="*/ 884955 w 1057172"/>
                <a:gd name="connsiteY14022" fmla="*/ 1157100 h 2583470"/>
                <a:gd name="connsiteX14023" fmla="*/ 885565 w 1057172"/>
                <a:gd name="connsiteY14023" fmla="*/ 1157100 h 2583470"/>
                <a:gd name="connsiteX14024" fmla="*/ 884955 w 1057172"/>
                <a:gd name="connsiteY14024" fmla="*/ 1154642 h 2583470"/>
                <a:gd name="connsiteX14025" fmla="*/ 884955 w 1057172"/>
                <a:gd name="connsiteY14025" fmla="*/ 1155871 h 2583470"/>
                <a:gd name="connsiteX14026" fmla="*/ 883735 w 1057172"/>
                <a:gd name="connsiteY14026" fmla="*/ 1155871 h 2583470"/>
                <a:gd name="connsiteX14027" fmla="*/ 883735 w 1057172"/>
                <a:gd name="connsiteY14027" fmla="*/ 1152800 h 2583470"/>
                <a:gd name="connsiteX14028" fmla="*/ 884345 w 1057172"/>
                <a:gd name="connsiteY14028" fmla="*/ 1152800 h 2583470"/>
                <a:gd name="connsiteX14029" fmla="*/ 884345 w 1057172"/>
                <a:gd name="connsiteY14029" fmla="*/ 1151571 h 2583470"/>
                <a:gd name="connsiteX14030" fmla="*/ 884955 w 1057172"/>
                <a:gd name="connsiteY14030" fmla="*/ 1151571 h 2583470"/>
                <a:gd name="connsiteX14031" fmla="*/ 884955 w 1057172"/>
                <a:gd name="connsiteY14031" fmla="*/ 1149114 h 2583470"/>
                <a:gd name="connsiteX14032" fmla="*/ 885565 w 1057172"/>
                <a:gd name="connsiteY14032" fmla="*/ 1149114 h 2583470"/>
                <a:gd name="connsiteX14033" fmla="*/ 885565 w 1057172"/>
                <a:gd name="connsiteY14033" fmla="*/ 1149728 h 2583470"/>
                <a:gd name="connsiteX14034" fmla="*/ 886174 w 1057172"/>
                <a:gd name="connsiteY14034" fmla="*/ 1149728 h 2583470"/>
                <a:gd name="connsiteX14035" fmla="*/ 885565 w 1057172"/>
                <a:gd name="connsiteY14035" fmla="*/ 1150342 h 2583470"/>
                <a:gd name="connsiteX14036" fmla="*/ 886174 w 1057172"/>
                <a:gd name="connsiteY14036" fmla="*/ 1150342 h 2583470"/>
                <a:gd name="connsiteX14037" fmla="*/ 886174 w 1057172"/>
                <a:gd name="connsiteY14037" fmla="*/ 1149728 h 2583470"/>
                <a:gd name="connsiteX14038" fmla="*/ 886784 w 1057172"/>
                <a:gd name="connsiteY14038" fmla="*/ 1149728 h 2583470"/>
                <a:gd name="connsiteX14039" fmla="*/ 886784 w 1057172"/>
                <a:gd name="connsiteY14039" fmla="*/ 1150342 h 2583470"/>
                <a:gd name="connsiteX14040" fmla="*/ 892273 w 1057172"/>
                <a:gd name="connsiteY14040" fmla="*/ 1150342 h 2583470"/>
                <a:gd name="connsiteX14041" fmla="*/ 892273 w 1057172"/>
                <a:gd name="connsiteY14041" fmla="*/ 1151571 h 2583470"/>
                <a:gd name="connsiteX14042" fmla="*/ 893493 w 1057172"/>
                <a:gd name="connsiteY14042" fmla="*/ 1151571 h 2583470"/>
                <a:gd name="connsiteX14043" fmla="*/ 893493 w 1057172"/>
                <a:gd name="connsiteY14043" fmla="*/ 1150342 h 2583470"/>
                <a:gd name="connsiteX14044" fmla="*/ 892883 w 1057172"/>
                <a:gd name="connsiteY14044" fmla="*/ 1150342 h 2583470"/>
                <a:gd name="connsiteX14045" fmla="*/ 892883 w 1057172"/>
                <a:gd name="connsiteY14045" fmla="*/ 1149114 h 2583470"/>
                <a:gd name="connsiteX14046" fmla="*/ 890444 w 1057172"/>
                <a:gd name="connsiteY14046" fmla="*/ 1149114 h 2583470"/>
                <a:gd name="connsiteX14047" fmla="*/ 890444 w 1057172"/>
                <a:gd name="connsiteY14047" fmla="*/ 1148500 h 2583470"/>
                <a:gd name="connsiteX14048" fmla="*/ 885565 w 1057172"/>
                <a:gd name="connsiteY14048" fmla="*/ 1146657 h 2583470"/>
                <a:gd name="connsiteX14049" fmla="*/ 885565 w 1057172"/>
                <a:gd name="connsiteY14049" fmla="*/ 1144200 h 2583470"/>
                <a:gd name="connsiteX14050" fmla="*/ 886174 w 1057172"/>
                <a:gd name="connsiteY14050" fmla="*/ 1144200 h 2583470"/>
                <a:gd name="connsiteX14051" fmla="*/ 886174 w 1057172"/>
                <a:gd name="connsiteY14051" fmla="*/ 1142971 h 2583470"/>
                <a:gd name="connsiteX14052" fmla="*/ 886784 w 1057172"/>
                <a:gd name="connsiteY14052" fmla="*/ 1142971 h 2583470"/>
                <a:gd name="connsiteX14053" fmla="*/ 886784 w 1057172"/>
                <a:gd name="connsiteY14053" fmla="*/ 1142357 h 2583470"/>
                <a:gd name="connsiteX14054" fmla="*/ 884955 w 1057172"/>
                <a:gd name="connsiteY14054" fmla="*/ 1142357 h 2583470"/>
                <a:gd name="connsiteX14055" fmla="*/ 884955 w 1057172"/>
                <a:gd name="connsiteY14055" fmla="*/ 1141742 h 2583470"/>
                <a:gd name="connsiteX14056" fmla="*/ 888004 w 1057172"/>
                <a:gd name="connsiteY14056" fmla="*/ 1141742 h 2583470"/>
                <a:gd name="connsiteX14057" fmla="*/ 888004 w 1057172"/>
                <a:gd name="connsiteY14057" fmla="*/ 1141128 h 2583470"/>
                <a:gd name="connsiteX14058" fmla="*/ 886174 w 1057172"/>
                <a:gd name="connsiteY14058" fmla="*/ 1141128 h 2583470"/>
                <a:gd name="connsiteX14059" fmla="*/ 886174 w 1057172"/>
                <a:gd name="connsiteY14059" fmla="*/ 1140514 h 2583470"/>
                <a:gd name="connsiteX14060" fmla="*/ 884955 w 1057172"/>
                <a:gd name="connsiteY14060" fmla="*/ 1140514 h 2583470"/>
                <a:gd name="connsiteX14061" fmla="*/ 884955 w 1057172"/>
                <a:gd name="connsiteY14061" fmla="*/ 1141128 h 2583470"/>
                <a:gd name="connsiteX14062" fmla="*/ 884345 w 1057172"/>
                <a:gd name="connsiteY14062" fmla="*/ 1134371 h 2583470"/>
                <a:gd name="connsiteX14063" fmla="*/ 889224 w 1057172"/>
                <a:gd name="connsiteY14063" fmla="*/ 1133142 h 2583470"/>
                <a:gd name="connsiteX14064" fmla="*/ 889224 w 1057172"/>
                <a:gd name="connsiteY14064" fmla="*/ 1133757 h 2583470"/>
                <a:gd name="connsiteX14065" fmla="*/ 889834 w 1057172"/>
                <a:gd name="connsiteY14065" fmla="*/ 1133757 h 2583470"/>
                <a:gd name="connsiteX14066" fmla="*/ 889834 w 1057172"/>
                <a:gd name="connsiteY14066" fmla="*/ 1134371 h 2583470"/>
                <a:gd name="connsiteX14067" fmla="*/ 891663 w 1057172"/>
                <a:gd name="connsiteY14067" fmla="*/ 1134371 h 2583470"/>
                <a:gd name="connsiteX14068" fmla="*/ 891663 w 1057172"/>
                <a:gd name="connsiteY14068" fmla="*/ 1134985 h 2583470"/>
                <a:gd name="connsiteX14069" fmla="*/ 892273 w 1057172"/>
                <a:gd name="connsiteY14069" fmla="*/ 1134985 h 2583470"/>
                <a:gd name="connsiteX14070" fmla="*/ 892273 w 1057172"/>
                <a:gd name="connsiteY14070" fmla="*/ 1132528 h 2583470"/>
                <a:gd name="connsiteX14071" fmla="*/ 892883 w 1057172"/>
                <a:gd name="connsiteY14071" fmla="*/ 1132528 h 2583470"/>
                <a:gd name="connsiteX14072" fmla="*/ 892883 w 1057172"/>
                <a:gd name="connsiteY14072" fmla="*/ 1131300 h 2583470"/>
                <a:gd name="connsiteX14073" fmla="*/ 891663 w 1057172"/>
                <a:gd name="connsiteY14073" fmla="*/ 1132528 h 2583470"/>
                <a:gd name="connsiteX14074" fmla="*/ 891663 w 1057172"/>
                <a:gd name="connsiteY14074" fmla="*/ 1131300 h 2583470"/>
                <a:gd name="connsiteX14075" fmla="*/ 889834 w 1057172"/>
                <a:gd name="connsiteY14075" fmla="*/ 1131300 h 2583470"/>
                <a:gd name="connsiteX14076" fmla="*/ 889834 w 1057172"/>
                <a:gd name="connsiteY14076" fmla="*/ 1130071 h 2583470"/>
                <a:gd name="connsiteX14077" fmla="*/ 889224 w 1057172"/>
                <a:gd name="connsiteY14077" fmla="*/ 1130071 h 2583470"/>
                <a:gd name="connsiteX14078" fmla="*/ 889224 w 1057172"/>
                <a:gd name="connsiteY14078" fmla="*/ 1126385 h 2583470"/>
                <a:gd name="connsiteX14079" fmla="*/ 888614 w 1057172"/>
                <a:gd name="connsiteY14079" fmla="*/ 1126385 h 2583470"/>
                <a:gd name="connsiteX14080" fmla="*/ 888614 w 1057172"/>
                <a:gd name="connsiteY14080" fmla="*/ 1124542 h 2583470"/>
                <a:gd name="connsiteX14081" fmla="*/ 890444 w 1057172"/>
                <a:gd name="connsiteY14081" fmla="*/ 1124542 h 2583470"/>
                <a:gd name="connsiteX14082" fmla="*/ 890444 w 1057172"/>
                <a:gd name="connsiteY14082" fmla="*/ 1123314 h 2583470"/>
                <a:gd name="connsiteX14083" fmla="*/ 892273 w 1057172"/>
                <a:gd name="connsiteY14083" fmla="*/ 1123314 h 2583470"/>
                <a:gd name="connsiteX14084" fmla="*/ 892273 w 1057172"/>
                <a:gd name="connsiteY14084" fmla="*/ 1124542 h 2583470"/>
                <a:gd name="connsiteX14085" fmla="*/ 894103 w 1057172"/>
                <a:gd name="connsiteY14085" fmla="*/ 1124542 h 2583470"/>
                <a:gd name="connsiteX14086" fmla="*/ 894103 w 1057172"/>
                <a:gd name="connsiteY14086" fmla="*/ 1125157 h 2583470"/>
                <a:gd name="connsiteX14087" fmla="*/ 894713 w 1057172"/>
                <a:gd name="connsiteY14087" fmla="*/ 1125157 h 2583470"/>
                <a:gd name="connsiteX14088" fmla="*/ 894713 w 1057172"/>
                <a:gd name="connsiteY14088" fmla="*/ 1124542 h 2583470"/>
                <a:gd name="connsiteX14089" fmla="*/ 897153 w 1057172"/>
                <a:gd name="connsiteY14089" fmla="*/ 1125157 h 2583470"/>
                <a:gd name="connsiteX14090" fmla="*/ 897153 w 1057172"/>
                <a:gd name="connsiteY14090" fmla="*/ 1124542 h 2583470"/>
                <a:gd name="connsiteX14091" fmla="*/ 897762 w 1057172"/>
                <a:gd name="connsiteY14091" fmla="*/ 1125157 h 2583470"/>
                <a:gd name="connsiteX14092" fmla="*/ 897762 w 1057172"/>
                <a:gd name="connsiteY14092" fmla="*/ 1124542 h 2583470"/>
                <a:gd name="connsiteX14093" fmla="*/ 898372 w 1057172"/>
                <a:gd name="connsiteY14093" fmla="*/ 1124542 h 2583470"/>
                <a:gd name="connsiteX14094" fmla="*/ 898372 w 1057172"/>
                <a:gd name="connsiteY14094" fmla="*/ 1125157 h 2583470"/>
                <a:gd name="connsiteX14095" fmla="*/ 900202 w 1057172"/>
                <a:gd name="connsiteY14095" fmla="*/ 1124542 h 2583470"/>
                <a:gd name="connsiteX14096" fmla="*/ 900202 w 1057172"/>
                <a:gd name="connsiteY14096" fmla="*/ 1125157 h 2583470"/>
                <a:gd name="connsiteX14097" fmla="*/ 902032 w 1057172"/>
                <a:gd name="connsiteY14097" fmla="*/ 1124542 h 2583470"/>
                <a:gd name="connsiteX14098" fmla="*/ 902032 w 1057172"/>
                <a:gd name="connsiteY14098" fmla="*/ 1123314 h 2583470"/>
                <a:gd name="connsiteX14099" fmla="*/ 896543 w 1057172"/>
                <a:gd name="connsiteY14099" fmla="*/ 1123314 h 2583470"/>
                <a:gd name="connsiteX14100" fmla="*/ 896543 w 1057172"/>
                <a:gd name="connsiteY14100" fmla="*/ 1122700 h 2583470"/>
                <a:gd name="connsiteX14101" fmla="*/ 894713 w 1057172"/>
                <a:gd name="connsiteY14101" fmla="*/ 1122700 h 2583470"/>
                <a:gd name="connsiteX14102" fmla="*/ 894713 w 1057172"/>
                <a:gd name="connsiteY14102" fmla="*/ 1122085 h 2583470"/>
                <a:gd name="connsiteX14103" fmla="*/ 894103 w 1057172"/>
                <a:gd name="connsiteY14103" fmla="*/ 1122085 h 2583470"/>
                <a:gd name="connsiteX14104" fmla="*/ 894103 w 1057172"/>
                <a:gd name="connsiteY14104" fmla="*/ 1121471 h 2583470"/>
                <a:gd name="connsiteX14105" fmla="*/ 894713 w 1057172"/>
                <a:gd name="connsiteY14105" fmla="*/ 1121471 h 2583470"/>
                <a:gd name="connsiteX14106" fmla="*/ 894713 w 1057172"/>
                <a:gd name="connsiteY14106" fmla="*/ 1120857 h 2583470"/>
                <a:gd name="connsiteX14107" fmla="*/ 895933 w 1057172"/>
                <a:gd name="connsiteY14107" fmla="*/ 1120857 h 2583470"/>
                <a:gd name="connsiteX14108" fmla="*/ 895933 w 1057172"/>
                <a:gd name="connsiteY14108" fmla="*/ 1119014 h 2583470"/>
                <a:gd name="connsiteX14109" fmla="*/ 896543 w 1057172"/>
                <a:gd name="connsiteY14109" fmla="*/ 1119014 h 2583470"/>
                <a:gd name="connsiteX14110" fmla="*/ 896543 w 1057172"/>
                <a:gd name="connsiteY14110" fmla="*/ 1118400 h 2583470"/>
                <a:gd name="connsiteX14111" fmla="*/ 893493 w 1057172"/>
                <a:gd name="connsiteY14111" fmla="*/ 1118400 h 2583470"/>
                <a:gd name="connsiteX14112" fmla="*/ 893493 w 1057172"/>
                <a:gd name="connsiteY14112" fmla="*/ 1117171 h 2583470"/>
                <a:gd name="connsiteX14113" fmla="*/ 889834 w 1057172"/>
                <a:gd name="connsiteY14113" fmla="*/ 1118400 h 2583470"/>
                <a:gd name="connsiteX14114" fmla="*/ 889834 w 1057172"/>
                <a:gd name="connsiteY14114" fmla="*/ 1117785 h 2583470"/>
                <a:gd name="connsiteX14115" fmla="*/ 890444 w 1057172"/>
                <a:gd name="connsiteY14115" fmla="*/ 1117785 h 2583470"/>
                <a:gd name="connsiteX14116" fmla="*/ 890444 w 1057172"/>
                <a:gd name="connsiteY14116" fmla="*/ 1114714 h 2583470"/>
                <a:gd name="connsiteX14117" fmla="*/ 891663 w 1057172"/>
                <a:gd name="connsiteY14117" fmla="*/ 1114714 h 2583470"/>
                <a:gd name="connsiteX14118" fmla="*/ 891663 w 1057172"/>
                <a:gd name="connsiteY14118" fmla="*/ 1114100 h 2583470"/>
                <a:gd name="connsiteX14119" fmla="*/ 890444 w 1057172"/>
                <a:gd name="connsiteY14119" fmla="*/ 1114100 h 2583470"/>
                <a:gd name="connsiteX14120" fmla="*/ 890444 w 1057172"/>
                <a:gd name="connsiteY14120" fmla="*/ 1113485 h 2583470"/>
                <a:gd name="connsiteX14121" fmla="*/ 889834 w 1057172"/>
                <a:gd name="connsiteY14121" fmla="*/ 1113485 h 2583470"/>
                <a:gd name="connsiteX14122" fmla="*/ 889834 w 1057172"/>
                <a:gd name="connsiteY14122" fmla="*/ 1115328 h 2583470"/>
                <a:gd name="connsiteX14123" fmla="*/ 889224 w 1057172"/>
                <a:gd name="connsiteY14123" fmla="*/ 1115328 h 2583470"/>
                <a:gd name="connsiteX14124" fmla="*/ 889224 w 1057172"/>
                <a:gd name="connsiteY14124" fmla="*/ 1117171 h 2583470"/>
                <a:gd name="connsiteX14125" fmla="*/ 888614 w 1057172"/>
                <a:gd name="connsiteY14125" fmla="*/ 1117171 h 2583470"/>
                <a:gd name="connsiteX14126" fmla="*/ 888614 w 1057172"/>
                <a:gd name="connsiteY14126" fmla="*/ 1117785 h 2583470"/>
                <a:gd name="connsiteX14127" fmla="*/ 886174 w 1057172"/>
                <a:gd name="connsiteY14127" fmla="*/ 1117785 h 2583470"/>
                <a:gd name="connsiteX14128" fmla="*/ 886174 w 1057172"/>
                <a:gd name="connsiteY14128" fmla="*/ 1118400 h 2583470"/>
                <a:gd name="connsiteX14129" fmla="*/ 885565 w 1057172"/>
                <a:gd name="connsiteY14129" fmla="*/ 1118400 h 2583470"/>
                <a:gd name="connsiteX14130" fmla="*/ 885565 w 1057172"/>
                <a:gd name="connsiteY14130" fmla="*/ 1117785 h 2583470"/>
                <a:gd name="connsiteX14131" fmla="*/ 884345 w 1057172"/>
                <a:gd name="connsiteY14131" fmla="*/ 1117785 h 2583470"/>
                <a:gd name="connsiteX14132" fmla="*/ 884345 w 1057172"/>
                <a:gd name="connsiteY14132" fmla="*/ 1118400 h 2583470"/>
                <a:gd name="connsiteX14133" fmla="*/ 881905 w 1057172"/>
                <a:gd name="connsiteY14133" fmla="*/ 1117785 h 2583470"/>
                <a:gd name="connsiteX14134" fmla="*/ 881905 w 1057172"/>
                <a:gd name="connsiteY14134" fmla="*/ 1117171 h 2583470"/>
                <a:gd name="connsiteX14135" fmla="*/ 880685 w 1057172"/>
                <a:gd name="connsiteY14135" fmla="*/ 1117171 h 2583470"/>
                <a:gd name="connsiteX14136" fmla="*/ 880685 w 1057172"/>
                <a:gd name="connsiteY14136" fmla="*/ 1116557 h 2583470"/>
                <a:gd name="connsiteX14137" fmla="*/ 880076 w 1057172"/>
                <a:gd name="connsiteY14137" fmla="*/ 1116557 h 2583470"/>
                <a:gd name="connsiteX14138" fmla="*/ 880076 w 1057172"/>
                <a:gd name="connsiteY14138" fmla="*/ 1115328 h 2583470"/>
                <a:gd name="connsiteX14139" fmla="*/ 878856 w 1057172"/>
                <a:gd name="connsiteY14139" fmla="*/ 1115328 h 2583470"/>
                <a:gd name="connsiteX14140" fmla="*/ 878856 w 1057172"/>
                <a:gd name="connsiteY14140" fmla="*/ 1114714 h 2583470"/>
                <a:gd name="connsiteX14141" fmla="*/ 880076 w 1057172"/>
                <a:gd name="connsiteY14141" fmla="*/ 1114714 h 2583470"/>
                <a:gd name="connsiteX14142" fmla="*/ 880076 w 1057172"/>
                <a:gd name="connsiteY14142" fmla="*/ 1109800 h 2583470"/>
                <a:gd name="connsiteX14143" fmla="*/ 881905 w 1057172"/>
                <a:gd name="connsiteY14143" fmla="*/ 1109800 h 2583470"/>
                <a:gd name="connsiteX14144" fmla="*/ 881905 w 1057172"/>
                <a:gd name="connsiteY14144" fmla="*/ 1110414 h 2583470"/>
                <a:gd name="connsiteX14145" fmla="*/ 882515 w 1057172"/>
                <a:gd name="connsiteY14145" fmla="*/ 1110414 h 2583470"/>
                <a:gd name="connsiteX14146" fmla="*/ 882515 w 1057172"/>
                <a:gd name="connsiteY14146" fmla="*/ 1109800 h 2583470"/>
                <a:gd name="connsiteX14147" fmla="*/ 884345 w 1057172"/>
                <a:gd name="connsiteY14147" fmla="*/ 1110414 h 2583470"/>
                <a:gd name="connsiteX14148" fmla="*/ 884345 w 1057172"/>
                <a:gd name="connsiteY14148" fmla="*/ 1111028 h 2583470"/>
                <a:gd name="connsiteX14149" fmla="*/ 886174 w 1057172"/>
                <a:gd name="connsiteY14149" fmla="*/ 1111028 h 2583470"/>
                <a:gd name="connsiteX14150" fmla="*/ 886174 w 1057172"/>
                <a:gd name="connsiteY14150" fmla="*/ 1110414 h 2583470"/>
                <a:gd name="connsiteX14151" fmla="*/ 885565 w 1057172"/>
                <a:gd name="connsiteY14151" fmla="*/ 1110414 h 2583470"/>
                <a:gd name="connsiteX14152" fmla="*/ 885565 w 1057172"/>
                <a:gd name="connsiteY14152" fmla="*/ 1109185 h 2583470"/>
                <a:gd name="connsiteX14153" fmla="*/ 884955 w 1057172"/>
                <a:gd name="connsiteY14153" fmla="*/ 1109185 h 2583470"/>
                <a:gd name="connsiteX14154" fmla="*/ 884955 w 1057172"/>
                <a:gd name="connsiteY14154" fmla="*/ 1107342 h 2583470"/>
                <a:gd name="connsiteX14155" fmla="*/ 884345 w 1057172"/>
                <a:gd name="connsiteY14155" fmla="*/ 1107342 h 2583470"/>
                <a:gd name="connsiteX14156" fmla="*/ 884345 w 1057172"/>
                <a:gd name="connsiteY14156" fmla="*/ 1106728 h 2583470"/>
                <a:gd name="connsiteX14157" fmla="*/ 883735 w 1057172"/>
                <a:gd name="connsiteY14157" fmla="*/ 1106728 h 2583470"/>
                <a:gd name="connsiteX14158" fmla="*/ 883735 w 1057172"/>
                <a:gd name="connsiteY14158" fmla="*/ 1106114 h 2583470"/>
                <a:gd name="connsiteX14159" fmla="*/ 880685 w 1057172"/>
                <a:gd name="connsiteY14159" fmla="*/ 1103042 h 2583470"/>
                <a:gd name="connsiteX14160" fmla="*/ 881295 w 1057172"/>
                <a:gd name="connsiteY14160" fmla="*/ 1103042 h 2583470"/>
                <a:gd name="connsiteX14161" fmla="*/ 881295 w 1057172"/>
                <a:gd name="connsiteY14161" fmla="*/ 1102428 h 2583470"/>
                <a:gd name="connsiteX14162" fmla="*/ 881905 w 1057172"/>
                <a:gd name="connsiteY14162" fmla="*/ 1102428 h 2583470"/>
                <a:gd name="connsiteX14163" fmla="*/ 881905 w 1057172"/>
                <a:gd name="connsiteY14163" fmla="*/ 1101814 h 2583470"/>
                <a:gd name="connsiteX14164" fmla="*/ 883735 w 1057172"/>
                <a:gd name="connsiteY14164" fmla="*/ 1101814 h 2583470"/>
                <a:gd name="connsiteX14165" fmla="*/ 883735 w 1057172"/>
                <a:gd name="connsiteY14165" fmla="*/ 1102428 h 2583470"/>
                <a:gd name="connsiteX14166" fmla="*/ 886174 w 1057172"/>
                <a:gd name="connsiteY14166" fmla="*/ 1102428 h 2583470"/>
                <a:gd name="connsiteX14167" fmla="*/ 886174 w 1057172"/>
                <a:gd name="connsiteY14167" fmla="*/ 1103042 h 2583470"/>
                <a:gd name="connsiteX14168" fmla="*/ 889834 w 1057172"/>
                <a:gd name="connsiteY14168" fmla="*/ 1102428 h 2583470"/>
                <a:gd name="connsiteX14169" fmla="*/ 889834 w 1057172"/>
                <a:gd name="connsiteY14169" fmla="*/ 1103042 h 2583470"/>
                <a:gd name="connsiteX14170" fmla="*/ 891663 w 1057172"/>
                <a:gd name="connsiteY14170" fmla="*/ 1103042 h 2583470"/>
                <a:gd name="connsiteX14171" fmla="*/ 891663 w 1057172"/>
                <a:gd name="connsiteY14171" fmla="*/ 1105500 h 2583470"/>
                <a:gd name="connsiteX14172" fmla="*/ 892273 w 1057172"/>
                <a:gd name="connsiteY14172" fmla="*/ 1105500 h 2583470"/>
                <a:gd name="connsiteX14173" fmla="*/ 892273 w 1057172"/>
                <a:gd name="connsiteY14173" fmla="*/ 1107342 h 2583470"/>
                <a:gd name="connsiteX14174" fmla="*/ 892883 w 1057172"/>
                <a:gd name="connsiteY14174" fmla="*/ 1107342 h 2583470"/>
                <a:gd name="connsiteX14175" fmla="*/ 892883 w 1057172"/>
                <a:gd name="connsiteY14175" fmla="*/ 1109185 h 2583470"/>
                <a:gd name="connsiteX14176" fmla="*/ 893493 w 1057172"/>
                <a:gd name="connsiteY14176" fmla="*/ 1109185 h 2583470"/>
                <a:gd name="connsiteX14177" fmla="*/ 893493 w 1057172"/>
                <a:gd name="connsiteY14177" fmla="*/ 1108571 h 2583470"/>
                <a:gd name="connsiteX14178" fmla="*/ 894713 w 1057172"/>
                <a:gd name="connsiteY14178" fmla="*/ 1107342 h 2583470"/>
                <a:gd name="connsiteX14179" fmla="*/ 894103 w 1057172"/>
                <a:gd name="connsiteY14179" fmla="*/ 1107342 h 2583470"/>
                <a:gd name="connsiteX14180" fmla="*/ 894103 w 1057172"/>
                <a:gd name="connsiteY14180" fmla="*/ 1105500 h 2583470"/>
                <a:gd name="connsiteX14181" fmla="*/ 893493 w 1057172"/>
                <a:gd name="connsiteY14181" fmla="*/ 1105500 h 2583470"/>
                <a:gd name="connsiteX14182" fmla="*/ 893493 w 1057172"/>
                <a:gd name="connsiteY14182" fmla="*/ 1101814 h 2583470"/>
                <a:gd name="connsiteX14183" fmla="*/ 892883 w 1057172"/>
                <a:gd name="connsiteY14183" fmla="*/ 1101814 h 2583470"/>
                <a:gd name="connsiteX14184" fmla="*/ 892883 w 1057172"/>
                <a:gd name="connsiteY14184" fmla="*/ 1101200 h 2583470"/>
                <a:gd name="connsiteX14185" fmla="*/ 892273 w 1057172"/>
                <a:gd name="connsiteY14185" fmla="*/ 1101200 h 2583470"/>
                <a:gd name="connsiteX14186" fmla="*/ 892273 w 1057172"/>
                <a:gd name="connsiteY14186" fmla="*/ 1099971 h 2583470"/>
                <a:gd name="connsiteX14187" fmla="*/ 890444 w 1057172"/>
                <a:gd name="connsiteY14187" fmla="*/ 1099971 h 2583470"/>
                <a:gd name="connsiteX14188" fmla="*/ 890444 w 1057172"/>
                <a:gd name="connsiteY14188" fmla="*/ 1099357 h 2583470"/>
                <a:gd name="connsiteX14189" fmla="*/ 889834 w 1057172"/>
                <a:gd name="connsiteY14189" fmla="*/ 1099357 h 2583470"/>
                <a:gd name="connsiteX14190" fmla="*/ 889224 w 1057172"/>
                <a:gd name="connsiteY14190" fmla="*/ 1094442 h 2583470"/>
                <a:gd name="connsiteX14191" fmla="*/ 889834 w 1057172"/>
                <a:gd name="connsiteY14191" fmla="*/ 1094442 h 2583470"/>
                <a:gd name="connsiteX14192" fmla="*/ 889834 w 1057172"/>
                <a:gd name="connsiteY14192" fmla="*/ 1093214 h 2583470"/>
                <a:gd name="connsiteX14193" fmla="*/ 890444 w 1057172"/>
                <a:gd name="connsiteY14193" fmla="*/ 1093214 h 2583470"/>
                <a:gd name="connsiteX14194" fmla="*/ 890444 w 1057172"/>
                <a:gd name="connsiteY14194" fmla="*/ 1091985 h 2583470"/>
                <a:gd name="connsiteX14195" fmla="*/ 891663 w 1057172"/>
                <a:gd name="connsiteY14195" fmla="*/ 1091985 h 2583470"/>
                <a:gd name="connsiteX14196" fmla="*/ 891663 w 1057172"/>
                <a:gd name="connsiteY14196" fmla="*/ 1091371 h 2583470"/>
                <a:gd name="connsiteX14197" fmla="*/ 892273 w 1057172"/>
                <a:gd name="connsiteY14197" fmla="*/ 1091371 h 2583470"/>
                <a:gd name="connsiteX14198" fmla="*/ 892273 w 1057172"/>
                <a:gd name="connsiteY14198" fmla="*/ 1091985 h 2583470"/>
                <a:gd name="connsiteX14199" fmla="*/ 892883 w 1057172"/>
                <a:gd name="connsiteY14199" fmla="*/ 1091985 h 2583470"/>
                <a:gd name="connsiteX14200" fmla="*/ 892883 w 1057172"/>
                <a:gd name="connsiteY14200" fmla="*/ 1093214 h 2583470"/>
                <a:gd name="connsiteX14201" fmla="*/ 893493 w 1057172"/>
                <a:gd name="connsiteY14201" fmla="*/ 1090757 h 2583470"/>
                <a:gd name="connsiteX14202" fmla="*/ 892883 w 1057172"/>
                <a:gd name="connsiteY14202" fmla="*/ 1090757 h 2583470"/>
                <a:gd name="connsiteX14203" fmla="*/ 892883 w 1057172"/>
                <a:gd name="connsiteY14203" fmla="*/ 1088914 h 2583470"/>
                <a:gd name="connsiteX14204" fmla="*/ 893493 w 1057172"/>
                <a:gd name="connsiteY14204" fmla="*/ 1088914 h 2583470"/>
                <a:gd name="connsiteX14205" fmla="*/ 893493 w 1057172"/>
                <a:gd name="connsiteY14205" fmla="*/ 1089528 h 2583470"/>
                <a:gd name="connsiteX14206" fmla="*/ 897153 w 1057172"/>
                <a:gd name="connsiteY14206" fmla="*/ 1090142 h 2583470"/>
                <a:gd name="connsiteX14207" fmla="*/ 896543 w 1057172"/>
                <a:gd name="connsiteY14207" fmla="*/ 1093214 h 2583470"/>
                <a:gd name="connsiteX14208" fmla="*/ 897153 w 1057172"/>
                <a:gd name="connsiteY14208" fmla="*/ 1093214 h 2583470"/>
                <a:gd name="connsiteX14209" fmla="*/ 897153 w 1057172"/>
                <a:gd name="connsiteY14209" fmla="*/ 1093828 h 2583470"/>
                <a:gd name="connsiteX14210" fmla="*/ 896543 w 1057172"/>
                <a:gd name="connsiteY14210" fmla="*/ 1093828 h 2583470"/>
                <a:gd name="connsiteX14211" fmla="*/ 896543 w 1057172"/>
                <a:gd name="connsiteY14211" fmla="*/ 1095671 h 2583470"/>
                <a:gd name="connsiteX14212" fmla="*/ 897762 w 1057172"/>
                <a:gd name="connsiteY14212" fmla="*/ 1095671 h 2583470"/>
                <a:gd name="connsiteX14213" fmla="*/ 897762 w 1057172"/>
                <a:gd name="connsiteY14213" fmla="*/ 1096900 h 2583470"/>
                <a:gd name="connsiteX14214" fmla="*/ 898372 w 1057172"/>
                <a:gd name="connsiteY14214" fmla="*/ 1096900 h 2583470"/>
                <a:gd name="connsiteX14215" fmla="*/ 898372 w 1057172"/>
                <a:gd name="connsiteY14215" fmla="*/ 1095671 h 2583470"/>
                <a:gd name="connsiteX14216" fmla="*/ 899592 w 1057172"/>
                <a:gd name="connsiteY14216" fmla="*/ 1095671 h 2583470"/>
                <a:gd name="connsiteX14217" fmla="*/ 899592 w 1057172"/>
                <a:gd name="connsiteY14217" fmla="*/ 1093828 h 2583470"/>
                <a:gd name="connsiteX14218" fmla="*/ 900202 w 1057172"/>
                <a:gd name="connsiteY14218" fmla="*/ 1093828 h 2583470"/>
                <a:gd name="connsiteX14219" fmla="*/ 900202 w 1057172"/>
                <a:gd name="connsiteY14219" fmla="*/ 1094442 h 2583470"/>
                <a:gd name="connsiteX14220" fmla="*/ 900812 w 1057172"/>
                <a:gd name="connsiteY14220" fmla="*/ 1094442 h 2583470"/>
                <a:gd name="connsiteX14221" fmla="*/ 900812 w 1057172"/>
                <a:gd name="connsiteY14221" fmla="*/ 1096900 h 2583470"/>
                <a:gd name="connsiteX14222" fmla="*/ 900202 w 1057172"/>
                <a:gd name="connsiteY14222" fmla="*/ 1096900 h 2583470"/>
                <a:gd name="connsiteX14223" fmla="*/ 900202 w 1057172"/>
                <a:gd name="connsiteY14223" fmla="*/ 1097514 h 2583470"/>
                <a:gd name="connsiteX14224" fmla="*/ 901422 w 1057172"/>
                <a:gd name="connsiteY14224" fmla="*/ 1097514 h 2583470"/>
                <a:gd name="connsiteX14225" fmla="*/ 901422 w 1057172"/>
                <a:gd name="connsiteY14225" fmla="*/ 1098128 h 2583470"/>
                <a:gd name="connsiteX14226" fmla="*/ 902032 w 1057172"/>
                <a:gd name="connsiteY14226" fmla="*/ 1098128 h 2583470"/>
                <a:gd name="connsiteX14227" fmla="*/ 902032 w 1057172"/>
                <a:gd name="connsiteY14227" fmla="*/ 1097514 h 2583470"/>
                <a:gd name="connsiteX14228" fmla="*/ 903251 w 1057172"/>
                <a:gd name="connsiteY14228" fmla="*/ 1097514 h 2583470"/>
                <a:gd name="connsiteX14229" fmla="*/ 903251 w 1057172"/>
                <a:gd name="connsiteY14229" fmla="*/ 1096900 h 2583470"/>
                <a:gd name="connsiteX14230" fmla="*/ 903861 w 1057172"/>
                <a:gd name="connsiteY14230" fmla="*/ 1096900 h 2583470"/>
                <a:gd name="connsiteX14231" fmla="*/ 903861 w 1057172"/>
                <a:gd name="connsiteY14231" fmla="*/ 1095671 h 2583470"/>
                <a:gd name="connsiteX14232" fmla="*/ 904471 w 1057172"/>
                <a:gd name="connsiteY14232" fmla="*/ 1095671 h 2583470"/>
                <a:gd name="connsiteX14233" fmla="*/ 904471 w 1057172"/>
                <a:gd name="connsiteY14233" fmla="*/ 1094442 h 2583470"/>
                <a:gd name="connsiteX14234" fmla="*/ 905081 w 1057172"/>
                <a:gd name="connsiteY14234" fmla="*/ 1094442 h 2583470"/>
                <a:gd name="connsiteX14235" fmla="*/ 905081 w 1057172"/>
                <a:gd name="connsiteY14235" fmla="*/ 1093828 h 2583470"/>
                <a:gd name="connsiteX14236" fmla="*/ 904471 w 1057172"/>
                <a:gd name="connsiteY14236" fmla="*/ 1093828 h 2583470"/>
                <a:gd name="connsiteX14237" fmla="*/ 905081 w 1057172"/>
                <a:gd name="connsiteY14237" fmla="*/ 1090757 h 2583470"/>
                <a:gd name="connsiteX14238" fmla="*/ 905691 w 1057172"/>
                <a:gd name="connsiteY14238" fmla="*/ 1090757 h 2583470"/>
                <a:gd name="connsiteX14239" fmla="*/ 905691 w 1057172"/>
                <a:gd name="connsiteY14239" fmla="*/ 1093828 h 2583470"/>
                <a:gd name="connsiteX14240" fmla="*/ 907521 w 1057172"/>
                <a:gd name="connsiteY14240" fmla="*/ 1090757 h 2583470"/>
                <a:gd name="connsiteX14241" fmla="*/ 908131 w 1057172"/>
                <a:gd name="connsiteY14241" fmla="*/ 1090757 h 2583470"/>
                <a:gd name="connsiteX14242" fmla="*/ 908131 w 1057172"/>
                <a:gd name="connsiteY14242" fmla="*/ 1089528 h 2583470"/>
                <a:gd name="connsiteX14243" fmla="*/ 908740 w 1057172"/>
                <a:gd name="connsiteY14243" fmla="*/ 1089528 h 2583470"/>
                <a:gd name="connsiteX14244" fmla="*/ 908740 w 1057172"/>
                <a:gd name="connsiteY14244" fmla="*/ 1090757 h 2583470"/>
                <a:gd name="connsiteX14245" fmla="*/ 909350 w 1057172"/>
                <a:gd name="connsiteY14245" fmla="*/ 1090757 h 2583470"/>
                <a:gd name="connsiteX14246" fmla="*/ 909350 w 1057172"/>
                <a:gd name="connsiteY14246" fmla="*/ 1093828 h 2583470"/>
                <a:gd name="connsiteX14247" fmla="*/ 909960 w 1057172"/>
                <a:gd name="connsiteY14247" fmla="*/ 1093828 h 2583470"/>
                <a:gd name="connsiteX14248" fmla="*/ 911180 w 1057172"/>
                <a:gd name="connsiteY14248" fmla="*/ 1090142 h 2583470"/>
                <a:gd name="connsiteX14249" fmla="*/ 911790 w 1057172"/>
                <a:gd name="connsiteY14249" fmla="*/ 1090142 h 2583470"/>
                <a:gd name="connsiteX14250" fmla="*/ 911180 w 1057172"/>
                <a:gd name="connsiteY14250" fmla="*/ 1089528 h 2583470"/>
                <a:gd name="connsiteX14251" fmla="*/ 911790 w 1057172"/>
                <a:gd name="connsiteY14251" fmla="*/ 1089528 h 2583470"/>
                <a:gd name="connsiteX14252" fmla="*/ 911790 w 1057172"/>
                <a:gd name="connsiteY14252" fmla="*/ 1087685 h 2583470"/>
                <a:gd name="connsiteX14253" fmla="*/ 912400 w 1057172"/>
                <a:gd name="connsiteY14253" fmla="*/ 1087685 h 2583470"/>
                <a:gd name="connsiteX14254" fmla="*/ 912400 w 1057172"/>
                <a:gd name="connsiteY14254" fmla="*/ 1087071 h 2583470"/>
                <a:gd name="connsiteX14255" fmla="*/ 442709 w 1057172"/>
                <a:gd name="connsiteY14255" fmla="*/ 537858 h 2583470"/>
                <a:gd name="connsiteX14256" fmla="*/ 442709 w 1057172"/>
                <a:gd name="connsiteY14256" fmla="*/ 539062 h 2583470"/>
                <a:gd name="connsiteX14257" fmla="*/ 443340 w 1057172"/>
                <a:gd name="connsiteY14257" fmla="*/ 539062 h 2583470"/>
                <a:gd name="connsiteX14258" fmla="*/ 446494 w 1057172"/>
                <a:gd name="connsiteY14258" fmla="*/ 542073 h 2583470"/>
                <a:gd name="connsiteX14259" fmla="*/ 445863 w 1057172"/>
                <a:gd name="connsiteY14259" fmla="*/ 542073 h 2583470"/>
                <a:gd name="connsiteX14260" fmla="*/ 445863 w 1057172"/>
                <a:gd name="connsiteY14260" fmla="*/ 545084 h 2583470"/>
                <a:gd name="connsiteX14261" fmla="*/ 442078 w 1057172"/>
                <a:gd name="connsiteY14261" fmla="*/ 540869 h 2583470"/>
                <a:gd name="connsiteX14262" fmla="*/ 442709 w 1057172"/>
                <a:gd name="connsiteY14262" fmla="*/ 537858 h 2583470"/>
                <a:gd name="connsiteX14263" fmla="*/ 415523 w 1057172"/>
                <a:gd name="connsiteY14263" fmla="*/ 501208 h 2583470"/>
                <a:gd name="connsiteX14264" fmla="*/ 416039 w 1057172"/>
                <a:gd name="connsiteY14264" fmla="*/ 501208 h 2583470"/>
                <a:gd name="connsiteX14265" fmla="*/ 415523 w 1057172"/>
                <a:gd name="connsiteY14265" fmla="*/ 502240 h 2583470"/>
                <a:gd name="connsiteX14266" fmla="*/ 679119 w 1057172"/>
                <a:gd name="connsiteY14266" fmla="*/ 479530 h 2583470"/>
                <a:gd name="connsiteX14267" fmla="*/ 680323 w 1057172"/>
                <a:gd name="connsiteY14267" fmla="*/ 479530 h 2583470"/>
                <a:gd name="connsiteX14268" fmla="*/ 680323 w 1057172"/>
                <a:gd name="connsiteY14268" fmla="*/ 480138 h 2583470"/>
                <a:gd name="connsiteX14269" fmla="*/ 679721 w 1057172"/>
                <a:gd name="connsiteY14269" fmla="*/ 480138 h 2583470"/>
                <a:gd name="connsiteX14270" fmla="*/ 677312 w 1057172"/>
                <a:gd name="connsiteY14270" fmla="*/ 491697 h 2583470"/>
                <a:gd name="connsiteX14271" fmla="*/ 676108 w 1057172"/>
                <a:gd name="connsiteY14271" fmla="*/ 491697 h 2583470"/>
                <a:gd name="connsiteX14272" fmla="*/ 672494 w 1057172"/>
                <a:gd name="connsiteY14272" fmla="*/ 507514 h 2583470"/>
                <a:gd name="connsiteX14273" fmla="*/ 671892 w 1057172"/>
                <a:gd name="connsiteY14273" fmla="*/ 507514 h 2583470"/>
                <a:gd name="connsiteX14274" fmla="*/ 671892 w 1057172"/>
                <a:gd name="connsiteY14274" fmla="*/ 511165 h 2583470"/>
                <a:gd name="connsiteX14275" fmla="*/ 672494 w 1057172"/>
                <a:gd name="connsiteY14275" fmla="*/ 511165 h 2583470"/>
                <a:gd name="connsiteX14276" fmla="*/ 671892 w 1057172"/>
                <a:gd name="connsiteY14276" fmla="*/ 513598 h 2583470"/>
                <a:gd name="connsiteX14277" fmla="*/ 671290 w 1057172"/>
                <a:gd name="connsiteY14277" fmla="*/ 513598 h 2583470"/>
                <a:gd name="connsiteX14278" fmla="*/ 671290 w 1057172"/>
                <a:gd name="connsiteY14278" fmla="*/ 512990 h 2583470"/>
                <a:gd name="connsiteX14279" fmla="*/ 670688 w 1057172"/>
                <a:gd name="connsiteY14279" fmla="*/ 512990 h 2583470"/>
                <a:gd name="connsiteX14280" fmla="*/ 670688 w 1057172"/>
                <a:gd name="connsiteY14280" fmla="*/ 511165 h 2583470"/>
                <a:gd name="connsiteX14281" fmla="*/ 670688 w 1057172"/>
                <a:gd name="connsiteY14281" fmla="*/ 506906 h 2583470"/>
                <a:gd name="connsiteX14282" fmla="*/ 679119 w 1057172"/>
                <a:gd name="connsiteY14282" fmla="*/ 479530 h 2583470"/>
                <a:gd name="connsiteX14283" fmla="*/ 395392 w 1057172"/>
                <a:gd name="connsiteY14283" fmla="*/ 477980 h 2583470"/>
                <a:gd name="connsiteX14284" fmla="*/ 396424 w 1057172"/>
                <a:gd name="connsiteY14284" fmla="*/ 477980 h 2583470"/>
                <a:gd name="connsiteX14285" fmla="*/ 396424 w 1057172"/>
                <a:gd name="connsiteY14285" fmla="*/ 478496 h 2583470"/>
                <a:gd name="connsiteX14286" fmla="*/ 395392 w 1057172"/>
                <a:gd name="connsiteY14286" fmla="*/ 478496 h 2583470"/>
                <a:gd name="connsiteX14287" fmla="*/ 395392 w 1057172"/>
                <a:gd name="connsiteY14287" fmla="*/ 477980 h 2583470"/>
                <a:gd name="connsiteX14288" fmla="*/ 395392 w 1057172"/>
                <a:gd name="connsiteY14288" fmla="*/ 477464 h 2583470"/>
                <a:gd name="connsiteX14289" fmla="*/ 395392 w 1057172"/>
                <a:gd name="connsiteY14289" fmla="*/ 477980 h 2583470"/>
                <a:gd name="connsiteX14290" fmla="*/ 394360 w 1057172"/>
                <a:gd name="connsiteY14290" fmla="*/ 477980 h 2583470"/>
                <a:gd name="connsiteX14291" fmla="*/ 381071 w 1057172"/>
                <a:gd name="connsiteY14291" fmla="*/ 464759 h 2583470"/>
                <a:gd name="connsiteX14292" fmla="*/ 381985 w 1057172"/>
                <a:gd name="connsiteY14292" fmla="*/ 464759 h 2583470"/>
                <a:gd name="connsiteX14293" fmla="*/ 381071 w 1057172"/>
                <a:gd name="connsiteY14293" fmla="*/ 465988 h 2583470"/>
                <a:gd name="connsiteX14294" fmla="*/ 381071 w 1057172"/>
                <a:gd name="connsiteY14294" fmla="*/ 464759 h 2583470"/>
                <a:gd name="connsiteX14295" fmla="*/ 382116 w 1057172"/>
                <a:gd name="connsiteY14295" fmla="*/ 464583 h 2583470"/>
                <a:gd name="connsiteX14296" fmla="*/ 382290 w 1057172"/>
                <a:gd name="connsiteY14296" fmla="*/ 464759 h 2583470"/>
                <a:gd name="connsiteX14297" fmla="*/ 381985 w 1057172"/>
                <a:gd name="connsiteY14297" fmla="*/ 464759 h 2583470"/>
                <a:gd name="connsiteX14298" fmla="*/ 579152 w 1057172"/>
                <a:gd name="connsiteY14298" fmla="*/ 463527 h 2583470"/>
                <a:gd name="connsiteX14299" fmla="*/ 580529 w 1057172"/>
                <a:gd name="connsiteY14299" fmla="*/ 463527 h 2583470"/>
                <a:gd name="connsiteX14300" fmla="*/ 580529 w 1057172"/>
                <a:gd name="connsiteY14300" fmla="*/ 464043 h 2583470"/>
                <a:gd name="connsiteX14301" fmla="*/ 581217 w 1057172"/>
                <a:gd name="connsiteY14301" fmla="*/ 464043 h 2583470"/>
                <a:gd name="connsiteX14302" fmla="*/ 581217 w 1057172"/>
                <a:gd name="connsiteY14302" fmla="*/ 464560 h 2583470"/>
                <a:gd name="connsiteX14303" fmla="*/ 579152 w 1057172"/>
                <a:gd name="connsiteY14303" fmla="*/ 464043 h 2583470"/>
                <a:gd name="connsiteX14304" fmla="*/ 579152 w 1057172"/>
                <a:gd name="connsiteY14304" fmla="*/ 463527 h 2583470"/>
                <a:gd name="connsiteX14305" fmla="*/ 600831 w 1057172"/>
                <a:gd name="connsiteY14305" fmla="*/ 441332 h 2583470"/>
                <a:gd name="connsiteX14306" fmla="*/ 601347 w 1057172"/>
                <a:gd name="connsiteY14306" fmla="*/ 441332 h 2583470"/>
                <a:gd name="connsiteX14307" fmla="*/ 601347 w 1057172"/>
                <a:gd name="connsiteY14307" fmla="*/ 442364 h 2583470"/>
                <a:gd name="connsiteX14308" fmla="*/ 600831 w 1057172"/>
                <a:gd name="connsiteY14308" fmla="*/ 442364 h 2583470"/>
                <a:gd name="connsiteX14309" fmla="*/ 577604 w 1057172"/>
                <a:gd name="connsiteY14309" fmla="*/ 436686 h 2583470"/>
                <a:gd name="connsiteX14310" fmla="*/ 578636 w 1057172"/>
                <a:gd name="connsiteY14310" fmla="*/ 436686 h 2583470"/>
                <a:gd name="connsiteX14311" fmla="*/ 578636 w 1057172"/>
                <a:gd name="connsiteY14311" fmla="*/ 437374 h 2583470"/>
                <a:gd name="connsiteX14312" fmla="*/ 578120 w 1057172"/>
                <a:gd name="connsiteY14312" fmla="*/ 437374 h 2583470"/>
                <a:gd name="connsiteX14313" fmla="*/ 578120 w 1057172"/>
                <a:gd name="connsiteY14313" fmla="*/ 438751 h 2583470"/>
                <a:gd name="connsiteX14314" fmla="*/ 577604 w 1057172"/>
                <a:gd name="connsiteY14314" fmla="*/ 438751 h 2583470"/>
                <a:gd name="connsiteX14315" fmla="*/ 577087 w 1057172"/>
                <a:gd name="connsiteY14315" fmla="*/ 437374 h 2583470"/>
                <a:gd name="connsiteX14316" fmla="*/ 577604 w 1057172"/>
                <a:gd name="connsiteY14316" fmla="*/ 437374 h 2583470"/>
                <a:gd name="connsiteX14317" fmla="*/ 577604 w 1057172"/>
                <a:gd name="connsiteY14317" fmla="*/ 436686 h 2583470"/>
                <a:gd name="connsiteX14318" fmla="*/ 561085 w 1057172"/>
                <a:gd name="connsiteY14318" fmla="*/ 433073 h 2583470"/>
                <a:gd name="connsiteX14319" fmla="*/ 561601 w 1057172"/>
                <a:gd name="connsiteY14319" fmla="*/ 433073 h 2583470"/>
                <a:gd name="connsiteX14320" fmla="*/ 561601 w 1057172"/>
                <a:gd name="connsiteY14320" fmla="*/ 434622 h 2583470"/>
                <a:gd name="connsiteX14321" fmla="*/ 561085 w 1057172"/>
                <a:gd name="connsiteY14321" fmla="*/ 434622 h 2583470"/>
                <a:gd name="connsiteX14322" fmla="*/ 608574 w 1057172"/>
                <a:gd name="connsiteY14322" fmla="*/ 422749 h 2583470"/>
                <a:gd name="connsiteX14323" fmla="*/ 607993 w 1057172"/>
                <a:gd name="connsiteY14323" fmla="*/ 425904 h 2583470"/>
                <a:gd name="connsiteX14324" fmla="*/ 606832 w 1057172"/>
                <a:gd name="connsiteY14324" fmla="*/ 425904 h 2583470"/>
                <a:gd name="connsiteX14325" fmla="*/ 606832 w 1057172"/>
                <a:gd name="connsiteY14325" fmla="*/ 427165 h 2583470"/>
                <a:gd name="connsiteX14326" fmla="*/ 606251 w 1057172"/>
                <a:gd name="connsiteY14326" fmla="*/ 427165 h 2583470"/>
                <a:gd name="connsiteX14327" fmla="*/ 606251 w 1057172"/>
                <a:gd name="connsiteY14327" fmla="*/ 427796 h 2583470"/>
                <a:gd name="connsiteX14328" fmla="*/ 605670 w 1057172"/>
                <a:gd name="connsiteY14328" fmla="*/ 427796 h 2583470"/>
                <a:gd name="connsiteX14329" fmla="*/ 605670 w 1057172"/>
                <a:gd name="connsiteY14329" fmla="*/ 428427 h 2583470"/>
                <a:gd name="connsiteX14330" fmla="*/ 603928 w 1057172"/>
                <a:gd name="connsiteY14330" fmla="*/ 428427 h 2583470"/>
                <a:gd name="connsiteX14331" fmla="*/ 603928 w 1057172"/>
                <a:gd name="connsiteY14331" fmla="*/ 427796 h 2583470"/>
                <a:gd name="connsiteX14332" fmla="*/ 604509 w 1057172"/>
                <a:gd name="connsiteY14332" fmla="*/ 427796 h 2583470"/>
                <a:gd name="connsiteX14333" fmla="*/ 603928 w 1057172"/>
                <a:gd name="connsiteY14333" fmla="*/ 427165 h 2583470"/>
                <a:gd name="connsiteX14334" fmla="*/ 607993 w 1057172"/>
                <a:gd name="connsiteY14334" fmla="*/ 425273 h 2583470"/>
                <a:gd name="connsiteX14335" fmla="*/ 608574 w 1057172"/>
                <a:gd name="connsiteY14335" fmla="*/ 422749 h 2583470"/>
                <a:gd name="connsiteX14336" fmla="*/ 587153 w 1057172"/>
                <a:gd name="connsiteY14336" fmla="*/ 416556 h 2583470"/>
                <a:gd name="connsiteX14337" fmla="*/ 588443 w 1057172"/>
                <a:gd name="connsiteY14337" fmla="*/ 417072 h 2583470"/>
                <a:gd name="connsiteX14338" fmla="*/ 587153 w 1057172"/>
                <a:gd name="connsiteY14338" fmla="*/ 417072 h 2583470"/>
                <a:gd name="connsiteX14339" fmla="*/ 588959 w 1057172"/>
                <a:gd name="connsiteY14339" fmla="*/ 415523 h 2583470"/>
                <a:gd name="connsiteX14340" fmla="*/ 589475 w 1057172"/>
                <a:gd name="connsiteY14340" fmla="*/ 415523 h 2583470"/>
                <a:gd name="connsiteX14341" fmla="*/ 589475 w 1057172"/>
                <a:gd name="connsiteY14341" fmla="*/ 416039 h 2583470"/>
                <a:gd name="connsiteX14342" fmla="*/ 588959 w 1057172"/>
                <a:gd name="connsiteY14342" fmla="*/ 416039 h 2583470"/>
                <a:gd name="connsiteX14343" fmla="*/ 584958 w 1057172"/>
                <a:gd name="connsiteY14343" fmla="*/ 414593 h 2583470"/>
                <a:gd name="connsiteX14344" fmla="*/ 586249 w 1057172"/>
                <a:gd name="connsiteY14344" fmla="*/ 415213 h 2583470"/>
                <a:gd name="connsiteX14345" fmla="*/ 585604 w 1057172"/>
                <a:gd name="connsiteY14345" fmla="*/ 415832 h 2583470"/>
                <a:gd name="connsiteX14346" fmla="*/ 586249 w 1057172"/>
                <a:gd name="connsiteY14346" fmla="*/ 415832 h 2583470"/>
                <a:gd name="connsiteX14347" fmla="*/ 586093 w 1057172"/>
                <a:gd name="connsiteY14347" fmla="*/ 416132 h 2583470"/>
                <a:gd name="connsiteX14348" fmla="*/ 587153 w 1057172"/>
                <a:gd name="connsiteY14348" fmla="*/ 416556 h 2583470"/>
                <a:gd name="connsiteX14349" fmla="*/ 585872 w 1057172"/>
                <a:gd name="connsiteY14349" fmla="*/ 416556 h 2583470"/>
                <a:gd name="connsiteX14350" fmla="*/ 585604 w 1057172"/>
                <a:gd name="connsiteY14350" fmla="*/ 417071 h 2583470"/>
                <a:gd name="connsiteX14351" fmla="*/ 584313 w 1057172"/>
                <a:gd name="connsiteY14351" fmla="*/ 417071 h 2583470"/>
                <a:gd name="connsiteX14352" fmla="*/ 584313 w 1057172"/>
                <a:gd name="connsiteY14352" fmla="*/ 416452 h 2583470"/>
                <a:gd name="connsiteX14353" fmla="*/ 584958 w 1057172"/>
                <a:gd name="connsiteY14353" fmla="*/ 416452 h 2583470"/>
                <a:gd name="connsiteX14354" fmla="*/ 584958 w 1057172"/>
                <a:gd name="connsiteY14354" fmla="*/ 415213 h 2583470"/>
                <a:gd name="connsiteX14355" fmla="*/ 584958 w 1057172"/>
                <a:gd name="connsiteY14355" fmla="*/ 414593 h 2583470"/>
                <a:gd name="connsiteX14356" fmla="*/ 390230 w 1057172"/>
                <a:gd name="connsiteY14356" fmla="*/ 412942 h 2583470"/>
                <a:gd name="connsiteX14357" fmla="*/ 390746 w 1057172"/>
                <a:gd name="connsiteY14357" fmla="*/ 413458 h 2583470"/>
                <a:gd name="connsiteX14358" fmla="*/ 390230 w 1057172"/>
                <a:gd name="connsiteY14358" fmla="*/ 413458 h 2583470"/>
                <a:gd name="connsiteX14359" fmla="*/ 387133 w 1057172"/>
                <a:gd name="connsiteY14359" fmla="*/ 403135 h 2583470"/>
                <a:gd name="connsiteX14360" fmla="*/ 387649 w 1057172"/>
                <a:gd name="connsiteY14360" fmla="*/ 403651 h 2583470"/>
                <a:gd name="connsiteX14361" fmla="*/ 387133 w 1057172"/>
                <a:gd name="connsiteY14361" fmla="*/ 403651 h 2583470"/>
                <a:gd name="connsiteX14362" fmla="*/ 588443 w 1057172"/>
                <a:gd name="connsiteY14362" fmla="*/ 399521 h 2583470"/>
                <a:gd name="connsiteX14363" fmla="*/ 588959 w 1057172"/>
                <a:gd name="connsiteY14363" fmla="*/ 399521 h 2583470"/>
                <a:gd name="connsiteX14364" fmla="*/ 588959 w 1057172"/>
                <a:gd name="connsiteY14364" fmla="*/ 400037 h 2583470"/>
                <a:gd name="connsiteX14365" fmla="*/ 588443 w 1057172"/>
                <a:gd name="connsiteY14365" fmla="*/ 400037 h 2583470"/>
                <a:gd name="connsiteX14366" fmla="*/ 380423 w 1057172"/>
                <a:gd name="connsiteY14366" fmla="*/ 395909 h 2583470"/>
                <a:gd name="connsiteX14367" fmla="*/ 383520 w 1057172"/>
                <a:gd name="connsiteY14367" fmla="*/ 399522 h 2583470"/>
                <a:gd name="connsiteX14368" fmla="*/ 386617 w 1057172"/>
                <a:gd name="connsiteY14368" fmla="*/ 401329 h 2583470"/>
                <a:gd name="connsiteX14369" fmla="*/ 385997 w 1057172"/>
                <a:gd name="connsiteY14369" fmla="*/ 401329 h 2583470"/>
                <a:gd name="connsiteX14370" fmla="*/ 386617 w 1057172"/>
                <a:gd name="connsiteY14370" fmla="*/ 403135 h 2583470"/>
                <a:gd name="connsiteX14371" fmla="*/ 384139 w 1057172"/>
                <a:gd name="connsiteY14371" fmla="*/ 400124 h 2583470"/>
                <a:gd name="connsiteX14372" fmla="*/ 382900 w 1057172"/>
                <a:gd name="connsiteY14372" fmla="*/ 399522 h 2583470"/>
                <a:gd name="connsiteX14373" fmla="*/ 380423 w 1057172"/>
                <a:gd name="connsiteY14373" fmla="*/ 395909 h 2583470"/>
                <a:gd name="connsiteX14374" fmla="*/ 584125 w 1057172"/>
                <a:gd name="connsiteY14374" fmla="*/ 390251 h 2583470"/>
                <a:gd name="connsiteX14375" fmla="*/ 584736 w 1057172"/>
                <a:gd name="connsiteY14375" fmla="*/ 390251 h 2583470"/>
                <a:gd name="connsiteX14376" fmla="*/ 584736 w 1057172"/>
                <a:gd name="connsiteY14376" fmla="*/ 391478 h 2583470"/>
                <a:gd name="connsiteX14377" fmla="*/ 584125 w 1057172"/>
                <a:gd name="connsiteY14377" fmla="*/ 390251 h 2583470"/>
                <a:gd name="connsiteX14378" fmla="*/ 642770 w 1057172"/>
                <a:gd name="connsiteY14378" fmla="*/ 354614 h 2583470"/>
                <a:gd name="connsiteX14379" fmla="*/ 644061 w 1057172"/>
                <a:gd name="connsiteY14379" fmla="*/ 354614 h 2583470"/>
                <a:gd name="connsiteX14380" fmla="*/ 644061 w 1057172"/>
                <a:gd name="connsiteY14380" fmla="*/ 355302 h 2583470"/>
                <a:gd name="connsiteX14381" fmla="*/ 644706 w 1057172"/>
                <a:gd name="connsiteY14381" fmla="*/ 355302 h 2583470"/>
                <a:gd name="connsiteX14382" fmla="*/ 644706 w 1057172"/>
                <a:gd name="connsiteY14382" fmla="*/ 356679 h 2583470"/>
                <a:gd name="connsiteX14383" fmla="*/ 642770 w 1057172"/>
                <a:gd name="connsiteY14383" fmla="*/ 355302 h 2583470"/>
                <a:gd name="connsiteX14384" fmla="*/ 642770 w 1057172"/>
                <a:gd name="connsiteY14384" fmla="*/ 354614 h 2583470"/>
                <a:gd name="connsiteX14385" fmla="*/ 641092 w 1057172"/>
                <a:gd name="connsiteY14385" fmla="*/ 353582 h 2583470"/>
                <a:gd name="connsiteX14386" fmla="*/ 642641 w 1057172"/>
                <a:gd name="connsiteY14386" fmla="*/ 353582 h 2583470"/>
                <a:gd name="connsiteX14387" fmla="*/ 642641 w 1057172"/>
                <a:gd name="connsiteY14387" fmla="*/ 354098 h 2583470"/>
                <a:gd name="connsiteX14388" fmla="*/ 641609 w 1057172"/>
                <a:gd name="connsiteY14388" fmla="*/ 354098 h 2583470"/>
                <a:gd name="connsiteX14389" fmla="*/ 641092 w 1057172"/>
                <a:gd name="connsiteY14389" fmla="*/ 353582 h 2583470"/>
                <a:gd name="connsiteX14390" fmla="*/ 592056 w 1057172"/>
                <a:gd name="connsiteY14390" fmla="*/ 337522 h 2583470"/>
                <a:gd name="connsiteX14391" fmla="*/ 592666 w 1057172"/>
                <a:gd name="connsiteY14391" fmla="*/ 338136 h 2583470"/>
                <a:gd name="connsiteX14392" fmla="*/ 592143 w 1057172"/>
                <a:gd name="connsiteY14392" fmla="*/ 337785 h 2583470"/>
                <a:gd name="connsiteX14393" fmla="*/ 399955 w 1057172"/>
                <a:gd name="connsiteY14393" fmla="*/ 334395 h 2583470"/>
                <a:gd name="connsiteX14394" fmla="*/ 400564 w 1057172"/>
                <a:gd name="connsiteY14394" fmla="*/ 334395 h 2583470"/>
                <a:gd name="connsiteX14395" fmla="*/ 400164 w 1057172"/>
                <a:gd name="connsiteY14395" fmla="*/ 334545 h 2583470"/>
                <a:gd name="connsiteX14396" fmla="*/ 520307 w 1057172"/>
                <a:gd name="connsiteY14396" fmla="*/ 329322 h 2583470"/>
                <a:gd name="connsiteX14397" fmla="*/ 520823 w 1057172"/>
                <a:gd name="connsiteY14397" fmla="*/ 329322 h 2583470"/>
                <a:gd name="connsiteX14398" fmla="*/ 520823 w 1057172"/>
                <a:gd name="connsiteY14398" fmla="*/ 329838 h 2583470"/>
                <a:gd name="connsiteX14399" fmla="*/ 520307 w 1057172"/>
                <a:gd name="connsiteY14399" fmla="*/ 329838 h 2583470"/>
                <a:gd name="connsiteX14400" fmla="*/ 302480 w 1057172"/>
                <a:gd name="connsiteY14400" fmla="*/ 326741 h 2583470"/>
                <a:gd name="connsiteX14401" fmla="*/ 302996 w 1057172"/>
                <a:gd name="connsiteY14401" fmla="*/ 326741 h 2583470"/>
                <a:gd name="connsiteX14402" fmla="*/ 302996 w 1057172"/>
                <a:gd name="connsiteY14402" fmla="*/ 328806 h 2583470"/>
                <a:gd name="connsiteX14403" fmla="*/ 302480 w 1057172"/>
                <a:gd name="connsiteY14403" fmla="*/ 328806 h 2583470"/>
                <a:gd name="connsiteX14404" fmla="*/ 302480 w 1057172"/>
                <a:gd name="connsiteY14404" fmla="*/ 326741 h 2583470"/>
                <a:gd name="connsiteX14405" fmla="*/ 520823 w 1057172"/>
                <a:gd name="connsiteY14405" fmla="*/ 326225 h 2583470"/>
                <a:gd name="connsiteX14406" fmla="*/ 521855 w 1057172"/>
                <a:gd name="connsiteY14406" fmla="*/ 326225 h 2583470"/>
                <a:gd name="connsiteX14407" fmla="*/ 521855 w 1057172"/>
                <a:gd name="connsiteY14407" fmla="*/ 326741 h 2583470"/>
                <a:gd name="connsiteX14408" fmla="*/ 520823 w 1057172"/>
                <a:gd name="connsiteY14408" fmla="*/ 326741 h 2583470"/>
                <a:gd name="connsiteX14409" fmla="*/ 526888 w 1057172"/>
                <a:gd name="connsiteY14409" fmla="*/ 325192 h 2583470"/>
                <a:gd name="connsiteX14410" fmla="*/ 527533 w 1057172"/>
                <a:gd name="connsiteY14410" fmla="*/ 325192 h 2583470"/>
                <a:gd name="connsiteX14411" fmla="*/ 527533 w 1057172"/>
                <a:gd name="connsiteY14411" fmla="*/ 327773 h 2583470"/>
                <a:gd name="connsiteX14412" fmla="*/ 524952 w 1057172"/>
                <a:gd name="connsiteY14412" fmla="*/ 327773 h 2583470"/>
                <a:gd name="connsiteX14413" fmla="*/ 524952 w 1057172"/>
                <a:gd name="connsiteY14413" fmla="*/ 327128 h 2583470"/>
                <a:gd name="connsiteX14414" fmla="*/ 526888 w 1057172"/>
                <a:gd name="connsiteY14414" fmla="*/ 327128 h 2583470"/>
                <a:gd name="connsiteX14415" fmla="*/ 526888 w 1057172"/>
                <a:gd name="connsiteY14415" fmla="*/ 325192 h 2583470"/>
                <a:gd name="connsiteX14416" fmla="*/ 372164 w 1057172"/>
                <a:gd name="connsiteY14416" fmla="*/ 321063 h 2583470"/>
                <a:gd name="connsiteX14417" fmla="*/ 372680 w 1057172"/>
                <a:gd name="connsiteY14417" fmla="*/ 321063 h 2583470"/>
                <a:gd name="connsiteX14418" fmla="*/ 372680 w 1057172"/>
                <a:gd name="connsiteY14418" fmla="*/ 321579 h 2583470"/>
                <a:gd name="connsiteX14419" fmla="*/ 372164 w 1057172"/>
                <a:gd name="connsiteY14419" fmla="*/ 321579 h 2583470"/>
                <a:gd name="connsiteX14420" fmla="*/ 379906 w 1057172"/>
                <a:gd name="connsiteY14420" fmla="*/ 317621 h 2583470"/>
                <a:gd name="connsiteX14421" fmla="*/ 380422 w 1057172"/>
                <a:gd name="connsiteY14421" fmla="*/ 317621 h 2583470"/>
                <a:gd name="connsiteX14422" fmla="*/ 380422 w 1057172"/>
                <a:gd name="connsiteY14422" fmla="*/ 318998 h 2583470"/>
                <a:gd name="connsiteX14423" fmla="*/ 379906 w 1057172"/>
                <a:gd name="connsiteY14423" fmla="*/ 317621 h 2583470"/>
                <a:gd name="connsiteX14424" fmla="*/ 520823 w 1057172"/>
                <a:gd name="connsiteY14424" fmla="*/ 313320 h 2583470"/>
                <a:gd name="connsiteX14425" fmla="*/ 522372 w 1057172"/>
                <a:gd name="connsiteY14425" fmla="*/ 313836 h 2583470"/>
                <a:gd name="connsiteX14426" fmla="*/ 520823 w 1057172"/>
                <a:gd name="connsiteY14426" fmla="*/ 313836 h 2583470"/>
                <a:gd name="connsiteX14427" fmla="*/ 520823 w 1057172"/>
                <a:gd name="connsiteY14427" fmla="*/ 313320 h 2583470"/>
                <a:gd name="connsiteX14428" fmla="*/ 576805 w 1057172"/>
                <a:gd name="connsiteY14428" fmla="*/ 311771 h 2583470"/>
                <a:gd name="connsiteX14429" fmla="*/ 577415 w 1057172"/>
                <a:gd name="connsiteY14429" fmla="*/ 311771 h 2583470"/>
                <a:gd name="connsiteX14430" fmla="*/ 577415 w 1057172"/>
                <a:gd name="connsiteY14430" fmla="*/ 312384 h 2583470"/>
                <a:gd name="connsiteX14431" fmla="*/ 579245 w 1057172"/>
                <a:gd name="connsiteY14431" fmla="*/ 313610 h 2583470"/>
                <a:gd name="connsiteX14432" fmla="*/ 579245 w 1057172"/>
                <a:gd name="connsiteY14432" fmla="*/ 314224 h 2583470"/>
                <a:gd name="connsiteX14433" fmla="*/ 582905 w 1057172"/>
                <a:gd name="connsiteY14433" fmla="*/ 316063 h 2583470"/>
                <a:gd name="connsiteX14434" fmla="*/ 582905 w 1057172"/>
                <a:gd name="connsiteY14434" fmla="*/ 315450 h 2583470"/>
                <a:gd name="connsiteX14435" fmla="*/ 584125 w 1057172"/>
                <a:gd name="connsiteY14435" fmla="*/ 315450 h 2583470"/>
                <a:gd name="connsiteX14436" fmla="*/ 584125 w 1057172"/>
                <a:gd name="connsiteY14436" fmla="*/ 316063 h 2583470"/>
                <a:gd name="connsiteX14437" fmla="*/ 586566 w 1057172"/>
                <a:gd name="connsiteY14437" fmla="*/ 320968 h 2583470"/>
                <a:gd name="connsiteX14438" fmla="*/ 587176 w 1057172"/>
                <a:gd name="connsiteY14438" fmla="*/ 320968 h 2583470"/>
                <a:gd name="connsiteX14439" fmla="*/ 590226 w 1057172"/>
                <a:gd name="connsiteY14439" fmla="*/ 336909 h 2583470"/>
                <a:gd name="connsiteX14440" fmla="*/ 590836 w 1057172"/>
                <a:gd name="connsiteY14440" fmla="*/ 335683 h 2583470"/>
                <a:gd name="connsiteX14441" fmla="*/ 590836 w 1057172"/>
                <a:gd name="connsiteY14441" fmla="*/ 336909 h 2583470"/>
                <a:gd name="connsiteX14442" fmla="*/ 592143 w 1057172"/>
                <a:gd name="connsiteY14442" fmla="*/ 337785 h 2583470"/>
                <a:gd name="connsiteX14443" fmla="*/ 592666 w 1057172"/>
                <a:gd name="connsiteY14443" fmla="*/ 339362 h 2583470"/>
                <a:gd name="connsiteX14444" fmla="*/ 593276 w 1057172"/>
                <a:gd name="connsiteY14444" fmla="*/ 339362 h 2583470"/>
                <a:gd name="connsiteX14445" fmla="*/ 595809 w 1057172"/>
                <a:gd name="connsiteY14445" fmla="*/ 342226 h 2583470"/>
                <a:gd name="connsiteX14446" fmla="*/ 596184 w 1057172"/>
                <a:gd name="connsiteY14446" fmla="*/ 342226 h 2583470"/>
                <a:gd name="connsiteX14447" fmla="*/ 596184 w 1057172"/>
                <a:gd name="connsiteY14447" fmla="*/ 342650 h 2583470"/>
                <a:gd name="connsiteX14448" fmla="*/ 598156 w 1057172"/>
                <a:gd name="connsiteY14448" fmla="*/ 344880 h 2583470"/>
                <a:gd name="connsiteX14449" fmla="*/ 598156 w 1057172"/>
                <a:gd name="connsiteY14449" fmla="*/ 345493 h 2583470"/>
                <a:gd name="connsiteX14450" fmla="*/ 601206 w 1057172"/>
                <a:gd name="connsiteY14450" fmla="*/ 348559 h 2583470"/>
                <a:gd name="connsiteX14451" fmla="*/ 604256 w 1057172"/>
                <a:gd name="connsiteY14451" fmla="*/ 349172 h 2583470"/>
                <a:gd name="connsiteX14452" fmla="*/ 604866 w 1057172"/>
                <a:gd name="connsiteY14452" fmla="*/ 346106 h 2583470"/>
                <a:gd name="connsiteX14453" fmla="*/ 605476 w 1057172"/>
                <a:gd name="connsiteY14453" fmla="*/ 346106 h 2583470"/>
                <a:gd name="connsiteX14454" fmla="*/ 605476 w 1057172"/>
                <a:gd name="connsiteY14454" fmla="*/ 345493 h 2583470"/>
                <a:gd name="connsiteX14455" fmla="*/ 606086 w 1057172"/>
                <a:gd name="connsiteY14455" fmla="*/ 345493 h 2583470"/>
                <a:gd name="connsiteX14456" fmla="*/ 606086 w 1057172"/>
                <a:gd name="connsiteY14456" fmla="*/ 344880 h 2583470"/>
                <a:gd name="connsiteX14457" fmla="*/ 611577 w 1057172"/>
                <a:gd name="connsiteY14457" fmla="*/ 343041 h 2583470"/>
                <a:gd name="connsiteX14458" fmla="*/ 614017 w 1057172"/>
                <a:gd name="connsiteY14458" fmla="*/ 341814 h 2583470"/>
                <a:gd name="connsiteX14459" fmla="*/ 614017 w 1057172"/>
                <a:gd name="connsiteY14459" fmla="*/ 341201 h 2583470"/>
                <a:gd name="connsiteX14460" fmla="*/ 619507 w 1057172"/>
                <a:gd name="connsiteY14460" fmla="*/ 341201 h 2583470"/>
                <a:gd name="connsiteX14461" fmla="*/ 619507 w 1057172"/>
                <a:gd name="connsiteY14461" fmla="*/ 341814 h 2583470"/>
                <a:gd name="connsiteX14462" fmla="*/ 623167 w 1057172"/>
                <a:gd name="connsiteY14462" fmla="*/ 346106 h 2583470"/>
                <a:gd name="connsiteX14463" fmla="*/ 623777 w 1057172"/>
                <a:gd name="connsiteY14463" fmla="*/ 346106 h 2583470"/>
                <a:gd name="connsiteX14464" fmla="*/ 623777 w 1057172"/>
                <a:gd name="connsiteY14464" fmla="*/ 346719 h 2583470"/>
                <a:gd name="connsiteX14465" fmla="*/ 623167 w 1057172"/>
                <a:gd name="connsiteY14465" fmla="*/ 346719 h 2583470"/>
                <a:gd name="connsiteX14466" fmla="*/ 623167 w 1057172"/>
                <a:gd name="connsiteY14466" fmla="*/ 349172 h 2583470"/>
                <a:gd name="connsiteX14467" fmla="*/ 620727 w 1057172"/>
                <a:gd name="connsiteY14467" fmla="*/ 352237 h 2583470"/>
                <a:gd name="connsiteX14468" fmla="*/ 620117 w 1057172"/>
                <a:gd name="connsiteY14468" fmla="*/ 352237 h 2583470"/>
                <a:gd name="connsiteX14469" fmla="*/ 620117 w 1057172"/>
                <a:gd name="connsiteY14469" fmla="*/ 352851 h 2583470"/>
                <a:gd name="connsiteX14470" fmla="*/ 619507 w 1057172"/>
                <a:gd name="connsiteY14470" fmla="*/ 352851 h 2583470"/>
                <a:gd name="connsiteX14471" fmla="*/ 620117 w 1057172"/>
                <a:gd name="connsiteY14471" fmla="*/ 357142 h 2583470"/>
                <a:gd name="connsiteX14472" fmla="*/ 620727 w 1057172"/>
                <a:gd name="connsiteY14472" fmla="*/ 357142 h 2583470"/>
                <a:gd name="connsiteX14473" fmla="*/ 620727 w 1057172"/>
                <a:gd name="connsiteY14473" fmla="*/ 357756 h 2583470"/>
                <a:gd name="connsiteX14474" fmla="*/ 620117 w 1057172"/>
                <a:gd name="connsiteY14474" fmla="*/ 357756 h 2583470"/>
                <a:gd name="connsiteX14475" fmla="*/ 620117 w 1057172"/>
                <a:gd name="connsiteY14475" fmla="*/ 358982 h 2583470"/>
                <a:gd name="connsiteX14476" fmla="*/ 619507 w 1057172"/>
                <a:gd name="connsiteY14476" fmla="*/ 358982 h 2583470"/>
                <a:gd name="connsiteX14477" fmla="*/ 619507 w 1057172"/>
                <a:gd name="connsiteY14477" fmla="*/ 361434 h 2583470"/>
                <a:gd name="connsiteX14478" fmla="*/ 621337 w 1057172"/>
                <a:gd name="connsiteY14478" fmla="*/ 362661 h 2583470"/>
                <a:gd name="connsiteX14479" fmla="*/ 623167 w 1057172"/>
                <a:gd name="connsiteY14479" fmla="*/ 362661 h 2583470"/>
                <a:gd name="connsiteX14480" fmla="*/ 624387 w 1057172"/>
                <a:gd name="connsiteY14480" fmla="*/ 365726 h 2583470"/>
                <a:gd name="connsiteX14481" fmla="*/ 624997 w 1057172"/>
                <a:gd name="connsiteY14481" fmla="*/ 365726 h 2583470"/>
                <a:gd name="connsiteX14482" fmla="*/ 624997 w 1057172"/>
                <a:gd name="connsiteY14482" fmla="*/ 370018 h 2583470"/>
                <a:gd name="connsiteX14483" fmla="*/ 625607 w 1057172"/>
                <a:gd name="connsiteY14483" fmla="*/ 370018 h 2583470"/>
                <a:gd name="connsiteX14484" fmla="*/ 625607 w 1057172"/>
                <a:gd name="connsiteY14484" fmla="*/ 372471 h 2583470"/>
                <a:gd name="connsiteX14485" fmla="*/ 623777 w 1057172"/>
                <a:gd name="connsiteY14485" fmla="*/ 372471 h 2583470"/>
                <a:gd name="connsiteX14486" fmla="*/ 623777 w 1057172"/>
                <a:gd name="connsiteY14486" fmla="*/ 373084 h 2583470"/>
                <a:gd name="connsiteX14487" fmla="*/ 621947 w 1057172"/>
                <a:gd name="connsiteY14487" fmla="*/ 373084 h 2583470"/>
                <a:gd name="connsiteX14488" fmla="*/ 621947 w 1057172"/>
                <a:gd name="connsiteY14488" fmla="*/ 373697 h 2583470"/>
                <a:gd name="connsiteX14489" fmla="*/ 621337 w 1057172"/>
                <a:gd name="connsiteY14489" fmla="*/ 373697 h 2583470"/>
                <a:gd name="connsiteX14490" fmla="*/ 621337 w 1057172"/>
                <a:gd name="connsiteY14490" fmla="*/ 374310 h 2583470"/>
                <a:gd name="connsiteX14491" fmla="*/ 620727 w 1057172"/>
                <a:gd name="connsiteY14491" fmla="*/ 374310 h 2583470"/>
                <a:gd name="connsiteX14492" fmla="*/ 620727 w 1057172"/>
                <a:gd name="connsiteY14492" fmla="*/ 374923 h 2583470"/>
                <a:gd name="connsiteX14493" fmla="*/ 619507 w 1057172"/>
                <a:gd name="connsiteY14493" fmla="*/ 374923 h 2583470"/>
                <a:gd name="connsiteX14494" fmla="*/ 619507 w 1057172"/>
                <a:gd name="connsiteY14494" fmla="*/ 376149 h 2583470"/>
                <a:gd name="connsiteX14495" fmla="*/ 618287 w 1057172"/>
                <a:gd name="connsiteY14495" fmla="*/ 376149 h 2583470"/>
                <a:gd name="connsiteX14496" fmla="*/ 619507 w 1057172"/>
                <a:gd name="connsiteY14496" fmla="*/ 377376 h 2583470"/>
                <a:gd name="connsiteX14497" fmla="*/ 620727 w 1057172"/>
                <a:gd name="connsiteY14497" fmla="*/ 377376 h 2583470"/>
                <a:gd name="connsiteX14498" fmla="*/ 620727 w 1057172"/>
                <a:gd name="connsiteY14498" fmla="*/ 377989 h 2583470"/>
                <a:gd name="connsiteX14499" fmla="*/ 621337 w 1057172"/>
                <a:gd name="connsiteY14499" fmla="*/ 377989 h 2583470"/>
                <a:gd name="connsiteX14500" fmla="*/ 621947 w 1057172"/>
                <a:gd name="connsiteY14500" fmla="*/ 384120 h 2583470"/>
                <a:gd name="connsiteX14501" fmla="*/ 621337 w 1057172"/>
                <a:gd name="connsiteY14501" fmla="*/ 384120 h 2583470"/>
                <a:gd name="connsiteX14502" fmla="*/ 621337 w 1057172"/>
                <a:gd name="connsiteY14502" fmla="*/ 384733 h 2583470"/>
                <a:gd name="connsiteX14503" fmla="*/ 617067 w 1057172"/>
                <a:gd name="connsiteY14503" fmla="*/ 388412 h 2583470"/>
                <a:gd name="connsiteX14504" fmla="*/ 616457 w 1057172"/>
                <a:gd name="connsiteY14504" fmla="*/ 388412 h 2583470"/>
                <a:gd name="connsiteX14505" fmla="*/ 616457 w 1057172"/>
                <a:gd name="connsiteY14505" fmla="*/ 389638 h 2583470"/>
                <a:gd name="connsiteX14506" fmla="*/ 615847 w 1057172"/>
                <a:gd name="connsiteY14506" fmla="*/ 389638 h 2583470"/>
                <a:gd name="connsiteX14507" fmla="*/ 614017 w 1057172"/>
                <a:gd name="connsiteY14507" fmla="*/ 397609 h 2583470"/>
                <a:gd name="connsiteX14508" fmla="*/ 613407 w 1057172"/>
                <a:gd name="connsiteY14508" fmla="*/ 397609 h 2583470"/>
                <a:gd name="connsiteX14509" fmla="*/ 613407 w 1057172"/>
                <a:gd name="connsiteY14509" fmla="*/ 398222 h 2583470"/>
                <a:gd name="connsiteX14510" fmla="*/ 612797 w 1057172"/>
                <a:gd name="connsiteY14510" fmla="*/ 398222 h 2583470"/>
                <a:gd name="connsiteX14511" fmla="*/ 611577 w 1057172"/>
                <a:gd name="connsiteY14511" fmla="*/ 404353 h 2583470"/>
                <a:gd name="connsiteX14512" fmla="*/ 610357 w 1057172"/>
                <a:gd name="connsiteY14512" fmla="*/ 404353 h 2583470"/>
                <a:gd name="connsiteX14513" fmla="*/ 609747 w 1057172"/>
                <a:gd name="connsiteY14513" fmla="*/ 408032 h 2583470"/>
                <a:gd name="connsiteX14514" fmla="*/ 609137 w 1057172"/>
                <a:gd name="connsiteY14514" fmla="*/ 408032 h 2583470"/>
                <a:gd name="connsiteX14515" fmla="*/ 608527 w 1057172"/>
                <a:gd name="connsiteY14515" fmla="*/ 409871 h 2583470"/>
                <a:gd name="connsiteX14516" fmla="*/ 607916 w 1057172"/>
                <a:gd name="connsiteY14516" fmla="*/ 409871 h 2583470"/>
                <a:gd name="connsiteX14517" fmla="*/ 607916 w 1057172"/>
                <a:gd name="connsiteY14517" fmla="*/ 411711 h 2583470"/>
                <a:gd name="connsiteX14518" fmla="*/ 606696 w 1057172"/>
                <a:gd name="connsiteY14518" fmla="*/ 411098 h 2583470"/>
                <a:gd name="connsiteX14519" fmla="*/ 606696 w 1057172"/>
                <a:gd name="connsiteY14519" fmla="*/ 411711 h 2583470"/>
                <a:gd name="connsiteX14520" fmla="*/ 606086 w 1057172"/>
                <a:gd name="connsiteY14520" fmla="*/ 411711 h 2583470"/>
                <a:gd name="connsiteX14521" fmla="*/ 606086 w 1057172"/>
                <a:gd name="connsiteY14521" fmla="*/ 412324 h 2583470"/>
                <a:gd name="connsiteX14522" fmla="*/ 605476 w 1057172"/>
                <a:gd name="connsiteY14522" fmla="*/ 412324 h 2583470"/>
                <a:gd name="connsiteX14523" fmla="*/ 605476 w 1057172"/>
                <a:gd name="connsiteY14523" fmla="*/ 412937 h 2583470"/>
                <a:gd name="connsiteX14524" fmla="*/ 604866 w 1057172"/>
                <a:gd name="connsiteY14524" fmla="*/ 412937 h 2583470"/>
                <a:gd name="connsiteX14525" fmla="*/ 604866 w 1057172"/>
                <a:gd name="connsiteY14525" fmla="*/ 414776 h 2583470"/>
                <a:gd name="connsiteX14526" fmla="*/ 603646 w 1057172"/>
                <a:gd name="connsiteY14526" fmla="*/ 414776 h 2583470"/>
                <a:gd name="connsiteX14527" fmla="*/ 603646 w 1057172"/>
                <a:gd name="connsiteY14527" fmla="*/ 416616 h 2583470"/>
                <a:gd name="connsiteX14528" fmla="*/ 602426 w 1057172"/>
                <a:gd name="connsiteY14528" fmla="*/ 416616 h 2583470"/>
                <a:gd name="connsiteX14529" fmla="*/ 601816 w 1057172"/>
                <a:gd name="connsiteY14529" fmla="*/ 423973 h 2583470"/>
                <a:gd name="connsiteX14530" fmla="*/ 601206 w 1057172"/>
                <a:gd name="connsiteY14530" fmla="*/ 423973 h 2583470"/>
                <a:gd name="connsiteX14531" fmla="*/ 601206 w 1057172"/>
                <a:gd name="connsiteY14531" fmla="*/ 424586 h 2583470"/>
                <a:gd name="connsiteX14532" fmla="*/ 599986 w 1057172"/>
                <a:gd name="connsiteY14532" fmla="*/ 424586 h 2583470"/>
                <a:gd name="connsiteX14533" fmla="*/ 599986 w 1057172"/>
                <a:gd name="connsiteY14533" fmla="*/ 425200 h 2583470"/>
                <a:gd name="connsiteX14534" fmla="*/ 597546 w 1057172"/>
                <a:gd name="connsiteY14534" fmla="*/ 425813 h 2583470"/>
                <a:gd name="connsiteX14535" fmla="*/ 597546 w 1057172"/>
                <a:gd name="connsiteY14535" fmla="*/ 427039 h 2583470"/>
                <a:gd name="connsiteX14536" fmla="*/ 596936 w 1057172"/>
                <a:gd name="connsiteY14536" fmla="*/ 427039 h 2583470"/>
                <a:gd name="connsiteX14537" fmla="*/ 594496 w 1057172"/>
                <a:gd name="connsiteY14537" fmla="*/ 429491 h 2583470"/>
                <a:gd name="connsiteX14538" fmla="*/ 594496 w 1057172"/>
                <a:gd name="connsiteY14538" fmla="*/ 432557 h 2583470"/>
                <a:gd name="connsiteX14539" fmla="*/ 593886 w 1057172"/>
                <a:gd name="connsiteY14539" fmla="*/ 432557 h 2583470"/>
                <a:gd name="connsiteX14540" fmla="*/ 593886 w 1057172"/>
                <a:gd name="connsiteY14540" fmla="*/ 431944 h 2583470"/>
                <a:gd name="connsiteX14541" fmla="*/ 590836 w 1057172"/>
                <a:gd name="connsiteY14541" fmla="*/ 423973 h 2583470"/>
                <a:gd name="connsiteX14542" fmla="*/ 592666 w 1057172"/>
                <a:gd name="connsiteY14542" fmla="*/ 416003 h 2583470"/>
                <a:gd name="connsiteX14543" fmla="*/ 592056 w 1057172"/>
                <a:gd name="connsiteY14543" fmla="*/ 416003 h 2583470"/>
                <a:gd name="connsiteX14544" fmla="*/ 592056 w 1057172"/>
                <a:gd name="connsiteY14544" fmla="*/ 415390 h 2583470"/>
                <a:gd name="connsiteX14545" fmla="*/ 589006 w 1057172"/>
                <a:gd name="connsiteY14545" fmla="*/ 411711 h 2583470"/>
                <a:gd name="connsiteX14546" fmla="*/ 590226 w 1057172"/>
                <a:gd name="connsiteY14546" fmla="*/ 411711 h 2583470"/>
                <a:gd name="connsiteX14547" fmla="*/ 590226 w 1057172"/>
                <a:gd name="connsiteY14547" fmla="*/ 411098 h 2583470"/>
                <a:gd name="connsiteX14548" fmla="*/ 592056 w 1057172"/>
                <a:gd name="connsiteY14548" fmla="*/ 411098 h 2583470"/>
                <a:gd name="connsiteX14549" fmla="*/ 592056 w 1057172"/>
                <a:gd name="connsiteY14549" fmla="*/ 409258 h 2583470"/>
                <a:gd name="connsiteX14550" fmla="*/ 592666 w 1057172"/>
                <a:gd name="connsiteY14550" fmla="*/ 409258 h 2583470"/>
                <a:gd name="connsiteX14551" fmla="*/ 592056 w 1057172"/>
                <a:gd name="connsiteY14551" fmla="*/ 403740 h 2583470"/>
                <a:gd name="connsiteX14552" fmla="*/ 590836 w 1057172"/>
                <a:gd name="connsiteY14552" fmla="*/ 403740 h 2583470"/>
                <a:gd name="connsiteX14553" fmla="*/ 590836 w 1057172"/>
                <a:gd name="connsiteY14553" fmla="*/ 401901 h 2583470"/>
                <a:gd name="connsiteX14554" fmla="*/ 590226 w 1057172"/>
                <a:gd name="connsiteY14554" fmla="*/ 401901 h 2583470"/>
                <a:gd name="connsiteX14555" fmla="*/ 590226 w 1057172"/>
                <a:gd name="connsiteY14555" fmla="*/ 401288 h 2583470"/>
                <a:gd name="connsiteX14556" fmla="*/ 589006 w 1057172"/>
                <a:gd name="connsiteY14556" fmla="*/ 400061 h 2583470"/>
                <a:gd name="connsiteX14557" fmla="*/ 592666 w 1057172"/>
                <a:gd name="connsiteY14557" fmla="*/ 400061 h 2583470"/>
                <a:gd name="connsiteX14558" fmla="*/ 592666 w 1057172"/>
                <a:gd name="connsiteY14558" fmla="*/ 399448 h 2583470"/>
                <a:gd name="connsiteX14559" fmla="*/ 593276 w 1057172"/>
                <a:gd name="connsiteY14559" fmla="*/ 399448 h 2583470"/>
                <a:gd name="connsiteX14560" fmla="*/ 593276 w 1057172"/>
                <a:gd name="connsiteY14560" fmla="*/ 398222 h 2583470"/>
                <a:gd name="connsiteX14561" fmla="*/ 593886 w 1057172"/>
                <a:gd name="connsiteY14561" fmla="*/ 398222 h 2583470"/>
                <a:gd name="connsiteX14562" fmla="*/ 593886 w 1057172"/>
                <a:gd name="connsiteY14562" fmla="*/ 397609 h 2583470"/>
                <a:gd name="connsiteX14563" fmla="*/ 594496 w 1057172"/>
                <a:gd name="connsiteY14563" fmla="*/ 397609 h 2583470"/>
                <a:gd name="connsiteX14564" fmla="*/ 594496 w 1057172"/>
                <a:gd name="connsiteY14564" fmla="*/ 396996 h 2583470"/>
                <a:gd name="connsiteX14565" fmla="*/ 595106 w 1057172"/>
                <a:gd name="connsiteY14565" fmla="*/ 396996 h 2583470"/>
                <a:gd name="connsiteX14566" fmla="*/ 595106 w 1057172"/>
                <a:gd name="connsiteY14566" fmla="*/ 396383 h 2583470"/>
                <a:gd name="connsiteX14567" fmla="*/ 594496 w 1057172"/>
                <a:gd name="connsiteY14567" fmla="*/ 396383 h 2583470"/>
                <a:gd name="connsiteX14568" fmla="*/ 594496 w 1057172"/>
                <a:gd name="connsiteY14568" fmla="*/ 393317 h 2583470"/>
                <a:gd name="connsiteX14569" fmla="*/ 593886 w 1057172"/>
                <a:gd name="connsiteY14569" fmla="*/ 393317 h 2583470"/>
                <a:gd name="connsiteX14570" fmla="*/ 593886 w 1057172"/>
                <a:gd name="connsiteY14570" fmla="*/ 392704 h 2583470"/>
                <a:gd name="connsiteX14571" fmla="*/ 593276 w 1057172"/>
                <a:gd name="connsiteY14571" fmla="*/ 392704 h 2583470"/>
                <a:gd name="connsiteX14572" fmla="*/ 593276 w 1057172"/>
                <a:gd name="connsiteY14572" fmla="*/ 393317 h 2583470"/>
                <a:gd name="connsiteX14573" fmla="*/ 592056 w 1057172"/>
                <a:gd name="connsiteY14573" fmla="*/ 393317 h 2583470"/>
                <a:gd name="connsiteX14574" fmla="*/ 592056 w 1057172"/>
                <a:gd name="connsiteY14574" fmla="*/ 392704 h 2583470"/>
                <a:gd name="connsiteX14575" fmla="*/ 589006 w 1057172"/>
                <a:gd name="connsiteY14575" fmla="*/ 392704 h 2583470"/>
                <a:gd name="connsiteX14576" fmla="*/ 589006 w 1057172"/>
                <a:gd name="connsiteY14576" fmla="*/ 393317 h 2583470"/>
                <a:gd name="connsiteX14577" fmla="*/ 588396 w 1057172"/>
                <a:gd name="connsiteY14577" fmla="*/ 393317 h 2583470"/>
                <a:gd name="connsiteX14578" fmla="*/ 589006 w 1057172"/>
                <a:gd name="connsiteY14578" fmla="*/ 393930 h 2583470"/>
                <a:gd name="connsiteX14579" fmla="*/ 588396 w 1057172"/>
                <a:gd name="connsiteY14579" fmla="*/ 393930 h 2583470"/>
                <a:gd name="connsiteX14580" fmla="*/ 588396 w 1057172"/>
                <a:gd name="connsiteY14580" fmla="*/ 394543 h 2583470"/>
                <a:gd name="connsiteX14581" fmla="*/ 589006 w 1057172"/>
                <a:gd name="connsiteY14581" fmla="*/ 394543 h 2583470"/>
                <a:gd name="connsiteX14582" fmla="*/ 589006 w 1057172"/>
                <a:gd name="connsiteY14582" fmla="*/ 395769 h 2583470"/>
                <a:gd name="connsiteX14583" fmla="*/ 588396 w 1057172"/>
                <a:gd name="connsiteY14583" fmla="*/ 395769 h 2583470"/>
                <a:gd name="connsiteX14584" fmla="*/ 588396 w 1057172"/>
                <a:gd name="connsiteY14584" fmla="*/ 396383 h 2583470"/>
                <a:gd name="connsiteX14585" fmla="*/ 589006 w 1057172"/>
                <a:gd name="connsiteY14585" fmla="*/ 396383 h 2583470"/>
                <a:gd name="connsiteX14586" fmla="*/ 588396 w 1057172"/>
                <a:gd name="connsiteY14586" fmla="*/ 399448 h 2583470"/>
                <a:gd name="connsiteX14587" fmla="*/ 586566 w 1057172"/>
                <a:gd name="connsiteY14587" fmla="*/ 392704 h 2583470"/>
                <a:gd name="connsiteX14588" fmla="*/ 585956 w 1057172"/>
                <a:gd name="connsiteY14588" fmla="*/ 392704 h 2583470"/>
                <a:gd name="connsiteX14589" fmla="*/ 585956 w 1057172"/>
                <a:gd name="connsiteY14589" fmla="*/ 392091 h 2583470"/>
                <a:gd name="connsiteX14590" fmla="*/ 586566 w 1057172"/>
                <a:gd name="connsiteY14590" fmla="*/ 392091 h 2583470"/>
                <a:gd name="connsiteX14591" fmla="*/ 587176 w 1057172"/>
                <a:gd name="connsiteY14591" fmla="*/ 390251 h 2583470"/>
                <a:gd name="connsiteX14592" fmla="*/ 586566 w 1057172"/>
                <a:gd name="connsiteY14592" fmla="*/ 390251 h 2583470"/>
                <a:gd name="connsiteX14593" fmla="*/ 586566 w 1057172"/>
                <a:gd name="connsiteY14593" fmla="*/ 389638 h 2583470"/>
                <a:gd name="connsiteX14594" fmla="*/ 585956 w 1057172"/>
                <a:gd name="connsiteY14594" fmla="*/ 389638 h 2583470"/>
                <a:gd name="connsiteX14595" fmla="*/ 585956 w 1057172"/>
                <a:gd name="connsiteY14595" fmla="*/ 389025 h 2583470"/>
                <a:gd name="connsiteX14596" fmla="*/ 586566 w 1057172"/>
                <a:gd name="connsiteY14596" fmla="*/ 389025 h 2583470"/>
                <a:gd name="connsiteX14597" fmla="*/ 586566 w 1057172"/>
                <a:gd name="connsiteY14597" fmla="*/ 387799 h 2583470"/>
                <a:gd name="connsiteX14598" fmla="*/ 585956 w 1057172"/>
                <a:gd name="connsiteY14598" fmla="*/ 387799 h 2583470"/>
                <a:gd name="connsiteX14599" fmla="*/ 585346 w 1057172"/>
                <a:gd name="connsiteY14599" fmla="*/ 389025 h 2583470"/>
                <a:gd name="connsiteX14600" fmla="*/ 585956 w 1057172"/>
                <a:gd name="connsiteY14600" fmla="*/ 389025 h 2583470"/>
                <a:gd name="connsiteX14601" fmla="*/ 585346 w 1057172"/>
                <a:gd name="connsiteY14601" fmla="*/ 389638 h 2583470"/>
                <a:gd name="connsiteX14602" fmla="*/ 585956 w 1057172"/>
                <a:gd name="connsiteY14602" fmla="*/ 389638 h 2583470"/>
                <a:gd name="connsiteX14603" fmla="*/ 585956 w 1057172"/>
                <a:gd name="connsiteY14603" fmla="*/ 392091 h 2583470"/>
                <a:gd name="connsiteX14604" fmla="*/ 584736 w 1057172"/>
                <a:gd name="connsiteY14604" fmla="*/ 391478 h 2583470"/>
                <a:gd name="connsiteX14605" fmla="*/ 585346 w 1057172"/>
                <a:gd name="connsiteY14605" fmla="*/ 391478 h 2583470"/>
                <a:gd name="connsiteX14606" fmla="*/ 585346 w 1057172"/>
                <a:gd name="connsiteY14606" fmla="*/ 390251 h 2583470"/>
                <a:gd name="connsiteX14607" fmla="*/ 584736 w 1057172"/>
                <a:gd name="connsiteY14607" fmla="*/ 390251 h 2583470"/>
                <a:gd name="connsiteX14608" fmla="*/ 584736 w 1057172"/>
                <a:gd name="connsiteY14608" fmla="*/ 389638 h 2583470"/>
                <a:gd name="connsiteX14609" fmla="*/ 584125 w 1057172"/>
                <a:gd name="connsiteY14609" fmla="*/ 390251 h 2583470"/>
                <a:gd name="connsiteX14610" fmla="*/ 584125 w 1057172"/>
                <a:gd name="connsiteY14610" fmla="*/ 389638 h 2583470"/>
                <a:gd name="connsiteX14611" fmla="*/ 582905 w 1057172"/>
                <a:gd name="connsiteY14611" fmla="*/ 389638 h 2583470"/>
                <a:gd name="connsiteX14612" fmla="*/ 582905 w 1057172"/>
                <a:gd name="connsiteY14612" fmla="*/ 389025 h 2583470"/>
                <a:gd name="connsiteX14613" fmla="*/ 583638 w 1057172"/>
                <a:gd name="connsiteY14613" fmla="*/ 388044 h 2583470"/>
                <a:gd name="connsiteX14614" fmla="*/ 584125 w 1057172"/>
                <a:gd name="connsiteY14614" fmla="*/ 387799 h 2583470"/>
                <a:gd name="connsiteX14615" fmla="*/ 584736 w 1057172"/>
                <a:gd name="connsiteY14615" fmla="*/ 387799 h 2583470"/>
                <a:gd name="connsiteX14616" fmla="*/ 584370 w 1057172"/>
                <a:gd name="connsiteY14616" fmla="*/ 387063 h 2583470"/>
                <a:gd name="connsiteX14617" fmla="*/ 584736 w 1057172"/>
                <a:gd name="connsiteY14617" fmla="*/ 386573 h 2583470"/>
                <a:gd name="connsiteX14618" fmla="*/ 584125 w 1057172"/>
                <a:gd name="connsiteY14618" fmla="*/ 386573 h 2583470"/>
                <a:gd name="connsiteX14619" fmla="*/ 584370 w 1057172"/>
                <a:gd name="connsiteY14619" fmla="*/ 387063 h 2583470"/>
                <a:gd name="connsiteX14620" fmla="*/ 583638 w 1057172"/>
                <a:gd name="connsiteY14620" fmla="*/ 388044 h 2583470"/>
                <a:gd name="connsiteX14621" fmla="*/ 580465 w 1057172"/>
                <a:gd name="connsiteY14621" fmla="*/ 389638 h 2583470"/>
                <a:gd name="connsiteX14622" fmla="*/ 580465 w 1057172"/>
                <a:gd name="connsiteY14622" fmla="*/ 392091 h 2583470"/>
                <a:gd name="connsiteX14623" fmla="*/ 579245 w 1057172"/>
                <a:gd name="connsiteY14623" fmla="*/ 392091 h 2583470"/>
                <a:gd name="connsiteX14624" fmla="*/ 577415 w 1057172"/>
                <a:gd name="connsiteY14624" fmla="*/ 393930 h 2583470"/>
                <a:gd name="connsiteX14625" fmla="*/ 577415 w 1057172"/>
                <a:gd name="connsiteY14625" fmla="*/ 394543 h 2583470"/>
                <a:gd name="connsiteX14626" fmla="*/ 576805 w 1057172"/>
                <a:gd name="connsiteY14626" fmla="*/ 394543 h 2583470"/>
                <a:gd name="connsiteX14627" fmla="*/ 571315 w 1057172"/>
                <a:gd name="connsiteY14627" fmla="*/ 400674 h 2583470"/>
                <a:gd name="connsiteX14628" fmla="*/ 573145 w 1057172"/>
                <a:gd name="connsiteY14628" fmla="*/ 401288 h 2583470"/>
                <a:gd name="connsiteX14629" fmla="*/ 572535 w 1057172"/>
                <a:gd name="connsiteY14629" fmla="*/ 401288 h 2583470"/>
                <a:gd name="connsiteX14630" fmla="*/ 572535 w 1057172"/>
                <a:gd name="connsiteY14630" fmla="*/ 403127 h 2583470"/>
                <a:gd name="connsiteX14631" fmla="*/ 571315 w 1057172"/>
                <a:gd name="connsiteY14631" fmla="*/ 403127 h 2583470"/>
                <a:gd name="connsiteX14632" fmla="*/ 571315 w 1057172"/>
                <a:gd name="connsiteY14632" fmla="*/ 403740 h 2583470"/>
                <a:gd name="connsiteX14633" fmla="*/ 567045 w 1057172"/>
                <a:gd name="connsiteY14633" fmla="*/ 406193 h 2583470"/>
                <a:gd name="connsiteX14634" fmla="*/ 567045 w 1057172"/>
                <a:gd name="connsiteY14634" fmla="*/ 405579 h 2583470"/>
                <a:gd name="connsiteX14635" fmla="*/ 559114 w 1057172"/>
                <a:gd name="connsiteY14635" fmla="*/ 407419 h 2583470"/>
                <a:gd name="connsiteX14636" fmla="*/ 559114 w 1057172"/>
                <a:gd name="connsiteY14636" fmla="*/ 408032 h 2583470"/>
                <a:gd name="connsiteX14637" fmla="*/ 558504 w 1057172"/>
                <a:gd name="connsiteY14637" fmla="*/ 408032 h 2583470"/>
                <a:gd name="connsiteX14638" fmla="*/ 558504 w 1057172"/>
                <a:gd name="connsiteY14638" fmla="*/ 409258 h 2583470"/>
                <a:gd name="connsiteX14639" fmla="*/ 554844 w 1057172"/>
                <a:gd name="connsiteY14639" fmla="*/ 411098 h 2583470"/>
                <a:gd name="connsiteX14640" fmla="*/ 554844 w 1057172"/>
                <a:gd name="connsiteY14640" fmla="*/ 411711 h 2583470"/>
                <a:gd name="connsiteX14641" fmla="*/ 554234 w 1057172"/>
                <a:gd name="connsiteY14641" fmla="*/ 411711 h 2583470"/>
                <a:gd name="connsiteX14642" fmla="*/ 554234 w 1057172"/>
                <a:gd name="connsiteY14642" fmla="*/ 412324 h 2583470"/>
                <a:gd name="connsiteX14643" fmla="*/ 553624 w 1057172"/>
                <a:gd name="connsiteY14643" fmla="*/ 412324 h 2583470"/>
                <a:gd name="connsiteX14644" fmla="*/ 553624 w 1057172"/>
                <a:gd name="connsiteY14644" fmla="*/ 412937 h 2583470"/>
                <a:gd name="connsiteX14645" fmla="*/ 553014 w 1057172"/>
                <a:gd name="connsiteY14645" fmla="*/ 412937 h 2583470"/>
                <a:gd name="connsiteX14646" fmla="*/ 553014 w 1057172"/>
                <a:gd name="connsiteY14646" fmla="*/ 413550 h 2583470"/>
                <a:gd name="connsiteX14647" fmla="*/ 551794 w 1057172"/>
                <a:gd name="connsiteY14647" fmla="*/ 413550 h 2583470"/>
                <a:gd name="connsiteX14648" fmla="*/ 551794 w 1057172"/>
                <a:gd name="connsiteY14648" fmla="*/ 414776 h 2583470"/>
                <a:gd name="connsiteX14649" fmla="*/ 551184 w 1057172"/>
                <a:gd name="connsiteY14649" fmla="*/ 414776 h 2583470"/>
                <a:gd name="connsiteX14650" fmla="*/ 551184 w 1057172"/>
                <a:gd name="connsiteY14650" fmla="*/ 415390 h 2583470"/>
                <a:gd name="connsiteX14651" fmla="*/ 549964 w 1057172"/>
                <a:gd name="connsiteY14651" fmla="*/ 415390 h 2583470"/>
                <a:gd name="connsiteX14652" fmla="*/ 549964 w 1057172"/>
                <a:gd name="connsiteY14652" fmla="*/ 416003 h 2583470"/>
                <a:gd name="connsiteX14653" fmla="*/ 546914 w 1057172"/>
                <a:gd name="connsiteY14653" fmla="*/ 415390 h 2583470"/>
                <a:gd name="connsiteX14654" fmla="*/ 546914 w 1057172"/>
                <a:gd name="connsiteY14654" fmla="*/ 416003 h 2583470"/>
                <a:gd name="connsiteX14655" fmla="*/ 545694 w 1057172"/>
                <a:gd name="connsiteY14655" fmla="*/ 416003 h 2583470"/>
                <a:gd name="connsiteX14656" fmla="*/ 545694 w 1057172"/>
                <a:gd name="connsiteY14656" fmla="*/ 416616 h 2583470"/>
                <a:gd name="connsiteX14657" fmla="*/ 543864 w 1057172"/>
                <a:gd name="connsiteY14657" fmla="*/ 416616 h 2583470"/>
                <a:gd name="connsiteX14658" fmla="*/ 543254 w 1057172"/>
                <a:gd name="connsiteY14658" fmla="*/ 409871 h 2583470"/>
                <a:gd name="connsiteX14659" fmla="*/ 543864 w 1057172"/>
                <a:gd name="connsiteY14659" fmla="*/ 409871 h 2583470"/>
                <a:gd name="connsiteX14660" fmla="*/ 543254 w 1057172"/>
                <a:gd name="connsiteY14660" fmla="*/ 407419 h 2583470"/>
                <a:gd name="connsiteX14661" fmla="*/ 542034 w 1057172"/>
                <a:gd name="connsiteY14661" fmla="*/ 405579 h 2583470"/>
                <a:gd name="connsiteX14662" fmla="*/ 543254 w 1057172"/>
                <a:gd name="connsiteY14662" fmla="*/ 405579 h 2583470"/>
                <a:gd name="connsiteX14663" fmla="*/ 543254 w 1057172"/>
                <a:gd name="connsiteY14663" fmla="*/ 404966 h 2583470"/>
                <a:gd name="connsiteX14664" fmla="*/ 541424 w 1057172"/>
                <a:gd name="connsiteY14664" fmla="*/ 405579 h 2583470"/>
                <a:gd name="connsiteX14665" fmla="*/ 541424 w 1057172"/>
                <a:gd name="connsiteY14665" fmla="*/ 404966 h 2583470"/>
                <a:gd name="connsiteX14666" fmla="*/ 542034 w 1057172"/>
                <a:gd name="connsiteY14666" fmla="*/ 404966 h 2583470"/>
                <a:gd name="connsiteX14667" fmla="*/ 542034 w 1057172"/>
                <a:gd name="connsiteY14667" fmla="*/ 404353 h 2583470"/>
                <a:gd name="connsiteX14668" fmla="*/ 543254 w 1057172"/>
                <a:gd name="connsiteY14668" fmla="*/ 404353 h 2583470"/>
                <a:gd name="connsiteX14669" fmla="*/ 543254 w 1057172"/>
                <a:gd name="connsiteY14669" fmla="*/ 403127 h 2583470"/>
                <a:gd name="connsiteX14670" fmla="*/ 542644 w 1057172"/>
                <a:gd name="connsiteY14670" fmla="*/ 403127 h 2583470"/>
                <a:gd name="connsiteX14671" fmla="*/ 542644 w 1057172"/>
                <a:gd name="connsiteY14671" fmla="*/ 401288 h 2583470"/>
                <a:gd name="connsiteX14672" fmla="*/ 543254 w 1057172"/>
                <a:gd name="connsiteY14672" fmla="*/ 401288 h 2583470"/>
                <a:gd name="connsiteX14673" fmla="*/ 542644 w 1057172"/>
                <a:gd name="connsiteY14673" fmla="*/ 400674 h 2583470"/>
                <a:gd name="connsiteX14674" fmla="*/ 543254 w 1057172"/>
                <a:gd name="connsiteY14674" fmla="*/ 400674 h 2583470"/>
                <a:gd name="connsiteX14675" fmla="*/ 543254 w 1057172"/>
                <a:gd name="connsiteY14675" fmla="*/ 400061 h 2583470"/>
                <a:gd name="connsiteX14676" fmla="*/ 542644 w 1057172"/>
                <a:gd name="connsiteY14676" fmla="*/ 400061 h 2583470"/>
                <a:gd name="connsiteX14677" fmla="*/ 542644 w 1057172"/>
                <a:gd name="connsiteY14677" fmla="*/ 399448 h 2583470"/>
                <a:gd name="connsiteX14678" fmla="*/ 543864 w 1057172"/>
                <a:gd name="connsiteY14678" fmla="*/ 398222 h 2583470"/>
                <a:gd name="connsiteX14679" fmla="*/ 543864 w 1057172"/>
                <a:gd name="connsiteY14679" fmla="*/ 399448 h 2583470"/>
                <a:gd name="connsiteX14680" fmla="*/ 547524 w 1057172"/>
                <a:gd name="connsiteY14680" fmla="*/ 397609 h 2583470"/>
                <a:gd name="connsiteX14681" fmla="*/ 547524 w 1057172"/>
                <a:gd name="connsiteY14681" fmla="*/ 396996 h 2583470"/>
                <a:gd name="connsiteX14682" fmla="*/ 548134 w 1057172"/>
                <a:gd name="connsiteY14682" fmla="*/ 396996 h 2583470"/>
                <a:gd name="connsiteX14683" fmla="*/ 548134 w 1057172"/>
                <a:gd name="connsiteY14683" fmla="*/ 377376 h 2583470"/>
                <a:gd name="connsiteX14684" fmla="*/ 549354 w 1057172"/>
                <a:gd name="connsiteY14684" fmla="*/ 377376 h 2583470"/>
                <a:gd name="connsiteX14685" fmla="*/ 549964 w 1057172"/>
                <a:gd name="connsiteY14685" fmla="*/ 370018 h 2583470"/>
                <a:gd name="connsiteX14686" fmla="*/ 550574 w 1057172"/>
                <a:gd name="connsiteY14686" fmla="*/ 370018 h 2583470"/>
                <a:gd name="connsiteX14687" fmla="*/ 553014 w 1057172"/>
                <a:gd name="connsiteY14687" fmla="*/ 358369 h 2583470"/>
                <a:gd name="connsiteX14688" fmla="*/ 553624 w 1057172"/>
                <a:gd name="connsiteY14688" fmla="*/ 358369 h 2583470"/>
                <a:gd name="connsiteX14689" fmla="*/ 553624 w 1057172"/>
                <a:gd name="connsiteY14689" fmla="*/ 357756 h 2583470"/>
                <a:gd name="connsiteX14690" fmla="*/ 553014 w 1057172"/>
                <a:gd name="connsiteY14690" fmla="*/ 357756 h 2583470"/>
                <a:gd name="connsiteX14691" fmla="*/ 553014 w 1057172"/>
                <a:gd name="connsiteY14691" fmla="*/ 356529 h 2583470"/>
                <a:gd name="connsiteX14692" fmla="*/ 551794 w 1057172"/>
                <a:gd name="connsiteY14692" fmla="*/ 356529 h 2583470"/>
                <a:gd name="connsiteX14693" fmla="*/ 551794 w 1057172"/>
                <a:gd name="connsiteY14693" fmla="*/ 355303 h 2583470"/>
                <a:gd name="connsiteX14694" fmla="*/ 551184 w 1057172"/>
                <a:gd name="connsiteY14694" fmla="*/ 355303 h 2583470"/>
                <a:gd name="connsiteX14695" fmla="*/ 551184 w 1057172"/>
                <a:gd name="connsiteY14695" fmla="*/ 354690 h 2583470"/>
                <a:gd name="connsiteX14696" fmla="*/ 540204 w 1057172"/>
                <a:gd name="connsiteY14696" fmla="*/ 348559 h 2583470"/>
                <a:gd name="connsiteX14697" fmla="*/ 540204 w 1057172"/>
                <a:gd name="connsiteY14697" fmla="*/ 347332 h 2583470"/>
                <a:gd name="connsiteX14698" fmla="*/ 534713 w 1057172"/>
                <a:gd name="connsiteY14698" fmla="*/ 342427 h 2583470"/>
                <a:gd name="connsiteX14699" fmla="*/ 533493 w 1057172"/>
                <a:gd name="connsiteY14699" fmla="*/ 342427 h 2583470"/>
                <a:gd name="connsiteX14700" fmla="*/ 533493 w 1057172"/>
                <a:gd name="connsiteY14700" fmla="*/ 341814 h 2583470"/>
                <a:gd name="connsiteX14701" fmla="*/ 532273 w 1057172"/>
                <a:gd name="connsiteY14701" fmla="*/ 341814 h 2583470"/>
                <a:gd name="connsiteX14702" fmla="*/ 532273 w 1057172"/>
                <a:gd name="connsiteY14702" fmla="*/ 341201 h 2583470"/>
                <a:gd name="connsiteX14703" fmla="*/ 531663 w 1057172"/>
                <a:gd name="connsiteY14703" fmla="*/ 341201 h 2583470"/>
                <a:gd name="connsiteX14704" fmla="*/ 531663 w 1057172"/>
                <a:gd name="connsiteY14704" fmla="*/ 336909 h 2583470"/>
                <a:gd name="connsiteX14705" fmla="*/ 532273 w 1057172"/>
                <a:gd name="connsiteY14705" fmla="*/ 336909 h 2583470"/>
                <a:gd name="connsiteX14706" fmla="*/ 546304 w 1057172"/>
                <a:gd name="connsiteY14706" fmla="*/ 325873 h 2583470"/>
                <a:gd name="connsiteX14707" fmla="*/ 546304 w 1057172"/>
                <a:gd name="connsiteY14707" fmla="*/ 325260 h 2583470"/>
                <a:gd name="connsiteX14708" fmla="*/ 548134 w 1057172"/>
                <a:gd name="connsiteY14708" fmla="*/ 325260 h 2583470"/>
                <a:gd name="connsiteX14709" fmla="*/ 548134 w 1057172"/>
                <a:gd name="connsiteY14709" fmla="*/ 324034 h 2583470"/>
                <a:gd name="connsiteX14710" fmla="*/ 549354 w 1057172"/>
                <a:gd name="connsiteY14710" fmla="*/ 324034 h 2583470"/>
                <a:gd name="connsiteX14711" fmla="*/ 551794 w 1057172"/>
                <a:gd name="connsiteY14711" fmla="*/ 322194 h 2583470"/>
                <a:gd name="connsiteX14712" fmla="*/ 551794 w 1057172"/>
                <a:gd name="connsiteY14712" fmla="*/ 321581 h 2583470"/>
                <a:gd name="connsiteX14713" fmla="*/ 562775 w 1057172"/>
                <a:gd name="connsiteY14713" fmla="*/ 322194 h 2583470"/>
                <a:gd name="connsiteX14714" fmla="*/ 562775 w 1057172"/>
                <a:gd name="connsiteY14714" fmla="*/ 321581 h 2583470"/>
                <a:gd name="connsiteX14715" fmla="*/ 565215 w 1057172"/>
                <a:gd name="connsiteY14715" fmla="*/ 320968 h 2583470"/>
                <a:gd name="connsiteX14716" fmla="*/ 565215 w 1057172"/>
                <a:gd name="connsiteY14716" fmla="*/ 319742 h 2583470"/>
                <a:gd name="connsiteX14717" fmla="*/ 565825 w 1057172"/>
                <a:gd name="connsiteY14717" fmla="*/ 319742 h 2583470"/>
                <a:gd name="connsiteX14718" fmla="*/ 565825 w 1057172"/>
                <a:gd name="connsiteY14718" fmla="*/ 320968 h 2583470"/>
                <a:gd name="connsiteX14719" fmla="*/ 567655 w 1057172"/>
                <a:gd name="connsiteY14719" fmla="*/ 319742 h 2583470"/>
                <a:gd name="connsiteX14720" fmla="*/ 567655 w 1057172"/>
                <a:gd name="connsiteY14720" fmla="*/ 316063 h 2583470"/>
                <a:gd name="connsiteX14721" fmla="*/ 573145 w 1057172"/>
                <a:gd name="connsiteY14721" fmla="*/ 314837 h 2583470"/>
                <a:gd name="connsiteX14722" fmla="*/ 573145 w 1057172"/>
                <a:gd name="connsiteY14722" fmla="*/ 314224 h 2583470"/>
                <a:gd name="connsiteX14723" fmla="*/ 576805 w 1057172"/>
                <a:gd name="connsiteY14723" fmla="*/ 312384 h 2583470"/>
                <a:gd name="connsiteX14724" fmla="*/ 576805 w 1057172"/>
                <a:gd name="connsiteY14724" fmla="*/ 311771 h 2583470"/>
                <a:gd name="connsiteX14725" fmla="*/ 568828 w 1057172"/>
                <a:gd name="connsiteY14725" fmla="*/ 310739 h 2583470"/>
                <a:gd name="connsiteX14726" fmla="*/ 568828 w 1057172"/>
                <a:gd name="connsiteY14726" fmla="*/ 311771 h 2583470"/>
                <a:gd name="connsiteX14727" fmla="*/ 567796 w 1057172"/>
                <a:gd name="connsiteY14727" fmla="*/ 311771 h 2583470"/>
                <a:gd name="connsiteX14728" fmla="*/ 316417 w 1057172"/>
                <a:gd name="connsiteY14728" fmla="*/ 301017 h 2583470"/>
                <a:gd name="connsiteX14729" fmla="*/ 318482 w 1057172"/>
                <a:gd name="connsiteY14729" fmla="*/ 302824 h 2583470"/>
                <a:gd name="connsiteX14730" fmla="*/ 317793 w 1057172"/>
                <a:gd name="connsiteY14730" fmla="*/ 303426 h 2583470"/>
                <a:gd name="connsiteX14731" fmla="*/ 316417 w 1057172"/>
                <a:gd name="connsiteY14731" fmla="*/ 301017 h 2583470"/>
                <a:gd name="connsiteX14732" fmla="*/ 387650 w 1057172"/>
                <a:gd name="connsiteY14732" fmla="*/ 292156 h 2583470"/>
                <a:gd name="connsiteX14733" fmla="*/ 388682 w 1057172"/>
                <a:gd name="connsiteY14733" fmla="*/ 292156 h 2583470"/>
                <a:gd name="connsiteX14734" fmla="*/ 388682 w 1057172"/>
                <a:gd name="connsiteY14734" fmla="*/ 292672 h 2583470"/>
                <a:gd name="connsiteX14735" fmla="*/ 387133 w 1057172"/>
                <a:gd name="connsiteY14735" fmla="*/ 291124 h 2583470"/>
                <a:gd name="connsiteX14736" fmla="*/ 387649 w 1057172"/>
                <a:gd name="connsiteY14736" fmla="*/ 291124 h 2583470"/>
                <a:gd name="connsiteX14737" fmla="*/ 387649 w 1057172"/>
                <a:gd name="connsiteY14737" fmla="*/ 292156 h 2583470"/>
                <a:gd name="connsiteX14738" fmla="*/ 374229 w 1057172"/>
                <a:gd name="connsiteY14738" fmla="*/ 286478 h 2583470"/>
                <a:gd name="connsiteX14739" fmla="*/ 374229 w 1057172"/>
                <a:gd name="connsiteY14739" fmla="*/ 287511 h 2583470"/>
                <a:gd name="connsiteX14740" fmla="*/ 373197 w 1057172"/>
                <a:gd name="connsiteY14740" fmla="*/ 287511 h 2583470"/>
                <a:gd name="connsiteX14741" fmla="*/ 374229 w 1057172"/>
                <a:gd name="connsiteY14741" fmla="*/ 286478 h 2583470"/>
                <a:gd name="connsiteX14742" fmla="*/ 375777 w 1057172"/>
                <a:gd name="connsiteY14742" fmla="*/ 282091 h 2583470"/>
                <a:gd name="connsiteX14743" fmla="*/ 378874 w 1057172"/>
                <a:gd name="connsiteY14743" fmla="*/ 283295 h 2583470"/>
                <a:gd name="connsiteX14744" fmla="*/ 377016 w 1057172"/>
                <a:gd name="connsiteY14744" fmla="*/ 283295 h 2583470"/>
                <a:gd name="connsiteX14745" fmla="*/ 377016 w 1057172"/>
                <a:gd name="connsiteY14745" fmla="*/ 283897 h 2583470"/>
                <a:gd name="connsiteX14746" fmla="*/ 376396 w 1057172"/>
                <a:gd name="connsiteY14746" fmla="*/ 283897 h 2583470"/>
                <a:gd name="connsiteX14747" fmla="*/ 375777 w 1057172"/>
                <a:gd name="connsiteY14747" fmla="*/ 282091 h 2583470"/>
                <a:gd name="connsiteX14748" fmla="*/ 299383 w 1057172"/>
                <a:gd name="connsiteY14748" fmla="*/ 279768 h 2583470"/>
                <a:gd name="connsiteX14749" fmla="*/ 300416 w 1057172"/>
                <a:gd name="connsiteY14749" fmla="*/ 280284 h 2583470"/>
                <a:gd name="connsiteX14750" fmla="*/ 298867 w 1057172"/>
                <a:gd name="connsiteY14750" fmla="*/ 280800 h 2583470"/>
                <a:gd name="connsiteX14751" fmla="*/ 299383 w 1057172"/>
                <a:gd name="connsiteY14751" fmla="*/ 279768 h 2583470"/>
                <a:gd name="connsiteX14752" fmla="*/ 503273 w 1057172"/>
                <a:gd name="connsiteY14752" fmla="*/ 277875 h 2583470"/>
                <a:gd name="connsiteX14753" fmla="*/ 503789 w 1057172"/>
                <a:gd name="connsiteY14753" fmla="*/ 277875 h 2583470"/>
                <a:gd name="connsiteX14754" fmla="*/ 503789 w 1057172"/>
                <a:gd name="connsiteY14754" fmla="*/ 279252 h 2583470"/>
                <a:gd name="connsiteX14755" fmla="*/ 503273 w 1057172"/>
                <a:gd name="connsiteY14755" fmla="*/ 279252 h 2583470"/>
                <a:gd name="connsiteX14756" fmla="*/ 503273 w 1057172"/>
                <a:gd name="connsiteY14756" fmla="*/ 277875 h 2583470"/>
                <a:gd name="connsiteX14757" fmla="*/ 505338 w 1057172"/>
                <a:gd name="connsiteY14757" fmla="*/ 275897 h 2583470"/>
                <a:gd name="connsiteX14758" fmla="*/ 507403 w 1057172"/>
                <a:gd name="connsiteY14758" fmla="*/ 276671 h 2583470"/>
                <a:gd name="connsiteX14759" fmla="*/ 505338 w 1057172"/>
                <a:gd name="connsiteY14759" fmla="*/ 276671 h 2583470"/>
                <a:gd name="connsiteX14760" fmla="*/ 505338 w 1057172"/>
                <a:gd name="connsiteY14760" fmla="*/ 275897 h 2583470"/>
                <a:gd name="connsiteX14761" fmla="*/ 289060 w 1057172"/>
                <a:gd name="connsiteY14761" fmla="*/ 274606 h 2583470"/>
                <a:gd name="connsiteX14762" fmla="*/ 289576 w 1057172"/>
                <a:gd name="connsiteY14762" fmla="*/ 274606 h 2583470"/>
                <a:gd name="connsiteX14763" fmla="*/ 289576 w 1057172"/>
                <a:gd name="connsiteY14763" fmla="*/ 275122 h 2583470"/>
                <a:gd name="connsiteX14764" fmla="*/ 289060 w 1057172"/>
                <a:gd name="connsiteY14764" fmla="*/ 275122 h 2583470"/>
                <a:gd name="connsiteX14765" fmla="*/ 504306 w 1057172"/>
                <a:gd name="connsiteY14765" fmla="*/ 274090 h 2583470"/>
                <a:gd name="connsiteX14766" fmla="*/ 504822 w 1057172"/>
                <a:gd name="connsiteY14766" fmla="*/ 274090 h 2583470"/>
                <a:gd name="connsiteX14767" fmla="*/ 504822 w 1057172"/>
                <a:gd name="connsiteY14767" fmla="*/ 274606 h 2583470"/>
                <a:gd name="connsiteX14768" fmla="*/ 504306 w 1057172"/>
                <a:gd name="connsiteY14768" fmla="*/ 274606 h 2583470"/>
                <a:gd name="connsiteX14769" fmla="*/ 288027 w 1057172"/>
                <a:gd name="connsiteY14769" fmla="*/ 274090 h 2583470"/>
                <a:gd name="connsiteX14770" fmla="*/ 289059 w 1057172"/>
                <a:gd name="connsiteY14770" fmla="*/ 274090 h 2583470"/>
                <a:gd name="connsiteX14771" fmla="*/ 289059 w 1057172"/>
                <a:gd name="connsiteY14771" fmla="*/ 274606 h 2583470"/>
                <a:gd name="connsiteX14772" fmla="*/ 288027 w 1057172"/>
                <a:gd name="connsiteY14772" fmla="*/ 274606 h 2583470"/>
                <a:gd name="connsiteX14773" fmla="*/ 507403 w 1057172"/>
                <a:gd name="connsiteY14773" fmla="*/ 272542 h 2583470"/>
                <a:gd name="connsiteX14774" fmla="*/ 507919 w 1057172"/>
                <a:gd name="connsiteY14774" fmla="*/ 272542 h 2583470"/>
                <a:gd name="connsiteX14775" fmla="*/ 507919 w 1057172"/>
                <a:gd name="connsiteY14775" fmla="*/ 273058 h 2583470"/>
                <a:gd name="connsiteX14776" fmla="*/ 506887 w 1057172"/>
                <a:gd name="connsiteY14776" fmla="*/ 271509 h 2583470"/>
                <a:gd name="connsiteX14777" fmla="*/ 507403 w 1057172"/>
                <a:gd name="connsiteY14777" fmla="*/ 271509 h 2583470"/>
                <a:gd name="connsiteX14778" fmla="*/ 507403 w 1057172"/>
                <a:gd name="connsiteY14778" fmla="*/ 272541 h 2583470"/>
                <a:gd name="connsiteX14779" fmla="*/ 506887 w 1057172"/>
                <a:gd name="connsiteY14779" fmla="*/ 272541 h 2583470"/>
                <a:gd name="connsiteX14780" fmla="*/ 530500 w 1057172"/>
                <a:gd name="connsiteY14780" fmla="*/ 270993 h 2583470"/>
                <a:gd name="connsiteX14781" fmla="*/ 531354 w 1057172"/>
                <a:gd name="connsiteY14781" fmla="*/ 270993 h 2583470"/>
                <a:gd name="connsiteX14782" fmla="*/ 531732 w 1057172"/>
                <a:gd name="connsiteY14782" fmla="*/ 270993 h 2583470"/>
                <a:gd name="connsiteX14783" fmla="*/ 531732 w 1057172"/>
                <a:gd name="connsiteY14783" fmla="*/ 271608 h 2583470"/>
                <a:gd name="connsiteX14784" fmla="*/ 534194 w 1057172"/>
                <a:gd name="connsiteY14784" fmla="*/ 271608 h 2583470"/>
                <a:gd name="connsiteX14785" fmla="*/ 534194 w 1057172"/>
                <a:gd name="connsiteY14785" fmla="*/ 272223 h 2583470"/>
                <a:gd name="connsiteX14786" fmla="*/ 534810 w 1057172"/>
                <a:gd name="connsiteY14786" fmla="*/ 272223 h 2583470"/>
                <a:gd name="connsiteX14787" fmla="*/ 534810 w 1057172"/>
                <a:gd name="connsiteY14787" fmla="*/ 274067 h 2583470"/>
                <a:gd name="connsiteX14788" fmla="*/ 535426 w 1057172"/>
                <a:gd name="connsiteY14788" fmla="*/ 274067 h 2583470"/>
                <a:gd name="connsiteX14789" fmla="*/ 540351 w 1057172"/>
                <a:gd name="connsiteY14789" fmla="*/ 278985 h 2583470"/>
                <a:gd name="connsiteX14790" fmla="*/ 541583 w 1057172"/>
                <a:gd name="connsiteY14790" fmla="*/ 279600 h 2583470"/>
                <a:gd name="connsiteX14791" fmla="*/ 542198 w 1057172"/>
                <a:gd name="connsiteY14791" fmla="*/ 277756 h 2583470"/>
                <a:gd name="connsiteX14792" fmla="*/ 542814 w 1057172"/>
                <a:gd name="connsiteY14792" fmla="*/ 277756 h 2583470"/>
                <a:gd name="connsiteX14793" fmla="*/ 542814 w 1057172"/>
                <a:gd name="connsiteY14793" fmla="*/ 276526 h 2583470"/>
                <a:gd name="connsiteX14794" fmla="*/ 543430 w 1057172"/>
                <a:gd name="connsiteY14794" fmla="*/ 276526 h 2583470"/>
                <a:gd name="connsiteX14795" fmla="*/ 543430 w 1057172"/>
                <a:gd name="connsiteY14795" fmla="*/ 277756 h 2583470"/>
                <a:gd name="connsiteX14796" fmla="*/ 544045 w 1057172"/>
                <a:gd name="connsiteY14796" fmla="*/ 277756 h 2583470"/>
                <a:gd name="connsiteX14797" fmla="*/ 544045 w 1057172"/>
                <a:gd name="connsiteY14797" fmla="*/ 275911 h 2583470"/>
                <a:gd name="connsiteX14798" fmla="*/ 545892 w 1057172"/>
                <a:gd name="connsiteY14798" fmla="*/ 275911 h 2583470"/>
                <a:gd name="connsiteX14799" fmla="*/ 546508 w 1057172"/>
                <a:gd name="connsiteY14799" fmla="*/ 278985 h 2583470"/>
                <a:gd name="connsiteX14800" fmla="*/ 547124 w 1057172"/>
                <a:gd name="connsiteY14800" fmla="*/ 278370 h 2583470"/>
                <a:gd name="connsiteX14801" fmla="*/ 547124 w 1057172"/>
                <a:gd name="connsiteY14801" fmla="*/ 278985 h 2583470"/>
                <a:gd name="connsiteX14802" fmla="*/ 547740 w 1057172"/>
                <a:gd name="connsiteY14802" fmla="*/ 278985 h 2583470"/>
                <a:gd name="connsiteX14803" fmla="*/ 547740 w 1057172"/>
                <a:gd name="connsiteY14803" fmla="*/ 277756 h 2583470"/>
                <a:gd name="connsiteX14804" fmla="*/ 548355 w 1057172"/>
                <a:gd name="connsiteY14804" fmla="*/ 277756 h 2583470"/>
                <a:gd name="connsiteX14805" fmla="*/ 548355 w 1057172"/>
                <a:gd name="connsiteY14805" fmla="*/ 276526 h 2583470"/>
                <a:gd name="connsiteX14806" fmla="*/ 550202 w 1057172"/>
                <a:gd name="connsiteY14806" fmla="*/ 276526 h 2583470"/>
                <a:gd name="connsiteX14807" fmla="*/ 552049 w 1057172"/>
                <a:gd name="connsiteY14807" fmla="*/ 283903 h 2583470"/>
                <a:gd name="connsiteX14808" fmla="*/ 553281 w 1057172"/>
                <a:gd name="connsiteY14808" fmla="*/ 283903 h 2583470"/>
                <a:gd name="connsiteX14809" fmla="*/ 559438 w 1057172"/>
                <a:gd name="connsiteY14809" fmla="*/ 299888 h 2583470"/>
                <a:gd name="connsiteX14810" fmla="*/ 560053 w 1057172"/>
                <a:gd name="connsiteY14810" fmla="*/ 299888 h 2583470"/>
                <a:gd name="connsiteX14811" fmla="*/ 560053 w 1057172"/>
                <a:gd name="connsiteY14811" fmla="*/ 313413 h 2583470"/>
                <a:gd name="connsiteX14812" fmla="*/ 559438 w 1057172"/>
                <a:gd name="connsiteY14812" fmla="*/ 313413 h 2583470"/>
                <a:gd name="connsiteX14813" fmla="*/ 558822 w 1057172"/>
                <a:gd name="connsiteY14813" fmla="*/ 315257 h 2583470"/>
                <a:gd name="connsiteX14814" fmla="*/ 554512 w 1057172"/>
                <a:gd name="connsiteY14814" fmla="*/ 315257 h 2583470"/>
                <a:gd name="connsiteX14815" fmla="*/ 554512 w 1057172"/>
                <a:gd name="connsiteY14815" fmla="*/ 317101 h 2583470"/>
                <a:gd name="connsiteX14816" fmla="*/ 553896 w 1057172"/>
                <a:gd name="connsiteY14816" fmla="*/ 317101 h 2583470"/>
                <a:gd name="connsiteX14817" fmla="*/ 553896 w 1057172"/>
                <a:gd name="connsiteY14817" fmla="*/ 317716 h 2583470"/>
                <a:gd name="connsiteX14818" fmla="*/ 550818 w 1057172"/>
                <a:gd name="connsiteY14818" fmla="*/ 317716 h 2583470"/>
                <a:gd name="connsiteX14819" fmla="*/ 550818 w 1057172"/>
                <a:gd name="connsiteY14819" fmla="*/ 317101 h 2583470"/>
                <a:gd name="connsiteX14820" fmla="*/ 548355 w 1057172"/>
                <a:gd name="connsiteY14820" fmla="*/ 315872 h 2583470"/>
                <a:gd name="connsiteX14821" fmla="*/ 547124 w 1057172"/>
                <a:gd name="connsiteY14821" fmla="*/ 317101 h 2583470"/>
                <a:gd name="connsiteX14822" fmla="*/ 547124 w 1057172"/>
                <a:gd name="connsiteY14822" fmla="*/ 318331 h 2583470"/>
                <a:gd name="connsiteX14823" fmla="*/ 544045 w 1057172"/>
                <a:gd name="connsiteY14823" fmla="*/ 318946 h 2583470"/>
                <a:gd name="connsiteX14824" fmla="*/ 544045 w 1057172"/>
                <a:gd name="connsiteY14824" fmla="*/ 319560 h 2583470"/>
                <a:gd name="connsiteX14825" fmla="*/ 537889 w 1057172"/>
                <a:gd name="connsiteY14825" fmla="*/ 323864 h 2583470"/>
                <a:gd name="connsiteX14826" fmla="*/ 536657 w 1057172"/>
                <a:gd name="connsiteY14826" fmla="*/ 323864 h 2583470"/>
                <a:gd name="connsiteX14827" fmla="*/ 536657 w 1057172"/>
                <a:gd name="connsiteY14827" fmla="*/ 325093 h 2583470"/>
                <a:gd name="connsiteX14828" fmla="*/ 536041 w 1057172"/>
                <a:gd name="connsiteY14828" fmla="*/ 325093 h 2583470"/>
                <a:gd name="connsiteX14829" fmla="*/ 536041 w 1057172"/>
                <a:gd name="connsiteY14829" fmla="*/ 325708 h 2583470"/>
                <a:gd name="connsiteX14830" fmla="*/ 534194 w 1057172"/>
                <a:gd name="connsiteY14830" fmla="*/ 325708 h 2583470"/>
                <a:gd name="connsiteX14831" fmla="*/ 534194 w 1057172"/>
                <a:gd name="connsiteY14831" fmla="*/ 325093 h 2583470"/>
                <a:gd name="connsiteX14832" fmla="*/ 533579 w 1057172"/>
                <a:gd name="connsiteY14832" fmla="*/ 325093 h 2583470"/>
                <a:gd name="connsiteX14833" fmla="*/ 533579 w 1057172"/>
                <a:gd name="connsiteY14833" fmla="*/ 323864 h 2583470"/>
                <a:gd name="connsiteX14834" fmla="*/ 534194 w 1057172"/>
                <a:gd name="connsiteY14834" fmla="*/ 323864 h 2583470"/>
                <a:gd name="connsiteX14835" fmla="*/ 534194 w 1057172"/>
                <a:gd name="connsiteY14835" fmla="*/ 323249 h 2583470"/>
                <a:gd name="connsiteX14836" fmla="*/ 531116 w 1057172"/>
                <a:gd name="connsiteY14836" fmla="*/ 322634 h 2583470"/>
                <a:gd name="connsiteX14837" fmla="*/ 530500 w 1057172"/>
                <a:gd name="connsiteY14837" fmla="*/ 323249 h 2583470"/>
                <a:gd name="connsiteX14838" fmla="*/ 530500 w 1057172"/>
                <a:gd name="connsiteY14838" fmla="*/ 322634 h 2583470"/>
                <a:gd name="connsiteX14839" fmla="*/ 526190 w 1057172"/>
                <a:gd name="connsiteY14839" fmla="*/ 323864 h 2583470"/>
                <a:gd name="connsiteX14840" fmla="*/ 526190 w 1057172"/>
                <a:gd name="connsiteY14840" fmla="*/ 323249 h 2583470"/>
                <a:gd name="connsiteX14841" fmla="*/ 526806 w 1057172"/>
                <a:gd name="connsiteY14841" fmla="*/ 323249 h 2583470"/>
                <a:gd name="connsiteX14842" fmla="*/ 526806 w 1057172"/>
                <a:gd name="connsiteY14842" fmla="*/ 321405 h 2583470"/>
                <a:gd name="connsiteX14843" fmla="*/ 526190 w 1057172"/>
                <a:gd name="connsiteY14843" fmla="*/ 321405 h 2583470"/>
                <a:gd name="connsiteX14844" fmla="*/ 526190 w 1057172"/>
                <a:gd name="connsiteY14844" fmla="*/ 320790 h 2583470"/>
                <a:gd name="connsiteX14845" fmla="*/ 526190 w 1057172"/>
                <a:gd name="connsiteY14845" fmla="*/ 315257 h 2583470"/>
                <a:gd name="connsiteX14846" fmla="*/ 526190 w 1057172"/>
                <a:gd name="connsiteY14846" fmla="*/ 314642 h 2583470"/>
                <a:gd name="connsiteX14847" fmla="*/ 523112 w 1057172"/>
                <a:gd name="connsiteY14847" fmla="*/ 314642 h 2583470"/>
                <a:gd name="connsiteX14848" fmla="*/ 523112 w 1057172"/>
                <a:gd name="connsiteY14848" fmla="*/ 313413 h 2583470"/>
                <a:gd name="connsiteX14849" fmla="*/ 524959 w 1057172"/>
                <a:gd name="connsiteY14849" fmla="*/ 313413 h 2583470"/>
                <a:gd name="connsiteX14850" fmla="*/ 524959 w 1057172"/>
                <a:gd name="connsiteY14850" fmla="*/ 312183 h 2583470"/>
                <a:gd name="connsiteX14851" fmla="*/ 524343 w 1057172"/>
                <a:gd name="connsiteY14851" fmla="*/ 312183 h 2583470"/>
                <a:gd name="connsiteX14852" fmla="*/ 524959 w 1057172"/>
                <a:gd name="connsiteY14852" fmla="*/ 311568 h 2583470"/>
                <a:gd name="connsiteX14853" fmla="*/ 524343 w 1057172"/>
                <a:gd name="connsiteY14853" fmla="*/ 311568 h 2583470"/>
                <a:gd name="connsiteX14854" fmla="*/ 524343 w 1057172"/>
                <a:gd name="connsiteY14854" fmla="*/ 310339 h 2583470"/>
                <a:gd name="connsiteX14855" fmla="*/ 523112 w 1057172"/>
                <a:gd name="connsiteY14855" fmla="*/ 310339 h 2583470"/>
                <a:gd name="connsiteX14856" fmla="*/ 523728 w 1057172"/>
                <a:gd name="connsiteY14856" fmla="*/ 309724 h 2583470"/>
                <a:gd name="connsiteX14857" fmla="*/ 523112 w 1057172"/>
                <a:gd name="connsiteY14857" fmla="*/ 304191 h 2583470"/>
                <a:gd name="connsiteX14858" fmla="*/ 522496 w 1057172"/>
                <a:gd name="connsiteY14858" fmla="*/ 304191 h 2583470"/>
                <a:gd name="connsiteX14859" fmla="*/ 520649 w 1057172"/>
                <a:gd name="connsiteY14859" fmla="*/ 302961 h 2583470"/>
                <a:gd name="connsiteX14860" fmla="*/ 520034 w 1057172"/>
                <a:gd name="connsiteY14860" fmla="*/ 299273 h 2583470"/>
                <a:gd name="connsiteX14861" fmla="*/ 516955 w 1057172"/>
                <a:gd name="connsiteY14861" fmla="*/ 298658 h 2583470"/>
                <a:gd name="connsiteX14862" fmla="*/ 516955 w 1057172"/>
                <a:gd name="connsiteY14862" fmla="*/ 298043 h 2583470"/>
                <a:gd name="connsiteX14863" fmla="*/ 512030 w 1057172"/>
                <a:gd name="connsiteY14863" fmla="*/ 297428 h 2583470"/>
                <a:gd name="connsiteX14864" fmla="*/ 512030 w 1057172"/>
                <a:gd name="connsiteY14864" fmla="*/ 296199 h 2583470"/>
                <a:gd name="connsiteX14865" fmla="*/ 508951 w 1057172"/>
                <a:gd name="connsiteY14865" fmla="*/ 296199 h 2583470"/>
                <a:gd name="connsiteX14866" fmla="*/ 508951 w 1057172"/>
                <a:gd name="connsiteY14866" fmla="*/ 294969 h 2583470"/>
                <a:gd name="connsiteX14867" fmla="*/ 510183 w 1057172"/>
                <a:gd name="connsiteY14867" fmla="*/ 294969 h 2583470"/>
                <a:gd name="connsiteX14868" fmla="*/ 508951 w 1057172"/>
                <a:gd name="connsiteY14868" fmla="*/ 293740 h 2583470"/>
                <a:gd name="connsiteX14869" fmla="*/ 510183 w 1057172"/>
                <a:gd name="connsiteY14869" fmla="*/ 293740 h 2583470"/>
                <a:gd name="connsiteX14870" fmla="*/ 510183 w 1057172"/>
                <a:gd name="connsiteY14870" fmla="*/ 292510 h 2583470"/>
                <a:gd name="connsiteX14871" fmla="*/ 510798 w 1057172"/>
                <a:gd name="connsiteY14871" fmla="*/ 292510 h 2583470"/>
                <a:gd name="connsiteX14872" fmla="*/ 512030 w 1057172"/>
                <a:gd name="connsiteY14872" fmla="*/ 291281 h 2583470"/>
                <a:gd name="connsiteX14873" fmla="*/ 512030 w 1057172"/>
                <a:gd name="connsiteY14873" fmla="*/ 290666 h 2583470"/>
                <a:gd name="connsiteX14874" fmla="*/ 516339 w 1057172"/>
                <a:gd name="connsiteY14874" fmla="*/ 290051 h 2583470"/>
                <a:gd name="connsiteX14875" fmla="*/ 516339 w 1057172"/>
                <a:gd name="connsiteY14875" fmla="*/ 289436 h 2583470"/>
                <a:gd name="connsiteX14876" fmla="*/ 516955 w 1057172"/>
                <a:gd name="connsiteY14876" fmla="*/ 289436 h 2583470"/>
                <a:gd name="connsiteX14877" fmla="*/ 516955 w 1057172"/>
                <a:gd name="connsiteY14877" fmla="*/ 288207 h 2583470"/>
                <a:gd name="connsiteX14878" fmla="*/ 519418 w 1057172"/>
                <a:gd name="connsiteY14878" fmla="*/ 287592 h 2583470"/>
                <a:gd name="connsiteX14879" fmla="*/ 519418 w 1057172"/>
                <a:gd name="connsiteY14879" fmla="*/ 286362 h 2583470"/>
                <a:gd name="connsiteX14880" fmla="*/ 520649 w 1057172"/>
                <a:gd name="connsiteY14880" fmla="*/ 286362 h 2583470"/>
                <a:gd name="connsiteX14881" fmla="*/ 520649 w 1057172"/>
                <a:gd name="connsiteY14881" fmla="*/ 286977 h 2583470"/>
                <a:gd name="connsiteX14882" fmla="*/ 521881 w 1057172"/>
                <a:gd name="connsiteY14882" fmla="*/ 286977 h 2583470"/>
                <a:gd name="connsiteX14883" fmla="*/ 521881 w 1057172"/>
                <a:gd name="connsiteY14883" fmla="*/ 286362 h 2583470"/>
                <a:gd name="connsiteX14884" fmla="*/ 523112 w 1057172"/>
                <a:gd name="connsiteY14884" fmla="*/ 284518 h 2583470"/>
                <a:gd name="connsiteX14885" fmla="*/ 524343 w 1057172"/>
                <a:gd name="connsiteY14885" fmla="*/ 284518 h 2583470"/>
                <a:gd name="connsiteX14886" fmla="*/ 524343 w 1057172"/>
                <a:gd name="connsiteY14886" fmla="*/ 283903 h 2583470"/>
                <a:gd name="connsiteX14887" fmla="*/ 524959 w 1057172"/>
                <a:gd name="connsiteY14887" fmla="*/ 284518 h 2583470"/>
                <a:gd name="connsiteX14888" fmla="*/ 524959 w 1057172"/>
                <a:gd name="connsiteY14888" fmla="*/ 283903 h 2583470"/>
                <a:gd name="connsiteX14889" fmla="*/ 528653 w 1057172"/>
                <a:gd name="connsiteY14889" fmla="*/ 282059 h 2583470"/>
                <a:gd name="connsiteX14890" fmla="*/ 529885 w 1057172"/>
                <a:gd name="connsiteY14890" fmla="*/ 282059 h 2583470"/>
                <a:gd name="connsiteX14891" fmla="*/ 528653 w 1057172"/>
                <a:gd name="connsiteY14891" fmla="*/ 272837 h 2583470"/>
                <a:gd name="connsiteX14892" fmla="*/ 529885 w 1057172"/>
                <a:gd name="connsiteY14892" fmla="*/ 272837 h 2583470"/>
                <a:gd name="connsiteX14893" fmla="*/ 529885 w 1057172"/>
                <a:gd name="connsiteY14893" fmla="*/ 271608 h 2583470"/>
                <a:gd name="connsiteX14894" fmla="*/ 530500 w 1057172"/>
                <a:gd name="connsiteY14894" fmla="*/ 271608 h 2583470"/>
                <a:gd name="connsiteX14895" fmla="*/ 530500 w 1057172"/>
                <a:gd name="connsiteY14895" fmla="*/ 270993 h 2583470"/>
                <a:gd name="connsiteX14896" fmla="*/ 530735 w 1057172"/>
                <a:gd name="connsiteY14896" fmla="*/ 267380 h 2583470"/>
                <a:gd name="connsiteX14897" fmla="*/ 531354 w 1057172"/>
                <a:gd name="connsiteY14897" fmla="*/ 267380 h 2583470"/>
                <a:gd name="connsiteX14898" fmla="*/ 531354 w 1057172"/>
                <a:gd name="connsiteY14898" fmla="*/ 267982 h 2583470"/>
                <a:gd name="connsiteX14899" fmla="*/ 532593 w 1057172"/>
                <a:gd name="connsiteY14899" fmla="*/ 267982 h 2583470"/>
                <a:gd name="connsiteX14900" fmla="*/ 531973 w 1057172"/>
                <a:gd name="connsiteY14900" fmla="*/ 269789 h 2583470"/>
                <a:gd name="connsiteX14901" fmla="*/ 532593 w 1057172"/>
                <a:gd name="connsiteY14901" fmla="*/ 269789 h 2583470"/>
                <a:gd name="connsiteX14902" fmla="*/ 532593 w 1057172"/>
                <a:gd name="connsiteY14902" fmla="*/ 270391 h 2583470"/>
                <a:gd name="connsiteX14903" fmla="*/ 531354 w 1057172"/>
                <a:gd name="connsiteY14903" fmla="*/ 270993 h 2583470"/>
                <a:gd name="connsiteX14904" fmla="*/ 531354 w 1057172"/>
                <a:gd name="connsiteY14904" fmla="*/ 270391 h 2583470"/>
                <a:gd name="connsiteX14905" fmla="*/ 530735 w 1057172"/>
                <a:gd name="connsiteY14905" fmla="*/ 270391 h 2583470"/>
                <a:gd name="connsiteX14906" fmla="*/ 530735 w 1057172"/>
                <a:gd name="connsiteY14906" fmla="*/ 268584 h 2583470"/>
                <a:gd name="connsiteX14907" fmla="*/ 530115 w 1057172"/>
                <a:gd name="connsiteY14907" fmla="*/ 268584 h 2583470"/>
                <a:gd name="connsiteX14908" fmla="*/ 530735 w 1057172"/>
                <a:gd name="connsiteY14908" fmla="*/ 267982 h 2583470"/>
                <a:gd name="connsiteX14909" fmla="*/ 530735 w 1057172"/>
                <a:gd name="connsiteY14909" fmla="*/ 267380 h 2583470"/>
                <a:gd name="connsiteX14910" fmla="*/ 275639 w 1057172"/>
                <a:gd name="connsiteY14910" fmla="*/ 259637 h 2583470"/>
                <a:gd name="connsiteX14911" fmla="*/ 277461 w 1057172"/>
                <a:gd name="connsiteY14911" fmla="*/ 259637 h 2583470"/>
                <a:gd name="connsiteX14912" fmla="*/ 277461 w 1057172"/>
                <a:gd name="connsiteY14912" fmla="*/ 260251 h 2583470"/>
                <a:gd name="connsiteX14913" fmla="*/ 278068 w 1057172"/>
                <a:gd name="connsiteY14913" fmla="*/ 260251 h 2583470"/>
                <a:gd name="connsiteX14914" fmla="*/ 278068 w 1057172"/>
                <a:gd name="connsiteY14914" fmla="*/ 260865 h 2583470"/>
                <a:gd name="connsiteX14915" fmla="*/ 282319 w 1057172"/>
                <a:gd name="connsiteY14915" fmla="*/ 261479 h 2583470"/>
                <a:gd name="connsiteX14916" fmla="*/ 282319 w 1057172"/>
                <a:gd name="connsiteY14916" fmla="*/ 262708 h 2583470"/>
                <a:gd name="connsiteX14917" fmla="*/ 284748 w 1057172"/>
                <a:gd name="connsiteY14917" fmla="*/ 263322 h 2583470"/>
                <a:gd name="connsiteX14918" fmla="*/ 285962 w 1057172"/>
                <a:gd name="connsiteY14918" fmla="*/ 264550 h 2583470"/>
                <a:gd name="connsiteX14919" fmla="*/ 285962 w 1057172"/>
                <a:gd name="connsiteY14919" fmla="*/ 265164 h 2583470"/>
                <a:gd name="connsiteX14920" fmla="*/ 286570 w 1057172"/>
                <a:gd name="connsiteY14920" fmla="*/ 265164 h 2583470"/>
                <a:gd name="connsiteX14921" fmla="*/ 287768 w 1057172"/>
                <a:gd name="connsiteY14921" fmla="*/ 268800 h 2583470"/>
                <a:gd name="connsiteX14922" fmla="*/ 288027 w 1057172"/>
                <a:gd name="connsiteY14922" fmla="*/ 268412 h 2583470"/>
                <a:gd name="connsiteX14923" fmla="*/ 288027 w 1057172"/>
                <a:gd name="connsiteY14923" fmla="*/ 269961 h 2583470"/>
                <a:gd name="connsiteX14924" fmla="*/ 286995 w 1057172"/>
                <a:gd name="connsiteY14924" fmla="*/ 269961 h 2583470"/>
                <a:gd name="connsiteX14925" fmla="*/ 287736 w 1057172"/>
                <a:gd name="connsiteY14925" fmla="*/ 268849 h 2583470"/>
                <a:gd name="connsiteX14926" fmla="*/ 286570 w 1057172"/>
                <a:gd name="connsiteY14926" fmla="*/ 268849 h 2583470"/>
                <a:gd name="connsiteX14927" fmla="*/ 285962 w 1057172"/>
                <a:gd name="connsiteY14927" fmla="*/ 271306 h 2583470"/>
                <a:gd name="connsiteX14928" fmla="*/ 285962 w 1057172"/>
                <a:gd name="connsiteY14928" fmla="*/ 272534 h 2583470"/>
                <a:gd name="connsiteX14929" fmla="*/ 285355 w 1057172"/>
                <a:gd name="connsiteY14929" fmla="*/ 272534 h 2583470"/>
                <a:gd name="connsiteX14930" fmla="*/ 285962 w 1057172"/>
                <a:gd name="connsiteY14930" fmla="*/ 274376 h 2583470"/>
                <a:gd name="connsiteX14931" fmla="*/ 286570 w 1057172"/>
                <a:gd name="connsiteY14931" fmla="*/ 274376 h 2583470"/>
                <a:gd name="connsiteX14932" fmla="*/ 286570 w 1057172"/>
                <a:gd name="connsiteY14932" fmla="*/ 274990 h 2583470"/>
                <a:gd name="connsiteX14933" fmla="*/ 287177 w 1057172"/>
                <a:gd name="connsiteY14933" fmla="*/ 274990 h 2583470"/>
                <a:gd name="connsiteX14934" fmla="*/ 287177 w 1057172"/>
                <a:gd name="connsiteY14934" fmla="*/ 275605 h 2583470"/>
                <a:gd name="connsiteX14935" fmla="*/ 287784 w 1057172"/>
                <a:gd name="connsiteY14935" fmla="*/ 275605 h 2583470"/>
                <a:gd name="connsiteX14936" fmla="*/ 287784 w 1057172"/>
                <a:gd name="connsiteY14936" fmla="*/ 274990 h 2583470"/>
                <a:gd name="connsiteX14937" fmla="*/ 288999 w 1057172"/>
                <a:gd name="connsiteY14937" fmla="*/ 275605 h 2583470"/>
                <a:gd name="connsiteX14938" fmla="*/ 287784 w 1057172"/>
                <a:gd name="connsiteY14938" fmla="*/ 276219 h 2583470"/>
                <a:gd name="connsiteX14939" fmla="*/ 289606 w 1057172"/>
                <a:gd name="connsiteY14939" fmla="*/ 276219 h 2583470"/>
                <a:gd name="connsiteX14940" fmla="*/ 289606 w 1057172"/>
                <a:gd name="connsiteY14940" fmla="*/ 276833 h 2583470"/>
                <a:gd name="connsiteX14941" fmla="*/ 290213 w 1057172"/>
                <a:gd name="connsiteY14941" fmla="*/ 275605 h 2583470"/>
                <a:gd name="connsiteX14942" fmla="*/ 289606 w 1057172"/>
                <a:gd name="connsiteY14942" fmla="*/ 275605 h 2583470"/>
                <a:gd name="connsiteX14943" fmla="*/ 290213 w 1057172"/>
                <a:gd name="connsiteY14943" fmla="*/ 274990 h 2583470"/>
                <a:gd name="connsiteX14944" fmla="*/ 290820 w 1057172"/>
                <a:gd name="connsiteY14944" fmla="*/ 276219 h 2583470"/>
                <a:gd name="connsiteX14945" fmla="*/ 291428 w 1057172"/>
                <a:gd name="connsiteY14945" fmla="*/ 276219 h 2583470"/>
                <a:gd name="connsiteX14946" fmla="*/ 293249 w 1057172"/>
                <a:gd name="connsiteY14946" fmla="*/ 280518 h 2583470"/>
                <a:gd name="connsiteX14947" fmla="*/ 288999 w 1057172"/>
                <a:gd name="connsiteY14947" fmla="*/ 286045 h 2583470"/>
                <a:gd name="connsiteX14948" fmla="*/ 290213 w 1057172"/>
                <a:gd name="connsiteY14948" fmla="*/ 286659 h 2583470"/>
                <a:gd name="connsiteX14949" fmla="*/ 289606 w 1057172"/>
                <a:gd name="connsiteY14949" fmla="*/ 286659 h 2583470"/>
                <a:gd name="connsiteX14950" fmla="*/ 291428 w 1057172"/>
                <a:gd name="connsiteY14950" fmla="*/ 287273 h 2583470"/>
                <a:gd name="connsiteX14951" fmla="*/ 292642 w 1057172"/>
                <a:gd name="connsiteY14951" fmla="*/ 290344 h 2583470"/>
                <a:gd name="connsiteX14952" fmla="*/ 291428 w 1057172"/>
                <a:gd name="connsiteY14952" fmla="*/ 290344 h 2583470"/>
                <a:gd name="connsiteX14953" fmla="*/ 291428 w 1057172"/>
                <a:gd name="connsiteY14953" fmla="*/ 292801 h 2583470"/>
                <a:gd name="connsiteX14954" fmla="*/ 292642 w 1057172"/>
                <a:gd name="connsiteY14954" fmla="*/ 292801 h 2583470"/>
                <a:gd name="connsiteX14955" fmla="*/ 292642 w 1057172"/>
                <a:gd name="connsiteY14955" fmla="*/ 294029 h 2583470"/>
                <a:gd name="connsiteX14956" fmla="*/ 294464 w 1057172"/>
                <a:gd name="connsiteY14956" fmla="*/ 294029 h 2583470"/>
                <a:gd name="connsiteX14957" fmla="*/ 294464 w 1057172"/>
                <a:gd name="connsiteY14957" fmla="*/ 298942 h 2583470"/>
                <a:gd name="connsiteX14958" fmla="*/ 295071 w 1057172"/>
                <a:gd name="connsiteY14958" fmla="*/ 298942 h 2583470"/>
                <a:gd name="connsiteX14959" fmla="*/ 295071 w 1057172"/>
                <a:gd name="connsiteY14959" fmla="*/ 301398 h 2583470"/>
                <a:gd name="connsiteX14960" fmla="*/ 296286 w 1057172"/>
                <a:gd name="connsiteY14960" fmla="*/ 301398 h 2583470"/>
                <a:gd name="connsiteX14961" fmla="*/ 293857 w 1057172"/>
                <a:gd name="connsiteY14961" fmla="*/ 302627 h 2583470"/>
                <a:gd name="connsiteX14962" fmla="*/ 293857 w 1057172"/>
                <a:gd name="connsiteY14962" fmla="*/ 303241 h 2583470"/>
                <a:gd name="connsiteX14963" fmla="*/ 299322 w 1057172"/>
                <a:gd name="connsiteY14963" fmla="*/ 302627 h 2583470"/>
                <a:gd name="connsiteX14964" fmla="*/ 299322 w 1057172"/>
                <a:gd name="connsiteY14964" fmla="*/ 303855 h 2583470"/>
                <a:gd name="connsiteX14965" fmla="*/ 298715 w 1057172"/>
                <a:gd name="connsiteY14965" fmla="*/ 303855 h 2583470"/>
                <a:gd name="connsiteX14966" fmla="*/ 299322 w 1057172"/>
                <a:gd name="connsiteY14966" fmla="*/ 306926 h 2583470"/>
                <a:gd name="connsiteX14967" fmla="*/ 300537 w 1057172"/>
                <a:gd name="connsiteY14967" fmla="*/ 306926 h 2583470"/>
                <a:gd name="connsiteX14968" fmla="*/ 310253 w 1057172"/>
                <a:gd name="connsiteY14968" fmla="*/ 314910 h 2583470"/>
                <a:gd name="connsiteX14969" fmla="*/ 309038 w 1057172"/>
                <a:gd name="connsiteY14969" fmla="*/ 321665 h 2583470"/>
                <a:gd name="connsiteX14970" fmla="*/ 310860 w 1057172"/>
                <a:gd name="connsiteY14970" fmla="*/ 325350 h 2583470"/>
                <a:gd name="connsiteX14971" fmla="*/ 312075 w 1057172"/>
                <a:gd name="connsiteY14971" fmla="*/ 325350 h 2583470"/>
                <a:gd name="connsiteX14972" fmla="*/ 313289 w 1057172"/>
                <a:gd name="connsiteY14972" fmla="*/ 330877 h 2583470"/>
                <a:gd name="connsiteX14973" fmla="*/ 313896 w 1057172"/>
                <a:gd name="connsiteY14973" fmla="*/ 330877 h 2583470"/>
                <a:gd name="connsiteX14974" fmla="*/ 314504 w 1057172"/>
                <a:gd name="connsiteY14974" fmla="*/ 334562 h 2583470"/>
                <a:gd name="connsiteX14975" fmla="*/ 315718 w 1057172"/>
                <a:gd name="connsiteY14975" fmla="*/ 334562 h 2583470"/>
                <a:gd name="connsiteX14976" fmla="*/ 315718 w 1057172"/>
                <a:gd name="connsiteY14976" fmla="*/ 338861 h 2583470"/>
                <a:gd name="connsiteX14977" fmla="*/ 316325 w 1057172"/>
                <a:gd name="connsiteY14977" fmla="*/ 338861 h 2583470"/>
                <a:gd name="connsiteX14978" fmla="*/ 316325 w 1057172"/>
                <a:gd name="connsiteY14978" fmla="*/ 340703 h 2583470"/>
                <a:gd name="connsiteX14979" fmla="*/ 316933 w 1057172"/>
                <a:gd name="connsiteY14979" fmla="*/ 340703 h 2583470"/>
                <a:gd name="connsiteX14980" fmla="*/ 316933 w 1057172"/>
                <a:gd name="connsiteY14980" fmla="*/ 341932 h 2583470"/>
                <a:gd name="connsiteX14981" fmla="*/ 316325 w 1057172"/>
                <a:gd name="connsiteY14981" fmla="*/ 341318 h 2583470"/>
                <a:gd name="connsiteX14982" fmla="*/ 316933 w 1057172"/>
                <a:gd name="connsiteY14982" fmla="*/ 343774 h 2583470"/>
                <a:gd name="connsiteX14983" fmla="*/ 316325 w 1057172"/>
                <a:gd name="connsiteY14983" fmla="*/ 343774 h 2583470"/>
                <a:gd name="connsiteX14984" fmla="*/ 316325 w 1057172"/>
                <a:gd name="connsiteY14984" fmla="*/ 343160 h 2583470"/>
                <a:gd name="connsiteX14985" fmla="*/ 314504 w 1057172"/>
                <a:gd name="connsiteY14985" fmla="*/ 343160 h 2583470"/>
                <a:gd name="connsiteX14986" fmla="*/ 314504 w 1057172"/>
                <a:gd name="connsiteY14986" fmla="*/ 342546 h 2583470"/>
                <a:gd name="connsiteX14987" fmla="*/ 313289 w 1057172"/>
                <a:gd name="connsiteY14987" fmla="*/ 342546 h 2583470"/>
                <a:gd name="connsiteX14988" fmla="*/ 312682 w 1057172"/>
                <a:gd name="connsiteY14988" fmla="*/ 341318 h 2583470"/>
                <a:gd name="connsiteX14989" fmla="*/ 312682 w 1057172"/>
                <a:gd name="connsiteY14989" fmla="*/ 342546 h 2583470"/>
                <a:gd name="connsiteX14990" fmla="*/ 312075 w 1057172"/>
                <a:gd name="connsiteY14990" fmla="*/ 341318 h 2583470"/>
                <a:gd name="connsiteX14991" fmla="*/ 312075 w 1057172"/>
                <a:gd name="connsiteY14991" fmla="*/ 342546 h 2583470"/>
                <a:gd name="connsiteX14992" fmla="*/ 308431 w 1057172"/>
                <a:gd name="connsiteY14992" fmla="*/ 337019 h 2583470"/>
                <a:gd name="connsiteX14993" fmla="*/ 307217 w 1057172"/>
                <a:gd name="connsiteY14993" fmla="*/ 337633 h 2583470"/>
                <a:gd name="connsiteX14994" fmla="*/ 307217 w 1057172"/>
                <a:gd name="connsiteY14994" fmla="*/ 335790 h 2583470"/>
                <a:gd name="connsiteX14995" fmla="*/ 304787 w 1057172"/>
                <a:gd name="connsiteY14995" fmla="*/ 327192 h 2583470"/>
                <a:gd name="connsiteX14996" fmla="*/ 304180 w 1057172"/>
                <a:gd name="connsiteY14996" fmla="*/ 327192 h 2583470"/>
                <a:gd name="connsiteX14997" fmla="*/ 299322 w 1057172"/>
                <a:gd name="connsiteY14997" fmla="*/ 319823 h 2583470"/>
                <a:gd name="connsiteX14998" fmla="*/ 298108 w 1057172"/>
                <a:gd name="connsiteY14998" fmla="*/ 318594 h 2583470"/>
                <a:gd name="connsiteX14999" fmla="*/ 298108 w 1057172"/>
                <a:gd name="connsiteY14999" fmla="*/ 317366 h 2583470"/>
                <a:gd name="connsiteX15000" fmla="*/ 297500 w 1057172"/>
                <a:gd name="connsiteY15000" fmla="*/ 317366 h 2583470"/>
                <a:gd name="connsiteX15001" fmla="*/ 297500 w 1057172"/>
                <a:gd name="connsiteY15001" fmla="*/ 315524 h 2583470"/>
                <a:gd name="connsiteX15002" fmla="*/ 296893 w 1057172"/>
                <a:gd name="connsiteY15002" fmla="*/ 315524 h 2583470"/>
                <a:gd name="connsiteX15003" fmla="*/ 296893 w 1057172"/>
                <a:gd name="connsiteY15003" fmla="*/ 314295 h 2583470"/>
                <a:gd name="connsiteX15004" fmla="*/ 296286 w 1057172"/>
                <a:gd name="connsiteY15004" fmla="*/ 314910 h 2583470"/>
                <a:gd name="connsiteX15005" fmla="*/ 296286 w 1057172"/>
                <a:gd name="connsiteY15005" fmla="*/ 314295 h 2583470"/>
                <a:gd name="connsiteX15006" fmla="*/ 293249 w 1057172"/>
                <a:gd name="connsiteY15006" fmla="*/ 314910 h 2583470"/>
                <a:gd name="connsiteX15007" fmla="*/ 293249 w 1057172"/>
                <a:gd name="connsiteY15007" fmla="*/ 316138 h 2583470"/>
                <a:gd name="connsiteX15008" fmla="*/ 290213 w 1057172"/>
                <a:gd name="connsiteY15008" fmla="*/ 311839 h 2583470"/>
                <a:gd name="connsiteX15009" fmla="*/ 289606 w 1057172"/>
                <a:gd name="connsiteY15009" fmla="*/ 311839 h 2583470"/>
                <a:gd name="connsiteX15010" fmla="*/ 287177 w 1057172"/>
                <a:gd name="connsiteY15010" fmla="*/ 301398 h 2583470"/>
                <a:gd name="connsiteX15011" fmla="*/ 286570 w 1057172"/>
                <a:gd name="connsiteY15011" fmla="*/ 301398 h 2583470"/>
                <a:gd name="connsiteX15012" fmla="*/ 285355 w 1057172"/>
                <a:gd name="connsiteY15012" fmla="*/ 294029 h 2583470"/>
                <a:gd name="connsiteX15013" fmla="*/ 284748 w 1057172"/>
                <a:gd name="connsiteY15013" fmla="*/ 294029 h 2583470"/>
                <a:gd name="connsiteX15014" fmla="*/ 282319 w 1057172"/>
                <a:gd name="connsiteY15014" fmla="*/ 286045 h 2583470"/>
                <a:gd name="connsiteX15015" fmla="*/ 281711 w 1057172"/>
                <a:gd name="connsiteY15015" fmla="*/ 286045 h 2583470"/>
                <a:gd name="connsiteX15016" fmla="*/ 279890 w 1057172"/>
                <a:gd name="connsiteY15016" fmla="*/ 281132 h 2583470"/>
                <a:gd name="connsiteX15017" fmla="*/ 279282 w 1057172"/>
                <a:gd name="connsiteY15017" fmla="*/ 281132 h 2583470"/>
                <a:gd name="connsiteX15018" fmla="*/ 278068 w 1057172"/>
                <a:gd name="connsiteY15018" fmla="*/ 276833 h 2583470"/>
                <a:gd name="connsiteX15019" fmla="*/ 277461 w 1057172"/>
                <a:gd name="connsiteY15019" fmla="*/ 276833 h 2583470"/>
                <a:gd name="connsiteX15020" fmla="*/ 277461 w 1057172"/>
                <a:gd name="connsiteY15020" fmla="*/ 274990 h 2583470"/>
                <a:gd name="connsiteX15021" fmla="*/ 276246 w 1057172"/>
                <a:gd name="connsiteY15021" fmla="*/ 274990 h 2583470"/>
                <a:gd name="connsiteX15022" fmla="*/ 277461 w 1057172"/>
                <a:gd name="connsiteY15022" fmla="*/ 267007 h 2583470"/>
                <a:gd name="connsiteX15023" fmla="*/ 276246 w 1057172"/>
                <a:gd name="connsiteY15023" fmla="*/ 267007 h 2583470"/>
                <a:gd name="connsiteX15024" fmla="*/ 275639 w 1057172"/>
                <a:gd name="connsiteY15024" fmla="*/ 261479 h 2583470"/>
                <a:gd name="connsiteX15025" fmla="*/ 275639 w 1057172"/>
                <a:gd name="connsiteY15025" fmla="*/ 259637 h 2583470"/>
                <a:gd name="connsiteX15026" fmla="*/ 524437 w 1057172"/>
                <a:gd name="connsiteY15026" fmla="*/ 238990 h 2583470"/>
                <a:gd name="connsiteX15027" fmla="*/ 526502 w 1057172"/>
                <a:gd name="connsiteY15027" fmla="*/ 238990 h 2583470"/>
                <a:gd name="connsiteX15028" fmla="*/ 524437 w 1057172"/>
                <a:gd name="connsiteY15028" fmla="*/ 239506 h 2583470"/>
                <a:gd name="connsiteX15029" fmla="*/ 524437 w 1057172"/>
                <a:gd name="connsiteY15029" fmla="*/ 238990 h 2583470"/>
                <a:gd name="connsiteX15030" fmla="*/ 534244 w 1057172"/>
                <a:gd name="connsiteY15030" fmla="*/ 227290 h 2583470"/>
                <a:gd name="connsiteX15031" fmla="*/ 534834 w 1057172"/>
                <a:gd name="connsiteY15031" fmla="*/ 227290 h 2583470"/>
                <a:gd name="connsiteX15032" fmla="*/ 534834 w 1057172"/>
                <a:gd name="connsiteY15032" fmla="*/ 227978 h 2583470"/>
                <a:gd name="connsiteX15033" fmla="*/ 535424 w 1057172"/>
                <a:gd name="connsiteY15033" fmla="*/ 227978 h 2583470"/>
                <a:gd name="connsiteX15034" fmla="*/ 536014 w 1057172"/>
                <a:gd name="connsiteY15034" fmla="*/ 230043 h 2583470"/>
                <a:gd name="connsiteX15035" fmla="*/ 534244 w 1057172"/>
                <a:gd name="connsiteY15035" fmla="*/ 227978 h 2583470"/>
                <a:gd name="connsiteX15036" fmla="*/ 534244 w 1057172"/>
                <a:gd name="connsiteY15036" fmla="*/ 227290 h 2583470"/>
                <a:gd name="connsiteX15037" fmla="*/ 536604 w 1057172"/>
                <a:gd name="connsiteY15037" fmla="*/ 226602 h 2583470"/>
                <a:gd name="connsiteX15038" fmla="*/ 537783 w 1057172"/>
                <a:gd name="connsiteY15038" fmla="*/ 226602 h 2583470"/>
                <a:gd name="connsiteX15039" fmla="*/ 537783 w 1057172"/>
                <a:gd name="connsiteY15039" fmla="*/ 227290 h 2583470"/>
                <a:gd name="connsiteX15040" fmla="*/ 538373 w 1057172"/>
                <a:gd name="connsiteY15040" fmla="*/ 227290 h 2583470"/>
                <a:gd name="connsiteX15041" fmla="*/ 538373 w 1057172"/>
                <a:gd name="connsiteY15041" fmla="*/ 227978 h 2583470"/>
                <a:gd name="connsiteX15042" fmla="*/ 535424 w 1057172"/>
                <a:gd name="connsiteY15042" fmla="*/ 227978 h 2583470"/>
                <a:gd name="connsiteX15043" fmla="*/ 535424 w 1057172"/>
                <a:gd name="connsiteY15043" fmla="*/ 227290 h 2583470"/>
                <a:gd name="connsiteX15044" fmla="*/ 536604 w 1057172"/>
                <a:gd name="connsiteY15044" fmla="*/ 227290 h 2583470"/>
                <a:gd name="connsiteX15045" fmla="*/ 536604 w 1057172"/>
                <a:gd name="connsiteY15045" fmla="*/ 226602 h 2583470"/>
                <a:gd name="connsiteX15046" fmla="*/ 516694 w 1057172"/>
                <a:gd name="connsiteY15046" fmla="*/ 226602 h 2583470"/>
                <a:gd name="connsiteX15047" fmla="*/ 518759 w 1057172"/>
                <a:gd name="connsiteY15047" fmla="*/ 228151 h 2583470"/>
                <a:gd name="connsiteX15048" fmla="*/ 517210 w 1057172"/>
                <a:gd name="connsiteY15048" fmla="*/ 228151 h 2583470"/>
                <a:gd name="connsiteX15049" fmla="*/ 516694 w 1057172"/>
                <a:gd name="connsiteY15049" fmla="*/ 226602 h 2583470"/>
                <a:gd name="connsiteX15050" fmla="*/ 518140 w 1057172"/>
                <a:gd name="connsiteY15050" fmla="*/ 224478 h 2583470"/>
                <a:gd name="connsiteX15051" fmla="*/ 518759 w 1057172"/>
                <a:gd name="connsiteY15051" fmla="*/ 224831 h 2583470"/>
                <a:gd name="connsiteX15052" fmla="*/ 518243 w 1057172"/>
                <a:gd name="connsiteY15052" fmla="*/ 224831 h 2583470"/>
                <a:gd name="connsiteX15053" fmla="*/ 517210 w 1057172"/>
                <a:gd name="connsiteY15053" fmla="*/ 226601 h 2583470"/>
                <a:gd name="connsiteX15054" fmla="*/ 520823 w 1057172"/>
                <a:gd name="connsiteY15054" fmla="*/ 223892 h 2583470"/>
                <a:gd name="connsiteX15055" fmla="*/ 521469 w 1057172"/>
                <a:gd name="connsiteY15055" fmla="*/ 223892 h 2583470"/>
                <a:gd name="connsiteX15056" fmla="*/ 520823 w 1057172"/>
                <a:gd name="connsiteY15056" fmla="*/ 224537 h 2583470"/>
                <a:gd name="connsiteX15057" fmla="*/ 520823 w 1057172"/>
                <a:gd name="connsiteY15057" fmla="*/ 223892 h 2583470"/>
                <a:gd name="connsiteX15058" fmla="*/ 516694 w 1057172"/>
                <a:gd name="connsiteY15058" fmla="*/ 223652 h 2583470"/>
                <a:gd name="connsiteX15059" fmla="*/ 518243 w 1057172"/>
                <a:gd name="connsiteY15059" fmla="*/ 224242 h 2583470"/>
                <a:gd name="connsiteX15060" fmla="*/ 518140 w 1057172"/>
                <a:gd name="connsiteY15060" fmla="*/ 224478 h 2583470"/>
                <a:gd name="connsiteX15061" fmla="*/ 519791 w 1057172"/>
                <a:gd name="connsiteY15061" fmla="*/ 223505 h 2583470"/>
                <a:gd name="connsiteX15062" fmla="*/ 520307 w 1057172"/>
                <a:gd name="connsiteY15062" fmla="*/ 223505 h 2583470"/>
                <a:gd name="connsiteX15063" fmla="*/ 520307 w 1057172"/>
                <a:gd name="connsiteY15063" fmla="*/ 224537 h 2583470"/>
                <a:gd name="connsiteX15064" fmla="*/ 519791 w 1057172"/>
                <a:gd name="connsiteY15064" fmla="*/ 224537 h 2583470"/>
                <a:gd name="connsiteX15065" fmla="*/ 650066 w 1057172"/>
                <a:gd name="connsiteY15065" fmla="*/ 223335 h 2583470"/>
                <a:gd name="connsiteX15066" fmla="*/ 652901 w 1057172"/>
                <a:gd name="connsiteY15066" fmla="*/ 223866 h 2583470"/>
                <a:gd name="connsiteX15067" fmla="*/ 652901 w 1057172"/>
                <a:gd name="connsiteY15067" fmla="*/ 225079 h 2583470"/>
                <a:gd name="connsiteX15068" fmla="*/ 654127 w 1057172"/>
                <a:gd name="connsiteY15068" fmla="*/ 225079 h 2583470"/>
                <a:gd name="connsiteX15069" fmla="*/ 658418 w 1057172"/>
                <a:gd name="connsiteY15069" fmla="*/ 229931 h 2583470"/>
                <a:gd name="connsiteX15070" fmla="*/ 662095 w 1057172"/>
                <a:gd name="connsiteY15070" fmla="*/ 233570 h 2583470"/>
                <a:gd name="connsiteX15071" fmla="*/ 662095 w 1057172"/>
                <a:gd name="connsiteY15071" fmla="*/ 234783 h 2583470"/>
                <a:gd name="connsiteX15072" fmla="*/ 664547 w 1057172"/>
                <a:gd name="connsiteY15072" fmla="*/ 234783 h 2583470"/>
                <a:gd name="connsiteX15073" fmla="*/ 664547 w 1057172"/>
                <a:gd name="connsiteY15073" fmla="*/ 233570 h 2583470"/>
                <a:gd name="connsiteX15074" fmla="*/ 666386 w 1057172"/>
                <a:gd name="connsiteY15074" fmla="*/ 233570 h 2583470"/>
                <a:gd name="connsiteX15075" fmla="*/ 666386 w 1057172"/>
                <a:gd name="connsiteY15075" fmla="*/ 235390 h 2583470"/>
                <a:gd name="connsiteX15076" fmla="*/ 665773 w 1057172"/>
                <a:gd name="connsiteY15076" fmla="*/ 235390 h 2583470"/>
                <a:gd name="connsiteX15077" fmla="*/ 664547 w 1057172"/>
                <a:gd name="connsiteY15077" fmla="*/ 241455 h 2583470"/>
                <a:gd name="connsiteX15078" fmla="*/ 662708 w 1057172"/>
                <a:gd name="connsiteY15078" fmla="*/ 242668 h 2583470"/>
                <a:gd name="connsiteX15079" fmla="*/ 662708 w 1057172"/>
                <a:gd name="connsiteY15079" fmla="*/ 241455 h 2583470"/>
                <a:gd name="connsiteX15080" fmla="*/ 660870 w 1057172"/>
                <a:gd name="connsiteY15080" fmla="*/ 242668 h 2583470"/>
                <a:gd name="connsiteX15081" fmla="*/ 660870 w 1057172"/>
                <a:gd name="connsiteY15081" fmla="*/ 245094 h 2583470"/>
                <a:gd name="connsiteX15082" fmla="*/ 660257 w 1057172"/>
                <a:gd name="connsiteY15082" fmla="*/ 243881 h 2583470"/>
                <a:gd name="connsiteX15083" fmla="*/ 659644 w 1057172"/>
                <a:gd name="connsiteY15083" fmla="*/ 243881 h 2583470"/>
                <a:gd name="connsiteX15084" fmla="*/ 659644 w 1057172"/>
                <a:gd name="connsiteY15084" fmla="*/ 240242 h 2583470"/>
                <a:gd name="connsiteX15085" fmla="*/ 658418 w 1057172"/>
                <a:gd name="connsiteY15085" fmla="*/ 240242 h 2583470"/>
                <a:gd name="connsiteX15086" fmla="*/ 658418 w 1057172"/>
                <a:gd name="connsiteY15086" fmla="*/ 239635 h 2583470"/>
                <a:gd name="connsiteX15087" fmla="*/ 655353 w 1057172"/>
                <a:gd name="connsiteY15087" fmla="*/ 239029 h 2583470"/>
                <a:gd name="connsiteX15088" fmla="*/ 655353 w 1057172"/>
                <a:gd name="connsiteY15088" fmla="*/ 238422 h 2583470"/>
                <a:gd name="connsiteX15089" fmla="*/ 654740 w 1057172"/>
                <a:gd name="connsiteY15089" fmla="*/ 238422 h 2583470"/>
                <a:gd name="connsiteX15090" fmla="*/ 654740 w 1057172"/>
                <a:gd name="connsiteY15090" fmla="*/ 237209 h 2583470"/>
                <a:gd name="connsiteX15091" fmla="*/ 652288 w 1057172"/>
                <a:gd name="connsiteY15091" fmla="*/ 235390 h 2583470"/>
                <a:gd name="connsiteX15092" fmla="*/ 651675 w 1057172"/>
                <a:gd name="connsiteY15092" fmla="*/ 235390 h 2583470"/>
                <a:gd name="connsiteX15093" fmla="*/ 647997 w 1057172"/>
                <a:gd name="connsiteY15093" fmla="*/ 228718 h 2583470"/>
                <a:gd name="connsiteX15094" fmla="*/ 647384 w 1057172"/>
                <a:gd name="connsiteY15094" fmla="*/ 228718 h 2583470"/>
                <a:gd name="connsiteX15095" fmla="*/ 648610 w 1057172"/>
                <a:gd name="connsiteY15095" fmla="*/ 225686 h 2583470"/>
                <a:gd name="connsiteX15096" fmla="*/ 648610 w 1057172"/>
                <a:gd name="connsiteY15096" fmla="*/ 225079 h 2583470"/>
                <a:gd name="connsiteX15097" fmla="*/ 650066 w 1057172"/>
                <a:gd name="connsiteY15097" fmla="*/ 223335 h 2583470"/>
                <a:gd name="connsiteX15098" fmla="*/ 522114 w 1057172"/>
                <a:gd name="connsiteY15098" fmla="*/ 223247 h 2583470"/>
                <a:gd name="connsiteX15099" fmla="*/ 522114 w 1057172"/>
                <a:gd name="connsiteY15099" fmla="*/ 223892 h 2583470"/>
                <a:gd name="connsiteX15100" fmla="*/ 521469 w 1057172"/>
                <a:gd name="connsiteY15100" fmla="*/ 223892 h 2583470"/>
                <a:gd name="connsiteX15101" fmla="*/ 522114 w 1057172"/>
                <a:gd name="connsiteY15101" fmla="*/ 221956 h 2583470"/>
                <a:gd name="connsiteX15102" fmla="*/ 523404 w 1057172"/>
                <a:gd name="connsiteY15102" fmla="*/ 221956 h 2583470"/>
                <a:gd name="connsiteX15103" fmla="*/ 522114 w 1057172"/>
                <a:gd name="connsiteY15103" fmla="*/ 223247 h 2583470"/>
                <a:gd name="connsiteX15104" fmla="*/ 702002 w 1057172"/>
                <a:gd name="connsiteY15104" fmla="*/ 219375 h 2583470"/>
                <a:gd name="connsiteX15105" fmla="*/ 702518 w 1057172"/>
                <a:gd name="connsiteY15105" fmla="*/ 219375 h 2583470"/>
                <a:gd name="connsiteX15106" fmla="*/ 702002 w 1057172"/>
                <a:gd name="connsiteY15106" fmla="*/ 219891 h 2583470"/>
                <a:gd name="connsiteX15107" fmla="*/ 699937 w 1057172"/>
                <a:gd name="connsiteY15107" fmla="*/ 218859 h 2583470"/>
                <a:gd name="connsiteX15108" fmla="*/ 702002 w 1057172"/>
                <a:gd name="connsiteY15108" fmla="*/ 219375 h 2583470"/>
                <a:gd name="connsiteX15109" fmla="*/ 701314 w 1057172"/>
                <a:gd name="connsiteY15109" fmla="*/ 219375 h 2583470"/>
                <a:gd name="connsiteX15110" fmla="*/ 699937 w 1057172"/>
                <a:gd name="connsiteY15110" fmla="*/ 218859 h 2583470"/>
                <a:gd name="connsiteX15111" fmla="*/ 395908 w 1057172"/>
                <a:gd name="connsiteY15111" fmla="*/ 216278 h 2583470"/>
                <a:gd name="connsiteX15112" fmla="*/ 396424 w 1057172"/>
                <a:gd name="connsiteY15112" fmla="*/ 216278 h 2583470"/>
                <a:gd name="connsiteX15113" fmla="*/ 395908 w 1057172"/>
                <a:gd name="connsiteY15113" fmla="*/ 216794 h 2583470"/>
                <a:gd name="connsiteX15114" fmla="*/ 497079 w 1057172"/>
                <a:gd name="connsiteY15114" fmla="*/ 215848 h 2583470"/>
                <a:gd name="connsiteX15115" fmla="*/ 499500 w 1057172"/>
                <a:gd name="connsiteY15115" fmla="*/ 215848 h 2583470"/>
                <a:gd name="connsiteX15116" fmla="*/ 499500 w 1057172"/>
                <a:gd name="connsiteY15116" fmla="*/ 217053 h 2583470"/>
                <a:gd name="connsiteX15117" fmla="*/ 504341 w 1057172"/>
                <a:gd name="connsiteY15117" fmla="*/ 217053 h 2583470"/>
                <a:gd name="connsiteX15118" fmla="*/ 504341 w 1057172"/>
                <a:gd name="connsiteY15118" fmla="*/ 216450 h 2583470"/>
                <a:gd name="connsiteX15119" fmla="*/ 504341 w 1057172"/>
                <a:gd name="connsiteY15119" fmla="*/ 215848 h 2583470"/>
                <a:gd name="connsiteX15120" fmla="*/ 505552 w 1057172"/>
                <a:gd name="connsiteY15120" fmla="*/ 215848 h 2583470"/>
                <a:gd name="connsiteX15121" fmla="*/ 505552 w 1057172"/>
                <a:gd name="connsiteY15121" fmla="*/ 216450 h 2583470"/>
                <a:gd name="connsiteX15122" fmla="*/ 506762 w 1057172"/>
                <a:gd name="connsiteY15122" fmla="*/ 216450 h 2583470"/>
                <a:gd name="connsiteX15123" fmla="*/ 506762 w 1057172"/>
                <a:gd name="connsiteY15123" fmla="*/ 217053 h 2583470"/>
                <a:gd name="connsiteX15124" fmla="*/ 510393 w 1057172"/>
                <a:gd name="connsiteY15124" fmla="*/ 217655 h 2583470"/>
                <a:gd name="connsiteX15125" fmla="*/ 510393 w 1057172"/>
                <a:gd name="connsiteY15125" fmla="*/ 218859 h 2583470"/>
                <a:gd name="connsiteX15126" fmla="*/ 512814 w 1057172"/>
                <a:gd name="connsiteY15126" fmla="*/ 219461 h 2583470"/>
                <a:gd name="connsiteX15127" fmla="*/ 512814 w 1057172"/>
                <a:gd name="connsiteY15127" fmla="*/ 223075 h 2583470"/>
                <a:gd name="connsiteX15128" fmla="*/ 512209 w 1057172"/>
                <a:gd name="connsiteY15128" fmla="*/ 223075 h 2583470"/>
                <a:gd name="connsiteX15129" fmla="*/ 511603 w 1057172"/>
                <a:gd name="connsiteY15129" fmla="*/ 225484 h 2583470"/>
                <a:gd name="connsiteX15130" fmla="*/ 510998 w 1057172"/>
                <a:gd name="connsiteY15130" fmla="*/ 225484 h 2583470"/>
                <a:gd name="connsiteX15131" fmla="*/ 510998 w 1057172"/>
                <a:gd name="connsiteY15131" fmla="*/ 226688 h 2583470"/>
                <a:gd name="connsiteX15132" fmla="*/ 510393 w 1057172"/>
                <a:gd name="connsiteY15132" fmla="*/ 226688 h 2583470"/>
                <a:gd name="connsiteX15133" fmla="*/ 510393 w 1057172"/>
                <a:gd name="connsiteY15133" fmla="*/ 225484 h 2583470"/>
                <a:gd name="connsiteX15134" fmla="*/ 507972 w 1057172"/>
                <a:gd name="connsiteY15134" fmla="*/ 225484 h 2583470"/>
                <a:gd name="connsiteX15135" fmla="*/ 507972 w 1057172"/>
                <a:gd name="connsiteY15135" fmla="*/ 226688 h 2583470"/>
                <a:gd name="connsiteX15136" fmla="*/ 507367 w 1057172"/>
                <a:gd name="connsiteY15136" fmla="*/ 226688 h 2583470"/>
                <a:gd name="connsiteX15137" fmla="*/ 507367 w 1057172"/>
                <a:gd name="connsiteY15137" fmla="*/ 227290 h 2583470"/>
                <a:gd name="connsiteX15138" fmla="*/ 505552 w 1057172"/>
                <a:gd name="connsiteY15138" fmla="*/ 227290 h 2583470"/>
                <a:gd name="connsiteX15139" fmla="*/ 505552 w 1057172"/>
                <a:gd name="connsiteY15139" fmla="*/ 228495 h 2583470"/>
                <a:gd name="connsiteX15140" fmla="*/ 504946 w 1057172"/>
                <a:gd name="connsiteY15140" fmla="*/ 228495 h 2583470"/>
                <a:gd name="connsiteX15141" fmla="*/ 504946 w 1057172"/>
                <a:gd name="connsiteY15141" fmla="*/ 229097 h 2583470"/>
                <a:gd name="connsiteX15142" fmla="*/ 503131 w 1057172"/>
                <a:gd name="connsiteY15142" fmla="*/ 229097 h 2583470"/>
                <a:gd name="connsiteX15143" fmla="*/ 503131 w 1057172"/>
                <a:gd name="connsiteY15143" fmla="*/ 227892 h 2583470"/>
                <a:gd name="connsiteX15144" fmla="*/ 498895 w 1057172"/>
                <a:gd name="connsiteY15144" fmla="*/ 227290 h 2583470"/>
                <a:gd name="connsiteX15145" fmla="*/ 498895 w 1057172"/>
                <a:gd name="connsiteY15145" fmla="*/ 226688 h 2583470"/>
                <a:gd name="connsiteX15146" fmla="*/ 497684 w 1057172"/>
                <a:gd name="connsiteY15146" fmla="*/ 226688 h 2583470"/>
                <a:gd name="connsiteX15147" fmla="*/ 497684 w 1057172"/>
                <a:gd name="connsiteY15147" fmla="*/ 225484 h 2583470"/>
                <a:gd name="connsiteX15148" fmla="*/ 499500 w 1057172"/>
                <a:gd name="connsiteY15148" fmla="*/ 224881 h 2583470"/>
                <a:gd name="connsiteX15149" fmla="*/ 498895 w 1057172"/>
                <a:gd name="connsiteY15149" fmla="*/ 224881 h 2583470"/>
                <a:gd name="connsiteX15150" fmla="*/ 498895 w 1057172"/>
                <a:gd name="connsiteY15150" fmla="*/ 223677 h 2583470"/>
                <a:gd name="connsiteX15151" fmla="*/ 497684 w 1057172"/>
                <a:gd name="connsiteY15151" fmla="*/ 223677 h 2583470"/>
                <a:gd name="connsiteX15152" fmla="*/ 497684 w 1057172"/>
                <a:gd name="connsiteY15152" fmla="*/ 221870 h 2583470"/>
                <a:gd name="connsiteX15153" fmla="*/ 497079 w 1057172"/>
                <a:gd name="connsiteY15153" fmla="*/ 221870 h 2583470"/>
                <a:gd name="connsiteX15154" fmla="*/ 497684 w 1057172"/>
                <a:gd name="connsiteY15154" fmla="*/ 219461 h 2583470"/>
                <a:gd name="connsiteX15155" fmla="*/ 498895 w 1057172"/>
                <a:gd name="connsiteY15155" fmla="*/ 219461 h 2583470"/>
                <a:gd name="connsiteX15156" fmla="*/ 498895 w 1057172"/>
                <a:gd name="connsiteY15156" fmla="*/ 217053 h 2583470"/>
                <a:gd name="connsiteX15157" fmla="*/ 497684 w 1057172"/>
                <a:gd name="connsiteY15157" fmla="*/ 217053 h 2583470"/>
                <a:gd name="connsiteX15158" fmla="*/ 497684 w 1057172"/>
                <a:gd name="connsiteY15158" fmla="*/ 216450 h 2583470"/>
                <a:gd name="connsiteX15159" fmla="*/ 497079 w 1057172"/>
                <a:gd name="connsiteY15159" fmla="*/ 216450 h 2583470"/>
                <a:gd name="connsiteX15160" fmla="*/ 497079 w 1057172"/>
                <a:gd name="connsiteY15160" fmla="*/ 215848 h 2583470"/>
                <a:gd name="connsiteX15161" fmla="*/ 699421 w 1057172"/>
                <a:gd name="connsiteY15161" fmla="*/ 215246 h 2583470"/>
                <a:gd name="connsiteX15162" fmla="*/ 701486 w 1057172"/>
                <a:gd name="connsiteY15162" fmla="*/ 215246 h 2583470"/>
                <a:gd name="connsiteX15163" fmla="*/ 701486 w 1057172"/>
                <a:gd name="connsiteY15163" fmla="*/ 216279 h 2583470"/>
                <a:gd name="connsiteX15164" fmla="*/ 700110 w 1057172"/>
                <a:gd name="connsiteY15164" fmla="*/ 216279 h 2583470"/>
                <a:gd name="connsiteX15165" fmla="*/ 699421 w 1057172"/>
                <a:gd name="connsiteY15165" fmla="*/ 215246 h 2583470"/>
                <a:gd name="connsiteX15166" fmla="*/ 699421 w 1057172"/>
                <a:gd name="connsiteY15166" fmla="*/ 213697 h 2583470"/>
                <a:gd name="connsiteX15167" fmla="*/ 699421 w 1057172"/>
                <a:gd name="connsiteY15167" fmla="*/ 215246 h 2583470"/>
                <a:gd name="connsiteX15168" fmla="*/ 698905 w 1057172"/>
                <a:gd name="connsiteY15168" fmla="*/ 215246 h 2583470"/>
                <a:gd name="connsiteX15169" fmla="*/ 356706 w 1057172"/>
                <a:gd name="connsiteY15169" fmla="*/ 207413 h 2583470"/>
                <a:gd name="connsiteX15170" fmla="*/ 356706 w 1057172"/>
                <a:gd name="connsiteY15170" fmla="*/ 208335 h 2583470"/>
                <a:gd name="connsiteX15171" fmla="*/ 356097 w 1057172"/>
                <a:gd name="connsiteY15171" fmla="*/ 208335 h 2583470"/>
                <a:gd name="connsiteX15172" fmla="*/ 356706 w 1057172"/>
                <a:gd name="connsiteY15172" fmla="*/ 207105 h 2583470"/>
                <a:gd name="connsiteX15173" fmla="*/ 356909 w 1057172"/>
                <a:gd name="connsiteY15173" fmla="*/ 207105 h 2583470"/>
                <a:gd name="connsiteX15174" fmla="*/ 356706 w 1057172"/>
                <a:gd name="connsiteY15174" fmla="*/ 207413 h 2583470"/>
                <a:gd name="connsiteX15175" fmla="*/ 699421 w 1057172"/>
                <a:gd name="connsiteY15175" fmla="*/ 204019 h 2583470"/>
                <a:gd name="connsiteX15176" fmla="*/ 701486 w 1057172"/>
                <a:gd name="connsiteY15176" fmla="*/ 204019 h 2583470"/>
                <a:gd name="connsiteX15177" fmla="*/ 701486 w 1057172"/>
                <a:gd name="connsiteY15177" fmla="*/ 205310 h 2583470"/>
                <a:gd name="connsiteX15178" fmla="*/ 699421 w 1057172"/>
                <a:gd name="connsiteY15178" fmla="*/ 204665 h 2583470"/>
                <a:gd name="connsiteX15179" fmla="*/ 699421 w 1057172"/>
                <a:gd name="connsiteY15179" fmla="*/ 204019 h 2583470"/>
                <a:gd name="connsiteX15180" fmla="*/ 484691 w 1057172"/>
                <a:gd name="connsiteY15180" fmla="*/ 203374 h 2583470"/>
                <a:gd name="connsiteX15181" fmla="*/ 485207 w 1057172"/>
                <a:gd name="connsiteY15181" fmla="*/ 203374 h 2583470"/>
                <a:gd name="connsiteX15182" fmla="*/ 485207 w 1057172"/>
                <a:gd name="connsiteY15182" fmla="*/ 203890 h 2583470"/>
                <a:gd name="connsiteX15183" fmla="*/ 484691 w 1057172"/>
                <a:gd name="connsiteY15183" fmla="*/ 203890 h 2583470"/>
                <a:gd name="connsiteX15184" fmla="*/ 495840 w 1057172"/>
                <a:gd name="connsiteY15184" fmla="*/ 199761 h 2583470"/>
                <a:gd name="connsiteX15185" fmla="*/ 496460 w 1057172"/>
                <a:gd name="connsiteY15185" fmla="*/ 200277 h 2583470"/>
                <a:gd name="connsiteX15186" fmla="*/ 497079 w 1057172"/>
                <a:gd name="connsiteY15186" fmla="*/ 199761 h 2583470"/>
                <a:gd name="connsiteX15187" fmla="*/ 496460 w 1057172"/>
                <a:gd name="connsiteY15187" fmla="*/ 200793 h 2583470"/>
                <a:gd name="connsiteX15188" fmla="*/ 495840 w 1057172"/>
                <a:gd name="connsiteY15188" fmla="*/ 200277 h 2583470"/>
                <a:gd name="connsiteX15189" fmla="*/ 495840 w 1057172"/>
                <a:gd name="connsiteY15189" fmla="*/ 200793 h 2583470"/>
                <a:gd name="connsiteX15190" fmla="*/ 493982 w 1057172"/>
                <a:gd name="connsiteY15190" fmla="*/ 200793 h 2583470"/>
                <a:gd name="connsiteX15191" fmla="*/ 493982 w 1057172"/>
                <a:gd name="connsiteY15191" fmla="*/ 200277 h 2583470"/>
                <a:gd name="connsiteX15192" fmla="*/ 495840 w 1057172"/>
                <a:gd name="connsiteY15192" fmla="*/ 199761 h 2583470"/>
                <a:gd name="connsiteX15193" fmla="*/ 493854 w 1057172"/>
                <a:gd name="connsiteY15193" fmla="*/ 195631 h 2583470"/>
                <a:gd name="connsiteX15194" fmla="*/ 495015 w 1057172"/>
                <a:gd name="connsiteY15194" fmla="*/ 196835 h 2583470"/>
                <a:gd name="connsiteX15195" fmla="*/ 493854 w 1057172"/>
                <a:gd name="connsiteY15195" fmla="*/ 196835 h 2583470"/>
                <a:gd name="connsiteX15196" fmla="*/ 493273 w 1057172"/>
                <a:gd name="connsiteY15196" fmla="*/ 199846 h 2583470"/>
                <a:gd name="connsiteX15197" fmla="*/ 493854 w 1057172"/>
                <a:gd name="connsiteY15197" fmla="*/ 201051 h 2583470"/>
                <a:gd name="connsiteX15198" fmla="*/ 493273 w 1057172"/>
                <a:gd name="connsiteY15198" fmla="*/ 201051 h 2583470"/>
                <a:gd name="connsiteX15199" fmla="*/ 493273 w 1057172"/>
                <a:gd name="connsiteY15199" fmla="*/ 201653 h 2583470"/>
                <a:gd name="connsiteX15200" fmla="*/ 493854 w 1057172"/>
                <a:gd name="connsiteY15200" fmla="*/ 201653 h 2583470"/>
                <a:gd name="connsiteX15201" fmla="*/ 493854 w 1057172"/>
                <a:gd name="connsiteY15201" fmla="*/ 202255 h 2583470"/>
                <a:gd name="connsiteX15202" fmla="*/ 492692 w 1057172"/>
                <a:gd name="connsiteY15202" fmla="*/ 201653 h 2583470"/>
                <a:gd name="connsiteX15203" fmla="*/ 492111 w 1057172"/>
                <a:gd name="connsiteY15203" fmla="*/ 202255 h 2583470"/>
                <a:gd name="connsiteX15204" fmla="*/ 490950 w 1057172"/>
                <a:gd name="connsiteY15204" fmla="*/ 198642 h 2583470"/>
                <a:gd name="connsiteX15205" fmla="*/ 491531 w 1057172"/>
                <a:gd name="connsiteY15205" fmla="*/ 197438 h 2583470"/>
                <a:gd name="connsiteX15206" fmla="*/ 491724 w 1057172"/>
                <a:gd name="connsiteY15206" fmla="*/ 197438 h 2583470"/>
                <a:gd name="connsiteX15207" fmla="*/ 491821 w 1057172"/>
                <a:gd name="connsiteY15207" fmla="*/ 197739 h 2583470"/>
                <a:gd name="connsiteX15208" fmla="*/ 491531 w 1057172"/>
                <a:gd name="connsiteY15208" fmla="*/ 198040 h 2583470"/>
                <a:gd name="connsiteX15209" fmla="*/ 492111 w 1057172"/>
                <a:gd name="connsiteY15209" fmla="*/ 198642 h 2583470"/>
                <a:gd name="connsiteX15210" fmla="*/ 491821 w 1057172"/>
                <a:gd name="connsiteY15210" fmla="*/ 197739 h 2583470"/>
                <a:gd name="connsiteX15211" fmla="*/ 492111 w 1057172"/>
                <a:gd name="connsiteY15211" fmla="*/ 197438 h 2583470"/>
                <a:gd name="connsiteX15212" fmla="*/ 491724 w 1057172"/>
                <a:gd name="connsiteY15212" fmla="*/ 197438 h 2583470"/>
                <a:gd name="connsiteX15213" fmla="*/ 491531 w 1057172"/>
                <a:gd name="connsiteY15213" fmla="*/ 196835 h 2583470"/>
                <a:gd name="connsiteX15214" fmla="*/ 492111 w 1057172"/>
                <a:gd name="connsiteY15214" fmla="*/ 196835 h 2583470"/>
                <a:gd name="connsiteX15215" fmla="*/ 492111 w 1057172"/>
                <a:gd name="connsiteY15215" fmla="*/ 196233 h 2583470"/>
                <a:gd name="connsiteX15216" fmla="*/ 493854 w 1057172"/>
                <a:gd name="connsiteY15216" fmla="*/ 195631 h 2583470"/>
                <a:gd name="connsiteX15217" fmla="*/ 695761 w 1057172"/>
                <a:gd name="connsiteY15217" fmla="*/ 194083 h 2583470"/>
                <a:gd name="connsiteX15218" fmla="*/ 701861 w 1057172"/>
                <a:gd name="connsiteY15218" fmla="*/ 194083 h 2583470"/>
                <a:gd name="connsiteX15219" fmla="*/ 701861 w 1057172"/>
                <a:gd name="connsiteY15219" fmla="*/ 195950 h 2583470"/>
                <a:gd name="connsiteX15220" fmla="*/ 702471 w 1057172"/>
                <a:gd name="connsiteY15220" fmla="*/ 195950 h 2583470"/>
                <a:gd name="connsiteX15221" fmla="*/ 702471 w 1057172"/>
                <a:gd name="connsiteY15221" fmla="*/ 197818 h 2583470"/>
                <a:gd name="connsiteX15222" fmla="*/ 703081 w 1057172"/>
                <a:gd name="connsiteY15222" fmla="*/ 197818 h 2583470"/>
                <a:gd name="connsiteX15223" fmla="*/ 703081 w 1057172"/>
                <a:gd name="connsiteY15223" fmla="*/ 198440 h 2583470"/>
                <a:gd name="connsiteX15224" fmla="*/ 704912 w 1057172"/>
                <a:gd name="connsiteY15224" fmla="*/ 198440 h 2583470"/>
                <a:gd name="connsiteX15225" fmla="*/ 704912 w 1057172"/>
                <a:gd name="connsiteY15225" fmla="*/ 199685 h 2583470"/>
                <a:gd name="connsiteX15226" fmla="*/ 713452 w 1057172"/>
                <a:gd name="connsiteY15226" fmla="*/ 197818 h 2583470"/>
                <a:gd name="connsiteX15227" fmla="*/ 713452 w 1057172"/>
                <a:gd name="connsiteY15227" fmla="*/ 197195 h 2583470"/>
                <a:gd name="connsiteX15228" fmla="*/ 716502 w 1057172"/>
                <a:gd name="connsiteY15228" fmla="*/ 195950 h 2583470"/>
                <a:gd name="connsiteX15229" fmla="*/ 718332 w 1057172"/>
                <a:gd name="connsiteY15229" fmla="*/ 194083 h 2583470"/>
                <a:gd name="connsiteX15230" fmla="*/ 718942 w 1057172"/>
                <a:gd name="connsiteY15230" fmla="*/ 197195 h 2583470"/>
                <a:gd name="connsiteX15231" fmla="*/ 718332 w 1057172"/>
                <a:gd name="connsiteY15231" fmla="*/ 197195 h 2583470"/>
                <a:gd name="connsiteX15232" fmla="*/ 718332 w 1057172"/>
                <a:gd name="connsiteY15232" fmla="*/ 197818 h 2583470"/>
                <a:gd name="connsiteX15233" fmla="*/ 711622 w 1057172"/>
                <a:gd name="connsiteY15233" fmla="*/ 205909 h 2583470"/>
                <a:gd name="connsiteX15234" fmla="*/ 706742 w 1057172"/>
                <a:gd name="connsiteY15234" fmla="*/ 203420 h 2583470"/>
                <a:gd name="connsiteX15235" fmla="*/ 706742 w 1057172"/>
                <a:gd name="connsiteY15235" fmla="*/ 202175 h 2583470"/>
                <a:gd name="connsiteX15236" fmla="*/ 705522 w 1057172"/>
                <a:gd name="connsiteY15236" fmla="*/ 200930 h 2583470"/>
                <a:gd name="connsiteX15237" fmla="*/ 703081 w 1057172"/>
                <a:gd name="connsiteY15237" fmla="*/ 200930 h 2583470"/>
                <a:gd name="connsiteX15238" fmla="*/ 703081 w 1057172"/>
                <a:gd name="connsiteY15238" fmla="*/ 200307 h 2583470"/>
                <a:gd name="connsiteX15239" fmla="*/ 697591 w 1057172"/>
                <a:gd name="connsiteY15239" fmla="*/ 200307 h 2583470"/>
                <a:gd name="connsiteX15240" fmla="*/ 697591 w 1057172"/>
                <a:gd name="connsiteY15240" fmla="*/ 200930 h 2583470"/>
                <a:gd name="connsiteX15241" fmla="*/ 696981 w 1057172"/>
                <a:gd name="connsiteY15241" fmla="*/ 200930 h 2583470"/>
                <a:gd name="connsiteX15242" fmla="*/ 696981 w 1057172"/>
                <a:gd name="connsiteY15242" fmla="*/ 201552 h 2583470"/>
                <a:gd name="connsiteX15243" fmla="*/ 697591 w 1057172"/>
                <a:gd name="connsiteY15243" fmla="*/ 201552 h 2583470"/>
                <a:gd name="connsiteX15244" fmla="*/ 697591 w 1057172"/>
                <a:gd name="connsiteY15244" fmla="*/ 202175 h 2583470"/>
                <a:gd name="connsiteX15245" fmla="*/ 696981 w 1057172"/>
                <a:gd name="connsiteY15245" fmla="*/ 202175 h 2583470"/>
                <a:gd name="connsiteX15246" fmla="*/ 696981 w 1057172"/>
                <a:gd name="connsiteY15246" fmla="*/ 203420 h 2583470"/>
                <a:gd name="connsiteX15247" fmla="*/ 697591 w 1057172"/>
                <a:gd name="connsiteY15247" fmla="*/ 203420 h 2583470"/>
                <a:gd name="connsiteX15248" fmla="*/ 696981 w 1057172"/>
                <a:gd name="connsiteY15248" fmla="*/ 205287 h 2583470"/>
                <a:gd name="connsiteX15249" fmla="*/ 695761 w 1057172"/>
                <a:gd name="connsiteY15249" fmla="*/ 205287 h 2583470"/>
                <a:gd name="connsiteX15250" fmla="*/ 695761 w 1057172"/>
                <a:gd name="connsiteY15250" fmla="*/ 204665 h 2583470"/>
                <a:gd name="connsiteX15251" fmla="*/ 694541 w 1057172"/>
                <a:gd name="connsiteY15251" fmla="*/ 204042 h 2583470"/>
                <a:gd name="connsiteX15252" fmla="*/ 690881 w 1057172"/>
                <a:gd name="connsiteY15252" fmla="*/ 207777 h 2583470"/>
                <a:gd name="connsiteX15253" fmla="*/ 690271 w 1057172"/>
                <a:gd name="connsiteY15253" fmla="*/ 207777 h 2583470"/>
                <a:gd name="connsiteX15254" fmla="*/ 690271 w 1057172"/>
                <a:gd name="connsiteY15254" fmla="*/ 209022 h 2583470"/>
                <a:gd name="connsiteX15255" fmla="*/ 689661 w 1057172"/>
                <a:gd name="connsiteY15255" fmla="*/ 209022 h 2583470"/>
                <a:gd name="connsiteX15256" fmla="*/ 689661 w 1057172"/>
                <a:gd name="connsiteY15256" fmla="*/ 210267 h 2583470"/>
                <a:gd name="connsiteX15257" fmla="*/ 687831 w 1057172"/>
                <a:gd name="connsiteY15257" fmla="*/ 211511 h 2583470"/>
                <a:gd name="connsiteX15258" fmla="*/ 687221 w 1057172"/>
                <a:gd name="connsiteY15258" fmla="*/ 213379 h 2583470"/>
                <a:gd name="connsiteX15259" fmla="*/ 686611 w 1057172"/>
                <a:gd name="connsiteY15259" fmla="*/ 213379 h 2583470"/>
                <a:gd name="connsiteX15260" fmla="*/ 686611 w 1057172"/>
                <a:gd name="connsiteY15260" fmla="*/ 215246 h 2583470"/>
                <a:gd name="connsiteX15261" fmla="*/ 679290 w 1057172"/>
                <a:gd name="connsiteY15261" fmla="*/ 213379 h 2583470"/>
                <a:gd name="connsiteX15262" fmla="*/ 679290 w 1057172"/>
                <a:gd name="connsiteY15262" fmla="*/ 211511 h 2583470"/>
                <a:gd name="connsiteX15263" fmla="*/ 679900 w 1057172"/>
                <a:gd name="connsiteY15263" fmla="*/ 211511 h 2583470"/>
                <a:gd name="connsiteX15264" fmla="*/ 679900 w 1057172"/>
                <a:gd name="connsiteY15264" fmla="*/ 212134 h 2583470"/>
                <a:gd name="connsiteX15265" fmla="*/ 680510 w 1057172"/>
                <a:gd name="connsiteY15265" fmla="*/ 212134 h 2583470"/>
                <a:gd name="connsiteX15266" fmla="*/ 680510 w 1057172"/>
                <a:gd name="connsiteY15266" fmla="*/ 211511 h 2583470"/>
                <a:gd name="connsiteX15267" fmla="*/ 684170 w 1057172"/>
                <a:gd name="connsiteY15267" fmla="*/ 204042 h 2583470"/>
                <a:gd name="connsiteX15268" fmla="*/ 690271 w 1057172"/>
                <a:gd name="connsiteY15268" fmla="*/ 200930 h 2583470"/>
                <a:gd name="connsiteX15269" fmla="*/ 690271 w 1057172"/>
                <a:gd name="connsiteY15269" fmla="*/ 201552 h 2583470"/>
                <a:gd name="connsiteX15270" fmla="*/ 690881 w 1057172"/>
                <a:gd name="connsiteY15270" fmla="*/ 201552 h 2583470"/>
                <a:gd name="connsiteX15271" fmla="*/ 688441 w 1057172"/>
                <a:gd name="connsiteY15271" fmla="*/ 197195 h 2583470"/>
                <a:gd name="connsiteX15272" fmla="*/ 688441 w 1057172"/>
                <a:gd name="connsiteY15272" fmla="*/ 196573 h 2583470"/>
                <a:gd name="connsiteX15273" fmla="*/ 694541 w 1057172"/>
                <a:gd name="connsiteY15273" fmla="*/ 195950 h 2583470"/>
                <a:gd name="connsiteX15274" fmla="*/ 694541 w 1057172"/>
                <a:gd name="connsiteY15274" fmla="*/ 195328 h 2583470"/>
                <a:gd name="connsiteX15275" fmla="*/ 695761 w 1057172"/>
                <a:gd name="connsiteY15275" fmla="*/ 195328 h 2583470"/>
                <a:gd name="connsiteX15276" fmla="*/ 695761 w 1057172"/>
                <a:gd name="connsiteY15276" fmla="*/ 194083 h 2583470"/>
                <a:gd name="connsiteX15277" fmla="*/ 484175 w 1057172"/>
                <a:gd name="connsiteY15277" fmla="*/ 194083 h 2583470"/>
                <a:gd name="connsiteX15278" fmla="*/ 486111 w 1057172"/>
                <a:gd name="connsiteY15278" fmla="*/ 194083 h 2583470"/>
                <a:gd name="connsiteX15279" fmla="*/ 486111 w 1057172"/>
                <a:gd name="connsiteY15279" fmla="*/ 195632 h 2583470"/>
                <a:gd name="connsiteX15280" fmla="*/ 484820 w 1057172"/>
                <a:gd name="connsiteY15280" fmla="*/ 195632 h 2583470"/>
                <a:gd name="connsiteX15281" fmla="*/ 484175 w 1057172"/>
                <a:gd name="connsiteY15281" fmla="*/ 194083 h 2583470"/>
                <a:gd name="connsiteX15282" fmla="*/ 490886 w 1057172"/>
                <a:gd name="connsiteY15282" fmla="*/ 193566 h 2583470"/>
                <a:gd name="connsiteX15283" fmla="*/ 491402 w 1057172"/>
                <a:gd name="connsiteY15283" fmla="*/ 193566 h 2583470"/>
                <a:gd name="connsiteX15284" fmla="*/ 491918 w 1057172"/>
                <a:gd name="connsiteY15284" fmla="*/ 196147 h 2583470"/>
                <a:gd name="connsiteX15285" fmla="*/ 491402 w 1057172"/>
                <a:gd name="connsiteY15285" fmla="*/ 196147 h 2583470"/>
                <a:gd name="connsiteX15286" fmla="*/ 490886 w 1057172"/>
                <a:gd name="connsiteY15286" fmla="*/ 195502 h 2583470"/>
                <a:gd name="connsiteX15287" fmla="*/ 490886 w 1057172"/>
                <a:gd name="connsiteY15287" fmla="*/ 196147 h 2583470"/>
                <a:gd name="connsiteX15288" fmla="*/ 489853 w 1057172"/>
                <a:gd name="connsiteY15288" fmla="*/ 196147 h 2583470"/>
                <a:gd name="connsiteX15289" fmla="*/ 489853 w 1057172"/>
                <a:gd name="connsiteY15289" fmla="*/ 194211 h 2583470"/>
                <a:gd name="connsiteX15290" fmla="*/ 490886 w 1057172"/>
                <a:gd name="connsiteY15290" fmla="*/ 194211 h 2583470"/>
                <a:gd name="connsiteX15291" fmla="*/ 490886 w 1057172"/>
                <a:gd name="connsiteY15291" fmla="*/ 193566 h 2583470"/>
                <a:gd name="connsiteX15292" fmla="*/ 471959 w 1057172"/>
                <a:gd name="connsiteY15292" fmla="*/ 193566 h 2583470"/>
                <a:gd name="connsiteX15293" fmla="*/ 473335 w 1057172"/>
                <a:gd name="connsiteY15293" fmla="*/ 193566 h 2583470"/>
                <a:gd name="connsiteX15294" fmla="*/ 471959 w 1057172"/>
                <a:gd name="connsiteY15294" fmla="*/ 194341 h 2583470"/>
                <a:gd name="connsiteX15295" fmla="*/ 471959 w 1057172"/>
                <a:gd name="connsiteY15295" fmla="*/ 193566 h 2583470"/>
                <a:gd name="connsiteX15296" fmla="*/ 481078 w 1057172"/>
                <a:gd name="connsiteY15296" fmla="*/ 192018 h 2583470"/>
                <a:gd name="connsiteX15297" fmla="*/ 481594 w 1057172"/>
                <a:gd name="connsiteY15297" fmla="*/ 192534 h 2583470"/>
                <a:gd name="connsiteX15298" fmla="*/ 481078 w 1057172"/>
                <a:gd name="connsiteY15298" fmla="*/ 193050 h 2583470"/>
                <a:gd name="connsiteX15299" fmla="*/ 480562 w 1057172"/>
                <a:gd name="connsiteY15299" fmla="*/ 192534 h 2583470"/>
                <a:gd name="connsiteX15300" fmla="*/ 481078 w 1057172"/>
                <a:gd name="connsiteY15300" fmla="*/ 192534 h 2583470"/>
                <a:gd name="connsiteX15301" fmla="*/ 516694 w 1057172"/>
                <a:gd name="connsiteY15301" fmla="*/ 191674 h 2583470"/>
                <a:gd name="connsiteX15302" fmla="*/ 518243 w 1057172"/>
                <a:gd name="connsiteY15302" fmla="*/ 192363 h 2583470"/>
                <a:gd name="connsiteX15303" fmla="*/ 516694 w 1057172"/>
                <a:gd name="connsiteY15303" fmla="*/ 193051 h 2583470"/>
                <a:gd name="connsiteX15304" fmla="*/ 516694 w 1057172"/>
                <a:gd name="connsiteY15304" fmla="*/ 192363 h 2583470"/>
                <a:gd name="connsiteX15305" fmla="*/ 516694 w 1057172"/>
                <a:gd name="connsiteY15305" fmla="*/ 191674 h 2583470"/>
                <a:gd name="connsiteX15306" fmla="*/ 514733 w 1057172"/>
                <a:gd name="connsiteY15306" fmla="*/ 190598 h 2583470"/>
                <a:gd name="connsiteX15307" fmla="*/ 516591 w 1057172"/>
                <a:gd name="connsiteY15307" fmla="*/ 191889 h 2583470"/>
                <a:gd name="connsiteX15308" fmla="*/ 515352 w 1057172"/>
                <a:gd name="connsiteY15308" fmla="*/ 191889 h 2583470"/>
                <a:gd name="connsiteX15309" fmla="*/ 515352 w 1057172"/>
                <a:gd name="connsiteY15309" fmla="*/ 192534 h 2583470"/>
                <a:gd name="connsiteX15310" fmla="*/ 514733 w 1057172"/>
                <a:gd name="connsiteY15310" fmla="*/ 190598 h 2583470"/>
                <a:gd name="connsiteX15311" fmla="*/ 493466 w 1057172"/>
                <a:gd name="connsiteY15311" fmla="*/ 190469 h 2583470"/>
                <a:gd name="connsiteX15312" fmla="*/ 493982 w 1057172"/>
                <a:gd name="connsiteY15312" fmla="*/ 190469 h 2583470"/>
                <a:gd name="connsiteX15313" fmla="*/ 493982 w 1057172"/>
                <a:gd name="connsiteY15313" fmla="*/ 192018 h 2583470"/>
                <a:gd name="connsiteX15314" fmla="*/ 515662 w 1057172"/>
                <a:gd name="connsiteY15314" fmla="*/ 188663 h 2583470"/>
                <a:gd name="connsiteX15315" fmla="*/ 517039 w 1057172"/>
                <a:gd name="connsiteY15315" fmla="*/ 189437 h 2583470"/>
                <a:gd name="connsiteX15316" fmla="*/ 515662 w 1057172"/>
                <a:gd name="connsiteY15316" fmla="*/ 189437 h 2583470"/>
                <a:gd name="connsiteX15317" fmla="*/ 515662 w 1057172"/>
                <a:gd name="connsiteY15317" fmla="*/ 188663 h 2583470"/>
                <a:gd name="connsiteX15318" fmla="*/ 475400 w 1057172"/>
                <a:gd name="connsiteY15318" fmla="*/ 188663 h 2583470"/>
                <a:gd name="connsiteX15319" fmla="*/ 476949 w 1057172"/>
                <a:gd name="connsiteY15319" fmla="*/ 189437 h 2583470"/>
                <a:gd name="connsiteX15320" fmla="*/ 475400 w 1057172"/>
                <a:gd name="connsiteY15320" fmla="*/ 189437 h 2583470"/>
                <a:gd name="connsiteX15321" fmla="*/ 475400 w 1057172"/>
                <a:gd name="connsiteY15321" fmla="*/ 188663 h 2583470"/>
                <a:gd name="connsiteX15322" fmla="*/ 473851 w 1057172"/>
                <a:gd name="connsiteY15322" fmla="*/ 188663 h 2583470"/>
                <a:gd name="connsiteX15323" fmla="*/ 475400 w 1057172"/>
                <a:gd name="connsiteY15323" fmla="*/ 189437 h 2583470"/>
                <a:gd name="connsiteX15324" fmla="*/ 473851 w 1057172"/>
                <a:gd name="connsiteY15324" fmla="*/ 189437 h 2583470"/>
                <a:gd name="connsiteX15325" fmla="*/ 473851 w 1057172"/>
                <a:gd name="connsiteY15325" fmla="*/ 188663 h 2583470"/>
                <a:gd name="connsiteX15326" fmla="*/ 503790 w 1057172"/>
                <a:gd name="connsiteY15326" fmla="*/ 186340 h 2583470"/>
                <a:gd name="connsiteX15327" fmla="*/ 504822 w 1057172"/>
                <a:gd name="connsiteY15327" fmla="*/ 187889 h 2583470"/>
                <a:gd name="connsiteX15328" fmla="*/ 504306 w 1057172"/>
                <a:gd name="connsiteY15328" fmla="*/ 187889 h 2583470"/>
                <a:gd name="connsiteX15329" fmla="*/ 504306 w 1057172"/>
                <a:gd name="connsiteY15329" fmla="*/ 187373 h 2583470"/>
                <a:gd name="connsiteX15330" fmla="*/ 503790 w 1057172"/>
                <a:gd name="connsiteY15330" fmla="*/ 187373 h 2583470"/>
                <a:gd name="connsiteX15331" fmla="*/ 503790 w 1057172"/>
                <a:gd name="connsiteY15331" fmla="*/ 186340 h 2583470"/>
                <a:gd name="connsiteX15332" fmla="*/ 503273 w 1057172"/>
                <a:gd name="connsiteY15332" fmla="*/ 185824 h 2583470"/>
                <a:gd name="connsiteX15333" fmla="*/ 503789 w 1057172"/>
                <a:gd name="connsiteY15333" fmla="*/ 185824 h 2583470"/>
                <a:gd name="connsiteX15334" fmla="*/ 503789 w 1057172"/>
                <a:gd name="connsiteY15334" fmla="*/ 186340 h 2583470"/>
                <a:gd name="connsiteX15335" fmla="*/ 503273 w 1057172"/>
                <a:gd name="connsiteY15335" fmla="*/ 186340 h 2583470"/>
                <a:gd name="connsiteX15336" fmla="*/ 481684 w 1057172"/>
                <a:gd name="connsiteY15336" fmla="*/ 181178 h 2583470"/>
                <a:gd name="connsiteX15337" fmla="*/ 492591 w 1057172"/>
                <a:gd name="connsiteY15337" fmla="*/ 188533 h 2583470"/>
                <a:gd name="connsiteX15338" fmla="*/ 493197 w 1057172"/>
                <a:gd name="connsiteY15338" fmla="*/ 187920 h 2583470"/>
                <a:gd name="connsiteX15339" fmla="*/ 493197 w 1057172"/>
                <a:gd name="connsiteY15339" fmla="*/ 188533 h 2583470"/>
                <a:gd name="connsiteX15340" fmla="*/ 493803 w 1057172"/>
                <a:gd name="connsiteY15340" fmla="*/ 188533 h 2583470"/>
                <a:gd name="connsiteX15341" fmla="*/ 492591 w 1057172"/>
                <a:gd name="connsiteY15341" fmla="*/ 190372 h 2583470"/>
                <a:gd name="connsiteX15342" fmla="*/ 492591 w 1057172"/>
                <a:gd name="connsiteY15342" fmla="*/ 189759 h 2583470"/>
                <a:gd name="connsiteX15343" fmla="*/ 491985 w 1057172"/>
                <a:gd name="connsiteY15343" fmla="*/ 189759 h 2583470"/>
                <a:gd name="connsiteX15344" fmla="*/ 491985 w 1057172"/>
                <a:gd name="connsiteY15344" fmla="*/ 189146 h 2583470"/>
                <a:gd name="connsiteX15345" fmla="*/ 490774 w 1057172"/>
                <a:gd name="connsiteY15345" fmla="*/ 188533 h 2583470"/>
                <a:gd name="connsiteX15346" fmla="*/ 490774 w 1057172"/>
                <a:gd name="connsiteY15346" fmla="*/ 187920 h 2583470"/>
                <a:gd name="connsiteX15347" fmla="*/ 487744 w 1057172"/>
                <a:gd name="connsiteY15347" fmla="*/ 187920 h 2583470"/>
                <a:gd name="connsiteX15348" fmla="*/ 487744 w 1057172"/>
                <a:gd name="connsiteY15348" fmla="*/ 188533 h 2583470"/>
                <a:gd name="connsiteX15349" fmla="*/ 485320 w 1057172"/>
                <a:gd name="connsiteY15349" fmla="*/ 189759 h 2583470"/>
                <a:gd name="connsiteX15350" fmla="*/ 483502 w 1057172"/>
                <a:gd name="connsiteY15350" fmla="*/ 190372 h 2583470"/>
                <a:gd name="connsiteX15351" fmla="*/ 482290 w 1057172"/>
                <a:gd name="connsiteY15351" fmla="*/ 188533 h 2583470"/>
                <a:gd name="connsiteX15352" fmla="*/ 481684 w 1057172"/>
                <a:gd name="connsiteY15352" fmla="*/ 188533 h 2583470"/>
                <a:gd name="connsiteX15353" fmla="*/ 481684 w 1057172"/>
                <a:gd name="connsiteY15353" fmla="*/ 187920 h 2583470"/>
                <a:gd name="connsiteX15354" fmla="*/ 482290 w 1057172"/>
                <a:gd name="connsiteY15354" fmla="*/ 187920 h 2583470"/>
                <a:gd name="connsiteX15355" fmla="*/ 482290 w 1057172"/>
                <a:gd name="connsiteY15355" fmla="*/ 184856 h 2583470"/>
                <a:gd name="connsiteX15356" fmla="*/ 481684 w 1057172"/>
                <a:gd name="connsiteY15356" fmla="*/ 184856 h 2583470"/>
                <a:gd name="connsiteX15357" fmla="*/ 481078 w 1057172"/>
                <a:gd name="connsiteY15357" fmla="*/ 183630 h 2583470"/>
                <a:gd name="connsiteX15358" fmla="*/ 482290 w 1057172"/>
                <a:gd name="connsiteY15358" fmla="*/ 182404 h 2583470"/>
                <a:gd name="connsiteX15359" fmla="*/ 481684 w 1057172"/>
                <a:gd name="connsiteY15359" fmla="*/ 181178 h 2583470"/>
                <a:gd name="connsiteX15360" fmla="*/ 730650 w 1057172"/>
                <a:gd name="connsiteY15360" fmla="*/ 177565 h 2583470"/>
                <a:gd name="connsiteX15361" fmla="*/ 732456 w 1057172"/>
                <a:gd name="connsiteY15361" fmla="*/ 177565 h 2583470"/>
                <a:gd name="connsiteX15362" fmla="*/ 732456 w 1057172"/>
                <a:gd name="connsiteY15362" fmla="*/ 178081 h 2583470"/>
                <a:gd name="connsiteX15363" fmla="*/ 732972 w 1057172"/>
                <a:gd name="connsiteY15363" fmla="*/ 178081 h 2583470"/>
                <a:gd name="connsiteX15364" fmla="*/ 732972 w 1057172"/>
                <a:gd name="connsiteY15364" fmla="*/ 179113 h 2583470"/>
                <a:gd name="connsiteX15365" fmla="*/ 732456 w 1057172"/>
                <a:gd name="connsiteY15365" fmla="*/ 179113 h 2583470"/>
                <a:gd name="connsiteX15366" fmla="*/ 732456 w 1057172"/>
                <a:gd name="connsiteY15366" fmla="*/ 178175 h 2583470"/>
                <a:gd name="connsiteX15367" fmla="*/ 731252 w 1057172"/>
                <a:gd name="connsiteY15367" fmla="*/ 178175 h 2583470"/>
                <a:gd name="connsiteX15368" fmla="*/ 731252 w 1057172"/>
                <a:gd name="connsiteY15368" fmla="*/ 180005 h 2583470"/>
                <a:gd name="connsiteX15369" fmla="*/ 730048 w 1057172"/>
                <a:gd name="connsiteY15369" fmla="*/ 180005 h 2583470"/>
                <a:gd name="connsiteX15370" fmla="*/ 730048 w 1057172"/>
                <a:gd name="connsiteY15370" fmla="*/ 181225 h 2583470"/>
                <a:gd name="connsiteX15371" fmla="*/ 728843 w 1057172"/>
                <a:gd name="connsiteY15371" fmla="*/ 180005 h 2583470"/>
                <a:gd name="connsiteX15372" fmla="*/ 728843 w 1057172"/>
                <a:gd name="connsiteY15372" fmla="*/ 180615 h 2583470"/>
                <a:gd name="connsiteX15373" fmla="*/ 728241 w 1057172"/>
                <a:gd name="connsiteY15373" fmla="*/ 180615 h 2583470"/>
                <a:gd name="connsiteX15374" fmla="*/ 728241 w 1057172"/>
                <a:gd name="connsiteY15374" fmla="*/ 181225 h 2583470"/>
                <a:gd name="connsiteX15375" fmla="*/ 728843 w 1057172"/>
                <a:gd name="connsiteY15375" fmla="*/ 181225 h 2583470"/>
                <a:gd name="connsiteX15376" fmla="*/ 729445 w 1057172"/>
                <a:gd name="connsiteY15376" fmla="*/ 182445 h 2583470"/>
                <a:gd name="connsiteX15377" fmla="*/ 728843 w 1057172"/>
                <a:gd name="connsiteY15377" fmla="*/ 182445 h 2583470"/>
                <a:gd name="connsiteX15378" fmla="*/ 730048 w 1057172"/>
                <a:gd name="connsiteY15378" fmla="*/ 183665 h 2583470"/>
                <a:gd name="connsiteX15379" fmla="*/ 728241 w 1057172"/>
                <a:gd name="connsiteY15379" fmla="*/ 184275 h 2583470"/>
                <a:gd name="connsiteX15380" fmla="*/ 728241 w 1057172"/>
                <a:gd name="connsiteY15380" fmla="*/ 183665 h 2583470"/>
                <a:gd name="connsiteX15381" fmla="*/ 726435 w 1057172"/>
                <a:gd name="connsiteY15381" fmla="*/ 183665 h 2583470"/>
                <a:gd name="connsiteX15382" fmla="*/ 725230 w 1057172"/>
                <a:gd name="connsiteY15382" fmla="*/ 180615 h 2583470"/>
                <a:gd name="connsiteX15383" fmla="*/ 725230 w 1057172"/>
                <a:gd name="connsiteY15383" fmla="*/ 180005 h 2583470"/>
                <a:gd name="connsiteX15384" fmla="*/ 730650 w 1057172"/>
                <a:gd name="connsiteY15384" fmla="*/ 178175 h 2583470"/>
                <a:gd name="connsiteX15385" fmla="*/ 730650 w 1057172"/>
                <a:gd name="connsiteY15385" fmla="*/ 177565 h 2583470"/>
                <a:gd name="connsiteX15386" fmla="*/ 479186 w 1057172"/>
                <a:gd name="connsiteY15386" fmla="*/ 177565 h 2583470"/>
                <a:gd name="connsiteX15387" fmla="*/ 481594 w 1057172"/>
                <a:gd name="connsiteY15387" fmla="*/ 178804 h 2583470"/>
                <a:gd name="connsiteX15388" fmla="*/ 479788 w 1057172"/>
                <a:gd name="connsiteY15388" fmla="*/ 180043 h 2583470"/>
                <a:gd name="connsiteX15389" fmla="*/ 479788 w 1057172"/>
                <a:gd name="connsiteY15389" fmla="*/ 180662 h 2583470"/>
                <a:gd name="connsiteX15390" fmla="*/ 477981 w 1057172"/>
                <a:gd name="connsiteY15390" fmla="*/ 180662 h 2583470"/>
                <a:gd name="connsiteX15391" fmla="*/ 477981 w 1057172"/>
                <a:gd name="connsiteY15391" fmla="*/ 178184 h 2583470"/>
                <a:gd name="connsiteX15392" fmla="*/ 479186 w 1057172"/>
                <a:gd name="connsiteY15392" fmla="*/ 177565 h 2583470"/>
                <a:gd name="connsiteX15393" fmla="*/ 322611 w 1057172"/>
                <a:gd name="connsiteY15393" fmla="*/ 176532 h 2583470"/>
                <a:gd name="connsiteX15394" fmla="*/ 324160 w 1057172"/>
                <a:gd name="connsiteY15394" fmla="*/ 176532 h 2583470"/>
                <a:gd name="connsiteX15395" fmla="*/ 322611 w 1057172"/>
                <a:gd name="connsiteY15395" fmla="*/ 177048 h 2583470"/>
                <a:gd name="connsiteX15396" fmla="*/ 322611 w 1057172"/>
                <a:gd name="connsiteY15396" fmla="*/ 176532 h 2583470"/>
                <a:gd name="connsiteX15397" fmla="*/ 325708 w 1057172"/>
                <a:gd name="connsiteY15397" fmla="*/ 174468 h 2583470"/>
                <a:gd name="connsiteX15398" fmla="*/ 326224 w 1057172"/>
                <a:gd name="connsiteY15398" fmla="*/ 174468 h 2583470"/>
                <a:gd name="connsiteX15399" fmla="*/ 326224 w 1057172"/>
                <a:gd name="connsiteY15399" fmla="*/ 176017 h 2583470"/>
                <a:gd name="connsiteX15400" fmla="*/ 325708 w 1057172"/>
                <a:gd name="connsiteY15400" fmla="*/ 176017 h 2583470"/>
                <a:gd name="connsiteX15401" fmla="*/ 343259 w 1057172"/>
                <a:gd name="connsiteY15401" fmla="*/ 169306 h 2583470"/>
                <a:gd name="connsiteX15402" fmla="*/ 343259 w 1057172"/>
                <a:gd name="connsiteY15402" fmla="*/ 169822 h 2583470"/>
                <a:gd name="connsiteX15403" fmla="*/ 342226 w 1057172"/>
                <a:gd name="connsiteY15403" fmla="*/ 169822 h 2583470"/>
                <a:gd name="connsiteX15404" fmla="*/ 343259 w 1057172"/>
                <a:gd name="connsiteY15404" fmla="*/ 169306 h 2583470"/>
                <a:gd name="connsiteX15405" fmla="*/ 341710 w 1057172"/>
                <a:gd name="connsiteY15405" fmla="*/ 169306 h 2583470"/>
                <a:gd name="connsiteX15406" fmla="*/ 342226 w 1057172"/>
                <a:gd name="connsiteY15406" fmla="*/ 169306 h 2583470"/>
                <a:gd name="connsiteX15407" fmla="*/ 342226 w 1057172"/>
                <a:gd name="connsiteY15407" fmla="*/ 169822 h 2583470"/>
                <a:gd name="connsiteX15408" fmla="*/ 343259 w 1057172"/>
                <a:gd name="connsiteY15408" fmla="*/ 170339 h 2583470"/>
                <a:gd name="connsiteX15409" fmla="*/ 342226 w 1057172"/>
                <a:gd name="connsiteY15409" fmla="*/ 170339 h 2583470"/>
                <a:gd name="connsiteX15410" fmla="*/ 342226 w 1057172"/>
                <a:gd name="connsiteY15410" fmla="*/ 170855 h 2583470"/>
                <a:gd name="connsiteX15411" fmla="*/ 341710 w 1057172"/>
                <a:gd name="connsiteY15411" fmla="*/ 170855 h 2583470"/>
                <a:gd name="connsiteX15412" fmla="*/ 341710 w 1057172"/>
                <a:gd name="connsiteY15412" fmla="*/ 169306 h 2583470"/>
                <a:gd name="connsiteX15413" fmla="*/ 339645 w 1057172"/>
                <a:gd name="connsiteY15413" fmla="*/ 162080 h 2583470"/>
                <a:gd name="connsiteX15414" fmla="*/ 340161 w 1057172"/>
                <a:gd name="connsiteY15414" fmla="*/ 162080 h 2583470"/>
                <a:gd name="connsiteX15415" fmla="*/ 340161 w 1057172"/>
                <a:gd name="connsiteY15415" fmla="*/ 163112 h 2583470"/>
                <a:gd name="connsiteX15416" fmla="*/ 338613 w 1057172"/>
                <a:gd name="connsiteY15416" fmla="*/ 162080 h 2583470"/>
                <a:gd name="connsiteX15417" fmla="*/ 339645 w 1057172"/>
                <a:gd name="connsiteY15417" fmla="*/ 162080 h 2583470"/>
                <a:gd name="connsiteX15418" fmla="*/ 339645 w 1057172"/>
                <a:gd name="connsiteY15418" fmla="*/ 163112 h 2583470"/>
                <a:gd name="connsiteX15419" fmla="*/ 338613 w 1057172"/>
                <a:gd name="connsiteY15419" fmla="*/ 163112 h 2583470"/>
                <a:gd name="connsiteX15420" fmla="*/ 471787 w 1057172"/>
                <a:gd name="connsiteY15420" fmla="*/ 161563 h 2583470"/>
                <a:gd name="connsiteX15421" fmla="*/ 471787 w 1057172"/>
                <a:gd name="connsiteY15421" fmla="*/ 162079 h 2583470"/>
                <a:gd name="connsiteX15422" fmla="*/ 469722 w 1057172"/>
                <a:gd name="connsiteY15422" fmla="*/ 162079 h 2583470"/>
                <a:gd name="connsiteX15423" fmla="*/ 471787 w 1057172"/>
                <a:gd name="connsiteY15423" fmla="*/ 161563 h 2583470"/>
                <a:gd name="connsiteX15424" fmla="*/ 338613 w 1057172"/>
                <a:gd name="connsiteY15424" fmla="*/ 161563 h 2583470"/>
                <a:gd name="connsiteX15425" fmla="*/ 340162 w 1057172"/>
                <a:gd name="connsiteY15425" fmla="*/ 161563 h 2583470"/>
                <a:gd name="connsiteX15426" fmla="*/ 339645 w 1057172"/>
                <a:gd name="connsiteY15426" fmla="*/ 162079 h 2583470"/>
                <a:gd name="connsiteX15427" fmla="*/ 336032 w 1057172"/>
                <a:gd name="connsiteY15427" fmla="*/ 161563 h 2583470"/>
                <a:gd name="connsiteX15428" fmla="*/ 336548 w 1057172"/>
                <a:gd name="connsiteY15428" fmla="*/ 161563 h 2583470"/>
                <a:gd name="connsiteX15429" fmla="*/ 336548 w 1057172"/>
                <a:gd name="connsiteY15429" fmla="*/ 162940 h 2583470"/>
                <a:gd name="connsiteX15430" fmla="*/ 336032 w 1057172"/>
                <a:gd name="connsiteY15430" fmla="*/ 162940 h 2583470"/>
                <a:gd name="connsiteX15431" fmla="*/ 336032 w 1057172"/>
                <a:gd name="connsiteY15431" fmla="*/ 161563 h 2583470"/>
                <a:gd name="connsiteX15432" fmla="*/ 346872 w 1057172"/>
                <a:gd name="connsiteY15432" fmla="*/ 158466 h 2583470"/>
                <a:gd name="connsiteX15433" fmla="*/ 347388 w 1057172"/>
                <a:gd name="connsiteY15433" fmla="*/ 158466 h 2583470"/>
                <a:gd name="connsiteX15434" fmla="*/ 347388 w 1057172"/>
                <a:gd name="connsiteY15434" fmla="*/ 159498 h 2583470"/>
                <a:gd name="connsiteX15435" fmla="*/ 281118 w 1057172"/>
                <a:gd name="connsiteY15435" fmla="*/ 149820 h 2583470"/>
                <a:gd name="connsiteX15436" fmla="*/ 282309 w 1057172"/>
                <a:gd name="connsiteY15436" fmla="*/ 151111 h 2583470"/>
                <a:gd name="connsiteX15437" fmla="*/ 284692 w 1057172"/>
                <a:gd name="connsiteY15437" fmla="*/ 152401 h 2583470"/>
                <a:gd name="connsiteX15438" fmla="*/ 284692 w 1057172"/>
                <a:gd name="connsiteY15438" fmla="*/ 153692 h 2583470"/>
                <a:gd name="connsiteX15439" fmla="*/ 285288 w 1057172"/>
                <a:gd name="connsiteY15439" fmla="*/ 153692 h 2583470"/>
                <a:gd name="connsiteX15440" fmla="*/ 285288 w 1057172"/>
                <a:gd name="connsiteY15440" fmla="*/ 154982 h 2583470"/>
                <a:gd name="connsiteX15441" fmla="*/ 286479 w 1057172"/>
                <a:gd name="connsiteY15441" fmla="*/ 156918 h 2583470"/>
                <a:gd name="connsiteX15442" fmla="*/ 285883 w 1057172"/>
                <a:gd name="connsiteY15442" fmla="*/ 156918 h 2583470"/>
                <a:gd name="connsiteX15443" fmla="*/ 285883 w 1057172"/>
                <a:gd name="connsiteY15443" fmla="*/ 156273 h 2583470"/>
                <a:gd name="connsiteX15444" fmla="*/ 281714 w 1057172"/>
                <a:gd name="connsiteY15444" fmla="*/ 156273 h 2583470"/>
                <a:gd name="connsiteX15445" fmla="*/ 281714 w 1057172"/>
                <a:gd name="connsiteY15445" fmla="*/ 154982 h 2583470"/>
                <a:gd name="connsiteX15446" fmla="*/ 278736 w 1057172"/>
                <a:gd name="connsiteY15446" fmla="*/ 154337 h 2583470"/>
                <a:gd name="connsiteX15447" fmla="*/ 279927 w 1057172"/>
                <a:gd name="connsiteY15447" fmla="*/ 151111 h 2583470"/>
                <a:gd name="connsiteX15448" fmla="*/ 281118 w 1057172"/>
                <a:gd name="connsiteY15448" fmla="*/ 149820 h 2583470"/>
                <a:gd name="connsiteX15449" fmla="*/ 477464 w 1057172"/>
                <a:gd name="connsiteY15449" fmla="*/ 148659 h 2583470"/>
                <a:gd name="connsiteX15450" fmla="*/ 477980 w 1057172"/>
                <a:gd name="connsiteY15450" fmla="*/ 148659 h 2583470"/>
                <a:gd name="connsiteX15451" fmla="*/ 477464 w 1057172"/>
                <a:gd name="connsiteY15451" fmla="*/ 149175 h 2583470"/>
                <a:gd name="connsiteX15452" fmla="*/ 294609 w 1057172"/>
                <a:gd name="connsiteY15452" fmla="*/ 147110 h 2583470"/>
                <a:gd name="connsiteX15453" fmla="*/ 295254 w 1057172"/>
                <a:gd name="connsiteY15453" fmla="*/ 149175 h 2583470"/>
                <a:gd name="connsiteX15454" fmla="*/ 292673 w 1057172"/>
                <a:gd name="connsiteY15454" fmla="*/ 147626 h 2583470"/>
                <a:gd name="connsiteX15455" fmla="*/ 294609 w 1057172"/>
                <a:gd name="connsiteY15455" fmla="*/ 147110 h 2583470"/>
                <a:gd name="connsiteX15456" fmla="*/ 477464 w 1057172"/>
                <a:gd name="connsiteY15456" fmla="*/ 146766 h 2583470"/>
                <a:gd name="connsiteX15457" fmla="*/ 481077 w 1057172"/>
                <a:gd name="connsiteY15457" fmla="*/ 148573 h 2583470"/>
                <a:gd name="connsiteX15458" fmla="*/ 478066 w 1057172"/>
                <a:gd name="connsiteY15458" fmla="*/ 149175 h 2583470"/>
                <a:gd name="connsiteX15459" fmla="*/ 478066 w 1057172"/>
                <a:gd name="connsiteY15459" fmla="*/ 147369 h 2583470"/>
                <a:gd name="connsiteX15460" fmla="*/ 477464 w 1057172"/>
                <a:gd name="connsiteY15460" fmla="*/ 147369 h 2583470"/>
                <a:gd name="connsiteX15461" fmla="*/ 477464 w 1057172"/>
                <a:gd name="connsiteY15461" fmla="*/ 146766 h 2583470"/>
                <a:gd name="connsiteX15462" fmla="*/ 298351 w 1057172"/>
                <a:gd name="connsiteY15462" fmla="*/ 142120 h 2583470"/>
                <a:gd name="connsiteX15463" fmla="*/ 300416 w 1057172"/>
                <a:gd name="connsiteY15463" fmla="*/ 142723 h 2583470"/>
                <a:gd name="connsiteX15464" fmla="*/ 298867 w 1057172"/>
                <a:gd name="connsiteY15464" fmla="*/ 143325 h 2583470"/>
                <a:gd name="connsiteX15465" fmla="*/ 298867 w 1057172"/>
                <a:gd name="connsiteY15465" fmla="*/ 144529 h 2583470"/>
                <a:gd name="connsiteX15466" fmla="*/ 298351 w 1057172"/>
                <a:gd name="connsiteY15466" fmla="*/ 144529 h 2583470"/>
                <a:gd name="connsiteX15467" fmla="*/ 298351 w 1057172"/>
                <a:gd name="connsiteY15467" fmla="*/ 142120 h 2583470"/>
                <a:gd name="connsiteX15468" fmla="*/ 298867 w 1057172"/>
                <a:gd name="connsiteY15468" fmla="*/ 140916 h 2583470"/>
                <a:gd name="connsiteX15469" fmla="*/ 300416 w 1057172"/>
                <a:gd name="connsiteY15469" fmla="*/ 140916 h 2583470"/>
                <a:gd name="connsiteX15470" fmla="*/ 300416 w 1057172"/>
                <a:gd name="connsiteY15470" fmla="*/ 141432 h 2583470"/>
                <a:gd name="connsiteX15471" fmla="*/ 298867 w 1057172"/>
                <a:gd name="connsiteY15471" fmla="*/ 141432 h 2583470"/>
                <a:gd name="connsiteX15472" fmla="*/ 298867 w 1057172"/>
                <a:gd name="connsiteY15472" fmla="*/ 140916 h 2583470"/>
                <a:gd name="connsiteX15473" fmla="*/ 292880 w 1057172"/>
                <a:gd name="connsiteY15473" fmla="*/ 139368 h 2583470"/>
                <a:gd name="connsiteX15474" fmla="*/ 294118 w 1057172"/>
                <a:gd name="connsiteY15474" fmla="*/ 139368 h 2583470"/>
                <a:gd name="connsiteX15475" fmla="*/ 294738 w 1057172"/>
                <a:gd name="connsiteY15475" fmla="*/ 143350 h 2583470"/>
                <a:gd name="connsiteX15476" fmla="*/ 294118 w 1057172"/>
                <a:gd name="connsiteY15476" fmla="*/ 143350 h 2583470"/>
                <a:gd name="connsiteX15477" fmla="*/ 291641 w 1057172"/>
                <a:gd name="connsiteY15477" fmla="*/ 142023 h 2583470"/>
                <a:gd name="connsiteX15478" fmla="*/ 292880 w 1057172"/>
                <a:gd name="connsiteY15478" fmla="*/ 139368 h 2583470"/>
                <a:gd name="connsiteX15479" fmla="*/ 450623 w 1057172"/>
                <a:gd name="connsiteY15479" fmla="*/ 138335 h 2583470"/>
                <a:gd name="connsiteX15480" fmla="*/ 451139 w 1057172"/>
                <a:gd name="connsiteY15480" fmla="*/ 138335 h 2583470"/>
                <a:gd name="connsiteX15481" fmla="*/ 451139 w 1057172"/>
                <a:gd name="connsiteY15481" fmla="*/ 138851 h 2583470"/>
                <a:gd name="connsiteX15482" fmla="*/ 450623 w 1057172"/>
                <a:gd name="connsiteY15482" fmla="*/ 138851 h 2583470"/>
                <a:gd name="connsiteX15483" fmla="*/ 516710 w 1057172"/>
                <a:gd name="connsiteY15483" fmla="*/ 130819 h 2583470"/>
                <a:gd name="connsiteX15484" fmla="*/ 517319 w 1057172"/>
                <a:gd name="connsiteY15484" fmla="*/ 130819 h 2583470"/>
                <a:gd name="connsiteX15485" fmla="*/ 518538 w 1057172"/>
                <a:gd name="connsiteY15485" fmla="*/ 132662 h 2583470"/>
                <a:gd name="connsiteX15486" fmla="*/ 516710 w 1057172"/>
                <a:gd name="connsiteY15486" fmla="*/ 132662 h 2583470"/>
                <a:gd name="connsiteX15487" fmla="*/ 516710 w 1057172"/>
                <a:gd name="connsiteY15487" fmla="*/ 130819 h 2583470"/>
                <a:gd name="connsiteX15488" fmla="*/ 441193 w 1057172"/>
                <a:gd name="connsiteY15488" fmla="*/ 119362 h 2583470"/>
                <a:gd name="connsiteX15489" fmla="*/ 440971 w 1057172"/>
                <a:gd name="connsiteY15489" fmla="*/ 121301 h 2583470"/>
                <a:gd name="connsiteX15490" fmla="*/ 440971 w 1057172"/>
                <a:gd name="connsiteY15490" fmla="*/ 119443 h 2583470"/>
                <a:gd name="connsiteX15491" fmla="*/ 437719 w 1057172"/>
                <a:gd name="connsiteY15491" fmla="*/ 117688 h 2583470"/>
                <a:gd name="connsiteX15492" fmla="*/ 437719 w 1057172"/>
                <a:gd name="connsiteY15492" fmla="*/ 118204 h 2583470"/>
                <a:gd name="connsiteX15493" fmla="*/ 438235 w 1057172"/>
                <a:gd name="connsiteY15493" fmla="*/ 118204 h 2583470"/>
                <a:gd name="connsiteX15494" fmla="*/ 438235 w 1057172"/>
                <a:gd name="connsiteY15494" fmla="*/ 118720 h 2583470"/>
                <a:gd name="connsiteX15495" fmla="*/ 437203 w 1057172"/>
                <a:gd name="connsiteY15495" fmla="*/ 118720 h 2583470"/>
                <a:gd name="connsiteX15496" fmla="*/ 437719 w 1057172"/>
                <a:gd name="connsiteY15496" fmla="*/ 117688 h 2583470"/>
                <a:gd name="connsiteX15497" fmla="*/ 445757 w 1057172"/>
                <a:gd name="connsiteY15497" fmla="*/ 115549 h 2583470"/>
                <a:gd name="connsiteX15498" fmla="*/ 445757 w 1057172"/>
                <a:gd name="connsiteY15498" fmla="*/ 116139 h 2583470"/>
                <a:gd name="connsiteX15499" fmla="*/ 445167 w 1057172"/>
                <a:gd name="connsiteY15499" fmla="*/ 116139 h 2583470"/>
                <a:gd name="connsiteX15500" fmla="*/ 445757 w 1057172"/>
                <a:gd name="connsiteY15500" fmla="*/ 115549 h 2583470"/>
                <a:gd name="connsiteX15501" fmla="*/ 443242 w 1057172"/>
                <a:gd name="connsiteY15501" fmla="*/ 115107 h 2583470"/>
                <a:gd name="connsiteX15502" fmla="*/ 444377 w 1057172"/>
                <a:gd name="connsiteY15502" fmla="*/ 115107 h 2583470"/>
                <a:gd name="connsiteX15503" fmla="*/ 443242 w 1057172"/>
                <a:gd name="connsiteY15503" fmla="*/ 116346 h 2583470"/>
                <a:gd name="connsiteX15504" fmla="*/ 444377 w 1057172"/>
                <a:gd name="connsiteY15504" fmla="*/ 116346 h 2583470"/>
                <a:gd name="connsiteX15505" fmla="*/ 444945 w 1057172"/>
                <a:gd name="connsiteY15505" fmla="*/ 118823 h 2583470"/>
                <a:gd name="connsiteX15506" fmla="*/ 444377 w 1057172"/>
                <a:gd name="connsiteY15506" fmla="*/ 118823 h 2583470"/>
                <a:gd name="connsiteX15507" fmla="*/ 444377 w 1057172"/>
                <a:gd name="connsiteY15507" fmla="*/ 118204 h 2583470"/>
                <a:gd name="connsiteX15508" fmla="*/ 441193 w 1057172"/>
                <a:gd name="connsiteY15508" fmla="*/ 119362 h 2583470"/>
                <a:gd name="connsiteX15509" fmla="*/ 441538 w 1057172"/>
                <a:gd name="connsiteY15509" fmla="*/ 116346 h 2583470"/>
                <a:gd name="connsiteX15510" fmla="*/ 441538 w 1057172"/>
                <a:gd name="connsiteY15510" fmla="*/ 117585 h 2583470"/>
                <a:gd name="connsiteX15511" fmla="*/ 442106 w 1057172"/>
                <a:gd name="connsiteY15511" fmla="*/ 117585 h 2583470"/>
                <a:gd name="connsiteX15512" fmla="*/ 442106 w 1057172"/>
                <a:gd name="connsiteY15512" fmla="*/ 116346 h 2583470"/>
                <a:gd name="connsiteX15513" fmla="*/ 443242 w 1057172"/>
                <a:gd name="connsiteY15513" fmla="*/ 115726 h 2583470"/>
                <a:gd name="connsiteX15514" fmla="*/ 443242 w 1057172"/>
                <a:gd name="connsiteY15514" fmla="*/ 115107 h 2583470"/>
                <a:gd name="connsiteX15515" fmla="*/ 361619 w 1057172"/>
                <a:gd name="connsiteY15515" fmla="*/ 115107 h 2583470"/>
                <a:gd name="connsiteX15516" fmla="*/ 363389 w 1057172"/>
                <a:gd name="connsiteY15516" fmla="*/ 116287 h 2583470"/>
                <a:gd name="connsiteX15517" fmla="*/ 361029 w 1057172"/>
                <a:gd name="connsiteY15517" fmla="*/ 119236 h 2583470"/>
                <a:gd name="connsiteX15518" fmla="*/ 360439 w 1057172"/>
                <a:gd name="connsiteY15518" fmla="*/ 119236 h 2583470"/>
                <a:gd name="connsiteX15519" fmla="*/ 361619 w 1057172"/>
                <a:gd name="connsiteY15519" fmla="*/ 115107 h 2583470"/>
                <a:gd name="connsiteX15520" fmla="*/ 437719 w 1057172"/>
                <a:gd name="connsiteY15520" fmla="*/ 113559 h 2583470"/>
                <a:gd name="connsiteX15521" fmla="*/ 438235 w 1057172"/>
                <a:gd name="connsiteY15521" fmla="*/ 115108 h 2583470"/>
                <a:gd name="connsiteX15522" fmla="*/ 437203 w 1057172"/>
                <a:gd name="connsiteY15522" fmla="*/ 115108 h 2583470"/>
                <a:gd name="connsiteX15523" fmla="*/ 437719 w 1057172"/>
                <a:gd name="connsiteY15523" fmla="*/ 113559 h 2583470"/>
                <a:gd name="connsiteX15524" fmla="*/ 443397 w 1057172"/>
                <a:gd name="connsiteY15524" fmla="*/ 112010 h 2583470"/>
                <a:gd name="connsiteX15525" fmla="*/ 444577 w 1057172"/>
                <a:gd name="connsiteY15525" fmla="*/ 112010 h 2583470"/>
                <a:gd name="connsiteX15526" fmla="*/ 445757 w 1057172"/>
                <a:gd name="connsiteY15526" fmla="*/ 114959 h 2583470"/>
                <a:gd name="connsiteX15527" fmla="*/ 446936 w 1057172"/>
                <a:gd name="connsiteY15527" fmla="*/ 114959 h 2583470"/>
                <a:gd name="connsiteX15528" fmla="*/ 445757 w 1057172"/>
                <a:gd name="connsiteY15528" fmla="*/ 115549 h 2583470"/>
                <a:gd name="connsiteX15529" fmla="*/ 444577 w 1057172"/>
                <a:gd name="connsiteY15529" fmla="*/ 114959 h 2583470"/>
                <a:gd name="connsiteX15530" fmla="*/ 443397 w 1057172"/>
                <a:gd name="connsiteY15530" fmla="*/ 112010 h 2583470"/>
                <a:gd name="connsiteX15531" fmla="*/ 440300 w 1057172"/>
                <a:gd name="connsiteY15531" fmla="*/ 112010 h 2583470"/>
                <a:gd name="connsiteX15532" fmla="*/ 440816 w 1057172"/>
                <a:gd name="connsiteY15532" fmla="*/ 114591 h 2583470"/>
                <a:gd name="connsiteX15533" fmla="*/ 440300 w 1057172"/>
                <a:gd name="connsiteY15533" fmla="*/ 114591 h 2583470"/>
                <a:gd name="connsiteX15534" fmla="*/ 440300 w 1057172"/>
                <a:gd name="connsiteY15534" fmla="*/ 112010 h 2583470"/>
                <a:gd name="connsiteX15535" fmla="*/ 444945 w 1057172"/>
                <a:gd name="connsiteY15535" fmla="*/ 111494 h 2583470"/>
                <a:gd name="connsiteX15536" fmla="*/ 445977 w 1057172"/>
                <a:gd name="connsiteY15536" fmla="*/ 111494 h 2583470"/>
                <a:gd name="connsiteX15537" fmla="*/ 444945 w 1057172"/>
                <a:gd name="connsiteY15537" fmla="*/ 112010 h 2583470"/>
                <a:gd name="connsiteX15538" fmla="*/ 449591 w 1057172"/>
                <a:gd name="connsiteY15538" fmla="*/ 110462 h 2583470"/>
                <a:gd name="connsiteX15539" fmla="*/ 450107 w 1057172"/>
                <a:gd name="connsiteY15539" fmla="*/ 110462 h 2583470"/>
                <a:gd name="connsiteX15540" fmla="*/ 450107 w 1057172"/>
                <a:gd name="connsiteY15540" fmla="*/ 111494 h 2583470"/>
                <a:gd name="connsiteX15541" fmla="*/ 449591 w 1057172"/>
                <a:gd name="connsiteY15541" fmla="*/ 111494 h 2583470"/>
                <a:gd name="connsiteX15542" fmla="*/ 445978 w 1057172"/>
                <a:gd name="connsiteY15542" fmla="*/ 110462 h 2583470"/>
                <a:gd name="connsiteX15543" fmla="*/ 446494 w 1057172"/>
                <a:gd name="connsiteY15543" fmla="*/ 110462 h 2583470"/>
                <a:gd name="connsiteX15544" fmla="*/ 446494 w 1057172"/>
                <a:gd name="connsiteY15544" fmla="*/ 111839 h 2583470"/>
                <a:gd name="connsiteX15545" fmla="*/ 445978 w 1057172"/>
                <a:gd name="connsiteY15545" fmla="*/ 111839 h 2583470"/>
                <a:gd name="connsiteX15546" fmla="*/ 445978 w 1057172"/>
                <a:gd name="connsiteY15546" fmla="*/ 110462 h 2583470"/>
                <a:gd name="connsiteX15547" fmla="*/ 444429 w 1057172"/>
                <a:gd name="connsiteY15547" fmla="*/ 110462 h 2583470"/>
                <a:gd name="connsiteX15548" fmla="*/ 444945 w 1057172"/>
                <a:gd name="connsiteY15548" fmla="*/ 110462 h 2583470"/>
                <a:gd name="connsiteX15549" fmla="*/ 444945 w 1057172"/>
                <a:gd name="connsiteY15549" fmla="*/ 111494 h 2583470"/>
                <a:gd name="connsiteX15550" fmla="*/ 444429 w 1057172"/>
                <a:gd name="connsiteY15550" fmla="*/ 111494 h 2583470"/>
                <a:gd name="connsiteX15551" fmla="*/ 398127 w 1057172"/>
                <a:gd name="connsiteY15551" fmla="*/ 109947 h 2583470"/>
                <a:gd name="connsiteX15552" fmla="*/ 399345 w 1057172"/>
                <a:gd name="connsiteY15552" fmla="*/ 109947 h 2583470"/>
                <a:gd name="connsiteX15553" fmla="*/ 399345 w 1057172"/>
                <a:gd name="connsiteY15553" fmla="*/ 110562 h 2583470"/>
                <a:gd name="connsiteX15554" fmla="*/ 403000 w 1057172"/>
                <a:gd name="connsiteY15554" fmla="*/ 111177 h 2583470"/>
                <a:gd name="connsiteX15555" fmla="*/ 403000 w 1057172"/>
                <a:gd name="connsiteY15555" fmla="*/ 111792 h 2583470"/>
                <a:gd name="connsiteX15556" fmla="*/ 404219 w 1057172"/>
                <a:gd name="connsiteY15556" fmla="*/ 111792 h 2583470"/>
                <a:gd name="connsiteX15557" fmla="*/ 404219 w 1057172"/>
                <a:gd name="connsiteY15557" fmla="*/ 111177 h 2583470"/>
                <a:gd name="connsiteX15558" fmla="*/ 405437 w 1057172"/>
                <a:gd name="connsiteY15558" fmla="*/ 111177 h 2583470"/>
                <a:gd name="connsiteX15559" fmla="*/ 407873 w 1057172"/>
                <a:gd name="connsiteY15559" fmla="*/ 122246 h 2583470"/>
                <a:gd name="connsiteX15560" fmla="*/ 410310 w 1057172"/>
                <a:gd name="connsiteY15560" fmla="*/ 122860 h 2583470"/>
                <a:gd name="connsiteX15561" fmla="*/ 409701 w 1057172"/>
                <a:gd name="connsiteY15561" fmla="*/ 125320 h 2583470"/>
                <a:gd name="connsiteX15562" fmla="*/ 409092 w 1057172"/>
                <a:gd name="connsiteY15562" fmla="*/ 125320 h 2583470"/>
                <a:gd name="connsiteX15563" fmla="*/ 409092 w 1057172"/>
                <a:gd name="connsiteY15563" fmla="*/ 126550 h 2583470"/>
                <a:gd name="connsiteX15564" fmla="*/ 409701 w 1057172"/>
                <a:gd name="connsiteY15564" fmla="*/ 126550 h 2583470"/>
                <a:gd name="connsiteX15565" fmla="*/ 409701 w 1057172"/>
                <a:gd name="connsiteY15565" fmla="*/ 127780 h 2583470"/>
                <a:gd name="connsiteX15566" fmla="*/ 410310 w 1057172"/>
                <a:gd name="connsiteY15566" fmla="*/ 127780 h 2583470"/>
                <a:gd name="connsiteX15567" fmla="*/ 410310 w 1057172"/>
                <a:gd name="connsiteY15567" fmla="*/ 129625 h 2583470"/>
                <a:gd name="connsiteX15568" fmla="*/ 410919 w 1057172"/>
                <a:gd name="connsiteY15568" fmla="*/ 129625 h 2583470"/>
                <a:gd name="connsiteX15569" fmla="*/ 410919 w 1057172"/>
                <a:gd name="connsiteY15569" fmla="*/ 130240 h 2583470"/>
                <a:gd name="connsiteX15570" fmla="*/ 411528 w 1057172"/>
                <a:gd name="connsiteY15570" fmla="*/ 130240 h 2583470"/>
                <a:gd name="connsiteX15571" fmla="*/ 411528 w 1057172"/>
                <a:gd name="connsiteY15571" fmla="*/ 131469 h 2583470"/>
                <a:gd name="connsiteX15572" fmla="*/ 412137 w 1057172"/>
                <a:gd name="connsiteY15572" fmla="*/ 131469 h 2583470"/>
                <a:gd name="connsiteX15573" fmla="*/ 412137 w 1057172"/>
                <a:gd name="connsiteY15573" fmla="*/ 132699 h 2583470"/>
                <a:gd name="connsiteX15574" fmla="*/ 415183 w 1057172"/>
                <a:gd name="connsiteY15574" fmla="*/ 133314 h 2583470"/>
                <a:gd name="connsiteX15575" fmla="*/ 415183 w 1057172"/>
                <a:gd name="connsiteY15575" fmla="*/ 130854 h 2583470"/>
                <a:gd name="connsiteX15576" fmla="*/ 414574 w 1057172"/>
                <a:gd name="connsiteY15576" fmla="*/ 130854 h 2583470"/>
                <a:gd name="connsiteX15577" fmla="*/ 413356 w 1057172"/>
                <a:gd name="connsiteY15577" fmla="*/ 125935 h 2583470"/>
                <a:gd name="connsiteX15578" fmla="*/ 413965 w 1057172"/>
                <a:gd name="connsiteY15578" fmla="*/ 125935 h 2583470"/>
                <a:gd name="connsiteX15579" fmla="*/ 413965 w 1057172"/>
                <a:gd name="connsiteY15579" fmla="*/ 122860 h 2583470"/>
                <a:gd name="connsiteX15580" fmla="*/ 417010 w 1057172"/>
                <a:gd name="connsiteY15580" fmla="*/ 121016 h 2583470"/>
                <a:gd name="connsiteX15581" fmla="*/ 417010 w 1057172"/>
                <a:gd name="connsiteY15581" fmla="*/ 121631 h 2583470"/>
                <a:gd name="connsiteX15582" fmla="*/ 424929 w 1057172"/>
                <a:gd name="connsiteY15582" fmla="*/ 126550 h 2583470"/>
                <a:gd name="connsiteX15583" fmla="*/ 429193 w 1057172"/>
                <a:gd name="connsiteY15583" fmla="*/ 127780 h 2583470"/>
                <a:gd name="connsiteX15584" fmla="*/ 431021 w 1057172"/>
                <a:gd name="connsiteY15584" fmla="*/ 131469 h 2583470"/>
                <a:gd name="connsiteX15585" fmla="*/ 431630 w 1057172"/>
                <a:gd name="connsiteY15585" fmla="*/ 131469 h 2583470"/>
                <a:gd name="connsiteX15586" fmla="*/ 432848 w 1057172"/>
                <a:gd name="connsiteY15586" fmla="*/ 133929 h 2583470"/>
                <a:gd name="connsiteX15587" fmla="*/ 433457 w 1057172"/>
                <a:gd name="connsiteY15587" fmla="*/ 133929 h 2583470"/>
                <a:gd name="connsiteX15588" fmla="*/ 433457 w 1057172"/>
                <a:gd name="connsiteY15588" fmla="*/ 135774 h 2583470"/>
                <a:gd name="connsiteX15589" fmla="*/ 434066 w 1057172"/>
                <a:gd name="connsiteY15589" fmla="*/ 135774 h 2583470"/>
                <a:gd name="connsiteX15590" fmla="*/ 434066 w 1057172"/>
                <a:gd name="connsiteY15590" fmla="*/ 137004 h 2583470"/>
                <a:gd name="connsiteX15591" fmla="*/ 435285 w 1057172"/>
                <a:gd name="connsiteY15591" fmla="*/ 137004 h 2583470"/>
                <a:gd name="connsiteX15592" fmla="*/ 435285 w 1057172"/>
                <a:gd name="connsiteY15592" fmla="*/ 138234 h 2583470"/>
                <a:gd name="connsiteX15593" fmla="*/ 436503 w 1057172"/>
                <a:gd name="connsiteY15593" fmla="*/ 138234 h 2583470"/>
                <a:gd name="connsiteX15594" fmla="*/ 437112 w 1057172"/>
                <a:gd name="connsiteY15594" fmla="*/ 140693 h 2583470"/>
                <a:gd name="connsiteX15595" fmla="*/ 437721 w 1057172"/>
                <a:gd name="connsiteY15595" fmla="*/ 140693 h 2583470"/>
                <a:gd name="connsiteX15596" fmla="*/ 440767 w 1057172"/>
                <a:gd name="connsiteY15596" fmla="*/ 146843 h 2583470"/>
                <a:gd name="connsiteX15597" fmla="*/ 441376 w 1057172"/>
                <a:gd name="connsiteY15597" fmla="*/ 146843 h 2583470"/>
                <a:gd name="connsiteX15598" fmla="*/ 441376 w 1057172"/>
                <a:gd name="connsiteY15598" fmla="*/ 148687 h 2583470"/>
                <a:gd name="connsiteX15599" fmla="*/ 441985 w 1057172"/>
                <a:gd name="connsiteY15599" fmla="*/ 148687 h 2583470"/>
                <a:gd name="connsiteX15600" fmla="*/ 441376 w 1057172"/>
                <a:gd name="connsiteY15600" fmla="*/ 151147 h 2583470"/>
                <a:gd name="connsiteX15601" fmla="*/ 440767 w 1057172"/>
                <a:gd name="connsiteY15601" fmla="*/ 151147 h 2583470"/>
                <a:gd name="connsiteX15602" fmla="*/ 440767 w 1057172"/>
                <a:gd name="connsiteY15602" fmla="*/ 152377 h 2583470"/>
                <a:gd name="connsiteX15603" fmla="*/ 440158 w 1057172"/>
                <a:gd name="connsiteY15603" fmla="*/ 152377 h 2583470"/>
                <a:gd name="connsiteX15604" fmla="*/ 440158 w 1057172"/>
                <a:gd name="connsiteY15604" fmla="*/ 154222 h 2583470"/>
                <a:gd name="connsiteX15605" fmla="*/ 438939 w 1057172"/>
                <a:gd name="connsiteY15605" fmla="*/ 154222 h 2583470"/>
                <a:gd name="connsiteX15606" fmla="*/ 438939 w 1057172"/>
                <a:gd name="connsiteY15606" fmla="*/ 156066 h 2583470"/>
                <a:gd name="connsiteX15607" fmla="*/ 438330 w 1057172"/>
                <a:gd name="connsiteY15607" fmla="*/ 156066 h 2583470"/>
                <a:gd name="connsiteX15608" fmla="*/ 438330 w 1057172"/>
                <a:gd name="connsiteY15608" fmla="*/ 157296 h 2583470"/>
                <a:gd name="connsiteX15609" fmla="*/ 437721 w 1057172"/>
                <a:gd name="connsiteY15609" fmla="*/ 157296 h 2583470"/>
                <a:gd name="connsiteX15610" fmla="*/ 435285 w 1057172"/>
                <a:gd name="connsiteY15610" fmla="*/ 162831 h 2583470"/>
                <a:gd name="connsiteX15611" fmla="*/ 435285 w 1057172"/>
                <a:gd name="connsiteY15611" fmla="*/ 164675 h 2583470"/>
                <a:gd name="connsiteX15612" fmla="*/ 436503 w 1057172"/>
                <a:gd name="connsiteY15612" fmla="*/ 164675 h 2583470"/>
                <a:gd name="connsiteX15613" fmla="*/ 436503 w 1057172"/>
                <a:gd name="connsiteY15613" fmla="*/ 165905 h 2583470"/>
                <a:gd name="connsiteX15614" fmla="*/ 437112 w 1057172"/>
                <a:gd name="connsiteY15614" fmla="*/ 165905 h 2583470"/>
                <a:gd name="connsiteX15615" fmla="*/ 437112 w 1057172"/>
                <a:gd name="connsiteY15615" fmla="*/ 168365 h 2583470"/>
                <a:gd name="connsiteX15616" fmla="*/ 436503 w 1057172"/>
                <a:gd name="connsiteY15616" fmla="*/ 168365 h 2583470"/>
                <a:gd name="connsiteX15617" fmla="*/ 436503 w 1057172"/>
                <a:gd name="connsiteY15617" fmla="*/ 168980 h 2583470"/>
                <a:gd name="connsiteX15618" fmla="*/ 435285 w 1057172"/>
                <a:gd name="connsiteY15618" fmla="*/ 168980 h 2583470"/>
                <a:gd name="connsiteX15619" fmla="*/ 435285 w 1057172"/>
                <a:gd name="connsiteY15619" fmla="*/ 169595 h 2583470"/>
                <a:gd name="connsiteX15620" fmla="*/ 433457 w 1057172"/>
                <a:gd name="connsiteY15620" fmla="*/ 169595 h 2583470"/>
                <a:gd name="connsiteX15621" fmla="*/ 433457 w 1057172"/>
                <a:gd name="connsiteY15621" fmla="*/ 170825 h 2583470"/>
                <a:gd name="connsiteX15622" fmla="*/ 434066 w 1057172"/>
                <a:gd name="connsiteY15622" fmla="*/ 170825 h 2583470"/>
                <a:gd name="connsiteX15623" fmla="*/ 434066 w 1057172"/>
                <a:gd name="connsiteY15623" fmla="*/ 170210 h 2583470"/>
                <a:gd name="connsiteX15624" fmla="*/ 434675 w 1057172"/>
                <a:gd name="connsiteY15624" fmla="*/ 170210 h 2583470"/>
                <a:gd name="connsiteX15625" fmla="*/ 434675 w 1057172"/>
                <a:gd name="connsiteY15625" fmla="*/ 170825 h 2583470"/>
                <a:gd name="connsiteX15626" fmla="*/ 437721 w 1057172"/>
                <a:gd name="connsiteY15626" fmla="*/ 170210 h 2583470"/>
                <a:gd name="connsiteX15627" fmla="*/ 440158 w 1057172"/>
                <a:gd name="connsiteY15627" fmla="*/ 183738 h 2583470"/>
                <a:gd name="connsiteX15628" fmla="*/ 436503 w 1057172"/>
                <a:gd name="connsiteY15628" fmla="*/ 189887 h 2583470"/>
                <a:gd name="connsiteX15629" fmla="*/ 437112 w 1057172"/>
                <a:gd name="connsiteY15629" fmla="*/ 192347 h 2583470"/>
                <a:gd name="connsiteX15630" fmla="*/ 437721 w 1057172"/>
                <a:gd name="connsiteY15630" fmla="*/ 192347 h 2583470"/>
                <a:gd name="connsiteX15631" fmla="*/ 437721 w 1057172"/>
                <a:gd name="connsiteY15631" fmla="*/ 192962 h 2583470"/>
                <a:gd name="connsiteX15632" fmla="*/ 438939 w 1057172"/>
                <a:gd name="connsiteY15632" fmla="*/ 189887 h 2583470"/>
                <a:gd name="connsiteX15633" fmla="*/ 440158 w 1057172"/>
                <a:gd name="connsiteY15633" fmla="*/ 189887 h 2583470"/>
                <a:gd name="connsiteX15634" fmla="*/ 441985 w 1057172"/>
                <a:gd name="connsiteY15634" fmla="*/ 188042 h 2583470"/>
                <a:gd name="connsiteX15635" fmla="*/ 441985 w 1057172"/>
                <a:gd name="connsiteY15635" fmla="*/ 185583 h 2583470"/>
                <a:gd name="connsiteX15636" fmla="*/ 442594 w 1057172"/>
                <a:gd name="connsiteY15636" fmla="*/ 185583 h 2583470"/>
                <a:gd name="connsiteX15637" fmla="*/ 442594 w 1057172"/>
                <a:gd name="connsiteY15637" fmla="*/ 181893 h 2583470"/>
                <a:gd name="connsiteX15638" fmla="*/ 444422 w 1057172"/>
                <a:gd name="connsiteY15638" fmla="*/ 169595 h 2583470"/>
                <a:gd name="connsiteX15639" fmla="*/ 443203 w 1057172"/>
                <a:gd name="connsiteY15639" fmla="*/ 169595 h 2583470"/>
                <a:gd name="connsiteX15640" fmla="*/ 444422 w 1057172"/>
                <a:gd name="connsiteY15640" fmla="*/ 165290 h 2583470"/>
                <a:gd name="connsiteX15641" fmla="*/ 443203 w 1057172"/>
                <a:gd name="connsiteY15641" fmla="*/ 165290 h 2583470"/>
                <a:gd name="connsiteX15642" fmla="*/ 445031 w 1057172"/>
                <a:gd name="connsiteY15642" fmla="*/ 160986 h 2583470"/>
                <a:gd name="connsiteX15643" fmla="*/ 445640 w 1057172"/>
                <a:gd name="connsiteY15643" fmla="*/ 160986 h 2583470"/>
                <a:gd name="connsiteX15644" fmla="*/ 445640 w 1057172"/>
                <a:gd name="connsiteY15644" fmla="*/ 160371 h 2583470"/>
                <a:gd name="connsiteX15645" fmla="*/ 448686 w 1057172"/>
                <a:gd name="connsiteY15645" fmla="*/ 159141 h 2583470"/>
                <a:gd name="connsiteX15646" fmla="*/ 460868 w 1057172"/>
                <a:gd name="connsiteY15646" fmla="*/ 177589 h 2583470"/>
                <a:gd name="connsiteX15647" fmla="*/ 461477 w 1057172"/>
                <a:gd name="connsiteY15647" fmla="*/ 177589 h 2583470"/>
                <a:gd name="connsiteX15648" fmla="*/ 463914 w 1057172"/>
                <a:gd name="connsiteY15648" fmla="*/ 184968 h 2583470"/>
                <a:gd name="connsiteX15649" fmla="*/ 464523 w 1057172"/>
                <a:gd name="connsiteY15649" fmla="*/ 184968 h 2583470"/>
                <a:gd name="connsiteX15650" fmla="*/ 463914 w 1057172"/>
                <a:gd name="connsiteY15650" fmla="*/ 189272 h 2583470"/>
                <a:gd name="connsiteX15651" fmla="*/ 464523 w 1057172"/>
                <a:gd name="connsiteY15651" fmla="*/ 189272 h 2583470"/>
                <a:gd name="connsiteX15652" fmla="*/ 462087 w 1057172"/>
                <a:gd name="connsiteY15652" fmla="*/ 200956 h 2583470"/>
                <a:gd name="connsiteX15653" fmla="*/ 462087 w 1057172"/>
                <a:gd name="connsiteY15653" fmla="*/ 201571 h 2583470"/>
                <a:gd name="connsiteX15654" fmla="*/ 460259 w 1057172"/>
                <a:gd name="connsiteY15654" fmla="*/ 202186 h 2583470"/>
                <a:gd name="connsiteX15655" fmla="*/ 460259 w 1057172"/>
                <a:gd name="connsiteY15655" fmla="*/ 203416 h 2583470"/>
                <a:gd name="connsiteX15656" fmla="*/ 460868 w 1057172"/>
                <a:gd name="connsiteY15656" fmla="*/ 203416 h 2583470"/>
                <a:gd name="connsiteX15657" fmla="*/ 460259 w 1057172"/>
                <a:gd name="connsiteY15657" fmla="*/ 204031 h 2583470"/>
                <a:gd name="connsiteX15658" fmla="*/ 460868 w 1057172"/>
                <a:gd name="connsiteY15658" fmla="*/ 204031 h 2583470"/>
                <a:gd name="connsiteX15659" fmla="*/ 465741 w 1057172"/>
                <a:gd name="connsiteY15659" fmla="*/ 204645 h 2583470"/>
                <a:gd name="connsiteX15660" fmla="*/ 465741 w 1057172"/>
                <a:gd name="connsiteY15660" fmla="*/ 205260 h 2583470"/>
                <a:gd name="connsiteX15661" fmla="*/ 466351 w 1057172"/>
                <a:gd name="connsiteY15661" fmla="*/ 205260 h 2583470"/>
                <a:gd name="connsiteX15662" fmla="*/ 466351 w 1057172"/>
                <a:gd name="connsiteY15662" fmla="*/ 207105 h 2583470"/>
                <a:gd name="connsiteX15663" fmla="*/ 468178 w 1057172"/>
                <a:gd name="connsiteY15663" fmla="*/ 213869 h 2583470"/>
                <a:gd name="connsiteX15664" fmla="*/ 469396 w 1057172"/>
                <a:gd name="connsiteY15664" fmla="*/ 213869 h 2583470"/>
                <a:gd name="connsiteX15665" fmla="*/ 469396 w 1057172"/>
                <a:gd name="connsiteY15665" fmla="*/ 215099 h 2583470"/>
                <a:gd name="connsiteX15666" fmla="*/ 476097 w 1057172"/>
                <a:gd name="connsiteY15666" fmla="*/ 213869 h 2583470"/>
                <a:gd name="connsiteX15667" fmla="*/ 476706 w 1057172"/>
                <a:gd name="connsiteY15667" fmla="*/ 209565 h 2583470"/>
                <a:gd name="connsiteX15668" fmla="*/ 479752 w 1057172"/>
                <a:gd name="connsiteY15668" fmla="*/ 209565 h 2583470"/>
                <a:gd name="connsiteX15669" fmla="*/ 479752 w 1057172"/>
                <a:gd name="connsiteY15669" fmla="*/ 210180 h 2583470"/>
                <a:gd name="connsiteX15670" fmla="*/ 484625 w 1057172"/>
                <a:gd name="connsiteY15670" fmla="*/ 212639 h 2583470"/>
                <a:gd name="connsiteX15671" fmla="*/ 484625 w 1057172"/>
                <a:gd name="connsiteY15671" fmla="*/ 213254 h 2583470"/>
                <a:gd name="connsiteX15672" fmla="*/ 488889 w 1057172"/>
                <a:gd name="connsiteY15672" fmla="*/ 212025 h 2583470"/>
                <a:gd name="connsiteX15673" fmla="*/ 488889 w 1057172"/>
                <a:gd name="connsiteY15673" fmla="*/ 213254 h 2583470"/>
                <a:gd name="connsiteX15674" fmla="*/ 488280 w 1057172"/>
                <a:gd name="connsiteY15674" fmla="*/ 213254 h 2583470"/>
                <a:gd name="connsiteX15675" fmla="*/ 488889 w 1057172"/>
                <a:gd name="connsiteY15675" fmla="*/ 216944 h 2583470"/>
                <a:gd name="connsiteX15676" fmla="*/ 489498 w 1057172"/>
                <a:gd name="connsiteY15676" fmla="*/ 216944 h 2583470"/>
                <a:gd name="connsiteX15677" fmla="*/ 489498 w 1057172"/>
                <a:gd name="connsiteY15677" fmla="*/ 220633 h 2583470"/>
                <a:gd name="connsiteX15678" fmla="*/ 490716 w 1057172"/>
                <a:gd name="connsiteY15678" fmla="*/ 220633 h 2583470"/>
                <a:gd name="connsiteX15679" fmla="*/ 490716 w 1057172"/>
                <a:gd name="connsiteY15679" fmla="*/ 221248 h 2583470"/>
                <a:gd name="connsiteX15680" fmla="*/ 491325 w 1057172"/>
                <a:gd name="connsiteY15680" fmla="*/ 221248 h 2583470"/>
                <a:gd name="connsiteX15681" fmla="*/ 491325 w 1057172"/>
                <a:gd name="connsiteY15681" fmla="*/ 221863 h 2583470"/>
                <a:gd name="connsiteX15682" fmla="*/ 491934 w 1057172"/>
                <a:gd name="connsiteY15682" fmla="*/ 221248 h 2583470"/>
                <a:gd name="connsiteX15683" fmla="*/ 492543 w 1057172"/>
                <a:gd name="connsiteY15683" fmla="*/ 223093 h 2583470"/>
                <a:gd name="connsiteX15684" fmla="*/ 493153 w 1057172"/>
                <a:gd name="connsiteY15684" fmla="*/ 223093 h 2583470"/>
                <a:gd name="connsiteX15685" fmla="*/ 493153 w 1057172"/>
                <a:gd name="connsiteY15685" fmla="*/ 226783 h 2583470"/>
                <a:gd name="connsiteX15686" fmla="*/ 493762 w 1057172"/>
                <a:gd name="connsiteY15686" fmla="*/ 226783 h 2583470"/>
                <a:gd name="connsiteX15687" fmla="*/ 493153 w 1057172"/>
                <a:gd name="connsiteY15687" fmla="*/ 229242 h 2583470"/>
                <a:gd name="connsiteX15688" fmla="*/ 493762 w 1057172"/>
                <a:gd name="connsiteY15688" fmla="*/ 229242 h 2583470"/>
                <a:gd name="connsiteX15689" fmla="*/ 493762 w 1057172"/>
                <a:gd name="connsiteY15689" fmla="*/ 229857 h 2583470"/>
                <a:gd name="connsiteX15690" fmla="*/ 496198 w 1057172"/>
                <a:gd name="connsiteY15690" fmla="*/ 231087 h 2583470"/>
                <a:gd name="connsiteX15691" fmla="*/ 496198 w 1057172"/>
                <a:gd name="connsiteY15691" fmla="*/ 232317 h 2583470"/>
                <a:gd name="connsiteX15692" fmla="*/ 499244 w 1057172"/>
                <a:gd name="connsiteY15692" fmla="*/ 232317 h 2583470"/>
                <a:gd name="connsiteX15693" fmla="*/ 498635 w 1057172"/>
                <a:gd name="connsiteY15693" fmla="*/ 229857 h 2583470"/>
                <a:gd name="connsiteX15694" fmla="*/ 499244 w 1057172"/>
                <a:gd name="connsiteY15694" fmla="*/ 229857 h 2583470"/>
                <a:gd name="connsiteX15695" fmla="*/ 499244 w 1057172"/>
                <a:gd name="connsiteY15695" fmla="*/ 229242 h 2583470"/>
                <a:gd name="connsiteX15696" fmla="*/ 499853 w 1057172"/>
                <a:gd name="connsiteY15696" fmla="*/ 229242 h 2583470"/>
                <a:gd name="connsiteX15697" fmla="*/ 499853 w 1057172"/>
                <a:gd name="connsiteY15697" fmla="*/ 229857 h 2583470"/>
                <a:gd name="connsiteX15698" fmla="*/ 505335 w 1057172"/>
                <a:gd name="connsiteY15698" fmla="*/ 233547 h 2583470"/>
                <a:gd name="connsiteX15699" fmla="*/ 505335 w 1057172"/>
                <a:gd name="connsiteY15699" fmla="*/ 234777 h 2583470"/>
                <a:gd name="connsiteX15700" fmla="*/ 506554 w 1057172"/>
                <a:gd name="connsiteY15700" fmla="*/ 234777 h 2583470"/>
                <a:gd name="connsiteX15701" fmla="*/ 506554 w 1057172"/>
                <a:gd name="connsiteY15701" fmla="*/ 235392 h 2583470"/>
                <a:gd name="connsiteX15702" fmla="*/ 508990 w 1057172"/>
                <a:gd name="connsiteY15702" fmla="*/ 236007 h 2583470"/>
                <a:gd name="connsiteX15703" fmla="*/ 508990 w 1057172"/>
                <a:gd name="connsiteY15703" fmla="*/ 236622 h 2583470"/>
                <a:gd name="connsiteX15704" fmla="*/ 508381 w 1057172"/>
                <a:gd name="connsiteY15704" fmla="*/ 236622 h 2583470"/>
                <a:gd name="connsiteX15705" fmla="*/ 508381 w 1057172"/>
                <a:gd name="connsiteY15705" fmla="*/ 237236 h 2583470"/>
                <a:gd name="connsiteX15706" fmla="*/ 510208 w 1057172"/>
                <a:gd name="connsiteY15706" fmla="*/ 237236 h 2583470"/>
                <a:gd name="connsiteX15707" fmla="*/ 510208 w 1057172"/>
                <a:gd name="connsiteY15707" fmla="*/ 238466 h 2583470"/>
                <a:gd name="connsiteX15708" fmla="*/ 515082 w 1057172"/>
                <a:gd name="connsiteY15708" fmla="*/ 239081 h 2583470"/>
                <a:gd name="connsiteX15709" fmla="*/ 515082 w 1057172"/>
                <a:gd name="connsiteY15709" fmla="*/ 239696 h 2583470"/>
                <a:gd name="connsiteX15710" fmla="*/ 516300 w 1057172"/>
                <a:gd name="connsiteY15710" fmla="*/ 239696 h 2583470"/>
                <a:gd name="connsiteX15711" fmla="*/ 516300 w 1057172"/>
                <a:gd name="connsiteY15711" fmla="*/ 240311 h 2583470"/>
                <a:gd name="connsiteX15712" fmla="*/ 519955 w 1057172"/>
                <a:gd name="connsiteY15712" fmla="*/ 240926 h 2583470"/>
                <a:gd name="connsiteX15713" fmla="*/ 519955 w 1057172"/>
                <a:gd name="connsiteY15713" fmla="*/ 240311 h 2583470"/>
                <a:gd name="connsiteX15714" fmla="*/ 520564 w 1057172"/>
                <a:gd name="connsiteY15714" fmla="*/ 240311 h 2583470"/>
                <a:gd name="connsiteX15715" fmla="*/ 520564 w 1057172"/>
                <a:gd name="connsiteY15715" fmla="*/ 240926 h 2583470"/>
                <a:gd name="connsiteX15716" fmla="*/ 523000 w 1057172"/>
                <a:gd name="connsiteY15716" fmla="*/ 241541 h 2583470"/>
                <a:gd name="connsiteX15717" fmla="*/ 523000 w 1057172"/>
                <a:gd name="connsiteY15717" fmla="*/ 244001 h 2583470"/>
                <a:gd name="connsiteX15718" fmla="*/ 526046 w 1057172"/>
                <a:gd name="connsiteY15718" fmla="*/ 244001 h 2583470"/>
                <a:gd name="connsiteX15719" fmla="*/ 526046 w 1057172"/>
                <a:gd name="connsiteY15719" fmla="*/ 245230 h 2583470"/>
                <a:gd name="connsiteX15720" fmla="*/ 526655 w 1057172"/>
                <a:gd name="connsiteY15720" fmla="*/ 245230 h 2583470"/>
                <a:gd name="connsiteX15721" fmla="*/ 526655 w 1057172"/>
                <a:gd name="connsiteY15721" fmla="*/ 246460 h 2583470"/>
                <a:gd name="connsiteX15722" fmla="*/ 527264 w 1057172"/>
                <a:gd name="connsiteY15722" fmla="*/ 246460 h 2583470"/>
                <a:gd name="connsiteX15723" fmla="*/ 527264 w 1057172"/>
                <a:gd name="connsiteY15723" fmla="*/ 245230 h 2583470"/>
                <a:gd name="connsiteX15724" fmla="*/ 531528 w 1057172"/>
                <a:gd name="connsiteY15724" fmla="*/ 245230 h 2583470"/>
                <a:gd name="connsiteX15725" fmla="*/ 531528 w 1057172"/>
                <a:gd name="connsiteY15725" fmla="*/ 246460 h 2583470"/>
                <a:gd name="connsiteX15726" fmla="*/ 534574 w 1057172"/>
                <a:gd name="connsiteY15726" fmla="*/ 246460 h 2583470"/>
                <a:gd name="connsiteX15727" fmla="*/ 534574 w 1057172"/>
                <a:gd name="connsiteY15727" fmla="*/ 255069 h 2583470"/>
                <a:gd name="connsiteX15728" fmla="*/ 535183 w 1057172"/>
                <a:gd name="connsiteY15728" fmla="*/ 255069 h 2583470"/>
                <a:gd name="connsiteX15729" fmla="*/ 534574 w 1057172"/>
                <a:gd name="connsiteY15729" fmla="*/ 256914 h 2583470"/>
                <a:gd name="connsiteX15730" fmla="*/ 533965 w 1057172"/>
                <a:gd name="connsiteY15730" fmla="*/ 256914 h 2583470"/>
                <a:gd name="connsiteX15731" fmla="*/ 533965 w 1057172"/>
                <a:gd name="connsiteY15731" fmla="*/ 258759 h 2583470"/>
                <a:gd name="connsiteX15732" fmla="*/ 533356 w 1057172"/>
                <a:gd name="connsiteY15732" fmla="*/ 258759 h 2583470"/>
                <a:gd name="connsiteX15733" fmla="*/ 533356 w 1057172"/>
                <a:gd name="connsiteY15733" fmla="*/ 263063 h 2583470"/>
                <a:gd name="connsiteX15734" fmla="*/ 533965 w 1057172"/>
                <a:gd name="connsiteY15734" fmla="*/ 263063 h 2583470"/>
                <a:gd name="connsiteX15735" fmla="*/ 533965 w 1057172"/>
                <a:gd name="connsiteY15735" fmla="*/ 263678 h 2583470"/>
                <a:gd name="connsiteX15736" fmla="*/ 534574 w 1057172"/>
                <a:gd name="connsiteY15736" fmla="*/ 263678 h 2583470"/>
                <a:gd name="connsiteX15737" fmla="*/ 534574 w 1057172"/>
                <a:gd name="connsiteY15737" fmla="*/ 264908 h 2583470"/>
                <a:gd name="connsiteX15738" fmla="*/ 533965 w 1057172"/>
                <a:gd name="connsiteY15738" fmla="*/ 264908 h 2583470"/>
                <a:gd name="connsiteX15739" fmla="*/ 533965 w 1057172"/>
                <a:gd name="connsiteY15739" fmla="*/ 266753 h 2583470"/>
                <a:gd name="connsiteX15740" fmla="*/ 532137 w 1057172"/>
                <a:gd name="connsiteY15740" fmla="*/ 266753 h 2583470"/>
                <a:gd name="connsiteX15741" fmla="*/ 532137 w 1057172"/>
                <a:gd name="connsiteY15741" fmla="*/ 266138 h 2583470"/>
                <a:gd name="connsiteX15742" fmla="*/ 530919 w 1057172"/>
                <a:gd name="connsiteY15742" fmla="*/ 266138 h 2583470"/>
                <a:gd name="connsiteX15743" fmla="*/ 530919 w 1057172"/>
                <a:gd name="connsiteY15743" fmla="*/ 266753 h 2583470"/>
                <a:gd name="connsiteX15744" fmla="*/ 528483 w 1057172"/>
                <a:gd name="connsiteY15744" fmla="*/ 266753 h 2583470"/>
                <a:gd name="connsiteX15745" fmla="*/ 528483 w 1057172"/>
                <a:gd name="connsiteY15745" fmla="*/ 266138 h 2583470"/>
                <a:gd name="connsiteX15746" fmla="*/ 527873 w 1057172"/>
                <a:gd name="connsiteY15746" fmla="*/ 266138 h 2583470"/>
                <a:gd name="connsiteX15747" fmla="*/ 528483 w 1057172"/>
                <a:gd name="connsiteY15747" fmla="*/ 267983 h 2583470"/>
                <a:gd name="connsiteX15748" fmla="*/ 527873 w 1057172"/>
                <a:gd name="connsiteY15748" fmla="*/ 267983 h 2583470"/>
                <a:gd name="connsiteX15749" fmla="*/ 527873 w 1057172"/>
                <a:gd name="connsiteY15749" fmla="*/ 269827 h 2583470"/>
                <a:gd name="connsiteX15750" fmla="*/ 526046 w 1057172"/>
                <a:gd name="connsiteY15750" fmla="*/ 269827 h 2583470"/>
                <a:gd name="connsiteX15751" fmla="*/ 526046 w 1057172"/>
                <a:gd name="connsiteY15751" fmla="*/ 267983 h 2583470"/>
                <a:gd name="connsiteX15752" fmla="*/ 524219 w 1057172"/>
                <a:gd name="connsiteY15752" fmla="*/ 267983 h 2583470"/>
                <a:gd name="connsiteX15753" fmla="*/ 524219 w 1057172"/>
                <a:gd name="connsiteY15753" fmla="*/ 266753 h 2583470"/>
                <a:gd name="connsiteX15754" fmla="*/ 523609 w 1057172"/>
                <a:gd name="connsiteY15754" fmla="*/ 266753 h 2583470"/>
                <a:gd name="connsiteX15755" fmla="*/ 523000 w 1057172"/>
                <a:gd name="connsiteY15755" fmla="*/ 264908 h 2583470"/>
                <a:gd name="connsiteX15756" fmla="*/ 523000 w 1057172"/>
                <a:gd name="connsiteY15756" fmla="*/ 266138 h 2583470"/>
                <a:gd name="connsiteX15757" fmla="*/ 521782 w 1057172"/>
                <a:gd name="connsiteY15757" fmla="*/ 266138 h 2583470"/>
                <a:gd name="connsiteX15758" fmla="*/ 521782 w 1057172"/>
                <a:gd name="connsiteY15758" fmla="*/ 264293 h 2583470"/>
                <a:gd name="connsiteX15759" fmla="*/ 519955 w 1057172"/>
                <a:gd name="connsiteY15759" fmla="*/ 263678 h 2583470"/>
                <a:gd name="connsiteX15760" fmla="*/ 518736 w 1057172"/>
                <a:gd name="connsiteY15760" fmla="*/ 264293 h 2583470"/>
                <a:gd name="connsiteX15761" fmla="*/ 518736 w 1057172"/>
                <a:gd name="connsiteY15761" fmla="*/ 264908 h 2583470"/>
                <a:gd name="connsiteX15762" fmla="*/ 518127 w 1057172"/>
                <a:gd name="connsiteY15762" fmla="*/ 264908 h 2583470"/>
                <a:gd name="connsiteX15763" fmla="*/ 516300 w 1057172"/>
                <a:gd name="connsiteY15763" fmla="*/ 266753 h 2583470"/>
                <a:gd name="connsiteX15764" fmla="*/ 513254 w 1057172"/>
                <a:gd name="connsiteY15764" fmla="*/ 264293 h 2583470"/>
                <a:gd name="connsiteX15765" fmla="*/ 513254 w 1057172"/>
                <a:gd name="connsiteY15765" fmla="*/ 266138 h 2583470"/>
                <a:gd name="connsiteX15766" fmla="*/ 512645 w 1057172"/>
                <a:gd name="connsiteY15766" fmla="*/ 266138 h 2583470"/>
                <a:gd name="connsiteX15767" fmla="*/ 512645 w 1057172"/>
                <a:gd name="connsiteY15767" fmla="*/ 268598 h 2583470"/>
                <a:gd name="connsiteX15768" fmla="*/ 511427 w 1057172"/>
                <a:gd name="connsiteY15768" fmla="*/ 268598 h 2583470"/>
                <a:gd name="connsiteX15769" fmla="*/ 511427 w 1057172"/>
                <a:gd name="connsiteY15769" fmla="*/ 267983 h 2583470"/>
                <a:gd name="connsiteX15770" fmla="*/ 510208 w 1057172"/>
                <a:gd name="connsiteY15770" fmla="*/ 267983 h 2583470"/>
                <a:gd name="connsiteX15771" fmla="*/ 510208 w 1057172"/>
                <a:gd name="connsiteY15771" fmla="*/ 267368 h 2583470"/>
                <a:gd name="connsiteX15772" fmla="*/ 508381 w 1057172"/>
                <a:gd name="connsiteY15772" fmla="*/ 267368 h 2583470"/>
                <a:gd name="connsiteX15773" fmla="*/ 508381 w 1057172"/>
                <a:gd name="connsiteY15773" fmla="*/ 267983 h 2583470"/>
                <a:gd name="connsiteX15774" fmla="*/ 507772 w 1057172"/>
                <a:gd name="connsiteY15774" fmla="*/ 267983 h 2583470"/>
                <a:gd name="connsiteX15775" fmla="*/ 507772 w 1057172"/>
                <a:gd name="connsiteY15775" fmla="*/ 269827 h 2583470"/>
                <a:gd name="connsiteX15776" fmla="*/ 506554 w 1057172"/>
                <a:gd name="connsiteY15776" fmla="*/ 269827 h 2583470"/>
                <a:gd name="connsiteX15777" fmla="*/ 506554 w 1057172"/>
                <a:gd name="connsiteY15777" fmla="*/ 270442 h 2583470"/>
                <a:gd name="connsiteX15778" fmla="*/ 505335 w 1057172"/>
                <a:gd name="connsiteY15778" fmla="*/ 270442 h 2583470"/>
                <a:gd name="connsiteX15779" fmla="*/ 505335 w 1057172"/>
                <a:gd name="connsiteY15779" fmla="*/ 271057 h 2583470"/>
                <a:gd name="connsiteX15780" fmla="*/ 506554 w 1057172"/>
                <a:gd name="connsiteY15780" fmla="*/ 271057 h 2583470"/>
                <a:gd name="connsiteX15781" fmla="*/ 504726 w 1057172"/>
                <a:gd name="connsiteY15781" fmla="*/ 272287 h 2583470"/>
                <a:gd name="connsiteX15782" fmla="*/ 504726 w 1057172"/>
                <a:gd name="connsiteY15782" fmla="*/ 272902 h 2583470"/>
                <a:gd name="connsiteX15783" fmla="*/ 504117 w 1057172"/>
                <a:gd name="connsiteY15783" fmla="*/ 272902 h 2583470"/>
                <a:gd name="connsiteX15784" fmla="*/ 504117 w 1057172"/>
                <a:gd name="connsiteY15784" fmla="*/ 274132 h 2583470"/>
                <a:gd name="connsiteX15785" fmla="*/ 503508 w 1057172"/>
                <a:gd name="connsiteY15785" fmla="*/ 274132 h 2583470"/>
                <a:gd name="connsiteX15786" fmla="*/ 503508 w 1057172"/>
                <a:gd name="connsiteY15786" fmla="*/ 275977 h 2583470"/>
                <a:gd name="connsiteX15787" fmla="*/ 502290 w 1057172"/>
                <a:gd name="connsiteY15787" fmla="*/ 275362 h 2583470"/>
                <a:gd name="connsiteX15788" fmla="*/ 493153 w 1057172"/>
                <a:gd name="connsiteY15788" fmla="*/ 276592 h 2583470"/>
                <a:gd name="connsiteX15789" fmla="*/ 492543 w 1057172"/>
                <a:gd name="connsiteY15789" fmla="*/ 278436 h 2583470"/>
                <a:gd name="connsiteX15790" fmla="*/ 493153 w 1057172"/>
                <a:gd name="connsiteY15790" fmla="*/ 278436 h 2583470"/>
                <a:gd name="connsiteX15791" fmla="*/ 491934 w 1057172"/>
                <a:gd name="connsiteY15791" fmla="*/ 282126 h 2583470"/>
                <a:gd name="connsiteX15792" fmla="*/ 493153 w 1057172"/>
                <a:gd name="connsiteY15792" fmla="*/ 280896 h 2583470"/>
                <a:gd name="connsiteX15793" fmla="*/ 493153 w 1057172"/>
                <a:gd name="connsiteY15793" fmla="*/ 282126 h 2583470"/>
                <a:gd name="connsiteX15794" fmla="*/ 494980 w 1057172"/>
                <a:gd name="connsiteY15794" fmla="*/ 280281 h 2583470"/>
                <a:gd name="connsiteX15795" fmla="*/ 496807 w 1057172"/>
                <a:gd name="connsiteY15795" fmla="*/ 291350 h 2583470"/>
                <a:gd name="connsiteX15796" fmla="*/ 497417 w 1057172"/>
                <a:gd name="connsiteY15796" fmla="*/ 291350 h 2583470"/>
                <a:gd name="connsiteX15797" fmla="*/ 497417 w 1057172"/>
                <a:gd name="connsiteY15797" fmla="*/ 292580 h 2583470"/>
                <a:gd name="connsiteX15798" fmla="*/ 487670 w 1057172"/>
                <a:gd name="connsiteY15798" fmla="*/ 295654 h 2583470"/>
                <a:gd name="connsiteX15799" fmla="*/ 480361 w 1057172"/>
                <a:gd name="connsiteY15799" fmla="*/ 299959 h 2583470"/>
                <a:gd name="connsiteX15800" fmla="*/ 480970 w 1057172"/>
                <a:gd name="connsiteY15800" fmla="*/ 299959 h 2583470"/>
                <a:gd name="connsiteX15801" fmla="*/ 482188 w 1057172"/>
                <a:gd name="connsiteY15801" fmla="*/ 303033 h 2583470"/>
                <a:gd name="connsiteX15802" fmla="*/ 485234 w 1057172"/>
                <a:gd name="connsiteY15802" fmla="*/ 313487 h 2583470"/>
                <a:gd name="connsiteX15803" fmla="*/ 484625 w 1057172"/>
                <a:gd name="connsiteY15803" fmla="*/ 313487 h 2583470"/>
                <a:gd name="connsiteX15804" fmla="*/ 484625 w 1057172"/>
                <a:gd name="connsiteY15804" fmla="*/ 314102 h 2583470"/>
                <a:gd name="connsiteX15805" fmla="*/ 484016 w 1057172"/>
                <a:gd name="connsiteY15805" fmla="*/ 314102 h 2583470"/>
                <a:gd name="connsiteX15806" fmla="*/ 484016 w 1057172"/>
                <a:gd name="connsiteY15806" fmla="*/ 315332 h 2583470"/>
                <a:gd name="connsiteX15807" fmla="*/ 483406 w 1057172"/>
                <a:gd name="connsiteY15807" fmla="*/ 315332 h 2583470"/>
                <a:gd name="connsiteX15808" fmla="*/ 483406 w 1057172"/>
                <a:gd name="connsiteY15808" fmla="*/ 315947 h 2583470"/>
                <a:gd name="connsiteX15809" fmla="*/ 484016 w 1057172"/>
                <a:gd name="connsiteY15809" fmla="*/ 315947 h 2583470"/>
                <a:gd name="connsiteX15810" fmla="*/ 483406 w 1057172"/>
                <a:gd name="connsiteY15810" fmla="*/ 317177 h 2583470"/>
                <a:gd name="connsiteX15811" fmla="*/ 484016 w 1057172"/>
                <a:gd name="connsiteY15811" fmla="*/ 318407 h 2583470"/>
                <a:gd name="connsiteX15812" fmla="*/ 482188 w 1057172"/>
                <a:gd name="connsiteY15812" fmla="*/ 319021 h 2583470"/>
                <a:gd name="connsiteX15813" fmla="*/ 484625 w 1057172"/>
                <a:gd name="connsiteY15813" fmla="*/ 331320 h 2583470"/>
                <a:gd name="connsiteX15814" fmla="*/ 484625 w 1057172"/>
                <a:gd name="connsiteY15814" fmla="*/ 333165 h 2583470"/>
                <a:gd name="connsiteX15815" fmla="*/ 484016 w 1057172"/>
                <a:gd name="connsiteY15815" fmla="*/ 333165 h 2583470"/>
                <a:gd name="connsiteX15816" fmla="*/ 484016 w 1057172"/>
                <a:gd name="connsiteY15816" fmla="*/ 335009 h 2583470"/>
                <a:gd name="connsiteX15817" fmla="*/ 484625 w 1057172"/>
                <a:gd name="connsiteY15817" fmla="*/ 335009 h 2583470"/>
                <a:gd name="connsiteX15818" fmla="*/ 485234 w 1057172"/>
                <a:gd name="connsiteY15818" fmla="*/ 337469 h 2583470"/>
                <a:gd name="connsiteX15819" fmla="*/ 485843 w 1057172"/>
                <a:gd name="connsiteY15819" fmla="*/ 337469 h 2583470"/>
                <a:gd name="connsiteX15820" fmla="*/ 488280 w 1057172"/>
                <a:gd name="connsiteY15820" fmla="*/ 342389 h 2583470"/>
                <a:gd name="connsiteX15821" fmla="*/ 479752 w 1057172"/>
                <a:gd name="connsiteY15821" fmla="*/ 350998 h 2583470"/>
                <a:gd name="connsiteX15822" fmla="*/ 476097 w 1057172"/>
                <a:gd name="connsiteY15822" fmla="*/ 349768 h 2583470"/>
                <a:gd name="connsiteX15823" fmla="*/ 472442 w 1057172"/>
                <a:gd name="connsiteY15823" fmla="*/ 352842 h 2583470"/>
                <a:gd name="connsiteX15824" fmla="*/ 474269 w 1057172"/>
                <a:gd name="connsiteY15824" fmla="*/ 358377 h 2583470"/>
                <a:gd name="connsiteX15825" fmla="*/ 475488 w 1057172"/>
                <a:gd name="connsiteY15825" fmla="*/ 358377 h 2583470"/>
                <a:gd name="connsiteX15826" fmla="*/ 475488 w 1057172"/>
                <a:gd name="connsiteY15826" fmla="*/ 360221 h 2583470"/>
                <a:gd name="connsiteX15827" fmla="*/ 476097 w 1057172"/>
                <a:gd name="connsiteY15827" fmla="*/ 360221 h 2583470"/>
                <a:gd name="connsiteX15828" fmla="*/ 475488 w 1057172"/>
                <a:gd name="connsiteY15828" fmla="*/ 360836 h 2583470"/>
                <a:gd name="connsiteX15829" fmla="*/ 476097 w 1057172"/>
                <a:gd name="connsiteY15829" fmla="*/ 360836 h 2583470"/>
                <a:gd name="connsiteX15830" fmla="*/ 476097 w 1057172"/>
                <a:gd name="connsiteY15830" fmla="*/ 362066 h 2583470"/>
                <a:gd name="connsiteX15831" fmla="*/ 475488 w 1057172"/>
                <a:gd name="connsiteY15831" fmla="*/ 362066 h 2583470"/>
                <a:gd name="connsiteX15832" fmla="*/ 474269 w 1057172"/>
                <a:gd name="connsiteY15832" fmla="*/ 364526 h 2583470"/>
                <a:gd name="connsiteX15833" fmla="*/ 473660 w 1057172"/>
                <a:gd name="connsiteY15833" fmla="*/ 364526 h 2583470"/>
                <a:gd name="connsiteX15834" fmla="*/ 473660 w 1057172"/>
                <a:gd name="connsiteY15834" fmla="*/ 365756 h 2583470"/>
                <a:gd name="connsiteX15835" fmla="*/ 474269 w 1057172"/>
                <a:gd name="connsiteY15835" fmla="*/ 365756 h 2583470"/>
                <a:gd name="connsiteX15836" fmla="*/ 473660 w 1057172"/>
                <a:gd name="connsiteY15836" fmla="*/ 368830 h 2583470"/>
                <a:gd name="connsiteX15837" fmla="*/ 473051 w 1057172"/>
                <a:gd name="connsiteY15837" fmla="*/ 368830 h 2583470"/>
                <a:gd name="connsiteX15838" fmla="*/ 473051 w 1057172"/>
                <a:gd name="connsiteY15838" fmla="*/ 369445 h 2583470"/>
                <a:gd name="connsiteX15839" fmla="*/ 472442 w 1057172"/>
                <a:gd name="connsiteY15839" fmla="*/ 369445 h 2583470"/>
                <a:gd name="connsiteX15840" fmla="*/ 474269 w 1057172"/>
                <a:gd name="connsiteY15840" fmla="*/ 373135 h 2583470"/>
                <a:gd name="connsiteX15841" fmla="*/ 475488 w 1057172"/>
                <a:gd name="connsiteY15841" fmla="*/ 373135 h 2583470"/>
                <a:gd name="connsiteX15842" fmla="*/ 475488 w 1057172"/>
                <a:gd name="connsiteY15842" fmla="*/ 376209 h 2583470"/>
                <a:gd name="connsiteX15843" fmla="*/ 476097 w 1057172"/>
                <a:gd name="connsiteY15843" fmla="*/ 377439 h 2583470"/>
                <a:gd name="connsiteX15844" fmla="*/ 476706 w 1057172"/>
                <a:gd name="connsiteY15844" fmla="*/ 377439 h 2583470"/>
                <a:gd name="connsiteX15845" fmla="*/ 476097 w 1057172"/>
                <a:gd name="connsiteY15845" fmla="*/ 378669 h 2583470"/>
                <a:gd name="connsiteX15846" fmla="*/ 476706 w 1057172"/>
                <a:gd name="connsiteY15846" fmla="*/ 378669 h 2583470"/>
                <a:gd name="connsiteX15847" fmla="*/ 477924 w 1057172"/>
                <a:gd name="connsiteY15847" fmla="*/ 386663 h 2583470"/>
                <a:gd name="connsiteX15848" fmla="*/ 476097 w 1057172"/>
                <a:gd name="connsiteY15848" fmla="*/ 397732 h 2583470"/>
                <a:gd name="connsiteX15849" fmla="*/ 476706 w 1057172"/>
                <a:gd name="connsiteY15849" fmla="*/ 417409 h 2583470"/>
                <a:gd name="connsiteX15850" fmla="*/ 472442 w 1057172"/>
                <a:gd name="connsiteY15850" fmla="*/ 419254 h 2583470"/>
                <a:gd name="connsiteX15851" fmla="*/ 468787 w 1057172"/>
                <a:gd name="connsiteY15851" fmla="*/ 416794 h 2583470"/>
                <a:gd name="connsiteX15852" fmla="*/ 468787 w 1057172"/>
                <a:gd name="connsiteY15852" fmla="*/ 417409 h 2583470"/>
                <a:gd name="connsiteX15853" fmla="*/ 468178 w 1057172"/>
                <a:gd name="connsiteY15853" fmla="*/ 417409 h 2583470"/>
                <a:gd name="connsiteX15854" fmla="*/ 468178 w 1057172"/>
                <a:gd name="connsiteY15854" fmla="*/ 418024 h 2583470"/>
                <a:gd name="connsiteX15855" fmla="*/ 467569 w 1057172"/>
                <a:gd name="connsiteY15855" fmla="*/ 418024 h 2583470"/>
                <a:gd name="connsiteX15856" fmla="*/ 467569 w 1057172"/>
                <a:gd name="connsiteY15856" fmla="*/ 419254 h 2583470"/>
                <a:gd name="connsiteX15857" fmla="*/ 465132 w 1057172"/>
                <a:gd name="connsiteY15857" fmla="*/ 419254 h 2583470"/>
                <a:gd name="connsiteX15858" fmla="*/ 465132 w 1057172"/>
                <a:gd name="connsiteY15858" fmla="*/ 418024 h 2583470"/>
                <a:gd name="connsiteX15859" fmla="*/ 464523 w 1057172"/>
                <a:gd name="connsiteY15859" fmla="*/ 418024 h 2583470"/>
                <a:gd name="connsiteX15860" fmla="*/ 464523 w 1057172"/>
                <a:gd name="connsiteY15860" fmla="*/ 419254 h 2583470"/>
                <a:gd name="connsiteX15861" fmla="*/ 462696 w 1057172"/>
                <a:gd name="connsiteY15861" fmla="*/ 418024 h 2583470"/>
                <a:gd name="connsiteX15862" fmla="*/ 463914 w 1057172"/>
                <a:gd name="connsiteY15862" fmla="*/ 421099 h 2583470"/>
                <a:gd name="connsiteX15863" fmla="*/ 462696 w 1057172"/>
                <a:gd name="connsiteY15863" fmla="*/ 421099 h 2583470"/>
                <a:gd name="connsiteX15864" fmla="*/ 463914 w 1057172"/>
                <a:gd name="connsiteY15864" fmla="*/ 424788 h 2583470"/>
                <a:gd name="connsiteX15865" fmla="*/ 461477 w 1057172"/>
                <a:gd name="connsiteY15865" fmla="*/ 430938 h 2583470"/>
                <a:gd name="connsiteX15866" fmla="*/ 460259 w 1057172"/>
                <a:gd name="connsiteY15866" fmla="*/ 451230 h 2583470"/>
                <a:gd name="connsiteX15867" fmla="*/ 459650 w 1057172"/>
                <a:gd name="connsiteY15867" fmla="*/ 451230 h 2583470"/>
                <a:gd name="connsiteX15868" fmla="*/ 459650 w 1057172"/>
                <a:gd name="connsiteY15868" fmla="*/ 459839 h 2583470"/>
                <a:gd name="connsiteX15869" fmla="*/ 460259 w 1057172"/>
                <a:gd name="connsiteY15869" fmla="*/ 459839 h 2583470"/>
                <a:gd name="connsiteX15870" fmla="*/ 457823 w 1057172"/>
                <a:gd name="connsiteY15870" fmla="*/ 475212 h 2583470"/>
                <a:gd name="connsiteX15871" fmla="*/ 457214 w 1057172"/>
                <a:gd name="connsiteY15871" fmla="*/ 475212 h 2583470"/>
                <a:gd name="connsiteX15872" fmla="*/ 452340 w 1057172"/>
                <a:gd name="connsiteY15872" fmla="*/ 475827 h 2583470"/>
                <a:gd name="connsiteX15873" fmla="*/ 454168 w 1057172"/>
                <a:gd name="connsiteY15873" fmla="*/ 475827 h 2583470"/>
                <a:gd name="connsiteX15874" fmla="*/ 458432 w 1057172"/>
                <a:gd name="connsiteY15874" fmla="*/ 486896 h 2583470"/>
                <a:gd name="connsiteX15875" fmla="*/ 457214 w 1057172"/>
                <a:gd name="connsiteY15875" fmla="*/ 486896 h 2583470"/>
                <a:gd name="connsiteX15876" fmla="*/ 456604 w 1057172"/>
                <a:gd name="connsiteY15876" fmla="*/ 490585 h 2583470"/>
                <a:gd name="connsiteX15877" fmla="*/ 455995 w 1057172"/>
                <a:gd name="connsiteY15877" fmla="*/ 490585 h 2583470"/>
                <a:gd name="connsiteX15878" fmla="*/ 453559 w 1057172"/>
                <a:gd name="connsiteY15878" fmla="*/ 500424 h 2583470"/>
                <a:gd name="connsiteX15879" fmla="*/ 454168 w 1057172"/>
                <a:gd name="connsiteY15879" fmla="*/ 500424 h 2583470"/>
                <a:gd name="connsiteX15880" fmla="*/ 449904 w 1057172"/>
                <a:gd name="connsiteY15880" fmla="*/ 502269 h 2583470"/>
                <a:gd name="connsiteX15881" fmla="*/ 452950 w 1057172"/>
                <a:gd name="connsiteY15881" fmla="*/ 507188 h 2583470"/>
                <a:gd name="connsiteX15882" fmla="*/ 457823 w 1057172"/>
                <a:gd name="connsiteY15882" fmla="*/ 517027 h 2583470"/>
                <a:gd name="connsiteX15883" fmla="*/ 457214 w 1057172"/>
                <a:gd name="connsiteY15883" fmla="*/ 517027 h 2583470"/>
                <a:gd name="connsiteX15884" fmla="*/ 455995 w 1057172"/>
                <a:gd name="connsiteY15884" fmla="*/ 520102 h 2583470"/>
                <a:gd name="connsiteX15885" fmla="*/ 456604 w 1057172"/>
                <a:gd name="connsiteY15885" fmla="*/ 520102 h 2583470"/>
                <a:gd name="connsiteX15886" fmla="*/ 455995 w 1057172"/>
                <a:gd name="connsiteY15886" fmla="*/ 523791 h 2583470"/>
                <a:gd name="connsiteX15887" fmla="*/ 454168 w 1057172"/>
                <a:gd name="connsiteY15887" fmla="*/ 527481 h 2583470"/>
                <a:gd name="connsiteX15888" fmla="*/ 452950 w 1057172"/>
                <a:gd name="connsiteY15888" fmla="*/ 527481 h 2583470"/>
                <a:gd name="connsiteX15889" fmla="*/ 452950 w 1057172"/>
                <a:gd name="connsiteY15889" fmla="*/ 529326 h 2583470"/>
                <a:gd name="connsiteX15890" fmla="*/ 452340 w 1057172"/>
                <a:gd name="connsiteY15890" fmla="*/ 529326 h 2583470"/>
                <a:gd name="connsiteX15891" fmla="*/ 450513 w 1057172"/>
                <a:gd name="connsiteY15891" fmla="*/ 530556 h 2583470"/>
                <a:gd name="connsiteX15892" fmla="*/ 450513 w 1057172"/>
                <a:gd name="connsiteY15892" fmla="*/ 531170 h 2583470"/>
                <a:gd name="connsiteX15893" fmla="*/ 449904 w 1057172"/>
                <a:gd name="connsiteY15893" fmla="*/ 531170 h 2583470"/>
                <a:gd name="connsiteX15894" fmla="*/ 449904 w 1057172"/>
                <a:gd name="connsiteY15894" fmla="*/ 531785 h 2583470"/>
                <a:gd name="connsiteX15895" fmla="*/ 446858 w 1057172"/>
                <a:gd name="connsiteY15895" fmla="*/ 533630 h 2583470"/>
                <a:gd name="connsiteX15896" fmla="*/ 442594 w 1057172"/>
                <a:gd name="connsiteY15896" fmla="*/ 531785 h 2583470"/>
                <a:gd name="connsiteX15897" fmla="*/ 442594 w 1057172"/>
                <a:gd name="connsiteY15897" fmla="*/ 527481 h 2583470"/>
                <a:gd name="connsiteX15898" fmla="*/ 440767 w 1057172"/>
                <a:gd name="connsiteY15898" fmla="*/ 528711 h 2583470"/>
                <a:gd name="connsiteX15899" fmla="*/ 440767 w 1057172"/>
                <a:gd name="connsiteY15899" fmla="*/ 527481 h 2583470"/>
                <a:gd name="connsiteX15900" fmla="*/ 440158 w 1057172"/>
                <a:gd name="connsiteY15900" fmla="*/ 527481 h 2583470"/>
                <a:gd name="connsiteX15901" fmla="*/ 440158 w 1057172"/>
                <a:gd name="connsiteY15901" fmla="*/ 529941 h 2583470"/>
                <a:gd name="connsiteX15902" fmla="*/ 437721 w 1057172"/>
                <a:gd name="connsiteY15902" fmla="*/ 531170 h 2583470"/>
                <a:gd name="connsiteX15903" fmla="*/ 438330 w 1057172"/>
                <a:gd name="connsiteY15903" fmla="*/ 531785 h 2583470"/>
                <a:gd name="connsiteX15904" fmla="*/ 437721 w 1057172"/>
                <a:gd name="connsiteY15904" fmla="*/ 533015 h 2583470"/>
                <a:gd name="connsiteX15905" fmla="*/ 438330 w 1057172"/>
                <a:gd name="connsiteY15905" fmla="*/ 533630 h 2583470"/>
                <a:gd name="connsiteX15906" fmla="*/ 437112 w 1057172"/>
                <a:gd name="connsiteY15906" fmla="*/ 534245 h 2583470"/>
                <a:gd name="connsiteX15907" fmla="*/ 437112 w 1057172"/>
                <a:gd name="connsiteY15907" fmla="*/ 533630 h 2583470"/>
                <a:gd name="connsiteX15908" fmla="*/ 436503 w 1057172"/>
                <a:gd name="connsiteY15908" fmla="*/ 533630 h 2583470"/>
                <a:gd name="connsiteX15909" fmla="*/ 436503 w 1057172"/>
                <a:gd name="connsiteY15909" fmla="*/ 534245 h 2583470"/>
                <a:gd name="connsiteX15910" fmla="*/ 435285 w 1057172"/>
                <a:gd name="connsiteY15910" fmla="*/ 533015 h 2583470"/>
                <a:gd name="connsiteX15911" fmla="*/ 436503 w 1057172"/>
                <a:gd name="connsiteY15911" fmla="*/ 533015 h 2583470"/>
                <a:gd name="connsiteX15912" fmla="*/ 435285 w 1057172"/>
                <a:gd name="connsiteY15912" fmla="*/ 530556 h 2583470"/>
                <a:gd name="connsiteX15913" fmla="*/ 436503 w 1057172"/>
                <a:gd name="connsiteY15913" fmla="*/ 530556 h 2583470"/>
                <a:gd name="connsiteX15914" fmla="*/ 436503 w 1057172"/>
                <a:gd name="connsiteY15914" fmla="*/ 522562 h 2583470"/>
                <a:gd name="connsiteX15915" fmla="*/ 435285 w 1057172"/>
                <a:gd name="connsiteY15915" fmla="*/ 522562 h 2583470"/>
                <a:gd name="connsiteX15916" fmla="*/ 435285 w 1057172"/>
                <a:gd name="connsiteY15916" fmla="*/ 521947 h 2583470"/>
                <a:gd name="connsiteX15917" fmla="*/ 434675 w 1057172"/>
                <a:gd name="connsiteY15917" fmla="*/ 521947 h 2583470"/>
                <a:gd name="connsiteX15918" fmla="*/ 435285 w 1057172"/>
                <a:gd name="connsiteY15918" fmla="*/ 517027 h 2583470"/>
                <a:gd name="connsiteX15919" fmla="*/ 432848 w 1057172"/>
                <a:gd name="connsiteY15919" fmla="*/ 517027 h 2583470"/>
                <a:gd name="connsiteX15920" fmla="*/ 432848 w 1057172"/>
                <a:gd name="connsiteY15920" fmla="*/ 515797 h 2583470"/>
                <a:gd name="connsiteX15921" fmla="*/ 430411 w 1057172"/>
                <a:gd name="connsiteY15921" fmla="*/ 514567 h 2583470"/>
                <a:gd name="connsiteX15922" fmla="*/ 423711 w 1057172"/>
                <a:gd name="connsiteY15922" fmla="*/ 510878 h 2583470"/>
                <a:gd name="connsiteX15923" fmla="*/ 417010 w 1057172"/>
                <a:gd name="connsiteY15923" fmla="*/ 502884 h 2583470"/>
                <a:gd name="connsiteX15924" fmla="*/ 415792 w 1057172"/>
                <a:gd name="connsiteY15924" fmla="*/ 500424 h 2583470"/>
                <a:gd name="connsiteX15925" fmla="*/ 415183 w 1057172"/>
                <a:gd name="connsiteY15925" fmla="*/ 500424 h 2583470"/>
                <a:gd name="connsiteX15926" fmla="*/ 415183 w 1057172"/>
                <a:gd name="connsiteY15926" fmla="*/ 499809 h 2583470"/>
                <a:gd name="connsiteX15927" fmla="*/ 411528 w 1057172"/>
                <a:gd name="connsiteY15927" fmla="*/ 499194 h 2583470"/>
                <a:gd name="connsiteX15928" fmla="*/ 411528 w 1057172"/>
                <a:gd name="connsiteY15928" fmla="*/ 498579 h 2583470"/>
                <a:gd name="connsiteX15929" fmla="*/ 412137 w 1057172"/>
                <a:gd name="connsiteY15929" fmla="*/ 498579 h 2583470"/>
                <a:gd name="connsiteX15930" fmla="*/ 411528 w 1057172"/>
                <a:gd name="connsiteY15930" fmla="*/ 497965 h 2583470"/>
                <a:gd name="connsiteX15931" fmla="*/ 412137 w 1057172"/>
                <a:gd name="connsiteY15931" fmla="*/ 497965 h 2583470"/>
                <a:gd name="connsiteX15932" fmla="*/ 411528 w 1057172"/>
                <a:gd name="connsiteY15932" fmla="*/ 497350 h 2583470"/>
                <a:gd name="connsiteX15933" fmla="*/ 412137 w 1057172"/>
                <a:gd name="connsiteY15933" fmla="*/ 494890 h 2583470"/>
                <a:gd name="connsiteX15934" fmla="*/ 417620 w 1057172"/>
                <a:gd name="connsiteY15934" fmla="*/ 491200 h 2583470"/>
                <a:gd name="connsiteX15935" fmla="*/ 418229 w 1057172"/>
                <a:gd name="connsiteY15935" fmla="*/ 491200 h 2583470"/>
                <a:gd name="connsiteX15936" fmla="*/ 418229 w 1057172"/>
                <a:gd name="connsiteY15936" fmla="*/ 489971 h 2583470"/>
                <a:gd name="connsiteX15937" fmla="*/ 422493 w 1057172"/>
                <a:gd name="connsiteY15937" fmla="*/ 487511 h 2583470"/>
                <a:gd name="connsiteX15938" fmla="*/ 424929 w 1057172"/>
                <a:gd name="connsiteY15938" fmla="*/ 486896 h 2583470"/>
                <a:gd name="connsiteX15939" fmla="*/ 424929 w 1057172"/>
                <a:gd name="connsiteY15939" fmla="*/ 486281 h 2583470"/>
                <a:gd name="connsiteX15940" fmla="*/ 425538 w 1057172"/>
                <a:gd name="connsiteY15940" fmla="*/ 486896 h 2583470"/>
                <a:gd name="connsiteX15941" fmla="*/ 426757 w 1057172"/>
                <a:gd name="connsiteY15941" fmla="*/ 485666 h 2583470"/>
                <a:gd name="connsiteX15942" fmla="*/ 429802 w 1057172"/>
                <a:gd name="connsiteY15942" fmla="*/ 486281 h 2583470"/>
                <a:gd name="connsiteX15943" fmla="*/ 431021 w 1057172"/>
                <a:gd name="connsiteY15943" fmla="*/ 490585 h 2583470"/>
                <a:gd name="connsiteX15944" fmla="*/ 431021 w 1057172"/>
                <a:gd name="connsiteY15944" fmla="*/ 489971 h 2583470"/>
                <a:gd name="connsiteX15945" fmla="*/ 433457 w 1057172"/>
                <a:gd name="connsiteY15945" fmla="*/ 488741 h 2583470"/>
                <a:gd name="connsiteX15946" fmla="*/ 432848 w 1057172"/>
                <a:gd name="connsiteY15946" fmla="*/ 487511 h 2583470"/>
                <a:gd name="connsiteX15947" fmla="*/ 431630 w 1057172"/>
                <a:gd name="connsiteY15947" fmla="*/ 487511 h 2583470"/>
                <a:gd name="connsiteX15948" fmla="*/ 431021 w 1057172"/>
                <a:gd name="connsiteY15948" fmla="*/ 486281 h 2583470"/>
                <a:gd name="connsiteX15949" fmla="*/ 431630 w 1057172"/>
                <a:gd name="connsiteY15949" fmla="*/ 486281 h 2583470"/>
                <a:gd name="connsiteX15950" fmla="*/ 431630 w 1057172"/>
                <a:gd name="connsiteY15950" fmla="*/ 485666 h 2583470"/>
                <a:gd name="connsiteX15951" fmla="*/ 434066 w 1057172"/>
                <a:gd name="connsiteY15951" fmla="*/ 485666 h 2583470"/>
                <a:gd name="connsiteX15952" fmla="*/ 434066 w 1057172"/>
                <a:gd name="connsiteY15952" fmla="*/ 484436 h 2583470"/>
                <a:gd name="connsiteX15953" fmla="*/ 435285 w 1057172"/>
                <a:gd name="connsiteY15953" fmla="*/ 484436 h 2583470"/>
                <a:gd name="connsiteX15954" fmla="*/ 435285 w 1057172"/>
                <a:gd name="connsiteY15954" fmla="*/ 483821 h 2583470"/>
                <a:gd name="connsiteX15955" fmla="*/ 437721 w 1057172"/>
                <a:gd name="connsiteY15955" fmla="*/ 483821 h 2583470"/>
                <a:gd name="connsiteX15956" fmla="*/ 434066 w 1057172"/>
                <a:gd name="connsiteY15956" fmla="*/ 480747 h 2583470"/>
                <a:gd name="connsiteX15957" fmla="*/ 434066 w 1057172"/>
                <a:gd name="connsiteY15957" fmla="*/ 481976 h 2583470"/>
                <a:gd name="connsiteX15958" fmla="*/ 433457 w 1057172"/>
                <a:gd name="connsiteY15958" fmla="*/ 481976 h 2583470"/>
                <a:gd name="connsiteX15959" fmla="*/ 431630 w 1057172"/>
                <a:gd name="connsiteY15959" fmla="*/ 480132 h 2583470"/>
                <a:gd name="connsiteX15960" fmla="*/ 431630 w 1057172"/>
                <a:gd name="connsiteY15960" fmla="*/ 480747 h 2583470"/>
                <a:gd name="connsiteX15961" fmla="*/ 430411 w 1057172"/>
                <a:gd name="connsiteY15961" fmla="*/ 480747 h 2583470"/>
                <a:gd name="connsiteX15962" fmla="*/ 431021 w 1057172"/>
                <a:gd name="connsiteY15962" fmla="*/ 483821 h 2583470"/>
                <a:gd name="connsiteX15963" fmla="*/ 425538 w 1057172"/>
                <a:gd name="connsiteY15963" fmla="*/ 480132 h 2583470"/>
                <a:gd name="connsiteX15964" fmla="*/ 423711 w 1057172"/>
                <a:gd name="connsiteY15964" fmla="*/ 473982 h 2583470"/>
                <a:gd name="connsiteX15965" fmla="*/ 421884 w 1057172"/>
                <a:gd name="connsiteY15965" fmla="*/ 477672 h 2583470"/>
                <a:gd name="connsiteX15966" fmla="*/ 420056 w 1057172"/>
                <a:gd name="connsiteY15966" fmla="*/ 475212 h 2583470"/>
                <a:gd name="connsiteX15967" fmla="*/ 418838 w 1057172"/>
                <a:gd name="connsiteY15967" fmla="*/ 475212 h 2583470"/>
                <a:gd name="connsiteX15968" fmla="*/ 421274 w 1057172"/>
                <a:gd name="connsiteY15968" fmla="*/ 481976 h 2583470"/>
                <a:gd name="connsiteX15969" fmla="*/ 418838 w 1057172"/>
                <a:gd name="connsiteY15969" fmla="*/ 480747 h 2583470"/>
                <a:gd name="connsiteX15970" fmla="*/ 417620 w 1057172"/>
                <a:gd name="connsiteY15970" fmla="*/ 481976 h 2583470"/>
                <a:gd name="connsiteX15971" fmla="*/ 417620 w 1057172"/>
                <a:gd name="connsiteY15971" fmla="*/ 482591 h 2583470"/>
                <a:gd name="connsiteX15972" fmla="*/ 415792 w 1057172"/>
                <a:gd name="connsiteY15972" fmla="*/ 483821 h 2583470"/>
                <a:gd name="connsiteX15973" fmla="*/ 414574 w 1057172"/>
                <a:gd name="connsiteY15973" fmla="*/ 483821 h 2583470"/>
                <a:gd name="connsiteX15974" fmla="*/ 414574 w 1057172"/>
                <a:gd name="connsiteY15974" fmla="*/ 483206 h 2583470"/>
                <a:gd name="connsiteX15975" fmla="*/ 412137 w 1057172"/>
                <a:gd name="connsiteY15975" fmla="*/ 483206 h 2583470"/>
                <a:gd name="connsiteX15976" fmla="*/ 412137 w 1057172"/>
                <a:gd name="connsiteY15976" fmla="*/ 484436 h 2583470"/>
                <a:gd name="connsiteX15977" fmla="*/ 411528 w 1057172"/>
                <a:gd name="connsiteY15977" fmla="*/ 484436 h 2583470"/>
                <a:gd name="connsiteX15978" fmla="*/ 411528 w 1057172"/>
                <a:gd name="connsiteY15978" fmla="*/ 483821 h 2583470"/>
                <a:gd name="connsiteX15979" fmla="*/ 407264 w 1057172"/>
                <a:gd name="connsiteY15979" fmla="*/ 484436 h 2583470"/>
                <a:gd name="connsiteX15980" fmla="*/ 407264 w 1057172"/>
                <a:gd name="connsiteY15980" fmla="*/ 483821 h 2583470"/>
                <a:gd name="connsiteX15981" fmla="*/ 406046 w 1057172"/>
                <a:gd name="connsiteY15981" fmla="*/ 483821 h 2583470"/>
                <a:gd name="connsiteX15982" fmla="*/ 406046 w 1057172"/>
                <a:gd name="connsiteY15982" fmla="*/ 483206 h 2583470"/>
                <a:gd name="connsiteX15983" fmla="*/ 400564 w 1057172"/>
                <a:gd name="connsiteY15983" fmla="*/ 480747 h 2583470"/>
                <a:gd name="connsiteX15984" fmla="*/ 400564 w 1057172"/>
                <a:gd name="connsiteY15984" fmla="*/ 480132 h 2583470"/>
                <a:gd name="connsiteX15985" fmla="*/ 401782 w 1057172"/>
                <a:gd name="connsiteY15985" fmla="*/ 480132 h 2583470"/>
                <a:gd name="connsiteX15986" fmla="*/ 399345 w 1057172"/>
                <a:gd name="connsiteY15986" fmla="*/ 477672 h 2583470"/>
                <a:gd name="connsiteX15987" fmla="*/ 400564 w 1057172"/>
                <a:gd name="connsiteY15987" fmla="*/ 475212 h 2583470"/>
                <a:gd name="connsiteX15988" fmla="*/ 398736 w 1057172"/>
                <a:gd name="connsiteY15988" fmla="*/ 474597 h 2583470"/>
                <a:gd name="connsiteX15989" fmla="*/ 397518 w 1057172"/>
                <a:gd name="connsiteY15989" fmla="*/ 472753 h 2583470"/>
                <a:gd name="connsiteX15990" fmla="*/ 398127 w 1057172"/>
                <a:gd name="connsiteY15990" fmla="*/ 472138 h 2583470"/>
                <a:gd name="connsiteX15991" fmla="*/ 397518 w 1057172"/>
                <a:gd name="connsiteY15991" fmla="*/ 472138 h 2583470"/>
                <a:gd name="connsiteX15992" fmla="*/ 398127 w 1057172"/>
                <a:gd name="connsiteY15992" fmla="*/ 469063 h 2583470"/>
                <a:gd name="connsiteX15993" fmla="*/ 394472 w 1057172"/>
                <a:gd name="connsiteY15993" fmla="*/ 467833 h 2583470"/>
                <a:gd name="connsiteX15994" fmla="*/ 394472 w 1057172"/>
                <a:gd name="connsiteY15994" fmla="*/ 467218 h 2583470"/>
                <a:gd name="connsiteX15995" fmla="*/ 390818 w 1057172"/>
                <a:gd name="connsiteY15995" fmla="*/ 464759 h 2583470"/>
                <a:gd name="connsiteX15996" fmla="*/ 382899 w 1057172"/>
                <a:gd name="connsiteY15996" fmla="*/ 463529 h 2583470"/>
                <a:gd name="connsiteX15997" fmla="*/ 382116 w 1057172"/>
                <a:gd name="connsiteY15997" fmla="*/ 464583 h 2583470"/>
                <a:gd name="connsiteX15998" fmla="*/ 381071 w 1057172"/>
                <a:gd name="connsiteY15998" fmla="*/ 463529 h 2583470"/>
                <a:gd name="connsiteX15999" fmla="*/ 379853 w 1057172"/>
                <a:gd name="connsiteY15999" fmla="*/ 463529 h 2583470"/>
                <a:gd name="connsiteX16000" fmla="*/ 378635 w 1057172"/>
                <a:gd name="connsiteY16000" fmla="*/ 458609 h 2583470"/>
                <a:gd name="connsiteX16001" fmla="*/ 378026 w 1057172"/>
                <a:gd name="connsiteY16001" fmla="*/ 453075 h 2583470"/>
                <a:gd name="connsiteX16002" fmla="*/ 376807 w 1057172"/>
                <a:gd name="connsiteY16002" fmla="*/ 453075 h 2583470"/>
                <a:gd name="connsiteX16003" fmla="*/ 376807 w 1057172"/>
                <a:gd name="connsiteY16003" fmla="*/ 452460 h 2583470"/>
                <a:gd name="connsiteX16004" fmla="*/ 374371 w 1057172"/>
                <a:gd name="connsiteY16004" fmla="*/ 451845 h 2583470"/>
                <a:gd name="connsiteX16005" fmla="*/ 374371 w 1057172"/>
                <a:gd name="connsiteY16005" fmla="*/ 452460 h 2583470"/>
                <a:gd name="connsiteX16006" fmla="*/ 373153 w 1057172"/>
                <a:gd name="connsiteY16006" fmla="*/ 452460 h 2583470"/>
                <a:gd name="connsiteX16007" fmla="*/ 373153 w 1057172"/>
                <a:gd name="connsiteY16007" fmla="*/ 451230 h 2583470"/>
                <a:gd name="connsiteX16008" fmla="*/ 372543 w 1057172"/>
                <a:gd name="connsiteY16008" fmla="*/ 451230 h 2583470"/>
                <a:gd name="connsiteX16009" fmla="*/ 370716 w 1057172"/>
                <a:gd name="connsiteY16009" fmla="*/ 440162 h 2583470"/>
                <a:gd name="connsiteX16010" fmla="*/ 367670 w 1057172"/>
                <a:gd name="connsiteY16010" fmla="*/ 438932 h 2583470"/>
                <a:gd name="connsiteX16011" fmla="*/ 368279 w 1057172"/>
                <a:gd name="connsiteY16011" fmla="*/ 437702 h 2583470"/>
                <a:gd name="connsiteX16012" fmla="*/ 367670 w 1057172"/>
                <a:gd name="connsiteY16012" fmla="*/ 437702 h 2583470"/>
                <a:gd name="connsiteX16013" fmla="*/ 367061 w 1057172"/>
                <a:gd name="connsiteY16013" fmla="*/ 434627 h 2583470"/>
                <a:gd name="connsiteX16014" fmla="*/ 367670 w 1057172"/>
                <a:gd name="connsiteY16014" fmla="*/ 434627 h 2583470"/>
                <a:gd name="connsiteX16015" fmla="*/ 367061 w 1057172"/>
                <a:gd name="connsiteY16015" fmla="*/ 432783 h 2583470"/>
                <a:gd name="connsiteX16016" fmla="*/ 370716 w 1057172"/>
                <a:gd name="connsiteY16016" fmla="*/ 432783 h 2583470"/>
                <a:gd name="connsiteX16017" fmla="*/ 368889 w 1057172"/>
                <a:gd name="connsiteY16017" fmla="*/ 430938 h 2583470"/>
                <a:gd name="connsiteX16018" fmla="*/ 368279 w 1057172"/>
                <a:gd name="connsiteY16018" fmla="*/ 430938 h 2583470"/>
                <a:gd name="connsiteX16019" fmla="*/ 368279 w 1057172"/>
                <a:gd name="connsiteY16019" fmla="*/ 429093 h 2583470"/>
                <a:gd name="connsiteX16020" fmla="*/ 367061 w 1057172"/>
                <a:gd name="connsiteY16020" fmla="*/ 429093 h 2583470"/>
                <a:gd name="connsiteX16021" fmla="*/ 367061 w 1057172"/>
                <a:gd name="connsiteY16021" fmla="*/ 428478 h 2583470"/>
                <a:gd name="connsiteX16022" fmla="*/ 366452 w 1057172"/>
                <a:gd name="connsiteY16022" fmla="*/ 429093 h 2583470"/>
                <a:gd name="connsiteX16023" fmla="*/ 366452 w 1057172"/>
                <a:gd name="connsiteY16023" fmla="*/ 428478 h 2583470"/>
                <a:gd name="connsiteX16024" fmla="*/ 365234 w 1057172"/>
                <a:gd name="connsiteY16024" fmla="*/ 428478 h 2583470"/>
                <a:gd name="connsiteX16025" fmla="*/ 364625 w 1057172"/>
                <a:gd name="connsiteY16025" fmla="*/ 423559 h 2583470"/>
                <a:gd name="connsiteX16026" fmla="*/ 365234 w 1057172"/>
                <a:gd name="connsiteY16026" fmla="*/ 423559 h 2583470"/>
                <a:gd name="connsiteX16027" fmla="*/ 365234 w 1057172"/>
                <a:gd name="connsiteY16027" fmla="*/ 422944 h 2583470"/>
                <a:gd name="connsiteX16028" fmla="*/ 366452 w 1057172"/>
                <a:gd name="connsiteY16028" fmla="*/ 422944 h 2583470"/>
                <a:gd name="connsiteX16029" fmla="*/ 368889 w 1057172"/>
                <a:gd name="connsiteY16029" fmla="*/ 419254 h 2583470"/>
                <a:gd name="connsiteX16030" fmla="*/ 371325 w 1057172"/>
                <a:gd name="connsiteY16030" fmla="*/ 418024 h 2583470"/>
                <a:gd name="connsiteX16031" fmla="*/ 371325 w 1057172"/>
                <a:gd name="connsiteY16031" fmla="*/ 417409 h 2583470"/>
                <a:gd name="connsiteX16032" fmla="*/ 372543 w 1057172"/>
                <a:gd name="connsiteY16032" fmla="*/ 417409 h 2583470"/>
                <a:gd name="connsiteX16033" fmla="*/ 372543 w 1057172"/>
                <a:gd name="connsiteY16033" fmla="*/ 416794 h 2583470"/>
                <a:gd name="connsiteX16034" fmla="*/ 379244 w 1057172"/>
                <a:gd name="connsiteY16034" fmla="*/ 416794 h 2583470"/>
                <a:gd name="connsiteX16035" fmla="*/ 382290 w 1057172"/>
                <a:gd name="connsiteY16035" fmla="*/ 421714 h 2583470"/>
                <a:gd name="connsiteX16036" fmla="*/ 381071 w 1057172"/>
                <a:gd name="connsiteY16036" fmla="*/ 421714 h 2583470"/>
                <a:gd name="connsiteX16037" fmla="*/ 381071 w 1057172"/>
                <a:gd name="connsiteY16037" fmla="*/ 423559 h 2583470"/>
                <a:gd name="connsiteX16038" fmla="*/ 382290 w 1057172"/>
                <a:gd name="connsiteY16038" fmla="*/ 423559 h 2583470"/>
                <a:gd name="connsiteX16039" fmla="*/ 382290 w 1057172"/>
                <a:gd name="connsiteY16039" fmla="*/ 424788 h 2583470"/>
                <a:gd name="connsiteX16040" fmla="*/ 381071 w 1057172"/>
                <a:gd name="connsiteY16040" fmla="*/ 424788 h 2583470"/>
                <a:gd name="connsiteX16041" fmla="*/ 380462 w 1057172"/>
                <a:gd name="connsiteY16041" fmla="*/ 427248 h 2583470"/>
                <a:gd name="connsiteX16042" fmla="*/ 382899 w 1057172"/>
                <a:gd name="connsiteY16042" fmla="*/ 427248 h 2583470"/>
                <a:gd name="connsiteX16043" fmla="*/ 382899 w 1057172"/>
                <a:gd name="connsiteY16043" fmla="*/ 426018 h 2583470"/>
                <a:gd name="connsiteX16044" fmla="*/ 384726 w 1057172"/>
                <a:gd name="connsiteY16044" fmla="*/ 427863 h 2583470"/>
                <a:gd name="connsiteX16045" fmla="*/ 387772 w 1057172"/>
                <a:gd name="connsiteY16045" fmla="*/ 426018 h 2583470"/>
                <a:gd name="connsiteX16046" fmla="*/ 387163 w 1057172"/>
                <a:gd name="connsiteY16046" fmla="*/ 419869 h 2583470"/>
                <a:gd name="connsiteX16047" fmla="*/ 392036 w 1057172"/>
                <a:gd name="connsiteY16047" fmla="*/ 416794 h 2583470"/>
                <a:gd name="connsiteX16048" fmla="*/ 394472 w 1057172"/>
                <a:gd name="connsiteY16048" fmla="*/ 418024 h 2583470"/>
                <a:gd name="connsiteX16049" fmla="*/ 394472 w 1057172"/>
                <a:gd name="connsiteY16049" fmla="*/ 419254 h 2583470"/>
                <a:gd name="connsiteX16050" fmla="*/ 414574 w 1057172"/>
                <a:gd name="connsiteY16050" fmla="*/ 420484 h 2583470"/>
                <a:gd name="connsiteX16051" fmla="*/ 417620 w 1057172"/>
                <a:gd name="connsiteY16051" fmla="*/ 423559 h 2583470"/>
                <a:gd name="connsiteX16052" fmla="*/ 418838 w 1057172"/>
                <a:gd name="connsiteY16052" fmla="*/ 426018 h 2583470"/>
                <a:gd name="connsiteX16053" fmla="*/ 419447 w 1057172"/>
                <a:gd name="connsiteY16053" fmla="*/ 426018 h 2583470"/>
                <a:gd name="connsiteX16054" fmla="*/ 419447 w 1057172"/>
                <a:gd name="connsiteY16054" fmla="*/ 427248 h 2583470"/>
                <a:gd name="connsiteX16055" fmla="*/ 420056 w 1057172"/>
                <a:gd name="connsiteY16055" fmla="*/ 427248 h 2583470"/>
                <a:gd name="connsiteX16056" fmla="*/ 421274 w 1057172"/>
                <a:gd name="connsiteY16056" fmla="*/ 429093 h 2583470"/>
                <a:gd name="connsiteX16057" fmla="*/ 423711 w 1057172"/>
                <a:gd name="connsiteY16057" fmla="*/ 430938 h 2583470"/>
                <a:gd name="connsiteX16058" fmla="*/ 423711 w 1057172"/>
                <a:gd name="connsiteY16058" fmla="*/ 429708 h 2583470"/>
                <a:gd name="connsiteX16059" fmla="*/ 424929 w 1057172"/>
                <a:gd name="connsiteY16059" fmla="*/ 429708 h 2583470"/>
                <a:gd name="connsiteX16060" fmla="*/ 425538 w 1057172"/>
                <a:gd name="connsiteY16060" fmla="*/ 431553 h 2583470"/>
                <a:gd name="connsiteX16061" fmla="*/ 424929 w 1057172"/>
                <a:gd name="connsiteY16061" fmla="*/ 428478 h 2583470"/>
                <a:gd name="connsiteX16062" fmla="*/ 425538 w 1057172"/>
                <a:gd name="connsiteY16062" fmla="*/ 428478 h 2583470"/>
                <a:gd name="connsiteX16063" fmla="*/ 423711 w 1057172"/>
                <a:gd name="connsiteY16063" fmla="*/ 425403 h 2583470"/>
                <a:gd name="connsiteX16064" fmla="*/ 427366 w 1057172"/>
                <a:gd name="connsiteY16064" fmla="*/ 426018 h 2583470"/>
                <a:gd name="connsiteX16065" fmla="*/ 422493 w 1057172"/>
                <a:gd name="connsiteY16065" fmla="*/ 424174 h 2583470"/>
                <a:gd name="connsiteX16066" fmla="*/ 420056 w 1057172"/>
                <a:gd name="connsiteY16066" fmla="*/ 421714 h 2583470"/>
                <a:gd name="connsiteX16067" fmla="*/ 420056 w 1057172"/>
                <a:gd name="connsiteY16067" fmla="*/ 422944 h 2583470"/>
                <a:gd name="connsiteX16068" fmla="*/ 417010 w 1057172"/>
                <a:gd name="connsiteY16068" fmla="*/ 418024 h 2583470"/>
                <a:gd name="connsiteX16069" fmla="*/ 417010 w 1057172"/>
                <a:gd name="connsiteY16069" fmla="*/ 416180 h 2583470"/>
                <a:gd name="connsiteX16070" fmla="*/ 407264 w 1057172"/>
                <a:gd name="connsiteY16070" fmla="*/ 413720 h 2583470"/>
                <a:gd name="connsiteX16071" fmla="*/ 407264 w 1057172"/>
                <a:gd name="connsiteY16071" fmla="*/ 414950 h 2583470"/>
                <a:gd name="connsiteX16072" fmla="*/ 398736 w 1057172"/>
                <a:gd name="connsiteY16072" fmla="*/ 411875 h 2583470"/>
                <a:gd name="connsiteX16073" fmla="*/ 390208 w 1057172"/>
                <a:gd name="connsiteY16073" fmla="*/ 410030 h 2583470"/>
                <a:gd name="connsiteX16074" fmla="*/ 389599 w 1057172"/>
                <a:gd name="connsiteY16074" fmla="*/ 412490 h 2583470"/>
                <a:gd name="connsiteX16075" fmla="*/ 387163 w 1057172"/>
                <a:gd name="connsiteY16075" fmla="*/ 408800 h 2583470"/>
                <a:gd name="connsiteX16076" fmla="*/ 387163 w 1057172"/>
                <a:gd name="connsiteY16076" fmla="*/ 408186 h 2583470"/>
                <a:gd name="connsiteX16077" fmla="*/ 384726 w 1057172"/>
                <a:gd name="connsiteY16077" fmla="*/ 408186 h 2583470"/>
                <a:gd name="connsiteX16078" fmla="*/ 384726 w 1057172"/>
                <a:gd name="connsiteY16078" fmla="*/ 406341 h 2583470"/>
                <a:gd name="connsiteX16079" fmla="*/ 387772 w 1057172"/>
                <a:gd name="connsiteY16079" fmla="*/ 405111 h 2583470"/>
                <a:gd name="connsiteX16080" fmla="*/ 390818 w 1057172"/>
                <a:gd name="connsiteY16080" fmla="*/ 403881 h 2583470"/>
                <a:gd name="connsiteX16081" fmla="*/ 390818 w 1057172"/>
                <a:gd name="connsiteY16081" fmla="*/ 403266 h 2583470"/>
                <a:gd name="connsiteX16082" fmla="*/ 395691 w 1057172"/>
                <a:gd name="connsiteY16082" fmla="*/ 399577 h 2583470"/>
                <a:gd name="connsiteX16083" fmla="*/ 397518 w 1057172"/>
                <a:gd name="connsiteY16083" fmla="*/ 399577 h 2583470"/>
                <a:gd name="connsiteX16084" fmla="*/ 397518 w 1057172"/>
                <a:gd name="connsiteY16084" fmla="*/ 398347 h 2583470"/>
                <a:gd name="connsiteX16085" fmla="*/ 401782 w 1057172"/>
                <a:gd name="connsiteY16085" fmla="*/ 395887 h 2583470"/>
                <a:gd name="connsiteX16086" fmla="*/ 402391 w 1057172"/>
                <a:gd name="connsiteY16086" fmla="*/ 396502 h 2583470"/>
                <a:gd name="connsiteX16087" fmla="*/ 406655 w 1057172"/>
                <a:gd name="connsiteY16087" fmla="*/ 394657 h 2583470"/>
                <a:gd name="connsiteX16088" fmla="*/ 406655 w 1057172"/>
                <a:gd name="connsiteY16088" fmla="*/ 394042 h 2583470"/>
                <a:gd name="connsiteX16089" fmla="*/ 410919 w 1057172"/>
                <a:gd name="connsiteY16089" fmla="*/ 394042 h 2583470"/>
                <a:gd name="connsiteX16090" fmla="*/ 410919 w 1057172"/>
                <a:gd name="connsiteY16090" fmla="*/ 392812 h 2583470"/>
                <a:gd name="connsiteX16091" fmla="*/ 415792 w 1057172"/>
                <a:gd name="connsiteY16091" fmla="*/ 392812 h 2583470"/>
                <a:gd name="connsiteX16092" fmla="*/ 417010 w 1057172"/>
                <a:gd name="connsiteY16092" fmla="*/ 390353 h 2583470"/>
                <a:gd name="connsiteX16093" fmla="*/ 420056 w 1057172"/>
                <a:gd name="connsiteY16093" fmla="*/ 390353 h 2583470"/>
                <a:gd name="connsiteX16094" fmla="*/ 420056 w 1057172"/>
                <a:gd name="connsiteY16094" fmla="*/ 389738 h 2583470"/>
                <a:gd name="connsiteX16095" fmla="*/ 423711 w 1057172"/>
                <a:gd name="connsiteY16095" fmla="*/ 388508 h 2583470"/>
                <a:gd name="connsiteX16096" fmla="*/ 430411 w 1057172"/>
                <a:gd name="connsiteY16096" fmla="*/ 386048 h 2583470"/>
                <a:gd name="connsiteX16097" fmla="*/ 430411 w 1057172"/>
                <a:gd name="connsiteY16097" fmla="*/ 385433 h 2583470"/>
                <a:gd name="connsiteX16098" fmla="*/ 432848 w 1057172"/>
                <a:gd name="connsiteY16098" fmla="*/ 385433 h 2583470"/>
                <a:gd name="connsiteX16099" fmla="*/ 432848 w 1057172"/>
                <a:gd name="connsiteY16099" fmla="*/ 384818 h 2583470"/>
                <a:gd name="connsiteX16100" fmla="*/ 437721 w 1057172"/>
                <a:gd name="connsiteY16100" fmla="*/ 384203 h 2583470"/>
                <a:gd name="connsiteX16101" fmla="*/ 437721 w 1057172"/>
                <a:gd name="connsiteY16101" fmla="*/ 384818 h 2583470"/>
                <a:gd name="connsiteX16102" fmla="*/ 438330 w 1057172"/>
                <a:gd name="connsiteY16102" fmla="*/ 384818 h 2583470"/>
                <a:gd name="connsiteX16103" fmla="*/ 438330 w 1057172"/>
                <a:gd name="connsiteY16103" fmla="*/ 385433 h 2583470"/>
                <a:gd name="connsiteX16104" fmla="*/ 443660 w 1057172"/>
                <a:gd name="connsiteY16104" fmla="*/ 386509 h 2583470"/>
                <a:gd name="connsiteX16105" fmla="*/ 444422 w 1057172"/>
                <a:gd name="connsiteY16105" fmla="*/ 387278 h 2583470"/>
                <a:gd name="connsiteX16106" fmla="*/ 444422 w 1057172"/>
                <a:gd name="connsiteY16106" fmla="*/ 387893 h 2583470"/>
                <a:gd name="connsiteX16107" fmla="*/ 445031 w 1057172"/>
                <a:gd name="connsiteY16107" fmla="*/ 387893 h 2583470"/>
                <a:gd name="connsiteX16108" fmla="*/ 444422 w 1057172"/>
                <a:gd name="connsiteY16108" fmla="*/ 387278 h 2583470"/>
                <a:gd name="connsiteX16109" fmla="*/ 444422 w 1057172"/>
                <a:gd name="connsiteY16109" fmla="*/ 386663 h 2583470"/>
                <a:gd name="connsiteX16110" fmla="*/ 443660 w 1057172"/>
                <a:gd name="connsiteY16110" fmla="*/ 386509 h 2583470"/>
                <a:gd name="connsiteX16111" fmla="*/ 443203 w 1057172"/>
                <a:gd name="connsiteY16111" fmla="*/ 386048 h 2583470"/>
                <a:gd name="connsiteX16112" fmla="*/ 441376 w 1057172"/>
                <a:gd name="connsiteY16112" fmla="*/ 383589 h 2583470"/>
                <a:gd name="connsiteX16113" fmla="*/ 437721 w 1057172"/>
                <a:gd name="connsiteY16113" fmla="*/ 382359 h 2583470"/>
                <a:gd name="connsiteX16114" fmla="*/ 436503 w 1057172"/>
                <a:gd name="connsiteY16114" fmla="*/ 381129 h 2583470"/>
                <a:gd name="connsiteX16115" fmla="*/ 434675 w 1057172"/>
                <a:gd name="connsiteY16115" fmla="*/ 376209 h 2583470"/>
                <a:gd name="connsiteX16116" fmla="*/ 434066 w 1057172"/>
                <a:gd name="connsiteY16116" fmla="*/ 376209 h 2583470"/>
                <a:gd name="connsiteX16117" fmla="*/ 434066 w 1057172"/>
                <a:gd name="connsiteY16117" fmla="*/ 374365 h 2583470"/>
                <a:gd name="connsiteX16118" fmla="*/ 437112 w 1057172"/>
                <a:gd name="connsiteY16118" fmla="*/ 376824 h 2583470"/>
                <a:gd name="connsiteX16119" fmla="*/ 440158 w 1057172"/>
                <a:gd name="connsiteY16119" fmla="*/ 371905 h 2583470"/>
                <a:gd name="connsiteX16120" fmla="*/ 438330 w 1057172"/>
                <a:gd name="connsiteY16120" fmla="*/ 372520 h 2583470"/>
                <a:gd name="connsiteX16121" fmla="*/ 438330 w 1057172"/>
                <a:gd name="connsiteY16121" fmla="*/ 370675 h 2583470"/>
                <a:gd name="connsiteX16122" fmla="*/ 440158 w 1057172"/>
                <a:gd name="connsiteY16122" fmla="*/ 369445 h 2583470"/>
                <a:gd name="connsiteX16123" fmla="*/ 437112 w 1057172"/>
                <a:gd name="connsiteY16123" fmla="*/ 369445 h 2583470"/>
                <a:gd name="connsiteX16124" fmla="*/ 434066 w 1057172"/>
                <a:gd name="connsiteY16124" fmla="*/ 374365 h 2583470"/>
                <a:gd name="connsiteX16125" fmla="*/ 433457 w 1057172"/>
                <a:gd name="connsiteY16125" fmla="*/ 374365 h 2583470"/>
                <a:gd name="connsiteX16126" fmla="*/ 433457 w 1057172"/>
                <a:gd name="connsiteY16126" fmla="*/ 376209 h 2583470"/>
                <a:gd name="connsiteX16127" fmla="*/ 432848 w 1057172"/>
                <a:gd name="connsiteY16127" fmla="*/ 376209 h 2583470"/>
                <a:gd name="connsiteX16128" fmla="*/ 432848 w 1057172"/>
                <a:gd name="connsiteY16128" fmla="*/ 378669 h 2583470"/>
                <a:gd name="connsiteX16129" fmla="*/ 427366 w 1057172"/>
                <a:gd name="connsiteY16129" fmla="*/ 379899 h 2583470"/>
                <a:gd name="connsiteX16130" fmla="*/ 427366 w 1057172"/>
                <a:gd name="connsiteY16130" fmla="*/ 380514 h 2583470"/>
                <a:gd name="connsiteX16131" fmla="*/ 424929 w 1057172"/>
                <a:gd name="connsiteY16131" fmla="*/ 380514 h 2583470"/>
                <a:gd name="connsiteX16132" fmla="*/ 424929 w 1057172"/>
                <a:gd name="connsiteY16132" fmla="*/ 379899 h 2583470"/>
                <a:gd name="connsiteX16133" fmla="*/ 418229 w 1057172"/>
                <a:gd name="connsiteY16133" fmla="*/ 381129 h 2583470"/>
                <a:gd name="connsiteX16134" fmla="*/ 418229 w 1057172"/>
                <a:gd name="connsiteY16134" fmla="*/ 381744 h 2583470"/>
                <a:gd name="connsiteX16135" fmla="*/ 417010 w 1057172"/>
                <a:gd name="connsiteY16135" fmla="*/ 382359 h 2583470"/>
                <a:gd name="connsiteX16136" fmla="*/ 417010 w 1057172"/>
                <a:gd name="connsiteY16136" fmla="*/ 381744 h 2583470"/>
                <a:gd name="connsiteX16137" fmla="*/ 415183 w 1057172"/>
                <a:gd name="connsiteY16137" fmla="*/ 381744 h 2583470"/>
                <a:gd name="connsiteX16138" fmla="*/ 415183 w 1057172"/>
                <a:gd name="connsiteY16138" fmla="*/ 382359 h 2583470"/>
                <a:gd name="connsiteX16139" fmla="*/ 414574 w 1057172"/>
                <a:gd name="connsiteY16139" fmla="*/ 382359 h 2583470"/>
                <a:gd name="connsiteX16140" fmla="*/ 414574 w 1057172"/>
                <a:gd name="connsiteY16140" fmla="*/ 383589 h 2583470"/>
                <a:gd name="connsiteX16141" fmla="*/ 411528 w 1057172"/>
                <a:gd name="connsiteY16141" fmla="*/ 384203 h 2583470"/>
                <a:gd name="connsiteX16142" fmla="*/ 407873 w 1057172"/>
                <a:gd name="connsiteY16142" fmla="*/ 383589 h 2583470"/>
                <a:gd name="connsiteX16143" fmla="*/ 405437 w 1057172"/>
                <a:gd name="connsiteY16143" fmla="*/ 379899 h 2583470"/>
                <a:gd name="connsiteX16144" fmla="*/ 404219 w 1057172"/>
                <a:gd name="connsiteY16144" fmla="*/ 379899 h 2583470"/>
                <a:gd name="connsiteX16145" fmla="*/ 404219 w 1057172"/>
                <a:gd name="connsiteY16145" fmla="*/ 377439 h 2583470"/>
                <a:gd name="connsiteX16146" fmla="*/ 403609 w 1057172"/>
                <a:gd name="connsiteY16146" fmla="*/ 377439 h 2583470"/>
                <a:gd name="connsiteX16147" fmla="*/ 401782 w 1057172"/>
                <a:gd name="connsiteY16147" fmla="*/ 380514 h 2583470"/>
                <a:gd name="connsiteX16148" fmla="*/ 401782 w 1057172"/>
                <a:gd name="connsiteY16148" fmla="*/ 379899 h 2583470"/>
                <a:gd name="connsiteX16149" fmla="*/ 393863 w 1057172"/>
                <a:gd name="connsiteY16149" fmla="*/ 387893 h 2583470"/>
                <a:gd name="connsiteX16150" fmla="*/ 384117 w 1057172"/>
                <a:gd name="connsiteY16150" fmla="*/ 392197 h 2583470"/>
                <a:gd name="connsiteX16151" fmla="*/ 382899 w 1057172"/>
                <a:gd name="connsiteY16151" fmla="*/ 394042 h 2583470"/>
                <a:gd name="connsiteX16152" fmla="*/ 382899 w 1057172"/>
                <a:gd name="connsiteY16152" fmla="*/ 393427 h 2583470"/>
                <a:gd name="connsiteX16153" fmla="*/ 382290 w 1057172"/>
                <a:gd name="connsiteY16153" fmla="*/ 393427 h 2583470"/>
                <a:gd name="connsiteX16154" fmla="*/ 382290 w 1057172"/>
                <a:gd name="connsiteY16154" fmla="*/ 392812 h 2583470"/>
                <a:gd name="connsiteX16155" fmla="*/ 381071 w 1057172"/>
                <a:gd name="connsiteY16155" fmla="*/ 392812 h 2583470"/>
                <a:gd name="connsiteX16156" fmla="*/ 378635 w 1057172"/>
                <a:gd name="connsiteY16156" fmla="*/ 390353 h 2583470"/>
                <a:gd name="connsiteX16157" fmla="*/ 380462 w 1057172"/>
                <a:gd name="connsiteY16157" fmla="*/ 393427 h 2583470"/>
                <a:gd name="connsiteX16158" fmla="*/ 380462 w 1057172"/>
                <a:gd name="connsiteY16158" fmla="*/ 394042 h 2583470"/>
                <a:gd name="connsiteX16159" fmla="*/ 381071 w 1057172"/>
                <a:gd name="connsiteY16159" fmla="*/ 394042 h 2583470"/>
                <a:gd name="connsiteX16160" fmla="*/ 381071 w 1057172"/>
                <a:gd name="connsiteY16160" fmla="*/ 394657 h 2583470"/>
                <a:gd name="connsiteX16161" fmla="*/ 378026 w 1057172"/>
                <a:gd name="connsiteY16161" fmla="*/ 394657 h 2583470"/>
                <a:gd name="connsiteX16162" fmla="*/ 378026 w 1057172"/>
                <a:gd name="connsiteY16162" fmla="*/ 395887 h 2583470"/>
                <a:gd name="connsiteX16163" fmla="*/ 372543 w 1057172"/>
                <a:gd name="connsiteY16163" fmla="*/ 395887 h 2583470"/>
                <a:gd name="connsiteX16164" fmla="*/ 371934 w 1057172"/>
                <a:gd name="connsiteY16164" fmla="*/ 394042 h 2583470"/>
                <a:gd name="connsiteX16165" fmla="*/ 369498 w 1057172"/>
                <a:gd name="connsiteY16165" fmla="*/ 393427 h 2583470"/>
                <a:gd name="connsiteX16166" fmla="*/ 369498 w 1057172"/>
                <a:gd name="connsiteY16166" fmla="*/ 394042 h 2583470"/>
                <a:gd name="connsiteX16167" fmla="*/ 367061 w 1057172"/>
                <a:gd name="connsiteY16167" fmla="*/ 394657 h 2583470"/>
                <a:gd name="connsiteX16168" fmla="*/ 367061 w 1057172"/>
                <a:gd name="connsiteY16168" fmla="*/ 395887 h 2583470"/>
                <a:gd name="connsiteX16169" fmla="*/ 366452 w 1057172"/>
                <a:gd name="connsiteY16169" fmla="*/ 395887 h 2583470"/>
                <a:gd name="connsiteX16170" fmla="*/ 366452 w 1057172"/>
                <a:gd name="connsiteY16170" fmla="*/ 396502 h 2583470"/>
                <a:gd name="connsiteX16171" fmla="*/ 367061 w 1057172"/>
                <a:gd name="connsiteY16171" fmla="*/ 396502 h 2583470"/>
                <a:gd name="connsiteX16172" fmla="*/ 367061 w 1057172"/>
                <a:gd name="connsiteY16172" fmla="*/ 397117 h 2583470"/>
                <a:gd name="connsiteX16173" fmla="*/ 366452 w 1057172"/>
                <a:gd name="connsiteY16173" fmla="*/ 397117 h 2583470"/>
                <a:gd name="connsiteX16174" fmla="*/ 366452 w 1057172"/>
                <a:gd name="connsiteY16174" fmla="*/ 397732 h 2583470"/>
                <a:gd name="connsiteX16175" fmla="*/ 365234 w 1057172"/>
                <a:gd name="connsiteY16175" fmla="*/ 397732 h 2583470"/>
                <a:gd name="connsiteX16176" fmla="*/ 364625 w 1057172"/>
                <a:gd name="connsiteY16176" fmla="*/ 400806 h 2583470"/>
                <a:gd name="connsiteX16177" fmla="*/ 360970 w 1057172"/>
                <a:gd name="connsiteY16177" fmla="*/ 397732 h 2583470"/>
                <a:gd name="connsiteX16178" fmla="*/ 360970 w 1057172"/>
                <a:gd name="connsiteY16178" fmla="*/ 398347 h 2583470"/>
                <a:gd name="connsiteX16179" fmla="*/ 360361 w 1057172"/>
                <a:gd name="connsiteY16179" fmla="*/ 398347 h 2583470"/>
                <a:gd name="connsiteX16180" fmla="*/ 360361 w 1057172"/>
                <a:gd name="connsiteY16180" fmla="*/ 399577 h 2583470"/>
                <a:gd name="connsiteX16181" fmla="*/ 359142 w 1057172"/>
                <a:gd name="connsiteY16181" fmla="*/ 394042 h 2583470"/>
                <a:gd name="connsiteX16182" fmla="*/ 359752 w 1057172"/>
                <a:gd name="connsiteY16182" fmla="*/ 394042 h 2583470"/>
                <a:gd name="connsiteX16183" fmla="*/ 359752 w 1057172"/>
                <a:gd name="connsiteY16183" fmla="*/ 393427 h 2583470"/>
                <a:gd name="connsiteX16184" fmla="*/ 360361 w 1057172"/>
                <a:gd name="connsiteY16184" fmla="*/ 394042 h 2583470"/>
                <a:gd name="connsiteX16185" fmla="*/ 360970 w 1057172"/>
                <a:gd name="connsiteY16185" fmla="*/ 389123 h 2583470"/>
                <a:gd name="connsiteX16186" fmla="*/ 360361 w 1057172"/>
                <a:gd name="connsiteY16186" fmla="*/ 389123 h 2583470"/>
                <a:gd name="connsiteX16187" fmla="*/ 359142 w 1057172"/>
                <a:gd name="connsiteY16187" fmla="*/ 387893 h 2583470"/>
                <a:gd name="connsiteX16188" fmla="*/ 359142 w 1057172"/>
                <a:gd name="connsiteY16188" fmla="*/ 386663 h 2583470"/>
                <a:gd name="connsiteX16189" fmla="*/ 356706 w 1057172"/>
                <a:gd name="connsiteY16189" fmla="*/ 386663 h 2583470"/>
                <a:gd name="connsiteX16190" fmla="*/ 356706 w 1057172"/>
                <a:gd name="connsiteY16190" fmla="*/ 386048 h 2583470"/>
                <a:gd name="connsiteX16191" fmla="*/ 356097 w 1057172"/>
                <a:gd name="connsiteY16191" fmla="*/ 386048 h 2583470"/>
                <a:gd name="connsiteX16192" fmla="*/ 356097 w 1057172"/>
                <a:gd name="connsiteY16192" fmla="*/ 385433 h 2583470"/>
                <a:gd name="connsiteX16193" fmla="*/ 357315 w 1057172"/>
                <a:gd name="connsiteY16193" fmla="*/ 386048 h 2583470"/>
                <a:gd name="connsiteX16194" fmla="*/ 358533 w 1057172"/>
                <a:gd name="connsiteY16194" fmla="*/ 384203 h 2583470"/>
                <a:gd name="connsiteX16195" fmla="*/ 357315 w 1057172"/>
                <a:gd name="connsiteY16195" fmla="*/ 384203 h 2583470"/>
                <a:gd name="connsiteX16196" fmla="*/ 357315 w 1057172"/>
                <a:gd name="connsiteY16196" fmla="*/ 383589 h 2583470"/>
                <a:gd name="connsiteX16197" fmla="*/ 356097 w 1057172"/>
                <a:gd name="connsiteY16197" fmla="*/ 382359 h 2583470"/>
                <a:gd name="connsiteX16198" fmla="*/ 356706 w 1057172"/>
                <a:gd name="connsiteY16198" fmla="*/ 382359 h 2583470"/>
                <a:gd name="connsiteX16199" fmla="*/ 356706 w 1057172"/>
                <a:gd name="connsiteY16199" fmla="*/ 381744 h 2583470"/>
                <a:gd name="connsiteX16200" fmla="*/ 358533 w 1057172"/>
                <a:gd name="connsiteY16200" fmla="*/ 382359 h 2583470"/>
                <a:gd name="connsiteX16201" fmla="*/ 358533 w 1057172"/>
                <a:gd name="connsiteY16201" fmla="*/ 381129 h 2583470"/>
                <a:gd name="connsiteX16202" fmla="*/ 357315 w 1057172"/>
                <a:gd name="connsiteY16202" fmla="*/ 381129 h 2583470"/>
                <a:gd name="connsiteX16203" fmla="*/ 357315 w 1057172"/>
                <a:gd name="connsiteY16203" fmla="*/ 381744 h 2583470"/>
                <a:gd name="connsiteX16204" fmla="*/ 354878 w 1057172"/>
                <a:gd name="connsiteY16204" fmla="*/ 366986 h 2583470"/>
                <a:gd name="connsiteX16205" fmla="*/ 355488 w 1057172"/>
                <a:gd name="connsiteY16205" fmla="*/ 366371 h 2583470"/>
                <a:gd name="connsiteX16206" fmla="*/ 354878 w 1057172"/>
                <a:gd name="connsiteY16206" fmla="*/ 365756 h 2583470"/>
                <a:gd name="connsiteX16207" fmla="*/ 355488 w 1057172"/>
                <a:gd name="connsiteY16207" fmla="*/ 365141 h 2583470"/>
                <a:gd name="connsiteX16208" fmla="*/ 353660 w 1057172"/>
                <a:gd name="connsiteY16208" fmla="*/ 358992 h 2583470"/>
                <a:gd name="connsiteX16209" fmla="*/ 355488 w 1057172"/>
                <a:gd name="connsiteY16209" fmla="*/ 360221 h 2583470"/>
                <a:gd name="connsiteX16210" fmla="*/ 355488 w 1057172"/>
                <a:gd name="connsiteY16210" fmla="*/ 358377 h 2583470"/>
                <a:gd name="connsiteX16211" fmla="*/ 356097 w 1057172"/>
                <a:gd name="connsiteY16211" fmla="*/ 358377 h 2583470"/>
                <a:gd name="connsiteX16212" fmla="*/ 356097 w 1057172"/>
                <a:gd name="connsiteY16212" fmla="*/ 357762 h 2583470"/>
                <a:gd name="connsiteX16213" fmla="*/ 357315 w 1057172"/>
                <a:gd name="connsiteY16213" fmla="*/ 356532 h 2583470"/>
                <a:gd name="connsiteX16214" fmla="*/ 359142 w 1057172"/>
                <a:gd name="connsiteY16214" fmla="*/ 356532 h 2583470"/>
                <a:gd name="connsiteX16215" fmla="*/ 359142 w 1057172"/>
                <a:gd name="connsiteY16215" fmla="*/ 355302 h 2583470"/>
                <a:gd name="connsiteX16216" fmla="*/ 360361 w 1057172"/>
                <a:gd name="connsiteY16216" fmla="*/ 355302 h 2583470"/>
                <a:gd name="connsiteX16217" fmla="*/ 360361 w 1057172"/>
                <a:gd name="connsiteY16217" fmla="*/ 354687 h 2583470"/>
                <a:gd name="connsiteX16218" fmla="*/ 363406 w 1057172"/>
                <a:gd name="connsiteY16218" fmla="*/ 354687 h 2583470"/>
                <a:gd name="connsiteX16219" fmla="*/ 368889 w 1057172"/>
                <a:gd name="connsiteY16219" fmla="*/ 366371 h 2583470"/>
                <a:gd name="connsiteX16220" fmla="*/ 369498 w 1057172"/>
                <a:gd name="connsiteY16220" fmla="*/ 366371 h 2583470"/>
                <a:gd name="connsiteX16221" fmla="*/ 371934 w 1057172"/>
                <a:gd name="connsiteY16221" fmla="*/ 370675 h 2583470"/>
                <a:gd name="connsiteX16222" fmla="*/ 372543 w 1057172"/>
                <a:gd name="connsiteY16222" fmla="*/ 368215 h 2583470"/>
                <a:gd name="connsiteX16223" fmla="*/ 371934 w 1057172"/>
                <a:gd name="connsiteY16223" fmla="*/ 368215 h 2583470"/>
                <a:gd name="connsiteX16224" fmla="*/ 369498 w 1057172"/>
                <a:gd name="connsiteY16224" fmla="*/ 361451 h 2583470"/>
                <a:gd name="connsiteX16225" fmla="*/ 368279 w 1057172"/>
                <a:gd name="connsiteY16225" fmla="*/ 353457 h 2583470"/>
                <a:gd name="connsiteX16226" fmla="*/ 370716 w 1057172"/>
                <a:gd name="connsiteY16226" fmla="*/ 354072 h 2583470"/>
                <a:gd name="connsiteX16227" fmla="*/ 382899 w 1057172"/>
                <a:gd name="connsiteY16227" fmla="*/ 350998 h 2583470"/>
                <a:gd name="connsiteX16228" fmla="*/ 382899 w 1057172"/>
                <a:gd name="connsiteY16228" fmla="*/ 350383 h 2583470"/>
                <a:gd name="connsiteX16229" fmla="*/ 384117 w 1057172"/>
                <a:gd name="connsiteY16229" fmla="*/ 350383 h 2583470"/>
                <a:gd name="connsiteX16230" fmla="*/ 386554 w 1057172"/>
                <a:gd name="connsiteY16230" fmla="*/ 353457 h 2583470"/>
                <a:gd name="connsiteX16231" fmla="*/ 393578 w 1057172"/>
                <a:gd name="connsiteY16231" fmla="*/ 337027 h 2583470"/>
                <a:gd name="connsiteX16232" fmla="*/ 400164 w 1057172"/>
                <a:gd name="connsiteY16232" fmla="*/ 334545 h 2583470"/>
                <a:gd name="connsiteX16233" fmla="*/ 404219 w 1057172"/>
                <a:gd name="connsiteY16233" fmla="*/ 337469 h 2583470"/>
                <a:gd name="connsiteX16234" fmla="*/ 404219 w 1057172"/>
                <a:gd name="connsiteY16234" fmla="*/ 336854 h 2583470"/>
                <a:gd name="connsiteX16235" fmla="*/ 405437 w 1057172"/>
                <a:gd name="connsiteY16235" fmla="*/ 336854 h 2583470"/>
                <a:gd name="connsiteX16236" fmla="*/ 404219 w 1057172"/>
                <a:gd name="connsiteY16236" fmla="*/ 335624 h 2583470"/>
                <a:gd name="connsiteX16237" fmla="*/ 405437 w 1057172"/>
                <a:gd name="connsiteY16237" fmla="*/ 335624 h 2583470"/>
                <a:gd name="connsiteX16238" fmla="*/ 405437 w 1057172"/>
                <a:gd name="connsiteY16238" fmla="*/ 335009 h 2583470"/>
                <a:gd name="connsiteX16239" fmla="*/ 406046 w 1057172"/>
                <a:gd name="connsiteY16239" fmla="*/ 335009 h 2583470"/>
                <a:gd name="connsiteX16240" fmla="*/ 405437 w 1057172"/>
                <a:gd name="connsiteY16240" fmla="*/ 333780 h 2583470"/>
                <a:gd name="connsiteX16241" fmla="*/ 405437 w 1057172"/>
                <a:gd name="connsiteY16241" fmla="*/ 334395 h 2583470"/>
                <a:gd name="connsiteX16242" fmla="*/ 403609 w 1057172"/>
                <a:gd name="connsiteY16242" fmla="*/ 333780 h 2583470"/>
                <a:gd name="connsiteX16243" fmla="*/ 401782 w 1057172"/>
                <a:gd name="connsiteY16243" fmla="*/ 330090 h 2583470"/>
                <a:gd name="connsiteX16244" fmla="*/ 400564 w 1057172"/>
                <a:gd name="connsiteY16244" fmla="*/ 330090 h 2583470"/>
                <a:gd name="connsiteX16245" fmla="*/ 401782 w 1057172"/>
                <a:gd name="connsiteY16245" fmla="*/ 325786 h 2583470"/>
                <a:gd name="connsiteX16246" fmla="*/ 402391 w 1057172"/>
                <a:gd name="connsiteY16246" fmla="*/ 325786 h 2583470"/>
                <a:gd name="connsiteX16247" fmla="*/ 403000 w 1057172"/>
                <a:gd name="connsiteY16247" fmla="*/ 323941 h 2583470"/>
                <a:gd name="connsiteX16248" fmla="*/ 403609 w 1057172"/>
                <a:gd name="connsiteY16248" fmla="*/ 323941 h 2583470"/>
                <a:gd name="connsiteX16249" fmla="*/ 403609 w 1057172"/>
                <a:gd name="connsiteY16249" fmla="*/ 323326 h 2583470"/>
                <a:gd name="connsiteX16250" fmla="*/ 404219 w 1057172"/>
                <a:gd name="connsiteY16250" fmla="*/ 323326 h 2583470"/>
                <a:gd name="connsiteX16251" fmla="*/ 404219 w 1057172"/>
                <a:gd name="connsiteY16251" fmla="*/ 322096 h 2583470"/>
                <a:gd name="connsiteX16252" fmla="*/ 406655 w 1057172"/>
                <a:gd name="connsiteY16252" fmla="*/ 321481 h 2583470"/>
                <a:gd name="connsiteX16253" fmla="*/ 406655 w 1057172"/>
                <a:gd name="connsiteY16253" fmla="*/ 320866 h 2583470"/>
                <a:gd name="connsiteX16254" fmla="*/ 411528 w 1057172"/>
                <a:gd name="connsiteY16254" fmla="*/ 319636 h 2583470"/>
                <a:gd name="connsiteX16255" fmla="*/ 411528 w 1057172"/>
                <a:gd name="connsiteY16255" fmla="*/ 319021 h 2583470"/>
                <a:gd name="connsiteX16256" fmla="*/ 424929 w 1057172"/>
                <a:gd name="connsiteY16256" fmla="*/ 320866 h 2583470"/>
                <a:gd name="connsiteX16257" fmla="*/ 424929 w 1057172"/>
                <a:gd name="connsiteY16257" fmla="*/ 321481 h 2583470"/>
                <a:gd name="connsiteX16258" fmla="*/ 425538 w 1057172"/>
                <a:gd name="connsiteY16258" fmla="*/ 320866 h 2583470"/>
                <a:gd name="connsiteX16259" fmla="*/ 425538 w 1057172"/>
                <a:gd name="connsiteY16259" fmla="*/ 321481 h 2583470"/>
                <a:gd name="connsiteX16260" fmla="*/ 426757 w 1057172"/>
                <a:gd name="connsiteY16260" fmla="*/ 321481 h 2583470"/>
                <a:gd name="connsiteX16261" fmla="*/ 426757 w 1057172"/>
                <a:gd name="connsiteY16261" fmla="*/ 320866 h 2583470"/>
                <a:gd name="connsiteX16262" fmla="*/ 430411 w 1057172"/>
                <a:gd name="connsiteY16262" fmla="*/ 320866 h 2583470"/>
                <a:gd name="connsiteX16263" fmla="*/ 430411 w 1057172"/>
                <a:gd name="connsiteY16263" fmla="*/ 319636 h 2583470"/>
                <a:gd name="connsiteX16264" fmla="*/ 431630 w 1057172"/>
                <a:gd name="connsiteY16264" fmla="*/ 320866 h 2583470"/>
                <a:gd name="connsiteX16265" fmla="*/ 433457 w 1057172"/>
                <a:gd name="connsiteY16265" fmla="*/ 317177 h 2583470"/>
                <a:gd name="connsiteX16266" fmla="*/ 436503 w 1057172"/>
                <a:gd name="connsiteY16266" fmla="*/ 313487 h 2583470"/>
                <a:gd name="connsiteX16267" fmla="*/ 437112 w 1057172"/>
                <a:gd name="connsiteY16267" fmla="*/ 313487 h 2583470"/>
                <a:gd name="connsiteX16268" fmla="*/ 437112 w 1057172"/>
                <a:gd name="connsiteY16268" fmla="*/ 312257 h 2583470"/>
                <a:gd name="connsiteX16269" fmla="*/ 437721 w 1057172"/>
                <a:gd name="connsiteY16269" fmla="*/ 312257 h 2583470"/>
                <a:gd name="connsiteX16270" fmla="*/ 437721 w 1057172"/>
                <a:gd name="connsiteY16270" fmla="*/ 311642 h 2583470"/>
                <a:gd name="connsiteX16271" fmla="*/ 440158 w 1057172"/>
                <a:gd name="connsiteY16271" fmla="*/ 309798 h 2583470"/>
                <a:gd name="connsiteX16272" fmla="*/ 441376 w 1057172"/>
                <a:gd name="connsiteY16272" fmla="*/ 309798 h 2583470"/>
                <a:gd name="connsiteX16273" fmla="*/ 438330 w 1057172"/>
                <a:gd name="connsiteY16273" fmla="*/ 306108 h 2583470"/>
                <a:gd name="connsiteX16274" fmla="*/ 437721 w 1057172"/>
                <a:gd name="connsiteY16274" fmla="*/ 307338 h 2583470"/>
                <a:gd name="connsiteX16275" fmla="*/ 436503 w 1057172"/>
                <a:gd name="connsiteY16275" fmla="*/ 309798 h 2583470"/>
                <a:gd name="connsiteX16276" fmla="*/ 434066 w 1057172"/>
                <a:gd name="connsiteY16276" fmla="*/ 309798 h 2583470"/>
                <a:gd name="connsiteX16277" fmla="*/ 432848 w 1057172"/>
                <a:gd name="connsiteY16277" fmla="*/ 312257 h 2583470"/>
                <a:gd name="connsiteX16278" fmla="*/ 431021 w 1057172"/>
                <a:gd name="connsiteY16278" fmla="*/ 312257 h 2583470"/>
                <a:gd name="connsiteX16279" fmla="*/ 431021 w 1057172"/>
                <a:gd name="connsiteY16279" fmla="*/ 313487 h 2583470"/>
                <a:gd name="connsiteX16280" fmla="*/ 430411 w 1057172"/>
                <a:gd name="connsiteY16280" fmla="*/ 313487 h 2583470"/>
                <a:gd name="connsiteX16281" fmla="*/ 431021 w 1057172"/>
                <a:gd name="connsiteY16281" fmla="*/ 314102 h 2583470"/>
                <a:gd name="connsiteX16282" fmla="*/ 423711 w 1057172"/>
                <a:gd name="connsiteY16282" fmla="*/ 311027 h 2583470"/>
                <a:gd name="connsiteX16283" fmla="*/ 423711 w 1057172"/>
                <a:gd name="connsiteY16283" fmla="*/ 310413 h 2583470"/>
                <a:gd name="connsiteX16284" fmla="*/ 424929 w 1057172"/>
                <a:gd name="connsiteY16284" fmla="*/ 310413 h 2583470"/>
                <a:gd name="connsiteX16285" fmla="*/ 423711 w 1057172"/>
                <a:gd name="connsiteY16285" fmla="*/ 307953 h 2583470"/>
                <a:gd name="connsiteX16286" fmla="*/ 423102 w 1057172"/>
                <a:gd name="connsiteY16286" fmla="*/ 307953 h 2583470"/>
                <a:gd name="connsiteX16287" fmla="*/ 423102 w 1057172"/>
                <a:gd name="connsiteY16287" fmla="*/ 307338 h 2583470"/>
                <a:gd name="connsiteX16288" fmla="*/ 421884 w 1057172"/>
                <a:gd name="connsiteY16288" fmla="*/ 307953 h 2583470"/>
                <a:gd name="connsiteX16289" fmla="*/ 421884 w 1057172"/>
                <a:gd name="connsiteY16289" fmla="*/ 309183 h 2583470"/>
                <a:gd name="connsiteX16290" fmla="*/ 421274 w 1057172"/>
                <a:gd name="connsiteY16290" fmla="*/ 307953 h 2583470"/>
                <a:gd name="connsiteX16291" fmla="*/ 420056 w 1057172"/>
                <a:gd name="connsiteY16291" fmla="*/ 309798 h 2583470"/>
                <a:gd name="connsiteX16292" fmla="*/ 419447 w 1057172"/>
                <a:gd name="connsiteY16292" fmla="*/ 309798 h 2583470"/>
                <a:gd name="connsiteX16293" fmla="*/ 419447 w 1057172"/>
                <a:gd name="connsiteY16293" fmla="*/ 309183 h 2583470"/>
                <a:gd name="connsiteX16294" fmla="*/ 417010 w 1057172"/>
                <a:gd name="connsiteY16294" fmla="*/ 306723 h 2583470"/>
                <a:gd name="connsiteX16295" fmla="*/ 419447 w 1057172"/>
                <a:gd name="connsiteY16295" fmla="*/ 297499 h 2583470"/>
                <a:gd name="connsiteX16296" fmla="*/ 423711 w 1057172"/>
                <a:gd name="connsiteY16296" fmla="*/ 287660 h 2583470"/>
                <a:gd name="connsiteX16297" fmla="*/ 423102 w 1057172"/>
                <a:gd name="connsiteY16297" fmla="*/ 287045 h 2583470"/>
                <a:gd name="connsiteX16298" fmla="*/ 424929 w 1057172"/>
                <a:gd name="connsiteY16298" fmla="*/ 283356 h 2583470"/>
                <a:gd name="connsiteX16299" fmla="*/ 425538 w 1057172"/>
                <a:gd name="connsiteY16299" fmla="*/ 283356 h 2583470"/>
                <a:gd name="connsiteX16300" fmla="*/ 425538 w 1057172"/>
                <a:gd name="connsiteY16300" fmla="*/ 282741 h 2583470"/>
                <a:gd name="connsiteX16301" fmla="*/ 427366 w 1057172"/>
                <a:gd name="connsiteY16301" fmla="*/ 282126 h 2583470"/>
                <a:gd name="connsiteX16302" fmla="*/ 428584 w 1057172"/>
                <a:gd name="connsiteY16302" fmla="*/ 279666 h 2583470"/>
                <a:gd name="connsiteX16303" fmla="*/ 427366 w 1057172"/>
                <a:gd name="connsiteY16303" fmla="*/ 279666 h 2583470"/>
                <a:gd name="connsiteX16304" fmla="*/ 427366 w 1057172"/>
                <a:gd name="connsiteY16304" fmla="*/ 279051 h 2583470"/>
                <a:gd name="connsiteX16305" fmla="*/ 420056 w 1057172"/>
                <a:gd name="connsiteY16305" fmla="*/ 274132 h 2583470"/>
                <a:gd name="connsiteX16306" fmla="*/ 418229 w 1057172"/>
                <a:gd name="connsiteY16306" fmla="*/ 274747 h 2583470"/>
                <a:gd name="connsiteX16307" fmla="*/ 418838 w 1057172"/>
                <a:gd name="connsiteY16307" fmla="*/ 275362 h 2583470"/>
                <a:gd name="connsiteX16308" fmla="*/ 418229 w 1057172"/>
                <a:gd name="connsiteY16308" fmla="*/ 277821 h 2583470"/>
                <a:gd name="connsiteX16309" fmla="*/ 417620 w 1057172"/>
                <a:gd name="connsiteY16309" fmla="*/ 277821 h 2583470"/>
                <a:gd name="connsiteX16310" fmla="*/ 417620 w 1057172"/>
                <a:gd name="connsiteY16310" fmla="*/ 278436 h 2583470"/>
                <a:gd name="connsiteX16311" fmla="*/ 418229 w 1057172"/>
                <a:gd name="connsiteY16311" fmla="*/ 278436 h 2583470"/>
                <a:gd name="connsiteX16312" fmla="*/ 415792 w 1057172"/>
                <a:gd name="connsiteY16312" fmla="*/ 282741 h 2583470"/>
                <a:gd name="connsiteX16313" fmla="*/ 415183 w 1057172"/>
                <a:gd name="connsiteY16313" fmla="*/ 293810 h 2583470"/>
                <a:gd name="connsiteX16314" fmla="*/ 415792 w 1057172"/>
                <a:gd name="connsiteY16314" fmla="*/ 293810 h 2583470"/>
                <a:gd name="connsiteX16315" fmla="*/ 415792 w 1057172"/>
                <a:gd name="connsiteY16315" fmla="*/ 294424 h 2583470"/>
                <a:gd name="connsiteX16316" fmla="*/ 415183 w 1057172"/>
                <a:gd name="connsiteY16316" fmla="*/ 294424 h 2583470"/>
                <a:gd name="connsiteX16317" fmla="*/ 410310 w 1057172"/>
                <a:gd name="connsiteY16317" fmla="*/ 299344 h 2583470"/>
                <a:gd name="connsiteX16318" fmla="*/ 410310 w 1057172"/>
                <a:gd name="connsiteY16318" fmla="*/ 298729 h 2583470"/>
                <a:gd name="connsiteX16319" fmla="*/ 409092 w 1057172"/>
                <a:gd name="connsiteY16319" fmla="*/ 298114 h 2583470"/>
                <a:gd name="connsiteX16320" fmla="*/ 407873 w 1057172"/>
                <a:gd name="connsiteY16320" fmla="*/ 304263 h 2583470"/>
                <a:gd name="connsiteX16321" fmla="*/ 396300 w 1057172"/>
                <a:gd name="connsiteY16321" fmla="*/ 309183 h 2583470"/>
                <a:gd name="connsiteX16322" fmla="*/ 396300 w 1057172"/>
                <a:gd name="connsiteY16322" fmla="*/ 307953 h 2583470"/>
                <a:gd name="connsiteX16323" fmla="*/ 390208 w 1057172"/>
                <a:gd name="connsiteY16323" fmla="*/ 294424 h 2583470"/>
                <a:gd name="connsiteX16324" fmla="*/ 388381 w 1057172"/>
                <a:gd name="connsiteY16324" fmla="*/ 293810 h 2583470"/>
                <a:gd name="connsiteX16325" fmla="*/ 390208 w 1057172"/>
                <a:gd name="connsiteY16325" fmla="*/ 292580 h 2583470"/>
                <a:gd name="connsiteX16326" fmla="*/ 390208 w 1057172"/>
                <a:gd name="connsiteY16326" fmla="*/ 291350 h 2583470"/>
                <a:gd name="connsiteX16327" fmla="*/ 389599 w 1057172"/>
                <a:gd name="connsiteY16327" fmla="*/ 291350 h 2583470"/>
                <a:gd name="connsiteX16328" fmla="*/ 389599 w 1057172"/>
                <a:gd name="connsiteY16328" fmla="*/ 291965 h 2583470"/>
                <a:gd name="connsiteX16329" fmla="*/ 388381 w 1057172"/>
                <a:gd name="connsiteY16329" fmla="*/ 291965 h 2583470"/>
                <a:gd name="connsiteX16330" fmla="*/ 388381 w 1057172"/>
                <a:gd name="connsiteY16330" fmla="*/ 290735 h 2583470"/>
                <a:gd name="connsiteX16331" fmla="*/ 392645 w 1057172"/>
                <a:gd name="connsiteY16331" fmla="*/ 290120 h 2583470"/>
                <a:gd name="connsiteX16332" fmla="*/ 392645 w 1057172"/>
                <a:gd name="connsiteY16332" fmla="*/ 288275 h 2583470"/>
                <a:gd name="connsiteX16333" fmla="*/ 394472 w 1057172"/>
                <a:gd name="connsiteY16333" fmla="*/ 288275 h 2583470"/>
                <a:gd name="connsiteX16334" fmla="*/ 395081 w 1057172"/>
                <a:gd name="connsiteY16334" fmla="*/ 286430 h 2583470"/>
                <a:gd name="connsiteX16335" fmla="*/ 395081 w 1057172"/>
                <a:gd name="connsiteY16335" fmla="*/ 283971 h 2583470"/>
                <a:gd name="connsiteX16336" fmla="*/ 394472 w 1057172"/>
                <a:gd name="connsiteY16336" fmla="*/ 283971 h 2583470"/>
                <a:gd name="connsiteX16337" fmla="*/ 395081 w 1057172"/>
                <a:gd name="connsiteY16337" fmla="*/ 274132 h 2583470"/>
                <a:gd name="connsiteX16338" fmla="*/ 393863 w 1057172"/>
                <a:gd name="connsiteY16338" fmla="*/ 270442 h 2583470"/>
                <a:gd name="connsiteX16339" fmla="*/ 392036 w 1057172"/>
                <a:gd name="connsiteY16339" fmla="*/ 269827 h 2583470"/>
                <a:gd name="connsiteX16340" fmla="*/ 392645 w 1057172"/>
                <a:gd name="connsiteY16340" fmla="*/ 263063 h 2583470"/>
                <a:gd name="connsiteX16341" fmla="*/ 390208 w 1057172"/>
                <a:gd name="connsiteY16341" fmla="*/ 260604 h 2583470"/>
                <a:gd name="connsiteX16342" fmla="*/ 391427 w 1057172"/>
                <a:gd name="connsiteY16342" fmla="*/ 262448 h 2583470"/>
                <a:gd name="connsiteX16343" fmla="*/ 390208 w 1057172"/>
                <a:gd name="connsiteY16343" fmla="*/ 263063 h 2583470"/>
                <a:gd name="connsiteX16344" fmla="*/ 390208 w 1057172"/>
                <a:gd name="connsiteY16344" fmla="*/ 262448 h 2583470"/>
                <a:gd name="connsiteX16345" fmla="*/ 389599 w 1057172"/>
                <a:gd name="connsiteY16345" fmla="*/ 263678 h 2583470"/>
                <a:gd name="connsiteX16346" fmla="*/ 389599 w 1057172"/>
                <a:gd name="connsiteY16346" fmla="*/ 263063 h 2583470"/>
                <a:gd name="connsiteX16347" fmla="*/ 388381 w 1057172"/>
                <a:gd name="connsiteY16347" fmla="*/ 263063 h 2583470"/>
                <a:gd name="connsiteX16348" fmla="*/ 387772 w 1057172"/>
                <a:gd name="connsiteY16348" fmla="*/ 277821 h 2583470"/>
                <a:gd name="connsiteX16349" fmla="*/ 387163 w 1057172"/>
                <a:gd name="connsiteY16349" fmla="*/ 277821 h 2583470"/>
                <a:gd name="connsiteX16350" fmla="*/ 388381 w 1057172"/>
                <a:gd name="connsiteY16350" fmla="*/ 280281 h 2583470"/>
                <a:gd name="connsiteX16351" fmla="*/ 389599 w 1057172"/>
                <a:gd name="connsiteY16351" fmla="*/ 284586 h 2583470"/>
                <a:gd name="connsiteX16352" fmla="*/ 384726 w 1057172"/>
                <a:gd name="connsiteY16352" fmla="*/ 286430 h 2583470"/>
                <a:gd name="connsiteX16353" fmla="*/ 385944 w 1057172"/>
                <a:gd name="connsiteY16353" fmla="*/ 287660 h 2583470"/>
                <a:gd name="connsiteX16354" fmla="*/ 383508 w 1057172"/>
                <a:gd name="connsiteY16354" fmla="*/ 288275 h 2583470"/>
                <a:gd name="connsiteX16355" fmla="*/ 382899 w 1057172"/>
                <a:gd name="connsiteY16355" fmla="*/ 293810 h 2583470"/>
                <a:gd name="connsiteX16356" fmla="*/ 382290 w 1057172"/>
                <a:gd name="connsiteY16356" fmla="*/ 291965 h 2583470"/>
                <a:gd name="connsiteX16357" fmla="*/ 381071 w 1057172"/>
                <a:gd name="connsiteY16357" fmla="*/ 291965 h 2583470"/>
                <a:gd name="connsiteX16358" fmla="*/ 380462 w 1057172"/>
                <a:gd name="connsiteY16358" fmla="*/ 290735 h 2583470"/>
                <a:gd name="connsiteX16359" fmla="*/ 379853 w 1057172"/>
                <a:gd name="connsiteY16359" fmla="*/ 290735 h 2583470"/>
                <a:gd name="connsiteX16360" fmla="*/ 378026 w 1057172"/>
                <a:gd name="connsiteY16360" fmla="*/ 287045 h 2583470"/>
                <a:gd name="connsiteX16361" fmla="*/ 378635 w 1057172"/>
                <a:gd name="connsiteY16361" fmla="*/ 285815 h 2583470"/>
                <a:gd name="connsiteX16362" fmla="*/ 379244 w 1057172"/>
                <a:gd name="connsiteY16362" fmla="*/ 285815 h 2583470"/>
                <a:gd name="connsiteX16363" fmla="*/ 379244 w 1057172"/>
                <a:gd name="connsiteY16363" fmla="*/ 284586 h 2583470"/>
                <a:gd name="connsiteX16364" fmla="*/ 379853 w 1057172"/>
                <a:gd name="connsiteY16364" fmla="*/ 284586 h 2583470"/>
                <a:gd name="connsiteX16365" fmla="*/ 379853 w 1057172"/>
                <a:gd name="connsiteY16365" fmla="*/ 283971 h 2583470"/>
                <a:gd name="connsiteX16366" fmla="*/ 379244 w 1057172"/>
                <a:gd name="connsiteY16366" fmla="*/ 283971 h 2583470"/>
                <a:gd name="connsiteX16367" fmla="*/ 379244 w 1057172"/>
                <a:gd name="connsiteY16367" fmla="*/ 277821 h 2583470"/>
                <a:gd name="connsiteX16368" fmla="*/ 378635 w 1057172"/>
                <a:gd name="connsiteY16368" fmla="*/ 277821 h 2583470"/>
                <a:gd name="connsiteX16369" fmla="*/ 378635 w 1057172"/>
                <a:gd name="connsiteY16369" fmla="*/ 275977 h 2583470"/>
                <a:gd name="connsiteX16370" fmla="*/ 378026 w 1057172"/>
                <a:gd name="connsiteY16370" fmla="*/ 275977 h 2583470"/>
                <a:gd name="connsiteX16371" fmla="*/ 378026 w 1057172"/>
                <a:gd name="connsiteY16371" fmla="*/ 275362 h 2583470"/>
                <a:gd name="connsiteX16372" fmla="*/ 376807 w 1057172"/>
                <a:gd name="connsiteY16372" fmla="*/ 275362 h 2583470"/>
                <a:gd name="connsiteX16373" fmla="*/ 378026 w 1057172"/>
                <a:gd name="connsiteY16373" fmla="*/ 276592 h 2583470"/>
                <a:gd name="connsiteX16374" fmla="*/ 374980 w 1057172"/>
                <a:gd name="connsiteY16374" fmla="*/ 276592 h 2583470"/>
                <a:gd name="connsiteX16375" fmla="*/ 369498 w 1057172"/>
                <a:gd name="connsiteY16375" fmla="*/ 283356 h 2583470"/>
                <a:gd name="connsiteX16376" fmla="*/ 371325 w 1057172"/>
                <a:gd name="connsiteY16376" fmla="*/ 285815 h 2583470"/>
                <a:gd name="connsiteX16377" fmla="*/ 372543 w 1057172"/>
                <a:gd name="connsiteY16377" fmla="*/ 285815 h 2583470"/>
                <a:gd name="connsiteX16378" fmla="*/ 371934 w 1057172"/>
                <a:gd name="connsiteY16378" fmla="*/ 286430 h 2583470"/>
                <a:gd name="connsiteX16379" fmla="*/ 372543 w 1057172"/>
                <a:gd name="connsiteY16379" fmla="*/ 286430 h 2583470"/>
                <a:gd name="connsiteX16380" fmla="*/ 372543 w 1057172"/>
                <a:gd name="connsiteY16380" fmla="*/ 295039 h 2583470"/>
                <a:gd name="connsiteX16381" fmla="*/ 373153 w 1057172"/>
                <a:gd name="connsiteY16381" fmla="*/ 297499 h 2583470"/>
                <a:gd name="connsiteX16382" fmla="*/ 374980 w 1057172"/>
                <a:gd name="connsiteY16382" fmla="*/ 298114 h 2583470"/>
                <a:gd name="connsiteX16383" fmla="*/ 374980 w 1057172"/>
                <a:gd name="connsiteY16383" fmla="*/ 298729 h 2583470"/>
                <a:gd name="connsiteX16384" fmla="*/ 374371 w 1057172"/>
                <a:gd name="connsiteY16384" fmla="*/ 298729 h 2583470"/>
                <a:gd name="connsiteX16385" fmla="*/ 374371 w 1057172"/>
                <a:gd name="connsiteY16385" fmla="*/ 298114 h 2583470"/>
                <a:gd name="connsiteX16386" fmla="*/ 373153 w 1057172"/>
                <a:gd name="connsiteY16386" fmla="*/ 298729 h 2583470"/>
                <a:gd name="connsiteX16387" fmla="*/ 374980 w 1057172"/>
                <a:gd name="connsiteY16387" fmla="*/ 299344 h 2583470"/>
                <a:gd name="connsiteX16388" fmla="*/ 372543 w 1057172"/>
                <a:gd name="connsiteY16388" fmla="*/ 298729 h 2583470"/>
                <a:gd name="connsiteX16389" fmla="*/ 371325 w 1057172"/>
                <a:gd name="connsiteY16389" fmla="*/ 303648 h 2583470"/>
                <a:gd name="connsiteX16390" fmla="*/ 370716 w 1057172"/>
                <a:gd name="connsiteY16390" fmla="*/ 303648 h 2583470"/>
                <a:gd name="connsiteX16391" fmla="*/ 370716 w 1057172"/>
                <a:gd name="connsiteY16391" fmla="*/ 304263 h 2583470"/>
                <a:gd name="connsiteX16392" fmla="*/ 368889 w 1057172"/>
                <a:gd name="connsiteY16392" fmla="*/ 305493 h 2583470"/>
                <a:gd name="connsiteX16393" fmla="*/ 370716 w 1057172"/>
                <a:gd name="connsiteY16393" fmla="*/ 305493 h 2583470"/>
                <a:gd name="connsiteX16394" fmla="*/ 370716 w 1057172"/>
                <a:gd name="connsiteY16394" fmla="*/ 307953 h 2583470"/>
                <a:gd name="connsiteX16395" fmla="*/ 374371 w 1057172"/>
                <a:gd name="connsiteY16395" fmla="*/ 307953 h 2583470"/>
                <a:gd name="connsiteX16396" fmla="*/ 373153 w 1057172"/>
                <a:gd name="connsiteY16396" fmla="*/ 309183 h 2583470"/>
                <a:gd name="connsiteX16397" fmla="*/ 376807 w 1057172"/>
                <a:gd name="connsiteY16397" fmla="*/ 313487 h 2583470"/>
                <a:gd name="connsiteX16398" fmla="*/ 378026 w 1057172"/>
                <a:gd name="connsiteY16398" fmla="*/ 313487 h 2583470"/>
                <a:gd name="connsiteX16399" fmla="*/ 379853 w 1057172"/>
                <a:gd name="connsiteY16399" fmla="*/ 317792 h 2583470"/>
                <a:gd name="connsiteX16400" fmla="*/ 379244 w 1057172"/>
                <a:gd name="connsiteY16400" fmla="*/ 317792 h 2583470"/>
                <a:gd name="connsiteX16401" fmla="*/ 379244 w 1057172"/>
                <a:gd name="connsiteY16401" fmla="*/ 319021 h 2583470"/>
                <a:gd name="connsiteX16402" fmla="*/ 378026 w 1057172"/>
                <a:gd name="connsiteY16402" fmla="*/ 319021 h 2583470"/>
                <a:gd name="connsiteX16403" fmla="*/ 378026 w 1057172"/>
                <a:gd name="connsiteY16403" fmla="*/ 319636 h 2583470"/>
                <a:gd name="connsiteX16404" fmla="*/ 376198 w 1057172"/>
                <a:gd name="connsiteY16404" fmla="*/ 319636 h 2583470"/>
                <a:gd name="connsiteX16405" fmla="*/ 376198 w 1057172"/>
                <a:gd name="connsiteY16405" fmla="*/ 319021 h 2583470"/>
                <a:gd name="connsiteX16406" fmla="*/ 375589 w 1057172"/>
                <a:gd name="connsiteY16406" fmla="*/ 319021 h 2583470"/>
                <a:gd name="connsiteX16407" fmla="*/ 375589 w 1057172"/>
                <a:gd name="connsiteY16407" fmla="*/ 318407 h 2583470"/>
                <a:gd name="connsiteX16408" fmla="*/ 371934 w 1057172"/>
                <a:gd name="connsiteY16408" fmla="*/ 320866 h 2583470"/>
                <a:gd name="connsiteX16409" fmla="*/ 371325 w 1057172"/>
                <a:gd name="connsiteY16409" fmla="*/ 319021 h 2583470"/>
                <a:gd name="connsiteX16410" fmla="*/ 370716 w 1057172"/>
                <a:gd name="connsiteY16410" fmla="*/ 319021 h 2583470"/>
                <a:gd name="connsiteX16411" fmla="*/ 370716 w 1057172"/>
                <a:gd name="connsiteY16411" fmla="*/ 318407 h 2583470"/>
                <a:gd name="connsiteX16412" fmla="*/ 367670 w 1057172"/>
                <a:gd name="connsiteY16412" fmla="*/ 317177 h 2583470"/>
                <a:gd name="connsiteX16413" fmla="*/ 367670 w 1057172"/>
                <a:gd name="connsiteY16413" fmla="*/ 317792 h 2583470"/>
                <a:gd name="connsiteX16414" fmla="*/ 367061 w 1057172"/>
                <a:gd name="connsiteY16414" fmla="*/ 317792 h 2583470"/>
                <a:gd name="connsiteX16415" fmla="*/ 367670 w 1057172"/>
                <a:gd name="connsiteY16415" fmla="*/ 323941 h 2583470"/>
                <a:gd name="connsiteX16416" fmla="*/ 368889 w 1057172"/>
                <a:gd name="connsiteY16416" fmla="*/ 323941 h 2583470"/>
                <a:gd name="connsiteX16417" fmla="*/ 367670 w 1057172"/>
                <a:gd name="connsiteY16417" fmla="*/ 325171 h 2583470"/>
                <a:gd name="connsiteX16418" fmla="*/ 367670 w 1057172"/>
                <a:gd name="connsiteY16418" fmla="*/ 325786 h 2583470"/>
                <a:gd name="connsiteX16419" fmla="*/ 368279 w 1057172"/>
                <a:gd name="connsiteY16419" fmla="*/ 325786 h 2583470"/>
                <a:gd name="connsiteX16420" fmla="*/ 368279 w 1057172"/>
                <a:gd name="connsiteY16420" fmla="*/ 327015 h 2583470"/>
                <a:gd name="connsiteX16421" fmla="*/ 369498 w 1057172"/>
                <a:gd name="connsiteY16421" fmla="*/ 327015 h 2583470"/>
                <a:gd name="connsiteX16422" fmla="*/ 369498 w 1057172"/>
                <a:gd name="connsiteY16422" fmla="*/ 329475 h 2583470"/>
                <a:gd name="connsiteX16423" fmla="*/ 368889 w 1057172"/>
                <a:gd name="connsiteY16423" fmla="*/ 329475 h 2583470"/>
                <a:gd name="connsiteX16424" fmla="*/ 367670 w 1057172"/>
                <a:gd name="connsiteY16424" fmla="*/ 330705 h 2583470"/>
                <a:gd name="connsiteX16425" fmla="*/ 367670 w 1057172"/>
                <a:gd name="connsiteY16425" fmla="*/ 331320 h 2583470"/>
                <a:gd name="connsiteX16426" fmla="*/ 366452 w 1057172"/>
                <a:gd name="connsiteY16426" fmla="*/ 331320 h 2583470"/>
                <a:gd name="connsiteX16427" fmla="*/ 364625 w 1057172"/>
                <a:gd name="connsiteY16427" fmla="*/ 335009 h 2583470"/>
                <a:gd name="connsiteX16428" fmla="*/ 365234 w 1057172"/>
                <a:gd name="connsiteY16428" fmla="*/ 335009 h 2583470"/>
                <a:gd name="connsiteX16429" fmla="*/ 364015 w 1057172"/>
                <a:gd name="connsiteY16429" fmla="*/ 336854 h 2583470"/>
                <a:gd name="connsiteX16430" fmla="*/ 364015 w 1057172"/>
                <a:gd name="connsiteY16430" fmla="*/ 331320 h 2583470"/>
                <a:gd name="connsiteX16431" fmla="*/ 363406 w 1057172"/>
                <a:gd name="connsiteY16431" fmla="*/ 332550 h 2583470"/>
                <a:gd name="connsiteX16432" fmla="*/ 363406 w 1057172"/>
                <a:gd name="connsiteY16432" fmla="*/ 331320 h 2583470"/>
                <a:gd name="connsiteX16433" fmla="*/ 362797 w 1057172"/>
                <a:gd name="connsiteY16433" fmla="*/ 331320 h 2583470"/>
                <a:gd name="connsiteX16434" fmla="*/ 362797 w 1057172"/>
                <a:gd name="connsiteY16434" fmla="*/ 330705 h 2583470"/>
                <a:gd name="connsiteX16435" fmla="*/ 360970 w 1057172"/>
                <a:gd name="connsiteY16435" fmla="*/ 334395 h 2583470"/>
                <a:gd name="connsiteX16436" fmla="*/ 360361 w 1057172"/>
                <a:gd name="connsiteY16436" fmla="*/ 334395 h 2583470"/>
                <a:gd name="connsiteX16437" fmla="*/ 360970 w 1057172"/>
                <a:gd name="connsiteY16437" fmla="*/ 339314 h 2583470"/>
                <a:gd name="connsiteX16438" fmla="*/ 359142 w 1057172"/>
                <a:gd name="connsiteY16438" fmla="*/ 335624 h 2583470"/>
                <a:gd name="connsiteX16439" fmla="*/ 357315 w 1057172"/>
                <a:gd name="connsiteY16439" fmla="*/ 333780 h 2583470"/>
                <a:gd name="connsiteX16440" fmla="*/ 356097 w 1057172"/>
                <a:gd name="connsiteY16440" fmla="*/ 333780 h 2583470"/>
                <a:gd name="connsiteX16441" fmla="*/ 356097 w 1057172"/>
                <a:gd name="connsiteY16441" fmla="*/ 336854 h 2583470"/>
                <a:gd name="connsiteX16442" fmla="*/ 356706 w 1057172"/>
                <a:gd name="connsiteY16442" fmla="*/ 336854 h 2583470"/>
                <a:gd name="connsiteX16443" fmla="*/ 359142 w 1057172"/>
                <a:gd name="connsiteY16443" fmla="*/ 341774 h 2583470"/>
                <a:gd name="connsiteX16444" fmla="*/ 353051 w 1057172"/>
                <a:gd name="connsiteY16444" fmla="*/ 343004 h 2583470"/>
                <a:gd name="connsiteX16445" fmla="*/ 353051 w 1057172"/>
                <a:gd name="connsiteY16445" fmla="*/ 342389 h 2583470"/>
                <a:gd name="connsiteX16446" fmla="*/ 343914 w 1057172"/>
                <a:gd name="connsiteY16446" fmla="*/ 341159 h 2583470"/>
                <a:gd name="connsiteX16447" fmla="*/ 343914 w 1057172"/>
                <a:gd name="connsiteY16447" fmla="*/ 340544 h 2583470"/>
                <a:gd name="connsiteX16448" fmla="*/ 342087 w 1057172"/>
                <a:gd name="connsiteY16448" fmla="*/ 340544 h 2583470"/>
                <a:gd name="connsiteX16449" fmla="*/ 342087 w 1057172"/>
                <a:gd name="connsiteY16449" fmla="*/ 339314 h 2583470"/>
                <a:gd name="connsiteX16450" fmla="*/ 340259 w 1057172"/>
                <a:gd name="connsiteY16450" fmla="*/ 340544 h 2583470"/>
                <a:gd name="connsiteX16451" fmla="*/ 340259 w 1057172"/>
                <a:gd name="connsiteY16451" fmla="*/ 342389 h 2583470"/>
                <a:gd name="connsiteX16452" fmla="*/ 339650 w 1057172"/>
                <a:gd name="connsiteY16452" fmla="*/ 342389 h 2583470"/>
                <a:gd name="connsiteX16453" fmla="*/ 339650 w 1057172"/>
                <a:gd name="connsiteY16453" fmla="*/ 343004 h 2583470"/>
                <a:gd name="connsiteX16454" fmla="*/ 337213 w 1057172"/>
                <a:gd name="connsiteY16454" fmla="*/ 343004 h 2583470"/>
                <a:gd name="connsiteX16455" fmla="*/ 336604 w 1057172"/>
                <a:gd name="connsiteY16455" fmla="*/ 338699 h 2583470"/>
                <a:gd name="connsiteX16456" fmla="*/ 335995 w 1057172"/>
                <a:gd name="connsiteY16456" fmla="*/ 338699 h 2583470"/>
                <a:gd name="connsiteX16457" fmla="*/ 335995 w 1057172"/>
                <a:gd name="connsiteY16457" fmla="*/ 336854 h 2583470"/>
                <a:gd name="connsiteX16458" fmla="*/ 336604 w 1057172"/>
                <a:gd name="connsiteY16458" fmla="*/ 336854 h 2583470"/>
                <a:gd name="connsiteX16459" fmla="*/ 336604 w 1057172"/>
                <a:gd name="connsiteY16459" fmla="*/ 335624 h 2583470"/>
                <a:gd name="connsiteX16460" fmla="*/ 335995 w 1057172"/>
                <a:gd name="connsiteY16460" fmla="*/ 335624 h 2583470"/>
                <a:gd name="connsiteX16461" fmla="*/ 335995 w 1057172"/>
                <a:gd name="connsiteY16461" fmla="*/ 333165 h 2583470"/>
                <a:gd name="connsiteX16462" fmla="*/ 336604 w 1057172"/>
                <a:gd name="connsiteY16462" fmla="*/ 333165 h 2583470"/>
                <a:gd name="connsiteX16463" fmla="*/ 336604 w 1057172"/>
                <a:gd name="connsiteY16463" fmla="*/ 331320 h 2583470"/>
                <a:gd name="connsiteX16464" fmla="*/ 335995 w 1057172"/>
                <a:gd name="connsiteY16464" fmla="*/ 331320 h 2583470"/>
                <a:gd name="connsiteX16465" fmla="*/ 335995 w 1057172"/>
                <a:gd name="connsiteY16465" fmla="*/ 330090 h 2583470"/>
                <a:gd name="connsiteX16466" fmla="*/ 335386 w 1057172"/>
                <a:gd name="connsiteY16466" fmla="*/ 330090 h 2583470"/>
                <a:gd name="connsiteX16467" fmla="*/ 335196 w 1057172"/>
                <a:gd name="connsiteY16467" fmla="*/ 329322 h 2583470"/>
                <a:gd name="connsiteX16468" fmla="*/ 334138 w 1057172"/>
                <a:gd name="connsiteY16468" fmla="*/ 329322 h 2583470"/>
                <a:gd name="connsiteX16469" fmla="*/ 333450 w 1057172"/>
                <a:gd name="connsiteY16469" fmla="*/ 327773 h 2583470"/>
                <a:gd name="connsiteX16470" fmla="*/ 335123 w 1057172"/>
                <a:gd name="connsiteY16470" fmla="*/ 329028 h 2583470"/>
                <a:gd name="connsiteX16471" fmla="*/ 334168 w 1057172"/>
                <a:gd name="connsiteY16471" fmla="*/ 325171 h 2583470"/>
                <a:gd name="connsiteX16472" fmla="*/ 335386 w 1057172"/>
                <a:gd name="connsiteY16472" fmla="*/ 325171 h 2583470"/>
                <a:gd name="connsiteX16473" fmla="*/ 335386 w 1057172"/>
                <a:gd name="connsiteY16473" fmla="*/ 323941 h 2583470"/>
                <a:gd name="connsiteX16474" fmla="*/ 329295 w 1057172"/>
                <a:gd name="connsiteY16474" fmla="*/ 323326 h 2583470"/>
                <a:gd name="connsiteX16475" fmla="*/ 329295 w 1057172"/>
                <a:gd name="connsiteY16475" fmla="*/ 322711 h 2583470"/>
                <a:gd name="connsiteX16476" fmla="*/ 328686 w 1057172"/>
                <a:gd name="connsiteY16476" fmla="*/ 322711 h 2583470"/>
                <a:gd name="connsiteX16477" fmla="*/ 326249 w 1057172"/>
                <a:gd name="connsiteY16477" fmla="*/ 320866 h 2583470"/>
                <a:gd name="connsiteX16478" fmla="*/ 322594 w 1057172"/>
                <a:gd name="connsiteY16478" fmla="*/ 311642 h 2583470"/>
                <a:gd name="connsiteX16479" fmla="*/ 321985 w 1057172"/>
                <a:gd name="connsiteY16479" fmla="*/ 311642 h 2583470"/>
                <a:gd name="connsiteX16480" fmla="*/ 327467 w 1057172"/>
                <a:gd name="connsiteY16480" fmla="*/ 306723 h 2583470"/>
                <a:gd name="connsiteX16481" fmla="*/ 328076 w 1057172"/>
                <a:gd name="connsiteY16481" fmla="*/ 307953 h 2583470"/>
                <a:gd name="connsiteX16482" fmla="*/ 328076 w 1057172"/>
                <a:gd name="connsiteY16482" fmla="*/ 306723 h 2583470"/>
                <a:gd name="connsiteX16483" fmla="*/ 329904 w 1057172"/>
                <a:gd name="connsiteY16483" fmla="*/ 307338 h 2583470"/>
                <a:gd name="connsiteX16484" fmla="*/ 329904 w 1057172"/>
                <a:gd name="connsiteY16484" fmla="*/ 306723 h 2583470"/>
                <a:gd name="connsiteX16485" fmla="*/ 337213 w 1057172"/>
                <a:gd name="connsiteY16485" fmla="*/ 304263 h 2583470"/>
                <a:gd name="connsiteX16486" fmla="*/ 337823 w 1057172"/>
                <a:gd name="connsiteY16486" fmla="*/ 304263 h 2583470"/>
                <a:gd name="connsiteX16487" fmla="*/ 337823 w 1057172"/>
                <a:gd name="connsiteY16487" fmla="*/ 305493 h 2583470"/>
                <a:gd name="connsiteX16488" fmla="*/ 338432 w 1057172"/>
                <a:gd name="connsiteY16488" fmla="*/ 304263 h 2583470"/>
                <a:gd name="connsiteX16489" fmla="*/ 338432 w 1057172"/>
                <a:gd name="connsiteY16489" fmla="*/ 305493 h 2583470"/>
                <a:gd name="connsiteX16490" fmla="*/ 339650 w 1057172"/>
                <a:gd name="connsiteY16490" fmla="*/ 305493 h 2583470"/>
                <a:gd name="connsiteX16491" fmla="*/ 341477 w 1057172"/>
                <a:gd name="connsiteY16491" fmla="*/ 302418 h 2583470"/>
                <a:gd name="connsiteX16492" fmla="*/ 341477 w 1057172"/>
                <a:gd name="connsiteY16492" fmla="*/ 301804 h 2583470"/>
                <a:gd name="connsiteX16493" fmla="*/ 338432 w 1057172"/>
                <a:gd name="connsiteY16493" fmla="*/ 299959 h 2583470"/>
                <a:gd name="connsiteX16494" fmla="*/ 338432 w 1057172"/>
                <a:gd name="connsiteY16494" fmla="*/ 301189 h 2583470"/>
                <a:gd name="connsiteX16495" fmla="*/ 337823 w 1057172"/>
                <a:gd name="connsiteY16495" fmla="*/ 301189 h 2583470"/>
                <a:gd name="connsiteX16496" fmla="*/ 336604 w 1057172"/>
                <a:gd name="connsiteY16496" fmla="*/ 302418 h 2583470"/>
                <a:gd name="connsiteX16497" fmla="*/ 336604 w 1057172"/>
                <a:gd name="connsiteY16497" fmla="*/ 303033 h 2583470"/>
                <a:gd name="connsiteX16498" fmla="*/ 333559 w 1057172"/>
                <a:gd name="connsiteY16498" fmla="*/ 304263 h 2583470"/>
                <a:gd name="connsiteX16499" fmla="*/ 327467 w 1057172"/>
                <a:gd name="connsiteY16499" fmla="*/ 302418 h 2583470"/>
                <a:gd name="connsiteX16500" fmla="*/ 326249 w 1057172"/>
                <a:gd name="connsiteY16500" fmla="*/ 303033 h 2583470"/>
                <a:gd name="connsiteX16501" fmla="*/ 325640 w 1057172"/>
                <a:gd name="connsiteY16501" fmla="*/ 302418 h 2583470"/>
                <a:gd name="connsiteX16502" fmla="*/ 325031 w 1057172"/>
                <a:gd name="connsiteY16502" fmla="*/ 303033 h 2583470"/>
                <a:gd name="connsiteX16503" fmla="*/ 320767 w 1057172"/>
                <a:gd name="connsiteY16503" fmla="*/ 299959 h 2583470"/>
                <a:gd name="connsiteX16504" fmla="*/ 321376 w 1057172"/>
                <a:gd name="connsiteY16504" fmla="*/ 299959 h 2583470"/>
                <a:gd name="connsiteX16505" fmla="*/ 321376 w 1057172"/>
                <a:gd name="connsiteY16505" fmla="*/ 296269 h 2583470"/>
                <a:gd name="connsiteX16506" fmla="*/ 307366 w 1057172"/>
                <a:gd name="connsiteY16506" fmla="*/ 286430 h 2583470"/>
                <a:gd name="connsiteX16507" fmla="*/ 309193 w 1057172"/>
                <a:gd name="connsiteY16507" fmla="*/ 285815 h 2583470"/>
                <a:gd name="connsiteX16508" fmla="*/ 307366 w 1057172"/>
                <a:gd name="connsiteY16508" fmla="*/ 282741 h 2583470"/>
                <a:gd name="connsiteX16509" fmla="*/ 306147 w 1057172"/>
                <a:gd name="connsiteY16509" fmla="*/ 283356 h 2583470"/>
                <a:gd name="connsiteX16510" fmla="*/ 302493 w 1057172"/>
                <a:gd name="connsiteY16510" fmla="*/ 279051 h 2583470"/>
                <a:gd name="connsiteX16511" fmla="*/ 303102 w 1057172"/>
                <a:gd name="connsiteY16511" fmla="*/ 279051 h 2583470"/>
                <a:gd name="connsiteX16512" fmla="*/ 303102 w 1057172"/>
                <a:gd name="connsiteY16512" fmla="*/ 277821 h 2583470"/>
                <a:gd name="connsiteX16513" fmla="*/ 301274 w 1057172"/>
                <a:gd name="connsiteY16513" fmla="*/ 279666 h 2583470"/>
                <a:gd name="connsiteX16514" fmla="*/ 300665 w 1057172"/>
                <a:gd name="connsiteY16514" fmla="*/ 279666 h 2583470"/>
                <a:gd name="connsiteX16515" fmla="*/ 306757 w 1057172"/>
                <a:gd name="connsiteY16515" fmla="*/ 267983 h 2583470"/>
                <a:gd name="connsiteX16516" fmla="*/ 306757 w 1057172"/>
                <a:gd name="connsiteY16516" fmla="*/ 268598 h 2583470"/>
                <a:gd name="connsiteX16517" fmla="*/ 309193 w 1057172"/>
                <a:gd name="connsiteY16517" fmla="*/ 269827 h 2583470"/>
                <a:gd name="connsiteX16518" fmla="*/ 307366 w 1057172"/>
                <a:gd name="connsiteY16518" fmla="*/ 264908 h 2583470"/>
                <a:gd name="connsiteX16519" fmla="*/ 297620 w 1057172"/>
                <a:gd name="connsiteY16519" fmla="*/ 255684 h 2583470"/>
                <a:gd name="connsiteX16520" fmla="*/ 297010 w 1057172"/>
                <a:gd name="connsiteY16520" fmla="*/ 255684 h 2583470"/>
                <a:gd name="connsiteX16521" fmla="*/ 297010 w 1057172"/>
                <a:gd name="connsiteY16521" fmla="*/ 255069 h 2583470"/>
                <a:gd name="connsiteX16522" fmla="*/ 296401 w 1057172"/>
                <a:gd name="connsiteY16522" fmla="*/ 255069 h 2583470"/>
                <a:gd name="connsiteX16523" fmla="*/ 296401 w 1057172"/>
                <a:gd name="connsiteY16523" fmla="*/ 251995 h 2583470"/>
                <a:gd name="connsiteX16524" fmla="*/ 295183 w 1057172"/>
                <a:gd name="connsiteY16524" fmla="*/ 251995 h 2583470"/>
                <a:gd name="connsiteX16525" fmla="*/ 295183 w 1057172"/>
                <a:gd name="connsiteY16525" fmla="*/ 251380 h 2583470"/>
                <a:gd name="connsiteX16526" fmla="*/ 296401 w 1057172"/>
                <a:gd name="connsiteY16526" fmla="*/ 251380 h 2583470"/>
                <a:gd name="connsiteX16527" fmla="*/ 296401 w 1057172"/>
                <a:gd name="connsiteY16527" fmla="*/ 250765 h 2583470"/>
                <a:gd name="connsiteX16528" fmla="*/ 308584 w 1057172"/>
                <a:gd name="connsiteY16528" fmla="*/ 253224 h 2583470"/>
                <a:gd name="connsiteX16529" fmla="*/ 308584 w 1057172"/>
                <a:gd name="connsiteY16529" fmla="*/ 254454 h 2583470"/>
                <a:gd name="connsiteX16530" fmla="*/ 307366 w 1057172"/>
                <a:gd name="connsiteY16530" fmla="*/ 254454 h 2583470"/>
                <a:gd name="connsiteX16531" fmla="*/ 307366 w 1057172"/>
                <a:gd name="connsiteY16531" fmla="*/ 255069 h 2583470"/>
                <a:gd name="connsiteX16532" fmla="*/ 308584 w 1057172"/>
                <a:gd name="connsiteY16532" fmla="*/ 255069 h 2583470"/>
                <a:gd name="connsiteX16533" fmla="*/ 308584 w 1057172"/>
                <a:gd name="connsiteY16533" fmla="*/ 255684 h 2583470"/>
                <a:gd name="connsiteX16534" fmla="*/ 309802 w 1057172"/>
                <a:gd name="connsiteY16534" fmla="*/ 255069 h 2583470"/>
                <a:gd name="connsiteX16535" fmla="*/ 313457 w 1057172"/>
                <a:gd name="connsiteY16535" fmla="*/ 256914 h 2583470"/>
                <a:gd name="connsiteX16536" fmla="*/ 313457 w 1057172"/>
                <a:gd name="connsiteY16536" fmla="*/ 258144 h 2583470"/>
                <a:gd name="connsiteX16537" fmla="*/ 314675 w 1057172"/>
                <a:gd name="connsiteY16537" fmla="*/ 258144 h 2583470"/>
                <a:gd name="connsiteX16538" fmla="*/ 314675 w 1057172"/>
                <a:gd name="connsiteY16538" fmla="*/ 258759 h 2583470"/>
                <a:gd name="connsiteX16539" fmla="*/ 317112 w 1057172"/>
                <a:gd name="connsiteY16539" fmla="*/ 259374 h 2583470"/>
                <a:gd name="connsiteX16540" fmla="*/ 317112 w 1057172"/>
                <a:gd name="connsiteY16540" fmla="*/ 259989 h 2583470"/>
                <a:gd name="connsiteX16541" fmla="*/ 318330 w 1057172"/>
                <a:gd name="connsiteY16541" fmla="*/ 259374 h 2583470"/>
                <a:gd name="connsiteX16542" fmla="*/ 318939 w 1057172"/>
                <a:gd name="connsiteY16542" fmla="*/ 259989 h 2583470"/>
                <a:gd name="connsiteX16543" fmla="*/ 318939 w 1057172"/>
                <a:gd name="connsiteY16543" fmla="*/ 259374 h 2583470"/>
                <a:gd name="connsiteX16544" fmla="*/ 320158 w 1057172"/>
                <a:gd name="connsiteY16544" fmla="*/ 259374 h 2583470"/>
                <a:gd name="connsiteX16545" fmla="*/ 320158 w 1057172"/>
                <a:gd name="connsiteY16545" fmla="*/ 258759 h 2583470"/>
                <a:gd name="connsiteX16546" fmla="*/ 320767 w 1057172"/>
                <a:gd name="connsiteY16546" fmla="*/ 258759 h 2583470"/>
                <a:gd name="connsiteX16547" fmla="*/ 320767 w 1057172"/>
                <a:gd name="connsiteY16547" fmla="*/ 258144 h 2583470"/>
                <a:gd name="connsiteX16548" fmla="*/ 322594 w 1057172"/>
                <a:gd name="connsiteY16548" fmla="*/ 258144 h 2583470"/>
                <a:gd name="connsiteX16549" fmla="*/ 322594 w 1057172"/>
                <a:gd name="connsiteY16549" fmla="*/ 256914 h 2583470"/>
                <a:gd name="connsiteX16550" fmla="*/ 321985 w 1057172"/>
                <a:gd name="connsiteY16550" fmla="*/ 256914 h 2583470"/>
                <a:gd name="connsiteX16551" fmla="*/ 321985 w 1057172"/>
                <a:gd name="connsiteY16551" fmla="*/ 250765 h 2583470"/>
                <a:gd name="connsiteX16552" fmla="*/ 320767 w 1057172"/>
                <a:gd name="connsiteY16552" fmla="*/ 247690 h 2583470"/>
                <a:gd name="connsiteX16553" fmla="*/ 320158 w 1057172"/>
                <a:gd name="connsiteY16553" fmla="*/ 247690 h 2583470"/>
                <a:gd name="connsiteX16554" fmla="*/ 320158 w 1057172"/>
                <a:gd name="connsiteY16554" fmla="*/ 247075 h 2583470"/>
                <a:gd name="connsiteX16555" fmla="*/ 316503 w 1057172"/>
                <a:gd name="connsiteY16555" fmla="*/ 250150 h 2583470"/>
                <a:gd name="connsiteX16556" fmla="*/ 314675 w 1057172"/>
                <a:gd name="connsiteY16556" fmla="*/ 250150 h 2583470"/>
                <a:gd name="connsiteX16557" fmla="*/ 314675 w 1057172"/>
                <a:gd name="connsiteY16557" fmla="*/ 250765 h 2583470"/>
                <a:gd name="connsiteX16558" fmla="*/ 314066 w 1057172"/>
                <a:gd name="connsiteY16558" fmla="*/ 250765 h 2583470"/>
                <a:gd name="connsiteX16559" fmla="*/ 314066 w 1057172"/>
                <a:gd name="connsiteY16559" fmla="*/ 251380 h 2583470"/>
                <a:gd name="connsiteX16560" fmla="*/ 310411 w 1057172"/>
                <a:gd name="connsiteY16560" fmla="*/ 247075 h 2583470"/>
                <a:gd name="connsiteX16561" fmla="*/ 312239 w 1057172"/>
                <a:gd name="connsiteY16561" fmla="*/ 247075 h 2583470"/>
                <a:gd name="connsiteX16562" fmla="*/ 312239 w 1057172"/>
                <a:gd name="connsiteY16562" fmla="*/ 247690 h 2583470"/>
                <a:gd name="connsiteX16563" fmla="*/ 313457 w 1057172"/>
                <a:gd name="connsiteY16563" fmla="*/ 247690 h 2583470"/>
                <a:gd name="connsiteX16564" fmla="*/ 312848 w 1057172"/>
                <a:gd name="connsiteY16564" fmla="*/ 245230 h 2583470"/>
                <a:gd name="connsiteX16565" fmla="*/ 312239 w 1057172"/>
                <a:gd name="connsiteY16565" fmla="*/ 245230 h 2583470"/>
                <a:gd name="connsiteX16566" fmla="*/ 312239 w 1057172"/>
                <a:gd name="connsiteY16566" fmla="*/ 246460 h 2583470"/>
                <a:gd name="connsiteX16567" fmla="*/ 309802 w 1057172"/>
                <a:gd name="connsiteY16567" fmla="*/ 245230 h 2583470"/>
                <a:gd name="connsiteX16568" fmla="*/ 302493 w 1057172"/>
                <a:gd name="connsiteY16568" fmla="*/ 238466 h 2583470"/>
                <a:gd name="connsiteX16569" fmla="*/ 303102 w 1057172"/>
                <a:gd name="connsiteY16569" fmla="*/ 238466 h 2583470"/>
                <a:gd name="connsiteX16570" fmla="*/ 307366 w 1057172"/>
                <a:gd name="connsiteY16570" fmla="*/ 231702 h 2583470"/>
                <a:gd name="connsiteX16571" fmla="*/ 306147 w 1057172"/>
                <a:gd name="connsiteY16571" fmla="*/ 228627 h 2583470"/>
                <a:gd name="connsiteX16572" fmla="*/ 306757 w 1057172"/>
                <a:gd name="connsiteY16572" fmla="*/ 228627 h 2583470"/>
                <a:gd name="connsiteX16573" fmla="*/ 309193 w 1057172"/>
                <a:gd name="connsiteY16573" fmla="*/ 221248 h 2583470"/>
                <a:gd name="connsiteX16574" fmla="*/ 312848 w 1057172"/>
                <a:gd name="connsiteY16574" fmla="*/ 223093 h 2583470"/>
                <a:gd name="connsiteX16575" fmla="*/ 312848 w 1057172"/>
                <a:gd name="connsiteY16575" fmla="*/ 221863 h 2583470"/>
                <a:gd name="connsiteX16576" fmla="*/ 312239 w 1057172"/>
                <a:gd name="connsiteY16576" fmla="*/ 221863 h 2583470"/>
                <a:gd name="connsiteX16577" fmla="*/ 312848 w 1057172"/>
                <a:gd name="connsiteY16577" fmla="*/ 221248 h 2583470"/>
                <a:gd name="connsiteX16578" fmla="*/ 310411 w 1057172"/>
                <a:gd name="connsiteY16578" fmla="*/ 220019 h 2583470"/>
                <a:gd name="connsiteX16579" fmla="*/ 310411 w 1057172"/>
                <a:gd name="connsiteY16579" fmla="*/ 213869 h 2583470"/>
                <a:gd name="connsiteX16580" fmla="*/ 311021 w 1057172"/>
                <a:gd name="connsiteY16580" fmla="*/ 212025 h 2583470"/>
                <a:gd name="connsiteX16581" fmla="*/ 312848 w 1057172"/>
                <a:gd name="connsiteY16581" fmla="*/ 209565 h 2583470"/>
                <a:gd name="connsiteX16582" fmla="*/ 307366 w 1057172"/>
                <a:gd name="connsiteY16582" fmla="*/ 212639 h 2583470"/>
                <a:gd name="connsiteX16583" fmla="*/ 306757 w 1057172"/>
                <a:gd name="connsiteY16583" fmla="*/ 210180 h 2583470"/>
                <a:gd name="connsiteX16584" fmla="*/ 306757 w 1057172"/>
                <a:gd name="connsiteY16584" fmla="*/ 220633 h 2583470"/>
                <a:gd name="connsiteX16585" fmla="*/ 306147 w 1057172"/>
                <a:gd name="connsiteY16585" fmla="*/ 220633 h 2583470"/>
                <a:gd name="connsiteX16586" fmla="*/ 302493 w 1057172"/>
                <a:gd name="connsiteY16586" fmla="*/ 208335 h 2583470"/>
                <a:gd name="connsiteX16587" fmla="*/ 299447 w 1057172"/>
                <a:gd name="connsiteY16587" fmla="*/ 208950 h 2583470"/>
                <a:gd name="connsiteX16588" fmla="*/ 300665 w 1057172"/>
                <a:gd name="connsiteY16588" fmla="*/ 212639 h 2583470"/>
                <a:gd name="connsiteX16589" fmla="*/ 299447 w 1057172"/>
                <a:gd name="connsiteY16589" fmla="*/ 213255 h 2583470"/>
                <a:gd name="connsiteX16590" fmla="*/ 299447 w 1057172"/>
                <a:gd name="connsiteY16590" fmla="*/ 213254 h 2583470"/>
                <a:gd name="connsiteX16591" fmla="*/ 298229 w 1057172"/>
                <a:gd name="connsiteY16591" fmla="*/ 213869 h 2583470"/>
                <a:gd name="connsiteX16592" fmla="*/ 299447 w 1057172"/>
                <a:gd name="connsiteY16592" fmla="*/ 213255 h 2583470"/>
                <a:gd name="connsiteX16593" fmla="*/ 299447 w 1057172"/>
                <a:gd name="connsiteY16593" fmla="*/ 213869 h 2583470"/>
                <a:gd name="connsiteX16594" fmla="*/ 300665 w 1057172"/>
                <a:gd name="connsiteY16594" fmla="*/ 213869 h 2583470"/>
                <a:gd name="connsiteX16595" fmla="*/ 302493 w 1057172"/>
                <a:gd name="connsiteY16595" fmla="*/ 227398 h 2583470"/>
                <a:gd name="connsiteX16596" fmla="*/ 301883 w 1057172"/>
                <a:gd name="connsiteY16596" fmla="*/ 227398 h 2583470"/>
                <a:gd name="connsiteX16597" fmla="*/ 301883 w 1057172"/>
                <a:gd name="connsiteY16597" fmla="*/ 228013 h 2583470"/>
                <a:gd name="connsiteX16598" fmla="*/ 300665 w 1057172"/>
                <a:gd name="connsiteY16598" fmla="*/ 226783 h 2583470"/>
                <a:gd name="connsiteX16599" fmla="*/ 300665 w 1057172"/>
                <a:gd name="connsiteY16599" fmla="*/ 228627 h 2583470"/>
                <a:gd name="connsiteX16600" fmla="*/ 301274 w 1057172"/>
                <a:gd name="connsiteY16600" fmla="*/ 228627 h 2583470"/>
                <a:gd name="connsiteX16601" fmla="*/ 301274 w 1057172"/>
                <a:gd name="connsiteY16601" fmla="*/ 228013 h 2583470"/>
                <a:gd name="connsiteX16602" fmla="*/ 301883 w 1057172"/>
                <a:gd name="connsiteY16602" fmla="*/ 228627 h 2583470"/>
                <a:gd name="connsiteX16603" fmla="*/ 291528 w 1057172"/>
                <a:gd name="connsiteY16603" fmla="*/ 232932 h 2583470"/>
                <a:gd name="connsiteX16604" fmla="*/ 287873 w 1057172"/>
                <a:gd name="connsiteY16604" fmla="*/ 215714 h 2583470"/>
                <a:gd name="connsiteX16605" fmla="*/ 286655 w 1057172"/>
                <a:gd name="connsiteY16605" fmla="*/ 208950 h 2583470"/>
                <a:gd name="connsiteX16606" fmla="*/ 287264 w 1057172"/>
                <a:gd name="connsiteY16606" fmla="*/ 208950 h 2583470"/>
                <a:gd name="connsiteX16607" fmla="*/ 286655 w 1057172"/>
                <a:gd name="connsiteY16607" fmla="*/ 208335 h 2583470"/>
                <a:gd name="connsiteX16608" fmla="*/ 286046 w 1057172"/>
                <a:gd name="connsiteY16608" fmla="*/ 208950 h 2583470"/>
                <a:gd name="connsiteX16609" fmla="*/ 284828 w 1057172"/>
                <a:gd name="connsiteY16609" fmla="*/ 207720 h 2583470"/>
                <a:gd name="connsiteX16610" fmla="*/ 285437 w 1057172"/>
                <a:gd name="connsiteY16610" fmla="*/ 207105 h 2583470"/>
                <a:gd name="connsiteX16611" fmla="*/ 284828 w 1057172"/>
                <a:gd name="connsiteY16611" fmla="*/ 207105 h 2583470"/>
                <a:gd name="connsiteX16612" fmla="*/ 284828 w 1057172"/>
                <a:gd name="connsiteY16612" fmla="*/ 205875 h 2583470"/>
                <a:gd name="connsiteX16613" fmla="*/ 283609 w 1057172"/>
                <a:gd name="connsiteY16613" fmla="*/ 205875 h 2583470"/>
                <a:gd name="connsiteX16614" fmla="*/ 284828 w 1057172"/>
                <a:gd name="connsiteY16614" fmla="*/ 205260 h 2583470"/>
                <a:gd name="connsiteX16615" fmla="*/ 283609 w 1057172"/>
                <a:gd name="connsiteY16615" fmla="*/ 205260 h 2583470"/>
                <a:gd name="connsiteX16616" fmla="*/ 283609 w 1057172"/>
                <a:gd name="connsiteY16616" fmla="*/ 201571 h 2583470"/>
                <a:gd name="connsiteX16617" fmla="*/ 285437 w 1057172"/>
                <a:gd name="connsiteY16617" fmla="*/ 201571 h 2583470"/>
                <a:gd name="connsiteX16618" fmla="*/ 286046 w 1057172"/>
                <a:gd name="connsiteY16618" fmla="*/ 200341 h 2583470"/>
                <a:gd name="connsiteX16619" fmla="*/ 285437 w 1057172"/>
                <a:gd name="connsiteY16619" fmla="*/ 200341 h 2583470"/>
                <a:gd name="connsiteX16620" fmla="*/ 285437 w 1057172"/>
                <a:gd name="connsiteY16620" fmla="*/ 199726 h 2583470"/>
                <a:gd name="connsiteX16621" fmla="*/ 284828 w 1057172"/>
                <a:gd name="connsiteY16621" fmla="*/ 199726 h 2583470"/>
                <a:gd name="connsiteX16622" fmla="*/ 283609 w 1057172"/>
                <a:gd name="connsiteY16622" fmla="*/ 196036 h 2583470"/>
                <a:gd name="connsiteX16623" fmla="*/ 285437 w 1057172"/>
                <a:gd name="connsiteY16623" fmla="*/ 196036 h 2583470"/>
                <a:gd name="connsiteX16624" fmla="*/ 283609 w 1057172"/>
                <a:gd name="connsiteY16624" fmla="*/ 185583 h 2583470"/>
                <a:gd name="connsiteX16625" fmla="*/ 283000 w 1057172"/>
                <a:gd name="connsiteY16625" fmla="*/ 185583 h 2583470"/>
                <a:gd name="connsiteX16626" fmla="*/ 283000 w 1057172"/>
                <a:gd name="connsiteY16626" fmla="*/ 186198 h 2583470"/>
                <a:gd name="connsiteX16627" fmla="*/ 282391 w 1057172"/>
                <a:gd name="connsiteY16627" fmla="*/ 184968 h 2583470"/>
                <a:gd name="connsiteX16628" fmla="*/ 279345 w 1057172"/>
                <a:gd name="connsiteY16628" fmla="*/ 181893 h 2583470"/>
                <a:gd name="connsiteX16629" fmla="*/ 281173 w 1057172"/>
                <a:gd name="connsiteY16629" fmla="*/ 181278 h 2583470"/>
                <a:gd name="connsiteX16630" fmla="*/ 279345 w 1057172"/>
                <a:gd name="connsiteY16630" fmla="*/ 181278 h 2583470"/>
                <a:gd name="connsiteX16631" fmla="*/ 278736 w 1057172"/>
                <a:gd name="connsiteY16631" fmla="*/ 180048 h 2583470"/>
                <a:gd name="connsiteX16632" fmla="*/ 279345 w 1057172"/>
                <a:gd name="connsiteY16632" fmla="*/ 180048 h 2583470"/>
                <a:gd name="connsiteX16633" fmla="*/ 279345 w 1057172"/>
                <a:gd name="connsiteY16633" fmla="*/ 178204 h 2583470"/>
                <a:gd name="connsiteX16634" fmla="*/ 286655 w 1057172"/>
                <a:gd name="connsiteY16634" fmla="*/ 178819 h 2583470"/>
                <a:gd name="connsiteX16635" fmla="*/ 287264 w 1057172"/>
                <a:gd name="connsiteY16635" fmla="*/ 177589 h 2583470"/>
                <a:gd name="connsiteX16636" fmla="*/ 287264 w 1057172"/>
                <a:gd name="connsiteY16636" fmla="*/ 178204 h 2583470"/>
                <a:gd name="connsiteX16637" fmla="*/ 290919 w 1057172"/>
                <a:gd name="connsiteY16637" fmla="*/ 178819 h 2583470"/>
                <a:gd name="connsiteX16638" fmla="*/ 290310 w 1057172"/>
                <a:gd name="connsiteY16638" fmla="*/ 178204 h 2583470"/>
                <a:gd name="connsiteX16639" fmla="*/ 290919 w 1057172"/>
                <a:gd name="connsiteY16639" fmla="*/ 177589 h 2583470"/>
                <a:gd name="connsiteX16640" fmla="*/ 285437 w 1057172"/>
                <a:gd name="connsiteY16640" fmla="*/ 175744 h 2583470"/>
                <a:gd name="connsiteX16641" fmla="*/ 285437 w 1057172"/>
                <a:gd name="connsiteY16641" fmla="*/ 174514 h 2583470"/>
                <a:gd name="connsiteX16642" fmla="*/ 283000 w 1057172"/>
                <a:gd name="connsiteY16642" fmla="*/ 172054 h 2583470"/>
                <a:gd name="connsiteX16643" fmla="*/ 285341 w 1057172"/>
                <a:gd name="connsiteY16643" fmla="*/ 168274 h 2583470"/>
                <a:gd name="connsiteX16644" fmla="*/ 283484 w 1057172"/>
                <a:gd name="connsiteY16644" fmla="*/ 168274 h 2583470"/>
                <a:gd name="connsiteX16645" fmla="*/ 283484 w 1057172"/>
                <a:gd name="connsiteY16645" fmla="*/ 166481 h 2583470"/>
                <a:gd name="connsiteX16646" fmla="*/ 281626 w 1057172"/>
                <a:gd name="connsiteY16646" fmla="*/ 167079 h 2583470"/>
                <a:gd name="connsiteX16647" fmla="*/ 281007 w 1057172"/>
                <a:gd name="connsiteY16647" fmla="*/ 165286 h 2583470"/>
                <a:gd name="connsiteX16648" fmla="*/ 281626 w 1057172"/>
                <a:gd name="connsiteY16648" fmla="*/ 165286 h 2583470"/>
                <a:gd name="connsiteX16649" fmla="*/ 281007 w 1057172"/>
                <a:gd name="connsiteY16649" fmla="*/ 164090 h 2583470"/>
                <a:gd name="connsiteX16650" fmla="*/ 281626 w 1057172"/>
                <a:gd name="connsiteY16650" fmla="*/ 164090 h 2583470"/>
                <a:gd name="connsiteX16651" fmla="*/ 281007 w 1057172"/>
                <a:gd name="connsiteY16651" fmla="*/ 162297 h 2583470"/>
                <a:gd name="connsiteX16652" fmla="*/ 283484 w 1057172"/>
                <a:gd name="connsiteY16652" fmla="*/ 161102 h 2583470"/>
                <a:gd name="connsiteX16653" fmla="*/ 282245 w 1057172"/>
                <a:gd name="connsiteY16653" fmla="*/ 161102 h 2583470"/>
                <a:gd name="connsiteX16654" fmla="*/ 282245 w 1057172"/>
                <a:gd name="connsiteY16654" fmla="*/ 160504 h 2583470"/>
                <a:gd name="connsiteX16655" fmla="*/ 279768 w 1057172"/>
                <a:gd name="connsiteY16655" fmla="*/ 159309 h 2583470"/>
                <a:gd name="connsiteX16656" fmla="*/ 281007 w 1057172"/>
                <a:gd name="connsiteY16656" fmla="*/ 158711 h 2583470"/>
                <a:gd name="connsiteX16657" fmla="*/ 282865 w 1057172"/>
                <a:gd name="connsiteY16657" fmla="*/ 158711 h 2583470"/>
                <a:gd name="connsiteX16658" fmla="*/ 282865 w 1057172"/>
                <a:gd name="connsiteY16658" fmla="*/ 158113 h 2583470"/>
                <a:gd name="connsiteX16659" fmla="*/ 282865 w 1057172"/>
                <a:gd name="connsiteY16659" fmla="*/ 157516 h 2583470"/>
                <a:gd name="connsiteX16660" fmla="*/ 284723 w 1057172"/>
                <a:gd name="connsiteY16660" fmla="*/ 157516 h 2583470"/>
                <a:gd name="connsiteX16661" fmla="*/ 284723 w 1057172"/>
                <a:gd name="connsiteY16661" fmla="*/ 158113 h 2583470"/>
                <a:gd name="connsiteX16662" fmla="*/ 285342 w 1057172"/>
                <a:gd name="connsiteY16662" fmla="*/ 158113 h 2583470"/>
                <a:gd name="connsiteX16663" fmla="*/ 285342 w 1057172"/>
                <a:gd name="connsiteY16663" fmla="*/ 157516 h 2583470"/>
                <a:gd name="connsiteX16664" fmla="*/ 285962 w 1057172"/>
                <a:gd name="connsiteY16664" fmla="*/ 157516 h 2583470"/>
                <a:gd name="connsiteX16665" fmla="*/ 285962 w 1057172"/>
                <a:gd name="connsiteY16665" fmla="*/ 160504 h 2583470"/>
                <a:gd name="connsiteX16666" fmla="*/ 287201 w 1057172"/>
                <a:gd name="connsiteY16666" fmla="*/ 160504 h 2583470"/>
                <a:gd name="connsiteX16667" fmla="*/ 287201 w 1057172"/>
                <a:gd name="connsiteY16667" fmla="*/ 161102 h 2583470"/>
                <a:gd name="connsiteX16668" fmla="*/ 286581 w 1057172"/>
                <a:gd name="connsiteY16668" fmla="*/ 161102 h 2583470"/>
                <a:gd name="connsiteX16669" fmla="*/ 287201 w 1057172"/>
                <a:gd name="connsiteY16669" fmla="*/ 161700 h 2583470"/>
                <a:gd name="connsiteX16670" fmla="*/ 286581 w 1057172"/>
                <a:gd name="connsiteY16670" fmla="*/ 161700 h 2583470"/>
                <a:gd name="connsiteX16671" fmla="*/ 287201 w 1057172"/>
                <a:gd name="connsiteY16671" fmla="*/ 162297 h 2583470"/>
                <a:gd name="connsiteX16672" fmla="*/ 287820 w 1057172"/>
                <a:gd name="connsiteY16672" fmla="*/ 161700 h 2583470"/>
                <a:gd name="connsiteX16673" fmla="*/ 289059 w 1057172"/>
                <a:gd name="connsiteY16673" fmla="*/ 164688 h 2583470"/>
                <a:gd name="connsiteX16674" fmla="*/ 287820 w 1057172"/>
                <a:gd name="connsiteY16674" fmla="*/ 164688 h 2583470"/>
                <a:gd name="connsiteX16675" fmla="*/ 287820 w 1057172"/>
                <a:gd name="connsiteY16675" fmla="*/ 165286 h 2583470"/>
                <a:gd name="connsiteX16676" fmla="*/ 287201 w 1057172"/>
                <a:gd name="connsiteY16676" fmla="*/ 164688 h 2583470"/>
                <a:gd name="connsiteX16677" fmla="*/ 285351 w 1057172"/>
                <a:gd name="connsiteY16677" fmla="*/ 168258 h 2583470"/>
                <a:gd name="connsiteX16678" fmla="*/ 286046 w 1057172"/>
                <a:gd name="connsiteY16678" fmla="*/ 167135 h 2583470"/>
                <a:gd name="connsiteX16679" fmla="*/ 286655 w 1057172"/>
                <a:gd name="connsiteY16679" fmla="*/ 168365 h 2583470"/>
                <a:gd name="connsiteX16680" fmla="*/ 286655 w 1057172"/>
                <a:gd name="connsiteY16680" fmla="*/ 167135 h 2583470"/>
                <a:gd name="connsiteX16681" fmla="*/ 289701 w 1057172"/>
                <a:gd name="connsiteY16681" fmla="*/ 168365 h 2583470"/>
                <a:gd name="connsiteX16682" fmla="*/ 290310 w 1057172"/>
                <a:gd name="connsiteY16682" fmla="*/ 169595 h 2583470"/>
                <a:gd name="connsiteX16683" fmla="*/ 290310 w 1057172"/>
                <a:gd name="connsiteY16683" fmla="*/ 168980 h 2583470"/>
                <a:gd name="connsiteX16684" fmla="*/ 290919 w 1057172"/>
                <a:gd name="connsiteY16684" fmla="*/ 168980 h 2583470"/>
                <a:gd name="connsiteX16685" fmla="*/ 290919 w 1057172"/>
                <a:gd name="connsiteY16685" fmla="*/ 168365 h 2583470"/>
                <a:gd name="connsiteX16686" fmla="*/ 292746 w 1057172"/>
                <a:gd name="connsiteY16686" fmla="*/ 168980 h 2583470"/>
                <a:gd name="connsiteX16687" fmla="*/ 292746 w 1057172"/>
                <a:gd name="connsiteY16687" fmla="*/ 169595 h 2583470"/>
                <a:gd name="connsiteX16688" fmla="*/ 295183 w 1057172"/>
                <a:gd name="connsiteY16688" fmla="*/ 168980 h 2583470"/>
                <a:gd name="connsiteX16689" fmla="*/ 295183 w 1057172"/>
                <a:gd name="connsiteY16689" fmla="*/ 169595 h 2583470"/>
                <a:gd name="connsiteX16690" fmla="*/ 296401 w 1057172"/>
                <a:gd name="connsiteY16690" fmla="*/ 169595 h 2583470"/>
                <a:gd name="connsiteX16691" fmla="*/ 297010 w 1057172"/>
                <a:gd name="connsiteY16691" fmla="*/ 168365 h 2583470"/>
                <a:gd name="connsiteX16692" fmla="*/ 297620 w 1057172"/>
                <a:gd name="connsiteY16692" fmla="*/ 168365 h 2583470"/>
                <a:gd name="connsiteX16693" fmla="*/ 295183 w 1057172"/>
                <a:gd name="connsiteY16693" fmla="*/ 165905 h 2583470"/>
                <a:gd name="connsiteX16694" fmla="*/ 294574 w 1057172"/>
                <a:gd name="connsiteY16694" fmla="*/ 166520 h 2583470"/>
                <a:gd name="connsiteX16695" fmla="*/ 293356 w 1057172"/>
                <a:gd name="connsiteY16695" fmla="*/ 164060 h 2583470"/>
                <a:gd name="connsiteX16696" fmla="*/ 292746 w 1057172"/>
                <a:gd name="connsiteY16696" fmla="*/ 164060 h 2583470"/>
                <a:gd name="connsiteX16697" fmla="*/ 291528 w 1057172"/>
                <a:gd name="connsiteY16697" fmla="*/ 161601 h 2583470"/>
                <a:gd name="connsiteX16698" fmla="*/ 292746 w 1057172"/>
                <a:gd name="connsiteY16698" fmla="*/ 161601 h 2583470"/>
                <a:gd name="connsiteX16699" fmla="*/ 292746 w 1057172"/>
                <a:gd name="connsiteY16699" fmla="*/ 160371 h 2583470"/>
                <a:gd name="connsiteX16700" fmla="*/ 290919 w 1057172"/>
                <a:gd name="connsiteY16700" fmla="*/ 160986 h 2583470"/>
                <a:gd name="connsiteX16701" fmla="*/ 290919 w 1057172"/>
                <a:gd name="connsiteY16701" fmla="*/ 159141 h 2583470"/>
                <a:gd name="connsiteX16702" fmla="*/ 290310 w 1057172"/>
                <a:gd name="connsiteY16702" fmla="*/ 159141 h 2583470"/>
                <a:gd name="connsiteX16703" fmla="*/ 290919 w 1057172"/>
                <a:gd name="connsiteY16703" fmla="*/ 157296 h 2583470"/>
                <a:gd name="connsiteX16704" fmla="*/ 290310 w 1057172"/>
                <a:gd name="connsiteY16704" fmla="*/ 157296 h 2583470"/>
                <a:gd name="connsiteX16705" fmla="*/ 290310 w 1057172"/>
                <a:gd name="connsiteY16705" fmla="*/ 154222 h 2583470"/>
                <a:gd name="connsiteX16706" fmla="*/ 291528 w 1057172"/>
                <a:gd name="connsiteY16706" fmla="*/ 153607 h 2583470"/>
                <a:gd name="connsiteX16707" fmla="*/ 291528 w 1057172"/>
                <a:gd name="connsiteY16707" fmla="*/ 152992 h 2583470"/>
                <a:gd name="connsiteX16708" fmla="*/ 290919 w 1057172"/>
                <a:gd name="connsiteY16708" fmla="*/ 152992 h 2583470"/>
                <a:gd name="connsiteX16709" fmla="*/ 290919 w 1057172"/>
                <a:gd name="connsiteY16709" fmla="*/ 149917 h 2583470"/>
                <a:gd name="connsiteX16710" fmla="*/ 291528 w 1057172"/>
                <a:gd name="connsiteY16710" fmla="*/ 150532 h 2583470"/>
                <a:gd name="connsiteX16711" fmla="*/ 294574 w 1057172"/>
                <a:gd name="connsiteY16711" fmla="*/ 149917 h 2583470"/>
                <a:gd name="connsiteX16712" fmla="*/ 297010 w 1057172"/>
                <a:gd name="connsiteY16712" fmla="*/ 152992 h 2583470"/>
                <a:gd name="connsiteX16713" fmla="*/ 297620 w 1057172"/>
                <a:gd name="connsiteY16713" fmla="*/ 151147 h 2583470"/>
                <a:gd name="connsiteX16714" fmla="*/ 298229 w 1057172"/>
                <a:gd name="connsiteY16714" fmla="*/ 152377 h 2583470"/>
                <a:gd name="connsiteX16715" fmla="*/ 297620 w 1057172"/>
                <a:gd name="connsiteY16715" fmla="*/ 147457 h 2583470"/>
                <a:gd name="connsiteX16716" fmla="*/ 297010 w 1057172"/>
                <a:gd name="connsiteY16716" fmla="*/ 147457 h 2583470"/>
                <a:gd name="connsiteX16717" fmla="*/ 297010 w 1057172"/>
                <a:gd name="connsiteY16717" fmla="*/ 146843 h 2583470"/>
                <a:gd name="connsiteX16718" fmla="*/ 297620 w 1057172"/>
                <a:gd name="connsiteY16718" fmla="*/ 146843 h 2583470"/>
                <a:gd name="connsiteX16719" fmla="*/ 297620 w 1057172"/>
                <a:gd name="connsiteY16719" fmla="*/ 146228 h 2583470"/>
                <a:gd name="connsiteX16720" fmla="*/ 298838 w 1057172"/>
                <a:gd name="connsiteY16720" fmla="*/ 146228 h 2583470"/>
                <a:gd name="connsiteX16721" fmla="*/ 298838 w 1057172"/>
                <a:gd name="connsiteY16721" fmla="*/ 146843 h 2583470"/>
                <a:gd name="connsiteX16722" fmla="*/ 299447 w 1057172"/>
                <a:gd name="connsiteY16722" fmla="*/ 146843 h 2583470"/>
                <a:gd name="connsiteX16723" fmla="*/ 299447 w 1057172"/>
                <a:gd name="connsiteY16723" fmla="*/ 144383 h 2583470"/>
                <a:gd name="connsiteX16724" fmla="*/ 303102 w 1057172"/>
                <a:gd name="connsiteY16724" fmla="*/ 143153 h 2583470"/>
                <a:gd name="connsiteX16725" fmla="*/ 303102 w 1057172"/>
                <a:gd name="connsiteY16725" fmla="*/ 142538 h 2583470"/>
                <a:gd name="connsiteX16726" fmla="*/ 305538 w 1057172"/>
                <a:gd name="connsiteY16726" fmla="*/ 146843 h 2583470"/>
                <a:gd name="connsiteX16727" fmla="*/ 304320 w 1057172"/>
                <a:gd name="connsiteY16727" fmla="*/ 149302 h 2583470"/>
                <a:gd name="connsiteX16728" fmla="*/ 306757 w 1057172"/>
                <a:gd name="connsiteY16728" fmla="*/ 149302 h 2583470"/>
                <a:gd name="connsiteX16729" fmla="*/ 307366 w 1057172"/>
                <a:gd name="connsiteY16729" fmla="*/ 151147 h 2583470"/>
                <a:gd name="connsiteX16730" fmla="*/ 306757 w 1057172"/>
                <a:gd name="connsiteY16730" fmla="*/ 152377 h 2583470"/>
                <a:gd name="connsiteX16731" fmla="*/ 307366 w 1057172"/>
                <a:gd name="connsiteY16731" fmla="*/ 152377 h 2583470"/>
                <a:gd name="connsiteX16732" fmla="*/ 307366 w 1057172"/>
                <a:gd name="connsiteY16732" fmla="*/ 152992 h 2583470"/>
                <a:gd name="connsiteX16733" fmla="*/ 306757 w 1057172"/>
                <a:gd name="connsiteY16733" fmla="*/ 152992 h 2583470"/>
                <a:gd name="connsiteX16734" fmla="*/ 307366 w 1057172"/>
                <a:gd name="connsiteY16734" fmla="*/ 153607 h 2583470"/>
                <a:gd name="connsiteX16735" fmla="*/ 308584 w 1057172"/>
                <a:gd name="connsiteY16735" fmla="*/ 156066 h 2583470"/>
                <a:gd name="connsiteX16736" fmla="*/ 309193 w 1057172"/>
                <a:gd name="connsiteY16736" fmla="*/ 158526 h 2583470"/>
                <a:gd name="connsiteX16737" fmla="*/ 308584 w 1057172"/>
                <a:gd name="connsiteY16737" fmla="*/ 158526 h 2583470"/>
                <a:gd name="connsiteX16738" fmla="*/ 309802 w 1057172"/>
                <a:gd name="connsiteY16738" fmla="*/ 159141 h 2583470"/>
                <a:gd name="connsiteX16739" fmla="*/ 309193 w 1057172"/>
                <a:gd name="connsiteY16739" fmla="*/ 162216 h 2583470"/>
                <a:gd name="connsiteX16740" fmla="*/ 310411 w 1057172"/>
                <a:gd name="connsiteY16740" fmla="*/ 162831 h 2583470"/>
                <a:gd name="connsiteX16741" fmla="*/ 309802 w 1057172"/>
                <a:gd name="connsiteY16741" fmla="*/ 162831 h 2583470"/>
                <a:gd name="connsiteX16742" fmla="*/ 309802 w 1057172"/>
                <a:gd name="connsiteY16742" fmla="*/ 164675 h 2583470"/>
                <a:gd name="connsiteX16743" fmla="*/ 311021 w 1057172"/>
                <a:gd name="connsiteY16743" fmla="*/ 164675 h 2583470"/>
                <a:gd name="connsiteX16744" fmla="*/ 311021 w 1057172"/>
                <a:gd name="connsiteY16744" fmla="*/ 159141 h 2583470"/>
                <a:gd name="connsiteX16745" fmla="*/ 312848 w 1057172"/>
                <a:gd name="connsiteY16745" fmla="*/ 159141 h 2583470"/>
                <a:gd name="connsiteX16746" fmla="*/ 313457 w 1057172"/>
                <a:gd name="connsiteY16746" fmla="*/ 164675 h 2583470"/>
                <a:gd name="connsiteX16747" fmla="*/ 315894 w 1057172"/>
                <a:gd name="connsiteY16747" fmla="*/ 165290 h 2583470"/>
                <a:gd name="connsiteX16748" fmla="*/ 316503 w 1057172"/>
                <a:gd name="connsiteY16748" fmla="*/ 162831 h 2583470"/>
                <a:gd name="connsiteX16749" fmla="*/ 315894 w 1057172"/>
                <a:gd name="connsiteY16749" fmla="*/ 162831 h 2583470"/>
                <a:gd name="connsiteX16750" fmla="*/ 315894 w 1057172"/>
                <a:gd name="connsiteY16750" fmla="*/ 162216 h 2583470"/>
                <a:gd name="connsiteX16751" fmla="*/ 316503 w 1057172"/>
                <a:gd name="connsiteY16751" fmla="*/ 162216 h 2583470"/>
                <a:gd name="connsiteX16752" fmla="*/ 315894 w 1057172"/>
                <a:gd name="connsiteY16752" fmla="*/ 161601 h 2583470"/>
                <a:gd name="connsiteX16753" fmla="*/ 316503 w 1057172"/>
                <a:gd name="connsiteY16753" fmla="*/ 160986 h 2583470"/>
                <a:gd name="connsiteX16754" fmla="*/ 314066 w 1057172"/>
                <a:gd name="connsiteY16754" fmla="*/ 154837 h 2583470"/>
                <a:gd name="connsiteX16755" fmla="*/ 312239 w 1057172"/>
                <a:gd name="connsiteY16755" fmla="*/ 154222 h 2583470"/>
                <a:gd name="connsiteX16756" fmla="*/ 312848 w 1057172"/>
                <a:gd name="connsiteY16756" fmla="*/ 153607 h 2583470"/>
                <a:gd name="connsiteX16757" fmla="*/ 312239 w 1057172"/>
                <a:gd name="connsiteY16757" fmla="*/ 152992 h 2583470"/>
                <a:gd name="connsiteX16758" fmla="*/ 312848 w 1057172"/>
                <a:gd name="connsiteY16758" fmla="*/ 151147 h 2583470"/>
                <a:gd name="connsiteX16759" fmla="*/ 312848 w 1057172"/>
                <a:gd name="connsiteY16759" fmla="*/ 144998 h 2583470"/>
                <a:gd name="connsiteX16760" fmla="*/ 312239 w 1057172"/>
                <a:gd name="connsiteY16760" fmla="*/ 144998 h 2583470"/>
                <a:gd name="connsiteX16761" fmla="*/ 312239 w 1057172"/>
                <a:gd name="connsiteY16761" fmla="*/ 144383 h 2583470"/>
                <a:gd name="connsiteX16762" fmla="*/ 312848 w 1057172"/>
                <a:gd name="connsiteY16762" fmla="*/ 144383 h 2583470"/>
                <a:gd name="connsiteX16763" fmla="*/ 312239 w 1057172"/>
                <a:gd name="connsiteY16763" fmla="*/ 142538 h 2583470"/>
                <a:gd name="connsiteX16764" fmla="*/ 312848 w 1057172"/>
                <a:gd name="connsiteY16764" fmla="*/ 141923 h 2583470"/>
                <a:gd name="connsiteX16765" fmla="*/ 317112 w 1057172"/>
                <a:gd name="connsiteY16765" fmla="*/ 142538 h 2583470"/>
                <a:gd name="connsiteX16766" fmla="*/ 318330 w 1057172"/>
                <a:gd name="connsiteY16766" fmla="*/ 145613 h 2583470"/>
                <a:gd name="connsiteX16767" fmla="*/ 318939 w 1057172"/>
                <a:gd name="connsiteY16767" fmla="*/ 146843 h 2583470"/>
                <a:gd name="connsiteX16768" fmla="*/ 318330 w 1057172"/>
                <a:gd name="connsiteY16768" fmla="*/ 146843 h 2583470"/>
                <a:gd name="connsiteX16769" fmla="*/ 317721 w 1057172"/>
                <a:gd name="connsiteY16769" fmla="*/ 146843 h 2583470"/>
                <a:gd name="connsiteX16770" fmla="*/ 318330 w 1057172"/>
                <a:gd name="connsiteY16770" fmla="*/ 147457 h 2583470"/>
                <a:gd name="connsiteX16771" fmla="*/ 318330 w 1057172"/>
                <a:gd name="connsiteY16771" fmla="*/ 146843 h 2583470"/>
                <a:gd name="connsiteX16772" fmla="*/ 320767 w 1057172"/>
                <a:gd name="connsiteY16772" fmla="*/ 151147 h 2583470"/>
                <a:gd name="connsiteX16773" fmla="*/ 318330 w 1057172"/>
                <a:gd name="connsiteY16773" fmla="*/ 152992 h 2583470"/>
                <a:gd name="connsiteX16774" fmla="*/ 318330 w 1057172"/>
                <a:gd name="connsiteY16774" fmla="*/ 154222 h 2583470"/>
                <a:gd name="connsiteX16775" fmla="*/ 318939 w 1057172"/>
                <a:gd name="connsiteY16775" fmla="*/ 154222 h 2583470"/>
                <a:gd name="connsiteX16776" fmla="*/ 318939 w 1057172"/>
                <a:gd name="connsiteY16776" fmla="*/ 152992 h 2583470"/>
                <a:gd name="connsiteX16777" fmla="*/ 320767 w 1057172"/>
                <a:gd name="connsiteY16777" fmla="*/ 152992 h 2583470"/>
                <a:gd name="connsiteX16778" fmla="*/ 320767 w 1057172"/>
                <a:gd name="connsiteY16778" fmla="*/ 152377 h 2583470"/>
                <a:gd name="connsiteX16779" fmla="*/ 321985 w 1057172"/>
                <a:gd name="connsiteY16779" fmla="*/ 152377 h 2583470"/>
                <a:gd name="connsiteX16780" fmla="*/ 323812 w 1057172"/>
                <a:gd name="connsiteY16780" fmla="*/ 149917 h 2583470"/>
                <a:gd name="connsiteX16781" fmla="*/ 334168 w 1057172"/>
                <a:gd name="connsiteY16781" fmla="*/ 144383 h 2583470"/>
                <a:gd name="connsiteX16782" fmla="*/ 334168 w 1057172"/>
                <a:gd name="connsiteY16782" fmla="*/ 142538 h 2583470"/>
                <a:gd name="connsiteX16783" fmla="*/ 335386 w 1057172"/>
                <a:gd name="connsiteY16783" fmla="*/ 142538 h 2583470"/>
                <a:gd name="connsiteX16784" fmla="*/ 335386 w 1057172"/>
                <a:gd name="connsiteY16784" fmla="*/ 143153 h 2583470"/>
                <a:gd name="connsiteX16785" fmla="*/ 335995 w 1057172"/>
                <a:gd name="connsiteY16785" fmla="*/ 141923 h 2583470"/>
                <a:gd name="connsiteX16786" fmla="*/ 336604 w 1057172"/>
                <a:gd name="connsiteY16786" fmla="*/ 141923 h 2583470"/>
                <a:gd name="connsiteX16787" fmla="*/ 337823 w 1057172"/>
                <a:gd name="connsiteY16787" fmla="*/ 140693 h 2583470"/>
                <a:gd name="connsiteX16788" fmla="*/ 337823 w 1057172"/>
                <a:gd name="connsiteY16788" fmla="*/ 139463 h 2583470"/>
                <a:gd name="connsiteX16789" fmla="*/ 345741 w 1057172"/>
                <a:gd name="connsiteY16789" fmla="*/ 135774 h 2583470"/>
                <a:gd name="connsiteX16790" fmla="*/ 346960 w 1057172"/>
                <a:gd name="connsiteY16790" fmla="*/ 135774 h 2583470"/>
                <a:gd name="connsiteX16791" fmla="*/ 346960 w 1057172"/>
                <a:gd name="connsiteY16791" fmla="*/ 137004 h 2583470"/>
                <a:gd name="connsiteX16792" fmla="*/ 348178 w 1057172"/>
                <a:gd name="connsiteY16792" fmla="*/ 137004 h 2583470"/>
                <a:gd name="connsiteX16793" fmla="*/ 349396 w 1057172"/>
                <a:gd name="connsiteY16793" fmla="*/ 141308 h 2583470"/>
                <a:gd name="connsiteX16794" fmla="*/ 350005 w 1057172"/>
                <a:gd name="connsiteY16794" fmla="*/ 141308 h 2583470"/>
                <a:gd name="connsiteX16795" fmla="*/ 351833 w 1057172"/>
                <a:gd name="connsiteY16795" fmla="*/ 144998 h 2583470"/>
                <a:gd name="connsiteX16796" fmla="*/ 351224 w 1057172"/>
                <a:gd name="connsiteY16796" fmla="*/ 149917 h 2583470"/>
                <a:gd name="connsiteX16797" fmla="*/ 350005 w 1057172"/>
                <a:gd name="connsiteY16797" fmla="*/ 149917 h 2583470"/>
                <a:gd name="connsiteX16798" fmla="*/ 350005 w 1057172"/>
                <a:gd name="connsiteY16798" fmla="*/ 152377 h 2583470"/>
                <a:gd name="connsiteX16799" fmla="*/ 349396 w 1057172"/>
                <a:gd name="connsiteY16799" fmla="*/ 152377 h 2583470"/>
                <a:gd name="connsiteX16800" fmla="*/ 349396 w 1057172"/>
                <a:gd name="connsiteY16800" fmla="*/ 154837 h 2583470"/>
                <a:gd name="connsiteX16801" fmla="*/ 347569 w 1057172"/>
                <a:gd name="connsiteY16801" fmla="*/ 157296 h 2583470"/>
                <a:gd name="connsiteX16802" fmla="*/ 345741 w 1057172"/>
                <a:gd name="connsiteY16802" fmla="*/ 158526 h 2583470"/>
                <a:gd name="connsiteX16803" fmla="*/ 345132 w 1057172"/>
                <a:gd name="connsiteY16803" fmla="*/ 158526 h 2583470"/>
                <a:gd name="connsiteX16804" fmla="*/ 344523 w 1057172"/>
                <a:gd name="connsiteY16804" fmla="*/ 160371 h 2583470"/>
                <a:gd name="connsiteX16805" fmla="*/ 344523 w 1057172"/>
                <a:gd name="connsiteY16805" fmla="*/ 159141 h 2583470"/>
                <a:gd name="connsiteX16806" fmla="*/ 338432 w 1057172"/>
                <a:gd name="connsiteY16806" fmla="*/ 158526 h 2583470"/>
                <a:gd name="connsiteX16807" fmla="*/ 337213 w 1057172"/>
                <a:gd name="connsiteY16807" fmla="*/ 159141 h 2583470"/>
                <a:gd name="connsiteX16808" fmla="*/ 337213 w 1057172"/>
                <a:gd name="connsiteY16808" fmla="*/ 158526 h 2583470"/>
                <a:gd name="connsiteX16809" fmla="*/ 336604 w 1057172"/>
                <a:gd name="connsiteY16809" fmla="*/ 158526 h 2583470"/>
                <a:gd name="connsiteX16810" fmla="*/ 336604 w 1057172"/>
                <a:gd name="connsiteY16810" fmla="*/ 157911 h 2583470"/>
                <a:gd name="connsiteX16811" fmla="*/ 335995 w 1057172"/>
                <a:gd name="connsiteY16811" fmla="*/ 157911 h 2583470"/>
                <a:gd name="connsiteX16812" fmla="*/ 335386 w 1057172"/>
                <a:gd name="connsiteY16812" fmla="*/ 160371 h 2583470"/>
                <a:gd name="connsiteX16813" fmla="*/ 329295 w 1057172"/>
                <a:gd name="connsiteY16813" fmla="*/ 164060 h 2583470"/>
                <a:gd name="connsiteX16814" fmla="*/ 329295 w 1057172"/>
                <a:gd name="connsiteY16814" fmla="*/ 165290 h 2583470"/>
                <a:gd name="connsiteX16815" fmla="*/ 328686 w 1057172"/>
                <a:gd name="connsiteY16815" fmla="*/ 165290 h 2583470"/>
                <a:gd name="connsiteX16816" fmla="*/ 328686 w 1057172"/>
                <a:gd name="connsiteY16816" fmla="*/ 165905 h 2583470"/>
                <a:gd name="connsiteX16817" fmla="*/ 328076 w 1057172"/>
                <a:gd name="connsiteY16817" fmla="*/ 165905 h 2583470"/>
                <a:gd name="connsiteX16818" fmla="*/ 327467 w 1057172"/>
                <a:gd name="connsiteY16818" fmla="*/ 168365 h 2583470"/>
                <a:gd name="connsiteX16819" fmla="*/ 325640 w 1057172"/>
                <a:gd name="connsiteY16819" fmla="*/ 168365 h 2583470"/>
                <a:gd name="connsiteX16820" fmla="*/ 324422 w 1057172"/>
                <a:gd name="connsiteY16820" fmla="*/ 170825 h 2583470"/>
                <a:gd name="connsiteX16821" fmla="*/ 323812 w 1057172"/>
                <a:gd name="connsiteY16821" fmla="*/ 170825 h 2583470"/>
                <a:gd name="connsiteX16822" fmla="*/ 324422 w 1057172"/>
                <a:gd name="connsiteY16822" fmla="*/ 172669 h 2583470"/>
                <a:gd name="connsiteX16823" fmla="*/ 323812 w 1057172"/>
                <a:gd name="connsiteY16823" fmla="*/ 172669 h 2583470"/>
                <a:gd name="connsiteX16824" fmla="*/ 323812 w 1057172"/>
                <a:gd name="connsiteY16824" fmla="*/ 173284 h 2583470"/>
                <a:gd name="connsiteX16825" fmla="*/ 322594 w 1057172"/>
                <a:gd name="connsiteY16825" fmla="*/ 173284 h 2583470"/>
                <a:gd name="connsiteX16826" fmla="*/ 322594 w 1057172"/>
                <a:gd name="connsiteY16826" fmla="*/ 173899 h 2583470"/>
                <a:gd name="connsiteX16827" fmla="*/ 321376 w 1057172"/>
                <a:gd name="connsiteY16827" fmla="*/ 173899 h 2583470"/>
                <a:gd name="connsiteX16828" fmla="*/ 321376 w 1057172"/>
                <a:gd name="connsiteY16828" fmla="*/ 173284 h 2583470"/>
                <a:gd name="connsiteX16829" fmla="*/ 318330 w 1057172"/>
                <a:gd name="connsiteY16829" fmla="*/ 173284 h 2583470"/>
                <a:gd name="connsiteX16830" fmla="*/ 317721 w 1057172"/>
                <a:gd name="connsiteY16830" fmla="*/ 175744 h 2583470"/>
                <a:gd name="connsiteX16831" fmla="*/ 318330 w 1057172"/>
                <a:gd name="connsiteY16831" fmla="*/ 177589 h 2583470"/>
                <a:gd name="connsiteX16832" fmla="*/ 320158 w 1057172"/>
                <a:gd name="connsiteY16832" fmla="*/ 177589 h 2583470"/>
                <a:gd name="connsiteX16833" fmla="*/ 320158 w 1057172"/>
                <a:gd name="connsiteY16833" fmla="*/ 178204 h 2583470"/>
                <a:gd name="connsiteX16834" fmla="*/ 323812 w 1057172"/>
                <a:gd name="connsiteY16834" fmla="*/ 178819 h 2583470"/>
                <a:gd name="connsiteX16835" fmla="*/ 323812 w 1057172"/>
                <a:gd name="connsiteY16835" fmla="*/ 177589 h 2583470"/>
                <a:gd name="connsiteX16836" fmla="*/ 329295 w 1057172"/>
                <a:gd name="connsiteY16836" fmla="*/ 176359 h 2583470"/>
                <a:gd name="connsiteX16837" fmla="*/ 329904 w 1057172"/>
                <a:gd name="connsiteY16837" fmla="*/ 173899 h 2583470"/>
                <a:gd name="connsiteX16838" fmla="*/ 342087 w 1057172"/>
                <a:gd name="connsiteY16838" fmla="*/ 174514 h 2583470"/>
                <a:gd name="connsiteX16839" fmla="*/ 339650 w 1057172"/>
                <a:gd name="connsiteY16839" fmla="*/ 181893 h 2583470"/>
                <a:gd name="connsiteX16840" fmla="*/ 337823 w 1057172"/>
                <a:gd name="connsiteY16840" fmla="*/ 181893 h 2583470"/>
                <a:gd name="connsiteX16841" fmla="*/ 337823 w 1057172"/>
                <a:gd name="connsiteY16841" fmla="*/ 181278 h 2583470"/>
                <a:gd name="connsiteX16842" fmla="*/ 336604 w 1057172"/>
                <a:gd name="connsiteY16842" fmla="*/ 181278 h 2583470"/>
                <a:gd name="connsiteX16843" fmla="*/ 337823 w 1057172"/>
                <a:gd name="connsiteY16843" fmla="*/ 183738 h 2583470"/>
                <a:gd name="connsiteX16844" fmla="*/ 337213 w 1057172"/>
                <a:gd name="connsiteY16844" fmla="*/ 184353 h 2583470"/>
                <a:gd name="connsiteX16845" fmla="*/ 337823 w 1057172"/>
                <a:gd name="connsiteY16845" fmla="*/ 184968 h 2583470"/>
                <a:gd name="connsiteX16846" fmla="*/ 337213 w 1057172"/>
                <a:gd name="connsiteY16846" fmla="*/ 184968 h 2583470"/>
                <a:gd name="connsiteX16847" fmla="*/ 336604 w 1057172"/>
                <a:gd name="connsiteY16847" fmla="*/ 188657 h 2583470"/>
                <a:gd name="connsiteX16848" fmla="*/ 337213 w 1057172"/>
                <a:gd name="connsiteY16848" fmla="*/ 188657 h 2583470"/>
                <a:gd name="connsiteX16849" fmla="*/ 337213 w 1057172"/>
                <a:gd name="connsiteY16849" fmla="*/ 189272 h 2583470"/>
                <a:gd name="connsiteX16850" fmla="*/ 339650 w 1057172"/>
                <a:gd name="connsiteY16850" fmla="*/ 189272 h 2583470"/>
                <a:gd name="connsiteX16851" fmla="*/ 340259 w 1057172"/>
                <a:gd name="connsiteY16851" fmla="*/ 190502 h 2583470"/>
                <a:gd name="connsiteX16852" fmla="*/ 340868 w 1057172"/>
                <a:gd name="connsiteY16852" fmla="*/ 190502 h 2583470"/>
                <a:gd name="connsiteX16853" fmla="*/ 340868 w 1057172"/>
                <a:gd name="connsiteY16853" fmla="*/ 192347 h 2583470"/>
                <a:gd name="connsiteX16854" fmla="*/ 342087 w 1057172"/>
                <a:gd name="connsiteY16854" fmla="*/ 192347 h 2583470"/>
                <a:gd name="connsiteX16855" fmla="*/ 342087 w 1057172"/>
                <a:gd name="connsiteY16855" fmla="*/ 189887 h 2583470"/>
                <a:gd name="connsiteX16856" fmla="*/ 341477 w 1057172"/>
                <a:gd name="connsiteY16856" fmla="*/ 189887 h 2583470"/>
                <a:gd name="connsiteX16857" fmla="*/ 340259 w 1057172"/>
                <a:gd name="connsiteY16857" fmla="*/ 187428 h 2583470"/>
                <a:gd name="connsiteX16858" fmla="*/ 345132 w 1057172"/>
                <a:gd name="connsiteY16858" fmla="*/ 186198 h 2583470"/>
                <a:gd name="connsiteX16859" fmla="*/ 348178 w 1057172"/>
                <a:gd name="connsiteY16859" fmla="*/ 192347 h 2583470"/>
                <a:gd name="connsiteX16860" fmla="*/ 349396 w 1057172"/>
                <a:gd name="connsiteY16860" fmla="*/ 192962 h 2583470"/>
                <a:gd name="connsiteX16861" fmla="*/ 353051 w 1057172"/>
                <a:gd name="connsiteY16861" fmla="*/ 199726 h 2583470"/>
                <a:gd name="connsiteX16862" fmla="*/ 353051 w 1057172"/>
                <a:gd name="connsiteY16862" fmla="*/ 202186 h 2583470"/>
                <a:gd name="connsiteX16863" fmla="*/ 352442 w 1057172"/>
                <a:gd name="connsiteY16863" fmla="*/ 202186 h 2583470"/>
                <a:gd name="connsiteX16864" fmla="*/ 353051 w 1057172"/>
                <a:gd name="connsiteY16864" fmla="*/ 203416 h 2583470"/>
                <a:gd name="connsiteX16865" fmla="*/ 352442 w 1057172"/>
                <a:gd name="connsiteY16865" fmla="*/ 205875 h 2583470"/>
                <a:gd name="connsiteX16866" fmla="*/ 353051 w 1057172"/>
                <a:gd name="connsiteY16866" fmla="*/ 205875 h 2583470"/>
                <a:gd name="connsiteX16867" fmla="*/ 353051 w 1057172"/>
                <a:gd name="connsiteY16867" fmla="*/ 207105 h 2583470"/>
                <a:gd name="connsiteX16868" fmla="*/ 352442 w 1057172"/>
                <a:gd name="connsiteY16868" fmla="*/ 207105 h 2583470"/>
                <a:gd name="connsiteX16869" fmla="*/ 352442 w 1057172"/>
                <a:gd name="connsiteY16869" fmla="*/ 210180 h 2583470"/>
                <a:gd name="connsiteX16870" fmla="*/ 353660 w 1057172"/>
                <a:gd name="connsiteY16870" fmla="*/ 211410 h 2583470"/>
                <a:gd name="connsiteX16871" fmla="*/ 353660 w 1057172"/>
                <a:gd name="connsiteY16871" fmla="*/ 210180 h 2583470"/>
                <a:gd name="connsiteX16872" fmla="*/ 356097 w 1057172"/>
                <a:gd name="connsiteY16872" fmla="*/ 212025 h 2583470"/>
                <a:gd name="connsiteX16873" fmla="*/ 356706 w 1057172"/>
                <a:gd name="connsiteY16873" fmla="*/ 212025 h 2583470"/>
                <a:gd name="connsiteX16874" fmla="*/ 356097 w 1057172"/>
                <a:gd name="connsiteY16874" fmla="*/ 209565 h 2583470"/>
                <a:gd name="connsiteX16875" fmla="*/ 356706 w 1057172"/>
                <a:gd name="connsiteY16875" fmla="*/ 209565 h 2583470"/>
                <a:gd name="connsiteX16876" fmla="*/ 356706 w 1057172"/>
                <a:gd name="connsiteY16876" fmla="*/ 210180 h 2583470"/>
                <a:gd name="connsiteX16877" fmla="*/ 357315 w 1057172"/>
                <a:gd name="connsiteY16877" fmla="*/ 209565 h 2583470"/>
                <a:gd name="connsiteX16878" fmla="*/ 356706 w 1057172"/>
                <a:gd name="connsiteY16878" fmla="*/ 208335 h 2583470"/>
                <a:gd name="connsiteX16879" fmla="*/ 357315 w 1057172"/>
                <a:gd name="connsiteY16879" fmla="*/ 208335 h 2583470"/>
                <a:gd name="connsiteX16880" fmla="*/ 357315 w 1057172"/>
                <a:gd name="connsiteY16880" fmla="*/ 207105 h 2583470"/>
                <a:gd name="connsiteX16881" fmla="*/ 356909 w 1057172"/>
                <a:gd name="connsiteY16881" fmla="*/ 207105 h 2583470"/>
                <a:gd name="connsiteX16882" fmla="*/ 358533 w 1057172"/>
                <a:gd name="connsiteY16882" fmla="*/ 204645 h 2583470"/>
                <a:gd name="connsiteX16883" fmla="*/ 357315 w 1057172"/>
                <a:gd name="connsiteY16883" fmla="*/ 199726 h 2583470"/>
                <a:gd name="connsiteX16884" fmla="*/ 356706 w 1057172"/>
                <a:gd name="connsiteY16884" fmla="*/ 199726 h 2583470"/>
                <a:gd name="connsiteX16885" fmla="*/ 353660 w 1057172"/>
                <a:gd name="connsiteY16885" fmla="*/ 196651 h 2583470"/>
                <a:gd name="connsiteX16886" fmla="*/ 353660 w 1057172"/>
                <a:gd name="connsiteY16886" fmla="*/ 196036 h 2583470"/>
                <a:gd name="connsiteX16887" fmla="*/ 354878 w 1057172"/>
                <a:gd name="connsiteY16887" fmla="*/ 196036 h 2583470"/>
                <a:gd name="connsiteX16888" fmla="*/ 354878 w 1057172"/>
                <a:gd name="connsiteY16888" fmla="*/ 192962 h 2583470"/>
                <a:gd name="connsiteX16889" fmla="*/ 353660 w 1057172"/>
                <a:gd name="connsiteY16889" fmla="*/ 192962 h 2583470"/>
                <a:gd name="connsiteX16890" fmla="*/ 351224 w 1057172"/>
                <a:gd name="connsiteY16890" fmla="*/ 180048 h 2583470"/>
                <a:gd name="connsiteX16891" fmla="*/ 349396 w 1057172"/>
                <a:gd name="connsiteY16891" fmla="*/ 178819 h 2583470"/>
                <a:gd name="connsiteX16892" fmla="*/ 350005 w 1057172"/>
                <a:gd name="connsiteY16892" fmla="*/ 178819 h 2583470"/>
                <a:gd name="connsiteX16893" fmla="*/ 353051 w 1057172"/>
                <a:gd name="connsiteY16893" fmla="*/ 173284 h 2583470"/>
                <a:gd name="connsiteX16894" fmla="*/ 354878 w 1057172"/>
                <a:gd name="connsiteY16894" fmla="*/ 169595 h 2583470"/>
                <a:gd name="connsiteX16895" fmla="*/ 356706 w 1057172"/>
                <a:gd name="connsiteY16895" fmla="*/ 168980 h 2583470"/>
                <a:gd name="connsiteX16896" fmla="*/ 356706 w 1057172"/>
                <a:gd name="connsiteY16896" fmla="*/ 169595 h 2583470"/>
                <a:gd name="connsiteX16897" fmla="*/ 359142 w 1057172"/>
                <a:gd name="connsiteY16897" fmla="*/ 169595 h 2583470"/>
                <a:gd name="connsiteX16898" fmla="*/ 358533 w 1057172"/>
                <a:gd name="connsiteY16898" fmla="*/ 168365 h 2583470"/>
                <a:gd name="connsiteX16899" fmla="*/ 357315 w 1057172"/>
                <a:gd name="connsiteY16899" fmla="*/ 168365 h 2583470"/>
                <a:gd name="connsiteX16900" fmla="*/ 357315 w 1057172"/>
                <a:gd name="connsiteY16900" fmla="*/ 167135 h 2583470"/>
                <a:gd name="connsiteX16901" fmla="*/ 356706 w 1057172"/>
                <a:gd name="connsiteY16901" fmla="*/ 168365 h 2583470"/>
                <a:gd name="connsiteX16902" fmla="*/ 355488 w 1057172"/>
                <a:gd name="connsiteY16902" fmla="*/ 165290 h 2583470"/>
                <a:gd name="connsiteX16903" fmla="*/ 356097 w 1057172"/>
                <a:gd name="connsiteY16903" fmla="*/ 165290 h 2583470"/>
                <a:gd name="connsiteX16904" fmla="*/ 356706 w 1057172"/>
                <a:gd name="connsiteY16904" fmla="*/ 164060 h 2583470"/>
                <a:gd name="connsiteX16905" fmla="*/ 359752 w 1057172"/>
                <a:gd name="connsiteY16905" fmla="*/ 162831 h 2583470"/>
                <a:gd name="connsiteX16906" fmla="*/ 359752 w 1057172"/>
                <a:gd name="connsiteY16906" fmla="*/ 162216 h 2583470"/>
                <a:gd name="connsiteX16907" fmla="*/ 358533 w 1057172"/>
                <a:gd name="connsiteY16907" fmla="*/ 162216 h 2583470"/>
                <a:gd name="connsiteX16908" fmla="*/ 359142 w 1057172"/>
                <a:gd name="connsiteY16908" fmla="*/ 162831 h 2583470"/>
                <a:gd name="connsiteX16909" fmla="*/ 357315 w 1057172"/>
                <a:gd name="connsiteY16909" fmla="*/ 162216 h 2583470"/>
                <a:gd name="connsiteX16910" fmla="*/ 357315 w 1057172"/>
                <a:gd name="connsiteY16910" fmla="*/ 160986 h 2583470"/>
                <a:gd name="connsiteX16911" fmla="*/ 356706 w 1057172"/>
                <a:gd name="connsiteY16911" fmla="*/ 160986 h 2583470"/>
                <a:gd name="connsiteX16912" fmla="*/ 359752 w 1057172"/>
                <a:gd name="connsiteY16912" fmla="*/ 154837 h 2583470"/>
                <a:gd name="connsiteX16913" fmla="*/ 360361 w 1057172"/>
                <a:gd name="connsiteY16913" fmla="*/ 154837 h 2583470"/>
                <a:gd name="connsiteX16914" fmla="*/ 361579 w 1057172"/>
                <a:gd name="connsiteY16914" fmla="*/ 146843 h 2583470"/>
                <a:gd name="connsiteX16915" fmla="*/ 362797 w 1057172"/>
                <a:gd name="connsiteY16915" fmla="*/ 146843 h 2583470"/>
                <a:gd name="connsiteX16916" fmla="*/ 362797 w 1057172"/>
                <a:gd name="connsiteY16916" fmla="*/ 145613 h 2583470"/>
                <a:gd name="connsiteX16917" fmla="*/ 364015 w 1057172"/>
                <a:gd name="connsiteY16917" fmla="*/ 144998 h 2583470"/>
                <a:gd name="connsiteX16918" fmla="*/ 364015 w 1057172"/>
                <a:gd name="connsiteY16918" fmla="*/ 145613 h 2583470"/>
                <a:gd name="connsiteX16919" fmla="*/ 367061 w 1057172"/>
                <a:gd name="connsiteY16919" fmla="*/ 145613 h 2583470"/>
                <a:gd name="connsiteX16920" fmla="*/ 367061 w 1057172"/>
                <a:gd name="connsiteY16920" fmla="*/ 146228 h 2583470"/>
                <a:gd name="connsiteX16921" fmla="*/ 382290 w 1057172"/>
                <a:gd name="connsiteY16921" fmla="*/ 168365 h 2583470"/>
                <a:gd name="connsiteX16922" fmla="*/ 380462 w 1057172"/>
                <a:gd name="connsiteY16922" fmla="*/ 170210 h 2583470"/>
                <a:gd name="connsiteX16923" fmla="*/ 381071 w 1057172"/>
                <a:gd name="connsiteY16923" fmla="*/ 170210 h 2583470"/>
                <a:gd name="connsiteX16924" fmla="*/ 384117 w 1057172"/>
                <a:gd name="connsiteY16924" fmla="*/ 180663 h 2583470"/>
                <a:gd name="connsiteX16925" fmla="*/ 384117 w 1057172"/>
                <a:gd name="connsiteY16925" fmla="*/ 184968 h 2583470"/>
                <a:gd name="connsiteX16926" fmla="*/ 386554 w 1057172"/>
                <a:gd name="connsiteY16926" fmla="*/ 185583 h 2583470"/>
                <a:gd name="connsiteX16927" fmla="*/ 385944 w 1057172"/>
                <a:gd name="connsiteY16927" fmla="*/ 185583 h 2583470"/>
                <a:gd name="connsiteX16928" fmla="*/ 386554 w 1057172"/>
                <a:gd name="connsiteY16928" fmla="*/ 192347 h 2583470"/>
                <a:gd name="connsiteX16929" fmla="*/ 387163 w 1057172"/>
                <a:gd name="connsiteY16929" fmla="*/ 192347 h 2583470"/>
                <a:gd name="connsiteX16930" fmla="*/ 387163 w 1057172"/>
                <a:gd name="connsiteY16930" fmla="*/ 198496 h 2583470"/>
                <a:gd name="connsiteX16931" fmla="*/ 387772 w 1057172"/>
                <a:gd name="connsiteY16931" fmla="*/ 198496 h 2583470"/>
                <a:gd name="connsiteX16932" fmla="*/ 390208 w 1057172"/>
                <a:gd name="connsiteY16932" fmla="*/ 204645 h 2583470"/>
                <a:gd name="connsiteX16933" fmla="*/ 392645 w 1057172"/>
                <a:gd name="connsiteY16933" fmla="*/ 210180 h 2583470"/>
                <a:gd name="connsiteX16934" fmla="*/ 393863 w 1057172"/>
                <a:gd name="connsiteY16934" fmla="*/ 210180 h 2583470"/>
                <a:gd name="connsiteX16935" fmla="*/ 393863 w 1057172"/>
                <a:gd name="connsiteY16935" fmla="*/ 211410 h 2583470"/>
                <a:gd name="connsiteX16936" fmla="*/ 395691 w 1057172"/>
                <a:gd name="connsiteY16936" fmla="*/ 216329 h 2583470"/>
                <a:gd name="connsiteX16937" fmla="*/ 395081 w 1057172"/>
                <a:gd name="connsiteY16937" fmla="*/ 216329 h 2583470"/>
                <a:gd name="connsiteX16938" fmla="*/ 393863 w 1057172"/>
                <a:gd name="connsiteY16938" fmla="*/ 223093 h 2583470"/>
                <a:gd name="connsiteX16939" fmla="*/ 392645 w 1057172"/>
                <a:gd name="connsiteY16939" fmla="*/ 223093 h 2583470"/>
                <a:gd name="connsiteX16940" fmla="*/ 392645 w 1057172"/>
                <a:gd name="connsiteY16940" fmla="*/ 223708 h 2583470"/>
                <a:gd name="connsiteX16941" fmla="*/ 393863 w 1057172"/>
                <a:gd name="connsiteY16941" fmla="*/ 223708 h 2583470"/>
                <a:gd name="connsiteX16942" fmla="*/ 395691 w 1057172"/>
                <a:gd name="connsiteY16942" fmla="*/ 229857 h 2583470"/>
                <a:gd name="connsiteX16943" fmla="*/ 395691 w 1057172"/>
                <a:gd name="connsiteY16943" fmla="*/ 231087 h 2583470"/>
                <a:gd name="connsiteX16944" fmla="*/ 396300 w 1057172"/>
                <a:gd name="connsiteY16944" fmla="*/ 231087 h 2583470"/>
                <a:gd name="connsiteX16945" fmla="*/ 396300 w 1057172"/>
                <a:gd name="connsiteY16945" fmla="*/ 228627 h 2583470"/>
                <a:gd name="connsiteX16946" fmla="*/ 395691 w 1057172"/>
                <a:gd name="connsiteY16946" fmla="*/ 228627 h 2583470"/>
                <a:gd name="connsiteX16947" fmla="*/ 396300 w 1057172"/>
                <a:gd name="connsiteY16947" fmla="*/ 224938 h 2583470"/>
                <a:gd name="connsiteX16948" fmla="*/ 395691 w 1057172"/>
                <a:gd name="connsiteY16948" fmla="*/ 224938 h 2583470"/>
                <a:gd name="connsiteX16949" fmla="*/ 398127 w 1057172"/>
                <a:gd name="connsiteY16949" fmla="*/ 221248 h 2583470"/>
                <a:gd name="connsiteX16950" fmla="*/ 398736 w 1057172"/>
                <a:gd name="connsiteY16950" fmla="*/ 221248 h 2583470"/>
                <a:gd name="connsiteX16951" fmla="*/ 405437 w 1057172"/>
                <a:gd name="connsiteY16951" fmla="*/ 239081 h 2583470"/>
                <a:gd name="connsiteX16952" fmla="*/ 406046 w 1057172"/>
                <a:gd name="connsiteY16952" fmla="*/ 239081 h 2583470"/>
                <a:gd name="connsiteX16953" fmla="*/ 407264 w 1057172"/>
                <a:gd name="connsiteY16953" fmla="*/ 244001 h 2583470"/>
                <a:gd name="connsiteX16954" fmla="*/ 407873 w 1057172"/>
                <a:gd name="connsiteY16954" fmla="*/ 244001 h 2583470"/>
                <a:gd name="connsiteX16955" fmla="*/ 407873 w 1057172"/>
                <a:gd name="connsiteY16955" fmla="*/ 245230 h 2583470"/>
                <a:gd name="connsiteX16956" fmla="*/ 409092 w 1057172"/>
                <a:gd name="connsiteY16956" fmla="*/ 245230 h 2583470"/>
                <a:gd name="connsiteX16957" fmla="*/ 410310 w 1057172"/>
                <a:gd name="connsiteY16957" fmla="*/ 247075 h 2583470"/>
                <a:gd name="connsiteX16958" fmla="*/ 410310 w 1057172"/>
                <a:gd name="connsiteY16958" fmla="*/ 247690 h 2583470"/>
                <a:gd name="connsiteX16959" fmla="*/ 410919 w 1057172"/>
                <a:gd name="connsiteY16959" fmla="*/ 247690 h 2583470"/>
                <a:gd name="connsiteX16960" fmla="*/ 412137 w 1057172"/>
                <a:gd name="connsiteY16960" fmla="*/ 251380 h 2583470"/>
                <a:gd name="connsiteX16961" fmla="*/ 413356 w 1057172"/>
                <a:gd name="connsiteY16961" fmla="*/ 251380 h 2583470"/>
                <a:gd name="connsiteX16962" fmla="*/ 413356 w 1057172"/>
                <a:gd name="connsiteY16962" fmla="*/ 251995 h 2583470"/>
                <a:gd name="connsiteX16963" fmla="*/ 415792 w 1057172"/>
                <a:gd name="connsiteY16963" fmla="*/ 251995 h 2583470"/>
                <a:gd name="connsiteX16964" fmla="*/ 415792 w 1057172"/>
                <a:gd name="connsiteY16964" fmla="*/ 251380 h 2583470"/>
                <a:gd name="connsiteX16965" fmla="*/ 417620 w 1057172"/>
                <a:gd name="connsiteY16965" fmla="*/ 251380 h 2583470"/>
                <a:gd name="connsiteX16966" fmla="*/ 417620 w 1057172"/>
                <a:gd name="connsiteY16966" fmla="*/ 250765 h 2583470"/>
                <a:gd name="connsiteX16967" fmla="*/ 417010 w 1057172"/>
                <a:gd name="connsiteY16967" fmla="*/ 250765 h 2583470"/>
                <a:gd name="connsiteX16968" fmla="*/ 417010 w 1057172"/>
                <a:gd name="connsiteY16968" fmla="*/ 248920 h 2583470"/>
                <a:gd name="connsiteX16969" fmla="*/ 415792 w 1057172"/>
                <a:gd name="connsiteY16969" fmla="*/ 248920 h 2583470"/>
                <a:gd name="connsiteX16970" fmla="*/ 415792 w 1057172"/>
                <a:gd name="connsiteY16970" fmla="*/ 248305 h 2583470"/>
                <a:gd name="connsiteX16971" fmla="*/ 415183 w 1057172"/>
                <a:gd name="connsiteY16971" fmla="*/ 248305 h 2583470"/>
                <a:gd name="connsiteX16972" fmla="*/ 415183 w 1057172"/>
                <a:gd name="connsiteY16972" fmla="*/ 247690 h 2583470"/>
                <a:gd name="connsiteX16973" fmla="*/ 414574 w 1057172"/>
                <a:gd name="connsiteY16973" fmla="*/ 247690 h 2583470"/>
                <a:gd name="connsiteX16974" fmla="*/ 414574 w 1057172"/>
                <a:gd name="connsiteY16974" fmla="*/ 247075 h 2583470"/>
                <a:gd name="connsiteX16975" fmla="*/ 415183 w 1057172"/>
                <a:gd name="connsiteY16975" fmla="*/ 247075 h 2583470"/>
                <a:gd name="connsiteX16976" fmla="*/ 415183 w 1057172"/>
                <a:gd name="connsiteY16976" fmla="*/ 246460 h 2583470"/>
                <a:gd name="connsiteX16977" fmla="*/ 414574 w 1057172"/>
                <a:gd name="connsiteY16977" fmla="*/ 246460 h 2583470"/>
                <a:gd name="connsiteX16978" fmla="*/ 414574 w 1057172"/>
                <a:gd name="connsiteY16978" fmla="*/ 245230 h 2583470"/>
                <a:gd name="connsiteX16979" fmla="*/ 413356 w 1057172"/>
                <a:gd name="connsiteY16979" fmla="*/ 245230 h 2583470"/>
                <a:gd name="connsiteX16980" fmla="*/ 413356 w 1057172"/>
                <a:gd name="connsiteY16980" fmla="*/ 242771 h 2583470"/>
                <a:gd name="connsiteX16981" fmla="*/ 412137 w 1057172"/>
                <a:gd name="connsiteY16981" fmla="*/ 242771 h 2583470"/>
                <a:gd name="connsiteX16982" fmla="*/ 411528 w 1057172"/>
                <a:gd name="connsiteY16982" fmla="*/ 236622 h 2583470"/>
                <a:gd name="connsiteX16983" fmla="*/ 410919 w 1057172"/>
                <a:gd name="connsiteY16983" fmla="*/ 236622 h 2583470"/>
                <a:gd name="connsiteX16984" fmla="*/ 410919 w 1057172"/>
                <a:gd name="connsiteY16984" fmla="*/ 236007 h 2583470"/>
                <a:gd name="connsiteX16985" fmla="*/ 410310 w 1057172"/>
                <a:gd name="connsiteY16985" fmla="*/ 236007 h 2583470"/>
                <a:gd name="connsiteX16986" fmla="*/ 410310 w 1057172"/>
                <a:gd name="connsiteY16986" fmla="*/ 232317 h 2583470"/>
                <a:gd name="connsiteX16987" fmla="*/ 409701 w 1057172"/>
                <a:gd name="connsiteY16987" fmla="*/ 232317 h 2583470"/>
                <a:gd name="connsiteX16988" fmla="*/ 409092 w 1057172"/>
                <a:gd name="connsiteY16988" fmla="*/ 228627 h 2583470"/>
                <a:gd name="connsiteX16989" fmla="*/ 407873 w 1057172"/>
                <a:gd name="connsiteY16989" fmla="*/ 228627 h 2583470"/>
                <a:gd name="connsiteX16990" fmla="*/ 407873 w 1057172"/>
                <a:gd name="connsiteY16990" fmla="*/ 226783 h 2583470"/>
                <a:gd name="connsiteX16991" fmla="*/ 406655 w 1057172"/>
                <a:gd name="connsiteY16991" fmla="*/ 226783 h 2583470"/>
                <a:gd name="connsiteX16992" fmla="*/ 404219 w 1057172"/>
                <a:gd name="connsiteY16992" fmla="*/ 213254 h 2583470"/>
                <a:gd name="connsiteX16993" fmla="*/ 403609 w 1057172"/>
                <a:gd name="connsiteY16993" fmla="*/ 213254 h 2583470"/>
                <a:gd name="connsiteX16994" fmla="*/ 403609 w 1057172"/>
                <a:gd name="connsiteY16994" fmla="*/ 212025 h 2583470"/>
                <a:gd name="connsiteX16995" fmla="*/ 403000 w 1057172"/>
                <a:gd name="connsiteY16995" fmla="*/ 212025 h 2583470"/>
                <a:gd name="connsiteX16996" fmla="*/ 403000 w 1057172"/>
                <a:gd name="connsiteY16996" fmla="*/ 210180 h 2583470"/>
                <a:gd name="connsiteX16997" fmla="*/ 402391 w 1057172"/>
                <a:gd name="connsiteY16997" fmla="*/ 210180 h 2583470"/>
                <a:gd name="connsiteX16998" fmla="*/ 401782 w 1057172"/>
                <a:gd name="connsiteY16998" fmla="*/ 207720 h 2583470"/>
                <a:gd name="connsiteX16999" fmla="*/ 400564 w 1057172"/>
                <a:gd name="connsiteY16999" fmla="*/ 207720 h 2583470"/>
                <a:gd name="connsiteX17000" fmla="*/ 400564 w 1057172"/>
                <a:gd name="connsiteY17000" fmla="*/ 207105 h 2583470"/>
                <a:gd name="connsiteX17001" fmla="*/ 399955 w 1057172"/>
                <a:gd name="connsiteY17001" fmla="*/ 207105 h 2583470"/>
                <a:gd name="connsiteX17002" fmla="*/ 399345 w 1057172"/>
                <a:gd name="connsiteY17002" fmla="*/ 200341 h 2583470"/>
                <a:gd name="connsiteX17003" fmla="*/ 398736 w 1057172"/>
                <a:gd name="connsiteY17003" fmla="*/ 200341 h 2583470"/>
                <a:gd name="connsiteX17004" fmla="*/ 398736 w 1057172"/>
                <a:gd name="connsiteY17004" fmla="*/ 194192 h 2583470"/>
                <a:gd name="connsiteX17005" fmla="*/ 398127 w 1057172"/>
                <a:gd name="connsiteY17005" fmla="*/ 194192 h 2583470"/>
                <a:gd name="connsiteX17006" fmla="*/ 398127 w 1057172"/>
                <a:gd name="connsiteY17006" fmla="*/ 189887 h 2583470"/>
                <a:gd name="connsiteX17007" fmla="*/ 397518 w 1057172"/>
                <a:gd name="connsiteY17007" fmla="*/ 189887 h 2583470"/>
                <a:gd name="connsiteX17008" fmla="*/ 396300 w 1057172"/>
                <a:gd name="connsiteY17008" fmla="*/ 183738 h 2583470"/>
                <a:gd name="connsiteX17009" fmla="*/ 395691 w 1057172"/>
                <a:gd name="connsiteY17009" fmla="*/ 183738 h 2583470"/>
                <a:gd name="connsiteX17010" fmla="*/ 395691 w 1057172"/>
                <a:gd name="connsiteY17010" fmla="*/ 181278 h 2583470"/>
                <a:gd name="connsiteX17011" fmla="*/ 396300 w 1057172"/>
                <a:gd name="connsiteY17011" fmla="*/ 181278 h 2583470"/>
                <a:gd name="connsiteX17012" fmla="*/ 396300 w 1057172"/>
                <a:gd name="connsiteY17012" fmla="*/ 180663 h 2583470"/>
                <a:gd name="connsiteX17013" fmla="*/ 395691 w 1057172"/>
                <a:gd name="connsiteY17013" fmla="*/ 180663 h 2583470"/>
                <a:gd name="connsiteX17014" fmla="*/ 395081 w 1057172"/>
                <a:gd name="connsiteY17014" fmla="*/ 173899 h 2583470"/>
                <a:gd name="connsiteX17015" fmla="*/ 395691 w 1057172"/>
                <a:gd name="connsiteY17015" fmla="*/ 174514 h 2583470"/>
                <a:gd name="connsiteX17016" fmla="*/ 395691 w 1057172"/>
                <a:gd name="connsiteY17016" fmla="*/ 173899 h 2583470"/>
                <a:gd name="connsiteX17017" fmla="*/ 396300 w 1057172"/>
                <a:gd name="connsiteY17017" fmla="*/ 173899 h 2583470"/>
                <a:gd name="connsiteX17018" fmla="*/ 396300 w 1057172"/>
                <a:gd name="connsiteY17018" fmla="*/ 173284 h 2583470"/>
                <a:gd name="connsiteX17019" fmla="*/ 394472 w 1057172"/>
                <a:gd name="connsiteY17019" fmla="*/ 173284 h 2583470"/>
                <a:gd name="connsiteX17020" fmla="*/ 392645 w 1057172"/>
                <a:gd name="connsiteY17020" fmla="*/ 164060 h 2583470"/>
                <a:gd name="connsiteX17021" fmla="*/ 392036 w 1057172"/>
                <a:gd name="connsiteY17021" fmla="*/ 164060 h 2583470"/>
                <a:gd name="connsiteX17022" fmla="*/ 392036 w 1057172"/>
                <a:gd name="connsiteY17022" fmla="*/ 162831 h 2583470"/>
                <a:gd name="connsiteX17023" fmla="*/ 391427 w 1057172"/>
                <a:gd name="connsiteY17023" fmla="*/ 162831 h 2583470"/>
                <a:gd name="connsiteX17024" fmla="*/ 391427 w 1057172"/>
                <a:gd name="connsiteY17024" fmla="*/ 162216 h 2583470"/>
                <a:gd name="connsiteX17025" fmla="*/ 390818 w 1057172"/>
                <a:gd name="connsiteY17025" fmla="*/ 162216 h 2583470"/>
                <a:gd name="connsiteX17026" fmla="*/ 389599 w 1057172"/>
                <a:gd name="connsiteY17026" fmla="*/ 157296 h 2583470"/>
                <a:gd name="connsiteX17027" fmla="*/ 389599 w 1057172"/>
                <a:gd name="connsiteY17027" fmla="*/ 156681 h 2583470"/>
                <a:gd name="connsiteX17028" fmla="*/ 390208 w 1057172"/>
                <a:gd name="connsiteY17028" fmla="*/ 156681 h 2583470"/>
                <a:gd name="connsiteX17029" fmla="*/ 390208 w 1057172"/>
                <a:gd name="connsiteY17029" fmla="*/ 152992 h 2583470"/>
                <a:gd name="connsiteX17030" fmla="*/ 389599 w 1057172"/>
                <a:gd name="connsiteY17030" fmla="*/ 152992 h 2583470"/>
                <a:gd name="connsiteX17031" fmla="*/ 388381 w 1057172"/>
                <a:gd name="connsiteY17031" fmla="*/ 146228 h 2583470"/>
                <a:gd name="connsiteX17032" fmla="*/ 389599 w 1057172"/>
                <a:gd name="connsiteY17032" fmla="*/ 146228 h 2583470"/>
                <a:gd name="connsiteX17033" fmla="*/ 389599 w 1057172"/>
                <a:gd name="connsiteY17033" fmla="*/ 145613 h 2583470"/>
                <a:gd name="connsiteX17034" fmla="*/ 387772 w 1057172"/>
                <a:gd name="connsiteY17034" fmla="*/ 145613 h 2583470"/>
                <a:gd name="connsiteX17035" fmla="*/ 387772 w 1057172"/>
                <a:gd name="connsiteY17035" fmla="*/ 144383 h 2583470"/>
                <a:gd name="connsiteX17036" fmla="*/ 387163 w 1057172"/>
                <a:gd name="connsiteY17036" fmla="*/ 144383 h 2583470"/>
                <a:gd name="connsiteX17037" fmla="*/ 387163 w 1057172"/>
                <a:gd name="connsiteY17037" fmla="*/ 143153 h 2583470"/>
                <a:gd name="connsiteX17038" fmla="*/ 387772 w 1057172"/>
                <a:gd name="connsiteY17038" fmla="*/ 143153 h 2583470"/>
                <a:gd name="connsiteX17039" fmla="*/ 387772 w 1057172"/>
                <a:gd name="connsiteY17039" fmla="*/ 141923 h 2583470"/>
                <a:gd name="connsiteX17040" fmla="*/ 387163 w 1057172"/>
                <a:gd name="connsiteY17040" fmla="*/ 141923 h 2583470"/>
                <a:gd name="connsiteX17041" fmla="*/ 387163 w 1057172"/>
                <a:gd name="connsiteY17041" fmla="*/ 141308 h 2583470"/>
                <a:gd name="connsiteX17042" fmla="*/ 387772 w 1057172"/>
                <a:gd name="connsiteY17042" fmla="*/ 141308 h 2583470"/>
                <a:gd name="connsiteX17043" fmla="*/ 387163 w 1057172"/>
                <a:gd name="connsiteY17043" fmla="*/ 140693 h 2583470"/>
                <a:gd name="connsiteX17044" fmla="*/ 387772 w 1057172"/>
                <a:gd name="connsiteY17044" fmla="*/ 140693 h 2583470"/>
                <a:gd name="connsiteX17045" fmla="*/ 387772 w 1057172"/>
                <a:gd name="connsiteY17045" fmla="*/ 139463 h 2583470"/>
                <a:gd name="connsiteX17046" fmla="*/ 387163 w 1057172"/>
                <a:gd name="connsiteY17046" fmla="*/ 139463 h 2583470"/>
                <a:gd name="connsiteX17047" fmla="*/ 387163 w 1057172"/>
                <a:gd name="connsiteY17047" fmla="*/ 138234 h 2583470"/>
                <a:gd name="connsiteX17048" fmla="*/ 387772 w 1057172"/>
                <a:gd name="connsiteY17048" fmla="*/ 138234 h 2583470"/>
                <a:gd name="connsiteX17049" fmla="*/ 387163 w 1057172"/>
                <a:gd name="connsiteY17049" fmla="*/ 135159 h 2583470"/>
                <a:gd name="connsiteX17050" fmla="*/ 387772 w 1057172"/>
                <a:gd name="connsiteY17050" fmla="*/ 135159 h 2583470"/>
                <a:gd name="connsiteX17051" fmla="*/ 387772 w 1057172"/>
                <a:gd name="connsiteY17051" fmla="*/ 134544 h 2583470"/>
                <a:gd name="connsiteX17052" fmla="*/ 388381 w 1057172"/>
                <a:gd name="connsiteY17052" fmla="*/ 134544 h 2583470"/>
                <a:gd name="connsiteX17053" fmla="*/ 388381 w 1057172"/>
                <a:gd name="connsiteY17053" fmla="*/ 133929 h 2583470"/>
                <a:gd name="connsiteX17054" fmla="*/ 390208 w 1057172"/>
                <a:gd name="connsiteY17054" fmla="*/ 133929 h 2583470"/>
                <a:gd name="connsiteX17055" fmla="*/ 390208 w 1057172"/>
                <a:gd name="connsiteY17055" fmla="*/ 134544 h 2583470"/>
                <a:gd name="connsiteX17056" fmla="*/ 396300 w 1057172"/>
                <a:gd name="connsiteY17056" fmla="*/ 134544 h 2583470"/>
                <a:gd name="connsiteX17057" fmla="*/ 396300 w 1057172"/>
                <a:gd name="connsiteY17057" fmla="*/ 135159 h 2583470"/>
                <a:gd name="connsiteX17058" fmla="*/ 398127 w 1057172"/>
                <a:gd name="connsiteY17058" fmla="*/ 133929 h 2583470"/>
                <a:gd name="connsiteX17059" fmla="*/ 397518 w 1057172"/>
                <a:gd name="connsiteY17059" fmla="*/ 133929 h 2583470"/>
                <a:gd name="connsiteX17060" fmla="*/ 397518 w 1057172"/>
                <a:gd name="connsiteY17060" fmla="*/ 133314 h 2583470"/>
                <a:gd name="connsiteX17061" fmla="*/ 396300 w 1057172"/>
                <a:gd name="connsiteY17061" fmla="*/ 133314 h 2583470"/>
                <a:gd name="connsiteX17062" fmla="*/ 396300 w 1057172"/>
                <a:gd name="connsiteY17062" fmla="*/ 132699 h 2583470"/>
                <a:gd name="connsiteX17063" fmla="*/ 397518 w 1057172"/>
                <a:gd name="connsiteY17063" fmla="*/ 132699 h 2583470"/>
                <a:gd name="connsiteX17064" fmla="*/ 397518 w 1057172"/>
                <a:gd name="connsiteY17064" fmla="*/ 131469 h 2583470"/>
                <a:gd name="connsiteX17065" fmla="*/ 395691 w 1057172"/>
                <a:gd name="connsiteY17065" fmla="*/ 131469 h 2583470"/>
                <a:gd name="connsiteX17066" fmla="*/ 395691 w 1057172"/>
                <a:gd name="connsiteY17066" fmla="*/ 130854 h 2583470"/>
                <a:gd name="connsiteX17067" fmla="*/ 395081 w 1057172"/>
                <a:gd name="connsiteY17067" fmla="*/ 130854 h 2583470"/>
                <a:gd name="connsiteX17068" fmla="*/ 395081 w 1057172"/>
                <a:gd name="connsiteY17068" fmla="*/ 130240 h 2583470"/>
                <a:gd name="connsiteX17069" fmla="*/ 394472 w 1057172"/>
                <a:gd name="connsiteY17069" fmla="*/ 130240 h 2583470"/>
                <a:gd name="connsiteX17070" fmla="*/ 394472 w 1057172"/>
                <a:gd name="connsiteY17070" fmla="*/ 129010 h 2583470"/>
                <a:gd name="connsiteX17071" fmla="*/ 393863 w 1057172"/>
                <a:gd name="connsiteY17071" fmla="*/ 129010 h 2583470"/>
                <a:gd name="connsiteX17072" fmla="*/ 392645 w 1057172"/>
                <a:gd name="connsiteY17072" fmla="*/ 125935 h 2583470"/>
                <a:gd name="connsiteX17073" fmla="*/ 393863 w 1057172"/>
                <a:gd name="connsiteY17073" fmla="*/ 125935 h 2583470"/>
                <a:gd name="connsiteX17074" fmla="*/ 393863 w 1057172"/>
                <a:gd name="connsiteY17074" fmla="*/ 125320 h 2583470"/>
                <a:gd name="connsiteX17075" fmla="*/ 392645 w 1057172"/>
                <a:gd name="connsiteY17075" fmla="*/ 125320 h 2583470"/>
                <a:gd name="connsiteX17076" fmla="*/ 392645 w 1057172"/>
                <a:gd name="connsiteY17076" fmla="*/ 122246 h 2583470"/>
                <a:gd name="connsiteX17077" fmla="*/ 393863 w 1057172"/>
                <a:gd name="connsiteY17077" fmla="*/ 122246 h 2583470"/>
                <a:gd name="connsiteX17078" fmla="*/ 393863 w 1057172"/>
                <a:gd name="connsiteY17078" fmla="*/ 121631 h 2583470"/>
                <a:gd name="connsiteX17079" fmla="*/ 392645 w 1057172"/>
                <a:gd name="connsiteY17079" fmla="*/ 121631 h 2583470"/>
                <a:gd name="connsiteX17080" fmla="*/ 392645 w 1057172"/>
                <a:gd name="connsiteY17080" fmla="*/ 121016 h 2583470"/>
                <a:gd name="connsiteX17081" fmla="*/ 394472 w 1057172"/>
                <a:gd name="connsiteY17081" fmla="*/ 117941 h 2583470"/>
                <a:gd name="connsiteX17082" fmla="*/ 393863 w 1057172"/>
                <a:gd name="connsiteY17082" fmla="*/ 117941 h 2583470"/>
                <a:gd name="connsiteX17083" fmla="*/ 395691 w 1057172"/>
                <a:gd name="connsiteY17083" fmla="*/ 114866 h 2583470"/>
                <a:gd name="connsiteX17084" fmla="*/ 395691 w 1057172"/>
                <a:gd name="connsiteY17084" fmla="*/ 114252 h 2583470"/>
                <a:gd name="connsiteX17085" fmla="*/ 396300 w 1057172"/>
                <a:gd name="connsiteY17085" fmla="*/ 114252 h 2583470"/>
                <a:gd name="connsiteX17086" fmla="*/ 396300 w 1057172"/>
                <a:gd name="connsiteY17086" fmla="*/ 113022 h 2583470"/>
                <a:gd name="connsiteX17087" fmla="*/ 397518 w 1057172"/>
                <a:gd name="connsiteY17087" fmla="*/ 113022 h 2583470"/>
                <a:gd name="connsiteX17088" fmla="*/ 396300 w 1057172"/>
                <a:gd name="connsiteY17088" fmla="*/ 111177 h 2583470"/>
                <a:gd name="connsiteX17089" fmla="*/ 398127 w 1057172"/>
                <a:gd name="connsiteY17089" fmla="*/ 111177 h 2583470"/>
                <a:gd name="connsiteX17090" fmla="*/ 398127 w 1057172"/>
                <a:gd name="connsiteY17090" fmla="*/ 110562 h 2583470"/>
                <a:gd name="connsiteX17091" fmla="*/ 398127 w 1057172"/>
                <a:gd name="connsiteY17091" fmla="*/ 109947 h 2583470"/>
                <a:gd name="connsiteX17092" fmla="*/ 437892 w 1057172"/>
                <a:gd name="connsiteY17092" fmla="*/ 107881 h 2583470"/>
                <a:gd name="connsiteX17093" fmla="*/ 438580 w 1057172"/>
                <a:gd name="connsiteY17093" fmla="*/ 107881 h 2583470"/>
                <a:gd name="connsiteX17094" fmla="*/ 439268 w 1057172"/>
                <a:gd name="connsiteY17094" fmla="*/ 109946 h 2583470"/>
                <a:gd name="connsiteX17095" fmla="*/ 438580 w 1057172"/>
                <a:gd name="connsiteY17095" fmla="*/ 109946 h 2583470"/>
                <a:gd name="connsiteX17096" fmla="*/ 437892 w 1057172"/>
                <a:gd name="connsiteY17096" fmla="*/ 107881 h 2583470"/>
                <a:gd name="connsiteX17097" fmla="*/ 437203 w 1057172"/>
                <a:gd name="connsiteY17097" fmla="*/ 106849 h 2583470"/>
                <a:gd name="connsiteX17098" fmla="*/ 437719 w 1057172"/>
                <a:gd name="connsiteY17098" fmla="*/ 106849 h 2583470"/>
                <a:gd name="connsiteX17099" fmla="*/ 437719 w 1057172"/>
                <a:gd name="connsiteY17099" fmla="*/ 107881 h 2583470"/>
                <a:gd name="connsiteX17100" fmla="*/ 438696 w 1057172"/>
                <a:gd name="connsiteY17100" fmla="*/ 104162 h 2583470"/>
                <a:gd name="connsiteX17101" fmla="*/ 438848 w 1057172"/>
                <a:gd name="connsiteY17101" fmla="*/ 104408 h 2583470"/>
                <a:gd name="connsiteX17102" fmla="*/ 438696 w 1057172"/>
                <a:gd name="connsiteY17102" fmla="*/ 104408 h 2583470"/>
                <a:gd name="connsiteX17103" fmla="*/ 438086 w 1057172"/>
                <a:gd name="connsiteY17103" fmla="*/ 103179 h 2583470"/>
                <a:gd name="connsiteX17104" fmla="*/ 438696 w 1057172"/>
                <a:gd name="connsiteY17104" fmla="*/ 103179 h 2583470"/>
                <a:gd name="connsiteX17105" fmla="*/ 438696 w 1057172"/>
                <a:gd name="connsiteY17105" fmla="*/ 104162 h 2583470"/>
                <a:gd name="connsiteX17106" fmla="*/ 437203 w 1057172"/>
                <a:gd name="connsiteY17106" fmla="*/ 102203 h 2583470"/>
                <a:gd name="connsiteX17107" fmla="*/ 437719 w 1057172"/>
                <a:gd name="connsiteY17107" fmla="*/ 102203 h 2583470"/>
                <a:gd name="connsiteX17108" fmla="*/ 437719 w 1057172"/>
                <a:gd name="connsiteY17108" fmla="*/ 102719 h 2583470"/>
                <a:gd name="connsiteX17109" fmla="*/ 437203 w 1057172"/>
                <a:gd name="connsiteY17109" fmla="*/ 102719 h 2583470"/>
                <a:gd name="connsiteX17110" fmla="*/ 434106 w 1057172"/>
                <a:gd name="connsiteY17110" fmla="*/ 99622 h 2583470"/>
                <a:gd name="connsiteX17111" fmla="*/ 434881 w 1057172"/>
                <a:gd name="connsiteY17111" fmla="*/ 99622 h 2583470"/>
                <a:gd name="connsiteX17112" fmla="*/ 434881 w 1057172"/>
                <a:gd name="connsiteY17112" fmla="*/ 101687 h 2583470"/>
                <a:gd name="connsiteX17113" fmla="*/ 434106 w 1057172"/>
                <a:gd name="connsiteY17113" fmla="*/ 99622 h 2583470"/>
                <a:gd name="connsiteX17114" fmla="*/ 527534 w 1057172"/>
                <a:gd name="connsiteY17114" fmla="*/ 94116 h 2583470"/>
                <a:gd name="connsiteX17115" fmla="*/ 528567 w 1057172"/>
                <a:gd name="connsiteY17115" fmla="*/ 95493 h 2583470"/>
                <a:gd name="connsiteX17116" fmla="*/ 527534 w 1057172"/>
                <a:gd name="connsiteY17116" fmla="*/ 95493 h 2583470"/>
                <a:gd name="connsiteX17117" fmla="*/ 527534 w 1057172"/>
                <a:gd name="connsiteY17117" fmla="*/ 94116 h 2583470"/>
                <a:gd name="connsiteX17118" fmla="*/ 527018 w 1057172"/>
                <a:gd name="connsiteY17118" fmla="*/ 93428 h 2583470"/>
                <a:gd name="connsiteX17119" fmla="*/ 527534 w 1057172"/>
                <a:gd name="connsiteY17119" fmla="*/ 93428 h 2583470"/>
                <a:gd name="connsiteX17120" fmla="*/ 527534 w 1057172"/>
                <a:gd name="connsiteY17120" fmla="*/ 93944 h 2583470"/>
                <a:gd name="connsiteX17121" fmla="*/ 527018 w 1057172"/>
                <a:gd name="connsiteY17121" fmla="*/ 93944 h 2583470"/>
                <a:gd name="connsiteX17122" fmla="*/ 519791 w 1057172"/>
                <a:gd name="connsiteY17122" fmla="*/ 86201 h 2583470"/>
                <a:gd name="connsiteX17123" fmla="*/ 520823 w 1057172"/>
                <a:gd name="connsiteY17123" fmla="*/ 86718 h 2583470"/>
                <a:gd name="connsiteX17124" fmla="*/ 520307 w 1057172"/>
                <a:gd name="connsiteY17124" fmla="*/ 87234 h 2583470"/>
                <a:gd name="connsiteX17125" fmla="*/ 519791 w 1057172"/>
                <a:gd name="connsiteY17125" fmla="*/ 86201 h 2583470"/>
                <a:gd name="connsiteX17126" fmla="*/ 525126 w 1057172"/>
                <a:gd name="connsiteY17126" fmla="*/ 82588 h 2583470"/>
                <a:gd name="connsiteX17127" fmla="*/ 526502 w 1057172"/>
                <a:gd name="connsiteY17127" fmla="*/ 82588 h 2583470"/>
                <a:gd name="connsiteX17128" fmla="*/ 525126 w 1057172"/>
                <a:gd name="connsiteY17128" fmla="*/ 83620 h 2583470"/>
                <a:gd name="connsiteX17129" fmla="*/ 524437 w 1057172"/>
                <a:gd name="connsiteY17129" fmla="*/ 83104 h 2583470"/>
                <a:gd name="connsiteX17130" fmla="*/ 525126 w 1057172"/>
                <a:gd name="connsiteY17130" fmla="*/ 83104 h 2583470"/>
                <a:gd name="connsiteX17131" fmla="*/ 525126 w 1057172"/>
                <a:gd name="connsiteY17131" fmla="*/ 82588 h 2583470"/>
                <a:gd name="connsiteX17132" fmla="*/ 442163 w 1057172"/>
                <a:gd name="connsiteY17132" fmla="*/ 82493 h 2583470"/>
                <a:gd name="connsiteX17133" fmla="*/ 442163 w 1057172"/>
                <a:gd name="connsiteY17133" fmla="*/ 83105 h 2583470"/>
                <a:gd name="connsiteX17134" fmla="*/ 441535 w 1057172"/>
                <a:gd name="connsiteY17134" fmla="*/ 83105 h 2583470"/>
                <a:gd name="connsiteX17135" fmla="*/ 442163 w 1057172"/>
                <a:gd name="connsiteY17135" fmla="*/ 82493 h 2583470"/>
                <a:gd name="connsiteX17136" fmla="*/ 447010 w 1057172"/>
                <a:gd name="connsiteY17136" fmla="*/ 70888 h 2583470"/>
                <a:gd name="connsiteX17137" fmla="*/ 448042 w 1057172"/>
                <a:gd name="connsiteY17137" fmla="*/ 70888 h 2583470"/>
                <a:gd name="connsiteX17138" fmla="*/ 448042 w 1057172"/>
                <a:gd name="connsiteY17138" fmla="*/ 72265 h 2583470"/>
                <a:gd name="connsiteX17139" fmla="*/ 447010 w 1057172"/>
                <a:gd name="connsiteY17139" fmla="*/ 72265 h 2583470"/>
                <a:gd name="connsiteX17140" fmla="*/ 447010 w 1057172"/>
                <a:gd name="connsiteY17140" fmla="*/ 70888 h 2583470"/>
                <a:gd name="connsiteX17141" fmla="*/ 499660 w 1057172"/>
                <a:gd name="connsiteY17141" fmla="*/ 67619 h 2583470"/>
                <a:gd name="connsiteX17142" fmla="*/ 500176 w 1057172"/>
                <a:gd name="connsiteY17142" fmla="*/ 67619 h 2583470"/>
                <a:gd name="connsiteX17143" fmla="*/ 500176 w 1057172"/>
                <a:gd name="connsiteY17143" fmla="*/ 68996 h 2583470"/>
                <a:gd name="connsiteX17144" fmla="*/ 499660 w 1057172"/>
                <a:gd name="connsiteY17144" fmla="*/ 68996 h 2583470"/>
                <a:gd name="connsiteX17145" fmla="*/ 499660 w 1057172"/>
                <a:gd name="connsiteY17145" fmla="*/ 67619 h 2583470"/>
                <a:gd name="connsiteX17146" fmla="*/ 437764 w 1057172"/>
                <a:gd name="connsiteY17146" fmla="*/ 67199 h 2583470"/>
                <a:gd name="connsiteX17147" fmla="*/ 440278 w 1057172"/>
                <a:gd name="connsiteY17147" fmla="*/ 68422 h 2583470"/>
                <a:gd name="connsiteX17148" fmla="*/ 440278 w 1057172"/>
                <a:gd name="connsiteY17148" fmla="*/ 69034 h 2583470"/>
                <a:gd name="connsiteX17149" fmla="*/ 444677 w 1057172"/>
                <a:gd name="connsiteY17149" fmla="*/ 70869 h 2583470"/>
                <a:gd name="connsiteX17150" fmla="*/ 443420 w 1057172"/>
                <a:gd name="connsiteY17150" fmla="*/ 72705 h 2583470"/>
                <a:gd name="connsiteX17151" fmla="*/ 445305 w 1057172"/>
                <a:gd name="connsiteY17151" fmla="*/ 72705 h 2583470"/>
                <a:gd name="connsiteX17152" fmla="*/ 445305 w 1057172"/>
                <a:gd name="connsiteY17152" fmla="*/ 72093 h 2583470"/>
                <a:gd name="connsiteX17153" fmla="*/ 445933 w 1057172"/>
                <a:gd name="connsiteY17153" fmla="*/ 72093 h 2583470"/>
                <a:gd name="connsiteX17154" fmla="*/ 445305 w 1057172"/>
                <a:gd name="connsiteY17154" fmla="*/ 74540 h 2583470"/>
                <a:gd name="connsiteX17155" fmla="*/ 447190 w 1057172"/>
                <a:gd name="connsiteY17155" fmla="*/ 75152 h 2583470"/>
                <a:gd name="connsiteX17156" fmla="*/ 448447 w 1057172"/>
                <a:gd name="connsiteY17156" fmla="*/ 72705 h 2583470"/>
                <a:gd name="connsiteX17157" fmla="*/ 449075 w 1057172"/>
                <a:gd name="connsiteY17157" fmla="*/ 74540 h 2583470"/>
                <a:gd name="connsiteX17158" fmla="*/ 448447 w 1057172"/>
                <a:gd name="connsiteY17158" fmla="*/ 75764 h 2583470"/>
                <a:gd name="connsiteX17159" fmla="*/ 446562 w 1057172"/>
                <a:gd name="connsiteY17159" fmla="*/ 80046 h 2583470"/>
                <a:gd name="connsiteX17160" fmla="*/ 444677 w 1057172"/>
                <a:gd name="connsiteY17160" fmla="*/ 82493 h 2583470"/>
                <a:gd name="connsiteX17161" fmla="*/ 443420 w 1057172"/>
                <a:gd name="connsiteY17161" fmla="*/ 82493 h 2583470"/>
                <a:gd name="connsiteX17162" fmla="*/ 443420 w 1057172"/>
                <a:gd name="connsiteY17162" fmla="*/ 81881 h 2583470"/>
                <a:gd name="connsiteX17163" fmla="*/ 442163 w 1057172"/>
                <a:gd name="connsiteY17163" fmla="*/ 81881 h 2583470"/>
                <a:gd name="connsiteX17164" fmla="*/ 442163 w 1057172"/>
                <a:gd name="connsiteY17164" fmla="*/ 82493 h 2583470"/>
                <a:gd name="connsiteX17165" fmla="*/ 436507 w 1057172"/>
                <a:gd name="connsiteY17165" fmla="*/ 78211 h 2583470"/>
                <a:gd name="connsiteX17166" fmla="*/ 434622 w 1057172"/>
                <a:gd name="connsiteY17166" fmla="*/ 78823 h 2583470"/>
                <a:gd name="connsiteX17167" fmla="*/ 434622 w 1057172"/>
                <a:gd name="connsiteY17167" fmla="*/ 76987 h 2583470"/>
                <a:gd name="connsiteX17168" fmla="*/ 435251 w 1057172"/>
                <a:gd name="connsiteY17168" fmla="*/ 76987 h 2583470"/>
                <a:gd name="connsiteX17169" fmla="*/ 435251 w 1057172"/>
                <a:gd name="connsiteY17169" fmla="*/ 75764 h 2583470"/>
                <a:gd name="connsiteX17170" fmla="*/ 434622 w 1057172"/>
                <a:gd name="connsiteY17170" fmla="*/ 75764 h 2583470"/>
                <a:gd name="connsiteX17171" fmla="*/ 435251 w 1057172"/>
                <a:gd name="connsiteY17171" fmla="*/ 72705 h 2583470"/>
                <a:gd name="connsiteX17172" fmla="*/ 435251 w 1057172"/>
                <a:gd name="connsiteY17172" fmla="*/ 73317 h 2583470"/>
                <a:gd name="connsiteX17173" fmla="*/ 437136 w 1057172"/>
                <a:gd name="connsiteY17173" fmla="*/ 71481 h 2583470"/>
                <a:gd name="connsiteX17174" fmla="*/ 435251 w 1057172"/>
                <a:gd name="connsiteY17174" fmla="*/ 72093 h 2583470"/>
                <a:gd name="connsiteX17175" fmla="*/ 436507 w 1057172"/>
                <a:gd name="connsiteY17175" fmla="*/ 70869 h 2583470"/>
                <a:gd name="connsiteX17176" fmla="*/ 437136 w 1057172"/>
                <a:gd name="connsiteY17176" fmla="*/ 70869 h 2583470"/>
                <a:gd name="connsiteX17177" fmla="*/ 437136 w 1057172"/>
                <a:gd name="connsiteY17177" fmla="*/ 70258 h 2583470"/>
                <a:gd name="connsiteX17178" fmla="*/ 437764 w 1057172"/>
                <a:gd name="connsiteY17178" fmla="*/ 67199 h 2583470"/>
                <a:gd name="connsiteX17179" fmla="*/ 555924 w 1057172"/>
                <a:gd name="connsiteY17179" fmla="*/ 60392 h 2583470"/>
                <a:gd name="connsiteX17180" fmla="*/ 557989 w 1057172"/>
                <a:gd name="connsiteY17180" fmla="*/ 60908 h 2583470"/>
                <a:gd name="connsiteX17181" fmla="*/ 555924 w 1057172"/>
                <a:gd name="connsiteY17181" fmla="*/ 60908 h 2583470"/>
                <a:gd name="connsiteX17182" fmla="*/ 555924 w 1057172"/>
                <a:gd name="connsiteY17182" fmla="*/ 60392 h 2583470"/>
                <a:gd name="connsiteX17183" fmla="*/ 588959 w 1057172"/>
                <a:gd name="connsiteY17183" fmla="*/ 59360 h 2583470"/>
                <a:gd name="connsiteX17184" fmla="*/ 589475 w 1057172"/>
                <a:gd name="connsiteY17184" fmla="*/ 59360 h 2583470"/>
                <a:gd name="connsiteX17185" fmla="*/ 589475 w 1057172"/>
                <a:gd name="connsiteY17185" fmla="*/ 59876 h 2583470"/>
                <a:gd name="connsiteX17186" fmla="*/ 588959 w 1057172"/>
                <a:gd name="connsiteY17186" fmla="*/ 59876 h 2583470"/>
                <a:gd name="connsiteX17187" fmla="*/ 643351 w 1057172"/>
                <a:gd name="connsiteY17187" fmla="*/ 57295 h 2583470"/>
                <a:gd name="connsiteX17188" fmla="*/ 644577 w 1057172"/>
                <a:gd name="connsiteY17188" fmla="*/ 57295 h 2583470"/>
                <a:gd name="connsiteX17189" fmla="*/ 644577 w 1057172"/>
                <a:gd name="connsiteY17189" fmla="*/ 58545 h 2583470"/>
                <a:gd name="connsiteX17190" fmla="*/ 645190 w 1057172"/>
                <a:gd name="connsiteY17190" fmla="*/ 58545 h 2583470"/>
                <a:gd name="connsiteX17191" fmla="*/ 645190 w 1057172"/>
                <a:gd name="connsiteY17191" fmla="*/ 59170 h 2583470"/>
                <a:gd name="connsiteX17192" fmla="*/ 646416 w 1057172"/>
                <a:gd name="connsiteY17192" fmla="*/ 59170 h 2583470"/>
                <a:gd name="connsiteX17193" fmla="*/ 646416 w 1057172"/>
                <a:gd name="connsiteY17193" fmla="*/ 59794 h 2583470"/>
                <a:gd name="connsiteX17194" fmla="*/ 648255 w 1057172"/>
                <a:gd name="connsiteY17194" fmla="*/ 59794 h 2583470"/>
                <a:gd name="connsiteX17195" fmla="*/ 648255 w 1057172"/>
                <a:gd name="connsiteY17195" fmla="*/ 59170 h 2583470"/>
                <a:gd name="connsiteX17196" fmla="*/ 648868 w 1057172"/>
                <a:gd name="connsiteY17196" fmla="*/ 59170 h 2583470"/>
                <a:gd name="connsiteX17197" fmla="*/ 648868 w 1057172"/>
                <a:gd name="connsiteY17197" fmla="*/ 59794 h 2583470"/>
                <a:gd name="connsiteX17198" fmla="*/ 650706 w 1057172"/>
                <a:gd name="connsiteY17198" fmla="*/ 59794 h 2583470"/>
                <a:gd name="connsiteX17199" fmla="*/ 650706 w 1057172"/>
                <a:gd name="connsiteY17199" fmla="*/ 62294 h 2583470"/>
                <a:gd name="connsiteX17200" fmla="*/ 651319 w 1057172"/>
                <a:gd name="connsiteY17200" fmla="*/ 62294 h 2583470"/>
                <a:gd name="connsiteX17201" fmla="*/ 651932 w 1057172"/>
                <a:gd name="connsiteY17201" fmla="*/ 63543 h 2583470"/>
                <a:gd name="connsiteX17202" fmla="*/ 650706 w 1057172"/>
                <a:gd name="connsiteY17202" fmla="*/ 64168 h 2583470"/>
                <a:gd name="connsiteX17203" fmla="*/ 651319 w 1057172"/>
                <a:gd name="connsiteY17203" fmla="*/ 65418 h 2583470"/>
                <a:gd name="connsiteX17204" fmla="*/ 650706 w 1057172"/>
                <a:gd name="connsiteY17204" fmla="*/ 65418 h 2583470"/>
                <a:gd name="connsiteX17205" fmla="*/ 650706 w 1057172"/>
                <a:gd name="connsiteY17205" fmla="*/ 67917 h 2583470"/>
                <a:gd name="connsiteX17206" fmla="*/ 649480 w 1057172"/>
                <a:gd name="connsiteY17206" fmla="*/ 67917 h 2583470"/>
                <a:gd name="connsiteX17207" fmla="*/ 649480 w 1057172"/>
                <a:gd name="connsiteY17207" fmla="*/ 68542 h 2583470"/>
                <a:gd name="connsiteX17208" fmla="*/ 645190 w 1057172"/>
                <a:gd name="connsiteY17208" fmla="*/ 67917 h 2583470"/>
                <a:gd name="connsiteX17209" fmla="*/ 644577 w 1057172"/>
                <a:gd name="connsiteY17209" fmla="*/ 64793 h 2583470"/>
                <a:gd name="connsiteX17210" fmla="*/ 643964 w 1057172"/>
                <a:gd name="connsiteY17210" fmla="*/ 64793 h 2583470"/>
                <a:gd name="connsiteX17211" fmla="*/ 643964 w 1057172"/>
                <a:gd name="connsiteY17211" fmla="*/ 63543 h 2583470"/>
                <a:gd name="connsiteX17212" fmla="*/ 643351 w 1057172"/>
                <a:gd name="connsiteY17212" fmla="*/ 63543 h 2583470"/>
                <a:gd name="connsiteX17213" fmla="*/ 642738 w 1057172"/>
                <a:gd name="connsiteY17213" fmla="*/ 59170 h 2583470"/>
                <a:gd name="connsiteX17214" fmla="*/ 643351 w 1057172"/>
                <a:gd name="connsiteY17214" fmla="*/ 59170 h 2583470"/>
                <a:gd name="connsiteX17215" fmla="*/ 643351 w 1057172"/>
                <a:gd name="connsiteY17215" fmla="*/ 57295 h 2583470"/>
                <a:gd name="connsiteX17216" fmla="*/ 502610 w 1057172"/>
                <a:gd name="connsiteY17216" fmla="*/ 57295 h 2583470"/>
                <a:gd name="connsiteX17217" fmla="*/ 500250 w 1057172"/>
                <a:gd name="connsiteY17217" fmla="*/ 64005 h 2583470"/>
                <a:gd name="connsiteX17218" fmla="*/ 500840 w 1057172"/>
                <a:gd name="connsiteY17218" fmla="*/ 60345 h 2583470"/>
                <a:gd name="connsiteX17219" fmla="*/ 502610 w 1057172"/>
                <a:gd name="connsiteY17219" fmla="*/ 57295 h 2583470"/>
                <a:gd name="connsiteX17220" fmla="*/ 585581 w 1057172"/>
                <a:gd name="connsiteY17220" fmla="*/ 54657 h 2583470"/>
                <a:gd name="connsiteX17221" fmla="*/ 585581 w 1057172"/>
                <a:gd name="connsiteY17221" fmla="*/ 56499 h 2583470"/>
                <a:gd name="connsiteX17222" fmla="*/ 584971 w 1057172"/>
                <a:gd name="connsiteY17222" fmla="*/ 56499 h 2583470"/>
                <a:gd name="connsiteX17223" fmla="*/ 585581 w 1057172"/>
                <a:gd name="connsiteY17223" fmla="*/ 54657 h 2583470"/>
                <a:gd name="connsiteX17224" fmla="*/ 462466 w 1057172"/>
                <a:gd name="connsiteY17224" fmla="*/ 47900 h 2583470"/>
                <a:gd name="connsiteX17225" fmla="*/ 463075 w 1057172"/>
                <a:gd name="connsiteY17225" fmla="*/ 47900 h 2583470"/>
                <a:gd name="connsiteX17226" fmla="*/ 463228 w 1057172"/>
                <a:gd name="connsiteY17226" fmla="*/ 48360 h 2583470"/>
                <a:gd name="connsiteX17227" fmla="*/ 572441 w 1057172"/>
                <a:gd name="connsiteY17227" fmla="*/ 46972 h 2583470"/>
                <a:gd name="connsiteX17228" fmla="*/ 572441 w 1057172"/>
                <a:gd name="connsiteY17228" fmla="*/ 48005 h 2583470"/>
                <a:gd name="connsiteX17229" fmla="*/ 571409 w 1057172"/>
                <a:gd name="connsiteY17229" fmla="*/ 48005 h 2583470"/>
                <a:gd name="connsiteX17230" fmla="*/ 570376 w 1057172"/>
                <a:gd name="connsiteY17230" fmla="*/ 47489 h 2583470"/>
                <a:gd name="connsiteX17231" fmla="*/ 572441 w 1057172"/>
                <a:gd name="connsiteY17231" fmla="*/ 46972 h 2583470"/>
                <a:gd name="connsiteX17232" fmla="*/ 475400 w 1057172"/>
                <a:gd name="connsiteY17232" fmla="*/ 43875 h 2583470"/>
                <a:gd name="connsiteX17233" fmla="*/ 476175 w 1057172"/>
                <a:gd name="connsiteY17233" fmla="*/ 43875 h 2583470"/>
                <a:gd name="connsiteX17234" fmla="*/ 476949 w 1057172"/>
                <a:gd name="connsiteY17234" fmla="*/ 46972 h 2583470"/>
                <a:gd name="connsiteX17235" fmla="*/ 475400 w 1057172"/>
                <a:gd name="connsiteY17235" fmla="*/ 46972 h 2583470"/>
                <a:gd name="connsiteX17236" fmla="*/ 475400 w 1057172"/>
                <a:gd name="connsiteY17236" fmla="*/ 43875 h 2583470"/>
                <a:gd name="connsiteX17237" fmla="*/ 469550 w 1057172"/>
                <a:gd name="connsiteY17237" fmla="*/ 40778 h 2583470"/>
                <a:gd name="connsiteX17238" fmla="*/ 470135 w 1057172"/>
                <a:gd name="connsiteY17238" fmla="*/ 42636 h 2583470"/>
                <a:gd name="connsiteX17239" fmla="*/ 471305 w 1057172"/>
                <a:gd name="connsiteY17239" fmla="*/ 42636 h 2583470"/>
                <a:gd name="connsiteX17240" fmla="*/ 471890 w 1057172"/>
                <a:gd name="connsiteY17240" fmla="*/ 46972 h 2583470"/>
                <a:gd name="connsiteX17241" fmla="*/ 471890 w 1057172"/>
                <a:gd name="connsiteY17241" fmla="*/ 47591 h 2583470"/>
                <a:gd name="connsiteX17242" fmla="*/ 471305 w 1057172"/>
                <a:gd name="connsiteY17242" fmla="*/ 47591 h 2583470"/>
                <a:gd name="connsiteX17243" fmla="*/ 471305 w 1057172"/>
                <a:gd name="connsiteY17243" fmla="*/ 48830 h 2583470"/>
                <a:gd name="connsiteX17244" fmla="*/ 469550 w 1057172"/>
                <a:gd name="connsiteY17244" fmla="*/ 48830 h 2583470"/>
                <a:gd name="connsiteX17245" fmla="*/ 469550 w 1057172"/>
                <a:gd name="connsiteY17245" fmla="*/ 49450 h 2583470"/>
                <a:gd name="connsiteX17246" fmla="*/ 468380 w 1057172"/>
                <a:gd name="connsiteY17246" fmla="*/ 48830 h 2583470"/>
                <a:gd name="connsiteX17247" fmla="*/ 466625 w 1057172"/>
                <a:gd name="connsiteY17247" fmla="*/ 44494 h 2583470"/>
                <a:gd name="connsiteX17248" fmla="*/ 468965 w 1057172"/>
                <a:gd name="connsiteY17248" fmla="*/ 44494 h 2583470"/>
                <a:gd name="connsiteX17249" fmla="*/ 468965 w 1057172"/>
                <a:gd name="connsiteY17249" fmla="*/ 43256 h 2583470"/>
                <a:gd name="connsiteX17250" fmla="*/ 468380 w 1057172"/>
                <a:gd name="connsiteY17250" fmla="*/ 43256 h 2583470"/>
                <a:gd name="connsiteX17251" fmla="*/ 468380 w 1057172"/>
                <a:gd name="connsiteY17251" fmla="*/ 42636 h 2583470"/>
                <a:gd name="connsiteX17252" fmla="*/ 468965 w 1057172"/>
                <a:gd name="connsiteY17252" fmla="*/ 42636 h 2583470"/>
                <a:gd name="connsiteX17253" fmla="*/ 469550 w 1057172"/>
                <a:gd name="connsiteY17253" fmla="*/ 40778 h 2583470"/>
                <a:gd name="connsiteX17254" fmla="*/ 557472 w 1057172"/>
                <a:gd name="connsiteY17254" fmla="*/ 38824 h 2583470"/>
                <a:gd name="connsiteX17255" fmla="*/ 559766 w 1057172"/>
                <a:gd name="connsiteY17255" fmla="*/ 39451 h 2583470"/>
                <a:gd name="connsiteX17256" fmla="*/ 559766 w 1057172"/>
                <a:gd name="connsiteY17256" fmla="*/ 41331 h 2583470"/>
                <a:gd name="connsiteX17257" fmla="*/ 560914 w 1057172"/>
                <a:gd name="connsiteY17257" fmla="*/ 41331 h 2583470"/>
                <a:gd name="connsiteX17258" fmla="*/ 562061 w 1057172"/>
                <a:gd name="connsiteY17258" fmla="*/ 45718 h 2583470"/>
                <a:gd name="connsiteX17259" fmla="*/ 561487 w 1057172"/>
                <a:gd name="connsiteY17259" fmla="*/ 45718 h 2583470"/>
                <a:gd name="connsiteX17260" fmla="*/ 561487 w 1057172"/>
                <a:gd name="connsiteY17260" fmla="*/ 46972 h 2583470"/>
                <a:gd name="connsiteX17261" fmla="*/ 558619 w 1057172"/>
                <a:gd name="connsiteY17261" fmla="*/ 46972 h 2583470"/>
                <a:gd name="connsiteX17262" fmla="*/ 557472 w 1057172"/>
                <a:gd name="connsiteY17262" fmla="*/ 45718 h 2583470"/>
                <a:gd name="connsiteX17263" fmla="*/ 557472 w 1057172"/>
                <a:gd name="connsiteY17263" fmla="*/ 38824 h 2583470"/>
                <a:gd name="connsiteX17264" fmla="*/ 527680 w 1057172"/>
                <a:gd name="connsiteY17264" fmla="*/ 35616 h 2583470"/>
                <a:gd name="connsiteX17265" fmla="*/ 528899 w 1057172"/>
                <a:gd name="connsiteY17265" fmla="*/ 36844 h 2583470"/>
                <a:gd name="connsiteX17266" fmla="*/ 531947 w 1057172"/>
                <a:gd name="connsiteY17266" fmla="*/ 39301 h 2583470"/>
                <a:gd name="connsiteX17267" fmla="*/ 534384 w 1057172"/>
                <a:gd name="connsiteY17267" fmla="*/ 40530 h 2583470"/>
                <a:gd name="connsiteX17268" fmla="*/ 534384 w 1057172"/>
                <a:gd name="connsiteY17268" fmla="*/ 41144 h 2583470"/>
                <a:gd name="connsiteX17269" fmla="*/ 536822 w 1057172"/>
                <a:gd name="connsiteY17269" fmla="*/ 41144 h 2583470"/>
                <a:gd name="connsiteX17270" fmla="*/ 536822 w 1057172"/>
                <a:gd name="connsiteY17270" fmla="*/ 42372 h 2583470"/>
                <a:gd name="connsiteX17271" fmla="*/ 539870 w 1057172"/>
                <a:gd name="connsiteY17271" fmla="*/ 42987 h 2583470"/>
                <a:gd name="connsiteX17272" fmla="*/ 539870 w 1057172"/>
                <a:gd name="connsiteY17272" fmla="*/ 43601 h 2583470"/>
                <a:gd name="connsiteX17273" fmla="*/ 540479 w 1057172"/>
                <a:gd name="connsiteY17273" fmla="*/ 43601 h 2583470"/>
                <a:gd name="connsiteX17274" fmla="*/ 540479 w 1057172"/>
                <a:gd name="connsiteY17274" fmla="*/ 45443 h 2583470"/>
                <a:gd name="connsiteX17275" fmla="*/ 539870 w 1057172"/>
                <a:gd name="connsiteY17275" fmla="*/ 45443 h 2583470"/>
                <a:gd name="connsiteX17276" fmla="*/ 539870 w 1057172"/>
                <a:gd name="connsiteY17276" fmla="*/ 48515 h 2583470"/>
                <a:gd name="connsiteX17277" fmla="*/ 536822 w 1057172"/>
                <a:gd name="connsiteY17277" fmla="*/ 49129 h 2583470"/>
                <a:gd name="connsiteX17278" fmla="*/ 536213 w 1057172"/>
                <a:gd name="connsiteY17278" fmla="*/ 51586 h 2583470"/>
                <a:gd name="connsiteX17279" fmla="*/ 538041 w 1057172"/>
                <a:gd name="connsiteY17279" fmla="*/ 51586 h 2583470"/>
                <a:gd name="connsiteX17280" fmla="*/ 538041 w 1057172"/>
                <a:gd name="connsiteY17280" fmla="*/ 50971 h 2583470"/>
                <a:gd name="connsiteX17281" fmla="*/ 539870 w 1057172"/>
                <a:gd name="connsiteY17281" fmla="*/ 50971 h 2583470"/>
                <a:gd name="connsiteX17282" fmla="*/ 539260 w 1057172"/>
                <a:gd name="connsiteY17282" fmla="*/ 54657 h 2583470"/>
                <a:gd name="connsiteX17283" fmla="*/ 542308 w 1057172"/>
                <a:gd name="connsiteY17283" fmla="*/ 54657 h 2583470"/>
                <a:gd name="connsiteX17284" fmla="*/ 542308 w 1057172"/>
                <a:gd name="connsiteY17284" fmla="*/ 55271 h 2583470"/>
                <a:gd name="connsiteX17285" fmla="*/ 542917 w 1057172"/>
                <a:gd name="connsiteY17285" fmla="*/ 55271 h 2583470"/>
                <a:gd name="connsiteX17286" fmla="*/ 542917 w 1057172"/>
                <a:gd name="connsiteY17286" fmla="*/ 56499 h 2583470"/>
                <a:gd name="connsiteX17287" fmla="*/ 542308 w 1057172"/>
                <a:gd name="connsiteY17287" fmla="*/ 56499 h 2583470"/>
                <a:gd name="connsiteX17288" fmla="*/ 542917 w 1057172"/>
                <a:gd name="connsiteY17288" fmla="*/ 60185 h 2583470"/>
                <a:gd name="connsiteX17289" fmla="*/ 543527 w 1057172"/>
                <a:gd name="connsiteY17289" fmla="*/ 60185 h 2583470"/>
                <a:gd name="connsiteX17290" fmla="*/ 543527 w 1057172"/>
                <a:gd name="connsiteY17290" fmla="*/ 63870 h 2583470"/>
                <a:gd name="connsiteX17291" fmla="*/ 542917 w 1057172"/>
                <a:gd name="connsiteY17291" fmla="*/ 63870 h 2583470"/>
                <a:gd name="connsiteX17292" fmla="*/ 542917 w 1057172"/>
                <a:gd name="connsiteY17292" fmla="*/ 65098 h 2583470"/>
                <a:gd name="connsiteX17293" fmla="*/ 539870 w 1057172"/>
                <a:gd name="connsiteY17293" fmla="*/ 67555 h 2583470"/>
                <a:gd name="connsiteX17294" fmla="*/ 539260 w 1057172"/>
                <a:gd name="connsiteY17294" fmla="*/ 67555 h 2583470"/>
                <a:gd name="connsiteX17295" fmla="*/ 539260 w 1057172"/>
                <a:gd name="connsiteY17295" fmla="*/ 68784 h 2583470"/>
                <a:gd name="connsiteX17296" fmla="*/ 539870 w 1057172"/>
                <a:gd name="connsiteY17296" fmla="*/ 68784 h 2583470"/>
                <a:gd name="connsiteX17297" fmla="*/ 539260 w 1057172"/>
                <a:gd name="connsiteY17297" fmla="*/ 70626 h 2583470"/>
                <a:gd name="connsiteX17298" fmla="*/ 539870 w 1057172"/>
                <a:gd name="connsiteY17298" fmla="*/ 70626 h 2583470"/>
                <a:gd name="connsiteX17299" fmla="*/ 539870 w 1057172"/>
                <a:gd name="connsiteY17299" fmla="*/ 71855 h 2583470"/>
                <a:gd name="connsiteX17300" fmla="*/ 539260 w 1057172"/>
                <a:gd name="connsiteY17300" fmla="*/ 71855 h 2583470"/>
                <a:gd name="connsiteX17301" fmla="*/ 539260 w 1057172"/>
                <a:gd name="connsiteY17301" fmla="*/ 72469 h 2583470"/>
                <a:gd name="connsiteX17302" fmla="*/ 539870 w 1057172"/>
                <a:gd name="connsiteY17302" fmla="*/ 72469 h 2583470"/>
                <a:gd name="connsiteX17303" fmla="*/ 539870 w 1057172"/>
                <a:gd name="connsiteY17303" fmla="*/ 74926 h 2583470"/>
                <a:gd name="connsiteX17304" fmla="*/ 539260 w 1057172"/>
                <a:gd name="connsiteY17304" fmla="*/ 74926 h 2583470"/>
                <a:gd name="connsiteX17305" fmla="*/ 539870 w 1057172"/>
                <a:gd name="connsiteY17305" fmla="*/ 79225 h 2583470"/>
                <a:gd name="connsiteX17306" fmla="*/ 540479 w 1057172"/>
                <a:gd name="connsiteY17306" fmla="*/ 79225 h 2583470"/>
                <a:gd name="connsiteX17307" fmla="*/ 540479 w 1057172"/>
                <a:gd name="connsiteY17307" fmla="*/ 79839 h 2583470"/>
                <a:gd name="connsiteX17308" fmla="*/ 541698 w 1057172"/>
                <a:gd name="connsiteY17308" fmla="*/ 79839 h 2583470"/>
                <a:gd name="connsiteX17309" fmla="*/ 541698 w 1057172"/>
                <a:gd name="connsiteY17309" fmla="*/ 82296 h 2583470"/>
                <a:gd name="connsiteX17310" fmla="*/ 542308 w 1057172"/>
                <a:gd name="connsiteY17310" fmla="*/ 81682 h 2583470"/>
                <a:gd name="connsiteX17311" fmla="*/ 542917 w 1057172"/>
                <a:gd name="connsiteY17311" fmla="*/ 82910 h 2583470"/>
                <a:gd name="connsiteX17312" fmla="*/ 542308 w 1057172"/>
                <a:gd name="connsiteY17312" fmla="*/ 82910 h 2583470"/>
                <a:gd name="connsiteX17313" fmla="*/ 542308 w 1057172"/>
                <a:gd name="connsiteY17313" fmla="*/ 83525 h 2583470"/>
                <a:gd name="connsiteX17314" fmla="*/ 542917 w 1057172"/>
                <a:gd name="connsiteY17314" fmla="*/ 83525 h 2583470"/>
                <a:gd name="connsiteX17315" fmla="*/ 542917 w 1057172"/>
                <a:gd name="connsiteY17315" fmla="*/ 82910 h 2583470"/>
                <a:gd name="connsiteX17316" fmla="*/ 544746 w 1057172"/>
                <a:gd name="connsiteY17316" fmla="*/ 82910 h 2583470"/>
                <a:gd name="connsiteX17317" fmla="*/ 542308 w 1057172"/>
                <a:gd name="connsiteY17317" fmla="*/ 77997 h 2583470"/>
                <a:gd name="connsiteX17318" fmla="*/ 542917 w 1057172"/>
                <a:gd name="connsiteY17318" fmla="*/ 77997 h 2583470"/>
                <a:gd name="connsiteX17319" fmla="*/ 542917 w 1057172"/>
                <a:gd name="connsiteY17319" fmla="*/ 78611 h 2583470"/>
                <a:gd name="connsiteX17320" fmla="*/ 544136 w 1057172"/>
                <a:gd name="connsiteY17320" fmla="*/ 77997 h 2583470"/>
                <a:gd name="connsiteX17321" fmla="*/ 544136 w 1057172"/>
                <a:gd name="connsiteY17321" fmla="*/ 78611 h 2583470"/>
                <a:gd name="connsiteX17322" fmla="*/ 545965 w 1057172"/>
                <a:gd name="connsiteY17322" fmla="*/ 78611 h 2583470"/>
                <a:gd name="connsiteX17323" fmla="*/ 545965 w 1057172"/>
                <a:gd name="connsiteY17323" fmla="*/ 77997 h 2583470"/>
                <a:gd name="connsiteX17324" fmla="*/ 544136 w 1057172"/>
                <a:gd name="connsiteY17324" fmla="*/ 77997 h 2583470"/>
                <a:gd name="connsiteX17325" fmla="*/ 544136 w 1057172"/>
                <a:gd name="connsiteY17325" fmla="*/ 76154 h 2583470"/>
                <a:gd name="connsiteX17326" fmla="*/ 543527 w 1057172"/>
                <a:gd name="connsiteY17326" fmla="*/ 76154 h 2583470"/>
                <a:gd name="connsiteX17327" fmla="*/ 543527 w 1057172"/>
                <a:gd name="connsiteY17327" fmla="*/ 75540 h 2583470"/>
                <a:gd name="connsiteX17328" fmla="*/ 546574 w 1057172"/>
                <a:gd name="connsiteY17328" fmla="*/ 76154 h 2583470"/>
                <a:gd name="connsiteX17329" fmla="*/ 546574 w 1057172"/>
                <a:gd name="connsiteY17329" fmla="*/ 77997 h 2583470"/>
                <a:gd name="connsiteX17330" fmla="*/ 547184 w 1057172"/>
                <a:gd name="connsiteY17330" fmla="*/ 77997 h 2583470"/>
                <a:gd name="connsiteX17331" fmla="*/ 547793 w 1057172"/>
                <a:gd name="connsiteY17331" fmla="*/ 80454 h 2583470"/>
                <a:gd name="connsiteX17332" fmla="*/ 549621 w 1057172"/>
                <a:gd name="connsiteY17332" fmla="*/ 80454 h 2583470"/>
                <a:gd name="connsiteX17333" fmla="*/ 549621 w 1057172"/>
                <a:gd name="connsiteY17333" fmla="*/ 79839 h 2583470"/>
                <a:gd name="connsiteX17334" fmla="*/ 548403 w 1057172"/>
                <a:gd name="connsiteY17334" fmla="*/ 79839 h 2583470"/>
                <a:gd name="connsiteX17335" fmla="*/ 546580 w 1057172"/>
                <a:gd name="connsiteY17335" fmla="*/ 74329 h 2583470"/>
                <a:gd name="connsiteX17336" fmla="*/ 545600 w 1057172"/>
                <a:gd name="connsiteY17336" fmla="*/ 74329 h 2583470"/>
                <a:gd name="connsiteX17337" fmla="*/ 545600 w 1057172"/>
                <a:gd name="connsiteY17337" fmla="*/ 73297 h 2583470"/>
                <a:gd name="connsiteX17338" fmla="*/ 546632 w 1057172"/>
                <a:gd name="connsiteY17338" fmla="*/ 73297 h 2583470"/>
                <a:gd name="connsiteX17339" fmla="*/ 546632 w 1057172"/>
                <a:gd name="connsiteY17339" fmla="*/ 74078 h 2583470"/>
                <a:gd name="connsiteX17340" fmla="*/ 547184 w 1057172"/>
                <a:gd name="connsiteY17340" fmla="*/ 71855 h 2583470"/>
                <a:gd name="connsiteX17341" fmla="*/ 549621 w 1057172"/>
                <a:gd name="connsiteY17341" fmla="*/ 76768 h 2583470"/>
                <a:gd name="connsiteX17342" fmla="*/ 551450 w 1057172"/>
                <a:gd name="connsiteY17342" fmla="*/ 76768 h 2583470"/>
                <a:gd name="connsiteX17343" fmla="*/ 551450 w 1057172"/>
                <a:gd name="connsiteY17343" fmla="*/ 81682 h 2583470"/>
                <a:gd name="connsiteX17344" fmla="*/ 553278 w 1057172"/>
                <a:gd name="connsiteY17344" fmla="*/ 81682 h 2583470"/>
                <a:gd name="connsiteX17345" fmla="*/ 553278 w 1057172"/>
                <a:gd name="connsiteY17345" fmla="*/ 79839 h 2583470"/>
                <a:gd name="connsiteX17346" fmla="*/ 553888 w 1057172"/>
                <a:gd name="connsiteY17346" fmla="*/ 79839 h 2583470"/>
                <a:gd name="connsiteX17347" fmla="*/ 553888 w 1057172"/>
                <a:gd name="connsiteY17347" fmla="*/ 77997 h 2583470"/>
                <a:gd name="connsiteX17348" fmla="*/ 553278 w 1057172"/>
                <a:gd name="connsiteY17348" fmla="*/ 77997 h 2583470"/>
                <a:gd name="connsiteX17349" fmla="*/ 553278 w 1057172"/>
                <a:gd name="connsiteY17349" fmla="*/ 75540 h 2583470"/>
                <a:gd name="connsiteX17350" fmla="*/ 553888 w 1057172"/>
                <a:gd name="connsiteY17350" fmla="*/ 75540 h 2583470"/>
                <a:gd name="connsiteX17351" fmla="*/ 553888 w 1057172"/>
                <a:gd name="connsiteY17351" fmla="*/ 73083 h 2583470"/>
                <a:gd name="connsiteX17352" fmla="*/ 555107 w 1057172"/>
                <a:gd name="connsiteY17352" fmla="*/ 74311 h 2583470"/>
                <a:gd name="connsiteX17353" fmla="*/ 555107 w 1057172"/>
                <a:gd name="connsiteY17353" fmla="*/ 73083 h 2583470"/>
                <a:gd name="connsiteX17354" fmla="*/ 555716 w 1057172"/>
                <a:gd name="connsiteY17354" fmla="*/ 73083 h 2583470"/>
                <a:gd name="connsiteX17355" fmla="*/ 555716 w 1057172"/>
                <a:gd name="connsiteY17355" fmla="*/ 71855 h 2583470"/>
                <a:gd name="connsiteX17356" fmla="*/ 555107 w 1057172"/>
                <a:gd name="connsiteY17356" fmla="*/ 71855 h 2583470"/>
                <a:gd name="connsiteX17357" fmla="*/ 555107 w 1057172"/>
                <a:gd name="connsiteY17357" fmla="*/ 71240 h 2583470"/>
                <a:gd name="connsiteX17358" fmla="*/ 554497 w 1057172"/>
                <a:gd name="connsiteY17358" fmla="*/ 71240 h 2583470"/>
                <a:gd name="connsiteX17359" fmla="*/ 553278 w 1057172"/>
                <a:gd name="connsiteY17359" fmla="*/ 66327 h 2583470"/>
                <a:gd name="connsiteX17360" fmla="*/ 555107 w 1057172"/>
                <a:gd name="connsiteY17360" fmla="*/ 66327 h 2583470"/>
                <a:gd name="connsiteX17361" fmla="*/ 555107 w 1057172"/>
                <a:gd name="connsiteY17361" fmla="*/ 65098 h 2583470"/>
                <a:gd name="connsiteX17362" fmla="*/ 554497 w 1057172"/>
                <a:gd name="connsiteY17362" fmla="*/ 65098 h 2583470"/>
                <a:gd name="connsiteX17363" fmla="*/ 554497 w 1057172"/>
                <a:gd name="connsiteY17363" fmla="*/ 64484 h 2583470"/>
                <a:gd name="connsiteX17364" fmla="*/ 553278 w 1057172"/>
                <a:gd name="connsiteY17364" fmla="*/ 64484 h 2583470"/>
                <a:gd name="connsiteX17365" fmla="*/ 553278 w 1057172"/>
                <a:gd name="connsiteY17365" fmla="*/ 63870 h 2583470"/>
                <a:gd name="connsiteX17366" fmla="*/ 552059 w 1057172"/>
                <a:gd name="connsiteY17366" fmla="*/ 63870 h 2583470"/>
                <a:gd name="connsiteX17367" fmla="*/ 552059 w 1057172"/>
                <a:gd name="connsiteY17367" fmla="*/ 59570 h 2583470"/>
                <a:gd name="connsiteX17368" fmla="*/ 554497 w 1057172"/>
                <a:gd name="connsiteY17368" fmla="*/ 60185 h 2583470"/>
                <a:gd name="connsiteX17369" fmla="*/ 554497 w 1057172"/>
                <a:gd name="connsiteY17369" fmla="*/ 62027 h 2583470"/>
                <a:gd name="connsiteX17370" fmla="*/ 555107 w 1057172"/>
                <a:gd name="connsiteY17370" fmla="*/ 62027 h 2583470"/>
                <a:gd name="connsiteX17371" fmla="*/ 555107 w 1057172"/>
                <a:gd name="connsiteY17371" fmla="*/ 63256 h 2583470"/>
                <a:gd name="connsiteX17372" fmla="*/ 555716 w 1057172"/>
                <a:gd name="connsiteY17372" fmla="*/ 63256 h 2583470"/>
                <a:gd name="connsiteX17373" fmla="*/ 555107 w 1057172"/>
                <a:gd name="connsiteY17373" fmla="*/ 62027 h 2583470"/>
                <a:gd name="connsiteX17374" fmla="*/ 558764 w 1057172"/>
                <a:gd name="connsiteY17374" fmla="*/ 62641 h 2583470"/>
                <a:gd name="connsiteX17375" fmla="*/ 558764 w 1057172"/>
                <a:gd name="connsiteY17375" fmla="*/ 62027 h 2583470"/>
                <a:gd name="connsiteX17376" fmla="*/ 558154 w 1057172"/>
                <a:gd name="connsiteY17376" fmla="*/ 62027 h 2583470"/>
                <a:gd name="connsiteX17377" fmla="*/ 558154 w 1057172"/>
                <a:gd name="connsiteY17377" fmla="*/ 60185 h 2583470"/>
                <a:gd name="connsiteX17378" fmla="*/ 557545 w 1057172"/>
                <a:gd name="connsiteY17378" fmla="*/ 60185 h 2583470"/>
                <a:gd name="connsiteX17379" fmla="*/ 557545 w 1057172"/>
                <a:gd name="connsiteY17379" fmla="*/ 59570 h 2583470"/>
                <a:gd name="connsiteX17380" fmla="*/ 556326 w 1057172"/>
                <a:gd name="connsiteY17380" fmla="*/ 59570 h 2583470"/>
                <a:gd name="connsiteX17381" fmla="*/ 556326 w 1057172"/>
                <a:gd name="connsiteY17381" fmla="*/ 57113 h 2583470"/>
                <a:gd name="connsiteX17382" fmla="*/ 555716 w 1057172"/>
                <a:gd name="connsiteY17382" fmla="*/ 57113 h 2583470"/>
                <a:gd name="connsiteX17383" fmla="*/ 557545 w 1057172"/>
                <a:gd name="connsiteY17383" fmla="*/ 56499 h 2583470"/>
                <a:gd name="connsiteX17384" fmla="*/ 557545 w 1057172"/>
                <a:gd name="connsiteY17384" fmla="*/ 57113 h 2583470"/>
                <a:gd name="connsiteX17385" fmla="*/ 558154 w 1057172"/>
                <a:gd name="connsiteY17385" fmla="*/ 57113 h 2583470"/>
                <a:gd name="connsiteX17386" fmla="*/ 558154 w 1057172"/>
                <a:gd name="connsiteY17386" fmla="*/ 58342 h 2583470"/>
                <a:gd name="connsiteX17387" fmla="*/ 558764 w 1057172"/>
                <a:gd name="connsiteY17387" fmla="*/ 58342 h 2583470"/>
                <a:gd name="connsiteX17388" fmla="*/ 558764 w 1057172"/>
                <a:gd name="connsiteY17388" fmla="*/ 58956 h 2583470"/>
                <a:gd name="connsiteX17389" fmla="*/ 559373 w 1057172"/>
                <a:gd name="connsiteY17389" fmla="*/ 58956 h 2583470"/>
                <a:gd name="connsiteX17390" fmla="*/ 559373 w 1057172"/>
                <a:gd name="connsiteY17390" fmla="*/ 59570 h 2583470"/>
                <a:gd name="connsiteX17391" fmla="*/ 559983 w 1057172"/>
                <a:gd name="connsiteY17391" fmla="*/ 59570 h 2583470"/>
                <a:gd name="connsiteX17392" fmla="*/ 561811 w 1057172"/>
                <a:gd name="connsiteY17392" fmla="*/ 62641 h 2583470"/>
                <a:gd name="connsiteX17393" fmla="*/ 563030 w 1057172"/>
                <a:gd name="connsiteY17393" fmla="*/ 62641 h 2583470"/>
                <a:gd name="connsiteX17394" fmla="*/ 563030 w 1057172"/>
                <a:gd name="connsiteY17394" fmla="*/ 60185 h 2583470"/>
                <a:gd name="connsiteX17395" fmla="*/ 562421 w 1057172"/>
                <a:gd name="connsiteY17395" fmla="*/ 60185 h 2583470"/>
                <a:gd name="connsiteX17396" fmla="*/ 562421 w 1057172"/>
                <a:gd name="connsiteY17396" fmla="*/ 59570 h 2583470"/>
                <a:gd name="connsiteX17397" fmla="*/ 561811 w 1057172"/>
                <a:gd name="connsiteY17397" fmla="*/ 59570 h 2583470"/>
                <a:gd name="connsiteX17398" fmla="*/ 561202 w 1057172"/>
                <a:gd name="connsiteY17398" fmla="*/ 55885 h 2583470"/>
                <a:gd name="connsiteX17399" fmla="*/ 563030 w 1057172"/>
                <a:gd name="connsiteY17399" fmla="*/ 55885 h 2583470"/>
                <a:gd name="connsiteX17400" fmla="*/ 563030 w 1057172"/>
                <a:gd name="connsiteY17400" fmla="*/ 57113 h 2583470"/>
                <a:gd name="connsiteX17401" fmla="*/ 563640 w 1057172"/>
                <a:gd name="connsiteY17401" fmla="*/ 57113 h 2583470"/>
                <a:gd name="connsiteX17402" fmla="*/ 563640 w 1057172"/>
                <a:gd name="connsiteY17402" fmla="*/ 58342 h 2583470"/>
                <a:gd name="connsiteX17403" fmla="*/ 564859 w 1057172"/>
                <a:gd name="connsiteY17403" fmla="*/ 58342 h 2583470"/>
                <a:gd name="connsiteX17404" fmla="*/ 564859 w 1057172"/>
                <a:gd name="connsiteY17404" fmla="*/ 58956 h 2583470"/>
                <a:gd name="connsiteX17405" fmla="*/ 565468 w 1057172"/>
                <a:gd name="connsiteY17405" fmla="*/ 58956 h 2583470"/>
                <a:gd name="connsiteX17406" fmla="*/ 565468 w 1057172"/>
                <a:gd name="connsiteY17406" fmla="*/ 56499 h 2583470"/>
                <a:gd name="connsiteX17407" fmla="*/ 564859 w 1057172"/>
                <a:gd name="connsiteY17407" fmla="*/ 56499 h 2583470"/>
                <a:gd name="connsiteX17408" fmla="*/ 564859 w 1057172"/>
                <a:gd name="connsiteY17408" fmla="*/ 55885 h 2583470"/>
                <a:gd name="connsiteX17409" fmla="*/ 563640 w 1057172"/>
                <a:gd name="connsiteY17409" fmla="*/ 55885 h 2583470"/>
                <a:gd name="connsiteX17410" fmla="*/ 563640 w 1057172"/>
                <a:gd name="connsiteY17410" fmla="*/ 55271 h 2583470"/>
                <a:gd name="connsiteX17411" fmla="*/ 563030 w 1057172"/>
                <a:gd name="connsiteY17411" fmla="*/ 55271 h 2583470"/>
                <a:gd name="connsiteX17412" fmla="*/ 563030 w 1057172"/>
                <a:gd name="connsiteY17412" fmla="*/ 53428 h 2583470"/>
                <a:gd name="connsiteX17413" fmla="*/ 563640 w 1057172"/>
                <a:gd name="connsiteY17413" fmla="*/ 53428 h 2583470"/>
                <a:gd name="connsiteX17414" fmla="*/ 563640 w 1057172"/>
                <a:gd name="connsiteY17414" fmla="*/ 54657 h 2583470"/>
                <a:gd name="connsiteX17415" fmla="*/ 565468 w 1057172"/>
                <a:gd name="connsiteY17415" fmla="*/ 54657 h 2583470"/>
                <a:gd name="connsiteX17416" fmla="*/ 565468 w 1057172"/>
                <a:gd name="connsiteY17416" fmla="*/ 53428 h 2583470"/>
                <a:gd name="connsiteX17417" fmla="*/ 561811 w 1057172"/>
                <a:gd name="connsiteY17417" fmla="*/ 52814 h 2583470"/>
                <a:gd name="connsiteX17418" fmla="*/ 561811 w 1057172"/>
                <a:gd name="connsiteY17418" fmla="*/ 52200 h 2583470"/>
                <a:gd name="connsiteX17419" fmla="*/ 559373 w 1057172"/>
                <a:gd name="connsiteY17419" fmla="*/ 52200 h 2583470"/>
                <a:gd name="connsiteX17420" fmla="*/ 559373 w 1057172"/>
                <a:gd name="connsiteY17420" fmla="*/ 51586 h 2583470"/>
                <a:gd name="connsiteX17421" fmla="*/ 558764 w 1057172"/>
                <a:gd name="connsiteY17421" fmla="*/ 51586 h 2583470"/>
                <a:gd name="connsiteX17422" fmla="*/ 558764 w 1057172"/>
                <a:gd name="connsiteY17422" fmla="*/ 50357 h 2583470"/>
                <a:gd name="connsiteX17423" fmla="*/ 559373 w 1057172"/>
                <a:gd name="connsiteY17423" fmla="*/ 50357 h 2583470"/>
                <a:gd name="connsiteX17424" fmla="*/ 559373 w 1057172"/>
                <a:gd name="connsiteY17424" fmla="*/ 48515 h 2583470"/>
                <a:gd name="connsiteX17425" fmla="*/ 559983 w 1057172"/>
                <a:gd name="connsiteY17425" fmla="*/ 48515 h 2583470"/>
                <a:gd name="connsiteX17426" fmla="*/ 559983 w 1057172"/>
                <a:gd name="connsiteY17426" fmla="*/ 47900 h 2583470"/>
                <a:gd name="connsiteX17427" fmla="*/ 562421 w 1057172"/>
                <a:gd name="connsiteY17427" fmla="*/ 47900 h 2583470"/>
                <a:gd name="connsiteX17428" fmla="*/ 562421 w 1057172"/>
                <a:gd name="connsiteY17428" fmla="*/ 48515 h 2583470"/>
                <a:gd name="connsiteX17429" fmla="*/ 563030 w 1057172"/>
                <a:gd name="connsiteY17429" fmla="*/ 48515 h 2583470"/>
                <a:gd name="connsiteX17430" fmla="*/ 563030 w 1057172"/>
                <a:gd name="connsiteY17430" fmla="*/ 47900 h 2583470"/>
                <a:gd name="connsiteX17431" fmla="*/ 564859 w 1057172"/>
                <a:gd name="connsiteY17431" fmla="*/ 47900 h 2583470"/>
                <a:gd name="connsiteX17432" fmla="*/ 564859 w 1057172"/>
                <a:gd name="connsiteY17432" fmla="*/ 48515 h 2583470"/>
                <a:gd name="connsiteX17433" fmla="*/ 565468 w 1057172"/>
                <a:gd name="connsiteY17433" fmla="*/ 48515 h 2583470"/>
                <a:gd name="connsiteX17434" fmla="*/ 565468 w 1057172"/>
                <a:gd name="connsiteY17434" fmla="*/ 47900 h 2583470"/>
                <a:gd name="connsiteX17435" fmla="*/ 566077 w 1057172"/>
                <a:gd name="connsiteY17435" fmla="*/ 47900 h 2583470"/>
                <a:gd name="connsiteX17436" fmla="*/ 566077 w 1057172"/>
                <a:gd name="connsiteY17436" fmla="*/ 48515 h 2583470"/>
                <a:gd name="connsiteX17437" fmla="*/ 566687 w 1057172"/>
                <a:gd name="connsiteY17437" fmla="*/ 48515 h 2583470"/>
                <a:gd name="connsiteX17438" fmla="*/ 567906 w 1057172"/>
                <a:gd name="connsiteY17438" fmla="*/ 50357 h 2583470"/>
                <a:gd name="connsiteX17439" fmla="*/ 567906 w 1057172"/>
                <a:gd name="connsiteY17439" fmla="*/ 52200 h 2583470"/>
                <a:gd name="connsiteX17440" fmla="*/ 569734 w 1057172"/>
                <a:gd name="connsiteY17440" fmla="*/ 52200 h 2583470"/>
                <a:gd name="connsiteX17441" fmla="*/ 569734 w 1057172"/>
                <a:gd name="connsiteY17441" fmla="*/ 52814 h 2583470"/>
                <a:gd name="connsiteX17442" fmla="*/ 569125 w 1057172"/>
                <a:gd name="connsiteY17442" fmla="*/ 52814 h 2583470"/>
                <a:gd name="connsiteX17443" fmla="*/ 569125 w 1057172"/>
                <a:gd name="connsiteY17443" fmla="*/ 53428 h 2583470"/>
                <a:gd name="connsiteX17444" fmla="*/ 566077 w 1057172"/>
                <a:gd name="connsiteY17444" fmla="*/ 56499 h 2583470"/>
                <a:gd name="connsiteX17445" fmla="*/ 566077 w 1057172"/>
                <a:gd name="connsiteY17445" fmla="*/ 57113 h 2583470"/>
                <a:gd name="connsiteX17446" fmla="*/ 566687 w 1057172"/>
                <a:gd name="connsiteY17446" fmla="*/ 57113 h 2583470"/>
                <a:gd name="connsiteX17447" fmla="*/ 567296 w 1057172"/>
                <a:gd name="connsiteY17447" fmla="*/ 62027 h 2583470"/>
                <a:gd name="connsiteX17448" fmla="*/ 567906 w 1057172"/>
                <a:gd name="connsiteY17448" fmla="*/ 62027 h 2583470"/>
                <a:gd name="connsiteX17449" fmla="*/ 567906 w 1057172"/>
                <a:gd name="connsiteY17449" fmla="*/ 60799 h 2583470"/>
                <a:gd name="connsiteX17450" fmla="*/ 569125 w 1057172"/>
                <a:gd name="connsiteY17450" fmla="*/ 60799 h 2583470"/>
                <a:gd name="connsiteX17451" fmla="*/ 569125 w 1057172"/>
                <a:gd name="connsiteY17451" fmla="*/ 59570 h 2583470"/>
                <a:gd name="connsiteX17452" fmla="*/ 569734 w 1057172"/>
                <a:gd name="connsiteY17452" fmla="*/ 56499 h 2583470"/>
                <a:gd name="connsiteX17453" fmla="*/ 570344 w 1057172"/>
                <a:gd name="connsiteY17453" fmla="*/ 56499 h 2583470"/>
                <a:gd name="connsiteX17454" fmla="*/ 570344 w 1057172"/>
                <a:gd name="connsiteY17454" fmla="*/ 55885 h 2583470"/>
                <a:gd name="connsiteX17455" fmla="*/ 570953 w 1057172"/>
                <a:gd name="connsiteY17455" fmla="*/ 55885 h 2583470"/>
                <a:gd name="connsiteX17456" fmla="*/ 571563 w 1057172"/>
                <a:gd name="connsiteY17456" fmla="*/ 57113 h 2583470"/>
                <a:gd name="connsiteX17457" fmla="*/ 571563 w 1057172"/>
                <a:gd name="connsiteY17457" fmla="*/ 55885 h 2583470"/>
                <a:gd name="connsiteX17458" fmla="*/ 572782 w 1057172"/>
                <a:gd name="connsiteY17458" fmla="*/ 55885 h 2583470"/>
                <a:gd name="connsiteX17459" fmla="*/ 573391 w 1057172"/>
                <a:gd name="connsiteY17459" fmla="*/ 54657 h 2583470"/>
                <a:gd name="connsiteX17460" fmla="*/ 572782 w 1057172"/>
                <a:gd name="connsiteY17460" fmla="*/ 54657 h 2583470"/>
                <a:gd name="connsiteX17461" fmla="*/ 573391 w 1057172"/>
                <a:gd name="connsiteY17461" fmla="*/ 53428 h 2583470"/>
                <a:gd name="connsiteX17462" fmla="*/ 572782 w 1057172"/>
                <a:gd name="connsiteY17462" fmla="*/ 48515 h 2583470"/>
                <a:gd name="connsiteX17463" fmla="*/ 573391 w 1057172"/>
                <a:gd name="connsiteY17463" fmla="*/ 48515 h 2583470"/>
                <a:gd name="connsiteX17464" fmla="*/ 573391 w 1057172"/>
                <a:gd name="connsiteY17464" fmla="*/ 47900 h 2583470"/>
                <a:gd name="connsiteX17465" fmla="*/ 574610 w 1057172"/>
                <a:gd name="connsiteY17465" fmla="*/ 54657 h 2583470"/>
                <a:gd name="connsiteX17466" fmla="*/ 575220 w 1057172"/>
                <a:gd name="connsiteY17466" fmla="*/ 54657 h 2583470"/>
                <a:gd name="connsiteX17467" fmla="*/ 575220 w 1057172"/>
                <a:gd name="connsiteY17467" fmla="*/ 55885 h 2583470"/>
                <a:gd name="connsiteX17468" fmla="*/ 575829 w 1057172"/>
                <a:gd name="connsiteY17468" fmla="*/ 55885 h 2583470"/>
                <a:gd name="connsiteX17469" fmla="*/ 575829 w 1057172"/>
                <a:gd name="connsiteY17469" fmla="*/ 56499 h 2583470"/>
                <a:gd name="connsiteX17470" fmla="*/ 575220 w 1057172"/>
                <a:gd name="connsiteY17470" fmla="*/ 56499 h 2583470"/>
                <a:gd name="connsiteX17471" fmla="*/ 575220 w 1057172"/>
                <a:gd name="connsiteY17471" fmla="*/ 59570 h 2583470"/>
                <a:gd name="connsiteX17472" fmla="*/ 580705 w 1057172"/>
                <a:gd name="connsiteY17472" fmla="*/ 59570 h 2583470"/>
                <a:gd name="connsiteX17473" fmla="*/ 581315 w 1057172"/>
                <a:gd name="connsiteY17473" fmla="*/ 57113 h 2583470"/>
                <a:gd name="connsiteX17474" fmla="*/ 584362 w 1057172"/>
                <a:gd name="connsiteY17474" fmla="*/ 55885 h 2583470"/>
                <a:gd name="connsiteX17475" fmla="*/ 584362 w 1057172"/>
                <a:gd name="connsiteY17475" fmla="*/ 56499 h 2583470"/>
                <a:gd name="connsiteX17476" fmla="*/ 584971 w 1057172"/>
                <a:gd name="connsiteY17476" fmla="*/ 56499 h 2583470"/>
                <a:gd name="connsiteX17477" fmla="*/ 584971 w 1057172"/>
                <a:gd name="connsiteY17477" fmla="*/ 57113 h 2583470"/>
                <a:gd name="connsiteX17478" fmla="*/ 584362 w 1057172"/>
                <a:gd name="connsiteY17478" fmla="*/ 57113 h 2583470"/>
                <a:gd name="connsiteX17479" fmla="*/ 584971 w 1057172"/>
                <a:gd name="connsiteY17479" fmla="*/ 59570 h 2583470"/>
                <a:gd name="connsiteX17480" fmla="*/ 585581 w 1057172"/>
                <a:gd name="connsiteY17480" fmla="*/ 59570 h 2583470"/>
                <a:gd name="connsiteX17481" fmla="*/ 585581 w 1057172"/>
                <a:gd name="connsiteY17481" fmla="*/ 60799 h 2583470"/>
                <a:gd name="connsiteX17482" fmla="*/ 592285 w 1057172"/>
                <a:gd name="connsiteY17482" fmla="*/ 60185 h 2583470"/>
                <a:gd name="connsiteX17483" fmla="*/ 592285 w 1057172"/>
                <a:gd name="connsiteY17483" fmla="*/ 63256 h 2583470"/>
                <a:gd name="connsiteX17484" fmla="*/ 592895 w 1057172"/>
                <a:gd name="connsiteY17484" fmla="*/ 63256 h 2583470"/>
                <a:gd name="connsiteX17485" fmla="*/ 592895 w 1057172"/>
                <a:gd name="connsiteY17485" fmla="*/ 64484 h 2583470"/>
                <a:gd name="connsiteX17486" fmla="*/ 593504 w 1057172"/>
                <a:gd name="connsiteY17486" fmla="*/ 64484 h 2583470"/>
                <a:gd name="connsiteX17487" fmla="*/ 593504 w 1057172"/>
                <a:gd name="connsiteY17487" fmla="*/ 63870 h 2583470"/>
                <a:gd name="connsiteX17488" fmla="*/ 594114 w 1057172"/>
                <a:gd name="connsiteY17488" fmla="*/ 63870 h 2583470"/>
                <a:gd name="connsiteX17489" fmla="*/ 594114 w 1057172"/>
                <a:gd name="connsiteY17489" fmla="*/ 60909 h 2583470"/>
                <a:gd name="connsiteX17490" fmla="*/ 593604 w 1057172"/>
                <a:gd name="connsiteY17490" fmla="*/ 60909 h 2583470"/>
                <a:gd name="connsiteX17491" fmla="*/ 593604 w 1057172"/>
                <a:gd name="connsiteY17491" fmla="*/ 60393 h 2583470"/>
                <a:gd name="connsiteX17492" fmla="*/ 594120 w 1057172"/>
                <a:gd name="connsiteY17492" fmla="*/ 60393 h 2583470"/>
                <a:gd name="connsiteX17493" fmla="*/ 594120 w 1057172"/>
                <a:gd name="connsiteY17493" fmla="*/ 60798 h 2583470"/>
                <a:gd name="connsiteX17494" fmla="*/ 597770 w 1057172"/>
                <a:gd name="connsiteY17494" fmla="*/ 60185 h 2583470"/>
                <a:gd name="connsiteX17495" fmla="*/ 597770 w 1057172"/>
                <a:gd name="connsiteY17495" fmla="*/ 60799 h 2583470"/>
                <a:gd name="connsiteX17496" fmla="*/ 598380 w 1057172"/>
                <a:gd name="connsiteY17496" fmla="*/ 60185 h 2583470"/>
                <a:gd name="connsiteX17497" fmla="*/ 598380 w 1057172"/>
                <a:gd name="connsiteY17497" fmla="*/ 62027 h 2583470"/>
                <a:gd name="connsiteX17498" fmla="*/ 597770 w 1057172"/>
                <a:gd name="connsiteY17498" fmla="*/ 62027 h 2583470"/>
                <a:gd name="connsiteX17499" fmla="*/ 597770 w 1057172"/>
                <a:gd name="connsiteY17499" fmla="*/ 62641 h 2583470"/>
                <a:gd name="connsiteX17500" fmla="*/ 598380 w 1057172"/>
                <a:gd name="connsiteY17500" fmla="*/ 62641 h 2583470"/>
                <a:gd name="connsiteX17501" fmla="*/ 598380 w 1057172"/>
                <a:gd name="connsiteY17501" fmla="*/ 63256 h 2583470"/>
                <a:gd name="connsiteX17502" fmla="*/ 597161 w 1057172"/>
                <a:gd name="connsiteY17502" fmla="*/ 63256 h 2583470"/>
                <a:gd name="connsiteX17503" fmla="*/ 597161 w 1057172"/>
                <a:gd name="connsiteY17503" fmla="*/ 66019 h 2583470"/>
                <a:gd name="connsiteX17504" fmla="*/ 596552 w 1057172"/>
                <a:gd name="connsiteY17504" fmla="*/ 66327 h 2583470"/>
                <a:gd name="connsiteX17505" fmla="*/ 595333 w 1057172"/>
                <a:gd name="connsiteY17505" fmla="*/ 66327 h 2583470"/>
                <a:gd name="connsiteX17506" fmla="*/ 595333 w 1057172"/>
                <a:gd name="connsiteY17506" fmla="*/ 66941 h 2583470"/>
                <a:gd name="connsiteX17507" fmla="*/ 596552 w 1057172"/>
                <a:gd name="connsiteY17507" fmla="*/ 66327 h 2583470"/>
                <a:gd name="connsiteX17508" fmla="*/ 597161 w 1057172"/>
                <a:gd name="connsiteY17508" fmla="*/ 66327 h 2583470"/>
                <a:gd name="connsiteX17509" fmla="*/ 597161 w 1057172"/>
                <a:gd name="connsiteY17509" fmla="*/ 66019 h 2583470"/>
                <a:gd name="connsiteX17510" fmla="*/ 600208 w 1057172"/>
                <a:gd name="connsiteY17510" fmla="*/ 64484 h 2583470"/>
                <a:gd name="connsiteX17511" fmla="*/ 600818 w 1057172"/>
                <a:gd name="connsiteY17511" fmla="*/ 64484 h 2583470"/>
                <a:gd name="connsiteX17512" fmla="*/ 600818 w 1057172"/>
                <a:gd name="connsiteY17512" fmla="*/ 65098 h 2583470"/>
                <a:gd name="connsiteX17513" fmla="*/ 600208 w 1057172"/>
                <a:gd name="connsiteY17513" fmla="*/ 65098 h 2583470"/>
                <a:gd name="connsiteX17514" fmla="*/ 600818 w 1057172"/>
                <a:gd name="connsiteY17514" fmla="*/ 66941 h 2583470"/>
                <a:gd name="connsiteX17515" fmla="*/ 600818 w 1057172"/>
                <a:gd name="connsiteY17515" fmla="*/ 65098 h 2583470"/>
                <a:gd name="connsiteX17516" fmla="*/ 601427 w 1057172"/>
                <a:gd name="connsiteY17516" fmla="*/ 65098 h 2583470"/>
                <a:gd name="connsiteX17517" fmla="*/ 601427 w 1057172"/>
                <a:gd name="connsiteY17517" fmla="*/ 64484 h 2583470"/>
                <a:gd name="connsiteX17518" fmla="*/ 602037 w 1057172"/>
                <a:gd name="connsiteY17518" fmla="*/ 64484 h 2583470"/>
                <a:gd name="connsiteX17519" fmla="*/ 602037 w 1057172"/>
                <a:gd name="connsiteY17519" fmla="*/ 63870 h 2583470"/>
                <a:gd name="connsiteX17520" fmla="*/ 602646 w 1057172"/>
                <a:gd name="connsiteY17520" fmla="*/ 63870 h 2583470"/>
                <a:gd name="connsiteX17521" fmla="*/ 602646 w 1057172"/>
                <a:gd name="connsiteY17521" fmla="*/ 63269 h 2583470"/>
                <a:gd name="connsiteX17522" fmla="*/ 601967 w 1057172"/>
                <a:gd name="connsiteY17522" fmla="*/ 63489 h 2583470"/>
                <a:gd name="connsiteX17523" fmla="*/ 604444 w 1057172"/>
                <a:gd name="connsiteY17523" fmla="*/ 60478 h 2583470"/>
                <a:gd name="connsiteX17524" fmla="*/ 604444 w 1057172"/>
                <a:gd name="connsiteY17524" fmla="*/ 62285 h 2583470"/>
                <a:gd name="connsiteX17525" fmla="*/ 603825 w 1057172"/>
                <a:gd name="connsiteY17525" fmla="*/ 62285 h 2583470"/>
                <a:gd name="connsiteX17526" fmla="*/ 603825 w 1057172"/>
                <a:gd name="connsiteY17526" fmla="*/ 62887 h 2583470"/>
                <a:gd name="connsiteX17527" fmla="*/ 602707 w 1057172"/>
                <a:gd name="connsiteY17527" fmla="*/ 63249 h 2583470"/>
                <a:gd name="connsiteX17528" fmla="*/ 614226 w 1057172"/>
                <a:gd name="connsiteY17528" fmla="*/ 62027 h 2583470"/>
                <a:gd name="connsiteX17529" fmla="*/ 614226 w 1057172"/>
                <a:gd name="connsiteY17529" fmla="*/ 62641 h 2583470"/>
                <a:gd name="connsiteX17530" fmla="*/ 617883 w 1057172"/>
                <a:gd name="connsiteY17530" fmla="*/ 62027 h 2583470"/>
                <a:gd name="connsiteX17531" fmla="*/ 617883 w 1057172"/>
                <a:gd name="connsiteY17531" fmla="*/ 62641 h 2583470"/>
                <a:gd name="connsiteX17532" fmla="*/ 618493 w 1057172"/>
                <a:gd name="connsiteY17532" fmla="*/ 62641 h 2583470"/>
                <a:gd name="connsiteX17533" fmla="*/ 618493 w 1057172"/>
                <a:gd name="connsiteY17533" fmla="*/ 62027 h 2583470"/>
                <a:gd name="connsiteX17534" fmla="*/ 620931 w 1057172"/>
                <a:gd name="connsiteY17534" fmla="*/ 62641 h 2583470"/>
                <a:gd name="connsiteX17535" fmla="*/ 620931 w 1057172"/>
                <a:gd name="connsiteY17535" fmla="*/ 63256 h 2583470"/>
                <a:gd name="connsiteX17536" fmla="*/ 621540 w 1057172"/>
                <a:gd name="connsiteY17536" fmla="*/ 63256 h 2583470"/>
                <a:gd name="connsiteX17537" fmla="*/ 621540 w 1057172"/>
                <a:gd name="connsiteY17537" fmla="*/ 63870 h 2583470"/>
                <a:gd name="connsiteX17538" fmla="*/ 624588 w 1057172"/>
                <a:gd name="connsiteY17538" fmla="*/ 68169 h 2583470"/>
                <a:gd name="connsiteX17539" fmla="*/ 625197 w 1057172"/>
                <a:gd name="connsiteY17539" fmla="*/ 68169 h 2583470"/>
                <a:gd name="connsiteX17540" fmla="*/ 625197 w 1057172"/>
                <a:gd name="connsiteY17540" fmla="*/ 70012 h 2583470"/>
                <a:gd name="connsiteX17541" fmla="*/ 624588 w 1057172"/>
                <a:gd name="connsiteY17541" fmla="*/ 70012 h 2583470"/>
                <a:gd name="connsiteX17542" fmla="*/ 624588 w 1057172"/>
                <a:gd name="connsiteY17542" fmla="*/ 70626 h 2583470"/>
                <a:gd name="connsiteX17543" fmla="*/ 626416 w 1057172"/>
                <a:gd name="connsiteY17543" fmla="*/ 70012 h 2583470"/>
                <a:gd name="connsiteX17544" fmla="*/ 626416 w 1057172"/>
                <a:gd name="connsiteY17544" fmla="*/ 68784 h 2583470"/>
                <a:gd name="connsiteX17545" fmla="*/ 629464 w 1057172"/>
                <a:gd name="connsiteY17545" fmla="*/ 68784 h 2583470"/>
                <a:gd name="connsiteX17546" fmla="*/ 629464 w 1057172"/>
                <a:gd name="connsiteY17546" fmla="*/ 70012 h 2583470"/>
                <a:gd name="connsiteX17547" fmla="*/ 630073 w 1057172"/>
                <a:gd name="connsiteY17547" fmla="*/ 70012 h 2583470"/>
                <a:gd name="connsiteX17548" fmla="*/ 630073 w 1057172"/>
                <a:gd name="connsiteY17548" fmla="*/ 71240 h 2583470"/>
                <a:gd name="connsiteX17549" fmla="*/ 631292 w 1057172"/>
                <a:gd name="connsiteY17549" fmla="*/ 71240 h 2583470"/>
                <a:gd name="connsiteX17550" fmla="*/ 631292 w 1057172"/>
                <a:gd name="connsiteY17550" fmla="*/ 74311 h 2583470"/>
                <a:gd name="connsiteX17551" fmla="*/ 630073 w 1057172"/>
                <a:gd name="connsiteY17551" fmla="*/ 74311 h 2583470"/>
                <a:gd name="connsiteX17552" fmla="*/ 630073 w 1057172"/>
                <a:gd name="connsiteY17552" fmla="*/ 76154 h 2583470"/>
                <a:gd name="connsiteX17553" fmla="*/ 629464 w 1057172"/>
                <a:gd name="connsiteY17553" fmla="*/ 76154 h 2583470"/>
                <a:gd name="connsiteX17554" fmla="*/ 629464 w 1057172"/>
                <a:gd name="connsiteY17554" fmla="*/ 77997 h 2583470"/>
                <a:gd name="connsiteX17555" fmla="*/ 631901 w 1057172"/>
                <a:gd name="connsiteY17555" fmla="*/ 78611 h 2583470"/>
                <a:gd name="connsiteX17556" fmla="*/ 631901 w 1057172"/>
                <a:gd name="connsiteY17556" fmla="*/ 80454 h 2583470"/>
                <a:gd name="connsiteX17557" fmla="*/ 631292 w 1057172"/>
                <a:gd name="connsiteY17557" fmla="*/ 80454 h 2583470"/>
                <a:gd name="connsiteX17558" fmla="*/ 631901 w 1057172"/>
                <a:gd name="connsiteY17558" fmla="*/ 86596 h 2583470"/>
                <a:gd name="connsiteX17559" fmla="*/ 632511 w 1057172"/>
                <a:gd name="connsiteY17559" fmla="*/ 86596 h 2583470"/>
                <a:gd name="connsiteX17560" fmla="*/ 632511 w 1057172"/>
                <a:gd name="connsiteY17560" fmla="*/ 87210 h 2583470"/>
                <a:gd name="connsiteX17561" fmla="*/ 633120 w 1057172"/>
                <a:gd name="connsiteY17561" fmla="*/ 87210 h 2583470"/>
                <a:gd name="connsiteX17562" fmla="*/ 636777 w 1057172"/>
                <a:gd name="connsiteY17562" fmla="*/ 94580 h 2583470"/>
                <a:gd name="connsiteX17563" fmla="*/ 637387 w 1057172"/>
                <a:gd name="connsiteY17563" fmla="*/ 94580 h 2583470"/>
                <a:gd name="connsiteX17564" fmla="*/ 637387 w 1057172"/>
                <a:gd name="connsiteY17564" fmla="*/ 95195 h 2583470"/>
                <a:gd name="connsiteX17565" fmla="*/ 636777 w 1057172"/>
                <a:gd name="connsiteY17565" fmla="*/ 95195 h 2583470"/>
                <a:gd name="connsiteX17566" fmla="*/ 636777 w 1057172"/>
                <a:gd name="connsiteY17566" fmla="*/ 96423 h 2583470"/>
                <a:gd name="connsiteX17567" fmla="*/ 637387 w 1057172"/>
                <a:gd name="connsiteY17567" fmla="*/ 96423 h 2583470"/>
                <a:gd name="connsiteX17568" fmla="*/ 636777 w 1057172"/>
                <a:gd name="connsiteY17568" fmla="*/ 100108 h 2583470"/>
                <a:gd name="connsiteX17569" fmla="*/ 636168 w 1057172"/>
                <a:gd name="connsiteY17569" fmla="*/ 100108 h 2583470"/>
                <a:gd name="connsiteX17570" fmla="*/ 636168 w 1057172"/>
                <a:gd name="connsiteY17570" fmla="*/ 101951 h 2583470"/>
                <a:gd name="connsiteX17571" fmla="*/ 635558 w 1057172"/>
                <a:gd name="connsiteY17571" fmla="*/ 101951 h 2583470"/>
                <a:gd name="connsiteX17572" fmla="*/ 635558 w 1057172"/>
                <a:gd name="connsiteY17572" fmla="*/ 103179 h 2583470"/>
                <a:gd name="connsiteX17573" fmla="*/ 634949 w 1057172"/>
                <a:gd name="connsiteY17573" fmla="*/ 103179 h 2583470"/>
                <a:gd name="connsiteX17574" fmla="*/ 633120 w 1057172"/>
                <a:gd name="connsiteY17574" fmla="*/ 104408 h 2583470"/>
                <a:gd name="connsiteX17575" fmla="*/ 633120 w 1057172"/>
                <a:gd name="connsiteY17575" fmla="*/ 105636 h 2583470"/>
                <a:gd name="connsiteX17576" fmla="*/ 632511 w 1057172"/>
                <a:gd name="connsiteY17576" fmla="*/ 105636 h 2583470"/>
                <a:gd name="connsiteX17577" fmla="*/ 632511 w 1057172"/>
                <a:gd name="connsiteY17577" fmla="*/ 107479 h 2583470"/>
                <a:gd name="connsiteX17578" fmla="*/ 631901 w 1057172"/>
                <a:gd name="connsiteY17578" fmla="*/ 107479 h 2583470"/>
                <a:gd name="connsiteX17579" fmla="*/ 631901 w 1057172"/>
                <a:gd name="connsiteY17579" fmla="*/ 106865 h 2583470"/>
                <a:gd name="connsiteX17580" fmla="*/ 630073 w 1057172"/>
                <a:gd name="connsiteY17580" fmla="*/ 106865 h 2583470"/>
                <a:gd name="connsiteX17581" fmla="*/ 629464 w 1057172"/>
                <a:gd name="connsiteY17581" fmla="*/ 108093 h 2583470"/>
                <a:gd name="connsiteX17582" fmla="*/ 630073 w 1057172"/>
                <a:gd name="connsiteY17582" fmla="*/ 108093 h 2583470"/>
                <a:gd name="connsiteX17583" fmla="*/ 630073 w 1057172"/>
                <a:gd name="connsiteY17583" fmla="*/ 109322 h 2583470"/>
                <a:gd name="connsiteX17584" fmla="*/ 629464 w 1057172"/>
                <a:gd name="connsiteY17584" fmla="*/ 109322 h 2583470"/>
                <a:gd name="connsiteX17585" fmla="*/ 629464 w 1057172"/>
                <a:gd name="connsiteY17585" fmla="*/ 109936 h 2583470"/>
                <a:gd name="connsiteX17586" fmla="*/ 628854 w 1057172"/>
                <a:gd name="connsiteY17586" fmla="*/ 109936 h 2583470"/>
                <a:gd name="connsiteX17587" fmla="*/ 628854 w 1057172"/>
                <a:gd name="connsiteY17587" fmla="*/ 113007 h 2583470"/>
                <a:gd name="connsiteX17588" fmla="*/ 628245 w 1057172"/>
                <a:gd name="connsiteY17588" fmla="*/ 113007 h 2583470"/>
                <a:gd name="connsiteX17589" fmla="*/ 628245 w 1057172"/>
                <a:gd name="connsiteY17589" fmla="*/ 115464 h 2583470"/>
                <a:gd name="connsiteX17590" fmla="*/ 628854 w 1057172"/>
                <a:gd name="connsiteY17590" fmla="*/ 115464 h 2583470"/>
                <a:gd name="connsiteX17591" fmla="*/ 628854 w 1057172"/>
                <a:gd name="connsiteY17591" fmla="*/ 117921 h 2583470"/>
                <a:gd name="connsiteX17592" fmla="*/ 627635 w 1057172"/>
                <a:gd name="connsiteY17592" fmla="*/ 117921 h 2583470"/>
                <a:gd name="connsiteX17593" fmla="*/ 627635 w 1057172"/>
                <a:gd name="connsiteY17593" fmla="*/ 119149 h 2583470"/>
                <a:gd name="connsiteX17594" fmla="*/ 626416 w 1057172"/>
                <a:gd name="connsiteY17594" fmla="*/ 119149 h 2583470"/>
                <a:gd name="connsiteX17595" fmla="*/ 625807 w 1057172"/>
                <a:gd name="connsiteY17595" fmla="*/ 122220 h 2583470"/>
                <a:gd name="connsiteX17596" fmla="*/ 625197 w 1057172"/>
                <a:gd name="connsiteY17596" fmla="*/ 122220 h 2583470"/>
                <a:gd name="connsiteX17597" fmla="*/ 625197 w 1057172"/>
                <a:gd name="connsiteY17597" fmla="*/ 122834 h 2583470"/>
                <a:gd name="connsiteX17598" fmla="*/ 624588 w 1057172"/>
                <a:gd name="connsiteY17598" fmla="*/ 122834 h 2583470"/>
                <a:gd name="connsiteX17599" fmla="*/ 624588 w 1057172"/>
                <a:gd name="connsiteY17599" fmla="*/ 124677 h 2583470"/>
                <a:gd name="connsiteX17600" fmla="*/ 623978 w 1057172"/>
                <a:gd name="connsiteY17600" fmla="*/ 124677 h 2583470"/>
                <a:gd name="connsiteX17601" fmla="*/ 623978 w 1057172"/>
                <a:gd name="connsiteY17601" fmla="*/ 125291 h 2583470"/>
                <a:gd name="connsiteX17602" fmla="*/ 623369 w 1057172"/>
                <a:gd name="connsiteY17602" fmla="*/ 125291 h 2583470"/>
                <a:gd name="connsiteX17603" fmla="*/ 622150 w 1057172"/>
                <a:gd name="connsiteY17603" fmla="*/ 127748 h 2583470"/>
                <a:gd name="connsiteX17604" fmla="*/ 621540 w 1057172"/>
                <a:gd name="connsiteY17604" fmla="*/ 127748 h 2583470"/>
                <a:gd name="connsiteX17605" fmla="*/ 621540 w 1057172"/>
                <a:gd name="connsiteY17605" fmla="*/ 128976 h 2583470"/>
                <a:gd name="connsiteX17606" fmla="*/ 620931 w 1057172"/>
                <a:gd name="connsiteY17606" fmla="*/ 128976 h 2583470"/>
                <a:gd name="connsiteX17607" fmla="*/ 620931 w 1057172"/>
                <a:gd name="connsiteY17607" fmla="*/ 129591 h 2583470"/>
                <a:gd name="connsiteX17608" fmla="*/ 620321 w 1057172"/>
                <a:gd name="connsiteY17608" fmla="*/ 129591 h 2583470"/>
                <a:gd name="connsiteX17609" fmla="*/ 620321 w 1057172"/>
                <a:gd name="connsiteY17609" fmla="*/ 130819 h 2583470"/>
                <a:gd name="connsiteX17610" fmla="*/ 619712 w 1057172"/>
                <a:gd name="connsiteY17610" fmla="*/ 130819 h 2583470"/>
                <a:gd name="connsiteX17611" fmla="*/ 619712 w 1057172"/>
                <a:gd name="connsiteY17611" fmla="*/ 131433 h 2583470"/>
                <a:gd name="connsiteX17612" fmla="*/ 618493 w 1057172"/>
                <a:gd name="connsiteY17612" fmla="*/ 131433 h 2583470"/>
                <a:gd name="connsiteX17613" fmla="*/ 618493 w 1057172"/>
                <a:gd name="connsiteY17613" fmla="*/ 132662 h 2583470"/>
                <a:gd name="connsiteX17614" fmla="*/ 617883 w 1057172"/>
                <a:gd name="connsiteY17614" fmla="*/ 132662 h 2583470"/>
                <a:gd name="connsiteX17615" fmla="*/ 617883 w 1057172"/>
                <a:gd name="connsiteY17615" fmla="*/ 133276 h 2583470"/>
                <a:gd name="connsiteX17616" fmla="*/ 617274 w 1057172"/>
                <a:gd name="connsiteY17616" fmla="*/ 133276 h 2583470"/>
                <a:gd name="connsiteX17617" fmla="*/ 617274 w 1057172"/>
                <a:gd name="connsiteY17617" fmla="*/ 133890 h 2583470"/>
                <a:gd name="connsiteX17618" fmla="*/ 616664 w 1057172"/>
                <a:gd name="connsiteY17618" fmla="*/ 133890 h 2583470"/>
                <a:gd name="connsiteX17619" fmla="*/ 616664 w 1057172"/>
                <a:gd name="connsiteY17619" fmla="*/ 134504 h 2583470"/>
                <a:gd name="connsiteX17620" fmla="*/ 616055 w 1057172"/>
                <a:gd name="connsiteY17620" fmla="*/ 134504 h 2583470"/>
                <a:gd name="connsiteX17621" fmla="*/ 616055 w 1057172"/>
                <a:gd name="connsiteY17621" fmla="*/ 135119 h 2583470"/>
                <a:gd name="connsiteX17622" fmla="*/ 615445 w 1057172"/>
                <a:gd name="connsiteY17622" fmla="*/ 135119 h 2583470"/>
                <a:gd name="connsiteX17623" fmla="*/ 615445 w 1057172"/>
                <a:gd name="connsiteY17623" fmla="*/ 136961 h 2583470"/>
                <a:gd name="connsiteX17624" fmla="*/ 614226 w 1057172"/>
                <a:gd name="connsiteY17624" fmla="*/ 136961 h 2583470"/>
                <a:gd name="connsiteX17625" fmla="*/ 614226 w 1057172"/>
                <a:gd name="connsiteY17625" fmla="*/ 138190 h 2583470"/>
                <a:gd name="connsiteX17626" fmla="*/ 613617 w 1057172"/>
                <a:gd name="connsiteY17626" fmla="*/ 138190 h 2583470"/>
                <a:gd name="connsiteX17627" fmla="*/ 613617 w 1057172"/>
                <a:gd name="connsiteY17627" fmla="*/ 144332 h 2583470"/>
                <a:gd name="connsiteX17628" fmla="*/ 614226 w 1057172"/>
                <a:gd name="connsiteY17628" fmla="*/ 144332 h 2583470"/>
                <a:gd name="connsiteX17629" fmla="*/ 614226 w 1057172"/>
                <a:gd name="connsiteY17629" fmla="*/ 144946 h 2583470"/>
                <a:gd name="connsiteX17630" fmla="*/ 616664 w 1057172"/>
                <a:gd name="connsiteY17630" fmla="*/ 146789 h 2583470"/>
                <a:gd name="connsiteX17631" fmla="*/ 617274 w 1057172"/>
                <a:gd name="connsiteY17631" fmla="*/ 146789 h 2583470"/>
                <a:gd name="connsiteX17632" fmla="*/ 617274 w 1057172"/>
                <a:gd name="connsiteY17632" fmla="*/ 153545 h 2583470"/>
                <a:gd name="connsiteX17633" fmla="*/ 616664 w 1057172"/>
                <a:gd name="connsiteY17633" fmla="*/ 153545 h 2583470"/>
                <a:gd name="connsiteX17634" fmla="*/ 616664 w 1057172"/>
                <a:gd name="connsiteY17634" fmla="*/ 154159 h 2583470"/>
                <a:gd name="connsiteX17635" fmla="*/ 616055 w 1057172"/>
                <a:gd name="connsiteY17635" fmla="*/ 154159 h 2583470"/>
                <a:gd name="connsiteX17636" fmla="*/ 616055 w 1057172"/>
                <a:gd name="connsiteY17636" fmla="*/ 156616 h 2583470"/>
                <a:gd name="connsiteX17637" fmla="*/ 615445 w 1057172"/>
                <a:gd name="connsiteY17637" fmla="*/ 156616 h 2583470"/>
                <a:gd name="connsiteX17638" fmla="*/ 614226 w 1057172"/>
                <a:gd name="connsiteY17638" fmla="*/ 160301 h 2583470"/>
                <a:gd name="connsiteX17639" fmla="*/ 613617 w 1057172"/>
                <a:gd name="connsiteY17639" fmla="*/ 160301 h 2583470"/>
                <a:gd name="connsiteX17640" fmla="*/ 613617 w 1057172"/>
                <a:gd name="connsiteY17640" fmla="*/ 161530 h 2583470"/>
                <a:gd name="connsiteX17641" fmla="*/ 613008 w 1057172"/>
                <a:gd name="connsiteY17641" fmla="*/ 161530 h 2583470"/>
                <a:gd name="connsiteX17642" fmla="*/ 612398 w 1057172"/>
                <a:gd name="connsiteY17642" fmla="*/ 164601 h 2583470"/>
                <a:gd name="connsiteX17643" fmla="*/ 611789 w 1057172"/>
                <a:gd name="connsiteY17643" fmla="*/ 164601 h 2583470"/>
                <a:gd name="connsiteX17644" fmla="*/ 611789 w 1057172"/>
                <a:gd name="connsiteY17644" fmla="*/ 165215 h 2583470"/>
                <a:gd name="connsiteX17645" fmla="*/ 606303 w 1057172"/>
                <a:gd name="connsiteY17645" fmla="*/ 168900 h 2583470"/>
                <a:gd name="connsiteX17646" fmla="*/ 606303 w 1057172"/>
                <a:gd name="connsiteY17646" fmla="*/ 170743 h 2583470"/>
                <a:gd name="connsiteX17647" fmla="*/ 605694 w 1057172"/>
                <a:gd name="connsiteY17647" fmla="*/ 170743 h 2583470"/>
                <a:gd name="connsiteX17648" fmla="*/ 605694 w 1057172"/>
                <a:gd name="connsiteY17648" fmla="*/ 170129 h 2583470"/>
                <a:gd name="connsiteX17649" fmla="*/ 605084 w 1057172"/>
                <a:gd name="connsiteY17649" fmla="*/ 170129 h 2583470"/>
                <a:gd name="connsiteX17650" fmla="*/ 605084 w 1057172"/>
                <a:gd name="connsiteY17650" fmla="*/ 170743 h 2583470"/>
                <a:gd name="connsiteX17651" fmla="*/ 604475 w 1057172"/>
                <a:gd name="connsiteY17651" fmla="*/ 170743 h 2583470"/>
                <a:gd name="connsiteX17652" fmla="*/ 604475 w 1057172"/>
                <a:gd name="connsiteY17652" fmla="*/ 171971 h 2583470"/>
                <a:gd name="connsiteX17653" fmla="*/ 603865 w 1057172"/>
                <a:gd name="connsiteY17653" fmla="*/ 171971 h 2583470"/>
                <a:gd name="connsiteX17654" fmla="*/ 603865 w 1057172"/>
                <a:gd name="connsiteY17654" fmla="*/ 172586 h 2583470"/>
                <a:gd name="connsiteX17655" fmla="*/ 602646 w 1057172"/>
                <a:gd name="connsiteY17655" fmla="*/ 172586 h 2583470"/>
                <a:gd name="connsiteX17656" fmla="*/ 602646 w 1057172"/>
                <a:gd name="connsiteY17656" fmla="*/ 170743 h 2583470"/>
                <a:gd name="connsiteX17657" fmla="*/ 603865 w 1057172"/>
                <a:gd name="connsiteY17657" fmla="*/ 170743 h 2583470"/>
                <a:gd name="connsiteX17658" fmla="*/ 603865 w 1057172"/>
                <a:gd name="connsiteY17658" fmla="*/ 170129 h 2583470"/>
                <a:gd name="connsiteX17659" fmla="*/ 602646 w 1057172"/>
                <a:gd name="connsiteY17659" fmla="*/ 170129 h 2583470"/>
                <a:gd name="connsiteX17660" fmla="*/ 602646 w 1057172"/>
                <a:gd name="connsiteY17660" fmla="*/ 169515 h 2583470"/>
                <a:gd name="connsiteX17661" fmla="*/ 602037 w 1057172"/>
                <a:gd name="connsiteY17661" fmla="*/ 169515 h 2583470"/>
                <a:gd name="connsiteX17662" fmla="*/ 602037 w 1057172"/>
                <a:gd name="connsiteY17662" fmla="*/ 168900 h 2583470"/>
                <a:gd name="connsiteX17663" fmla="*/ 601427 w 1057172"/>
                <a:gd name="connsiteY17663" fmla="*/ 168900 h 2583470"/>
                <a:gd name="connsiteX17664" fmla="*/ 601427 w 1057172"/>
                <a:gd name="connsiteY17664" fmla="*/ 168286 h 2583470"/>
                <a:gd name="connsiteX17665" fmla="*/ 598380 w 1057172"/>
                <a:gd name="connsiteY17665" fmla="*/ 168900 h 2583470"/>
                <a:gd name="connsiteX17666" fmla="*/ 598380 w 1057172"/>
                <a:gd name="connsiteY17666" fmla="*/ 169515 h 2583470"/>
                <a:gd name="connsiteX17667" fmla="*/ 597770 w 1057172"/>
                <a:gd name="connsiteY17667" fmla="*/ 169515 h 2583470"/>
                <a:gd name="connsiteX17668" fmla="*/ 597770 w 1057172"/>
                <a:gd name="connsiteY17668" fmla="*/ 170129 h 2583470"/>
                <a:gd name="connsiteX17669" fmla="*/ 597161 w 1057172"/>
                <a:gd name="connsiteY17669" fmla="*/ 170129 h 2583470"/>
                <a:gd name="connsiteX17670" fmla="*/ 596552 w 1057172"/>
                <a:gd name="connsiteY17670" fmla="*/ 172586 h 2583470"/>
                <a:gd name="connsiteX17671" fmla="*/ 595333 w 1057172"/>
                <a:gd name="connsiteY17671" fmla="*/ 172586 h 2583470"/>
                <a:gd name="connsiteX17672" fmla="*/ 595333 w 1057172"/>
                <a:gd name="connsiteY17672" fmla="*/ 173200 h 2583470"/>
                <a:gd name="connsiteX17673" fmla="*/ 594723 w 1057172"/>
                <a:gd name="connsiteY17673" fmla="*/ 173200 h 2583470"/>
                <a:gd name="connsiteX17674" fmla="*/ 594723 w 1057172"/>
                <a:gd name="connsiteY17674" fmla="*/ 173814 h 2583470"/>
                <a:gd name="connsiteX17675" fmla="*/ 594114 w 1057172"/>
                <a:gd name="connsiteY17675" fmla="*/ 173814 h 2583470"/>
                <a:gd name="connsiteX17676" fmla="*/ 594114 w 1057172"/>
                <a:gd name="connsiteY17676" fmla="*/ 174428 h 2583470"/>
                <a:gd name="connsiteX17677" fmla="*/ 593504 w 1057172"/>
                <a:gd name="connsiteY17677" fmla="*/ 174428 h 2583470"/>
                <a:gd name="connsiteX17678" fmla="*/ 593504 w 1057172"/>
                <a:gd name="connsiteY17678" fmla="*/ 175657 h 2583470"/>
                <a:gd name="connsiteX17679" fmla="*/ 590457 w 1057172"/>
                <a:gd name="connsiteY17679" fmla="*/ 175657 h 2583470"/>
                <a:gd name="connsiteX17680" fmla="*/ 590457 w 1057172"/>
                <a:gd name="connsiteY17680" fmla="*/ 176271 h 2583470"/>
                <a:gd name="connsiteX17681" fmla="*/ 589847 w 1057172"/>
                <a:gd name="connsiteY17681" fmla="*/ 176271 h 2583470"/>
                <a:gd name="connsiteX17682" fmla="*/ 589847 w 1057172"/>
                <a:gd name="connsiteY17682" fmla="*/ 176885 h 2583470"/>
                <a:gd name="connsiteX17683" fmla="*/ 589238 w 1057172"/>
                <a:gd name="connsiteY17683" fmla="*/ 176885 h 2583470"/>
                <a:gd name="connsiteX17684" fmla="*/ 586190 w 1057172"/>
                <a:gd name="connsiteY17684" fmla="*/ 181799 h 2583470"/>
                <a:gd name="connsiteX17685" fmla="*/ 585581 w 1057172"/>
                <a:gd name="connsiteY17685" fmla="*/ 181799 h 2583470"/>
                <a:gd name="connsiteX17686" fmla="*/ 585581 w 1057172"/>
                <a:gd name="connsiteY17686" fmla="*/ 182413 h 2583470"/>
                <a:gd name="connsiteX17687" fmla="*/ 584971 w 1057172"/>
                <a:gd name="connsiteY17687" fmla="*/ 182413 h 2583470"/>
                <a:gd name="connsiteX17688" fmla="*/ 586190 w 1057172"/>
                <a:gd name="connsiteY17688" fmla="*/ 186098 h 2583470"/>
                <a:gd name="connsiteX17689" fmla="*/ 585581 w 1057172"/>
                <a:gd name="connsiteY17689" fmla="*/ 186098 h 2583470"/>
                <a:gd name="connsiteX17690" fmla="*/ 584971 w 1057172"/>
                <a:gd name="connsiteY17690" fmla="*/ 191626 h 2583470"/>
                <a:gd name="connsiteX17691" fmla="*/ 585581 w 1057172"/>
                <a:gd name="connsiteY17691" fmla="*/ 191626 h 2583470"/>
                <a:gd name="connsiteX17692" fmla="*/ 585581 w 1057172"/>
                <a:gd name="connsiteY17692" fmla="*/ 192240 h 2583470"/>
                <a:gd name="connsiteX17693" fmla="*/ 577658 w 1057172"/>
                <a:gd name="connsiteY17693" fmla="*/ 192855 h 2583470"/>
                <a:gd name="connsiteX17694" fmla="*/ 577658 w 1057172"/>
                <a:gd name="connsiteY17694" fmla="*/ 193469 h 2583470"/>
                <a:gd name="connsiteX17695" fmla="*/ 575829 w 1057172"/>
                <a:gd name="connsiteY17695" fmla="*/ 193469 h 2583470"/>
                <a:gd name="connsiteX17696" fmla="*/ 575829 w 1057172"/>
                <a:gd name="connsiteY17696" fmla="*/ 194083 h 2583470"/>
                <a:gd name="connsiteX17697" fmla="*/ 572782 w 1057172"/>
                <a:gd name="connsiteY17697" fmla="*/ 194083 h 2583470"/>
                <a:gd name="connsiteX17698" fmla="*/ 572782 w 1057172"/>
                <a:gd name="connsiteY17698" fmla="*/ 193469 h 2583470"/>
                <a:gd name="connsiteX17699" fmla="*/ 570344 w 1057172"/>
                <a:gd name="connsiteY17699" fmla="*/ 194083 h 2583470"/>
                <a:gd name="connsiteX17700" fmla="*/ 570344 w 1057172"/>
                <a:gd name="connsiteY17700" fmla="*/ 193469 h 2583470"/>
                <a:gd name="connsiteX17701" fmla="*/ 569125 w 1057172"/>
                <a:gd name="connsiteY17701" fmla="*/ 193469 h 2583470"/>
                <a:gd name="connsiteX17702" fmla="*/ 569125 w 1057172"/>
                <a:gd name="connsiteY17702" fmla="*/ 192855 h 2583470"/>
                <a:gd name="connsiteX17703" fmla="*/ 565468 w 1057172"/>
                <a:gd name="connsiteY17703" fmla="*/ 192855 h 2583470"/>
                <a:gd name="connsiteX17704" fmla="*/ 565468 w 1057172"/>
                <a:gd name="connsiteY17704" fmla="*/ 192240 h 2583470"/>
                <a:gd name="connsiteX17705" fmla="*/ 564859 w 1057172"/>
                <a:gd name="connsiteY17705" fmla="*/ 192240 h 2583470"/>
                <a:gd name="connsiteX17706" fmla="*/ 564859 w 1057172"/>
                <a:gd name="connsiteY17706" fmla="*/ 191626 h 2583470"/>
                <a:gd name="connsiteX17707" fmla="*/ 563030 w 1057172"/>
                <a:gd name="connsiteY17707" fmla="*/ 191626 h 2583470"/>
                <a:gd name="connsiteX17708" fmla="*/ 563030 w 1057172"/>
                <a:gd name="connsiteY17708" fmla="*/ 190398 h 2583470"/>
                <a:gd name="connsiteX17709" fmla="*/ 559983 w 1057172"/>
                <a:gd name="connsiteY17709" fmla="*/ 190398 h 2583470"/>
                <a:gd name="connsiteX17710" fmla="*/ 559983 w 1057172"/>
                <a:gd name="connsiteY17710" fmla="*/ 191626 h 2583470"/>
                <a:gd name="connsiteX17711" fmla="*/ 558764 w 1057172"/>
                <a:gd name="connsiteY17711" fmla="*/ 191626 h 2583470"/>
                <a:gd name="connsiteX17712" fmla="*/ 558764 w 1057172"/>
                <a:gd name="connsiteY17712" fmla="*/ 190398 h 2583470"/>
                <a:gd name="connsiteX17713" fmla="*/ 555716 w 1057172"/>
                <a:gd name="connsiteY17713" fmla="*/ 190398 h 2583470"/>
                <a:gd name="connsiteX17714" fmla="*/ 555716 w 1057172"/>
                <a:gd name="connsiteY17714" fmla="*/ 189784 h 2583470"/>
                <a:gd name="connsiteX17715" fmla="*/ 555107 w 1057172"/>
                <a:gd name="connsiteY17715" fmla="*/ 189784 h 2583470"/>
                <a:gd name="connsiteX17716" fmla="*/ 555107 w 1057172"/>
                <a:gd name="connsiteY17716" fmla="*/ 189169 h 2583470"/>
                <a:gd name="connsiteX17717" fmla="*/ 554497 w 1057172"/>
                <a:gd name="connsiteY17717" fmla="*/ 189169 h 2583470"/>
                <a:gd name="connsiteX17718" fmla="*/ 553888 w 1057172"/>
                <a:gd name="connsiteY17718" fmla="*/ 187327 h 2583470"/>
                <a:gd name="connsiteX17719" fmla="*/ 553278 w 1057172"/>
                <a:gd name="connsiteY17719" fmla="*/ 187327 h 2583470"/>
                <a:gd name="connsiteX17720" fmla="*/ 553278 w 1057172"/>
                <a:gd name="connsiteY17720" fmla="*/ 185484 h 2583470"/>
                <a:gd name="connsiteX17721" fmla="*/ 552059 w 1057172"/>
                <a:gd name="connsiteY17721" fmla="*/ 185484 h 2583470"/>
                <a:gd name="connsiteX17722" fmla="*/ 552059 w 1057172"/>
                <a:gd name="connsiteY17722" fmla="*/ 183641 h 2583470"/>
                <a:gd name="connsiteX17723" fmla="*/ 551450 w 1057172"/>
                <a:gd name="connsiteY17723" fmla="*/ 183641 h 2583470"/>
                <a:gd name="connsiteX17724" fmla="*/ 553278 w 1057172"/>
                <a:gd name="connsiteY17724" fmla="*/ 179956 h 2583470"/>
                <a:gd name="connsiteX17725" fmla="*/ 552059 w 1057172"/>
                <a:gd name="connsiteY17725" fmla="*/ 179956 h 2583470"/>
                <a:gd name="connsiteX17726" fmla="*/ 554497 w 1057172"/>
                <a:gd name="connsiteY17726" fmla="*/ 173814 h 2583470"/>
                <a:gd name="connsiteX17727" fmla="*/ 553888 w 1057172"/>
                <a:gd name="connsiteY17727" fmla="*/ 173814 h 2583470"/>
                <a:gd name="connsiteX17728" fmla="*/ 553888 w 1057172"/>
                <a:gd name="connsiteY17728" fmla="*/ 174428 h 2583470"/>
                <a:gd name="connsiteX17729" fmla="*/ 542917 w 1057172"/>
                <a:gd name="connsiteY17729" fmla="*/ 175657 h 2583470"/>
                <a:gd name="connsiteX17730" fmla="*/ 542917 w 1057172"/>
                <a:gd name="connsiteY17730" fmla="*/ 176271 h 2583470"/>
                <a:gd name="connsiteX17731" fmla="*/ 538651 w 1057172"/>
                <a:gd name="connsiteY17731" fmla="*/ 176885 h 2583470"/>
                <a:gd name="connsiteX17732" fmla="*/ 538651 w 1057172"/>
                <a:gd name="connsiteY17732" fmla="*/ 177499 h 2583470"/>
                <a:gd name="connsiteX17733" fmla="*/ 536213 w 1057172"/>
                <a:gd name="connsiteY17733" fmla="*/ 178113 h 2583470"/>
                <a:gd name="connsiteX17734" fmla="*/ 528899 w 1057172"/>
                <a:gd name="connsiteY17734" fmla="*/ 182413 h 2583470"/>
                <a:gd name="connsiteX17735" fmla="*/ 528899 w 1057172"/>
                <a:gd name="connsiteY17735" fmla="*/ 181799 h 2583470"/>
                <a:gd name="connsiteX17736" fmla="*/ 509396 w 1057172"/>
                <a:gd name="connsiteY17736" fmla="*/ 184870 h 2583470"/>
                <a:gd name="connsiteX17737" fmla="*/ 509396 w 1057172"/>
                <a:gd name="connsiteY17737" fmla="*/ 184256 h 2583470"/>
                <a:gd name="connsiteX17738" fmla="*/ 508177 w 1057172"/>
                <a:gd name="connsiteY17738" fmla="*/ 184870 h 2583470"/>
                <a:gd name="connsiteX17739" fmla="*/ 508177 w 1057172"/>
                <a:gd name="connsiteY17739" fmla="*/ 184256 h 2583470"/>
                <a:gd name="connsiteX17740" fmla="*/ 507567 w 1057172"/>
                <a:gd name="connsiteY17740" fmla="*/ 184870 h 2583470"/>
                <a:gd name="connsiteX17741" fmla="*/ 507567 w 1057172"/>
                <a:gd name="connsiteY17741" fmla="*/ 178728 h 2583470"/>
                <a:gd name="connsiteX17742" fmla="*/ 505739 w 1057172"/>
                <a:gd name="connsiteY17742" fmla="*/ 178728 h 2583470"/>
                <a:gd name="connsiteX17743" fmla="*/ 505739 w 1057172"/>
                <a:gd name="connsiteY17743" fmla="*/ 178113 h 2583470"/>
                <a:gd name="connsiteX17744" fmla="*/ 505129 w 1057172"/>
                <a:gd name="connsiteY17744" fmla="*/ 178113 h 2583470"/>
                <a:gd name="connsiteX17745" fmla="*/ 505129 w 1057172"/>
                <a:gd name="connsiteY17745" fmla="*/ 177499 h 2583470"/>
                <a:gd name="connsiteX17746" fmla="*/ 504520 w 1057172"/>
                <a:gd name="connsiteY17746" fmla="*/ 177499 h 2583470"/>
                <a:gd name="connsiteX17747" fmla="*/ 504520 w 1057172"/>
                <a:gd name="connsiteY17747" fmla="*/ 176885 h 2583470"/>
                <a:gd name="connsiteX17748" fmla="*/ 500254 w 1057172"/>
                <a:gd name="connsiteY17748" fmla="*/ 176885 h 2583470"/>
                <a:gd name="connsiteX17749" fmla="*/ 500254 w 1057172"/>
                <a:gd name="connsiteY17749" fmla="*/ 176271 h 2583470"/>
                <a:gd name="connsiteX17750" fmla="*/ 489892 w 1057172"/>
                <a:gd name="connsiteY17750" fmla="*/ 173814 h 2583470"/>
                <a:gd name="connsiteX17751" fmla="*/ 488673 w 1057172"/>
                <a:gd name="connsiteY17751" fmla="*/ 170129 h 2583470"/>
                <a:gd name="connsiteX17752" fmla="*/ 488064 w 1057172"/>
                <a:gd name="connsiteY17752" fmla="*/ 170129 h 2583470"/>
                <a:gd name="connsiteX17753" fmla="*/ 484407 w 1057172"/>
                <a:gd name="connsiteY17753" fmla="*/ 167058 h 2583470"/>
                <a:gd name="connsiteX17754" fmla="*/ 482579 w 1057172"/>
                <a:gd name="connsiteY17754" fmla="*/ 164601 h 2583470"/>
                <a:gd name="connsiteX17755" fmla="*/ 481360 w 1057172"/>
                <a:gd name="connsiteY17755" fmla="*/ 164601 h 2583470"/>
                <a:gd name="connsiteX17756" fmla="*/ 481360 w 1057172"/>
                <a:gd name="connsiteY17756" fmla="*/ 163987 h 2583470"/>
                <a:gd name="connsiteX17757" fmla="*/ 485626 w 1057172"/>
                <a:gd name="connsiteY17757" fmla="*/ 152931 h 2583470"/>
                <a:gd name="connsiteX17758" fmla="*/ 485626 w 1057172"/>
                <a:gd name="connsiteY17758" fmla="*/ 153545 h 2583470"/>
                <a:gd name="connsiteX17759" fmla="*/ 491111 w 1057172"/>
                <a:gd name="connsiteY17759" fmla="*/ 153545 h 2583470"/>
                <a:gd name="connsiteX17760" fmla="*/ 491111 w 1057172"/>
                <a:gd name="connsiteY17760" fmla="*/ 154159 h 2583470"/>
                <a:gd name="connsiteX17761" fmla="*/ 492330 w 1057172"/>
                <a:gd name="connsiteY17761" fmla="*/ 156002 h 2583470"/>
                <a:gd name="connsiteX17762" fmla="*/ 492940 w 1057172"/>
                <a:gd name="connsiteY17762" fmla="*/ 156002 h 2583470"/>
                <a:gd name="connsiteX17763" fmla="*/ 492940 w 1057172"/>
                <a:gd name="connsiteY17763" fmla="*/ 157230 h 2583470"/>
                <a:gd name="connsiteX17764" fmla="*/ 493549 w 1057172"/>
                <a:gd name="connsiteY17764" fmla="*/ 157230 h 2583470"/>
                <a:gd name="connsiteX17765" fmla="*/ 493549 w 1057172"/>
                <a:gd name="connsiteY17765" fmla="*/ 157844 h 2583470"/>
                <a:gd name="connsiteX17766" fmla="*/ 495378 w 1057172"/>
                <a:gd name="connsiteY17766" fmla="*/ 157844 h 2583470"/>
                <a:gd name="connsiteX17767" fmla="*/ 495378 w 1057172"/>
                <a:gd name="connsiteY17767" fmla="*/ 158459 h 2583470"/>
                <a:gd name="connsiteX17768" fmla="*/ 499644 w 1057172"/>
                <a:gd name="connsiteY17768" fmla="*/ 159073 h 2583470"/>
                <a:gd name="connsiteX17769" fmla="*/ 499644 w 1057172"/>
                <a:gd name="connsiteY17769" fmla="*/ 160301 h 2583470"/>
                <a:gd name="connsiteX17770" fmla="*/ 503910 w 1057172"/>
                <a:gd name="connsiteY17770" fmla="*/ 159073 h 2583470"/>
                <a:gd name="connsiteX17771" fmla="*/ 503910 w 1057172"/>
                <a:gd name="connsiteY17771" fmla="*/ 158459 h 2583470"/>
                <a:gd name="connsiteX17772" fmla="*/ 508177 w 1057172"/>
                <a:gd name="connsiteY17772" fmla="*/ 160301 h 2583470"/>
                <a:gd name="connsiteX17773" fmla="*/ 508177 w 1057172"/>
                <a:gd name="connsiteY17773" fmla="*/ 160916 h 2583470"/>
                <a:gd name="connsiteX17774" fmla="*/ 509396 w 1057172"/>
                <a:gd name="connsiteY17774" fmla="*/ 160301 h 2583470"/>
                <a:gd name="connsiteX17775" fmla="*/ 511224 w 1057172"/>
                <a:gd name="connsiteY17775" fmla="*/ 160916 h 2583470"/>
                <a:gd name="connsiteX17776" fmla="*/ 511224 w 1057172"/>
                <a:gd name="connsiteY17776" fmla="*/ 161530 h 2583470"/>
                <a:gd name="connsiteX17777" fmla="*/ 511834 w 1057172"/>
                <a:gd name="connsiteY17777" fmla="*/ 161530 h 2583470"/>
                <a:gd name="connsiteX17778" fmla="*/ 511834 w 1057172"/>
                <a:gd name="connsiteY17778" fmla="*/ 162144 h 2583470"/>
                <a:gd name="connsiteX17779" fmla="*/ 512443 w 1057172"/>
                <a:gd name="connsiteY17779" fmla="*/ 162144 h 2583470"/>
                <a:gd name="connsiteX17780" fmla="*/ 512443 w 1057172"/>
                <a:gd name="connsiteY17780" fmla="*/ 160916 h 2583470"/>
                <a:gd name="connsiteX17781" fmla="*/ 513053 w 1057172"/>
                <a:gd name="connsiteY17781" fmla="*/ 160916 h 2583470"/>
                <a:gd name="connsiteX17782" fmla="*/ 513053 w 1057172"/>
                <a:gd name="connsiteY17782" fmla="*/ 160301 h 2583470"/>
                <a:gd name="connsiteX17783" fmla="*/ 513662 w 1057172"/>
                <a:gd name="connsiteY17783" fmla="*/ 160301 h 2583470"/>
                <a:gd name="connsiteX17784" fmla="*/ 513662 w 1057172"/>
                <a:gd name="connsiteY17784" fmla="*/ 159073 h 2583470"/>
                <a:gd name="connsiteX17785" fmla="*/ 514881 w 1057172"/>
                <a:gd name="connsiteY17785" fmla="*/ 159073 h 2583470"/>
                <a:gd name="connsiteX17786" fmla="*/ 514881 w 1057172"/>
                <a:gd name="connsiteY17786" fmla="*/ 157844 h 2583470"/>
                <a:gd name="connsiteX17787" fmla="*/ 510615 w 1057172"/>
                <a:gd name="connsiteY17787" fmla="*/ 157844 h 2583470"/>
                <a:gd name="connsiteX17788" fmla="*/ 509396 w 1057172"/>
                <a:gd name="connsiteY17788" fmla="*/ 156002 h 2583470"/>
                <a:gd name="connsiteX17789" fmla="*/ 508177 w 1057172"/>
                <a:gd name="connsiteY17789" fmla="*/ 156002 h 2583470"/>
                <a:gd name="connsiteX17790" fmla="*/ 508177 w 1057172"/>
                <a:gd name="connsiteY17790" fmla="*/ 156616 h 2583470"/>
                <a:gd name="connsiteX17791" fmla="*/ 507567 w 1057172"/>
                <a:gd name="connsiteY17791" fmla="*/ 156616 h 2583470"/>
                <a:gd name="connsiteX17792" fmla="*/ 507567 w 1057172"/>
                <a:gd name="connsiteY17792" fmla="*/ 156002 h 2583470"/>
                <a:gd name="connsiteX17793" fmla="*/ 506958 w 1057172"/>
                <a:gd name="connsiteY17793" fmla="*/ 156002 h 2583470"/>
                <a:gd name="connsiteX17794" fmla="*/ 506958 w 1057172"/>
                <a:gd name="connsiteY17794" fmla="*/ 154773 h 2583470"/>
                <a:gd name="connsiteX17795" fmla="*/ 502691 w 1057172"/>
                <a:gd name="connsiteY17795" fmla="*/ 154159 h 2583470"/>
                <a:gd name="connsiteX17796" fmla="*/ 502691 w 1057172"/>
                <a:gd name="connsiteY17796" fmla="*/ 153545 h 2583470"/>
                <a:gd name="connsiteX17797" fmla="*/ 501472 w 1057172"/>
                <a:gd name="connsiteY17797" fmla="*/ 153545 h 2583470"/>
                <a:gd name="connsiteX17798" fmla="*/ 501472 w 1057172"/>
                <a:gd name="connsiteY17798" fmla="*/ 154159 h 2583470"/>
                <a:gd name="connsiteX17799" fmla="*/ 495378 w 1057172"/>
                <a:gd name="connsiteY17799" fmla="*/ 148631 h 2583470"/>
                <a:gd name="connsiteX17800" fmla="*/ 495378 w 1057172"/>
                <a:gd name="connsiteY17800" fmla="*/ 147403 h 2583470"/>
                <a:gd name="connsiteX17801" fmla="*/ 495987 w 1057172"/>
                <a:gd name="connsiteY17801" fmla="*/ 147403 h 2583470"/>
                <a:gd name="connsiteX17802" fmla="*/ 495987 w 1057172"/>
                <a:gd name="connsiteY17802" fmla="*/ 146789 h 2583470"/>
                <a:gd name="connsiteX17803" fmla="*/ 505129 w 1057172"/>
                <a:gd name="connsiteY17803" fmla="*/ 143103 h 2583470"/>
                <a:gd name="connsiteX17804" fmla="*/ 505129 w 1057172"/>
                <a:gd name="connsiteY17804" fmla="*/ 142489 h 2583470"/>
                <a:gd name="connsiteX17805" fmla="*/ 507567 w 1057172"/>
                <a:gd name="connsiteY17805" fmla="*/ 142489 h 2583470"/>
                <a:gd name="connsiteX17806" fmla="*/ 507567 w 1057172"/>
                <a:gd name="connsiteY17806" fmla="*/ 141875 h 2583470"/>
                <a:gd name="connsiteX17807" fmla="*/ 512443 w 1057172"/>
                <a:gd name="connsiteY17807" fmla="*/ 141261 h 2583470"/>
                <a:gd name="connsiteX17808" fmla="*/ 512443 w 1057172"/>
                <a:gd name="connsiteY17808" fmla="*/ 140646 h 2583470"/>
                <a:gd name="connsiteX17809" fmla="*/ 515491 w 1057172"/>
                <a:gd name="connsiteY17809" fmla="*/ 141261 h 2583470"/>
                <a:gd name="connsiteX17810" fmla="*/ 515491 w 1057172"/>
                <a:gd name="connsiteY17810" fmla="*/ 141875 h 2583470"/>
                <a:gd name="connsiteX17811" fmla="*/ 518538 w 1057172"/>
                <a:gd name="connsiteY17811" fmla="*/ 141875 h 2583470"/>
                <a:gd name="connsiteX17812" fmla="*/ 518538 w 1057172"/>
                <a:gd name="connsiteY17812" fmla="*/ 141261 h 2583470"/>
                <a:gd name="connsiteX17813" fmla="*/ 519147 w 1057172"/>
                <a:gd name="connsiteY17813" fmla="*/ 141261 h 2583470"/>
                <a:gd name="connsiteX17814" fmla="*/ 519147 w 1057172"/>
                <a:gd name="connsiteY17814" fmla="*/ 140646 h 2583470"/>
                <a:gd name="connsiteX17815" fmla="*/ 519757 w 1057172"/>
                <a:gd name="connsiteY17815" fmla="*/ 140646 h 2583470"/>
                <a:gd name="connsiteX17816" fmla="*/ 519757 w 1057172"/>
                <a:gd name="connsiteY17816" fmla="*/ 136961 h 2583470"/>
                <a:gd name="connsiteX17817" fmla="*/ 520976 w 1057172"/>
                <a:gd name="connsiteY17817" fmla="*/ 136961 h 2583470"/>
                <a:gd name="connsiteX17818" fmla="*/ 520976 w 1057172"/>
                <a:gd name="connsiteY17818" fmla="*/ 135733 h 2583470"/>
                <a:gd name="connsiteX17819" fmla="*/ 520366 w 1057172"/>
                <a:gd name="connsiteY17819" fmla="*/ 135733 h 2583470"/>
                <a:gd name="connsiteX17820" fmla="*/ 518538 w 1057172"/>
                <a:gd name="connsiteY17820" fmla="*/ 133276 h 2583470"/>
                <a:gd name="connsiteX17821" fmla="*/ 518538 w 1057172"/>
                <a:gd name="connsiteY17821" fmla="*/ 132662 h 2583470"/>
                <a:gd name="connsiteX17822" fmla="*/ 519147 w 1057172"/>
                <a:gd name="connsiteY17822" fmla="*/ 132662 h 2583470"/>
                <a:gd name="connsiteX17823" fmla="*/ 519147 w 1057172"/>
                <a:gd name="connsiteY17823" fmla="*/ 130819 h 2583470"/>
                <a:gd name="connsiteX17824" fmla="*/ 519757 w 1057172"/>
                <a:gd name="connsiteY17824" fmla="*/ 130819 h 2583470"/>
                <a:gd name="connsiteX17825" fmla="*/ 519757 w 1057172"/>
                <a:gd name="connsiteY17825" fmla="*/ 130205 h 2583470"/>
                <a:gd name="connsiteX17826" fmla="*/ 520366 w 1057172"/>
                <a:gd name="connsiteY17826" fmla="*/ 130205 h 2583470"/>
                <a:gd name="connsiteX17827" fmla="*/ 520366 w 1057172"/>
                <a:gd name="connsiteY17827" fmla="*/ 129591 h 2583470"/>
                <a:gd name="connsiteX17828" fmla="*/ 519147 w 1057172"/>
                <a:gd name="connsiteY17828" fmla="*/ 129591 h 2583470"/>
                <a:gd name="connsiteX17829" fmla="*/ 519147 w 1057172"/>
                <a:gd name="connsiteY17829" fmla="*/ 130819 h 2583470"/>
                <a:gd name="connsiteX17830" fmla="*/ 517319 w 1057172"/>
                <a:gd name="connsiteY17830" fmla="*/ 130819 h 2583470"/>
                <a:gd name="connsiteX17831" fmla="*/ 518538 w 1057172"/>
                <a:gd name="connsiteY17831" fmla="*/ 126520 h 2583470"/>
                <a:gd name="connsiteX17832" fmla="*/ 519147 w 1057172"/>
                <a:gd name="connsiteY17832" fmla="*/ 126520 h 2583470"/>
                <a:gd name="connsiteX17833" fmla="*/ 519147 w 1057172"/>
                <a:gd name="connsiteY17833" fmla="*/ 125905 h 2583470"/>
                <a:gd name="connsiteX17834" fmla="*/ 517319 w 1057172"/>
                <a:gd name="connsiteY17834" fmla="*/ 125905 h 2583470"/>
                <a:gd name="connsiteX17835" fmla="*/ 517319 w 1057172"/>
                <a:gd name="connsiteY17835" fmla="*/ 125291 h 2583470"/>
                <a:gd name="connsiteX17836" fmla="*/ 516710 w 1057172"/>
                <a:gd name="connsiteY17836" fmla="*/ 125291 h 2583470"/>
                <a:gd name="connsiteX17837" fmla="*/ 516710 w 1057172"/>
                <a:gd name="connsiteY17837" fmla="*/ 125905 h 2583470"/>
                <a:gd name="connsiteX17838" fmla="*/ 516100 w 1057172"/>
                <a:gd name="connsiteY17838" fmla="*/ 125905 h 2583470"/>
                <a:gd name="connsiteX17839" fmla="*/ 516100 w 1057172"/>
                <a:gd name="connsiteY17839" fmla="*/ 125291 h 2583470"/>
                <a:gd name="connsiteX17840" fmla="*/ 513053 w 1057172"/>
                <a:gd name="connsiteY17840" fmla="*/ 125291 h 2583470"/>
                <a:gd name="connsiteX17841" fmla="*/ 513053 w 1057172"/>
                <a:gd name="connsiteY17841" fmla="*/ 125905 h 2583470"/>
                <a:gd name="connsiteX17842" fmla="*/ 512443 w 1057172"/>
                <a:gd name="connsiteY17842" fmla="*/ 125905 h 2583470"/>
                <a:gd name="connsiteX17843" fmla="*/ 512443 w 1057172"/>
                <a:gd name="connsiteY17843" fmla="*/ 126520 h 2583470"/>
                <a:gd name="connsiteX17844" fmla="*/ 510615 w 1057172"/>
                <a:gd name="connsiteY17844" fmla="*/ 127134 h 2583470"/>
                <a:gd name="connsiteX17845" fmla="*/ 510615 w 1057172"/>
                <a:gd name="connsiteY17845" fmla="*/ 128976 h 2583470"/>
                <a:gd name="connsiteX17846" fmla="*/ 503910 w 1057172"/>
                <a:gd name="connsiteY17846" fmla="*/ 130205 h 2583470"/>
                <a:gd name="connsiteX17847" fmla="*/ 503910 w 1057172"/>
                <a:gd name="connsiteY17847" fmla="*/ 130819 h 2583470"/>
                <a:gd name="connsiteX17848" fmla="*/ 500863 w 1057172"/>
                <a:gd name="connsiteY17848" fmla="*/ 131433 h 2583470"/>
                <a:gd name="connsiteX17849" fmla="*/ 500863 w 1057172"/>
                <a:gd name="connsiteY17849" fmla="*/ 132662 h 2583470"/>
                <a:gd name="connsiteX17850" fmla="*/ 499035 w 1057172"/>
                <a:gd name="connsiteY17850" fmla="*/ 132662 h 2583470"/>
                <a:gd name="connsiteX17851" fmla="*/ 499035 w 1057172"/>
                <a:gd name="connsiteY17851" fmla="*/ 131433 h 2583470"/>
                <a:gd name="connsiteX17852" fmla="*/ 496597 w 1057172"/>
                <a:gd name="connsiteY17852" fmla="*/ 131433 h 2583470"/>
                <a:gd name="connsiteX17853" fmla="*/ 496597 w 1057172"/>
                <a:gd name="connsiteY17853" fmla="*/ 132662 h 2583470"/>
                <a:gd name="connsiteX17854" fmla="*/ 495987 w 1057172"/>
                <a:gd name="connsiteY17854" fmla="*/ 132662 h 2583470"/>
                <a:gd name="connsiteX17855" fmla="*/ 495987 w 1057172"/>
                <a:gd name="connsiteY17855" fmla="*/ 133890 h 2583470"/>
                <a:gd name="connsiteX17856" fmla="*/ 495378 w 1057172"/>
                <a:gd name="connsiteY17856" fmla="*/ 133890 h 2583470"/>
                <a:gd name="connsiteX17857" fmla="*/ 495378 w 1057172"/>
                <a:gd name="connsiteY17857" fmla="*/ 134504 h 2583470"/>
                <a:gd name="connsiteX17858" fmla="*/ 493549 w 1057172"/>
                <a:gd name="connsiteY17858" fmla="*/ 135119 h 2583470"/>
                <a:gd name="connsiteX17859" fmla="*/ 493549 w 1057172"/>
                <a:gd name="connsiteY17859" fmla="*/ 133890 h 2583470"/>
                <a:gd name="connsiteX17860" fmla="*/ 492330 w 1057172"/>
                <a:gd name="connsiteY17860" fmla="*/ 133890 h 2583470"/>
                <a:gd name="connsiteX17861" fmla="*/ 491111 w 1057172"/>
                <a:gd name="connsiteY17861" fmla="*/ 135119 h 2583470"/>
                <a:gd name="connsiteX17862" fmla="*/ 491111 w 1057172"/>
                <a:gd name="connsiteY17862" fmla="*/ 134504 h 2583470"/>
                <a:gd name="connsiteX17863" fmla="*/ 489283 w 1057172"/>
                <a:gd name="connsiteY17863" fmla="*/ 134504 h 2583470"/>
                <a:gd name="connsiteX17864" fmla="*/ 489283 w 1057172"/>
                <a:gd name="connsiteY17864" fmla="*/ 135119 h 2583470"/>
                <a:gd name="connsiteX17865" fmla="*/ 488673 w 1057172"/>
                <a:gd name="connsiteY17865" fmla="*/ 135119 h 2583470"/>
                <a:gd name="connsiteX17866" fmla="*/ 488673 w 1057172"/>
                <a:gd name="connsiteY17866" fmla="*/ 135733 h 2583470"/>
                <a:gd name="connsiteX17867" fmla="*/ 486235 w 1057172"/>
                <a:gd name="connsiteY17867" fmla="*/ 136961 h 2583470"/>
                <a:gd name="connsiteX17868" fmla="*/ 486235 w 1057172"/>
                <a:gd name="connsiteY17868" fmla="*/ 137575 h 2583470"/>
                <a:gd name="connsiteX17869" fmla="*/ 485626 w 1057172"/>
                <a:gd name="connsiteY17869" fmla="*/ 137575 h 2583470"/>
                <a:gd name="connsiteX17870" fmla="*/ 485626 w 1057172"/>
                <a:gd name="connsiteY17870" fmla="*/ 138190 h 2583470"/>
                <a:gd name="connsiteX17871" fmla="*/ 485017 w 1057172"/>
                <a:gd name="connsiteY17871" fmla="*/ 138190 h 2583470"/>
                <a:gd name="connsiteX17872" fmla="*/ 485017 w 1057172"/>
                <a:gd name="connsiteY17872" fmla="*/ 138804 h 2583470"/>
                <a:gd name="connsiteX17873" fmla="*/ 480141 w 1057172"/>
                <a:gd name="connsiteY17873" fmla="*/ 139418 h 2583470"/>
                <a:gd name="connsiteX17874" fmla="*/ 480141 w 1057172"/>
                <a:gd name="connsiteY17874" fmla="*/ 140646 h 2583470"/>
                <a:gd name="connsiteX17875" fmla="*/ 479531 w 1057172"/>
                <a:gd name="connsiteY17875" fmla="*/ 140646 h 2583470"/>
                <a:gd name="connsiteX17876" fmla="*/ 478312 w 1057172"/>
                <a:gd name="connsiteY17876" fmla="*/ 142489 h 2583470"/>
                <a:gd name="connsiteX17877" fmla="*/ 477703 w 1057172"/>
                <a:gd name="connsiteY17877" fmla="*/ 142489 h 2583470"/>
                <a:gd name="connsiteX17878" fmla="*/ 477703 w 1057172"/>
                <a:gd name="connsiteY17878" fmla="*/ 143103 h 2583470"/>
                <a:gd name="connsiteX17879" fmla="*/ 474046 w 1057172"/>
                <a:gd name="connsiteY17879" fmla="*/ 143103 h 2583470"/>
                <a:gd name="connsiteX17880" fmla="*/ 474046 w 1057172"/>
                <a:gd name="connsiteY17880" fmla="*/ 144946 h 2583470"/>
                <a:gd name="connsiteX17881" fmla="*/ 472827 w 1057172"/>
                <a:gd name="connsiteY17881" fmla="*/ 144946 h 2583470"/>
                <a:gd name="connsiteX17882" fmla="*/ 472827 w 1057172"/>
                <a:gd name="connsiteY17882" fmla="*/ 144332 h 2583470"/>
                <a:gd name="connsiteX17883" fmla="*/ 472217 w 1057172"/>
                <a:gd name="connsiteY17883" fmla="*/ 144332 h 2583470"/>
                <a:gd name="connsiteX17884" fmla="*/ 472217 w 1057172"/>
                <a:gd name="connsiteY17884" fmla="*/ 143103 h 2583470"/>
                <a:gd name="connsiteX17885" fmla="*/ 470389 w 1057172"/>
                <a:gd name="connsiteY17885" fmla="*/ 143103 h 2583470"/>
                <a:gd name="connsiteX17886" fmla="*/ 470389 w 1057172"/>
                <a:gd name="connsiteY17886" fmla="*/ 142489 h 2583470"/>
                <a:gd name="connsiteX17887" fmla="*/ 469170 w 1057172"/>
                <a:gd name="connsiteY17887" fmla="*/ 141875 h 2583470"/>
                <a:gd name="connsiteX17888" fmla="*/ 469170 w 1057172"/>
                <a:gd name="connsiteY17888" fmla="*/ 142489 h 2583470"/>
                <a:gd name="connsiteX17889" fmla="*/ 466732 w 1057172"/>
                <a:gd name="connsiteY17889" fmla="*/ 143103 h 2583470"/>
                <a:gd name="connsiteX17890" fmla="*/ 466732 w 1057172"/>
                <a:gd name="connsiteY17890" fmla="*/ 144332 h 2583470"/>
                <a:gd name="connsiteX17891" fmla="*/ 465513 w 1057172"/>
                <a:gd name="connsiteY17891" fmla="*/ 144332 h 2583470"/>
                <a:gd name="connsiteX17892" fmla="*/ 465513 w 1057172"/>
                <a:gd name="connsiteY17892" fmla="*/ 143103 h 2583470"/>
                <a:gd name="connsiteX17893" fmla="*/ 461247 w 1057172"/>
                <a:gd name="connsiteY17893" fmla="*/ 144332 h 2583470"/>
                <a:gd name="connsiteX17894" fmla="*/ 461247 w 1057172"/>
                <a:gd name="connsiteY17894" fmla="*/ 144946 h 2583470"/>
                <a:gd name="connsiteX17895" fmla="*/ 460028 w 1057172"/>
                <a:gd name="connsiteY17895" fmla="*/ 144946 h 2583470"/>
                <a:gd name="connsiteX17896" fmla="*/ 460028 w 1057172"/>
                <a:gd name="connsiteY17896" fmla="*/ 146174 h 2583470"/>
                <a:gd name="connsiteX17897" fmla="*/ 458809 w 1057172"/>
                <a:gd name="connsiteY17897" fmla="*/ 146174 h 2583470"/>
                <a:gd name="connsiteX17898" fmla="*/ 458809 w 1057172"/>
                <a:gd name="connsiteY17898" fmla="*/ 146789 h 2583470"/>
                <a:gd name="connsiteX17899" fmla="*/ 456980 w 1057172"/>
                <a:gd name="connsiteY17899" fmla="*/ 146789 h 2583470"/>
                <a:gd name="connsiteX17900" fmla="*/ 456371 w 1057172"/>
                <a:gd name="connsiteY17900" fmla="*/ 145560 h 2583470"/>
                <a:gd name="connsiteX17901" fmla="*/ 456980 w 1057172"/>
                <a:gd name="connsiteY17901" fmla="*/ 143103 h 2583470"/>
                <a:gd name="connsiteX17902" fmla="*/ 456371 w 1057172"/>
                <a:gd name="connsiteY17902" fmla="*/ 143103 h 2583470"/>
                <a:gd name="connsiteX17903" fmla="*/ 455152 w 1057172"/>
                <a:gd name="connsiteY17903" fmla="*/ 139418 h 2583470"/>
                <a:gd name="connsiteX17904" fmla="*/ 454542 w 1057172"/>
                <a:gd name="connsiteY17904" fmla="*/ 139418 h 2583470"/>
                <a:gd name="connsiteX17905" fmla="*/ 454542 w 1057172"/>
                <a:gd name="connsiteY17905" fmla="*/ 138804 h 2583470"/>
                <a:gd name="connsiteX17906" fmla="*/ 451495 w 1057172"/>
                <a:gd name="connsiteY17906" fmla="*/ 138190 h 2583470"/>
                <a:gd name="connsiteX17907" fmla="*/ 451495 w 1057172"/>
                <a:gd name="connsiteY17907" fmla="*/ 136961 h 2583470"/>
                <a:gd name="connsiteX17908" fmla="*/ 450276 w 1057172"/>
                <a:gd name="connsiteY17908" fmla="*/ 138804 h 2583470"/>
                <a:gd name="connsiteX17909" fmla="*/ 449667 w 1057172"/>
                <a:gd name="connsiteY17909" fmla="*/ 138804 h 2583470"/>
                <a:gd name="connsiteX17910" fmla="*/ 448448 w 1057172"/>
                <a:gd name="connsiteY17910" fmla="*/ 135733 h 2583470"/>
                <a:gd name="connsiteX17911" fmla="*/ 448448 w 1057172"/>
                <a:gd name="connsiteY17911" fmla="*/ 134504 h 2583470"/>
                <a:gd name="connsiteX17912" fmla="*/ 447229 w 1057172"/>
                <a:gd name="connsiteY17912" fmla="*/ 134504 h 2583470"/>
                <a:gd name="connsiteX17913" fmla="*/ 447229 w 1057172"/>
                <a:gd name="connsiteY17913" fmla="*/ 133890 h 2583470"/>
                <a:gd name="connsiteX17914" fmla="*/ 446010 w 1057172"/>
                <a:gd name="connsiteY17914" fmla="*/ 133890 h 2583470"/>
                <a:gd name="connsiteX17915" fmla="*/ 446010 w 1057172"/>
                <a:gd name="connsiteY17915" fmla="*/ 133276 h 2583470"/>
                <a:gd name="connsiteX17916" fmla="*/ 445400 w 1057172"/>
                <a:gd name="connsiteY17916" fmla="*/ 133276 h 2583470"/>
                <a:gd name="connsiteX17917" fmla="*/ 445400 w 1057172"/>
                <a:gd name="connsiteY17917" fmla="*/ 131433 h 2583470"/>
                <a:gd name="connsiteX17918" fmla="*/ 444791 w 1057172"/>
                <a:gd name="connsiteY17918" fmla="*/ 131433 h 2583470"/>
                <a:gd name="connsiteX17919" fmla="*/ 444791 w 1057172"/>
                <a:gd name="connsiteY17919" fmla="*/ 128976 h 2583470"/>
                <a:gd name="connsiteX17920" fmla="*/ 443572 w 1057172"/>
                <a:gd name="connsiteY17920" fmla="*/ 128976 h 2583470"/>
                <a:gd name="connsiteX17921" fmla="*/ 443572 w 1057172"/>
                <a:gd name="connsiteY17921" fmla="*/ 127134 h 2583470"/>
                <a:gd name="connsiteX17922" fmla="*/ 442962 w 1057172"/>
                <a:gd name="connsiteY17922" fmla="*/ 127134 h 2583470"/>
                <a:gd name="connsiteX17923" fmla="*/ 442962 w 1057172"/>
                <a:gd name="connsiteY17923" fmla="*/ 126520 h 2583470"/>
                <a:gd name="connsiteX17924" fmla="*/ 442353 w 1057172"/>
                <a:gd name="connsiteY17924" fmla="*/ 126520 h 2583470"/>
                <a:gd name="connsiteX17925" fmla="*/ 442353 w 1057172"/>
                <a:gd name="connsiteY17925" fmla="*/ 125905 h 2583470"/>
                <a:gd name="connsiteX17926" fmla="*/ 441134 w 1057172"/>
                <a:gd name="connsiteY17926" fmla="*/ 126520 h 2583470"/>
                <a:gd name="connsiteX17927" fmla="*/ 441134 w 1057172"/>
                <a:gd name="connsiteY17927" fmla="*/ 125905 h 2583470"/>
                <a:gd name="connsiteX17928" fmla="*/ 440524 w 1057172"/>
                <a:gd name="connsiteY17928" fmla="*/ 125905 h 2583470"/>
                <a:gd name="connsiteX17929" fmla="*/ 441743 w 1057172"/>
                <a:gd name="connsiteY17929" fmla="*/ 122834 h 2583470"/>
                <a:gd name="connsiteX17930" fmla="*/ 442353 w 1057172"/>
                <a:gd name="connsiteY17930" fmla="*/ 122834 h 2583470"/>
                <a:gd name="connsiteX17931" fmla="*/ 446010 w 1057172"/>
                <a:gd name="connsiteY17931" fmla="*/ 119763 h 2583470"/>
                <a:gd name="connsiteX17932" fmla="*/ 446010 w 1057172"/>
                <a:gd name="connsiteY17932" fmla="*/ 119149 h 2583470"/>
                <a:gd name="connsiteX17933" fmla="*/ 446619 w 1057172"/>
                <a:gd name="connsiteY17933" fmla="*/ 119149 h 2583470"/>
                <a:gd name="connsiteX17934" fmla="*/ 446619 w 1057172"/>
                <a:gd name="connsiteY17934" fmla="*/ 118535 h 2583470"/>
                <a:gd name="connsiteX17935" fmla="*/ 450886 w 1057172"/>
                <a:gd name="connsiteY17935" fmla="*/ 117921 h 2583470"/>
                <a:gd name="connsiteX17936" fmla="*/ 450886 w 1057172"/>
                <a:gd name="connsiteY17936" fmla="*/ 117306 h 2583470"/>
                <a:gd name="connsiteX17937" fmla="*/ 450276 w 1057172"/>
                <a:gd name="connsiteY17937" fmla="*/ 117306 h 2583470"/>
                <a:gd name="connsiteX17938" fmla="*/ 450276 w 1057172"/>
                <a:gd name="connsiteY17938" fmla="*/ 115464 h 2583470"/>
                <a:gd name="connsiteX17939" fmla="*/ 452714 w 1057172"/>
                <a:gd name="connsiteY17939" fmla="*/ 114850 h 2583470"/>
                <a:gd name="connsiteX17940" fmla="*/ 451495 w 1057172"/>
                <a:gd name="connsiteY17940" fmla="*/ 114850 h 2583470"/>
                <a:gd name="connsiteX17941" fmla="*/ 451495 w 1057172"/>
                <a:gd name="connsiteY17941" fmla="*/ 114235 h 2583470"/>
                <a:gd name="connsiteX17942" fmla="*/ 450276 w 1057172"/>
                <a:gd name="connsiteY17942" fmla="*/ 114235 h 2583470"/>
                <a:gd name="connsiteX17943" fmla="*/ 450276 w 1057172"/>
                <a:gd name="connsiteY17943" fmla="*/ 114850 h 2583470"/>
                <a:gd name="connsiteX17944" fmla="*/ 449667 w 1057172"/>
                <a:gd name="connsiteY17944" fmla="*/ 114850 h 2583470"/>
                <a:gd name="connsiteX17945" fmla="*/ 449667 w 1057172"/>
                <a:gd name="connsiteY17945" fmla="*/ 115464 h 2583470"/>
                <a:gd name="connsiteX17946" fmla="*/ 448448 w 1057172"/>
                <a:gd name="connsiteY17946" fmla="*/ 115464 h 2583470"/>
                <a:gd name="connsiteX17947" fmla="*/ 448448 w 1057172"/>
                <a:gd name="connsiteY17947" fmla="*/ 114850 h 2583470"/>
                <a:gd name="connsiteX17948" fmla="*/ 449057 w 1057172"/>
                <a:gd name="connsiteY17948" fmla="*/ 114850 h 2583470"/>
                <a:gd name="connsiteX17949" fmla="*/ 449057 w 1057172"/>
                <a:gd name="connsiteY17949" fmla="*/ 114235 h 2583470"/>
                <a:gd name="connsiteX17950" fmla="*/ 449667 w 1057172"/>
                <a:gd name="connsiteY17950" fmla="*/ 114235 h 2583470"/>
                <a:gd name="connsiteX17951" fmla="*/ 449667 w 1057172"/>
                <a:gd name="connsiteY17951" fmla="*/ 113621 h 2583470"/>
                <a:gd name="connsiteX17952" fmla="*/ 450276 w 1057172"/>
                <a:gd name="connsiteY17952" fmla="*/ 113621 h 2583470"/>
                <a:gd name="connsiteX17953" fmla="*/ 450276 w 1057172"/>
                <a:gd name="connsiteY17953" fmla="*/ 111164 h 2583470"/>
                <a:gd name="connsiteX17954" fmla="*/ 450886 w 1057172"/>
                <a:gd name="connsiteY17954" fmla="*/ 111164 h 2583470"/>
                <a:gd name="connsiteX17955" fmla="*/ 450886 w 1057172"/>
                <a:gd name="connsiteY17955" fmla="*/ 113621 h 2583470"/>
                <a:gd name="connsiteX17956" fmla="*/ 452714 w 1057172"/>
                <a:gd name="connsiteY17956" fmla="*/ 113621 h 2583470"/>
                <a:gd name="connsiteX17957" fmla="*/ 452714 w 1057172"/>
                <a:gd name="connsiteY17957" fmla="*/ 114235 h 2583470"/>
                <a:gd name="connsiteX17958" fmla="*/ 453323 w 1057172"/>
                <a:gd name="connsiteY17958" fmla="*/ 114235 h 2583470"/>
                <a:gd name="connsiteX17959" fmla="*/ 453323 w 1057172"/>
                <a:gd name="connsiteY17959" fmla="*/ 114850 h 2583470"/>
                <a:gd name="connsiteX17960" fmla="*/ 453933 w 1057172"/>
                <a:gd name="connsiteY17960" fmla="*/ 114850 h 2583470"/>
                <a:gd name="connsiteX17961" fmla="*/ 453933 w 1057172"/>
                <a:gd name="connsiteY17961" fmla="*/ 115464 h 2583470"/>
                <a:gd name="connsiteX17962" fmla="*/ 454542 w 1057172"/>
                <a:gd name="connsiteY17962" fmla="*/ 115464 h 2583470"/>
                <a:gd name="connsiteX17963" fmla="*/ 453933 w 1057172"/>
                <a:gd name="connsiteY17963" fmla="*/ 114235 h 2583470"/>
                <a:gd name="connsiteX17964" fmla="*/ 454542 w 1057172"/>
                <a:gd name="connsiteY17964" fmla="*/ 114235 h 2583470"/>
                <a:gd name="connsiteX17965" fmla="*/ 454542 w 1057172"/>
                <a:gd name="connsiteY17965" fmla="*/ 113621 h 2583470"/>
                <a:gd name="connsiteX17966" fmla="*/ 453933 w 1057172"/>
                <a:gd name="connsiteY17966" fmla="*/ 113621 h 2583470"/>
                <a:gd name="connsiteX17967" fmla="*/ 453933 w 1057172"/>
                <a:gd name="connsiteY17967" fmla="*/ 113007 h 2583470"/>
                <a:gd name="connsiteX17968" fmla="*/ 453323 w 1057172"/>
                <a:gd name="connsiteY17968" fmla="*/ 113007 h 2583470"/>
                <a:gd name="connsiteX17969" fmla="*/ 452714 w 1057172"/>
                <a:gd name="connsiteY17969" fmla="*/ 109322 h 2583470"/>
                <a:gd name="connsiteX17970" fmla="*/ 456371 w 1057172"/>
                <a:gd name="connsiteY17970" fmla="*/ 108093 h 2583470"/>
                <a:gd name="connsiteX17971" fmla="*/ 454542 w 1057172"/>
                <a:gd name="connsiteY17971" fmla="*/ 108093 h 2583470"/>
                <a:gd name="connsiteX17972" fmla="*/ 454542 w 1057172"/>
                <a:gd name="connsiteY17972" fmla="*/ 107479 h 2583470"/>
                <a:gd name="connsiteX17973" fmla="*/ 455152 w 1057172"/>
                <a:gd name="connsiteY17973" fmla="*/ 107479 h 2583470"/>
                <a:gd name="connsiteX17974" fmla="*/ 455152 w 1057172"/>
                <a:gd name="connsiteY17974" fmla="*/ 106251 h 2583470"/>
                <a:gd name="connsiteX17975" fmla="*/ 456371 w 1057172"/>
                <a:gd name="connsiteY17975" fmla="*/ 106251 h 2583470"/>
                <a:gd name="connsiteX17976" fmla="*/ 456371 w 1057172"/>
                <a:gd name="connsiteY17976" fmla="*/ 105636 h 2583470"/>
                <a:gd name="connsiteX17977" fmla="*/ 455152 w 1057172"/>
                <a:gd name="connsiteY17977" fmla="*/ 105636 h 2583470"/>
                <a:gd name="connsiteX17978" fmla="*/ 455152 w 1057172"/>
                <a:gd name="connsiteY17978" fmla="*/ 106251 h 2583470"/>
                <a:gd name="connsiteX17979" fmla="*/ 454542 w 1057172"/>
                <a:gd name="connsiteY17979" fmla="*/ 106251 h 2583470"/>
                <a:gd name="connsiteX17980" fmla="*/ 453933 w 1057172"/>
                <a:gd name="connsiteY17980" fmla="*/ 108093 h 2583470"/>
                <a:gd name="connsiteX17981" fmla="*/ 453323 w 1057172"/>
                <a:gd name="connsiteY17981" fmla="*/ 108093 h 2583470"/>
                <a:gd name="connsiteX17982" fmla="*/ 453323 w 1057172"/>
                <a:gd name="connsiteY17982" fmla="*/ 107479 h 2583470"/>
                <a:gd name="connsiteX17983" fmla="*/ 452714 w 1057172"/>
                <a:gd name="connsiteY17983" fmla="*/ 107479 h 2583470"/>
                <a:gd name="connsiteX17984" fmla="*/ 452714 w 1057172"/>
                <a:gd name="connsiteY17984" fmla="*/ 108093 h 2583470"/>
                <a:gd name="connsiteX17985" fmla="*/ 451495 w 1057172"/>
                <a:gd name="connsiteY17985" fmla="*/ 108093 h 2583470"/>
                <a:gd name="connsiteX17986" fmla="*/ 451495 w 1057172"/>
                <a:gd name="connsiteY17986" fmla="*/ 109322 h 2583470"/>
                <a:gd name="connsiteX17987" fmla="*/ 450886 w 1057172"/>
                <a:gd name="connsiteY17987" fmla="*/ 109322 h 2583470"/>
                <a:gd name="connsiteX17988" fmla="*/ 450886 w 1057172"/>
                <a:gd name="connsiteY17988" fmla="*/ 107479 h 2583470"/>
                <a:gd name="connsiteX17989" fmla="*/ 449667 w 1057172"/>
                <a:gd name="connsiteY17989" fmla="*/ 107479 h 2583470"/>
                <a:gd name="connsiteX17990" fmla="*/ 449667 w 1057172"/>
                <a:gd name="connsiteY17990" fmla="*/ 109322 h 2583470"/>
                <a:gd name="connsiteX17991" fmla="*/ 449057 w 1057172"/>
                <a:gd name="connsiteY17991" fmla="*/ 107479 h 2583470"/>
                <a:gd name="connsiteX17992" fmla="*/ 446010 w 1057172"/>
                <a:gd name="connsiteY17992" fmla="*/ 108093 h 2583470"/>
                <a:gd name="connsiteX17993" fmla="*/ 446010 w 1057172"/>
                <a:gd name="connsiteY17993" fmla="*/ 107479 h 2583470"/>
                <a:gd name="connsiteX17994" fmla="*/ 445400 w 1057172"/>
                <a:gd name="connsiteY17994" fmla="*/ 107479 h 2583470"/>
                <a:gd name="connsiteX17995" fmla="*/ 445400 w 1057172"/>
                <a:gd name="connsiteY17995" fmla="*/ 108093 h 2583470"/>
                <a:gd name="connsiteX17996" fmla="*/ 442962 w 1057172"/>
                <a:gd name="connsiteY17996" fmla="*/ 108093 h 2583470"/>
                <a:gd name="connsiteX17997" fmla="*/ 442962 w 1057172"/>
                <a:gd name="connsiteY17997" fmla="*/ 109936 h 2583470"/>
                <a:gd name="connsiteX17998" fmla="*/ 442353 w 1057172"/>
                <a:gd name="connsiteY17998" fmla="*/ 109936 h 2583470"/>
                <a:gd name="connsiteX17999" fmla="*/ 442353 w 1057172"/>
                <a:gd name="connsiteY17999" fmla="*/ 107479 h 2583470"/>
                <a:gd name="connsiteX18000" fmla="*/ 441743 w 1057172"/>
                <a:gd name="connsiteY18000" fmla="*/ 107479 h 2583470"/>
                <a:gd name="connsiteX18001" fmla="*/ 441743 w 1057172"/>
                <a:gd name="connsiteY18001" fmla="*/ 106865 h 2583470"/>
                <a:gd name="connsiteX18002" fmla="*/ 441134 w 1057172"/>
                <a:gd name="connsiteY18002" fmla="*/ 106865 h 2583470"/>
                <a:gd name="connsiteX18003" fmla="*/ 441134 w 1057172"/>
                <a:gd name="connsiteY18003" fmla="*/ 108093 h 2583470"/>
                <a:gd name="connsiteX18004" fmla="*/ 438848 w 1057172"/>
                <a:gd name="connsiteY18004" fmla="*/ 104408 h 2583470"/>
                <a:gd name="connsiteX18005" fmla="*/ 439305 w 1057172"/>
                <a:gd name="connsiteY18005" fmla="*/ 104408 h 2583470"/>
                <a:gd name="connsiteX18006" fmla="*/ 439305 w 1057172"/>
                <a:gd name="connsiteY18006" fmla="*/ 103794 h 2583470"/>
                <a:gd name="connsiteX18007" fmla="*/ 441134 w 1057172"/>
                <a:gd name="connsiteY18007" fmla="*/ 104408 h 2583470"/>
                <a:gd name="connsiteX18008" fmla="*/ 441134 w 1057172"/>
                <a:gd name="connsiteY18008" fmla="*/ 103794 h 2583470"/>
                <a:gd name="connsiteX18009" fmla="*/ 441743 w 1057172"/>
                <a:gd name="connsiteY18009" fmla="*/ 103794 h 2583470"/>
                <a:gd name="connsiteX18010" fmla="*/ 441134 w 1057172"/>
                <a:gd name="connsiteY18010" fmla="*/ 103179 h 2583470"/>
                <a:gd name="connsiteX18011" fmla="*/ 442353 w 1057172"/>
                <a:gd name="connsiteY18011" fmla="*/ 103179 h 2583470"/>
                <a:gd name="connsiteX18012" fmla="*/ 442353 w 1057172"/>
                <a:gd name="connsiteY18012" fmla="*/ 101951 h 2583470"/>
                <a:gd name="connsiteX18013" fmla="*/ 441134 w 1057172"/>
                <a:gd name="connsiteY18013" fmla="*/ 102565 h 2583470"/>
                <a:gd name="connsiteX18014" fmla="*/ 441134 w 1057172"/>
                <a:gd name="connsiteY18014" fmla="*/ 101951 h 2583470"/>
                <a:gd name="connsiteX18015" fmla="*/ 440524 w 1057172"/>
                <a:gd name="connsiteY18015" fmla="*/ 101951 h 2583470"/>
                <a:gd name="connsiteX18016" fmla="*/ 440524 w 1057172"/>
                <a:gd name="connsiteY18016" fmla="*/ 101337 h 2583470"/>
                <a:gd name="connsiteX18017" fmla="*/ 439305 w 1057172"/>
                <a:gd name="connsiteY18017" fmla="*/ 101337 h 2583470"/>
                <a:gd name="connsiteX18018" fmla="*/ 439305 w 1057172"/>
                <a:gd name="connsiteY18018" fmla="*/ 100108 h 2583470"/>
                <a:gd name="connsiteX18019" fmla="*/ 438696 w 1057172"/>
                <a:gd name="connsiteY18019" fmla="*/ 100108 h 2583470"/>
                <a:gd name="connsiteX18020" fmla="*/ 438696 w 1057172"/>
                <a:gd name="connsiteY18020" fmla="*/ 101337 h 2583470"/>
                <a:gd name="connsiteX18021" fmla="*/ 434430 w 1057172"/>
                <a:gd name="connsiteY18021" fmla="*/ 97652 h 2583470"/>
                <a:gd name="connsiteX18022" fmla="*/ 434430 w 1057172"/>
                <a:gd name="connsiteY18022" fmla="*/ 99494 h 2583470"/>
                <a:gd name="connsiteX18023" fmla="*/ 433820 w 1057172"/>
                <a:gd name="connsiteY18023" fmla="*/ 97652 h 2583470"/>
                <a:gd name="connsiteX18024" fmla="*/ 433211 w 1057172"/>
                <a:gd name="connsiteY18024" fmla="*/ 97652 h 2583470"/>
                <a:gd name="connsiteX18025" fmla="*/ 433211 w 1057172"/>
                <a:gd name="connsiteY18025" fmla="*/ 96423 h 2583470"/>
                <a:gd name="connsiteX18026" fmla="*/ 430773 w 1057172"/>
                <a:gd name="connsiteY18026" fmla="*/ 97652 h 2583470"/>
                <a:gd name="connsiteX18027" fmla="*/ 429554 w 1057172"/>
                <a:gd name="connsiteY18027" fmla="*/ 98880 h 2583470"/>
                <a:gd name="connsiteX18028" fmla="*/ 430163 w 1057172"/>
                <a:gd name="connsiteY18028" fmla="*/ 96423 h 2583470"/>
                <a:gd name="connsiteX18029" fmla="*/ 430773 w 1057172"/>
                <a:gd name="connsiteY18029" fmla="*/ 96423 h 2583470"/>
                <a:gd name="connsiteX18030" fmla="*/ 430773 w 1057172"/>
                <a:gd name="connsiteY18030" fmla="*/ 95195 h 2583470"/>
                <a:gd name="connsiteX18031" fmla="*/ 431382 w 1057172"/>
                <a:gd name="connsiteY18031" fmla="*/ 95195 h 2583470"/>
                <a:gd name="connsiteX18032" fmla="*/ 431382 w 1057172"/>
                <a:gd name="connsiteY18032" fmla="*/ 93966 h 2583470"/>
                <a:gd name="connsiteX18033" fmla="*/ 431992 w 1057172"/>
                <a:gd name="connsiteY18033" fmla="*/ 93966 h 2583470"/>
                <a:gd name="connsiteX18034" fmla="*/ 431992 w 1057172"/>
                <a:gd name="connsiteY18034" fmla="*/ 93352 h 2583470"/>
                <a:gd name="connsiteX18035" fmla="*/ 433820 w 1057172"/>
                <a:gd name="connsiteY18035" fmla="*/ 93352 h 2583470"/>
                <a:gd name="connsiteX18036" fmla="*/ 433820 w 1057172"/>
                <a:gd name="connsiteY18036" fmla="*/ 92124 h 2583470"/>
                <a:gd name="connsiteX18037" fmla="*/ 434430 w 1057172"/>
                <a:gd name="connsiteY18037" fmla="*/ 92124 h 2583470"/>
                <a:gd name="connsiteX18038" fmla="*/ 433820 w 1057172"/>
                <a:gd name="connsiteY18038" fmla="*/ 90281 h 2583470"/>
                <a:gd name="connsiteX18039" fmla="*/ 434430 w 1057172"/>
                <a:gd name="connsiteY18039" fmla="*/ 91509 h 2583470"/>
                <a:gd name="connsiteX18040" fmla="*/ 435649 w 1057172"/>
                <a:gd name="connsiteY18040" fmla="*/ 91509 h 2583470"/>
                <a:gd name="connsiteX18041" fmla="*/ 435649 w 1057172"/>
                <a:gd name="connsiteY18041" fmla="*/ 90895 h 2583470"/>
                <a:gd name="connsiteX18042" fmla="*/ 437477 w 1057172"/>
                <a:gd name="connsiteY18042" fmla="*/ 90895 h 2583470"/>
                <a:gd name="connsiteX18043" fmla="*/ 437477 w 1057172"/>
                <a:gd name="connsiteY18043" fmla="*/ 90281 h 2583470"/>
                <a:gd name="connsiteX18044" fmla="*/ 438696 w 1057172"/>
                <a:gd name="connsiteY18044" fmla="*/ 90895 h 2583470"/>
                <a:gd name="connsiteX18045" fmla="*/ 438696 w 1057172"/>
                <a:gd name="connsiteY18045" fmla="*/ 91509 h 2583470"/>
                <a:gd name="connsiteX18046" fmla="*/ 442962 w 1057172"/>
                <a:gd name="connsiteY18046" fmla="*/ 90281 h 2583470"/>
                <a:gd name="connsiteX18047" fmla="*/ 442962 w 1057172"/>
                <a:gd name="connsiteY18047" fmla="*/ 89667 h 2583470"/>
                <a:gd name="connsiteX18048" fmla="*/ 443572 w 1057172"/>
                <a:gd name="connsiteY18048" fmla="*/ 89667 h 2583470"/>
                <a:gd name="connsiteX18049" fmla="*/ 443572 w 1057172"/>
                <a:gd name="connsiteY18049" fmla="*/ 88438 h 2583470"/>
                <a:gd name="connsiteX18050" fmla="*/ 445400 w 1057172"/>
                <a:gd name="connsiteY18050" fmla="*/ 89667 h 2583470"/>
                <a:gd name="connsiteX18051" fmla="*/ 445400 w 1057172"/>
                <a:gd name="connsiteY18051" fmla="*/ 88438 h 2583470"/>
                <a:gd name="connsiteX18052" fmla="*/ 446010 w 1057172"/>
                <a:gd name="connsiteY18052" fmla="*/ 88438 h 2583470"/>
                <a:gd name="connsiteX18053" fmla="*/ 446619 w 1057172"/>
                <a:gd name="connsiteY18053" fmla="*/ 90281 h 2583470"/>
                <a:gd name="connsiteX18054" fmla="*/ 446010 w 1057172"/>
                <a:gd name="connsiteY18054" fmla="*/ 90895 h 2583470"/>
                <a:gd name="connsiteX18055" fmla="*/ 448448 w 1057172"/>
                <a:gd name="connsiteY18055" fmla="*/ 90895 h 2583470"/>
                <a:gd name="connsiteX18056" fmla="*/ 448448 w 1057172"/>
                <a:gd name="connsiteY18056" fmla="*/ 92124 h 2583470"/>
                <a:gd name="connsiteX18057" fmla="*/ 449667 w 1057172"/>
                <a:gd name="connsiteY18057" fmla="*/ 92124 h 2583470"/>
                <a:gd name="connsiteX18058" fmla="*/ 449667 w 1057172"/>
                <a:gd name="connsiteY18058" fmla="*/ 89667 h 2583470"/>
                <a:gd name="connsiteX18059" fmla="*/ 450886 w 1057172"/>
                <a:gd name="connsiteY18059" fmla="*/ 88438 h 2583470"/>
                <a:gd name="connsiteX18060" fmla="*/ 449667 w 1057172"/>
                <a:gd name="connsiteY18060" fmla="*/ 88438 h 2583470"/>
                <a:gd name="connsiteX18061" fmla="*/ 449667 w 1057172"/>
                <a:gd name="connsiteY18061" fmla="*/ 87210 h 2583470"/>
                <a:gd name="connsiteX18062" fmla="*/ 449057 w 1057172"/>
                <a:gd name="connsiteY18062" fmla="*/ 87210 h 2583470"/>
                <a:gd name="connsiteX18063" fmla="*/ 449057 w 1057172"/>
                <a:gd name="connsiteY18063" fmla="*/ 86596 h 2583470"/>
                <a:gd name="connsiteX18064" fmla="*/ 453933 w 1057172"/>
                <a:gd name="connsiteY18064" fmla="*/ 87824 h 2583470"/>
                <a:gd name="connsiteX18065" fmla="*/ 453933 w 1057172"/>
                <a:gd name="connsiteY18065" fmla="*/ 88438 h 2583470"/>
                <a:gd name="connsiteX18066" fmla="*/ 453323 w 1057172"/>
                <a:gd name="connsiteY18066" fmla="*/ 88438 h 2583470"/>
                <a:gd name="connsiteX18067" fmla="*/ 454542 w 1057172"/>
                <a:gd name="connsiteY18067" fmla="*/ 90281 h 2583470"/>
                <a:gd name="connsiteX18068" fmla="*/ 454542 w 1057172"/>
                <a:gd name="connsiteY18068" fmla="*/ 91509 h 2583470"/>
                <a:gd name="connsiteX18069" fmla="*/ 455152 w 1057172"/>
                <a:gd name="connsiteY18069" fmla="*/ 91509 h 2583470"/>
                <a:gd name="connsiteX18070" fmla="*/ 455152 w 1057172"/>
                <a:gd name="connsiteY18070" fmla="*/ 92124 h 2583470"/>
                <a:gd name="connsiteX18071" fmla="*/ 456371 w 1057172"/>
                <a:gd name="connsiteY18071" fmla="*/ 92124 h 2583470"/>
                <a:gd name="connsiteX18072" fmla="*/ 457590 w 1057172"/>
                <a:gd name="connsiteY18072" fmla="*/ 95195 h 2583470"/>
                <a:gd name="connsiteX18073" fmla="*/ 458809 w 1057172"/>
                <a:gd name="connsiteY18073" fmla="*/ 95195 h 2583470"/>
                <a:gd name="connsiteX18074" fmla="*/ 464904 w 1057172"/>
                <a:gd name="connsiteY18074" fmla="*/ 95195 h 2583470"/>
                <a:gd name="connsiteX18075" fmla="*/ 464294 w 1057172"/>
                <a:gd name="connsiteY18075" fmla="*/ 95195 h 2583470"/>
                <a:gd name="connsiteX18076" fmla="*/ 464904 w 1057172"/>
                <a:gd name="connsiteY18076" fmla="*/ 94580 h 2583470"/>
                <a:gd name="connsiteX18077" fmla="*/ 464294 w 1057172"/>
                <a:gd name="connsiteY18077" fmla="*/ 94580 h 2583470"/>
                <a:gd name="connsiteX18078" fmla="*/ 464294 w 1057172"/>
                <a:gd name="connsiteY18078" fmla="*/ 93966 h 2583470"/>
                <a:gd name="connsiteX18079" fmla="*/ 464904 w 1057172"/>
                <a:gd name="connsiteY18079" fmla="*/ 93966 h 2583470"/>
                <a:gd name="connsiteX18080" fmla="*/ 464904 w 1057172"/>
                <a:gd name="connsiteY18080" fmla="*/ 92124 h 2583470"/>
                <a:gd name="connsiteX18081" fmla="*/ 464294 w 1057172"/>
                <a:gd name="connsiteY18081" fmla="*/ 92124 h 2583470"/>
                <a:gd name="connsiteX18082" fmla="*/ 464294 w 1057172"/>
                <a:gd name="connsiteY18082" fmla="*/ 91509 h 2583470"/>
                <a:gd name="connsiteX18083" fmla="*/ 466123 w 1057172"/>
                <a:gd name="connsiteY18083" fmla="*/ 91509 h 2583470"/>
                <a:gd name="connsiteX18084" fmla="*/ 466123 w 1057172"/>
                <a:gd name="connsiteY18084" fmla="*/ 92124 h 2583470"/>
                <a:gd name="connsiteX18085" fmla="*/ 468561 w 1057172"/>
                <a:gd name="connsiteY18085" fmla="*/ 91509 h 2583470"/>
                <a:gd name="connsiteX18086" fmla="*/ 466732 w 1057172"/>
                <a:gd name="connsiteY18086" fmla="*/ 90281 h 2583470"/>
                <a:gd name="connsiteX18087" fmla="*/ 466732 w 1057172"/>
                <a:gd name="connsiteY18087" fmla="*/ 89667 h 2583470"/>
                <a:gd name="connsiteX18088" fmla="*/ 464294 w 1057172"/>
                <a:gd name="connsiteY18088" fmla="*/ 89667 h 2583470"/>
                <a:gd name="connsiteX18089" fmla="*/ 464294 w 1057172"/>
                <a:gd name="connsiteY18089" fmla="*/ 88438 h 2583470"/>
                <a:gd name="connsiteX18090" fmla="*/ 462466 w 1057172"/>
                <a:gd name="connsiteY18090" fmla="*/ 88438 h 2583470"/>
                <a:gd name="connsiteX18091" fmla="*/ 462466 w 1057172"/>
                <a:gd name="connsiteY18091" fmla="*/ 89667 h 2583470"/>
                <a:gd name="connsiteX18092" fmla="*/ 461856 w 1057172"/>
                <a:gd name="connsiteY18092" fmla="*/ 89667 h 2583470"/>
                <a:gd name="connsiteX18093" fmla="*/ 461856 w 1057172"/>
                <a:gd name="connsiteY18093" fmla="*/ 88438 h 2583470"/>
                <a:gd name="connsiteX18094" fmla="*/ 461247 w 1057172"/>
                <a:gd name="connsiteY18094" fmla="*/ 88438 h 2583470"/>
                <a:gd name="connsiteX18095" fmla="*/ 461247 w 1057172"/>
                <a:gd name="connsiteY18095" fmla="*/ 87210 h 2583470"/>
                <a:gd name="connsiteX18096" fmla="*/ 458809 w 1057172"/>
                <a:gd name="connsiteY18096" fmla="*/ 87210 h 2583470"/>
                <a:gd name="connsiteX18097" fmla="*/ 458199 w 1057172"/>
                <a:gd name="connsiteY18097" fmla="*/ 85982 h 2583470"/>
                <a:gd name="connsiteX18098" fmla="*/ 458809 w 1057172"/>
                <a:gd name="connsiteY18098" fmla="*/ 85982 h 2583470"/>
                <a:gd name="connsiteX18099" fmla="*/ 458809 w 1057172"/>
                <a:gd name="connsiteY18099" fmla="*/ 84753 h 2583470"/>
                <a:gd name="connsiteX18100" fmla="*/ 458199 w 1057172"/>
                <a:gd name="connsiteY18100" fmla="*/ 84753 h 2583470"/>
                <a:gd name="connsiteX18101" fmla="*/ 458199 w 1057172"/>
                <a:gd name="connsiteY18101" fmla="*/ 83525 h 2583470"/>
                <a:gd name="connsiteX18102" fmla="*/ 457590 w 1057172"/>
                <a:gd name="connsiteY18102" fmla="*/ 83525 h 2583470"/>
                <a:gd name="connsiteX18103" fmla="*/ 457590 w 1057172"/>
                <a:gd name="connsiteY18103" fmla="*/ 82296 h 2583470"/>
                <a:gd name="connsiteX18104" fmla="*/ 456980 w 1057172"/>
                <a:gd name="connsiteY18104" fmla="*/ 82296 h 2583470"/>
                <a:gd name="connsiteX18105" fmla="*/ 456980 w 1057172"/>
                <a:gd name="connsiteY18105" fmla="*/ 79839 h 2583470"/>
                <a:gd name="connsiteX18106" fmla="*/ 456371 w 1057172"/>
                <a:gd name="connsiteY18106" fmla="*/ 79839 h 2583470"/>
                <a:gd name="connsiteX18107" fmla="*/ 453323 w 1057172"/>
                <a:gd name="connsiteY18107" fmla="*/ 67555 h 2583470"/>
                <a:gd name="connsiteX18108" fmla="*/ 458199 w 1057172"/>
                <a:gd name="connsiteY18108" fmla="*/ 68169 h 2583470"/>
                <a:gd name="connsiteX18109" fmla="*/ 461247 w 1057172"/>
                <a:gd name="connsiteY18109" fmla="*/ 74311 h 2583470"/>
                <a:gd name="connsiteX18110" fmla="*/ 461856 w 1057172"/>
                <a:gd name="connsiteY18110" fmla="*/ 74311 h 2583470"/>
                <a:gd name="connsiteX18111" fmla="*/ 461856 w 1057172"/>
                <a:gd name="connsiteY18111" fmla="*/ 75540 h 2583470"/>
                <a:gd name="connsiteX18112" fmla="*/ 462466 w 1057172"/>
                <a:gd name="connsiteY18112" fmla="*/ 75540 h 2583470"/>
                <a:gd name="connsiteX18113" fmla="*/ 470389 w 1057172"/>
                <a:gd name="connsiteY18113" fmla="*/ 82296 h 2583470"/>
                <a:gd name="connsiteX18114" fmla="*/ 470389 w 1057172"/>
                <a:gd name="connsiteY18114" fmla="*/ 81682 h 2583470"/>
                <a:gd name="connsiteX18115" fmla="*/ 471608 w 1057172"/>
                <a:gd name="connsiteY18115" fmla="*/ 82910 h 2583470"/>
                <a:gd name="connsiteX18116" fmla="*/ 472217 w 1057172"/>
                <a:gd name="connsiteY18116" fmla="*/ 82910 h 2583470"/>
                <a:gd name="connsiteX18117" fmla="*/ 472827 w 1057172"/>
                <a:gd name="connsiteY18117" fmla="*/ 81682 h 2583470"/>
                <a:gd name="connsiteX18118" fmla="*/ 472217 w 1057172"/>
                <a:gd name="connsiteY18118" fmla="*/ 81682 h 2583470"/>
                <a:gd name="connsiteX18119" fmla="*/ 472217 w 1057172"/>
                <a:gd name="connsiteY18119" fmla="*/ 80454 h 2583470"/>
                <a:gd name="connsiteX18120" fmla="*/ 469779 w 1057172"/>
                <a:gd name="connsiteY18120" fmla="*/ 80454 h 2583470"/>
                <a:gd name="connsiteX18121" fmla="*/ 469170 w 1057172"/>
                <a:gd name="connsiteY18121" fmla="*/ 75540 h 2583470"/>
                <a:gd name="connsiteX18122" fmla="*/ 471608 w 1057172"/>
                <a:gd name="connsiteY18122" fmla="*/ 74311 h 2583470"/>
                <a:gd name="connsiteX18123" fmla="*/ 470389 w 1057172"/>
                <a:gd name="connsiteY18123" fmla="*/ 74311 h 2583470"/>
                <a:gd name="connsiteX18124" fmla="*/ 470389 w 1057172"/>
                <a:gd name="connsiteY18124" fmla="*/ 73083 h 2583470"/>
                <a:gd name="connsiteX18125" fmla="*/ 469779 w 1057172"/>
                <a:gd name="connsiteY18125" fmla="*/ 73083 h 2583470"/>
                <a:gd name="connsiteX18126" fmla="*/ 469779 w 1057172"/>
                <a:gd name="connsiteY18126" fmla="*/ 72469 h 2583470"/>
                <a:gd name="connsiteX18127" fmla="*/ 469170 w 1057172"/>
                <a:gd name="connsiteY18127" fmla="*/ 72469 h 2583470"/>
                <a:gd name="connsiteX18128" fmla="*/ 469170 w 1057172"/>
                <a:gd name="connsiteY18128" fmla="*/ 71855 h 2583470"/>
                <a:gd name="connsiteX18129" fmla="*/ 469779 w 1057172"/>
                <a:gd name="connsiteY18129" fmla="*/ 71855 h 2583470"/>
                <a:gd name="connsiteX18130" fmla="*/ 469779 w 1057172"/>
                <a:gd name="connsiteY18130" fmla="*/ 70012 h 2583470"/>
                <a:gd name="connsiteX18131" fmla="*/ 468561 w 1057172"/>
                <a:gd name="connsiteY18131" fmla="*/ 70012 h 2583470"/>
                <a:gd name="connsiteX18132" fmla="*/ 468561 w 1057172"/>
                <a:gd name="connsiteY18132" fmla="*/ 68784 h 2583470"/>
                <a:gd name="connsiteX18133" fmla="*/ 467951 w 1057172"/>
                <a:gd name="connsiteY18133" fmla="*/ 68784 h 2583470"/>
                <a:gd name="connsiteX18134" fmla="*/ 467951 w 1057172"/>
                <a:gd name="connsiteY18134" fmla="*/ 68169 h 2583470"/>
                <a:gd name="connsiteX18135" fmla="*/ 470389 w 1057172"/>
                <a:gd name="connsiteY18135" fmla="*/ 66941 h 2583470"/>
                <a:gd name="connsiteX18136" fmla="*/ 470389 w 1057172"/>
                <a:gd name="connsiteY18136" fmla="*/ 66327 h 2583470"/>
                <a:gd name="connsiteX18137" fmla="*/ 468561 w 1057172"/>
                <a:gd name="connsiteY18137" fmla="*/ 67555 h 2583470"/>
                <a:gd name="connsiteX18138" fmla="*/ 467951 w 1057172"/>
                <a:gd name="connsiteY18138" fmla="*/ 67555 h 2583470"/>
                <a:gd name="connsiteX18139" fmla="*/ 467951 w 1057172"/>
                <a:gd name="connsiteY18139" fmla="*/ 65098 h 2583470"/>
                <a:gd name="connsiteX18140" fmla="*/ 468561 w 1057172"/>
                <a:gd name="connsiteY18140" fmla="*/ 65098 h 2583470"/>
                <a:gd name="connsiteX18141" fmla="*/ 468561 w 1057172"/>
                <a:gd name="connsiteY18141" fmla="*/ 64484 h 2583470"/>
                <a:gd name="connsiteX18142" fmla="*/ 469779 w 1057172"/>
                <a:gd name="connsiteY18142" fmla="*/ 64484 h 2583470"/>
                <a:gd name="connsiteX18143" fmla="*/ 469779 w 1057172"/>
                <a:gd name="connsiteY18143" fmla="*/ 62641 h 2583470"/>
                <a:gd name="connsiteX18144" fmla="*/ 471608 w 1057172"/>
                <a:gd name="connsiteY18144" fmla="*/ 60799 h 2583470"/>
                <a:gd name="connsiteX18145" fmla="*/ 468561 w 1057172"/>
                <a:gd name="connsiteY18145" fmla="*/ 62027 h 2583470"/>
                <a:gd name="connsiteX18146" fmla="*/ 468561 w 1057172"/>
                <a:gd name="connsiteY18146" fmla="*/ 60799 h 2583470"/>
                <a:gd name="connsiteX18147" fmla="*/ 467951 w 1057172"/>
                <a:gd name="connsiteY18147" fmla="*/ 62027 h 2583470"/>
                <a:gd name="connsiteX18148" fmla="*/ 466732 w 1057172"/>
                <a:gd name="connsiteY18148" fmla="*/ 59570 h 2583470"/>
                <a:gd name="connsiteX18149" fmla="*/ 465513 w 1057172"/>
                <a:gd name="connsiteY18149" fmla="*/ 60185 h 2583470"/>
                <a:gd name="connsiteX18150" fmla="*/ 465513 w 1057172"/>
                <a:gd name="connsiteY18150" fmla="*/ 60799 h 2583470"/>
                <a:gd name="connsiteX18151" fmla="*/ 463075 w 1057172"/>
                <a:gd name="connsiteY18151" fmla="*/ 60799 h 2583470"/>
                <a:gd name="connsiteX18152" fmla="*/ 463075 w 1057172"/>
                <a:gd name="connsiteY18152" fmla="*/ 62027 h 2583470"/>
                <a:gd name="connsiteX18153" fmla="*/ 461856 w 1057172"/>
                <a:gd name="connsiteY18153" fmla="*/ 62027 h 2583470"/>
                <a:gd name="connsiteX18154" fmla="*/ 461856 w 1057172"/>
                <a:gd name="connsiteY18154" fmla="*/ 60799 h 2583470"/>
                <a:gd name="connsiteX18155" fmla="*/ 461247 w 1057172"/>
                <a:gd name="connsiteY18155" fmla="*/ 60799 h 2583470"/>
                <a:gd name="connsiteX18156" fmla="*/ 460637 w 1057172"/>
                <a:gd name="connsiteY18156" fmla="*/ 55271 h 2583470"/>
                <a:gd name="connsiteX18157" fmla="*/ 460028 w 1057172"/>
                <a:gd name="connsiteY18157" fmla="*/ 55271 h 2583470"/>
                <a:gd name="connsiteX18158" fmla="*/ 460180 w 1057172"/>
                <a:gd name="connsiteY18158" fmla="*/ 51816 h 2583470"/>
                <a:gd name="connsiteX18159" fmla="*/ 464904 w 1057172"/>
                <a:gd name="connsiteY18159" fmla="*/ 53428 h 2583470"/>
                <a:gd name="connsiteX18160" fmla="*/ 463228 w 1057172"/>
                <a:gd name="connsiteY18160" fmla="*/ 48360 h 2583470"/>
                <a:gd name="connsiteX18161" fmla="*/ 468561 w 1057172"/>
                <a:gd name="connsiteY18161" fmla="*/ 51586 h 2583470"/>
                <a:gd name="connsiteX18162" fmla="*/ 469170 w 1057172"/>
                <a:gd name="connsiteY18162" fmla="*/ 50357 h 2583470"/>
                <a:gd name="connsiteX18163" fmla="*/ 471608 w 1057172"/>
                <a:gd name="connsiteY18163" fmla="*/ 49129 h 2583470"/>
                <a:gd name="connsiteX18164" fmla="*/ 471608 w 1057172"/>
                <a:gd name="connsiteY18164" fmla="*/ 50971 h 2583470"/>
                <a:gd name="connsiteX18165" fmla="*/ 472217 w 1057172"/>
                <a:gd name="connsiteY18165" fmla="*/ 50971 h 2583470"/>
                <a:gd name="connsiteX18166" fmla="*/ 472217 w 1057172"/>
                <a:gd name="connsiteY18166" fmla="*/ 52814 h 2583470"/>
                <a:gd name="connsiteX18167" fmla="*/ 471608 w 1057172"/>
                <a:gd name="connsiteY18167" fmla="*/ 52814 h 2583470"/>
                <a:gd name="connsiteX18168" fmla="*/ 471608 w 1057172"/>
                <a:gd name="connsiteY18168" fmla="*/ 53428 h 2583470"/>
                <a:gd name="connsiteX18169" fmla="*/ 472217 w 1057172"/>
                <a:gd name="connsiteY18169" fmla="*/ 53428 h 2583470"/>
                <a:gd name="connsiteX18170" fmla="*/ 472217 w 1057172"/>
                <a:gd name="connsiteY18170" fmla="*/ 55271 h 2583470"/>
                <a:gd name="connsiteX18171" fmla="*/ 472827 w 1057172"/>
                <a:gd name="connsiteY18171" fmla="*/ 55271 h 2583470"/>
                <a:gd name="connsiteX18172" fmla="*/ 474046 w 1057172"/>
                <a:gd name="connsiteY18172" fmla="*/ 59570 h 2583470"/>
                <a:gd name="connsiteX18173" fmla="*/ 474655 w 1057172"/>
                <a:gd name="connsiteY18173" fmla="*/ 59570 h 2583470"/>
                <a:gd name="connsiteX18174" fmla="*/ 474655 w 1057172"/>
                <a:gd name="connsiteY18174" fmla="*/ 58956 h 2583470"/>
                <a:gd name="connsiteX18175" fmla="*/ 475874 w 1057172"/>
                <a:gd name="connsiteY18175" fmla="*/ 58956 h 2583470"/>
                <a:gd name="connsiteX18176" fmla="*/ 475874 w 1057172"/>
                <a:gd name="connsiteY18176" fmla="*/ 56499 h 2583470"/>
                <a:gd name="connsiteX18177" fmla="*/ 479531 w 1057172"/>
                <a:gd name="connsiteY18177" fmla="*/ 56499 h 2583470"/>
                <a:gd name="connsiteX18178" fmla="*/ 479531 w 1057172"/>
                <a:gd name="connsiteY18178" fmla="*/ 57113 h 2583470"/>
                <a:gd name="connsiteX18179" fmla="*/ 480750 w 1057172"/>
                <a:gd name="connsiteY18179" fmla="*/ 57113 h 2583470"/>
                <a:gd name="connsiteX18180" fmla="*/ 480750 w 1057172"/>
                <a:gd name="connsiteY18180" fmla="*/ 58342 h 2583470"/>
                <a:gd name="connsiteX18181" fmla="*/ 481360 w 1057172"/>
                <a:gd name="connsiteY18181" fmla="*/ 58342 h 2583470"/>
                <a:gd name="connsiteX18182" fmla="*/ 481969 w 1057172"/>
                <a:gd name="connsiteY18182" fmla="*/ 62641 h 2583470"/>
                <a:gd name="connsiteX18183" fmla="*/ 484407 w 1057172"/>
                <a:gd name="connsiteY18183" fmla="*/ 65098 h 2583470"/>
                <a:gd name="connsiteX18184" fmla="*/ 485017 w 1057172"/>
                <a:gd name="connsiteY18184" fmla="*/ 65098 h 2583470"/>
                <a:gd name="connsiteX18185" fmla="*/ 485017 w 1057172"/>
                <a:gd name="connsiteY18185" fmla="*/ 68169 h 2583470"/>
                <a:gd name="connsiteX18186" fmla="*/ 485626 w 1057172"/>
                <a:gd name="connsiteY18186" fmla="*/ 68169 h 2583470"/>
                <a:gd name="connsiteX18187" fmla="*/ 486235 w 1057172"/>
                <a:gd name="connsiteY18187" fmla="*/ 71240 h 2583470"/>
                <a:gd name="connsiteX18188" fmla="*/ 488673 w 1057172"/>
                <a:gd name="connsiteY18188" fmla="*/ 71240 h 2583470"/>
                <a:gd name="connsiteX18189" fmla="*/ 489283 w 1057172"/>
                <a:gd name="connsiteY18189" fmla="*/ 68784 h 2583470"/>
                <a:gd name="connsiteX18190" fmla="*/ 489892 w 1057172"/>
                <a:gd name="connsiteY18190" fmla="*/ 68784 h 2583470"/>
                <a:gd name="connsiteX18191" fmla="*/ 489892 w 1057172"/>
                <a:gd name="connsiteY18191" fmla="*/ 68169 h 2583470"/>
                <a:gd name="connsiteX18192" fmla="*/ 491111 w 1057172"/>
                <a:gd name="connsiteY18192" fmla="*/ 68169 h 2583470"/>
                <a:gd name="connsiteX18193" fmla="*/ 491111 w 1057172"/>
                <a:gd name="connsiteY18193" fmla="*/ 67555 h 2583470"/>
                <a:gd name="connsiteX18194" fmla="*/ 491721 w 1057172"/>
                <a:gd name="connsiteY18194" fmla="*/ 67555 h 2583470"/>
                <a:gd name="connsiteX18195" fmla="*/ 492940 w 1057172"/>
                <a:gd name="connsiteY18195" fmla="*/ 79839 h 2583470"/>
                <a:gd name="connsiteX18196" fmla="*/ 493549 w 1057172"/>
                <a:gd name="connsiteY18196" fmla="*/ 79839 h 2583470"/>
                <a:gd name="connsiteX18197" fmla="*/ 493549 w 1057172"/>
                <a:gd name="connsiteY18197" fmla="*/ 80454 h 2583470"/>
                <a:gd name="connsiteX18198" fmla="*/ 495378 w 1057172"/>
                <a:gd name="connsiteY18198" fmla="*/ 80454 h 2583470"/>
                <a:gd name="connsiteX18199" fmla="*/ 495378 w 1057172"/>
                <a:gd name="connsiteY18199" fmla="*/ 79839 h 2583470"/>
                <a:gd name="connsiteX18200" fmla="*/ 495987 w 1057172"/>
                <a:gd name="connsiteY18200" fmla="*/ 79839 h 2583470"/>
                <a:gd name="connsiteX18201" fmla="*/ 495987 w 1057172"/>
                <a:gd name="connsiteY18201" fmla="*/ 79225 h 2583470"/>
                <a:gd name="connsiteX18202" fmla="*/ 496597 w 1057172"/>
                <a:gd name="connsiteY18202" fmla="*/ 79225 h 2583470"/>
                <a:gd name="connsiteX18203" fmla="*/ 496597 w 1057172"/>
                <a:gd name="connsiteY18203" fmla="*/ 78611 h 2583470"/>
                <a:gd name="connsiteX18204" fmla="*/ 497206 w 1057172"/>
                <a:gd name="connsiteY18204" fmla="*/ 78611 h 2583470"/>
                <a:gd name="connsiteX18205" fmla="*/ 497206 w 1057172"/>
                <a:gd name="connsiteY18205" fmla="*/ 79225 h 2583470"/>
                <a:gd name="connsiteX18206" fmla="*/ 500863 w 1057172"/>
                <a:gd name="connsiteY18206" fmla="*/ 78611 h 2583470"/>
                <a:gd name="connsiteX18207" fmla="*/ 500863 w 1057172"/>
                <a:gd name="connsiteY18207" fmla="*/ 77997 h 2583470"/>
                <a:gd name="connsiteX18208" fmla="*/ 500254 w 1057172"/>
                <a:gd name="connsiteY18208" fmla="*/ 77997 h 2583470"/>
                <a:gd name="connsiteX18209" fmla="*/ 500254 w 1057172"/>
                <a:gd name="connsiteY18209" fmla="*/ 76154 h 2583470"/>
                <a:gd name="connsiteX18210" fmla="*/ 500863 w 1057172"/>
                <a:gd name="connsiteY18210" fmla="*/ 76154 h 2583470"/>
                <a:gd name="connsiteX18211" fmla="*/ 500863 w 1057172"/>
                <a:gd name="connsiteY18211" fmla="*/ 75540 h 2583470"/>
                <a:gd name="connsiteX18212" fmla="*/ 501472 w 1057172"/>
                <a:gd name="connsiteY18212" fmla="*/ 75540 h 2583470"/>
                <a:gd name="connsiteX18213" fmla="*/ 501472 w 1057172"/>
                <a:gd name="connsiteY18213" fmla="*/ 76154 h 2583470"/>
                <a:gd name="connsiteX18214" fmla="*/ 502691 w 1057172"/>
                <a:gd name="connsiteY18214" fmla="*/ 76154 h 2583470"/>
                <a:gd name="connsiteX18215" fmla="*/ 502691 w 1057172"/>
                <a:gd name="connsiteY18215" fmla="*/ 75540 h 2583470"/>
                <a:gd name="connsiteX18216" fmla="*/ 501472 w 1057172"/>
                <a:gd name="connsiteY18216" fmla="*/ 75540 h 2583470"/>
                <a:gd name="connsiteX18217" fmla="*/ 501472 w 1057172"/>
                <a:gd name="connsiteY18217" fmla="*/ 74926 h 2583470"/>
                <a:gd name="connsiteX18218" fmla="*/ 502691 w 1057172"/>
                <a:gd name="connsiteY18218" fmla="*/ 74926 h 2583470"/>
                <a:gd name="connsiteX18219" fmla="*/ 502691 w 1057172"/>
                <a:gd name="connsiteY18219" fmla="*/ 73083 h 2583470"/>
                <a:gd name="connsiteX18220" fmla="*/ 503301 w 1057172"/>
                <a:gd name="connsiteY18220" fmla="*/ 73083 h 2583470"/>
                <a:gd name="connsiteX18221" fmla="*/ 503910 w 1057172"/>
                <a:gd name="connsiteY18221" fmla="*/ 79225 h 2583470"/>
                <a:gd name="connsiteX18222" fmla="*/ 505739 w 1057172"/>
                <a:gd name="connsiteY18222" fmla="*/ 71240 h 2583470"/>
                <a:gd name="connsiteX18223" fmla="*/ 507567 w 1057172"/>
                <a:gd name="connsiteY18223" fmla="*/ 71240 h 2583470"/>
                <a:gd name="connsiteX18224" fmla="*/ 507567 w 1057172"/>
                <a:gd name="connsiteY18224" fmla="*/ 71855 h 2583470"/>
                <a:gd name="connsiteX18225" fmla="*/ 508177 w 1057172"/>
                <a:gd name="connsiteY18225" fmla="*/ 71855 h 2583470"/>
                <a:gd name="connsiteX18226" fmla="*/ 509396 w 1057172"/>
                <a:gd name="connsiteY18226" fmla="*/ 73083 h 2583470"/>
                <a:gd name="connsiteX18227" fmla="*/ 511834 w 1057172"/>
                <a:gd name="connsiteY18227" fmla="*/ 75540 h 2583470"/>
                <a:gd name="connsiteX18228" fmla="*/ 511834 w 1057172"/>
                <a:gd name="connsiteY18228" fmla="*/ 74311 h 2583470"/>
                <a:gd name="connsiteX18229" fmla="*/ 511224 w 1057172"/>
                <a:gd name="connsiteY18229" fmla="*/ 74311 h 2583470"/>
                <a:gd name="connsiteX18230" fmla="*/ 511224 w 1057172"/>
                <a:gd name="connsiteY18230" fmla="*/ 73083 h 2583470"/>
                <a:gd name="connsiteX18231" fmla="*/ 510615 w 1057172"/>
                <a:gd name="connsiteY18231" fmla="*/ 73083 h 2583470"/>
                <a:gd name="connsiteX18232" fmla="*/ 509396 w 1057172"/>
                <a:gd name="connsiteY18232" fmla="*/ 70626 h 2583470"/>
                <a:gd name="connsiteX18233" fmla="*/ 511834 w 1057172"/>
                <a:gd name="connsiteY18233" fmla="*/ 70012 h 2583470"/>
                <a:gd name="connsiteX18234" fmla="*/ 511834 w 1057172"/>
                <a:gd name="connsiteY18234" fmla="*/ 68784 h 2583470"/>
                <a:gd name="connsiteX18235" fmla="*/ 513053 w 1057172"/>
                <a:gd name="connsiteY18235" fmla="*/ 68784 h 2583470"/>
                <a:gd name="connsiteX18236" fmla="*/ 513053 w 1057172"/>
                <a:gd name="connsiteY18236" fmla="*/ 70012 h 2583470"/>
                <a:gd name="connsiteX18237" fmla="*/ 513662 w 1057172"/>
                <a:gd name="connsiteY18237" fmla="*/ 70012 h 2583470"/>
                <a:gd name="connsiteX18238" fmla="*/ 514881 w 1057172"/>
                <a:gd name="connsiteY18238" fmla="*/ 74311 h 2583470"/>
                <a:gd name="connsiteX18239" fmla="*/ 515491 w 1057172"/>
                <a:gd name="connsiteY18239" fmla="*/ 74311 h 2583470"/>
                <a:gd name="connsiteX18240" fmla="*/ 512443 w 1057172"/>
                <a:gd name="connsiteY18240" fmla="*/ 84753 h 2583470"/>
                <a:gd name="connsiteX18241" fmla="*/ 511834 w 1057172"/>
                <a:gd name="connsiteY18241" fmla="*/ 84753 h 2583470"/>
                <a:gd name="connsiteX18242" fmla="*/ 511834 w 1057172"/>
                <a:gd name="connsiteY18242" fmla="*/ 87824 h 2583470"/>
                <a:gd name="connsiteX18243" fmla="*/ 511224 w 1057172"/>
                <a:gd name="connsiteY18243" fmla="*/ 87824 h 2583470"/>
                <a:gd name="connsiteX18244" fmla="*/ 511224 w 1057172"/>
                <a:gd name="connsiteY18244" fmla="*/ 88438 h 2583470"/>
                <a:gd name="connsiteX18245" fmla="*/ 512443 w 1057172"/>
                <a:gd name="connsiteY18245" fmla="*/ 88438 h 2583470"/>
                <a:gd name="connsiteX18246" fmla="*/ 512443 w 1057172"/>
                <a:gd name="connsiteY18246" fmla="*/ 89667 h 2583470"/>
                <a:gd name="connsiteX18247" fmla="*/ 513662 w 1057172"/>
                <a:gd name="connsiteY18247" fmla="*/ 88438 h 2583470"/>
                <a:gd name="connsiteX18248" fmla="*/ 513662 w 1057172"/>
                <a:gd name="connsiteY18248" fmla="*/ 86596 h 2583470"/>
                <a:gd name="connsiteX18249" fmla="*/ 514881 w 1057172"/>
                <a:gd name="connsiteY18249" fmla="*/ 86596 h 2583470"/>
                <a:gd name="connsiteX18250" fmla="*/ 516710 w 1057172"/>
                <a:gd name="connsiteY18250" fmla="*/ 84753 h 2583470"/>
                <a:gd name="connsiteX18251" fmla="*/ 518538 w 1057172"/>
                <a:gd name="connsiteY18251" fmla="*/ 87210 h 2583470"/>
                <a:gd name="connsiteX18252" fmla="*/ 518538 w 1057172"/>
                <a:gd name="connsiteY18252" fmla="*/ 87824 h 2583470"/>
                <a:gd name="connsiteX18253" fmla="*/ 520366 w 1057172"/>
                <a:gd name="connsiteY18253" fmla="*/ 87824 h 2583470"/>
                <a:gd name="connsiteX18254" fmla="*/ 520366 w 1057172"/>
                <a:gd name="connsiteY18254" fmla="*/ 87210 h 2583470"/>
                <a:gd name="connsiteX18255" fmla="*/ 520976 w 1057172"/>
                <a:gd name="connsiteY18255" fmla="*/ 87210 h 2583470"/>
                <a:gd name="connsiteX18256" fmla="*/ 520976 w 1057172"/>
                <a:gd name="connsiteY18256" fmla="*/ 87824 h 2583470"/>
                <a:gd name="connsiteX18257" fmla="*/ 522195 w 1057172"/>
                <a:gd name="connsiteY18257" fmla="*/ 87824 h 2583470"/>
                <a:gd name="connsiteX18258" fmla="*/ 522195 w 1057172"/>
                <a:gd name="connsiteY18258" fmla="*/ 89667 h 2583470"/>
                <a:gd name="connsiteX18259" fmla="*/ 522804 w 1057172"/>
                <a:gd name="connsiteY18259" fmla="*/ 89667 h 2583470"/>
                <a:gd name="connsiteX18260" fmla="*/ 522804 w 1057172"/>
                <a:gd name="connsiteY18260" fmla="*/ 92124 h 2583470"/>
                <a:gd name="connsiteX18261" fmla="*/ 523414 w 1057172"/>
                <a:gd name="connsiteY18261" fmla="*/ 92124 h 2583470"/>
                <a:gd name="connsiteX18262" fmla="*/ 524633 w 1057172"/>
                <a:gd name="connsiteY18262" fmla="*/ 95809 h 2583470"/>
                <a:gd name="connsiteX18263" fmla="*/ 524023 w 1057172"/>
                <a:gd name="connsiteY18263" fmla="*/ 95809 h 2583470"/>
                <a:gd name="connsiteX18264" fmla="*/ 524023 w 1057172"/>
                <a:gd name="connsiteY18264" fmla="*/ 96423 h 2583470"/>
                <a:gd name="connsiteX18265" fmla="*/ 525242 w 1057172"/>
                <a:gd name="connsiteY18265" fmla="*/ 96423 h 2583470"/>
                <a:gd name="connsiteX18266" fmla="*/ 525242 w 1057172"/>
                <a:gd name="connsiteY18266" fmla="*/ 97652 h 2583470"/>
                <a:gd name="connsiteX18267" fmla="*/ 526461 w 1057172"/>
                <a:gd name="connsiteY18267" fmla="*/ 97652 h 2583470"/>
                <a:gd name="connsiteX18268" fmla="*/ 525242 w 1057172"/>
                <a:gd name="connsiteY18268" fmla="*/ 98880 h 2583470"/>
                <a:gd name="connsiteX18269" fmla="*/ 526461 w 1057172"/>
                <a:gd name="connsiteY18269" fmla="*/ 98880 h 2583470"/>
                <a:gd name="connsiteX18270" fmla="*/ 526461 w 1057172"/>
                <a:gd name="connsiteY18270" fmla="*/ 100108 h 2583470"/>
                <a:gd name="connsiteX18271" fmla="*/ 527071 w 1057172"/>
                <a:gd name="connsiteY18271" fmla="*/ 100108 h 2583470"/>
                <a:gd name="connsiteX18272" fmla="*/ 527071 w 1057172"/>
                <a:gd name="connsiteY18272" fmla="*/ 103179 h 2583470"/>
                <a:gd name="connsiteX18273" fmla="*/ 528290 w 1057172"/>
                <a:gd name="connsiteY18273" fmla="*/ 103179 h 2583470"/>
                <a:gd name="connsiteX18274" fmla="*/ 528290 w 1057172"/>
                <a:gd name="connsiteY18274" fmla="*/ 101951 h 2583470"/>
                <a:gd name="connsiteX18275" fmla="*/ 528899 w 1057172"/>
                <a:gd name="connsiteY18275" fmla="*/ 101951 h 2583470"/>
                <a:gd name="connsiteX18276" fmla="*/ 528899 w 1057172"/>
                <a:gd name="connsiteY18276" fmla="*/ 99494 h 2583470"/>
                <a:gd name="connsiteX18277" fmla="*/ 528290 w 1057172"/>
                <a:gd name="connsiteY18277" fmla="*/ 99494 h 2583470"/>
                <a:gd name="connsiteX18278" fmla="*/ 528290 w 1057172"/>
                <a:gd name="connsiteY18278" fmla="*/ 97652 h 2583470"/>
                <a:gd name="connsiteX18279" fmla="*/ 530728 w 1057172"/>
                <a:gd name="connsiteY18279" fmla="*/ 98266 h 2583470"/>
                <a:gd name="connsiteX18280" fmla="*/ 531337 w 1057172"/>
                <a:gd name="connsiteY18280" fmla="*/ 100108 h 2583470"/>
                <a:gd name="connsiteX18281" fmla="*/ 532556 w 1057172"/>
                <a:gd name="connsiteY18281" fmla="*/ 100108 h 2583470"/>
                <a:gd name="connsiteX18282" fmla="*/ 532556 w 1057172"/>
                <a:gd name="connsiteY18282" fmla="*/ 99494 h 2583470"/>
                <a:gd name="connsiteX18283" fmla="*/ 531947 w 1057172"/>
                <a:gd name="connsiteY18283" fmla="*/ 99494 h 2583470"/>
                <a:gd name="connsiteX18284" fmla="*/ 531947 w 1057172"/>
                <a:gd name="connsiteY18284" fmla="*/ 96423 h 2583470"/>
                <a:gd name="connsiteX18285" fmla="*/ 530728 w 1057172"/>
                <a:gd name="connsiteY18285" fmla="*/ 96423 h 2583470"/>
                <a:gd name="connsiteX18286" fmla="*/ 530728 w 1057172"/>
                <a:gd name="connsiteY18286" fmla="*/ 95809 h 2583470"/>
                <a:gd name="connsiteX18287" fmla="*/ 530118 w 1057172"/>
                <a:gd name="connsiteY18287" fmla="*/ 95809 h 2583470"/>
                <a:gd name="connsiteX18288" fmla="*/ 530118 w 1057172"/>
                <a:gd name="connsiteY18288" fmla="*/ 93966 h 2583470"/>
                <a:gd name="connsiteX18289" fmla="*/ 530728 w 1057172"/>
                <a:gd name="connsiteY18289" fmla="*/ 93966 h 2583470"/>
                <a:gd name="connsiteX18290" fmla="*/ 530728 w 1057172"/>
                <a:gd name="connsiteY18290" fmla="*/ 94580 h 2583470"/>
                <a:gd name="connsiteX18291" fmla="*/ 531337 w 1057172"/>
                <a:gd name="connsiteY18291" fmla="*/ 94580 h 2583470"/>
                <a:gd name="connsiteX18292" fmla="*/ 531337 w 1057172"/>
                <a:gd name="connsiteY18292" fmla="*/ 95195 h 2583470"/>
                <a:gd name="connsiteX18293" fmla="*/ 531947 w 1057172"/>
                <a:gd name="connsiteY18293" fmla="*/ 95195 h 2583470"/>
                <a:gd name="connsiteX18294" fmla="*/ 531947 w 1057172"/>
                <a:gd name="connsiteY18294" fmla="*/ 93352 h 2583470"/>
                <a:gd name="connsiteX18295" fmla="*/ 531337 w 1057172"/>
                <a:gd name="connsiteY18295" fmla="*/ 93352 h 2583470"/>
                <a:gd name="connsiteX18296" fmla="*/ 531337 w 1057172"/>
                <a:gd name="connsiteY18296" fmla="*/ 92124 h 2583470"/>
                <a:gd name="connsiteX18297" fmla="*/ 530118 w 1057172"/>
                <a:gd name="connsiteY18297" fmla="*/ 92124 h 2583470"/>
                <a:gd name="connsiteX18298" fmla="*/ 531337 w 1057172"/>
                <a:gd name="connsiteY18298" fmla="*/ 91509 h 2583470"/>
                <a:gd name="connsiteX18299" fmla="*/ 531337 w 1057172"/>
                <a:gd name="connsiteY18299" fmla="*/ 90895 h 2583470"/>
                <a:gd name="connsiteX18300" fmla="*/ 528899 w 1057172"/>
                <a:gd name="connsiteY18300" fmla="*/ 90895 h 2583470"/>
                <a:gd name="connsiteX18301" fmla="*/ 528899 w 1057172"/>
                <a:gd name="connsiteY18301" fmla="*/ 90281 h 2583470"/>
                <a:gd name="connsiteX18302" fmla="*/ 530728 w 1057172"/>
                <a:gd name="connsiteY18302" fmla="*/ 90281 h 2583470"/>
                <a:gd name="connsiteX18303" fmla="*/ 530728 w 1057172"/>
                <a:gd name="connsiteY18303" fmla="*/ 89667 h 2583470"/>
                <a:gd name="connsiteX18304" fmla="*/ 527680 w 1057172"/>
                <a:gd name="connsiteY18304" fmla="*/ 88438 h 2583470"/>
                <a:gd name="connsiteX18305" fmla="*/ 527680 w 1057172"/>
                <a:gd name="connsiteY18305" fmla="*/ 87824 h 2583470"/>
                <a:gd name="connsiteX18306" fmla="*/ 528899 w 1057172"/>
                <a:gd name="connsiteY18306" fmla="*/ 87824 h 2583470"/>
                <a:gd name="connsiteX18307" fmla="*/ 528899 w 1057172"/>
                <a:gd name="connsiteY18307" fmla="*/ 87210 h 2583470"/>
                <a:gd name="connsiteX18308" fmla="*/ 528290 w 1057172"/>
                <a:gd name="connsiteY18308" fmla="*/ 87210 h 2583470"/>
                <a:gd name="connsiteX18309" fmla="*/ 528290 w 1057172"/>
                <a:gd name="connsiteY18309" fmla="*/ 84753 h 2583470"/>
                <a:gd name="connsiteX18310" fmla="*/ 527680 w 1057172"/>
                <a:gd name="connsiteY18310" fmla="*/ 84753 h 2583470"/>
                <a:gd name="connsiteX18311" fmla="*/ 526461 w 1057172"/>
                <a:gd name="connsiteY18311" fmla="*/ 79225 h 2583470"/>
                <a:gd name="connsiteX18312" fmla="*/ 527071 w 1057172"/>
                <a:gd name="connsiteY18312" fmla="*/ 79225 h 2583470"/>
                <a:gd name="connsiteX18313" fmla="*/ 527680 w 1057172"/>
                <a:gd name="connsiteY18313" fmla="*/ 74926 h 2583470"/>
                <a:gd name="connsiteX18314" fmla="*/ 527071 w 1057172"/>
                <a:gd name="connsiteY18314" fmla="*/ 74926 h 2583470"/>
                <a:gd name="connsiteX18315" fmla="*/ 527071 w 1057172"/>
                <a:gd name="connsiteY18315" fmla="*/ 74311 h 2583470"/>
                <a:gd name="connsiteX18316" fmla="*/ 527680 w 1057172"/>
                <a:gd name="connsiteY18316" fmla="*/ 74311 h 2583470"/>
                <a:gd name="connsiteX18317" fmla="*/ 526461 w 1057172"/>
                <a:gd name="connsiteY18317" fmla="*/ 67555 h 2583470"/>
                <a:gd name="connsiteX18318" fmla="*/ 525242 w 1057172"/>
                <a:gd name="connsiteY18318" fmla="*/ 67555 h 2583470"/>
                <a:gd name="connsiteX18319" fmla="*/ 526461 w 1057172"/>
                <a:gd name="connsiteY18319" fmla="*/ 65098 h 2583470"/>
                <a:gd name="connsiteX18320" fmla="*/ 527071 w 1057172"/>
                <a:gd name="connsiteY18320" fmla="*/ 65098 h 2583470"/>
                <a:gd name="connsiteX18321" fmla="*/ 527071 w 1057172"/>
                <a:gd name="connsiteY18321" fmla="*/ 64484 h 2583470"/>
                <a:gd name="connsiteX18322" fmla="*/ 527680 w 1057172"/>
                <a:gd name="connsiteY18322" fmla="*/ 64484 h 2583470"/>
                <a:gd name="connsiteX18323" fmla="*/ 527680 w 1057172"/>
                <a:gd name="connsiteY18323" fmla="*/ 63870 h 2583470"/>
                <a:gd name="connsiteX18324" fmla="*/ 528290 w 1057172"/>
                <a:gd name="connsiteY18324" fmla="*/ 63870 h 2583470"/>
                <a:gd name="connsiteX18325" fmla="*/ 528290 w 1057172"/>
                <a:gd name="connsiteY18325" fmla="*/ 63256 h 2583470"/>
                <a:gd name="connsiteX18326" fmla="*/ 527680 w 1057172"/>
                <a:gd name="connsiteY18326" fmla="*/ 63256 h 2583470"/>
                <a:gd name="connsiteX18327" fmla="*/ 524633 w 1057172"/>
                <a:gd name="connsiteY18327" fmla="*/ 62027 h 2583470"/>
                <a:gd name="connsiteX18328" fmla="*/ 524633 w 1057172"/>
                <a:gd name="connsiteY18328" fmla="*/ 60799 h 2583470"/>
                <a:gd name="connsiteX18329" fmla="*/ 524023 w 1057172"/>
                <a:gd name="connsiteY18329" fmla="*/ 60799 h 2583470"/>
                <a:gd name="connsiteX18330" fmla="*/ 524023 w 1057172"/>
                <a:gd name="connsiteY18330" fmla="*/ 60185 h 2583470"/>
                <a:gd name="connsiteX18331" fmla="*/ 523414 w 1057172"/>
                <a:gd name="connsiteY18331" fmla="*/ 60185 h 2583470"/>
                <a:gd name="connsiteX18332" fmla="*/ 522195 w 1057172"/>
                <a:gd name="connsiteY18332" fmla="*/ 55885 h 2583470"/>
                <a:gd name="connsiteX18333" fmla="*/ 520976 w 1057172"/>
                <a:gd name="connsiteY18333" fmla="*/ 55885 h 2583470"/>
                <a:gd name="connsiteX18334" fmla="*/ 522195 w 1057172"/>
                <a:gd name="connsiteY18334" fmla="*/ 48515 h 2583470"/>
                <a:gd name="connsiteX18335" fmla="*/ 527071 w 1057172"/>
                <a:gd name="connsiteY18335" fmla="*/ 47900 h 2583470"/>
                <a:gd name="connsiteX18336" fmla="*/ 527071 w 1057172"/>
                <a:gd name="connsiteY18336" fmla="*/ 50971 h 2583470"/>
                <a:gd name="connsiteX18337" fmla="*/ 527680 w 1057172"/>
                <a:gd name="connsiteY18337" fmla="*/ 50971 h 2583470"/>
                <a:gd name="connsiteX18338" fmla="*/ 527071 w 1057172"/>
                <a:gd name="connsiteY18338" fmla="*/ 52814 h 2583470"/>
                <a:gd name="connsiteX18339" fmla="*/ 527680 w 1057172"/>
                <a:gd name="connsiteY18339" fmla="*/ 52814 h 2583470"/>
                <a:gd name="connsiteX18340" fmla="*/ 527680 w 1057172"/>
                <a:gd name="connsiteY18340" fmla="*/ 56499 h 2583470"/>
                <a:gd name="connsiteX18341" fmla="*/ 528290 w 1057172"/>
                <a:gd name="connsiteY18341" fmla="*/ 56499 h 2583470"/>
                <a:gd name="connsiteX18342" fmla="*/ 528290 w 1057172"/>
                <a:gd name="connsiteY18342" fmla="*/ 58342 h 2583470"/>
                <a:gd name="connsiteX18343" fmla="*/ 531947 w 1057172"/>
                <a:gd name="connsiteY18343" fmla="*/ 60185 h 2583470"/>
                <a:gd name="connsiteX18344" fmla="*/ 530728 w 1057172"/>
                <a:gd name="connsiteY18344" fmla="*/ 57113 h 2583470"/>
                <a:gd name="connsiteX18345" fmla="*/ 528899 w 1057172"/>
                <a:gd name="connsiteY18345" fmla="*/ 57113 h 2583470"/>
                <a:gd name="connsiteX18346" fmla="*/ 528899 w 1057172"/>
                <a:gd name="connsiteY18346" fmla="*/ 56499 h 2583470"/>
                <a:gd name="connsiteX18347" fmla="*/ 530118 w 1057172"/>
                <a:gd name="connsiteY18347" fmla="*/ 56499 h 2583470"/>
                <a:gd name="connsiteX18348" fmla="*/ 530118 w 1057172"/>
                <a:gd name="connsiteY18348" fmla="*/ 55885 h 2583470"/>
                <a:gd name="connsiteX18349" fmla="*/ 528899 w 1057172"/>
                <a:gd name="connsiteY18349" fmla="*/ 55885 h 2583470"/>
                <a:gd name="connsiteX18350" fmla="*/ 531337 w 1057172"/>
                <a:gd name="connsiteY18350" fmla="*/ 47900 h 2583470"/>
                <a:gd name="connsiteX18351" fmla="*/ 530728 w 1057172"/>
                <a:gd name="connsiteY18351" fmla="*/ 47900 h 2583470"/>
                <a:gd name="connsiteX18352" fmla="*/ 530728 w 1057172"/>
                <a:gd name="connsiteY18352" fmla="*/ 47286 h 2583470"/>
                <a:gd name="connsiteX18353" fmla="*/ 530118 w 1057172"/>
                <a:gd name="connsiteY18353" fmla="*/ 47286 h 2583470"/>
                <a:gd name="connsiteX18354" fmla="*/ 530728 w 1057172"/>
                <a:gd name="connsiteY18354" fmla="*/ 44215 h 2583470"/>
                <a:gd name="connsiteX18355" fmla="*/ 530118 w 1057172"/>
                <a:gd name="connsiteY18355" fmla="*/ 44215 h 2583470"/>
                <a:gd name="connsiteX18356" fmla="*/ 528290 w 1057172"/>
                <a:gd name="connsiteY18356" fmla="*/ 41144 h 2583470"/>
                <a:gd name="connsiteX18357" fmla="*/ 527680 w 1057172"/>
                <a:gd name="connsiteY18357" fmla="*/ 37459 h 2583470"/>
                <a:gd name="connsiteX18358" fmla="*/ 527071 w 1057172"/>
                <a:gd name="connsiteY18358" fmla="*/ 37459 h 2583470"/>
                <a:gd name="connsiteX18359" fmla="*/ 527680 w 1057172"/>
                <a:gd name="connsiteY18359" fmla="*/ 35616 h 2583470"/>
                <a:gd name="connsiteX18360" fmla="*/ 553343 w 1057172"/>
                <a:gd name="connsiteY18360" fmla="*/ 33138 h 2583470"/>
                <a:gd name="connsiteX18361" fmla="*/ 555113 w 1057172"/>
                <a:gd name="connsiteY18361" fmla="*/ 33758 h 2583470"/>
                <a:gd name="connsiteX18362" fmla="*/ 555113 w 1057172"/>
                <a:gd name="connsiteY18362" fmla="*/ 33138 h 2583470"/>
                <a:gd name="connsiteX18363" fmla="*/ 557472 w 1057172"/>
                <a:gd name="connsiteY18363" fmla="*/ 34997 h 2583470"/>
                <a:gd name="connsiteX18364" fmla="*/ 557472 w 1057172"/>
                <a:gd name="connsiteY18364" fmla="*/ 35616 h 2583470"/>
                <a:gd name="connsiteX18365" fmla="*/ 554523 w 1057172"/>
                <a:gd name="connsiteY18365" fmla="*/ 35616 h 2583470"/>
                <a:gd name="connsiteX18366" fmla="*/ 554523 w 1057172"/>
                <a:gd name="connsiteY18366" fmla="*/ 34997 h 2583470"/>
                <a:gd name="connsiteX18367" fmla="*/ 553343 w 1057172"/>
                <a:gd name="connsiteY18367" fmla="*/ 33758 h 2583470"/>
                <a:gd name="connsiteX18368" fmla="*/ 553343 w 1057172"/>
                <a:gd name="connsiteY18368" fmla="*/ 33138 h 2583470"/>
                <a:gd name="connsiteX18369" fmla="*/ 463012 w 1057172"/>
                <a:gd name="connsiteY18369" fmla="*/ 30970 h 2583470"/>
                <a:gd name="connsiteX18370" fmla="*/ 464251 w 1057172"/>
                <a:gd name="connsiteY18370" fmla="*/ 30970 h 2583470"/>
                <a:gd name="connsiteX18371" fmla="*/ 464251 w 1057172"/>
                <a:gd name="connsiteY18371" fmla="*/ 31486 h 2583470"/>
                <a:gd name="connsiteX18372" fmla="*/ 465490 w 1057172"/>
                <a:gd name="connsiteY18372" fmla="*/ 31486 h 2583470"/>
                <a:gd name="connsiteX18373" fmla="*/ 464870 w 1057172"/>
                <a:gd name="connsiteY18373" fmla="*/ 32519 h 2583470"/>
                <a:gd name="connsiteX18374" fmla="*/ 463012 w 1057172"/>
                <a:gd name="connsiteY18374" fmla="*/ 30970 h 2583470"/>
                <a:gd name="connsiteX18375" fmla="*/ 597218 w 1057172"/>
                <a:gd name="connsiteY18375" fmla="*/ 28492 h 2583470"/>
                <a:gd name="connsiteX18376" fmla="*/ 597734 w 1057172"/>
                <a:gd name="connsiteY18376" fmla="*/ 28492 h 2583470"/>
                <a:gd name="connsiteX18377" fmla="*/ 597734 w 1057172"/>
                <a:gd name="connsiteY18377" fmla="*/ 30970 h 2583470"/>
                <a:gd name="connsiteX18378" fmla="*/ 597218 w 1057172"/>
                <a:gd name="connsiteY18378" fmla="*/ 30970 h 2583470"/>
                <a:gd name="connsiteX18379" fmla="*/ 597218 w 1057172"/>
                <a:gd name="connsiteY18379" fmla="*/ 28492 h 2583470"/>
                <a:gd name="connsiteX18380" fmla="*/ 593604 w 1057172"/>
                <a:gd name="connsiteY18380" fmla="*/ 28390 h 2583470"/>
                <a:gd name="connsiteX18381" fmla="*/ 594120 w 1057172"/>
                <a:gd name="connsiteY18381" fmla="*/ 28390 h 2583470"/>
                <a:gd name="connsiteX18382" fmla="*/ 594636 w 1057172"/>
                <a:gd name="connsiteY18382" fmla="*/ 29422 h 2583470"/>
                <a:gd name="connsiteX18383" fmla="*/ 594120 w 1057172"/>
                <a:gd name="connsiteY18383" fmla="*/ 29422 h 2583470"/>
                <a:gd name="connsiteX18384" fmla="*/ 593604 w 1057172"/>
                <a:gd name="connsiteY18384" fmla="*/ 28390 h 2583470"/>
                <a:gd name="connsiteX18385" fmla="*/ 597734 w 1057172"/>
                <a:gd name="connsiteY18385" fmla="*/ 27873 h 2583470"/>
                <a:gd name="connsiteX18386" fmla="*/ 598250 w 1057172"/>
                <a:gd name="connsiteY18386" fmla="*/ 27873 h 2583470"/>
                <a:gd name="connsiteX18387" fmla="*/ 598250 w 1057172"/>
                <a:gd name="connsiteY18387" fmla="*/ 28492 h 2583470"/>
                <a:gd name="connsiteX18388" fmla="*/ 597734 w 1057172"/>
                <a:gd name="connsiteY18388" fmla="*/ 28492 h 2583470"/>
                <a:gd name="connsiteX18389" fmla="*/ 597734 w 1057172"/>
                <a:gd name="connsiteY18389" fmla="*/ 27873 h 2583470"/>
                <a:gd name="connsiteX18390" fmla="*/ 479873 w 1057172"/>
                <a:gd name="connsiteY18390" fmla="*/ 23228 h 2583470"/>
                <a:gd name="connsiteX18391" fmla="*/ 481077 w 1057172"/>
                <a:gd name="connsiteY18391" fmla="*/ 23228 h 2583470"/>
                <a:gd name="connsiteX18392" fmla="*/ 481077 w 1057172"/>
                <a:gd name="connsiteY18392" fmla="*/ 23847 h 2583470"/>
                <a:gd name="connsiteX18393" fmla="*/ 480475 w 1057172"/>
                <a:gd name="connsiteY18393" fmla="*/ 23847 h 2583470"/>
                <a:gd name="connsiteX18394" fmla="*/ 480475 w 1057172"/>
                <a:gd name="connsiteY18394" fmla="*/ 24467 h 2583470"/>
                <a:gd name="connsiteX18395" fmla="*/ 481679 w 1057172"/>
                <a:gd name="connsiteY18395" fmla="*/ 24467 h 2583470"/>
                <a:gd name="connsiteX18396" fmla="*/ 481679 w 1057172"/>
                <a:gd name="connsiteY18396" fmla="*/ 23847 h 2583470"/>
                <a:gd name="connsiteX18397" fmla="*/ 482282 w 1057172"/>
                <a:gd name="connsiteY18397" fmla="*/ 23847 h 2583470"/>
                <a:gd name="connsiteX18398" fmla="*/ 482282 w 1057172"/>
                <a:gd name="connsiteY18398" fmla="*/ 23228 h 2583470"/>
                <a:gd name="connsiteX18399" fmla="*/ 484088 w 1057172"/>
                <a:gd name="connsiteY18399" fmla="*/ 23228 h 2583470"/>
                <a:gd name="connsiteX18400" fmla="*/ 484690 w 1057172"/>
                <a:gd name="connsiteY18400" fmla="*/ 25086 h 2583470"/>
                <a:gd name="connsiteX18401" fmla="*/ 484088 w 1057172"/>
                <a:gd name="connsiteY18401" fmla="*/ 25086 h 2583470"/>
                <a:gd name="connsiteX18402" fmla="*/ 484088 w 1057172"/>
                <a:gd name="connsiteY18402" fmla="*/ 26944 h 2583470"/>
                <a:gd name="connsiteX18403" fmla="*/ 482282 w 1057172"/>
                <a:gd name="connsiteY18403" fmla="*/ 26944 h 2583470"/>
                <a:gd name="connsiteX18404" fmla="*/ 484088 w 1057172"/>
                <a:gd name="connsiteY18404" fmla="*/ 28183 h 2583470"/>
                <a:gd name="connsiteX18405" fmla="*/ 483486 w 1057172"/>
                <a:gd name="connsiteY18405" fmla="*/ 29422 h 2583470"/>
                <a:gd name="connsiteX18406" fmla="*/ 483486 w 1057172"/>
                <a:gd name="connsiteY18406" fmla="*/ 28803 h 2583470"/>
                <a:gd name="connsiteX18407" fmla="*/ 482282 w 1057172"/>
                <a:gd name="connsiteY18407" fmla="*/ 28803 h 2583470"/>
                <a:gd name="connsiteX18408" fmla="*/ 482282 w 1057172"/>
                <a:gd name="connsiteY18408" fmla="*/ 28183 h 2583470"/>
                <a:gd name="connsiteX18409" fmla="*/ 481679 w 1057172"/>
                <a:gd name="connsiteY18409" fmla="*/ 28183 h 2583470"/>
                <a:gd name="connsiteX18410" fmla="*/ 481679 w 1057172"/>
                <a:gd name="connsiteY18410" fmla="*/ 27564 h 2583470"/>
                <a:gd name="connsiteX18411" fmla="*/ 479271 w 1057172"/>
                <a:gd name="connsiteY18411" fmla="*/ 25706 h 2583470"/>
                <a:gd name="connsiteX18412" fmla="*/ 477464 w 1057172"/>
                <a:gd name="connsiteY18412" fmla="*/ 25706 h 2583470"/>
                <a:gd name="connsiteX18413" fmla="*/ 477464 w 1057172"/>
                <a:gd name="connsiteY18413" fmla="*/ 24467 h 2583470"/>
                <a:gd name="connsiteX18414" fmla="*/ 479873 w 1057172"/>
                <a:gd name="connsiteY18414" fmla="*/ 23847 h 2583470"/>
                <a:gd name="connsiteX18415" fmla="*/ 479873 w 1057172"/>
                <a:gd name="connsiteY18415" fmla="*/ 23228 h 2583470"/>
                <a:gd name="connsiteX18416" fmla="*/ 492574 w 1057172"/>
                <a:gd name="connsiteY18416" fmla="*/ 16517 h 2583470"/>
                <a:gd name="connsiteX18417" fmla="*/ 493184 w 1057172"/>
                <a:gd name="connsiteY18417" fmla="*/ 16517 h 2583470"/>
                <a:gd name="connsiteX18418" fmla="*/ 493184 w 1057172"/>
                <a:gd name="connsiteY18418" fmla="*/ 17162 h 2583470"/>
                <a:gd name="connsiteX18419" fmla="*/ 493794 w 1057172"/>
                <a:gd name="connsiteY18419" fmla="*/ 17162 h 2583470"/>
                <a:gd name="connsiteX18420" fmla="*/ 493794 w 1057172"/>
                <a:gd name="connsiteY18420" fmla="*/ 17807 h 2583470"/>
                <a:gd name="connsiteX18421" fmla="*/ 493184 w 1057172"/>
                <a:gd name="connsiteY18421" fmla="*/ 17807 h 2583470"/>
                <a:gd name="connsiteX18422" fmla="*/ 493184 w 1057172"/>
                <a:gd name="connsiteY18422" fmla="*/ 19743 h 2583470"/>
                <a:gd name="connsiteX18423" fmla="*/ 495014 w 1057172"/>
                <a:gd name="connsiteY18423" fmla="*/ 19743 h 2583470"/>
                <a:gd name="connsiteX18424" fmla="*/ 495014 w 1057172"/>
                <a:gd name="connsiteY18424" fmla="*/ 21034 h 2583470"/>
                <a:gd name="connsiteX18425" fmla="*/ 493794 w 1057172"/>
                <a:gd name="connsiteY18425" fmla="*/ 21034 h 2583470"/>
                <a:gd name="connsiteX18426" fmla="*/ 493794 w 1057172"/>
                <a:gd name="connsiteY18426" fmla="*/ 20388 h 2583470"/>
                <a:gd name="connsiteX18427" fmla="*/ 492574 w 1057172"/>
                <a:gd name="connsiteY18427" fmla="*/ 20388 h 2583470"/>
                <a:gd name="connsiteX18428" fmla="*/ 492574 w 1057172"/>
                <a:gd name="connsiteY18428" fmla="*/ 21034 h 2583470"/>
                <a:gd name="connsiteX18429" fmla="*/ 491964 w 1057172"/>
                <a:gd name="connsiteY18429" fmla="*/ 21034 h 2583470"/>
                <a:gd name="connsiteX18430" fmla="*/ 491964 w 1057172"/>
                <a:gd name="connsiteY18430" fmla="*/ 21679 h 2583470"/>
                <a:gd name="connsiteX18431" fmla="*/ 492574 w 1057172"/>
                <a:gd name="connsiteY18431" fmla="*/ 21679 h 2583470"/>
                <a:gd name="connsiteX18432" fmla="*/ 491354 w 1057172"/>
                <a:gd name="connsiteY18432" fmla="*/ 22324 h 2583470"/>
                <a:gd name="connsiteX18433" fmla="*/ 490744 w 1057172"/>
                <a:gd name="connsiteY18433" fmla="*/ 24260 h 2583470"/>
                <a:gd name="connsiteX18434" fmla="*/ 489524 w 1057172"/>
                <a:gd name="connsiteY18434" fmla="*/ 21679 h 2583470"/>
                <a:gd name="connsiteX18435" fmla="*/ 488914 w 1057172"/>
                <a:gd name="connsiteY18435" fmla="*/ 21679 h 2583470"/>
                <a:gd name="connsiteX18436" fmla="*/ 488914 w 1057172"/>
                <a:gd name="connsiteY18436" fmla="*/ 20388 h 2583470"/>
                <a:gd name="connsiteX18437" fmla="*/ 488304 w 1057172"/>
                <a:gd name="connsiteY18437" fmla="*/ 20388 h 2583470"/>
                <a:gd name="connsiteX18438" fmla="*/ 492574 w 1057172"/>
                <a:gd name="connsiteY18438" fmla="*/ 19098 h 2583470"/>
                <a:gd name="connsiteX18439" fmla="*/ 492574 w 1057172"/>
                <a:gd name="connsiteY18439" fmla="*/ 17162 h 2583470"/>
                <a:gd name="connsiteX18440" fmla="*/ 492574 w 1057172"/>
                <a:gd name="connsiteY18440" fmla="*/ 16517 h 2583470"/>
                <a:gd name="connsiteX18441" fmla="*/ 485207 w 1057172"/>
                <a:gd name="connsiteY18441" fmla="*/ 15571 h 2583470"/>
                <a:gd name="connsiteX18442" fmla="*/ 485827 w 1057172"/>
                <a:gd name="connsiteY18442" fmla="*/ 15571 h 2583470"/>
                <a:gd name="connsiteX18443" fmla="*/ 485827 w 1057172"/>
                <a:gd name="connsiteY18443" fmla="*/ 16775 h 2583470"/>
                <a:gd name="connsiteX18444" fmla="*/ 487065 w 1057172"/>
                <a:gd name="connsiteY18444" fmla="*/ 16775 h 2583470"/>
                <a:gd name="connsiteX18445" fmla="*/ 487065 w 1057172"/>
                <a:gd name="connsiteY18445" fmla="*/ 17378 h 2583470"/>
                <a:gd name="connsiteX18446" fmla="*/ 488304 w 1057172"/>
                <a:gd name="connsiteY18446" fmla="*/ 17378 h 2583470"/>
                <a:gd name="connsiteX18447" fmla="*/ 487065 w 1057172"/>
                <a:gd name="connsiteY18447" fmla="*/ 19786 h 2583470"/>
                <a:gd name="connsiteX18448" fmla="*/ 484588 w 1057172"/>
                <a:gd name="connsiteY18448" fmla="*/ 21593 h 2583470"/>
                <a:gd name="connsiteX18449" fmla="*/ 483968 w 1057172"/>
                <a:gd name="connsiteY18449" fmla="*/ 21593 h 2583470"/>
                <a:gd name="connsiteX18450" fmla="*/ 483968 w 1057172"/>
                <a:gd name="connsiteY18450" fmla="*/ 20388 h 2583470"/>
                <a:gd name="connsiteX18451" fmla="*/ 483349 w 1057172"/>
                <a:gd name="connsiteY18451" fmla="*/ 20388 h 2583470"/>
                <a:gd name="connsiteX18452" fmla="*/ 482110 w 1057172"/>
                <a:gd name="connsiteY18452" fmla="*/ 17378 h 2583470"/>
                <a:gd name="connsiteX18453" fmla="*/ 483968 w 1057172"/>
                <a:gd name="connsiteY18453" fmla="*/ 17378 h 2583470"/>
                <a:gd name="connsiteX18454" fmla="*/ 483968 w 1057172"/>
                <a:gd name="connsiteY18454" fmla="*/ 16775 h 2583470"/>
                <a:gd name="connsiteX18455" fmla="*/ 484588 w 1057172"/>
                <a:gd name="connsiteY18455" fmla="*/ 16775 h 2583470"/>
                <a:gd name="connsiteX18456" fmla="*/ 485207 w 1057172"/>
                <a:gd name="connsiteY18456" fmla="*/ 15571 h 2583470"/>
                <a:gd name="connsiteX18457" fmla="*/ 754190 w 1057172"/>
                <a:gd name="connsiteY18457" fmla="*/ 12573 h 2583470"/>
                <a:gd name="connsiteX18458" fmla="*/ 754190 w 1057172"/>
                <a:gd name="connsiteY18458" fmla="*/ 13181 h 2583470"/>
                <a:gd name="connsiteX18459" fmla="*/ 755407 w 1057172"/>
                <a:gd name="connsiteY18459" fmla="*/ 13181 h 2583470"/>
                <a:gd name="connsiteX18460" fmla="*/ 755407 w 1057172"/>
                <a:gd name="connsiteY18460" fmla="*/ 13789 h 2583470"/>
                <a:gd name="connsiteX18461" fmla="*/ 756625 w 1057172"/>
                <a:gd name="connsiteY18461" fmla="*/ 16223 h 2583470"/>
                <a:gd name="connsiteX18462" fmla="*/ 756016 w 1057172"/>
                <a:gd name="connsiteY18462" fmla="*/ 16223 h 2583470"/>
                <a:gd name="connsiteX18463" fmla="*/ 755407 w 1057172"/>
                <a:gd name="connsiteY18463" fmla="*/ 18048 h 2583470"/>
                <a:gd name="connsiteX18464" fmla="*/ 753581 w 1057172"/>
                <a:gd name="connsiteY18464" fmla="*/ 19873 h 2583470"/>
                <a:gd name="connsiteX18465" fmla="*/ 752973 w 1057172"/>
                <a:gd name="connsiteY18465" fmla="*/ 19873 h 2583470"/>
                <a:gd name="connsiteX18466" fmla="*/ 752364 w 1057172"/>
                <a:gd name="connsiteY18466" fmla="*/ 21090 h 2583470"/>
                <a:gd name="connsiteX18467" fmla="*/ 751756 w 1057172"/>
                <a:gd name="connsiteY18467" fmla="*/ 21090 h 2583470"/>
                <a:gd name="connsiteX18468" fmla="*/ 751756 w 1057172"/>
                <a:gd name="connsiteY18468" fmla="*/ 21698 h 2583470"/>
                <a:gd name="connsiteX18469" fmla="*/ 750538 w 1057172"/>
                <a:gd name="connsiteY18469" fmla="*/ 21698 h 2583470"/>
                <a:gd name="connsiteX18470" fmla="*/ 750538 w 1057172"/>
                <a:gd name="connsiteY18470" fmla="*/ 22306 h 2583470"/>
                <a:gd name="connsiteX18471" fmla="*/ 749930 w 1057172"/>
                <a:gd name="connsiteY18471" fmla="*/ 22306 h 2583470"/>
                <a:gd name="connsiteX18472" fmla="*/ 749930 w 1057172"/>
                <a:gd name="connsiteY18472" fmla="*/ 23523 h 2583470"/>
                <a:gd name="connsiteX18473" fmla="*/ 749321 w 1057172"/>
                <a:gd name="connsiteY18473" fmla="*/ 23523 h 2583470"/>
                <a:gd name="connsiteX18474" fmla="*/ 749321 w 1057172"/>
                <a:gd name="connsiteY18474" fmla="*/ 24131 h 2583470"/>
                <a:gd name="connsiteX18475" fmla="*/ 745669 w 1057172"/>
                <a:gd name="connsiteY18475" fmla="*/ 27782 h 2583470"/>
                <a:gd name="connsiteX18476" fmla="*/ 745061 w 1057172"/>
                <a:gd name="connsiteY18476" fmla="*/ 27782 h 2583470"/>
                <a:gd name="connsiteX18477" fmla="*/ 745061 w 1057172"/>
                <a:gd name="connsiteY18477" fmla="*/ 28390 h 2583470"/>
                <a:gd name="connsiteX18478" fmla="*/ 744452 w 1057172"/>
                <a:gd name="connsiteY18478" fmla="*/ 28390 h 2583470"/>
                <a:gd name="connsiteX18479" fmla="*/ 744452 w 1057172"/>
                <a:gd name="connsiteY18479" fmla="*/ 28998 h 2583470"/>
                <a:gd name="connsiteX18480" fmla="*/ 743843 w 1057172"/>
                <a:gd name="connsiteY18480" fmla="*/ 28998 h 2583470"/>
                <a:gd name="connsiteX18481" fmla="*/ 743843 w 1057172"/>
                <a:gd name="connsiteY18481" fmla="*/ 29607 h 2583470"/>
                <a:gd name="connsiteX18482" fmla="*/ 742626 w 1057172"/>
                <a:gd name="connsiteY18482" fmla="*/ 29607 h 2583470"/>
                <a:gd name="connsiteX18483" fmla="*/ 742626 w 1057172"/>
                <a:gd name="connsiteY18483" fmla="*/ 30823 h 2583470"/>
                <a:gd name="connsiteX18484" fmla="*/ 742018 w 1057172"/>
                <a:gd name="connsiteY18484" fmla="*/ 30823 h 2583470"/>
                <a:gd name="connsiteX18485" fmla="*/ 742018 w 1057172"/>
                <a:gd name="connsiteY18485" fmla="*/ 31432 h 2583470"/>
                <a:gd name="connsiteX18486" fmla="*/ 741409 w 1057172"/>
                <a:gd name="connsiteY18486" fmla="*/ 31432 h 2583470"/>
                <a:gd name="connsiteX18487" fmla="*/ 741409 w 1057172"/>
                <a:gd name="connsiteY18487" fmla="*/ 32040 h 2583470"/>
                <a:gd name="connsiteX18488" fmla="*/ 740800 w 1057172"/>
                <a:gd name="connsiteY18488" fmla="*/ 32040 h 2583470"/>
                <a:gd name="connsiteX18489" fmla="*/ 740800 w 1057172"/>
                <a:gd name="connsiteY18489" fmla="*/ 32648 h 2583470"/>
                <a:gd name="connsiteX18490" fmla="*/ 740192 w 1057172"/>
                <a:gd name="connsiteY18490" fmla="*/ 32648 h 2583470"/>
                <a:gd name="connsiteX18491" fmla="*/ 740192 w 1057172"/>
                <a:gd name="connsiteY18491" fmla="*/ 33257 h 2583470"/>
                <a:gd name="connsiteX18492" fmla="*/ 739583 w 1057172"/>
                <a:gd name="connsiteY18492" fmla="*/ 33257 h 2583470"/>
                <a:gd name="connsiteX18493" fmla="*/ 739583 w 1057172"/>
                <a:gd name="connsiteY18493" fmla="*/ 33865 h 2583470"/>
                <a:gd name="connsiteX18494" fmla="*/ 737757 w 1057172"/>
                <a:gd name="connsiteY18494" fmla="*/ 33865 h 2583470"/>
                <a:gd name="connsiteX18495" fmla="*/ 737757 w 1057172"/>
                <a:gd name="connsiteY18495" fmla="*/ 35082 h 2583470"/>
                <a:gd name="connsiteX18496" fmla="*/ 735931 w 1057172"/>
                <a:gd name="connsiteY18496" fmla="*/ 38732 h 2583470"/>
                <a:gd name="connsiteX18497" fmla="*/ 734714 w 1057172"/>
                <a:gd name="connsiteY18497" fmla="*/ 38732 h 2583470"/>
                <a:gd name="connsiteX18498" fmla="*/ 734714 w 1057172"/>
                <a:gd name="connsiteY18498" fmla="*/ 39340 h 2583470"/>
                <a:gd name="connsiteX18499" fmla="*/ 731062 w 1057172"/>
                <a:gd name="connsiteY18499" fmla="*/ 39949 h 2583470"/>
                <a:gd name="connsiteX18500" fmla="*/ 731062 w 1057172"/>
                <a:gd name="connsiteY18500" fmla="*/ 40557 h 2583470"/>
                <a:gd name="connsiteX18501" fmla="*/ 729845 w 1057172"/>
                <a:gd name="connsiteY18501" fmla="*/ 41166 h 2583470"/>
                <a:gd name="connsiteX18502" fmla="*/ 729845 w 1057172"/>
                <a:gd name="connsiteY18502" fmla="*/ 40557 h 2583470"/>
                <a:gd name="connsiteX18503" fmla="*/ 728019 w 1057172"/>
                <a:gd name="connsiteY18503" fmla="*/ 41166 h 2583470"/>
                <a:gd name="connsiteX18504" fmla="*/ 728019 w 1057172"/>
                <a:gd name="connsiteY18504" fmla="*/ 42382 h 2583470"/>
                <a:gd name="connsiteX18505" fmla="*/ 726802 w 1057172"/>
                <a:gd name="connsiteY18505" fmla="*/ 42382 h 2583470"/>
                <a:gd name="connsiteX18506" fmla="*/ 726802 w 1057172"/>
                <a:gd name="connsiteY18506" fmla="*/ 42991 h 2583470"/>
                <a:gd name="connsiteX18507" fmla="*/ 724976 w 1057172"/>
                <a:gd name="connsiteY18507" fmla="*/ 43599 h 2583470"/>
                <a:gd name="connsiteX18508" fmla="*/ 724367 w 1057172"/>
                <a:gd name="connsiteY18508" fmla="*/ 42991 h 2583470"/>
                <a:gd name="connsiteX18509" fmla="*/ 722542 w 1057172"/>
                <a:gd name="connsiteY18509" fmla="*/ 43599 h 2583470"/>
                <a:gd name="connsiteX18510" fmla="*/ 722542 w 1057172"/>
                <a:gd name="connsiteY18510" fmla="*/ 44207 h 2583470"/>
                <a:gd name="connsiteX18511" fmla="*/ 721933 w 1057172"/>
                <a:gd name="connsiteY18511" fmla="*/ 44207 h 2583470"/>
                <a:gd name="connsiteX18512" fmla="*/ 721933 w 1057172"/>
                <a:gd name="connsiteY18512" fmla="*/ 44816 h 2583470"/>
                <a:gd name="connsiteX18513" fmla="*/ 721324 w 1057172"/>
                <a:gd name="connsiteY18513" fmla="*/ 44816 h 2583470"/>
                <a:gd name="connsiteX18514" fmla="*/ 721324 w 1057172"/>
                <a:gd name="connsiteY18514" fmla="*/ 45424 h 2583470"/>
                <a:gd name="connsiteX18515" fmla="*/ 718890 w 1057172"/>
                <a:gd name="connsiteY18515" fmla="*/ 45424 h 2583470"/>
                <a:gd name="connsiteX18516" fmla="*/ 718890 w 1057172"/>
                <a:gd name="connsiteY18516" fmla="*/ 44816 h 2583470"/>
                <a:gd name="connsiteX18517" fmla="*/ 717673 w 1057172"/>
                <a:gd name="connsiteY18517" fmla="*/ 44207 h 2583470"/>
                <a:gd name="connsiteX18518" fmla="*/ 717673 w 1057172"/>
                <a:gd name="connsiteY18518" fmla="*/ 44816 h 2583470"/>
                <a:gd name="connsiteX18519" fmla="*/ 717064 w 1057172"/>
                <a:gd name="connsiteY18519" fmla="*/ 43599 h 2583470"/>
                <a:gd name="connsiteX18520" fmla="*/ 717673 w 1057172"/>
                <a:gd name="connsiteY18520" fmla="*/ 43599 h 2583470"/>
                <a:gd name="connsiteX18521" fmla="*/ 717673 w 1057172"/>
                <a:gd name="connsiteY18521" fmla="*/ 42382 h 2583470"/>
                <a:gd name="connsiteX18522" fmla="*/ 717064 w 1057172"/>
                <a:gd name="connsiteY18522" fmla="*/ 42382 h 2583470"/>
                <a:gd name="connsiteX18523" fmla="*/ 717064 w 1057172"/>
                <a:gd name="connsiteY18523" fmla="*/ 40557 h 2583470"/>
                <a:gd name="connsiteX18524" fmla="*/ 719498 w 1057172"/>
                <a:gd name="connsiteY18524" fmla="*/ 39949 h 2583470"/>
                <a:gd name="connsiteX18525" fmla="*/ 719498 w 1057172"/>
                <a:gd name="connsiteY18525" fmla="*/ 39340 h 2583470"/>
                <a:gd name="connsiteX18526" fmla="*/ 721933 w 1057172"/>
                <a:gd name="connsiteY18526" fmla="*/ 39340 h 2583470"/>
                <a:gd name="connsiteX18527" fmla="*/ 721933 w 1057172"/>
                <a:gd name="connsiteY18527" fmla="*/ 38732 h 2583470"/>
                <a:gd name="connsiteX18528" fmla="*/ 722542 w 1057172"/>
                <a:gd name="connsiteY18528" fmla="*/ 38732 h 2583470"/>
                <a:gd name="connsiteX18529" fmla="*/ 723150 w 1057172"/>
                <a:gd name="connsiteY18529" fmla="*/ 36907 h 2583470"/>
                <a:gd name="connsiteX18530" fmla="*/ 724367 w 1057172"/>
                <a:gd name="connsiteY18530" fmla="*/ 36907 h 2583470"/>
                <a:gd name="connsiteX18531" fmla="*/ 724367 w 1057172"/>
                <a:gd name="connsiteY18531" fmla="*/ 36299 h 2583470"/>
                <a:gd name="connsiteX18532" fmla="*/ 725585 w 1057172"/>
                <a:gd name="connsiteY18532" fmla="*/ 36299 h 2583470"/>
                <a:gd name="connsiteX18533" fmla="*/ 726193 w 1057172"/>
                <a:gd name="connsiteY18533" fmla="*/ 33865 h 2583470"/>
                <a:gd name="connsiteX18534" fmla="*/ 726802 w 1057172"/>
                <a:gd name="connsiteY18534" fmla="*/ 33865 h 2583470"/>
                <a:gd name="connsiteX18535" fmla="*/ 726802 w 1057172"/>
                <a:gd name="connsiteY18535" fmla="*/ 33257 h 2583470"/>
                <a:gd name="connsiteX18536" fmla="*/ 729236 w 1057172"/>
                <a:gd name="connsiteY18536" fmla="*/ 32648 h 2583470"/>
                <a:gd name="connsiteX18537" fmla="*/ 729236 w 1057172"/>
                <a:gd name="connsiteY18537" fmla="*/ 32040 h 2583470"/>
                <a:gd name="connsiteX18538" fmla="*/ 729845 w 1057172"/>
                <a:gd name="connsiteY18538" fmla="*/ 32040 h 2583470"/>
                <a:gd name="connsiteX18539" fmla="*/ 729845 w 1057172"/>
                <a:gd name="connsiteY18539" fmla="*/ 31432 h 2583470"/>
                <a:gd name="connsiteX18540" fmla="*/ 733497 w 1057172"/>
                <a:gd name="connsiteY18540" fmla="*/ 29607 h 2583470"/>
                <a:gd name="connsiteX18541" fmla="*/ 733497 w 1057172"/>
                <a:gd name="connsiteY18541" fmla="*/ 28998 h 2583470"/>
                <a:gd name="connsiteX18542" fmla="*/ 734105 w 1057172"/>
                <a:gd name="connsiteY18542" fmla="*/ 28998 h 2583470"/>
                <a:gd name="connsiteX18543" fmla="*/ 734714 w 1057172"/>
                <a:gd name="connsiteY18543" fmla="*/ 27173 h 2583470"/>
                <a:gd name="connsiteX18544" fmla="*/ 735931 w 1057172"/>
                <a:gd name="connsiteY18544" fmla="*/ 27173 h 2583470"/>
                <a:gd name="connsiteX18545" fmla="*/ 738366 w 1057172"/>
                <a:gd name="connsiteY18545" fmla="*/ 24740 h 2583470"/>
                <a:gd name="connsiteX18546" fmla="*/ 738366 w 1057172"/>
                <a:gd name="connsiteY18546" fmla="*/ 24131 h 2583470"/>
                <a:gd name="connsiteX18547" fmla="*/ 739583 w 1057172"/>
                <a:gd name="connsiteY18547" fmla="*/ 24131 h 2583470"/>
                <a:gd name="connsiteX18548" fmla="*/ 739583 w 1057172"/>
                <a:gd name="connsiteY18548" fmla="*/ 23523 h 2583470"/>
                <a:gd name="connsiteX18549" fmla="*/ 741409 w 1057172"/>
                <a:gd name="connsiteY18549" fmla="*/ 22306 h 2583470"/>
                <a:gd name="connsiteX18550" fmla="*/ 741409 w 1057172"/>
                <a:gd name="connsiteY18550" fmla="*/ 21090 h 2583470"/>
                <a:gd name="connsiteX18551" fmla="*/ 742018 w 1057172"/>
                <a:gd name="connsiteY18551" fmla="*/ 21090 h 2583470"/>
                <a:gd name="connsiteX18552" fmla="*/ 742018 w 1057172"/>
                <a:gd name="connsiteY18552" fmla="*/ 19873 h 2583470"/>
                <a:gd name="connsiteX18553" fmla="*/ 742626 w 1057172"/>
                <a:gd name="connsiteY18553" fmla="*/ 19873 h 2583470"/>
                <a:gd name="connsiteX18554" fmla="*/ 742626 w 1057172"/>
                <a:gd name="connsiteY18554" fmla="*/ 19265 h 2583470"/>
                <a:gd name="connsiteX18555" fmla="*/ 747495 w 1057172"/>
                <a:gd name="connsiteY18555" fmla="*/ 14398 h 2583470"/>
                <a:gd name="connsiteX18556" fmla="*/ 748104 w 1057172"/>
                <a:gd name="connsiteY18556" fmla="*/ 14398 h 2583470"/>
                <a:gd name="connsiteX18557" fmla="*/ 748104 w 1057172"/>
                <a:gd name="connsiteY18557" fmla="*/ 13181 h 2583470"/>
                <a:gd name="connsiteX18558" fmla="*/ 748712 w 1057172"/>
                <a:gd name="connsiteY18558" fmla="*/ 13789 h 2583470"/>
                <a:gd name="connsiteX18559" fmla="*/ 753581 w 1057172"/>
                <a:gd name="connsiteY18559" fmla="*/ 13181 h 2583470"/>
                <a:gd name="connsiteX18560" fmla="*/ 754190 w 1057172"/>
                <a:gd name="connsiteY18560" fmla="*/ 12573 h 2583470"/>
                <a:gd name="connsiteX18561" fmla="*/ 474367 w 1057172"/>
                <a:gd name="connsiteY18561" fmla="*/ 12388 h 2583470"/>
                <a:gd name="connsiteX18562" fmla="*/ 475399 w 1057172"/>
                <a:gd name="connsiteY18562" fmla="*/ 13765 h 2583470"/>
                <a:gd name="connsiteX18563" fmla="*/ 474367 w 1057172"/>
                <a:gd name="connsiteY18563" fmla="*/ 13765 h 2583470"/>
                <a:gd name="connsiteX18564" fmla="*/ 474367 w 1057172"/>
                <a:gd name="connsiteY18564" fmla="*/ 12388 h 2583470"/>
                <a:gd name="connsiteX18565" fmla="*/ 478187 w 1057172"/>
                <a:gd name="connsiteY18565" fmla="*/ 11872 h 2583470"/>
                <a:gd name="connsiteX18566" fmla="*/ 479426 w 1057172"/>
                <a:gd name="connsiteY18566" fmla="*/ 11872 h 2583470"/>
                <a:gd name="connsiteX18567" fmla="*/ 479426 w 1057172"/>
                <a:gd name="connsiteY18567" fmla="*/ 12474 h 2583470"/>
                <a:gd name="connsiteX18568" fmla="*/ 480045 w 1057172"/>
                <a:gd name="connsiteY18568" fmla="*/ 12474 h 2583470"/>
                <a:gd name="connsiteX18569" fmla="*/ 480045 w 1057172"/>
                <a:gd name="connsiteY18569" fmla="*/ 13678 h 2583470"/>
                <a:gd name="connsiteX18570" fmla="*/ 480665 w 1057172"/>
                <a:gd name="connsiteY18570" fmla="*/ 13678 h 2583470"/>
                <a:gd name="connsiteX18571" fmla="*/ 480665 w 1057172"/>
                <a:gd name="connsiteY18571" fmla="*/ 14281 h 2583470"/>
                <a:gd name="connsiteX18572" fmla="*/ 481284 w 1057172"/>
                <a:gd name="connsiteY18572" fmla="*/ 14281 h 2583470"/>
                <a:gd name="connsiteX18573" fmla="*/ 481284 w 1057172"/>
                <a:gd name="connsiteY18573" fmla="*/ 16087 h 2583470"/>
                <a:gd name="connsiteX18574" fmla="*/ 482523 w 1057172"/>
                <a:gd name="connsiteY18574" fmla="*/ 16087 h 2583470"/>
                <a:gd name="connsiteX18575" fmla="*/ 482523 w 1057172"/>
                <a:gd name="connsiteY18575" fmla="*/ 17291 h 2583470"/>
                <a:gd name="connsiteX18576" fmla="*/ 481284 w 1057172"/>
                <a:gd name="connsiteY18576" fmla="*/ 17291 h 2583470"/>
                <a:gd name="connsiteX18577" fmla="*/ 481284 w 1057172"/>
                <a:gd name="connsiteY18577" fmla="*/ 19098 h 2583470"/>
                <a:gd name="connsiteX18578" fmla="*/ 480665 w 1057172"/>
                <a:gd name="connsiteY18578" fmla="*/ 19098 h 2583470"/>
                <a:gd name="connsiteX18579" fmla="*/ 480045 w 1057172"/>
                <a:gd name="connsiteY18579" fmla="*/ 15485 h 2583470"/>
                <a:gd name="connsiteX18580" fmla="*/ 479426 w 1057172"/>
                <a:gd name="connsiteY18580" fmla="*/ 15485 h 2583470"/>
                <a:gd name="connsiteX18581" fmla="*/ 479426 w 1057172"/>
                <a:gd name="connsiteY18581" fmla="*/ 14281 h 2583470"/>
                <a:gd name="connsiteX18582" fmla="*/ 476948 w 1057172"/>
                <a:gd name="connsiteY18582" fmla="*/ 14281 h 2583470"/>
                <a:gd name="connsiteX18583" fmla="*/ 476948 w 1057172"/>
                <a:gd name="connsiteY18583" fmla="*/ 13678 h 2583470"/>
                <a:gd name="connsiteX18584" fmla="*/ 477568 w 1057172"/>
                <a:gd name="connsiteY18584" fmla="*/ 13678 h 2583470"/>
                <a:gd name="connsiteX18585" fmla="*/ 476948 w 1057172"/>
                <a:gd name="connsiteY18585" fmla="*/ 12474 h 2583470"/>
                <a:gd name="connsiteX18586" fmla="*/ 478187 w 1057172"/>
                <a:gd name="connsiteY18586" fmla="*/ 12474 h 2583470"/>
                <a:gd name="connsiteX18587" fmla="*/ 478187 w 1057172"/>
                <a:gd name="connsiteY18587" fmla="*/ 11872 h 2583470"/>
                <a:gd name="connsiteX18588" fmla="*/ 567796 w 1057172"/>
                <a:gd name="connsiteY18588" fmla="*/ 7742 h 2583470"/>
                <a:gd name="connsiteX18589" fmla="*/ 568829 w 1057172"/>
                <a:gd name="connsiteY18589" fmla="*/ 7742 h 2583470"/>
                <a:gd name="connsiteX18590" fmla="*/ 569345 w 1057172"/>
                <a:gd name="connsiteY18590" fmla="*/ 9291 h 2583470"/>
                <a:gd name="connsiteX18591" fmla="*/ 568829 w 1057172"/>
                <a:gd name="connsiteY18591" fmla="*/ 9291 h 2583470"/>
                <a:gd name="connsiteX18592" fmla="*/ 567796 w 1057172"/>
                <a:gd name="connsiteY18592" fmla="*/ 7742 h 2583470"/>
                <a:gd name="connsiteX18593" fmla="*/ 471787 w 1057172"/>
                <a:gd name="connsiteY18593" fmla="*/ 4301 h 2583470"/>
                <a:gd name="connsiteX18594" fmla="*/ 472819 w 1057172"/>
                <a:gd name="connsiteY18594" fmla="*/ 4301 h 2583470"/>
                <a:gd name="connsiteX18595" fmla="*/ 472819 w 1057172"/>
                <a:gd name="connsiteY18595" fmla="*/ 5678 h 2583470"/>
                <a:gd name="connsiteX18596" fmla="*/ 471787 w 1057172"/>
                <a:gd name="connsiteY18596" fmla="*/ 4301 h 2583470"/>
                <a:gd name="connsiteX18597" fmla="*/ 821238 w 1057172"/>
                <a:gd name="connsiteY18597" fmla="*/ 0 h 2583470"/>
                <a:gd name="connsiteX18598" fmla="*/ 823303 w 1057172"/>
                <a:gd name="connsiteY18598" fmla="*/ 0 h 2583470"/>
                <a:gd name="connsiteX18599" fmla="*/ 823303 w 1057172"/>
                <a:gd name="connsiteY18599" fmla="*/ 1936 h 2583470"/>
                <a:gd name="connsiteX18600" fmla="*/ 821927 w 1057172"/>
                <a:gd name="connsiteY18600" fmla="*/ 1290 h 2583470"/>
                <a:gd name="connsiteX18601" fmla="*/ 821238 w 1057172"/>
                <a:gd name="connsiteY18601" fmla="*/ 0 h 258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</a:cxnLst>
              <a:rect l="l" t="t" r="r" b="b"/>
              <a:pathLst>
                <a:path w="1057172" h="2583470">
                  <a:moveTo>
                    <a:pt x="96363" y="2579170"/>
                  </a:moveTo>
                  <a:lnTo>
                    <a:pt x="96851" y="2579170"/>
                  </a:lnTo>
                  <a:lnTo>
                    <a:pt x="96363" y="2579784"/>
                  </a:lnTo>
                  <a:cubicBezTo>
                    <a:pt x="96363" y="2579170"/>
                    <a:pt x="96363" y="2579170"/>
                    <a:pt x="96363" y="2579170"/>
                  </a:cubicBezTo>
                  <a:close/>
                  <a:moveTo>
                    <a:pt x="96973" y="2579016"/>
                  </a:moveTo>
                  <a:lnTo>
                    <a:pt x="96973" y="2579170"/>
                  </a:lnTo>
                  <a:lnTo>
                    <a:pt x="96851" y="2579170"/>
                  </a:lnTo>
                  <a:close/>
                  <a:moveTo>
                    <a:pt x="96973" y="2578556"/>
                  </a:moveTo>
                  <a:lnTo>
                    <a:pt x="97339" y="2578556"/>
                  </a:lnTo>
                  <a:lnTo>
                    <a:pt x="96973" y="2579016"/>
                  </a:lnTo>
                  <a:close/>
                  <a:moveTo>
                    <a:pt x="97827" y="2577942"/>
                  </a:moveTo>
                  <a:lnTo>
                    <a:pt x="98193" y="2577942"/>
                  </a:lnTo>
                  <a:cubicBezTo>
                    <a:pt x="98193" y="2577942"/>
                    <a:pt x="98193" y="2577942"/>
                    <a:pt x="98193" y="2578556"/>
                  </a:cubicBezTo>
                  <a:lnTo>
                    <a:pt x="97339" y="2578556"/>
                  </a:lnTo>
                  <a:close/>
                  <a:moveTo>
                    <a:pt x="176869" y="2558284"/>
                  </a:moveTo>
                  <a:lnTo>
                    <a:pt x="177073" y="2558284"/>
                  </a:lnTo>
                  <a:lnTo>
                    <a:pt x="177479" y="2558899"/>
                  </a:lnTo>
                  <a:cubicBezTo>
                    <a:pt x="177479" y="2558899"/>
                    <a:pt x="177479" y="2558899"/>
                    <a:pt x="176869" y="2558284"/>
                  </a:cubicBezTo>
                  <a:close/>
                  <a:moveTo>
                    <a:pt x="37204" y="2531256"/>
                  </a:moveTo>
                  <a:cubicBezTo>
                    <a:pt x="39033" y="2531256"/>
                    <a:pt x="38423" y="2531256"/>
                    <a:pt x="38423" y="2531256"/>
                  </a:cubicBezTo>
                  <a:cubicBezTo>
                    <a:pt x="37814" y="2531870"/>
                    <a:pt x="37814" y="2531870"/>
                    <a:pt x="37814" y="2531870"/>
                  </a:cubicBezTo>
                  <a:cubicBezTo>
                    <a:pt x="38423" y="2531870"/>
                    <a:pt x="38423" y="2531870"/>
                    <a:pt x="38423" y="2531870"/>
                  </a:cubicBezTo>
                  <a:lnTo>
                    <a:pt x="39033" y="2531379"/>
                  </a:lnTo>
                  <a:lnTo>
                    <a:pt x="39033" y="2533099"/>
                  </a:lnTo>
                  <a:cubicBezTo>
                    <a:pt x="37814" y="2533099"/>
                    <a:pt x="37814" y="2533099"/>
                    <a:pt x="37814" y="2533099"/>
                  </a:cubicBezTo>
                  <a:cubicBezTo>
                    <a:pt x="37814" y="2532485"/>
                    <a:pt x="37814" y="2532485"/>
                    <a:pt x="37814" y="2532485"/>
                  </a:cubicBezTo>
                  <a:cubicBezTo>
                    <a:pt x="37204" y="2532485"/>
                    <a:pt x="37204" y="2532485"/>
                    <a:pt x="37204" y="2532485"/>
                  </a:cubicBezTo>
                  <a:cubicBezTo>
                    <a:pt x="37204" y="2530642"/>
                    <a:pt x="37204" y="2531256"/>
                    <a:pt x="37204" y="2531256"/>
                  </a:cubicBezTo>
                  <a:close/>
                  <a:moveTo>
                    <a:pt x="39033" y="2530642"/>
                  </a:moveTo>
                  <a:lnTo>
                    <a:pt x="39948" y="2530642"/>
                  </a:lnTo>
                  <a:lnTo>
                    <a:pt x="39033" y="2531379"/>
                  </a:lnTo>
                  <a:close/>
                  <a:moveTo>
                    <a:pt x="278721" y="2472285"/>
                  </a:moveTo>
                  <a:lnTo>
                    <a:pt x="278925" y="2472285"/>
                  </a:lnTo>
                  <a:lnTo>
                    <a:pt x="279331" y="2474127"/>
                  </a:lnTo>
                  <a:cubicBezTo>
                    <a:pt x="279941" y="2474127"/>
                    <a:pt x="279331" y="2473513"/>
                    <a:pt x="278721" y="2472285"/>
                  </a:cubicBezTo>
                  <a:close/>
                  <a:moveTo>
                    <a:pt x="289089" y="2453856"/>
                  </a:moveTo>
                  <a:cubicBezTo>
                    <a:pt x="289089" y="2453856"/>
                    <a:pt x="289089" y="2453856"/>
                    <a:pt x="289699" y="2454470"/>
                  </a:cubicBezTo>
                  <a:lnTo>
                    <a:pt x="289089" y="2454163"/>
                  </a:lnTo>
                  <a:close/>
                  <a:moveTo>
                    <a:pt x="289089" y="2452627"/>
                  </a:moveTo>
                  <a:lnTo>
                    <a:pt x="289089" y="2452627"/>
                  </a:lnTo>
                  <a:lnTo>
                    <a:pt x="289699" y="2453242"/>
                  </a:lnTo>
                  <a:cubicBezTo>
                    <a:pt x="289699" y="2453242"/>
                    <a:pt x="289699" y="2453242"/>
                    <a:pt x="289089" y="2452627"/>
                  </a:cubicBezTo>
                  <a:close/>
                  <a:moveTo>
                    <a:pt x="50621" y="2430513"/>
                  </a:moveTo>
                  <a:lnTo>
                    <a:pt x="50926" y="2430513"/>
                  </a:lnTo>
                  <a:lnTo>
                    <a:pt x="50621" y="2430718"/>
                  </a:lnTo>
                  <a:close/>
                  <a:moveTo>
                    <a:pt x="7319" y="2281242"/>
                  </a:moveTo>
                  <a:lnTo>
                    <a:pt x="7471" y="2281242"/>
                  </a:lnTo>
                  <a:lnTo>
                    <a:pt x="7929" y="2281610"/>
                  </a:lnTo>
                  <a:lnTo>
                    <a:pt x="7929" y="2281856"/>
                  </a:lnTo>
                  <a:close/>
                  <a:moveTo>
                    <a:pt x="7319" y="2281242"/>
                  </a:moveTo>
                  <a:lnTo>
                    <a:pt x="7319" y="2281242"/>
                  </a:lnTo>
                  <a:lnTo>
                    <a:pt x="7319" y="2281242"/>
                  </a:lnTo>
                  <a:close/>
                  <a:moveTo>
                    <a:pt x="6709" y="2280628"/>
                  </a:moveTo>
                  <a:lnTo>
                    <a:pt x="7319" y="2281119"/>
                  </a:lnTo>
                  <a:lnTo>
                    <a:pt x="7319" y="2281242"/>
                  </a:lnTo>
                  <a:close/>
                  <a:moveTo>
                    <a:pt x="43913" y="2249913"/>
                  </a:moveTo>
                  <a:lnTo>
                    <a:pt x="42896" y="2250528"/>
                  </a:lnTo>
                  <a:lnTo>
                    <a:pt x="42693" y="2250528"/>
                  </a:lnTo>
                  <a:cubicBezTo>
                    <a:pt x="42693" y="2250528"/>
                    <a:pt x="42693" y="2250528"/>
                    <a:pt x="43913" y="2249913"/>
                  </a:cubicBezTo>
                  <a:close/>
                  <a:moveTo>
                    <a:pt x="64039" y="2141185"/>
                  </a:moveTo>
                  <a:cubicBezTo>
                    <a:pt x="64039" y="2141185"/>
                    <a:pt x="64039" y="2141185"/>
                    <a:pt x="64649" y="2141185"/>
                  </a:cubicBezTo>
                  <a:lnTo>
                    <a:pt x="64570" y="2141541"/>
                  </a:lnTo>
                  <a:close/>
                  <a:moveTo>
                    <a:pt x="261644" y="1958537"/>
                  </a:moveTo>
                  <a:lnTo>
                    <a:pt x="261644" y="1958742"/>
                  </a:lnTo>
                  <a:lnTo>
                    <a:pt x="261522" y="1958742"/>
                  </a:lnTo>
                  <a:close/>
                  <a:moveTo>
                    <a:pt x="261644" y="1957513"/>
                  </a:moveTo>
                  <a:cubicBezTo>
                    <a:pt x="262254" y="1957513"/>
                    <a:pt x="262254" y="1957513"/>
                    <a:pt x="262254" y="1957513"/>
                  </a:cubicBezTo>
                  <a:lnTo>
                    <a:pt x="261644" y="1958537"/>
                  </a:lnTo>
                  <a:close/>
                  <a:moveTo>
                    <a:pt x="300830" y="1894242"/>
                  </a:moveTo>
                  <a:lnTo>
                    <a:pt x="301287" y="1894242"/>
                  </a:lnTo>
                  <a:cubicBezTo>
                    <a:pt x="301287" y="1894856"/>
                    <a:pt x="301287" y="1894856"/>
                    <a:pt x="301287" y="1894856"/>
                  </a:cubicBezTo>
                  <a:close/>
                  <a:moveTo>
                    <a:pt x="300677" y="1894037"/>
                  </a:moveTo>
                  <a:lnTo>
                    <a:pt x="300830" y="1894242"/>
                  </a:lnTo>
                  <a:lnTo>
                    <a:pt x="300677" y="1894242"/>
                  </a:lnTo>
                  <a:close/>
                  <a:moveTo>
                    <a:pt x="465958" y="1571742"/>
                  </a:moveTo>
                  <a:cubicBezTo>
                    <a:pt x="465958" y="1573585"/>
                    <a:pt x="465348" y="1573585"/>
                    <a:pt x="465348" y="1573585"/>
                  </a:cubicBezTo>
                  <a:cubicBezTo>
                    <a:pt x="467178" y="1573585"/>
                    <a:pt x="466568" y="1573585"/>
                    <a:pt x="466568" y="1573585"/>
                  </a:cubicBezTo>
                  <a:lnTo>
                    <a:pt x="466568" y="1571742"/>
                  </a:lnTo>
                  <a:cubicBezTo>
                    <a:pt x="465958" y="1571742"/>
                    <a:pt x="465958" y="1571742"/>
                    <a:pt x="465958" y="1571742"/>
                  </a:cubicBezTo>
                  <a:close/>
                  <a:moveTo>
                    <a:pt x="462909" y="1522292"/>
                  </a:moveTo>
                  <a:lnTo>
                    <a:pt x="462909" y="1522599"/>
                  </a:lnTo>
                  <a:cubicBezTo>
                    <a:pt x="462299" y="1522599"/>
                    <a:pt x="462299" y="1522599"/>
                    <a:pt x="462299" y="1522599"/>
                  </a:cubicBezTo>
                  <a:close/>
                  <a:moveTo>
                    <a:pt x="462909" y="1521985"/>
                  </a:moveTo>
                  <a:lnTo>
                    <a:pt x="463519" y="1521985"/>
                  </a:lnTo>
                  <a:lnTo>
                    <a:pt x="462909" y="1522292"/>
                  </a:lnTo>
                  <a:close/>
                  <a:moveTo>
                    <a:pt x="521662" y="1499257"/>
                  </a:moveTo>
                  <a:lnTo>
                    <a:pt x="522068" y="1499257"/>
                  </a:lnTo>
                  <a:lnTo>
                    <a:pt x="522068" y="1499564"/>
                  </a:lnTo>
                  <a:close/>
                  <a:moveTo>
                    <a:pt x="520849" y="1498642"/>
                  </a:moveTo>
                  <a:lnTo>
                    <a:pt x="521662" y="1499257"/>
                  </a:lnTo>
                  <a:lnTo>
                    <a:pt x="520849" y="1499257"/>
                  </a:lnTo>
                  <a:cubicBezTo>
                    <a:pt x="520849" y="1498642"/>
                    <a:pt x="520849" y="1498642"/>
                    <a:pt x="520849" y="1498642"/>
                  </a:cubicBezTo>
                  <a:close/>
                  <a:moveTo>
                    <a:pt x="886784" y="1111028"/>
                  </a:moveTo>
                  <a:cubicBezTo>
                    <a:pt x="886784" y="1111642"/>
                    <a:pt x="886784" y="1111642"/>
                    <a:pt x="886784" y="1111642"/>
                  </a:cubicBezTo>
                  <a:cubicBezTo>
                    <a:pt x="888004" y="1111642"/>
                    <a:pt x="888004" y="1111642"/>
                    <a:pt x="888004" y="1111642"/>
                  </a:cubicBezTo>
                  <a:cubicBezTo>
                    <a:pt x="888004" y="1111028"/>
                    <a:pt x="888004" y="1111028"/>
                    <a:pt x="888004" y="1111028"/>
                  </a:cubicBezTo>
                  <a:close/>
                  <a:moveTo>
                    <a:pt x="912400" y="1087071"/>
                  </a:moveTo>
                  <a:cubicBezTo>
                    <a:pt x="913010" y="1087071"/>
                    <a:pt x="913010" y="1087071"/>
                    <a:pt x="913010" y="1087071"/>
                  </a:cubicBezTo>
                  <a:cubicBezTo>
                    <a:pt x="913010" y="1087685"/>
                    <a:pt x="913010" y="1087685"/>
                    <a:pt x="913010" y="1087685"/>
                  </a:cubicBezTo>
                  <a:cubicBezTo>
                    <a:pt x="914839" y="1087685"/>
                    <a:pt x="914839" y="1087685"/>
                    <a:pt x="915449" y="1087685"/>
                  </a:cubicBezTo>
                  <a:cubicBezTo>
                    <a:pt x="915449" y="1089528"/>
                    <a:pt x="916059" y="1089528"/>
                    <a:pt x="916059" y="1089528"/>
                  </a:cubicBezTo>
                  <a:cubicBezTo>
                    <a:pt x="915449" y="1089528"/>
                    <a:pt x="915449" y="1089528"/>
                    <a:pt x="915449" y="1089528"/>
                  </a:cubicBezTo>
                  <a:cubicBezTo>
                    <a:pt x="915449" y="1090142"/>
                    <a:pt x="915449" y="1090142"/>
                    <a:pt x="915449" y="1090142"/>
                  </a:cubicBezTo>
                  <a:cubicBezTo>
                    <a:pt x="916059" y="1090142"/>
                    <a:pt x="916059" y="1090142"/>
                    <a:pt x="916059" y="1090142"/>
                  </a:cubicBezTo>
                  <a:cubicBezTo>
                    <a:pt x="916059" y="1090757"/>
                    <a:pt x="916059" y="1090757"/>
                    <a:pt x="916059" y="1090757"/>
                  </a:cubicBezTo>
                  <a:cubicBezTo>
                    <a:pt x="916669" y="1090757"/>
                    <a:pt x="916669" y="1090757"/>
                    <a:pt x="916669" y="1090757"/>
                  </a:cubicBezTo>
                  <a:cubicBezTo>
                    <a:pt x="916669" y="1092600"/>
                    <a:pt x="916669" y="1091985"/>
                    <a:pt x="916669" y="1091985"/>
                  </a:cubicBezTo>
                  <a:cubicBezTo>
                    <a:pt x="916059" y="1091985"/>
                    <a:pt x="916059" y="1091985"/>
                    <a:pt x="916059" y="1091985"/>
                  </a:cubicBezTo>
                  <a:cubicBezTo>
                    <a:pt x="916059" y="1093828"/>
                    <a:pt x="916059" y="1093828"/>
                    <a:pt x="916059" y="1093828"/>
                  </a:cubicBezTo>
                  <a:cubicBezTo>
                    <a:pt x="915449" y="1093828"/>
                    <a:pt x="915449" y="1093828"/>
                    <a:pt x="915449" y="1093828"/>
                  </a:cubicBezTo>
                  <a:cubicBezTo>
                    <a:pt x="915449" y="1096285"/>
                    <a:pt x="915449" y="1098128"/>
                    <a:pt x="915449" y="1099357"/>
                  </a:cubicBezTo>
                  <a:cubicBezTo>
                    <a:pt x="916059" y="1099357"/>
                    <a:pt x="916059" y="1099357"/>
                    <a:pt x="916059" y="1099357"/>
                  </a:cubicBezTo>
                  <a:cubicBezTo>
                    <a:pt x="916059" y="1097514"/>
                    <a:pt x="916059" y="1096900"/>
                    <a:pt x="916059" y="1096900"/>
                  </a:cubicBezTo>
                  <a:cubicBezTo>
                    <a:pt x="916669" y="1096900"/>
                    <a:pt x="916669" y="1096900"/>
                    <a:pt x="916669" y="1096900"/>
                  </a:cubicBezTo>
                  <a:cubicBezTo>
                    <a:pt x="916669" y="1099357"/>
                    <a:pt x="916669" y="1101200"/>
                    <a:pt x="916669" y="1102428"/>
                  </a:cubicBezTo>
                  <a:cubicBezTo>
                    <a:pt x="917279" y="1102428"/>
                    <a:pt x="917279" y="1102428"/>
                    <a:pt x="917279" y="1102428"/>
                  </a:cubicBezTo>
                  <a:cubicBezTo>
                    <a:pt x="917279" y="1100585"/>
                    <a:pt x="917279" y="1099971"/>
                    <a:pt x="917279" y="1099357"/>
                  </a:cubicBezTo>
                  <a:cubicBezTo>
                    <a:pt x="919109" y="1099357"/>
                    <a:pt x="918499" y="1099357"/>
                    <a:pt x="919109" y="1099357"/>
                  </a:cubicBezTo>
                  <a:cubicBezTo>
                    <a:pt x="919109" y="1098128"/>
                    <a:pt x="919109" y="1098128"/>
                    <a:pt x="919109" y="1098128"/>
                  </a:cubicBezTo>
                  <a:cubicBezTo>
                    <a:pt x="919719" y="1098128"/>
                    <a:pt x="919719" y="1098128"/>
                    <a:pt x="919719" y="1098128"/>
                  </a:cubicBezTo>
                  <a:cubicBezTo>
                    <a:pt x="919719" y="1097514"/>
                    <a:pt x="919719" y="1097514"/>
                    <a:pt x="919719" y="1097514"/>
                  </a:cubicBezTo>
                  <a:cubicBezTo>
                    <a:pt x="919109" y="1097514"/>
                    <a:pt x="919109" y="1097514"/>
                    <a:pt x="919109" y="1097514"/>
                  </a:cubicBezTo>
                  <a:cubicBezTo>
                    <a:pt x="920328" y="1095671"/>
                    <a:pt x="920938" y="1096900"/>
                    <a:pt x="920938" y="1096900"/>
                  </a:cubicBezTo>
                  <a:cubicBezTo>
                    <a:pt x="920938" y="1095671"/>
                    <a:pt x="920938" y="1095671"/>
                    <a:pt x="920938" y="1095671"/>
                  </a:cubicBezTo>
                  <a:cubicBezTo>
                    <a:pt x="923988" y="1095671"/>
                    <a:pt x="925817" y="1095671"/>
                    <a:pt x="927647" y="1095671"/>
                  </a:cubicBezTo>
                  <a:cubicBezTo>
                    <a:pt x="927647" y="1096900"/>
                    <a:pt x="927647" y="1096900"/>
                    <a:pt x="927647" y="1096900"/>
                  </a:cubicBezTo>
                  <a:cubicBezTo>
                    <a:pt x="930697" y="1096900"/>
                    <a:pt x="928257" y="1101814"/>
                    <a:pt x="928867" y="1103042"/>
                  </a:cubicBezTo>
                  <a:cubicBezTo>
                    <a:pt x="928257" y="1103042"/>
                    <a:pt x="928257" y="1103042"/>
                    <a:pt x="928257" y="1103042"/>
                  </a:cubicBezTo>
                  <a:cubicBezTo>
                    <a:pt x="928257" y="1103657"/>
                    <a:pt x="928257" y="1103657"/>
                    <a:pt x="928257" y="1103657"/>
                  </a:cubicBezTo>
                  <a:cubicBezTo>
                    <a:pt x="928867" y="1103657"/>
                    <a:pt x="928867" y="1103657"/>
                    <a:pt x="928867" y="1103657"/>
                  </a:cubicBezTo>
                  <a:cubicBezTo>
                    <a:pt x="928867" y="1105500"/>
                    <a:pt x="928867" y="1105500"/>
                    <a:pt x="928867" y="1105500"/>
                  </a:cubicBezTo>
                  <a:cubicBezTo>
                    <a:pt x="928257" y="1105500"/>
                    <a:pt x="928257" y="1105500"/>
                    <a:pt x="928257" y="1105500"/>
                  </a:cubicBezTo>
                  <a:cubicBezTo>
                    <a:pt x="928257" y="1106114"/>
                    <a:pt x="928257" y="1106114"/>
                    <a:pt x="928257" y="1106114"/>
                  </a:cubicBezTo>
                  <a:cubicBezTo>
                    <a:pt x="928867" y="1106114"/>
                    <a:pt x="928867" y="1106114"/>
                    <a:pt x="928867" y="1106114"/>
                  </a:cubicBezTo>
                  <a:cubicBezTo>
                    <a:pt x="928867" y="1106728"/>
                    <a:pt x="928867" y="1106728"/>
                    <a:pt x="928867" y="1106728"/>
                  </a:cubicBezTo>
                  <a:cubicBezTo>
                    <a:pt x="928257" y="1106728"/>
                    <a:pt x="928257" y="1106728"/>
                    <a:pt x="928257" y="1106728"/>
                  </a:cubicBezTo>
                  <a:cubicBezTo>
                    <a:pt x="928257" y="1107342"/>
                    <a:pt x="928257" y="1107342"/>
                    <a:pt x="928257" y="1107342"/>
                  </a:cubicBezTo>
                  <a:cubicBezTo>
                    <a:pt x="927647" y="1107342"/>
                    <a:pt x="927647" y="1107342"/>
                    <a:pt x="927647" y="1107342"/>
                  </a:cubicBezTo>
                  <a:cubicBezTo>
                    <a:pt x="927647" y="1108571"/>
                    <a:pt x="927647" y="1108571"/>
                    <a:pt x="927647" y="1108571"/>
                  </a:cubicBezTo>
                  <a:cubicBezTo>
                    <a:pt x="925817" y="1108571"/>
                    <a:pt x="925817" y="1108571"/>
                    <a:pt x="925208" y="1108571"/>
                  </a:cubicBezTo>
                  <a:cubicBezTo>
                    <a:pt x="925208" y="1107342"/>
                    <a:pt x="925208" y="1107342"/>
                    <a:pt x="925208" y="1107342"/>
                  </a:cubicBezTo>
                  <a:cubicBezTo>
                    <a:pt x="924598" y="1108571"/>
                    <a:pt x="924598" y="1107957"/>
                    <a:pt x="923988" y="1108571"/>
                  </a:cubicBezTo>
                  <a:cubicBezTo>
                    <a:pt x="923988" y="1109185"/>
                    <a:pt x="923988" y="1109185"/>
                    <a:pt x="923988" y="1109185"/>
                  </a:cubicBezTo>
                  <a:cubicBezTo>
                    <a:pt x="926427" y="1109185"/>
                    <a:pt x="927647" y="1109185"/>
                    <a:pt x="928257" y="1109185"/>
                  </a:cubicBezTo>
                  <a:cubicBezTo>
                    <a:pt x="927647" y="1111028"/>
                    <a:pt x="927037" y="1111028"/>
                    <a:pt x="927647" y="1111642"/>
                  </a:cubicBezTo>
                  <a:cubicBezTo>
                    <a:pt x="927037" y="1111642"/>
                    <a:pt x="927037" y="1111642"/>
                    <a:pt x="927037" y="1111642"/>
                  </a:cubicBezTo>
                  <a:cubicBezTo>
                    <a:pt x="927037" y="1112871"/>
                    <a:pt x="927037" y="1112871"/>
                    <a:pt x="927037" y="1112871"/>
                  </a:cubicBezTo>
                  <a:cubicBezTo>
                    <a:pt x="925208" y="1112871"/>
                    <a:pt x="925817" y="1112871"/>
                    <a:pt x="925208" y="1112871"/>
                  </a:cubicBezTo>
                  <a:cubicBezTo>
                    <a:pt x="925208" y="1111642"/>
                    <a:pt x="925208" y="1111642"/>
                    <a:pt x="925208" y="1111642"/>
                  </a:cubicBezTo>
                  <a:cubicBezTo>
                    <a:pt x="924598" y="1111642"/>
                    <a:pt x="924598" y="1111642"/>
                    <a:pt x="924598" y="1111642"/>
                  </a:cubicBezTo>
                  <a:cubicBezTo>
                    <a:pt x="924598" y="1112871"/>
                    <a:pt x="924598" y="1112871"/>
                    <a:pt x="924598" y="1112871"/>
                  </a:cubicBezTo>
                  <a:cubicBezTo>
                    <a:pt x="925208" y="1112871"/>
                    <a:pt x="925208" y="1112871"/>
                    <a:pt x="925208" y="1112871"/>
                  </a:cubicBezTo>
                  <a:cubicBezTo>
                    <a:pt x="925208" y="1113485"/>
                    <a:pt x="925208" y="1113485"/>
                    <a:pt x="925208" y="1113485"/>
                  </a:cubicBezTo>
                  <a:cubicBezTo>
                    <a:pt x="927037" y="1113485"/>
                    <a:pt x="926427" y="1113485"/>
                    <a:pt x="927037" y="1113485"/>
                  </a:cubicBezTo>
                  <a:cubicBezTo>
                    <a:pt x="927037" y="1114100"/>
                    <a:pt x="927037" y="1114100"/>
                    <a:pt x="927037" y="1114100"/>
                  </a:cubicBezTo>
                  <a:cubicBezTo>
                    <a:pt x="925817" y="1114100"/>
                    <a:pt x="925817" y="1114100"/>
                    <a:pt x="925817" y="1114100"/>
                  </a:cubicBezTo>
                  <a:cubicBezTo>
                    <a:pt x="925817" y="1115942"/>
                    <a:pt x="925817" y="1115328"/>
                    <a:pt x="925817" y="1115328"/>
                  </a:cubicBezTo>
                  <a:cubicBezTo>
                    <a:pt x="924598" y="1115328"/>
                    <a:pt x="923988" y="1115328"/>
                    <a:pt x="923988" y="1115328"/>
                  </a:cubicBezTo>
                  <a:cubicBezTo>
                    <a:pt x="923988" y="1114714"/>
                    <a:pt x="923988" y="1114714"/>
                    <a:pt x="923988" y="1114714"/>
                  </a:cubicBezTo>
                  <a:cubicBezTo>
                    <a:pt x="922158" y="1115328"/>
                    <a:pt x="921548" y="1114100"/>
                    <a:pt x="921548" y="1114100"/>
                  </a:cubicBezTo>
                  <a:cubicBezTo>
                    <a:pt x="920328" y="1114714"/>
                    <a:pt x="920938" y="1115328"/>
                    <a:pt x="920938" y="1115328"/>
                  </a:cubicBezTo>
                  <a:cubicBezTo>
                    <a:pt x="925208" y="1115328"/>
                    <a:pt x="924598" y="1117785"/>
                    <a:pt x="923988" y="1119014"/>
                  </a:cubicBezTo>
                  <a:cubicBezTo>
                    <a:pt x="923378" y="1119014"/>
                    <a:pt x="923378" y="1119014"/>
                    <a:pt x="923378" y="1119014"/>
                  </a:cubicBezTo>
                  <a:cubicBezTo>
                    <a:pt x="922768" y="1122085"/>
                    <a:pt x="919109" y="1120242"/>
                    <a:pt x="917889" y="1120857"/>
                  </a:cubicBezTo>
                  <a:cubicBezTo>
                    <a:pt x="917889" y="1120242"/>
                    <a:pt x="917889" y="1120242"/>
                    <a:pt x="917889" y="1120242"/>
                  </a:cubicBezTo>
                  <a:cubicBezTo>
                    <a:pt x="917279" y="1120242"/>
                    <a:pt x="917279" y="1120242"/>
                    <a:pt x="917279" y="1120242"/>
                  </a:cubicBezTo>
                  <a:cubicBezTo>
                    <a:pt x="917279" y="1121471"/>
                    <a:pt x="917279" y="1121471"/>
                    <a:pt x="917279" y="1121471"/>
                  </a:cubicBezTo>
                  <a:cubicBezTo>
                    <a:pt x="916059" y="1121471"/>
                    <a:pt x="915449" y="1121471"/>
                    <a:pt x="915449" y="1121471"/>
                  </a:cubicBezTo>
                  <a:cubicBezTo>
                    <a:pt x="915449" y="1120857"/>
                    <a:pt x="915449" y="1120857"/>
                    <a:pt x="915449" y="1120857"/>
                  </a:cubicBezTo>
                  <a:cubicBezTo>
                    <a:pt x="914839" y="1120857"/>
                    <a:pt x="914839" y="1120857"/>
                    <a:pt x="914839" y="1120857"/>
                  </a:cubicBezTo>
                  <a:cubicBezTo>
                    <a:pt x="914839" y="1119014"/>
                    <a:pt x="914839" y="1119628"/>
                    <a:pt x="914839" y="1119014"/>
                  </a:cubicBezTo>
                  <a:cubicBezTo>
                    <a:pt x="913620" y="1119014"/>
                    <a:pt x="913620" y="1119014"/>
                    <a:pt x="913620" y="1119014"/>
                  </a:cubicBezTo>
                  <a:cubicBezTo>
                    <a:pt x="913620" y="1120242"/>
                    <a:pt x="913620" y="1120242"/>
                    <a:pt x="913620" y="1120242"/>
                  </a:cubicBezTo>
                  <a:cubicBezTo>
                    <a:pt x="913010" y="1120242"/>
                    <a:pt x="913010" y="1120242"/>
                    <a:pt x="913010" y="1120242"/>
                  </a:cubicBezTo>
                  <a:cubicBezTo>
                    <a:pt x="913010" y="1121471"/>
                    <a:pt x="913010" y="1122085"/>
                    <a:pt x="913010" y="1122085"/>
                  </a:cubicBezTo>
                  <a:cubicBezTo>
                    <a:pt x="912400" y="1122085"/>
                    <a:pt x="912400" y="1122085"/>
                    <a:pt x="912400" y="1122085"/>
                  </a:cubicBezTo>
                  <a:cubicBezTo>
                    <a:pt x="912400" y="1122700"/>
                    <a:pt x="912400" y="1122700"/>
                    <a:pt x="912400" y="1122700"/>
                  </a:cubicBezTo>
                  <a:cubicBezTo>
                    <a:pt x="910570" y="1122700"/>
                    <a:pt x="910570" y="1122700"/>
                    <a:pt x="909960" y="1122700"/>
                  </a:cubicBezTo>
                  <a:cubicBezTo>
                    <a:pt x="909960" y="1122085"/>
                    <a:pt x="909960" y="1122085"/>
                    <a:pt x="909960" y="1122085"/>
                  </a:cubicBezTo>
                  <a:cubicBezTo>
                    <a:pt x="909350" y="1122085"/>
                    <a:pt x="909350" y="1122085"/>
                    <a:pt x="909350" y="1122085"/>
                  </a:cubicBezTo>
                  <a:cubicBezTo>
                    <a:pt x="909350" y="1122700"/>
                    <a:pt x="909350" y="1122700"/>
                    <a:pt x="909350" y="1122700"/>
                  </a:cubicBezTo>
                  <a:cubicBezTo>
                    <a:pt x="907521" y="1122700"/>
                    <a:pt x="908131" y="1122700"/>
                    <a:pt x="908131" y="1122700"/>
                  </a:cubicBezTo>
                  <a:cubicBezTo>
                    <a:pt x="908131" y="1123314"/>
                    <a:pt x="908131" y="1123314"/>
                    <a:pt x="908131" y="1123314"/>
                  </a:cubicBezTo>
                  <a:cubicBezTo>
                    <a:pt x="906301" y="1123314"/>
                    <a:pt x="905691" y="1123314"/>
                    <a:pt x="905081" y="1123314"/>
                  </a:cubicBezTo>
                  <a:cubicBezTo>
                    <a:pt x="905081" y="1124542"/>
                    <a:pt x="905081" y="1124542"/>
                    <a:pt x="905081" y="1124542"/>
                  </a:cubicBezTo>
                  <a:cubicBezTo>
                    <a:pt x="906911" y="1124542"/>
                    <a:pt x="908131" y="1124542"/>
                    <a:pt x="908740" y="1124542"/>
                  </a:cubicBezTo>
                  <a:cubicBezTo>
                    <a:pt x="908740" y="1125771"/>
                    <a:pt x="908740" y="1126385"/>
                    <a:pt x="908740" y="1126385"/>
                  </a:cubicBezTo>
                  <a:cubicBezTo>
                    <a:pt x="908131" y="1126385"/>
                    <a:pt x="908131" y="1126385"/>
                    <a:pt x="908131" y="1126385"/>
                  </a:cubicBezTo>
                  <a:cubicBezTo>
                    <a:pt x="908131" y="1127000"/>
                    <a:pt x="908131" y="1127000"/>
                    <a:pt x="908131" y="1127000"/>
                  </a:cubicBezTo>
                  <a:cubicBezTo>
                    <a:pt x="907521" y="1127000"/>
                    <a:pt x="907521" y="1127000"/>
                    <a:pt x="907521" y="1127000"/>
                  </a:cubicBezTo>
                  <a:cubicBezTo>
                    <a:pt x="907521" y="1128842"/>
                    <a:pt x="907521" y="1129457"/>
                    <a:pt x="907521" y="1129457"/>
                  </a:cubicBezTo>
                  <a:cubicBezTo>
                    <a:pt x="908131" y="1129457"/>
                    <a:pt x="908131" y="1129457"/>
                    <a:pt x="908131" y="1129457"/>
                  </a:cubicBezTo>
                  <a:cubicBezTo>
                    <a:pt x="908131" y="1127614"/>
                    <a:pt x="908131" y="1128228"/>
                    <a:pt x="908131" y="1128228"/>
                  </a:cubicBezTo>
                  <a:cubicBezTo>
                    <a:pt x="908740" y="1128228"/>
                    <a:pt x="908740" y="1128228"/>
                    <a:pt x="908740" y="1128228"/>
                  </a:cubicBezTo>
                  <a:cubicBezTo>
                    <a:pt x="908740" y="1127000"/>
                    <a:pt x="908740" y="1127000"/>
                    <a:pt x="908740" y="1127000"/>
                  </a:cubicBezTo>
                  <a:cubicBezTo>
                    <a:pt x="909350" y="1127000"/>
                    <a:pt x="909350" y="1127000"/>
                    <a:pt x="909350" y="1127000"/>
                  </a:cubicBezTo>
                  <a:cubicBezTo>
                    <a:pt x="909350" y="1126385"/>
                    <a:pt x="909350" y="1126385"/>
                    <a:pt x="909350" y="1126385"/>
                  </a:cubicBezTo>
                  <a:cubicBezTo>
                    <a:pt x="909960" y="1126385"/>
                    <a:pt x="909960" y="1126385"/>
                    <a:pt x="909960" y="1126385"/>
                  </a:cubicBezTo>
                  <a:cubicBezTo>
                    <a:pt x="910570" y="1123314"/>
                    <a:pt x="915449" y="1125771"/>
                    <a:pt x="916669" y="1125157"/>
                  </a:cubicBezTo>
                  <a:cubicBezTo>
                    <a:pt x="916669" y="1125771"/>
                    <a:pt x="916669" y="1125771"/>
                    <a:pt x="916669" y="1125771"/>
                  </a:cubicBezTo>
                  <a:cubicBezTo>
                    <a:pt x="917279" y="1125771"/>
                    <a:pt x="917279" y="1125771"/>
                    <a:pt x="917279" y="1125771"/>
                  </a:cubicBezTo>
                  <a:cubicBezTo>
                    <a:pt x="917279" y="1125157"/>
                    <a:pt x="917279" y="1125157"/>
                    <a:pt x="917279" y="1125157"/>
                  </a:cubicBezTo>
                  <a:cubicBezTo>
                    <a:pt x="919109" y="1125157"/>
                    <a:pt x="918499" y="1125157"/>
                    <a:pt x="919109" y="1125157"/>
                  </a:cubicBezTo>
                  <a:cubicBezTo>
                    <a:pt x="919109" y="1125771"/>
                    <a:pt x="919109" y="1125771"/>
                    <a:pt x="919109" y="1125771"/>
                  </a:cubicBezTo>
                  <a:cubicBezTo>
                    <a:pt x="921548" y="1125157"/>
                    <a:pt x="920938" y="1127614"/>
                    <a:pt x="920938" y="1128228"/>
                  </a:cubicBezTo>
                  <a:cubicBezTo>
                    <a:pt x="920328" y="1128228"/>
                    <a:pt x="920328" y="1128228"/>
                    <a:pt x="920328" y="1128228"/>
                  </a:cubicBezTo>
                  <a:cubicBezTo>
                    <a:pt x="920328" y="1128842"/>
                    <a:pt x="920328" y="1128842"/>
                    <a:pt x="920328" y="1128842"/>
                  </a:cubicBezTo>
                  <a:cubicBezTo>
                    <a:pt x="919719" y="1128842"/>
                    <a:pt x="919719" y="1128842"/>
                    <a:pt x="919719" y="1128842"/>
                  </a:cubicBezTo>
                  <a:cubicBezTo>
                    <a:pt x="919719" y="1129457"/>
                    <a:pt x="919719" y="1129457"/>
                    <a:pt x="919719" y="1129457"/>
                  </a:cubicBezTo>
                  <a:cubicBezTo>
                    <a:pt x="919109" y="1129457"/>
                    <a:pt x="919109" y="1129457"/>
                    <a:pt x="919109" y="1129457"/>
                  </a:cubicBezTo>
                  <a:cubicBezTo>
                    <a:pt x="919719" y="1130071"/>
                    <a:pt x="919719" y="1130685"/>
                    <a:pt x="919719" y="1130685"/>
                  </a:cubicBezTo>
                  <a:cubicBezTo>
                    <a:pt x="919109" y="1130685"/>
                    <a:pt x="919109" y="1130685"/>
                    <a:pt x="919109" y="1130685"/>
                  </a:cubicBezTo>
                  <a:cubicBezTo>
                    <a:pt x="918499" y="1132528"/>
                    <a:pt x="917889" y="1132528"/>
                    <a:pt x="917889" y="1133142"/>
                  </a:cubicBezTo>
                  <a:cubicBezTo>
                    <a:pt x="916669" y="1133142"/>
                    <a:pt x="916669" y="1133142"/>
                    <a:pt x="916669" y="1133142"/>
                  </a:cubicBezTo>
                  <a:cubicBezTo>
                    <a:pt x="916669" y="1134985"/>
                    <a:pt x="915449" y="1134371"/>
                    <a:pt x="915449" y="1134371"/>
                  </a:cubicBezTo>
                  <a:cubicBezTo>
                    <a:pt x="915449" y="1134985"/>
                    <a:pt x="915449" y="1134985"/>
                    <a:pt x="915449" y="1134985"/>
                  </a:cubicBezTo>
                  <a:cubicBezTo>
                    <a:pt x="914839" y="1134985"/>
                    <a:pt x="914839" y="1134985"/>
                    <a:pt x="914839" y="1134985"/>
                  </a:cubicBezTo>
                  <a:cubicBezTo>
                    <a:pt x="914839" y="1136214"/>
                    <a:pt x="914839" y="1136214"/>
                    <a:pt x="914839" y="1136214"/>
                  </a:cubicBezTo>
                  <a:cubicBezTo>
                    <a:pt x="913620" y="1136214"/>
                    <a:pt x="913620" y="1136214"/>
                    <a:pt x="913620" y="1136214"/>
                  </a:cubicBezTo>
                  <a:cubicBezTo>
                    <a:pt x="913620" y="1136828"/>
                    <a:pt x="913620" y="1136828"/>
                    <a:pt x="913620" y="1136828"/>
                  </a:cubicBezTo>
                  <a:cubicBezTo>
                    <a:pt x="913010" y="1136828"/>
                    <a:pt x="913010" y="1136828"/>
                    <a:pt x="913010" y="1136828"/>
                  </a:cubicBezTo>
                  <a:cubicBezTo>
                    <a:pt x="913010" y="1137442"/>
                    <a:pt x="913010" y="1137442"/>
                    <a:pt x="913010" y="1137442"/>
                  </a:cubicBezTo>
                  <a:cubicBezTo>
                    <a:pt x="913620" y="1137442"/>
                    <a:pt x="913620" y="1137442"/>
                    <a:pt x="913620" y="1137442"/>
                  </a:cubicBezTo>
                  <a:cubicBezTo>
                    <a:pt x="913620" y="1136828"/>
                    <a:pt x="913620" y="1136828"/>
                    <a:pt x="913620" y="1136828"/>
                  </a:cubicBezTo>
                  <a:cubicBezTo>
                    <a:pt x="914839" y="1136828"/>
                    <a:pt x="914839" y="1136828"/>
                    <a:pt x="914839" y="1136828"/>
                  </a:cubicBezTo>
                  <a:cubicBezTo>
                    <a:pt x="914839" y="1136214"/>
                    <a:pt x="914839" y="1136214"/>
                    <a:pt x="914839" y="1136214"/>
                  </a:cubicBezTo>
                  <a:cubicBezTo>
                    <a:pt x="916059" y="1136214"/>
                    <a:pt x="916059" y="1136214"/>
                    <a:pt x="916059" y="1136214"/>
                  </a:cubicBezTo>
                  <a:cubicBezTo>
                    <a:pt x="916059" y="1136828"/>
                    <a:pt x="916059" y="1136828"/>
                    <a:pt x="916059" y="1136828"/>
                  </a:cubicBezTo>
                  <a:cubicBezTo>
                    <a:pt x="913620" y="1136828"/>
                    <a:pt x="914839" y="1138057"/>
                    <a:pt x="914839" y="1138057"/>
                  </a:cubicBezTo>
                  <a:cubicBezTo>
                    <a:pt x="913620" y="1138057"/>
                    <a:pt x="913620" y="1138057"/>
                    <a:pt x="913620" y="1138057"/>
                  </a:cubicBezTo>
                  <a:cubicBezTo>
                    <a:pt x="913620" y="1138671"/>
                    <a:pt x="913620" y="1138671"/>
                    <a:pt x="913620" y="1138671"/>
                  </a:cubicBezTo>
                  <a:cubicBezTo>
                    <a:pt x="913010" y="1138671"/>
                    <a:pt x="913010" y="1138671"/>
                    <a:pt x="913010" y="1138671"/>
                  </a:cubicBezTo>
                  <a:cubicBezTo>
                    <a:pt x="913010" y="1139900"/>
                    <a:pt x="913010" y="1139900"/>
                    <a:pt x="913010" y="1139900"/>
                  </a:cubicBezTo>
                  <a:cubicBezTo>
                    <a:pt x="912400" y="1139900"/>
                    <a:pt x="912400" y="1139900"/>
                    <a:pt x="912400" y="1139900"/>
                  </a:cubicBezTo>
                  <a:cubicBezTo>
                    <a:pt x="912400" y="1140514"/>
                    <a:pt x="912400" y="1140514"/>
                    <a:pt x="912400" y="1140514"/>
                  </a:cubicBezTo>
                  <a:cubicBezTo>
                    <a:pt x="911790" y="1140514"/>
                    <a:pt x="911790" y="1140514"/>
                    <a:pt x="911790" y="1140514"/>
                  </a:cubicBezTo>
                  <a:cubicBezTo>
                    <a:pt x="911790" y="1141128"/>
                    <a:pt x="911790" y="1141128"/>
                    <a:pt x="911790" y="1141128"/>
                  </a:cubicBezTo>
                  <a:cubicBezTo>
                    <a:pt x="909960" y="1141128"/>
                    <a:pt x="910570" y="1141128"/>
                    <a:pt x="909960" y="1141128"/>
                  </a:cubicBezTo>
                  <a:cubicBezTo>
                    <a:pt x="909960" y="1141742"/>
                    <a:pt x="909960" y="1141742"/>
                    <a:pt x="909960" y="1141742"/>
                  </a:cubicBezTo>
                  <a:cubicBezTo>
                    <a:pt x="909350" y="1141742"/>
                    <a:pt x="909350" y="1141742"/>
                    <a:pt x="909350" y="1141742"/>
                  </a:cubicBezTo>
                  <a:cubicBezTo>
                    <a:pt x="909350" y="1142357"/>
                    <a:pt x="909350" y="1142357"/>
                    <a:pt x="909350" y="1142357"/>
                  </a:cubicBezTo>
                  <a:cubicBezTo>
                    <a:pt x="907521" y="1142357"/>
                    <a:pt x="908131" y="1142357"/>
                    <a:pt x="908131" y="1142357"/>
                  </a:cubicBezTo>
                  <a:cubicBezTo>
                    <a:pt x="908131" y="1142971"/>
                    <a:pt x="908131" y="1142971"/>
                    <a:pt x="908131" y="1142971"/>
                  </a:cubicBezTo>
                  <a:cubicBezTo>
                    <a:pt x="907521" y="1142971"/>
                    <a:pt x="907521" y="1142971"/>
                    <a:pt x="907521" y="1142971"/>
                  </a:cubicBezTo>
                  <a:cubicBezTo>
                    <a:pt x="907521" y="1144200"/>
                    <a:pt x="907521" y="1144200"/>
                    <a:pt x="907521" y="1144200"/>
                  </a:cubicBezTo>
                  <a:cubicBezTo>
                    <a:pt x="909350" y="1144200"/>
                    <a:pt x="910570" y="1142971"/>
                    <a:pt x="911180" y="1142971"/>
                  </a:cubicBezTo>
                  <a:cubicBezTo>
                    <a:pt x="911180" y="1142357"/>
                    <a:pt x="911180" y="1142357"/>
                    <a:pt x="911180" y="1142357"/>
                  </a:cubicBezTo>
                  <a:cubicBezTo>
                    <a:pt x="913010" y="1141742"/>
                    <a:pt x="913010" y="1141742"/>
                    <a:pt x="913620" y="1141742"/>
                  </a:cubicBezTo>
                  <a:cubicBezTo>
                    <a:pt x="913620" y="1141128"/>
                    <a:pt x="913620" y="1141128"/>
                    <a:pt x="913620" y="1141128"/>
                  </a:cubicBezTo>
                  <a:cubicBezTo>
                    <a:pt x="914839" y="1141128"/>
                    <a:pt x="914839" y="1141128"/>
                    <a:pt x="914839" y="1141128"/>
                  </a:cubicBezTo>
                  <a:cubicBezTo>
                    <a:pt x="914839" y="1140514"/>
                    <a:pt x="914839" y="1140514"/>
                    <a:pt x="914839" y="1140514"/>
                  </a:cubicBezTo>
                  <a:cubicBezTo>
                    <a:pt x="915449" y="1140514"/>
                    <a:pt x="915449" y="1140514"/>
                    <a:pt x="915449" y="1140514"/>
                  </a:cubicBezTo>
                  <a:cubicBezTo>
                    <a:pt x="915449" y="1139900"/>
                    <a:pt x="915449" y="1139900"/>
                    <a:pt x="915449" y="1139900"/>
                  </a:cubicBezTo>
                  <a:cubicBezTo>
                    <a:pt x="916059" y="1139900"/>
                    <a:pt x="916059" y="1139900"/>
                    <a:pt x="916059" y="1139900"/>
                  </a:cubicBezTo>
                  <a:cubicBezTo>
                    <a:pt x="916059" y="1138671"/>
                    <a:pt x="916059" y="1138671"/>
                    <a:pt x="916059" y="1138671"/>
                  </a:cubicBezTo>
                  <a:cubicBezTo>
                    <a:pt x="916669" y="1138671"/>
                    <a:pt x="916669" y="1138671"/>
                    <a:pt x="916669" y="1138671"/>
                  </a:cubicBezTo>
                  <a:cubicBezTo>
                    <a:pt x="916669" y="1138057"/>
                    <a:pt x="916669" y="1138057"/>
                    <a:pt x="916669" y="1138057"/>
                  </a:cubicBezTo>
                  <a:cubicBezTo>
                    <a:pt x="919109" y="1138057"/>
                    <a:pt x="919109" y="1136214"/>
                    <a:pt x="919109" y="1136214"/>
                  </a:cubicBezTo>
                  <a:cubicBezTo>
                    <a:pt x="919719" y="1136214"/>
                    <a:pt x="919719" y="1136214"/>
                    <a:pt x="919719" y="1136214"/>
                  </a:cubicBezTo>
                  <a:cubicBezTo>
                    <a:pt x="919719" y="1134985"/>
                    <a:pt x="919719" y="1134985"/>
                    <a:pt x="919719" y="1134985"/>
                  </a:cubicBezTo>
                  <a:cubicBezTo>
                    <a:pt x="920328" y="1134985"/>
                    <a:pt x="920328" y="1134985"/>
                    <a:pt x="920328" y="1134985"/>
                  </a:cubicBezTo>
                  <a:cubicBezTo>
                    <a:pt x="920328" y="1134371"/>
                    <a:pt x="920328" y="1134371"/>
                    <a:pt x="920328" y="1134371"/>
                  </a:cubicBezTo>
                  <a:cubicBezTo>
                    <a:pt x="922768" y="1134371"/>
                    <a:pt x="922768" y="1132528"/>
                    <a:pt x="922768" y="1132528"/>
                  </a:cubicBezTo>
                  <a:cubicBezTo>
                    <a:pt x="923378" y="1132528"/>
                    <a:pt x="923378" y="1132528"/>
                    <a:pt x="923378" y="1132528"/>
                  </a:cubicBezTo>
                  <a:cubicBezTo>
                    <a:pt x="923378" y="1130685"/>
                    <a:pt x="923378" y="1131300"/>
                    <a:pt x="923378" y="1130685"/>
                  </a:cubicBezTo>
                  <a:cubicBezTo>
                    <a:pt x="923988" y="1130685"/>
                    <a:pt x="923988" y="1130685"/>
                    <a:pt x="923988" y="1130685"/>
                  </a:cubicBezTo>
                  <a:cubicBezTo>
                    <a:pt x="923378" y="1128228"/>
                    <a:pt x="925208" y="1128842"/>
                    <a:pt x="925208" y="1128842"/>
                  </a:cubicBezTo>
                  <a:cubicBezTo>
                    <a:pt x="925208" y="1128228"/>
                    <a:pt x="925208" y="1128228"/>
                    <a:pt x="925208" y="1128228"/>
                  </a:cubicBezTo>
                  <a:cubicBezTo>
                    <a:pt x="925817" y="1128228"/>
                    <a:pt x="925817" y="1128228"/>
                    <a:pt x="925817" y="1128228"/>
                  </a:cubicBezTo>
                  <a:cubicBezTo>
                    <a:pt x="925817" y="1127000"/>
                    <a:pt x="925817" y="1127000"/>
                    <a:pt x="925817" y="1127000"/>
                  </a:cubicBezTo>
                  <a:cubicBezTo>
                    <a:pt x="927037" y="1127000"/>
                    <a:pt x="927037" y="1127000"/>
                    <a:pt x="927037" y="1127000"/>
                  </a:cubicBezTo>
                  <a:cubicBezTo>
                    <a:pt x="927037" y="1128228"/>
                    <a:pt x="927037" y="1128228"/>
                    <a:pt x="927037" y="1128228"/>
                  </a:cubicBezTo>
                  <a:cubicBezTo>
                    <a:pt x="927647" y="1128228"/>
                    <a:pt x="927647" y="1128228"/>
                    <a:pt x="927647" y="1128228"/>
                  </a:cubicBezTo>
                  <a:cubicBezTo>
                    <a:pt x="927647" y="1129457"/>
                    <a:pt x="927647" y="1129457"/>
                    <a:pt x="927647" y="1129457"/>
                  </a:cubicBezTo>
                  <a:cubicBezTo>
                    <a:pt x="928257" y="1129457"/>
                    <a:pt x="928257" y="1129457"/>
                    <a:pt x="928257" y="1129457"/>
                  </a:cubicBezTo>
                  <a:cubicBezTo>
                    <a:pt x="927647" y="1131300"/>
                    <a:pt x="928867" y="1132528"/>
                    <a:pt x="928867" y="1132528"/>
                  </a:cubicBezTo>
                  <a:cubicBezTo>
                    <a:pt x="928257" y="1132528"/>
                    <a:pt x="928257" y="1132528"/>
                    <a:pt x="928257" y="1132528"/>
                  </a:cubicBezTo>
                  <a:cubicBezTo>
                    <a:pt x="928257" y="1133142"/>
                    <a:pt x="928257" y="1133142"/>
                    <a:pt x="928257" y="1133142"/>
                  </a:cubicBezTo>
                  <a:cubicBezTo>
                    <a:pt x="928867" y="1133142"/>
                    <a:pt x="928867" y="1133142"/>
                    <a:pt x="928867" y="1133142"/>
                  </a:cubicBezTo>
                  <a:cubicBezTo>
                    <a:pt x="928867" y="1134985"/>
                    <a:pt x="927647" y="1135600"/>
                    <a:pt x="928257" y="1136828"/>
                  </a:cubicBezTo>
                  <a:cubicBezTo>
                    <a:pt x="928867" y="1136828"/>
                    <a:pt x="928867" y="1136828"/>
                    <a:pt x="928867" y="1136828"/>
                  </a:cubicBezTo>
                  <a:cubicBezTo>
                    <a:pt x="927037" y="1138057"/>
                    <a:pt x="928867" y="1139285"/>
                    <a:pt x="928257" y="1139900"/>
                  </a:cubicBezTo>
                  <a:cubicBezTo>
                    <a:pt x="927647" y="1139900"/>
                    <a:pt x="927647" y="1139900"/>
                    <a:pt x="927647" y="1139900"/>
                  </a:cubicBezTo>
                  <a:cubicBezTo>
                    <a:pt x="927647" y="1141128"/>
                    <a:pt x="927647" y="1141742"/>
                    <a:pt x="927647" y="1141742"/>
                  </a:cubicBezTo>
                  <a:cubicBezTo>
                    <a:pt x="927037" y="1141742"/>
                    <a:pt x="927037" y="1141742"/>
                    <a:pt x="927037" y="1141742"/>
                  </a:cubicBezTo>
                  <a:cubicBezTo>
                    <a:pt x="927037" y="1143585"/>
                    <a:pt x="927037" y="1142971"/>
                    <a:pt x="927037" y="1142971"/>
                  </a:cubicBezTo>
                  <a:cubicBezTo>
                    <a:pt x="925817" y="1142971"/>
                    <a:pt x="925817" y="1142971"/>
                    <a:pt x="925817" y="1142971"/>
                  </a:cubicBezTo>
                  <a:cubicBezTo>
                    <a:pt x="925817" y="1144814"/>
                    <a:pt x="925208" y="1144814"/>
                    <a:pt x="925208" y="1145428"/>
                  </a:cubicBezTo>
                  <a:cubicBezTo>
                    <a:pt x="924598" y="1145428"/>
                    <a:pt x="924598" y="1145428"/>
                    <a:pt x="924598" y="1145428"/>
                  </a:cubicBezTo>
                  <a:cubicBezTo>
                    <a:pt x="924598" y="1146042"/>
                    <a:pt x="924598" y="1146042"/>
                    <a:pt x="924598" y="1146042"/>
                  </a:cubicBezTo>
                  <a:cubicBezTo>
                    <a:pt x="923988" y="1146042"/>
                    <a:pt x="923988" y="1146042"/>
                    <a:pt x="923988" y="1146042"/>
                  </a:cubicBezTo>
                  <a:cubicBezTo>
                    <a:pt x="923378" y="1147885"/>
                    <a:pt x="922768" y="1147885"/>
                    <a:pt x="923378" y="1148500"/>
                  </a:cubicBezTo>
                  <a:cubicBezTo>
                    <a:pt x="922768" y="1148500"/>
                    <a:pt x="922768" y="1148500"/>
                    <a:pt x="922768" y="1148500"/>
                  </a:cubicBezTo>
                  <a:cubicBezTo>
                    <a:pt x="922768" y="1149114"/>
                    <a:pt x="922768" y="1149114"/>
                    <a:pt x="922768" y="1149114"/>
                  </a:cubicBezTo>
                  <a:cubicBezTo>
                    <a:pt x="921548" y="1149114"/>
                    <a:pt x="921548" y="1149114"/>
                    <a:pt x="921548" y="1149114"/>
                  </a:cubicBezTo>
                  <a:cubicBezTo>
                    <a:pt x="921548" y="1150957"/>
                    <a:pt x="921548" y="1150342"/>
                    <a:pt x="921548" y="1150342"/>
                  </a:cubicBezTo>
                  <a:cubicBezTo>
                    <a:pt x="920938" y="1150342"/>
                    <a:pt x="920938" y="1150342"/>
                    <a:pt x="920938" y="1150342"/>
                  </a:cubicBezTo>
                  <a:cubicBezTo>
                    <a:pt x="920938" y="1151571"/>
                    <a:pt x="920938" y="1151571"/>
                    <a:pt x="920938" y="1151571"/>
                  </a:cubicBezTo>
                  <a:cubicBezTo>
                    <a:pt x="920328" y="1151571"/>
                    <a:pt x="920328" y="1151571"/>
                    <a:pt x="920328" y="1151571"/>
                  </a:cubicBezTo>
                  <a:cubicBezTo>
                    <a:pt x="920328" y="1152185"/>
                    <a:pt x="920328" y="1152185"/>
                    <a:pt x="920328" y="1152185"/>
                  </a:cubicBezTo>
                  <a:cubicBezTo>
                    <a:pt x="919719" y="1152185"/>
                    <a:pt x="919719" y="1152185"/>
                    <a:pt x="919719" y="1152185"/>
                  </a:cubicBezTo>
                  <a:cubicBezTo>
                    <a:pt x="919109" y="1154028"/>
                    <a:pt x="918499" y="1154028"/>
                    <a:pt x="919109" y="1154642"/>
                  </a:cubicBezTo>
                  <a:cubicBezTo>
                    <a:pt x="916669" y="1155257"/>
                    <a:pt x="917889" y="1156485"/>
                    <a:pt x="917279" y="1156485"/>
                  </a:cubicBezTo>
                  <a:cubicBezTo>
                    <a:pt x="916669" y="1156485"/>
                    <a:pt x="916669" y="1156485"/>
                    <a:pt x="916669" y="1156485"/>
                  </a:cubicBezTo>
                  <a:cubicBezTo>
                    <a:pt x="916669" y="1157100"/>
                    <a:pt x="916669" y="1157100"/>
                    <a:pt x="916669" y="1157100"/>
                  </a:cubicBezTo>
                  <a:cubicBezTo>
                    <a:pt x="918499" y="1157100"/>
                    <a:pt x="917889" y="1155871"/>
                    <a:pt x="917889" y="1156485"/>
                  </a:cubicBezTo>
                  <a:cubicBezTo>
                    <a:pt x="917889" y="1158328"/>
                    <a:pt x="917889" y="1160171"/>
                    <a:pt x="917889" y="1160785"/>
                  </a:cubicBezTo>
                  <a:cubicBezTo>
                    <a:pt x="919109" y="1160785"/>
                    <a:pt x="919109" y="1160785"/>
                    <a:pt x="919109" y="1160785"/>
                  </a:cubicBezTo>
                  <a:cubicBezTo>
                    <a:pt x="919109" y="1161400"/>
                    <a:pt x="919109" y="1161400"/>
                    <a:pt x="919109" y="1161400"/>
                  </a:cubicBezTo>
                  <a:cubicBezTo>
                    <a:pt x="919719" y="1161400"/>
                    <a:pt x="919719" y="1161400"/>
                    <a:pt x="919719" y="1161400"/>
                  </a:cubicBezTo>
                  <a:cubicBezTo>
                    <a:pt x="919719" y="1163242"/>
                    <a:pt x="919719" y="1162628"/>
                    <a:pt x="919719" y="1162628"/>
                  </a:cubicBezTo>
                  <a:cubicBezTo>
                    <a:pt x="920328" y="1162628"/>
                    <a:pt x="920328" y="1162628"/>
                    <a:pt x="920328" y="1162628"/>
                  </a:cubicBezTo>
                  <a:cubicBezTo>
                    <a:pt x="918499" y="1159557"/>
                    <a:pt x="919719" y="1156485"/>
                    <a:pt x="920328" y="1154642"/>
                  </a:cubicBezTo>
                  <a:cubicBezTo>
                    <a:pt x="920938" y="1154642"/>
                    <a:pt x="920938" y="1154642"/>
                    <a:pt x="920938" y="1154642"/>
                  </a:cubicBezTo>
                  <a:cubicBezTo>
                    <a:pt x="920938" y="1156485"/>
                    <a:pt x="920938" y="1156485"/>
                    <a:pt x="920938" y="1156485"/>
                  </a:cubicBezTo>
                  <a:cubicBezTo>
                    <a:pt x="921548" y="1156485"/>
                    <a:pt x="921548" y="1156485"/>
                    <a:pt x="921548" y="1156485"/>
                  </a:cubicBezTo>
                  <a:cubicBezTo>
                    <a:pt x="921548" y="1154642"/>
                    <a:pt x="921548" y="1155257"/>
                    <a:pt x="921548" y="1154642"/>
                  </a:cubicBezTo>
                  <a:cubicBezTo>
                    <a:pt x="923378" y="1154642"/>
                    <a:pt x="922768" y="1154642"/>
                    <a:pt x="923378" y="1154642"/>
                  </a:cubicBezTo>
                  <a:cubicBezTo>
                    <a:pt x="922768" y="1155871"/>
                    <a:pt x="922768" y="1155871"/>
                    <a:pt x="922768" y="1155871"/>
                  </a:cubicBezTo>
                  <a:cubicBezTo>
                    <a:pt x="923988" y="1155871"/>
                    <a:pt x="923988" y="1155871"/>
                    <a:pt x="923988" y="1155871"/>
                  </a:cubicBezTo>
                  <a:cubicBezTo>
                    <a:pt x="923988" y="1154028"/>
                    <a:pt x="923988" y="1154642"/>
                    <a:pt x="923988" y="1154028"/>
                  </a:cubicBezTo>
                  <a:cubicBezTo>
                    <a:pt x="924598" y="1154028"/>
                    <a:pt x="924598" y="1154028"/>
                    <a:pt x="924598" y="1154028"/>
                  </a:cubicBezTo>
                  <a:cubicBezTo>
                    <a:pt x="924598" y="1153414"/>
                    <a:pt x="924598" y="1153414"/>
                    <a:pt x="924598" y="1153414"/>
                  </a:cubicBezTo>
                  <a:cubicBezTo>
                    <a:pt x="926427" y="1153414"/>
                    <a:pt x="925817" y="1153414"/>
                    <a:pt x="925817" y="1153414"/>
                  </a:cubicBezTo>
                  <a:cubicBezTo>
                    <a:pt x="926427" y="1151571"/>
                    <a:pt x="927647" y="1152185"/>
                    <a:pt x="927647" y="1152185"/>
                  </a:cubicBezTo>
                  <a:cubicBezTo>
                    <a:pt x="927647" y="1151571"/>
                    <a:pt x="927647" y="1151571"/>
                    <a:pt x="927647" y="1151571"/>
                  </a:cubicBezTo>
                  <a:cubicBezTo>
                    <a:pt x="928257" y="1151571"/>
                    <a:pt x="928257" y="1151571"/>
                    <a:pt x="928257" y="1151571"/>
                  </a:cubicBezTo>
                  <a:cubicBezTo>
                    <a:pt x="928257" y="1150342"/>
                    <a:pt x="928257" y="1150342"/>
                    <a:pt x="928257" y="1150342"/>
                  </a:cubicBezTo>
                  <a:cubicBezTo>
                    <a:pt x="930087" y="1150342"/>
                    <a:pt x="929477" y="1150342"/>
                    <a:pt x="929477" y="1150342"/>
                  </a:cubicBezTo>
                  <a:cubicBezTo>
                    <a:pt x="929477" y="1152185"/>
                    <a:pt x="929477" y="1152800"/>
                    <a:pt x="929477" y="1152800"/>
                  </a:cubicBezTo>
                  <a:cubicBezTo>
                    <a:pt x="928257" y="1152800"/>
                    <a:pt x="927647" y="1154028"/>
                    <a:pt x="927647" y="1153414"/>
                  </a:cubicBezTo>
                  <a:cubicBezTo>
                    <a:pt x="926427" y="1157714"/>
                    <a:pt x="925208" y="1158942"/>
                    <a:pt x="925817" y="1161400"/>
                  </a:cubicBezTo>
                  <a:cubicBezTo>
                    <a:pt x="927037" y="1161400"/>
                    <a:pt x="927037" y="1161400"/>
                    <a:pt x="927037" y="1161400"/>
                  </a:cubicBezTo>
                  <a:cubicBezTo>
                    <a:pt x="927037" y="1159557"/>
                    <a:pt x="927037" y="1157714"/>
                    <a:pt x="927037" y="1157100"/>
                  </a:cubicBezTo>
                  <a:cubicBezTo>
                    <a:pt x="927647" y="1157100"/>
                    <a:pt x="927647" y="1157100"/>
                    <a:pt x="927647" y="1157100"/>
                  </a:cubicBezTo>
                  <a:cubicBezTo>
                    <a:pt x="927037" y="1154642"/>
                    <a:pt x="928867" y="1154642"/>
                    <a:pt x="928867" y="1154642"/>
                  </a:cubicBezTo>
                  <a:cubicBezTo>
                    <a:pt x="928867" y="1153414"/>
                    <a:pt x="928867" y="1153414"/>
                    <a:pt x="928867" y="1153414"/>
                  </a:cubicBezTo>
                  <a:cubicBezTo>
                    <a:pt x="930697" y="1153414"/>
                    <a:pt x="930087" y="1153414"/>
                    <a:pt x="930697" y="1153414"/>
                  </a:cubicBezTo>
                  <a:cubicBezTo>
                    <a:pt x="931307" y="1151571"/>
                    <a:pt x="931307" y="1150957"/>
                    <a:pt x="931307" y="1150342"/>
                  </a:cubicBezTo>
                  <a:cubicBezTo>
                    <a:pt x="931916" y="1150342"/>
                    <a:pt x="931916" y="1150342"/>
                    <a:pt x="931916" y="1150342"/>
                  </a:cubicBezTo>
                  <a:cubicBezTo>
                    <a:pt x="931916" y="1149728"/>
                    <a:pt x="931916" y="1149728"/>
                    <a:pt x="931916" y="1149728"/>
                  </a:cubicBezTo>
                  <a:cubicBezTo>
                    <a:pt x="932526" y="1149728"/>
                    <a:pt x="932526" y="1149728"/>
                    <a:pt x="932526" y="1149728"/>
                  </a:cubicBezTo>
                  <a:cubicBezTo>
                    <a:pt x="932526" y="1150342"/>
                    <a:pt x="932526" y="1150342"/>
                    <a:pt x="932526" y="1150342"/>
                  </a:cubicBezTo>
                  <a:cubicBezTo>
                    <a:pt x="934356" y="1150342"/>
                    <a:pt x="933746" y="1150342"/>
                    <a:pt x="934356" y="1150342"/>
                  </a:cubicBezTo>
                  <a:cubicBezTo>
                    <a:pt x="934356" y="1149728"/>
                    <a:pt x="934356" y="1149728"/>
                    <a:pt x="934356" y="1149728"/>
                  </a:cubicBezTo>
                  <a:cubicBezTo>
                    <a:pt x="934966" y="1149728"/>
                    <a:pt x="934966" y="1149728"/>
                    <a:pt x="934966" y="1149728"/>
                  </a:cubicBezTo>
                  <a:cubicBezTo>
                    <a:pt x="934966" y="1147885"/>
                    <a:pt x="934966" y="1148500"/>
                    <a:pt x="934966" y="1148500"/>
                  </a:cubicBezTo>
                  <a:cubicBezTo>
                    <a:pt x="935576" y="1148500"/>
                    <a:pt x="935576" y="1148500"/>
                    <a:pt x="935576" y="1148500"/>
                  </a:cubicBezTo>
                  <a:cubicBezTo>
                    <a:pt x="935576" y="1150342"/>
                    <a:pt x="935576" y="1149728"/>
                    <a:pt x="935576" y="1149728"/>
                  </a:cubicBezTo>
                  <a:cubicBezTo>
                    <a:pt x="936186" y="1149728"/>
                    <a:pt x="936186" y="1149728"/>
                    <a:pt x="936186" y="1149728"/>
                  </a:cubicBezTo>
                  <a:cubicBezTo>
                    <a:pt x="936186" y="1150342"/>
                    <a:pt x="936186" y="1150342"/>
                    <a:pt x="936186" y="1150342"/>
                  </a:cubicBezTo>
                  <a:cubicBezTo>
                    <a:pt x="935576" y="1150342"/>
                    <a:pt x="935576" y="1150342"/>
                    <a:pt x="935576" y="1150342"/>
                  </a:cubicBezTo>
                  <a:cubicBezTo>
                    <a:pt x="935576" y="1152185"/>
                    <a:pt x="935576" y="1151571"/>
                    <a:pt x="935576" y="1152185"/>
                  </a:cubicBezTo>
                  <a:cubicBezTo>
                    <a:pt x="934966" y="1152185"/>
                    <a:pt x="934966" y="1152185"/>
                    <a:pt x="934966" y="1152185"/>
                  </a:cubicBezTo>
                  <a:cubicBezTo>
                    <a:pt x="934356" y="1154028"/>
                    <a:pt x="933746" y="1154028"/>
                    <a:pt x="934356" y="1154028"/>
                  </a:cubicBezTo>
                  <a:cubicBezTo>
                    <a:pt x="934966" y="1154028"/>
                    <a:pt x="934966" y="1154028"/>
                    <a:pt x="934966" y="1154028"/>
                  </a:cubicBezTo>
                  <a:cubicBezTo>
                    <a:pt x="933746" y="1156485"/>
                    <a:pt x="934356" y="1157714"/>
                    <a:pt x="934356" y="1159557"/>
                  </a:cubicBezTo>
                  <a:cubicBezTo>
                    <a:pt x="934966" y="1159557"/>
                    <a:pt x="934966" y="1159557"/>
                    <a:pt x="934966" y="1159557"/>
                  </a:cubicBezTo>
                  <a:cubicBezTo>
                    <a:pt x="934966" y="1157714"/>
                    <a:pt x="935576" y="1157714"/>
                    <a:pt x="935576" y="1157100"/>
                  </a:cubicBezTo>
                  <a:cubicBezTo>
                    <a:pt x="936186" y="1157100"/>
                    <a:pt x="936186" y="1157100"/>
                    <a:pt x="936186" y="1157100"/>
                  </a:cubicBezTo>
                  <a:cubicBezTo>
                    <a:pt x="935576" y="1154642"/>
                    <a:pt x="935576" y="1152185"/>
                    <a:pt x="936186" y="1152185"/>
                  </a:cubicBezTo>
                  <a:cubicBezTo>
                    <a:pt x="936796" y="1152185"/>
                    <a:pt x="936796" y="1152185"/>
                    <a:pt x="936796" y="1152185"/>
                  </a:cubicBezTo>
                  <a:cubicBezTo>
                    <a:pt x="936796" y="1151571"/>
                    <a:pt x="936796" y="1151571"/>
                    <a:pt x="936796" y="1151571"/>
                  </a:cubicBezTo>
                  <a:cubicBezTo>
                    <a:pt x="937405" y="1151571"/>
                    <a:pt x="937405" y="1151571"/>
                    <a:pt x="937405" y="1151571"/>
                  </a:cubicBezTo>
                  <a:cubicBezTo>
                    <a:pt x="937405" y="1150342"/>
                    <a:pt x="937405" y="1150342"/>
                    <a:pt x="937405" y="1150342"/>
                  </a:cubicBezTo>
                  <a:cubicBezTo>
                    <a:pt x="939235" y="1150342"/>
                    <a:pt x="939845" y="1150342"/>
                    <a:pt x="939845" y="1150342"/>
                  </a:cubicBezTo>
                  <a:cubicBezTo>
                    <a:pt x="939845" y="1152185"/>
                    <a:pt x="939845" y="1153414"/>
                    <a:pt x="939845" y="1153414"/>
                  </a:cubicBezTo>
                  <a:cubicBezTo>
                    <a:pt x="940455" y="1153414"/>
                    <a:pt x="940455" y="1153414"/>
                    <a:pt x="940455" y="1153414"/>
                  </a:cubicBezTo>
                  <a:cubicBezTo>
                    <a:pt x="940455" y="1154028"/>
                    <a:pt x="940455" y="1154028"/>
                    <a:pt x="940455" y="1154028"/>
                  </a:cubicBezTo>
                  <a:cubicBezTo>
                    <a:pt x="942285" y="1154028"/>
                    <a:pt x="941675" y="1154028"/>
                    <a:pt x="942285" y="1154028"/>
                  </a:cubicBezTo>
                  <a:cubicBezTo>
                    <a:pt x="942285" y="1152800"/>
                    <a:pt x="942285" y="1152800"/>
                    <a:pt x="942285" y="1152800"/>
                  </a:cubicBezTo>
                  <a:cubicBezTo>
                    <a:pt x="940455" y="1152800"/>
                    <a:pt x="941065" y="1152800"/>
                    <a:pt x="940455" y="1152800"/>
                  </a:cubicBezTo>
                  <a:cubicBezTo>
                    <a:pt x="940455" y="1152185"/>
                    <a:pt x="940455" y="1152185"/>
                    <a:pt x="940455" y="1152185"/>
                  </a:cubicBezTo>
                  <a:cubicBezTo>
                    <a:pt x="941065" y="1152185"/>
                    <a:pt x="941065" y="1152185"/>
                    <a:pt x="941065" y="1152185"/>
                  </a:cubicBezTo>
                  <a:cubicBezTo>
                    <a:pt x="941065" y="1149728"/>
                    <a:pt x="942285" y="1148500"/>
                    <a:pt x="942285" y="1147885"/>
                  </a:cubicBezTo>
                  <a:cubicBezTo>
                    <a:pt x="941065" y="1147885"/>
                    <a:pt x="941065" y="1147885"/>
                    <a:pt x="941065" y="1147885"/>
                  </a:cubicBezTo>
                  <a:cubicBezTo>
                    <a:pt x="941065" y="1148500"/>
                    <a:pt x="941065" y="1148500"/>
                    <a:pt x="941065" y="1148500"/>
                  </a:cubicBezTo>
                  <a:cubicBezTo>
                    <a:pt x="939845" y="1148500"/>
                    <a:pt x="939235" y="1148500"/>
                    <a:pt x="939235" y="1148500"/>
                  </a:cubicBezTo>
                  <a:cubicBezTo>
                    <a:pt x="939235" y="1147885"/>
                    <a:pt x="939235" y="1147885"/>
                    <a:pt x="939235" y="1147885"/>
                  </a:cubicBezTo>
                  <a:cubicBezTo>
                    <a:pt x="938625" y="1147885"/>
                    <a:pt x="938625" y="1147885"/>
                    <a:pt x="938625" y="1147885"/>
                  </a:cubicBezTo>
                  <a:cubicBezTo>
                    <a:pt x="938625" y="1146657"/>
                    <a:pt x="938625" y="1146657"/>
                    <a:pt x="938625" y="1146657"/>
                  </a:cubicBezTo>
                  <a:cubicBezTo>
                    <a:pt x="937405" y="1146657"/>
                    <a:pt x="937405" y="1146657"/>
                    <a:pt x="937405" y="1146657"/>
                  </a:cubicBezTo>
                  <a:cubicBezTo>
                    <a:pt x="937405" y="1146042"/>
                    <a:pt x="937405" y="1146042"/>
                    <a:pt x="937405" y="1146042"/>
                  </a:cubicBezTo>
                  <a:cubicBezTo>
                    <a:pt x="935576" y="1146042"/>
                    <a:pt x="936796" y="1144200"/>
                    <a:pt x="936186" y="1144200"/>
                  </a:cubicBezTo>
                  <a:cubicBezTo>
                    <a:pt x="935576" y="1144200"/>
                    <a:pt x="935576" y="1144200"/>
                    <a:pt x="935576" y="1144200"/>
                  </a:cubicBezTo>
                  <a:cubicBezTo>
                    <a:pt x="936796" y="1138057"/>
                    <a:pt x="936796" y="1133142"/>
                    <a:pt x="935576" y="1128842"/>
                  </a:cubicBezTo>
                  <a:cubicBezTo>
                    <a:pt x="937405" y="1128842"/>
                    <a:pt x="936796" y="1128842"/>
                    <a:pt x="936796" y="1128842"/>
                  </a:cubicBezTo>
                  <a:cubicBezTo>
                    <a:pt x="936796" y="1129457"/>
                    <a:pt x="936796" y="1129457"/>
                    <a:pt x="936796" y="1129457"/>
                  </a:cubicBezTo>
                  <a:cubicBezTo>
                    <a:pt x="938625" y="1129457"/>
                    <a:pt x="939235" y="1129457"/>
                    <a:pt x="939235" y="1129457"/>
                  </a:cubicBezTo>
                  <a:cubicBezTo>
                    <a:pt x="939235" y="1128842"/>
                    <a:pt x="939235" y="1128842"/>
                    <a:pt x="939235" y="1128842"/>
                  </a:cubicBezTo>
                  <a:cubicBezTo>
                    <a:pt x="939845" y="1129457"/>
                    <a:pt x="939845" y="1129457"/>
                    <a:pt x="939845" y="1129457"/>
                  </a:cubicBezTo>
                  <a:cubicBezTo>
                    <a:pt x="939845" y="1127614"/>
                    <a:pt x="939845" y="1128228"/>
                    <a:pt x="939845" y="1128228"/>
                  </a:cubicBezTo>
                  <a:cubicBezTo>
                    <a:pt x="938015" y="1128228"/>
                    <a:pt x="938015" y="1128228"/>
                    <a:pt x="937405" y="1128228"/>
                  </a:cubicBezTo>
                  <a:cubicBezTo>
                    <a:pt x="937405" y="1127000"/>
                    <a:pt x="937405" y="1127000"/>
                    <a:pt x="937405" y="1127000"/>
                  </a:cubicBezTo>
                  <a:cubicBezTo>
                    <a:pt x="935576" y="1127000"/>
                    <a:pt x="935576" y="1125157"/>
                    <a:pt x="935576" y="1125157"/>
                  </a:cubicBezTo>
                  <a:cubicBezTo>
                    <a:pt x="934966" y="1125157"/>
                    <a:pt x="934966" y="1125157"/>
                    <a:pt x="934966" y="1125157"/>
                  </a:cubicBezTo>
                  <a:cubicBezTo>
                    <a:pt x="934966" y="1123314"/>
                    <a:pt x="934966" y="1123314"/>
                    <a:pt x="934966" y="1122700"/>
                  </a:cubicBezTo>
                  <a:cubicBezTo>
                    <a:pt x="935576" y="1122700"/>
                    <a:pt x="935576" y="1122700"/>
                    <a:pt x="935576" y="1122700"/>
                  </a:cubicBezTo>
                  <a:cubicBezTo>
                    <a:pt x="935576" y="1121471"/>
                    <a:pt x="935576" y="1120857"/>
                    <a:pt x="935576" y="1120857"/>
                  </a:cubicBezTo>
                  <a:cubicBezTo>
                    <a:pt x="936186" y="1120857"/>
                    <a:pt x="936186" y="1120857"/>
                    <a:pt x="936186" y="1120857"/>
                  </a:cubicBezTo>
                  <a:cubicBezTo>
                    <a:pt x="936186" y="1119014"/>
                    <a:pt x="936186" y="1119628"/>
                    <a:pt x="936186" y="1119014"/>
                  </a:cubicBezTo>
                  <a:cubicBezTo>
                    <a:pt x="938625" y="1119014"/>
                    <a:pt x="938625" y="1116557"/>
                    <a:pt x="938625" y="1116557"/>
                  </a:cubicBezTo>
                  <a:cubicBezTo>
                    <a:pt x="937405" y="1116557"/>
                    <a:pt x="937405" y="1116557"/>
                    <a:pt x="937405" y="1116557"/>
                  </a:cubicBezTo>
                  <a:cubicBezTo>
                    <a:pt x="937405" y="1114714"/>
                    <a:pt x="937405" y="1113485"/>
                    <a:pt x="937405" y="1113485"/>
                  </a:cubicBezTo>
                  <a:cubicBezTo>
                    <a:pt x="938625" y="1113485"/>
                    <a:pt x="938625" y="1113485"/>
                    <a:pt x="938625" y="1113485"/>
                  </a:cubicBezTo>
                  <a:cubicBezTo>
                    <a:pt x="938625" y="1111028"/>
                    <a:pt x="939845" y="1110414"/>
                    <a:pt x="939235" y="1109800"/>
                  </a:cubicBezTo>
                  <a:cubicBezTo>
                    <a:pt x="939845" y="1109800"/>
                    <a:pt x="939845" y="1109800"/>
                    <a:pt x="939845" y="1109800"/>
                  </a:cubicBezTo>
                  <a:cubicBezTo>
                    <a:pt x="939845" y="1109185"/>
                    <a:pt x="939845" y="1109185"/>
                    <a:pt x="939845" y="1109185"/>
                  </a:cubicBezTo>
                  <a:cubicBezTo>
                    <a:pt x="939235" y="1109185"/>
                    <a:pt x="939235" y="1109185"/>
                    <a:pt x="939235" y="1109185"/>
                  </a:cubicBezTo>
                  <a:cubicBezTo>
                    <a:pt x="941065" y="1107342"/>
                    <a:pt x="940455" y="1106728"/>
                    <a:pt x="940455" y="1106114"/>
                  </a:cubicBezTo>
                  <a:cubicBezTo>
                    <a:pt x="941065" y="1106114"/>
                    <a:pt x="941065" y="1106114"/>
                    <a:pt x="941065" y="1106114"/>
                  </a:cubicBezTo>
                  <a:cubicBezTo>
                    <a:pt x="941065" y="1105500"/>
                    <a:pt x="941065" y="1105500"/>
                    <a:pt x="941065" y="1105500"/>
                  </a:cubicBezTo>
                  <a:cubicBezTo>
                    <a:pt x="942894" y="1105500"/>
                    <a:pt x="942285" y="1105500"/>
                    <a:pt x="942894" y="1105500"/>
                  </a:cubicBezTo>
                  <a:cubicBezTo>
                    <a:pt x="942894" y="1104885"/>
                    <a:pt x="942894" y="1104885"/>
                    <a:pt x="942894" y="1104885"/>
                  </a:cubicBezTo>
                  <a:cubicBezTo>
                    <a:pt x="943504" y="1104885"/>
                    <a:pt x="943504" y="1104885"/>
                    <a:pt x="943504" y="1104885"/>
                  </a:cubicBezTo>
                  <a:cubicBezTo>
                    <a:pt x="943504" y="1103657"/>
                    <a:pt x="943504" y="1103657"/>
                    <a:pt x="943504" y="1103657"/>
                  </a:cubicBezTo>
                  <a:cubicBezTo>
                    <a:pt x="945334" y="1103657"/>
                    <a:pt x="945334" y="1103657"/>
                    <a:pt x="945944" y="1103657"/>
                  </a:cubicBezTo>
                  <a:cubicBezTo>
                    <a:pt x="945944" y="1103042"/>
                    <a:pt x="945944" y="1103042"/>
                    <a:pt x="945944" y="1103042"/>
                  </a:cubicBezTo>
                  <a:cubicBezTo>
                    <a:pt x="947164" y="1103042"/>
                    <a:pt x="947164" y="1103042"/>
                    <a:pt x="947164" y="1103042"/>
                  </a:cubicBezTo>
                  <a:cubicBezTo>
                    <a:pt x="947164" y="1104885"/>
                    <a:pt x="947164" y="1104271"/>
                    <a:pt x="947164" y="1104885"/>
                  </a:cubicBezTo>
                  <a:cubicBezTo>
                    <a:pt x="947774" y="1104885"/>
                    <a:pt x="947774" y="1104885"/>
                    <a:pt x="947774" y="1104885"/>
                  </a:cubicBezTo>
                  <a:cubicBezTo>
                    <a:pt x="947774" y="1103657"/>
                    <a:pt x="947774" y="1103657"/>
                    <a:pt x="947774" y="1103657"/>
                  </a:cubicBezTo>
                  <a:cubicBezTo>
                    <a:pt x="949603" y="1103042"/>
                    <a:pt x="950823" y="1103042"/>
                    <a:pt x="951433" y="1103042"/>
                  </a:cubicBezTo>
                  <a:cubicBezTo>
                    <a:pt x="951433" y="1104885"/>
                    <a:pt x="951433" y="1105500"/>
                    <a:pt x="951433" y="1105500"/>
                  </a:cubicBezTo>
                  <a:cubicBezTo>
                    <a:pt x="952043" y="1105500"/>
                    <a:pt x="952043" y="1105500"/>
                    <a:pt x="952043" y="1105500"/>
                  </a:cubicBezTo>
                  <a:cubicBezTo>
                    <a:pt x="952043" y="1104885"/>
                    <a:pt x="952043" y="1104885"/>
                    <a:pt x="952043" y="1104885"/>
                  </a:cubicBezTo>
                  <a:cubicBezTo>
                    <a:pt x="952653" y="1104885"/>
                    <a:pt x="952653" y="1104885"/>
                    <a:pt x="952653" y="1104885"/>
                  </a:cubicBezTo>
                  <a:cubicBezTo>
                    <a:pt x="952653" y="1105500"/>
                    <a:pt x="952653" y="1105500"/>
                    <a:pt x="952653" y="1105500"/>
                  </a:cubicBezTo>
                  <a:cubicBezTo>
                    <a:pt x="953873" y="1105500"/>
                    <a:pt x="953873" y="1105500"/>
                    <a:pt x="953873" y="1105500"/>
                  </a:cubicBezTo>
                  <a:cubicBezTo>
                    <a:pt x="953873" y="1104885"/>
                    <a:pt x="953873" y="1104885"/>
                    <a:pt x="953873" y="1104885"/>
                  </a:cubicBezTo>
                  <a:cubicBezTo>
                    <a:pt x="955092" y="1104885"/>
                    <a:pt x="955092" y="1104885"/>
                    <a:pt x="955092" y="1104885"/>
                  </a:cubicBezTo>
                  <a:cubicBezTo>
                    <a:pt x="955092" y="1103657"/>
                    <a:pt x="955092" y="1103657"/>
                    <a:pt x="955092" y="1103657"/>
                  </a:cubicBezTo>
                  <a:cubicBezTo>
                    <a:pt x="956922" y="1103657"/>
                    <a:pt x="956312" y="1103657"/>
                    <a:pt x="956312" y="1103657"/>
                  </a:cubicBezTo>
                  <a:cubicBezTo>
                    <a:pt x="956312" y="1104885"/>
                    <a:pt x="956312" y="1104885"/>
                    <a:pt x="956312" y="1104885"/>
                  </a:cubicBezTo>
                  <a:cubicBezTo>
                    <a:pt x="956922" y="1104885"/>
                    <a:pt x="956922" y="1104885"/>
                    <a:pt x="956922" y="1104885"/>
                  </a:cubicBezTo>
                  <a:cubicBezTo>
                    <a:pt x="956922" y="1105500"/>
                    <a:pt x="956922" y="1105500"/>
                    <a:pt x="956922" y="1105500"/>
                  </a:cubicBezTo>
                  <a:cubicBezTo>
                    <a:pt x="958142" y="1105500"/>
                    <a:pt x="958142" y="1105500"/>
                    <a:pt x="958142" y="1105500"/>
                  </a:cubicBezTo>
                  <a:cubicBezTo>
                    <a:pt x="958142" y="1106114"/>
                    <a:pt x="958142" y="1106114"/>
                    <a:pt x="958142" y="1106114"/>
                  </a:cubicBezTo>
                  <a:cubicBezTo>
                    <a:pt x="958752" y="1106114"/>
                    <a:pt x="958752" y="1106114"/>
                    <a:pt x="958752" y="1106114"/>
                  </a:cubicBezTo>
                  <a:cubicBezTo>
                    <a:pt x="958752" y="1107957"/>
                    <a:pt x="958752" y="1107957"/>
                    <a:pt x="958752" y="1108571"/>
                  </a:cubicBezTo>
                  <a:cubicBezTo>
                    <a:pt x="959362" y="1108571"/>
                    <a:pt x="959362" y="1108571"/>
                    <a:pt x="959362" y="1108571"/>
                  </a:cubicBezTo>
                  <a:cubicBezTo>
                    <a:pt x="959362" y="1109185"/>
                    <a:pt x="959362" y="1109185"/>
                    <a:pt x="959362" y="1109185"/>
                  </a:cubicBezTo>
                  <a:cubicBezTo>
                    <a:pt x="958752" y="1109185"/>
                    <a:pt x="958752" y="1109185"/>
                    <a:pt x="958752" y="1109185"/>
                  </a:cubicBezTo>
                  <a:cubicBezTo>
                    <a:pt x="958752" y="1109800"/>
                    <a:pt x="958752" y="1109800"/>
                    <a:pt x="958752" y="1109800"/>
                  </a:cubicBezTo>
                  <a:cubicBezTo>
                    <a:pt x="961191" y="1109800"/>
                    <a:pt x="962411" y="1109800"/>
                    <a:pt x="963631" y="1109800"/>
                  </a:cubicBezTo>
                  <a:cubicBezTo>
                    <a:pt x="963631" y="1111642"/>
                    <a:pt x="963631" y="1111642"/>
                    <a:pt x="963631" y="1111642"/>
                  </a:cubicBezTo>
                  <a:cubicBezTo>
                    <a:pt x="963021" y="1111642"/>
                    <a:pt x="963021" y="1111642"/>
                    <a:pt x="963021" y="1111642"/>
                  </a:cubicBezTo>
                  <a:cubicBezTo>
                    <a:pt x="963631" y="1112871"/>
                    <a:pt x="963631" y="1112871"/>
                    <a:pt x="963631" y="1112871"/>
                  </a:cubicBezTo>
                  <a:cubicBezTo>
                    <a:pt x="961801" y="1114714"/>
                    <a:pt x="961801" y="1114714"/>
                    <a:pt x="960581" y="1114714"/>
                  </a:cubicBezTo>
                  <a:cubicBezTo>
                    <a:pt x="960581" y="1115328"/>
                    <a:pt x="960581" y="1115328"/>
                    <a:pt x="960581" y="1115328"/>
                  </a:cubicBezTo>
                  <a:cubicBezTo>
                    <a:pt x="961801" y="1115328"/>
                    <a:pt x="961801" y="1115328"/>
                    <a:pt x="961801" y="1115328"/>
                  </a:cubicBezTo>
                  <a:cubicBezTo>
                    <a:pt x="961801" y="1117171"/>
                    <a:pt x="961801" y="1116557"/>
                    <a:pt x="961801" y="1117171"/>
                  </a:cubicBezTo>
                  <a:cubicBezTo>
                    <a:pt x="963021" y="1115328"/>
                    <a:pt x="963021" y="1115942"/>
                    <a:pt x="963021" y="1115328"/>
                  </a:cubicBezTo>
                  <a:cubicBezTo>
                    <a:pt x="963021" y="1116557"/>
                    <a:pt x="963021" y="1116557"/>
                    <a:pt x="963021" y="1116557"/>
                  </a:cubicBezTo>
                  <a:cubicBezTo>
                    <a:pt x="964851" y="1116557"/>
                    <a:pt x="964241" y="1116557"/>
                    <a:pt x="964241" y="1116557"/>
                  </a:cubicBezTo>
                  <a:cubicBezTo>
                    <a:pt x="964241" y="1115328"/>
                    <a:pt x="964241" y="1115328"/>
                    <a:pt x="964241" y="1115328"/>
                  </a:cubicBezTo>
                  <a:cubicBezTo>
                    <a:pt x="966070" y="1115328"/>
                    <a:pt x="965461" y="1115328"/>
                    <a:pt x="966070" y="1115328"/>
                  </a:cubicBezTo>
                  <a:cubicBezTo>
                    <a:pt x="964241" y="1117785"/>
                    <a:pt x="963631" y="1117785"/>
                    <a:pt x="963021" y="1117785"/>
                  </a:cubicBezTo>
                  <a:cubicBezTo>
                    <a:pt x="963021" y="1118400"/>
                    <a:pt x="963021" y="1118400"/>
                    <a:pt x="963021" y="1118400"/>
                  </a:cubicBezTo>
                  <a:cubicBezTo>
                    <a:pt x="962411" y="1118400"/>
                    <a:pt x="962411" y="1118400"/>
                    <a:pt x="962411" y="1118400"/>
                  </a:cubicBezTo>
                  <a:cubicBezTo>
                    <a:pt x="963631" y="1120242"/>
                    <a:pt x="964851" y="1119014"/>
                    <a:pt x="965461" y="1119014"/>
                  </a:cubicBezTo>
                  <a:cubicBezTo>
                    <a:pt x="965461" y="1120857"/>
                    <a:pt x="965461" y="1120242"/>
                    <a:pt x="965461" y="1120857"/>
                  </a:cubicBezTo>
                  <a:cubicBezTo>
                    <a:pt x="964241" y="1120857"/>
                    <a:pt x="964241" y="1120857"/>
                    <a:pt x="964241" y="1120857"/>
                  </a:cubicBezTo>
                  <a:cubicBezTo>
                    <a:pt x="964241" y="1121471"/>
                    <a:pt x="964241" y="1121471"/>
                    <a:pt x="964241" y="1121471"/>
                  </a:cubicBezTo>
                  <a:cubicBezTo>
                    <a:pt x="963631" y="1121471"/>
                    <a:pt x="963631" y="1121471"/>
                    <a:pt x="963631" y="1121471"/>
                  </a:cubicBezTo>
                  <a:cubicBezTo>
                    <a:pt x="963631" y="1122085"/>
                    <a:pt x="963631" y="1122085"/>
                    <a:pt x="963631" y="1122085"/>
                  </a:cubicBezTo>
                  <a:cubicBezTo>
                    <a:pt x="963021" y="1122085"/>
                    <a:pt x="963021" y="1122085"/>
                    <a:pt x="963021" y="1122085"/>
                  </a:cubicBezTo>
                  <a:cubicBezTo>
                    <a:pt x="963021" y="1122700"/>
                    <a:pt x="963021" y="1122700"/>
                    <a:pt x="963021" y="1122700"/>
                  </a:cubicBezTo>
                  <a:cubicBezTo>
                    <a:pt x="962411" y="1122700"/>
                    <a:pt x="962411" y="1122700"/>
                    <a:pt x="962411" y="1122700"/>
                  </a:cubicBezTo>
                  <a:cubicBezTo>
                    <a:pt x="962411" y="1123314"/>
                    <a:pt x="962411" y="1123314"/>
                    <a:pt x="962411" y="1123314"/>
                  </a:cubicBezTo>
                  <a:cubicBezTo>
                    <a:pt x="964241" y="1123314"/>
                    <a:pt x="963631" y="1123314"/>
                    <a:pt x="963631" y="1123314"/>
                  </a:cubicBezTo>
                  <a:cubicBezTo>
                    <a:pt x="963631" y="1124542"/>
                    <a:pt x="963631" y="1124542"/>
                    <a:pt x="963631" y="1124542"/>
                  </a:cubicBezTo>
                  <a:cubicBezTo>
                    <a:pt x="963021" y="1124542"/>
                    <a:pt x="963021" y="1124542"/>
                    <a:pt x="963021" y="1124542"/>
                  </a:cubicBezTo>
                  <a:cubicBezTo>
                    <a:pt x="963021" y="1125157"/>
                    <a:pt x="963021" y="1125157"/>
                    <a:pt x="963021" y="1125157"/>
                  </a:cubicBezTo>
                  <a:cubicBezTo>
                    <a:pt x="963631" y="1125157"/>
                    <a:pt x="963631" y="1125157"/>
                    <a:pt x="963631" y="1125157"/>
                  </a:cubicBezTo>
                  <a:cubicBezTo>
                    <a:pt x="963631" y="1124542"/>
                    <a:pt x="963631" y="1124542"/>
                    <a:pt x="963631" y="1124542"/>
                  </a:cubicBezTo>
                  <a:cubicBezTo>
                    <a:pt x="965461" y="1124542"/>
                    <a:pt x="964851" y="1124542"/>
                    <a:pt x="965461" y="1124542"/>
                  </a:cubicBezTo>
                  <a:cubicBezTo>
                    <a:pt x="964241" y="1121471"/>
                    <a:pt x="966680" y="1120242"/>
                    <a:pt x="966680" y="1119014"/>
                  </a:cubicBezTo>
                  <a:cubicBezTo>
                    <a:pt x="967290" y="1120242"/>
                    <a:pt x="967900" y="1119628"/>
                    <a:pt x="967900" y="1120242"/>
                  </a:cubicBezTo>
                  <a:cubicBezTo>
                    <a:pt x="967900" y="1118400"/>
                    <a:pt x="967900" y="1118400"/>
                    <a:pt x="967900" y="1118400"/>
                  </a:cubicBezTo>
                  <a:cubicBezTo>
                    <a:pt x="968510" y="1118400"/>
                    <a:pt x="968510" y="1118400"/>
                    <a:pt x="968510" y="1118400"/>
                  </a:cubicBezTo>
                  <a:cubicBezTo>
                    <a:pt x="968510" y="1117785"/>
                    <a:pt x="968510" y="1117785"/>
                    <a:pt x="968510" y="1117785"/>
                  </a:cubicBezTo>
                  <a:cubicBezTo>
                    <a:pt x="971559" y="1117785"/>
                    <a:pt x="972779" y="1115328"/>
                    <a:pt x="973999" y="1115328"/>
                  </a:cubicBezTo>
                  <a:cubicBezTo>
                    <a:pt x="973999" y="1113485"/>
                    <a:pt x="975829" y="1113485"/>
                    <a:pt x="975219" y="1112871"/>
                  </a:cubicBezTo>
                  <a:cubicBezTo>
                    <a:pt x="975829" y="1112871"/>
                    <a:pt x="975829" y="1112871"/>
                    <a:pt x="975829" y="1112871"/>
                  </a:cubicBezTo>
                  <a:cubicBezTo>
                    <a:pt x="975829" y="1111642"/>
                    <a:pt x="975829" y="1111642"/>
                    <a:pt x="975829" y="1111642"/>
                  </a:cubicBezTo>
                  <a:cubicBezTo>
                    <a:pt x="978268" y="1111642"/>
                    <a:pt x="979488" y="1111642"/>
                    <a:pt x="980098" y="1111642"/>
                  </a:cubicBezTo>
                  <a:cubicBezTo>
                    <a:pt x="980098" y="1113485"/>
                    <a:pt x="980098" y="1114100"/>
                    <a:pt x="980098" y="1114100"/>
                  </a:cubicBezTo>
                  <a:cubicBezTo>
                    <a:pt x="981318" y="1114100"/>
                    <a:pt x="981318" y="1114100"/>
                    <a:pt x="981318" y="1114100"/>
                  </a:cubicBezTo>
                  <a:cubicBezTo>
                    <a:pt x="981318" y="1115942"/>
                    <a:pt x="981318" y="1115328"/>
                    <a:pt x="981318" y="1115328"/>
                  </a:cubicBezTo>
                  <a:cubicBezTo>
                    <a:pt x="981928" y="1115328"/>
                    <a:pt x="981928" y="1115328"/>
                    <a:pt x="981928" y="1115328"/>
                  </a:cubicBezTo>
                  <a:cubicBezTo>
                    <a:pt x="981928" y="1117171"/>
                    <a:pt x="981928" y="1118400"/>
                    <a:pt x="981928" y="1118400"/>
                  </a:cubicBezTo>
                  <a:cubicBezTo>
                    <a:pt x="981318" y="1118400"/>
                    <a:pt x="981318" y="1118400"/>
                    <a:pt x="981318" y="1118400"/>
                  </a:cubicBezTo>
                  <a:cubicBezTo>
                    <a:pt x="981318" y="1119014"/>
                    <a:pt x="981318" y="1119014"/>
                    <a:pt x="981318" y="1119014"/>
                  </a:cubicBezTo>
                  <a:cubicBezTo>
                    <a:pt x="981928" y="1119014"/>
                    <a:pt x="981928" y="1119014"/>
                    <a:pt x="981928" y="1119014"/>
                  </a:cubicBezTo>
                  <a:cubicBezTo>
                    <a:pt x="981318" y="1120857"/>
                    <a:pt x="980708" y="1121471"/>
                    <a:pt x="981318" y="1122085"/>
                  </a:cubicBezTo>
                  <a:cubicBezTo>
                    <a:pt x="980098" y="1122085"/>
                    <a:pt x="980098" y="1122085"/>
                    <a:pt x="980098" y="1122085"/>
                  </a:cubicBezTo>
                  <a:cubicBezTo>
                    <a:pt x="980098" y="1123928"/>
                    <a:pt x="980098" y="1123314"/>
                    <a:pt x="980098" y="1123314"/>
                  </a:cubicBezTo>
                  <a:cubicBezTo>
                    <a:pt x="979488" y="1123314"/>
                    <a:pt x="979488" y="1123314"/>
                    <a:pt x="979488" y="1123314"/>
                  </a:cubicBezTo>
                  <a:cubicBezTo>
                    <a:pt x="979488" y="1125157"/>
                    <a:pt x="979488" y="1125157"/>
                    <a:pt x="979488" y="1125157"/>
                  </a:cubicBezTo>
                  <a:cubicBezTo>
                    <a:pt x="980708" y="1123928"/>
                    <a:pt x="980708" y="1124542"/>
                    <a:pt x="981318" y="1124542"/>
                  </a:cubicBezTo>
                  <a:cubicBezTo>
                    <a:pt x="981318" y="1122085"/>
                    <a:pt x="983757" y="1122700"/>
                    <a:pt x="983147" y="1121471"/>
                  </a:cubicBezTo>
                  <a:cubicBezTo>
                    <a:pt x="983757" y="1121471"/>
                    <a:pt x="983757" y="1121471"/>
                    <a:pt x="983757" y="1121471"/>
                  </a:cubicBezTo>
                  <a:cubicBezTo>
                    <a:pt x="983757" y="1119628"/>
                    <a:pt x="983757" y="1119014"/>
                    <a:pt x="983757" y="1118400"/>
                  </a:cubicBezTo>
                  <a:cubicBezTo>
                    <a:pt x="984977" y="1118400"/>
                    <a:pt x="984977" y="1118400"/>
                    <a:pt x="984977" y="1118400"/>
                  </a:cubicBezTo>
                  <a:cubicBezTo>
                    <a:pt x="984367" y="1115328"/>
                    <a:pt x="986807" y="1114100"/>
                    <a:pt x="986197" y="1112871"/>
                  </a:cubicBezTo>
                  <a:cubicBezTo>
                    <a:pt x="986807" y="1112871"/>
                    <a:pt x="986807" y="1112871"/>
                    <a:pt x="986807" y="1112871"/>
                  </a:cubicBezTo>
                  <a:cubicBezTo>
                    <a:pt x="986807" y="1111642"/>
                    <a:pt x="986807" y="1111642"/>
                    <a:pt x="986807" y="1111642"/>
                  </a:cubicBezTo>
                  <a:cubicBezTo>
                    <a:pt x="987417" y="1112871"/>
                    <a:pt x="987417" y="1112871"/>
                    <a:pt x="987417" y="1112871"/>
                  </a:cubicBezTo>
                  <a:cubicBezTo>
                    <a:pt x="987417" y="1111642"/>
                    <a:pt x="987417" y="1111642"/>
                    <a:pt x="987417" y="1111642"/>
                  </a:cubicBezTo>
                  <a:cubicBezTo>
                    <a:pt x="988027" y="1111642"/>
                    <a:pt x="988027" y="1111642"/>
                    <a:pt x="988027" y="1111642"/>
                  </a:cubicBezTo>
                  <a:cubicBezTo>
                    <a:pt x="988027" y="1111028"/>
                    <a:pt x="988027" y="1111028"/>
                    <a:pt x="988027" y="1111028"/>
                  </a:cubicBezTo>
                  <a:cubicBezTo>
                    <a:pt x="989856" y="1111028"/>
                    <a:pt x="991076" y="1111028"/>
                    <a:pt x="991076" y="1111028"/>
                  </a:cubicBezTo>
                  <a:cubicBezTo>
                    <a:pt x="991076" y="1111642"/>
                    <a:pt x="991076" y="1111642"/>
                    <a:pt x="991076" y="1111642"/>
                  </a:cubicBezTo>
                  <a:cubicBezTo>
                    <a:pt x="993516" y="1112257"/>
                    <a:pt x="994735" y="1112871"/>
                    <a:pt x="995345" y="1112871"/>
                  </a:cubicBezTo>
                  <a:cubicBezTo>
                    <a:pt x="995345" y="1113485"/>
                    <a:pt x="995345" y="1113485"/>
                    <a:pt x="995345" y="1113485"/>
                  </a:cubicBezTo>
                  <a:cubicBezTo>
                    <a:pt x="996565" y="1113485"/>
                    <a:pt x="996565" y="1113485"/>
                    <a:pt x="996565" y="1113485"/>
                  </a:cubicBezTo>
                  <a:cubicBezTo>
                    <a:pt x="995955" y="1115328"/>
                    <a:pt x="995345" y="1115328"/>
                    <a:pt x="995345" y="1115328"/>
                  </a:cubicBezTo>
                  <a:cubicBezTo>
                    <a:pt x="994125" y="1115328"/>
                    <a:pt x="994125" y="1115328"/>
                    <a:pt x="994125" y="1115328"/>
                  </a:cubicBezTo>
                  <a:cubicBezTo>
                    <a:pt x="993516" y="1117171"/>
                    <a:pt x="992906" y="1117171"/>
                    <a:pt x="993516" y="1117785"/>
                  </a:cubicBezTo>
                  <a:cubicBezTo>
                    <a:pt x="997175" y="1114100"/>
                    <a:pt x="999615" y="1119628"/>
                    <a:pt x="1002664" y="1118400"/>
                  </a:cubicBezTo>
                  <a:cubicBezTo>
                    <a:pt x="1002664" y="1120242"/>
                    <a:pt x="1002664" y="1121471"/>
                    <a:pt x="1002664" y="1122085"/>
                  </a:cubicBezTo>
                  <a:cubicBezTo>
                    <a:pt x="1002054" y="1122085"/>
                    <a:pt x="1002054" y="1122085"/>
                    <a:pt x="1002054" y="1122085"/>
                  </a:cubicBezTo>
                  <a:cubicBezTo>
                    <a:pt x="1002054" y="1123928"/>
                    <a:pt x="1002054" y="1123314"/>
                    <a:pt x="1002054" y="1123314"/>
                  </a:cubicBezTo>
                  <a:cubicBezTo>
                    <a:pt x="1001444" y="1123314"/>
                    <a:pt x="1001444" y="1123314"/>
                    <a:pt x="1001444" y="1123314"/>
                  </a:cubicBezTo>
                  <a:cubicBezTo>
                    <a:pt x="1001444" y="1124542"/>
                    <a:pt x="1001444" y="1124542"/>
                    <a:pt x="1001444" y="1124542"/>
                  </a:cubicBezTo>
                  <a:cubicBezTo>
                    <a:pt x="999615" y="1124542"/>
                    <a:pt x="1000224" y="1124542"/>
                    <a:pt x="999615" y="1124542"/>
                  </a:cubicBezTo>
                  <a:cubicBezTo>
                    <a:pt x="999615" y="1125771"/>
                    <a:pt x="999615" y="1126385"/>
                    <a:pt x="999615" y="1126385"/>
                  </a:cubicBezTo>
                  <a:cubicBezTo>
                    <a:pt x="997785" y="1127000"/>
                    <a:pt x="996565" y="1128228"/>
                    <a:pt x="995345" y="1128228"/>
                  </a:cubicBezTo>
                  <a:cubicBezTo>
                    <a:pt x="995345" y="1128842"/>
                    <a:pt x="995345" y="1128842"/>
                    <a:pt x="995345" y="1128842"/>
                  </a:cubicBezTo>
                  <a:cubicBezTo>
                    <a:pt x="997175" y="1128842"/>
                    <a:pt x="996565" y="1128842"/>
                    <a:pt x="997175" y="1128842"/>
                  </a:cubicBezTo>
                  <a:cubicBezTo>
                    <a:pt x="997175" y="1129457"/>
                    <a:pt x="997175" y="1129457"/>
                    <a:pt x="997175" y="1129457"/>
                  </a:cubicBezTo>
                  <a:cubicBezTo>
                    <a:pt x="997785" y="1129457"/>
                    <a:pt x="997785" y="1129457"/>
                    <a:pt x="997785" y="1129457"/>
                  </a:cubicBezTo>
                  <a:cubicBezTo>
                    <a:pt x="996565" y="1131300"/>
                    <a:pt x="995345" y="1129457"/>
                    <a:pt x="994735" y="1130071"/>
                  </a:cubicBezTo>
                  <a:cubicBezTo>
                    <a:pt x="994735" y="1130685"/>
                    <a:pt x="994735" y="1130685"/>
                    <a:pt x="994735" y="1130685"/>
                  </a:cubicBezTo>
                  <a:cubicBezTo>
                    <a:pt x="994125" y="1130685"/>
                    <a:pt x="994125" y="1130685"/>
                    <a:pt x="994125" y="1130685"/>
                  </a:cubicBezTo>
                  <a:cubicBezTo>
                    <a:pt x="994125" y="1130071"/>
                    <a:pt x="994125" y="1130071"/>
                    <a:pt x="994125" y="1130071"/>
                  </a:cubicBezTo>
                  <a:cubicBezTo>
                    <a:pt x="993516" y="1130071"/>
                    <a:pt x="993516" y="1130071"/>
                    <a:pt x="993516" y="1130071"/>
                  </a:cubicBezTo>
                  <a:cubicBezTo>
                    <a:pt x="993516" y="1130685"/>
                    <a:pt x="993516" y="1130685"/>
                    <a:pt x="993516" y="1130685"/>
                  </a:cubicBezTo>
                  <a:cubicBezTo>
                    <a:pt x="995345" y="1131914"/>
                    <a:pt x="996565" y="1131914"/>
                    <a:pt x="997785" y="1131300"/>
                  </a:cubicBezTo>
                  <a:cubicBezTo>
                    <a:pt x="997785" y="1132528"/>
                    <a:pt x="997785" y="1132528"/>
                    <a:pt x="997785" y="1132528"/>
                  </a:cubicBezTo>
                  <a:cubicBezTo>
                    <a:pt x="998395" y="1132528"/>
                    <a:pt x="998395" y="1132528"/>
                    <a:pt x="998395" y="1132528"/>
                  </a:cubicBezTo>
                  <a:cubicBezTo>
                    <a:pt x="998395" y="1131300"/>
                    <a:pt x="998395" y="1131300"/>
                    <a:pt x="998395" y="1131300"/>
                  </a:cubicBezTo>
                  <a:cubicBezTo>
                    <a:pt x="999005" y="1131300"/>
                    <a:pt x="999005" y="1131300"/>
                    <a:pt x="999005" y="1131300"/>
                  </a:cubicBezTo>
                  <a:cubicBezTo>
                    <a:pt x="1000224" y="1128228"/>
                    <a:pt x="1002664" y="1128228"/>
                    <a:pt x="1002664" y="1128228"/>
                  </a:cubicBezTo>
                  <a:cubicBezTo>
                    <a:pt x="1002664" y="1127000"/>
                    <a:pt x="1002664" y="1127000"/>
                    <a:pt x="1002664" y="1127000"/>
                  </a:cubicBezTo>
                  <a:cubicBezTo>
                    <a:pt x="1003274" y="1127000"/>
                    <a:pt x="1003274" y="1127000"/>
                    <a:pt x="1003274" y="1127000"/>
                  </a:cubicBezTo>
                  <a:cubicBezTo>
                    <a:pt x="1003274" y="1126385"/>
                    <a:pt x="1003274" y="1126385"/>
                    <a:pt x="1003274" y="1126385"/>
                  </a:cubicBezTo>
                  <a:cubicBezTo>
                    <a:pt x="1004494" y="1126385"/>
                    <a:pt x="1004494" y="1126385"/>
                    <a:pt x="1004494" y="1126385"/>
                  </a:cubicBezTo>
                  <a:cubicBezTo>
                    <a:pt x="1004494" y="1125771"/>
                    <a:pt x="1004494" y="1125771"/>
                    <a:pt x="1004494" y="1125771"/>
                  </a:cubicBezTo>
                  <a:cubicBezTo>
                    <a:pt x="1006323" y="1125157"/>
                    <a:pt x="1006323" y="1124542"/>
                    <a:pt x="1006933" y="1125157"/>
                  </a:cubicBezTo>
                  <a:cubicBezTo>
                    <a:pt x="1006933" y="1124542"/>
                    <a:pt x="1006933" y="1124542"/>
                    <a:pt x="1006933" y="1124542"/>
                  </a:cubicBezTo>
                  <a:cubicBezTo>
                    <a:pt x="1008763" y="1124542"/>
                    <a:pt x="1008153" y="1123314"/>
                    <a:pt x="1008763" y="1123314"/>
                  </a:cubicBezTo>
                  <a:cubicBezTo>
                    <a:pt x="1008763" y="1124542"/>
                    <a:pt x="1008763" y="1124542"/>
                    <a:pt x="1008763" y="1124542"/>
                  </a:cubicBezTo>
                  <a:cubicBezTo>
                    <a:pt x="1011202" y="1124542"/>
                    <a:pt x="1013032" y="1123928"/>
                    <a:pt x="1014252" y="1123314"/>
                  </a:cubicBezTo>
                  <a:cubicBezTo>
                    <a:pt x="1014252" y="1124542"/>
                    <a:pt x="1014252" y="1124542"/>
                    <a:pt x="1014252" y="1124542"/>
                  </a:cubicBezTo>
                  <a:cubicBezTo>
                    <a:pt x="1014862" y="1124542"/>
                    <a:pt x="1014862" y="1124542"/>
                    <a:pt x="1014862" y="1124542"/>
                  </a:cubicBezTo>
                  <a:cubicBezTo>
                    <a:pt x="1014862" y="1125771"/>
                    <a:pt x="1016082" y="1125771"/>
                    <a:pt x="1016082" y="1125771"/>
                  </a:cubicBezTo>
                  <a:cubicBezTo>
                    <a:pt x="1014252" y="1125771"/>
                    <a:pt x="1014252" y="1127000"/>
                    <a:pt x="1014252" y="1126385"/>
                  </a:cubicBezTo>
                  <a:cubicBezTo>
                    <a:pt x="1014862" y="1126385"/>
                    <a:pt x="1014862" y="1126385"/>
                    <a:pt x="1014862" y="1126385"/>
                  </a:cubicBezTo>
                  <a:cubicBezTo>
                    <a:pt x="1014252" y="1127000"/>
                    <a:pt x="1014252" y="1127000"/>
                    <a:pt x="1014252" y="1127000"/>
                  </a:cubicBezTo>
                  <a:cubicBezTo>
                    <a:pt x="1015472" y="1128842"/>
                    <a:pt x="1016082" y="1127614"/>
                    <a:pt x="1016692" y="1128228"/>
                  </a:cubicBezTo>
                  <a:cubicBezTo>
                    <a:pt x="1016692" y="1128842"/>
                    <a:pt x="1016692" y="1128842"/>
                    <a:pt x="1016692" y="1128842"/>
                  </a:cubicBezTo>
                  <a:cubicBezTo>
                    <a:pt x="1017301" y="1128842"/>
                    <a:pt x="1017301" y="1128842"/>
                    <a:pt x="1017301" y="1128842"/>
                  </a:cubicBezTo>
                  <a:cubicBezTo>
                    <a:pt x="1017301" y="1128228"/>
                    <a:pt x="1017301" y="1128228"/>
                    <a:pt x="1017301" y="1128228"/>
                  </a:cubicBezTo>
                  <a:cubicBezTo>
                    <a:pt x="1019131" y="1129457"/>
                    <a:pt x="1019741" y="1129457"/>
                    <a:pt x="1019131" y="1130071"/>
                  </a:cubicBezTo>
                  <a:cubicBezTo>
                    <a:pt x="1020351" y="1128842"/>
                    <a:pt x="1020351" y="1129457"/>
                    <a:pt x="1020961" y="1129457"/>
                  </a:cubicBezTo>
                  <a:cubicBezTo>
                    <a:pt x="1020961" y="1130071"/>
                    <a:pt x="1020961" y="1130071"/>
                    <a:pt x="1020961" y="1130071"/>
                  </a:cubicBezTo>
                  <a:cubicBezTo>
                    <a:pt x="1021571" y="1130071"/>
                    <a:pt x="1021571" y="1130071"/>
                    <a:pt x="1021571" y="1130071"/>
                  </a:cubicBezTo>
                  <a:cubicBezTo>
                    <a:pt x="1021571" y="1131914"/>
                    <a:pt x="1021571" y="1132528"/>
                    <a:pt x="1021571" y="1133142"/>
                  </a:cubicBezTo>
                  <a:cubicBezTo>
                    <a:pt x="1022181" y="1133142"/>
                    <a:pt x="1022181" y="1133142"/>
                    <a:pt x="1022181" y="1133142"/>
                  </a:cubicBezTo>
                  <a:cubicBezTo>
                    <a:pt x="1020961" y="1133757"/>
                    <a:pt x="1021571" y="1134371"/>
                    <a:pt x="1021571" y="1134371"/>
                  </a:cubicBezTo>
                  <a:cubicBezTo>
                    <a:pt x="1022181" y="1134371"/>
                    <a:pt x="1022181" y="1134371"/>
                    <a:pt x="1022181" y="1134371"/>
                  </a:cubicBezTo>
                  <a:cubicBezTo>
                    <a:pt x="1022181" y="1133757"/>
                    <a:pt x="1022181" y="1133757"/>
                    <a:pt x="1022181" y="1133757"/>
                  </a:cubicBezTo>
                  <a:cubicBezTo>
                    <a:pt x="1024010" y="1133757"/>
                    <a:pt x="1023400" y="1133757"/>
                    <a:pt x="1024010" y="1133757"/>
                  </a:cubicBezTo>
                  <a:cubicBezTo>
                    <a:pt x="1024010" y="1134371"/>
                    <a:pt x="1024010" y="1134371"/>
                    <a:pt x="1024010" y="1134371"/>
                  </a:cubicBezTo>
                  <a:cubicBezTo>
                    <a:pt x="1024620" y="1134371"/>
                    <a:pt x="1024620" y="1134371"/>
                    <a:pt x="1024620" y="1134371"/>
                  </a:cubicBezTo>
                  <a:cubicBezTo>
                    <a:pt x="1024620" y="1132528"/>
                    <a:pt x="1026450" y="1132528"/>
                    <a:pt x="1025840" y="1131300"/>
                  </a:cubicBezTo>
                  <a:cubicBezTo>
                    <a:pt x="1027670" y="1131300"/>
                    <a:pt x="1027060" y="1131300"/>
                    <a:pt x="1027670" y="1131300"/>
                  </a:cubicBezTo>
                  <a:cubicBezTo>
                    <a:pt x="1027670" y="1130685"/>
                    <a:pt x="1027670" y="1130685"/>
                    <a:pt x="1027670" y="1130685"/>
                  </a:cubicBezTo>
                  <a:cubicBezTo>
                    <a:pt x="1028279" y="1130685"/>
                    <a:pt x="1028279" y="1130685"/>
                    <a:pt x="1028279" y="1130685"/>
                  </a:cubicBezTo>
                  <a:cubicBezTo>
                    <a:pt x="1028279" y="1130071"/>
                    <a:pt x="1028279" y="1130071"/>
                    <a:pt x="1028279" y="1130071"/>
                  </a:cubicBezTo>
                  <a:cubicBezTo>
                    <a:pt x="1031329" y="1129457"/>
                    <a:pt x="1030109" y="1133142"/>
                    <a:pt x="1031939" y="1132528"/>
                  </a:cubicBezTo>
                  <a:cubicBezTo>
                    <a:pt x="1031939" y="1134371"/>
                    <a:pt x="1033159" y="1133757"/>
                    <a:pt x="1033159" y="1133757"/>
                  </a:cubicBezTo>
                  <a:cubicBezTo>
                    <a:pt x="1033159" y="1134371"/>
                    <a:pt x="1033159" y="1134371"/>
                    <a:pt x="1033159" y="1134371"/>
                  </a:cubicBezTo>
                  <a:cubicBezTo>
                    <a:pt x="1033769" y="1134371"/>
                    <a:pt x="1033769" y="1134371"/>
                    <a:pt x="1033769" y="1134371"/>
                  </a:cubicBezTo>
                  <a:cubicBezTo>
                    <a:pt x="1033769" y="1136214"/>
                    <a:pt x="1033769" y="1135600"/>
                    <a:pt x="1033769" y="1136214"/>
                  </a:cubicBezTo>
                  <a:cubicBezTo>
                    <a:pt x="1034378" y="1136214"/>
                    <a:pt x="1034378" y="1136214"/>
                    <a:pt x="1034378" y="1136214"/>
                  </a:cubicBezTo>
                  <a:cubicBezTo>
                    <a:pt x="1034378" y="1136828"/>
                    <a:pt x="1034378" y="1136828"/>
                    <a:pt x="1034378" y="1136828"/>
                  </a:cubicBezTo>
                  <a:cubicBezTo>
                    <a:pt x="1035598" y="1136828"/>
                    <a:pt x="1035598" y="1136828"/>
                    <a:pt x="1035598" y="1136828"/>
                  </a:cubicBezTo>
                  <a:cubicBezTo>
                    <a:pt x="1035598" y="1137442"/>
                    <a:pt x="1035598" y="1137442"/>
                    <a:pt x="1035598" y="1137442"/>
                  </a:cubicBezTo>
                  <a:cubicBezTo>
                    <a:pt x="1034378" y="1137442"/>
                    <a:pt x="1034378" y="1137442"/>
                    <a:pt x="1034378" y="1137442"/>
                  </a:cubicBezTo>
                  <a:cubicBezTo>
                    <a:pt x="1034378" y="1138057"/>
                    <a:pt x="1034378" y="1138057"/>
                    <a:pt x="1034378" y="1138057"/>
                  </a:cubicBezTo>
                  <a:cubicBezTo>
                    <a:pt x="1036208" y="1138057"/>
                    <a:pt x="1035598" y="1138057"/>
                    <a:pt x="1036208" y="1138057"/>
                  </a:cubicBezTo>
                  <a:cubicBezTo>
                    <a:pt x="1036208" y="1139900"/>
                    <a:pt x="1036208" y="1140514"/>
                    <a:pt x="1036208" y="1141128"/>
                  </a:cubicBezTo>
                  <a:cubicBezTo>
                    <a:pt x="1036818" y="1141128"/>
                    <a:pt x="1036818" y="1141128"/>
                    <a:pt x="1036818" y="1141128"/>
                  </a:cubicBezTo>
                  <a:cubicBezTo>
                    <a:pt x="1036818" y="1141742"/>
                    <a:pt x="1036818" y="1141742"/>
                    <a:pt x="1036818" y="1141742"/>
                  </a:cubicBezTo>
                  <a:cubicBezTo>
                    <a:pt x="1037428" y="1141742"/>
                    <a:pt x="1037428" y="1141742"/>
                    <a:pt x="1037428" y="1141742"/>
                  </a:cubicBezTo>
                  <a:cubicBezTo>
                    <a:pt x="1037428" y="1143585"/>
                    <a:pt x="1037428" y="1142971"/>
                    <a:pt x="1037428" y="1142971"/>
                  </a:cubicBezTo>
                  <a:cubicBezTo>
                    <a:pt x="1036818" y="1142971"/>
                    <a:pt x="1036818" y="1142971"/>
                    <a:pt x="1036818" y="1142971"/>
                  </a:cubicBezTo>
                  <a:cubicBezTo>
                    <a:pt x="1036818" y="1144814"/>
                    <a:pt x="1036818" y="1144814"/>
                    <a:pt x="1036818" y="1144814"/>
                  </a:cubicBezTo>
                  <a:cubicBezTo>
                    <a:pt x="1037428" y="1144814"/>
                    <a:pt x="1037428" y="1144814"/>
                    <a:pt x="1037428" y="1144814"/>
                  </a:cubicBezTo>
                  <a:cubicBezTo>
                    <a:pt x="1037428" y="1145428"/>
                    <a:pt x="1037428" y="1145428"/>
                    <a:pt x="1037428" y="1145428"/>
                  </a:cubicBezTo>
                  <a:cubicBezTo>
                    <a:pt x="1038038" y="1145428"/>
                    <a:pt x="1038038" y="1145428"/>
                    <a:pt x="1038038" y="1145428"/>
                  </a:cubicBezTo>
                  <a:cubicBezTo>
                    <a:pt x="1038648" y="1147885"/>
                    <a:pt x="1036208" y="1146657"/>
                    <a:pt x="1035598" y="1146657"/>
                  </a:cubicBezTo>
                  <a:cubicBezTo>
                    <a:pt x="1035598" y="1148500"/>
                    <a:pt x="1035598" y="1149114"/>
                    <a:pt x="1035598" y="1149114"/>
                  </a:cubicBezTo>
                  <a:cubicBezTo>
                    <a:pt x="1033769" y="1149114"/>
                    <a:pt x="1033769" y="1149114"/>
                    <a:pt x="1033769" y="1149114"/>
                  </a:cubicBezTo>
                  <a:cubicBezTo>
                    <a:pt x="1033769" y="1149728"/>
                    <a:pt x="1033769" y="1149728"/>
                    <a:pt x="1033769" y="1149728"/>
                  </a:cubicBezTo>
                  <a:cubicBezTo>
                    <a:pt x="1031939" y="1149728"/>
                    <a:pt x="1032549" y="1149728"/>
                    <a:pt x="1032549" y="1149728"/>
                  </a:cubicBezTo>
                  <a:cubicBezTo>
                    <a:pt x="1032549" y="1150342"/>
                    <a:pt x="1032549" y="1150342"/>
                    <a:pt x="1032549" y="1150342"/>
                  </a:cubicBezTo>
                  <a:cubicBezTo>
                    <a:pt x="1031939" y="1150342"/>
                    <a:pt x="1031939" y="1150342"/>
                    <a:pt x="1031939" y="1150342"/>
                  </a:cubicBezTo>
                  <a:cubicBezTo>
                    <a:pt x="1031939" y="1151571"/>
                    <a:pt x="1031939" y="1151571"/>
                    <a:pt x="1031939" y="1151571"/>
                  </a:cubicBezTo>
                  <a:cubicBezTo>
                    <a:pt x="1030719" y="1151571"/>
                    <a:pt x="1030719" y="1151571"/>
                    <a:pt x="1030719" y="1151571"/>
                  </a:cubicBezTo>
                  <a:cubicBezTo>
                    <a:pt x="1030719" y="1150342"/>
                    <a:pt x="1030719" y="1150342"/>
                    <a:pt x="1030719" y="1150342"/>
                  </a:cubicBezTo>
                  <a:cubicBezTo>
                    <a:pt x="1030109" y="1150342"/>
                    <a:pt x="1030109" y="1150342"/>
                    <a:pt x="1030109" y="1150342"/>
                  </a:cubicBezTo>
                  <a:cubicBezTo>
                    <a:pt x="1030109" y="1152185"/>
                    <a:pt x="1030109" y="1151571"/>
                    <a:pt x="1030109" y="1152185"/>
                  </a:cubicBezTo>
                  <a:cubicBezTo>
                    <a:pt x="1028889" y="1152185"/>
                    <a:pt x="1028279" y="1152185"/>
                    <a:pt x="1028279" y="1152185"/>
                  </a:cubicBezTo>
                  <a:cubicBezTo>
                    <a:pt x="1028279" y="1152800"/>
                    <a:pt x="1028279" y="1152800"/>
                    <a:pt x="1028279" y="1152800"/>
                  </a:cubicBezTo>
                  <a:cubicBezTo>
                    <a:pt x="1027670" y="1152800"/>
                    <a:pt x="1027670" y="1152800"/>
                    <a:pt x="1027670" y="1152800"/>
                  </a:cubicBezTo>
                  <a:cubicBezTo>
                    <a:pt x="1027670" y="1154642"/>
                    <a:pt x="1027670" y="1154028"/>
                    <a:pt x="1027670" y="1154028"/>
                  </a:cubicBezTo>
                  <a:cubicBezTo>
                    <a:pt x="1025840" y="1154028"/>
                    <a:pt x="1025230" y="1154028"/>
                    <a:pt x="1025230" y="1154028"/>
                  </a:cubicBezTo>
                  <a:cubicBezTo>
                    <a:pt x="1025230" y="1154642"/>
                    <a:pt x="1025230" y="1154642"/>
                    <a:pt x="1025230" y="1154642"/>
                  </a:cubicBezTo>
                  <a:cubicBezTo>
                    <a:pt x="1023400" y="1154642"/>
                    <a:pt x="1022790" y="1154642"/>
                    <a:pt x="1022181" y="1154642"/>
                  </a:cubicBezTo>
                  <a:cubicBezTo>
                    <a:pt x="1022181" y="1155871"/>
                    <a:pt x="1022181" y="1155871"/>
                    <a:pt x="1022181" y="1155871"/>
                  </a:cubicBezTo>
                  <a:cubicBezTo>
                    <a:pt x="1021571" y="1155871"/>
                    <a:pt x="1021571" y="1155871"/>
                    <a:pt x="1021571" y="1155871"/>
                  </a:cubicBezTo>
                  <a:cubicBezTo>
                    <a:pt x="1022181" y="1156485"/>
                    <a:pt x="1022181" y="1156485"/>
                    <a:pt x="1022181" y="1156485"/>
                  </a:cubicBezTo>
                  <a:cubicBezTo>
                    <a:pt x="1020351" y="1156485"/>
                    <a:pt x="1020961" y="1156485"/>
                    <a:pt x="1020961" y="1156485"/>
                  </a:cubicBezTo>
                  <a:cubicBezTo>
                    <a:pt x="1020961" y="1157100"/>
                    <a:pt x="1020961" y="1157100"/>
                    <a:pt x="1020961" y="1157100"/>
                  </a:cubicBezTo>
                  <a:cubicBezTo>
                    <a:pt x="1020351" y="1157100"/>
                    <a:pt x="1020351" y="1157100"/>
                    <a:pt x="1020351" y="1157100"/>
                  </a:cubicBezTo>
                  <a:cubicBezTo>
                    <a:pt x="1020351" y="1160171"/>
                    <a:pt x="1019741" y="1162014"/>
                    <a:pt x="1017911" y="1161400"/>
                  </a:cubicBezTo>
                  <a:cubicBezTo>
                    <a:pt x="1017911" y="1162014"/>
                    <a:pt x="1017911" y="1162014"/>
                    <a:pt x="1017911" y="1162014"/>
                  </a:cubicBezTo>
                  <a:cubicBezTo>
                    <a:pt x="1014862" y="1162628"/>
                    <a:pt x="1015472" y="1168157"/>
                    <a:pt x="1017301" y="1167542"/>
                  </a:cubicBezTo>
                  <a:cubicBezTo>
                    <a:pt x="1017301" y="1168157"/>
                    <a:pt x="1017301" y="1168157"/>
                    <a:pt x="1017301" y="1168157"/>
                  </a:cubicBezTo>
                  <a:cubicBezTo>
                    <a:pt x="1017911" y="1168157"/>
                    <a:pt x="1017911" y="1168157"/>
                    <a:pt x="1017911" y="1168157"/>
                  </a:cubicBezTo>
                  <a:cubicBezTo>
                    <a:pt x="1017911" y="1170000"/>
                    <a:pt x="1017911" y="1169385"/>
                    <a:pt x="1017911" y="1169385"/>
                  </a:cubicBezTo>
                  <a:cubicBezTo>
                    <a:pt x="1017301" y="1169385"/>
                    <a:pt x="1017301" y="1169385"/>
                    <a:pt x="1017301" y="1169385"/>
                  </a:cubicBezTo>
                  <a:cubicBezTo>
                    <a:pt x="1016692" y="1171228"/>
                    <a:pt x="1016082" y="1171228"/>
                    <a:pt x="1016692" y="1171842"/>
                  </a:cubicBezTo>
                  <a:cubicBezTo>
                    <a:pt x="1016082" y="1171842"/>
                    <a:pt x="1016082" y="1171842"/>
                    <a:pt x="1016082" y="1171842"/>
                  </a:cubicBezTo>
                  <a:cubicBezTo>
                    <a:pt x="1016082" y="1172457"/>
                    <a:pt x="1016082" y="1172457"/>
                    <a:pt x="1016082" y="1172457"/>
                  </a:cubicBezTo>
                  <a:cubicBezTo>
                    <a:pt x="1014252" y="1172457"/>
                    <a:pt x="1014252" y="1172457"/>
                    <a:pt x="1014252" y="1172457"/>
                  </a:cubicBezTo>
                  <a:cubicBezTo>
                    <a:pt x="1014252" y="1173071"/>
                    <a:pt x="1014252" y="1173071"/>
                    <a:pt x="1014252" y="1173071"/>
                  </a:cubicBezTo>
                  <a:cubicBezTo>
                    <a:pt x="1013642" y="1173071"/>
                    <a:pt x="1013642" y="1173071"/>
                    <a:pt x="1013642" y="1173071"/>
                  </a:cubicBezTo>
                  <a:cubicBezTo>
                    <a:pt x="1013642" y="1174914"/>
                    <a:pt x="1013642" y="1174300"/>
                    <a:pt x="1013642" y="1174300"/>
                  </a:cubicBezTo>
                  <a:cubicBezTo>
                    <a:pt x="1010593" y="1174300"/>
                    <a:pt x="1009983" y="1177985"/>
                    <a:pt x="1009983" y="1179214"/>
                  </a:cubicBezTo>
                  <a:cubicBezTo>
                    <a:pt x="1008153" y="1179214"/>
                    <a:pt x="1008763" y="1179214"/>
                    <a:pt x="1008763" y="1179214"/>
                  </a:cubicBezTo>
                  <a:cubicBezTo>
                    <a:pt x="1008763" y="1179828"/>
                    <a:pt x="1008763" y="1179828"/>
                    <a:pt x="1008763" y="1179828"/>
                  </a:cubicBezTo>
                  <a:cubicBezTo>
                    <a:pt x="1007543" y="1179828"/>
                    <a:pt x="1007543" y="1179828"/>
                    <a:pt x="1007543" y="1179828"/>
                  </a:cubicBezTo>
                  <a:cubicBezTo>
                    <a:pt x="1007543" y="1180442"/>
                    <a:pt x="1007543" y="1180442"/>
                    <a:pt x="1007543" y="1180442"/>
                  </a:cubicBezTo>
                  <a:cubicBezTo>
                    <a:pt x="1006933" y="1180442"/>
                    <a:pt x="1006933" y="1180442"/>
                    <a:pt x="1006933" y="1180442"/>
                  </a:cubicBezTo>
                  <a:cubicBezTo>
                    <a:pt x="1006933" y="1181057"/>
                    <a:pt x="1006933" y="1181057"/>
                    <a:pt x="1006933" y="1181057"/>
                  </a:cubicBezTo>
                  <a:cubicBezTo>
                    <a:pt x="1005104" y="1181057"/>
                    <a:pt x="1004494" y="1182285"/>
                    <a:pt x="1004494" y="1181671"/>
                  </a:cubicBezTo>
                  <a:cubicBezTo>
                    <a:pt x="1004494" y="1182900"/>
                    <a:pt x="1004494" y="1182900"/>
                    <a:pt x="1004494" y="1182900"/>
                  </a:cubicBezTo>
                  <a:cubicBezTo>
                    <a:pt x="1001444" y="1182900"/>
                    <a:pt x="1002054" y="1182900"/>
                    <a:pt x="1001444" y="1182900"/>
                  </a:cubicBezTo>
                  <a:cubicBezTo>
                    <a:pt x="1001444" y="1183514"/>
                    <a:pt x="1001444" y="1183514"/>
                    <a:pt x="1001444" y="1183514"/>
                  </a:cubicBezTo>
                  <a:cubicBezTo>
                    <a:pt x="1000834" y="1183514"/>
                    <a:pt x="1000834" y="1183514"/>
                    <a:pt x="1000834" y="1183514"/>
                  </a:cubicBezTo>
                  <a:cubicBezTo>
                    <a:pt x="1000834" y="1182900"/>
                    <a:pt x="1000834" y="1182900"/>
                    <a:pt x="1000834" y="1182900"/>
                  </a:cubicBezTo>
                  <a:cubicBezTo>
                    <a:pt x="997785" y="1182900"/>
                    <a:pt x="998395" y="1182900"/>
                    <a:pt x="997785" y="1182900"/>
                  </a:cubicBezTo>
                  <a:cubicBezTo>
                    <a:pt x="998395" y="1183514"/>
                    <a:pt x="998395" y="1183514"/>
                    <a:pt x="998395" y="1183514"/>
                  </a:cubicBezTo>
                  <a:cubicBezTo>
                    <a:pt x="996565" y="1183514"/>
                    <a:pt x="997175" y="1183514"/>
                    <a:pt x="997175" y="1183514"/>
                  </a:cubicBezTo>
                  <a:cubicBezTo>
                    <a:pt x="997175" y="1182900"/>
                    <a:pt x="997175" y="1182900"/>
                    <a:pt x="997175" y="1182900"/>
                  </a:cubicBezTo>
                  <a:cubicBezTo>
                    <a:pt x="995345" y="1182900"/>
                    <a:pt x="994735" y="1182900"/>
                    <a:pt x="994125" y="1182900"/>
                  </a:cubicBezTo>
                  <a:cubicBezTo>
                    <a:pt x="994125" y="1181671"/>
                    <a:pt x="994125" y="1181671"/>
                    <a:pt x="994125" y="1181671"/>
                  </a:cubicBezTo>
                  <a:cubicBezTo>
                    <a:pt x="993516" y="1182900"/>
                    <a:pt x="993516" y="1182900"/>
                    <a:pt x="993516" y="1182900"/>
                  </a:cubicBezTo>
                  <a:cubicBezTo>
                    <a:pt x="992296" y="1181671"/>
                    <a:pt x="992296" y="1182285"/>
                    <a:pt x="991686" y="1181671"/>
                  </a:cubicBezTo>
                  <a:cubicBezTo>
                    <a:pt x="991686" y="1182900"/>
                    <a:pt x="991686" y="1182900"/>
                    <a:pt x="991686" y="1182900"/>
                  </a:cubicBezTo>
                  <a:cubicBezTo>
                    <a:pt x="989246" y="1182900"/>
                    <a:pt x="987417" y="1182900"/>
                    <a:pt x="986197" y="1182900"/>
                  </a:cubicBezTo>
                  <a:cubicBezTo>
                    <a:pt x="986197" y="1185357"/>
                    <a:pt x="983757" y="1182900"/>
                    <a:pt x="983147" y="1183514"/>
                  </a:cubicBezTo>
                  <a:cubicBezTo>
                    <a:pt x="983147" y="1184128"/>
                    <a:pt x="983147" y="1184128"/>
                    <a:pt x="983147" y="1184128"/>
                  </a:cubicBezTo>
                  <a:cubicBezTo>
                    <a:pt x="982538" y="1184128"/>
                    <a:pt x="982538" y="1184128"/>
                    <a:pt x="982538" y="1184128"/>
                  </a:cubicBezTo>
                  <a:cubicBezTo>
                    <a:pt x="982538" y="1183514"/>
                    <a:pt x="982538" y="1183514"/>
                    <a:pt x="982538" y="1183514"/>
                  </a:cubicBezTo>
                  <a:cubicBezTo>
                    <a:pt x="980708" y="1182285"/>
                    <a:pt x="979488" y="1182285"/>
                    <a:pt x="978878" y="1182900"/>
                  </a:cubicBezTo>
                  <a:cubicBezTo>
                    <a:pt x="978878" y="1183514"/>
                    <a:pt x="978878" y="1183514"/>
                    <a:pt x="978878" y="1183514"/>
                  </a:cubicBezTo>
                  <a:cubicBezTo>
                    <a:pt x="977048" y="1182900"/>
                    <a:pt x="977048" y="1184128"/>
                    <a:pt x="976439" y="1184128"/>
                  </a:cubicBezTo>
                  <a:cubicBezTo>
                    <a:pt x="974609" y="1182285"/>
                    <a:pt x="973389" y="1182900"/>
                    <a:pt x="973389" y="1182900"/>
                  </a:cubicBezTo>
                  <a:cubicBezTo>
                    <a:pt x="973389" y="1183514"/>
                    <a:pt x="973389" y="1183514"/>
                    <a:pt x="973389" y="1183514"/>
                  </a:cubicBezTo>
                  <a:cubicBezTo>
                    <a:pt x="972169" y="1183514"/>
                    <a:pt x="972169" y="1183514"/>
                    <a:pt x="972169" y="1183514"/>
                  </a:cubicBezTo>
                  <a:cubicBezTo>
                    <a:pt x="972169" y="1184128"/>
                    <a:pt x="972169" y="1184128"/>
                    <a:pt x="972169" y="1184128"/>
                  </a:cubicBezTo>
                  <a:cubicBezTo>
                    <a:pt x="970950" y="1184128"/>
                    <a:pt x="970340" y="1184128"/>
                    <a:pt x="970340" y="1184128"/>
                  </a:cubicBezTo>
                  <a:cubicBezTo>
                    <a:pt x="970340" y="1184742"/>
                    <a:pt x="970340" y="1184742"/>
                    <a:pt x="970340" y="1184742"/>
                  </a:cubicBezTo>
                  <a:cubicBezTo>
                    <a:pt x="969730" y="1184742"/>
                    <a:pt x="969730" y="1184742"/>
                    <a:pt x="969730" y="1184742"/>
                  </a:cubicBezTo>
                  <a:cubicBezTo>
                    <a:pt x="969730" y="1184128"/>
                    <a:pt x="969730" y="1184128"/>
                    <a:pt x="969730" y="1184128"/>
                  </a:cubicBezTo>
                  <a:cubicBezTo>
                    <a:pt x="967290" y="1184128"/>
                    <a:pt x="966680" y="1184128"/>
                    <a:pt x="966070" y="1184128"/>
                  </a:cubicBezTo>
                  <a:cubicBezTo>
                    <a:pt x="966070" y="1183514"/>
                    <a:pt x="966070" y="1183514"/>
                    <a:pt x="966070" y="1183514"/>
                  </a:cubicBezTo>
                  <a:cubicBezTo>
                    <a:pt x="964241" y="1183514"/>
                    <a:pt x="964851" y="1183514"/>
                    <a:pt x="964241" y="1183514"/>
                  </a:cubicBezTo>
                  <a:cubicBezTo>
                    <a:pt x="964241" y="1184128"/>
                    <a:pt x="964241" y="1184128"/>
                    <a:pt x="964241" y="1184128"/>
                  </a:cubicBezTo>
                  <a:cubicBezTo>
                    <a:pt x="963631" y="1184128"/>
                    <a:pt x="963631" y="1184128"/>
                    <a:pt x="963631" y="1184128"/>
                  </a:cubicBezTo>
                  <a:cubicBezTo>
                    <a:pt x="963631" y="1183514"/>
                    <a:pt x="963631" y="1183514"/>
                    <a:pt x="963631" y="1183514"/>
                  </a:cubicBezTo>
                  <a:cubicBezTo>
                    <a:pt x="962411" y="1183514"/>
                    <a:pt x="961801" y="1183514"/>
                    <a:pt x="961801" y="1183514"/>
                  </a:cubicBezTo>
                  <a:cubicBezTo>
                    <a:pt x="961801" y="1182900"/>
                    <a:pt x="961801" y="1182900"/>
                    <a:pt x="961801" y="1182900"/>
                  </a:cubicBezTo>
                  <a:lnTo>
                    <a:pt x="958752" y="1182900"/>
                  </a:lnTo>
                  <a:lnTo>
                    <a:pt x="956312" y="1182900"/>
                  </a:lnTo>
                  <a:cubicBezTo>
                    <a:pt x="956312" y="1181671"/>
                    <a:pt x="956312" y="1181671"/>
                    <a:pt x="956312" y="1181671"/>
                  </a:cubicBezTo>
                  <a:cubicBezTo>
                    <a:pt x="955702" y="1182900"/>
                    <a:pt x="955702" y="1182900"/>
                    <a:pt x="955702" y="1182900"/>
                  </a:cubicBezTo>
                  <a:cubicBezTo>
                    <a:pt x="955702" y="1181671"/>
                    <a:pt x="955702" y="1181671"/>
                    <a:pt x="955702" y="1181671"/>
                  </a:cubicBezTo>
                  <a:cubicBezTo>
                    <a:pt x="955092" y="1181671"/>
                    <a:pt x="955092" y="1181671"/>
                    <a:pt x="955092" y="1181671"/>
                  </a:cubicBezTo>
                  <a:cubicBezTo>
                    <a:pt x="955092" y="1182900"/>
                    <a:pt x="955092" y="1182900"/>
                    <a:pt x="955092" y="1182900"/>
                  </a:cubicBezTo>
                  <a:cubicBezTo>
                    <a:pt x="953263" y="1182900"/>
                    <a:pt x="953873" y="1182900"/>
                    <a:pt x="953873" y="1182900"/>
                  </a:cubicBezTo>
                  <a:cubicBezTo>
                    <a:pt x="953873" y="1183514"/>
                    <a:pt x="953873" y="1183514"/>
                    <a:pt x="953873" y="1183514"/>
                  </a:cubicBezTo>
                  <a:cubicBezTo>
                    <a:pt x="952043" y="1183514"/>
                    <a:pt x="952043" y="1183514"/>
                    <a:pt x="952043" y="1183514"/>
                  </a:cubicBezTo>
                  <a:cubicBezTo>
                    <a:pt x="952043" y="1184128"/>
                    <a:pt x="952043" y="1184128"/>
                    <a:pt x="952043" y="1184128"/>
                  </a:cubicBezTo>
                  <a:cubicBezTo>
                    <a:pt x="952653" y="1184128"/>
                    <a:pt x="952653" y="1184128"/>
                    <a:pt x="952653" y="1184128"/>
                  </a:cubicBezTo>
                  <a:cubicBezTo>
                    <a:pt x="952653" y="1184742"/>
                    <a:pt x="952653" y="1184742"/>
                    <a:pt x="952653" y="1184742"/>
                  </a:cubicBezTo>
                  <a:cubicBezTo>
                    <a:pt x="953873" y="1184742"/>
                    <a:pt x="953873" y="1184742"/>
                    <a:pt x="953873" y="1184742"/>
                  </a:cubicBezTo>
                  <a:cubicBezTo>
                    <a:pt x="953873" y="1184128"/>
                    <a:pt x="953873" y="1184128"/>
                    <a:pt x="953873" y="1184128"/>
                  </a:cubicBezTo>
                  <a:cubicBezTo>
                    <a:pt x="954482" y="1184742"/>
                    <a:pt x="954482" y="1184742"/>
                    <a:pt x="954482" y="1184742"/>
                  </a:cubicBezTo>
                  <a:cubicBezTo>
                    <a:pt x="955702" y="1182900"/>
                    <a:pt x="956312" y="1184742"/>
                    <a:pt x="956312" y="1184128"/>
                  </a:cubicBezTo>
                  <a:cubicBezTo>
                    <a:pt x="956312" y="1183514"/>
                    <a:pt x="956312" y="1183514"/>
                    <a:pt x="956312" y="1183514"/>
                  </a:cubicBezTo>
                  <a:cubicBezTo>
                    <a:pt x="958142" y="1183514"/>
                    <a:pt x="958752" y="1183514"/>
                    <a:pt x="958752" y="1183514"/>
                  </a:cubicBezTo>
                  <a:cubicBezTo>
                    <a:pt x="958752" y="1182900"/>
                    <a:pt x="958752" y="1182900"/>
                    <a:pt x="958752" y="1182900"/>
                  </a:cubicBezTo>
                  <a:cubicBezTo>
                    <a:pt x="959971" y="1182285"/>
                    <a:pt x="959971" y="1183514"/>
                    <a:pt x="959971" y="1183514"/>
                  </a:cubicBezTo>
                  <a:cubicBezTo>
                    <a:pt x="959362" y="1183514"/>
                    <a:pt x="959362" y="1183514"/>
                    <a:pt x="959362" y="1183514"/>
                  </a:cubicBezTo>
                  <a:cubicBezTo>
                    <a:pt x="959362" y="1184742"/>
                    <a:pt x="959362" y="1184742"/>
                    <a:pt x="959362" y="1184742"/>
                  </a:cubicBezTo>
                  <a:cubicBezTo>
                    <a:pt x="958752" y="1184742"/>
                    <a:pt x="958752" y="1184742"/>
                    <a:pt x="958752" y="1184742"/>
                  </a:cubicBezTo>
                  <a:cubicBezTo>
                    <a:pt x="958752" y="1185357"/>
                    <a:pt x="958752" y="1185357"/>
                    <a:pt x="958752" y="1185357"/>
                  </a:cubicBezTo>
                  <a:cubicBezTo>
                    <a:pt x="958142" y="1185357"/>
                    <a:pt x="958142" y="1185357"/>
                    <a:pt x="958142" y="1185357"/>
                  </a:cubicBezTo>
                  <a:cubicBezTo>
                    <a:pt x="958142" y="1185971"/>
                    <a:pt x="958142" y="1185971"/>
                    <a:pt x="958142" y="1185971"/>
                  </a:cubicBezTo>
                  <a:cubicBezTo>
                    <a:pt x="956922" y="1185971"/>
                    <a:pt x="956922" y="1185971"/>
                    <a:pt x="956922" y="1185971"/>
                  </a:cubicBezTo>
                  <a:cubicBezTo>
                    <a:pt x="956922" y="1187200"/>
                    <a:pt x="956922" y="1187200"/>
                    <a:pt x="956922" y="1187200"/>
                  </a:cubicBezTo>
                  <a:cubicBezTo>
                    <a:pt x="956312" y="1187200"/>
                    <a:pt x="956312" y="1187200"/>
                    <a:pt x="956312" y="1187200"/>
                  </a:cubicBezTo>
                  <a:cubicBezTo>
                    <a:pt x="956312" y="1187814"/>
                    <a:pt x="956312" y="1187814"/>
                    <a:pt x="956312" y="1187814"/>
                  </a:cubicBezTo>
                  <a:cubicBezTo>
                    <a:pt x="955702" y="1187814"/>
                    <a:pt x="955702" y="1187814"/>
                    <a:pt x="955702" y="1187814"/>
                  </a:cubicBezTo>
                  <a:cubicBezTo>
                    <a:pt x="955702" y="1188428"/>
                    <a:pt x="955702" y="1188428"/>
                    <a:pt x="955702" y="1188428"/>
                  </a:cubicBezTo>
                  <a:cubicBezTo>
                    <a:pt x="953873" y="1188428"/>
                    <a:pt x="954482" y="1190271"/>
                    <a:pt x="954482" y="1189657"/>
                  </a:cubicBezTo>
                  <a:cubicBezTo>
                    <a:pt x="955702" y="1189657"/>
                    <a:pt x="955702" y="1189657"/>
                    <a:pt x="955702" y="1189657"/>
                  </a:cubicBezTo>
                  <a:cubicBezTo>
                    <a:pt x="955702" y="1190885"/>
                    <a:pt x="955702" y="1190885"/>
                    <a:pt x="955702" y="1190885"/>
                  </a:cubicBezTo>
                  <a:cubicBezTo>
                    <a:pt x="957532" y="1190885"/>
                    <a:pt x="957532" y="1190885"/>
                    <a:pt x="958142" y="1190885"/>
                  </a:cubicBezTo>
                  <a:cubicBezTo>
                    <a:pt x="958142" y="1191500"/>
                    <a:pt x="958142" y="1191500"/>
                    <a:pt x="958142" y="1191500"/>
                  </a:cubicBezTo>
                  <a:cubicBezTo>
                    <a:pt x="959971" y="1189657"/>
                    <a:pt x="959362" y="1189657"/>
                    <a:pt x="959362" y="1189042"/>
                  </a:cubicBezTo>
                  <a:cubicBezTo>
                    <a:pt x="961191" y="1189042"/>
                    <a:pt x="961191" y="1189042"/>
                    <a:pt x="961801" y="1189042"/>
                  </a:cubicBezTo>
                  <a:cubicBezTo>
                    <a:pt x="961801" y="1188428"/>
                    <a:pt x="961801" y="1188428"/>
                    <a:pt x="961801" y="1188428"/>
                  </a:cubicBezTo>
                  <a:cubicBezTo>
                    <a:pt x="963021" y="1188428"/>
                    <a:pt x="964241" y="1188428"/>
                    <a:pt x="964241" y="1188428"/>
                  </a:cubicBezTo>
                  <a:cubicBezTo>
                    <a:pt x="964241" y="1190271"/>
                    <a:pt x="965461" y="1189657"/>
                    <a:pt x="965461" y="1189657"/>
                  </a:cubicBezTo>
                  <a:cubicBezTo>
                    <a:pt x="964241" y="1189657"/>
                    <a:pt x="964241" y="1189657"/>
                    <a:pt x="964241" y="1189657"/>
                  </a:cubicBezTo>
                  <a:cubicBezTo>
                    <a:pt x="964241" y="1190885"/>
                    <a:pt x="964241" y="1190885"/>
                    <a:pt x="964241" y="1190885"/>
                  </a:cubicBezTo>
                  <a:cubicBezTo>
                    <a:pt x="962411" y="1190885"/>
                    <a:pt x="961191" y="1190885"/>
                    <a:pt x="960581" y="1190885"/>
                  </a:cubicBezTo>
                  <a:cubicBezTo>
                    <a:pt x="960581" y="1189657"/>
                    <a:pt x="960581" y="1189657"/>
                    <a:pt x="960581" y="1189657"/>
                  </a:cubicBezTo>
                  <a:cubicBezTo>
                    <a:pt x="959971" y="1190885"/>
                    <a:pt x="959971" y="1190885"/>
                    <a:pt x="959971" y="1190885"/>
                  </a:cubicBezTo>
                  <a:cubicBezTo>
                    <a:pt x="960581" y="1190885"/>
                    <a:pt x="960581" y="1190885"/>
                    <a:pt x="960581" y="1190885"/>
                  </a:cubicBezTo>
                  <a:cubicBezTo>
                    <a:pt x="960581" y="1191500"/>
                    <a:pt x="960581" y="1191500"/>
                    <a:pt x="960581" y="1191500"/>
                  </a:cubicBezTo>
                  <a:cubicBezTo>
                    <a:pt x="962411" y="1191500"/>
                    <a:pt x="962411" y="1191500"/>
                    <a:pt x="962411" y="1191500"/>
                  </a:cubicBezTo>
                  <a:cubicBezTo>
                    <a:pt x="962411" y="1192114"/>
                    <a:pt x="962411" y="1192114"/>
                    <a:pt x="962411" y="1192114"/>
                  </a:cubicBezTo>
                  <a:cubicBezTo>
                    <a:pt x="965461" y="1190271"/>
                    <a:pt x="969730" y="1192114"/>
                    <a:pt x="973389" y="1191500"/>
                  </a:cubicBezTo>
                  <a:cubicBezTo>
                    <a:pt x="973389" y="1192114"/>
                    <a:pt x="973389" y="1192114"/>
                    <a:pt x="973389" y="1192114"/>
                  </a:cubicBezTo>
                  <a:cubicBezTo>
                    <a:pt x="973999" y="1192114"/>
                    <a:pt x="973999" y="1192114"/>
                    <a:pt x="973999" y="1192114"/>
                  </a:cubicBezTo>
                  <a:cubicBezTo>
                    <a:pt x="973999" y="1191500"/>
                    <a:pt x="973999" y="1191500"/>
                    <a:pt x="973999" y="1191500"/>
                  </a:cubicBezTo>
                  <a:cubicBezTo>
                    <a:pt x="974609" y="1191500"/>
                    <a:pt x="974609" y="1191500"/>
                    <a:pt x="974609" y="1191500"/>
                  </a:cubicBezTo>
                  <a:cubicBezTo>
                    <a:pt x="974609" y="1190885"/>
                    <a:pt x="974609" y="1190885"/>
                    <a:pt x="974609" y="1190885"/>
                  </a:cubicBezTo>
                  <a:cubicBezTo>
                    <a:pt x="975219" y="1190885"/>
                    <a:pt x="975219" y="1190885"/>
                    <a:pt x="975219" y="1190885"/>
                  </a:cubicBezTo>
                  <a:cubicBezTo>
                    <a:pt x="975219" y="1192114"/>
                    <a:pt x="975219" y="1192114"/>
                    <a:pt x="975219" y="1192114"/>
                  </a:cubicBezTo>
                  <a:cubicBezTo>
                    <a:pt x="975829" y="1192114"/>
                    <a:pt x="975829" y="1192114"/>
                    <a:pt x="975829" y="1192114"/>
                  </a:cubicBezTo>
                  <a:cubicBezTo>
                    <a:pt x="975829" y="1191500"/>
                    <a:pt x="975829" y="1191500"/>
                    <a:pt x="975829" y="1191500"/>
                  </a:cubicBezTo>
                  <a:cubicBezTo>
                    <a:pt x="976439" y="1192114"/>
                    <a:pt x="976439" y="1192114"/>
                    <a:pt x="976439" y="1192114"/>
                  </a:cubicBezTo>
                  <a:cubicBezTo>
                    <a:pt x="976439" y="1191500"/>
                    <a:pt x="976439" y="1191500"/>
                    <a:pt x="976439" y="1191500"/>
                  </a:cubicBezTo>
                  <a:cubicBezTo>
                    <a:pt x="977658" y="1191500"/>
                    <a:pt x="977658" y="1191500"/>
                    <a:pt x="977658" y="1191500"/>
                  </a:cubicBezTo>
                  <a:cubicBezTo>
                    <a:pt x="977658" y="1192114"/>
                    <a:pt x="977658" y="1192114"/>
                    <a:pt x="977658" y="1192114"/>
                  </a:cubicBezTo>
                  <a:cubicBezTo>
                    <a:pt x="978268" y="1192114"/>
                    <a:pt x="978268" y="1192114"/>
                    <a:pt x="978268" y="1192114"/>
                  </a:cubicBezTo>
                  <a:cubicBezTo>
                    <a:pt x="978268" y="1193957"/>
                    <a:pt x="978268" y="1193342"/>
                    <a:pt x="978268" y="1193342"/>
                  </a:cubicBezTo>
                  <a:cubicBezTo>
                    <a:pt x="977658" y="1193342"/>
                    <a:pt x="977658" y="1193342"/>
                    <a:pt x="977658" y="1193342"/>
                  </a:cubicBezTo>
                  <a:cubicBezTo>
                    <a:pt x="977658" y="1193957"/>
                    <a:pt x="977658" y="1193957"/>
                    <a:pt x="977658" y="1193957"/>
                  </a:cubicBezTo>
                  <a:cubicBezTo>
                    <a:pt x="976439" y="1193957"/>
                    <a:pt x="976439" y="1193957"/>
                    <a:pt x="976439" y="1193957"/>
                  </a:cubicBezTo>
                  <a:cubicBezTo>
                    <a:pt x="976439" y="1195800"/>
                    <a:pt x="976439" y="1195800"/>
                    <a:pt x="976439" y="1195800"/>
                  </a:cubicBezTo>
                  <a:cubicBezTo>
                    <a:pt x="978268" y="1195800"/>
                    <a:pt x="978268" y="1195800"/>
                    <a:pt x="978268" y="1195800"/>
                  </a:cubicBezTo>
                  <a:cubicBezTo>
                    <a:pt x="978268" y="1193342"/>
                    <a:pt x="980708" y="1194571"/>
                    <a:pt x="981318" y="1195185"/>
                  </a:cubicBezTo>
                  <a:cubicBezTo>
                    <a:pt x="981318" y="1193342"/>
                    <a:pt x="981318" y="1193957"/>
                    <a:pt x="981318" y="1193342"/>
                  </a:cubicBezTo>
                  <a:cubicBezTo>
                    <a:pt x="983147" y="1195800"/>
                    <a:pt x="983147" y="1192728"/>
                    <a:pt x="983147" y="1192728"/>
                  </a:cubicBezTo>
                  <a:cubicBezTo>
                    <a:pt x="984977" y="1192728"/>
                    <a:pt x="984977" y="1192728"/>
                    <a:pt x="985587" y="1192728"/>
                  </a:cubicBezTo>
                  <a:cubicBezTo>
                    <a:pt x="985587" y="1193342"/>
                    <a:pt x="985587" y="1193342"/>
                    <a:pt x="985587" y="1193342"/>
                  </a:cubicBezTo>
                  <a:cubicBezTo>
                    <a:pt x="986197" y="1192728"/>
                    <a:pt x="986197" y="1192728"/>
                    <a:pt x="986197" y="1192728"/>
                  </a:cubicBezTo>
                  <a:cubicBezTo>
                    <a:pt x="986197" y="1193342"/>
                    <a:pt x="986197" y="1193342"/>
                    <a:pt x="986197" y="1193342"/>
                  </a:cubicBezTo>
                  <a:cubicBezTo>
                    <a:pt x="986807" y="1193342"/>
                    <a:pt x="986807" y="1193342"/>
                    <a:pt x="986807" y="1193342"/>
                  </a:cubicBezTo>
                  <a:cubicBezTo>
                    <a:pt x="986807" y="1192728"/>
                    <a:pt x="986807" y="1192728"/>
                    <a:pt x="986807" y="1192728"/>
                  </a:cubicBezTo>
                  <a:cubicBezTo>
                    <a:pt x="987417" y="1193342"/>
                    <a:pt x="987417" y="1193342"/>
                    <a:pt x="987417" y="1193342"/>
                  </a:cubicBezTo>
                  <a:cubicBezTo>
                    <a:pt x="987417" y="1192728"/>
                    <a:pt x="987417" y="1192728"/>
                    <a:pt x="987417" y="1192728"/>
                  </a:cubicBezTo>
                  <a:cubicBezTo>
                    <a:pt x="988027" y="1192728"/>
                    <a:pt x="988027" y="1192728"/>
                    <a:pt x="988027" y="1192728"/>
                  </a:cubicBezTo>
                  <a:cubicBezTo>
                    <a:pt x="988027" y="1193342"/>
                    <a:pt x="988027" y="1193342"/>
                    <a:pt x="988027" y="1193342"/>
                  </a:cubicBezTo>
                  <a:cubicBezTo>
                    <a:pt x="990466" y="1193957"/>
                    <a:pt x="990466" y="1192114"/>
                    <a:pt x="991076" y="1192728"/>
                  </a:cubicBezTo>
                  <a:cubicBezTo>
                    <a:pt x="991076" y="1194571"/>
                    <a:pt x="991076" y="1193957"/>
                    <a:pt x="991076" y="1193957"/>
                  </a:cubicBezTo>
                  <a:cubicBezTo>
                    <a:pt x="994125" y="1193957"/>
                    <a:pt x="996565" y="1194571"/>
                    <a:pt x="997785" y="1195185"/>
                  </a:cubicBezTo>
                  <a:cubicBezTo>
                    <a:pt x="997785" y="1193957"/>
                    <a:pt x="997785" y="1193957"/>
                    <a:pt x="997785" y="1193957"/>
                  </a:cubicBezTo>
                  <a:cubicBezTo>
                    <a:pt x="998395" y="1193957"/>
                    <a:pt x="998395" y="1193957"/>
                    <a:pt x="998395" y="1193957"/>
                  </a:cubicBezTo>
                  <a:cubicBezTo>
                    <a:pt x="998395" y="1195800"/>
                    <a:pt x="998395" y="1195800"/>
                    <a:pt x="998395" y="1195800"/>
                  </a:cubicBezTo>
                  <a:cubicBezTo>
                    <a:pt x="997785" y="1195800"/>
                    <a:pt x="997785" y="1195800"/>
                    <a:pt x="997785" y="1195800"/>
                  </a:cubicBezTo>
                  <a:cubicBezTo>
                    <a:pt x="998395" y="1198257"/>
                    <a:pt x="996565" y="1197642"/>
                    <a:pt x="996565" y="1197642"/>
                  </a:cubicBezTo>
                  <a:cubicBezTo>
                    <a:pt x="995955" y="1199485"/>
                    <a:pt x="995345" y="1199485"/>
                    <a:pt x="995345" y="1200100"/>
                  </a:cubicBezTo>
                  <a:cubicBezTo>
                    <a:pt x="994735" y="1200100"/>
                    <a:pt x="994735" y="1200100"/>
                    <a:pt x="994735" y="1200100"/>
                  </a:cubicBezTo>
                  <a:cubicBezTo>
                    <a:pt x="994735" y="1200714"/>
                    <a:pt x="994735" y="1200714"/>
                    <a:pt x="994735" y="1200714"/>
                  </a:cubicBezTo>
                  <a:cubicBezTo>
                    <a:pt x="994125" y="1200714"/>
                    <a:pt x="994125" y="1200714"/>
                    <a:pt x="994125" y="1200714"/>
                  </a:cubicBezTo>
                  <a:cubicBezTo>
                    <a:pt x="994125" y="1201328"/>
                    <a:pt x="994125" y="1201328"/>
                    <a:pt x="994125" y="1201328"/>
                  </a:cubicBezTo>
                  <a:cubicBezTo>
                    <a:pt x="992296" y="1201328"/>
                    <a:pt x="992906" y="1201328"/>
                    <a:pt x="992906" y="1201328"/>
                  </a:cubicBezTo>
                  <a:cubicBezTo>
                    <a:pt x="992906" y="1202557"/>
                    <a:pt x="992906" y="1202557"/>
                    <a:pt x="992906" y="1202557"/>
                  </a:cubicBezTo>
                  <a:cubicBezTo>
                    <a:pt x="993516" y="1202557"/>
                    <a:pt x="993516" y="1202557"/>
                    <a:pt x="993516" y="1202557"/>
                  </a:cubicBezTo>
                  <a:cubicBezTo>
                    <a:pt x="993516" y="1203785"/>
                    <a:pt x="993516" y="1203785"/>
                    <a:pt x="993516" y="1203785"/>
                  </a:cubicBezTo>
                  <a:cubicBezTo>
                    <a:pt x="991686" y="1203785"/>
                    <a:pt x="991686" y="1205014"/>
                    <a:pt x="991076" y="1204400"/>
                  </a:cubicBezTo>
                  <a:cubicBezTo>
                    <a:pt x="991076" y="1205014"/>
                    <a:pt x="991076" y="1205014"/>
                    <a:pt x="991076" y="1205014"/>
                  </a:cubicBezTo>
                  <a:cubicBezTo>
                    <a:pt x="991686" y="1205014"/>
                    <a:pt x="991686" y="1205014"/>
                    <a:pt x="991686" y="1205014"/>
                  </a:cubicBezTo>
                  <a:cubicBezTo>
                    <a:pt x="991076" y="1206242"/>
                    <a:pt x="991076" y="1206242"/>
                    <a:pt x="991076" y="1206857"/>
                  </a:cubicBezTo>
                  <a:cubicBezTo>
                    <a:pt x="991686" y="1206857"/>
                    <a:pt x="991686" y="1206857"/>
                    <a:pt x="991686" y="1206857"/>
                  </a:cubicBezTo>
                  <a:cubicBezTo>
                    <a:pt x="992296" y="1208700"/>
                    <a:pt x="989856" y="1208085"/>
                    <a:pt x="989856" y="1208085"/>
                  </a:cubicBezTo>
                  <a:cubicBezTo>
                    <a:pt x="989856" y="1209928"/>
                    <a:pt x="989856" y="1209314"/>
                    <a:pt x="989856" y="1209314"/>
                  </a:cubicBezTo>
                  <a:cubicBezTo>
                    <a:pt x="990466" y="1208700"/>
                    <a:pt x="990466" y="1208700"/>
                    <a:pt x="990466" y="1208700"/>
                  </a:cubicBezTo>
                  <a:cubicBezTo>
                    <a:pt x="990466" y="1209314"/>
                    <a:pt x="990466" y="1209314"/>
                    <a:pt x="990466" y="1209314"/>
                  </a:cubicBezTo>
                  <a:cubicBezTo>
                    <a:pt x="992296" y="1209928"/>
                    <a:pt x="991686" y="1208700"/>
                    <a:pt x="991686" y="1208700"/>
                  </a:cubicBezTo>
                  <a:cubicBezTo>
                    <a:pt x="992906" y="1209314"/>
                    <a:pt x="992906" y="1209314"/>
                    <a:pt x="992906" y="1209314"/>
                  </a:cubicBezTo>
                  <a:cubicBezTo>
                    <a:pt x="992906" y="1208085"/>
                    <a:pt x="991686" y="1208085"/>
                    <a:pt x="991686" y="1208085"/>
                  </a:cubicBezTo>
                  <a:cubicBezTo>
                    <a:pt x="992906" y="1208085"/>
                    <a:pt x="992906" y="1208085"/>
                    <a:pt x="992906" y="1208085"/>
                  </a:cubicBezTo>
                  <a:cubicBezTo>
                    <a:pt x="992906" y="1207471"/>
                    <a:pt x="992906" y="1207471"/>
                    <a:pt x="992906" y="1207471"/>
                  </a:cubicBezTo>
                  <a:cubicBezTo>
                    <a:pt x="993516" y="1207471"/>
                    <a:pt x="993516" y="1207471"/>
                    <a:pt x="993516" y="1207471"/>
                  </a:cubicBezTo>
                  <a:cubicBezTo>
                    <a:pt x="992906" y="1204400"/>
                    <a:pt x="994735" y="1203171"/>
                    <a:pt x="994125" y="1201328"/>
                  </a:cubicBezTo>
                  <a:cubicBezTo>
                    <a:pt x="995955" y="1201328"/>
                    <a:pt x="996565" y="1200714"/>
                    <a:pt x="996565" y="1200714"/>
                  </a:cubicBezTo>
                  <a:cubicBezTo>
                    <a:pt x="996565" y="1202557"/>
                    <a:pt x="996565" y="1202557"/>
                    <a:pt x="996565" y="1203171"/>
                  </a:cubicBezTo>
                  <a:cubicBezTo>
                    <a:pt x="997175" y="1203171"/>
                    <a:pt x="997175" y="1203171"/>
                    <a:pt x="997175" y="1203171"/>
                  </a:cubicBezTo>
                  <a:cubicBezTo>
                    <a:pt x="997175" y="1201328"/>
                    <a:pt x="997175" y="1200714"/>
                    <a:pt x="997175" y="1200714"/>
                  </a:cubicBezTo>
                  <a:cubicBezTo>
                    <a:pt x="999005" y="1201328"/>
                    <a:pt x="999005" y="1201942"/>
                    <a:pt x="999615" y="1201328"/>
                  </a:cubicBezTo>
                  <a:cubicBezTo>
                    <a:pt x="999615" y="1200714"/>
                    <a:pt x="999615" y="1200714"/>
                    <a:pt x="999615" y="1200714"/>
                  </a:cubicBezTo>
                  <a:cubicBezTo>
                    <a:pt x="1000834" y="1201328"/>
                    <a:pt x="1000834" y="1201328"/>
                    <a:pt x="1000834" y="1201328"/>
                  </a:cubicBezTo>
                  <a:cubicBezTo>
                    <a:pt x="1000834" y="1200100"/>
                    <a:pt x="1000834" y="1200100"/>
                    <a:pt x="1000834" y="1200100"/>
                  </a:cubicBezTo>
                  <a:cubicBezTo>
                    <a:pt x="1002054" y="1200100"/>
                    <a:pt x="1002054" y="1200100"/>
                    <a:pt x="1002054" y="1200100"/>
                  </a:cubicBezTo>
                  <a:cubicBezTo>
                    <a:pt x="1002054" y="1200714"/>
                    <a:pt x="1002054" y="1200714"/>
                    <a:pt x="1002054" y="1200714"/>
                  </a:cubicBezTo>
                  <a:cubicBezTo>
                    <a:pt x="1002664" y="1200714"/>
                    <a:pt x="1002664" y="1200714"/>
                    <a:pt x="1002664" y="1200714"/>
                  </a:cubicBezTo>
                  <a:cubicBezTo>
                    <a:pt x="1002664" y="1202557"/>
                    <a:pt x="1002664" y="1201942"/>
                    <a:pt x="1002664" y="1202557"/>
                  </a:cubicBezTo>
                  <a:cubicBezTo>
                    <a:pt x="1005104" y="1201942"/>
                    <a:pt x="1003884" y="1204400"/>
                    <a:pt x="1004494" y="1205014"/>
                  </a:cubicBezTo>
                  <a:cubicBezTo>
                    <a:pt x="1005104" y="1205014"/>
                    <a:pt x="1005104" y="1205014"/>
                    <a:pt x="1005104" y="1205014"/>
                  </a:cubicBezTo>
                  <a:cubicBezTo>
                    <a:pt x="1005104" y="1205628"/>
                    <a:pt x="1005104" y="1205628"/>
                    <a:pt x="1005104" y="1205628"/>
                  </a:cubicBezTo>
                  <a:cubicBezTo>
                    <a:pt x="1004494" y="1205628"/>
                    <a:pt x="1004494" y="1205628"/>
                    <a:pt x="1004494" y="1205628"/>
                  </a:cubicBezTo>
                  <a:cubicBezTo>
                    <a:pt x="1004494" y="1206857"/>
                    <a:pt x="1004494" y="1206857"/>
                    <a:pt x="1004494" y="1206857"/>
                  </a:cubicBezTo>
                  <a:cubicBezTo>
                    <a:pt x="1006323" y="1206857"/>
                    <a:pt x="1006323" y="1208085"/>
                    <a:pt x="1006323" y="1208085"/>
                  </a:cubicBezTo>
                  <a:cubicBezTo>
                    <a:pt x="1005713" y="1209314"/>
                    <a:pt x="1005104" y="1208700"/>
                    <a:pt x="1005104" y="1208700"/>
                  </a:cubicBezTo>
                  <a:cubicBezTo>
                    <a:pt x="1005104" y="1209314"/>
                    <a:pt x="1005104" y="1209314"/>
                    <a:pt x="1005104" y="1209314"/>
                  </a:cubicBezTo>
                  <a:cubicBezTo>
                    <a:pt x="1006323" y="1209314"/>
                    <a:pt x="1006323" y="1210542"/>
                    <a:pt x="1006323" y="1210542"/>
                  </a:cubicBezTo>
                  <a:cubicBezTo>
                    <a:pt x="1005713" y="1210542"/>
                    <a:pt x="1005713" y="1210542"/>
                    <a:pt x="1005713" y="1210542"/>
                  </a:cubicBezTo>
                  <a:cubicBezTo>
                    <a:pt x="1005104" y="1212385"/>
                    <a:pt x="1004494" y="1213614"/>
                    <a:pt x="1004494" y="1214228"/>
                  </a:cubicBezTo>
                  <a:cubicBezTo>
                    <a:pt x="1005104" y="1214842"/>
                    <a:pt x="1005104" y="1214842"/>
                    <a:pt x="1005104" y="1214842"/>
                  </a:cubicBezTo>
                  <a:cubicBezTo>
                    <a:pt x="1004494" y="1214842"/>
                    <a:pt x="1004494" y="1214842"/>
                    <a:pt x="1004494" y="1214842"/>
                  </a:cubicBezTo>
                  <a:cubicBezTo>
                    <a:pt x="1004494" y="1216071"/>
                    <a:pt x="1004494" y="1216071"/>
                    <a:pt x="1004494" y="1216071"/>
                  </a:cubicBezTo>
                  <a:cubicBezTo>
                    <a:pt x="1003274" y="1216071"/>
                    <a:pt x="1003274" y="1216071"/>
                    <a:pt x="1003274" y="1216071"/>
                  </a:cubicBezTo>
                  <a:cubicBezTo>
                    <a:pt x="1003274" y="1216685"/>
                    <a:pt x="1003274" y="1216685"/>
                    <a:pt x="1003274" y="1216685"/>
                  </a:cubicBezTo>
                  <a:cubicBezTo>
                    <a:pt x="1002664" y="1216685"/>
                    <a:pt x="1002664" y="1216685"/>
                    <a:pt x="1002664" y="1216685"/>
                  </a:cubicBezTo>
                  <a:cubicBezTo>
                    <a:pt x="1002664" y="1217300"/>
                    <a:pt x="1002664" y="1217300"/>
                    <a:pt x="1002664" y="1217300"/>
                  </a:cubicBezTo>
                  <a:cubicBezTo>
                    <a:pt x="1004494" y="1217300"/>
                    <a:pt x="1003884" y="1217300"/>
                    <a:pt x="1004494" y="1217300"/>
                  </a:cubicBezTo>
                  <a:cubicBezTo>
                    <a:pt x="1004494" y="1219142"/>
                    <a:pt x="1004494" y="1219142"/>
                    <a:pt x="1004494" y="1219142"/>
                  </a:cubicBezTo>
                  <a:cubicBezTo>
                    <a:pt x="1003274" y="1217914"/>
                    <a:pt x="1003274" y="1218528"/>
                    <a:pt x="1002664" y="1218528"/>
                  </a:cubicBezTo>
                  <a:cubicBezTo>
                    <a:pt x="1002664" y="1219142"/>
                    <a:pt x="1002664" y="1219142"/>
                    <a:pt x="1002664" y="1219142"/>
                  </a:cubicBezTo>
                  <a:cubicBezTo>
                    <a:pt x="1003274" y="1219142"/>
                    <a:pt x="1003274" y="1219142"/>
                    <a:pt x="1003274" y="1219142"/>
                  </a:cubicBezTo>
                  <a:cubicBezTo>
                    <a:pt x="1002054" y="1220371"/>
                    <a:pt x="1003274" y="1222214"/>
                    <a:pt x="1002664" y="1222828"/>
                  </a:cubicBezTo>
                  <a:cubicBezTo>
                    <a:pt x="1002054" y="1222828"/>
                    <a:pt x="1002054" y="1222828"/>
                    <a:pt x="1002054" y="1222828"/>
                  </a:cubicBezTo>
                  <a:cubicBezTo>
                    <a:pt x="1002054" y="1224057"/>
                    <a:pt x="1002054" y="1224057"/>
                    <a:pt x="1002054" y="1224057"/>
                  </a:cubicBezTo>
                  <a:cubicBezTo>
                    <a:pt x="999615" y="1224057"/>
                    <a:pt x="999005" y="1225285"/>
                    <a:pt x="998395" y="1224671"/>
                  </a:cubicBezTo>
                  <a:cubicBezTo>
                    <a:pt x="998395" y="1225285"/>
                    <a:pt x="998395" y="1225285"/>
                    <a:pt x="998395" y="1225285"/>
                  </a:cubicBezTo>
                  <a:cubicBezTo>
                    <a:pt x="1000224" y="1225285"/>
                    <a:pt x="1000224" y="1225285"/>
                    <a:pt x="1000834" y="1225285"/>
                  </a:cubicBezTo>
                  <a:cubicBezTo>
                    <a:pt x="1000834" y="1224671"/>
                    <a:pt x="1000834" y="1224671"/>
                    <a:pt x="1000834" y="1224671"/>
                  </a:cubicBezTo>
                  <a:cubicBezTo>
                    <a:pt x="1001444" y="1224671"/>
                    <a:pt x="1001444" y="1224671"/>
                    <a:pt x="1001444" y="1224671"/>
                  </a:cubicBezTo>
                  <a:cubicBezTo>
                    <a:pt x="1001444" y="1226514"/>
                    <a:pt x="1001444" y="1227128"/>
                    <a:pt x="1001444" y="1227742"/>
                  </a:cubicBezTo>
                  <a:cubicBezTo>
                    <a:pt x="1000834" y="1227742"/>
                    <a:pt x="1000834" y="1227742"/>
                    <a:pt x="1000834" y="1227742"/>
                  </a:cubicBezTo>
                  <a:cubicBezTo>
                    <a:pt x="1000834" y="1229585"/>
                    <a:pt x="1000224" y="1230814"/>
                    <a:pt x="999615" y="1230814"/>
                  </a:cubicBezTo>
                  <a:cubicBezTo>
                    <a:pt x="1000834" y="1230814"/>
                    <a:pt x="1000834" y="1230814"/>
                    <a:pt x="1000834" y="1230814"/>
                  </a:cubicBezTo>
                  <a:cubicBezTo>
                    <a:pt x="1000834" y="1230200"/>
                    <a:pt x="1000834" y="1230200"/>
                    <a:pt x="1000834" y="1230200"/>
                  </a:cubicBezTo>
                  <a:cubicBezTo>
                    <a:pt x="1001444" y="1230200"/>
                    <a:pt x="1001444" y="1230200"/>
                    <a:pt x="1001444" y="1230200"/>
                  </a:cubicBezTo>
                  <a:cubicBezTo>
                    <a:pt x="1001444" y="1228971"/>
                    <a:pt x="1001444" y="1228971"/>
                    <a:pt x="1001444" y="1228971"/>
                  </a:cubicBezTo>
                  <a:cubicBezTo>
                    <a:pt x="1002054" y="1228971"/>
                    <a:pt x="1002054" y="1228971"/>
                    <a:pt x="1002054" y="1228971"/>
                  </a:cubicBezTo>
                  <a:cubicBezTo>
                    <a:pt x="1002054" y="1227742"/>
                    <a:pt x="1003274" y="1227742"/>
                    <a:pt x="1002664" y="1227742"/>
                  </a:cubicBezTo>
                  <a:cubicBezTo>
                    <a:pt x="1002054" y="1227742"/>
                    <a:pt x="1002054" y="1227742"/>
                    <a:pt x="1002054" y="1227742"/>
                  </a:cubicBezTo>
                  <a:cubicBezTo>
                    <a:pt x="1003884" y="1226514"/>
                    <a:pt x="1002054" y="1225285"/>
                    <a:pt x="1002664" y="1224671"/>
                  </a:cubicBezTo>
                  <a:cubicBezTo>
                    <a:pt x="1003274" y="1224671"/>
                    <a:pt x="1003274" y="1224671"/>
                    <a:pt x="1003274" y="1224671"/>
                  </a:cubicBezTo>
                  <a:cubicBezTo>
                    <a:pt x="1003884" y="1222828"/>
                    <a:pt x="1004494" y="1222828"/>
                    <a:pt x="1004494" y="1222828"/>
                  </a:cubicBezTo>
                  <a:cubicBezTo>
                    <a:pt x="1005104" y="1222828"/>
                    <a:pt x="1005104" y="1222828"/>
                    <a:pt x="1005104" y="1222828"/>
                  </a:cubicBezTo>
                  <a:cubicBezTo>
                    <a:pt x="1004494" y="1220371"/>
                    <a:pt x="1005104" y="1218528"/>
                    <a:pt x="1006323" y="1219142"/>
                  </a:cubicBezTo>
                  <a:cubicBezTo>
                    <a:pt x="1006323" y="1218528"/>
                    <a:pt x="1006323" y="1218528"/>
                    <a:pt x="1006323" y="1218528"/>
                  </a:cubicBezTo>
                  <a:cubicBezTo>
                    <a:pt x="1008153" y="1217300"/>
                    <a:pt x="1007543" y="1217914"/>
                    <a:pt x="1008763" y="1217300"/>
                  </a:cubicBezTo>
                  <a:cubicBezTo>
                    <a:pt x="1008763" y="1216685"/>
                    <a:pt x="1008763" y="1216685"/>
                    <a:pt x="1008763" y="1216685"/>
                  </a:cubicBezTo>
                  <a:cubicBezTo>
                    <a:pt x="1009373" y="1216685"/>
                    <a:pt x="1009373" y="1216685"/>
                    <a:pt x="1009373" y="1216685"/>
                  </a:cubicBezTo>
                  <a:cubicBezTo>
                    <a:pt x="1009373" y="1217300"/>
                    <a:pt x="1009373" y="1217300"/>
                    <a:pt x="1009373" y="1217300"/>
                  </a:cubicBezTo>
                  <a:cubicBezTo>
                    <a:pt x="1009983" y="1217300"/>
                    <a:pt x="1009983" y="1217300"/>
                    <a:pt x="1009983" y="1217300"/>
                  </a:cubicBezTo>
                  <a:cubicBezTo>
                    <a:pt x="1009983" y="1216685"/>
                    <a:pt x="1009983" y="1216685"/>
                    <a:pt x="1009983" y="1216685"/>
                  </a:cubicBezTo>
                  <a:cubicBezTo>
                    <a:pt x="1011812" y="1216685"/>
                    <a:pt x="1013032" y="1217300"/>
                    <a:pt x="1013032" y="1217300"/>
                  </a:cubicBezTo>
                  <a:cubicBezTo>
                    <a:pt x="1013032" y="1216685"/>
                    <a:pt x="1013032" y="1216685"/>
                    <a:pt x="1013032" y="1216685"/>
                  </a:cubicBezTo>
                  <a:cubicBezTo>
                    <a:pt x="1013642" y="1216685"/>
                    <a:pt x="1013642" y="1216685"/>
                    <a:pt x="1013642" y="1216685"/>
                  </a:cubicBezTo>
                  <a:cubicBezTo>
                    <a:pt x="1013642" y="1215457"/>
                    <a:pt x="1013642" y="1214842"/>
                    <a:pt x="1013642" y="1214842"/>
                  </a:cubicBezTo>
                  <a:cubicBezTo>
                    <a:pt x="1014252" y="1214842"/>
                    <a:pt x="1014252" y="1214842"/>
                    <a:pt x="1014252" y="1214842"/>
                  </a:cubicBezTo>
                  <a:cubicBezTo>
                    <a:pt x="1014252" y="1214228"/>
                    <a:pt x="1014252" y="1214228"/>
                    <a:pt x="1014252" y="1214228"/>
                  </a:cubicBezTo>
                  <a:cubicBezTo>
                    <a:pt x="1014862" y="1214228"/>
                    <a:pt x="1014862" y="1214228"/>
                    <a:pt x="1014862" y="1214228"/>
                  </a:cubicBezTo>
                  <a:cubicBezTo>
                    <a:pt x="1014862" y="1211771"/>
                    <a:pt x="1016692" y="1212385"/>
                    <a:pt x="1016692" y="1212385"/>
                  </a:cubicBezTo>
                  <a:cubicBezTo>
                    <a:pt x="1016692" y="1210542"/>
                    <a:pt x="1016692" y="1211157"/>
                    <a:pt x="1016692" y="1211157"/>
                  </a:cubicBezTo>
                  <a:cubicBezTo>
                    <a:pt x="1017301" y="1211157"/>
                    <a:pt x="1017301" y="1211157"/>
                    <a:pt x="1017301" y="1211157"/>
                  </a:cubicBezTo>
                  <a:cubicBezTo>
                    <a:pt x="1017301" y="1211771"/>
                    <a:pt x="1017301" y="1211771"/>
                    <a:pt x="1017301" y="1211771"/>
                  </a:cubicBezTo>
                  <a:cubicBezTo>
                    <a:pt x="1017911" y="1210542"/>
                    <a:pt x="1018521" y="1211157"/>
                    <a:pt x="1018521" y="1211157"/>
                  </a:cubicBezTo>
                  <a:cubicBezTo>
                    <a:pt x="1018521" y="1211771"/>
                    <a:pt x="1018521" y="1211771"/>
                    <a:pt x="1018521" y="1211771"/>
                  </a:cubicBezTo>
                  <a:cubicBezTo>
                    <a:pt x="1020351" y="1211771"/>
                    <a:pt x="1020351" y="1213000"/>
                    <a:pt x="1020961" y="1212385"/>
                  </a:cubicBezTo>
                  <a:cubicBezTo>
                    <a:pt x="1020961" y="1211771"/>
                    <a:pt x="1020961" y="1211771"/>
                    <a:pt x="1020961" y="1211771"/>
                  </a:cubicBezTo>
                  <a:cubicBezTo>
                    <a:pt x="1022790" y="1211771"/>
                    <a:pt x="1022181" y="1211771"/>
                    <a:pt x="1022181" y="1211771"/>
                  </a:cubicBezTo>
                  <a:cubicBezTo>
                    <a:pt x="1022181" y="1211157"/>
                    <a:pt x="1022181" y="1211157"/>
                    <a:pt x="1022181" y="1211157"/>
                  </a:cubicBezTo>
                  <a:cubicBezTo>
                    <a:pt x="1022790" y="1211157"/>
                    <a:pt x="1022790" y="1211157"/>
                    <a:pt x="1022790" y="1211157"/>
                  </a:cubicBezTo>
                  <a:cubicBezTo>
                    <a:pt x="1022790" y="1210542"/>
                    <a:pt x="1022790" y="1210542"/>
                    <a:pt x="1022790" y="1210542"/>
                  </a:cubicBezTo>
                  <a:cubicBezTo>
                    <a:pt x="1024010" y="1210542"/>
                    <a:pt x="1024010" y="1210542"/>
                    <a:pt x="1024010" y="1210542"/>
                  </a:cubicBezTo>
                  <a:cubicBezTo>
                    <a:pt x="1022790" y="1209314"/>
                    <a:pt x="1022790" y="1209314"/>
                    <a:pt x="1022790" y="1209314"/>
                  </a:cubicBezTo>
                  <a:cubicBezTo>
                    <a:pt x="1024010" y="1209314"/>
                    <a:pt x="1024010" y="1209314"/>
                    <a:pt x="1024010" y="1209314"/>
                  </a:cubicBezTo>
                  <a:cubicBezTo>
                    <a:pt x="1022790" y="1208700"/>
                    <a:pt x="1022790" y="1208700"/>
                    <a:pt x="1022181" y="1208700"/>
                  </a:cubicBezTo>
                  <a:cubicBezTo>
                    <a:pt x="1022181" y="1208085"/>
                    <a:pt x="1022181" y="1208085"/>
                    <a:pt x="1022181" y="1208085"/>
                  </a:cubicBezTo>
                  <a:cubicBezTo>
                    <a:pt x="1021571" y="1208085"/>
                    <a:pt x="1021571" y="1208085"/>
                    <a:pt x="1021571" y="1208085"/>
                  </a:cubicBezTo>
                  <a:cubicBezTo>
                    <a:pt x="1021571" y="1207471"/>
                    <a:pt x="1021571" y="1207471"/>
                    <a:pt x="1021571" y="1207471"/>
                  </a:cubicBezTo>
                  <a:cubicBezTo>
                    <a:pt x="1020961" y="1207471"/>
                    <a:pt x="1020961" y="1207471"/>
                    <a:pt x="1020961" y="1207471"/>
                  </a:cubicBezTo>
                  <a:cubicBezTo>
                    <a:pt x="1020961" y="1205628"/>
                    <a:pt x="1020961" y="1205014"/>
                    <a:pt x="1020961" y="1204400"/>
                  </a:cubicBezTo>
                  <a:cubicBezTo>
                    <a:pt x="1020351" y="1204400"/>
                    <a:pt x="1020351" y="1204400"/>
                    <a:pt x="1020351" y="1204400"/>
                  </a:cubicBezTo>
                  <a:cubicBezTo>
                    <a:pt x="1020351" y="1203785"/>
                    <a:pt x="1020351" y="1203785"/>
                    <a:pt x="1020351" y="1203785"/>
                  </a:cubicBezTo>
                  <a:cubicBezTo>
                    <a:pt x="1017301" y="1203785"/>
                    <a:pt x="1019131" y="1200100"/>
                    <a:pt x="1018521" y="1199485"/>
                  </a:cubicBezTo>
                  <a:cubicBezTo>
                    <a:pt x="1019131" y="1199485"/>
                    <a:pt x="1019131" y="1199485"/>
                    <a:pt x="1019131" y="1199485"/>
                  </a:cubicBezTo>
                  <a:cubicBezTo>
                    <a:pt x="1019131" y="1198871"/>
                    <a:pt x="1019131" y="1198871"/>
                    <a:pt x="1019131" y="1198871"/>
                  </a:cubicBezTo>
                  <a:cubicBezTo>
                    <a:pt x="1021571" y="1198871"/>
                    <a:pt x="1022181" y="1198871"/>
                    <a:pt x="1022790" y="1198871"/>
                  </a:cubicBezTo>
                  <a:cubicBezTo>
                    <a:pt x="1022790" y="1197642"/>
                    <a:pt x="1022790" y="1197642"/>
                    <a:pt x="1022790" y="1197642"/>
                  </a:cubicBezTo>
                  <a:cubicBezTo>
                    <a:pt x="1024010" y="1197642"/>
                    <a:pt x="1024010" y="1197642"/>
                    <a:pt x="1024010" y="1197642"/>
                  </a:cubicBezTo>
                  <a:cubicBezTo>
                    <a:pt x="1024010" y="1197028"/>
                    <a:pt x="1024010" y="1197028"/>
                    <a:pt x="1024010" y="1197028"/>
                  </a:cubicBezTo>
                  <a:cubicBezTo>
                    <a:pt x="1024620" y="1198257"/>
                    <a:pt x="1024620" y="1198257"/>
                    <a:pt x="1024620" y="1198871"/>
                  </a:cubicBezTo>
                  <a:cubicBezTo>
                    <a:pt x="1026450" y="1198871"/>
                    <a:pt x="1025840" y="1198871"/>
                    <a:pt x="1025840" y="1198871"/>
                  </a:cubicBezTo>
                  <a:cubicBezTo>
                    <a:pt x="1024620" y="1199485"/>
                    <a:pt x="1025230" y="1199485"/>
                    <a:pt x="1025230" y="1200100"/>
                  </a:cubicBezTo>
                  <a:cubicBezTo>
                    <a:pt x="1024620" y="1200100"/>
                    <a:pt x="1024620" y="1200100"/>
                    <a:pt x="1024620" y="1200100"/>
                  </a:cubicBezTo>
                  <a:cubicBezTo>
                    <a:pt x="1024620" y="1200714"/>
                    <a:pt x="1024620" y="1200714"/>
                    <a:pt x="1024620" y="1200714"/>
                  </a:cubicBezTo>
                  <a:cubicBezTo>
                    <a:pt x="1024010" y="1200714"/>
                    <a:pt x="1024010" y="1200714"/>
                    <a:pt x="1024010" y="1200714"/>
                  </a:cubicBezTo>
                  <a:lnTo>
                    <a:pt x="1024010" y="1202147"/>
                  </a:lnTo>
                  <a:lnTo>
                    <a:pt x="1023705" y="1202557"/>
                  </a:lnTo>
                  <a:lnTo>
                    <a:pt x="1022790" y="1202557"/>
                  </a:lnTo>
                  <a:cubicBezTo>
                    <a:pt x="1022790" y="1203171"/>
                    <a:pt x="1022790" y="1203171"/>
                    <a:pt x="1022790" y="1203171"/>
                  </a:cubicBezTo>
                  <a:cubicBezTo>
                    <a:pt x="1022181" y="1203171"/>
                    <a:pt x="1022181" y="1203171"/>
                    <a:pt x="1022181" y="1203171"/>
                  </a:cubicBezTo>
                  <a:cubicBezTo>
                    <a:pt x="1022181" y="1203785"/>
                    <a:pt x="1022181" y="1203785"/>
                    <a:pt x="1022181" y="1203785"/>
                  </a:cubicBezTo>
                  <a:cubicBezTo>
                    <a:pt x="1021571" y="1203785"/>
                    <a:pt x="1021571" y="1203785"/>
                    <a:pt x="1021571" y="1203785"/>
                  </a:cubicBezTo>
                  <a:cubicBezTo>
                    <a:pt x="1021571" y="1204400"/>
                    <a:pt x="1021571" y="1204400"/>
                    <a:pt x="1021571" y="1204400"/>
                  </a:cubicBezTo>
                  <a:cubicBezTo>
                    <a:pt x="1022181" y="1204400"/>
                    <a:pt x="1022181" y="1204400"/>
                    <a:pt x="1022181" y="1204400"/>
                  </a:cubicBezTo>
                  <a:cubicBezTo>
                    <a:pt x="1022181" y="1203785"/>
                    <a:pt x="1022181" y="1203785"/>
                    <a:pt x="1022181" y="1203785"/>
                  </a:cubicBezTo>
                  <a:cubicBezTo>
                    <a:pt x="1022790" y="1203785"/>
                    <a:pt x="1022790" y="1203785"/>
                    <a:pt x="1022790" y="1203785"/>
                  </a:cubicBezTo>
                  <a:lnTo>
                    <a:pt x="1023705" y="1202557"/>
                  </a:lnTo>
                  <a:lnTo>
                    <a:pt x="1024010" y="1202557"/>
                  </a:lnTo>
                  <a:lnTo>
                    <a:pt x="1024010" y="1202147"/>
                  </a:lnTo>
                  <a:lnTo>
                    <a:pt x="1024620" y="1201328"/>
                  </a:lnTo>
                  <a:cubicBezTo>
                    <a:pt x="1024620" y="1202557"/>
                    <a:pt x="1024620" y="1202557"/>
                    <a:pt x="1024620" y="1202557"/>
                  </a:cubicBezTo>
                  <a:cubicBezTo>
                    <a:pt x="1025840" y="1200714"/>
                    <a:pt x="1026450" y="1201942"/>
                    <a:pt x="1026450" y="1201328"/>
                  </a:cubicBezTo>
                  <a:cubicBezTo>
                    <a:pt x="1026450" y="1200100"/>
                    <a:pt x="1027670" y="1200100"/>
                    <a:pt x="1027670" y="1200100"/>
                  </a:cubicBezTo>
                  <a:cubicBezTo>
                    <a:pt x="1027670" y="1200714"/>
                    <a:pt x="1027670" y="1200714"/>
                    <a:pt x="1027670" y="1200714"/>
                  </a:cubicBezTo>
                  <a:cubicBezTo>
                    <a:pt x="1028279" y="1200714"/>
                    <a:pt x="1028279" y="1200714"/>
                    <a:pt x="1028279" y="1200714"/>
                  </a:cubicBezTo>
                  <a:cubicBezTo>
                    <a:pt x="1028279" y="1201328"/>
                    <a:pt x="1028279" y="1201328"/>
                    <a:pt x="1028279" y="1201328"/>
                  </a:cubicBezTo>
                  <a:cubicBezTo>
                    <a:pt x="1028889" y="1201328"/>
                    <a:pt x="1028889" y="1201328"/>
                    <a:pt x="1028889" y="1201328"/>
                  </a:cubicBezTo>
                  <a:cubicBezTo>
                    <a:pt x="1028889" y="1203171"/>
                    <a:pt x="1028889" y="1203785"/>
                    <a:pt x="1028889" y="1203785"/>
                  </a:cubicBezTo>
                  <a:cubicBezTo>
                    <a:pt x="1029499" y="1203785"/>
                    <a:pt x="1029499" y="1203785"/>
                    <a:pt x="1029499" y="1203785"/>
                  </a:cubicBezTo>
                  <a:cubicBezTo>
                    <a:pt x="1029499" y="1205628"/>
                    <a:pt x="1029499" y="1205628"/>
                    <a:pt x="1029499" y="1205628"/>
                  </a:cubicBezTo>
                  <a:cubicBezTo>
                    <a:pt x="1030109" y="1205628"/>
                    <a:pt x="1030109" y="1205628"/>
                    <a:pt x="1030109" y="1205628"/>
                  </a:cubicBezTo>
                  <a:cubicBezTo>
                    <a:pt x="1030109" y="1206857"/>
                    <a:pt x="1030109" y="1206857"/>
                    <a:pt x="1030109" y="1206857"/>
                  </a:cubicBezTo>
                  <a:cubicBezTo>
                    <a:pt x="1030719" y="1206857"/>
                    <a:pt x="1030719" y="1206857"/>
                    <a:pt x="1030719" y="1206857"/>
                  </a:cubicBezTo>
                  <a:cubicBezTo>
                    <a:pt x="1031939" y="1208700"/>
                    <a:pt x="1031939" y="1209314"/>
                    <a:pt x="1031939" y="1210542"/>
                  </a:cubicBezTo>
                  <a:cubicBezTo>
                    <a:pt x="1032549" y="1210542"/>
                    <a:pt x="1032549" y="1210542"/>
                    <a:pt x="1032549" y="1210542"/>
                  </a:cubicBezTo>
                  <a:cubicBezTo>
                    <a:pt x="1032549" y="1211771"/>
                    <a:pt x="1032549" y="1212385"/>
                    <a:pt x="1032549" y="1212385"/>
                  </a:cubicBezTo>
                  <a:cubicBezTo>
                    <a:pt x="1033159" y="1212385"/>
                    <a:pt x="1033159" y="1212385"/>
                    <a:pt x="1033159" y="1212385"/>
                  </a:cubicBezTo>
                  <a:cubicBezTo>
                    <a:pt x="1033769" y="1216071"/>
                    <a:pt x="1033769" y="1216685"/>
                    <a:pt x="1033159" y="1218528"/>
                  </a:cubicBezTo>
                  <a:cubicBezTo>
                    <a:pt x="1032549" y="1218528"/>
                    <a:pt x="1032549" y="1218528"/>
                    <a:pt x="1032549" y="1218528"/>
                  </a:cubicBezTo>
                  <a:cubicBezTo>
                    <a:pt x="1032549" y="1219142"/>
                    <a:pt x="1032549" y="1219142"/>
                    <a:pt x="1032549" y="1219142"/>
                  </a:cubicBezTo>
                  <a:cubicBezTo>
                    <a:pt x="1030719" y="1219142"/>
                    <a:pt x="1031329" y="1219142"/>
                    <a:pt x="1030719" y="1219142"/>
                  </a:cubicBezTo>
                  <a:cubicBezTo>
                    <a:pt x="1031329" y="1220371"/>
                    <a:pt x="1030109" y="1220371"/>
                    <a:pt x="1030109" y="1220371"/>
                  </a:cubicBezTo>
                  <a:cubicBezTo>
                    <a:pt x="1030719" y="1220371"/>
                    <a:pt x="1030719" y="1220371"/>
                    <a:pt x="1030719" y="1220371"/>
                  </a:cubicBezTo>
                  <a:cubicBezTo>
                    <a:pt x="1030719" y="1219757"/>
                    <a:pt x="1030719" y="1219757"/>
                    <a:pt x="1030719" y="1219757"/>
                  </a:cubicBezTo>
                  <a:cubicBezTo>
                    <a:pt x="1032549" y="1219757"/>
                    <a:pt x="1032549" y="1218528"/>
                    <a:pt x="1033159" y="1219142"/>
                  </a:cubicBezTo>
                  <a:cubicBezTo>
                    <a:pt x="1033159" y="1219757"/>
                    <a:pt x="1033159" y="1219757"/>
                    <a:pt x="1033159" y="1219757"/>
                  </a:cubicBezTo>
                  <a:cubicBezTo>
                    <a:pt x="1034378" y="1219142"/>
                    <a:pt x="1033769" y="1218528"/>
                    <a:pt x="1033769" y="1218528"/>
                  </a:cubicBezTo>
                  <a:cubicBezTo>
                    <a:pt x="1035598" y="1218528"/>
                    <a:pt x="1034988" y="1218528"/>
                    <a:pt x="1035598" y="1218528"/>
                  </a:cubicBezTo>
                  <a:cubicBezTo>
                    <a:pt x="1035598" y="1217300"/>
                    <a:pt x="1035598" y="1217300"/>
                    <a:pt x="1035598" y="1217300"/>
                  </a:cubicBezTo>
                  <a:cubicBezTo>
                    <a:pt x="1036208" y="1217300"/>
                    <a:pt x="1036208" y="1217300"/>
                    <a:pt x="1036208" y="1217300"/>
                  </a:cubicBezTo>
                  <a:cubicBezTo>
                    <a:pt x="1036208" y="1216685"/>
                    <a:pt x="1036208" y="1216685"/>
                    <a:pt x="1036208" y="1216685"/>
                  </a:cubicBezTo>
                  <a:cubicBezTo>
                    <a:pt x="1035598" y="1216685"/>
                    <a:pt x="1035598" y="1216685"/>
                    <a:pt x="1035598" y="1216685"/>
                  </a:cubicBezTo>
                  <a:cubicBezTo>
                    <a:pt x="1034988" y="1214842"/>
                    <a:pt x="1034378" y="1214228"/>
                    <a:pt x="1034378" y="1214228"/>
                  </a:cubicBezTo>
                  <a:cubicBezTo>
                    <a:pt x="1033769" y="1214228"/>
                    <a:pt x="1033769" y="1214228"/>
                    <a:pt x="1033769" y="1214228"/>
                  </a:cubicBezTo>
                  <a:cubicBezTo>
                    <a:pt x="1033769" y="1212385"/>
                    <a:pt x="1033769" y="1211157"/>
                    <a:pt x="1033769" y="1211157"/>
                  </a:cubicBezTo>
                  <a:cubicBezTo>
                    <a:pt x="1033159" y="1211157"/>
                    <a:pt x="1033159" y="1211157"/>
                    <a:pt x="1033159" y="1211157"/>
                  </a:cubicBezTo>
                  <a:cubicBezTo>
                    <a:pt x="1033159" y="1210542"/>
                    <a:pt x="1033159" y="1210542"/>
                    <a:pt x="1033159" y="1210542"/>
                  </a:cubicBezTo>
                  <a:cubicBezTo>
                    <a:pt x="1034988" y="1210542"/>
                    <a:pt x="1034378" y="1210542"/>
                    <a:pt x="1034378" y="1210542"/>
                  </a:cubicBezTo>
                  <a:cubicBezTo>
                    <a:pt x="1031329" y="1208700"/>
                    <a:pt x="1032549" y="1206242"/>
                    <a:pt x="1031939" y="1205014"/>
                  </a:cubicBezTo>
                  <a:cubicBezTo>
                    <a:pt x="1030719" y="1205014"/>
                    <a:pt x="1030719" y="1205014"/>
                    <a:pt x="1030719" y="1205014"/>
                  </a:cubicBezTo>
                  <a:cubicBezTo>
                    <a:pt x="1031329" y="1203785"/>
                    <a:pt x="1030109" y="1203785"/>
                    <a:pt x="1030109" y="1203785"/>
                  </a:cubicBezTo>
                  <a:cubicBezTo>
                    <a:pt x="1030719" y="1203785"/>
                    <a:pt x="1030719" y="1203785"/>
                    <a:pt x="1030719" y="1203785"/>
                  </a:cubicBezTo>
                  <a:cubicBezTo>
                    <a:pt x="1030719" y="1201942"/>
                    <a:pt x="1030719" y="1202557"/>
                    <a:pt x="1030719" y="1202557"/>
                  </a:cubicBezTo>
                  <a:cubicBezTo>
                    <a:pt x="1032549" y="1202557"/>
                    <a:pt x="1032549" y="1202557"/>
                    <a:pt x="1032549" y="1202557"/>
                  </a:cubicBezTo>
                  <a:cubicBezTo>
                    <a:pt x="1032549" y="1201328"/>
                    <a:pt x="1032549" y="1201328"/>
                    <a:pt x="1032549" y="1201328"/>
                  </a:cubicBezTo>
                  <a:cubicBezTo>
                    <a:pt x="1034988" y="1201328"/>
                    <a:pt x="1036818" y="1201942"/>
                    <a:pt x="1037428" y="1202557"/>
                  </a:cubicBezTo>
                  <a:cubicBezTo>
                    <a:pt x="1037428" y="1201328"/>
                    <a:pt x="1037428" y="1201328"/>
                    <a:pt x="1037428" y="1201328"/>
                  </a:cubicBezTo>
                  <a:cubicBezTo>
                    <a:pt x="1036818" y="1201328"/>
                    <a:pt x="1036818" y="1201328"/>
                    <a:pt x="1036818" y="1201328"/>
                  </a:cubicBezTo>
                  <a:cubicBezTo>
                    <a:pt x="1037428" y="1200100"/>
                    <a:pt x="1038038" y="1200714"/>
                    <a:pt x="1038038" y="1200714"/>
                  </a:cubicBezTo>
                  <a:cubicBezTo>
                    <a:pt x="1038038" y="1201328"/>
                    <a:pt x="1038038" y="1201328"/>
                    <a:pt x="1038038" y="1201328"/>
                  </a:cubicBezTo>
                  <a:cubicBezTo>
                    <a:pt x="1040477" y="1201328"/>
                    <a:pt x="1039258" y="1203171"/>
                    <a:pt x="1039867" y="1203171"/>
                  </a:cubicBezTo>
                  <a:cubicBezTo>
                    <a:pt x="1040477" y="1203171"/>
                    <a:pt x="1040477" y="1203171"/>
                    <a:pt x="1040477" y="1203171"/>
                  </a:cubicBezTo>
                  <a:cubicBezTo>
                    <a:pt x="1040477" y="1202557"/>
                    <a:pt x="1040477" y="1202557"/>
                    <a:pt x="1040477" y="1202557"/>
                  </a:cubicBezTo>
                  <a:cubicBezTo>
                    <a:pt x="1041087" y="1202557"/>
                    <a:pt x="1041087" y="1202557"/>
                    <a:pt x="1041087" y="1202557"/>
                  </a:cubicBezTo>
                  <a:cubicBezTo>
                    <a:pt x="1041087" y="1201328"/>
                    <a:pt x="1041087" y="1201328"/>
                    <a:pt x="1041087" y="1201328"/>
                  </a:cubicBezTo>
                  <a:cubicBezTo>
                    <a:pt x="1040477" y="1201328"/>
                    <a:pt x="1040477" y="1201328"/>
                    <a:pt x="1040477" y="1201328"/>
                  </a:cubicBezTo>
                  <a:cubicBezTo>
                    <a:pt x="1040477" y="1200714"/>
                    <a:pt x="1040477" y="1200714"/>
                    <a:pt x="1040477" y="1200714"/>
                  </a:cubicBezTo>
                  <a:cubicBezTo>
                    <a:pt x="1042307" y="1200714"/>
                    <a:pt x="1041697" y="1200714"/>
                    <a:pt x="1041697" y="1200714"/>
                  </a:cubicBezTo>
                  <a:cubicBezTo>
                    <a:pt x="1041697" y="1201328"/>
                    <a:pt x="1041697" y="1201328"/>
                    <a:pt x="1041697" y="1201328"/>
                  </a:cubicBezTo>
                  <a:cubicBezTo>
                    <a:pt x="1042307" y="1201328"/>
                    <a:pt x="1042307" y="1201328"/>
                    <a:pt x="1042307" y="1201328"/>
                  </a:cubicBezTo>
                  <a:cubicBezTo>
                    <a:pt x="1041697" y="1202557"/>
                    <a:pt x="1041697" y="1202557"/>
                    <a:pt x="1041697" y="1202557"/>
                  </a:cubicBezTo>
                  <a:cubicBezTo>
                    <a:pt x="1042307" y="1203171"/>
                    <a:pt x="1042307" y="1203171"/>
                    <a:pt x="1042307" y="1203171"/>
                  </a:cubicBezTo>
                  <a:cubicBezTo>
                    <a:pt x="1041087" y="1203171"/>
                    <a:pt x="1041087" y="1203171"/>
                    <a:pt x="1041087" y="1203171"/>
                  </a:cubicBezTo>
                  <a:cubicBezTo>
                    <a:pt x="1041087" y="1204400"/>
                    <a:pt x="1041087" y="1204400"/>
                    <a:pt x="1041087" y="1204400"/>
                  </a:cubicBezTo>
                  <a:cubicBezTo>
                    <a:pt x="1041697" y="1204400"/>
                    <a:pt x="1041697" y="1204400"/>
                    <a:pt x="1041697" y="1204400"/>
                  </a:cubicBezTo>
                  <a:cubicBezTo>
                    <a:pt x="1041697" y="1206242"/>
                    <a:pt x="1041697" y="1205628"/>
                    <a:pt x="1041697" y="1205628"/>
                  </a:cubicBezTo>
                  <a:cubicBezTo>
                    <a:pt x="1042307" y="1205628"/>
                    <a:pt x="1042307" y="1205628"/>
                    <a:pt x="1042307" y="1205628"/>
                  </a:cubicBezTo>
                  <a:cubicBezTo>
                    <a:pt x="1042307" y="1203785"/>
                    <a:pt x="1043527" y="1203785"/>
                    <a:pt x="1043527" y="1203171"/>
                  </a:cubicBezTo>
                  <a:cubicBezTo>
                    <a:pt x="1044137" y="1203171"/>
                    <a:pt x="1044137" y="1203171"/>
                    <a:pt x="1044137" y="1203171"/>
                  </a:cubicBezTo>
                  <a:cubicBezTo>
                    <a:pt x="1044137" y="1200714"/>
                    <a:pt x="1045966" y="1201942"/>
                    <a:pt x="1045966" y="1201328"/>
                  </a:cubicBezTo>
                  <a:cubicBezTo>
                    <a:pt x="1045966" y="1202557"/>
                    <a:pt x="1045966" y="1202557"/>
                    <a:pt x="1045966" y="1202557"/>
                  </a:cubicBezTo>
                  <a:cubicBezTo>
                    <a:pt x="1047186" y="1202557"/>
                    <a:pt x="1047186" y="1202557"/>
                    <a:pt x="1047186" y="1202557"/>
                  </a:cubicBezTo>
                  <a:cubicBezTo>
                    <a:pt x="1047186" y="1203171"/>
                    <a:pt x="1047186" y="1203171"/>
                    <a:pt x="1047186" y="1203171"/>
                  </a:cubicBezTo>
                  <a:cubicBezTo>
                    <a:pt x="1047796" y="1203171"/>
                    <a:pt x="1047796" y="1203171"/>
                    <a:pt x="1047796" y="1203171"/>
                  </a:cubicBezTo>
                  <a:cubicBezTo>
                    <a:pt x="1047796" y="1203785"/>
                    <a:pt x="1047796" y="1203785"/>
                    <a:pt x="1047796" y="1203785"/>
                  </a:cubicBezTo>
                  <a:cubicBezTo>
                    <a:pt x="1048406" y="1203785"/>
                    <a:pt x="1048406" y="1203785"/>
                    <a:pt x="1048406" y="1203785"/>
                  </a:cubicBezTo>
                  <a:cubicBezTo>
                    <a:pt x="1048406" y="1204400"/>
                    <a:pt x="1048406" y="1204400"/>
                    <a:pt x="1048406" y="1204400"/>
                  </a:cubicBezTo>
                  <a:cubicBezTo>
                    <a:pt x="1049016" y="1204400"/>
                    <a:pt x="1049016" y="1204400"/>
                    <a:pt x="1049016" y="1204400"/>
                  </a:cubicBezTo>
                  <a:cubicBezTo>
                    <a:pt x="1049016" y="1206242"/>
                    <a:pt x="1049016" y="1205628"/>
                    <a:pt x="1049016" y="1205628"/>
                  </a:cubicBezTo>
                  <a:cubicBezTo>
                    <a:pt x="1049626" y="1205628"/>
                    <a:pt x="1049626" y="1205628"/>
                    <a:pt x="1049626" y="1205628"/>
                  </a:cubicBezTo>
                  <a:cubicBezTo>
                    <a:pt x="1049626" y="1206857"/>
                    <a:pt x="1049626" y="1206857"/>
                    <a:pt x="1049626" y="1206857"/>
                  </a:cubicBezTo>
                  <a:cubicBezTo>
                    <a:pt x="1050236" y="1206857"/>
                    <a:pt x="1050236" y="1206857"/>
                    <a:pt x="1050236" y="1206857"/>
                  </a:cubicBezTo>
                  <a:cubicBezTo>
                    <a:pt x="1050236" y="1208085"/>
                    <a:pt x="1050236" y="1208085"/>
                    <a:pt x="1050236" y="1208085"/>
                  </a:cubicBezTo>
                  <a:cubicBezTo>
                    <a:pt x="1049626" y="1208085"/>
                    <a:pt x="1049626" y="1208085"/>
                    <a:pt x="1049626" y="1208085"/>
                  </a:cubicBezTo>
                  <a:cubicBezTo>
                    <a:pt x="1049626" y="1208700"/>
                    <a:pt x="1049626" y="1208700"/>
                    <a:pt x="1049626" y="1208700"/>
                  </a:cubicBezTo>
                  <a:cubicBezTo>
                    <a:pt x="1050236" y="1208700"/>
                    <a:pt x="1050236" y="1208700"/>
                    <a:pt x="1050236" y="1208700"/>
                  </a:cubicBezTo>
                  <a:cubicBezTo>
                    <a:pt x="1050236" y="1209314"/>
                    <a:pt x="1050236" y="1209314"/>
                    <a:pt x="1050236" y="1209314"/>
                  </a:cubicBezTo>
                  <a:cubicBezTo>
                    <a:pt x="1052065" y="1209314"/>
                    <a:pt x="1052065" y="1209314"/>
                    <a:pt x="1052065" y="1209314"/>
                  </a:cubicBezTo>
                  <a:cubicBezTo>
                    <a:pt x="1052065" y="1211771"/>
                    <a:pt x="1054505" y="1211157"/>
                    <a:pt x="1053895" y="1211771"/>
                  </a:cubicBezTo>
                  <a:cubicBezTo>
                    <a:pt x="1053285" y="1211771"/>
                    <a:pt x="1053285" y="1211771"/>
                    <a:pt x="1053285" y="1211771"/>
                  </a:cubicBezTo>
                  <a:cubicBezTo>
                    <a:pt x="1053285" y="1213614"/>
                    <a:pt x="1053285" y="1213614"/>
                    <a:pt x="1053285" y="1214228"/>
                  </a:cubicBezTo>
                  <a:cubicBezTo>
                    <a:pt x="1053895" y="1214228"/>
                    <a:pt x="1053895" y="1214228"/>
                    <a:pt x="1053895" y="1214228"/>
                  </a:cubicBezTo>
                  <a:cubicBezTo>
                    <a:pt x="1053895" y="1215457"/>
                    <a:pt x="1053895" y="1215457"/>
                    <a:pt x="1053895" y="1215457"/>
                  </a:cubicBezTo>
                  <a:cubicBezTo>
                    <a:pt x="1055115" y="1215457"/>
                    <a:pt x="1055115" y="1215457"/>
                    <a:pt x="1055115" y="1215457"/>
                  </a:cubicBezTo>
                  <a:cubicBezTo>
                    <a:pt x="1055115" y="1216071"/>
                    <a:pt x="1055115" y="1216071"/>
                    <a:pt x="1055115" y="1216071"/>
                  </a:cubicBezTo>
                  <a:cubicBezTo>
                    <a:pt x="1055725" y="1216071"/>
                    <a:pt x="1055725" y="1216071"/>
                    <a:pt x="1055725" y="1216071"/>
                  </a:cubicBezTo>
                  <a:cubicBezTo>
                    <a:pt x="1055725" y="1217914"/>
                    <a:pt x="1055725" y="1217914"/>
                    <a:pt x="1055725" y="1218528"/>
                  </a:cubicBezTo>
                  <a:cubicBezTo>
                    <a:pt x="1056335" y="1218528"/>
                    <a:pt x="1056335" y="1218528"/>
                    <a:pt x="1056335" y="1218528"/>
                  </a:cubicBezTo>
                  <a:cubicBezTo>
                    <a:pt x="1056335" y="1220371"/>
                    <a:pt x="1056335" y="1221600"/>
                    <a:pt x="1056335" y="1222828"/>
                  </a:cubicBezTo>
                  <a:cubicBezTo>
                    <a:pt x="1058164" y="1224057"/>
                    <a:pt x="1056335" y="1225285"/>
                    <a:pt x="1056944" y="1225285"/>
                  </a:cubicBezTo>
                  <a:cubicBezTo>
                    <a:pt x="1056335" y="1225285"/>
                    <a:pt x="1056335" y="1225285"/>
                    <a:pt x="1056335" y="1225285"/>
                  </a:cubicBezTo>
                  <a:cubicBezTo>
                    <a:pt x="1056335" y="1226514"/>
                    <a:pt x="1056335" y="1226514"/>
                    <a:pt x="1056335" y="1226514"/>
                  </a:cubicBezTo>
                  <a:cubicBezTo>
                    <a:pt x="1055725" y="1226514"/>
                    <a:pt x="1055725" y="1226514"/>
                    <a:pt x="1055725" y="1226514"/>
                  </a:cubicBezTo>
                  <a:cubicBezTo>
                    <a:pt x="1055725" y="1227742"/>
                    <a:pt x="1055725" y="1227742"/>
                    <a:pt x="1055725" y="1227742"/>
                  </a:cubicBezTo>
                  <a:cubicBezTo>
                    <a:pt x="1053895" y="1228357"/>
                    <a:pt x="1053895" y="1228357"/>
                    <a:pt x="1053895" y="1228357"/>
                  </a:cubicBezTo>
                  <a:cubicBezTo>
                    <a:pt x="1053895" y="1228971"/>
                    <a:pt x="1053895" y="1228971"/>
                    <a:pt x="1053895" y="1228971"/>
                  </a:cubicBezTo>
                  <a:cubicBezTo>
                    <a:pt x="1049016" y="1229585"/>
                    <a:pt x="1045356" y="1230814"/>
                    <a:pt x="1041697" y="1231428"/>
                  </a:cubicBezTo>
                  <a:cubicBezTo>
                    <a:pt x="1041697" y="1230814"/>
                    <a:pt x="1041697" y="1230814"/>
                    <a:pt x="1041697" y="1230814"/>
                  </a:cubicBezTo>
                  <a:cubicBezTo>
                    <a:pt x="1034988" y="1225900"/>
                    <a:pt x="1030109" y="1222214"/>
                    <a:pt x="1024010" y="1222214"/>
                  </a:cubicBezTo>
                  <a:cubicBezTo>
                    <a:pt x="1022790" y="1224057"/>
                    <a:pt x="1023400" y="1224057"/>
                    <a:pt x="1022790" y="1224671"/>
                  </a:cubicBezTo>
                  <a:cubicBezTo>
                    <a:pt x="1024620" y="1225285"/>
                    <a:pt x="1025230" y="1224057"/>
                    <a:pt x="1025230" y="1224057"/>
                  </a:cubicBezTo>
                  <a:cubicBezTo>
                    <a:pt x="1025230" y="1225900"/>
                    <a:pt x="1025230" y="1225285"/>
                    <a:pt x="1025230" y="1225285"/>
                  </a:cubicBezTo>
                  <a:cubicBezTo>
                    <a:pt x="1025840" y="1225285"/>
                    <a:pt x="1025840" y="1225285"/>
                    <a:pt x="1025840" y="1225285"/>
                  </a:cubicBezTo>
                  <a:cubicBezTo>
                    <a:pt x="1025840" y="1227128"/>
                    <a:pt x="1025840" y="1227128"/>
                    <a:pt x="1025840" y="1227128"/>
                  </a:cubicBezTo>
                  <a:cubicBezTo>
                    <a:pt x="1026450" y="1227128"/>
                    <a:pt x="1026450" y="1227128"/>
                    <a:pt x="1026450" y="1227128"/>
                  </a:cubicBezTo>
                  <a:cubicBezTo>
                    <a:pt x="1027060" y="1228971"/>
                    <a:pt x="1028279" y="1230200"/>
                    <a:pt x="1028279" y="1230814"/>
                  </a:cubicBezTo>
                  <a:cubicBezTo>
                    <a:pt x="1028889" y="1230814"/>
                    <a:pt x="1028889" y="1230814"/>
                    <a:pt x="1028889" y="1230814"/>
                  </a:cubicBezTo>
                  <a:cubicBezTo>
                    <a:pt x="1028889" y="1232042"/>
                    <a:pt x="1028889" y="1232657"/>
                    <a:pt x="1028889" y="1232657"/>
                  </a:cubicBezTo>
                  <a:cubicBezTo>
                    <a:pt x="1029499" y="1232657"/>
                    <a:pt x="1029499" y="1232657"/>
                    <a:pt x="1029499" y="1232657"/>
                  </a:cubicBezTo>
                  <a:cubicBezTo>
                    <a:pt x="1029499" y="1234500"/>
                    <a:pt x="1029499" y="1235728"/>
                    <a:pt x="1029499" y="1235728"/>
                  </a:cubicBezTo>
                  <a:cubicBezTo>
                    <a:pt x="1028889" y="1235728"/>
                    <a:pt x="1028889" y="1235728"/>
                    <a:pt x="1028889" y="1235728"/>
                  </a:cubicBezTo>
                  <a:cubicBezTo>
                    <a:pt x="1028279" y="1241257"/>
                    <a:pt x="1030109" y="1246171"/>
                    <a:pt x="1027670" y="1250471"/>
                  </a:cubicBezTo>
                  <a:cubicBezTo>
                    <a:pt x="1026450" y="1250471"/>
                    <a:pt x="1026450" y="1250471"/>
                    <a:pt x="1026450" y="1250471"/>
                  </a:cubicBezTo>
                  <a:cubicBezTo>
                    <a:pt x="1026450" y="1251085"/>
                    <a:pt x="1026450" y="1251085"/>
                    <a:pt x="1026450" y="1251085"/>
                  </a:cubicBezTo>
                  <a:cubicBezTo>
                    <a:pt x="1025230" y="1251700"/>
                    <a:pt x="1024620" y="1252314"/>
                    <a:pt x="1024620" y="1251700"/>
                  </a:cubicBezTo>
                  <a:cubicBezTo>
                    <a:pt x="1024620" y="1251085"/>
                    <a:pt x="1024620" y="1251085"/>
                    <a:pt x="1024620" y="1251085"/>
                  </a:cubicBezTo>
                  <a:cubicBezTo>
                    <a:pt x="1020351" y="1249242"/>
                    <a:pt x="1019741" y="1253542"/>
                    <a:pt x="1019131" y="1254771"/>
                  </a:cubicBezTo>
                  <a:cubicBezTo>
                    <a:pt x="1018521" y="1254771"/>
                    <a:pt x="1018521" y="1254771"/>
                    <a:pt x="1018521" y="1254771"/>
                  </a:cubicBezTo>
                  <a:cubicBezTo>
                    <a:pt x="1018521" y="1255385"/>
                    <a:pt x="1018521" y="1255385"/>
                    <a:pt x="1018521" y="1255385"/>
                  </a:cubicBezTo>
                  <a:cubicBezTo>
                    <a:pt x="1017301" y="1255385"/>
                    <a:pt x="1017301" y="1255385"/>
                    <a:pt x="1017301" y="1255385"/>
                  </a:cubicBezTo>
                  <a:cubicBezTo>
                    <a:pt x="1017911" y="1260300"/>
                    <a:pt x="1014862" y="1264600"/>
                    <a:pt x="1012422" y="1265828"/>
                  </a:cubicBezTo>
                  <a:cubicBezTo>
                    <a:pt x="1012422" y="1263371"/>
                    <a:pt x="1010593" y="1264600"/>
                    <a:pt x="1010593" y="1263985"/>
                  </a:cubicBezTo>
                  <a:cubicBezTo>
                    <a:pt x="1010593" y="1266442"/>
                    <a:pt x="1006933" y="1265828"/>
                    <a:pt x="1006323" y="1266442"/>
                  </a:cubicBezTo>
                  <a:cubicBezTo>
                    <a:pt x="1006933" y="1268900"/>
                    <a:pt x="1005104" y="1268285"/>
                    <a:pt x="1005104" y="1268285"/>
                  </a:cubicBezTo>
                  <a:cubicBezTo>
                    <a:pt x="1005104" y="1269514"/>
                    <a:pt x="1005104" y="1269514"/>
                    <a:pt x="1005104" y="1269514"/>
                  </a:cubicBezTo>
                  <a:cubicBezTo>
                    <a:pt x="1004494" y="1269514"/>
                    <a:pt x="1004494" y="1269514"/>
                    <a:pt x="1004494" y="1269514"/>
                  </a:cubicBezTo>
                  <a:cubicBezTo>
                    <a:pt x="1003884" y="1272585"/>
                    <a:pt x="1004494" y="1275657"/>
                    <a:pt x="1006323" y="1275657"/>
                  </a:cubicBezTo>
                  <a:cubicBezTo>
                    <a:pt x="1006323" y="1276271"/>
                    <a:pt x="1006323" y="1276271"/>
                    <a:pt x="1006323" y="1276271"/>
                  </a:cubicBezTo>
                  <a:cubicBezTo>
                    <a:pt x="1006933" y="1276271"/>
                    <a:pt x="1006933" y="1276271"/>
                    <a:pt x="1006933" y="1276271"/>
                  </a:cubicBezTo>
                  <a:cubicBezTo>
                    <a:pt x="1006933" y="1278114"/>
                    <a:pt x="1006933" y="1278114"/>
                    <a:pt x="1006933" y="1278114"/>
                  </a:cubicBezTo>
                  <a:cubicBezTo>
                    <a:pt x="1006323" y="1278114"/>
                    <a:pt x="1006323" y="1278114"/>
                    <a:pt x="1006323" y="1278114"/>
                  </a:cubicBezTo>
                  <a:cubicBezTo>
                    <a:pt x="1008153" y="1279342"/>
                    <a:pt x="1006933" y="1281185"/>
                    <a:pt x="1006933" y="1281800"/>
                  </a:cubicBezTo>
                  <a:cubicBezTo>
                    <a:pt x="1007543" y="1281800"/>
                    <a:pt x="1007543" y="1281800"/>
                    <a:pt x="1007543" y="1281800"/>
                  </a:cubicBezTo>
                  <a:cubicBezTo>
                    <a:pt x="1006323" y="1285485"/>
                    <a:pt x="1007543" y="1287328"/>
                    <a:pt x="1006933" y="1289785"/>
                  </a:cubicBezTo>
                  <a:cubicBezTo>
                    <a:pt x="1007543" y="1289785"/>
                    <a:pt x="1007543" y="1289785"/>
                    <a:pt x="1007543" y="1289785"/>
                  </a:cubicBezTo>
                  <a:cubicBezTo>
                    <a:pt x="1006323" y="1294085"/>
                    <a:pt x="1005104" y="1297771"/>
                    <a:pt x="1004494" y="1301457"/>
                  </a:cubicBezTo>
                  <a:cubicBezTo>
                    <a:pt x="1003274" y="1301457"/>
                    <a:pt x="1003274" y="1301457"/>
                    <a:pt x="1003274" y="1301457"/>
                  </a:cubicBezTo>
                  <a:cubicBezTo>
                    <a:pt x="1003274" y="1303299"/>
                    <a:pt x="1003274" y="1302685"/>
                    <a:pt x="1003274" y="1302685"/>
                  </a:cubicBezTo>
                  <a:cubicBezTo>
                    <a:pt x="1002054" y="1302685"/>
                    <a:pt x="1002054" y="1302685"/>
                    <a:pt x="1002054" y="1302685"/>
                  </a:cubicBezTo>
                  <a:cubicBezTo>
                    <a:pt x="1002054" y="1302071"/>
                    <a:pt x="1002054" y="1302071"/>
                    <a:pt x="1002054" y="1302071"/>
                  </a:cubicBezTo>
                  <a:cubicBezTo>
                    <a:pt x="989856" y="1300228"/>
                    <a:pt x="991076" y="1287942"/>
                    <a:pt x="989246" y="1282414"/>
                  </a:cubicBezTo>
                  <a:cubicBezTo>
                    <a:pt x="989856" y="1282414"/>
                    <a:pt x="989856" y="1282414"/>
                    <a:pt x="989856" y="1282414"/>
                  </a:cubicBezTo>
                  <a:cubicBezTo>
                    <a:pt x="991686" y="1274428"/>
                    <a:pt x="995955" y="1268900"/>
                    <a:pt x="997175" y="1263371"/>
                  </a:cubicBezTo>
                  <a:cubicBezTo>
                    <a:pt x="997785" y="1263371"/>
                    <a:pt x="997785" y="1263371"/>
                    <a:pt x="997785" y="1263371"/>
                  </a:cubicBezTo>
                  <a:cubicBezTo>
                    <a:pt x="1007543" y="1235728"/>
                    <a:pt x="976439" y="1224057"/>
                    <a:pt x="958752" y="1224057"/>
                  </a:cubicBezTo>
                  <a:cubicBezTo>
                    <a:pt x="958752" y="1223442"/>
                    <a:pt x="958752" y="1223442"/>
                    <a:pt x="958752" y="1223442"/>
                  </a:cubicBezTo>
                  <a:cubicBezTo>
                    <a:pt x="956312" y="1224057"/>
                    <a:pt x="954482" y="1221600"/>
                    <a:pt x="954482" y="1222214"/>
                  </a:cubicBezTo>
                  <a:cubicBezTo>
                    <a:pt x="954482" y="1220985"/>
                    <a:pt x="954482" y="1220985"/>
                    <a:pt x="954482" y="1220985"/>
                  </a:cubicBezTo>
                  <a:cubicBezTo>
                    <a:pt x="952653" y="1220371"/>
                    <a:pt x="952653" y="1220371"/>
                    <a:pt x="952653" y="1220371"/>
                  </a:cubicBezTo>
                  <a:cubicBezTo>
                    <a:pt x="952653" y="1217300"/>
                    <a:pt x="952653" y="1216685"/>
                    <a:pt x="952653" y="1216685"/>
                  </a:cubicBezTo>
                  <a:cubicBezTo>
                    <a:pt x="948993" y="1217300"/>
                    <a:pt x="948384" y="1214842"/>
                    <a:pt x="946554" y="1215457"/>
                  </a:cubicBezTo>
                  <a:cubicBezTo>
                    <a:pt x="946554" y="1214842"/>
                    <a:pt x="946554" y="1214842"/>
                    <a:pt x="946554" y="1214842"/>
                  </a:cubicBezTo>
                  <a:cubicBezTo>
                    <a:pt x="944114" y="1214842"/>
                    <a:pt x="944114" y="1213614"/>
                    <a:pt x="943504" y="1214228"/>
                  </a:cubicBezTo>
                  <a:cubicBezTo>
                    <a:pt x="943504" y="1211771"/>
                    <a:pt x="941065" y="1211771"/>
                    <a:pt x="941065" y="1211771"/>
                  </a:cubicBezTo>
                  <a:cubicBezTo>
                    <a:pt x="941065" y="1211157"/>
                    <a:pt x="941065" y="1211157"/>
                    <a:pt x="941065" y="1211157"/>
                  </a:cubicBezTo>
                  <a:cubicBezTo>
                    <a:pt x="939235" y="1210542"/>
                    <a:pt x="938625" y="1208085"/>
                    <a:pt x="938625" y="1208085"/>
                  </a:cubicBezTo>
                  <a:cubicBezTo>
                    <a:pt x="936186" y="1207471"/>
                    <a:pt x="936186" y="1206242"/>
                    <a:pt x="935576" y="1206857"/>
                  </a:cubicBezTo>
                  <a:cubicBezTo>
                    <a:pt x="934966" y="1201942"/>
                    <a:pt x="934966" y="1202557"/>
                    <a:pt x="934966" y="1202557"/>
                  </a:cubicBezTo>
                  <a:cubicBezTo>
                    <a:pt x="934356" y="1202557"/>
                    <a:pt x="934356" y="1202557"/>
                    <a:pt x="934356" y="1202557"/>
                  </a:cubicBezTo>
                  <a:cubicBezTo>
                    <a:pt x="933746" y="1198257"/>
                    <a:pt x="932526" y="1199485"/>
                    <a:pt x="932526" y="1197642"/>
                  </a:cubicBezTo>
                  <a:cubicBezTo>
                    <a:pt x="931916" y="1198871"/>
                    <a:pt x="931307" y="1198257"/>
                    <a:pt x="931307" y="1198871"/>
                  </a:cubicBezTo>
                  <a:cubicBezTo>
                    <a:pt x="931307" y="1199485"/>
                    <a:pt x="931307" y="1199485"/>
                    <a:pt x="931307" y="1199485"/>
                  </a:cubicBezTo>
                  <a:cubicBezTo>
                    <a:pt x="929477" y="1199485"/>
                    <a:pt x="930087" y="1199485"/>
                    <a:pt x="929477" y="1199485"/>
                  </a:cubicBezTo>
                  <a:cubicBezTo>
                    <a:pt x="929477" y="1200100"/>
                    <a:pt x="929477" y="1200100"/>
                    <a:pt x="929477" y="1200100"/>
                  </a:cubicBezTo>
                  <a:cubicBezTo>
                    <a:pt x="928867" y="1200100"/>
                    <a:pt x="928867" y="1200100"/>
                    <a:pt x="928867" y="1200100"/>
                  </a:cubicBezTo>
                  <a:cubicBezTo>
                    <a:pt x="928867" y="1200714"/>
                    <a:pt x="928867" y="1200714"/>
                    <a:pt x="928867" y="1200714"/>
                  </a:cubicBezTo>
                  <a:cubicBezTo>
                    <a:pt x="927037" y="1200714"/>
                    <a:pt x="927647" y="1200714"/>
                    <a:pt x="927647" y="1200714"/>
                  </a:cubicBezTo>
                  <a:cubicBezTo>
                    <a:pt x="927647" y="1201328"/>
                    <a:pt x="927647" y="1201328"/>
                    <a:pt x="927647" y="1201328"/>
                  </a:cubicBezTo>
                  <a:cubicBezTo>
                    <a:pt x="925208" y="1201328"/>
                    <a:pt x="926427" y="1203171"/>
                    <a:pt x="925817" y="1203171"/>
                  </a:cubicBezTo>
                  <a:cubicBezTo>
                    <a:pt x="923988" y="1202557"/>
                    <a:pt x="922768" y="1201942"/>
                    <a:pt x="921548" y="1202557"/>
                  </a:cubicBezTo>
                  <a:cubicBezTo>
                    <a:pt x="921548" y="1203171"/>
                    <a:pt x="921548" y="1203171"/>
                    <a:pt x="921548" y="1203171"/>
                  </a:cubicBezTo>
                  <a:cubicBezTo>
                    <a:pt x="920328" y="1203171"/>
                    <a:pt x="920328" y="1203171"/>
                    <a:pt x="920328" y="1203171"/>
                  </a:cubicBezTo>
                  <a:cubicBezTo>
                    <a:pt x="920328" y="1203785"/>
                    <a:pt x="920328" y="1203785"/>
                    <a:pt x="920328" y="1203785"/>
                  </a:cubicBezTo>
                  <a:cubicBezTo>
                    <a:pt x="919719" y="1203785"/>
                    <a:pt x="919719" y="1203785"/>
                    <a:pt x="919719" y="1203785"/>
                  </a:cubicBezTo>
                  <a:cubicBezTo>
                    <a:pt x="919719" y="1205628"/>
                    <a:pt x="919719" y="1205014"/>
                    <a:pt x="919719" y="1205014"/>
                  </a:cubicBezTo>
                  <a:cubicBezTo>
                    <a:pt x="919109" y="1205014"/>
                    <a:pt x="919109" y="1205014"/>
                    <a:pt x="919109" y="1205014"/>
                  </a:cubicBezTo>
                  <a:cubicBezTo>
                    <a:pt x="919109" y="1207471"/>
                    <a:pt x="919109" y="1208700"/>
                    <a:pt x="919109" y="1209314"/>
                  </a:cubicBezTo>
                  <a:cubicBezTo>
                    <a:pt x="917279" y="1209314"/>
                    <a:pt x="917889" y="1209314"/>
                    <a:pt x="917279" y="1209314"/>
                  </a:cubicBezTo>
                  <a:cubicBezTo>
                    <a:pt x="917279" y="1210542"/>
                    <a:pt x="917279" y="1210542"/>
                    <a:pt x="917279" y="1210542"/>
                  </a:cubicBezTo>
                  <a:cubicBezTo>
                    <a:pt x="916059" y="1210542"/>
                    <a:pt x="915449" y="1210542"/>
                    <a:pt x="915449" y="1210542"/>
                  </a:cubicBezTo>
                  <a:cubicBezTo>
                    <a:pt x="915449" y="1211157"/>
                    <a:pt x="915449" y="1211157"/>
                    <a:pt x="915449" y="1211157"/>
                  </a:cubicBezTo>
                  <a:cubicBezTo>
                    <a:pt x="914839" y="1211157"/>
                    <a:pt x="914839" y="1211157"/>
                    <a:pt x="914839" y="1211157"/>
                  </a:cubicBezTo>
                  <a:cubicBezTo>
                    <a:pt x="914839" y="1212385"/>
                    <a:pt x="914839" y="1213000"/>
                    <a:pt x="914839" y="1213000"/>
                  </a:cubicBezTo>
                  <a:cubicBezTo>
                    <a:pt x="913620" y="1213000"/>
                    <a:pt x="913620" y="1213000"/>
                    <a:pt x="913620" y="1213000"/>
                  </a:cubicBezTo>
                  <a:cubicBezTo>
                    <a:pt x="913620" y="1214842"/>
                    <a:pt x="911790" y="1215457"/>
                    <a:pt x="912400" y="1215457"/>
                  </a:cubicBezTo>
                  <a:cubicBezTo>
                    <a:pt x="912400" y="1214842"/>
                    <a:pt x="912400" y="1214842"/>
                    <a:pt x="912400" y="1214842"/>
                  </a:cubicBezTo>
                  <a:cubicBezTo>
                    <a:pt x="911790" y="1214842"/>
                    <a:pt x="911790" y="1214842"/>
                    <a:pt x="911790" y="1214842"/>
                  </a:cubicBezTo>
                  <a:cubicBezTo>
                    <a:pt x="911180" y="1216685"/>
                    <a:pt x="910570" y="1216685"/>
                    <a:pt x="911180" y="1217300"/>
                  </a:cubicBezTo>
                  <a:cubicBezTo>
                    <a:pt x="911790" y="1217300"/>
                    <a:pt x="911790" y="1217300"/>
                    <a:pt x="911790" y="1217300"/>
                  </a:cubicBezTo>
                  <a:cubicBezTo>
                    <a:pt x="911790" y="1218528"/>
                    <a:pt x="911790" y="1218528"/>
                    <a:pt x="911790" y="1218528"/>
                  </a:cubicBezTo>
                  <a:cubicBezTo>
                    <a:pt x="912400" y="1218528"/>
                    <a:pt x="912400" y="1218528"/>
                    <a:pt x="912400" y="1218528"/>
                  </a:cubicBezTo>
                  <a:cubicBezTo>
                    <a:pt x="912400" y="1219142"/>
                    <a:pt x="912400" y="1219142"/>
                    <a:pt x="912400" y="1219142"/>
                  </a:cubicBezTo>
                  <a:cubicBezTo>
                    <a:pt x="911790" y="1219142"/>
                    <a:pt x="911790" y="1219142"/>
                    <a:pt x="911790" y="1219142"/>
                  </a:cubicBezTo>
                  <a:cubicBezTo>
                    <a:pt x="911790" y="1219757"/>
                    <a:pt x="911790" y="1219757"/>
                    <a:pt x="911790" y="1219757"/>
                  </a:cubicBezTo>
                  <a:cubicBezTo>
                    <a:pt x="909960" y="1219757"/>
                    <a:pt x="910570" y="1219757"/>
                    <a:pt x="909960" y="1219757"/>
                  </a:cubicBezTo>
                  <a:cubicBezTo>
                    <a:pt x="909960" y="1220371"/>
                    <a:pt x="909960" y="1220371"/>
                    <a:pt x="909960" y="1220371"/>
                  </a:cubicBezTo>
                  <a:cubicBezTo>
                    <a:pt x="909350" y="1220371"/>
                    <a:pt x="909350" y="1220371"/>
                    <a:pt x="909350" y="1220371"/>
                  </a:cubicBezTo>
                  <a:cubicBezTo>
                    <a:pt x="909350" y="1220985"/>
                    <a:pt x="909350" y="1220985"/>
                    <a:pt x="909350" y="1220985"/>
                  </a:cubicBezTo>
                  <a:cubicBezTo>
                    <a:pt x="908740" y="1220985"/>
                    <a:pt x="908740" y="1220985"/>
                    <a:pt x="908740" y="1220985"/>
                  </a:cubicBezTo>
                  <a:cubicBezTo>
                    <a:pt x="908740" y="1222214"/>
                    <a:pt x="908740" y="1222214"/>
                    <a:pt x="908740" y="1222214"/>
                  </a:cubicBezTo>
                  <a:cubicBezTo>
                    <a:pt x="908131" y="1222214"/>
                    <a:pt x="908131" y="1222214"/>
                    <a:pt x="908131" y="1222214"/>
                  </a:cubicBezTo>
                  <a:cubicBezTo>
                    <a:pt x="908131" y="1222828"/>
                    <a:pt x="908131" y="1222828"/>
                    <a:pt x="908131" y="1222828"/>
                  </a:cubicBezTo>
                  <a:cubicBezTo>
                    <a:pt x="906301" y="1222828"/>
                    <a:pt x="906911" y="1222828"/>
                    <a:pt x="906301" y="1222828"/>
                  </a:cubicBezTo>
                  <a:cubicBezTo>
                    <a:pt x="906301" y="1224057"/>
                    <a:pt x="906301" y="1224057"/>
                    <a:pt x="906301" y="1224057"/>
                  </a:cubicBezTo>
                  <a:cubicBezTo>
                    <a:pt x="905691" y="1224057"/>
                    <a:pt x="905691" y="1224057"/>
                    <a:pt x="905691" y="1224057"/>
                  </a:cubicBezTo>
                  <a:cubicBezTo>
                    <a:pt x="905691" y="1224671"/>
                    <a:pt x="905691" y="1224671"/>
                    <a:pt x="905691" y="1224671"/>
                  </a:cubicBezTo>
                  <a:cubicBezTo>
                    <a:pt x="904471" y="1224671"/>
                    <a:pt x="904471" y="1224671"/>
                    <a:pt x="904471" y="1224671"/>
                  </a:cubicBezTo>
                  <a:cubicBezTo>
                    <a:pt x="904471" y="1226514"/>
                    <a:pt x="903251" y="1225900"/>
                    <a:pt x="903861" y="1226514"/>
                  </a:cubicBezTo>
                  <a:cubicBezTo>
                    <a:pt x="902642" y="1225285"/>
                    <a:pt x="903251" y="1225285"/>
                    <a:pt x="903251" y="1224671"/>
                  </a:cubicBezTo>
                  <a:cubicBezTo>
                    <a:pt x="901422" y="1224671"/>
                    <a:pt x="901422" y="1224057"/>
                    <a:pt x="900812" y="1224057"/>
                  </a:cubicBezTo>
                  <a:cubicBezTo>
                    <a:pt x="900812" y="1223442"/>
                    <a:pt x="900812" y="1223442"/>
                    <a:pt x="900812" y="1223442"/>
                  </a:cubicBezTo>
                  <a:cubicBezTo>
                    <a:pt x="898982" y="1223442"/>
                    <a:pt x="898982" y="1224671"/>
                    <a:pt x="898372" y="1224057"/>
                  </a:cubicBezTo>
                  <a:cubicBezTo>
                    <a:pt x="898372" y="1224671"/>
                    <a:pt x="898372" y="1224671"/>
                    <a:pt x="898372" y="1224671"/>
                  </a:cubicBezTo>
                  <a:cubicBezTo>
                    <a:pt x="897153" y="1224671"/>
                    <a:pt x="896543" y="1224671"/>
                    <a:pt x="896543" y="1224671"/>
                  </a:cubicBezTo>
                  <a:cubicBezTo>
                    <a:pt x="897153" y="1221600"/>
                    <a:pt x="894103" y="1222828"/>
                    <a:pt x="893493" y="1222828"/>
                  </a:cubicBezTo>
                  <a:cubicBezTo>
                    <a:pt x="893493" y="1223442"/>
                    <a:pt x="893493" y="1223442"/>
                    <a:pt x="893493" y="1223442"/>
                  </a:cubicBezTo>
                  <a:cubicBezTo>
                    <a:pt x="892883" y="1223442"/>
                    <a:pt x="892883" y="1223442"/>
                    <a:pt x="892883" y="1223442"/>
                  </a:cubicBezTo>
                  <a:cubicBezTo>
                    <a:pt x="892883" y="1224057"/>
                    <a:pt x="892883" y="1224057"/>
                    <a:pt x="892883" y="1224057"/>
                  </a:cubicBezTo>
                  <a:cubicBezTo>
                    <a:pt x="891054" y="1224671"/>
                    <a:pt x="890444" y="1225285"/>
                    <a:pt x="889834" y="1224671"/>
                  </a:cubicBezTo>
                  <a:cubicBezTo>
                    <a:pt x="889834" y="1224057"/>
                    <a:pt x="889834" y="1224057"/>
                    <a:pt x="889834" y="1224057"/>
                  </a:cubicBezTo>
                  <a:cubicBezTo>
                    <a:pt x="889224" y="1224057"/>
                    <a:pt x="889224" y="1224057"/>
                    <a:pt x="889224" y="1224057"/>
                  </a:cubicBezTo>
                  <a:cubicBezTo>
                    <a:pt x="889224" y="1223442"/>
                    <a:pt x="889224" y="1223442"/>
                    <a:pt x="889224" y="1223442"/>
                  </a:cubicBezTo>
                  <a:cubicBezTo>
                    <a:pt x="888614" y="1223442"/>
                    <a:pt x="888614" y="1223442"/>
                    <a:pt x="888614" y="1223442"/>
                  </a:cubicBezTo>
                  <a:cubicBezTo>
                    <a:pt x="888614" y="1224057"/>
                    <a:pt x="888614" y="1224057"/>
                    <a:pt x="888614" y="1224057"/>
                  </a:cubicBezTo>
                  <a:cubicBezTo>
                    <a:pt x="886784" y="1224057"/>
                    <a:pt x="887394" y="1224057"/>
                    <a:pt x="886784" y="1224057"/>
                  </a:cubicBezTo>
                  <a:cubicBezTo>
                    <a:pt x="886784" y="1224671"/>
                    <a:pt x="886784" y="1224671"/>
                    <a:pt x="886784" y="1224671"/>
                  </a:cubicBezTo>
                  <a:cubicBezTo>
                    <a:pt x="886174" y="1224671"/>
                    <a:pt x="886174" y="1224671"/>
                    <a:pt x="886174" y="1224671"/>
                  </a:cubicBezTo>
                  <a:cubicBezTo>
                    <a:pt x="886174" y="1225285"/>
                    <a:pt x="886174" y="1225285"/>
                    <a:pt x="886174" y="1225285"/>
                  </a:cubicBezTo>
                  <a:cubicBezTo>
                    <a:pt x="884345" y="1225900"/>
                    <a:pt x="884345" y="1226514"/>
                    <a:pt x="884345" y="1226514"/>
                  </a:cubicBezTo>
                  <a:cubicBezTo>
                    <a:pt x="884345" y="1227128"/>
                    <a:pt x="884345" y="1227128"/>
                    <a:pt x="884345" y="1227128"/>
                  </a:cubicBezTo>
                  <a:cubicBezTo>
                    <a:pt x="882515" y="1227128"/>
                    <a:pt x="883125" y="1227128"/>
                    <a:pt x="882515" y="1227128"/>
                  </a:cubicBezTo>
                  <a:cubicBezTo>
                    <a:pt x="882515" y="1227742"/>
                    <a:pt x="882515" y="1227742"/>
                    <a:pt x="882515" y="1227742"/>
                  </a:cubicBezTo>
                  <a:cubicBezTo>
                    <a:pt x="881905" y="1227742"/>
                    <a:pt x="881905" y="1227742"/>
                    <a:pt x="881905" y="1227742"/>
                  </a:cubicBezTo>
                  <a:cubicBezTo>
                    <a:pt x="881905" y="1229585"/>
                    <a:pt x="881905" y="1230814"/>
                    <a:pt x="881905" y="1231428"/>
                  </a:cubicBezTo>
                  <a:cubicBezTo>
                    <a:pt x="881295" y="1231428"/>
                    <a:pt x="881295" y="1231428"/>
                    <a:pt x="881295" y="1231428"/>
                  </a:cubicBezTo>
                  <a:cubicBezTo>
                    <a:pt x="881295" y="1232042"/>
                    <a:pt x="881295" y="1232042"/>
                    <a:pt x="881295" y="1232042"/>
                  </a:cubicBezTo>
                  <a:cubicBezTo>
                    <a:pt x="880685" y="1232042"/>
                    <a:pt x="880685" y="1232042"/>
                    <a:pt x="880685" y="1232042"/>
                  </a:cubicBezTo>
                  <a:cubicBezTo>
                    <a:pt x="880685" y="1232657"/>
                    <a:pt x="880685" y="1232657"/>
                    <a:pt x="880685" y="1232657"/>
                  </a:cubicBezTo>
                  <a:cubicBezTo>
                    <a:pt x="881295" y="1232657"/>
                    <a:pt x="881295" y="1232657"/>
                    <a:pt x="881295" y="1232657"/>
                  </a:cubicBezTo>
                  <a:cubicBezTo>
                    <a:pt x="881295" y="1235728"/>
                    <a:pt x="881295" y="1238185"/>
                    <a:pt x="880685" y="1239414"/>
                  </a:cubicBezTo>
                  <a:cubicBezTo>
                    <a:pt x="880076" y="1239414"/>
                    <a:pt x="880076" y="1239414"/>
                    <a:pt x="880076" y="1239414"/>
                  </a:cubicBezTo>
                  <a:cubicBezTo>
                    <a:pt x="879466" y="1241257"/>
                    <a:pt x="878856" y="1241257"/>
                    <a:pt x="878856" y="1241871"/>
                  </a:cubicBezTo>
                  <a:cubicBezTo>
                    <a:pt x="877026" y="1241871"/>
                    <a:pt x="877636" y="1243100"/>
                    <a:pt x="877636" y="1243100"/>
                  </a:cubicBezTo>
                  <a:cubicBezTo>
                    <a:pt x="877026" y="1243100"/>
                    <a:pt x="877026" y="1243100"/>
                    <a:pt x="877026" y="1243100"/>
                  </a:cubicBezTo>
                  <a:cubicBezTo>
                    <a:pt x="877026" y="1244942"/>
                    <a:pt x="877026" y="1244328"/>
                    <a:pt x="877026" y="1244328"/>
                  </a:cubicBezTo>
                  <a:cubicBezTo>
                    <a:pt x="877636" y="1244328"/>
                    <a:pt x="877636" y="1244328"/>
                    <a:pt x="877636" y="1244328"/>
                  </a:cubicBezTo>
                  <a:cubicBezTo>
                    <a:pt x="877636" y="1246171"/>
                    <a:pt x="877636" y="1245557"/>
                    <a:pt x="877636" y="1246171"/>
                  </a:cubicBezTo>
                  <a:cubicBezTo>
                    <a:pt x="877026" y="1246171"/>
                    <a:pt x="877026" y="1246171"/>
                    <a:pt x="877026" y="1246171"/>
                  </a:cubicBezTo>
                  <a:cubicBezTo>
                    <a:pt x="877026" y="1247400"/>
                    <a:pt x="877026" y="1247400"/>
                    <a:pt x="877026" y="1247400"/>
                  </a:cubicBezTo>
                  <a:cubicBezTo>
                    <a:pt x="876416" y="1247400"/>
                    <a:pt x="876416" y="1247400"/>
                    <a:pt x="876416" y="1247400"/>
                  </a:cubicBezTo>
                  <a:cubicBezTo>
                    <a:pt x="876416" y="1249242"/>
                    <a:pt x="875196" y="1248628"/>
                    <a:pt x="875196" y="1248628"/>
                  </a:cubicBezTo>
                  <a:cubicBezTo>
                    <a:pt x="876416" y="1248628"/>
                    <a:pt x="876416" y="1248628"/>
                    <a:pt x="876416" y="1248628"/>
                  </a:cubicBezTo>
                  <a:cubicBezTo>
                    <a:pt x="876416" y="1251085"/>
                    <a:pt x="874586" y="1249857"/>
                    <a:pt x="874586" y="1250471"/>
                  </a:cubicBezTo>
                  <a:cubicBezTo>
                    <a:pt x="874586" y="1252314"/>
                    <a:pt x="874586" y="1252928"/>
                    <a:pt x="874586" y="1253542"/>
                  </a:cubicBezTo>
                  <a:cubicBezTo>
                    <a:pt x="873977" y="1253542"/>
                    <a:pt x="873977" y="1253542"/>
                    <a:pt x="873977" y="1253542"/>
                  </a:cubicBezTo>
                  <a:cubicBezTo>
                    <a:pt x="873977" y="1254157"/>
                    <a:pt x="873977" y="1254157"/>
                    <a:pt x="873977" y="1254157"/>
                  </a:cubicBezTo>
                  <a:cubicBezTo>
                    <a:pt x="873367" y="1254157"/>
                    <a:pt x="873367" y="1254157"/>
                    <a:pt x="873367" y="1254157"/>
                  </a:cubicBezTo>
                  <a:cubicBezTo>
                    <a:pt x="873367" y="1254771"/>
                    <a:pt x="873367" y="1254771"/>
                    <a:pt x="873367" y="1254771"/>
                  </a:cubicBezTo>
                  <a:cubicBezTo>
                    <a:pt x="871537" y="1255385"/>
                    <a:pt x="870927" y="1255385"/>
                    <a:pt x="870317" y="1255385"/>
                  </a:cubicBezTo>
                  <a:cubicBezTo>
                    <a:pt x="870317" y="1256000"/>
                    <a:pt x="870317" y="1256000"/>
                    <a:pt x="870317" y="1256000"/>
                  </a:cubicBezTo>
                  <a:cubicBezTo>
                    <a:pt x="869707" y="1256000"/>
                    <a:pt x="869707" y="1256000"/>
                    <a:pt x="869707" y="1256000"/>
                  </a:cubicBezTo>
                  <a:cubicBezTo>
                    <a:pt x="869707" y="1257842"/>
                    <a:pt x="869707" y="1257228"/>
                    <a:pt x="869707" y="1257842"/>
                  </a:cubicBezTo>
                  <a:cubicBezTo>
                    <a:pt x="869097" y="1257842"/>
                    <a:pt x="869097" y="1257842"/>
                    <a:pt x="869097" y="1257842"/>
                  </a:cubicBezTo>
                  <a:cubicBezTo>
                    <a:pt x="869097" y="1259685"/>
                    <a:pt x="869097" y="1260300"/>
                    <a:pt x="869097" y="1260300"/>
                  </a:cubicBezTo>
                  <a:cubicBezTo>
                    <a:pt x="868488" y="1260300"/>
                    <a:pt x="868488" y="1260300"/>
                    <a:pt x="868488" y="1260300"/>
                  </a:cubicBezTo>
                  <a:cubicBezTo>
                    <a:pt x="868488" y="1261528"/>
                    <a:pt x="868488" y="1261528"/>
                    <a:pt x="868488" y="1261528"/>
                  </a:cubicBezTo>
                  <a:cubicBezTo>
                    <a:pt x="867268" y="1261528"/>
                    <a:pt x="867268" y="1261528"/>
                    <a:pt x="867268" y="1261528"/>
                  </a:cubicBezTo>
                  <a:cubicBezTo>
                    <a:pt x="867268" y="1262757"/>
                    <a:pt x="867268" y="1263371"/>
                    <a:pt x="867268" y="1263371"/>
                  </a:cubicBezTo>
                  <a:cubicBezTo>
                    <a:pt x="870927" y="1262757"/>
                    <a:pt x="870927" y="1265828"/>
                    <a:pt x="870927" y="1267057"/>
                  </a:cubicBezTo>
                  <a:cubicBezTo>
                    <a:pt x="872147" y="1267057"/>
                    <a:pt x="872147" y="1267057"/>
                    <a:pt x="872147" y="1267057"/>
                  </a:cubicBezTo>
                  <a:cubicBezTo>
                    <a:pt x="872147" y="1268900"/>
                    <a:pt x="872147" y="1269514"/>
                    <a:pt x="872147" y="1270128"/>
                  </a:cubicBezTo>
                  <a:cubicBezTo>
                    <a:pt x="870927" y="1270128"/>
                    <a:pt x="870927" y="1270128"/>
                    <a:pt x="870927" y="1270128"/>
                  </a:cubicBezTo>
                  <a:cubicBezTo>
                    <a:pt x="870927" y="1271357"/>
                    <a:pt x="872147" y="1271357"/>
                    <a:pt x="872147" y="1271357"/>
                  </a:cubicBezTo>
                  <a:cubicBezTo>
                    <a:pt x="870927" y="1271357"/>
                    <a:pt x="870927" y="1271357"/>
                    <a:pt x="870927" y="1271357"/>
                  </a:cubicBezTo>
                  <a:cubicBezTo>
                    <a:pt x="870927" y="1273200"/>
                    <a:pt x="870927" y="1272585"/>
                    <a:pt x="870927" y="1273200"/>
                  </a:cubicBezTo>
                  <a:cubicBezTo>
                    <a:pt x="870317" y="1273200"/>
                    <a:pt x="870317" y="1273200"/>
                    <a:pt x="870317" y="1273200"/>
                  </a:cubicBezTo>
                  <a:cubicBezTo>
                    <a:pt x="870317" y="1274428"/>
                    <a:pt x="870317" y="1274428"/>
                    <a:pt x="870317" y="1274428"/>
                  </a:cubicBezTo>
                  <a:cubicBezTo>
                    <a:pt x="869707" y="1274428"/>
                    <a:pt x="869707" y="1274428"/>
                    <a:pt x="869707" y="1274428"/>
                  </a:cubicBezTo>
                  <a:cubicBezTo>
                    <a:pt x="869707" y="1275042"/>
                    <a:pt x="869707" y="1275042"/>
                    <a:pt x="869707" y="1275042"/>
                  </a:cubicBezTo>
                  <a:cubicBezTo>
                    <a:pt x="867878" y="1275042"/>
                    <a:pt x="868488" y="1275042"/>
                    <a:pt x="868488" y="1275042"/>
                  </a:cubicBezTo>
                  <a:cubicBezTo>
                    <a:pt x="868488" y="1276885"/>
                    <a:pt x="868488" y="1276271"/>
                    <a:pt x="868488" y="1276271"/>
                  </a:cubicBezTo>
                  <a:cubicBezTo>
                    <a:pt x="869707" y="1276271"/>
                    <a:pt x="869707" y="1276271"/>
                    <a:pt x="869707" y="1276271"/>
                  </a:cubicBezTo>
                  <a:cubicBezTo>
                    <a:pt x="869707" y="1277500"/>
                    <a:pt x="869707" y="1277500"/>
                    <a:pt x="869707" y="1277500"/>
                  </a:cubicBezTo>
                  <a:cubicBezTo>
                    <a:pt x="870317" y="1277500"/>
                    <a:pt x="870317" y="1277500"/>
                    <a:pt x="870317" y="1277500"/>
                  </a:cubicBezTo>
                  <a:cubicBezTo>
                    <a:pt x="870317" y="1278728"/>
                    <a:pt x="870317" y="1279342"/>
                    <a:pt x="870317" y="1279342"/>
                  </a:cubicBezTo>
                  <a:cubicBezTo>
                    <a:pt x="869707" y="1279342"/>
                    <a:pt x="869707" y="1279342"/>
                    <a:pt x="869707" y="1279342"/>
                  </a:cubicBezTo>
                  <a:cubicBezTo>
                    <a:pt x="869707" y="1279957"/>
                    <a:pt x="869707" y="1279957"/>
                    <a:pt x="869707" y="1279957"/>
                  </a:cubicBezTo>
                  <a:cubicBezTo>
                    <a:pt x="870317" y="1279957"/>
                    <a:pt x="870317" y="1279957"/>
                    <a:pt x="870317" y="1279957"/>
                  </a:cubicBezTo>
                  <a:cubicBezTo>
                    <a:pt x="869097" y="1281185"/>
                    <a:pt x="869707" y="1281185"/>
                    <a:pt x="869707" y="1281800"/>
                  </a:cubicBezTo>
                  <a:cubicBezTo>
                    <a:pt x="870317" y="1281800"/>
                    <a:pt x="870317" y="1281800"/>
                    <a:pt x="870317" y="1281800"/>
                  </a:cubicBezTo>
                  <a:cubicBezTo>
                    <a:pt x="870927" y="1283642"/>
                    <a:pt x="871537" y="1283642"/>
                    <a:pt x="870927" y="1283642"/>
                  </a:cubicBezTo>
                  <a:cubicBezTo>
                    <a:pt x="870317" y="1283642"/>
                    <a:pt x="870317" y="1283642"/>
                    <a:pt x="870317" y="1283642"/>
                  </a:cubicBezTo>
                  <a:cubicBezTo>
                    <a:pt x="870317" y="1284871"/>
                    <a:pt x="870317" y="1284871"/>
                    <a:pt x="870317" y="1284871"/>
                  </a:cubicBezTo>
                  <a:cubicBezTo>
                    <a:pt x="869707" y="1284871"/>
                    <a:pt x="869707" y="1284871"/>
                    <a:pt x="869707" y="1284871"/>
                  </a:cubicBezTo>
                  <a:cubicBezTo>
                    <a:pt x="869707" y="1286100"/>
                    <a:pt x="870927" y="1286100"/>
                    <a:pt x="870317" y="1286714"/>
                  </a:cubicBezTo>
                  <a:cubicBezTo>
                    <a:pt x="869707" y="1286714"/>
                    <a:pt x="869707" y="1286714"/>
                    <a:pt x="869707" y="1286714"/>
                  </a:cubicBezTo>
                  <a:cubicBezTo>
                    <a:pt x="869707" y="1288557"/>
                    <a:pt x="869707" y="1289171"/>
                    <a:pt x="869707" y="1289785"/>
                  </a:cubicBezTo>
                  <a:cubicBezTo>
                    <a:pt x="870317" y="1289785"/>
                    <a:pt x="870317" y="1289785"/>
                    <a:pt x="870317" y="1289785"/>
                  </a:cubicBezTo>
                  <a:cubicBezTo>
                    <a:pt x="870317" y="1291628"/>
                    <a:pt x="870317" y="1291014"/>
                    <a:pt x="870317" y="1291014"/>
                  </a:cubicBezTo>
                  <a:cubicBezTo>
                    <a:pt x="872147" y="1291014"/>
                    <a:pt x="871537" y="1291014"/>
                    <a:pt x="872147" y="1291014"/>
                  </a:cubicBezTo>
                  <a:cubicBezTo>
                    <a:pt x="872147" y="1291628"/>
                    <a:pt x="872147" y="1291628"/>
                    <a:pt x="872147" y="1291628"/>
                  </a:cubicBezTo>
                  <a:cubicBezTo>
                    <a:pt x="872757" y="1291628"/>
                    <a:pt x="872757" y="1291628"/>
                    <a:pt x="872757" y="1291628"/>
                  </a:cubicBezTo>
                  <a:cubicBezTo>
                    <a:pt x="870927" y="1293471"/>
                    <a:pt x="872147" y="1293471"/>
                    <a:pt x="872147" y="1294085"/>
                  </a:cubicBezTo>
                  <a:cubicBezTo>
                    <a:pt x="870927" y="1294085"/>
                    <a:pt x="870927" y="1294085"/>
                    <a:pt x="870927" y="1294085"/>
                  </a:cubicBezTo>
                  <a:cubicBezTo>
                    <a:pt x="870927" y="1294700"/>
                    <a:pt x="870927" y="1294700"/>
                    <a:pt x="870927" y="1294700"/>
                  </a:cubicBezTo>
                  <a:cubicBezTo>
                    <a:pt x="872147" y="1294700"/>
                    <a:pt x="872147" y="1294700"/>
                    <a:pt x="872147" y="1294700"/>
                  </a:cubicBezTo>
                  <a:cubicBezTo>
                    <a:pt x="872147" y="1296542"/>
                    <a:pt x="872147" y="1295928"/>
                    <a:pt x="872147" y="1296542"/>
                  </a:cubicBezTo>
                  <a:cubicBezTo>
                    <a:pt x="870927" y="1296542"/>
                    <a:pt x="870927" y="1296542"/>
                    <a:pt x="870927" y="1296542"/>
                  </a:cubicBezTo>
                  <a:cubicBezTo>
                    <a:pt x="870927" y="1297157"/>
                    <a:pt x="870927" y="1297157"/>
                    <a:pt x="870927" y="1297157"/>
                  </a:cubicBezTo>
                  <a:cubicBezTo>
                    <a:pt x="870317" y="1297157"/>
                    <a:pt x="870317" y="1297157"/>
                    <a:pt x="870317" y="1297157"/>
                  </a:cubicBezTo>
                  <a:cubicBezTo>
                    <a:pt x="870317" y="1297771"/>
                    <a:pt x="870317" y="1297771"/>
                    <a:pt x="870317" y="1297771"/>
                  </a:cubicBezTo>
                  <a:cubicBezTo>
                    <a:pt x="870927" y="1297771"/>
                    <a:pt x="870927" y="1297771"/>
                    <a:pt x="870927" y="1297771"/>
                  </a:cubicBezTo>
                  <a:cubicBezTo>
                    <a:pt x="870927" y="1298385"/>
                    <a:pt x="870927" y="1298385"/>
                    <a:pt x="870927" y="1298385"/>
                  </a:cubicBezTo>
                  <a:cubicBezTo>
                    <a:pt x="870317" y="1298385"/>
                    <a:pt x="870317" y="1298385"/>
                    <a:pt x="870317" y="1298385"/>
                  </a:cubicBezTo>
                  <a:cubicBezTo>
                    <a:pt x="870317" y="1300842"/>
                    <a:pt x="870317" y="1302685"/>
                    <a:pt x="870317" y="1304528"/>
                  </a:cubicBezTo>
                  <a:cubicBezTo>
                    <a:pt x="870927" y="1304528"/>
                    <a:pt x="870927" y="1304528"/>
                    <a:pt x="870927" y="1304528"/>
                  </a:cubicBezTo>
                  <a:cubicBezTo>
                    <a:pt x="871537" y="1306371"/>
                    <a:pt x="870317" y="1306371"/>
                    <a:pt x="870317" y="1306371"/>
                  </a:cubicBezTo>
                  <a:cubicBezTo>
                    <a:pt x="870927" y="1306371"/>
                    <a:pt x="870927" y="1306371"/>
                    <a:pt x="870927" y="1306371"/>
                  </a:cubicBezTo>
                  <a:cubicBezTo>
                    <a:pt x="870927" y="1308214"/>
                    <a:pt x="870927" y="1307599"/>
                    <a:pt x="870927" y="1307599"/>
                  </a:cubicBezTo>
                  <a:cubicBezTo>
                    <a:pt x="870317" y="1307599"/>
                    <a:pt x="870317" y="1307599"/>
                    <a:pt x="870317" y="1307599"/>
                  </a:cubicBezTo>
                  <a:cubicBezTo>
                    <a:pt x="870317" y="1310057"/>
                    <a:pt x="870317" y="1310671"/>
                    <a:pt x="870317" y="1311285"/>
                  </a:cubicBezTo>
                  <a:cubicBezTo>
                    <a:pt x="870927" y="1311285"/>
                    <a:pt x="870927" y="1311285"/>
                    <a:pt x="870927" y="1311285"/>
                  </a:cubicBezTo>
                  <a:cubicBezTo>
                    <a:pt x="870927" y="1313742"/>
                    <a:pt x="870927" y="1314357"/>
                    <a:pt x="870927" y="1314971"/>
                  </a:cubicBezTo>
                  <a:cubicBezTo>
                    <a:pt x="872147" y="1314971"/>
                    <a:pt x="872147" y="1314971"/>
                    <a:pt x="872147" y="1314971"/>
                  </a:cubicBezTo>
                  <a:cubicBezTo>
                    <a:pt x="873977" y="1320499"/>
                    <a:pt x="874586" y="1323571"/>
                    <a:pt x="874586" y="1327871"/>
                  </a:cubicBezTo>
                  <a:cubicBezTo>
                    <a:pt x="875196" y="1327871"/>
                    <a:pt x="875196" y="1327871"/>
                    <a:pt x="875196" y="1327871"/>
                  </a:cubicBezTo>
                  <a:cubicBezTo>
                    <a:pt x="875806" y="1329714"/>
                    <a:pt x="877026" y="1329099"/>
                    <a:pt x="877026" y="1329099"/>
                  </a:cubicBezTo>
                  <a:cubicBezTo>
                    <a:pt x="877026" y="1330942"/>
                    <a:pt x="877026" y="1331557"/>
                    <a:pt x="877026" y="1332171"/>
                  </a:cubicBezTo>
                  <a:cubicBezTo>
                    <a:pt x="877636" y="1332171"/>
                    <a:pt x="877636" y="1332171"/>
                    <a:pt x="877636" y="1332171"/>
                  </a:cubicBezTo>
                  <a:cubicBezTo>
                    <a:pt x="877636" y="1332785"/>
                    <a:pt x="877636" y="1332785"/>
                    <a:pt x="877636" y="1332785"/>
                  </a:cubicBezTo>
                  <a:cubicBezTo>
                    <a:pt x="878246" y="1332785"/>
                    <a:pt x="878246" y="1332785"/>
                    <a:pt x="878246" y="1332785"/>
                  </a:cubicBezTo>
                  <a:cubicBezTo>
                    <a:pt x="878246" y="1334014"/>
                    <a:pt x="878246" y="1334628"/>
                    <a:pt x="878246" y="1334628"/>
                  </a:cubicBezTo>
                  <a:cubicBezTo>
                    <a:pt x="877636" y="1334628"/>
                    <a:pt x="877636" y="1334628"/>
                    <a:pt x="877636" y="1334628"/>
                  </a:cubicBezTo>
                  <a:cubicBezTo>
                    <a:pt x="877636" y="1337085"/>
                    <a:pt x="876416" y="1338314"/>
                    <a:pt x="877026" y="1338928"/>
                  </a:cubicBezTo>
                  <a:cubicBezTo>
                    <a:pt x="877636" y="1338928"/>
                    <a:pt x="877636" y="1338928"/>
                    <a:pt x="877636" y="1338928"/>
                  </a:cubicBezTo>
                  <a:cubicBezTo>
                    <a:pt x="876416" y="1341999"/>
                    <a:pt x="876416" y="1345071"/>
                    <a:pt x="876416" y="1347528"/>
                  </a:cubicBezTo>
                  <a:cubicBezTo>
                    <a:pt x="875196" y="1347528"/>
                    <a:pt x="875196" y="1347528"/>
                    <a:pt x="875196" y="1347528"/>
                  </a:cubicBezTo>
                  <a:cubicBezTo>
                    <a:pt x="875196" y="1348757"/>
                    <a:pt x="875196" y="1348757"/>
                    <a:pt x="875196" y="1348757"/>
                  </a:cubicBezTo>
                  <a:cubicBezTo>
                    <a:pt x="874586" y="1348757"/>
                    <a:pt x="874586" y="1348757"/>
                    <a:pt x="874586" y="1348757"/>
                  </a:cubicBezTo>
                  <a:cubicBezTo>
                    <a:pt x="874586" y="1349371"/>
                    <a:pt x="874586" y="1349371"/>
                    <a:pt x="874586" y="1349371"/>
                  </a:cubicBezTo>
                  <a:cubicBezTo>
                    <a:pt x="872757" y="1349371"/>
                    <a:pt x="871537" y="1349371"/>
                    <a:pt x="870927" y="1349371"/>
                  </a:cubicBezTo>
                  <a:cubicBezTo>
                    <a:pt x="870927" y="1348757"/>
                    <a:pt x="870927" y="1348757"/>
                    <a:pt x="870927" y="1348757"/>
                  </a:cubicBezTo>
                  <a:cubicBezTo>
                    <a:pt x="870317" y="1348757"/>
                    <a:pt x="870317" y="1348757"/>
                    <a:pt x="870317" y="1348757"/>
                  </a:cubicBezTo>
                  <a:cubicBezTo>
                    <a:pt x="870317" y="1348142"/>
                    <a:pt x="870317" y="1348142"/>
                    <a:pt x="870317" y="1348142"/>
                  </a:cubicBezTo>
                  <a:cubicBezTo>
                    <a:pt x="869707" y="1348142"/>
                    <a:pt x="869707" y="1348142"/>
                    <a:pt x="869707" y="1348142"/>
                  </a:cubicBezTo>
                  <a:cubicBezTo>
                    <a:pt x="869707" y="1348757"/>
                    <a:pt x="869707" y="1348757"/>
                    <a:pt x="869707" y="1348757"/>
                  </a:cubicBezTo>
                  <a:cubicBezTo>
                    <a:pt x="869097" y="1348757"/>
                    <a:pt x="869097" y="1348757"/>
                    <a:pt x="869097" y="1348757"/>
                  </a:cubicBezTo>
                  <a:cubicBezTo>
                    <a:pt x="869097" y="1349371"/>
                    <a:pt x="869097" y="1349371"/>
                    <a:pt x="869097" y="1349371"/>
                  </a:cubicBezTo>
                  <a:cubicBezTo>
                    <a:pt x="867268" y="1349985"/>
                    <a:pt x="867268" y="1350600"/>
                    <a:pt x="866658" y="1349985"/>
                  </a:cubicBezTo>
                  <a:cubicBezTo>
                    <a:pt x="866658" y="1351828"/>
                    <a:pt x="866658" y="1351214"/>
                    <a:pt x="866658" y="1351828"/>
                  </a:cubicBezTo>
                  <a:cubicBezTo>
                    <a:pt x="866048" y="1351828"/>
                    <a:pt x="866048" y="1351828"/>
                    <a:pt x="866048" y="1351828"/>
                  </a:cubicBezTo>
                  <a:cubicBezTo>
                    <a:pt x="866048" y="1352442"/>
                    <a:pt x="866048" y="1352442"/>
                    <a:pt x="866048" y="1352442"/>
                  </a:cubicBezTo>
                  <a:cubicBezTo>
                    <a:pt x="865438" y="1352442"/>
                    <a:pt x="865438" y="1352442"/>
                    <a:pt x="865438" y="1352442"/>
                  </a:cubicBezTo>
                  <a:cubicBezTo>
                    <a:pt x="865438" y="1354285"/>
                    <a:pt x="863608" y="1353671"/>
                    <a:pt x="863608" y="1353671"/>
                  </a:cubicBezTo>
                  <a:cubicBezTo>
                    <a:pt x="863608" y="1355514"/>
                    <a:pt x="863608" y="1354900"/>
                    <a:pt x="863608" y="1355514"/>
                  </a:cubicBezTo>
                  <a:cubicBezTo>
                    <a:pt x="861169" y="1355514"/>
                    <a:pt x="861779" y="1359200"/>
                    <a:pt x="861779" y="1359814"/>
                  </a:cubicBezTo>
                  <a:cubicBezTo>
                    <a:pt x="861169" y="1359814"/>
                    <a:pt x="861169" y="1359814"/>
                    <a:pt x="861169" y="1359814"/>
                  </a:cubicBezTo>
                  <a:cubicBezTo>
                    <a:pt x="861169" y="1361042"/>
                    <a:pt x="861169" y="1361042"/>
                    <a:pt x="861169" y="1361042"/>
                  </a:cubicBezTo>
                  <a:cubicBezTo>
                    <a:pt x="857509" y="1362271"/>
                    <a:pt x="860559" y="1367185"/>
                    <a:pt x="859339" y="1369028"/>
                  </a:cubicBezTo>
                  <a:cubicBezTo>
                    <a:pt x="860559" y="1369028"/>
                    <a:pt x="860559" y="1369028"/>
                    <a:pt x="860559" y="1369028"/>
                  </a:cubicBezTo>
                  <a:cubicBezTo>
                    <a:pt x="859339" y="1369642"/>
                    <a:pt x="859339" y="1369642"/>
                    <a:pt x="859339" y="1369642"/>
                  </a:cubicBezTo>
                  <a:cubicBezTo>
                    <a:pt x="860559" y="1369642"/>
                    <a:pt x="860559" y="1369642"/>
                    <a:pt x="860559" y="1369642"/>
                  </a:cubicBezTo>
                  <a:cubicBezTo>
                    <a:pt x="860559" y="1372714"/>
                    <a:pt x="860559" y="1374557"/>
                    <a:pt x="860559" y="1375785"/>
                  </a:cubicBezTo>
                  <a:cubicBezTo>
                    <a:pt x="861169" y="1375785"/>
                    <a:pt x="861169" y="1375785"/>
                    <a:pt x="861169" y="1375785"/>
                  </a:cubicBezTo>
                  <a:cubicBezTo>
                    <a:pt x="861169" y="1377628"/>
                    <a:pt x="861169" y="1378242"/>
                    <a:pt x="861169" y="1378857"/>
                  </a:cubicBezTo>
                  <a:cubicBezTo>
                    <a:pt x="861779" y="1378857"/>
                    <a:pt x="861779" y="1378857"/>
                    <a:pt x="861779" y="1378857"/>
                  </a:cubicBezTo>
                  <a:cubicBezTo>
                    <a:pt x="861779" y="1380085"/>
                    <a:pt x="861779" y="1380085"/>
                    <a:pt x="861779" y="1380085"/>
                  </a:cubicBezTo>
                  <a:cubicBezTo>
                    <a:pt x="861169" y="1380085"/>
                    <a:pt x="861169" y="1380085"/>
                    <a:pt x="861169" y="1380085"/>
                  </a:cubicBezTo>
                  <a:cubicBezTo>
                    <a:pt x="861169" y="1381928"/>
                    <a:pt x="861169" y="1381928"/>
                    <a:pt x="861169" y="1381928"/>
                  </a:cubicBezTo>
                  <a:cubicBezTo>
                    <a:pt x="859339" y="1381928"/>
                    <a:pt x="858729" y="1381928"/>
                    <a:pt x="858119" y="1381928"/>
                  </a:cubicBezTo>
                  <a:cubicBezTo>
                    <a:pt x="858119" y="1383771"/>
                    <a:pt x="858119" y="1383771"/>
                    <a:pt x="858119" y="1383771"/>
                  </a:cubicBezTo>
                  <a:cubicBezTo>
                    <a:pt x="856290" y="1383771"/>
                    <a:pt x="856900" y="1382542"/>
                    <a:pt x="856900" y="1383157"/>
                  </a:cubicBezTo>
                  <a:cubicBezTo>
                    <a:pt x="856900" y="1383771"/>
                    <a:pt x="856900" y="1383771"/>
                    <a:pt x="856900" y="1383771"/>
                  </a:cubicBezTo>
                  <a:cubicBezTo>
                    <a:pt x="855070" y="1383771"/>
                    <a:pt x="855070" y="1385000"/>
                    <a:pt x="854460" y="1384385"/>
                  </a:cubicBezTo>
                  <a:cubicBezTo>
                    <a:pt x="855070" y="1387457"/>
                    <a:pt x="855680" y="1389300"/>
                    <a:pt x="855070" y="1390528"/>
                  </a:cubicBezTo>
                  <a:cubicBezTo>
                    <a:pt x="852630" y="1390528"/>
                    <a:pt x="853240" y="1388685"/>
                    <a:pt x="853240" y="1388685"/>
                  </a:cubicBezTo>
                  <a:cubicBezTo>
                    <a:pt x="852630" y="1388685"/>
                    <a:pt x="852630" y="1388685"/>
                    <a:pt x="852630" y="1388685"/>
                  </a:cubicBezTo>
                  <a:cubicBezTo>
                    <a:pt x="850801" y="1385614"/>
                    <a:pt x="850801" y="1386228"/>
                    <a:pt x="850801" y="1385000"/>
                  </a:cubicBezTo>
                  <a:cubicBezTo>
                    <a:pt x="848361" y="1385000"/>
                    <a:pt x="849581" y="1383157"/>
                    <a:pt x="849581" y="1383157"/>
                  </a:cubicBezTo>
                  <a:cubicBezTo>
                    <a:pt x="847751" y="1382542"/>
                    <a:pt x="847141" y="1381928"/>
                    <a:pt x="846531" y="1381928"/>
                  </a:cubicBezTo>
                  <a:cubicBezTo>
                    <a:pt x="846531" y="1381314"/>
                    <a:pt x="846531" y="1381314"/>
                    <a:pt x="846531" y="1381314"/>
                  </a:cubicBezTo>
                  <a:cubicBezTo>
                    <a:pt x="842872" y="1380700"/>
                    <a:pt x="841042" y="1378242"/>
                    <a:pt x="837993" y="1379471"/>
                  </a:cubicBezTo>
                  <a:cubicBezTo>
                    <a:pt x="837993" y="1378857"/>
                    <a:pt x="837993" y="1378857"/>
                    <a:pt x="837993" y="1378857"/>
                  </a:cubicBezTo>
                  <a:cubicBezTo>
                    <a:pt x="834943" y="1378857"/>
                    <a:pt x="832504" y="1378857"/>
                    <a:pt x="830674" y="1378857"/>
                  </a:cubicBezTo>
                  <a:cubicBezTo>
                    <a:pt x="830674" y="1377628"/>
                    <a:pt x="830674" y="1377628"/>
                    <a:pt x="830674" y="1377628"/>
                  </a:cubicBezTo>
                  <a:cubicBezTo>
                    <a:pt x="825185" y="1378857"/>
                    <a:pt x="820916" y="1373942"/>
                    <a:pt x="821526" y="1371485"/>
                  </a:cubicBezTo>
                  <a:cubicBezTo>
                    <a:pt x="820306" y="1371485"/>
                    <a:pt x="820306" y="1371485"/>
                    <a:pt x="820306" y="1371485"/>
                  </a:cubicBezTo>
                  <a:cubicBezTo>
                    <a:pt x="820306" y="1372100"/>
                    <a:pt x="820306" y="1372100"/>
                    <a:pt x="820306" y="1372100"/>
                  </a:cubicBezTo>
                  <a:cubicBezTo>
                    <a:pt x="818476" y="1372714"/>
                    <a:pt x="818476" y="1372714"/>
                    <a:pt x="817866" y="1372714"/>
                  </a:cubicBezTo>
                  <a:cubicBezTo>
                    <a:pt x="817866" y="1372100"/>
                    <a:pt x="817866" y="1372100"/>
                    <a:pt x="817866" y="1372100"/>
                  </a:cubicBezTo>
                  <a:cubicBezTo>
                    <a:pt x="815427" y="1371485"/>
                    <a:pt x="816037" y="1369028"/>
                    <a:pt x="814817" y="1369642"/>
                  </a:cubicBezTo>
                  <a:cubicBezTo>
                    <a:pt x="814817" y="1369028"/>
                    <a:pt x="814817" y="1369028"/>
                    <a:pt x="814817" y="1369028"/>
                  </a:cubicBezTo>
                  <a:cubicBezTo>
                    <a:pt x="814207" y="1369028"/>
                    <a:pt x="814207" y="1369028"/>
                    <a:pt x="814207" y="1369028"/>
                  </a:cubicBezTo>
                  <a:cubicBezTo>
                    <a:pt x="814207" y="1368414"/>
                    <a:pt x="814207" y="1368414"/>
                    <a:pt x="814207" y="1368414"/>
                  </a:cubicBezTo>
                  <a:cubicBezTo>
                    <a:pt x="811768" y="1368414"/>
                    <a:pt x="809328" y="1368414"/>
                    <a:pt x="808718" y="1368414"/>
                  </a:cubicBezTo>
                  <a:cubicBezTo>
                    <a:pt x="808718" y="1369028"/>
                    <a:pt x="808718" y="1369028"/>
                    <a:pt x="808718" y="1369028"/>
                  </a:cubicBezTo>
                  <a:cubicBezTo>
                    <a:pt x="807498" y="1369028"/>
                    <a:pt x="807498" y="1369028"/>
                    <a:pt x="807498" y="1369028"/>
                  </a:cubicBezTo>
                  <a:cubicBezTo>
                    <a:pt x="807498" y="1369642"/>
                    <a:pt x="807498" y="1369642"/>
                    <a:pt x="807498" y="1369642"/>
                  </a:cubicBezTo>
                  <a:cubicBezTo>
                    <a:pt x="806888" y="1369642"/>
                    <a:pt x="806888" y="1369642"/>
                    <a:pt x="806888" y="1369642"/>
                  </a:cubicBezTo>
                  <a:cubicBezTo>
                    <a:pt x="806888" y="1370257"/>
                    <a:pt x="806888" y="1370257"/>
                    <a:pt x="806888" y="1370257"/>
                  </a:cubicBezTo>
                  <a:cubicBezTo>
                    <a:pt x="806278" y="1370257"/>
                    <a:pt x="806278" y="1370257"/>
                    <a:pt x="806278" y="1370257"/>
                  </a:cubicBezTo>
                  <a:cubicBezTo>
                    <a:pt x="805059" y="1376400"/>
                    <a:pt x="805669" y="1380700"/>
                    <a:pt x="804449" y="1384385"/>
                  </a:cubicBezTo>
                  <a:cubicBezTo>
                    <a:pt x="800789" y="1385614"/>
                    <a:pt x="795300" y="1386228"/>
                    <a:pt x="794691" y="1388685"/>
                  </a:cubicBezTo>
                  <a:cubicBezTo>
                    <a:pt x="791031" y="1390528"/>
                    <a:pt x="791031" y="1392371"/>
                    <a:pt x="789201" y="1392371"/>
                  </a:cubicBezTo>
                  <a:cubicBezTo>
                    <a:pt x="789201" y="1394828"/>
                    <a:pt x="787372" y="1394828"/>
                    <a:pt x="787372" y="1394828"/>
                  </a:cubicBezTo>
                  <a:cubicBezTo>
                    <a:pt x="787372" y="1395442"/>
                    <a:pt x="787372" y="1395442"/>
                    <a:pt x="787372" y="1395442"/>
                  </a:cubicBezTo>
                  <a:cubicBezTo>
                    <a:pt x="786762" y="1395442"/>
                    <a:pt x="786762" y="1395442"/>
                    <a:pt x="786762" y="1395442"/>
                  </a:cubicBezTo>
                  <a:cubicBezTo>
                    <a:pt x="786762" y="1396057"/>
                    <a:pt x="786762" y="1396057"/>
                    <a:pt x="786762" y="1396057"/>
                  </a:cubicBezTo>
                  <a:cubicBezTo>
                    <a:pt x="784322" y="1395442"/>
                    <a:pt x="784322" y="1394214"/>
                    <a:pt x="783712" y="1394828"/>
                  </a:cubicBezTo>
                  <a:cubicBezTo>
                    <a:pt x="783712" y="1392371"/>
                    <a:pt x="781883" y="1393600"/>
                    <a:pt x="781883" y="1392985"/>
                  </a:cubicBezTo>
                  <a:cubicBezTo>
                    <a:pt x="781883" y="1392371"/>
                    <a:pt x="781883" y="1392371"/>
                    <a:pt x="781883" y="1392371"/>
                  </a:cubicBezTo>
                  <a:cubicBezTo>
                    <a:pt x="781273" y="1392371"/>
                    <a:pt x="781273" y="1392371"/>
                    <a:pt x="781273" y="1392371"/>
                  </a:cubicBezTo>
                  <a:cubicBezTo>
                    <a:pt x="781273" y="1389914"/>
                    <a:pt x="780053" y="1391142"/>
                    <a:pt x="780053" y="1391142"/>
                  </a:cubicBezTo>
                  <a:cubicBezTo>
                    <a:pt x="780053" y="1390528"/>
                    <a:pt x="780053" y="1390528"/>
                    <a:pt x="780053" y="1390528"/>
                  </a:cubicBezTo>
                  <a:cubicBezTo>
                    <a:pt x="773344" y="1394214"/>
                    <a:pt x="767855" y="1391142"/>
                    <a:pt x="762366" y="1390528"/>
                  </a:cubicBezTo>
                  <a:cubicBezTo>
                    <a:pt x="762366" y="1389300"/>
                    <a:pt x="762366" y="1389300"/>
                    <a:pt x="762366" y="1389300"/>
                  </a:cubicBezTo>
                  <a:cubicBezTo>
                    <a:pt x="761146" y="1389300"/>
                    <a:pt x="761146" y="1389300"/>
                    <a:pt x="761146" y="1389300"/>
                  </a:cubicBezTo>
                  <a:cubicBezTo>
                    <a:pt x="761146" y="1388685"/>
                    <a:pt x="761146" y="1388685"/>
                    <a:pt x="761146" y="1388685"/>
                  </a:cubicBezTo>
                  <a:cubicBezTo>
                    <a:pt x="759317" y="1389300"/>
                    <a:pt x="759317" y="1388071"/>
                    <a:pt x="759317" y="1388071"/>
                  </a:cubicBezTo>
                  <a:cubicBezTo>
                    <a:pt x="757487" y="1389914"/>
                    <a:pt x="757487" y="1389300"/>
                    <a:pt x="756877" y="1389300"/>
                  </a:cubicBezTo>
                  <a:cubicBezTo>
                    <a:pt x="756877" y="1390528"/>
                    <a:pt x="756877" y="1390528"/>
                    <a:pt x="756877" y="1390528"/>
                  </a:cubicBezTo>
                  <a:cubicBezTo>
                    <a:pt x="754438" y="1390528"/>
                    <a:pt x="753828" y="1392371"/>
                    <a:pt x="753218" y="1392371"/>
                  </a:cubicBezTo>
                  <a:cubicBezTo>
                    <a:pt x="751388" y="1386228"/>
                    <a:pt x="750778" y="1379471"/>
                    <a:pt x="747729" y="1377628"/>
                  </a:cubicBezTo>
                  <a:cubicBezTo>
                    <a:pt x="747729" y="1377014"/>
                    <a:pt x="747729" y="1377014"/>
                    <a:pt x="747729" y="1377014"/>
                  </a:cubicBezTo>
                  <a:cubicBezTo>
                    <a:pt x="746509" y="1377014"/>
                    <a:pt x="746509" y="1377014"/>
                    <a:pt x="746509" y="1377014"/>
                  </a:cubicBezTo>
                  <a:cubicBezTo>
                    <a:pt x="746509" y="1374557"/>
                    <a:pt x="743460" y="1373942"/>
                    <a:pt x="744069" y="1372714"/>
                  </a:cubicBezTo>
                  <a:cubicBezTo>
                    <a:pt x="742850" y="1372714"/>
                    <a:pt x="742850" y="1372714"/>
                    <a:pt x="742850" y="1372714"/>
                  </a:cubicBezTo>
                  <a:cubicBezTo>
                    <a:pt x="742850" y="1370871"/>
                    <a:pt x="742240" y="1370871"/>
                    <a:pt x="742240" y="1370257"/>
                  </a:cubicBezTo>
                  <a:cubicBezTo>
                    <a:pt x="741630" y="1370257"/>
                    <a:pt x="741630" y="1370257"/>
                    <a:pt x="741630" y="1370257"/>
                  </a:cubicBezTo>
                  <a:cubicBezTo>
                    <a:pt x="741630" y="1368414"/>
                    <a:pt x="740410" y="1367185"/>
                    <a:pt x="741020" y="1367185"/>
                  </a:cubicBezTo>
                  <a:cubicBezTo>
                    <a:pt x="740410" y="1367185"/>
                    <a:pt x="740410" y="1367185"/>
                    <a:pt x="740410" y="1367185"/>
                  </a:cubicBezTo>
                  <a:cubicBezTo>
                    <a:pt x="740410" y="1365957"/>
                    <a:pt x="740410" y="1365957"/>
                    <a:pt x="740410" y="1365957"/>
                  </a:cubicBezTo>
                  <a:cubicBezTo>
                    <a:pt x="737971" y="1365957"/>
                    <a:pt x="738580" y="1364114"/>
                    <a:pt x="737971" y="1363500"/>
                  </a:cubicBezTo>
                  <a:cubicBezTo>
                    <a:pt x="737361" y="1363500"/>
                    <a:pt x="737361" y="1363500"/>
                    <a:pt x="737361" y="1363500"/>
                  </a:cubicBezTo>
                  <a:cubicBezTo>
                    <a:pt x="735531" y="1359814"/>
                    <a:pt x="735531" y="1360428"/>
                    <a:pt x="734311" y="1360428"/>
                  </a:cubicBezTo>
                  <a:cubicBezTo>
                    <a:pt x="733091" y="1357357"/>
                    <a:pt x="732481" y="1357971"/>
                    <a:pt x="733091" y="1357357"/>
                  </a:cubicBezTo>
                  <a:cubicBezTo>
                    <a:pt x="731262" y="1356742"/>
                    <a:pt x="731262" y="1356742"/>
                    <a:pt x="731262" y="1356742"/>
                  </a:cubicBezTo>
                  <a:cubicBezTo>
                    <a:pt x="730042" y="1353057"/>
                    <a:pt x="724553" y="1349985"/>
                    <a:pt x="724553" y="1348142"/>
                  </a:cubicBezTo>
                  <a:cubicBezTo>
                    <a:pt x="723333" y="1348142"/>
                    <a:pt x="723333" y="1348142"/>
                    <a:pt x="723333" y="1348142"/>
                  </a:cubicBezTo>
                  <a:cubicBezTo>
                    <a:pt x="721503" y="1343842"/>
                    <a:pt x="718454" y="1343842"/>
                    <a:pt x="718454" y="1341385"/>
                  </a:cubicBezTo>
                  <a:cubicBezTo>
                    <a:pt x="716014" y="1341385"/>
                    <a:pt x="716624" y="1338314"/>
                    <a:pt x="716624" y="1338314"/>
                  </a:cubicBezTo>
                  <a:cubicBezTo>
                    <a:pt x="715404" y="1338314"/>
                    <a:pt x="715404" y="1338314"/>
                    <a:pt x="715404" y="1338314"/>
                  </a:cubicBezTo>
                  <a:cubicBezTo>
                    <a:pt x="715404" y="1337699"/>
                    <a:pt x="715404" y="1337699"/>
                    <a:pt x="715404" y="1337699"/>
                  </a:cubicBezTo>
                  <a:cubicBezTo>
                    <a:pt x="714795" y="1337699"/>
                    <a:pt x="714795" y="1337699"/>
                    <a:pt x="714795" y="1337699"/>
                  </a:cubicBezTo>
                  <a:cubicBezTo>
                    <a:pt x="711745" y="1334014"/>
                    <a:pt x="696498" y="1334014"/>
                    <a:pt x="697718" y="1337699"/>
                  </a:cubicBezTo>
                  <a:cubicBezTo>
                    <a:pt x="695888" y="1338314"/>
                    <a:pt x="695888" y="1338314"/>
                    <a:pt x="695888" y="1338314"/>
                  </a:cubicBezTo>
                  <a:cubicBezTo>
                    <a:pt x="695888" y="1338928"/>
                    <a:pt x="695888" y="1338928"/>
                    <a:pt x="695888" y="1338928"/>
                  </a:cubicBezTo>
                  <a:cubicBezTo>
                    <a:pt x="695278" y="1338928"/>
                    <a:pt x="695278" y="1338928"/>
                    <a:pt x="695278" y="1338928"/>
                  </a:cubicBezTo>
                  <a:cubicBezTo>
                    <a:pt x="695278" y="1340157"/>
                    <a:pt x="695278" y="1340157"/>
                    <a:pt x="695278" y="1340157"/>
                  </a:cubicBezTo>
                  <a:cubicBezTo>
                    <a:pt x="694668" y="1340157"/>
                    <a:pt x="694668" y="1340157"/>
                    <a:pt x="694668" y="1340157"/>
                  </a:cubicBezTo>
                  <a:cubicBezTo>
                    <a:pt x="694668" y="1340771"/>
                    <a:pt x="694668" y="1340771"/>
                    <a:pt x="694668" y="1340771"/>
                  </a:cubicBezTo>
                  <a:cubicBezTo>
                    <a:pt x="694058" y="1340771"/>
                    <a:pt x="694058" y="1340771"/>
                    <a:pt x="694058" y="1340771"/>
                  </a:cubicBezTo>
                  <a:cubicBezTo>
                    <a:pt x="687349" y="1349985"/>
                    <a:pt x="694058" y="1351214"/>
                    <a:pt x="694058" y="1355514"/>
                  </a:cubicBezTo>
                  <a:cubicBezTo>
                    <a:pt x="694668" y="1355514"/>
                    <a:pt x="694668" y="1355514"/>
                    <a:pt x="694668" y="1355514"/>
                  </a:cubicBezTo>
                  <a:cubicBezTo>
                    <a:pt x="694668" y="1356742"/>
                    <a:pt x="694668" y="1356742"/>
                    <a:pt x="694668" y="1356742"/>
                  </a:cubicBezTo>
                  <a:cubicBezTo>
                    <a:pt x="698937" y="1357357"/>
                    <a:pt x="696498" y="1364114"/>
                    <a:pt x="695888" y="1365342"/>
                  </a:cubicBezTo>
                  <a:cubicBezTo>
                    <a:pt x="692229" y="1365342"/>
                    <a:pt x="692229" y="1362885"/>
                    <a:pt x="690399" y="1363500"/>
                  </a:cubicBezTo>
                  <a:cubicBezTo>
                    <a:pt x="690399" y="1362271"/>
                    <a:pt x="690399" y="1362271"/>
                    <a:pt x="690399" y="1362271"/>
                  </a:cubicBezTo>
                  <a:cubicBezTo>
                    <a:pt x="686740" y="1362271"/>
                    <a:pt x="684910" y="1359200"/>
                    <a:pt x="682470" y="1359814"/>
                  </a:cubicBezTo>
                  <a:cubicBezTo>
                    <a:pt x="682470" y="1359200"/>
                    <a:pt x="682470" y="1359200"/>
                    <a:pt x="682470" y="1359200"/>
                  </a:cubicBezTo>
                  <a:cubicBezTo>
                    <a:pt x="679421" y="1360428"/>
                    <a:pt x="675761" y="1365957"/>
                    <a:pt x="675761" y="1367185"/>
                  </a:cubicBezTo>
                  <a:cubicBezTo>
                    <a:pt x="662954" y="1369028"/>
                    <a:pt x="656855" y="1370871"/>
                    <a:pt x="656855" y="1370257"/>
                  </a:cubicBezTo>
                  <a:cubicBezTo>
                    <a:pt x="677591" y="1383771"/>
                    <a:pt x="672712" y="1412028"/>
                    <a:pt x="659904" y="1424314"/>
                  </a:cubicBezTo>
                  <a:cubicBezTo>
                    <a:pt x="659904" y="1424928"/>
                    <a:pt x="659904" y="1424928"/>
                    <a:pt x="659904" y="1424928"/>
                  </a:cubicBezTo>
                  <a:cubicBezTo>
                    <a:pt x="664783" y="1427999"/>
                    <a:pt x="669663" y="1429228"/>
                    <a:pt x="672102" y="1430457"/>
                  </a:cubicBezTo>
                  <a:cubicBezTo>
                    <a:pt x="671492" y="1433528"/>
                    <a:pt x="667833" y="1436599"/>
                    <a:pt x="667833" y="1437828"/>
                  </a:cubicBezTo>
                  <a:cubicBezTo>
                    <a:pt x="667223" y="1437828"/>
                    <a:pt x="667223" y="1437828"/>
                    <a:pt x="667223" y="1437828"/>
                  </a:cubicBezTo>
                  <a:cubicBezTo>
                    <a:pt x="664783" y="1443357"/>
                    <a:pt x="662954" y="1443971"/>
                    <a:pt x="662344" y="1447042"/>
                  </a:cubicBezTo>
                  <a:cubicBezTo>
                    <a:pt x="649536" y="1442742"/>
                    <a:pt x="639778" y="1439671"/>
                    <a:pt x="629410" y="1436599"/>
                  </a:cubicBezTo>
                  <a:cubicBezTo>
                    <a:pt x="629410" y="1435985"/>
                    <a:pt x="629410" y="1435985"/>
                    <a:pt x="629410" y="1435985"/>
                  </a:cubicBezTo>
                  <a:cubicBezTo>
                    <a:pt x="628190" y="1435985"/>
                    <a:pt x="627580" y="1435985"/>
                    <a:pt x="627580" y="1435985"/>
                  </a:cubicBezTo>
                  <a:cubicBezTo>
                    <a:pt x="627580" y="1435371"/>
                    <a:pt x="627580" y="1435371"/>
                    <a:pt x="627580" y="1435371"/>
                  </a:cubicBezTo>
                  <a:cubicBezTo>
                    <a:pt x="625140" y="1435985"/>
                    <a:pt x="623921" y="1434142"/>
                    <a:pt x="623311" y="1434757"/>
                  </a:cubicBezTo>
                  <a:cubicBezTo>
                    <a:pt x="623311" y="1434142"/>
                    <a:pt x="623311" y="1434142"/>
                    <a:pt x="623311" y="1434142"/>
                  </a:cubicBezTo>
                  <a:cubicBezTo>
                    <a:pt x="622091" y="1434142"/>
                    <a:pt x="622091" y="1434142"/>
                    <a:pt x="622091" y="1434142"/>
                  </a:cubicBezTo>
                  <a:cubicBezTo>
                    <a:pt x="622091" y="1434757"/>
                    <a:pt x="622091" y="1434757"/>
                    <a:pt x="622091" y="1434757"/>
                  </a:cubicBezTo>
                  <a:cubicBezTo>
                    <a:pt x="620261" y="1434757"/>
                    <a:pt x="619041" y="1434757"/>
                    <a:pt x="618432" y="1434757"/>
                  </a:cubicBezTo>
                  <a:cubicBezTo>
                    <a:pt x="618432" y="1435371"/>
                    <a:pt x="618432" y="1435371"/>
                    <a:pt x="618432" y="1435371"/>
                  </a:cubicBezTo>
                  <a:cubicBezTo>
                    <a:pt x="616602" y="1435371"/>
                    <a:pt x="615382" y="1435371"/>
                    <a:pt x="615382" y="1435371"/>
                  </a:cubicBezTo>
                  <a:cubicBezTo>
                    <a:pt x="615382" y="1435985"/>
                    <a:pt x="615382" y="1435985"/>
                    <a:pt x="615382" y="1435985"/>
                  </a:cubicBezTo>
                  <a:cubicBezTo>
                    <a:pt x="611723" y="1435985"/>
                    <a:pt x="608063" y="1437828"/>
                    <a:pt x="605624" y="1435371"/>
                  </a:cubicBezTo>
                  <a:cubicBezTo>
                    <a:pt x="605624" y="1434757"/>
                    <a:pt x="605624" y="1434757"/>
                    <a:pt x="605624" y="1434757"/>
                  </a:cubicBezTo>
                  <a:cubicBezTo>
                    <a:pt x="603794" y="1434142"/>
                    <a:pt x="603794" y="1433528"/>
                    <a:pt x="603794" y="1434142"/>
                  </a:cubicBezTo>
                  <a:cubicBezTo>
                    <a:pt x="603794" y="1432914"/>
                    <a:pt x="603794" y="1432914"/>
                    <a:pt x="603794" y="1432914"/>
                  </a:cubicBezTo>
                  <a:cubicBezTo>
                    <a:pt x="602574" y="1432914"/>
                    <a:pt x="602574" y="1432914"/>
                    <a:pt x="602574" y="1432914"/>
                  </a:cubicBezTo>
                  <a:cubicBezTo>
                    <a:pt x="602574" y="1432299"/>
                    <a:pt x="602574" y="1432299"/>
                    <a:pt x="602574" y="1432299"/>
                  </a:cubicBezTo>
                  <a:cubicBezTo>
                    <a:pt x="600745" y="1431685"/>
                    <a:pt x="598915" y="1429842"/>
                    <a:pt x="598305" y="1429842"/>
                  </a:cubicBezTo>
                  <a:cubicBezTo>
                    <a:pt x="598305" y="1430457"/>
                    <a:pt x="598305" y="1430457"/>
                    <a:pt x="598305" y="1430457"/>
                  </a:cubicBezTo>
                  <a:cubicBezTo>
                    <a:pt x="597695" y="1430457"/>
                    <a:pt x="597695" y="1430457"/>
                    <a:pt x="597695" y="1430457"/>
                  </a:cubicBezTo>
                  <a:cubicBezTo>
                    <a:pt x="597695" y="1431071"/>
                    <a:pt x="597695" y="1431071"/>
                    <a:pt x="597695" y="1431071"/>
                  </a:cubicBezTo>
                  <a:cubicBezTo>
                    <a:pt x="595256" y="1430457"/>
                    <a:pt x="595256" y="1432914"/>
                    <a:pt x="594036" y="1432299"/>
                  </a:cubicBezTo>
                  <a:cubicBezTo>
                    <a:pt x="594036" y="1432914"/>
                    <a:pt x="594036" y="1432914"/>
                    <a:pt x="594036" y="1432914"/>
                  </a:cubicBezTo>
                  <a:cubicBezTo>
                    <a:pt x="591596" y="1433528"/>
                    <a:pt x="590376" y="1435371"/>
                    <a:pt x="589157" y="1435371"/>
                  </a:cubicBezTo>
                  <a:cubicBezTo>
                    <a:pt x="589157" y="1435985"/>
                    <a:pt x="589157" y="1435985"/>
                    <a:pt x="589157" y="1435985"/>
                  </a:cubicBezTo>
                  <a:cubicBezTo>
                    <a:pt x="588547" y="1435985"/>
                    <a:pt x="588547" y="1435985"/>
                    <a:pt x="588547" y="1435985"/>
                  </a:cubicBezTo>
                  <a:cubicBezTo>
                    <a:pt x="587937" y="1456257"/>
                    <a:pt x="596475" y="1470385"/>
                    <a:pt x="590376" y="1485128"/>
                  </a:cubicBezTo>
                  <a:cubicBezTo>
                    <a:pt x="589767" y="1485128"/>
                    <a:pt x="589767" y="1485128"/>
                    <a:pt x="589767" y="1485128"/>
                  </a:cubicBezTo>
                  <a:cubicBezTo>
                    <a:pt x="589767" y="1486357"/>
                    <a:pt x="589767" y="1486971"/>
                    <a:pt x="589767" y="1486971"/>
                  </a:cubicBezTo>
                  <a:cubicBezTo>
                    <a:pt x="589157" y="1486971"/>
                    <a:pt x="589157" y="1486971"/>
                    <a:pt x="589157" y="1486971"/>
                  </a:cubicBezTo>
                  <a:cubicBezTo>
                    <a:pt x="589157" y="1488814"/>
                    <a:pt x="589157" y="1489428"/>
                    <a:pt x="589157" y="1490042"/>
                  </a:cubicBezTo>
                  <a:cubicBezTo>
                    <a:pt x="588547" y="1490042"/>
                    <a:pt x="588547" y="1490042"/>
                    <a:pt x="588547" y="1490042"/>
                  </a:cubicBezTo>
                  <a:cubicBezTo>
                    <a:pt x="588547" y="1491885"/>
                    <a:pt x="588547" y="1491885"/>
                    <a:pt x="588547" y="1492499"/>
                  </a:cubicBezTo>
                  <a:cubicBezTo>
                    <a:pt x="587327" y="1492499"/>
                    <a:pt x="587327" y="1492499"/>
                    <a:pt x="587327" y="1492499"/>
                  </a:cubicBezTo>
                  <a:cubicBezTo>
                    <a:pt x="587937" y="1496185"/>
                    <a:pt x="585497" y="1498028"/>
                    <a:pt x="586107" y="1498642"/>
                  </a:cubicBezTo>
                  <a:cubicBezTo>
                    <a:pt x="584278" y="1498642"/>
                    <a:pt x="584278" y="1498028"/>
                    <a:pt x="584278" y="1498028"/>
                  </a:cubicBezTo>
                  <a:cubicBezTo>
                    <a:pt x="584278" y="1497414"/>
                    <a:pt x="584278" y="1497414"/>
                    <a:pt x="584278" y="1497414"/>
                  </a:cubicBezTo>
                  <a:cubicBezTo>
                    <a:pt x="582448" y="1497414"/>
                    <a:pt x="582448" y="1497414"/>
                    <a:pt x="582448" y="1497414"/>
                  </a:cubicBezTo>
                  <a:cubicBezTo>
                    <a:pt x="582448" y="1496799"/>
                    <a:pt x="582448" y="1496799"/>
                    <a:pt x="582448" y="1496799"/>
                  </a:cubicBezTo>
                  <a:cubicBezTo>
                    <a:pt x="580008" y="1494957"/>
                    <a:pt x="579398" y="1494957"/>
                    <a:pt x="578788" y="1494957"/>
                  </a:cubicBezTo>
                  <a:cubicBezTo>
                    <a:pt x="578788" y="1494342"/>
                    <a:pt x="578788" y="1494342"/>
                    <a:pt x="578788" y="1494342"/>
                  </a:cubicBezTo>
                  <a:cubicBezTo>
                    <a:pt x="576959" y="1494342"/>
                    <a:pt x="576959" y="1493114"/>
                    <a:pt x="576959" y="1493728"/>
                  </a:cubicBezTo>
                  <a:cubicBezTo>
                    <a:pt x="576959" y="1493114"/>
                    <a:pt x="576959" y="1493114"/>
                    <a:pt x="576959" y="1493114"/>
                  </a:cubicBezTo>
                  <a:cubicBezTo>
                    <a:pt x="572080" y="1491271"/>
                    <a:pt x="573909" y="1491271"/>
                    <a:pt x="572690" y="1491271"/>
                  </a:cubicBezTo>
                  <a:cubicBezTo>
                    <a:pt x="572690" y="1490657"/>
                    <a:pt x="572690" y="1490657"/>
                    <a:pt x="572690" y="1490657"/>
                  </a:cubicBezTo>
                  <a:cubicBezTo>
                    <a:pt x="565371" y="1488814"/>
                    <a:pt x="558662" y="1483285"/>
                    <a:pt x="558662" y="1487585"/>
                  </a:cubicBezTo>
                  <a:cubicBezTo>
                    <a:pt x="558052" y="1487585"/>
                    <a:pt x="558052" y="1487585"/>
                    <a:pt x="558052" y="1487585"/>
                  </a:cubicBezTo>
                  <a:cubicBezTo>
                    <a:pt x="558052" y="1490042"/>
                    <a:pt x="555613" y="1492499"/>
                    <a:pt x="556222" y="1493114"/>
                  </a:cubicBezTo>
                  <a:cubicBezTo>
                    <a:pt x="555613" y="1493114"/>
                    <a:pt x="555613" y="1493114"/>
                    <a:pt x="555613" y="1493114"/>
                  </a:cubicBezTo>
                  <a:cubicBezTo>
                    <a:pt x="555613" y="1494957"/>
                    <a:pt x="553173" y="1496185"/>
                    <a:pt x="553173" y="1495571"/>
                  </a:cubicBezTo>
                  <a:cubicBezTo>
                    <a:pt x="553173" y="1496799"/>
                    <a:pt x="553173" y="1496799"/>
                    <a:pt x="553173" y="1496799"/>
                  </a:cubicBezTo>
                  <a:cubicBezTo>
                    <a:pt x="551953" y="1496799"/>
                    <a:pt x="551953" y="1496799"/>
                    <a:pt x="551953" y="1496799"/>
                  </a:cubicBezTo>
                  <a:cubicBezTo>
                    <a:pt x="551953" y="1498642"/>
                    <a:pt x="549514" y="1498028"/>
                    <a:pt x="550124" y="1499257"/>
                  </a:cubicBezTo>
                  <a:cubicBezTo>
                    <a:pt x="549514" y="1499257"/>
                    <a:pt x="549514" y="1499257"/>
                    <a:pt x="549514" y="1499257"/>
                  </a:cubicBezTo>
                  <a:cubicBezTo>
                    <a:pt x="549514" y="1500485"/>
                    <a:pt x="549514" y="1500485"/>
                    <a:pt x="549514" y="1500485"/>
                  </a:cubicBezTo>
                  <a:cubicBezTo>
                    <a:pt x="547074" y="1500485"/>
                    <a:pt x="546464" y="1502942"/>
                    <a:pt x="546464" y="1502942"/>
                  </a:cubicBezTo>
                  <a:cubicBezTo>
                    <a:pt x="542195" y="1504171"/>
                    <a:pt x="541585" y="1509699"/>
                    <a:pt x="539145" y="1509699"/>
                  </a:cubicBezTo>
                  <a:cubicBezTo>
                    <a:pt x="539145" y="1515842"/>
                    <a:pt x="537316" y="1518914"/>
                    <a:pt x="537926" y="1523828"/>
                  </a:cubicBezTo>
                  <a:cubicBezTo>
                    <a:pt x="536706" y="1523828"/>
                    <a:pt x="536706" y="1523828"/>
                    <a:pt x="536706" y="1523828"/>
                  </a:cubicBezTo>
                  <a:cubicBezTo>
                    <a:pt x="536706" y="1531814"/>
                    <a:pt x="534876" y="1534885"/>
                    <a:pt x="534876" y="1540414"/>
                  </a:cubicBezTo>
                  <a:cubicBezTo>
                    <a:pt x="534266" y="1540414"/>
                    <a:pt x="534266" y="1540414"/>
                    <a:pt x="534266" y="1540414"/>
                  </a:cubicBezTo>
                  <a:cubicBezTo>
                    <a:pt x="533656" y="1545328"/>
                    <a:pt x="529997" y="1550242"/>
                    <a:pt x="529997" y="1552699"/>
                  </a:cubicBezTo>
                  <a:cubicBezTo>
                    <a:pt x="524508" y="1553928"/>
                    <a:pt x="521459" y="1554542"/>
                    <a:pt x="519629" y="1555157"/>
                  </a:cubicBezTo>
                  <a:cubicBezTo>
                    <a:pt x="517799" y="1560685"/>
                    <a:pt x="517799" y="1563142"/>
                    <a:pt x="517189" y="1564371"/>
                  </a:cubicBezTo>
                  <a:cubicBezTo>
                    <a:pt x="520239" y="1568671"/>
                    <a:pt x="521459" y="1570514"/>
                    <a:pt x="522068" y="1571742"/>
                  </a:cubicBezTo>
                  <a:cubicBezTo>
                    <a:pt x="522678" y="1571742"/>
                    <a:pt x="522678" y="1571742"/>
                    <a:pt x="522678" y="1571742"/>
                  </a:cubicBezTo>
                  <a:cubicBezTo>
                    <a:pt x="530607" y="1584028"/>
                    <a:pt x="536096" y="1595085"/>
                    <a:pt x="532437" y="1607371"/>
                  </a:cubicBezTo>
                  <a:cubicBezTo>
                    <a:pt x="529387" y="1607985"/>
                    <a:pt x="527557" y="1612285"/>
                    <a:pt x="526948" y="1612899"/>
                  </a:cubicBezTo>
                  <a:cubicBezTo>
                    <a:pt x="526338" y="1612899"/>
                    <a:pt x="526338" y="1612899"/>
                    <a:pt x="526338" y="1612899"/>
                  </a:cubicBezTo>
                  <a:cubicBezTo>
                    <a:pt x="513530" y="1630714"/>
                    <a:pt x="508651" y="1655899"/>
                    <a:pt x="495843" y="1670028"/>
                  </a:cubicBezTo>
                  <a:cubicBezTo>
                    <a:pt x="498283" y="1680471"/>
                    <a:pt x="501332" y="1689685"/>
                    <a:pt x="501332" y="1691528"/>
                  </a:cubicBezTo>
                  <a:cubicBezTo>
                    <a:pt x="497673" y="1693985"/>
                    <a:pt x="497063" y="1696442"/>
                    <a:pt x="495233" y="1697056"/>
                  </a:cubicBezTo>
                  <a:cubicBezTo>
                    <a:pt x="495233" y="1697671"/>
                    <a:pt x="495233" y="1697671"/>
                    <a:pt x="495233" y="1697671"/>
                  </a:cubicBezTo>
                  <a:cubicBezTo>
                    <a:pt x="486085" y="1705656"/>
                    <a:pt x="478156" y="1709956"/>
                    <a:pt x="468398" y="1709342"/>
                  </a:cubicBezTo>
                  <a:cubicBezTo>
                    <a:pt x="468398" y="1709956"/>
                    <a:pt x="468398" y="1709956"/>
                    <a:pt x="468398" y="1709956"/>
                  </a:cubicBezTo>
                  <a:cubicBezTo>
                    <a:pt x="465958" y="1709956"/>
                    <a:pt x="463519" y="1709956"/>
                    <a:pt x="464129" y="1709956"/>
                  </a:cubicBezTo>
                  <a:cubicBezTo>
                    <a:pt x="464129" y="1710571"/>
                    <a:pt x="464129" y="1710571"/>
                    <a:pt x="464129" y="1710571"/>
                  </a:cubicBezTo>
                  <a:cubicBezTo>
                    <a:pt x="462299" y="1710571"/>
                    <a:pt x="461079" y="1710571"/>
                    <a:pt x="461079" y="1710571"/>
                  </a:cubicBezTo>
                  <a:cubicBezTo>
                    <a:pt x="471447" y="1746199"/>
                    <a:pt x="460469" y="1774456"/>
                    <a:pt x="465958" y="1799642"/>
                  </a:cubicBezTo>
                  <a:cubicBezTo>
                    <a:pt x="464129" y="1800871"/>
                    <a:pt x="464129" y="1803942"/>
                    <a:pt x="464129" y="1803328"/>
                  </a:cubicBezTo>
                  <a:cubicBezTo>
                    <a:pt x="462909" y="1803328"/>
                    <a:pt x="462909" y="1803328"/>
                    <a:pt x="462909" y="1803328"/>
                  </a:cubicBezTo>
                  <a:cubicBezTo>
                    <a:pt x="458030" y="1825442"/>
                    <a:pt x="448881" y="1840799"/>
                    <a:pt x="442173" y="1856771"/>
                  </a:cubicBezTo>
                  <a:cubicBezTo>
                    <a:pt x="441563" y="1856771"/>
                    <a:pt x="441563" y="1856771"/>
                    <a:pt x="441563" y="1856771"/>
                  </a:cubicBezTo>
                  <a:cubicBezTo>
                    <a:pt x="438513" y="1864142"/>
                    <a:pt x="436074" y="1869671"/>
                    <a:pt x="436683" y="1869056"/>
                  </a:cubicBezTo>
                  <a:cubicBezTo>
                    <a:pt x="435464" y="1869056"/>
                    <a:pt x="435464" y="1869056"/>
                    <a:pt x="435464" y="1869056"/>
                  </a:cubicBezTo>
                  <a:cubicBezTo>
                    <a:pt x="435464" y="1872128"/>
                    <a:pt x="433634" y="1872128"/>
                    <a:pt x="434244" y="1873971"/>
                  </a:cubicBezTo>
                  <a:cubicBezTo>
                    <a:pt x="433634" y="1873971"/>
                    <a:pt x="433634" y="1873971"/>
                    <a:pt x="433634" y="1873971"/>
                  </a:cubicBezTo>
                  <a:cubicBezTo>
                    <a:pt x="428755" y="1886871"/>
                    <a:pt x="447052" y="1888099"/>
                    <a:pt x="453151" y="1890556"/>
                  </a:cubicBezTo>
                  <a:cubicBezTo>
                    <a:pt x="458030" y="1910213"/>
                    <a:pt x="457420" y="1926799"/>
                    <a:pt x="449491" y="1940928"/>
                  </a:cubicBezTo>
                  <a:cubicBezTo>
                    <a:pt x="444002" y="1939085"/>
                    <a:pt x="440953" y="1938471"/>
                    <a:pt x="437903" y="1937856"/>
                  </a:cubicBezTo>
                  <a:cubicBezTo>
                    <a:pt x="437903" y="1937242"/>
                    <a:pt x="437903" y="1937242"/>
                    <a:pt x="437903" y="1937242"/>
                  </a:cubicBezTo>
                  <a:cubicBezTo>
                    <a:pt x="409238" y="1930485"/>
                    <a:pt x="400700" y="1937242"/>
                    <a:pt x="389722" y="1947685"/>
                  </a:cubicBezTo>
                  <a:cubicBezTo>
                    <a:pt x="388502" y="1951985"/>
                    <a:pt x="383013" y="1958128"/>
                    <a:pt x="383623" y="1959971"/>
                  </a:cubicBezTo>
                  <a:cubicBezTo>
                    <a:pt x="383013" y="1959971"/>
                    <a:pt x="383013" y="1959971"/>
                    <a:pt x="383013" y="1959971"/>
                  </a:cubicBezTo>
                  <a:cubicBezTo>
                    <a:pt x="354958" y="2009113"/>
                    <a:pt x="373255" y="1985771"/>
                    <a:pt x="367766" y="2006042"/>
                  </a:cubicBezTo>
                  <a:cubicBezTo>
                    <a:pt x="367156" y="2006042"/>
                    <a:pt x="367156" y="2006042"/>
                    <a:pt x="367156" y="2006042"/>
                  </a:cubicBezTo>
                  <a:cubicBezTo>
                    <a:pt x="367156" y="2008499"/>
                    <a:pt x="364716" y="2009728"/>
                    <a:pt x="365326" y="2010956"/>
                  </a:cubicBezTo>
                  <a:cubicBezTo>
                    <a:pt x="364716" y="2010956"/>
                    <a:pt x="364716" y="2010956"/>
                    <a:pt x="364716" y="2010956"/>
                  </a:cubicBezTo>
                  <a:cubicBezTo>
                    <a:pt x="364716" y="2012799"/>
                    <a:pt x="364716" y="2012185"/>
                    <a:pt x="364716" y="2012185"/>
                  </a:cubicBezTo>
                  <a:cubicBezTo>
                    <a:pt x="364106" y="2012185"/>
                    <a:pt x="364106" y="2012185"/>
                    <a:pt x="364106" y="2012185"/>
                  </a:cubicBezTo>
                  <a:cubicBezTo>
                    <a:pt x="363496" y="2016485"/>
                    <a:pt x="360447" y="2018942"/>
                    <a:pt x="360447" y="2021399"/>
                  </a:cubicBezTo>
                  <a:cubicBezTo>
                    <a:pt x="359837" y="2021399"/>
                    <a:pt x="359837" y="2021399"/>
                    <a:pt x="359837" y="2021399"/>
                  </a:cubicBezTo>
                  <a:cubicBezTo>
                    <a:pt x="359837" y="2022628"/>
                    <a:pt x="359837" y="2022628"/>
                    <a:pt x="359837" y="2022628"/>
                  </a:cubicBezTo>
                  <a:cubicBezTo>
                    <a:pt x="359227" y="2022628"/>
                    <a:pt x="359227" y="2022628"/>
                    <a:pt x="359227" y="2022628"/>
                  </a:cubicBezTo>
                  <a:cubicBezTo>
                    <a:pt x="359227" y="2024471"/>
                    <a:pt x="359227" y="2023856"/>
                    <a:pt x="359227" y="2023856"/>
                  </a:cubicBezTo>
                  <a:cubicBezTo>
                    <a:pt x="358617" y="2023856"/>
                    <a:pt x="358617" y="2023856"/>
                    <a:pt x="358617" y="2023856"/>
                  </a:cubicBezTo>
                  <a:cubicBezTo>
                    <a:pt x="359837" y="2026313"/>
                    <a:pt x="359837" y="2028156"/>
                    <a:pt x="360447" y="2029385"/>
                  </a:cubicBezTo>
                  <a:cubicBezTo>
                    <a:pt x="361057" y="2029385"/>
                    <a:pt x="361057" y="2029385"/>
                    <a:pt x="361057" y="2029385"/>
                  </a:cubicBezTo>
                  <a:cubicBezTo>
                    <a:pt x="361057" y="2031842"/>
                    <a:pt x="363496" y="2033071"/>
                    <a:pt x="362886" y="2034299"/>
                  </a:cubicBezTo>
                  <a:cubicBezTo>
                    <a:pt x="363496" y="2034299"/>
                    <a:pt x="363496" y="2034299"/>
                    <a:pt x="363496" y="2034299"/>
                  </a:cubicBezTo>
                  <a:cubicBezTo>
                    <a:pt x="362886" y="2036142"/>
                    <a:pt x="364716" y="2036756"/>
                    <a:pt x="364106" y="2037371"/>
                  </a:cubicBezTo>
                  <a:cubicBezTo>
                    <a:pt x="364716" y="2037371"/>
                    <a:pt x="364716" y="2037371"/>
                    <a:pt x="364716" y="2037371"/>
                  </a:cubicBezTo>
                  <a:cubicBezTo>
                    <a:pt x="364716" y="2038599"/>
                    <a:pt x="364716" y="2039213"/>
                    <a:pt x="364716" y="2039213"/>
                  </a:cubicBezTo>
                  <a:cubicBezTo>
                    <a:pt x="365326" y="2039213"/>
                    <a:pt x="365326" y="2039213"/>
                    <a:pt x="365326" y="2039213"/>
                  </a:cubicBezTo>
                  <a:cubicBezTo>
                    <a:pt x="365326" y="2041056"/>
                    <a:pt x="365326" y="2040442"/>
                    <a:pt x="365326" y="2041056"/>
                  </a:cubicBezTo>
                  <a:cubicBezTo>
                    <a:pt x="366546" y="2041056"/>
                    <a:pt x="366546" y="2041056"/>
                    <a:pt x="366546" y="2041056"/>
                  </a:cubicBezTo>
                  <a:cubicBezTo>
                    <a:pt x="366546" y="2042285"/>
                    <a:pt x="366546" y="2042285"/>
                    <a:pt x="366546" y="2042285"/>
                  </a:cubicBezTo>
                  <a:cubicBezTo>
                    <a:pt x="367156" y="2042285"/>
                    <a:pt x="367156" y="2042285"/>
                    <a:pt x="367156" y="2042285"/>
                  </a:cubicBezTo>
                  <a:cubicBezTo>
                    <a:pt x="367766" y="2046585"/>
                    <a:pt x="371425" y="2050885"/>
                    <a:pt x="371425" y="2052728"/>
                  </a:cubicBezTo>
                  <a:cubicBezTo>
                    <a:pt x="368375" y="2056413"/>
                    <a:pt x="368375" y="2056413"/>
                    <a:pt x="367766" y="2058256"/>
                  </a:cubicBezTo>
                  <a:cubicBezTo>
                    <a:pt x="367156" y="2058256"/>
                    <a:pt x="367156" y="2058256"/>
                    <a:pt x="367156" y="2058256"/>
                  </a:cubicBezTo>
                  <a:cubicBezTo>
                    <a:pt x="362277" y="2071156"/>
                    <a:pt x="370815" y="2084670"/>
                    <a:pt x="364106" y="2094499"/>
                  </a:cubicBezTo>
                  <a:cubicBezTo>
                    <a:pt x="364716" y="2094499"/>
                    <a:pt x="364716" y="2094499"/>
                    <a:pt x="364716" y="2094499"/>
                  </a:cubicBezTo>
                  <a:cubicBezTo>
                    <a:pt x="366546" y="2102485"/>
                    <a:pt x="370815" y="2108013"/>
                    <a:pt x="370815" y="2112928"/>
                  </a:cubicBezTo>
                  <a:cubicBezTo>
                    <a:pt x="371425" y="2112928"/>
                    <a:pt x="371425" y="2112928"/>
                    <a:pt x="371425" y="2112928"/>
                  </a:cubicBezTo>
                  <a:cubicBezTo>
                    <a:pt x="372645" y="2117842"/>
                    <a:pt x="373865" y="2120913"/>
                    <a:pt x="374474" y="2122142"/>
                  </a:cubicBezTo>
                  <a:cubicBezTo>
                    <a:pt x="375084" y="2122142"/>
                    <a:pt x="375084" y="2122142"/>
                    <a:pt x="375084" y="2122142"/>
                  </a:cubicBezTo>
                  <a:cubicBezTo>
                    <a:pt x="374474" y="2125828"/>
                    <a:pt x="378134" y="2130742"/>
                    <a:pt x="378134" y="2130128"/>
                  </a:cubicBezTo>
                  <a:cubicBezTo>
                    <a:pt x="375084" y="2151013"/>
                    <a:pt x="373255" y="2171899"/>
                    <a:pt x="371425" y="2189099"/>
                  </a:cubicBezTo>
                  <a:cubicBezTo>
                    <a:pt x="372035" y="2189099"/>
                    <a:pt x="372035" y="2189099"/>
                    <a:pt x="372035" y="2189099"/>
                  </a:cubicBezTo>
                  <a:cubicBezTo>
                    <a:pt x="376304" y="2195856"/>
                    <a:pt x="380573" y="2199542"/>
                    <a:pt x="383623" y="2201999"/>
                  </a:cubicBezTo>
                  <a:cubicBezTo>
                    <a:pt x="385452" y="2205685"/>
                    <a:pt x="384843" y="2204456"/>
                    <a:pt x="386062" y="2205685"/>
                  </a:cubicBezTo>
                  <a:cubicBezTo>
                    <a:pt x="395821" y="2200770"/>
                    <a:pt x="398870" y="2212442"/>
                    <a:pt x="401920" y="2216128"/>
                  </a:cubicBezTo>
                  <a:cubicBezTo>
                    <a:pt x="402529" y="2216128"/>
                    <a:pt x="402529" y="2216128"/>
                    <a:pt x="402529" y="2216128"/>
                  </a:cubicBezTo>
                  <a:cubicBezTo>
                    <a:pt x="409238" y="2226570"/>
                    <a:pt x="406799" y="2224113"/>
                    <a:pt x="409848" y="2226570"/>
                  </a:cubicBezTo>
                  <a:cubicBezTo>
                    <a:pt x="408628" y="2237013"/>
                    <a:pt x="407409" y="2240085"/>
                    <a:pt x="405579" y="2245613"/>
                  </a:cubicBezTo>
                  <a:cubicBezTo>
                    <a:pt x="404359" y="2245613"/>
                    <a:pt x="404359" y="2245613"/>
                    <a:pt x="404359" y="2245613"/>
                  </a:cubicBezTo>
                  <a:cubicBezTo>
                    <a:pt x="404359" y="2246228"/>
                    <a:pt x="404359" y="2246228"/>
                    <a:pt x="404359" y="2246228"/>
                  </a:cubicBezTo>
                  <a:cubicBezTo>
                    <a:pt x="403749" y="2246228"/>
                    <a:pt x="403749" y="2246228"/>
                    <a:pt x="403749" y="2246228"/>
                  </a:cubicBezTo>
                  <a:cubicBezTo>
                    <a:pt x="403139" y="2248685"/>
                    <a:pt x="401920" y="2249299"/>
                    <a:pt x="402529" y="2249913"/>
                  </a:cubicBezTo>
                  <a:cubicBezTo>
                    <a:pt x="401920" y="2249913"/>
                    <a:pt x="401920" y="2249913"/>
                    <a:pt x="401920" y="2249913"/>
                  </a:cubicBezTo>
                  <a:cubicBezTo>
                    <a:pt x="401920" y="2254828"/>
                    <a:pt x="401310" y="2256056"/>
                    <a:pt x="400700" y="2258513"/>
                  </a:cubicBezTo>
                  <a:cubicBezTo>
                    <a:pt x="400090" y="2258513"/>
                    <a:pt x="400090" y="2258513"/>
                    <a:pt x="400090" y="2258513"/>
                  </a:cubicBezTo>
                  <a:cubicBezTo>
                    <a:pt x="400090" y="2259128"/>
                    <a:pt x="400090" y="2259128"/>
                    <a:pt x="400090" y="2259128"/>
                  </a:cubicBezTo>
                  <a:cubicBezTo>
                    <a:pt x="398260" y="2259128"/>
                    <a:pt x="398870" y="2259128"/>
                    <a:pt x="398260" y="2259128"/>
                  </a:cubicBezTo>
                  <a:cubicBezTo>
                    <a:pt x="398260" y="2260356"/>
                    <a:pt x="398260" y="2260356"/>
                    <a:pt x="398260" y="2260356"/>
                  </a:cubicBezTo>
                  <a:cubicBezTo>
                    <a:pt x="391551" y="2258513"/>
                    <a:pt x="385452" y="2261585"/>
                    <a:pt x="381183" y="2262199"/>
                  </a:cubicBezTo>
                  <a:cubicBezTo>
                    <a:pt x="381183" y="2262813"/>
                    <a:pt x="381183" y="2262813"/>
                    <a:pt x="381183" y="2262813"/>
                  </a:cubicBezTo>
                  <a:cubicBezTo>
                    <a:pt x="379963" y="2262813"/>
                    <a:pt x="379354" y="2262813"/>
                    <a:pt x="379354" y="2262813"/>
                  </a:cubicBezTo>
                  <a:cubicBezTo>
                    <a:pt x="379354" y="2263428"/>
                    <a:pt x="379354" y="2263428"/>
                    <a:pt x="379354" y="2263428"/>
                  </a:cubicBezTo>
                  <a:cubicBezTo>
                    <a:pt x="377524" y="2263428"/>
                    <a:pt x="378134" y="2263428"/>
                    <a:pt x="378134" y="2263428"/>
                  </a:cubicBezTo>
                  <a:cubicBezTo>
                    <a:pt x="383623" y="2275713"/>
                    <a:pt x="386062" y="2286156"/>
                    <a:pt x="387282" y="2293528"/>
                  </a:cubicBezTo>
                  <a:cubicBezTo>
                    <a:pt x="387892" y="2293528"/>
                    <a:pt x="387892" y="2293528"/>
                    <a:pt x="387892" y="2293528"/>
                  </a:cubicBezTo>
                  <a:cubicBezTo>
                    <a:pt x="389722" y="2297213"/>
                    <a:pt x="391551" y="2297828"/>
                    <a:pt x="390942" y="2298442"/>
                  </a:cubicBezTo>
                  <a:cubicBezTo>
                    <a:pt x="391551" y="2298442"/>
                    <a:pt x="391551" y="2298442"/>
                    <a:pt x="391551" y="2298442"/>
                  </a:cubicBezTo>
                  <a:cubicBezTo>
                    <a:pt x="393991" y="2302128"/>
                    <a:pt x="394601" y="2305813"/>
                    <a:pt x="394601" y="2308270"/>
                  </a:cubicBezTo>
                  <a:cubicBezTo>
                    <a:pt x="395211" y="2308270"/>
                    <a:pt x="395211" y="2308270"/>
                    <a:pt x="395211" y="2308270"/>
                  </a:cubicBezTo>
                  <a:cubicBezTo>
                    <a:pt x="395211" y="2310113"/>
                    <a:pt x="396431" y="2310113"/>
                    <a:pt x="395821" y="2310113"/>
                  </a:cubicBezTo>
                  <a:cubicBezTo>
                    <a:pt x="396431" y="2310113"/>
                    <a:pt x="396431" y="2310113"/>
                    <a:pt x="396431" y="2310113"/>
                  </a:cubicBezTo>
                  <a:cubicBezTo>
                    <a:pt x="396431" y="2311342"/>
                    <a:pt x="396431" y="2311342"/>
                    <a:pt x="396431" y="2311342"/>
                  </a:cubicBezTo>
                  <a:cubicBezTo>
                    <a:pt x="397650" y="2311342"/>
                    <a:pt x="397650" y="2311342"/>
                    <a:pt x="397650" y="2311342"/>
                  </a:cubicBezTo>
                  <a:cubicBezTo>
                    <a:pt x="397650" y="2313185"/>
                    <a:pt x="398260" y="2313185"/>
                    <a:pt x="398260" y="2313799"/>
                  </a:cubicBezTo>
                  <a:cubicBezTo>
                    <a:pt x="398870" y="2313799"/>
                    <a:pt x="398870" y="2313799"/>
                    <a:pt x="398870" y="2313799"/>
                  </a:cubicBezTo>
                  <a:cubicBezTo>
                    <a:pt x="401310" y="2323013"/>
                    <a:pt x="398870" y="2330999"/>
                    <a:pt x="395211" y="2336527"/>
                  </a:cubicBezTo>
                  <a:cubicBezTo>
                    <a:pt x="394601" y="2336527"/>
                    <a:pt x="394601" y="2336527"/>
                    <a:pt x="394601" y="2336527"/>
                  </a:cubicBezTo>
                  <a:cubicBezTo>
                    <a:pt x="395211" y="2345127"/>
                    <a:pt x="396431" y="2346356"/>
                    <a:pt x="395821" y="2347585"/>
                  </a:cubicBezTo>
                  <a:cubicBezTo>
                    <a:pt x="396431" y="2347585"/>
                    <a:pt x="396431" y="2347585"/>
                    <a:pt x="396431" y="2347585"/>
                  </a:cubicBezTo>
                  <a:cubicBezTo>
                    <a:pt x="396431" y="2358642"/>
                    <a:pt x="395211" y="2366013"/>
                    <a:pt x="390942" y="2368470"/>
                  </a:cubicBezTo>
                  <a:cubicBezTo>
                    <a:pt x="390942" y="2369085"/>
                    <a:pt x="390942" y="2369085"/>
                    <a:pt x="390942" y="2369085"/>
                  </a:cubicBezTo>
                  <a:cubicBezTo>
                    <a:pt x="390332" y="2369085"/>
                    <a:pt x="390332" y="2369085"/>
                    <a:pt x="390332" y="2369085"/>
                  </a:cubicBezTo>
                  <a:cubicBezTo>
                    <a:pt x="388502" y="2377070"/>
                    <a:pt x="379963" y="2378913"/>
                    <a:pt x="379354" y="2383213"/>
                  </a:cubicBezTo>
                  <a:cubicBezTo>
                    <a:pt x="377524" y="2383213"/>
                    <a:pt x="378134" y="2384442"/>
                    <a:pt x="378134" y="2383827"/>
                  </a:cubicBezTo>
                  <a:cubicBezTo>
                    <a:pt x="375084" y="2381370"/>
                    <a:pt x="372645" y="2384442"/>
                    <a:pt x="371425" y="2383827"/>
                  </a:cubicBezTo>
                  <a:cubicBezTo>
                    <a:pt x="371425" y="2383213"/>
                    <a:pt x="371425" y="2383213"/>
                    <a:pt x="371425" y="2383213"/>
                  </a:cubicBezTo>
                  <a:cubicBezTo>
                    <a:pt x="369595" y="2383213"/>
                    <a:pt x="369595" y="2383213"/>
                    <a:pt x="368985" y="2383213"/>
                  </a:cubicBezTo>
                  <a:cubicBezTo>
                    <a:pt x="368985" y="2382599"/>
                    <a:pt x="368985" y="2382599"/>
                    <a:pt x="368985" y="2382599"/>
                  </a:cubicBezTo>
                  <a:cubicBezTo>
                    <a:pt x="368375" y="2382599"/>
                    <a:pt x="368375" y="2382599"/>
                    <a:pt x="368375" y="2382599"/>
                  </a:cubicBezTo>
                  <a:cubicBezTo>
                    <a:pt x="368375" y="2383213"/>
                    <a:pt x="368375" y="2383213"/>
                    <a:pt x="368375" y="2383213"/>
                  </a:cubicBezTo>
                  <a:cubicBezTo>
                    <a:pt x="366546" y="2383827"/>
                    <a:pt x="365326" y="2385056"/>
                    <a:pt x="365326" y="2385670"/>
                  </a:cubicBezTo>
                  <a:cubicBezTo>
                    <a:pt x="364106" y="2385056"/>
                    <a:pt x="364106" y="2386285"/>
                    <a:pt x="364106" y="2386285"/>
                  </a:cubicBezTo>
                  <a:cubicBezTo>
                    <a:pt x="364106" y="2385670"/>
                    <a:pt x="364106" y="2385670"/>
                    <a:pt x="364106" y="2385670"/>
                  </a:cubicBezTo>
                  <a:cubicBezTo>
                    <a:pt x="363496" y="2385670"/>
                    <a:pt x="363496" y="2385670"/>
                    <a:pt x="363496" y="2385670"/>
                  </a:cubicBezTo>
                  <a:cubicBezTo>
                    <a:pt x="363496" y="2386899"/>
                    <a:pt x="363496" y="2386899"/>
                    <a:pt x="363496" y="2386899"/>
                  </a:cubicBezTo>
                  <a:cubicBezTo>
                    <a:pt x="364106" y="2386899"/>
                    <a:pt x="364106" y="2386899"/>
                    <a:pt x="364106" y="2386899"/>
                  </a:cubicBezTo>
                  <a:cubicBezTo>
                    <a:pt x="364106" y="2387513"/>
                    <a:pt x="364106" y="2387513"/>
                    <a:pt x="364106" y="2387513"/>
                  </a:cubicBezTo>
                  <a:cubicBezTo>
                    <a:pt x="363496" y="2387513"/>
                    <a:pt x="363496" y="2387513"/>
                    <a:pt x="363496" y="2387513"/>
                  </a:cubicBezTo>
                  <a:cubicBezTo>
                    <a:pt x="363496" y="2388127"/>
                    <a:pt x="363496" y="2388127"/>
                    <a:pt x="363496" y="2388127"/>
                  </a:cubicBezTo>
                  <a:cubicBezTo>
                    <a:pt x="361667" y="2388742"/>
                    <a:pt x="361667" y="2389356"/>
                    <a:pt x="361057" y="2388742"/>
                  </a:cubicBezTo>
                  <a:cubicBezTo>
                    <a:pt x="361057" y="2389970"/>
                    <a:pt x="361057" y="2389970"/>
                    <a:pt x="361057" y="2389970"/>
                  </a:cubicBezTo>
                  <a:cubicBezTo>
                    <a:pt x="361667" y="2389970"/>
                    <a:pt x="361667" y="2389970"/>
                    <a:pt x="361667" y="2389970"/>
                  </a:cubicBezTo>
                  <a:cubicBezTo>
                    <a:pt x="361667" y="2390585"/>
                    <a:pt x="361667" y="2390585"/>
                    <a:pt x="361667" y="2390585"/>
                  </a:cubicBezTo>
                  <a:cubicBezTo>
                    <a:pt x="363496" y="2390585"/>
                    <a:pt x="364106" y="2390585"/>
                    <a:pt x="364106" y="2390585"/>
                  </a:cubicBezTo>
                  <a:cubicBezTo>
                    <a:pt x="366546" y="2394885"/>
                    <a:pt x="366546" y="2399799"/>
                    <a:pt x="367156" y="2403485"/>
                  </a:cubicBezTo>
                  <a:cubicBezTo>
                    <a:pt x="367766" y="2403485"/>
                    <a:pt x="367766" y="2403485"/>
                    <a:pt x="367766" y="2403485"/>
                  </a:cubicBezTo>
                  <a:cubicBezTo>
                    <a:pt x="367766" y="2404099"/>
                    <a:pt x="367766" y="2404099"/>
                    <a:pt x="367766" y="2404099"/>
                  </a:cubicBezTo>
                  <a:cubicBezTo>
                    <a:pt x="365936" y="2404099"/>
                    <a:pt x="364716" y="2404099"/>
                    <a:pt x="364106" y="2404099"/>
                  </a:cubicBezTo>
                  <a:cubicBezTo>
                    <a:pt x="365326" y="2409013"/>
                    <a:pt x="358007" y="2410856"/>
                    <a:pt x="358617" y="2410242"/>
                  </a:cubicBezTo>
                  <a:cubicBezTo>
                    <a:pt x="358617" y="2410856"/>
                    <a:pt x="358617" y="2410856"/>
                    <a:pt x="358617" y="2410856"/>
                  </a:cubicBezTo>
                  <a:cubicBezTo>
                    <a:pt x="347639" y="2415770"/>
                    <a:pt x="361667" y="2431127"/>
                    <a:pt x="359227" y="2437270"/>
                  </a:cubicBezTo>
                  <a:cubicBezTo>
                    <a:pt x="359837" y="2437270"/>
                    <a:pt x="359837" y="2437270"/>
                    <a:pt x="359837" y="2437270"/>
                  </a:cubicBezTo>
                  <a:cubicBezTo>
                    <a:pt x="361667" y="2442185"/>
                    <a:pt x="362277" y="2451399"/>
                    <a:pt x="362886" y="2453242"/>
                  </a:cubicBezTo>
                  <a:cubicBezTo>
                    <a:pt x="360447" y="2453242"/>
                    <a:pt x="361667" y="2454470"/>
                    <a:pt x="361057" y="2454470"/>
                  </a:cubicBezTo>
                  <a:cubicBezTo>
                    <a:pt x="360447" y="2454470"/>
                    <a:pt x="360447" y="2454470"/>
                    <a:pt x="360447" y="2454470"/>
                  </a:cubicBezTo>
                  <a:cubicBezTo>
                    <a:pt x="360447" y="2456313"/>
                    <a:pt x="360447" y="2455699"/>
                    <a:pt x="360447" y="2456313"/>
                  </a:cubicBezTo>
                  <a:cubicBezTo>
                    <a:pt x="359837" y="2456313"/>
                    <a:pt x="359837" y="2456313"/>
                    <a:pt x="359837" y="2456313"/>
                  </a:cubicBezTo>
                  <a:cubicBezTo>
                    <a:pt x="359837" y="2460613"/>
                    <a:pt x="359837" y="2463685"/>
                    <a:pt x="359227" y="2466142"/>
                  </a:cubicBezTo>
                  <a:cubicBezTo>
                    <a:pt x="359837" y="2466142"/>
                    <a:pt x="359837" y="2466142"/>
                    <a:pt x="359837" y="2466142"/>
                  </a:cubicBezTo>
                  <a:cubicBezTo>
                    <a:pt x="359837" y="2468599"/>
                    <a:pt x="359837" y="2471056"/>
                    <a:pt x="358617" y="2470442"/>
                  </a:cubicBezTo>
                  <a:cubicBezTo>
                    <a:pt x="358617" y="2472285"/>
                    <a:pt x="358617" y="2472899"/>
                    <a:pt x="358617" y="2472899"/>
                  </a:cubicBezTo>
                  <a:cubicBezTo>
                    <a:pt x="357397" y="2472899"/>
                    <a:pt x="357397" y="2472899"/>
                    <a:pt x="357397" y="2472899"/>
                  </a:cubicBezTo>
                  <a:cubicBezTo>
                    <a:pt x="355568" y="2477199"/>
                    <a:pt x="354958" y="2480270"/>
                    <a:pt x="355568" y="2483956"/>
                  </a:cubicBezTo>
                  <a:cubicBezTo>
                    <a:pt x="354958" y="2483956"/>
                    <a:pt x="354958" y="2483956"/>
                    <a:pt x="354958" y="2483956"/>
                  </a:cubicBezTo>
                  <a:cubicBezTo>
                    <a:pt x="354958" y="2485185"/>
                    <a:pt x="354958" y="2485185"/>
                    <a:pt x="354958" y="2485185"/>
                  </a:cubicBezTo>
                  <a:cubicBezTo>
                    <a:pt x="353738" y="2485185"/>
                    <a:pt x="353738" y="2485185"/>
                    <a:pt x="353738" y="2485185"/>
                  </a:cubicBezTo>
                  <a:cubicBezTo>
                    <a:pt x="353738" y="2487027"/>
                    <a:pt x="353738" y="2487642"/>
                    <a:pt x="353738" y="2488256"/>
                  </a:cubicBezTo>
                  <a:cubicBezTo>
                    <a:pt x="352518" y="2488256"/>
                    <a:pt x="351908" y="2488256"/>
                    <a:pt x="351908" y="2488256"/>
                  </a:cubicBezTo>
                  <a:cubicBezTo>
                    <a:pt x="351908" y="2488870"/>
                    <a:pt x="351908" y="2488870"/>
                    <a:pt x="351908" y="2488870"/>
                  </a:cubicBezTo>
                  <a:cubicBezTo>
                    <a:pt x="351298" y="2488870"/>
                    <a:pt x="351298" y="2488870"/>
                    <a:pt x="351298" y="2488870"/>
                  </a:cubicBezTo>
                  <a:cubicBezTo>
                    <a:pt x="351298" y="2489485"/>
                    <a:pt x="351298" y="2489485"/>
                    <a:pt x="351298" y="2489485"/>
                  </a:cubicBezTo>
                  <a:cubicBezTo>
                    <a:pt x="349469" y="2489485"/>
                    <a:pt x="350079" y="2489485"/>
                    <a:pt x="349469" y="2489485"/>
                  </a:cubicBezTo>
                  <a:cubicBezTo>
                    <a:pt x="349469" y="2490099"/>
                    <a:pt x="349469" y="2490099"/>
                    <a:pt x="349469" y="2490099"/>
                  </a:cubicBezTo>
                  <a:cubicBezTo>
                    <a:pt x="348859" y="2490099"/>
                    <a:pt x="348859" y="2490099"/>
                    <a:pt x="348859" y="2490099"/>
                  </a:cubicBezTo>
                  <a:cubicBezTo>
                    <a:pt x="348859" y="2488870"/>
                    <a:pt x="347639" y="2488870"/>
                    <a:pt x="348249" y="2488870"/>
                  </a:cubicBezTo>
                  <a:cubicBezTo>
                    <a:pt x="348249" y="2489485"/>
                    <a:pt x="348249" y="2489485"/>
                    <a:pt x="348249" y="2489485"/>
                  </a:cubicBezTo>
                  <a:cubicBezTo>
                    <a:pt x="347639" y="2489485"/>
                    <a:pt x="347639" y="2489485"/>
                    <a:pt x="347639" y="2489485"/>
                  </a:cubicBezTo>
                  <a:cubicBezTo>
                    <a:pt x="347639" y="2491327"/>
                    <a:pt x="347639" y="2490713"/>
                    <a:pt x="347639" y="2490713"/>
                  </a:cubicBezTo>
                  <a:cubicBezTo>
                    <a:pt x="345809" y="2490713"/>
                    <a:pt x="346419" y="2490713"/>
                    <a:pt x="345809" y="2490713"/>
                  </a:cubicBezTo>
                  <a:cubicBezTo>
                    <a:pt x="345809" y="2490099"/>
                    <a:pt x="345809" y="2490099"/>
                    <a:pt x="345809" y="2490099"/>
                  </a:cubicBezTo>
                  <a:cubicBezTo>
                    <a:pt x="343980" y="2490099"/>
                    <a:pt x="343370" y="2490099"/>
                    <a:pt x="343370" y="2490099"/>
                  </a:cubicBezTo>
                  <a:cubicBezTo>
                    <a:pt x="342760" y="2486413"/>
                    <a:pt x="343980" y="2480885"/>
                    <a:pt x="342150" y="2480270"/>
                  </a:cubicBezTo>
                  <a:cubicBezTo>
                    <a:pt x="343980" y="2480270"/>
                    <a:pt x="343370" y="2480270"/>
                    <a:pt x="343980" y="2480270"/>
                  </a:cubicBezTo>
                  <a:cubicBezTo>
                    <a:pt x="343980" y="2479042"/>
                    <a:pt x="343980" y="2479042"/>
                    <a:pt x="343980" y="2479042"/>
                  </a:cubicBezTo>
                  <a:cubicBezTo>
                    <a:pt x="343370" y="2479042"/>
                    <a:pt x="343370" y="2479042"/>
                    <a:pt x="343370" y="2479042"/>
                  </a:cubicBezTo>
                  <a:cubicBezTo>
                    <a:pt x="343370" y="2477199"/>
                    <a:pt x="342150" y="2476585"/>
                    <a:pt x="342150" y="2475970"/>
                  </a:cubicBezTo>
                  <a:cubicBezTo>
                    <a:pt x="341540" y="2475970"/>
                    <a:pt x="341540" y="2475970"/>
                    <a:pt x="341540" y="2475970"/>
                  </a:cubicBezTo>
                  <a:cubicBezTo>
                    <a:pt x="341540" y="2474127"/>
                    <a:pt x="341540" y="2474742"/>
                    <a:pt x="341540" y="2474127"/>
                  </a:cubicBezTo>
                  <a:cubicBezTo>
                    <a:pt x="340930" y="2474127"/>
                    <a:pt x="340930" y="2474127"/>
                    <a:pt x="340930" y="2474127"/>
                  </a:cubicBezTo>
                  <a:cubicBezTo>
                    <a:pt x="340930" y="2472899"/>
                    <a:pt x="340930" y="2472285"/>
                    <a:pt x="340930" y="2472285"/>
                  </a:cubicBezTo>
                  <a:cubicBezTo>
                    <a:pt x="341540" y="2472285"/>
                    <a:pt x="341540" y="2472285"/>
                    <a:pt x="341540" y="2472285"/>
                  </a:cubicBezTo>
                  <a:cubicBezTo>
                    <a:pt x="341540" y="2471056"/>
                    <a:pt x="341540" y="2471056"/>
                    <a:pt x="341540" y="2471056"/>
                  </a:cubicBezTo>
                  <a:cubicBezTo>
                    <a:pt x="340930" y="2471056"/>
                    <a:pt x="340930" y="2471056"/>
                    <a:pt x="340930" y="2471056"/>
                  </a:cubicBezTo>
                  <a:cubicBezTo>
                    <a:pt x="340930" y="2472285"/>
                    <a:pt x="340930" y="2472285"/>
                    <a:pt x="340930" y="2472285"/>
                  </a:cubicBezTo>
                  <a:cubicBezTo>
                    <a:pt x="340320" y="2472285"/>
                    <a:pt x="340320" y="2472285"/>
                    <a:pt x="340320" y="2472285"/>
                  </a:cubicBezTo>
                  <a:cubicBezTo>
                    <a:pt x="340320" y="2470442"/>
                    <a:pt x="340320" y="2471056"/>
                    <a:pt x="340320" y="2470442"/>
                  </a:cubicBezTo>
                  <a:cubicBezTo>
                    <a:pt x="339711" y="2470442"/>
                    <a:pt x="339711" y="2470442"/>
                    <a:pt x="339711" y="2470442"/>
                  </a:cubicBezTo>
                  <a:cubicBezTo>
                    <a:pt x="339101" y="2468599"/>
                    <a:pt x="338491" y="2468599"/>
                    <a:pt x="338491" y="2467985"/>
                  </a:cubicBezTo>
                  <a:cubicBezTo>
                    <a:pt x="337881" y="2467985"/>
                    <a:pt x="337881" y="2467985"/>
                    <a:pt x="337881" y="2467985"/>
                  </a:cubicBezTo>
                  <a:cubicBezTo>
                    <a:pt x="337881" y="2466756"/>
                    <a:pt x="337881" y="2466756"/>
                    <a:pt x="337881" y="2466756"/>
                  </a:cubicBezTo>
                  <a:cubicBezTo>
                    <a:pt x="338491" y="2466756"/>
                    <a:pt x="338491" y="2466756"/>
                    <a:pt x="338491" y="2466756"/>
                  </a:cubicBezTo>
                  <a:cubicBezTo>
                    <a:pt x="338491" y="2466142"/>
                    <a:pt x="338491" y="2466142"/>
                    <a:pt x="338491" y="2466142"/>
                  </a:cubicBezTo>
                  <a:cubicBezTo>
                    <a:pt x="336051" y="2466142"/>
                    <a:pt x="334831" y="2466756"/>
                    <a:pt x="333612" y="2466756"/>
                  </a:cubicBezTo>
                  <a:cubicBezTo>
                    <a:pt x="333612" y="2467985"/>
                    <a:pt x="333612" y="2467985"/>
                    <a:pt x="333612" y="2467985"/>
                  </a:cubicBezTo>
                  <a:cubicBezTo>
                    <a:pt x="331782" y="2467985"/>
                    <a:pt x="331172" y="2468599"/>
                    <a:pt x="330562" y="2468599"/>
                  </a:cubicBezTo>
                  <a:cubicBezTo>
                    <a:pt x="330562" y="2469213"/>
                    <a:pt x="330562" y="2469213"/>
                    <a:pt x="330562" y="2469213"/>
                  </a:cubicBezTo>
                  <a:cubicBezTo>
                    <a:pt x="329342" y="2469213"/>
                    <a:pt x="328732" y="2469213"/>
                    <a:pt x="328732" y="2469213"/>
                  </a:cubicBezTo>
                  <a:cubicBezTo>
                    <a:pt x="328732" y="2468599"/>
                    <a:pt x="328732" y="2468599"/>
                    <a:pt x="328732" y="2468599"/>
                  </a:cubicBezTo>
                  <a:cubicBezTo>
                    <a:pt x="330562" y="2468599"/>
                    <a:pt x="329952" y="2468599"/>
                    <a:pt x="329952" y="2468599"/>
                  </a:cubicBezTo>
                  <a:cubicBezTo>
                    <a:pt x="329952" y="2467985"/>
                    <a:pt x="329952" y="2467985"/>
                    <a:pt x="329952" y="2467985"/>
                  </a:cubicBezTo>
                  <a:cubicBezTo>
                    <a:pt x="329342" y="2467985"/>
                    <a:pt x="329342" y="2467985"/>
                    <a:pt x="329342" y="2467985"/>
                  </a:cubicBezTo>
                  <a:cubicBezTo>
                    <a:pt x="328732" y="2466142"/>
                    <a:pt x="329952" y="2465527"/>
                    <a:pt x="329952" y="2465527"/>
                  </a:cubicBezTo>
                  <a:cubicBezTo>
                    <a:pt x="328123" y="2465527"/>
                    <a:pt x="328732" y="2465527"/>
                    <a:pt x="328732" y="2465527"/>
                  </a:cubicBezTo>
                  <a:cubicBezTo>
                    <a:pt x="328732" y="2466142"/>
                    <a:pt x="328732" y="2466142"/>
                    <a:pt x="328732" y="2466142"/>
                  </a:cubicBezTo>
                  <a:cubicBezTo>
                    <a:pt x="328123" y="2466142"/>
                    <a:pt x="328123" y="2466142"/>
                    <a:pt x="328123" y="2466142"/>
                  </a:cubicBezTo>
                  <a:cubicBezTo>
                    <a:pt x="328123" y="2465527"/>
                    <a:pt x="328123" y="2465527"/>
                    <a:pt x="328123" y="2465527"/>
                  </a:cubicBezTo>
                  <a:cubicBezTo>
                    <a:pt x="327513" y="2465527"/>
                    <a:pt x="327513" y="2465527"/>
                    <a:pt x="327513" y="2465527"/>
                  </a:cubicBezTo>
                  <a:cubicBezTo>
                    <a:pt x="326903" y="2463685"/>
                    <a:pt x="327513" y="2462456"/>
                    <a:pt x="328123" y="2462456"/>
                  </a:cubicBezTo>
                  <a:cubicBezTo>
                    <a:pt x="328123" y="2463070"/>
                    <a:pt x="328123" y="2463070"/>
                    <a:pt x="328123" y="2463070"/>
                  </a:cubicBezTo>
                  <a:cubicBezTo>
                    <a:pt x="328732" y="2463070"/>
                    <a:pt x="328732" y="2463070"/>
                    <a:pt x="328732" y="2463070"/>
                  </a:cubicBezTo>
                  <a:cubicBezTo>
                    <a:pt x="328732" y="2464299"/>
                    <a:pt x="328732" y="2464299"/>
                    <a:pt x="328732" y="2464299"/>
                  </a:cubicBezTo>
                  <a:cubicBezTo>
                    <a:pt x="329342" y="2464299"/>
                    <a:pt x="329342" y="2464299"/>
                    <a:pt x="329342" y="2464299"/>
                  </a:cubicBezTo>
                  <a:cubicBezTo>
                    <a:pt x="329342" y="2462456"/>
                    <a:pt x="329342" y="2463070"/>
                    <a:pt x="329342" y="2462456"/>
                  </a:cubicBezTo>
                  <a:cubicBezTo>
                    <a:pt x="326903" y="2462456"/>
                    <a:pt x="326293" y="2461227"/>
                    <a:pt x="325073" y="2461842"/>
                  </a:cubicBezTo>
                  <a:cubicBezTo>
                    <a:pt x="325073" y="2463685"/>
                    <a:pt x="325073" y="2463070"/>
                    <a:pt x="325073" y="2463070"/>
                  </a:cubicBezTo>
                  <a:cubicBezTo>
                    <a:pt x="324463" y="2463070"/>
                    <a:pt x="324463" y="2463070"/>
                    <a:pt x="324463" y="2463070"/>
                  </a:cubicBezTo>
                  <a:cubicBezTo>
                    <a:pt x="324463" y="2461842"/>
                    <a:pt x="324463" y="2460613"/>
                    <a:pt x="324463" y="2460613"/>
                  </a:cubicBezTo>
                  <a:cubicBezTo>
                    <a:pt x="323853" y="2460613"/>
                    <a:pt x="323853" y="2460613"/>
                    <a:pt x="323853" y="2460613"/>
                  </a:cubicBezTo>
                  <a:cubicBezTo>
                    <a:pt x="323853" y="2458770"/>
                    <a:pt x="323853" y="2459385"/>
                    <a:pt x="323853" y="2458770"/>
                  </a:cubicBezTo>
                  <a:cubicBezTo>
                    <a:pt x="322024" y="2458770"/>
                    <a:pt x="322024" y="2458770"/>
                    <a:pt x="322024" y="2458770"/>
                  </a:cubicBezTo>
                  <a:cubicBezTo>
                    <a:pt x="323243" y="2459999"/>
                    <a:pt x="322634" y="2459999"/>
                    <a:pt x="322634" y="2460613"/>
                  </a:cubicBezTo>
                  <a:cubicBezTo>
                    <a:pt x="323853" y="2460613"/>
                    <a:pt x="323853" y="2460613"/>
                    <a:pt x="323853" y="2460613"/>
                  </a:cubicBezTo>
                  <a:cubicBezTo>
                    <a:pt x="323853" y="2462456"/>
                    <a:pt x="323853" y="2463685"/>
                    <a:pt x="323853" y="2464913"/>
                  </a:cubicBezTo>
                  <a:cubicBezTo>
                    <a:pt x="322634" y="2464913"/>
                    <a:pt x="322634" y="2464913"/>
                    <a:pt x="322634" y="2464913"/>
                  </a:cubicBezTo>
                  <a:cubicBezTo>
                    <a:pt x="322634" y="2465527"/>
                    <a:pt x="322634" y="2465527"/>
                    <a:pt x="322634" y="2465527"/>
                  </a:cubicBezTo>
                  <a:cubicBezTo>
                    <a:pt x="321414" y="2465527"/>
                    <a:pt x="321414" y="2465527"/>
                    <a:pt x="321414" y="2465527"/>
                  </a:cubicBezTo>
                  <a:cubicBezTo>
                    <a:pt x="321414" y="2464913"/>
                    <a:pt x="321414" y="2464913"/>
                    <a:pt x="321414" y="2464913"/>
                  </a:cubicBezTo>
                  <a:cubicBezTo>
                    <a:pt x="322024" y="2464913"/>
                    <a:pt x="322024" y="2464913"/>
                    <a:pt x="322024" y="2464913"/>
                  </a:cubicBezTo>
                  <a:cubicBezTo>
                    <a:pt x="322024" y="2464299"/>
                    <a:pt x="322024" y="2464299"/>
                    <a:pt x="322024" y="2464299"/>
                  </a:cubicBezTo>
                  <a:cubicBezTo>
                    <a:pt x="320194" y="2464299"/>
                    <a:pt x="320804" y="2464299"/>
                    <a:pt x="320804" y="2464299"/>
                  </a:cubicBezTo>
                  <a:cubicBezTo>
                    <a:pt x="320804" y="2464913"/>
                    <a:pt x="320804" y="2464913"/>
                    <a:pt x="320804" y="2464913"/>
                  </a:cubicBezTo>
                  <a:cubicBezTo>
                    <a:pt x="320194" y="2464913"/>
                    <a:pt x="320194" y="2464913"/>
                    <a:pt x="320194" y="2464913"/>
                  </a:cubicBezTo>
                  <a:cubicBezTo>
                    <a:pt x="320194" y="2463070"/>
                    <a:pt x="320194" y="2462456"/>
                    <a:pt x="320194" y="2461842"/>
                  </a:cubicBezTo>
                  <a:cubicBezTo>
                    <a:pt x="318974" y="2461842"/>
                    <a:pt x="318974" y="2461842"/>
                    <a:pt x="318974" y="2461842"/>
                  </a:cubicBezTo>
                  <a:cubicBezTo>
                    <a:pt x="318974" y="2461227"/>
                    <a:pt x="318974" y="2461227"/>
                    <a:pt x="318974" y="2461227"/>
                  </a:cubicBezTo>
                  <a:cubicBezTo>
                    <a:pt x="318364" y="2461227"/>
                    <a:pt x="318364" y="2461227"/>
                    <a:pt x="318364" y="2461227"/>
                  </a:cubicBezTo>
                  <a:cubicBezTo>
                    <a:pt x="318364" y="2460613"/>
                    <a:pt x="318364" y="2460613"/>
                    <a:pt x="318364" y="2460613"/>
                  </a:cubicBezTo>
                  <a:cubicBezTo>
                    <a:pt x="317754" y="2460613"/>
                    <a:pt x="317754" y="2460613"/>
                    <a:pt x="317754" y="2460613"/>
                  </a:cubicBezTo>
                  <a:cubicBezTo>
                    <a:pt x="319584" y="2458770"/>
                    <a:pt x="318974" y="2459385"/>
                    <a:pt x="318974" y="2458770"/>
                  </a:cubicBezTo>
                  <a:cubicBezTo>
                    <a:pt x="318364" y="2458770"/>
                    <a:pt x="318364" y="2458770"/>
                    <a:pt x="318364" y="2458770"/>
                  </a:cubicBezTo>
                  <a:cubicBezTo>
                    <a:pt x="318364" y="2459385"/>
                    <a:pt x="318364" y="2459385"/>
                    <a:pt x="318364" y="2459385"/>
                  </a:cubicBezTo>
                  <a:cubicBezTo>
                    <a:pt x="317754" y="2459385"/>
                    <a:pt x="317754" y="2459385"/>
                    <a:pt x="317754" y="2459385"/>
                  </a:cubicBezTo>
                  <a:cubicBezTo>
                    <a:pt x="317754" y="2458770"/>
                    <a:pt x="317754" y="2458770"/>
                    <a:pt x="317754" y="2458770"/>
                  </a:cubicBezTo>
                  <a:cubicBezTo>
                    <a:pt x="315925" y="2458770"/>
                    <a:pt x="316535" y="2458770"/>
                    <a:pt x="316535" y="2458770"/>
                  </a:cubicBezTo>
                  <a:cubicBezTo>
                    <a:pt x="316535" y="2459385"/>
                    <a:pt x="316535" y="2459385"/>
                    <a:pt x="316535" y="2459385"/>
                  </a:cubicBezTo>
                  <a:cubicBezTo>
                    <a:pt x="315925" y="2459385"/>
                    <a:pt x="315925" y="2459385"/>
                    <a:pt x="315925" y="2459385"/>
                  </a:cubicBezTo>
                  <a:cubicBezTo>
                    <a:pt x="315925" y="2458156"/>
                    <a:pt x="314705" y="2457542"/>
                    <a:pt x="314705" y="2457542"/>
                  </a:cubicBezTo>
                  <a:cubicBezTo>
                    <a:pt x="315925" y="2457542"/>
                    <a:pt x="315925" y="2457542"/>
                    <a:pt x="315925" y="2457542"/>
                  </a:cubicBezTo>
                  <a:cubicBezTo>
                    <a:pt x="315925" y="2456927"/>
                    <a:pt x="315925" y="2456927"/>
                    <a:pt x="315925" y="2456927"/>
                  </a:cubicBezTo>
                  <a:cubicBezTo>
                    <a:pt x="314705" y="2456927"/>
                    <a:pt x="314705" y="2456927"/>
                    <a:pt x="314705" y="2456927"/>
                  </a:cubicBezTo>
                  <a:lnTo>
                    <a:pt x="314705" y="2457542"/>
                  </a:lnTo>
                  <a:lnTo>
                    <a:pt x="314705" y="2460613"/>
                  </a:lnTo>
                  <a:cubicBezTo>
                    <a:pt x="315925" y="2460613"/>
                    <a:pt x="315925" y="2460613"/>
                    <a:pt x="315925" y="2460613"/>
                  </a:cubicBezTo>
                  <a:cubicBezTo>
                    <a:pt x="315925" y="2461227"/>
                    <a:pt x="315925" y="2461227"/>
                    <a:pt x="315925" y="2461227"/>
                  </a:cubicBezTo>
                  <a:cubicBezTo>
                    <a:pt x="314705" y="2461227"/>
                    <a:pt x="314705" y="2461227"/>
                    <a:pt x="314705" y="2461227"/>
                  </a:cubicBezTo>
                  <a:cubicBezTo>
                    <a:pt x="315925" y="2461842"/>
                    <a:pt x="315925" y="2461842"/>
                    <a:pt x="315925" y="2461842"/>
                  </a:cubicBezTo>
                  <a:cubicBezTo>
                    <a:pt x="314705" y="2461842"/>
                    <a:pt x="314705" y="2461842"/>
                    <a:pt x="314705" y="2461842"/>
                  </a:cubicBezTo>
                  <a:cubicBezTo>
                    <a:pt x="314705" y="2463685"/>
                    <a:pt x="314705" y="2463070"/>
                    <a:pt x="314705" y="2463070"/>
                  </a:cubicBezTo>
                  <a:cubicBezTo>
                    <a:pt x="315925" y="2462456"/>
                    <a:pt x="315925" y="2462456"/>
                    <a:pt x="315925" y="2462456"/>
                  </a:cubicBezTo>
                  <a:cubicBezTo>
                    <a:pt x="315925" y="2464299"/>
                    <a:pt x="315925" y="2464913"/>
                    <a:pt x="315925" y="2464913"/>
                  </a:cubicBezTo>
                  <a:cubicBezTo>
                    <a:pt x="314705" y="2464913"/>
                    <a:pt x="314705" y="2464913"/>
                    <a:pt x="314705" y="2464913"/>
                  </a:cubicBezTo>
                  <a:cubicBezTo>
                    <a:pt x="314705" y="2464299"/>
                    <a:pt x="314705" y="2464299"/>
                    <a:pt x="314705" y="2464299"/>
                  </a:cubicBezTo>
                  <a:cubicBezTo>
                    <a:pt x="313485" y="2464299"/>
                    <a:pt x="313485" y="2464299"/>
                    <a:pt x="313485" y="2464299"/>
                  </a:cubicBezTo>
                  <a:cubicBezTo>
                    <a:pt x="313485" y="2463070"/>
                    <a:pt x="313485" y="2463070"/>
                    <a:pt x="313485" y="2463070"/>
                  </a:cubicBezTo>
                  <a:cubicBezTo>
                    <a:pt x="312875" y="2463070"/>
                    <a:pt x="312875" y="2463070"/>
                    <a:pt x="312875" y="2463070"/>
                  </a:cubicBezTo>
                  <a:cubicBezTo>
                    <a:pt x="312875" y="2462456"/>
                    <a:pt x="312875" y="2462456"/>
                    <a:pt x="312875" y="2462456"/>
                  </a:cubicBezTo>
                  <a:cubicBezTo>
                    <a:pt x="313485" y="2462456"/>
                    <a:pt x="313485" y="2462456"/>
                    <a:pt x="313485" y="2462456"/>
                  </a:cubicBezTo>
                  <a:cubicBezTo>
                    <a:pt x="313485" y="2461842"/>
                    <a:pt x="313485" y="2461842"/>
                    <a:pt x="313485" y="2461842"/>
                  </a:cubicBezTo>
                  <a:cubicBezTo>
                    <a:pt x="312875" y="2461842"/>
                    <a:pt x="312875" y="2461842"/>
                    <a:pt x="312875" y="2461842"/>
                  </a:cubicBezTo>
                  <a:cubicBezTo>
                    <a:pt x="312875" y="2459999"/>
                    <a:pt x="312875" y="2459999"/>
                    <a:pt x="312875" y="2459385"/>
                  </a:cubicBezTo>
                  <a:cubicBezTo>
                    <a:pt x="312265" y="2459385"/>
                    <a:pt x="312265" y="2459385"/>
                    <a:pt x="312265" y="2459385"/>
                  </a:cubicBezTo>
                  <a:cubicBezTo>
                    <a:pt x="312265" y="2460613"/>
                    <a:pt x="312265" y="2460613"/>
                    <a:pt x="312265" y="2460613"/>
                  </a:cubicBezTo>
                  <a:cubicBezTo>
                    <a:pt x="311046" y="2459385"/>
                    <a:pt x="311046" y="2459385"/>
                    <a:pt x="311046" y="2459385"/>
                  </a:cubicBezTo>
                  <a:cubicBezTo>
                    <a:pt x="312265" y="2458770"/>
                    <a:pt x="311655" y="2458770"/>
                    <a:pt x="312265" y="2458156"/>
                  </a:cubicBezTo>
                  <a:cubicBezTo>
                    <a:pt x="312875" y="2458156"/>
                    <a:pt x="312875" y="2458156"/>
                    <a:pt x="312875" y="2458156"/>
                  </a:cubicBezTo>
                  <a:cubicBezTo>
                    <a:pt x="312875" y="2456313"/>
                    <a:pt x="312875" y="2456927"/>
                    <a:pt x="312875" y="2456927"/>
                  </a:cubicBezTo>
                  <a:cubicBezTo>
                    <a:pt x="313485" y="2456927"/>
                    <a:pt x="313485" y="2456927"/>
                    <a:pt x="313485" y="2456927"/>
                  </a:cubicBezTo>
                  <a:cubicBezTo>
                    <a:pt x="313485" y="2456313"/>
                    <a:pt x="313485" y="2456313"/>
                    <a:pt x="313485" y="2456313"/>
                  </a:cubicBezTo>
                  <a:cubicBezTo>
                    <a:pt x="312875" y="2456313"/>
                    <a:pt x="312875" y="2456313"/>
                    <a:pt x="312875" y="2456313"/>
                  </a:cubicBezTo>
                  <a:cubicBezTo>
                    <a:pt x="312875" y="2456927"/>
                    <a:pt x="312875" y="2456927"/>
                    <a:pt x="312875" y="2456927"/>
                  </a:cubicBezTo>
                  <a:cubicBezTo>
                    <a:pt x="312265" y="2456927"/>
                    <a:pt x="312265" y="2456927"/>
                    <a:pt x="312265" y="2456927"/>
                  </a:cubicBezTo>
                  <a:cubicBezTo>
                    <a:pt x="312265" y="2458770"/>
                    <a:pt x="311046" y="2459385"/>
                    <a:pt x="311046" y="2459385"/>
                  </a:cubicBezTo>
                  <a:cubicBezTo>
                    <a:pt x="310436" y="2459385"/>
                    <a:pt x="310436" y="2459385"/>
                    <a:pt x="310436" y="2459385"/>
                  </a:cubicBezTo>
                  <a:cubicBezTo>
                    <a:pt x="310436" y="2458770"/>
                    <a:pt x="310436" y="2458770"/>
                    <a:pt x="310436" y="2458770"/>
                  </a:cubicBezTo>
                  <a:cubicBezTo>
                    <a:pt x="309826" y="2458770"/>
                    <a:pt x="309826" y="2458770"/>
                    <a:pt x="309826" y="2458770"/>
                  </a:cubicBezTo>
                  <a:cubicBezTo>
                    <a:pt x="310436" y="2459385"/>
                    <a:pt x="310436" y="2459385"/>
                    <a:pt x="310436" y="2459385"/>
                  </a:cubicBezTo>
                  <a:cubicBezTo>
                    <a:pt x="309826" y="2459385"/>
                    <a:pt x="309826" y="2459385"/>
                    <a:pt x="309826" y="2459385"/>
                  </a:cubicBezTo>
                  <a:cubicBezTo>
                    <a:pt x="309826" y="2460613"/>
                    <a:pt x="309826" y="2460613"/>
                    <a:pt x="309826" y="2460613"/>
                  </a:cubicBezTo>
                  <a:cubicBezTo>
                    <a:pt x="310436" y="2460613"/>
                    <a:pt x="310436" y="2460613"/>
                    <a:pt x="310436" y="2460613"/>
                  </a:cubicBezTo>
                  <a:cubicBezTo>
                    <a:pt x="309216" y="2462456"/>
                    <a:pt x="309216" y="2461842"/>
                    <a:pt x="308606" y="2461842"/>
                  </a:cubicBezTo>
                  <a:cubicBezTo>
                    <a:pt x="308606" y="2459999"/>
                    <a:pt x="307386" y="2459999"/>
                    <a:pt x="307386" y="2459385"/>
                  </a:cubicBezTo>
                  <a:cubicBezTo>
                    <a:pt x="308606" y="2459385"/>
                    <a:pt x="308606" y="2459385"/>
                    <a:pt x="308606" y="2459385"/>
                  </a:cubicBezTo>
                  <a:cubicBezTo>
                    <a:pt x="308606" y="2458770"/>
                    <a:pt x="308606" y="2458770"/>
                    <a:pt x="308606" y="2458770"/>
                  </a:cubicBezTo>
                  <a:cubicBezTo>
                    <a:pt x="307386" y="2458770"/>
                    <a:pt x="307386" y="2458770"/>
                    <a:pt x="307386" y="2458770"/>
                  </a:cubicBezTo>
                  <a:cubicBezTo>
                    <a:pt x="307386" y="2458156"/>
                    <a:pt x="307386" y="2458156"/>
                    <a:pt x="307386" y="2458156"/>
                  </a:cubicBezTo>
                  <a:cubicBezTo>
                    <a:pt x="306776" y="2458156"/>
                    <a:pt x="306776" y="2458156"/>
                    <a:pt x="306776" y="2458156"/>
                  </a:cubicBezTo>
                  <a:cubicBezTo>
                    <a:pt x="306776" y="2458770"/>
                    <a:pt x="306776" y="2458770"/>
                    <a:pt x="306776" y="2458770"/>
                  </a:cubicBezTo>
                  <a:cubicBezTo>
                    <a:pt x="306166" y="2457542"/>
                    <a:pt x="306166" y="2458156"/>
                    <a:pt x="305557" y="2458156"/>
                  </a:cubicBezTo>
                  <a:cubicBezTo>
                    <a:pt x="305557" y="2456313"/>
                    <a:pt x="305557" y="2456927"/>
                    <a:pt x="305557" y="2456927"/>
                  </a:cubicBezTo>
                  <a:cubicBezTo>
                    <a:pt x="304947" y="2456927"/>
                    <a:pt x="304947" y="2456927"/>
                    <a:pt x="304947" y="2456927"/>
                  </a:cubicBezTo>
                  <a:cubicBezTo>
                    <a:pt x="304947" y="2455085"/>
                    <a:pt x="304947" y="2454470"/>
                    <a:pt x="304947" y="2454470"/>
                  </a:cubicBezTo>
                  <a:cubicBezTo>
                    <a:pt x="305557" y="2454470"/>
                    <a:pt x="305557" y="2454470"/>
                    <a:pt x="305557" y="2454470"/>
                  </a:cubicBezTo>
                  <a:cubicBezTo>
                    <a:pt x="305557" y="2455085"/>
                    <a:pt x="305557" y="2455085"/>
                    <a:pt x="305557" y="2455085"/>
                  </a:cubicBezTo>
                  <a:cubicBezTo>
                    <a:pt x="306166" y="2455085"/>
                    <a:pt x="306166" y="2455085"/>
                    <a:pt x="306166" y="2455085"/>
                  </a:cubicBezTo>
                  <a:cubicBezTo>
                    <a:pt x="304337" y="2453856"/>
                    <a:pt x="306166" y="2453242"/>
                    <a:pt x="305557" y="2453242"/>
                  </a:cubicBezTo>
                  <a:cubicBezTo>
                    <a:pt x="304947" y="2454470"/>
                    <a:pt x="304337" y="2453856"/>
                    <a:pt x="304337" y="2453856"/>
                  </a:cubicBezTo>
                  <a:cubicBezTo>
                    <a:pt x="304337" y="2455699"/>
                    <a:pt x="304337" y="2455085"/>
                    <a:pt x="304337" y="2455085"/>
                  </a:cubicBezTo>
                  <a:cubicBezTo>
                    <a:pt x="303117" y="2455085"/>
                    <a:pt x="303117" y="2455085"/>
                    <a:pt x="303117" y="2455085"/>
                  </a:cubicBezTo>
                  <a:cubicBezTo>
                    <a:pt x="303117" y="2453242"/>
                    <a:pt x="303117" y="2452013"/>
                    <a:pt x="303117" y="2450785"/>
                  </a:cubicBezTo>
                  <a:cubicBezTo>
                    <a:pt x="304337" y="2450785"/>
                    <a:pt x="304337" y="2450785"/>
                    <a:pt x="304337" y="2450785"/>
                  </a:cubicBezTo>
                  <a:cubicBezTo>
                    <a:pt x="304337" y="2448942"/>
                    <a:pt x="304337" y="2447713"/>
                    <a:pt x="304337" y="2447099"/>
                  </a:cubicBezTo>
                  <a:cubicBezTo>
                    <a:pt x="304947" y="2447099"/>
                    <a:pt x="304947" y="2447099"/>
                    <a:pt x="304947" y="2447099"/>
                  </a:cubicBezTo>
                  <a:cubicBezTo>
                    <a:pt x="304947" y="2446485"/>
                    <a:pt x="304947" y="2446485"/>
                    <a:pt x="304947" y="2446485"/>
                  </a:cubicBezTo>
                  <a:cubicBezTo>
                    <a:pt x="305557" y="2446485"/>
                    <a:pt x="305557" y="2446485"/>
                    <a:pt x="305557" y="2446485"/>
                  </a:cubicBezTo>
                  <a:cubicBezTo>
                    <a:pt x="305557" y="2445870"/>
                    <a:pt x="305557" y="2445870"/>
                    <a:pt x="305557" y="2445870"/>
                  </a:cubicBezTo>
                  <a:cubicBezTo>
                    <a:pt x="306166" y="2445870"/>
                    <a:pt x="306166" y="2445870"/>
                    <a:pt x="306166" y="2445870"/>
                  </a:cubicBezTo>
                  <a:cubicBezTo>
                    <a:pt x="306166" y="2445256"/>
                    <a:pt x="306166" y="2445256"/>
                    <a:pt x="306166" y="2445256"/>
                  </a:cubicBezTo>
                  <a:cubicBezTo>
                    <a:pt x="306776" y="2445256"/>
                    <a:pt x="306776" y="2445256"/>
                    <a:pt x="306776" y="2445256"/>
                  </a:cubicBezTo>
                  <a:cubicBezTo>
                    <a:pt x="306776" y="2444642"/>
                    <a:pt x="306776" y="2444642"/>
                    <a:pt x="306776" y="2444642"/>
                  </a:cubicBezTo>
                  <a:cubicBezTo>
                    <a:pt x="306166" y="2445256"/>
                    <a:pt x="306166" y="2445256"/>
                    <a:pt x="305557" y="2445256"/>
                  </a:cubicBezTo>
                  <a:cubicBezTo>
                    <a:pt x="305557" y="2447099"/>
                    <a:pt x="303727" y="2446485"/>
                    <a:pt x="304337" y="2446485"/>
                  </a:cubicBezTo>
                  <a:cubicBezTo>
                    <a:pt x="306166" y="2445256"/>
                    <a:pt x="303117" y="2443413"/>
                    <a:pt x="304337" y="2442185"/>
                  </a:cubicBezTo>
                  <a:cubicBezTo>
                    <a:pt x="303117" y="2442185"/>
                    <a:pt x="303117" y="2442185"/>
                    <a:pt x="303117" y="2442185"/>
                  </a:cubicBezTo>
                  <a:cubicBezTo>
                    <a:pt x="303117" y="2444027"/>
                    <a:pt x="303117" y="2443413"/>
                    <a:pt x="303117" y="2443413"/>
                  </a:cubicBezTo>
                  <a:cubicBezTo>
                    <a:pt x="302507" y="2443413"/>
                    <a:pt x="302507" y="2443413"/>
                    <a:pt x="302507" y="2443413"/>
                  </a:cubicBezTo>
                  <a:cubicBezTo>
                    <a:pt x="302507" y="2445870"/>
                    <a:pt x="300677" y="2445870"/>
                    <a:pt x="301287" y="2446485"/>
                  </a:cubicBezTo>
                  <a:cubicBezTo>
                    <a:pt x="300677" y="2446485"/>
                    <a:pt x="300677" y="2446485"/>
                    <a:pt x="300677" y="2446485"/>
                  </a:cubicBezTo>
                  <a:cubicBezTo>
                    <a:pt x="300067" y="2444642"/>
                    <a:pt x="301287" y="2444642"/>
                    <a:pt x="301287" y="2444642"/>
                  </a:cubicBezTo>
                  <a:cubicBezTo>
                    <a:pt x="300677" y="2444642"/>
                    <a:pt x="300677" y="2444642"/>
                    <a:pt x="300677" y="2444642"/>
                  </a:cubicBezTo>
                  <a:cubicBezTo>
                    <a:pt x="300677" y="2445256"/>
                    <a:pt x="300677" y="2445256"/>
                    <a:pt x="300677" y="2445256"/>
                  </a:cubicBezTo>
                  <a:cubicBezTo>
                    <a:pt x="298848" y="2442799"/>
                    <a:pt x="300067" y="2439727"/>
                    <a:pt x="299458" y="2438499"/>
                  </a:cubicBezTo>
                  <a:cubicBezTo>
                    <a:pt x="298848" y="2439113"/>
                    <a:pt x="298848" y="2439113"/>
                    <a:pt x="298848" y="2439113"/>
                  </a:cubicBezTo>
                  <a:cubicBezTo>
                    <a:pt x="298848" y="2436656"/>
                    <a:pt x="298848" y="2434813"/>
                    <a:pt x="298848" y="2433585"/>
                  </a:cubicBezTo>
                  <a:cubicBezTo>
                    <a:pt x="298238" y="2433585"/>
                    <a:pt x="298238" y="2433585"/>
                    <a:pt x="298238" y="2433585"/>
                  </a:cubicBezTo>
                  <a:cubicBezTo>
                    <a:pt x="298238" y="2434199"/>
                    <a:pt x="298238" y="2434199"/>
                    <a:pt x="298238" y="2434199"/>
                  </a:cubicBezTo>
                  <a:cubicBezTo>
                    <a:pt x="296408" y="2434199"/>
                    <a:pt x="297018" y="2434199"/>
                    <a:pt x="297018" y="2434199"/>
                  </a:cubicBezTo>
                  <a:cubicBezTo>
                    <a:pt x="297018" y="2434813"/>
                    <a:pt x="297018" y="2434813"/>
                    <a:pt x="297018" y="2434813"/>
                  </a:cubicBezTo>
                  <a:cubicBezTo>
                    <a:pt x="295188" y="2434813"/>
                    <a:pt x="295798" y="2434813"/>
                    <a:pt x="295188" y="2434813"/>
                  </a:cubicBezTo>
                  <a:cubicBezTo>
                    <a:pt x="295188" y="2433585"/>
                    <a:pt x="295188" y="2432970"/>
                    <a:pt x="295188" y="2432970"/>
                  </a:cubicBezTo>
                  <a:cubicBezTo>
                    <a:pt x="296408" y="2432970"/>
                    <a:pt x="296408" y="2432970"/>
                    <a:pt x="296408" y="2432970"/>
                  </a:cubicBezTo>
                  <a:cubicBezTo>
                    <a:pt x="296408" y="2431742"/>
                    <a:pt x="296408" y="2431742"/>
                    <a:pt x="296408" y="2431742"/>
                  </a:cubicBezTo>
                  <a:cubicBezTo>
                    <a:pt x="297018" y="2431742"/>
                    <a:pt x="297018" y="2431742"/>
                    <a:pt x="297018" y="2431742"/>
                  </a:cubicBezTo>
                  <a:cubicBezTo>
                    <a:pt x="297018" y="2430513"/>
                    <a:pt x="297018" y="2430513"/>
                    <a:pt x="297018" y="2430513"/>
                  </a:cubicBezTo>
                  <a:cubicBezTo>
                    <a:pt x="297628" y="2430513"/>
                    <a:pt x="297628" y="2430513"/>
                    <a:pt x="297628" y="2430513"/>
                  </a:cubicBezTo>
                  <a:cubicBezTo>
                    <a:pt x="297628" y="2428670"/>
                    <a:pt x="297628" y="2428056"/>
                    <a:pt x="297628" y="2427442"/>
                  </a:cubicBezTo>
                  <a:cubicBezTo>
                    <a:pt x="300677" y="2427442"/>
                    <a:pt x="298238" y="2424985"/>
                    <a:pt x="298238" y="2424985"/>
                  </a:cubicBezTo>
                  <a:cubicBezTo>
                    <a:pt x="298848" y="2424985"/>
                    <a:pt x="298848" y="2424985"/>
                    <a:pt x="298848" y="2424985"/>
                  </a:cubicBezTo>
                  <a:cubicBezTo>
                    <a:pt x="298848" y="2425599"/>
                    <a:pt x="298848" y="2425599"/>
                    <a:pt x="298848" y="2425599"/>
                  </a:cubicBezTo>
                  <a:cubicBezTo>
                    <a:pt x="299458" y="2425599"/>
                    <a:pt x="299458" y="2425599"/>
                    <a:pt x="299458" y="2425599"/>
                  </a:cubicBezTo>
                  <a:cubicBezTo>
                    <a:pt x="299458" y="2427442"/>
                    <a:pt x="299458" y="2428056"/>
                    <a:pt x="299458" y="2428056"/>
                  </a:cubicBezTo>
                  <a:cubicBezTo>
                    <a:pt x="298848" y="2428056"/>
                    <a:pt x="298848" y="2428056"/>
                    <a:pt x="298848" y="2428056"/>
                  </a:cubicBezTo>
                  <a:cubicBezTo>
                    <a:pt x="298848" y="2429285"/>
                    <a:pt x="298848" y="2429285"/>
                    <a:pt x="298848" y="2429285"/>
                  </a:cubicBezTo>
                  <a:cubicBezTo>
                    <a:pt x="299458" y="2429285"/>
                    <a:pt x="299458" y="2429285"/>
                    <a:pt x="299458" y="2429285"/>
                  </a:cubicBezTo>
                  <a:cubicBezTo>
                    <a:pt x="299458" y="2429899"/>
                    <a:pt x="299458" y="2429899"/>
                    <a:pt x="299458" y="2429899"/>
                  </a:cubicBezTo>
                  <a:cubicBezTo>
                    <a:pt x="298848" y="2429899"/>
                    <a:pt x="298848" y="2429899"/>
                    <a:pt x="298848" y="2429899"/>
                  </a:cubicBezTo>
                  <a:cubicBezTo>
                    <a:pt x="298848" y="2431742"/>
                    <a:pt x="298848" y="2432356"/>
                    <a:pt x="298848" y="2432970"/>
                  </a:cubicBezTo>
                  <a:cubicBezTo>
                    <a:pt x="300677" y="2430513"/>
                    <a:pt x="300067" y="2428056"/>
                    <a:pt x="301287" y="2427442"/>
                  </a:cubicBezTo>
                  <a:cubicBezTo>
                    <a:pt x="300677" y="2427442"/>
                    <a:pt x="300677" y="2427442"/>
                    <a:pt x="300677" y="2427442"/>
                  </a:cubicBezTo>
                  <a:cubicBezTo>
                    <a:pt x="300677" y="2425599"/>
                    <a:pt x="300677" y="2424370"/>
                    <a:pt x="300677" y="2423756"/>
                  </a:cubicBezTo>
                  <a:cubicBezTo>
                    <a:pt x="299458" y="2423756"/>
                    <a:pt x="299458" y="2423756"/>
                    <a:pt x="299458" y="2423756"/>
                  </a:cubicBezTo>
                  <a:cubicBezTo>
                    <a:pt x="300067" y="2422527"/>
                    <a:pt x="298848" y="2422527"/>
                    <a:pt x="298848" y="2422527"/>
                  </a:cubicBezTo>
                  <a:cubicBezTo>
                    <a:pt x="299458" y="2421913"/>
                    <a:pt x="299458" y="2421913"/>
                    <a:pt x="299458" y="2421913"/>
                  </a:cubicBezTo>
                  <a:cubicBezTo>
                    <a:pt x="298848" y="2421913"/>
                    <a:pt x="298848" y="2421913"/>
                    <a:pt x="298848" y="2421913"/>
                  </a:cubicBezTo>
                  <a:cubicBezTo>
                    <a:pt x="299458" y="2420070"/>
                    <a:pt x="298238" y="2419456"/>
                    <a:pt x="298238" y="2419456"/>
                  </a:cubicBezTo>
                  <a:cubicBezTo>
                    <a:pt x="298848" y="2419456"/>
                    <a:pt x="298848" y="2419456"/>
                    <a:pt x="298848" y="2419456"/>
                  </a:cubicBezTo>
                  <a:cubicBezTo>
                    <a:pt x="298238" y="2418227"/>
                    <a:pt x="298238" y="2418227"/>
                    <a:pt x="298238" y="2418227"/>
                  </a:cubicBezTo>
                  <a:cubicBezTo>
                    <a:pt x="300067" y="2416385"/>
                    <a:pt x="298238" y="2414542"/>
                    <a:pt x="298238" y="2414542"/>
                  </a:cubicBezTo>
                  <a:cubicBezTo>
                    <a:pt x="298848" y="2413927"/>
                    <a:pt x="298848" y="2413927"/>
                    <a:pt x="298848" y="2413927"/>
                  </a:cubicBezTo>
                  <a:cubicBezTo>
                    <a:pt x="297018" y="2412085"/>
                    <a:pt x="298848" y="2411470"/>
                    <a:pt x="298238" y="2410856"/>
                  </a:cubicBezTo>
                  <a:cubicBezTo>
                    <a:pt x="297628" y="2410856"/>
                    <a:pt x="297628" y="2410856"/>
                    <a:pt x="297628" y="2410856"/>
                  </a:cubicBezTo>
                  <a:cubicBezTo>
                    <a:pt x="297628" y="2408399"/>
                    <a:pt x="297628" y="2409013"/>
                    <a:pt x="297628" y="2407785"/>
                  </a:cubicBezTo>
                  <a:cubicBezTo>
                    <a:pt x="297018" y="2407785"/>
                    <a:pt x="297018" y="2407785"/>
                    <a:pt x="297018" y="2407785"/>
                  </a:cubicBezTo>
                  <a:cubicBezTo>
                    <a:pt x="296408" y="2405327"/>
                    <a:pt x="295798" y="2404713"/>
                    <a:pt x="296408" y="2403485"/>
                  </a:cubicBezTo>
                  <a:cubicBezTo>
                    <a:pt x="295188" y="2403485"/>
                    <a:pt x="295188" y="2403485"/>
                    <a:pt x="295188" y="2403485"/>
                  </a:cubicBezTo>
                  <a:cubicBezTo>
                    <a:pt x="295188" y="2401642"/>
                    <a:pt x="295188" y="2401027"/>
                    <a:pt x="295188" y="2400413"/>
                  </a:cubicBezTo>
                  <a:cubicBezTo>
                    <a:pt x="294578" y="2400413"/>
                    <a:pt x="294578" y="2400413"/>
                    <a:pt x="294578" y="2400413"/>
                  </a:cubicBezTo>
                  <a:cubicBezTo>
                    <a:pt x="294578" y="2399185"/>
                    <a:pt x="294578" y="2397956"/>
                    <a:pt x="294578" y="2397956"/>
                  </a:cubicBezTo>
                  <a:cubicBezTo>
                    <a:pt x="295188" y="2397956"/>
                    <a:pt x="295188" y="2397956"/>
                    <a:pt x="295188" y="2397956"/>
                  </a:cubicBezTo>
                  <a:cubicBezTo>
                    <a:pt x="295188" y="2396113"/>
                    <a:pt x="295188" y="2395499"/>
                    <a:pt x="295188" y="2395499"/>
                  </a:cubicBezTo>
                  <a:cubicBezTo>
                    <a:pt x="296408" y="2395499"/>
                    <a:pt x="296408" y="2395499"/>
                    <a:pt x="296408" y="2395499"/>
                  </a:cubicBezTo>
                  <a:cubicBezTo>
                    <a:pt x="296408" y="2391199"/>
                    <a:pt x="298848" y="2389356"/>
                    <a:pt x="298848" y="2386899"/>
                  </a:cubicBezTo>
                  <a:cubicBezTo>
                    <a:pt x="300677" y="2388742"/>
                    <a:pt x="300677" y="2389356"/>
                    <a:pt x="300677" y="2389970"/>
                  </a:cubicBezTo>
                  <a:cubicBezTo>
                    <a:pt x="301287" y="2389970"/>
                    <a:pt x="301287" y="2389970"/>
                    <a:pt x="301287" y="2389970"/>
                  </a:cubicBezTo>
                  <a:cubicBezTo>
                    <a:pt x="301287" y="2394885"/>
                    <a:pt x="301287" y="2397956"/>
                    <a:pt x="302507" y="2400413"/>
                  </a:cubicBezTo>
                  <a:cubicBezTo>
                    <a:pt x="302507" y="2399185"/>
                    <a:pt x="302507" y="2397956"/>
                    <a:pt x="302507" y="2397956"/>
                  </a:cubicBezTo>
                  <a:cubicBezTo>
                    <a:pt x="303117" y="2397956"/>
                    <a:pt x="303117" y="2397956"/>
                    <a:pt x="303117" y="2397956"/>
                  </a:cubicBezTo>
                  <a:cubicBezTo>
                    <a:pt x="301897" y="2396113"/>
                    <a:pt x="303117" y="2394885"/>
                    <a:pt x="302507" y="2394270"/>
                  </a:cubicBezTo>
                  <a:cubicBezTo>
                    <a:pt x="303117" y="2394270"/>
                    <a:pt x="303117" y="2394270"/>
                    <a:pt x="303117" y="2394270"/>
                  </a:cubicBezTo>
                  <a:cubicBezTo>
                    <a:pt x="303117" y="2391199"/>
                    <a:pt x="305557" y="2391199"/>
                    <a:pt x="304947" y="2389970"/>
                  </a:cubicBezTo>
                  <a:cubicBezTo>
                    <a:pt x="305557" y="2389970"/>
                    <a:pt x="305557" y="2389970"/>
                    <a:pt x="305557" y="2389970"/>
                  </a:cubicBezTo>
                  <a:cubicBezTo>
                    <a:pt x="305557" y="2388127"/>
                    <a:pt x="305557" y="2386899"/>
                    <a:pt x="305557" y="2386899"/>
                  </a:cubicBezTo>
                  <a:cubicBezTo>
                    <a:pt x="304947" y="2386899"/>
                    <a:pt x="304947" y="2386899"/>
                    <a:pt x="304947" y="2386899"/>
                  </a:cubicBezTo>
                  <a:cubicBezTo>
                    <a:pt x="304337" y="2384442"/>
                    <a:pt x="303727" y="2383827"/>
                    <a:pt x="304337" y="2382599"/>
                  </a:cubicBezTo>
                  <a:cubicBezTo>
                    <a:pt x="303117" y="2383213"/>
                    <a:pt x="303117" y="2383213"/>
                    <a:pt x="303117" y="2383213"/>
                  </a:cubicBezTo>
                  <a:cubicBezTo>
                    <a:pt x="301897" y="2381370"/>
                    <a:pt x="301287" y="2382599"/>
                    <a:pt x="301287" y="2382599"/>
                  </a:cubicBezTo>
                  <a:cubicBezTo>
                    <a:pt x="301287" y="2381985"/>
                    <a:pt x="301287" y="2381985"/>
                    <a:pt x="301287" y="2381985"/>
                  </a:cubicBezTo>
                  <a:cubicBezTo>
                    <a:pt x="300677" y="2381985"/>
                    <a:pt x="300677" y="2381985"/>
                    <a:pt x="300677" y="2381985"/>
                  </a:cubicBezTo>
                  <a:cubicBezTo>
                    <a:pt x="300677" y="2382599"/>
                    <a:pt x="300677" y="2382599"/>
                    <a:pt x="300677" y="2382599"/>
                  </a:cubicBezTo>
                  <a:cubicBezTo>
                    <a:pt x="301287" y="2382599"/>
                    <a:pt x="301287" y="2382599"/>
                    <a:pt x="301287" y="2382599"/>
                  </a:cubicBezTo>
                  <a:cubicBezTo>
                    <a:pt x="301287" y="2384442"/>
                    <a:pt x="301287" y="2383827"/>
                    <a:pt x="301287" y="2383827"/>
                  </a:cubicBezTo>
                  <a:cubicBezTo>
                    <a:pt x="299458" y="2383827"/>
                    <a:pt x="300067" y="2385056"/>
                    <a:pt x="299458" y="2384442"/>
                  </a:cubicBezTo>
                  <a:cubicBezTo>
                    <a:pt x="298848" y="2382599"/>
                    <a:pt x="299458" y="2381985"/>
                    <a:pt x="299458" y="2381985"/>
                  </a:cubicBezTo>
                  <a:cubicBezTo>
                    <a:pt x="298238" y="2381985"/>
                    <a:pt x="298238" y="2382599"/>
                    <a:pt x="297628" y="2382599"/>
                  </a:cubicBezTo>
                  <a:cubicBezTo>
                    <a:pt x="298238" y="2383213"/>
                    <a:pt x="298238" y="2383213"/>
                    <a:pt x="298238" y="2383213"/>
                  </a:cubicBezTo>
                  <a:cubicBezTo>
                    <a:pt x="297018" y="2385056"/>
                    <a:pt x="297628" y="2386285"/>
                    <a:pt x="296408" y="2386285"/>
                  </a:cubicBezTo>
                  <a:cubicBezTo>
                    <a:pt x="295798" y="2384442"/>
                    <a:pt x="297018" y="2385056"/>
                    <a:pt x="297018" y="2384442"/>
                  </a:cubicBezTo>
                  <a:cubicBezTo>
                    <a:pt x="296408" y="2384442"/>
                    <a:pt x="296408" y="2384442"/>
                    <a:pt x="296408" y="2384442"/>
                  </a:cubicBezTo>
                  <a:cubicBezTo>
                    <a:pt x="296408" y="2385670"/>
                    <a:pt x="296408" y="2385670"/>
                    <a:pt x="296408" y="2385670"/>
                  </a:cubicBezTo>
                  <a:cubicBezTo>
                    <a:pt x="295188" y="2385670"/>
                    <a:pt x="295188" y="2385670"/>
                    <a:pt x="295188" y="2385670"/>
                  </a:cubicBezTo>
                  <a:cubicBezTo>
                    <a:pt x="295188" y="2383827"/>
                    <a:pt x="296408" y="2383827"/>
                    <a:pt x="296408" y="2383827"/>
                  </a:cubicBezTo>
                  <a:cubicBezTo>
                    <a:pt x="295188" y="2383827"/>
                    <a:pt x="295188" y="2383827"/>
                    <a:pt x="295188" y="2383827"/>
                  </a:cubicBezTo>
                  <a:cubicBezTo>
                    <a:pt x="295188" y="2384442"/>
                    <a:pt x="295188" y="2384442"/>
                    <a:pt x="295188" y="2384442"/>
                  </a:cubicBezTo>
                  <a:cubicBezTo>
                    <a:pt x="293359" y="2385670"/>
                    <a:pt x="293969" y="2385056"/>
                    <a:pt x="293359" y="2385670"/>
                  </a:cubicBezTo>
                  <a:cubicBezTo>
                    <a:pt x="293359" y="2384442"/>
                    <a:pt x="293359" y="2384442"/>
                    <a:pt x="293359" y="2384442"/>
                  </a:cubicBezTo>
                  <a:cubicBezTo>
                    <a:pt x="290919" y="2384442"/>
                    <a:pt x="292139" y="2386899"/>
                    <a:pt x="291529" y="2386899"/>
                  </a:cubicBezTo>
                  <a:cubicBezTo>
                    <a:pt x="292749" y="2386285"/>
                    <a:pt x="292749" y="2386285"/>
                    <a:pt x="292749" y="2386285"/>
                  </a:cubicBezTo>
                  <a:cubicBezTo>
                    <a:pt x="292749" y="2386899"/>
                    <a:pt x="292749" y="2386899"/>
                    <a:pt x="292749" y="2386899"/>
                  </a:cubicBezTo>
                  <a:cubicBezTo>
                    <a:pt x="293359" y="2386899"/>
                    <a:pt x="293359" y="2386899"/>
                    <a:pt x="293359" y="2386899"/>
                  </a:cubicBezTo>
                  <a:cubicBezTo>
                    <a:pt x="293359" y="2388127"/>
                    <a:pt x="293359" y="2388742"/>
                    <a:pt x="293359" y="2388742"/>
                  </a:cubicBezTo>
                  <a:cubicBezTo>
                    <a:pt x="292749" y="2388742"/>
                    <a:pt x="292749" y="2388742"/>
                    <a:pt x="292749" y="2388742"/>
                  </a:cubicBezTo>
                  <a:cubicBezTo>
                    <a:pt x="292749" y="2389970"/>
                    <a:pt x="292749" y="2389970"/>
                    <a:pt x="292749" y="2389970"/>
                  </a:cubicBezTo>
                  <a:cubicBezTo>
                    <a:pt x="291529" y="2388742"/>
                    <a:pt x="292139" y="2388742"/>
                    <a:pt x="291529" y="2388127"/>
                  </a:cubicBezTo>
                  <a:cubicBezTo>
                    <a:pt x="292749" y="2388127"/>
                    <a:pt x="292749" y="2388127"/>
                    <a:pt x="292749" y="2388127"/>
                  </a:cubicBezTo>
                  <a:cubicBezTo>
                    <a:pt x="292749" y="2387513"/>
                    <a:pt x="292749" y="2387513"/>
                    <a:pt x="292749" y="2387513"/>
                  </a:cubicBezTo>
                  <a:cubicBezTo>
                    <a:pt x="290919" y="2389356"/>
                    <a:pt x="290919" y="2388127"/>
                    <a:pt x="290309" y="2388127"/>
                  </a:cubicBezTo>
                  <a:cubicBezTo>
                    <a:pt x="290309" y="2389970"/>
                    <a:pt x="290309" y="2389356"/>
                    <a:pt x="290309" y="2389970"/>
                  </a:cubicBezTo>
                  <a:cubicBezTo>
                    <a:pt x="289699" y="2389970"/>
                    <a:pt x="289699" y="2389970"/>
                    <a:pt x="289699" y="2389970"/>
                  </a:cubicBezTo>
                  <a:cubicBezTo>
                    <a:pt x="289699" y="2390585"/>
                    <a:pt x="289699" y="2390585"/>
                    <a:pt x="289699" y="2390585"/>
                  </a:cubicBezTo>
                  <a:cubicBezTo>
                    <a:pt x="289089" y="2390585"/>
                    <a:pt x="289089" y="2390585"/>
                    <a:pt x="289089" y="2390585"/>
                  </a:cubicBezTo>
                  <a:cubicBezTo>
                    <a:pt x="289089" y="2391199"/>
                    <a:pt x="289089" y="2391199"/>
                    <a:pt x="289089" y="2391199"/>
                  </a:cubicBezTo>
                  <a:cubicBezTo>
                    <a:pt x="289699" y="2391199"/>
                    <a:pt x="289699" y="2391199"/>
                    <a:pt x="289699" y="2391199"/>
                  </a:cubicBezTo>
                  <a:cubicBezTo>
                    <a:pt x="289699" y="2393042"/>
                    <a:pt x="289699" y="2393042"/>
                    <a:pt x="289699" y="2393656"/>
                  </a:cubicBezTo>
                  <a:cubicBezTo>
                    <a:pt x="290309" y="2393656"/>
                    <a:pt x="290309" y="2393656"/>
                    <a:pt x="290309" y="2393656"/>
                  </a:cubicBezTo>
                  <a:cubicBezTo>
                    <a:pt x="290309" y="2395499"/>
                    <a:pt x="290309" y="2396727"/>
                    <a:pt x="290309" y="2396727"/>
                  </a:cubicBezTo>
                  <a:cubicBezTo>
                    <a:pt x="290919" y="2396727"/>
                    <a:pt x="290919" y="2396727"/>
                    <a:pt x="290919" y="2396727"/>
                  </a:cubicBezTo>
                  <a:cubicBezTo>
                    <a:pt x="289699" y="2397956"/>
                    <a:pt x="290309" y="2397956"/>
                    <a:pt x="290309" y="2398570"/>
                  </a:cubicBezTo>
                  <a:cubicBezTo>
                    <a:pt x="290919" y="2398570"/>
                    <a:pt x="290919" y="2398570"/>
                    <a:pt x="290919" y="2398570"/>
                  </a:cubicBezTo>
                  <a:cubicBezTo>
                    <a:pt x="290919" y="2401027"/>
                    <a:pt x="290919" y="2400413"/>
                    <a:pt x="290919" y="2401642"/>
                  </a:cubicBezTo>
                  <a:cubicBezTo>
                    <a:pt x="291529" y="2401642"/>
                    <a:pt x="291529" y="2401642"/>
                    <a:pt x="291529" y="2401642"/>
                  </a:cubicBezTo>
                  <a:cubicBezTo>
                    <a:pt x="291529" y="2404099"/>
                    <a:pt x="291529" y="2405327"/>
                    <a:pt x="291529" y="2406556"/>
                  </a:cubicBezTo>
                  <a:cubicBezTo>
                    <a:pt x="293359" y="2406556"/>
                    <a:pt x="292749" y="2406556"/>
                    <a:pt x="293359" y="2406556"/>
                  </a:cubicBezTo>
                  <a:cubicBezTo>
                    <a:pt x="293359" y="2407170"/>
                    <a:pt x="293359" y="2407170"/>
                    <a:pt x="293359" y="2407170"/>
                  </a:cubicBezTo>
                  <a:cubicBezTo>
                    <a:pt x="295188" y="2407170"/>
                    <a:pt x="294578" y="2409013"/>
                    <a:pt x="294578" y="2408399"/>
                  </a:cubicBezTo>
                  <a:cubicBezTo>
                    <a:pt x="295188" y="2408399"/>
                    <a:pt x="295188" y="2408399"/>
                    <a:pt x="295188" y="2408399"/>
                  </a:cubicBezTo>
                  <a:cubicBezTo>
                    <a:pt x="295188" y="2407785"/>
                    <a:pt x="295188" y="2407785"/>
                    <a:pt x="295188" y="2407785"/>
                  </a:cubicBezTo>
                  <a:cubicBezTo>
                    <a:pt x="296408" y="2407785"/>
                    <a:pt x="296408" y="2407785"/>
                    <a:pt x="296408" y="2407785"/>
                  </a:cubicBezTo>
                  <a:cubicBezTo>
                    <a:pt x="295798" y="2413927"/>
                    <a:pt x="298238" y="2417613"/>
                    <a:pt x="295188" y="2421299"/>
                  </a:cubicBezTo>
                  <a:cubicBezTo>
                    <a:pt x="293969" y="2421299"/>
                    <a:pt x="293359" y="2421913"/>
                    <a:pt x="293359" y="2421913"/>
                  </a:cubicBezTo>
                  <a:cubicBezTo>
                    <a:pt x="293359" y="2422527"/>
                    <a:pt x="293359" y="2422527"/>
                    <a:pt x="293359" y="2422527"/>
                  </a:cubicBezTo>
                  <a:cubicBezTo>
                    <a:pt x="291529" y="2422527"/>
                    <a:pt x="291529" y="2424370"/>
                    <a:pt x="290919" y="2423756"/>
                  </a:cubicBezTo>
                  <a:cubicBezTo>
                    <a:pt x="290919" y="2423142"/>
                    <a:pt x="290919" y="2423142"/>
                    <a:pt x="290919" y="2423142"/>
                  </a:cubicBezTo>
                  <a:cubicBezTo>
                    <a:pt x="290309" y="2423142"/>
                    <a:pt x="290309" y="2423142"/>
                    <a:pt x="290309" y="2423142"/>
                  </a:cubicBezTo>
                  <a:cubicBezTo>
                    <a:pt x="290309" y="2423756"/>
                    <a:pt x="290309" y="2423756"/>
                    <a:pt x="290309" y="2423756"/>
                  </a:cubicBezTo>
                  <a:cubicBezTo>
                    <a:pt x="289699" y="2423142"/>
                    <a:pt x="289699" y="2423142"/>
                    <a:pt x="289699" y="2423142"/>
                  </a:cubicBezTo>
                  <a:cubicBezTo>
                    <a:pt x="289699" y="2423756"/>
                    <a:pt x="289699" y="2423756"/>
                    <a:pt x="289699" y="2423756"/>
                  </a:cubicBezTo>
                  <a:cubicBezTo>
                    <a:pt x="289089" y="2423756"/>
                    <a:pt x="289089" y="2423756"/>
                    <a:pt x="289089" y="2423756"/>
                  </a:cubicBezTo>
                  <a:cubicBezTo>
                    <a:pt x="289089" y="2424985"/>
                    <a:pt x="289089" y="2424985"/>
                    <a:pt x="289089" y="2424985"/>
                  </a:cubicBezTo>
                  <a:cubicBezTo>
                    <a:pt x="287260" y="2423142"/>
                    <a:pt x="287260" y="2424370"/>
                    <a:pt x="286650" y="2423756"/>
                  </a:cubicBezTo>
                  <a:cubicBezTo>
                    <a:pt x="286650" y="2423142"/>
                    <a:pt x="286650" y="2423142"/>
                    <a:pt x="286650" y="2423142"/>
                  </a:cubicBezTo>
                  <a:cubicBezTo>
                    <a:pt x="286040" y="2423142"/>
                    <a:pt x="286040" y="2423142"/>
                    <a:pt x="286040" y="2423142"/>
                  </a:cubicBezTo>
                  <a:cubicBezTo>
                    <a:pt x="285430" y="2419456"/>
                    <a:pt x="287870" y="2416999"/>
                    <a:pt x="287260" y="2414542"/>
                  </a:cubicBezTo>
                  <a:cubicBezTo>
                    <a:pt x="286040" y="2414542"/>
                    <a:pt x="286040" y="2414542"/>
                    <a:pt x="286040" y="2414542"/>
                  </a:cubicBezTo>
                  <a:cubicBezTo>
                    <a:pt x="286040" y="2416385"/>
                    <a:pt x="286040" y="2416385"/>
                    <a:pt x="286040" y="2416999"/>
                  </a:cubicBezTo>
                  <a:cubicBezTo>
                    <a:pt x="285430" y="2416999"/>
                    <a:pt x="285430" y="2416999"/>
                    <a:pt x="285430" y="2416999"/>
                  </a:cubicBezTo>
                  <a:cubicBezTo>
                    <a:pt x="285430" y="2418227"/>
                    <a:pt x="284210" y="2418227"/>
                    <a:pt x="284820" y="2418227"/>
                  </a:cubicBezTo>
                  <a:cubicBezTo>
                    <a:pt x="285430" y="2418227"/>
                    <a:pt x="285430" y="2418227"/>
                    <a:pt x="285430" y="2418227"/>
                  </a:cubicBezTo>
                  <a:cubicBezTo>
                    <a:pt x="285430" y="2418842"/>
                    <a:pt x="285430" y="2418842"/>
                    <a:pt x="285430" y="2418842"/>
                  </a:cubicBezTo>
                  <a:cubicBezTo>
                    <a:pt x="286040" y="2418842"/>
                    <a:pt x="286040" y="2418842"/>
                    <a:pt x="286040" y="2418842"/>
                  </a:cubicBezTo>
                  <a:cubicBezTo>
                    <a:pt x="286040" y="2419456"/>
                    <a:pt x="286040" y="2419456"/>
                    <a:pt x="286040" y="2419456"/>
                  </a:cubicBezTo>
                  <a:cubicBezTo>
                    <a:pt x="285430" y="2419456"/>
                    <a:pt x="285430" y="2419456"/>
                    <a:pt x="285430" y="2419456"/>
                  </a:cubicBezTo>
                  <a:cubicBezTo>
                    <a:pt x="285430" y="2421299"/>
                    <a:pt x="285430" y="2420685"/>
                    <a:pt x="285430" y="2421299"/>
                  </a:cubicBezTo>
                  <a:cubicBezTo>
                    <a:pt x="284820" y="2421299"/>
                    <a:pt x="284820" y="2421299"/>
                    <a:pt x="284820" y="2421299"/>
                  </a:cubicBezTo>
                  <a:cubicBezTo>
                    <a:pt x="285430" y="2421913"/>
                    <a:pt x="285430" y="2421913"/>
                    <a:pt x="285430" y="2421913"/>
                  </a:cubicBezTo>
                  <a:cubicBezTo>
                    <a:pt x="284820" y="2421913"/>
                    <a:pt x="284820" y="2421913"/>
                    <a:pt x="284820" y="2421913"/>
                  </a:cubicBezTo>
                  <a:cubicBezTo>
                    <a:pt x="285430" y="2422527"/>
                    <a:pt x="285430" y="2422527"/>
                    <a:pt x="285430" y="2422527"/>
                  </a:cubicBezTo>
                  <a:cubicBezTo>
                    <a:pt x="283600" y="2422527"/>
                    <a:pt x="284210" y="2423756"/>
                    <a:pt x="283600" y="2423142"/>
                  </a:cubicBezTo>
                  <a:cubicBezTo>
                    <a:pt x="283600" y="2422527"/>
                    <a:pt x="283600" y="2422527"/>
                    <a:pt x="283600" y="2422527"/>
                  </a:cubicBezTo>
                  <a:cubicBezTo>
                    <a:pt x="282990" y="2423142"/>
                    <a:pt x="282990" y="2423142"/>
                    <a:pt x="282990" y="2423142"/>
                  </a:cubicBezTo>
                  <a:cubicBezTo>
                    <a:pt x="282990" y="2422527"/>
                    <a:pt x="282990" y="2422527"/>
                    <a:pt x="282990" y="2422527"/>
                  </a:cubicBezTo>
                  <a:cubicBezTo>
                    <a:pt x="279941" y="2423142"/>
                    <a:pt x="278721" y="2420070"/>
                    <a:pt x="278721" y="2419456"/>
                  </a:cubicBezTo>
                  <a:cubicBezTo>
                    <a:pt x="276892" y="2419456"/>
                    <a:pt x="277501" y="2419456"/>
                    <a:pt x="277501" y="2419456"/>
                  </a:cubicBezTo>
                  <a:lnTo>
                    <a:pt x="277501" y="2420070"/>
                  </a:lnTo>
                  <a:cubicBezTo>
                    <a:pt x="276282" y="2421299"/>
                    <a:pt x="276282" y="2421299"/>
                    <a:pt x="276282" y="2421299"/>
                  </a:cubicBezTo>
                  <a:cubicBezTo>
                    <a:pt x="277501" y="2421299"/>
                    <a:pt x="277501" y="2421299"/>
                    <a:pt x="277501" y="2421299"/>
                  </a:cubicBezTo>
                  <a:cubicBezTo>
                    <a:pt x="277501" y="2421913"/>
                    <a:pt x="277501" y="2421913"/>
                    <a:pt x="277501" y="2421913"/>
                  </a:cubicBezTo>
                  <a:cubicBezTo>
                    <a:pt x="278111" y="2421913"/>
                    <a:pt x="278111" y="2421913"/>
                    <a:pt x="278111" y="2421913"/>
                  </a:cubicBezTo>
                  <a:cubicBezTo>
                    <a:pt x="278111" y="2423756"/>
                    <a:pt x="278111" y="2423142"/>
                    <a:pt x="278111" y="2423142"/>
                  </a:cubicBezTo>
                  <a:cubicBezTo>
                    <a:pt x="278721" y="2422527"/>
                    <a:pt x="278721" y="2422527"/>
                    <a:pt x="278721" y="2422527"/>
                  </a:cubicBezTo>
                  <a:cubicBezTo>
                    <a:pt x="280551" y="2423756"/>
                    <a:pt x="279331" y="2424985"/>
                    <a:pt x="279331" y="2425599"/>
                  </a:cubicBezTo>
                  <a:cubicBezTo>
                    <a:pt x="279941" y="2425599"/>
                    <a:pt x="279941" y="2425599"/>
                    <a:pt x="279941" y="2425599"/>
                  </a:cubicBezTo>
                  <a:cubicBezTo>
                    <a:pt x="280551" y="2427442"/>
                    <a:pt x="281161" y="2427442"/>
                    <a:pt x="281161" y="2427442"/>
                  </a:cubicBezTo>
                  <a:cubicBezTo>
                    <a:pt x="281771" y="2427442"/>
                    <a:pt x="281771" y="2427442"/>
                    <a:pt x="281771" y="2427442"/>
                  </a:cubicBezTo>
                  <a:cubicBezTo>
                    <a:pt x="281771" y="2429285"/>
                    <a:pt x="281771" y="2428670"/>
                    <a:pt x="281771" y="2429285"/>
                  </a:cubicBezTo>
                  <a:cubicBezTo>
                    <a:pt x="282381" y="2429285"/>
                    <a:pt x="282381" y="2429285"/>
                    <a:pt x="282381" y="2429285"/>
                  </a:cubicBezTo>
                  <a:cubicBezTo>
                    <a:pt x="282381" y="2428056"/>
                    <a:pt x="282381" y="2428056"/>
                    <a:pt x="282381" y="2428056"/>
                  </a:cubicBezTo>
                  <a:cubicBezTo>
                    <a:pt x="282990" y="2428056"/>
                    <a:pt x="282990" y="2428056"/>
                    <a:pt x="282990" y="2428056"/>
                  </a:cubicBezTo>
                  <a:cubicBezTo>
                    <a:pt x="282990" y="2429899"/>
                    <a:pt x="282990" y="2430513"/>
                    <a:pt x="282990" y="2430513"/>
                  </a:cubicBezTo>
                  <a:cubicBezTo>
                    <a:pt x="283600" y="2430513"/>
                    <a:pt x="283600" y="2430513"/>
                    <a:pt x="283600" y="2430513"/>
                  </a:cubicBezTo>
                  <a:cubicBezTo>
                    <a:pt x="283600" y="2432356"/>
                    <a:pt x="283600" y="2431742"/>
                    <a:pt x="283600" y="2431742"/>
                  </a:cubicBezTo>
                  <a:cubicBezTo>
                    <a:pt x="285430" y="2431742"/>
                    <a:pt x="284820" y="2431742"/>
                    <a:pt x="285430" y="2431742"/>
                  </a:cubicBezTo>
                  <a:cubicBezTo>
                    <a:pt x="285430" y="2431127"/>
                    <a:pt x="285430" y="2431127"/>
                    <a:pt x="285430" y="2431127"/>
                  </a:cubicBezTo>
                  <a:cubicBezTo>
                    <a:pt x="286040" y="2431127"/>
                    <a:pt x="286040" y="2431127"/>
                    <a:pt x="286040" y="2431127"/>
                  </a:cubicBezTo>
                  <a:cubicBezTo>
                    <a:pt x="286040" y="2431742"/>
                    <a:pt x="286040" y="2431742"/>
                    <a:pt x="286040" y="2431742"/>
                  </a:cubicBezTo>
                  <a:cubicBezTo>
                    <a:pt x="287870" y="2431742"/>
                    <a:pt x="288480" y="2432970"/>
                    <a:pt x="289089" y="2432970"/>
                  </a:cubicBezTo>
                  <a:cubicBezTo>
                    <a:pt x="287870" y="2433585"/>
                    <a:pt x="287870" y="2433585"/>
                    <a:pt x="287870" y="2433585"/>
                  </a:cubicBezTo>
                  <a:cubicBezTo>
                    <a:pt x="289089" y="2433585"/>
                    <a:pt x="289089" y="2433585"/>
                    <a:pt x="289089" y="2433585"/>
                  </a:cubicBezTo>
                  <a:cubicBezTo>
                    <a:pt x="289089" y="2434199"/>
                    <a:pt x="289089" y="2434199"/>
                    <a:pt x="289089" y="2434199"/>
                  </a:cubicBezTo>
                  <a:cubicBezTo>
                    <a:pt x="289699" y="2434199"/>
                    <a:pt x="289699" y="2434199"/>
                    <a:pt x="289699" y="2434199"/>
                  </a:cubicBezTo>
                  <a:cubicBezTo>
                    <a:pt x="289699" y="2433585"/>
                    <a:pt x="289699" y="2433585"/>
                    <a:pt x="289699" y="2433585"/>
                  </a:cubicBezTo>
                  <a:cubicBezTo>
                    <a:pt x="290309" y="2433585"/>
                    <a:pt x="290309" y="2433585"/>
                    <a:pt x="290309" y="2433585"/>
                  </a:cubicBezTo>
                  <a:cubicBezTo>
                    <a:pt x="290919" y="2434813"/>
                    <a:pt x="290919" y="2434813"/>
                    <a:pt x="290919" y="2434813"/>
                  </a:cubicBezTo>
                  <a:cubicBezTo>
                    <a:pt x="290309" y="2434813"/>
                    <a:pt x="290309" y="2434813"/>
                    <a:pt x="290309" y="2434813"/>
                  </a:cubicBezTo>
                  <a:cubicBezTo>
                    <a:pt x="290309" y="2437270"/>
                    <a:pt x="289089" y="2437885"/>
                    <a:pt x="289699" y="2439113"/>
                  </a:cubicBezTo>
                  <a:cubicBezTo>
                    <a:pt x="289089" y="2439113"/>
                    <a:pt x="289089" y="2439113"/>
                    <a:pt x="289089" y="2439113"/>
                  </a:cubicBezTo>
                  <a:cubicBezTo>
                    <a:pt x="288480" y="2444027"/>
                    <a:pt x="293359" y="2444027"/>
                    <a:pt x="292749" y="2446485"/>
                  </a:cubicBezTo>
                  <a:cubicBezTo>
                    <a:pt x="291529" y="2446485"/>
                    <a:pt x="291529" y="2446485"/>
                    <a:pt x="291529" y="2446485"/>
                  </a:cubicBezTo>
                  <a:cubicBezTo>
                    <a:pt x="291529" y="2448327"/>
                    <a:pt x="291529" y="2447713"/>
                    <a:pt x="291529" y="2448327"/>
                  </a:cubicBezTo>
                  <a:cubicBezTo>
                    <a:pt x="290919" y="2448327"/>
                    <a:pt x="290919" y="2448327"/>
                    <a:pt x="290919" y="2448327"/>
                  </a:cubicBezTo>
                  <a:cubicBezTo>
                    <a:pt x="291529" y="2449556"/>
                    <a:pt x="290309" y="2450170"/>
                    <a:pt x="290309" y="2450170"/>
                  </a:cubicBezTo>
                  <a:cubicBezTo>
                    <a:pt x="291529" y="2450785"/>
                    <a:pt x="290919" y="2451399"/>
                    <a:pt x="290919" y="2451399"/>
                  </a:cubicBezTo>
                  <a:cubicBezTo>
                    <a:pt x="290309" y="2450785"/>
                    <a:pt x="290309" y="2450785"/>
                    <a:pt x="290309" y="2450785"/>
                  </a:cubicBezTo>
                  <a:cubicBezTo>
                    <a:pt x="290309" y="2451399"/>
                    <a:pt x="290309" y="2451399"/>
                    <a:pt x="290309" y="2451399"/>
                  </a:cubicBezTo>
                  <a:cubicBezTo>
                    <a:pt x="289699" y="2451399"/>
                    <a:pt x="289699" y="2451399"/>
                    <a:pt x="289699" y="2451399"/>
                  </a:cubicBezTo>
                  <a:cubicBezTo>
                    <a:pt x="289699" y="2452627"/>
                    <a:pt x="289699" y="2452627"/>
                    <a:pt x="289699" y="2452627"/>
                  </a:cubicBezTo>
                  <a:lnTo>
                    <a:pt x="289089" y="2452627"/>
                  </a:lnTo>
                  <a:lnTo>
                    <a:pt x="287260" y="2450785"/>
                  </a:lnTo>
                  <a:cubicBezTo>
                    <a:pt x="287260" y="2451399"/>
                    <a:pt x="287260" y="2451399"/>
                    <a:pt x="287260" y="2451399"/>
                  </a:cubicBezTo>
                  <a:cubicBezTo>
                    <a:pt x="286650" y="2450785"/>
                    <a:pt x="286040" y="2450785"/>
                    <a:pt x="286040" y="2450785"/>
                  </a:cubicBezTo>
                  <a:cubicBezTo>
                    <a:pt x="286040" y="2449556"/>
                    <a:pt x="284820" y="2449556"/>
                    <a:pt x="285430" y="2449556"/>
                  </a:cubicBezTo>
                  <a:cubicBezTo>
                    <a:pt x="285430" y="2450170"/>
                    <a:pt x="285430" y="2450170"/>
                    <a:pt x="285430" y="2450170"/>
                  </a:cubicBezTo>
                  <a:cubicBezTo>
                    <a:pt x="284820" y="2449556"/>
                    <a:pt x="284820" y="2449556"/>
                    <a:pt x="284820" y="2449556"/>
                  </a:cubicBezTo>
                  <a:cubicBezTo>
                    <a:pt x="284820" y="2451399"/>
                    <a:pt x="284820" y="2450785"/>
                    <a:pt x="284820" y="2450785"/>
                  </a:cubicBezTo>
                  <a:cubicBezTo>
                    <a:pt x="286040" y="2450785"/>
                    <a:pt x="286040" y="2450785"/>
                    <a:pt x="286040" y="2450785"/>
                  </a:cubicBezTo>
                  <a:cubicBezTo>
                    <a:pt x="286040" y="2451399"/>
                    <a:pt x="286040" y="2451399"/>
                    <a:pt x="286040" y="2451399"/>
                  </a:cubicBezTo>
                  <a:cubicBezTo>
                    <a:pt x="287870" y="2452013"/>
                    <a:pt x="287260" y="2453242"/>
                    <a:pt x="287260" y="2453242"/>
                  </a:cubicBezTo>
                  <a:lnTo>
                    <a:pt x="289089" y="2454163"/>
                  </a:lnTo>
                  <a:lnTo>
                    <a:pt x="289089" y="2455085"/>
                  </a:lnTo>
                  <a:cubicBezTo>
                    <a:pt x="287870" y="2453856"/>
                    <a:pt x="287870" y="2454470"/>
                    <a:pt x="287260" y="2454470"/>
                  </a:cubicBezTo>
                  <a:cubicBezTo>
                    <a:pt x="287260" y="2455085"/>
                    <a:pt x="287260" y="2455085"/>
                    <a:pt x="287260" y="2455085"/>
                  </a:cubicBezTo>
                  <a:cubicBezTo>
                    <a:pt x="289089" y="2455085"/>
                    <a:pt x="288480" y="2455085"/>
                    <a:pt x="289089" y="2455085"/>
                  </a:cubicBezTo>
                  <a:cubicBezTo>
                    <a:pt x="289089" y="2456927"/>
                    <a:pt x="289089" y="2456313"/>
                    <a:pt x="289089" y="2456927"/>
                  </a:cubicBezTo>
                  <a:cubicBezTo>
                    <a:pt x="289699" y="2456927"/>
                    <a:pt x="289699" y="2456927"/>
                    <a:pt x="289699" y="2456927"/>
                  </a:cubicBezTo>
                  <a:cubicBezTo>
                    <a:pt x="289699" y="2458156"/>
                    <a:pt x="289699" y="2458156"/>
                    <a:pt x="289699" y="2458156"/>
                  </a:cubicBezTo>
                  <a:cubicBezTo>
                    <a:pt x="289089" y="2458156"/>
                    <a:pt x="289089" y="2458156"/>
                    <a:pt x="289089" y="2458156"/>
                  </a:cubicBezTo>
                  <a:cubicBezTo>
                    <a:pt x="289089" y="2457542"/>
                    <a:pt x="289089" y="2457542"/>
                    <a:pt x="289089" y="2457542"/>
                  </a:cubicBezTo>
                  <a:cubicBezTo>
                    <a:pt x="287870" y="2457542"/>
                    <a:pt x="287870" y="2457542"/>
                    <a:pt x="287870" y="2457542"/>
                  </a:cubicBezTo>
                  <a:cubicBezTo>
                    <a:pt x="289699" y="2458770"/>
                    <a:pt x="288480" y="2459385"/>
                    <a:pt x="289089" y="2459385"/>
                  </a:cubicBezTo>
                  <a:cubicBezTo>
                    <a:pt x="289699" y="2459385"/>
                    <a:pt x="289699" y="2459385"/>
                    <a:pt x="289699" y="2459385"/>
                  </a:cubicBezTo>
                  <a:cubicBezTo>
                    <a:pt x="289699" y="2460613"/>
                    <a:pt x="289699" y="2460613"/>
                    <a:pt x="289699" y="2460613"/>
                  </a:cubicBezTo>
                  <a:cubicBezTo>
                    <a:pt x="287870" y="2460613"/>
                    <a:pt x="288480" y="2460613"/>
                    <a:pt x="287870" y="2460613"/>
                  </a:cubicBezTo>
                  <a:cubicBezTo>
                    <a:pt x="288480" y="2461842"/>
                    <a:pt x="287260" y="2461842"/>
                    <a:pt x="287260" y="2461842"/>
                  </a:cubicBezTo>
                  <a:cubicBezTo>
                    <a:pt x="287260" y="2461227"/>
                    <a:pt x="287260" y="2461227"/>
                    <a:pt x="287260" y="2461227"/>
                  </a:cubicBezTo>
                  <a:cubicBezTo>
                    <a:pt x="286040" y="2461227"/>
                    <a:pt x="286040" y="2461227"/>
                    <a:pt x="286040" y="2461227"/>
                  </a:cubicBezTo>
                  <a:cubicBezTo>
                    <a:pt x="286040" y="2460613"/>
                    <a:pt x="286040" y="2460613"/>
                    <a:pt x="286040" y="2460613"/>
                  </a:cubicBezTo>
                  <a:cubicBezTo>
                    <a:pt x="283600" y="2460613"/>
                    <a:pt x="284820" y="2461842"/>
                    <a:pt x="284820" y="2461842"/>
                  </a:cubicBezTo>
                  <a:cubicBezTo>
                    <a:pt x="282990" y="2460613"/>
                    <a:pt x="284210" y="2459999"/>
                    <a:pt x="283600" y="2459385"/>
                  </a:cubicBezTo>
                  <a:cubicBezTo>
                    <a:pt x="282990" y="2459385"/>
                    <a:pt x="282990" y="2459385"/>
                    <a:pt x="282990" y="2459385"/>
                  </a:cubicBezTo>
                  <a:cubicBezTo>
                    <a:pt x="284820" y="2458156"/>
                    <a:pt x="283600" y="2456927"/>
                    <a:pt x="283600" y="2456313"/>
                  </a:cubicBezTo>
                  <a:cubicBezTo>
                    <a:pt x="284820" y="2456313"/>
                    <a:pt x="284820" y="2456313"/>
                    <a:pt x="284820" y="2456313"/>
                  </a:cubicBezTo>
                  <a:cubicBezTo>
                    <a:pt x="284820" y="2454470"/>
                    <a:pt x="284820" y="2454470"/>
                    <a:pt x="284820" y="2454470"/>
                  </a:cubicBezTo>
                  <a:cubicBezTo>
                    <a:pt x="282990" y="2456313"/>
                    <a:pt x="283600" y="2456927"/>
                    <a:pt x="282990" y="2456927"/>
                  </a:cubicBezTo>
                  <a:cubicBezTo>
                    <a:pt x="282990" y="2456313"/>
                    <a:pt x="282990" y="2456313"/>
                    <a:pt x="282990" y="2456313"/>
                  </a:cubicBezTo>
                  <a:cubicBezTo>
                    <a:pt x="282381" y="2456313"/>
                    <a:pt x="282381" y="2456313"/>
                    <a:pt x="282381" y="2456313"/>
                  </a:cubicBezTo>
                  <a:cubicBezTo>
                    <a:pt x="281771" y="2458156"/>
                    <a:pt x="281161" y="2459999"/>
                    <a:pt x="282381" y="2460613"/>
                  </a:cubicBezTo>
                  <a:cubicBezTo>
                    <a:pt x="281771" y="2460613"/>
                    <a:pt x="281771" y="2460613"/>
                    <a:pt x="281771" y="2460613"/>
                  </a:cubicBezTo>
                  <a:cubicBezTo>
                    <a:pt x="281771" y="2461227"/>
                    <a:pt x="281771" y="2461227"/>
                    <a:pt x="281771" y="2461227"/>
                  </a:cubicBezTo>
                  <a:cubicBezTo>
                    <a:pt x="283600" y="2461227"/>
                    <a:pt x="282990" y="2461227"/>
                    <a:pt x="282990" y="2461227"/>
                  </a:cubicBezTo>
                  <a:cubicBezTo>
                    <a:pt x="282990" y="2461842"/>
                    <a:pt x="282990" y="2461842"/>
                    <a:pt x="282990" y="2461842"/>
                  </a:cubicBezTo>
                  <a:cubicBezTo>
                    <a:pt x="283600" y="2461227"/>
                    <a:pt x="283600" y="2461227"/>
                    <a:pt x="283600" y="2461227"/>
                  </a:cubicBezTo>
                  <a:cubicBezTo>
                    <a:pt x="283600" y="2463070"/>
                    <a:pt x="283600" y="2464299"/>
                    <a:pt x="283600" y="2464913"/>
                  </a:cubicBezTo>
                  <a:cubicBezTo>
                    <a:pt x="282990" y="2464913"/>
                    <a:pt x="282990" y="2464913"/>
                    <a:pt x="282990" y="2464913"/>
                  </a:cubicBezTo>
                  <a:cubicBezTo>
                    <a:pt x="282990" y="2464299"/>
                    <a:pt x="282990" y="2464299"/>
                    <a:pt x="282990" y="2464299"/>
                  </a:cubicBezTo>
                  <a:cubicBezTo>
                    <a:pt x="282381" y="2464913"/>
                    <a:pt x="282381" y="2464913"/>
                    <a:pt x="282381" y="2464913"/>
                  </a:cubicBezTo>
                  <a:cubicBezTo>
                    <a:pt x="282381" y="2463070"/>
                    <a:pt x="282381" y="2462456"/>
                    <a:pt x="282381" y="2461842"/>
                  </a:cubicBezTo>
                  <a:cubicBezTo>
                    <a:pt x="281771" y="2463070"/>
                    <a:pt x="281161" y="2462456"/>
                    <a:pt x="281161" y="2462456"/>
                  </a:cubicBezTo>
                  <a:cubicBezTo>
                    <a:pt x="281161" y="2464299"/>
                    <a:pt x="281161" y="2463685"/>
                    <a:pt x="281161" y="2464299"/>
                  </a:cubicBezTo>
                  <a:cubicBezTo>
                    <a:pt x="281771" y="2463070"/>
                    <a:pt x="281771" y="2463070"/>
                    <a:pt x="281771" y="2463070"/>
                  </a:cubicBezTo>
                  <a:cubicBezTo>
                    <a:pt x="281771" y="2464913"/>
                    <a:pt x="280551" y="2465527"/>
                    <a:pt x="281161" y="2465527"/>
                  </a:cubicBezTo>
                  <a:cubicBezTo>
                    <a:pt x="281161" y="2464913"/>
                    <a:pt x="281161" y="2464913"/>
                    <a:pt x="281161" y="2464913"/>
                  </a:cubicBezTo>
                  <a:cubicBezTo>
                    <a:pt x="279941" y="2464913"/>
                    <a:pt x="279941" y="2464913"/>
                    <a:pt x="279941" y="2464913"/>
                  </a:cubicBezTo>
                  <a:cubicBezTo>
                    <a:pt x="279941" y="2464299"/>
                    <a:pt x="279941" y="2464299"/>
                    <a:pt x="279941" y="2464299"/>
                  </a:cubicBezTo>
                  <a:cubicBezTo>
                    <a:pt x="279331" y="2464299"/>
                    <a:pt x="279331" y="2464299"/>
                    <a:pt x="279331" y="2464299"/>
                  </a:cubicBezTo>
                  <a:cubicBezTo>
                    <a:pt x="279331" y="2466142"/>
                    <a:pt x="280551" y="2466756"/>
                    <a:pt x="279941" y="2467985"/>
                  </a:cubicBezTo>
                  <a:cubicBezTo>
                    <a:pt x="281161" y="2467985"/>
                    <a:pt x="281161" y="2467985"/>
                    <a:pt x="281161" y="2467985"/>
                  </a:cubicBezTo>
                  <a:cubicBezTo>
                    <a:pt x="281161" y="2469213"/>
                    <a:pt x="281161" y="2469827"/>
                    <a:pt x="281161" y="2469827"/>
                  </a:cubicBezTo>
                  <a:cubicBezTo>
                    <a:pt x="279331" y="2469827"/>
                    <a:pt x="279941" y="2469827"/>
                    <a:pt x="279331" y="2469827"/>
                  </a:cubicBezTo>
                  <a:cubicBezTo>
                    <a:pt x="279941" y="2469213"/>
                    <a:pt x="279941" y="2469213"/>
                    <a:pt x="279941" y="2469213"/>
                  </a:cubicBezTo>
                  <a:cubicBezTo>
                    <a:pt x="279331" y="2469213"/>
                    <a:pt x="279331" y="2469213"/>
                    <a:pt x="279331" y="2469213"/>
                  </a:cubicBezTo>
                  <a:lnTo>
                    <a:pt x="278965" y="2468107"/>
                  </a:lnTo>
                  <a:lnTo>
                    <a:pt x="278721" y="2466142"/>
                  </a:lnTo>
                  <a:lnTo>
                    <a:pt x="278315" y="2466142"/>
                  </a:lnTo>
                  <a:lnTo>
                    <a:pt x="278111" y="2465527"/>
                  </a:lnTo>
                  <a:cubicBezTo>
                    <a:pt x="278111" y="2466142"/>
                    <a:pt x="278111" y="2466142"/>
                    <a:pt x="278111" y="2466142"/>
                  </a:cubicBezTo>
                  <a:lnTo>
                    <a:pt x="278315" y="2466142"/>
                  </a:lnTo>
                  <a:lnTo>
                    <a:pt x="278965" y="2468107"/>
                  </a:lnTo>
                  <a:lnTo>
                    <a:pt x="279331" y="2471056"/>
                  </a:lnTo>
                  <a:cubicBezTo>
                    <a:pt x="278721" y="2471056"/>
                    <a:pt x="278721" y="2471056"/>
                    <a:pt x="278721" y="2471056"/>
                  </a:cubicBezTo>
                  <a:cubicBezTo>
                    <a:pt x="279331" y="2472285"/>
                    <a:pt x="279331" y="2472285"/>
                    <a:pt x="279331" y="2472285"/>
                  </a:cubicBezTo>
                  <a:lnTo>
                    <a:pt x="278925" y="2472285"/>
                  </a:lnTo>
                  <a:lnTo>
                    <a:pt x="278111" y="2468599"/>
                  </a:lnTo>
                  <a:cubicBezTo>
                    <a:pt x="277501" y="2468599"/>
                    <a:pt x="277501" y="2468599"/>
                    <a:pt x="277501" y="2468599"/>
                  </a:cubicBezTo>
                  <a:cubicBezTo>
                    <a:pt x="277501" y="2467985"/>
                    <a:pt x="277501" y="2467985"/>
                    <a:pt x="277501" y="2467985"/>
                  </a:cubicBezTo>
                  <a:cubicBezTo>
                    <a:pt x="276282" y="2467985"/>
                    <a:pt x="276282" y="2467985"/>
                    <a:pt x="276282" y="2467985"/>
                  </a:cubicBezTo>
                  <a:cubicBezTo>
                    <a:pt x="276282" y="2468599"/>
                    <a:pt x="276282" y="2468599"/>
                    <a:pt x="276282" y="2468599"/>
                  </a:cubicBezTo>
                  <a:cubicBezTo>
                    <a:pt x="275672" y="2468599"/>
                    <a:pt x="275672" y="2468599"/>
                    <a:pt x="275672" y="2468599"/>
                  </a:cubicBezTo>
                  <a:cubicBezTo>
                    <a:pt x="276282" y="2469213"/>
                    <a:pt x="276282" y="2469213"/>
                    <a:pt x="276282" y="2469213"/>
                  </a:cubicBezTo>
                  <a:cubicBezTo>
                    <a:pt x="275672" y="2469213"/>
                    <a:pt x="275672" y="2469213"/>
                    <a:pt x="275672" y="2469213"/>
                  </a:cubicBezTo>
                  <a:cubicBezTo>
                    <a:pt x="275672" y="2471056"/>
                    <a:pt x="275672" y="2470442"/>
                    <a:pt x="275672" y="2470442"/>
                  </a:cubicBezTo>
                  <a:cubicBezTo>
                    <a:pt x="276282" y="2470442"/>
                    <a:pt x="276282" y="2470442"/>
                    <a:pt x="276282" y="2470442"/>
                  </a:cubicBezTo>
                  <a:cubicBezTo>
                    <a:pt x="276282" y="2471056"/>
                    <a:pt x="276282" y="2471056"/>
                    <a:pt x="276282" y="2471056"/>
                  </a:cubicBezTo>
                  <a:cubicBezTo>
                    <a:pt x="275672" y="2471056"/>
                    <a:pt x="275672" y="2471056"/>
                    <a:pt x="275672" y="2471056"/>
                  </a:cubicBezTo>
                  <a:cubicBezTo>
                    <a:pt x="275672" y="2472285"/>
                    <a:pt x="275672" y="2472285"/>
                    <a:pt x="275672" y="2472285"/>
                  </a:cubicBezTo>
                  <a:cubicBezTo>
                    <a:pt x="276282" y="2472285"/>
                    <a:pt x="276282" y="2472285"/>
                    <a:pt x="276282" y="2472285"/>
                  </a:cubicBezTo>
                  <a:cubicBezTo>
                    <a:pt x="276282" y="2474127"/>
                    <a:pt x="276282" y="2475356"/>
                    <a:pt x="276282" y="2475970"/>
                  </a:cubicBezTo>
                  <a:cubicBezTo>
                    <a:pt x="275672" y="2475970"/>
                    <a:pt x="275672" y="2475970"/>
                    <a:pt x="275672" y="2475970"/>
                  </a:cubicBezTo>
                  <a:cubicBezTo>
                    <a:pt x="275672" y="2476585"/>
                    <a:pt x="275672" y="2476585"/>
                    <a:pt x="275672" y="2476585"/>
                  </a:cubicBezTo>
                  <a:cubicBezTo>
                    <a:pt x="274452" y="2476585"/>
                    <a:pt x="273842" y="2476585"/>
                    <a:pt x="273842" y="2476585"/>
                  </a:cubicBezTo>
                  <a:cubicBezTo>
                    <a:pt x="273842" y="2478427"/>
                    <a:pt x="273842" y="2477813"/>
                    <a:pt x="273842" y="2477813"/>
                  </a:cubicBezTo>
                  <a:cubicBezTo>
                    <a:pt x="272012" y="2477813"/>
                    <a:pt x="272622" y="2479042"/>
                    <a:pt x="272012" y="2478427"/>
                  </a:cubicBezTo>
                  <a:cubicBezTo>
                    <a:pt x="272012" y="2477813"/>
                    <a:pt x="272012" y="2477813"/>
                    <a:pt x="272012" y="2477813"/>
                  </a:cubicBezTo>
                  <a:cubicBezTo>
                    <a:pt x="271403" y="2477813"/>
                    <a:pt x="271403" y="2477813"/>
                    <a:pt x="271403" y="2477813"/>
                  </a:cubicBezTo>
                  <a:cubicBezTo>
                    <a:pt x="271403" y="2478427"/>
                    <a:pt x="271403" y="2478427"/>
                    <a:pt x="271403" y="2478427"/>
                  </a:cubicBezTo>
                  <a:cubicBezTo>
                    <a:pt x="270793" y="2477813"/>
                    <a:pt x="270793" y="2477813"/>
                    <a:pt x="270793" y="2477813"/>
                  </a:cubicBezTo>
                  <a:cubicBezTo>
                    <a:pt x="271403" y="2477199"/>
                    <a:pt x="271403" y="2477199"/>
                    <a:pt x="271403" y="2477199"/>
                  </a:cubicBezTo>
                  <a:cubicBezTo>
                    <a:pt x="270793" y="2476585"/>
                    <a:pt x="270793" y="2476585"/>
                    <a:pt x="270793" y="2476585"/>
                  </a:cubicBezTo>
                  <a:cubicBezTo>
                    <a:pt x="272622" y="2475970"/>
                    <a:pt x="273232" y="2475356"/>
                    <a:pt x="273842" y="2475970"/>
                  </a:cubicBezTo>
                  <a:cubicBezTo>
                    <a:pt x="273842" y="2474127"/>
                    <a:pt x="273842" y="2474742"/>
                    <a:pt x="273842" y="2474127"/>
                  </a:cubicBezTo>
                  <a:cubicBezTo>
                    <a:pt x="273232" y="2474127"/>
                    <a:pt x="273232" y="2474127"/>
                    <a:pt x="273232" y="2474127"/>
                  </a:cubicBezTo>
                  <a:cubicBezTo>
                    <a:pt x="273232" y="2473513"/>
                    <a:pt x="273232" y="2473513"/>
                    <a:pt x="273232" y="2473513"/>
                  </a:cubicBezTo>
                  <a:cubicBezTo>
                    <a:pt x="272012" y="2473513"/>
                    <a:pt x="272012" y="2473513"/>
                    <a:pt x="272012" y="2473513"/>
                  </a:cubicBezTo>
                  <a:cubicBezTo>
                    <a:pt x="272012" y="2475970"/>
                    <a:pt x="270793" y="2474742"/>
                    <a:pt x="270793" y="2474742"/>
                  </a:cubicBezTo>
                  <a:cubicBezTo>
                    <a:pt x="270793" y="2475970"/>
                    <a:pt x="270793" y="2475970"/>
                    <a:pt x="270793" y="2475970"/>
                  </a:cubicBezTo>
                  <a:cubicBezTo>
                    <a:pt x="268353" y="2475970"/>
                    <a:pt x="269573" y="2477199"/>
                    <a:pt x="269573" y="2477199"/>
                  </a:cubicBezTo>
                  <a:cubicBezTo>
                    <a:pt x="267743" y="2477199"/>
                    <a:pt x="268353" y="2477199"/>
                    <a:pt x="267743" y="2477199"/>
                  </a:cubicBezTo>
                  <a:cubicBezTo>
                    <a:pt x="267743" y="2475356"/>
                    <a:pt x="267743" y="2475356"/>
                    <a:pt x="267743" y="2474742"/>
                  </a:cubicBezTo>
                  <a:cubicBezTo>
                    <a:pt x="266523" y="2474742"/>
                    <a:pt x="265913" y="2474742"/>
                    <a:pt x="265913" y="2474742"/>
                  </a:cubicBezTo>
                  <a:cubicBezTo>
                    <a:pt x="265913" y="2474127"/>
                    <a:pt x="265913" y="2474127"/>
                    <a:pt x="265913" y="2474127"/>
                  </a:cubicBezTo>
                  <a:cubicBezTo>
                    <a:pt x="265304" y="2474127"/>
                    <a:pt x="265304" y="2474127"/>
                    <a:pt x="265304" y="2474127"/>
                  </a:cubicBezTo>
                  <a:cubicBezTo>
                    <a:pt x="265304" y="2474742"/>
                    <a:pt x="265304" y="2474742"/>
                    <a:pt x="265304" y="2474742"/>
                  </a:cubicBezTo>
                  <a:cubicBezTo>
                    <a:pt x="265913" y="2474742"/>
                    <a:pt x="265913" y="2474742"/>
                    <a:pt x="265913" y="2474742"/>
                  </a:cubicBezTo>
                  <a:cubicBezTo>
                    <a:pt x="265913" y="2475970"/>
                    <a:pt x="265913" y="2475970"/>
                    <a:pt x="265913" y="2475970"/>
                  </a:cubicBezTo>
                  <a:cubicBezTo>
                    <a:pt x="265304" y="2475970"/>
                    <a:pt x="265304" y="2475970"/>
                    <a:pt x="265304" y="2475970"/>
                  </a:cubicBezTo>
                  <a:cubicBezTo>
                    <a:pt x="265304" y="2476585"/>
                    <a:pt x="265304" y="2476585"/>
                    <a:pt x="265304" y="2476585"/>
                  </a:cubicBezTo>
                  <a:cubicBezTo>
                    <a:pt x="265913" y="2476585"/>
                    <a:pt x="265913" y="2476585"/>
                    <a:pt x="265913" y="2476585"/>
                  </a:cubicBezTo>
                  <a:cubicBezTo>
                    <a:pt x="265913" y="2477199"/>
                    <a:pt x="265913" y="2477199"/>
                    <a:pt x="265913" y="2477199"/>
                  </a:cubicBezTo>
                  <a:cubicBezTo>
                    <a:pt x="266523" y="2477199"/>
                    <a:pt x="266523" y="2477199"/>
                    <a:pt x="266523" y="2477199"/>
                  </a:cubicBezTo>
                  <a:cubicBezTo>
                    <a:pt x="266523" y="2479042"/>
                    <a:pt x="266523" y="2478427"/>
                    <a:pt x="266523" y="2478427"/>
                  </a:cubicBezTo>
                  <a:cubicBezTo>
                    <a:pt x="267133" y="2478427"/>
                    <a:pt x="267133" y="2478427"/>
                    <a:pt x="267133" y="2478427"/>
                  </a:cubicBezTo>
                  <a:cubicBezTo>
                    <a:pt x="267133" y="2479042"/>
                    <a:pt x="267133" y="2479042"/>
                    <a:pt x="267133" y="2479042"/>
                  </a:cubicBezTo>
                  <a:cubicBezTo>
                    <a:pt x="266523" y="2479042"/>
                    <a:pt x="266523" y="2479042"/>
                    <a:pt x="266523" y="2479042"/>
                  </a:cubicBezTo>
                  <a:cubicBezTo>
                    <a:pt x="267743" y="2480270"/>
                    <a:pt x="267133" y="2480270"/>
                    <a:pt x="267133" y="2480885"/>
                  </a:cubicBezTo>
                  <a:cubicBezTo>
                    <a:pt x="266523" y="2479656"/>
                    <a:pt x="265913" y="2480270"/>
                    <a:pt x="265913" y="2480270"/>
                  </a:cubicBezTo>
                  <a:cubicBezTo>
                    <a:pt x="265913" y="2480885"/>
                    <a:pt x="265913" y="2480885"/>
                    <a:pt x="265913" y="2480885"/>
                  </a:cubicBezTo>
                  <a:cubicBezTo>
                    <a:pt x="266523" y="2480885"/>
                    <a:pt x="266523" y="2480885"/>
                    <a:pt x="266523" y="2480885"/>
                  </a:cubicBezTo>
                  <a:cubicBezTo>
                    <a:pt x="266523" y="2481499"/>
                    <a:pt x="266523" y="2481499"/>
                    <a:pt x="266523" y="2481499"/>
                  </a:cubicBezTo>
                  <a:cubicBezTo>
                    <a:pt x="264694" y="2481499"/>
                    <a:pt x="264694" y="2481499"/>
                    <a:pt x="264084" y="2481499"/>
                  </a:cubicBezTo>
                  <a:cubicBezTo>
                    <a:pt x="264084" y="2482113"/>
                    <a:pt x="264084" y="2482113"/>
                    <a:pt x="264084" y="2482113"/>
                  </a:cubicBezTo>
                  <a:cubicBezTo>
                    <a:pt x="262864" y="2482113"/>
                    <a:pt x="262864" y="2482113"/>
                    <a:pt x="262864" y="2482113"/>
                  </a:cubicBezTo>
                  <a:cubicBezTo>
                    <a:pt x="262864" y="2480270"/>
                    <a:pt x="262864" y="2480885"/>
                    <a:pt x="262864" y="2480885"/>
                  </a:cubicBezTo>
                  <a:cubicBezTo>
                    <a:pt x="262254" y="2480885"/>
                    <a:pt x="262254" y="2480885"/>
                    <a:pt x="262254" y="2480885"/>
                  </a:cubicBezTo>
                  <a:cubicBezTo>
                    <a:pt x="262254" y="2482113"/>
                    <a:pt x="262254" y="2482727"/>
                    <a:pt x="262254" y="2482727"/>
                  </a:cubicBezTo>
                  <a:cubicBezTo>
                    <a:pt x="260424" y="2482727"/>
                    <a:pt x="261034" y="2482727"/>
                    <a:pt x="260424" y="2482727"/>
                  </a:cubicBezTo>
                  <a:cubicBezTo>
                    <a:pt x="260424" y="2482113"/>
                    <a:pt x="260424" y="2482113"/>
                    <a:pt x="260424" y="2482113"/>
                  </a:cubicBezTo>
                  <a:cubicBezTo>
                    <a:pt x="258595" y="2482113"/>
                    <a:pt x="257375" y="2482113"/>
                    <a:pt x="256765" y="2482113"/>
                  </a:cubicBezTo>
                  <a:cubicBezTo>
                    <a:pt x="256765" y="2481499"/>
                    <a:pt x="256765" y="2481499"/>
                    <a:pt x="256765" y="2481499"/>
                  </a:cubicBezTo>
                  <a:cubicBezTo>
                    <a:pt x="256155" y="2481499"/>
                    <a:pt x="256155" y="2481499"/>
                    <a:pt x="256155" y="2481499"/>
                  </a:cubicBezTo>
                  <a:cubicBezTo>
                    <a:pt x="256155" y="2482113"/>
                    <a:pt x="256155" y="2482113"/>
                    <a:pt x="256155" y="2482113"/>
                  </a:cubicBezTo>
                  <a:cubicBezTo>
                    <a:pt x="256765" y="2482113"/>
                    <a:pt x="256765" y="2482113"/>
                    <a:pt x="256765" y="2482113"/>
                  </a:cubicBezTo>
                  <a:cubicBezTo>
                    <a:pt x="256765" y="2482727"/>
                    <a:pt x="256765" y="2482727"/>
                    <a:pt x="256765" y="2482727"/>
                  </a:cubicBezTo>
                  <a:cubicBezTo>
                    <a:pt x="255545" y="2482727"/>
                    <a:pt x="255545" y="2483956"/>
                    <a:pt x="255545" y="2483956"/>
                  </a:cubicBezTo>
                  <a:cubicBezTo>
                    <a:pt x="255545" y="2481499"/>
                    <a:pt x="254326" y="2482727"/>
                    <a:pt x="254326" y="2482113"/>
                  </a:cubicBezTo>
                  <a:cubicBezTo>
                    <a:pt x="254326" y="2481499"/>
                    <a:pt x="254326" y="2481499"/>
                    <a:pt x="254326" y="2481499"/>
                  </a:cubicBezTo>
                  <a:cubicBezTo>
                    <a:pt x="254935" y="2481499"/>
                    <a:pt x="254935" y="2481499"/>
                    <a:pt x="254935" y="2481499"/>
                  </a:cubicBezTo>
                  <a:cubicBezTo>
                    <a:pt x="254935" y="2480885"/>
                    <a:pt x="254935" y="2480885"/>
                    <a:pt x="254935" y="2480885"/>
                  </a:cubicBezTo>
                  <a:cubicBezTo>
                    <a:pt x="255545" y="2480885"/>
                    <a:pt x="255545" y="2480885"/>
                    <a:pt x="255545" y="2480885"/>
                  </a:cubicBezTo>
                  <a:cubicBezTo>
                    <a:pt x="255545" y="2480270"/>
                    <a:pt x="255545" y="2480270"/>
                    <a:pt x="255545" y="2480270"/>
                  </a:cubicBezTo>
                  <a:cubicBezTo>
                    <a:pt x="256155" y="2480270"/>
                    <a:pt x="256155" y="2480270"/>
                    <a:pt x="256155" y="2480270"/>
                  </a:cubicBezTo>
                  <a:cubicBezTo>
                    <a:pt x="256155" y="2478427"/>
                    <a:pt x="255545" y="2479042"/>
                    <a:pt x="255545" y="2478427"/>
                  </a:cubicBezTo>
                  <a:cubicBezTo>
                    <a:pt x="256765" y="2477813"/>
                    <a:pt x="256155" y="2477813"/>
                    <a:pt x="256155" y="2477199"/>
                  </a:cubicBezTo>
                  <a:cubicBezTo>
                    <a:pt x="255545" y="2477813"/>
                    <a:pt x="255545" y="2477813"/>
                    <a:pt x="255545" y="2477813"/>
                  </a:cubicBezTo>
                  <a:cubicBezTo>
                    <a:pt x="255545" y="2475970"/>
                    <a:pt x="255545" y="2474127"/>
                    <a:pt x="254935" y="2474127"/>
                  </a:cubicBezTo>
                  <a:cubicBezTo>
                    <a:pt x="254935" y="2475970"/>
                    <a:pt x="254935" y="2477199"/>
                    <a:pt x="254935" y="2477813"/>
                  </a:cubicBezTo>
                  <a:cubicBezTo>
                    <a:pt x="254326" y="2477813"/>
                    <a:pt x="254326" y="2477813"/>
                    <a:pt x="254326" y="2477813"/>
                  </a:cubicBezTo>
                  <a:cubicBezTo>
                    <a:pt x="254326" y="2475970"/>
                    <a:pt x="254326" y="2476585"/>
                    <a:pt x="254326" y="2476585"/>
                  </a:cubicBezTo>
                  <a:cubicBezTo>
                    <a:pt x="253716" y="2476585"/>
                    <a:pt x="253716" y="2476585"/>
                    <a:pt x="253716" y="2476585"/>
                  </a:cubicBezTo>
                  <a:cubicBezTo>
                    <a:pt x="253716" y="2475970"/>
                    <a:pt x="253716" y="2475970"/>
                    <a:pt x="253716" y="2475970"/>
                  </a:cubicBezTo>
                  <a:cubicBezTo>
                    <a:pt x="254326" y="2475970"/>
                    <a:pt x="254326" y="2475970"/>
                    <a:pt x="254326" y="2475970"/>
                  </a:cubicBezTo>
                  <a:cubicBezTo>
                    <a:pt x="254326" y="2474742"/>
                    <a:pt x="254326" y="2474742"/>
                    <a:pt x="254326" y="2474742"/>
                  </a:cubicBezTo>
                  <a:cubicBezTo>
                    <a:pt x="253716" y="2474742"/>
                    <a:pt x="253716" y="2474742"/>
                    <a:pt x="253716" y="2474742"/>
                  </a:cubicBezTo>
                  <a:cubicBezTo>
                    <a:pt x="253716" y="2473513"/>
                    <a:pt x="253716" y="2472285"/>
                    <a:pt x="253716" y="2472285"/>
                  </a:cubicBezTo>
                  <a:cubicBezTo>
                    <a:pt x="251886" y="2472285"/>
                    <a:pt x="251886" y="2472285"/>
                    <a:pt x="251886" y="2472285"/>
                  </a:cubicBezTo>
                  <a:cubicBezTo>
                    <a:pt x="251886" y="2473513"/>
                    <a:pt x="251886" y="2474127"/>
                    <a:pt x="251886" y="2474127"/>
                  </a:cubicBezTo>
                  <a:cubicBezTo>
                    <a:pt x="251276" y="2474127"/>
                    <a:pt x="251276" y="2474127"/>
                    <a:pt x="251276" y="2474127"/>
                  </a:cubicBezTo>
                  <a:cubicBezTo>
                    <a:pt x="251276" y="2472285"/>
                    <a:pt x="251276" y="2472899"/>
                    <a:pt x="251276" y="2472899"/>
                  </a:cubicBezTo>
                  <a:cubicBezTo>
                    <a:pt x="250666" y="2472899"/>
                    <a:pt x="250666" y="2472899"/>
                    <a:pt x="250666" y="2472899"/>
                  </a:cubicBezTo>
                  <a:cubicBezTo>
                    <a:pt x="250666" y="2471056"/>
                    <a:pt x="250666" y="2471670"/>
                    <a:pt x="250666" y="2471056"/>
                  </a:cubicBezTo>
                  <a:cubicBezTo>
                    <a:pt x="248837" y="2471056"/>
                    <a:pt x="249446" y="2472285"/>
                    <a:pt x="248837" y="2472285"/>
                  </a:cubicBezTo>
                  <a:cubicBezTo>
                    <a:pt x="248837" y="2471056"/>
                    <a:pt x="248837" y="2471056"/>
                    <a:pt x="248837" y="2471056"/>
                  </a:cubicBezTo>
                  <a:cubicBezTo>
                    <a:pt x="248227" y="2471056"/>
                    <a:pt x="248227" y="2471056"/>
                    <a:pt x="248227" y="2471056"/>
                  </a:cubicBezTo>
                  <a:cubicBezTo>
                    <a:pt x="248227" y="2469213"/>
                    <a:pt x="248227" y="2467985"/>
                    <a:pt x="248227" y="2467985"/>
                  </a:cubicBezTo>
                  <a:cubicBezTo>
                    <a:pt x="247617" y="2467985"/>
                    <a:pt x="247617" y="2467985"/>
                    <a:pt x="247617" y="2467985"/>
                  </a:cubicBezTo>
                  <a:cubicBezTo>
                    <a:pt x="247617" y="2469213"/>
                    <a:pt x="246397" y="2469213"/>
                    <a:pt x="247007" y="2469213"/>
                  </a:cubicBezTo>
                  <a:cubicBezTo>
                    <a:pt x="247617" y="2469213"/>
                    <a:pt x="247617" y="2469213"/>
                    <a:pt x="247617" y="2469213"/>
                  </a:cubicBezTo>
                  <a:cubicBezTo>
                    <a:pt x="247617" y="2471056"/>
                    <a:pt x="247617" y="2470442"/>
                    <a:pt x="247617" y="2470442"/>
                  </a:cubicBezTo>
                  <a:cubicBezTo>
                    <a:pt x="247007" y="2470442"/>
                    <a:pt x="247007" y="2470442"/>
                    <a:pt x="247007" y="2470442"/>
                  </a:cubicBezTo>
                  <a:cubicBezTo>
                    <a:pt x="247007" y="2471056"/>
                    <a:pt x="247007" y="2471056"/>
                    <a:pt x="247007" y="2471056"/>
                  </a:cubicBezTo>
                  <a:cubicBezTo>
                    <a:pt x="247617" y="2471056"/>
                    <a:pt x="247617" y="2471056"/>
                    <a:pt x="247617" y="2471056"/>
                  </a:cubicBezTo>
                  <a:cubicBezTo>
                    <a:pt x="247617" y="2472285"/>
                    <a:pt x="247617" y="2472285"/>
                    <a:pt x="247617" y="2472285"/>
                  </a:cubicBezTo>
                  <a:cubicBezTo>
                    <a:pt x="247007" y="2472285"/>
                    <a:pt x="247007" y="2472285"/>
                    <a:pt x="247007" y="2472285"/>
                  </a:cubicBezTo>
                  <a:cubicBezTo>
                    <a:pt x="248227" y="2472899"/>
                    <a:pt x="247617" y="2472899"/>
                    <a:pt x="247617" y="2473513"/>
                  </a:cubicBezTo>
                  <a:cubicBezTo>
                    <a:pt x="247007" y="2473513"/>
                    <a:pt x="247007" y="2473513"/>
                    <a:pt x="247007" y="2473513"/>
                  </a:cubicBezTo>
                  <a:cubicBezTo>
                    <a:pt x="247007" y="2474127"/>
                    <a:pt x="247007" y="2474127"/>
                    <a:pt x="247007" y="2474127"/>
                  </a:cubicBezTo>
                  <a:cubicBezTo>
                    <a:pt x="248837" y="2474127"/>
                    <a:pt x="248227" y="2475970"/>
                    <a:pt x="248227" y="2475970"/>
                  </a:cubicBezTo>
                  <a:cubicBezTo>
                    <a:pt x="250666" y="2475970"/>
                    <a:pt x="249446" y="2477199"/>
                    <a:pt x="250056" y="2477199"/>
                  </a:cubicBezTo>
                  <a:cubicBezTo>
                    <a:pt x="250666" y="2477199"/>
                    <a:pt x="250666" y="2477199"/>
                    <a:pt x="250666" y="2477199"/>
                  </a:cubicBezTo>
                  <a:cubicBezTo>
                    <a:pt x="250666" y="2479042"/>
                    <a:pt x="250666" y="2479656"/>
                    <a:pt x="250666" y="2480270"/>
                  </a:cubicBezTo>
                  <a:lnTo>
                    <a:pt x="248837" y="2479165"/>
                  </a:lnTo>
                  <a:lnTo>
                    <a:pt x="248837" y="2479042"/>
                  </a:lnTo>
                  <a:cubicBezTo>
                    <a:pt x="248837" y="2479042"/>
                    <a:pt x="248227" y="2479656"/>
                    <a:pt x="247617" y="2478427"/>
                  </a:cubicBezTo>
                  <a:lnTo>
                    <a:pt x="248837" y="2479165"/>
                  </a:lnTo>
                  <a:lnTo>
                    <a:pt x="248837" y="2480885"/>
                  </a:lnTo>
                  <a:cubicBezTo>
                    <a:pt x="247617" y="2480885"/>
                    <a:pt x="247617" y="2479656"/>
                    <a:pt x="247617" y="2480270"/>
                  </a:cubicBezTo>
                  <a:cubicBezTo>
                    <a:pt x="247617" y="2481499"/>
                    <a:pt x="247617" y="2481499"/>
                    <a:pt x="247617" y="2481499"/>
                  </a:cubicBezTo>
                  <a:cubicBezTo>
                    <a:pt x="248227" y="2481499"/>
                    <a:pt x="248227" y="2481499"/>
                    <a:pt x="248227" y="2481499"/>
                  </a:cubicBezTo>
                  <a:cubicBezTo>
                    <a:pt x="248227" y="2483342"/>
                    <a:pt x="248227" y="2483342"/>
                    <a:pt x="248227" y="2483956"/>
                  </a:cubicBezTo>
                  <a:cubicBezTo>
                    <a:pt x="247617" y="2483956"/>
                    <a:pt x="247617" y="2483956"/>
                    <a:pt x="247617" y="2483956"/>
                  </a:cubicBezTo>
                  <a:cubicBezTo>
                    <a:pt x="247617" y="2482113"/>
                    <a:pt x="247617" y="2482727"/>
                    <a:pt x="247617" y="2482113"/>
                  </a:cubicBezTo>
                  <a:cubicBezTo>
                    <a:pt x="246397" y="2482113"/>
                    <a:pt x="246397" y="2483342"/>
                    <a:pt x="246397" y="2482727"/>
                  </a:cubicBezTo>
                  <a:cubicBezTo>
                    <a:pt x="246397" y="2482113"/>
                    <a:pt x="246397" y="2482113"/>
                    <a:pt x="246397" y="2482113"/>
                  </a:cubicBezTo>
                  <a:cubicBezTo>
                    <a:pt x="245177" y="2482113"/>
                    <a:pt x="245177" y="2482113"/>
                    <a:pt x="245177" y="2482113"/>
                  </a:cubicBezTo>
                  <a:cubicBezTo>
                    <a:pt x="245177" y="2483956"/>
                    <a:pt x="245177" y="2483342"/>
                    <a:pt x="245177" y="2483956"/>
                  </a:cubicBezTo>
                  <a:cubicBezTo>
                    <a:pt x="243957" y="2483956"/>
                    <a:pt x="243957" y="2483956"/>
                    <a:pt x="243957" y="2483956"/>
                  </a:cubicBezTo>
                  <a:cubicBezTo>
                    <a:pt x="243957" y="2484570"/>
                    <a:pt x="243957" y="2484570"/>
                    <a:pt x="243957" y="2484570"/>
                  </a:cubicBezTo>
                  <a:cubicBezTo>
                    <a:pt x="242128" y="2484570"/>
                    <a:pt x="242738" y="2485799"/>
                    <a:pt x="242738" y="2485799"/>
                  </a:cubicBezTo>
                  <a:cubicBezTo>
                    <a:pt x="243347" y="2485799"/>
                    <a:pt x="243347" y="2485799"/>
                    <a:pt x="243347" y="2485799"/>
                  </a:cubicBezTo>
                  <a:cubicBezTo>
                    <a:pt x="243347" y="2486413"/>
                    <a:pt x="243347" y="2486413"/>
                    <a:pt x="243347" y="2486413"/>
                  </a:cubicBezTo>
                  <a:cubicBezTo>
                    <a:pt x="242738" y="2486413"/>
                    <a:pt x="242738" y="2486413"/>
                    <a:pt x="242738" y="2486413"/>
                  </a:cubicBezTo>
                  <a:cubicBezTo>
                    <a:pt x="242738" y="2487642"/>
                    <a:pt x="242738" y="2487642"/>
                    <a:pt x="242738" y="2487642"/>
                  </a:cubicBezTo>
                  <a:cubicBezTo>
                    <a:pt x="242128" y="2487642"/>
                    <a:pt x="242128" y="2487642"/>
                    <a:pt x="242128" y="2487642"/>
                  </a:cubicBezTo>
                  <a:cubicBezTo>
                    <a:pt x="242128" y="2486413"/>
                    <a:pt x="242128" y="2486413"/>
                    <a:pt x="242128" y="2486413"/>
                  </a:cubicBezTo>
                  <a:cubicBezTo>
                    <a:pt x="239688" y="2486413"/>
                    <a:pt x="238468" y="2486413"/>
                    <a:pt x="237249" y="2486413"/>
                  </a:cubicBezTo>
                  <a:cubicBezTo>
                    <a:pt x="237249" y="2485799"/>
                    <a:pt x="237249" y="2485799"/>
                    <a:pt x="237249" y="2485799"/>
                  </a:cubicBezTo>
                  <a:cubicBezTo>
                    <a:pt x="236029" y="2485799"/>
                    <a:pt x="236029" y="2485799"/>
                    <a:pt x="236029" y="2485799"/>
                  </a:cubicBezTo>
                  <a:cubicBezTo>
                    <a:pt x="236029" y="2486413"/>
                    <a:pt x="236029" y="2486413"/>
                    <a:pt x="236029" y="2486413"/>
                  </a:cubicBezTo>
                  <a:cubicBezTo>
                    <a:pt x="237858" y="2486413"/>
                    <a:pt x="237249" y="2486413"/>
                    <a:pt x="237249" y="2486413"/>
                  </a:cubicBezTo>
                  <a:cubicBezTo>
                    <a:pt x="237249" y="2487642"/>
                    <a:pt x="237249" y="2487642"/>
                    <a:pt x="237249" y="2487642"/>
                  </a:cubicBezTo>
                  <a:cubicBezTo>
                    <a:pt x="236639" y="2487642"/>
                    <a:pt x="236639" y="2487642"/>
                    <a:pt x="236639" y="2487642"/>
                  </a:cubicBezTo>
                  <a:cubicBezTo>
                    <a:pt x="236639" y="2488256"/>
                    <a:pt x="236639" y="2488256"/>
                    <a:pt x="236639" y="2488256"/>
                  </a:cubicBezTo>
                  <a:cubicBezTo>
                    <a:pt x="236029" y="2488256"/>
                    <a:pt x="236029" y="2488256"/>
                    <a:pt x="236029" y="2488256"/>
                  </a:cubicBezTo>
                  <a:cubicBezTo>
                    <a:pt x="236029" y="2489485"/>
                    <a:pt x="236029" y="2489485"/>
                    <a:pt x="236029" y="2489485"/>
                  </a:cubicBezTo>
                  <a:cubicBezTo>
                    <a:pt x="234199" y="2489485"/>
                    <a:pt x="234809" y="2489485"/>
                    <a:pt x="234809" y="2489485"/>
                  </a:cubicBezTo>
                  <a:cubicBezTo>
                    <a:pt x="234809" y="2490099"/>
                    <a:pt x="234809" y="2490099"/>
                    <a:pt x="234809" y="2490099"/>
                  </a:cubicBezTo>
                  <a:cubicBezTo>
                    <a:pt x="234199" y="2490099"/>
                    <a:pt x="234199" y="2490099"/>
                    <a:pt x="234199" y="2490099"/>
                  </a:cubicBezTo>
                  <a:cubicBezTo>
                    <a:pt x="234199" y="2489485"/>
                    <a:pt x="234199" y="2489485"/>
                    <a:pt x="234199" y="2489485"/>
                  </a:cubicBezTo>
                  <a:cubicBezTo>
                    <a:pt x="232979" y="2489485"/>
                    <a:pt x="232979" y="2489485"/>
                    <a:pt x="232979" y="2489485"/>
                  </a:cubicBezTo>
                  <a:cubicBezTo>
                    <a:pt x="232979" y="2488870"/>
                    <a:pt x="232979" y="2488870"/>
                    <a:pt x="232979" y="2488870"/>
                  </a:cubicBezTo>
                  <a:cubicBezTo>
                    <a:pt x="231760" y="2488870"/>
                    <a:pt x="231150" y="2490099"/>
                    <a:pt x="231150" y="2489485"/>
                  </a:cubicBezTo>
                  <a:cubicBezTo>
                    <a:pt x="231150" y="2490099"/>
                    <a:pt x="231150" y="2490099"/>
                    <a:pt x="231150" y="2490099"/>
                  </a:cubicBezTo>
                  <a:cubicBezTo>
                    <a:pt x="230540" y="2490099"/>
                    <a:pt x="230540" y="2490099"/>
                    <a:pt x="230540" y="2490099"/>
                  </a:cubicBezTo>
                  <a:cubicBezTo>
                    <a:pt x="230540" y="2491942"/>
                    <a:pt x="230540" y="2491327"/>
                    <a:pt x="230540" y="2491942"/>
                  </a:cubicBezTo>
                  <a:cubicBezTo>
                    <a:pt x="231150" y="2491942"/>
                    <a:pt x="231150" y="2491942"/>
                    <a:pt x="231150" y="2491942"/>
                  </a:cubicBezTo>
                  <a:cubicBezTo>
                    <a:pt x="231150" y="2490713"/>
                    <a:pt x="231150" y="2490713"/>
                    <a:pt x="231150" y="2490713"/>
                  </a:cubicBezTo>
                  <a:cubicBezTo>
                    <a:pt x="231760" y="2490713"/>
                    <a:pt x="231760" y="2490713"/>
                    <a:pt x="231760" y="2490713"/>
                  </a:cubicBezTo>
                  <a:cubicBezTo>
                    <a:pt x="231760" y="2489485"/>
                    <a:pt x="231760" y="2489485"/>
                    <a:pt x="231760" y="2489485"/>
                  </a:cubicBezTo>
                  <a:cubicBezTo>
                    <a:pt x="233589" y="2489485"/>
                    <a:pt x="232979" y="2489485"/>
                    <a:pt x="232979" y="2489485"/>
                  </a:cubicBezTo>
                  <a:cubicBezTo>
                    <a:pt x="232979" y="2491327"/>
                    <a:pt x="232979" y="2491327"/>
                    <a:pt x="232979" y="2491942"/>
                  </a:cubicBezTo>
                  <a:cubicBezTo>
                    <a:pt x="232369" y="2491942"/>
                    <a:pt x="232369" y="2491942"/>
                    <a:pt x="232369" y="2491942"/>
                  </a:cubicBezTo>
                  <a:cubicBezTo>
                    <a:pt x="232979" y="2492556"/>
                    <a:pt x="232979" y="2492556"/>
                    <a:pt x="232979" y="2492556"/>
                  </a:cubicBezTo>
                  <a:cubicBezTo>
                    <a:pt x="232369" y="2493785"/>
                    <a:pt x="232369" y="2493170"/>
                    <a:pt x="231760" y="2493170"/>
                  </a:cubicBezTo>
                  <a:cubicBezTo>
                    <a:pt x="231760" y="2493785"/>
                    <a:pt x="231760" y="2493785"/>
                    <a:pt x="231760" y="2493785"/>
                  </a:cubicBezTo>
                  <a:cubicBezTo>
                    <a:pt x="232369" y="2493785"/>
                    <a:pt x="232369" y="2493785"/>
                    <a:pt x="232369" y="2493785"/>
                  </a:cubicBezTo>
                  <a:cubicBezTo>
                    <a:pt x="232369" y="2494399"/>
                    <a:pt x="232369" y="2494399"/>
                    <a:pt x="232369" y="2494399"/>
                  </a:cubicBezTo>
                  <a:cubicBezTo>
                    <a:pt x="232979" y="2494399"/>
                    <a:pt x="232979" y="2494399"/>
                    <a:pt x="232979" y="2494399"/>
                  </a:cubicBezTo>
                  <a:cubicBezTo>
                    <a:pt x="232979" y="2495627"/>
                    <a:pt x="232979" y="2495627"/>
                    <a:pt x="232979" y="2495627"/>
                  </a:cubicBezTo>
                  <a:cubicBezTo>
                    <a:pt x="234809" y="2495627"/>
                    <a:pt x="234199" y="2495627"/>
                    <a:pt x="234809" y="2495627"/>
                  </a:cubicBezTo>
                  <a:cubicBezTo>
                    <a:pt x="234809" y="2496242"/>
                    <a:pt x="234809" y="2496242"/>
                    <a:pt x="234809" y="2496242"/>
                  </a:cubicBezTo>
                  <a:cubicBezTo>
                    <a:pt x="235419" y="2496242"/>
                    <a:pt x="235419" y="2496242"/>
                    <a:pt x="235419" y="2496242"/>
                  </a:cubicBezTo>
                  <a:cubicBezTo>
                    <a:pt x="235419" y="2497470"/>
                    <a:pt x="235419" y="2497470"/>
                    <a:pt x="235419" y="2497470"/>
                  </a:cubicBezTo>
                  <a:cubicBezTo>
                    <a:pt x="233589" y="2498085"/>
                    <a:pt x="231760" y="2498699"/>
                    <a:pt x="231760" y="2499313"/>
                  </a:cubicBezTo>
                  <a:cubicBezTo>
                    <a:pt x="232369" y="2499313"/>
                    <a:pt x="232369" y="2499313"/>
                    <a:pt x="232369" y="2499313"/>
                  </a:cubicBezTo>
                  <a:cubicBezTo>
                    <a:pt x="232369" y="2499927"/>
                    <a:pt x="232369" y="2499927"/>
                    <a:pt x="232369" y="2499927"/>
                  </a:cubicBezTo>
                  <a:cubicBezTo>
                    <a:pt x="230540" y="2499927"/>
                    <a:pt x="231150" y="2499927"/>
                    <a:pt x="231150" y="2499927"/>
                  </a:cubicBezTo>
                  <a:cubicBezTo>
                    <a:pt x="231150" y="2500542"/>
                    <a:pt x="231150" y="2500542"/>
                    <a:pt x="231150" y="2500542"/>
                  </a:cubicBezTo>
                  <a:cubicBezTo>
                    <a:pt x="232979" y="2500542"/>
                    <a:pt x="232369" y="2500542"/>
                    <a:pt x="232369" y="2500542"/>
                  </a:cubicBezTo>
                  <a:cubicBezTo>
                    <a:pt x="232369" y="2501156"/>
                    <a:pt x="232369" y="2501156"/>
                    <a:pt x="232369" y="2501156"/>
                  </a:cubicBezTo>
                  <a:cubicBezTo>
                    <a:pt x="230540" y="2501156"/>
                    <a:pt x="231150" y="2501156"/>
                    <a:pt x="231150" y="2501156"/>
                  </a:cubicBezTo>
                  <a:cubicBezTo>
                    <a:pt x="231150" y="2502999"/>
                    <a:pt x="231150" y="2502385"/>
                    <a:pt x="231150" y="2502385"/>
                  </a:cubicBezTo>
                  <a:cubicBezTo>
                    <a:pt x="230540" y="2502385"/>
                    <a:pt x="230540" y="2502385"/>
                    <a:pt x="230540" y="2502385"/>
                  </a:cubicBezTo>
                  <a:cubicBezTo>
                    <a:pt x="230540" y="2504227"/>
                    <a:pt x="230540" y="2504227"/>
                    <a:pt x="230540" y="2504227"/>
                  </a:cubicBezTo>
                  <a:cubicBezTo>
                    <a:pt x="229320" y="2504227"/>
                    <a:pt x="229320" y="2504227"/>
                    <a:pt x="229320" y="2504227"/>
                  </a:cubicBezTo>
                  <a:cubicBezTo>
                    <a:pt x="229320" y="2504842"/>
                    <a:pt x="229320" y="2504842"/>
                    <a:pt x="229320" y="2504842"/>
                  </a:cubicBezTo>
                  <a:cubicBezTo>
                    <a:pt x="228100" y="2504842"/>
                    <a:pt x="228100" y="2504842"/>
                    <a:pt x="228100" y="2504842"/>
                  </a:cubicBezTo>
                  <a:cubicBezTo>
                    <a:pt x="228100" y="2505456"/>
                    <a:pt x="228100" y="2505456"/>
                    <a:pt x="228100" y="2505456"/>
                  </a:cubicBezTo>
                  <a:cubicBezTo>
                    <a:pt x="226270" y="2505456"/>
                    <a:pt x="226880" y="2505456"/>
                    <a:pt x="226880" y="2505456"/>
                  </a:cubicBezTo>
                  <a:cubicBezTo>
                    <a:pt x="226880" y="2506070"/>
                    <a:pt x="226880" y="2506070"/>
                    <a:pt x="226880" y="2506070"/>
                  </a:cubicBezTo>
                  <a:cubicBezTo>
                    <a:pt x="225051" y="2506685"/>
                    <a:pt x="223831" y="2506070"/>
                    <a:pt x="223831" y="2505456"/>
                  </a:cubicBezTo>
                  <a:cubicBezTo>
                    <a:pt x="223831" y="2506070"/>
                    <a:pt x="223831" y="2506070"/>
                    <a:pt x="223831" y="2506070"/>
                  </a:cubicBezTo>
                  <a:cubicBezTo>
                    <a:pt x="222001" y="2506070"/>
                    <a:pt x="222611" y="2506070"/>
                    <a:pt x="222611" y="2506070"/>
                  </a:cubicBezTo>
                  <a:cubicBezTo>
                    <a:pt x="222001" y="2507913"/>
                    <a:pt x="221391" y="2507913"/>
                    <a:pt x="221391" y="2508527"/>
                  </a:cubicBezTo>
                  <a:cubicBezTo>
                    <a:pt x="223221" y="2507913"/>
                    <a:pt x="223221" y="2507299"/>
                    <a:pt x="223831" y="2507913"/>
                  </a:cubicBezTo>
                  <a:cubicBezTo>
                    <a:pt x="223831" y="2508527"/>
                    <a:pt x="223831" y="2508527"/>
                    <a:pt x="223831" y="2508527"/>
                  </a:cubicBezTo>
                  <a:cubicBezTo>
                    <a:pt x="223221" y="2508527"/>
                    <a:pt x="223221" y="2508527"/>
                    <a:pt x="223221" y="2508527"/>
                  </a:cubicBezTo>
                  <a:cubicBezTo>
                    <a:pt x="222611" y="2510985"/>
                    <a:pt x="218952" y="2510370"/>
                    <a:pt x="217732" y="2510370"/>
                  </a:cubicBezTo>
                  <a:cubicBezTo>
                    <a:pt x="217732" y="2511599"/>
                    <a:pt x="217732" y="2511599"/>
                    <a:pt x="217732" y="2511599"/>
                  </a:cubicBezTo>
                  <a:cubicBezTo>
                    <a:pt x="220172" y="2511599"/>
                    <a:pt x="220781" y="2511599"/>
                    <a:pt x="221391" y="2511599"/>
                  </a:cubicBezTo>
                  <a:cubicBezTo>
                    <a:pt x="221391" y="2510370"/>
                    <a:pt x="221391" y="2510370"/>
                    <a:pt x="221391" y="2510370"/>
                  </a:cubicBezTo>
                  <a:cubicBezTo>
                    <a:pt x="222611" y="2510370"/>
                    <a:pt x="222611" y="2510370"/>
                    <a:pt x="222611" y="2510370"/>
                  </a:cubicBezTo>
                  <a:cubicBezTo>
                    <a:pt x="222611" y="2512213"/>
                    <a:pt x="222611" y="2512827"/>
                    <a:pt x="222611" y="2512827"/>
                  </a:cubicBezTo>
                  <a:cubicBezTo>
                    <a:pt x="221391" y="2512827"/>
                    <a:pt x="221391" y="2512827"/>
                    <a:pt x="221391" y="2512827"/>
                  </a:cubicBezTo>
                  <a:cubicBezTo>
                    <a:pt x="221391" y="2513442"/>
                    <a:pt x="221391" y="2513442"/>
                    <a:pt x="221391" y="2513442"/>
                  </a:cubicBezTo>
                  <a:cubicBezTo>
                    <a:pt x="220781" y="2513442"/>
                    <a:pt x="220781" y="2513442"/>
                    <a:pt x="220781" y="2513442"/>
                  </a:cubicBezTo>
                  <a:cubicBezTo>
                    <a:pt x="220781" y="2514056"/>
                    <a:pt x="220781" y="2514056"/>
                    <a:pt x="220781" y="2514056"/>
                  </a:cubicBezTo>
                  <a:cubicBezTo>
                    <a:pt x="220172" y="2514056"/>
                    <a:pt x="220172" y="2514056"/>
                    <a:pt x="220172" y="2514056"/>
                  </a:cubicBezTo>
                  <a:cubicBezTo>
                    <a:pt x="220172" y="2515285"/>
                    <a:pt x="220172" y="2515285"/>
                    <a:pt x="220172" y="2515285"/>
                  </a:cubicBezTo>
                  <a:cubicBezTo>
                    <a:pt x="218342" y="2515285"/>
                    <a:pt x="218952" y="2515285"/>
                    <a:pt x="218952" y="2515285"/>
                  </a:cubicBezTo>
                  <a:cubicBezTo>
                    <a:pt x="218952" y="2514056"/>
                    <a:pt x="218952" y="2514056"/>
                    <a:pt x="218952" y="2514056"/>
                  </a:cubicBezTo>
                  <a:cubicBezTo>
                    <a:pt x="217732" y="2514056"/>
                    <a:pt x="217732" y="2514056"/>
                    <a:pt x="217732" y="2514056"/>
                  </a:cubicBezTo>
                  <a:cubicBezTo>
                    <a:pt x="217732" y="2515285"/>
                    <a:pt x="217732" y="2515285"/>
                    <a:pt x="217732" y="2515285"/>
                  </a:cubicBezTo>
                  <a:cubicBezTo>
                    <a:pt x="218952" y="2515285"/>
                    <a:pt x="218952" y="2515285"/>
                    <a:pt x="218952" y="2515285"/>
                  </a:cubicBezTo>
                  <a:cubicBezTo>
                    <a:pt x="218952" y="2515899"/>
                    <a:pt x="218952" y="2515899"/>
                    <a:pt x="218952" y="2515899"/>
                  </a:cubicBezTo>
                  <a:cubicBezTo>
                    <a:pt x="217732" y="2515899"/>
                    <a:pt x="217732" y="2515899"/>
                    <a:pt x="217732" y="2515899"/>
                  </a:cubicBezTo>
                  <a:cubicBezTo>
                    <a:pt x="217732" y="2516513"/>
                    <a:pt x="217732" y="2516513"/>
                    <a:pt x="217732" y="2516513"/>
                  </a:cubicBezTo>
                  <a:cubicBezTo>
                    <a:pt x="215902" y="2515899"/>
                    <a:pt x="215902" y="2517742"/>
                    <a:pt x="215902" y="2517742"/>
                  </a:cubicBezTo>
                  <a:cubicBezTo>
                    <a:pt x="214073" y="2517742"/>
                    <a:pt x="214683" y="2517742"/>
                    <a:pt x="214073" y="2517742"/>
                  </a:cubicBezTo>
                  <a:cubicBezTo>
                    <a:pt x="214073" y="2518970"/>
                    <a:pt x="214073" y="2518970"/>
                    <a:pt x="214073" y="2518970"/>
                  </a:cubicBezTo>
                  <a:cubicBezTo>
                    <a:pt x="212853" y="2518970"/>
                    <a:pt x="212853" y="2518970"/>
                    <a:pt x="212853" y="2518970"/>
                  </a:cubicBezTo>
                  <a:cubicBezTo>
                    <a:pt x="212853" y="2519585"/>
                    <a:pt x="212853" y="2519585"/>
                    <a:pt x="212853" y="2519585"/>
                  </a:cubicBezTo>
                  <a:cubicBezTo>
                    <a:pt x="211633" y="2519585"/>
                    <a:pt x="211633" y="2518356"/>
                    <a:pt x="211633" y="2518970"/>
                  </a:cubicBezTo>
                  <a:cubicBezTo>
                    <a:pt x="211633" y="2519585"/>
                    <a:pt x="211633" y="2519585"/>
                    <a:pt x="211633" y="2519585"/>
                  </a:cubicBezTo>
                  <a:cubicBezTo>
                    <a:pt x="209803" y="2519585"/>
                    <a:pt x="210413" y="2519585"/>
                    <a:pt x="209803" y="2519585"/>
                  </a:cubicBezTo>
                  <a:cubicBezTo>
                    <a:pt x="209803" y="2520199"/>
                    <a:pt x="209803" y="2520199"/>
                    <a:pt x="209803" y="2520199"/>
                  </a:cubicBezTo>
                  <a:cubicBezTo>
                    <a:pt x="211023" y="2520199"/>
                    <a:pt x="211023" y="2520199"/>
                    <a:pt x="211023" y="2520199"/>
                  </a:cubicBezTo>
                  <a:cubicBezTo>
                    <a:pt x="211023" y="2522042"/>
                    <a:pt x="211023" y="2521427"/>
                    <a:pt x="211023" y="2521427"/>
                  </a:cubicBezTo>
                  <a:cubicBezTo>
                    <a:pt x="209803" y="2521427"/>
                    <a:pt x="209803" y="2521427"/>
                    <a:pt x="209803" y="2521427"/>
                  </a:cubicBezTo>
                  <a:cubicBezTo>
                    <a:pt x="209803" y="2520813"/>
                    <a:pt x="209803" y="2520813"/>
                    <a:pt x="209803" y="2520813"/>
                  </a:cubicBezTo>
                  <a:cubicBezTo>
                    <a:pt x="209193" y="2520813"/>
                    <a:pt x="209193" y="2520813"/>
                    <a:pt x="209193" y="2520813"/>
                  </a:cubicBezTo>
                  <a:cubicBezTo>
                    <a:pt x="209193" y="2522656"/>
                    <a:pt x="208584" y="2522042"/>
                    <a:pt x="208584" y="2522042"/>
                  </a:cubicBezTo>
                  <a:cubicBezTo>
                    <a:pt x="209193" y="2522042"/>
                    <a:pt x="209193" y="2522042"/>
                    <a:pt x="209193" y="2522042"/>
                  </a:cubicBezTo>
                  <a:cubicBezTo>
                    <a:pt x="209193" y="2524499"/>
                    <a:pt x="210413" y="2525113"/>
                    <a:pt x="209803" y="2525727"/>
                  </a:cubicBezTo>
                  <a:cubicBezTo>
                    <a:pt x="208584" y="2525727"/>
                    <a:pt x="208584" y="2525727"/>
                    <a:pt x="208584" y="2525727"/>
                  </a:cubicBezTo>
                  <a:cubicBezTo>
                    <a:pt x="209803" y="2526956"/>
                    <a:pt x="209193" y="2526956"/>
                    <a:pt x="209193" y="2527570"/>
                  </a:cubicBezTo>
                  <a:cubicBezTo>
                    <a:pt x="208584" y="2527570"/>
                    <a:pt x="208584" y="2527570"/>
                    <a:pt x="208584" y="2527570"/>
                  </a:cubicBezTo>
                  <a:cubicBezTo>
                    <a:pt x="208584" y="2528799"/>
                    <a:pt x="208584" y="2528799"/>
                    <a:pt x="208584" y="2528799"/>
                  </a:cubicBezTo>
                  <a:cubicBezTo>
                    <a:pt x="206754" y="2528799"/>
                    <a:pt x="206754" y="2528799"/>
                    <a:pt x="206144" y="2528799"/>
                  </a:cubicBezTo>
                  <a:cubicBezTo>
                    <a:pt x="206144" y="2529413"/>
                    <a:pt x="206144" y="2529413"/>
                    <a:pt x="206144" y="2529413"/>
                  </a:cubicBezTo>
                  <a:cubicBezTo>
                    <a:pt x="205534" y="2529413"/>
                    <a:pt x="205534" y="2529413"/>
                    <a:pt x="205534" y="2529413"/>
                  </a:cubicBezTo>
                  <a:cubicBezTo>
                    <a:pt x="205534" y="2530642"/>
                    <a:pt x="205534" y="2530642"/>
                    <a:pt x="205534" y="2530642"/>
                  </a:cubicBezTo>
                  <a:cubicBezTo>
                    <a:pt x="204924" y="2530642"/>
                    <a:pt x="204924" y="2530642"/>
                    <a:pt x="204924" y="2530642"/>
                  </a:cubicBezTo>
                  <a:cubicBezTo>
                    <a:pt x="204924" y="2528799"/>
                    <a:pt x="204924" y="2528799"/>
                    <a:pt x="204924" y="2528799"/>
                  </a:cubicBezTo>
                  <a:cubicBezTo>
                    <a:pt x="205534" y="2528799"/>
                    <a:pt x="205534" y="2528799"/>
                    <a:pt x="205534" y="2528799"/>
                  </a:cubicBezTo>
                  <a:cubicBezTo>
                    <a:pt x="205534" y="2528185"/>
                    <a:pt x="205534" y="2528185"/>
                    <a:pt x="205534" y="2528185"/>
                  </a:cubicBezTo>
                  <a:cubicBezTo>
                    <a:pt x="204924" y="2528185"/>
                    <a:pt x="204924" y="2528185"/>
                    <a:pt x="204924" y="2528185"/>
                  </a:cubicBezTo>
                  <a:cubicBezTo>
                    <a:pt x="204924" y="2528799"/>
                    <a:pt x="204924" y="2528799"/>
                    <a:pt x="204924" y="2528799"/>
                  </a:cubicBezTo>
                  <a:cubicBezTo>
                    <a:pt x="203095" y="2528799"/>
                    <a:pt x="203704" y="2528799"/>
                    <a:pt x="203704" y="2528799"/>
                  </a:cubicBezTo>
                  <a:cubicBezTo>
                    <a:pt x="203704" y="2529413"/>
                    <a:pt x="203704" y="2529413"/>
                    <a:pt x="203704" y="2529413"/>
                  </a:cubicBezTo>
                  <a:cubicBezTo>
                    <a:pt x="204314" y="2529413"/>
                    <a:pt x="204314" y="2529413"/>
                    <a:pt x="204314" y="2529413"/>
                  </a:cubicBezTo>
                  <a:cubicBezTo>
                    <a:pt x="204314" y="2530642"/>
                    <a:pt x="204314" y="2530642"/>
                    <a:pt x="204314" y="2530642"/>
                  </a:cubicBezTo>
                  <a:cubicBezTo>
                    <a:pt x="203704" y="2530642"/>
                    <a:pt x="203704" y="2530642"/>
                    <a:pt x="203704" y="2530642"/>
                  </a:cubicBezTo>
                  <a:cubicBezTo>
                    <a:pt x="203704" y="2531870"/>
                    <a:pt x="203704" y="2531870"/>
                    <a:pt x="203704" y="2531870"/>
                  </a:cubicBezTo>
                  <a:cubicBezTo>
                    <a:pt x="201875" y="2531870"/>
                    <a:pt x="202485" y="2531870"/>
                    <a:pt x="201875" y="2531870"/>
                  </a:cubicBezTo>
                  <a:cubicBezTo>
                    <a:pt x="203095" y="2531256"/>
                    <a:pt x="203095" y="2531256"/>
                    <a:pt x="203095" y="2531256"/>
                  </a:cubicBezTo>
                  <a:cubicBezTo>
                    <a:pt x="201875" y="2531256"/>
                    <a:pt x="201875" y="2531256"/>
                    <a:pt x="201875" y="2531256"/>
                  </a:cubicBezTo>
                  <a:lnTo>
                    <a:pt x="201875" y="2531870"/>
                  </a:lnTo>
                  <a:lnTo>
                    <a:pt x="201875" y="2533099"/>
                  </a:lnTo>
                  <a:cubicBezTo>
                    <a:pt x="200655" y="2533099"/>
                    <a:pt x="200655" y="2533099"/>
                    <a:pt x="200655" y="2533099"/>
                  </a:cubicBezTo>
                  <a:cubicBezTo>
                    <a:pt x="200655" y="2533713"/>
                    <a:pt x="200655" y="2533713"/>
                    <a:pt x="200655" y="2533713"/>
                  </a:cubicBezTo>
                  <a:cubicBezTo>
                    <a:pt x="198825" y="2534327"/>
                    <a:pt x="198825" y="2534942"/>
                    <a:pt x="198215" y="2534942"/>
                  </a:cubicBezTo>
                  <a:cubicBezTo>
                    <a:pt x="198215" y="2535556"/>
                    <a:pt x="198215" y="2535556"/>
                    <a:pt x="198215" y="2535556"/>
                  </a:cubicBezTo>
                  <a:cubicBezTo>
                    <a:pt x="196996" y="2535556"/>
                    <a:pt x="196996" y="2535556"/>
                    <a:pt x="196996" y="2535556"/>
                  </a:cubicBezTo>
                  <a:cubicBezTo>
                    <a:pt x="196996" y="2536170"/>
                    <a:pt x="196996" y="2536170"/>
                    <a:pt x="196996" y="2536170"/>
                  </a:cubicBezTo>
                  <a:cubicBezTo>
                    <a:pt x="196386" y="2536170"/>
                    <a:pt x="196386" y="2536170"/>
                    <a:pt x="196386" y="2536170"/>
                  </a:cubicBezTo>
                  <a:cubicBezTo>
                    <a:pt x="196386" y="2536785"/>
                    <a:pt x="196386" y="2536785"/>
                    <a:pt x="196386" y="2536785"/>
                  </a:cubicBezTo>
                  <a:cubicBezTo>
                    <a:pt x="195776" y="2536785"/>
                    <a:pt x="195776" y="2536785"/>
                    <a:pt x="195776" y="2536785"/>
                  </a:cubicBezTo>
                  <a:cubicBezTo>
                    <a:pt x="195776" y="2537399"/>
                    <a:pt x="195776" y="2537399"/>
                    <a:pt x="195776" y="2537399"/>
                  </a:cubicBezTo>
                  <a:cubicBezTo>
                    <a:pt x="193946" y="2537399"/>
                    <a:pt x="194556" y="2537399"/>
                    <a:pt x="193946" y="2537399"/>
                  </a:cubicBezTo>
                  <a:cubicBezTo>
                    <a:pt x="193946" y="2539242"/>
                    <a:pt x="193946" y="2538627"/>
                    <a:pt x="193946" y="2539242"/>
                  </a:cubicBezTo>
                  <a:cubicBezTo>
                    <a:pt x="194556" y="2539242"/>
                    <a:pt x="194556" y="2539242"/>
                    <a:pt x="194556" y="2539242"/>
                  </a:cubicBezTo>
                  <a:cubicBezTo>
                    <a:pt x="194556" y="2538627"/>
                    <a:pt x="194556" y="2538627"/>
                    <a:pt x="194556" y="2538627"/>
                  </a:cubicBezTo>
                  <a:cubicBezTo>
                    <a:pt x="195776" y="2538627"/>
                    <a:pt x="195776" y="2538627"/>
                    <a:pt x="195776" y="2538627"/>
                  </a:cubicBezTo>
                  <a:cubicBezTo>
                    <a:pt x="195776" y="2536170"/>
                    <a:pt x="197606" y="2537399"/>
                    <a:pt x="197606" y="2536785"/>
                  </a:cubicBezTo>
                  <a:cubicBezTo>
                    <a:pt x="197606" y="2538627"/>
                    <a:pt x="197606" y="2539242"/>
                    <a:pt x="197606" y="2539856"/>
                  </a:cubicBezTo>
                  <a:cubicBezTo>
                    <a:pt x="196996" y="2539856"/>
                    <a:pt x="196996" y="2539856"/>
                    <a:pt x="196996" y="2539856"/>
                  </a:cubicBezTo>
                  <a:cubicBezTo>
                    <a:pt x="196996" y="2539242"/>
                    <a:pt x="196996" y="2539242"/>
                    <a:pt x="196996" y="2539242"/>
                  </a:cubicBezTo>
                  <a:cubicBezTo>
                    <a:pt x="196386" y="2540470"/>
                    <a:pt x="195776" y="2539856"/>
                    <a:pt x="195776" y="2539856"/>
                  </a:cubicBezTo>
                  <a:cubicBezTo>
                    <a:pt x="195776" y="2541699"/>
                    <a:pt x="195776" y="2541085"/>
                    <a:pt x="195776" y="2541085"/>
                  </a:cubicBezTo>
                  <a:cubicBezTo>
                    <a:pt x="194556" y="2541085"/>
                    <a:pt x="194556" y="2541085"/>
                    <a:pt x="194556" y="2541085"/>
                  </a:cubicBezTo>
                  <a:cubicBezTo>
                    <a:pt x="194556" y="2539856"/>
                    <a:pt x="194556" y="2539856"/>
                    <a:pt x="194556" y="2539856"/>
                  </a:cubicBezTo>
                  <a:cubicBezTo>
                    <a:pt x="193946" y="2539856"/>
                    <a:pt x="193946" y="2539856"/>
                    <a:pt x="193946" y="2539856"/>
                  </a:cubicBezTo>
                  <a:cubicBezTo>
                    <a:pt x="193946" y="2541699"/>
                    <a:pt x="193946" y="2541699"/>
                    <a:pt x="193946" y="2541699"/>
                  </a:cubicBezTo>
                  <a:cubicBezTo>
                    <a:pt x="193336" y="2541699"/>
                    <a:pt x="193336" y="2541699"/>
                    <a:pt x="193336" y="2541699"/>
                  </a:cubicBezTo>
                  <a:cubicBezTo>
                    <a:pt x="193336" y="2542927"/>
                    <a:pt x="193336" y="2542927"/>
                    <a:pt x="193336" y="2542927"/>
                  </a:cubicBezTo>
                  <a:cubicBezTo>
                    <a:pt x="195166" y="2542927"/>
                    <a:pt x="194556" y="2542927"/>
                    <a:pt x="194556" y="2542927"/>
                  </a:cubicBezTo>
                  <a:cubicBezTo>
                    <a:pt x="194556" y="2543542"/>
                    <a:pt x="194556" y="2543542"/>
                    <a:pt x="194556" y="2543542"/>
                  </a:cubicBezTo>
                  <a:cubicBezTo>
                    <a:pt x="193946" y="2543542"/>
                    <a:pt x="193946" y="2543542"/>
                    <a:pt x="193946" y="2543542"/>
                  </a:cubicBezTo>
                  <a:cubicBezTo>
                    <a:pt x="193946" y="2545384"/>
                    <a:pt x="193946" y="2544770"/>
                    <a:pt x="193946" y="2544770"/>
                  </a:cubicBezTo>
                  <a:cubicBezTo>
                    <a:pt x="192726" y="2544770"/>
                    <a:pt x="192726" y="2544770"/>
                    <a:pt x="192726" y="2544770"/>
                  </a:cubicBezTo>
                  <a:cubicBezTo>
                    <a:pt x="192726" y="2545384"/>
                    <a:pt x="192726" y="2545384"/>
                    <a:pt x="192726" y="2545384"/>
                  </a:cubicBezTo>
                  <a:cubicBezTo>
                    <a:pt x="192116" y="2545384"/>
                    <a:pt x="192116" y="2545384"/>
                    <a:pt x="192116" y="2545384"/>
                  </a:cubicBezTo>
                  <a:cubicBezTo>
                    <a:pt x="192116" y="2546613"/>
                    <a:pt x="192116" y="2546613"/>
                    <a:pt x="192116" y="2546613"/>
                  </a:cubicBezTo>
                  <a:cubicBezTo>
                    <a:pt x="191507" y="2546613"/>
                    <a:pt x="191507" y="2546613"/>
                    <a:pt x="191507" y="2546613"/>
                  </a:cubicBezTo>
                  <a:cubicBezTo>
                    <a:pt x="191507" y="2547227"/>
                    <a:pt x="191507" y="2547227"/>
                    <a:pt x="191507" y="2547227"/>
                  </a:cubicBezTo>
                  <a:cubicBezTo>
                    <a:pt x="190287" y="2547227"/>
                    <a:pt x="190287" y="2547227"/>
                    <a:pt x="190287" y="2547227"/>
                  </a:cubicBezTo>
                  <a:cubicBezTo>
                    <a:pt x="190287" y="2546613"/>
                    <a:pt x="190287" y="2546613"/>
                    <a:pt x="190287" y="2546613"/>
                  </a:cubicBezTo>
                  <a:cubicBezTo>
                    <a:pt x="189677" y="2546613"/>
                    <a:pt x="189677" y="2546613"/>
                    <a:pt x="189677" y="2546613"/>
                  </a:cubicBezTo>
                  <a:cubicBezTo>
                    <a:pt x="189677" y="2547842"/>
                    <a:pt x="189677" y="2547842"/>
                    <a:pt x="189677" y="2547842"/>
                  </a:cubicBezTo>
                  <a:cubicBezTo>
                    <a:pt x="187847" y="2547842"/>
                    <a:pt x="188457" y="2547842"/>
                    <a:pt x="188457" y="2547842"/>
                  </a:cubicBezTo>
                  <a:cubicBezTo>
                    <a:pt x="188457" y="2549684"/>
                    <a:pt x="188457" y="2549070"/>
                    <a:pt x="188457" y="2549070"/>
                  </a:cubicBezTo>
                  <a:cubicBezTo>
                    <a:pt x="187847" y="2549070"/>
                    <a:pt x="187847" y="2549070"/>
                    <a:pt x="187847" y="2549070"/>
                  </a:cubicBezTo>
                  <a:cubicBezTo>
                    <a:pt x="187847" y="2548456"/>
                    <a:pt x="187847" y="2548456"/>
                    <a:pt x="187847" y="2548456"/>
                  </a:cubicBezTo>
                  <a:cubicBezTo>
                    <a:pt x="184798" y="2549070"/>
                    <a:pt x="185408" y="2552142"/>
                    <a:pt x="184188" y="2551527"/>
                  </a:cubicBezTo>
                  <a:cubicBezTo>
                    <a:pt x="184188" y="2552756"/>
                    <a:pt x="182968" y="2552756"/>
                    <a:pt x="183578" y="2552756"/>
                  </a:cubicBezTo>
                  <a:cubicBezTo>
                    <a:pt x="182358" y="2552756"/>
                    <a:pt x="182358" y="2552756"/>
                    <a:pt x="182358" y="2552756"/>
                  </a:cubicBezTo>
                  <a:cubicBezTo>
                    <a:pt x="182358" y="2554599"/>
                    <a:pt x="181748" y="2553984"/>
                    <a:pt x="181748" y="2554599"/>
                  </a:cubicBezTo>
                  <a:cubicBezTo>
                    <a:pt x="182358" y="2554599"/>
                    <a:pt x="182358" y="2554599"/>
                    <a:pt x="182358" y="2554599"/>
                  </a:cubicBezTo>
                  <a:cubicBezTo>
                    <a:pt x="182358" y="2553370"/>
                    <a:pt x="182358" y="2553370"/>
                    <a:pt x="182358" y="2553370"/>
                  </a:cubicBezTo>
                  <a:cubicBezTo>
                    <a:pt x="183578" y="2553370"/>
                    <a:pt x="183578" y="2553370"/>
                    <a:pt x="183578" y="2553370"/>
                  </a:cubicBezTo>
                  <a:cubicBezTo>
                    <a:pt x="183578" y="2555827"/>
                    <a:pt x="181748" y="2555827"/>
                    <a:pt x="181748" y="2555827"/>
                  </a:cubicBezTo>
                  <a:cubicBezTo>
                    <a:pt x="181748" y="2556442"/>
                    <a:pt x="181748" y="2556442"/>
                    <a:pt x="181748" y="2556442"/>
                  </a:cubicBezTo>
                  <a:cubicBezTo>
                    <a:pt x="181138" y="2556442"/>
                    <a:pt x="181138" y="2556442"/>
                    <a:pt x="181138" y="2556442"/>
                  </a:cubicBezTo>
                  <a:cubicBezTo>
                    <a:pt x="181138" y="2555827"/>
                    <a:pt x="181138" y="2555827"/>
                    <a:pt x="181138" y="2555827"/>
                  </a:cubicBezTo>
                  <a:cubicBezTo>
                    <a:pt x="180529" y="2557056"/>
                    <a:pt x="179919" y="2556442"/>
                    <a:pt x="179919" y="2556442"/>
                  </a:cubicBezTo>
                  <a:cubicBezTo>
                    <a:pt x="179919" y="2555827"/>
                    <a:pt x="179919" y="2555827"/>
                    <a:pt x="179919" y="2555827"/>
                  </a:cubicBezTo>
                  <a:cubicBezTo>
                    <a:pt x="178699" y="2556442"/>
                    <a:pt x="179309" y="2557056"/>
                    <a:pt x="178699" y="2557056"/>
                  </a:cubicBezTo>
                  <a:cubicBezTo>
                    <a:pt x="178089" y="2557056"/>
                    <a:pt x="178089" y="2557056"/>
                    <a:pt x="178089" y="2557056"/>
                  </a:cubicBezTo>
                  <a:cubicBezTo>
                    <a:pt x="178089" y="2556442"/>
                    <a:pt x="178089" y="2556442"/>
                    <a:pt x="178089" y="2556442"/>
                  </a:cubicBezTo>
                  <a:lnTo>
                    <a:pt x="177723" y="2556442"/>
                  </a:lnTo>
                  <a:lnTo>
                    <a:pt x="177653" y="2556091"/>
                  </a:lnTo>
                  <a:lnTo>
                    <a:pt x="178089" y="2555213"/>
                  </a:lnTo>
                  <a:cubicBezTo>
                    <a:pt x="177479" y="2555213"/>
                    <a:pt x="177479" y="2555213"/>
                    <a:pt x="177479" y="2555213"/>
                  </a:cubicBezTo>
                  <a:cubicBezTo>
                    <a:pt x="178089" y="2553370"/>
                    <a:pt x="178699" y="2553370"/>
                    <a:pt x="178089" y="2552756"/>
                  </a:cubicBezTo>
                  <a:cubicBezTo>
                    <a:pt x="176869" y="2553984"/>
                    <a:pt x="177479" y="2553984"/>
                    <a:pt x="177479" y="2554599"/>
                  </a:cubicBezTo>
                  <a:cubicBezTo>
                    <a:pt x="176869" y="2554599"/>
                    <a:pt x="176869" y="2554599"/>
                    <a:pt x="176869" y="2554599"/>
                  </a:cubicBezTo>
                  <a:cubicBezTo>
                    <a:pt x="176869" y="2555213"/>
                    <a:pt x="176869" y="2555213"/>
                    <a:pt x="176869" y="2555213"/>
                  </a:cubicBezTo>
                  <a:cubicBezTo>
                    <a:pt x="176259" y="2555213"/>
                    <a:pt x="176259" y="2555213"/>
                    <a:pt x="176259" y="2555213"/>
                  </a:cubicBezTo>
                  <a:cubicBezTo>
                    <a:pt x="176869" y="2555827"/>
                    <a:pt x="176869" y="2555827"/>
                    <a:pt x="176869" y="2555827"/>
                  </a:cubicBezTo>
                  <a:cubicBezTo>
                    <a:pt x="176869" y="2555213"/>
                    <a:pt x="176869" y="2555213"/>
                    <a:pt x="176869" y="2555213"/>
                  </a:cubicBezTo>
                  <a:cubicBezTo>
                    <a:pt x="177479" y="2555213"/>
                    <a:pt x="177479" y="2555213"/>
                    <a:pt x="177479" y="2555213"/>
                  </a:cubicBezTo>
                  <a:lnTo>
                    <a:pt x="177653" y="2556091"/>
                  </a:lnTo>
                  <a:lnTo>
                    <a:pt x="177479" y="2556442"/>
                  </a:lnTo>
                  <a:lnTo>
                    <a:pt x="177723" y="2556442"/>
                  </a:lnTo>
                  <a:lnTo>
                    <a:pt x="178089" y="2558284"/>
                  </a:lnTo>
                  <a:lnTo>
                    <a:pt x="177073" y="2558284"/>
                  </a:lnTo>
                  <a:lnTo>
                    <a:pt x="176259" y="2557056"/>
                  </a:lnTo>
                  <a:cubicBezTo>
                    <a:pt x="174430" y="2557056"/>
                    <a:pt x="175039" y="2557056"/>
                    <a:pt x="174430" y="2557056"/>
                  </a:cubicBezTo>
                  <a:cubicBezTo>
                    <a:pt x="174430" y="2559513"/>
                    <a:pt x="173210" y="2558284"/>
                    <a:pt x="173210" y="2558899"/>
                  </a:cubicBezTo>
                  <a:cubicBezTo>
                    <a:pt x="173210" y="2559513"/>
                    <a:pt x="173210" y="2559513"/>
                    <a:pt x="173210" y="2559513"/>
                  </a:cubicBezTo>
                  <a:cubicBezTo>
                    <a:pt x="175039" y="2559513"/>
                    <a:pt x="175039" y="2560742"/>
                    <a:pt x="175039" y="2560127"/>
                  </a:cubicBezTo>
                  <a:cubicBezTo>
                    <a:pt x="175039" y="2561970"/>
                    <a:pt x="175039" y="2561356"/>
                    <a:pt x="175039" y="2561970"/>
                  </a:cubicBezTo>
                  <a:cubicBezTo>
                    <a:pt x="173820" y="2561970"/>
                    <a:pt x="173820" y="2561970"/>
                    <a:pt x="173820" y="2561970"/>
                  </a:cubicBezTo>
                  <a:cubicBezTo>
                    <a:pt x="174430" y="2562584"/>
                    <a:pt x="174430" y="2562584"/>
                    <a:pt x="174430" y="2562584"/>
                  </a:cubicBezTo>
                  <a:cubicBezTo>
                    <a:pt x="173820" y="2562584"/>
                    <a:pt x="173820" y="2562584"/>
                    <a:pt x="173820" y="2562584"/>
                  </a:cubicBezTo>
                  <a:cubicBezTo>
                    <a:pt x="173820" y="2563199"/>
                    <a:pt x="173820" y="2563199"/>
                    <a:pt x="173820" y="2563199"/>
                  </a:cubicBezTo>
                  <a:cubicBezTo>
                    <a:pt x="171990" y="2563199"/>
                    <a:pt x="171990" y="2563199"/>
                    <a:pt x="171990" y="2563199"/>
                  </a:cubicBezTo>
                  <a:cubicBezTo>
                    <a:pt x="173210" y="2561970"/>
                    <a:pt x="171990" y="2560742"/>
                    <a:pt x="172600" y="2560127"/>
                  </a:cubicBezTo>
                  <a:cubicBezTo>
                    <a:pt x="170770" y="2561970"/>
                    <a:pt x="170160" y="2560742"/>
                    <a:pt x="169550" y="2560742"/>
                  </a:cubicBezTo>
                  <a:cubicBezTo>
                    <a:pt x="169550" y="2561970"/>
                    <a:pt x="169550" y="2561970"/>
                    <a:pt x="169550" y="2561970"/>
                  </a:cubicBezTo>
                  <a:cubicBezTo>
                    <a:pt x="167721" y="2561970"/>
                    <a:pt x="168331" y="2560742"/>
                    <a:pt x="168331" y="2560742"/>
                  </a:cubicBezTo>
                  <a:cubicBezTo>
                    <a:pt x="168331" y="2561970"/>
                    <a:pt x="168331" y="2561970"/>
                    <a:pt x="168331" y="2561970"/>
                  </a:cubicBezTo>
                  <a:cubicBezTo>
                    <a:pt x="167111" y="2561970"/>
                    <a:pt x="167111" y="2561970"/>
                    <a:pt x="167111" y="2561970"/>
                  </a:cubicBezTo>
                  <a:cubicBezTo>
                    <a:pt x="167111" y="2562584"/>
                    <a:pt x="167111" y="2562584"/>
                    <a:pt x="167111" y="2562584"/>
                  </a:cubicBezTo>
                  <a:cubicBezTo>
                    <a:pt x="168941" y="2562584"/>
                    <a:pt x="168331" y="2562584"/>
                    <a:pt x="168941" y="2562584"/>
                  </a:cubicBezTo>
                  <a:cubicBezTo>
                    <a:pt x="168941" y="2563199"/>
                    <a:pt x="168941" y="2563199"/>
                    <a:pt x="168941" y="2563199"/>
                  </a:cubicBezTo>
                  <a:cubicBezTo>
                    <a:pt x="169550" y="2563199"/>
                    <a:pt x="169550" y="2563199"/>
                    <a:pt x="169550" y="2563199"/>
                  </a:cubicBezTo>
                  <a:cubicBezTo>
                    <a:pt x="169550" y="2562584"/>
                    <a:pt x="169550" y="2562584"/>
                    <a:pt x="169550" y="2562584"/>
                  </a:cubicBezTo>
                  <a:cubicBezTo>
                    <a:pt x="170160" y="2562584"/>
                    <a:pt x="170160" y="2562584"/>
                    <a:pt x="170160" y="2562584"/>
                  </a:cubicBezTo>
                  <a:cubicBezTo>
                    <a:pt x="170160" y="2563813"/>
                    <a:pt x="169550" y="2563813"/>
                    <a:pt x="169550" y="2563813"/>
                  </a:cubicBezTo>
                  <a:cubicBezTo>
                    <a:pt x="170160" y="2563813"/>
                    <a:pt x="170160" y="2563813"/>
                    <a:pt x="170160" y="2563813"/>
                  </a:cubicBezTo>
                  <a:cubicBezTo>
                    <a:pt x="170160" y="2563199"/>
                    <a:pt x="170160" y="2563199"/>
                    <a:pt x="170160" y="2563199"/>
                  </a:cubicBezTo>
                  <a:cubicBezTo>
                    <a:pt x="171990" y="2563199"/>
                    <a:pt x="171380" y="2564427"/>
                    <a:pt x="171990" y="2563813"/>
                  </a:cubicBezTo>
                  <a:cubicBezTo>
                    <a:pt x="170770" y="2563813"/>
                    <a:pt x="170770" y="2563813"/>
                    <a:pt x="170770" y="2563813"/>
                  </a:cubicBezTo>
                  <a:cubicBezTo>
                    <a:pt x="170770" y="2564427"/>
                    <a:pt x="170770" y="2564427"/>
                    <a:pt x="170770" y="2564427"/>
                  </a:cubicBezTo>
                  <a:cubicBezTo>
                    <a:pt x="170160" y="2564427"/>
                    <a:pt x="170160" y="2564427"/>
                    <a:pt x="170160" y="2564427"/>
                  </a:cubicBezTo>
                  <a:cubicBezTo>
                    <a:pt x="170160" y="2565042"/>
                    <a:pt x="170160" y="2565042"/>
                    <a:pt x="170160" y="2565042"/>
                  </a:cubicBezTo>
                  <a:cubicBezTo>
                    <a:pt x="169550" y="2565042"/>
                    <a:pt x="169550" y="2565042"/>
                    <a:pt x="169550" y="2565042"/>
                  </a:cubicBezTo>
                  <a:cubicBezTo>
                    <a:pt x="169550" y="2564427"/>
                    <a:pt x="169550" y="2564427"/>
                    <a:pt x="169550" y="2564427"/>
                  </a:cubicBezTo>
                  <a:cubicBezTo>
                    <a:pt x="168941" y="2564427"/>
                    <a:pt x="168941" y="2564427"/>
                    <a:pt x="168941" y="2564427"/>
                  </a:cubicBezTo>
                  <a:cubicBezTo>
                    <a:pt x="168941" y="2566270"/>
                    <a:pt x="168941" y="2565656"/>
                    <a:pt x="168941" y="2566270"/>
                  </a:cubicBezTo>
                  <a:cubicBezTo>
                    <a:pt x="168331" y="2565042"/>
                    <a:pt x="168331" y="2565042"/>
                    <a:pt x="168331" y="2565042"/>
                  </a:cubicBezTo>
                  <a:cubicBezTo>
                    <a:pt x="168331" y="2566884"/>
                    <a:pt x="168331" y="2567499"/>
                    <a:pt x="168331" y="2567499"/>
                  </a:cubicBezTo>
                  <a:cubicBezTo>
                    <a:pt x="167111" y="2566270"/>
                    <a:pt x="167111" y="2566884"/>
                    <a:pt x="166501" y="2566884"/>
                  </a:cubicBezTo>
                  <a:cubicBezTo>
                    <a:pt x="167111" y="2566270"/>
                    <a:pt x="167111" y="2566270"/>
                    <a:pt x="167111" y="2566270"/>
                  </a:cubicBezTo>
                  <a:cubicBezTo>
                    <a:pt x="166501" y="2565042"/>
                    <a:pt x="166501" y="2565042"/>
                    <a:pt x="166501" y="2565042"/>
                  </a:cubicBezTo>
                  <a:lnTo>
                    <a:pt x="166501" y="2566884"/>
                  </a:lnTo>
                  <a:lnTo>
                    <a:pt x="166501" y="2568113"/>
                  </a:lnTo>
                  <a:cubicBezTo>
                    <a:pt x="167111" y="2568113"/>
                    <a:pt x="167111" y="2568113"/>
                    <a:pt x="167111" y="2568113"/>
                  </a:cubicBezTo>
                  <a:cubicBezTo>
                    <a:pt x="167111" y="2569956"/>
                    <a:pt x="167111" y="2569342"/>
                    <a:pt x="167111" y="2569956"/>
                  </a:cubicBezTo>
                  <a:cubicBezTo>
                    <a:pt x="166501" y="2569956"/>
                    <a:pt x="166501" y="2569956"/>
                    <a:pt x="166501" y="2569956"/>
                  </a:cubicBezTo>
                  <a:cubicBezTo>
                    <a:pt x="166501" y="2570570"/>
                    <a:pt x="166501" y="2570570"/>
                    <a:pt x="166501" y="2570570"/>
                  </a:cubicBezTo>
                  <a:cubicBezTo>
                    <a:pt x="165891" y="2570570"/>
                    <a:pt x="165891" y="2570570"/>
                    <a:pt x="165891" y="2570570"/>
                  </a:cubicBezTo>
                  <a:cubicBezTo>
                    <a:pt x="165891" y="2569956"/>
                    <a:pt x="165891" y="2569956"/>
                    <a:pt x="165891" y="2569956"/>
                  </a:cubicBezTo>
                  <a:cubicBezTo>
                    <a:pt x="165281" y="2569956"/>
                    <a:pt x="165281" y="2569956"/>
                    <a:pt x="165281" y="2569956"/>
                  </a:cubicBezTo>
                  <a:cubicBezTo>
                    <a:pt x="165281" y="2570570"/>
                    <a:pt x="165281" y="2570570"/>
                    <a:pt x="165281" y="2570570"/>
                  </a:cubicBezTo>
                  <a:cubicBezTo>
                    <a:pt x="164061" y="2569342"/>
                    <a:pt x="164671" y="2569342"/>
                    <a:pt x="164671" y="2568727"/>
                  </a:cubicBezTo>
                  <a:cubicBezTo>
                    <a:pt x="165281" y="2568727"/>
                    <a:pt x="165281" y="2568727"/>
                    <a:pt x="165281" y="2568727"/>
                  </a:cubicBezTo>
                  <a:cubicBezTo>
                    <a:pt x="165281" y="2567499"/>
                    <a:pt x="165281" y="2567499"/>
                    <a:pt x="165281" y="2567499"/>
                  </a:cubicBezTo>
                  <a:cubicBezTo>
                    <a:pt x="164671" y="2568113"/>
                    <a:pt x="164671" y="2568113"/>
                    <a:pt x="164671" y="2568113"/>
                  </a:cubicBezTo>
                  <a:lnTo>
                    <a:pt x="165194" y="2566884"/>
                  </a:lnTo>
                  <a:lnTo>
                    <a:pt x="165281" y="2566884"/>
                  </a:lnTo>
                  <a:lnTo>
                    <a:pt x="165403" y="2566392"/>
                  </a:lnTo>
                  <a:lnTo>
                    <a:pt x="166501" y="2563813"/>
                  </a:lnTo>
                  <a:cubicBezTo>
                    <a:pt x="165281" y="2563813"/>
                    <a:pt x="165281" y="2565042"/>
                    <a:pt x="165281" y="2564427"/>
                  </a:cubicBezTo>
                  <a:cubicBezTo>
                    <a:pt x="165281" y="2563813"/>
                    <a:pt x="165281" y="2563813"/>
                    <a:pt x="165281" y="2563813"/>
                  </a:cubicBezTo>
                  <a:cubicBezTo>
                    <a:pt x="164671" y="2563813"/>
                    <a:pt x="164671" y="2563813"/>
                    <a:pt x="164671" y="2563813"/>
                  </a:cubicBezTo>
                  <a:cubicBezTo>
                    <a:pt x="164671" y="2564427"/>
                    <a:pt x="164671" y="2564427"/>
                    <a:pt x="164671" y="2564427"/>
                  </a:cubicBezTo>
                  <a:lnTo>
                    <a:pt x="165281" y="2564427"/>
                  </a:lnTo>
                  <a:lnTo>
                    <a:pt x="165891" y="2564427"/>
                  </a:lnTo>
                  <a:lnTo>
                    <a:pt x="165403" y="2566392"/>
                  </a:lnTo>
                  <a:lnTo>
                    <a:pt x="165194" y="2566884"/>
                  </a:lnTo>
                  <a:lnTo>
                    <a:pt x="164671" y="2566884"/>
                  </a:lnTo>
                  <a:cubicBezTo>
                    <a:pt x="164671" y="2566270"/>
                    <a:pt x="164671" y="2566270"/>
                    <a:pt x="164671" y="2566270"/>
                  </a:cubicBezTo>
                  <a:cubicBezTo>
                    <a:pt x="163452" y="2566270"/>
                    <a:pt x="163452" y="2566270"/>
                    <a:pt x="163452" y="2566270"/>
                  </a:cubicBezTo>
                  <a:cubicBezTo>
                    <a:pt x="163452" y="2566884"/>
                    <a:pt x="163452" y="2566884"/>
                    <a:pt x="163452" y="2566884"/>
                  </a:cubicBezTo>
                  <a:cubicBezTo>
                    <a:pt x="164671" y="2566884"/>
                    <a:pt x="164671" y="2566884"/>
                    <a:pt x="164671" y="2566884"/>
                  </a:cubicBezTo>
                  <a:cubicBezTo>
                    <a:pt x="162842" y="2568113"/>
                    <a:pt x="164061" y="2568727"/>
                    <a:pt x="163452" y="2568727"/>
                  </a:cubicBezTo>
                  <a:cubicBezTo>
                    <a:pt x="162842" y="2568727"/>
                    <a:pt x="162842" y="2568727"/>
                    <a:pt x="162842" y="2568727"/>
                  </a:cubicBezTo>
                  <a:cubicBezTo>
                    <a:pt x="162842" y="2569956"/>
                    <a:pt x="162842" y="2569956"/>
                    <a:pt x="162842" y="2569956"/>
                  </a:cubicBezTo>
                  <a:cubicBezTo>
                    <a:pt x="162232" y="2569956"/>
                    <a:pt x="162232" y="2569956"/>
                    <a:pt x="162232" y="2569956"/>
                  </a:cubicBezTo>
                  <a:cubicBezTo>
                    <a:pt x="161622" y="2571799"/>
                    <a:pt x="161622" y="2571799"/>
                    <a:pt x="161622" y="2572413"/>
                  </a:cubicBezTo>
                  <a:cubicBezTo>
                    <a:pt x="160402" y="2571799"/>
                    <a:pt x="161012" y="2571799"/>
                    <a:pt x="161012" y="2571184"/>
                  </a:cubicBezTo>
                  <a:cubicBezTo>
                    <a:pt x="160402" y="2571184"/>
                    <a:pt x="160402" y="2571184"/>
                    <a:pt x="160402" y="2571184"/>
                  </a:cubicBezTo>
                  <a:cubicBezTo>
                    <a:pt x="160402" y="2573027"/>
                    <a:pt x="160402" y="2573027"/>
                    <a:pt x="160402" y="2573027"/>
                  </a:cubicBezTo>
                  <a:cubicBezTo>
                    <a:pt x="159182" y="2573027"/>
                    <a:pt x="159182" y="2573027"/>
                    <a:pt x="159182" y="2573027"/>
                  </a:cubicBezTo>
                  <a:cubicBezTo>
                    <a:pt x="159182" y="2572413"/>
                    <a:pt x="159182" y="2572413"/>
                    <a:pt x="159182" y="2572413"/>
                  </a:cubicBezTo>
                  <a:cubicBezTo>
                    <a:pt x="158572" y="2572413"/>
                    <a:pt x="158572" y="2572413"/>
                    <a:pt x="158572" y="2572413"/>
                  </a:cubicBezTo>
                  <a:cubicBezTo>
                    <a:pt x="158572" y="2571184"/>
                    <a:pt x="158572" y="2570570"/>
                    <a:pt x="158572" y="2570570"/>
                  </a:cubicBezTo>
                  <a:cubicBezTo>
                    <a:pt x="157962" y="2570570"/>
                    <a:pt x="157962" y="2570570"/>
                    <a:pt x="157962" y="2570570"/>
                  </a:cubicBezTo>
                  <a:cubicBezTo>
                    <a:pt x="157962" y="2569956"/>
                    <a:pt x="157962" y="2569956"/>
                    <a:pt x="157962" y="2569956"/>
                  </a:cubicBezTo>
                  <a:cubicBezTo>
                    <a:pt x="157353" y="2569956"/>
                    <a:pt x="157353" y="2569956"/>
                    <a:pt x="157353" y="2569956"/>
                  </a:cubicBezTo>
                  <a:cubicBezTo>
                    <a:pt x="157353" y="2570570"/>
                    <a:pt x="157353" y="2570570"/>
                    <a:pt x="157353" y="2570570"/>
                  </a:cubicBezTo>
                  <a:cubicBezTo>
                    <a:pt x="156743" y="2570570"/>
                    <a:pt x="156743" y="2570570"/>
                    <a:pt x="156743" y="2570570"/>
                  </a:cubicBezTo>
                  <a:cubicBezTo>
                    <a:pt x="156743" y="2568727"/>
                    <a:pt x="157353" y="2568727"/>
                    <a:pt x="157353" y="2568113"/>
                  </a:cubicBezTo>
                  <a:cubicBezTo>
                    <a:pt x="156743" y="2568113"/>
                    <a:pt x="156743" y="2568113"/>
                    <a:pt x="156743" y="2568113"/>
                  </a:cubicBezTo>
                  <a:cubicBezTo>
                    <a:pt x="156743" y="2567499"/>
                    <a:pt x="156743" y="2567499"/>
                    <a:pt x="156743" y="2567499"/>
                  </a:cubicBezTo>
                  <a:cubicBezTo>
                    <a:pt x="155523" y="2567499"/>
                    <a:pt x="155523" y="2567499"/>
                    <a:pt x="155523" y="2567499"/>
                  </a:cubicBezTo>
                  <a:cubicBezTo>
                    <a:pt x="157353" y="2566270"/>
                    <a:pt x="156743" y="2565042"/>
                    <a:pt x="157353" y="2565042"/>
                  </a:cubicBezTo>
                  <a:cubicBezTo>
                    <a:pt x="157353" y="2566270"/>
                    <a:pt x="157353" y="2566270"/>
                    <a:pt x="157353" y="2566270"/>
                  </a:cubicBezTo>
                  <a:cubicBezTo>
                    <a:pt x="157962" y="2566270"/>
                    <a:pt x="157962" y="2566270"/>
                    <a:pt x="157962" y="2566270"/>
                  </a:cubicBezTo>
                  <a:cubicBezTo>
                    <a:pt x="157962" y="2563813"/>
                    <a:pt x="157962" y="2563199"/>
                    <a:pt x="157962" y="2562584"/>
                  </a:cubicBezTo>
                  <a:cubicBezTo>
                    <a:pt x="157353" y="2563199"/>
                    <a:pt x="157353" y="2563199"/>
                    <a:pt x="157353" y="2563199"/>
                  </a:cubicBezTo>
                  <a:cubicBezTo>
                    <a:pt x="157353" y="2560742"/>
                    <a:pt x="156133" y="2559513"/>
                    <a:pt x="156743" y="2558899"/>
                  </a:cubicBezTo>
                  <a:cubicBezTo>
                    <a:pt x="155523" y="2558899"/>
                    <a:pt x="155523" y="2558899"/>
                    <a:pt x="155523" y="2558899"/>
                  </a:cubicBezTo>
                  <a:cubicBezTo>
                    <a:pt x="155523" y="2558284"/>
                    <a:pt x="155523" y="2558284"/>
                    <a:pt x="155523" y="2558284"/>
                  </a:cubicBezTo>
                  <a:cubicBezTo>
                    <a:pt x="154913" y="2558284"/>
                    <a:pt x="154913" y="2558284"/>
                    <a:pt x="154913" y="2558284"/>
                  </a:cubicBezTo>
                  <a:cubicBezTo>
                    <a:pt x="154913" y="2558899"/>
                    <a:pt x="154913" y="2558899"/>
                    <a:pt x="154913" y="2558899"/>
                  </a:cubicBezTo>
                  <a:cubicBezTo>
                    <a:pt x="155523" y="2558899"/>
                    <a:pt x="155523" y="2558899"/>
                    <a:pt x="155523" y="2558899"/>
                  </a:cubicBezTo>
                  <a:cubicBezTo>
                    <a:pt x="155523" y="2560127"/>
                    <a:pt x="156743" y="2560127"/>
                    <a:pt x="156743" y="2560127"/>
                  </a:cubicBezTo>
                  <a:cubicBezTo>
                    <a:pt x="155523" y="2560127"/>
                    <a:pt x="155523" y="2560127"/>
                    <a:pt x="155523" y="2560127"/>
                  </a:cubicBezTo>
                  <a:cubicBezTo>
                    <a:pt x="155523" y="2560742"/>
                    <a:pt x="155523" y="2560742"/>
                    <a:pt x="155523" y="2560742"/>
                  </a:cubicBezTo>
                  <a:cubicBezTo>
                    <a:pt x="156743" y="2560742"/>
                    <a:pt x="156743" y="2560742"/>
                    <a:pt x="156743" y="2560742"/>
                  </a:cubicBezTo>
                  <a:cubicBezTo>
                    <a:pt x="156743" y="2561970"/>
                    <a:pt x="156743" y="2561970"/>
                    <a:pt x="156743" y="2561970"/>
                  </a:cubicBezTo>
                  <a:cubicBezTo>
                    <a:pt x="155523" y="2561970"/>
                    <a:pt x="155523" y="2561970"/>
                    <a:pt x="155523" y="2561970"/>
                  </a:cubicBezTo>
                  <a:cubicBezTo>
                    <a:pt x="155523" y="2563199"/>
                    <a:pt x="155523" y="2563199"/>
                    <a:pt x="155523" y="2563199"/>
                  </a:cubicBezTo>
                  <a:cubicBezTo>
                    <a:pt x="156743" y="2563199"/>
                    <a:pt x="156743" y="2563199"/>
                    <a:pt x="156743" y="2563199"/>
                  </a:cubicBezTo>
                  <a:cubicBezTo>
                    <a:pt x="154913" y="2564427"/>
                    <a:pt x="156133" y="2565656"/>
                    <a:pt x="155523" y="2566270"/>
                  </a:cubicBezTo>
                  <a:cubicBezTo>
                    <a:pt x="154913" y="2566270"/>
                    <a:pt x="154913" y="2566270"/>
                    <a:pt x="154913" y="2566270"/>
                  </a:cubicBezTo>
                  <a:cubicBezTo>
                    <a:pt x="154913" y="2567499"/>
                    <a:pt x="156133" y="2567499"/>
                    <a:pt x="155523" y="2567499"/>
                  </a:cubicBezTo>
                  <a:cubicBezTo>
                    <a:pt x="154303" y="2567499"/>
                    <a:pt x="154303" y="2568727"/>
                    <a:pt x="154303" y="2568113"/>
                  </a:cubicBezTo>
                  <a:cubicBezTo>
                    <a:pt x="154303" y="2566884"/>
                    <a:pt x="153083" y="2566884"/>
                    <a:pt x="153693" y="2566884"/>
                  </a:cubicBezTo>
                  <a:cubicBezTo>
                    <a:pt x="153693" y="2568113"/>
                    <a:pt x="153693" y="2568727"/>
                    <a:pt x="153693" y="2568727"/>
                  </a:cubicBezTo>
                  <a:cubicBezTo>
                    <a:pt x="153083" y="2568727"/>
                    <a:pt x="153083" y="2568727"/>
                    <a:pt x="153083" y="2568727"/>
                  </a:cubicBezTo>
                  <a:cubicBezTo>
                    <a:pt x="153083" y="2567499"/>
                    <a:pt x="153083" y="2567499"/>
                    <a:pt x="153083" y="2567499"/>
                  </a:cubicBezTo>
                  <a:cubicBezTo>
                    <a:pt x="151864" y="2568727"/>
                    <a:pt x="151864" y="2568113"/>
                    <a:pt x="151254" y="2568113"/>
                  </a:cubicBezTo>
                  <a:cubicBezTo>
                    <a:pt x="151254" y="2568727"/>
                    <a:pt x="151254" y="2568727"/>
                    <a:pt x="151254" y="2568727"/>
                  </a:cubicBezTo>
                  <a:cubicBezTo>
                    <a:pt x="152473" y="2568727"/>
                    <a:pt x="152473" y="2568727"/>
                    <a:pt x="152473" y="2568727"/>
                  </a:cubicBezTo>
                  <a:cubicBezTo>
                    <a:pt x="152473" y="2569956"/>
                    <a:pt x="152473" y="2569956"/>
                    <a:pt x="152473" y="2569956"/>
                  </a:cubicBezTo>
                  <a:cubicBezTo>
                    <a:pt x="150034" y="2569956"/>
                    <a:pt x="150644" y="2571184"/>
                    <a:pt x="150644" y="2571184"/>
                  </a:cubicBezTo>
                  <a:cubicBezTo>
                    <a:pt x="152473" y="2569342"/>
                    <a:pt x="152473" y="2571799"/>
                    <a:pt x="153083" y="2571184"/>
                  </a:cubicBezTo>
                  <a:cubicBezTo>
                    <a:pt x="153083" y="2570570"/>
                    <a:pt x="153083" y="2570570"/>
                    <a:pt x="153083" y="2570570"/>
                  </a:cubicBezTo>
                  <a:cubicBezTo>
                    <a:pt x="153693" y="2570570"/>
                    <a:pt x="153693" y="2570570"/>
                    <a:pt x="153693" y="2570570"/>
                  </a:cubicBezTo>
                  <a:cubicBezTo>
                    <a:pt x="153693" y="2572413"/>
                    <a:pt x="153693" y="2571799"/>
                    <a:pt x="153693" y="2571799"/>
                  </a:cubicBezTo>
                  <a:cubicBezTo>
                    <a:pt x="151254" y="2571799"/>
                    <a:pt x="152473" y="2573642"/>
                    <a:pt x="152473" y="2573027"/>
                  </a:cubicBezTo>
                  <a:cubicBezTo>
                    <a:pt x="151254" y="2573027"/>
                    <a:pt x="151254" y="2573027"/>
                    <a:pt x="151254" y="2573027"/>
                  </a:cubicBezTo>
                  <a:cubicBezTo>
                    <a:pt x="151254" y="2574256"/>
                    <a:pt x="151254" y="2574256"/>
                    <a:pt x="151254" y="2574256"/>
                  </a:cubicBezTo>
                  <a:cubicBezTo>
                    <a:pt x="150644" y="2574256"/>
                    <a:pt x="150644" y="2574256"/>
                    <a:pt x="150644" y="2574256"/>
                  </a:cubicBezTo>
                  <a:cubicBezTo>
                    <a:pt x="150644" y="2574870"/>
                    <a:pt x="150644" y="2574870"/>
                    <a:pt x="150644" y="2574870"/>
                  </a:cubicBezTo>
                  <a:cubicBezTo>
                    <a:pt x="149424" y="2574256"/>
                    <a:pt x="150034" y="2573642"/>
                    <a:pt x="150034" y="2573027"/>
                  </a:cubicBezTo>
                  <a:cubicBezTo>
                    <a:pt x="149424" y="2573027"/>
                    <a:pt x="149424" y="2573027"/>
                    <a:pt x="149424" y="2573027"/>
                  </a:cubicBezTo>
                  <a:cubicBezTo>
                    <a:pt x="148814" y="2574870"/>
                    <a:pt x="148204" y="2574870"/>
                    <a:pt x="148814" y="2575484"/>
                  </a:cubicBezTo>
                  <a:cubicBezTo>
                    <a:pt x="146375" y="2574256"/>
                    <a:pt x="145765" y="2574870"/>
                    <a:pt x="145765" y="2575484"/>
                  </a:cubicBezTo>
                  <a:cubicBezTo>
                    <a:pt x="145765" y="2574870"/>
                    <a:pt x="145765" y="2574870"/>
                    <a:pt x="145765" y="2574870"/>
                  </a:cubicBezTo>
                  <a:cubicBezTo>
                    <a:pt x="145155" y="2574870"/>
                    <a:pt x="145155" y="2574870"/>
                    <a:pt x="145155" y="2574870"/>
                  </a:cubicBezTo>
                  <a:cubicBezTo>
                    <a:pt x="145155" y="2574256"/>
                    <a:pt x="145155" y="2574256"/>
                    <a:pt x="145155" y="2574256"/>
                  </a:cubicBezTo>
                  <a:cubicBezTo>
                    <a:pt x="143935" y="2574256"/>
                    <a:pt x="143935" y="2574256"/>
                    <a:pt x="143935" y="2574256"/>
                  </a:cubicBezTo>
                  <a:cubicBezTo>
                    <a:pt x="143935" y="2575484"/>
                    <a:pt x="143935" y="2576099"/>
                    <a:pt x="143935" y="2576099"/>
                  </a:cubicBezTo>
                  <a:cubicBezTo>
                    <a:pt x="142715" y="2576099"/>
                    <a:pt x="142715" y="2576099"/>
                    <a:pt x="142715" y="2576099"/>
                  </a:cubicBezTo>
                  <a:cubicBezTo>
                    <a:pt x="142715" y="2575484"/>
                    <a:pt x="142715" y="2575484"/>
                    <a:pt x="142715" y="2575484"/>
                  </a:cubicBezTo>
                  <a:cubicBezTo>
                    <a:pt x="143325" y="2575484"/>
                    <a:pt x="143325" y="2575484"/>
                    <a:pt x="143325" y="2575484"/>
                  </a:cubicBezTo>
                  <a:cubicBezTo>
                    <a:pt x="142715" y="2574256"/>
                    <a:pt x="142105" y="2574870"/>
                    <a:pt x="142105" y="2574870"/>
                  </a:cubicBezTo>
                  <a:cubicBezTo>
                    <a:pt x="142105" y="2576099"/>
                    <a:pt x="140885" y="2576099"/>
                    <a:pt x="141495" y="2576099"/>
                  </a:cubicBezTo>
                  <a:cubicBezTo>
                    <a:pt x="141495" y="2574870"/>
                    <a:pt x="141495" y="2574870"/>
                    <a:pt x="141495" y="2574870"/>
                  </a:cubicBezTo>
                  <a:cubicBezTo>
                    <a:pt x="140885" y="2574870"/>
                    <a:pt x="140885" y="2574870"/>
                    <a:pt x="140885" y="2574870"/>
                  </a:cubicBezTo>
                  <a:cubicBezTo>
                    <a:pt x="140885" y="2575484"/>
                    <a:pt x="140885" y="2575484"/>
                    <a:pt x="140885" y="2575484"/>
                  </a:cubicBezTo>
                  <a:cubicBezTo>
                    <a:pt x="139056" y="2575484"/>
                    <a:pt x="139056" y="2576713"/>
                    <a:pt x="139056" y="2576099"/>
                  </a:cubicBezTo>
                  <a:cubicBezTo>
                    <a:pt x="138446" y="2575484"/>
                    <a:pt x="138446" y="2575484"/>
                    <a:pt x="138446" y="2575484"/>
                  </a:cubicBezTo>
                  <a:cubicBezTo>
                    <a:pt x="138446" y="2577327"/>
                    <a:pt x="138446" y="2576713"/>
                    <a:pt x="138446" y="2576713"/>
                  </a:cubicBezTo>
                  <a:cubicBezTo>
                    <a:pt x="136616" y="2576713"/>
                    <a:pt x="137226" y="2576713"/>
                    <a:pt x="137226" y="2576713"/>
                  </a:cubicBezTo>
                  <a:cubicBezTo>
                    <a:pt x="137226" y="2575484"/>
                    <a:pt x="137226" y="2575484"/>
                    <a:pt x="137226" y="2575484"/>
                  </a:cubicBezTo>
                  <a:cubicBezTo>
                    <a:pt x="136006" y="2575484"/>
                    <a:pt x="136006" y="2575484"/>
                    <a:pt x="136006" y="2575484"/>
                  </a:cubicBezTo>
                  <a:cubicBezTo>
                    <a:pt x="136616" y="2577327"/>
                    <a:pt x="137226" y="2577327"/>
                    <a:pt x="137226" y="2577942"/>
                  </a:cubicBezTo>
                  <a:cubicBezTo>
                    <a:pt x="135396" y="2577942"/>
                    <a:pt x="136006" y="2577942"/>
                    <a:pt x="135396" y="2577942"/>
                  </a:cubicBezTo>
                  <a:cubicBezTo>
                    <a:pt x="135396" y="2578556"/>
                    <a:pt x="135396" y="2578556"/>
                    <a:pt x="135396" y="2578556"/>
                  </a:cubicBezTo>
                  <a:cubicBezTo>
                    <a:pt x="134787" y="2577942"/>
                    <a:pt x="134787" y="2577942"/>
                    <a:pt x="134787" y="2577942"/>
                  </a:cubicBezTo>
                  <a:cubicBezTo>
                    <a:pt x="134177" y="2578556"/>
                    <a:pt x="134177" y="2578556"/>
                    <a:pt x="134177" y="2578556"/>
                  </a:cubicBezTo>
                  <a:cubicBezTo>
                    <a:pt x="136006" y="2578556"/>
                    <a:pt x="135396" y="2578556"/>
                    <a:pt x="135396" y="2578556"/>
                  </a:cubicBezTo>
                  <a:cubicBezTo>
                    <a:pt x="135396" y="2579170"/>
                    <a:pt x="135396" y="2579170"/>
                    <a:pt x="135396" y="2579170"/>
                  </a:cubicBezTo>
                  <a:cubicBezTo>
                    <a:pt x="134787" y="2579170"/>
                    <a:pt x="134787" y="2579170"/>
                    <a:pt x="134787" y="2579170"/>
                  </a:cubicBezTo>
                  <a:cubicBezTo>
                    <a:pt x="134787" y="2581013"/>
                    <a:pt x="134787" y="2580399"/>
                    <a:pt x="134787" y="2580399"/>
                  </a:cubicBezTo>
                  <a:cubicBezTo>
                    <a:pt x="134177" y="2579784"/>
                    <a:pt x="134177" y="2579784"/>
                    <a:pt x="134177" y="2579784"/>
                  </a:cubicBezTo>
                  <a:cubicBezTo>
                    <a:pt x="134177" y="2580399"/>
                    <a:pt x="134177" y="2580399"/>
                    <a:pt x="134177" y="2580399"/>
                  </a:cubicBezTo>
                  <a:cubicBezTo>
                    <a:pt x="134787" y="2580399"/>
                    <a:pt x="134787" y="2580399"/>
                    <a:pt x="134787" y="2580399"/>
                  </a:cubicBezTo>
                  <a:cubicBezTo>
                    <a:pt x="134787" y="2581627"/>
                    <a:pt x="134787" y="2581627"/>
                    <a:pt x="134787" y="2581627"/>
                  </a:cubicBezTo>
                  <a:cubicBezTo>
                    <a:pt x="132957" y="2581013"/>
                    <a:pt x="132957" y="2580399"/>
                    <a:pt x="132347" y="2580399"/>
                  </a:cubicBezTo>
                  <a:cubicBezTo>
                    <a:pt x="132347" y="2582242"/>
                    <a:pt x="132347" y="2581627"/>
                    <a:pt x="132347" y="2582242"/>
                  </a:cubicBezTo>
                  <a:cubicBezTo>
                    <a:pt x="131737" y="2582242"/>
                    <a:pt x="131737" y="2582242"/>
                    <a:pt x="131737" y="2582242"/>
                  </a:cubicBezTo>
                  <a:lnTo>
                    <a:pt x="131737" y="2581627"/>
                  </a:lnTo>
                  <a:lnTo>
                    <a:pt x="131737" y="2580399"/>
                  </a:lnTo>
                  <a:cubicBezTo>
                    <a:pt x="131127" y="2580399"/>
                    <a:pt x="131127" y="2580399"/>
                    <a:pt x="131127" y="2580399"/>
                  </a:cubicBezTo>
                  <a:cubicBezTo>
                    <a:pt x="131737" y="2581627"/>
                    <a:pt x="131737" y="2581627"/>
                    <a:pt x="131737" y="2581627"/>
                  </a:cubicBezTo>
                  <a:cubicBezTo>
                    <a:pt x="129298" y="2581627"/>
                    <a:pt x="127468" y="2581627"/>
                    <a:pt x="126248" y="2581627"/>
                  </a:cubicBezTo>
                  <a:cubicBezTo>
                    <a:pt x="126248" y="2582242"/>
                    <a:pt x="126248" y="2582242"/>
                    <a:pt x="126248" y="2582242"/>
                  </a:cubicBezTo>
                  <a:cubicBezTo>
                    <a:pt x="125028" y="2581013"/>
                    <a:pt x="125638" y="2581013"/>
                    <a:pt x="125638" y="2580399"/>
                  </a:cubicBezTo>
                  <a:cubicBezTo>
                    <a:pt x="123808" y="2580399"/>
                    <a:pt x="122589" y="2580399"/>
                    <a:pt x="122589" y="2580399"/>
                  </a:cubicBezTo>
                  <a:cubicBezTo>
                    <a:pt x="122589" y="2579784"/>
                    <a:pt x="122589" y="2579784"/>
                    <a:pt x="122589" y="2579784"/>
                  </a:cubicBezTo>
                  <a:cubicBezTo>
                    <a:pt x="121979" y="2581013"/>
                    <a:pt x="121369" y="2580399"/>
                    <a:pt x="121369" y="2580399"/>
                  </a:cubicBezTo>
                  <a:cubicBezTo>
                    <a:pt x="121369" y="2579170"/>
                    <a:pt x="121369" y="2579170"/>
                    <a:pt x="121369" y="2579170"/>
                  </a:cubicBezTo>
                  <a:cubicBezTo>
                    <a:pt x="121979" y="2579170"/>
                    <a:pt x="121979" y="2579170"/>
                    <a:pt x="121979" y="2579170"/>
                  </a:cubicBezTo>
                  <a:cubicBezTo>
                    <a:pt x="121979" y="2577327"/>
                    <a:pt x="120149" y="2577327"/>
                    <a:pt x="120149" y="2576713"/>
                  </a:cubicBezTo>
                  <a:cubicBezTo>
                    <a:pt x="120759" y="2578556"/>
                    <a:pt x="121369" y="2578556"/>
                    <a:pt x="121369" y="2579170"/>
                  </a:cubicBezTo>
                  <a:cubicBezTo>
                    <a:pt x="120149" y="2579170"/>
                    <a:pt x="120149" y="2579170"/>
                    <a:pt x="120149" y="2579170"/>
                  </a:cubicBezTo>
                  <a:cubicBezTo>
                    <a:pt x="120149" y="2579784"/>
                    <a:pt x="120149" y="2579784"/>
                    <a:pt x="120149" y="2579784"/>
                  </a:cubicBezTo>
                  <a:cubicBezTo>
                    <a:pt x="119539" y="2579784"/>
                    <a:pt x="119539" y="2579784"/>
                    <a:pt x="119539" y="2579784"/>
                  </a:cubicBezTo>
                  <a:cubicBezTo>
                    <a:pt x="119539" y="2581627"/>
                    <a:pt x="119539" y="2581013"/>
                    <a:pt x="119539" y="2581627"/>
                  </a:cubicBezTo>
                  <a:cubicBezTo>
                    <a:pt x="117710" y="2579170"/>
                    <a:pt x="117710" y="2579784"/>
                    <a:pt x="117710" y="2579784"/>
                  </a:cubicBezTo>
                  <a:cubicBezTo>
                    <a:pt x="117710" y="2579170"/>
                    <a:pt x="117710" y="2579170"/>
                    <a:pt x="117710" y="2579170"/>
                  </a:cubicBezTo>
                  <a:cubicBezTo>
                    <a:pt x="115880" y="2579170"/>
                    <a:pt x="115880" y="2579170"/>
                    <a:pt x="115880" y="2579170"/>
                  </a:cubicBezTo>
                  <a:cubicBezTo>
                    <a:pt x="115880" y="2577327"/>
                    <a:pt x="115270" y="2577942"/>
                    <a:pt x="115270" y="2577942"/>
                  </a:cubicBezTo>
                  <a:cubicBezTo>
                    <a:pt x="115270" y="2579170"/>
                    <a:pt x="115270" y="2579170"/>
                    <a:pt x="115270" y="2579170"/>
                  </a:cubicBezTo>
                  <a:cubicBezTo>
                    <a:pt x="114660" y="2579170"/>
                    <a:pt x="114660" y="2579170"/>
                    <a:pt x="114660" y="2579170"/>
                  </a:cubicBezTo>
                  <a:cubicBezTo>
                    <a:pt x="114660" y="2577327"/>
                    <a:pt x="113440" y="2577942"/>
                    <a:pt x="114050" y="2577942"/>
                  </a:cubicBezTo>
                  <a:cubicBezTo>
                    <a:pt x="114050" y="2579784"/>
                    <a:pt x="112221" y="2579170"/>
                    <a:pt x="112221" y="2579170"/>
                  </a:cubicBezTo>
                  <a:cubicBezTo>
                    <a:pt x="114050" y="2577942"/>
                    <a:pt x="112830" y="2576713"/>
                    <a:pt x="112830" y="2576099"/>
                  </a:cubicBezTo>
                  <a:cubicBezTo>
                    <a:pt x="112221" y="2576099"/>
                    <a:pt x="112221" y="2576099"/>
                    <a:pt x="112221" y="2576099"/>
                  </a:cubicBezTo>
                  <a:cubicBezTo>
                    <a:pt x="112221" y="2577942"/>
                    <a:pt x="112221" y="2578556"/>
                    <a:pt x="112221" y="2578556"/>
                  </a:cubicBezTo>
                  <a:cubicBezTo>
                    <a:pt x="111611" y="2578556"/>
                    <a:pt x="111611" y="2578556"/>
                    <a:pt x="111611" y="2578556"/>
                  </a:cubicBezTo>
                  <a:cubicBezTo>
                    <a:pt x="111611" y="2576713"/>
                    <a:pt x="111611" y="2576099"/>
                    <a:pt x="111611" y="2576099"/>
                  </a:cubicBezTo>
                  <a:cubicBezTo>
                    <a:pt x="111001" y="2576099"/>
                    <a:pt x="111001" y="2576099"/>
                    <a:pt x="111001" y="2576099"/>
                  </a:cubicBezTo>
                  <a:cubicBezTo>
                    <a:pt x="111001" y="2577942"/>
                    <a:pt x="111001" y="2577327"/>
                    <a:pt x="111001" y="2577942"/>
                  </a:cubicBezTo>
                  <a:cubicBezTo>
                    <a:pt x="110391" y="2577942"/>
                    <a:pt x="110391" y="2577942"/>
                    <a:pt x="110391" y="2577942"/>
                  </a:cubicBezTo>
                  <a:cubicBezTo>
                    <a:pt x="110391" y="2579170"/>
                    <a:pt x="110391" y="2579170"/>
                    <a:pt x="110391" y="2579170"/>
                  </a:cubicBezTo>
                  <a:cubicBezTo>
                    <a:pt x="109781" y="2579170"/>
                    <a:pt x="109781" y="2579170"/>
                    <a:pt x="109781" y="2579170"/>
                  </a:cubicBezTo>
                  <a:cubicBezTo>
                    <a:pt x="109781" y="2578556"/>
                    <a:pt x="109781" y="2578556"/>
                    <a:pt x="109781" y="2578556"/>
                  </a:cubicBezTo>
                  <a:cubicBezTo>
                    <a:pt x="108561" y="2578556"/>
                    <a:pt x="108561" y="2578556"/>
                    <a:pt x="108561" y="2578556"/>
                  </a:cubicBezTo>
                  <a:cubicBezTo>
                    <a:pt x="108561" y="2576713"/>
                    <a:pt x="108561" y="2576099"/>
                    <a:pt x="108561" y="2576099"/>
                  </a:cubicBezTo>
                  <a:cubicBezTo>
                    <a:pt x="107341" y="2576099"/>
                    <a:pt x="107341" y="2576099"/>
                    <a:pt x="107341" y="2576099"/>
                  </a:cubicBezTo>
                  <a:cubicBezTo>
                    <a:pt x="107341" y="2576713"/>
                    <a:pt x="107341" y="2576713"/>
                    <a:pt x="107341" y="2576713"/>
                  </a:cubicBezTo>
                  <a:cubicBezTo>
                    <a:pt x="105512" y="2576713"/>
                    <a:pt x="106122" y="2576713"/>
                    <a:pt x="106122" y="2576713"/>
                  </a:cubicBezTo>
                  <a:cubicBezTo>
                    <a:pt x="106122" y="2578556"/>
                    <a:pt x="106122" y="2577942"/>
                    <a:pt x="106122" y="2578556"/>
                  </a:cubicBezTo>
                  <a:cubicBezTo>
                    <a:pt x="104902" y="2578556"/>
                    <a:pt x="104902" y="2578556"/>
                    <a:pt x="104902" y="2578556"/>
                  </a:cubicBezTo>
                  <a:cubicBezTo>
                    <a:pt x="104902" y="2576713"/>
                    <a:pt x="104902" y="2577327"/>
                    <a:pt x="104902" y="2576713"/>
                  </a:cubicBezTo>
                  <a:cubicBezTo>
                    <a:pt x="104292" y="2576713"/>
                    <a:pt x="104292" y="2576713"/>
                    <a:pt x="104292" y="2576713"/>
                  </a:cubicBezTo>
                  <a:cubicBezTo>
                    <a:pt x="104292" y="2578556"/>
                    <a:pt x="104292" y="2579170"/>
                    <a:pt x="104292" y="2579170"/>
                  </a:cubicBezTo>
                  <a:cubicBezTo>
                    <a:pt x="103072" y="2578556"/>
                    <a:pt x="103682" y="2577942"/>
                    <a:pt x="103682" y="2577942"/>
                  </a:cubicBezTo>
                  <a:cubicBezTo>
                    <a:pt x="103072" y="2577942"/>
                    <a:pt x="103072" y="2577942"/>
                    <a:pt x="103072" y="2577942"/>
                  </a:cubicBezTo>
                  <a:cubicBezTo>
                    <a:pt x="105512" y="2580399"/>
                    <a:pt x="101242" y="2582856"/>
                    <a:pt x="100633" y="2582856"/>
                  </a:cubicBezTo>
                  <a:cubicBezTo>
                    <a:pt x="100633" y="2583470"/>
                    <a:pt x="100633" y="2583470"/>
                    <a:pt x="100633" y="2583470"/>
                  </a:cubicBezTo>
                  <a:cubicBezTo>
                    <a:pt x="100023" y="2583470"/>
                    <a:pt x="100023" y="2583470"/>
                    <a:pt x="100023" y="2583470"/>
                  </a:cubicBezTo>
                  <a:cubicBezTo>
                    <a:pt x="100023" y="2582856"/>
                    <a:pt x="100023" y="2582856"/>
                    <a:pt x="100023" y="2582856"/>
                  </a:cubicBezTo>
                  <a:cubicBezTo>
                    <a:pt x="99413" y="2582856"/>
                    <a:pt x="99413" y="2582856"/>
                    <a:pt x="99413" y="2582856"/>
                  </a:cubicBezTo>
                  <a:cubicBezTo>
                    <a:pt x="99413" y="2581013"/>
                    <a:pt x="98193" y="2581627"/>
                    <a:pt x="98803" y="2581627"/>
                  </a:cubicBezTo>
                  <a:cubicBezTo>
                    <a:pt x="99413" y="2581627"/>
                    <a:pt x="99413" y="2581627"/>
                    <a:pt x="99413" y="2581627"/>
                  </a:cubicBezTo>
                  <a:cubicBezTo>
                    <a:pt x="98803" y="2578556"/>
                    <a:pt x="101242" y="2577942"/>
                    <a:pt x="100633" y="2576713"/>
                  </a:cubicBezTo>
                  <a:cubicBezTo>
                    <a:pt x="101242" y="2576713"/>
                    <a:pt x="101242" y="2576713"/>
                    <a:pt x="101242" y="2576713"/>
                  </a:cubicBezTo>
                  <a:cubicBezTo>
                    <a:pt x="101242" y="2576099"/>
                    <a:pt x="101242" y="2576099"/>
                    <a:pt x="101242" y="2576099"/>
                  </a:cubicBezTo>
                  <a:cubicBezTo>
                    <a:pt x="103072" y="2576099"/>
                    <a:pt x="103072" y="2575484"/>
                    <a:pt x="103682" y="2575484"/>
                  </a:cubicBezTo>
                  <a:cubicBezTo>
                    <a:pt x="103682" y="2574870"/>
                    <a:pt x="103682" y="2574870"/>
                    <a:pt x="103682" y="2574870"/>
                  </a:cubicBezTo>
                  <a:cubicBezTo>
                    <a:pt x="105512" y="2574870"/>
                    <a:pt x="104902" y="2573642"/>
                    <a:pt x="104902" y="2574256"/>
                  </a:cubicBezTo>
                  <a:cubicBezTo>
                    <a:pt x="104292" y="2574256"/>
                    <a:pt x="104292" y="2574256"/>
                    <a:pt x="104292" y="2574256"/>
                  </a:cubicBezTo>
                  <a:cubicBezTo>
                    <a:pt x="104292" y="2573027"/>
                    <a:pt x="104292" y="2573027"/>
                    <a:pt x="104292" y="2573027"/>
                  </a:cubicBezTo>
                  <a:cubicBezTo>
                    <a:pt x="103682" y="2573027"/>
                    <a:pt x="103682" y="2573027"/>
                    <a:pt x="103682" y="2573027"/>
                  </a:cubicBezTo>
                  <a:cubicBezTo>
                    <a:pt x="103682" y="2574256"/>
                    <a:pt x="103682" y="2574256"/>
                    <a:pt x="103682" y="2574256"/>
                  </a:cubicBezTo>
                  <a:cubicBezTo>
                    <a:pt x="101852" y="2574256"/>
                    <a:pt x="101852" y="2576099"/>
                    <a:pt x="101242" y="2575484"/>
                  </a:cubicBezTo>
                  <a:cubicBezTo>
                    <a:pt x="101242" y="2574870"/>
                    <a:pt x="101242" y="2574870"/>
                    <a:pt x="101242" y="2574870"/>
                  </a:cubicBezTo>
                  <a:cubicBezTo>
                    <a:pt x="100633" y="2574870"/>
                    <a:pt x="100633" y="2574870"/>
                    <a:pt x="100633" y="2574870"/>
                  </a:cubicBezTo>
                  <a:cubicBezTo>
                    <a:pt x="100633" y="2575484"/>
                    <a:pt x="100633" y="2575484"/>
                    <a:pt x="100633" y="2575484"/>
                  </a:cubicBezTo>
                  <a:cubicBezTo>
                    <a:pt x="100023" y="2575484"/>
                    <a:pt x="100023" y="2575484"/>
                    <a:pt x="100023" y="2575484"/>
                  </a:cubicBezTo>
                  <a:cubicBezTo>
                    <a:pt x="100023" y="2576099"/>
                    <a:pt x="100023" y="2576099"/>
                    <a:pt x="100023" y="2576099"/>
                  </a:cubicBezTo>
                  <a:cubicBezTo>
                    <a:pt x="99413" y="2576099"/>
                    <a:pt x="99413" y="2576099"/>
                    <a:pt x="99413" y="2576099"/>
                  </a:cubicBezTo>
                  <a:cubicBezTo>
                    <a:pt x="99413" y="2576713"/>
                    <a:pt x="99413" y="2576713"/>
                    <a:pt x="99413" y="2576713"/>
                  </a:cubicBezTo>
                  <a:cubicBezTo>
                    <a:pt x="98803" y="2576713"/>
                    <a:pt x="98803" y="2576713"/>
                    <a:pt x="98803" y="2576713"/>
                  </a:cubicBezTo>
                  <a:lnTo>
                    <a:pt x="97827" y="2577942"/>
                  </a:lnTo>
                  <a:lnTo>
                    <a:pt x="96973" y="2577942"/>
                  </a:lnTo>
                  <a:cubicBezTo>
                    <a:pt x="96973" y="2578556"/>
                    <a:pt x="96973" y="2578556"/>
                    <a:pt x="96973" y="2578556"/>
                  </a:cubicBezTo>
                  <a:cubicBezTo>
                    <a:pt x="95753" y="2578556"/>
                    <a:pt x="95753" y="2578556"/>
                    <a:pt x="95753" y="2578556"/>
                  </a:cubicBezTo>
                  <a:cubicBezTo>
                    <a:pt x="95753" y="2577942"/>
                    <a:pt x="95753" y="2577942"/>
                    <a:pt x="95753" y="2577942"/>
                  </a:cubicBezTo>
                  <a:cubicBezTo>
                    <a:pt x="96363" y="2577942"/>
                    <a:pt x="96363" y="2577942"/>
                    <a:pt x="96363" y="2577942"/>
                  </a:cubicBezTo>
                  <a:cubicBezTo>
                    <a:pt x="96363" y="2576099"/>
                    <a:pt x="96363" y="2575484"/>
                    <a:pt x="96363" y="2575484"/>
                  </a:cubicBezTo>
                  <a:cubicBezTo>
                    <a:pt x="96973" y="2576099"/>
                    <a:pt x="96973" y="2576099"/>
                    <a:pt x="96973" y="2576099"/>
                  </a:cubicBezTo>
                  <a:cubicBezTo>
                    <a:pt x="96973" y="2575484"/>
                    <a:pt x="96973" y="2575484"/>
                    <a:pt x="96973" y="2575484"/>
                  </a:cubicBezTo>
                  <a:cubicBezTo>
                    <a:pt x="98193" y="2575484"/>
                    <a:pt x="98193" y="2575484"/>
                    <a:pt x="98193" y="2575484"/>
                  </a:cubicBezTo>
                  <a:cubicBezTo>
                    <a:pt x="98193" y="2574870"/>
                    <a:pt x="98193" y="2574870"/>
                    <a:pt x="98193" y="2574870"/>
                  </a:cubicBezTo>
                  <a:cubicBezTo>
                    <a:pt x="96973" y="2574870"/>
                    <a:pt x="96973" y="2574870"/>
                    <a:pt x="96973" y="2574870"/>
                  </a:cubicBezTo>
                  <a:cubicBezTo>
                    <a:pt x="96973" y="2574256"/>
                    <a:pt x="96973" y="2574256"/>
                    <a:pt x="96973" y="2574256"/>
                  </a:cubicBezTo>
                  <a:cubicBezTo>
                    <a:pt x="98193" y="2574256"/>
                    <a:pt x="98193" y="2574256"/>
                    <a:pt x="98193" y="2574256"/>
                  </a:cubicBezTo>
                  <a:cubicBezTo>
                    <a:pt x="98193" y="2573027"/>
                    <a:pt x="98193" y="2573027"/>
                    <a:pt x="98193" y="2573027"/>
                  </a:cubicBezTo>
                  <a:cubicBezTo>
                    <a:pt x="98803" y="2573027"/>
                    <a:pt x="98803" y="2573027"/>
                    <a:pt x="98803" y="2573027"/>
                  </a:cubicBezTo>
                  <a:cubicBezTo>
                    <a:pt x="98803" y="2571799"/>
                    <a:pt x="98803" y="2571799"/>
                    <a:pt x="98803" y="2571799"/>
                  </a:cubicBezTo>
                  <a:cubicBezTo>
                    <a:pt x="99413" y="2571799"/>
                    <a:pt x="99413" y="2571799"/>
                    <a:pt x="99413" y="2571799"/>
                  </a:cubicBezTo>
                  <a:cubicBezTo>
                    <a:pt x="100023" y="2569956"/>
                    <a:pt x="101242" y="2569342"/>
                    <a:pt x="100633" y="2568113"/>
                  </a:cubicBezTo>
                  <a:cubicBezTo>
                    <a:pt x="100023" y="2568113"/>
                    <a:pt x="100023" y="2568113"/>
                    <a:pt x="100023" y="2568113"/>
                  </a:cubicBezTo>
                  <a:cubicBezTo>
                    <a:pt x="100023" y="2568727"/>
                    <a:pt x="100023" y="2568727"/>
                    <a:pt x="100023" y="2568727"/>
                  </a:cubicBezTo>
                  <a:cubicBezTo>
                    <a:pt x="99413" y="2568727"/>
                    <a:pt x="99413" y="2568727"/>
                    <a:pt x="99413" y="2568727"/>
                  </a:cubicBezTo>
                  <a:cubicBezTo>
                    <a:pt x="100023" y="2571184"/>
                    <a:pt x="98193" y="2571184"/>
                    <a:pt x="98193" y="2571184"/>
                  </a:cubicBezTo>
                  <a:cubicBezTo>
                    <a:pt x="98803" y="2571799"/>
                    <a:pt x="98803" y="2571799"/>
                    <a:pt x="98803" y="2571799"/>
                  </a:cubicBezTo>
                  <a:cubicBezTo>
                    <a:pt x="98193" y="2571799"/>
                    <a:pt x="98193" y="2571799"/>
                    <a:pt x="98193" y="2571799"/>
                  </a:cubicBezTo>
                  <a:cubicBezTo>
                    <a:pt x="98193" y="2572413"/>
                    <a:pt x="98193" y="2572413"/>
                    <a:pt x="98193" y="2572413"/>
                  </a:cubicBezTo>
                  <a:cubicBezTo>
                    <a:pt x="96973" y="2572413"/>
                    <a:pt x="96973" y="2572413"/>
                    <a:pt x="96973" y="2572413"/>
                  </a:cubicBezTo>
                  <a:cubicBezTo>
                    <a:pt x="96973" y="2574256"/>
                    <a:pt x="96973" y="2573642"/>
                    <a:pt x="96973" y="2574256"/>
                  </a:cubicBezTo>
                  <a:cubicBezTo>
                    <a:pt x="95753" y="2574256"/>
                    <a:pt x="95753" y="2574256"/>
                    <a:pt x="95753" y="2574256"/>
                  </a:cubicBezTo>
                  <a:cubicBezTo>
                    <a:pt x="95753" y="2574870"/>
                    <a:pt x="95753" y="2574870"/>
                    <a:pt x="95753" y="2574870"/>
                  </a:cubicBezTo>
                  <a:cubicBezTo>
                    <a:pt x="96363" y="2574870"/>
                    <a:pt x="96363" y="2574870"/>
                    <a:pt x="96363" y="2574870"/>
                  </a:cubicBezTo>
                  <a:cubicBezTo>
                    <a:pt x="95144" y="2575484"/>
                    <a:pt x="95753" y="2576099"/>
                    <a:pt x="95753" y="2576099"/>
                  </a:cubicBezTo>
                  <a:cubicBezTo>
                    <a:pt x="95144" y="2574870"/>
                    <a:pt x="94534" y="2575484"/>
                    <a:pt x="94534" y="2575484"/>
                  </a:cubicBezTo>
                  <a:cubicBezTo>
                    <a:pt x="94534" y="2573642"/>
                    <a:pt x="94534" y="2573027"/>
                    <a:pt x="94534" y="2572413"/>
                  </a:cubicBezTo>
                  <a:cubicBezTo>
                    <a:pt x="93314" y="2572413"/>
                    <a:pt x="93314" y="2572413"/>
                    <a:pt x="93314" y="2572413"/>
                  </a:cubicBezTo>
                  <a:cubicBezTo>
                    <a:pt x="94534" y="2571799"/>
                    <a:pt x="93924" y="2571799"/>
                    <a:pt x="94534" y="2571184"/>
                  </a:cubicBezTo>
                  <a:cubicBezTo>
                    <a:pt x="93314" y="2571184"/>
                    <a:pt x="93314" y="2571184"/>
                    <a:pt x="93314" y="2571184"/>
                  </a:cubicBezTo>
                  <a:cubicBezTo>
                    <a:pt x="93314" y="2573027"/>
                    <a:pt x="93314" y="2572413"/>
                    <a:pt x="93314" y="2572413"/>
                  </a:cubicBezTo>
                  <a:cubicBezTo>
                    <a:pt x="92704" y="2572413"/>
                    <a:pt x="92704" y="2572413"/>
                    <a:pt x="92704" y="2572413"/>
                  </a:cubicBezTo>
                  <a:cubicBezTo>
                    <a:pt x="92704" y="2571799"/>
                    <a:pt x="92704" y="2571799"/>
                    <a:pt x="92704" y="2571799"/>
                  </a:cubicBezTo>
                  <a:cubicBezTo>
                    <a:pt x="92094" y="2571799"/>
                    <a:pt x="92094" y="2571799"/>
                    <a:pt x="92094" y="2571799"/>
                  </a:cubicBezTo>
                  <a:cubicBezTo>
                    <a:pt x="92094" y="2572413"/>
                    <a:pt x="92094" y="2572413"/>
                    <a:pt x="92094" y="2572413"/>
                  </a:cubicBezTo>
                  <a:cubicBezTo>
                    <a:pt x="91484" y="2572413"/>
                    <a:pt x="91484" y="2572413"/>
                    <a:pt x="91484" y="2572413"/>
                  </a:cubicBezTo>
                  <a:cubicBezTo>
                    <a:pt x="91484" y="2571799"/>
                    <a:pt x="91484" y="2571799"/>
                    <a:pt x="91484" y="2571799"/>
                  </a:cubicBezTo>
                  <a:cubicBezTo>
                    <a:pt x="90874" y="2572413"/>
                    <a:pt x="90874" y="2572413"/>
                    <a:pt x="90874" y="2572413"/>
                  </a:cubicBezTo>
                  <a:cubicBezTo>
                    <a:pt x="89045" y="2571184"/>
                    <a:pt x="89045" y="2572413"/>
                    <a:pt x="88435" y="2571799"/>
                  </a:cubicBezTo>
                  <a:cubicBezTo>
                    <a:pt x="88435" y="2571184"/>
                    <a:pt x="88435" y="2571184"/>
                    <a:pt x="88435" y="2571184"/>
                  </a:cubicBezTo>
                  <a:cubicBezTo>
                    <a:pt x="86605" y="2571184"/>
                    <a:pt x="87215" y="2571184"/>
                    <a:pt x="87215" y="2571184"/>
                  </a:cubicBezTo>
                  <a:cubicBezTo>
                    <a:pt x="87215" y="2571799"/>
                    <a:pt x="87215" y="2571799"/>
                    <a:pt x="87215" y="2571799"/>
                  </a:cubicBezTo>
                  <a:cubicBezTo>
                    <a:pt x="85995" y="2571184"/>
                    <a:pt x="86605" y="2570570"/>
                    <a:pt x="86605" y="2570570"/>
                  </a:cubicBezTo>
                  <a:cubicBezTo>
                    <a:pt x="87825" y="2570570"/>
                    <a:pt x="88435" y="2570570"/>
                    <a:pt x="88435" y="2570570"/>
                  </a:cubicBezTo>
                  <a:cubicBezTo>
                    <a:pt x="88435" y="2569956"/>
                    <a:pt x="88435" y="2569956"/>
                    <a:pt x="88435" y="2569956"/>
                  </a:cubicBezTo>
                  <a:cubicBezTo>
                    <a:pt x="89045" y="2570570"/>
                    <a:pt x="89045" y="2570570"/>
                    <a:pt x="89045" y="2570570"/>
                  </a:cubicBezTo>
                  <a:cubicBezTo>
                    <a:pt x="89045" y="2569956"/>
                    <a:pt x="89045" y="2569956"/>
                    <a:pt x="89045" y="2569956"/>
                  </a:cubicBezTo>
                  <a:cubicBezTo>
                    <a:pt x="90264" y="2569956"/>
                    <a:pt x="90264" y="2569956"/>
                    <a:pt x="90264" y="2569956"/>
                  </a:cubicBezTo>
                  <a:cubicBezTo>
                    <a:pt x="90264" y="2568727"/>
                    <a:pt x="90264" y="2568727"/>
                    <a:pt x="90264" y="2568727"/>
                  </a:cubicBezTo>
                  <a:cubicBezTo>
                    <a:pt x="91484" y="2568727"/>
                    <a:pt x="91484" y="2568727"/>
                    <a:pt x="91484" y="2568727"/>
                  </a:cubicBezTo>
                  <a:cubicBezTo>
                    <a:pt x="91484" y="2568113"/>
                    <a:pt x="91484" y="2568113"/>
                    <a:pt x="91484" y="2568113"/>
                  </a:cubicBezTo>
                  <a:cubicBezTo>
                    <a:pt x="93314" y="2568113"/>
                    <a:pt x="93314" y="2566884"/>
                    <a:pt x="93314" y="2567499"/>
                  </a:cubicBezTo>
                  <a:cubicBezTo>
                    <a:pt x="93314" y="2568113"/>
                    <a:pt x="93314" y="2568113"/>
                    <a:pt x="93314" y="2568113"/>
                  </a:cubicBezTo>
                  <a:cubicBezTo>
                    <a:pt x="95144" y="2568113"/>
                    <a:pt x="95144" y="2568113"/>
                    <a:pt x="95144" y="2568113"/>
                  </a:cubicBezTo>
                  <a:cubicBezTo>
                    <a:pt x="95144" y="2568727"/>
                    <a:pt x="95144" y="2568727"/>
                    <a:pt x="95144" y="2568727"/>
                  </a:cubicBezTo>
                  <a:cubicBezTo>
                    <a:pt x="97583" y="2568113"/>
                    <a:pt x="98803" y="2567499"/>
                    <a:pt x="100023" y="2567499"/>
                  </a:cubicBezTo>
                  <a:cubicBezTo>
                    <a:pt x="100023" y="2566884"/>
                    <a:pt x="100023" y="2566884"/>
                    <a:pt x="100023" y="2566884"/>
                  </a:cubicBezTo>
                  <a:cubicBezTo>
                    <a:pt x="100633" y="2566884"/>
                    <a:pt x="100633" y="2566884"/>
                    <a:pt x="100633" y="2566884"/>
                  </a:cubicBezTo>
                  <a:cubicBezTo>
                    <a:pt x="100633" y="2566270"/>
                    <a:pt x="100633" y="2566270"/>
                    <a:pt x="100633" y="2566270"/>
                  </a:cubicBezTo>
                  <a:cubicBezTo>
                    <a:pt x="99413" y="2566270"/>
                    <a:pt x="98803" y="2566270"/>
                    <a:pt x="98803" y="2566270"/>
                  </a:cubicBezTo>
                  <a:cubicBezTo>
                    <a:pt x="98803" y="2566884"/>
                    <a:pt x="98803" y="2566884"/>
                    <a:pt x="98803" y="2566884"/>
                  </a:cubicBezTo>
                  <a:cubicBezTo>
                    <a:pt x="96363" y="2568113"/>
                    <a:pt x="95144" y="2567499"/>
                    <a:pt x="93314" y="2567499"/>
                  </a:cubicBezTo>
                  <a:cubicBezTo>
                    <a:pt x="93314" y="2566884"/>
                    <a:pt x="93314" y="2566884"/>
                    <a:pt x="93314" y="2566884"/>
                  </a:cubicBezTo>
                  <a:cubicBezTo>
                    <a:pt x="92094" y="2566884"/>
                    <a:pt x="92094" y="2566884"/>
                    <a:pt x="92094" y="2566884"/>
                  </a:cubicBezTo>
                  <a:cubicBezTo>
                    <a:pt x="92094" y="2565042"/>
                    <a:pt x="92094" y="2565656"/>
                    <a:pt x="92094" y="2565042"/>
                  </a:cubicBezTo>
                  <a:cubicBezTo>
                    <a:pt x="89654" y="2565656"/>
                    <a:pt x="89654" y="2563813"/>
                    <a:pt x="90264" y="2563813"/>
                  </a:cubicBezTo>
                  <a:cubicBezTo>
                    <a:pt x="89045" y="2563813"/>
                    <a:pt x="89045" y="2563813"/>
                    <a:pt x="89045" y="2563813"/>
                  </a:cubicBezTo>
                  <a:cubicBezTo>
                    <a:pt x="89045" y="2561356"/>
                    <a:pt x="91484" y="2560742"/>
                    <a:pt x="91484" y="2560127"/>
                  </a:cubicBezTo>
                  <a:cubicBezTo>
                    <a:pt x="90874" y="2560127"/>
                    <a:pt x="90874" y="2560127"/>
                    <a:pt x="90874" y="2560127"/>
                  </a:cubicBezTo>
                  <a:cubicBezTo>
                    <a:pt x="90874" y="2560742"/>
                    <a:pt x="90874" y="2560742"/>
                    <a:pt x="90874" y="2560742"/>
                  </a:cubicBezTo>
                  <a:cubicBezTo>
                    <a:pt x="89045" y="2561356"/>
                    <a:pt x="89045" y="2561970"/>
                    <a:pt x="88435" y="2561970"/>
                  </a:cubicBezTo>
                  <a:cubicBezTo>
                    <a:pt x="88435" y="2560742"/>
                    <a:pt x="88435" y="2560742"/>
                    <a:pt x="88435" y="2560742"/>
                  </a:cubicBezTo>
                  <a:cubicBezTo>
                    <a:pt x="86605" y="2560742"/>
                    <a:pt x="87215" y="2560742"/>
                    <a:pt x="87215" y="2560742"/>
                  </a:cubicBezTo>
                  <a:cubicBezTo>
                    <a:pt x="87215" y="2562584"/>
                    <a:pt x="87215" y="2561970"/>
                    <a:pt x="87215" y="2562584"/>
                  </a:cubicBezTo>
                  <a:cubicBezTo>
                    <a:pt x="87825" y="2562584"/>
                    <a:pt x="87825" y="2562584"/>
                    <a:pt x="87825" y="2562584"/>
                  </a:cubicBezTo>
                  <a:cubicBezTo>
                    <a:pt x="87825" y="2563813"/>
                    <a:pt x="87825" y="2563813"/>
                    <a:pt x="87825" y="2563813"/>
                  </a:cubicBezTo>
                  <a:cubicBezTo>
                    <a:pt x="87215" y="2563813"/>
                    <a:pt x="87215" y="2563813"/>
                    <a:pt x="87215" y="2563813"/>
                  </a:cubicBezTo>
                  <a:cubicBezTo>
                    <a:pt x="87215" y="2564427"/>
                    <a:pt x="87215" y="2564427"/>
                    <a:pt x="87215" y="2564427"/>
                  </a:cubicBezTo>
                  <a:cubicBezTo>
                    <a:pt x="87825" y="2564427"/>
                    <a:pt x="87825" y="2564427"/>
                    <a:pt x="87825" y="2564427"/>
                  </a:cubicBezTo>
                  <a:cubicBezTo>
                    <a:pt x="87825" y="2565042"/>
                    <a:pt x="87825" y="2565042"/>
                    <a:pt x="87825" y="2565042"/>
                  </a:cubicBezTo>
                  <a:cubicBezTo>
                    <a:pt x="89654" y="2565042"/>
                    <a:pt x="89654" y="2565042"/>
                    <a:pt x="90264" y="2565042"/>
                  </a:cubicBezTo>
                  <a:cubicBezTo>
                    <a:pt x="89654" y="2566884"/>
                    <a:pt x="90874" y="2566884"/>
                    <a:pt x="90874" y="2566884"/>
                  </a:cubicBezTo>
                  <a:cubicBezTo>
                    <a:pt x="89654" y="2567499"/>
                    <a:pt x="90264" y="2568113"/>
                    <a:pt x="90264" y="2568113"/>
                  </a:cubicBezTo>
                  <a:cubicBezTo>
                    <a:pt x="88435" y="2568113"/>
                    <a:pt x="88435" y="2568113"/>
                    <a:pt x="88435" y="2568113"/>
                  </a:cubicBezTo>
                  <a:cubicBezTo>
                    <a:pt x="88435" y="2569956"/>
                    <a:pt x="88435" y="2569342"/>
                    <a:pt x="88435" y="2569956"/>
                  </a:cubicBezTo>
                  <a:cubicBezTo>
                    <a:pt x="87825" y="2568727"/>
                    <a:pt x="87825" y="2568727"/>
                    <a:pt x="87825" y="2568727"/>
                  </a:cubicBezTo>
                  <a:cubicBezTo>
                    <a:pt x="87825" y="2569956"/>
                    <a:pt x="87825" y="2569956"/>
                    <a:pt x="87825" y="2569956"/>
                  </a:cubicBezTo>
                  <a:cubicBezTo>
                    <a:pt x="87215" y="2568727"/>
                    <a:pt x="86605" y="2569342"/>
                    <a:pt x="86605" y="2568727"/>
                  </a:cubicBezTo>
                  <a:cubicBezTo>
                    <a:pt x="86605" y="2570570"/>
                    <a:pt x="86605" y="2569956"/>
                    <a:pt x="86605" y="2570570"/>
                  </a:cubicBezTo>
                  <a:cubicBezTo>
                    <a:pt x="84775" y="2569956"/>
                    <a:pt x="84775" y="2569342"/>
                    <a:pt x="84165" y="2569956"/>
                  </a:cubicBezTo>
                  <a:cubicBezTo>
                    <a:pt x="84165" y="2570570"/>
                    <a:pt x="84165" y="2570570"/>
                    <a:pt x="84165" y="2570570"/>
                  </a:cubicBezTo>
                  <a:cubicBezTo>
                    <a:pt x="85995" y="2570570"/>
                    <a:pt x="85385" y="2570570"/>
                    <a:pt x="85385" y="2570570"/>
                  </a:cubicBezTo>
                  <a:cubicBezTo>
                    <a:pt x="85385" y="2571184"/>
                    <a:pt x="85385" y="2571184"/>
                    <a:pt x="85385" y="2571184"/>
                  </a:cubicBezTo>
                  <a:cubicBezTo>
                    <a:pt x="86605" y="2571184"/>
                    <a:pt x="86605" y="2571184"/>
                    <a:pt x="86605" y="2571184"/>
                  </a:cubicBezTo>
                  <a:cubicBezTo>
                    <a:pt x="86605" y="2571799"/>
                    <a:pt x="86605" y="2571799"/>
                    <a:pt x="86605" y="2571799"/>
                  </a:cubicBezTo>
                  <a:lnTo>
                    <a:pt x="87215" y="2571799"/>
                  </a:lnTo>
                  <a:lnTo>
                    <a:pt x="87825" y="2571799"/>
                  </a:lnTo>
                  <a:cubicBezTo>
                    <a:pt x="87825" y="2572413"/>
                    <a:pt x="87825" y="2572413"/>
                    <a:pt x="87825" y="2572413"/>
                  </a:cubicBezTo>
                  <a:cubicBezTo>
                    <a:pt x="87215" y="2572413"/>
                    <a:pt x="87215" y="2572413"/>
                    <a:pt x="87215" y="2572413"/>
                  </a:cubicBezTo>
                  <a:cubicBezTo>
                    <a:pt x="87215" y="2573027"/>
                    <a:pt x="87215" y="2573027"/>
                    <a:pt x="87215" y="2573027"/>
                  </a:cubicBezTo>
                  <a:cubicBezTo>
                    <a:pt x="87825" y="2573027"/>
                    <a:pt x="87825" y="2573027"/>
                    <a:pt x="87825" y="2573027"/>
                  </a:cubicBezTo>
                  <a:cubicBezTo>
                    <a:pt x="87825" y="2574870"/>
                    <a:pt x="87825" y="2574870"/>
                    <a:pt x="87825" y="2574870"/>
                  </a:cubicBezTo>
                  <a:cubicBezTo>
                    <a:pt x="87215" y="2574870"/>
                    <a:pt x="87215" y="2574870"/>
                    <a:pt x="87215" y="2574870"/>
                  </a:cubicBezTo>
                  <a:cubicBezTo>
                    <a:pt x="87215" y="2574256"/>
                    <a:pt x="87215" y="2574256"/>
                    <a:pt x="87215" y="2574256"/>
                  </a:cubicBezTo>
                  <a:cubicBezTo>
                    <a:pt x="86605" y="2574256"/>
                    <a:pt x="86605" y="2574256"/>
                    <a:pt x="86605" y="2574256"/>
                  </a:cubicBezTo>
                  <a:cubicBezTo>
                    <a:pt x="86605" y="2574870"/>
                    <a:pt x="86605" y="2574870"/>
                    <a:pt x="86605" y="2574870"/>
                  </a:cubicBezTo>
                  <a:cubicBezTo>
                    <a:pt x="85385" y="2574870"/>
                    <a:pt x="85385" y="2574870"/>
                    <a:pt x="85385" y="2574870"/>
                  </a:cubicBezTo>
                  <a:cubicBezTo>
                    <a:pt x="85385" y="2573027"/>
                    <a:pt x="85385" y="2573642"/>
                    <a:pt x="85385" y="2573027"/>
                  </a:cubicBezTo>
                  <a:cubicBezTo>
                    <a:pt x="84775" y="2574256"/>
                    <a:pt x="84775" y="2574256"/>
                    <a:pt x="84775" y="2574256"/>
                  </a:cubicBezTo>
                  <a:cubicBezTo>
                    <a:pt x="84775" y="2573027"/>
                    <a:pt x="84775" y="2573027"/>
                    <a:pt x="84775" y="2573027"/>
                  </a:cubicBezTo>
                  <a:cubicBezTo>
                    <a:pt x="84165" y="2573027"/>
                    <a:pt x="84165" y="2573027"/>
                    <a:pt x="84165" y="2573027"/>
                  </a:cubicBezTo>
                  <a:cubicBezTo>
                    <a:pt x="84165" y="2574256"/>
                    <a:pt x="84165" y="2574256"/>
                    <a:pt x="84165" y="2574256"/>
                  </a:cubicBezTo>
                  <a:cubicBezTo>
                    <a:pt x="83556" y="2573027"/>
                    <a:pt x="83556" y="2573027"/>
                    <a:pt x="83556" y="2573027"/>
                  </a:cubicBezTo>
                  <a:cubicBezTo>
                    <a:pt x="82946" y="2574256"/>
                    <a:pt x="82946" y="2574256"/>
                    <a:pt x="82946" y="2574256"/>
                  </a:cubicBezTo>
                  <a:cubicBezTo>
                    <a:pt x="82946" y="2573027"/>
                    <a:pt x="82946" y="2573027"/>
                    <a:pt x="82946" y="2573027"/>
                  </a:cubicBezTo>
                  <a:cubicBezTo>
                    <a:pt x="80506" y="2573642"/>
                    <a:pt x="78676" y="2573027"/>
                    <a:pt x="79286" y="2571799"/>
                  </a:cubicBezTo>
                  <a:cubicBezTo>
                    <a:pt x="78067" y="2573027"/>
                    <a:pt x="78067" y="2572413"/>
                    <a:pt x="77457" y="2572413"/>
                  </a:cubicBezTo>
                  <a:cubicBezTo>
                    <a:pt x="77457" y="2573027"/>
                    <a:pt x="77457" y="2573027"/>
                    <a:pt x="77457" y="2573027"/>
                  </a:cubicBezTo>
                  <a:cubicBezTo>
                    <a:pt x="76237" y="2572413"/>
                    <a:pt x="76847" y="2572413"/>
                    <a:pt x="76847" y="2571799"/>
                  </a:cubicBezTo>
                  <a:cubicBezTo>
                    <a:pt x="76237" y="2571799"/>
                    <a:pt x="76237" y="2571799"/>
                    <a:pt x="76237" y="2571799"/>
                  </a:cubicBezTo>
                  <a:cubicBezTo>
                    <a:pt x="76847" y="2571184"/>
                    <a:pt x="76847" y="2571184"/>
                    <a:pt x="76847" y="2571184"/>
                  </a:cubicBezTo>
                  <a:cubicBezTo>
                    <a:pt x="75017" y="2571799"/>
                    <a:pt x="75017" y="2570570"/>
                    <a:pt x="75017" y="2570570"/>
                  </a:cubicBezTo>
                  <a:cubicBezTo>
                    <a:pt x="75627" y="2570570"/>
                    <a:pt x="75627" y="2570570"/>
                    <a:pt x="75627" y="2570570"/>
                  </a:cubicBezTo>
                  <a:cubicBezTo>
                    <a:pt x="74407" y="2569342"/>
                    <a:pt x="74407" y="2569956"/>
                    <a:pt x="73797" y="2569956"/>
                  </a:cubicBezTo>
                  <a:cubicBezTo>
                    <a:pt x="73797" y="2568113"/>
                    <a:pt x="73187" y="2568113"/>
                    <a:pt x="73187" y="2567499"/>
                  </a:cubicBezTo>
                  <a:cubicBezTo>
                    <a:pt x="73797" y="2567499"/>
                    <a:pt x="73797" y="2567499"/>
                    <a:pt x="73797" y="2567499"/>
                  </a:cubicBezTo>
                  <a:cubicBezTo>
                    <a:pt x="73797" y="2566884"/>
                    <a:pt x="73797" y="2566884"/>
                    <a:pt x="73797" y="2566884"/>
                  </a:cubicBezTo>
                  <a:cubicBezTo>
                    <a:pt x="75627" y="2566884"/>
                    <a:pt x="75627" y="2566884"/>
                    <a:pt x="75627" y="2566884"/>
                  </a:cubicBezTo>
                  <a:cubicBezTo>
                    <a:pt x="75627" y="2565042"/>
                    <a:pt x="75627" y="2565656"/>
                    <a:pt x="75627" y="2565042"/>
                  </a:cubicBezTo>
                  <a:cubicBezTo>
                    <a:pt x="76237" y="2565042"/>
                    <a:pt x="76237" y="2565042"/>
                    <a:pt x="76237" y="2565042"/>
                  </a:cubicBezTo>
                  <a:cubicBezTo>
                    <a:pt x="76237" y="2558899"/>
                    <a:pt x="80506" y="2561970"/>
                    <a:pt x="82946" y="2562584"/>
                  </a:cubicBezTo>
                  <a:cubicBezTo>
                    <a:pt x="82946" y="2561970"/>
                    <a:pt x="82946" y="2561970"/>
                    <a:pt x="82946" y="2561970"/>
                  </a:cubicBezTo>
                  <a:cubicBezTo>
                    <a:pt x="81116" y="2561970"/>
                    <a:pt x="81726" y="2561970"/>
                    <a:pt x="81116" y="2561970"/>
                  </a:cubicBezTo>
                  <a:cubicBezTo>
                    <a:pt x="81116" y="2560127"/>
                    <a:pt x="80506" y="2560127"/>
                    <a:pt x="80506" y="2559513"/>
                  </a:cubicBezTo>
                  <a:cubicBezTo>
                    <a:pt x="82336" y="2558899"/>
                    <a:pt x="82336" y="2558284"/>
                    <a:pt x="82946" y="2558899"/>
                  </a:cubicBezTo>
                  <a:cubicBezTo>
                    <a:pt x="82946" y="2556442"/>
                    <a:pt x="81726" y="2555827"/>
                    <a:pt x="81726" y="2555213"/>
                  </a:cubicBezTo>
                  <a:cubicBezTo>
                    <a:pt x="81116" y="2555213"/>
                    <a:pt x="81116" y="2555213"/>
                    <a:pt x="81116" y="2555213"/>
                  </a:cubicBezTo>
                  <a:cubicBezTo>
                    <a:pt x="81116" y="2553370"/>
                    <a:pt x="82336" y="2553984"/>
                    <a:pt x="81726" y="2553370"/>
                  </a:cubicBezTo>
                  <a:cubicBezTo>
                    <a:pt x="80506" y="2553370"/>
                    <a:pt x="80506" y="2552756"/>
                    <a:pt x="79896" y="2552756"/>
                  </a:cubicBezTo>
                  <a:cubicBezTo>
                    <a:pt x="79286" y="2550913"/>
                    <a:pt x="80506" y="2550913"/>
                    <a:pt x="80506" y="2550913"/>
                  </a:cubicBezTo>
                  <a:cubicBezTo>
                    <a:pt x="79896" y="2550913"/>
                    <a:pt x="79896" y="2550913"/>
                    <a:pt x="79896" y="2550913"/>
                  </a:cubicBezTo>
                  <a:lnTo>
                    <a:pt x="79896" y="2550299"/>
                  </a:lnTo>
                  <a:lnTo>
                    <a:pt x="79896" y="2549070"/>
                  </a:lnTo>
                  <a:cubicBezTo>
                    <a:pt x="79286" y="2549070"/>
                    <a:pt x="79286" y="2549070"/>
                    <a:pt x="79286" y="2549070"/>
                  </a:cubicBezTo>
                  <a:cubicBezTo>
                    <a:pt x="79286" y="2550299"/>
                    <a:pt x="79286" y="2550299"/>
                    <a:pt x="79286" y="2550299"/>
                  </a:cubicBezTo>
                  <a:cubicBezTo>
                    <a:pt x="79896" y="2550299"/>
                    <a:pt x="79896" y="2550299"/>
                    <a:pt x="79896" y="2550299"/>
                  </a:cubicBezTo>
                  <a:cubicBezTo>
                    <a:pt x="78067" y="2551527"/>
                    <a:pt x="79286" y="2552756"/>
                    <a:pt x="79286" y="2552756"/>
                  </a:cubicBezTo>
                  <a:cubicBezTo>
                    <a:pt x="79896" y="2552756"/>
                    <a:pt x="79896" y="2552756"/>
                    <a:pt x="79896" y="2552756"/>
                  </a:cubicBezTo>
                  <a:cubicBezTo>
                    <a:pt x="79896" y="2554599"/>
                    <a:pt x="79896" y="2555213"/>
                    <a:pt x="79896" y="2555213"/>
                  </a:cubicBezTo>
                  <a:cubicBezTo>
                    <a:pt x="79286" y="2555213"/>
                    <a:pt x="79286" y="2555213"/>
                    <a:pt x="79286" y="2555213"/>
                  </a:cubicBezTo>
                  <a:cubicBezTo>
                    <a:pt x="79286" y="2555827"/>
                    <a:pt x="79286" y="2555827"/>
                    <a:pt x="79286" y="2555827"/>
                  </a:cubicBezTo>
                  <a:cubicBezTo>
                    <a:pt x="78676" y="2555827"/>
                    <a:pt x="78676" y="2555827"/>
                    <a:pt x="78676" y="2555827"/>
                  </a:cubicBezTo>
                  <a:cubicBezTo>
                    <a:pt x="78676" y="2554599"/>
                    <a:pt x="77457" y="2554599"/>
                    <a:pt x="77457" y="2554599"/>
                  </a:cubicBezTo>
                  <a:cubicBezTo>
                    <a:pt x="76847" y="2555213"/>
                    <a:pt x="76847" y="2555213"/>
                    <a:pt x="76847" y="2555213"/>
                  </a:cubicBezTo>
                  <a:cubicBezTo>
                    <a:pt x="76847" y="2554599"/>
                    <a:pt x="76847" y="2554599"/>
                    <a:pt x="76847" y="2554599"/>
                  </a:cubicBezTo>
                  <a:cubicBezTo>
                    <a:pt x="75627" y="2554599"/>
                    <a:pt x="75017" y="2554599"/>
                    <a:pt x="75017" y="2554599"/>
                  </a:cubicBezTo>
                  <a:cubicBezTo>
                    <a:pt x="75017" y="2555213"/>
                    <a:pt x="75017" y="2555213"/>
                    <a:pt x="75017" y="2555213"/>
                  </a:cubicBezTo>
                  <a:cubicBezTo>
                    <a:pt x="76237" y="2555213"/>
                    <a:pt x="76847" y="2555213"/>
                    <a:pt x="76847" y="2555213"/>
                  </a:cubicBezTo>
                  <a:cubicBezTo>
                    <a:pt x="76847" y="2555827"/>
                    <a:pt x="76847" y="2555827"/>
                    <a:pt x="76847" y="2555827"/>
                  </a:cubicBezTo>
                  <a:cubicBezTo>
                    <a:pt x="77457" y="2555827"/>
                    <a:pt x="77457" y="2555827"/>
                    <a:pt x="77457" y="2555827"/>
                  </a:cubicBezTo>
                  <a:cubicBezTo>
                    <a:pt x="78067" y="2557670"/>
                    <a:pt x="78676" y="2557670"/>
                    <a:pt x="78676" y="2558284"/>
                  </a:cubicBezTo>
                  <a:cubicBezTo>
                    <a:pt x="77457" y="2558284"/>
                    <a:pt x="77457" y="2558284"/>
                    <a:pt x="77457" y="2558284"/>
                  </a:cubicBezTo>
                  <a:cubicBezTo>
                    <a:pt x="77457" y="2559513"/>
                    <a:pt x="77457" y="2559513"/>
                    <a:pt x="77457" y="2559513"/>
                  </a:cubicBezTo>
                  <a:cubicBezTo>
                    <a:pt x="76847" y="2559513"/>
                    <a:pt x="76847" y="2559513"/>
                    <a:pt x="76847" y="2559513"/>
                  </a:cubicBezTo>
                  <a:cubicBezTo>
                    <a:pt x="76847" y="2558899"/>
                    <a:pt x="76847" y="2558899"/>
                    <a:pt x="76847" y="2558899"/>
                  </a:cubicBezTo>
                  <a:cubicBezTo>
                    <a:pt x="76237" y="2559513"/>
                    <a:pt x="76237" y="2559513"/>
                    <a:pt x="76237" y="2559513"/>
                  </a:cubicBezTo>
                  <a:cubicBezTo>
                    <a:pt x="76237" y="2558899"/>
                    <a:pt x="76237" y="2558899"/>
                    <a:pt x="76237" y="2558899"/>
                  </a:cubicBezTo>
                  <a:cubicBezTo>
                    <a:pt x="75627" y="2558899"/>
                    <a:pt x="75627" y="2558899"/>
                    <a:pt x="75627" y="2558899"/>
                  </a:cubicBezTo>
                  <a:cubicBezTo>
                    <a:pt x="75627" y="2558284"/>
                    <a:pt x="75627" y="2558284"/>
                    <a:pt x="75627" y="2558284"/>
                  </a:cubicBezTo>
                  <a:cubicBezTo>
                    <a:pt x="75017" y="2558284"/>
                    <a:pt x="75017" y="2558284"/>
                    <a:pt x="75017" y="2558284"/>
                  </a:cubicBezTo>
                  <a:cubicBezTo>
                    <a:pt x="75627" y="2557056"/>
                    <a:pt x="75627" y="2557056"/>
                    <a:pt x="75627" y="2557056"/>
                  </a:cubicBezTo>
                  <a:cubicBezTo>
                    <a:pt x="75017" y="2557056"/>
                    <a:pt x="75017" y="2557056"/>
                    <a:pt x="75017" y="2557056"/>
                  </a:cubicBezTo>
                  <a:cubicBezTo>
                    <a:pt x="75017" y="2556442"/>
                    <a:pt x="75017" y="2556442"/>
                    <a:pt x="75017" y="2556442"/>
                  </a:cubicBezTo>
                  <a:cubicBezTo>
                    <a:pt x="73797" y="2556442"/>
                    <a:pt x="73797" y="2556442"/>
                    <a:pt x="73797" y="2556442"/>
                  </a:cubicBezTo>
                  <a:cubicBezTo>
                    <a:pt x="73797" y="2558284"/>
                    <a:pt x="73797" y="2557670"/>
                    <a:pt x="73797" y="2558284"/>
                  </a:cubicBezTo>
                  <a:cubicBezTo>
                    <a:pt x="73187" y="2558284"/>
                    <a:pt x="73187" y="2558284"/>
                    <a:pt x="73187" y="2558284"/>
                  </a:cubicBezTo>
                  <a:cubicBezTo>
                    <a:pt x="73187" y="2557056"/>
                    <a:pt x="73187" y="2557056"/>
                    <a:pt x="73187" y="2557056"/>
                  </a:cubicBezTo>
                  <a:cubicBezTo>
                    <a:pt x="72577" y="2557056"/>
                    <a:pt x="72577" y="2557056"/>
                    <a:pt x="72577" y="2557056"/>
                  </a:cubicBezTo>
                  <a:cubicBezTo>
                    <a:pt x="72577" y="2555213"/>
                    <a:pt x="71358" y="2555213"/>
                    <a:pt x="71968" y="2554599"/>
                  </a:cubicBezTo>
                  <a:cubicBezTo>
                    <a:pt x="73187" y="2554599"/>
                    <a:pt x="73797" y="2554599"/>
                    <a:pt x="73797" y="2554599"/>
                  </a:cubicBezTo>
                  <a:cubicBezTo>
                    <a:pt x="71968" y="2552756"/>
                    <a:pt x="70748" y="2552756"/>
                    <a:pt x="69528" y="2552756"/>
                  </a:cubicBezTo>
                  <a:cubicBezTo>
                    <a:pt x="69528" y="2552142"/>
                    <a:pt x="69528" y="2552142"/>
                    <a:pt x="69528" y="2552142"/>
                  </a:cubicBezTo>
                  <a:cubicBezTo>
                    <a:pt x="68918" y="2552142"/>
                    <a:pt x="68918" y="2552142"/>
                    <a:pt x="68918" y="2552142"/>
                  </a:cubicBezTo>
                  <a:cubicBezTo>
                    <a:pt x="68918" y="2551527"/>
                    <a:pt x="68918" y="2551527"/>
                    <a:pt x="68918" y="2551527"/>
                  </a:cubicBezTo>
                  <a:cubicBezTo>
                    <a:pt x="68308" y="2551527"/>
                    <a:pt x="68308" y="2551527"/>
                    <a:pt x="68308" y="2551527"/>
                  </a:cubicBezTo>
                  <a:cubicBezTo>
                    <a:pt x="68308" y="2552142"/>
                    <a:pt x="68308" y="2552142"/>
                    <a:pt x="68308" y="2552142"/>
                  </a:cubicBezTo>
                  <a:cubicBezTo>
                    <a:pt x="67698" y="2552142"/>
                    <a:pt x="67698" y="2552142"/>
                    <a:pt x="67698" y="2552142"/>
                  </a:cubicBezTo>
                  <a:cubicBezTo>
                    <a:pt x="67698" y="2551527"/>
                    <a:pt x="67698" y="2551527"/>
                    <a:pt x="67698" y="2551527"/>
                  </a:cubicBezTo>
                  <a:cubicBezTo>
                    <a:pt x="65259" y="2551527"/>
                    <a:pt x="65259" y="2550299"/>
                    <a:pt x="64649" y="2550913"/>
                  </a:cubicBezTo>
                  <a:cubicBezTo>
                    <a:pt x="64649" y="2550299"/>
                    <a:pt x="64649" y="2550299"/>
                    <a:pt x="64649" y="2550299"/>
                  </a:cubicBezTo>
                  <a:cubicBezTo>
                    <a:pt x="62819" y="2550299"/>
                    <a:pt x="63429" y="2550299"/>
                    <a:pt x="63429" y="2550299"/>
                  </a:cubicBezTo>
                  <a:cubicBezTo>
                    <a:pt x="63429" y="2549070"/>
                    <a:pt x="63429" y="2549070"/>
                    <a:pt x="63429" y="2549070"/>
                  </a:cubicBezTo>
                  <a:cubicBezTo>
                    <a:pt x="60990" y="2549684"/>
                    <a:pt x="62209" y="2547227"/>
                    <a:pt x="61599" y="2546613"/>
                  </a:cubicBezTo>
                  <a:cubicBezTo>
                    <a:pt x="64039" y="2546613"/>
                    <a:pt x="62819" y="2544770"/>
                    <a:pt x="63429" y="2544770"/>
                  </a:cubicBezTo>
                  <a:cubicBezTo>
                    <a:pt x="62209" y="2545999"/>
                    <a:pt x="62209" y="2545384"/>
                    <a:pt x="61599" y="2545384"/>
                  </a:cubicBezTo>
                  <a:cubicBezTo>
                    <a:pt x="61599" y="2546613"/>
                    <a:pt x="61599" y="2546613"/>
                    <a:pt x="61599" y="2546613"/>
                  </a:cubicBezTo>
                  <a:cubicBezTo>
                    <a:pt x="59770" y="2546613"/>
                    <a:pt x="59160" y="2546613"/>
                    <a:pt x="59160" y="2546613"/>
                  </a:cubicBezTo>
                  <a:cubicBezTo>
                    <a:pt x="59160" y="2545384"/>
                    <a:pt x="59160" y="2545384"/>
                    <a:pt x="59160" y="2545384"/>
                  </a:cubicBezTo>
                  <a:cubicBezTo>
                    <a:pt x="57940" y="2545384"/>
                    <a:pt x="57940" y="2545384"/>
                    <a:pt x="57940" y="2545384"/>
                  </a:cubicBezTo>
                  <a:cubicBezTo>
                    <a:pt x="57940" y="2544770"/>
                    <a:pt x="57940" y="2544770"/>
                    <a:pt x="57940" y="2544770"/>
                  </a:cubicBezTo>
                  <a:cubicBezTo>
                    <a:pt x="56720" y="2544770"/>
                    <a:pt x="56110" y="2544770"/>
                    <a:pt x="56110" y="2544770"/>
                  </a:cubicBezTo>
                  <a:cubicBezTo>
                    <a:pt x="56110" y="2543542"/>
                    <a:pt x="54891" y="2543542"/>
                    <a:pt x="55500" y="2543542"/>
                  </a:cubicBezTo>
                  <a:cubicBezTo>
                    <a:pt x="55500" y="2544156"/>
                    <a:pt x="55500" y="2544156"/>
                    <a:pt x="55500" y="2544156"/>
                  </a:cubicBezTo>
                  <a:cubicBezTo>
                    <a:pt x="53671" y="2542313"/>
                    <a:pt x="53671" y="2544156"/>
                    <a:pt x="53061" y="2543542"/>
                  </a:cubicBezTo>
                  <a:cubicBezTo>
                    <a:pt x="53061" y="2542927"/>
                    <a:pt x="53061" y="2542927"/>
                    <a:pt x="53061" y="2542927"/>
                  </a:cubicBezTo>
                  <a:cubicBezTo>
                    <a:pt x="50621" y="2542313"/>
                    <a:pt x="50011" y="2541085"/>
                    <a:pt x="50011" y="2540470"/>
                  </a:cubicBezTo>
                  <a:cubicBezTo>
                    <a:pt x="49402" y="2540470"/>
                    <a:pt x="49402" y="2540470"/>
                    <a:pt x="49402" y="2540470"/>
                  </a:cubicBezTo>
                  <a:cubicBezTo>
                    <a:pt x="49402" y="2539242"/>
                    <a:pt x="48182" y="2539242"/>
                    <a:pt x="48792" y="2539242"/>
                  </a:cubicBezTo>
                  <a:cubicBezTo>
                    <a:pt x="48792" y="2539856"/>
                    <a:pt x="48792" y="2539856"/>
                    <a:pt x="48792" y="2539856"/>
                  </a:cubicBezTo>
                  <a:cubicBezTo>
                    <a:pt x="48182" y="2539856"/>
                    <a:pt x="48182" y="2539856"/>
                    <a:pt x="48182" y="2539856"/>
                  </a:cubicBezTo>
                  <a:cubicBezTo>
                    <a:pt x="48182" y="2538013"/>
                    <a:pt x="48182" y="2538627"/>
                    <a:pt x="48182" y="2538627"/>
                  </a:cubicBezTo>
                  <a:cubicBezTo>
                    <a:pt x="47572" y="2538627"/>
                    <a:pt x="47572" y="2538627"/>
                    <a:pt x="47572" y="2538627"/>
                  </a:cubicBezTo>
                  <a:cubicBezTo>
                    <a:pt x="47572" y="2539242"/>
                    <a:pt x="47572" y="2539242"/>
                    <a:pt x="47572" y="2539242"/>
                  </a:cubicBezTo>
                  <a:cubicBezTo>
                    <a:pt x="46352" y="2539242"/>
                    <a:pt x="46352" y="2539242"/>
                    <a:pt x="46352" y="2539242"/>
                  </a:cubicBezTo>
                  <a:cubicBezTo>
                    <a:pt x="46352" y="2538627"/>
                    <a:pt x="46352" y="2538627"/>
                    <a:pt x="46352" y="2538627"/>
                  </a:cubicBezTo>
                  <a:cubicBezTo>
                    <a:pt x="45742" y="2538627"/>
                    <a:pt x="45742" y="2538627"/>
                    <a:pt x="45742" y="2538627"/>
                  </a:cubicBezTo>
                  <a:cubicBezTo>
                    <a:pt x="45742" y="2536785"/>
                    <a:pt x="45742" y="2536785"/>
                    <a:pt x="45742" y="2536785"/>
                  </a:cubicBezTo>
                  <a:cubicBezTo>
                    <a:pt x="45132" y="2536785"/>
                    <a:pt x="45132" y="2536785"/>
                    <a:pt x="45132" y="2536785"/>
                  </a:cubicBezTo>
                  <a:cubicBezTo>
                    <a:pt x="45132" y="2534942"/>
                    <a:pt x="45132" y="2535556"/>
                    <a:pt x="45132" y="2535556"/>
                  </a:cubicBezTo>
                  <a:cubicBezTo>
                    <a:pt x="44522" y="2535556"/>
                    <a:pt x="44522" y="2535556"/>
                    <a:pt x="44522" y="2535556"/>
                  </a:cubicBezTo>
                  <a:cubicBezTo>
                    <a:pt x="44522" y="2534942"/>
                    <a:pt x="44522" y="2534942"/>
                    <a:pt x="44522" y="2534942"/>
                  </a:cubicBezTo>
                  <a:cubicBezTo>
                    <a:pt x="45132" y="2534942"/>
                    <a:pt x="45132" y="2534942"/>
                    <a:pt x="45132" y="2534942"/>
                  </a:cubicBezTo>
                  <a:cubicBezTo>
                    <a:pt x="45132" y="2533713"/>
                    <a:pt x="45132" y="2533713"/>
                    <a:pt x="45132" y="2533713"/>
                  </a:cubicBezTo>
                  <a:cubicBezTo>
                    <a:pt x="44522" y="2534942"/>
                    <a:pt x="44522" y="2534942"/>
                    <a:pt x="44522" y="2534942"/>
                  </a:cubicBezTo>
                  <a:cubicBezTo>
                    <a:pt x="44522" y="2533099"/>
                    <a:pt x="43303" y="2533099"/>
                    <a:pt x="43913" y="2533099"/>
                  </a:cubicBezTo>
                  <a:cubicBezTo>
                    <a:pt x="43913" y="2533713"/>
                    <a:pt x="43913" y="2533713"/>
                    <a:pt x="43913" y="2533713"/>
                  </a:cubicBezTo>
                  <a:cubicBezTo>
                    <a:pt x="42693" y="2533713"/>
                    <a:pt x="42693" y="2533713"/>
                    <a:pt x="42693" y="2533713"/>
                  </a:cubicBezTo>
                  <a:cubicBezTo>
                    <a:pt x="43303" y="2535556"/>
                    <a:pt x="42083" y="2535556"/>
                    <a:pt x="42083" y="2535556"/>
                  </a:cubicBezTo>
                  <a:cubicBezTo>
                    <a:pt x="42083" y="2533713"/>
                    <a:pt x="40253" y="2533713"/>
                    <a:pt x="40863" y="2533099"/>
                  </a:cubicBezTo>
                  <a:cubicBezTo>
                    <a:pt x="41473" y="2533099"/>
                    <a:pt x="41473" y="2533099"/>
                    <a:pt x="41473" y="2533099"/>
                  </a:cubicBezTo>
                  <a:cubicBezTo>
                    <a:pt x="41473" y="2532485"/>
                    <a:pt x="41473" y="2532485"/>
                    <a:pt x="41473" y="2532485"/>
                  </a:cubicBezTo>
                  <a:cubicBezTo>
                    <a:pt x="40863" y="2532485"/>
                    <a:pt x="40863" y="2532485"/>
                    <a:pt x="40863" y="2532485"/>
                  </a:cubicBezTo>
                  <a:cubicBezTo>
                    <a:pt x="40863" y="2530642"/>
                    <a:pt x="40863" y="2530642"/>
                    <a:pt x="40863" y="2530642"/>
                  </a:cubicBezTo>
                  <a:lnTo>
                    <a:pt x="39948" y="2530642"/>
                  </a:lnTo>
                  <a:lnTo>
                    <a:pt x="41473" y="2529413"/>
                  </a:lnTo>
                  <a:cubicBezTo>
                    <a:pt x="41473" y="2528799"/>
                    <a:pt x="41473" y="2528799"/>
                    <a:pt x="41473" y="2528799"/>
                  </a:cubicBezTo>
                  <a:cubicBezTo>
                    <a:pt x="39033" y="2529413"/>
                    <a:pt x="37204" y="2528185"/>
                    <a:pt x="36594" y="2528185"/>
                  </a:cubicBezTo>
                  <a:cubicBezTo>
                    <a:pt x="36594" y="2527570"/>
                    <a:pt x="36594" y="2527570"/>
                    <a:pt x="36594" y="2527570"/>
                  </a:cubicBezTo>
                  <a:cubicBezTo>
                    <a:pt x="34764" y="2527570"/>
                    <a:pt x="35374" y="2527570"/>
                    <a:pt x="34764" y="2527570"/>
                  </a:cubicBezTo>
                  <a:cubicBezTo>
                    <a:pt x="34764" y="2526956"/>
                    <a:pt x="34764" y="2526956"/>
                    <a:pt x="34764" y="2526956"/>
                  </a:cubicBezTo>
                  <a:cubicBezTo>
                    <a:pt x="34154" y="2526956"/>
                    <a:pt x="34154" y="2526956"/>
                    <a:pt x="34154" y="2526956"/>
                  </a:cubicBezTo>
                  <a:cubicBezTo>
                    <a:pt x="34154" y="2525727"/>
                    <a:pt x="34154" y="2525727"/>
                    <a:pt x="34154" y="2525727"/>
                  </a:cubicBezTo>
                  <a:cubicBezTo>
                    <a:pt x="32934" y="2526342"/>
                    <a:pt x="32934" y="2525113"/>
                    <a:pt x="32934" y="2525113"/>
                  </a:cubicBezTo>
                  <a:cubicBezTo>
                    <a:pt x="35374" y="2522656"/>
                    <a:pt x="31105" y="2521427"/>
                    <a:pt x="30495" y="2521427"/>
                  </a:cubicBezTo>
                  <a:cubicBezTo>
                    <a:pt x="30495" y="2520813"/>
                    <a:pt x="30495" y="2520813"/>
                    <a:pt x="30495" y="2520813"/>
                  </a:cubicBezTo>
                  <a:cubicBezTo>
                    <a:pt x="29275" y="2520813"/>
                    <a:pt x="29275" y="2522042"/>
                    <a:pt x="29275" y="2521427"/>
                  </a:cubicBezTo>
                  <a:cubicBezTo>
                    <a:pt x="28665" y="2520199"/>
                    <a:pt x="28055" y="2520813"/>
                    <a:pt x="28055" y="2520813"/>
                  </a:cubicBezTo>
                  <a:cubicBezTo>
                    <a:pt x="28055" y="2518970"/>
                    <a:pt x="28055" y="2519585"/>
                    <a:pt x="28055" y="2519585"/>
                  </a:cubicBezTo>
                  <a:cubicBezTo>
                    <a:pt x="24396" y="2517127"/>
                    <a:pt x="25006" y="2511599"/>
                    <a:pt x="22566" y="2509756"/>
                  </a:cubicBezTo>
                  <a:cubicBezTo>
                    <a:pt x="23176" y="2509756"/>
                    <a:pt x="23176" y="2509756"/>
                    <a:pt x="23176" y="2509756"/>
                  </a:cubicBezTo>
                  <a:cubicBezTo>
                    <a:pt x="22566" y="2509142"/>
                    <a:pt x="22566" y="2509142"/>
                    <a:pt x="22566" y="2508527"/>
                  </a:cubicBezTo>
                  <a:cubicBezTo>
                    <a:pt x="21956" y="2508527"/>
                    <a:pt x="21956" y="2508527"/>
                    <a:pt x="21956" y="2508527"/>
                  </a:cubicBezTo>
                  <a:cubicBezTo>
                    <a:pt x="21956" y="2507913"/>
                    <a:pt x="21956" y="2507913"/>
                    <a:pt x="21956" y="2507913"/>
                  </a:cubicBezTo>
                  <a:cubicBezTo>
                    <a:pt x="21346" y="2507913"/>
                    <a:pt x="21346" y="2507913"/>
                    <a:pt x="21346" y="2507913"/>
                  </a:cubicBezTo>
                  <a:cubicBezTo>
                    <a:pt x="21346" y="2505456"/>
                    <a:pt x="21346" y="2504227"/>
                    <a:pt x="21346" y="2503613"/>
                  </a:cubicBezTo>
                  <a:cubicBezTo>
                    <a:pt x="20737" y="2503613"/>
                    <a:pt x="20737" y="2503613"/>
                    <a:pt x="20737" y="2503613"/>
                  </a:cubicBezTo>
                  <a:cubicBezTo>
                    <a:pt x="20737" y="2502385"/>
                    <a:pt x="20737" y="2502385"/>
                    <a:pt x="20737" y="2502385"/>
                  </a:cubicBezTo>
                  <a:cubicBezTo>
                    <a:pt x="19517" y="2502385"/>
                    <a:pt x="19517" y="2502385"/>
                    <a:pt x="19517" y="2502385"/>
                  </a:cubicBezTo>
                  <a:cubicBezTo>
                    <a:pt x="19517" y="2501156"/>
                    <a:pt x="20737" y="2501156"/>
                    <a:pt x="20737" y="2501156"/>
                  </a:cubicBezTo>
                  <a:cubicBezTo>
                    <a:pt x="19517" y="2501156"/>
                    <a:pt x="19517" y="2501156"/>
                    <a:pt x="19517" y="2501156"/>
                  </a:cubicBezTo>
                  <a:cubicBezTo>
                    <a:pt x="19517" y="2498085"/>
                    <a:pt x="18907" y="2495627"/>
                    <a:pt x="21346" y="2495627"/>
                  </a:cubicBezTo>
                  <a:cubicBezTo>
                    <a:pt x="21346" y="2493785"/>
                    <a:pt x="22566" y="2493785"/>
                    <a:pt x="21956" y="2493170"/>
                  </a:cubicBezTo>
                  <a:cubicBezTo>
                    <a:pt x="22566" y="2493170"/>
                    <a:pt x="22566" y="2493170"/>
                    <a:pt x="22566" y="2493170"/>
                  </a:cubicBezTo>
                  <a:cubicBezTo>
                    <a:pt x="21956" y="2492556"/>
                    <a:pt x="21956" y="2492556"/>
                    <a:pt x="21956" y="2492556"/>
                  </a:cubicBezTo>
                  <a:cubicBezTo>
                    <a:pt x="22566" y="2491942"/>
                    <a:pt x="22566" y="2491942"/>
                    <a:pt x="22566" y="2491942"/>
                  </a:cubicBezTo>
                  <a:cubicBezTo>
                    <a:pt x="21956" y="2491942"/>
                    <a:pt x="21956" y="2491942"/>
                    <a:pt x="21956" y="2491942"/>
                  </a:cubicBezTo>
                  <a:cubicBezTo>
                    <a:pt x="21346" y="2489485"/>
                    <a:pt x="23786" y="2488870"/>
                    <a:pt x="23176" y="2488870"/>
                  </a:cubicBezTo>
                  <a:cubicBezTo>
                    <a:pt x="21956" y="2487642"/>
                    <a:pt x="23176" y="2487027"/>
                    <a:pt x="22566" y="2486413"/>
                  </a:cubicBezTo>
                  <a:cubicBezTo>
                    <a:pt x="23176" y="2486413"/>
                    <a:pt x="23176" y="2486413"/>
                    <a:pt x="23176" y="2486413"/>
                  </a:cubicBezTo>
                  <a:cubicBezTo>
                    <a:pt x="23176" y="2485185"/>
                    <a:pt x="23176" y="2485185"/>
                    <a:pt x="23176" y="2485185"/>
                  </a:cubicBezTo>
                  <a:cubicBezTo>
                    <a:pt x="24396" y="2485185"/>
                    <a:pt x="24396" y="2485185"/>
                    <a:pt x="24396" y="2485185"/>
                  </a:cubicBezTo>
                  <a:cubicBezTo>
                    <a:pt x="24396" y="2484570"/>
                    <a:pt x="24396" y="2484570"/>
                    <a:pt x="24396" y="2484570"/>
                  </a:cubicBezTo>
                  <a:cubicBezTo>
                    <a:pt x="25006" y="2485185"/>
                    <a:pt x="25006" y="2485185"/>
                    <a:pt x="25006" y="2485185"/>
                  </a:cubicBezTo>
                  <a:cubicBezTo>
                    <a:pt x="26836" y="2483342"/>
                    <a:pt x="23176" y="2482113"/>
                    <a:pt x="24396" y="2480885"/>
                  </a:cubicBezTo>
                  <a:cubicBezTo>
                    <a:pt x="25006" y="2480885"/>
                    <a:pt x="25006" y="2480885"/>
                    <a:pt x="25006" y="2480885"/>
                  </a:cubicBezTo>
                  <a:cubicBezTo>
                    <a:pt x="25006" y="2480270"/>
                    <a:pt x="25006" y="2480270"/>
                    <a:pt x="25006" y="2480270"/>
                  </a:cubicBezTo>
                  <a:cubicBezTo>
                    <a:pt x="25616" y="2480270"/>
                    <a:pt x="25616" y="2480270"/>
                    <a:pt x="25616" y="2480270"/>
                  </a:cubicBezTo>
                  <a:cubicBezTo>
                    <a:pt x="25616" y="2479042"/>
                    <a:pt x="25616" y="2479042"/>
                    <a:pt x="25616" y="2479042"/>
                  </a:cubicBezTo>
                  <a:cubicBezTo>
                    <a:pt x="23786" y="2479042"/>
                    <a:pt x="24396" y="2479042"/>
                    <a:pt x="24396" y="2479042"/>
                  </a:cubicBezTo>
                  <a:cubicBezTo>
                    <a:pt x="24396" y="2478427"/>
                    <a:pt x="24396" y="2478427"/>
                    <a:pt x="24396" y="2478427"/>
                  </a:cubicBezTo>
                  <a:cubicBezTo>
                    <a:pt x="23176" y="2478427"/>
                    <a:pt x="23176" y="2478427"/>
                    <a:pt x="23176" y="2478427"/>
                  </a:cubicBezTo>
                  <a:cubicBezTo>
                    <a:pt x="23176" y="2477813"/>
                    <a:pt x="23176" y="2477813"/>
                    <a:pt x="23176" y="2477813"/>
                  </a:cubicBezTo>
                  <a:cubicBezTo>
                    <a:pt x="24396" y="2477813"/>
                    <a:pt x="24396" y="2477813"/>
                    <a:pt x="24396" y="2477813"/>
                  </a:cubicBezTo>
                  <a:cubicBezTo>
                    <a:pt x="24396" y="2475970"/>
                    <a:pt x="24396" y="2476585"/>
                    <a:pt x="24396" y="2476585"/>
                  </a:cubicBezTo>
                  <a:cubicBezTo>
                    <a:pt x="25006" y="2476585"/>
                    <a:pt x="25006" y="2476585"/>
                    <a:pt x="25006" y="2476585"/>
                  </a:cubicBezTo>
                  <a:cubicBezTo>
                    <a:pt x="25006" y="2475970"/>
                    <a:pt x="25006" y="2475970"/>
                    <a:pt x="25006" y="2475970"/>
                  </a:cubicBezTo>
                  <a:cubicBezTo>
                    <a:pt x="25616" y="2475970"/>
                    <a:pt x="25616" y="2475970"/>
                    <a:pt x="25616" y="2475970"/>
                  </a:cubicBezTo>
                  <a:cubicBezTo>
                    <a:pt x="25616" y="2476585"/>
                    <a:pt x="25616" y="2476585"/>
                    <a:pt x="25616" y="2476585"/>
                  </a:cubicBezTo>
                  <a:cubicBezTo>
                    <a:pt x="26226" y="2476585"/>
                    <a:pt x="26226" y="2476585"/>
                    <a:pt x="26226" y="2476585"/>
                  </a:cubicBezTo>
                  <a:cubicBezTo>
                    <a:pt x="26226" y="2478427"/>
                    <a:pt x="26226" y="2477813"/>
                    <a:pt x="26226" y="2477813"/>
                  </a:cubicBezTo>
                  <a:cubicBezTo>
                    <a:pt x="26836" y="2477813"/>
                    <a:pt x="26836" y="2477813"/>
                    <a:pt x="26836" y="2477813"/>
                  </a:cubicBezTo>
                  <a:cubicBezTo>
                    <a:pt x="26836" y="2478427"/>
                    <a:pt x="26836" y="2478427"/>
                    <a:pt x="26836" y="2478427"/>
                  </a:cubicBezTo>
                  <a:cubicBezTo>
                    <a:pt x="26226" y="2478427"/>
                    <a:pt x="26226" y="2478427"/>
                    <a:pt x="26226" y="2478427"/>
                  </a:cubicBezTo>
                  <a:cubicBezTo>
                    <a:pt x="28665" y="2480270"/>
                    <a:pt x="26226" y="2481499"/>
                    <a:pt x="26226" y="2481499"/>
                  </a:cubicBezTo>
                  <a:cubicBezTo>
                    <a:pt x="26836" y="2481499"/>
                    <a:pt x="26836" y="2481499"/>
                    <a:pt x="26836" y="2481499"/>
                  </a:cubicBezTo>
                  <a:cubicBezTo>
                    <a:pt x="26836" y="2483342"/>
                    <a:pt x="26836" y="2482727"/>
                    <a:pt x="26836" y="2482727"/>
                  </a:cubicBezTo>
                  <a:cubicBezTo>
                    <a:pt x="28055" y="2482727"/>
                    <a:pt x="28055" y="2482727"/>
                    <a:pt x="28055" y="2482727"/>
                  </a:cubicBezTo>
                  <a:cubicBezTo>
                    <a:pt x="28055" y="2481499"/>
                    <a:pt x="28055" y="2481499"/>
                    <a:pt x="28055" y="2481499"/>
                  </a:cubicBezTo>
                  <a:cubicBezTo>
                    <a:pt x="29275" y="2481499"/>
                    <a:pt x="29275" y="2481499"/>
                    <a:pt x="29275" y="2481499"/>
                  </a:cubicBezTo>
                  <a:cubicBezTo>
                    <a:pt x="28665" y="2480885"/>
                    <a:pt x="28665" y="2480885"/>
                    <a:pt x="28665" y="2480885"/>
                  </a:cubicBezTo>
                  <a:cubicBezTo>
                    <a:pt x="29275" y="2480885"/>
                    <a:pt x="29275" y="2480885"/>
                    <a:pt x="29275" y="2480885"/>
                  </a:cubicBezTo>
                  <a:cubicBezTo>
                    <a:pt x="29275" y="2480270"/>
                    <a:pt x="29275" y="2480270"/>
                    <a:pt x="29275" y="2480270"/>
                  </a:cubicBezTo>
                  <a:cubicBezTo>
                    <a:pt x="29885" y="2480270"/>
                    <a:pt x="29885" y="2480270"/>
                    <a:pt x="29885" y="2480270"/>
                  </a:cubicBezTo>
                  <a:cubicBezTo>
                    <a:pt x="29885" y="2478427"/>
                    <a:pt x="29885" y="2479042"/>
                    <a:pt x="29885" y="2478427"/>
                  </a:cubicBezTo>
                  <a:cubicBezTo>
                    <a:pt x="28055" y="2478427"/>
                    <a:pt x="28665" y="2478427"/>
                    <a:pt x="28665" y="2478427"/>
                  </a:cubicBezTo>
                  <a:cubicBezTo>
                    <a:pt x="28665" y="2479042"/>
                    <a:pt x="28665" y="2479042"/>
                    <a:pt x="28665" y="2479042"/>
                  </a:cubicBezTo>
                  <a:cubicBezTo>
                    <a:pt x="28055" y="2479042"/>
                    <a:pt x="28055" y="2479042"/>
                    <a:pt x="28055" y="2479042"/>
                  </a:cubicBezTo>
                  <a:cubicBezTo>
                    <a:pt x="28055" y="2477813"/>
                    <a:pt x="28055" y="2477813"/>
                    <a:pt x="28055" y="2477813"/>
                  </a:cubicBezTo>
                  <a:cubicBezTo>
                    <a:pt x="26836" y="2477813"/>
                    <a:pt x="26836" y="2477813"/>
                    <a:pt x="26836" y="2477813"/>
                  </a:cubicBezTo>
                  <a:cubicBezTo>
                    <a:pt x="26836" y="2475970"/>
                    <a:pt x="26836" y="2476585"/>
                    <a:pt x="26836" y="2476585"/>
                  </a:cubicBezTo>
                  <a:cubicBezTo>
                    <a:pt x="26226" y="2476585"/>
                    <a:pt x="26226" y="2476585"/>
                    <a:pt x="26226" y="2476585"/>
                  </a:cubicBezTo>
                  <a:cubicBezTo>
                    <a:pt x="26226" y="2475970"/>
                    <a:pt x="26226" y="2475970"/>
                    <a:pt x="26226" y="2475970"/>
                  </a:cubicBezTo>
                  <a:cubicBezTo>
                    <a:pt x="25616" y="2475970"/>
                    <a:pt x="25616" y="2475970"/>
                    <a:pt x="25616" y="2475970"/>
                  </a:cubicBezTo>
                  <a:cubicBezTo>
                    <a:pt x="25616" y="2474742"/>
                    <a:pt x="25616" y="2474742"/>
                    <a:pt x="25616" y="2474742"/>
                  </a:cubicBezTo>
                  <a:cubicBezTo>
                    <a:pt x="26226" y="2474742"/>
                    <a:pt x="26226" y="2474742"/>
                    <a:pt x="26226" y="2474742"/>
                  </a:cubicBezTo>
                  <a:cubicBezTo>
                    <a:pt x="26226" y="2473513"/>
                    <a:pt x="26226" y="2473513"/>
                    <a:pt x="26226" y="2473513"/>
                  </a:cubicBezTo>
                  <a:cubicBezTo>
                    <a:pt x="24396" y="2474127"/>
                    <a:pt x="23786" y="2472899"/>
                    <a:pt x="23176" y="2472899"/>
                  </a:cubicBezTo>
                  <a:cubicBezTo>
                    <a:pt x="24396" y="2472899"/>
                    <a:pt x="24396" y="2472899"/>
                    <a:pt x="24396" y="2472899"/>
                  </a:cubicBezTo>
                  <a:cubicBezTo>
                    <a:pt x="24396" y="2471056"/>
                    <a:pt x="24396" y="2470442"/>
                    <a:pt x="24396" y="2469827"/>
                  </a:cubicBezTo>
                  <a:cubicBezTo>
                    <a:pt x="25616" y="2469827"/>
                    <a:pt x="25616" y="2469827"/>
                    <a:pt x="25616" y="2469827"/>
                  </a:cubicBezTo>
                  <a:cubicBezTo>
                    <a:pt x="25616" y="2469213"/>
                    <a:pt x="25616" y="2469213"/>
                    <a:pt x="25616" y="2469213"/>
                  </a:cubicBezTo>
                  <a:cubicBezTo>
                    <a:pt x="25006" y="2469213"/>
                    <a:pt x="25006" y="2469213"/>
                    <a:pt x="25006" y="2469213"/>
                  </a:cubicBezTo>
                  <a:cubicBezTo>
                    <a:pt x="25006" y="2468599"/>
                    <a:pt x="25006" y="2468599"/>
                    <a:pt x="25006" y="2468599"/>
                  </a:cubicBezTo>
                  <a:cubicBezTo>
                    <a:pt x="26836" y="2468599"/>
                    <a:pt x="26226" y="2468599"/>
                    <a:pt x="26226" y="2468599"/>
                  </a:cubicBezTo>
                  <a:cubicBezTo>
                    <a:pt x="26226" y="2470442"/>
                    <a:pt x="28055" y="2469827"/>
                    <a:pt x="28055" y="2469827"/>
                  </a:cubicBezTo>
                  <a:cubicBezTo>
                    <a:pt x="28055" y="2470442"/>
                    <a:pt x="28055" y="2470442"/>
                    <a:pt x="28055" y="2470442"/>
                  </a:cubicBezTo>
                  <a:cubicBezTo>
                    <a:pt x="29275" y="2470442"/>
                    <a:pt x="29275" y="2470442"/>
                    <a:pt x="29275" y="2470442"/>
                  </a:cubicBezTo>
                  <a:cubicBezTo>
                    <a:pt x="29275" y="2472285"/>
                    <a:pt x="29275" y="2471670"/>
                    <a:pt x="29275" y="2472285"/>
                  </a:cubicBezTo>
                  <a:cubicBezTo>
                    <a:pt x="31105" y="2472285"/>
                    <a:pt x="30495" y="2472285"/>
                    <a:pt x="30495" y="2472285"/>
                  </a:cubicBezTo>
                  <a:cubicBezTo>
                    <a:pt x="30495" y="2472899"/>
                    <a:pt x="30495" y="2472899"/>
                    <a:pt x="30495" y="2472899"/>
                  </a:cubicBezTo>
                  <a:cubicBezTo>
                    <a:pt x="31105" y="2472899"/>
                    <a:pt x="31105" y="2472899"/>
                    <a:pt x="31105" y="2472899"/>
                  </a:cubicBezTo>
                  <a:cubicBezTo>
                    <a:pt x="31715" y="2475356"/>
                    <a:pt x="34154" y="2474742"/>
                    <a:pt x="34154" y="2474742"/>
                  </a:cubicBezTo>
                  <a:cubicBezTo>
                    <a:pt x="34154" y="2475970"/>
                    <a:pt x="34154" y="2475970"/>
                    <a:pt x="34154" y="2475970"/>
                  </a:cubicBezTo>
                  <a:cubicBezTo>
                    <a:pt x="34764" y="2475970"/>
                    <a:pt x="34764" y="2475970"/>
                    <a:pt x="34764" y="2475970"/>
                  </a:cubicBezTo>
                  <a:cubicBezTo>
                    <a:pt x="34764" y="2476585"/>
                    <a:pt x="34764" y="2476585"/>
                    <a:pt x="34764" y="2476585"/>
                  </a:cubicBezTo>
                  <a:cubicBezTo>
                    <a:pt x="34154" y="2476585"/>
                    <a:pt x="34154" y="2476585"/>
                    <a:pt x="34154" y="2476585"/>
                  </a:cubicBezTo>
                  <a:cubicBezTo>
                    <a:pt x="34154" y="2477199"/>
                    <a:pt x="34154" y="2477199"/>
                    <a:pt x="34154" y="2477199"/>
                  </a:cubicBezTo>
                  <a:cubicBezTo>
                    <a:pt x="33544" y="2477199"/>
                    <a:pt x="33544" y="2477199"/>
                    <a:pt x="33544" y="2477199"/>
                  </a:cubicBezTo>
                  <a:cubicBezTo>
                    <a:pt x="33544" y="2477813"/>
                    <a:pt x="33544" y="2477813"/>
                    <a:pt x="33544" y="2477813"/>
                  </a:cubicBezTo>
                  <a:cubicBezTo>
                    <a:pt x="34154" y="2477813"/>
                    <a:pt x="34154" y="2477813"/>
                    <a:pt x="34154" y="2477813"/>
                  </a:cubicBezTo>
                  <a:cubicBezTo>
                    <a:pt x="34154" y="2479656"/>
                    <a:pt x="34154" y="2479656"/>
                    <a:pt x="34154" y="2480270"/>
                  </a:cubicBezTo>
                  <a:cubicBezTo>
                    <a:pt x="33544" y="2480270"/>
                    <a:pt x="33544" y="2480270"/>
                    <a:pt x="33544" y="2480270"/>
                  </a:cubicBezTo>
                  <a:cubicBezTo>
                    <a:pt x="33544" y="2481499"/>
                    <a:pt x="33544" y="2481499"/>
                    <a:pt x="33544" y="2481499"/>
                  </a:cubicBezTo>
                  <a:cubicBezTo>
                    <a:pt x="32934" y="2481499"/>
                    <a:pt x="32934" y="2481499"/>
                    <a:pt x="32934" y="2481499"/>
                  </a:cubicBezTo>
                  <a:cubicBezTo>
                    <a:pt x="32934" y="2482113"/>
                    <a:pt x="32934" y="2482113"/>
                    <a:pt x="32934" y="2482113"/>
                  </a:cubicBezTo>
                  <a:cubicBezTo>
                    <a:pt x="33544" y="2482113"/>
                    <a:pt x="33544" y="2482113"/>
                    <a:pt x="33544" y="2482113"/>
                  </a:cubicBezTo>
                  <a:cubicBezTo>
                    <a:pt x="33544" y="2483956"/>
                    <a:pt x="33544" y="2484570"/>
                    <a:pt x="33544" y="2485185"/>
                  </a:cubicBezTo>
                  <a:cubicBezTo>
                    <a:pt x="32934" y="2485185"/>
                    <a:pt x="32934" y="2485185"/>
                    <a:pt x="32934" y="2485185"/>
                  </a:cubicBezTo>
                  <a:cubicBezTo>
                    <a:pt x="32934" y="2485799"/>
                    <a:pt x="32934" y="2485799"/>
                    <a:pt x="32934" y="2485799"/>
                  </a:cubicBezTo>
                  <a:cubicBezTo>
                    <a:pt x="33544" y="2485799"/>
                    <a:pt x="33544" y="2485799"/>
                    <a:pt x="33544" y="2485799"/>
                  </a:cubicBezTo>
                  <a:cubicBezTo>
                    <a:pt x="33544" y="2487642"/>
                    <a:pt x="32325" y="2487027"/>
                    <a:pt x="32934" y="2487642"/>
                  </a:cubicBezTo>
                  <a:cubicBezTo>
                    <a:pt x="33544" y="2487642"/>
                    <a:pt x="33544" y="2487642"/>
                    <a:pt x="33544" y="2487642"/>
                  </a:cubicBezTo>
                  <a:cubicBezTo>
                    <a:pt x="34154" y="2485799"/>
                    <a:pt x="34764" y="2485185"/>
                    <a:pt x="34154" y="2484570"/>
                  </a:cubicBezTo>
                  <a:cubicBezTo>
                    <a:pt x="34764" y="2484570"/>
                    <a:pt x="34764" y="2484570"/>
                    <a:pt x="34764" y="2484570"/>
                  </a:cubicBezTo>
                  <a:cubicBezTo>
                    <a:pt x="34764" y="2481499"/>
                    <a:pt x="35984" y="2479656"/>
                    <a:pt x="35984" y="2478427"/>
                  </a:cubicBezTo>
                  <a:cubicBezTo>
                    <a:pt x="37204" y="2480885"/>
                    <a:pt x="37814" y="2479656"/>
                    <a:pt x="38423" y="2480270"/>
                  </a:cubicBezTo>
                  <a:cubicBezTo>
                    <a:pt x="38423" y="2479042"/>
                    <a:pt x="38423" y="2479042"/>
                    <a:pt x="38423" y="2479042"/>
                  </a:cubicBezTo>
                  <a:cubicBezTo>
                    <a:pt x="39033" y="2479042"/>
                    <a:pt x="39033" y="2479042"/>
                    <a:pt x="39033" y="2479042"/>
                  </a:cubicBezTo>
                  <a:cubicBezTo>
                    <a:pt x="39033" y="2477813"/>
                    <a:pt x="39033" y="2477199"/>
                    <a:pt x="39033" y="2477199"/>
                  </a:cubicBezTo>
                  <a:cubicBezTo>
                    <a:pt x="40253" y="2477199"/>
                    <a:pt x="40253" y="2477199"/>
                    <a:pt x="40253" y="2477199"/>
                  </a:cubicBezTo>
                  <a:cubicBezTo>
                    <a:pt x="40253" y="2476585"/>
                    <a:pt x="40253" y="2476585"/>
                    <a:pt x="40253" y="2476585"/>
                  </a:cubicBezTo>
                  <a:cubicBezTo>
                    <a:pt x="41473" y="2476585"/>
                    <a:pt x="42083" y="2476585"/>
                    <a:pt x="42083" y="2476585"/>
                  </a:cubicBezTo>
                  <a:cubicBezTo>
                    <a:pt x="43303" y="2478427"/>
                    <a:pt x="46352" y="2478427"/>
                    <a:pt x="46352" y="2480885"/>
                  </a:cubicBezTo>
                  <a:cubicBezTo>
                    <a:pt x="45742" y="2480885"/>
                    <a:pt x="45742" y="2480885"/>
                    <a:pt x="45742" y="2480885"/>
                  </a:cubicBezTo>
                  <a:cubicBezTo>
                    <a:pt x="45742" y="2482727"/>
                    <a:pt x="45742" y="2483342"/>
                    <a:pt x="45742" y="2483956"/>
                  </a:cubicBezTo>
                  <a:cubicBezTo>
                    <a:pt x="48792" y="2483342"/>
                    <a:pt x="51231" y="2484570"/>
                    <a:pt x="50621" y="2485799"/>
                  </a:cubicBezTo>
                  <a:cubicBezTo>
                    <a:pt x="51841" y="2485799"/>
                    <a:pt x="51841" y="2485799"/>
                    <a:pt x="51841" y="2485799"/>
                  </a:cubicBezTo>
                  <a:cubicBezTo>
                    <a:pt x="51841" y="2486413"/>
                    <a:pt x="51841" y="2486413"/>
                    <a:pt x="51841" y="2486413"/>
                  </a:cubicBezTo>
                  <a:cubicBezTo>
                    <a:pt x="52451" y="2486413"/>
                    <a:pt x="52451" y="2486413"/>
                    <a:pt x="52451" y="2486413"/>
                  </a:cubicBezTo>
                  <a:cubicBezTo>
                    <a:pt x="52451" y="2488256"/>
                    <a:pt x="53671" y="2488256"/>
                    <a:pt x="53061" y="2488870"/>
                  </a:cubicBezTo>
                  <a:cubicBezTo>
                    <a:pt x="55500" y="2488256"/>
                    <a:pt x="55500" y="2490099"/>
                    <a:pt x="55500" y="2490099"/>
                  </a:cubicBezTo>
                  <a:cubicBezTo>
                    <a:pt x="56110" y="2490099"/>
                    <a:pt x="56110" y="2490099"/>
                    <a:pt x="56110" y="2490099"/>
                  </a:cubicBezTo>
                  <a:cubicBezTo>
                    <a:pt x="56110" y="2490713"/>
                    <a:pt x="56110" y="2490713"/>
                    <a:pt x="56110" y="2490713"/>
                  </a:cubicBezTo>
                  <a:cubicBezTo>
                    <a:pt x="57940" y="2490713"/>
                    <a:pt x="57330" y="2490713"/>
                    <a:pt x="57330" y="2490713"/>
                  </a:cubicBezTo>
                  <a:cubicBezTo>
                    <a:pt x="57330" y="2490099"/>
                    <a:pt x="57330" y="2490099"/>
                    <a:pt x="57330" y="2490099"/>
                  </a:cubicBezTo>
                  <a:cubicBezTo>
                    <a:pt x="60380" y="2490099"/>
                    <a:pt x="59770" y="2490099"/>
                    <a:pt x="60990" y="2490099"/>
                  </a:cubicBezTo>
                  <a:cubicBezTo>
                    <a:pt x="60990" y="2490713"/>
                    <a:pt x="60990" y="2490713"/>
                    <a:pt x="60990" y="2490713"/>
                  </a:cubicBezTo>
                  <a:cubicBezTo>
                    <a:pt x="62819" y="2490713"/>
                    <a:pt x="62209" y="2490713"/>
                    <a:pt x="62209" y="2490713"/>
                  </a:cubicBezTo>
                  <a:cubicBezTo>
                    <a:pt x="62209" y="2490099"/>
                    <a:pt x="62209" y="2490099"/>
                    <a:pt x="62209" y="2490099"/>
                  </a:cubicBezTo>
                  <a:cubicBezTo>
                    <a:pt x="61599" y="2490099"/>
                    <a:pt x="61599" y="2490099"/>
                    <a:pt x="61599" y="2490099"/>
                  </a:cubicBezTo>
                  <a:cubicBezTo>
                    <a:pt x="61599" y="2489485"/>
                    <a:pt x="61599" y="2489485"/>
                    <a:pt x="61599" y="2489485"/>
                  </a:cubicBezTo>
                  <a:cubicBezTo>
                    <a:pt x="59160" y="2489485"/>
                    <a:pt x="57330" y="2489485"/>
                    <a:pt x="56110" y="2489485"/>
                  </a:cubicBezTo>
                  <a:cubicBezTo>
                    <a:pt x="56110" y="2488870"/>
                    <a:pt x="56110" y="2488870"/>
                    <a:pt x="56110" y="2488870"/>
                  </a:cubicBezTo>
                  <a:cubicBezTo>
                    <a:pt x="55500" y="2488870"/>
                    <a:pt x="55500" y="2488870"/>
                    <a:pt x="55500" y="2488870"/>
                  </a:cubicBezTo>
                  <a:cubicBezTo>
                    <a:pt x="54281" y="2486413"/>
                    <a:pt x="51841" y="2485185"/>
                    <a:pt x="52451" y="2483956"/>
                  </a:cubicBezTo>
                  <a:cubicBezTo>
                    <a:pt x="50621" y="2483956"/>
                    <a:pt x="51231" y="2483956"/>
                    <a:pt x="50621" y="2483956"/>
                  </a:cubicBezTo>
                  <a:cubicBezTo>
                    <a:pt x="50621" y="2482727"/>
                    <a:pt x="50621" y="2482727"/>
                    <a:pt x="50621" y="2482727"/>
                  </a:cubicBezTo>
                  <a:cubicBezTo>
                    <a:pt x="50011" y="2482727"/>
                    <a:pt x="50011" y="2482727"/>
                    <a:pt x="50011" y="2482727"/>
                  </a:cubicBezTo>
                  <a:cubicBezTo>
                    <a:pt x="50011" y="2481499"/>
                    <a:pt x="50011" y="2481499"/>
                    <a:pt x="50011" y="2481499"/>
                  </a:cubicBezTo>
                  <a:cubicBezTo>
                    <a:pt x="49402" y="2481499"/>
                    <a:pt x="49402" y="2481499"/>
                    <a:pt x="49402" y="2481499"/>
                  </a:cubicBezTo>
                  <a:cubicBezTo>
                    <a:pt x="49402" y="2479656"/>
                    <a:pt x="49402" y="2480270"/>
                    <a:pt x="49402" y="2480270"/>
                  </a:cubicBezTo>
                  <a:cubicBezTo>
                    <a:pt x="48792" y="2480885"/>
                    <a:pt x="48792" y="2480885"/>
                    <a:pt x="48792" y="2480885"/>
                  </a:cubicBezTo>
                  <a:cubicBezTo>
                    <a:pt x="48792" y="2478427"/>
                    <a:pt x="47572" y="2475970"/>
                    <a:pt x="46352" y="2476585"/>
                  </a:cubicBezTo>
                  <a:cubicBezTo>
                    <a:pt x="46352" y="2475970"/>
                    <a:pt x="46352" y="2475970"/>
                    <a:pt x="46352" y="2475970"/>
                  </a:cubicBezTo>
                  <a:cubicBezTo>
                    <a:pt x="44522" y="2475970"/>
                    <a:pt x="43303" y="2474742"/>
                    <a:pt x="42693" y="2474742"/>
                  </a:cubicBezTo>
                  <a:cubicBezTo>
                    <a:pt x="42693" y="2474127"/>
                    <a:pt x="42693" y="2474127"/>
                    <a:pt x="42693" y="2474127"/>
                  </a:cubicBezTo>
                  <a:cubicBezTo>
                    <a:pt x="42083" y="2474127"/>
                    <a:pt x="42083" y="2474127"/>
                    <a:pt x="42083" y="2474127"/>
                  </a:cubicBezTo>
                  <a:cubicBezTo>
                    <a:pt x="42083" y="2473513"/>
                    <a:pt x="42083" y="2473513"/>
                    <a:pt x="42083" y="2473513"/>
                  </a:cubicBezTo>
                  <a:cubicBezTo>
                    <a:pt x="43913" y="2473513"/>
                    <a:pt x="43303" y="2472285"/>
                    <a:pt x="43913" y="2472899"/>
                  </a:cubicBezTo>
                  <a:cubicBezTo>
                    <a:pt x="43913" y="2473513"/>
                    <a:pt x="43913" y="2473513"/>
                    <a:pt x="43913" y="2473513"/>
                  </a:cubicBezTo>
                  <a:cubicBezTo>
                    <a:pt x="44522" y="2473513"/>
                    <a:pt x="44522" y="2473513"/>
                    <a:pt x="44522" y="2473513"/>
                  </a:cubicBezTo>
                  <a:cubicBezTo>
                    <a:pt x="44522" y="2474127"/>
                    <a:pt x="44522" y="2474127"/>
                    <a:pt x="44522" y="2474127"/>
                  </a:cubicBezTo>
                  <a:cubicBezTo>
                    <a:pt x="46352" y="2474127"/>
                    <a:pt x="45742" y="2474127"/>
                    <a:pt x="45742" y="2474127"/>
                  </a:cubicBezTo>
                  <a:cubicBezTo>
                    <a:pt x="45742" y="2474742"/>
                    <a:pt x="45742" y="2474742"/>
                    <a:pt x="45742" y="2474742"/>
                  </a:cubicBezTo>
                  <a:cubicBezTo>
                    <a:pt x="46962" y="2474127"/>
                    <a:pt x="46352" y="2474127"/>
                    <a:pt x="46352" y="2473513"/>
                  </a:cubicBezTo>
                  <a:cubicBezTo>
                    <a:pt x="47572" y="2473513"/>
                    <a:pt x="47572" y="2473513"/>
                    <a:pt x="47572" y="2473513"/>
                  </a:cubicBezTo>
                  <a:cubicBezTo>
                    <a:pt x="47572" y="2475356"/>
                    <a:pt x="47572" y="2474742"/>
                    <a:pt x="47572" y="2474742"/>
                  </a:cubicBezTo>
                  <a:cubicBezTo>
                    <a:pt x="48182" y="2474742"/>
                    <a:pt x="48182" y="2474742"/>
                    <a:pt x="48182" y="2474742"/>
                  </a:cubicBezTo>
                  <a:cubicBezTo>
                    <a:pt x="48182" y="2475970"/>
                    <a:pt x="48182" y="2475970"/>
                    <a:pt x="48182" y="2475970"/>
                  </a:cubicBezTo>
                  <a:cubicBezTo>
                    <a:pt x="48792" y="2475970"/>
                    <a:pt x="48792" y="2475970"/>
                    <a:pt x="48792" y="2475970"/>
                  </a:cubicBezTo>
                  <a:cubicBezTo>
                    <a:pt x="48182" y="2474742"/>
                    <a:pt x="48182" y="2474742"/>
                    <a:pt x="48182" y="2474742"/>
                  </a:cubicBezTo>
                  <a:cubicBezTo>
                    <a:pt x="48792" y="2474742"/>
                    <a:pt x="48792" y="2474742"/>
                    <a:pt x="48792" y="2474742"/>
                  </a:cubicBezTo>
                  <a:cubicBezTo>
                    <a:pt x="48792" y="2474127"/>
                    <a:pt x="48792" y="2474127"/>
                    <a:pt x="48792" y="2474127"/>
                  </a:cubicBezTo>
                  <a:cubicBezTo>
                    <a:pt x="49402" y="2474127"/>
                    <a:pt x="49402" y="2474127"/>
                    <a:pt x="49402" y="2474127"/>
                  </a:cubicBezTo>
                  <a:cubicBezTo>
                    <a:pt x="49402" y="2473513"/>
                    <a:pt x="49402" y="2473513"/>
                    <a:pt x="49402" y="2473513"/>
                  </a:cubicBezTo>
                  <a:cubicBezTo>
                    <a:pt x="51231" y="2473513"/>
                    <a:pt x="51231" y="2473513"/>
                    <a:pt x="51841" y="2473513"/>
                  </a:cubicBezTo>
                  <a:cubicBezTo>
                    <a:pt x="51841" y="2474127"/>
                    <a:pt x="51841" y="2474127"/>
                    <a:pt x="51841" y="2474127"/>
                  </a:cubicBezTo>
                  <a:cubicBezTo>
                    <a:pt x="52451" y="2474127"/>
                    <a:pt x="52451" y="2474127"/>
                    <a:pt x="52451" y="2474127"/>
                  </a:cubicBezTo>
                  <a:cubicBezTo>
                    <a:pt x="52451" y="2473513"/>
                    <a:pt x="52451" y="2473513"/>
                    <a:pt x="52451" y="2473513"/>
                  </a:cubicBezTo>
                  <a:cubicBezTo>
                    <a:pt x="51841" y="2473513"/>
                    <a:pt x="51841" y="2473513"/>
                    <a:pt x="51841" y="2473513"/>
                  </a:cubicBezTo>
                  <a:cubicBezTo>
                    <a:pt x="51841" y="2472899"/>
                    <a:pt x="51841" y="2472899"/>
                    <a:pt x="51841" y="2472899"/>
                  </a:cubicBezTo>
                  <a:cubicBezTo>
                    <a:pt x="50011" y="2472899"/>
                    <a:pt x="50621" y="2472899"/>
                    <a:pt x="50011" y="2472899"/>
                  </a:cubicBezTo>
                  <a:cubicBezTo>
                    <a:pt x="50011" y="2471056"/>
                    <a:pt x="50011" y="2471670"/>
                    <a:pt x="50011" y="2471056"/>
                  </a:cubicBezTo>
                  <a:cubicBezTo>
                    <a:pt x="48182" y="2471056"/>
                    <a:pt x="48182" y="2470442"/>
                    <a:pt x="48182" y="2470442"/>
                  </a:cubicBezTo>
                  <a:cubicBezTo>
                    <a:pt x="48182" y="2471056"/>
                    <a:pt x="48182" y="2471056"/>
                    <a:pt x="48182" y="2471056"/>
                  </a:cubicBezTo>
                  <a:cubicBezTo>
                    <a:pt x="47572" y="2471056"/>
                    <a:pt x="47572" y="2471056"/>
                    <a:pt x="47572" y="2471056"/>
                  </a:cubicBezTo>
                  <a:cubicBezTo>
                    <a:pt x="47572" y="2470442"/>
                    <a:pt x="47572" y="2470442"/>
                    <a:pt x="47572" y="2470442"/>
                  </a:cubicBezTo>
                  <a:cubicBezTo>
                    <a:pt x="45742" y="2470442"/>
                    <a:pt x="45742" y="2470442"/>
                    <a:pt x="45742" y="2470442"/>
                  </a:cubicBezTo>
                  <a:cubicBezTo>
                    <a:pt x="45742" y="2471056"/>
                    <a:pt x="45742" y="2471056"/>
                    <a:pt x="45742" y="2471056"/>
                  </a:cubicBezTo>
                  <a:cubicBezTo>
                    <a:pt x="44522" y="2470442"/>
                    <a:pt x="45132" y="2470442"/>
                    <a:pt x="45132" y="2469827"/>
                  </a:cubicBezTo>
                  <a:cubicBezTo>
                    <a:pt x="44522" y="2469827"/>
                    <a:pt x="44522" y="2469827"/>
                    <a:pt x="44522" y="2469827"/>
                  </a:cubicBezTo>
                  <a:cubicBezTo>
                    <a:pt x="43913" y="2467985"/>
                    <a:pt x="42693" y="2466756"/>
                    <a:pt x="42693" y="2466142"/>
                  </a:cubicBezTo>
                  <a:cubicBezTo>
                    <a:pt x="42083" y="2466142"/>
                    <a:pt x="42083" y="2466142"/>
                    <a:pt x="42083" y="2466142"/>
                  </a:cubicBezTo>
                  <a:cubicBezTo>
                    <a:pt x="42083" y="2463685"/>
                    <a:pt x="43303" y="2463070"/>
                    <a:pt x="43913" y="2463070"/>
                  </a:cubicBezTo>
                  <a:cubicBezTo>
                    <a:pt x="43913" y="2462456"/>
                    <a:pt x="43913" y="2462456"/>
                    <a:pt x="43913" y="2462456"/>
                  </a:cubicBezTo>
                  <a:cubicBezTo>
                    <a:pt x="44522" y="2462456"/>
                    <a:pt x="44522" y="2462456"/>
                    <a:pt x="44522" y="2462456"/>
                  </a:cubicBezTo>
                  <a:cubicBezTo>
                    <a:pt x="44522" y="2461842"/>
                    <a:pt x="44522" y="2461842"/>
                    <a:pt x="44522" y="2461842"/>
                  </a:cubicBezTo>
                  <a:cubicBezTo>
                    <a:pt x="45132" y="2461842"/>
                    <a:pt x="45132" y="2461842"/>
                    <a:pt x="45132" y="2461842"/>
                  </a:cubicBezTo>
                  <a:cubicBezTo>
                    <a:pt x="45132" y="2461227"/>
                    <a:pt x="45132" y="2461227"/>
                    <a:pt x="45132" y="2461227"/>
                  </a:cubicBezTo>
                  <a:cubicBezTo>
                    <a:pt x="46962" y="2461227"/>
                    <a:pt x="46352" y="2461227"/>
                    <a:pt x="46352" y="2461227"/>
                  </a:cubicBezTo>
                  <a:cubicBezTo>
                    <a:pt x="46352" y="2460613"/>
                    <a:pt x="46352" y="2460613"/>
                    <a:pt x="46352" y="2460613"/>
                  </a:cubicBezTo>
                  <a:cubicBezTo>
                    <a:pt x="48792" y="2460613"/>
                    <a:pt x="50621" y="2461227"/>
                    <a:pt x="51841" y="2461227"/>
                  </a:cubicBezTo>
                  <a:cubicBezTo>
                    <a:pt x="51841" y="2459385"/>
                    <a:pt x="51841" y="2459999"/>
                    <a:pt x="51841" y="2459385"/>
                  </a:cubicBezTo>
                  <a:cubicBezTo>
                    <a:pt x="53061" y="2459385"/>
                    <a:pt x="53061" y="2459385"/>
                    <a:pt x="53061" y="2459385"/>
                  </a:cubicBezTo>
                  <a:cubicBezTo>
                    <a:pt x="53061" y="2458770"/>
                    <a:pt x="53061" y="2458770"/>
                    <a:pt x="53061" y="2458770"/>
                  </a:cubicBezTo>
                  <a:cubicBezTo>
                    <a:pt x="55500" y="2458770"/>
                    <a:pt x="56720" y="2458770"/>
                    <a:pt x="57330" y="2458770"/>
                  </a:cubicBezTo>
                  <a:cubicBezTo>
                    <a:pt x="57330" y="2459385"/>
                    <a:pt x="57330" y="2459385"/>
                    <a:pt x="57330" y="2459385"/>
                  </a:cubicBezTo>
                  <a:cubicBezTo>
                    <a:pt x="58550" y="2458770"/>
                    <a:pt x="57940" y="2458770"/>
                    <a:pt x="57940" y="2458156"/>
                  </a:cubicBezTo>
                  <a:cubicBezTo>
                    <a:pt x="56110" y="2458156"/>
                    <a:pt x="54891" y="2458156"/>
                    <a:pt x="54281" y="2458156"/>
                  </a:cubicBezTo>
                  <a:cubicBezTo>
                    <a:pt x="54281" y="2457542"/>
                    <a:pt x="54281" y="2457542"/>
                    <a:pt x="54281" y="2457542"/>
                  </a:cubicBezTo>
                  <a:cubicBezTo>
                    <a:pt x="53061" y="2457542"/>
                    <a:pt x="53061" y="2457542"/>
                    <a:pt x="53061" y="2457542"/>
                  </a:cubicBezTo>
                  <a:cubicBezTo>
                    <a:pt x="53061" y="2458156"/>
                    <a:pt x="53061" y="2458156"/>
                    <a:pt x="53061" y="2458156"/>
                  </a:cubicBezTo>
                  <a:cubicBezTo>
                    <a:pt x="51231" y="2458156"/>
                    <a:pt x="51841" y="2458156"/>
                    <a:pt x="51841" y="2458156"/>
                  </a:cubicBezTo>
                  <a:cubicBezTo>
                    <a:pt x="51841" y="2458770"/>
                    <a:pt x="51841" y="2458770"/>
                    <a:pt x="51841" y="2458770"/>
                  </a:cubicBezTo>
                  <a:cubicBezTo>
                    <a:pt x="50621" y="2458770"/>
                    <a:pt x="50621" y="2458770"/>
                    <a:pt x="50621" y="2458770"/>
                  </a:cubicBezTo>
                  <a:cubicBezTo>
                    <a:pt x="50621" y="2458156"/>
                    <a:pt x="50621" y="2458156"/>
                    <a:pt x="50621" y="2458156"/>
                  </a:cubicBezTo>
                  <a:cubicBezTo>
                    <a:pt x="50011" y="2458156"/>
                    <a:pt x="50011" y="2458156"/>
                    <a:pt x="50011" y="2458156"/>
                  </a:cubicBezTo>
                  <a:cubicBezTo>
                    <a:pt x="50011" y="2456313"/>
                    <a:pt x="50011" y="2456927"/>
                    <a:pt x="50011" y="2456927"/>
                  </a:cubicBezTo>
                  <a:cubicBezTo>
                    <a:pt x="50621" y="2456927"/>
                    <a:pt x="50621" y="2456927"/>
                    <a:pt x="50621" y="2456927"/>
                  </a:cubicBezTo>
                  <a:cubicBezTo>
                    <a:pt x="50621" y="2456313"/>
                    <a:pt x="50621" y="2456313"/>
                    <a:pt x="50621" y="2456313"/>
                  </a:cubicBezTo>
                  <a:cubicBezTo>
                    <a:pt x="51841" y="2456313"/>
                    <a:pt x="51841" y="2456313"/>
                    <a:pt x="51841" y="2456313"/>
                  </a:cubicBezTo>
                  <a:cubicBezTo>
                    <a:pt x="51841" y="2454470"/>
                    <a:pt x="51841" y="2454470"/>
                    <a:pt x="51841" y="2454470"/>
                  </a:cubicBezTo>
                  <a:cubicBezTo>
                    <a:pt x="52451" y="2454470"/>
                    <a:pt x="52451" y="2454470"/>
                    <a:pt x="52451" y="2454470"/>
                  </a:cubicBezTo>
                  <a:cubicBezTo>
                    <a:pt x="52451" y="2452627"/>
                    <a:pt x="52451" y="2453242"/>
                    <a:pt x="52451" y="2453242"/>
                  </a:cubicBezTo>
                  <a:cubicBezTo>
                    <a:pt x="54281" y="2453242"/>
                    <a:pt x="54281" y="2452013"/>
                    <a:pt x="54281" y="2452627"/>
                  </a:cubicBezTo>
                  <a:cubicBezTo>
                    <a:pt x="53671" y="2451399"/>
                    <a:pt x="53671" y="2451399"/>
                    <a:pt x="53671" y="2451399"/>
                  </a:cubicBezTo>
                  <a:cubicBezTo>
                    <a:pt x="54281" y="2451399"/>
                    <a:pt x="54281" y="2451399"/>
                    <a:pt x="54281" y="2451399"/>
                  </a:cubicBezTo>
                  <a:cubicBezTo>
                    <a:pt x="54281" y="2450170"/>
                    <a:pt x="54281" y="2450170"/>
                    <a:pt x="54281" y="2450170"/>
                  </a:cubicBezTo>
                  <a:cubicBezTo>
                    <a:pt x="56110" y="2450170"/>
                    <a:pt x="56110" y="2451399"/>
                    <a:pt x="56110" y="2450785"/>
                  </a:cubicBezTo>
                  <a:cubicBezTo>
                    <a:pt x="56110" y="2450170"/>
                    <a:pt x="56110" y="2450170"/>
                    <a:pt x="56110" y="2450170"/>
                  </a:cubicBezTo>
                  <a:cubicBezTo>
                    <a:pt x="56720" y="2450170"/>
                    <a:pt x="56720" y="2450170"/>
                    <a:pt x="56720" y="2450170"/>
                  </a:cubicBezTo>
                  <a:cubicBezTo>
                    <a:pt x="56720" y="2448942"/>
                    <a:pt x="57940" y="2448942"/>
                    <a:pt x="57330" y="2448942"/>
                  </a:cubicBezTo>
                  <a:cubicBezTo>
                    <a:pt x="57940" y="2449556"/>
                    <a:pt x="57940" y="2449556"/>
                    <a:pt x="57940" y="2449556"/>
                  </a:cubicBezTo>
                  <a:cubicBezTo>
                    <a:pt x="59770" y="2448327"/>
                    <a:pt x="58550" y="2447713"/>
                    <a:pt x="59160" y="2447099"/>
                  </a:cubicBezTo>
                  <a:cubicBezTo>
                    <a:pt x="59770" y="2447099"/>
                    <a:pt x="59770" y="2447099"/>
                    <a:pt x="59770" y="2447099"/>
                  </a:cubicBezTo>
                  <a:cubicBezTo>
                    <a:pt x="59770" y="2446485"/>
                    <a:pt x="59770" y="2446485"/>
                    <a:pt x="59770" y="2446485"/>
                  </a:cubicBezTo>
                  <a:cubicBezTo>
                    <a:pt x="60990" y="2446485"/>
                    <a:pt x="60990" y="2446485"/>
                    <a:pt x="60990" y="2446485"/>
                  </a:cubicBezTo>
                  <a:cubicBezTo>
                    <a:pt x="60990" y="2445870"/>
                    <a:pt x="60990" y="2445870"/>
                    <a:pt x="60990" y="2445870"/>
                  </a:cubicBezTo>
                  <a:cubicBezTo>
                    <a:pt x="64039" y="2445870"/>
                    <a:pt x="65259" y="2444642"/>
                    <a:pt x="67088" y="2445256"/>
                  </a:cubicBezTo>
                  <a:cubicBezTo>
                    <a:pt x="67088" y="2445870"/>
                    <a:pt x="67088" y="2445870"/>
                    <a:pt x="67088" y="2445870"/>
                  </a:cubicBezTo>
                  <a:cubicBezTo>
                    <a:pt x="67698" y="2445870"/>
                    <a:pt x="67698" y="2445870"/>
                    <a:pt x="67698" y="2445870"/>
                  </a:cubicBezTo>
                  <a:cubicBezTo>
                    <a:pt x="67698" y="2445256"/>
                    <a:pt x="67698" y="2445256"/>
                    <a:pt x="67698" y="2445256"/>
                  </a:cubicBezTo>
                  <a:cubicBezTo>
                    <a:pt x="67088" y="2445256"/>
                    <a:pt x="67088" y="2445256"/>
                    <a:pt x="67088" y="2445256"/>
                  </a:cubicBezTo>
                  <a:cubicBezTo>
                    <a:pt x="67088" y="2443413"/>
                    <a:pt x="67088" y="2444027"/>
                    <a:pt x="67088" y="2443413"/>
                  </a:cubicBezTo>
                  <a:cubicBezTo>
                    <a:pt x="68918" y="2443413"/>
                    <a:pt x="68308" y="2443413"/>
                    <a:pt x="68918" y="2443413"/>
                  </a:cubicBezTo>
                  <a:cubicBezTo>
                    <a:pt x="68918" y="2442799"/>
                    <a:pt x="68918" y="2442799"/>
                    <a:pt x="68918" y="2442799"/>
                  </a:cubicBezTo>
                  <a:cubicBezTo>
                    <a:pt x="69528" y="2442799"/>
                    <a:pt x="69528" y="2442799"/>
                    <a:pt x="69528" y="2442799"/>
                  </a:cubicBezTo>
                  <a:cubicBezTo>
                    <a:pt x="69528" y="2442185"/>
                    <a:pt x="69528" y="2442185"/>
                    <a:pt x="69528" y="2442185"/>
                  </a:cubicBezTo>
                  <a:cubicBezTo>
                    <a:pt x="71358" y="2442185"/>
                    <a:pt x="71968" y="2442185"/>
                    <a:pt x="71968" y="2442185"/>
                  </a:cubicBezTo>
                  <a:cubicBezTo>
                    <a:pt x="71968" y="2441570"/>
                    <a:pt x="71968" y="2441570"/>
                    <a:pt x="71968" y="2441570"/>
                  </a:cubicBezTo>
                  <a:cubicBezTo>
                    <a:pt x="75017" y="2441570"/>
                    <a:pt x="75017" y="2441570"/>
                    <a:pt x="76237" y="2441570"/>
                  </a:cubicBezTo>
                  <a:cubicBezTo>
                    <a:pt x="76237" y="2440956"/>
                    <a:pt x="76237" y="2440956"/>
                    <a:pt x="76237" y="2440956"/>
                  </a:cubicBezTo>
                  <a:cubicBezTo>
                    <a:pt x="72577" y="2440956"/>
                    <a:pt x="70138" y="2440956"/>
                    <a:pt x="68308" y="2440956"/>
                  </a:cubicBezTo>
                  <a:cubicBezTo>
                    <a:pt x="68308" y="2442799"/>
                    <a:pt x="66479" y="2442185"/>
                    <a:pt x="67088" y="2442185"/>
                  </a:cubicBezTo>
                  <a:cubicBezTo>
                    <a:pt x="67088" y="2442799"/>
                    <a:pt x="67088" y="2442799"/>
                    <a:pt x="67088" y="2442799"/>
                  </a:cubicBezTo>
                  <a:cubicBezTo>
                    <a:pt x="65259" y="2442799"/>
                    <a:pt x="65259" y="2442799"/>
                    <a:pt x="65259" y="2442799"/>
                  </a:cubicBezTo>
                  <a:cubicBezTo>
                    <a:pt x="65259" y="2443413"/>
                    <a:pt x="65259" y="2443413"/>
                    <a:pt x="65259" y="2443413"/>
                  </a:cubicBezTo>
                  <a:cubicBezTo>
                    <a:pt x="63429" y="2443413"/>
                    <a:pt x="64039" y="2443413"/>
                    <a:pt x="64039" y="2443413"/>
                  </a:cubicBezTo>
                  <a:cubicBezTo>
                    <a:pt x="64039" y="2444642"/>
                    <a:pt x="64039" y="2444642"/>
                    <a:pt x="64039" y="2444642"/>
                  </a:cubicBezTo>
                  <a:cubicBezTo>
                    <a:pt x="60990" y="2444642"/>
                    <a:pt x="58550" y="2446485"/>
                    <a:pt x="57330" y="2446485"/>
                  </a:cubicBezTo>
                  <a:cubicBezTo>
                    <a:pt x="57330" y="2444027"/>
                    <a:pt x="55500" y="2443413"/>
                    <a:pt x="56110" y="2441570"/>
                  </a:cubicBezTo>
                  <a:cubicBezTo>
                    <a:pt x="59160" y="2441570"/>
                    <a:pt x="60990" y="2441570"/>
                    <a:pt x="62209" y="2441570"/>
                  </a:cubicBezTo>
                  <a:cubicBezTo>
                    <a:pt x="62209" y="2440956"/>
                    <a:pt x="62209" y="2440956"/>
                    <a:pt x="62209" y="2440956"/>
                  </a:cubicBezTo>
                  <a:cubicBezTo>
                    <a:pt x="63429" y="2440956"/>
                    <a:pt x="63429" y="2440956"/>
                    <a:pt x="63429" y="2440956"/>
                  </a:cubicBezTo>
                  <a:cubicBezTo>
                    <a:pt x="63429" y="2441570"/>
                    <a:pt x="63429" y="2441570"/>
                    <a:pt x="63429" y="2441570"/>
                  </a:cubicBezTo>
                  <a:cubicBezTo>
                    <a:pt x="64039" y="2441570"/>
                    <a:pt x="64039" y="2441570"/>
                    <a:pt x="64039" y="2441570"/>
                  </a:cubicBezTo>
                  <a:lnTo>
                    <a:pt x="64039" y="2442185"/>
                  </a:lnTo>
                  <a:lnTo>
                    <a:pt x="64039" y="2442799"/>
                  </a:lnTo>
                  <a:cubicBezTo>
                    <a:pt x="64649" y="2442799"/>
                    <a:pt x="64649" y="2442799"/>
                    <a:pt x="64649" y="2442799"/>
                  </a:cubicBezTo>
                  <a:cubicBezTo>
                    <a:pt x="64039" y="2442185"/>
                    <a:pt x="64039" y="2442185"/>
                    <a:pt x="64039" y="2442185"/>
                  </a:cubicBezTo>
                  <a:cubicBezTo>
                    <a:pt x="64649" y="2442185"/>
                    <a:pt x="64649" y="2442185"/>
                    <a:pt x="64649" y="2442185"/>
                  </a:cubicBezTo>
                  <a:cubicBezTo>
                    <a:pt x="64039" y="2441570"/>
                    <a:pt x="64039" y="2441570"/>
                    <a:pt x="64039" y="2441570"/>
                  </a:cubicBezTo>
                  <a:cubicBezTo>
                    <a:pt x="64649" y="2441570"/>
                    <a:pt x="64649" y="2441570"/>
                    <a:pt x="64649" y="2441570"/>
                  </a:cubicBezTo>
                  <a:cubicBezTo>
                    <a:pt x="64039" y="2440956"/>
                    <a:pt x="64039" y="2440956"/>
                    <a:pt x="64039" y="2440956"/>
                  </a:cubicBezTo>
                  <a:cubicBezTo>
                    <a:pt x="64649" y="2440956"/>
                    <a:pt x="64649" y="2440956"/>
                    <a:pt x="64649" y="2440956"/>
                  </a:cubicBezTo>
                  <a:cubicBezTo>
                    <a:pt x="64039" y="2439727"/>
                    <a:pt x="63429" y="2440342"/>
                    <a:pt x="63429" y="2439727"/>
                  </a:cubicBezTo>
                  <a:cubicBezTo>
                    <a:pt x="63429" y="2438499"/>
                    <a:pt x="63429" y="2438499"/>
                    <a:pt x="63429" y="2438499"/>
                  </a:cubicBezTo>
                  <a:cubicBezTo>
                    <a:pt x="62209" y="2438499"/>
                    <a:pt x="62209" y="2438499"/>
                    <a:pt x="62209" y="2438499"/>
                  </a:cubicBezTo>
                  <a:cubicBezTo>
                    <a:pt x="62819" y="2436656"/>
                    <a:pt x="62209" y="2434813"/>
                    <a:pt x="61599" y="2434813"/>
                  </a:cubicBezTo>
                  <a:cubicBezTo>
                    <a:pt x="61599" y="2436656"/>
                    <a:pt x="61599" y="2436656"/>
                    <a:pt x="61599" y="2437270"/>
                  </a:cubicBezTo>
                  <a:cubicBezTo>
                    <a:pt x="60990" y="2437270"/>
                    <a:pt x="60990" y="2437270"/>
                    <a:pt x="60990" y="2437270"/>
                  </a:cubicBezTo>
                  <a:cubicBezTo>
                    <a:pt x="62209" y="2437885"/>
                    <a:pt x="61599" y="2438499"/>
                    <a:pt x="61599" y="2438499"/>
                  </a:cubicBezTo>
                  <a:cubicBezTo>
                    <a:pt x="62209" y="2438499"/>
                    <a:pt x="62209" y="2438499"/>
                    <a:pt x="62209" y="2438499"/>
                  </a:cubicBezTo>
                  <a:cubicBezTo>
                    <a:pt x="62209" y="2440342"/>
                    <a:pt x="62209" y="2439727"/>
                    <a:pt x="62209" y="2439727"/>
                  </a:cubicBezTo>
                  <a:cubicBezTo>
                    <a:pt x="60990" y="2439727"/>
                    <a:pt x="60380" y="2439727"/>
                    <a:pt x="60380" y="2439727"/>
                  </a:cubicBezTo>
                  <a:cubicBezTo>
                    <a:pt x="60380" y="2440956"/>
                    <a:pt x="60380" y="2440956"/>
                    <a:pt x="60380" y="2440956"/>
                  </a:cubicBezTo>
                  <a:cubicBezTo>
                    <a:pt x="59770" y="2439727"/>
                    <a:pt x="59770" y="2439727"/>
                    <a:pt x="59770" y="2439727"/>
                  </a:cubicBezTo>
                  <a:cubicBezTo>
                    <a:pt x="60990" y="2439113"/>
                    <a:pt x="60380" y="2439113"/>
                    <a:pt x="60380" y="2438499"/>
                  </a:cubicBezTo>
                  <a:cubicBezTo>
                    <a:pt x="60990" y="2438499"/>
                    <a:pt x="60990" y="2438499"/>
                    <a:pt x="60990" y="2438499"/>
                  </a:cubicBezTo>
                  <a:cubicBezTo>
                    <a:pt x="60990" y="2437885"/>
                    <a:pt x="60990" y="2437885"/>
                    <a:pt x="60990" y="2437885"/>
                  </a:cubicBezTo>
                  <a:cubicBezTo>
                    <a:pt x="59160" y="2437885"/>
                    <a:pt x="59770" y="2437885"/>
                    <a:pt x="59770" y="2437885"/>
                  </a:cubicBezTo>
                  <a:cubicBezTo>
                    <a:pt x="60380" y="2441570"/>
                    <a:pt x="57940" y="2440956"/>
                    <a:pt x="56720" y="2440956"/>
                  </a:cubicBezTo>
                  <a:cubicBezTo>
                    <a:pt x="56720" y="2439727"/>
                    <a:pt x="56720" y="2439727"/>
                    <a:pt x="56720" y="2439727"/>
                  </a:cubicBezTo>
                  <a:cubicBezTo>
                    <a:pt x="56110" y="2439727"/>
                    <a:pt x="56110" y="2439727"/>
                    <a:pt x="56110" y="2439727"/>
                  </a:cubicBezTo>
                  <a:cubicBezTo>
                    <a:pt x="56110" y="2439113"/>
                    <a:pt x="56110" y="2439113"/>
                    <a:pt x="56110" y="2439113"/>
                  </a:cubicBezTo>
                  <a:cubicBezTo>
                    <a:pt x="55500" y="2439727"/>
                    <a:pt x="55500" y="2439727"/>
                    <a:pt x="55500" y="2439727"/>
                  </a:cubicBezTo>
                  <a:cubicBezTo>
                    <a:pt x="55500" y="2438499"/>
                    <a:pt x="55500" y="2437885"/>
                    <a:pt x="55500" y="2437885"/>
                  </a:cubicBezTo>
                  <a:cubicBezTo>
                    <a:pt x="54281" y="2437885"/>
                    <a:pt x="54281" y="2437885"/>
                    <a:pt x="54281" y="2437885"/>
                  </a:cubicBezTo>
                  <a:cubicBezTo>
                    <a:pt x="54281" y="2439727"/>
                    <a:pt x="54281" y="2439113"/>
                    <a:pt x="54281" y="2439113"/>
                  </a:cubicBezTo>
                  <a:cubicBezTo>
                    <a:pt x="53671" y="2438499"/>
                    <a:pt x="53671" y="2438499"/>
                    <a:pt x="53671" y="2438499"/>
                  </a:cubicBezTo>
                  <a:cubicBezTo>
                    <a:pt x="53671" y="2439113"/>
                    <a:pt x="53671" y="2439113"/>
                    <a:pt x="53671" y="2439113"/>
                  </a:cubicBezTo>
                  <a:cubicBezTo>
                    <a:pt x="53061" y="2438499"/>
                    <a:pt x="53061" y="2438499"/>
                    <a:pt x="53061" y="2438499"/>
                  </a:cubicBezTo>
                  <a:cubicBezTo>
                    <a:pt x="53061" y="2439113"/>
                    <a:pt x="53061" y="2439113"/>
                    <a:pt x="53061" y="2439113"/>
                  </a:cubicBezTo>
                  <a:cubicBezTo>
                    <a:pt x="52451" y="2439113"/>
                    <a:pt x="52451" y="2439113"/>
                    <a:pt x="52451" y="2439113"/>
                  </a:cubicBezTo>
                  <a:cubicBezTo>
                    <a:pt x="52451" y="2437885"/>
                    <a:pt x="51231" y="2437885"/>
                    <a:pt x="51841" y="2437885"/>
                  </a:cubicBezTo>
                  <a:cubicBezTo>
                    <a:pt x="51841" y="2438499"/>
                    <a:pt x="51841" y="2438499"/>
                    <a:pt x="51841" y="2438499"/>
                  </a:cubicBezTo>
                  <a:cubicBezTo>
                    <a:pt x="49402" y="2436656"/>
                    <a:pt x="52451" y="2435427"/>
                    <a:pt x="52451" y="2434813"/>
                  </a:cubicBezTo>
                  <a:cubicBezTo>
                    <a:pt x="51841" y="2434813"/>
                    <a:pt x="51841" y="2434813"/>
                    <a:pt x="51841" y="2434813"/>
                  </a:cubicBezTo>
                  <a:cubicBezTo>
                    <a:pt x="51841" y="2434199"/>
                    <a:pt x="51841" y="2434199"/>
                    <a:pt x="51841" y="2434199"/>
                  </a:cubicBezTo>
                  <a:cubicBezTo>
                    <a:pt x="52451" y="2434199"/>
                    <a:pt x="52451" y="2434199"/>
                    <a:pt x="52451" y="2434199"/>
                  </a:cubicBezTo>
                  <a:cubicBezTo>
                    <a:pt x="53061" y="2432356"/>
                    <a:pt x="54891" y="2431742"/>
                    <a:pt x="55500" y="2430513"/>
                  </a:cubicBezTo>
                  <a:cubicBezTo>
                    <a:pt x="55500" y="2432356"/>
                    <a:pt x="55500" y="2431742"/>
                    <a:pt x="55500" y="2431742"/>
                  </a:cubicBezTo>
                  <a:cubicBezTo>
                    <a:pt x="56720" y="2430513"/>
                    <a:pt x="57330" y="2431742"/>
                    <a:pt x="57330" y="2431127"/>
                  </a:cubicBezTo>
                  <a:cubicBezTo>
                    <a:pt x="57330" y="2430513"/>
                    <a:pt x="57330" y="2430513"/>
                    <a:pt x="57330" y="2430513"/>
                  </a:cubicBezTo>
                  <a:cubicBezTo>
                    <a:pt x="56720" y="2430513"/>
                    <a:pt x="56720" y="2430513"/>
                    <a:pt x="56720" y="2430513"/>
                  </a:cubicBezTo>
                  <a:cubicBezTo>
                    <a:pt x="58550" y="2428670"/>
                    <a:pt x="58550" y="2429285"/>
                    <a:pt x="59160" y="2429285"/>
                  </a:cubicBezTo>
                  <a:cubicBezTo>
                    <a:pt x="59160" y="2428056"/>
                    <a:pt x="59160" y="2428056"/>
                    <a:pt x="59160" y="2428056"/>
                  </a:cubicBezTo>
                  <a:cubicBezTo>
                    <a:pt x="59770" y="2428056"/>
                    <a:pt x="59770" y="2428056"/>
                    <a:pt x="59770" y="2428056"/>
                  </a:cubicBezTo>
                  <a:cubicBezTo>
                    <a:pt x="59770" y="2429285"/>
                    <a:pt x="59770" y="2429285"/>
                    <a:pt x="59770" y="2429285"/>
                  </a:cubicBezTo>
                  <a:cubicBezTo>
                    <a:pt x="60380" y="2429285"/>
                    <a:pt x="60380" y="2429285"/>
                    <a:pt x="60380" y="2429285"/>
                  </a:cubicBezTo>
                  <a:cubicBezTo>
                    <a:pt x="60380" y="2427442"/>
                    <a:pt x="61599" y="2427442"/>
                    <a:pt x="60990" y="2426827"/>
                  </a:cubicBezTo>
                  <a:cubicBezTo>
                    <a:pt x="61599" y="2426827"/>
                    <a:pt x="61599" y="2426827"/>
                    <a:pt x="61599" y="2426827"/>
                  </a:cubicBezTo>
                  <a:cubicBezTo>
                    <a:pt x="61599" y="2427442"/>
                    <a:pt x="61599" y="2427442"/>
                    <a:pt x="61599" y="2427442"/>
                  </a:cubicBezTo>
                  <a:cubicBezTo>
                    <a:pt x="62209" y="2427442"/>
                    <a:pt x="62209" y="2427442"/>
                    <a:pt x="62209" y="2427442"/>
                  </a:cubicBezTo>
                  <a:cubicBezTo>
                    <a:pt x="62209" y="2426827"/>
                    <a:pt x="62209" y="2426827"/>
                    <a:pt x="62209" y="2426827"/>
                  </a:cubicBezTo>
                  <a:cubicBezTo>
                    <a:pt x="63429" y="2426827"/>
                    <a:pt x="63429" y="2426827"/>
                    <a:pt x="63429" y="2426827"/>
                  </a:cubicBezTo>
                  <a:cubicBezTo>
                    <a:pt x="63429" y="2424985"/>
                    <a:pt x="63429" y="2425599"/>
                    <a:pt x="63429" y="2425599"/>
                  </a:cubicBezTo>
                  <a:cubicBezTo>
                    <a:pt x="64039" y="2425599"/>
                    <a:pt x="64039" y="2425599"/>
                    <a:pt x="64039" y="2425599"/>
                  </a:cubicBezTo>
                  <a:cubicBezTo>
                    <a:pt x="63429" y="2421299"/>
                    <a:pt x="65259" y="2420070"/>
                    <a:pt x="67698" y="2420070"/>
                  </a:cubicBezTo>
                  <a:cubicBezTo>
                    <a:pt x="67698" y="2419456"/>
                    <a:pt x="67698" y="2419456"/>
                    <a:pt x="67698" y="2419456"/>
                  </a:cubicBezTo>
                  <a:cubicBezTo>
                    <a:pt x="70138" y="2419456"/>
                    <a:pt x="70748" y="2418227"/>
                    <a:pt x="71968" y="2418842"/>
                  </a:cubicBezTo>
                  <a:cubicBezTo>
                    <a:pt x="71968" y="2418227"/>
                    <a:pt x="71968" y="2418227"/>
                    <a:pt x="71968" y="2418227"/>
                  </a:cubicBezTo>
                  <a:cubicBezTo>
                    <a:pt x="73187" y="2418227"/>
                    <a:pt x="73797" y="2418227"/>
                    <a:pt x="73797" y="2418227"/>
                  </a:cubicBezTo>
                  <a:cubicBezTo>
                    <a:pt x="73797" y="2417613"/>
                    <a:pt x="73797" y="2417613"/>
                    <a:pt x="73797" y="2417613"/>
                  </a:cubicBezTo>
                  <a:cubicBezTo>
                    <a:pt x="76847" y="2416385"/>
                    <a:pt x="78676" y="2416999"/>
                    <a:pt x="80506" y="2416999"/>
                  </a:cubicBezTo>
                  <a:cubicBezTo>
                    <a:pt x="80506" y="2415770"/>
                    <a:pt x="80506" y="2415770"/>
                    <a:pt x="80506" y="2415770"/>
                  </a:cubicBezTo>
                  <a:cubicBezTo>
                    <a:pt x="76847" y="2415770"/>
                    <a:pt x="75017" y="2415770"/>
                    <a:pt x="73187" y="2415770"/>
                  </a:cubicBezTo>
                  <a:cubicBezTo>
                    <a:pt x="73187" y="2416999"/>
                    <a:pt x="73187" y="2416999"/>
                    <a:pt x="73187" y="2416999"/>
                  </a:cubicBezTo>
                  <a:cubicBezTo>
                    <a:pt x="71358" y="2416999"/>
                    <a:pt x="70748" y="2416999"/>
                    <a:pt x="70138" y="2416999"/>
                  </a:cubicBezTo>
                  <a:cubicBezTo>
                    <a:pt x="70138" y="2417613"/>
                    <a:pt x="70138" y="2417613"/>
                    <a:pt x="70138" y="2417613"/>
                  </a:cubicBezTo>
                  <a:cubicBezTo>
                    <a:pt x="67088" y="2418227"/>
                    <a:pt x="67698" y="2419456"/>
                    <a:pt x="65869" y="2418842"/>
                  </a:cubicBezTo>
                  <a:cubicBezTo>
                    <a:pt x="65869" y="2419456"/>
                    <a:pt x="65869" y="2419456"/>
                    <a:pt x="65869" y="2419456"/>
                  </a:cubicBezTo>
                  <a:cubicBezTo>
                    <a:pt x="65259" y="2419456"/>
                    <a:pt x="65259" y="2419456"/>
                    <a:pt x="65259" y="2419456"/>
                  </a:cubicBezTo>
                  <a:cubicBezTo>
                    <a:pt x="65259" y="2416385"/>
                    <a:pt x="68308" y="2413313"/>
                    <a:pt x="68918" y="2412085"/>
                  </a:cubicBezTo>
                  <a:cubicBezTo>
                    <a:pt x="68308" y="2412085"/>
                    <a:pt x="68308" y="2412085"/>
                    <a:pt x="68308" y="2412085"/>
                  </a:cubicBezTo>
                  <a:cubicBezTo>
                    <a:pt x="70138" y="2410242"/>
                    <a:pt x="68308" y="2408399"/>
                    <a:pt x="68918" y="2407785"/>
                  </a:cubicBezTo>
                  <a:cubicBezTo>
                    <a:pt x="70748" y="2407785"/>
                    <a:pt x="70138" y="2407785"/>
                    <a:pt x="70138" y="2407785"/>
                  </a:cubicBezTo>
                  <a:cubicBezTo>
                    <a:pt x="70138" y="2406556"/>
                    <a:pt x="71358" y="2406556"/>
                    <a:pt x="71358" y="2406556"/>
                  </a:cubicBezTo>
                  <a:cubicBezTo>
                    <a:pt x="70138" y="2406556"/>
                    <a:pt x="70138" y="2406556"/>
                    <a:pt x="70138" y="2406556"/>
                  </a:cubicBezTo>
                  <a:cubicBezTo>
                    <a:pt x="70138" y="2405942"/>
                    <a:pt x="70138" y="2405942"/>
                    <a:pt x="70138" y="2405942"/>
                  </a:cubicBezTo>
                  <a:cubicBezTo>
                    <a:pt x="69528" y="2405942"/>
                    <a:pt x="69528" y="2405942"/>
                    <a:pt x="69528" y="2405942"/>
                  </a:cubicBezTo>
                  <a:cubicBezTo>
                    <a:pt x="69528" y="2406556"/>
                    <a:pt x="69528" y="2406556"/>
                    <a:pt x="69528" y="2406556"/>
                  </a:cubicBezTo>
                  <a:cubicBezTo>
                    <a:pt x="68308" y="2406556"/>
                    <a:pt x="68308" y="2406556"/>
                    <a:pt x="68308" y="2406556"/>
                  </a:cubicBezTo>
                  <a:cubicBezTo>
                    <a:pt x="68308" y="2407170"/>
                    <a:pt x="68308" y="2407170"/>
                    <a:pt x="68308" y="2407170"/>
                  </a:cubicBezTo>
                  <a:cubicBezTo>
                    <a:pt x="67698" y="2407170"/>
                    <a:pt x="67698" y="2407170"/>
                    <a:pt x="67698" y="2407170"/>
                  </a:cubicBezTo>
                  <a:cubicBezTo>
                    <a:pt x="67698" y="2407785"/>
                    <a:pt x="67698" y="2407785"/>
                    <a:pt x="67698" y="2407785"/>
                  </a:cubicBezTo>
                  <a:cubicBezTo>
                    <a:pt x="67088" y="2407785"/>
                    <a:pt x="67088" y="2407785"/>
                    <a:pt x="67088" y="2407785"/>
                  </a:cubicBezTo>
                  <a:cubicBezTo>
                    <a:pt x="67088" y="2410242"/>
                    <a:pt x="67088" y="2410856"/>
                    <a:pt x="67088" y="2411470"/>
                  </a:cubicBezTo>
                  <a:cubicBezTo>
                    <a:pt x="67698" y="2411470"/>
                    <a:pt x="67698" y="2411470"/>
                    <a:pt x="67698" y="2411470"/>
                  </a:cubicBezTo>
                  <a:cubicBezTo>
                    <a:pt x="67698" y="2413313"/>
                    <a:pt x="67698" y="2413927"/>
                    <a:pt x="67698" y="2413927"/>
                  </a:cubicBezTo>
                  <a:cubicBezTo>
                    <a:pt x="65259" y="2413927"/>
                    <a:pt x="66479" y="2415156"/>
                    <a:pt x="65869" y="2415156"/>
                  </a:cubicBezTo>
                  <a:cubicBezTo>
                    <a:pt x="65259" y="2415156"/>
                    <a:pt x="65259" y="2415156"/>
                    <a:pt x="65259" y="2415156"/>
                  </a:cubicBezTo>
                  <a:cubicBezTo>
                    <a:pt x="65259" y="2416999"/>
                    <a:pt x="65259" y="2416999"/>
                    <a:pt x="65259" y="2417613"/>
                  </a:cubicBezTo>
                  <a:cubicBezTo>
                    <a:pt x="64649" y="2417613"/>
                    <a:pt x="64649" y="2417613"/>
                    <a:pt x="64649" y="2417613"/>
                  </a:cubicBezTo>
                  <a:cubicBezTo>
                    <a:pt x="64649" y="2418842"/>
                    <a:pt x="64649" y="2418842"/>
                    <a:pt x="64649" y="2418842"/>
                  </a:cubicBezTo>
                  <a:cubicBezTo>
                    <a:pt x="64039" y="2418842"/>
                    <a:pt x="64039" y="2418842"/>
                    <a:pt x="64039" y="2418842"/>
                  </a:cubicBezTo>
                  <a:cubicBezTo>
                    <a:pt x="64039" y="2419456"/>
                    <a:pt x="64039" y="2419456"/>
                    <a:pt x="64039" y="2419456"/>
                  </a:cubicBezTo>
                  <a:cubicBezTo>
                    <a:pt x="62209" y="2420070"/>
                    <a:pt x="62209" y="2420685"/>
                    <a:pt x="61599" y="2420070"/>
                  </a:cubicBezTo>
                  <a:cubicBezTo>
                    <a:pt x="61599" y="2421913"/>
                    <a:pt x="61599" y="2421913"/>
                    <a:pt x="61599" y="2421913"/>
                  </a:cubicBezTo>
                  <a:cubicBezTo>
                    <a:pt x="60990" y="2421913"/>
                    <a:pt x="60990" y="2421913"/>
                    <a:pt x="60990" y="2421913"/>
                  </a:cubicBezTo>
                  <a:cubicBezTo>
                    <a:pt x="63429" y="2424370"/>
                    <a:pt x="59770" y="2424985"/>
                    <a:pt x="60380" y="2426213"/>
                  </a:cubicBezTo>
                  <a:cubicBezTo>
                    <a:pt x="59770" y="2426213"/>
                    <a:pt x="59770" y="2426213"/>
                    <a:pt x="59770" y="2426213"/>
                  </a:cubicBezTo>
                  <a:cubicBezTo>
                    <a:pt x="59160" y="2428056"/>
                    <a:pt x="58550" y="2428056"/>
                    <a:pt x="59160" y="2428056"/>
                  </a:cubicBezTo>
                  <a:cubicBezTo>
                    <a:pt x="57330" y="2428670"/>
                    <a:pt x="57330" y="2429285"/>
                    <a:pt x="56720" y="2429285"/>
                  </a:cubicBezTo>
                  <a:cubicBezTo>
                    <a:pt x="56720" y="2430513"/>
                    <a:pt x="56720" y="2430513"/>
                    <a:pt x="56720" y="2430513"/>
                  </a:cubicBezTo>
                  <a:cubicBezTo>
                    <a:pt x="54891" y="2430513"/>
                    <a:pt x="55500" y="2430513"/>
                    <a:pt x="55500" y="2430513"/>
                  </a:cubicBezTo>
                  <a:cubicBezTo>
                    <a:pt x="55500" y="2429899"/>
                    <a:pt x="55500" y="2429899"/>
                    <a:pt x="55500" y="2429899"/>
                  </a:cubicBezTo>
                  <a:cubicBezTo>
                    <a:pt x="53671" y="2431742"/>
                    <a:pt x="53671" y="2429899"/>
                    <a:pt x="53061" y="2430513"/>
                  </a:cubicBezTo>
                  <a:cubicBezTo>
                    <a:pt x="53061" y="2431127"/>
                    <a:pt x="53061" y="2431127"/>
                    <a:pt x="53061" y="2431127"/>
                  </a:cubicBezTo>
                  <a:cubicBezTo>
                    <a:pt x="51231" y="2431127"/>
                    <a:pt x="51841" y="2431127"/>
                    <a:pt x="51841" y="2431127"/>
                  </a:cubicBezTo>
                  <a:cubicBezTo>
                    <a:pt x="51841" y="2430513"/>
                    <a:pt x="51841" y="2430513"/>
                    <a:pt x="51841" y="2430513"/>
                  </a:cubicBezTo>
                  <a:lnTo>
                    <a:pt x="50926" y="2430513"/>
                  </a:lnTo>
                  <a:lnTo>
                    <a:pt x="51841" y="2429899"/>
                  </a:lnTo>
                  <a:cubicBezTo>
                    <a:pt x="51841" y="2429899"/>
                    <a:pt x="51841" y="2429899"/>
                    <a:pt x="50621" y="2430513"/>
                  </a:cubicBezTo>
                  <a:cubicBezTo>
                    <a:pt x="50621" y="2430513"/>
                    <a:pt x="50621" y="2430513"/>
                    <a:pt x="50011" y="2431127"/>
                  </a:cubicBezTo>
                  <a:lnTo>
                    <a:pt x="50621" y="2430718"/>
                  </a:lnTo>
                  <a:lnTo>
                    <a:pt x="50621" y="2433585"/>
                  </a:lnTo>
                  <a:cubicBezTo>
                    <a:pt x="49402" y="2433585"/>
                    <a:pt x="49402" y="2433585"/>
                    <a:pt x="49402" y="2433585"/>
                  </a:cubicBezTo>
                  <a:cubicBezTo>
                    <a:pt x="49402" y="2434199"/>
                    <a:pt x="49402" y="2434199"/>
                    <a:pt x="49402" y="2434199"/>
                  </a:cubicBezTo>
                  <a:cubicBezTo>
                    <a:pt x="48792" y="2434199"/>
                    <a:pt x="48792" y="2434199"/>
                    <a:pt x="48792" y="2434199"/>
                  </a:cubicBezTo>
                  <a:cubicBezTo>
                    <a:pt x="48792" y="2434813"/>
                    <a:pt x="48792" y="2434813"/>
                    <a:pt x="48792" y="2434813"/>
                  </a:cubicBezTo>
                  <a:cubicBezTo>
                    <a:pt x="48182" y="2434813"/>
                    <a:pt x="48182" y="2434813"/>
                    <a:pt x="48182" y="2434813"/>
                  </a:cubicBezTo>
                  <a:cubicBezTo>
                    <a:pt x="48182" y="2435427"/>
                    <a:pt x="48182" y="2435427"/>
                    <a:pt x="48182" y="2435427"/>
                  </a:cubicBezTo>
                  <a:cubicBezTo>
                    <a:pt x="45132" y="2435427"/>
                    <a:pt x="47572" y="2431127"/>
                    <a:pt x="45132" y="2430513"/>
                  </a:cubicBezTo>
                  <a:cubicBezTo>
                    <a:pt x="46962" y="2429285"/>
                    <a:pt x="45742" y="2428670"/>
                    <a:pt x="45742" y="2428056"/>
                  </a:cubicBezTo>
                  <a:cubicBezTo>
                    <a:pt x="45132" y="2428056"/>
                    <a:pt x="45132" y="2428056"/>
                    <a:pt x="45132" y="2428056"/>
                  </a:cubicBezTo>
                  <a:cubicBezTo>
                    <a:pt x="45132" y="2427442"/>
                    <a:pt x="45132" y="2427442"/>
                    <a:pt x="45132" y="2427442"/>
                  </a:cubicBezTo>
                  <a:cubicBezTo>
                    <a:pt x="45742" y="2427442"/>
                    <a:pt x="45742" y="2427442"/>
                    <a:pt x="45742" y="2427442"/>
                  </a:cubicBezTo>
                  <a:cubicBezTo>
                    <a:pt x="45742" y="2426213"/>
                    <a:pt x="45742" y="2425599"/>
                    <a:pt x="45742" y="2425599"/>
                  </a:cubicBezTo>
                  <a:cubicBezTo>
                    <a:pt x="47572" y="2425599"/>
                    <a:pt x="46962" y="2425599"/>
                    <a:pt x="47572" y="2425599"/>
                  </a:cubicBezTo>
                  <a:cubicBezTo>
                    <a:pt x="47572" y="2426213"/>
                    <a:pt x="47572" y="2426213"/>
                    <a:pt x="47572" y="2426213"/>
                  </a:cubicBezTo>
                  <a:cubicBezTo>
                    <a:pt x="49402" y="2426213"/>
                    <a:pt x="50621" y="2426213"/>
                    <a:pt x="51841" y="2426213"/>
                  </a:cubicBezTo>
                  <a:cubicBezTo>
                    <a:pt x="51841" y="2425599"/>
                    <a:pt x="51841" y="2425599"/>
                    <a:pt x="51841" y="2425599"/>
                  </a:cubicBezTo>
                  <a:cubicBezTo>
                    <a:pt x="53061" y="2425599"/>
                    <a:pt x="53671" y="2425599"/>
                    <a:pt x="53671" y="2425599"/>
                  </a:cubicBezTo>
                  <a:cubicBezTo>
                    <a:pt x="53671" y="2424985"/>
                    <a:pt x="53671" y="2424985"/>
                    <a:pt x="53671" y="2424985"/>
                  </a:cubicBezTo>
                  <a:cubicBezTo>
                    <a:pt x="56110" y="2424985"/>
                    <a:pt x="56720" y="2424985"/>
                    <a:pt x="56720" y="2424985"/>
                  </a:cubicBezTo>
                  <a:cubicBezTo>
                    <a:pt x="56720" y="2423756"/>
                    <a:pt x="56720" y="2423756"/>
                    <a:pt x="56720" y="2423756"/>
                  </a:cubicBezTo>
                  <a:cubicBezTo>
                    <a:pt x="58550" y="2424370"/>
                    <a:pt x="59770" y="2423142"/>
                    <a:pt x="59770" y="2423142"/>
                  </a:cubicBezTo>
                  <a:cubicBezTo>
                    <a:pt x="59770" y="2423756"/>
                    <a:pt x="59770" y="2423756"/>
                    <a:pt x="59770" y="2423756"/>
                  </a:cubicBezTo>
                  <a:cubicBezTo>
                    <a:pt x="60380" y="2423756"/>
                    <a:pt x="60380" y="2423756"/>
                    <a:pt x="60380" y="2423756"/>
                  </a:cubicBezTo>
                  <a:cubicBezTo>
                    <a:pt x="60380" y="2423142"/>
                    <a:pt x="60380" y="2423142"/>
                    <a:pt x="60380" y="2423142"/>
                  </a:cubicBezTo>
                  <a:cubicBezTo>
                    <a:pt x="60990" y="2423142"/>
                    <a:pt x="60990" y="2423142"/>
                    <a:pt x="60990" y="2423142"/>
                  </a:cubicBezTo>
                  <a:cubicBezTo>
                    <a:pt x="60990" y="2422527"/>
                    <a:pt x="60990" y="2422527"/>
                    <a:pt x="60990" y="2422527"/>
                  </a:cubicBezTo>
                  <a:cubicBezTo>
                    <a:pt x="59160" y="2422527"/>
                    <a:pt x="59770" y="2422527"/>
                    <a:pt x="59770" y="2422527"/>
                  </a:cubicBezTo>
                  <a:cubicBezTo>
                    <a:pt x="59770" y="2421913"/>
                    <a:pt x="59770" y="2421913"/>
                    <a:pt x="59770" y="2421913"/>
                  </a:cubicBezTo>
                  <a:cubicBezTo>
                    <a:pt x="58550" y="2423142"/>
                    <a:pt x="58550" y="2422527"/>
                    <a:pt x="57940" y="2422527"/>
                  </a:cubicBezTo>
                  <a:cubicBezTo>
                    <a:pt x="57940" y="2423142"/>
                    <a:pt x="57940" y="2423142"/>
                    <a:pt x="57940" y="2423142"/>
                  </a:cubicBezTo>
                  <a:cubicBezTo>
                    <a:pt x="55500" y="2423142"/>
                    <a:pt x="53061" y="2423756"/>
                    <a:pt x="52451" y="2422527"/>
                  </a:cubicBezTo>
                  <a:cubicBezTo>
                    <a:pt x="52451" y="2423142"/>
                    <a:pt x="52451" y="2423142"/>
                    <a:pt x="52451" y="2423142"/>
                  </a:cubicBezTo>
                  <a:cubicBezTo>
                    <a:pt x="50621" y="2423142"/>
                    <a:pt x="50621" y="2421913"/>
                    <a:pt x="50011" y="2422527"/>
                  </a:cubicBezTo>
                  <a:cubicBezTo>
                    <a:pt x="50011" y="2423142"/>
                    <a:pt x="50011" y="2423142"/>
                    <a:pt x="50011" y="2423142"/>
                  </a:cubicBezTo>
                  <a:cubicBezTo>
                    <a:pt x="48792" y="2423142"/>
                    <a:pt x="48792" y="2422527"/>
                    <a:pt x="48792" y="2422527"/>
                  </a:cubicBezTo>
                  <a:cubicBezTo>
                    <a:pt x="48792" y="2423142"/>
                    <a:pt x="48792" y="2423142"/>
                    <a:pt x="48792" y="2423142"/>
                  </a:cubicBezTo>
                  <a:cubicBezTo>
                    <a:pt x="46962" y="2423142"/>
                    <a:pt x="46962" y="2423142"/>
                    <a:pt x="46352" y="2423142"/>
                  </a:cubicBezTo>
                  <a:cubicBezTo>
                    <a:pt x="46352" y="2422527"/>
                    <a:pt x="46352" y="2422527"/>
                    <a:pt x="46352" y="2422527"/>
                  </a:cubicBezTo>
                  <a:cubicBezTo>
                    <a:pt x="45742" y="2422527"/>
                    <a:pt x="45742" y="2422527"/>
                    <a:pt x="45742" y="2422527"/>
                  </a:cubicBezTo>
                  <a:cubicBezTo>
                    <a:pt x="45742" y="2423142"/>
                    <a:pt x="45742" y="2423142"/>
                    <a:pt x="45742" y="2423142"/>
                  </a:cubicBezTo>
                  <a:cubicBezTo>
                    <a:pt x="45132" y="2421913"/>
                    <a:pt x="44522" y="2422527"/>
                    <a:pt x="44522" y="2422527"/>
                  </a:cubicBezTo>
                  <a:cubicBezTo>
                    <a:pt x="44522" y="2421913"/>
                    <a:pt x="44522" y="2421913"/>
                    <a:pt x="44522" y="2421913"/>
                  </a:cubicBezTo>
                  <a:cubicBezTo>
                    <a:pt x="45132" y="2421913"/>
                    <a:pt x="45132" y="2421913"/>
                    <a:pt x="45132" y="2421913"/>
                  </a:cubicBezTo>
                  <a:cubicBezTo>
                    <a:pt x="45132" y="2420070"/>
                    <a:pt x="45132" y="2420685"/>
                    <a:pt x="45132" y="2420070"/>
                  </a:cubicBezTo>
                  <a:cubicBezTo>
                    <a:pt x="43303" y="2420070"/>
                    <a:pt x="43913" y="2420070"/>
                    <a:pt x="43913" y="2420070"/>
                  </a:cubicBezTo>
                  <a:cubicBezTo>
                    <a:pt x="43913" y="2416999"/>
                    <a:pt x="43913" y="2416385"/>
                    <a:pt x="43913" y="2415156"/>
                  </a:cubicBezTo>
                  <a:cubicBezTo>
                    <a:pt x="41473" y="2415156"/>
                    <a:pt x="42693" y="2416999"/>
                    <a:pt x="42083" y="2417613"/>
                  </a:cubicBezTo>
                  <a:cubicBezTo>
                    <a:pt x="40253" y="2417613"/>
                    <a:pt x="40863" y="2417613"/>
                    <a:pt x="40863" y="2417613"/>
                  </a:cubicBezTo>
                  <a:cubicBezTo>
                    <a:pt x="40863" y="2418227"/>
                    <a:pt x="40863" y="2418227"/>
                    <a:pt x="40863" y="2418227"/>
                  </a:cubicBezTo>
                  <a:cubicBezTo>
                    <a:pt x="41473" y="2418227"/>
                    <a:pt x="41473" y="2418227"/>
                    <a:pt x="41473" y="2418227"/>
                  </a:cubicBezTo>
                  <a:cubicBezTo>
                    <a:pt x="41473" y="2419456"/>
                    <a:pt x="41473" y="2420070"/>
                    <a:pt x="41473" y="2420070"/>
                  </a:cubicBezTo>
                  <a:cubicBezTo>
                    <a:pt x="42083" y="2420070"/>
                    <a:pt x="42083" y="2420070"/>
                    <a:pt x="42083" y="2420070"/>
                  </a:cubicBezTo>
                  <a:cubicBezTo>
                    <a:pt x="42083" y="2421913"/>
                    <a:pt x="42083" y="2422527"/>
                    <a:pt x="42083" y="2422527"/>
                  </a:cubicBezTo>
                  <a:cubicBezTo>
                    <a:pt x="42693" y="2422527"/>
                    <a:pt x="42693" y="2422527"/>
                    <a:pt x="42693" y="2422527"/>
                  </a:cubicBezTo>
                  <a:cubicBezTo>
                    <a:pt x="42693" y="2424985"/>
                    <a:pt x="41473" y="2423756"/>
                    <a:pt x="41473" y="2423756"/>
                  </a:cubicBezTo>
                  <a:cubicBezTo>
                    <a:pt x="41473" y="2424985"/>
                    <a:pt x="41473" y="2424985"/>
                    <a:pt x="41473" y="2424985"/>
                  </a:cubicBezTo>
                  <a:cubicBezTo>
                    <a:pt x="39643" y="2424985"/>
                    <a:pt x="39033" y="2425599"/>
                    <a:pt x="38423" y="2425599"/>
                  </a:cubicBezTo>
                  <a:cubicBezTo>
                    <a:pt x="38423" y="2426213"/>
                    <a:pt x="38423" y="2426213"/>
                    <a:pt x="38423" y="2426213"/>
                  </a:cubicBezTo>
                  <a:cubicBezTo>
                    <a:pt x="37204" y="2426213"/>
                    <a:pt x="37204" y="2426213"/>
                    <a:pt x="37204" y="2426213"/>
                  </a:cubicBezTo>
                  <a:lnTo>
                    <a:pt x="37204" y="2425599"/>
                  </a:lnTo>
                  <a:lnTo>
                    <a:pt x="37204" y="2423142"/>
                  </a:lnTo>
                  <a:cubicBezTo>
                    <a:pt x="36594" y="2423142"/>
                    <a:pt x="36594" y="2423142"/>
                    <a:pt x="36594" y="2423142"/>
                  </a:cubicBezTo>
                  <a:cubicBezTo>
                    <a:pt x="36594" y="2424985"/>
                    <a:pt x="36594" y="2424985"/>
                    <a:pt x="36594" y="2425599"/>
                  </a:cubicBezTo>
                  <a:cubicBezTo>
                    <a:pt x="37204" y="2425599"/>
                    <a:pt x="37204" y="2425599"/>
                    <a:pt x="37204" y="2425599"/>
                  </a:cubicBezTo>
                  <a:cubicBezTo>
                    <a:pt x="36594" y="2426213"/>
                    <a:pt x="36594" y="2426213"/>
                    <a:pt x="36594" y="2426213"/>
                  </a:cubicBezTo>
                  <a:cubicBezTo>
                    <a:pt x="37204" y="2426213"/>
                    <a:pt x="37204" y="2426213"/>
                    <a:pt x="37204" y="2426213"/>
                  </a:cubicBezTo>
                  <a:cubicBezTo>
                    <a:pt x="37204" y="2426827"/>
                    <a:pt x="37204" y="2426827"/>
                    <a:pt x="37204" y="2426827"/>
                  </a:cubicBezTo>
                  <a:cubicBezTo>
                    <a:pt x="36594" y="2426827"/>
                    <a:pt x="36594" y="2426827"/>
                    <a:pt x="36594" y="2426827"/>
                  </a:cubicBezTo>
                  <a:cubicBezTo>
                    <a:pt x="36594" y="2427442"/>
                    <a:pt x="36594" y="2427442"/>
                    <a:pt x="36594" y="2427442"/>
                  </a:cubicBezTo>
                  <a:cubicBezTo>
                    <a:pt x="35984" y="2427442"/>
                    <a:pt x="35984" y="2427442"/>
                    <a:pt x="35984" y="2427442"/>
                  </a:cubicBezTo>
                  <a:cubicBezTo>
                    <a:pt x="35984" y="2428056"/>
                    <a:pt x="35984" y="2428056"/>
                    <a:pt x="35984" y="2428056"/>
                  </a:cubicBezTo>
                  <a:cubicBezTo>
                    <a:pt x="34154" y="2428056"/>
                    <a:pt x="34154" y="2428056"/>
                    <a:pt x="34154" y="2428056"/>
                  </a:cubicBezTo>
                  <a:cubicBezTo>
                    <a:pt x="34154" y="2429285"/>
                    <a:pt x="34154" y="2429285"/>
                    <a:pt x="34154" y="2429285"/>
                  </a:cubicBezTo>
                  <a:cubicBezTo>
                    <a:pt x="32325" y="2429285"/>
                    <a:pt x="32325" y="2431127"/>
                    <a:pt x="32325" y="2430513"/>
                  </a:cubicBezTo>
                  <a:cubicBezTo>
                    <a:pt x="33544" y="2430513"/>
                    <a:pt x="33544" y="2430513"/>
                    <a:pt x="33544" y="2430513"/>
                  </a:cubicBezTo>
                  <a:cubicBezTo>
                    <a:pt x="33544" y="2429899"/>
                    <a:pt x="33544" y="2429899"/>
                    <a:pt x="33544" y="2429899"/>
                  </a:cubicBezTo>
                  <a:cubicBezTo>
                    <a:pt x="35984" y="2429285"/>
                    <a:pt x="36594" y="2428056"/>
                    <a:pt x="37814" y="2428056"/>
                  </a:cubicBezTo>
                  <a:cubicBezTo>
                    <a:pt x="37814" y="2427442"/>
                    <a:pt x="37814" y="2427442"/>
                    <a:pt x="37814" y="2427442"/>
                  </a:cubicBezTo>
                  <a:cubicBezTo>
                    <a:pt x="40253" y="2427442"/>
                    <a:pt x="40863" y="2426213"/>
                    <a:pt x="41473" y="2426827"/>
                  </a:cubicBezTo>
                  <a:cubicBezTo>
                    <a:pt x="41473" y="2428670"/>
                    <a:pt x="41473" y="2428056"/>
                    <a:pt x="41473" y="2428056"/>
                  </a:cubicBezTo>
                  <a:cubicBezTo>
                    <a:pt x="42083" y="2428056"/>
                    <a:pt x="42083" y="2428056"/>
                    <a:pt x="42083" y="2428056"/>
                  </a:cubicBezTo>
                  <a:cubicBezTo>
                    <a:pt x="42083" y="2429899"/>
                    <a:pt x="42083" y="2430513"/>
                    <a:pt x="42083" y="2430513"/>
                  </a:cubicBezTo>
                  <a:cubicBezTo>
                    <a:pt x="42693" y="2430513"/>
                    <a:pt x="42693" y="2430513"/>
                    <a:pt x="42693" y="2430513"/>
                  </a:cubicBezTo>
                  <a:cubicBezTo>
                    <a:pt x="43913" y="2432970"/>
                    <a:pt x="45132" y="2432970"/>
                    <a:pt x="44522" y="2434199"/>
                  </a:cubicBezTo>
                  <a:cubicBezTo>
                    <a:pt x="43913" y="2434199"/>
                    <a:pt x="43913" y="2434199"/>
                    <a:pt x="43913" y="2434199"/>
                  </a:cubicBezTo>
                  <a:cubicBezTo>
                    <a:pt x="43913" y="2436042"/>
                    <a:pt x="43913" y="2436042"/>
                    <a:pt x="43913" y="2436656"/>
                  </a:cubicBezTo>
                  <a:cubicBezTo>
                    <a:pt x="42083" y="2436656"/>
                    <a:pt x="40863" y="2436656"/>
                    <a:pt x="40863" y="2436656"/>
                  </a:cubicBezTo>
                  <a:cubicBezTo>
                    <a:pt x="40863" y="2437270"/>
                    <a:pt x="40863" y="2437270"/>
                    <a:pt x="40863" y="2437270"/>
                  </a:cubicBezTo>
                  <a:cubicBezTo>
                    <a:pt x="39033" y="2437270"/>
                    <a:pt x="39643" y="2437270"/>
                    <a:pt x="39033" y="2437270"/>
                  </a:cubicBezTo>
                  <a:cubicBezTo>
                    <a:pt x="39033" y="2437885"/>
                    <a:pt x="39033" y="2437885"/>
                    <a:pt x="39033" y="2437885"/>
                  </a:cubicBezTo>
                  <a:cubicBezTo>
                    <a:pt x="38423" y="2437885"/>
                    <a:pt x="38423" y="2437885"/>
                    <a:pt x="38423" y="2437885"/>
                  </a:cubicBezTo>
                  <a:cubicBezTo>
                    <a:pt x="38423" y="2438499"/>
                    <a:pt x="38423" y="2438499"/>
                    <a:pt x="38423" y="2438499"/>
                  </a:cubicBezTo>
                  <a:cubicBezTo>
                    <a:pt x="37204" y="2437885"/>
                    <a:pt x="37814" y="2437270"/>
                    <a:pt x="37814" y="2437270"/>
                  </a:cubicBezTo>
                  <a:cubicBezTo>
                    <a:pt x="36594" y="2437270"/>
                    <a:pt x="36594" y="2437885"/>
                    <a:pt x="36594" y="2437885"/>
                  </a:cubicBezTo>
                  <a:cubicBezTo>
                    <a:pt x="36594" y="2436042"/>
                    <a:pt x="36594" y="2436656"/>
                    <a:pt x="36594" y="2436656"/>
                  </a:cubicBezTo>
                  <a:cubicBezTo>
                    <a:pt x="35984" y="2436656"/>
                    <a:pt x="35984" y="2436656"/>
                    <a:pt x="35984" y="2436656"/>
                  </a:cubicBezTo>
                  <a:cubicBezTo>
                    <a:pt x="35984" y="2437885"/>
                    <a:pt x="35984" y="2438499"/>
                    <a:pt x="35984" y="2438499"/>
                  </a:cubicBezTo>
                  <a:cubicBezTo>
                    <a:pt x="34764" y="2438499"/>
                    <a:pt x="34764" y="2438499"/>
                    <a:pt x="34764" y="2438499"/>
                  </a:cubicBezTo>
                  <a:cubicBezTo>
                    <a:pt x="34764" y="2439113"/>
                    <a:pt x="34764" y="2439113"/>
                    <a:pt x="34764" y="2439113"/>
                  </a:cubicBezTo>
                  <a:cubicBezTo>
                    <a:pt x="32934" y="2439727"/>
                    <a:pt x="32325" y="2440956"/>
                    <a:pt x="31105" y="2440956"/>
                  </a:cubicBezTo>
                  <a:cubicBezTo>
                    <a:pt x="31715" y="2442185"/>
                    <a:pt x="30495" y="2442185"/>
                    <a:pt x="30495" y="2442185"/>
                  </a:cubicBezTo>
                  <a:cubicBezTo>
                    <a:pt x="30495" y="2441570"/>
                    <a:pt x="30495" y="2441570"/>
                    <a:pt x="30495" y="2441570"/>
                  </a:cubicBezTo>
                  <a:cubicBezTo>
                    <a:pt x="29885" y="2442185"/>
                    <a:pt x="29885" y="2442185"/>
                    <a:pt x="29885" y="2442185"/>
                  </a:cubicBezTo>
                  <a:cubicBezTo>
                    <a:pt x="29885" y="2440956"/>
                    <a:pt x="31105" y="2440956"/>
                    <a:pt x="30495" y="2440956"/>
                  </a:cubicBezTo>
                  <a:cubicBezTo>
                    <a:pt x="29885" y="2440956"/>
                    <a:pt x="29885" y="2440956"/>
                    <a:pt x="29885" y="2440956"/>
                  </a:cubicBezTo>
                  <a:cubicBezTo>
                    <a:pt x="29885" y="2439727"/>
                    <a:pt x="29885" y="2439727"/>
                    <a:pt x="29885" y="2439727"/>
                  </a:cubicBezTo>
                  <a:cubicBezTo>
                    <a:pt x="30495" y="2439727"/>
                    <a:pt x="30495" y="2439727"/>
                    <a:pt x="30495" y="2439727"/>
                  </a:cubicBezTo>
                  <a:cubicBezTo>
                    <a:pt x="30495" y="2438499"/>
                    <a:pt x="30495" y="2437885"/>
                    <a:pt x="30495" y="2437885"/>
                  </a:cubicBezTo>
                  <a:cubicBezTo>
                    <a:pt x="32325" y="2437885"/>
                    <a:pt x="32934" y="2437885"/>
                    <a:pt x="32934" y="2437885"/>
                  </a:cubicBezTo>
                  <a:cubicBezTo>
                    <a:pt x="32934" y="2437270"/>
                    <a:pt x="32934" y="2437270"/>
                    <a:pt x="32934" y="2437270"/>
                  </a:cubicBezTo>
                  <a:cubicBezTo>
                    <a:pt x="32325" y="2437270"/>
                    <a:pt x="32325" y="2437270"/>
                    <a:pt x="32325" y="2437270"/>
                  </a:cubicBezTo>
                  <a:cubicBezTo>
                    <a:pt x="32325" y="2436656"/>
                    <a:pt x="32325" y="2436656"/>
                    <a:pt x="32325" y="2436656"/>
                  </a:cubicBezTo>
                  <a:cubicBezTo>
                    <a:pt x="31105" y="2436656"/>
                    <a:pt x="31105" y="2436656"/>
                    <a:pt x="31105" y="2436656"/>
                  </a:cubicBezTo>
                  <a:lnTo>
                    <a:pt x="30800" y="2435734"/>
                  </a:lnTo>
                  <a:lnTo>
                    <a:pt x="31105" y="2434813"/>
                  </a:lnTo>
                  <a:lnTo>
                    <a:pt x="30495" y="2434813"/>
                  </a:lnTo>
                  <a:lnTo>
                    <a:pt x="30495" y="2434813"/>
                  </a:lnTo>
                  <a:lnTo>
                    <a:pt x="30495" y="2432970"/>
                  </a:lnTo>
                  <a:lnTo>
                    <a:pt x="29885" y="2432970"/>
                  </a:lnTo>
                  <a:lnTo>
                    <a:pt x="29275" y="2431127"/>
                  </a:lnTo>
                  <a:cubicBezTo>
                    <a:pt x="29275" y="2431742"/>
                    <a:pt x="29275" y="2431742"/>
                    <a:pt x="29275" y="2431742"/>
                  </a:cubicBezTo>
                  <a:cubicBezTo>
                    <a:pt x="28665" y="2431742"/>
                    <a:pt x="28665" y="2431742"/>
                    <a:pt x="28665" y="2431742"/>
                  </a:cubicBezTo>
                  <a:cubicBezTo>
                    <a:pt x="29275" y="2432970"/>
                    <a:pt x="29275" y="2432970"/>
                    <a:pt x="29275" y="2432970"/>
                  </a:cubicBezTo>
                  <a:cubicBezTo>
                    <a:pt x="28665" y="2432970"/>
                    <a:pt x="28665" y="2432970"/>
                    <a:pt x="28665" y="2432970"/>
                  </a:cubicBezTo>
                  <a:cubicBezTo>
                    <a:pt x="29275" y="2433585"/>
                    <a:pt x="29275" y="2433585"/>
                    <a:pt x="29275" y="2433585"/>
                  </a:cubicBezTo>
                  <a:cubicBezTo>
                    <a:pt x="28665" y="2433585"/>
                    <a:pt x="28665" y="2433585"/>
                    <a:pt x="28665" y="2433585"/>
                  </a:cubicBezTo>
                  <a:cubicBezTo>
                    <a:pt x="29885" y="2434199"/>
                    <a:pt x="29275" y="2434813"/>
                    <a:pt x="29275" y="2434813"/>
                  </a:cubicBezTo>
                  <a:cubicBezTo>
                    <a:pt x="29885" y="2434813"/>
                    <a:pt x="29885" y="2434813"/>
                    <a:pt x="29885" y="2434813"/>
                  </a:cubicBezTo>
                  <a:cubicBezTo>
                    <a:pt x="29885" y="2434199"/>
                    <a:pt x="29885" y="2434199"/>
                    <a:pt x="29885" y="2434199"/>
                  </a:cubicBezTo>
                  <a:cubicBezTo>
                    <a:pt x="29275" y="2434199"/>
                    <a:pt x="29275" y="2434199"/>
                    <a:pt x="29275" y="2434199"/>
                  </a:cubicBezTo>
                  <a:cubicBezTo>
                    <a:pt x="29275" y="2433585"/>
                    <a:pt x="29275" y="2433585"/>
                    <a:pt x="29275" y="2433585"/>
                  </a:cubicBezTo>
                  <a:cubicBezTo>
                    <a:pt x="29885" y="2433585"/>
                    <a:pt x="29885" y="2433585"/>
                    <a:pt x="29885" y="2433585"/>
                  </a:cubicBezTo>
                  <a:cubicBezTo>
                    <a:pt x="29885" y="2432970"/>
                    <a:pt x="29885" y="2432970"/>
                    <a:pt x="29885" y="2432970"/>
                  </a:cubicBezTo>
                  <a:lnTo>
                    <a:pt x="29885" y="2432970"/>
                  </a:lnTo>
                  <a:lnTo>
                    <a:pt x="30495" y="2434813"/>
                  </a:lnTo>
                  <a:lnTo>
                    <a:pt x="30495" y="2434813"/>
                  </a:lnTo>
                  <a:lnTo>
                    <a:pt x="30495" y="2434813"/>
                  </a:lnTo>
                  <a:lnTo>
                    <a:pt x="30800" y="2435734"/>
                  </a:lnTo>
                  <a:lnTo>
                    <a:pt x="30495" y="2436656"/>
                  </a:lnTo>
                  <a:cubicBezTo>
                    <a:pt x="29275" y="2436656"/>
                    <a:pt x="29275" y="2436656"/>
                    <a:pt x="29275" y="2436656"/>
                  </a:cubicBezTo>
                  <a:cubicBezTo>
                    <a:pt x="29275" y="2437270"/>
                    <a:pt x="29275" y="2437270"/>
                    <a:pt x="29275" y="2437270"/>
                  </a:cubicBezTo>
                  <a:cubicBezTo>
                    <a:pt x="28665" y="2437270"/>
                    <a:pt x="28665" y="2437270"/>
                    <a:pt x="28665" y="2437270"/>
                  </a:cubicBezTo>
                  <a:cubicBezTo>
                    <a:pt x="28665" y="2437885"/>
                    <a:pt x="28665" y="2437885"/>
                    <a:pt x="28665" y="2437885"/>
                  </a:cubicBezTo>
                  <a:cubicBezTo>
                    <a:pt x="28055" y="2437885"/>
                    <a:pt x="28055" y="2437885"/>
                    <a:pt x="28055" y="2437885"/>
                  </a:cubicBezTo>
                  <a:cubicBezTo>
                    <a:pt x="28055" y="2439727"/>
                    <a:pt x="26836" y="2440342"/>
                    <a:pt x="26836" y="2440956"/>
                  </a:cubicBezTo>
                  <a:cubicBezTo>
                    <a:pt x="26226" y="2440956"/>
                    <a:pt x="26226" y="2440956"/>
                    <a:pt x="26226" y="2440956"/>
                  </a:cubicBezTo>
                  <a:cubicBezTo>
                    <a:pt x="26226" y="2442799"/>
                    <a:pt x="25616" y="2442799"/>
                    <a:pt x="25616" y="2442799"/>
                  </a:cubicBezTo>
                  <a:cubicBezTo>
                    <a:pt x="25006" y="2442799"/>
                    <a:pt x="25006" y="2442799"/>
                    <a:pt x="25006" y="2442799"/>
                  </a:cubicBezTo>
                  <a:cubicBezTo>
                    <a:pt x="25006" y="2442185"/>
                    <a:pt x="25006" y="2442185"/>
                    <a:pt x="25006" y="2442185"/>
                  </a:cubicBezTo>
                  <a:cubicBezTo>
                    <a:pt x="24396" y="2442799"/>
                    <a:pt x="24396" y="2442799"/>
                    <a:pt x="24396" y="2442799"/>
                  </a:cubicBezTo>
                  <a:cubicBezTo>
                    <a:pt x="24396" y="2442185"/>
                    <a:pt x="24396" y="2442185"/>
                    <a:pt x="24396" y="2442185"/>
                  </a:cubicBezTo>
                  <a:cubicBezTo>
                    <a:pt x="23176" y="2443413"/>
                    <a:pt x="23176" y="2442799"/>
                    <a:pt x="22566" y="2442799"/>
                  </a:cubicBezTo>
                  <a:cubicBezTo>
                    <a:pt x="22566" y="2442185"/>
                    <a:pt x="22566" y="2442185"/>
                    <a:pt x="22566" y="2442185"/>
                  </a:cubicBezTo>
                  <a:cubicBezTo>
                    <a:pt x="21956" y="2442799"/>
                    <a:pt x="21956" y="2442799"/>
                    <a:pt x="21956" y="2442799"/>
                  </a:cubicBezTo>
                  <a:cubicBezTo>
                    <a:pt x="21346" y="2441570"/>
                    <a:pt x="20737" y="2442185"/>
                    <a:pt x="20737" y="2442185"/>
                  </a:cubicBezTo>
                  <a:cubicBezTo>
                    <a:pt x="20127" y="2440342"/>
                    <a:pt x="21346" y="2440342"/>
                    <a:pt x="21346" y="2439727"/>
                  </a:cubicBezTo>
                  <a:cubicBezTo>
                    <a:pt x="20737" y="2439727"/>
                    <a:pt x="20737" y="2439727"/>
                    <a:pt x="20737" y="2439727"/>
                  </a:cubicBezTo>
                  <a:lnTo>
                    <a:pt x="20737" y="2435092"/>
                  </a:lnTo>
                  <a:lnTo>
                    <a:pt x="20849" y="2434813"/>
                  </a:lnTo>
                  <a:lnTo>
                    <a:pt x="21346" y="2434813"/>
                  </a:lnTo>
                  <a:cubicBezTo>
                    <a:pt x="21346" y="2432970"/>
                    <a:pt x="21346" y="2433585"/>
                    <a:pt x="21346" y="2433585"/>
                  </a:cubicBezTo>
                  <a:lnTo>
                    <a:pt x="20849" y="2434813"/>
                  </a:lnTo>
                  <a:lnTo>
                    <a:pt x="20737" y="2434813"/>
                  </a:lnTo>
                  <a:lnTo>
                    <a:pt x="20737" y="2435092"/>
                  </a:lnTo>
                  <a:lnTo>
                    <a:pt x="19669" y="2437731"/>
                  </a:lnTo>
                  <a:cubicBezTo>
                    <a:pt x="19669" y="2439113"/>
                    <a:pt x="19822" y="2440342"/>
                    <a:pt x="18907" y="2440956"/>
                  </a:cubicBezTo>
                  <a:cubicBezTo>
                    <a:pt x="18907" y="2439727"/>
                    <a:pt x="18907" y="2439727"/>
                    <a:pt x="18907" y="2439727"/>
                  </a:cubicBezTo>
                  <a:cubicBezTo>
                    <a:pt x="17687" y="2439727"/>
                    <a:pt x="17687" y="2439727"/>
                    <a:pt x="17687" y="2439727"/>
                  </a:cubicBezTo>
                  <a:cubicBezTo>
                    <a:pt x="17687" y="2439113"/>
                    <a:pt x="17687" y="2439113"/>
                    <a:pt x="17687" y="2439113"/>
                  </a:cubicBezTo>
                  <a:cubicBezTo>
                    <a:pt x="17077" y="2439113"/>
                    <a:pt x="17077" y="2439113"/>
                    <a:pt x="17077" y="2439113"/>
                  </a:cubicBezTo>
                  <a:cubicBezTo>
                    <a:pt x="17077" y="2437270"/>
                    <a:pt x="17077" y="2436042"/>
                    <a:pt x="17077" y="2435427"/>
                  </a:cubicBezTo>
                  <a:cubicBezTo>
                    <a:pt x="17687" y="2435427"/>
                    <a:pt x="17687" y="2435427"/>
                    <a:pt x="17687" y="2435427"/>
                  </a:cubicBezTo>
                  <a:cubicBezTo>
                    <a:pt x="17687" y="2434813"/>
                    <a:pt x="17687" y="2434813"/>
                    <a:pt x="17687" y="2434813"/>
                  </a:cubicBezTo>
                  <a:cubicBezTo>
                    <a:pt x="17077" y="2434813"/>
                    <a:pt x="17077" y="2434813"/>
                    <a:pt x="17077" y="2434813"/>
                  </a:cubicBezTo>
                  <a:cubicBezTo>
                    <a:pt x="17077" y="2432970"/>
                    <a:pt x="17077" y="2431742"/>
                    <a:pt x="17077" y="2431127"/>
                  </a:cubicBezTo>
                  <a:cubicBezTo>
                    <a:pt x="17687" y="2431127"/>
                    <a:pt x="17687" y="2431127"/>
                    <a:pt x="17687" y="2431127"/>
                  </a:cubicBezTo>
                  <a:cubicBezTo>
                    <a:pt x="17687" y="2429899"/>
                    <a:pt x="17687" y="2429285"/>
                    <a:pt x="17687" y="2429285"/>
                  </a:cubicBezTo>
                  <a:cubicBezTo>
                    <a:pt x="17077" y="2429285"/>
                    <a:pt x="17077" y="2429285"/>
                    <a:pt x="17077" y="2429285"/>
                  </a:cubicBezTo>
                  <a:cubicBezTo>
                    <a:pt x="17077" y="2427442"/>
                    <a:pt x="17077" y="2426827"/>
                    <a:pt x="17077" y="2426827"/>
                  </a:cubicBezTo>
                  <a:cubicBezTo>
                    <a:pt x="15248" y="2429899"/>
                    <a:pt x="16467" y="2432970"/>
                    <a:pt x="16467" y="2435427"/>
                  </a:cubicBezTo>
                  <a:cubicBezTo>
                    <a:pt x="14638" y="2436042"/>
                    <a:pt x="14638" y="2436656"/>
                    <a:pt x="14028" y="2436656"/>
                  </a:cubicBezTo>
                  <a:cubicBezTo>
                    <a:pt x="14028" y="2435427"/>
                    <a:pt x="14028" y="2435427"/>
                    <a:pt x="14028" y="2435427"/>
                  </a:cubicBezTo>
                  <a:cubicBezTo>
                    <a:pt x="13418" y="2435427"/>
                    <a:pt x="13418" y="2435427"/>
                    <a:pt x="13418" y="2435427"/>
                  </a:cubicBezTo>
                  <a:cubicBezTo>
                    <a:pt x="13418" y="2434199"/>
                    <a:pt x="13418" y="2433585"/>
                    <a:pt x="13418" y="2433585"/>
                  </a:cubicBezTo>
                  <a:cubicBezTo>
                    <a:pt x="12808" y="2433585"/>
                    <a:pt x="12808" y="2433585"/>
                    <a:pt x="12808" y="2433585"/>
                  </a:cubicBezTo>
                  <a:cubicBezTo>
                    <a:pt x="12808" y="2431742"/>
                    <a:pt x="11588" y="2431127"/>
                    <a:pt x="11588" y="2431127"/>
                  </a:cubicBezTo>
                  <a:cubicBezTo>
                    <a:pt x="12808" y="2430513"/>
                    <a:pt x="12198" y="2429899"/>
                    <a:pt x="12808" y="2429899"/>
                  </a:cubicBezTo>
                  <a:cubicBezTo>
                    <a:pt x="11588" y="2429899"/>
                    <a:pt x="11588" y="2429899"/>
                    <a:pt x="11588" y="2429899"/>
                  </a:cubicBezTo>
                  <a:cubicBezTo>
                    <a:pt x="11588" y="2428056"/>
                    <a:pt x="10978" y="2428056"/>
                    <a:pt x="10978" y="2427442"/>
                  </a:cubicBezTo>
                  <a:cubicBezTo>
                    <a:pt x="10368" y="2427442"/>
                    <a:pt x="10368" y="2427442"/>
                    <a:pt x="10368" y="2427442"/>
                  </a:cubicBezTo>
                  <a:cubicBezTo>
                    <a:pt x="10368" y="2426213"/>
                    <a:pt x="10368" y="2426213"/>
                    <a:pt x="10368" y="2426213"/>
                  </a:cubicBezTo>
                  <a:cubicBezTo>
                    <a:pt x="9759" y="2426213"/>
                    <a:pt x="9759" y="2426213"/>
                    <a:pt x="9759" y="2426213"/>
                  </a:cubicBezTo>
                  <a:cubicBezTo>
                    <a:pt x="10368" y="2425599"/>
                    <a:pt x="10368" y="2425599"/>
                    <a:pt x="10368" y="2425599"/>
                  </a:cubicBezTo>
                  <a:cubicBezTo>
                    <a:pt x="8539" y="2423756"/>
                    <a:pt x="10368" y="2421299"/>
                    <a:pt x="10368" y="2421299"/>
                  </a:cubicBezTo>
                  <a:cubicBezTo>
                    <a:pt x="8539" y="2421299"/>
                    <a:pt x="9149" y="2421299"/>
                    <a:pt x="9149" y="2421299"/>
                  </a:cubicBezTo>
                  <a:cubicBezTo>
                    <a:pt x="9149" y="2418842"/>
                    <a:pt x="9149" y="2418227"/>
                    <a:pt x="9149" y="2417613"/>
                  </a:cubicBezTo>
                  <a:cubicBezTo>
                    <a:pt x="10368" y="2417613"/>
                    <a:pt x="10368" y="2417613"/>
                    <a:pt x="10368" y="2417613"/>
                  </a:cubicBezTo>
                  <a:cubicBezTo>
                    <a:pt x="10368" y="2416999"/>
                    <a:pt x="10368" y="2416999"/>
                    <a:pt x="10368" y="2416999"/>
                  </a:cubicBezTo>
                  <a:cubicBezTo>
                    <a:pt x="9759" y="2416999"/>
                    <a:pt x="9759" y="2416999"/>
                    <a:pt x="9759" y="2416999"/>
                  </a:cubicBezTo>
                  <a:cubicBezTo>
                    <a:pt x="9759" y="2415770"/>
                    <a:pt x="9759" y="2415770"/>
                    <a:pt x="9759" y="2415770"/>
                  </a:cubicBezTo>
                  <a:cubicBezTo>
                    <a:pt x="11588" y="2415770"/>
                    <a:pt x="10978" y="2415770"/>
                    <a:pt x="10978" y="2415770"/>
                  </a:cubicBezTo>
                  <a:cubicBezTo>
                    <a:pt x="10368" y="2414542"/>
                    <a:pt x="9759" y="2415156"/>
                    <a:pt x="9759" y="2415156"/>
                  </a:cubicBezTo>
                  <a:cubicBezTo>
                    <a:pt x="9759" y="2413313"/>
                    <a:pt x="10978" y="2413313"/>
                    <a:pt x="10368" y="2413313"/>
                  </a:cubicBezTo>
                  <a:cubicBezTo>
                    <a:pt x="10978" y="2413313"/>
                    <a:pt x="10978" y="2413313"/>
                    <a:pt x="10978" y="2413313"/>
                  </a:cubicBezTo>
                  <a:cubicBezTo>
                    <a:pt x="10368" y="2412085"/>
                    <a:pt x="10368" y="2412085"/>
                    <a:pt x="10368" y="2412085"/>
                  </a:cubicBezTo>
                  <a:cubicBezTo>
                    <a:pt x="12198" y="2412085"/>
                    <a:pt x="11588" y="2412085"/>
                    <a:pt x="11588" y="2412085"/>
                  </a:cubicBezTo>
                  <a:cubicBezTo>
                    <a:pt x="11588" y="2411470"/>
                    <a:pt x="11588" y="2411470"/>
                    <a:pt x="11588" y="2411470"/>
                  </a:cubicBezTo>
                  <a:cubicBezTo>
                    <a:pt x="14028" y="2411470"/>
                    <a:pt x="12808" y="2409013"/>
                    <a:pt x="13418" y="2408399"/>
                  </a:cubicBezTo>
                  <a:cubicBezTo>
                    <a:pt x="14028" y="2408399"/>
                    <a:pt x="14028" y="2408399"/>
                    <a:pt x="14028" y="2408399"/>
                  </a:cubicBezTo>
                  <a:cubicBezTo>
                    <a:pt x="14028" y="2407170"/>
                    <a:pt x="14028" y="2407170"/>
                    <a:pt x="14028" y="2407170"/>
                  </a:cubicBezTo>
                  <a:cubicBezTo>
                    <a:pt x="14638" y="2407170"/>
                    <a:pt x="14638" y="2407170"/>
                    <a:pt x="14638" y="2407170"/>
                  </a:cubicBezTo>
                  <a:cubicBezTo>
                    <a:pt x="14638" y="2405327"/>
                    <a:pt x="14638" y="2405942"/>
                    <a:pt x="14638" y="2405942"/>
                  </a:cubicBezTo>
                  <a:cubicBezTo>
                    <a:pt x="15248" y="2405942"/>
                    <a:pt x="15248" y="2405942"/>
                    <a:pt x="15248" y="2405942"/>
                  </a:cubicBezTo>
                  <a:cubicBezTo>
                    <a:pt x="15248" y="2405327"/>
                    <a:pt x="15248" y="2405327"/>
                    <a:pt x="15248" y="2405327"/>
                  </a:cubicBezTo>
                  <a:cubicBezTo>
                    <a:pt x="17077" y="2404713"/>
                    <a:pt x="17687" y="2404099"/>
                    <a:pt x="18297" y="2404099"/>
                  </a:cubicBezTo>
                  <a:cubicBezTo>
                    <a:pt x="18297" y="2402870"/>
                    <a:pt x="17077" y="2402870"/>
                    <a:pt x="17687" y="2402870"/>
                  </a:cubicBezTo>
                  <a:cubicBezTo>
                    <a:pt x="19517" y="2402870"/>
                    <a:pt x="18907" y="2402870"/>
                    <a:pt x="18907" y="2402870"/>
                  </a:cubicBezTo>
                  <a:cubicBezTo>
                    <a:pt x="18907" y="2403485"/>
                    <a:pt x="18907" y="2403485"/>
                    <a:pt x="18907" y="2403485"/>
                  </a:cubicBezTo>
                  <a:cubicBezTo>
                    <a:pt x="19517" y="2403485"/>
                    <a:pt x="19517" y="2403485"/>
                    <a:pt x="19517" y="2403485"/>
                  </a:cubicBezTo>
                  <a:cubicBezTo>
                    <a:pt x="19517" y="2402870"/>
                    <a:pt x="19517" y="2402870"/>
                    <a:pt x="19517" y="2402870"/>
                  </a:cubicBezTo>
                  <a:cubicBezTo>
                    <a:pt x="20737" y="2403485"/>
                    <a:pt x="20127" y="2404099"/>
                    <a:pt x="20737" y="2404099"/>
                  </a:cubicBezTo>
                  <a:cubicBezTo>
                    <a:pt x="19517" y="2404099"/>
                    <a:pt x="19517" y="2404099"/>
                    <a:pt x="19517" y="2404099"/>
                  </a:cubicBezTo>
                  <a:cubicBezTo>
                    <a:pt x="19517" y="2405942"/>
                    <a:pt x="19517" y="2405327"/>
                    <a:pt x="19517" y="2405942"/>
                  </a:cubicBezTo>
                  <a:cubicBezTo>
                    <a:pt x="20737" y="2405942"/>
                    <a:pt x="20737" y="2405942"/>
                    <a:pt x="20737" y="2405942"/>
                  </a:cubicBezTo>
                  <a:cubicBezTo>
                    <a:pt x="20737" y="2405327"/>
                    <a:pt x="20737" y="2405327"/>
                    <a:pt x="20737" y="2405327"/>
                  </a:cubicBezTo>
                  <a:cubicBezTo>
                    <a:pt x="21956" y="2405942"/>
                    <a:pt x="21346" y="2405942"/>
                    <a:pt x="21346" y="2406556"/>
                  </a:cubicBezTo>
                  <a:cubicBezTo>
                    <a:pt x="21956" y="2406556"/>
                    <a:pt x="21956" y="2406556"/>
                    <a:pt x="21956" y="2406556"/>
                  </a:cubicBezTo>
                  <a:cubicBezTo>
                    <a:pt x="21956" y="2407170"/>
                    <a:pt x="21956" y="2407170"/>
                    <a:pt x="21956" y="2407170"/>
                  </a:cubicBezTo>
                  <a:cubicBezTo>
                    <a:pt x="22566" y="2407170"/>
                    <a:pt x="22566" y="2407170"/>
                    <a:pt x="22566" y="2407170"/>
                  </a:cubicBezTo>
                  <a:cubicBezTo>
                    <a:pt x="22566" y="2406556"/>
                    <a:pt x="22566" y="2406556"/>
                    <a:pt x="22566" y="2406556"/>
                  </a:cubicBezTo>
                  <a:cubicBezTo>
                    <a:pt x="23176" y="2406556"/>
                    <a:pt x="23176" y="2406556"/>
                    <a:pt x="23176" y="2406556"/>
                  </a:cubicBezTo>
                  <a:cubicBezTo>
                    <a:pt x="23176" y="2404713"/>
                    <a:pt x="23176" y="2405327"/>
                    <a:pt x="23176" y="2405327"/>
                  </a:cubicBezTo>
                  <a:cubicBezTo>
                    <a:pt x="22566" y="2405327"/>
                    <a:pt x="22566" y="2405327"/>
                    <a:pt x="22566" y="2405327"/>
                  </a:cubicBezTo>
                  <a:cubicBezTo>
                    <a:pt x="22566" y="2404099"/>
                    <a:pt x="22566" y="2404099"/>
                    <a:pt x="22566" y="2404099"/>
                  </a:cubicBezTo>
                  <a:cubicBezTo>
                    <a:pt x="21346" y="2404713"/>
                    <a:pt x="21346" y="2403485"/>
                    <a:pt x="21346" y="2403485"/>
                  </a:cubicBezTo>
                  <a:cubicBezTo>
                    <a:pt x="21956" y="2403485"/>
                    <a:pt x="21956" y="2403485"/>
                    <a:pt x="21956" y="2403485"/>
                  </a:cubicBezTo>
                  <a:cubicBezTo>
                    <a:pt x="21956" y="2402870"/>
                    <a:pt x="21956" y="2402870"/>
                    <a:pt x="21956" y="2402870"/>
                  </a:cubicBezTo>
                  <a:cubicBezTo>
                    <a:pt x="21346" y="2402870"/>
                    <a:pt x="21346" y="2402870"/>
                    <a:pt x="21346" y="2402870"/>
                  </a:cubicBezTo>
                  <a:cubicBezTo>
                    <a:pt x="20737" y="2401027"/>
                    <a:pt x="22566" y="2400413"/>
                    <a:pt x="21956" y="2399799"/>
                  </a:cubicBezTo>
                  <a:cubicBezTo>
                    <a:pt x="21346" y="2399799"/>
                    <a:pt x="21346" y="2399799"/>
                    <a:pt x="21346" y="2399799"/>
                  </a:cubicBezTo>
                  <a:cubicBezTo>
                    <a:pt x="21346" y="2399185"/>
                    <a:pt x="21346" y="2399185"/>
                    <a:pt x="21346" y="2399185"/>
                  </a:cubicBezTo>
                  <a:cubicBezTo>
                    <a:pt x="21956" y="2399185"/>
                    <a:pt x="21956" y="2399185"/>
                    <a:pt x="21956" y="2399185"/>
                  </a:cubicBezTo>
                  <a:cubicBezTo>
                    <a:pt x="21956" y="2398570"/>
                    <a:pt x="21956" y="2398570"/>
                    <a:pt x="21956" y="2398570"/>
                  </a:cubicBezTo>
                  <a:cubicBezTo>
                    <a:pt x="22566" y="2398570"/>
                    <a:pt x="22566" y="2398570"/>
                    <a:pt x="22566" y="2398570"/>
                  </a:cubicBezTo>
                  <a:cubicBezTo>
                    <a:pt x="22566" y="2396727"/>
                    <a:pt x="22566" y="2397342"/>
                    <a:pt x="22566" y="2396727"/>
                  </a:cubicBezTo>
                  <a:cubicBezTo>
                    <a:pt x="24396" y="2396727"/>
                    <a:pt x="23786" y="2396727"/>
                    <a:pt x="24396" y="2396727"/>
                  </a:cubicBezTo>
                  <a:cubicBezTo>
                    <a:pt x="24396" y="2396113"/>
                    <a:pt x="24396" y="2396113"/>
                    <a:pt x="24396" y="2396113"/>
                  </a:cubicBezTo>
                  <a:cubicBezTo>
                    <a:pt x="25006" y="2396113"/>
                    <a:pt x="25006" y="2396113"/>
                    <a:pt x="25006" y="2396113"/>
                  </a:cubicBezTo>
                  <a:cubicBezTo>
                    <a:pt x="25006" y="2395499"/>
                    <a:pt x="25006" y="2395499"/>
                    <a:pt x="25006" y="2395499"/>
                  </a:cubicBezTo>
                  <a:cubicBezTo>
                    <a:pt x="25616" y="2395499"/>
                    <a:pt x="25616" y="2395499"/>
                    <a:pt x="25616" y="2395499"/>
                  </a:cubicBezTo>
                  <a:cubicBezTo>
                    <a:pt x="25616" y="2394885"/>
                    <a:pt x="25616" y="2394885"/>
                    <a:pt x="25616" y="2394885"/>
                  </a:cubicBezTo>
                  <a:cubicBezTo>
                    <a:pt x="26226" y="2394885"/>
                    <a:pt x="26226" y="2394885"/>
                    <a:pt x="26226" y="2394885"/>
                  </a:cubicBezTo>
                  <a:cubicBezTo>
                    <a:pt x="26226" y="2394270"/>
                    <a:pt x="26226" y="2394270"/>
                    <a:pt x="26226" y="2394270"/>
                  </a:cubicBezTo>
                  <a:cubicBezTo>
                    <a:pt x="26836" y="2394270"/>
                    <a:pt x="26836" y="2394270"/>
                    <a:pt x="26836" y="2394270"/>
                  </a:cubicBezTo>
                  <a:cubicBezTo>
                    <a:pt x="26836" y="2395499"/>
                    <a:pt x="26836" y="2395499"/>
                    <a:pt x="26836" y="2395499"/>
                  </a:cubicBezTo>
                  <a:cubicBezTo>
                    <a:pt x="26226" y="2395499"/>
                    <a:pt x="26226" y="2395499"/>
                    <a:pt x="26226" y="2395499"/>
                  </a:cubicBezTo>
                  <a:cubicBezTo>
                    <a:pt x="26226" y="2396113"/>
                    <a:pt x="26226" y="2396113"/>
                    <a:pt x="26226" y="2396113"/>
                  </a:cubicBezTo>
                  <a:cubicBezTo>
                    <a:pt x="28055" y="2396113"/>
                    <a:pt x="27445" y="2396113"/>
                    <a:pt x="28055" y="2396113"/>
                  </a:cubicBezTo>
                  <a:cubicBezTo>
                    <a:pt x="26836" y="2396727"/>
                    <a:pt x="26836" y="2396727"/>
                    <a:pt x="26836" y="2396727"/>
                  </a:cubicBezTo>
                  <a:cubicBezTo>
                    <a:pt x="28055" y="2396727"/>
                    <a:pt x="28055" y="2396727"/>
                    <a:pt x="28055" y="2396727"/>
                  </a:cubicBezTo>
                  <a:cubicBezTo>
                    <a:pt x="26226" y="2398570"/>
                    <a:pt x="27445" y="2400413"/>
                    <a:pt x="26836" y="2401642"/>
                  </a:cubicBezTo>
                  <a:cubicBezTo>
                    <a:pt x="26226" y="2401642"/>
                    <a:pt x="26226" y="2401642"/>
                    <a:pt x="26226" y="2401642"/>
                  </a:cubicBezTo>
                  <a:cubicBezTo>
                    <a:pt x="26226" y="2402870"/>
                    <a:pt x="26226" y="2403485"/>
                    <a:pt x="26226" y="2403485"/>
                  </a:cubicBezTo>
                  <a:cubicBezTo>
                    <a:pt x="25616" y="2403485"/>
                    <a:pt x="25616" y="2403485"/>
                    <a:pt x="25616" y="2403485"/>
                  </a:cubicBezTo>
                  <a:cubicBezTo>
                    <a:pt x="25006" y="2405327"/>
                    <a:pt x="26226" y="2405942"/>
                    <a:pt x="26226" y="2405942"/>
                  </a:cubicBezTo>
                  <a:cubicBezTo>
                    <a:pt x="23786" y="2408399"/>
                    <a:pt x="26836" y="2410856"/>
                    <a:pt x="26226" y="2412085"/>
                  </a:cubicBezTo>
                  <a:cubicBezTo>
                    <a:pt x="24396" y="2412085"/>
                    <a:pt x="25006" y="2412085"/>
                    <a:pt x="25006" y="2412085"/>
                  </a:cubicBezTo>
                  <a:cubicBezTo>
                    <a:pt x="25006" y="2413927"/>
                    <a:pt x="25006" y="2413313"/>
                    <a:pt x="25006" y="2413927"/>
                  </a:cubicBezTo>
                  <a:cubicBezTo>
                    <a:pt x="24396" y="2413927"/>
                    <a:pt x="24396" y="2413927"/>
                    <a:pt x="24396" y="2413927"/>
                  </a:cubicBezTo>
                  <a:cubicBezTo>
                    <a:pt x="23786" y="2415156"/>
                    <a:pt x="25006" y="2415156"/>
                    <a:pt x="25006" y="2415156"/>
                  </a:cubicBezTo>
                  <a:cubicBezTo>
                    <a:pt x="24396" y="2415156"/>
                    <a:pt x="24396" y="2415156"/>
                    <a:pt x="24396" y="2415156"/>
                  </a:cubicBezTo>
                  <a:cubicBezTo>
                    <a:pt x="24396" y="2416999"/>
                    <a:pt x="24396" y="2416385"/>
                    <a:pt x="24396" y="2416999"/>
                  </a:cubicBezTo>
                  <a:cubicBezTo>
                    <a:pt x="23176" y="2416999"/>
                    <a:pt x="23176" y="2416999"/>
                    <a:pt x="23176" y="2416999"/>
                  </a:cubicBezTo>
                  <a:cubicBezTo>
                    <a:pt x="23176" y="2415770"/>
                    <a:pt x="23176" y="2415770"/>
                    <a:pt x="23176" y="2415770"/>
                  </a:cubicBezTo>
                  <a:cubicBezTo>
                    <a:pt x="22566" y="2415770"/>
                    <a:pt x="22566" y="2415770"/>
                    <a:pt x="22566" y="2415770"/>
                  </a:cubicBezTo>
                  <a:cubicBezTo>
                    <a:pt x="22566" y="2415156"/>
                    <a:pt x="22566" y="2415156"/>
                    <a:pt x="22566" y="2415156"/>
                  </a:cubicBezTo>
                  <a:cubicBezTo>
                    <a:pt x="20737" y="2415156"/>
                    <a:pt x="21346" y="2415156"/>
                    <a:pt x="21346" y="2415156"/>
                  </a:cubicBezTo>
                  <a:cubicBezTo>
                    <a:pt x="21346" y="2415770"/>
                    <a:pt x="21346" y="2415770"/>
                    <a:pt x="21346" y="2415770"/>
                  </a:cubicBezTo>
                  <a:cubicBezTo>
                    <a:pt x="21956" y="2415770"/>
                    <a:pt x="21956" y="2415770"/>
                    <a:pt x="21956" y="2415770"/>
                  </a:cubicBezTo>
                  <a:cubicBezTo>
                    <a:pt x="21956" y="2416999"/>
                    <a:pt x="21956" y="2416999"/>
                    <a:pt x="21956" y="2416999"/>
                  </a:cubicBezTo>
                  <a:cubicBezTo>
                    <a:pt x="21346" y="2416999"/>
                    <a:pt x="21346" y="2416999"/>
                    <a:pt x="21346" y="2416999"/>
                  </a:cubicBezTo>
                  <a:cubicBezTo>
                    <a:pt x="21346" y="2417613"/>
                    <a:pt x="21346" y="2417613"/>
                    <a:pt x="21346" y="2417613"/>
                  </a:cubicBezTo>
                  <a:cubicBezTo>
                    <a:pt x="23176" y="2417613"/>
                    <a:pt x="22566" y="2417613"/>
                    <a:pt x="22566" y="2417613"/>
                  </a:cubicBezTo>
                  <a:cubicBezTo>
                    <a:pt x="22566" y="2416999"/>
                    <a:pt x="22566" y="2416999"/>
                    <a:pt x="22566" y="2416999"/>
                  </a:cubicBezTo>
                  <a:cubicBezTo>
                    <a:pt x="23786" y="2417613"/>
                    <a:pt x="23786" y="2416999"/>
                    <a:pt x="24396" y="2417613"/>
                  </a:cubicBezTo>
                  <a:cubicBezTo>
                    <a:pt x="24396" y="2416999"/>
                    <a:pt x="24396" y="2416999"/>
                    <a:pt x="24396" y="2416999"/>
                  </a:cubicBezTo>
                  <a:cubicBezTo>
                    <a:pt x="25006" y="2416999"/>
                    <a:pt x="25006" y="2416999"/>
                    <a:pt x="25006" y="2416999"/>
                  </a:cubicBezTo>
                  <a:cubicBezTo>
                    <a:pt x="25006" y="2415770"/>
                    <a:pt x="25006" y="2415770"/>
                    <a:pt x="25006" y="2415770"/>
                  </a:cubicBezTo>
                  <a:cubicBezTo>
                    <a:pt x="25616" y="2415770"/>
                    <a:pt x="25616" y="2415770"/>
                    <a:pt x="25616" y="2415770"/>
                  </a:cubicBezTo>
                  <a:cubicBezTo>
                    <a:pt x="25616" y="2415156"/>
                    <a:pt x="25616" y="2415156"/>
                    <a:pt x="25616" y="2415156"/>
                  </a:cubicBezTo>
                  <a:cubicBezTo>
                    <a:pt x="26226" y="2415156"/>
                    <a:pt x="26226" y="2415156"/>
                    <a:pt x="26226" y="2415156"/>
                  </a:cubicBezTo>
                  <a:cubicBezTo>
                    <a:pt x="26226" y="2414542"/>
                    <a:pt x="26226" y="2414542"/>
                    <a:pt x="26226" y="2414542"/>
                  </a:cubicBezTo>
                  <a:cubicBezTo>
                    <a:pt x="28055" y="2414542"/>
                    <a:pt x="27445" y="2413313"/>
                    <a:pt x="28055" y="2413927"/>
                  </a:cubicBezTo>
                  <a:cubicBezTo>
                    <a:pt x="26836" y="2413927"/>
                    <a:pt x="26836" y="2413927"/>
                    <a:pt x="26836" y="2413927"/>
                  </a:cubicBezTo>
                  <a:cubicBezTo>
                    <a:pt x="28665" y="2412085"/>
                    <a:pt x="26836" y="2409627"/>
                    <a:pt x="28665" y="2409627"/>
                  </a:cubicBezTo>
                  <a:cubicBezTo>
                    <a:pt x="28055" y="2409627"/>
                    <a:pt x="28055" y="2409627"/>
                    <a:pt x="28055" y="2409627"/>
                  </a:cubicBezTo>
                  <a:cubicBezTo>
                    <a:pt x="28055" y="2407785"/>
                    <a:pt x="26836" y="2407785"/>
                    <a:pt x="26836" y="2407785"/>
                  </a:cubicBezTo>
                  <a:cubicBezTo>
                    <a:pt x="29275" y="2406556"/>
                    <a:pt x="26836" y="2405942"/>
                    <a:pt x="26836" y="2405942"/>
                  </a:cubicBezTo>
                  <a:cubicBezTo>
                    <a:pt x="28055" y="2405942"/>
                    <a:pt x="28055" y="2405942"/>
                    <a:pt x="28055" y="2405942"/>
                  </a:cubicBezTo>
                  <a:cubicBezTo>
                    <a:pt x="28055" y="2403485"/>
                    <a:pt x="28055" y="2402870"/>
                    <a:pt x="28055" y="2402256"/>
                  </a:cubicBezTo>
                  <a:cubicBezTo>
                    <a:pt x="28665" y="2402256"/>
                    <a:pt x="28665" y="2402256"/>
                    <a:pt x="28665" y="2402256"/>
                  </a:cubicBezTo>
                  <a:cubicBezTo>
                    <a:pt x="28665" y="2401642"/>
                    <a:pt x="28665" y="2401642"/>
                    <a:pt x="28665" y="2401642"/>
                  </a:cubicBezTo>
                  <a:cubicBezTo>
                    <a:pt x="29275" y="2401642"/>
                    <a:pt x="29275" y="2401642"/>
                    <a:pt x="29275" y="2401642"/>
                  </a:cubicBezTo>
                  <a:cubicBezTo>
                    <a:pt x="29275" y="2400413"/>
                    <a:pt x="29275" y="2400413"/>
                    <a:pt x="29275" y="2400413"/>
                  </a:cubicBezTo>
                  <a:cubicBezTo>
                    <a:pt x="29885" y="2400413"/>
                    <a:pt x="29885" y="2400413"/>
                    <a:pt x="29885" y="2400413"/>
                  </a:cubicBezTo>
                  <a:cubicBezTo>
                    <a:pt x="29885" y="2399185"/>
                    <a:pt x="29885" y="2399185"/>
                    <a:pt x="29885" y="2399185"/>
                  </a:cubicBezTo>
                  <a:cubicBezTo>
                    <a:pt x="30495" y="2400413"/>
                    <a:pt x="31105" y="2399799"/>
                    <a:pt x="31105" y="2399799"/>
                  </a:cubicBezTo>
                  <a:cubicBezTo>
                    <a:pt x="31105" y="2400413"/>
                    <a:pt x="31105" y="2400413"/>
                    <a:pt x="31105" y="2400413"/>
                  </a:cubicBezTo>
                  <a:cubicBezTo>
                    <a:pt x="32325" y="2400413"/>
                    <a:pt x="32325" y="2400413"/>
                    <a:pt x="32325" y="2400413"/>
                  </a:cubicBezTo>
                  <a:cubicBezTo>
                    <a:pt x="32325" y="2401642"/>
                    <a:pt x="32325" y="2401642"/>
                    <a:pt x="32325" y="2401642"/>
                  </a:cubicBezTo>
                  <a:cubicBezTo>
                    <a:pt x="33544" y="2401642"/>
                    <a:pt x="34154" y="2401642"/>
                    <a:pt x="34154" y="2401642"/>
                  </a:cubicBezTo>
                  <a:cubicBezTo>
                    <a:pt x="34154" y="2402256"/>
                    <a:pt x="34154" y="2402256"/>
                    <a:pt x="34154" y="2402256"/>
                  </a:cubicBezTo>
                  <a:cubicBezTo>
                    <a:pt x="34764" y="2401642"/>
                    <a:pt x="34764" y="2401642"/>
                    <a:pt x="34764" y="2401642"/>
                  </a:cubicBezTo>
                  <a:cubicBezTo>
                    <a:pt x="34764" y="2402256"/>
                    <a:pt x="34764" y="2402256"/>
                    <a:pt x="34764" y="2402256"/>
                  </a:cubicBezTo>
                  <a:cubicBezTo>
                    <a:pt x="36594" y="2402256"/>
                    <a:pt x="35984" y="2402256"/>
                    <a:pt x="36594" y="2402256"/>
                  </a:cubicBezTo>
                  <a:cubicBezTo>
                    <a:pt x="36594" y="2402870"/>
                    <a:pt x="36594" y="2402870"/>
                    <a:pt x="36594" y="2402870"/>
                  </a:cubicBezTo>
                  <a:cubicBezTo>
                    <a:pt x="37204" y="2402870"/>
                    <a:pt x="37204" y="2402870"/>
                    <a:pt x="37204" y="2402870"/>
                  </a:cubicBezTo>
                  <a:cubicBezTo>
                    <a:pt x="37204" y="2403485"/>
                    <a:pt x="37204" y="2403485"/>
                    <a:pt x="37204" y="2403485"/>
                  </a:cubicBezTo>
                  <a:cubicBezTo>
                    <a:pt x="39033" y="2403485"/>
                    <a:pt x="39033" y="2403485"/>
                    <a:pt x="39033" y="2403485"/>
                  </a:cubicBezTo>
                  <a:cubicBezTo>
                    <a:pt x="39033" y="2405327"/>
                    <a:pt x="40253" y="2404713"/>
                    <a:pt x="40253" y="2405327"/>
                  </a:cubicBezTo>
                  <a:cubicBezTo>
                    <a:pt x="40253" y="2404099"/>
                    <a:pt x="40253" y="2404099"/>
                    <a:pt x="40253" y="2404099"/>
                  </a:cubicBezTo>
                  <a:cubicBezTo>
                    <a:pt x="40863" y="2405327"/>
                    <a:pt x="40863" y="2405327"/>
                    <a:pt x="40863" y="2405327"/>
                  </a:cubicBezTo>
                  <a:cubicBezTo>
                    <a:pt x="41473" y="2404099"/>
                    <a:pt x="41473" y="2404099"/>
                    <a:pt x="41473" y="2404099"/>
                  </a:cubicBezTo>
                  <a:cubicBezTo>
                    <a:pt x="39033" y="2404099"/>
                    <a:pt x="40253" y="2402870"/>
                    <a:pt x="40253" y="2402870"/>
                  </a:cubicBezTo>
                  <a:cubicBezTo>
                    <a:pt x="40863" y="2402870"/>
                    <a:pt x="40863" y="2402870"/>
                    <a:pt x="40863" y="2402870"/>
                  </a:cubicBezTo>
                  <a:cubicBezTo>
                    <a:pt x="40863" y="2402256"/>
                    <a:pt x="40863" y="2402256"/>
                    <a:pt x="40863" y="2402256"/>
                  </a:cubicBezTo>
                  <a:cubicBezTo>
                    <a:pt x="40253" y="2402256"/>
                    <a:pt x="40253" y="2402256"/>
                    <a:pt x="40253" y="2402256"/>
                  </a:cubicBezTo>
                  <a:cubicBezTo>
                    <a:pt x="39643" y="2399799"/>
                    <a:pt x="41473" y="2399799"/>
                    <a:pt x="41473" y="2399799"/>
                  </a:cubicBezTo>
                  <a:cubicBezTo>
                    <a:pt x="41473" y="2397956"/>
                    <a:pt x="41473" y="2398570"/>
                    <a:pt x="41473" y="2398570"/>
                  </a:cubicBezTo>
                  <a:cubicBezTo>
                    <a:pt x="43303" y="2397956"/>
                    <a:pt x="43913" y="2397342"/>
                    <a:pt x="44522" y="2397956"/>
                  </a:cubicBezTo>
                  <a:cubicBezTo>
                    <a:pt x="44522" y="2396113"/>
                    <a:pt x="44522" y="2395499"/>
                    <a:pt x="44522" y="2395499"/>
                  </a:cubicBezTo>
                  <a:cubicBezTo>
                    <a:pt x="46352" y="2396113"/>
                    <a:pt x="46962" y="2394885"/>
                    <a:pt x="47572" y="2394885"/>
                  </a:cubicBezTo>
                  <a:cubicBezTo>
                    <a:pt x="48182" y="2396113"/>
                    <a:pt x="48182" y="2395499"/>
                    <a:pt x="48792" y="2395499"/>
                  </a:cubicBezTo>
                  <a:cubicBezTo>
                    <a:pt x="48182" y="2393656"/>
                    <a:pt x="49402" y="2393656"/>
                    <a:pt x="49402" y="2393656"/>
                  </a:cubicBezTo>
                  <a:cubicBezTo>
                    <a:pt x="48792" y="2393656"/>
                    <a:pt x="48792" y="2393656"/>
                    <a:pt x="48792" y="2393656"/>
                  </a:cubicBezTo>
                  <a:cubicBezTo>
                    <a:pt x="48792" y="2392427"/>
                    <a:pt x="48792" y="2392427"/>
                    <a:pt x="48792" y="2392427"/>
                  </a:cubicBezTo>
                  <a:cubicBezTo>
                    <a:pt x="50621" y="2392427"/>
                    <a:pt x="50011" y="2394270"/>
                    <a:pt x="50011" y="2394270"/>
                  </a:cubicBezTo>
                  <a:cubicBezTo>
                    <a:pt x="49402" y="2394270"/>
                    <a:pt x="49402" y="2394270"/>
                    <a:pt x="49402" y="2394270"/>
                  </a:cubicBezTo>
                  <a:cubicBezTo>
                    <a:pt x="50621" y="2394885"/>
                    <a:pt x="50011" y="2395499"/>
                    <a:pt x="50011" y="2395499"/>
                  </a:cubicBezTo>
                  <a:cubicBezTo>
                    <a:pt x="51841" y="2395499"/>
                    <a:pt x="51231" y="2395499"/>
                    <a:pt x="51841" y="2395499"/>
                  </a:cubicBezTo>
                  <a:cubicBezTo>
                    <a:pt x="51841" y="2394885"/>
                    <a:pt x="51841" y="2394885"/>
                    <a:pt x="51841" y="2394885"/>
                  </a:cubicBezTo>
                  <a:cubicBezTo>
                    <a:pt x="52451" y="2394885"/>
                    <a:pt x="52451" y="2394885"/>
                    <a:pt x="52451" y="2394885"/>
                  </a:cubicBezTo>
                  <a:cubicBezTo>
                    <a:pt x="52451" y="2395499"/>
                    <a:pt x="52451" y="2395499"/>
                    <a:pt x="52451" y="2395499"/>
                  </a:cubicBezTo>
                  <a:cubicBezTo>
                    <a:pt x="53061" y="2395499"/>
                    <a:pt x="53061" y="2395499"/>
                    <a:pt x="53061" y="2395499"/>
                  </a:cubicBezTo>
                  <a:cubicBezTo>
                    <a:pt x="53061" y="2394885"/>
                    <a:pt x="53061" y="2394885"/>
                    <a:pt x="53061" y="2394885"/>
                  </a:cubicBezTo>
                  <a:cubicBezTo>
                    <a:pt x="54891" y="2394885"/>
                    <a:pt x="54891" y="2394885"/>
                    <a:pt x="55500" y="2394885"/>
                  </a:cubicBezTo>
                  <a:cubicBezTo>
                    <a:pt x="55500" y="2395499"/>
                    <a:pt x="55500" y="2395499"/>
                    <a:pt x="55500" y="2395499"/>
                  </a:cubicBezTo>
                  <a:cubicBezTo>
                    <a:pt x="56720" y="2395499"/>
                    <a:pt x="57330" y="2395499"/>
                    <a:pt x="57330" y="2395499"/>
                  </a:cubicBezTo>
                  <a:cubicBezTo>
                    <a:pt x="57330" y="2394885"/>
                    <a:pt x="57330" y="2394885"/>
                    <a:pt x="57330" y="2394885"/>
                  </a:cubicBezTo>
                  <a:cubicBezTo>
                    <a:pt x="57940" y="2394885"/>
                    <a:pt x="57940" y="2394885"/>
                    <a:pt x="57940" y="2394885"/>
                  </a:cubicBezTo>
                  <a:cubicBezTo>
                    <a:pt x="57940" y="2394270"/>
                    <a:pt x="57940" y="2394270"/>
                    <a:pt x="57940" y="2394270"/>
                  </a:cubicBezTo>
                  <a:cubicBezTo>
                    <a:pt x="59160" y="2394270"/>
                    <a:pt x="59160" y="2394270"/>
                    <a:pt x="59160" y="2394270"/>
                  </a:cubicBezTo>
                  <a:cubicBezTo>
                    <a:pt x="58550" y="2391813"/>
                    <a:pt x="59770" y="2391813"/>
                    <a:pt x="59770" y="2391199"/>
                  </a:cubicBezTo>
                  <a:cubicBezTo>
                    <a:pt x="60380" y="2391199"/>
                    <a:pt x="60380" y="2391199"/>
                    <a:pt x="60380" y="2391199"/>
                  </a:cubicBezTo>
                  <a:cubicBezTo>
                    <a:pt x="60380" y="2390585"/>
                    <a:pt x="60380" y="2390585"/>
                    <a:pt x="60380" y="2390585"/>
                  </a:cubicBezTo>
                  <a:cubicBezTo>
                    <a:pt x="62819" y="2390585"/>
                    <a:pt x="62819" y="2388127"/>
                    <a:pt x="64039" y="2388742"/>
                  </a:cubicBezTo>
                  <a:cubicBezTo>
                    <a:pt x="64039" y="2387513"/>
                    <a:pt x="64649" y="2386899"/>
                    <a:pt x="64649" y="2386899"/>
                  </a:cubicBezTo>
                  <a:cubicBezTo>
                    <a:pt x="68308" y="2386285"/>
                    <a:pt x="70138" y="2385056"/>
                    <a:pt x="71968" y="2383827"/>
                  </a:cubicBezTo>
                  <a:cubicBezTo>
                    <a:pt x="71358" y="2383827"/>
                    <a:pt x="71358" y="2383827"/>
                    <a:pt x="71358" y="2383827"/>
                  </a:cubicBezTo>
                  <a:cubicBezTo>
                    <a:pt x="70138" y="2383827"/>
                    <a:pt x="70138" y="2383827"/>
                    <a:pt x="70138" y="2383827"/>
                  </a:cubicBezTo>
                  <a:cubicBezTo>
                    <a:pt x="70138" y="2384442"/>
                    <a:pt x="70138" y="2384442"/>
                    <a:pt x="70138" y="2384442"/>
                  </a:cubicBezTo>
                  <a:cubicBezTo>
                    <a:pt x="67088" y="2385056"/>
                    <a:pt x="65869" y="2386285"/>
                    <a:pt x="64039" y="2386285"/>
                  </a:cubicBezTo>
                  <a:cubicBezTo>
                    <a:pt x="64039" y="2386899"/>
                    <a:pt x="64039" y="2386899"/>
                    <a:pt x="64039" y="2386899"/>
                  </a:cubicBezTo>
                  <a:cubicBezTo>
                    <a:pt x="61599" y="2386899"/>
                    <a:pt x="62819" y="2388127"/>
                    <a:pt x="62209" y="2388127"/>
                  </a:cubicBezTo>
                  <a:cubicBezTo>
                    <a:pt x="60990" y="2388127"/>
                    <a:pt x="60990" y="2388127"/>
                    <a:pt x="60990" y="2388127"/>
                  </a:cubicBezTo>
                  <a:cubicBezTo>
                    <a:pt x="60990" y="2389970"/>
                    <a:pt x="60990" y="2389356"/>
                    <a:pt x="60990" y="2389970"/>
                  </a:cubicBezTo>
                  <a:cubicBezTo>
                    <a:pt x="60380" y="2389970"/>
                    <a:pt x="60380" y="2389970"/>
                    <a:pt x="60380" y="2389970"/>
                  </a:cubicBezTo>
                  <a:cubicBezTo>
                    <a:pt x="60380" y="2390585"/>
                    <a:pt x="60380" y="2390585"/>
                    <a:pt x="60380" y="2390585"/>
                  </a:cubicBezTo>
                  <a:cubicBezTo>
                    <a:pt x="58550" y="2390585"/>
                    <a:pt x="59160" y="2390585"/>
                    <a:pt x="59160" y="2390585"/>
                  </a:cubicBezTo>
                  <a:cubicBezTo>
                    <a:pt x="59160" y="2391199"/>
                    <a:pt x="59160" y="2391199"/>
                    <a:pt x="59160" y="2391199"/>
                  </a:cubicBezTo>
                  <a:cubicBezTo>
                    <a:pt x="57940" y="2391199"/>
                    <a:pt x="57940" y="2391199"/>
                    <a:pt x="57940" y="2391199"/>
                  </a:cubicBezTo>
                  <a:cubicBezTo>
                    <a:pt x="57940" y="2390585"/>
                    <a:pt x="57940" y="2390585"/>
                    <a:pt x="57940" y="2390585"/>
                  </a:cubicBezTo>
                  <a:cubicBezTo>
                    <a:pt x="57330" y="2390585"/>
                    <a:pt x="57330" y="2390585"/>
                    <a:pt x="57330" y="2390585"/>
                  </a:cubicBezTo>
                  <a:cubicBezTo>
                    <a:pt x="57330" y="2392427"/>
                    <a:pt x="57330" y="2391813"/>
                    <a:pt x="57330" y="2391813"/>
                  </a:cubicBezTo>
                  <a:cubicBezTo>
                    <a:pt x="56720" y="2391813"/>
                    <a:pt x="56720" y="2391813"/>
                    <a:pt x="56720" y="2391813"/>
                  </a:cubicBezTo>
                  <a:cubicBezTo>
                    <a:pt x="56720" y="2393656"/>
                    <a:pt x="56720" y="2393042"/>
                    <a:pt x="56720" y="2393656"/>
                  </a:cubicBezTo>
                  <a:cubicBezTo>
                    <a:pt x="54891" y="2393042"/>
                    <a:pt x="54281" y="2394270"/>
                    <a:pt x="54281" y="2394270"/>
                  </a:cubicBezTo>
                  <a:cubicBezTo>
                    <a:pt x="54281" y="2393656"/>
                    <a:pt x="54281" y="2393656"/>
                    <a:pt x="54281" y="2393656"/>
                  </a:cubicBezTo>
                  <a:cubicBezTo>
                    <a:pt x="53061" y="2393042"/>
                    <a:pt x="53061" y="2394270"/>
                    <a:pt x="53061" y="2394270"/>
                  </a:cubicBezTo>
                  <a:cubicBezTo>
                    <a:pt x="53061" y="2393656"/>
                    <a:pt x="53061" y="2393656"/>
                    <a:pt x="53061" y="2393656"/>
                  </a:cubicBezTo>
                  <a:cubicBezTo>
                    <a:pt x="51231" y="2393042"/>
                    <a:pt x="51231" y="2392427"/>
                    <a:pt x="50621" y="2392427"/>
                  </a:cubicBezTo>
                  <a:cubicBezTo>
                    <a:pt x="50011" y="2390585"/>
                    <a:pt x="50011" y="2389970"/>
                    <a:pt x="50011" y="2388742"/>
                  </a:cubicBezTo>
                  <a:cubicBezTo>
                    <a:pt x="50621" y="2388742"/>
                    <a:pt x="50621" y="2388742"/>
                    <a:pt x="50621" y="2388742"/>
                  </a:cubicBezTo>
                  <a:cubicBezTo>
                    <a:pt x="52451" y="2386285"/>
                    <a:pt x="51231" y="2383213"/>
                    <a:pt x="52451" y="2382599"/>
                  </a:cubicBezTo>
                  <a:cubicBezTo>
                    <a:pt x="50621" y="2382599"/>
                    <a:pt x="51231" y="2382599"/>
                    <a:pt x="50621" y="2382599"/>
                  </a:cubicBezTo>
                  <a:cubicBezTo>
                    <a:pt x="51231" y="2386285"/>
                    <a:pt x="49402" y="2389356"/>
                    <a:pt x="47572" y="2389970"/>
                  </a:cubicBezTo>
                  <a:cubicBezTo>
                    <a:pt x="47572" y="2390585"/>
                    <a:pt x="47572" y="2390585"/>
                    <a:pt x="47572" y="2390585"/>
                  </a:cubicBezTo>
                  <a:cubicBezTo>
                    <a:pt x="46352" y="2390585"/>
                    <a:pt x="46352" y="2390585"/>
                    <a:pt x="46352" y="2390585"/>
                  </a:cubicBezTo>
                  <a:cubicBezTo>
                    <a:pt x="46352" y="2391199"/>
                    <a:pt x="46352" y="2391199"/>
                    <a:pt x="46352" y="2391199"/>
                  </a:cubicBezTo>
                  <a:cubicBezTo>
                    <a:pt x="45742" y="2391199"/>
                    <a:pt x="45742" y="2391199"/>
                    <a:pt x="45742" y="2391199"/>
                  </a:cubicBezTo>
                  <a:cubicBezTo>
                    <a:pt x="45742" y="2391813"/>
                    <a:pt x="45742" y="2391813"/>
                    <a:pt x="45742" y="2391813"/>
                  </a:cubicBezTo>
                  <a:cubicBezTo>
                    <a:pt x="43913" y="2389970"/>
                    <a:pt x="44522" y="2389970"/>
                    <a:pt x="44522" y="2389970"/>
                  </a:cubicBezTo>
                  <a:cubicBezTo>
                    <a:pt x="42693" y="2389970"/>
                    <a:pt x="43303" y="2389970"/>
                    <a:pt x="42693" y="2389970"/>
                  </a:cubicBezTo>
                  <a:cubicBezTo>
                    <a:pt x="42693" y="2388742"/>
                    <a:pt x="42693" y="2388742"/>
                    <a:pt x="42693" y="2388742"/>
                  </a:cubicBezTo>
                  <a:cubicBezTo>
                    <a:pt x="42083" y="2388742"/>
                    <a:pt x="42083" y="2388742"/>
                    <a:pt x="42083" y="2388742"/>
                  </a:cubicBezTo>
                  <a:cubicBezTo>
                    <a:pt x="42083" y="2387513"/>
                    <a:pt x="42083" y="2386899"/>
                    <a:pt x="42083" y="2386899"/>
                  </a:cubicBezTo>
                  <a:cubicBezTo>
                    <a:pt x="41473" y="2386899"/>
                    <a:pt x="41473" y="2386899"/>
                    <a:pt x="41473" y="2386899"/>
                  </a:cubicBezTo>
                  <a:cubicBezTo>
                    <a:pt x="41473" y="2385056"/>
                    <a:pt x="40253" y="2385670"/>
                    <a:pt x="40863" y="2385670"/>
                  </a:cubicBezTo>
                  <a:cubicBezTo>
                    <a:pt x="41473" y="2385670"/>
                    <a:pt x="41473" y="2385670"/>
                    <a:pt x="41473" y="2385670"/>
                  </a:cubicBezTo>
                  <a:cubicBezTo>
                    <a:pt x="40253" y="2383827"/>
                    <a:pt x="39643" y="2385056"/>
                    <a:pt x="39033" y="2384442"/>
                  </a:cubicBezTo>
                  <a:cubicBezTo>
                    <a:pt x="39033" y="2385670"/>
                    <a:pt x="39033" y="2385670"/>
                    <a:pt x="39033" y="2385670"/>
                  </a:cubicBezTo>
                  <a:cubicBezTo>
                    <a:pt x="38423" y="2385670"/>
                    <a:pt x="38423" y="2385670"/>
                    <a:pt x="38423" y="2385670"/>
                  </a:cubicBezTo>
                  <a:cubicBezTo>
                    <a:pt x="38423" y="2384442"/>
                    <a:pt x="38423" y="2384442"/>
                    <a:pt x="38423" y="2384442"/>
                  </a:cubicBezTo>
                  <a:cubicBezTo>
                    <a:pt x="37814" y="2384442"/>
                    <a:pt x="37814" y="2384442"/>
                    <a:pt x="37814" y="2384442"/>
                  </a:cubicBezTo>
                  <a:cubicBezTo>
                    <a:pt x="38423" y="2383213"/>
                    <a:pt x="39033" y="2383827"/>
                    <a:pt x="39033" y="2383827"/>
                  </a:cubicBezTo>
                  <a:cubicBezTo>
                    <a:pt x="39033" y="2383213"/>
                    <a:pt x="39033" y="2383213"/>
                    <a:pt x="39033" y="2383213"/>
                  </a:cubicBezTo>
                  <a:cubicBezTo>
                    <a:pt x="40253" y="2383213"/>
                    <a:pt x="40253" y="2383213"/>
                    <a:pt x="40253" y="2383213"/>
                  </a:cubicBezTo>
                  <a:cubicBezTo>
                    <a:pt x="40253" y="2381370"/>
                    <a:pt x="40253" y="2381985"/>
                    <a:pt x="40253" y="2381985"/>
                  </a:cubicBezTo>
                  <a:cubicBezTo>
                    <a:pt x="39033" y="2381985"/>
                    <a:pt x="39033" y="2381985"/>
                    <a:pt x="39033" y="2381985"/>
                  </a:cubicBezTo>
                  <a:cubicBezTo>
                    <a:pt x="39033" y="2383213"/>
                    <a:pt x="39033" y="2383213"/>
                    <a:pt x="39033" y="2383213"/>
                  </a:cubicBezTo>
                  <a:cubicBezTo>
                    <a:pt x="38423" y="2383213"/>
                    <a:pt x="38423" y="2383213"/>
                    <a:pt x="38423" y="2383213"/>
                  </a:cubicBezTo>
                  <a:cubicBezTo>
                    <a:pt x="38423" y="2383827"/>
                    <a:pt x="38423" y="2383827"/>
                    <a:pt x="38423" y="2383827"/>
                  </a:cubicBezTo>
                  <a:cubicBezTo>
                    <a:pt x="37814" y="2383827"/>
                    <a:pt x="37814" y="2383827"/>
                    <a:pt x="37814" y="2383827"/>
                  </a:cubicBezTo>
                  <a:lnTo>
                    <a:pt x="37814" y="2384442"/>
                  </a:lnTo>
                  <a:lnTo>
                    <a:pt x="37814" y="2385670"/>
                  </a:lnTo>
                  <a:cubicBezTo>
                    <a:pt x="37204" y="2385670"/>
                    <a:pt x="37204" y="2385670"/>
                    <a:pt x="37204" y="2385670"/>
                  </a:cubicBezTo>
                  <a:cubicBezTo>
                    <a:pt x="37204" y="2384442"/>
                    <a:pt x="37204" y="2384442"/>
                    <a:pt x="37204" y="2384442"/>
                  </a:cubicBezTo>
                  <a:cubicBezTo>
                    <a:pt x="36594" y="2384442"/>
                    <a:pt x="36594" y="2384442"/>
                    <a:pt x="36594" y="2384442"/>
                  </a:cubicBezTo>
                  <a:cubicBezTo>
                    <a:pt x="36594" y="2383827"/>
                    <a:pt x="36594" y="2383827"/>
                    <a:pt x="36594" y="2383827"/>
                  </a:cubicBezTo>
                  <a:cubicBezTo>
                    <a:pt x="35984" y="2383827"/>
                    <a:pt x="35984" y="2383827"/>
                    <a:pt x="35984" y="2383827"/>
                  </a:cubicBezTo>
                  <a:cubicBezTo>
                    <a:pt x="35984" y="2383213"/>
                    <a:pt x="35984" y="2383213"/>
                    <a:pt x="35984" y="2383213"/>
                  </a:cubicBezTo>
                  <a:cubicBezTo>
                    <a:pt x="36594" y="2383213"/>
                    <a:pt x="36594" y="2383213"/>
                    <a:pt x="36594" y="2383213"/>
                  </a:cubicBezTo>
                  <a:cubicBezTo>
                    <a:pt x="36594" y="2381370"/>
                    <a:pt x="36594" y="2381985"/>
                    <a:pt x="36594" y="2381985"/>
                  </a:cubicBezTo>
                  <a:cubicBezTo>
                    <a:pt x="39643" y="2381985"/>
                    <a:pt x="38423" y="2380142"/>
                    <a:pt x="38423" y="2379527"/>
                  </a:cubicBezTo>
                  <a:cubicBezTo>
                    <a:pt x="40253" y="2379527"/>
                    <a:pt x="39643" y="2380756"/>
                    <a:pt x="40253" y="2380142"/>
                  </a:cubicBezTo>
                  <a:cubicBezTo>
                    <a:pt x="39033" y="2380756"/>
                    <a:pt x="39033" y="2380756"/>
                    <a:pt x="39033" y="2380756"/>
                  </a:cubicBezTo>
                  <a:cubicBezTo>
                    <a:pt x="40253" y="2380756"/>
                    <a:pt x="40253" y="2380756"/>
                    <a:pt x="40253" y="2380756"/>
                  </a:cubicBezTo>
                  <a:cubicBezTo>
                    <a:pt x="40253" y="2380142"/>
                    <a:pt x="40253" y="2380142"/>
                    <a:pt x="40253" y="2380142"/>
                  </a:cubicBezTo>
                  <a:cubicBezTo>
                    <a:pt x="40863" y="2380142"/>
                    <a:pt x="40863" y="2380142"/>
                    <a:pt x="40863" y="2380142"/>
                  </a:cubicBezTo>
                  <a:cubicBezTo>
                    <a:pt x="40863" y="2378299"/>
                    <a:pt x="40863" y="2376456"/>
                    <a:pt x="40863" y="2375842"/>
                  </a:cubicBezTo>
                  <a:cubicBezTo>
                    <a:pt x="42693" y="2375842"/>
                    <a:pt x="42083" y="2375842"/>
                    <a:pt x="42083" y="2375842"/>
                  </a:cubicBezTo>
                  <a:cubicBezTo>
                    <a:pt x="41473" y="2375227"/>
                    <a:pt x="41473" y="2375227"/>
                    <a:pt x="41473" y="2375227"/>
                  </a:cubicBezTo>
                  <a:cubicBezTo>
                    <a:pt x="42083" y="2375227"/>
                    <a:pt x="42083" y="2375227"/>
                    <a:pt x="42083" y="2375227"/>
                  </a:cubicBezTo>
                  <a:cubicBezTo>
                    <a:pt x="42083" y="2374613"/>
                    <a:pt x="42083" y="2374613"/>
                    <a:pt x="42083" y="2374613"/>
                  </a:cubicBezTo>
                  <a:cubicBezTo>
                    <a:pt x="43913" y="2374613"/>
                    <a:pt x="45132" y="2374613"/>
                    <a:pt x="45742" y="2374613"/>
                  </a:cubicBezTo>
                  <a:cubicBezTo>
                    <a:pt x="45742" y="2373999"/>
                    <a:pt x="45742" y="2373999"/>
                    <a:pt x="45742" y="2373999"/>
                  </a:cubicBezTo>
                  <a:cubicBezTo>
                    <a:pt x="46352" y="2373999"/>
                    <a:pt x="46352" y="2373999"/>
                    <a:pt x="46352" y="2373999"/>
                  </a:cubicBezTo>
                  <a:cubicBezTo>
                    <a:pt x="46352" y="2372770"/>
                    <a:pt x="46352" y="2372770"/>
                    <a:pt x="46352" y="2372770"/>
                  </a:cubicBezTo>
                  <a:cubicBezTo>
                    <a:pt x="49402" y="2372156"/>
                    <a:pt x="50011" y="2372770"/>
                    <a:pt x="51841" y="2372770"/>
                  </a:cubicBezTo>
                  <a:cubicBezTo>
                    <a:pt x="51841" y="2372156"/>
                    <a:pt x="51841" y="2372156"/>
                    <a:pt x="51841" y="2372156"/>
                  </a:cubicBezTo>
                  <a:cubicBezTo>
                    <a:pt x="53061" y="2372156"/>
                    <a:pt x="53061" y="2372156"/>
                    <a:pt x="53061" y="2372156"/>
                  </a:cubicBezTo>
                  <a:cubicBezTo>
                    <a:pt x="53061" y="2370927"/>
                    <a:pt x="53061" y="2370313"/>
                    <a:pt x="53061" y="2370313"/>
                  </a:cubicBezTo>
                  <a:cubicBezTo>
                    <a:pt x="53671" y="2370313"/>
                    <a:pt x="53671" y="2370313"/>
                    <a:pt x="53671" y="2370313"/>
                  </a:cubicBezTo>
                  <a:cubicBezTo>
                    <a:pt x="53671" y="2367856"/>
                    <a:pt x="52451" y="2369085"/>
                    <a:pt x="52451" y="2368470"/>
                  </a:cubicBezTo>
                  <a:cubicBezTo>
                    <a:pt x="52451" y="2366013"/>
                    <a:pt x="54281" y="2365399"/>
                    <a:pt x="53671" y="2364170"/>
                  </a:cubicBezTo>
                  <a:cubicBezTo>
                    <a:pt x="54281" y="2364170"/>
                    <a:pt x="54281" y="2364170"/>
                    <a:pt x="54281" y="2364170"/>
                  </a:cubicBezTo>
                  <a:cubicBezTo>
                    <a:pt x="54281" y="2361713"/>
                    <a:pt x="55500" y="2361099"/>
                    <a:pt x="55500" y="2360485"/>
                  </a:cubicBezTo>
                  <a:cubicBezTo>
                    <a:pt x="56720" y="2360485"/>
                    <a:pt x="57330" y="2359256"/>
                    <a:pt x="57330" y="2359870"/>
                  </a:cubicBezTo>
                  <a:cubicBezTo>
                    <a:pt x="57330" y="2359256"/>
                    <a:pt x="57330" y="2359256"/>
                    <a:pt x="57330" y="2359256"/>
                  </a:cubicBezTo>
                  <a:cubicBezTo>
                    <a:pt x="59770" y="2359256"/>
                    <a:pt x="59770" y="2358027"/>
                    <a:pt x="59770" y="2357413"/>
                  </a:cubicBezTo>
                  <a:cubicBezTo>
                    <a:pt x="62819" y="2358027"/>
                    <a:pt x="64039" y="2356799"/>
                    <a:pt x="65259" y="2356799"/>
                  </a:cubicBezTo>
                  <a:cubicBezTo>
                    <a:pt x="65259" y="2356185"/>
                    <a:pt x="65259" y="2356185"/>
                    <a:pt x="65259" y="2356185"/>
                  </a:cubicBezTo>
                  <a:cubicBezTo>
                    <a:pt x="67698" y="2355570"/>
                    <a:pt x="68918" y="2355570"/>
                    <a:pt x="69528" y="2355570"/>
                  </a:cubicBezTo>
                  <a:cubicBezTo>
                    <a:pt x="69528" y="2354956"/>
                    <a:pt x="69528" y="2354956"/>
                    <a:pt x="69528" y="2354956"/>
                  </a:cubicBezTo>
                  <a:cubicBezTo>
                    <a:pt x="70138" y="2354956"/>
                    <a:pt x="70138" y="2354956"/>
                    <a:pt x="70138" y="2354956"/>
                  </a:cubicBezTo>
                  <a:cubicBezTo>
                    <a:pt x="70138" y="2354342"/>
                    <a:pt x="70138" y="2354342"/>
                    <a:pt x="70138" y="2354342"/>
                  </a:cubicBezTo>
                  <a:cubicBezTo>
                    <a:pt x="68918" y="2354342"/>
                    <a:pt x="68918" y="2354342"/>
                    <a:pt x="68918" y="2354342"/>
                  </a:cubicBezTo>
                  <a:cubicBezTo>
                    <a:pt x="68918" y="2352499"/>
                    <a:pt x="68918" y="2351885"/>
                    <a:pt x="68918" y="2351885"/>
                  </a:cubicBezTo>
                  <a:cubicBezTo>
                    <a:pt x="69528" y="2351885"/>
                    <a:pt x="69528" y="2351885"/>
                    <a:pt x="69528" y="2351885"/>
                  </a:cubicBezTo>
                  <a:cubicBezTo>
                    <a:pt x="69528" y="2350042"/>
                    <a:pt x="69528" y="2350656"/>
                    <a:pt x="69528" y="2350656"/>
                  </a:cubicBezTo>
                  <a:cubicBezTo>
                    <a:pt x="67088" y="2352499"/>
                    <a:pt x="68308" y="2354342"/>
                    <a:pt x="67088" y="2354342"/>
                  </a:cubicBezTo>
                  <a:cubicBezTo>
                    <a:pt x="67088" y="2354956"/>
                    <a:pt x="67088" y="2354956"/>
                    <a:pt x="67088" y="2354956"/>
                  </a:cubicBezTo>
                  <a:cubicBezTo>
                    <a:pt x="65259" y="2355570"/>
                    <a:pt x="64649" y="2355570"/>
                    <a:pt x="64039" y="2355570"/>
                  </a:cubicBezTo>
                  <a:cubicBezTo>
                    <a:pt x="64039" y="2356185"/>
                    <a:pt x="64039" y="2356185"/>
                    <a:pt x="64039" y="2356185"/>
                  </a:cubicBezTo>
                  <a:cubicBezTo>
                    <a:pt x="63429" y="2355570"/>
                    <a:pt x="63429" y="2355570"/>
                    <a:pt x="63429" y="2355570"/>
                  </a:cubicBezTo>
                  <a:cubicBezTo>
                    <a:pt x="61599" y="2357413"/>
                    <a:pt x="61599" y="2355570"/>
                    <a:pt x="60990" y="2356185"/>
                  </a:cubicBezTo>
                  <a:cubicBezTo>
                    <a:pt x="61599" y="2354956"/>
                    <a:pt x="62209" y="2355570"/>
                    <a:pt x="62209" y="2355570"/>
                  </a:cubicBezTo>
                  <a:cubicBezTo>
                    <a:pt x="62209" y="2354956"/>
                    <a:pt x="62209" y="2354956"/>
                    <a:pt x="62209" y="2354956"/>
                  </a:cubicBezTo>
                  <a:cubicBezTo>
                    <a:pt x="63429" y="2354956"/>
                    <a:pt x="63429" y="2354956"/>
                    <a:pt x="63429" y="2354956"/>
                  </a:cubicBezTo>
                  <a:cubicBezTo>
                    <a:pt x="62209" y="2353727"/>
                    <a:pt x="62209" y="2354342"/>
                    <a:pt x="61599" y="2354342"/>
                  </a:cubicBezTo>
                  <a:cubicBezTo>
                    <a:pt x="61599" y="2352499"/>
                    <a:pt x="61599" y="2352499"/>
                    <a:pt x="61599" y="2352499"/>
                  </a:cubicBezTo>
                  <a:cubicBezTo>
                    <a:pt x="60990" y="2352499"/>
                    <a:pt x="60990" y="2352499"/>
                    <a:pt x="60990" y="2352499"/>
                  </a:cubicBezTo>
                  <a:cubicBezTo>
                    <a:pt x="60990" y="2350656"/>
                    <a:pt x="59770" y="2350042"/>
                    <a:pt x="59770" y="2349427"/>
                  </a:cubicBezTo>
                  <a:cubicBezTo>
                    <a:pt x="60380" y="2349427"/>
                    <a:pt x="60380" y="2349427"/>
                    <a:pt x="60380" y="2349427"/>
                  </a:cubicBezTo>
                  <a:cubicBezTo>
                    <a:pt x="58550" y="2348199"/>
                    <a:pt x="59770" y="2347585"/>
                    <a:pt x="59770" y="2347585"/>
                  </a:cubicBezTo>
                  <a:cubicBezTo>
                    <a:pt x="59160" y="2347585"/>
                    <a:pt x="59160" y="2347585"/>
                    <a:pt x="59160" y="2347585"/>
                  </a:cubicBezTo>
                  <a:cubicBezTo>
                    <a:pt x="59770" y="2346356"/>
                    <a:pt x="59770" y="2346970"/>
                    <a:pt x="60380" y="2346970"/>
                  </a:cubicBezTo>
                  <a:cubicBezTo>
                    <a:pt x="59770" y="2342670"/>
                    <a:pt x="63429" y="2345742"/>
                    <a:pt x="64039" y="2345127"/>
                  </a:cubicBezTo>
                  <a:cubicBezTo>
                    <a:pt x="64039" y="2344513"/>
                    <a:pt x="64039" y="2344513"/>
                    <a:pt x="64039" y="2344513"/>
                  </a:cubicBezTo>
                  <a:cubicBezTo>
                    <a:pt x="64649" y="2344513"/>
                    <a:pt x="64649" y="2344513"/>
                    <a:pt x="64649" y="2344513"/>
                  </a:cubicBezTo>
                  <a:cubicBezTo>
                    <a:pt x="64649" y="2342670"/>
                    <a:pt x="64649" y="2342670"/>
                    <a:pt x="64649" y="2342670"/>
                  </a:cubicBezTo>
                  <a:cubicBezTo>
                    <a:pt x="65259" y="2342670"/>
                    <a:pt x="65259" y="2342670"/>
                    <a:pt x="65259" y="2342670"/>
                  </a:cubicBezTo>
                  <a:cubicBezTo>
                    <a:pt x="65259" y="2340827"/>
                    <a:pt x="65259" y="2340827"/>
                    <a:pt x="65259" y="2340827"/>
                  </a:cubicBezTo>
                  <a:cubicBezTo>
                    <a:pt x="67088" y="2340827"/>
                    <a:pt x="66479" y="2340827"/>
                    <a:pt x="67088" y="2340827"/>
                  </a:cubicBezTo>
                  <a:cubicBezTo>
                    <a:pt x="67088" y="2340213"/>
                    <a:pt x="67088" y="2340213"/>
                    <a:pt x="67088" y="2340213"/>
                  </a:cubicBezTo>
                  <a:cubicBezTo>
                    <a:pt x="67698" y="2340213"/>
                    <a:pt x="67698" y="2340213"/>
                    <a:pt x="67698" y="2340213"/>
                  </a:cubicBezTo>
                  <a:cubicBezTo>
                    <a:pt x="67698" y="2338370"/>
                    <a:pt x="66479" y="2338985"/>
                    <a:pt x="67088" y="2338985"/>
                  </a:cubicBezTo>
                  <a:cubicBezTo>
                    <a:pt x="68308" y="2338985"/>
                    <a:pt x="68308" y="2338985"/>
                    <a:pt x="68308" y="2338985"/>
                  </a:cubicBezTo>
                  <a:cubicBezTo>
                    <a:pt x="68308" y="2337756"/>
                    <a:pt x="68308" y="2337756"/>
                    <a:pt x="68308" y="2337756"/>
                  </a:cubicBezTo>
                  <a:cubicBezTo>
                    <a:pt x="67698" y="2337756"/>
                    <a:pt x="67698" y="2337756"/>
                    <a:pt x="67698" y="2337756"/>
                  </a:cubicBezTo>
                  <a:cubicBezTo>
                    <a:pt x="67698" y="2337142"/>
                    <a:pt x="67698" y="2337142"/>
                    <a:pt x="67698" y="2337142"/>
                  </a:cubicBezTo>
                  <a:cubicBezTo>
                    <a:pt x="67088" y="2337142"/>
                    <a:pt x="67088" y="2337142"/>
                    <a:pt x="67088" y="2337142"/>
                  </a:cubicBezTo>
                  <a:cubicBezTo>
                    <a:pt x="67088" y="2336527"/>
                    <a:pt x="67088" y="2336527"/>
                    <a:pt x="67088" y="2336527"/>
                  </a:cubicBezTo>
                  <a:cubicBezTo>
                    <a:pt x="68918" y="2335913"/>
                    <a:pt x="69528" y="2335913"/>
                    <a:pt x="70138" y="2335913"/>
                  </a:cubicBezTo>
                  <a:cubicBezTo>
                    <a:pt x="70138" y="2335299"/>
                    <a:pt x="70138" y="2335299"/>
                    <a:pt x="70138" y="2335299"/>
                  </a:cubicBezTo>
                  <a:cubicBezTo>
                    <a:pt x="71968" y="2335299"/>
                    <a:pt x="71968" y="2335299"/>
                    <a:pt x="71968" y="2335299"/>
                  </a:cubicBezTo>
                  <a:cubicBezTo>
                    <a:pt x="71968" y="2334070"/>
                    <a:pt x="71968" y="2334070"/>
                    <a:pt x="71968" y="2334070"/>
                  </a:cubicBezTo>
                  <a:cubicBezTo>
                    <a:pt x="72577" y="2334070"/>
                    <a:pt x="72577" y="2334070"/>
                    <a:pt x="72577" y="2334070"/>
                  </a:cubicBezTo>
                  <a:cubicBezTo>
                    <a:pt x="72577" y="2332227"/>
                    <a:pt x="75627" y="2332842"/>
                    <a:pt x="75017" y="2331613"/>
                  </a:cubicBezTo>
                  <a:cubicBezTo>
                    <a:pt x="73797" y="2331613"/>
                    <a:pt x="73797" y="2331613"/>
                    <a:pt x="73797" y="2331613"/>
                  </a:cubicBezTo>
                  <a:cubicBezTo>
                    <a:pt x="73797" y="2329770"/>
                    <a:pt x="73797" y="2329156"/>
                    <a:pt x="73797" y="2329156"/>
                  </a:cubicBezTo>
                  <a:cubicBezTo>
                    <a:pt x="78067" y="2329770"/>
                    <a:pt x="82336" y="2328542"/>
                    <a:pt x="81726" y="2325470"/>
                  </a:cubicBezTo>
                  <a:cubicBezTo>
                    <a:pt x="82946" y="2325470"/>
                    <a:pt x="82946" y="2325470"/>
                    <a:pt x="82946" y="2325470"/>
                  </a:cubicBezTo>
                  <a:cubicBezTo>
                    <a:pt x="82946" y="2324856"/>
                    <a:pt x="82946" y="2324856"/>
                    <a:pt x="82946" y="2324856"/>
                  </a:cubicBezTo>
                  <a:cubicBezTo>
                    <a:pt x="83556" y="2324856"/>
                    <a:pt x="83556" y="2324856"/>
                    <a:pt x="83556" y="2324856"/>
                  </a:cubicBezTo>
                  <a:cubicBezTo>
                    <a:pt x="83556" y="2324242"/>
                    <a:pt x="83556" y="2324242"/>
                    <a:pt x="83556" y="2324242"/>
                  </a:cubicBezTo>
                  <a:cubicBezTo>
                    <a:pt x="84165" y="2324242"/>
                    <a:pt x="84165" y="2324242"/>
                    <a:pt x="84165" y="2324242"/>
                  </a:cubicBezTo>
                  <a:cubicBezTo>
                    <a:pt x="84165" y="2323628"/>
                    <a:pt x="84165" y="2323628"/>
                    <a:pt x="84165" y="2323628"/>
                  </a:cubicBezTo>
                  <a:cubicBezTo>
                    <a:pt x="84775" y="2323628"/>
                    <a:pt x="84775" y="2323628"/>
                    <a:pt x="84775" y="2323628"/>
                  </a:cubicBezTo>
                  <a:cubicBezTo>
                    <a:pt x="84775" y="2323013"/>
                    <a:pt x="84775" y="2323013"/>
                    <a:pt x="84775" y="2323013"/>
                  </a:cubicBezTo>
                  <a:cubicBezTo>
                    <a:pt x="86605" y="2323013"/>
                    <a:pt x="85995" y="2323013"/>
                    <a:pt x="86605" y="2323013"/>
                  </a:cubicBezTo>
                  <a:cubicBezTo>
                    <a:pt x="86605" y="2323628"/>
                    <a:pt x="86605" y="2323628"/>
                    <a:pt x="86605" y="2323628"/>
                  </a:cubicBezTo>
                  <a:cubicBezTo>
                    <a:pt x="89045" y="2323013"/>
                    <a:pt x="89654" y="2326085"/>
                    <a:pt x="90874" y="2325470"/>
                  </a:cubicBezTo>
                  <a:cubicBezTo>
                    <a:pt x="90264" y="2327313"/>
                    <a:pt x="89654" y="2327313"/>
                    <a:pt x="90264" y="2327928"/>
                  </a:cubicBezTo>
                  <a:cubicBezTo>
                    <a:pt x="89045" y="2327928"/>
                    <a:pt x="89045" y="2327928"/>
                    <a:pt x="89045" y="2327928"/>
                  </a:cubicBezTo>
                  <a:cubicBezTo>
                    <a:pt x="89045" y="2329156"/>
                    <a:pt x="89045" y="2329770"/>
                    <a:pt x="89045" y="2329770"/>
                  </a:cubicBezTo>
                  <a:cubicBezTo>
                    <a:pt x="88435" y="2329770"/>
                    <a:pt x="88435" y="2329770"/>
                    <a:pt x="88435" y="2329770"/>
                  </a:cubicBezTo>
                  <a:cubicBezTo>
                    <a:pt x="88435" y="2331613"/>
                    <a:pt x="87215" y="2331613"/>
                    <a:pt x="87825" y="2332227"/>
                  </a:cubicBezTo>
                  <a:cubicBezTo>
                    <a:pt x="88435" y="2332227"/>
                    <a:pt x="88435" y="2332227"/>
                    <a:pt x="88435" y="2332227"/>
                  </a:cubicBezTo>
                  <a:cubicBezTo>
                    <a:pt x="87215" y="2332842"/>
                    <a:pt x="87825" y="2333456"/>
                    <a:pt x="87825" y="2333456"/>
                  </a:cubicBezTo>
                  <a:cubicBezTo>
                    <a:pt x="87215" y="2333456"/>
                    <a:pt x="87215" y="2333456"/>
                    <a:pt x="87215" y="2333456"/>
                  </a:cubicBezTo>
                  <a:cubicBezTo>
                    <a:pt x="87215" y="2336527"/>
                    <a:pt x="86605" y="2340213"/>
                    <a:pt x="84775" y="2340213"/>
                  </a:cubicBezTo>
                  <a:cubicBezTo>
                    <a:pt x="85385" y="2342670"/>
                    <a:pt x="83556" y="2343285"/>
                    <a:pt x="84165" y="2344513"/>
                  </a:cubicBezTo>
                  <a:cubicBezTo>
                    <a:pt x="84775" y="2344513"/>
                    <a:pt x="84775" y="2344513"/>
                    <a:pt x="84775" y="2344513"/>
                  </a:cubicBezTo>
                  <a:cubicBezTo>
                    <a:pt x="84165" y="2346356"/>
                    <a:pt x="84165" y="2347585"/>
                    <a:pt x="84165" y="2348199"/>
                  </a:cubicBezTo>
                  <a:cubicBezTo>
                    <a:pt x="83556" y="2348199"/>
                    <a:pt x="83556" y="2348199"/>
                    <a:pt x="83556" y="2348199"/>
                  </a:cubicBezTo>
                  <a:cubicBezTo>
                    <a:pt x="83556" y="2350042"/>
                    <a:pt x="82946" y="2351885"/>
                    <a:pt x="82946" y="2351885"/>
                  </a:cubicBezTo>
                  <a:cubicBezTo>
                    <a:pt x="83556" y="2351885"/>
                    <a:pt x="83556" y="2351885"/>
                    <a:pt x="83556" y="2351885"/>
                  </a:cubicBezTo>
                  <a:cubicBezTo>
                    <a:pt x="82336" y="2353727"/>
                    <a:pt x="82946" y="2355570"/>
                    <a:pt x="81726" y="2356185"/>
                  </a:cubicBezTo>
                  <a:cubicBezTo>
                    <a:pt x="82946" y="2356799"/>
                    <a:pt x="82946" y="2356799"/>
                    <a:pt x="82946" y="2356799"/>
                  </a:cubicBezTo>
                  <a:cubicBezTo>
                    <a:pt x="81726" y="2356799"/>
                    <a:pt x="81726" y="2356799"/>
                    <a:pt x="81726" y="2356799"/>
                  </a:cubicBezTo>
                  <a:cubicBezTo>
                    <a:pt x="81726" y="2359256"/>
                    <a:pt x="81726" y="2360485"/>
                    <a:pt x="81726" y="2361099"/>
                  </a:cubicBezTo>
                  <a:cubicBezTo>
                    <a:pt x="82946" y="2361099"/>
                    <a:pt x="82946" y="2361099"/>
                    <a:pt x="82946" y="2361099"/>
                  </a:cubicBezTo>
                  <a:cubicBezTo>
                    <a:pt x="82946" y="2356799"/>
                    <a:pt x="83556" y="2354342"/>
                    <a:pt x="84775" y="2351885"/>
                  </a:cubicBezTo>
                  <a:cubicBezTo>
                    <a:pt x="84165" y="2351885"/>
                    <a:pt x="84165" y="2351885"/>
                    <a:pt x="84165" y="2351885"/>
                  </a:cubicBezTo>
                  <a:cubicBezTo>
                    <a:pt x="84165" y="2350042"/>
                    <a:pt x="84165" y="2350656"/>
                    <a:pt x="84165" y="2350656"/>
                  </a:cubicBezTo>
                  <a:cubicBezTo>
                    <a:pt x="84775" y="2350656"/>
                    <a:pt x="84775" y="2350656"/>
                    <a:pt x="84775" y="2350656"/>
                  </a:cubicBezTo>
                  <a:cubicBezTo>
                    <a:pt x="85995" y="2346970"/>
                    <a:pt x="87215" y="2343899"/>
                    <a:pt x="87215" y="2341442"/>
                  </a:cubicBezTo>
                  <a:cubicBezTo>
                    <a:pt x="87825" y="2341442"/>
                    <a:pt x="87825" y="2341442"/>
                    <a:pt x="87825" y="2341442"/>
                  </a:cubicBezTo>
                  <a:cubicBezTo>
                    <a:pt x="85995" y="2340213"/>
                    <a:pt x="87215" y="2339599"/>
                    <a:pt x="87215" y="2339599"/>
                  </a:cubicBezTo>
                  <a:cubicBezTo>
                    <a:pt x="87825" y="2339599"/>
                    <a:pt x="87825" y="2339599"/>
                    <a:pt x="87825" y="2339599"/>
                  </a:cubicBezTo>
                  <a:cubicBezTo>
                    <a:pt x="87825" y="2337756"/>
                    <a:pt x="87825" y="2338370"/>
                    <a:pt x="87825" y="2337756"/>
                  </a:cubicBezTo>
                  <a:cubicBezTo>
                    <a:pt x="88435" y="2337756"/>
                    <a:pt x="88435" y="2337756"/>
                    <a:pt x="88435" y="2337756"/>
                  </a:cubicBezTo>
                  <a:cubicBezTo>
                    <a:pt x="88435" y="2336527"/>
                    <a:pt x="88435" y="2336527"/>
                    <a:pt x="88435" y="2336527"/>
                  </a:cubicBezTo>
                  <a:cubicBezTo>
                    <a:pt x="89045" y="2336527"/>
                    <a:pt x="89045" y="2336527"/>
                    <a:pt x="89045" y="2336527"/>
                  </a:cubicBezTo>
                  <a:cubicBezTo>
                    <a:pt x="89045" y="2334685"/>
                    <a:pt x="89045" y="2333456"/>
                    <a:pt x="89045" y="2332842"/>
                  </a:cubicBezTo>
                  <a:cubicBezTo>
                    <a:pt x="90264" y="2332842"/>
                    <a:pt x="90264" y="2332842"/>
                    <a:pt x="90264" y="2332842"/>
                  </a:cubicBezTo>
                  <a:cubicBezTo>
                    <a:pt x="89654" y="2330385"/>
                    <a:pt x="90874" y="2329770"/>
                    <a:pt x="90874" y="2329156"/>
                  </a:cubicBezTo>
                  <a:cubicBezTo>
                    <a:pt x="91484" y="2329156"/>
                    <a:pt x="91484" y="2329156"/>
                    <a:pt x="91484" y="2329156"/>
                  </a:cubicBezTo>
                  <a:cubicBezTo>
                    <a:pt x="91484" y="2328542"/>
                    <a:pt x="91484" y="2328542"/>
                    <a:pt x="91484" y="2328542"/>
                  </a:cubicBezTo>
                  <a:cubicBezTo>
                    <a:pt x="92094" y="2328542"/>
                    <a:pt x="92094" y="2328542"/>
                    <a:pt x="92094" y="2328542"/>
                  </a:cubicBezTo>
                  <a:cubicBezTo>
                    <a:pt x="92094" y="2329156"/>
                    <a:pt x="92094" y="2329156"/>
                    <a:pt x="92094" y="2329156"/>
                  </a:cubicBezTo>
                  <a:cubicBezTo>
                    <a:pt x="93924" y="2329156"/>
                    <a:pt x="93314" y="2329156"/>
                    <a:pt x="93314" y="2329156"/>
                  </a:cubicBezTo>
                  <a:cubicBezTo>
                    <a:pt x="93314" y="2328542"/>
                    <a:pt x="93314" y="2328542"/>
                    <a:pt x="93314" y="2328542"/>
                  </a:cubicBezTo>
                  <a:cubicBezTo>
                    <a:pt x="92704" y="2328542"/>
                    <a:pt x="92704" y="2328542"/>
                    <a:pt x="92704" y="2328542"/>
                  </a:cubicBezTo>
                  <a:cubicBezTo>
                    <a:pt x="92704" y="2326085"/>
                    <a:pt x="93924" y="2326085"/>
                    <a:pt x="94534" y="2326085"/>
                  </a:cubicBezTo>
                  <a:cubicBezTo>
                    <a:pt x="93924" y="2324242"/>
                    <a:pt x="95144" y="2324242"/>
                    <a:pt x="95144" y="2323628"/>
                  </a:cubicBezTo>
                  <a:cubicBezTo>
                    <a:pt x="96973" y="2323628"/>
                    <a:pt x="96363" y="2323628"/>
                    <a:pt x="96363" y="2323628"/>
                  </a:cubicBezTo>
                  <a:cubicBezTo>
                    <a:pt x="96363" y="2321170"/>
                    <a:pt x="98193" y="2322399"/>
                    <a:pt x="98193" y="2321785"/>
                  </a:cubicBezTo>
                  <a:cubicBezTo>
                    <a:pt x="98193" y="2320556"/>
                    <a:pt x="98803" y="2319942"/>
                    <a:pt x="98803" y="2319942"/>
                  </a:cubicBezTo>
                  <a:cubicBezTo>
                    <a:pt x="100023" y="2319942"/>
                    <a:pt x="100023" y="2318713"/>
                    <a:pt x="100023" y="2319328"/>
                  </a:cubicBezTo>
                  <a:cubicBezTo>
                    <a:pt x="101242" y="2320556"/>
                    <a:pt x="101852" y="2319328"/>
                    <a:pt x="102462" y="2319942"/>
                  </a:cubicBezTo>
                  <a:cubicBezTo>
                    <a:pt x="102462" y="2320556"/>
                    <a:pt x="102462" y="2320556"/>
                    <a:pt x="102462" y="2320556"/>
                  </a:cubicBezTo>
                  <a:cubicBezTo>
                    <a:pt x="104902" y="2319328"/>
                    <a:pt x="110391" y="2318099"/>
                    <a:pt x="110391" y="2320556"/>
                  </a:cubicBezTo>
                  <a:cubicBezTo>
                    <a:pt x="111611" y="2320556"/>
                    <a:pt x="111611" y="2320556"/>
                    <a:pt x="111611" y="2320556"/>
                  </a:cubicBezTo>
                  <a:cubicBezTo>
                    <a:pt x="111611" y="2319942"/>
                    <a:pt x="111611" y="2319942"/>
                    <a:pt x="111611" y="2319942"/>
                  </a:cubicBezTo>
                  <a:cubicBezTo>
                    <a:pt x="112221" y="2319942"/>
                    <a:pt x="112221" y="2319942"/>
                    <a:pt x="112221" y="2319942"/>
                  </a:cubicBezTo>
                  <a:cubicBezTo>
                    <a:pt x="112221" y="2319328"/>
                    <a:pt x="112221" y="2319328"/>
                    <a:pt x="112221" y="2319328"/>
                  </a:cubicBezTo>
                  <a:cubicBezTo>
                    <a:pt x="112830" y="2319328"/>
                    <a:pt x="112830" y="2319328"/>
                    <a:pt x="112830" y="2319328"/>
                  </a:cubicBezTo>
                  <a:cubicBezTo>
                    <a:pt x="112830" y="2318099"/>
                    <a:pt x="112830" y="2318099"/>
                    <a:pt x="112830" y="2318099"/>
                  </a:cubicBezTo>
                  <a:cubicBezTo>
                    <a:pt x="114660" y="2318099"/>
                    <a:pt x="115270" y="2318099"/>
                    <a:pt x="115270" y="2318099"/>
                  </a:cubicBezTo>
                  <a:cubicBezTo>
                    <a:pt x="115270" y="2317485"/>
                    <a:pt x="115270" y="2317485"/>
                    <a:pt x="115270" y="2317485"/>
                  </a:cubicBezTo>
                  <a:cubicBezTo>
                    <a:pt x="112830" y="2318099"/>
                    <a:pt x="112221" y="2318713"/>
                    <a:pt x="111001" y="2318099"/>
                  </a:cubicBezTo>
                  <a:cubicBezTo>
                    <a:pt x="111001" y="2317485"/>
                    <a:pt x="111001" y="2317485"/>
                    <a:pt x="111001" y="2317485"/>
                  </a:cubicBezTo>
                  <a:cubicBezTo>
                    <a:pt x="109171" y="2317485"/>
                    <a:pt x="107951" y="2316256"/>
                    <a:pt x="107951" y="2316256"/>
                  </a:cubicBezTo>
                  <a:cubicBezTo>
                    <a:pt x="107951" y="2316870"/>
                    <a:pt x="107951" y="2316870"/>
                    <a:pt x="107951" y="2316870"/>
                  </a:cubicBezTo>
                  <a:cubicBezTo>
                    <a:pt x="105512" y="2316870"/>
                    <a:pt x="104902" y="2318099"/>
                    <a:pt x="103682" y="2317485"/>
                  </a:cubicBezTo>
                  <a:cubicBezTo>
                    <a:pt x="103682" y="2316870"/>
                    <a:pt x="103682" y="2316870"/>
                    <a:pt x="103682" y="2316870"/>
                  </a:cubicBezTo>
                  <a:cubicBezTo>
                    <a:pt x="104292" y="2316870"/>
                    <a:pt x="104292" y="2316870"/>
                    <a:pt x="104292" y="2316870"/>
                  </a:cubicBezTo>
                  <a:cubicBezTo>
                    <a:pt x="104292" y="2316256"/>
                    <a:pt x="104292" y="2316256"/>
                    <a:pt x="104292" y="2316256"/>
                  </a:cubicBezTo>
                  <a:cubicBezTo>
                    <a:pt x="104902" y="2316256"/>
                    <a:pt x="104902" y="2316256"/>
                    <a:pt x="104902" y="2316256"/>
                  </a:cubicBezTo>
                  <a:cubicBezTo>
                    <a:pt x="104902" y="2314413"/>
                    <a:pt x="104902" y="2315028"/>
                    <a:pt x="104902" y="2314413"/>
                  </a:cubicBezTo>
                  <a:cubicBezTo>
                    <a:pt x="106122" y="2314413"/>
                    <a:pt x="106122" y="2314413"/>
                    <a:pt x="106122" y="2314413"/>
                  </a:cubicBezTo>
                  <a:cubicBezTo>
                    <a:pt x="106122" y="2313185"/>
                    <a:pt x="106122" y="2313185"/>
                    <a:pt x="106122" y="2313185"/>
                  </a:cubicBezTo>
                  <a:cubicBezTo>
                    <a:pt x="106731" y="2313185"/>
                    <a:pt x="106731" y="2313185"/>
                    <a:pt x="106731" y="2313185"/>
                  </a:cubicBezTo>
                  <a:cubicBezTo>
                    <a:pt x="106731" y="2311342"/>
                    <a:pt x="107341" y="2311342"/>
                    <a:pt x="107341" y="2311342"/>
                  </a:cubicBezTo>
                  <a:cubicBezTo>
                    <a:pt x="107951" y="2311342"/>
                    <a:pt x="107951" y="2311342"/>
                    <a:pt x="107951" y="2311342"/>
                  </a:cubicBezTo>
                  <a:cubicBezTo>
                    <a:pt x="109171" y="2308270"/>
                    <a:pt x="110391" y="2308270"/>
                    <a:pt x="110391" y="2308270"/>
                  </a:cubicBezTo>
                  <a:cubicBezTo>
                    <a:pt x="108561" y="2308270"/>
                    <a:pt x="109171" y="2308270"/>
                    <a:pt x="108561" y="2308270"/>
                  </a:cubicBezTo>
                  <a:cubicBezTo>
                    <a:pt x="108561" y="2310728"/>
                    <a:pt x="105512" y="2311342"/>
                    <a:pt x="106122" y="2312570"/>
                  </a:cubicBezTo>
                  <a:cubicBezTo>
                    <a:pt x="104902" y="2312570"/>
                    <a:pt x="104902" y="2312570"/>
                    <a:pt x="104902" y="2312570"/>
                  </a:cubicBezTo>
                  <a:cubicBezTo>
                    <a:pt x="105512" y="2313799"/>
                    <a:pt x="104292" y="2313799"/>
                    <a:pt x="104292" y="2313799"/>
                  </a:cubicBezTo>
                  <a:cubicBezTo>
                    <a:pt x="104292" y="2311342"/>
                    <a:pt x="104292" y="2309499"/>
                    <a:pt x="106122" y="2309499"/>
                  </a:cubicBezTo>
                  <a:cubicBezTo>
                    <a:pt x="106122" y="2308885"/>
                    <a:pt x="106122" y="2308885"/>
                    <a:pt x="106122" y="2308885"/>
                  </a:cubicBezTo>
                  <a:cubicBezTo>
                    <a:pt x="104902" y="2308885"/>
                    <a:pt x="104902" y="2308885"/>
                    <a:pt x="104902" y="2308885"/>
                  </a:cubicBezTo>
                  <a:cubicBezTo>
                    <a:pt x="104902" y="2309499"/>
                    <a:pt x="104902" y="2309499"/>
                    <a:pt x="104902" y="2309499"/>
                  </a:cubicBezTo>
                  <a:cubicBezTo>
                    <a:pt x="103682" y="2309499"/>
                    <a:pt x="103682" y="2309499"/>
                    <a:pt x="103682" y="2309499"/>
                  </a:cubicBezTo>
                  <a:cubicBezTo>
                    <a:pt x="103682" y="2311956"/>
                    <a:pt x="103682" y="2314413"/>
                    <a:pt x="104292" y="2314413"/>
                  </a:cubicBezTo>
                  <a:cubicBezTo>
                    <a:pt x="102462" y="2319328"/>
                    <a:pt x="101242" y="2317485"/>
                    <a:pt x="98803" y="2318099"/>
                  </a:cubicBezTo>
                  <a:cubicBezTo>
                    <a:pt x="98803" y="2319328"/>
                    <a:pt x="98803" y="2319328"/>
                    <a:pt x="98803" y="2319328"/>
                  </a:cubicBezTo>
                  <a:cubicBezTo>
                    <a:pt x="96973" y="2319328"/>
                    <a:pt x="97583" y="2319328"/>
                    <a:pt x="96973" y="2319328"/>
                  </a:cubicBezTo>
                  <a:cubicBezTo>
                    <a:pt x="96973" y="2319942"/>
                    <a:pt x="96973" y="2319942"/>
                    <a:pt x="96973" y="2319942"/>
                  </a:cubicBezTo>
                  <a:cubicBezTo>
                    <a:pt x="95753" y="2319942"/>
                    <a:pt x="95144" y="2319942"/>
                    <a:pt x="95144" y="2319942"/>
                  </a:cubicBezTo>
                  <a:cubicBezTo>
                    <a:pt x="95144" y="2321170"/>
                    <a:pt x="95753" y="2321170"/>
                    <a:pt x="95753" y="2321170"/>
                  </a:cubicBezTo>
                  <a:cubicBezTo>
                    <a:pt x="93924" y="2321170"/>
                    <a:pt x="94534" y="2321170"/>
                    <a:pt x="94534" y="2321170"/>
                  </a:cubicBezTo>
                  <a:cubicBezTo>
                    <a:pt x="94534" y="2321785"/>
                    <a:pt x="94534" y="2321785"/>
                    <a:pt x="94534" y="2321785"/>
                  </a:cubicBezTo>
                  <a:cubicBezTo>
                    <a:pt x="92704" y="2321785"/>
                    <a:pt x="93314" y="2321785"/>
                    <a:pt x="92704" y="2321785"/>
                  </a:cubicBezTo>
                  <a:cubicBezTo>
                    <a:pt x="92704" y="2323013"/>
                    <a:pt x="92704" y="2323013"/>
                    <a:pt x="92704" y="2323013"/>
                  </a:cubicBezTo>
                  <a:cubicBezTo>
                    <a:pt x="92094" y="2323013"/>
                    <a:pt x="92094" y="2323013"/>
                    <a:pt x="92094" y="2323013"/>
                  </a:cubicBezTo>
                  <a:cubicBezTo>
                    <a:pt x="92704" y="2323628"/>
                    <a:pt x="92704" y="2323628"/>
                    <a:pt x="92704" y="2323628"/>
                  </a:cubicBezTo>
                  <a:cubicBezTo>
                    <a:pt x="91484" y="2323628"/>
                    <a:pt x="90874" y="2323628"/>
                    <a:pt x="90874" y="2323628"/>
                  </a:cubicBezTo>
                  <a:cubicBezTo>
                    <a:pt x="90874" y="2321785"/>
                    <a:pt x="90874" y="2322399"/>
                    <a:pt x="90874" y="2321785"/>
                  </a:cubicBezTo>
                  <a:cubicBezTo>
                    <a:pt x="89045" y="2321785"/>
                    <a:pt x="89654" y="2321785"/>
                    <a:pt x="89045" y="2321785"/>
                  </a:cubicBezTo>
                  <a:cubicBezTo>
                    <a:pt x="89045" y="2321170"/>
                    <a:pt x="89045" y="2321170"/>
                    <a:pt x="89045" y="2321170"/>
                  </a:cubicBezTo>
                  <a:cubicBezTo>
                    <a:pt x="88435" y="2321170"/>
                    <a:pt x="88435" y="2321170"/>
                    <a:pt x="88435" y="2321170"/>
                  </a:cubicBezTo>
                  <a:cubicBezTo>
                    <a:pt x="88435" y="2319328"/>
                    <a:pt x="88435" y="2319942"/>
                    <a:pt x="88435" y="2319942"/>
                  </a:cubicBezTo>
                  <a:cubicBezTo>
                    <a:pt x="89045" y="2319942"/>
                    <a:pt x="89045" y="2319942"/>
                    <a:pt x="89045" y="2319942"/>
                  </a:cubicBezTo>
                  <a:cubicBezTo>
                    <a:pt x="89045" y="2319328"/>
                    <a:pt x="89045" y="2319328"/>
                    <a:pt x="89045" y="2319328"/>
                  </a:cubicBezTo>
                  <a:cubicBezTo>
                    <a:pt x="90264" y="2319328"/>
                    <a:pt x="90264" y="2319328"/>
                    <a:pt x="90264" y="2319328"/>
                  </a:cubicBezTo>
                  <a:cubicBezTo>
                    <a:pt x="90264" y="2318099"/>
                    <a:pt x="90264" y="2318099"/>
                    <a:pt x="90264" y="2318099"/>
                  </a:cubicBezTo>
                  <a:cubicBezTo>
                    <a:pt x="90874" y="2318099"/>
                    <a:pt x="90874" y="2318099"/>
                    <a:pt x="90874" y="2318099"/>
                  </a:cubicBezTo>
                  <a:cubicBezTo>
                    <a:pt x="90874" y="2317485"/>
                    <a:pt x="90874" y="2317485"/>
                    <a:pt x="90874" y="2317485"/>
                  </a:cubicBezTo>
                  <a:cubicBezTo>
                    <a:pt x="91484" y="2317485"/>
                    <a:pt x="91484" y="2317485"/>
                    <a:pt x="91484" y="2317485"/>
                  </a:cubicBezTo>
                  <a:cubicBezTo>
                    <a:pt x="91484" y="2316870"/>
                    <a:pt x="91484" y="2316870"/>
                    <a:pt x="91484" y="2316870"/>
                  </a:cubicBezTo>
                  <a:cubicBezTo>
                    <a:pt x="92094" y="2316870"/>
                    <a:pt x="92094" y="2316870"/>
                    <a:pt x="92094" y="2316870"/>
                  </a:cubicBezTo>
                  <a:cubicBezTo>
                    <a:pt x="92094" y="2316256"/>
                    <a:pt x="92094" y="2316256"/>
                    <a:pt x="92094" y="2316256"/>
                  </a:cubicBezTo>
                  <a:cubicBezTo>
                    <a:pt x="92704" y="2316256"/>
                    <a:pt x="92704" y="2316256"/>
                    <a:pt x="92704" y="2316256"/>
                  </a:cubicBezTo>
                  <a:cubicBezTo>
                    <a:pt x="92704" y="2314413"/>
                    <a:pt x="92704" y="2315028"/>
                    <a:pt x="92704" y="2314413"/>
                  </a:cubicBezTo>
                  <a:cubicBezTo>
                    <a:pt x="93314" y="2314413"/>
                    <a:pt x="93314" y="2314413"/>
                    <a:pt x="93314" y="2314413"/>
                  </a:cubicBezTo>
                  <a:cubicBezTo>
                    <a:pt x="93314" y="2313799"/>
                    <a:pt x="93314" y="2313799"/>
                    <a:pt x="93314" y="2313799"/>
                  </a:cubicBezTo>
                  <a:cubicBezTo>
                    <a:pt x="92704" y="2313799"/>
                    <a:pt x="92704" y="2313799"/>
                    <a:pt x="92704" y="2313799"/>
                  </a:cubicBezTo>
                  <a:cubicBezTo>
                    <a:pt x="92704" y="2314413"/>
                    <a:pt x="92704" y="2314413"/>
                    <a:pt x="92704" y="2314413"/>
                  </a:cubicBezTo>
                  <a:cubicBezTo>
                    <a:pt x="92094" y="2314413"/>
                    <a:pt x="92094" y="2314413"/>
                    <a:pt x="92094" y="2314413"/>
                  </a:cubicBezTo>
                  <a:cubicBezTo>
                    <a:pt x="92094" y="2316256"/>
                    <a:pt x="92094" y="2316256"/>
                    <a:pt x="92094" y="2316256"/>
                  </a:cubicBezTo>
                  <a:cubicBezTo>
                    <a:pt x="91484" y="2316256"/>
                    <a:pt x="91484" y="2316256"/>
                    <a:pt x="91484" y="2316256"/>
                  </a:cubicBezTo>
                  <a:cubicBezTo>
                    <a:pt x="91484" y="2316870"/>
                    <a:pt x="91484" y="2316870"/>
                    <a:pt x="91484" y="2316870"/>
                  </a:cubicBezTo>
                  <a:cubicBezTo>
                    <a:pt x="90874" y="2316870"/>
                    <a:pt x="90874" y="2316870"/>
                    <a:pt x="90874" y="2316870"/>
                  </a:cubicBezTo>
                  <a:cubicBezTo>
                    <a:pt x="90874" y="2317485"/>
                    <a:pt x="90874" y="2317485"/>
                    <a:pt x="90874" y="2317485"/>
                  </a:cubicBezTo>
                  <a:cubicBezTo>
                    <a:pt x="90264" y="2317485"/>
                    <a:pt x="90264" y="2317485"/>
                    <a:pt x="90264" y="2317485"/>
                  </a:cubicBezTo>
                  <a:cubicBezTo>
                    <a:pt x="90264" y="2318099"/>
                    <a:pt x="90264" y="2318099"/>
                    <a:pt x="90264" y="2318099"/>
                  </a:cubicBezTo>
                  <a:cubicBezTo>
                    <a:pt x="88435" y="2318713"/>
                    <a:pt x="88435" y="2319328"/>
                    <a:pt x="87825" y="2319328"/>
                  </a:cubicBezTo>
                  <a:cubicBezTo>
                    <a:pt x="87825" y="2320556"/>
                    <a:pt x="87825" y="2320556"/>
                    <a:pt x="87825" y="2320556"/>
                  </a:cubicBezTo>
                  <a:cubicBezTo>
                    <a:pt x="85385" y="2320556"/>
                    <a:pt x="83556" y="2320556"/>
                    <a:pt x="82946" y="2320556"/>
                  </a:cubicBezTo>
                  <a:cubicBezTo>
                    <a:pt x="82946" y="2321170"/>
                    <a:pt x="82946" y="2321170"/>
                    <a:pt x="82946" y="2321170"/>
                  </a:cubicBezTo>
                  <a:cubicBezTo>
                    <a:pt x="79896" y="2323013"/>
                    <a:pt x="78676" y="2323013"/>
                    <a:pt x="76847" y="2323013"/>
                  </a:cubicBezTo>
                  <a:cubicBezTo>
                    <a:pt x="77457" y="2325470"/>
                    <a:pt x="75017" y="2324856"/>
                    <a:pt x="73797" y="2324856"/>
                  </a:cubicBezTo>
                  <a:cubicBezTo>
                    <a:pt x="74407" y="2327313"/>
                    <a:pt x="70748" y="2325470"/>
                    <a:pt x="70138" y="2327313"/>
                  </a:cubicBezTo>
                  <a:cubicBezTo>
                    <a:pt x="70138" y="2326085"/>
                    <a:pt x="70138" y="2326085"/>
                    <a:pt x="70138" y="2326085"/>
                  </a:cubicBezTo>
                  <a:cubicBezTo>
                    <a:pt x="69528" y="2326085"/>
                    <a:pt x="69528" y="2326085"/>
                    <a:pt x="69528" y="2326085"/>
                  </a:cubicBezTo>
                  <a:cubicBezTo>
                    <a:pt x="70748" y="2327313"/>
                    <a:pt x="70138" y="2327313"/>
                    <a:pt x="70138" y="2327928"/>
                  </a:cubicBezTo>
                  <a:cubicBezTo>
                    <a:pt x="68308" y="2329156"/>
                    <a:pt x="67698" y="2327928"/>
                    <a:pt x="67088" y="2327928"/>
                  </a:cubicBezTo>
                  <a:cubicBezTo>
                    <a:pt x="67088" y="2327313"/>
                    <a:pt x="67088" y="2327313"/>
                    <a:pt x="67088" y="2327313"/>
                  </a:cubicBezTo>
                  <a:cubicBezTo>
                    <a:pt x="65869" y="2327313"/>
                    <a:pt x="65869" y="2327313"/>
                    <a:pt x="65869" y="2327313"/>
                  </a:cubicBezTo>
                  <a:cubicBezTo>
                    <a:pt x="65869" y="2328542"/>
                    <a:pt x="65869" y="2329156"/>
                    <a:pt x="65869" y="2329156"/>
                  </a:cubicBezTo>
                  <a:cubicBezTo>
                    <a:pt x="63429" y="2329770"/>
                    <a:pt x="62819" y="2328542"/>
                    <a:pt x="63429" y="2327928"/>
                  </a:cubicBezTo>
                  <a:cubicBezTo>
                    <a:pt x="62209" y="2327928"/>
                    <a:pt x="62209" y="2327928"/>
                    <a:pt x="62209" y="2327928"/>
                  </a:cubicBezTo>
                  <a:cubicBezTo>
                    <a:pt x="62209" y="2328542"/>
                    <a:pt x="62209" y="2328542"/>
                    <a:pt x="62209" y="2328542"/>
                  </a:cubicBezTo>
                  <a:cubicBezTo>
                    <a:pt x="63429" y="2328542"/>
                    <a:pt x="63429" y="2328542"/>
                    <a:pt x="63429" y="2328542"/>
                  </a:cubicBezTo>
                  <a:cubicBezTo>
                    <a:pt x="63429" y="2329156"/>
                    <a:pt x="63429" y="2329156"/>
                    <a:pt x="63429" y="2329156"/>
                  </a:cubicBezTo>
                  <a:cubicBezTo>
                    <a:pt x="64039" y="2329156"/>
                    <a:pt x="64039" y="2329156"/>
                    <a:pt x="64039" y="2329156"/>
                  </a:cubicBezTo>
                  <a:cubicBezTo>
                    <a:pt x="64039" y="2330999"/>
                    <a:pt x="66479" y="2330999"/>
                    <a:pt x="67088" y="2331613"/>
                  </a:cubicBezTo>
                  <a:cubicBezTo>
                    <a:pt x="67088" y="2334685"/>
                    <a:pt x="65259" y="2333456"/>
                    <a:pt x="64649" y="2333456"/>
                  </a:cubicBezTo>
                  <a:cubicBezTo>
                    <a:pt x="64649" y="2335299"/>
                    <a:pt x="63429" y="2334685"/>
                    <a:pt x="64039" y="2335299"/>
                  </a:cubicBezTo>
                  <a:cubicBezTo>
                    <a:pt x="64649" y="2335299"/>
                    <a:pt x="64649" y="2335299"/>
                    <a:pt x="64649" y="2335299"/>
                  </a:cubicBezTo>
                  <a:cubicBezTo>
                    <a:pt x="64649" y="2336527"/>
                    <a:pt x="64649" y="2336527"/>
                    <a:pt x="64649" y="2336527"/>
                  </a:cubicBezTo>
                  <a:cubicBezTo>
                    <a:pt x="64039" y="2336527"/>
                    <a:pt x="64039" y="2336527"/>
                    <a:pt x="64039" y="2336527"/>
                  </a:cubicBezTo>
                  <a:cubicBezTo>
                    <a:pt x="65869" y="2338370"/>
                    <a:pt x="65259" y="2338370"/>
                    <a:pt x="65259" y="2338985"/>
                  </a:cubicBezTo>
                  <a:cubicBezTo>
                    <a:pt x="64649" y="2338985"/>
                    <a:pt x="64649" y="2338985"/>
                    <a:pt x="64649" y="2338985"/>
                  </a:cubicBezTo>
                  <a:cubicBezTo>
                    <a:pt x="64649" y="2340213"/>
                    <a:pt x="64649" y="2340213"/>
                    <a:pt x="64649" y="2340213"/>
                  </a:cubicBezTo>
                  <a:cubicBezTo>
                    <a:pt x="62209" y="2340213"/>
                    <a:pt x="63429" y="2342056"/>
                    <a:pt x="63429" y="2342670"/>
                  </a:cubicBezTo>
                  <a:cubicBezTo>
                    <a:pt x="62209" y="2342670"/>
                    <a:pt x="62209" y="2342670"/>
                    <a:pt x="62209" y="2342670"/>
                  </a:cubicBezTo>
                  <a:cubicBezTo>
                    <a:pt x="62209" y="2340827"/>
                    <a:pt x="62209" y="2340827"/>
                    <a:pt x="62209" y="2340827"/>
                  </a:cubicBezTo>
                  <a:cubicBezTo>
                    <a:pt x="59160" y="2341442"/>
                    <a:pt x="57330" y="2338985"/>
                    <a:pt x="56110" y="2338985"/>
                  </a:cubicBezTo>
                  <a:cubicBezTo>
                    <a:pt x="55500" y="2340827"/>
                    <a:pt x="54891" y="2342056"/>
                    <a:pt x="55500" y="2343285"/>
                  </a:cubicBezTo>
                  <a:cubicBezTo>
                    <a:pt x="54281" y="2343285"/>
                    <a:pt x="54281" y="2343285"/>
                    <a:pt x="54281" y="2343285"/>
                  </a:cubicBezTo>
                  <a:cubicBezTo>
                    <a:pt x="54281" y="2345127"/>
                    <a:pt x="53061" y="2344513"/>
                    <a:pt x="53061" y="2344513"/>
                  </a:cubicBezTo>
                  <a:cubicBezTo>
                    <a:pt x="53061" y="2346356"/>
                    <a:pt x="53061" y="2346356"/>
                    <a:pt x="53061" y="2346970"/>
                  </a:cubicBezTo>
                  <a:cubicBezTo>
                    <a:pt x="52451" y="2346970"/>
                    <a:pt x="52451" y="2346970"/>
                    <a:pt x="52451" y="2346970"/>
                  </a:cubicBezTo>
                  <a:cubicBezTo>
                    <a:pt x="52451" y="2348199"/>
                    <a:pt x="52451" y="2348813"/>
                    <a:pt x="52451" y="2348813"/>
                  </a:cubicBezTo>
                  <a:cubicBezTo>
                    <a:pt x="51841" y="2348813"/>
                    <a:pt x="51841" y="2348813"/>
                    <a:pt x="51841" y="2348813"/>
                  </a:cubicBezTo>
                  <a:cubicBezTo>
                    <a:pt x="52451" y="2349427"/>
                    <a:pt x="52451" y="2349427"/>
                    <a:pt x="52451" y="2349427"/>
                  </a:cubicBezTo>
                  <a:cubicBezTo>
                    <a:pt x="51231" y="2350656"/>
                    <a:pt x="51841" y="2350656"/>
                    <a:pt x="51841" y="2351270"/>
                  </a:cubicBezTo>
                  <a:cubicBezTo>
                    <a:pt x="50011" y="2351270"/>
                    <a:pt x="50621" y="2351270"/>
                    <a:pt x="50011" y="2351270"/>
                  </a:cubicBezTo>
                  <a:cubicBezTo>
                    <a:pt x="50621" y="2350656"/>
                    <a:pt x="50621" y="2350656"/>
                    <a:pt x="50621" y="2350656"/>
                  </a:cubicBezTo>
                  <a:cubicBezTo>
                    <a:pt x="50011" y="2350656"/>
                    <a:pt x="50011" y="2350656"/>
                    <a:pt x="50011" y="2350656"/>
                  </a:cubicBezTo>
                  <a:cubicBezTo>
                    <a:pt x="50621" y="2349427"/>
                    <a:pt x="50621" y="2349427"/>
                    <a:pt x="50621" y="2349427"/>
                  </a:cubicBezTo>
                  <a:cubicBezTo>
                    <a:pt x="49402" y="2349427"/>
                    <a:pt x="49402" y="2349427"/>
                    <a:pt x="49402" y="2349427"/>
                  </a:cubicBezTo>
                  <a:cubicBezTo>
                    <a:pt x="49402" y="2351270"/>
                    <a:pt x="49402" y="2352499"/>
                    <a:pt x="49402" y="2352499"/>
                  </a:cubicBezTo>
                  <a:cubicBezTo>
                    <a:pt x="48792" y="2352499"/>
                    <a:pt x="48792" y="2352499"/>
                    <a:pt x="48792" y="2352499"/>
                  </a:cubicBezTo>
                  <a:cubicBezTo>
                    <a:pt x="50011" y="2354956"/>
                    <a:pt x="50011" y="2357413"/>
                    <a:pt x="49402" y="2357413"/>
                  </a:cubicBezTo>
                  <a:cubicBezTo>
                    <a:pt x="50011" y="2357413"/>
                    <a:pt x="50011" y="2357413"/>
                    <a:pt x="50011" y="2357413"/>
                  </a:cubicBezTo>
                  <a:cubicBezTo>
                    <a:pt x="50011" y="2359256"/>
                    <a:pt x="50011" y="2359256"/>
                    <a:pt x="50011" y="2359256"/>
                  </a:cubicBezTo>
                  <a:cubicBezTo>
                    <a:pt x="49402" y="2359256"/>
                    <a:pt x="49402" y="2359256"/>
                    <a:pt x="49402" y="2359256"/>
                  </a:cubicBezTo>
                  <a:cubicBezTo>
                    <a:pt x="49402" y="2361099"/>
                    <a:pt x="49402" y="2360485"/>
                    <a:pt x="49402" y="2360485"/>
                  </a:cubicBezTo>
                  <a:cubicBezTo>
                    <a:pt x="50011" y="2360485"/>
                    <a:pt x="50011" y="2360485"/>
                    <a:pt x="50011" y="2360485"/>
                  </a:cubicBezTo>
                  <a:cubicBezTo>
                    <a:pt x="50011" y="2361099"/>
                    <a:pt x="50011" y="2361099"/>
                    <a:pt x="50011" y="2361099"/>
                  </a:cubicBezTo>
                  <a:cubicBezTo>
                    <a:pt x="49402" y="2361099"/>
                    <a:pt x="49402" y="2361099"/>
                    <a:pt x="49402" y="2361099"/>
                  </a:cubicBezTo>
                  <a:cubicBezTo>
                    <a:pt x="50011" y="2362942"/>
                    <a:pt x="48792" y="2363556"/>
                    <a:pt x="48792" y="2363556"/>
                  </a:cubicBezTo>
                  <a:cubicBezTo>
                    <a:pt x="49402" y="2363556"/>
                    <a:pt x="49402" y="2363556"/>
                    <a:pt x="49402" y="2363556"/>
                  </a:cubicBezTo>
                  <a:cubicBezTo>
                    <a:pt x="49402" y="2364170"/>
                    <a:pt x="49402" y="2364170"/>
                    <a:pt x="49402" y="2364170"/>
                  </a:cubicBezTo>
                  <a:cubicBezTo>
                    <a:pt x="48792" y="2364170"/>
                    <a:pt x="48792" y="2364170"/>
                    <a:pt x="48792" y="2364170"/>
                  </a:cubicBezTo>
                  <a:cubicBezTo>
                    <a:pt x="48792" y="2366627"/>
                    <a:pt x="46352" y="2366627"/>
                    <a:pt x="46352" y="2366627"/>
                  </a:cubicBezTo>
                  <a:cubicBezTo>
                    <a:pt x="46352" y="2367242"/>
                    <a:pt x="46352" y="2367242"/>
                    <a:pt x="46352" y="2367242"/>
                  </a:cubicBezTo>
                  <a:cubicBezTo>
                    <a:pt x="45742" y="2367242"/>
                    <a:pt x="45742" y="2367242"/>
                    <a:pt x="45742" y="2367242"/>
                  </a:cubicBezTo>
                  <a:cubicBezTo>
                    <a:pt x="45742" y="2367856"/>
                    <a:pt x="45742" y="2367856"/>
                    <a:pt x="45742" y="2367856"/>
                  </a:cubicBezTo>
                  <a:cubicBezTo>
                    <a:pt x="45132" y="2367856"/>
                    <a:pt x="45132" y="2367856"/>
                    <a:pt x="45132" y="2367856"/>
                  </a:cubicBezTo>
                  <a:cubicBezTo>
                    <a:pt x="45132" y="2368470"/>
                    <a:pt x="45132" y="2368470"/>
                    <a:pt x="45132" y="2368470"/>
                  </a:cubicBezTo>
                  <a:cubicBezTo>
                    <a:pt x="44522" y="2368470"/>
                    <a:pt x="44522" y="2368470"/>
                    <a:pt x="44522" y="2368470"/>
                  </a:cubicBezTo>
                  <a:cubicBezTo>
                    <a:pt x="44522" y="2369085"/>
                    <a:pt x="44522" y="2369085"/>
                    <a:pt x="44522" y="2369085"/>
                  </a:cubicBezTo>
                  <a:cubicBezTo>
                    <a:pt x="43913" y="2369085"/>
                    <a:pt x="43913" y="2369085"/>
                    <a:pt x="43913" y="2369085"/>
                  </a:cubicBezTo>
                  <a:cubicBezTo>
                    <a:pt x="43913" y="2367856"/>
                    <a:pt x="43913" y="2366627"/>
                    <a:pt x="43913" y="2366627"/>
                  </a:cubicBezTo>
                  <a:cubicBezTo>
                    <a:pt x="42693" y="2366627"/>
                    <a:pt x="42693" y="2366627"/>
                    <a:pt x="42693" y="2366627"/>
                  </a:cubicBezTo>
                  <a:cubicBezTo>
                    <a:pt x="42693" y="2367242"/>
                    <a:pt x="42693" y="2367242"/>
                    <a:pt x="42693" y="2367242"/>
                  </a:cubicBezTo>
                  <a:cubicBezTo>
                    <a:pt x="42083" y="2367242"/>
                    <a:pt x="42083" y="2367242"/>
                    <a:pt x="42083" y="2367242"/>
                  </a:cubicBezTo>
                  <a:cubicBezTo>
                    <a:pt x="42083" y="2369085"/>
                    <a:pt x="41473" y="2369085"/>
                    <a:pt x="41473" y="2369085"/>
                  </a:cubicBezTo>
                  <a:cubicBezTo>
                    <a:pt x="40863" y="2369085"/>
                    <a:pt x="40863" y="2369085"/>
                    <a:pt x="40863" y="2369085"/>
                  </a:cubicBezTo>
                  <a:cubicBezTo>
                    <a:pt x="40863" y="2367242"/>
                    <a:pt x="40863" y="2366013"/>
                    <a:pt x="40863" y="2365399"/>
                  </a:cubicBezTo>
                  <a:cubicBezTo>
                    <a:pt x="40253" y="2366627"/>
                    <a:pt x="39643" y="2366013"/>
                    <a:pt x="39033" y="2366627"/>
                  </a:cubicBezTo>
                  <a:lnTo>
                    <a:pt x="38503" y="2364491"/>
                  </a:lnTo>
                  <a:lnTo>
                    <a:pt x="38685" y="2364170"/>
                  </a:lnTo>
                  <a:lnTo>
                    <a:pt x="39033" y="2364170"/>
                  </a:lnTo>
                  <a:cubicBezTo>
                    <a:pt x="39033" y="2363556"/>
                    <a:pt x="39033" y="2363556"/>
                    <a:pt x="39033" y="2363556"/>
                  </a:cubicBezTo>
                  <a:lnTo>
                    <a:pt x="38685" y="2364170"/>
                  </a:lnTo>
                  <a:lnTo>
                    <a:pt x="38423" y="2364170"/>
                  </a:lnTo>
                  <a:lnTo>
                    <a:pt x="38503" y="2364491"/>
                  </a:lnTo>
                  <a:lnTo>
                    <a:pt x="36594" y="2367856"/>
                  </a:lnTo>
                  <a:cubicBezTo>
                    <a:pt x="36594" y="2368470"/>
                    <a:pt x="36594" y="2368470"/>
                    <a:pt x="36594" y="2368470"/>
                  </a:cubicBezTo>
                  <a:cubicBezTo>
                    <a:pt x="34154" y="2368470"/>
                    <a:pt x="35374" y="2370313"/>
                    <a:pt x="34764" y="2370927"/>
                  </a:cubicBezTo>
                  <a:cubicBezTo>
                    <a:pt x="34154" y="2370927"/>
                    <a:pt x="34154" y="2370927"/>
                    <a:pt x="34154" y="2370927"/>
                  </a:cubicBezTo>
                  <a:cubicBezTo>
                    <a:pt x="34154" y="2371542"/>
                    <a:pt x="34154" y="2371542"/>
                    <a:pt x="34154" y="2371542"/>
                  </a:cubicBezTo>
                  <a:cubicBezTo>
                    <a:pt x="33544" y="2371542"/>
                    <a:pt x="33544" y="2371542"/>
                    <a:pt x="33544" y="2371542"/>
                  </a:cubicBezTo>
                  <a:cubicBezTo>
                    <a:pt x="33544" y="2372770"/>
                    <a:pt x="32325" y="2372770"/>
                    <a:pt x="32934" y="2372770"/>
                  </a:cubicBezTo>
                  <a:cubicBezTo>
                    <a:pt x="34764" y="2372770"/>
                    <a:pt x="34154" y="2372770"/>
                    <a:pt x="34154" y="2372770"/>
                  </a:cubicBezTo>
                  <a:cubicBezTo>
                    <a:pt x="34154" y="2373999"/>
                    <a:pt x="34154" y="2373999"/>
                    <a:pt x="34154" y="2373999"/>
                  </a:cubicBezTo>
                  <a:cubicBezTo>
                    <a:pt x="33544" y="2373999"/>
                    <a:pt x="33544" y="2373999"/>
                    <a:pt x="33544" y="2373999"/>
                  </a:cubicBezTo>
                  <a:cubicBezTo>
                    <a:pt x="34154" y="2374613"/>
                    <a:pt x="34764" y="2374613"/>
                    <a:pt x="34764" y="2374613"/>
                  </a:cubicBezTo>
                  <a:cubicBezTo>
                    <a:pt x="34764" y="2373999"/>
                    <a:pt x="34764" y="2373999"/>
                    <a:pt x="34764" y="2373999"/>
                  </a:cubicBezTo>
                  <a:cubicBezTo>
                    <a:pt x="36594" y="2373999"/>
                    <a:pt x="37204" y="2373999"/>
                    <a:pt x="37204" y="2373999"/>
                  </a:cubicBezTo>
                  <a:cubicBezTo>
                    <a:pt x="37204" y="2374613"/>
                    <a:pt x="37204" y="2374613"/>
                    <a:pt x="37204" y="2374613"/>
                  </a:cubicBezTo>
                  <a:cubicBezTo>
                    <a:pt x="36594" y="2374613"/>
                    <a:pt x="36594" y="2374613"/>
                    <a:pt x="36594" y="2374613"/>
                  </a:cubicBezTo>
                  <a:cubicBezTo>
                    <a:pt x="36594" y="2375842"/>
                    <a:pt x="36594" y="2375842"/>
                    <a:pt x="36594" y="2375842"/>
                  </a:cubicBezTo>
                  <a:cubicBezTo>
                    <a:pt x="34764" y="2373999"/>
                    <a:pt x="34764" y="2375842"/>
                    <a:pt x="34154" y="2375227"/>
                  </a:cubicBezTo>
                  <a:cubicBezTo>
                    <a:pt x="34154" y="2375842"/>
                    <a:pt x="34154" y="2375842"/>
                    <a:pt x="34154" y="2375842"/>
                  </a:cubicBezTo>
                  <a:cubicBezTo>
                    <a:pt x="32325" y="2375842"/>
                    <a:pt x="32934" y="2375842"/>
                    <a:pt x="32934" y="2375842"/>
                  </a:cubicBezTo>
                  <a:cubicBezTo>
                    <a:pt x="32934" y="2376456"/>
                    <a:pt x="32934" y="2376456"/>
                    <a:pt x="32934" y="2376456"/>
                  </a:cubicBezTo>
                  <a:cubicBezTo>
                    <a:pt x="33544" y="2376456"/>
                    <a:pt x="33544" y="2376456"/>
                    <a:pt x="33544" y="2376456"/>
                  </a:cubicBezTo>
                  <a:cubicBezTo>
                    <a:pt x="33544" y="2377070"/>
                    <a:pt x="33544" y="2377070"/>
                    <a:pt x="33544" y="2377070"/>
                  </a:cubicBezTo>
                  <a:cubicBezTo>
                    <a:pt x="32934" y="2377070"/>
                    <a:pt x="32934" y="2377070"/>
                    <a:pt x="32934" y="2377070"/>
                  </a:cubicBezTo>
                  <a:cubicBezTo>
                    <a:pt x="32934" y="2378913"/>
                    <a:pt x="32934" y="2379527"/>
                    <a:pt x="32934" y="2379527"/>
                  </a:cubicBezTo>
                  <a:cubicBezTo>
                    <a:pt x="31105" y="2379527"/>
                    <a:pt x="31715" y="2379527"/>
                    <a:pt x="31105" y="2379527"/>
                  </a:cubicBezTo>
                  <a:cubicBezTo>
                    <a:pt x="31105" y="2378913"/>
                    <a:pt x="31105" y="2378913"/>
                    <a:pt x="31105" y="2378913"/>
                  </a:cubicBezTo>
                  <a:cubicBezTo>
                    <a:pt x="29885" y="2378913"/>
                    <a:pt x="29885" y="2379527"/>
                    <a:pt x="29885" y="2379527"/>
                  </a:cubicBezTo>
                  <a:cubicBezTo>
                    <a:pt x="30495" y="2377685"/>
                    <a:pt x="31105" y="2377070"/>
                    <a:pt x="30495" y="2376456"/>
                  </a:cubicBezTo>
                  <a:cubicBezTo>
                    <a:pt x="31105" y="2376456"/>
                    <a:pt x="31105" y="2376456"/>
                    <a:pt x="31105" y="2376456"/>
                  </a:cubicBezTo>
                  <a:cubicBezTo>
                    <a:pt x="31105" y="2375842"/>
                    <a:pt x="31105" y="2375842"/>
                    <a:pt x="31105" y="2375842"/>
                  </a:cubicBezTo>
                  <a:cubicBezTo>
                    <a:pt x="30495" y="2375842"/>
                    <a:pt x="30495" y="2375842"/>
                    <a:pt x="30495" y="2375842"/>
                  </a:cubicBezTo>
                  <a:cubicBezTo>
                    <a:pt x="30495" y="2377685"/>
                    <a:pt x="29885" y="2377685"/>
                    <a:pt x="29885" y="2378299"/>
                  </a:cubicBezTo>
                  <a:cubicBezTo>
                    <a:pt x="28055" y="2378299"/>
                    <a:pt x="28665" y="2378299"/>
                    <a:pt x="28665" y="2378299"/>
                  </a:cubicBezTo>
                  <a:cubicBezTo>
                    <a:pt x="29275" y="2377070"/>
                    <a:pt x="29275" y="2377070"/>
                    <a:pt x="29275" y="2377070"/>
                  </a:cubicBezTo>
                  <a:cubicBezTo>
                    <a:pt x="28665" y="2377070"/>
                    <a:pt x="28665" y="2377070"/>
                    <a:pt x="28665" y="2377070"/>
                  </a:cubicBezTo>
                  <a:cubicBezTo>
                    <a:pt x="27445" y="2375227"/>
                    <a:pt x="28055" y="2373385"/>
                    <a:pt x="28055" y="2372156"/>
                  </a:cubicBezTo>
                  <a:cubicBezTo>
                    <a:pt x="26836" y="2372156"/>
                    <a:pt x="26836" y="2372156"/>
                    <a:pt x="26836" y="2372156"/>
                  </a:cubicBezTo>
                  <a:cubicBezTo>
                    <a:pt x="26836" y="2370927"/>
                    <a:pt x="26836" y="2370313"/>
                    <a:pt x="26836" y="2370313"/>
                  </a:cubicBezTo>
                  <a:cubicBezTo>
                    <a:pt x="26226" y="2370313"/>
                    <a:pt x="26226" y="2370313"/>
                    <a:pt x="26226" y="2370313"/>
                  </a:cubicBezTo>
                  <a:cubicBezTo>
                    <a:pt x="26226" y="2371542"/>
                    <a:pt x="26226" y="2372156"/>
                    <a:pt x="26226" y="2372156"/>
                  </a:cubicBezTo>
                  <a:cubicBezTo>
                    <a:pt x="24396" y="2372156"/>
                    <a:pt x="24396" y="2370313"/>
                    <a:pt x="24396" y="2370313"/>
                  </a:cubicBezTo>
                  <a:cubicBezTo>
                    <a:pt x="23176" y="2370313"/>
                    <a:pt x="23176" y="2370313"/>
                    <a:pt x="23176" y="2370313"/>
                  </a:cubicBezTo>
                  <a:cubicBezTo>
                    <a:pt x="23176" y="2369085"/>
                    <a:pt x="23176" y="2369085"/>
                    <a:pt x="23176" y="2369085"/>
                  </a:cubicBezTo>
                  <a:cubicBezTo>
                    <a:pt x="21346" y="2369085"/>
                    <a:pt x="21346" y="2367242"/>
                    <a:pt x="20737" y="2367856"/>
                  </a:cubicBezTo>
                  <a:cubicBezTo>
                    <a:pt x="20737" y="2366013"/>
                    <a:pt x="20737" y="2366627"/>
                    <a:pt x="20737" y="2366627"/>
                  </a:cubicBezTo>
                  <a:cubicBezTo>
                    <a:pt x="21346" y="2366627"/>
                    <a:pt x="21346" y="2366627"/>
                    <a:pt x="21346" y="2366627"/>
                  </a:cubicBezTo>
                  <a:cubicBezTo>
                    <a:pt x="21346" y="2365399"/>
                    <a:pt x="21346" y="2365399"/>
                    <a:pt x="21346" y="2365399"/>
                  </a:cubicBezTo>
                  <a:cubicBezTo>
                    <a:pt x="21956" y="2365399"/>
                    <a:pt x="21956" y="2365399"/>
                    <a:pt x="21956" y="2365399"/>
                  </a:cubicBezTo>
                  <a:cubicBezTo>
                    <a:pt x="21956" y="2364785"/>
                    <a:pt x="21956" y="2364785"/>
                    <a:pt x="21956" y="2364785"/>
                  </a:cubicBezTo>
                  <a:cubicBezTo>
                    <a:pt x="23176" y="2366013"/>
                    <a:pt x="22566" y="2366013"/>
                    <a:pt x="22566" y="2366627"/>
                  </a:cubicBezTo>
                  <a:cubicBezTo>
                    <a:pt x="24396" y="2366627"/>
                    <a:pt x="25006" y="2366627"/>
                    <a:pt x="25006" y="2366627"/>
                  </a:cubicBezTo>
                  <a:cubicBezTo>
                    <a:pt x="25006" y="2367242"/>
                    <a:pt x="25006" y="2367242"/>
                    <a:pt x="25006" y="2367242"/>
                  </a:cubicBezTo>
                  <a:cubicBezTo>
                    <a:pt x="25616" y="2366627"/>
                    <a:pt x="25616" y="2366627"/>
                    <a:pt x="25616" y="2366627"/>
                  </a:cubicBezTo>
                  <a:cubicBezTo>
                    <a:pt x="25616" y="2367242"/>
                    <a:pt x="25616" y="2367242"/>
                    <a:pt x="25616" y="2367242"/>
                  </a:cubicBezTo>
                  <a:cubicBezTo>
                    <a:pt x="26226" y="2367242"/>
                    <a:pt x="26226" y="2367242"/>
                    <a:pt x="26226" y="2367242"/>
                  </a:cubicBezTo>
                  <a:cubicBezTo>
                    <a:pt x="26226" y="2365399"/>
                    <a:pt x="26226" y="2366013"/>
                    <a:pt x="26226" y="2365399"/>
                  </a:cubicBezTo>
                  <a:cubicBezTo>
                    <a:pt x="25616" y="2365399"/>
                    <a:pt x="25616" y="2365399"/>
                    <a:pt x="25616" y="2365399"/>
                  </a:cubicBezTo>
                  <a:cubicBezTo>
                    <a:pt x="25616" y="2363556"/>
                    <a:pt x="25616" y="2362327"/>
                    <a:pt x="25616" y="2361099"/>
                  </a:cubicBezTo>
                  <a:cubicBezTo>
                    <a:pt x="26226" y="2361099"/>
                    <a:pt x="26226" y="2361099"/>
                    <a:pt x="26226" y="2361099"/>
                  </a:cubicBezTo>
                  <a:cubicBezTo>
                    <a:pt x="26226" y="2360485"/>
                    <a:pt x="26226" y="2360485"/>
                    <a:pt x="26226" y="2360485"/>
                  </a:cubicBezTo>
                  <a:cubicBezTo>
                    <a:pt x="28055" y="2360485"/>
                    <a:pt x="27445" y="2360485"/>
                    <a:pt x="28055" y="2360485"/>
                  </a:cubicBezTo>
                  <a:cubicBezTo>
                    <a:pt x="28055" y="2359870"/>
                    <a:pt x="28055" y="2359870"/>
                    <a:pt x="28055" y="2359870"/>
                  </a:cubicBezTo>
                  <a:lnTo>
                    <a:pt x="29275" y="2360362"/>
                  </a:lnTo>
                  <a:lnTo>
                    <a:pt x="29275" y="2360485"/>
                  </a:lnTo>
                  <a:cubicBezTo>
                    <a:pt x="29275" y="2361099"/>
                    <a:pt x="29885" y="2359870"/>
                    <a:pt x="31105" y="2361099"/>
                  </a:cubicBezTo>
                  <a:lnTo>
                    <a:pt x="29275" y="2360362"/>
                  </a:lnTo>
                  <a:lnTo>
                    <a:pt x="29275" y="2359870"/>
                  </a:lnTo>
                  <a:cubicBezTo>
                    <a:pt x="31105" y="2359870"/>
                    <a:pt x="30495" y="2359870"/>
                    <a:pt x="30495" y="2359870"/>
                  </a:cubicBezTo>
                  <a:cubicBezTo>
                    <a:pt x="30495" y="2358027"/>
                    <a:pt x="30495" y="2358027"/>
                    <a:pt x="30495" y="2357413"/>
                  </a:cubicBezTo>
                  <a:cubicBezTo>
                    <a:pt x="31105" y="2357413"/>
                    <a:pt x="31105" y="2357413"/>
                    <a:pt x="31105" y="2357413"/>
                  </a:cubicBezTo>
                  <a:cubicBezTo>
                    <a:pt x="31105" y="2358642"/>
                    <a:pt x="31105" y="2358642"/>
                    <a:pt x="31105" y="2358642"/>
                  </a:cubicBezTo>
                  <a:cubicBezTo>
                    <a:pt x="32325" y="2358642"/>
                    <a:pt x="32325" y="2358642"/>
                    <a:pt x="32325" y="2358642"/>
                  </a:cubicBezTo>
                  <a:cubicBezTo>
                    <a:pt x="32934" y="2358642"/>
                    <a:pt x="32934" y="2358642"/>
                    <a:pt x="32934" y="2358642"/>
                  </a:cubicBezTo>
                  <a:cubicBezTo>
                    <a:pt x="32934" y="2359870"/>
                    <a:pt x="32934" y="2359870"/>
                    <a:pt x="32934" y="2359870"/>
                  </a:cubicBezTo>
                  <a:cubicBezTo>
                    <a:pt x="33544" y="2359870"/>
                    <a:pt x="33544" y="2359870"/>
                    <a:pt x="33544" y="2359870"/>
                  </a:cubicBezTo>
                  <a:cubicBezTo>
                    <a:pt x="33544" y="2360485"/>
                    <a:pt x="33544" y="2360485"/>
                    <a:pt x="33544" y="2360485"/>
                  </a:cubicBezTo>
                  <a:cubicBezTo>
                    <a:pt x="34154" y="2360485"/>
                    <a:pt x="34154" y="2360485"/>
                    <a:pt x="34154" y="2360485"/>
                  </a:cubicBezTo>
                  <a:cubicBezTo>
                    <a:pt x="34764" y="2358642"/>
                    <a:pt x="35374" y="2358642"/>
                    <a:pt x="34764" y="2358642"/>
                  </a:cubicBezTo>
                  <a:cubicBezTo>
                    <a:pt x="36594" y="2358642"/>
                    <a:pt x="35984" y="2358642"/>
                    <a:pt x="36594" y="2358642"/>
                  </a:cubicBezTo>
                  <a:cubicBezTo>
                    <a:pt x="36594" y="2357413"/>
                    <a:pt x="36594" y="2357413"/>
                    <a:pt x="36594" y="2357413"/>
                  </a:cubicBezTo>
                  <a:cubicBezTo>
                    <a:pt x="37204" y="2358642"/>
                    <a:pt x="37814" y="2358027"/>
                    <a:pt x="37814" y="2358642"/>
                  </a:cubicBezTo>
                  <a:cubicBezTo>
                    <a:pt x="37814" y="2359870"/>
                    <a:pt x="37814" y="2360485"/>
                    <a:pt x="37814" y="2360485"/>
                  </a:cubicBezTo>
                  <a:cubicBezTo>
                    <a:pt x="40253" y="2360485"/>
                    <a:pt x="39033" y="2358642"/>
                    <a:pt x="39033" y="2358642"/>
                  </a:cubicBezTo>
                  <a:cubicBezTo>
                    <a:pt x="40253" y="2359256"/>
                    <a:pt x="39643" y="2359256"/>
                    <a:pt x="40253" y="2359870"/>
                  </a:cubicBezTo>
                  <a:cubicBezTo>
                    <a:pt x="40863" y="2359870"/>
                    <a:pt x="40863" y="2359870"/>
                    <a:pt x="40863" y="2359870"/>
                  </a:cubicBezTo>
                  <a:cubicBezTo>
                    <a:pt x="40863" y="2358027"/>
                    <a:pt x="40863" y="2358027"/>
                    <a:pt x="40863" y="2357413"/>
                  </a:cubicBezTo>
                  <a:cubicBezTo>
                    <a:pt x="40253" y="2357413"/>
                    <a:pt x="40253" y="2357413"/>
                    <a:pt x="40253" y="2357413"/>
                  </a:cubicBezTo>
                  <a:cubicBezTo>
                    <a:pt x="40863" y="2356799"/>
                    <a:pt x="40863" y="2356799"/>
                    <a:pt x="40863" y="2356799"/>
                  </a:cubicBezTo>
                  <a:cubicBezTo>
                    <a:pt x="40253" y="2356799"/>
                    <a:pt x="40253" y="2356799"/>
                    <a:pt x="40253" y="2356799"/>
                  </a:cubicBezTo>
                  <a:cubicBezTo>
                    <a:pt x="40253" y="2356185"/>
                    <a:pt x="40253" y="2356185"/>
                    <a:pt x="40253" y="2356185"/>
                  </a:cubicBezTo>
                  <a:cubicBezTo>
                    <a:pt x="40863" y="2356185"/>
                    <a:pt x="40863" y="2356185"/>
                    <a:pt x="40863" y="2356185"/>
                  </a:cubicBezTo>
                  <a:cubicBezTo>
                    <a:pt x="40863" y="2355570"/>
                    <a:pt x="40863" y="2355570"/>
                    <a:pt x="40863" y="2355570"/>
                  </a:cubicBezTo>
                  <a:cubicBezTo>
                    <a:pt x="40253" y="2355570"/>
                    <a:pt x="40253" y="2355570"/>
                    <a:pt x="40253" y="2355570"/>
                  </a:cubicBezTo>
                  <a:cubicBezTo>
                    <a:pt x="40253" y="2353727"/>
                    <a:pt x="40863" y="2354342"/>
                    <a:pt x="40863" y="2354342"/>
                  </a:cubicBezTo>
                  <a:cubicBezTo>
                    <a:pt x="40253" y="2354342"/>
                    <a:pt x="40253" y="2354342"/>
                    <a:pt x="40253" y="2354342"/>
                  </a:cubicBezTo>
                  <a:cubicBezTo>
                    <a:pt x="40863" y="2353113"/>
                    <a:pt x="40863" y="2353727"/>
                    <a:pt x="41473" y="2353113"/>
                  </a:cubicBezTo>
                  <a:cubicBezTo>
                    <a:pt x="41473" y="2351885"/>
                    <a:pt x="41473" y="2351885"/>
                    <a:pt x="41473" y="2351885"/>
                  </a:cubicBezTo>
                  <a:cubicBezTo>
                    <a:pt x="40863" y="2351885"/>
                    <a:pt x="40863" y="2351885"/>
                    <a:pt x="40863" y="2351885"/>
                  </a:cubicBezTo>
                  <a:cubicBezTo>
                    <a:pt x="40863" y="2350042"/>
                    <a:pt x="40863" y="2350656"/>
                    <a:pt x="40863" y="2350656"/>
                  </a:cubicBezTo>
                  <a:cubicBezTo>
                    <a:pt x="40253" y="2350656"/>
                    <a:pt x="40253" y="2350656"/>
                    <a:pt x="40253" y="2350656"/>
                  </a:cubicBezTo>
                  <a:cubicBezTo>
                    <a:pt x="40253" y="2348813"/>
                    <a:pt x="40253" y="2348199"/>
                    <a:pt x="40253" y="2348199"/>
                  </a:cubicBezTo>
                  <a:cubicBezTo>
                    <a:pt x="40863" y="2348199"/>
                    <a:pt x="40863" y="2348199"/>
                    <a:pt x="40863" y="2348199"/>
                  </a:cubicBezTo>
                  <a:cubicBezTo>
                    <a:pt x="40863" y="2346970"/>
                    <a:pt x="39643" y="2346970"/>
                    <a:pt x="40253" y="2346970"/>
                  </a:cubicBezTo>
                  <a:cubicBezTo>
                    <a:pt x="40253" y="2347585"/>
                    <a:pt x="40253" y="2347585"/>
                    <a:pt x="40253" y="2347585"/>
                  </a:cubicBezTo>
                  <a:cubicBezTo>
                    <a:pt x="38423" y="2347585"/>
                    <a:pt x="39033" y="2346356"/>
                    <a:pt x="38423" y="2346970"/>
                  </a:cubicBezTo>
                  <a:cubicBezTo>
                    <a:pt x="38423" y="2348199"/>
                    <a:pt x="38423" y="2348813"/>
                    <a:pt x="38423" y="2348813"/>
                  </a:cubicBezTo>
                  <a:cubicBezTo>
                    <a:pt x="37814" y="2348813"/>
                    <a:pt x="37814" y="2348813"/>
                    <a:pt x="37814" y="2348813"/>
                  </a:cubicBezTo>
                  <a:cubicBezTo>
                    <a:pt x="37814" y="2349427"/>
                    <a:pt x="37814" y="2349427"/>
                    <a:pt x="37814" y="2349427"/>
                  </a:cubicBezTo>
                  <a:cubicBezTo>
                    <a:pt x="35374" y="2350656"/>
                    <a:pt x="34154" y="2351270"/>
                    <a:pt x="32934" y="2351270"/>
                  </a:cubicBezTo>
                  <a:cubicBezTo>
                    <a:pt x="32934" y="2350656"/>
                    <a:pt x="32934" y="2350656"/>
                    <a:pt x="32934" y="2350656"/>
                  </a:cubicBezTo>
                  <a:cubicBezTo>
                    <a:pt x="32325" y="2350656"/>
                    <a:pt x="32325" y="2350656"/>
                    <a:pt x="32325" y="2350656"/>
                  </a:cubicBezTo>
                  <a:cubicBezTo>
                    <a:pt x="32325" y="2348813"/>
                    <a:pt x="32934" y="2348813"/>
                    <a:pt x="32934" y="2348199"/>
                  </a:cubicBezTo>
                  <a:cubicBezTo>
                    <a:pt x="33544" y="2348199"/>
                    <a:pt x="33544" y="2348199"/>
                    <a:pt x="33544" y="2348199"/>
                  </a:cubicBezTo>
                  <a:cubicBezTo>
                    <a:pt x="33544" y="2346356"/>
                    <a:pt x="33544" y="2346970"/>
                    <a:pt x="33544" y="2346970"/>
                  </a:cubicBezTo>
                  <a:cubicBezTo>
                    <a:pt x="34154" y="2346970"/>
                    <a:pt x="34154" y="2346970"/>
                    <a:pt x="34154" y="2346970"/>
                  </a:cubicBezTo>
                  <a:cubicBezTo>
                    <a:pt x="34154" y="2345127"/>
                    <a:pt x="32934" y="2345127"/>
                    <a:pt x="33544" y="2344513"/>
                  </a:cubicBezTo>
                  <a:cubicBezTo>
                    <a:pt x="35374" y="2344513"/>
                    <a:pt x="35374" y="2344513"/>
                    <a:pt x="35984" y="2344513"/>
                  </a:cubicBezTo>
                  <a:cubicBezTo>
                    <a:pt x="35984" y="2342670"/>
                    <a:pt x="35984" y="2343285"/>
                    <a:pt x="35984" y="2343285"/>
                  </a:cubicBezTo>
                  <a:cubicBezTo>
                    <a:pt x="36594" y="2343285"/>
                    <a:pt x="36594" y="2343285"/>
                    <a:pt x="36594" y="2343285"/>
                  </a:cubicBezTo>
                  <a:cubicBezTo>
                    <a:pt x="36594" y="2342670"/>
                    <a:pt x="36594" y="2342670"/>
                    <a:pt x="36594" y="2342670"/>
                  </a:cubicBezTo>
                  <a:cubicBezTo>
                    <a:pt x="39033" y="2342670"/>
                    <a:pt x="40253" y="2341442"/>
                    <a:pt x="41473" y="2341442"/>
                  </a:cubicBezTo>
                  <a:cubicBezTo>
                    <a:pt x="41473" y="2340827"/>
                    <a:pt x="41473" y="2340827"/>
                    <a:pt x="41473" y="2340827"/>
                  </a:cubicBezTo>
                  <a:cubicBezTo>
                    <a:pt x="39643" y="2341442"/>
                    <a:pt x="38423" y="2340213"/>
                    <a:pt x="38423" y="2340213"/>
                  </a:cubicBezTo>
                  <a:cubicBezTo>
                    <a:pt x="37814" y="2340827"/>
                    <a:pt x="37814" y="2340827"/>
                    <a:pt x="37814" y="2340827"/>
                  </a:cubicBezTo>
                  <a:cubicBezTo>
                    <a:pt x="37814" y="2340213"/>
                    <a:pt x="37814" y="2340213"/>
                    <a:pt x="37814" y="2340213"/>
                  </a:cubicBezTo>
                  <a:cubicBezTo>
                    <a:pt x="37204" y="2340213"/>
                    <a:pt x="37204" y="2340213"/>
                    <a:pt x="37204" y="2340213"/>
                  </a:cubicBezTo>
                  <a:cubicBezTo>
                    <a:pt x="37204" y="2340827"/>
                    <a:pt x="37204" y="2340827"/>
                    <a:pt x="37204" y="2340827"/>
                  </a:cubicBezTo>
                  <a:cubicBezTo>
                    <a:pt x="35374" y="2341442"/>
                    <a:pt x="35374" y="2342056"/>
                    <a:pt x="34764" y="2341442"/>
                  </a:cubicBezTo>
                  <a:cubicBezTo>
                    <a:pt x="34764" y="2340827"/>
                    <a:pt x="34764" y="2340827"/>
                    <a:pt x="34764" y="2340827"/>
                  </a:cubicBezTo>
                  <a:cubicBezTo>
                    <a:pt x="35984" y="2340827"/>
                    <a:pt x="35984" y="2340827"/>
                    <a:pt x="35984" y="2340827"/>
                  </a:cubicBezTo>
                  <a:cubicBezTo>
                    <a:pt x="35984" y="2340213"/>
                    <a:pt x="35984" y="2340213"/>
                    <a:pt x="35984" y="2340213"/>
                  </a:cubicBezTo>
                  <a:cubicBezTo>
                    <a:pt x="36594" y="2340213"/>
                    <a:pt x="36594" y="2340213"/>
                    <a:pt x="36594" y="2340213"/>
                  </a:cubicBezTo>
                  <a:cubicBezTo>
                    <a:pt x="37814" y="2337142"/>
                    <a:pt x="37814" y="2337756"/>
                    <a:pt x="37814" y="2336527"/>
                  </a:cubicBezTo>
                  <a:cubicBezTo>
                    <a:pt x="35984" y="2336527"/>
                    <a:pt x="36594" y="2336527"/>
                    <a:pt x="36594" y="2336527"/>
                  </a:cubicBezTo>
                  <a:cubicBezTo>
                    <a:pt x="36594" y="2335913"/>
                    <a:pt x="36594" y="2335913"/>
                    <a:pt x="36594" y="2335913"/>
                  </a:cubicBezTo>
                  <a:cubicBezTo>
                    <a:pt x="38423" y="2335913"/>
                    <a:pt x="37814" y="2334070"/>
                    <a:pt x="37814" y="2334070"/>
                  </a:cubicBezTo>
                  <a:cubicBezTo>
                    <a:pt x="37204" y="2334070"/>
                    <a:pt x="37204" y="2334070"/>
                    <a:pt x="37204" y="2334070"/>
                  </a:cubicBezTo>
                  <a:cubicBezTo>
                    <a:pt x="37204" y="2332842"/>
                    <a:pt x="37204" y="2332227"/>
                    <a:pt x="37204" y="2332227"/>
                  </a:cubicBezTo>
                  <a:cubicBezTo>
                    <a:pt x="37814" y="2332227"/>
                    <a:pt x="37814" y="2332227"/>
                    <a:pt x="37814" y="2332227"/>
                  </a:cubicBezTo>
                  <a:cubicBezTo>
                    <a:pt x="37814" y="2330385"/>
                    <a:pt x="37814" y="2330999"/>
                    <a:pt x="37814" y="2330999"/>
                  </a:cubicBezTo>
                  <a:lnTo>
                    <a:pt x="38302" y="2329770"/>
                  </a:lnTo>
                  <a:lnTo>
                    <a:pt x="38423" y="2329770"/>
                  </a:lnTo>
                  <a:lnTo>
                    <a:pt x="38626" y="2328953"/>
                  </a:lnTo>
                  <a:lnTo>
                    <a:pt x="39033" y="2327928"/>
                  </a:lnTo>
                  <a:lnTo>
                    <a:pt x="40009" y="2327313"/>
                  </a:lnTo>
                  <a:lnTo>
                    <a:pt x="40863" y="2327313"/>
                  </a:lnTo>
                  <a:lnTo>
                    <a:pt x="40863" y="2326776"/>
                  </a:lnTo>
                  <a:lnTo>
                    <a:pt x="43913" y="2324856"/>
                  </a:lnTo>
                  <a:cubicBezTo>
                    <a:pt x="42083" y="2324856"/>
                    <a:pt x="42693" y="2324856"/>
                    <a:pt x="42083" y="2324856"/>
                  </a:cubicBezTo>
                  <a:cubicBezTo>
                    <a:pt x="42083" y="2324242"/>
                    <a:pt x="42083" y="2324242"/>
                    <a:pt x="42083" y="2324242"/>
                  </a:cubicBezTo>
                  <a:cubicBezTo>
                    <a:pt x="40253" y="2324242"/>
                    <a:pt x="40863" y="2324242"/>
                    <a:pt x="40863" y="2324242"/>
                  </a:cubicBezTo>
                  <a:cubicBezTo>
                    <a:pt x="40863" y="2326085"/>
                    <a:pt x="42083" y="2326085"/>
                    <a:pt x="41473" y="2326085"/>
                  </a:cubicBezTo>
                  <a:cubicBezTo>
                    <a:pt x="40863" y="2326085"/>
                    <a:pt x="40863" y="2326085"/>
                    <a:pt x="40863" y="2326085"/>
                  </a:cubicBezTo>
                  <a:lnTo>
                    <a:pt x="40863" y="2326776"/>
                  </a:lnTo>
                  <a:lnTo>
                    <a:pt x="40009" y="2327313"/>
                  </a:lnTo>
                  <a:lnTo>
                    <a:pt x="39033" y="2327313"/>
                  </a:lnTo>
                  <a:lnTo>
                    <a:pt x="38626" y="2328953"/>
                  </a:lnTo>
                  <a:lnTo>
                    <a:pt x="38302" y="2329770"/>
                  </a:lnTo>
                  <a:lnTo>
                    <a:pt x="37814" y="2329770"/>
                  </a:lnTo>
                  <a:cubicBezTo>
                    <a:pt x="38423" y="2327928"/>
                    <a:pt x="37204" y="2327928"/>
                    <a:pt x="37204" y="2327928"/>
                  </a:cubicBezTo>
                  <a:cubicBezTo>
                    <a:pt x="38423" y="2327928"/>
                    <a:pt x="38423" y="2326699"/>
                    <a:pt x="38423" y="2327313"/>
                  </a:cubicBezTo>
                  <a:cubicBezTo>
                    <a:pt x="37204" y="2327313"/>
                    <a:pt x="37204" y="2327313"/>
                    <a:pt x="37204" y="2327313"/>
                  </a:cubicBezTo>
                  <a:cubicBezTo>
                    <a:pt x="37814" y="2329770"/>
                    <a:pt x="35984" y="2331613"/>
                    <a:pt x="35984" y="2332227"/>
                  </a:cubicBezTo>
                  <a:cubicBezTo>
                    <a:pt x="36594" y="2332227"/>
                    <a:pt x="36594" y="2332227"/>
                    <a:pt x="36594" y="2332227"/>
                  </a:cubicBezTo>
                  <a:cubicBezTo>
                    <a:pt x="36594" y="2332842"/>
                    <a:pt x="36594" y="2332842"/>
                    <a:pt x="36594" y="2332842"/>
                  </a:cubicBezTo>
                  <a:cubicBezTo>
                    <a:pt x="35984" y="2332842"/>
                    <a:pt x="35984" y="2332842"/>
                    <a:pt x="35984" y="2332842"/>
                  </a:cubicBezTo>
                  <a:cubicBezTo>
                    <a:pt x="35984" y="2335299"/>
                    <a:pt x="34764" y="2335913"/>
                    <a:pt x="34764" y="2336527"/>
                  </a:cubicBezTo>
                  <a:cubicBezTo>
                    <a:pt x="34154" y="2336527"/>
                    <a:pt x="34154" y="2336527"/>
                    <a:pt x="34154" y="2336527"/>
                  </a:cubicBezTo>
                  <a:cubicBezTo>
                    <a:pt x="34154" y="2337142"/>
                    <a:pt x="34154" y="2337142"/>
                    <a:pt x="34154" y="2337142"/>
                  </a:cubicBezTo>
                  <a:cubicBezTo>
                    <a:pt x="32325" y="2337142"/>
                    <a:pt x="32934" y="2338985"/>
                    <a:pt x="32934" y="2338985"/>
                  </a:cubicBezTo>
                  <a:cubicBezTo>
                    <a:pt x="32325" y="2338985"/>
                    <a:pt x="32325" y="2338985"/>
                    <a:pt x="32325" y="2338985"/>
                  </a:cubicBezTo>
                  <a:cubicBezTo>
                    <a:pt x="32325" y="2339599"/>
                    <a:pt x="32325" y="2339599"/>
                    <a:pt x="32325" y="2339599"/>
                  </a:cubicBezTo>
                  <a:cubicBezTo>
                    <a:pt x="32934" y="2339599"/>
                    <a:pt x="32934" y="2339599"/>
                    <a:pt x="32934" y="2339599"/>
                  </a:cubicBezTo>
                  <a:cubicBezTo>
                    <a:pt x="32934" y="2341442"/>
                    <a:pt x="32934" y="2340827"/>
                    <a:pt x="32934" y="2340827"/>
                  </a:cubicBezTo>
                  <a:cubicBezTo>
                    <a:pt x="32325" y="2340827"/>
                    <a:pt x="32325" y="2340827"/>
                    <a:pt x="32325" y="2340827"/>
                  </a:cubicBezTo>
                  <a:cubicBezTo>
                    <a:pt x="31105" y="2343899"/>
                    <a:pt x="29885" y="2346356"/>
                    <a:pt x="28665" y="2345742"/>
                  </a:cubicBezTo>
                  <a:cubicBezTo>
                    <a:pt x="28665" y="2345127"/>
                    <a:pt x="28665" y="2345127"/>
                    <a:pt x="28665" y="2345127"/>
                  </a:cubicBezTo>
                  <a:cubicBezTo>
                    <a:pt x="26836" y="2346970"/>
                    <a:pt x="26836" y="2346356"/>
                    <a:pt x="26226" y="2346970"/>
                  </a:cubicBezTo>
                  <a:cubicBezTo>
                    <a:pt x="26226" y="2348199"/>
                    <a:pt x="26226" y="2348813"/>
                    <a:pt x="26226" y="2348813"/>
                  </a:cubicBezTo>
                  <a:cubicBezTo>
                    <a:pt x="25006" y="2348813"/>
                    <a:pt x="25006" y="2350042"/>
                    <a:pt x="25006" y="2349427"/>
                  </a:cubicBezTo>
                  <a:cubicBezTo>
                    <a:pt x="24396" y="2348813"/>
                    <a:pt x="24396" y="2348813"/>
                    <a:pt x="24396" y="2348813"/>
                  </a:cubicBezTo>
                  <a:cubicBezTo>
                    <a:pt x="24396" y="2349427"/>
                    <a:pt x="24396" y="2349427"/>
                    <a:pt x="24396" y="2349427"/>
                  </a:cubicBezTo>
                  <a:lnTo>
                    <a:pt x="25006" y="2349427"/>
                  </a:lnTo>
                  <a:lnTo>
                    <a:pt x="25616" y="2349427"/>
                  </a:lnTo>
                  <a:cubicBezTo>
                    <a:pt x="25616" y="2351270"/>
                    <a:pt x="25616" y="2351885"/>
                    <a:pt x="25616" y="2351885"/>
                  </a:cubicBezTo>
                  <a:cubicBezTo>
                    <a:pt x="25006" y="2351885"/>
                    <a:pt x="25006" y="2351885"/>
                    <a:pt x="25006" y="2351885"/>
                  </a:cubicBezTo>
                  <a:cubicBezTo>
                    <a:pt x="25006" y="2350042"/>
                    <a:pt x="23786" y="2350656"/>
                    <a:pt x="24396" y="2350656"/>
                  </a:cubicBezTo>
                  <a:cubicBezTo>
                    <a:pt x="23176" y="2351270"/>
                    <a:pt x="23176" y="2351270"/>
                    <a:pt x="23176" y="2351270"/>
                  </a:cubicBezTo>
                  <a:cubicBezTo>
                    <a:pt x="23176" y="2350656"/>
                    <a:pt x="23176" y="2350656"/>
                    <a:pt x="23176" y="2350656"/>
                  </a:cubicBezTo>
                  <a:cubicBezTo>
                    <a:pt x="22566" y="2350656"/>
                    <a:pt x="22566" y="2350656"/>
                    <a:pt x="22566" y="2350656"/>
                  </a:cubicBezTo>
                  <a:cubicBezTo>
                    <a:pt x="22566" y="2349427"/>
                    <a:pt x="22566" y="2349427"/>
                    <a:pt x="22566" y="2349427"/>
                  </a:cubicBezTo>
                  <a:cubicBezTo>
                    <a:pt x="21956" y="2349427"/>
                    <a:pt x="21956" y="2349427"/>
                    <a:pt x="21956" y="2349427"/>
                  </a:cubicBezTo>
                  <a:cubicBezTo>
                    <a:pt x="21956" y="2348199"/>
                    <a:pt x="21956" y="2348199"/>
                    <a:pt x="21956" y="2348199"/>
                  </a:cubicBezTo>
                  <a:cubicBezTo>
                    <a:pt x="22566" y="2348199"/>
                    <a:pt x="22566" y="2348199"/>
                    <a:pt x="22566" y="2348199"/>
                  </a:cubicBezTo>
                  <a:cubicBezTo>
                    <a:pt x="22566" y="2348813"/>
                    <a:pt x="22566" y="2348813"/>
                    <a:pt x="22566" y="2348813"/>
                  </a:cubicBezTo>
                  <a:cubicBezTo>
                    <a:pt x="23176" y="2348813"/>
                    <a:pt x="23176" y="2348813"/>
                    <a:pt x="23176" y="2348813"/>
                  </a:cubicBezTo>
                  <a:cubicBezTo>
                    <a:pt x="23786" y="2346970"/>
                    <a:pt x="22566" y="2346970"/>
                    <a:pt x="22566" y="2346970"/>
                  </a:cubicBezTo>
                  <a:cubicBezTo>
                    <a:pt x="21956" y="2347585"/>
                    <a:pt x="21956" y="2347585"/>
                    <a:pt x="21956" y="2347585"/>
                  </a:cubicBezTo>
                  <a:cubicBezTo>
                    <a:pt x="21956" y="2346970"/>
                    <a:pt x="21956" y="2346970"/>
                    <a:pt x="21956" y="2346970"/>
                  </a:cubicBezTo>
                  <a:cubicBezTo>
                    <a:pt x="21346" y="2346970"/>
                    <a:pt x="21346" y="2346970"/>
                    <a:pt x="21346" y="2346970"/>
                  </a:cubicBezTo>
                  <a:cubicBezTo>
                    <a:pt x="21346" y="2345742"/>
                    <a:pt x="21346" y="2345742"/>
                    <a:pt x="21346" y="2345742"/>
                  </a:cubicBezTo>
                  <a:cubicBezTo>
                    <a:pt x="20737" y="2345742"/>
                    <a:pt x="20737" y="2345742"/>
                    <a:pt x="20737" y="2345742"/>
                  </a:cubicBezTo>
                  <a:cubicBezTo>
                    <a:pt x="20737" y="2345127"/>
                    <a:pt x="20737" y="2345127"/>
                    <a:pt x="20737" y="2345127"/>
                  </a:cubicBezTo>
                  <a:cubicBezTo>
                    <a:pt x="19517" y="2345127"/>
                    <a:pt x="19517" y="2345127"/>
                    <a:pt x="19517" y="2345127"/>
                  </a:cubicBezTo>
                  <a:cubicBezTo>
                    <a:pt x="19517" y="2344513"/>
                    <a:pt x="19517" y="2344513"/>
                    <a:pt x="19517" y="2344513"/>
                  </a:cubicBezTo>
                  <a:cubicBezTo>
                    <a:pt x="20737" y="2344513"/>
                    <a:pt x="20737" y="2344513"/>
                    <a:pt x="20737" y="2344513"/>
                  </a:cubicBezTo>
                  <a:cubicBezTo>
                    <a:pt x="20737" y="2342670"/>
                    <a:pt x="20737" y="2343285"/>
                    <a:pt x="20737" y="2343285"/>
                  </a:cubicBezTo>
                  <a:cubicBezTo>
                    <a:pt x="21346" y="2343285"/>
                    <a:pt x="21346" y="2343285"/>
                    <a:pt x="21346" y="2343285"/>
                  </a:cubicBezTo>
                  <a:cubicBezTo>
                    <a:pt x="21346" y="2343899"/>
                    <a:pt x="21346" y="2343899"/>
                    <a:pt x="21346" y="2343899"/>
                  </a:cubicBezTo>
                  <a:cubicBezTo>
                    <a:pt x="21956" y="2343899"/>
                    <a:pt x="21956" y="2343899"/>
                    <a:pt x="21956" y="2343899"/>
                  </a:cubicBezTo>
                  <a:cubicBezTo>
                    <a:pt x="21956" y="2343285"/>
                    <a:pt x="21956" y="2343285"/>
                    <a:pt x="21956" y="2343285"/>
                  </a:cubicBezTo>
                  <a:cubicBezTo>
                    <a:pt x="22566" y="2343285"/>
                    <a:pt x="22566" y="2343285"/>
                    <a:pt x="22566" y="2343285"/>
                  </a:cubicBezTo>
                  <a:cubicBezTo>
                    <a:pt x="22566" y="2342670"/>
                    <a:pt x="22566" y="2342670"/>
                    <a:pt x="22566" y="2342670"/>
                  </a:cubicBezTo>
                  <a:cubicBezTo>
                    <a:pt x="21956" y="2342670"/>
                    <a:pt x="21956" y="2342670"/>
                    <a:pt x="21956" y="2342670"/>
                  </a:cubicBezTo>
                  <a:cubicBezTo>
                    <a:pt x="21956" y="2340827"/>
                    <a:pt x="21956" y="2340827"/>
                    <a:pt x="21956" y="2340827"/>
                  </a:cubicBezTo>
                  <a:cubicBezTo>
                    <a:pt x="21346" y="2340827"/>
                    <a:pt x="21346" y="2340827"/>
                    <a:pt x="21346" y="2340827"/>
                  </a:cubicBezTo>
                  <a:cubicBezTo>
                    <a:pt x="21346" y="2341442"/>
                    <a:pt x="21346" y="2341442"/>
                    <a:pt x="21346" y="2341442"/>
                  </a:cubicBezTo>
                  <a:cubicBezTo>
                    <a:pt x="20737" y="2341442"/>
                    <a:pt x="20737" y="2341442"/>
                    <a:pt x="20737" y="2341442"/>
                  </a:cubicBezTo>
                  <a:cubicBezTo>
                    <a:pt x="20737" y="2340827"/>
                    <a:pt x="20737" y="2340827"/>
                    <a:pt x="20737" y="2340827"/>
                  </a:cubicBezTo>
                  <a:cubicBezTo>
                    <a:pt x="19517" y="2340827"/>
                    <a:pt x="19517" y="2340827"/>
                    <a:pt x="19517" y="2340827"/>
                  </a:cubicBezTo>
                  <a:cubicBezTo>
                    <a:pt x="19517" y="2341442"/>
                    <a:pt x="19517" y="2341442"/>
                    <a:pt x="19517" y="2341442"/>
                  </a:cubicBezTo>
                  <a:cubicBezTo>
                    <a:pt x="18907" y="2341442"/>
                    <a:pt x="18907" y="2341442"/>
                    <a:pt x="18907" y="2341442"/>
                  </a:cubicBezTo>
                  <a:cubicBezTo>
                    <a:pt x="18907" y="2342670"/>
                    <a:pt x="18907" y="2342670"/>
                    <a:pt x="18907" y="2342670"/>
                  </a:cubicBezTo>
                  <a:cubicBezTo>
                    <a:pt x="18297" y="2341442"/>
                    <a:pt x="18297" y="2342056"/>
                    <a:pt x="17687" y="2341442"/>
                  </a:cubicBezTo>
                  <a:cubicBezTo>
                    <a:pt x="17077" y="2338985"/>
                    <a:pt x="18907" y="2339599"/>
                    <a:pt x="18907" y="2339599"/>
                  </a:cubicBezTo>
                  <a:cubicBezTo>
                    <a:pt x="18907" y="2338985"/>
                    <a:pt x="18907" y="2338985"/>
                    <a:pt x="18907" y="2338985"/>
                  </a:cubicBezTo>
                  <a:cubicBezTo>
                    <a:pt x="19517" y="2338985"/>
                    <a:pt x="19517" y="2338985"/>
                    <a:pt x="19517" y="2338985"/>
                  </a:cubicBezTo>
                  <a:cubicBezTo>
                    <a:pt x="19517" y="2337142"/>
                    <a:pt x="19517" y="2337756"/>
                    <a:pt x="19517" y="2337142"/>
                  </a:cubicBezTo>
                  <a:cubicBezTo>
                    <a:pt x="18907" y="2337142"/>
                    <a:pt x="18907" y="2337142"/>
                    <a:pt x="18907" y="2337142"/>
                  </a:cubicBezTo>
                  <a:cubicBezTo>
                    <a:pt x="18907" y="2337756"/>
                    <a:pt x="18907" y="2337756"/>
                    <a:pt x="18907" y="2337756"/>
                  </a:cubicBezTo>
                  <a:cubicBezTo>
                    <a:pt x="17687" y="2337756"/>
                    <a:pt x="17077" y="2337756"/>
                    <a:pt x="17077" y="2337756"/>
                  </a:cubicBezTo>
                  <a:cubicBezTo>
                    <a:pt x="17077" y="2339599"/>
                    <a:pt x="17077" y="2339599"/>
                    <a:pt x="17077" y="2339599"/>
                  </a:cubicBezTo>
                  <a:cubicBezTo>
                    <a:pt x="15248" y="2339599"/>
                    <a:pt x="15857" y="2339599"/>
                    <a:pt x="15248" y="2339599"/>
                  </a:cubicBezTo>
                  <a:cubicBezTo>
                    <a:pt x="15248" y="2338985"/>
                    <a:pt x="15248" y="2338985"/>
                    <a:pt x="15248" y="2338985"/>
                  </a:cubicBezTo>
                  <a:cubicBezTo>
                    <a:pt x="14028" y="2338985"/>
                    <a:pt x="14028" y="2337756"/>
                    <a:pt x="14028" y="2337756"/>
                  </a:cubicBezTo>
                  <a:cubicBezTo>
                    <a:pt x="15857" y="2337756"/>
                    <a:pt x="15248" y="2337756"/>
                    <a:pt x="15248" y="2337756"/>
                  </a:cubicBezTo>
                  <a:cubicBezTo>
                    <a:pt x="15248" y="2337142"/>
                    <a:pt x="15248" y="2337142"/>
                    <a:pt x="15248" y="2337142"/>
                  </a:cubicBezTo>
                  <a:cubicBezTo>
                    <a:pt x="16467" y="2337142"/>
                    <a:pt x="16467" y="2337142"/>
                    <a:pt x="16467" y="2337142"/>
                  </a:cubicBezTo>
                  <a:cubicBezTo>
                    <a:pt x="16467" y="2336527"/>
                    <a:pt x="16467" y="2336527"/>
                    <a:pt x="16467" y="2336527"/>
                  </a:cubicBezTo>
                  <a:cubicBezTo>
                    <a:pt x="15248" y="2336527"/>
                    <a:pt x="15248" y="2336527"/>
                    <a:pt x="15248" y="2336527"/>
                  </a:cubicBezTo>
                  <a:cubicBezTo>
                    <a:pt x="15248" y="2337142"/>
                    <a:pt x="15248" y="2337142"/>
                    <a:pt x="15248" y="2337142"/>
                  </a:cubicBezTo>
                  <a:cubicBezTo>
                    <a:pt x="14638" y="2337142"/>
                    <a:pt x="14638" y="2337142"/>
                    <a:pt x="14638" y="2337142"/>
                  </a:cubicBezTo>
                  <a:cubicBezTo>
                    <a:pt x="14638" y="2335299"/>
                    <a:pt x="14638" y="2335913"/>
                    <a:pt x="14638" y="2335913"/>
                  </a:cubicBezTo>
                  <a:cubicBezTo>
                    <a:pt x="14028" y="2335913"/>
                    <a:pt x="14028" y="2335913"/>
                    <a:pt x="14028" y="2335913"/>
                  </a:cubicBezTo>
                  <a:cubicBezTo>
                    <a:pt x="14028" y="2334070"/>
                    <a:pt x="12808" y="2334685"/>
                    <a:pt x="13418" y="2334070"/>
                  </a:cubicBezTo>
                  <a:cubicBezTo>
                    <a:pt x="14028" y="2334070"/>
                    <a:pt x="14028" y="2334070"/>
                    <a:pt x="14028" y="2334070"/>
                  </a:cubicBezTo>
                  <a:cubicBezTo>
                    <a:pt x="14028" y="2332842"/>
                    <a:pt x="14028" y="2331613"/>
                    <a:pt x="14028" y="2331613"/>
                  </a:cubicBezTo>
                  <a:cubicBezTo>
                    <a:pt x="15857" y="2330999"/>
                    <a:pt x="15857" y="2330385"/>
                    <a:pt x="16467" y="2330999"/>
                  </a:cubicBezTo>
                  <a:cubicBezTo>
                    <a:pt x="15857" y="2332227"/>
                    <a:pt x="17077" y="2332227"/>
                    <a:pt x="17077" y="2332227"/>
                  </a:cubicBezTo>
                  <a:cubicBezTo>
                    <a:pt x="17077" y="2331613"/>
                    <a:pt x="17077" y="2331613"/>
                    <a:pt x="17077" y="2331613"/>
                  </a:cubicBezTo>
                  <a:cubicBezTo>
                    <a:pt x="18297" y="2331613"/>
                    <a:pt x="18297" y="2331613"/>
                    <a:pt x="18297" y="2331613"/>
                  </a:cubicBezTo>
                  <a:cubicBezTo>
                    <a:pt x="18297" y="2330999"/>
                    <a:pt x="18297" y="2330999"/>
                    <a:pt x="18297" y="2330999"/>
                  </a:cubicBezTo>
                  <a:cubicBezTo>
                    <a:pt x="17077" y="2330999"/>
                    <a:pt x="16467" y="2330999"/>
                    <a:pt x="16467" y="2330999"/>
                  </a:cubicBezTo>
                  <a:cubicBezTo>
                    <a:pt x="16467" y="2329156"/>
                    <a:pt x="16467" y="2328542"/>
                    <a:pt x="16467" y="2328542"/>
                  </a:cubicBezTo>
                  <a:cubicBezTo>
                    <a:pt x="15248" y="2328542"/>
                    <a:pt x="15248" y="2328542"/>
                    <a:pt x="15248" y="2328542"/>
                  </a:cubicBezTo>
                  <a:cubicBezTo>
                    <a:pt x="15248" y="2330385"/>
                    <a:pt x="15248" y="2329770"/>
                    <a:pt x="15248" y="2329770"/>
                  </a:cubicBezTo>
                  <a:cubicBezTo>
                    <a:pt x="14028" y="2329770"/>
                    <a:pt x="14028" y="2329770"/>
                    <a:pt x="14028" y="2329770"/>
                  </a:cubicBezTo>
                  <a:cubicBezTo>
                    <a:pt x="14028" y="2329156"/>
                    <a:pt x="14028" y="2329156"/>
                    <a:pt x="14028" y="2329156"/>
                  </a:cubicBezTo>
                  <a:cubicBezTo>
                    <a:pt x="11588" y="2329156"/>
                    <a:pt x="12808" y="2327928"/>
                    <a:pt x="12808" y="2327928"/>
                  </a:cubicBezTo>
                  <a:cubicBezTo>
                    <a:pt x="13418" y="2327928"/>
                    <a:pt x="13418" y="2327928"/>
                    <a:pt x="13418" y="2327928"/>
                  </a:cubicBezTo>
                  <a:cubicBezTo>
                    <a:pt x="12808" y="2326085"/>
                    <a:pt x="12198" y="2325470"/>
                    <a:pt x="12808" y="2324856"/>
                  </a:cubicBezTo>
                  <a:cubicBezTo>
                    <a:pt x="14028" y="2324856"/>
                    <a:pt x="14028" y="2324856"/>
                    <a:pt x="14028" y="2324856"/>
                  </a:cubicBezTo>
                  <a:cubicBezTo>
                    <a:pt x="14028" y="2322399"/>
                    <a:pt x="15857" y="2323628"/>
                    <a:pt x="16467" y="2323628"/>
                  </a:cubicBezTo>
                  <a:cubicBezTo>
                    <a:pt x="16467" y="2323013"/>
                    <a:pt x="16467" y="2323013"/>
                    <a:pt x="16467" y="2323013"/>
                  </a:cubicBezTo>
                  <a:cubicBezTo>
                    <a:pt x="17687" y="2324242"/>
                    <a:pt x="18907" y="2323013"/>
                    <a:pt x="18907" y="2323628"/>
                  </a:cubicBezTo>
                  <a:cubicBezTo>
                    <a:pt x="18907" y="2324242"/>
                    <a:pt x="18907" y="2324242"/>
                    <a:pt x="18907" y="2324242"/>
                  </a:cubicBezTo>
                  <a:cubicBezTo>
                    <a:pt x="19517" y="2324242"/>
                    <a:pt x="19517" y="2324242"/>
                    <a:pt x="19517" y="2324242"/>
                  </a:cubicBezTo>
                  <a:cubicBezTo>
                    <a:pt x="19517" y="2323628"/>
                    <a:pt x="19517" y="2323628"/>
                    <a:pt x="19517" y="2323628"/>
                  </a:cubicBezTo>
                  <a:cubicBezTo>
                    <a:pt x="20737" y="2323628"/>
                    <a:pt x="20737" y="2323628"/>
                    <a:pt x="20737" y="2323628"/>
                  </a:cubicBezTo>
                  <a:cubicBezTo>
                    <a:pt x="20737" y="2321785"/>
                    <a:pt x="20737" y="2321170"/>
                    <a:pt x="20737" y="2321170"/>
                  </a:cubicBezTo>
                  <a:cubicBezTo>
                    <a:pt x="18297" y="2321170"/>
                    <a:pt x="18907" y="2318713"/>
                    <a:pt x="18297" y="2319328"/>
                  </a:cubicBezTo>
                  <a:cubicBezTo>
                    <a:pt x="18907" y="2319328"/>
                    <a:pt x="18907" y="2319328"/>
                    <a:pt x="18907" y="2319328"/>
                  </a:cubicBezTo>
                  <a:cubicBezTo>
                    <a:pt x="18297" y="2318099"/>
                    <a:pt x="18297" y="2318099"/>
                    <a:pt x="18297" y="2318099"/>
                  </a:cubicBezTo>
                  <a:cubicBezTo>
                    <a:pt x="20127" y="2318099"/>
                    <a:pt x="19517" y="2318099"/>
                    <a:pt x="19517" y="2318099"/>
                  </a:cubicBezTo>
                  <a:cubicBezTo>
                    <a:pt x="19517" y="2319328"/>
                    <a:pt x="19517" y="2319328"/>
                    <a:pt x="19517" y="2319328"/>
                  </a:cubicBezTo>
                  <a:cubicBezTo>
                    <a:pt x="20737" y="2319328"/>
                    <a:pt x="20737" y="2319328"/>
                    <a:pt x="20737" y="2319328"/>
                  </a:cubicBezTo>
                  <a:cubicBezTo>
                    <a:pt x="20127" y="2316870"/>
                    <a:pt x="18297" y="2316870"/>
                    <a:pt x="18297" y="2316870"/>
                  </a:cubicBezTo>
                  <a:cubicBezTo>
                    <a:pt x="18297" y="2314413"/>
                    <a:pt x="17077" y="2313799"/>
                    <a:pt x="17687" y="2312570"/>
                  </a:cubicBezTo>
                  <a:cubicBezTo>
                    <a:pt x="18297" y="2312570"/>
                    <a:pt x="18297" y="2312570"/>
                    <a:pt x="18297" y="2312570"/>
                  </a:cubicBezTo>
                  <a:cubicBezTo>
                    <a:pt x="18907" y="2310728"/>
                    <a:pt x="19517" y="2310728"/>
                    <a:pt x="18907" y="2310113"/>
                  </a:cubicBezTo>
                  <a:cubicBezTo>
                    <a:pt x="19517" y="2310113"/>
                    <a:pt x="19517" y="2310113"/>
                    <a:pt x="19517" y="2310113"/>
                  </a:cubicBezTo>
                  <a:cubicBezTo>
                    <a:pt x="19517" y="2309499"/>
                    <a:pt x="19517" y="2309499"/>
                    <a:pt x="19517" y="2309499"/>
                  </a:cubicBezTo>
                  <a:cubicBezTo>
                    <a:pt x="21346" y="2309499"/>
                    <a:pt x="21346" y="2309499"/>
                    <a:pt x="21346" y="2309499"/>
                  </a:cubicBezTo>
                  <a:cubicBezTo>
                    <a:pt x="21346" y="2310113"/>
                    <a:pt x="21346" y="2310113"/>
                    <a:pt x="21346" y="2310113"/>
                  </a:cubicBezTo>
                  <a:cubicBezTo>
                    <a:pt x="23176" y="2310728"/>
                    <a:pt x="23176" y="2311342"/>
                    <a:pt x="23176" y="2311342"/>
                  </a:cubicBezTo>
                  <a:cubicBezTo>
                    <a:pt x="23176" y="2311956"/>
                    <a:pt x="23176" y="2311956"/>
                    <a:pt x="23176" y="2311956"/>
                  </a:cubicBezTo>
                  <a:cubicBezTo>
                    <a:pt x="24396" y="2311956"/>
                    <a:pt x="24396" y="2311956"/>
                    <a:pt x="24396" y="2311956"/>
                  </a:cubicBezTo>
                  <a:cubicBezTo>
                    <a:pt x="24396" y="2312570"/>
                    <a:pt x="24396" y="2312570"/>
                    <a:pt x="24396" y="2312570"/>
                  </a:cubicBezTo>
                  <a:cubicBezTo>
                    <a:pt x="25006" y="2312570"/>
                    <a:pt x="25006" y="2312570"/>
                    <a:pt x="25006" y="2312570"/>
                  </a:cubicBezTo>
                  <a:cubicBezTo>
                    <a:pt x="25616" y="2315028"/>
                    <a:pt x="27445" y="2318099"/>
                    <a:pt x="28055" y="2318099"/>
                  </a:cubicBezTo>
                  <a:cubicBezTo>
                    <a:pt x="28055" y="2317485"/>
                    <a:pt x="28055" y="2317485"/>
                    <a:pt x="28055" y="2317485"/>
                  </a:cubicBezTo>
                  <a:cubicBezTo>
                    <a:pt x="28665" y="2317485"/>
                    <a:pt x="28665" y="2317485"/>
                    <a:pt x="28665" y="2317485"/>
                  </a:cubicBezTo>
                  <a:cubicBezTo>
                    <a:pt x="28665" y="2319328"/>
                    <a:pt x="28665" y="2318713"/>
                    <a:pt x="28665" y="2319328"/>
                  </a:cubicBezTo>
                  <a:lnTo>
                    <a:pt x="31105" y="2319874"/>
                  </a:lnTo>
                  <a:lnTo>
                    <a:pt x="31105" y="2320556"/>
                  </a:lnTo>
                  <a:cubicBezTo>
                    <a:pt x="31715" y="2320556"/>
                    <a:pt x="31105" y="2320556"/>
                    <a:pt x="32934" y="2320556"/>
                  </a:cubicBezTo>
                  <a:lnTo>
                    <a:pt x="32934" y="2320283"/>
                  </a:lnTo>
                  <a:lnTo>
                    <a:pt x="34154" y="2320556"/>
                  </a:lnTo>
                  <a:cubicBezTo>
                    <a:pt x="34764" y="2321170"/>
                    <a:pt x="34764" y="2321170"/>
                    <a:pt x="34764" y="2321170"/>
                  </a:cubicBezTo>
                  <a:cubicBezTo>
                    <a:pt x="34764" y="2320556"/>
                    <a:pt x="34764" y="2320556"/>
                    <a:pt x="34764" y="2320556"/>
                  </a:cubicBezTo>
                  <a:cubicBezTo>
                    <a:pt x="35984" y="2320556"/>
                    <a:pt x="35984" y="2320556"/>
                    <a:pt x="35984" y="2320556"/>
                  </a:cubicBezTo>
                  <a:cubicBezTo>
                    <a:pt x="35984" y="2321170"/>
                    <a:pt x="35984" y="2321170"/>
                    <a:pt x="35984" y="2321170"/>
                  </a:cubicBezTo>
                  <a:cubicBezTo>
                    <a:pt x="36594" y="2321170"/>
                    <a:pt x="36594" y="2321170"/>
                    <a:pt x="36594" y="2321170"/>
                  </a:cubicBezTo>
                  <a:cubicBezTo>
                    <a:pt x="36594" y="2319328"/>
                    <a:pt x="36594" y="2319942"/>
                    <a:pt x="36594" y="2319942"/>
                  </a:cubicBezTo>
                  <a:cubicBezTo>
                    <a:pt x="37204" y="2319942"/>
                    <a:pt x="37204" y="2319942"/>
                    <a:pt x="37204" y="2319942"/>
                  </a:cubicBezTo>
                  <a:cubicBezTo>
                    <a:pt x="37204" y="2318099"/>
                    <a:pt x="37204" y="2318713"/>
                    <a:pt x="37204" y="2318099"/>
                  </a:cubicBezTo>
                  <a:cubicBezTo>
                    <a:pt x="37814" y="2318099"/>
                    <a:pt x="37814" y="2318099"/>
                    <a:pt x="37814" y="2318099"/>
                  </a:cubicBezTo>
                  <a:cubicBezTo>
                    <a:pt x="37814" y="2317485"/>
                    <a:pt x="37814" y="2317485"/>
                    <a:pt x="37814" y="2317485"/>
                  </a:cubicBezTo>
                  <a:cubicBezTo>
                    <a:pt x="39643" y="2318099"/>
                    <a:pt x="40863" y="2318713"/>
                    <a:pt x="41473" y="2318099"/>
                  </a:cubicBezTo>
                  <a:cubicBezTo>
                    <a:pt x="41473" y="2319328"/>
                    <a:pt x="41473" y="2319328"/>
                    <a:pt x="41473" y="2319328"/>
                  </a:cubicBezTo>
                  <a:cubicBezTo>
                    <a:pt x="43303" y="2317485"/>
                    <a:pt x="42693" y="2317485"/>
                    <a:pt x="42693" y="2316870"/>
                  </a:cubicBezTo>
                  <a:cubicBezTo>
                    <a:pt x="42083" y="2316870"/>
                    <a:pt x="42083" y="2316870"/>
                    <a:pt x="42083" y="2316870"/>
                  </a:cubicBezTo>
                  <a:cubicBezTo>
                    <a:pt x="42693" y="2316256"/>
                    <a:pt x="42693" y="2316256"/>
                    <a:pt x="42693" y="2316256"/>
                  </a:cubicBezTo>
                  <a:cubicBezTo>
                    <a:pt x="42083" y="2316256"/>
                    <a:pt x="42083" y="2316256"/>
                    <a:pt x="42083" y="2316256"/>
                  </a:cubicBezTo>
                  <a:cubicBezTo>
                    <a:pt x="42083" y="2312570"/>
                    <a:pt x="42083" y="2311342"/>
                    <a:pt x="42083" y="2308885"/>
                  </a:cubicBezTo>
                  <a:cubicBezTo>
                    <a:pt x="42693" y="2308885"/>
                    <a:pt x="42693" y="2308885"/>
                    <a:pt x="42693" y="2308885"/>
                  </a:cubicBezTo>
                  <a:cubicBezTo>
                    <a:pt x="42693" y="2308270"/>
                    <a:pt x="42693" y="2308270"/>
                    <a:pt x="42693" y="2308270"/>
                  </a:cubicBezTo>
                  <a:cubicBezTo>
                    <a:pt x="42083" y="2308270"/>
                    <a:pt x="42083" y="2308270"/>
                    <a:pt x="42083" y="2308270"/>
                  </a:cubicBezTo>
                  <a:cubicBezTo>
                    <a:pt x="42083" y="2307656"/>
                    <a:pt x="42083" y="2307656"/>
                    <a:pt x="42083" y="2307656"/>
                  </a:cubicBezTo>
                  <a:cubicBezTo>
                    <a:pt x="42693" y="2307656"/>
                    <a:pt x="42693" y="2307656"/>
                    <a:pt x="42693" y="2307656"/>
                  </a:cubicBezTo>
                  <a:cubicBezTo>
                    <a:pt x="42693" y="2302742"/>
                    <a:pt x="43913" y="2300285"/>
                    <a:pt x="43913" y="2297213"/>
                  </a:cubicBezTo>
                  <a:cubicBezTo>
                    <a:pt x="42083" y="2299056"/>
                    <a:pt x="43303" y="2300899"/>
                    <a:pt x="42083" y="2300899"/>
                  </a:cubicBezTo>
                  <a:cubicBezTo>
                    <a:pt x="42693" y="2301513"/>
                    <a:pt x="42693" y="2301513"/>
                    <a:pt x="42693" y="2301513"/>
                  </a:cubicBezTo>
                  <a:cubicBezTo>
                    <a:pt x="41473" y="2304585"/>
                    <a:pt x="42083" y="2307656"/>
                    <a:pt x="41473" y="2309499"/>
                  </a:cubicBezTo>
                  <a:cubicBezTo>
                    <a:pt x="40863" y="2309499"/>
                    <a:pt x="40863" y="2309499"/>
                    <a:pt x="40863" y="2309499"/>
                  </a:cubicBezTo>
                  <a:cubicBezTo>
                    <a:pt x="40253" y="2311956"/>
                    <a:pt x="40863" y="2313185"/>
                    <a:pt x="41473" y="2313185"/>
                  </a:cubicBezTo>
                  <a:cubicBezTo>
                    <a:pt x="40863" y="2313185"/>
                    <a:pt x="40863" y="2313185"/>
                    <a:pt x="40863" y="2313185"/>
                  </a:cubicBezTo>
                  <a:cubicBezTo>
                    <a:pt x="40863" y="2313799"/>
                    <a:pt x="40863" y="2313799"/>
                    <a:pt x="40863" y="2313799"/>
                  </a:cubicBezTo>
                  <a:cubicBezTo>
                    <a:pt x="41473" y="2313799"/>
                    <a:pt x="41473" y="2313799"/>
                    <a:pt x="41473" y="2313799"/>
                  </a:cubicBezTo>
                  <a:cubicBezTo>
                    <a:pt x="41473" y="2315642"/>
                    <a:pt x="41473" y="2316256"/>
                    <a:pt x="41473" y="2316256"/>
                  </a:cubicBezTo>
                  <a:cubicBezTo>
                    <a:pt x="39643" y="2316256"/>
                    <a:pt x="40253" y="2316256"/>
                    <a:pt x="40253" y="2316256"/>
                  </a:cubicBezTo>
                  <a:cubicBezTo>
                    <a:pt x="40253" y="2315642"/>
                    <a:pt x="40253" y="2315642"/>
                    <a:pt x="40253" y="2315642"/>
                  </a:cubicBezTo>
                  <a:cubicBezTo>
                    <a:pt x="37814" y="2316870"/>
                    <a:pt x="37204" y="2317485"/>
                    <a:pt x="36594" y="2317485"/>
                  </a:cubicBezTo>
                  <a:cubicBezTo>
                    <a:pt x="36594" y="2319328"/>
                    <a:pt x="36594" y="2318713"/>
                    <a:pt x="36594" y="2319328"/>
                  </a:cubicBezTo>
                  <a:cubicBezTo>
                    <a:pt x="35984" y="2319328"/>
                    <a:pt x="35984" y="2319328"/>
                    <a:pt x="35984" y="2319328"/>
                  </a:cubicBezTo>
                  <a:cubicBezTo>
                    <a:pt x="35984" y="2319942"/>
                    <a:pt x="35984" y="2319942"/>
                    <a:pt x="35984" y="2319942"/>
                  </a:cubicBezTo>
                  <a:cubicBezTo>
                    <a:pt x="34154" y="2319942"/>
                    <a:pt x="32934" y="2319942"/>
                    <a:pt x="32934" y="2319942"/>
                  </a:cubicBezTo>
                  <a:lnTo>
                    <a:pt x="32934" y="2320283"/>
                  </a:lnTo>
                  <a:lnTo>
                    <a:pt x="31105" y="2319874"/>
                  </a:lnTo>
                  <a:lnTo>
                    <a:pt x="31105" y="2319328"/>
                  </a:lnTo>
                  <a:cubicBezTo>
                    <a:pt x="29885" y="2319328"/>
                    <a:pt x="29885" y="2319328"/>
                    <a:pt x="29885" y="2319328"/>
                  </a:cubicBezTo>
                  <a:cubicBezTo>
                    <a:pt x="29885" y="2317485"/>
                    <a:pt x="29885" y="2318099"/>
                    <a:pt x="29885" y="2317485"/>
                  </a:cubicBezTo>
                  <a:cubicBezTo>
                    <a:pt x="27445" y="2317485"/>
                    <a:pt x="28055" y="2313185"/>
                    <a:pt x="26226" y="2313799"/>
                  </a:cubicBezTo>
                  <a:cubicBezTo>
                    <a:pt x="26226" y="2312570"/>
                    <a:pt x="26226" y="2312570"/>
                    <a:pt x="26226" y="2312570"/>
                  </a:cubicBezTo>
                  <a:cubicBezTo>
                    <a:pt x="25616" y="2312570"/>
                    <a:pt x="25616" y="2312570"/>
                    <a:pt x="25616" y="2312570"/>
                  </a:cubicBezTo>
                  <a:cubicBezTo>
                    <a:pt x="25616" y="2310728"/>
                    <a:pt x="25616" y="2311342"/>
                    <a:pt x="25616" y="2311342"/>
                  </a:cubicBezTo>
                  <a:cubicBezTo>
                    <a:pt x="23786" y="2310728"/>
                    <a:pt x="23786" y="2310113"/>
                    <a:pt x="23176" y="2310113"/>
                  </a:cubicBezTo>
                  <a:cubicBezTo>
                    <a:pt x="23176" y="2309499"/>
                    <a:pt x="23176" y="2309499"/>
                    <a:pt x="23176" y="2309499"/>
                  </a:cubicBezTo>
                  <a:cubicBezTo>
                    <a:pt x="22566" y="2309499"/>
                    <a:pt x="22566" y="2309499"/>
                    <a:pt x="22566" y="2309499"/>
                  </a:cubicBezTo>
                  <a:cubicBezTo>
                    <a:pt x="22566" y="2307656"/>
                    <a:pt x="22566" y="2308270"/>
                    <a:pt x="22566" y="2308270"/>
                  </a:cubicBezTo>
                  <a:cubicBezTo>
                    <a:pt x="23176" y="2308270"/>
                    <a:pt x="23176" y="2308270"/>
                    <a:pt x="23176" y="2308270"/>
                  </a:cubicBezTo>
                  <a:cubicBezTo>
                    <a:pt x="23176" y="2307656"/>
                    <a:pt x="23176" y="2307656"/>
                    <a:pt x="23176" y="2307656"/>
                  </a:cubicBezTo>
                  <a:cubicBezTo>
                    <a:pt x="25006" y="2307656"/>
                    <a:pt x="25616" y="2307656"/>
                    <a:pt x="25616" y="2307656"/>
                  </a:cubicBezTo>
                  <a:cubicBezTo>
                    <a:pt x="25616" y="2306428"/>
                    <a:pt x="25616" y="2306428"/>
                    <a:pt x="25616" y="2306428"/>
                  </a:cubicBezTo>
                  <a:cubicBezTo>
                    <a:pt x="26226" y="2307656"/>
                    <a:pt x="26226" y="2307656"/>
                    <a:pt x="26226" y="2307656"/>
                  </a:cubicBezTo>
                  <a:cubicBezTo>
                    <a:pt x="26226" y="2306428"/>
                    <a:pt x="26226" y="2306428"/>
                    <a:pt x="26226" y="2306428"/>
                  </a:cubicBezTo>
                  <a:cubicBezTo>
                    <a:pt x="28055" y="2306428"/>
                    <a:pt x="27445" y="2306428"/>
                    <a:pt x="28055" y="2306428"/>
                  </a:cubicBezTo>
                  <a:cubicBezTo>
                    <a:pt x="28055" y="2308270"/>
                    <a:pt x="28665" y="2308270"/>
                    <a:pt x="28665" y="2308885"/>
                  </a:cubicBezTo>
                  <a:cubicBezTo>
                    <a:pt x="29275" y="2308885"/>
                    <a:pt x="29275" y="2308885"/>
                    <a:pt x="29275" y="2308885"/>
                  </a:cubicBezTo>
                  <a:cubicBezTo>
                    <a:pt x="29275" y="2311342"/>
                    <a:pt x="30495" y="2310113"/>
                    <a:pt x="30495" y="2310113"/>
                  </a:cubicBezTo>
                  <a:cubicBezTo>
                    <a:pt x="29275" y="2309499"/>
                    <a:pt x="29885" y="2309499"/>
                    <a:pt x="29885" y="2308885"/>
                  </a:cubicBezTo>
                  <a:cubicBezTo>
                    <a:pt x="29275" y="2308885"/>
                    <a:pt x="29275" y="2308885"/>
                    <a:pt x="29275" y="2308885"/>
                  </a:cubicBezTo>
                  <a:cubicBezTo>
                    <a:pt x="29275" y="2308270"/>
                    <a:pt x="29275" y="2308270"/>
                    <a:pt x="29275" y="2308270"/>
                  </a:cubicBezTo>
                  <a:cubicBezTo>
                    <a:pt x="28665" y="2308270"/>
                    <a:pt x="28665" y="2308270"/>
                    <a:pt x="28665" y="2308270"/>
                  </a:cubicBezTo>
                  <a:cubicBezTo>
                    <a:pt x="28665" y="2306428"/>
                    <a:pt x="27445" y="2305813"/>
                    <a:pt x="28055" y="2305813"/>
                  </a:cubicBezTo>
                  <a:cubicBezTo>
                    <a:pt x="28665" y="2305813"/>
                    <a:pt x="28665" y="2305813"/>
                    <a:pt x="28665" y="2305813"/>
                  </a:cubicBezTo>
                  <a:cubicBezTo>
                    <a:pt x="28665" y="2305199"/>
                    <a:pt x="28665" y="2305199"/>
                    <a:pt x="28665" y="2305199"/>
                  </a:cubicBezTo>
                  <a:cubicBezTo>
                    <a:pt x="29275" y="2305199"/>
                    <a:pt x="29275" y="2305199"/>
                    <a:pt x="29275" y="2305199"/>
                  </a:cubicBezTo>
                  <a:cubicBezTo>
                    <a:pt x="29275" y="2304585"/>
                    <a:pt x="29275" y="2304585"/>
                    <a:pt x="29275" y="2304585"/>
                  </a:cubicBezTo>
                  <a:cubicBezTo>
                    <a:pt x="29885" y="2305199"/>
                    <a:pt x="29885" y="2305199"/>
                    <a:pt x="29885" y="2305199"/>
                  </a:cubicBezTo>
                  <a:cubicBezTo>
                    <a:pt x="29885" y="2303356"/>
                    <a:pt x="29885" y="2302742"/>
                    <a:pt x="29885" y="2302128"/>
                  </a:cubicBezTo>
                  <a:cubicBezTo>
                    <a:pt x="31715" y="2302128"/>
                    <a:pt x="31105" y="2302128"/>
                    <a:pt x="31105" y="2302128"/>
                  </a:cubicBezTo>
                  <a:cubicBezTo>
                    <a:pt x="31105" y="2302742"/>
                    <a:pt x="31105" y="2302742"/>
                    <a:pt x="31105" y="2302742"/>
                  </a:cubicBezTo>
                  <a:cubicBezTo>
                    <a:pt x="32325" y="2302742"/>
                    <a:pt x="32325" y="2302742"/>
                    <a:pt x="32325" y="2302742"/>
                  </a:cubicBezTo>
                  <a:cubicBezTo>
                    <a:pt x="31105" y="2302128"/>
                    <a:pt x="31715" y="2302128"/>
                    <a:pt x="31105" y="2301513"/>
                  </a:cubicBezTo>
                  <a:cubicBezTo>
                    <a:pt x="32934" y="2301513"/>
                    <a:pt x="32934" y="2301513"/>
                    <a:pt x="32934" y="2301513"/>
                  </a:cubicBezTo>
                  <a:cubicBezTo>
                    <a:pt x="32934" y="2300899"/>
                    <a:pt x="32934" y="2300899"/>
                    <a:pt x="32934" y="2300899"/>
                  </a:cubicBezTo>
                  <a:cubicBezTo>
                    <a:pt x="33544" y="2300899"/>
                    <a:pt x="33544" y="2300899"/>
                    <a:pt x="33544" y="2300899"/>
                  </a:cubicBezTo>
                  <a:cubicBezTo>
                    <a:pt x="33544" y="2302742"/>
                    <a:pt x="33544" y="2302128"/>
                    <a:pt x="33544" y="2302128"/>
                  </a:cubicBezTo>
                  <a:cubicBezTo>
                    <a:pt x="34154" y="2302128"/>
                    <a:pt x="34154" y="2302128"/>
                    <a:pt x="34154" y="2302128"/>
                  </a:cubicBezTo>
                  <a:cubicBezTo>
                    <a:pt x="34154" y="2300899"/>
                    <a:pt x="34154" y="2300899"/>
                    <a:pt x="34154" y="2300899"/>
                  </a:cubicBezTo>
                  <a:cubicBezTo>
                    <a:pt x="35984" y="2300899"/>
                    <a:pt x="35374" y="2300899"/>
                    <a:pt x="35984" y="2300899"/>
                  </a:cubicBezTo>
                  <a:cubicBezTo>
                    <a:pt x="35984" y="2299056"/>
                    <a:pt x="35984" y="2299670"/>
                    <a:pt x="35984" y="2299670"/>
                  </a:cubicBezTo>
                  <a:cubicBezTo>
                    <a:pt x="36594" y="2299670"/>
                    <a:pt x="36594" y="2299670"/>
                    <a:pt x="36594" y="2299670"/>
                  </a:cubicBezTo>
                  <a:cubicBezTo>
                    <a:pt x="36594" y="2297828"/>
                    <a:pt x="36594" y="2297828"/>
                    <a:pt x="36594" y="2297828"/>
                  </a:cubicBezTo>
                  <a:cubicBezTo>
                    <a:pt x="37204" y="2297828"/>
                    <a:pt x="37204" y="2297828"/>
                    <a:pt x="37204" y="2297828"/>
                  </a:cubicBezTo>
                  <a:cubicBezTo>
                    <a:pt x="37204" y="2295985"/>
                    <a:pt x="37204" y="2296599"/>
                    <a:pt x="37204" y="2296599"/>
                  </a:cubicBezTo>
                  <a:cubicBezTo>
                    <a:pt x="37814" y="2296599"/>
                    <a:pt x="37814" y="2296599"/>
                    <a:pt x="37814" y="2296599"/>
                  </a:cubicBezTo>
                  <a:cubicBezTo>
                    <a:pt x="37204" y="2295985"/>
                    <a:pt x="37204" y="2295985"/>
                    <a:pt x="37204" y="2295985"/>
                  </a:cubicBezTo>
                  <a:cubicBezTo>
                    <a:pt x="37814" y="2295985"/>
                    <a:pt x="37814" y="2295985"/>
                    <a:pt x="37814" y="2295985"/>
                  </a:cubicBezTo>
                  <a:cubicBezTo>
                    <a:pt x="37814" y="2293528"/>
                    <a:pt x="39643" y="2294756"/>
                    <a:pt x="39033" y="2294142"/>
                  </a:cubicBezTo>
                  <a:cubicBezTo>
                    <a:pt x="38423" y="2292913"/>
                    <a:pt x="38423" y="2293528"/>
                    <a:pt x="37814" y="2293528"/>
                  </a:cubicBezTo>
                  <a:cubicBezTo>
                    <a:pt x="37814" y="2294142"/>
                    <a:pt x="37814" y="2294142"/>
                    <a:pt x="37814" y="2294142"/>
                  </a:cubicBezTo>
                  <a:cubicBezTo>
                    <a:pt x="37204" y="2294142"/>
                    <a:pt x="37204" y="2294142"/>
                    <a:pt x="37204" y="2294142"/>
                  </a:cubicBezTo>
                  <a:cubicBezTo>
                    <a:pt x="37204" y="2294756"/>
                    <a:pt x="37204" y="2294756"/>
                    <a:pt x="37204" y="2294756"/>
                  </a:cubicBezTo>
                  <a:cubicBezTo>
                    <a:pt x="36594" y="2294756"/>
                    <a:pt x="36594" y="2294756"/>
                    <a:pt x="36594" y="2294756"/>
                  </a:cubicBezTo>
                  <a:cubicBezTo>
                    <a:pt x="36594" y="2297213"/>
                    <a:pt x="35374" y="2298442"/>
                    <a:pt x="34764" y="2297828"/>
                  </a:cubicBezTo>
                  <a:cubicBezTo>
                    <a:pt x="34764" y="2299670"/>
                    <a:pt x="34764" y="2299056"/>
                    <a:pt x="34764" y="2299670"/>
                  </a:cubicBezTo>
                  <a:cubicBezTo>
                    <a:pt x="33544" y="2299670"/>
                    <a:pt x="33544" y="2299670"/>
                    <a:pt x="33544" y="2299670"/>
                  </a:cubicBezTo>
                  <a:cubicBezTo>
                    <a:pt x="33544" y="2300285"/>
                    <a:pt x="33544" y="2300285"/>
                    <a:pt x="33544" y="2300285"/>
                  </a:cubicBezTo>
                  <a:cubicBezTo>
                    <a:pt x="32934" y="2300285"/>
                    <a:pt x="32934" y="2300285"/>
                    <a:pt x="32934" y="2300285"/>
                  </a:cubicBezTo>
                  <a:cubicBezTo>
                    <a:pt x="32934" y="2299670"/>
                    <a:pt x="32934" y="2299670"/>
                    <a:pt x="32934" y="2299670"/>
                  </a:cubicBezTo>
                  <a:cubicBezTo>
                    <a:pt x="30495" y="2299056"/>
                    <a:pt x="30495" y="2300285"/>
                    <a:pt x="29885" y="2300285"/>
                  </a:cubicBezTo>
                  <a:cubicBezTo>
                    <a:pt x="29885" y="2302742"/>
                    <a:pt x="27445" y="2302128"/>
                    <a:pt x="26836" y="2302128"/>
                  </a:cubicBezTo>
                  <a:cubicBezTo>
                    <a:pt x="26836" y="2301513"/>
                    <a:pt x="26836" y="2301513"/>
                    <a:pt x="26836" y="2301513"/>
                  </a:cubicBezTo>
                  <a:cubicBezTo>
                    <a:pt x="26226" y="2301513"/>
                    <a:pt x="26226" y="2301513"/>
                    <a:pt x="26226" y="2301513"/>
                  </a:cubicBezTo>
                  <a:cubicBezTo>
                    <a:pt x="26226" y="2303356"/>
                    <a:pt x="26226" y="2302742"/>
                    <a:pt x="26226" y="2302742"/>
                  </a:cubicBezTo>
                  <a:cubicBezTo>
                    <a:pt x="24396" y="2302742"/>
                    <a:pt x="24396" y="2302128"/>
                    <a:pt x="24396" y="2302128"/>
                  </a:cubicBezTo>
                  <a:cubicBezTo>
                    <a:pt x="24396" y="2303970"/>
                    <a:pt x="25616" y="2305199"/>
                    <a:pt x="25616" y="2305199"/>
                  </a:cubicBezTo>
                  <a:cubicBezTo>
                    <a:pt x="25006" y="2305199"/>
                    <a:pt x="25006" y="2305199"/>
                    <a:pt x="25006" y="2305199"/>
                  </a:cubicBezTo>
                  <a:cubicBezTo>
                    <a:pt x="25006" y="2305813"/>
                    <a:pt x="25006" y="2305813"/>
                    <a:pt x="25006" y="2305813"/>
                  </a:cubicBezTo>
                  <a:cubicBezTo>
                    <a:pt x="23176" y="2305813"/>
                    <a:pt x="23786" y="2305813"/>
                    <a:pt x="23176" y="2305813"/>
                  </a:cubicBezTo>
                  <a:cubicBezTo>
                    <a:pt x="23176" y="2305199"/>
                    <a:pt x="23176" y="2305199"/>
                    <a:pt x="23176" y="2305199"/>
                  </a:cubicBezTo>
                  <a:cubicBezTo>
                    <a:pt x="22566" y="2306428"/>
                    <a:pt x="22566" y="2305813"/>
                    <a:pt x="21956" y="2305813"/>
                  </a:cubicBezTo>
                  <a:cubicBezTo>
                    <a:pt x="21956" y="2306428"/>
                    <a:pt x="21956" y="2306428"/>
                    <a:pt x="21956" y="2306428"/>
                  </a:cubicBezTo>
                  <a:cubicBezTo>
                    <a:pt x="21346" y="2306428"/>
                    <a:pt x="21346" y="2306428"/>
                    <a:pt x="21346" y="2306428"/>
                  </a:cubicBezTo>
                  <a:cubicBezTo>
                    <a:pt x="21346" y="2307656"/>
                    <a:pt x="21346" y="2307656"/>
                    <a:pt x="21346" y="2307656"/>
                  </a:cubicBezTo>
                  <a:cubicBezTo>
                    <a:pt x="20737" y="2307656"/>
                    <a:pt x="20737" y="2307656"/>
                    <a:pt x="20737" y="2307656"/>
                  </a:cubicBezTo>
                  <a:cubicBezTo>
                    <a:pt x="20737" y="2308270"/>
                    <a:pt x="20737" y="2308270"/>
                    <a:pt x="20737" y="2308270"/>
                  </a:cubicBezTo>
                  <a:cubicBezTo>
                    <a:pt x="18907" y="2308270"/>
                    <a:pt x="19517" y="2308270"/>
                    <a:pt x="18907" y="2308270"/>
                  </a:cubicBezTo>
                  <a:cubicBezTo>
                    <a:pt x="18907" y="2308885"/>
                    <a:pt x="18907" y="2308885"/>
                    <a:pt x="18907" y="2308885"/>
                  </a:cubicBezTo>
                  <a:cubicBezTo>
                    <a:pt x="17687" y="2308885"/>
                    <a:pt x="17687" y="2307656"/>
                    <a:pt x="17687" y="2308270"/>
                  </a:cubicBezTo>
                  <a:cubicBezTo>
                    <a:pt x="18297" y="2307042"/>
                    <a:pt x="18907" y="2307656"/>
                    <a:pt x="18907" y="2307656"/>
                  </a:cubicBezTo>
                  <a:cubicBezTo>
                    <a:pt x="18907" y="2306428"/>
                    <a:pt x="18907" y="2306428"/>
                    <a:pt x="18907" y="2306428"/>
                  </a:cubicBezTo>
                  <a:cubicBezTo>
                    <a:pt x="18297" y="2306428"/>
                    <a:pt x="18297" y="2306428"/>
                    <a:pt x="18297" y="2306428"/>
                  </a:cubicBezTo>
                  <a:cubicBezTo>
                    <a:pt x="18297" y="2305813"/>
                    <a:pt x="18297" y="2305813"/>
                    <a:pt x="18297" y="2305813"/>
                  </a:cubicBezTo>
                  <a:cubicBezTo>
                    <a:pt x="17687" y="2305813"/>
                    <a:pt x="17687" y="2305813"/>
                    <a:pt x="17687" y="2305813"/>
                  </a:cubicBezTo>
                  <a:cubicBezTo>
                    <a:pt x="17687" y="2305199"/>
                    <a:pt x="17687" y="2305199"/>
                    <a:pt x="17687" y="2305199"/>
                  </a:cubicBezTo>
                  <a:cubicBezTo>
                    <a:pt x="15857" y="2305199"/>
                    <a:pt x="16467" y="2305199"/>
                    <a:pt x="16467" y="2305199"/>
                  </a:cubicBezTo>
                  <a:cubicBezTo>
                    <a:pt x="16467" y="2304585"/>
                    <a:pt x="16467" y="2304585"/>
                    <a:pt x="16467" y="2304585"/>
                  </a:cubicBezTo>
                  <a:cubicBezTo>
                    <a:pt x="15248" y="2304585"/>
                    <a:pt x="15248" y="2304585"/>
                    <a:pt x="15248" y="2304585"/>
                  </a:cubicBezTo>
                  <a:cubicBezTo>
                    <a:pt x="15248" y="2303970"/>
                    <a:pt x="15248" y="2303970"/>
                    <a:pt x="15248" y="2303970"/>
                  </a:cubicBezTo>
                  <a:cubicBezTo>
                    <a:pt x="14638" y="2303970"/>
                    <a:pt x="14638" y="2303970"/>
                    <a:pt x="14638" y="2303970"/>
                  </a:cubicBezTo>
                  <a:cubicBezTo>
                    <a:pt x="14638" y="2302128"/>
                    <a:pt x="14638" y="2302742"/>
                    <a:pt x="14638" y="2302128"/>
                  </a:cubicBezTo>
                  <a:cubicBezTo>
                    <a:pt x="14028" y="2302128"/>
                    <a:pt x="14028" y="2302128"/>
                    <a:pt x="14028" y="2302128"/>
                  </a:cubicBezTo>
                  <a:cubicBezTo>
                    <a:pt x="14028" y="2301513"/>
                    <a:pt x="14028" y="2301513"/>
                    <a:pt x="14028" y="2301513"/>
                  </a:cubicBezTo>
                  <a:cubicBezTo>
                    <a:pt x="13418" y="2301513"/>
                    <a:pt x="13418" y="2301513"/>
                    <a:pt x="13418" y="2301513"/>
                  </a:cubicBezTo>
                  <a:cubicBezTo>
                    <a:pt x="13418" y="2299670"/>
                    <a:pt x="13418" y="2300285"/>
                    <a:pt x="13418" y="2300285"/>
                  </a:cubicBezTo>
                  <a:cubicBezTo>
                    <a:pt x="12808" y="2300285"/>
                    <a:pt x="12808" y="2300285"/>
                    <a:pt x="12808" y="2300285"/>
                  </a:cubicBezTo>
                  <a:cubicBezTo>
                    <a:pt x="12808" y="2300899"/>
                    <a:pt x="12808" y="2300899"/>
                    <a:pt x="12808" y="2300899"/>
                  </a:cubicBezTo>
                  <a:cubicBezTo>
                    <a:pt x="10978" y="2300285"/>
                    <a:pt x="10368" y="2299670"/>
                    <a:pt x="9759" y="2300285"/>
                  </a:cubicBezTo>
                  <a:cubicBezTo>
                    <a:pt x="10368" y="2297213"/>
                    <a:pt x="7929" y="2297828"/>
                    <a:pt x="7319" y="2297828"/>
                  </a:cubicBezTo>
                  <a:cubicBezTo>
                    <a:pt x="7319" y="2297213"/>
                    <a:pt x="7319" y="2297213"/>
                    <a:pt x="7319" y="2297213"/>
                  </a:cubicBezTo>
                  <a:cubicBezTo>
                    <a:pt x="6099" y="2297213"/>
                    <a:pt x="6099" y="2297213"/>
                    <a:pt x="6099" y="2297213"/>
                  </a:cubicBezTo>
                  <a:cubicBezTo>
                    <a:pt x="6099" y="2295370"/>
                    <a:pt x="6099" y="2295370"/>
                    <a:pt x="6099" y="2294756"/>
                  </a:cubicBezTo>
                  <a:cubicBezTo>
                    <a:pt x="5489" y="2294756"/>
                    <a:pt x="5489" y="2294756"/>
                    <a:pt x="5489" y="2294756"/>
                  </a:cubicBezTo>
                  <a:cubicBezTo>
                    <a:pt x="5489" y="2294142"/>
                    <a:pt x="5489" y="2294142"/>
                    <a:pt x="5489" y="2294142"/>
                  </a:cubicBezTo>
                  <a:cubicBezTo>
                    <a:pt x="4879" y="2294756"/>
                    <a:pt x="4879" y="2294756"/>
                    <a:pt x="4879" y="2294756"/>
                  </a:cubicBezTo>
                  <a:cubicBezTo>
                    <a:pt x="4269" y="2292913"/>
                    <a:pt x="3050" y="2293528"/>
                    <a:pt x="3050" y="2293528"/>
                  </a:cubicBezTo>
                  <a:cubicBezTo>
                    <a:pt x="3050" y="2291685"/>
                    <a:pt x="3050" y="2292299"/>
                    <a:pt x="3050" y="2292299"/>
                  </a:cubicBezTo>
                  <a:cubicBezTo>
                    <a:pt x="2440" y="2292299"/>
                    <a:pt x="2440" y="2292299"/>
                    <a:pt x="2440" y="2292299"/>
                  </a:cubicBezTo>
                  <a:cubicBezTo>
                    <a:pt x="2440" y="2291685"/>
                    <a:pt x="2440" y="2291685"/>
                    <a:pt x="2440" y="2291685"/>
                  </a:cubicBezTo>
                  <a:cubicBezTo>
                    <a:pt x="1830" y="2291685"/>
                    <a:pt x="1830" y="2291685"/>
                    <a:pt x="1830" y="2291685"/>
                  </a:cubicBezTo>
                  <a:cubicBezTo>
                    <a:pt x="1220" y="2289842"/>
                    <a:pt x="610" y="2289842"/>
                    <a:pt x="1220" y="2289228"/>
                  </a:cubicBezTo>
                  <a:cubicBezTo>
                    <a:pt x="1830" y="2290456"/>
                    <a:pt x="1830" y="2289842"/>
                    <a:pt x="2440" y="2289842"/>
                  </a:cubicBezTo>
                  <a:cubicBezTo>
                    <a:pt x="2440" y="2287999"/>
                    <a:pt x="2440" y="2288613"/>
                    <a:pt x="2440" y="2288613"/>
                  </a:cubicBezTo>
                  <a:cubicBezTo>
                    <a:pt x="1830" y="2288613"/>
                    <a:pt x="1830" y="2288613"/>
                    <a:pt x="1830" y="2288613"/>
                  </a:cubicBezTo>
                  <a:cubicBezTo>
                    <a:pt x="1830" y="2287999"/>
                    <a:pt x="1830" y="2287999"/>
                    <a:pt x="1830" y="2287999"/>
                  </a:cubicBezTo>
                  <a:cubicBezTo>
                    <a:pt x="1220" y="2287999"/>
                    <a:pt x="1220" y="2287999"/>
                    <a:pt x="1220" y="2287999"/>
                  </a:cubicBezTo>
                  <a:cubicBezTo>
                    <a:pt x="1220" y="2286770"/>
                    <a:pt x="1220" y="2286770"/>
                    <a:pt x="1220" y="2286770"/>
                  </a:cubicBezTo>
                  <a:cubicBezTo>
                    <a:pt x="0" y="2286770"/>
                    <a:pt x="0" y="2286770"/>
                    <a:pt x="0" y="2286770"/>
                  </a:cubicBezTo>
                  <a:cubicBezTo>
                    <a:pt x="0" y="2285542"/>
                    <a:pt x="0" y="2285542"/>
                    <a:pt x="0" y="2285542"/>
                  </a:cubicBezTo>
                  <a:cubicBezTo>
                    <a:pt x="1830" y="2287385"/>
                    <a:pt x="1830" y="2286770"/>
                    <a:pt x="1830" y="2286770"/>
                  </a:cubicBezTo>
                  <a:cubicBezTo>
                    <a:pt x="1830" y="2285542"/>
                    <a:pt x="1830" y="2285542"/>
                    <a:pt x="1830" y="2285542"/>
                  </a:cubicBezTo>
                  <a:cubicBezTo>
                    <a:pt x="2440" y="2286770"/>
                    <a:pt x="3050" y="2286156"/>
                    <a:pt x="3050" y="2286156"/>
                  </a:cubicBezTo>
                  <a:cubicBezTo>
                    <a:pt x="3050" y="2286770"/>
                    <a:pt x="3050" y="2286770"/>
                    <a:pt x="3050" y="2286770"/>
                  </a:cubicBezTo>
                  <a:cubicBezTo>
                    <a:pt x="3660" y="2286770"/>
                    <a:pt x="3660" y="2286770"/>
                    <a:pt x="3660" y="2286770"/>
                  </a:cubicBezTo>
                  <a:cubicBezTo>
                    <a:pt x="3660" y="2287999"/>
                    <a:pt x="3660" y="2287999"/>
                    <a:pt x="3660" y="2287999"/>
                  </a:cubicBezTo>
                  <a:cubicBezTo>
                    <a:pt x="4879" y="2287999"/>
                    <a:pt x="4879" y="2287999"/>
                    <a:pt x="4879" y="2287999"/>
                  </a:cubicBezTo>
                  <a:cubicBezTo>
                    <a:pt x="4879" y="2286770"/>
                    <a:pt x="4879" y="2286770"/>
                    <a:pt x="4879" y="2286770"/>
                  </a:cubicBezTo>
                  <a:cubicBezTo>
                    <a:pt x="6709" y="2287385"/>
                    <a:pt x="8539" y="2289228"/>
                    <a:pt x="7929" y="2289842"/>
                  </a:cubicBezTo>
                  <a:cubicBezTo>
                    <a:pt x="9149" y="2289842"/>
                    <a:pt x="9149" y="2289842"/>
                    <a:pt x="9149" y="2289842"/>
                  </a:cubicBezTo>
                  <a:cubicBezTo>
                    <a:pt x="9149" y="2292299"/>
                    <a:pt x="9149" y="2291685"/>
                    <a:pt x="9149" y="2292913"/>
                  </a:cubicBezTo>
                  <a:cubicBezTo>
                    <a:pt x="10368" y="2292913"/>
                    <a:pt x="10368" y="2292913"/>
                    <a:pt x="10368" y="2292913"/>
                  </a:cubicBezTo>
                  <a:cubicBezTo>
                    <a:pt x="10368" y="2293528"/>
                    <a:pt x="10368" y="2293528"/>
                    <a:pt x="10368" y="2293528"/>
                  </a:cubicBezTo>
                  <a:cubicBezTo>
                    <a:pt x="9759" y="2293528"/>
                    <a:pt x="9759" y="2293528"/>
                    <a:pt x="9759" y="2293528"/>
                  </a:cubicBezTo>
                  <a:cubicBezTo>
                    <a:pt x="9759" y="2294142"/>
                    <a:pt x="9759" y="2294142"/>
                    <a:pt x="9759" y="2294142"/>
                  </a:cubicBezTo>
                  <a:cubicBezTo>
                    <a:pt x="10368" y="2294142"/>
                    <a:pt x="10368" y="2294142"/>
                    <a:pt x="10368" y="2294142"/>
                  </a:cubicBezTo>
                  <a:cubicBezTo>
                    <a:pt x="10978" y="2295985"/>
                    <a:pt x="11588" y="2297213"/>
                    <a:pt x="11588" y="2297213"/>
                  </a:cubicBezTo>
                  <a:cubicBezTo>
                    <a:pt x="11588" y="2296599"/>
                    <a:pt x="11588" y="2296599"/>
                    <a:pt x="11588" y="2296599"/>
                  </a:cubicBezTo>
                  <a:cubicBezTo>
                    <a:pt x="12808" y="2296599"/>
                    <a:pt x="12808" y="2296599"/>
                    <a:pt x="12808" y="2296599"/>
                  </a:cubicBezTo>
                  <a:cubicBezTo>
                    <a:pt x="12808" y="2297213"/>
                    <a:pt x="12808" y="2297213"/>
                    <a:pt x="12808" y="2297213"/>
                  </a:cubicBezTo>
                  <a:cubicBezTo>
                    <a:pt x="13418" y="2297213"/>
                    <a:pt x="13418" y="2297213"/>
                    <a:pt x="13418" y="2297213"/>
                  </a:cubicBezTo>
                  <a:cubicBezTo>
                    <a:pt x="13418" y="2297828"/>
                    <a:pt x="13418" y="2297828"/>
                    <a:pt x="13418" y="2297828"/>
                  </a:cubicBezTo>
                  <a:cubicBezTo>
                    <a:pt x="14028" y="2297828"/>
                    <a:pt x="14028" y="2297828"/>
                    <a:pt x="14028" y="2297828"/>
                  </a:cubicBezTo>
                  <a:cubicBezTo>
                    <a:pt x="14028" y="2298442"/>
                    <a:pt x="14028" y="2298442"/>
                    <a:pt x="14028" y="2298442"/>
                  </a:cubicBezTo>
                  <a:cubicBezTo>
                    <a:pt x="14638" y="2298442"/>
                    <a:pt x="14638" y="2298442"/>
                    <a:pt x="14638" y="2298442"/>
                  </a:cubicBezTo>
                  <a:cubicBezTo>
                    <a:pt x="14638" y="2300285"/>
                    <a:pt x="14638" y="2299670"/>
                    <a:pt x="14638" y="2300285"/>
                  </a:cubicBezTo>
                  <a:cubicBezTo>
                    <a:pt x="15248" y="2300285"/>
                    <a:pt x="15248" y="2300285"/>
                    <a:pt x="15248" y="2300285"/>
                  </a:cubicBezTo>
                  <a:cubicBezTo>
                    <a:pt x="15248" y="2302128"/>
                    <a:pt x="16467" y="2302742"/>
                    <a:pt x="16467" y="2303970"/>
                  </a:cubicBezTo>
                  <a:cubicBezTo>
                    <a:pt x="17077" y="2303970"/>
                    <a:pt x="17077" y="2303970"/>
                    <a:pt x="17077" y="2303970"/>
                  </a:cubicBezTo>
                  <a:cubicBezTo>
                    <a:pt x="17077" y="2302128"/>
                    <a:pt x="17077" y="2301513"/>
                    <a:pt x="17077" y="2301513"/>
                  </a:cubicBezTo>
                  <a:cubicBezTo>
                    <a:pt x="16467" y="2301513"/>
                    <a:pt x="16467" y="2301513"/>
                    <a:pt x="16467" y="2301513"/>
                  </a:cubicBezTo>
                  <a:cubicBezTo>
                    <a:pt x="16467" y="2299670"/>
                    <a:pt x="15248" y="2299670"/>
                    <a:pt x="15248" y="2299670"/>
                  </a:cubicBezTo>
                  <a:cubicBezTo>
                    <a:pt x="16467" y="2299670"/>
                    <a:pt x="16467" y="2299670"/>
                    <a:pt x="16467" y="2299670"/>
                  </a:cubicBezTo>
                  <a:cubicBezTo>
                    <a:pt x="16467" y="2298442"/>
                    <a:pt x="16467" y="2298442"/>
                    <a:pt x="16467" y="2298442"/>
                  </a:cubicBezTo>
                  <a:cubicBezTo>
                    <a:pt x="14028" y="2298442"/>
                    <a:pt x="15248" y="2297213"/>
                    <a:pt x="14638" y="2297213"/>
                  </a:cubicBezTo>
                  <a:cubicBezTo>
                    <a:pt x="12808" y="2297213"/>
                    <a:pt x="13418" y="2297213"/>
                    <a:pt x="13418" y="2297213"/>
                  </a:cubicBezTo>
                  <a:cubicBezTo>
                    <a:pt x="13418" y="2296599"/>
                    <a:pt x="13418" y="2296599"/>
                    <a:pt x="13418" y="2296599"/>
                  </a:cubicBezTo>
                  <a:cubicBezTo>
                    <a:pt x="12808" y="2296599"/>
                    <a:pt x="12808" y="2296599"/>
                    <a:pt x="12808" y="2296599"/>
                  </a:cubicBezTo>
                  <a:cubicBezTo>
                    <a:pt x="12808" y="2295985"/>
                    <a:pt x="12808" y="2295985"/>
                    <a:pt x="12808" y="2295985"/>
                  </a:cubicBezTo>
                  <a:cubicBezTo>
                    <a:pt x="11588" y="2295985"/>
                    <a:pt x="11588" y="2295985"/>
                    <a:pt x="11588" y="2295985"/>
                  </a:cubicBezTo>
                  <a:cubicBezTo>
                    <a:pt x="11588" y="2294142"/>
                    <a:pt x="11588" y="2292913"/>
                    <a:pt x="11588" y="2292913"/>
                  </a:cubicBezTo>
                  <a:cubicBezTo>
                    <a:pt x="12808" y="2292913"/>
                    <a:pt x="12808" y="2292913"/>
                    <a:pt x="12808" y="2292913"/>
                  </a:cubicBezTo>
                  <a:cubicBezTo>
                    <a:pt x="11588" y="2292299"/>
                    <a:pt x="12198" y="2291685"/>
                    <a:pt x="11588" y="2291685"/>
                  </a:cubicBezTo>
                  <a:cubicBezTo>
                    <a:pt x="13418" y="2291685"/>
                    <a:pt x="14028" y="2292913"/>
                    <a:pt x="14028" y="2292913"/>
                  </a:cubicBezTo>
                  <a:cubicBezTo>
                    <a:pt x="13418" y="2292913"/>
                    <a:pt x="13418" y="2292913"/>
                    <a:pt x="13418" y="2292913"/>
                  </a:cubicBezTo>
                  <a:cubicBezTo>
                    <a:pt x="13418" y="2293528"/>
                    <a:pt x="13418" y="2293528"/>
                    <a:pt x="13418" y="2293528"/>
                  </a:cubicBezTo>
                  <a:cubicBezTo>
                    <a:pt x="15248" y="2294142"/>
                    <a:pt x="15248" y="2294756"/>
                    <a:pt x="15248" y="2294142"/>
                  </a:cubicBezTo>
                  <a:cubicBezTo>
                    <a:pt x="15248" y="2294756"/>
                    <a:pt x="15248" y="2294756"/>
                    <a:pt x="15248" y="2294756"/>
                  </a:cubicBezTo>
                  <a:cubicBezTo>
                    <a:pt x="16467" y="2294756"/>
                    <a:pt x="16467" y="2294756"/>
                    <a:pt x="16467" y="2294756"/>
                  </a:cubicBezTo>
                  <a:cubicBezTo>
                    <a:pt x="16467" y="2296599"/>
                    <a:pt x="16467" y="2297213"/>
                    <a:pt x="16467" y="2297213"/>
                  </a:cubicBezTo>
                  <a:cubicBezTo>
                    <a:pt x="17077" y="2297213"/>
                    <a:pt x="17077" y="2297213"/>
                    <a:pt x="17077" y="2297213"/>
                  </a:cubicBezTo>
                  <a:cubicBezTo>
                    <a:pt x="17077" y="2297828"/>
                    <a:pt x="17077" y="2297828"/>
                    <a:pt x="17077" y="2297828"/>
                  </a:cubicBezTo>
                  <a:cubicBezTo>
                    <a:pt x="17687" y="2297828"/>
                    <a:pt x="17687" y="2297828"/>
                    <a:pt x="17687" y="2297828"/>
                  </a:cubicBezTo>
                  <a:cubicBezTo>
                    <a:pt x="17687" y="2298442"/>
                    <a:pt x="17687" y="2298442"/>
                    <a:pt x="17687" y="2298442"/>
                  </a:cubicBezTo>
                  <a:cubicBezTo>
                    <a:pt x="18297" y="2298442"/>
                    <a:pt x="18297" y="2298442"/>
                    <a:pt x="18297" y="2298442"/>
                  </a:cubicBezTo>
                  <a:cubicBezTo>
                    <a:pt x="18297" y="2299670"/>
                    <a:pt x="18297" y="2299670"/>
                    <a:pt x="18297" y="2299670"/>
                  </a:cubicBezTo>
                  <a:cubicBezTo>
                    <a:pt x="18907" y="2299670"/>
                    <a:pt x="18907" y="2299670"/>
                    <a:pt x="18907" y="2299670"/>
                  </a:cubicBezTo>
                  <a:cubicBezTo>
                    <a:pt x="18907" y="2298442"/>
                    <a:pt x="18907" y="2298442"/>
                    <a:pt x="18907" y="2298442"/>
                  </a:cubicBezTo>
                  <a:cubicBezTo>
                    <a:pt x="18297" y="2298442"/>
                    <a:pt x="18297" y="2298442"/>
                    <a:pt x="18297" y="2298442"/>
                  </a:cubicBezTo>
                  <a:cubicBezTo>
                    <a:pt x="18297" y="2297828"/>
                    <a:pt x="18297" y="2297828"/>
                    <a:pt x="18297" y="2297828"/>
                  </a:cubicBezTo>
                  <a:cubicBezTo>
                    <a:pt x="17687" y="2297828"/>
                    <a:pt x="17687" y="2297828"/>
                    <a:pt x="17687" y="2297828"/>
                  </a:cubicBezTo>
                  <a:cubicBezTo>
                    <a:pt x="17687" y="2296599"/>
                    <a:pt x="17687" y="2295985"/>
                    <a:pt x="17687" y="2295985"/>
                  </a:cubicBezTo>
                  <a:cubicBezTo>
                    <a:pt x="18297" y="2295985"/>
                    <a:pt x="18297" y="2295985"/>
                    <a:pt x="18297" y="2295985"/>
                  </a:cubicBezTo>
                  <a:cubicBezTo>
                    <a:pt x="18297" y="2294756"/>
                    <a:pt x="18297" y="2294756"/>
                    <a:pt x="18297" y="2294756"/>
                  </a:cubicBezTo>
                  <a:cubicBezTo>
                    <a:pt x="17687" y="2294756"/>
                    <a:pt x="17687" y="2294756"/>
                    <a:pt x="17687" y="2294756"/>
                  </a:cubicBezTo>
                  <a:cubicBezTo>
                    <a:pt x="17687" y="2294142"/>
                    <a:pt x="17687" y="2294142"/>
                    <a:pt x="17687" y="2294142"/>
                  </a:cubicBezTo>
                  <a:cubicBezTo>
                    <a:pt x="17077" y="2294142"/>
                    <a:pt x="17077" y="2294142"/>
                    <a:pt x="17077" y="2294142"/>
                  </a:cubicBezTo>
                  <a:cubicBezTo>
                    <a:pt x="17077" y="2293528"/>
                    <a:pt x="17077" y="2293528"/>
                    <a:pt x="17077" y="2293528"/>
                  </a:cubicBezTo>
                  <a:cubicBezTo>
                    <a:pt x="16467" y="2293528"/>
                    <a:pt x="16467" y="2293528"/>
                    <a:pt x="16467" y="2293528"/>
                  </a:cubicBezTo>
                  <a:cubicBezTo>
                    <a:pt x="16467" y="2292913"/>
                    <a:pt x="16467" y="2292913"/>
                    <a:pt x="16467" y="2292913"/>
                  </a:cubicBezTo>
                  <a:cubicBezTo>
                    <a:pt x="15248" y="2292913"/>
                    <a:pt x="15248" y="2292913"/>
                    <a:pt x="15248" y="2292913"/>
                  </a:cubicBezTo>
                  <a:cubicBezTo>
                    <a:pt x="15248" y="2290456"/>
                    <a:pt x="14028" y="2291685"/>
                    <a:pt x="14028" y="2291685"/>
                  </a:cubicBezTo>
                  <a:cubicBezTo>
                    <a:pt x="14028" y="2290456"/>
                    <a:pt x="14028" y="2290456"/>
                    <a:pt x="14028" y="2290456"/>
                  </a:cubicBezTo>
                  <a:cubicBezTo>
                    <a:pt x="13418" y="2290456"/>
                    <a:pt x="13418" y="2290456"/>
                    <a:pt x="13418" y="2290456"/>
                  </a:cubicBezTo>
                  <a:cubicBezTo>
                    <a:pt x="13418" y="2289842"/>
                    <a:pt x="13418" y="2289842"/>
                    <a:pt x="13418" y="2289842"/>
                  </a:cubicBezTo>
                  <a:cubicBezTo>
                    <a:pt x="12808" y="2289842"/>
                    <a:pt x="12808" y="2289842"/>
                    <a:pt x="12808" y="2289842"/>
                  </a:cubicBezTo>
                  <a:cubicBezTo>
                    <a:pt x="12808" y="2288613"/>
                    <a:pt x="12808" y="2287999"/>
                    <a:pt x="12808" y="2287999"/>
                  </a:cubicBezTo>
                  <a:cubicBezTo>
                    <a:pt x="13418" y="2287999"/>
                    <a:pt x="13418" y="2287999"/>
                    <a:pt x="13418" y="2287999"/>
                  </a:cubicBezTo>
                  <a:cubicBezTo>
                    <a:pt x="13418" y="2288613"/>
                    <a:pt x="13418" y="2288613"/>
                    <a:pt x="13418" y="2288613"/>
                  </a:cubicBezTo>
                  <a:cubicBezTo>
                    <a:pt x="14028" y="2288613"/>
                    <a:pt x="14028" y="2288613"/>
                    <a:pt x="14028" y="2288613"/>
                  </a:cubicBezTo>
                  <a:cubicBezTo>
                    <a:pt x="14028" y="2289228"/>
                    <a:pt x="14028" y="2289228"/>
                    <a:pt x="14028" y="2289228"/>
                  </a:cubicBezTo>
                  <a:cubicBezTo>
                    <a:pt x="14638" y="2289228"/>
                    <a:pt x="14638" y="2289228"/>
                    <a:pt x="14638" y="2289228"/>
                  </a:cubicBezTo>
                  <a:cubicBezTo>
                    <a:pt x="14638" y="2289842"/>
                    <a:pt x="14638" y="2289842"/>
                    <a:pt x="14638" y="2289842"/>
                  </a:cubicBezTo>
                  <a:cubicBezTo>
                    <a:pt x="15248" y="2289842"/>
                    <a:pt x="15248" y="2289842"/>
                    <a:pt x="15248" y="2289842"/>
                  </a:cubicBezTo>
                  <a:cubicBezTo>
                    <a:pt x="15248" y="2289228"/>
                    <a:pt x="15248" y="2289228"/>
                    <a:pt x="15248" y="2289228"/>
                  </a:cubicBezTo>
                  <a:lnTo>
                    <a:pt x="16467" y="2289228"/>
                  </a:lnTo>
                  <a:lnTo>
                    <a:pt x="17077" y="2289228"/>
                  </a:lnTo>
                  <a:cubicBezTo>
                    <a:pt x="17077" y="2288613"/>
                    <a:pt x="17077" y="2288613"/>
                    <a:pt x="17077" y="2288613"/>
                  </a:cubicBezTo>
                  <a:cubicBezTo>
                    <a:pt x="16467" y="2288613"/>
                    <a:pt x="16467" y="2288613"/>
                    <a:pt x="16467" y="2288613"/>
                  </a:cubicBezTo>
                  <a:cubicBezTo>
                    <a:pt x="16467" y="2289228"/>
                    <a:pt x="16467" y="2289228"/>
                    <a:pt x="16467" y="2289228"/>
                  </a:cubicBezTo>
                  <a:cubicBezTo>
                    <a:pt x="15248" y="2288613"/>
                    <a:pt x="15248" y="2288613"/>
                    <a:pt x="15248" y="2288613"/>
                  </a:cubicBezTo>
                  <a:cubicBezTo>
                    <a:pt x="15248" y="2289228"/>
                    <a:pt x="15248" y="2289228"/>
                    <a:pt x="15248" y="2289228"/>
                  </a:cubicBezTo>
                  <a:cubicBezTo>
                    <a:pt x="14028" y="2287999"/>
                    <a:pt x="15248" y="2287385"/>
                    <a:pt x="14638" y="2286770"/>
                  </a:cubicBezTo>
                  <a:cubicBezTo>
                    <a:pt x="12808" y="2286770"/>
                    <a:pt x="10978" y="2286770"/>
                    <a:pt x="10368" y="2286770"/>
                  </a:cubicBezTo>
                  <a:cubicBezTo>
                    <a:pt x="10978" y="2286156"/>
                    <a:pt x="10978" y="2286156"/>
                    <a:pt x="10978" y="2286156"/>
                  </a:cubicBezTo>
                  <a:cubicBezTo>
                    <a:pt x="10368" y="2286156"/>
                    <a:pt x="10368" y="2286156"/>
                    <a:pt x="10368" y="2286156"/>
                  </a:cubicBezTo>
                  <a:cubicBezTo>
                    <a:pt x="10368" y="2284313"/>
                    <a:pt x="10368" y="2284928"/>
                    <a:pt x="10368" y="2284928"/>
                  </a:cubicBezTo>
                  <a:cubicBezTo>
                    <a:pt x="9759" y="2284928"/>
                    <a:pt x="9759" y="2284928"/>
                    <a:pt x="9759" y="2284928"/>
                  </a:cubicBezTo>
                  <a:cubicBezTo>
                    <a:pt x="9759" y="2283085"/>
                    <a:pt x="9759" y="2283699"/>
                    <a:pt x="9759" y="2283085"/>
                  </a:cubicBezTo>
                  <a:lnTo>
                    <a:pt x="7929" y="2281610"/>
                  </a:lnTo>
                  <a:lnTo>
                    <a:pt x="7929" y="2281242"/>
                  </a:lnTo>
                  <a:lnTo>
                    <a:pt x="7471" y="2281242"/>
                  </a:lnTo>
                  <a:lnTo>
                    <a:pt x="7319" y="2281119"/>
                  </a:lnTo>
                  <a:lnTo>
                    <a:pt x="7319" y="2280628"/>
                  </a:lnTo>
                  <a:lnTo>
                    <a:pt x="6709" y="2280628"/>
                  </a:lnTo>
                  <a:lnTo>
                    <a:pt x="6099" y="2280628"/>
                  </a:lnTo>
                  <a:cubicBezTo>
                    <a:pt x="6099" y="2282470"/>
                    <a:pt x="7319" y="2282470"/>
                    <a:pt x="6709" y="2282470"/>
                  </a:cubicBezTo>
                  <a:cubicBezTo>
                    <a:pt x="7319" y="2282470"/>
                    <a:pt x="7319" y="2282470"/>
                    <a:pt x="7319" y="2282470"/>
                  </a:cubicBezTo>
                  <a:cubicBezTo>
                    <a:pt x="7319" y="2283085"/>
                    <a:pt x="7319" y="2283085"/>
                    <a:pt x="7319" y="2283085"/>
                  </a:cubicBezTo>
                  <a:cubicBezTo>
                    <a:pt x="6709" y="2283085"/>
                    <a:pt x="6709" y="2283085"/>
                    <a:pt x="6709" y="2283085"/>
                  </a:cubicBezTo>
                  <a:cubicBezTo>
                    <a:pt x="7319" y="2284313"/>
                    <a:pt x="7319" y="2284313"/>
                    <a:pt x="7319" y="2284313"/>
                  </a:cubicBezTo>
                  <a:cubicBezTo>
                    <a:pt x="5489" y="2284313"/>
                    <a:pt x="6099" y="2281856"/>
                    <a:pt x="6099" y="2281856"/>
                  </a:cubicBezTo>
                  <a:cubicBezTo>
                    <a:pt x="5489" y="2281856"/>
                    <a:pt x="5489" y="2281856"/>
                    <a:pt x="5489" y="2281856"/>
                  </a:cubicBezTo>
                  <a:cubicBezTo>
                    <a:pt x="5489" y="2281242"/>
                    <a:pt x="5489" y="2281242"/>
                    <a:pt x="5489" y="2281242"/>
                  </a:cubicBezTo>
                  <a:cubicBezTo>
                    <a:pt x="4879" y="2281242"/>
                    <a:pt x="4879" y="2281242"/>
                    <a:pt x="4879" y="2281242"/>
                  </a:cubicBezTo>
                  <a:cubicBezTo>
                    <a:pt x="4879" y="2280628"/>
                    <a:pt x="4879" y="2280628"/>
                    <a:pt x="4879" y="2280628"/>
                  </a:cubicBezTo>
                  <a:cubicBezTo>
                    <a:pt x="5489" y="2280628"/>
                    <a:pt x="5489" y="2280628"/>
                    <a:pt x="5489" y="2280628"/>
                  </a:cubicBezTo>
                  <a:cubicBezTo>
                    <a:pt x="5489" y="2280013"/>
                    <a:pt x="5489" y="2280013"/>
                    <a:pt x="5489" y="2280013"/>
                  </a:cubicBezTo>
                  <a:cubicBezTo>
                    <a:pt x="4879" y="2280013"/>
                    <a:pt x="4879" y="2280013"/>
                    <a:pt x="4879" y="2280013"/>
                  </a:cubicBezTo>
                  <a:cubicBezTo>
                    <a:pt x="4879" y="2278785"/>
                    <a:pt x="4879" y="2278785"/>
                    <a:pt x="4879" y="2278785"/>
                  </a:cubicBezTo>
                  <a:cubicBezTo>
                    <a:pt x="3660" y="2278785"/>
                    <a:pt x="3660" y="2278785"/>
                    <a:pt x="3660" y="2278785"/>
                  </a:cubicBezTo>
                  <a:cubicBezTo>
                    <a:pt x="3660" y="2278170"/>
                    <a:pt x="3660" y="2278170"/>
                    <a:pt x="3660" y="2278170"/>
                  </a:cubicBezTo>
                  <a:cubicBezTo>
                    <a:pt x="5489" y="2278170"/>
                    <a:pt x="6099" y="2278170"/>
                    <a:pt x="6099" y="2278170"/>
                  </a:cubicBezTo>
                  <a:cubicBezTo>
                    <a:pt x="6099" y="2276328"/>
                    <a:pt x="6099" y="2276942"/>
                    <a:pt x="6099" y="2276942"/>
                  </a:cubicBezTo>
                  <a:cubicBezTo>
                    <a:pt x="7319" y="2276942"/>
                    <a:pt x="7319" y="2277556"/>
                    <a:pt x="7319" y="2277556"/>
                  </a:cubicBezTo>
                  <a:cubicBezTo>
                    <a:pt x="6709" y="2277556"/>
                    <a:pt x="6709" y="2277556"/>
                    <a:pt x="6709" y="2277556"/>
                  </a:cubicBezTo>
                  <a:cubicBezTo>
                    <a:pt x="6709" y="2278170"/>
                    <a:pt x="6709" y="2278170"/>
                    <a:pt x="6709" y="2278170"/>
                  </a:cubicBezTo>
                  <a:cubicBezTo>
                    <a:pt x="8539" y="2278170"/>
                    <a:pt x="7929" y="2278170"/>
                    <a:pt x="7929" y="2278170"/>
                  </a:cubicBezTo>
                  <a:cubicBezTo>
                    <a:pt x="7929" y="2277556"/>
                    <a:pt x="7929" y="2277556"/>
                    <a:pt x="7929" y="2277556"/>
                  </a:cubicBezTo>
                  <a:cubicBezTo>
                    <a:pt x="9149" y="2277556"/>
                    <a:pt x="9149" y="2277556"/>
                    <a:pt x="9149" y="2277556"/>
                  </a:cubicBezTo>
                  <a:cubicBezTo>
                    <a:pt x="9149" y="2279399"/>
                    <a:pt x="9149" y="2278785"/>
                    <a:pt x="9149" y="2278785"/>
                  </a:cubicBezTo>
                  <a:cubicBezTo>
                    <a:pt x="9759" y="2278785"/>
                    <a:pt x="9759" y="2278785"/>
                    <a:pt x="9759" y="2278785"/>
                  </a:cubicBezTo>
                  <a:cubicBezTo>
                    <a:pt x="9759" y="2280013"/>
                    <a:pt x="9759" y="2280013"/>
                    <a:pt x="9759" y="2280013"/>
                  </a:cubicBezTo>
                  <a:cubicBezTo>
                    <a:pt x="10368" y="2280013"/>
                    <a:pt x="10368" y="2280013"/>
                    <a:pt x="10368" y="2280013"/>
                  </a:cubicBezTo>
                  <a:cubicBezTo>
                    <a:pt x="10368" y="2281242"/>
                    <a:pt x="10368" y="2281242"/>
                    <a:pt x="10368" y="2281242"/>
                  </a:cubicBezTo>
                  <a:cubicBezTo>
                    <a:pt x="10978" y="2281242"/>
                    <a:pt x="10978" y="2281242"/>
                    <a:pt x="10978" y="2281242"/>
                  </a:cubicBezTo>
                  <a:cubicBezTo>
                    <a:pt x="10978" y="2283085"/>
                    <a:pt x="10978" y="2282470"/>
                    <a:pt x="10978" y="2282470"/>
                  </a:cubicBezTo>
                  <a:cubicBezTo>
                    <a:pt x="11588" y="2282470"/>
                    <a:pt x="11588" y="2282470"/>
                    <a:pt x="11588" y="2282470"/>
                  </a:cubicBezTo>
                  <a:cubicBezTo>
                    <a:pt x="11588" y="2281242"/>
                    <a:pt x="11588" y="2281242"/>
                    <a:pt x="11588" y="2281242"/>
                  </a:cubicBezTo>
                  <a:cubicBezTo>
                    <a:pt x="12808" y="2282470"/>
                    <a:pt x="12808" y="2281856"/>
                    <a:pt x="13418" y="2281856"/>
                  </a:cubicBezTo>
                  <a:cubicBezTo>
                    <a:pt x="13418" y="2282470"/>
                    <a:pt x="13418" y="2282470"/>
                    <a:pt x="13418" y="2282470"/>
                  </a:cubicBezTo>
                  <a:cubicBezTo>
                    <a:pt x="14028" y="2282470"/>
                    <a:pt x="14028" y="2282470"/>
                    <a:pt x="14028" y="2282470"/>
                  </a:cubicBezTo>
                  <a:cubicBezTo>
                    <a:pt x="14028" y="2283085"/>
                    <a:pt x="14028" y="2283085"/>
                    <a:pt x="14028" y="2283085"/>
                  </a:cubicBezTo>
                  <a:cubicBezTo>
                    <a:pt x="15857" y="2283699"/>
                    <a:pt x="15857" y="2284313"/>
                    <a:pt x="16467" y="2284313"/>
                  </a:cubicBezTo>
                  <a:cubicBezTo>
                    <a:pt x="16467" y="2284928"/>
                    <a:pt x="16467" y="2284928"/>
                    <a:pt x="16467" y="2284928"/>
                  </a:cubicBezTo>
                  <a:cubicBezTo>
                    <a:pt x="17077" y="2284928"/>
                    <a:pt x="17077" y="2284928"/>
                    <a:pt x="17077" y="2284928"/>
                  </a:cubicBezTo>
                  <a:cubicBezTo>
                    <a:pt x="17077" y="2285542"/>
                    <a:pt x="17077" y="2285542"/>
                    <a:pt x="17077" y="2285542"/>
                  </a:cubicBezTo>
                  <a:cubicBezTo>
                    <a:pt x="18907" y="2286156"/>
                    <a:pt x="19517" y="2286156"/>
                    <a:pt x="20737" y="2286156"/>
                  </a:cubicBezTo>
                  <a:cubicBezTo>
                    <a:pt x="20737" y="2287999"/>
                    <a:pt x="20737" y="2287385"/>
                    <a:pt x="20737" y="2287999"/>
                  </a:cubicBezTo>
                  <a:cubicBezTo>
                    <a:pt x="21956" y="2287999"/>
                    <a:pt x="22566" y="2287999"/>
                    <a:pt x="22566" y="2287999"/>
                  </a:cubicBezTo>
                  <a:cubicBezTo>
                    <a:pt x="22566" y="2289228"/>
                    <a:pt x="22566" y="2289228"/>
                    <a:pt x="22566" y="2289228"/>
                  </a:cubicBezTo>
                  <a:cubicBezTo>
                    <a:pt x="23176" y="2289228"/>
                    <a:pt x="23176" y="2289228"/>
                    <a:pt x="23176" y="2289228"/>
                  </a:cubicBezTo>
                  <a:cubicBezTo>
                    <a:pt x="23176" y="2289842"/>
                    <a:pt x="23176" y="2289842"/>
                    <a:pt x="23176" y="2289842"/>
                  </a:cubicBezTo>
                  <a:cubicBezTo>
                    <a:pt x="24396" y="2289842"/>
                    <a:pt x="24396" y="2289842"/>
                    <a:pt x="24396" y="2289842"/>
                  </a:cubicBezTo>
                  <a:cubicBezTo>
                    <a:pt x="24396" y="2291685"/>
                    <a:pt x="24396" y="2291070"/>
                    <a:pt x="24396" y="2291685"/>
                  </a:cubicBezTo>
                  <a:cubicBezTo>
                    <a:pt x="23176" y="2291685"/>
                    <a:pt x="23176" y="2291685"/>
                    <a:pt x="23176" y="2291685"/>
                  </a:cubicBezTo>
                  <a:cubicBezTo>
                    <a:pt x="23786" y="2293528"/>
                    <a:pt x="24396" y="2294756"/>
                    <a:pt x="24396" y="2295985"/>
                  </a:cubicBezTo>
                  <a:cubicBezTo>
                    <a:pt x="25006" y="2295985"/>
                    <a:pt x="25006" y="2295985"/>
                    <a:pt x="25006" y="2295985"/>
                  </a:cubicBezTo>
                  <a:cubicBezTo>
                    <a:pt x="25006" y="2294142"/>
                    <a:pt x="25006" y="2294756"/>
                    <a:pt x="25006" y="2294142"/>
                  </a:cubicBezTo>
                  <a:cubicBezTo>
                    <a:pt x="25616" y="2294142"/>
                    <a:pt x="25616" y="2294142"/>
                    <a:pt x="25616" y="2294142"/>
                  </a:cubicBezTo>
                  <a:cubicBezTo>
                    <a:pt x="25616" y="2294756"/>
                    <a:pt x="25616" y="2294756"/>
                    <a:pt x="25616" y="2294756"/>
                  </a:cubicBezTo>
                  <a:cubicBezTo>
                    <a:pt x="26226" y="2294756"/>
                    <a:pt x="26226" y="2294756"/>
                    <a:pt x="26226" y="2294756"/>
                  </a:cubicBezTo>
                  <a:cubicBezTo>
                    <a:pt x="26226" y="2295985"/>
                    <a:pt x="26226" y="2295985"/>
                    <a:pt x="26226" y="2295985"/>
                  </a:cubicBezTo>
                  <a:cubicBezTo>
                    <a:pt x="26836" y="2295985"/>
                    <a:pt x="26836" y="2295985"/>
                    <a:pt x="26836" y="2295985"/>
                  </a:cubicBezTo>
                  <a:cubicBezTo>
                    <a:pt x="26836" y="2296599"/>
                    <a:pt x="26836" y="2296599"/>
                    <a:pt x="26836" y="2296599"/>
                  </a:cubicBezTo>
                  <a:cubicBezTo>
                    <a:pt x="28055" y="2296599"/>
                    <a:pt x="28055" y="2296599"/>
                    <a:pt x="28055" y="2296599"/>
                  </a:cubicBezTo>
                  <a:cubicBezTo>
                    <a:pt x="28055" y="2298442"/>
                    <a:pt x="28055" y="2297828"/>
                    <a:pt x="28055" y="2297828"/>
                  </a:cubicBezTo>
                  <a:cubicBezTo>
                    <a:pt x="28665" y="2297828"/>
                    <a:pt x="28665" y="2297828"/>
                    <a:pt x="28665" y="2297828"/>
                  </a:cubicBezTo>
                  <a:cubicBezTo>
                    <a:pt x="28665" y="2298442"/>
                    <a:pt x="28665" y="2298442"/>
                    <a:pt x="28665" y="2298442"/>
                  </a:cubicBezTo>
                  <a:cubicBezTo>
                    <a:pt x="29275" y="2298442"/>
                    <a:pt x="29275" y="2298442"/>
                    <a:pt x="29275" y="2298442"/>
                  </a:cubicBezTo>
                  <a:cubicBezTo>
                    <a:pt x="29275" y="2297213"/>
                    <a:pt x="29275" y="2297213"/>
                    <a:pt x="29275" y="2297213"/>
                  </a:cubicBezTo>
                  <a:cubicBezTo>
                    <a:pt x="28665" y="2297213"/>
                    <a:pt x="28665" y="2297213"/>
                    <a:pt x="28665" y="2297213"/>
                  </a:cubicBezTo>
                  <a:cubicBezTo>
                    <a:pt x="28055" y="2295370"/>
                    <a:pt x="26226" y="2294756"/>
                    <a:pt x="26836" y="2294142"/>
                  </a:cubicBezTo>
                  <a:cubicBezTo>
                    <a:pt x="26226" y="2294142"/>
                    <a:pt x="26226" y="2294142"/>
                    <a:pt x="26226" y="2294142"/>
                  </a:cubicBezTo>
                  <a:cubicBezTo>
                    <a:pt x="26226" y="2293528"/>
                    <a:pt x="26226" y="2293528"/>
                    <a:pt x="26226" y="2293528"/>
                  </a:cubicBezTo>
                  <a:cubicBezTo>
                    <a:pt x="25616" y="2293528"/>
                    <a:pt x="25616" y="2293528"/>
                    <a:pt x="25616" y="2293528"/>
                  </a:cubicBezTo>
                  <a:cubicBezTo>
                    <a:pt x="25616" y="2292913"/>
                    <a:pt x="25616" y="2292913"/>
                    <a:pt x="25616" y="2292913"/>
                  </a:cubicBezTo>
                  <a:cubicBezTo>
                    <a:pt x="26226" y="2292913"/>
                    <a:pt x="26226" y="2292913"/>
                    <a:pt x="26226" y="2292913"/>
                  </a:cubicBezTo>
                  <a:cubicBezTo>
                    <a:pt x="26226" y="2291070"/>
                    <a:pt x="26226" y="2291685"/>
                    <a:pt x="26226" y="2291685"/>
                  </a:cubicBezTo>
                  <a:cubicBezTo>
                    <a:pt x="26836" y="2291685"/>
                    <a:pt x="26836" y="2291685"/>
                    <a:pt x="26836" y="2291685"/>
                  </a:cubicBezTo>
                  <a:cubicBezTo>
                    <a:pt x="26836" y="2292299"/>
                    <a:pt x="26836" y="2292299"/>
                    <a:pt x="26836" y="2292299"/>
                  </a:cubicBezTo>
                  <a:cubicBezTo>
                    <a:pt x="28055" y="2292299"/>
                    <a:pt x="28055" y="2292299"/>
                    <a:pt x="28055" y="2292299"/>
                  </a:cubicBezTo>
                  <a:cubicBezTo>
                    <a:pt x="28055" y="2293528"/>
                    <a:pt x="28055" y="2293528"/>
                    <a:pt x="28055" y="2293528"/>
                  </a:cubicBezTo>
                  <a:cubicBezTo>
                    <a:pt x="28665" y="2293528"/>
                    <a:pt x="28665" y="2293528"/>
                    <a:pt x="28665" y="2293528"/>
                  </a:cubicBezTo>
                  <a:cubicBezTo>
                    <a:pt x="28665" y="2295370"/>
                    <a:pt x="29275" y="2295370"/>
                    <a:pt x="29275" y="2295985"/>
                  </a:cubicBezTo>
                  <a:cubicBezTo>
                    <a:pt x="29885" y="2295985"/>
                    <a:pt x="29885" y="2295985"/>
                    <a:pt x="29885" y="2295985"/>
                  </a:cubicBezTo>
                  <a:cubicBezTo>
                    <a:pt x="29885" y="2294142"/>
                    <a:pt x="29885" y="2294756"/>
                    <a:pt x="29885" y="2294142"/>
                  </a:cubicBezTo>
                  <a:cubicBezTo>
                    <a:pt x="29275" y="2294142"/>
                    <a:pt x="29275" y="2294142"/>
                    <a:pt x="29275" y="2294142"/>
                  </a:cubicBezTo>
                  <a:cubicBezTo>
                    <a:pt x="29885" y="2291685"/>
                    <a:pt x="28055" y="2292299"/>
                    <a:pt x="28055" y="2292299"/>
                  </a:cubicBezTo>
                  <a:cubicBezTo>
                    <a:pt x="28055" y="2290456"/>
                    <a:pt x="28055" y="2291070"/>
                    <a:pt x="28055" y="2290456"/>
                  </a:cubicBezTo>
                  <a:cubicBezTo>
                    <a:pt x="26836" y="2290456"/>
                    <a:pt x="26836" y="2290456"/>
                    <a:pt x="26836" y="2290456"/>
                  </a:cubicBezTo>
                  <a:cubicBezTo>
                    <a:pt x="26836" y="2289228"/>
                    <a:pt x="26836" y="2289228"/>
                    <a:pt x="26836" y="2289228"/>
                  </a:cubicBezTo>
                  <a:cubicBezTo>
                    <a:pt x="26226" y="2289228"/>
                    <a:pt x="26226" y="2289228"/>
                    <a:pt x="26226" y="2289228"/>
                  </a:cubicBezTo>
                  <a:cubicBezTo>
                    <a:pt x="26226" y="2288613"/>
                    <a:pt x="26226" y="2288613"/>
                    <a:pt x="26226" y="2288613"/>
                  </a:cubicBezTo>
                  <a:cubicBezTo>
                    <a:pt x="26836" y="2288613"/>
                    <a:pt x="26836" y="2288613"/>
                    <a:pt x="26836" y="2288613"/>
                  </a:cubicBezTo>
                  <a:cubicBezTo>
                    <a:pt x="26836" y="2287999"/>
                    <a:pt x="26836" y="2287999"/>
                    <a:pt x="26836" y="2287999"/>
                  </a:cubicBezTo>
                  <a:cubicBezTo>
                    <a:pt x="26226" y="2287999"/>
                    <a:pt x="26226" y="2287999"/>
                    <a:pt x="26226" y="2287999"/>
                  </a:cubicBezTo>
                  <a:cubicBezTo>
                    <a:pt x="26226" y="2286156"/>
                    <a:pt x="26226" y="2286770"/>
                    <a:pt x="26226" y="2286156"/>
                  </a:cubicBezTo>
                  <a:cubicBezTo>
                    <a:pt x="25616" y="2286156"/>
                    <a:pt x="25616" y="2286156"/>
                    <a:pt x="25616" y="2286156"/>
                  </a:cubicBezTo>
                  <a:cubicBezTo>
                    <a:pt x="25616" y="2286770"/>
                    <a:pt x="25616" y="2286770"/>
                    <a:pt x="25616" y="2286770"/>
                  </a:cubicBezTo>
                  <a:cubicBezTo>
                    <a:pt x="23786" y="2286770"/>
                    <a:pt x="24396" y="2286770"/>
                    <a:pt x="24396" y="2286770"/>
                  </a:cubicBezTo>
                  <a:cubicBezTo>
                    <a:pt x="24396" y="2285542"/>
                    <a:pt x="24396" y="2285542"/>
                    <a:pt x="24396" y="2285542"/>
                  </a:cubicBezTo>
                  <a:cubicBezTo>
                    <a:pt x="23176" y="2285542"/>
                    <a:pt x="23176" y="2285542"/>
                    <a:pt x="23176" y="2285542"/>
                  </a:cubicBezTo>
                  <a:cubicBezTo>
                    <a:pt x="23176" y="2286156"/>
                    <a:pt x="23176" y="2286156"/>
                    <a:pt x="23176" y="2286156"/>
                  </a:cubicBezTo>
                  <a:cubicBezTo>
                    <a:pt x="22566" y="2286156"/>
                    <a:pt x="22566" y="2286156"/>
                    <a:pt x="22566" y="2286156"/>
                  </a:cubicBezTo>
                  <a:cubicBezTo>
                    <a:pt x="22566" y="2285542"/>
                    <a:pt x="22566" y="2285542"/>
                    <a:pt x="22566" y="2285542"/>
                  </a:cubicBezTo>
                  <a:cubicBezTo>
                    <a:pt x="20737" y="2285542"/>
                    <a:pt x="21346" y="2285542"/>
                    <a:pt x="21346" y="2285542"/>
                  </a:cubicBezTo>
                  <a:cubicBezTo>
                    <a:pt x="21346" y="2284928"/>
                    <a:pt x="21346" y="2284928"/>
                    <a:pt x="21346" y="2284928"/>
                  </a:cubicBezTo>
                  <a:cubicBezTo>
                    <a:pt x="20737" y="2284928"/>
                    <a:pt x="20737" y="2284928"/>
                    <a:pt x="20737" y="2284928"/>
                  </a:cubicBezTo>
                  <a:cubicBezTo>
                    <a:pt x="20737" y="2283085"/>
                    <a:pt x="20737" y="2283699"/>
                    <a:pt x="20737" y="2283085"/>
                  </a:cubicBezTo>
                  <a:cubicBezTo>
                    <a:pt x="19517" y="2283085"/>
                    <a:pt x="19517" y="2283085"/>
                    <a:pt x="19517" y="2283085"/>
                  </a:cubicBezTo>
                  <a:cubicBezTo>
                    <a:pt x="19517" y="2282470"/>
                    <a:pt x="19517" y="2282470"/>
                    <a:pt x="19517" y="2282470"/>
                  </a:cubicBezTo>
                  <a:cubicBezTo>
                    <a:pt x="21346" y="2282470"/>
                    <a:pt x="21346" y="2282470"/>
                    <a:pt x="21346" y="2282470"/>
                  </a:cubicBezTo>
                  <a:cubicBezTo>
                    <a:pt x="21346" y="2281856"/>
                    <a:pt x="21346" y="2281856"/>
                    <a:pt x="21346" y="2281856"/>
                  </a:cubicBezTo>
                  <a:cubicBezTo>
                    <a:pt x="21956" y="2281856"/>
                    <a:pt x="21956" y="2281856"/>
                    <a:pt x="21956" y="2281856"/>
                  </a:cubicBezTo>
                  <a:cubicBezTo>
                    <a:pt x="21956" y="2280013"/>
                    <a:pt x="21956" y="2280628"/>
                    <a:pt x="21956" y="2280628"/>
                  </a:cubicBezTo>
                  <a:cubicBezTo>
                    <a:pt x="23786" y="2280628"/>
                    <a:pt x="23786" y="2280628"/>
                    <a:pt x="24396" y="2280628"/>
                  </a:cubicBezTo>
                  <a:cubicBezTo>
                    <a:pt x="24396" y="2278785"/>
                    <a:pt x="24396" y="2279399"/>
                    <a:pt x="24396" y="2278785"/>
                  </a:cubicBezTo>
                  <a:cubicBezTo>
                    <a:pt x="25616" y="2278785"/>
                    <a:pt x="26226" y="2278785"/>
                    <a:pt x="26226" y="2278785"/>
                  </a:cubicBezTo>
                  <a:cubicBezTo>
                    <a:pt x="26226" y="2277556"/>
                    <a:pt x="26226" y="2277556"/>
                    <a:pt x="26226" y="2277556"/>
                  </a:cubicBezTo>
                  <a:cubicBezTo>
                    <a:pt x="25616" y="2277556"/>
                    <a:pt x="25616" y="2277556"/>
                    <a:pt x="25616" y="2277556"/>
                  </a:cubicBezTo>
                  <a:cubicBezTo>
                    <a:pt x="25616" y="2276942"/>
                    <a:pt x="25616" y="2276942"/>
                    <a:pt x="25616" y="2276942"/>
                  </a:cubicBezTo>
                  <a:cubicBezTo>
                    <a:pt x="23786" y="2276942"/>
                    <a:pt x="24396" y="2276942"/>
                    <a:pt x="24396" y="2276942"/>
                  </a:cubicBezTo>
                  <a:cubicBezTo>
                    <a:pt x="24396" y="2278785"/>
                    <a:pt x="24396" y="2278170"/>
                    <a:pt x="24396" y="2278170"/>
                  </a:cubicBezTo>
                  <a:cubicBezTo>
                    <a:pt x="22566" y="2278170"/>
                    <a:pt x="23176" y="2278170"/>
                    <a:pt x="22566" y="2278170"/>
                  </a:cubicBezTo>
                  <a:cubicBezTo>
                    <a:pt x="22566" y="2280013"/>
                    <a:pt x="21956" y="2279399"/>
                    <a:pt x="21956" y="2280013"/>
                  </a:cubicBezTo>
                  <a:cubicBezTo>
                    <a:pt x="21956" y="2278785"/>
                    <a:pt x="21956" y="2278785"/>
                    <a:pt x="21956" y="2278785"/>
                  </a:cubicBezTo>
                  <a:cubicBezTo>
                    <a:pt x="20127" y="2278785"/>
                    <a:pt x="20737" y="2278785"/>
                    <a:pt x="20737" y="2278785"/>
                  </a:cubicBezTo>
                  <a:cubicBezTo>
                    <a:pt x="20737" y="2280628"/>
                    <a:pt x="20737" y="2281242"/>
                    <a:pt x="20737" y="2281242"/>
                  </a:cubicBezTo>
                  <a:cubicBezTo>
                    <a:pt x="19517" y="2281242"/>
                    <a:pt x="19517" y="2281242"/>
                    <a:pt x="19517" y="2281242"/>
                  </a:cubicBezTo>
                  <a:cubicBezTo>
                    <a:pt x="19517" y="2280628"/>
                    <a:pt x="19517" y="2280628"/>
                    <a:pt x="19517" y="2280628"/>
                  </a:cubicBezTo>
                  <a:cubicBezTo>
                    <a:pt x="18907" y="2280628"/>
                    <a:pt x="18907" y="2280628"/>
                    <a:pt x="18907" y="2280628"/>
                  </a:cubicBezTo>
                  <a:cubicBezTo>
                    <a:pt x="18907" y="2278785"/>
                    <a:pt x="18907" y="2278170"/>
                    <a:pt x="18907" y="2278170"/>
                  </a:cubicBezTo>
                  <a:cubicBezTo>
                    <a:pt x="19517" y="2278170"/>
                    <a:pt x="19517" y="2278170"/>
                    <a:pt x="19517" y="2278170"/>
                  </a:cubicBezTo>
                  <a:cubicBezTo>
                    <a:pt x="19517" y="2277556"/>
                    <a:pt x="19517" y="2277556"/>
                    <a:pt x="19517" y="2277556"/>
                  </a:cubicBezTo>
                  <a:cubicBezTo>
                    <a:pt x="20737" y="2277556"/>
                    <a:pt x="20737" y="2277556"/>
                    <a:pt x="20737" y="2277556"/>
                  </a:cubicBezTo>
                  <a:cubicBezTo>
                    <a:pt x="20737" y="2278170"/>
                    <a:pt x="20737" y="2278170"/>
                    <a:pt x="20737" y="2278170"/>
                  </a:cubicBezTo>
                  <a:cubicBezTo>
                    <a:pt x="21346" y="2278170"/>
                    <a:pt x="21346" y="2278170"/>
                    <a:pt x="21346" y="2278170"/>
                  </a:cubicBezTo>
                  <a:cubicBezTo>
                    <a:pt x="21346" y="2277556"/>
                    <a:pt x="21346" y="2277556"/>
                    <a:pt x="21346" y="2277556"/>
                  </a:cubicBezTo>
                  <a:cubicBezTo>
                    <a:pt x="20737" y="2277556"/>
                    <a:pt x="20737" y="2277556"/>
                    <a:pt x="20737" y="2277556"/>
                  </a:cubicBezTo>
                  <a:cubicBezTo>
                    <a:pt x="20737" y="2276942"/>
                    <a:pt x="20737" y="2276942"/>
                    <a:pt x="20737" y="2276942"/>
                  </a:cubicBezTo>
                  <a:cubicBezTo>
                    <a:pt x="18907" y="2276942"/>
                    <a:pt x="19517" y="2276942"/>
                    <a:pt x="18907" y="2276942"/>
                  </a:cubicBezTo>
                  <a:cubicBezTo>
                    <a:pt x="18907" y="2277556"/>
                    <a:pt x="18907" y="2277556"/>
                    <a:pt x="18907" y="2277556"/>
                  </a:cubicBezTo>
                  <a:cubicBezTo>
                    <a:pt x="18297" y="2277556"/>
                    <a:pt x="18297" y="2277556"/>
                    <a:pt x="18297" y="2277556"/>
                  </a:cubicBezTo>
                  <a:cubicBezTo>
                    <a:pt x="18297" y="2276942"/>
                    <a:pt x="18297" y="2276942"/>
                    <a:pt x="18297" y="2276942"/>
                  </a:cubicBezTo>
                  <a:cubicBezTo>
                    <a:pt x="17687" y="2276942"/>
                    <a:pt x="17687" y="2276942"/>
                    <a:pt x="17687" y="2276942"/>
                  </a:cubicBezTo>
                  <a:cubicBezTo>
                    <a:pt x="17687" y="2276328"/>
                    <a:pt x="17687" y="2276328"/>
                    <a:pt x="17687" y="2276328"/>
                  </a:cubicBezTo>
                  <a:cubicBezTo>
                    <a:pt x="17077" y="2276328"/>
                    <a:pt x="17077" y="2276328"/>
                    <a:pt x="17077" y="2276328"/>
                  </a:cubicBezTo>
                  <a:cubicBezTo>
                    <a:pt x="17077" y="2275099"/>
                    <a:pt x="17077" y="2275099"/>
                    <a:pt x="17077" y="2275099"/>
                  </a:cubicBezTo>
                  <a:cubicBezTo>
                    <a:pt x="16467" y="2275099"/>
                    <a:pt x="16467" y="2275099"/>
                    <a:pt x="16467" y="2275099"/>
                  </a:cubicBezTo>
                  <a:cubicBezTo>
                    <a:pt x="16467" y="2276328"/>
                    <a:pt x="16467" y="2276328"/>
                    <a:pt x="16467" y="2276328"/>
                  </a:cubicBezTo>
                  <a:cubicBezTo>
                    <a:pt x="15248" y="2275099"/>
                    <a:pt x="15248" y="2275713"/>
                    <a:pt x="14638" y="2275099"/>
                  </a:cubicBezTo>
                  <a:cubicBezTo>
                    <a:pt x="14638" y="2276942"/>
                    <a:pt x="14638" y="2276942"/>
                    <a:pt x="14638" y="2276942"/>
                  </a:cubicBezTo>
                  <a:cubicBezTo>
                    <a:pt x="16467" y="2276942"/>
                    <a:pt x="15857" y="2275713"/>
                    <a:pt x="16467" y="2276328"/>
                  </a:cubicBezTo>
                  <a:cubicBezTo>
                    <a:pt x="16467" y="2276942"/>
                    <a:pt x="16467" y="2276942"/>
                    <a:pt x="16467" y="2276942"/>
                  </a:cubicBezTo>
                  <a:cubicBezTo>
                    <a:pt x="17077" y="2276942"/>
                    <a:pt x="17077" y="2276942"/>
                    <a:pt x="17077" y="2276942"/>
                  </a:cubicBezTo>
                  <a:cubicBezTo>
                    <a:pt x="17077" y="2278785"/>
                    <a:pt x="17077" y="2279399"/>
                    <a:pt x="17077" y="2280013"/>
                  </a:cubicBezTo>
                  <a:cubicBezTo>
                    <a:pt x="16467" y="2280013"/>
                    <a:pt x="16467" y="2280013"/>
                    <a:pt x="16467" y="2280013"/>
                  </a:cubicBezTo>
                  <a:cubicBezTo>
                    <a:pt x="16467" y="2278785"/>
                    <a:pt x="16467" y="2278785"/>
                    <a:pt x="16467" y="2278785"/>
                  </a:cubicBezTo>
                  <a:cubicBezTo>
                    <a:pt x="15248" y="2278785"/>
                    <a:pt x="15248" y="2278785"/>
                    <a:pt x="15248" y="2278785"/>
                  </a:cubicBezTo>
                  <a:cubicBezTo>
                    <a:pt x="15248" y="2278170"/>
                    <a:pt x="15248" y="2278170"/>
                    <a:pt x="15248" y="2278170"/>
                  </a:cubicBezTo>
                  <a:cubicBezTo>
                    <a:pt x="16467" y="2278170"/>
                    <a:pt x="16467" y="2278170"/>
                    <a:pt x="16467" y="2278170"/>
                  </a:cubicBezTo>
                  <a:cubicBezTo>
                    <a:pt x="16467" y="2277556"/>
                    <a:pt x="16467" y="2277556"/>
                    <a:pt x="16467" y="2277556"/>
                  </a:cubicBezTo>
                  <a:cubicBezTo>
                    <a:pt x="15248" y="2278785"/>
                    <a:pt x="15248" y="2278170"/>
                    <a:pt x="14638" y="2278170"/>
                  </a:cubicBezTo>
                  <a:cubicBezTo>
                    <a:pt x="15248" y="2277556"/>
                    <a:pt x="15248" y="2277556"/>
                    <a:pt x="15248" y="2277556"/>
                  </a:cubicBezTo>
                  <a:cubicBezTo>
                    <a:pt x="14028" y="2277556"/>
                    <a:pt x="14028" y="2277556"/>
                    <a:pt x="14028" y="2277556"/>
                  </a:cubicBezTo>
                  <a:cubicBezTo>
                    <a:pt x="14028" y="2276942"/>
                    <a:pt x="14028" y="2276942"/>
                    <a:pt x="14028" y="2276942"/>
                  </a:cubicBezTo>
                  <a:cubicBezTo>
                    <a:pt x="12198" y="2276942"/>
                    <a:pt x="12198" y="2276942"/>
                    <a:pt x="11588" y="2276942"/>
                  </a:cubicBezTo>
                  <a:cubicBezTo>
                    <a:pt x="11588" y="2276328"/>
                    <a:pt x="11588" y="2276328"/>
                    <a:pt x="11588" y="2276328"/>
                  </a:cubicBezTo>
                  <a:cubicBezTo>
                    <a:pt x="10978" y="2276328"/>
                    <a:pt x="10978" y="2276328"/>
                    <a:pt x="10978" y="2276328"/>
                  </a:cubicBezTo>
                  <a:cubicBezTo>
                    <a:pt x="10978" y="2275099"/>
                    <a:pt x="10978" y="2275099"/>
                    <a:pt x="10978" y="2275099"/>
                  </a:cubicBezTo>
                  <a:cubicBezTo>
                    <a:pt x="10368" y="2275099"/>
                    <a:pt x="10368" y="2275099"/>
                    <a:pt x="10368" y="2275099"/>
                  </a:cubicBezTo>
                  <a:cubicBezTo>
                    <a:pt x="10368" y="2273870"/>
                    <a:pt x="10368" y="2273870"/>
                    <a:pt x="10368" y="2273870"/>
                  </a:cubicBezTo>
                  <a:cubicBezTo>
                    <a:pt x="9759" y="2273870"/>
                    <a:pt x="9759" y="2273870"/>
                    <a:pt x="9759" y="2273870"/>
                  </a:cubicBezTo>
                  <a:cubicBezTo>
                    <a:pt x="9759" y="2273256"/>
                    <a:pt x="9759" y="2273256"/>
                    <a:pt x="9759" y="2273256"/>
                  </a:cubicBezTo>
                  <a:cubicBezTo>
                    <a:pt x="10368" y="2273256"/>
                    <a:pt x="10368" y="2273256"/>
                    <a:pt x="10368" y="2273256"/>
                  </a:cubicBezTo>
                  <a:cubicBezTo>
                    <a:pt x="10368" y="2271413"/>
                    <a:pt x="10368" y="2271413"/>
                    <a:pt x="10368" y="2270799"/>
                  </a:cubicBezTo>
                  <a:cubicBezTo>
                    <a:pt x="8539" y="2270799"/>
                    <a:pt x="8539" y="2270799"/>
                    <a:pt x="7929" y="2270799"/>
                  </a:cubicBezTo>
                  <a:cubicBezTo>
                    <a:pt x="7929" y="2271413"/>
                    <a:pt x="7929" y="2271413"/>
                    <a:pt x="7929" y="2271413"/>
                  </a:cubicBezTo>
                  <a:cubicBezTo>
                    <a:pt x="9149" y="2271413"/>
                    <a:pt x="9149" y="2271413"/>
                    <a:pt x="9149" y="2271413"/>
                  </a:cubicBezTo>
                  <a:cubicBezTo>
                    <a:pt x="9149" y="2273256"/>
                    <a:pt x="9149" y="2274485"/>
                    <a:pt x="9149" y="2274485"/>
                  </a:cubicBezTo>
                  <a:cubicBezTo>
                    <a:pt x="7319" y="2274485"/>
                    <a:pt x="6709" y="2274485"/>
                    <a:pt x="6099" y="2274485"/>
                  </a:cubicBezTo>
                  <a:cubicBezTo>
                    <a:pt x="6099" y="2272642"/>
                    <a:pt x="6099" y="2273256"/>
                    <a:pt x="6099" y="2273256"/>
                  </a:cubicBezTo>
                  <a:cubicBezTo>
                    <a:pt x="5489" y="2273256"/>
                    <a:pt x="5489" y="2273256"/>
                    <a:pt x="5489" y="2273256"/>
                  </a:cubicBezTo>
                  <a:cubicBezTo>
                    <a:pt x="5489" y="2271413"/>
                    <a:pt x="5489" y="2271413"/>
                    <a:pt x="5489" y="2270799"/>
                  </a:cubicBezTo>
                  <a:cubicBezTo>
                    <a:pt x="6099" y="2270799"/>
                    <a:pt x="6099" y="2270799"/>
                    <a:pt x="6099" y="2270799"/>
                  </a:cubicBezTo>
                  <a:cubicBezTo>
                    <a:pt x="6099" y="2269570"/>
                    <a:pt x="6099" y="2269570"/>
                    <a:pt x="6099" y="2269570"/>
                  </a:cubicBezTo>
                  <a:cubicBezTo>
                    <a:pt x="5489" y="2269570"/>
                    <a:pt x="5489" y="2269570"/>
                    <a:pt x="5489" y="2269570"/>
                  </a:cubicBezTo>
                  <a:cubicBezTo>
                    <a:pt x="5489" y="2268956"/>
                    <a:pt x="5489" y="2268956"/>
                    <a:pt x="5489" y="2268956"/>
                  </a:cubicBezTo>
                  <a:cubicBezTo>
                    <a:pt x="4879" y="2268956"/>
                    <a:pt x="4879" y="2268956"/>
                    <a:pt x="4879" y="2268956"/>
                  </a:cubicBezTo>
                  <a:cubicBezTo>
                    <a:pt x="4879" y="2269570"/>
                    <a:pt x="4879" y="2269570"/>
                    <a:pt x="4879" y="2269570"/>
                  </a:cubicBezTo>
                  <a:cubicBezTo>
                    <a:pt x="5489" y="2269570"/>
                    <a:pt x="5489" y="2269570"/>
                    <a:pt x="5489" y="2269570"/>
                  </a:cubicBezTo>
                  <a:cubicBezTo>
                    <a:pt x="5489" y="2270185"/>
                    <a:pt x="5489" y="2270185"/>
                    <a:pt x="5489" y="2270185"/>
                  </a:cubicBezTo>
                  <a:cubicBezTo>
                    <a:pt x="3660" y="2270799"/>
                    <a:pt x="3050" y="2269570"/>
                    <a:pt x="3050" y="2269570"/>
                  </a:cubicBezTo>
                  <a:cubicBezTo>
                    <a:pt x="3660" y="2269570"/>
                    <a:pt x="3660" y="2269570"/>
                    <a:pt x="3660" y="2269570"/>
                  </a:cubicBezTo>
                  <a:cubicBezTo>
                    <a:pt x="3660" y="2267728"/>
                    <a:pt x="3660" y="2267728"/>
                    <a:pt x="3660" y="2267113"/>
                  </a:cubicBezTo>
                  <a:cubicBezTo>
                    <a:pt x="2440" y="2267113"/>
                    <a:pt x="2440" y="2267113"/>
                    <a:pt x="2440" y="2267113"/>
                  </a:cubicBezTo>
                  <a:cubicBezTo>
                    <a:pt x="2440" y="2265885"/>
                    <a:pt x="2440" y="2265885"/>
                    <a:pt x="2440" y="2265885"/>
                  </a:cubicBezTo>
                  <a:cubicBezTo>
                    <a:pt x="3050" y="2265885"/>
                    <a:pt x="3050" y="2265885"/>
                    <a:pt x="3050" y="2265885"/>
                  </a:cubicBezTo>
                  <a:cubicBezTo>
                    <a:pt x="1830" y="2265270"/>
                    <a:pt x="2440" y="2264656"/>
                    <a:pt x="2440" y="2264656"/>
                  </a:cubicBezTo>
                  <a:cubicBezTo>
                    <a:pt x="4269" y="2264656"/>
                    <a:pt x="3660" y="2264656"/>
                    <a:pt x="3660" y="2264656"/>
                  </a:cubicBezTo>
                  <a:cubicBezTo>
                    <a:pt x="3660" y="2265270"/>
                    <a:pt x="3660" y="2265270"/>
                    <a:pt x="3660" y="2265270"/>
                  </a:cubicBezTo>
                  <a:cubicBezTo>
                    <a:pt x="4879" y="2265270"/>
                    <a:pt x="4879" y="2265270"/>
                    <a:pt x="4879" y="2265270"/>
                  </a:cubicBezTo>
                  <a:cubicBezTo>
                    <a:pt x="4879" y="2267113"/>
                    <a:pt x="4879" y="2266499"/>
                    <a:pt x="4879" y="2266499"/>
                  </a:cubicBezTo>
                  <a:cubicBezTo>
                    <a:pt x="5489" y="2266499"/>
                    <a:pt x="5489" y="2266499"/>
                    <a:pt x="5489" y="2266499"/>
                  </a:cubicBezTo>
                  <a:cubicBezTo>
                    <a:pt x="5489" y="2267113"/>
                    <a:pt x="5489" y="2267113"/>
                    <a:pt x="5489" y="2267113"/>
                  </a:cubicBezTo>
                  <a:cubicBezTo>
                    <a:pt x="6099" y="2267113"/>
                    <a:pt x="6099" y="2267113"/>
                    <a:pt x="6099" y="2267113"/>
                  </a:cubicBezTo>
                  <a:cubicBezTo>
                    <a:pt x="6099" y="2266499"/>
                    <a:pt x="6099" y="2266499"/>
                    <a:pt x="6099" y="2266499"/>
                  </a:cubicBezTo>
                  <a:cubicBezTo>
                    <a:pt x="5489" y="2266499"/>
                    <a:pt x="5489" y="2266499"/>
                    <a:pt x="5489" y="2266499"/>
                  </a:cubicBezTo>
                  <a:cubicBezTo>
                    <a:pt x="5489" y="2265270"/>
                    <a:pt x="5489" y="2264656"/>
                    <a:pt x="5489" y="2264656"/>
                  </a:cubicBezTo>
                  <a:cubicBezTo>
                    <a:pt x="7319" y="2264656"/>
                    <a:pt x="7929" y="2264656"/>
                    <a:pt x="7929" y="2264656"/>
                  </a:cubicBezTo>
                  <a:cubicBezTo>
                    <a:pt x="7929" y="2262813"/>
                    <a:pt x="7929" y="2262199"/>
                    <a:pt x="7929" y="2262199"/>
                  </a:cubicBezTo>
                  <a:cubicBezTo>
                    <a:pt x="9759" y="2262199"/>
                    <a:pt x="10368" y="2262199"/>
                    <a:pt x="10368" y="2262199"/>
                  </a:cubicBezTo>
                  <a:cubicBezTo>
                    <a:pt x="10368" y="2262813"/>
                    <a:pt x="10368" y="2262813"/>
                    <a:pt x="10368" y="2262813"/>
                  </a:cubicBezTo>
                  <a:cubicBezTo>
                    <a:pt x="12198" y="2262813"/>
                    <a:pt x="12808" y="2262813"/>
                    <a:pt x="13418" y="2262813"/>
                  </a:cubicBezTo>
                  <a:cubicBezTo>
                    <a:pt x="13418" y="2263428"/>
                    <a:pt x="13418" y="2263428"/>
                    <a:pt x="13418" y="2263428"/>
                  </a:cubicBezTo>
                  <a:cubicBezTo>
                    <a:pt x="14028" y="2263428"/>
                    <a:pt x="14028" y="2263428"/>
                    <a:pt x="14028" y="2263428"/>
                  </a:cubicBezTo>
                  <a:cubicBezTo>
                    <a:pt x="14028" y="2265270"/>
                    <a:pt x="14028" y="2265885"/>
                    <a:pt x="14028" y="2265885"/>
                  </a:cubicBezTo>
                  <a:cubicBezTo>
                    <a:pt x="14638" y="2265885"/>
                    <a:pt x="14638" y="2265885"/>
                    <a:pt x="14638" y="2265885"/>
                  </a:cubicBezTo>
                  <a:cubicBezTo>
                    <a:pt x="14638" y="2264042"/>
                    <a:pt x="14638" y="2263428"/>
                    <a:pt x="14638" y="2262813"/>
                  </a:cubicBezTo>
                  <a:cubicBezTo>
                    <a:pt x="15248" y="2262813"/>
                    <a:pt x="15248" y="2262813"/>
                    <a:pt x="15248" y="2262813"/>
                  </a:cubicBezTo>
                  <a:cubicBezTo>
                    <a:pt x="15248" y="2262199"/>
                    <a:pt x="15248" y="2262199"/>
                    <a:pt x="15248" y="2262199"/>
                  </a:cubicBezTo>
                  <a:lnTo>
                    <a:pt x="15736" y="2261585"/>
                  </a:lnTo>
                  <a:lnTo>
                    <a:pt x="16467" y="2261585"/>
                  </a:lnTo>
                  <a:cubicBezTo>
                    <a:pt x="16467" y="2261585"/>
                    <a:pt x="16467" y="2261585"/>
                    <a:pt x="16467" y="2260970"/>
                  </a:cubicBezTo>
                  <a:cubicBezTo>
                    <a:pt x="16467" y="2260970"/>
                    <a:pt x="16467" y="2260970"/>
                    <a:pt x="17077" y="2260970"/>
                  </a:cubicBezTo>
                  <a:lnTo>
                    <a:pt x="17077" y="2259896"/>
                  </a:lnTo>
                  <a:lnTo>
                    <a:pt x="17687" y="2259128"/>
                  </a:lnTo>
                  <a:cubicBezTo>
                    <a:pt x="17077" y="2259128"/>
                    <a:pt x="17077" y="2259128"/>
                    <a:pt x="17077" y="2259128"/>
                  </a:cubicBezTo>
                  <a:lnTo>
                    <a:pt x="17077" y="2259896"/>
                  </a:lnTo>
                  <a:lnTo>
                    <a:pt x="15736" y="2261585"/>
                  </a:lnTo>
                  <a:lnTo>
                    <a:pt x="15248" y="2261585"/>
                  </a:lnTo>
                  <a:cubicBezTo>
                    <a:pt x="15248" y="2262199"/>
                    <a:pt x="15248" y="2262199"/>
                    <a:pt x="15248" y="2262199"/>
                  </a:cubicBezTo>
                  <a:cubicBezTo>
                    <a:pt x="14028" y="2262199"/>
                    <a:pt x="14028" y="2262199"/>
                    <a:pt x="14028" y="2262199"/>
                  </a:cubicBezTo>
                  <a:cubicBezTo>
                    <a:pt x="14028" y="2261585"/>
                    <a:pt x="14028" y="2261585"/>
                    <a:pt x="14028" y="2261585"/>
                  </a:cubicBezTo>
                  <a:cubicBezTo>
                    <a:pt x="12198" y="2261585"/>
                    <a:pt x="12808" y="2261585"/>
                    <a:pt x="12808" y="2261585"/>
                  </a:cubicBezTo>
                  <a:cubicBezTo>
                    <a:pt x="12808" y="2260970"/>
                    <a:pt x="12808" y="2260970"/>
                    <a:pt x="12808" y="2260970"/>
                  </a:cubicBezTo>
                  <a:cubicBezTo>
                    <a:pt x="11588" y="2260970"/>
                    <a:pt x="11588" y="2260970"/>
                    <a:pt x="11588" y="2260970"/>
                  </a:cubicBezTo>
                  <a:cubicBezTo>
                    <a:pt x="11588" y="2261585"/>
                    <a:pt x="11588" y="2261585"/>
                    <a:pt x="11588" y="2261585"/>
                  </a:cubicBezTo>
                  <a:cubicBezTo>
                    <a:pt x="12808" y="2261585"/>
                    <a:pt x="12808" y="2261585"/>
                    <a:pt x="12808" y="2261585"/>
                  </a:cubicBezTo>
                  <a:cubicBezTo>
                    <a:pt x="12808" y="2262199"/>
                    <a:pt x="12808" y="2262199"/>
                    <a:pt x="12808" y="2262199"/>
                  </a:cubicBezTo>
                  <a:cubicBezTo>
                    <a:pt x="10978" y="2262199"/>
                    <a:pt x="11588" y="2262199"/>
                    <a:pt x="10978" y="2262199"/>
                  </a:cubicBezTo>
                  <a:cubicBezTo>
                    <a:pt x="10978" y="2261585"/>
                    <a:pt x="10978" y="2261585"/>
                    <a:pt x="10978" y="2261585"/>
                  </a:cubicBezTo>
                  <a:cubicBezTo>
                    <a:pt x="10368" y="2261585"/>
                    <a:pt x="10368" y="2261585"/>
                    <a:pt x="10368" y="2261585"/>
                  </a:cubicBezTo>
                  <a:cubicBezTo>
                    <a:pt x="10368" y="2259742"/>
                    <a:pt x="10368" y="2260356"/>
                    <a:pt x="10368" y="2260356"/>
                  </a:cubicBezTo>
                  <a:cubicBezTo>
                    <a:pt x="9759" y="2260356"/>
                    <a:pt x="9759" y="2260356"/>
                    <a:pt x="9759" y="2260356"/>
                  </a:cubicBezTo>
                  <a:cubicBezTo>
                    <a:pt x="9759" y="2259128"/>
                    <a:pt x="9759" y="2259128"/>
                    <a:pt x="9759" y="2259128"/>
                  </a:cubicBezTo>
                  <a:cubicBezTo>
                    <a:pt x="10368" y="2259128"/>
                    <a:pt x="10368" y="2259128"/>
                    <a:pt x="10368" y="2259128"/>
                  </a:cubicBezTo>
                  <a:cubicBezTo>
                    <a:pt x="10368" y="2258513"/>
                    <a:pt x="10368" y="2258513"/>
                    <a:pt x="10368" y="2258513"/>
                  </a:cubicBezTo>
                  <a:cubicBezTo>
                    <a:pt x="9759" y="2258513"/>
                    <a:pt x="9759" y="2258513"/>
                    <a:pt x="9759" y="2258513"/>
                  </a:cubicBezTo>
                  <a:cubicBezTo>
                    <a:pt x="9759" y="2256670"/>
                    <a:pt x="9759" y="2257285"/>
                    <a:pt x="9759" y="2257285"/>
                  </a:cubicBezTo>
                  <a:cubicBezTo>
                    <a:pt x="10368" y="2257285"/>
                    <a:pt x="10368" y="2257285"/>
                    <a:pt x="10368" y="2257285"/>
                  </a:cubicBezTo>
                  <a:cubicBezTo>
                    <a:pt x="10368" y="2256670"/>
                    <a:pt x="10368" y="2256670"/>
                    <a:pt x="10368" y="2256670"/>
                  </a:cubicBezTo>
                  <a:cubicBezTo>
                    <a:pt x="9759" y="2256670"/>
                    <a:pt x="9759" y="2256670"/>
                    <a:pt x="9759" y="2256670"/>
                  </a:cubicBezTo>
                  <a:cubicBezTo>
                    <a:pt x="9759" y="2255442"/>
                    <a:pt x="9759" y="2255442"/>
                    <a:pt x="9759" y="2255442"/>
                  </a:cubicBezTo>
                  <a:cubicBezTo>
                    <a:pt x="10368" y="2255442"/>
                    <a:pt x="10368" y="2255442"/>
                    <a:pt x="10368" y="2255442"/>
                  </a:cubicBezTo>
                  <a:cubicBezTo>
                    <a:pt x="10368" y="2254213"/>
                    <a:pt x="10368" y="2253599"/>
                    <a:pt x="10368" y="2253599"/>
                  </a:cubicBezTo>
                  <a:cubicBezTo>
                    <a:pt x="10978" y="2253599"/>
                    <a:pt x="10978" y="2253599"/>
                    <a:pt x="10978" y="2253599"/>
                  </a:cubicBezTo>
                  <a:cubicBezTo>
                    <a:pt x="10978" y="2252985"/>
                    <a:pt x="10978" y="2252985"/>
                    <a:pt x="10978" y="2252985"/>
                  </a:cubicBezTo>
                  <a:cubicBezTo>
                    <a:pt x="10368" y="2252985"/>
                    <a:pt x="10368" y="2252985"/>
                    <a:pt x="10368" y="2252985"/>
                  </a:cubicBezTo>
                  <a:cubicBezTo>
                    <a:pt x="11588" y="2251142"/>
                    <a:pt x="12198" y="2252370"/>
                    <a:pt x="12808" y="2251756"/>
                  </a:cubicBezTo>
                  <a:cubicBezTo>
                    <a:pt x="12808" y="2251142"/>
                    <a:pt x="12808" y="2251142"/>
                    <a:pt x="12808" y="2251142"/>
                  </a:cubicBezTo>
                  <a:cubicBezTo>
                    <a:pt x="14638" y="2251142"/>
                    <a:pt x="15857" y="2251142"/>
                    <a:pt x="16467" y="2251142"/>
                  </a:cubicBezTo>
                  <a:cubicBezTo>
                    <a:pt x="15857" y="2249913"/>
                    <a:pt x="17077" y="2249913"/>
                    <a:pt x="17077" y="2249913"/>
                  </a:cubicBezTo>
                  <a:cubicBezTo>
                    <a:pt x="17077" y="2251756"/>
                    <a:pt x="17077" y="2251142"/>
                    <a:pt x="17077" y="2251142"/>
                  </a:cubicBezTo>
                  <a:cubicBezTo>
                    <a:pt x="18297" y="2251142"/>
                    <a:pt x="18297" y="2251142"/>
                    <a:pt x="18297" y="2251142"/>
                  </a:cubicBezTo>
                  <a:cubicBezTo>
                    <a:pt x="18297" y="2250528"/>
                    <a:pt x="18297" y="2250528"/>
                    <a:pt x="18297" y="2250528"/>
                  </a:cubicBezTo>
                  <a:cubicBezTo>
                    <a:pt x="20127" y="2250528"/>
                    <a:pt x="19517" y="2250528"/>
                    <a:pt x="19517" y="2250528"/>
                  </a:cubicBezTo>
                  <a:cubicBezTo>
                    <a:pt x="19517" y="2251142"/>
                    <a:pt x="19517" y="2251142"/>
                    <a:pt x="19517" y="2251142"/>
                  </a:cubicBezTo>
                  <a:cubicBezTo>
                    <a:pt x="20737" y="2251142"/>
                    <a:pt x="20737" y="2251142"/>
                    <a:pt x="20737" y="2251142"/>
                  </a:cubicBezTo>
                  <a:cubicBezTo>
                    <a:pt x="20737" y="2251756"/>
                    <a:pt x="20737" y="2251756"/>
                    <a:pt x="20737" y="2251756"/>
                  </a:cubicBezTo>
                  <a:cubicBezTo>
                    <a:pt x="21956" y="2251756"/>
                    <a:pt x="21956" y="2251756"/>
                    <a:pt x="21956" y="2251756"/>
                  </a:cubicBezTo>
                  <a:cubicBezTo>
                    <a:pt x="21956" y="2252985"/>
                    <a:pt x="21956" y="2252985"/>
                    <a:pt x="21956" y="2252985"/>
                  </a:cubicBezTo>
                  <a:cubicBezTo>
                    <a:pt x="22566" y="2252985"/>
                    <a:pt x="22566" y="2252985"/>
                    <a:pt x="22566" y="2252985"/>
                  </a:cubicBezTo>
                  <a:cubicBezTo>
                    <a:pt x="22566" y="2251756"/>
                    <a:pt x="22566" y="2251756"/>
                    <a:pt x="22566" y="2251756"/>
                  </a:cubicBezTo>
                  <a:cubicBezTo>
                    <a:pt x="23176" y="2251756"/>
                    <a:pt x="23176" y="2251756"/>
                    <a:pt x="23176" y="2251756"/>
                  </a:cubicBezTo>
                  <a:cubicBezTo>
                    <a:pt x="23176" y="2252985"/>
                    <a:pt x="23176" y="2252985"/>
                    <a:pt x="23176" y="2252985"/>
                  </a:cubicBezTo>
                  <a:cubicBezTo>
                    <a:pt x="24396" y="2252985"/>
                    <a:pt x="24396" y="2252985"/>
                    <a:pt x="24396" y="2252985"/>
                  </a:cubicBezTo>
                  <a:cubicBezTo>
                    <a:pt x="24396" y="2254213"/>
                    <a:pt x="24396" y="2254213"/>
                    <a:pt x="24396" y="2254213"/>
                  </a:cubicBezTo>
                  <a:cubicBezTo>
                    <a:pt x="25006" y="2254213"/>
                    <a:pt x="25006" y="2254213"/>
                    <a:pt x="25006" y="2254213"/>
                  </a:cubicBezTo>
                  <a:cubicBezTo>
                    <a:pt x="25006" y="2254828"/>
                    <a:pt x="25006" y="2254828"/>
                    <a:pt x="25006" y="2254828"/>
                  </a:cubicBezTo>
                  <a:cubicBezTo>
                    <a:pt x="25616" y="2254828"/>
                    <a:pt x="25616" y="2254828"/>
                    <a:pt x="25616" y="2254828"/>
                  </a:cubicBezTo>
                  <a:cubicBezTo>
                    <a:pt x="25616" y="2255442"/>
                    <a:pt x="25616" y="2255442"/>
                    <a:pt x="25616" y="2255442"/>
                  </a:cubicBezTo>
                  <a:cubicBezTo>
                    <a:pt x="25006" y="2255442"/>
                    <a:pt x="25006" y="2255442"/>
                    <a:pt x="25006" y="2255442"/>
                  </a:cubicBezTo>
                  <a:cubicBezTo>
                    <a:pt x="25006" y="2256670"/>
                    <a:pt x="25006" y="2256670"/>
                    <a:pt x="25006" y="2256670"/>
                  </a:cubicBezTo>
                  <a:cubicBezTo>
                    <a:pt x="26836" y="2256670"/>
                    <a:pt x="28055" y="2256670"/>
                    <a:pt x="28665" y="2256670"/>
                  </a:cubicBezTo>
                  <a:cubicBezTo>
                    <a:pt x="28665" y="2257285"/>
                    <a:pt x="28665" y="2257285"/>
                    <a:pt x="28665" y="2257285"/>
                  </a:cubicBezTo>
                  <a:cubicBezTo>
                    <a:pt x="30495" y="2257285"/>
                    <a:pt x="31715" y="2257285"/>
                    <a:pt x="32325" y="2257285"/>
                  </a:cubicBezTo>
                  <a:cubicBezTo>
                    <a:pt x="31715" y="2259128"/>
                    <a:pt x="32934" y="2259742"/>
                    <a:pt x="32934" y="2260356"/>
                  </a:cubicBezTo>
                  <a:cubicBezTo>
                    <a:pt x="34764" y="2257899"/>
                    <a:pt x="32934" y="2255442"/>
                    <a:pt x="33544" y="2254213"/>
                  </a:cubicBezTo>
                  <a:cubicBezTo>
                    <a:pt x="35374" y="2254213"/>
                    <a:pt x="34764" y="2254213"/>
                    <a:pt x="34764" y="2254213"/>
                  </a:cubicBezTo>
                  <a:cubicBezTo>
                    <a:pt x="34764" y="2253599"/>
                    <a:pt x="34764" y="2253599"/>
                    <a:pt x="34764" y="2253599"/>
                  </a:cubicBezTo>
                  <a:cubicBezTo>
                    <a:pt x="37204" y="2253599"/>
                    <a:pt x="37814" y="2253599"/>
                    <a:pt x="38423" y="2253599"/>
                  </a:cubicBezTo>
                  <a:cubicBezTo>
                    <a:pt x="38423" y="2252985"/>
                    <a:pt x="38423" y="2252985"/>
                    <a:pt x="38423" y="2252985"/>
                  </a:cubicBezTo>
                  <a:cubicBezTo>
                    <a:pt x="39033" y="2252985"/>
                    <a:pt x="39033" y="2252985"/>
                    <a:pt x="39033" y="2252985"/>
                  </a:cubicBezTo>
                  <a:cubicBezTo>
                    <a:pt x="39033" y="2251756"/>
                    <a:pt x="39033" y="2251756"/>
                    <a:pt x="39033" y="2251756"/>
                  </a:cubicBezTo>
                  <a:cubicBezTo>
                    <a:pt x="40863" y="2251756"/>
                    <a:pt x="40863" y="2251756"/>
                    <a:pt x="40863" y="2251756"/>
                  </a:cubicBezTo>
                  <a:cubicBezTo>
                    <a:pt x="40863" y="2253599"/>
                    <a:pt x="40863" y="2253599"/>
                    <a:pt x="40863" y="2253599"/>
                  </a:cubicBezTo>
                  <a:cubicBezTo>
                    <a:pt x="42693" y="2253599"/>
                    <a:pt x="42083" y="2253599"/>
                    <a:pt x="42083" y="2253599"/>
                  </a:cubicBezTo>
                  <a:cubicBezTo>
                    <a:pt x="42083" y="2254213"/>
                    <a:pt x="42083" y="2254213"/>
                    <a:pt x="42083" y="2254213"/>
                  </a:cubicBezTo>
                  <a:cubicBezTo>
                    <a:pt x="43913" y="2254213"/>
                    <a:pt x="43303" y="2254213"/>
                    <a:pt x="43913" y="2254213"/>
                  </a:cubicBezTo>
                  <a:cubicBezTo>
                    <a:pt x="43913" y="2253599"/>
                    <a:pt x="43913" y="2253599"/>
                    <a:pt x="43913" y="2253599"/>
                  </a:cubicBezTo>
                  <a:cubicBezTo>
                    <a:pt x="42083" y="2253599"/>
                    <a:pt x="42693" y="2253599"/>
                    <a:pt x="42083" y="2253599"/>
                  </a:cubicBezTo>
                  <a:cubicBezTo>
                    <a:pt x="42083" y="2252985"/>
                    <a:pt x="42083" y="2252985"/>
                    <a:pt x="42083" y="2252985"/>
                  </a:cubicBezTo>
                  <a:cubicBezTo>
                    <a:pt x="41473" y="2252985"/>
                    <a:pt x="41473" y="2252985"/>
                    <a:pt x="41473" y="2252985"/>
                  </a:cubicBezTo>
                  <a:cubicBezTo>
                    <a:pt x="41473" y="2251756"/>
                    <a:pt x="41473" y="2251756"/>
                    <a:pt x="41473" y="2251756"/>
                  </a:cubicBezTo>
                  <a:cubicBezTo>
                    <a:pt x="40863" y="2251756"/>
                    <a:pt x="40863" y="2251756"/>
                    <a:pt x="40863" y="2251756"/>
                  </a:cubicBezTo>
                  <a:lnTo>
                    <a:pt x="42896" y="2250528"/>
                  </a:lnTo>
                  <a:lnTo>
                    <a:pt x="44522" y="2250528"/>
                  </a:lnTo>
                  <a:cubicBezTo>
                    <a:pt x="44522" y="2251142"/>
                    <a:pt x="44522" y="2251142"/>
                    <a:pt x="44522" y="2251142"/>
                  </a:cubicBezTo>
                  <a:cubicBezTo>
                    <a:pt x="45132" y="2251142"/>
                    <a:pt x="45132" y="2251142"/>
                    <a:pt x="45132" y="2251142"/>
                  </a:cubicBezTo>
                  <a:cubicBezTo>
                    <a:pt x="45132" y="2250528"/>
                    <a:pt x="45132" y="2250528"/>
                    <a:pt x="45132" y="2250528"/>
                  </a:cubicBezTo>
                  <a:cubicBezTo>
                    <a:pt x="47572" y="2250528"/>
                    <a:pt x="48182" y="2249299"/>
                    <a:pt x="48792" y="2249913"/>
                  </a:cubicBezTo>
                  <a:cubicBezTo>
                    <a:pt x="48792" y="2248070"/>
                    <a:pt x="48792" y="2248685"/>
                    <a:pt x="48792" y="2248685"/>
                  </a:cubicBezTo>
                  <a:cubicBezTo>
                    <a:pt x="49402" y="2248685"/>
                    <a:pt x="49402" y="2248685"/>
                    <a:pt x="49402" y="2248685"/>
                  </a:cubicBezTo>
                  <a:cubicBezTo>
                    <a:pt x="49402" y="2247456"/>
                    <a:pt x="49402" y="2247456"/>
                    <a:pt x="49402" y="2247456"/>
                  </a:cubicBezTo>
                  <a:cubicBezTo>
                    <a:pt x="50011" y="2247456"/>
                    <a:pt x="50011" y="2247456"/>
                    <a:pt x="50011" y="2247456"/>
                  </a:cubicBezTo>
                  <a:cubicBezTo>
                    <a:pt x="50011" y="2248685"/>
                    <a:pt x="50011" y="2248685"/>
                    <a:pt x="50011" y="2248685"/>
                  </a:cubicBezTo>
                  <a:cubicBezTo>
                    <a:pt x="51841" y="2248685"/>
                    <a:pt x="51231" y="2248685"/>
                    <a:pt x="51841" y="2248685"/>
                  </a:cubicBezTo>
                  <a:cubicBezTo>
                    <a:pt x="51841" y="2249299"/>
                    <a:pt x="51841" y="2249299"/>
                    <a:pt x="51841" y="2249299"/>
                  </a:cubicBezTo>
                  <a:cubicBezTo>
                    <a:pt x="50621" y="2249299"/>
                    <a:pt x="50621" y="2249299"/>
                    <a:pt x="50621" y="2249299"/>
                  </a:cubicBezTo>
                  <a:lnTo>
                    <a:pt x="50621" y="2252780"/>
                  </a:lnTo>
                  <a:lnTo>
                    <a:pt x="50469" y="2252985"/>
                  </a:lnTo>
                  <a:lnTo>
                    <a:pt x="50011" y="2252985"/>
                  </a:lnTo>
                  <a:cubicBezTo>
                    <a:pt x="50011" y="2253599"/>
                    <a:pt x="50011" y="2253599"/>
                    <a:pt x="50011" y="2253599"/>
                  </a:cubicBezTo>
                  <a:cubicBezTo>
                    <a:pt x="49402" y="2253599"/>
                    <a:pt x="49402" y="2253599"/>
                    <a:pt x="49402" y="2253599"/>
                  </a:cubicBezTo>
                  <a:cubicBezTo>
                    <a:pt x="49402" y="2254828"/>
                    <a:pt x="49402" y="2255442"/>
                    <a:pt x="49402" y="2255442"/>
                  </a:cubicBezTo>
                  <a:cubicBezTo>
                    <a:pt x="50011" y="2255442"/>
                    <a:pt x="50011" y="2255442"/>
                    <a:pt x="50011" y="2255442"/>
                  </a:cubicBezTo>
                  <a:cubicBezTo>
                    <a:pt x="50011" y="2254213"/>
                    <a:pt x="50011" y="2253599"/>
                    <a:pt x="50011" y="2253599"/>
                  </a:cubicBezTo>
                  <a:lnTo>
                    <a:pt x="50469" y="2252985"/>
                  </a:lnTo>
                  <a:lnTo>
                    <a:pt x="50621" y="2252985"/>
                  </a:lnTo>
                  <a:lnTo>
                    <a:pt x="50621" y="2252780"/>
                  </a:lnTo>
                  <a:lnTo>
                    <a:pt x="51841" y="2251142"/>
                  </a:lnTo>
                  <a:cubicBezTo>
                    <a:pt x="52451" y="2251142"/>
                    <a:pt x="52451" y="2251142"/>
                    <a:pt x="52451" y="2251142"/>
                  </a:cubicBezTo>
                  <a:cubicBezTo>
                    <a:pt x="52451" y="2250528"/>
                    <a:pt x="52451" y="2250528"/>
                    <a:pt x="52451" y="2250528"/>
                  </a:cubicBezTo>
                  <a:cubicBezTo>
                    <a:pt x="53061" y="2251756"/>
                    <a:pt x="53671" y="2251142"/>
                    <a:pt x="53671" y="2251142"/>
                  </a:cubicBezTo>
                  <a:cubicBezTo>
                    <a:pt x="53671" y="2250528"/>
                    <a:pt x="53671" y="2250528"/>
                    <a:pt x="53671" y="2250528"/>
                  </a:cubicBezTo>
                  <a:cubicBezTo>
                    <a:pt x="53061" y="2250528"/>
                    <a:pt x="53061" y="2250528"/>
                    <a:pt x="53061" y="2250528"/>
                  </a:cubicBezTo>
                  <a:cubicBezTo>
                    <a:pt x="53061" y="2248685"/>
                    <a:pt x="53061" y="2249299"/>
                    <a:pt x="53061" y="2249299"/>
                  </a:cubicBezTo>
                  <a:cubicBezTo>
                    <a:pt x="54891" y="2249299"/>
                    <a:pt x="54281" y="2249299"/>
                    <a:pt x="54281" y="2249299"/>
                  </a:cubicBezTo>
                  <a:cubicBezTo>
                    <a:pt x="54281" y="2247456"/>
                    <a:pt x="54281" y="2248070"/>
                    <a:pt x="54281" y="2247456"/>
                  </a:cubicBezTo>
                  <a:cubicBezTo>
                    <a:pt x="57330" y="2247456"/>
                    <a:pt x="58550" y="2248685"/>
                    <a:pt x="60380" y="2248685"/>
                  </a:cubicBezTo>
                  <a:cubicBezTo>
                    <a:pt x="60380" y="2249299"/>
                    <a:pt x="60380" y="2249299"/>
                    <a:pt x="60380" y="2249299"/>
                  </a:cubicBezTo>
                  <a:cubicBezTo>
                    <a:pt x="62209" y="2249299"/>
                    <a:pt x="61599" y="2250528"/>
                    <a:pt x="61599" y="2250528"/>
                  </a:cubicBezTo>
                  <a:cubicBezTo>
                    <a:pt x="62209" y="2250528"/>
                    <a:pt x="62209" y="2250528"/>
                    <a:pt x="62209" y="2250528"/>
                  </a:cubicBezTo>
                  <a:cubicBezTo>
                    <a:pt x="62209" y="2249913"/>
                    <a:pt x="62209" y="2249913"/>
                    <a:pt x="62209" y="2249913"/>
                  </a:cubicBezTo>
                  <a:cubicBezTo>
                    <a:pt x="64039" y="2249913"/>
                    <a:pt x="64039" y="2249913"/>
                    <a:pt x="64039" y="2249913"/>
                  </a:cubicBezTo>
                  <a:cubicBezTo>
                    <a:pt x="64039" y="2250528"/>
                    <a:pt x="64039" y="2250528"/>
                    <a:pt x="64039" y="2250528"/>
                  </a:cubicBezTo>
                  <a:cubicBezTo>
                    <a:pt x="66479" y="2249299"/>
                    <a:pt x="70748" y="2249299"/>
                    <a:pt x="70138" y="2251142"/>
                  </a:cubicBezTo>
                  <a:cubicBezTo>
                    <a:pt x="71358" y="2251142"/>
                    <a:pt x="71358" y="2251142"/>
                    <a:pt x="71358" y="2251142"/>
                  </a:cubicBezTo>
                  <a:cubicBezTo>
                    <a:pt x="71358" y="2251756"/>
                    <a:pt x="71358" y="2251756"/>
                    <a:pt x="71358" y="2251756"/>
                  </a:cubicBezTo>
                  <a:cubicBezTo>
                    <a:pt x="73187" y="2249913"/>
                    <a:pt x="74407" y="2252985"/>
                    <a:pt x="75017" y="2251756"/>
                  </a:cubicBezTo>
                  <a:cubicBezTo>
                    <a:pt x="75017" y="2252985"/>
                    <a:pt x="75017" y="2252985"/>
                    <a:pt x="75017" y="2252985"/>
                  </a:cubicBezTo>
                  <a:cubicBezTo>
                    <a:pt x="75627" y="2252985"/>
                    <a:pt x="75627" y="2252985"/>
                    <a:pt x="75627" y="2252985"/>
                  </a:cubicBezTo>
                  <a:cubicBezTo>
                    <a:pt x="75627" y="2253599"/>
                    <a:pt x="75627" y="2253599"/>
                    <a:pt x="75627" y="2253599"/>
                  </a:cubicBezTo>
                  <a:cubicBezTo>
                    <a:pt x="76237" y="2253599"/>
                    <a:pt x="76237" y="2253599"/>
                    <a:pt x="76237" y="2253599"/>
                  </a:cubicBezTo>
                  <a:cubicBezTo>
                    <a:pt x="76237" y="2254828"/>
                    <a:pt x="76237" y="2255442"/>
                    <a:pt x="76237" y="2255442"/>
                  </a:cubicBezTo>
                  <a:cubicBezTo>
                    <a:pt x="75627" y="2255442"/>
                    <a:pt x="75627" y="2255442"/>
                    <a:pt x="75627" y="2255442"/>
                  </a:cubicBezTo>
                  <a:cubicBezTo>
                    <a:pt x="75627" y="2257285"/>
                    <a:pt x="75627" y="2256670"/>
                    <a:pt x="75627" y="2257285"/>
                  </a:cubicBezTo>
                  <a:cubicBezTo>
                    <a:pt x="76237" y="2257285"/>
                    <a:pt x="76237" y="2257285"/>
                    <a:pt x="76237" y="2257285"/>
                  </a:cubicBezTo>
                  <a:cubicBezTo>
                    <a:pt x="76237" y="2256670"/>
                    <a:pt x="76237" y="2256670"/>
                    <a:pt x="76237" y="2256670"/>
                  </a:cubicBezTo>
                  <a:cubicBezTo>
                    <a:pt x="76847" y="2256670"/>
                    <a:pt x="76847" y="2256670"/>
                    <a:pt x="76847" y="2256670"/>
                  </a:cubicBezTo>
                  <a:cubicBezTo>
                    <a:pt x="76847" y="2255442"/>
                    <a:pt x="76847" y="2255442"/>
                    <a:pt x="76847" y="2255442"/>
                  </a:cubicBezTo>
                  <a:cubicBezTo>
                    <a:pt x="77457" y="2255442"/>
                    <a:pt x="77457" y="2255442"/>
                    <a:pt x="77457" y="2255442"/>
                  </a:cubicBezTo>
                  <a:cubicBezTo>
                    <a:pt x="77457" y="2254828"/>
                    <a:pt x="77457" y="2254828"/>
                    <a:pt x="77457" y="2254828"/>
                  </a:cubicBezTo>
                  <a:cubicBezTo>
                    <a:pt x="79286" y="2254828"/>
                    <a:pt x="79896" y="2254828"/>
                    <a:pt x="79896" y="2254828"/>
                  </a:cubicBezTo>
                  <a:cubicBezTo>
                    <a:pt x="79896" y="2255442"/>
                    <a:pt x="79896" y="2255442"/>
                    <a:pt x="79896" y="2255442"/>
                  </a:cubicBezTo>
                  <a:cubicBezTo>
                    <a:pt x="81726" y="2255442"/>
                    <a:pt x="81116" y="2255442"/>
                    <a:pt x="81116" y="2255442"/>
                  </a:cubicBezTo>
                  <a:cubicBezTo>
                    <a:pt x="79286" y="2257285"/>
                    <a:pt x="81116" y="2257899"/>
                    <a:pt x="80506" y="2258513"/>
                  </a:cubicBezTo>
                  <a:cubicBezTo>
                    <a:pt x="79896" y="2258513"/>
                    <a:pt x="79896" y="2258513"/>
                    <a:pt x="79896" y="2258513"/>
                  </a:cubicBezTo>
                  <a:cubicBezTo>
                    <a:pt x="79896" y="2259128"/>
                    <a:pt x="79896" y="2259128"/>
                    <a:pt x="79896" y="2259128"/>
                  </a:cubicBezTo>
                  <a:cubicBezTo>
                    <a:pt x="79286" y="2259128"/>
                    <a:pt x="79286" y="2259128"/>
                    <a:pt x="79286" y="2259128"/>
                  </a:cubicBezTo>
                  <a:cubicBezTo>
                    <a:pt x="79286" y="2261585"/>
                    <a:pt x="78067" y="2261585"/>
                    <a:pt x="77457" y="2261585"/>
                  </a:cubicBezTo>
                  <a:cubicBezTo>
                    <a:pt x="77457" y="2262199"/>
                    <a:pt x="77457" y="2262199"/>
                    <a:pt x="77457" y="2262199"/>
                  </a:cubicBezTo>
                  <a:cubicBezTo>
                    <a:pt x="78676" y="2262199"/>
                    <a:pt x="78676" y="2262199"/>
                    <a:pt x="78676" y="2262199"/>
                  </a:cubicBezTo>
                  <a:cubicBezTo>
                    <a:pt x="78676" y="2261585"/>
                    <a:pt x="78676" y="2261585"/>
                    <a:pt x="78676" y="2261585"/>
                  </a:cubicBezTo>
                  <a:cubicBezTo>
                    <a:pt x="79896" y="2261585"/>
                    <a:pt x="79896" y="2261585"/>
                    <a:pt x="79896" y="2261585"/>
                  </a:cubicBezTo>
                  <a:cubicBezTo>
                    <a:pt x="79896" y="2262199"/>
                    <a:pt x="79896" y="2262199"/>
                    <a:pt x="79896" y="2262199"/>
                  </a:cubicBezTo>
                  <a:cubicBezTo>
                    <a:pt x="80506" y="2262199"/>
                    <a:pt x="80506" y="2262199"/>
                    <a:pt x="80506" y="2262199"/>
                  </a:cubicBezTo>
                  <a:cubicBezTo>
                    <a:pt x="80506" y="2260356"/>
                    <a:pt x="80506" y="2260970"/>
                    <a:pt x="80506" y="2260970"/>
                  </a:cubicBezTo>
                  <a:cubicBezTo>
                    <a:pt x="79896" y="2260970"/>
                    <a:pt x="79896" y="2260970"/>
                    <a:pt x="79896" y="2260970"/>
                  </a:cubicBezTo>
                  <a:cubicBezTo>
                    <a:pt x="79896" y="2260356"/>
                    <a:pt x="79896" y="2260356"/>
                    <a:pt x="79896" y="2260356"/>
                  </a:cubicBezTo>
                  <a:cubicBezTo>
                    <a:pt x="80506" y="2260356"/>
                    <a:pt x="80506" y="2260356"/>
                    <a:pt x="80506" y="2260356"/>
                  </a:cubicBezTo>
                  <a:cubicBezTo>
                    <a:pt x="80506" y="2259128"/>
                    <a:pt x="80506" y="2259128"/>
                    <a:pt x="80506" y="2259128"/>
                  </a:cubicBezTo>
                  <a:cubicBezTo>
                    <a:pt x="81116" y="2259128"/>
                    <a:pt x="81116" y="2259128"/>
                    <a:pt x="81116" y="2259128"/>
                  </a:cubicBezTo>
                  <a:cubicBezTo>
                    <a:pt x="81116" y="2257899"/>
                    <a:pt x="81116" y="2257899"/>
                    <a:pt x="81116" y="2257899"/>
                  </a:cubicBezTo>
                  <a:cubicBezTo>
                    <a:pt x="81726" y="2257899"/>
                    <a:pt x="81726" y="2257899"/>
                    <a:pt x="81726" y="2257899"/>
                  </a:cubicBezTo>
                  <a:cubicBezTo>
                    <a:pt x="81726" y="2256056"/>
                    <a:pt x="81726" y="2255442"/>
                    <a:pt x="81726" y="2254828"/>
                  </a:cubicBezTo>
                  <a:cubicBezTo>
                    <a:pt x="82946" y="2254828"/>
                    <a:pt x="82946" y="2254828"/>
                    <a:pt x="82946" y="2254828"/>
                  </a:cubicBezTo>
                  <a:cubicBezTo>
                    <a:pt x="82946" y="2254213"/>
                    <a:pt x="82946" y="2254213"/>
                    <a:pt x="82946" y="2254213"/>
                  </a:cubicBezTo>
                  <a:cubicBezTo>
                    <a:pt x="85385" y="2254828"/>
                    <a:pt x="87215" y="2252985"/>
                    <a:pt x="87215" y="2251756"/>
                  </a:cubicBezTo>
                  <a:cubicBezTo>
                    <a:pt x="89654" y="2251756"/>
                    <a:pt x="89045" y="2253599"/>
                    <a:pt x="89045" y="2253599"/>
                  </a:cubicBezTo>
                  <a:cubicBezTo>
                    <a:pt x="90264" y="2253599"/>
                    <a:pt x="90264" y="2253599"/>
                    <a:pt x="90264" y="2253599"/>
                  </a:cubicBezTo>
                  <a:cubicBezTo>
                    <a:pt x="90264" y="2252985"/>
                    <a:pt x="90264" y="2252985"/>
                    <a:pt x="90264" y="2252985"/>
                  </a:cubicBezTo>
                  <a:cubicBezTo>
                    <a:pt x="90874" y="2252985"/>
                    <a:pt x="90874" y="2252985"/>
                    <a:pt x="90874" y="2252985"/>
                  </a:cubicBezTo>
                  <a:cubicBezTo>
                    <a:pt x="90874" y="2251142"/>
                    <a:pt x="90874" y="2250528"/>
                    <a:pt x="90874" y="2250528"/>
                  </a:cubicBezTo>
                  <a:cubicBezTo>
                    <a:pt x="91484" y="2250528"/>
                    <a:pt x="91484" y="2250528"/>
                    <a:pt x="91484" y="2250528"/>
                  </a:cubicBezTo>
                  <a:cubicBezTo>
                    <a:pt x="91484" y="2249299"/>
                    <a:pt x="91484" y="2248685"/>
                    <a:pt x="91484" y="2248685"/>
                  </a:cubicBezTo>
                  <a:cubicBezTo>
                    <a:pt x="92094" y="2248685"/>
                    <a:pt x="92094" y="2248685"/>
                    <a:pt x="92094" y="2248685"/>
                  </a:cubicBezTo>
                  <a:cubicBezTo>
                    <a:pt x="91484" y="2246228"/>
                    <a:pt x="93314" y="2245613"/>
                    <a:pt x="92704" y="2244999"/>
                  </a:cubicBezTo>
                  <a:cubicBezTo>
                    <a:pt x="93314" y="2244999"/>
                    <a:pt x="93314" y="2244999"/>
                    <a:pt x="93314" y="2244999"/>
                  </a:cubicBezTo>
                  <a:cubicBezTo>
                    <a:pt x="93314" y="2245613"/>
                    <a:pt x="93314" y="2245613"/>
                    <a:pt x="93314" y="2245613"/>
                  </a:cubicBezTo>
                  <a:cubicBezTo>
                    <a:pt x="94534" y="2245613"/>
                    <a:pt x="94534" y="2245613"/>
                    <a:pt x="94534" y="2245613"/>
                  </a:cubicBezTo>
                  <a:cubicBezTo>
                    <a:pt x="94534" y="2246228"/>
                    <a:pt x="94534" y="2246228"/>
                    <a:pt x="94534" y="2246228"/>
                  </a:cubicBezTo>
                  <a:cubicBezTo>
                    <a:pt x="95144" y="2246228"/>
                    <a:pt x="95144" y="2246228"/>
                    <a:pt x="95144" y="2246228"/>
                  </a:cubicBezTo>
                  <a:cubicBezTo>
                    <a:pt x="95144" y="2246842"/>
                    <a:pt x="95144" y="2246842"/>
                    <a:pt x="95144" y="2246842"/>
                  </a:cubicBezTo>
                  <a:cubicBezTo>
                    <a:pt x="95753" y="2246842"/>
                    <a:pt x="95753" y="2246842"/>
                    <a:pt x="95753" y="2246842"/>
                  </a:cubicBezTo>
                  <a:cubicBezTo>
                    <a:pt x="95753" y="2247456"/>
                    <a:pt x="95753" y="2247456"/>
                    <a:pt x="95753" y="2247456"/>
                  </a:cubicBezTo>
                  <a:cubicBezTo>
                    <a:pt x="98193" y="2247456"/>
                    <a:pt x="98803" y="2247456"/>
                    <a:pt x="99413" y="2247456"/>
                  </a:cubicBezTo>
                  <a:cubicBezTo>
                    <a:pt x="99413" y="2248685"/>
                    <a:pt x="99413" y="2248685"/>
                    <a:pt x="99413" y="2248685"/>
                  </a:cubicBezTo>
                  <a:cubicBezTo>
                    <a:pt x="101242" y="2248685"/>
                    <a:pt x="102462" y="2248070"/>
                    <a:pt x="102462" y="2247456"/>
                  </a:cubicBezTo>
                  <a:cubicBezTo>
                    <a:pt x="102462" y="2248685"/>
                    <a:pt x="102462" y="2248685"/>
                    <a:pt x="102462" y="2248685"/>
                  </a:cubicBezTo>
                  <a:cubicBezTo>
                    <a:pt x="103682" y="2248685"/>
                    <a:pt x="104292" y="2248685"/>
                    <a:pt x="104292" y="2248685"/>
                  </a:cubicBezTo>
                  <a:cubicBezTo>
                    <a:pt x="104292" y="2249913"/>
                    <a:pt x="104292" y="2250528"/>
                    <a:pt x="104292" y="2250528"/>
                  </a:cubicBezTo>
                  <a:cubicBezTo>
                    <a:pt x="104902" y="2250528"/>
                    <a:pt x="104902" y="2250528"/>
                    <a:pt x="104902" y="2250528"/>
                  </a:cubicBezTo>
                  <a:cubicBezTo>
                    <a:pt x="104902" y="2252370"/>
                    <a:pt x="104902" y="2252370"/>
                    <a:pt x="104902" y="2252985"/>
                  </a:cubicBezTo>
                  <a:cubicBezTo>
                    <a:pt x="104292" y="2252985"/>
                    <a:pt x="104292" y="2252985"/>
                    <a:pt x="104292" y="2252985"/>
                  </a:cubicBezTo>
                  <a:cubicBezTo>
                    <a:pt x="104292" y="2253599"/>
                    <a:pt x="104292" y="2253599"/>
                    <a:pt x="104292" y="2253599"/>
                  </a:cubicBezTo>
                  <a:cubicBezTo>
                    <a:pt x="104902" y="2253599"/>
                    <a:pt x="104902" y="2253599"/>
                    <a:pt x="104902" y="2253599"/>
                  </a:cubicBezTo>
                  <a:cubicBezTo>
                    <a:pt x="104902" y="2255442"/>
                    <a:pt x="106731" y="2254828"/>
                    <a:pt x="106731" y="2254828"/>
                  </a:cubicBezTo>
                  <a:cubicBezTo>
                    <a:pt x="106731" y="2255442"/>
                    <a:pt x="106731" y="2255442"/>
                    <a:pt x="106731" y="2255442"/>
                  </a:cubicBezTo>
                  <a:cubicBezTo>
                    <a:pt x="108561" y="2255442"/>
                    <a:pt x="107951" y="2255442"/>
                    <a:pt x="107951" y="2255442"/>
                  </a:cubicBezTo>
                  <a:cubicBezTo>
                    <a:pt x="107951" y="2254828"/>
                    <a:pt x="107951" y="2254828"/>
                    <a:pt x="107951" y="2254828"/>
                  </a:cubicBezTo>
                  <a:cubicBezTo>
                    <a:pt x="109781" y="2254828"/>
                    <a:pt x="109781" y="2254828"/>
                    <a:pt x="110391" y="2254828"/>
                  </a:cubicBezTo>
                  <a:cubicBezTo>
                    <a:pt x="110391" y="2256670"/>
                    <a:pt x="110391" y="2256056"/>
                    <a:pt x="110391" y="2256670"/>
                  </a:cubicBezTo>
                  <a:cubicBezTo>
                    <a:pt x="111001" y="2256670"/>
                    <a:pt x="111001" y="2256670"/>
                    <a:pt x="111001" y="2256670"/>
                  </a:cubicBezTo>
                  <a:cubicBezTo>
                    <a:pt x="111001" y="2257285"/>
                    <a:pt x="111001" y="2257285"/>
                    <a:pt x="111001" y="2257285"/>
                  </a:cubicBezTo>
                  <a:cubicBezTo>
                    <a:pt x="111611" y="2257285"/>
                    <a:pt x="111611" y="2257285"/>
                    <a:pt x="111611" y="2257285"/>
                  </a:cubicBezTo>
                  <a:cubicBezTo>
                    <a:pt x="112221" y="2259128"/>
                    <a:pt x="111001" y="2259128"/>
                    <a:pt x="111001" y="2259128"/>
                  </a:cubicBezTo>
                  <a:cubicBezTo>
                    <a:pt x="111611" y="2259128"/>
                    <a:pt x="111611" y="2259128"/>
                    <a:pt x="111611" y="2259128"/>
                  </a:cubicBezTo>
                  <a:cubicBezTo>
                    <a:pt x="111611" y="2260970"/>
                    <a:pt x="111611" y="2261585"/>
                    <a:pt x="111611" y="2261585"/>
                  </a:cubicBezTo>
                  <a:cubicBezTo>
                    <a:pt x="112221" y="2261585"/>
                    <a:pt x="112221" y="2261585"/>
                    <a:pt x="112221" y="2261585"/>
                  </a:cubicBezTo>
                  <a:cubicBezTo>
                    <a:pt x="112221" y="2263428"/>
                    <a:pt x="112221" y="2264042"/>
                    <a:pt x="112221" y="2264656"/>
                  </a:cubicBezTo>
                  <a:cubicBezTo>
                    <a:pt x="111611" y="2264656"/>
                    <a:pt x="111611" y="2264656"/>
                    <a:pt x="111611" y="2264656"/>
                  </a:cubicBezTo>
                  <a:cubicBezTo>
                    <a:pt x="111611" y="2265885"/>
                    <a:pt x="111611" y="2265885"/>
                    <a:pt x="111611" y="2265885"/>
                  </a:cubicBezTo>
                  <a:cubicBezTo>
                    <a:pt x="111001" y="2265885"/>
                    <a:pt x="111001" y="2265885"/>
                    <a:pt x="111001" y="2265885"/>
                  </a:cubicBezTo>
                  <a:cubicBezTo>
                    <a:pt x="111001" y="2266499"/>
                    <a:pt x="111001" y="2266499"/>
                    <a:pt x="111001" y="2266499"/>
                  </a:cubicBezTo>
                  <a:cubicBezTo>
                    <a:pt x="109171" y="2266499"/>
                    <a:pt x="109781" y="2266499"/>
                    <a:pt x="109781" y="2266499"/>
                  </a:cubicBezTo>
                  <a:cubicBezTo>
                    <a:pt x="109781" y="2267113"/>
                    <a:pt x="109781" y="2267113"/>
                    <a:pt x="109781" y="2267113"/>
                  </a:cubicBezTo>
                  <a:cubicBezTo>
                    <a:pt x="107951" y="2267113"/>
                    <a:pt x="107951" y="2267113"/>
                    <a:pt x="107951" y="2267113"/>
                  </a:cubicBezTo>
                  <a:cubicBezTo>
                    <a:pt x="107951" y="2268342"/>
                    <a:pt x="107951" y="2268342"/>
                    <a:pt x="107951" y="2268342"/>
                  </a:cubicBezTo>
                  <a:cubicBezTo>
                    <a:pt x="106122" y="2268342"/>
                    <a:pt x="106731" y="2268342"/>
                    <a:pt x="106731" y="2268342"/>
                  </a:cubicBezTo>
                  <a:cubicBezTo>
                    <a:pt x="106731" y="2269570"/>
                    <a:pt x="106731" y="2269570"/>
                    <a:pt x="106731" y="2269570"/>
                  </a:cubicBezTo>
                  <a:cubicBezTo>
                    <a:pt x="106122" y="2269570"/>
                    <a:pt x="106122" y="2269570"/>
                    <a:pt x="106122" y="2269570"/>
                  </a:cubicBezTo>
                  <a:cubicBezTo>
                    <a:pt x="106122" y="2270185"/>
                    <a:pt x="106122" y="2270185"/>
                    <a:pt x="106122" y="2270185"/>
                  </a:cubicBezTo>
                  <a:cubicBezTo>
                    <a:pt x="106731" y="2270185"/>
                    <a:pt x="106731" y="2270185"/>
                    <a:pt x="106731" y="2270185"/>
                  </a:cubicBezTo>
                  <a:cubicBezTo>
                    <a:pt x="106731" y="2269570"/>
                    <a:pt x="106731" y="2269570"/>
                    <a:pt x="106731" y="2269570"/>
                  </a:cubicBezTo>
                  <a:cubicBezTo>
                    <a:pt x="107341" y="2269570"/>
                    <a:pt x="107341" y="2269570"/>
                    <a:pt x="107341" y="2269570"/>
                  </a:cubicBezTo>
                  <a:cubicBezTo>
                    <a:pt x="107341" y="2268956"/>
                    <a:pt x="107341" y="2268956"/>
                    <a:pt x="107341" y="2268956"/>
                  </a:cubicBezTo>
                  <a:cubicBezTo>
                    <a:pt x="109171" y="2268342"/>
                    <a:pt x="109781" y="2267728"/>
                    <a:pt x="110391" y="2268342"/>
                  </a:cubicBezTo>
                  <a:cubicBezTo>
                    <a:pt x="110391" y="2267113"/>
                    <a:pt x="110391" y="2267113"/>
                    <a:pt x="110391" y="2267113"/>
                  </a:cubicBezTo>
                  <a:cubicBezTo>
                    <a:pt x="111611" y="2267113"/>
                    <a:pt x="111611" y="2267113"/>
                    <a:pt x="111611" y="2267113"/>
                  </a:cubicBezTo>
                  <a:cubicBezTo>
                    <a:pt x="111611" y="2266499"/>
                    <a:pt x="111611" y="2266499"/>
                    <a:pt x="111611" y="2266499"/>
                  </a:cubicBezTo>
                  <a:cubicBezTo>
                    <a:pt x="112221" y="2266499"/>
                    <a:pt x="112221" y="2266499"/>
                    <a:pt x="112221" y="2266499"/>
                  </a:cubicBezTo>
                  <a:cubicBezTo>
                    <a:pt x="112221" y="2265885"/>
                    <a:pt x="112221" y="2265885"/>
                    <a:pt x="112221" y="2265885"/>
                  </a:cubicBezTo>
                  <a:cubicBezTo>
                    <a:pt x="114050" y="2265885"/>
                    <a:pt x="113440" y="2265885"/>
                    <a:pt x="114050" y="2265885"/>
                  </a:cubicBezTo>
                  <a:cubicBezTo>
                    <a:pt x="114050" y="2267728"/>
                    <a:pt x="114050" y="2267113"/>
                    <a:pt x="114050" y="2267113"/>
                  </a:cubicBezTo>
                  <a:cubicBezTo>
                    <a:pt x="114660" y="2267113"/>
                    <a:pt x="114660" y="2267113"/>
                    <a:pt x="114660" y="2267113"/>
                  </a:cubicBezTo>
                  <a:cubicBezTo>
                    <a:pt x="114660" y="2268342"/>
                    <a:pt x="114660" y="2268342"/>
                    <a:pt x="114660" y="2268342"/>
                  </a:cubicBezTo>
                  <a:cubicBezTo>
                    <a:pt x="115270" y="2268342"/>
                    <a:pt x="115270" y="2268342"/>
                    <a:pt x="115270" y="2268342"/>
                  </a:cubicBezTo>
                  <a:lnTo>
                    <a:pt x="115880" y="2268956"/>
                  </a:lnTo>
                  <a:lnTo>
                    <a:pt x="115880" y="2268956"/>
                  </a:lnTo>
                  <a:lnTo>
                    <a:pt x="115880" y="2268956"/>
                  </a:lnTo>
                  <a:lnTo>
                    <a:pt x="116490" y="2269570"/>
                  </a:lnTo>
                  <a:cubicBezTo>
                    <a:pt x="116490" y="2270185"/>
                    <a:pt x="116490" y="2270185"/>
                    <a:pt x="116490" y="2270185"/>
                  </a:cubicBezTo>
                  <a:cubicBezTo>
                    <a:pt x="119539" y="2270185"/>
                    <a:pt x="117710" y="2273256"/>
                    <a:pt x="118319" y="2273870"/>
                  </a:cubicBezTo>
                  <a:cubicBezTo>
                    <a:pt x="117710" y="2273870"/>
                    <a:pt x="117710" y="2273870"/>
                    <a:pt x="117710" y="2273870"/>
                  </a:cubicBezTo>
                  <a:cubicBezTo>
                    <a:pt x="117710" y="2276328"/>
                    <a:pt x="115880" y="2278170"/>
                    <a:pt x="115880" y="2278785"/>
                  </a:cubicBezTo>
                  <a:cubicBezTo>
                    <a:pt x="117100" y="2277556"/>
                    <a:pt x="117100" y="2278170"/>
                    <a:pt x="117710" y="2278170"/>
                  </a:cubicBezTo>
                  <a:cubicBezTo>
                    <a:pt x="117710" y="2276328"/>
                    <a:pt x="117710" y="2276942"/>
                    <a:pt x="117710" y="2276942"/>
                  </a:cubicBezTo>
                  <a:cubicBezTo>
                    <a:pt x="118319" y="2276942"/>
                    <a:pt x="118319" y="2276942"/>
                    <a:pt x="118319" y="2276942"/>
                  </a:cubicBezTo>
                  <a:cubicBezTo>
                    <a:pt x="118319" y="2275099"/>
                    <a:pt x="118319" y="2275713"/>
                    <a:pt x="118319" y="2275099"/>
                  </a:cubicBezTo>
                  <a:cubicBezTo>
                    <a:pt x="118929" y="2275099"/>
                    <a:pt x="118929" y="2275099"/>
                    <a:pt x="118929" y="2275099"/>
                  </a:cubicBezTo>
                  <a:cubicBezTo>
                    <a:pt x="118929" y="2274485"/>
                    <a:pt x="118929" y="2274485"/>
                    <a:pt x="118929" y="2274485"/>
                  </a:cubicBezTo>
                  <a:cubicBezTo>
                    <a:pt x="119539" y="2274485"/>
                    <a:pt x="119539" y="2274485"/>
                    <a:pt x="119539" y="2274485"/>
                  </a:cubicBezTo>
                  <a:cubicBezTo>
                    <a:pt x="119539" y="2272642"/>
                    <a:pt x="119539" y="2273256"/>
                    <a:pt x="119539" y="2273256"/>
                  </a:cubicBezTo>
                  <a:cubicBezTo>
                    <a:pt x="120149" y="2273256"/>
                    <a:pt x="120149" y="2273256"/>
                    <a:pt x="120149" y="2273256"/>
                  </a:cubicBezTo>
                  <a:cubicBezTo>
                    <a:pt x="120759" y="2270799"/>
                    <a:pt x="119539" y="2270185"/>
                    <a:pt x="119539" y="2269570"/>
                  </a:cubicBezTo>
                  <a:cubicBezTo>
                    <a:pt x="117710" y="2269570"/>
                    <a:pt x="118319" y="2269570"/>
                    <a:pt x="118319" y="2269570"/>
                  </a:cubicBezTo>
                  <a:cubicBezTo>
                    <a:pt x="118319" y="2268956"/>
                    <a:pt x="118319" y="2268956"/>
                    <a:pt x="118319" y="2268956"/>
                  </a:cubicBezTo>
                  <a:lnTo>
                    <a:pt x="115880" y="2268956"/>
                  </a:lnTo>
                  <a:lnTo>
                    <a:pt x="115880" y="2268956"/>
                  </a:lnTo>
                  <a:lnTo>
                    <a:pt x="115880" y="2267113"/>
                  </a:lnTo>
                  <a:cubicBezTo>
                    <a:pt x="115270" y="2267113"/>
                    <a:pt x="115270" y="2267113"/>
                    <a:pt x="115270" y="2267113"/>
                  </a:cubicBezTo>
                  <a:cubicBezTo>
                    <a:pt x="115270" y="2266499"/>
                    <a:pt x="115270" y="2266499"/>
                    <a:pt x="115270" y="2266499"/>
                  </a:cubicBezTo>
                  <a:cubicBezTo>
                    <a:pt x="114660" y="2266499"/>
                    <a:pt x="114660" y="2266499"/>
                    <a:pt x="114660" y="2266499"/>
                  </a:cubicBezTo>
                  <a:cubicBezTo>
                    <a:pt x="114660" y="2264656"/>
                    <a:pt x="114660" y="2265270"/>
                    <a:pt x="114660" y="2265270"/>
                  </a:cubicBezTo>
                  <a:cubicBezTo>
                    <a:pt x="114050" y="2265270"/>
                    <a:pt x="114050" y="2265270"/>
                    <a:pt x="114050" y="2265270"/>
                  </a:cubicBezTo>
                  <a:cubicBezTo>
                    <a:pt x="114050" y="2264656"/>
                    <a:pt x="114050" y="2264656"/>
                    <a:pt x="114050" y="2264656"/>
                  </a:cubicBezTo>
                  <a:cubicBezTo>
                    <a:pt x="114660" y="2264656"/>
                    <a:pt x="114660" y="2264656"/>
                    <a:pt x="114660" y="2264656"/>
                  </a:cubicBezTo>
                  <a:cubicBezTo>
                    <a:pt x="114660" y="2263428"/>
                    <a:pt x="114660" y="2263428"/>
                    <a:pt x="114660" y="2263428"/>
                  </a:cubicBezTo>
                  <a:cubicBezTo>
                    <a:pt x="114050" y="2263428"/>
                    <a:pt x="114050" y="2263428"/>
                    <a:pt x="114050" y="2263428"/>
                  </a:cubicBezTo>
                  <a:cubicBezTo>
                    <a:pt x="114050" y="2262199"/>
                    <a:pt x="114050" y="2261585"/>
                    <a:pt x="114050" y="2261585"/>
                  </a:cubicBezTo>
                  <a:cubicBezTo>
                    <a:pt x="112830" y="2261585"/>
                    <a:pt x="112830" y="2261585"/>
                    <a:pt x="112830" y="2261585"/>
                  </a:cubicBezTo>
                  <a:cubicBezTo>
                    <a:pt x="112830" y="2259742"/>
                    <a:pt x="112830" y="2259742"/>
                    <a:pt x="112830" y="2259128"/>
                  </a:cubicBezTo>
                  <a:cubicBezTo>
                    <a:pt x="112221" y="2259128"/>
                    <a:pt x="112221" y="2259128"/>
                    <a:pt x="112221" y="2259128"/>
                  </a:cubicBezTo>
                  <a:cubicBezTo>
                    <a:pt x="112221" y="2258513"/>
                    <a:pt x="112221" y="2258513"/>
                    <a:pt x="112221" y="2258513"/>
                  </a:cubicBezTo>
                  <a:cubicBezTo>
                    <a:pt x="112830" y="2258513"/>
                    <a:pt x="112830" y="2258513"/>
                    <a:pt x="112830" y="2258513"/>
                  </a:cubicBezTo>
                  <a:cubicBezTo>
                    <a:pt x="112830" y="2256670"/>
                    <a:pt x="112830" y="2255442"/>
                    <a:pt x="112830" y="2254828"/>
                  </a:cubicBezTo>
                  <a:cubicBezTo>
                    <a:pt x="112221" y="2254828"/>
                    <a:pt x="112221" y="2254828"/>
                    <a:pt x="112221" y="2254828"/>
                  </a:cubicBezTo>
                  <a:cubicBezTo>
                    <a:pt x="112221" y="2254213"/>
                    <a:pt x="112221" y="2254213"/>
                    <a:pt x="112221" y="2254213"/>
                  </a:cubicBezTo>
                  <a:cubicBezTo>
                    <a:pt x="112830" y="2254213"/>
                    <a:pt x="112830" y="2254213"/>
                    <a:pt x="112830" y="2254213"/>
                  </a:cubicBezTo>
                  <a:cubicBezTo>
                    <a:pt x="112830" y="2252370"/>
                    <a:pt x="112830" y="2252985"/>
                    <a:pt x="112830" y="2252985"/>
                  </a:cubicBezTo>
                  <a:cubicBezTo>
                    <a:pt x="115270" y="2252985"/>
                    <a:pt x="117100" y="2252985"/>
                    <a:pt x="118319" y="2252985"/>
                  </a:cubicBezTo>
                  <a:cubicBezTo>
                    <a:pt x="118319" y="2251756"/>
                    <a:pt x="118319" y="2251756"/>
                    <a:pt x="118319" y="2251756"/>
                  </a:cubicBezTo>
                  <a:cubicBezTo>
                    <a:pt x="120149" y="2251756"/>
                    <a:pt x="121979" y="2251756"/>
                    <a:pt x="122589" y="2251756"/>
                  </a:cubicBezTo>
                  <a:cubicBezTo>
                    <a:pt x="122589" y="2251142"/>
                    <a:pt x="122589" y="2251142"/>
                    <a:pt x="122589" y="2251142"/>
                  </a:cubicBezTo>
                  <a:cubicBezTo>
                    <a:pt x="123199" y="2251142"/>
                    <a:pt x="123199" y="2251142"/>
                    <a:pt x="123199" y="2251142"/>
                  </a:cubicBezTo>
                  <a:cubicBezTo>
                    <a:pt x="123199" y="2249913"/>
                    <a:pt x="123199" y="2249299"/>
                    <a:pt x="123199" y="2249299"/>
                  </a:cubicBezTo>
                  <a:cubicBezTo>
                    <a:pt x="125028" y="2249299"/>
                    <a:pt x="125028" y="2249299"/>
                    <a:pt x="125638" y="2249299"/>
                  </a:cubicBezTo>
                  <a:cubicBezTo>
                    <a:pt x="125638" y="2251142"/>
                    <a:pt x="127468" y="2251142"/>
                    <a:pt x="127468" y="2251142"/>
                  </a:cubicBezTo>
                  <a:cubicBezTo>
                    <a:pt x="127468" y="2251756"/>
                    <a:pt x="127468" y="2251756"/>
                    <a:pt x="127468" y="2251756"/>
                  </a:cubicBezTo>
                  <a:cubicBezTo>
                    <a:pt x="129298" y="2251756"/>
                    <a:pt x="129298" y="2251142"/>
                    <a:pt x="129907" y="2251142"/>
                  </a:cubicBezTo>
                  <a:cubicBezTo>
                    <a:pt x="129907" y="2251756"/>
                    <a:pt x="129907" y="2251756"/>
                    <a:pt x="129907" y="2251756"/>
                  </a:cubicBezTo>
                  <a:cubicBezTo>
                    <a:pt x="131127" y="2251756"/>
                    <a:pt x="131127" y="2251756"/>
                    <a:pt x="131127" y="2251756"/>
                  </a:cubicBezTo>
                  <a:cubicBezTo>
                    <a:pt x="131127" y="2253599"/>
                    <a:pt x="131127" y="2253599"/>
                    <a:pt x="131127" y="2253599"/>
                  </a:cubicBezTo>
                  <a:cubicBezTo>
                    <a:pt x="132957" y="2253599"/>
                    <a:pt x="132957" y="2254828"/>
                    <a:pt x="133567" y="2254213"/>
                  </a:cubicBezTo>
                  <a:cubicBezTo>
                    <a:pt x="133567" y="2253599"/>
                    <a:pt x="133567" y="2253599"/>
                    <a:pt x="133567" y="2253599"/>
                  </a:cubicBezTo>
                  <a:cubicBezTo>
                    <a:pt x="134177" y="2253599"/>
                    <a:pt x="134177" y="2253599"/>
                    <a:pt x="134177" y="2253599"/>
                  </a:cubicBezTo>
                  <a:cubicBezTo>
                    <a:pt x="134177" y="2254213"/>
                    <a:pt x="134177" y="2254213"/>
                    <a:pt x="134177" y="2254213"/>
                  </a:cubicBezTo>
                  <a:cubicBezTo>
                    <a:pt x="136006" y="2254213"/>
                    <a:pt x="135396" y="2254213"/>
                    <a:pt x="135396" y="2254213"/>
                  </a:cubicBezTo>
                  <a:cubicBezTo>
                    <a:pt x="135396" y="2253599"/>
                    <a:pt x="135396" y="2253599"/>
                    <a:pt x="135396" y="2253599"/>
                  </a:cubicBezTo>
                  <a:cubicBezTo>
                    <a:pt x="134787" y="2253599"/>
                    <a:pt x="134787" y="2253599"/>
                    <a:pt x="134787" y="2253599"/>
                  </a:cubicBezTo>
                  <a:cubicBezTo>
                    <a:pt x="134787" y="2252985"/>
                    <a:pt x="134787" y="2252985"/>
                    <a:pt x="134787" y="2252985"/>
                  </a:cubicBezTo>
                  <a:cubicBezTo>
                    <a:pt x="132957" y="2252985"/>
                    <a:pt x="132957" y="2252985"/>
                    <a:pt x="132347" y="2252985"/>
                  </a:cubicBezTo>
                  <a:cubicBezTo>
                    <a:pt x="132347" y="2251142"/>
                    <a:pt x="132347" y="2250528"/>
                    <a:pt x="132347" y="2250528"/>
                  </a:cubicBezTo>
                  <a:cubicBezTo>
                    <a:pt x="131737" y="2250528"/>
                    <a:pt x="131737" y="2250528"/>
                    <a:pt x="131737" y="2250528"/>
                  </a:cubicBezTo>
                  <a:cubicBezTo>
                    <a:pt x="131737" y="2249913"/>
                    <a:pt x="131737" y="2249913"/>
                    <a:pt x="131737" y="2249913"/>
                  </a:cubicBezTo>
                  <a:cubicBezTo>
                    <a:pt x="130517" y="2249913"/>
                    <a:pt x="130517" y="2249913"/>
                    <a:pt x="130517" y="2249913"/>
                  </a:cubicBezTo>
                  <a:cubicBezTo>
                    <a:pt x="130517" y="2249299"/>
                    <a:pt x="130517" y="2249299"/>
                    <a:pt x="130517" y="2249299"/>
                  </a:cubicBezTo>
                  <a:cubicBezTo>
                    <a:pt x="132347" y="2249299"/>
                    <a:pt x="131737" y="2249299"/>
                    <a:pt x="131737" y="2249299"/>
                  </a:cubicBezTo>
                  <a:cubicBezTo>
                    <a:pt x="131737" y="2248685"/>
                    <a:pt x="131737" y="2248685"/>
                    <a:pt x="131737" y="2248685"/>
                  </a:cubicBezTo>
                  <a:cubicBezTo>
                    <a:pt x="133567" y="2248685"/>
                    <a:pt x="132957" y="2248685"/>
                    <a:pt x="133567" y="2248685"/>
                  </a:cubicBezTo>
                  <a:cubicBezTo>
                    <a:pt x="133567" y="2247456"/>
                    <a:pt x="133567" y="2247456"/>
                    <a:pt x="133567" y="2247456"/>
                  </a:cubicBezTo>
                  <a:cubicBezTo>
                    <a:pt x="134177" y="2247456"/>
                    <a:pt x="134177" y="2247456"/>
                    <a:pt x="134177" y="2247456"/>
                  </a:cubicBezTo>
                  <a:cubicBezTo>
                    <a:pt x="134177" y="2246228"/>
                    <a:pt x="134177" y="2246228"/>
                    <a:pt x="134177" y="2246228"/>
                  </a:cubicBezTo>
                  <a:cubicBezTo>
                    <a:pt x="136006" y="2246228"/>
                    <a:pt x="135396" y="2246228"/>
                    <a:pt x="135396" y="2246228"/>
                  </a:cubicBezTo>
                  <a:cubicBezTo>
                    <a:pt x="135396" y="2245613"/>
                    <a:pt x="135396" y="2245613"/>
                    <a:pt x="135396" y="2245613"/>
                  </a:cubicBezTo>
                  <a:cubicBezTo>
                    <a:pt x="138446" y="2244385"/>
                    <a:pt x="141495" y="2244999"/>
                    <a:pt x="143325" y="2244999"/>
                  </a:cubicBezTo>
                  <a:cubicBezTo>
                    <a:pt x="143325" y="2243770"/>
                    <a:pt x="143325" y="2243770"/>
                    <a:pt x="143325" y="2243770"/>
                  </a:cubicBezTo>
                  <a:cubicBezTo>
                    <a:pt x="143935" y="2243770"/>
                    <a:pt x="143935" y="2243770"/>
                    <a:pt x="143935" y="2243770"/>
                  </a:cubicBezTo>
                  <a:cubicBezTo>
                    <a:pt x="143935" y="2242542"/>
                    <a:pt x="143935" y="2242542"/>
                    <a:pt x="143935" y="2242542"/>
                  </a:cubicBezTo>
                  <a:cubicBezTo>
                    <a:pt x="145155" y="2242542"/>
                    <a:pt x="145155" y="2242542"/>
                    <a:pt x="145155" y="2242542"/>
                  </a:cubicBezTo>
                  <a:cubicBezTo>
                    <a:pt x="145155" y="2241928"/>
                    <a:pt x="145155" y="2241928"/>
                    <a:pt x="145155" y="2241928"/>
                  </a:cubicBezTo>
                  <a:cubicBezTo>
                    <a:pt x="146375" y="2241928"/>
                    <a:pt x="146984" y="2241928"/>
                    <a:pt x="146984" y="2241928"/>
                  </a:cubicBezTo>
                  <a:cubicBezTo>
                    <a:pt x="146984" y="2241313"/>
                    <a:pt x="146984" y="2241313"/>
                    <a:pt x="146984" y="2241313"/>
                  </a:cubicBezTo>
                  <a:cubicBezTo>
                    <a:pt x="147594" y="2241313"/>
                    <a:pt x="147594" y="2241313"/>
                    <a:pt x="147594" y="2241313"/>
                  </a:cubicBezTo>
                  <a:cubicBezTo>
                    <a:pt x="147594" y="2240699"/>
                    <a:pt x="147594" y="2240699"/>
                    <a:pt x="147594" y="2240699"/>
                  </a:cubicBezTo>
                  <a:cubicBezTo>
                    <a:pt x="146375" y="2240699"/>
                    <a:pt x="145765" y="2240699"/>
                    <a:pt x="145765" y="2240699"/>
                  </a:cubicBezTo>
                  <a:cubicBezTo>
                    <a:pt x="145765" y="2239470"/>
                    <a:pt x="145765" y="2239470"/>
                    <a:pt x="145765" y="2239470"/>
                  </a:cubicBezTo>
                  <a:cubicBezTo>
                    <a:pt x="143935" y="2239470"/>
                    <a:pt x="144545" y="2239470"/>
                    <a:pt x="143935" y="2239470"/>
                  </a:cubicBezTo>
                  <a:cubicBezTo>
                    <a:pt x="143935" y="2241313"/>
                    <a:pt x="143325" y="2241928"/>
                    <a:pt x="143325" y="2242542"/>
                  </a:cubicBezTo>
                  <a:cubicBezTo>
                    <a:pt x="141495" y="2242542"/>
                    <a:pt x="140276" y="2242542"/>
                    <a:pt x="139666" y="2242542"/>
                  </a:cubicBezTo>
                  <a:cubicBezTo>
                    <a:pt x="139666" y="2243156"/>
                    <a:pt x="139666" y="2243156"/>
                    <a:pt x="139666" y="2243156"/>
                  </a:cubicBezTo>
                  <a:cubicBezTo>
                    <a:pt x="138446" y="2243156"/>
                    <a:pt x="138446" y="2243156"/>
                    <a:pt x="138446" y="2243156"/>
                  </a:cubicBezTo>
                  <a:cubicBezTo>
                    <a:pt x="138446" y="2242542"/>
                    <a:pt x="138446" y="2242542"/>
                    <a:pt x="138446" y="2242542"/>
                  </a:cubicBezTo>
                  <a:cubicBezTo>
                    <a:pt x="135396" y="2243770"/>
                    <a:pt x="133567" y="2244385"/>
                    <a:pt x="131737" y="2243156"/>
                  </a:cubicBezTo>
                  <a:cubicBezTo>
                    <a:pt x="131737" y="2242542"/>
                    <a:pt x="131737" y="2242542"/>
                    <a:pt x="131737" y="2242542"/>
                  </a:cubicBezTo>
                  <a:cubicBezTo>
                    <a:pt x="131127" y="2242542"/>
                    <a:pt x="131127" y="2242542"/>
                    <a:pt x="131127" y="2242542"/>
                  </a:cubicBezTo>
                  <a:cubicBezTo>
                    <a:pt x="131127" y="2239470"/>
                    <a:pt x="131127" y="2237628"/>
                    <a:pt x="131127" y="2235785"/>
                  </a:cubicBezTo>
                  <a:cubicBezTo>
                    <a:pt x="129298" y="2235785"/>
                    <a:pt x="129907" y="2234556"/>
                    <a:pt x="129907" y="2234556"/>
                  </a:cubicBezTo>
                  <a:cubicBezTo>
                    <a:pt x="128078" y="2234556"/>
                    <a:pt x="128688" y="2234556"/>
                    <a:pt x="128078" y="2234556"/>
                  </a:cubicBezTo>
                  <a:cubicBezTo>
                    <a:pt x="128078" y="2232713"/>
                    <a:pt x="127468" y="2232713"/>
                    <a:pt x="127468" y="2232099"/>
                  </a:cubicBezTo>
                  <a:cubicBezTo>
                    <a:pt x="129907" y="2232713"/>
                    <a:pt x="129907" y="2231485"/>
                    <a:pt x="130517" y="2231485"/>
                  </a:cubicBezTo>
                  <a:cubicBezTo>
                    <a:pt x="130517" y="2230870"/>
                    <a:pt x="130517" y="2230870"/>
                    <a:pt x="130517" y="2230870"/>
                  </a:cubicBezTo>
                  <a:cubicBezTo>
                    <a:pt x="131127" y="2230870"/>
                    <a:pt x="131127" y="2230870"/>
                    <a:pt x="131127" y="2230870"/>
                  </a:cubicBezTo>
                  <a:cubicBezTo>
                    <a:pt x="131127" y="2230256"/>
                    <a:pt x="131127" y="2230256"/>
                    <a:pt x="131127" y="2230256"/>
                  </a:cubicBezTo>
                  <a:cubicBezTo>
                    <a:pt x="131737" y="2230256"/>
                    <a:pt x="131737" y="2230256"/>
                    <a:pt x="131737" y="2230256"/>
                  </a:cubicBezTo>
                  <a:cubicBezTo>
                    <a:pt x="131737" y="2228413"/>
                    <a:pt x="131737" y="2227185"/>
                    <a:pt x="131737" y="2226570"/>
                  </a:cubicBezTo>
                  <a:cubicBezTo>
                    <a:pt x="132347" y="2226570"/>
                    <a:pt x="132347" y="2226570"/>
                    <a:pt x="132347" y="2226570"/>
                  </a:cubicBezTo>
                  <a:cubicBezTo>
                    <a:pt x="132347" y="2224728"/>
                    <a:pt x="132347" y="2225342"/>
                    <a:pt x="132347" y="2225342"/>
                  </a:cubicBezTo>
                  <a:cubicBezTo>
                    <a:pt x="133567" y="2225342"/>
                    <a:pt x="133567" y="2225342"/>
                    <a:pt x="133567" y="2225342"/>
                  </a:cubicBezTo>
                  <a:cubicBezTo>
                    <a:pt x="133567" y="2223499"/>
                    <a:pt x="133567" y="2224113"/>
                    <a:pt x="133567" y="2223499"/>
                  </a:cubicBezTo>
                  <a:cubicBezTo>
                    <a:pt x="134177" y="2223499"/>
                    <a:pt x="134177" y="2223499"/>
                    <a:pt x="134177" y="2223499"/>
                  </a:cubicBezTo>
                  <a:cubicBezTo>
                    <a:pt x="134177" y="2222885"/>
                    <a:pt x="134177" y="2222885"/>
                    <a:pt x="134177" y="2222885"/>
                  </a:cubicBezTo>
                  <a:cubicBezTo>
                    <a:pt x="136006" y="2222885"/>
                    <a:pt x="135396" y="2222885"/>
                    <a:pt x="135396" y="2222885"/>
                  </a:cubicBezTo>
                  <a:cubicBezTo>
                    <a:pt x="135396" y="2222270"/>
                    <a:pt x="135396" y="2222270"/>
                    <a:pt x="135396" y="2222270"/>
                  </a:cubicBezTo>
                  <a:cubicBezTo>
                    <a:pt x="137836" y="2222270"/>
                    <a:pt x="136616" y="2219813"/>
                    <a:pt x="137226" y="2219199"/>
                  </a:cubicBezTo>
                  <a:cubicBezTo>
                    <a:pt x="137836" y="2219199"/>
                    <a:pt x="137836" y="2219199"/>
                    <a:pt x="137836" y="2219199"/>
                  </a:cubicBezTo>
                  <a:cubicBezTo>
                    <a:pt x="137836" y="2218585"/>
                    <a:pt x="137836" y="2218585"/>
                    <a:pt x="137836" y="2218585"/>
                  </a:cubicBezTo>
                  <a:cubicBezTo>
                    <a:pt x="138446" y="2218585"/>
                    <a:pt x="138446" y="2218585"/>
                    <a:pt x="138446" y="2218585"/>
                  </a:cubicBezTo>
                  <a:cubicBezTo>
                    <a:pt x="138446" y="2217970"/>
                    <a:pt x="138446" y="2217970"/>
                    <a:pt x="138446" y="2217970"/>
                  </a:cubicBezTo>
                  <a:cubicBezTo>
                    <a:pt x="139056" y="2217970"/>
                    <a:pt x="139056" y="2217970"/>
                    <a:pt x="139056" y="2217970"/>
                  </a:cubicBezTo>
                  <a:cubicBezTo>
                    <a:pt x="139056" y="2217356"/>
                    <a:pt x="139056" y="2217356"/>
                    <a:pt x="139056" y="2217356"/>
                  </a:cubicBezTo>
                  <a:cubicBezTo>
                    <a:pt x="140885" y="2217356"/>
                    <a:pt x="140276" y="2217356"/>
                    <a:pt x="140885" y="2217356"/>
                  </a:cubicBezTo>
                  <a:cubicBezTo>
                    <a:pt x="140885" y="2216128"/>
                    <a:pt x="140885" y="2216128"/>
                    <a:pt x="140885" y="2216128"/>
                  </a:cubicBezTo>
                  <a:cubicBezTo>
                    <a:pt x="141495" y="2216128"/>
                    <a:pt x="141495" y="2216128"/>
                    <a:pt x="141495" y="2216128"/>
                  </a:cubicBezTo>
                  <a:cubicBezTo>
                    <a:pt x="141495" y="2215513"/>
                    <a:pt x="141495" y="2215513"/>
                    <a:pt x="141495" y="2215513"/>
                  </a:cubicBezTo>
                  <a:cubicBezTo>
                    <a:pt x="142105" y="2215513"/>
                    <a:pt x="142105" y="2215513"/>
                    <a:pt x="142105" y="2215513"/>
                  </a:cubicBezTo>
                  <a:cubicBezTo>
                    <a:pt x="142105" y="2214899"/>
                    <a:pt x="142105" y="2214899"/>
                    <a:pt x="142105" y="2214899"/>
                  </a:cubicBezTo>
                  <a:cubicBezTo>
                    <a:pt x="142715" y="2214899"/>
                    <a:pt x="142715" y="2214899"/>
                    <a:pt x="142715" y="2214899"/>
                  </a:cubicBezTo>
                  <a:cubicBezTo>
                    <a:pt x="142715" y="2213056"/>
                    <a:pt x="142715" y="2213056"/>
                    <a:pt x="142715" y="2212442"/>
                  </a:cubicBezTo>
                  <a:cubicBezTo>
                    <a:pt x="142105" y="2212442"/>
                    <a:pt x="142105" y="2212442"/>
                    <a:pt x="142105" y="2212442"/>
                  </a:cubicBezTo>
                  <a:cubicBezTo>
                    <a:pt x="142105" y="2213670"/>
                    <a:pt x="142105" y="2213670"/>
                    <a:pt x="142105" y="2213670"/>
                  </a:cubicBezTo>
                  <a:cubicBezTo>
                    <a:pt x="141495" y="2213670"/>
                    <a:pt x="141495" y="2213670"/>
                    <a:pt x="141495" y="2213670"/>
                  </a:cubicBezTo>
                  <a:cubicBezTo>
                    <a:pt x="141495" y="2214899"/>
                    <a:pt x="141495" y="2214899"/>
                    <a:pt x="141495" y="2214899"/>
                  </a:cubicBezTo>
                  <a:cubicBezTo>
                    <a:pt x="139056" y="2214899"/>
                    <a:pt x="140276" y="2216742"/>
                    <a:pt x="139666" y="2216128"/>
                  </a:cubicBezTo>
                  <a:cubicBezTo>
                    <a:pt x="139056" y="2216128"/>
                    <a:pt x="139056" y="2216128"/>
                    <a:pt x="139056" y="2216128"/>
                  </a:cubicBezTo>
                  <a:cubicBezTo>
                    <a:pt x="139056" y="2217356"/>
                    <a:pt x="139056" y="2217356"/>
                    <a:pt x="139056" y="2217356"/>
                  </a:cubicBezTo>
                  <a:cubicBezTo>
                    <a:pt x="137226" y="2217356"/>
                    <a:pt x="136616" y="2217970"/>
                    <a:pt x="135396" y="2217970"/>
                  </a:cubicBezTo>
                  <a:cubicBezTo>
                    <a:pt x="135396" y="2218585"/>
                    <a:pt x="135396" y="2218585"/>
                    <a:pt x="135396" y="2218585"/>
                  </a:cubicBezTo>
                  <a:cubicBezTo>
                    <a:pt x="134787" y="2218585"/>
                    <a:pt x="134787" y="2218585"/>
                    <a:pt x="134787" y="2218585"/>
                  </a:cubicBezTo>
                  <a:cubicBezTo>
                    <a:pt x="134787" y="2220428"/>
                    <a:pt x="134787" y="2221042"/>
                    <a:pt x="134787" y="2221656"/>
                  </a:cubicBezTo>
                  <a:cubicBezTo>
                    <a:pt x="132957" y="2222270"/>
                    <a:pt x="132347" y="2222270"/>
                    <a:pt x="131737" y="2222270"/>
                  </a:cubicBezTo>
                  <a:cubicBezTo>
                    <a:pt x="131737" y="2222885"/>
                    <a:pt x="131737" y="2222885"/>
                    <a:pt x="131737" y="2222885"/>
                  </a:cubicBezTo>
                  <a:cubicBezTo>
                    <a:pt x="131127" y="2222885"/>
                    <a:pt x="131127" y="2222885"/>
                    <a:pt x="131127" y="2222885"/>
                  </a:cubicBezTo>
                  <a:cubicBezTo>
                    <a:pt x="131127" y="2224728"/>
                    <a:pt x="131127" y="2224113"/>
                    <a:pt x="131127" y="2224113"/>
                  </a:cubicBezTo>
                  <a:cubicBezTo>
                    <a:pt x="129298" y="2224113"/>
                    <a:pt x="129907" y="2224113"/>
                    <a:pt x="129907" y="2224113"/>
                  </a:cubicBezTo>
                  <a:cubicBezTo>
                    <a:pt x="129907" y="2223499"/>
                    <a:pt x="129907" y="2223499"/>
                    <a:pt x="129907" y="2223499"/>
                  </a:cubicBezTo>
                  <a:cubicBezTo>
                    <a:pt x="127468" y="2224113"/>
                    <a:pt x="127468" y="2222270"/>
                    <a:pt x="127468" y="2222270"/>
                  </a:cubicBezTo>
                  <a:cubicBezTo>
                    <a:pt x="126858" y="2222270"/>
                    <a:pt x="126858" y="2222270"/>
                    <a:pt x="126858" y="2222270"/>
                  </a:cubicBezTo>
                  <a:cubicBezTo>
                    <a:pt x="126858" y="2224113"/>
                    <a:pt x="126858" y="2223499"/>
                    <a:pt x="126858" y="2223499"/>
                  </a:cubicBezTo>
                  <a:cubicBezTo>
                    <a:pt x="127468" y="2223499"/>
                    <a:pt x="127468" y="2223499"/>
                    <a:pt x="127468" y="2223499"/>
                  </a:cubicBezTo>
                  <a:cubicBezTo>
                    <a:pt x="127468" y="2224113"/>
                    <a:pt x="127468" y="2224113"/>
                    <a:pt x="127468" y="2224113"/>
                  </a:cubicBezTo>
                  <a:cubicBezTo>
                    <a:pt x="128078" y="2224113"/>
                    <a:pt x="128078" y="2224113"/>
                    <a:pt x="128078" y="2224113"/>
                  </a:cubicBezTo>
                  <a:cubicBezTo>
                    <a:pt x="128078" y="2225342"/>
                    <a:pt x="128078" y="2225342"/>
                    <a:pt x="128078" y="2225342"/>
                  </a:cubicBezTo>
                  <a:cubicBezTo>
                    <a:pt x="129298" y="2225342"/>
                    <a:pt x="129298" y="2225342"/>
                    <a:pt x="129298" y="2225342"/>
                  </a:cubicBezTo>
                  <a:cubicBezTo>
                    <a:pt x="129298" y="2225956"/>
                    <a:pt x="129298" y="2225956"/>
                    <a:pt x="129298" y="2225956"/>
                  </a:cubicBezTo>
                  <a:cubicBezTo>
                    <a:pt x="129907" y="2225956"/>
                    <a:pt x="129907" y="2225956"/>
                    <a:pt x="129907" y="2225956"/>
                  </a:cubicBezTo>
                  <a:cubicBezTo>
                    <a:pt x="129907" y="2227799"/>
                    <a:pt x="129907" y="2228413"/>
                    <a:pt x="129907" y="2229028"/>
                  </a:cubicBezTo>
                  <a:cubicBezTo>
                    <a:pt x="129298" y="2229028"/>
                    <a:pt x="129298" y="2229028"/>
                    <a:pt x="129298" y="2229028"/>
                  </a:cubicBezTo>
                  <a:cubicBezTo>
                    <a:pt x="129298" y="2229642"/>
                    <a:pt x="129298" y="2229642"/>
                    <a:pt x="129298" y="2229642"/>
                  </a:cubicBezTo>
                  <a:cubicBezTo>
                    <a:pt x="128078" y="2229642"/>
                    <a:pt x="128078" y="2229642"/>
                    <a:pt x="128078" y="2229642"/>
                  </a:cubicBezTo>
                  <a:cubicBezTo>
                    <a:pt x="128078" y="2230256"/>
                    <a:pt x="128078" y="2230256"/>
                    <a:pt x="128078" y="2230256"/>
                  </a:cubicBezTo>
                  <a:cubicBezTo>
                    <a:pt x="127468" y="2230256"/>
                    <a:pt x="127468" y="2230256"/>
                    <a:pt x="127468" y="2230256"/>
                  </a:cubicBezTo>
                  <a:cubicBezTo>
                    <a:pt x="127468" y="2230870"/>
                    <a:pt x="127468" y="2230870"/>
                    <a:pt x="127468" y="2230870"/>
                  </a:cubicBezTo>
                  <a:cubicBezTo>
                    <a:pt x="126858" y="2230870"/>
                    <a:pt x="126858" y="2230870"/>
                    <a:pt x="126858" y="2230870"/>
                  </a:cubicBezTo>
                  <a:cubicBezTo>
                    <a:pt x="126858" y="2231485"/>
                    <a:pt x="126858" y="2231485"/>
                    <a:pt x="126858" y="2231485"/>
                  </a:cubicBezTo>
                  <a:cubicBezTo>
                    <a:pt x="125028" y="2231485"/>
                    <a:pt x="125638" y="2231485"/>
                    <a:pt x="125638" y="2231485"/>
                  </a:cubicBezTo>
                  <a:cubicBezTo>
                    <a:pt x="125638" y="2232099"/>
                    <a:pt x="125638" y="2232099"/>
                    <a:pt x="125638" y="2232099"/>
                  </a:cubicBezTo>
                  <a:cubicBezTo>
                    <a:pt x="124418" y="2232099"/>
                    <a:pt x="124418" y="2232099"/>
                    <a:pt x="124418" y="2232099"/>
                  </a:cubicBezTo>
                  <a:cubicBezTo>
                    <a:pt x="124418" y="2233328"/>
                    <a:pt x="124418" y="2233328"/>
                    <a:pt x="124418" y="2233328"/>
                  </a:cubicBezTo>
                  <a:cubicBezTo>
                    <a:pt x="125638" y="2233328"/>
                    <a:pt x="125638" y="2233328"/>
                    <a:pt x="125638" y="2233328"/>
                  </a:cubicBezTo>
                  <a:cubicBezTo>
                    <a:pt x="125638" y="2234556"/>
                    <a:pt x="125638" y="2234556"/>
                    <a:pt x="125638" y="2234556"/>
                  </a:cubicBezTo>
                  <a:cubicBezTo>
                    <a:pt x="126248" y="2234556"/>
                    <a:pt x="126248" y="2234556"/>
                    <a:pt x="126248" y="2234556"/>
                  </a:cubicBezTo>
                  <a:cubicBezTo>
                    <a:pt x="126248" y="2235170"/>
                    <a:pt x="126248" y="2235170"/>
                    <a:pt x="126248" y="2235170"/>
                  </a:cubicBezTo>
                  <a:cubicBezTo>
                    <a:pt x="126858" y="2235170"/>
                    <a:pt x="126858" y="2235170"/>
                    <a:pt x="126858" y="2235170"/>
                  </a:cubicBezTo>
                  <a:cubicBezTo>
                    <a:pt x="126858" y="2235785"/>
                    <a:pt x="126858" y="2235785"/>
                    <a:pt x="126858" y="2235785"/>
                  </a:cubicBezTo>
                  <a:cubicBezTo>
                    <a:pt x="128688" y="2235785"/>
                    <a:pt x="128078" y="2235785"/>
                    <a:pt x="128078" y="2235785"/>
                  </a:cubicBezTo>
                  <a:cubicBezTo>
                    <a:pt x="128078" y="2237628"/>
                    <a:pt x="128078" y="2237013"/>
                    <a:pt x="128078" y="2237628"/>
                  </a:cubicBezTo>
                  <a:cubicBezTo>
                    <a:pt x="129298" y="2237628"/>
                    <a:pt x="129298" y="2237628"/>
                    <a:pt x="129298" y="2237628"/>
                  </a:cubicBezTo>
                  <a:cubicBezTo>
                    <a:pt x="129298" y="2240085"/>
                    <a:pt x="129298" y="2241928"/>
                    <a:pt x="129298" y="2243156"/>
                  </a:cubicBezTo>
                  <a:cubicBezTo>
                    <a:pt x="129907" y="2243156"/>
                    <a:pt x="129907" y="2243156"/>
                    <a:pt x="129907" y="2243156"/>
                  </a:cubicBezTo>
                  <a:cubicBezTo>
                    <a:pt x="129907" y="2244999"/>
                    <a:pt x="129907" y="2244385"/>
                    <a:pt x="129907" y="2244999"/>
                  </a:cubicBezTo>
                  <a:cubicBezTo>
                    <a:pt x="130517" y="2244999"/>
                    <a:pt x="130517" y="2244999"/>
                    <a:pt x="130517" y="2244999"/>
                  </a:cubicBezTo>
                  <a:cubicBezTo>
                    <a:pt x="130517" y="2245613"/>
                    <a:pt x="130517" y="2245613"/>
                    <a:pt x="130517" y="2245613"/>
                  </a:cubicBezTo>
                  <a:cubicBezTo>
                    <a:pt x="131127" y="2245613"/>
                    <a:pt x="131127" y="2245613"/>
                    <a:pt x="131127" y="2245613"/>
                  </a:cubicBezTo>
                  <a:cubicBezTo>
                    <a:pt x="131127" y="2246228"/>
                    <a:pt x="131127" y="2246228"/>
                    <a:pt x="131127" y="2246228"/>
                  </a:cubicBezTo>
                  <a:cubicBezTo>
                    <a:pt x="130517" y="2246228"/>
                    <a:pt x="130517" y="2246228"/>
                    <a:pt x="130517" y="2246228"/>
                  </a:cubicBezTo>
                  <a:cubicBezTo>
                    <a:pt x="130517" y="2246842"/>
                    <a:pt x="130517" y="2246842"/>
                    <a:pt x="130517" y="2246842"/>
                  </a:cubicBezTo>
                  <a:cubicBezTo>
                    <a:pt x="128688" y="2246842"/>
                    <a:pt x="129298" y="2246842"/>
                    <a:pt x="129298" y="2246842"/>
                  </a:cubicBezTo>
                  <a:cubicBezTo>
                    <a:pt x="129298" y="2247456"/>
                    <a:pt x="129298" y="2247456"/>
                    <a:pt x="129298" y="2247456"/>
                  </a:cubicBezTo>
                  <a:cubicBezTo>
                    <a:pt x="128078" y="2247456"/>
                    <a:pt x="128078" y="2247456"/>
                    <a:pt x="128078" y="2247456"/>
                  </a:cubicBezTo>
                  <a:cubicBezTo>
                    <a:pt x="128078" y="2248685"/>
                    <a:pt x="128078" y="2248685"/>
                    <a:pt x="128078" y="2248685"/>
                  </a:cubicBezTo>
                  <a:cubicBezTo>
                    <a:pt x="127468" y="2248685"/>
                    <a:pt x="127468" y="2248685"/>
                    <a:pt x="127468" y="2248685"/>
                  </a:cubicBezTo>
                  <a:cubicBezTo>
                    <a:pt x="127468" y="2247456"/>
                    <a:pt x="127468" y="2247456"/>
                    <a:pt x="127468" y="2247456"/>
                  </a:cubicBezTo>
                  <a:cubicBezTo>
                    <a:pt x="126248" y="2247456"/>
                    <a:pt x="125638" y="2247456"/>
                    <a:pt x="125638" y="2247456"/>
                  </a:cubicBezTo>
                  <a:cubicBezTo>
                    <a:pt x="125638" y="2246842"/>
                    <a:pt x="125638" y="2246842"/>
                    <a:pt x="125638" y="2246842"/>
                  </a:cubicBezTo>
                  <a:cubicBezTo>
                    <a:pt x="124418" y="2246842"/>
                    <a:pt x="124418" y="2246842"/>
                    <a:pt x="124418" y="2246842"/>
                  </a:cubicBezTo>
                  <a:cubicBezTo>
                    <a:pt x="124418" y="2244999"/>
                    <a:pt x="124418" y="2245613"/>
                    <a:pt x="124418" y="2245613"/>
                  </a:cubicBezTo>
                  <a:cubicBezTo>
                    <a:pt x="123808" y="2245613"/>
                    <a:pt x="123808" y="2245613"/>
                    <a:pt x="123808" y="2245613"/>
                  </a:cubicBezTo>
                  <a:cubicBezTo>
                    <a:pt x="123808" y="2247456"/>
                    <a:pt x="123808" y="2246842"/>
                    <a:pt x="123808" y="2246842"/>
                  </a:cubicBezTo>
                  <a:cubicBezTo>
                    <a:pt x="121979" y="2246842"/>
                    <a:pt x="120759" y="2246842"/>
                    <a:pt x="120149" y="2246842"/>
                  </a:cubicBezTo>
                  <a:cubicBezTo>
                    <a:pt x="120149" y="2248685"/>
                    <a:pt x="120149" y="2248685"/>
                    <a:pt x="120149" y="2249299"/>
                  </a:cubicBezTo>
                  <a:cubicBezTo>
                    <a:pt x="118319" y="2249299"/>
                    <a:pt x="117710" y="2249299"/>
                    <a:pt x="117710" y="2249299"/>
                  </a:cubicBezTo>
                  <a:cubicBezTo>
                    <a:pt x="117710" y="2249913"/>
                    <a:pt x="117710" y="2249913"/>
                    <a:pt x="117710" y="2249913"/>
                  </a:cubicBezTo>
                  <a:cubicBezTo>
                    <a:pt x="115270" y="2249913"/>
                    <a:pt x="114050" y="2249913"/>
                    <a:pt x="112830" y="2249913"/>
                  </a:cubicBezTo>
                  <a:cubicBezTo>
                    <a:pt x="112830" y="2250528"/>
                    <a:pt x="112830" y="2250528"/>
                    <a:pt x="112830" y="2250528"/>
                  </a:cubicBezTo>
                  <a:cubicBezTo>
                    <a:pt x="111611" y="2250528"/>
                    <a:pt x="111611" y="2250528"/>
                    <a:pt x="111611" y="2250528"/>
                  </a:cubicBezTo>
                  <a:cubicBezTo>
                    <a:pt x="111611" y="2251142"/>
                    <a:pt x="111611" y="2251142"/>
                    <a:pt x="111611" y="2251142"/>
                  </a:cubicBezTo>
                  <a:cubicBezTo>
                    <a:pt x="111001" y="2251142"/>
                    <a:pt x="111001" y="2251142"/>
                    <a:pt x="111001" y="2251142"/>
                  </a:cubicBezTo>
                  <a:cubicBezTo>
                    <a:pt x="111001" y="2252985"/>
                    <a:pt x="111001" y="2252370"/>
                    <a:pt x="111001" y="2252985"/>
                  </a:cubicBezTo>
                  <a:cubicBezTo>
                    <a:pt x="110391" y="2252985"/>
                    <a:pt x="110391" y="2252985"/>
                    <a:pt x="110391" y="2252985"/>
                  </a:cubicBezTo>
                  <a:cubicBezTo>
                    <a:pt x="110391" y="2251756"/>
                    <a:pt x="110391" y="2251756"/>
                    <a:pt x="110391" y="2251756"/>
                  </a:cubicBezTo>
                  <a:cubicBezTo>
                    <a:pt x="108561" y="2251756"/>
                    <a:pt x="107951" y="2251756"/>
                    <a:pt x="107951" y="2251756"/>
                  </a:cubicBezTo>
                  <a:cubicBezTo>
                    <a:pt x="107951" y="2250528"/>
                    <a:pt x="107951" y="2249299"/>
                    <a:pt x="107951" y="2249299"/>
                  </a:cubicBezTo>
                  <a:cubicBezTo>
                    <a:pt x="107341" y="2249299"/>
                    <a:pt x="107341" y="2249299"/>
                    <a:pt x="107341" y="2249299"/>
                  </a:cubicBezTo>
                  <a:cubicBezTo>
                    <a:pt x="107341" y="2248685"/>
                    <a:pt x="107341" y="2248685"/>
                    <a:pt x="107341" y="2248685"/>
                  </a:cubicBezTo>
                  <a:cubicBezTo>
                    <a:pt x="109171" y="2248685"/>
                    <a:pt x="108561" y="2248685"/>
                    <a:pt x="108561" y="2248685"/>
                  </a:cubicBezTo>
                  <a:cubicBezTo>
                    <a:pt x="108561" y="2247456"/>
                    <a:pt x="108561" y="2247456"/>
                    <a:pt x="108561" y="2247456"/>
                  </a:cubicBezTo>
                  <a:cubicBezTo>
                    <a:pt x="110391" y="2247456"/>
                    <a:pt x="109781" y="2247456"/>
                    <a:pt x="110391" y="2247456"/>
                  </a:cubicBezTo>
                  <a:cubicBezTo>
                    <a:pt x="110391" y="2248685"/>
                    <a:pt x="110391" y="2248685"/>
                    <a:pt x="110391" y="2248685"/>
                  </a:cubicBezTo>
                  <a:cubicBezTo>
                    <a:pt x="111001" y="2248685"/>
                    <a:pt x="111001" y="2248685"/>
                    <a:pt x="111001" y="2248685"/>
                  </a:cubicBezTo>
                  <a:cubicBezTo>
                    <a:pt x="111001" y="2247456"/>
                    <a:pt x="111001" y="2247456"/>
                    <a:pt x="111001" y="2247456"/>
                  </a:cubicBezTo>
                  <a:cubicBezTo>
                    <a:pt x="111611" y="2247456"/>
                    <a:pt x="111611" y="2247456"/>
                    <a:pt x="111611" y="2247456"/>
                  </a:cubicBezTo>
                  <a:cubicBezTo>
                    <a:pt x="111611" y="2246842"/>
                    <a:pt x="111611" y="2246842"/>
                    <a:pt x="111611" y="2246842"/>
                  </a:cubicBezTo>
                  <a:cubicBezTo>
                    <a:pt x="112221" y="2246842"/>
                    <a:pt x="112221" y="2246842"/>
                    <a:pt x="112221" y="2246842"/>
                  </a:cubicBezTo>
                  <a:cubicBezTo>
                    <a:pt x="112221" y="2246228"/>
                    <a:pt x="112221" y="2246228"/>
                    <a:pt x="112221" y="2246228"/>
                  </a:cubicBezTo>
                  <a:cubicBezTo>
                    <a:pt x="112830" y="2246228"/>
                    <a:pt x="112830" y="2246228"/>
                    <a:pt x="112830" y="2246228"/>
                  </a:cubicBezTo>
                  <a:cubicBezTo>
                    <a:pt x="112830" y="2244385"/>
                    <a:pt x="112830" y="2244999"/>
                    <a:pt x="112830" y="2244999"/>
                  </a:cubicBezTo>
                  <a:cubicBezTo>
                    <a:pt x="114050" y="2244999"/>
                    <a:pt x="114050" y="2244999"/>
                    <a:pt x="114050" y="2244999"/>
                  </a:cubicBezTo>
                  <a:cubicBezTo>
                    <a:pt x="114050" y="2243770"/>
                    <a:pt x="114050" y="2243770"/>
                    <a:pt x="114050" y="2243770"/>
                  </a:cubicBezTo>
                  <a:cubicBezTo>
                    <a:pt x="115270" y="2243770"/>
                    <a:pt x="115270" y="2243770"/>
                    <a:pt x="115270" y="2243770"/>
                  </a:cubicBezTo>
                  <a:cubicBezTo>
                    <a:pt x="115270" y="2243156"/>
                    <a:pt x="115270" y="2243156"/>
                    <a:pt x="115270" y="2243156"/>
                  </a:cubicBezTo>
                  <a:cubicBezTo>
                    <a:pt x="117710" y="2243156"/>
                    <a:pt x="119539" y="2243156"/>
                    <a:pt x="120149" y="2243156"/>
                  </a:cubicBezTo>
                  <a:cubicBezTo>
                    <a:pt x="120149" y="2242542"/>
                    <a:pt x="120149" y="2242542"/>
                    <a:pt x="120149" y="2242542"/>
                  </a:cubicBezTo>
                  <a:cubicBezTo>
                    <a:pt x="118929" y="2242542"/>
                    <a:pt x="118929" y="2242542"/>
                    <a:pt x="118929" y="2242542"/>
                  </a:cubicBezTo>
                  <a:cubicBezTo>
                    <a:pt x="118929" y="2241928"/>
                    <a:pt x="118929" y="2241928"/>
                    <a:pt x="118929" y="2241928"/>
                  </a:cubicBezTo>
                  <a:cubicBezTo>
                    <a:pt x="117100" y="2241928"/>
                    <a:pt x="117710" y="2241928"/>
                    <a:pt x="117710" y="2241928"/>
                  </a:cubicBezTo>
                  <a:cubicBezTo>
                    <a:pt x="118929" y="2239470"/>
                    <a:pt x="118319" y="2237628"/>
                    <a:pt x="120149" y="2238242"/>
                  </a:cubicBezTo>
                  <a:cubicBezTo>
                    <a:pt x="120149" y="2236399"/>
                    <a:pt x="120149" y="2237013"/>
                    <a:pt x="120149" y="2237013"/>
                  </a:cubicBezTo>
                  <a:cubicBezTo>
                    <a:pt x="117710" y="2236399"/>
                    <a:pt x="118319" y="2238242"/>
                    <a:pt x="118319" y="2238242"/>
                  </a:cubicBezTo>
                  <a:cubicBezTo>
                    <a:pt x="117710" y="2238242"/>
                    <a:pt x="117710" y="2238242"/>
                    <a:pt x="117710" y="2238242"/>
                  </a:cubicBezTo>
                  <a:cubicBezTo>
                    <a:pt x="117710" y="2240699"/>
                    <a:pt x="116490" y="2241313"/>
                    <a:pt x="116490" y="2241928"/>
                  </a:cubicBezTo>
                  <a:cubicBezTo>
                    <a:pt x="115270" y="2241928"/>
                    <a:pt x="114660" y="2241928"/>
                    <a:pt x="114660" y="2241928"/>
                  </a:cubicBezTo>
                  <a:cubicBezTo>
                    <a:pt x="114660" y="2243770"/>
                    <a:pt x="114660" y="2243156"/>
                    <a:pt x="114660" y="2243156"/>
                  </a:cubicBezTo>
                  <a:cubicBezTo>
                    <a:pt x="112830" y="2243156"/>
                    <a:pt x="113440" y="2243156"/>
                    <a:pt x="112830" y="2243156"/>
                  </a:cubicBezTo>
                  <a:cubicBezTo>
                    <a:pt x="112830" y="2243770"/>
                    <a:pt x="112830" y="2243770"/>
                    <a:pt x="112830" y="2243770"/>
                  </a:cubicBezTo>
                  <a:cubicBezTo>
                    <a:pt x="112221" y="2243770"/>
                    <a:pt x="112221" y="2243770"/>
                    <a:pt x="112221" y="2243770"/>
                  </a:cubicBezTo>
                  <a:cubicBezTo>
                    <a:pt x="112221" y="2244999"/>
                    <a:pt x="112221" y="2244999"/>
                    <a:pt x="112221" y="2244999"/>
                  </a:cubicBezTo>
                  <a:cubicBezTo>
                    <a:pt x="111611" y="2244999"/>
                    <a:pt x="111611" y="2244999"/>
                    <a:pt x="111611" y="2244999"/>
                  </a:cubicBezTo>
                  <a:cubicBezTo>
                    <a:pt x="111611" y="2246228"/>
                    <a:pt x="111611" y="2246228"/>
                    <a:pt x="111611" y="2246228"/>
                  </a:cubicBezTo>
                  <a:cubicBezTo>
                    <a:pt x="111001" y="2246228"/>
                    <a:pt x="111001" y="2246228"/>
                    <a:pt x="111001" y="2246228"/>
                  </a:cubicBezTo>
                  <a:cubicBezTo>
                    <a:pt x="111001" y="2246842"/>
                    <a:pt x="111001" y="2246842"/>
                    <a:pt x="111001" y="2246842"/>
                  </a:cubicBezTo>
                  <a:cubicBezTo>
                    <a:pt x="108561" y="2246842"/>
                    <a:pt x="107341" y="2246842"/>
                    <a:pt x="106731" y="2246842"/>
                  </a:cubicBezTo>
                  <a:cubicBezTo>
                    <a:pt x="106731" y="2244385"/>
                    <a:pt x="104902" y="2245613"/>
                    <a:pt x="104292" y="2245613"/>
                  </a:cubicBezTo>
                  <a:cubicBezTo>
                    <a:pt x="104292" y="2244999"/>
                    <a:pt x="104292" y="2244999"/>
                    <a:pt x="104292" y="2244999"/>
                  </a:cubicBezTo>
                  <a:cubicBezTo>
                    <a:pt x="103682" y="2244999"/>
                    <a:pt x="103682" y="2244999"/>
                    <a:pt x="103682" y="2244999"/>
                  </a:cubicBezTo>
                  <a:cubicBezTo>
                    <a:pt x="103682" y="2243770"/>
                    <a:pt x="103682" y="2243770"/>
                    <a:pt x="103682" y="2243770"/>
                  </a:cubicBezTo>
                  <a:cubicBezTo>
                    <a:pt x="100633" y="2243770"/>
                    <a:pt x="98193" y="2243770"/>
                    <a:pt x="96363" y="2243770"/>
                  </a:cubicBezTo>
                  <a:cubicBezTo>
                    <a:pt x="96363" y="2242542"/>
                    <a:pt x="96363" y="2242542"/>
                    <a:pt x="96363" y="2242542"/>
                  </a:cubicBezTo>
                  <a:cubicBezTo>
                    <a:pt x="95753" y="2242542"/>
                    <a:pt x="95753" y="2242542"/>
                    <a:pt x="95753" y="2242542"/>
                  </a:cubicBezTo>
                  <a:cubicBezTo>
                    <a:pt x="95753" y="2241928"/>
                    <a:pt x="95753" y="2241928"/>
                    <a:pt x="95753" y="2241928"/>
                  </a:cubicBezTo>
                  <a:cubicBezTo>
                    <a:pt x="93924" y="2241928"/>
                    <a:pt x="93924" y="2241928"/>
                    <a:pt x="93314" y="2241928"/>
                  </a:cubicBezTo>
                  <a:cubicBezTo>
                    <a:pt x="93314" y="2241313"/>
                    <a:pt x="93314" y="2241313"/>
                    <a:pt x="93314" y="2241313"/>
                  </a:cubicBezTo>
                  <a:cubicBezTo>
                    <a:pt x="92094" y="2241313"/>
                    <a:pt x="90874" y="2241313"/>
                    <a:pt x="90874" y="2241313"/>
                  </a:cubicBezTo>
                  <a:cubicBezTo>
                    <a:pt x="90874" y="2238856"/>
                    <a:pt x="90874" y="2238242"/>
                    <a:pt x="90874" y="2237628"/>
                  </a:cubicBezTo>
                  <a:cubicBezTo>
                    <a:pt x="92094" y="2237628"/>
                    <a:pt x="92094" y="2237628"/>
                    <a:pt x="92094" y="2237628"/>
                  </a:cubicBezTo>
                  <a:cubicBezTo>
                    <a:pt x="92094" y="2237013"/>
                    <a:pt x="92094" y="2237013"/>
                    <a:pt x="92094" y="2237013"/>
                  </a:cubicBezTo>
                  <a:cubicBezTo>
                    <a:pt x="92704" y="2237013"/>
                    <a:pt x="92704" y="2237013"/>
                    <a:pt x="92704" y="2237013"/>
                  </a:cubicBezTo>
                  <a:cubicBezTo>
                    <a:pt x="92704" y="2235785"/>
                    <a:pt x="92704" y="2235785"/>
                    <a:pt x="92704" y="2235785"/>
                  </a:cubicBezTo>
                  <a:cubicBezTo>
                    <a:pt x="93314" y="2235785"/>
                    <a:pt x="93314" y="2235785"/>
                    <a:pt x="93314" y="2235785"/>
                  </a:cubicBezTo>
                  <a:cubicBezTo>
                    <a:pt x="93314" y="2235170"/>
                    <a:pt x="93314" y="2235170"/>
                    <a:pt x="93314" y="2235170"/>
                  </a:cubicBezTo>
                  <a:cubicBezTo>
                    <a:pt x="94534" y="2235170"/>
                    <a:pt x="94534" y="2235170"/>
                    <a:pt x="94534" y="2235170"/>
                  </a:cubicBezTo>
                  <a:cubicBezTo>
                    <a:pt x="94534" y="2234556"/>
                    <a:pt x="94534" y="2234556"/>
                    <a:pt x="94534" y="2234556"/>
                  </a:cubicBezTo>
                  <a:cubicBezTo>
                    <a:pt x="95144" y="2234556"/>
                    <a:pt x="95144" y="2234556"/>
                    <a:pt x="95144" y="2234556"/>
                  </a:cubicBezTo>
                  <a:cubicBezTo>
                    <a:pt x="95144" y="2233942"/>
                    <a:pt x="95144" y="2233942"/>
                    <a:pt x="95144" y="2233942"/>
                  </a:cubicBezTo>
                  <a:cubicBezTo>
                    <a:pt x="95753" y="2233942"/>
                    <a:pt x="95753" y="2233942"/>
                    <a:pt x="95753" y="2233942"/>
                  </a:cubicBezTo>
                  <a:cubicBezTo>
                    <a:pt x="95144" y="2230256"/>
                    <a:pt x="98803" y="2228413"/>
                    <a:pt x="98803" y="2226570"/>
                  </a:cubicBezTo>
                  <a:cubicBezTo>
                    <a:pt x="99413" y="2226570"/>
                    <a:pt x="99413" y="2226570"/>
                    <a:pt x="99413" y="2226570"/>
                  </a:cubicBezTo>
                  <a:cubicBezTo>
                    <a:pt x="99413" y="2222885"/>
                    <a:pt x="100633" y="2221042"/>
                    <a:pt x="100023" y="2219199"/>
                  </a:cubicBezTo>
                  <a:cubicBezTo>
                    <a:pt x="98193" y="2221042"/>
                    <a:pt x="100023" y="2222270"/>
                    <a:pt x="99413" y="2222885"/>
                  </a:cubicBezTo>
                  <a:cubicBezTo>
                    <a:pt x="98803" y="2222885"/>
                    <a:pt x="98803" y="2222885"/>
                    <a:pt x="98803" y="2222885"/>
                  </a:cubicBezTo>
                  <a:cubicBezTo>
                    <a:pt x="98803" y="2224728"/>
                    <a:pt x="98803" y="2224728"/>
                    <a:pt x="98803" y="2225342"/>
                  </a:cubicBezTo>
                  <a:cubicBezTo>
                    <a:pt x="98193" y="2225342"/>
                    <a:pt x="98193" y="2225342"/>
                    <a:pt x="98193" y="2225342"/>
                  </a:cubicBezTo>
                  <a:cubicBezTo>
                    <a:pt x="98803" y="2225956"/>
                    <a:pt x="98803" y="2225956"/>
                    <a:pt x="98803" y="2225956"/>
                  </a:cubicBezTo>
                  <a:cubicBezTo>
                    <a:pt x="98193" y="2225956"/>
                    <a:pt x="98193" y="2225956"/>
                    <a:pt x="98193" y="2225956"/>
                  </a:cubicBezTo>
                  <a:cubicBezTo>
                    <a:pt x="97583" y="2227799"/>
                    <a:pt x="96363" y="2227185"/>
                    <a:pt x="96363" y="2227185"/>
                  </a:cubicBezTo>
                  <a:cubicBezTo>
                    <a:pt x="96363" y="2229028"/>
                    <a:pt x="96363" y="2228413"/>
                    <a:pt x="96363" y="2229028"/>
                  </a:cubicBezTo>
                  <a:cubicBezTo>
                    <a:pt x="95753" y="2229028"/>
                    <a:pt x="95753" y="2229028"/>
                    <a:pt x="95753" y="2229028"/>
                  </a:cubicBezTo>
                  <a:cubicBezTo>
                    <a:pt x="95144" y="2230870"/>
                    <a:pt x="94534" y="2230870"/>
                    <a:pt x="95144" y="2231485"/>
                  </a:cubicBezTo>
                  <a:cubicBezTo>
                    <a:pt x="94534" y="2231485"/>
                    <a:pt x="94534" y="2231485"/>
                    <a:pt x="94534" y="2231485"/>
                  </a:cubicBezTo>
                  <a:cubicBezTo>
                    <a:pt x="94534" y="2233328"/>
                    <a:pt x="94534" y="2232713"/>
                    <a:pt x="94534" y="2233328"/>
                  </a:cubicBezTo>
                  <a:cubicBezTo>
                    <a:pt x="93314" y="2233328"/>
                    <a:pt x="93314" y="2233328"/>
                    <a:pt x="93314" y="2233328"/>
                  </a:cubicBezTo>
                  <a:cubicBezTo>
                    <a:pt x="93314" y="2233942"/>
                    <a:pt x="93314" y="2233942"/>
                    <a:pt x="93314" y="2233942"/>
                  </a:cubicBezTo>
                  <a:cubicBezTo>
                    <a:pt x="92704" y="2233942"/>
                    <a:pt x="92704" y="2233942"/>
                    <a:pt x="92704" y="2233942"/>
                  </a:cubicBezTo>
                  <a:cubicBezTo>
                    <a:pt x="92704" y="2234556"/>
                    <a:pt x="92704" y="2234556"/>
                    <a:pt x="92704" y="2234556"/>
                  </a:cubicBezTo>
                  <a:cubicBezTo>
                    <a:pt x="92094" y="2234556"/>
                    <a:pt x="92094" y="2234556"/>
                    <a:pt x="92094" y="2234556"/>
                  </a:cubicBezTo>
                  <a:cubicBezTo>
                    <a:pt x="92094" y="2235170"/>
                    <a:pt x="92094" y="2235170"/>
                    <a:pt x="92094" y="2235170"/>
                  </a:cubicBezTo>
                  <a:cubicBezTo>
                    <a:pt x="91484" y="2235170"/>
                    <a:pt x="91484" y="2235170"/>
                    <a:pt x="91484" y="2235170"/>
                  </a:cubicBezTo>
                  <a:cubicBezTo>
                    <a:pt x="91484" y="2235785"/>
                    <a:pt x="91484" y="2235785"/>
                    <a:pt x="91484" y="2235785"/>
                  </a:cubicBezTo>
                  <a:cubicBezTo>
                    <a:pt x="89654" y="2235785"/>
                    <a:pt x="90264" y="2235785"/>
                    <a:pt x="90264" y="2235785"/>
                  </a:cubicBezTo>
                  <a:cubicBezTo>
                    <a:pt x="90264" y="2233942"/>
                    <a:pt x="90264" y="2232713"/>
                    <a:pt x="90264" y="2231485"/>
                  </a:cubicBezTo>
                  <a:cubicBezTo>
                    <a:pt x="89045" y="2231485"/>
                    <a:pt x="89045" y="2231485"/>
                    <a:pt x="89045" y="2231485"/>
                  </a:cubicBezTo>
                  <a:cubicBezTo>
                    <a:pt x="89045" y="2233328"/>
                    <a:pt x="89045" y="2233942"/>
                    <a:pt x="89045" y="2233942"/>
                  </a:cubicBezTo>
                  <a:cubicBezTo>
                    <a:pt x="88435" y="2233942"/>
                    <a:pt x="88435" y="2233942"/>
                    <a:pt x="88435" y="2233942"/>
                  </a:cubicBezTo>
                  <a:cubicBezTo>
                    <a:pt x="88435" y="2234556"/>
                    <a:pt x="88435" y="2234556"/>
                    <a:pt x="88435" y="2234556"/>
                  </a:cubicBezTo>
                  <a:cubicBezTo>
                    <a:pt x="87825" y="2234556"/>
                    <a:pt x="87825" y="2234556"/>
                    <a:pt x="87825" y="2234556"/>
                  </a:cubicBezTo>
                  <a:cubicBezTo>
                    <a:pt x="87825" y="2233942"/>
                    <a:pt x="87825" y="2233942"/>
                    <a:pt x="87825" y="2233942"/>
                  </a:cubicBezTo>
                  <a:cubicBezTo>
                    <a:pt x="87215" y="2233942"/>
                    <a:pt x="87215" y="2233942"/>
                    <a:pt x="87215" y="2233942"/>
                  </a:cubicBezTo>
                  <a:cubicBezTo>
                    <a:pt x="87215" y="2234556"/>
                    <a:pt x="87215" y="2234556"/>
                    <a:pt x="87215" y="2234556"/>
                  </a:cubicBezTo>
                  <a:cubicBezTo>
                    <a:pt x="87825" y="2234556"/>
                    <a:pt x="87825" y="2234556"/>
                    <a:pt x="87825" y="2234556"/>
                  </a:cubicBezTo>
                  <a:cubicBezTo>
                    <a:pt x="87825" y="2235170"/>
                    <a:pt x="87825" y="2235170"/>
                    <a:pt x="87825" y="2235170"/>
                  </a:cubicBezTo>
                  <a:cubicBezTo>
                    <a:pt x="88435" y="2235170"/>
                    <a:pt x="88435" y="2235170"/>
                    <a:pt x="88435" y="2235170"/>
                  </a:cubicBezTo>
                  <a:cubicBezTo>
                    <a:pt x="89045" y="2237013"/>
                    <a:pt x="89654" y="2237628"/>
                    <a:pt x="89045" y="2238242"/>
                  </a:cubicBezTo>
                  <a:cubicBezTo>
                    <a:pt x="88435" y="2238242"/>
                    <a:pt x="88435" y="2238242"/>
                    <a:pt x="88435" y="2238242"/>
                  </a:cubicBezTo>
                  <a:cubicBezTo>
                    <a:pt x="89045" y="2240085"/>
                    <a:pt x="89654" y="2240085"/>
                    <a:pt x="89045" y="2240699"/>
                  </a:cubicBezTo>
                  <a:cubicBezTo>
                    <a:pt x="87215" y="2240699"/>
                    <a:pt x="86605" y="2239470"/>
                    <a:pt x="85385" y="2239470"/>
                  </a:cubicBezTo>
                  <a:cubicBezTo>
                    <a:pt x="87215" y="2241313"/>
                    <a:pt x="87215" y="2240085"/>
                    <a:pt x="87825" y="2240699"/>
                  </a:cubicBezTo>
                  <a:cubicBezTo>
                    <a:pt x="87825" y="2243770"/>
                    <a:pt x="87825" y="2246228"/>
                    <a:pt x="87825" y="2248685"/>
                  </a:cubicBezTo>
                  <a:cubicBezTo>
                    <a:pt x="85995" y="2248685"/>
                    <a:pt x="86605" y="2248685"/>
                    <a:pt x="86605" y="2248685"/>
                  </a:cubicBezTo>
                  <a:cubicBezTo>
                    <a:pt x="86605" y="2249299"/>
                    <a:pt x="86605" y="2249299"/>
                    <a:pt x="86605" y="2249299"/>
                  </a:cubicBezTo>
                  <a:cubicBezTo>
                    <a:pt x="84775" y="2249299"/>
                    <a:pt x="84165" y="2249299"/>
                    <a:pt x="84165" y="2249299"/>
                  </a:cubicBezTo>
                  <a:cubicBezTo>
                    <a:pt x="84165" y="2250528"/>
                    <a:pt x="84165" y="2250528"/>
                    <a:pt x="84165" y="2250528"/>
                  </a:cubicBezTo>
                  <a:cubicBezTo>
                    <a:pt x="81726" y="2250528"/>
                    <a:pt x="80506" y="2250528"/>
                    <a:pt x="79896" y="2250528"/>
                  </a:cubicBezTo>
                  <a:cubicBezTo>
                    <a:pt x="79896" y="2251142"/>
                    <a:pt x="79896" y="2251142"/>
                    <a:pt x="79896" y="2251142"/>
                  </a:cubicBezTo>
                  <a:cubicBezTo>
                    <a:pt x="79286" y="2249913"/>
                    <a:pt x="78676" y="2250528"/>
                    <a:pt x="78676" y="2250528"/>
                  </a:cubicBezTo>
                  <a:cubicBezTo>
                    <a:pt x="78676" y="2249913"/>
                    <a:pt x="78676" y="2249913"/>
                    <a:pt x="78676" y="2249913"/>
                  </a:cubicBezTo>
                  <a:cubicBezTo>
                    <a:pt x="77457" y="2249913"/>
                    <a:pt x="77457" y="2249913"/>
                    <a:pt x="77457" y="2249913"/>
                  </a:cubicBezTo>
                  <a:cubicBezTo>
                    <a:pt x="77457" y="2249299"/>
                    <a:pt x="77457" y="2249299"/>
                    <a:pt x="77457" y="2249299"/>
                  </a:cubicBezTo>
                  <a:cubicBezTo>
                    <a:pt x="76237" y="2249299"/>
                    <a:pt x="76237" y="2249299"/>
                    <a:pt x="76237" y="2249299"/>
                  </a:cubicBezTo>
                  <a:cubicBezTo>
                    <a:pt x="76237" y="2248685"/>
                    <a:pt x="76237" y="2248685"/>
                    <a:pt x="76237" y="2248685"/>
                  </a:cubicBezTo>
                  <a:cubicBezTo>
                    <a:pt x="74407" y="2248685"/>
                    <a:pt x="74407" y="2248685"/>
                    <a:pt x="73797" y="2248685"/>
                  </a:cubicBezTo>
                  <a:cubicBezTo>
                    <a:pt x="73797" y="2247456"/>
                    <a:pt x="73797" y="2247456"/>
                    <a:pt x="73797" y="2247456"/>
                  </a:cubicBezTo>
                  <a:cubicBezTo>
                    <a:pt x="73187" y="2247456"/>
                    <a:pt x="73187" y="2247456"/>
                    <a:pt x="73187" y="2247456"/>
                  </a:cubicBezTo>
                  <a:cubicBezTo>
                    <a:pt x="73187" y="2246842"/>
                    <a:pt x="73187" y="2246842"/>
                    <a:pt x="73187" y="2246842"/>
                  </a:cubicBezTo>
                  <a:cubicBezTo>
                    <a:pt x="72577" y="2246842"/>
                    <a:pt x="72577" y="2246842"/>
                    <a:pt x="72577" y="2246842"/>
                  </a:cubicBezTo>
                  <a:cubicBezTo>
                    <a:pt x="72577" y="2244999"/>
                    <a:pt x="72577" y="2245613"/>
                    <a:pt x="72577" y="2245613"/>
                  </a:cubicBezTo>
                  <a:cubicBezTo>
                    <a:pt x="70138" y="2245613"/>
                    <a:pt x="71358" y="2243770"/>
                    <a:pt x="71358" y="2243156"/>
                  </a:cubicBezTo>
                  <a:cubicBezTo>
                    <a:pt x="71968" y="2243156"/>
                    <a:pt x="71968" y="2243156"/>
                    <a:pt x="71968" y="2243156"/>
                  </a:cubicBezTo>
                  <a:cubicBezTo>
                    <a:pt x="71968" y="2242542"/>
                    <a:pt x="71968" y="2242542"/>
                    <a:pt x="71968" y="2242542"/>
                  </a:cubicBezTo>
                  <a:cubicBezTo>
                    <a:pt x="71358" y="2242542"/>
                    <a:pt x="71358" y="2242542"/>
                    <a:pt x="71358" y="2242542"/>
                  </a:cubicBezTo>
                  <a:cubicBezTo>
                    <a:pt x="71358" y="2243156"/>
                    <a:pt x="71358" y="2243156"/>
                    <a:pt x="71358" y="2243156"/>
                  </a:cubicBezTo>
                  <a:cubicBezTo>
                    <a:pt x="70138" y="2243156"/>
                    <a:pt x="70138" y="2243156"/>
                    <a:pt x="70138" y="2243156"/>
                  </a:cubicBezTo>
                  <a:cubicBezTo>
                    <a:pt x="70138" y="2243770"/>
                    <a:pt x="70138" y="2243770"/>
                    <a:pt x="70138" y="2243770"/>
                  </a:cubicBezTo>
                  <a:cubicBezTo>
                    <a:pt x="69528" y="2243770"/>
                    <a:pt x="69528" y="2243770"/>
                    <a:pt x="69528" y="2243770"/>
                  </a:cubicBezTo>
                  <a:cubicBezTo>
                    <a:pt x="69528" y="2245613"/>
                    <a:pt x="69528" y="2245613"/>
                    <a:pt x="69528" y="2245613"/>
                  </a:cubicBezTo>
                  <a:cubicBezTo>
                    <a:pt x="67698" y="2245613"/>
                    <a:pt x="65869" y="2245613"/>
                    <a:pt x="65259" y="2245613"/>
                  </a:cubicBezTo>
                  <a:cubicBezTo>
                    <a:pt x="65259" y="2246228"/>
                    <a:pt x="65259" y="2246228"/>
                    <a:pt x="65259" y="2246228"/>
                  </a:cubicBezTo>
                  <a:cubicBezTo>
                    <a:pt x="63429" y="2246228"/>
                    <a:pt x="62819" y="2246228"/>
                    <a:pt x="62209" y="2246228"/>
                  </a:cubicBezTo>
                  <a:cubicBezTo>
                    <a:pt x="62209" y="2245613"/>
                    <a:pt x="62209" y="2245613"/>
                    <a:pt x="62209" y="2245613"/>
                  </a:cubicBezTo>
                  <a:cubicBezTo>
                    <a:pt x="61599" y="2245613"/>
                    <a:pt x="61599" y="2245613"/>
                    <a:pt x="61599" y="2245613"/>
                  </a:cubicBezTo>
                  <a:cubicBezTo>
                    <a:pt x="61599" y="2244999"/>
                    <a:pt x="61599" y="2244999"/>
                    <a:pt x="61599" y="2244999"/>
                  </a:cubicBezTo>
                  <a:cubicBezTo>
                    <a:pt x="60990" y="2244999"/>
                    <a:pt x="60990" y="2244999"/>
                    <a:pt x="60990" y="2244999"/>
                  </a:cubicBezTo>
                  <a:cubicBezTo>
                    <a:pt x="60990" y="2243156"/>
                    <a:pt x="60990" y="2243770"/>
                    <a:pt x="60990" y="2243156"/>
                  </a:cubicBezTo>
                  <a:cubicBezTo>
                    <a:pt x="62819" y="2242542"/>
                    <a:pt x="63429" y="2242542"/>
                    <a:pt x="64039" y="2242542"/>
                  </a:cubicBezTo>
                  <a:cubicBezTo>
                    <a:pt x="64039" y="2241928"/>
                    <a:pt x="64039" y="2241928"/>
                    <a:pt x="64039" y="2241928"/>
                  </a:cubicBezTo>
                  <a:cubicBezTo>
                    <a:pt x="64649" y="2241928"/>
                    <a:pt x="64649" y="2241928"/>
                    <a:pt x="64649" y="2241928"/>
                  </a:cubicBezTo>
                  <a:cubicBezTo>
                    <a:pt x="64649" y="2240085"/>
                    <a:pt x="64649" y="2239470"/>
                    <a:pt x="64649" y="2238856"/>
                  </a:cubicBezTo>
                  <a:cubicBezTo>
                    <a:pt x="64039" y="2238856"/>
                    <a:pt x="64039" y="2238856"/>
                    <a:pt x="64039" y="2238856"/>
                  </a:cubicBezTo>
                  <a:cubicBezTo>
                    <a:pt x="64039" y="2240699"/>
                    <a:pt x="64039" y="2240085"/>
                    <a:pt x="64039" y="2240699"/>
                  </a:cubicBezTo>
                  <a:cubicBezTo>
                    <a:pt x="63429" y="2240699"/>
                    <a:pt x="63429" y="2240699"/>
                    <a:pt x="63429" y="2240699"/>
                  </a:cubicBezTo>
                  <a:cubicBezTo>
                    <a:pt x="63429" y="2242542"/>
                    <a:pt x="60990" y="2241313"/>
                    <a:pt x="60990" y="2241928"/>
                  </a:cubicBezTo>
                  <a:cubicBezTo>
                    <a:pt x="60990" y="2242542"/>
                    <a:pt x="60990" y="2242542"/>
                    <a:pt x="60990" y="2242542"/>
                  </a:cubicBezTo>
                  <a:cubicBezTo>
                    <a:pt x="60380" y="2242542"/>
                    <a:pt x="60380" y="2242542"/>
                    <a:pt x="60380" y="2242542"/>
                  </a:cubicBezTo>
                  <a:cubicBezTo>
                    <a:pt x="60380" y="2243156"/>
                    <a:pt x="60380" y="2243156"/>
                    <a:pt x="60380" y="2243156"/>
                  </a:cubicBezTo>
                  <a:cubicBezTo>
                    <a:pt x="57330" y="2244385"/>
                    <a:pt x="55500" y="2243770"/>
                    <a:pt x="53671" y="2243770"/>
                  </a:cubicBezTo>
                  <a:cubicBezTo>
                    <a:pt x="53671" y="2243156"/>
                    <a:pt x="53671" y="2243156"/>
                    <a:pt x="53671" y="2243156"/>
                  </a:cubicBezTo>
                  <a:cubicBezTo>
                    <a:pt x="53061" y="2243156"/>
                    <a:pt x="53061" y="2243156"/>
                    <a:pt x="53061" y="2243156"/>
                  </a:cubicBezTo>
                  <a:cubicBezTo>
                    <a:pt x="53061" y="2243770"/>
                    <a:pt x="53061" y="2243770"/>
                    <a:pt x="53061" y="2243770"/>
                  </a:cubicBezTo>
                  <a:cubicBezTo>
                    <a:pt x="51231" y="2243770"/>
                    <a:pt x="51841" y="2243770"/>
                    <a:pt x="51841" y="2243770"/>
                  </a:cubicBezTo>
                  <a:cubicBezTo>
                    <a:pt x="51841" y="2241928"/>
                    <a:pt x="51231" y="2241313"/>
                    <a:pt x="50621" y="2241313"/>
                  </a:cubicBezTo>
                  <a:cubicBezTo>
                    <a:pt x="51841" y="2241313"/>
                    <a:pt x="51841" y="2241313"/>
                    <a:pt x="51841" y="2241313"/>
                  </a:cubicBezTo>
                  <a:cubicBezTo>
                    <a:pt x="51841" y="2239470"/>
                    <a:pt x="51841" y="2240085"/>
                    <a:pt x="51841" y="2239470"/>
                  </a:cubicBezTo>
                  <a:cubicBezTo>
                    <a:pt x="52451" y="2239470"/>
                    <a:pt x="52451" y="2239470"/>
                    <a:pt x="52451" y="2239470"/>
                  </a:cubicBezTo>
                  <a:cubicBezTo>
                    <a:pt x="52451" y="2238856"/>
                    <a:pt x="52451" y="2238856"/>
                    <a:pt x="52451" y="2238856"/>
                  </a:cubicBezTo>
                  <a:cubicBezTo>
                    <a:pt x="51841" y="2238856"/>
                    <a:pt x="51841" y="2238856"/>
                    <a:pt x="51841" y="2238856"/>
                  </a:cubicBezTo>
                  <a:cubicBezTo>
                    <a:pt x="51841" y="2239470"/>
                    <a:pt x="51841" y="2239470"/>
                    <a:pt x="51841" y="2239470"/>
                  </a:cubicBezTo>
                  <a:cubicBezTo>
                    <a:pt x="50621" y="2239470"/>
                    <a:pt x="50621" y="2239470"/>
                    <a:pt x="50621" y="2239470"/>
                  </a:cubicBezTo>
                  <a:cubicBezTo>
                    <a:pt x="50621" y="2240699"/>
                    <a:pt x="50621" y="2240699"/>
                    <a:pt x="50621" y="2240699"/>
                  </a:cubicBezTo>
                  <a:cubicBezTo>
                    <a:pt x="50011" y="2240699"/>
                    <a:pt x="50011" y="2240699"/>
                    <a:pt x="50011" y="2240699"/>
                  </a:cubicBezTo>
                  <a:cubicBezTo>
                    <a:pt x="50011" y="2242542"/>
                    <a:pt x="51231" y="2243156"/>
                    <a:pt x="50621" y="2243770"/>
                  </a:cubicBezTo>
                  <a:cubicBezTo>
                    <a:pt x="49402" y="2243770"/>
                    <a:pt x="48792" y="2243770"/>
                    <a:pt x="48792" y="2243770"/>
                  </a:cubicBezTo>
                  <a:cubicBezTo>
                    <a:pt x="48792" y="2243156"/>
                    <a:pt x="48792" y="2243156"/>
                    <a:pt x="48792" y="2243156"/>
                  </a:cubicBezTo>
                  <a:cubicBezTo>
                    <a:pt x="46962" y="2243156"/>
                    <a:pt x="46962" y="2243156"/>
                    <a:pt x="46352" y="2243156"/>
                  </a:cubicBezTo>
                  <a:cubicBezTo>
                    <a:pt x="46352" y="2244999"/>
                    <a:pt x="46352" y="2245613"/>
                    <a:pt x="46352" y="2245613"/>
                  </a:cubicBezTo>
                  <a:cubicBezTo>
                    <a:pt x="45742" y="2245613"/>
                    <a:pt x="45742" y="2245613"/>
                    <a:pt x="45742" y="2245613"/>
                  </a:cubicBezTo>
                  <a:cubicBezTo>
                    <a:pt x="45742" y="2246228"/>
                    <a:pt x="45742" y="2246228"/>
                    <a:pt x="45742" y="2246228"/>
                  </a:cubicBezTo>
                  <a:cubicBezTo>
                    <a:pt x="43913" y="2246228"/>
                    <a:pt x="44522" y="2246228"/>
                    <a:pt x="44522" y="2246228"/>
                  </a:cubicBezTo>
                  <a:cubicBezTo>
                    <a:pt x="44522" y="2245613"/>
                    <a:pt x="44522" y="2245613"/>
                    <a:pt x="44522" y="2245613"/>
                  </a:cubicBezTo>
                  <a:cubicBezTo>
                    <a:pt x="42693" y="2245613"/>
                    <a:pt x="42083" y="2245613"/>
                    <a:pt x="41473" y="2245613"/>
                  </a:cubicBezTo>
                  <a:cubicBezTo>
                    <a:pt x="41473" y="2244999"/>
                    <a:pt x="41473" y="2244999"/>
                    <a:pt x="41473" y="2244999"/>
                  </a:cubicBezTo>
                  <a:cubicBezTo>
                    <a:pt x="40863" y="2244999"/>
                    <a:pt x="40863" y="2244999"/>
                    <a:pt x="40863" y="2244999"/>
                  </a:cubicBezTo>
                  <a:cubicBezTo>
                    <a:pt x="40863" y="2245613"/>
                    <a:pt x="40863" y="2245613"/>
                    <a:pt x="40863" y="2245613"/>
                  </a:cubicBezTo>
                  <a:cubicBezTo>
                    <a:pt x="40253" y="2245613"/>
                    <a:pt x="40253" y="2245613"/>
                    <a:pt x="40253" y="2245613"/>
                  </a:cubicBezTo>
                  <a:cubicBezTo>
                    <a:pt x="40253" y="2247456"/>
                    <a:pt x="38423" y="2246842"/>
                    <a:pt x="38423" y="2246842"/>
                  </a:cubicBezTo>
                  <a:cubicBezTo>
                    <a:pt x="38423" y="2248685"/>
                    <a:pt x="38423" y="2248070"/>
                    <a:pt x="38423" y="2248685"/>
                  </a:cubicBezTo>
                  <a:cubicBezTo>
                    <a:pt x="35984" y="2249299"/>
                    <a:pt x="34764" y="2250528"/>
                    <a:pt x="33544" y="2249913"/>
                  </a:cubicBezTo>
                  <a:cubicBezTo>
                    <a:pt x="33544" y="2250528"/>
                    <a:pt x="33544" y="2250528"/>
                    <a:pt x="33544" y="2250528"/>
                  </a:cubicBezTo>
                  <a:cubicBezTo>
                    <a:pt x="31105" y="2251756"/>
                    <a:pt x="29885" y="2252370"/>
                    <a:pt x="29275" y="2252985"/>
                  </a:cubicBezTo>
                  <a:cubicBezTo>
                    <a:pt x="29275" y="2251142"/>
                    <a:pt x="29275" y="2251756"/>
                    <a:pt x="29275" y="2251142"/>
                  </a:cubicBezTo>
                  <a:cubicBezTo>
                    <a:pt x="28665" y="2251142"/>
                    <a:pt x="28665" y="2251142"/>
                    <a:pt x="28665" y="2251142"/>
                  </a:cubicBezTo>
                  <a:cubicBezTo>
                    <a:pt x="28665" y="2249913"/>
                    <a:pt x="28665" y="2249913"/>
                    <a:pt x="28665" y="2249913"/>
                  </a:cubicBezTo>
                  <a:cubicBezTo>
                    <a:pt x="26836" y="2249913"/>
                    <a:pt x="27445" y="2249913"/>
                    <a:pt x="26836" y="2249913"/>
                  </a:cubicBezTo>
                  <a:cubicBezTo>
                    <a:pt x="26836" y="2248070"/>
                    <a:pt x="26836" y="2247456"/>
                    <a:pt x="26836" y="2246842"/>
                  </a:cubicBezTo>
                  <a:cubicBezTo>
                    <a:pt x="25006" y="2246842"/>
                    <a:pt x="24396" y="2248070"/>
                    <a:pt x="23176" y="2247456"/>
                  </a:cubicBezTo>
                  <a:cubicBezTo>
                    <a:pt x="23176" y="2246842"/>
                    <a:pt x="23176" y="2246842"/>
                    <a:pt x="23176" y="2246842"/>
                  </a:cubicBezTo>
                  <a:cubicBezTo>
                    <a:pt x="22566" y="2248070"/>
                    <a:pt x="22566" y="2248070"/>
                    <a:pt x="22566" y="2248685"/>
                  </a:cubicBezTo>
                  <a:cubicBezTo>
                    <a:pt x="19517" y="2248685"/>
                    <a:pt x="20737" y="2246228"/>
                    <a:pt x="20737" y="2245613"/>
                  </a:cubicBezTo>
                  <a:cubicBezTo>
                    <a:pt x="19517" y="2245613"/>
                    <a:pt x="19517" y="2245613"/>
                    <a:pt x="19517" y="2245613"/>
                  </a:cubicBezTo>
                  <a:cubicBezTo>
                    <a:pt x="19517" y="2243770"/>
                    <a:pt x="19517" y="2244385"/>
                    <a:pt x="19517" y="2243770"/>
                  </a:cubicBezTo>
                  <a:cubicBezTo>
                    <a:pt x="21346" y="2243770"/>
                    <a:pt x="21956" y="2243770"/>
                    <a:pt x="21956" y="2243770"/>
                  </a:cubicBezTo>
                  <a:cubicBezTo>
                    <a:pt x="21956" y="2244999"/>
                    <a:pt x="21956" y="2244999"/>
                    <a:pt x="21956" y="2244999"/>
                  </a:cubicBezTo>
                  <a:cubicBezTo>
                    <a:pt x="22566" y="2244999"/>
                    <a:pt x="22566" y="2244999"/>
                    <a:pt x="22566" y="2244999"/>
                  </a:cubicBezTo>
                  <a:cubicBezTo>
                    <a:pt x="22566" y="2245613"/>
                    <a:pt x="22566" y="2245613"/>
                    <a:pt x="22566" y="2245613"/>
                  </a:cubicBezTo>
                  <a:cubicBezTo>
                    <a:pt x="24396" y="2245613"/>
                    <a:pt x="23786" y="2245613"/>
                    <a:pt x="24396" y="2245613"/>
                  </a:cubicBezTo>
                  <a:cubicBezTo>
                    <a:pt x="24396" y="2244999"/>
                    <a:pt x="24396" y="2244999"/>
                    <a:pt x="24396" y="2244999"/>
                  </a:cubicBezTo>
                  <a:cubicBezTo>
                    <a:pt x="23176" y="2244999"/>
                    <a:pt x="23176" y="2244999"/>
                    <a:pt x="23176" y="2244999"/>
                  </a:cubicBezTo>
                  <a:cubicBezTo>
                    <a:pt x="23176" y="2243770"/>
                    <a:pt x="23176" y="2243770"/>
                    <a:pt x="23176" y="2243770"/>
                  </a:cubicBezTo>
                  <a:cubicBezTo>
                    <a:pt x="22566" y="2243770"/>
                    <a:pt x="22566" y="2243770"/>
                    <a:pt x="22566" y="2243770"/>
                  </a:cubicBezTo>
                  <a:cubicBezTo>
                    <a:pt x="22566" y="2243156"/>
                    <a:pt x="22566" y="2243156"/>
                    <a:pt x="22566" y="2243156"/>
                  </a:cubicBezTo>
                  <a:cubicBezTo>
                    <a:pt x="20737" y="2243156"/>
                    <a:pt x="21346" y="2243156"/>
                    <a:pt x="21346" y="2243156"/>
                  </a:cubicBezTo>
                  <a:cubicBezTo>
                    <a:pt x="21346" y="2242542"/>
                    <a:pt x="21346" y="2242542"/>
                    <a:pt x="21346" y="2242542"/>
                  </a:cubicBezTo>
                  <a:cubicBezTo>
                    <a:pt x="20737" y="2242542"/>
                    <a:pt x="20737" y="2242542"/>
                    <a:pt x="20737" y="2242542"/>
                  </a:cubicBezTo>
                  <a:cubicBezTo>
                    <a:pt x="20737" y="2241928"/>
                    <a:pt x="20737" y="2241928"/>
                    <a:pt x="20737" y="2241928"/>
                  </a:cubicBezTo>
                  <a:cubicBezTo>
                    <a:pt x="18907" y="2241928"/>
                    <a:pt x="19517" y="2241928"/>
                    <a:pt x="18907" y="2241928"/>
                  </a:cubicBezTo>
                  <a:cubicBezTo>
                    <a:pt x="18907" y="2243770"/>
                    <a:pt x="18907" y="2244385"/>
                    <a:pt x="18907" y="2244999"/>
                  </a:cubicBezTo>
                  <a:cubicBezTo>
                    <a:pt x="18297" y="2244999"/>
                    <a:pt x="18297" y="2244999"/>
                    <a:pt x="18297" y="2244999"/>
                  </a:cubicBezTo>
                  <a:cubicBezTo>
                    <a:pt x="18297" y="2243770"/>
                    <a:pt x="18297" y="2243770"/>
                    <a:pt x="18297" y="2243770"/>
                  </a:cubicBezTo>
                  <a:cubicBezTo>
                    <a:pt x="17687" y="2243770"/>
                    <a:pt x="17687" y="2243770"/>
                    <a:pt x="17687" y="2243770"/>
                  </a:cubicBezTo>
                  <a:cubicBezTo>
                    <a:pt x="17687" y="2241928"/>
                    <a:pt x="15248" y="2241928"/>
                    <a:pt x="15248" y="2241928"/>
                  </a:cubicBezTo>
                  <a:cubicBezTo>
                    <a:pt x="15248" y="2241313"/>
                    <a:pt x="15248" y="2241313"/>
                    <a:pt x="15248" y="2241313"/>
                  </a:cubicBezTo>
                  <a:cubicBezTo>
                    <a:pt x="14028" y="2241313"/>
                    <a:pt x="13418" y="2241313"/>
                    <a:pt x="13418" y="2241313"/>
                  </a:cubicBezTo>
                  <a:cubicBezTo>
                    <a:pt x="13418" y="2240699"/>
                    <a:pt x="13418" y="2240699"/>
                    <a:pt x="13418" y="2240699"/>
                  </a:cubicBezTo>
                  <a:cubicBezTo>
                    <a:pt x="11588" y="2240699"/>
                    <a:pt x="12198" y="2240699"/>
                    <a:pt x="11588" y="2240699"/>
                  </a:cubicBezTo>
                  <a:cubicBezTo>
                    <a:pt x="11588" y="2239470"/>
                    <a:pt x="11588" y="2239470"/>
                    <a:pt x="11588" y="2239470"/>
                  </a:cubicBezTo>
                  <a:cubicBezTo>
                    <a:pt x="10978" y="2239470"/>
                    <a:pt x="10978" y="2239470"/>
                    <a:pt x="10978" y="2239470"/>
                  </a:cubicBezTo>
                  <a:cubicBezTo>
                    <a:pt x="10978" y="2238242"/>
                    <a:pt x="10978" y="2237628"/>
                    <a:pt x="10978" y="2237628"/>
                  </a:cubicBezTo>
                  <a:cubicBezTo>
                    <a:pt x="12808" y="2237628"/>
                    <a:pt x="13418" y="2237628"/>
                    <a:pt x="13418" y="2237628"/>
                  </a:cubicBezTo>
                  <a:cubicBezTo>
                    <a:pt x="13418" y="2238856"/>
                    <a:pt x="13418" y="2239470"/>
                    <a:pt x="13418" y="2239470"/>
                  </a:cubicBezTo>
                  <a:cubicBezTo>
                    <a:pt x="14028" y="2239470"/>
                    <a:pt x="14028" y="2239470"/>
                    <a:pt x="14028" y="2239470"/>
                  </a:cubicBezTo>
                  <a:cubicBezTo>
                    <a:pt x="14028" y="2238242"/>
                    <a:pt x="14028" y="2238242"/>
                    <a:pt x="14028" y="2238242"/>
                  </a:cubicBezTo>
                  <a:cubicBezTo>
                    <a:pt x="14638" y="2238242"/>
                    <a:pt x="14638" y="2238242"/>
                    <a:pt x="14638" y="2238242"/>
                  </a:cubicBezTo>
                  <a:cubicBezTo>
                    <a:pt x="14638" y="2237628"/>
                    <a:pt x="14638" y="2237628"/>
                    <a:pt x="14638" y="2237628"/>
                  </a:cubicBezTo>
                  <a:cubicBezTo>
                    <a:pt x="16467" y="2237628"/>
                    <a:pt x="17687" y="2237628"/>
                    <a:pt x="18297" y="2237628"/>
                  </a:cubicBezTo>
                  <a:cubicBezTo>
                    <a:pt x="18297" y="2238242"/>
                    <a:pt x="18297" y="2238242"/>
                    <a:pt x="18297" y="2238242"/>
                  </a:cubicBezTo>
                  <a:cubicBezTo>
                    <a:pt x="20127" y="2238242"/>
                    <a:pt x="19517" y="2238242"/>
                    <a:pt x="19517" y="2238242"/>
                  </a:cubicBezTo>
                  <a:cubicBezTo>
                    <a:pt x="19517" y="2238856"/>
                    <a:pt x="19517" y="2238856"/>
                    <a:pt x="19517" y="2238856"/>
                  </a:cubicBezTo>
                  <a:cubicBezTo>
                    <a:pt x="21956" y="2238856"/>
                    <a:pt x="20737" y="2240699"/>
                    <a:pt x="21346" y="2240699"/>
                  </a:cubicBezTo>
                  <a:cubicBezTo>
                    <a:pt x="21956" y="2240699"/>
                    <a:pt x="21956" y="2240699"/>
                    <a:pt x="21956" y="2240699"/>
                  </a:cubicBezTo>
                  <a:cubicBezTo>
                    <a:pt x="21956" y="2241313"/>
                    <a:pt x="21956" y="2241313"/>
                    <a:pt x="21956" y="2241313"/>
                  </a:cubicBezTo>
                  <a:cubicBezTo>
                    <a:pt x="23786" y="2241313"/>
                    <a:pt x="24396" y="2241313"/>
                    <a:pt x="25006" y="2241313"/>
                  </a:cubicBezTo>
                  <a:cubicBezTo>
                    <a:pt x="25006" y="2240699"/>
                    <a:pt x="25006" y="2240699"/>
                    <a:pt x="25006" y="2240699"/>
                  </a:cubicBezTo>
                  <a:cubicBezTo>
                    <a:pt x="25616" y="2240699"/>
                    <a:pt x="25616" y="2240699"/>
                    <a:pt x="25616" y="2240699"/>
                  </a:cubicBezTo>
                  <a:cubicBezTo>
                    <a:pt x="25616" y="2239470"/>
                    <a:pt x="25616" y="2239470"/>
                    <a:pt x="25616" y="2239470"/>
                  </a:cubicBezTo>
                  <a:cubicBezTo>
                    <a:pt x="25006" y="2239470"/>
                    <a:pt x="25006" y="2239470"/>
                    <a:pt x="25006" y="2239470"/>
                  </a:cubicBezTo>
                  <a:cubicBezTo>
                    <a:pt x="25006" y="2238856"/>
                    <a:pt x="25006" y="2238856"/>
                    <a:pt x="25006" y="2238856"/>
                  </a:cubicBezTo>
                  <a:cubicBezTo>
                    <a:pt x="24396" y="2238856"/>
                    <a:pt x="24396" y="2238856"/>
                    <a:pt x="24396" y="2238856"/>
                  </a:cubicBezTo>
                  <a:cubicBezTo>
                    <a:pt x="24396" y="2238242"/>
                    <a:pt x="24396" y="2238242"/>
                    <a:pt x="24396" y="2238242"/>
                  </a:cubicBezTo>
                  <a:cubicBezTo>
                    <a:pt x="23176" y="2238242"/>
                    <a:pt x="23176" y="2238242"/>
                    <a:pt x="23176" y="2238242"/>
                  </a:cubicBezTo>
                  <a:cubicBezTo>
                    <a:pt x="23176" y="2237628"/>
                    <a:pt x="23176" y="2237628"/>
                    <a:pt x="23176" y="2237628"/>
                  </a:cubicBezTo>
                  <a:cubicBezTo>
                    <a:pt x="21956" y="2237628"/>
                    <a:pt x="21956" y="2237628"/>
                    <a:pt x="21956" y="2237628"/>
                  </a:cubicBezTo>
                  <a:cubicBezTo>
                    <a:pt x="21956" y="2237013"/>
                    <a:pt x="21956" y="2237013"/>
                    <a:pt x="21956" y="2237013"/>
                  </a:cubicBezTo>
                  <a:cubicBezTo>
                    <a:pt x="21346" y="2237013"/>
                    <a:pt x="21346" y="2237013"/>
                    <a:pt x="21346" y="2237013"/>
                  </a:cubicBezTo>
                  <a:cubicBezTo>
                    <a:pt x="21346" y="2235785"/>
                    <a:pt x="21346" y="2235785"/>
                    <a:pt x="21346" y="2235785"/>
                  </a:cubicBezTo>
                  <a:cubicBezTo>
                    <a:pt x="19517" y="2235785"/>
                    <a:pt x="20127" y="2235785"/>
                    <a:pt x="19517" y="2235785"/>
                  </a:cubicBezTo>
                  <a:cubicBezTo>
                    <a:pt x="19517" y="2235170"/>
                    <a:pt x="19517" y="2235170"/>
                    <a:pt x="19517" y="2235170"/>
                  </a:cubicBezTo>
                  <a:cubicBezTo>
                    <a:pt x="15857" y="2235170"/>
                    <a:pt x="13418" y="2235170"/>
                    <a:pt x="10978" y="2235170"/>
                  </a:cubicBezTo>
                  <a:cubicBezTo>
                    <a:pt x="10978" y="2233328"/>
                    <a:pt x="10978" y="2233942"/>
                    <a:pt x="10978" y="2233942"/>
                  </a:cubicBezTo>
                  <a:cubicBezTo>
                    <a:pt x="11588" y="2233942"/>
                    <a:pt x="11588" y="2233942"/>
                    <a:pt x="11588" y="2233942"/>
                  </a:cubicBezTo>
                  <a:cubicBezTo>
                    <a:pt x="11588" y="2233328"/>
                    <a:pt x="11588" y="2233328"/>
                    <a:pt x="11588" y="2233328"/>
                  </a:cubicBezTo>
                  <a:cubicBezTo>
                    <a:pt x="10978" y="2233328"/>
                    <a:pt x="10978" y="2233328"/>
                    <a:pt x="10978" y="2233328"/>
                  </a:cubicBezTo>
                  <a:cubicBezTo>
                    <a:pt x="10978" y="2232099"/>
                    <a:pt x="10978" y="2232099"/>
                    <a:pt x="10978" y="2232099"/>
                  </a:cubicBezTo>
                  <a:cubicBezTo>
                    <a:pt x="10368" y="2232099"/>
                    <a:pt x="10368" y="2232099"/>
                    <a:pt x="10368" y="2232099"/>
                  </a:cubicBezTo>
                  <a:cubicBezTo>
                    <a:pt x="10368" y="2231485"/>
                    <a:pt x="10368" y="2231485"/>
                    <a:pt x="10368" y="2231485"/>
                  </a:cubicBezTo>
                  <a:cubicBezTo>
                    <a:pt x="12198" y="2231485"/>
                    <a:pt x="11588" y="2231485"/>
                    <a:pt x="11588" y="2231485"/>
                  </a:cubicBezTo>
                  <a:cubicBezTo>
                    <a:pt x="11588" y="2230870"/>
                    <a:pt x="11588" y="2230870"/>
                    <a:pt x="11588" y="2230870"/>
                  </a:cubicBezTo>
                  <a:cubicBezTo>
                    <a:pt x="10978" y="2230870"/>
                    <a:pt x="10978" y="2230870"/>
                    <a:pt x="10978" y="2230870"/>
                  </a:cubicBezTo>
                  <a:cubicBezTo>
                    <a:pt x="10978" y="2230256"/>
                    <a:pt x="10978" y="2230256"/>
                    <a:pt x="10978" y="2230256"/>
                  </a:cubicBezTo>
                  <a:cubicBezTo>
                    <a:pt x="11588" y="2230256"/>
                    <a:pt x="11588" y="2230256"/>
                    <a:pt x="11588" y="2230256"/>
                  </a:cubicBezTo>
                  <a:cubicBezTo>
                    <a:pt x="11588" y="2229642"/>
                    <a:pt x="11588" y="2229642"/>
                    <a:pt x="11588" y="2229642"/>
                  </a:cubicBezTo>
                  <a:cubicBezTo>
                    <a:pt x="10978" y="2229642"/>
                    <a:pt x="10978" y="2229642"/>
                    <a:pt x="10978" y="2229642"/>
                  </a:cubicBezTo>
                  <a:cubicBezTo>
                    <a:pt x="10978" y="2230256"/>
                    <a:pt x="10978" y="2230256"/>
                    <a:pt x="10978" y="2230256"/>
                  </a:cubicBezTo>
                  <a:cubicBezTo>
                    <a:pt x="10368" y="2230256"/>
                    <a:pt x="10368" y="2230256"/>
                    <a:pt x="10368" y="2230256"/>
                  </a:cubicBezTo>
                  <a:cubicBezTo>
                    <a:pt x="10368" y="2232099"/>
                    <a:pt x="10368" y="2231485"/>
                    <a:pt x="10368" y="2231485"/>
                  </a:cubicBezTo>
                  <a:cubicBezTo>
                    <a:pt x="9759" y="2231485"/>
                    <a:pt x="9759" y="2231485"/>
                    <a:pt x="9759" y="2231485"/>
                  </a:cubicBezTo>
                  <a:cubicBezTo>
                    <a:pt x="9759" y="2232099"/>
                    <a:pt x="9759" y="2232099"/>
                    <a:pt x="9759" y="2232099"/>
                  </a:cubicBezTo>
                  <a:cubicBezTo>
                    <a:pt x="7929" y="2232099"/>
                    <a:pt x="7929" y="2232099"/>
                    <a:pt x="7319" y="2232099"/>
                  </a:cubicBezTo>
                  <a:cubicBezTo>
                    <a:pt x="7319" y="2231485"/>
                    <a:pt x="7319" y="2231485"/>
                    <a:pt x="7319" y="2231485"/>
                  </a:cubicBezTo>
                  <a:cubicBezTo>
                    <a:pt x="7929" y="2231485"/>
                    <a:pt x="7929" y="2231485"/>
                    <a:pt x="7929" y="2231485"/>
                  </a:cubicBezTo>
                  <a:cubicBezTo>
                    <a:pt x="7929" y="2230870"/>
                    <a:pt x="7929" y="2230870"/>
                    <a:pt x="7929" y="2230870"/>
                  </a:cubicBezTo>
                  <a:cubicBezTo>
                    <a:pt x="9149" y="2230870"/>
                    <a:pt x="9149" y="2230870"/>
                    <a:pt x="9149" y="2230870"/>
                  </a:cubicBezTo>
                  <a:cubicBezTo>
                    <a:pt x="9149" y="2230256"/>
                    <a:pt x="9149" y="2230256"/>
                    <a:pt x="9149" y="2230256"/>
                  </a:cubicBezTo>
                  <a:cubicBezTo>
                    <a:pt x="7929" y="2230256"/>
                    <a:pt x="7929" y="2230256"/>
                    <a:pt x="7929" y="2230256"/>
                  </a:cubicBezTo>
                  <a:cubicBezTo>
                    <a:pt x="7929" y="2229642"/>
                    <a:pt x="7929" y="2229642"/>
                    <a:pt x="7929" y="2229642"/>
                  </a:cubicBezTo>
                  <a:cubicBezTo>
                    <a:pt x="7319" y="2229642"/>
                    <a:pt x="7319" y="2229642"/>
                    <a:pt x="7319" y="2229642"/>
                  </a:cubicBezTo>
                  <a:cubicBezTo>
                    <a:pt x="7319" y="2229028"/>
                    <a:pt x="7319" y="2229028"/>
                    <a:pt x="7319" y="2229028"/>
                  </a:cubicBezTo>
                  <a:cubicBezTo>
                    <a:pt x="9149" y="2229028"/>
                    <a:pt x="8539" y="2229028"/>
                    <a:pt x="9149" y="2229028"/>
                  </a:cubicBezTo>
                  <a:cubicBezTo>
                    <a:pt x="9149" y="2229642"/>
                    <a:pt x="9149" y="2229642"/>
                    <a:pt x="9149" y="2229642"/>
                  </a:cubicBezTo>
                  <a:cubicBezTo>
                    <a:pt x="9759" y="2229642"/>
                    <a:pt x="9759" y="2229642"/>
                    <a:pt x="9759" y="2229642"/>
                  </a:cubicBezTo>
                  <a:cubicBezTo>
                    <a:pt x="9759" y="2227799"/>
                    <a:pt x="9759" y="2228413"/>
                    <a:pt x="9759" y="2227799"/>
                  </a:cubicBezTo>
                  <a:cubicBezTo>
                    <a:pt x="11588" y="2227799"/>
                    <a:pt x="12808" y="2227799"/>
                    <a:pt x="13418" y="2227799"/>
                  </a:cubicBezTo>
                  <a:cubicBezTo>
                    <a:pt x="13418" y="2226570"/>
                    <a:pt x="13418" y="2226570"/>
                    <a:pt x="13418" y="2226570"/>
                  </a:cubicBezTo>
                  <a:cubicBezTo>
                    <a:pt x="15248" y="2226570"/>
                    <a:pt x="14638" y="2226570"/>
                    <a:pt x="14638" y="2226570"/>
                  </a:cubicBezTo>
                  <a:cubicBezTo>
                    <a:pt x="14638" y="2227185"/>
                    <a:pt x="14638" y="2227185"/>
                    <a:pt x="14638" y="2227185"/>
                  </a:cubicBezTo>
                  <a:cubicBezTo>
                    <a:pt x="16467" y="2227185"/>
                    <a:pt x="15857" y="2227185"/>
                    <a:pt x="16467" y="2227185"/>
                  </a:cubicBezTo>
                  <a:cubicBezTo>
                    <a:pt x="16467" y="2226570"/>
                    <a:pt x="16467" y="2226570"/>
                    <a:pt x="16467" y="2226570"/>
                  </a:cubicBezTo>
                  <a:cubicBezTo>
                    <a:pt x="17077" y="2226570"/>
                    <a:pt x="17077" y="2226570"/>
                    <a:pt x="17077" y="2226570"/>
                  </a:cubicBezTo>
                  <a:cubicBezTo>
                    <a:pt x="17077" y="2225956"/>
                    <a:pt x="17077" y="2225956"/>
                    <a:pt x="17077" y="2225956"/>
                  </a:cubicBezTo>
                  <a:cubicBezTo>
                    <a:pt x="17687" y="2225956"/>
                    <a:pt x="17687" y="2225956"/>
                    <a:pt x="17687" y="2225956"/>
                  </a:cubicBezTo>
                  <a:cubicBezTo>
                    <a:pt x="17687" y="2225342"/>
                    <a:pt x="17687" y="2225342"/>
                    <a:pt x="17687" y="2225342"/>
                  </a:cubicBezTo>
                  <a:cubicBezTo>
                    <a:pt x="18297" y="2225342"/>
                    <a:pt x="18297" y="2225342"/>
                    <a:pt x="18297" y="2225342"/>
                  </a:cubicBezTo>
                  <a:cubicBezTo>
                    <a:pt x="18297" y="2226570"/>
                    <a:pt x="18297" y="2226570"/>
                    <a:pt x="18297" y="2226570"/>
                  </a:cubicBezTo>
                  <a:cubicBezTo>
                    <a:pt x="20127" y="2226570"/>
                    <a:pt x="20127" y="2226570"/>
                    <a:pt x="20737" y="2226570"/>
                  </a:cubicBezTo>
                  <a:cubicBezTo>
                    <a:pt x="20737" y="2227185"/>
                    <a:pt x="20737" y="2227185"/>
                    <a:pt x="20737" y="2227185"/>
                  </a:cubicBezTo>
                  <a:cubicBezTo>
                    <a:pt x="21346" y="2227185"/>
                    <a:pt x="21346" y="2227185"/>
                    <a:pt x="21346" y="2227185"/>
                  </a:cubicBezTo>
                  <a:cubicBezTo>
                    <a:pt x="21346" y="2226570"/>
                    <a:pt x="21346" y="2226570"/>
                    <a:pt x="21346" y="2226570"/>
                  </a:cubicBezTo>
                  <a:cubicBezTo>
                    <a:pt x="21956" y="2226570"/>
                    <a:pt x="21956" y="2226570"/>
                    <a:pt x="21956" y="2226570"/>
                  </a:cubicBezTo>
                  <a:cubicBezTo>
                    <a:pt x="21956" y="2225956"/>
                    <a:pt x="21956" y="2225956"/>
                    <a:pt x="21956" y="2225956"/>
                  </a:cubicBezTo>
                  <a:cubicBezTo>
                    <a:pt x="20127" y="2225956"/>
                    <a:pt x="20737" y="2225956"/>
                    <a:pt x="20737" y="2225956"/>
                  </a:cubicBezTo>
                  <a:cubicBezTo>
                    <a:pt x="21956" y="2224728"/>
                    <a:pt x="21346" y="2224728"/>
                    <a:pt x="21346" y="2224113"/>
                  </a:cubicBezTo>
                  <a:cubicBezTo>
                    <a:pt x="21956" y="2224113"/>
                    <a:pt x="21956" y="2224113"/>
                    <a:pt x="21956" y="2224113"/>
                  </a:cubicBezTo>
                  <a:cubicBezTo>
                    <a:pt x="21346" y="2223499"/>
                    <a:pt x="20737" y="2223499"/>
                    <a:pt x="20737" y="2223499"/>
                  </a:cubicBezTo>
                  <a:cubicBezTo>
                    <a:pt x="20737" y="2222885"/>
                    <a:pt x="20737" y="2222885"/>
                    <a:pt x="20737" y="2222885"/>
                  </a:cubicBezTo>
                  <a:cubicBezTo>
                    <a:pt x="21346" y="2222885"/>
                    <a:pt x="21346" y="2222885"/>
                    <a:pt x="21346" y="2222885"/>
                  </a:cubicBezTo>
                  <a:cubicBezTo>
                    <a:pt x="21346" y="2222270"/>
                    <a:pt x="21346" y="2222270"/>
                    <a:pt x="21346" y="2222270"/>
                  </a:cubicBezTo>
                  <a:cubicBezTo>
                    <a:pt x="21956" y="2223499"/>
                    <a:pt x="22566" y="2222885"/>
                    <a:pt x="22566" y="2222885"/>
                  </a:cubicBezTo>
                  <a:cubicBezTo>
                    <a:pt x="22566" y="2222270"/>
                    <a:pt x="22566" y="2222270"/>
                    <a:pt x="22566" y="2222270"/>
                  </a:cubicBezTo>
                  <a:cubicBezTo>
                    <a:pt x="25006" y="2221656"/>
                    <a:pt x="25616" y="2222885"/>
                    <a:pt x="25616" y="2223499"/>
                  </a:cubicBezTo>
                  <a:cubicBezTo>
                    <a:pt x="26226" y="2223499"/>
                    <a:pt x="26226" y="2223499"/>
                    <a:pt x="26226" y="2223499"/>
                  </a:cubicBezTo>
                  <a:cubicBezTo>
                    <a:pt x="26226" y="2224113"/>
                    <a:pt x="26226" y="2224113"/>
                    <a:pt x="26226" y="2224113"/>
                  </a:cubicBezTo>
                  <a:cubicBezTo>
                    <a:pt x="28055" y="2224113"/>
                    <a:pt x="27445" y="2224113"/>
                    <a:pt x="28055" y="2224113"/>
                  </a:cubicBezTo>
                  <a:cubicBezTo>
                    <a:pt x="26836" y="2223499"/>
                    <a:pt x="26836" y="2223499"/>
                    <a:pt x="26226" y="2223499"/>
                  </a:cubicBezTo>
                  <a:cubicBezTo>
                    <a:pt x="26226" y="2221656"/>
                    <a:pt x="25006" y="2221656"/>
                    <a:pt x="25616" y="2221656"/>
                  </a:cubicBezTo>
                  <a:cubicBezTo>
                    <a:pt x="28055" y="2222270"/>
                    <a:pt x="28665" y="2222270"/>
                    <a:pt x="29885" y="2222270"/>
                  </a:cubicBezTo>
                  <a:cubicBezTo>
                    <a:pt x="29885" y="2221656"/>
                    <a:pt x="29885" y="2221656"/>
                    <a:pt x="29885" y="2221656"/>
                  </a:cubicBezTo>
                  <a:cubicBezTo>
                    <a:pt x="30495" y="2221656"/>
                    <a:pt x="30495" y="2221656"/>
                    <a:pt x="30495" y="2221656"/>
                  </a:cubicBezTo>
                  <a:cubicBezTo>
                    <a:pt x="30495" y="2220428"/>
                    <a:pt x="30495" y="2220428"/>
                    <a:pt x="30495" y="2220428"/>
                  </a:cubicBezTo>
                  <a:cubicBezTo>
                    <a:pt x="31105" y="2220428"/>
                    <a:pt x="31105" y="2220428"/>
                    <a:pt x="31105" y="2220428"/>
                  </a:cubicBezTo>
                  <a:cubicBezTo>
                    <a:pt x="31105" y="2219813"/>
                    <a:pt x="31105" y="2219813"/>
                    <a:pt x="31105" y="2219813"/>
                  </a:cubicBezTo>
                  <a:cubicBezTo>
                    <a:pt x="32934" y="2219813"/>
                    <a:pt x="33544" y="2219813"/>
                    <a:pt x="33544" y="2219813"/>
                  </a:cubicBezTo>
                  <a:cubicBezTo>
                    <a:pt x="33544" y="2220428"/>
                    <a:pt x="33544" y="2220428"/>
                    <a:pt x="33544" y="2220428"/>
                  </a:cubicBezTo>
                  <a:cubicBezTo>
                    <a:pt x="35984" y="2220428"/>
                    <a:pt x="37814" y="2220428"/>
                    <a:pt x="38423" y="2220428"/>
                  </a:cubicBezTo>
                  <a:cubicBezTo>
                    <a:pt x="38423" y="2221656"/>
                    <a:pt x="38423" y="2221656"/>
                    <a:pt x="38423" y="2221656"/>
                  </a:cubicBezTo>
                  <a:cubicBezTo>
                    <a:pt x="39033" y="2221656"/>
                    <a:pt x="39033" y="2221656"/>
                    <a:pt x="39033" y="2221656"/>
                  </a:cubicBezTo>
                  <a:cubicBezTo>
                    <a:pt x="39033" y="2222270"/>
                    <a:pt x="39033" y="2222270"/>
                    <a:pt x="39033" y="2222270"/>
                  </a:cubicBezTo>
                  <a:cubicBezTo>
                    <a:pt x="40253" y="2222270"/>
                    <a:pt x="40253" y="2222270"/>
                    <a:pt x="40253" y="2222270"/>
                  </a:cubicBezTo>
                  <a:cubicBezTo>
                    <a:pt x="40253" y="2220428"/>
                    <a:pt x="40253" y="2221042"/>
                    <a:pt x="40253" y="2220428"/>
                  </a:cubicBezTo>
                  <a:cubicBezTo>
                    <a:pt x="38423" y="2220428"/>
                    <a:pt x="39033" y="2220428"/>
                    <a:pt x="38423" y="2220428"/>
                  </a:cubicBezTo>
                  <a:cubicBezTo>
                    <a:pt x="38423" y="2219813"/>
                    <a:pt x="38423" y="2219813"/>
                    <a:pt x="38423" y="2219813"/>
                  </a:cubicBezTo>
                  <a:cubicBezTo>
                    <a:pt x="35984" y="2219813"/>
                    <a:pt x="34764" y="2219813"/>
                    <a:pt x="33544" y="2219813"/>
                  </a:cubicBezTo>
                  <a:cubicBezTo>
                    <a:pt x="33544" y="2219199"/>
                    <a:pt x="33544" y="2219199"/>
                    <a:pt x="33544" y="2219199"/>
                  </a:cubicBezTo>
                  <a:cubicBezTo>
                    <a:pt x="31715" y="2219199"/>
                    <a:pt x="31715" y="2219199"/>
                    <a:pt x="31105" y="2219199"/>
                  </a:cubicBezTo>
                  <a:cubicBezTo>
                    <a:pt x="31105" y="2219813"/>
                    <a:pt x="31105" y="2219813"/>
                    <a:pt x="31105" y="2219813"/>
                  </a:cubicBezTo>
                  <a:cubicBezTo>
                    <a:pt x="28665" y="2219813"/>
                    <a:pt x="27445" y="2219813"/>
                    <a:pt x="26226" y="2219813"/>
                  </a:cubicBezTo>
                  <a:cubicBezTo>
                    <a:pt x="26226" y="2220428"/>
                    <a:pt x="26226" y="2220428"/>
                    <a:pt x="26226" y="2220428"/>
                  </a:cubicBezTo>
                  <a:cubicBezTo>
                    <a:pt x="24396" y="2220428"/>
                    <a:pt x="25006" y="2220428"/>
                    <a:pt x="25006" y="2220428"/>
                  </a:cubicBezTo>
                  <a:cubicBezTo>
                    <a:pt x="25006" y="2221656"/>
                    <a:pt x="25006" y="2221656"/>
                    <a:pt x="25006" y="2221656"/>
                  </a:cubicBezTo>
                  <a:cubicBezTo>
                    <a:pt x="23176" y="2221656"/>
                    <a:pt x="22566" y="2221656"/>
                    <a:pt x="22566" y="2221656"/>
                  </a:cubicBezTo>
                  <a:cubicBezTo>
                    <a:pt x="22566" y="2220428"/>
                    <a:pt x="22566" y="2220428"/>
                    <a:pt x="22566" y="2220428"/>
                  </a:cubicBezTo>
                  <a:cubicBezTo>
                    <a:pt x="21956" y="2220428"/>
                    <a:pt x="21956" y="2220428"/>
                    <a:pt x="21956" y="2220428"/>
                  </a:cubicBezTo>
                  <a:cubicBezTo>
                    <a:pt x="21956" y="2221656"/>
                    <a:pt x="21956" y="2221656"/>
                    <a:pt x="21956" y="2221656"/>
                  </a:cubicBezTo>
                  <a:cubicBezTo>
                    <a:pt x="20127" y="2221656"/>
                    <a:pt x="20127" y="2221656"/>
                    <a:pt x="19517" y="2221656"/>
                  </a:cubicBezTo>
                  <a:cubicBezTo>
                    <a:pt x="20737" y="2224728"/>
                    <a:pt x="17077" y="2223499"/>
                    <a:pt x="17077" y="2224113"/>
                  </a:cubicBezTo>
                  <a:cubicBezTo>
                    <a:pt x="17077" y="2223499"/>
                    <a:pt x="17077" y="2223499"/>
                    <a:pt x="17077" y="2223499"/>
                  </a:cubicBezTo>
                  <a:cubicBezTo>
                    <a:pt x="15248" y="2225342"/>
                    <a:pt x="15248" y="2224113"/>
                    <a:pt x="14638" y="2224113"/>
                  </a:cubicBezTo>
                  <a:cubicBezTo>
                    <a:pt x="14638" y="2222885"/>
                    <a:pt x="14028" y="2222885"/>
                    <a:pt x="14028" y="2222885"/>
                  </a:cubicBezTo>
                  <a:cubicBezTo>
                    <a:pt x="15857" y="2222885"/>
                    <a:pt x="15857" y="2222885"/>
                    <a:pt x="16467" y="2222885"/>
                  </a:cubicBezTo>
                  <a:cubicBezTo>
                    <a:pt x="16467" y="2222270"/>
                    <a:pt x="16467" y="2222270"/>
                    <a:pt x="16467" y="2222270"/>
                  </a:cubicBezTo>
                  <a:cubicBezTo>
                    <a:pt x="14028" y="2222270"/>
                    <a:pt x="13418" y="2222270"/>
                    <a:pt x="13418" y="2222270"/>
                  </a:cubicBezTo>
                  <a:cubicBezTo>
                    <a:pt x="13418" y="2220428"/>
                    <a:pt x="13418" y="2221042"/>
                    <a:pt x="13418" y="2220428"/>
                  </a:cubicBezTo>
                  <a:cubicBezTo>
                    <a:pt x="12808" y="2220428"/>
                    <a:pt x="12808" y="2220428"/>
                    <a:pt x="12808" y="2220428"/>
                  </a:cubicBezTo>
                  <a:cubicBezTo>
                    <a:pt x="12808" y="2221656"/>
                    <a:pt x="12808" y="2221656"/>
                    <a:pt x="12808" y="2221656"/>
                  </a:cubicBezTo>
                  <a:cubicBezTo>
                    <a:pt x="11588" y="2221656"/>
                    <a:pt x="11588" y="2221656"/>
                    <a:pt x="11588" y="2221656"/>
                  </a:cubicBezTo>
                  <a:cubicBezTo>
                    <a:pt x="11588" y="2223499"/>
                    <a:pt x="12808" y="2224113"/>
                    <a:pt x="12808" y="2224113"/>
                  </a:cubicBezTo>
                  <a:cubicBezTo>
                    <a:pt x="11588" y="2224113"/>
                    <a:pt x="11588" y="2224113"/>
                    <a:pt x="11588" y="2224113"/>
                  </a:cubicBezTo>
                  <a:cubicBezTo>
                    <a:pt x="11588" y="2223499"/>
                    <a:pt x="11588" y="2223499"/>
                    <a:pt x="11588" y="2223499"/>
                  </a:cubicBezTo>
                  <a:cubicBezTo>
                    <a:pt x="10978" y="2223499"/>
                    <a:pt x="10978" y="2223499"/>
                    <a:pt x="10978" y="2223499"/>
                  </a:cubicBezTo>
                  <a:cubicBezTo>
                    <a:pt x="10978" y="2224113"/>
                    <a:pt x="10978" y="2224113"/>
                    <a:pt x="10978" y="2224113"/>
                  </a:cubicBezTo>
                  <a:cubicBezTo>
                    <a:pt x="9759" y="2224113"/>
                    <a:pt x="9149" y="2224113"/>
                    <a:pt x="9149" y="2224113"/>
                  </a:cubicBezTo>
                  <a:cubicBezTo>
                    <a:pt x="9149" y="2225342"/>
                    <a:pt x="9149" y="2225342"/>
                    <a:pt x="9149" y="2225342"/>
                  </a:cubicBezTo>
                  <a:cubicBezTo>
                    <a:pt x="7929" y="2225342"/>
                    <a:pt x="7929" y="2225342"/>
                    <a:pt x="7929" y="2225342"/>
                  </a:cubicBezTo>
                  <a:cubicBezTo>
                    <a:pt x="7929" y="2223499"/>
                    <a:pt x="7929" y="2224113"/>
                    <a:pt x="7929" y="2223499"/>
                  </a:cubicBezTo>
                  <a:cubicBezTo>
                    <a:pt x="7319" y="2223499"/>
                    <a:pt x="7319" y="2223499"/>
                    <a:pt x="7319" y="2223499"/>
                  </a:cubicBezTo>
                  <a:cubicBezTo>
                    <a:pt x="7319" y="2222885"/>
                    <a:pt x="7319" y="2222885"/>
                    <a:pt x="7319" y="2222885"/>
                  </a:cubicBezTo>
                  <a:cubicBezTo>
                    <a:pt x="6709" y="2222885"/>
                    <a:pt x="6709" y="2222885"/>
                    <a:pt x="6709" y="2222885"/>
                  </a:cubicBezTo>
                  <a:cubicBezTo>
                    <a:pt x="6709" y="2222270"/>
                    <a:pt x="6709" y="2222270"/>
                    <a:pt x="6709" y="2222270"/>
                  </a:cubicBezTo>
                  <a:cubicBezTo>
                    <a:pt x="3050" y="2222270"/>
                    <a:pt x="5489" y="2219199"/>
                    <a:pt x="6099" y="2219813"/>
                  </a:cubicBezTo>
                  <a:cubicBezTo>
                    <a:pt x="6099" y="2219199"/>
                    <a:pt x="6099" y="2219199"/>
                    <a:pt x="6099" y="2219199"/>
                  </a:cubicBezTo>
                  <a:cubicBezTo>
                    <a:pt x="6709" y="2219199"/>
                    <a:pt x="6709" y="2219199"/>
                    <a:pt x="6709" y="2219199"/>
                  </a:cubicBezTo>
                  <a:cubicBezTo>
                    <a:pt x="6709" y="2218585"/>
                    <a:pt x="6709" y="2218585"/>
                    <a:pt x="6709" y="2218585"/>
                  </a:cubicBezTo>
                  <a:cubicBezTo>
                    <a:pt x="6099" y="2218585"/>
                    <a:pt x="6099" y="2218585"/>
                    <a:pt x="6099" y="2218585"/>
                  </a:cubicBezTo>
                  <a:cubicBezTo>
                    <a:pt x="6099" y="2217970"/>
                    <a:pt x="6099" y="2217970"/>
                    <a:pt x="6099" y="2217970"/>
                  </a:cubicBezTo>
                  <a:cubicBezTo>
                    <a:pt x="7929" y="2217970"/>
                    <a:pt x="7929" y="2217970"/>
                    <a:pt x="7929" y="2217970"/>
                  </a:cubicBezTo>
                  <a:cubicBezTo>
                    <a:pt x="7929" y="2218585"/>
                    <a:pt x="7929" y="2218585"/>
                    <a:pt x="7929" y="2218585"/>
                  </a:cubicBezTo>
                  <a:cubicBezTo>
                    <a:pt x="9149" y="2218585"/>
                    <a:pt x="9149" y="2218585"/>
                    <a:pt x="9149" y="2218585"/>
                  </a:cubicBezTo>
                  <a:cubicBezTo>
                    <a:pt x="9149" y="2219199"/>
                    <a:pt x="9149" y="2219199"/>
                    <a:pt x="9149" y="2219199"/>
                  </a:cubicBezTo>
                  <a:cubicBezTo>
                    <a:pt x="10368" y="2219199"/>
                    <a:pt x="10368" y="2219199"/>
                    <a:pt x="10368" y="2219199"/>
                  </a:cubicBezTo>
                  <a:cubicBezTo>
                    <a:pt x="10368" y="2217356"/>
                    <a:pt x="10368" y="2217970"/>
                    <a:pt x="10368" y="2217970"/>
                  </a:cubicBezTo>
                  <a:cubicBezTo>
                    <a:pt x="12808" y="2217970"/>
                    <a:pt x="11588" y="2219813"/>
                    <a:pt x="11588" y="2219813"/>
                  </a:cubicBezTo>
                  <a:cubicBezTo>
                    <a:pt x="12808" y="2219813"/>
                    <a:pt x="12808" y="2219813"/>
                    <a:pt x="12808" y="2219813"/>
                  </a:cubicBezTo>
                  <a:cubicBezTo>
                    <a:pt x="12808" y="2218585"/>
                    <a:pt x="12808" y="2217970"/>
                    <a:pt x="12808" y="2217970"/>
                  </a:cubicBezTo>
                  <a:cubicBezTo>
                    <a:pt x="13418" y="2217970"/>
                    <a:pt x="13418" y="2217970"/>
                    <a:pt x="13418" y="2217970"/>
                  </a:cubicBezTo>
                  <a:cubicBezTo>
                    <a:pt x="13418" y="2216128"/>
                    <a:pt x="13418" y="2216742"/>
                    <a:pt x="13418" y="2216128"/>
                  </a:cubicBezTo>
                  <a:cubicBezTo>
                    <a:pt x="15248" y="2216128"/>
                    <a:pt x="14638" y="2216128"/>
                    <a:pt x="14638" y="2216128"/>
                  </a:cubicBezTo>
                  <a:cubicBezTo>
                    <a:pt x="14638" y="2215513"/>
                    <a:pt x="14638" y="2215513"/>
                    <a:pt x="14638" y="2215513"/>
                  </a:cubicBezTo>
                  <a:cubicBezTo>
                    <a:pt x="15248" y="2215513"/>
                    <a:pt x="15248" y="2215513"/>
                    <a:pt x="15248" y="2215513"/>
                  </a:cubicBezTo>
                  <a:cubicBezTo>
                    <a:pt x="15248" y="2216128"/>
                    <a:pt x="15248" y="2216128"/>
                    <a:pt x="15248" y="2216128"/>
                  </a:cubicBezTo>
                  <a:cubicBezTo>
                    <a:pt x="16467" y="2216128"/>
                    <a:pt x="16467" y="2216128"/>
                    <a:pt x="16467" y="2216128"/>
                  </a:cubicBezTo>
                  <a:cubicBezTo>
                    <a:pt x="16467" y="2217970"/>
                    <a:pt x="16467" y="2218585"/>
                    <a:pt x="16467" y="2218585"/>
                  </a:cubicBezTo>
                  <a:cubicBezTo>
                    <a:pt x="17077" y="2218585"/>
                    <a:pt x="17077" y="2218585"/>
                    <a:pt x="17077" y="2218585"/>
                  </a:cubicBezTo>
                  <a:cubicBezTo>
                    <a:pt x="17077" y="2216742"/>
                    <a:pt x="17077" y="2215513"/>
                    <a:pt x="17077" y="2214899"/>
                  </a:cubicBezTo>
                  <a:cubicBezTo>
                    <a:pt x="18907" y="2214285"/>
                    <a:pt x="18907" y="2213670"/>
                    <a:pt x="18907" y="2214285"/>
                  </a:cubicBezTo>
                  <a:cubicBezTo>
                    <a:pt x="18907" y="2213670"/>
                    <a:pt x="18907" y="2213670"/>
                    <a:pt x="18907" y="2213670"/>
                  </a:cubicBezTo>
                  <a:cubicBezTo>
                    <a:pt x="15248" y="2213056"/>
                    <a:pt x="13418" y="2216128"/>
                    <a:pt x="10978" y="2215513"/>
                  </a:cubicBezTo>
                  <a:cubicBezTo>
                    <a:pt x="10978" y="2214899"/>
                    <a:pt x="10978" y="2214899"/>
                    <a:pt x="10978" y="2214899"/>
                  </a:cubicBezTo>
                  <a:cubicBezTo>
                    <a:pt x="10368" y="2214899"/>
                    <a:pt x="10368" y="2214899"/>
                    <a:pt x="10368" y="2214899"/>
                  </a:cubicBezTo>
                  <a:cubicBezTo>
                    <a:pt x="10368" y="2213056"/>
                    <a:pt x="10368" y="2213670"/>
                    <a:pt x="10368" y="2213670"/>
                  </a:cubicBezTo>
                  <a:cubicBezTo>
                    <a:pt x="12808" y="2213056"/>
                    <a:pt x="13418" y="2211828"/>
                    <a:pt x="14028" y="2211828"/>
                  </a:cubicBezTo>
                  <a:cubicBezTo>
                    <a:pt x="14028" y="2211213"/>
                    <a:pt x="14028" y="2211213"/>
                    <a:pt x="14028" y="2211213"/>
                  </a:cubicBezTo>
                  <a:cubicBezTo>
                    <a:pt x="15857" y="2211213"/>
                    <a:pt x="15857" y="2211213"/>
                    <a:pt x="16467" y="2211213"/>
                  </a:cubicBezTo>
                  <a:cubicBezTo>
                    <a:pt x="16467" y="2210599"/>
                    <a:pt x="16467" y="2210599"/>
                    <a:pt x="16467" y="2210599"/>
                  </a:cubicBezTo>
                  <a:cubicBezTo>
                    <a:pt x="19517" y="2210599"/>
                    <a:pt x="21956" y="2210599"/>
                    <a:pt x="23176" y="2211213"/>
                  </a:cubicBezTo>
                  <a:cubicBezTo>
                    <a:pt x="23176" y="2209370"/>
                    <a:pt x="23176" y="2209985"/>
                    <a:pt x="23176" y="2209985"/>
                  </a:cubicBezTo>
                  <a:cubicBezTo>
                    <a:pt x="24396" y="2209985"/>
                    <a:pt x="24396" y="2209985"/>
                    <a:pt x="24396" y="2209985"/>
                  </a:cubicBezTo>
                  <a:cubicBezTo>
                    <a:pt x="24396" y="2208142"/>
                    <a:pt x="23176" y="2208756"/>
                    <a:pt x="23176" y="2208142"/>
                  </a:cubicBezTo>
                  <a:cubicBezTo>
                    <a:pt x="25006" y="2208142"/>
                    <a:pt x="25616" y="2208142"/>
                    <a:pt x="25616" y="2208142"/>
                  </a:cubicBezTo>
                  <a:cubicBezTo>
                    <a:pt x="26226" y="2211213"/>
                    <a:pt x="29275" y="2210599"/>
                    <a:pt x="29885" y="2210599"/>
                  </a:cubicBezTo>
                  <a:cubicBezTo>
                    <a:pt x="29885" y="2209985"/>
                    <a:pt x="29885" y="2209985"/>
                    <a:pt x="29885" y="2209985"/>
                  </a:cubicBezTo>
                  <a:cubicBezTo>
                    <a:pt x="29275" y="2209985"/>
                    <a:pt x="29275" y="2209985"/>
                    <a:pt x="29275" y="2209985"/>
                  </a:cubicBezTo>
                  <a:cubicBezTo>
                    <a:pt x="29275" y="2209370"/>
                    <a:pt x="29275" y="2209370"/>
                    <a:pt x="29275" y="2209370"/>
                  </a:cubicBezTo>
                  <a:cubicBezTo>
                    <a:pt x="31105" y="2209370"/>
                    <a:pt x="32325" y="2209370"/>
                    <a:pt x="32934" y="2209370"/>
                  </a:cubicBezTo>
                  <a:cubicBezTo>
                    <a:pt x="32934" y="2210599"/>
                    <a:pt x="32934" y="2210599"/>
                    <a:pt x="32934" y="2210599"/>
                  </a:cubicBezTo>
                  <a:cubicBezTo>
                    <a:pt x="33544" y="2210599"/>
                    <a:pt x="33544" y="2210599"/>
                    <a:pt x="33544" y="2210599"/>
                  </a:cubicBezTo>
                  <a:cubicBezTo>
                    <a:pt x="33544" y="2211213"/>
                    <a:pt x="33544" y="2211213"/>
                    <a:pt x="33544" y="2211213"/>
                  </a:cubicBezTo>
                  <a:cubicBezTo>
                    <a:pt x="35374" y="2211213"/>
                    <a:pt x="34764" y="2211213"/>
                    <a:pt x="34764" y="2211213"/>
                  </a:cubicBezTo>
                  <a:cubicBezTo>
                    <a:pt x="34764" y="2213056"/>
                    <a:pt x="34764" y="2212442"/>
                    <a:pt x="34764" y="2212442"/>
                  </a:cubicBezTo>
                  <a:cubicBezTo>
                    <a:pt x="36594" y="2212442"/>
                    <a:pt x="35984" y="2212442"/>
                    <a:pt x="36594" y="2212442"/>
                  </a:cubicBezTo>
                  <a:cubicBezTo>
                    <a:pt x="36594" y="2213670"/>
                    <a:pt x="36594" y="2213670"/>
                    <a:pt x="36594" y="2213670"/>
                  </a:cubicBezTo>
                  <a:cubicBezTo>
                    <a:pt x="38423" y="2213670"/>
                    <a:pt x="39643" y="2213670"/>
                    <a:pt x="40253" y="2213670"/>
                  </a:cubicBezTo>
                  <a:cubicBezTo>
                    <a:pt x="40253" y="2212442"/>
                    <a:pt x="40253" y="2212442"/>
                    <a:pt x="40253" y="2212442"/>
                  </a:cubicBezTo>
                  <a:cubicBezTo>
                    <a:pt x="40863" y="2212442"/>
                    <a:pt x="40863" y="2212442"/>
                    <a:pt x="40863" y="2212442"/>
                  </a:cubicBezTo>
                  <a:cubicBezTo>
                    <a:pt x="40863" y="2211828"/>
                    <a:pt x="40863" y="2211828"/>
                    <a:pt x="40863" y="2211828"/>
                  </a:cubicBezTo>
                  <a:cubicBezTo>
                    <a:pt x="42693" y="2211828"/>
                    <a:pt x="43303" y="2212442"/>
                    <a:pt x="43913" y="2212442"/>
                  </a:cubicBezTo>
                  <a:cubicBezTo>
                    <a:pt x="43913" y="2211213"/>
                    <a:pt x="43913" y="2211213"/>
                    <a:pt x="43913" y="2211213"/>
                  </a:cubicBezTo>
                  <a:cubicBezTo>
                    <a:pt x="45132" y="2211213"/>
                    <a:pt x="45132" y="2209985"/>
                    <a:pt x="45132" y="2210599"/>
                  </a:cubicBezTo>
                  <a:cubicBezTo>
                    <a:pt x="44522" y="2210599"/>
                    <a:pt x="44522" y="2210599"/>
                    <a:pt x="44522" y="2210599"/>
                  </a:cubicBezTo>
                  <a:cubicBezTo>
                    <a:pt x="45742" y="2208756"/>
                    <a:pt x="46352" y="2209985"/>
                    <a:pt x="46352" y="2209985"/>
                  </a:cubicBezTo>
                  <a:cubicBezTo>
                    <a:pt x="46352" y="2209370"/>
                    <a:pt x="46352" y="2209370"/>
                    <a:pt x="46352" y="2209370"/>
                  </a:cubicBezTo>
                  <a:cubicBezTo>
                    <a:pt x="47572" y="2209370"/>
                    <a:pt x="47572" y="2209370"/>
                    <a:pt x="47572" y="2209370"/>
                  </a:cubicBezTo>
                  <a:cubicBezTo>
                    <a:pt x="47572" y="2208142"/>
                    <a:pt x="47572" y="2208142"/>
                    <a:pt x="47572" y="2208142"/>
                  </a:cubicBezTo>
                  <a:cubicBezTo>
                    <a:pt x="48792" y="2208142"/>
                    <a:pt x="49402" y="2208142"/>
                    <a:pt x="49402" y="2208142"/>
                  </a:cubicBezTo>
                  <a:cubicBezTo>
                    <a:pt x="49402" y="2209370"/>
                    <a:pt x="49402" y="2209370"/>
                    <a:pt x="49402" y="2209370"/>
                  </a:cubicBezTo>
                  <a:cubicBezTo>
                    <a:pt x="50011" y="2209370"/>
                    <a:pt x="50011" y="2209370"/>
                    <a:pt x="50011" y="2209370"/>
                  </a:cubicBezTo>
                  <a:cubicBezTo>
                    <a:pt x="50011" y="2209985"/>
                    <a:pt x="50011" y="2209985"/>
                    <a:pt x="50011" y="2209985"/>
                  </a:cubicBezTo>
                  <a:cubicBezTo>
                    <a:pt x="51841" y="2209985"/>
                    <a:pt x="51231" y="2209985"/>
                    <a:pt x="51841" y="2209985"/>
                  </a:cubicBezTo>
                  <a:lnTo>
                    <a:pt x="51994" y="2210292"/>
                  </a:lnTo>
                  <a:lnTo>
                    <a:pt x="51841" y="2210599"/>
                  </a:lnTo>
                  <a:lnTo>
                    <a:pt x="52248" y="2210804"/>
                  </a:lnTo>
                  <a:lnTo>
                    <a:pt x="53061" y="2212442"/>
                  </a:lnTo>
                  <a:cubicBezTo>
                    <a:pt x="53061" y="2211213"/>
                    <a:pt x="53061" y="2211213"/>
                    <a:pt x="53061" y="2211213"/>
                  </a:cubicBezTo>
                  <a:lnTo>
                    <a:pt x="52248" y="2210804"/>
                  </a:lnTo>
                  <a:lnTo>
                    <a:pt x="51994" y="2210292"/>
                  </a:lnTo>
                  <a:lnTo>
                    <a:pt x="52451" y="2209370"/>
                  </a:lnTo>
                  <a:cubicBezTo>
                    <a:pt x="51841" y="2209370"/>
                    <a:pt x="51841" y="2209370"/>
                    <a:pt x="51841" y="2209370"/>
                  </a:cubicBezTo>
                  <a:cubicBezTo>
                    <a:pt x="51841" y="2208142"/>
                    <a:pt x="51841" y="2208142"/>
                    <a:pt x="51841" y="2208142"/>
                  </a:cubicBezTo>
                  <a:cubicBezTo>
                    <a:pt x="49402" y="2207528"/>
                    <a:pt x="48792" y="2207528"/>
                    <a:pt x="48182" y="2207528"/>
                  </a:cubicBezTo>
                  <a:cubicBezTo>
                    <a:pt x="48182" y="2206913"/>
                    <a:pt x="48182" y="2206913"/>
                    <a:pt x="48182" y="2206913"/>
                  </a:cubicBezTo>
                  <a:cubicBezTo>
                    <a:pt x="46352" y="2206913"/>
                    <a:pt x="46352" y="2208142"/>
                    <a:pt x="45742" y="2207528"/>
                  </a:cubicBezTo>
                  <a:cubicBezTo>
                    <a:pt x="45742" y="2208142"/>
                    <a:pt x="45742" y="2208142"/>
                    <a:pt x="45742" y="2208142"/>
                  </a:cubicBezTo>
                  <a:cubicBezTo>
                    <a:pt x="43913" y="2208756"/>
                    <a:pt x="43913" y="2209370"/>
                    <a:pt x="43913" y="2209370"/>
                  </a:cubicBezTo>
                  <a:cubicBezTo>
                    <a:pt x="43913" y="2210599"/>
                    <a:pt x="43913" y="2210599"/>
                    <a:pt x="43913" y="2210599"/>
                  </a:cubicBezTo>
                  <a:cubicBezTo>
                    <a:pt x="42083" y="2210599"/>
                    <a:pt x="42693" y="2210599"/>
                    <a:pt x="42083" y="2210599"/>
                  </a:cubicBezTo>
                  <a:cubicBezTo>
                    <a:pt x="42083" y="2211213"/>
                    <a:pt x="42083" y="2211213"/>
                    <a:pt x="42083" y="2211213"/>
                  </a:cubicBezTo>
                  <a:cubicBezTo>
                    <a:pt x="40253" y="2211213"/>
                    <a:pt x="39033" y="2211213"/>
                    <a:pt x="38423" y="2211213"/>
                  </a:cubicBezTo>
                  <a:cubicBezTo>
                    <a:pt x="38423" y="2211828"/>
                    <a:pt x="38423" y="2211828"/>
                    <a:pt x="38423" y="2211828"/>
                  </a:cubicBezTo>
                  <a:cubicBezTo>
                    <a:pt x="36594" y="2211828"/>
                    <a:pt x="35984" y="2211828"/>
                    <a:pt x="35984" y="2211828"/>
                  </a:cubicBezTo>
                  <a:cubicBezTo>
                    <a:pt x="35984" y="2211213"/>
                    <a:pt x="35984" y="2211213"/>
                    <a:pt x="35984" y="2211213"/>
                  </a:cubicBezTo>
                  <a:cubicBezTo>
                    <a:pt x="34764" y="2211213"/>
                    <a:pt x="34764" y="2211213"/>
                    <a:pt x="34764" y="2211213"/>
                  </a:cubicBezTo>
                  <a:cubicBezTo>
                    <a:pt x="34764" y="2210599"/>
                    <a:pt x="34764" y="2210599"/>
                    <a:pt x="34764" y="2210599"/>
                  </a:cubicBezTo>
                  <a:cubicBezTo>
                    <a:pt x="35984" y="2210599"/>
                    <a:pt x="35984" y="2210599"/>
                    <a:pt x="35984" y="2210599"/>
                  </a:cubicBezTo>
                  <a:cubicBezTo>
                    <a:pt x="35984" y="2208756"/>
                    <a:pt x="35984" y="2208756"/>
                    <a:pt x="35984" y="2208142"/>
                  </a:cubicBezTo>
                  <a:cubicBezTo>
                    <a:pt x="36594" y="2208142"/>
                    <a:pt x="36594" y="2208142"/>
                    <a:pt x="36594" y="2208142"/>
                  </a:cubicBezTo>
                  <a:cubicBezTo>
                    <a:pt x="36594" y="2207528"/>
                    <a:pt x="36594" y="2207528"/>
                    <a:pt x="36594" y="2207528"/>
                  </a:cubicBezTo>
                  <a:cubicBezTo>
                    <a:pt x="35984" y="2207528"/>
                    <a:pt x="35984" y="2207528"/>
                    <a:pt x="35984" y="2207528"/>
                  </a:cubicBezTo>
                  <a:cubicBezTo>
                    <a:pt x="35984" y="2208142"/>
                    <a:pt x="35984" y="2208142"/>
                    <a:pt x="35984" y="2208142"/>
                  </a:cubicBezTo>
                  <a:cubicBezTo>
                    <a:pt x="34154" y="2208142"/>
                    <a:pt x="33544" y="2208142"/>
                    <a:pt x="33544" y="2208142"/>
                  </a:cubicBezTo>
                  <a:cubicBezTo>
                    <a:pt x="33544" y="2207528"/>
                    <a:pt x="33544" y="2207528"/>
                    <a:pt x="33544" y="2207528"/>
                  </a:cubicBezTo>
                  <a:cubicBezTo>
                    <a:pt x="31105" y="2207528"/>
                    <a:pt x="29275" y="2207528"/>
                    <a:pt x="28055" y="2207528"/>
                  </a:cubicBezTo>
                  <a:cubicBezTo>
                    <a:pt x="28055" y="2206913"/>
                    <a:pt x="28055" y="2206913"/>
                    <a:pt x="28055" y="2206913"/>
                  </a:cubicBezTo>
                  <a:cubicBezTo>
                    <a:pt x="26226" y="2206913"/>
                    <a:pt x="25006" y="2206913"/>
                    <a:pt x="25006" y="2206913"/>
                  </a:cubicBezTo>
                  <a:cubicBezTo>
                    <a:pt x="25006" y="2206299"/>
                    <a:pt x="25006" y="2206299"/>
                    <a:pt x="25006" y="2206299"/>
                  </a:cubicBezTo>
                  <a:cubicBezTo>
                    <a:pt x="24396" y="2206299"/>
                    <a:pt x="24396" y="2206299"/>
                    <a:pt x="24396" y="2206299"/>
                  </a:cubicBezTo>
                  <a:cubicBezTo>
                    <a:pt x="24396" y="2205685"/>
                    <a:pt x="24396" y="2205685"/>
                    <a:pt x="24396" y="2205685"/>
                  </a:cubicBezTo>
                  <a:cubicBezTo>
                    <a:pt x="23176" y="2205685"/>
                    <a:pt x="23176" y="2205685"/>
                    <a:pt x="23176" y="2205685"/>
                  </a:cubicBezTo>
                  <a:cubicBezTo>
                    <a:pt x="23176" y="2204456"/>
                    <a:pt x="23176" y="2204456"/>
                    <a:pt x="23176" y="2204456"/>
                  </a:cubicBezTo>
                  <a:cubicBezTo>
                    <a:pt x="21956" y="2204456"/>
                    <a:pt x="21346" y="2204456"/>
                    <a:pt x="21346" y="2204456"/>
                  </a:cubicBezTo>
                  <a:cubicBezTo>
                    <a:pt x="21346" y="2203842"/>
                    <a:pt x="21346" y="2203842"/>
                    <a:pt x="21346" y="2203842"/>
                  </a:cubicBezTo>
                  <a:cubicBezTo>
                    <a:pt x="20737" y="2203842"/>
                    <a:pt x="20737" y="2203842"/>
                    <a:pt x="20737" y="2203842"/>
                  </a:cubicBezTo>
                  <a:cubicBezTo>
                    <a:pt x="20737" y="2203228"/>
                    <a:pt x="20737" y="2203228"/>
                    <a:pt x="20737" y="2203228"/>
                  </a:cubicBezTo>
                  <a:cubicBezTo>
                    <a:pt x="21346" y="2203228"/>
                    <a:pt x="21346" y="2203228"/>
                    <a:pt x="21346" y="2203228"/>
                  </a:cubicBezTo>
                  <a:cubicBezTo>
                    <a:pt x="20737" y="2202613"/>
                    <a:pt x="20737" y="2202613"/>
                    <a:pt x="20737" y="2202613"/>
                  </a:cubicBezTo>
                  <a:cubicBezTo>
                    <a:pt x="21346" y="2202613"/>
                    <a:pt x="21346" y="2202613"/>
                    <a:pt x="21346" y="2202613"/>
                  </a:cubicBezTo>
                  <a:cubicBezTo>
                    <a:pt x="21346" y="2200770"/>
                    <a:pt x="21346" y="2200770"/>
                    <a:pt x="21346" y="2200156"/>
                  </a:cubicBezTo>
                  <a:cubicBezTo>
                    <a:pt x="22566" y="2200156"/>
                    <a:pt x="23176" y="2200156"/>
                    <a:pt x="23176" y="2200156"/>
                  </a:cubicBezTo>
                  <a:cubicBezTo>
                    <a:pt x="23176" y="2200770"/>
                    <a:pt x="23176" y="2200770"/>
                    <a:pt x="23176" y="2200770"/>
                  </a:cubicBezTo>
                  <a:cubicBezTo>
                    <a:pt x="24396" y="2200770"/>
                    <a:pt x="24396" y="2200770"/>
                    <a:pt x="24396" y="2200770"/>
                  </a:cubicBezTo>
                  <a:cubicBezTo>
                    <a:pt x="24396" y="2201999"/>
                    <a:pt x="24396" y="2201999"/>
                    <a:pt x="24396" y="2201999"/>
                  </a:cubicBezTo>
                  <a:cubicBezTo>
                    <a:pt x="25616" y="2201999"/>
                    <a:pt x="26836" y="2201999"/>
                    <a:pt x="26836" y="2201999"/>
                  </a:cubicBezTo>
                  <a:cubicBezTo>
                    <a:pt x="26836" y="2200770"/>
                    <a:pt x="26836" y="2200770"/>
                    <a:pt x="26836" y="2200770"/>
                  </a:cubicBezTo>
                  <a:cubicBezTo>
                    <a:pt x="28055" y="2200770"/>
                    <a:pt x="28055" y="2200770"/>
                    <a:pt x="28055" y="2200770"/>
                  </a:cubicBezTo>
                  <a:cubicBezTo>
                    <a:pt x="28055" y="2201999"/>
                    <a:pt x="28055" y="2201999"/>
                    <a:pt x="28055" y="2201999"/>
                  </a:cubicBezTo>
                  <a:cubicBezTo>
                    <a:pt x="28665" y="2201999"/>
                    <a:pt x="28665" y="2201999"/>
                    <a:pt x="28665" y="2201999"/>
                  </a:cubicBezTo>
                  <a:cubicBezTo>
                    <a:pt x="28665" y="2200770"/>
                    <a:pt x="28665" y="2200770"/>
                    <a:pt x="28665" y="2200770"/>
                  </a:cubicBezTo>
                  <a:cubicBezTo>
                    <a:pt x="29885" y="2200770"/>
                    <a:pt x="29885" y="2200770"/>
                    <a:pt x="29885" y="2200770"/>
                  </a:cubicBezTo>
                  <a:cubicBezTo>
                    <a:pt x="29275" y="2200156"/>
                    <a:pt x="28665" y="2200156"/>
                    <a:pt x="28665" y="2200156"/>
                  </a:cubicBezTo>
                  <a:cubicBezTo>
                    <a:pt x="28665" y="2199542"/>
                    <a:pt x="28665" y="2199542"/>
                    <a:pt x="28665" y="2199542"/>
                  </a:cubicBezTo>
                  <a:cubicBezTo>
                    <a:pt x="28055" y="2199542"/>
                    <a:pt x="28055" y="2199542"/>
                    <a:pt x="28055" y="2199542"/>
                  </a:cubicBezTo>
                  <a:cubicBezTo>
                    <a:pt x="28055" y="2198928"/>
                    <a:pt x="28055" y="2198928"/>
                    <a:pt x="28055" y="2198928"/>
                  </a:cubicBezTo>
                  <a:cubicBezTo>
                    <a:pt x="26226" y="2198928"/>
                    <a:pt x="25616" y="2198928"/>
                    <a:pt x="25616" y="2198928"/>
                  </a:cubicBezTo>
                  <a:cubicBezTo>
                    <a:pt x="25616" y="2198313"/>
                    <a:pt x="25616" y="2198313"/>
                    <a:pt x="25616" y="2198313"/>
                  </a:cubicBezTo>
                  <a:cubicBezTo>
                    <a:pt x="25006" y="2198313"/>
                    <a:pt x="25006" y="2198313"/>
                    <a:pt x="25006" y="2198313"/>
                  </a:cubicBezTo>
                  <a:cubicBezTo>
                    <a:pt x="25006" y="2197699"/>
                    <a:pt x="25006" y="2197699"/>
                    <a:pt x="25006" y="2197699"/>
                  </a:cubicBezTo>
                  <a:cubicBezTo>
                    <a:pt x="23176" y="2197699"/>
                    <a:pt x="21956" y="2197085"/>
                    <a:pt x="21956" y="2196470"/>
                  </a:cubicBezTo>
                  <a:cubicBezTo>
                    <a:pt x="27445" y="2196470"/>
                    <a:pt x="31105" y="2196470"/>
                    <a:pt x="32934" y="2196470"/>
                  </a:cubicBezTo>
                  <a:cubicBezTo>
                    <a:pt x="32934" y="2197699"/>
                    <a:pt x="32934" y="2197699"/>
                    <a:pt x="32934" y="2197699"/>
                  </a:cubicBezTo>
                  <a:cubicBezTo>
                    <a:pt x="31105" y="2197699"/>
                    <a:pt x="29885" y="2197699"/>
                    <a:pt x="29275" y="2197699"/>
                  </a:cubicBezTo>
                  <a:cubicBezTo>
                    <a:pt x="29275" y="2198313"/>
                    <a:pt x="29275" y="2198313"/>
                    <a:pt x="29275" y="2198313"/>
                  </a:cubicBezTo>
                  <a:cubicBezTo>
                    <a:pt x="30495" y="2198313"/>
                    <a:pt x="31105" y="2198313"/>
                    <a:pt x="31105" y="2198313"/>
                  </a:cubicBezTo>
                  <a:cubicBezTo>
                    <a:pt x="31105" y="2198928"/>
                    <a:pt x="31105" y="2198928"/>
                    <a:pt x="31105" y="2198928"/>
                  </a:cubicBezTo>
                  <a:cubicBezTo>
                    <a:pt x="34154" y="2198313"/>
                    <a:pt x="34764" y="2199542"/>
                    <a:pt x="35984" y="2199542"/>
                  </a:cubicBezTo>
                  <a:cubicBezTo>
                    <a:pt x="35984" y="2198928"/>
                    <a:pt x="35984" y="2198928"/>
                    <a:pt x="35984" y="2198928"/>
                  </a:cubicBezTo>
                  <a:cubicBezTo>
                    <a:pt x="34764" y="2198928"/>
                    <a:pt x="34764" y="2198928"/>
                    <a:pt x="34764" y="2198928"/>
                  </a:cubicBezTo>
                  <a:cubicBezTo>
                    <a:pt x="34764" y="2198313"/>
                    <a:pt x="34764" y="2198313"/>
                    <a:pt x="34764" y="2198313"/>
                  </a:cubicBezTo>
                  <a:cubicBezTo>
                    <a:pt x="35984" y="2198313"/>
                    <a:pt x="35984" y="2198313"/>
                    <a:pt x="35984" y="2198313"/>
                  </a:cubicBezTo>
                  <a:cubicBezTo>
                    <a:pt x="35984" y="2197699"/>
                    <a:pt x="35984" y="2197699"/>
                    <a:pt x="35984" y="2197699"/>
                  </a:cubicBezTo>
                  <a:cubicBezTo>
                    <a:pt x="34154" y="2197699"/>
                    <a:pt x="33544" y="2197699"/>
                    <a:pt x="33544" y="2197699"/>
                  </a:cubicBezTo>
                  <a:cubicBezTo>
                    <a:pt x="33544" y="2195856"/>
                    <a:pt x="33544" y="2195856"/>
                    <a:pt x="33544" y="2195856"/>
                  </a:cubicBezTo>
                  <a:cubicBezTo>
                    <a:pt x="32934" y="2195856"/>
                    <a:pt x="32934" y="2195856"/>
                    <a:pt x="32934" y="2195856"/>
                  </a:cubicBezTo>
                  <a:cubicBezTo>
                    <a:pt x="32934" y="2195242"/>
                    <a:pt x="32934" y="2195242"/>
                    <a:pt x="32934" y="2195242"/>
                  </a:cubicBezTo>
                  <a:cubicBezTo>
                    <a:pt x="31105" y="2195242"/>
                    <a:pt x="31105" y="2195242"/>
                    <a:pt x="30495" y="2195242"/>
                  </a:cubicBezTo>
                  <a:cubicBezTo>
                    <a:pt x="30495" y="2194628"/>
                    <a:pt x="30495" y="2194628"/>
                    <a:pt x="30495" y="2194628"/>
                  </a:cubicBezTo>
                  <a:cubicBezTo>
                    <a:pt x="29275" y="2194628"/>
                    <a:pt x="28665" y="2194628"/>
                    <a:pt x="28665" y="2194628"/>
                  </a:cubicBezTo>
                  <a:cubicBezTo>
                    <a:pt x="28665" y="2195242"/>
                    <a:pt x="28665" y="2195242"/>
                    <a:pt x="28665" y="2195242"/>
                  </a:cubicBezTo>
                  <a:cubicBezTo>
                    <a:pt x="24396" y="2192785"/>
                    <a:pt x="20127" y="2195856"/>
                    <a:pt x="17687" y="2195242"/>
                  </a:cubicBezTo>
                  <a:cubicBezTo>
                    <a:pt x="17687" y="2195856"/>
                    <a:pt x="17687" y="2195856"/>
                    <a:pt x="17687" y="2195856"/>
                  </a:cubicBezTo>
                  <a:cubicBezTo>
                    <a:pt x="15857" y="2195856"/>
                    <a:pt x="15248" y="2195856"/>
                    <a:pt x="14638" y="2195856"/>
                  </a:cubicBezTo>
                  <a:cubicBezTo>
                    <a:pt x="14638" y="2196470"/>
                    <a:pt x="14638" y="2196470"/>
                    <a:pt x="14638" y="2196470"/>
                  </a:cubicBezTo>
                  <a:cubicBezTo>
                    <a:pt x="12808" y="2196470"/>
                    <a:pt x="13418" y="2196470"/>
                    <a:pt x="13418" y="2196470"/>
                  </a:cubicBezTo>
                  <a:cubicBezTo>
                    <a:pt x="13418" y="2195856"/>
                    <a:pt x="13418" y="2195856"/>
                    <a:pt x="13418" y="2195856"/>
                  </a:cubicBezTo>
                  <a:cubicBezTo>
                    <a:pt x="12808" y="2195856"/>
                    <a:pt x="12808" y="2195856"/>
                    <a:pt x="12808" y="2195856"/>
                  </a:cubicBezTo>
                  <a:cubicBezTo>
                    <a:pt x="12808" y="2194013"/>
                    <a:pt x="12808" y="2194628"/>
                    <a:pt x="12808" y="2194628"/>
                  </a:cubicBezTo>
                  <a:cubicBezTo>
                    <a:pt x="14028" y="2194628"/>
                    <a:pt x="14028" y="2194628"/>
                    <a:pt x="14028" y="2194628"/>
                  </a:cubicBezTo>
                  <a:cubicBezTo>
                    <a:pt x="14028" y="2194013"/>
                    <a:pt x="14028" y="2194013"/>
                    <a:pt x="14028" y="2194013"/>
                  </a:cubicBezTo>
                  <a:cubicBezTo>
                    <a:pt x="14638" y="2194013"/>
                    <a:pt x="14638" y="2194013"/>
                    <a:pt x="14638" y="2194013"/>
                  </a:cubicBezTo>
                  <a:cubicBezTo>
                    <a:pt x="14638" y="2194628"/>
                    <a:pt x="14638" y="2194628"/>
                    <a:pt x="14638" y="2194628"/>
                  </a:cubicBezTo>
                  <a:cubicBezTo>
                    <a:pt x="16467" y="2194628"/>
                    <a:pt x="15857" y="2194628"/>
                    <a:pt x="16467" y="2194628"/>
                  </a:cubicBezTo>
                  <a:cubicBezTo>
                    <a:pt x="16467" y="2194013"/>
                    <a:pt x="16467" y="2194013"/>
                    <a:pt x="16467" y="2194013"/>
                  </a:cubicBezTo>
                  <a:cubicBezTo>
                    <a:pt x="17687" y="2194013"/>
                    <a:pt x="18907" y="2194013"/>
                    <a:pt x="18907" y="2194013"/>
                  </a:cubicBezTo>
                  <a:cubicBezTo>
                    <a:pt x="18907" y="2192785"/>
                    <a:pt x="18907" y="2192785"/>
                    <a:pt x="18907" y="2192785"/>
                  </a:cubicBezTo>
                  <a:cubicBezTo>
                    <a:pt x="19517" y="2192785"/>
                    <a:pt x="19517" y="2192785"/>
                    <a:pt x="19517" y="2192785"/>
                  </a:cubicBezTo>
                  <a:cubicBezTo>
                    <a:pt x="19517" y="2194628"/>
                    <a:pt x="19517" y="2194628"/>
                    <a:pt x="19517" y="2194628"/>
                  </a:cubicBezTo>
                  <a:cubicBezTo>
                    <a:pt x="21346" y="2194628"/>
                    <a:pt x="21956" y="2194628"/>
                    <a:pt x="21956" y="2194628"/>
                  </a:cubicBezTo>
                  <a:cubicBezTo>
                    <a:pt x="21956" y="2194013"/>
                    <a:pt x="21956" y="2194013"/>
                    <a:pt x="21956" y="2194013"/>
                  </a:cubicBezTo>
                  <a:cubicBezTo>
                    <a:pt x="24396" y="2194013"/>
                    <a:pt x="26226" y="2194013"/>
                    <a:pt x="28055" y="2194013"/>
                  </a:cubicBezTo>
                  <a:cubicBezTo>
                    <a:pt x="28055" y="2192785"/>
                    <a:pt x="28055" y="2192785"/>
                    <a:pt x="28055" y="2192785"/>
                  </a:cubicBezTo>
                  <a:cubicBezTo>
                    <a:pt x="28665" y="2192785"/>
                    <a:pt x="28665" y="2192785"/>
                    <a:pt x="28665" y="2192785"/>
                  </a:cubicBezTo>
                  <a:cubicBezTo>
                    <a:pt x="28665" y="2192170"/>
                    <a:pt x="28665" y="2192170"/>
                    <a:pt x="28665" y="2192170"/>
                  </a:cubicBezTo>
                  <a:cubicBezTo>
                    <a:pt x="28055" y="2192170"/>
                    <a:pt x="28055" y="2192170"/>
                    <a:pt x="28055" y="2192170"/>
                  </a:cubicBezTo>
                  <a:cubicBezTo>
                    <a:pt x="28055" y="2192785"/>
                    <a:pt x="28055" y="2192785"/>
                    <a:pt x="28055" y="2192785"/>
                  </a:cubicBezTo>
                  <a:cubicBezTo>
                    <a:pt x="26226" y="2192785"/>
                    <a:pt x="26226" y="2192785"/>
                    <a:pt x="26226" y="2192785"/>
                  </a:cubicBezTo>
                  <a:cubicBezTo>
                    <a:pt x="26226" y="2192170"/>
                    <a:pt x="26226" y="2192170"/>
                    <a:pt x="26226" y="2192170"/>
                  </a:cubicBezTo>
                  <a:cubicBezTo>
                    <a:pt x="25616" y="2192170"/>
                    <a:pt x="25616" y="2192170"/>
                    <a:pt x="25616" y="2192170"/>
                  </a:cubicBezTo>
                  <a:cubicBezTo>
                    <a:pt x="25616" y="2192785"/>
                    <a:pt x="25616" y="2192785"/>
                    <a:pt x="25616" y="2192785"/>
                  </a:cubicBezTo>
                  <a:cubicBezTo>
                    <a:pt x="23176" y="2190328"/>
                    <a:pt x="20737" y="2192785"/>
                    <a:pt x="18297" y="2191556"/>
                  </a:cubicBezTo>
                  <a:cubicBezTo>
                    <a:pt x="18297" y="2190942"/>
                    <a:pt x="18297" y="2190942"/>
                    <a:pt x="18297" y="2190942"/>
                  </a:cubicBezTo>
                  <a:cubicBezTo>
                    <a:pt x="16467" y="2190942"/>
                    <a:pt x="17077" y="2190942"/>
                    <a:pt x="17077" y="2190942"/>
                  </a:cubicBezTo>
                  <a:cubicBezTo>
                    <a:pt x="17077" y="2191556"/>
                    <a:pt x="17077" y="2191556"/>
                    <a:pt x="17077" y="2191556"/>
                  </a:cubicBezTo>
                  <a:cubicBezTo>
                    <a:pt x="14638" y="2191556"/>
                    <a:pt x="13418" y="2191556"/>
                    <a:pt x="12808" y="2191556"/>
                  </a:cubicBezTo>
                  <a:cubicBezTo>
                    <a:pt x="12808" y="2190942"/>
                    <a:pt x="12808" y="2190942"/>
                    <a:pt x="12808" y="2190942"/>
                  </a:cubicBezTo>
                  <a:cubicBezTo>
                    <a:pt x="13418" y="2190942"/>
                    <a:pt x="13418" y="2190942"/>
                    <a:pt x="13418" y="2190942"/>
                  </a:cubicBezTo>
                  <a:cubicBezTo>
                    <a:pt x="13418" y="2190328"/>
                    <a:pt x="13418" y="2190328"/>
                    <a:pt x="13418" y="2190328"/>
                  </a:cubicBezTo>
                  <a:cubicBezTo>
                    <a:pt x="14028" y="2190328"/>
                    <a:pt x="14028" y="2190328"/>
                    <a:pt x="14028" y="2190328"/>
                  </a:cubicBezTo>
                  <a:cubicBezTo>
                    <a:pt x="12808" y="2189099"/>
                    <a:pt x="13418" y="2189099"/>
                    <a:pt x="13418" y="2188485"/>
                  </a:cubicBezTo>
                  <a:cubicBezTo>
                    <a:pt x="12808" y="2188485"/>
                    <a:pt x="12808" y="2188485"/>
                    <a:pt x="12808" y="2188485"/>
                  </a:cubicBezTo>
                  <a:cubicBezTo>
                    <a:pt x="12808" y="2187870"/>
                    <a:pt x="12808" y="2187870"/>
                    <a:pt x="12808" y="2187870"/>
                  </a:cubicBezTo>
                  <a:cubicBezTo>
                    <a:pt x="11588" y="2187870"/>
                    <a:pt x="11588" y="2187870"/>
                    <a:pt x="11588" y="2187870"/>
                  </a:cubicBezTo>
                  <a:cubicBezTo>
                    <a:pt x="12198" y="2184799"/>
                    <a:pt x="12808" y="2182956"/>
                    <a:pt x="11588" y="2181113"/>
                  </a:cubicBezTo>
                  <a:cubicBezTo>
                    <a:pt x="13418" y="2181113"/>
                    <a:pt x="13418" y="2181113"/>
                    <a:pt x="13418" y="2181113"/>
                  </a:cubicBezTo>
                  <a:cubicBezTo>
                    <a:pt x="13418" y="2182342"/>
                    <a:pt x="13418" y="2182342"/>
                    <a:pt x="13418" y="2182342"/>
                  </a:cubicBezTo>
                  <a:cubicBezTo>
                    <a:pt x="14028" y="2182342"/>
                    <a:pt x="14028" y="2182342"/>
                    <a:pt x="14028" y="2182342"/>
                  </a:cubicBezTo>
                  <a:cubicBezTo>
                    <a:pt x="14028" y="2181113"/>
                    <a:pt x="14028" y="2181113"/>
                    <a:pt x="14028" y="2181113"/>
                  </a:cubicBezTo>
                  <a:cubicBezTo>
                    <a:pt x="13418" y="2181113"/>
                    <a:pt x="13418" y="2181113"/>
                    <a:pt x="13418" y="2181113"/>
                  </a:cubicBezTo>
                  <a:cubicBezTo>
                    <a:pt x="13418" y="2179885"/>
                    <a:pt x="13418" y="2179885"/>
                    <a:pt x="13418" y="2179885"/>
                  </a:cubicBezTo>
                  <a:cubicBezTo>
                    <a:pt x="14028" y="2179885"/>
                    <a:pt x="14028" y="2179885"/>
                    <a:pt x="14028" y="2179885"/>
                  </a:cubicBezTo>
                  <a:cubicBezTo>
                    <a:pt x="14028" y="2179270"/>
                    <a:pt x="14028" y="2179270"/>
                    <a:pt x="14028" y="2179270"/>
                  </a:cubicBezTo>
                  <a:cubicBezTo>
                    <a:pt x="15857" y="2179270"/>
                    <a:pt x="15248" y="2179270"/>
                    <a:pt x="15248" y="2179270"/>
                  </a:cubicBezTo>
                  <a:cubicBezTo>
                    <a:pt x="15248" y="2178656"/>
                    <a:pt x="15248" y="2178656"/>
                    <a:pt x="15248" y="2178656"/>
                  </a:cubicBezTo>
                  <a:cubicBezTo>
                    <a:pt x="17077" y="2178656"/>
                    <a:pt x="17687" y="2178656"/>
                    <a:pt x="17687" y="2178656"/>
                  </a:cubicBezTo>
                  <a:cubicBezTo>
                    <a:pt x="17687" y="2179270"/>
                    <a:pt x="17687" y="2179270"/>
                    <a:pt x="17687" y="2179270"/>
                  </a:cubicBezTo>
                  <a:cubicBezTo>
                    <a:pt x="19517" y="2179270"/>
                    <a:pt x="18907" y="2179270"/>
                    <a:pt x="18907" y="2179270"/>
                  </a:cubicBezTo>
                  <a:cubicBezTo>
                    <a:pt x="18907" y="2181113"/>
                    <a:pt x="18907" y="2182956"/>
                    <a:pt x="18907" y="2183570"/>
                  </a:cubicBezTo>
                  <a:cubicBezTo>
                    <a:pt x="19517" y="2183570"/>
                    <a:pt x="19517" y="2183570"/>
                    <a:pt x="19517" y="2183570"/>
                  </a:cubicBezTo>
                  <a:cubicBezTo>
                    <a:pt x="19517" y="2181728"/>
                    <a:pt x="19517" y="2181113"/>
                    <a:pt x="19517" y="2180499"/>
                  </a:cubicBezTo>
                  <a:cubicBezTo>
                    <a:pt x="21956" y="2180499"/>
                    <a:pt x="20737" y="2182342"/>
                    <a:pt x="21346" y="2182342"/>
                  </a:cubicBezTo>
                  <a:cubicBezTo>
                    <a:pt x="21956" y="2182342"/>
                    <a:pt x="21956" y="2182342"/>
                    <a:pt x="21956" y="2182342"/>
                  </a:cubicBezTo>
                  <a:cubicBezTo>
                    <a:pt x="21956" y="2182956"/>
                    <a:pt x="21956" y="2182956"/>
                    <a:pt x="21956" y="2182956"/>
                  </a:cubicBezTo>
                  <a:cubicBezTo>
                    <a:pt x="23786" y="2182956"/>
                    <a:pt x="25006" y="2182342"/>
                    <a:pt x="25006" y="2182342"/>
                  </a:cubicBezTo>
                  <a:cubicBezTo>
                    <a:pt x="23176" y="2180499"/>
                    <a:pt x="21956" y="2180499"/>
                    <a:pt x="21346" y="2180499"/>
                  </a:cubicBezTo>
                  <a:cubicBezTo>
                    <a:pt x="21346" y="2178656"/>
                    <a:pt x="21346" y="2179270"/>
                    <a:pt x="21346" y="2179270"/>
                  </a:cubicBezTo>
                  <a:cubicBezTo>
                    <a:pt x="21956" y="2179270"/>
                    <a:pt x="21956" y="2179270"/>
                    <a:pt x="21956" y="2179270"/>
                  </a:cubicBezTo>
                  <a:cubicBezTo>
                    <a:pt x="21956" y="2178656"/>
                    <a:pt x="21956" y="2178656"/>
                    <a:pt x="21956" y="2178656"/>
                  </a:cubicBezTo>
                  <a:cubicBezTo>
                    <a:pt x="24396" y="2178656"/>
                    <a:pt x="25616" y="2178656"/>
                    <a:pt x="26226" y="2178656"/>
                  </a:cubicBezTo>
                  <a:cubicBezTo>
                    <a:pt x="26226" y="2178042"/>
                    <a:pt x="26226" y="2178042"/>
                    <a:pt x="26226" y="2178042"/>
                  </a:cubicBezTo>
                  <a:cubicBezTo>
                    <a:pt x="26836" y="2178042"/>
                    <a:pt x="26836" y="2178042"/>
                    <a:pt x="26836" y="2178042"/>
                  </a:cubicBezTo>
                  <a:cubicBezTo>
                    <a:pt x="26836" y="2178656"/>
                    <a:pt x="26836" y="2178656"/>
                    <a:pt x="26836" y="2178656"/>
                  </a:cubicBezTo>
                  <a:cubicBezTo>
                    <a:pt x="28055" y="2178656"/>
                    <a:pt x="28055" y="2178656"/>
                    <a:pt x="28055" y="2178656"/>
                  </a:cubicBezTo>
                  <a:cubicBezTo>
                    <a:pt x="28055" y="2178042"/>
                    <a:pt x="28055" y="2178042"/>
                    <a:pt x="28055" y="2178042"/>
                  </a:cubicBezTo>
                  <a:cubicBezTo>
                    <a:pt x="28665" y="2178042"/>
                    <a:pt x="28665" y="2178042"/>
                    <a:pt x="28665" y="2178042"/>
                  </a:cubicBezTo>
                  <a:cubicBezTo>
                    <a:pt x="28665" y="2176813"/>
                    <a:pt x="28665" y="2176813"/>
                    <a:pt x="28665" y="2176813"/>
                  </a:cubicBezTo>
                  <a:cubicBezTo>
                    <a:pt x="26226" y="2176813"/>
                    <a:pt x="25616" y="2176813"/>
                    <a:pt x="25006" y="2176813"/>
                  </a:cubicBezTo>
                  <a:cubicBezTo>
                    <a:pt x="25006" y="2178042"/>
                    <a:pt x="25006" y="2178042"/>
                    <a:pt x="25006" y="2178042"/>
                  </a:cubicBezTo>
                  <a:cubicBezTo>
                    <a:pt x="23176" y="2178042"/>
                    <a:pt x="23786" y="2178042"/>
                    <a:pt x="23176" y="2178042"/>
                  </a:cubicBezTo>
                  <a:cubicBezTo>
                    <a:pt x="23176" y="2176813"/>
                    <a:pt x="23176" y="2176813"/>
                    <a:pt x="23176" y="2176813"/>
                  </a:cubicBezTo>
                  <a:cubicBezTo>
                    <a:pt x="21956" y="2176813"/>
                    <a:pt x="21346" y="2176813"/>
                    <a:pt x="21346" y="2176813"/>
                  </a:cubicBezTo>
                  <a:cubicBezTo>
                    <a:pt x="21346" y="2178656"/>
                    <a:pt x="21346" y="2178042"/>
                    <a:pt x="21346" y="2178656"/>
                  </a:cubicBezTo>
                  <a:cubicBezTo>
                    <a:pt x="20737" y="2178656"/>
                    <a:pt x="20737" y="2178656"/>
                    <a:pt x="20737" y="2178656"/>
                  </a:cubicBezTo>
                  <a:cubicBezTo>
                    <a:pt x="20737" y="2178042"/>
                    <a:pt x="20737" y="2178042"/>
                    <a:pt x="20737" y="2178042"/>
                  </a:cubicBezTo>
                  <a:cubicBezTo>
                    <a:pt x="18907" y="2178042"/>
                    <a:pt x="19517" y="2178042"/>
                    <a:pt x="18907" y="2178042"/>
                  </a:cubicBezTo>
                  <a:cubicBezTo>
                    <a:pt x="18907" y="2178656"/>
                    <a:pt x="18907" y="2178656"/>
                    <a:pt x="18907" y="2178656"/>
                  </a:cubicBezTo>
                  <a:cubicBezTo>
                    <a:pt x="18297" y="2178656"/>
                    <a:pt x="18297" y="2178656"/>
                    <a:pt x="18297" y="2178656"/>
                  </a:cubicBezTo>
                  <a:cubicBezTo>
                    <a:pt x="18907" y="2175585"/>
                    <a:pt x="20737" y="2173742"/>
                    <a:pt x="21956" y="2174356"/>
                  </a:cubicBezTo>
                  <a:cubicBezTo>
                    <a:pt x="21956" y="2173128"/>
                    <a:pt x="21956" y="2173128"/>
                    <a:pt x="21956" y="2173128"/>
                  </a:cubicBezTo>
                  <a:cubicBezTo>
                    <a:pt x="23786" y="2173128"/>
                    <a:pt x="23786" y="2173128"/>
                    <a:pt x="24396" y="2173128"/>
                  </a:cubicBezTo>
                  <a:cubicBezTo>
                    <a:pt x="24396" y="2172513"/>
                    <a:pt x="24396" y="2172513"/>
                    <a:pt x="24396" y="2172513"/>
                  </a:cubicBezTo>
                  <a:cubicBezTo>
                    <a:pt x="25616" y="2172513"/>
                    <a:pt x="25616" y="2172513"/>
                    <a:pt x="25616" y="2172513"/>
                  </a:cubicBezTo>
                  <a:cubicBezTo>
                    <a:pt x="25006" y="2173128"/>
                    <a:pt x="25006" y="2173128"/>
                    <a:pt x="25006" y="2173128"/>
                  </a:cubicBezTo>
                  <a:cubicBezTo>
                    <a:pt x="25616" y="2173128"/>
                    <a:pt x="25616" y="2173128"/>
                    <a:pt x="25616" y="2173128"/>
                  </a:cubicBezTo>
                  <a:cubicBezTo>
                    <a:pt x="25616" y="2172513"/>
                    <a:pt x="25616" y="2172513"/>
                    <a:pt x="25616" y="2172513"/>
                  </a:cubicBezTo>
                  <a:cubicBezTo>
                    <a:pt x="27445" y="2172513"/>
                    <a:pt x="26836" y="2172513"/>
                    <a:pt x="26836" y="2172513"/>
                  </a:cubicBezTo>
                  <a:cubicBezTo>
                    <a:pt x="26836" y="2171899"/>
                    <a:pt x="26836" y="2171899"/>
                    <a:pt x="26836" y="2171899"/>
                  </a:cubicBezTo>
                  <a:cubicBezTo>
                    <a:pt x="29275" y="2171899"/>
                    <a:pt x="30495" y="2171899"/>
                    <a:pt x="30495" y="2171285"/>
                  </a:cubicBezTo>
                  <a:cubicBezTo>
                    <a:pt x="29275" y="2171285"/>
                    <a:pt x="29275" y="2171285"/>
                    <a:pt x="29275" y="2171285"/>
                  </a:cubicBezTo>
                  <a:cubicBezTo>
                    <a:pt x="29275" y="2170670"/>
                    <a:pt x="29275" y="2170670"/>
                    <a:pt x="29275" y="2170670"/>
                  </a:cubicBezTo>
                  <a:cubicBezTo>
                    <a:pt x="31105" y="2170056"/>
                    <a:pt x="31715" y="2169442"/>
                    <a:pt x="32325" y="2169442"/>
                  </a:cubicBezTo>
                  <a:cubicBezTo>
                    <a:pt x="30495" y="2168213"/>
                    <a:pt x="30495" y="2169442"/>
                    <a:pt x="29885" y="2168828"/>
                  </a:cubicBezTo>
                  <a:cubicBezTo>
                    <a:pt x="29885" y="2167599"/>
                    <a:pt x="29885" y="2166985"/>
                    <a:pt x="29885" y="2166985"/>
                  </a:cubicBezTo>
                  <a:cubicBezTo>
                    <a:pt x="31715" y="2166985"/>
                    <a:pt x="31105" y="2166985"/>
                    <a:pt x="31105" y="2166985"/>
                  </a:cubicBezTo>
                  <a:cubicBezTo>
                    <a:pt x="31105" y="2166370"/>
                    <a:pt x="31105" y="2166370"/>
                    <a:pt x="31105" y="2166370"/>
                  </a:cubicBezTo>
                  <a:cubicBezTo>
                    <a:pt x="29885" y="2166370"/>
                    <a:pt x="29885" y="2166370"/>
                    <a:pt x="29885" y="2166370"/>
                  </a:cubicBezTo>
                  <a:cubicBezTo>
                    <a:pt x="29885" y="2168213"/>
                    <a:pt x="28665" y="2167599"/>
                    <a:pt x="28665" y="2167599"/>
                  </a:cubicBezTo>
                  <a:cubicBezTo>
                    <a:pt x="28665" y="2166985"/>
                    <a:pt x="28665" y="2166985"/>
                    <a:pt x="28665" y="2166985"/>
                  </a:cubicBezTo>
                  <a:cubicBezTo>
                    <a:pt x="26836" y="2166985"/>
                    <a:pt x="26226" y="2166985"/>
                    <a:pt x="26226" y="2166985"/>
                  </a:cubicBezTo>
                  <a:cubicBezTo>
                    <a:pt x="26226" y="2166370"/>
                    <a:pt x="26226" y="2166370"/>
                    <a:pt x="26226" y="2166370"/>
                  </a:cubicBezTo>
                  <a:cubicBezTo>
                    <a:pt x="25006" y="2166370"/>
                    <a:pt x="24396" y="2166370"/>
                    <a:pt x="24396" y="2166370"/>
                  </a:cubicBezTo>
                  <a:cubicBezTo>
                    <a:pt x="24396" y="2165142"/>
                    <a:pt x="24396" y="2165142"/>
                    <a:pt x="24396" y="2165142"/>
                  </a:cubicBezTo>
                  <a:cubicBezTo>
                    <a:pt x="26836" y="2165142"/>
                    <a:pt x="28055" y="2165142"/>
                    <a:pt x="29275" y="2165142"/>
                  </a:cubicBezTo>
                  <a:cubicBezTo>
                    <a:pt x="29275" y="2164528"/>
                    <a:pt x="29275" y="2164528"/>
                    <a:pt x="29275" y="2164528"/>
                  </a:cubicBezTo>
                  <a:cubicBezTo>
                    <a:pt x="31105" y="2164528"/>
                    <a:pt x="30495" y="2164528"/>
                    <a:pt x="30495" y="2164528"/>
                  </a:cubicBezTo>
                  <a:cubicBezTo>
                    <a:pt x="29885" y="2165142"/>
                    <a:pt x="29885" y="2165142"/>
                    <a:pt x="29885" y="2165142"/>
                  </a:cubicBezTo>
                  <a:cubicBezTo>
                    <a:pt x="31715" y="2165142"/>
                    <a:pt x="31715" y="2165142"/>
                    <a:pt x="32325" y="2165142"/>
                  </a:cubicBezTo>
                  <a:cubicBezTo>
                    <a:pt x="32325" y="2164528"/>
                    <a:pt x="32325" y="2164528"/>
                    <a:pt x="32325" y="2164528"/>
                  </a:cubicBezTo>
                  <a:cubicBezTo>
                    <a:pt x="32934" y="2164528"/>
                    <a:pt x="32934" y="2164528"/>
                    <a:pt x="32934" y="2164528"/>
                  </a:cubicBezTo>
                  <a:cubicBezTo>
                    <a:pt x="32934" y="2163913"/>
                    <a:pt x="32934" y="2163913"/>
                    <a:pt x="32934" y="2163913"/>
                  </a:cubicBezTo>
                  <a:cubicBezTo>
                    <a:pt x="33544" y="2163913"/>
                    <a:pt x="33544" y="2163913"/>
                    <a:pt x="33544" y="2163913"/>
                  </a:cubicBezTo>
                  <a:cubicBezTo>
                    <a:pt x="33544" y="2163299"/>
                    <a:pt x="33544" y="2163299"/>
                    <a:pt x="33544" y="2163299"/>
                  </a:cubicBezTo>
                  <a:cubicBezTo>
                    <a:pt x="35374" y="2163299"/>
                    <a:pt x="34764" y="2163299"/>
                    <a:pt x="34764" y="2163299"/>
                  </a:cubicBezTo>
                  <a:cubicBezTo>
                    <a:pt x="34764" y="2162685"/>
                    <a:pt x="34764" y="2162685"/>
                    <a:pt x="34764" y="2162685"/>
                  </a:cubicBezTo>
                  <a:cubicBezTo>
                    <a:pt x="36594" y="2162685"/>
                    <a:pt x="37204" y="2162685"/>
                    <a:pt x="37204" y="2162685"/>
                  </a:cubicBezTo>
                  <a:cubicBezTo>
                    <a:pt x="37204" y="2165142"/>
                    <a:pt x="40253" y="2163299"/>
                    <a:pt x="41473" y="2163913"/>
                  </a:cubicBezTo>
                  <a:cubicBezTo>
                    <a:pt x="41473" y="2165756"/>
                    <a:pt x="41473" y="2165756"/>
                    <a:pt x="41473" y="2166370"/>
                  </a:cubicBezTo>
                  <a:cubicBezTo>
                    <a:pt x="43303" y="2166370"/>
                    <a:pt x="42693" y="2166370"/>
                    <a:pt x="42693" y="2166370"/>
                  </a:cubicBezTo>
                  <a:cubicBezTo>
                    <a:pt x="42693" y="2165142"/>
                    <a:pt x="42693" y="2165142"/>
                    <a:pt x="42693" y="2165142"/>
                  </a:cubicBezTo>
                  <a:cubicBezTo>
                    <a:pt x="43913" y="2165142"/>
                    <a:pt x="43913" y="2165142"/>
                    <a:pt x="43913" y="2165142"/>
                  </a:cubicBezTo>
                  <a:cubicBezTo>
                    <a:pt x="43913" y="2164528"/>
                    <a:pt x="43913" y="2164528"/>
                    <a:pt x="43913" y="2164528"/>
                  </a:cubicBezTo>
                  <a:cubicBezTo>
                    <a:pt x="47572" y="2165756"/>
                    <a:pt x="51841" y="2166985"/>
                    <a:pt x="50621" y="2169442"/>
                  </a:cubicBezTo>
                  <a:cubicBezTo>
                    <a:pt x="52451" y="2169442"/>
                    <a:pt x="52451" y="2169442"/>
                    <a:pt x="52451" y="2169442"/>
                  </a:cubicBezTo>
                  <a:cubicBezTo>
                    <a:pt x="52451" y="2170670"/>
                    <a:pt x="52451" y="2170670"/>
                    <a:pt x="52451" y="2170670"/>
                  </a:cubicBezTo>
                  <a:cubicBezTo>
                    <a:pt x="51841" y="2170670"/>
                    <a:pt x="51841" y="2170670"/>
                    <a:pt x="51841" y="2170670"/>
                  </a:cubicBezTo>
                  <a:cubicBezTo>
                    <a:pt x="51841" y="2171285"/>
                    <a:pt x="51841" y="2171285"/>
                    <a:pt x="51841" y="2171285"/>
                  </a:cubicBezTo>
                  <a:cubicBezTo>
                    <a:pt x="50011" y="2171285"/>
                    <a:pt x="48792" y="2171285"/>
                    <a:pt x="48792" y="2171285"/>
                  </a:cubicBezTo>
                  <a:cubicBezTo>
                    <a:pt x="48792" y="2171899"/>
                    <a:pt x="48792" y="2171899"/>
                    <a:pt x="48792" y="2171899"/>
                  </a:cubicBezTo>
                  <a:cubicBezTo>
                    <a:pt x="48182" y="2171899"/>
                    <a:pt x="48182" y="2171899"/>
                    <a:pt x="48182" y="2171899"/>
                  </a:cubicBezTo>
                  <a:cubicBezTo>
                    <a:pt x="48182" y="2172513"/>
                    <a:pt x="48182" y="2172513"/>
                    <a:pt x="48182" y="2172513"/>
                  </a:cubicBezTo>
                  <a:cubicBezTo>
                    <a:pt x="47572" y="2172513"/>
                    <a:pt x="47572" y="2172513"/>
                    <a:pt x="47572" y="2172513"/>
                  </a:cubicBezTo>
                  <a:lnTo>
                    <a:pt x="47572" y="2172974"/>
                  </a:lnTo>
                  <a:lnTo>
                    <a:pt x="45742" y="2174356"/>
                  </a:lnTo>
                  <a:cubicBezTo>
                    <a:pt x="45742" y="2174356"/>
                    <a:pt x="45742" y="2173128"/>
                    <a:pt x="47572" y="2173128"/>
                  </a:cubicBezTo>
                  <a:lnTo>
                    <a:pt x="47572" y="2172974"/>
                  </a:lnTo>
                  <a:lnTo>
                    <a:pt x="48182" y="2172513"/>
                  </a:lnTo>
                  <a:cubicBezTo>
                    <a:pt x="50621" y="2171899"/>
                    <a:pt x="51841" y="2171899"/>
                    <a:pt x="53061" y="2171899"/>
                  </a:cubicBezTo>
                  <a:cubicBezTo>
                    <a:pt x="53061" y="2171285"/>
                    <a:pt x="53061" y="2171285"/>
                    <a:pt x="53061" y="2171285"/>
                  </a:cubicBezTo>
                  <a:cubicBezTo>
                    <a:pt x="53671" y="2171285"/>
                    <a:pt x="53671" y="2171285"/>
                    <a:pt x="53671" y="2171285"/>
                  </a:cubicBezTo>
                  <a:cubicBezTo>
                    <a:pt x="53671" y="2171899"/>
                    <a:pt x="53671" y="2171899"/>
                    <a:pt x="53671" y="2171899"/>
                  </a:cubicBezTo>
                  <a:cubicBezTo>
                    <a:pt x="55500" y="2171285"/>
                    <a:pt x="56110" y="2170670"/>
                    <a:pt x="56720" y="2171285"/>
                  </a:cubicBezTo>
                  <a:cubicBezTo>
                    <a:pt x="56720" y="2170670"/>
                    <a:pt x="56720" y="2170670"/>
                    <a:pt x="56720" y="2170670"/>
                  </a:cubicBezTo>
                  <a:cubicBezTo>
                    <a:pt x="59160" y="2170670"/>
                    <a:pt x="60380" y="2170670"/>
                    <a:pt x="60990" y="2170670"/>
                  </a:cubicBezTo>
                  <a:cubicBezTo>
                    <a:pt x="60990" y="2171285"/>
                    <a:pt x="60990" y="2171285"/>
                    <a:pt x="60990" y="2171285"/>
                  </a:cubicBezTo>
                  <a:cubicBezTo>
                    <a:pt x="62819" y="2171285"/>
                    <a:pt x="62819" y="2171285"/>
                    <a:pt x="63429" y="2171285"/>
                  </a:cubicBezTo>
                  <a:cubicBezTo>
                    <a:pt x="63429" y="2173128"/>
                    <a:pt x="63429" y="2173742"/>
                    <a:pt x="63429" y="2174356"/>
                  </a:cubicBezTo>
                  <a:cubicBezTo>
                    <a:pt x="62209" y="2174356"/>
                    <a:pt x="62209" y="2174356"/>
                    <a:pt x="62209" y="2174356"/>
                  </a:cubicBezTo>
                  <a:cubicBezTo>
                    <a:pt x="62819" y="2177428"/>
                    <a:pt x="60380" y="2178656"/>
                    <a:pt x="60990" y="2180499"/>
                  </a:cubicBezTo>
                  <a:cubicBezTo>
                    <a:pt x="60380" y="2180499"/>
                    <a:pt x="60380" y="2180499"/>
                    <a:pt x="60380" y="2180499"/>
                  </a:cubicBezTo>
                  <a:cubicBezTo>
                    <a:pt x="60380" y="2181113"/>
                    <a:pt x="60380" y="2181113"/>
                    <a:pt x="60380" y="2181113"/>
                  </a:cubicBezTo>
                  <a:cubicBezTo>
                    <a:pt x="59770" y="2181113"/>
                    <a:pt x="59770" y="2181113"/>
                    <a:pt x="59770" y="2181113"/>
                  </a:cubicBezTo>
                  <a:cubicBezTo>
                    <a:pt x="59770" y="2182956"/>
                    <a:pt x="58550" y="2182956"/>
                    <a:pt x="59160" y="2182956"/>
                  </a:cubicBezTo>
                  <a:cubicBezTo>
                    <a:pt x="60380" y="2182956"/>
                    <a:pt x="60380" y="2182956"/>
                    <a:pt x="60380" y="2182956"/>
                  </a:cubicBezTo>
                  <a:cubicBezTo>
                    <a:pt x="60380" y="2182342"/>
                    <a:pt x="60380" y="2182342"/>
                    <a:pt x="60380" y="2182342"/>
                  </a:cubicBezTo>
                  <a:cubicBezTo>
                    <a:pt x="62819" y="2181728"/>
                    <a:pt x="62209" y="2178656"/>
                    <a:pt x="62209" y="2178656"/>
                  </a:cubicBezTo>
                  <a:cubicBezTo>
                    <a:pt x="63429" y="2178656"/>
                    <a:pt x="63429" y="2178656"/>
                    <a:pt x="63429" y="2178656"/>
                  </a:cubicBezTo>
                  <a:cubicBezTo>
                    <a:pt x="62819" y="2174970"/>
                    <a:pt x="64039" y="2171285"/>
                    <a:pt x="65869" y="2171899"/>
                  </a:cubicBezTo>
                  <a:cubicBezTo>
                    <a:pt x="65869" y="2172513"/>
                    <a:pt x="65869" y="2172513"/>
                    <a:pt x="65869" y="2172513"/>
                  </a:cubicBezTo>
                  <a:cubicBezTo>
                    <a:pt x="67088" y="2172513"/>
                    <a:pt x="67088" y="2172513"/>
                    <a:pt x="67088" y="2172513"/>
                  </a:cubicBezTo>
                  <a:cubicBezTo>
                    <a:pt x="67088" y="2174356"/>
                    <a:pt x="67088" y="2173742"/>
                    <a:pt x="67088" y="2174356"/>
                  </a:cubicBezTo>
                  <a:cubicBezTo>
                    <a:pt x="67698" y="2174356"/>
                    <a:pt x="67698" y="2174356"/>
                    <a:pt x="67698" y="2174356"/>
                  </a:cubicBezTo>
                  <a:cubicBezTo>
                    <a:pt x="67698" y="2175585"/>
                    <a:pt x="67698" y="2175585"/>
                    <a:pt x="67698" y="2175585"/>
                  </a:cubicBezTo>
                  <a:cubicBezTo>
                    <a:pt x="68308" y="2175585"/>
                    <a:pt x="68308" y="2175585"/>
                    <a:pt x="68308" y="2175585"/>
                  </a:cubicBezTo>
                  <a:cubicBezTo>
                    <a:pt x="68308" y="2177428"/>
                    <a:pt x="68308" y="2176813"/>
                    <a:pt x="68308" y="2176813"/>
                  </a:cubicBezTo>
                  <a:cubicBezTo>
                    <a:pt x="68918" y="2176813"/>
                    <a:pt x="68918" y="2176813"/>
                    <a:pt x="68918" y="2176813"/>
                  </a:cubicBezTo>
                  <a:cubicBezTo>
                    <a:pt x="69528" y="2178656"/>
                    <a:pt x="70138" y="2178656"/>
                    <a:pt x="69528" y="2179270"/>
                  </a:cubicBezTo>
                  <a:cubicBezTo>
                    <a:pt x="70138" y="2179270"/>
                    <a:pt x="70138" y="2179270"/>
                    <a:pt x="70138" y="2179270"/>
                  </a:cubicBezTo>
                  <a:cubicBezTo>
                    <a:pt x="70138" y="2179885"/>
                    <a:pt x="70138" y="2179885"/>
                    <a:pt x="70138" y="2179885"/>
                  </a:cubicBezTo>
                  <a:cubicBezTo>
                    <a:pt x="71968" y="2179885"/>
                    <a:pt x="71968" y="2179885"/>
                    <a:pt x="71968" y="2179885"/>
                  </a:cubicBezTo>
                  <a:cubicBezTo>
                    <a:pt x="71968" y="2180499"/>
                    <a:pt x="71968" y="2180499"/>
                    <a:pt x="71968" y="2180499"/>
                  </a:cubicBezTo>
                  <a:cubicBezTo>
                    <a:pt x="72577" y="2180499"/>
                    <a:pt x="72577" y="2180499"/>
                    <a:pt x="72577" y="2180499"/>
                  </a:cubicBezTo>
                  <a:cubicBezTo>
                    <a:pt x="72577" y="2181113"/>
                    <a:pt x="72577" y="2181113"/>
                    <a:pt x="72577" y="2181113"/>
                  </a:cubicBezTo>
                  <a:cubicBezTo>
                    <a:pt x="73187" y="2180499"/>
                    <a:pt x="73797" y="2180499"/>
                    <a:pt x="73797" y="2180499"/>
                  </a:cubicBezTo>
                  <a:cubicBezTo>
                    <a:pt x="73797" y="2179885"/>
                    <a:pt x="73797" y="2179885"/>
                    <a:pt x="73797" y="2179885"/>
                  </a:cubicBezTo>
                  <a:cubicBezTo>
                    <a:pt x="75017" y="2179885"/>
                    <a:pt x="75017" y="2179885"/>
                    <a:pt x="75017" y="2179885"/>
                  </a:cubicBezTo>
                  <a:cubicBezTo>
                    <a:pt x="75017" y="2179270"/>
                    <a:pt x="75017" y="2179270"/>
                    <a:pt x="75017" y="2179270"/>
                  </a:cubicBezTo>
                  <a:cubicBezTo>
                    <a:pt x="73187" y="2179270"/>
                    <a:pt x="72577" y="2179270"/>
                    <a:pt x="72577" y="2179270"/>
                  </a:cubicBezTo>
                  <a:cubicBezTo>
                    <a:pt x="72577" y="2177428"/>
                    <a:pt x="71358" y="2177428"/>
                    <a:pt x="71968" y="2176813"/>
                  </a:cubicBezTo>
                  <a:cubicBezTo>
                    <a:pt x="71358" y="2176813"/>
                    <a:pt x="71358" y="2176813"/>
                    <a:pt x="71358" y="2176813"/>
                  </a:cubicBezTo>
                  <a:cubicBezTo>
                    <a:pt x="71358" y="2176199"/>
                    <a:pt x="71358" y="2176199"/>
                    <a:pt x="71358" y="2176199"/>
                  </a:cubicBezTo>
                  <a:cubicBezTo>
                    <a:pt x="70138" y="2176199"/>
                    <a:pt x="70138" y="2176199"/>
                    <a:pt x="70138" y="2176199"/>
                  </a:cubicBezTo>
                  <a:cubicBezTo>
                    <a:pt x="70138" y="2175585"/>
                    <a:pt x="70138" y="2175585"/>
                    <a:pt x="70138" y="2175585"/>
                  </a:cubicBezTo>
                  <a:cubicBezTo>
                    <a:pt x="69528" y="2175585"/>
                    <a:pt x="69528" y="2175585"/>
                    <a:pt x="69528" y="2175585"/>
                  </a:cubicBezTo>
                  <a:cubicBezTo>
                    <a:pt x="69528" y="2173742"/>
                    <a:pt x="69528" y="2174356"/>
                    <a:pt x="69528" y="2174356"/>
                  </a:cubicBezTo>
                  <a:cubicBezTo>
                    <a:pt x="68918" y="2174356"/>
                    <a:pt x="68918" y="2174356"/>
                    <a:pt x="68918" y="2174356"/>
                  </a:cubicBezTo>
                  <a:cubicBezTo>
                    <a:pt x="68918" y="2173128"/>
                    <a:pt x="68918" y="2173128"/>
                    <a:pt x="68918" y="2173128"/>
                  </a:cubicBezTo>
                  <a:cubicBezTo>
                    <a:pt x="68308" y="2173128"/>
                    <a:pt x="68308" y="2173128"/>
                    <a:pt x="68308" y="2173128"/>
                  </a:cubicBezTo>
                  <a:cubicBezTo>
                    <a:pt x="68308" y="2171899"/>
                    <a:pt x="68308" y="2171899"/>
                    <a:pt x="68308" y="2171899"/>
                  </a:cubicBezTo>
                  <a:cubicBezTo>
                    <a:pt x="68918" y="2171899"/>
                    <a:pt x="68918" y="2171899"/>
                    <a:pt x="68918" y="2171899"/>
                  </a:cubicBezTo>
                  <a:cubicBezTo>
                    <a:pt x="68918" y="2172513"/>
                    <a:pt x="68918" y="2172513"/>
                    <a:pt x="68918" y="2172513"/>
                  </a:cubicBezTo>
                  <a:cubicBezTo>
                    <a:pt x="69528" y="2172513"/>
                    <a:pt x="69528" y="2172513"/>
                    <a:pt x="69528" y="2172513"/>
                  </a:cubicBezTo>
                  <a:cubicBezTo>
                    <a:pt x="69528" y="2173128"/>
                    <a:pt x="69528" y="2173128"/>
                    <a:pt x="69528" y="2173128"/>
                  </a:cubicBezTo>
                  <a:cubicBezTo>
                    <a:pt x="70138" y="2173128"/>
                    <a:pt x="70138" y="2173128"/>
                    <a:pt x="70138" y="2173128"/>
                  </a:cubicBezTo>
                  <a:cubicBezTo>
                    <a:pt x="70138" y="2174356"/>
                    <a:pt x="70138" y="2174356"/>
                    <a:pt x="70138" y="2174356"/>
                  </a:cubicBezTo>
                  <a:cubicBezTo>
                    <a:pt x="72577" y="2173128"/>
                    <a:pt x="74407" y="2173128"/>
                    <a:pt x="75627" y="2173128"/>
                  </a:cubicBezTo>
                  <a:cubicBezTo>
                    <a:pt x="75627" y="2172513"/>
                    <a:pt x="75627" y="2172513"/>
                    <a:pt x="75627" y="2172513"/>
                  </a:cubicBezTo>
                  <a:cubicBezTo>
                    <a:pt x="77457" y="2172513"/>
                    <a:pt x="79286" y="2172513"/>
                    <a:pt x="79896" y="2172513"/>
                  </a:cubicBezTo>
                  <a:cubicBezTo>
                    <a:pt x="79896" y="2173128"/>
                    <a:pt x="79896" y="2173128"/>
                    <a:pt x="79896" y="2173128"/>
                  </a:cubicBezTo>
                  <a:cubicBezTo>
                    <a:pt x="81726" y="2173128"/>
                    <a:pt x="81116" y="2173128"/>
                    <a:pt x="81116" y="2173128"/>
                  </a:cubicBezTo>
                  <a:cubicBezTo>
                    <a:pt x="81116" y="2174356"/>
                    <a:pt x="81116" y="2174356"/>
                    <a:pt x="81116" y="2174356"/>
                  </a:cubicBezTo>
                  <a:cubicBezTo>
                    <a:pt x="81726" y="2174356"/>
                    <a:pt x="81726" y="2174356"/>
                    <a:pt x="81726" y="2174356"/>
                  </a:cubicBezTo>
                  <a:cubicBezTo>
                    <a:pt x="82336" y="2176199"/>
                    <a:pt x="83556" y="2175585"/>
                    <a:pt x="83556" y="2175585"/>
                  </a:cubicBezTo>
                  <a:cubicBezTo>
                    <a:pt x="83556" y="2176199"/>
                    <a:pt x="83556" y="2176199"/>
                    <a:pt x="83556" y="2176199"/>
                  </a:cubicBezTo>
                  <a:cubicBezTo>
                    <a:pt x="86605" y="2176813"/>
                    <a:pt x="89045" y="2177428"/>
                    <a:pt x="90874" y="2176813"/>
                  </a:cubicBezTo>
                  <a:cubicBezTo>
                    <a:pt x="90874" y="2176199"/>
                    <a:pt x="90874" y="2176199"/>
                    <a:pt x="90874" y="2176199"/>
                  </a:cubicBezTo>
                  <a:cubicBezTo>
                    <a:pt x="91484" y="2176199"/>
                    <a:pt x="91484" y="2176199"/>
                    <a:pt x="91484" y="2176199"/>
                  </a:cubicBezTo>
                  <a:cubicBezTo>
                    <a:pt x="91484" y="2174356"/>
                    <a:pt x="94534" y="2173742"/>
                    <a:pt x="95144" y="2172513"/>
                  </a:cubicBezTo>
                  <a:cubicBezTo>
                    <a:pt x="93924" y="2171285"/>
                    <a:pt x="93924" y="2171899"/>
                    <a:pt x="93314" y="2171899"/>
                  </a:cubicBezTo>
                  <a:cubicBezTo>
                    <a:pt x="93314" y="2171285"/>
                    <a:pt x="93314" y="2171285"/>
                    <a:pt x="93314" y="2171285"/>
                  </a:cubicBezTo>
                  <a:cubicBezTo>
                    <a:pt x="95144" y="2171285"/>
                    <a:pt x="95753" y="2171285"/>
                    <a:pt x="95753" y="2171285"/>
                  </a:cubicBezTo>
                  <a:cubicBezTo>
                    <a:pt x="95753" y="2170670"/>
                    <a:pt x="95753" y="2170670"/>
                    <a:pt x="95753" y="2170670"/>
                  </a:cubicBezTo>
                  <a:cubicBezTo>
                    <a:pt x="97583" y="2170056"/>
                    <a:pt x="97583" y="2171285"/>
                    <a:pt x="98193" y="2171285"/>
                  </a:cubicBezTo>
                  <a:cubicBezTo>
                    <a:pt x="98193" y="2170670"/>
                    <a:pt x="98193" y="2170670"/>
                    <a:pt x="98193" y="2170670"/>
                  </a:cubicBezTo>
                  <a:cubicBezTo>
                    <a:pt x="100633" y="2171285"/>
                    <a:pt x="101852" y="2171899"/>
                    <a:pt x="103072" y="2171899"/>
                  </a:cubicBezTo>
                  <a:cubicBezTo>
                    <a:pt x="103072" y="2172513"/>
                    <a:pt x="103072" y="2172513"/>
                    <a:pt x="103072" y="2172513"/>
                  </a:cubicBezTo>
                  <a:cubicBezTo>
                    <a:pt x="103682" y="2172513"/>
                    <a:pt x="103682" y="2172513"/>
                    <a:pt x="103682" y="2172513"/>
                  </a:cubicBezTo>
                  <a:cubicBezTo>
                    <a:pt x="103682" y="2173128"/>
                    <a:pt x="103682" y="2173128"/>
                    <a:pt x="103682" y="2173128"/>
                  </a:cubicBezTo>
                  <a:cubicBezTo>
                    <a:pt x="104292" y="2173128"/>
                    <a:pt x="104292" y="2173128"/>
                    <a:pt x="104292" y="2173128"/>
                  </a:cubicBezTo>
                  <a:cubicBezTo>
                    <a:pt x="104292" y="2174356"/>
                    <a:pt x="104292" y="2174356"/>
                    <a:pt x="104292" y="2174356"/>
                  </a:cubicBezTo>
                  <a:cubicBezTo>
                    <a:pt x="104902" y="2174356"/>
                    <a:pt x="104902" y="2174356"/>
                    <a:pt x="104902" y="2174356"/>
                  </a:cubicBezTo>
                  <a:cubicBezTo>
                    <a:pt x="104902" y="2172513"/>
                    <a:pt x="104902" y="2171285"/>
                    <a:pt x="104902" y="2171285"/>
                  </a:cubicBezTo>
                  <a:cubicBezTo>
                    <a:pt x="106731" y="2171285"/>
                    <a:pt x="106731" y="2172513"/>
                    <a:pt x="107341" y="2171899"/>
                  </a:cubicBezTo>
                  <a:cubicBezTo>
                    <a:pt x="107341" y="2171285"/>
                    <a:pt x="107341" y="2171285"/>
                    <a:pt x="107341" y="2171285"/>
                  </a:cubicBezTo>
                  <a:cubicBezTo>
                    <a:pt x="105512" y="2171285"/>
                    <a:pt x="106122" y="2170056"/>
                    <a:pt x="106122" y="2170670"/>
                  </a:cubicBezTo>
                  <a:cubicBezTo>
                    <a:pt x="104292" y="2171899"/>
                    <a:pt x="103682" y="2170670"/>
                    <a:pt x="103072" y="2171285"/>
                  </a:cubicBezTo>
                  <a:cubicBezTo>
                    <a:pt x="103072" y="2170670"/>
                    <a:pt x="103072" y="2170670"/>
                    <a:pt x="103072" y="2170670"/>
                  </a:cubicBezTo>
                  <a:cubicBezTo>
                    <a:pt x="99413" y="2171285"/>
                    <a:pt x="100023" y="2168828"/>
                    <a:pt x="100023" y="2167599"/>
                  </a:cubicBezTo>
                  <a:cubicBezTo>
                    <a:pt x="99413" y="2167599"/>
                    <a:pt x="99413" y="2167599"/>
                    <a:pt x="99413" y="2167599"/>
                  </a:cubicBezTo>
                  <a:cubicBezTo>
                    <a:pt x="99413" y="2169442"/>
                    <a:pt x="99413" y="2168828"/>
                    <a:pt x="99413" y="2168828"/>
                  </a:cubicBezTo>
                  <a:cubicBezTo>
                    <a:pt x="96973" y="2168828"/>
                    <a:pt x="93924" y="2168828"/>
                    <a:pt x="92704" y="2168828"/>
                  </a:cubicBezTo>
                  <a:cubicBezTo>
                    <a:pt x="92704" y="2169442"/>
                    <a:pt x="92704" y="2169442"/>
                    <a:pt x="92704" y="2169442"/>
                  </a:cubicBezTo>
                  <a:cubicBezTo>
                    <a:pt x="92094" y="2169442"/>
                    <a:pt x="92094" y="2169442"/>
                    <a:pt x="92094" y="2169442"/>
                  </a:cubicBezTo>
                  <a:cubicBezTo>
                    <a:pt x="92094" y="2170670"/>
                    <a:pt x="92094" y="2170670"/>
                    <a:pt x="92094" y="2170670"/>
                  </a:cubicBezTo>
                  <a:cubicBezTo>
                    <a:pt x="91484" y="2170670"/>
                    <a:pt x="91484" y="2170670"/>
                    <a:pt x="91484" y="2170670"/>
                  </a:cubicBezTo>
                  <a:cubicBezTo>
                    <a:pt x="91484" y="2171899"/>
                    <a:pt x="91484" y="2171899"/>
                    <a:pt x="91484" y="2171899"/>
                  </a:cubicBezTo>
                  <a:cubicBezTo>
                    <a:pt x="90874" y="2171899"/>
                    <a:pt x="90874" y="2171899"/>
                    <a:pt x="90874" y="2171899"/>
                  </a:cubicBezTo>
                  <a:cubicBezTo>
                    <a:pt x="91484" y="2176813"/>
                    <a:pt x="87215" y="2174356"/>
                    <a:pt x="85385" y="2174970"/>
                  </a:cubicBezTo>
                  <a:cubicBezTo>
                    <a:pt x="85385" y="2174356"/>
                    <a:pt x="85385" y="2174356"/>
                    <a:pt x="85385" y="2174356"/>
                  </a:cubicBezTo>
                  <a:cubicBezTo>
                    <a:pt x="84165" y="2174356"/>
                    <a:pt x="84165" y="2174356"/>
                    <a:pt x="84165" y="2174356"/>
                  </a:cubicBezTo>
                  <a:cubicBezTo>
                    <a:pt x="84165" y="2173128"/>
                    <a:pt x="84165" y="2173128"/>
                    <a:pt x="84165" y="2173128"/>
                  </a:cubicBezTo>
                  <a:cubicBezTo>
                    <a:pt x="83556" y="2173128"/>
                    <a:pt x="83556" y="2173128"/>
                    <a:pt x="83556" y="2173128"/>
                  </a:cubicBezTo>
                  <a:cubicBezTo>
                    <a:pt x="83556" y="2172513"/>
                    <a:pt x="83556" y="2172513"/>
                    <a:pt x="83556" y="2172513"/>
                  </a:cubicBezTo>
                  <a:cubicBezTo>
                    <a:pt x="82946" y="2172513"/>
                    <a:pt x="82946" y="2172513"/>
                    <a:pt x="82946" y="2172513"/>
                  </a:cubicBezTo>
                  <a:cubicBezTo>
                    <a:pt x="82946" y="2171899"/>
                    <a:pt x="82946" y="2171899"/>
                    <a:pt x="82946" y="2171899"/>
                  </a:cubicBezTo>
                  <a:cubicBezTo>
                    <a:pt x="80506" y="2171285"/>
                    <a:pt x="79896" y="2170056"/>
                    <a:pt x="79286" y="2170670"/>
                  </a:cubicBezTo>
                  <a:cubicBezTo>
                    <a:pt x="79286" y="2171285"/>
                    <a:pt x="79286" y="2171285"/>
                    <a:pt x="79286" y="2171285"/>
                  </a:cubicBezTo>
                  <a:cubicBezTo>
                    <a:pt x="76847" y="2171285"/>
                    <a:pt x="76237" y="2170056"/>
                    <a:pt x="75627" y="2170670"/>
                  </a:cubicBezTo>
                  <a:cubicBezTo>
                    <a:pt x="75627" y="2171285"/>
                    <a:pt x="75627" y="2171285"/>
                    <a:pt x="75627" y="2171285"/>
                  </a:cubicBezTo>
                  <a:cubicBezTo>
                    <a:pt x="73797" y="2171285"/>
                    <a:pt x="73187" y="2171285"/>
                    <a:pt x="73187" y="2171285"/>
                  </a:cubicBezTo>
                  <a:cubicBezTo>
                    <a:pt x="73187" y="2171899"/>
                    <a:pt x="73187" y="2171899"/>
                    <a:pt x="73187" y="2171899"/>
                  </a:cubicBezTo>
                  <a:cubicBezTo>
                    <a:pt x="71358" y="2171899"/>
                    <a:pt x="70748" y="2171899"/>
                    <a:pt x="70138" y="2171899"/>
                  </a:cubicBezTo>
                  <a:cubicBezTo>
                    <a:pt x="70138" y="2171285"/>
                    <a:pt x="70138" y="2171285"/>
                    <a:pt x="70138" y="2171285"/>
                  </a:cubicBezTo>
                  <a:cubicBezTo>
                    <a:pt x="69528" y="2171285"/>
                    <a:pt x="69528" y="2171285"/>
                    <a:pt x="69528" y="2171285"/>
                  </a:cubicBezTo>
                  <a:cubicBezTo>
                    <a:pt x="69528" y="2170670"/>
                    <a:pt x="69528" y="2170670"/>
                    <a:pt x="69528" y="2170670"/>
                  </a:cubicBezTo>
                  <a:cubicBezTo>
                    <a:pt x="68308" y="2170670"/>
                    <a:pt x="68308" y="2170670"/>
                    <a:pt x="68308" y="2170670"/>
                  </a:cubicBezTo>
                  <a:cubicBezTo>
                    <a:pt x="68308" y="2168828"/>
                    <a:pt x="68308" y="2169442"/>
                    <a:pt x="68308" y="2168828"/>
                  </a:cubicBezTo>
                  <a:cubicBezTo>
                    <a:pt x="65259" y="2167599"/>
                    <a:pt x="62209" y="2168213"/>
                    <a:pt x="60380" y="2168213"/>
                  </a:cubicBezTo>
                  <a:cubicBezTo>
                    <a:pt x="60380" y="2167599"/>
                    <a:pt x="60380" y="2167599"/>
                    <a:pt x="60380" y="2167599"/>
                  </a:cubicBezTo>
                  <a:cubicBezTo>
                    <a:pt x="59770" y="2167599"/>
                    <a:pt x="59770" y="2167599"/>
                    <a:pt x="59770" y="2167599"/>
                  </a:cubicBezTo>
                  <a:cubicBezTo>
                    <a:pt x="59770" y="2168213"/>
                    <a:pt x="59770" y="2168213"/>
                    <a:pt x="59770" y="2168213"/>
                  </a:cubicBezTo>
                  <a:cubicBezTo>
                    <a:pt x="57940" y="2168213"/>
                    <a:pt x="57330" y="2168213"/>
                    <a:pt x="56720" y="2168213"/>
                  </a:cubicBezTo>
                  <a:cubicBezTo>
                    <a:pt x="56720" y="2170670"/>
                    <a:pt x="54891" y="2169442"/>
                    <a:pt x="55500" y="2169442"/>
                  </a:cubicBezTo>
                  <a:cubicBezTo>
                    <a:pt x="55500" y="2168828"/>
                    <a:pt x="55500" y="2168828"/>
                    <a:pt x="55500" y="2168828"/>
                  </a:cubicBezTo>
                  <a:cubicBezTo>
                    <a:pt x="53671" y="2168828"/>
                    <a:pt x="53671" y="2168213"/>
                    <a:pt x="53061" y="2168213"/>
                  </a:cubicBezTo>
                  <a:cubicBezTo>
                    <a:pt x="53061" y="2166370"/>
                    <a:pt x="51841" y="2166985"/>
                    <a:pt x="51841" y="2166985"/>
                  </a:cubicBezTo>
                  <a:cubicBezTo>
                    <a:pt x="51841" y="2166370"/>
                    <a:pt x="51841" y="2166370"/>
                    <a:pt x="51841" y="2166370"/>
                  </a:cubicBezTo>
                  <a:cubicBezTo>
                    <a:pt x="53061" y="2166370"/>
                    <a:pt x="53061" y="2166370"/>
                    <a:pt x="53061" y="2166370"/>
                  </a:cubicBezTo>
                  <a:cubicBezTo>
                    <a:pt x="53061" y="2165142"/>
                    <a:pt x="53061" y="2165142"/>
                    <a:pt x="53061" y="2165142"/>
                  </a:cubicBezTo>
                  <a:cubicBezTo>
                    <a:pt x="56110" y="2165142"/>
                    <a:pt x="57330" y="2166370"/>
                    <a:pt x="57940" y="2166370"/>
                  </a:cubicBezTo>
                  <a:cubicBezTo>
                    <a:pt x="57940" y="2165142"/>
                    <a:pt x="57940" y="2165142"/>
                    <a:pt x="57940" y="2165142"/>
                  </a:cubicBezTo>
                  <a:cubicBezTo>
                    <a:pt x="60990" y="2165142"/>
                    <a:pt x="62209" y="2166370"/>
                    <a:pt x="64039" y="2166370"/>
                  </a:cubicBezTo>
                  <a:cubicBezTo>
                    <a:pt x="64039" y="2164528"/>
                    <a:pt x="64039" y="2164528"/>
                    <a:pt x="64039" y="2164528"/>
                  </a:cubicBezTo>
                  <a:cubicBezTo>
                    <a:pt x="62209" y="2164528"/>
                    <a:pt x="62209" y="2164528"/>
                    <a:pt x="61599" y="2164528"/>
                  </a:cubicBezTo>
                  <a:cubicBezTo>
                    <a:pt x="61599" y="2163913"/>
                    <a:pt x="61599" y="2163913"/>
                    <a:pt x="61599" y="2163913"/>
                  </a:cubicBezTo>
                  <a:cubicBezTo>
                    <a:pt x="58550" y="2163299"/>
                    <a:pt x="58550" y="2164528"/>
                    <a:pt x="57330" y="2164528"/>
                  </a:cubicBezTo>
                  <a:cubicBezTo>
                    <a:pt x="57330" y="2163913"/>
                    <a:pt x="57330" y="2163913"/>
                    <a:pt x="57330" y="2163913"/>
                  </a:cubicBezTo>
                  <a:cubicBezTo>
                    <a:pt x="55500" y="2163913"/>
                    <a:pt x="54891" y="2163913"/>
                    <a:pt x="54281" y="2163913"/>
                  </a:cubicBezTo>
                  <a:cubicBezTo>
                    <a:pt x="54281" y="2163299"/>
                    <a:pt x="54281" y="2163299"/>
                    <a:pt x="54281" y="2163299"/>
                  </a:cubicBezTo>
                  <a:cubicBezTo>
                    <a:pt x="52451" y="2165142"/>
                    <a:pt x="49402" y="2163299"/>
                    <a:pt x="48182" y="2163913"/>
                  </a:cubicBezTo>
                  <a:cubicBezTo>
                    <a:pt x="48182" y="2163299"/>
                    <a:pt x="48182" y="2163299"/>
                    <a:pt x="48182" y="2163299"/>
                  </a:cubicBezTo>
                  <a:cubicBezTo>
                    <a:pt x="47572" y="2163913"/>
                    <a:pt x="47572" y="2163913"/>
                    <a:pt x="47572" y="2163913"/>
                  </a:cubicBezTo>
                  <a:cubicBezTo>
                    <a:pt x="44522" y="2161456"/>
                    <a:pt x="42083" y="2162685"/>
                    <a:pt x="40253" y="2161456"/>
                  </a:cubicBezTo>
                  <a:cubicBezTo>
                    <a:pt x="40253" y="2160842"/>
                    <a:pt x="40253" y="2160842"/>
                    <a:pt x="40253" y="2160842"/>
                  </a:cubicBezTo>
                  <a:cubicBezTo>
                    <a:pt x="39033" y="2160842"/>
                    <a:pt x="39033" y="2160842"/>
                    <a:pt x="39033" y="2160842"/>
                  </a:cubicBezTo>
                  <a:cubicBezTo>
                    <a:pt x="39033" y="2161456"/>
                    <a:pt x="39033" y="2161456"/>
                    <a:pt x="39033" y="2161456"/>
                  </a:cubicBezTo>
                  <a:cubicBezTo>
                    <a:pt x="37814" y="2162070"/>
                    <a:pt x="37204" y="2160842"/>
                    <a:pt x="37204" y="2160842"/>
                  </a:cubicBezTo>
                  <a:cubicBezTo>
                    <a:pt x="37814" y="2160842"/>
                    <a:pt x="37814" y="2160842"/>
                    <a:pt x="37814" y="2160842"/>
                  </a:cubicBezTo>
                  <a:cubicBezTo>
                    <a:pt x="37814" y="2160228"/>
                    <a:pt x="37814" y="2160228"/>
                    <a:pt x="37814" y="2160228"/>
                  </a:cubicBezTo>
                  <a:cubicBezTo>
                    <a:pt x="35984" y="2160228"/>
                    <a:pt x="36594" y="2160228"/>
                    <a:pt x="36594" y="2160228"/>
                  </a:cubicBezTo>
                  <a:cubicBezTo>
                    <a:pt x="36594" y="2160842"/>
                    <a:pt x="36594" y="2160842"/>
                    <a:pt x="36594" y="2160842"/>
                  </a:cubicBezTo>
                  <a:cubicBezTo>
                    <a:pt x="34154" y="2160842"/>
                    <a:pt x="33544" y="2162070"/>
                    <a:pt x="32934" y="2161456"/>
                  </a:cubicBezTo>
                  <a:cubicBezTo>
                    <a:pt x="32934" y="2162685"/>
                    <a:pt x="32934" y="2162685"/>
                    <a:pt x="32934" y="2162685"/>
                  </a:cubicBezTo>
                  <a:cubicBezTo>
                    <a:pt x="31105" y="2162685"/>
                    <a:pt x="31715" y="2162685"/>
                    <a:pt x="31105" y="2162685"/>
                  </a:cubicBezTo>
                  <a:cubicBezTo>
                    <a:pt x="31105" y="2163299"/>
                    <a:pt x="31105" y="2163299"/>
                    <a:pt x="31105" y="2163299"/>
                  </a:cubicBezTo>
                  <a:cubicBezTo>
                    <a:pt x="29885" y="2163299"/>
                    <a:pt x="29885" y="2163299"/>
                    <a:pt x="29885" y="2163299"/>
                  </a:cubicBezTo>
                  <a:cubicBezTo>
                    <a:pt x="29885" y="2162685"/>
                    <a:pt x="29885" y="2162685"/>
                    <a:pt x="29885" y="2162685"/>
                  </a:cubicBezTo>
                  <a:cubicBezTo>
                    <a:pt x="27445" y="2162685"/>
                    <a:pt x="26226" y="2162685"/>
                    <a:pt x="25616" y="2162685"/>
                  </a:cubicBezTo>
                  <a:cubicBezTo>
                    <a:pt x="25616" y="2163299"/>
                    <a:pt x="25616" y="2163299"/>
                    <a:pt x="25616" y="2163299"/>
                  </a:cubicBezTo>
                  <a:cubicBezTo>
                    <a:pt x="25006" y="2163299"/>
                    <a:pt x="25006" y="2163299"/>
                    <a:pt x="25006" y="2163299"/>
                  </a:cubicBezTo>
                  <a:cubicBezTo>
                    <a:pt x="25006" y="2163913"/>
                    <a:pt x="25006" y="2163913"/>
                    <a:pt x="25006" y="2163913"/>
                  </a:cubicBezTo>
                  <a:cubicBezTo>
                    <a:pt x="23176" y="2163913"/>
                    <a:pt x="22566" y="2163913"/>
                    <a:pt x="22566" y="2163913"/>
                  </a:cubicBezTo>
                  <a:cubicBezTo>
                    <a:pt x="22566" y="2162070"/>
                    <a:pt x="22566" y="2162685"/>
                    <a:pt x="22566" y="2162685"/>
                  </a:cubicBezTo>
                  <a:cubicBezTo>
                    <a:pt x="24396" y="2162685"/>
                    <a:pt x="23786" y="2162685"/>
                    <a:pt x="24396" y="2162685"/>
                  </a:cubicBezTo>
                  <a:cubicBezTo>
                    <a:pt x="24396" y="2161456"/>
                    <a:pt x="24396" y="2161456"/>
                    <a:pt x="24396" y="2161456"/>
                  </a:cubicBezTo>
                  <a:cubicBezTo>
                    <a:pt x="22566" y="2161456"/>
                    <a:pt x="21346" y="2161456"/>
                    <a:pt x="21346" y="2161456"/>
                  </a:cubicBezTo>
                  <a:cubicBezTo>
                    <a:pt x="21346" y="2160228"/>
                    <a:pt x="21346" y="2160228"/>
                    <a:pt x="21346" y="2160228"/>
                  </a:cubicBezTo>
                  <a:cubicBezTo>
                    <a:pt x="21956" y="2160228"/>
                    <a:pt x="21956" y="2160228"/>
                    <a:pt x="21956" y="2160228"/>
                  </a:cubicBezTo>
                  <a:cubicBezTo>
                    <a:pt x="21956" y="2159613"/>
                    <a:pt x="21956" y="2159613"/>
                    <a:pt x="21956" y="2159613"/>
                  </a:cubicBezTo>
                  <a:cubicBezTo>
                    <a:pt x="22566" y="2159613"/>
                    <a:pt x="22566" y="2159613"/>
                    <a:pt x="22566" y="2159613"/>
                  </a:cubicBezTo>
                  <a:cubicBezTo>
                    <a:pt x="22566" y="2157770"/>
                    <a:pt x="22566" y="2157770"/>
                    <a:pt x="22566" y="2157156"/>
                  </a:cubicBezTo>
                  <a:cubicBezTo>
                    <a:pt x="23176" y="2157156"/>
                    <a:pt x="23176" y="2157156"/>
                    <a:pt x="23176" y="2157156"/>
                  </a:cubicBezTo>
                  <a:cubicBezTo>
                    <a:pt x="23176" y="2155313"/>
                    <a:pt x="23176" y="2154699"/>
                    <a:pt x="23176" y="2154699"/>
                  </a:cubicBezTo>
                  <a:cubicBezTo>
                    <a:pt x="25006" y="2154699"/>
                    <a:pt x="24396" y="2154699"/>
                    <a:pt x="25006" y="2154699"/>
                  </a:cubicBezTo>
                  <a:lnTo>
                    <a:pt x="25616" y="2157463"/>
                  </a:lnTo>
                  <a:lnTo>
                    <a:pt x="25616" y="2158999"/>
                  </a:lnTo>
                  <a:lnTo>
                    <a:pt x="25955" y="2158999"/>
                  </a:lnTo>
                  <a:lnTo>
                    <a:pt x="26226" y="2160228"/>
                  </a:lnTo>
                  <a:cubicBezTo>
                    <a:pt x="26226" y="2158385"/>
                    <a:pt x="26226" y="2158999"/>
                    <a:pt x="26226" y="2158999"/>
                  </a:cubicBezTo>
                  <a:lnTo>
                    <a:pt x="25955" y="2158999"/>
                  </a:lnTo>
                  <a:lnTo>
                    <a:pt x="25616" y="2157463"/>
                  </a:lnTo>
                  <a:lnTo>
                    <a:pt x="25616" y="2155313"/>
                  </a:lnTo>
                  <a:cubicBezTo>
                    <a:pt x="26226" y="2155928"/>
                    <a:pt x="26226" y="2155928"/>
                    <a:pt x="26226" y="2155928"/>
                  </a:cubicBezTo>
                  <a:cubicBezTo>
                    <a:pt x="26226" y="2155313"/>
                    <a:pt x="26226" y="2155313"/>
                    <a:pt x="26226" y="2155313"/>
                  </a:cubicBezTo>
                  <a:cubicBezTo>
                    <a:pt x="29275" y="2154699"/>
                    <a:pt x="28055" y="2157156"/>
                    <a:pt x="28665" y="2157156"/>
                  </a:cubicBezTo>
                  <a:cubicBezTo>
                    <a:pt x="29275" y="2157156"/>
                    <a:pt x="29275" y="2157156"/>
                    <a:pt x="29275" y="2157156"/>
                  </a:cubicBezTo>
                  <a:cubicBezTo>
                    <a:pt x="29275" y="2158999"/>
                    <a:pt x="29275" y="2158385"/>
                    <a:pt x="29275" y="2158999"/>
                  </a:cubicBezTo>
                  <a:cubicBezTo>
                    <a:pt x="29885" y="2158999"/>
                    <a:pt x="29885" y="2158999"/>
                    <a:pt x="29885" y="2158999"/>
                  </a:cubicBezTo>
                  <a:cubicBezTo>
                    <a:pt x="30495" y="2156542"/>
                    <a:pt x="28665" y="2155928"/>
                    <a:pt x="29275" y="2155313"/>
                  </a:cubicBezTo>
                  <a:cubicBezTo>
                    <a:pt x="29885" y="2155313"/>
                    <a:pt x="29885" y="2155313"/>
                    <a:pt x="29885" y="2155313"/>
                  </a:cubicBezTo>
                  <a:cubicBezTo>
                    <a:pt x="29885" y="2154699"/>
                    <a:pt x="29885" y="2154699"/>
                    <a:pt x="29885" y="2154699"/>
                  </a:cubicBezTo>
                  <a:cubicBezTo>
                    <a:pt x="30495" y="2154699"/>
                    <a:pt x="30495" y="2154699"/>
                    <a:pt x="30495" y="2154699"/>
                  </a:cubicBezTo>
                  <a:cubicBezTo>
                    <a:pt x="30495" y="2155928"/>
                    <a:pt x="30495" y="2155928"/>
                    <a:pt x="30495" y="2155928"/>
                  </a:cubicBezTo>
                  <a:cubicBezTo>
                    <a:pt x="31105" y="2155928"/>
                    <a:pt x="31105" y="2155928"/>
                    <a:pt x="31105" y="2155928"/>
                  </a:cubicBezTo>
                  <a:cubicBezTo>
                    <a:pt x="31105" y="2154085"/>
                    <a:pt x="31105" y="2154085"/>
                    <a:pt x="31105" y="2153470"/>
                  </a:cubicBezTo>
                  <a:cubicBezTo>
                    <a:pt x="32325" y="2153470"/>
                    <a:pt x="32325" y="2153470"/>
                    <a:pt x="32325" y="2153470"/>
                  </a:cubicBezTo>
                  <a:cubicBezTo>
                    <a:pt x="32325" y="2151628"/>
                    <a:pt x="33544" y="2151013"/>
                    <a:pt x="32934" y="2149785"/>
                  </a:cubicBezTo>
                  <a:cubicBezTo>
                    <a:pt x="33544" y="2149785"/>
                    <a:pt x="33544" y="2149785"/>
                    <a:pt x="33544" y="2149785"/>
                  </a:cubicBezTo>
                  <a:cubicBezTo>
                    <a:pt x="33544" y="2151013"/>
                    <a:pt x="33544" y="2151013"/>
                    <a:pt x="33544" y="2151013"/>
                  </a:cubicBezTo>
                  <a:cubicBezTo>
                    <a:pt x="35984" y="2150399"/>
                    <a:pt x="35984" y="2152242"/>
                    <a:pt x="35984" y="2152242"/>
                  </a:cubicBezTo>
                  <a:cubicBezTo>
                    <a:pt x="37204" y="2152242"/>
                    <a:pt x="37204" y="2152242"/>
                    <a:pt x="37204" y="2152242"/>
                  </a:cubicBezTo>
                  <a:cubicBezTo>
                    <a:pt x="37204" y="2151628"/>
                    <a:pt x="37204" y="2151628"/>
                    <a:pt x="37204" y="2151628"/>
                  </a:cubicBezTo>
                  <a:cubicBezTo>
                    <a:pt x="36594" y="2151628"/>
                    <a:pt x="36594" y="2151628"/>
                    <a:pt x="36594" y="2151628"/>
                  </a:cubicBezTo>
                  <a:cubicBezTo>
                    <a:pt x="36594" y="2151013"/>
                    <a:pt x="36594" y="2151013"/>
                    <a:pt x="36594" y="2151013"/>
                  </a:cubicBezTo>
                  <a:cubicBezTo>
                    <a:pt x="35984" y="2151013"/>
                    <a:pt x="35984" y="2151013"/>
                    <a:pt x="35984" y="2151013"/>
                  </a:cubicBezTo>
                  <a:cubicBezTo>
                    <a:pt x="35984" y="2149785"/>
                    <a:pt x="35984" y="2149785"/>
                    <a:pt x="35984" y="2149785"/>
                  </a:cubicBezTo>
                  <a:cubicBezTo>
                    <a:pt x="34154" y="2149785"/>
                    <a:pt x="33544" y="2149785"/>
                    <a:pt x="33544" y="2149785"/>
                  </a:cubicBezTo>
                  <a:cubicBezTo>
                    <a:pt x="33544" y="2149170"/>
                    <a:pt x="33544" y="2149170"/>
                    <a:pt x="33544" y="2149170"/>
                  </a:cubicBezTo>
                  <a:cubicBezTo>
                    <a:pt x="32934" y="2149170"/>
                    <a:pt x="32934" y="2149170"/>
                    <a:pt x="32934" y="2149170"/>
                  </a:cubicBezTo>
                  <a:cubicBezTo>
                    <a:pt x="32934" y="2147328"/>
                    <a:pt x="32934" y="2146713"/>
                    <a:pt x="32934" y="2146713"/>
                  </a:cubicBezTo>
                  <a:cubicBezTo>
                    <a:pt x="30495" y="2146099"/>
                    <a:pt x="31715" y="2144870"/>
                    <a:pt x="31105" y="2144870"/>
                  </a:cubicBezTo>
                  <a:cubicBezTo>
                    <a:pt x="29885" y="2144870"/>
                    <a:pt x="29885" y="2144870"/>
                    <a:pt x="29885" y="2144870"/>
                  </a:cubicBezTo>
                  <a:cubicBezTo>
                    <a:pt x="29885" y="2144256"/>
                    <a:pt x="29885" y="2144256"/>
                    <a:pt x="29885" y="2144256"/>
                  </a:cubicBezTo>
                  <a:cubicBezTo>
                    <a:pt x="29275" y="2144256"/>
                    <a:pt x="29275" y="2144256"/>
                    <a:pt x="29275" y="2144256"/>
                  </a:cubicBezTo>
                  <a:cubicBezTo>
                    <a:pt x="29275" y="2143642"/>
                    <a:pt x="29275" y="2143642"/>
                    <a:pt x="29275" y="2143642"/>
                  </a:cubicBezTo>
                  <a:cubicBezTo>
                    <a:pt x="28665" y="2143642"/>
                    <a:pt x="28665" y="2143642"/>
                    <a:pt x="28665" y="2143642"/>
                  </a:cubicBezTo>
                  <a:cubicBezTo>
                    <a:pt x="28055" y="2140570"/>
                    <a:pt x="23176" y="2143028"/>
                    <a:pt x="21956" y="2141799"/>
                  </a:cubicBezTo>
                  <a:cubicBezTo>
                    <a:pt x="21346" y="2139956"/>
                    <a:pt x="22566" y="2139342"/>
                    <a:pt x="22566" y="2139342"/>
                  </a:cubicBezTo>
                  <a:cubicBezTo>
                    <a:pt x="22566" y="2139956"/>
                    <a:pt x="22566" y="2139956"/>
                    <a:pt x="22566" y="2139956"/>
                  </a:cubicBezTo>
                  <a:cubicBezTo>
                    <a:pt x="24396" y="2139956"/>
                    <a:pt x="23786" y="2139956"/>
                    <a:pt x="24396" y="2139956"/>
                  </a:cubicBezTo>
                  <a:cubicBezTo>
                    <a:pt x="24396" y="2138113"/>
                    <a:pt x="24396" y="2138728"/>
                    <a:pt x="24396" y="2138113"/>
                  </a:cubicBezTo>
                  <a:cubicBezTo>
                    <a:pt x="23176" y="2138113"/>
                    <a:pt x="23176" y="2138113"/>
                    <a:pt x="23176" y="2138113"/>
                  </a:cubicBezTo>
                  <a:cubicBezTo>
                    <a:pt x="23176" y="2136885"/>
                    <a:pt x="23176" y="2136885"/>
                    <a:pt x="23176" y="2136885"/>
                  </a:cubicBezTo>
                  <a:cubicBezTo>
                    <a:pt x="21956" y="2136885"/>
                    <a:pt x="21346" y="2135656"/>
                    <a:pt x="21346" y="2136270"/>
                  </a:cubicBezTo>
                  <a:cubicBezTo>
                    <a:pt x="21346" y="2134428"/>
                    <a:pt x="21346" y="2135042"/>
                    <a:pt x="21346" y="2135042"/>
                  </a:cubicBezTo>
                  <a:cubicBezTo>
                    <a:pt x="23176" y="2135042"/>
                    <a:pt x="22566" y="2135042"/>
                    <a:pt x="22566" y="2135042"/>
                  </a:cubicBezTo>
                  <a:cubicBezTo>
                    <a:pt x="21346" y="2133813"/>
                    <a:pt x="21956" y="2133813"/>
                    <a:pt x="21956" y="2133199"/>
                  </a:cubicBezTo>
                  <a:cubicBezTo>
                    <a:pt x="21346" y="2133199"/>
                    <a:pt x="21346" y="2133199"/>
                    <a:pt x="21346" y="2133199"/>
                  </a:cubicBezTo>
                  <a:cubicBezTo>
                    <a:pt x="21346" y="2132585"/>
                    <a:pt x="21346" y="2132585"/>
                    <a:pt x="21346" y="2132585"/>
                  </a:cubicBezTo>
                  <a:cubicBezTo>
                    <a:pt x="21956" y="2132585"/>
                    <a:pt x="21956" y="2132585"/>
                    <a:pt x="21956" y="2132585"/>
                  </a:cubicBezTo>
                  <a:cubicBezTo>
                    <a:pt x="21956" y="2131970"/>
                    <a:pt x="21956" y="2131970"/>
                    <a:pt x="21956" y="2131970"/>
                  </a:cubicBezTo>
                  <a:cubicBezTo>
                    <a:pt x="22566" y="2131970"/>
                    <a:pt x="22566" y="2131970"/>
                    <a:pt x="22566" y="2131970"/>
                  </a:cubicBezTo>
                  <a:cubicBezTo>
                    <a:pt x="22566" y="2131356"/>
                    <a:pt x="22566" y="2131356"/>
                    <a:pt x="22566" y="2131356"/>
                  </a:cubicBezTo>
                  <a:cubicBezTo>
                    <a:pt x="24396" y="2131356"/>
                    <a:pt x="23786" y="2131356"/>
                    <a:pt x="24396" y="2131356"/>
                  </a:cubicBezTo>
                  <a:cubicBezTo>
                    <a:pt x="24396" y="2132585"/>
                    <a:pt x="24396" y="2132585"/>
                    <a:pt x="24396" y="2132585"/>
                  </a:cubicBezTo>
                  <a:cubicBezTo>
                    <a:pt x="25616" y="2132585"/>
                    <a:pt x="25616" y="2131356"/>
                    <a:pt x="25616" y="2131970"/>
                  </a:cubicBezTo>
                  <a:cubicBezTo>
                    <a:pt x="26226" y="2133199"/>
                    <a:pt x="26836" y="2132585"/>
                    <a:pt x="26836" y="2132585"/>
                  </a:cubicBezTo>
                  <a:cubicBezTo>
                    <a:pt x="26836" y="2131970"/>
                    <a:pt x="26836" y="2131970"/>
                    <a:pt x="26836" y="2131970"/>
                  </a:cubicBezTo>
                  <a:cubicBezTo>
                    <a:pt x="25616" y="2131970"/>
                    <a:pt x="25616" y="2131970"/>
                    <a:pt x="25616" y="2131970"/>
                  </a:cubicBezTo>
                  <a:cubicBezTo>
                    <a:pt x="25616" y="2129513"/>
                    <a:pt x="27445" y="2130742"/>
                    <a:pt x="28055" y="2130128"/>
                  </a:cubicBezTo>
                  <a:cubicBezTo>
                    <a:pt x="28055" y="2131356"/>
                    <a:pt x="28055" y="2131356"/>
                    <a:pt x="28055" y="2131356"/>
                  </a:cubicBezTo>
                  <a:cubicBezTo>
                    <a:pt x="28665" y="2130128"/>
                    <a:pt x="28665" y="2130128"/>
                    <a:pt x="28665" y="2130128"/>
                  </a:cubicBezTo>
                  <a:cubicBezTo>
                    <a:pt x="28665" y="2131970"/>
                    <a:pt x="28665" y="2133199"/>
                    <a:pt x="28665" y="2133199"/>
                  </a:cubicBezTo>
                  <a:cubicBezTo>
                    <a:pt x="29275" y="2133199"/>
                    <a:pt x="29275" y="2133199"/>
                    <a:pt x="29275" y="2133199"/>
                  </a:cubicBezTo>
                  <a:cubicBezTo>
                    <a:pt x="29275" y="2133813"/>
                    <a:pt x="29275" y="2133813"/>
                    <a:pt x="29275" y="2133813"/>
                  </a:cubicBezTo>
                  <a:cubicBezTo>
                    <a:pt x="29885" y="2133813"/>
                    <a:pt x="29885" y="2133813"/>
                    <a:pt x="29885" y="2133813"/>
                  </a:cubicBezTo>
                  <a:cubicBezTo>
                    <a:pt x="29885" y="2135042"/>
                    <a:pt x="29885" y="2135042"/>
                    <a:pt x="29885" y="2135042"/>
                  </a:cubicBezTo>
                  <a:cubicBezTo>
                    <a:pt x="30495" y="2135042"/>
                    <a:pt x="30495" y="2135042"/>
                    <a:pt x="30495" y="2135042"/>
                  </a:cubicBezTo>
                  <a:cubicBezTo>
                    <a:pt x="30495" y="2135656"/>
                    <a:pt x="30495" y="2135656"/>
                    <a:pt x="30495" y="2135656"/>
                  </a:cubicBezTo>
                  <a:cubicBezTo>
                    <a:pt x="31105" y="2135656"/>
                    <a:pt x="31105" y="2135656"/>
                    <a:pt x="31105" y="2135656"/>
                  </a:cubicBezTo>
                  <a:cubicBezTo>
                    <a:pt x="30495" y="2136270"/>
                    <a:pt x="30495" y="2136270"/>
                    <a:pt x="30495" y="2136270"/>
                  </a:cubicBezTo>
                  <a:cubicBezTo>
                    <a:pt x="31105" y="2136270"/>
                    <a:pt x="31105" y="2136270"/>
                    <a:pt x="31105" y="2136270"/>
                  </a:cubicBezTo>
                  <a:cubicBezTo>
                    <a:pt x="31105" y="2135656"/>
                    <a:pt x="31105" y="2135656"/>
                    <a:pt x="31105" y="2135656"/>
                  </a:cubicBezTo>
                  <a:cubicBezTo>
                    <a:pt x="32934" y="2135656"/>
                    <a:pt x="33544" y="2135656"/>
                    <a:pt x="33544" y="2135656"/>
                  </a:cubicBezTo>
                  <a:cubicBezTo>
                    <a:pt x="33544" y="2136270"/>
                    <a:pt x="33544" y="2136270"/>
                    <a:pt x="33544" y="2136270"/>
                  </a:cubicBezTo>
                  <a:cubicBezTo>
                    <a:pt x="32934" y="2136270"/>
                    <a:pt x="32934" y="2136270"/>
                    <a:pt x="32934" y="2136270"/>
                  </a:cubicBezTo>
                  <a:cubicBezTo>
                    <a:pt x="32934" y="2136885"/>
                    <a:pt x="32934" y="2136885"/>
                    <a:pt x="32934" y="2136885"/>
                  </a:cubicBezTo>
                  <a:cubicBezTo>
                    <a:pt x="31105" y="2136885"/>
                    <a:pt x="31715" y="2136885"/>
                    <a:pt x="31105" y="2136885"/>
                  </a:cubicBezTo>
                  <a:cubicBezTo>
                    <a:pt x="31105" y="2137499"/>
                    <a:pt x="31105" y="2137499"/>
                    <a:pt x="31105" y="2137499"/>
                  </a:cubicBezTo>
                  <a:cubicBezTo>
                    <a:pt x="32325" y="2137499"/>
                    <a:pt x="32325" y="2137499"/>
                    <a:pt x="32325" y="2137499"/>
                  </a:cubicBezTo>
                  <a:cubicBezTo>
                    <a:pt x="31715" y="2139956"/>
                    <a:pt x="32325" y="2141799"/>
                    <a:pt x="33544" y="2141185"/>
                  </a:cubicBezTo>
                  <a:cubicBezTo>
                    <a:pt x="33544" y="2143028"/>
                    <a:pt x="33544" y="2142413"/>
                    <a:pt x="33544" y="2143028"/>
                  </a:cubicBezTo>
                  <a:cubicBezTo>
                    <a:pt x="34154" y="2143028"/>
                    <a:pt x="34154" y="2143028"/>
                    <a:pt x="34154" y="2143028"/>
                  </a:cubicBezTo>
                  <a:cubicBezTo>
                    <a:pt x="34154" y="2143642"/>
                    <a:pt x="34154" y="2143642"/>
                    <a:pt x="34154" y="2143642"/>
                  </a:cubicBezTo>
                  <a:cubicBezTo>
                    <a:pt x="35984" y="2143642"/>
                    <a:pt x="35374" y="2143642"/>
                    <a:pt x="35984" y="2143642"/>
                  </a:cubicBezTo>
                  <a:cubicBezTo>
                    <a:pt x="35984" y="2145485"/>
                    <a:pt x="35984" y="2144870"/>
                    <a:pt x="35984" y="2144870"/>
                  </a:cubicBezTo>
                  <a:cubicBezTo>
                    <a:pt x="36594" y="2144870"/>
                    <a:pt x="36594" y="2144870"/>
                    <a:pt x="36594" y="2144870"/>
                  </a:cubicBezTo>
                  <a:cubicBezTo>
                    <a:pt x="36594" y="2145485"/>
                    <a:pt x="36594" y="2145485"/>
                    <a:pt x="36594" y="2145485"/>
                  </a:cubicBezTo>
                  <a:cubicBezTo>
                    <a:pt x="37204" y="2144870"/>
                    <a:pt x="37204" y="2144870"/>
                    <a:pt x="37204" y="2144870"/>
                  </a:cubicBezTo>
                  <a:cubicBezTo>
                    <a:pt x="37204" y="2146713"/>
                    <a:pt x="37204" y="2146099"/>
                    <a:pt x="37204" y="2146713"/>
                  </a:cubicBezTo>
                  <a:cubicBezTo>
                    <a:pt x="37814" y="2146713"/>
                    <a:pt x="37814" y="2146713"/>
                    <a:pt x="37814" y="2146713"/>
                  </a:cubicBezTo>
                  <a:cubicBezTo>
                    <a:pt x="37814" y="2147328"/>
                    <a:pt x="37814" y="2147328"/>
                    <a:pt x="37814" y="2147328"/>
                  </a:cubicBezTo>
                  <a:cubicBezTo>
                    <a:pt x="38423" y="2147328"/>
                    <a:pt x="38423" y="2147328"/>
                    <a:pt x="38423" y="2147328"/>
                  </a:cubicBezTo>
                  <a:cubicBezTo>
                    <a:pt x="38423" y="2147942"/>
                    <a:pt x="38423" y="2147942"/>
                    <a:pt x="38423" y="2147942"/>
                  </a:cubicBezTo>
                  <a:cubicBezTo>
                    <a:pt x="39033" y="2147942"/>
                    <a:pt x="39033" y="2147942"/>
                    <a:pt x="39033" y="2147942"/>
                  </a:cubicBezTo>
                  <a:cubicBezTo>
                    <a:pt x="39033" y="2149785"/>
                    <a:pt x="39033" y="2149170"/>
                    <a:pt x="39033" y="2149170"/>
                  </a:cubicBezTo>
                  <a:cubicBezTo>
                    <a:pt x="40253" y="2149170"/>
                    <a:pt x="40253" y="2149170"/>
                    <a:pt x="40253" y="2149170"/>
                  </a:cubicBezTo>
                  <a:cubicBezTo>
                    <a:pt x="40253" y="2151013"/>
                    <a:pt x="40253" y="2150399"/>
                    <a:pt x="40253" y="2151013"/>
                  </a:cubicBezTo>
                  <a:cubicBezTo>
                    <a:pt x="39033" y="2151013"/>
                    <a:pt x="39033" y="2151013"/>
                    <a:pt x="39033" y="2151013"/>
                  </a:cubicBezTo>
                  <a:cubicBezTo>
                    <a:pt x="39033" y="2152242"/>
                    <a:pt x="39033" y="2152856"/>
                    <a:pt x="39033" y="2152856"/>
                  </a:cubicBezTo>
                  <a:cubicBezTo>
                    <a:pt x="40253" y="2152856"/>
                    <a:pt x="40253" y="2152856"/>
                    <a:pt x="40253" y="2152856"/>
                  </a:cubicBezTo>
                  <a:cubicBezTo>
                    <a:pt x="40253" y="2151013"/>
                    <a:pt x="40253" y="2151628"/>
                    <a:pt x="40253" y="2151628"/>
                  </a:cubicBezTo>
                  <a:cubicBezTo>
                    <a:pt x="40863" y="2151628"/>
                    <a:pt x="40863" y="2151628"/>
                    <a:pt x="40863" y="2151628"/>
                  </a:cubicBezTo>
                  <a:cubicBezTo>
                    <a:pt x="40863" y="2151013"/>
                    <a:pt x="40863" y="2151013"/>
                    <a:pt x="40863" y="2151013"/>
                  </a:cubicBezTo>
                  <a:cubicBezTo>
                    <a:pt x="41473" y="2151013"/>
                    <a:pt x="41473" y="2151013"/>
                    <a:pt x="41473" y="2151013"/>
                  </a:cubicBezTo>
                  <a:cubicBezTo>
                    <a:pt x="41473" y="2149785"/>
                    <a:pt x="41473" y="2149785"/>
                    <a:pt x="41473" y="2149785"/>
                  </a:cubicBezTo>
                  <a:cubicBezTo>
                    <a:pt x="42083" y="2149785"/>
                    <a:pt x="42083" y="2149785"/>
                    <a:pt x="42083" y="2149785"/>
                  </a:cubicBezTo>
                  <a:cubicBezTo>
                    <a:pt x="41473" y="2149170"/>
                    <a:pt x="41473" y="2149170"/>
                    <a:pt x="41473" y="2149170"/>
                  </a:cubicBezTo>
                  <a:cubicBezTo>
                    <a:pt x="42083" y="2149170"/>
                    <a:pt x="42083" y="2149170"/>
                    <a:pt x="42083" y="2149170"/>
                  </a:cubicBezTo>
                  <a:cubicBezTo>
                    <a:pt x="42083" y="2147328"/>
                    <a:pt x="42083" y="2146099"/>
                    <a:pt x="42083" y="2145485"/>
                  </a:cubicBezTo>
                  <a:cubicBezTo>
                    <a:pt x="43913" y="2145485"/>
                    <a:pt x="43303" y="2145485"/>
                    <a:pt x="43913" y="2145485"/>
                  </a:cubicBezTo>
                  <a:cubicBezTo>
                    <a:pt x="43913" y="2146713"/>
                    <a:pt x="43913" y="2146713"/>
                    <a:pt x="43913" y="2146713"/>
                  </a:cubicBezTo>
                  <a:cubicBezTo>
                    <a:pt x="45132" y="2146713"/>
                    <a:pt x="45742" y="2146713"/>
                    <a:pt x="45742" y="2146713"/>
                  </a:cubicBezTo>
                  <a:cubicBezTo>
                    <a:pt x="45742" y="2147942"/>
                    <a:pt x="45742" y="2148556"/>
                    <a:pt x="45742" y="2148556"/>
                  </a:cubicBezTo>
                  <a:cubicBezTo>
                    <a:pt x="46352" y="2148556"/>
                    <a:pt x="46352" y="2148556"/>
                    <a:pt x="46352" y="2148556"/>
                  </a:cubicBezTo>
                  <a:cubicBezTo>
                    <a:pt x="46352" y="2146713"/>
                    <a:pt x="46352" y="2147328"/>
                    <a:pt x="46352" y="2147328"/>
                  </a:cubicBezTo>
                  <a:cubicBezTo>
                    <a:pt x="47572" y="2147328"/>
                    <a:pt x="47572" y="2147328"/>
                    <a:pt x="47572" y="2147328"/>
                  </a:cubicBezTo>
                  <a:cubicBezTo>
                    <a:pt x="47572" y="2146713"/>
                    <a:pt x="47572" y="2146713"/>
                    <a:pt x="47572" y="2146713"/>
                  </a:cubicBezTo>
                  <a:cubicBezTo>
                    <a:pt x="46352" y="2146713"/>
                    <a:pt x="46352" y="2146713"/>
                    <a:pt x="46352" y="2146713"/>
                  </a:cubicBezTo>
                  <a:cubicBezTo>
                    <a:pt x="46352" y="2145485"/>
                    <a:pt x="46352" y="2145485"/>
                    <a:pt x="46352" y="2145485"/>
                  </a:cubicBezTo>
                  <a:cubicBezTo>
                    <a:pt x="45132" y="2145485"/>
                    <a:pt x="44522" y="2144870"/>
                    <a:pt x="44522" y="2144870"/>
                  </a:cubicBezTo>
                  <a:cubicBezTo>
                    <a:pt x="44522" y="2143028"/>
                    <a:pt x="44522" y="2143642"/>
                    <a:pt x="44522" y="2143642"/>
                  </a:cubicBezTo>
                  <a:cubicBezTo>
                    <a:pt x="41473" y="2143642"/>
                    <a:pt x="40863" y="2142413"/>
                    <a:pt x="39033" y="2143028"/>
                  </a:cubicBezTo>
                  <a:cubicBezTo>
                    <a:pt x="39033" y="2143642"/>
                    <a:pt x="39033" y="2143642"/>
                    <a:pt x="39033" y="2143642"/>
                  </a:cubicBezTo>
                  <a:cubicBezTo>
                    <a:pt x="38423" y="2142413"/>
                    <a:pt x="38423" y="2143028"/>
                    <a:pt x="37814" y="2143028"/>
                  </a:cubicBezTo>
                  <a:cubicBezTo>
                    <a:pt x="38423" y="2140570"/>
                    <a:pt x="35984" y="2139956"/>
                    <a:pt x="36594" y="2139342"/>
                  </a:cubicBezTo>
                  <a:cubicBezTo>
                    <a:pt x="37204" y="2139342"/>
                    <a:pt x="37204" y="2139342"/>
                    <a:pt x="37204" y="2139342"/>
                  </a:cubicBezTo>
                  <a:cubicBezTo>
                    <a:pt x="37204" y="2137499"/>
                    <a:pt x="38423" y="2137499"/>
                    <a:pt x="37814" y="2136885"/>
                  </a:cubicBezTo>
                  <a:cubicBezTo>
                    <a:pt x="38423" y="2136885"/>
                    <a:pt x="38423" y="2136885"/>
                    <a:pt x="38423" y="2136885"/>
                  </a:cubicBezTo>
                  <a:cubicBezTo>
                    <a:pt x="38423" y="2134428"/>
                    <a:pt x="39643" y="2133813"/>
                    <a:pt x="40253" y="2133813"/>
                  </a:cubicBezTo>
                  <a:cubicBezTo>
                    <a:pt x="40253" y="2133199"/>
                    <a:pt x="40253" y="2133199"/>
                    <a:pt x="40253" y="2133199"/>
                  </a:cubicBezTo>
                  <a:cubicBezTo>
                    <a:pt x="40863" y="2133199"/>
                    <a:pt x="40863" y="2133199"/>
                    <a:pt x="40863" y="2133199"/>
                  </a:cubicBezTo>
                  <a:cubicBezTo>
                    <a:pt x="40863" y="2132585"/>
                    <a:pt x="40863" y="2132585"/>
                    <a:pt x="40863" y="2132585"/>
                  </a:cubicBezTo>
                  <a:cubicBezTo>
                    <a:pt x="41473" y="2132585"/>
                    <a:pt x="41473" y="2132585"/>
                    <a:pt x="41473" y="2132585"/>
                  </a:cubicBezTo>
                  <a:cubicBezTo>
                    <a:pt x="41473" y="2133199"/>
                    <a:pt x="41473" y="2133199"/>
                    <a:pt x="41473" y="2133199"/>
                  </a:cubicBezTo>
                  <a:cubicBezTo>
                    <a:pt x="42083" y="2133199"/>
                    <a:pt x="42083" y="2133199"/>
                    <a:pt x="42083" y="2133199"/>
                  </a:cubicBezTo>
                  <a:cubicBezTo>
                    <a:pt x="42083" y="2133813"/>
                    <a:pt x="42083" y="2133813"/>
                    <a:pt x="42083" y="2133813"/>
                  </a:cubicBezTo>
                  <a:cubicBezTo>
                    <a:pt x="42693" y="2133813"/>
                    <a:pt x="42693" y="2133813"/>
                    <a:pt x="42693" y="2133813"/>
                  </a:cubicBezTo>
                  <a:cubicBezTo>
                    <a:pt x="42693" y="2135042"/>
                    <a:pt x="42693" y="2135042"/>
                    <a:pt x="42693" y="2135042"/>
                  </a:cubicBezTo>
                  <a:cubicBezTo>
                    <a:pt x="43913" y="2135042"/>
                    <a:pt x="43913" y="2135042"/>
                    <a:pt x="43913" y="2135042"/>
                  </a:cubicBezTo>
                  <a:cubicBezTo>
                    <a:pt x="43913" y="2135656"/>
                    <a:pt x="43913" y="2135656"/>
                    <a:pt x="43913" y="2135656"/>
                  </a:cubicBezTo>
                  <a:cubicBezTo>
                    <a:pt x="44522" y="2135656"/>
                    <a:pt x="44522" y="2135656"/>
                    <a:pt x="44522" y="2135656"/>
                  </a:cubicBezTo>
                  <a:cubicBezTo>
                    <a:pt x="44522" y="2136270"/>
                    <a:pt x="44522" y="2136270"/>
                    <a:pt x="44522" y="2136270"/>
                  </a:cubicBezTo>
                  <a:cubicBezTo>
                    <a:pt x="46352" y="2135656"/>
                    <a:pt x="46352" y="2136885"/>
                    <a:pt x="46352" y="2136885"/>
                  </a:cubicBezTo>
                  <a:cubicBezTo>
                    <a:pt x="48182" y="2135656"/>
                    <a:pt x="48792" y="2135656"/>
                    <a:pt x="48792" y="2135656"/>
                  </a:cubicBezTo>
                  <a:cubicBezTo>
                    <a:pt x="49402" y="2137499"/>
                    <a:pt x="49402" y="2138728"/>
                    <a:pt x="49402" y="2139342"/>
                  </a:cubicBezTo>
                  <a:cubicBezTo>
                    <a:pt x="50011" y="2139342"/>
                    <a:pt x="50011" y="2139342"/>
                    <a:pt x="50011" y="2139342"/>
                  </a:cubicBezTo>
                  <a:cubicBezTo>
                    <a:pt x="50011" y="2141799"/>
                    <a:pt x="51231" y="2143028"/>
                    <a:pt x="50621" y="2143642"/>
                  </a:cubicBezTo>
                  <a:cubicBezTo>
                    <a:pt x="51841" y="2143642"/>
                    <a:pt x="51841" y="2143642"/>
                    <a:pt x="51841" y="2143642"/>
                  </a:cubicBezTo>
                  <a:cubicBezTo>
                    <a:pt x="51841" y="2145485"/>
                    <a:pt x="53061" y="2144870"/>
                    <a:pt x="53061" y="2144870"/>
                  </a:cubicBezTo>
                  <a:cubicBezTo>
                    <a:pt x="53061" y="2143028"/>
                    <a:pt x="53061" y="2143642"/>
                    <a:pt x="53061" y="2143642"/>
                  </a:cubicBezTo>
                  <a:cubicBezTo>
                    <a:pt x="52451" y="2143642"/>
                    <a:pt x="52451" y="2143642"/>
                    <a:pt x="52451" y="2143642"/>
                  </a:cubicBezTo>
                  <a:cubicBezTo>
                    <a:pt x="52451" y="2141185"/>
                    <a:pt x="50621" y="2142413"/>
                    <a:pt x="50621" y="2141799"/>
                  </a:cubicBezTo>
                  <a:cubicBezTo>
                    <a:pt x="51231" y="2138728"/>
                    <a:pt x="50011" y="2136885"/>
                    <a:pt x="50011" y="2135656"/>
                  </a:cubicBezTo>
                  <a:cubicBezTo>
                    <a:pt x="51841" y="2137499"/>
                    <a:pt x="52451" y="2135656"/>
                    <a:pt x="53061" y="2136270"/>
                  </a:cubicBezTo>
                  <a:cubicBezTo>
                    <a:pt x="53061" y="2135656"/>
                    <a:pt x="53061" y="2135656"/>
                    <a:pt x="53061" y="2135656"/>
                  </a:cubicBezTo>
                  <a:cubicBezTo>
                    <a:pt x="54891" y="2135656"/>
                    <a:pt x="55500" y="2135656"/>
                    <a:pt x="56110" y="2135656"/>
                  </a:cubicBezTo>
                  <a:cubicBezTo>
                    <a:pt x="56110" y="2135042"/>
                    <a:pt x="56110" y="2135042"/>
                    <a:pt x="56110" y="2135042"/>
                  </a:cubicBezTo>
                  <a:cubicBezTo>
                    <a:pt x="56720" y="2135042"/>
                    <a:pt x="56720" y="2135042"/>
                    <a:pt x="56720" y="2135042"/>
                  </a:cubicBezTo>
                  <a:cubicBezTo>
                    <a:pt x="56720" y="2133199"/>
                    <a:pt x="56720" y="2133199"/>
                    <a:pt x="56720" y="2133199"/>
                  </a:cubicBezTo>
                  <a:cubicBezTo>
                    <a:pt x="58550" y="2135656"/>
                    <a:pt x="59160" y="2132585"/>
                    <a:pt x="59770" y="2133199"/>
                  </a:cubicBezTo>
                  <a:cubicBezTo>
                    <a:pt x="59770" y="2133813"/>
                    <a:pt x="59770" y="2133813"/>
                    <a:pt x="59770" y="2133813"/>
                  </a:cubicBezTo>
                  <a:cubicBezTo>
                    <a:pt x="60380" y="2133813"/>
                    <a:pt x="60380" y="2133813"/>
                    <a:pt x="60380" y="2133813"/>
                  </a:cubicBezTo>
                  <a:cubicBezTo>
                    <a:pt x="60380" y="2133199"/>
                    <a:pt x="60380" y="2133199"/>
                    <a:pt x="60380" y="2133199"/>
                  </a:cubicBezTo>
                  <a:cubicBezTo>
                    <a:pt x="60990" y="2133199"/>
                    <a:pt x="60990" y="2133199"/>
                    <a:pt x="60990" y="2133199"/>
                  </a:cubicBezTo>
                  <a:cubicBezTo>
                    <a:pt x="60990" y="2133813"/>
                    <a:pt x="60990" y="2133813"/>
                    <a:pt x="60990" y="2133813"/>
                  </a:cubicBezTo>
                  <a:cubicBezTo>
                    <a:pt x="63429" y="2134428"/>
                    <a:pt x="62819" y="2137499"/>
                    <a:pt x="63429" y="2137499"/>
                  </a:cubicBezTo>
                  <a:cubicBezTo>
                    <a:pt x="64039" y="2137499"/>
                    <a:pt x="64039" y="2137499"/>
                    <a:pt x="64039" y="2137499"/>
                  </a:cubicBezTo>
                  <a:cubicBezTo>
                    <a:pt x="62819" y="2139956"/>
                    <a:pt x="63429" y="2141799"/>
                    <a:pt x="63429" y="2143642"/>
                  </a:cubicBezTo>
                  <a:cubicBezTo>
                    <a:pt x="62209" y="2143642"/>
                    <a:pt x="62209" y="2143642"/>
                    <a:pt x="62209" y="2143642"/>
                  </a:cubicBezTo>
                  <a:cubicBezTo>
                    <a:pt x="63429" y="2144256"/>
                    <a:pt x="63429" y="2144256"/>
                    <a:pt x="63429" y="2144256"/>
                  </a:cubicBezTo>
                  <a:cubicBezTo>
                    <a:pt x="62209" y="2144256"/>
                    <a:pt x="62209" y="2144256"/>
                    <a:pt x="62209" y="2144256"/>
                  </a:cubicBezTo>
                  <a:cubicBezTo>
                    <a:pt x="62209" y="2144870"/>
                    <a:pt x="62209" y="2144870"/>
                    <a:pt x="62209" y="2144870"/>
                  </a:cubicBezTo>
                  <a:cubicBezTo>
                    <a:pt x="61599" y="2144870"/>
                    <a:pt x="61599" y="2144870"/>
                    <a:pt x="61599" y="2144870"/>
                  </a:cubicBezTo>
                  <a:cubicBezTo>
                    <a:pt x="61599" y="2146713"/>
                    <a:pt x="61599" y="2146713"/>
                    <a:pt x="61599" y="2147328"/>
                  </a:cubicBezTo>
                  <a:cubicBezTo>
                    <a:pt x="59770" y="2147328"/>
                    <a:pt x="60380" y="2148556"/>
                    <a:pt x="60380" y="2148556"/>
                  </a:cubicBezTo>
                  <a:cubicBezTo>
                    <a:pt x="59770" y="2148556"/>
                    <a:pt x="59770" y="2148556"/>
                    <a:pt x="59770" y="2148556"/>
                  </a:cubicBezTo>
                  <a:cubicBezTo>
                    <a:pt x="59770" y="2151013"/>
                    <a:pt x="57940" y="2152242"/>
                    <a:pt x="57940" y="2152856"/>
                  </a:cubicBezTo>
                  <a:cubicBezTo>
                    <a:pt x="57330" y="2152856"/>
                    <a:pt x="57330" y="2152856"/>
                    <a:pt x="57330" y="2152856"/>
                  </a:cubicBezTo>
                  <a:cubicBezTo>
                    <a:pt x="57330" y="2154699"/>
                    <a:pt x="57330" y="2154085"/>
                    <a:pt x="57330" y="2154699"/>
                  </a:cubicBezTo>
                  <a:cubicBezTo>
                    <a:pt x="57940" y="2154699"/>
                    <a:pt x="57940" y="2154699"/>
                    <a:pt x="57940" y="2154699"/>
                  </a:cubicBezTo>
                  <a:cubicBezTo>
                    <a:pt x="57940" y="2152856"/>
                    <a:pt x="57940" y="2152856"/>
                    <a:pt x="57940" y="2152856"/>
                  </a:cubicBezTo>
                  <a:cubicBezTo>
                    <a:pt x="59160" y="2152856"/>
                    <a:pt x="59160" y="2152856"/>
                    <a:pt x="59160" y="2152856"/>
                  </a:cubicBezTo>
                  <a:cubicBezTo>
                    <a:pt x="59160" y="2151013"/>
                    <a:pt x="59770" y="2151013"/>
                    <a:pt x="59770" y="2151013"/>
                  </a:cubicBezTo>
                  <a:cubicBezTo>
                    <a:pt x="60380" y="2151013"/>
                    <a:pt x="60380" y="2151013"/>
                    <a:pt x="60380" y="2151013"/>
                  </a:cubicBezTo>
                  <a:cubicBezTo>
                    <a:pt x="60380" y="2149785"/>
                    <a:pt x="60380" y="2149785"/>
                    <a:pt x="60380" y="2149785"/>
                  </a:cubicBezTo>
                  <a:cubicBezTo>
                    <a:pt x="60990" y="2149785"/>
                    <a:pt x="60990" y="2149785"/>
                    <a:pt x="60990" y="2149785"/>
                  </a:cubicBezTo>
                  <a:cubicBezTo>
                    <a:pt x="61599" y="2148556"/>
                    <a:pt x="62209" y="2148556"/>
                    <a:pt x="61599" y="2147942"/>
                  </a:cubicBezTo>
                  <a:cubicBezTo>
                    <a:pt x="62209" y="2147942"/>
                    <a:pt x="62209" y="2147942"/>
                    <a:pt x="62209" y="2147942"/>
                  </a:cubicBezTo>
                  <a:cubicBezTo>
                    <a:pt x="62209" y="2146099"/>
                    <a:pt x="62209" y="2146713"/>
                    <a:pt x="62209" y="2146713"/>
                  </a:cubicBezTo>
                  <a:cubicBezTo>
                    <a:pt x="63429" y="2146713"/>
                    <a:pt x="63429" y="2146713"/>
                    <a:pt x="63429" y="2146713"/>
                  </a:cubicBezTo>
                  <a:lnTo>
                    <a:pt x="64570" y="2141541"/>
                  </a:lnTo>
                  <a:lnTo>
                    <a:pt x="67698" y="2143642"/>
                  </a:lnTo>
                  <a:cubicBezTo>
                    <a:pt x="68308" y="2143642"/>
                    <a:pt x="68308" y="2143642"/>
                    <a:pt x="68308" y="2143642"/>
                  </a:cubicBezTo>
                  <a:cubicBezTo>
                    <a:pt x="68308" y="2144256"/>
                    <a:pt x="68308" y="2144256"/>
                    <a:pt x="68308" y="2144256"/>
                  </a:cubicBezTo>
                  <a:cubicBezTo>
                    <a:pt x="70138" y="2144256"/>
                    <a:pt x="70138" y="2145485"/>
                    <a:pt x="70138" y="2144870"/>
                  </a:cubicBezTo>
                  <a:cubicBezTo>
                    <a:pt x="70138" y="2146713"/>
                    <a:pt x="70138" y="2146099"/>
                    <a:pt x="70138" y="2146713"/>
                  </a:cubicBezTo>
                  <a:cubicBezTo>
                    <a:pt x="69528" y="2146713"/>
                    <a:pt x="69528" y="2146713"/>
                    <a:pt x="69528" y="2146713"/>
                  </a:cubicBezTo>
                  <a:cubicBezTo>
                    <a:pt x="69528" y="2147328"/>
                    <a:pt x="69528" y="2147328"/>
                    <a:pt x="69528" y="2147328"/>
                  </a:cubicBezTo>
                  <a:cubicBezTo>
                    <a:pt x="68918" y="2147328"/>
                    <a:pt x="68918" y="2147328"/>
                    <a:pt x="68918" y="2147328"/>
                  </a:cubicBezTo>
                  <a:cubicBezTo>
                    <a:pt x="68918" y="2148556"/>
                    <a:pt x="68918" y="2149170"/>
                    <a:pt x="68918" y="2149170"/>
                  </a:cubicBezTo>
                  <a:cubicBezTo>
                    <a:pt x="69528" y="2149170"/>
                    <a:pt x="69528" y="2149170"/>
                    <a:pt x="69528" y="2149170"/>
                  </a:cubicBezTo>
                  <a:cubicBezTo>
                    <a:pt x="70138" y="2146713"/>
                    <a:pt x="71968" y="2147328"/>
                    <a:pt x="72577" y="2147328"/>
                  </a:cubicBezTo>
                  <a:cubicBezTo>
                    <a:pt x="72577" y="2147942"/>
                    <a:pt x="72577" y="2147942"/>
                    <a:pt x="72577" y="2147942"/>
                  </a:cubicBezTo>
                  <a:cubicBezTo>
                    <a:pt x="74407" y="2145485"/>
                    <a:pt x="76237" y="2148556"/>
                    <a:pt x="76847" y="2147942"/>
                  </a:cubicBezTo>
                  <a:cubicBezTo>
                    <a:pt x="76847" y="2147328"/>
                    <a:pt x="76847" y="2147328"/>
                    <a:pt x="76847" y="2147328"/>
                  </a:cubicBezTo>
                  <a:cubicBezTo>
                    <a:pt x="78067" y="2147942"/>
                    <a:pt x="77457" y="2147942"/>
                    <a:pt x="77457" y="2148556"/>
                  </a:cubicBezTo>
                  <a:cubicBezTo>
                    <a:pt x="79286" y="2148556"/>
                    <a:pt x="78676" y="2148556"/>
                    <a:pt x="79286" y="2148556"/>
                  </a:cubicBezTo>
                  <a:cubicBezTo>
                    <a:pt x="79286" y="2147942"/>
                    <a:pt x="79286" y="2147942"/>
                    <a:pt x="79286" y="2147942"/>
                  </a:cubicBezTo>
                  <a:cubicBezTo>
                    <a:pt x="81116" y="2147942"/>
                    <a:pt x="80506" y="2149785"/>
                    <a:pt x="80506" y="2149785"/>
                  </a:cubicBezTo>
                  <a:cubicBezTo>
                    <a:pt x="82336" y="2149785"/>
                    <a:pt x="81726" y="2149785"/>
                    <a:pt x="81726" y="2149785"/>
                  </a:cubicBezTo>
                  <a:cubicBezTo>
                    <a:pt x="81726" y="2149170"/>
                    <a:pt x="81726" y="2149170"/>
                    <a:pt x="81726" y="2149170"/>
                  </a:cubicBezTo>
                  <a:cubicBezTo>
                    <a:pt x="81116" y="2149170"/>
                    <a:pt x="81116" y="2149170"/>
                    <a:pt x="81116" y="2149170"/>
                  </a:cubicBezTo>
                  <a:cubicBezTo>
                    <a:pt x="81116" y="2147942"/>
                    <a:pt x="81116" y="2147942"/>
                    <a:pt x="81116" y="2147942"/>
                  </a:cubicBezTo>
                  <a:cubicBezTo>
                    <a:pt x="80506" y="2147942"/>
                    <a:pt x="80506" y="2147942"/>
                    <a:pt x="80506" y="2147942"/>
                  </a:cubicBezTo>
                  <a:cubicBezTo>
                    <a:pt x="80506" y="2147328"/>
                    <a:pt x="80506" y="2147328"/>
                    <a:pt x="80506" y="2147328"/>
                  </a:cubicBezTo>
                  <a:cubicBezTo>
                    <a:pt x="78676" y="2147328"/>
                    <a:pt x="78676" y="2147328"/>
                    <a:pt x="78676" y="2147328"/>
                  </a:cubicBezTo>
                  <a:cubicBezTo>
                    <a:pt x="78676" y="2146713"/>
                    <a:pt x="78676" y="2146713"/>
                    <a:pt x="78676" y="2146713"/>
                  </a:cubicBezTo>
                  <a:cubicBezTo>
                    <a:pt x="76847" y="2146713"/>
                    <a:pt x="76237" y="2146713"/>
                    <a:pt x="76237" y="2146713"/>
                  </a:cubicBezTo>
                  <a:cubicBezTo>
                    <a:pt x="76237" y="2145485"/>
                    <a:pt x="76237" y="2145485"/>
                    <a:pt x="76237" y="2145485"/>
                  </a:cubicBezTo>
                  <a:cubicBezTo>
                    <a:pt x="74407" y="2145485"/>
                    <a:pt x="73187" y="2145485"/>
                    <a:pt x="72577" y="2145485"/>
                  </a:cubicBezTo>
                  <a:cubicBezTo>
                    <a:pt x="72577" y="2144256"/>
                    <a:pt x="72577" y="2144256"/>
                    <a:pt x="72577" y="2144256"/>
                  </a:cubicBezTo>
                  <a:cubicBezTo>
                    <a:pt x="71968" y="2144256"/>
                    <a:pt x="71968" y="2144256"/>
                    <a:pt x="71968" y="2144256"/>
                  </a:cubicBezTo>
                  <a:cubicBezTo>
                    <a:pt x="71968" y="2143642"/>
                    <a:pt x="71968" y="2143642"/>
                    <a:pt x="71968" y="2143642"/>
                  </a:cubicBezTo>
                  <a:cubicBezTo>
                    <a:pt x="71358" y="2143642"/>
                    <a:pt x="71358" y="2143642"/>
                    <a:pt x="71358" y="2143642"/>
                  </a:cubicBezTo>
                  <a:cubicBezTo>
                    <a:pt x="71358" y="2143028"/>
                    <a:pt x="71358" y="2143028"/>
                    <a:pt x="71358" y="2143028"/>
                  </a:cubicBezTo>
                  <a:cubicBezTo>
                    <a:pt x="70138" y="2143028"/>
                    <a:pt x="70138" y="2143028"/>
                    <a:pt x="70138" y="2143028"/>
                  </a:cubicBezTo>
                  <a:cubicBezTo>
                    <a:pt x="70138" y="2141185"/>
                    <a:pt x="69528" y="2141185"/>
                    <a:pt x="69528" y="2140570"/>
                  </a:cubicBezTo>
                  <a:cubicBezTo>
                    <a:pt x="68918" y="2140570"/>
                    <a:pt x="68918" y="2140570"/>
                    <a:pt x="68918" y="2140570"/>
                  </a:cubicBezTo>
                  <a:cubicBezTo>
                    <a:pt x="68918" y="2138728"/>
                    <a:pt x="68918" y="2139342"/>
                    <a:pt x="68918" y="2139342"/>
                  </a:cubicBezTo>
                  <a:cubicBezTo>
                    <a:pt x="68308" y="2139342"/>
                    <a:pt x="68308" y="2139342"/>
                    <a:pt x="68308" y="2139342"/>
                  </a:cubicBezTo>
                  <a:cubicBezTo>
                    <a:pt x="68308" y="2138113"/>
                    <a:pt x="68308" y="2138113"/>
                    <a:pt x="68308" y="2138113"/>
                  </a:cubicBezTo>
                  <a:cubicBezTo>
                    <a:pt x="67698" y="2138113"/>
                    <a:pt x="67698" y="2138113"/>
                    <a:pt x="67698" y="2138113"/>
                  </a:cubicBezTo>
                  <a:cubicBezTo>
                    <a:pt x="67698" y="2137499"/>
                    <a:pt x="67698" y="2137499"/>
                    <a:pt x="67698" y="2137499"/>
                  </a:cubicBezTo>
                  <a:cubicBezTo>
                    <a:pt x="65259" y="2137499"/>
                    <a:pt x="66479" y="2135656"/>
                    <a:pt x="65869" y="2135656"/>
                  </a:cubicBezTo>
                  <a:cubicBezTo>
                    <a:pt x="65259" y="2135656"/>
                    <a:pt x="65259" y="2135656"/>
                    <a:pt x="65259" y="2135656"/>
                  </a:cubicBezTo>
                  <a:cubicBezTo>
                    <a:pt x="65259" y="2135042"/>
                    <a:pt x="65259" y="2135042"/>
                    <a:pt x="65259" y="2135042"/>
                  </a:cubicBezTo>
                  <a:cubicBezTo>
                    <a:pt x="63429" y="2134428"/>
                    <a:pt x="64039" y="2133199"/>
                    <a:pt x="64039" y="2133199"/>
                  </a:cubicBezTo>
                  <a:cubicBezTo>
                    <a:pt x="64649" y="2133199"/>
                    <a:pt x="64649" y="2133199"/>
                    <a:pt x="64649" y="2133199"/>
                  </a:cubicBezTo>
                  <a:cubicBezTo>
                    <a:pt x="64649" y="2132585"/>
                    <a:pt x="64649" y="2132585"/>
                    <a:pt x="64649" y="2132585"/>
                  </a:cubicBezTo>
                  <a:cubicBezTo>
                    <a:pt x="64039" y="2132585"/>
                    <a:pt x="64039" y="2132585"/>
                    <a:pt x="64039" y="2132585"/>
                  </a:cubicBezTo>
                  <a:cubicBezTo>
                    <a:pt x="64039" y="2131970"/>
                    <a:pt x="64039" y="2131970"/>
                    <a:pt x="64039" y="2131970"/>
                  </a:cubicBezTo>
                  <a:cubicBezTo>
                    <a:pt x="63429" y="2131970"/>
                    <a:pt x="63429" y="2131970"/>
                    <a:pt x="63429" y="2131970"/>
                  </a:cubicBezTo>
                  <a:cubicBezTo>
                    <a:pt x="63429" y="2131356"/>
                    <a:pt x="63429" y="2131356"/>
                    <a:pt x="63429" y="2131356"/>
                  </a:cubicBezTo>
                  <a:cubicBezTo>
                    <a:pt x="64649" y="2131356"/>
                    <a:pt x="64649" y="2131356"/>
                    <a:pt x="64649" y="2131356"/>
                  </a:cubicBezTo>
                  <a:cubicBezTo>
                    <a:pt x="64649" y="2130128"/>
                    <a:pt x="64649" y="2130128"/>
                    <a:pt x="64649" y="2130128"/>
                  </a:cubicBezTo>
                  <a:cubicBezTo>
                    <a:pt x="65259" y="2130128"/>
                    <a:pt x="65259" y="2130128"/>
                    <a:pt x="65259" y="2130128"/>
                  </a:cubicBezTo>
                  <a:cubicBezTo>
                    <a:pt x="65259" y="2131356"/>
                    <a:pt x="65259" y="2131356"/>
                    <a:pt x="65259" y="2131356"/>
                  </a:cubicBezTo>
                  <a:cubicBezTo>
                    <a:pt x="65869" y="2131356"/>
                    <a:pt x="65869" y="2131356"/>
                    <a:pt x="65869" y="2131356"/>
                  </a:cubicBezTo>
                  <a:cubicBezTo>
                    <a:pt x="65869" y="2133199"/>
                    <a:pt x="67088" y="2133199"/>
                    <a:pt x="67088" y="2133813"/>
                  </a:cubicBezTo>
                  <a:cubicBezTo>
                    <a:pt x="68308" y="2133813"/>
                    <a:pt x="68918" y="2133813"/>
                    <a:pt x="68918" y="2133813"/>
                  </a:cubicBezTo>
                  <a:cubicBezTo>
                    <a:pt x="68918" y="2135042"/>
                    <a:pt x="68918" y="2135042"/>
                    <a:pt x="68918" y="2135042"/>
                  </a:cubicBezTo>
                  <a:cubicBezTo>
                    <a:pt x="70748" y="2135042"/>
                    <a:pt x="70138" y="2135042"/>
                    <a:pt x="70138" y="2135042"/>
                  </a:cubicBezTo>
                  <a:cubicBezTo>
                    <a:pt x="70138" y="2135656"/>
                    <a:pt x="70138" y="2135656"/>
                    <a:pt x="70138" y="2135656"/>
                  </a:cubicBezTo>
                  <a:cubicBezTo>
                    <a:pt x="71968" y="2135656"/>
                    <a:pt x="72577" y="2135656"/>
                    <a:pt x="72577" y="2135656"/>
                  </a:cubicBezTo>
                  <a:cubicBezTo>
                    <a:pt x="72577" y="2133813"/>
                    <a:pt x="72577" y="2134428"/>
                    <a:pt x="72577" y="2133813"/>
                  </a:cubicBezTo>
                  <a:cubicBezTo>
                    <a:pt x="70138" y="2133199"/>
                    <a:pt x="68308" y="2132585"/>
                    <a:pt x="67698" y="2132585"/>
                  </a:cubicBezTo>
                  <a:cubicBezTo>
                    <a:pt x="67088" y="2129513"/>
                    <a:pt x="66479" y="2128285"/>
                    <a:pt x="64649" y="2128899"/>
                  </a:cubicBezTo>
                  <a:cubicBezTo>
                    <a:pt x="64649" y="2128285"/>
                    <a:pt x="64649" y="2128285"/>
                    <a:pt x="64649" y="2128285"/>
                  </a:cubicBezTo>
                  <a:cubicBezTo>
                    <a:pt x="65259" y="2128285"/>
                    <a:pt x="65259" y="2128285"/>
                    <a:pt x="65259" y="2128285"/>
                  </a:cubicBezTo>
                  <a:cubicBezTo>
                    <a:pt x="65869" y="2126442"/>
                    <a:pt x="66479" y="2126442"/>
                    <a:pt x="65869" y="2125828"/>
                  </a:cubicBezTo>
                  <a:cubicBezTo>
                    <a:pt x="68308" y="2126442"/>
                    <a:pt x="68308" y="2124599"/>
                    <a:pt x="68918" y="2125213"/>
                  </a:cubicBezTo>
                  <a:cubicBezTo>
                    <a:pt x="68918" y="2124599"/>
                    <a:pt x="68918" y="2124599"/>
                    <a:pt x="68918" y="2124599"/>
                  </a:cubicBezTo>
                  <a:cubicBezTo>
                    <a:pt x="70748" y="2123985"/>
                    <a:pt x="70748" y="2123370"/>
                    <a:pt x="71358" y="2123985"/>
                  </a:cubicBezTo>
                  <a:cubicBezTo>
                    <a:pt x="71358" y="2123370"/>
                    <a:pt x="71358" y="2123370"/>
                    <a:pt x="71358" y="2123370"/>
                  </a:cubicBezTo>
                  <a:cubicBezTo>
                    <a:pt x="71968" y="2123370"/>
                    <a:pt x="71968" y="2123370"/>
                    <a:pt x="71968" y="2123370"/>
                  </a:cubicBezTo>
                  <a:cubicBezTo>
                    <a:pt x="71968" y="2122142"/>
                    <a:pt x="71968" y="2122142"/>
                    <a:pt x="71968" y="2122142"/>
                  </a:cubicBezTo>
                  <a:cubicBezTo>
                    <a:pt x="73797" y="2122142"/>
                    <a:pt x="73797" y="2121528"/>
                    <a:pt x="73797" y="2121528"/>
                  </a:cubicBezTo>
                  <a:cubicBezTo>
                    <a:pt x="73797" y="2120913"/>
                    <a:pt x="73797" y="2120913"/>
                    <a:pt x="73797" y="2120913"/>
                  </a:cubicBezTo>
                  <a:cubicBezTo>
                    <a:pt x="75627" y="2120913"/>
                    <a:pt x="75627" y="2119685"/>
                    <a:pt x="76237" y="2120299"/>
                  </a:cubicBezTo>
                  <a:cubicBezTo>
                    <a:pt x="76237" y="2119685"/>
                    <a:pt x="76237" y="2119685"/>
                    <a:pt x="76237" y="2119685"/>
                  </a:cubicBezTo>
                  <a:cubicBezTo>
                    <a:pt x="78676" y="2119685"/>
                    <a:pt x="78676" y="2118456"/>
                    <a:pt x="78676" y="2117842"/>
                  </a:cubicBezTo>
                  <a:cubicBezTo>
                    <a:pt x="81116" y="2118456"/>
                    <a:pt x="82336" y="2115999"/>
                    <a:pt x="83556" y="2116613"/>
                  </a:cubicBezTo>
                  <a:cubicBezTo>
                    <a:pt x="83556" y="2115999"/>
                    <a:pt x="83556" y="2115999"/>
                    <a:pt x="83556" y="2115999"/>
                  </a:cubicBezTo>
                  <a:cubicBezTo>
                    <a:pt x="84165" y="2117228"/>
                    <a:pt x="84775" y="2116613"/>
                    <a:pt x="84775" y="2116613"/>
                  </a:cubicBezTo>
                  <a:cubicBezTo>
                    <a:pt x="84165" y="2119685"/>
                    <a:pt x="86605" y="2120299"/>
                    <a:pt x="86605" y="2121528"/>
                  </a:cubicBezTo>
                  <a:cubicBezTo>
                    <a:pt x="87215" y="2121528"/>
                    <a:pt x="87215" y="2121528"/>
                    <a:pt x="87215" y="2121528"/>
                  </a:cubicBezTo>
                  <a:cubicBezTo>
                    <a:pt x="87215" y="2125213"/>
                    <a:pt x="88435" y="2127056"/>
                    <a:pt x="87825" y="2128899"/>
                  </a:cubicBezTo>
                  <a:cubicBezTo>
                    <a:pt x="90874" y="2128285"/>
                    <a:pt x="89654" y="2130742"/>
                    <a:pt x="90264" y="2131356"/>
                  </a:cubicBezTo>
                  <a:cubicBezTo>
                    <a:pt x="90874" y="2131356"/>
                    <a:pt x="90874" y="2131356"/>
                    <a:pt x="90874" y="2131356"/>
                  </a:cubicBezTo>
                  <a:cubicBezTo>
                    <a:pt x="90874" y="2132585"/>
                    <a:pt x="90874" y="2133813"/>
                    <a:pt x="90874" y="2133813"/>
                  </a:cubicBezTo>
                  <a:cubicBezTo>
                    <a:pt x="90264" y="2133813"/>
                    <a:pt x="90264" y="2133813"/>
                    <a:pt x="90264" y="2133813"/>
                  </a:cubicBezTo>
                  <a:cubicBezTo>
                    <a:pt x="90264" y="2135042"/>
                    <a:pt x="90264" y="2135042"/>
                    <a:pt x="90264" y="2135042"/>
                  </a:cubicBezTo>
                  <a:cubicBezTo>
                    <a:pt x="91484" y="2135042"/>
                    <a:pt x="91484" y="2135042"/>
                    <a:pt x="91484" y="2135042"/>
                  </a:cubicBezTo>
                  <a:cubicBezTo>
                    <a:pt x="91484" y="2136270"/>
                    <a:pt x="91484" y="2136270"/>
                    <a:pt x="91484" y="2136270"/>
                  </a:cubicBezTo>
                  <a:cubicBezTo>
                    <a:pt x="92094" y="2136270"/>
                    <a:pt x="92094" y="2136270"/>
                    <a:pt x="92094" y="2136270"/>
                  </a:cubicBezTo>
                  <a:cubicBezTo>
                    <a:pt x="92094" y="2136885"/>
                    <a:pt x="92094" y="2136885"/>
                    <a:pt x="92094" y="2136885"/>
                  </a:cubicBezTo>
                  <a:cubicBezTo>
                    <a:pt x="92704" y="2136885"/>
                    <a:pt x="92704" y="2136885"/>
                    <a:pt x="92704" y="2136885"/>
                  </a:cubicBezTo>
                  <a:cubicBezTo>
                    <a:pt x="93924" y="2139956"/>
                    <a:pt x="96363" y="2142413"/>
                    <a:pt x="93314" y="2143028"/>
                  </a:cubicBezTo>
                  <a:cubicBezTo>
                    <a:pt x="93314" y="2143642"/>
                    <a:pt x="93314" y="2143642"/>
                    <a:pt x="93314" y="2143642"/>
                  </a:cubicBezTo>
                  <a:cubicBezTo>
                    <a:pt x="92704" y="2143642"/>
                    <a:pt x="92704" y="2143642"/>
                    <a:pt x="92704" y="2143642"/>
                  </a:cubicBezTo>
                  <a:cubicBezTo>
                    <a:pt x="92704" y="2144870"/>
                    <a:pt x="92704" y="2145485"/>
                    <a:pt x="92704" y="2145485"/>
                  </a:cubicBezTo>
                  <a:cubicBezTo>
                    <a:pt x="93314" y="2145485"/>
                    <a:pt x="93314" y="2145485"/>
                    <a:pt x="93314" y="2145485"/>
                  </a:cubicBezTo>
                  <a:cubicBezTo>
                    <a:pt x="94534" y="2142413"/>
                    <a:pt x="97583" y="2142413"/>
                    <a:pt x="95753" y="2139342"/>
                  </a:cubicBezTo>
                  <a:cubicBezTo>
                    <a:pt x="95144" y="2139342"/>
                    <a:pt x="95144" y="2139342"/>
                    <a:pt x="95144" y="2139342"/>
                  </a:cubicBezTo>
                  <a:cubicBezTo>
                    <a:pt x="95144" y="2136885"/>
                    <a:pt x="93924" y="2136270"/>
                    <a:pt x="94534" y="2135656"/>
                  </a:cubicBezTo>
                  <a:cubicBezTo>
                    <a:pt x="96973" y="2135042"/>
                    <a:pt x="97583" y="2136270"/>
                    <a:pt x="98803" y="2136270"/>
                  </a:cubicBezTo>
                  <a:cubicBezTo>
                    <a:pt x="98803" y="2135656"/>
                    <a:pt x="98803" y="2135656"/>
                    <a:pt x="98803" y="2135656"/>
                  </a:cubicBezTo>
                  <a:cubicBezTo>
                    <a:pt x="98193" y="2135656"/>
                    <a:pt x="98193" y="2135656"/>
                    <a:pt x="98193" y="2135656"/>
                  </a:cubicBezTo>
                  <a:cubicBezTo>
                    <a:pt x="98193" y="2135042"/>
                    <a:pt x="98193" y="2135042"/>
                    <a:pt x="98193" y="2135042"/>
                  </a:cubicBezTo>
                  <a:cubicBezTo>
                    <a:pt x="96363" y="2135042"/>
                    <a:pt x="95753" y="2135042"/>
                    <a:pt x="95753" y="2135042"/>
                  </a:cubicBezTo>
                  <a:cubicBezTo>
                    <a:pt x="95753" y="2133813"/>
                    <a:pt x="95753" y="2133813"/>
                    <a:pt x="95753" y="2133813"/>
                  </a:cubicBezTo>
                  <a:cubicBezTo>
                    <a:pt x="95144" y="2133813"/>
                    <a:pt x="95144" y="2133813"/>
                    <a:pt x="95144" y="2133813"/>
                  </a:cubicBezTo>
                  <a:cubicBezTo>
                    <a:pt x="95144" y="2135042"/>
                    <a:pt x="95144" y="2135042"/>
                    <a:pt x="95144" y="2135042"/>
                  </a:cubicBezTo>
                  <a:cubicBezTo>
                    <a:pt x="93314" y="2135042"/>
                    <a:pt x="93314" y="2135042"/>
                    <a:pt x="92704" y="2135042"/>
                  </a:cubicBezTo>
                  <a:cubicBezTo>
                    <a:pt x="93314" y="2131970"/>
                    <a:pt x="92094" y="2131356"/>
                    <a:pt x="92094" y="2130128"/>
                  </a:cubicBezTo>
                  <a:cubicBezTo>
                    <a:pt x="91484" y="2130128"/>
                    <a:pt x="91484" y="2130128"/>
                    <a:pt x="91484" y="2130128"/>
                  </a:cubicBezTo>
                  <a:cubicBezTo>
                    <a:pt x="91484" y="2128899"/>
                    <a:pt x="91484" y="2128285"/>
                    <a:pt x="91484" y="2128285"/>
                  </a:cubicBezTo>
                  <a:cubicBezTo>
                    <a:pt x="90874" y="2128285"/>
                    <a:pt x="90874" y="2128285"/>
                    <a:pt x="90874" y="2128285"/>
                  </a:cubicBezTo>
                  <a:cubicBezTo>
                    <a:pt x="90874" y="2127670"/>
                    <a:pt x="90874" y="2127670"/>
                    <a:pt x="90874" y="2127670"/>
                  </a:cubicBezTo>
                  <a:cubicBezTo>
                    <a:pt x="90264" y="2127670"/>
                    <a:pt x="90264" y="2127670"/>
                    <a:pt x="90264" y="2127670"/>
                  </a:cubicBezTo>
                  <a:cubicBezTo>
                    <a:pt x="90264" y="2124599"/>
                    <a:pt x="89045" y="2123985"/>
                    <a:pt x="89045" y="2122142"/>
                  </a:cubicBezTo>
                  <a:cubicBezTo>
                    <a:pt x="88435" y="2122142"/>
                    <a:pt x="88435" y="2122142"/>
                    <a:pt x="88435" y="2122142"/>
                  </a:cubicBezTo>
                  <a:cubicBezTo>
                    <a:pt x="89045" y="2119685"/>
                    <a:pt x="87825" y="2118456"/>
                    <a:pt x="87215" y="2118456"/>
                  </a:cubicBezTo>
                  <a:cubicBezTo>
                    <a:pt x="87215" y="2116613"/>
                    <a:pt x="88435" y="2117228"/>
                    <a:pt x="88435" y="2117228"/>
                  </a:cubicBezTo>
                  <a:cubicBezTo>
                    <a:pt x="86605" y="2114156"/>
                    <a:pt x="89045" y="2114156"/>
                    <a:pt x="90264" y="2114156"/>
                  </a:cubicBezTo>
                  <a:cubicBezTo>
                    <a:pt x="90264" y="2113542"/>
                    <a:pt x="90264" y="2113542"/>
                    <a:pt x="90264" y="2113542"/>
                  </a:cubicBezTo>
                  <a:cubicBezTo>
                    <a:pt x="90874" y="2113542"/>
                    <a:pt x="90874" y="2113542"/>
                    <a:pt x="90874" y="2113542"/>
                  </a:cubicBezTo>
                  <a:cubicBezTo>
                    <a:pt x="90874" y="2114156"/>
                    <a:pt x="90874" y="2114156"/>
                    <a:pt x="90874" y="2114156"/>
                  </a:cubicBezTo>
                  <a:cubicBezTo>
                    <a:pt x="92094" y="2114156"/>
                    <a:pt x="92094" y="2114156"/>
                    <a:pt x="92094" y="2114156"/>
                  </a:cubicBezTo>
                  <a:cubicBezTo>
                    <a:pt x="92094" y="2113542"/>
                    <a:pt x="92094" y="2113542"/>
                    <a:pt x="92094" y="2113542"/>
                  </a:cubicBezTo>
                  <a:cubicBezTo>
                    <a:pt x="93924" y="2114156"/>
                    <a:pt x="93924" y="2114770"/>
                    <a:pt x="94534" y="2114156"/>
                  </a:cubicBezTo>
                  <a:cubicBezTo>
                    <a:pt x="94534" y="2115385"/>
                    <a:pt x="94534" y="2115385"/>
                    <a:pt x="94534" y="2115385"/>
                  </a:cubicBezTo>
                  <a:cubicBezTo>
                    <a:pt x="95144" y="2115385"/>
                    <a:pt x="95144" y="2115385"/>
                    <a:pt x="95144" y="2115385"/>
                  </a:cubicBezTo>
                  <a:cubicBezTo>
                    <a:pt x="95144" y="2116613"/>
                    <a:pt x="95144" y="2117842"/>
                    <a:pt x="95144" y="2117842"/>
                  </a:cubicBezTo>
                  <a:cubicBezTo>
                    <a:pt x="95753" y="2117842"/>
                    <a:pt x="95753" y="2117842"/>
                    <a:pt x="95753" y="2117842"/>
                  </a:cubicBezTo>
                  <a:cubicBezTo>
                    <a:pt x="95753" y="2115999"/>
                    <a:pt x="95753" y="2114156"/>
                    <a:pt x="95753" y="2113542"/>
                  </a:cubicBezTo>
                  <a:cubicBezTo>
                    <a:pt x="95144" y="2113542"/>
                    <a:pt x="95144" y="2113542"/>
                    <a:pt x="95144" y="2113542"/>
                  </a:cubicBezTo>
                  <a:cubicBezTo>
                    <a:pt x="95144" y="2111699"/>
                    <a:pt x="95144" y="2112313"/>
                    <a:pt x="95144" y="2112313"/>
                  </a:cubicBezTo>
                  <a:cubicBezTo>
                    <a:pt x="96973" y="2112313"/>
                    <a:pt x="96363" y="2112313"/>
                    <a:pt x="96363" y="2112313"/>
                  </a:cubicBezTo>
                  <a:cubicBezTo>
                    <a:pt x="96363" y="2111699"/>
                    <a:pt x="96363" y="2111699"/>
                    <a:pt x="96363" y="2111699"/>
                  </a:cubicBezTo>
                  <a:cubicBezTo>
                    <a:pt x="98193" y="2111085"/>
                    <a:pt x="98803" y="2110470"/>
                    <a:pt x="99413" y="2110470"/>
                  </a:cubicBezTo>
                  <a:cubicBezTo>
                    <a:pt x="99413" y="2109856"/>
                    <a:pt x="99413" y="2109856"/>
                    <a:pt x="99413" y="2109856"/>
                  </a:cubicBezTo>
                  <a:cubicBezTo>
                    <a:pt x="101242" y="2109856"/>
                    <a:pt x="101242" y="2109856"/>
                    <a:pt x="101242" y="2109856"/>
                  </a:cubicBezTo>
                  <a:cubicBezTo>
                    <a:pt x="101242" y="2109242"/>
                    <a:pt x="101242" y="2109242"/>
                    <a:pt x="101242" y="2109242"/>
                  </a:cubicBezTo>
                  <a:cubicBezTo>
                    <a:pt x="103072" y="2109856"/>
                    <a:pt x="103682" y="2108628"/>
                    <a:pt x="103682" y="2108628"/>
                  </a:cubicBezTo>
                  <a:cubicBezTo>
                    <a:pt x="103682" y="2109242"/>
                    <a:pt x="103682" y="2109242"/>
                    <a:pt x="103682" y="2109242"/>
                  </a:cubicBezTo>
                  <a:cubicBezTo>
                    <a:pt x="104292" y="2109242"/>
                    <a:pt x="104292" y="2109242"/>
                    <a:pt x="104292" y="2109242"/>
                  </a:cubicBezTo>
                  <a:cubicBezTo>
                    <a:pt x="104292" y="2111085"/>
                    <a:pt x="104292" y="2110470"/>
                    <a:pt x="104292" y="2110470"/>
                  </a:cubicBezTo>
                  <a:cubicBezTo>
                    <a:pt x="106731" y="2112313"/>
                    <a:pt x="107341" y="2110470"/>
                    <a:pt x="107951" y="2110470"/>
                  </a:cubicBezTo>
                  <a:cubicBezTo>
                    <a:pt x="107951" y="2111699"/>
                    <a:pt x="107951" y="2111699"/>
                    <a:pt x="107951" y="2111699"/>
                  </a:cubicBezTo>
                  <a:cubicBezTo>
                    <a:pt x="108561" y="2111699"/>
                    <a:pt x="108561" y="2111699"/>
                    <a:pt x="108561" y="2111699"/>
                  </a:cubicBezTo>
                  <a:cubicBezTo>
                    <a:pt x="108561" y="2110470"/>
                    <a:pt x="108561" y="2110470"/>
                    <a:pt x="108561" y="2110470"/>
                  </a:cubicBezTo>
                  <a:cubicBezTo>
                    <a:pt x="110391" y="2112313"/>
                    <a:pt x="110391" y="2111085"/>
                    <a:pt x="111001" y="2111699"/>
                  </a:cubicBezTo>
                  <a:cubicBezTo>
                    <a:pt x="111001" y="2112313"/>
                    <a:pt x="111001" y="2112313"/>
                    <a:pt x="111001" y="2112313"/>
                  </a:cubicBezTo>
                  <a:cubicBezTo>
                    <a:pt x="111611" y="2112313"/>
                    <a:pt x="111611" y="2112313"/>
                    <a:pt x="111611" y="2112313"/>
                  </a:cubicBezTo>
                  <a:cubicBezTo>
                    <a:pt x="112221" y="2114156"/>
                    <a:pt x="112830" y="2114156"/>
                    <a:pt x="112221" y="2114156"/>
                  </a:cubicBezTo>
                  <a:cubicBezTo>
                    <a:pt x="111611" y="2114156"/>
                    <a:pt x="111611" y="2114156"/>
                    <a:pt x="111611" y="2114156"/>
                  </a:cubicBezTo>
                  <a:cubicBezTo>
                    <a:pt x="111001" y="2117228"/>
                    <a:pt x="111001" y="2118456"/>
                    <a:pt x="111611" y="2120299"/>
                  </a:cubicBezTo>
                  <a:cubicBezTo>
                    <a:pt x="112221" y="2120299"/>
                    <a:pt x="112221" y="2120299"/>
                    <a:pt x="112221" y="2120299"/>
                  </a:cubicBezTo>
                  <a:cubicBezTo>
                    <a:pt x="112221" y="2122142"/>
                    <a:pt x="112221" y="2122756"/>
                    <a:pt x="112221" y="2123370"/>
                  </a:cubicBezTo>
                  <a:cubicBezTo>
                    <a:pt x="112830" y="2123370"/>
                    <a:pt x="112830" y="2123370"/>
                    <a:pt x="112830" y="2123370"/>
                  </a:cubicBezTo>
                  <a:cubicBezTo>
                    <a:pt x="112830" y="2123985"/>
                    <a:pt x="112830" y="2123985"/>
                    <a:pt x="112830" y="2123985"/>
                  </a:cubicBezTo>
                  <a:cubicBezTo>
                    <a:pt x="114050" y="2123985"/>
                    <a:pt x="114050" y="2123985"/>
                    <a:pt x="114050" y="2123985"/>
                  </a:cubicBezTo>
                  <a:cubicBezTo>
                    <a:pt x="114660" y="2125828"/>
                    <a:pt x="114660" y="2126442"/>
                    <a:pt x="114660" y="2126442"/>
                  </a:cubicBezTo>
                  <a:cubicBezTo>
                    <a:pt x="115880" y="2126442"/>
                    <a:pt x="116490" y="2126442"/>
                    <a:pt x="116490" y="2126442"/>
                  </a:cubicBezTo>
                  <a:cubicBezTo>
                    <a:pt x="116490" y="2127670"/>
                    <a:pt x="116490" y="2127670"/>
                    <a:pt x="116490" y="2127670"/>
                  </a:cubicBezTo>
                  <a:cubicBezTo>
                    <a:pt x="115880" y="2127670"/>
                    <a:pt x="115880" y="2127670"/>
                    <a:pt x="115880" y="2127670"/>
                  </a:cubicBezTo>
                  <a:cubicBezTo>
                    <a:pt x="115880" y="2129513"/>
                    <a:pt x="115880" y="2130128"/>
                    <a:pt x="115880" y="2130128"/>
                  </a:cubicBezTo>
                  <a:cubicBezTo>
                    <a:pt x="116490" y="2130128"/>
                    <a:pt x="116490" y="2130128"/>
                    <a:pt x="116490" y="2130128"/>
                  </a:cubicBezTo>
                  <a:cubicBezTo>
                    <a:pt x="115880" y="2131356"/>
                    <a:pt x="115880" y="2131356"/>
                    <a:pt x="115880" y="2131356"/>
                  </a:cubicBezTo>
                  <a:cubicBezTo>
                    <a:pt x="116490" y="2131356"/>
                    <a:pt x="116490" y="2131356"/>
                    <a:pt x="116490" y="2131356"/>
                  </a:cubicBezTo>
                  <a:cubicBezTo>
                    <a:pt x="114050" y="2133813"/>
                    <a:pt x="118929" y="2138728"/>
                    <a:pt x="115270" y="2139342"/>
                  </a:cubicBezTo>
                  <a:cubicBezTo>
                    <a:pt x="115270" y="2139956"/>
                    <a:pt x="115270" y="2139956"/>
                    <a:pt x="115270" y="2139956"/>
                  </a:cubicBezTo>
                  <a:cubicBezTo>
                    <a:pt x="114660" y="2139956"/>
                    <a:pt x="114660" y="2139956"/>
                    <a:pt x="114660" y="2139956"/>
                  </a:cubicBezTo>
                  <a:cubicBezTo>
                    <a:pt x="114660" y="2140570"/>
                    <a:pt x="114660" y="2140570"/>
                    <a:pt x="114660" y="2140570"/>
                  </a:cubicBezTo>
                  <a:cubicBezTo>
                    <a:pt x="114050" y="2140570"/>
                    <a:pt x="114050" y="2140570"/>
                    <a:pt x="114050" y="2140570"/>
                  </a:cubicBezTo>
                  <a:cubicBezTo>
                    <a:pt x="113440" y="2142413"/>
                    <a:pt x="112830" y="2142413"/>
                    <a:pt x="112830" y="2143028"/>
                  </a:cubicBezTo>
                  <a:cubicBezTo>
                    <a:pt x="112221" y="2143028"/>
                    <a:pt x="112221" y="2143028"/>
                    <a:pt x="112221" y="2143028"/>
                  </a:cubicBezTo>
                  <a:cubicBezTo>
                    <a:pt x="112830" y="2145485"/>
                    <a:pt x="110391" y="2145485"/>
                    <a:pt x="111001" y="2146713"/>
                  </a:cubicBezTo>
                  <a:cubicBezTo>
                    <a:pt x="108561" y="2146713"/>
                    <a:pt x="109781" y="2147942"/>
                    <a:pt x="109781" y="2147942"/>
                  </a:cubicBezTo>
                  <a:cubicBezTo>
                    <a:pt x="108561" y="2147942"/>
                    <a:pt x="108561" y="2147942"/>
                    <a:pt x="108561" y="2147942"/>
                  </a:cubicBezTo>
                  <a:cubicBezTo>
                    <a:pt x="108561" y="2148556"/>
                    <a:pt x="108561" y="2148556"/>
                    <a:pt x="108561" y="2148556"/>
                  </a:cubicBezTo>
                  <a:cubicBezTo>
                    <a:pt x="109781" y="2148556"/>
                    <a:pt x="109781" y="2148556"/>
                    <a:pt x="109781" y="2148556"/>
                  </a:cubicBezTo>
                  <a:cubicBezTo>
                    <a:pt x="109781" y="2147942"/>
                    <a:pt x="109781" y="2147942"/>
                    <a:pt x="109781" y="2147942"/>
                  </a:cubicBezTo>
                  <a:cubicBezTo>
                    <a:pt x="111001" y="2147328"/>
                    <a:pt x="111001" y="2146713"/>
                    <a:pt x="111611" y="2147328"/>
                  </a:cubicBezTo>
                  <a:cubicBezTo>
                    <a:pt x="111611" y="2146713"/>
                    <a:pt x="111611" y="2146713"/>
                    <a:pt x="111611" y="2146713"/>
                  </a:cubicBezTo>
                  <a:cubicBezTo>
                    <a:pt x="113440" y="2146713"/>
                    <a:pt x="113440" y="2146713"/>
                    <a:pt x="114050" y="2146713"/>
                  </a:cubicBezTo>
                  <a:cubicBezTo>
                    <a:pt x="114050" y="2147328"/>
                    <a:pt x="114050" y="2147328"/>
                    <a:pt x="114050" y="2147328"/>
                  </a:cubicBezTo>
                  <a:lnTo>
                    <a:pt x="116490" y="2147573"/>
                  </a:lnTo>
                  <a:lnTo>
                    <a:pt x="116490" y="2147942"/>
                  </a:lnTo>
                  <a:cubicBezTo>
                    <a:pt x="117100" y="2147942"/>
                    <a:pt x="117100" y="2147942"/>
                    <a:pt x="118929" y="2147942"/>
                  </a:cubicBezTo>
                  <a:lnTo>
                    <a:pt x="118929" y="2147819"/>
                  </a:lnTo>
                  <a:lnTo>
                    <a:pt x="120149" y="2147942"/>
                  </a:lnTo>
                  <a:cubicBezTo>
                    <a:pt x="120149" y="2147328"/>
                    <a:pt x="120149" y="2147328"/>
                    <a:pt x="120149" y="2147328"/>
                  </a:cubicBezTo>
                  <a:cubicBezTo>
                    <a:pt x="121369" y="2147328"/>
                    <a:pt x="121369" y="2147328"/>
                    <a:pt x="121369" y="2147328"/>
                  </a:cubicBezTo>
                  <a:cubicBezTo>
                    <a:pt x="121369" y="2145485"/>
                    <a:pt x="121369" y="2146099"/>
                    <a:pt x="121369" y="2145485"/>
                  </a:cubicBezTo>
                  <a:cubicBezTo>
                    <a:pt x="122589" y="2145485"/>
                    <a:pt x="123808" y="2145485"/>
                    <a:pt x="123808" y="2145485"/>
                  </a:cubicBezTo>
                  <a:cubicBezTo>
                    <a:pt x="123808" y="2146713"/>
                    <a:pt x="123808" y="2146713"/>
                    <a:pt x="123808" y="2146713"/>
                  </a:cubicBezTo>
                  <a:cubicBezTo>
                    <a:pt x="124418" y="2146713"/>
                    <a:pt x="124418" y="2146713"/>
                    <a:pt x="124418" y="2146713"/>
                  </a:cubicBezTo>
                  <a:cubicBezTo>
                    <a:pt x="124418" y="2147328"/>
                    <a:pt x="124418" y="2147328"/>
                    <a:pt x="124418" y="2147328"/>
                  </a:cubicBezTo>
                  <a:cubicBezTo>
                    <a:pt x="125638" y="2147328"/>
                    <a:pt x="125638" y="2147328"/>
                    <a:pt x="125638" y="2147328"/>
                  </a:cubicBezTo>
                  <a:cubicBezTo>
                    <a:pt x="125638" y="2144870"/>
                    <a:pt x="123808" y="2146099"/>
                    <a:pt x="123808" y="2145485"/>
                  </a:cubicBezTo>
                  <a:cubicBezTo>
                    <a:pt x="123808" y="2144870"/>
                    <a:pt x="123808" y="2144870"/>
                    <a:pt x="123808" y="2144870"/>
                  </a:cubicBezTo>
                  <a:cubicBezTo>
                    <a:pt x="121979" y="2144870"/>
                    <a:pt x="121979" y="2143642"/>
                    <a:pt x="121979" y="2144256"/>
                  </a:cubicBezTo>
                  <a:cubicBezTo>
                    <a:pt x="121979" y="2144870"/>
                    <a:pt x="121979" y="2144870"/>
                    <a:pt x="121979" y="2144870"/>
                  </a:cubicBezTo>
                  <a:cubicBezTo>
                    <a:pt x="121369" y="2144870"/>
                    <a:pt x="121369" y="2144870"/>
                    <a:pt x="121369" y="2144870"/>
                  </a:cubicBezTo>
                  <a:cubicBezTo>
                    <a:pt x="120759" y="2147328"/>
                    <a:pt x="118929" y="2147328"/>
                    <a:pt x="118929" y="2147328"/>
                  </a:cubicBezTo>
                  <a:lnTo>
                    <a:pt x="118929" y="2147819"/>
                  </a:lnTo>
                  <a:lnTo>
                    <a:pt x="116490" y="2147573"/>
                  </a:lnTo>
                  <a:lnTo>
                    <a:pt x="116490" y="2147328"/>
                  </a:lnTo>
                  <a:cubicBezTo>
                    <a:pt x="114660" y="2146713"/>
                    <a:pt x="114660" y="2144870"/>
                    <a:pt x="114050" y="2145485"/>
                  </a:cubicBezTo>
                  <a:cubicBezTo>
                    <a:pt x="114660" y="2143642"/>
                    <a:pt x="114660" y="2143642"/>
                    <a:pt x="114660" y="2143028"/>
                  </a:cubicBezTo>
                  <a:cubicBezTo>
                    <a:pt x="115270" y="2143028"/>
                    <a:pt x="115270" y="2143028"/>
                    <a:pt x="115270" y="2143028"/>
                  </a:cubicBezTo>
                  <a:cubicBezTo>
                    <a:pt x="115270" y="2140570"/>
                    <a:pt x="117710" y="2140570"/>
                    <a:pt x="117710" y="2140570"/>
                  </a:cubicBezTo>
                  <a:cubicBezTo>
                    <a:pt x="117710" y="2138113"/>
                    <a:pt x="117710" y="2136270"/>
                    <a:pt x="117710" y="2135042"/>
                  </a:cubicBezTo>
                  <a:cubicBezTo>
                    <a:pt x="118319" y="2135042"/>
                    <a:pt x="118319" y="2135042"/>
                    <a:pt x="118319" y="2135042"/>
                  </a:cubicBezTo>
                  <a:cubicBezTo>
                    <a:pt x="118319" y="2133199"/>
                    <a:pt x="117100" y="2132585"/>
                    <a:pt x="117710" y="2132585"/>
                  </a:cubicBezTo>
                  <a:cubicBezTo>
                    <a:pt x="118929" y="2131356"/>
                    <a:pt x="117710" y="2130742"/>
                    <a:pt x="118319" y="2130128"/>
                  </a:cubicBezTo>
                  <a:cubicBezTo>
                    <a:pt x="117710" y="2130128"/>
                    <a:pt x="117710" y="2130128"/>
                    <a:pt x="117710" y="2130128"/>
                  </a:cubicBezTo>
                  <a:cubicBezTo>
                    <a:pt x="117710" y="2129513"/>
                    <a:pt x="117710" y="2129513"/>
                    <a:pt x="117710" y="2129513"/>
                  </a:cubicBezTo>
                  <a:cubicBezTo>
                    <a:pt x="118319" y="2129513"/>
                    <a:pt x="118319" y="2129513"/>
                    <a:pt x="118319" y="2129513"/>
                  </a:cubicBezTo>
                  <a:cubicBezTo>
                    <a:pt x="118319" y="2128285"/>
                    <a:pt x="118319" y="2127670"/>
                    <a:pt x="118319" y="2127670"/>
                  </a:cubicBezTo>
                  <a:cubicBezTo>
                    <a:pt x="121979" y="2128285"/>
                    <a:pt x="124418" y="2129513"/>
                    <a:pt x="126858" y="2129513"/>
                  </a:cubicBezTo>
                  <a:cubicBezTo>
                    <a:pt x="126858" y="2131356"/>
                    <a:pt x="128078" y="2130742"/>
                    <a:pt x="127468" y="2131356"/>
                  </a:cubicBezTo>
                  <a:cubicBezTo>
                    <a:pt x="128078" y="2129513"/>
                    <a:pt x="128688" y="2128899"/>
                    <a:pt x="128078" y="2128285"/>
                  </a:cubicBezTo>
                  <a:cubicBezTo>
                    <a:pt x="129907" y="2128285"/>
                    <a:pt x="129907" y="2127056"/>
                    <a:pt x="129907" y="2127670"/>
                  </a:cubicBezTo>
                  <a:cubicBezTo>
                    <a:pt x="129907" y="2128285"/>
                    <a:pt x="129907" y="2128285"/>
                    <a:pt x="129907" y="2128285"/>
                  </a:cubicBezTo>
                  <a:cubicBezTo>
                    <a:pt x="131127" y="2128285"/>
                    <a:pt x="131737" y="2128285"/>
                    <a:pt x="131737" y="2128285"/>
                  </a:cubicBezTo>
                  <a:cubicBezTo>
                    <a:pt x="131737" y="2127670"/>
                    <a:pt x="131737" y="2127670"/>
                    <a:pt x="131737" y="2127670"/>
                  </a:cubicBezTo>
                  <a:cubicBezTo>
                    <a:pt x="132347" y="2127670"/>
                    <a:pt x="132347" y="2127670"/>
                    <a:pt x="132347" y="2127670"/>
                  </a:cubicBezTo>
                  <a:cubicBezTo>
                    <a:pt x="132347" y="2128899"/>
                    <a:pt x="132347" y="2128899"/>
                    <a:pt x="132347" y="2128899"/>
                  </a:cubicBezTo>
                  <a:cubicBezTo>
                    <a:pt x="134787" y="2128899"/>
                    <a:pt x="133567" y="2130742"/>
                    <a:pt x="134177" y="2130128"/>
                  </a:cubicBezTo>
                  <a:cubicBezTo>
                    <a:pt x="134787" y="2130128"/>
                    <a:pt x="134787" y="2130128"/>
                    <a:pt x="134787" y="2130128"/>
                  </a:cubicBezTo>
                  <a:cubicBezTo>
                    <a:pt x="134787" y="2131356"/>
                    <a:pt x="134787" y="2131356"/>
                    <a:pt x="134787" y="2131356"/>
                  </a:cubicBezTo>
                  <a:cubicBezTo>
                    <a:pt x="135396" y="2131356"/>
                    <a:pt x="135396" y="2131356"/>
                    <a:pt x="135396" y="2131356"/>
                  </a:cubicBezTo>
                  <a:cubicBezTo>
                    <a:pt x="135396" y="2131970"/>
                    <a:pt x="135396" y="2131970"/>
                    <a:pt x="135396" y="2131970"/>
                  </a:cubicBezTo>
                  <a:cubicBezTo>
                    <a:pt x="137226" y="2131970"/>
                    <a:pt x="136616" y="2131970"/>
                    <a:pt x="137226" y="2131970"/>
                  </a:cubicBezTo>
                  <a:cubicBezTo>
                    <a:pt x="136616" y="2129513"/>
                    <a:pt x="133567" y="2128899"/>
                    <a:pt x="134177" y="2127670"/>
                  </a:cubicBezTo>
                  <a:cubicBezTo>
                    <a:pt x="131127" y="2126442"/>
                    <a:pt x="129298" y="2127056"/>
                    <a:pt x="127468" y="2126442"/>
                  </a:cubicBezTo>
                  <a:cubicBezTo>
                    <a:pt x="127468" y="2127670"/>
                    <a:pt x="127468" y="2127670"/>
                    <a:pt x="127468" y="2127670"/>
                  </a:cubicBezTo>
                  <a:cubicBezTo>
                    <a:pt x="125028" y="2127670"/>
                    <a:pt x="123808" y="2127056"/>
                    <a:pt x="123808" y="2125828"/>
                  </a:cubicBezTo>
                  <a:cubicBezTo>
                    <a:pt x="120759" y="2126442"/>
                    <a:pt x="118929" y="2123985"/>
                    <a:pt x="115880" y="2124599"/>
                  </a:cubicBezTo>
                  <a:cubicBezTo>
                    <a:pt x="115880" y="2123985"/>
                    <a:pt x="115880" y="2123985"/>
                    <a:pt x="115880" y="2123985"/>
                  </a:cubicBezTo>
                  <a:cubicBezTo>
                    <a:pt x="115270" y="2123985"/>
                    <a:pt x="115270" y="2123985"/>
                    <a:pt x="115270" y="2123985"/>
                  </a:cubicBezTo>
                  <a:cubicBezTo>
                    <a:pt x="114660" y="2121528"/>
                    <a:pt x="114660" y="2120913"/>
                    <a:pt x="114660" y="2120299"/>
                  </a:cubicBezTo>
                  <a:cubicBezTo>
                    <a:pt x="114050" y="2120299"/>
                    <a:pt x="114050" y="2120299"/>
                    <a:pt x="114050" y="2120299"/>
                  </a:cubicBezTo>
                  <a:cubicBezTo>
                    <a:pt x="114050" y="2118456"/>
                    <a:pt x="114050" y="2118456"/>
                    <a:pt x="114050" y="2117842"/>
                  </a:cubicBezTo>
                  <a:cubicBezTo>
                    <a:pt x="115270" y="2117842"/>
                    <a:pt x="115270" y="2117842"/>
                    <a:pt x="115270" y="2117842"/>
                  </a:cubicBezTo>
                  <a:cubicBezTo>
                    <a:pt x="115270" y="2117228"/>
                    <a:pt x="115270" y="2117228"/>
                    <a:pt x="115270" y="2117228"/>
                  </a:cubicBezTo>
                  <a:cubicBezTo>
                    <a:pt x="115880" y="2117228"/>
                    <a:pt x="115880" y="2117228"/>
                    <a:pt x="115880" y="2117228"/>
                  </a:cubicBezTo>
                  <a:cubicBezTo>
                    <a:pt x="115880" y="2116613"/>
                    <a:pt x="115880" y="2116613"/>
                    <a:pt x="115880" y="2116613"/>
                  </a:cubicBezTo>
                  <a:cubicBezTo>
                    <a:pt x="114050" y="2116613"/>
                    <a:pt x="114660" y="2116613"/>
                    <a:pt x="114660" y="2116613"/>
                  </a:cubicBezTo>
                  <a:cubicBezTo>
                    <a:pt x="114660" y="2114770"/>
                    <a:pt x="114660" y="2115385"/>
                    <a:pt x="114660" y="2115385"/>
                  </a:cubicBezTo>
                  <a:cubicBezTo>
                    <a:pt x="114050" y="2115385"/>
                    <a:pt x="114050" y="2115385"/>
                    <a:pt x="114050" y="2115385"/>
                  </a:cubicBezTo>
                  <a:cubicBezTo>
                    <a:pt x="114050" y="2112928"/>
                    <a:pt x="114050" y="2112313"/>
                    <a:pt x="114050" y="2111699"/>
                  </a:cubicBezTo>
                  <a:cubicBezTo>
                    <a:pt x="112221" y="2111699"/>
                    <a:pt x="112830" y="2111699"/>
                    <a:pt x="112221" y="2111699"/>
                  </a:cubicBezTo>
                  <a:cubicBezTo>
                    <a:pt x="112221" y="2110470"/>
                    <a:pt x="112221" y="2110470"/>
                    <a:pt x="112221" y="2110470"/>
                  </a:cubicBezTo>
                  <a:cubicBezTo>
                    <a:pt x="111611" y="2110470"/>
                    <a:pt x="111611" y="2110470"/>
                    <a:pt x="111611" y="2110470"/>
                  </a:cubicBezTo>
                  <a:cubicBezTo>
                    <a:pt x="111611" y="2109856"/>
                    <a:pt x="111611" y="2109856"/>
                    <a:pt x="111611" y="2109856"/>
                  </a:cubicBezTo>
                  <a:cubicBezTo>
                    <a:pt x="111001" y="2109856"/>
                    <a:pt x="111001" y="2109856"/>
                    <a:pt x="111001" y="2109856"/>
                  </a:cubicBezTo>
                  <a:cubicBezTo>
                    <a:pt x="111611" y="2109242"/>
                    <a:pt x="111611" y="2109242"/>
                    <a:pt x="111611" y="2109242"/>
                  </a:cubicBezTo>
                  <a:cubicBezTo>
                    <a:pt x="111001" y="2109242"/>
                    <a:pt x="111001" y="2109242"/>
                    <a:pt x="111001" y="2109242"/>
                  </a:cubicBezTo>
                  <a:cubicBezTo>
                    <a:pt x="111001" y="2108628"/>
                    <a:pt x="111001" y="2108628"/>
                    <a:pt x="111001" y="2108628"/>
                  </a:cubicBezTo>
                  <a:cubicBezTo>
                    <a:pt x="108561" y="2108628"/>
                    <a:pt x="106731" y="2108628"/>
                    <a:pt x="106122" y="2108628"/>
                  </a:cubicBezTo>
                  <a:cubicBezTo>
                    <a:pt x="105512" y="2106170"/>
                    <a:pt x="107951" y="2107399"/>
                    <a:pt x="107951" y="2106785"/>
                  </a:cubicBezTo>
                  <a:cubicBezTo>
                    <a:pt x="107951" y="2106170"/>
                    <a:pt x="107951" y="2106170"/>
                    <a:pt x="107951" y="2106170"/>
                  </a:cubicBezTo>
                  <a:cubicBezTo>
                    <a:pt x="104902" y="2106170"/>
                    <a:pt x="104292" y="2106170"/>
                    <a:pt x="102462" y="2106170"/>
                  </a:cubicBezTo>
                  <a:cubicBezTo>
                    <a:pt x="102462" y="2105556"/>
                    <a:pt x="102462" y="2105556"/>
                    <a:pt x="102462" y="2105556"/>
                  </a:cubicBezTo>
                  <a:cubicBezTo>
                    <a:pt x="100633" y="2105556"/>
                    <a:pt x="101242" y="2104328"/>
                    <a:pt x="100633" y="2104942"/>
                  </a:cubicBezTo>
                  <a:cubicBezTo>
                    <a:pt x="102462" y="2104942"/>
                    <a:pt x="103072" y="2104942"/>
                    <a:pt x="103072" y="2104942"/>
                  </a:cubicBezTo>
                  <a:cubicBezTo>
                    <a:pt x="103072" y="2105556"/>
                    <a:pt x="103072" y="2105556"/>
                    <a:pt x="103072" y="2105556"/>
                  </a:cubicBezTo>
                  <a:cubicBezTo>
                    <a:pt x="103682" y="2105556"/>
                    <a:pt x="103682" y="2105556"/>
                    <a:pt x="103682" y="2105556"/>
                  </a:cubicBezTo>
                  <a:cubicBezTo>
                    <a:pt x="103682" y="2103713"/>
                    <a:pt x="103682" y="2104328"/>
                    <a:pt x="103682" y="2104328"/>
                  </a:cubicBezTo>
                  <a:cubicBezTo>
                    <a:pt x="101852" y="2104328"/>
                    <a:pt x="102462" y="2104328"/>
                    <a:pt x="102462" y="2104328"/>
                  </a:cubicBezTo>
                  <a:cubicBezTo>
                    <a:pt x="102462" y="2103713"/>
                    <a:pt x="102462" y="2103713"/>
                    <a:pt x="102462" y="2103713"/>
                  </a:cubicBezTo>
                  <a:cubicBezTo>
                    <a:pt x="101242" y="2103713"/>
                    <a:pt x="101242" y="2103713"/>
                    <a:pt x="101242" y="2103713"/>
                  </a:cubicBezTo>
                  <a:cubicBezTo>
                    <a:pt x="101242" y="2104328"/>
                    <a:pt x="101242" y="2104328"/>
                    <a:pt x="101242" y="2104328"/>
                  </a:cubicBezTo>
                  <a:cubicBezTo>
                    <a:pt x="100633" y="2104328"/>
                    <a:pt x="100633" y="2104328"/>
                    <a:pt x="100633" y="2104328"/>
                  </a:cubicBezTo>
                  <a:cubicBezTo>
                    <a:pt x="100633" y="2103713"/>
                    <a:pt x="100633" y="2103713"/>
                    <a:pt x="100633" y="2103713"/>
                  </a:cubicBezTo>
                  <a:cubicBezTo>
                    <a:pt x="99413" y="2103713"/>
                    <a:pt x="99413" y="2103713"/>
                    <a:pt x="99413" y="2103713"/>
                  </a:cubicBezTo>
                  <a:cubicBezTo>
                    <a:pt x="99413" y="2104942"/>
                    <a:pt x="99413" y="2105556"/>
                    <a:pt x="99413" y="2105556"/>
                  </a:cubicBezTo>
                  <a:cubicBezTo>
                    <a:pt x="101242" y="2105556"/>
                    <a:pt x="101242" y="2105556"/>
                    <a:pt x="101242" y="2105556"/>
                  </a:cubicBezTo>
                  <a:cubicBezTo>
                    <a:pt x="101242" y="2106170"/>
                    <a:pt x="101242" y="2106170"/>
                    <a:pt x="101242" y="2106170"/>
                  </a:cubicBezTo>
                  <a:cubicBezTo>
                    <a:pt x="100633" y="2106170"/>
                    <a:pt x="100633" y="2106170"/>
                    <a:pt x="100633" y="2106170"/>
                  </a:cubicBezTo>
                  <a:cubicBezTo>
                    <a:pt x="100633" y="2108628"/>
                    <a:pt x="98803" y="2107399"/>
                    <a:pt x="98803" y="2108013"/>
                  </a:cubicBezTo>
                  <a:cubicBezTo>
                    <a:pt x="98803" y="2106785"/>
                    <a:pt x="98803" y="2106785"/>
                    <a:pt x="98803" y="2106785"/>
                  </a:cubicBezTo>
                  <a:cubicBezTo>
                    <a:pt x="98193" y="2106785"/>
                    <a:pt x="98193" y="2106785"/>
                    <a:pt x="98193" y="2106785"/>
                  </a:cubicBezTo>
                  <a:cubicBezTo>
                    <a:pt x="97583" y="2109242"/>
                    <a:pt x="96363" y="2108013"/>
                    <a:pt x="96363" y="2108628"/>
                  </a:cubicBezTo>
                  <a:cubicBezTo>
                    <a:pt x="96363" y="2109242"/>
                    <a:pt x="96363" y="2109242"/>
                    <a:pt x="96363" y="2109242"/>
                  </a:cubicBezTo>
                  <a:cubicBezTo>
                    <a:pt x="94534" y="2109242"/>
                    <a:pt x="95144" y="2109242"/>
                    <a:pt x="95144" y="2109242"/>
                  </a:cubicBezTo>
                  <a:cubicBezTo>
                    <a:pt x="95144" y="2109856"/>
                    <a:pt x="95144" y="2109856"/>
                    <a:pt x="95144" y="2109856"/>
                  </a:cubicBezTo>
                  <a:cubicBezTo>
                    <a:pt x="93314" y="2109856"/>
                    <a:pt x="93924" y="2109856"/>
                    <a:pt x="93314" y="2109856"/>
                  </a:cubicBezTo>
                  <a:cubicBezTo>
                    <a:pt x="93314" y="2110470"/>
                    <a:pt x="93314" y="2110470"/>
                    <a:pt x="93314" y="2110470"/>
                  </a:cubicBezTo>
                  <a:cubicBezTo>
                    <a:pt x="90874" y="2110470"/>
                    <a:pt x="89654" y="2110470"/>
                    <a:pt x="88435" y="2110470"/>
                  </a:cubicBezTo>
                  <a:cubicBezTo>
                    <a:pt x="88435" y="2111699"/>
                    <a:pt x="88435" y="2111699"/>
                    <a:pt x="88435" y="2111699"/>
                  </a:cubicBezTo>
                  <a:cubicBezTo>
                    <a:pt x="87215" y="2111085"/>
                    <a:pt x="87215" y="2112313"/>
                    <a:pt x="87215" y="2112313"/>
                  </a:cubicBezTo>
                  <a:cubicBezTo>
                    <a:pt x="87215" y="2110470"/>
                    <a:pt x="87215" y="2109856"/>
                    <a:pt x="87215" y="2109856"/>
                  </a:cubicBezTo>
                  <a:cubicBezTo>
                    <a:pt x="85385" y="2109856"/>
                    <a:pt x="84775" y="2109856"/>
                    <a:pt x="84775" y="2109856"/>
                  </a:cubicBezTo>
                  <a:cubicBezTo>
                    <a:pt x="84775" y="2109242"/>
                    <a:pt x="84775" y="2109242"/>
                    <a:pt x="84775" y="2109242"/>
                  </a:cubicBezTo>
                  <a:cubicBezTo>
                    <a:pt x="85385" y="2109242"/>
                    <a:pt x="85385" y="2109242"/>
                    <a:pt x="85385" y="2109242"/>
                  </a:cubicBezTo>
                  <a:cubicBezTo>
                    <a:pt x="85385" y="2108628"/>
                    <a:pt x="85385" y="2108628"/>
                    <a:pt x="85385" y="2108628"/>
                  </a:cubicBezTo>
                  <a:cubicBezTo>
                    <a:pt x="84775" y="2108628"/>
                    <a:pt x="84775" y="2108628"/>
                    <a:pt x="84775" y="2108628"/>
                  </a:cubicBezTo>
                  <a:cubicBezTo>
                    <a:pt x="84775" y="2108013"/>
                    <a:pt x="84775" y="2108013"/>
                    <a:pt x="84775" y="2108013"/>
                  </a:cubicBezTo>
                  <a:cubicBezTo>
                    <a:pt x="85385" y="2108013"/>
                    <a:pt x="85385" y="2108013"/>
                    <a:pt x="85385" y="2108013"/>
                  </a:cubicBezTo>
                  <a:cubicBezTo>
                    <a:pt x="85385" y="2106785"/>
                    <a:pt x="85385" y="2106785"/>
                    <a:pt x="85385" y="2106785"/>
                  </a:cubicBezTo>
                  <a:cubicBezTo>
                    <a:pt x="84165" y="2106785"/>
                    <a:pt x="81726" y="2106785"/>
                    <a:pt x="81726" y="2106785"/>
                  </a:cubicBezTo>
                  <a:cubicBezTo>
                    <a:pt x="81726" y="2108013"/>
                    <a:pt x="81726" y="2108013"/>
                    <a:pt x="81726" y="2108013"/>
                  </a:cubicBezTo>
                  <a:cubicBezTo>
                    <a:pt x="80506" y="2108013"/>
                    <a:pt x="80506" y="2108013"/>
                    <a:pt x="80506" y="2108013"/>
                  </a:cubicBezTo>
                  <a:cubicBezTo>
                    <a:pt x="80506" y="2106170"/>
                    <a:pt x="80506" y="2106785"/>
                    <a:pt x="80506" y="2106170"/>
                  </a:cubicBezTo>
                  <a:cubicBezTo>
                    <a:pt x="82336" y="2106170"/>
                    <a:pt x="82336" y="2105556"/>
                    <a:pt x="82946" y="2105556"/>
                  </a:cubicBezTo>
                  <a:cubicBezTo>
                    <a:pt x="82946" y="2106170"/>
                    <a:pt x="82946" y="2106170"/>
                    <a:pt x="82946" y="2106170"/>
                  </a:cubicBezTo>
                  <a:cubicBezTo>
                    <a:pt x="83556" y="2106170"/>
                    <a:pt x="83556" y="2106170"/>
                    <a:pt x="83556" y="2106170"/>
                  </a:cubicBezTo>
                  <a:cubicBezTo>
                    <a:pt x="83556" y="2105556"/>
                    <a:pt x="83556" y="2105556"/>
                    <a:pt x="83556" y="2105556"/>
                  </a:cubicBezTo>
                  <a:cubicBezTo>
                    <a:pt x="85385" y="2105556"/>
                    <a:pt x="85995" y="2105556"/>
                    <a:pt x="86605" y="2105556"/>
                  </a:cubicBezTo>
                  <a:cubicBezTo>
                    <a:pt x="86605" y="2103713"/>
                    <a:pt x="86605" y="2104328"/>
                    <a:pt x="86605" y="2104328"/>
                  </a:cubicBezTo>
                  <a:cubicBezTo>
                    <a:pt x="87215" y="2104328"/>
                    <a:pt x="87215" y="2104328"/>
                    <a:pt x="87215" y="2104328"/>
                  </a:cubicBezTo>
                  <a:cubicBezTo>
                    <a:pt x="87215" y="2104942"/>
                    <a:pt x="87215" y="2104942"/>
                    <a:pt x="87215" y="2104942"/>
                  </a:cubicBezTo>
                  <a:cubicBezTo>
                    <a:pt x="87825" y="2104942"/>
                    <a:pt x="87825" y="2104942"/>
                    <a:pt x="87825" y="2104942"/>
                  </a:cubicBezTo>
                  <a:cubicBezTo>
                    <a:pt x="87825" y="2104328"/>
                    <a:pt x="87825" y="2104328"/>
                    <a:pt x="87825" y="2104328"/>
                  </a:cubicBezTo>
                  <a:cubicBezTo>
                    <a:pt x="90264" y="2104328"/>
                    <a:pt x="90874" y="2103099"/>
                    <a:pt x="91484" y="2103713"/>
                  </a:cubicBezTo>
                  <a:cubicBezTo>
                    <a:pt x="91484" y="2102485"/>
                    <a:pt x="91484" y="2102485"/>
                    <a:pt x="91484" y="2102485"/>
                  </a:cubicBezTo>
                  <a:cubicBezTo>
                    <a:pt x="92094" y="2102485"/>
                    <a:pt x="92094" y="2102485"/>
                    <a:pt x="92094" y="2102485"/>
                  </a:cubicBezTo>
                  <a:cubicBezTo>
                    <a:pt x="92094" y="2103713"/>
                    <a:pt x="92094" y="2103713"/>
                    <a:pt x="92094" y="2103713"/>
                  </a:cubicBezTo>
                  <a:cubicBezTo>
                    <a:pt x="92704" y="2103713"/>
                    <a:pt x="92704" y="2103713"/>
                    <a:pt x="92704" y="2103713"/>
                  </a:cubicBezTo>
                  <a:cubicBezTo>
                    <a:pt x="92704" y="2102485"/>
                    <a:pt x="92704" y="2102485"/>
                    <a:pt x="92704" y="2102485"/>
                  </a:cubicBezTo>
                  <a:cubicBezTo>
                    <a:pt x="93314" y="2102485"/>
                    <a:pt x="93314" y="2102485"/>
                    <a:pt x="93314" y="2102485"/>
                  </a:cubicBezTo>
                  <a:cubicBezTo>
                    <a:pt x="93314" y="2101870"/>
                    <a:pt x="93314" y="2101870"/>
                    <a:pt x="93314" y="2101870"/>
                  </a:cubicBezTo>
                  <a:cubicBezTo>
                    <a:pt x="94534" y="2101870"/>
                    <a:pt x="94534" y="2101870"/>
                    <a:pt x="94534" y="2101870"/>
                  </a:cubicBezTo>
                  <a:cubicBezTo>
                    <a:pt x="94534" y="2103713"/>
                    <a:pt x="94534" y="2103099"/>
                    <a:pt x="94534" y="2103713"/>
                  </a:cubicBezTo>
                  <a:cubicBezTo>
                    <a:pt x="96363" y="2103099"/>
                    <a:pt x="97583" y="2103713"/>
                    <a:pt x="98193" y="2104328"/>
                  </a:cubicBezTo>
                  <a:cubicBezTo>
                    <a:pt x="98193" y="2102485"/>
                    <a:pt x="98193" y="2101870"/>
                    <a:pt x="98193" y="2101870"/>
                  </a:cubicBezTo>
                  <a:cubicBezTo>
                    <a:pt x="98803" y="2101870"/>
                    <a:pt x="98803" y="2101870"/>
                    <a:pt x="98803" y="2101870"/>
                  </a:cubicBezTo>
                  <a:cubicBezTo>
                    <a:pt x="98803" y="2101256"/>
                    <a:pt x="98803" y="2101256"/>
                    <a:pt x="98803" y="2101256"/>
                  </a:cubicBezTo>
                  <a:cubicBezTo>
                    <a:pt x="95753" y="2101256"/>
                    <a:pt x="93924" y="2101256"/>
                    <a:pt x="92094" y="2101256"/>
                  </a:cubicBezTo>
                  <a:cubicBezTo>
                    <a:pt x="93924" y="2099413"/>
                    <a:pt x="96973" y="2101256"/>
                    <a:pt x="96973" y="2100028"/>
                  </a:cubicBezTo>
                  <a:cubicBezTo>
                    <a:pt x="96363" y="2100028"/>
                    <a:pt x="96363" y="2100028"/>
                    <a:pt x="96363" y="2100028"/>
                  </a:cubicBezTo>
                  <a:cubicBezTo>
                    <a:pt x="96363" y="2098799"/>
                    <a:pt x="96363" y="2098799"/>
                    <a:pt x="96363" y="2098799"/>
                  </a:cubicBezTo>
                  <a:cubicBezTo>
                    <a:pt x="93924" y="2098799"/>
                    <a:pt x="92704" y="2098799"/>
                    <a:pt x="91484" y="2098799"/>
                  </a:cubicBezTo>
                  <a:cubicBezTo>
                    <a:pt x="91484" y="2100028"/>
                    <a:pt x="91484" y="2100028"/>
                    <a:pt x="91484" y="2100028"/>
                  </a:cubicBezTo>
                  <a:cubicBezTo>
                    <a:pt x="89654" y="2100028"/>
                    <a:pt x="88435" y="2100028"/>
                    <a:pt x="87825" y="2100028"/>
                  </a:cubicBezTo>
                  <a:cubicBezTo>
                    <a:pt x="87825" y="2098799"/>
                    <a:pt x="87825" y="2098799"/>
                    <a:pt x="87825" y="2098799"/>
                  </a:cubicBezTo>
                  <a:cubicBezTo>
                    <a:pt x="84775" y="2099413"/>
                    <a:pt x="82946" y="2100028"/>
                    <a:pt x="81116" y="2100028"/>
                  </a:cubicBezTo>
                  <a:cubicBezTo>
                    <a:pt x="81116" y="2098799"/>
                    <a:pt x="81116" y="2098799"/>
                    <a:pt x="81116" y="2098799"/>
                  </a:cubicBezTo>
                  <a:cubicBezTo>
                    <a:pt x="82946" y="2098799"/>
                    <a:pt x="82336" y="2098799"/>
                    <a:pt x="82946" y="2098799"/>
                  </a:cubicBezTo>
                  <a:cubicBezTo>
                    <a:pt x="82946" y="2098185"/>
                    <a:pt x="82946" y="2098185"/>
                    <a:pt x="82946" y="2098185"/>
                  </a:cubicBezTo>
                  <a:cubicBezTo>
                    <a:pt x="81726" y="2098185"/>
                    <a:pt x="81726" y="2098185"/>
                    <a:pt x="81726" y="2098185"/>
                  </a:cubicBezTo>
                  <a:cubicBezTo>
                    <a:pt x="81726" y="2096342"/>
                    <a:pt x="81726" y="2095113"/>
                    <a:pt x="81726" y="2094499"/>
                  </a:cubicBezTo>
                  <a:cubicBezTo>
                    <a:pt x="81116" y="2094499"/>
                    <a:pt x="81116" y="2094499"/>
                    <a:pt x="81116" y="2094499"/>
                  </a:cubicBezTo>
                  <a:cubicBezTo>
                    <a:pt x="81116" y="2092656"/>
                    <a:pt x="82946" y="2093270"/>
                    <a:pt x="82946" y="2093270"/>
                  </a:cubicBezTo>
                  <a:cubicBezTo>
                    <a:pt x="82946" y="2092656"/>
                    <a:pt x="82946" y="2092656"/>
                    <a:pt x="82946" y="2092656"/>
                  </a:cubicBezTo>
                  <a:cubicBezTo>
                    <a:pt x="83556" y="2092656"/>
                    <a:pt x="83556" y="2092656"/>
                    <a:pt x="83556" y="2092656"/>
                  </a:cubicBezTo>
                  <a:cubicBezTo>
                    <a:pt x="83556" y="2092042"/>
                    <a:pt x="83556" y="2092042"/>
                    <a:pt x="83556" y="2092042"/>
                  </a:cubicBezTo>
                  <a:cubicBezTo>
                    <a:pt x="84165" y="2092042"/>
                    <a:pt x="84165" y="2092042"/>
                    <a:pt x="84165" y="2092042"/>
                  </a:cubicBezTo>
                  <a:cubicBezTo>
                    <a:pt x="84165" y="2090813"/>
                    <a:pt x="84165" y="2090813"/>
                    <a:pt x="84165" y="2090813"/>
                  </a:cubicBezTo>
                  <a:cubicBezTo>
                    <a:pt x="85995" y="2091428"/>
                    <a:pt x="85385" y="2090199"/>
                    <a:pt x="85385" y="2090199"/>
                  </a:cubicBezTo>
                  <a:cubicBezTo>
                    <a:pt x="87215" y="2092656"/>
                    <a:pt x="87825" y="2091428"/>
                    <a:pt x="88435" y="2092042"/>
                  </a:cubicBezTo>
                  <a:cubicBezTo>
                    <a:pt x="88435" y="2090813"/>
                    <a:pt x="88435" y="2090813"/>
                    <a:pt x="88435" y="2090813"/>
                  </a:cubicBezTo>
                  <a:cubicBezTo>
                    <a:pt x="90264" y="2090813"/>
                    <a:pt x="90264" y="2090813"/>
                    <a:pt x="90874" y="2090813"/>
                  </a:cubicBezTo>
                  <a:cubicBezTo>
                    <a:pt x="90874" y="2092656"/>
                    <a:pt x="90874" y="2092042"/>
                    <a:pt x="90874" y="2092656"/>
                  </a:cubicBezTo>
                  <a:cubicBezTo>
                    <a:pt x="91484" y="2092656"/>
                    <a:pt x="91484" y="2092656"/>
                    <a:pt x="91484" y="2092656"/>
                  </a:cubicBezTo>
                  <a:cubicBezTo>
                    <a:pt x="91484" y="2092042"/>
                    <a:pt x="91484" y="2092042"/>
                    <a:pt x="91484" y="2092042"/>
                  </a:cubicBezTo>
                  <a:cubicBezTo>
                    <a:pt x="92094" y="2092042"/>
                    <a:pt x="92094" y="2092042"/>
                    <a:pt x="92094" y="2092042"/>
                  </a:cubicBezTo>
                  <a:cubicBezTo>
                    <a:pt x="90874" y="2090813"/>
                    <a:pt x="91484" y="2090813"/>
                    <a:pt x="91484" y="2090199"/>
                  </a:cubicBezTo>
                  <a:cubicBezTo>
                    <a:pt x="92094" y="2090813"/>
                    <a:pt x="92094" y="2090813"/>
                    <a:pt x="92094" y="2090813"/>
                  </a:cubicBezTo>
                  <a:cubicBezTo>
                    <a:pt x="92094" y="2090199"/>
                    <a:pt x="92094" y="2090199"/>
                    <a:pt x="92094" y="2090199"/>
                  </a:cubicBezTo>
                  <a:cubicBezTo>
                    <a:pt x="93924" y="2090199"/>
                    <a:pt x="94534" y="2091428"/>
                    <a:pt x="95144" y="2090813"/>
                  </a:cubicBezTo>
                  <a:cubicBezTo>
                    <a:pt x="95144" y="2090199"/>
                    <a:pt x="95144" y="2090199"/>
                    <a:pt x="95144" y="2090199"/>
                  </a:cubicBezTo>
                  <a:cubicBezTo>
                    <a:pt x="96363" y="2090199"/>
                    <a:pt x="96973" y="2090199"/>
                    <a:pt x="96973" y="2090199"/>
                  </a:cubicBezTo>
                  <a:cubicBezTo>
                    <a:pt x="96973" y="2092042"/>
                    <a:pt x="96973" y="2091428"/>
                    <a:pt x="96973" y="2092042"/>
                  </a:cubicBezTo>
                  <a:cubicBezTo>
                    <a:pt x="96363" y="2092042"/>
                    <a:pt x="96363" y="2092042"/>
                    <a:pt x="96363" y="2092042"/>
                  </a:cubicBezTo>
                  <a:cubicBezTo>
                    <a:pt x="96363" y="2093270"/>
                    <a:pt x="96363" y="2093270"/>
                    <a:pt x="96363" y="2093270"/>
                  </a:cubicBezTo>
                  <a:cubicBezTo>
                    <a:pt x="96973" y="2093270"/>
                    <a:pt x="96973" y="2093270"/>
                    <a:pt x="96973" y="2093270"/>
                  </a:cubicBezTo>
                  <a:cubicBezTo>
                    <a:pt x="96973" y="2093885"/>
                    <a:pt x="96973" y="2093885"/>
                    <a:pt x="96973" y="2093885"/>
                  </a:cubicBezTo>
                  <a:cubicBezTo>
                    <a:pt x="98803" y="2093885"/>
                    <a:pt x="98193" y="2093885"/>
                    <a:pt x="98803" y="2093885"/>
                  </a:cubicBezTo>
                  <a:cubicBezTo>
                    <a:pt x="98803" y="2095728"/>
                    <a:pt x="98803" y="2095113"/>
                    <a:pt x="98803" y="2095728"/>
                  </a:cubicBezTo>
                  <a:cubicBezTo>
                    <a:pt x="98193" y="2095728"/>
                    <a:pt x="98193" y="2095728"/>
                    <a:pt x="98193" y="2095728"/>
                  </a:cubicBezTo>
                  <a:cubicBezTo>
                    <a:pt x="98193" y="2096956"/>
                    <a:pt x="98193" y="2096956"/>
                    <a:pt x="98193" y="2096956"/>
                  </a:cubicBezTo>
                  <a:cubicBezTo>
                    <a:pt x="98803" y="2096956"/>
                    <a:pt x="98803" y="2096956"/>
                    <a:pt x="98803" y="2096956"/>
                  </a:cubicBezTo>
                  <a:cubicBezTo>
                    <a:pt x="98803" y="2096342"/>
                    <a:pt x="98803" y="2096342"/>
                    <a:pt x="98803" y="2096342"/>
                  </a:cubicBezTo>
                  <a:cubicBezTo>
                    <a:pt x="99413" y="2096342"/>
                    <a:pt x="99413" y="2096342"/>
                    <a:pt x="99413" y="2096342"/>
                  </a:cubicBezTo>
                  <a:cubicBezTo>
                    <a:pt x="98803" y="2093885"/>
                    <a:pt x="100633" y="2093270"/>
                    <a:pt x="100023" y="2092656"/>
                  </a:cubicBezTo>
                  <a:cubicBezTo>
                    <a:pt x="99413" y="2092656"/>
                    <a:pt x="99413" y="2092656"/>
                    <a:pt x="99413" y="2092656"/>
                  </a:cubicBezTo>
                  <a:cubicBezTo>
                    <a:pt x="99413" y="2090813"/>
                    <a:pt x="99413" y="2090199"/>
                    <a:pt x="99413" y="2090199"/>
                  </a:cubicBezTo>
                  <a:cubicBezTo>
                    <a:pt x="100023" y="2090199"/>
                    <a:pt x="100023" y="2090199"/>
                    <a:pt x="100023" y="2090199"/>
                  </a:cubicBezTo>
                  <a:cubicBezTo>
                    <a:pt x="100023" y="2089585"/>
                    <a:pt x="100023" y="2089585"/>
                    <a:pt x="100023" y="2089585"/>
                  </a:cubicBezTo>
                  <a:cubicBezTo>
                    <a:pt x="100633" y="2089585"/>
                    <a:pt x="100633" y="2089585"/>
                    <a:pt x="100633" y="2089585"/>
                  </a:cubicBezTo>
                  <a:cubicBezTo>
                    <a:pt x="100633" y="2090199"/>
                    <a:pt x="100633" y="2090199"/>
                    <a:pt x="100633" y="2090199"/>
                  </a:cubicBezTo>
                  <a:cubicBezTo>
                    <a:pt x="101242" y="2090199"/>
                    <a:pt x="101242" y="2090199"/>
                    <a:pt x="101242" y="2090199"/>
                  </a:cubicBezTo>
                  <a:cubicBezTo>
                    <a:pt x="101242" y="2089585"/>
                    <a:pt x="101242" y="2089585"/>
                    <a:pt x="101242" y="2089585"/>
                  </a:cubicBezTo>
                  <a:cubicBezTo>
                    <a:pt x="103072" y="2089585"/>
                    <a:pt x="103072" y="2089585"/>
                    <a:pt x="103072" y="2089585"/>
                  </a:cubicBezTo>
                  <a:cubicBezTo>
                    <a:pt x="103072" y="2088970"/>
                    <a:pt x="103072" y="2088970"/>
                    <a:pt x="103072" y="2088970"/>
                  </a:cubicBezTo>
                  <a:cubicBezTo>
                    <a:pt x="105512" y="2087742"/>
                    <a:pt x="106731" y="2087128"/>
                    <a:pt x="107951" y="2087128"/>
                  </a:cubicBezTo>
                  <a:cubicBezTo>
                    <a:pt x="107951" y="2088356"/>
                    <a:pt x="107951" y="2088356"/>
                    <a:pt x="107951" y="2088356"/>
                  </a:cubicBezTo>
                  <a:cubicBezTo>
                    <a:pt x="108561" y="2088356"/>
                    <a:pt x="108561" y="2088356"/>
                    <a:pt x="108561" y="2088356"/>
                  </a:cubicBezTo>
                  <a:cubicBezTo>
                    <a:pt x="108561" y="2089585"/>
                    <a:pt x="108561" y="2089585"/>
                    <a:pt x="108561" y="2089585"/>
                  </a:cubicBezTo>
                  <a:cubicBezTo>
                    <a:pt x="111001" y="2090199"/>
                    <a:pt x="111611" y="2092042"/>
                    <a:pt x="111611" y="2092656"/>
                  </a:cubicBezTo>
                  <a:cubicBezTo>
                    <a:pt x="112221" y="2092656"/>
                    <a:pt x="112221" y="2092656"/>
                    <a:pt x="112221" y="2092656"/>
                  </a:cubicBezTo>
                  <a:cubicBezTo>
                    <a:pt x="112830" y="2094499"/>
                    <a:pt x="113440" y="2094499"/>
                    <a:pt x="112830" y="2094499"/>
                  </a:cubicBezTo>
                  <a:cubicBezTo>
                    <a:pt x="114050" y="2094499"/>
                    <a:pt x="114050" y="2094499"/>
                    <a:pt x="114050" y="2094499"/>
                  </a:cubicBezTo>
                  <a:cubicBezTo>
                    <a:pt x="114050" y="2093270"/>
                    <a:pt x="114050" y="2092656"/>
                    <a:pt x="114050" y="2092656"/>
                  </a:cubicBezTo>
                  <a:cubicBezTo>
                    <a:pt x="114660" y="2092656"/>
                    <a:pt x="114660" y="2092656"/>
                    <a:pt x="114660" y="2092656"/>
                  </a:cubicBezTo>
                  <a:cubicBezTo>
                    <a:pt x="114660" y="2090813"/>
                    <a:pt x="114660" y="2090199"/>
                    <a:pt x="114660" y="2090199"/>
                  </a:cubicBezTo>
                  <a:cubicBezTo>
                    <a:pt x="114050" y="2090199"/>
                    <a:pt x="114050" y="2090199"/>
                    <a:pt x="114050" y="2090199"/>
                  </a:cubicBezTo>
                  <a:cubicBezTo>
                    <a:pt x="114050" y="2089585"/>
                    <a:pt x="114050" y="2089585"/>
                    <a:pt x="114050" y="2089585"/>
                  </a:cubicBezTo>
                  <a:cubicBezTo>
                    <a:pt x="112830" y="2089585"/>
                    <a:pt x="112830" y="2089585"/>
                    <a:pt x="112830" y="2089585"/>
                  </a:cubicBezTo>
                  <a:cubicBezTo>
                    <a:pt x="112830" y="2088970"/>
                    <a:pt x="112830" y="2088970"/>
                    <a:pt x="112830" y="2088970"/>
                  </a:cubicBezTo>
                  <a:cubicBezTo>
                    <a:pt x="114050" y="2088970"/>
                    <a:pt x="114050" y="2088970"/>
                    <a:pt x="114050" y="2088970"/>
                  </a:cubicBezTo>
                  <a:cubicBezTo>
                    <a:pt x="114050" y="2088356"/>
                    <a:pt x="114050" y="2088356"/>
                    <a:pt x="114050" y="2088356"/>
                  </a:cubicBezTo>
                  <a:cubicBezTo>
                    <a:pt x="117100" y="2088356"/>
                    <a:pt x="119539" y="2088356"/>
                    <a:pt x="121979" y="2088356"/>
                  </a:cubicBezTo>
                  <a:cubicBezTo>
                    <a:pt x="121979" y="2089585"/>
                    <a:pt x="121979" y="2090199"/>
                    <a:pt x="121979" y="2090199"/>
                  </a:cubicBezTo>
                  <a:cubicBezTo>
                    <a:pt x="122589" y="2090199"/>
                    <a:pt x="122589" y="2090199"/>
                    <a:pt x="122589" y="2090199"/>
                  </a:cubicBezTo>
                  <a:cubicBezTo>
                    <a:pt x="121979" y="2093270"/>
                    <a:pt x="123199" y="2095113"/>
                    <a:pt x="123199" y="2096342"/>
                  </a:cubicBezTo>
                  <a:cubicBezTo>
                    <a:pt x="123808" y="2096342"/>
                    <a:pt x="123808" y="2096342"/>
                    <a:pt x="123808" y="2096342"/>
                  </a:cubicBezTo>
                  <a:cubicBezTo>
                    <a:pt x="123808" y="2096956"/>
                    <a:pt x="123808" y="2096956"/>
                    <a:pt x="123808" y="2096956"/>
                  </a:cubicBezTo>
                  <a:cubicBezTo>
                    <a:pt x="123199" y="2096956"/>
                    <a:pt x="123199" y="2096956"/>
                    <a:pt x="123199" y="2096956"/>
                  </a:cubicBezTo>
                  <a:cubicBezTo>
                    <a:pt x="123808" y="2098799"/>
                    <a:pt x="124418" y="2099413"/>
                    <a:pt x="123808" y="2100028"/>
                  </a:cubicBezTo>
                  <a:cubicBezTo>
                    <a:pt x="123199" y="2100028"/>
                    <a:pt x="123199" y="2100028"/>
                    <a:pt x="123199" y="2100028"/>
                  </a:cubicBezTo>
                  <a:cubicBezTo>
                    <a:pt x="125028" y="2101256"/>
                    <a:pt x="122589" y="2101870"/>
                    <a:pt x="123199" y="2101870"/>
                  </a:cubicBezTo>
                  <a:cubicBezTo>
                    <a:pt x="126248" y="2101256"/>
                    <a:pt x="123808" y="2096956"/>
                    <a:pt x="124418" y="2095728"/>
                  </a:cubicBezTo>
                  <a:cubicBezTo>
                    <a:pt x="123808" y="2095728"/>
                    <a:pt x="123808" y="2095728"/>
                    <a:pt x="123808" y="2095728"/>
                  </a:cubicBezTo>
                  <a:cubicBezTo>
                    <a:pt x="123808" y="2093885"/>
                    <a:pt x="123808" y="2092656"/>
                    <a:pt x="123808" y="2092656"/>
                  </a:cubicBezTo>
                  <a:cubicBezTo>
                    <a:pt x="124418" y="2092656"/>
                    <a:pt x="124418" y="2092656"/>
                    <a:pt x="124418" y="2092656"/>
                  </a:cubicBezTo>
                  <a:cubicBezTo>
                    <a:pt x="124418" y="2090813"/>
                    <a:pt x="124418" y="2091428"/>
                    <a:pt x="124418" y="2090813"/>
                  </a:cubicBezTo>
                  <a:cubicBezTo>
                    <a:pt x="126248" y="2090813"/>
                    <a:pt x="126248" y="2090813"/>
                    <a:pt x="126248" y="2090813"/>
                  </a:cubicBezTo>
                  <a:cubicBezTo>
                    <a:pt x="126248" y="2092042"/>
                    <a:pt x="126248" y="2092042"/>
                    <a:pt x="126248" y="2092042"/>
                  </a:cubicBezTo>
                  <a:cubicBezTo>
                    <a:pt x="128078" y="2092042"/>
                    <a:pt x="127468" y="2092042"/>
                    <a:pt x="127468" y="2092042"/>
                  </a:cubicBezTo>
                  <a:cubicBezTo>
                    <a:pt x="127468" y="2092656"/>
                    <a:pt x="127468" y="2092656"/>
                    <a:pt x="127468" y="2092656"/>
                  </a:cubicBezTo>
                  <a:cubicBezTo>
                    <a:pt x="128078" y="2092656"/>
                    <a:pt x="128078" y="2092656"/>
                    <a:pt x="128078" y="2092656"/>
                  </a:cubicBezTo>
                  <a:cubicBezTo>
                    <a:pt x="128078" y="2093270"/>
                    <a:pt x="128078" y="2093270"/>
                    <a:pt x="128078" y="2093270"/>
                  </a:cubicBezTo>
                  <a:cubicBezTo>
                    <a:pt x="129907" y="2093270"/>
                    <a:pt x="129298" y="2093270"/>
                    <a:pt x="129907" y="2093270"/>
                  </a:cubicBezTo>
                  <a:cubicBezTo>
                    <a:pt x="129907" y="2091428"/>
                    <a:pt x="129907" y="2092042"/>
                    <a:pt x="129907" y="2092042"/>
                  </a:cubicBezTo>
                  <a:cubicBezTo>
                    <a:pt x="130517" y="2092042"/>
                    <a:pt x="130517" y="2092042"/>
                    <a:pt x="130517" y="2092042"/>
                  </a:cubicBezTo>
                  <a:cubicBezTo>
                    <a:pt x="130517" y="2092656"/>
                    <a:pt x="130517" y="2092656"/>
                    <a:pt x="130517" y="2092656"/>
                  </a:cubicBezTo>
                  <a:cubicBezTo>
                    <a:pt x="131127" y="2092656"/>
                    <a:pt x="131127" y="2092656"/>
                    <a:pt x="131127" y="2092656"/>
                  </a:cubicBezTo>
                  <a:cubicBezTo>
                    <a:pt x="131127" y="2093270"/>
                    <a:pt x="131127" y="2093270"/>
                    <a:pt x="131127" y="2093270"/>
                  </a:cubicBezTo>
                  <a:cubicBezTo>
                    <a:pt x="131737" y="2093270"/>
                    <a:pt x="131737" y="2093270"/>
                    <a:pt x="131737" y="2093270"/>
                  </a:cubicBezTo>
                  <a:cubicBezTo>
                    <a:pt x="131737" y="2093885"/>
                    <a:pt x="131737" y="2093885"/>
                    <a:pt x="131737" y="2093885"/>
                  </a:cubicBezTo>
                  <a:cubicBezTo>
                    <a:pt x="133567" y="2093885"/>
                    <a:pt x="134177" y="2093885"/>
                    <a:pt x="134177" y="2093885"/>
                  </a:cubicBezTo>
                  <a:cubicBezTo>
                    <a:pt x="134177" y="2093270"/>
                    <a:pt x="134177" y="2093270"/>
                    <a:pt x="134177" y="2093270"/>
                  </a:cubicBezTo>
                  <a:cubicBezTo>
                    <a:pt x="134787" y="2093270"/>
                    <a:pt x="134787" y="2093270"/>
                    <a:pt x="134787" y="2093270"/>
                  </a:cubicBezTo>
                  <a:cubicBezTo>
                    <a:pt x="134787" y="2093885"/>
                    <a:pt x="134787" y="2093885"/>
                    <a:pt x="134787" y="2093885"/>
                  </a:cubicBezTo>
                  <a:cubicBezTo>
                    <a:pt x="135396" y="2093885"/>
                    <a:pt x="135396" y="2093885"/>
                    <a:pt x="135396" y="2093885"/>
                  </a:cubicBezTo>
                  <a:cubicBezTo>
                    <a:pt x="135396" y="2095728"/>
                    <a:pt x="135396" y="2096342"/>
                    <a:pt x="135396" y="2096956"/>
                  </a:cubicBezTo>
                  <a:cubicBezTo>
                    <a:pt x="136006" y="2096956"/>
                    <a:pt x="136006" y="2096956"/>
                    <a:pt x="136006" y="2096956"/>
                  </a:cubicBezTo>
                  <a:cubicBezTo>
                    <a:pt x="136006" y="2098799"/>
                    <a:pt x="136006" y="2098185"/>
                    <a:pt x="136006" y="2098185"/>
                  </a:cubicBezTo>
                  <a:cubicBezTo>
                    <a:pt x="137836" y="2098185"/>
                    <a:pt x="137226" y="2098185"/>
                    <a:pt x="137836" y="2098185"/>
                  </a:cubicBezTo>
                  <a:cubicBezTo>
                    <a:pt x="137836" y="2098799"/>
                    <a:pt x="137836" y="2098799"/>
                    <a:pt x="137836" y="2098799"/>
                  </a:cubicBezTo>
                  <a:cubicBezTo>
                    <a:pt x="138446" y="2098799"/>
                    <a:pt x="138446" y="2098799"/>
                    <a:pt x="138446" y="2098799"/>
                  </a:cubicBezTo>
                  <a:cubicBezTo>
                    <a:pt x="139056" y="2100642"/>
                    <a:pt x="139666" y="2101256"/>
                    <a:pt x="139056" y="2101870"/>
                  </a:cubicBezTo>
                  <a:cubicBezTo>
                    <a:pt x="141495" y="2101870"/>
                    <a:pt x="140276" y="2100642"/>
                    <a:pt x="140885" y="2100642"/>
                  </a:cubicBezTo>
                  <a:cubicBezTo>
                    <a:pt x="142105" y="2100642"/>
                    <a:pt x="142105" y="2101256"/>
                    <a:pt x="142105" y="2101256"/>
                  </a:cubicBezTo>
                  <a:cubicBezTo>
                    <a:pt x="142715" y="2100642"/>
                    <a:pt x="142715" y="2100642"/>
                    <a:pt x="142715" y="2100642"/>
                  </a:cubicBezTo>
                  <a:cubicBezTo>
                    <a:pt x="143325" y="2103099"/>
                    <a:pt x="143935" y="2104328"/>
                    <a:pt x="143325" y="2105556"/>
                  </a:cubicBezTo>
                  <a:cubicBezTo>
                    <a:pt x="145155" y="2105556"/>
                    <a:pt x="144545" y="2105556"/>
                    <a:pt x="145155" y="2105556"/>
                  </a:cubicBezTo>
                  <a:cubicBezTo>
                    <a:pt x="145155" y="2103713"/>
                    <a:pt x="145155" y="2101256"/>
                    <a:pt x="145155" y="2101256"/>
                  </a:cubicBezTo>
                  <a:cubicBezTo>
                    <a:pt x="146375" y="2101256"/>
                    <a:pt x="146984" y="2101256"/>
                    <a:pt x="146984" y="2101256"/>
                  </a:cubicBezTo>
                  <a:cubicBezTo>
                    <a:pt x="146984" y="2100642"/>
                    <a:pt x="146984" y="2100642"/>
                    <a:pt x="146984" y="2100642"/>
                  </a:cubicBezTo>
                  <a:cubicBezTo>
                    <a:pt x="148814" y="2100642"/>
                    <a:pt x="149424" y="2100642"/>
                    <a:pt x="150034" y="2100642"/>
                  </a:cubicBezTo>
                  <a:cubicBezTo>
                    <a:pt x="150034" y="2100028"/>
                    <a:pt x="150034" y="2100028"/>
                    <a:pt x="150034" y="2100028"/>
                  </a:cubicBezTo>
                  <a:cubicBezTo>
                    <a:pt x="150644" y="2100028"/>
                    <a:pt x="150644" y="2100028"/>
                    <a:pt x="150644" y="2100028"/>
                  </a:cubicBezTo>
                  <a:cubicBezTo>
                    <a:pt x="150644" y="2098185"/>
                    <a:pt x="150644" y="2098799"/>
                    <a:pt x="150644" y="2098185"/>
                  </a:cubicBezTo>
                  <a:cubicBezTo>
                    <a:pt x="152473" y="2098185"/>
                    <a:pt x="154303" y="2098799"/>
                    <a:pt x="154303" y="2098799"/>
                  </a:cubicBezTo>
                  <a:cubicBezTo>
                    <a:pt x="154913" y="2098185"/>
                    <a:pt x="155523" y="2098185"/>
                    <a:pt x="155523" y="2098185"/>
                  </a:cubicBezTo>
                  <a:cubicBezTo>
                    <a:pt x="155523" y="2097570"/>
                    <a:pt x="155523" y="2097570"/>
                    <a:pt x="155523" y="2097570"/>
                  </a:cubicBezTo>
                  <a:cubicBezTo>
                    <a:pt x="153693" y="2097570"/>
                    <a:pt x="151864" y="2096342"/>
                    <a:pt x="151254" y="2096956"/>
                  </a:cubicBezTo>
                  <a:cubicBezTo>
                    <a:pt x="151254" y="2097570"/>
                    <a:pt x="151254" y="2097570"/>
                    <a:pt x="151254" y="2097570"/>
                  </a:cubicBezTo>
                  <a:cubicBezTo>
                    <a:pt x="150034" y="2097570"/>
                    <a:pt x="150034" y="2097570"/>
                    <a:pt x="150034" y="2097570"/>
                  </a:cubicBezTo>
                  <a:cubicBezTo>
                    <a:pt x="150034" y="2098185"/>
                    <a:pt x="150034" y="2098185"/>
                    <a:pt x="150034" y="2098185"/>
                  </a:cubicBezTo>
                  <a:cubicBezTo>
                    <a:pt x="148204" y="2098185"/>
                    <a:pt x="148204" y="2098185"/>
                    <a:pt x="147594" y="2098185"/>
                  </a:cubicBezTo>
                  <a:cubicBezTo>
                    <a:pt x="147594" y="2098799"/>
                    <a:pt x="147594" y="2098799"/>
                    <a:pt x="147594" y="2098799"/>
                  </a:cubicBezTo>
                  <a:cubicBezTo>
                    <a:pt x="146375" y="2098799"/>
                    <a:pt x="146375" y="2098799"/>
                    <a:pt x="146375" y="2098799"/>
                  </a:cubicBezTo>
                  <a:cubicBezTo>
                    <a:pt x="146375" y="2100028"/>
                    <a:pt x="146375" y="2100028"/>
                    <a:pt x="146375" y="2100028"/>
                  </a:cubicBezTo>
                  <a:cubicBezTo>
                    <a:pt x="144545" y="2100028"/>
                    <a:pt x="143935" y="2100028"/>
                    <a:pt x="143325" y="2100028"/>
                  </a:cubicBezTo>
                  <a:cubicBezTo>
                    <a:pt x="143325" y="2098799"/>
                    <a:pt x="143325" y="2098799"/>
                    <a:pt x="143325" y="2098799"/>
                  </a:cubicBezTo>
                  <a:cubicBezTo>
                    <a:pt x="141495" y="2098185"/>
                    <a:pt x="139666" y="2098185"/>
                    <a:pt x="139666" y="2096956"/>
                  </a:cubicBezTo>
                  <a:cubicBezTo>
                    <a:pt x="140885" y="2096956"/>
                    <a:pt x="140885" y="2096956"/>
                    <a:pt x="140885" y="2096956"/>
                  </a:cubicBezTo>
                  <a:cubicBezTo>
                    <a:pt x="140885" y="2096342"/>
                    <a:pt x="140885" y="2096342"/>
                    <a:pt x="140885" y="2096342"/>
                  </a:cubicBezTo>
                  <a:cubicBezTo>
                    <a:pt x="139666" y="2096342"/>
                    <a:pt x="139666" y="2096342"/>
                    <a:pt x="139666" y="2096342"/>
                  </a:cubicBezTo>
                  <a:cubicBezTo>
                    <a:pt x="139666" y="2096956"/>
                    <a:pt x="139666" y="2096956"/>
                    <a:pt x="139666" y="2096956"/>
                  </a:cubicBezTo>
                  <a:cubicBezTo>
                    <a:pt x="139056" y="2096956"/>
                    <a:pt x="139056" y="2096956"/>
                    <a:pt x="139056" y="2096956"/>
                  </a:cubicBezTo>
                  <a:cubicBezTo>
                    <a:pt x="139056" y="2096342"/>
                    <a:pt x="139056" y="2096342"/>
                    <a:pt x="139056" y="2096342"/>
                  </a:cubicBezTo>
                  <a:cubicBezTo>
                    <a:pt x="138446" y="2096342"/>
                    <a:pt x="138446" y="2096342"/>
                    <a:pt x="138446" y="2096342"/>
                  </a:cubicBezTo>
                  <a:cubicBezTo>
                    <a:pt x="137836" y="2093885"/>
                    <a:pt x="137226" y="2092042"/>
                    <a:pt x="137226" y="2090813"/>
                  </a:cubicBezTo>
                  <a:cubicBezTo>
                    <a:pt x="140885" y="2089585"/>
                    <a:pt x="142715" y="2090199"/>
                    <a:pt x="142105" y="2093270"/>
                  </a:cubicBezTo>
                  <a:cubicBezTo>
                    <a:pt x="142715" y="2093270"/>
                    <a:pt x="142715" y="2093270"/>
                    <a:pt x="142715" y="2093270"/>
                  </a:cubicBezTo>
                  <a:cubicBezTo>
                    <a:pt x="142715" y="2095113"/>
                    <a:pt x="142715" y="2095728"/>
                    <a:pt x="142715" y="2096342"/>
                  </a:cubicBezTo>
                  <a:cubicBezTo>
                    <a:pt x="142105" y="2096342"/>
                    <a:pt x="142105" y="2096342"/>
                    <a:pt x="142105" y="2096342"/>
                  </a:cubicBezTo>
                  <a:cubicBezTo>
                    <a:pt x="142715" y="2096956"/>
                    <a:pt x="142715" y="2096956"/>
                    <a:pt x="142715" y="2096956"/>
                  </a:cubicBezTo>
                  <a:cubicBezTo>
                    <a:pt x="142715" y="2096342"/>
                    <a:pt x="142715" y="2096342"/>
                    <a:pt x="142715" y="2096342"/>
                  </a:cubicBezTo>
                  <a:cubicBezTo>
                    <a:pt x="143325" y="2096342"/>
                    <a:pt x="143325" y="2096342"/>
                    <a:pt x="143325" y="2096342"/>
                  </a:cubicBezTo>
                  <a:cubicBezTo>
                    <a:pt x="143325" y="2097570"/>
                    <a:pt x="143325" y="2097570"/>
                    <a:pt x="143325" y="2097570"/>
                  </a:cubicBezTo>
                  <a:cubicBezTo>
                    <a:pt x="146375" y="2093885"/>
                    <a:pt x="141495" y="2090813"/>
                    <a:pt x="142105" y="2088356"/>
                  </a:cubicBezTo>
                  <a:cubicBezTo>
                    <a:pt x="142715" y="2088356"/>
                    <a:pt x="142715" y="2088356"/>
                    <a:pt x="142715" y="2088356"/>
                  </a:cubicBezTo>
                  <a:cubicBezTo>
                    <a:pt x="142715" y="2087128"/>
                    <a:pt x="142715" y="2087128"/>
                    <a:pt x="142715" y="2087128"/>
                  </a:cubicBezTo>
                  <a:cubicBezTo>
                    <a:pt x="145155" y="2086513"/>
                    <a:pt x="145765" y="2086513"/>
                    <a:pt x="146984" y="2086513"/>
                  </a:cubicBezTo>
                  <a:cubicBezTo>
                    <a:pt x="146984" y="2085899"/>
                    <a:pt x="146984" y="2085899"/>
                    <a:pt x="146984" y="2085899"/>
                  </a:cubicBezTo>
                  <a:cubicBezTo>
                    <a:pt x="147594" y="2085899"/>
                    <a:pt x="147594" y="2085899"/>
                    <a:pt x="147594" y="2085899"/>
                  </a:cubicBezTo>
                  <a:cubicBezTo>
                    <a:pt x="147594" y="2085285"/>
                    <a:pt x="147594" y="2085285"/>
                    <a:pt x="147594" y="2085285"/>
                  </a:cubicBezTo>
                  <a:cubicBezTo>
                    <a:pt x="148814" y="2085285"/>
                    <a:pt x="148814" y="2085285"/>
                    <a:pt x="148814" y="2085285"/>
                  </a:cubicBezTo>
                  <a:cubicBezTo>
                    <a:pt x="148814" y="2084670"/>
                    <a:pt x="148814" y="2084670"/>
                    <a:pt x="148814" y="2084670"/>
                  </a:cubicBezTo>
                  <a:cubicBezTo>
                    <a:pt x="150644" y="2084670"/>
                    <a:pt x="151864" y="2084670"/>
                    <a:pt x="152473" y="2084670"/>
                  </a:cubicBezTo>
                  <a:cubicBezTo>
                    <a:pt x="152473" y="2084056"/>
                    <a:pt x="152473" y="2084056"/>
                    <a:pt x="152473" y="2084056"/>
                  </a:cubicBezTo>
                  <a:cubicBezTo>
                    <a:pt x="156743" y="2081599"/>
                    <a:pt x="159182" y="2080985"/>
                    <a:pt x="162232" y="2080985"/>
                  </a:cubicBezTo>
                  <a:cubicBezTo>
                    <a:pt x="162232" y="2081599"/>
                    <a:pt x="162232" y="2081599"/>
                    <a:pt x="162232" y="2081599"/>
                  </a:cubicBezTo>
                  <a:cubicBezTo>
                    <a:pt x="162842" y="2081599"/>
                    <a:pt x="162842" y="2081599"/>
                    <a:pt x="162842" y="2081599"/>
                  </a:cubicBezTo>
                  <a:cubicBezTo>
                    <a:pt x="162842" y="2082213"/>
                    <a:pt x="162842" y="2082213"/>
                    <a:pt x="162842" y="2082213"/>
                  </a:cubicBezTo>
                  <a:cubicBezTo>
                    <a:pt x="163452" y="2082213"/>
                    <a:pt x="163452" y="2082213"/>
                    <a:pt x="163452" y="2082213"/>
                  </a:cubicBezTo>
                  <a:cubicBezTo>
                    <a:pt x="163452" y="2080985"/>
                    <a:pt x="163452" y="2080370"/>
                    <a:pt x="163452" y="2080370"/>
                  </a:cubicBezTo>
                  <a:cubicBezTo>
                    <a:pt x="166501" y="2079756"/>
                    <a:pt x="168331" y="2080985"/>
                    <a:pt x="168331" y="2082213"/>
                  </a:cubicBezTo>
                  <a:cubicBezTo>
                    <a:pt x="170160" y="2082828"/>
                    <a:pt x="170770" y="2084056"/>
                    <a:pt x="171990" y="2084056"/>
                  </a:cubicBezTo>
                  <a:cubicBezTo>
                    <a:pt x="171990" y="2085285"/>
                    <a:pt x="171990" y="2085285"/>
                    <a:pt x="171990" y="2085285"/>
                  </a:cubicBezTo>
                  <a:cubicBezTo>
                    <a:pt x="172600" y="2085285"/>
                    <a:pt x="172600" y="2085285"/>
                    <a:pt x="172600" y="2085285"/>
                  </a:cubicBezTo>
                  <a:cubicBezTo>
                    <a:pt x="172600" y="2087128"/>
                    <a:pt x="172600" y="2086513"/>
                    <a:pt x="172600" y="2086513"/>
                  </a:cubicBezTo>
                  <a:cubicBezTo>
                    <a:pt x="173820" y="2086513"/>
                    <a:pt x="173820" y="2086513"/>
                    <a:pt x="173820" y="2086513"/>
                  </a:cubicBezTo>
                  <a:cubicBezTo>
                    <a:pt x="173820" y="2084670"/>
                    <a:pt x="172600" y="2084056"/>
                    <a:pt x="173210" y="2082828"/>
                  </a:cubicBezTo>
                  <a:cubicBezTo>
                    <a:pt x="172600" y="2082828"/>
                    <a:pt x="172600" y="2082828"/>
                    <a:pt x="172600" y="2082828"/>
                  </a:cubicBezTo>
                  <a:cubicBezTo>
                    <a:pt x="172600" y="2082213"/>
                    <a:pt x="172600" y="2082213"/>
                    <a:pt x="172600" y="2082213"/>
                  </a:cubicBezTo>
                  <a:cubicBezTo>
                    <a:pt x="171990" y="2082213"/>
                    <a:pt x="171990" y="2082213"/>
                    <a:pt x="171990" y="2082213"/>
                  </a:cubicBezTo>
                  <a:cubicBezTo>
                    <a:pt x="171990" y="2079756"/>
                    <a:pt x="169550" y="2080985"/>
                    <a:pt x="168941" y="2080985"/>
                  </a:cubicBezTo>
                  <a:cubicBezTo>
                    <a:pt x="168941" y="2080370"/>
                    <a:pt x="168941" y="2080370"/>
                    <a:pt x="168941" y="2080370"/>
                  </a:cubicBezTo>
                  <a:cubicBezTo>
                    <a:pt x="168331" y="2080370"/>
                    <a:pt x="168331" y="2080370"/>
                    <a:pt x="168331" y="2080370"/>
                  </a:cubicBezTo>
                  <a:cubicBezTo>
                    <a:pt x="167721" y="2077299"/>
                    <a:pt x="170160" y="2077913"/>
                    <a:pt x="170160" y="2077913"/>
                  </a:cubicBezTo>
                  <a:cubicBezTo>
                    <a:pt x="170160" y="2076070"/>
                    <a:pt x="170160" y="2076685"/>
                    <a:pt x="170160" y="2076685"/>
                  </a:cubicBezTo>
                  <a:cubicBezTo>
                    <a:pt x="168331" y="2078528"/>
                    <a:pt x="165281" y="2076685"/>
                    <a:pt x="165281" y="2077913"/>
                  </a:cubicBezTo>
                  <a:cubicBezTo>
                    <a:pt x="165281" y="2077299"/>
                    <a:pt x="165281" y="2077299"/>
                    <a:pt x="165281" y="2077299"/>
                  </a:cubicBezTo>
                  <a:cubicBezTo>
                    <a:pt x="161012" y="2077299"/>
                    <a:pt x="159792" y="2079756"/>
                    <a:pt x="157353" y="2079142"/>
                  </a:cubicBezTo>
                  <a:cubicBezTo>
                    <a:pt x="157353" y="2080370"/>
                    <a:pt x="157353" y="2080370"/>
                    <a:pt x="157353" y="2080370"/>
                  </a:cubicBezTo>
                  <a:cubicBezTo>
                    <a:pt x="154913" y="2080370"/>
                    <a:pt x="153693" y="2080985"/>
                    <a:pt x="153083" y="2080985"/>
                  </a:cubicBezTo>
                  <a:cubicBezTo>
                    <a:pt x="153083" y="2081599"/>
                    <a:pt x="153083" y="2081599"/>
                    <a:pt x="153083" y="2081599"/>
                  </a:cubicBezTo>
                  <a:cubicBezTo>
                    <a:pt x="148814" y="2082213"/>
                    <a:pt x="146375" y="2084056"/>
                    <a:pt x="143935" y="2084670"/>
                  </a:cubicBezTo>
                  <a:cubicBezTo>
                    <a:pt x="143935" y="2085285"/>
                    <a:pt x="143935" y="2085285"/>
                    <a:pt x="143935" y="2085285"/>
                  </a:cubicBezTo>
                  <a:cubicBezTo>
                    <a:pt x="142715" y="2085285"/>
                    <a:pt x="142105" y="2085285"/>
                    <a:pt x="142105" y="2085285"/>
                  </a:cubicBezTo>
                  <a:cubicBezTo>
                    <a:pt x="142105" y="2085899"/>
                    <a:pt x="142105" y="2085899"/>
                    <a:pt x="142105" y="2085899"/>
                  </a:cubicBezTo>
                  <a:cubicBezTo>
                    <a:pt x="140276" y="2085899"/>
                    <a:pt x="140276" y="2085899"/>
                    <a:pt x="139666" y="2085899"/>
                  </a:cubicBezTo>
                  <a:cubicBezTo>
                    <a:pt x="139666" y="2084056"/>
                    <a:pt x="138446" y="2084670"/>
                    <a:pt x="138446" y="2084670"/>
                  </a:cubicBezTo>
                  <a:cubicBezTo>
                    <a:pt x="138446" y="2085285"/>
                    <a:pt x="138446" y="2085285"/>
                    <a:pt x="138446" y="2085285"/>
                  </a:cubicBezTo>
                  <a:cubicBezTo>
                    <a:pt x="136616" y="2085285"/>
                    <a:pt x="135396" y="2085285"/>
                    <a:pt x="134787" y="2085285"/>
                  </a:cubicBezTo>
                  <a:cubicBezTo>
                    <a:pt x="134787" y="2084670"/>
                    <a:pt x="134787" y="2084670"/>
                    <a:pt x="134787" y="2084670"/>
                  </a:cubicBezTo>
                  <a:cubicBezTo>
                    <a:pt x="135396" y="2084670"/>
                    <a:pt x="135396" y="2084670"/>
                    <a:pt x="135396" y="2084670"/>
                  </a:cubicBezTo>
                  <a:cubicBezTo>
                    <a:pt x="135396" y="2084056"/>
                    <a:pt x="135396" y="2084056"/>
                    <a:pt x="135396" y="2084056"/>
                  </a:cubicBezTo>
                  <a:cubicBezTo>
                    <a:pt x="137226" y="2084056"/>
                    <a:pt x="136616" y="2082828"/>
                    <a:pt x="137226" y="2082828"/>
                  </a:cubicBezTo>
                  <a:cubicBezTo>
                    <a:pt x="137836" y="2084056"/>
                    <a:pt x="137836" y="2084056"/>
                    <a:pt x="137836" y="2084056"/>
                  </a:cubicBezTo>
                  <a:cubicBezTo>
                    <a:pt x="139666" y="2082213"/>
                    <a:pt x="137226" y="2081599"/>
                    <a:pt x="137836" y="2081599"/>
                  </a:cubicBezTo>
                  <a:cubicBezTo>
                    <a:pt x="138446" y="2081599"/>
                    <a:pt x="138446" y="2081599"/>
                    <a:pt x="138446" y="2081599"/>
                  </a:cubicBezTo>
                  <a:cubicBezTo>
                    <a:pt x="138446" y="2080985"/>
                    <a:pt x="138446" y="2080985"/>
                    <a:pt x="138446" y="2080985"/>
                  </a:cubicBezTo>
                  <a:cubicBezTo>
                    <a:pt x="136616" y="2080985"/>
                    <a:pt x="136616" y="2080985"/>
                    <a:pt x="136006" y="2080985"/>
                  </a:cubicBezTo>
                  <a:cubicBezTo>
                    <a:pt x="136006" y="2078528"/>
                    <a:pt x="139056" y="2079756"/>
                    <a:pt x="138446" y="2079142"/>
                  </a:cubicBezTo>
                  <a:cubicBezTo>
                    <a:pt x="138446" y="2078528"/>
                    <a:pt x="138446" y="2078528"/>
                    <a:pt x="138446" y="2078528"/>
                  </a:cubicBezTo>
                  <a:cubicBezTo>
                    <a:pt x="143325" y="2076685"/>
                    <a:pt x="148204" y="2075456"/>
                    <a:pt x="152473" y="2075456"/>
                  </a:cubicBezTo>
                  <a:cubicBezTo>
                    <a:pt x="152473" y="2074842"/>
                    <a:pt x="152473" y="2074842"/>
                    <a:pt x="152473" y="2074842"/>
                  </a:cubicBezTo>
                  <a:cubicBezTo>
                    <a:pt x="150644" y="2074842"/>
                    <a:pt x="150644" y="2074842"/>
                    <a:pt x="150644" y="2074842"/>
                  </a:cubicBezTo>
                  <a:cubicBezTo>
                    <a:pt x="150644" y="2074228"/>
                    <a:pt x="150644" y="2074228"/>
                    <a:pt x="150644" y="2074228"/>
                  </a:cubicBezTo>
                  <a:cubicBezTo>
                    <a:pt x="147594" y="2074228"/>
                    <a:pt x="145765" y="2075456"/>
                    <a:pt x="143325" y="2074842"/>
                  </a:cubicBezTo>
                  <a:cubicBezTo>
                    <a:pt x="143325" y="2075456"/>
                    <a:pt x="143325" y="2075456"/>
                    <a:pt x="143325" y="2075456"/>
                  </a:cubicBezTo>
                  <a:cubicBezTo>
                    <a:pt x="139666" y="2076070"/>
                    <a:pt x="137226" y="2079142"/>
                    <a:pt x="134177" y="2077913"/>
                  </a:cubicBezTo>
                  <a:cubicBezTo>
                    <a:pt x="134177" y="2078528"/>
                    <a:pt x="134177" y="2078528"/>
                    <a:pt x="134177" y="2078528"/>
                  </a:cubicBezTo>
                  <a:cubicBezTo>
                    <a:pt x="129907" y="2078528"/>
                    <a:pt x="125638" y="2081599"/>
                    <a:pt x="123199" y="2079142"/>
                  </a:cubicBezTo>
                  <a:cubicBezTo>
                    <a:pt x="121369" y="2080985"/>
                    <a:pt x="119539" y="2079756"/>
                    <a:pt x="118929" y="2080985"/>
                  </a:cubicBezTo>
                  <a:cubicBezTo>
                    <a:pt x="118319" y="2080370"/>
                    <a:pt x="118319" y="2080370"/>
                    <a:pt x="118319" y="2080370"/>
                  </a:cubicBezTo>
                  <a:cubicBezTo>
                    <a:pt x="117710" y="2080985"/>
                    <a:pt x="117710" y="2080985"/>
                    <a:pt x="117710" y="2080985"/>
                  </a:cubicBezTo>
                  <a:cubicBezTo>
                    <a:pt x="117710" y="2079142"/>
                    <a:pt x="116490" y="2079756"/>
                    <a:pt x="116490" y="2079142"/>
                  </a:cubicBezTo>
                  <a:cubicBezTo>
                    <a:pt x="117710" y="2079142"/>
                    <a:pt x="117710" y="2079142"/>
                    <a:pt x="117710" y="2079142"/>
                  </a:cubicBezTo>
                  <a:cubicBezTo>
                    <a:pt x="117710" y="2078528"/>
                    <a:pt x="117710" y="2078528"/>
                    <a:pt x="117710" y="2078528"/>
                  </a:cubicBezTo>
                  <a:cubicBezTo>
                    <a:pt x="118319" y="2078528"/>
                    <a:pt x="118319" y="2078528"/>
                    <a:pt x="118319" y="2078528"/>
                  </a:cubicBezTo>
                  <a:cubicBezTo>
                    <a:pt x="118319" y="2077913"/>
                    <a:pt x="118319" y="2077913"/>
                    <a:pt x="118319" y="2077913"/>
                  </a:cubicBezTo>
                  <a:cubicBezTo>
                    <a:pt x="117710" y="2077913"/>
                    <a:pt x="117710" y="2077913"/>
                    <a:pt x="117710" y="2077913"/>
                  </a:cubicBezTo>
                  <a:cubicBezTo>
                    <a:pt x="117710" y="2077299"/>
                    <a:pt x="117710" y="2077299"/>
                    <a:pt x="117710" y="2077299"/>
                  </a:cubicBezTo>
                  <a:cubicBezTo>
                    <a:pt x="118319" y="2077299"/>
                    <a:pt x="118319" y="2077299"/>
                    <a:pt x="118319" y="2077299"/>
                  </a:cubicBezTo>
                  <a:cubicBezTo>
                    <a:pt x="118319" y="2076685"/>
                    <a:pt x="118319" y="2076685"/>
                    <a:pt x="118319" y="2076685"/>
                  </a:cubicBezTo>
                  <a:cubicBezTo>
                    <a:pt x="117710" y="2076685"/>
                    <a:pt x="117710" y="2076685"/>
                    <a:pt x="117710" y="2076685"/>
                  </a:cubicBezTo>
                  <a:cubicBezTo>
                    <a:pt x="117710" y="2074842"/>
                    <a:pt x="117710" y="2075456"/>
                    <a:pt x="117710" y="2074842"/>
                  </a:cubicBezTo>
                  <a:cubicBezTo>
                    <a:pt x="116490" y="2074842"/>
                    <a:pt x="116490" y="2074842"/>
                    <a:pt x="116490" y="2074842"/>
                  </a:cubicBezTo>
                  <a:cubicBezTo>
                    <a:pt x="116490" y="2074228"/>
                    <a:pt x="116490" y="2074228"/>
                    <a:pt x="116490" y="2074228"/>
                  </a:cubicBezTo>
                  <a:cubicBezTo>
                    <a:pt x="117710" y="2074228"/>
                    <a:pt x="117710" y="2074228"/>
                    <a:pt x="117710" y="2074228"/>
                  </a:cubicBezTo>
                  <a:cubicBezTo>
                    <a:pt x="117710" y="2072385"/>
                    <a:pt x="117710" y="2072999"/>
                    <a:pt x="117710" y="2072999"/>
                  </a:cubicBezTo>
                  <a:cubicBezTo>
                    <a:pt x="118319" y="2072999"/>
                    <a:pt x="118319" y="2072999"/>
                    <a:pt x="118319" y="2072999"/>
                  </a:cubicBezTo>
                  <a:cubicBezTo>
                    <a:pt x="117710" y="2071156"/>
                    <a:pt x="118929" y="2070542"/>
                    <a:pt x="118929" y="2070542"/>
                  </a:cubicBezTo>
                  <a:cubicBezTo>
                    <a:pt x="118929" y="2071156"/>
                    <a:pt x="118929" y="2071156"/>
                    <a:pt x="118929" y="2071156"/>
                  </a:cubicBezTo>
                  <a:cubicBezTo>
                    <a:pt x="119539" y="2071156"/>
                    <a:pt x="119539" y="2071156"/>
                    <a:pt x="119539" y="2071156"/>
                  </a:cubicBezTo>
                  <a:cubicBezTo>
                    <a:pt x="118929" y="2070542"/>
                    <a:pt x="118929" y="2070542"/>
                    <a:pt x="118929" y="2070542"/>
                  </a:cubicBezTo>
                  <a:cubicBezTo>
                    <a:pt x="121369" y="2070542"/>
                    <a:pt x="121979" y="2069313"/>
                    <a:pt x="122589" y="2069928"/>
                  </a:cubicBezTo>
                  <a:cubicBezTo>
                    <a:pt x="122589" y="2069313"/>
                    <a:pt x="122589" y="2069313"/>
                    <a:pt x="122589" y="2069313"/>
                  </a:cubicBezTo>
                  <a:cubicBezTo>
                    <a:pt x="123199" y="2069313"/>
                    <a:pt x="123199" y="2069313"/>
                    <a:pt x="123199" y="2069313"/>
                  </a:cubicBezTo>
                  <a:cubicBezTo>
                    <a:pt x="123199" y="2070542"/>
                    <a:pt x="121979" y="2070542"/>
                    <a:pt x="122589" y="2070542"/>
                  </a:cubicBezTo>
                  <a:cubicBezTo>
                    <a:pt x="123199" y="2070542"/>
                    <a:pt x="123199" y="2070542"/>
                    <a:pt x="123199" y="2070542"/>
                  </a:cubicBezTo>
                  <a:cubicBezTo>
                    <a:pt x="123199" y="2071156"/>
                    <a:pt x="123199" y="2071156"/>
                    <a:pt x="123199" y="2071156"/>
                  </a:cubicBezTo>
                  <a:cubicBezTo>
                    <a:pt x="125638" y="2071156"/>
                    <a:pt x="124418" y="2069928"/>
                    <a:pt x="124418" y="2069928"/>
                  </a:cubicBezTo>
                  <a:cubicBezTo>
                    <a:pt x="125638" y="2069928"/>
                    <a:pt x="125638" y="2069928"/>
                    <a:pt x="125638" y="2069928"/>
                  </a:cubicBezTo>
                  <a:cubicBezTo>
                    <a:pt x="125638" y="2070542"/>
                    <a:pt x="125638" y="2070542"/>
                    <a:pt x="125638" y="2070542"/>
                  </a:cubicBezTo>
                  <a:cubicBezTo>
                    <a:pt x="126248" y="2070542"/>
                    <a:pt x="126248" y="2070542"/>
                    <a:pt x="126248" y="2070542"/>
                  </a:cubicBezTo>
                  <a:cubicBezTo>
                    <a:pt x="126248" y="2072385"/>
                    <a:pt x="126248" y="2071770"/>
                    <a:pt x="126248" y="2072385"/>
                  </a:cubicBezTo>
                  <a:cubicBezTo>
                    <a:pt x="128078" y="2072385"/>
                    <a:pt x="129298" y="2072385"/>
                    <a:pt x="129907" y="2072385"/>
                  </a:cubicBezTo>
                  <a:cubicBezTo>
                    <a:pt x="129907" y="2071156"/>
                    <a:pt x="129907" y="2071156"/>
                    <a:pt x="129907" y="2071156"/>
                  </a:cubicBezTo>
                  <a:cubicBezTo>
                    <a:pt x="128078" y="2071156"/>
                    <a:pt x="127468" y="2071156"/>
                    <a:pt x="127468" y="2071156"/>
                  </a:cubicBezTo>
                  <a:cubicBezTo>
                    <a:pt x="127468" y="2070542"/>
                    <a:pt x="127468" y="2070542"/>
                    <a:pt x="127468" y="2070542"/>
                  </a:cubicBezTo>
                  <a:cubicBezTo>
                    <a:pt x="126858" y="2070542"/>
                    <a:pt x="126858" y="2070542"/>
                    <a:pt x="126858" y="2070542"/>
                  </a:cubicBezTo>
                  <a:cubicBezTo>
                    <a:pt x="126858" y="2069928"/>
                    <a:pt x="126858" y="2069928"/>
                    <a:pt x="126858" y="2069928"/>
                  </a:cubicBezTo>
                  <a:cubicBezTo>
                    <a:pt x="127468" y="2069928"/>
                    <a:pt x="127468" y="2069928"/>
                    <a:pt x="127468" y="2069928"/>
                  </a:cubicBezTo>
                  <a:cubicBezTo>
                    <a:pt x="127468" y="2067471"/>
                    <a:pt x="126248" y="2068699"/>
                    <a:pt x="126248" y="2068699"/>
                  </a:cubicBezTo>
                  <a:cubicBezTo>
                    <a:pt x="126858" y="2067471"/>
                    <a:pt x="126858" y="2067471"/>
                    <a:pt x="126858" y="2067471"/>
                  </a:cubicBezTo>
                  <a:cubicBezTo>
                    <a:pt x="123808" y="2066242"/>
                    <a:pt x="121369" y="2069313"/>
                    <a:pt x="118319" y="2068699"/>
                  </a:cubicBezTo>
                  <a:cubicBezTo>
                    <a:pt x="118319" y="2067471"/>
                    <a:pt x="118319" y="2067471"/>
                    <a:pt x="118319" y="2067471"/>
                  </a:cubicBezTo>
                  <a:cubicBezTo>
                    <a:pt x="118929" y="2067471"/>
                    <a:pt x="118929" y="2067471"/>
                    <a:pt x="118929" y="2067471"/>
                  </a:cubicBezTo>
                  <a:cubicBezTo>
                    <a:pt x="118929" y="2066242"/>
                    <a:pt x="118929" y="2066242"/>
                    <a:pt x="118929" y="2066242"/>
                  </a:cubicBezTo>
                  <a:cubicBezTo>
                    <a:pt x="118319" y="2066242"/>
                    <a:pt x="118319" y="2066242"/>
                    <a:pt x="118319" y="2066242"/>
                  </a:cubicBezTo>
                  <a:cubicBezTo>
                    <a:pt x="117710" y="2064399"/>
                    <a:pt x="118929" y="2064399"/>
                    <a:pt x="118929" y="2064399"/>
                  </a:cubicBezTo>
                  <a:cubicBezTo>
                    <a:pt x="117100" y="2064399"/>
                    <a:pt x="117710" y="2064399"/>
                    <a:pt x="117710" y="2064399"/>
                  </a:cubicBezTo>
                  <a:cubicBezTo>
                    <a:pt x="117710" y="2062556"/>
                    <a:pt x="117710" y="2061942"/>
                    <a:pt x="117710" y="2061942"/>
                  </a:cubicBezTo>
                  <a:cubicBezTo>
                    <a:pt x="116490" y="2061942"/>
                    <a:pt x="116490" y="2061942"/>
                    <a:pt x="116490" y="2061942"/>
                  </a:cubicBezTo>
                  <a:cubicBezTo>
                    <a:pt x="116490" y="2061328"/>
                    <a:pt x="116490" y="2061328"/>
                    <a:pt x="116490" y="2061328"/>
                  </a:cubicBezTo>
                  <a:cubicBezTo>
                    <a:pt x="115270" y="2061328"/>
                    <a:pt x="115270" y="2061942"/>
                    <a:pt x="115270" y="2061942"/>
                  </a:cubicBezTo>
                  <a:cubicBezTo>
                    <a:pt x="115270" y="2061328"/>
                    <a:pt x="115270" y="2061328"/>
                    <a:pt x="115270" y="2061328"/>
                  </a:cubicBezTo>
                  <a:cubicBezTo>
                    <a:pt x="114660" y="2061328"/>
                    <a:pt x="114660" y="2061328"/>
                    <a:pt x="114660" y="2061328"/>
                  </a:cubicBezTo>
                  <a:cubicBezTo>
                    <a:pt x="114660" y="2060713"/>
                    <a:pt x="114660" y="2060713"/>
                    <a:pt x="114660" y="2060713"/>
                  </a:cubicBezTo>
                  <a:cubicBezTo>
                    <a:pt x="114050" y="2060713"/>
                    <a:pt x="114050" y="2060713"/>
                    <a:pt x="114050" y="2060713"/>
                  </a:cubicBezTo>
                  <a:cubicBezTo>
                    <a:pt x="115880" y="2058871"/>
                    <a:pt x="116490" y="2058256"/>
                    <a:pt x="117710" y="2058256"/>
                  </a:cubicBezTo>
                  <a:cubicBezTo>
                    <a:pt x="117710" y="2057642"/>
                    <a:pt x="117710" y="2057642"/>
                    <a:pt x="117710" y="2057642"/>
                  </a:cubicBezTo>
                  <a:cubicBezTo>
                    <a:pt x="118319" y="2058256"/>
                    <a:pt x="118319" y="2058256"/>
                    <a:pt x="118319" y="2058256"/>
                  </a:cubicBezTo>
                  <a:cubicBezTo>
                    <a:pt x="118319" y="2056413"/>
                    <a:pt x="118319" y="2057028"/>
                    <a:pt x="118319" y="2057028"/>
                  </a:cubicBezTo>
                  <a:cubicBezTo>
                    <a:pt x="118929" y="2057028"/>
                    <a:pt x="118929" y="2057028"/>
                    <a:pt x="118929" y="2057028"/>
                  </a:cubicBezTo>
                  <a:cubicBezTo>
                    <a:pt x="118929" y="2055799"/>
                    <a:pt x="118929" y="2055799"/>
                    <a:pt x="118929" y="2055799"/>
                  </a:cubicBezTo>
                  <a:cubicBezTo>
                    <a:pt x="119539" y="2055799"/>
                    <a:pt x="119539" y="2055799"/>
                    <a:pt x="119539" y="2055799"/>
                  </a:cubicBezTo>
                  <a:cubicBezTo>
                    <a:pt x="119539" y="2055185"/>
                    <a:pt x="119539" y="2055185"/>
                    <a:pt x="119539" y="2055185"/>
                  </a:cubicBezTo>
                  <a:cubicBezTo>
                    <a:pt x="121369" y="2055185"/>
                    <a:pt x="120759" y="2055185"/>
                    <a:pt x="121369" y="2055185"/>
                  </a:cubicBezTo>
                  <a:cubicBezTo>
                    <a:pt x="121369" y="2053956"/>
                    <a:pt x="121369" y="2053956"/>
                    <a:pt x="121369" y="2053956"/>
                  </a:cubicBezTo>
                  <a:cubicBezTo>
                    <a:pt x="122589" y="2053956"/>
                    <a:pt x="123199" y="2053956"/>
                    <a:pt x="123199" y="2053956"/>
                  </a:cubicBezTo>
                  <a:cubicBezTo>
                    <a:pt x="123199" y="2054571"/>
                    <a:pt x="123199" y="2054571"/>
                    <a:pt x="123199" y="2054571"/>
                  </a:cubicBezTo>
                  <a:cubicBezTo>
                    <a:pt x="123808" y="2054571"/>
                    <a:pt x="123808" y="2054571"/>
                    <a:pt x="123808" y="2054571"/>
                  </a:cubicBezTo>
                  <a:cubicBezTo>
                    <a:pt x="123808" y="2053956"/>
                    <a:pt x="123808" y="2053956"/>
                    <a:pt x="123808" y="2053956"/>
                  </a:cubicBezTo>
                  <a:cubicBezTo>
                    <a:pt x="123199" y="2053956"/>
                    <a:pt x="123199" y="2053956"/>
                    <a:pt x="123199" y="2053956"/>
                  </a:cubicBezTo>
                  <a:cubicBezTo>
                    <a:pt x="123199" y="2053342"/>
                    <a:pt x="123199" y="2053342"/>
                    <a:pt x="123199" y="2053342"/>
                  </a:cubicBezTo>
                  <a:cubicBezTo>
                    <a:pt x="123808" y="2053342"/>
                    <a:pt x="123808" y="2053342"/>
                    <a:pt x="123808" y="2053342"/>
                  </a:cubicBezTo>
                  <a:cubicBezTo>
                    <a:pt x="123808" y="2051499"/>
                    <a:pt x="123808" y="2052113"/>
                    <a:pt x="123808" y="2051499"/>
                  </a:cubicBezTo>
                  <a:cubicBezTo>
                    <a:pt x="125638" y="2051499"/>
                    <a:pt x="125028" y="2051499"/>
                    <a:pt x="125638" y="2051499"/>
                  </a:cubicBezTo>
                  <a:cubicBezTo>
                    <a:pt x="125638" y="2052728"/>
                    <a:pt x="125638" y="2052728"/>
                    <a:pt x="125638" y="2052728"/>
                  </a:cubicBezTo>
                  <a:cubicBezTo>
                    <a:pt x="126248" y="2052728"/>
                    <a:pt x="126248" y="2052728"/>
                    <a:pt x="126248" y="2052728"/>
                  </a:cubicBezTo>
                  <a:cubicBezTo>
                    <a:pt x="126248" y="2053342"/>
                    <a:pt x="126248" y="2053342"/>
                    <a:pt x="126248" y="2053342"/>
                  </a:cubicBezTo>
                  <a:cubicBezTo>
                    <a:pt x="126858" y="2053342"/>
                    <a:pt x="126858" y="2053342"/>
                    <a:pt x="126858" y="2053342"/>
                  </a:cubicBezTo>
                  <a:cubicBezTo>
                    <a:pt x="126858" y="2051499"/>
                    <a:pt x="126858" y="2050885"/>
                    <a:pt x="126858" y="2050885"/>
                  </a:cubicBezTo>
                  <a:cubicBezTo>
                    <a:pt x="127468" y="2050885"/>
                    <a:pt x="127468" y="2050885"/>
                    <a:pt x="127468" y="2050885"/>
                  </a:cubicBezTo>
                  <a:cubicBezTo>
                    <a:pt x="127468" y="2051499"/>
                    <a:pt x="127468" y="2051499"/>
                    <a:pt x="127468" y="2051499"/>
                  </a:cubicBezTo>
                  <a:cubicBezTo>
                    <a:pt x="129298" y="2051499"/>
                    <a:pt x="129298" y="2051499"/>
                    <a:pt x="129907" y="2051499"/>
                  </a:cubicBezTo>
                  <a:cubicBezTo>
                    <a:pt x="129907" y="2050885"/>
                    <a:pt x="129907" y="2050885"/>
                    <a:pt x="129907" y="2050885"/>
                  </a:cubicBezTo>
                  <a:cubicBezTo>
                    <a:pt x="131737" y="2050885"/>
                    <a:pt x="132347" y="2050885"/>
                    <a:pt x="132347" y="2050885"/>
                  </a:cubicBezTo>
                  <a:cubicBezTo>
                    <a:pt x="132347" y="2049042"/>
                    <a:pt x="132347" y="2049656"/>
                    <a:pt x="132347" y="2049656"/>
                  </a:cubicBezTo>
                  <a:cubicBezTo>
                    <a:pt x="133567" y="2049656"/>
                    <a:pt x="133567" y="2049656"/>
                    <a:pt x="133567" y="2049656"/>
                  </a:cubicBezTo>
                  <a:cubicBezTo>
                    <a:pt x="133567" y="2050271"/>
                    <a:pt x="133567" y="2050271"/>
                    <a:pt x="133567" y="2050271"/>
                  </a:cubicBezTo>
                  <a:cubicBezTo>
                    <a:pt x="134787" y="2050271"/>
                    <a:pt x="134787" y="2050271"/>
                    <a:pt x="134787" y="2050271"/>
                  </a:cubicBezTo>
                  <a:cubicBezTo>
                    <a:pt x="134787" y="2050885"/>
                    <a:pt x="134787" y="2050885"/>
                    <a:pt x="134787" y="2050885"/>
                  </a:cubicBezTo>
                  <a:lnTo>
                    <a:pt x="134177" y="2050885"/>
                  </a:lnTo>
                  <a:lnTo>
                    <a:pt x="133567" y="2050885"/>
                  </a:lnTo>
                  <a:cubicBezTo>
                    <a:pt x="133567" y="2051499"/>
                    <a:pt x="133567" y="2051499"/>
                    <a:pt x="133567" y="2051499"/>
                  </a:cubicBezTo>
                  <a:cubicBezTo>
                    <a:pt x="134177" y="2050885"/>
                    <a:pt x="134177" y="2050885"/>
                    <a:pt x="134177" y="2050885"/>
                  </a:cubicBezTo>
                  <a:cubicBezTo>
                    <a:pt x="134177" y="2051499"/>
                    <a:pt x="134177" y="2051499"/>
                    <a:pt x="134177" y="2051499"/>
                  </a:cubicBezTo>
                  <a:cubicBezTo>
                    <a:pt x="134787" y="2051499"/>
                    <a:pt x="134787" y="2051499"/>
                    <a:pt x="134787" y="2051499"/>
                  </a:cubicBezTo>
                  <a:cubicBezTo>
                    <a:pt x="134787" y="2053342"/>
                    <a:pt x="134787" y="2052728"/>
                    <a:pt x="134787" y="2053342"/>
                  </a:cubicBezTo>
                  <a:cubicBezTo>
                    <a:pt x="134177" y="2053342"/>
                    <a:pt x="134177" y="2053342"/>
                    <a:pt x="134177" y="2053342"/>
                  </a:cubicBezTo>
                  <a:cubicBezTo>
                    <a:pt x="134177" y="2053956"/>
                    <a:pt x="134177" y="2053956"/>
                    <a:pt x="134177" y="2053956"/>
                  </a:cubicBezTo>
                  <a:cubicBezTo>
                    <a:pt x="134787" y="2053956"/>
                    <a:pt x="134787" y="2053956"/>
                    <a:pt x="134787" y="2053956"/>
                  </a:cubicBezTo>
                  <a:cubicBezTo>
                    <a:pt x="134787" y="2054571"/>
                    <a:pt x="134787" y="2054571"/>
                    <a:pt x="134787" y="2054571"/>
                  </a:cubicBezTo>
                  <a:cubicBezTo>
                    <a:pt x="135396" y="2053956"/>
                    <a:pt x="135396" y="2053956"/>
                    <a:pt x="135396" y="2053956"/>
                  </a:cubicBezTo>
                  <a:cubicBezTo>
                    <a:pt x="135396" y="2054571"/>
                    <a:pt x="135396" y="2054571"/>
                    <a:pt x="135396" y="2054571"/>
                  </a:cubicBezTo>
                  <a:cubicBezTo>
                    <a:pt x="137226" y="2054571"/>
                    <a:pt x="136616" y="2054571"/>
                    <a:pt x="137226" y="2054571"/>
                  </a:cubicBezTo>
                  <a:cubicBezTo>
                    <a:pt x="137226" y="2055185"/>
                    <a:pt x="137226" y="2055185"/>
                    <a:pt x="137226" y="2055185"/>
                  </a:cubicBezTo>
                  <a:cubicBezTo>
                    <a:pt x="137836" y="2055185"/>
                    <a:pt x="137836" y="2055185"/>
                    <a:pt x="137836" y="2055185"/>
                  </a:cubicBezTo>
                  <a:cubicBezTo>
                    <a:pt x="137836" y="2055799"/>
                    <a:pt x="137836" y="2055799"/>
                    <a:pt x="137836" y="2055799"/>
                  </a:cubicBezTo>
                  <a:cubicBezTo>
                    <a:pt x="139666" y="2055799"/>
                    <a:pt x="139056" y="2055799"/>
                    <a:pt x="139056" y="2055799"/>
                  </a:cubicBezTo>
                  <a:cubicBezTo>
                    <a:pt x="139056" y="2058256"/>
                    <a:pt x="140276" y="2058256"/>
                    <a:pt x="139666" y="2058871"/>
                  </a:cubicBezTo>
                  <a:cubicBezTo>
                    <a:pt x="140885" y="2058871"/>
                    <a:pt x="140885" y="2058871"/>
                    <a:pt x="140885" y="2058871"/>
                  </a:cubicBezTo>
                  <a:lnTo>
                    <a:pt x="140885" y="2062326"/>
                  </a:lnTo>
                  <a:lnTo>
                    <a:pt x="140519" y="2062372"/>
                  </a:lnTo>
                  <a:lnTo>
                    <a:pt x="139666" y="2061942"/>
                  </a:lnTo>
                  <a:cubicBezTo>
                    <a:pt x="139056" y="2062556"/>
                    <a:pt x="139056" y="2062556"/>
                    <a:pt x="139056" y="2062556"/>
                  </a:cubicBezTo>
                  <a:lnTo>
                    <a:pt x="140519" y="2062372"/>
                  </a:lnTo>
                  <a:lnTo>
                    <a:pt x="140885" y="2062556"/>
                  </a:lnTo>
                  <a:lnTo>
                    <a:pt x="140885" y="2062326"/>
                  </a:lnTo>
                  <a:lnTo>
                    <a:pt x="143935" y="2061942"/>
                  </a:lnTo>
                  <a:cubicBezTo>
                    <a:pt x="143935" y="2061328"/>
                    <a:pt x="143935" y="2061328"/>
                    <a:pt x="143935" y="2061328"/>
                  </a:cubicBezTo>
                  <a:cubicBezTo>
                    <a:pt x="145765" y="2060713"/>
                    <a:pt x="146375" y="2060099"/>
                    <a:pt x="146984" y="2060713"/>
                  </a:cubicBezTo>
                  <a:cubicBezTo>
                    <a:pt x="146984" y="2059485"/>
                    <a:pt x="146984" y="2059485"/>
                    <a:pt x="146984" y="2059485"/>
                  </a:cubicBezTo>
                  <a:cubicBezTo>
                    <a:pt x="147594" y="2059485"/>
                    <a:pt x="147594" y="2059485"/>
                    <a:pt x="147594" y="2059485"/>
                  </a:cubicBezTo>
                  <a:cubicBezTo>
                    <a:pt x="147594" y="2058256"/>
                    <a:pt x="147594" y="2058256"/>
                    <a:pt x="147594" y="2058256"/>
                  </a:cubicBezTo>
                  <a:cubicBezTo>
                    <a:pt x="149424" y="2057642"/>
                    <a:pt x="149424" y="2057642"/>
                    <a:pt x="149424" y="2057642"/>
                  </a:cubicBezTo>
                  <a:cubicBezTo>
                    <a:pt x="149424" y="2057028"/>
                    <a:pt x="149424" y="2057028"/>
                    <a:pt x="149424" y="2057028"/>
                  </a:cubicBezTo>
                  <a:cubicBezTo>
                    <a:pt x="151254" y="2057028"/>
                    <a:pt x="150644" y="2057028"/>
                    <a:pt x="150644" y="2057028"/>
                  </a:cubicBezTo>
                  <a:cubicBezTo>
                    <a:pt x="150644" y="2055799"/>
                    <a:pt x="150644" y="2055799"/>
                    <a:pt x="150644" y="2055799"/>
                  </a:cubicBezTo>
                  <a:cubicBezTo>
                    <a:pt x="153083" y="2055185"/>
                    <a:pt x="154303" y="2055185"/>
                    <a:pt x="154913" y="2055185"/>
                  </a:cubicBezTo>
                  <a:cubicBezTo>
                    <a:pt x="154913" y="2055799"/>
                    <a:pt x="154913" y="2055799"/>
                    <a:pt x="154913" y="2055799"/>
                  </a:cubicBezTo>
                  <a:cubicBezTo>
                    <a:pt x="156133" y="2055185"/>
                    <a:pt x="156133" y="2055185"/>
                    <a:pt x="156743" y="2055185"/>
                  </a:cubicBezTo>
                  <a:cubicBezTo>
                    <a:pt x="156743" y="2055799"/>
                    <a:pt x="156743" y="2055799"/>
                    <a:pt x="156743" y="2055799"/>
                  </a:cubicBezTo>
                  <a:cubicBezTo>
                    <a:pt x="157353" y="2055799"/>
                    <a:pt x="157353" y="2055799"/>
                    <a:pt x="157353" y="2055799"/>
                  </a:cubicBezTo>
                  <a:cubicBezTo>
                    <a:pt x="157353" y="2058256"/>
                    <a:pt x="155523" y="2057028"/>
                    <a:pt x="155523" y="2057642"/>
                  </a:cubicBezTo>
                  <a:cubicBezTo>
                    <a:pt x="155523" y="2058256"/>
                    <a:pt x="155523" y="2058256"/>
                    <a:pt x="155523" y="2058256"/>
                  </a:cubicBezTo>
                  <a:cubicBezTo>
                    <a:pt x="154913" y="2058256"/>
                    <a:pt x="154913" y="2058256"/>
                    <a:pt x="154913" y="2058256"/>
                  </a:cubicBezTo>
                  <a:cubicBezTo>
                    <a:pt x="154913" y="2060713"/>
                    <a:pt x="153083" y="2060713"/>
                    <a:pt x="153083" y="2060713"/>
                  </a:cubicBezTo>
                  <a:cubicBezTo>
                    <a:pt x="153083" y="2061942"/>
                    <a:pt x="153083" y="2061942"/>
                    <a:pt x="153083" y="2061942"/>
                  </a:cubicBezTo>
                  <a:cubicBezTo>
                    <a:pt x="152473" y="2061942"/>
                    <a:pt x="152473" y="2061942"/>
                    <a:pt x="152473" y="2061942"/>
                  </a:cubicBezTo>
                  <a:cubicBezTo>
                    <a:pt x="152473" y="2062556"/>
                    <a:pt x="152473" y="2062556"/>
                    <a:pt x="152473" y="2062556"/>
                  </a:cubicBezTo>
                  <a:cubicBezTo>
                    <a:pt x="151254" y="2062556"/>
                    <a:pt x="151254" y="2062556"/>
                    <a:pt x="151254" y="2062556"/>
                  </a:cubicBezTo>
                  <a:cubicBezTo>
                    <a:pt x="151254" y="2063171"/>
                    <a:pt x="151254" y="2063171"/>
                    <a:pt x="151254" y="2063171"/>
                  </a:cubicBezTo>
                  <a:cubicBezTo>
                    <a:pt x="152473" y="2063171"/>
                    <a:pt x="152473" y="2063171"/>
                    <a:pt x="152473" y="2063171"/>
                  </a:cubicBezTo>
                  <a:cubicBezTo>
                    <a:pt x="152473" y="2062556"/>
                    <a:pt x="152473" y="2062556"/>
                    <a:pt x="152473" y="2062556"/>
                  </a:cubicBezTo>
                  <a:cubicBezTo>
                    <a:pt x="153083" y="2062556"/>
                    <a:pt x="153083" y="2062556"/>
                    <a:pt x="153083" y="2062556"/>
                  </a:cubicBezTo>
                  <a:cubicBezTo>
                    <a:pt x="153083" y="2061942"/>
                    <a:pt x="153083" y="2061942"/>
                    <a:pt x="153083" y="2061942"/>
                  </a:cubicBezTo>
                  <a:cubicBezTo>
                    <a:pt x="154913" y="2061328"/>
                    <a:pt x="154913" y="2060713"/>
                    <a:pt x="154913" y="2061328"/>
                  </a:cubicBezTo>
                  <a:cubicBezTo>
                    <a:pt x="154913" y="2060713"/>
                    <a:pt x="154913" y="2060713"/>
                    <a:pt x="154913" y="2060713"/>
                  </a:cubicBezTo>
                  <a:cubicBezTo>
                    <a:pt x="156743" y="2060713"/>
                    <a:pt x="156133" y="2060713"/>
                    <a:pt x="156743" y="2060713"/>
                  </a:cubicBezTo>
                  <a:cubicBezTo>
                    <a:pt x="156743" y="2059485"/>
                    <a:pt x="156743" y="2059485"/>
                    <a:pt x="156743" y="2059485"/>
                  </a:cubicBezTo>
                  <a:cubicBezTo>
                    <a:pt x="157353" y="2059485"/>
                    <a:pt x="157353" y="2059485"/>
                    <a:pt x="157353" y="2059485"/>
                  </a:cubicBezTo>
                  <a:cubicBezTo>
                    <a:pt x="157353" y="2058871"/>
                    <a:pt x="157353" y="2058871"/>
                    <a:pt x="157353" y="2058871"/>
                  </a:cubicBezTo>
                  <a:cubicBezTo>
                    <a:pt x="157962" y="2058871"/>
                    <a:pt x="157962" y="2058871"/>
                    <a:pt x="157962" y="2058871"/>
                  </a:cubicBezTo>
                  <a:cubicBezTo>
                    <a:pt x="157962" y="2058256"/>
                    <a:pt x="157962" y="2058256"/>
                    <a:pt x="157962" y="2058256"/>
                  </a:cubicBezTo>
                  <a:cubicBezTo>
                    <a:pt x="159792" y="2058256"/>
                    <a:pt x="159182" y="2058256"/>
                    <a:pt x="159182" y="2058256"/>
                  </a:cubicBezTo>
                  <a:cubicBezTo>
                    <a:pt x="159182" y="2057642"/>
                    <a:pt x="159182" y="2057642"/>
                    <a:pt x="159182" y="2057642"/>
                  </a:cubicBezTo>
                  <a:cubicBezTo>
                    <a:pt x="160402" y="2057642"/>
                    <a:pt x="160402" y="2057642"/>
                    <a:pt x="160402" y="2057642"/>
                  </a:cubicBezTo>
                  <a:cubicBezTo>
                    <a:pt x="160402" y="2058256"/>
                    <a:pt x="160402" y="2058256"/>
                    <a:pt x="160402" y="2058256"/>
                  </a:cubicBezTo>
                  <a:cubicBezTo>
                    <a:pt x="161012" y="2058256"/>
                    <a:pt x="161012" y="2058256"/>
                    <a:pt x="161012" y="2058256"/>
                  </a:cubicBezTo>
                  <a:cubicBezTo>
                    <a:pt x="161012" y="2057642"/>
                    <a:pt x="161012" y="2057642"/>
                    <a:pt x="161012" y="2057642"/>
                  </a:cubicBezTo>
                  <a:cubicBezTo>
                    <a:pt x="161622" y="2057642"/>
                    <a:pt x="161622" y="2057642"/>
                    <a:pt x="161622" y="2057642"/>
                  </a:cubicBezTo>
                  <a:cubicBezTo>
                    <a:pt x="161622" y="2057028"/>
                    <a:pt x="161622" y="2057028"/>
                    <a:pt x="161622" y="2057028"/>
                  </a:cubicBezTo>
                  <a:cubicBezTo>
                    <a:pt x="164061" y="2057028"/>
                    <a:pt x="165281" y="2055799"/>
                    <a:pt x="165891" y="2055799"/>
                  </a:cubicBezTo>
                  <a:cubicBezTo>
                    <a:pt x="165891" y="2055185"/>
                    <a:pt x="165891" y="2055185"/>
                    <a:pt x="165891" y="2055185"/>
                  </a:cubicBezTo>
                  <a:cubicBezTo>
                    <a:pt x="166501" y="2055185"/>
                    <a:pt x="166501" y="2055185"/>
                    <a:pt x="166501" y="2055185"/>
                  </a:cubicBezTo>
                  <a:cubicBezTo>
                    <a:pt x="166501" y="2055799"/>
                    <a:pt x="166501" y="2055799"/>
                    <a:pt x="166501" y="2055799"/>
                  </a:cubicBezTo>
                  <a:cubicBezTo>
                    <a:pt x="167111" y="2055185"/>
                    <a:pt x="167111" y="2055185"/>
                    <a:pt x="167111" y="2055185"/>
                  </a:cubicBezTo>
                  <a:cubicBezTo>
                    <a:pt x="167111" y="2055799"/>
                    <a:pt x="167111" y="2055799"/>
                    <a:pt x="167111" y="2055799"/>
                  </a:cubicBezTo>
                  <a:cubicBezTo>
                    <a:pt x="168941" y="2055799"/>
                    <a:pt x="169550" y="2055799"/>
                    <a:pt x="169550" y="2055799"/>
                  </a:cubicBezTo>
                  <a:cubicBezTo>
                    <a:pt x="168941" y="2057028"/>
                    <a:pt x="168941" y="2057028"/>
                    <a:pt x="168941" y="2057028"/>
                  </a:cubicBezTo>
                  <a:cubicBezTo>
                    <a:pt x="169550" y="2057028"/>
                    <a:pt x="169550" y="2057028"/>
                    <a:pt x="169550" y="2057028"/>
                  </a:cubicBezTo>
                  <a:cubicBezTo>
                    <a:pt x="169550" y="2057642"/>
                    <a:pt x="169550" y="2057642"/>
                    <a:pt x="169550" y="2057642"/>
                  </a:cubicBezTo>
                  <a:cubicBezTo>
                    <a:pt x="170160" y="2057642"/>
                    <a:pt x="170160" y="2057642"/>
                    <a:pt x="170160" y="2057642"/>
                  </a:cubicBezTo>
                  <a:cubicBezTo>
                    <a:pt x="170160" y="2058256"/>
                    <a:pt x="170160" y="2058256"/>
                    <a:pt x="170160" y="2058256"/>
                  </a:cubicBezTo>
                  <a:cubicBezTo>
                    <a:pt x="170770" y="2058256"/>
                    <a:pt x="170770" y="2058256"/>
                    <a:pt x="170770" y="2058256"/>
                  </a:cubicBezTo>
                  <a:cubicBezTo>
                    <a:pt x="170770" y="2060713"/>
                    <a:pt x="171990" y="2060713"/>
                    <a:pt x="172600" y="2060713"/>
                  </a:cubicBezTo>
                  <a:cubicBezTo>
                    <a:pt x="172600" y="2061328"/>
                    <a:pt x="172600" y="2061328"/>
                    <a:pt x="172600" y="2061328"/>
                  </a:cubicBezTo>
                  <a:cubicBezTo>
                    <a:pt x="173210" y="2061328"/>
                    <a:pt x="173210" y="2061328"/>
                    <a:pt x="173210" y="2061328"/>
                  </a:cubicBezTo>
                  <a:cubicBezTo>
                    <a:pt x="173210" y="2061942"/>
                    <a:pt x="173210" y="2061942"/>
                    <a:pt x="173210" y="2061942"/>
                  </a:cubicBezTo>
                  <a:cubicBezTo>
                    <a:pt x="172600" y="2061942"/>
                    <a:pt x="172600" y="2061942"/>
                    <a:pt x="172600" y="2061942"/>
                  </a:cubicBezTo>
                  <a:cubicBezTo>
                    <a:pt x="172600" y="2063785"/>
                    <a:pt x="171380" y="2064399"/>
                    <a:pt x="171990" y="2065013"/>
                  </a:cubicBezTo>
                  <a:cubicBezTo>
                    <a:pt x="172600" y="2065013"/>
                    <a:pt x="172600" y="2065013"/>
                    <a:pt x="172600" y="2065013"/>
                  </a:cubicBezTo>
                  <a:cubicBezTo>
                    <a:pt x="171990" y="2068085"/>
                    <a:pt x="173210" y="2069313"/>
                    <a:pt x="173210" y="2070542"/>
                  </a:cubicBezTo>
                  <a:cubicBezTo>
                    <a:pt x="173820" y="2070542"/>
                    <a:pt x="173820" y="2070542"/>
                    <a:pt x="173820" y="2070542"/>
                  </a:cubicBezTo>
                  <a:cubicBezTo>
                    <a:pt x="173820" y="2072385"/>
                    <a:pt x="173820" y="2071770"/>
                    <a:pt x="173820" y="2072385"/>
                  </a:cubicBezTo>
                  <a:cubicBezTo>
                    <a:pt x="175649" y="2072999"/>
                    <a:pt x="175649" y="2072999"/>
                    <a:pt x="176259" y="2073613"/>
                  </a:cubicBezTo>
                  <a:cubicBezTo>
                    <a:pt x="175039" y="2073613"/>
                    <a:pt x="175039" y="2073613"/>
                    <a:pt x="175039" y="2073613"/>
                  </a:cubicBezTo>
                  <a:cubicBezTo>
                    <a:pt x="175039" y="2074228"/>
                    <a:pt x="175039" y="2074228"/>
                    <a:pt x="175039" y="2074228"/>
                  </a:cubicBezTo>
                  <a:cubicBezTo>
                    <a:pt x="177479" y="2073613"/>
                    <a:pt x="177479" y="2075456"/>
                    <a:pt x="177479" y="2075456"/>
                  </a:cubicBezTo>
                  <a:cubicBezTo>
                    <a:pt x="179919" y="2076685"/>
                    <a:pt x="180529" y="2076685"/>
                    <a:pt x="181748" y="2076685"/>
                  </a:cubicBezTo>
                  <a:cubicBezTo>
                    <a:pt x="181748" y="2077299"/>
                    <a:pt x="181748" y="2077299"/>
                    <a:pt x="181748" y="2077299"/>
                  </a:cubicBezTo>
                  <a:cubicBezTo>
                    <a:pt x="184188" y="2077299"/>
                    <a:pt x="182968" y="2078528"/>
                    <a:pt x="183578" y="2078528"/>
                  </a:cubicBezTo>
                  <a:cubicBezTo>
                    <a:pt x="184798" y="2078528"/>
                    <a:pt x="184798" y="2078528"/>
                    <a:pt x="184798" y="2078528"/>
                  </a:cubicBezTo>
                  <a:cubicBezTo>
                    <a:pt x="184798" y="2079142"/>
                    <a:pt x="184798" y="2079142"/>
                    <a:pt x="184798" y="2079142"/>
                  </a:cubicBezTo>
                  <a:cubicBezTo>
                    <a:pt x="186627" y="2079142"/>
                    <a:pt x="186018" y="2080985"/>
                    <a:pt x="186018" y="2080985"/>
                  </a:cubicBezTo>
                  <a:cubicBezTo>
                    <a:pt x="186627" y="2080985"/>
                    <a:pt x="186627" y="2080985"/>
                    <a:pt x="186627" y="2080985"/>
                  </a:cubicBezTo>
                  <a:cubicBezTo>
                    <a:pt x="186627" y="2082213"/>
                    <a:pt x="186627" y="2082828"/>
                    <a:pt x="186627" y="2082828"/>
                  </a:cubicBezTo>
                  <a:cubicBezTo>
                    <a:pt x="187847" y="2082828"/>
                    <a:pt x="187847" y="2082828"/>
                    <a:pt x="187847" y="2082828"/>
                  </a:cubicBezTo>
                  <a:cubicBezTo>
                    <a:pt x="187847" y="2082213"/>
                    <a:pt x="187847" y="2082213"/>
                    <a:pt x="187847" y="2082213"/>
                  </a:cubicBezTo>
                  <a:cubicBezTo>
                    <a:pt x="190287" y="2082213"/>
                    <a:pt x="190287" y="2082213"/>
                    <a:pt x="190287" y="2082213"/>
                  </a:cubicBezTo>
                  <a:cubicBezTo>
                    <a:pt x="190287" y="2082828"/>
                    <a:pt x="190287" y="2082828"/>
                    <a:pt x="190287" y="2082828"/>
                  </a:cubicBezTo>
                  <a:cubicBezTo>
                    <a:pt x="191507" y="2082828"/>
                    <a:pt x="191507" y="2082828"/>
                    <a:pt x="191507" y="2082828"/>
                  </a:cubicBezTo>
                  <a:cubicBezTo>
                    <a:pt x="191507" y="2084670"/>
                    <a:pt x="191507" y="2085899"/>
                    <a:pt x="191507" y="2085899"/>
                  </a:cubicBezTo>
                  <a:cubicBezTo>
                    <a:pt x="192116" y="2085899"/>
                    <a:pt x="192116" y="2085899"/>
                    <a:pt x="192116" y="2085899"/>
                  </a:cubicBezTo>
                  <a:cubicBezTo>
                    <a:pt x="191507" y="2088356"/>
                    <a:pt x="192726" y="2088970"/>
                    <a:pt x="193336" y="2088970"/>
                  </a:cubicBezTo>
                  <a:cubicBezTo>
                    <a:pt x="193336" y="2086513"/>
                    <a:pt x="194556" y="2084670"/>
                    <a:pt x="193946" y="2084670"/>
                  </a:cubicBezTo>
                  <a:cubicBezTo>
                    <a:pt x="193336" y="2084670"/>
                    <a:pt x="193336" y="2084670"/>
                    <a:pt x="193336" y="2084670"/>
                  </a:cubicBezTo>
                  <a:cubicBezTo>
                    <a:pt x="193336" y="2082828"/>
                    <a:pt x="193336" y="2082213"/>
                    <a:pt x="193336" y="2082213"/>
                  </a:cubicBezTo>
                  <a:cubicBezTo>
                    <a:pt x="192726" y="2082213"/>
                    <a:pt x="192726" y="2082213"/>
                    <a:pt x="192726" y="2082213"/>
                  </a:cubicBezTo>
                  <a:cubicBezTo>
                    <a:pt x="192726" y="2081599"/>
                    <a:pt x="192726" y="2081599"/>
                    <a:pt x="192726" y="2081599"/>
                  </a:cubicBezTo>
                  <a:cubicBezTo>
                    <a:pt x="190897" y="2080985"/>
                    <a:pt x="189067" y="2079756"/>
                    <a:pt x="189067" y="2080370"/>
                  </a:cubicBezTo>
                  <a:cubicBezTo>
                    <a:pt x="189067" y="2079142"/>
                    <a:pt x="189067" y="2079142"/>
                    <a:pt x="189067" y="2079142"/>
                  </a:cubicBezTo>
                  <a:cubicBezTo>
                    <a:pt x="188457" y="2079142"/>
                    <a:pt x="188457" y="2079142"/>
                    <a:pt x="188457" y="2079142"/>
                  </a:cubicBezTo>
                  <a:cubicBezTo>
                    <a:pt x="188457" y="2077299"/>
                    <a:pt x="186018" y="2077299"/>
                    <a:pt x="185408" y="2077299"/>
                  </a:cubicBezTo>
                  <a:cubicBezTo>
                    <a:pt x="185408" y="2076685"/>
                    <a:pt x="185408" y="2076685"/>
                    <a:pt x="185408" y="2076685"/>
                  </a:cubicBezTo>
                  <a:cubicBezTo>
                    <a:pt x="183578" y="2076685"/>
                    <a:pt x="184188" y="2076685"/>
                    <a:pt x="184188" y="2076685"/>
                  </a:cubicBezTo>
                  <a:cubicBezTo>
                    <a:pt x="184188" y="2075456"/>
                    <a:pt x="184188" y="2075456"/>
                    <a:pt x="184188" y="2075456"/>
                  </a:cubicBezTo>
                  <a:cubicBezTo>
                    <a:pt x="183578" y="2075456"/>
                    <a:pt x="183578" y="2075456"/>
                    <a:pt x="183578" y="2075456"/>
                  </a:cubicBezTo>
                  <a:cubicBezTo>
                    <a:pt x="182968" y="2072999"/>
                    <a:pt x="179309" y="2073613"/>
                    <a:pt x="178699" y="2073613"/>
                  </a:cubicBezTo>
                  <a:cubicBezTo>
                    <a:pt x="178699" y="2072999"/>
                    <a:pt x="178699" y="2072999"/>
                    <a:pt x="178699" y="2072999"/>
                  </a:cubicBezTo>
                  <a:cubicBezTo>
                    <a:pt x="176869" y="2072385"/>
                    <a:pt x="176869" y="2070542"/>
                    <a:pt x="176259" y="2071156"/>
                  </a:cubicBezTo>
                  <a:cubicBezTo>
                    <a:pt x="176259" y="2069928"/>
                    <a:pt x="176259" y="2069313"/>
                    <a:pt x="176259" y="2069313"/>
                  </a:cubicBezTo>
                  <a:cubicBezTo>
                    <a:pt x="175039" y="2069313"/>
                    <a:pt x="175039" y="2069313"/>
                    <a:pt x="175039" y="2069313"/>
                  </a:cubicBezTo>
                  <a:cubicBezTo>
                    <a:pt x="175039" y="2068699"/>
                    <a:pt x="175039" y="2068699"/>
                    <a:pt x="175039" y="2068699"/>
                  </a:cubicBezTo>
                  <a:cubicBezTo>
                    <a:pt x="174430" y="2068699"/>
                    <a:pt x="174430" y="2068699"/>
                    <a:pt x="174430" y="2068699"/>
                  </a:cubicBezTo>
                  <a:cubicBezTo>
                    <a:pt x="176869" y="2066856"/>
                    <a:pt x="174430" y="2065013"/>
                    <a:pt x="174430" y="2065013"/>
                  </a:cubicBezTo>
                  <a:cubicBezTo>
                    <a:pt x="175649" y="2063785"/>
                    <a:pt x="175649" y="2064399"/>
                    <a:pt x="176259" y="2064399"/>
                  </a:cubicBezTo>
                  <a:cubicBezTo>
                    <a:pt x="176259" y="2063171"/>
                    <a:pt x="176259" y="2063171"/>
                    <a:pt x="176259" y="2063171"/>
                  </a:cubicBezTo>
                  <a:cubicBezTo>
                    <a:pt x="176869" y="2063171"/>
                    <a:pt x="176869" y="2063171"/>
                    <a:pt x="176869" y="2063171"/>
                  </a:cubicBezTo>
                  <a:cubicBezTo>
                    <a:pt x="176869" y="2062556"/>
                    <a:pt x="176869" y="2062556"/>
                    <a:pt x="176869" y="2062556"/>
                  </a:cubicBezTo>
                  <a:cubicBezTo>
                    <a:pt x="175039" y="2062556"/>
                    <a:pt x="174430" y="2062556"/>
                    <a:pt x="173820" y="2062556"/>
                  </a:cubicBezTo>
                  <a:cubicBezTo>
                    <a:pt x="173820" y="2061942"/>
                    <a:pt x="173820" y="2061942"/>
                    <a:pt x="173820" y="2061942"/>
                  </a:cubicBezTo>
                  <a:cubicBezTo>
                    <a:pt x="174430" y="2061942"/>
                    <a:pt x="174430" y="2061942"/>
                    <a:pt x="174430" y="2061942"/>
                  </a:cubicBezTo>
                  <a:cubicBezTo>
                    <a:pt x="174430" y="2060099"/>
                    <a:pt x="174430" y="2060099"/>
                    <a:pt x="174430" y="2059485"/>
                  </a:cubicBezTo>
                  <a:cubicBezTo>
                    <a:pt x="173820" y="2059485"/>
                    <a:pt x="173820" y="2059485"/>
                    <a:pt x="173820" y="2059485"/>
                  </a:cubicBezTo>
                  <a:cubicBezTo>
                    <a:pt x="173820" y="2058256"/>
                    <a:pt x="173820" y="2058256"/>
                    <a:pt x="173820" y="2058256"/>
                  </a:cubicBezTo>
                  <a:cubicBezTo>
                    <a:pt x="171990" y="2057642"/>
                    <a:pt x="171380" y="2056413"/>
                    <a:pt x="170770" y="2057028"/>
                  </a:cubicBezTo>
                  <a:cubicBezTo>
                    <a:pt x="170770" y="2055185"/>
                    <a:pt x="170770" y="2055799"/>
                    <a:pt x="170770" y="2055185"/>
                  </a:cubicBezTo>
                  <a:cubicBezTo>
                    <a:pt x="170160" y="2055799"/>
                    <a:pt x="170160" y="2055799"/>
                    <a:pt x="170160" y="2055799"/>
                  </a:cubicBezTo>
                  <a:cubicBezTo>
                    <a:pt x="168941" y="2054571"/>
                    <a:pt x="168941" y="2053956"/>
                    <a:pt x="168941" y="2053342"/>
                  </a:cubicBezTo>
                  <a:cubicBezTo>
                    <a:pt x="168331" y="2053342"/>
                    <a:pt x="168331" y="2053342"/>
                    <a:pt x="168331" y="2053342"/>
                  </a:cubicBezTo>
                  <a:cubicBezTo>
                    <a:pt x="168331" y="2052728"/>
                    <a:pt x="168331" y="2052728"/>
                    <a:pt x="168331" y="2052728"/>
                  </a:cubicBezTo>
                  <a:cubicBezTo>
                    <a:pt x="167111" y="2052728"/>
                    <a:pt x="167111" y="2052728"/>
                    <a:pt x="167111" y="2052728"/>
                  </a:cubicBezTo>
                  <a:cubicBezTo>
                    <a:pt x="167111" y="2050885"/>
                    <a:pt x="167111" y="2050271"/>
                    <a:pt x="167111" y="2050271"/>
                  </a:cubicBezTo>
                  <a:cubicBezTo>
                    <a:pt x="166501" y="2050271"/>
                    <a:pt x="166501" y="2050271"/>
                    <a:pt x="166501" y="2050271"/>
                  </a:cubicBezTo>
                  <a:cubicBezTo>
                    <a:pt x="166501" y="2050885"/>
                    <a:pt x="166501" y="2050885"/>
                    <a:pt x="166501" y="2050885"/>
                  </a:cubicBezTo>
                  <a:cubicBezTo>
                    <a:pt x="165891" y="2050885"/>
                    <a:pt x="165891" y="2050885"/>
                    <a:pt x="165891" y="2050885"/>
                  </a:cubicBezTo>
                  <a:cubicBezTo>
                    <a:pt x="165891" y="2051499"/>
                    <a:pt x="165891" y="2051499"/>
                    <a:pt x="165891" y="2051499"/>
                  </a:cubicBezTo>
                  <a:cubicBezTo>
                    <a:pt x="165281" y="2051499"/>
                    <a:pt x="165281" y="2051499"/>
                    <a:pt x="165281" y="2051499"/>
                  </a:cubicBezTo>
                  <a:cubicBezTo>
                    <a:pt x="165281" y="2052728"/>
                    <a:pt x="165281" y="2052728"/>
                    <a:pt x="165281" y="2052728"/>
                  </a:cubicBezTo>
                  <a:cubicBezTo>
                    <a:pt x="163452" y="2053342"/>
                    <a:pt x="162232" y="2053342"/>
                    <a:pt x="161622" y="2053342"/>
                  </a:cubicBezTo>
                  <a:cubicBezTo>
                    <a:pt x="163452" y="2051499"/>
                    <a:pt x="161622" y="2050271"/>
                    <a:pt x="162232" y="2049656"/>
                  </a:cubicBezTo>
                  <a:cubicBezTo>
                    <a:pt x="162842" y="2049656"/>
                    <a:pt x="162842" y="2049656"/>
                    <a:pt x="162842" y="2049656"/>
                  </a:cubicBezTo>
                  <a:cubicBezTo>
                    <a:pt x="163452" y="2047813"/>
                    <a:pt x="164061" y="2047813"/>
                    <a:pt x="163452" y="2047199"/>
                  </a:cubicBezTo>
                  <a:cubicBezTo>
                    <a:pt x="165281" y="2047813"/>
                    <a:pt x="165281" y="2048428"/>
                    <a:pt x="165891" y="2047813"/>
                  </a:cubicBezTo>
                  <a:cubicBezTo>
                    <a:pt x="165891" y="2049656"/>
                    <a:pt x="165891" y="2049042"/>
                    <a:pt x="165891" y="2049656"/>
                  </a:cubicBezTo>
                  <a:cubicBezTo>
                    <a:pt x="165281" y="2049656"/>
                    <a:pt x="165281" y="2049656"/>
                    <a:pt x="165281" y="2049656"/>
                  </a:cubicBezTo>
                  <a:cubicBezTo>
                    <a:pt x="165281" y="2050271"/>
                    <a:pt x="165281" y="2050271"/>
                    <a:pt x="165281" y="2050271"/>
                  </a:cubicBezTo>
                  <a:cubicBezTo>
                    <a:pt x="167111" y="2049656"/>
                    <a:pt x="167111" y="2049042"/>
                    <a:pt x="167111" y="2049656"/>
                  </a:cubicBezTo>
                  <a:cubicBezTo>
                    <a:pt x="166501" y="2048428"/>
                    <a:pt x="166501" y="2048428"/>
                    <a:pt x="166501" y="2047813"/>
                  </a:cubicBezTo>
                  <a:cubicBezTo>
                    <a:pt x="165891" y="2047813"/>
                    <a:pt x="165891" y="2047813"/>
                    <a:pt x="165891" y="2047813"/>
                  </a:cubicBezTo>
                  <a:cubicBezTo>
                    <a:pt x="165891" y="2047199"/>
                    <a:pt x="165891" y="2047199"/>
                    <a:pt x="165891" y="2047199"/>
                  </a:cubicBezTo>
                  <a:cubicBezTo>
                    <a:pt x="166501" y="2047199"/>
                    <a:pt x="166501" y="2047199"/>
                    <a:pt x="166501" y="2047199"/>
                  </a:cubicBezTo>
                  <a:cubicBezTo>
                    <a:pt x="166501" y="2045356"/>
                    <a:pt x="166501" y="2044742"/>
                    <a:pt x="166501" y="2044128"/>
                  </a:cubicBezTo>
                  <a:cubicBezTo>
                    <a:pt x="165891" y="2044128"/>
                    <a:pt x="165891" y="2044128"/>
                    <a:pt x="165891" y="2044128"/>
                  </a:cubicBezTo>
                  <a:cubicBezTo>
                    <a:pt x="165891" y="2043513"/>
                    <a:pt x="165891" y="2043513"/>
                    <a:pt x="165891" y="2043513"/>
                  </a:cubicBezTo>
                  <a:cubicBezTo>
                    <a:pt x="166501" y="2043513"/>
                    <a:pt x="166501" y="2043513"/>
                    <a:pt x="166501" y="2043513"/>
                  </a:cubicBezTo>
                  <a:cubicBezTo>
                    <a:pt x="167111" y="2041671"/>
                    <a:pt x="167721" y="2041671"/>
                    <a:pt x="167111" y="2041671"/>
                  </a:cubicBezTo>
                  <a:cubicBezTo>
                    <a:pt x="168331" y="2041671"/>
                    <a:pt x="168331" y="2041671"/>
                    <a:pt x="168331" y="2041671"/>
                  </a:cubicBezTo>
                  <a:cubicBezTo>
                    <a:pt x="168331" y="2042285"/>
                    <a:pt x="168331" y="2042285"/>
                    <a:pt x="168331" y="2042285"/>
                  </a:cubicBezTo>
                  <a:cubicBezTo>
                    <a:pt x="169550" y="2040442"/>
                    <a:pt x="170160" y="2041671"/>
                    <a:pt x="170160" y="2041671"/>
                  </a:cubicBezTo>
                  <a:cubicBezTo>
                    <a:pt x="170160" y="2041056"/>
                    <a:pt x="170160" y="2041056"/>
                    <a:pt x="170160" y="2041056"/>
                  </a:cubicBezTo>
                  <a:cubicBezTo>
                    <a:pt x="171990" y="2041056"/>
                    <a:pt x="172600" y="2041056"/>
                    <a:pt x="173210" y="2041056"/>
                  </a:cubicBezTo>
                  <a:cubicBezTo>
                    <a:pt x="173210" y="2042285"/>
                    <a:pt x="173210" y="2042285"/>
                    <a:pt x="173210" y="2042285"/>
                  </a:cubicBezTo>
                  <a:cubicBezTo>
                    <a:pt x="173820" y="2042285"/>
                    <a:pt x="173820" y="2042285"/>
                    <a:pt x="173820" y="2042285"/>
                  </a:cubicBezTo>
                  <a:cubicBezTo>
                    <a:pt x="173820" y="2042899"/>
                    <a:pt x="173820" y="2042899"/>
                    <a:pt x="173820" y="2042899"/>
                  </a:cubicBezTo>
                  <a:cubicBezTo>
                    <a:pt x="174430" y="2042899"/>
                    <a:pt x="174430" y="2042899"/>
                    <a:pt x="174430" y="2042899"/>
                  </a:cubicBezTo>
                  <a:cubicBezTo>
                    <a:pt x="175039" y="2045356"/>
                    <a:pt x="173210" y="2046585"/>
                    <a:pt x="173820" y="2047199"/>
                  </a:cubicBezTo>
                  <a:cubicBezTo>
                    <a:pt x="173210" y="2047199"/>
                    <a:pt x="173210" y="2047199"/>
                    <a:pt x="173210" y="2047199"/>
                  </a:cubicBezTo>
                  <a:cubicBezTo>
                    <a:pt x="174430" y="2048428"/>
                    <a:pt x="173820" y="2048428"/>
                    <a:pt x="173820" y="2049042"/>
                  </a:cubicBezTo>
                  <a:cubicBezTo>
                    <a:pt x="174430" y="2049042"/>
                    <a:pt x="174430" y="2049042"/>
                    <a:pt x="174430" y="2049042"/>
                  </a:cubicBezTo>
                  <a:cubicBezTo>
                    <a:pt x="174430" y="2049656"/>
                    <a:pt x="174430" y="2049656"/>
                    <a:pt x="174430" y="2049656"/>
                  </a:cubicBezTo>
                  <a:cubicBezTo>
                    <a:pt x="176259" y="2049656"/>
                    <a:pt x="175649" y="2049656"/>
                    <a:pt x="176259" y="2049656"/>
                  </a:cubicBezTo>
                  <a:cubicBezTo>
                    <a:pt x="176259" y="2050271"/>
                    <a:pt x="176259" y="2050271"/>
                    <a:pt x="176259" y="2050271"/>
                  </a:cubicBezTo>
                  <a:cubicBezTo>
                    <a:pt x="176869" y="2050271"/>
                    <a:pt x="176869" y="2050271"/>
                    <a:pt x="176869" y="2050271"/>
                  </a:cubicBezTo>
                  <a:cubicBezTo>
                    <a:pt x="176869" y="2052113"/>
                    <a:pt x="176869" y="2051499"/>
                    <a:pt x="176869" y="2051499"/>
                  </a:cubicBezTo>
                  <a:cubicBezTo>
                    <a:pt x="179309" y="2051499"/>
                    <a:pt x="179919" y="2053956"/>
                    <a:pt x="180529" y="2053956"/>
                  </a:cubicBezTo>
                  <a:cubicBezTo>
                    <a:pt x="179919" y="2053956"/>
                    <a:pt x="179919" y="2053956"/>
                    <a:pt x="179919" y="2053956"/>
                  </a:cubicBezTo>
                  <a:cubicBezTo>
                    <a:pt x="179919" y="2055799"/>
                    <a:pt x="179919" y="2055799"/>
                    <a:pt x="179919" y="2055799"/>
                  </a:cubicBezTo>
                  <a:cubicBezTo>
                    <a:pt x="180529" y="2055799"/>
                    <a:pt x="180529" y="2055799"/>
                    <a:pt x="180529" y="2055799"/>
                  </a:cubicBezTo>
                  <a:cubicBezTo>
                    <a:pt x="180529" y="2054571"/>
                    <a:pt x="181138" y="2054571"/>
                    <a:pt x="181138" y="2054571"/>
                  </a:cubicBezTo>
                  <a:cubicBezTo>
                    <a:pt x="181138" y="2055185"/>
                    <a:pt x="181138" y="2055185"/>
                    <a:pt x="181138" y="2055185"/>
                  </a:cubicBezTo>
                  <a:cubicBezTo>
                    <a:pt x="182968" y="2055185"/>
                    <a:pt x="182358" y="2055185"/>
                    <a:pt x="182358" y="2055185"/>
                  </a:cubicBezTo>
                  <a:cubicBezTo>
                    <a:pt x="182358" y="2057642"/>
                    <a:pt x="184188" y="2056413"/>
                    <a:pt x="184188" y="2057028"/>
                  </a:cubicBezTo>
                  <a:cubicBezTo>
                    <a:pt x="183578" y="2057642"/>
                    <a:pt x="183578" y="2057642"/>
                    <a:pt x="183578" y="2057642"/>
                  </a:cubicBezTo>
                  <a:cubicBezTo>
                    <a:pt x="184188" y="2057642"/>
                    <a:pt x="184188" y="2057642"/>
                    <a:pt x="184188" y="2057642"/>
                  </a:cubicBezTo>
                  <a:cubicBezTo>
                    <a:pt x="181748" y="2059485"/>
                    <a:pt x="181748" y="2060713"/>
                    <a:pt x="181138" y="2061328"/>
                  </a:cubicBezTo>
                  <a:cubicBezTo>
                    <a:pt x="181748" y="2061328"/>
                    <a:pt x="181748" y="2061328"/>
                    <a:pt x="181748" y="2061328"/>
                  </a:cubicBezTo>
                  <a:cubicBezTo>
                    <a:pt x="181748" y="2061942"/>
                    <a:pt x="181748" y="2061942"/>
                    <a:pt x="181748" y="2061942"/>
                  </a:cubicBezTo>
                  <a:cubicBezTo>
                    <a:pt x="185408" y="2062556"/>
                    <a:pt x="182968" y="2065628"/>
                    <a:pt x="183578" y="2066242"/>
                  </a:cubicBezTo>
                  <a:cubicBezTo>
                    <a:pt x="182358" y="2066242"/>
                    <a:pt x="182358" y="2066242"/>
                    <a:pt x="182358" y="2066242"/>
                  </a:cubicBezTo>
                  <a:cubicBezTo>
                    <a:pt x="182358" y="2068085"/>
                    <a:pt x="181748" y="2067471"/>
                    <a:pt x="181748" y="2067471"/>
                  </a:cubicBezTo>
                  <a:cubicBezTo>
                    <a:pt x="182358" y="2067471"/>
                    <a:pt x="182358" y="2067471"/>
                    <a:pt x="182358" y="2067471"/>
                  </a:cubicBezTo>
                  <a:cubicBezTo>
                    <a:pt x="181748" y="2068699"/>
                    <a:pt x="181748" y="2068699"/>
                    <a:pt x="181748" y="2068699"/>
                  </a:cubicBezTo>
                  <a:cubicBezTo>
                    <a:pt x="182358" y="2068699"/>
                    <a:pt x="182358" y="2068699"/>
                    <a:pt x="182358" y="2068699"/>
                  </a:cubicBezTo>
                  <a:cubicBezTo>
                    <a:pt x="182358" y="2067471"/>
                    <a:pt x="182358" y="2067471"/>
                    <a:pt x="182358" y="2067471"/>
                  </a:cubicBezTo>
                  <a:cubicBezTo>
                    <a:pt x="183578" y="2067471"/>
                    <a:pt x="183578" y="2067471"/>
                    <a:pt x="183578" y="2067471"/>
                  </a:cubicBezTo>
                  <a:cubicBezTo>
                    <a:pt x="183578" y="2065013"/>
                    <a:pt x="186018" y="2065628"/>
                    <a:pt x="186018" y="2065628"/>
                  </a:cubicBezTo>
                  <a:cubicBezTo>
                    <a:pt x="186018" y="2066242"/>
                    <a:pt x="186018" y="2066242"/>
                    <a:pt x="186018" y="2066242"/>
                  </a:cubicBezTo>
                  <a:cubicBezTo>
                    <a:pt x="186627" y="2066242"/>
                    <a:pt x="186627" y="2066242"/>
                    <a:pt x="186627" y="2066242"/>
                  </a:cubicBezTo>
                  <a:cubicBezTo>
                    <a:pt x="187237" y="2068085"/>
                    <a:pt x="187847" y="2068085"/>
                    <a:pt x="187847" y="2068699"/>
                  </a:cubicBezTo>
                  <a:cubicBezTo>
                    <a:pt x="188457" y="2068699"/>
                    <a:pt x="188457" y="2068699"/>
                    <a:pt x="188457" y="2068699"/>
                  </a:cubicBezTo>
                  <a:cubicBezTo>
                    <a:pt x="188457" y="2069313"/>
                    <a:pt x="188457" y="2069313"/>
                    <a:pt x="188457" y="2069313"/>
                  </a:cubicBezTo>
                  <a:cubicBezTo>
                    <a:pt x="189067" y="2069313"/>
                    <a:pt x="189067" y="2069313"/>
                    <a:pt x="189067" y="2069313"/>
                  </a:cubicBezTo>
                  <a:cubicBezTo>
                    <a:pt x="189067" y="2069928"/>
                    <a:pt x="189067" y="2069928"/>
                    <a:pt x="189067" y="2069928"/>
                  </a:cubicBezTo>
                  <a:cubicBezTo>
                    <a:pt x="190897" y="2069928"/>
                    <a:pt x="191507" y="2071156"/>
                    <a:pt x="192116" y="2070542"/>
                  </a:cubicBezTo>
                  <a:cubicBezTo>
                    <a:pt x="192116" y="2068699"/>
                    <a:pt x="191507" y="2068085"/>
                    <a:pt x="191507" y="2067471"/>
                  </a:cubicBezTo>
                  <a:cubicBezTo>
                    <a:pt x="193336" y="2067471"/>
                    <a:pt x="194556" y="2067471"/>
                    <a:pt x="195776" y="2067471"/>
                  </a:cubicBezTo>
                  <a:cubicBezTo>
                    <a:pt x="195776" y="2068699"/>
                    <a:pt x="195776" y="2068699"/>
                    <a:pt x="195776" y="2068699"/>
                  </a:cubicBezTo>
                  <a:cubicBezTo>
                    <a:pt x="196386" y="2068699"/>
                    <a:pt x="196386" y="2068699"/>
                    <a:pt x="196386" y="2068699"/>
                  </a:cubicBezTo>
                  <a:cubicBezTo>
                    <a:pt x="196386" y="2069928"/>
                    <a:pt x="196386" y="2069928"/>
                    <a:pt x="196386" y="2069928"/>
                  </a:cubicBezTo>
                  <a:cubicBezTo>
                    <a:pt x="196996" y="2069928"/>
                    <a:pt x="196996" y="2069928"/>
                    <a:pt x="196996" y="2069928"/>
                  </a:cubicBezTo>
                  <a:cubicBezTo>
                    <a:pt x="197606" y="2071770"/>
                    <a:pt x="198215" y="2071770"/>
                    <a:pt x="197606" y="2072385"/>
                  </a:cubicBezTo>
                  <a:cubicBezTo>
                    <a:pt x="199435" y="2072385"/>
                    <a:pt x="198825" y="2071156"/>
                    <a:pt x="199435" y="2071156"/>
                  </a:cubicBezTo>
                  <a:cubicBezTo>
                    <a:pt x="199435" y="2072385"/>
                    <a:pt x="199435" y="2072385"/>
                    <a:pt x="199435" y="2072385"/>
                  </a:cubicBezTo>
                  <a:cubicBezTo>
                    <a:pt x="200655" y="2072385"/>
                    <a:pt x="200655" y="2072385"/>
                    <a:pt x="200655" y="2072385"/>
                  </a:cubicBezTo>
                  <a:cubicBezTo>
                    <a:pt x="200655" y="2072999"/>
                    <a:pt x="200655" y="2072999"/>
                    <a:pt x="200655" y="2072999"/>
                  </a:cubicBezTo>
                  <a:cubicBezTo>
                    <a:pt x="201265" y="2072999"/>
                    <a:pt x="201265" y="2072999"/>
                    <a:pt x="201265" y="2072999"/>
                  </a:cubicBezTo>
                  <a:cubicBezTo>
                    <a:pt x="200655" y="2072385"/>
                    <a:pt x="200655" y="2072385"/>
                    <a:pt x="200655" y="2072385"/>
                  </a:cubicBezTo>
                  <a:cubicBezTo>
                    <a:pt x="201265" y="2071156"/>
                    <a:pt x="201265" y="2071156"/>
                    <a:pt x="201265" y="2071156"/>
                  </a:cubicBezTo>
                  <a:cubicBezTo>
                    <a:pt x="198825" y="2071770"/>
                    <a:pt x="198215" y="2070542"/>
                    <a:pt x="197606" y="2070542"/>
                  </a:cubicBezTo>
                  <a:cubicBezTo>
                    <a:pt x="197606" y="2069928"/>
                    <a:pt x="197606" y="2069928"/>
                    <a:pt x="197606" y="2069928"/>
                  </a:cubicBezTo>
                  <a:cubicBezTo>
                    <a:pt x="196996" y="2069928"/>
                    <a:pt x="196996" y="2069928"/>
                    <a:pt x="196996" y="2069928"/>
                  </a:cubicBezTo>
                  <a:cubicBezTo>
                    <a:pt x="198825" y="2068699"/>
                    <a:pt x="197606" y="2068085"/>
                    <a:pt x="197606" y="2067471"/>
                  </a:cubicBezTo>
                  <a:cubicBezTo>
                    <a:pt x="196996" y="2067471"/>
                    <a:pt x="196996" y="2067471"/>
                    <a:pt x="196996" y="2067471"/>
                  </a:cubicBezTo>
                  <a:cubicBezTo>
                    <a:pt x="196996" y="2066242"/>
                    <a:pt x="196996" y="2066242"/>
                    <a:pt x="196996" y="2066242"/>
                  </a:cubicBezTo>
                  <a:cubicBezTo>
                    <a:pt x="196386" y="2066242"/>
                    <a:pt x="196386" y="2066242"/>
                    <a:pt x="196386" y="2066242"/>
                  </a:cubicBezTo>
                  <a:cubicBezTo>
                    <a:pt x="196386" y="2065628"/>
                    <a:pt x="196386" y="2065628"/>
                    <a:pt x="196386" y="2065628"/>
                  </a:cubicBezTo>
                  <a:cubicBezTo>
                    <a:pt x="194556" y="2065628"/>
                    <a:pt x="195166" y="2065628"/>
                    <a:pt x="194556" y="2065628"/>
                  </a:cubicBezTo>
                  <a:cubicBezTo>
                    <a:pt x="194556" y="2066242"/>
                    <a:pt x="194556" y="2066242"/>
                    <a:pt x="194556" y="2066242"/>
                  </a:cubicBezTo>
                  <a:cubicBezTo>
                    <a:pt x="193336" y="2066242"/>
                    <a:pt x="193336" y="2066242"/>
                    <a:pt x="193336" y="2066242"/>
                  </a:cubicBezTo>
                  <a:cubicBezTo>
                    <a:pt x="193336" y="2065628"/>
                    <a:pt x="193336" y="2065628"/>
                    <a:pt x="193336" y="2065628"/>
                  </a:cubicBezTo>
                  <a:cubicBezTo>
                    <a:pt x="190897" y="2065013"/>
                    <a:pt x="189677" y="2063171"/>
                    <a:pt x="189677" y="2062556"/>
                  </a:cubicBezTo>
                  <a:cubicBezTo>
                    <a:pt x="189067" y="2062556"/>
                    <a:pt x="189067" y="2062556"/>
                    <a:pt x="189067" y="2062556"/>
                  </a:cubicBezTo>
                  <a:cubicBezTo>
                    <a:pt x="189677" y="2061942"/>
                    <a:pt x="189677" y="2061942"/>
                    <a:pt x="189677" y="2061942"/>
                  </a:cubicBezTo>
                  <a:cubicBezTo>
                    <a:pt x="189067" y="2061942"/>
                    <a:pt x="189067" y="2061942"/>
                    <a:pt x="189067" y="2061942"/>
                  </a:cubicBezTo>
                  <a:cubicBezTo>
                    <a:pt x="188457" y="2060099"/>
                    <a:pt x="187847" y="2060099"/>
                    <a:pt x="188457" y="2059485"/>
                  </a:cubicBezTo>
                  <a:cubicBezTo>
                    <a:pt x="187847" y="2059485"/>
                    <a:pt x="187847" y="2059485"/>
                    <a:pt x="187847" y="2059485"/>
                  </a:cubicBezTo>
                  <a:cubicBezTo>
                    <a:pt x="187847" y="2058256"/>
                    <a:pt x="187847" y="2058256"/>
                    <a:pt x="187847" y="2058256"/>
                  </a:cubicBezTo>
                  <a:cubicBezTo>
                    <a:pt x="189677" y="2058871"/>
                    <a:pt x="190897" y="2057028"/>
                    <a:pt x="191507" y="2057642"/>
                  </a:cubicBezTo>
                  <a:cubicBezTo>
                    <a:pt x="191507" y="2058256"/>
                    <a:pt x="191507" y="2058256"/>
                    <a:pt x="191507" y="2058256"/>
                  </a:cubicBezTo>
                  <a:cubicBezTo>
                    <a:pt x="195166" y="2058256"/>
                    <a:pt x="196386" y="2055799"/>
                    <a:pt x="199435" y="2057028"/>
                  </a:cubicBezTo>
                  <a:cubicBezTo>
                    <a:pt x="199435" y="2055799"/>
                    <a:pt x="199435" y="2055799"/>
                    <a:pt x="199435" y="2055799"/>
                  </a:cubicBezTo>
                  <a:cubicBezTo>
                    <a:pt x="198215" y="2055799"/>
                    <a:pt x="198215" y="2055799"/>
                    <a:pt x="198215" y="2055799"/>
                  </a:cubicBezTo>
                  <a:cubicBezTo>
                    <a:pt x="198215" y="2054571"/>
                    <a:pt x="199435" y="2054571"/>
                    <a:pt x="199435" y="2054571"/>
                  </a:cubicBezTo>
                  <a:cubicBezTo>
                    <a:pt x="195776" y="2053956"/>
                    <a:pt x="193946" y="2055799"/>
                    <a:pt x="192726" y="2055799"/>
                  </a:cubicBezTo>
                  <a:cubicBezTo>
                    <a:pt x="192726" y="2057028"/>
                    <a:pt x="192726" y="2057028"/>
                    <a:pt x="192726" y="2057028"/>
                  </a:cubicBezTo>
                  <a:cubicBezTo>
                    <a:pt x="190897" y="2057028"/>
                    <a:pt x="190287" y="2057028"/>
                    <a:pt x="189677" y="2057028"/>
                  </a:cubicBezTo>
                  <a:cubicBezTo>
                    <a:pt x="189677" y="2055185"/>
                    <a:pt x="189677" y="2055799"/>
                    <a:pt x="189677" y="2055185"/>
                  </a:cubicBezTo>
                  <a:cubicBezTo>
                    <a:pt x="190287" y="2055185"/>
                    <a:pt x="190287" y="2055185"/>
                    <a:pt x="190287" y="2055185"/>
                  </a:cubicBezTo>
                  <a:cubicBezTo>
                    <a:pt x="190287" y="2054571"/>
                    <a:pt x="190287" y="2054571"/>
                    <a:pt x="190287" y="2054571"/>
                  </a:cubicBezTo>
                  <a:cubicBezTo>
                    <a:pt x="192116" y="2054571"/>
                    <a:pt x="192116" y="2053342"/>
                    <a:pt x="192726" y="2053956"/>
                  </a:cubicBezTo>
                  <a:cubicBezTo>
                    <a:pt x="192726" y="2053342"/>
                    <a:pt x="192726" y="2053342"/>
                    <a:pt x="192726" y="2053342"/>
                  </a:cubicBezTo>
                  <a:cubicBezTo>
                    <a:pt x="194556" y="2053342"/>
                    <a:pt x="193946" y="2053342"/>
                    <a:pt x="193946" y="2053342"/>
                  </a:cubicBezTo>
                  <a:cubicBezTo>
                    <a:pt x="193946" y="2052728"/>
                    <a:pt x="193946" y="2052728"/>
                    <a:pt x="193946" y="2052728"/>
                  </a:cubicBezTo>
                  <a:cubicBezTo>
                    <a:pt x="195776" y="2052113"/>
                    <a:pt x="195776" y="2051499"/>
                    <a:pt x="196386" y="2051499"/>
                  </a:cubicBezTo>
                  <a:cubicBezTo>
                    <a:pt x="196386" y="2050885"/>
                    <a:pt x="196386" y="2050885"/>
                    <a:pt x="196386" y="2050885"/>
                  </a:cubicBezTo>
                  <a:cubicBezTo>
                    <a:pt x="195776" y="2050885"/>
                    <a:pt x="195776" y="2050885"/>
                    <a:pt x="195776" y="2050885"/>
                  </a:cubicBezTo>
                  <a:cubicBezTo>
                    <a:pt x="195776" y="2051499"/>
                    <a:pt x="195776" y="2051499"/>
                    <a:pt x="195776" y="2051499"/>
                  </a:cubicBezTo>
                  <a:cubicBezTo>
                    <a:pt x="194556" y="2050885"/>
                    <a:pt x="194556" y="2050885"/>
                    <a:pt x="194556" y="2050885"/>
                  </a:cubicBezTo>
                  <a:cubicBezTo>
                    <a:pt x="194556" y="2051499"/>
                    <a:pt x="194556" y="2051499"/>
                    <a:pt x="194556" y="2051499"/>
                  </a:cubicBezTo>
                  <a:cubicBezTo>
                    <a:pt x="193336" y="2052113"/>
                    <a:pt x="193336" y="2052728"/>
                    <a:pt x="192726" y="2052728"/>
                  </a:cubicBezTo>
                  <a:cubicBezTo>
                    <a:pt x="192726" y="2053342"/>
                    <a:pt x="192726" y="2053342"/>
                    <a:pt x="192726" y="2053342"/>
                  </a:cubicBezTo>
                  <a:cubicBezTo>
                    <a:pt x="190897" y="2053342"/>
                    <a:pt x="191507" y="2053342"/>
                    <a:pt x="191507" y="2053342"/>
                  </a:cubicBezTo>
                  <a:cubicBezTo>
                    <a:pt x="191507" y="2053956"/>
                    <a:pt x="191507" y="2053956"/>
                    <a:pt x="191507" y="2053956"/>
                  </a:cubicBezTo>
                  <a:cubicBezTo>
                    <a:pt x="189677" y="2053956"/>
                    <a:pt x="189677" y="2055185"/>
                    <a:pt x="189067" y="2054571"/>
                  </a:cubicBezTo>
                  <a:cubicBezTo>
                    <a:pt x="189067" y="2055185"/>
                    <a:pt x="189067" y="2055185"/>
                    <a:pt x="189067" y="2055185"/>
                  </a:cubicBezTo>
                  <a:cubicBezTo>
                    <a:pt x="186627" y="2055799"/>
                    <a:pt x="186018" y="2057028"/>
                    <a:pt x="185408" y="2057028"/>
                  </a:cubicBezTo>
                  <a:cubicBezTo>
                    <a:pt x="185408" y="2055799"/>
                    <a:pt x="185408" y="2055799"/>
                    <a:pt x="185408" y="2055799"/>
                  </a:cubicBezTo>
                  <a:cubicBezTo>
                    <a:pt x="184798" y="2055799"/>
                    <a:pt x="184798" y="2055799"/>
                    <a:pt x="184798" y="2055799"/>
                  </a:cubicBezTo>
                  <a:cubicBezTo>
                    <a:pt x="184798" y="2053956"/>
                    <a:pt x="182968" y="2054571"/>
                    <a:pt x="183578" y="2054571"/>
                  </a:cubicBezTo>
                  <a:cubicBezTo>
                    <a:pt x="183578" y="2052728"/>
                    <a:pt x="183578" y="2053342"/>
                    <a:pt x="183578" y="2053342"/>
                  </a:cubicBezTo>
                  <a:cubicBezTo>
                    <a:pt x="184188" y="2053342"/>
                    <a:pt x="184188" y="2053342"/>
                    <a:pt x="184188" y="2053342"/>
                  </a:cubicBezTo>
                  <a:cubicBezTo>
                    <a:pt x="184188" y="2052728"/>
                    <a:pt x="184188" y="2052728"/>
                    <a:pt x="184188" y="2052728"/>
                  </a:cubicBezTo>
                  <a:cubicBezTo>
                    <a:pt x="186018" y="2052728"/>
                    <a:pt x="186018" y="2051499"/>
                    <a:pt x="186018" y="2051499"/>
                  </a:cubicBezTo>
                  <a:cubicBezTo>
                    <a:pt x="186018" y="2052728"/>
                    <a:pt x="186018" y="2052728"/>
                    <a:pt x="186018" y="2052728"/>
                  </a:cubicBezTo>
                  <a:cubicBezTo>
                    <a:pt x="187847" y="2052728"/>
                    <a:pt x="189067" y="2052728"/>
                    <a:pt x="189677" y="2052728"/>
                  </a:cubicBezTo>
                  <a:cubicBezTo>
                    <a:pt x="189677" y="2051499"/>
                    <a:pt x="189677" y="2051499"/>
                    <a:pt x="189677" y="2051499"/>
                  </a:cubicBezTo>
                  <a:cubicBezTo>
                    <a:pt x="191507" y="2051499"/>
                    <a:pt x="190897" y="2051499"/>
                    <a:pt x="191507" y="2051499"/>
                  </a:cubicBezTo>
                  <a:cubicBezTo>
                    <a:pt x="191507" y="2050885"/>
                    <a:pt x="191507" y="2050885"/>
                    <a:pt x="191507" y="2050885"/>
                  </a:cubicBezTo>
                  <a:cubicBezTo>
                    <a:pt x="188457" y="2051499"/>
                    <a:pt x="187237" y="2052113"/>
                    <a:pt x="186018" y="2051499"/>
                  </a:cubicBezTo>
                  <a:cubicBezTo>
                    <a:pt x="186018" y="2050885"/>
                    <a:pt x="186018" y="2050885"/>
                    <a:pt x="186018" y="2050885"/>
                  </a:cubicBezTo>
                  <a:cubicBezTo>
                    <a:pt x="184798" y="2050885"/>
                    <a:pt x="184188" y="2050885"/>
                    <a:pt x="184188" y="2050885"/>
                  </a:cubicBezTo>
                  <a:cubicBezTo>
                    <a:pt x="184188" y="2051499"/>
                    <a:pt x="184188" y="2051499"/>
                    <a:pt x="184188" y="2051499"/>
                  </a:cubicBezTo>
                  <a:cubicBezTo>
                    <a:pt x="182358" y="2051499"/>
                    <a:pt x="181748" y="2051499"/>
                    <a:pt x="181138" y="2051499"/>
                  </a:cubicBezTo>
                  <a:cubicBezTo>
                    <a:pt x="181138" y="2050885"/>
                    <a:pt x="181138" y="2050885"/>
                    <a:pt x="181138" y="2050885"/>
                  </a:cubicBezTo>
                  <a:cubicBezTo>
                    <a:pt x="176259" y="2050271"/>
                    <a:pt x="179919" y="2047199"/>
                    <a:pt x="178699" y="2045356"/>
                  </a:cubicBezTo>
                  <a:cubicBezTo>
                    <a:pt x="178089" y="2045356"/>
                    <a:pt x="178089" y="2045356"/>
                    <a:pt x="178089" y="2045356"/>
                  </a:cubicBezTo>
                  <a:cubicBezTo>
                    <a:pt x="178089" y="2044128"/>
                    <a:pt x="178089" y="2044128"/>
                    <a:pt x="178089" y="2044128"/>
                  </a:cubicBezTo>
                  <a:cubicBezTo>
                    <a:pt x="176259" y="2044128"/>
                    <a:pt x="176869" y="2044128"/>
                    <a:pt x="176869" y="2044128"/>
                  </a:cubicBezTo>
                  <a:cubicBezTo>
                    <a:pt x="176869" y="2041056"/>
                    <a:pt x="174430" y="2040442"/>
                    <a:pt x="176259" y="2038599"/>
                  </a:cubicBezTo>
                  <a:cubicBezTo>
                    <a:pt x="176869" y="2039213"/>
                    <a:pt x="176869" y="2039213"/>
                    <a:pt x="176869" y="2039213"/>
                  </a:cubicBezTo>
                  <a:cubicBezTo>
                    <a:pt x="178089" y="2038599"/>
                    <a:pt x="177479" y="2037985"/>
                    <a:pt x="177479" y="2037985"/>
                  </a:cubicBezTo>
                  <a:cubicBezTo>
                    <a:pt x="179919" y="2037371"/>
                    <a:pt x="179919" y="2039213"/>
                    <a:pt x="179919" y="2039213"/>
                  </a:cubicBezTo>
                  <a:cubicBezTo>
                    <a:pt x="180529" y="2039213"/>
                    <a:pt x="180529" y="2039213"/>
                    <a:pt x="180529" y="2039213"/>
                  </a:cubicBezTo>
                  <a:cubicBezTo>
                    <a:pt x="179919" y="2041671"/>
                    <a:pt x="181748" y="2041671"/>
                    <a:pt x="181138" y="2042285"/>
                  </a:cubicBezTo>
                  <a:cubicBezTo>
                    <a:pt x="182968" y="2041671"/>
                    <a:pt x="182968" y="2042899"/>
                    <a:pt x="183578" y="2042899"/>
                  </a:cubicBezTo>
                  <a:cubicBezTo>
                    <a:pt x="182358" y="2042899"/>
                    <a:pt x="182358" y="2042899"/>
                    <a:pt x="182358" y="2042899"/>
                  </a:cubicBezTo>
                  <a:cubicBezTo>
                    <a:pt x="182358" y="2043513"/>
                    <a:pt x="182358" y="2043513"/>
                    <a:pt x="182358" y="2043513"/>
                  </a:cubicBezTo>
                  <a:cubicBezTo>
                    <a:pt x="181748" y="2043513"/>
                    <a:pt x="181748" y="2043513"/>
                    <a:pt x="181748" y="2043513"/>
                  </a:cubicBezTo>
                  <a:cubicBezTo>
                    <a:pt x="181748" y="2045356"/>
                    <a:pt x="181748" y="2044742"/>
                    <a:pt x="181748" y="2045356"/>
                  </a:cubicBezTo>
                  <a:cubicBezTo>
                    <a:pt x="183578" y="2045356"/>
                    <a:pt x="182968" y="2045356"/>
                    <a:pt x="183578" y="2045356"/>
                  </a:cubicBezTo>
                  <a:cubicBezTo>
                    <a:pt x="182968" y="2043513"/>
                    <a:pt x="184188" y="2044128"/>
                    <a:pt x="184188" y="2043513"/>
                  </a:cubicBezTo>
                  <a:cubicBezTo>
                    <a:pt x="184188" y="2044128"/>
                    <a:pt x="184188" y="2044128"/>
                    <a:pt x="184188" y="2044128"/>
                  </a:cubicBezTo>
                  <a:cubicBezTo>
                    <a:pt x="184798" y="2044128"/>
                    <a:pt x="184798" y="2044128"/>
                    <a:pt x="184798" y="2044128"/>
                  </a:cubicBezTo>
                  <a:cubicBezTo>
                    <a:pt x="182968" y="2042899"/>
                    <a:pt x="184188" y="2042285"/>
                    <a:pt x="184188" y="2042285"/>
                  </a:cubicBezTo>
                  <a:cubicBezTo>
                    <a:pt x="183578" y="2042285"/>
                    <a:pt x="183578" y="2042285"/>
                    <a:pt x="183578" y="2042285"/>
                  </a:cubicBezTo>
                  <a:cubicBezTo>
                    <a:pt x="183578" y="2040442"/>
                    <a:pt x="183578" y="2041056"/>
                    <a:pt x="183578" y="2041056"/>
                  </a:cubicBezTo>
                  <a:cubicBezTo>
                    <a:pt x="181138" y="2040442"/>
                    <a:pt x="179919" y="2039213"/>
                    <a:pt x="180529" y="2038599"/>
                  </a:cubicBezTo>
                  <a:cubicBezTo>
                    <a:pt x="179919" y="2038599"/>
                    <a:pt x="179919" y="2038599"/>
                    <a:pt x="179919" y="2038599"/>
                  </a:cubicBezTo>
                  <a:cubicBezTo>
                    <a:pt x="179919" y="2036756"/>
                    <a:pt x="179919" y="2037371"/>
                    <a:pt x="179919" y="2037371"/>
                  </a:cubicBezTo>
                  <a:cubicBezTo>
                    <a:pt x="182358" y="2037371"/>
                    <a:pt x="183578" y="2037371"/>
                    <a:pt x="184798" y="2037371"/>
                  </a:cubicBezTo>
                  <a:cubicBezTo>
                    <a:pt x="184798" y="2039828"/>
                    <a:pt x="187237" y="2037985"/>
                    <a:pt x="188457" y="2038599"/>
                  </a:cubicBezTo>
                  <a:cubicBezTo>
                    <a:pt x="188457" y="2037985"/>
                    <a:pt x="188457" y="2037985"/>
                    <a:pt x="188457" y="2037985"/>
                  </a:cubicBezTo>
                  <a:cubicBezTo>
                    <a:pt x="189067" y="2037985"/>
                    <a:pt x="189067" y="2037985"/>
                    <a:pt x="189067" y="2037985"/>
                  </a:cubicBezTo>
                  <a:cubicBezTo>
                    <a:pt x="189067" y="2038599"/>
                    <a:pt x="189067" y="2038599"/>
                    <a:pt x="189067" y="2038599"/>
                  </a:cubicBezTo>
                  <a:cubicBezTo>
                    <a:pt x="190897" y="2038599"/>
                    <a:pt x="191507" y="2038599"/>
                    <a:pt x="192116" y="2038599"/>
                  </a:cubicBezTo>
                  <a:cubicBezTo>
                    <a:pt x="192116" y="2039213"/>
                    <a:pt x="192116" y="2039213"/>
                    <a:pt x="192116" y="2039213"/>
                  </a:cubicBezTo>
                  <a:cubicBezTo>
                    <a:pt x="193336" y="2039213"/>
                    <a:pt x="193336" y="2039213"/>
                    <a:pt x="193336" y="2039213"/>
                  </a:cubicBezTo>
                  <a:cubicBezTo>
                    <a:pt x="193336" y="2038599"/>
                    <a:pt x="193336" y="2038599"/>
                    <a:pt x="193336" y="2038599"/>
                  </a:cubicBezTo>
                  <a:cubicBezTo>
                    <a:pt x="193946" y="2038599"/>
                    <a:pt x="193946" y="2038599"/>
                    <a:pt x="193946" y="2038599"/>
                  </a:cubicBezTo>
                  <a:cubicBezTo>
                    <a:pt x="194556" y="2040442"/>
                    <a:pt x="195166" y="2040442"/>
                    <a:pt x="194556" y="2041056"/>
                  </a:cubicBezTo>
                  <a:cubicBezTo>
                    <a:pt x="195776" y="2041056"/>
                    <a:pt x="195776" y="2041056"/>
                    <a:pt x="195776" y="2041056"/>
                  </a:cubicBezTo>
                  <a:cubicBezTo>
                    <a:pt x="195776" y="2039213"/>
                    <a:pt x="195776" y="2039213"/>
                    <a:pt x="195776" y="2039213"/>
                  </a:cubicBezTo>
                  <a:cubicBezTo>
                    <a:pt x="194556" y="2039213"/>
                    <a:pt x="194556" y="2039213"/>
                    <a:pt x="194556" y="2039213"/>
                  </a:cubicBezTo>
                  <a:cubicBezTo>
                    <a:pt x="194556" y="2037985"/>
                    <a:pt x="194556" y="2037371"/>
                    <a:pt x="194556" y="2037371"/>
                  </a:cubicBezTo>
                  <a:cubicBezTo>
                    <a:pt x="193946" y="2037371"/>
                    <a:pt x="193946" y="2037371"/>
                    <a:pt x="193946" y="2037371"/>
                  </a:cubicBezTo>
                  <a:cubicBezTo>
                    <a:pt x="193946" y="2036142"/>
                    <a:pt x="193946" y="2036142"/>
                    <a:pt x="193946" y="2036142"/>
                  </a:cubicBezTo>
                  <a:cubicBezTo>
                    <a:pt x="194556" y="2036142"/>
                    <a:pt x="194556" y="2036142"/>
                    <a:pt x="194556" y="2036142"/>
                  </a:cubicBezTo>
                  <a:cubicBezTo>
                    <a:pt x="194556" y="2035528"/>
                    <a:pt x="194556" y="2035528"/>
                    <a:pt x="194556" y="2035528"/>
                  </a:cubicBezTo>
                  <a:cubicBezTo>
                    <a:pt x="196386" y="2035528"/>
                    <a:pt x="196386" y="2035528"/>
                    <a:pt x="196386" y="2035528"/>
                  </a:cubicBezTo>
                  <a:cubicBezTo>
                    <a:pt x="196386" y="2034913"/>
                    <a:pt x="196386" y="2034913"/>
                    <a:pt x="196386" y="2034913"/>
                  </a:cubicBezTo>
                  <a:cubicBezTo>
                    <a:pt x="196996" y="2035528"/>
                    <a:pt x="196996" y="2035528"/>
                    <a:pt x="196996" y="2035528"/>
                  </a:cubicBezTo>
                  <a:cubicBezTo>
                    <a:pt x="198825" y="2034299"/>
                    <a:pt x="200655" y="2034299"/>
                    <a:pt x="201265" y="2034299"/>
                  </a:cubicBezTo>
                  <a:cubicBezTo>
                    <a:pt x="201875" y="2033071"/>
                    <a:pt x="201875" y="2033071"/>
                    <a:pt x="201875" y="2033071"/>
                  </a:cubicBezTo>
                  <a:cubicBezTo>
                    <a:pt x="199435" y="2032456"/>
                    <a:pt x="198825" y="2033685"/>
                    <a:pt x="197606" y="2033685"/>
                  </a:cubicBezTo>
                  <a:cubicBezTo>
                    <a:pt x="197606" y="2033071"/>
                    <a:pt x="197606" y="2033071"/>
                    <a:pt x="197606" y="2033071"/>
                  </a:cubicBezTo>
                  <a:cubicBezTo>
                    <a:pt x="196996" y="2033071"/>
                    <a:pt x="196996" y="2033071"/>
                    <a:pt x="196996" y="2033071"/>
                  </a:cubicBezTo>
                  <a:cubicBezTo>
                    <a:pt x="196996" y="2031842"/>
                    <a:pt x="196996" y="2031842"/>
                    <a:pt x="196996" y="2031842"/>
                  </a:cubicBezTo>
                  <a:cubicBezTo>
                    <a:pt x="197606" y="2031842"/>
                    <a:pt x="197606" y="2031842"/>
                    <a:pt x="197606" y="2031842"/>
                  </a:cubicBezTo>
                  <a:cubicBezTo>
                    <a:pt x="196996" y="2030613"/>
                    <a:pt x="196386" y="2031228"/>
                    <a:pt x="196386" y="2031228"/>
                  </a:cubicBezTo>
                  <a:cubicBezTo>
                    <a:pt x="196386" y="2029999"/>
                    <a:pt x="196386" y="2029385"/>
                    <a:pt x="196386" y="2029385"/>
                  </a:cubicBezTo>
                  <a:cubicBezTo>
                    <a:pt x="195776" y="2029385"/>
                    <a:pt x="195776" y="2029385"/>
                    <a:pt x="195776" y="2029385"/>
                  </a:cubicBezTo>
                  <a:cubicBezTo>
                    <a:pt x="195166" y="2027542"/>
                    <a:pt x="194556" y="2026928"/>
                    <a:pt x="194556" y="2026313"/>
                  </a:cubicBezTo>
                  <a:cubicBezTo>
                    <a:pt x="193336" y="2025699"/>
                    <a:pt x="192726" y="2026928"/>
                    <a:pt x="192726" y="2026928"/>
                  </a:cubicBezTo>
                  <a:cubicBezTo>
                    <a:pt x="193336" y="2026928"/>
                    <a:pt x="193336" y="2026928"/>
                    <a:pt x="193336" y="2026928"/>
                  </a:cubicBezTo>
                  <a:cubicBezTo>
                    <a:pt x="193336" y="2028771"/>
                    <a:pt x="193336" y="2028156"/>
                    <a:pt x="193336" y="2028156"/>
                  </a:cubicBezTo>
                  <a:cubicBezTo>
                    <a:pt x="193946" y="2028156"/>
                    <a:pt x="193946" y="2028156"/>
                    <a:pt x="193946" y="2028156"/>
                  </a:cubicBezTo>
                  <a:cubicBezTo>
                    <a:pt x="193336" y="2029385"/>
                    <a:pt x="193336" y="2029385"/>
                    <a:pt x="193336" y="2029385"/>
                  </a:cubicBezTo>
                  <a:cubicBezTo>
                    <a:pt x="195166" y="2029385"/>
                    <a:pt x="194556" y="2029385"/>
                    <a:pt x="194556" y="2029385"/>
                  </a:cubicBezTo>
                  <a:cubicBezTo>
                    <a:pt x="194556" y="2030613"/>
                    <a:pt x="194556" y="2031842"/>
                    <a:pt x="194556" y="2031842"/>
                  </a:cubicBezTo>
                  <a:cubicBezTo>
                    <a:pt x="196386" y="2031842"/>
                    <a:pt x="196386" y="2031842"/>
                    <a:pt x="196386" y="2031842"/>
                  </a:cubicBezTo>
                  <a:cubicBezTo>
                    <a:pt x="196386" y="2033071"/>
                    <a:pt x="196386" y="2033071"/>
                    <a:pt x="196386" y="2033071"/>
                  </a:cubicBezTo>
                  <a:cubicBezTo>
                    <a:pt x="195776" y="2033071"/>
                    <a:pt x="195776" y="2033071"/>
                    <a:pt x="195776" y="2033071"/>
                  </a:cubicBezTo>
                  <a:cubicBezTo>
                    <a:pt x="195776" y="2034299"/>
                    <a:pt x="195776" y="2034913"/>
                    <a:pt x="195776" y="2034913"/>
                  </a:cubicBezTo>
                  <a:cubicBezTo>
                    <a:pt x="193946" y="2034913"/>
                    <a:pt x="194556" y="2034913"/>
                    <a:pt x="193946" y="2034913"/>
                  </a:cubicBezTo>
                  <a:cubicBezTo>
                    <a:pt x="193946" y="2035528"/>
                    <a:pt x="193946" y="2035528"/>
                    <a:pt x="193946" y="2035528"/>
                  </a:cubicBezTo>
                  <a:cubicBezTo>
                    <a:pt x="192726" y="2035528"/>
                    <a:pt x="192726" y="2035528"/>
                    <a:pt x="192726" y="2035528"/>
                  </a:cubicBezTo>
                  <a:cubicBezTo>
                    <a:pt x="192726" y="2036142"/>
                    <a:pt x="192726" y="2036142"/>
                    <a:pt x="192726" y="2036142"/>
                  </a:cubicBezTo>
                  <a:cubicBezTo>
                    <a:pt x="190897" y="2036142"/>
                    <a:pt x="190287" y="2036142"/>
                    <a:pt x="189677" y="2036142"/>
                  </a:cubicBezTo>
                  <a:cubicBezTo>
                    <a:pt x="189677" y="2035528"/>
                    <a:pt x="189677" y="2035528"/>
                    <a:pt x="189677" y="2035528"/>
                  </a:cubicBezTo>
                  <a:cubicBezTo>
                    <a:pt x="187847" y="2036142"/>
                    <a:pt x="187847" y="2036756"/>
                    <a:pt x="187847" y="2036142"/>
                  </a:cubicBezTo>
                  <a:cubicBezTo>
                    <a:pt x="187847" y="2035528"/>
                    <a:pt x="187847" y="2035528"/>
                    <a:pt x="187847" y="2035528"/>
                  </a:cubicBezTo>
                  <a:cubicBezTo>
                    <a:pt x="186018" y="2035528"/>
                    <a:pt x="186018" y="2036756"/>
                    <a:pt x="186018" y="2036142"/>
                  </a:cubicBezTo>
                  <a:cubicBezTo>
                    <a:pt x="185408" y="2035528"/>
                    <a:pt x="184798" y="2035528"/>
                    <a:pt x="184798" y="2035528"/>
                  </a:cubicBezTo>
                  <a:cubicBezTo>
                    <a:pt x="184798" y="2034299"/>
                    <a:pt x="184798" y="2034299"/>
                    <a:pt x="184798" y="2034299"/>
                  </a:cubicBezTo>
                  <a:cubicBezTo>
                    <a:pt x="184188" y="2034299"/>
                    <a:pt x="184188" y="2034299"/>
                    <a:pt x="184188" y="2034299"/>
                  </a:cubicBezTo>
                  <a:cubicBezTo>
                    <a:pt x="184188" y="2032456"/>
                    <a:pt x="184188" y="2033071"/>
                    <a:pt x="184188" y="2033071"/>
                  </a:cubicBezTo>
                  <a:cubicBezTo>
                    <a:pt x="183578" y="2033071"/>
                    <a:pt x="183578" y="2033071"/>
                    <a:pt x="183578" y="2033071"/>
                  </a:cubicBezTo>
                  <a:cubicBezTo>
                    <a:pt x="182968" y="2031228"/>
                    <a:pt x="182358" y="2031228"/>
                    <a:pt x="182358" y="2030613"/>
                  </a:cubicBezTo>
                  <a:cubicBezTo>
                    <a:pt x="181138" y="2030613"/>
                    <a:pt x="181138" y="2030613"/>
                    <a:pt x="181138" y="2030613"/>
                  </a:cubicBezTo>
                  <a:cubicBezTo>
                    <a:pt x="181138" y="2028771"/>
                    <a:pt x="181138" y="2028771"/>
                    <a:pt x="181138" y="2028156"/>
                  </a:cubicBezTo>
                  <a:cubicBezTo>
                    <a:pt x="180529" y="2028156"/>
                    <a:pt x="180529" y="2028156"/>
                    <a:pt x="180529" y="2028156"/>
                  </a:cubicBezTo>
                  <a:cubicBezTo>
                    <a:pt x="181748" y="2027542"/>
                    <a:pt x="181138" y="2027542"/>
                    <a:pt x="181138" y="2026928"/>
                  </a:cubicBezTo>
                  <a:cubicBezTo>
                    <a:pt x="181748" y="2026928"/>
                    <a:pt x="181748" y="2026928"/>
                    <a:pt x="181748" y="2026928"/>
                  </a:cubicBezTo>
                  <a:cubicBezTo>
                    <a:pt x="181748" y="2025085"/>
                    <a:pt x="181748" y="2025699"/>
                    <a:pt x="181748" y="2025699"/>
                  </a:cubicBezTo>
                  <a:cubicBezTo>
                    <a:pt x="181138" y="2025699"/>
                    <a:pt x="181138" y="2025699"/>
                    <a:pt x="181138" y="2025699"/>
                  </a:cubicBezTo>
                  <a:cubicBezTo>
                    <a:pt x="181748" y="2024471"/>
                    <a:pt x="181748" y="2024471"/>
                    <a:pt x="181748" y="2024471"/>
                  </a:cubicBezTo>
                  <a:cubicBezTo>
                    <a:pt x="181138" y="2024471"/>
                    <a:pt x="181138" y="2024471"/>
                    <a:pt x="181138" y="2024471"/>
                  </a:cubicBezTo>
                  <a:cubicBezTo>
                    <a:pt x="181138" y="2023856"/>
                    <a:pt x="181138" y="2023856"/>
                    <a:pt x="181138" y="2023856"/>
                  </a:cubicBezTo>
                  <a:cubicBezTo>
                    <a:pt x="182968" y="2023856"/>
                    <a:pt x="182968" y="2023856"/>
                    <a:pt x="183578" y="2023856"/>
                  </a:cubicBezTo>
                  <a:cubicBezTo>
                    <a:pt x="182968" y="2025699"/>
                    <a:pt x="184188" y="2025085"/>
                    <a:pt x="184188" y="2025699"/>
                  </a:cubicBezTo>
                  <a:cubicBezTo>
                    <a:pt x="184188" y="2024471"/>
                    <a:pt x="184188" y="2024471"/>
                    <a:pt x="184188" y="2024471"/>
                  </a:cubicBezTo>
                  <a:cubicBezTo>
                    <a:pt x="187237" y="2025085"/>
                    <a:pt x="188457" y="2022628"/>
                    <a:pt x="190287" y="2023242"/>
                  </a:cubicBezTo>
                  <a:cubicBezTo>
                    <a:pt x="190287" y="2025085"/>
                    <a:pt x="191507" y="2025699"/>
                    <a:pt x="191507" y="2026313"/>
                  </a:cubicBezTo>
                  <a:cubicBezTo>
                    <a:pt x="192116" y="2026313"/>
                    <a:pt x="192116" y="2026313"/>
                    <a:pt x="192116" y="2026313"/>
                  </a:cubicBezTo>
                  <a:cubicBezTo>
                    <a:pt x="192116" y="2025699"/>
                    <a:pt x="192116" y="2025699"/>
                    <a:pt x="192116" y="2025699"/>
                  </a:cubicBezTo>
                  <a:cubicBezTo>
                    <a:pt x="191507" y="2025699"/>
                    <a:pt x="191507" y="2025699"/>
                    <a:pt x="191507" y="2025699"/>
                  </a:cubicBezTo>
                  <a:cubicBezTo>
                    <a:pt x="192116" y="2024471"/>
                    <a:pt x="192116" y="2025085"/>
                    <a:pt x="192726" y="2024471"/>
                  </a:cubicBezTo>
                  <a:cubicBezTo>
                    <a:pt x="192726" y="2025699"/>
                    <a:pt x="192726" y="2025699"/>
                    <a:pt x="192726" y="2025699"/>
                  </a:cubicBezTo>
                  <a:cubicBezTo>
                    <a:pt x="193336" y="2025699"/>
                    <a:pt x="193336" y="2025699"/>
                    <a:pt x="193336" y="2025699"/>
                  </a:cubicBezTo>
                  <a:cubicBezTo>
                    <a:pt x="193336" y="2023856"/>
                    <a:pt x="193336" y="2024471"/>
                    <a:pt x="193336" y="2023856"/>
                  </a:cubicBezTo>
                  <a:cubicBezTo>
                    <a:pt x="191507" y="2023856"/>
                    <a:pt x="192116" y="2023856"/>
                    <a:pt x="192116" y="2023856"/>
                  </a:cubicBezTo>
                  <a:cubicBezTo>
                    <a:pt x="191507" y="2022013"/>
                    <a:pt x="192726" y="2022013"/>
                    <a:pt x="192726" y="2022013"/>
                  </a:cubicBezTo>
                  <a:cubicBezTo>
                    <a:pt x="192726" y="2022628"/>
                    <a:pt x="192726" y="2022628"/>
                    <a:pt x="192726" y="2022628"/>
                  </a:cubicBezTo>
                  <a:cubicBezTo>
                    <a:pt x="193946" y="2022628"/>
                    <a:pt x="193946" y="2021399"/>
                    <a:pt x="193946" y="2022013"/>
                  </a:cubicBezTo>
                  <a:cubicBezTo>
                    <a:pt x="193336" y="2022013"/>
                    <a:pt x="193336" y="2022013"/>
                    <a:pt x="193336" y="2022013"/>
                  </a:cubicBezTo>
                  <a:cubicBezTo>
                    <a:pt x="194556" y="2020785"/>
                    <a:pt x="193946" y="2020785"/>
                    <a:pt x="193946" y="2020171"/>
                  </a:cubicBezTo>
                  <a:cubicBezTo>
                    <a:pt x="195776" y="2020171"/>
                    <a:pt x="196386" y="2020171"/>
                    <a:pt x="196996" y="2020171"/>
                  </a:cubicBezTo>
                  <a:cubicBezTo>
                    <a:pt x="196996" y="2019556"/>
                    <a:pt x="196996" y="2019556"/>
                    <a:pt x="196996" y="2019556"/>
                  </a:cubicBezTo>
                  <a:cubicBezTo>
                    <a:pt x="195166" y="2019556"/>
                    <a:pt x="195776" y="2019556"/>
                    <a:pt x="195776" y="2019556"/>
                  </a:cubicBezTo>
                  <a:cubicBezTo>
                    <a:pt x="196386" y="2016485"/>
                    <a:pt x="194556" y="2016485"/>
                    <a:pt x="193336" y="2016485"/>
                  </a:cubicBezTo>
                  <a:cubicBezTo>
                    <a:pt x="193336" y="2015256"/>
                    <a:pt x="193336" y="2015256"/>
                    <a:pt x="193336" y="2015256"/>
                  </a:cubicBezTo>
                  <a:cubicBezTo>
                    <a:pt x="192726" y="2015256"/>
                    <a:pt x="192726" y="2015256"/>
                    <a:pt x="192726" y="2015256"/>
                  </a:cubicBezTo>
                  <a:cubicBezTo>
                    <a:pt x="192726" y="2013413"/>
                    <a:pt x="192726" y="2014028"/>
                    <a:pt x="192726" y="2014028"/>
                  </a:cubicBezTo>
                  <a:cubicBezTo>
                    <a:pt x="192116" y="2014028"/>
                    <a:pt x="192116" y="2014028"/>
                    <a:pt x="192116" y="2014028"/>
                  </a:cubicBezTo>
                  <a:cubicBezTo>
                    <a:pt x="192116" y="2012799"/>
                    <a:pt x="192116" y="2012799"/>
                    <a:pt x="192116" y="2012799"/>
                  </a:cubicBezTo>
                  <a:cubicBezTo>
                    <a:pt x="193336" y="2012799"/>
                    <a:pt x="193336" y="2012799"/>
                    <a:pt x="193336" y="2012799"/>
                  </a:cubicBezTo>
                  <a:cubicBezTo>
                    <a:pt x="193336" y="2012185"/>
                    <a:pt x="193336" y="2012185"/>
                    <a:pt x="193336" y="2012185"/>
                  </a:cubicBezTo>
                  <a:cubicBezTo>
                    <a:pt x="195776" y="2012185"/>
                    <a:pt x="196386" y="2010956"/>
                    <a:pt x="196996" y="2011571"/>
                  </a:cubicBezTo>
                  <a:cubicBezTo>
                    <a:pt x="196996" y="2012185"/>
                    <a:pt x="196996" y="2012185"/>
                    <a:pt x="196996" y="2012185"/>
                  </a:cubicBezTo>
                  <a:cubicBezTo>
                    <a:pt x="198825" y="2012185"/>
                    <a:pt x="198825" y="2012185"/>
                    <a:pt x="199435" y="2012185"/>
                  </a:cubicBezTo>
                  <a:cubicBezTo>
                    <a:pt x="199435" y="2012799"/>
                    <a:pt x="199435" y="2012799"/>
                    <a:pt x="199435" y="2012799"/>
                  </a:cubicBezTo>
                  <a:cubicBezTo>
                    <a:pt x="200045" y="2012799"/>
                    <a:pt x="200045" y="2012799"/>
                    <a:pt x="200045" y="2012799"/>
                  </a:cubicBezTo>
                  <a:lnTo>
                    <a:pt x="200655" y="2014027"/>
                  </a:lnTo>
                  <a:lnTo>
                    <a:pt x="200655" y="2014028"/>
                  </a:lnTo>
                  <a:lnTo>
                    <a:pt x="200655" y="2014028"/>
                  </a:lnTo>
                  <a:lnTo>
                    <a:pt x="201265" y="2015256"/>
                  </a:lnTo>
                  <a:cubicBezTo>
                    <a:pt x="201265" y="2017099"/>
                    <a:pt x="202485" y="2017713"/>
                    <a:pt x="201875" y="2018328"/>
                  </a:cubicBezTo>
                  <a:cubicBezTo>
                    <a:pt x="203704" y="2018328"/>
                    <a:pt x="203095" y="2018328"/>
                    <a:pt x="203704" y="2018328"/>
                  </a:cubicBezTo>
                  <a:cubicBezTo>
                    <a:pt x="203704" y="2017713"/>
                    <a:pt x="203704" y="2017713"/>
                    <a:pt x="203704" y="2017713"/>
                  </a:cubicBezTo>
                  <a:cubicBezTo>
                    <a:pt x="204924" y="2017713"/>
                    <a:pt x="204924" y="2017713"/>
                    <a:pt x="204924" y="2017713"/>
                  </a:cubicBezTo>
                  <a:cubicBezTo>
                    <a:pt x="204924" y="2016485"/>
                    <a:pt x="204924" y="2016485"/>
                    <a:pt x="204924" y="2016485"/>
                  </a:cubicBezTo>
                  <a:cubicBezTo>
                    <a:pt x="203095" y="2016485"/>
                    <a:pt x="203704" y="2016485"/>
                    <a:pt x="203704" y="2016485"/>
                  </a:cubicBezTo>
                  <a:cubicBezTo>
                    <a:pt x="203704" y="2015871"/>
                    <a:pt x="203704" y="2015871"/>
                    <a:pt x="203704" y="2015871"/>
                  </a:cubicBezTo>
                  <a:cubicBezTo>
                    <a:pt x="203095" y="2015871"/>
                    <a:pt x="203095" y="2015871"/>
                    <a:pt x="203095" y="2015871"/>
                  </a:cubicBezTo>
                  <a:cubicBezTo>
                    <a:pt x="203095" y="2015256"/>
                    <a:pt x="203095" y="2015256"/>
                    <a:pt x="203095" y="2015256"/>
                  </a:cubicBezTo>
                  <a:cubicBezTo>
                    <a:pt x="201875" y="2015256"/>
                    <a:pt x="201875" y="2015256"/>
                    <a:pt x="201875" y="2015256"/>
                  </a:cubicBezTo>
                  <a:lnTo>
                    <a:pt x="200655" y="2014028"/>
                  </a:lnTo>
                  <a:lnTo>
                    <a:pt x="200655" y="2014027"/>
                  </a:lnTo>
                  <a:lnTo>
                    <a:pt x="200655" y="2011571"/>
                  </a:lnTo>
                  <a:cubicBezTo>
                    <a:pt x="200045" y="2011571"/>
                    <a:pt x="200045" y="2011571"/>
                    <a:pt x="200045" y="2011571"/>
                  </a:cubicBezTo>
                  <a:cubicBezTo>
                    <a:pt x="200045" y="2010342"/>
                    <a:pt x="200045" y="2009728"/>
                    <a:pt x="200045" y="2009728"/>
                  </a:cubicBezTo>
                  <a:cubicBezTo>
                    <a:pt x="201265" y="2009728"/>
                    <a:pt x="201875" y="2009728"/>
                    <a:pt x="201875" y="2009728"/>
                  </a:cubicBezTo>
                  <a:cubicBezTo>
                    <a:pt x="201875" y="2008499"/>
                    <a:pt x="201875" y="2008499"/>
                    <a:pt x="201875" y="2008499"/>
                  </a:cubicBezTo>
                  <a:cubicBezTo>
                    <a:pt x="203095" y="2008499"/>
                    <a:pt x="203095" y="2008499"/>
                    <a:pt x="203095" y="2008499"/>
                  </a:cubicBezTo>
                  <a:cubicBezTo>
                    <a:pt x="203095" y="2009728"/>
                    <a:pt x="203095" y="2009728"/>
                    <a:pt x="203095" y="2009728"/>
                  </a:cubicBezTo>
                  <a:cubicBezTo>
                    <a:pt x="203704" y="2009728"/>
                    <a:pt x="203704" y="2009728"/>
                    <a:pt x="203704" y="2009728"/>
                  </a:cubicBezTo>
                  <a:cubicBezTo>
                    <a:pt x="203704" y="2010342"/>
                    <a:pt x="203704" y="2010342"/>
                    <a:pt x="203704" y="2010342"/>
                  </a:cubicBezTo>
                  <a:cubicBezTo>
                    <a:pt x="204924" y="2008499"/>
                    <a:pt x="203704" y="2008499"/>
                    <a:pt x="204314" y="2007885"/>
                  </a:cubicBezTo>
                  <a:cubicBezTo>
                    <a:pt x="206144" y="2007885"/>
                    <a:pt x="206754" y="2007885"/>
                    <a:pt x="207364" y="2007885"/>
                  </a:cubicBezTo>
                  <a:cubicBezTo>
                    <a:pt x="207364" y="2007271"/>
                    <a:pt x="207364" y="2007271"/>
                    <a:pt x="207364" y="2007271"/>
                  </a:cubicBezTo>
                  <a:cubicBezTo>
                    <a:pt x="207974" y="2007271"/>
                    <a:pt x="207974" y="2007271"/>
                    <a:pt x="207974" y="2007271"/>
                  </a:cubicBezTo>
                  <a:cubicBezTo>
                    <a:pt x="207974" y="2007885"/>
                    <a:pt x="207974" y="2007885"/>
                    <a:pt x="207974" y="2007885"/>
                  </a:cubicBezTo>
                  <a:cubicBezTo>
                    <a:pt x="209193" y="2007885"/>
                    <a:pt x="209803" y="2007885"/>
                    <a:pt x="209803" y="2007885"/>
                  </a:cubicBezTo>
                  <a:cubicBezTo>
                    <a:pt x="209803" y="2008499"/>
                    <a:pt x="209803" y="2008499"/>
                    <a:pt x="209803" y="2008499"/>
                  </a:cubicBezTo>
                  <a:cubicBezTo>
                    <a:pt x="211023" y="2008499"/>
                    <a:pt x="211023" y="2008499"/>
                    <a:pt x="211023" y="2008499"/>
                  </a:cubicBezTo>
                  <a:cubicBezTo>
                    <a:pt x="211023" y="2009728"/>
                    <a:pt x="211023" y="2009728"/>
                    <a:pt x="211023" y="2009728"/>
                  </a:cubicBezTo>
                  <a:cubicBezTo>
                    <a:pt x="209803" y="2009728"/>
                    <a:pt x="209803" y="2009728"/>
                    <a:pt x="209803" y="2009728"/>
                  </a:cubicBezTo>
                  <a:cubicBezTo>
                    <a:pt x="209803" y="2010342"/>
                    <a:pt x="209803" y="2010342"/>
                    <a:pt x="209803" y="2010342"/>
                  </a:cubicBezTo>
                  <a:cubicBezTo>
                    <a:pt x="211023" y="2010342"/>
                    <a:pt x="211023" y="2010342"/>
                    <a:pt x="211023" y="2010342"/>
                  </a:cubicBezTo>
                  <a:cubicBezTo>
                    <a:pt x="211023" y="2012185"/>
                    <a:pt x="211023" y="2011571"/>
                    <a:pt x="211023" y="2011571"/>
                  </a:cubicBezTo>
                  <a:cubicBezTo>
                    <a:pt x="211633" y="2011571"/>
                    <a:pt x="211633" y="2011571"/>
                    <a:pt x="211633" y="2011571"/>
                  </a:cubicBezTo>
                  <a:cubicBezTo>
                    <a:pt x="211633" y="2012185"/>
                    <a:pt x="211633" y="2012185"/>
                    <a:pt x="211633" y="2012185"/>
                  </a:cubicBezTo>
                  <a:cubicBezTo>
                    <a:pt x="212243" y="2012185"/>
                    <a:pt x="212243" y="2012185"/>
                    <a:pt x="212243" y="2012185"/>
                  </a:cubicBezTo>
                  <a:cubicBezTo>
                    <a:pt x="212243" y="2011571"/>
                    <a:pt x="212243" y="2011571"/>
                    <a:pt x="212243" y="2011571"/>
                  </a:cubicBezTo>
                  <a:cubicBezTo>
                    <a:pt x="211633" y="2011571"/>
                    <a:pt x="211633" y="2011571"/>
                    <a:pt x="211633" y="2011571"/>
                  </a:cubicBezTo>
                  <a:cubicBezTo>
                    <a:pt x="212243" y="2010956"/>
                    <a:pt x="212243" y="2010956"/>
                    <a:pt x="212243" y="2010956"/>
                  </a:cubicBezTo>
                  <a:cubicBezTo>
                    <a:pt x="211633" y="2010956"/>
                    <a:pt x="211633" y="2010956"/>
                    <a:pt x="211633" y="2010956"/>
                  </a:cubicBezTo>
                  <a:cubicBezTo>
                    <a:pt x="211633" y="2010342"/>
                    <a:pt x="211633" y="2010342"/>
                    <a:pt x="211633" y="2010342"/>
                  </a:cubicBezTo>
                  <a:cubicBezTo>
                    <a:pt x="212243" y="2010342"/>
                    <a:pt x="212243" y="2010342"/>
                    <a:pt x="212243" y="2010342"/>
                  </a:cubicBezTo>
                  <a:cubicBezTo>
                    <a:pt x="212243" y="2008499"/>
                    <a:pt x="212243" y="2009113"/>
                    <a:pt x="212243" y="2008499"/>
                  </a:cubicBezTo>
                  <a:cubicBezTo>
                    <a:pt x="214073" y="2008499"/>
                    <a:pt x="213463" y="2008499"/>
                    <a:pt x="213463" y="2008499"/>
                  </a:cubicBezTo>
                  <a:cubicBezTo>
                    <a:pt x="213463" y="2009728"/>
                    <a:pt x="213463" y="2009728"/>
                    <a:pt x="213463" y="2009728"/>
                  </a:cubicBezTo>
                  <a:cubicBezTo>
                    <a:pt x="215292" y="2009728"/>
                    <a:pt x="214683" y="2009728"/>
                    <a:pt x="215292" y="2009728"/>
                  </a:cubicBezTo>
                  <a:cubicBezTo>
                    <a:pt x="215292" y="2010342"/>
                    <a:pt x="215292" y="2010342"/>
                    <a:pt x="215292" y="2010342"/>
                  </a:cubicBezTo>
                  <a:cubicBezTo>
                    <a:pt x="217122" y="2010342"/>
                    <a:pt x="217122" y="2009113"/>
                    <a:pt x="217122" y="2009728"/>
                  </a:cubicBezTo>
                  <a:cubicBezTo>
                    <a:pt x="215292" y="2009728"/>
                    <a:pt x="215902" y="2009728"/>
                    <a:pt x="215902" y="2009728"/>
                  </a:cubicBezTo>
                  <a:cubicBezTo>
                    <a:pt x="215902" y="2006656"/>
                    <a:pt x="214683" y="2006042"/>
                    <a:pt x="215292" y="2004813"/>
                  </a:cubicBezTo>
                  <a:cubicBezTo>
                    <a:pt x="215902" y="2004813"/>
                    <a:pt x="215902" y="2004813"/>
                    <a:pt x="215902" y="2004813"/>
                  </a:cubicBezTo>
                  <a:cubicBezTo>
                    <a:pt x="215902" y="2006656"/>
                    <a:pt x="215902" y="2006656"/>
                    <a:pt x="215902" y="2006656"/>
                  </a:cubicBezTo>
                  <a:cubicBezTo>
                    <a:pt x="217122" y="2005428"/>
                    <a:pt x="216512" y="2005428"/>
                    <a:pt x="216512" y="2004813"/>
                  </a:cubicBezTo>
                  <a:cubicBezTo>
                    <a:pt x="215902" y="2004813"/>
                    <a:pt x="215902" y="2004813"/>
                    <a:pt x="215902" y="2004813"/>
                  </a:cubicBezTo>
                  <a:cubicBezTo>
                    <a:pt x="215902" y="2004199"/>
                    <a:pt x="215902" y="2004199"/>
                    <a:pt x="215902" y="2004199"/>
                  </a:cubicBezTo>
                  <a:cubicBezTo>
                    <a:pt x="217122" y="2004199"/>
                    <a:pt x="217732" y="2004199"/>
                    <a:pt x="217732" y="2004199"/>
                  </a:cubicBezTo>
                  <a:cubicBezTo>
                    <a:pt x="217732" y="2006042"/>
                    <a:pt x="217732" y="2005428"/>
                    <a:pt x="217732" y="2006042"/>
                  </a:cubicBezTo>
                  <a:cubicBezTo>
                    <a:pt x="219562" y="2006042"/>
                    <a:pt x="219562" y="2006042"/>
                    <a:pt x="219562" y="2006042"/>
                  </a:cubicBezTo>
                  <a:cubicBezTo>
                    <a:pt x="219562" y="2006656"/>
                    <a:pt x="219562" y="2006656"/>
                    <a:pt x="219562" y="2006656"/>
                  </a:cubicBezTo>
                  <a:cubicBezTo>
                    <a:pt x="221391" y="2006656"/>
                    <a:pt x="220781" y="2006656"/>
                    <a:pt x="220781" y="2006656"/>
                  </a:cubicBezTo>
                  <a:cubicBezTo>
                    <a:pt x="220781" y="2008499"/>
                    <a:pt x="220781" y="2007885"/>
                    <a:pt x="220781" y="2007885"/>
                  </a:cubicBezTo>
                  <a:cubicBezTo>
                    <a:pt x="221391" y="2007885"/>
                    <a:pt x="221391" y="2007885"/>
                    <a:pt x="221391" y="2007885"/>
                  </a:cubicBezTo>
                  <a:cubicBezTo>
                    <a:pt x="221391" y="2008499"/>
                    <a:pt x="221391" y="2008499"/>
                    <a:pt x="221391" y="2008499"/>
                  </a:cubicBezTo>
                  <a:cubicBezTo>
                    <a:pt x="223221" y="2008499"/>
                    <a:pt x="222611" y="2008499"/>
                    <a:pt x="223221" y="2008499"/>
                  </a:cubicBezTo>
                  <a:cubicBezTo>
                    <a:pt x="223221" y="2010342"/>
                    <a:pt x="223221" y="2009728"/>
                    <a:pt x="223221" y="2010342"/>
                  </a:cubicBezTo>
                  <a:cubicBezTo>
                    <a:pt x="223831" y="2010342"/>
                    <a:pt x="223831" y="2010342"/>
                    <a:pt x="223831" y="2010342"/>
                  </a:cubicBezTo>
                  <a:cubicBezTo>
                    <a:pt x="223831" y="2012185"/>
                    <a:pt x="223831" y="2011571"/>
                    <a:pt x="223831" y="2011571"/>
                  </a:cubicBezTo>
                  <a:cubicBezTo>
                    <a:pt x="224441" y="2011571"/>
                    <a:pt x="224441" y="2011571"/>
                    <a:pt x="224441" y="2011571"/>
                  </a:cubicBezTo>
                  <a:cubicBezTo>
                    <a:pt x="224441" y="2012185"/>
                    <a:pt x="224441" y="2012185"/>
                    <a:pt x="224441" y="2012185"/>
                  </a:cubicBezTo>
                  <a:cubicBezTo>
                    <a:pt x="223221" y="2012185"/>
                    <a:pt x="223221" y="2013413"/>
                    <a:pt x="223221" y="2012799"/>
                  </a:cubicBezTo>
                  <a:cubicBezTo>
                    <a:pt x="225051" y="2013413"/>
                    <a:pt x="224441" y="2014642"/>
                    <a:pt x="224441" y="2014642"/>
                  </a:cubicBezTo>
                  <a:cubicBezTo>
                    <a:pt x="222611" y="2014642"/>
                    <a:pt x="223221" y="2014642"/>
                    <a:pt x="223221" y="2014642"/>
                  </a:cubicBezTo>
                  <a:cubicBezTo>
                    <a:pt x="223221" y="2015256"/>
                    <a:pt x="223221" y="2015256"/>
                    <a:pt x="223221" y="2015256"/>
                  </a:cubicBezTo>
                  <a:cubicBezTo>
                    <a:pt x="222611" y="2015256"/>
                    <a:pt x="222611" y="2015256"/>
                    <a:pt x="222611" y="2015256"/>
                  </a:cubicBezTo>
                  <a:cubicBezTo>
                    <a:pt x="222611" y="2017099"/>
                    <a:pt x="222611" y="2017713"/>
                    <a:pt x="222611" y="2018328"/>
                  </a:cubicBezTo>
                  <a:cubicBezTo>
                    <a:pt x="221391" y="2018328"/>
                    <a:pt x="221391" y="2018328"/>
                    <a:pt x="221391" y="2018328"/>
                  </a:cubicBezTo>
                  <a:cubicBezTo>
                    <a:pt x="221391" y="2020171"/>
                    <a:pt x="221391" y="2019556"/>
                    <a:pt x="221391" y="2019556"/>
                  </a:cubicBezTo>
                  <a:cubicBezTo>
                    <a:pt x="220781" y="2019556"/>
                    <a:pt x="220781" y="2019556"/>
                    <a:pt x="220781" y="2019556"/>
                  </a:cubicBezTo>
                  <a:cubicBezTo>
                    <a:pt x="220781" y="2021399"/>
                    <a:pt x="220781" y="2022628"/>
                    <a:pt x="220781" y="2023242"/>
                  </a:cubicBezTo>
                  <a:cubicBezTo>
                    <a:pt x="221391" y="2023242"/>
                    <a:pt x="221391" y="2023242"/>
                    <a:pt x="221391" y="2023242"/>
                  </a:cubicBezTo>
                  <a:cubicBezTo>
                    <a:pt x="221391" y="2022628"/>
                    <a:pt x="221391" y="2022628"/>
                    <a:pt x="221391" y="2022628"/>
                  </a:cubicBezTo>
                  <a:cubicBezTo>
                    <a:pt x="222611" y="2022628"/>
                    <a:pt x="222611" y="2022628"/>
                    <a:pt x="222611" y="2022628"/>
                  </a:cubicBezTo>
                  <a:cubicBezTo>
                    <a:pt x="222001" y="2020785"/>
                    <a:pt x="223221" y="2020171"/>
                    <a:pt x="223221" y="2019556"/>
                  </a:cubicBezTo>
                  <a:cubicBezTo>
                    <a:pt x="224441" y="2019556"/>
                    <a:pt x="224441" y="2019556"/>
                    <a:pt x="224441" y="2019556"/>
                  </a:cubicBezTo>
                  <a:cubicBezTo>
                    <a:pt x="224441" y="2018942"/>
                    <a:pt x="224441" y="2018942"/>
                    <a:pt x="224441" y="2018942"/>
                  </a:cubicBezTo>
                  <a:cubicBezTo>
                    <a:pt x="225051" y="2018942"/>
                    <a:pt x="225051" y="2018942"/>
                    <a:pt x="225051" y="2018942"/>
                  </a:cubicBezTo>
                  <a:cubicBezTo>
                    <a:pt x="225051" y="2018328"/>
                    <a:pt x="225051" y="2018328"/>
                    <a:pt x="225051" y="2018328"/>
                  </a:cubicBezTo>
                  <a:cubicBezTo>
                    <a:pt x="225661" y="2018328"/>
                    <a:pt x="225661" y="2018328"/>
                    <a:pt x="225661" y="2018328"/>
                  </a:cubicBezTo>
                  <a:cubicBezTo>
                    <a:pt x="225661" y="2017713"/>
                    <a:pt x="225661" y="2017713"/>
                    <a:pt x="225661" y="2017713"/>
                  </a:cubicBezTo>
                  <a:cubicBezTo>
                    <a:pt x="227490" y="2017713"/>
                    <a:pt x="227490" y="2018328"/>
                    <a:pt x="228100" y="2018328"/>
                  </a:cubicBezTo>
                  <a:cubicBezTo>
                    <a:pt x="228100" y="2016485"/>
                    <a:pt x="226880" y="2017099"/>
                    <a:pt x="227490" y="2016485"/>
                  </a:cubicBezTo>
                  <a:cubicBezTo>
                    <a:pt x="228710" y="2016485"/>
                    <a:pt x="229320" y="2016485"/>
                    <a:pt x="229320" y="2016485"/>
                  </a:cubicBezTo>
                  <a:cubicBezTo>
                    <a:pt x="229320" y="2015871"/>
                    <a:pt x="229320" y="2015871"/>
                    <a:pt x="229320" y="2015871"/>
                  </a:cubicBezTo>
                  <a:cubicBezTo>
                    <a:pt x="230540" y="2015871"/>
                    <a:pt x="230540" y="2015871"/>
                    <a:pt x="230540" y="2015871"/>
                  </a:cubicBezTo>
                  <a:cubicBezTo>
                    <a:pt x="230540" y="2015256"/>
                    <a:pt x="230540" y="2015256"/>
                    <a:pt x="230540" y="2015256"/>
                  </a:cubicBezTo>
                  <a:cubicBezTo>
                    <a:pt x="232369" y="2015256"/>
                    <a:pt x="233589" y="2015256"/>
                    <a:pt x="234199" y="2015256"/>
                  </a:cubicBezTo>
                  <a:cubicBezTo>
                    <a:pt x="234199" y="2014642"/>
                    <a:pt x="234199" y="2014642"/>
                    <a:pt x="234199" y="2014642"/>
                  </a:cubicBezTo>
                  <a:cubicBezTo>
                    <a:pt x="235419" y="2014642"/>
                    <a:pt x="236639" y="2014642"/>
                    <a:pt x="236639" y="2014642"/>
                  </a:cubicBezTo>
                  <a:cubicBezTo>
                    <a:pt x="236639" y="2014028"/>
                    <a:pt x="236639" y="2014028"/>
                    <a:pt x="236639" y="2014028"/>
                  </a:cubicBezTo>
                  <a:cubicBezTo>
                    <a:pt x="239078" y="2013413"/>
                    <a:pt x="239688" y="2011571"/>
                    <a:pt x="240298" y="2011571"/>
                  </a:cubicBezTo>
                  <a:cubicBezTo>
                    <a:pt x="238468" y="2011571"/>
                    <a:pt x="239078" y="2011571"/>
                    <a:pt x="239078" y="2011571"/>
                  </a:cubicBezTo>
                  <a:cubicBezTo>
                    <a:pt x="239078" y="2012185"/>
                    <a:pt x="239078" y="2012185"/>
                    <a:pt x="239078" y="2012185"/>
                  </a:cubicBezTo>
                  <a:cubicBezTo>
                    <a:pt x="234809" y="2014028"/>
                    <a:pt x="230540" y="2014642"/>
                    <a:pt x="227490" y="2014642"/>
                  </a:cubicBezTo>
                  <a:cubicBezTo>
                    <a:pt x="226880" y="2012799"/>
                    <a:pt x="228100" y="2012185"/>
                    <a:pt x="228100" y="2012185"/>
                  </a:cubicBezTo>
                  <a:cubicBezTo>
                    <a:pt x="226880" y="2012185"/>
                    <a:pt x="226880" y="2013413"/>
                    <a:pt x="226880" y="2012799"/>
                  </a:cubicBezTo>
                  <a:cubicBezTo>
                    <a:pt x="226880" y="2012185"/>
                    <a:pt x="226880" y="2012185"/>
                    <a:pt x="226880" y="2012185"/>
                  </a:cubicBezTo>
                  <a:cubicBezTo>
                    <a:pt x="225661" y="2012185"/>
                    <a:pt x="225661" y="2012185"/>
                    <a:pt x="225661" y="2012185"/>
                  </a:cubicBezTo>
                  <a:cubicBezTo>
                    <a:pt x="225051" y="2010342"/>
                    <a:pt x="225051" y="2009113"/>
                    <a:pt x="225051" y="2007885"/>
                  </a:cubicBezTo>
                  <a:cubicBezTo>
                    <a:pt x="225661" y="2007885"/>
                    <a:pt x="225661" y="2007885"/>
                    <a:pt x="225661" y="2007885"/>
                  </a:cubicBezTo>
                  <a:cubicBezTo>
                    <a:pt x="225661" y="2007271"/>
                    <a:pt x="225661" y="2007271"/>
                    <a:pt x="225661" y="2007271"/>
                  </a:cubicBezTo>
                  <a:cubicBezTo>
                    <a:pt x="227490" y="2007271"/>
                    <a:pt x="227490" y="2007271"/>
                    <a:pt x="227490" y="2007271"/>
                  </a:cubicBezTo>
                  <a:cubicBezTo>
                    <a:pt x="227490" y="2007885"/>
                    <a:pt x="227490" y="2007885"/>
                    <a:pt x="227490" y="2007885"/>
                  </a:cubicBezTo>
                  <a:cubicBezTo>
                    <a:pt x="228710" y="2006656"/>
                    <a:pt x="229320" y="2006656"/>
                    <a:pt x="229320" y="2006656"/>
                  </a:cubicBezTo>
                  <a:cubicBezTo>
                    <a:pt x="229320" y="2007271"/>
                    <a:pt x="229320" y="2007271"/>
                    <a:pt x="229320" y="2007271"/>
                  </a:cubicBezTo>
                  <a:cubicBezTo>
                    <a:pt x="231150" y="2007271"/>
                    <a:pt x="230540" y="2007271"/>
                    <a:pt x="231150" y="2007271"/>
                  </a:cubicBezTo>
                  <a:cubicBezTo>
                    <a:pt x="231150" y="2006656"/>
                    <a:pt x="231150" y="2006656"/>
                    <a:pt x="231150" y="2006656"/>
                  </a:cubicBezTo>
                  <a:cubicBezTo>
                    <a:pt x="233589" y="2006656"/>
                    <a:pt x="234199" y="2005428"/>
                    <a:pt x="235419" y="2006042"/>
                  </a:cubicBezTo>
                  <a:cubicBezTo>
                    <a:pt x="235419" y="2004813"/>
                    <a:pt x="235419" y="2004813"/>
                    <a:pt x="235419" y="2004813"/>
                  </a:cubicBezTo>
                  <a:cubicBezTo>
                    <a:pt x="237249" y="2004813"/>
                    <a:pt x="237249" y="2004199"/>
                    <a:pt x="237249" y="2004199"/>
                  </a:cubicBezTo>
                  <a:cubicBezTo>
                    <a:pt x="237249" y="2003585"/>
                    <a:pt x="237249" y="2003585"/>
                    <a:pt x="237249" y="2003585"/>
                  </a:cubicBezTo>
                  <a:cubicBezTo>
                    <a:pt x="238468" y="2003585"/>
                    <a:pt x="238468" y="2003585"/>
                    <a:pt x="238468" y="2003585"/>
                  </a:cubicBezTo>
                  <a:cubicBezTo>
                    <a:pt x="238468" y="2004199"/>
                    <a:pt x="238468" y="2004199"/>
                    <a:pt x="238468" y="2004199"/>
                  </a:cubicBezTo>
                  <a:cubicBezTo>
                    <a:pt x="239688" y="2004199"/>
                    <a:pt x="239688" y="2004199"/>
                    <a:pt x="239688" y="2004199"/>
                  </a:cubicBezTo>
                  <a:cubicBezTo>
                    <a:pt x="239688" y="2003585"/>
                    <a:pt x="239688" y="2003585"/>
                    <a:pt x="239688" y="2003585"/>
                  </a:cubicBezTo>
                  <a:cubicBezTo>
                    <a:pt x="240298" y="2003585"/>
                    <a:pt x="240298" y="2003585"/>
                    <a:pt x="240298" y="2003585"/>
                  </a:cubicBezTo>
                  <a:cubicBezTo>
                    <a:pt x="240298" y="2001742"/>
                    <a:pt x="240298" y="2002356"/>
                    <a:pt x="240298" y="2002356"/>
                  </a:cubicBezTo>
                  <a:cubicBezTo>
                    <a:pt x="238468" y="2002971"/>
                    <a:pt x="237858" y="2002971"/>
                    <a:pt x="237249" y="2002971"/>
                  </a:cubicBezTo>
                  <a:cubicBezTo>
                    <a:pt x="237249" y="2003585"/>
                    <a:pt x="237249" y="2003585"/>
                    <a:pt x="237249" y="2003585"/>
                  </a:cubicBezTo>
                  <a:cubicBezTo>
                    <a:pt x="236029" y="2003585"/>
                    <a:pt x="236029" y="2003585"/>
                    <a:pt x="236029" y="2003585"/>
                  </a:cubicBezTo>
                  <a:cubicBezTo>
                    <a:pt x="236029" y="2004199"/>
                    <a:pt x="236029" y="2004199"/>
                    <a:pt x="236029" y="2004199"/>
                  </a:cubicBezTo>
                  <a:cubicBezTo>
                    <a:pt x="234199" y="2004199"/>
                    <a:pt x="234199" y="2004199"/>
                    <a:pt x="234199" y="2004199"/>
                  </a:cubicBezTo>
                  <a:cubicBezTo>
                    <a:pt x="234199" y="2004813"/>
                    <a:pt x="234199" y="2004813"/>
                    <a:pt x="234199" y="2004813"/>
                  </a:cubicBezTo>
                  <a:cubicBezTo>
                    <a:pt x="232369" y="2004813"/>
                    <a:pt x="231760" y="2004813"/>
                    <a:pt x="231760" y="2004813"/>
                  </a:cubicBezTo>
                  <a:cubicBezTo>
                    <a:pt x="231760" y="2006042"/>
                    <a:pt x="231760" y="2006042"/>
                    <a:pt x="231760" y="2006042"/>
                  </a:cubicBezTo>
                  <a:cubicBezTo>
                    <a:pt x="229930" y="2006042"/>
                    <a:pt x="229930" y="2006042"/>
                    <a:pt x="229320" y="2006042"/>
                  </a:cubicBezTo>
                  <a:cubicBezTo>
                    <a:pt x="229320" y="2004813"/>
                    <a:pt x="229320" y="2004813"/>
                    <a:pt x="229320" y="2004813"/>
                  </a:cubicBezTo>
                  <a:cubicBezTo>
                    <a:pt x="228710" y="2004813"/>
                    <a:pt x="228710" y="2004813"/>
                    <a:pt x="228710" y="2004813"/>
                  </a:cubicBezTo>
                  <a:cubicBezTo>
                    <a:pt x="228710" y="2006042"/>
                    <a:pt x="228710" y="2006042"/>
                    <a:pt x="228710" y="2006042"/>
                  </a:cubicBezTo>
                  <a:cubicBezTo>
                    <a:pt x="226880" y="2006042"/>
                    <a:pt x="227490" y="2006042"/>
                    <a:pt x="227490" y="2006042"/>
                  </a:cubicBezTo>
                  <a:cubicBezTo>
                    <a:pt x="227490" y="2004813"/>
                    <a:pt x="227490" y="2004813"/>
                    <a:pt x="227490" y="2004813"/>
                  </a:cubicBezTo>
                  <a:cubicBezTo>
                    <a:pt x="226880" y="2004813"/>
                    <a:pt x="226880" y="2004813"/>
                    <a:pt x="226880" y="2004813"/>
                  </a:cubicBezTo>
                  <a:cubicBezTo>
                    <a:pt x="226880" y="2006042"/>
                    <a:pt x="226880" y="2006042"/>
                    <a:pt x="226880" y="2006042"/>
                  </a:cubicBezTo>
                  <a:cubicBezTo>
                    <a:pt x="224441" y="2004199"/>
                    <a:pt x="225051" y="2004199"/>
                    <a:pt x="225051" y="2003585"/>
                  </a:cubicBezTo>
                  <a:cubicBezTo>
                    <a:pt x="224441" y="2003585"/>
                    <a:pt x="224441" y="2003585"/>
                    <a:pt x="224441" y="2003585"/>
                  </a:cubicBezTo>
                  <a:cubicBezTo>
                    <a:pt x="224441" y="2001742"/>
                    <a:pt x="224441" y="2002356"/>
                    <a:pt x="224441" y="2002356"/>
                  </a:cubicBezTo>
                  <a:cubicBezTo>
                    <a:pt x="223831" y="2002356"/>
                    <a:pt x="223831" y="2002356"/>
                    <a:pt x="223831" y="2002356"/>
                  </a:cubicBezTo>
                  <a:cubicBezTo>
                    <a:pt x="223831" y="2001742"/>
                    <a:pt x="223831" y="2001742"/>
                    <a:pt x="223831" y="2001742"/>
                  </a:cubicBezTo>
                  <a:cubicBezTo>
                    <a:pt x="224441" y="2001742"/>
                    <a:pt x="224441" y="2001742"/>
                    <a:pt x="224441" y="2001742"/>
                  </a:cubicBezTo>
                  <a:cubicBezTo>
                    <a:pt x="224441" y="2000513"/>
                    <a:pt x="224441" y="2000513"/>
                    <a:pt x="224441" y="2000513"/>
                  </a:cubicBezTo>
                  <a:cubicBezTo>
                    <a:pt x="225051" y="2000513"/>
                    <a:pt x="225051" y="2000513"/>
                    <a:pt x="225051" y="2000513"/>
                  </a:cubicBezTo>
                  <a:cubicBezTo>
                    <a:pt x="225051" y="1999899"/>
                    <a:pt x="225051" y="1999899"/>
                    <a:pt x="225051" y="1999899"/>
                  </a:cubicBezTo>
                  <a:cubicBezTo>
                    <a:pt x="225661" y="1999899"/>
                    <a:pt x="225661" y="1999899"/>
                    <a:pt x="225661" y="1999899"/>
                  </a:cubicBezTo>
                  <a:cubicBezTo>
                    <a:pt x="225661" y="1999285"/>
                    <a:pt x="225661" y="1999285"/>
                    <a:pt x="225661" y="1999285"/>
                  </a:cubicBezTo>
                  <a:cubicBezTo>
                    <a:pt x="226880" y="1999285"/>
                    <a:pt x="226880" y="1999285"/>
                    <a:pt x="226880" y="1999285"/>
                  </a:cubicBezTo>
                  <a:cubicBezTo>
                    <a:pt x="226880" y="1998671"/>
                    <a:pt x="226880" y="1998671"/>
                    <a:pt x="226880" y="1998671"/>
                  </a:cubicBezTo>
                  <a:cubicBezTo>
                    <a:pt x="228100" y="1998671"/>
                    <a:pt x="228100" y="1998671"/>
                    <a:pt x="228100" y="1998671"/>
                  </a:cubicBezTo>
                  <a:cubicBezTo>
                    <a:pt x="228100" y="2000513"/>
                    <a:pt x="228100" y="1999899"/>
                    <a:pt x="228100" y="1999899"/>
                  </a:cubicBezTo>
                  <a:cubicBezTo>
                    <a:pt x="228710" y="1999899"/>
                    <a:pt x="228710" y="1999899"/>
                    <a:pt x="228710" y="1999899"/>
                  </a:cubicBezTo>
                  <a:cubicBezTo>
                    <a:pt x="228710" y="2000513"/>
                    <a:pt x="228710" y="2000513"/>
                    <a:pt x="228710" y="2000513"/>
                  </a:cubicBezTo>
                  <a:cubicBezTo>
                    <a:pt x="229320" y="2000513"/>
                    <a:pt x="229320" y="2000513"/>
                    <a:pt x="229320" y="2000513"/>
                  </a:cubicBezTo>
                  <a:cubicBezTo>
                    <a:pt x="229320" y="2001742"/>
                    <a:pt x="229320" y="2001742"/>
                    <a:pt x="229320" y="2001742"/>
                  </a:cubicBezTo>
                  <a:cubicBezTo>
                    <a:pt x="230540" y="2001742"/>
                    <a:pt x="230540" y="2001742"/>
                    <a:pt x="230540" y="2001742"/>
                  </a:cubicBezTo>
                  <a:cubicBezTo>
                    <a:pt x="230540" y="2002356"/>
                    <a:pt x="230540" y="2002356"/>
                    <a:pt x="230540" y="2002356"/>
                  </a:cubicBezTo>
                  <a:cubicBezTo>
                    <a:pt x="231150" y="2002356"/>
                    <a:pt x="231150" y="2002356"/>
                    <a:pt x="231150" y="2002356"/>
                  </a:cubicBezTo>
                  <a:cubicBezTo>
                    <a:pt x="231150" y="2002971"/>
                    <a:pt x="231150" y="2002971"/>
                    <a:pt x="231150" y="2002971"/>
                  </a:cubicBezTo>
                  <a:cubicBezTo>
                    <a:pt x="230540" y="2002971"/>
                    <a:pt x="230540" y="2002971"/>
                    <a:pt x="230540" y="2002971"/>
                  </a:cubicBezTo>
                  <a:cubicBezTo>
                    <a:pt x="230540" y="2003585"/>
                    <a:pt x="230540" y="2003585"/>
                    <a:pt x="230540" y="2003585"/>
                  </a:cubicBezTo>
                  <a:cubicBezTo>
                    <a:pt x="231760" y="2003585"/>
                    <a:pt x="231760" y="2003585"/>
                    <a:pt x="231760" y="2003585"/>
                  </a:cubicBezTo>
                  <a:cubicBezTo>
                    <a:pt x="231760" y="2004199"/>
                    <a:pt x="231760" y="2004199"/>
                    <a:pt x="231760" y="2004199"/>
                  </a:cubicBezTo>
                  <a:cubicBezTo>
                    <a:pt x="232979" y="2004199"/>
                    <a:pt x="232979" y="2003585"/>
                    <a:pt x="232979" y="2003585"/>
                  </a:cubicBezTo>
                  <a:cubicBezTo>
                    <a:pt x="231760" y="2001742"/>
                    <a:pt x="231150" y="2003585"/>
                    <a:pt x="231150" y="2002971"/>
                  </a:cubicBezTo>
                  <a:cubicBezTo>
                    <a:pt x="231760" y="2002356"/>
                    <a:pt x="231760" y="2002356"/>
                    <a:pt x="231760" y="2002356"/>
                  </a:cubicBezTo>
                  <a:cubicBezTo>
                    <a:pt x="231150" y="2002356"/>
                    <a:pt x="231150" y="2002356"/>
                    <a:pt x="231150" y="2002356"/>
                  </a:cubicBezTo>
                  <a:cubicBezTo>
                    <a:pt x="231150" y="2001742"/>
                    <a:pt x="231150" y="2001742"/>
                    <a:pt x="231150" y="2001742"/>
                  </a:cubicBezTo>
                  <a:cubicBezTo>
                    <a:pt x="230540" y="2001742"/>
                    <a:pt x="230540" y="2001742"/>
                    <a:pt x="230540" y="2001742"/>
                  </a:cubicBezTo>
                  <a:cubicBezTo>
                    <a:pt x="230540" y="2000513"/>
                    <a:pt x="230540" y="2000513"/>
                    <a:pt x="230540" y="2000513"/>
                  </a:cubicBezTo>
                  <a:cubicBezTo>
                    <a:pt x="229320" y="2000513"/>
                    <a:pt x="229320" y="2000513"/>
                    <a:pt x="229320" y="2000513"/>
                  </a:cubicBezTo>
                  <a:cubicBezTo>
                    <a:pt x="229320" y="1999899"/>
                    <a:pt x="229320" y="1999899"/>
                    <a:pt x="229320" y="1999899"/>
                  </a:cubicBezTo>
                  <a:cubicBezTo>
                    <a:pt x="228710" y="1999899"/>
                    <a:pt x="228710" y="1999899"/>
                    <a:pt x="228710" y="1999899"/>
                  </a:cubicBezTo>
                  <a:cubicBezTo>
                    <a:pt x="228710" y="1998056"/>
                    <a:pt x="228710" y="1998671"/>
                    <a:pt x="228710" y="1998671"/>
                  </a:cubicBezTo>
                  <a:cubicBezTo>
                    <a:pt x="228100" y="1998671"/>
                    <a:pt x="228100" y="1998671"/>
                    <a:pt x="228100" y="1998671"/>
                  </a:cubicBezTo>
                  <a:cubicBezTo>
                    <a:pt x="228100" y="1998056"/>
                    <a:pt x="228100" y="1998056"/>
                    <a:pt x="228100" y="1998056"/>
                  </a:cubicBezTo>
                  <a:cubicBezTo>
                    <a:pt x="229930" y="1998056"/>
                    <a:pt x="229320" y="1998056"/>
                    <a:pt x="229320" y="1998056"/>
                  </a:cubicBezTo>
                  <a:cubicBezTo>
                    <a:pt x="229320" y="1996828"/>
                    <a:pt x="229320" y="1996828"/>
                    <a:pt x="229320" y="1996828"/>
                  </a:cubicBezTo>
                  <a:cubicBezTo>
                    <a:pt x="231150" y="1996828"/>
                    <a:pt x="230540" y="1996828"/>
                    <a:pt x="231150" y="1996828"/>
                  </a:cubicBezTo>
                  <a:cubicBezTo>
                    <a:pt x="229930" y="1998056"/>
                    <a:pt x="230540" y="1998056"/>
                    <a:pt x="230540" y="1998671"/>
                  </a:cubicBezTo>
                  <a:cubicBezTo>
                    <a:pt x="231760" y="1998671"/>
                    <a:pt x="231760" y="1998671"/>
                    <a:pt x="231760" y="1998671"/>
                  </a:cubicBezTo>
                  <a:cubicBezTo>
                    <a:pt x="231760" y="1998056"/>
                    <a:pt x="231760" y="1998056"/>
                    <a:pt x="231760" y="1998056"/>
                  </a:cubicBezTo>
                  <a:cubicBezTo>
                    <a:pt x="231150" y="1998056"/>
                    <a:pt x="231150" y="1998056"/>
                    <a:pt x="231150" y="1998056"/>
                  </a:cubicBezTo>
                  <a:cubicBezTo>
                    <a:pt x="231760" y="1996828"/>
                    <a:pt x="232369" y="1997442"/>
                    <a:pt x="232369" y="1996828"/>
                  </a:cubicBezTo>
                  <a:cubicBezTo>
                    <a:pt x="232979" y="1995599"/>
                    <a:pt x="233589" y="1994985"/>
                    <a:pt x="232979" y="1994985"/>
                  </a:cubicBezTo>
                  <a:cubicBezTo>
                    <a:pt x="234199" y="1994985"/>
                    <a:pt x="234199" y="1994985"/>
                    <a:pt x="234199" y="1994985"/>
                  </a:cubicBezTo>
                  <a:cubicBezTo>
                    <a:pt x="234199" y="1994371"/>
                    <a:pt x="234199" y="1994371"/>
                    <a:pt x="234199" y="1994371"/>
                  </a:cubicBezTo>
                  <a:cubicBezTo>
                    <a:pt x="235419" y="1994371"/>
                    <a:pt x="236029" y="1994371"/>
                    <a:pt x="236029" y="1994371"/>
                  </a:cubicBezTo>
                  <a:cubicBezTo>
                    <a:pt x="236029" y="1994985"/>
                    <a:pt x="236029" y="1994985"/>
                    <a:pt x="236029" y="1994985"/>
                  </a:cubicBezTo>
                  <a:cubicBezTo>
                    <a:pt x="235419" y="1994985"/>
                    <a:pt x="235419" y="1994985"/>
                    <a:pt x="235419" y="1994985"/>
                  </a:cubicBezTo>
                  <a:cubicBezTo>
                    <a:pt x="235419" y="1996828"/>
                    <a:pt x="235419" y="1996213"/>
                    <a:pt x="235419" y="1996213"/>
                  </a:cubicBezTo>
                  <a:cubicBezTo>
                    <a:pt x="236029" y="1996213"/>
                    <a:pt x="236029" y="1996213"/>
                    <a:pt x="236029" y="1996213"/>
                  </a:cubicBezTo>
                  <a:cubicBezTo>
                    <a:pt x="234199" y="1998056"/>
                    <a:pt x="236029" y="1999285"/>
                    <a:pt x="235419" y="1999899"/>
                  </a:cubicBezTo>
                  <a:cubicBezTo>
                    <a:pt x="237249" y="1999899"/>
                    <a:pt x="236639" y="1999899"/>
                    <a:pt x="236639" y="1999899"/>
                  </a:cubicBezTo>
                  <a:cubicBezTo>
                    <a:pt x="234809" y="1998671"/>
                    <a:pt x="236639" y="1997442"/>
                    <a:pt x="236029" y="1996828"/>
                  </a:cubicBezTo>
                  <a:cubicBezTo>
                    <a:pt x="236639" y="1996828"/>
                    <a:pt x="236639" y="1996828"/>
                    <a:pt x="236639" y="1996828"/>
                  </a:cubicBezTo>
                  <a:cubicBezTo>
                    <a:pt x="236639" y="1996213"/>
                    <a:pt x="236639" y="1996213"/>
                    <a:pt x="236639" y="1996213"/>
                  </a:cubicBezTo>
                  <a:cubicBezTo>
                    <a:pt x="237249" y="1996213"/>
                    <a:pt x="237249" y="1996213"/>
                    <a:pt x="237249" y="1996213"/>
                  </a:cubicBezTo>
                  <a:cubicBezTo>
                    <a:pt x="237858" y="1994371"/>
                    <a:pt x="239078" y="1994985"/>
                    <a:pt x="239078" y="1994985"/>
                  </a:cubicBezTo>
                  <a:cubicBezTo>
                    <a:pt x="239078" y="1993142"/>
                    <a:pt x="237858" y="1993756"/>
                    <a:pt x="238468" y="1993142"/>
                  </a:cubicBezTo>
                  <a:cubicBezTo>
                    <a:pt x="239688" y="1993142"/>
                    <a:pt x="240298" y="1992528"/>
                    <a:pt x="240298" y="1992528"/>
                  </a:cubicBezTo>
                  <a:cubicBezTo>
                    <a:pt x="240298" y="1993142"/>
                    <a:pt x="240298" y="1993142"/>
                    <a:pt x="240298" y="1993142"/>
                  </a:cubicBezTo>
                  <a:cubicBezTo>
                    <a:pt x="243957" y="1991299"/>
                    <a:pt x="243347" y="1994371"/>
                    <a:pt x="243347" y="1995599"/>
                  </a:cubicBezTo>
                  <a:cubicBezTo>
                    <a:pt x="243957" y="1995599"/>
                    <a:pt x="243957" y="1995599"/>
                    <a:pt x="243957" y="1995599"/>
                  </a:cubicBezTo>
                  <a:cubicBezTo>
                    <a:pt x="243957" y="1993756"/>
                    <a:pt x="243957" y="1993756"/>
                    <a:pt x="243957" y="1993142"/>
                  </a:cubicBezTo>
                  <a:cubicBezTo>
                    <a:pt x="243347" y="1993142"/>
                    <a:pt x="243347" y="1993142"/>
                    <a:pt x="243347" y="1993142"/>
                  </a:cubicBezTo>
                  <a:cubicBezTo>
                    <a:pt x="243347" y="1991913"/>
                    <a:pt x="243347" y="1991299"/>
                    <a:pt x="243347" y="1991299"/>
                  </a:cubicBezTo>
                  <a:cubicBezTo>
                    <a:pt x="241518" y="1991299"/>
                    <a:pt x="241518" y="1991299"/>
                    <a:pt x="240908" y="1991299"/>
                  </a:cubicBezTo>
                  <a:cubicBezTo>
                    <a:pt x="242128" y="1990685"/>
                    <a:pt x="241518" y="1990071"/>
                    <a:pt x="242128" y="1990071"/>
                  </a:cubicBezTo>
                  <a:cubicBezTo>
                    <a:pt x="242738" y="1990071"/>
                    <a:pt x="242738" y="1990071"/>
                    <a:pt x="242738" y="1990071"/>
                  </a:cubicBezTo>
                  <a:cubicBezTo>
                    <a:pt x="242738" y="1988842"/>
                    <a:pt x="242738" y="1988842"/>
                    <a:pt x="242738" y="1988842"/>
                  </a:cubicBezTo>
                  <a:cubicBezTo>
                    <a:pt x="243957" y="1988842"/>
                    <a:pt x="243957" y="1988842"/>
                    <a:pt x="243957" y="1988842"/>
                  </a:cubicBezTo>
                  <a:cubicBezTo>
                    <a:pt x="243957" y="1988228"/>
                    <a:pt x="243957" y="1988228"/>
                    <a:pt x="243957" y="1988228"/>
                  </a:cubicBezTo>
                  <a:cubicBezTo>
                    <a:pt x="244567" y="1988228"/>
                    <a:pt x="244567" y="1988228"/>
                    <a:pt x="244567" y="1988228"/>
                  </a:cubicBezTo>
                  <a:cubicBezTo>
                    <a:pt x="244567" y="1987613"/>
                    <a:pt x="244567" y="1987613"/>
                    <a:pt x="244567" y="1987613"/>
                  </a:cubicBezTo>
                  <a:cubicBezTo>
                    <a:pt x="245177" y="1987613"/>
                    <a:pt x="245177" y="1987613"/>
                    <a:pt x="245177" y="1987613"/>
                  </a:cubicBezTo>
                  <a:cubicBezTo>
                    <a:pt x="245177" y="1986999"/>
                    <a:pt x="245177" y="1986999"/>
                    <a:pt x="245177" y="1986999"/>
                  </a:cubicBezTo>
                  <a:cubicBezTo>
                    <a:pt x="247007" y="1986999"/>
                    <a:pt x="247007" y="1988228"/>
                    <a:pt x="247617" y="1987613"/>
                  </a:cubicBezTo>
                  <a:cubicBezTo>
                    <a:pt x="247617" y="1986999"/>
                    <a:pt x="247617" y="1986999"/>
                    <a:pt x="247617" y="1986999"/>
                  </a:cubicBezTo>
                  <a:cubicBezTo>
                    <a:pt x="248227" y="1986999"/>
                    <a:pt x="248227" y="1986999"/>
                    <a:pt x="248227" y="1986999"/>
                  </a:cubicBezTo>
                  <a:cubicBezTo>
                    <a:pt x="248227" y="1986385"/>
                    <a:pt x="248227" y="1986385"/>
                    <a:pt x="248227" y="1986385"/>
                  </a:cubicBezTo>
                  <a:cubicBezTo>
                    <a:pt x="248837" y="1986385"/>
                    <a:pt x="248837" y="1986385"/>
                    <a:pt x="248837" y="1986385"/>
                  </a:cubicBezTo>
                  <a:cubicBezTo>
                    <a:pt x="248837" y="1985156"/>
                    <a:pt x="248837" y="1985156"/>
                    <a:pt x="248837" y="1985156"/>
                  </a:cubicBezTo>
                  <a:cubicBezTo>
                    <a:pt x="251276" y="1985156"/>
                    <a:pt x="251886" y="1984542"/>
                    <a:pt x="252496" y="1984542"/>
                  </a:cubicBezTo>
                  <a:cubicBezTo>
                    <a:pt x="250666" y="1986385"/>
                    <a:pt x="252496" y="1988228"/>
                    <a:pt x="251886" y="1988842"/>
                  </a:cubicBezTo>
                  <a:cubicBezTo>
                    <a:pt x="252496" y="1988842"/>
                    <a:pt x="252496" y="1988842"/>
                    <a:pt x="252496" y="1988842"/>
                  </a:cubicBezTo>
                  <a:cubicBezTo>
                    <a:pt x="252496" y="1990685"/>
                    <a:pt x="252496" y="1991913"/>
                    <a:pt x="252496" y="1991913"/>
                  </a:cubicBezTo>
                  <a:cubicBezTo>
                    <a:pt x="254326" y="1991913"/>
                    <a:pt x="253716" y="1991913"/>
                    <a:pt x="254326" y="1991913"/>
                  </a:cubicBezTo>
                  <a:cubicBezTo>
                    <a:pt x="253716" y="1994371"/>
                    <a:pt x="255545" y="1994371"/>
                    <a:pt x="255545" y="1994371"/>
                  </a:cubicBezTo>
                  <a:cubicBezTo>
                    <a:pt x="256155" y="1996213"/>
                    <a:pt x="256155" y="1996828"/>
                    <a:pt x="256155" y="1998056"/>
                  </a:cubicBezTo>
                  <a:cubicBezTo>
                    <a:pt x="255545" y="1998056"/>
                    <a:pt x="255545" y="1998056"/>
                    <a:pt x="255545" y="1998056"/>
                  </a:cubicBezTo>
                  <a:cubicBezTo>
                    <a:pt x="255545" y="1998671"/>
                    <a:pt x="255545" y="1998671"/>
                    <a:pt x="255545" y="1998671"/>
                  </a:cubicBezTo>
                  <a:cubicBezTo>
                    <a:pt x="254935" y="1998671"/>
                    <a:pt x="254935" y="1998671"/>
                    <a:pt x="254935" y="1998671"/>
                  </a:cubicBezTo>
                  <a:cubicBezTo>
                    <a:pt x="255545" y="1999899"/>
                    <a:pt x="256155" y="1999285"/>
                    <a:pt x="256155" y="1999285"/>
                  </a:cubicBezTo>
                  <a:cubicBezTo>
                    <a:pt x="256155" y="1999899"/>
                    <a:pt x="256155" y="1999899"/>
                    <a:pt x="256155" y="1999899"/>
                  </a:cubicBezTo>
                  <a:cubicBezTo>
                    <a:pt x="256765" y="1999899"/>
                    <a:pt x="256765" y="1999899"/>
                    <a:pt x="256765" y="1999899"/>
                  </a:cubicBezTo>
                  <a:cubicBezTo>
                    <a:pt x="256765" y="2001742"/>
                    <a:pt x="256765" y="2001742"/>
                    <a:pt x="256765" y="2002356"/>
                  </a:cubicBezTo>
                  <a:cubicBezTo>
                    <a:pt x="258595" y="2002356"/>
                    <a:pt x="258595" y="2002356"/>
                    <a:pt x="258595" y="2002356"/>
                  </a:cubicBezTo>
                  <a:cubicBezTo>
                    <a:pt x="258595" y="2002971"/>
                    <a:pt x="258595" y="2002971"/>
                    <a:pt x="258595" y="2002971"/>
                  </a:cubicBezTo>
                  <a:cubicBezTo>
                    <a:pt x="259205" y="2002971"/>
                    <a:pt x="259205" y="2002971"/>
                    <a:pt x="259205" y="2002971"/>
                  </a:cubicBezTo>
                  <a:cubicBezTo>
                    <a:pt x="259205" y="2003585"/>
                    <a:pt x="259205" y="2003585"/>
                    <a:pt x="259205" y="2003585"/>
                  </a:cubicBezTo>
                  <a:cubicBezTo>
                    <a:pt x="259815" y="2003585"/>
                    <a:pt x="259815" y="2003585"/>
                    <a:pt x="259815" y="2003585"/>
                  </a:cubicBezTo>
                  <a:cubicBezTo>
                    <a:pt x="259815" y="2004199"/>
                    <a:pt x="259815" y="2004199"/>
                    <a:pt x="259815" y="2004199"/>
                  </a:cubicBezTo>
                  <a:cubicBezTo>
                    <a:pt x="260424" y="2004199"/>
                    <a:pt x="260424" y="2004199"/>
                    <a:pt x="260424" y="2004199"/>
                  </a:cubicBezTo>
                  <a:cubicBezTo>
                    <a:pt x="260424" y="2004813"/>
                    <a:pt x="260424" y="2004813"/>
                    <a:pt x="260424" y="2004813"/>
                  </a:cubicBezTo>
                  <a:cubicBezTo>
                    <a:pt x="261644" y="2004813"/>
                    <a:pt x="261644" y="2004813"/>
                    <a:pt x="261644" y="2004813"/>
                  </a:cubicBezTo>
                  <a:cubicBezTo>
                    <a:pt x="261644" y="2006042"/>
                    <a:pt x="261644" y="2006042"/>
                    <a:pt x="261644" y="2006042"/>
                  </a:cubicBezTo>
                  <a:cubicBezTo>
                    <a:pt x="262864" y="2006042"/>
                    <a:pt x="262864" y="2006042"/>
                    <a:pt x="262864" y="2006042"/>
                  </a:cubicBezTo>
                  <a:cubicBezTo>
                    <a:pt x="262864" y="2006656"/>
                    <a:pt x="262864" y="2006656"/>
                    <a:pt x="262864" y="2006656"/>
                  </a:cubicBezTo>
                  <a:cubicBezTo>
                    <a:pt x="263474" y="2006656"/>
                    <a:pt x="263474" y="2006656"/>
                    <a:pt x="263474" y="2006656"/>
                  </a:cubicBezTo>
                  <a:cubicBezTo>
                    <a:pt x="261644" y="2008499"/>
                    <a:pt x="263474" y="2010342"/>
                    <a:pt x="262864" y="2010956"/>
                  </a:cubicBezTo>
                  <a:cubicBezTo>
                    <a:pt x="262254" y="2010956"/>
                    <a:pt x="262254" y="2010956"/>
                    <a:pt x="262254" y="2010956"/>
                  </a:cubicBezTo>
                  <a:cubicBezTo>
                    <a:pt x="262254" y="2012799"/>
                    <a:pt x="262254" y="2012799"/>
                    <a:pt x="262254" y="2012799"/>
                  </a:cubicBezTo>
                  <a:cubicBezTo>
                    <a:pt x="261644" y="2012799"/>
                    <a:pt x="261644" y="2012799"/>
                    <a:pt x="261644" y="2012799"/>
                  </a:cubicBezTo>
                  <a:cubicBezTo>
                    <a:pt x="261644" y="2014642"/>
                    <a:pt x="261644" y="2014642"/>
                    <a:pt x="261644" y="2014642"/>
                  </a:cubicBezTo>
                  <a:cubicBezTo>
                    <a:pt x="260424" y="2014642"/>
                    <a:pt x="260424" y="2014642"/>
                    <a:pt x="260424" y="2014642"/>
                  </a:cubicBezTo>
                  <a:cubicBezTo>
                    <a:pt x="260424" y="2016485"/>
                    <a:pt x="260424" y="2015871"/>
                    <a:pt x="260424" y="2015871"/>
                  </a:cubicBezTo>
                  <a:cubicBezTo>
                    <a:pt x="259815" y="2015871"/>
                    <a:pt x="259815" y="2015871"/>
                    <a:pt x="259815" y="2015871"/>
                  </a:cubicBezTo>
                  <a:cubicBezTo>
                    <a:pt x="259815" y="2016485"/>
                    <a:pt x="259815" y="2016485"/>
                    <a:pt x="259815" y="2016485"/>
                  </a:cubicBezTo>
                  <a:cubicBezTo>
                    <a:pt x="257985" y="2017099"/>
                    <a:pt x="257985" y="2017713"/>
                    <a:pt x="257985" y="2017713"/>
                  </a:cubicBezTo>
                  <a:cubicBezTo>
                    <a:pt x="257985" y="2018328"/>
                    <a:pt x="257985" y="2018328"/>
                    <a:pt x="257985" y="2018328"/>
                  </a:cubicBezTo>
                  <a:cubicBezTo>
                    <a:pt x="256765" y="2018328"/>
                    <a:pt x="256765" y="2018328"/>
                    <a:pt x="256765" y="2018328"/>
                  </a:cubicBezTo>
                  <a:cubicBezTo>
                    <a:pt x="256765" y="2018942"/>
                    <a:pt x="256765" y="2018942"/>
                    <a:pt x="256765" y="2018942"/>
                  </a:cubicBezTo>
                  <a:cubicBezTo>
                    <a:pt x="256155" y="2018942"/>
                    <a:pt x="256155" y="2018942"/>
                    <a:pt x="256155" y="2018942"/>
                  </a:cubicBezTo>
                  <a:cubicBezTo>
                    <a:pt x="256155" y="2019556"/>
                    <a:pt x="256155" y="2019556"/>
                    <a:pt x="256155" y="2019556"/>
                  </a:cubicBezTo>
                  <a:cubicBezTo>
                    <a:pt x="255545" y="2019556"/>
                    <a:pt x="255545" y="2019556"/>
                    <a:pt x="255545" y="2019556"/>
                  </a:cubicBezTo>
                  <a:cubicBezTo>
                    <a:pt x="255545" y="2020171"/>
                    <a:pt x="255545" y="2020171"/>
                    <a:pt x="255545" y="2020171"/>
                  </a:cubicBezTo>
                  <a:cubicBezTo>
                    <a:pt x="256155" y="2020171"/>
                    <a:pt x="256155" y="2020171"/>
                    <a:pt x="256155" y="2020171"/>
                  </a:cubicBezTo>
                  <a:cubicBezTo>
                    <a:pt x="256155" y="2021399"/>
                    <a:pt x="256155" y="2021399"/>
                    <a:pt x="256155" y="2021399"/>
                  </a:cubicBezTo>
                  <a:cubicBezTo>
                    <a:pt x="255545" y="2021399"/>
                    <a:pt x="255545" y="2021399"/>
                    <a:pt x="255545" y="2021399"/>
                  </a:cubicBezTo>
                  <a:cubicBezTo>
                    <a:pt x="255545" y="2022013"/>
                    <a:pt x="255545" y="2022013"/>
                    <a:pt x="255545" y="2022013"/>
                  </a:cubicBezTo>
                  <a:cubicBezTo>
                    <a:pt x="256155" y="2022013"/>
                    <a:pt x="256155" y="2022013"/>
                    <a:pt x="256155" y="2022013"/>
                  </a:cubicBezTo>
                  <a:cubicBezTo>
                    <a:pt x="256155" y="2021399"/>
                    <a:pt x="256155" y="2021399"/>
                    <a:pt x="256155" y="2021399"/>
                  </a:cubicBezTo>
                  <a:cubicBezTo>
                    <a:pt x="256765" y="2021399"/>
                    <a:pt x="256765" y="2021399"/>
                    <a:pt x="256765" y="2021399"/>
                  </a:cubicBezTo>
                  <a:cubicBezTo>
                    <a:pt x="256765" y="2020171"/>
                    <a:pt x="256765" y="2020171"/>
                    <a:pt x="256765" y="2020171"/>
                  </a:cubicBezTo>
                  <a:cubicBezTo>
                    <a:pt x="259205" y="2020171"/>
                    <a:pt x="259205" y="2018328"/>
                    <a:pt x="259815" y="2018942"/>
                  </a:cubicBezTo>
                  <a:cubicBezTo>
                    <a:pt x="259815" y="2018328"/>
                    <a:pt x="259815" y="2018328"/>
                    <a:pt x="259815" y="2018328"/>
                  </a:cubicBezTo>
                  <a:cubicBezTo>
                    <a:pt x="261644" y="2017713"/>
                    <a:pt x="261644" y="2017099"/>
                    <a:pt x="262254" y="2017713"/>
                  </a:cubicBezTo>
                  <a:cubicBezTo>
                    <a:pt x="262254" y="2016485"/>
                    <a:pt x="262254" y="2016485"/>
                    <a:pt x="262254" y="2016485"/>
                  </a:cubicBezTo>
                  <a:cubicBezTo>
                    <a:pt x="264694" y="2016485"/>
                    <a:pt x="265913" y="2016485"/>
                    <a:pt x="267133" y="2016485"/>
                  </a:cubicBezTo>
                  <a:cubicBezTo>
                    <a:pt x="267133" y="2018328"/>
                    <a:pt x="267133" y="2018328"/>
                    <a:pt x="267133" y="2018328"/>
                  </a:cubicBezTo>
                  <a:cubicBezTo>
                    <a:pt x="267743" y="2018328"/>
                    <a:pt x="267743" y="2018328"/>
                    <a:pt x="267743" y="2018328"/>
                  </a:cubicBezTo>
                  <a:cubicBezTo>
                    <a:pt x="267743" y="2018942"/>
                    <a:pt x="267743" y="2018942"/>
                    <a:pt x="267743" y="2018942"/>
                  </a:cubicBezTo>
                  <a:cubicBezTo>
                    <a:pt x="269573" y="2018942"/>
                    <a:pt x="270183" y="2018942"/>
                    <a:pt x="270183" y="2018942"/>
                  </a:cubicBezTo>
                  <a:cubicBezTo>
                    <a:pt x="270183" y="2019556"/>
                    <a:pt x="270183" y="2019556"/>
                    <a:pt x="270183" y="2019556"/>
                  </a:cubicBezTo>
                  <a:cubicBezTo>
                    <a:pt x="272012" y="2019556"/>
                    <a:pt x="271403" y="2019556"/>
                    <a:pt x="271403" y="2019556"/>
                  </a:cubicBezTo>
                  <a:cubicBezTo>
                    <a:pt x="271403" y="2020171"/>
                    <a:pt x="271403" y="2020171"/>
                    <a:pt x="271403" y="2020171"/>
                  </a:cubicBezTo>
                  <a:cubicBezTo>
                    <a:pt x="273842" y="2020785"/>
                    <a:pt x="273842" y="2019556"/>
                    <a:pt x="274452" y="2019556"/>
                  </a:cubicBezTo>
                  <a:cubicBezTo>
                    <a:pt x="274452" y="2017713"/>
                    <a:pt x="274452" y="2017099"/>
                    <a:pt x="274452" y="2016485"/>
                  </a:cubicBezTo>
                  <a:cubicBezTo>
                    <a:pt x="273842" y="2016485"/>
                    <a:pt x="273842" y="2016485"/>
                    <a:pt x="273842" y="2016485"/>
                  </a:cubicBezTo>
                  <a:cubicBezTo>
                    <a:pt x="273842" y="2017713"/>
                    <a:pt x="273842" y="2017713"/>
                    <a:pt x="273842" y="2017713"/>
                  </a:cubicBezTo>
                  <a:cubicBezTo>
                    <a:pt x="272012" y="2017713"/>
                    <a:pt x="271403" y="2017713"/>
                    <a:pt x="271403" y="2017713"/>
                  </a:cubicBezTo>
                  <a:cubicBezTo>
                    <a:pt x="271403" y="2016485"/>
                    <a:pt x="271403" y="2016485"/>
                    <a:pt x="271403" y="2016485"/>
                  </a:cubicBezTo>
                  <a:cubicBezTo>
                    <a:pt x="268353" y="2017099"/>
                    <a:pt x="269573" y="2014028"/>
                    <a:pt x="267743" y="2014642"/>
                  </a:cubicBezTo>
                  <a:cubicBezTo>
                    <a:pt x="267743" y="2014028"/>
                    <a:pt x="267743" y="2014028"/>
                    <a:pt x="267743" y="2014028"/>
                  </a:cubicBezTo>
                  <a:cubicBezTo>
                    <a:pt x="267133" y="2014028"/>
                    <a:pt x="267133" y="2014028"/>
                    <a:pt x="267133" y="2014028"/>
                  </a:cubicBezTo>
                  <a:cubicBezTo>
                    <a:pt x="266523" y="2010956"/>
                    <a:pt x="268353" y="2009113"/>
                    <a:pt x="269573" y="2009728"/>
                  </a:cubicBezTo>
                  <a:cubicBezTo>
                    <a:pt x="269573" y="2008499"/>
                    <a:pt x="269573" y="2008499"/>
                    <a:pt x="269573" y="2008499"/>
                  </a:cubicBezTo>
                  <a:cubicBezTo>
                    <a:pt x="270793" y="2008499"/>
                    <a:pt x="270793" y="2008499"/>
                    <a:pt x="270793" y="2008499"/>
                  </a:cubicBezTo>
                  <a:cubicBezTo>
                    <a:pt x="270793" y="2007885"/>
                    <a:pt x="270793" y="2007885"/>
                    <a:pt x="270793" y="2007885"/>
                  </a:cubicBezTo>
                  <a:cubicBezTo>
                    <a:pt x="271403" y="2007885"/>
                    <a:pt x="271403" y="2007885"/>
                    <a:pt x="271403" y="2007885"/>
                  </a:cubicBezTo>
                  <a:cubicBezTo>
                    <a:pt x="271403" y="2007271"/>
                    <a:pt x="271403" y="2007271"/>
                    <a:pt x="271403" y="2007271"/>
                  </a:cubicBezTo>
                  <a:cubicBezTo>
                    <a:pt x="272012" y="2007271"/>
                    <a:pt x="272012" y="2007271"/>
                    <a:pt x="272012" y="2007271"/>
                  </a:cubicBezTo>
                  <a:cubicBezTo>
                    <a:pt x="272012" y="2006656"/>
                    <a:pt x="272012" y="2006656"/>
                    <a:pt x="272012" y="2006656"/>
                  </a:cubicBezTo>
                  <a:cubicBezTo>
                    <a:pt x="273232" y="2006656"/>
                    <a:pt x="273232" y="2006656"/>
                    <a:pt x="273232" y="2006656"/>
                  </a:cubicBezTo>
                  <a:cubicBezTo>
                    <a:pt x="273232" y="2006042"/>
                    <a:pt x="273232" y="2006042"/>
                    <a:pt x="273232" y="2006042"/>
                  </a:cubicBezTo>
                  <a:cubicBezTo>
                    <a:pt x="275672" y="2006042"/>
                    <a:pt x="276892" y="2006042"/>
                    <a:pt x="278111" y="2006042"/>
                  </a:cubicBezTo>
                  <a:cubicBezTo>
                    <a:pt x="278111" y="2004813"/>
                    <a:pt x="278111" y="2004813"/>
                    <a:pt x="278111" y="2004813"/>
                  </a:cubicBezTo>
                  <a:cubicBezTo>
                    <a:pt x="278721" y="2004813"/>
                    <a:pt x="278721" y="2004813"/>
                    <a:pt x="278721" y="2004813"/>
                  </a:cubicBezTo>
                  <a:cubicBezTo>
                    <a:pt x="278721" y="2006042"/>
                    <a:pt x="278721" y="2006042"/>
                    <a:pt x="278721" y="2006042"/>
                  </a:cubicBezTo>
                  <a:cubicBezTo>
                    <a:pt x="280551" y="2006042"/>
                    <a:pt x="279941" y="2006042"/>
                    <a:pt x="279941" y="2006042"/>
                  </a:cubicBezTo>
                  <a:cubicBezTo>
                    <a:pt x="279941" y="2006656"/>
                    <a:pt x="279941" y="2006656"/>
                    <a:pt x="279941" y="2006656"/>
                  </a:cubicBezTo>
                  <a:cubicBezTo>
                    <a:pt x="281161" y="2006656"/>
                    <a:pt x="281161" y="2006656"/>
                    <a:pt x="281161" y="2006656"/>
                  </a:cubicBezTo>
                  <a:cubicBezTo>
                    <a:pt x="281161" y="2008499"/>
                    <a:pt x="281161" y="2007885"/>
                    <a:pt x="281161" y="2007885"/>
                  </a:cubicBezTo>
                  <a:cubicBezTo>
                    <a:pt x="282381" y="2007885"/>
                    <a:pt x="282381" y="2007885"/>
                    <a:pt x="282381" y="2007885"/>
                  </a:cubicBezTo>
                  <a:cubicBezTo>
                    <a:pt x="282381" y="2007271"/>
                    <a:pt x="282381" y="2007271"/>
                    <a:pt x="282381" y="2007271"/>
                  </a:cubicBezTo>
                  <a:cubicBezTo>
                    <a:pt x="284210" y="2007271"/>
                    <a:pt x="283600" y="2007271"/>
                    <a:pt x="283600" y="2007271"/>
                  </a:cubicBezTo>
                  <a:cubicBezTo>
                    <a:pt x="283600" y="2006656"/>
                    <a:pt x="283600" y="2006656"/>
                    <a:pt x="283600" y="2006656"/>
                  </a:cubicBezTo>
                  <a:cubicBezTo>
                    <a:pt x="284820" y="2006656"/>
                    <a:pt x="284820" y="2006656"/>
                    <a:pt x="284820" y="2006656"/>
                  </a:cubicBezTo>
                  <a:cubicBezTo>
                    <a:pt x="284820" y="2006042"/>
                    <a:pt x="284820" y="2006042"/>
                    <a:pt x="284820" y="2006042"/>
                  </a:cubicBezTo>
                  <a:cubicBezTo>
                    <a:pt x="285430" y="2006042"/>
                    <a:pt x="285430" y="2006042"/>
                    <a:pt x="285430" y="2006042"/>
                  </a:cubicBezTo>
                  <a:cubicBezTo>
                    <a:pt x="285430" y="2004813"/>
                    <a:pt x="285430" y="2004813"/>
                    <a:pt x="285430" y="2004813"/>
                  </a:cubicBezTo>
                  <a:cubicBezTo>
                    <a:pt x="286040" y="2004813"/>
                    <a:pt x="286040" y="2004813"/>
                    <a:pt x="286040" y="2004813"/>
                  </a:cubicBezTo>
                  <a:cubicBezTo>
                    <a:pt x="286040" y="2007271"/>
                    <a:pt x="287260" y="2006042"/>
                    <a:pt x="287260" y="2006656"/>
                  </a:cubicBezTo>
                  <a:cubicBezTo>
                    <a:pt x="287260" y="2007271"/>
                    <a:pt x="287260" y="2007271"/>
                    <a:pt x="287260" y="2007271"/>
                  </a:cubicBezTo>
                  <a:cubicBezTo>
                    <a:pt x="287870" y="2007271"/>
                    <a:pt x="287870" y="2007271"/>
                    <a:pt x="287870" y="2007271"/>
                  </a:cubicBezTo>
                  <a:cubicBezTo>
                    <a:pt x="287870" y="2007885"/>
                    <a:pt x="287870" y="2007885"/>
                    <a:pt x="287870" y="2007885"/>
                  </a:cubicBezTo>
                  <a:cubicBezTo>
                    <a:pt x="289699" y="2007885"/>
                    <a:pt x="290919" y="2007885"/>
                    <a:pt x="290919" y="2007885"/>
                  </a:cubicBezTo>
                  <a:cubicBezTo>
                    <a:pt x="290919" y="2007271"/>
                    <a:pt x="290919" y="2007271"/>
                    <a:pt x="290919" y="2007271"/>
                  </a:cubicBezTo>
                  <a:cubicBezTo>
                    <a:pt x="292749" y="2007271"/>
                    <a:pt x="292139" y="2007271"/>
                    <a:pt x="292749" y="2007271"/>
                  </a:cubicBezTo>
                  <a:cubicBezTo>
                    <a:pt x="292749" y="2006656"/>
                    <a:pt x="292749" y="2006656"/>
                    <a:pt x="292749" y="2006656"/>
                  </a:cubicBezTo>
                  <a:cubicBezTo>
                    <a:pt x="293359" y="2006656"/>
                    <a:pt x="293359" y="2006656"/>
                    <a:pt x="293359" y="2006656"/>
                  </a:cubicBezTo>
                  <a:cubicBezTo>
                    <a:pt x="293359" y="2007271"/>
                    <a:pt x="293359" y="2007271"/>
                    <a:pt x="293359" y="2007271"/>
                  </a:cubicBezTo>
                  <a:cubicBezTo>
                    <a:pt x="295188" y="2006656"/>
                    <a:pt x="295188" y="2006042"/>
                    <a:pt x="295188" y="2006656"/>
                  </a:cubicBezTo>
                  <a:cubicBezTo>
                    <a:pt x="295188" y="2007271"/>
                    <a:pt x="295188" y="2007271"/>
                    <a:pt x="295188" y="2007271"/>
                  </a:cubicBezTo>
                  <a:cubicBezTo>
                    <a:pt x="296408" y="2007271"/>
                    <a:pt x="296408" y="2007271"/>
                    <a:pt x="296408" y="2007271"/>
                  </a:cubicBezTo>
                  <a:cubicBezTo>
                    <a:pt x="296408" y="2006656"/>
                    <a:pt x="296408" y="2006656"/>
                    <a:pt x="296408" y="2006656"/>
                  </a:cubicBezTo>
                  <a:cubicBezTo>
                    <a:pt x="297628" y="2007885"/>
                    <a:pt x="298238" y="2006656"/>
                    <a:pt x="298238" y="2007271"/>
                  </a:cubicBezTo>
                  <a:cubicBezTo>
                    <a:pt x="298238" y="2007885"/>
                    <a:pt x="298238" y="2007885"/>
                    <a:pt x="298238" y="2007885"/>
                  </a:cubicBezTo>
                  <a:cubicBezTo>
                    <a:pt x="298848" y="2007271"/>
                    <a:pt x="298848" y="2007271"/>
                    <a:pt x="298848" y="2007271"/>
                  </a:cubicBezTo>
                  <a:cubicBezTo>
                    <a:pt x="300677" y="2009113"/>
                    <a:pt x="300677" y="2007885"/>
                    <a:pt x="301287" y="2007885"/>
                  </a:cubicBezTo>
                  <a:cubicBezTo>
                    <a:pt x="301287" y="2009728"/>
                    <a:pt x="301287" y="2009113"/>
                    <a:pt x="301287" y="2009728"/>
                  </a:cubicBezTo>
                  <a:cubicBezTo>
                    <a:pt x="303117" y="2009728"/>
                    <a:pt x="302507" y="2009728"/>
                    <a:pt x="302507" y="2009728"/>
                  </a:cubicBezTo>
                  <a:cubicBezTo>
                    <a:pt x="302507" y="2007885"/>
                    <a:pt x="302507" y="2007271"/>
                    <a:pt x="302507" y="2007271"/>
                  </a:cubicBezTo>
                  <a:cubicBezTo>
                    <a:pt x="304337" y="2007271"/>
                    <a:pt x="304337" y="2007271"/>
                    <a:pt x="304947" y="2007271"/>
                  </a:cubicBezTo>
                  <a:cubicBezTo>
                    <a:pt x="304947" y="2006656"/>
                    <a:pt x="304947" y="2006656"/>
                    <a:pt x="304947" y="2006656"/>
                  </a:cubicBezTo>
                  <a:cubicBezTo>
                    <a:pt x="306166" y="2006656"/>
                    <a:pt x="306776" y="2006656"/>
                    <a:pt x="306776" y="2006656"/>
                  </a:cubicBezTo>
                  <a:cubicBezTo>
                    <a:pt x="306776" y="2004813"/>
                    <a:pt x="306776" y="2005428"/>
                    <a:pt x="306776" y="2004813"/>
                  </a:cubicBezTo>
                  <a:cubicBezTo>
                    <a:pt x="307386" y="2004813"/>
                    <a:pt x="307386" y="2004813"/>
                    <a:pt x="307386" y="2004813"/>
                  </a:cubicBezTo>
                  <a:cubicBezTo>
                    <a:pt x="307386" y="2003585"/>
                    <a:pt x="307386" y="2003585"/>
                    <a:pt x="307386" y="2003585"/>
                  </a:cubicBezTo>
                  <a:cubicBezTo>
                    <a:pt x="306166" y="2003585"/>
                    <a:pt x="306166" y="2003585"/>
                    <a:pt x="306166" y="2003585"/>
                  </a:cubicBezTo>
                  <a:cubicBezTo>
                    <a:pt x="306166" y="2002971"/>
                    <a:pt x="306166" y="2002971"/>
                    <a:pt x="306166" y="2002971"/>
                  </a:cubicBezTo>
                  <a:cubicBezTo>
                    <a:pt x="304337" y="2002971"/>
                    <a:pt x="304947" y="2002971"/>
                    <a:pt x="304947" y="2002971"/>
                  </a:cubicBezTo>
                  <a:cubicBezTo>
                    <a:pt x="304947" y="2003585"/>
                    <a:pt x="304947" y="2003585"/>
                    <a:pt x="304947" y="2003585"/>
                  </a:cubicBezTo>
                  <a:cubicBezTo>
                    <a:pt x="303117" y="2003585"/>
                    <a:pt x="302507" y="2003585"/>
                    <a:pt x="302507" y="2003585"/>
                  </a:cubicBezTo>
                  <a:cubicBezTo>
                    <a:pt x="302507" y="2002971"/>
                    <a:pt x="302507" y="2002971"/>
                    <a:pt x="302507" y="2002971"/>
                  </a:cubicBezTo>
                  <a:cubicBezTo>
                    <a:pt x="301897" y="2002971"/>
                    <a:pt x="301897" y="2002971"/>
                    <a:pt x="301897" y="2002971"/>
                  </a:cubicBezTo>
                  <a:cubicBezTo>
                    <a:pt x="301897" y="2002356"/>
                    <a:pt x="301897" y="2002356"/>
                    <a:pt x="301897" y="2002356"/>
                  </a:cubicBezTo>
                  <a:cubicBezTo>
                    <a:pt x="301287" y="2002356"/>
                    <a:pt x="301287" y="2002356"/>
                    <a:pt x="301287" y="2002356"/>
                  </a:cubicBezTo>
                  <a:cubicBezTo>
                    <a:pt x="300677" y="1999899"/>
                    <a:pt x="299458" y="1999899"/>
                    <a:pt x="299458" y="1998671"/>
                  </a:cubicBezTo>
                  <a:cubicBezTo>
                    <a:pt x="300677" y="1998671"/>
                    <a:pt x="300677" y="1998671"/>
                    <a:pt x="300677" y="1998671"/>
                  </a:cubicBezTo>
                  <a:cubicBezTo>
                    <a:pt x="300067" y="1995599"/>
                    <a:pt x="303117" y="1996828"/>
                    <a:pt x="304337" y="1996213"/>
                  </a:cubicBezTo>
                  <a:cubicBezTo>
                    <a:pt x="304337" y="1995599"/>
                    <a:pt x="304337" y="1995599"/>
                    <a:pt x="304337" y="1995599"/>
                  </a:cubicBezTo>
                  <a:cubicBezTo>
                    <a:pt x="305557" y="1995599"/>
                    <a:pt x="306776" y="1995599"/>
                    <a:pt x="306776" y="1995599"/>
                  </a:cubicBezTo>
                  <a:cubicBezTo>
                    <a:pt x="306776" y="1994985"/>
                    <a:pt x="306776" y="1994985"/>
                    <a:pt x="306776" y="1994985"/>
                  </a:cubicBezTo>
                  <a:cubicBezTo>
                    <a:pt x="307386" y="1994985"/>
                    <a:pt x="307386" y="1994985"/>
                    <a:pt x="307386" y="1994985"/>
                  </a:cubicBezTo>
                  <a:cubicBezTo>
                    <a:pt x="307386" y="1994371"/>
                    <a:pt x="307386" y="1994371"/>
                    <a:pt x="307386" y="1994371"/>
                  </a:cubicBezTo>
                  <a:cubicBezTo>
                    <a:pt x="308606" y="1994371"/>
                    <a:pt x="308606" y="1994371"/>
                    <a:pt x="308606" y="1994371"/>
                  </a:cubicBezTo>
                  <a:cubicBezTo>
                    <a:pt x="308606" y="1993142"/>
                    <a:pt x="308606" y="1993142"/>
                    <a:pt x="308606" y="1993142"/>
                  </a:cubicBezTo>
                  <a:cubicBezTo>
                    <a:pt x="307386" y="1994371"/>
                    <a:pt x="307386" y="1994371"/>
                    <a:pt x="307386" y="1994371"/>
                  </a:cubicBezTo>
                  <a:cubicBezTo>
                    <a:pt x="307386" y="1993142"/>
                    <a:pt x="307386" y="1993142"/>
                    <a:pt x="307386" y="1993142"/>
                  </a:cubicBezTo>
                  <a:cubicBezTo>
                    <a:pt x="306776" y="1993142"/>
                    <a:pt x="306776" y="1993142"/>
                    <a:pt x="306776" y="1993142"/>
                  </a:cubicBezTo>
                  <a:cubicBezTo>
                    <a:pt x="306776" y="1994371"/>
                    <a:pt x="306776" y="1994371"/>
                    <a:pt x="306776" y="1994371"/>
                  </a:cubicBezTo>
                  <a:cubicBezTo>
                    <a:pt x="306166" y="1994371"/>
                    <a:pt x="306166" y="1994371"/>
                    <a:pt x="306166" y="1994371"/>
                  </a:cubicBezTo>
                  <a:cubicBezTo>
                    <a:pt x="306166" y="1993142"/>
                    <a:pt x="306166" y="1993142"/>
                    <a:pt x="306166" y="1993142"/>
                  </a:cubicBezTo>
                  <a:cubicBezTo>
                    <a:pt x="305557" y="1994371"/>
                    <a:pt x="305557" y="1994371"/>
                    <a:pt x="305557" y="1994371"/>
                  </a:cubicBezTo>
                  <a:cubicBezTo>
                    <a:pt x="305557" y="1993142"/>
                    <a:pt x="305557" y="1993142"/>
                    <a:pt x="305557" y="1993142"/>
                  </a:cubicBezTo>
                  <a:cubicBezTo>
                    <a:pt x="304947" y="1993142"/>
                    <a:pt x="304947" y="1993142"/>
                    <a:pt x="304947" y="1993142"/>
                  </a:cubicBezTo>
                  <a:cubicBezTo>
                    <a:pt x="305557" y="1992528"/>
                    <a:pt x="305557" y="1992528"/>
                    <a:pt x="305557" y="1992528"/>
                  </a:cubicBezTo>
                  <a:cubicBezTo>
                    <a:pt x="304947" y="1992528"/>
                    <a:pt x="304947" y="1992528"/>
                    <a:pt x="304947" y="1992528"/>
                  </a:cubicBezTo>
                  <a:cubicBezTo>
                    <a:pt x="304947" y="1991913"/>
                    <a:pt x="304947" y="1991913"/>
                    <a:pt x="304947" y="1991913"/>
                  </a:cubicBezTo>
                  <a:cubicBezTo>
                    <a:pt x="305557" y="1991913"/>
                    <a:pt x="305557" y="1991913"/>
                    <a:pt x="305557" y="1991913"/>
                  </a:cubicBezTo>
                  <a:cubicBezTo>
                    <a:pt x="305557" y="1991299"/>
                    <a:pt x="305557" y="1991299"/>
                    <a:pt x="305557" y="1991299"/>
                  </a:cubicBezTo>
                  <a:cubicBezTo>
                    <a:pt x="307386" y="1991299"/>
                    <a:pt x="307386" y="1991299"/>
                    <a:pt x="307386" y="1991299"/>
                  </a:cubicBezTo>
                  <a:cubicBezTo>
                    <a:pt x="307386" y="1990685"/>
                    <a:pt x="307386" y="1990685"/>
                    <a:pt x="307386" y="1990685"/>
                  </a:cubicBezTo>
                  <a:cubicBezTo>
                    <a:pt x="306776" y="1990685"/>
                    <a:pt x="306776" y="1990685"/>
                    <a:pt x="306776" y="1990685"/>
                  </a:cubicBezTo>
                  <a:cubicBezTo>
                    <a:pt x="306776" y="1990071"/>
                    <a:pt x="306776" y="1990071"/>
                    <a:pt x="306776" y="1990071"/>
                  </a:cubicBezTo>
                  <a:cubicBezTo>
                    <a:pt x="307386" y="1990071"/>
                    <a:pt x="307386" y="1990071"/>
                    <a:pt x="307386" y="1990071"/>
                  </a:cubicBezTo>
                  <a:cubicBezTo>
                    <a:pt x="307386" y="1988842"/>
                    <a:pt x="307386" y="1988842"/>
                    <a:pt x="307386" y="1988842"/>
                  </a:cubicBezTo>
                  <a:cubicBezTo>
                    <a:pt x="308606" y="1988842"/>
                    <a:pt x="308606" y="1988842"/>
                    <a:pt x="308606" y="1988842"/>
                  </a:cubicBezTo>
                  <a:cubicBezTo>
                    <a:pt x="308606" y="1988228"/>
                    <a:pt x="308606" y="1988228"/>
                    <a:pt x="308606" y="1988228"/>
                  </a:cubicBezTo>
                  <a:cubicBezTo>
                    <a:pt x="307386" y="1988228"/>
                    <a:pt x="307386" y="1988228"/>
                    <a:pt x="307386" y="1988228"/>
                  </a:cubicBezTo>
                  <a:cubicBezTo>
                    <a:pt x="307386" y="1987613"/>
                    <a:pt x="307386" y="1987613"/>
                    <a:pt x="307386" y="1987613"/>
                  </a:cubicBezTo>
                  <a:cubicBezTo>
                    <a:pt x="306776" y="1988842"/>
                    <a:pt x="306776" y="1988228"/>
                    <a:pt x="306166" y="1988228"/>
                  </a:cubicBezTo>
                  <a:cubicBezTo>
                    <a:pt x="306166" y="1988842"/>
                    <a:pt x="306166" y="1988842"/>
                    <a:pt x="306166" y="1988842"/>
                  </a:cubicBezTo>
                  <a:cubicBezTo>
                    <a:pt x="305557" y="1988842"/>
                    <a:pt x="305557" y="1988842"/>
                    <a:pt x="305557" y="1988842"/>
                  </a:cubicBezTo>
                  <a:cubicBezTo>
                    <a:pt x="305557" y="1990071"/>
                    <a:pt x="305557" y="1990071"/>
                    <a:pt x="305557" y="1990071"/>
                  </a:cubicBezTo>
                  <a:cubicBezTo>
                    <a:pt x="303727" y="1990071"/>
                    <a:pt x="303727" y="1990685"/>
                    <a:pt x="303117" y="1990685"/>
                  </a:cubicBezTo>
                  <a:cubicBezTo>
                    <a:pt x="303117" y="1991299"/>
                    <a:pt x="303117" y="1991299"/>
                    <a:pt x="303117" y="1991299"/>
                  </a:cubicBezTo>
                  <a:cubicBezTo>
                    <a:pt x="302507" y="1991299"/>
                    <a:pt x="302507" y="1991299"/>
                    <a:pt x="302507" y="1991299"/>
                  </a:cubicBezTo>
                  <a:cubicBezTo>
                    <a:pt x="302507" y="1991913"/>
                    <a:pt x="302507" y="1991913"/>
                    <a:pt x="302507" y="1991913"/>
                  </a:cubicBezTo>
                  <a:cubicBezTo>
                    <a:pt x="300677" y="1991913"/>
                    <a:pt x="301287" y="1991913"/>
                    <a:pt x="301287" y="1991913"/>
                  </a:cubicBezTo>
                  <a:cubicBezTo>
                    <a:pt x="301287" y="1994371"/>
                    <a:pt x="299458" y="1993142"/>
                    <a:pt x="299458" y="1993142"/>
                  </a:cubicBezTo>
                  <a:cubicBezTo>
                    <a:pt x="299458" y="1992528"/>
                    <a:pt x="299458" y="1992528"/>
                    <a:pt x="299458" y="1992528"/>
                  </a:cubicBezTo>
                  <a:cubicBezTo>
                    <a:pt x="297628" y="1993142"/>
                    <a:pt x="297018" y="1995599"/>
                    <a:pt x="297018" y="1995599"/>
                  </a:cubicBezTo>
                  <a:cubicBezTo>
                    <a:pt x="296408" y="1995599"/>
                    <a:pt x="296408" y="1995599"/>
                    <a:pt x="296408" y="1995599"/>
                  </a:cubicBezTo>
                  <a:cubicBezTo>
                    <a:pt x="296408" y="1996213"/>
                    <a:pt x="296408" y="1996213"/>
                    <a:pt x="296408" y="1996213"/>
                  </a:cubicBezTo>
                  <a:cubicBezTo>
                    <a:pt x="294578" y="1996213"/>
                    <a:pt x="294578" y="1996213"/>
                    <a:pt x="294578" y="1996213"/>
                  </a:cubicBezTo>
                  <a:cubicBezTo>
                    <a:pt x="294578" y="1995599"/>
                    <a:pt x="294578" y="1995599"/>
                    <a:pt x="294578" y="1995599"/>
                  </a:cubicBezTo>
                  <a:cubicBezTo>
                    <a:pt x="293969" y="1995599"/>
                    <a:pt x="293969" y="1995599"/>
                    <a:pt x="293969" y="1995599"/>
                  </a:cubicBezTo>
                  <a:cubicBezTo>
                    <a:pt x="294578" y="1994371"/>
                    <a:pt x="295188" y="1994985"/>
                    <a:pt x="295188" y="1994985"/>
                  </a:cubicBezTo>
                  <a:cubicBezTo>
                    <a:pt x="295188" y="1994371"/>
                    <a:pt x="295188" y="1994371"/>
                    <a:pt x="295188" y="1994371"/>
                  </a:cubicBezTo>
                  <a:cubicBezTo>
                    <a:pt x="296408" y="1994371"/>
                    <a:pt x="296408" y="1994371"/>
                    <a:pt x="296408" y="1994371"/>
                  </a:cubicBezTo>
                  <a:cubicBezTo>
                    <a:pt x="295798" y="1991913"/>
                    <a:pt x="297018" y="1991299"/>
                    <a:pt x="297018" y="1990685"/>
                  </a:cubicBezTo>
                  <a:cubicBezTo>
                    <a:pt x="297628" y="1990685"/>
                    <a:pt x="297628" y="1990685"/>
                    <a:pt x="297628" y="1990685"/>
                  </a:cubicBezTo>
                  <a:cubicBezTo>
                    <a:pt x="297628" y="1988842"/>
                    <a:pt x="297628" y="1988228"/>
                    <a:pt x="297628" y="1988228"/>
                  </a:cubicBezTo>
                  <a:cubicBezTo>
                    <a:pt x="298238" y="1988228"/>
                    <a:pt x="298238" y="1988228"/>
                    <a:pt x="298238" y="1988228"/>
                  </a:cubicBezTo>
                  <a:cubicBezTo>
                    <a:pt x="298238" y="1987613"/>
                    <a:pt x="298238" y="1987613"/>
                    <a:pt x="298238" y="1987613"/>
                  </a:cubicBezTo>
                  <a:cubicBezTo>
                    <a:pt x="300677" y="1986385"/>
                    <a:pt x="301897" y="1985771"/>
                    <a:pt x="303117" y="1986385"/>
                  </a:cubicBezTo>
                  <a:cubicBezTo>
                    <a:pt x="303117" y="1985156"/>
                    <a:pt x="303117" y="1985156"/>
                    <a:pt x="303117" y="1985156"/>
                  </a:cubicBezTo>
                  <a:cubicBezTo>
                    <a:pt x="304947" y="1985156"/>
                    <a:pt x="304337" y="1985156"/>
                    <a:pt x="304947" y="1985156"/>
                  </a:cubicBezTo>
                  <a:cubicBezTo>
                    <a:pt x="304947" y="1982699"/>
                    <a:pt x="307386" y="1980242"/>
                    <a:pt x="308606" y="1980242"/>
                  </a:cubicBezTo>
                  <a:cubicBezTo>
                    <a:pt x="307996" y="1977785"/>
                    <a:pt x="310436" y="1979013"/>
                    <a:pt x="311046" y="1979013"/>
                  </a:cubicBezTo>
                  <a:cubicBezTo>
                    <a:pt x="311046" y="1977171"/>
                    <a:pt x="311046" y="1977785"/>
                    <a:pt x="311046" y="1977171"/>
                  </a:cubicBezTo>
                  <a:cubicBezTo>
                    <a:pt x="312875" y="1977171"/>
                    <a:pt x="313485" y="1977171"/>
                    <a:pt x="313485" y="1977171"/>
                  </a:cubicBezTo>
                  <a:cubicBezTo>
                    <a:pt x="313485" y="1979013"/>
                    <a:pt x="313485" y="1979628"/>
                    <a:pt x="313485" y="1979628"/>
                  </a:cubicBezTo>
                  <a:cubicBezTo>
                    <a:pt x="314705" y="1977785"/>
                    <a:pt x="315315" y="1979013"/>
                    <a:pt x="315925" y="1979013"/>
                  </a:cubicBezTo>
                  <a:cubicBezTo>
                    <a:pt x="315925" y="1978399"/>
                    <a:pt x="315925" y="1978399"/>
                    <a:pt x="315925" y="1978399"/>
                  </a:cubicBezTo>
                  <a:cubicBezTo>
                    <a:pt x="317144" y="1978399"/>
                    <a:pt x="318364" y="1978399"/>
                    <a:pt x="318364" y="1978399"/>
                  </a:cubicBezTo>
                  <a:cubicBezTo>
                    <a:pt x="318364" y="1977171"/>
                    <a:pt x="318364" y="1977171"/>
                    <a:pt x="318364" y="1977171"/>
                  </a:cubicBezTo>
                  <a:cubicBezTo>
                    <a:pt x="320194" y="1977171"/>
                    <a:pt x="320804" y="1977171"/>
                    <a:pt x="320804" y="1977171"/>
                  </a:cubicBezTo>
                  <a:cubicBezTo>
                    <a:pt x="320804" y="1976556"/>
                    <a:pt x="320804" y="1976556"/>
                    <a:pt x="320804" y="1976556"/>
                  </a:cubicBezTo>
                  <a:cubicBezTo>
                    <a:pt x="321414" y="1976556"/>
                    <a:pt x="321414" y="1976556"/>
                    <a:pt x="321414" y="1976556"/>
                  </a:cubicBezTo>
                  <a:cubicBezTo>
                    <a:pt x="321414" y="1974713"/>
                    <a:pt x="321414" y="1975328"/>
                    <a:pt x="321414" y="1975328"/>
                  </a:cubicBezTo>
                  <a:cubicBezTo>
                    <a:pt x="320804" y="1975328"/>
                    <a:pt x="320804" y="1975328"/>
                    <a:pt x="320804" y="1975328"/>
                  </a:cubicBezTo>
                  <a:cubicBezTo>
                    <a:pt x="320804" y="1973485"/>
                    <a:pt x="320804" y="1973485"/>
                    <a:pt x="320804" y="1972871"/>
                  </a:cubicBezTo>
                  <a:cubicBezTo>
                    <a:pt x="321414" y="1972871"/>
                    <a:pt x="321414" y="1972871"/>
                    <a:pt x="321414" y="1972871"/>
                  </a:cubicBezTo>
                  <a:cubicBezTo>
                    <a:pt x="321414" y="1972256"/>
                    <a:pt x="321414" y="1972256"/>
                    <a:pt x="321414" y="1972256"/>
                  </a:cubicBezTo>
                  <a:cubicBezTo>
                    <a:pt x="322024" y="1972256"/>
                    <a:pt x="322024" y="1972256"/>
                    <a:pt x="322024" y="1972256"/>
                  </a:cubicBezTo>
                  <a:cubicBezTo>
                    <a:pt x="322024" y="1972871"/>
                    <a:pt x="322024" y="1972871"/>
                    <a:pt x="322024" y="1972871"/>
                  </a:cubicBezTo>
                  <a:cubicBezTo>
                    <a:pt x="322634" y="1972871"/>
                    <a:pt x="322634" y="1972871"/>
                    <a:pt x="322634" y="1972871"/>
                  </a:cubicBezTo>
                  <a:cubicBezTo>
                    <a:pt x="322634" y="1972256"/>
                    <a:pt x="322634" y="1972256"/>
                    <a:pt x="322634" y="1972256"/>
                  </a:cubicBezTo>
                  <a:cubicBezTo>
                    <a:pt x="323853" y="1972256"/>
                    <a:pt x="323853" y="1972256"/>
                    <a:pt x="323853" y="1972256"/>
                  </a:cubicBezTo>
                  <a:cubicBezTo>
                    <a:pt x="323853" y="1971642"/>
                    <a:pt x="323853" y="1971642"/>
                    <a:pt x="323853" y="1971642"/>
                  </a:cubicBezTo>
                  <a:cubicBezTo>
                    <a:pt x="324463" y="1971642"/>
                    <a:pt x="324463" y="1971642"/>
                    <a:pt x="324463" y="1971642"/>
                  </a:cubicBezTo>
                  <a:cubicBezTo>
                    <a:pt x="324463" y="1972256"/>
                    <a:pt x="324463" y="1972256"/>
                    <a:pt x="324463" y="1972256"/>
                  </a:cubicBezTo>
                  <a:cubicBezTo>
                    <a:pt x="325073" y="1972256"/>
                    <a:pt x="325073" y="1972256"/>
                    <a:pt x="325073" y="1972256"/>
                  </a:cubicBezTo>
                  <a:cubicBezTo>
                    <a:pt x="325073" y="1972871"/>
                    <a:pt x="325073" y="1972871"/>
                    <a:pt x="325073" y="1972871"/>
                  </a:cubicBezTo>
                  <a:cubicBezTo>
                    <a:pt x="325683" y="1972871"/>
                    <a:pt x="325683" y="1972871"/>
                    <a:pt x="325683" y="1972871"/>
                  </a:cubicBezTo>
                  <a:cubicBezTo>
                    <a:pt x="325683" y="1972256"/>
                    <a:pt x="325683" y="1972256"/>
                    <a:pt x="325683" y="1972256"/>
                  </a:cubicBezTo>
                  <a:cubicBezTo>
                    <a:pt x="326293" y="1972871"/>
                    <a:pt x="326293" y="1972871"/>
                    <a:pt x="326293" y="1972871"/>
                  </a:cubicBezTo>
                  <a:cubicBezTo>
                    <a:pt x="326293" y="1972256"/>
                    <a:pt x="326293" y="1972256"/>
                    <a:pt x="326293" y="1972256"/>
                  </a:cubicBezTo>
                  <a:cubicBezTo>
                    <a:pt x="327513" y="1972256"/>
                    <a:pt x="327513" y="1972256"/>
                    <a:pt x="327513" y="1972256"/>
                  </a:cubicBezTo>
                  <a:cubicBezTo>
                    <a:pt x="326903" y="1970413"/>
                    <a:pt x="329342" y="1970413"/>
                    <a:pt x="329952" y="1970413"/>
                  </a:cubicBezTo>
                  <a:cubicBezTo>
                    <a:pt x="329952" y="1971028"/>
                    <a:pt x="329952" y="1971028"/>
                    <a:pt x="329952" y="1971028"/>
                  </a:cubicBezTo>
                  <a:cubicBezTo>
                    <a:pt x="330562" y="1971028"/>
                    <a:pt x="330562" y="1971028"/>
                    <a:pt x="330562" y="1971028"/>
                  </a:cubicBezTo>
                  <a:cubicBezTo>
                    <a:pt x="330562" y="1971642"/>
                    <a:pt x="330562" y="1971642"/>
                    <a:pt x="330562" y="1971642"/>
                  </a:cubicBezTo>
                  <a:cubicBezTo>
                    <a:pt x="331782" y="1971642"/>
                    <a:pt x="331782" y="1971642"/>
                    <a:pt x="331782" y="1971642"/>
                  </a:cubicBezTo>
                  <a:cubicBezTo>
                    <a:pt x="331782" y="1971028"/>
                    <a:pt x="331782" y="1971028"/>
                    <a:pt x="331782" y="1971028"/>
                  </a:cubicBezTo>
                  <a:cubicBezTo>
                    <a:pt x="332392" y="1971028"/>
                    <a:pt x="332392" y="1971028"/>
                    <a:pt x="332392" y="1971028"/>
                  </a:cubicBezTo>
                  <a:cubicBezTo>
                    <a:pt x="332392" y="1968571"/>
                    <a:pt x="332392" y="1967342"/>
                    <a:pt x="332392" y="1966728"/>
                  </a:cubicBezTo>
                  <a:cubicBezTo>
                    <a:pt x="329952" y="1966728"/>
                    <a:pt x="329952" y="1965499"/>
                    <a:pt x="329952" y="1964885"/>
                  </a:cubicBezTo>
                  <a:cubicBezTo>
                    <a:pt x="331782" y="1964885"/>
                    <a:pt x="331172" y="1966113"/>
                    <a:pt x="331782" y="1965499"/>
                  </a:cubicBezTo>
                  <a:cubicBezTo>
                    <a:pt x="331782" y="1964271"/>
                    <a:pt x="331782" y="1964271"/>
                    <a:pt x="331782" y="1964271"/>
                  </a:cubicBezTo>
                  <a:cubicBezTo>
                    <a:pt x="330562" y="1964271"/>
                    <a:pt x="330562" y="1964271"/>
                    <a:pt x="330562" y="1964271"/>
                  </a:cubicBezTo>
                  <a:cubicBezTo>
                    <a:pt x="330562" y="1963656"/>
                    <a:pt x="330562" y="1963656"/>
                    <a:pt x="330562" y="1963656"/>
                  </a:cubicBezTo>
                  <a:cubicBezTo>
                    <a:pt x="329952" y="1963656"/>
                    <a:pt x="329952" y="1963656"/>
                    <a:pt x="329952" y="1963656"/>
                  </a:cubicBezTo>
                  <a:cubicBezTo>
                    <a:pt x="329952" y="1963042"/>
                    <a:pt x="329952" y="1963042"/>
                    <a:pt x="329952" y="1963042"/>
                  </a:cubicBezTo>
                  <a:cubicBezTo>
                    <a:pt x="329342" y="1963042"/>
                    <a:pt x="329342" y="1963042"/>
                    <a:pt x="329342" y="1963042"/>
                  </a:cubicBezTo>
                  <a:cubicBezTo>
                    <a:pt x="329342" y="1964271"/>
                    <a:pt x="329342" y="1964271"/>
                    <a:pt x="329342" y="1964271"/>
                  </a:cubicBezTo>
                  <a:cubicBezTo>
                    <a:pt x="327513" y="1964885"/>
                    <a:pt x="327513" y="1963656"/>
                    <a:pt x="327513" y="1963656"/>
                  </a:cubicBezTo>
                  <a:cubicBezTo>
                    <a:pt x="326293" y="1964271"/>
                    <a:pt x="326293" y="1964271"/>
                    <a:pt x="326293" y="1964271"/>
                  </a:cubicBezTo>
                  <a:cubicBezTo>
                    <a:pt x="326293" y="1963656"/>
                    <a:pt x="326293" y="1963656"/>
                    <a:pt x="326293" y="1963656"/>
                  </a:cubicBezTo>
                  <a:cubicBezTo>
                    <a:pt x="325683" y="1963656"/>
                    <a:pt x="325683" y="1963656"/>
                    <a:pt x="325683" y="1963656"/>
                  </a:cubicBezTo>
                  <a:cubicBezTo>
                    <a:pt x="325683" y="1961199"/>
                    <a:pt x="324463" y="1961199"/>
                    <a:pt x="325073" y="1960585"/>
                  </a:cubicBezTo>
                  <a:cubicBezTo>
                    <a:pt x="325683" y="1960585"/>
                    <a:pt x="325683" y="1960585"/>
                    <a:pt x="325683" y="1960585"/>
                  </a:cubicBezTo>
                  <a:cubicBezTo>
                    <a:pt x="325683" y="1961199"/>
                    <a:pt x="325683" y="1961199"/>
                    <a:pt x="325683" y="1961199"/>
                  </a:cubicBezTo>
                  <a:cubicBezTo>
                    <a:pt x="328123" y="1961813"/>
                    <a:pt x="328123" y="1959971"/>
                    <a:pt x="328123" y="1959971"/>
                  </a:cubicBezTo>
                  <a:cubicBezTo>
                    <a:pt x="328732" y="1959971"/>
                    <a:pt x="328732" y="1959971"/>
                    <a:pt x="328732" y="1959971"/>
                  </a:cubicBezTo>
                  <a:cubicBezTo>
                    <a:pt x="328732" y="1958128"/>
                    <a:pt x="328732" y="1958742"/>
                    <a:pt x="328732" y="1958742"/>
                  </a:cubicBezTo>
                  <a:cubicBezTo>
                    <a:pt x="328123" y="1958742"/>
                    <a:pt x="328123" y="1958742"/>
                    <a:pt x="328123" y="1958742"/>
                  </a:cubicBezTo>
                  <a:cubicBezTo>
                    <a:pt x="328123" y="1957513"/>
                    <a:pt x="328123" y="1957513"/>
                    <a:pt x="328123" y="1957513"/>
                  </a:cubicBezTo>
                  <a:cubicBezTo>
                    <a:pt x="327513" y="1957513"/>
                    <a:pt x="327513" y="1957513"/>
                    <a:pt x="327513" y="1957513"/>
                  </a:cubicBezTo>
                  <a:cubicBezTo>
                    <a:pt x="328732" y="1956285"/>
                    <a:pt x="328123" y="1955671"/>
                    <a:pt x="328732" y="1955671"/>
                  </a:cubicBezTo>
                  <a:cubicBezTo>
                    <a:pt x="328123" y="1955056"/>
                    <a:pt x="328123" y="1955056"/>
                    <a:pt x="328123" y="1955056"/>
                  </a:cubicBezTo>
                  <a:cubicBezTo>
                    <a:pt x="328732" y="1955056"/>
                    <a:pt x="328732" y="1955056"/>
                    <a:pt x="328732" y="1955056"/>
                  </a:cubicBezTo>
                  <a:cubicBezTo>
                    <a:pt x="328732" y="1953828"/>
                    <a:pt x="328732" y="1953828"/>
                    <a:pt x="328732" y="1953828"/>
                  </a:cubicBezTo>
                  <a:cubicBezTo>
                    <a:pt x="328123" y="1953828"/>
                    <a:pt x="328123" y="1953828"/>
                    <a:pt x="328123" y="1953828"/>
                  </a:cubicBezTo>
                  <a:cubicBezTo>
                    <a:pt x="329342" y="1952599"/>
                    <a:pt x="328123" y="1951985"/>
                    <a:pt x="328732" y="1951985"/>
                  </a:cubicBezTo>
                  <a:cubicBezTo>
                    <a:pt x="328123" y="1953213"/>
                    <a:pt x="327513" y="1952599"/>
                    <a:pt x="327513" y="1952599"/>
                  </a:cubicBezTo>
                  <a:cubicBezTo>
                    <a:pt x="327513" y="1954442"/>
                    <a:pt x="327513" y="1954442"/>
                    <a:pt x="327513" y="1955056"/>
                  </a:cubicBezTo>
                  <a:cubicBezTo>
                    <a:pt x="326293" y="1955056"/>
                    <a:pt x="326293" y="1955056"/>
                    <a:pt x="326293" y="1955056"/>
                  </a:cubicBezTo>
                  <a:cubicBezTo>
                    <a:pt x="326293" y="1955671"/>
                    <a:pt x="326293" y="1955671"/>
                    <a:pt x="326293" y="1955671"/>
                  </a:cubicBezTo>
                  <a:cubicBezTo>
                    <a:pt x="325683" y="1955671"/>
                    <a:pt x="325683" y="1955671"/>
                    <a:pt x="325683" y="1955671"/>
                  </a:cubicBezTo>
                  <a:cubicBezTo>
                    <a:pt x="327513" y="1956899"/>
                    <a:pt x="326293" y="1958128"/>
                    <a:pt x="326293" y="1958742"/>
                  </a:cubicBezTo>
                  <a:cubicBezTo>
                    <a:pt x="325683" y="1958742"/>
                    <a:pt x="325683" y="1958742"/>
                    <a:pt x="325683" y="1958742"/>
                  </a:cubicBezTo>
                  <a:cubicBezTo>
                    <a:pt x="325683" y="1959356"/>
                    <a:pt x="325683" y="1959356"/>
                    <a:pt x="325683" y="1959356"/>
                  </a:cubicBezTo>
                  <a:cubicBezTo>
                    <a:pt x="325073" y="1959356"/>
                    <a:pt x="325073" y="1959356"/>
                    <a:pt x="325073" y="1959356"/>
                  </a:cubicBezTo>
                  <a:cubicBezTo>
                    <a:pt x="325683" y="1959971"/>
                    <a:pt x="325683" y="1959971"/>
                    <a:pt x="325683" y="1959971"/>
                  </a:cubicBezTo>
                  <a:cubicBezTo>
                    <a:pt x="325073" y="1959971"/>
                    <a:pt x="325073" y="1959971"/>
                    <a:pt x="325073" y="1959971"/>
                  </a:cubicBezTo>
                  <a:cubicBezTo>
                    <a:pt x="325073" y="1960585"/>
                    <a:pt x="325073" y="1960585"/>
                    <a:pt x="325073" y="1960585"/>
                  </a:cubicBezTo>
                  <a:cubicBezTo>
                    <a:pt x="323243" y="1960585"/>
                    <a:pt x="323853" y="1960585"/>
                    <a:pt x="323853" y="1960585"/>
                  </a:cubicBezTo>
                  <a:cubicBezTo>
                    <a:pt x="323853" y="1961199"/>
                    <a:pt x="323853" y="1961199"/>
                    <a:pt x="323853" y="1961199"/>
                  </a:cubicBezTo>
                  <a:cubicBezTo>
                    <a:pt x="322634" y="1961199"/>
                    <a:pt x="322634" y="1961199"/>
                    <a:pt x="322634" y="1961199"/>
                  </a:cubicBezTo>
                  <a:cubicBezTo>
                    <a:pt x="322634" y="1960585"/>
                    <a:pt x="322634" y="1960585"/>
                    <a:pt x="322634" y="1960585"/>
                  </a:cubicBezTo>
                  <a:cubicBezTo>
                    <a:pt x="321414" y="1960585"/>
                    <a:pt x="321414" y="1960585"/>
                    <a:pt x="321414" y="1960585"/>
                  </a:cubicBezTo>
                  <a:cubicBezTo>
                    <a:pt x="321414" y="1963042"/>
                    <a:pt x="319584" y="1961813"/>
                    <a:pt x="320194" y="1961813"/>
                  </a:cubicBezTo>
                  <a:cubicBezTo>
                    <a:pt x="320194" y="1964271"/>
                    <a:pt x="317754" y="1963042"/>
                    <a:pt x="317754" y="1963656"/>
                  </a:cubicBezTo>
                  <a:cubicBezTo>
                    <a:pt x="317754" y="1964271"/>
                    <a:pt x="317754" y="1964271"/>
                    <a:pt x="317754" y="1964271"/>
                  </a:cubicBezTo>
                  <a:cubicBezTo>
                    <a:pt x="317144" y="1964271"/>
                    <a:pt x="317144" y="1964271"/>
                    <a:pt x="317144" y="1964271"/>
                  </a:cubicBezTo>
                  <a:cubicBezTo>
                    <a:pt x="317144" y="1963656"/>
                    <a:pt x="317144" y="1963656"/>
                    <a:pt x="317144" y="1963656"/>
                  </a:cubicBezTo>
                  <a:cubicBezTo>
                    <a:pt x="316535" y="1963656"/>
                    <a:pt x="316535" y="1963656"/>
                    <a:pt x="316535" y="1963656"/>
                  </a:cubicBezTo>
                  <a:cubicBezTo>
                    <a:pt x="316535" y="1964271"/>
                    <a:pt x="316535" y="1964271"/>
                    <a:pt x="316535" y="1964271"/>
                  </a:cubicBezTo>
                  <a:cubicBezTo>
                    <a:pt x="314095" y="1964271"/>
                    <a:pt x="315315" y="1962428"/>
                    <a:pt x="314705" y="1961813"/>
                  </a:cubicBezTo>
                  <a:cubicBezTo>
                    <a:pt x="314095" y="1961813"/>
                    <a:pt x="314095" y="1961813"/>
                    <a:pt x="314095" y="1961813"/>
                  </a:cubicBezTo>
                  <a:cubicBezTo>
                    <a:pt x="314095" y="1959971"/>
                    <a:pt x="314705" y="1960585"/>
                    <a:pt x="314705" y="1959971"/>
                  </a:cubicBezTo>
                  <a:cubicBezTo>
                    <a:pt x="314095" y="1959356"/>
                    <a:pt x="314095" y="1959356"/>
                    <a:pt x="314095" y="1959356"/>
                  </a:cubicBezTo>
                  <a:cubicBezTo>
                    <a:pt x="314705" y="1959356"/>
                    <a:pt x="314705" y="1959356"/>
                    <a:pt x="314705" y="1959356"/>
                  </a:cubicBezTo>
                  <a:cubicBezTo>
                    <a:pt x="314705" y="1956899"/>
                    <a:pt x="317754" y="1957513"/>
                    <a:pt x="317754" y="1956285"/>
                  </a:cubicBezTo>
                  <a:cubicBezTo>
                    <a:pt x="317754" y="1956899"/>
                    <a:pt x="317754" y="1956899"/>
                    <a:pt x="317754" y="1956899"/>
                  </a:cubicBezTo>
                  <a:cubicBezTo>
                    <a:pt x="318364" y="1956899"/>
                    <a:pt x="318364" y="1956899"/>
                    <a:pt x="318364" y="1956899"/>
                  </a:cubicBezTo>
                  <a:cubicBezTo>
                    <a:pt x="318364" y="1956285"/>
                    <a:pt x="318364" y="1956285"/>
                    <a:pt x="318364" y="1956285"/>
                  </a:cubicBezTo>
                  <a:cubicBezTo>
                    <a:pt x="318974" y="1956285"/>
                    <a:pt x="318974" y="1956285"/>
                    <a:pt x="318974" y="1956285"/>
                  </a:cubicBezTo>
                  <a:cubicBezTo>
                    <a:pt x="318974" y="1955671"/>
                    <a:pt x="318974" y="1955671"/>
                    <a:pt x="318974" y="1955671"/>
                  </a:cubicBezTo>
                  <a:cubicBezTo>
                    <a:pt x="320194" y="1955671"/>
                    <a:pt x="320194" y="1955671"/>
                    <a:pt x="320194" y="1955671"/>
                  </a:cubicBezTo>
                  <a:cubicBezTo>
                    <a:pt x="320194" y="1956285"/>
                    <a:pt x="320194" y="1956285"/>
                    <a:pt x="320194" y="1956285"/>
                  </a:cubicBezTo>
                  <a:cubicBezTo>
                    <a:pt x="321414" y="1955056"/>
                    <a:pt x="320194" y="1953828"/>
                    <a:pt x="320804" y="1953213"/>
                  </a:cubicBezTo>
                  <a:cubicBezTo>
                    <a:pt x="321414" y="1953213"/>
                    <a:pt x="321414" y="1953213"/>
                    <a:pt x="321414" y="1953213"/>
                  </a:cubicBezTo>
                  <a:cubicBezTo>
                    <a:pt x="321414" y="1952599"/>
                    <a:pt x="321414" y="1952599"/>
                    <a:pt x="321414" y="1952599"/>
                  </a:cubicBezTo>
                  <a:cubicBezTo>
                    <a:pt x="322024" y="1952599"/>
                    <a:pt x="322024" y="1952599"/>
                    <a:pt x="322024" y="1952599"/>
                  </a:cubicBezTo>
                  <a:cubicBezTo>
                    <a:pt x="322024" y="1951985"/>
                    <a:pt x="322024" y="1951985"/>
                    <a:pt x="322024" y="1951985"/>
                  </a:cubicBezTo>
                  <a:cubicBezTo>
                    <a:pt x="322634" y="1951985"/>
                    <a:pt x="322634" y="1951985"/>
                    <a:pt x="322634" y="1951985"/>
                  </a:cubicBezTo>
                  <a:cubicBezTo>
                    <a:pt x="323243" y="1950142"/>
                    <a:pt x="323853" y="1950142"/>
                    <a:pt x="323853" y="1949528"/>
                  </a:cubicBezTo>
                  <a:cubicBezTo>
                    <a:pt x="325073" y="1949528"/>
                    <a:pt x="325683" y="1949528"/>
                    <a:pt x="325683" y="1949528"/>
                  </a:cubicBezTo>
                  <a:cubicBezTo>
                    <a:pt x="325683" y="1950756"/>
                    <a:pt x="325683" y="1950756"/>
                    <a:pt x="325683" y="1950756"/>
                  </a:cubicBezTo>
                  <a:cubicBezTo>
                    <a:pt x="327513" y="1948913"/>
                    <a:pt x="328123" y="1949528"/>
                    <a:pt x="328123" y="1948913"/>
                  </a:cubicBezTo>
                  <a:cubicBezTo>
                    <a:pt x="328123" y="1949528"/>
                    <a:pt x="328123" y="1949528"/>
                    <a:pt x="328123" y="1949528"/>
                  </a:cubicBezTo>
                  <a:cubicBezTo>
                    <a:pt x="328732" y="1949528"/>
                    <a:pt x="328732" y="1949528"/>
                    <a:pt x="328732" y="1949528"/>
                  </a:cubicBezTo>
                  <a:cubicBezTo>
                    <a:pt x="328732" y="1948299"/>
                    <a:pt x="329952" y="1948299"/>
                    <a:pt x="329342" y="1948299"/>
                  </a:cubicBezTo>
                  <a:cubicBezTo>
                    <a:pt x="329342" y="1949528"/>
                    <a:pt x="330562" y="1949528"/>
                    <a:pt x="329952" y="1949528"/>
                  </a:cubicBezTo>
                  <a:cubicBezTo>
                    <a:pt x="329952" y="1948913"/>
                    <a:pt x="329952" y="1948913"/>
                    <a:pt x="329952" y="1948913"/>
                  </a:cubicBezTo>
                  <a:cubicBezTo>
                    <a:pt x="330562" y="1948913"/>
                    <a:pt x="330562" y="1948913"/>
                    <a:pt x="330562" y="1948913"/>
                  </a:cubicBezTo>
                  <a:cubicBezTo>
                    <a:pt x="331782" y="1945842"/>
                    <a:pt x="333002" y="1946456"/>
                    <a:pt x="333612" y="1945842"/>
                  </a:cubicBezTo>
                  <a:cubicBezTo>
                    <a:pt x="333612" y="1943999"/>
                    <a:pt x="332392" y="1944613"/>
                    <a:pt x="332392" y="1944613"/>
                  </a:cubicBezTo>
                  <a:cubicBezTo>
                    <a:pt x="332392" y="1945228"/>
                    <a:pt x="332392" y="1945228"/>
                    <a:pt x="332392" y="1945228"/>
                  </a:cubicBezTo>
                  <a:cubicBezTo>
                    <a:pt x="331782" y="1945228"/>
                    <a:pt x="331782" y="1945228"/>
                    <a:pt x="331782" y="1945228"/>
                  </a:cubicBezTo>
                  <a:cubicBezTo>
                    <a:pt x="331782" y="1942771"/>
                    <a:pt x="330562" y="1943385"/>
                    <a:pt x="329952" y="1943385"/>
                  </a:cubicBezTo>
                  <a:cubicBezTo>
                    <a:pt x="329952" y="1943999"/>
                    <a:pt x="329952" y="1943999"/>
                    <a:pt x="329952" y="1943999"/>
                  </a:cubicBezTo>
                  <a:cubicBezTo>
                    <a:pt x="328123" y="1943385"/>
                    <a:pt x="328123" y="1944613"/>
                    <a:pt x="328123" y="1944613"/>
                  </a:cubicBezTo>
                  <a:cubicBezTo>
                    <a:pt x="328123" y="1942771"/>
                    <a:pt x="327513" y="1941542"/>
                    <a:pt x="327513" y="1941542"/>
                  </a:cubicBezTo>
                  <a:cubicBezTo>
                    <a:pt x="327513" y="1942156"/>
                    <a:pt x="327513" y="1942156"/>
                    <a:pt x="327513" y="1942156"/>
                  </a:cubicBezTo>
                  <a:cubicBezTo>
                    <a:pt x="325073" y="1942156"/>
                    <a:pt x="324463" y="1942771"/>
                    <a:pt x="324463" y="1943385"/>
                  </a:cubicBezTo>
                  <a:cubicBezTo>
                    <a:pt x="324463" y="1942156"/>
                    <a:pt x="324463" y="1942156"/>
                    <a:pt x="324463" y="1942156"/>
                  </a:cubicBezTo>
                  <a:cubicBezTo>
                    <a:pt x="323853" y="1942156"/>
                    <a:pt x="323853" y="1942156"/>
                    <a:pt x="323853" y="1942156"/>
                  </a:cubicBezTo>
                  <a:cubicBezTo>
                    <a:pt x="323853" y="1943385"/>
                    <a:pt x="323853" y="1943385"/>
                    <a:pt x="323853" y="1943385"/>
                  </a:cubicBezTo>
                  <a:cubicBezTo>
                    <a:pt x="322024" y="1943385"/>
                    <a:pt x="321414" y="1943385"/>
                    <a:pt x="321414" y="1943385"/>
                  </a:cubicBezTo>
                  <a:cubicBezTo>
                    <a:pt x="321414" y="1940928"/>
                    <a:pt x="321414" y="1939699"/>
                    <a:pt x="321414" y="1939085"/>
                  </a:cubicBezTo>
                  <a:lnTo>
                    <a:pt x="322634" y="1939085"/>
                  </a:lnTo>
                  <a:lnTo>
                    <a:pt x="323853" y="1939085"/>
                  </a:lnTo>
                  <a:cubicBezTo>
                    <a:pt x="323853" y="1936628"/>
                    <a:pt x="325073" y="1937856"/>
                    <a:pt x="325073" y="1937242"/>
                  </a:cubicBezTo>
                  <a:cubicBezTo>
                    <a:pt x="325073" y="1936628"/>
                    <a:pt x="325073" y="1936628"/>
                    <a:pt x="325073" y="1936628"/>
                  </a:cubicBezTo>
                  <a:cubicBezTo>
                    <a:pt x="324463" y="1937856"/>
                    <a:pt x="323853" y="1937242"/>
                    <a:pt x="323853" y="1937242"/>
                  </a:cubicBezTo>
                  <a:cubicBezTo>
                    <a:pt x="323853" y="1939085"/>
                    <a:pt x="322634" y="1938471"/>
                    <a:pt x="322634" y="1939085"/>
                  </a:cubicBezTo>
                  <a:cubicBezTo>
                    <a:pt x="322634" y="1937856"/>
                    <a:pt x="322634" y="1937856"/>
                    <a:pt x="322634" y="1937856"/>
                  </a:cubicBezTo>
                  <a:cubicBezTo>
                    <a:pt x="321414" y="1937856"/>
                    <a:pt x="321414" y="1937856"/>
                    <a:pt x="321414" y="1937856"/>
                  </a:cubicBezTo>
                  <a:cubicBezTo>
                    <a:pt x="320194" y="1940928"/>
                    <a:pt x="320804" y="1943385"/>
                    <a:pt x="320804" y="1945228"/>
                  </a:cubicBezTo>
                  <a:cubicBezTo>
                    <a:pt x="320194" y="1945228"/>
                    <a:pt x="320194" y="1945228"/>
                    <a:pt x="320194" y="1945228"/>
                  </a:cubicBezTo>
                  <a:cubicBezTo>
                    <a:pt x="320194" y="1945842"/>
                    <a:pt x="320194" y="1945842"/>
                    <a:pt x="320194" y="1945842"/>
                  </a:cubicBezTo>
                  <a:cubicBezTo>
                    <a:pt x="318974" y="1945842"/>
                    <a:pt x="318974" y="1945842"/>
                    <a:pt x="318974" y="1945842"/>
                  </a:cubicBezTo>
                  <a:cubicBezTo>
                    <a:pt x="318974" y="1948299"/>
                    <a:pt x="317754" y="1947071"/>
                    <a:pt x="317754" y="1947685"/>
                  </a:cubicBezTo>
                  <a:cubicBezTo>
                    <a:pt x="317754" y="1948299"/>
                    <a:pt x="317754" y="1948299"/>
                    <a:pt x="317754" y="1948299"/>
                  </a:cubicBezTo>
                  <a:cubicBezTo>
                    <a:pt x="315925" y="1948299"/>
                    <a:pt x="315315" y="1949528"/>
                    <a:pt x="314705" y="1948913"/>
                  </a:cubicBezTo>
                  <a:cubicBezTo>
                    <a:pt x="314705" y="1949528"/>
                    <a:pt x="314705" y="1949528"/>
                    <a:pt x="314705" y="1949528"/>
                  </a:cubicBezTo>
                  <a:cubicBezTo>
                    <a:pt x="312875" y="1950142"/>
                    <a:pt x="312875" y="1951985"/>
                    <a:pt x="312265" y="1951371"/>
                  </a:cubicBezTo>
                  <a:cubicBezTo>
                    <a:pt x="312265" y="1953213"/>
                    <a:pt x="310436" y="1952599"/>
                    <a:pt x="310436" y="1952599"/>
                  </a:cubicBezTo>
                  <a:cubicBezTo>
                    <a:pt x="310436" y="1955056"/>
                    <a:pt x="309216" y="1953828"/>
                    <a:pt x="309216" y="1953828"/>
                  </a:cubicBezTo>
                  <a:cubicBezTo>
                    <a:pt x="309216" y="1955056"/>
                    <a:pt x="309216" y="1955056"/>
                    <a:pt x="309216" y="1955056"/>
                  </a:cubicBezTo>
                  <a:cubicBezTo>
                    <a:pt x="308606" y="1955056"/>
                    <a:pt x="308606" y="1955056"/>
                    <a:pt x="308606" y="1955056"/>
                  </a:cubicBezTo>
                  <a:cubicBezTo>
                    <a:pt x="308606" y="1956285"/>
                    <a:pt x="308606" y="1956285"/>
                    <a:pt x="308606" y="1956285"/>
                  </a:cubicBezTo>
                  <a:cubicBezTo>
                    <a:pt x="307386" y="1956285"/>
                    <a:pt x="307386" y="1956285"/>
                    <a:pt x="307386" y="1956285"/>
                  </a:cubicBezTo>
                  <a:cubicBezTo>
                    <a:pt x="307386" y="1956899"/>
                    <a:pt x="307386" y="1956899"/>
                    <a:pt x="307386" y="1956899"/>
                  </a:cubicBezTo>
                  <a:cubicBezTo>
                    <a:pt x="306776" y="1956899"/>
                    <a:pt x="306776" y="1956899"/>
                    <a:pt x="306776" y="1956899"/>
                  </a:cubicBezTo>
                  <a:cubicBezTo>
                    <a:pt x="306776" y="1957513"/>
                    <a:pt x="306776" y="1957513"/>
                    <a:pt x="306776" y="1957513"/>
                  </a:cubicBezTo>
                  <a:cubicBezTo>
                    <a:pt x="304337" y="1958742"/>
                    <a:pt x="303117" y="1961199"/>
                    <a:pt x="301287" y="1960585"/>
                  </a:cubicBezTo>
                  <a:cubicBezTo>
                    <a:pt x="301287" y="1961199"/>
                    <a:pt x="301287" y="1961199"/>
                    <a:pt x="301287" y="1961199"/>
                  </a:cubicBezTo>
                  <a:cubicBezTo>
                    <a:pt x="299458" y="1961199"/>
                    <a:pt x="300067" y="1961199"/>
                    <a:pt x="299458" y="1961199"/>
                  </a:cubicBezTo>
                  <a:cubicBezTo>
                    <a:pt x="299458" y="1961813"/>
                    <a:pt x="299458" y="1961813"/>
                    <a:pt x="299458" y="1961813"/>
                  </a:cubicBezTo>
                  <a:cubicBezTo>
                    <a:pt x="297628" y="1962428"/>
                    <a:pt x="297628" y="1963042"/>
                    <a:pt x="297018" y="1963042"/>
                  </a:cubicBezTo>
                  <a:cubicBezTo>
                    <a:pt x="297018" y="1963656"/>
                    <a:pt x="297018" y="1963656"/>
                    <a:pt x="297018" y="1963656"/>
                  </a:cubicBezTo>
                  <a:cubicBezTo>
                    <a:pt x="296408" y="1963656"/>
                    <a:pt x="296408" y="1963656"/>
                    <a:pt x="296408" y="1963656"/>
                  </a:cubicBezTo>
                  <a:cubicBezTo>
                    <a:pt x="296408" y="1964271"/>
                    <a:pt x="296408" y="1964271"/>
                    <a:pt x="296408" y="1964271"/>
                  </a:cubicBezTo>
                  <a:cubicBezTo>
                    <a:pt x="295188" y="1964271"/>
                    <a:pt x="295188" y="1964271"/>
                    <a:pt x="295188" y="1964271"/>
                  </a:cubicBezTo>
                  <a:cubicBezTo>
                    <a:pt x="295188" y="1964885"/>
                    <a:pt x="295188" y="1964885"/>
                    <a:pt x="295188" y="1964885"/>
                  </a:cubicBezTo>
                  <a:cubicBezTo>
                    <a:pt x="294578" y="1964885"/>
                    <a:pt x="294578" y="1964885"/>
                    <a:pt x="294578" y="1964885"/>
                  </a:cubicBezTo>
                  <a:cubicBezTo>
                    <a:pt x="294578" y="1965499"/>
                    <a:pt x="294578" y="1965499"/>
                    <a:pt x="294578" y="1965499"/>
                  </a:cubicBezTo>
                  <a:cubicBezTo>
                    <a:pt x="293969" y="1965499"/>
                    <a:pt x="293969" y="1965499"/>
                    <a:pt x="293969" y="1965499"/>
                  </a:cubicBezTo>
                  <a:cubicBezTo>
                    <a:pt x="293359" y="1967342"/>
                    <a:pt x="293359" y="1967342"/>
                    <a:pt x="293359" y="1967342"/>
                  </a:cubicBezTo>
                  <a:cubicBezTo>
                    <a:pt x="291529" y="1967342"/>
                    <a:pt x="292139" y="1967956"/>
                    <a:pt x="291529" y="1967956"/>
                  </a:cubicBezTo>
                  <a:cubicBezTo>
                    <a:pt x="293969" y="1967956"/>
                    <a:pt x="293969" y="1966728"/>
                    <a:pt x="294578" y="1967342"/>
                  </a:cubicBezTo>
                  <a:cubicBezTo>
                    <a:pt x="294578" y="1966728"/>
                    <a:pt x="294578" y="1966728"/>
                    <a:pt x="294578" y="1966728"/>
                  </a:cubicBezTo>
                  <a:cubicBezTo>
                    <a:pt x="297018" y="1966728"/>
                    <a:pt x="295798" y="1964271"/>
                    <a:pt x="296408" y="1964271"/>
                  </a:cubicBezTo>
                  <a:cubicBezTo>
                    <a:pt x="298238" y="1964271"/>
                    <a:pt x="299458" y="1963042"/>
                    <a:pt x="299458" y="1963042"/>
                  </a:cubicBezTo>
                  <a:cubicBezTo>
                    <a:pt x="300677" y="1963656"/>
                    <a:pt x="300677" y="1963656"/>
                    <a:pt x="300677" y="1963656"/>
                  </a:cubicBezTo>
                  <a:cubicBezTo>
                    <a:pt x="301897" y="1961813"/>
                    <a:pt x="302507" y="1963042"/>
                    <a:pt x="302507" y="1963042"/>
                  </a:cubicBezTo>
                  <a:cubicBezTo>
                    <a:pt x="302507" y="1961813"/>
                    <a:pt x="302507" y="1961813"/>
                    <a:pt x="302507" y="1961813"/>
                  </a:cubicBezTo>
                  <a:cubicBezTo>
                    <a:pt x="303117" y="1961813"/>
                    <a:pt x="303117" y="1961813"/>
                    <a:pt x="303117" y="1961813"/>
                  </a:cubicBezTo>
                  <a:cubicBezTo>
                    <a:pt x="303117" y="1961199"/>
                    <a:pt x="303117" y="1961199"/>
                    <a:pt x="303117" y="1961199"/>
                  </a:cubicBezTo>
                  <a:cubicBezTo>
                    <a:pt x="304337" y="1961199"/>
                    <a:pt x="304337" y="1961199"/>
                    <a:pt x="304337" y="1961199"/>
                  </a:cubicBezTo>
                  <a:cubicBezTo>
                    <a:pt x="304337" y="1960585"/>
                    <a:pt x="304337" y="1960585"/>
                    <a:pt x="304337" y="1960585"/>
                  </a:cubicBezTo>
                  <a:cubicBezTo>
                    <a:pt x="304947" y="1960585"/>
                    <a:pt x="304947" y="1960585"/>
                    <a:pt x="304947" y="1960585"/>
                  </a:cubicBezTo>
                  <a:cubicBezTo>
                    <a:pt x="304947" y="1959971"/>
                    <a:pt x="304947" y="1959971"/>
                    <a:pt x="304947" y="1959971"/>
                  </a:cubicBezTo>
                  <a:cubicBezTo>
                    <a:pt x="305557" y="1959971"/>
                    <a:pt x="305557" y="1959971"/>
                    <a:pt x="305557" y="1959971"/>
                  </a:cubicBezTo>
                  <a:cubicBezTo>
                    <a:pt x="305557" y="1959356"/>
                    <a:pt x="305557" y="1959356"/>
                    <a:pt x="305557" y="1959356"/>
                  </a:cubicBezTo>
                  <a:cubicBezTo>
                    <a:pt x="307996" y="1958742"/>
                    <a:pt x="307996" y="1956285"/>
                    <a:pt x="309216" y="1956899"/>
                  </a:cubicBezTo>
                  <a:cubicBezTo>
                    <a:pt x="309216" y="1957513"/>
                    <a:pt x="309216" y="1957513"/>
                    <a:pt x="309216" y="1957513"/>
                  </a:cubicBezTo>
                  <a:cubicBezTo>
                    <a:pt x="309826" y="1956899"/>
                    <a:pt x="309826" y="1956899"/>
                    <a:pt x="309826" y="1956899"/>
                  </a:cubicBezTo>
                  <a:cubicBezTo>
                    <a:pt x="309826" y="1958742"/>
                    <a:pt x="309826" y="1958128"/>
                    <a:pt x="309826" y="1958742"/>
                  </a:cubicBezTo>
                  <a:cubicBezTo>
                    <a:pt x="311655" y="1958742"/>
                    <a:pt x="311046" y="1958742"/>
                    <a:pt x="311046" y="1958742"/>
                  </a:cubicBezTo>
                  <a:cubicBezTo>
                    <a:pt x="311046" y="1959356"/>
                    <a:pt x="311046" y="1959356"/>
                    <a:pt x="311046" y="1959356"/>
                  </a:cubicBezTo>
                  <a:cubicBezTo>
                    <a:pt x="312875" y="1959356"/>
                    <a:pt x="312875" y="1959356"/>
                    <a:pt x="312875" y="1959356"/>
                  </a:cubicBezTo>
                  <a:cubicBezTo>
                    <a:pt x="312875" y="1960585"/>
                    <a:pt x="312875" y="1960585"/>
                    <a:pt x="312875" y="1960585"/>
                  </a:cubicBezTo>
                  <a:cubicBezTo>
                    <a:pt x="313485" y="1960585"/>
                    <a:pt x="313485" y="1960585"/>
                    <a:pt x="313485" y="1960585"/>
                  </a:cubicBezTo>
                  <a:cubicBezTo>
                    <a:pt x="313485" y="1962428"/>
                    <a:pt x="313485" y="1962428"/>
                    <a:pt x="313485" y="1963042"/>
                  </a:cubicBezTo>
                  <a:cubicBezTo>
                    <a:pt x="314095" y="1963042"/>
                    <a:pt x="314095" y="1963042"/>
                    <a:pt x="314095" y="1963042"/>
                  </a:cubicBezTo>
                  <a:cubicBezTo>
                    <a:pt x="314095" y="1964271"/>
                    <a:pt x="314095" y="1964271"/>
                    <a:pt x="314095" y="1964271"/>
                  </a:cubicBezTo>
                  <a:cubicBezTo>
                    <a:pt x="313485" y="1964271"/>
                    <a:pt x="313485" y="1964271"/>
                    <a:pt x="313485" y="1964271"/>
                  </a:cubicBezTo>
                  <a:cubicBezTo>
                    <a:pt x="313485" y="1964885"/>
                    <a:pt x="313485" y="1964885"/>
                    <a:pt x="313485" y="1964885"/>
                  </a:cubicBezTo>
                  <a:cubicBezTo>
                    <a:pt x="312875" y="1964885"/>
                    <a:pt x="312875" y="1964885"/>
                    <a:pt x="312875" y="1964885"/>
                  </a:cubicBezTo>
                  <a:cubicBezTo>
                    <a:pt x="312875" y="1965499"/>
                    <a:pt x="312875" y="1965499"/>
                    <a:pt x="312875" y="1965499"/>
                  </a:cubicBezTo>
                  <a:cubicBezTo>
                    <a:pt x="312265" y="1965499"/>
                    <a:pt x="312265" y="1965499"/>
                    <a:pt x="312265" y="1965499"/>
                  </a:cubicBezTo>
                  <a:cubicBezTo>
                    <a:pt x="312265" y="1966728"/>
                    <a:pt x="312265" y="1966728"/>
                    <a:pt x="312265" y="1966728"/>
                  </a:cubicBezTo>
                  <a:cubicBezTo>
                    <a:pt x="311046" y="1966728"/>
                    <a:pt x="311046" y="1966728"/>
                    <a:pt x="311046" y="1966728"/>
                  </a:cubicBezTo>
                  <a:cubicBezTo>
                    <a:pt x="311046" y="1967342"/>
                    <a:pt x="311046" y="1967342"/>
                    <a:pt x="311046" y="1967342"/>
                  </a:cubicBezTo>
                  <a:cubicBezTo>
                    <a:pt x="312265" y="1967342"/>
                    <a:pt x="312265" y="1967342"/>
                    <a:pt x="312265" y="1967342"/>
                  </a:cubicBezTo>
                  <a:cubicBezTo>
                    <a:pt x="311046" y="1967956"/>
                    <a:pt x="311046" y="1967956"/>
                    <a:pt x="311046" y="1967956"/>
                  </a:cubicBezTo>
                  <a:cubicBezTo>
                    <a:pt x="312265" y="1967956"/>
                    <a:pt x="312265" y="1967956"/>
                    <a:pt x="312265" y="1967956"/>
                  </a:cubicBezTo>
                  <a:cubicBezTo>
                    <a:pt x="312265" y="1968571"/>
                    <a:pt x="312265" y="1968571"/>
                    <a:pt x="312265" y="1968571"/>
                  </a:cubicBezTo>
                  <a:cubicBezTo>
                    <a:pt x="311046" y="1968571"/>
                    <a:pt x="311046" y="1968571"/>
                    <a:pt x="311046" y="1968571"/>
                  </a:cubicBezTo>
                  <a:cubicBezTo>
                    <a:pt x="311046" y="1971642"/>
                    <a:pt x="309216" y="1972871"/>
                    <a:pt x="309216" y="1974713"/>
                  </a:cubicBezTo>
                  <a:cubicBezTo>
                    <a:pt x="308606" y="1974713"/>
                    <a:pt x="308606" y="1974713"/>
                    <a:pt x="308606" y="1974713"/>
                  </a:cubicBezTo>
                  <a:cubicBezTo>
                    <a:pt x="308606" y="1975328"/>
                    <a:pt x="308606" y="1975328"/>
                    <a:pt x="308606" y="1975328"/>
                  </a:cubicBezTo>
                  <a:cubicBezTo>
                    <a:pt x="306166" y="1974713"/>
                    <a:pt x="306166" y="1976556"/>
                    <a:pt x="305557" y="1975942"/>
                  </a:cubicBezTo>
                  <a:cubicBezTo>
                    <a:pt x="305557" y="1976556"/>
                    <a:pt x="305557" y="1976556"/>
                    <a:pt x="305557" y="1976556"/>
                  </a:cubicBezTo>
                  <a:cubicBezTo>
                    <a:pt x="304947" y="1975942"/>
                    <a:pt x="304947" y="1975942"/>
                    <a:pt x="304947" y="1975942"/>
                  </a:cubicBezTo>
                  <a:cubicBezTo>
                    <a:pt x="304947" y="1976556"/>
                    <a:pt x="304947" y="1976556"/>
                    <a:pt x="304947" y="1976556"/>
                  </a:cubicBezTo>
                  <a:cubicBezTo>
                    <a:pt x="304337" y="1976556"/>
                    <a:pt x="304337" y="1976556"/>
                    <a:pt x="304337" y="1976556"/>
                  </a:cubicBezTo>
                  <a:cubicBezTo>
                    <a:pt x="304337" y="1977171"/>
                    <a:pt x="304337" y="1977171"/>
                    <a:pt x="304337" y="1977171"/>
                  </a:cubicBezTo>
                  <a:cubicBezTo>
                    <a:pt x="298848" y="1977171"/>
                    <a:pt x="297018" y="1981471"/>
                    <a:pt x="293969" y="1981471"/>
                  </a:cubicBezTo>
                  <a:cubicBezTo>
                    <a:pt x="293969" y="1982699"/>
                    <a:pt x="293969" y="1982699"/>
                    <a:pt x="293969" y="1982699"/>
                  </a:cubicBezTo>
                  <a:cubicBezTo>
                    <a:pt x="293359" y="1982699"/>
                    <a:pt x="293359" y="1982699"/>
                    <a:pt x="293359" y="1982699"/>
                  </a:cubicBezTo>
                  <a:cubicBezTo>
                    <a:pt x="293359" y="1983928"/>
                    <a:pt x="293359" y="1984542"/>
                    <a:pt x="293359" y="1984542"/>
                  </a:cubicBezTo>
                  <a:cubicBezTo>
                    <a:pt x="292749" y="1984542"/>
                    <a:pt x="292749" y="1984542"/>
                    <a:pt x="292749" y="1984542"/>
                  </a:cubicBezTo>
                  <a:cubicBezTo>
                    <a:pt x="292749" y="1985156"/>
                    <a:pt x="292749" y="1985156"/>
                    <a:pt x="292749" y="1985156"/>
                  </a:cubicBezTo>
                  <a:cubicBezTo>
                    <a:pt x="291529" y="1985156"/>
                    <a:pt x="291529" y="1985156"/>
                    <a:pt x="291529" y="1985156"/>
                  </a:cubicBezTo>
                  <a:cubicBezTo>
                    <a:pt x="292139" y="1987613"/>
                    <a:pt x="289699" y="1986385"/>
                    <a:pt x="289699" y="1986999"/>
                  </a:cubicBezTo>
                  <a:cubicBezTo>
                    <a:pt x="289699" y="1987613"/>
                    <a:pt x="289699" y="1987613"/>
                    <a:pt x="289699" y="1987613"/>
                  </a:cubicBezTo>
                  <a:cubicBezTo>
                    <a:pt x="289089" y="1987613"/>
                    <a:pt x="289089" y="1987613"/>
                    <a:pt x="289089" y="1987613"/>
                  </a:cubicBezTo>
                  <a:cubicBezTo>
                    <a:pt x="289089" y="1990071"/>
                    <a:pt x="287260" y="1988842"/>
                    <a:pt x="287260" y="1988842"/>
                  </a:cubicBezTo>
                  <a:cubicBezTo>
                    <a:pt x="287260" y="1990071"/>
                    <a:pt x="287260" y="1990071"/>
                    <a:pt x="287260" y="1990071"/>
                  </a:cubicBezTo>
                  <a:cubicBezTo>
                    <a:pt x="286040" y="1990071"/>
                    <a:pt x="286040" y="1990071"/>
                    <a:pt x="286040" y="1990071"/>
                  </a:cubicBezTo>
                  <a:cubicBezTo>
                    <a:pt x="286040" y="1990685"/>
                    <a:pt x="286040" y="1990685"/>
                    <a:pt x="286040" y="1990685"/>
                  </a:cubicBezTo>
                  <a:cubicBezTo>
                    <a:pt x="285430" y="1990685"/>
                    <a:pt x="285430" y="1990685"/>
                    <a:pt x="285430" y="1990685"/>
                  </a:cubicBezTo>
                  <a:cubicBezTo>
                    <a:pt x="285430" y="1991299"/>
                    <a:pt x="285430" y="1991299"/>
                    <a:pt x="285430" y="1991299"/>
                  </a:cubicBezTo>
                  <a:cubicBezTo>
                    <a:pt x="283600" y="1991299"/>
                    <a:pt x="284210" y="1992528"/>
                    <a:pt x="283600" y="1991913"/>
                  </a:cubicBezTo>
                  <a:cubicBezTo>
                    <a:pt x="284820" y="1992528"/>
                    <a:pt x="284820" y="1992528"/>
                    <a:pt x="284820" y="1992528"/>
                  </a:cubicBezTo>
                  <a:cubicBezTo>
                    <a:pt x="283600" y="1992528"/>
                    <a:pt x="283600" y="1992528"/>
                    <a:pt x="283600" y="1992528"/>
                  </a:cubicBezTo>
                  <a:cubicBezTo>
                    <a:pt x="283600" y="1993142"/>
                    <a:pt x="283600" y="1993142"/>
                    <a:pt x="283600" y="1993142"/>
                  </a:cubicBezTo>
                  <a:cubicBezTo>
                    <a:pt x="282990" y="1993142"/>
                    <a:pt x="282990" y="1993142"/>
                    <a:pt x="282990" y="1993142"/>
                  </a:cubicBezTo>
                  <a:cubicBezTo>
                    <a:pt x="282990" y="1992528"/>
                    <a:pt x="282990" y="1992528"/>
                    <a:pt x="282990" y="1992528"/>
                  </a:cubicBezTo>
                  <a:cubicBezTo>
                    <a:pt x="280551" y="1991913"/>
                    <a:pt x="279941" y="1994371"/>
                    <a:pt x="278721" y="1994371"/>
                  </a:cubicBezTo>
                  <a:cubicBezTo>
                    <a:pt x="278721" y="1994985"/>
                    <a:pt x="278721" y="1994985"/>
                    <a:pt x="278721" y="1994985"/>
                  </a:cubicBezTo>
                  <a:cubicBezTo>
                    <a:pt x="276282" y="1994985"/>
                    <a:pt x="275062" y="1994985"/>
                    <a:pt x="274452" y="1994985"/>
                  </a:cubicBezTo>
                  <a:cubicBezTo>
                    <a:pt x="274452" y="1996828"/>
                    <a:pt x="274452" y="1996213"/>
                    <a:pt x="274452" y="1996213"/>
                  </a:cubicBezTo>
                  <a:cubicBezTo>
                    <a:pt x="273842" y="1996213"/>
                    <a:pt x="273842" y="1996213"/>
                    <a:pt x="273842" y="1996213"/>
                  </a:cubicBezTo>
                  <a:cubicBezTo>
                    <a:pt x="273842" y="1996828"/>
                    <a:pt x="273842" y="1996828"/>
                    <a:pt x="273842" y="1996828"/>
                  </a:cubicBezTo>
                  <a:cubicBezTo>
                    <a:pt x="273232" y="1996828"/>
                    <a:pt x="273232" y="1996828"/>
                    <a:pt x="273232" y="1996828"/>
                  </a:cubicBezTo>
                  <a:cubicBezTo>
                    <a:pt x="273232" y="1998056"/>
                    <a:pt x="273232" y="1998056"/>
                    <a:pt x="273232" y="1998056"/>
                  </a:cubicBezTo>
                  <a:cubicBezTo>
                    <a:pt x="271403" y="1998056"/>
                    <a:pt x="271403" y="1998056"/>
                    <a:pt x="271403" y="1998056"/>
                  </a:cubicBezTo>
                  <a:cubicBezTo>
                    <a:pt x="271403" y="1998671"/>
                    <a:pt x="271403" y="1998671"/>
                    <a:pt x="271403" y="1998671"/>
                  </a:cubicBezTo>
                  <a:cubicBezTo>
                    <a:pt x="270793" y="1998671"/>
                    <a:pt x="270793" y="1998671"/>
                    <a:pt x="270793" y="1998671"/>
                  </a:cubicBezTo>
                  <a:cubicBezTo>
                    <a:pt x="270793" y="2000513"/>
                    <a:pt x="270793" y="1999899"/>
                    <a:pt x="270793" y="1999899"/>
                  </a:cubicBezTo>
                  <a:cubicBezTo>
                    <a:pt x="270183" y="1999899"/>
                    <a:pt x="270183" y="1999899"/>
                    <a:pt x="270183" y="1999899"/>
                  </a:cubicBezTo>
                  <a:cubicBezTo>
                    <a:pt x="270183" y="2000513"/>
                    <a:pt x="270183" y="2000513"/>
                    <a:pt x="270183" y="2000513"/>
                  </a:cubicBezTo>
                  <a:cubicBezTo>
                    <a:pt x="268353" y="2000513"/>
                    <a:pt x="268353" y="2000513"/>
                    <a:pt x="267743" y="2000513"/>
                  </a:cubicBezTo>
                  <a:cubicBezTo>
                    <a:pt x="267743" y="2001742"/>
                    <a:pt x="267743" y="2001742"/>
                    <a:pt x="267743" y="2001742"/>
                  </a:cubicBezTo>
                  <a:cubicBezTo>
                    <a:pt x="266523" y="2001742"/>
                    <a:pt x="265913" y="2001742"/>
                    <a:pt x="265913" y="2001742"/>
                  </a:cubicBezTo>
                  <a:cubicBezTo>
                    <a:pt x="265913" y="2000513"/>
                    <a:pt x="265913" y="2000513"/>
                    <a:pt x="265913" y="2000513"/>
                  </a:cubicBezTo>
                  <a:cubicBezTo>
                    <a:pt x="265304" y="2000513"/>
                    <a:pt x="265304" y="2000513"/>
                    <a:pt x="265304" y="2000513"/>
                  </a:cubicBezTo>
                  <a:cubicBezTo>
                    <a:pt x="265304" y="2001742"/>
                    <a:pt x="265304" y="2001742"/>
                    <a:pt x="265304" y="2001742"/>
                  </a:cubicBezTo>
                  <a:cubicBezTo>
                    <a:pt x="264084" y="2001742"/>
                    <a:pt x="264084" y="2001742"/>
                    <a:pt x="264084" y="2001742"/>
                  </a:cubicBezTo>
                  <a:cubicBezTo>
                    <a:pt x="264084" y="2002356"/>
                    <a:pt x="264084" y="2002356"/>
                    <a:pt x="264084" y="2002356"/>
                  </a:cubicBezTo>
                  <a:cubicBezTo>
                    <a:pt x="262864" y="2001128"/>
                    <a:pt x="263474" y="2001128"/>
                    <a:pt x="263474" y="2000513"/>
                  </a:cubicBezTo>
                  <a:cubicBezTo>
                    <a:pt x="259815" y="2001128"/>
                    <a:pt x="259815" y="1996213"/>
                    <a:pt x="260424" y="1994985"/>
                  </a:cubicBezTo>
                  <a:cubicBezTo>
                    <a:pt x="259815" y="1994985"/>
                    <a:pt x="259815" y="1994985"/>
                    <a:pt x="259815" y="1994985"/>
                  </a:cubicBezTo>
                  <a:cubicBezTo>
                    <a:pt x="259815" y="1993142"/>
                    <a:pt x="259815" y="1993756"/>
                    <a:pt x="259815" y="1993142"/>
                  </a:cubicBezTo>
                  <a:cubicBezTo>
                    <a:pt x="259205" y="1993142"/>
                    <a:pt x="259205" y="1993142"/>
                    <a:pt x="259205" y="1993142"/>
                  </a:cubicBezTo>
                  <a:cubicBezTo>
                    <a:pt x="259205" y="1991299"/>
                    <a:pt x="261034" y="1991913"/>
                    <a:pt x="260424" y="1991913"/>
                  </a:cubicBezTo>
                  <a:cubicBezTo>
                    <a:pt x="260424" y="1990071"/>
                    <a:pt x="260424" y="1990685"/>
                    <a:pt x="260424" y="1990685"/>
                  </a:cubicBezTo>
                  <a:cubicBezTo>
                    <a:pt x="259205" y="1990685"/>
                    <a:pt x="259205" y="1990685"/>
                    <a:pt x="259205" y="1990685"/>
                  </a:cubicBezTo>
                  <a:cubicBezTo>
                    <a:pt x="259205" y="1991299"/>
                    <a:pt x="259205" y="1991299"/>
                    <a:pt x="259205" y="1991299"/>
                  </a:cubicBezTo>
                  <a:cubicBezTo>
                    <a:pt x="257375" y="1991299"/>
                    <a:pt x="257375" y="1991299"/>
                    <a:pt x="256765" y="1991299"/>
                  </a:cubicBezTo>
                  <a:cubicBezTo>
                    <a:pt x="256765" y="1989456"/>
                    <a:pt x="256155" y="1989456"/>
                    <a:pt x="256155" y="1988842"/>
                  </a:cubicBezTo>
                  <a:cubicBezTo>
                    <a:pt x="255545" y="1988842"/>
                    <a:pt x="255545" y="1988842"/>
                    <a:pt x="255545" y="1988842"/>
                  </a:cubicBezTo>
                  <a:cubicBezTo>
                    <a:pt x="255545" y="1986999"/>
                    <a:pt x="255545" y="1986385"/>
                    <a:pt x="255545" y="1986385"/>
                  </a:cubicBezTo>
                  <a:cubicBezTo>
                    <a:pt x="256155" y="1986385"/>
                    <a:pt x="256155" y="1986385"/>
                    <a:pt x="256155" y="1986385"/>
                  </a:cubicBezTo>
                  <a:cubicBezTo>
                    <a:pt x="256155" y="1985156"/>
                    <a:pt x="256155" y="1985156"/>
                    <a:pt x="256155" y="1985156"/>
                  </a:cubicBezTo>
                  <a:cubicBezTo>
                    <a:pt x="257985" y="1985156"/>
                    <a:pt x="257375" y="1985156"/>
                    <a:pt x="257985" y="1985156"/>
                  </a:cubicBezTo>
                  <a:cubicBezTo>
                    <a:pt x="256765" y="1984542"/>
                    <a:pt x="256765" y="1984542"/>
                    <a:pt x="256155" y="1984542"/>
                  </a:cubicBezTo>
                  <a:cubicBezTo>
                    <a:pt x="256155" y="1983928"/>
                    <a:pt x="256155" y="1983928"/>
                    <a:pt x="256155" y="1983928"/>
                  </a:cubicBezTo>
                  <a:cubicBezTo>
                    <a:pt x="254935" y="1983928"/>
                    <a:pt x="254935" y="1983928"/>
                    <a:pt x="254935" y="1983928"/>
                  </a:cubicBezTo>
                  <a:cubicBezTo>
                    <a:pt x="254935" y="1983313"/>
                    <a:pt x="254935" y="1983313"/>
                    <a:pt x="254935" y="1983313"/>
                  </a:cubicBezTo>
                  <a:cubicBezTo>
                    <a:pt x="255545" y="1983313"/>
                    <a:pt x="255545" y="1983313"/>
                    <a:pt x="255545" y="1983313"/>
                  </a:cubicBezTo>
                  <a:cubicBezTo>
                    <a:pt x="255545" y="1981471"/>
                    <a:pt x="255545" y="1980856"/>
                    <a:pt x="255545" y="1980242"/>
                  </a:cubicBezTo>
                  <a:cubicBezTo>
                    <a:pt x="257375" y="1980242"/>
                    <a:pt x="257375" y="1980242"/>
                    <a:pt x="257985" y="1980242"/>
                  </a:cubicBezTo>
                  <a:cubicBezTo>
                    <a:pt x="257985" y="1980856"/>
                    <a:pt x="257985" y="1980856"/>
                    <a:pt x="257985" y="1980856"/>
                  </a:cubicBezTo>
                  <a:cubicBezTo>
                    <a:pt x="258595" y="1980856"/>
                    <a:pt x="258595" y="1980856"/>
                    <a:pt x="258595" y="1980856"/>
                  </a:cubicBezTo>
                  <a:cubicBezTo>
                    <a:pt x="258595" y="1979628"/>
                    <a:pt x="258595" y="1979628"/>
                    <a:pt x="258595" y="1979628"/>
                  </a:cubicBezTo>
                  <a:cubicBezTo>
                    <a:pt x="260424" y="1979013"/>
                    <a:pt x="260424" y="1978399"/>
                    <a:pt x="260424" y="1979013"/>
                  </a:cubicBezTo>
                  <a:cubicBezTo>
                    <a:pt x="260424" y="1979628"/>
                    <a:pt x="260424" y="1979628"/>
                    <a:pt x="260424" y="1979628"/>
                  </a:cubicBezTo>
                  <a:cubicBezTo>
                    <a:pt x="262254" y="1979628"/>
                    <a:pt x="261644" y="1979628"/>
                    <a:pt x="262254" y="1979628"/>
                  </a:cubicBezTo>
                  <a:cubicBezTo>
                    <a:pt x="262254" y="1977785"/>
                    <a:pt x="261034" y="1978399"/>
                    <a:pt x="261644" y="1978399"/>
                  </a:cubicBezTo>
                  <a:cubicBezTo>
                    <a:pt x="262864" y="1976556"/>
                    <a:pt x="263474" y="1977171"/>
                    <a:pt x="263474" y="1976556"/>
                  </a:cubicBezTo>
                  <a:cubicBezTo>
                    <a:pt x="263474" y="1977171"/>
                    <a:pt x="263474" y="1977171"/>
                    <a:pt x="263474" y="1977171"/>
                  </a:cubicBezTo>
                  <a:cubicBezTo>
                    <a:pt x="265304" y="1977171"/>
                    <a:pt x="265304" y="1977171"/>
                    <a:pt x="265913" y="1977171"/>
                  </a:cubicBezTo>
                  <a:cubicBezTo>
                    <a:pt x="265913" y="1976556"/>
                    <a:pt x="265913" y="1976556"/>
                    <a:pt x="265913" y="1976556"/>
                  </a:cubicBezTo>
                  <a:cubicBezTo>
                    <a:pt x="266523" y="1977171"/>
                    <a:pt x="266523" y="1977171"/>
                    <a:pt x="266523" y="1977171"/>
                  </a:cubicBezTo>
                  <a:cubicBezTo>
                    <a:pt x="266523" y="1975328"/>
                    <a:pt x="267743" y="1975942"/>
                    <a:pt x="267743" y="1975942"/>
                  </a:cubicBezTo>
                  <a:cubicBezTo>
                    <a:pt x="267743" y="1974099"/>
                    <a:pt x="267743" y="1974713"/>
                    <a:pt x="267743" y="1974713"/>
                  </a:cubicBezTo>
                  <a:cubicBezTo>
                    <a:pt x="268353" y="1974713"/>
                    <a:pt x="268353" y="1974713"/>
                    <a:pt x="268353" y="1974713"/>
                  </a:cubicBezTo>
                  <a:cubicBezTo>
                    <a:pt x="268353" y="1973485"/>
                    <a:pt x="268353" y="1973485"/>
                    <a:pt x="268353" y="1973485"/>
                  </a:cubicBezTo>
                  <a:cubicBezTo>
                    <a:pt x="267743" y="1973485"/>
                    <a:pt x="267743" y="1973485"/>
                    <a:pt x="267743" y="1973485"/>
                  </a:cubicBezTo>
                  <a:cubicBezTo>
                    <a:pt x="267743" y="1974713"/>
                    <a:pt x="267743" y="1974713"/>
                    <a:pt x="267743" y="1974713"/>
                  </a:cubicBezTo>
                  <a:cubicBezTo>
                    <a:pt x="267133" y="1974713"/>
                    <a:pt x="267133" y="1974713"/>
                    <a:pt x="267133" y="1974713"/>
                  </a:cubicBezTo>
                  <a:cubicBezTo>
                    <a:pt x="267133" y="1975328"/>
                    <a:pt x="267133" y="1975328"/>
                    <a:pt x="267133" y="1975328"/>
                  </a:cubicBezTo>
                  <a:cubicBezTo>
                    <a:pt x="266523" y="1975328"/>
                    <a:pt x="266523" y="1975328"/>
                    <a:pt x="266523" y="1975328"/>
                  </a:cubicBezTo>
                  <a:cubicBezTo>
                    <a:pt x="266523" y="1975942"/>
                    <a:pt x="266523" y="1975942"/>
                    <a:pt x="266523" y="1975942"/>
                  </a:cubicBezTo>
                  <a:cubicBezTo>
                    <a:pt x="264694" y="1975942"/>
                    <a:pt x="265304" y="1975942"/>
                    <a:pt x="265304" y="1975942"/>
                  </a:cubicBezTo>
                  <a:cubicBezTo>
                    <a:pt x="265304" y="1974099"/>
                    <a:pt x="266523" y="1974099"/>
                    <a:pt x="266523" y="1973485"/>
                  </a:cubicBezTo>
                  <a:cubicBezTo>
                    <a:pt x="265913" y="1973485"/>
                    <a:pt x="265913" y="1973485"/>
                    <a:pt x="265913" y="1973485"/>
                  </a:cubicBezTo>
                  <a:cubicBezTo>
                    <a:pt x="266523" y="1972871"/>
                    <a:pt x="266523" y="1972871"/>
                    <a:pt x="267133" y="1972871"/>
                  </a:cubicBezTo>
                  <a:cubicBezTo>
                    <a:pt x="267133" y="1971642"/>
                    <a:pt x="267133" y="1971642"/>
                    <a:pt x="267133" y="1971642"/>
                  </a:cubicBezTo>
                  <a:cubicBezTo>
                    <a:pt x="267743" y="1971642"/>
                    <a:pt x="267743" y="1971642"/>
                    <a:pt x="267743" y="1971642"/>
                  </a:cubicBezTo>
                  <a:cubicBezTo>
                    <a:pt x="267743" y="1971028"/>
                    <a:pt x="267743" y="1971028"/>
                    <a:pt x="267743" y="1971028"/>
                  </a:cubicBezTo>
                  <a:cubicBezTo>
                    <a:pt x="267133" y="1971028"/>
                    <a:pt x="267133" y="1971028"/>
                    <a:pt x="267133" y="1971028"/>
                  </a:cubicBezTo>
                  <a:cubicBezTo>
                    <a:pt x="267133" y="1971642"/>
                    <a:pt x="267133" y="1971642"/>
                    <a:pt x="267133" y="1971642"/>
                  </a:cubicBezTo>
                  <a:cubicBezTo>
                    <a:pt x="264694" y="1972871"/>
                    <a:pt x="262864" y="1973485"/>
                    <a:pt x="261644" y="1972871"/>
                  </a:cubicBezTo>
                  <a:cubicBezTo>
                    <a:pt x="261644" y="1973485"/>
                    <a:pt x="261644" y="1973485"/>
                    <a:pt x="261644" y="1973485"/>
                  </a:cubicBezTo>
                  <a:cubicBezTo>
                    <a:pt x="257375" y="1975328"/>
                    <a:pt x="255545" y="1978399"/>
                    <a:pt x="251886" y="1979013"/>
                  </a:cubicBezTo>
                  <a:cubicBezTo>
                    <a:pt x="251886" y="1979628"/>
                    <a:pt x="251886" y="1979628"/>
                    <a:pt x="251886" y="1979628"/>
                  </a:cubicBezTo>
                  <a:cubicBezTo>
                    <a:pt x="251276" y="1979628"/>
                    <a:pt x="251276" y="1979628"/>
                    <a:pt x="251276" y="1979628"/>
                  </a:cubicBezTo>
                  <a:cubicBezTo>
                    <a:pt x="251276" y="1979013"/>
                    <a:pt x="251276" y="1979013"/>
                    <a:pt x="251276" y="1979013"/>
                  </a:cubicBezTo>
                  <a:cubicBezTo>
                    <a:pt x="250666" y="1979628"/>
                    <a:pt x="250666" y="1979628"/>
                    <a:pt x="250666" y="1979628"/>
                  </a:cubicBezTo>
                  <a:cubicBezTo>
                    <a:pt x="250666" y="1979013"/>
                    <a:pt x="250666" y="1979013"/>
                    <a:pt x="250666" y="1979013"/>
                  </a:cubicBezTo>
                  <a:cubicBezTo>
                    <a:pt x="248837" y="1979013"/>
                    <a:pt x="249446" y="1979013"/>
                    <a:pt x="248837" y="1979013"/>
                  </a:cubicBezTo>
                  <a:cubicBezTo>
                    <a:pt x="248837" y="1979628"/>
                    <a:pt x="248837" y="1979628"/>
                    <a:pt x="248837" y="1979628"/>
                  </a:cubicBezTo>
                  <a:cubicBezTo>
                    <a:pt x="248227" y="1979628"/>
                    <a:pt x="248227" y="1979628"/>
                    <a:pt x="248227" y="1979628"/>
                  </a:cubicBezTo>
                  <a:cubicBezTo>
                    <a:pt x="248227" y="1981471"/>
                    <a:pt x="248227" y="1981471"/>
                    <a:pt x="248227" y="1981471"/>
                  </a:cubicBezTo>
                  <a:cubicBezTo>
                    <a:pt x="245177" y="1980856"/>
                    <a:pt x="243957" y="1983313"/>
                    <a:pt x="243957" y="1984542"/>
                  </a:cubicBezTo>
                  <a:cubicBezTo>
                    <a:pt x="242738" y="1984542"/>
                    <a:pt x="242738" y="1983928"/>
                    <a:pt x="242738" y="1983928"/>
                  </a:cubicBezTo>
                  <a:cubicBezTo>
                    <a:pt x="243347" y="1983928"/>
                    <a:pt x="243347" y="1983928"/>
                    <a:pt x="243347" y="1983928"/>
                  </a:cubicBezTo>
                  <a:cubicBezTo>
                    <a:pt x="242738" y="1983313"/>
                    <a:pt x="242738" y="1983313"/>
                    <a:pt x="242738" y="1983313"/>
                  </a:cubicBezTo>
                  <a:cubicBezTo>
                    <a:pt x="243347" y="1983313"/>
                    <a:pt x="243347" y="1983313"/>
                    <a:pt x="243347" y="1983313"/>
                  </a:cubicBezTo>
                  <a:cubicBezTo>
                    <a:pt x="243347" y="1981471"/>
                    <a:pt x="243347" y="1982085"/>
                    <a:pt x="243347" y="1981471"/>
                  </a:cubicBezTo>
                  <a:cubicBezTo>
                    <a:pt x="243957" y="1981471"/>
                    <a:pt x="243957" y="1981471"/>
                    <a:pt x="243957" y="1981471"/>
                  </a:cubicBezTo>
                  <a:cubicBezTo>
                    <a:pt x="243957" y="1979628"/>
                    <a:pt x="243957" y="1978399"/>
                    <a:pt x="243957" y="1977171"/>
                  </a:cubicBezTo>
                  <a:cubicBezTo>
                    <a:pt x="243347" y="1977171"/>
                    <a:pt x="243347" y="1977171"/>
                    <a:pt x="243347" y="1977171"/>
                  </a:cubicBezTo>
                  <a:cubicBezTo>
                    <a:pt x="243347" y="1978399"/>
                    <a:pt x="243347" y="1978399"/>
                    <a:pt x="243347" y="1978399"/>
                  </a:cubicBezTo>
                  <a:cubicBezTo>
                    <a:pt x="241518" y="1978399"/>
                    <a:pt x="242128" y="1978399"/>
                    <a:pt x="242128" y="1978399"/>
                  </a:cubicBezTo>
                  <a:cubicBezTo>
                    <a:pt x="242128" y="1977171"/>
                    <a:pt x="242128" y="1977171"/>
                    <a:pt x="242128" y="1977171"/>
                  </a:cubicBezTo>
                  <a:cubicBezTo>
                    <a:pt x="243957" y="1976556"/>
                    <a:pt x="243957" y="1976556"/>
                    <a:pt x="244567" y="1976556"/>
                  </a:cubicBezTo>
                  <a:cubicBezTo>
                    <a:pt x="244567" y="1975942"/>
                    <a:pt x="244567" y="1975942"/>
                    <a:pt x="244567" y="1975942"/>
                  </a:cubicBezTo>
                  <a:cubicBezTo>
                    <a:pt x="246397" y="1975942"/>
                    <a:pt x="247007" y="1975942"/>
                    <a:pt x="247007" y="1975942"/>
                  </a:cubicBezTo>
                  <a:cubicBezTo>
                    <a:pt x="247007" y="1975328"/>
                    <a:pt x="247007" y="1975328"/>
                    <a:pt x="247007" y="1975328"/>
                  </a:cubicBezTo>
                  <a:cubicBezTo>
                    <a:pt x="248837" y="1975328"/>
                    <a:pt x="248227" y="1975328"/>
                    <a:pt x="248227" y="1975328"/>
                  </a:cubicBezTo>
                  <a:cubicBezTo>
                    <a:pt x="248227" y="1974713"/>
                    <a:pt x="248227" y="1974713"/>
                    <a:pt x="248227" y="1974713"/>
                  </a:cubicBezTo>
                  <a:cubicBezTo>
                    <a:pt x="248837" y="1974713"/>
                    <a:pt x="248837" y="1974713"/>
                    <a:pt x="248837" y="1974713"/>
                  </a:cubicBezTo>
                  <a:cubicBezTo>
                    <a:pt x="248837" y="1973485"/>
                    <a:pt x="248837" y="1973485"/>
                    <a:pt x="248837" y="1973485"/>
                  </a:cubicBezTo>
                  <a:cubicBezTo>
                    <a:pt x="250056" y="1973485"/>
                    <a:pt x="250056" y="1973485"/>
                    <a:pt x="250056" y="1973485"/>
                  </a:cubicBezTo>
                  <a:cubicBezTo>
                    <a:pt x="250056" y="1972871"/>
                    <a:pt x="250056" y="1972871"/>
                    <a:pt x="250056" y="1972871"/>
                  </a:cubicBezTo>
                  <a:cubicBezTo>
                    <a:pt x="251276" y="1972871"/>
                    <a:pt x="251886" y="1972871"/>
                    <a:pt x="251886" y="1972871"/>
                  </a:cubicBezTo>
                  <a:cubicBezTo>
                    <a:pt x="251886" y="1972256"/>
                    <a:pt x="251886" y="1972256"/>
                    <a:pt x="251886" y="1972256"/>
                  </a:cubicBezTo>
                  <a:cubicBezTo>
                    <a:pt x="248837" y="1972256"/>
                    <a:pt x="247617" y="1973485"/>
                    <a:pt x="246397" y="1972871"/>
                  </a:cubicBezTo>
                  <a:cubicBezTo>
                    <a:pt x="246397" y="1972256"/>
                    <a:pt x="246397" y="1972256"/>
                    <a:pt x="246397" y="1972256"/>
                  </a:cubicBezTo>
                  <a:cubicBezTo>
                    <a:pt x="245177" y="1973485"/>
                    <a:pt x="245177" y="1972871"/>
                    <a:pt x="244567" y="1972871"/>
                  </a:cubicBezTo>
                  <a:cubicBezTo>
                    <a:pt x="244567" y="1972256"/>
                    <a:pt x="244567" y="1972256"/>
                    <a:pt x="244567" y="1972256"/>
                  </a:cubicBezTo>
                  <a:cubicBezTo>
                    <a:pt x="243957" y="1972256"/>
                    <a:pt x="243957" y="1972256"/>
                    <a:pt x="243957" y="1972256"/>
                  </a:cubicBezTo>
                  <a:cubicBezTo>
                    <a:pt x="243957" y="1971642"/>
                    <a:pt x="243957" y="1971642"/>
                    <a:pt x="243957" y="1971642"/>
                  </a:cubicBezTo>
                  <a:cubicBezTo>
                    <a:pt x="243347" y="1971642"/>
                    <a:pt x="243347" y="1971642"/>
                    <a:pt x="243347" y="1971642"/>
                  </a:cubicBezTo>
                  <a:cubicBezTo>
                    <a:pt x="243347" y="1971028"/>
                    <a:pt x="243347" y="1971028"/>
                    <a:pt x="243347" y="1971028"/>
                  </a:cubicBezTo>
                  <a:cubicBezTo>
                    <a:pt x="243957" y="1971028"/>
                    <a:pt x="243957" y="1971028"/>
                    <a:pt x="243957" y="1971028"/>
                  </a:cubicBezTo>
                  <a:cubicBezTo>
                    <a:pt x="243957" y="1970413"/>
                    <a:pt x="243957" y="1970413"/>
                    <a:pt x="243957" y="1970413"/>
                  </a:cubicBezTo>
                  <a:cubicBezTo>
                    <a:pt x="246397" y="1969799"/>
                    <a:pt x="246397" y="1967956"/>
                    <a:pt x="246397" y="1967956"/>
                  </a:cubicBezTo>
                  <a:cubicBezTo>
                    <a:pt x="248227" y="1967342"/>
                    <a:pt x="248227" y="1966113"/>
                    <a:pt x="248837" y="1966728"/>
                  </a:cubicBezTo>
                  <a:cubicBezTo>
                    <a:pt x="248837" y="1965499"/>
                    <a:pt x="248837" y="1965499"/>
                    <a:pt x="248837" y="1965499"/>
                  </a:cubicBezTo>
                  <a:cubicBezTo>
                    <a:pt x="247617" y="1965499"/>
                    <a:pt x="247617" y="1965499"/>
                    <a:pt x="247617" y="1965499"/>
                  </a:cubicBezTo>
                  <a:cubicBezTo>
                    <a:pt x="247617" y="1966728"/>
                    <a:pt x="247617" y="1966728"/>
                    <a:pt x="247617" y="1966728"/>
                  </a:cubicBezTo>
                  <a:cubicBezTo>
                    <a:pt x="247007" y="1966728"/>
                    <a:pt x="247007" y="1966728"/>
                    <a:pt x="247007" y="1966728"/>
                  </a:cubicBezTo>
                  <a:cubicBezTo>
                    <a:pt x="247007" y="1964885"/>
                    <a:pt x="247007" y="1965499"/>
                    <a:pt x="247007" y="1964885"/>
                  </a:cubicBezTo>
                  <a:cubicBezTo>
                    <a:pt x="248837" y="1964885"/>
                    <a:pt x="248227" y="1964885"/>
                    <a:pt x="248227" y="1964885"/>
                  </a:cubicBezTo>
                  <a:cubicBezTo>
                    <a:pt x="248227" y="1964271"/>
                    <a:pt x="248227" y="1964271"/>
                    <a:pt x="248227" y="1964271"/>
                  </a:cubicBezTo>
                  <a:cubicBezTo>
                    <a:pt x="248837" y="1964271"/>
                    <a:pt x="248837" y="1964271"/>
                    <a:pt x="248837" y="1964271"/>
                  </a:cubicBezTo>
                  <a:cubicBezTo>
                    <a:pt x="248837" y="1961813"/>
                    <a:pt x="251276" y="1963042"/>
                    <a:pt x="251276" y="1963042"/>
                  </a:cubicBezTo>
                  <a:cubicBezTo>
                    <a:pt x="251276" y="1961813"/>
                    <a:pt x="251276" y="1961813"/>
                    <a:pt x="251276" y="1961813"/>
                  </a:cubicBezTo>
                  <a:cubicBezTo>
                    <a:pt x="251886" y="1961813"/>
                    <a:pt x="251886" y="1961813"/>
                    <a:pt x="251886" y="1961813"/>
                  </a:cubicBezTo>
                  <a:cubicBezTo>
                    <a:pt x="251886" y="1961199"/>
                    <a:pt x="251886" y="1961199"/>
                    <a:pt x="251886" y="1961199"/>
                  </a:cubicBezTo>
                  <a:cubicBezTo>
                    <a:pt x="251276" y="1961199"/>
                    <a:pt x="251276" y="1961199"/>
                    <a:pt x="251276" y="1961199"/>
                  </a:cubicBezTo>
                  <a:cubicBezTo>
                    <a:pt x="251886" y="1959971"/>
                    <a:pt x="252496" y="1960585"/>
                    <a:pt x="252496" y="1960585"/>
                  </a:cubicBezTo>
                  <a:cubicBezTo>
                    <a:pt x="252496" y="1962428"/>
                    <a:pt x="252496" y="1962428"/>
                    <a:pt x="252496" y="1963042"/>
                  </a:cubicBezTo>
                  <a:cubicBezTo>
                    <a:pt x="253716" y="1963042"/>
                    <a:pt x="253716" y="1963042"/>
                    <a:pt x="253716" y="1963042"/>
                  </a:cubicBezTo>
                  <a:cubicBezTo>
                    <a:pt x="253716" y="1961813"/>
                    <a:pt x="253716" y="1961813"/>
                    <a:pt x="253716" y="1961813"/>
                  </a:cubicBezTo>
                  <a:cubicBezTo>
                    <a:pt x="254935" y="1961813"/>
                    <a:pt x="254935" y="1961813"/>
                    <a:pt x="254935" y="1961813"/>
                  </a:cubicBezTo>
                  <a:cubicBezTo>
                    <a:pt x="254935" y="1961199"/>
                    <a:pt x="254935" y="1961199"/>
                    <a:pt x="254935" y="1961199"/>
                  </a:cubicBezTo>
                  <a:cubicBezTo>
                    <a:pt x="255545" y="1961199"/>
                    <a:pt x="255545" y="1961199"/>
                    <a:pt x="255545" y="1961199"/>
                  </a:cubicBezTo>
                  <a:cubicBezTo>
                    <a:pt x="255545" y="1963042"/>
                    <a:pt x="255545" y="1962428"/>
                    <a:pt x="255545" y="1963042"/>
                  </a:cubicBezTo>
                  <a:cubicBezTo>
                    <a:pt x="257375" y="1963042"/>
                    <a:pt x="257375" y="1963656"/>
                    <a:pt x="257985" y="1963656"/>
                  </a:cubicBezTo>
                  <a:cubicBezTo>
                    <a:pt x="257985" y="1963042"/>
                    <a:pt x="257985" y="1963042"/>
                    <a:pt x="257985" y="1963042"/>
                  </a:cubicBezTo>
                  <a:cubicBezTo>
                    <a:pt x="258595" y="1963042"/>
                    <a:pt x="258595" y="1963042"/>
                    <a:pt x="258595" y="1963042"/>
                  </a:cubicBezTo>
                  <a:cubicBezTo>
                    <a:pt x="258595" y="1961813"/>
                    <a:pt x="258595" y="1961813"/>
                    <a:pt x="258595" y="1961813"/>
                  </a:cubicBezTo>
                  <a:cubicBezTo>
                    <a:pt x="256765" y="1961813"/>
                    <a:pt x="256765" y="1961199"/>
                    <a:pt x="256155" y="1961199"/>
                  </a:cubicBezTo>
                  <a:cubicBezTo>
                    <a:pt x="256155" y="1959356"/>
                    <a:pt x="258595" y="1959356"/>
                    <a:pt x="258595" y="1959356"/>
                  </a:cubicBezTo>
                  <a:cubicBezTo>
                    <a:pt x="258595" y="1958742"/>
                    <a:pt x="258595" y="1958742"/>
                    <a:pt x="258595" y="1958742"/>
                  </a:cubicBezTo>
                  <a:lnTo>
                    <a:pt x="261522" y="1958742"/>
                  </a:lnTo>
                  <a:lnTo>
                    <a:pt x="260424" y="1960585"/>
                  </a:lnTo>
                  <a:cubicBezTo>
                    <a:pt x="262254" y="1960585"/>
                    <a:pt x="262254" y="1959356"/>
                    <a:pt x="262864" y="1959971"/>
                  </a:cubicBezTo>
                  <a:cubicBezTo>
                    <a:pt x="262864" y="1959356"/>
                    <a:pt x="262864" y="1959356"/>
                    <a:pt x="262864" y="1959356"/>
                  </a:cubicBezTo>
                  <a:cubicBezTo>
                    <a:pt x="263474" y="1959356"/>
                    <a:pt x="263474" y="1959356"/>
                    <a:pt x="263474" y="1959356"/>
                  </a:cubicBezTo>
                  <a:cubicBezTo>
                    <a:pt x="263474" y="1956899"/>
                    <a:pt x="265913" y="1956899"/>
                    <a:pt x="265913" y="1956899"/>
                  </a:cubicBezTo>
                  <a:cubicBezTo>
                    <a:pt x="265913" y="1956285"/>
                    <a:pt x="265913" y="1956285"/>
                    <a:pt x="265913" y="1956285"/>
                  </a:cubicBezTo>
                  <a:cubicBezTo>
                    <a:pt x="267133" y="1956285"/>
                    <a:pt x="267743" y="1956285"/>
                    <a:pt x="267743" y="1956285"/>
                  </a:cubicBezTo>
                  <a:cubicBezTo>
                    <a:pt x="267743" y="1955671"/>
                    <a:pt x="267743" y="1955671"/>
                    <a:pt x="267743" y="1955671"/>
                  </a:cubicBezTo>
                  <a:cubicBezTo>
                    <a:pt x="269573" y="1955671"/>
                    <a:pt x="268963" y="1955671"/>
                    <a:pt x="269573" y="1955671"/>
                  </a:cubicBezTo>
                  <a:cubicBezTo>
                    <a:pt x="269573" y="1955056"/>
                    <a:pt x="269573" y="1955056"/>
                    <a:pt x="269573" y="1955056"/>
                  </a:cubicBezTo>
                  <a:cubicBezTo>
                    <a:pt x="270793" y="1954442"/>
                    <a:pt x="271403" y="1953828"/>
                    <a:pt x="271403" y="1953828"/>
                  </a:cubicBezTo>
                  <a:cubicBezTo>
                    <a:pt x="271403" y="1953213"/>
                    <a:pt x="271403" y="1953213"/>
                    <a:pt x="271403" y="1953213"/>
                  </a:cubicBezTo>
                  <a:cubicBezTo>
                    <a:pt x="273232" y="1953213"/>
                    <a:pt x="272622" y="1953213"/>
                    <a:pt x="273232" y="1953213"/>
                  </a:cubicBezTo>
                  <a:cubicBezTo>
                    <a:pt x="273232" y="1955056"/>
                    <a:pt x="273232" y="1954442"/>
                    <a:pt x="273232" y="1955056"/>
                  </a:cubicBezTo>
                  <a:cubicBezTo>
                    <a:pt x="274452" y="1955056"/>
                    <a:pt x="274452" y="1955056"/>
                    <a:pt x="274452" y="1955056"/>
                  </a:cubicBezTo>
                  <a:cubicBezTo>
                    <a:pt x="274452" y="1953828"/>
                    <a:pt x="274452" y="1953828"/>
                    <a:pt x="274452" y="1953828"/>
                  </a:cubicBezTo>
                  <a:cubicBezTo>
                    <a:pt x="273842" y="1953828"/>
                    <a:pt x="273842" y="1953828"/>
                    <a:pt x="273842" y="1953828"/>
                  </a:cubicBezTo>
                  <a:cubicBezTo>
                    <a:pt x="273842" y="1952599"/>
                    <a:pt x="273842" y="1951371"/>
                    <a:pt x="273842" y="1951371"/>
                  </a:cubicBezTo>
                  <a:cubicBezTo>
                    <a:pt x="273232" y="1951371"/>
                    <a:pt x="273232" y="1951371"/>
                    <a:pt x="273232" y="1951371"/>
                  </a:cubicBezTo>
                  <a:cubicBezTo>
                    <a:pt x="273232" y="1951985"/>
                    <a:pt x="273232" y="1951985"/>
                    <a:pt x="273232" y="1951985"/>
                  </a:cubicBezTo>
                  <a:cubicBezTo>
                    <a:pt x="271403" y="1951985"/>
                    <a:pt x="271403" y="1951985"/>
                    <a:pt x="271403" y="1951985"/>
                  </a:cubicBezTo>
                  <a:cubicBezTo>
                    <a:pt x="271403" y="1952599"/>
                    <a:pt x="271403" y="1952599"/>
                    <a:pt x="271403" y="1952599"/>
                  </a:cubicBezTo>
                  <a:cubicBezTo>
                    <a:pt x="269573" y="1952599"/>
                    <a:pt x="270183" y="1952599"/>
                    <a:pt x="270183" y="1952599"/>
                  </a:cubicBezTo>
                  <a:cubicBezTo>
                    <a:pt x="270183" y="1953213"/>
                    <a:pt x="270183" y="1953213"/>
                    <a:pt x="270183" y="1953213"/>
                  </a:cubicBezTo>
                  <a:cubicBezTo>
                    <a:pt x="267743" y="1953213"/>
                    <a:pt x="268963" y="1951985"/>
                    <a:pt x="268353" y="1951985"/>
                  </a:cubicBezTo>
                  <a:cubicBezTo>
                    <a:pt x="269573" y="1951985"/>
                    <a:pt x="269573" y="1951985"/>
                    <a:pt x="269573" y="1951985"/>
                  </a:cubicBezTo>
                  <a:cubicBezTo>
                    <a:pt x="269573" y="1949528"/>
                    <a:pt x="273232" y="1949528"/>
                    <a:pt x="272012" y="1948299"/>
                  </a:cubicBezTo>
                  <a:cubicBezTo>
                    <a:pt x="271403" y="1948299"/>
                    <a:pt x="271403" y="1948299"/>
                    <a:pt x="271403" y="1948299"/>
                  </a:cubicBezTo>
                  <a:cubicBezTo>
                    <a:pt x="271403" y="1948913"/>
                    <a:pt x="271403" y="1948913"/>
                    <a:pt x="271403" y="1948913"/>
                  </a:cubicBezTo>
                  <a:cubicBezTo>
                    <a:pt x="270793" y="1948913"/>
                    <a:pt x="270793" y="1948913"/>
                    <a:pt x="270793" y="1948913"/>
                  </a:cubicBezTo>
                  <a:cubicBezTo>
                    <a:pt x="270793" y="1949528"/>
                    <a:pt x="270793" y="1949528"/>
                    <a:pt x="270793" y="1949528"/>
                  </a:cubicBezTo>
                  <a:cubicBezTo>
                    <a:pt x="270183" y="1949528"/>
                    <a:pt x="270183" y="1949528"/>
                    <a:pt x="270183" y="1949528"/>
                  </a:cubicBezTo>
                  <a:cubicBezTo>
                    <a:pt x="270183" y="1948913"/>
                    <a:pt x="270183" y="1948913"/>
                    <a:pt x="270183" y="1948913"/>
                  </a:cubicBezTo>
                  <a:cubicBezTo>
                    <a:pt x="269573" y="1948913"/>
                    <a:pt x="269573" y="1948913"/>
                    <a:pt x="269573" y="1948913"/>
                  </a:cubicBezTo>
                  <a:cubicBezTo>
                    <a:pt x="269573" y="1949528"/>
                    <a:pt x="269573" y="1949528"/>
                    <a:pt x="269573" y="1949528"/>
                  </a:cubicBezTo>
                  <a:cubicBezTo>
                    <a:pt x="267743" y="1950142"/>
                    <a:pt x="266523" y="1951371"/>
                    <a:pt x="266523" y="1951371"/>
                  </a:cubicBezTo>
                  <a:cubicBezTo>
                    <a:pt x="266523" y="1950756"/>
                    <a:pt x="266523" y="1950756"/>
                    <a:pt x="266523" y="1950756"/>
                  </a:cubicBezTo>
                  <a:cubicBezTo>
                    <a:pt x="265913" y="1951371"/>
                    <a:pt x="265913" y="1951371"/>
                    <a:pt x="265913" y="1951371"/>
                  </a:cubicBezTo>
                  <a:cubicBezTo>
                    <a:pt x="265913" y="1950756"/>
                    <a:pt x="265913" y="1950756"/>
                    <a:pt x="265913" y="1950756"/>
                  </a:cubicBezTo>
                  <a:cubicBezTo>
                    <a:pt x="265304" y="1950756"/>
                    <a:pt x="265304" y="1950756"/>
                    <a:pt x="265304" y="1950756"/>
                  </a:cubicBezTo>
                  <a:cubicBezTo>
                    <a:pt x="265304" y="1952599"/>
                    <a:pt x="262864" y="1951371"/>
                    <a:pt x="262864" y="1951985"/>
                  </a:cubicBezTo>
                  <a:cubicBezTo>
                    <a:pt x="262864" y="1952599"/>
                    <a:pt x="262864" y="1952599"/>
                    <a:pt x="262864" y="1952599"/>
                  </a:cubicBezTo>
                  <a:cubicBezTo>
                    <a:pt x="262254" y="1952599"/>
                    <a:pt x="262254" y="1952599"/>
                    <a:pt x="262254" y="1952599"/>
                  </a:cubicBezTo>
                  <a:cubicBezTo>
                    <a:pt x="262254" y="1950756"/>
                    <a:pt x="262254" y="1951371"/>
                    <a:pt x="262254" y="1951371"/>
                  </a:cubicBezTo>
                  <a:cubicBezTo>
                    <a:pt x="262864" y="1951371"/>
                    <a:pt x="262864" y="1951371"/>
                    <a:pt x="262864" y="1951371"/>
                  </a:cubicBezTo>
                  <a:cubicBezTo>
                    <a:pt x="262864" y="1950756"/>
                    <a:pt x="262864" y="1950756"/>
                    <a:pt x="262864" y="1950756"/>
                  </a:cubicBezTo>
                  <a:cubicBezTo>
                    <a:pt x="263474" y="1950756"/>
                    <a:pt x="263474" y="1950756"/>
                    <a:pt x="263474" y="1950756"/>
                  </a:cubicBezTo>
                  <a:cubicBezTo>
                    <a:pt x="263474" y="1949528"/>
                    <a:pt x="263474" y="1949528"/>
                    <a:pt x="263474" y="1949528"/>
                  </a:cubicBezTo>
                  <a:cubicBezTo>
                    <a:pt x="264084" y="1949528"/>
                    <a:pt x="264084" y="1949528"/>
                    <a:pt x="264084" y="1949528"/>
                  </a:cubicBezTo>
                  <a:cubicBezTo>
                    <a:pt x="264084" y="1948299"/>
                    <a:pt x="264084" y="1948299"/>
                    <a:pt x="264084" y="1948299"/>
                  </a:cubicBezTo>
                  <a:cubicBezTo>
                    <a:pt x="263474" y="1948299"/>
                    <a:pt x="263474" y="1948299"/>
                    <a:pt x="263474" y="1948299"/>
                  </a:cubicBezTo>
                  <a:cubicBezTo>
                    <a:pt x="263474" y="1947685"/>
                    <a:pt x="263474" y="1947685"/>
                    <a:pt x="263474" y="1947685"/>
                  </a:cubicBezTo>
                  <a:cubicBezTo>
                    <a:pt x="265304" y="1947685"/>
                    <a:pt x="264694" y="1947685"/>
                    <a:pt x="265304" y="1947685"/>
                  </a:cubicBezTo>
                  <a:cubicBezTo>
                    <a:pt x="265304" y="1948299"/>
                    <a:pt x="265304" y="1948299"/>
                    <a:pt x="265304" y="1948299"/>
                  </a:cubicBezTo>
                  <a:cubicBezTo>
                    <a:pt x="265913" y="1947685"/>
                    <a:pt x="265913" y="1947685"/>
                    <a:pt x="265913" y="1947685"/>
                  </a:cubicBezTo>
                  <a:cubicBezTo>
                    <a:pt x="265913" y="1948299"/>
                    <a:pt x="265913" y="1948299"/>
                    <a:pt x="265913" y="1948299"/>
                  </a:cubicBezTo>
                  <a:cubicBezTo>
                    <a:pt x="266523" y="1948299"/>
                    <a:pt x="266523" y="1948299"/>
                    <a:pt x="266523" y="1948299"/>
                  </a:cubicBezTo>
                  <a:cubicBezTo>
                    <a:pt x="266523" y="1947685"/>
                    <a:pt x="266523" y="1947685"/>
                    <a:pt x="266523" y="1947685"/>
                  </a:cubicBezTo>
                  <a:lnTo>
                    <a:pt x="265913" y="1947685"/>
                  </a:lnTo>
                  <a:lnTo>
                    <a:pt x="265304" y="1947685"/>
                  </a:lnTo>
                  <a:cubicBezTo>
                    <a:pt x="265304" y="1947071"/>
                    <a:pt x="265304" y="1947071"/>
                    <a:pt x="265304" y="1947071"/>
                  </a:cubicBezTo>
                  <a:cubicBezTo>
                    <a:pt x="264084" y="1947071"/>
                    <a:pt x="264084" y="1947071"/>
                    <a:pt x="264084" y="1947071"/>
                  </a:cubicBezTo>
                  <a:cubicBezTo>
                    <a:pt x="264084" y="1945842"/>
                    <a:pt x="264084" y="1945842"/>
                    <a:pt x="264084" y="1945842"/>
                  </a:cubicBezTo>
                  <a:cubicBezTo>
                    <a:pt x="265304" y="1945842"/>
                    <a:pt x="265304" y="1945842"/>
                    <a:pt x="265304" y="1945842"/>
                  </a:cubicBezTo>
                  <a:cubicBezTo>
                    <a:pt x="265304" y="1945228"/>
                    <a:pt x="265304" y="1945228"/>
                    <a:pt x="265304" y="1945228"/>
                  </a:cubicBezTo>
                  <a:cubicBezTo>
                    <a:pt x="264084" y="1945228"/>
                    <a:pt x="264084" y="1945228"/>
                    <a:pt x="264084" y="1945228"/>
                  </a:cubicBezTo>
                  <a:cubicBezTo>
                    <a:pt x="264084" y="1944613"/>
                    <a:pt x="264084" y="1944613"/>
                    <a:pt x="264084" y="1944613"/>
                  </a:cubicBezTo>
                  <a:cubicBezTo>
                    <a:pt x="265304" y="1944613"/>
                    <a:pt x="265304" y="1944613"/>
                    <a:pt x="265304" y="1944613"/>
                  </a:cubicBezTo>
                  <a:cubicBezTo>
                    <a:pt x="265304" y="1943999"/>
                    <a:pt x="265304" y="1943999"/>
                    <a:pt x="265304" y="1943999"/>
                  </a:cubicBezTo>
                  <a:cubicBezTo>
                    <a:pt x="265913" y="1943999"/>
                    <a:pt x="265913" y="1943999"/>
                    <a:pt x="265913" y="1943999"/>
                  </a:cubicBezTo>
                  <a:cubicBezTo>
                    <a:pt x="265913" y="1944613"/>
                    <a:pt x="265913" y="1944613"/>
                    <a:pt x="265913" y="1944613"/>
                  </a:cubicBezTo>
                  <a:cubicBezTo>
                    <a:pt x="266523" y="1944613"/>
                    <a:pt x="266523" y="1944613"/>
                    <a:pt x="266523" y="1944613"/>
                  </a:cubicBezTo>
                  <a:cubicBezTo>
                    <a:pt x="266523" y="1945228"/>
                    <a:pt x="266523" y="1945228"/>
                    <a:pt x="266523" y="1945228"/>
                  </a:cubicBezTo>
                  <a:cubicBezTo>
                    <a:pt x="267133" y="1945228"/>
                    <a:pt x="267133" y="1945228"/>
                    <a:pt x="267133" y="1945228"/>
                  </a:cubicBezTo>
                  <a:cubicBezTo>
                    <a:pt x="267133" y="1944613"/>
                    <a:pt x="267133" y="1944613"/>
                    <a:pt x="267133" y="1944613"/>
                  </a:cubicBezTo>
                  <a:cubicBezTo>
                    <a:pt x="266523" y="1944613"/>
                    <a:pt x="266523" y="1944613"/>
                    <a:pt x="266523" y="1944613"/>
                  </a:cubicBezTo>
                  <a:cubicBezTo>
                    <a:pt x="266523" y="1942771"/>
                    <a:pt x="266523" y="1942771"/>
                    <a:pt x="266523" y="1942156"/>
                  </a:cubicBezTo>
                  <a:cubicBezTo>
                    <a:pt x="267133" y="1942156"/>
                    <a:pt x="267133" y="1942156"/>
                    <a:pt x="267133" y="1942156"/>
                  </a:cubicBezTo>
                  <a:cubicBezTo>
                    <a:pt x="267133" y="1941542"/>
                    <a:pt x="267133" y="1941542"/>
                    <a:pt x="267133" y="1941542"/>
                  </a:cubicBezTo>
                  <a:cubicBezTo>
                    <a:pt x="267743" y="1941542"/>
                    <a:pt x="267743" y="1941542"/>
                    <a:pt x="267743" y="1941542"/>
                  </a:cubicBezTo>
                  <a:cubicBezTo>
                    <a:pt x="267133" y="1940928"/>
                    <a:pt x="267133" y="1940928"/>
                    <a:pt x="267133" y="1940928"/>
                  </a:cubicBezTo>
                  <a:cubicBezTo>
                    <a:pt x="267133" y="1941542"/>
                    <a:pt x="267133" y="1941542"/>
                    <a:pt x="267133" y="1941542"/>
                  </a:cubicBezTo>
                  <a:cubicBezTo>
                    <a:pt x="265304" y="1941542"/>
                    <a:pt x="265304" y="1941542"/>
                    <a:pt x="265304" y="1941542"/>
                  </a:cubicBezTo>
                  <a:cubicBezTo>
                    <a:pt x="265304" y="1942156"/>
                    <a:pt x="265304" y="1942156"/>
                    <a:pt x="265304" y="1942156"/>
                  </a:cubicBezTo>
                  <a:cubicBezTo>
                    <a:pt x="264084" y="1942156"/>
                    <a:pt x="264084" y="1942156"/>
                    <a:pt x="264084" y="1942156"/>
                  </a:cubicBezTo>
                  <a:cubicBezTo>
                    <a:pt x="264084" y="1943385"/>
                    <a:pt x="264084" y="1943385"/>
                    <a:pt x="264084" y="1943385"/>
                  </a:cubicBezTo>
                  <a:cubicBezTo>
                    <a:pt x="262864" y="1943385"/>
                    <a:pt x="262864" y="1943385"/>
                    <a:pt x="262864" y="1943385"/>
                  </a:cubicBezTo>
                  <a:cubicBezTo>
                    <a:pt x="262864" y="1942156"/>
                    <a:pt x="262864" y="1942156"/>
                    <a:pt x="262864" y="1942156"/>
                  </a:cubicBezTo>
                  <a:cubicBezTo>
                    <a:pt x="261034" y="1942156"/>
                    <a:pt x="261644" y="1942156"/>
                    <a:pt x="261644" y="1942156"/>
                  </a:cubicBezTo>
                  <a:cubicBezTo>
                    <a:pt x="261034" y="1940928"/>
                    <a:pt x="262254" y="1940928"/>
                    <a:pt x="262254" y="1940928"/>
                  </a:cubicBezTo>
                  <a:cubicBezTo>
                    <a:pt x="260424" y="1940928"/>
                    <a:pt x="261034" y="1940928"/>
                    <a:pt x="260424" y="1940928"/>
                  </a:cubicBezTo>
                  <a:cubicBezTo>
                    <a:pt x="261034" y="1939085"/>
                    <a:pt x="261644" y="1939085"/>
                    <a:pt x="261644" y="1939085"/>
                  </a:cubicBezTo>
                  <a:cubicBezTo>
                    <a:pt x="262864" y="1939085"/>
                    <a:pt x="262864" y="1939085"/>
                    <a:pt x="262864" y="1939085"/>
                  </a:cubicBezTo>
                  <a:cubicBezTo>
                    <a:pt x="262864" y="1937856"/>
                    <a:pt x="262864" y="1937856"/>
                    <a:pt x="262864" y="1937856"/>
                  </a:cubicBezTo>
                  <a:cubicBezTo>
                    <a:pt x="263474" y="1937856"/>
                    <a:pt x="263474" y="1937856"/>
                    <a:pt x="263474" y="1937856"/>
                  </a:cubicBezTo>
                  <a:cubicBezTo>
                    <a:pt x="263474" y="1939085"/>
                    <a:pt x="263474" y="1939085"/>
                    <a:pt x="263474" y="1939085"/>
                  </a:cubicBezTo>
                  <a:cubicBezTo>
                    <a:pt x="264084" y="1939085"/>
                    <a:pt x="264084" y="1939085"/>
                    <a:pt x="264084" y="1939085"/>
                  </a:cubicBezTo>
                  <a:cubicBezTo>
                    <a:pt x="264694" y="1940928"/>
                    <a:pt x="266523" y="1940928"/>
                    <a:pt x="266523" y="1940928"/>
                  </a:cubicBezTo>
                  <a:cubicBezTo>
                    <a:pt x="266523" y="1940313"/>
                    <a:pt x="266523" y="1940313"/>
                    <a:pt x="266523" y="1940313"/>
                  </a:cubicBezTo>
                  <a:cubicBezTo>
                    <a:pt x="265913" y="1940313"/>
                    <a:pt x="265913" y="1940313"/>
                    <a:pt x="265913" y="1940313"/>
                  </a:cubicBezTo>
                  <a:cubicBezTo>
                    <a:pt x="265913" y="1939699"/>
                    <a:pt x="265913" y="1939699"/>
                    <a:pt x="265913" y="1939699"/>
                  </a:cubicBezTo>
                  <a:cubicBezTo>
                    <a:pt x="265304" y="1939699"/>
                    <a:pt x="265304" y="1939699"/>
                    <a:pt x="265304" y="1939699"/>
                  </a:cubicBezTo>
                  <a:cubicBezTo>
                    <a:pt x="265304" y="1939085"/>
                    <a:pt x="265304" y="1939085"/>
                    <a:pt x="265304" y="1939085"/>
                  </a:cubicBezTo>
                  <a:cubicBezTo>
                    <a:pt x="265913" y="1939085"/>
                    <a:pt x="265913" y="1939085"/>
                    <a:pt x="265913" y="1939085"/>
                  </a:cubicBezTo>
                  <a:cubicBezTo>
                    <a:pt x="265913" y="1937242"/>
                    <a:pt x="265913" y="1936628"/>
                    <a:pt x="265913" y="1936628"/>
                  </a:cubicBezTo>
                  <a:cubicBezTo>
                    <a:pt x="266523" y="1936628"/>
                    <a:pt x="266523" y="1936628"/>
                    <a:pt x="266523" y="1936628"/>
                  </a:cubicBezTo>
                  <a:cubicBezTo>
                    <a:pt x="266523" y="1936013"/>
                    <a:pt x="266523" y="1936013"/>
                    <a:pt x="266523" y="1936013"/>
                  </a:cubicBezTo>
                  <a:cubicBezTo>
                    <a:pt x="268353" y="1936013"/>
                    <a:pt x="267743" y="1936013"/>
                    <a:pt x="267743" y="1936013"/>
                  </a:cubicBezTo>
                  <a:cubicBezTo>
                    <a:pt x="267743" y="1936628"/>
                    <a:pt x="267743" y="1936628"/>
                    <a:pt x="267743" y="1936628"/>
                  </a:cubicBezTo>
                  <a:cubicBezTo>
                    <a:pt x="270183" y="1937242"/>
                    <a:pt x="270183" y="1938471"/>
                    <a:pt x="270793" y="1937856"/>
                  </a:cubicBezTo>
                  <a:cubicBezTo>
                    <a:pt x="270793" y="1939085"/>
                    <a:pt x="270793" y="1939085"/>
                    <a:pt x="270793" y="1939085"/>
                  </a:cubicBezTo>
                  <a:cubicBezTo>
                    <a:pt x="270183" y="1939085"/>
                    <a:pt x="270183" y="1939085"/>
                    <a:pt x="270183" y="1939085"/>
                  </a:cubicBezTo>
                  <a:cubicBezTo>
                    <a:pt x="270183" y="1939699"/>
                    <a:pt x="270183" y="1939699"/>
                    <a:pt x="270183" y="1939699"/>
                  </a:cubicBezTo>
                  <a:cubicBezTo>
                    <a:pt x="270793" y="1939699"/>
                    <a:pt x="270793" y="1939699"/>
                    <a:pt x="270793" y="1939699"/>
                  </a:cubicBezTo>
                  <a:cubicBezTo>
                    <a:pt x="270793" y="1939085"/>
                    <a:pt x="270793" y="1939085"/>
                    <a:pt x="270793" y="1939085"/>
                  </a:cubicBezTo>
                  <a:cubicBezTo>
                    <a:pt x="272622" y="1939085"/>
                    <a:pt x="272012" y="1939085"/>
                    <a:pt x="272012" y="1939085"/>
                  </a:cubicBezTo>
                  <a:cubicBezTo>
                    <a:pt x="272012" y="1937856"/>
                    <a:pt x="272012" y="1937856"/>
                    <a:pt x="272012" y="1937856"/>
                  </a:cubicBezTo>
                  <a:cubicBezTo>
                    <a:pt x="273232" y="1937856"/>
                    <a:pt x="273232" y="1937856"/>
                    <a:pt x="273232" y="1937856"/>
                  </a:cubicBezTo>
                  <a:cubicBezTo>
                    <a:pt x="273232" y="1937242"/>
                    <a:pt x="273232" y="1937242"/>
                    <a:pt x="273232" y="1937242"/>
                  </a:cubicBezTo>
                  <a:cubicBezTo>
                    <a:pt x="273842" y="1937242"/>
                    <a:pt x="273842" y="1937242"/>
                    <a:pt x="273842" y="1937242"/>
                  </a:cubicBezTo>
                  <a:cubicBezTo>
                    <a:pt x="273842" y="1936628"/>
                    <a:pt x="273842" y="1936628"/>
                    <a:pt x="273842" y="1936628"/>
                  </a:cubicBezTo>
                  <a:cubicBezTo>
                    <a:pt x="275672" y="1936013"/>
                    <a:pt x="275672" y="1935399"/>
                    <a:pt x="275672" y="1936013"/>
                  </a:cubicBezTo>
                  <a:cubicBezTo>
                    <a:pt x="275672" y="1935399"/>
                    <a:pt x="275672" y="1935399"/>
                    <a:pt x="275672" y="1935399"/>
                  </a:cubicBezTo>
                  <a:cubicBezTo>
                    <a:pt x="274452" y="1935399"/>
                    <a:pt x="274452" y="1935399"/>
                    <a:pt x="274452" y="1935399"/>
                  </a:cubicBezTo>
                  <a:cubicBezTo>
                    <a:pt x="274452" y="1936013"/>
                    <a:pt x="274452" y="1936013"/>
                    <a:pt x="274452" y="1936013"/>
                  </a:cubicBezTo>
                  <a:cubicBezTo>
                    <a:pt x="272622" y="1936013"/>
                    <a:pt x="272012" y="1936013"/>
                    <a:pt x="271403" y="1936013"/>
                  </a:cubicBezTo>
                  <a:cubicBezTo>
                    <a:pt x="271403" y="1935399"/>
                    <a:pt x="271403" y="1935399"/>
                    <a:pt x="271403" y="1935399"/>
                  </a:cubicBezTo>
                  <a:cubicBezTo>
                    <a:pt x="269573" y="1935399"/>
                    <a:pt x="270183" y="1935399"/>
                    <a:pt x="270183" y="1935399"/>
                  </a:cubicBezTo>
                  <a:cubicBezTo>
                    <a:pt x="270183" y="1934171"/>
                    <a:pt x="270183" y="1934171"/>
                    <a:pt x="270183" y="1934171"/>
                  </a:cubicBezTo>
                  <a:cubicBezTo>
                    <a:pt x="269573" y="1934171"/>
                    <a:pt x="269573" y="1934171"/>
                    <a:pt x="269573" y="1934171"/>
                  </a:cubicBezTo>
                  <a:cubicBezTo>
                    <a:pt x="269573" y="1933556"/>
                    <a:pt x="269573" y="1933556"/>
                    <a:pt x="269573" y="1933556"/>
                  </a:cubicBezTo>
                  <a:cubicBezTo>
                    <a:pt x="270183" y="1933556"/>
                    <a:pt x="270183" y="1933556"/>
                    <a:pt x="270183" y="1933556"/>
                  </a:cubicBezTo>
                  <a:cubicBezTo>
                    <a:pt x="270183" y="1931713"/>
                    <a:pt x="270183" y="1932328"/>
                    <a:pt x="270183" y="1932328"/>
                  </a:cubicBezTo>
                  <a:cubicBezTo>
                    <a:pt x="270793" y="1932328"/>
                    <a:pt x="270793" y="1932328"/>
                    <a:pt x="270793" y="1932328"/>
                  </a:cubicBezTo>
                  <a:cubicBezTo>
                    <a:pt x="270793" y="1931713"/>
                    <a:pt x="270793" y="1931713"/>
                    <a:pt x="270793" y="1931713"/>
                  </a:cubicBezTo>
                  <a:cubicBezTo>
                    <a:pt x="272622" y="1931713"/>
                    <a:pt x="272012" y="1931713"/>
                    <a:pt x="272012" y="1931713"/>
                  </a:cubicBezTo>
                  <a:cubicBezTo>
                    <a:pt x="272012" y="1929871"/>
                    <a:pt x="272012" y="1929256"/>
                    <a:pt x="272012" y="1929256"/>
                  </a:cubicBezTo>
                  <a:cubicBezTo>
                    <a:pt x="271403" y="1929256"/>
                    <a:pt x="271403" y="1929256"/>
                    <a:pt x="271403" y="1929256"/>
                  </a:cubicBezTo>
                  <a:cubicBezTo>
                    <a:pt x="271403" y="1927413"/>
                    <a:pt x="271403" y="1928028"/>
                    <a:pt x="271403" y="1928028"/>
                  </a:cubicBezTo>
                  <a:cubicBezTo>
                    <a:pt x="272012" y="1928028"/>
                    <a:pt x="272012" y="1928028"/>
                    <a:pt x="272012" y="1928028"/>
                  </a:cubicBezTo>
                  <a:cubicBezTo>
                    <a:pt x="272012" y="1928642"/>
                    <a:pt x="272012" y="1928642"/>
                    <a:pt x="272012" y="1928642"/>
                  </a:cubicBezTo>
                  <a:cubicBezTo>
                    <a:pt x="273232" y="1928642"/>
                    <a:pt x="273232" y="1928642"/>
                    <a:pt x="273232" y="1928642"/>
                  </a:cubicBezTo>
                  <a:cubicBezTo>
                    <a:pt x="273232" y="1930485"/>
                    <a:pt x="273232" y="1930485"/>
                    <a:pt x="273232" y="1930485"/>
                  </a:cubicBezTo>
                  <a:cubicBezTo>
                    <a:pt x="274452" y="1930485"/>
                    <a:pt x="274452" y="1931713"/>
                    <a:pt x="274452" y="1931713"/>
                  </a:cubicBezTo>
                  <a:cubicBezTo>
                    <a:pt x="274452" y="1929871"/>
                    <a:pt x="274452" y="1930485"/>
                    <a:pt x="274452" y="1929871"/>
                  </a:cubicBezTo>
                  <a:cubicBezTo>
                    <a:pt x="273842" y="1929871"/>
                    <a:pt x="273842" y="1929871"/>
                    <a:pt x="273842" y="1929871"/>
                  </a:cubicBezTo>
                  <a:cubicBezTo>
                    <a:pt x="273842" y="1929256"/>
                    <a:pt x="273842" y="1929256"/>
                    <a:pt x="273842" y="1929256"/>
                  </a:cubicBezTo>
                  <a:cubicBezTo>
                    <a:pt x="274452" y="1929256"/>
                    <a:pt x="274452" y="1929256"/>
                    <a:pt x="274452" y="1929256"/>
                  </a:cubicBezTo>
                  <a:cubicBezTo>
                    <a:pt x="274452" y="1927413"/>
                    <a:pt x="273232" y="1926799"/>
                    <a:pt x="273842" y="1926185"/>
                  </a:cubicBezTo>
                  <a:cubicBezTo>
                    <a:pt x="273232" y="1926185"/>
                    <a:pt x="273232" y="1926185"/>
                    <a:pt x="273232" y="1926185"/>
                  </a:cubicBezTo>
                  <a:cubicBezTo>
                    <a:pt x="273842" y="1925571"/>
                    <a:pt x="273842" y="1925571"/>
                    <a:pt x="273842" y="1925571"/>
                  </a:cubicBezTo>
                  <a:cubicBezTo>
                    <a:pt x="273232" y="1925571"/>
                    <a:pt x="273232" y="1925571"/>
                    <a:pt x="273232" y="1925571"/>
                  </a:cubicBezTo>
                  <a:cubicBezTo>
                    <a:pt x="273232" y="1924956"/>
                    <a:pt x="273232" y="1924956"/>
                    <a:pt x="273232" y="1924956"/>
                  </a:cubicBezTo>
                  <a:cubicBezTo>
                    <a:pt x="274452" y="1924956"/>
                    <a:pt x="274452" y="1924956"/>
                    <a:pt x="274452" y="1924956"/>
                  </a:cubicBezTo>
                  <a:cubicBezTo>
                    <a:pt x="274452" y="1925571"/>
                    <a:pt x="274452" y="1925571"/>
                    <a:pt x="274452" y="1925571"/>
                  </a:cubicBezTo>
                  <a:cubicBezTo>
                    <a:pt x="275062" y="1925571"/>
                    <a:pt x="275062" y="1925571"/>
                    <a:pt x="275062" y="1925571"/>
                  </a:cubicBezTo>
                  <a:cubicBezTo>
                    <a:pt x="275062" y="1928028"/>
                    <a:pt x="276892" y="1926799"/>
                    <a:pt x="276282" y="1927413"/>
                  </a:cubicBezTo>
                  <a:cubicBezTo>
                    <a:pt x="276282" y="1926185"/>
                    <a:pt x="276282" y="1926185"/>
                    <a:pt x="276282" y="1926185"/>
                  </a:cubicBezTo>
                  <a:cubicBezTo>
                    <a:pt x="275672" y="1926185"/>
                    <a:pt x="275672" y="1926185"/>
                    <a:pt x="275672" y="1926185"/>
                  </a:cubicBezTo>
                  <a:cubicBezTo>
                    <a:pt x="275672" y="1924956"/>
                    <a:pt x="275672" y="1924956"/>
                    <a:pt x="275672" y="1924956"/>
                  </a:cubicBezTo>
                  <a:cubicBezTo>
                    <a:pt x="277501" y="1924956"/>
                    <a:pt x="276892" y="1924956"/>
                    <a:pt x="277501" y="1924956"/>
                  </a:cubicBezTo>
                  <a:cubicBezTo>
                    <a:pt x="277501" y="1926799"/>
                    <a:pt x="277501" y="1926799"/>
                    <a:pt x="277501" y="1927413"/>
                  </a:cubicBezTo>
                  <a:cubicBezTo>
                    <a:pt x="278111" y="1927413"/>
                    <a:pt x="278111" y="1927413"/>
                    <a:pt x="278111" y="1927413"/>
                  </a:cubicBezTo>
                  <a:cubicBezTo>
                    <a:pt x="278111" y="1925571"/>
                    <a:pt x="278111" y="1924342"/>
                    <a:pt x="278111" y="1924342"/>
                  </a:cubicBezTo>
                  <a:cubicBezTo>
                    <a:pt x="278721" y="1924342"/>
                    <a:pt x="278721" y="1924342"/>
                    <a:pt x="278721" y="1924342"/>
                  </a:cubicBezTo>
                  <a:cubicBezTo>
                    <a:pt x="278721" y="1924956"/>
                    <a:pt x="278721" y="1924956"/>
                    <a:pt x="278721" y="1924956"/>
                  </a:cubicBezTo>
                  <a:cubicBezTo>
                    <a:pt x="280551" y="1924956"/>
                    <a:pt x="280551" y="1924956"/>
                    <a:pt x="281161" y="1924956"/>
                  </a:cubicBezTo>
                  <a:cubicBezTo>
                    <a:pt x="280551" y="1926799"/>
                    <a:pt x="281771" y="1926185"/>
                    <a:pt x="281771" y="1926185"/>
                  </a:cubicBezTo>
                  <a:cubicBezTo>
                    <a:pt x="280551" y="1927413"/>
                    <a:pt x="281161" y="1927413"/>
                    <a:pt x="281161" y="1928028"/>
                  </a:cubicBezTo>
                  <a:cubicBezTo>
                    <a:pt x="281771" y="1928028"/>
                    <a:pt x="281771" y="1928028"/>
                    <a:pt x="281771" y="1928028"/>
                  </a:cubicBezTo>
                  <a:cubicBezTo>
                    <a:pt x="282381" y="1926185"/>
                    <a:pt x="282381" y="1925571"/>
                    <a:pt x="282381" y="1924956"/>
                  </a:cubicBezTo>
                  <a:cubicBezTo>
                    <a:pt x="280551" y="1924342"/>
                    <a:pt x="280551" y="1923728"/>
                    <a:pt x="279941" y="1924342"/>
                  </a:cubicBezTo>
                  <a:cubicBezTo>
                    <a:pt x="279941" y="1923728"/>
                    <a:pt x="279941" y="1923728"/>
                    <a:pt x="279941" y="1923728"/>
                  </a:cubicBezTo>
                  <a:cubicBezTo>
                    <a:pt x="278111" y="1923728"/>
                    <a:pt x="278111" y="1922499"/>
                    <a:pt x="277501" y="1922499"/>
                  </a:cubicBezTo>
                  <a:cubicBezTo>
                    <a:pt x="277501" y="1921271"/>
                    <a:pt x="277501" y="1920656"/>
                    <a:pt x="277501" y="1920656"/>
                  </a:cubicBezTo>
                  <a:cubicBezTo>
                    <a:pt x="278721" y="1920656"/>
                    <a:pt x="278721" y="1920656"/>
                    <a:pt x="278721" y="1920656"/>
                  </a:cubicBezTo>
                  <a:cubicBezTo>
                    <a:pt x="278721" y="1920042"/>
                    <a:pt x="278721" y="1920042"/>
                    <a:pt x="278721" y="1920042"/>
                  </a:cubicBezTo>
                  <a:cubicBezTo>
                    <a:pt x="280551" y="1920042"/>
                    <a:pt x="279941" y="1920042"/>
                    <a:pt x="279941" y="1920042"/>
                  </a:cubicBezTo>
                  <a:cubicBezTo>
                    <a:pt x="279941" y="1918199"/>
                    <a:pt x="279941" y="1917585"/>
                    <a:pt x="279941" y="1917585"/>
                  </a:cubicBezTo>
                  <a:cubicBezTo>
                    <a:pt x="281161" y="1917585"/>
                    <a:pt x="281161" y="1917585"/>
                    <a:pt x="281161" y="1917585"/>
                  </a:cubicBezTo>
                  <a:cubicBezTo>
                    <a:pt x="281161" y="1915742"/>
                    <a:pt x="281161" y="1916356"/>
                    <a:pt x="281161" y="1916356"/>
                  </a:cubicBezTo>
                  <a:cubicBezTo>
                    <a:pt x="281771" y="1916356"/>
                    <a:pt x="281771" y="1916356"/>
                    <a:pt x="281771" y="1916356"/>
                  </a:cubicBezTo>
                  <a:cubicBezTo>
                    <a:pt x="281771" y="1918199"/>
                    <a:pt x="283600" y="1918813"/>
                    <a:pt x="282990" y="1920042"/>
                  </a:cubicBezTo>
                  <a:cubicBezTo>
                    <a:pt x="283600" y="1920042"/>
                    <a:pt x="283600" y="1920042"/>
                    <a:pt x="283600" y="1920042"/>
                  </a:cubicBezTo>
                  <a:cubicBezTo>
                    <a:pt x="283600" y="1918199"/>
                    <a:pt x="283600" y="1918813"/>
                    <a:pt x="283600" y="1918199"/>
                  </a:cubicBezTo>
                  <a:cubicBezTo>
                    <a:pt x="282990" y="1918199"/>
                    <a:pt x="282990" y="1918199"/>
                    <a:pt x="282990" y="1918199"/>
                  </a:cubicBezTo>
                  <a:cubicBezTo>
                    <a:pt x="282990" y="1917585"/>
                    <a:pt x="282990" y="1917585"/>
                    <a:pt x="282990" y="1917585"/>
                  </a:cubicBezTo>
                  <a:cubicBezTo>
                    <a:pt x="282381" y="1917585"/>
                    <a:pt x="282381" y="1917585"/>
                    <a:pt x="282381" y="1917585"/>
                  </a:cubicBezTo>
                  <a:cubicBezTo>
                    <a:pt x="282381" y="1916971"/>
                    <a:pt x="282381" y="1916971"/>
                    <a:pt x="282381" y="1916971"/>
                  </a:cubicBezTo>
                  <a:cubicBezTo>
                    <a:pt x="282990" y="1916971"/>
                    <a:pt x="282990" y="1916971"/>
                    <a:pt x="282990" y="1916971"/>
                  </a:cubicBezTo>
                  <a:cubicBezTo>
                    <a:pt x="282990" y="1916356"/>
                    <a:pt x="282990" y="1916356"/>
                    <a:pt x="282990" y="1916356"/>
                  </a:cubicBezTo>
                  <a:cubicBezTo>
                    <a:pt x="282381" y="1916356"/>
                    <a:pt x="282381" y="1916356"/>
                    <a:pt x="282381" y="1916356"/>
                  </a:cubicBezTo>
                  <a:cubicBezTo>
                    <a:pt x="282381" y="1915742"/>
                    <a:pt x="282381" y="1915742"/>
                    <a:pt x="282381" y="1915742"/>
                  </a:cubicBezTo>
                  <a:cubicBezTo>
                    <a:pt x="284210" y="1915742"/>
                    <a:pt x="283600" y="1915742"/>
                    <a:pt x="283600" y="1915742"/>
                  </a:cubicBezTo>
                  <a:cubicBezTo>
                    <a:pt x="283600" y="1914513"/>
                    <a:pt x="283600" y="1914513"/>
                    <a:pt x="283600" y="1914513"/>
                  </a:cubicBezTo>
                  <a:cubicBezTo>
                    <a:pt x="285430" y="1914513"/>
                    <a:pt x="284820" y="1914513"/>
                    <a:pt x="285430" y="1914513"/>
                  </a:cubicBezTo>
                  <a:cubicBezTo>
                    <a:pt x="285430" y="1915742"/>
                    <a:pt x="285430" y="1915742"/>
                    <a:pt x="285430" y="1915742"/>
                  </a:cubicBezTo>
                  <a:cubicBezTo>
                    <a:pt x="284820" y="1915742"/>
                    <a:pt x="284820" y="1915742"/>
                    <a:pt x="284820" y="1915742"/>
                  </a:cubicBezTo>
                  <a:cubicBezTo>
                    <a:pt x="284820" y="1916971"/>
                    <a:pt x="284820" y="1916971"/>
                    <a:pt x="284820" y="1916971"/>
                  </a:cubicBezTo>
                  <a:cubicBezTo>
                    <a:pt x="285430" y="1916971"/>
                    <a:pt x="285430" y="1916971"/>
                    <a:pt x="285430" y="1916971"/>
                  </a:cubicBezTo>
                  <a:cubicBezTo>
                    <a:pt x="285430" y="1915128"/>
                    <a:pt x="285430" y="1915742"/>
                    <a:pt x="285430" y="1915742"/>
                  </a:cubicBezTo>
                  <a:cubicBezTo>
                    <a:pt x="286650" y="1915742"/>
                    <a:pt x="286650" y="1915742"/>
                    <a:pt x="286650" y="1915742"/>
                  </a:cubicBezTo>
                  <a:cubicBezTo>
                    <a:pt x="286650" y="1916356"/>
                    <a:pt x="286650" y="1916356"/>
                    <a:pt x="286650" y="1916356"/>
                  </a:cubicBezTo>
                  <a:cubicBezTo>
                    <a:pt x="288480" y="1915128"/>
                    <a:pt x="287260" y="1914513"/>
                    <a:pt x="287260" y="1913899"/>
                  </a:cubicBezTo>
                  <a:cubicBezTo>
                    <a:pt x="286650" y="1913899"/>
                    <a:pt x="286650" y="1913899"/>
                    <a:pt x="286650" y="1913899"/>
                  </a:cubicBezTo>
                  <a:cubicBezTo>
                    <a:pt x="286650" y="1914513"/>
                    <a:pt x="286650" y="1914513"/>
                    <a:pt x="286650" y="1914513"/>
                  </a:cubicBezTo>
                  <a:cubicBezTo>
                    <a:pt x="286040" y="1914513"/>
                    <a:pt x="286040" y="1914513"/>
                    <a:pt x="286040" y="1914513"/>
                  </a:cubicBezTo>
                  <a:cubicBezTo>
                    <a:pt x="286040" y="1913899"/>
                    <a:pt x="286040" y="1913899"/>
                    <a:pt x="286040" y="1913899"/>
                  </a:cubicBezTo>
                  <a:cubicBezTo>
                    <a:pt x="285430" y="1913899"/>
                    <a:pt x="285430" y="1913899"/>
                    <a:pt x="285430" y="1913899"/>
                  </a:cubicBezTo>
                  <a:cubicBezTo>
                    <a:pt x="285430" y="1912056"/>
                    <a:pt x="284210" y="1911442"/>
                    <a:pt x="284820" y="1910828"/>
                  </a:cubicBezTo>
                  <a:cubicBezTo>
                    <a:pt x="285430" y="1910828"/>
                    <a:pt x="285430" y="1910828"/>
                    <a:pt x="285430" y="1910828"/>
                  </a:cubicBezTo>
                  <a:cubicBezTo>
                    <a:pt x="285430" y="1910213"/>
                    <a:pt x="285430" y="1910213"/>
                    <a:pt x="285430" y="1910213"/>
                  </a:cubicBezTo>
                  <a:cubicBezTo>
                    <a:pt x="284820" y="1910213"/>
                    <a:pt x="284820" y="1910213"/>
                    <a:pt x="284820" y="1910213"/>
                  </a:cubicBezTo>
                  <a:cubicBezTo>
                    <a:pt x="285430" y="1908985"/>
                    <a:pt x="285430" y="1909599"/>
                    <a:pt x="286040" y="1909599"/>
                  </a:cubicBezTo>
                  <a:cubicBezTo>
                    <a:pt x="286040" y="1907756"/>
                    <a:pt x="286040" y="1908371"/>
                    <a:pt x="286040" y="1908371"/>
                  </a:cubicBezTo>
                  <a:cubicBezTo>
                    <a:pt x="286650" y="1908371"/>
                    <a:pt x="286650" y="1908371"/>
                    <a:pt x="286650" y="1908371"/>
                  </a:cubicBezTo>
                  <a:cubicBezTo>
                    <a:pt x="286650" y="1908985"/>
                    <a:pt x="286650" y="1908985"/>
                    <a:pt x="286650" y="1908985"/>
                  </a:cubicBezTo>
                  <a:cubicBezTo>
                    <a:pt x="287260" y="1908985"/>
                    <a:pt x="287260" y="1908985"/>
                    <a:pt x="287260" y="1908985"/>
                  </a:cubicBezTo>
                  <a:cubicBezTo>
                    <a:pt x="287260" y="1909599"/>
                    <a:pt x="287260" y="1909599"/>
                    <a:pt x="287260" y="1909599"/>
                  </a:cubicBezTo>
                  <a:cubicBezTo>
                    <a:pt x="286650" y="1909599"/>
                    <a:pt x="286650" y="1909599"/>
                    <a:pt x="286650" y="1909599"/>
                  </a:cubicBezTo>
                  <a:cubicBezTo>
                    <a:pt x="286650" y="1910213"/>
                    <a:pt x="286650" y="1910213"/>
                    <a:pt x="286650" y="1910213"/>
                  </a:cubicBezTo>
                  <a:cubicBezTo>
                    <a:pt x="287260" y="1910213"/>
                    <a:pt x="287260" y="1910213"/>
                    <a:pt x="287260" y="1910213"/>
                  </a:cubicBezTo>
                  <a:cubicBezTo>
                    <a:pt x="287260" y="1909599"/>
                    <a:pt x="287260" y="1909599"/>
                    <a:pt x="287260" y="1909599"/>
                  </a:cubicBezTo>
                  <a:cubicBezTo>
                    <a:pt x="289699" y="1909599"/>
                    <a:pt x="288480" y="1911442"/>
                    <a:pt x="289089" y="1910828"/>
                  </a:cubicBezTo>
                  <a:cubicBezTo>
                    <a:pt x="290309" y="1910828"/>
                    <a:pt x="290309" y="1910828"/>
                    <a:pt x="290309" y="1910828"/>
                  </a:cubicBezTo>
                  <a:cubicBezTo>
                    <a:pt x="290309" y="1912056"/>
                    <a:pt x="290309" y="1912056"/>
                    <a:pt x="290309" y="1912056"/>
                  </a:cubicBezTo>
                  <a:cubicBezTo>
                    <a:pt x="290919" y="1912056"/>
                    <a:pt x="290919" y="1912056"/>
                    <a:pt x="290919" y="1912056"/>
                  </a:cubicBezTo>
                  <a:cubicBezTo>
                    <a:pt x="290919" y="1910828"/>
                    <a:pt x="290919" y="1910828"/>
                    <a:pt x="290919" y="1910828"/>
                  </a:cubicBezTo>
                  <a:cubicBezTo>
                    <a:pt x="290309" y="1910828"/>
                    <a:pt x="290309" y="1910828"/>
                    <a:pt x="290309" y="1910828"/>
                  </a:cubicBezTo>
                  <a:cubicBezTo>
                    <a:pt x="290309" y="1910213"/>
                    <a:pt x="290309" y="1910213"/>
                    <a:pt x="290309" y="1910213"/>
                  </a:cubicBezTo>
                  <a:cubicBezTo>
                    <a:pt x="287870" y="1910213"/>
                    <a:pt x="289089" y="1908985"/>
                    <a:pt x="289089" y="1908985"/>
                  </a:cubicBezTo>
                  <a:cubicBezTo>
                    <a:pt x="287260" y="1908985"/>
                    <a:pt x="287870" y="1908985"/>
                    <a:pt x="287260" y="1908985"/>
                  </a:cubicBezTo>
                  <a:cubicBezTo>
                    <a:pt x="287260" y="1908371"/>
                    <a:pt x="287260" y="1908371"/>
                    <a:pt x="287260" y="1908371"/>
                  </a:cubicBezTo>
                  <a:cubicBezTo>
                    <a:pt x="287870" y="1908371"/>
                    <a:pt x="287870" y="1908371"/>
                    <a:pt x="287870" y="1908371"/>
                  </a:cubicBezTo>
                  <a:cubicBezTo>
                    <a:pt x="287870" y="1907756"/>
                    <a:pt x="287870" y="1907756"/>
                    <a:pt x="287870" y="1907756"/>
                  </a:cubicBezTo>
                  <a:cubicBezTo>
                    <a:pt x="287260" y="1907756"/>
                    <a:pt x="287260" y="1907756"/>
                    <a:pt x="287260" y="1907756"/>
                  </a:cubicBezTo>
                  <a:cubicBezTo>
                    <a:pt x="287260" y="1906528"/>
                    <a:pt x="287260" y="1906528"/>
                    <a:pt x="287260" y="1906528"/>
                  </a:cubicBezTo>
                  <a:cubicBezTo>
                    <a:pt x="289089" y="1906528"/>
                    <a:pt x="288480" y="1906528"/>
                    <a:pt x="289089" y="1906528"/>
                  </a:cubicBezTo>
                  <a:cubicBezTo>
                    <a:pt x="289089" y="1907756"/>
                    <a:pt x="289089" y="1907756"/>
                    <a:pt x="289089" y="1907756"/>
                  </a:cubicBezTo>
                  <a:cubicBezTo>
                    <a:pt x="290919" y="1907756"/>
                    <a:pt x="290309" y="1907756"/>
                    <a:pt x="290919" y="1907756"/>
                  </a:cubicBezTo>
                  <a:cubicBezTo>
                    <a:pt x="290919" y="1909599"/>
                    <a:pt x="292749" y="1908985"/>
                    <a:pt x="292749" y="1908985"/>
                  </a:cubicBezTo>
                  <a:cubicBezTo>
                    <a:pt x="292749" y="1909599"/>
                    <a:pt x="292749" y="1909599"/>
                    <a:pt x="292749" y="1909599"/>
                  </a:cubicBezTo>
                  <a:cubicBezTo>
                    <a:pt x="293969" y="1909599"/>
                    <a:pt x="293969" y="1909599"/>
                    <a:pt x="293969" y="1909599"/>
                  </a:cubicBezTo>
                  <a:cubicBezTo>
                    <a:pt x="293969" y="1908985"/>
                    <a:pt x="293969" y="1908985"/>
                    <a:pt x="293969" y="1908985"/>
                  </a:cubicBezTo>
                  <a:cubicBezTo>
                    <a:pt x="294578" y="1908985"/>
                    <a:pt x="294578" y="1908985"/>
                    <a:pt x="294578" y="1908985"/>
                  </a:cubicBezTo>
                  <a:cubicBezTo>
                    <a:pt x="294578" y="1908371"/>
                    <a:pt x="294578" y="1908371"/>
                    <a:pt x="294578" y="1908371"/>
                  </a:cubicBezTo>
                  <a:cubicBezTo>
                    <a:pt x="295188" y="1908371"/>
                    <a:pt x="295188" y="1908371"/>
                    <a:pt x="295188" y="1908371"/>
                  </a:cubicBezTo>
                  <a:cubicBezTo>
                    <a:pt x="294578" y="1907142"/>
                    <a:pt x="294578" y="1907756"/>
                    <a:pt x="293969" y="1907756"/>
                  </a:cubicBezTo>
                  <a:cubicBezTo>
                    <a:pt x="293969" y="1908371"/>
                    <a:pt x="293969" y="1908371"/>
                    <a:pt x="293969" y="1908371"/>
                  </a:cubicBezTo>
                  <a:cubicBezTo>
                    <a:pt x="293359" y="1908371"/>
                    <a:pt x="293359" y="1908371"/>
                    <a:pt x="293359" y="1908371"/>
                  </a:cubicBezTo>
                  <a:cubicBezTo>
                    <a:pt x="293359" y="1907756"/>
                    <a:pt x="293359" y="1907756"/>
                    <a:pt x="293359" y="1907756"/>
                  </a:cubicBezTo>
                  <a:cubicBezTo>
                    <a:pt x="292749" y="1907756"/>
                    <a:pt x="292749" y="1907756"/>
                    <a:pt x="292749" y="1907756"/>
                  </a:cubicBezTo>
                  <a:cubicBezTo>
                    <a:pt x="293359" y="1906528"/>
                    <a:pt x="293359" y="1906528"/>
                    <a:pt x="293359" y="1906528"/>
                  </a:cubicBezTo>
                  <a:cubicBezTo>
                    <a:pt x="292749" y="1906528"/>
                    <a:pt x="292749" y="1906528"/>
                    <a:pt x="292749" y="1906528"/>
                  </a:cubicBezTo>
                  <a:cubicBezTo>
                    <a:pt x="292749" y="1905913"/>
                    <a:pt x="292749" y="1905913"/>
                    <a:pt x="292749" y="1905913"/>
                  </a:cubicBezTo>
                  <a:cubicBezTo>
                    <a:pt x="291529" y="1905913"/>
                    <a:pt x="291529" y="1905913"/>
                    <a:pt x="291529" y="1905913"/>
                  </a:cubicBezTo>
                  <a:cubicBezTo>
                    <a:pt x="291529" y="1905299"/>
                    <a:pt x="291529" y="1905299"/>
                    <a:pt x="291529" y="1905299"/>
                  </a:cubicBezTo>
                  <a:cubicBezTo>
                    <a:pt x="290309" y="1905299"/>
                    <a:pt x="290309" y="1905299"/>
                    <a:pt x="290309" y="1905299"/>
                  </a:cubicBezTo>
                  <a:cubicBezTo>
                    <a:pt x="290309" y="1904685"/>
                    <a:pt x="290309" y="1904685"/>
                    <a:pt x="290309" y="1904685"/>
                  </a:cubicBezTo>
                  <a:cubicBezTo>
                    <a:pt x="290919" y="1904685"/>
                    <a:pt x="290919" y="1904685"/>
                    <a:pt x="290919" y="1904685"/>
                  </a:cubicBezTo>
                  <a:cubicBezTo>
                    <a:pt x="290919" y="1904071"/>
                    <a:pt x="290919" y="1904071"/>
                    <a:pt x="290919" y="1904071"/>
                  </a:cubicBezTo>
                  <a:cubicBezTo>
                    <a:pt x="288480" y="1903456"/>
                    <a:pt x="287260" y="1904685"/>
                    <a:pt x="286040" y="1904685"/>
                  </a:cubicBezTo>
                  <a:cubicBezTo>
                    <a:pt x="286040" y="1904071"/>
                    <a:pt x="286040" y="1904071"/>
                    <a:pt x="286040" y="1904071"/>
                  </a:cubicBezTo>
                  <a:cubicBezTo>
                    <a:pt x="285430" y="1904071"/>
                    <a:pt x="285430" y="1904071"/>
                    <a:pt x="285430" y="1904071"/>
                  </a:cubicBezTo>
                  <a:cubicBezTo>
                    <a:pt x="285430" y="1902228"/>
                    <a:pt x="285430" y="1902842"/>
                    <a:pt x="285430" y="1902228"/>
                  </a:cubicBezTo>
                  <a:cubicBezTo>
                    <a:pt x="286650" y="1902228"/>
                    <a:pt x="286650" y="1902228"/>
                    <a:pt x="286650" y="1902228"/>
                  </a:cubicBezTo>
                  <a:cubicBezTo>
                    <a:pt x="286650" y="1900385"/>
                    <a:pt x="286650" y="1900999"/>
                    <a:pt x="286650" y="1900999"/>
                  </a:cubicBezTo>
                  <a:cubicBezTo>
                    <a:pt x="288480" y="1900999"/>
                    <a:pt x="287870" y="1900999"/>
                    <a:pt x="287870" y="1900999"/>
                  </a:cubicBezTo>
                  <a:cubicBezTo>
                    <a:pt x="287870" y="1899156"/>
                    <a:pt x="287870" y="1899771"/>
                    <a:pt x="287870" y="1899156"/>
                  </a:cubicBezTo>
                  <a:cubicBezTo>
                    <a:pt x="289089" y="1899156"/>
                    <a:pt x="289089" y="1899156"/>
                    <a:pt x="289089" y="1899156"/>
                  </a:cubicBezTo>
                  <a:cubicBezTo>
                    <a:pt x="289089" y="1900999"/>
                    <a:pt x="289699" y="1900999"/>
                    <a:pt x="289699" y="1901613"/>
                  </a:cubicBezTo>
                  <a:cubicBezTo>
                    <a:pt x="291529" y="1901613"/>
                    <a:pt x="290919" y="1901613"/>
                    <a:pt x="290919" y="1901613"/>
                  </a:cubicBezTo>
                  <a:cubicBezTo>
                    <a:pt x="290919" y="1903456"/>
                    <a:pt x="290919" y="1902842"/>
                    <a:pt x="290919" y="1902842"/>
                  </a:cubicBezTo>
                  <a:cubicBezTo>
                    <a:pt x="291529" y="1902842"/>
                    <a:pt x="291529" y="1902842"/>
                    <a:pt x="291529" y="1902842"/>
                  </a:cubicBezTo>
                  <a:cubicBezTo>
                    <a:pt x="291529" y="1904071"/>
                    <a:pt x="291529" y="1904071"/>
                    <a:pt x="291529" y="1904071"/>
                  </a:cubicBezTo>
                  <a:cubicBezTo>
                    <a:pt x="292749" y="1904071"/>
                    <a:pt x="292749" y="1904071"/>
                    <a:pt x="292749" y="1904071"/>
                  </a:cubicBezTo>
                  <a:cubicBezTo>
                    <a:pt x="292749" y="1905299"/>
                    <a:pt x="292749" y="1905299"/>
                    <a:pt x="292749" y="1905299"/>
                  </a:cubicBezTo>
                  <a:cubicBezTo>
                    <a:pt x="293359" y="1905299"/>
                    <a:pt x="293359" y="1905299"/>
                    <a:pt x="293359" y="1905299"/>
                  </a:cubicBezTo>
                  <a:cubicBezTo>
                    <a:pt x="293359" y="1903456"/>
                    <a:pt x="293359" y="1904071"/>
                    <a:pt x="293359" y="1904071"/>
                  </a:cubicBezTo>
                  <a:cubicBezTo>
                    <a:pt x="292749" y="1904071"/>
                    <a:pt x="292749" y="1904071"/>
                    <a:pt x="292749" y="1904071"/>
                  </a:cubicBezTo>
                  <a:cubicBezTo>
                    <a:pt x="292749" y="1902842"/>
                    <a:pt x="292749" y="1902842"/>
                    <a:pt x="292749" y="1902842"/>
                  </a:cubicBezTo>
                  <a:cubicBezTo>
                    <a:pt x="293359" y="1902842"/>
                    <a:pt x="293359" y="1902842"/>
                    <a:pt x="293359" y="1902842"/>
                  </a:cubicBezTo>
                  <a:cubicBezTo>
                    <a:pt x="293359" y="1901613"/>
                    <a:pt x="293359" y="1901613"/>
                    <a:pt x="293359" y="1901613"/>
                  </a:cubicBezTo>
                  <a:cubicBezTo>
                    <a:pt x="292139" y="1902842"/>
                    <a:pt x="292139" y="1902228"/>
                    <a:pt x="291529" y="1902228"/>
                  </a:cubicBezTo>
                  <a:cubicBezTo>
                    <a:pt x="291529" y="1900385"/>
                    <a:pt x="291529" y="1900999"/>
                    <a:pt x="291529" y="1900999"/>
                  </a:cubicBezTo>
                  <a:cubicBezTo>
                    <a:pt x="290309" y="1900999"/>
                    <a:pt x="290309" y="1900999"/>
                    <a:pt x="290309" y="1900999"/>
                  </a:cubicBezTo>
                  <a:cubicBezTo>
                    <a:pt x="290309" y="1900385"/>
                    <a:pt x="290309" y="1900385"/>
                    <a:pt x="290309" y="1900385"/>
                  </a:cubicBezTo>
                  <a:cubicBezTo>
                    <a:pt x="289089" y="1900385"/>
                    <a:pt x="289089" y="1899156"/>
                    <a:pt x="289089" y="1899156"/>
                  </a:cubicBezTo>
                  <a:cubicBezTo>
                    <a:pt x="291529" y="1899771"/>
                    <a:pt x="292139" y="1898542"/>
                    <a:pt x="291529" y="1897928"/>
                  </a:cubicBezTo>
                  <a:cubicBezTo>
                    <a:pt x="292749" y="1897928"/>
                    <a:pt x="292749" y="1897928"/>
                    <a:pt x="292749" y="1897928"/>
                  </a:cubicBezTo>
                  <a:cubicBezTo>
                    <a:pt x="292749" y="1898542"/>
                    <a:pt x="292749" y="1898542"/>
                    <a:pt x="292749" y="1898542"/>
                  </a:cubicBezTo>
                  <a:cubicBezTo>
                    <a:pt x="294578" y="1898542"/>
                    <a:pt x="293969" y="1900385"/>
                    <a:pt x="293969" y="1900385"/>
                  </a:cubicBezTo>
                  <a:cubicBezTo>
                    <a:pt x="294578" y="1900385"/>
                    <a:pt x="294578" y="1900385"/>
                    <a:pt x="294578" y="1900385"/>
                  </a:cubicBezTo>
                  <a:cubicBezTo>
                    <a:pt x="294578" y="1901613"/>
                    <a:pt x="294578" y="1901613"/>
                    <a:pt x="294578" y="1901613"/>
                  </a:cubicBezTo>
                  <a:cubicBezTo>
                    <a:pt x="295188" y="1901613"/>
                    <a:pt x="295188" y="1901613"/>
                    <a:pt x="295188" y="1901613"/>
                  </a:cubicBezTo>
                  <a:cubicBezTo>
                    <a:pt x="295188" y="1902228"/>
                    <a:pt x="295188" y="1902228"/>
                    <a:pt x="295188" y="1902228"/>
                  </a:cubicBezTo>
                  <a:cubicBezTo>
                    <a:pt x="297628" y="1902228"/>
                    <a:pt x="298238" y="1902228"/>
                    <a:pt x="298848" y="1902228"/>
                  </a:cubicBezTo>
                  <a:cubicBezTo>
                    <a:pt x="298848" y="1904071"/>
                    <a:pt x="298848" y="1905299"/>
                    <a:pt x="298848" y="1905913"/>
                  </a:cubicBezTo>
                  <a:cubicBezTo>
                    <a:pt x="300677" y="1905913"/>
                    <a:pt x="300067" y="1905913"/>
                    <a:pt x="300677" y="1905913"/>
                  </a:cubicBezTo>
                  <a:cubicBezTo>
                    <a:pt x="300677" y="1905299"/>
                    <a:pt x="300677" y="1905299"/>
                    <a:pt x="300677" y="1905299"/>
                  </a:cubicBezTo>
                  <a:cubicBezTo>
                    <a:pt x="301287" y="1905299"/>
                    <a:pt x="301287" y="1905299"/>
                    <a:pt x="301287" y="1905299"/>
                  </a:cubicBezTo>
                  <a:cubicBezTo>
                    <a:pt x="301287" y="1905913"/>
                    <a:pt x="301287" y="1905913"/>
                    <a:pt x="301287" y="1905913"/>
                  </a:cubicBezTo>
                  <a:cubicBezTo>
                    <a:pt x="301897" y="1905913"/>
                    <a:pt x="301897" y="1905913"/>
                    <a:pt x="301897" y="1905913"/>
                  </a:cubicBezTo>
                  <a:cubicBezTo>
                    <a:pt x="301897" y="1906528"/>
                    <a:pt x="301897" y="1906528"/>
                    <a:pt x="301897" y="1906528"/>
                  </a:cubicBezTo>
                  <a:cubicBezTo>
                    <a:pt x="301287" y="1906528"/>
                    <a:pt x="301287" y="1906528"/>
                    <a:pt x="301287" y="1906528"/>
                  </a:cubicBezTo>
                  <a:cubicBezTo>
                    <a:pt x="301287" y="1907756"/>
                    <a:pt x="301287" y="1907756"/>
                    <a:pt x="301287" y="1907756"/>
                  </a:cubicBezTo>
                  <a:cubicBezTo>
                    <a:pt x="303117" y="1907756"/>
                    <a:pt x="303117" y="1906528"/>
                    <a:pt x="303117" y="1906528"/>
                  </a:cubicBezTo>
                  <a:cubicBezTo>
                    <a:pt x="302507" y="1906528"/>
                    <a:pt x="302507" y="1906528"/>
                    <a:pt x="302507" y="1906528"/>
                  </a:cubicBezTo>
                  <a:cubicBezTo>
                    <a:pt x="302507" y="1905913"/>
                    <a:pt x="302507" y="1905913"/>
                    <a:pt x="302507" y="1905913"/>
                  </a:cubicBezTo>
                  <a:cubicBezTo>
                    <a:pt x="301897" y="1905913"/>
                    <a:pt x="301897" y="1905913"/>
                    <a:pt x="301897" y="1905913"/>
                  </a:cubicBezTo>
                  <a:cubicBezTo>
                    <a:pt x="301897" y="1904071"/>
                    <a:pt x="301897" y="1904685"/>
                    <a:pt x="301897" y="1904685"/>
                  </a:cubicBezTo>
                  <a:cubicBezTo>
                    <a:pt x="299458" y="1904685"/>
                    <a:pt x="300677" y="1902842"/>
                    <a:pt x="300677" y="1902842"/>
                  </a:cubicBezTo>
                  <a:cubicBezTo>
                    <a:pt x="301287" y="1902842"/>
                    <a:pt x="301287" y="1902842"/>
                    <a:pt x="301287" y="1902842"/>
                  </a:cubicBezTo>
                  <a:cubicBezTo>
                    <a:pt x="301287" y="1902228"/>
                    <a:pt x="301287" y="1902228"/>
                    <a:pt x="301287" y="1902228"/>
                  </a:cubicBezTo>
                  <a:cubicBezTo>
                    <a:pt x="301897" y="1902228"/>
                    <a:pt x="301897" y="1902228"/>
                    <a:pt x="301897" y="1902228"/>
                  </a:cubicBezTo>
                  <a:cubicBezTo>
                    <a:pt x="301897" y="1901613"/>
                    <a:pt x="301897" y="1901613"/>
                    <a:pt x="301897" y="1901613"/>
                  </a:cubicBezTo>
                  <a:cubicBezTo>
                    <a:pt x="301287" y="1901613"/>
                    <a:pt x="301287" y="1901613"/>
                    <a:pt x="301287" y="1901613"/>
                  </a:cubicBezTo>
                  <a:cubicBezTo>
                    <a:pt x="301287" y="1899771"/>
                    <a:pt x="301287" y="1900385"/>
                    <a:pt x="301287" y="1900385"/>
                  </a:cubicBezTo>
                  <a:cubicBezTo>
                    <a:pt x="299458" y="1900385"/>
                    <a:pt x="299458" y="1900385"/>
                    <a:pt x="298848" y="1900385"/>
                  </a:cubicBezTo>
                  <a:cubicBezTo>
                    <a:pt x="298848" y="1899156"/>
                    <a:pt x="298848" y="1899156"/>
                    <a:pt x="298848" y="1899156"/>
                  </a:cubicBezTo>
                  <a:cubicBezTo>
                    <a:pt x="298238" y="1899156"/>
                    <a:pt x="298238" y="1899156"/>
                    <a:pt x="298238" y="1899156"/>
                  </a:cubicBezTo>
                  <a:cubicBezTo>
                    <a:pt x="298238" y="1900999"/>
                    <a:pt x="298238" y="1900999"/>
                    <a:pt x="298238" y="1900999"/>
                  </a:cubicBezTo>
                  <a:cubicBezTo>
                    <a:pt x="296408" y="1900999"/>
                    <a:pt x="296408" y="1900999"/>
                    <a:pt x="296408" y="1900999"/>
                  </a:cubicBezTo>
                  <a:cubicBezTo>
                    <a:pt x="295798" y="1898542"/>
                    <a:pt x="293359" y="1899156"/>
                    <a:pt x="293969" y="1897928"/>
                  </a:cubicBezTo>
                  <a:cubicBezTo>
                    <a:pt x="295798" y="1897928"/>
                    <a:pt x="295188" y="1897928"/>
                    <a:pt x="295188" y="1897928"/>
                  </a:cubicBezTo>
                  <a:cubicBezTo>
                    <a:pt x="295188" y="1897313"/>
                    <a:pt x="295188" y="1897313"/>
                    <a:pt x="295188" y="1897313"/>
                  </a:cubicBezTo>
                  <a:cubicBezTo>
                    <a:pt x="296408" y="1897313"/>
                    <a:pt x="296408" y="1897313"/>
                    <a:pt x="296408" y="1897313"/>
                  </a:cubicBezTo>
                  <a:cubicBezTo>
                    <a:pt x="296408" y="1895471"/>
                    <a:pt x="296408" y="1896085"/>
                    <a:pt x="296408" y="1896085"/>
                  </a:cubicBezTo>
                  <a:cubicBezTo>
                    <a:pt x="297628" y="1896085"/>
                    <a:pt x="297628" y="1896085"/>
                    <a:pt x="297628" y="1896085"/>
                  </a:cubicBezTo>
                  <a:cubicBezTo>
                    <a:pt x="297628" y="1896699"/>
                    <a:pt x="297628" y="1896699"/>
                    <a:pt x="297628" y="1896699"/>
                  </a:cubicBezTo>
                  <a:cubicBezTo>
                    <a:pt x="298238" y="1896699"/>
                    <a:pt x="298238" y="1896699"/>
                    <a:pt x="298238" y="1896699"/>
                  </a:cubicBezTo>
                  <a:cubicBezTo>
                    <a:pt x="298238" y="1897928"/>
                    <a:pt x="297018" y="1897928"/>
                    <a:pt x="297628" y="1897928"/>
                  </a:cubicBezTo>
                  <a:cubicBezTo>
                    <a:pt x="299458" y="1897928"/>
                    <a:pt x="298848" y="1897928"/>
                    <a:pt x="298848" y="1897928"/>
                  </a:cubicBezTo>
                  <a:cubicBezTo>
                    <a:pt x="298848" y="1896699"/>
                    <a:pt x="298848" y="1896085"/>
                    <a:pt x="298848" y="1896085"/>
                  </a:cubicBezTo>
                  <a:cubicBezTo>
                    <a:pt x="299458" y="1896085"/>
                    <a:pt x="299458" y="1896085"/>
                    <a:pt x="299458" y="1896085"/>
                  </a:cubicBezTo>
                  <a:cubicBezTo>
                    <a:pt x="299458" y="1894856"/>
                    <a:pt x="299458" y="1894856"/>
                    <a:pt x="299458" y="1894856"/>
                  </a:cubicBezTo>
                  <a:cubicBezTo>
                    <a:pt x="300677" y="1894856"/>
                    <a:pt x="300677" y="1894856"/>
                    <a:pt x="300677" y="1894856"/>
                  </a:cubicBezTo>
                  <a:cubicBezTo>
                    <a:pt x="300677" y="1896085"/>
                    <a:pt x="300677" y="1896085"/>
                    <a:pt x="300677" y="1896085"/>
                  </a:cubicBezTo>
                  <a:cubicBezTo>
                    <a:pt x="301897" y="1896085"/>
                    <a:pt x="302507" y="1896085"/>
                    <a:pt x="302507" y="1896085"/>
                  </a:cubicBezTo>
                  <a:cubicBezTo>
                    <a:pt x="302507" y="1894856"/>
                    <a:pt x="302507" y="1894856"/>
                    <a:pt x="302507" y="1894856"/>
                  </a:cubicBezTo>
                  <a:cubicBezTo>
                    <a:pt x="301897" y="1894856"/>
                    <a:pt x="301897" y="1894856"/>
                    <a:pt x="301897" y="1894856"/>
                  </a:cubicBezTo>
                  <a:cubicBezTo>
                    <a:pt x="301897" y="1894242"/>
                    <a:pt x="301897" y="1894242"/>
                    <a:pt x="301897" y="1894242"/>
                  </a:cubicBezTo>
                  <a:cubicBezTo>
                    <a:pt x="301287" y="1894242"/>
                    <a:pt x="301287" y="1894242"/>
                    <a:pt x="301287" y="1894242"/>
                  </a:cubicBezTo>
                  <a:cubicBezTo>
                    <a:pt x="301287" y="1893628"/>
                    <a:pt x="301287" y="1893628"/>
                    <a:pt x="301287" y="1893628"/>
                  </a:cubicBezTo>
                  <a:cubicBezTo>
                    <a:pt x="300677" y="1893628"/>
                    <a:pt x="300677" y="1893628"/>
                    <a:pt x="300677" y="1893628"/>
                  </a:cubicBezTo>
                  <a:lnTo>
                    <a:pt x="300677" y="1894037"/>
                  </a:lnTo>
                  <a:lnTo>
                    <a:pt x="299458" y="1892399"/>
                  </a:lnTo>
                  <a:cubicBezTo>
                    <a:pt x="301897" y="1891785"/>
                    <a:pt x="303727" y="1892399"/>
                    <a:pt x="303117" y="1893628"/>
                  </a:cubicBezTo>
                  <a:cubicBezTo>
                    <a:pt x="304337" y="1893628"/>
                    <a:pt x="304337" y="1893628"/>
                    <a:pt x="304337" y="1893628"/>
                  </a:cubicBezTo>
                  <a:cubicBezTo>
                    <a:pt x="304337" y="1893013"/>
                    <a:pt x="304337" y="1893013"/>
                    <a:pt x="304337" y="1893013"/>
                  </a:cubicBezTo>
                  <a:cubicBezTo>
                    <a:pt x="304947" y="1893013"/>
                    <a:pt x="304947" y="1893013"/>
                    <a:pt x="304947" y="1893013"/>
                  </a:cubicBezTo>
                  <a:cubicBezTo>
                    <a:pt x="304947" y="1894242"/>
                    <a:pt x="304947" y="1894856"/>
                    <a:pt x="304947" y="1894856"/>
                  </a:cubicBezTo>
                  <a:cubicBezTo>
                    <a:pt x="305557" y="1894856"/>
                    <a:pt x="305557" y="1894856"/>
                    <a:pt x="305557" y="1894856"/>
                  </a:cubicBezTo>
                  <a:cubicBezTo>
                    <a:pt x="305557" y="1893628"/>
                    <a:pt x="305557" y="1893013"/>
                    <a:pt x="305557" y="1893013"/>
                  </a:cubicBezTo>
                  <a:cubicBezTo>
                    <a:pt x="307386" y="1892399"/>
                    <a:pt x="307996" y="1891785"/>
                    <a:pt x="308606" y="1892399"/>
                  </a:cubicBezTo>
                  <a:cubicBezTo>
                    <a:pt x="308606" y="1891171"/>
                    <a:pt x="308606" y="1891171"/>
                    <a:pt x="308606" y="1891171"/>
                  </a:cubicBezTo>
                  <a:cubicBezTo>
                    <a:pt x="307386" y="1891171"/>
                    <a:pt x="307386" y="1891171"/>
                    <a:pt x="307386" y="1891171"/>
                  </a:cubicBezTo>
                  <a:cubicBezTo>
                    <a:pt x="307996" y="1889942"/>
                    <a:pt x="308606" y="1889942"/>
                    <a:pt x="308606" y="1889328"/>
                  </a:cubicBezTo>
                  <a:cubicBezTo>
                    <a:pt x="309216" y="1889328"/>
                    <a:pt x="309216" y="1889328"/>
                    <a:pt x="309216" y="1889328"/>
                  </a:cubicBezTo>
                  <a:cubicBezTo>
                    <a:pt x="309216" y="1888713"/>
                    <a:pt x="309216" y="1888713"/>
                    <a:pt x="309216" y="1888713"/>
                  </a:cubicBezTo>
                  <a:cubicBezTo>
                    <a:pt x="308606" y="1888713"/>
                    <a:pt x="308606" y="1888713"/>
                    <a:pt x="308606" y="1888713"/>
                  </a:cubicBezTo>
                  <a:cubicBezTo>
                    <a:pt x="308606" y="1888099"/>
                    <a:pt x="308606" y="1888099"/>
                    <a:pt x="308606" y="1888099"/>
                  </a:cubicBezTo>
                  <a:cubicBezTo>
                    <a:pt x="307386" y="1888099"/>
                    <a:pt x="307386" y="1888099"/>
                    <a:pt x="307386" y="1888099"/>
                  </a:cubicBezTo>
                  <a:cubicBezTo>
                    <a:pt x="307386" y="1886871"/>
                    <a:pt x="307386" y="1886871"/>
                    <a:pt x="307386" y="1886871"/>
                  </a:cubicBezTo>
                  <a:cubicBezTo>
                    <a:pt x="306776" y="1886871"/>
                    <a:pt x="306776" y="1886871"/>
                    <a:pt x="306776" y="1886871"/>
                  </a:cubicBezTo>
                  <a:cubicBezTo>
                    <a:pt x="306776" y="1885642"/>
                    <a:pt x="306776" y="1885642"/>
                    <a:pt x="306776" y="1885642"/>
                  </a:cubicBezTo>
                  <a:cubicBezTo>
                    <a:pt x="305557" y="1885642"/>
                    <a:pt x="305557" y="1884413"/>
                    <a:pt x="305557" y="1885028"/>
                  </a:cubicBezTo>
                  <a:cubicBezTo>
                    <a:pt x="306776" y="1883799"/>
                    <a:pt x="306166" y="1883799"/>
                    <a:pt x="306166" y="1883185"/>
                  </a:cubicBezTo>
                  <a:cubicBezTo>
                    <a:pt x="307996" y="1883185"/>
                    <a:pt x="307386" y="1883185"/>
                    <a:pt x="307386" y="1883185"/>
                  </a:cubicBezTo>
                  <a:cubicBezTo>
                    <a:pt x="307386" y="1881956"/>
                    <a:pt x="307386" y="1881956"/>
                    <a:pt x="307386" y="1881956"/>
                  </a:cubicBezTo>
                  <a:cubicBezTo>
                    <a:pt x="308606" y="1881956"/>
                    <a:pt x="308606" y="1881956"/>
                    <a:pt x="308606" y="1881956"/>
                  </a:cubicBezTo>
                  <a:cubicBezTo>
                    <a:pt x="308606" y="1881342"/>
                    <a:pt x="308606" y="1881342"/>
                    <a:pt x="308606" y="1881342"/>
                  </a:cubicBezTo>
                  <a:cubicBezTo>
                    <a:pt x="309216" y="1882571"/>
                    <a:pt x="309216" y="1881956"/>
                    <a:pt x="309826" y="1881956"/>
                  </a:cubicBezTo>
                  <a:cubicBezTo>
                    <a:pt x="309216" y="1883799"/>
                    <a:pt x="310436" y="1883799"/>
                    <a:pt x="310436" y="1884413"/>
                  </a:cubicBezTo>
                  <a:cubicBezTo>
                    <a:pt x="310436" y="1883185"/>
                    <a:pt x="310436" y="1883185"/>
                    <a:pt x="310436" y="1883185"/>
                  </a:cubicBezTo>
                  <a:cubicBezTo>
                    <a:pt x="311046" y="1883185"/>
                    <a:pt x="311046" y="1883185"/>
                    <a:pt x="311046" y="1883185"/>
                  </a:cubicBezTo>
                  <a:cubicBezTo>
                    <a:pt x="311046" y="1884413"/>
                    <a:pt x="311046" y="1884413"/>
                    <a:pt x="311046" y="1884413"/>
                  </a:cubicBezTo>
                  <a:cubicBezTo>
                    <a:pt x="312265" y="1884413"/>
                    <a:pt x="312265" y="1884413"/>
                    <a:pt x="312265" y="1884413"/>
                  </a:cubicBezTo>
                  <a:cubicBezTo>
                    <a:pt x="312265" y="1885028"/>
                    <a:pt x="312265" y="1885028"/>
                    <a:pt x="312265" y="1885028"/>
                  </a:cubicBezTo>
                  <a:cubicBezTo>
                    <a:pt x="312875" y="1885028"/>
                    <a:pt x="312875" y="1885028"/>
                    <a:pt x="312875" y="1885028"/>
                  </a:cubicBezTo>
                  <a:cubicBezTo>
                    <a:pt x="312875" y="1885642"/>
                    <a:pt x="312875" y="1885642"/>
                    <a:pt x="312875" y="1885642"/>
                  </a:cubicBezTo>
                  <a:cubicBezTo>
                    <a:pt x="314705" y="1885642"/>
                    <a:pt x="314095" y="1885642"/>
                    <a:pt x="314095" y="1885642"/>
                  </a:cubicBezTo>
                  <a:cubicBezTo>
                    <a:pt x="314095" y="1886256"/>
                    <a:pt x="314095" y="1886256"/>
                    <a:pt x="314095" y="1886256"/>
                  </a:cubicBezTo>
                  <a:cubicBezTo>
                    <a:pt x="313485" y="1886256"/>
                    <a:pt x="313485" y="1886256"/>
                    <a:pt x="313485" y="1886256"/>
                  </a:cubicBezTo>
                  <a:cubicBezTo>
                    <a:pt x="313485" y="1888713"/>
                    <a:pt x="313485" y="1891171"/>
                    <a:pt x="314095" y="1891171"/>
                  </a:cubicBezTo>
                  <a:cubicBezTo>
                    <a:pt x="314095" y="1889942"/>
                    <a:pt x="314095" y="1889942"/>
                    <a:pt x="314095" y="1889942"/>
                  </a:cubicBezTo>
                  <a:cubicBezTo>
                    <a:pt x="314705" y="1889942"/>
                    <a:pt x="314705" y="1889942"/>
                    <a:pt x="314705" y="1889942"/>
                  </a:cubicBezTo>
                  <a:cubicBezTo>
                    <a:pt x="314705" y="1890556"/>
                    <a:pt x="314705" y="1890556"/>
                    <a:pt x="314705" y="1890556"/>
                  </a:cubicBezTo>
                  <a:cubicBezTo>
                    <a:pt x="315925" y="1890556"/>
                    <a:pt x="315925" y="1890556"/>
                    <a:pt x="315925" y="1890556"/>
                  </a:cubicBezTo>
                  <a:cubicBezTo>
                    <a:pt x="315925" y="1892399"/>
                    <a:pt x="316535" y="1892399"/>
                    <a:pt x="316535" y="1893013"/>
                  </a:cubicBezTo>
                  <a:cubicBezTo>
                    <a:pt x="317144" y="1893013"/>
                    <a:pt x="317144" y="1893013"/>
                    <a:pt x="317144" y="1893013"/>
                  </a:cubicBezTo>
                  <a:cubicBezTo>
                    <a:pt x="317144" y="1893628"/>
                    <a:pt x="317144" y="1893628"/>
                    <a:pt x="317144" y="1893628"/>
                  </a:cubicBezTo>
                  <a:cubicBezTo>
                    <a:pt x="319584" y="1893628"/>
                    <a:pt x="318364" y="1895471"/>
                    <a:pt x="318364" y="1896085"/>
                  </a:cubicBezTo>
                  <a:cubicBezTo>
                    <a:pt x="320194" y="1896085"/>
                    <a:pt x="319584" y="1896085"/>
                    <a:pt x="320194" y="1896085"/>
                  </a:cubicBezTo>
                  <a:cubicBezTo>
                    <a:pt x="320194" y="1894856"/>
                    <a:pt x="320194" y="1894856"/>
                    <a:pt x="320194" y="1894856"/>
                  </a:cubicBezTo>
                  <a:cubicBezTo>
                    <a:pt x="318974" y="1894856"/>
                    <a:pt x="318974" y="1894856"/>
                    <a:pt x="318974" y="1894856"/>
                  </a:cubicBezTo>
                  <a:cubicBezTo>
                    <a:pt x="318974" y="1894242"/>
                    <a:pt x="318974" y="1894242"/>
                    <a:pt x="318974" y="1894242"/>
                  </a:cubicBezTo>
                  <a:cubicBezTo>
                    <a:pt x="320194" y="1894242"/>
                    <a:pt x="320194" y="1894242"/>
                    <a:pt x="320194" y="1894242"/>
                  </a:cubicBezTo>
                  <a:cubicBezTo>
                    <a:pt x="320194" y="1893628"/>
                    <a:pt x="320194" y="1893628"/>
                    <a:pt x="320194" y="1893628"/>
                  </a:cubicBezTo>
                  <a:cubicBezTo>
                    <a:pt x="321414" y="1893628"/>
                    <a:pt x="322024" y="1893628"/>
                    <a:pt x="322024" y="1893628"/>
                  </a:cubicBezTo>
                  <a:cubicBezTo>
                    <a:pt x="322024" y="1894242"/>
                    <a:pt x="322024" y="1894242"/>
                    <a:pt x="322024" y="1894242"/>
                  </a:cubicBezTo>
                  <a:cubicBezTo>
                    <a:pt x="322634" y="1894242"/>
                    <a:pt x="322634" y="1894242"/>
                    <a:pt x="322634" y="1894242"/>
                  </a:cubicBezTo>
                  <a:cubicBezTo>
                    <a:pt x="322634" y="1896085"/>
                    <a:pt x="322634" y="1896085"/>
                    <a:pt x="322634" y="1896699"/>
                  </a:cubicBezTo>
                  <a:cubicBezTo>
                    <a:pt x="321414" y="1896699"/>
                    <a:pt x="321414" y="1896699"/>
                    <a:pt x="321414" y="1896699"/>
                  </a:cubicBezTo>
                  <a:cubicBezTo>
                    <a:pt x="321414" y="1897313"/>
                    <a:pt x="321414" y="1897313"/>
                    <a:pt x="321414" y="1897313"/>
                  </a:cubicBezTo>
                  <a:cubicBezTo>
                    <a:pt x="319584" y="1897313"/>
                    <a:pt x="320194" y="1897313"/>
                    <a:pt x="320194" y="1897313"/>
                  </a:cubicBezTo>
                  <a:cubicBezTo>
                    <a:pt x="320194" y="1896699"/>
                    <a:pt x="320194" y="1896699"/>
                    <a:pt x="320194" y="1896699"/>
                  </a:cubicBezTo>
                  <a:cubicBezTo>
                    <a:pt x="318364" y="1896699"/>
                    <a:pt x="318974" y="1896699"/>
                    <a:pt x="318364" y="1896699"/>
                  </a:cubicBezTo>
                  <a:cubicBezTo>
                    <a:pt x="318364" y="1897928"/>
                    <a:pt x="318364" y="1897928"/>
                    <a:pt x="318364" y="1897928"/>
                  </a:cubicBezTo>
                  <a:cubicBezTo>
                    <a:pt x="317754" y="1897928"/>
                    <a:pt x="317754" y="1897928"/>
                    <a:pt x="317754" y="1897928"/>
                  </a:cubicBezTo>
                  <a:cubicBezTo>
                    <a:pt x="317754" y="1898542"/>
                    <a:pt x="317754" y="1898542"/>
                    <a:pt x="317754" y="1898542"/>
                  </a:cubicBezTo>
                  <a:cubicBezTo>
                    <a:pt x="318364" y="1898542"/>
                    <a:pt x="318364" y="1898542"/>
                    <a:pt x="318364" y="1898542"/>
                  </a:cubicBezTo>
                  <a:cubicBezTo>
                    <a:pt x="318364" y="1899156"/>
                    <a:pt x="318364" y="1899156"/>
                    <a:pt x="318364" y="1899156"/>
                  </a:cubicBezTo>
                  <a:cubicBezTo>
                    <a:pt x="318974" y="1899156"/>
                    <a:pt x="318974" y="1899156"/>
                    <a:pt x="318974" y="1899156"/>
                  </a:cubicBezTo>
                  <a:cubicBezTo>
                    <a:pt x="318974" y="1896699"/>
                    <a:pt x="322024" y="1898542"/>
                    <a:pt x="322634" y="1897928"/>
                  </a:cubicBezTo>
                  <a:cubicBezTo>
                    <a:pt x="322024" y="1897313"/>
                    <a:pt x="322024" y="1897313"/>
                    <a:pt x="322024" y="1897313"/>
                  </a:cubicBezTo>
                  <a:cubicBezTo>
                    <a:pt x="322634" y="1897313"/>
                    <a:pt x="322634" y="1897313"/>
                    <a:pt x="322634" y="1897313"/>
                  </a:cubicBezTo>
                  <a:cubicBezTo>
                    <a:pt x="322634" y="1896699"/>
                    <a:pt x="322634" y="1896699"/>
                    <a:pt x="322634" y="1896699"/>
                  </a:cubicBezTo>
                  <a:cubicBezTo>
                    <a:pt x="324463" y="1896699"/>
                    <a:pt x="323853" y="1896699"/>
                    <a:pt x="324463" y="1896699"/>
                  </a:cubicBezTo>
                  <a:cubicBezTo>
                    <a:pt x="324463" y="1897313"/>
                    <a:pt x="324463" y="1897313"/>
                    <a:pt x="324463" y="1897313"/>
                  </a:cubicBezTo>
                  <a:cubicBezTo>
                    <a:pt x="323853" y="1897313"/>
                    <a:pt x="323853" y="1897313"/>
                    <a:pt x="323853" y="1897313"/>
                  </a:cubicBezTo>
                  <a:cubicBezTo>
                    <a:pt x="323853" y="1899156"/>
                    <a:pt x="323853" y="1899156"/>
                    <a:pt x="323853" y="1899156"/>
                  </a:cubicBezTo>
                  <a:cubicBezTo>
                    <a:pt x="325073" y="1897928"/>
                    <a:pt x="323853" y="1897313"/>
                    <a:pt x="324463" y="1897313"/>
                  </a:cubicBezTo>
                  <a:cubicBezTo>
                    <a:pt x="325073" y="1897313"/>
                    <a:pt x="325073" y="1897313"/>
                    <a:pt x="325073" y="1897313"/>
                  </a:cubicBezTo>
                  <a:cubicBezTo>
                    <a:pt x="325073" y="1896699"/>
                    <a:pt x="325073" y="1896699"/>
                    <a:pt x="325073" y="1896699"/>
                  </a:cubicBezTo>
                  <a:cubicBezTo>
                    <a:pt x="325683" y="1896699"/>
                    <a:pt x="325683" y="1896699"/>
                    <a:pt x="325683" y="1896699"/>
                  </a:cubicBezTo>
                  <a:cubicBezTo>
                    <a:pt x="325683" y="1897928"/>
                    <a:pt x="325683" y="1898542"/>
                    <a:pt x="325683" y="1898542"/>
                  </a:cubicBezTo>
                  <a:cubicBezTo>
                    <a:pt x="325073" y="1898542"/>
                    <a:pt x="325073" y="1898542"/>
                    <a:pt x="325073" y="1898542"/>
                  </a:cubicBezTo>
                  <a:cubicBezTo>
                    <a:pt x="326903" y="1900385"/>
                    <a:pt x="325073" y="1900999"/>
                    <a:pt x="325683" y="1901613"/>
                  </a:cubicBezTo>
                  <a:cubicBezTo>
                    <a:pt x="325073" y="1901613"/>
                    <a:pt x="325073" y="1901613"/>
                    <a:pt x="325073" y="1901613"/>
                  </a:cubicBezTo>
                  <a:cubicBezTo>
                    <a:pt x="325073" y="1903456"/>
                    <a:pt x="325073" y="1904071"/>
                    <a:pt x="325073" y="1904685"/>
                  </a:cubicBezTo>
                  <a:cubicBezTo>
                    <a:pt x="324463" y="1904685"/>
                    <a:pt x="324463" y="1904685"/>
                    <a:pt x="324463" y="1904685"/>
                  </a:cubicBezTo>
                  <a:cubicBezTo>
                    <a:pt x="324463" y="1905299"/>
                    <a:pt x="324463" y="1905299"/>
                    <a:pt x="324463" y="1905299"/>
                  </a:cubicBezTo>
                  <a:cubicBezTo>
                    <a:pt x="323853" y="1905299"/>
                    <a:pt x="323853" y="1905299"/>
                    <a:pt x="323853" y="1905299"/>
                  </a:cubicBezTo>
                  <a:cubicBezTo>
                    <a:pt x="323853" y="1905913"/>
                    <a:pt x="323853" y="1905913"/>
                    <a:pt x="323853" y="1905913"/>
                  </a:cubicBezTo>
                  <a:cubicBezTo>
                    <a:pt x="322634" y="1905913"/>
                    <a:pt x="322634" y="1905913"/>
                    <a:pt x="322634" y="1905913"/>
                  </a:cubicBezTo>
                  <a:cubicBezTo>
                    <a:pt x="322634" y="1907756"/>
                    <a:pt x="322634" y="1907142"/>
                    <a:pt x="322634" y="1907756"/>
                  </a:cubicBezTo>
                  <a:cubicBezTo>
                    <a:pt x="321414" y="1907756"/>
                    <a:pt x="321414" y="1907756"/>
                    <a:pt x="321414" y="1907756"/>
                  </a:cubicBezTo>
                  <a:cubicBezTo>
                    <a:pt x="321414" y="1908371"/>
                    <a:pt x="321414" y="1908371"/>
                    <a:pt x="321414" y="1908371"/>
                  </a:cubicBezTo>
                  <a:cubicBezTo>
                    <a:pt x="322024" y="1908371"/>
                    <a:pt x="322024" y="1908371"/>
                    <a:pt x="322024" y="1908371"/>
                  </a:cubicBezTo>
                  <a:cubicBezTo>
                    <a:pt x="322024" y="1908985"/>
                    <a:pt x="322024" y="1908985"/>
                    <a:pt x="322024" y="1908985"/>
                  </a:cubicBezTo>
                  <a:cubicBezTo>
                    <a:pt x="321414" y="1908985"/>
                    <a:pt x="321414" y="1908985"/>
                    <a:pt x="321414" y="1908985"/>
                  </a:cubicBezTo>
                  <a:cubicBezTo>
                    <a:pt x="321414" y="1910828"/>
                    <a:pt x="321414" y="1910213"/>
                    <a:pt x="321414" y="1910213"/>
                  </a:cubicBezTo>
                  <a:cubicBezTo>
                    <a:pt x="320804" y="1910213"/>
                    <a:pt x="320804" y="1910213"/>
                    <a:pt x="320804" y="1910213"/>
                  </a:cubicBezTo>
                  <a:cubicBezTo>
                    <a:pt x="320804" y="1912056"/>
                    <a:pt x="319584" y="1912671"/>
                    <a:pt x="320194" y="1912671"/>
                  </a:cubicBezTo>
                  <a:cubicBezTo>
                    <a:pt x="321414" y="1912671"/>
                    <a:pt x="321414" y="1912671"/>
                    <a:pt x="321414" y="1912671"/>
                  </a:cubicBezTo>
                  <a:cubicBezTo>
                    <a:pt x="321414" y="1910828"/>
                    <a:pt x="321414" y="1911442"/>
                    <a:pt x="321414" y="1910828"/>
                  </a:cubicBezTo>
                  <a:cubicBezTo>
                    <a:pt x="322024" y="1910828"/>
                    <a:pt x="322024" y="1910828"/>
                    <a:pt x="322024" y="1910828"/>
                  </a:cubicBezTo>
                  <a:cubicBezTo>
                    <a:pt x="322024" y="1909599"/>
                    <a:pt x="322024" y="1908985"/>
                    <a:pt x="322024" y="1908985"/>
                  </a:cubicBezTo>
                  <a:cubicBezTo>
                    <a:pt x="322634" y="1908985"/>
                    <a:pt x="322634" y="1908985"/>
                    <a:pt x="322634" y="1908985"/>
                  </a:cubicBezTo>
                  <a:cubicBezTo>
                    <a:pt x="322634" y="1908371"/>
                    <a:pt x="322634" y="1908371"/>
                    <a:pt x="322634" y="1908371"/>
                  </a:cubicBezTo>
                  <a:cubicBezTo>
                    <a:pt x="323853" y="1908371"/>
                    <a:pt x="323853" y="1908371"/>
                    <a:pt x="323853" y="1908371"/>
                  </a:cubicBezTo>
                  <a:cubicBezTo>
                    <a:pt x="323853" y="1907756"/>
                    <a:pt x="323853" y="1907756"/>
                    <a:pt x="323853" y="1907756"/>
                  </a:cubicBezTo>
                  <a:cubicBezTo>
                    <a:pt x="324463" y="1907756"/>
                    <a:pt x="324463" y="1907756"/>
                    <a:pt x="324463" y="1907756"/>
                  </a:cubicBezTo>
                  <a:cubicBezTo>
                    <a:pt x="324463" y="1906528"/>
                    <a:pt x="324463" y="1906528"/>
                    <a:pt x="324463" y="1906528"/>
                  </a:cubicBezTo>
                  <a:cubicBezTo>
                    <a:pt x="325073" y="1906528"/>
                    <a:pt x="325073" y="1906528"/>
                    <a:pt x="325073" y="1906528"/>
                  </a:cubicBezTo>
                  <a:cubicBezTo>
                    <a:pt x="325073" y="1905913"/>
                    <a:pt x="325073" y="1905913"/>
                    <a:pt x="325073" y="1905913"/>
                  </a:cubicBezTo>
                  <a:cubicBezTo>
                    <a:pt x="325683" y="1905913"/>
                    <a:pt x="325683" y="1905913"/>
                    <a:pt x="325683" y="1905913"/>
                  </a:cubicBezTo>
                  <a:cubicBezTo>
                    <a:pt x="325683" y="1904685"/>
                    <a:pt x="325683" y="1904071"/>
                    <a:pt x="325683" y="1904071"/>
                  </a:cubicBezTo>
                  <a:cubicBezTo>
                    <a:pt x="326293" y="1904071"/>
                    <a:pt x="326293" y="1904071"/>
                    <a:pt x="326293" y="1904071"/>
                  </a:cubicBezTo>
                  <a:cubicBezTo>
                    <a:pt x="326293" y="1902842"/>
                    <a:pt x="326293" y="1902842"/>
                    <a:pt x="326293" y="1902842"/>
                  </a:cubicBezTo>
                  <a:cubicBezTo>
                    <a:pt x="327513" y="1904071"/>
                    <a:pt x="327513" y="1904071"/>
                    <a:pt x="327513" y="1904071"/>
                  </a:cubicBezTo>
                  <a:cubicBezTo>
                    <a:pt x="327513" y="1902842"/>
                    <a:pt x="327513" y="1902842"/>
                    <a:pt x="327513" y="1902842"/>
                  </a:cubicBezTo>
                  <a:cubicBezTo>
                    <a:pt x="328123" y="1904071"/>
                    <a:pt x="327513" y="1904071"/>
                    <a:pt x="328123" y="1904685"/>
                  </a:cubicBezTo>
                  <a:cubicBezTo>
                    <a:pt x="328732" y="1904685"/>
                    <a:pt x="328732" y="1904685"/>
                    <a:pt x="328732" y="1904685"/>
                  </a:cubicBezTo>
                  <a:cubicBezTo>
                    <a:pt x="326903" y="1903456"/>
                    <a:pt x="328123" y="1902842"/>
                    <a:pt x="328123" y="1902228"/>
                  </a:cubicBezTo>
                  <a:cubicBezTo>
                    <a:pt x="327513" y="1902228"/>
                    <a:pt x="327513" y="1902228"/>
                    <a:pt x="327513" y="1902228"/>
                  </a:cubicBezTo>
                  <a:cubicBezTo>
                    <a:pt x="327513" y="1901613"/>
                    <a:pt x="327513" y="1901613"/>
                    <a:pt x="327513" y="1901613"/>
                  </a:cubicBezTo>
                  <a:cubicBezTo>
                    <a:pt x="326293" y="1901613"/>
                    <a:pt x="326293" y="1901613"/>
                    <a:pt x="326293" y="1901613"/>
                  </a:cubicBezTo>
                  <a:cubicBezTo>
                    <a:pt x="326293" y="1900999"/>
                    <a:pt x="326293" y="1900999"/>
                    <a:pt x="326293" y="1900999"/>
                  </a:cubicBezTo>
                  <a:cubicBezTo>
                    <a:pt x="327513" y="1900999"/>
                    <a:pt x="327513" y="1900999"/>
                    <a:pt x="327513" y="1900999"/>
                  </a:cubicBezTo>
                  <a:cubicBezTo>
                    <a:pt x="327513" y="1900385"/>
                    <a:pt x="327513" y="1900385"/>
                    <a:pt x="327513" y="1900385"/>
                  </a:cubicBezTo>
                  <a:cubicBezTo>
                    <a:pt x="328123" y="1900385"/>
                    <a:pt x="328123" y="1900385"/>
                    <a:pt x="328123" y="1900385"/>
                  </a:cubicBezTo>
                  <a:cubicBezTo>
                    <a:pt x="328123" y="1898542"/>
                    <a:pt x="328123" y="1899156"/>
                    <a:pt x="328123" y="1898542"/>
                  </a:cubicBezTo>
                  <a:cubicBezTo>
                    <a:pt x="329342" y="1898542"/>
                    <a:pt x="329342" y="1898542"/>
                    <a:pt x="329342" y="1898542"/>
                  </a:cubicBezTo>
                  <a:cubicBezTo>
                    <a:pt x="329342" y="1899156"/>
                    <a:pt x="329342" y="1899156"/>
                    <a:pt x="329342" y="1899156"/>
                  </a:cubicBezTo>
                  <a:cubicBezTo>
                    <a:pt x="331172" y="1899156"/>
                    <a:pt x="331172" y="1899156"/>
                    <a:pt x="331782" y="1899156"/>
                  </a:cubicBezTo>
                  <a:cubicBezTo>
                    <a:pt x="331782" y="1898542"/>
                    <a:pt x="331782" y="1898542"/>
                    <a:pt x="331782" y="1898542"/>
                  </a:cubicBezTo>
                  <a:cubicBezTo>
                    <a:pt x="333612" y="1897928"/>
                    <a:pt x="333612" y="1897928"/>
                    <a:pt x="334221" y="1897928"/>
                  </a:cubicBezTo>
                  <a:cubicBezTo>
                    <a:pt x="334221" y="1897313"/>
                    <a:pt x="334221" y="1897313"/>
                    <a:pt x="334221" y="1897313"/>
                  </a:cubicBezTo>
                  <a:cubicBezTo>
                    <a:pt x="335441" y="1897313"/>
                    <a:pt x="335441" y="1897313"/>
                    <a:pt x="335441" y="1897313"/>
                  </a:cubicBezTo>
                  <a:cubicBezTo>
                    <a:pt x="335441" y="1895471"/>
                    <a:pt x="335441" y="1896085"/>
                    <a:pt x="335441" y="1896085"/>
                  </a:cubicBezTo>
                  <a:cubicBezTo>
                    <a:pt x="334221" y="1896085"/>
                    <a:pt x="334221" y="1896085"/>
                    <a:pt x="334221" y="1896085"/>
                  </a:cubicBezTo>
                  <a:cubicBezTo>
                    <a:pt x="334221" y="1896699"/>
                    <a:pt x="334221" y="1896699"/>
                    <a:pt x="334221" y="1896699"/>
                  </a:cubicBezTo>
                  <a:cubicBezTo>
                    <a:pt x="333612" y="1896699"/>
                    <a:pt x="333612" y="1896699"/>
                    <a:pt x="333612" y="1896699"/>
                  </a:cubicBezTo>
                  <a:cubicBezTo>
                    <a:pt x="333612" y="1896085"/>
                    <a:pt x="333612" y="1896085"/>
                    <a:pt x="333612" y="1896085"/>
                  </a:cubicBezTo>
                  <a:cubicBezTo>
                    <a:pt x="331782" y="1896085"/>
                    <a:pt x="332392" y="1896085"/>
                    <a:pt x="332392" y="1896085"/>
                  </a:cubicBezTo>
                  <a:cubicBezTo>
                    <a:pt x="331782" y="1897313"/>
                    <a:pt x="331172" y="1897313"/>
                    <a:pt x="331782" y="1897928"/>
                  </a:cubicBezTo>
                  <a:cubicBezTo>
                    <a:pt x="330562" y="1897928"/>
                    <a:pt x="330562" y="1897928"/>
                    <a:pt x="330562" y="1897928"/>
                  </a:cubicBezTo>
                  <a:cubicBezTo>
                    <a:pt x="330562" y="1897313"/>
                    <a:pt x="330562" y="1897313"/>
                    <a:pt x="330562" y="1897313"/>
                  </a:cubicBezTo>
                  <a:cubicBezTo>
                    <a:pt x="329952" y="1897313"/>
                    <a:pt x="329952" y="1897313"/>
                    <a:pt x="329952" y="1897313"/>
                  </a:cubicBezTo>
                  <a:cubicBezTo>
                    <a:pt x="329952" y="1894856"/>
                    <a:pt x="329952" y="1893013"/>
                    <a:pt x="329952" y="1892399"/>
                  </a:cubicBezTo>
                  <a:cubicBezTo>
                    <a:pt x="328123" y="1893628"/>
                    <a:pt x="329952" y="1894856"/>
                    <a:pt x="329342" y="1894856"/>
                  </a:cubicBezTo>
                  <a:cubicBezTo>
                    <a:pt x="327513" y="1894856"/>
                    <a:pt x="328123" y="1894856"/>
                    <a:pt x="328123" y="1894856"/>
                  </a:cubicBezTo>
                  <a:cubicBezTo>
                    <a:pt x="328123" y="1894242"/>
                    <a:pt x="328123" y="1894242"/>
                    <a:pt x="328123" y="1894242"/>
                  </a:cubicBezTo>
                  <a:cubicBezTo>
                    <a:pt x="325683" y="1894242"/>
                    <a:pt x="323853" y="1894242"/>
                    <a:pt x="323853" y="1893628"/>
                  </a:cubicBezTo>
                  <a:cubicBezTo>
                    <a:pt x="324463" y="1893628"/>
                    <a:pt x="324463" y="1893628"/>
                    <a:pt x="324463" y="1893628"/>
                  </a:cubicBezTo>
                  <a:cubicBezTo>
                    <a:pt x="324463" y="1893013"/>
                    <a:pt x="324463" y="1893013"/>
                    <a:pt x="324463" y="1893013"/>
                  </a:cubicBezTo>
                  <a:cubicBezTo>
                    <a:pt x="323853" y="1893628"/>
                    <a:pt x="323853" y="1893628"/>
                    <a:pt x="323853" y="1893628"/>
                  </a:cubicBezTo>
                  <a:cubicBezTo>
                    <a:pt x="323853" y="1893013"/>
                    <a:pt x="323853" y="1893013"/>
                    <a:pt x="323853" y="1893013"/>
                  </a:cubicBezTo>
                  <a:cubicBezTo>
                    <a:pt x="322634" y="1893013"/>
                    <a:pt x="322634" y="1893013"/>
                    <a:pt x="322634" y="1893013"/>
                  </a:cubicBezTo>
                  <a:cubicBezTo>
                    <a:pt x="322634" y="1892399"/>
                    <a:pt x="322634" y="1892399"/>
                    <a:pt x="322634" y="1892399"/>
                  </a:cubicBezTo>
                  <a:cubicBezTo>
                    <a:pt x="323853" y="1892399"/>
                    <a:pt x="323853" y="1892399"/>
                    <a:pt x="323853" y="1892399"/>
                  </a:cubicBezTo>
                  <a:cubicBezTo>
                    <a:pt x="323853" y="1891171"/>
                    <a:pt x="323853" y="1891171"/>
                    <a:pt x="323853" y="1891171"/>
                  </a:cubicBezTo>
                  <a:cubicBezTo>
                    <a:pt x="322024" y="1891171"/>
                    <a:pt x="322024" y="1891171"/>
                    <a:pt x="322024" y="1891171"/>
                  </a:cubicBezTo>
                  <a:cubicBezTo>
                    <a:pt x="322024" y="1890556"/>
                    <a:pt x="322024" y="1890556"/>
                    <a:pt x="322024" y="1890556"/>
                  </a:cubicBezTo>
                  <a:cubicBezTo>
                    <a:pt x="321414" y="1890556"/>
                    <a:pt x="321414" y="1890556"/>
                    <a:pt x="321414" y="1890556"/>
                  </a:cubicBezTo>
                  <a:cubicBezTo>
                    <a:pt x="321414" y="1891171"/>
                    <a:pt x="321414" y="1891171"/>
                    <a:pt x="321414" y="1891171"/>
                  </a:cubicBezTo>
                  <a:cubicBezTo>
                    <a:pt x="319584" y="1891171"/>
                    <a:pt x="319584" y="1891171"/>
                    <a:pt x="318974" y="1891171"/>
                  </a:cubicBezTo>
                  <a:cubicBezTo>
                    <a:pt x="318974" y="1892399"/>
                    <a:pt x="318974" y="1892399"/>
                    <a:pt x="318974" y="1892399"/>
                  </a:cubicBezTo>
                  <a:cubicBezTo>
                    <a:pt x="318364" y="1892399"/>
                    <a:pt x="318364" y="1892399"/>
                    <a:pt x="318364" y="1892399"/>
                  </a:cubicBezTo>
                  <a:cubicBezTo>
                    <a:pt x="318364" y="1891171"/>
                    <a:pt x="318364" y="1891171"/>
                    <a:pt x="318364" y="1891171"/>
                  </a:cubicBezTo>
                  <a:cubicBezTo>
                    <a:pt x="317754" y="1891171"/>
                    <a:pt x="317754" y="1891171"/>
                    <a:pt x="317754" y="1891171"/>
                  </a:cubicBezTo>
                  <a:cubicBezTo>
                    <a:pt x="317754" y="1889942"/>
                    <a:pt x="317754" y="1889942"/>
                    <a:pt x="317754" y="1889942"/>
                  </a:cubicBezTo>
                  <a:cubicBezTo>
                    <a:pt x="317144" y="1889942"/>
                    <a:pt x="317144" y="1889942"/>
                    <a:pt x="317144" y="1889942"/>
                  </a:cubicBezTo>
                  <a:cubicBezTo>
                    <a:pt x="317144" y="1888099"/>
                    <a:pt x="317144" y="1888713"/>
                    <a:pt x="317144" y="1888713"/>
                  </a:cubicBezTo>
                  <a:cubicBezTo>
                    <a:pt x="316535" y="1888713"/>
                    <a:pt x="316535" y="1888713"/>
                    <a:pt x="316535" y="1888713"/>
                  </a:cubicBezTo>
                  <a:cubicBezTo>
                    <a:pt x="316535" y="1886871"/>
                    <a:pt x="316535" y="1886256"/>
                    <a:pt x="316535" y="1886256"/>
                  </a:cubicBezTo>
                  <a:cubicBezTo>
                    <a:pt x="315925" y="1886256"/>
                    <a:pt x="315925" y="1886256"/>
                    <a:pt x="315925" y="1886256"/>
                  </a:cubicBezTo>
                  <a:cubicBezTo>
                    <a:pt x="317754" y="1884413"/>
                    <a:pt x="317144" y="1884413"/>
                    <a:pt x="317144" y="1884413"/>
                  </a:cubicBezTo>
                  <a:cubicBezTo>
                    <a:pt x="318974" y="1884413"/>
                    <a:pt x="318364" y="1884413"/>
                    <a:pt x="318364" y="1884413"/>
                  </a:cubicBezTo>
                  <a:cubicBezTo>
                    <a:pt x="318364" y="1883185"/>
                    <a:pt x="318364" y="1883185"/>
                    <a:pt x="318364" y="1883185"/>
                  </a:cubicBezTo>
                  <a:cubicBezTo>
                    <a:pt x="318974" y="1883185"/>
                    <a:pt x="318974" y="1883185"/>
                    <a:pt x="318974" y="1883185"/>
                  </a:cubicBezTo>
                  <a:cubicBezTo>
                    <a:pt x="318974" y="1885028"/>
                    <a:pt x="318974" y="1884413"/>
                    <a:pt x="318974" y="1885028"/>
                  </a:cubicBezTo>
                  <a:cubicBezTo>
                    <a:pt x="320804" y="1885028"/>
                    <a:pt x="320804" y="1885028"/>
                    <a:pt x="320804" y="1885028"/>
                  </a:cubicBezTo>
                  <a:cubicBezTo>
                    <a:pt x="320804" y="1884413"/>
                    <a:pt x="320804" y="1884413"/>
                    <a:pt x="320804" y="1884413"/>
                  </a:cubicBezTo>
                  <a:cubicBezTo>
                    <a:pt x="320194" y="1884413"/>
                    <a:pt x="320194" y="1884413"/>
                    <a:pt x="320194" y="1884413"/>
                  </a:cubicBezTo>
                  <a:cubicBezTo>
                    <a:pt x="320194" y="1883185"/>
                    <a:pt x="320194" y="1883185"/>
                    <a:pt x="320194" y="1883185"/>
                  </a:cubicBezTo>
                  <a:cubicBezTo>
                    <a:pt x="318974" y="1883185"/>
                    <a:pt x="318974" y="1883185"/>
                    <a:pt x="318974" y="1883185"/>
                  </a:cubicBezTo>
                  <a:cubicBezTo>
                    <a:pt x="318974" y="1882571"/>
                    <a:pt x="318974" y="1882571"/>
                    <a:pt x="318974" y="1882571"/>
                  </a:cubicBezTo>
                  <a:cubicBezTo>
                    <a:pt x="316535" y="1883799"/>
                    <a:pt x="314705" y="1883185"/>
                    <a:pt x="313485" y="1883185"/>
                  </a:cubicBezTo>
                  <a:cubicBezTo>
                    <a:pt x="313485" y="1882571"/>
                    <a:pt x="313485" y="1882571"/>
                    <a:pt x="313485" y="1882571"/>
                  </a:cubicBezTo>
                  <a:cubicBezTo>
                    <a:pt x="309826" y="1883185"/>
                    <a:pt x="311655" y="1879499"/>
                    <a:pt x="311046" y="1878271"/>
                  </a:cubicBezTo>
                  <a:cubicBezTo>
                    <a:pt x="312875" y="1878271"/>
                    <a:pt x="312875" y="1878271"/>
                    <a:pt x="312875" y="1878271"/>
                  </a:cubicBezTo>
                  <a:cubicBezTo>
                    <a:pt x="312875" y="1876428"/>
                    <a:pt x="312875" y="1877042"/>
                    <a:pt x="312875" y="1877042"/>
                  </a:cubicBezTo>
                  <a:cubicBezTo>
                    <a:pt x="314705" y="1877042"/>
                    <a:pt x="314095" y="1877042"/>
                    <a:pt x="314095" y="1877042"/>
                  </a:cubicBezTo>
                  <a:cubicBezTo>
                    <a:pt x="314095" y="1876428"/>
                    <a:pt x="314095" y="1876428"/>
                    <a:pt x="314095" y="1876428"/>
                  </a:cubicBezTo>
                  <a:cubicBezTo>
                    <a:pt x="314705" y="1876428"/>
                    <a:pt x="314705" y="1876428"/>
                    <a:pt x="314705" y="1876428"/>
                  </a:cubicBezTo>
                  <a:cubicBezTo>
                    <a:pt x="314705" y="1877042"/>
                    <a:pt x="314705" y="1877042"/>
                    <a:pt x="314705" y="1877042"/>
                  </a:cubicBezTo>
                  <a:cubicBezTo>
                    <a:pt x="315925" y="1877042"/>
                    <a:pt x="315925" y="1877042"/>
                    <a:pt x="315925" y="1877042"/>
                  </a:cubicBezTo>
                  <a:cubicBezTo>
                    <a:pt x="315925" y="1878885"/>
                    <a:pt x="316535" y="1878885"/>
                    <a:pt x="316535" y="1878885"/>
                  </a:cubicBezTo>
                  <a:cubicBezTo>
                    <a:pt x="317144" y="1878885"/>
                    <a:pt x="317144" y="1878885"/>
                    <a:pt x="317144" y="1878885"/>
                  </a:cubicBezTo>
                  <a:cubicBezTo>
                    <a:pt x="317144" y="1882571"/>
                    <a:pt x="320804" y="1879499"/>
                    <a:pt x="321414" y="1879499"/>
                  </a:cubicBezTo>
                  <a:cubicBezTo>
                    <a:pt x="320194" y="1880728"/>
                    <a:pt x="320804" y="1880728"/>
                    <a:pt x="320804" y="1881342"/>
                  </a:cubicBezTo>
                  <a:cubicBezTo>
                    <a:pt x="321414" y="1881342"/>
                    <a:pt x="321414" y="1881342"/>
                    <a:pt x="321414" y="1881342"/>
                  </a:cubicBezTo>
                  <a:cubicBezTo>
                    <a:pt x="321414" y="1883185"/>
                    <a:pt x="323243" y="1882571"/>
                    <a:pt x="322634" y="1882571"/>
                  </a:cubicBezTo>
                  <a:cubicBezTo>
                    <a:pt x="322634" y="1885028"/>
                    <a:pt x="322634" y="1886256"/>
                    <a:pt x="322634" y="1886871"/>
                  </a:cubicBezTo>
                  <a:cubicBezTo>
                    <a:pt x="322024" y="1886871"/>
                    <a:pt x="322024" y="1886871"/>
                    <a:pt x="322024" y="1886871"/>
                  </a:cubicBezTo>
                  <a:cubicBezTo>
                    <a:pt x="322024" y="1888099"/>
                    <a:pt x="322024" y="1888099"/>
                    <a:pt x="322024" y="1888099"/>
                  </a:cubicBezTo>
                  <a:cubicBezTo>
                    <a:pt x="323853" y="1888713"/>
                    <a:pt x="325073" y="1888713"/>
                    <a:pt x="325683" y="1888713"/>
                  </a:cubicBezTo>
                  <a:cubicBezTo>
                    <a:pt x="325683" y="1886871"/>
                    <a:pt x="325683" y="1887485"/>
                    <a:pt x="325683" y="1886871"/>
                  </a:cubicBezTo>
                  <a:cubicBezTo>
                    <a:pt x="326293" y="1886871"/>
                    <a:pt x="326293" y="1886871"/>
                    <a:pt x="326293" y="1886871"/>
                  </a:cubicBezTo>
                  <a:cubicBezTo>
                    <a:pt x="326293" y="1886256"/>
                    <a:pt x="326293" y="1886256"/>
                    <a:pt x="326293" y="1886256"/>
                  </a:cubicBezTo>
                  <a:lnTo>
                    <a:pt x="326751" y="1886256"/>
                  </a:lnTo>
                  <a:lnTo>
                    <a:pt x="327982" y="1886965"/>
                  </a:lnTo>
                  <a:lnTo>
                    <a:pt x="328732" y="1888099"/>
                  </a:lnTo>
                  <a:cubicBezTo>
                    <a:pt x="328732" y="1888713"/>
                    <a:pt x="328732" y="1888713"/>
                    <a:pt x="328732" y="1888713"/>
                  </a:cubicBezTo>
                  <a:cubicBezTo>
                    <a:pt x="330562" y="1888713"/>
                    <a:pt x="329952" y="1888713"/>
                    <a:pt x="329952" y="1888713"/>
                  </a:cubicBezTo>
                  <a:cubicBezTo>
                    <a:pt x="329952" y="1889328"/>
                    <a:pt x="329952" y="1889328"/>
                    <a:pt x="329952" y="1889328"/>
                  </a:cubicBezTo>
                  <a:cubicBezTo>
                    <a:pt x="330562" y="1889328"/>
                    <a:pt x="330562" y="1889328"/>
                    <a:pt x="330562" y="1889328"/>
                  </a:cubicBezTo>
                  <a:cubicBezTo>
                    <a:pt x="331172" y="1891171"/>
                    <a:pt x="329952" y="1891171"/>
                    <a:pt x="329952" y="1891171"/>
                  </a:cubicBezTo>
                  <a:cubicBezTo>
                    <a:pt x="330562" y="1891171"/>
                    <a:pt x="330562" y="1891171"/>
                    <a:pt x="330562" y="1891171"/>
                  </a:cubicBezTo>
                  <a:cubicBezTo>
                    <a:pt x="330562" y="1890556"/>
                    <a:pt x="330562" y="1890556"/>
                    <a:pt x="330562" y="1890556"/>
                  </a:cubicBezTo>
                  <a:cubicBezTo>
                    <a:pt x="333002" y="1890556"/>
                    <a:pt x="333612" y="1890556"/>
                    <a:pt x="334221" y="1890556"/>
                  </a:cubicBezTo>
                  <a:cubicBezTo>
                    <a:pt x="334221" y="1889328"/>
                    <a:pt x="334221" y="1889328"/>
                    <a:pt x="334221" y="1889328"/>
                  </a:cubicBezTo>
                  <a:cubicBezTo>
                    <a:pt x="333002" y="1889328"/>
                    <a:pt x="333002" y="1889328"/>
                    <a:pt x="333002" y="1889328"/>
                  </a:cubicBezTo>
                  <a:cubicBezTo>
                    <a:pt x="332392" y="1886871"/>
                    <a:pt x="334221" y="1886871"/>
                    <a:pt x="334221" y="1886871"/>
                  </a:cubicBezTo>
                  <a:cubicBezTo>
                    <a:pt x="334221" y="1886256"/>
                    <a:pt x="334221" y="1886256"/>
                    <a:pt x="334221" y="1886256"/>
                  </a:cubicBezTo>
                  <a:cubicBezTo>
                    <a:pt x="335441" y="1886256"/>
                    <a:pt x="335441" y="1886256"/>
                    <a:pt x="335441" y="1886256"/>
                  </a:cubicBezTo>
                  <a:cubicBezTo>
                    <a:pt x="335441" y="1885642"/>
                    <a:pt x="335441" y="1885642"/>
                    <a:pt x="335441" y="1885642"/>
                  </a:cubicBezTo>
                  <a:cubicBezTo>
                    <a:pt x="336051" y="1886871"/>
                    <a:pt x="336051" y="1886256"/>
                    <a:pt x="336661" y="1886256"/>
                  </a:cubicBezTo>
                  <a:cubicBezTo>
                    <a:pt x="336661" y="1886871"/>
                    <a:pt x="336661" y="1886871"/>
                    <a:pt x="336661" y="1886871"/>
                  </a:cubicBezTo>
                  <a:cubicBezTo>
                    <a:pt x="336051" y="1886871"/>
                    <a:pt x="336051" y="1886871"/>
                    <a:pt x="336051" y="1886871"/>
                  </a:cubicBezTo>
                  <a:cubicBezTo>
                    <a:pt x="336051" y="1888099"/>
                    <a:pt x="336051" y="1888099"/>
                    <a:pt x="336051" y="1888099"/>
                  </a:cubicBezTo>
                  <a:cubicBezTo>
                    <a:pt x="335441" y="1888099"/>
                    <a:pt x="335441" y="1888099"/>
                    <a:pt x="335441" y="1888099"/>
                  </a:cubicBezTo>
                  <a:cubicBezTo>
                    <a:pt x="335441" y="1888713"/>
                    <a:pt x="335441" y="1888713"/>
                    <a:pt x="335441" y="1888713"/>
                  </a:cubicBezTo>
                  <a:cubicBezTo>
                    <a:pt x="336051" y="1888713"/>
                    <a:pt x="336051" y="1888713"/>
                    <a:pt x="336051" y="1888713"/>
                  </a:cubicBezTo>
                  <a:cubicBezTo>
                    <a:pt x="336051" y="1886256"/>
                    <a:pt x="337271" y="1887485"/>
                    <a:pt x="337271" y="1886871"/>
                  </a:cubicBezTo>
                  <a:cubicBezTo>
                    <a:pt x="337271" y="1885642"/>
                    <a:pt x="337271" y="1885642"/>
                    <a:pt x="337271" y="1885642"/>
                  </a:cubicBezTo>
                  <a:cubicBezTo>
                    <a:pt x="337881" y="1885642"/>
                    <a:pt x="337881" y="1885642"/>
                    <a:pt x="337881" y="1885642"/>
                  </a:cubicBezTo>
                  <a:cubicBezTo>
                    <a:pt x="337881" y="1883799"/>
                    <a:pt x="337881" y="1883799"/>
                    <a:pt x="337881" y="1883185"/>
                  </a:cubicBezTo>
                  <a:cubicBezTo>
                    <a:pt x="336661" y="1883185"/>
                    <a:pt x="336661" y="1883185"/>
                    <a:pt x="336661" y="1883185"/>
                  </a:cubicBezTo>
                  <a:cubicBezTo>
                    <a:pt x="336661" y="1884413"/>
                    <a:pt x="336661" y="1884413"/>
                    <a:pt x="336661" y="1884413"/>
                  </a:cubicBezTo>
                  <a:cubicBezTo>
                    <a:pt x="336051" y="1884413"/>
                    <a:pt x="336051" y="1884413"/>
                    <a:pt x="336051" y="1884413"/>
                  </a:cubicBezTo>
                  <a:cubicBezTo>
                    <a:pt x="336051" y="1885028"/>
                    <a:pt x="336051" y="1885028"/>
                    <a:pt x="336051" y="1885028"/>
                  </a:cubicBezTo>
                  <a:cubicBezTo>
                    <a:pt x="334221" y="1885028"/>
                    <a:pt x="333612" y="1885028"/>
                    <a:pt x="333002" y="1885028"/>
                  </a:cubicBezTo>
                  <a:cubicBezTo>
                    <a:pt x="333002" y="1884413"/>
                    <a:pt x="333002" y="1884413"/>
                    <a:pt x="333002" y="1884413"/>
                  </a:cubicBezTo>
                  <a:lnTo>
                    <a:pt x="332392" y="1884413"/>
                  </a:lnTo>
                  <a:lnTo>
                    <a:pt x="331782" y="1884413"/>
                  </a:lnTo>
                  <a:cubicBezTo>
                    <a:pt x="331782" y="1885642"/>
                    <a:pt x="331782" y="1885642"/>
                    <a:pt x="331782" y="1885642"/>
                  </a:cubicBezTo>
                  <a:cubicBezTo>
                    <a:pt x="332392" y="1885642"/>
                    <a:pt x="332392" y="1885642"/>
                    <a:pt x="332392" y="1885642"/>
                  </a:cubicBezTo>
                  <a:cubicBezTo>
                    <a:pt x="332392" y="1883799"/>
                    <a:pt x="332392" y="1884413"/>
                    <a:pt x="332392" y="1884413"/>
                  </a:cubicBezTo>
                  <a:cubicBezTo>
                    <a:pt x="333612" y="1885028"/>
                    <a:pt x="333002" y="1885028"/>
                    <a:pt x="333002" y="1885642"/>
                  </a:cubicBezTo>
                  <a:cubicBezTo>
                    <a:pt x="334831" y="1885642"/>
                    <a:pt x="334221" y="1885642"/>
                    <a:pt x="334221" y="1885642"/>
                  </a:cubicBezTo>
                  <a:cubicBezTo>
                    <a:pt x="334221" y="1886256"/>
                    <a:pt x="334221" y="1886256"/>
                    <a:pt x="334221" y="1886256"/>
                  </a:cubicBezTo>
                  <a:cubicBezTo>
                    <a:pt x="333002" y="1886256"/>
                    <a:pt x="332392" y="1886256"/>
                    <a:pt x="332392" y="1886256"/>
                  </a:cubicBezTo>
                  <a:cubicBezTo>
                    <a:pt x="332392" y="1886871"/>
                    <a:pt x="332392" y="1886871"/>
                    <a:pt x="332392" y="1886871"/>
                  </a:cubicBezTo>
                  <a:cubicBezTo>
                    <a:pt x="330562" y="1886871"/>
                    <a:pt x="330562" y="1886871"/>
                    <a:pt x="329952" y="1886871"/>
                  </a:cubicBezTo>
                  <a:cubicBezTo>
                    <a:pt x="329952" y="1888099"/>
                    <a:pt x="329952" y="1888099"/>
                    <a:pt x="329952" y="1888099"/>
                  </a:cubicBezTo>
                  <a:lnTo>
                    <a:pt x="327982" y="1886965"/>
                  </a:lnTo>
                  <a:lnTo>
                    <a:pt x="327513" y="1886256"/>
                  </a:lnTo>
                  <a:lnTo>
                    <a:pt x="326751" y="1886256"/>
                  </a:lnTo>
                  <a:lnTo>
                    <a:pt x="325683" y="1885642"/>
                  </a:lnTo>
                  <a:cubicBezTo>
                    <a:pt x="325683" y="1883799"/>
                    <a:pt x="325683" y="1883799"/>
                    <a:pt x="325683" y="1883185"/>
                  </a:cubicBezTo>
                  <a:cubicBezTo>
                    <a:pt x="327513" y="1883185"/>
                    <a:pt x="326903" y="1883185"/>
                    <a:pt x="327513" y="1883185"/>
                  </a:cubicBezTo>
                  <a:cubicBezTo>
                    <a:pt x="327513" y="1881956"/>
                    <a:pt x="327513" y="1881342"/>
                    <a:pt x="327513" y="1881342"/>
                  </a:cubicBezTo>
                  <a:cubicBezTo>
                    <a:pt x="326293" y="1881342"/>
                    <a:pt x="326293" y="1881342"/>
                    <a:pt x="326293" y="1881342"/>
                  </a:cubicBezTo>
                  <a:cubicBezTo>
                    <a:pt x="327513" y="1880113"/>
                    <a:pt x="327513" y="1880728"/>
                    <a:pt x="328123" y="1880728"/>
                  </a:cubicBezTo>
                  <a:cubicBezTo>
                    <a:pt x="328123" y="1878885"/>
                    <a:pt x="328123" y="1879499"/>
                    <a:pt x="328123" y="1878885"/>
                  </a:cubicBezTo>
                  <a:cubicBezTo>
                    <a:pt x="329342" y="1880113"/>
                    <a:pt x="328732" y="1880113"/>
                    <a:pt x="328732" y="1880728"/>
                  </a:cubicBezTo>
                  <a:cubicBezTo>
                    <a:pt x="329342" y="1880728"/>
                    <a:pt x="329342" y="1880728"/>
                    <a:pt x="329342" y="1880728"/>
                  </a:cubicBezTo>
                  <a:cubicBezTo>
                    <a:pt x="329342" y="1881342"/>
                    <a:pt x="329342" y="1881342"/>
                    <a:pt x="329342" y="1881342"/>
                  </a:cubicBezTo>
                  <a:cubicBezTo>
                    <a:pt x="329952" y="1881342"/>
                    <a:pt x="329952" y="1881342"/>
                    <a:pt x="329952" y="1881342"/>
                  </a:cubicBezTo>
                  <a:cubicBezTo>
                    <a:pt x="329952" y="1879499"/>
                    <a:pt x="329952" y="1880113"/>
                    <a:pt x="329952" y="1879499"/>
                  </a:cubicBezTo>
                  <a:cubicBezTo>
                    <a:pt x="328123" y="1879499"/>
                    <a:pt x="328732" y="1879499"/>
                    <a:pt x="328732" y="1879499"/>
                  </a:cubicBezTo>
                  <a:cubicBezTo>
                    <a:pt x="328123" y="1877656"/>
                    <a:pt x="327513" y="1877656"/>
                    <a:pt x="328123" y="1877042"/>
                  </a:cubicBezTo>
                  <a:cubicBezTo>
                    <a:pt x="328732" y="1877042"/>
                    <a:pt x="328732" y="1877042"/>
                    <a:pt x="328732" y="1877042"/>
                  </a:cubicBezTo>
                  <a:cubicBezTo>
                    <a:pt x="328732" y="1876428"/>
                    <a:pt x="328732" y="1876428"/>
                    <a:pt x="328732" y="1876428"/>
                  </a:cubicBezTo>
                  <a:cubicBezTo>
                    <a:pt x="328123" y="1877042"/>
                    <a:pt x="328123" y="1877042"/>
                    <a:pt x="328123" y="1877042"/>
                  </a:cubicBezTo>
                  <a:cubicBezTo>
                    <a:pt x="328123" y="1876428"/>
                    <a:pt x="328123" y="1876428"/>
                    <a:pt x="328123" y="1876428"/>
                  </a:cubicBezTo>
                  <a:cubicBezTo>
                    <a:pt x="327513" y="1876428"/>
                    <a:pt x="327513" y="1876428"/>
                    <a:pt x="327513" y="1876428"/>
                  </a:cubicBezTo>
                  <a:cubicBezTo>
                    <a:pt x="327513" y="1873971"/>
                    <a:pt x="327513" y="1873356"/>
                    <a:pt x="327513" y="1872742"/>
                  </a:cubicBezTo>
                  <a:cubicBezTo>
                    <a:pt x="328123" y="1872742"/>
                    <a:pt x="328123" y="1872742"/>
                    <a:pt x="328123" y="1872742"/>
                  </a:cubicBezTo>
                  <a:cubicBezTo>
                    <a:pt x="328123" y="1873356"/>
                    <a:pt x="328123" y="1873356"/>
                    <a:pt x="328123" y="1873356"/>
                  </a:cubicBezTo>
                  <a:cubicBezTo>
                    <a:pt x="328732" y="1873356"/>
                    <a:pt x="328732" y="1873356"/>
                    <a:pt x="328732" y="1873356"/>
                  </a:cubicBezTo>
                  <a:cubicBezTo>
                    <a:pt x="328732" y="1872742"/>
                    <a:pt x="328732" y="1872742"/>
                    <a:pt x="328732" y="1872742"/>
                  </a:cubicBezTo>
                  <a:cubicBezTo>
                    <a:pt x="329342" y="1872742"/>
                    <a:pt x="329342" y="1872742"/>
                    <a:pt x="329342" y="1872742"/>
                  </a:cubicBezTo>
                  <a:cubicBezTo>
                    <a:pt x="329342" y="1870899"/>
                    <a:pt x="329342" y="1871513"/>
                    <a:pt x="329342" y="1870899"/>
                  </a:cubicBezTo>
                  <a:cubicBezTo>
                    <a:pt x="326903" y="1870899"/>
                    <a:pt x="328123" y="1869671"/>
                    <a:pt x="328123" y="1869671"/>
                  </a:cubicBezTo>
                  <a:cubicBezTo>
                    <a:pt x="329342" y="1869671"/>
                    <a:pt x="329342" y="1870285"/>
                    <a:pt x="329342" y="1870285"/>
                  </a:cubicBezTo>
                  <a:cubicBezTo>
                    <a:pt x="329342" y="1869671"/>
                    <a:pt x="329342" y="1869671"/>
                    <a:pt x="329342" y="1869671"/>
                  </a:cubicBezTo>
                  <a:cubicBezTo>
                    <a:pt x="331172" y="1869056"/>
                    <a:pt x="331172" y="1868442"/>
                    <a:pt x="331782" y="1869056"/>
                  </a:cubicBezTo>
                  <a:cubicBezTo>
                    <a:pt x="331782" y="1867828"/>
                    <a:pt x="331782" y="1867828"/>
                    <a:pt x="331782" y="1867828"/>
                  </a:cubicBezTo>
                  <a:cubicBezTo>
                    <a:pt x="333612" y="1868442"/>
                    <a:pt x="333612" y="1866599"/>
                    <a:pt x="333612" y="1866599"/>
                  </a:cubicBezTo>
                  <a:cubicBezTo>
                    <a:pt x="334221" y="1866599"/>
                    <a:pt x="334221" y="1866599"/>
                    <a:pt x="334221" y="1866599"/>
                  </a:cubicBezTo>
                  <a:cubicBezTo>
                    <a:pt x="334221" y="1865985"/>
                    <a:pt x="334221" y="1865985"/>
                    <a:pt x="334221" y="1865985"/>
                  </a:cubicBezTo>
                  <a:cubicBezTo>
                    <a:pt x="333612" y="1865985"/>
                    <a:pt x="333612" y="1865985"/>
                    <a:pt x="333612" y="1865985"/>
                  </a:cubicBezTo>
                  <a:cubicBezTo>
                    <a:pt x="333612" y="1865371"/>
                    <a:pt x="333612" y="1865371"/>
                    <a:pt x="333612" y="1865371"/>
                  </a:cubicBezTo>
                  <a:cubicBezTo>
                    <a:pt x="336051" y="1864756"/>
                    <a:pt x="336051" y="1866599"/>
                    <a:pt x="336661" y="1865985"/>
                  </a:cubicBezTo>
                  <a:cubicBezTo>
                    <a:pt x="336661" y="1865371"/>
                    <a:pt x="336661" y="1865371"/>
                    <a:pt x="336661" y="1865371"/>
                  </a:cubicBezTo>
                  <a:cubicBezTo>
                    <a:pt x="337271" y="1865371"/>
                    <a:pt x="337271" y="1865371"/>
                    <a:pt x="337271" y="1865371"/>
                  </a:cubicBezTo>
                  <a:cubicBezTo>
                    <a:pt x="337271" y="1865985"/>
                    <a:pt x="337271" y="1865985"/>
                    <a:pt x="337271" y="1865985"/>
                  </a:cubicBezTo>
                  <a:cubicBezTo>
                    <a:pt x="337881" y="1865985"/>
                    <a:pt x="337881" y="1865985"/>
                    <a:pt x="337881" y="1865985"/>
                  </a:cubicBezTo>
                  <a:cubicBezTo>
                    <a:pt x="338491" y="1864142"/>
                    <a:pt x="339101" y="1864142"/>
                    <a:pt x="338491" y="1863528"/>
                  </a:cubicBezTo>
                  <a:cubicBezTo>
                    <a:pt x="337881" y="1864756"/>
                    <a:pt x="337881" y="1864756"/>
                    <a:pt x="337881" y="1864756"/>
                  </a:cubicBezTo>
                  <a:cubicBezTo>
                    <a:pt x="338491" y="1862913"/>
                    <a:pt x="339101" y="1862913"/>
                    <a:pt x="338491" y="1862299"/>
                  </a:cubicBezTo>
                  <a:cubicBezTo>
                    <a:pt x="339711" y="1862299"/>
                    <a:pt x="339711" y="1862299"/>
                    <a:pt x="339711" y="1862299"/>
                  </a:cubicBezTo>
                  <a:cubicBezTo>
                    <a:pt x="339711" y="1862913"/>
                    <a:pt x="339711" y="1862913"/>
                    <a:pt x="339711" y="1862913"/>
                  </a:cubicBezTo>
                  <a:cubicBezTo>
                    <a:pt x="341540" y="1863528"/>
                    <a:pt x="342150" y="1862299"/>
                    <a:pt x="342150" y="1862299"/>
                  </a:cubicBezTo>
                  <a:cubicBezTo>
                    <a:pt x="341540" y="1862299"/>
                    <a:pt x="341540" y="1862299"/>
                    <a:pt x="341540" y="1862299"/>
                  </a:cubicBezTo>
                  <a:cubicBezTo>
                    <a:pt x="341540" y="1861685"/>
                    <a:pt x="341540" y="1861685"/>
                    <a:pt x="341540" y="1861685"/>
                  </a:cubicBezTo>
                  <a:cubicBezTo>
                    <a:pt x="343370" y="1861685"/>
                    <a:pt x="342760" y="1861685"/>
                    <a:pt x="343370" y="1861685"/>
                  </a:cubicBezTo>
                  <a:cubicBezTo>
                    <a:pt x="343370" y="1863528"/>
                    <a:pt x="343370" y="1862913"/>
                    <a:pt x="343370" y="1862913"/>
                  </a:cubicBezTo>
                  <a:cubicBezTo>
                    <a:pt x="343980" y="1862913"/>
                    <a:pt x="343980" y="1862913"/>
                    <a:pt x="343980" y="1862913"/>
                  </a:cubicBezTo>
                  <a:cubicBezTo>
                    <a:pt x="343980" y="1862299"/>
                    <a:pt x="343980" y="1862299"/>
                    <a:pt x="343980" y="1862299"/>
                  </a:cubicBezTo>
                  <a:cubicBezTo>
                    <a:pt x="344590" y="1862913"/>
                    <a:pt x="344590" y="1862913"/>
                    <a:pt x="344590" y="1862913"/>
                  </a:cubicBezTo>
                  <a:cubicBezTo>
                    <a:pt x="344590" y="1862299"/>
                    <a:pt x="344590" y="1862299"/>
                    <a:pt x="344590" y="1862299"/>
                  </a:cubicBezTo>
                  <a:cubicBezTo>
                    <a:pt x="343980" y="1862299"/>
                    <a:pt x="343980" y="1862299"/>
                    <a:pt x="343980" y="1862299"/>
                  </a:cubicBezTo>
                  <a:cubicBezTo>
                    <a:pt x="342760" y="1859842"/>
                    <a:pt x="343980" y="1859842"/>
                    <a:pt x="343980" y="1858613"/>
                  </a:cubicBezTo>
                  <a:cubicBezTo>
                    <a:pt x="343370" y="1858613"/>
                    <a:pt x="343370" y="1858613"/>
                    <a:pt x="343370" y="1858613"/>
                  </a:cubicBezTo>
                  <a:cubicBezTo>
                    <a:pt x="343370" y="1859228"/>
                    <a:pt x="343370" y="1859228"/>
                    <a:pt x="343370" y="1859228"/>
                  </a:cubicBezTo>
                  <a:cubicBezTo>
                    <a:pt x="341540" y="1859228"/>
                    <a:pt x="340930" y="1859228"/>
                    <a:pt x="340930" y="1859228"/>
                  </a:cubicBezTo>
                  <a:cubicBezTo>
                    <a:pt x="340930" y="1859842"/>
                    <a:pt x="340930" y="1859842"/>
                    <a:pt x="340930" y="1859842"/>
                  </a:cubicBezTo>
                  <a:cubicBezTo>
                    <a:pt x="339101" y="1860456"/>
                    <a:pt x="339101" y="1859228"/>
                    <a:pt x="338491" y="1859228"/>
                  </a:cubicBezTo>
                  <a:cubicBezTo>
                    <a:pt x="339711" y="1859228"/>
                    <a:pt x="339711" y="1859228"/>
                    <a:pt x="339711" y="1859228"/>
                  </a:cubicBezTo>
                  <a:cubicBezTo>
                    <a:pt x="339711" y="1858613"/>
                    <a:pt x="339711" y="1858613"/>
                    <a:pt x="339711" y="1858613"/>
                  </a:cubicBezTo>
                  <a:cubicBezTo>
                    <a:pt x="340320" y="1858613"/>
                    <a:pt x="340320" y="1858613"/>
                    <a:pt x="340320" y="1858613"/>
                  </a:cubicBezTo>
                  <a:cubicBezTo>
                    <a:pt x="340320" y="1857999"/>
                    <a:pt x="340320" y="1857999"/>
                    <a:pt x="340320" y="1857999"/>
                  </a:cubicBezTo>
                  <a:cubicBezTo>
                    <a:pt x="339711" y="1857999"/>
                    <a:pt x="339711" y="1857999"/>
                    <a:pt x="339711" y="1857999"/>
                  </a:cubicBezTo>
                  <a:cubicBezTo>
                    <a:pt x="339711" y="1857385"/>
                    <a:pt x="339711" y="1857385"/>
                    <a:pt x="339711" y="1857385"/>
                  </a:cubicBezTo>
                  <a:cubicBezTo>
                    <a:pt x="342150" y="1856156"/>
                    <a:pt x="345200" y="1856771"/>
                    <a:pt x="345809" y="1855542"/>
                  </a:cubicBezTo>
                  <a:cubicBezTo>
                    <a:pt x="344590" y="1855542"/>
                    <a:pt x="344590" y="1855542"/>
                    <a:pt x="344590" y="1855542"/>
                  </a:cubicBezTo>
                  <a:cubicBezTo>
                    <a:pt x="344590" y="1854928"/>
                    <a:pt x="344590" y="1854928"/>
                    <a:pt x="344590" y="1854928"/>
                  </a:cubicBezTo>
                  <a:cubicBezTo>
                    <a:pt x="346419" y="1854928"/>
                    <a:pt x="345809" y="1854928"/>
                    <a:pt x="345809" y="1854928"/>
                  </a:cubicBezTo>
                  <a:cubicBezTo>
                    <a:pt x="345809" y="1853699"/>
                    <a:pt x="345809" y="1853085"/>
                    <a:pt x="345809" y="1853085"/>
                  </a:cubicBezTo>
                  <a:cubicBezTo>
                    <a:pt x="343980" y="1854314"/>
                    <a:pt x="344590" y="1854314"/>
                    <a:pt x="344590" y="1854928"/>
                  </a:cubicBezTo>
                  <a:cubicBezTo>
                    <a:pt x="342150" y="1856156"/>
                    <a:pt x="340320" y="1855542"/>
                    <a:pt x="339711" y="1856771"/>
                  </a:cubicBezTo>
                  <a:cubicBezTo>
                    <a:pt x="339711" y="1854928"/>
                    <a:pt x="339711" y="1854314"/>
                    <a:pt x="339711" y="1854314"/>
                  </a:cubicBezTo>
                  <a:cubicBezTo>
                    <a:pt x="338491" y="1854314"/>
                    <a:pt x="338491" y="1854314"/>
                    <a:pt x="338491" y="1854314"/>
                  </a:cubicBezTo>
                  <a:cubicBezTo>
                    <a:pt x="339101" y="1857385"/>
                    <a:pt x="336661" y="1857385"/>
                    <a:pt x="336051" y="1857385"/>
                  </a:cubicBezTo>
                  <a:cubicBezTo>
                    <a:pt x="336051" y="1857999"/>
                    <a:pt x="336051" y="1857999"/>
                    <a:pt x="336051" y="1857999"/>
                  </a:cubicBezTo>
                  <a:cubicBezTo>
                    <a:pt x="335441" y="1857999"/>
                    <a:pt x="335441" y="1857999"/>
                    <a:pt x="335441" y="1857999"/>
                  </a:cubicBezTo>
                  <a:cubicBezTo>
                    <a:pt x="335441" y="1858613"/>
                    <a:pt x="335441" y="1858613"/>
                    <a:pt x="335441" y="1858613"/>
                  </a:cubicBezTo>
                  <a:cubicBezTo>
                    <a:pt x="333612" y="1858613"/>
                    <a:pt x="333002" y="1858613"/>
                    <a:pt x="333002" y="1858613"/>
                  </a:cubicBezTo>
                  <a:cubicBezTo>
                    <a:pt x="333002" y="1859228"/>
                    <a:pt x="333002" y="1859228"/>
                    <a:pt x="333002" y="1859228"/>
                  </a:cubicBezTo>
                  <a:cubicBezTo>
                    <a:pt x="334831" y="1859228"/>
                    <a:pt x="334221" y="1859228"/>
                    <a:pt x="334221" y="1859228"/>
                  </a:cubicBezTo>
                  <a:cubicBezTo>
                    <a:pt x="333002" y="1861071"/>
                    <a:pt x="332392" y="1859842"/>
                    <a:pt x="332392" y="1859842"/>
                  </a:cubicBezTo>
                  <a:cubicBezTo>
                    <a:pt x="332392" y="1859228"/>
                    <a:pt x="332392" y="1859228"/>
                    <a:pt x="332392" y="1859228"/>
                  </a:cubicBezTo>
                  <a:cubicBezTo>
                    <a:pt x="330562" y="1859228"/>
                    <a:pt x="331172" y="1859228"/>
                    <a:pt x="330562" y="1859228"/>
                  </a:cubicBezTo>
                  <a:cubicBezTo>
                    <a:pt x="330562" y="1861071"/>
                    <a:pt x="330562" y="1861685"/>
                    <a:pt x="330562" y="1861685"/>
                  </a:cubicBezTo>
                  <a:cubicBezTo>
                    <a:pt x="329952" y="1861685"/>
                    <a:pt x="329952" y="1861685"/>
                    <a:pt x="329952" y="1861685"/>
                  </a:cubicBezTo>
                  <a:cubicBezTo>
                    <a:pt x="329952" y="1861071"/>
                    <a:pt x="329952" y="1861071"/>
                    <a:pt x="329952" y="1861071"/>
                  </a:cubicBezTo>
                  <a:cubicBezTo>
                    <a:pt x="328732" y="1860456"/>
                    <a:pt x="328732" y="1861685"/>
                    <a:pt x="328732" y="1861685"/>
                  </a:cubicBezTo>
                  <a:cubicBezTo>
                    <a:pt x="330562" y="1861685"/>
                    <a:pt x="329952" y="1861685"/>
                    <a:pt x="329952" y="1861685"/>
                  </a:cubicBezTo>
                  <a:cubicBezTo>
                    <a:pt x="329952" y="1862299"/>
                    <a:pt x="329952" y="1862299"/>
                    <a:pt x="329952" y="1862299"/>
                  </a:cubicBezTo>
                  <a:cubicBezTo>
                    <a:pt x="329342" y="1862299"/>
                    <a:pt x="329342" y="1862299"/>
                    <a:pt x="329342" y="1862299"/>
                  </a:cubicBezTo>
                  <a:cubicBezTo>
                    <a:pt x="329342" y="1864142"/>
                    <a:pt x="328123" y="1864142"/>
                    <a:pt x="328732" y="1864756"/>
                  </a:cubicBezTo>
                  <a:cubicBezTo>
                    <a:pt x="328123" y="1864756"/>
                    <a:pt x="328123" y="1864756"/>
                    <a:pt x="328123" y="1864756"/>
                  </a:cubicBezTo>
                  <a:cubicBezTo>
                    <a:pt x="328123" y="1865371"/>
                    <a:pt x="328123" y="1865371"/>
                    <a:pt x="328123" y="1865371"/>
                  </a:cubicBezTo>
                  <a:cubicBezTo>
                    <a:pt x="327513" y="1865371"/>
                    <a:pt x="327513" y="1865371"/>
                    <a:pt x="327513" y="1865371"/>
                  </a:cubicBezTo>
                  <a:cubicBezTo>
                    <a:pt x="327513" y="1865985"/>
                    <a:pt x="327513" y="1865985"/>
                    <a:pt x="327513" y="1865985"/>
                  </a:cubicBezTo>
                  <a:cubicBezTo>
                    <a:pt x="325683" y="1865985"/>
                    <a:pt x="325073" y="1865985"/>
                    <a:pt x="325073" y="1865985"/>
                  </a:cubicBezTo>
                  <a:cubicBezTo>
                    <a:pt x="325073" y="1866599"/>
                    <a:pt x="325073" y="1866599"/>
                    <a:pt x="325073" y="1866599"/>
                  </a:cubicBezTo>
                  <a:cubicBezTo>
                    <a:pt x="323243" y="1866599"/>
                    <a:pt x="323853" y="1866599"/>
                    <a:pt x="323853" y="1866599"/>
                  </a:cubicBezTo>
                  <a:cubicBezTo>
                    <a:pt x="323853" y="1867213"/>
                    <a:pt x="323853" y="1867213"/>
                    <a:pt x="323853" y="1867213"/>
                  </a:cubicBezTo>
                  <a:cubicBezTo>
                    <a:pt x="322024" y="1867213"/>
                    <a:pt x="322024" y="1867213"/>
                    <a:pt x="322024" y="1867213"/>
                  </a:cubicBezTo>
                  <a:cubicBezTo>
                    <a:pt x="322024" y="1867828"/>
                    <a:pt x="322024" y="1867828"/>
                    <a:pt x="322024" y="1867828"/>
                  </a:cubicBezTo>
                  <a:cubicBezTo>
                    <a:pt x="320804" y="1867828"/>
                    <a:pt x="320194" y="1867828"/>
                    <a:pt x="320194" y="1867828"/>
                  </a:cubicBezTo>
                  <a:cubicBezTo>
                    <a:pt x="320804" y="1867213"/>
                    <a:pt x="320804" y="1867828"/>
                    <a:pt x="321414" y="1867213"/>
                  </a:cubicBezTo>
                  <a:cubicBezTo>
                    <a:pt x="321414" y="1866599"/>
                    <a:pt x="321414" y="1866599"/>
                    <a:pt x="321414" y="1866599"/>
                  </a:cubicBezTo>
                  <a:cubicBezTo>
                    <a:pt x="322024" y="1866599"/>
                    <a:pt x="322024" y="1866599"/>
                    <a:pt x="322024" y="1866599"/>
                  </a:cubicBezTo>
                  <a:cubicBezTo>
                    <a:pt x="322024" y="1865985"/>
                    <a:pt x="322024" y="1865985"/>
                    <a:pt x="322024" y="1865985"/>
                  </a:cubicBezTo>
                  <a:cubicBezTo>
                    <a:pt x="320804" y="1867828"/>
                    <a:pt x="319584" y="1867213"/>
                    <a:pt x="318974" y="1867828"/>
                  </a:cubicBezTo>
                  <a:cubicBezTo>
                    <a:pt x="318974" y="1867213"/>
                    <a:pt x="318974" y="1867213"/>
                    <a:pt x="318974" y="1867213"/>
                  </a:cubicBezTo>
                  <a:cubicBezTo>
                    <a:pt x="318364" y="1867213"/>
                    <a:pt x="318364" y="1867213"/>
                    <a:pt x="318364" y="1867213"/>
                  </a:cubicBezTo>
                  <a:cubicBezTo>
                    <a:pt x="319584" y="1866599"/>
                    <a:pt x="318974" y="1866599"/>
                    <a:pt x="318974" y="1865985"/>
                  </a:cubicBezTo>
                  <a:cubicBezTo>
                    <a:pt x="321414" y="1865985"/>
                    <a:pt x="322634" y="1864756"/>
                    <a:pt x="323853" y="1865371"/>
                  </a:cubicBezTo>
                  <a:cubicBezTo>
                    <a:pt x="323853" y="1864756"/>
                    <a:pt x="323853" y="1864756"/>
                    <a:pt x="323853" y="1864756"/>
                  </a:cubicBezTo>
                  <a:cubicBezTo>
                    <a:pt x="325073" y="1864756"/>
                    <a:pt x="325683" y="1864756"/>
                    <a:pt x="325683" y="1864756"/>
                  </a:cubicBezTo>
                  <a:cubicBezTo>
                    <a:pt x="325683" y="1863528"/>
                    <a:pt x="325683" y="1863528"/>
                    <a:pt x="325683" y="1863528"/>
                  </a:cubicBezTo>
                  <a:cubicBezTo>
                    <a:pt x="326293" y="1863528"/>
                    <a:pt x="326293" y="1863528"/>
                    <a:pt x="326293" y="1863528"/>
                  </a:cubicBezTo>
                  <a:cubicBezTo>
                    <a:pt x="326293" y="1862299"/>
                    <a:pt x="326293" y="1862299"/>
                    <a:pt x="326293" y="1862299"/>
                  </a:cubicBezTo>
                  <a:cubicBezTo>
                    <a:pt x="327513" y="1862299"/>
                    <a:pt x="327513" y="1862299"/>
                    <a:pt x="327513" y="1862299"/>
                  </a:cubicBezTo>
                  <a:cubicBezTo>
                    <a:pt x="327513" y="1860456"/>
                    <a:pt x="327513" y="1861071"/>
                    <a:pt x="327513" y="1861071"/>
                  </a:cubicBezTo>
                  <a:cubicBezTo>
                    <a:pt x="328123" y="1861071"/>
                    <a:pt x="328123" y="1861071"/>
                    <a:pt x="328123" y="1861071"/>
                  </a:cubicBezTo>
                  <a:cubicBezTo>
                    <a:pt x="328123" y="1859842"/>
                    <a:pt x="328123" y="1859842"/>
                    <a:pt x="328123" y="1859842"/>
                  </a:cubicBezTo>
                  <a:cubicBezTo>
                    <a:pt x="329342" y="1859842"/>
                    <a:pt x="329342" y="1859842"/>
                    <a:pt x="329342" y="1859842"/>
                  </a:cubicBezTo>
                  <a:cubicBezTo>
                    <a:pt x="329342" y="1859228"/>
                    <a:pt x="329342" y="1859228"/>
                    <a:pt x="329342" y="1859228"/>
                  </a:cubicBezTo>
                  <a:cubicBezTo>
                    <a:pt x="329952" y="1859228"/>
                    <a:pt x="329952" y="1859228"/>
                    <a:pt x="329952" y="1859228"/>
                  </a:cubicBezTo>
                  <a:cubicBezTo>
                    <a:pt x="329952" y="1858613"/>
                    <a:pt x="329952" y="1858613"/>
                    <a:pt x="329952" y="1858613"/>
                  </a:cubicBezTo>
                  <a:cubicBezTo>
                    <a:pt x="329342" y="1858613"/>
                    <a:pt x="329342" y="1858613"/>
                    <a:pt x="329342" y="1858613"/>
                  </a:cubicBezTo>
                  <a:cubicBezTo>
                    <a:pt x="329342" y="1859228"/>
                    <a:pt x="329342" y="1859228"/>
                    <a:pt x="329342" y="1859228"/>
                  </a:cubicBezTo>
                  <a:cubicBezTo>
                    <a:pt x="327513" y="1859228"/>
                    <a:pt x="328123" y="1859228"/>
                    <a:pt x="328123" y="1859228"/>
                  </a:cubicBezTo>
                  <a:cubicBezTo>
                    <a:pt x="328123" y="1859842"/>
                    <a:pt x="328123" y="1859842"/>
                    <a:pt x="328123" y="1859842"/>
                  </a:cubicBezTo>
                  <a:cubicBezTo>
                    <a:pt x="327513" y="1859228"/>
                    <a:pt x="327513" y="1859228"/>
                    <a:pt x="327513" y="1859228"/>
                  </a:cubicBezTo>
                  <a:cubicBezTo>
                    <a:pt x="327513" y="1859842"/>
                    <a:pt x="327513" y="1859842"/>
                    <a:pt x="327513" y="1859842"/>
                  </a:cubicBezTo>
                  <a:cubicBezTo>
                    <a:pt x="325683" y="1859842"/>
                    <a:pt x="325683" y="1859842"/>
                    <a:pt x="325683" y="1859842"/>
                  </a:cubicBezTo>
                  <a:cubicBezTo>
                    <a:pt x="325683" y="1859228"/>
                    <a:pt x="325683" y="1859228"/>
                    <a:pt x="325683" y="1859228"/>
                  </a:cubicBezTo>
                  <a:cubicBezTo>
                    <a:pt x="324463" y="1859228"/>
                    <a:pt x="323853" y="1859228"/>
                    <a:pt x="323853" y="1859228"/>
                  </a:cubicBezTo>
                  <a:cubicBezTo>
                    <a:pt x="323853" y="1858613"/>
                    <a:pt x="323853" y="1858613"/>
                    <a:pt x="323853" y="1858613"/>
                  </a:cubicBezTo>
                  <a:cubicBezTo>
                    <a:pt x="324463" y="1858613"/>
                    <a:pt x="324463" y="1858613"/>
                    <a:pt x="324463" y="1858613"/>
                  </a:cubicBezTo>
                  <a:cubicBezTo>
                    <a:pt x="324463" y="1857999"/>
                    <a:pt x="324463" y="1857999"/>
                    <a:pt x="324463" y="1857999"/>
                  </a:cubicBezTo>
                  <a:cubicBezTo>
                    <a:pt x="323853" y="1857999"/>
                    <a:pt x="323853" y="1857999"/>
                    <a:pt x="323853" y="1857999"/>
                  </a:cubicBezTo>
                  <a:cubicBezTo>
                    <a:pt x="323853" y="1858613"/>
                    <a:pt x="323853" y="1858613"/>
                    <a:pt x="323853" y="1858613"/>
                  </a:cubicBezTo>
                  <a:cubicBezTo>
                    <a:pt x="322634" y="1858613"/>
                    <a:pt x="322634" y="1858613"/>
                    <a:pt x="322634" y="1858613"/>
                  </a:cubicBezTo>
                  <a:cubicBezTo>
                    <a:pt x="322634" y="1861685"/>
                    <a:pt x="324463" y="1860456"/>
                    <a:pt x="325073" y="1861071"/>
                  </a:cubicBezTo>
                  <a:cubicBezTo>
                    <a:pt x="323853" y="1862299"/>
                    <a:pt x="322634" y="1861071"/>
                    <a:pt x="322024" y="1861685"/>
                  </a:cubicBezTo>
                  <a:cubicBezTo>
                    <a:pt x="322024" y="1859842"/>
                    <a:pt x="322024" y="1859842"/>
                    <a:pt x="322024" y="1859228"/>
                  </a:cubicBezTo>
                  <a:cubicBezTo>
                    <a:pt x="320194" y="1859228"/>
                    <a:pt x="320804" y="1859228"/>
                    <a:pt x="320804" y="1859228"/>
                  </a:cubicBezTo>
                  <a:cubicBezTo>
                    <a:pt x="320804" y="1858613"/>
                    <a:pt x="320804" y="1858613"/>
                    <a:pt x="320804" y="1858613"/>
                  </a:cubicBezTo>
                  <a:cubicBezTo>
                    <a:pt x="321414" y="1858613"/>
                    <a:pt x="321414" y="1858613"/>
                    <a:pt x="321414" y="1858613"/>
                  </a:cubicBezTo>
                  <a:cubicBezTo>
                    <a:pt x="321414" y="1856771"/>
                    <a:pt x="321414" y="1856771"/>
                    <a:pt x="321414" y="1856771"/>
                  </a:cubicBezTo>
                  <a:lnTo>
                    <a:pt x="323853" y="1856771"/>
                  </a:lnTo>
                  <a:lnTo>
                    <a:pt x="324463" y="1856771"/>
                  </a:lnTo>
                  <a:cubicBezTo>
                    <a:pt x="324463" y="1855542"/>
                    <a:pt x="324463" y="1855542"/>
                    <a:pt x="324463" y="1855542"/>
                  </a:cubicBezTo>
                  <a:cubicBezTo>
                    <a:pt x="323853" y="1856771"/>
                    <a:pt x="323853" y="1856771"/>
                    <a:pt x="323853" y="1856771"/>
                  </a:cubicBezTo>
                  <a:cubicBezTo>
                    <a:pt x="323853" y="1855542"/>
                    <a:pt x="323853" y="1855542"/>
                    <a:pt x="323853" y="1855542"/>
                  </a:cubicBezTo>
                  <a:cubicBezTo>
                    <a:pt x="322024" y="1855542"/>
                    <a:pt x="322024" y="1855542"/>
                    <a:pt x="322024" y="1855542"/>
                  </a:cubicBezTo>
                  <a:cubicBezTo>
                    <a:pt x="322024" y="1854928"/>
                    <a:pt x="322024" y="1854928"/>
                    <a:pt x="322024" y="1854928"/>
                  </a:cubicBezTo>
                  <a:cubicBezTo>
                    <a:pt x="323853" y="1854928"/>
                    <a:pt x="323243" y="1853699"/>
                    <a:pt x="323853" y="1854314"/>
                  </a:cubicBezTo>
                  <a:cubicBezTo>
                    <a:pt x="323853" y="1854928"/>
                    <a:pt x="323853" y="1854928"/>
                    <a:pt x="323853" y="1854928"/>
                  </a:cubicBezTo>
                  <a:cubicBezTo>
                    <a:pt x="324463" y="1854928"/>
                    <a:pt x="324463" y="1854928"/>
                    <a:pt x="324463" y="1854928"/>
                  </a:cubicBezTo>
                  <a:cubicBezTo>
                    <a:pt x="324463" y="1854314"/>
                    <a:pt x="324463" y="1854314"/>
                    <a:pt x="324463" y="1854314"/>
                  </a:cubicBezTo>
                  <a:cubicBezTo>
                    <a:pt x="325683" y="1854314"/>
                    <a:pt x="326293" y="1854314"/>
                    <a:pt x="326293" y="1854314"/>
                  </a:cubicBezTo>
                  <a:cubicBezTo>
                    <a:pt x="326293" y="1853699"/>
                    <a:pt x="326293" y="1853699"/>
                    <a:pt x="326293" y="1853699"/>
                  </a:cubicBezTo>
                  <a:cubicBezTo>
                    <a:pt x="328123" y="1853699"/>
                    <a:pt x="328732" y="1853699"/>
                    <a:pt x="329342" y="1853699"/>
                  </a:cubicBezTo>
                  <a:cubicBezTo>
                    <a:pt x="329342" y="1853085"/>
                    <a:pt x="329342" y="1853085"/>
                    <a:pt x="329342" y="1853085"/>
                  </a:cubicBezTo>
                  <a:cubicBezTo>
                    <a:pt x="327513" y="1853085"/>
                    <a:pt x="326903" y="1853085"/>
                    <a:pt x="326293" y="1853085"/>
                  </a:cubicBezTo>
                  <a:cubicBezTo>
                    <a:pt x="326293" y="1853699"/>
                    <a:pt x="326293" y="1853699"/>
                    <a:pt x="326293" y="1853699"/>
                  </a:cubicBezTo>
                  <a:cubicBezTo>
                    <a:pt x="323853" y="1854314"/>
                    <a:pt x="322634" y="1854314"/>
                    <a:pt x="321414" y="1853699"/>
                  </a:cubicBezTo>
                  <a:cubicBezTo>
                    <a:pt x="321414" y="1853085"/>
                    <a:pt x="321414" y="1853085"/>
                    <a:pt x="321414" y="1853085"/>
                  </a:cubicBezTo>
                  <a:cubicBezTo>
                    <a:pt x="323243" y="1853085"/>
                    <a:pt x="322634" y="1853085"/>
                    <a:pt x="322634" y="1853085"/>
                  </a:cubicBezTo>
                  <a:cubicBezTo>
                    <a:pt x="322634" y="1851242"/>
                    <a:pt x="322634" y="1851242"/>
                    <a:pt x="322634" y="1851242"/>
                  </a:cubicBezTo>
                  <a:cubicBezTo>
                    <a:pt x="324463" y="1851242"/>
                    <a:pt x="324463" y="1850628"/>
                    <a:pt x="325073" y="1850628"/>
                  </a:cubicBezTo>
                  <a:cubicBezTo>
                    <a:pt x="325073" y="1850014"/>
                    <a:pt x="325073" y="1850014"/>
                    <a:pt x="325073" y="1850014"/>
                  </a:cubicBezTo>
                  <a:cubicBezTo>
                    <a:pt x="325683" y="1850014"/>
                    <a:pt x="325683" y="1850014"/>
                    <a:pt x="325683" y="1850014"/>
                  </a:cubicBezTo>
                  <a:cubicBezTo>
                    <a:pt x="325683" y="1849399"/>
                    <a:pt x="325683" y="1849399"/>
                    <a:pt x="325683" y="1849399"/>
                  </a:cubicBezTo>
                  <a:cubicBezTo>
                    <a:pt x="326293" y="1849399"/>
                    <a:pt x="326293" y="1849399"/>
                    <a:pt x="326293" y="1849399"/>
                  </a:cubicBezTo>
                  <a:cubicBezTo>
                    <a:pt x="326293" y="1848171"/>
                    <a:pt x="326293" y="1848171"/>
                    <a:pt x="326293" y="1848171"/>
                  </a:cubicBezTo>
                  <a:cubicBezTo>
                    <a:pt x="327513" y="1848171"/>
                    <a:pt x="327513" y="1848171"/>
                    <a:pt x="327513" y="1848171"/>
                  </a:cubicBezTo>
                  <a:cubicBezTo>
                    <a:pt x="327513" y="1847556"/>
                    <a:pt x="327513" y="1847556"/>
                    <a:pt x="327513" y="1847556"/>
                  </a:cubicBezTo>
                  <a:cubicBezTo>
                    <a:pt x="328123" y="1847556"/>
                    <a:pt x="328123" y="1847556"/>
                    <a:pt x="328123" y="1847556"/>
                  </a:cubicBezTo>
                  <a:cubicBezTo>
                    <a:pt x="328123" y="1846942"/>
                    <a:pt x="328123" y="1846942"/>
                    <a:pt x="328123" y="1846942"/>
                  </a:cubicBezTo>
                  <a:cubicBezTo>
                    <a:pt x="328732" y="1846942"/>
                    <a:pt x="328732" y="1846942"/>
                    <a:pt x="328732" y="1846942"/>
                  </a:cubicBezTo>
                  <a:cubicBezTo>
                    <a:pt x="328732" y="1846328"/>
                    <a:pt x="328732" y="1846328"/>
                    <a:pt x="328732" y="1846328"/>
                  </a:cubicBezTo>
                  <a:cubicBezTo>
                    <a:pt x="330562" y="1846328"/>
                    <a:pt x="331172" y="1846328"/>
                    <a:pt x="331782" y="1846328"/>
                  </a:cubicBezTo>
                  <a:cubicBezTo>
                    <a:pt x="331782" y="1845714"/>
                    <a:pt x="331782" y="1845714"/>
                    <a:pt x="331782" y="1845714"/>
                  </a:cubicBezTo>
                  <a:cubicBezTo>
                    <a:pt x="330562" y="1845714"/>
                    <a:pt x="330562" y="1845714"/>
                    <a:pt x="330562" y="1845714"/>
                  </a:cubicBezTo>
                  <a:cubicBezTo>
                    <a:pt x="330562" y="1845099"/>
                    <a:pt x="330562" y="1845099"/>
                    <a:pt x="330562" y="1845099"/>
                  </a:cubicBezTo>
                  <a:cubicBezTo>
                    <a:pt x="331782" y="1845099"/>
                    <a:pt x="331782" y="1845099"/>
                    <a:pt x="331782" y="1845099"/>
                  </a:cubicBezTo>
                  <a:cubicBezTo>
                    <a:pt x="331782" y="1843871"/>
                    <a:pt x="331782" y="1843871"/>
                    <a:pt x="331782" y="1843871"/>
                  </a:cubicBezTo>
                  <a:cubicBezTo>
                    <a:pt x="333002" y="1843871"/>
                    <a:pt x="333002" y="1843871"/>
                    <a:pt x="333002" y="1843871"/>
                  </a:cubicBezTo>
                  <a:cubicBezTo>
                    <a:pt x="333002" y="1843256"/>
                    <a:pt x="333002" y="1843256"/>
                    <a:pt x="333002" y="1843256"/>
                  </a:cubicBezTo>
                  <a:cubicBezTo>
                    <a:pt x="334831" y="1843256"/>
                    <a:pt x="334831" y="1843256"/>
                    <a:pt x="335441" y="1843256"/>
                  </a:cubicBezTo>
                  <a:cubicBezTo>
                    <a:pt x="335441" y="1843871"/>
                    <a:pt x="335441" y="1843871"/>
                    <a:pt x="335441" y="1843871"/>
                  </a:cubicBezTo>
                  <a:cubicBezTo>
                    <a:pt x="336051" y="1843871"/>
                    <a:pt x="336051" y="1843871"/>
                    <a:pt x="336051" y="1843871"/>
                  </a:cubicBezTo>
                  <a:cubicBezTo>
                    <a:pt x="336051" y="1842642"/>
                    <a:pt x="336051" y="1842642"/>
                    <a:pt x="336051" y="1842642"/>
                  </a:cubicBezTo>
                  <a:cubicBezTo>
                    <a:pt x="337271" y="1842642"/>
                    <a:pt x="337271" y="1842642"/>
                    <a:pt x="337271" y="1842642"/>
                  </a:cubicBezTo>
                  <a:cubicBezTo>
                    <a:pt x="337271" y="1842028"/>
                    <a:pt x="337271" y="1842028"/>
                    <a:pt x="337271" y="1842028"/>
                  </a:cubicBezTo>
                  <a:cubicBezTo>
                    <a:pt x="339101" y="1842028"/>
                    <a:pt x="339101" y="1842028"/>
                    <a:pt x="339711" y="1842028"/>
                  </a:cubicBezTo>
                  <a:cubicBezTo>
                    <a:pt x="339711" y="1843871"/>
                    <a:pt x="339711" y="1843256"/>
                    <a:pt x="339711" y="1843256"/>
                  </a:cubicBezTo>
                  <a:cubicBezTo>
                    <a:pt x="341540" y="1843256"/>
                    <a:pt x="342150" y="1843256"/>
                    <a:pt x="342150" y="1843256"/>
                  </a:cubicBezTo>
                  <a:cubicBezTo>
                    <a:pt x="342150" y="1841414"/>
                    <a:pt x="342150" y="1842028"/>
                    <a:pt x="342150" y="1842028"/>
                  </a:cubicBezTo>
                  <a:cubicBezTo>
                    <a:pt x="343370" y="1842028"/>
                    <a:pt x="343370" y="1842028"/>
                    <a:pt x="343370" y="1842028"/>
                  </a:cubicBezTo>
                  <a:cubicBezTo>
                    <a:pt x="343370" y="1841414"/>
                    <a:pt x="343370" y="1841414"/>
                    <a:pt x="343370" y="1841414"/>
                  </a:cubicBezTo>
                  <a:cubicBezTo>
                    <a:pt x="343980" y="1841414"/>
                    <a:pt x="343980" y="1841414"/>
                    <a:pt x="343980" y="1841414"/>
                  </a:cubicBezTo>
                  <a:cubicBezTo>
                    <a:pt x="343980" y="1839571"/>
                    <a:pt x="343980" y="1840185"/>
                    <a:pt x="343980" y="1839571"/>
                  </a:cubicBezTo>
                  <a:cubicBezTo>
                    <a:pt x="342150" y="1839571"/>
                    <a:pt x="341540" y="1839571"/>
                    <a:pt x="341540" y="1839571"/>
                  </a:cubicBezTo>
                  <a:cubicBezTo>
                    <a:pt x="341540" y="1841414"/>
                    <a:pt x="341540" y="1840799"/>
                    <a:pt x="341540" y="1841414"/>
                  </a:cubicBezTo>
                  <a:cubicBezTo>
                    <a:pt x="340930" y="1841414"/>
                    <a:pt x="340930" y="1841414"/>
                    <a:pt x="340930" y="1841414"/>
                  </a:cubicBezTo>
                  <a:cubicBezTo>
                    <a:pt x="340930" y="1840185"/>
                    <a:pt x="340930" y="1840185"/>
                    <a:pt x="340930" y="1840185"/>
                  </a:cubicBezTo>
                  <a:cubicBezTo>
                    <a:pt x="339101" y="1840185"/>
                    <a:pt x="338491" y="1840185"/>
                    <a:pt x="337881" y="1840185"/>
                  </a:cubicBezTo>
                  <a:cubicBezTo>
                    <a:pt x="337881" y="1841414"/>
                    <a:pt x="337881" y="1841414"/>
                    <a:pt x="337881" y="1841414"/>
                  </a:cubicBezTo>
                  <a:cubicBezTo>
                    <a:pt x="337271" y="1841414"/>
                    <a:pt x="337271" y="1841414"/>
                    <a:pt x="337271" y="1841414"/>
                  </a:cubicBezTo>
                  <a:cubicBezTo>
                    <a:pt x="337271" y="1840185"/>
                    <a:pt x="337271" y="1840185"/>
                    <a:pt x="337271" y="1840185"/>
                  </a:cubicBezTo>
                  <a:cubicBezTo>
                    <a:pt x="336661" y="1840185"/>
                    <a:pt x="336661" y="1840185"/>
                    <a:pt x="336661" y="1840185"/>
                  </a:cubicBezTo>
                  <a:cubicBezTo>
                    <a:pt x="336661" y="1839571"/>
                    <a:pt x="336661" y="1839571"/>
                    <a:pt x="336661" y="1839571"/>
                  </a:cubicBezTo>
                  <a:cubicBezTo>
                    <a:pt x="337271" y="1839571"/>
                    <a:pt x="337271" y="1839571"/>
                    <a:pt x="337271" y="1839571"/>
                  </a:cubicBezTo>
                  <a:cubicBezTo>
                    <a:pt x="337271" y="1837728"/>
                    <a:pt x="337271" y="1838342"/>
                    <a:pt x="337271" y="1838342"/>
                  </a:cubicBezTo>
                  <a:cubicBezTo>
                    <a:pt x="337881" y="1838342"/>
                    <a:pt x="337881" y="1838342"/>
                    <a:pt x="337881" y="1838342"/>
                  </a:cubicBezTo>
                  <a:cubicBezTo>
                    <a:pt x="337881" y="1837728"/>
                    <a:pt x="337881" y="1837728"/>
                    <a:pt x="337881" y="1837728"/>
                  </a:cubicBezTo>
                  <a:cubicBezTo>
                    <a:pt x="337271" y="1837728"/>
                    <a:pt x="337271" y="1837728"/>
                    <a:pt x="337271" y="1837728"/>
                  </a:cubicBezTo>
                  <a:cubicBezTo>
                    <a:pt x="337271" y="1836499"/>
                    <a:pt x="337271" y="1836499"/>
                    <a:pt x="337271" y="1836499"/>
                  </a:cubicBezTo>
                  <a:cubicBezTo>
                    <a:pt x="337881" y="1836499"/>
                    <a:pt x="337881" y="1836499"/>
                    <a:pt x="337881" y="1836499"/>
                  </a:cubicBezTo>
                  <a:cubicBezTo>
                    <a:pt x="337881" y="1835885"/>
                    <a:pt x="337881" y="1835885"/>
                    <a:pt x="337881" y="1835885"/>
                  </a:cubicBezTo>
                  <a:cubicBezTo>
                    <a:pt x="338491" y="1836499"/>
                    <a:pt x="338491" y="1836499"/>
                    <a:pt x="338491" y="1836499"/>
                  </a:cubicBezTo>
                  <a:cubicBezTo>
                    <a:pt x="338491" y="1835885"/>
                    <a:pt x="338491" y="1835885"/>
                    <a:pt x="338491" y="1835885"/>
                  </a:cubicBezTo>
                  <a:cubicBezTo>
                    <a:pt x="340320" y="1835885"/>
                    <a:pt x="340320" y="1835885"/>
                    <a:pt x="340320" y="1835885"/>
                  </a:cubicBezTo>
                  <a:cubicBezTo>
                    <a:pt x="340320" y="1836499"/>
                    <a:pt x="340320" y="1836499"/>
                    <a:pt x="340320" y="1836499"/>
                  </a:cubicBezTo>
                  <a:cubicBezTo>
                    <a:pt x="338491" y="1836499"/>
                    <a:pt x="339101" y="1837728"/>
                    <a:pt x="338491" y="1837728"/>
                  </a:cubicBezTo>
                  <a:cubicBezTo>
                    <a:pt x="339711" y="1837728"/>
                    <a:pt x="339711" y="1837728"/>
                    <a:pt x="339711" y="1837728"/>
                  </a:cubicBezTo>
                  <a:cubicBezTo>
                    <a:pt x="339711" y="1838342"/>
                    <a:pt x="339711" y="1838342"/>
                    <a:pt x="339711" y="1838342"/>
                  </a:cubicBezTo>
                  <a:cubicBezTo>
                    <a:pt x="340320" y="1838342"/>
                    <a:pt x="340320" y="1838342"/>
                    <a:pt x="340320" y="1838342"/>
                  </a:cubicBezTo>
                  <a:cubicBezTo>
                    <a:pt x="340320" y="1837728"/>
                    <a:pt x="340320" y="1837728"/>
                    <a:pt x="340320" y="1837728"/>
                  </a:cubicBezTo>
                  <a:cubicBezTo>
                    <a:pt x="340930" y="1837728"/>
                    <a:pt x="340930" y="1837728"/>
                    <a:pt x="340930" y="1837728"/>
                  </a:cubicBezTo>
                  <a:cubicBezTo>
                    <a:pt x="340930" y="1836499"/>
                    <a:pt x="340930" y="1836499"/>
                    <a:pt x="340930" y="1836499"/>
                  </a:cubicBezTo>
                  <a:cubicBezTo>
                    <a:pt x="343370" y="1837114"/>
                    <a:pt x="342150" y="1838342"/>
                    <a:pt x="342150" y="1838342"/>
                  </a:cubicBezTo>
                  <a:cubicBezTo>
                    <a:pt x="343980" y="1838342"/>
                    <a:pt x="345200" y="1838342"/>
                    <a:pt x="345200" y="1838342"/>
                  </a:cubicBezTo>
                  <a:cubicBezTo>
                    <a:pt x="345200" y="1837728"/>
                    <a:pt x="345200" y="1837728"/>
                    <a:pt x="345200" y="1837728"/>
                  </a:cubicBezTo>
                  <a:cubicBezTo>
                    <a:pt x="345809" y="1837728"/>
                    <a:pt x="345809" y="1837728"/>
                    <a:pt x="345809" y="1837728"/>
                  </a:cubicBezTo>
                  <a:cubicBezTo>
                    <a:pt x="345809" y="1835885"/>
                    <a:pt x="345809" y="1836499"/>
                    <a:pt x="345809" y="1835885"/>
                  </a:cubicBezTo>
                  <a:cubicBezTo>
                    <a:pt x="347639" y="1835885"/>
                    <a:pt x="347029" y="1835885"/>
                    <a:pt x="347639" y="1835885"/>
                  </a:cubicBezTo>
                  <a:cubicBezTo>
                    <a:pt x="347639" y="1835271"/>
                    <a:pt x="347639" y="1835271"/>
                    <a:pt x="347639" y="1835271"/>
                  </a:cubicBezTo>
                  <a:cubicBezTo>
                    <a:pt x="348249" y="1835271"/>
                    <a:pt x="348249" y="1835271"/>
                    <a:pt x="348249" y="1835271"/>
                  </a:cubicBezTo>
                  <a:cubicBezTo>
                    <a:pt x="348249" y="1834656"/>
                    <a:pt x="348249" y="1834656"/>
                    <a:pt x="348249" y="1834656"/>
                  </a:cubicBezTo>
                  <a:cubicBezTo>
                    <a:pt x="348859" y="1834656"/>
                    <a:pt x="348859" y="1834656"/>
                    <a:pt x="348859" y="1834656"/>
                  </a:cubicBezTo>
                  <a:cubicBezTo>
                    <a:pt x="348859" y="1834042"/>
                    <a:pt x="348859" y="1834042"/>
                    <a:pt x="348859" y="1834042"/>
                  </a:cubicBezTo>
                  <a:cubicBezTo>
                    <a:pt x="349469" y="1834042"/>
                    <a:pt x="349469" y="1834042"/>
                    <a:pt x="349469" y="1834042"/>
                  </a:cubicBezTo>
                  <a:cubicBezTo>
                    <a:pt x="349469" y="1833428"/>
                    <a:pt x="349469" y="1833428"/>
                    <a:pt x="349469" y="1833428"/>
                  </a:cubicBezTo>
                  <a:cubicBezTo>
                    <a:pt x="350079" y="1833428"/>
                    <a:pt x="350079" y="1833428"/>
                    <a:pt x="350079" y="1833428"/>
                  </a:cubicBezTo>
                  <a:cubicBezTo>
                    <a:pt x="350079" y="1832199"/>
                    <a:pt x="350079" y="1832199"/>
                    <a:pt x="350079" y="1832199"/>
                  </a:cubicBezTo>
                  <a:cubicBezTo>
                    <a:pt x="351908" y="1832199"/>
                    <a:pt x="351908" y="1832199"/>
                    <a:pt x="351908" y="1832199"/>
                  </a:cubicBezTo>
                  <a:cubicBezTo>
                    <a:pt x="351908" y="1831585"/>
                    <a:pt x="351908" y="1831585"/>
                    <a:pt x="351908" y="1831585"/>
                  </a:cubicBezTo>
                  <a:cubicBezTo>
                    <a:pt x="352518" y="1831585"/>
                    <a:pt x="352518" y="1831585"/>
                    <a:pt x="352518" y="1831585"/>
                  </a:cubicBezTo>
                  <a:cubicBezTo>
                    <a:pt x="352518" y="1829742"/>
                    <a:pt x="352518" y="1830356"/>
                    <a:pt x="352518" y="1830356"/>
                  </a:cubicBezTo>
                  <a:cubicBezTo>
                    <a:pt x="351908" y="1830356"/>
                    <a:pt x="351908" y="1830356"/>
                    <a:pt x="351908" y="1830356"/>
                  </a:cubicBezTo>
                  <a:cubicBezTo>
                    <a:pt x="351908" y="1832199"/>
                    <a:pt x="351908" y="1831585"/>
                    <a:pt x="351908" y="1831585"/>
                  </a:cubicBezTo>
                  <a:cubicBezTo>
                    <a:pt x="351298" y="1831585"/>
                    <a:pt x="351298" y="1831585"/>
                    <a:pt x="351298" y="1831585"/>
                  </a:cubicBezTo>
                  <a:cubicBezTo>
                    <a:pt x="351298" y="1830971"/>
                    <a:pt x="351298" y="1830971"/>
                    <a:pt x="351298" y="1830971"/>
                  </a:cubicBezTo>
                  <a:cubicBezTo>
                    <a:pt x="350079" y="1830971"/>
                    <a:pt x="350079" y="1830971"/>
                    <a:pt x="350079" y="1830971"/>
                  </a:cubicBezTo>
                  <a:cubicBezTo>
                    <a:pt x="350079" y="1831585"/>
                    <a:pt x="350079" y="1831585"/>
                    <a:pt x="350079" y="1831585"/>
                  </a:cubicBezTo>
                  <a:cubicBezTo>
                    <a:pt x="349469" y="1831585"/>
                    <a:pt x="349469" y="1831585"/>
                    <a:pt x="349469" y="1831585"/>
                  </a:cubicBezTo>
                  <a:cubicBezTo>
                    <a:pt x="349469" y="1834042"/>
                    <a:pt x="347639" y="1834042"/>
                    <a:pt x="347639" y="1834042"/>
                  </a:cubicBezTo>
                  <a:cubicBezTo>
                    <a:pt x="347639" y="1834656"/>
                    <a:pt x="347639" y="1834656"/>
                    <a:pt x="347639" y="1834656"/>
                  </a:cubicBezTo>
                  <a:cubicBezTo>
                    <a:pt x="345809" y="1834656"/>
                    <a:pt x="345809" y="1835885"/>
                    <a:pt x="345200" y="1835271"/>
                  </a:cubicBezTo>
                  <a:cubicBezTo>
                    <a:pt x="345200" y="1835885"/>
                    <a:pt x="345200" y="1835885"/>
                    <a:pt x="345200" y="1835885"/>
                  </a:cubicBezTo>
                  <a:cubicBezTo>
                    <a:pt x="344590" y="1835885"/>
                    <a:pt x="344590" y="1835885"/>
                    <a:pt x="344590" y="1835885"/>
                  </a:cubicBezTo>
                  <a:cubicBezTo>
                    <a:pt x="344590" y="1836499"/>
                    <a:pt x="344590" y="1836499"/>
                    <a:pt x="344590" y="1836499"/>
                  </a:cubicBezTo>
                  <a:cubicBezTo>
                    <a:pt x="343980" y="1836499"/>
                    <a:pt x="343980" y="1836499"/>
                    <a:pt x="343980" y="1836499"/>
                  </a:cubicBezTo>
                  <a:cubicBezTo>
                    <a:pt x="343980" y="1837728"/>
                    <a:pt x="343980" y="1837728"/>
                    <a:pt x="343980" y="1837728"/>
                  </a:cubicBezTo>
                  <a:cubicBezTo>
                    <a:pt x="343370" y="1837728"/>
                    <a:pt x="343370" y="1837728"/>
                    <a:pt x="343370" y="1837728"/>
                  </a:cubicBezTo>
                  <a:cubicBezTo>
                    <a:pt x="343370" y="1835271"/>
                    <a:pt x="343370" y="1834656"/>
                    <a:pt x="343370" y="1834042"/>
                  </a:cubicBezTo>
                  <a:cubicBezTo>
                    <a:pt x="343980" y="1834042"/>
                    <a:pt x="343980" y="1834042"/>
                    <a:pt x="343980" y="1834042"/>
                  </a:cubicBezTo>
                  <a:cubicBezTo>
                    <a:pt x="343980" y="1832199"/>
                    <a:pt x="343980" y="1832814"/>
                    <a:pt x="343980" y="1832199"/>
                  </a:cubicBezTo>
                  <a:cubicBezTo>
                    <a:pt x="344590" y="1832199"/>
                    <a:pt x="344590" y="1832199"/>
                    <a:pt x="344590" y="1832199"/>
                  </a:cubicBezTo>
                  <a:cubicBezTo>
                    <a:pt x="344590" y="1830971"/>
                    <a:pt x="344590" y="1830971"/>
                    <a:pt x="344590" y="1830971"/>
                  </a:cubicBezTo>
                  <a:cubicBezTo>
                    <a:pt x="345200" y="1830971"/>
                    <a:pt x="345200" y="1830971"/>
                    <a:pt x="345200" y="1830971"/>
                  </a:cubicBezTo>
                  <a:cubicBezTo>
                    <a:pt x="345200" y="1830356"/>
                    <a:pt x="345200" y="1830356"/>
                    <a:pt x="345200" y="1830356"/>
                  </a:cubicBezTo>
                  <a:cubicBezTo>
                    <a:pt x="345809" y="1830356"/>
                    <a:pt x="345809" y="1830356"/>
                    <a:pt x="345809" y="1830356"/>
                  </a:cubicBezTo>
                  <a:cubicBezTo>
                    <a:pt x="345809" y="1829742"/>
                    <a:pt x="345809" y="1829742"/>
                    <a:pt x="345809" y="1829742"/>
                  </a:cubicBezTo>
                  <a:cubicBezTo>
                    <a:pt x="347029" y="1829742"/>
                    <a:pt x="347029" y="1829742"/>
                    <a:pt x="347029" y="1829742"/>
                  </a:cubicBezTo>
                  <a:cubicBezTo>
                    <a:pt x="347029" y="1828514"/>
                    <a:pt x="347029" y="1828514"/>
                    <a:pt x="347029" y="1828514"/>
                  </a:cubicBezTo>
                  <a:cubicBezTo>
                    <a:pt x="345809" y="1829742"/>
                    <a:pt x="345809" y="1829742"/>
                    <a:pt x="345809" y="1829742"/>
                  </a:cubicBezTo>
                  <a:cubicBezTo>
                    <a:pt x="346419" y="1827899"/>
                    <a:pt x="347029" y="1827899"/>
                    <a:pt x="347029" y="1827285"/>
                  </a:cubicBezTo>
                  <a:cubicBezTo>
                    <a:pt x="347639" y="1827285"/>
                    <a:pt x="347639" y="1827285"/>
                    <a:pt x="347639" y="1827285"/>
                  </a:cubicBezTo>
                  <a:cubicBezTo>
                    <a:pt x="347639" y="1826671"/>
                    <a:pt x="347639" y="1826671"/>
                    <a:pt x="347639" y="1826671"/>
                  </a:cubicBezTo>
                  <a:cubicBezTo>
                    <a:pt x="348249" y="1826671"/>
                    <a:pt x="348249" y="1826671"/>
                    <a:pt x="348249" y="1826671"/>
                  </a:cubicBezTo>
                  <a:cubicBezTo>
                    <a:pt x="348249" y="1824828"/>
                    <a:pt x="348249" y="1825442"/>
                    <a:pt x="348249" y="1825442"/>
                  </a:cubicBezTo>
                  <a:cubicBezTo>
                    <a:pt x="350079" y="1824828"/>
                    <a:pt x="349469" y="1823599"/>
                    <a:pt x="349469" y="1823599"/>
                  </a:cubicBezTo>
                  <a:cubicBezTo>
                    <a:pt x="350079" y="1823599"/>
                    <a:pt x="350079" y="1823599"/>
                    <a:pt x="350079" y="1823599"/>
                  </a:cubicBezTo>
                  <a:cubicBezTo>
                    <a:pt x="350079" y="1822985"/>
                    <a:pt x="350079" y="1822985"/>
                    <a:pt x="350079" y="1822985"/>
                  </a:cubicBezTo>
                  <a:cubicBezTo>
                    <a:pt x="351298" y="1822985"/>
                    <a:pt x="351298" y="1822985"/>
                    <a:pt x="351298" y="1822985"/>
                  </a:cubicBezTo>
                  <a:cubicBezTo>
                    <a:pt x="351298" y="1820528"/>
                    <a:pt x="353128" y="1821756"/>
                    <a:pt x="353128" y="1821756"/>
                  </a:cubicBezTo>
                  <a:cubicBezTo>
                    <a:pt x="353128" y="1819914"/>
                    <a:pt x="353128" y="1819914"/>
                    <a:pt x="353128" y="1819914"/>
                  </a:cubicBezTo>
                  <a:cubicBezTo>
                    <a:pt x="358007" y="1819914"/>
                    <a:pt x="354958" y="1826056"/>
                    <a:pt x="353738" y="1826671"/>
                  </a:cubicBezTo>
                  <a:cubicBezTo>
                    <a:pt x="353738" y="1826056"/>
                    <a:pt x="353738" y="1826056"/>
                    <a:pt x="353738" y="1826056"/>
                  </a:cubicBezTo>
                  <a:cubicBezTo>
                    <a:pt x="353128" y="1827285"/>
                    <a:pt x="353128" y="1826671"/>
                    <a:pt x="352518" y="1826671"/>
                  </a:cubicBezTo>
                  <a:cubicBezTo>
                    <a:pt x="352518" y="1827285"/>
                    <a:pt x="352518" y="1827285"/>
                    <a:pt x="352518" y="1827285"/>
                  </a:cubicBezTo>
                  <a:cubicBezTo>
                    <a:pt x="350689" y="1827285"/>
                    <a:pt x="351298" y="1827285"/>
                    <a:pt x="351298" y="1827285"/>
                  </a:cubicBezTo>
                  <a:cubicBezTo>
                    <a:pt x="351298" y="1827899"/>
                    <a:pt x="351298" y="1827899"/>
                    <a:pt x="351298" y="1827899"/>
                  </a:cubicBezTo>
                  <a:cubicBezTo>
                    <a:pt x="352518" y="1827899"/>
                    <a:pt x="353128" y="1827285"/>
                    <a:pt x="353128" y="1827285"/>
                  </a:cubicBezTo>
                  <a:cubicBezTo>
                    <a:pt x="353128" y="1826671"/>
                    <a:pt x="353128" y="1826671"/>
                    <a:pt x="353128" y="1826671"/>
                  </a:cubicBezTo>
                  <a:lnTo>
                    <a:pt x="353738" y="1826671"/>
                  </a:lnTo>
                  <a:lnTo>
                    <a:pt x="354958" y="1826671"/>
                  </a:lnTo>
                  <a:cubicBezTo>
                    <a:pt x="354958" y="1828514"/>
                    <a:pt x="354958" y="1827899"/>
                    <a:pt x="354958" y="1827899"/>
                  </a:cubicBezTo>
                  <a:cubicBezTo>
                    <a:pt x="353738" y="1827899"/>
                    <a:pt x="353738" y="1827899"/>
                    <a:pt x="353738" y="1827899"/>
                  </a:cubicBezTo>
                  <a:cubicBezTo>
                    <a:pt x="353738" y="1828514"/>
                    <a:pt x="353738" y="1828514"/>
                    <a:pt x="353738" y="1828514"/>
                  </a:cubicBezTo>
                  <a:cubicBezTo>
                    <a:pt x="353128" y="1828514"/>
                    <a:pt x="353128" y="1828514"/>
                    <a:pt x="353128" y="1828514"/>
                  </a:cubicBezTo>
                  <a:cubicBezTo>
                    <a:pt x="353128" y="1829742"/>
                    <a:pt x="353128" y="1829742"/>
                    <a:pt x="353128" y="1829742"/>
                  </a:cubicBezTo>
                  <a:cubicBezTo>
                    <a:pt x="354348" y="1828514"/>
                    <a:pt x="354348" y="1829128"/>
                    <a:pt x="354958" y="1828514"/>
                  </a:cubicBezTo>
                  <a:cubicBezTo>
                    <a:pt x="354348" y="1827285"/>
                    <a:pt x="355568" y="1827285"/>
                    <a:pt x="355568" y="1827285"/>
                  </a:cubicBezTo>
                  <a:cubicBezTo>
                    <a:pt x="355568" y="1829128"/>
                    <a:pt x="355568" y="1828514"/>
                    <a:pt x="355568" y="1828514"/>
                  </a:cubicBezTo>
                  <a:cubicBezTo>
                    <a:pt x="356178" y="1828514"/>
                    <a:pt x="356178" y="1828514"/>
                    <a:pt x="356178" y="1828514"/>
                  </a:cubicBezTo>
                  <a:cubicBezTo>
                    <a:pt x="356178" y="1829742"/>
                    <a:pt x="356178" y="1829742"/>
                    <a:pt x="356178" y="1829742"/>
                  </a:cubicBezTo>
                  <a:cubicBezTo>
                    <a:pt x="358007" y="1829742"/>
                    <a:pt x="357397" y="1829742"/>
                    <a:pt x="357397" y="1829742"/>
                  </a:cubicBezTo>
                  <a:cubicBezTo>
                    <a:pt x="357397" y="1827285"/>
                    <a:pt x="356178" y="1826671"/>
                    <a:pt x="356788" y="1826056"/>
                  </a:cubicBezTo>
                  <a:cubicBezTo>
                    <a:pt x="357397" y="1826056"/>
                    <a:pt x="357397" y="1826056"/>
                    <a:pt x="357397" y="1826056"/>
                  </a:cubicBezTo>
                  <a:cubicBezTo>
                    <a:pt x="357397" y="1824214"/>
                    <a:pt x="357397" y="1824828"/>
                    <a:pt x="357397" y="1824214"/>
                  </a:cubicBezTo>
                  <a:cubicBezTo>
                    <a:pt x="358617" y="1824214"/>
                    <a:pt x="358617" y="1824214"/>
                    <a:pt x="358617" y="1824214"/>
                  </a:cubicBezTo>
                  <a:cubicBezTo>
                    <a:pt x="358617" y="1826056"/>
                    <a:pt x="358617" y="1825442"/>
                    <a:pt x="358617" y="1826056"/>
                  </a:cubicBezTo>
                  <a:cubicBezTo>
                    <a:pt x="359837" y="1826056"/>
                    <a:pt x="359837" y="1826056"/>
                    <a:pt x="359837" y="1826056"/>
                  </a:cubicBezTo>
                  <a:cubicBezTo>
                    <a:pt x="359837" y="1825442"/>
                    <a:pt x="359837" y="1825442"/>
                    <a:pt x="359837" y="1825442"/>
                  </a:cubicBezTo>
                  <a:cubicBezTo>
                    <a:pt x="361057" y="1825442"/>
                    <a:pt x="361667" y="1825442"/>
                    <a:pt x="361667" y="1825442"/>
                  </a:cubicBezTo>
                  <a:cubicBezTo>
                    <a:pt x="361667" y="1824214"/>
                    <a:pt x="361667" y="1824214"/>
                    <a:pt x="361667" y="1824214"/>
                  </a:cubicBezTo>
                  <a:cubicBezTo>
                    <a:pt x="359837" y="1824214"/>
                    <a:pt x="359837" y="1825442"/>
                    <a:pt x="359837" y="1825442"/>
                  </a:cubicBezTo>
                  <a:cubicBezTo>
                    <a:pt x="359837" y="1824214"/>
                    <a:pt x="359837" y="1824214"/>
                    <a:pt x="359837" y="1824214"/>
                  </a:cubicBezTo>
                  <a:cubicBezTo>
                    <a:pt x="359227" y="1824214"/>
                    <a:pt x="359227" y="1824214"/>
                    <a:pt x="359227" y="1824214"/>
                  </a:cubicBezTo>
                  <a:cubicBezTo>
                    <a:pt x="359227" y="1822985"/>
                    <a:pt x="359227" y="1822985"/>
                    <a:pt x="359227" y="1822985"/>
                  </a:cubicBezTo>
                  <a:cubicBezTo>
                    <a:pt x="359837" y="1822985"/>
                    <a:pt x="359837" y="1822985"/>
                    <a:pt x="359837" y="1822985"/>
                  </a:cubicBezTo>
                  <a:cubicBezTo>
                    <a:pt x="359837" y="1822371"/>
                    <a:pt x="359837" y="1822371"/>
                    <a:pt x="359837" y="1822371"/>
                  </a:cubicBezTo>
                  <a:cubicBezTo>
                    <a:pt x="359227" y="1822371"/>
                    <a:pt x="359227" y="1822371"/>
                    <a:pt x="359227" y="1822371"/>
                  </a:cubicBezTo>
                  <a:cubicBezTo>
                    <a:pt x="361057" y="1820528"/>
                    <a:pt x="358007" y="1819299"/>
                    <a:pt x="359227" y="1818071"/>
                  </a:cubicBezTo>
                  <a:cubicBezTo>
                    <a:pt x="361057" y="1817456"/>
                    <a:pt x="361057" y="1816842"/>
                    <a:pt x="361057" y="1816842"/>
                  </a:cubicBezTo>
                  <a:cubicBezTo>
                    <a:pt x="361667" y="1814385"/>
                    <a:pt x="364716" y="1814999"/>
                    <a:pt x="364716" y="1814999"/>
                  </a:cubicBezTo>
                  <a:cubicBezTo>
                    <a:pt x="364106" y="1815614"/>
                    <a:pt x="364106" y="1815614"/>
                    <a:pt x="364106" y="1815614"/>
                  </a:cubicBezTo>
                  <a:cubicBezTo>
                    <a:pt x="364716" y="1815614"/>
                    <a:pt x="364716" y="1815614"/>
                    <a:pt x="364716" y="1815614"/>
                  </a:cubicBezTo>
                  <a:cubicBezTo>
                    <a:pt x="364716" y="1816228"/>
                    <a:pt x="364716" y="1816228"/>
                    <a:pt x="364716" y="1816228"/>
                  </a:cubicBezTo>
                  <a:cubicBezTo>
                    <a:pt x="365326" y="1816228"/>
                    <a:pt x="365326" y="1816228"/>
                    <a:pt x="365326" y="1816228"/>
                  </a:cubicBezTo>
                  <a:cubicBezTo>
                    <a:pt x="365326" y="1816842"/>
                    <a:pt x="365326" y="1816842"/>
                    <a:pt x="365326" y="1816842"/>
                  </a:cubicBezTo>
                  <a:cubicBezTo>
                    <a:pt x="366546" y="1816842"/>
                    <a:pt x="366546" y="1816842"/>
                    <a:pt x="366546" y="1816842"/>
                  </a:cubicBezTo>
                  <a:cubicBezTo>
                    <a:pt x="365936" y="1818685"/>
                    <a:pt x="367156" y="1819299"/>
                    <a:pt x="367156" y="1819299"/>
                  </a:cubicBezTo>
                  <a:cubicBezTo>
                    <a:pt x="366546" y="1819299"/>
                    <a:pt x="366546" y="1819299"/>
                    <a:pt x="366546" y="1819299"/>
                  </a:cubicBezTo>
                  <a:cubicBezTo>
                    <a:pt x="366546" y="1819914"/>
                    <a:pt x="366546" y="1819914"/>
                    <a:pt x="366546" y="1819914"/>
                  </a:cubicBezTo>
                  <a:cubicBezTo>
                    <a:pt x="367156" y="1819914"/>
                    <a:pt x="367156" y="1819914"/>
                    <a:pt x="367156" y="1819914"/>
                  </a:cubicBezTo>
                  <a:cubicBezTo>
                    <a:pt x="367156" y="1819299"/>
                    <a:pt x="367156" y="1819299"/>
                    <a:pt x="367156" y="1819299"/>
                  </a:cubicBezTo>
                  <a:cubicBezTo>
                    <a:pt x="367766" y="1819299"/>
                    <a:pt x="367766" y="1819299"/>
                    <a:pt x="367766" y="1819299"/>
                  </a:cubicBezTo>
                  <a:cubicBezTo>
                    <a:pt x="368375" y="1821756"/>
                    <a:pt x="366546" y="1822371"/>
                    <a:pt x="367156" y="1822985"/>
                  </a:cubicBezTo>
                  <a:cubicBezTo>
                    <a:pt x="366546" y="1822985"/>
                    <a:pt x="366546" y="1822985"/>
                    <a:pt x="366546" y="1822985"/>
                  </a:cubicBezTo>
                  <a:cubicBezTo>
                    <a:pt x="366546" y="1824828"/>
                    <a:pt x="365326" y="1825442"/>
                    <a:pt x="365326" y="1826056"/>
                  </a:cubicBezTo>
                  <a:cubicBezTo>
                    <a:pt x="366546" y="1826056"/>
                    <a:pt x="366546" y="1826056"/>
                    <a:pt x="366546" y="1826056"/>
                  </a:cubicBezTo>
                  <a:cubicBezTo>
                    <a:pt x="366546" y="1825442"/>
                    <a:pt x="366546" y="1825442"/>
                    <a:pt x="366546" y="1825442"/>
                  </a:cubicBezTo>
                  <a:cubicBezTo>
                    <a:pt x="368375" y="1824828"/>
                    <a:pt x="369595" y="1825442"/>
                    <a:pt x="369595" y="1826056"/>
                  </a:cubicBezTo>
                  <a:cubicBezTo>
                    <a:pt x="368985" y="1826056"/>
                    <a:pt x="368985" y="1826056"/>
                    <a:pt x="368985" y="1826056"/>
                  </a:cubicBezTo>
                  <a:cubicBezTo>
                    <a:pt x="369595" y="1827899"/>
                    <a:pt x="368375" y="1827899"/>
                    <a:pt x="368375" y="1827899"/>
                  </a:cubicBezTo>
                  <a:cubicBezTo>
                    <a:pt x="368985" y="1827899"/>
                    <a:pt x="368985" y="1827899"/>
                    <a:pt x="368985" y="1827899"/>
                  </a:cubicBezTo>
                  <a:cubicBezTo>
                    <a:pt x="368985" y="1828514"/>
                    <a:pt x="368985" y="1828514"/>
                    <a:pt x="368985" y="1828514"/>
                  </a:cubicBezTo>
                  <a:cubicBezTo>
                    <a:pt x="367766" y="1828514"/>
                    <a:pt x="367766" y="1828514"/>
                    <a:pt x="367766" y="1828514"/>
                  </a:cubicBezTo>
                  <a:cubicBezTo>
                    <a:pt x="367766" y="1829742"/>
                    <a:pt x="367766" y="1829742"/>
                    <a:pt x="367766" y="1829742"/>
                  </a:cubicBezTo>
                  <a:cubicBezTo>
                    <a:pt x="367156" y="1829742"/>
                    <a:pt x="367156" y="1829742"/>
                    <a:pt x="367156" y="1829742"/>
                  </a:cubicBezTo>
                  <a:cubicBezTo>
                    <a:pt x="367156" y="1830356"/>
                    <a:pt x="367156" y="1830356"/>
                    <a:pt x="367156" y="1830356"/>
                  </a:cubicBezTo>
                  <a:cubicBezTo>
                    <a:pt x="364106" y="1830356"/>
                    <a:pt x="364106" y="1832199"/>
                    <a:pt x="362886" y="1831585"/>
                  </a:cubicBezTo>
                  <a:cubicBezTo>
                    <a:pt x="362886" y="1832199"/>
                    <a:pt x="362886" y="1832199"/>
                    <a:pt x="362886" y="1832199"/>
                  </a:cubicBezTo>
                  <a:cubicBezTo>
                    <a:pt x="361057" y="1832199"/>
                    <a:pt x="359837" y="1832199"/>
                    <a:pt x="359837" y="1832199"/>
                  </a:cubicBezTo>
                  <a:cubicBezTo>
                    <a:pt x="359837" y="1831585"/>
                    <a:pt x="359837" y="1831585"/>
                    <a:pt x="359837" y="1831585"/>
                  </a:cubicBezTo>
                  <a:cubicBezTo>
                    <a:pt x="359227" y="1831585"/>
                    <a:pt x="359227" y="1831585"/>
                    <a:pt x="359227" y="1831585"/>
                  </a:cubicBezTo>
                  <a:cubicBezTo>
                    <a:pt x="359227" y="1830971"/>
                    <a:pt x="359227" y="1830971"/>
                    <a:pt x="359227" y="1830971"/>
                  </a:cubicBezTo>
                  <a:cubicBezTo>
                    <a:pt x="358617" y="1830971"/>
                    <a:pt x="358617" y="1830971"/>
                    <a:pt x="358617" y="1830971"/>
                  </a:cubicBezTo>
                  <a:cubicBezTo>
                    <a:pt x="358617" y="1831585"/>
                    <a:pt x="358617" y="1831585"/>
                    <a:pt x="358617" y="1831585"/>
                  </a:cubicBezTo>
                  <a:cubicBezTo>
                    <a:pt x="359227" y="1831585"/>
                    <a:pt x="359227" y="1831585"/>
                    <a:pt x="359227" y="1831585"/>
                  </a:cubicBezTo>
                  <a:cubicBezTo>
                    <a:pt x="359227" y="1832199"/>
                    <a:pt x="359227" y="1832199"/>
                    <a:pt x="359227" y="1832199"/>
                  </a:cubicBezTo>
                  <a:cubicBezTo>
                    <a:pt x="359837" y="1832199"/>
                    <a:pt x="359837" y="1832199"/>
                    <a:pt x="359837" y="1832199"/>
                  </a:cubicBezTo>
                  <a:cubicBezTo>
                    <a:pt x="359837" y="1833428"/>
                    <a:pt x="359837" y="1833428"/>
                    <a:pt x="359837" y="1833428"/>
                  </a:cubicBezTo>
                  <a:cubicBezTo>
                    <a:pt x="361667" y="1833428"/>
                    <a:pt x="362277" y="1833428"/>
                    <a:pt x="362886" y="1833428"/>
                  </a:cubicBezTo>
                  <a:cubicBezTo>
                    <a:pt x="362886" y="1834656"/>
                    <a:pt x="362886" y="1834656"/>
                    <a:pt x="362886" y="1834656"/>
                  </a:cubicBezTo>
                  <a:cubicBezTo>
                    <a:pt x="363496" y="1834656"/>
                    <a:pt x="363496" y="1834656"/>
                    <a:pt x="363496" y="1834656"/>
                  </a:cubicBezTo>
                  <a:cubicBezTo>
                    <a:pt x="362886" y="1832814"/>
                    <a:pt x="362277" y="1832814"/>
                    <a:pt x="362886" y="1832199"/>
                  </a:cubicBezTo>
                  <a:cubicBezTo>
                    <a:pt x="364716" y="1831585"/>
                    <a:pt x="364716" y="1831585"/>
                    <a:pt x="365326" y="1831585"/>
                  </a:cubicBezTo>
                  <a:cubicBezTo>
                    <a:pt x="365326" y="1832199"/>
                    <a:pt x="365326" y="1832199"/>
                    <a:pt x="365326" y="1832199"/>
                  </a:cubicBezTo>
                  <a:cubicBezTo>
                    <a:pt x="366546" y="1830971"/>
                    <a:pt x="366546" y="1831585"/>
                    <a:pt x="367156" y="1831585"/>
                  </a:cubicBezTo>
                  <a:cubicBezTo>
                    <a:pt x="367156" y="1830971"/>
                    <a:pt x="367156" y="1830971"/>
                    <a:pt x="367156" y="1830971"/>
                  </a:cubicBezTo>
                  <a:cubicBezTo>
                    <a:pt x="367766" y="1830971"/>
                    <a:pt x="367766" y="1830971"/>
                    <a:pt x="367766" y="1830971"/>
                  </a:cubicBezTo>
                  <a:cubicBezTo>
                    <a:pt x="367766" y="1830356"/>
                    <a:pt x="367766" y="1830356"/>
                    <a:pt x="367766" y="1830356"/>
                  </a:cubicBezTo>
                  <a:cubicBezTo>
                    <a:pt x="369595" y="1830356"/>
                    <a:pt x="368985" y="1830356"/>
                    <a:pt x="368985" y="1830356"/>
                  </a:cubicBezTo>
                  <a:cubicBezTo>
                    <a:pt x="368985" y="1828514"/>
                    <a:pt x="368985" y="1829128"/>
                    <a:pt x="368985" y="1828514"/>
                  </a:cubicBezTo>
                  <a:cubicBezTo>
                    <a:pt x="370815" y="1828514"/>
                    <a:pt x="370205" y="1828514"/>
                    <a:pt x="370815" y="1828514"/>
                  </a:cubicBezTo>
                  <a:cubicBezTo>
                    <a:pt x="370815" y="1827899"/>
                    <a:pt x="370815" y="1827899"/>
                    <a:pt x="370815" y="1827899"/>
                  </a:cubicBezTo>
                  <a:cubicBezTo>
                    <a:pt x="371425" y="1827899"/>
                    <a:pt x="371425" y="1827899"/>
                    <a:pt x="371425" y="1827899"/>
                  </a:cubicBezTo>
                  <a:cubicBezTo>
                    <a:pt x="371425" y="1827285"/>
                    <a:pt x="371425" y="1827285"/>
                    <a:pt x="371425" y="1827285"/>
                  </a:cubicBezTo>
                  <a:cubicBezTo>
                    <a:pt x="372035" y="1827285"/>
                    <a:pt x="372035" y="1827285"/>
                    <a:pt x="372035" y="1827285"/>
                  </a:cubicBezTo>
                  <a:cubicBezTo>
                    <a:pt x="372035" y="1827899"/>
                    <a:pt x="372035" y="1827899"/>
                    <a:pt x="372035" y="1827899"/>
                  </a:cubicBezTo>
                  <a:cubicBezTo>
                    <a:pt x="374474" y="1827899"/>
                    <a:pt x="373255" y="1829742"/>
                    <a:pt x="373255" y="1829742"/>
                  </a:cubicBezTo>
                  <a:cubicBezTo>
                    <a:pt x="374474" y="1829742"/>
                    <a:pt x="374474" y="1829742"/>
                    <a:pt x="374474" y="1829742"/>
                  </a:cubicBezTo>
                  <a:cubicBezTo>
                    <a:pt x="374474" y="1828514"/>
                    <a:pt x="374474" y="1828514"/>
                    <a:pt x="374474" y="1828514"/>
                  </a:cubicBezTo>
                  <a:cubicBezTo>
                    <a:pt x="375694" y="1828514"/>
                    <a:pt x="375694" y="1828514"/>
                    <a:pt x="375694" y="1828514"/>
                  </a:cubicBezTo>
                  <a:cubicBezTo>
                    <a:pt x="375694" y="1827899"/>
                    <a:pt x="375694" y="1827899"/>
                    <a:pt x="375694" y="1827899"/>
                  </a:cubicBezTo>
                  <a:cubicBezTo>
                    <a:pt x="376304" y="1827899"/>
                    <a:pt x="376304" y="1827899"/>
                    <a:pt x="376304" y="1827899"/>
                  </a:cubicBezTo>
                  <a:cubicBezTo>
                    <a:pt x="376304" y="1826671"/>
                    <a:pt x="376304" y="1826056"/>
                    <a:pt x="376304" y="1826056"/>
                  </a:cubicBezTo>
                  <a:cubicBezTo>
                    <a:pt x="375694" y="1826056"/>
                    <a:pt x="375694" y="1826056"/>
                    <a:pt x="375694" y="1826056"/>
                  </a:cubicBezTo>
                  <a:cubicBezTo>
                    <a:pt x="375694" y="1826671"/>
                    <a:pt x="375694" y="1826671"/>
                    <a:pt x="375694" y="1826671"/>
                  </a:cubicBezTo>
                  <a:cubicBezTo>
                    <a:pt x="375084" y="1826671"/>
                    <a:pt x="375084" y="1826671"/>
                    <a:pt x="375084" y="1826671"/>
                  </a:cubicBezTo>
                  <a:cubicBezTo>
                    <a:pt x="375084" y="1828514"/>
                    <a:pt x="375084" y="1827899"/>
                    <a:pt x="375084" y="1827899"/>
                  </a:cubicBezTo>
                  <a:cubicBezTo>
                    <a:pt x="373255" y="1827899"/>
                    <a:pt x="373865" y="1827899"/>
                    <a:pt x="373255" y="1827899"/>
                  </a:cubicBezTo>
                  <a:cubicBezTo>
                    <a:pt x="373255" y="1827285"/>
                    <a:pt x="373255" y="1827285"/>
                    <a:pt x="373255" y="1827285"/>
                  </a:cubicBezTo>
                  <a:cubicBezTo>
                    <a:pt x="372035" y="1827285"/>
                    <a:pt x="372035" y="1827285"/>
                    <a:pt x="372035" y="1827285"/>
                  </a:cubicBezTo>
                  <a:cubicBezTo>
                    <a:pt x="373255" y="1825442"/>
                    <a:pt x="373865" y="1827285"/>
                    <a:pt x="374474" y="1826671"/>
                  </a:cubicBezTo>
                  <a:cubicBezTo>
                    <a:pt x="374474" y="1826056"/>
                    <a:pt x="374474" y="1826056"/>
                    <a:pt x="374474" y="1826056"/>
                  </a:cubicBezTo>
                  <a:cubicBezTo>
                    <a:pt x="375084" y="1826056"/>
                    <a:pt x="375084" y="1826056"/>
                    <a:pt x="375084" y="1826056"/>
                  </a:cubicBezTo>
                  <a:cubicBezTo>
                    <a:pt x="375084" y="1825442"/>
                    <a:pt x="375084" y="1825442"/>
                    <a:pt x="375084" y="1825442"/>
                  </a:cubicBezTo>
                  <a:cubicBezTo>
                    <a:pt x="376914" y="1825442"/>
                    <a:pt x="376304" y="1825442"/>
                    <a:pt x="376304" y="1825442"/>
                  </a:cubicBezTo>
                  <a:cubicBezTo>
                    <a:pt x="376304" y="1824214"/>
                    <a:pt x="376304" y="1824214"/>
                    <a:pt x="376304" y="1824214"/>
                  </a:cubicBezTo>
                  <a:cubicBezTo>
                    <a:pt x="378134" y="1824214"/>
                    <a:pt x="377524" y="1824214"/>
                    <a:pt x="378134" y="1824214"/>
                  </a:cubicBezTo>
                  <a:cubicBezTo>
                    <a:pt x="378134" y="1823599"/>
                    <a:pt x="378134" y="1823599"/>
                    <a:pt x="378134" y="1823599"/>
                  </a:cubicBezTo>
                  <a:cubicBezTo>
                    <a:pt x="378744" y="1823599"/>
                    <a:pt x="378744" y="1823599"/>
                    <a:pt x="378744" y="1823599"/>
                  </a:cubicBezTo>
                  <a:cubicBezTo>
                    <a:pt x="378744" y="1822985"/>
                    <a:pt x="378744" y="1822985"/>
                    <a:pt x="378744" y="1822985"/>
                  </a:cubicBezTo>
                  <a:cubicBezTo>
                    <a:pt x="379963" y="1822985"/>
                    <a:pt x="379963" y="1822985"/>
                    <a:pt x="379963" y="1822985"/>
                  </a:cubicBezTo>
                  <a:cubicBezTo>
                    <a:pt x="379963" y="1823599"/>
                    <a:pt x="379963" y="1823599"/>
                    <a:pt x="379963" y="1823599"/>
                  </a:cubicBezTo>
                  <a:cubicBezTo>
                    <a:pt x="381183" y="1822985"/>
                    <a:pt x="380573" y="1822371"/>
                    <a:pt x="380573" y="1822371"/>
                  </a:cubicBezTo>
                  <a:cubicBezTo>
                    <a:pt x="381183" y="1822371"/>
                    <a:pt x="381183" y="1822371"/>
                    <a:pt x="381183" y="1822371"/>
                  </a:cubicBezTo>
                  <a:cubicBezTo>
                    <a:pt x="381793" y="1819914"/>
                    <a:pt x="383013" y="1821142"/>
                    <a:pt x="383013" y="1820528"/>
                  </a:cubicBezTo>
                  <a:cubicBezTo>
                    <a:pt x="383013" y="1819914"/>
                    <a:pt x="383013" y="1819914"/>
                    <a:pt x="383013" y="1819914"/>
                  </a:cubicBezTo>
                  <a:cubicBezTo>
                    <a:pt x="383623" y="1819914"/>
                    <a:pt x="383623" y="1819914"/>
                    <a:pt x="383623" y="1819914"/>
                  </a:cubicBezTo>
                  <a:cubicBezTo>
                    <a:pt x="383623" y="1820528"/>
                    <a:pt x="383623" y="1820528"/>
                    <a:pt x="383623" y="1820528"/>
                  </a:cubicBezTo>
                  <a:cubicBezTo>
                    <a:pt x="384233" y="1820528"/>
                    <a:pt x="384233" y="1820528"/>
                    <a:pt x="384233" y="1820528"/>
                  </a:cubicBezTo>
                  <a:cubicBezTo>
                    <a:pt x="384233" y="1819914"/>
                    <a:pt x="384233" y="1819914"/>
                    <a:pt x="384233" y="1819914"/>
                  </a:cubicBezTo>
                  <a:cubicBezTo>
                    <a:pt x="383623" y="1819914"/>
                    <a:pt x="383623" y="1819914"/>
                    <a:pt x="383623" y="1819914"/>
                  </a:cubicBezTo>
                  <a:cubicBezTo>
                    <a:pt x="383623" y="1819299"/>
                    <a:pt x="383623" y="1819299"/>
                    <a:pt x="383623" y="1819299"/>
                  </a:cubicBezTo>
                  <a:cubicBezTo>
                    <a:pt x="384233" y="1819299"/>
                    <a:pt x="384233" y="1819299"/>
                    <a:pt x="384233" y="1819299"/>
                  </a:cubicBezTo>
                  <a:cubicBezTo>
                    <a:pt x="384843" y="1817456"/>
                    <a:pt x="385452" y="1817456"/>
                    <a:pt x="384843" y="1816842"/>
                  </a:cubicBezTo>
                  <a:cubicBezTo>
                    <a:pt x="386062" y="1816842"/>
                    <a:pt x="386062" y="1816842"/>
                    <a:pt x="386062" y="1816842"/>
                  </a:cubicBezTo>
                  <a:cubicBezTo>
                    <a:pt x="386062" y="1816228"/>
                    <a:pt x="386062" y="1816228"/>
                    <a:pt x="386062" y="1816228"/>
                  </a:cubicBezTo>
                  <a:cubicBezTo>
                    <a:pt x="386672" y="1816228"/>
                    <a:pt x="386672" y="1816228"/>
                    <a:pt x="386672" y="1816228"/>
                  </a:cubicBezTo>
                  <a:cubicBezTo>
                    <a:pt x="386672" y="1815614"/>
                    <a:pt x="386672" y="1815614"/>
                    <a:pt x="386672" y="1815614"/>
                  </a:cubicBezTo>
                  <a:cubicBezTo>
                    <a:pt x="388502" y="1815614"/>
                    <a:pt x="388502" y="1813771"/>
                    <a:pt x="388502" y="1813771"/>
                  </a:cubicBezTo>
                  <a:cubicBezTo>
                    <a:pt x="389722" y="1813771"/>
                    <a:pt x="389722" y="1813771"/>
                    <a:pt x="389722" y="1813771"/>
                  </a:cubicBezTo>
                  <a:cubicBezTo>
                    <a:pt x="389722" y="1814385"/>
                    <a:pt x="389722" y="1814385"/>
                    <a:pt x="389722" y="1814385"/>
                  </a:cubicBezTo>
                  <a:cubicBezTo>
                    <a:pt x="390332" y="1814385"/>
                    <a:pt x="390332" y="1814385"/>
                    <a:pt x="390332" y="1814385"/>
                  </a:cubicBezTo>
                  <a:cubicBezTo>
                    <a:pt x="390332" y="1813771"/>
                    <a:pt x="390332" y="1813771"/>
                    <a:pt x="390332" y="1813771"/>
                  </a:cubicBezTo>
                  <a:cubicBezTo>
                    <a:pt x="389722" y="1813771"/>
                    <a:pt x="389722" y="1813771"/>
                    <a:pt x="389722" y="1813771"/>
                  </a:cubicBezTo>
                  <a:cubicBezTo>
                    <a:pt x="389722" y="1811928"/>
                    <a:pt x="390332" y="1811314"/>
                    <a:pt x="390332" y="1810699"/>
                  </a:cubicBezTo>
                  <a:cubicBezTo>
                    <a:pt x="390942" y="1810699"/>
                    <a:pt x="390942" y="1810699"/>
                    <a:pt x="390942" y="1810699"/>
                  </a:cubicBezTo>
                  <a:cubicBezTo>
                    <a:pt x="391551" y="1808856"/>
                    <a:pt x="391551" y="1808242"/>
                    <a:pt x="391551" y="1807628"/>
                  </a:cubicBezTo>
                  <a:cubicBezTo>
                    <a:pt x="392161" y="1807628"/>
                    <a:pt x="392161" y="1807628"/>
                    <a:pt x="392161" y="1807628"/>
                  </a:cubicBezTo>
                  <a:cubicBezTo>
                    <a:pt x="392161" y="1805171"/>
                    <a:pt x="393991" y="1806399"/>
                    <a:pt x="393991" y="1806399"/>
                  </a:cubicBezTo>
                  <a:cubicBezTo>
                    <a:pt x="393991" y="1805171"/>
                    <a:pt x="393991" y="1805171"/>
                    <a:pt x="393991" y="1805171"/>
                  </a:cubicBezTo>
                  <a:cubicBezTo>
                    <a:pt x="395211" y="1805171"/>
                    <a:pt x="395211" y="1805171"/>
                    <a:pt x="395211" y="1805171"/>
                  </a:cubicBezTo>
                  <a:cubicBezTo>
                    <a:pt x="395211" y="1803942"/>
                    <a:pt x="395211" y="1803942"/>
                    <a:pt x="395211" y="1803942"/>
                  </a:cubicBezTo>
                  <a:cubicBezTo>
                    <a:pt x="395821" y="1803942"/>
                    <a:pt x="395821" y="1803942"/>
                    <a:pt x="395821" y="1803942"/>
                  </a:cubicBezTo>
                  <a:cubicBezTo>
                    <a:pt x="395821" y="1803328"/>
                    <a:pt x="395821" y="1803328"/>
                    <a:pt x="395821" y="1803328"/>
                  </a:cubicBezTo>
                  <a:cubicBezTo>
                    <a:pt x="396431" y="1803328"/>
                    <a:pt x="396431" y="1803328"/>
                    <a:pt x="396431" y="1803328"/>
                  </a:cubicBezTo>
                  <a:cubicBezTo>
                    <a:pt x="396431" y="1801485"/>
                    <a:pt x="396431" y="1801485"/>
                    <a:pt x="396431" y="1800871"/>
                  </a:cubicBezTo>
                  <a:cubicBezTo>
                    <a:pt x="395821" y="1802099"/>
                    <a:pt x="395821" y="1802099"/>
                    <a:pt x="395821" y="1802099"/>
                  </a:cubicBezTo>
                  <a:cubicBezTo>
                    <a:pt x="395821" y="1800871"/>
                    <a:pt x="395821" y="1800871"/>
                    <a:pt x="395821" y="1800871"/>
                  </a:cubicBezTo>
                  <a:cubicBezTo>
                    <a:pt x="394601" y="1802099"/>
                    <a:pt x="395211" y="1802099"/>
                    <a:pt x="395211" y="1802714"/>
                  </a:cubicBezTo>
                  <a:cubicBezTo>
                    <a:pt x="394601" y="1802714"/>
                    <a:pt x="394601" y="1802714"/>
                    <a:pt x="394601" y="1802714"/>
                  </a:cubicBezTo>
                  <a:cubicBezTo>
                    <a:pt x="394601" y="1804556"/>
                    <a:pt x="392771" y="1803942"/>
                    <a:pt x="392771" y="1803942"/>
                  </a:cubicBezTo>
                  <a:cubicBezTo>
                    <a:pt x="392771" y="1805785"/>
                    <a:pt x="392161" y="1805785"/>
                    <a:pt x="392161" y="1806399"/>
                  </a:cubicBezTo>
                  <a:cubicBezTo>
                    <a:pt x="391551" y="1806399"/>
                    <a:pt x="391551" y="1806399"/>
                    <a:pt x="391551" y="1806399"/>
                  </a:cubicBezTo>
                  <a:cubicBezTo>
                    <a:pt x="391551" y="1807014"/>
                    <a:pt x="391551" y="1807014"/>
                    <a:pt x="391551" y="1807014"/>
                  </a:cubicBezTo>
                  <a:cubicBezTo>
                    <a:pt x="390942" y="1807014"/>
                    <a:pt x="390942" y="1807014"/>
                    <a:pt x="390942" y="1807014"/>
                  </a:cubicBezTo>
                  <a:cubicBezTo>
                    <a:pt x="390942" y="1808856"/>
                    <a:pt x="390942" y="1808242"/>
                    <a:pt x="390942" y="1808242"/>
                  </a:cubicBezTo>
                  <a:cubicBezTo>
                    <a:pt x="390332" y="1808242"/>
                    <a:pt x="390332" y="1808242"/>
                    <a:pt x="390332" y="1808242"/>
                  </a:cubicBezTo>
                  <a:cubicBezTo>
                    <a:pt x="390332" y="1810085"/>
                    <a:pt x="390332" y="1809471"/>
                    <a:pt x="390332" y="1810085"/>
                  </a:cubicBezTo>
                  <a:cubicBezTo>
                    <a:pt x="389722" y="1810085"/>
                    <a:pt x="389722" y="1810085"/>
                    <a:pt x="389722" y="1810085"/>
                  </a:cubicBezTo>
                  <a:cubicBezTo>
                    <a:pt x="389722" y="1810699"/>
                    <a:pt x="389722" y="1810699"/>
                    <a:pt x="389722" y="1810699"/>
                  </a:cubicBezTo>
                  <a:cubicBezTo>
                    <a:pt x="388502" y="1810699"/>
                    <a:pt x="388502" y="1810699"/>
                    <a:pt x="388502" y="1810699"/>
                  </a:cubicBezTo>
                  <a:cubicBezTo>
                    <a:pt x="388502" y="1811314"/>
                    <a:pt x="388502" y="1811314"/>
                    <a:pt x="388502" y="1811314"/>
                  </a:cubicBezTo>
                  <a:cubicBezTo>
                    <a:pt x="387892" y="1811314"/>
                    <a:pt x="387892" y="1811314"/>
                    <a:pt x="387892" y="1811314"/>
                  </a:cubicBezTo>
                  <a:cubicBezTo>
                    <a:pt x="387892" y="1814385"/>
                    <a:pt x="384233" y="1816228"/>
                    <a:pt x="383623" y="1816228"/>
                  </a:cubicBezTo>
                  <a:cubicBezTo>
                    <a:pt x="383623" y="1816842"/>
                    <a:pt x="383623" y="1816842"/>
                    <a:pt x="383623" y="1816842"/>
                  </a:cubicBezTo>
                  <a:cubicBezTo>
                    <a:pt x="381183" y="1817456"/>
                    <a:pt x="382403" y="1818685"/>
                    <a:pt x="382403" y="1818685"/>
                  </a:cubicBezTo>
                  <a:cubicBezTo>
                    <a:pt x="380573" y="1818685"/>
                    <a:pt x="381183" y="1818685"/>
                    <a:pt x="380573" y="1818685"/>
                  </a:cubicBezTo>
                  <a:cubicBezTo>
                    <a:pt x="380573" y="1819299"/>
                    <a:pt x="380573" y="1819299"/>
                    <a:pt x="380573" y="1819299"/>
                  </a:cubicBezTo>
                  <a:cubicBezTo>
                    <a:pt x="379963" y="1819299"/>
                    <a:pt x="379963" y="1819299"/>
                    <a:pt x="379963" y="1819299"/>
                  </a:cubicBezTo>
                  <a:cubicBezTo>
                    <a:pt x="379963" y="1821756"/>
                    <a:pt x="378744" y="1820528"/>
                    <a:pt x="378744" y="1820528"/>
                  </a:cubicBezTo>
                  <a:cubicBezTo>
                    <a:pt x="378744" y="1822985"/>
                    <a:pt x="376914" y="1821756"/>
                    <a:pt x="376914" y="1822371"/>
                  </a:cubicBezTo>
                  <a:cubicBezTo>
                    <a:pt x="376914" y="1822985"/>
                    <a:pt x="376914" y="1822985"/>
                    <a:pt x="376914" y="1822985"/>
                  </a:cubicBezTo>
                  <a:cubicBezTo>
                    <a:pt x="373865" y="1823599"/>
                    <a:pt x="372035" y="1821756"/>
                    <a:pt x="370815" y="1821756"/>
                  </a:cubicBezTo>
                  <a:cubicBezTo>
                    <a:pt x="370815" y="1820528"/>
                    <a:pt x="370815" y="1820528"/>
                    <a:pt x="370815" y="1820528"/>
                  </a:cubicBezTo>
                  <a:cubicBezTo>
                    <a:pt x="369595" y="1820528"/>
                    <a:pt x="369595" y="1820528"/>
                    <a:pt x="369595" y="1820528"/>
                  </a:cubicBezTo>
                  <a:cubicBezTo>
                    <a:pt x="370205" y="1819299"/>
                    <a:pt x="370815" y="1818685"/>
                    <a:pt x="370815" y="1818685"/>
                  </a:cubicBezTo>
                  <a:cubicBezTo>
                    <a:pt x="371425" y="1818685"/>
                    <a:pt x="371425" y="1818685"/>
                    <a:pt x="371425" y="1818685"/>
                  </a:cubicBezTo>
                  <a:cubicBezTo>
                    <a:pt x="371425" y="1818071"/>
                    <a:pt x="371425" y="1818071"/>
                    <a:pt x="371425" y="1818071"/>
                  </a:cubicBezTo>
                  <a:cubicBezTo>
                    <a:pt x="372035" y="1818071"/>
                    <a:pt x="372035" y="1818071"/>
                    <a:pt x="372035" y="1818071"/>
                  </a:cubicBezTo>
                  <a:cubicBezTo>
                    <a:pt x="372035" y="1816842"/>
                    <a:pt x="372035" y="1816842"/>
                    <a:pt x="372035" y="1816842"/>
                  </a:cubicBezTo>
                  <a:cubicBezTo>
                    <a:pt x="373865" y="1816842"/>
                    <a:pt x="373255" y="1816842"/>
                    <a:pt x="373255" y="1816842"/>
                  </a:cubicBezTo>
                  <a:cubicBezTo>
                    <a:pt x="373255" y="1818071"/>
                    <a:pt x="373255" y="1818071"/>
                    <a:pt x="373255" y="1818071"/>
                  </a:cubicBezTo>
                  <a:cubicBezTo>
                    <a:pt x="375084" y="1818071"/>
                    <a:pt x="374474" y="1818071"/>
                    <a:pt x="375084" y="1818071"/>
                  </a:cubicBezTo>
                  <a:cubicBezTo>
                    <a:pt x="375084" y="1816842"/>
                    <a:pt x="375084" y="1816842"/>
                    <a:pt x="375084" y="1816842"/>
                  </a:cubicBezTo>
                  <a:cubicBezTo>
                    <a:pt x="376914" y="1816842"/>
                    <a:pt x="376304" y="1816842"/>
                    <a:pt x="376304" y="1816842"/>
                  </a:cubicBezTo>
                  <a:cubicBezTo>
                    <a:pt x="376304" y="1816228"/>
                    <a:pt x="376304" y="1816228"/>
                    <a:pt x="376304" y="1816228"/>
                  </a:cubicBezTo>
                  <a:cubicBezTo>
                    <a:pt x="376914" y="1816228"/>
                    <a:pt x="376914" y="1816228"/>
                    <a:pt x="376914" y="1816228"/>
                  </a:cubicBezTo>
                  <a:cubicBezTo>
                    <a:pt x="376914" y="1815614"/>
                    <a:pt x="376914" y="1815614"/>
                    <a:pt x="376914" y="1815614"/>
                  </a:cubicBezTo>
                  <a:cubicBezTo>
                    <a:pt x="376304" y="1815614"/>
                    <a:pt x="376304" y="1815614"/>
                    <a:pt x="376304" y="1815614"/>
                  </a:cubicBezTo>
                  <a:cubicBezTo>
                    <a:pt x="376304" y="1816228"/>
                    <a:pt x="376304" y="1816228"/>
                    <a:pt x="376304" y="1816228"/>
                  </a:cubicBezTo>
                  <a:cubicBezTo>
                    <a:pt x="374474" y="1816228"/>
                    <a:pt x="375084" y="1816228"/>
                    <a:pt x="375084" y="1816228"/>
                  </a:cubicBezTo>
                  <a:cubicBezTo>
                    <a:pt x="375084" y="1814999"/>
                    <a:pt x="375084" y="1814999"/>
                    <a:pt x="375084" y="1814999"/>
                  </a:cubicBezTo>
                  <a:cubicBezTo>
                    <a:pt x="373255" y="1814999"/>
                    <a:pt x="373865" y="1814999"/>
                    <a:pt x="373255" y="1814999"/>
                  </a:cubicBezTo>
                  <a:cubicBezTo>
                    <a:pt x="373255" y="1814385"/>
                    <a:pt x="373255" y="1814385"/>
                    <a:pt x="373255" y="1814385"/>
                  </a:cubicBezTo>
                  <a:cubicBezTo>
                    <a:pt x="374474" y="1814385"/>
                    <a:pt x="374474" y="1814385"/>
                    <a:pt x="374474" y="1814385"/>
                  </a:cubicBezTo>
                  <a:cubicBezTo>
                    <a:pt x="374474" y="1813771"/>
                    <a:pt x="374474" y="1813771"/>
                    <a:pt x="374474" y="1813771"/>
                  </a:cubicBezTo>
                  <a:cubicBezTo>
                    <a:pt x="373255" y="1813771"/>
                    <a:pt x="373255" y="1813771"/>
                    <a:pt x="373255" y="1813771"/>
                  </a:cubicBezTo>
                  <a:cubicBezTo>
                    <a:pt x="373255" y="1812542"/>
                    <a:pt x="373255" y="1812542"/>
                    <a:pt x="373255" y="1812542"/>
                  </a:cubicBezTo>
                  <a:cubicBezTo>
                    <a:pt x="372035" y="1812542"/>
                    <a:pt x="372035" y="1812542"/>
                    <a:pt x="372035" y="1812542"/>
                  </a:cubicBezTo>
                  <a:cubicBezTo>
                    <a:pt x="372035" y="1813771"/>
                    <a:pt x="372035" y="1813771"/>
                    <a:pt x="372035" y="1813771"/>
                  </a:cubicBezTo>
                  <a:cubicBezTo>
                    <a:pt x="370205" y="1813156"/>
                    <a:pt x="370205" y="1814385"/>
                    <a:pt x="369595" y="1814385"/>
                  </a:cubicBezTo>
                  <a:cubicBezTo>
                    <a:pt x="369595" y="1813771"/>
                    <a:pt x="369595" y="1813771"/>
                    <a:pt x="369595" y="1813771"/>
                  </a:cubicBezTo>
                  <a:cubicBezTo>
                    <a:pt x="368985" y="1813771"/>
                    <a:pt x="368985" y="1813771"/>
                    <a:pt x="368985" y="1813771"/>
                  </a:cubicBezTo>
                  <a:cubicBezTo>
                    <a:pt x="368985" y="1812542"/>
                    <a:pt x="368985" y="1812542"/>
                    <a:pt x="368985" y="1812542"/>
                  </a:cubicBezTo>
                  <a:cubicBezTo>
                    <a:pt x="369595" y="1812542"/>
                    <a:pt x="369595" y="1812542"/>
                    <a:pt x="369595" y="1812542"/>
                  </a:cubicBezTo>
                  <a:cubicBezTo>
                    <a:pt x="369595" y="1811928"/>
                    <a:pt x="369595" y="1811928"/>
                    <a:pt x="369595" y="1811928"/>
                  </a:cubicBezTo>
                  <a:cubicBezTo>
                    <a:pt x="368375" y="1811928"/>
                    <a:pt x="368375" y="1811928"/>
                    <a:pt x="368375" y="1811928"/>
                  </a:cubicBezTo>
                  <a:cubicBezTo>
                    <a:pt x="368375" y="1811314"/>
                    <a:pt x="368375" y="1811314"/>
                    <a:pt x="368375" y="1811314"/>
                  </a:cubicBezTo>
                  <a:cubicBezTo>
                    <a:pt x="370205" y="1810699"/>
                    <a:pt x="370205" y="1810085"/>
                    <a:pt x="370815" y="1810699"/>
                  </a:cubicBezTo>
                  <a:cubicBezTo>
                    <a:pt x="370815" y="1811314"/>
                    <a:pt x="370815" y="1811314"/>
                    <a:pt x="370815" y="1811314"/>
                  </a:cubicBezTo>
                  <a:cubicBezTo>
                    <a:pt x="372645" y="1811314"/>
                    <a:pt x="372035" y="1809471"/>
                    <a:pt x="372035" y="1810085"/>
                  </a:cubicBezTo>
                  <a:cubicBezTo>
                    <a:pt x="373865" y="1810085"/>
                    <a:pt x="373255" y="1810085"/>
                    <a:pt x="373255" y="1810085"/>
                  </a:cubicBezTo>
                  <a:cubicBezTo>
                    <a:pt x="373255" y="1810699"/>
                    <a:pt x="373255" y="1810699"/>
                    <a:pt x="373255" y="1810699"/>
                  </a:cubicBezTo>
                  <a:cubicBezTo>
                    <a:pt x="372645" y="1810699"/>
                    <a:pt x="372645" y="1810699"/>
                    <a:pt x="372645" y="1810699"/>
                  </a:cubicBezTo>
                  <a:cubicBezTo>
                    <a:pt x="372645" y="1811314"/>
                    <a:pt x="372645" y="1811314"/>
                    <a:pt x="372645" y="1811314"/>
                  </a:cubicBezTo>
                  <a:cubicBezTo>
                    <a:pt x="373255" y="1811314"/>
                    <a:pt x="373255" y="1811314"/>
                    <a:pt x="373255" y="1811314"/>
                  </a:cubicBezTo>
                  <a:cubicBezTo>
                    <a:pt x="373255" y="1810699"/>
                    <a:pt x="373255" y="1810699"/>
                    <a:pt x="373255" y="1810699"/>
                  </a:cubicBezTo>
                  <a:cubicBezTo>
                    <a:pt x="374474" y="1810699"/>
                    <a:pt x="374474" y="1810699"/>
                    <a:pt x="374474" y="1810699"/>
                  </a:cubicBezTo>
                  <a:cubicBezTo>
                    <a:pt x="374474" y="1811314"/>
                    <a:pt x="374474" y="1811314"/>
                    <a:pt x="374474" y="1811314"/>
                  </a:cubicBezTo>
                  <a:cubicBezTo>
                    <a:pt x="375084" y="1811314"/>
                    <a:pt x="375084" y="1811314"/>
                    <a:pt x="375084" y="1811314"/>
                  </a:cubicBezTo>
                  <a:cubicBezTo>
                    <a:pt x="375084" y="1810699"/>
                    <a:pt x="375084" y="1810699"/>
                    <a:pt x="375084" y="1810699"/>
                  </a:cubicBezTo>
                  <a:cubicBezTo>
                    <a:pt x="373255" y="1810699"/>
                    <a:pt x="373865" y="1809471"/>
                    <a:pt x="373255" y="1810085"/>
                  </a:cubicBezTo>
                  <a:cubicBezTo>
                    <a:pt x="374474" y="1810085"/>
                    <a:pt x="374474" y="1810085"/>
                    <a:pt x="374474" y="1810085"/>
                  </a:cubicBezTo>
                  <a:cubicBezTo>
                    <a:pt x="374474" y="1808856"/>
                    <a:pt x="374474" y="1808856"/>
                    <a:pt x="374474" y="1808856"/>
                  </a:cubicBezTo>
                  <a:cubicBezTo>
                    <a:pt x="372645" y="1808856"/>
                    <a:pt x="373255" y="1808856"/>
                    <a:pt x="372645" y="1808856"/>
                  </a:cubicBezTo>
                  <a:cubicBezTo>
                    <a:pt x="373255" y="1808242"/>
                    <a:pt x="373255" y="1808242"/>
                    <a:pt x="373255" y="1808242"/>
                  </a:cubicBezTo>
                  <a:cubicBezTo>
                    <a:pt x="372645" y="1808242"/>
                    <a:pt x="372645" y="1808242"/>
                    <a:pt x="372645" y="1808242"/>
                  </a:cubicBezTo>
                  <a:cubicBezTo>
                    <a:pt x="372645" y="1808856"/>
                    <a:pt x="372645" y="1808856"/>
                    <a:pt x="372645" y="1808856"/>
                  </a:cubicBezTo>
                  <a:cubicBezTo>
                    <a:pt x="371425" y="1808856"/>
                    <a:pt x="370815" y="1808856"/>
                    <a:pt x="370815" y="1808856"/>
                  </a:cubicBezTo>
                  <a:cubicBezTo>
                    <a:pt x="370815" y="1810085"/>
                    <a:pt x="370815" y="1810085"/>
                    <a:pt x="370815" y="1810085"/>
                  </a:cubicBezTo>
                  <a:cubicBezTo>
                    <a:pt x="368985" y="1810085"/>
                    <a:pt x="367766" y="1810085"/>
                    <a:pt x="367766" y="1810085"/>
                  </a:cubicBezTo>
                  <a:cubicBezTo>
                    <a:pt x="369595" y="1808242"/>
                    <a:pt x="367766" y="1808242"/>
                    <a:pt x="368375" y="1807628"/>
                  </a:cubicBezTo>
                  <a:cubicBezTo>
                    <a:pt x="368985" y="1807628"/>
                    <a:pt x="368985" y="1807628"/>
                    <a:pt x="368985" y="1807628"/>
                  </a:cubicBezTo>
                  <a:cubicBezTo>
                    <a:pt x="368985" y="1807014"/>
                    <a:pt x="368985" y="1807014"/>
                    <a:pt x="368985" y="1807014"/>
                  </a:cubicBezTo>
                  <a:cubicBezTo>
                    <a:pt x="368375" y="1807014"/>
                    <a:pt x="368375" y="1807014"/>
                    <a:pt x="368375" y="1807014"/>
                  </a:cubicBezTo>
                  <a:cubicBezTo>
                    <a:pt x="369595" y="1805171"/>
                    <a:pt x="369595" y="1804556"/>
                    <a:pt x="370815" y="1804556"/>
                  </a:cubicBezTo>
                  <a:cubicBezTo>
                    <a:pt x="370815" y="1803942"/>
                    <a:pt x="370815" y="1803942"/>
                    <a:pt x="370815" y="1803942"/>
                  </a:cubicBezTo>
                  <a:cubicBezTo>
                    <a:pt x="372645" y="1803942"/>
                    <a:pt x="372645" y="1804556"/>
                    <a:pt x="372645" y="1804556"/>
                  </a:cubicBezTo>
                  <a:cubicBezTo>
                    <a:pt x="372645" y="1803942"/>
                    <a:pt x="372645" y="1803942"/>
                    <a:pt x="372645" y="1803942"/>
                  </a:cubicBezTo>
                  <a:cubicBezTo>
                    <a:pt x="373255" y="1803942"/>
                    <a:pt x="373255" y="1803942"/>
                    <a:pt x="373255" y="1803942"/>
                  </a:cubicBezTo>
                  <a:cubicBezTo>
                    <a:pt x="373255" y="1802099"/>
                    <a:pt x="373255" y="1802714"/>
                    <a:pt x="373255" y="1802714"/>
                  </a:cubicBezTo>
                  <a:cubicBezTo>
                    <a:pt x="374474" y="1802714"/>
                    <a:pt x="374474" y="1802714"/>
                    <a:pt x="374474" y="1802714"/>
                  </a:cubicBezTo>
                  <a:cubicBezTo>
                    <a:pt x="374474" y="1802099"/>
                    <a:pt x="374474" y="1802099"/>
                    <a:pt x="374474" y="1802099"/>
                  </a:cubicBezTo>
                  <a:cubicBezTo>
                    <a:pt x="373255" y="1802099"/>
                    <a:pt x="373255" y="1802099"/>
                    <a:pt x="373255" y="1802099"/>
                  </a:cubicBezTo>
                  <a:cubicBezTo>
                    <a:pt x="373255" y="1802714"/>
                    <a:pt x="373255" y="1802714"/>
                    <a:pt x="373255" y="1802714"/>
                  </a:cubicBezTo>
                  <a:cubicBezTo>
                    <a:pt x="372645" y="1802714"/>
                    <a:pt x="372645" y="1802714"/>
                    <a:pt x="372645" y="1802714"/>
                  </a:cubicBezTo>
                  <a:cubicBezTo>
                    <a:pt x="372645" y="1803328"/>
                    <a:pt x="372645" y="1803328"/>
                    <a:pt x="372645" y="1803328"/>
                  </a:cubicBezTo>
                  <a:cubicBezTo>
                    <a:pt x="372035" y="1803328"/>
                    <a:pt x="372035" y="1803328"/>
                    <a:pt x="372035" y="1803328"/>
                  </a:cubicBezTo>
                  <a:cubicBezTo>
                    <a:pt x="372035" y="1801485"/>
                    <a:pt x="372035" y="1802099"/>
                    <a:pt x="372035" y="1802099"/>
                  </a:cubicBezTo>
                  <a:cubicBezTo>
                    <a:pt x="372645" y="1802099"/>
                    <a:pt x="372645" y="1802099"/>
                    <a:pt x="372645" y="1802099"/>
                  </a:cubicBezTo>
                  <a:cubicBezTo>
                    <a:pt x="372645" y="1800256"/>
                    <a:pt x="372645" y="1799642"/>
                    <a:pt x="372645" y="1799642"/>
                  </a:cubicBezTo>
                  <a:cubicBezTo>
                    <a:pt x="374474" y="1799642"/>
                    <a:pt x="373865" y="1799642"/>
                    <a:pt x="374474" y="1799642"/>
                  </a:cubicBezTo>
                  <a:cubicBezTo>
                    <a:pt x="374474" y="1797799"/>
                    <a:pt x="375084" y="1797799"/>
                    <a:pt x="375084" y="1797185"/>
                  </a:cubicBezTo>
                  <a:cubicBezTo>
                    <a:pt x="376914" y="1797185"/>
                    <a:pt x="376304" y="1797185"/>
                    <a:pt x="376914" y="1797185"/>
                  </a:cubicBezTo>
                  <a:cubicBezTo>
                    <a:pt x="378744" y="1794728"/>
                    <a:pt x="384233" y="1795956"/>
                    <a:pt x="384233" y="1796571"/>
                  </a:cubicBezTo>
                  <a:cubicBezTo>
                    <a:pt x="384233" y="1795342"/>
                    <a:pt x="384233" y="1795342"/>
                    <a:pt x="384233" y="1795342"/>
                  </a:cubicBezTo>
                  <a:cubicBezTo>
                    <a:pt x="383623" y="1795342"/>
                    <a:pt x="383623" y="1795342"/>
                    <a:pt x="383623" y="1795342"/>
                  </a:cubicBezTo>
                  <a:cubicBezTo>
                    <a:pt x="382403" y="1792885"/>
                    <a:pt x="380573" y="1791656"/>
                    <a:pt x="380573" y="1790428"/>
                  </a:cubicBezTo>
                  <a:cubicBezTo>
                    <a:pt x="382403" y="1791656"/>
                    <a:pt x="381793" y="1791656"/>
                    <a:pt x="382403" y="1791656"/>
                  </a:cubicBezTo>
                  <a:cubicBezTo>
                    <a:pt x="382403" y="1791042"/>
                    <a:pt x="382403" y="1791042"/>
                    <a:pt x="382403" y="1791042"/>
                  </a:cubicBezTo>
                  <a:cubicBezTo>
                    <a:pt x="383013" y="1791042"/>
                    <a:pt x="383013" y="1791042"/>
                    <a:pt x="383013" y="1791042"/>
                  </a:cubicBezTo>
                  <a:cubicBezTo>
                    <a:pt x="380573" y="1788585"/>
                    <a:pt x="384843" y="1788585"/>
                    <a:pt x="384843" y="1788585"/>
                  </a:cubicBezTo>
                  <a:cubicBezTo>
                    <a:pt x="384843" y="1787971"/>
                    <a:pt x="384843" y="1787971"/>
                    <a:pt x="384843" y="1787971"/>
                  </a:cubicBezTo>
                  <a:cubicBezTo>
                    <a:pt x="386672" y="1787971"/>
                    <a:pt x="387282" y="1787971"/>
                    <a:pt x="387282" y="1787971"/>
                  </a:cubicBezTo>
                  <a:cubicBezTo>
                    <a:pt x="387282" y="1787356"/>
                    <a:pt x="387282" y="1787356"/>
                    <a:pt x="387282" y="1787356"/>
                  </a:cubicBezTo>
                  <a:cubicBezTo>
                    <a:pt x="387892" y="1787356"/>
                    <a:pt x="387892" y="1787356"/>
                    <a:pt x="387892" y="1787356"/>
                  </a:cubicBezTo>
                  <a:cubicBezTo>
                    <a:pt x="387282" y="1786742"/>
                    <a:pt x="387282" y="1786742"/>
                    <a:pt x="387282" y="1786742"/>
                  </a:cubicBezTo>
                  <a:cubicBezTo>
                    <a:pt x="387282" y="1787356"/>
                    <a:pt x="387282" y="1787356"/>
                    <a:pt x="387282" y="1787356"/>
                  </a:cubicBezTo>
                  <a:cubicBezTo>
                    <a:pt x="385452" y="1787356"/>
                    <a:pt x="385452" y="1787356"/>
                    <a:pt x="384843" y="1787356"/>
                  </a:cubicBezTo>
                  <a:cubicBezTo>
                    <a:pt x="384843" y="1787971"/>
                    <a:pt x="384843" y="1787971"/>
                    <a:pt x="384843" y="1787971"/>
                  </a:cubicBezTo>
                  <a:cubicBezTo>
                    <a:pt x="383623" y="1787971"/>
                    <a:pt x="382403" y="1787971"/>
                    <a:pt x="382403" y="1787971"/>
                  </a:cubicBezTo>
                  <a:cubicBezTo>
                    <a:pt x="382403" y="1788585"/>
                    <a:pt x="382403" y="1788585"/>
                    <a:pt x="382403" y="1788585"/>
                  </a:cubicBezTo>
                  <a:cubicBezTo>
                    <a:pt x="379963" y="1788585"/>
                    <a:pt x="381183" y="1787356"/>
                    <a:pt x="380573" y="1787356"/>
                  </a:cubicBezTo>
                  <a:cubicBezTo>
                    <a:pt x="379963" y="1787356"/>
                    <a:pt x="379963" y="1787356"/>
                    <a:pt x="379963" y="1787356"/>
                  </a:cubicBezTo>
                  <a:cubicBezTo>
                    <a:pt x="381183" y="1785514"/>
                    <a:pt x="381793" y="1786742"/>
                    <a:pt x="382403" y="1786742"/>
                  </a:cubicBezTo>
                  <a:cubicBezTo>
                    <a:pt x="382403" y="1785514"/>
                    <a:pt x="382403" y="1785514"/>
                    <a:pt x="382403" y="1785514"/>
                  </a:cubicBezTo>
                  <a:cubicBezTo>
                    <a:pt x="383013" y="1785514"/>
                    <a:pt x="383013" y="1785514"/>
                    <a:pt x="383013" y="1785514"/>
                  </a:cubicBezTo>
                  <a:cubicBezTo>
                    <a:pt x="383013" y="1784899"/>
                    <a:pt x="383013" y="1784899"/>
                    <a:pt x="383013" y="1784899"/>
                  </a:cubicBezTo>
                  <a:cubicBezTo>
                    <a:pt x="381183" y="1784899"/>
                    <a:pt x="381793" y="1784899"/>
                    <a:pt x="381183" y="1784899"/>
                  </a:cubicBezTo>
                  <a:cubicBezTo>
                    <a:pt x="381183" y="1785514"/>
                    <a:pt x="381183" y="1785514"/>
                    <a:pt x="381183" y="1785514"/>
                  </a:cubicBezTo>
                  <a:cubicBezTo>
                    <a:pt x="379963" y="1785514"/>
                    <a:pt x="379963" y="1785514"/>
                    <a:pt x="379963" y="1785514"/>
                  </a:cubicBezTo>
                  <a:cubicBezTo>
                    <a:pt x="379963" y="1786742"/>
                    <a:pt x="379963" y="1786742"/>
                    <a:pt x="379963" y="1786742"/>
                  </a:cubicBezTo>
                  <a:cubicBezTo>
                    <a:pt x="378134" y="1784899"/>
                    <a:pt x="379963" y="1784899"/>
                    <a:pt x="379354" y="1784285"/>
                  </a:cubicBezTo>
                  <a:cubicBezTo>
                    <a:pt x="378744" y="1784285"/>
                    <a:pt x="378744" y="1784285"/>
                    <a:pt x="378744" y="1784285"/>
                  </a:cubicBezTo>
                  <a:cubicBezTo>
                    <a:pt x="378744" y="1782442"/>
                    <a:pt x="378744" y="1783056"/>
                    <a:pt x="378744" y="1783056"/>
                  </a:cubicBezTo>
                  <a:cubicBezTo>
                    <a:pt x="378134" y="1783056"/>
                    <a:pt x="378134" y="1783056"/>
                    <a:pt x="378134" y="1783056"/>
                  </a:cubicBezTo>
                  <a:cubicBezTo>
                    <a:pt x="378134" y="1782442"/>
                    <a:pt x="378134" y="1782442"/>
                    <a:pt x="378134" y="1782442"/>
                  </a:cubicBezTo>
                  <a:cubicBezTo>
                    <a:pt x="378744" y="1782442"/>
                    <a:pt x="378744" y="1782442"/>
                    <a:pt x="378744" y="1782442"/>
                  </a:cubicBezTo>
                  <a:cubicBezTo>
                    <a:pt x="378744" y="1781214"/>
                    <a:pt x="378744" y="1781214"/>
                    <a:pt x="378744" y="1781214"/>
                  </a:cubicBezTo>
                  <a:cubicBezTo>
                    <a:pt x="380573" y="1781828"/>
                    <a:pt x="380573" y="1780599"/>
                    <a:pt x="380573" y="1780599"/>
                  </a:cubicBezTo>
                  <a:cubicBezTo>
                    <a:pt x="378744" y="1781214"/>
                    <a:pt x="378744" y="1779985"/>
                    <a:pt x="378744" y="1779985"/>
                  </a:cubicBezTo>
                  <a:cubicBezTo>
                    <a:pt x="379354" y="1779985"/>
                    <a:pt x="379354" y="1779985"/>
                    <a:pt x="379354" y="1779985"/>
                  </a:cubicBezTo>
                  <a:cubicBezTo>
                    <a:pt x="379354" y="1779371"/>
                    <a:pt x="379354" y="1779371"/>
                    <a:pt x="379354" y="1779371"/>
                  </a:cubicBezTo>
                  <a:cubicBezTo>
                    <a:pt x="378744" y="1779371"/>
                    <a:pt x="378744" y="1779371"/>
                    <a:pt x="378744" y="1779371"/>
                  </a:cubicBezTo>
                  <a:cubicBezTo>
                    <a:pt x="378744" y="1776914"/>
                    <a:pt x="378744" y="1775071"/>
                    <a:pt x="378744" y="1773842"/>
                  </a:cubicBezTo>
                  <a:cubicBezTo>
                    <a:pt x="378134" y="1773842"/>
                    <a:pt x="378134" y="1773842"/>
                    <a:pt x="378134" y="1773842"/>
                  </a:cubicBezTo>
                  <a:cubicBezTo>
                    <a:pt x="378134" y="1776914"/>
                    <a:pt x="378134" y="1779371"/>
                    <a:pt x="378134" y="1780599"/>
                  </a:cubicBezTo>
                  <a:cubicBezTo>
                    <a:pt x="376914" y="1780599"/>
                    <a:pt x="376914" y="1780599"/>
                    <a:pt x="376914" y="1780599"/>
                  </a:cubicBezTo>
                  <a:cubicBezTo>
                    <a:pt x="376914" y="1783056"/>
                    <a:pt x="375694" y="1781828"/>
                    <a:pt x="375694" y="1782442"/>
                  </a:cubicBezTo>
                  <a:cubicBezTo>
                    <a:pt x="375694" y="1783056"/>
                    <a:pt x="375694" y="1783056"/>
                    <a:pt x="375694" y="1783056"/>
                  </a:cubicBezTo>
                  <a:cubicBezTo>
                    <a:pt x="375084" y="1783056"/>
                    <a:pt x="375084" y="1783056"/>
                    <a:pt x="375084" y="1783056"/>
                  </a:cubicBezTo>
                  <a:cubicBezTo>
                    <a:pt x="375084" y="1782442"/>
                    <a:pt x="375084" y="1782442"/>
                    <a:pt x="375084" y="1782442"/>
                  </a:cubicBezTo>
                  <a:cubicBezTo>
                    <a:pt x="373255" y="1782442"/>
                    <a:pt x="373865" y="1782442"/>
                    <a:pt x="373255" y="1782442"/>
                  </a:cubicBezTo>
                  <a:cubicBezTo>
                    <a:pt x="373255" y="1781214"/>
                    <a:pt x="373255" y="1781214"/>
                    <a:pt x="373255" y="1781214"/>
                  </a:cubicBezTo>
                  <a:cubicBezTo>
                    <a:pt x="372645" y="1781214"/>
                    <a:pt x="372645" y="1781214"/>
                    <a:pt x="372645" y="1781214"/>
                  </a:cubicBezTo>
                  <a:cubicBezTo>
                    <a:pt x="372645" y="1780599"/>
                    <a:pt x="372645" y="1780599"/>
                    <a:pt x="372645" y="1780599"/>
                  </a:cubicBezTo>
                  <a:cubicBezTo>
                    <a:pt x="372035" y="1780599"/>
                    <a:pt x="372035" y="1780599"/>
                    <a:pt x="372035" y="1780599"/>
                  </a:cubicBezTo>
                  <a:cubicBezTo>
                    <a:pt x="372035" y="1779985"/>
                    <a:pt x="372035" y="1779985"/>
                    <a:pt x="372035" y="1779985"/>
                  </a:cubicBezTo>
                  <a:cubicBezTo>
                    <a:pt x="368985" y="1779371"/>
                    <a:pt x="370205" y="1774456"/>
                    <a:pt x="371425" y="1775685"/>
                  </a:cubicBezTo>
                  <a:cubicBezTo>
                    <a:pt x="371425" y="1773842"/>
                    <a:pt x="371425" y="1774456"/>
                    <a:pt x="371425" y="1773842"/>
                  </a:cubicBezTo>
                  <a:cubicBezTo>
                    <a:pt x="370205" y="1775071"/>
                    <a:pt x="370815" y="1775071"/>
                    <a:pt x="370815" y="1775685"/>
                  </a:cubicBezTo>
                  <a:cubicBezTo>
                    <a:pt x="369595" y="1775685"/>
                    <a:pt x="369595" y="1775685"/>
                    <a:pt x="369595" y="1775685"/>
                  </a:cubicBezTo>
                  <a:cubicBezTo>
                    <a:pt x="368985" y="1773228"/>
                    <a:pt x="368985" y="1771385"/>
                    <a:pt x="368985" y="1769542"/>
                  </a:cubicBezTo>
                  <a:cubicBezTo>
                    <a:pt x="368375" y="1769542"/>
                    <a:pt x="368375" y="1769542"/>
                    <a:pt x="368375" y="1769542"/>
                  </a:cubicBezTo>
                  <a:cubicBezTo>
                    <a:pt x="368375" y="1768928"/>
                    <a:pt x="368375" y="1768928"/>
                    <a:pt x="368375" y="1768928"/>
                  </a:cubicBezTo>
                  <a:cubicBezTo>
                    <a:pt x="368985" y="1768928"/>
                    <a:pt x="368985" y="1768928"/>
                    <a:pt x="368985" y="1768928"/>
                  </a:cubicBezTo>
                  <a:cubicBezTo>
                    <a:pt x="368985" y="1767085"/>
                    <a:pt x="368985" y="1767699"/>
                    <a:pt x="368985" y="1767699"/>
                  </a:cubicBezTo>
                  <a:cubicBezTo>
                    <a:pt x="369595" y="1767699"/>
                    <a:pt x="369595" y="1767699"/>
                    <a:pt x="369595" y="1767699"/>
                  </a:cubicBezTo>
                  <a:cubicBezTo>
                    <a:pt x="369595" y="1765242"/>
                    <a:pt x="370815" y="1764628"/>
                    <a:pt x="370815" y="1764014"/>
                  </a:cubicBezTo>
                  <a:cubicBezTo>
                    <a:pt x="371425" y="1764014"/>
                    <a:pt x="371425" y="1764014"/>
                    <a:pt x="371425" y="1764014"/>
                  </a:cubicBezTo>
                  <a:cubicBezTo>
                    <a:pt x="370815" y="1761556"/>
                    <a:pt x="373255" y="1760942"/>
                    <a:pt x="372645" y="1760328"/>
                  </a:cubicBezTo>
                  <a:cubicBezTo>
                    <a:pt x="373255" y="1760328"/>
                    <a:pt x="373255" y="1760328"/>
                    <a:pt x="373255" y="1760328"/>
                  </a:cubicBezTo>
                  <a:cubicBezTo>
                    <a:pt x="373865" y="1758485"/>
                    <a:pt x="374474" y="1758485"/>
                    <a:pt x="374474" y="1757871"/>
                  </a:cubicBezTo>
                  <a:cubicBezTo>
                    <a:pt x="376304" y="1757871"/>
                    <a:pt x="376304" y="1759099"/>
                    <a:pt x="376914" y="1759099"/>
                  </a:cubicBezTo>
                  <a:cubicBezTo>
                    <a:pt x="376914" y="1759714"/>
                    <a:pt x="376914" y="1759714"/>
                    <a:pt x="376914" y="1759714"/>
                  </a:cubicBezTo>
                  <a:cubicBezTo>
                    <a:pt x="378744" y="1759714"/>
                    <a:pt x="378134" y="1759714"/>
                    <a:pt x="378744" y="1759714"/>
                  </a:cubicBezTo>
                  <a:cubicBezTo>
                    <a:pt x="378744" y="1760942"/>
                    <a:pt x="378744" y="1761556"/>
                    <a:pt x="378744" y="1761556"/>
                  </a:cubicBezTo>
                  <a:cubicBezTo>
                    <a:pt x="379354" y="1761556"/>
                    <a:pt x="379354" y="1761556"/>
                    <a:pt x="379354" y="1761556"/>
                  </a:cubicBezTo>
                  <a:cubicBezTo>
                    <a:pt x="378744" y="1762785"/>
                    <a:pt x="378744" y="1762785"/>
                    <a:pt x="378744" y="1762785"/>
                  </a:cubicBezTo>
                  <a:cubicBezTo>
                    <a:pt x="379963" y="1762785"/>
                    <a:pt x="380573" y="1762785"/>
                    <a:pt x="380573" y="1762785"/>
                  </a:cubicBezTo>
                  <a:cubicBezTo>
                    <a:pt x="380573" y="1763399"/>
                    <a:pt x="380573" y="1763399"/>
                    <a:pt x="380573" y="1763399"/>
                  </a:cubicBezTo>
                  <a:cubicBezTo>
                    <a:pt x="381183" y="1763399"/>
                    <a:pt x="381183" y="1763399"/>
                    <a:pt x="381183" y="1763399"/>
                  </a:cubicBezTo>
                  <a:cubicBezTo>
                    <a:pt x="381183" y="1764014"/>
                    <a:pt x="381183" y="1764014"/>
                    <a:pt x="381183" y="1764014"/>
                  </a:cubicBezTo>
                  <a:cubicBezTo>
                    <a:pt x="380573" y="1764014"/>
                    <a:pt x="380573" y="1764014"/>
                    <a:pt x="380573" y="1764014"/>
                  </a:cubicBezTo>
                  <a:cubicBezTo>
                    <a:pt x="380573" y="1764628"/>
                    <a:pt x="380573" y="1764628"/>
                    <a:pt x="380573" y="1764628"/>
                  </a:cubicBezTo>
                  <a:cubicBezTo>
                    <a:pt x="379963" y="1764628"/>
                    <a:pt x="379963" y="1764628"/>
                    <a:pt x="379963" y="1764628"/>
                  </a:cubicBezTo>
                  <a:cubicBezTo>
                    <a:pt x="379963" y="1766471"/>
                    <a:pt x="379963" y="1765856"/>
                    <a:pt x="379963" y="1765856"/>
                  </a:cubicBezTo>
                  <a:cubicBezTo>
                    <a:pt x="379354" y="1765856"/>
                    <a:pt x="379354" y="1765856"/>
                    <a:pt x="379354" y="1765856"/>
                  </a:cubicBezTo>
                  <a:cubicBezTo>
                    <a:pt x="379354" y="1767085"/>
                    <a:pt x="379354" y="1767085"/>
                    <a:pt x="379354" y="1767085"/>
                  </a:cubicBezTo>
                  <a:cubicBezTo>
                    <a:pt x="379963" y="1767085"/>
                    <a:pt x="379963" y="1767085"/>
                    <a:pt x="379963" y="1767085"/>
                  </a:cubicBezTo>
                  <a:cubicBezTo>
                    <a:pt x="379963" y="1765856"/>
                    <a:pt x="379963" y="1765856"/>
                    <a:pt x="379963" y="1765856"/>
                  </a:cubicBezTo>
                  <a:cubicBezTo>
                    <a:pt x="381793" y="1765856"/>
                    <a:pt x="381183" y="1767085"/>
                    <a:pt x="381183" y="1767085"/>
                  </a:cubicBezTo>
                  <a:cubicBezTo>
                    <a:pt x="381183" y="1765242"/>
                    <a:pt x="381183" y="1765856"/>
                    <a:pt x="381183" y="1765242"/>
                  </a:cubicBezTo>
                  <a:cubicBezTo>
                    <a:pt x="380573" y="1765242"/>
                    <a:pt x="380573" y="1765242"/>
                    <a:pt x="380573" y="1765242"/>
                  </a:cubicBezTo>
                  <a:cubicBezTo>
                    <a:pt x="381793" y="1764014"/>
                    <a:pt x="381793" y="1764628"/>
                    <a:pt x="382403" y="1764628"/>
                  </a:cubicBezTo>
                  <a:cubicBezTo>
                    <a:pt x="382403" y="1762785"/>
                    <a:pt x="382403" y="1762785"/>
                    <a:pt x="382403" y="1762785"/>
                  </a:cubicBezTo>
                  <a:cubicBezTo>
                    <a:pt x="381183" y="1762785"/>
                    <a:pt x="381183" y="1762785"/>
                    <a:pt x="381183" y="1762785"/>
                  </a:cubicBezTo>
                  <a:cubicBezTo>
                    <a:pt x="381183" y="1761556"/>
                    <a:pt x="381183" y="1761556"/>
                    <a:pt x="381183" y="1761556"/>
                  </a:cubicBezTo>
                  <a:cubicBezTo>
                    <a:pt x="379963" y="1761556"/>
                    <a:pt x="379963" y="1761556"/>
                    <a:pt x="379963" y="1761556"/>
                  </a:cubicBezTo>
                  <a:cubicBezTo>
                    <a:pt x="379963" y="1760942"/>
                    <a:pt x="379963" y="1760942"/>
                    <a:pt x="379963" y="1760942"/>
                  </a:cubicBezTo>
                  <a:cubicBezTo>
                    <a:pt x="379354" y="1760942"/>
                    <a:pt x="379354" y="1760942"/>
                    <a:pt x="379354" y="1760942"/>
                  </a:cubicBezTo>
                  <a:cubicBezTo>
                    <a:pt x="379354" y="1759099"/>
                    <a:pt x="379354" y="1759714"/>
                    <a:pt x="379354" y="1759714"/>
                  </a:cubicBezTo>
                  <a:cubicBezTo>
                    <a:pt x="378744" y="1759714"/>
                    <a:pt x="378744" y="1759714"/>
                    <a:pt x="378744" y="1759714"/>
                  </a:cubicBezTo>
                  <a:cubicBezTo>
                    <a:pt x="378134" y="1757256"/>
                    <a:pt x="375694" y="1756642"/>
                    <a:pt x="376304" y="1756028"/>
                  </a:cubicBezTo>
                  <a:cubicBezTo>
                    <a:pt x="376914" y="1756028"/>
                    <a:pt x="376914" y="1756028"/>
                    <a:pt x="376914" y="1756028"/>
                  </a:cubicBezTo>
                  <a:cubicBezTo>
                    <a:pt x="376914" y="1755414"/>
                    <a:pt x="376914" y="1755414"/>
                    <a:pt x="376914" y="1755414"/>
                  </a:cubicBezTo>
                  <a:cubicBezTo>
                    <a:pt x="378134" y="1755414"/>
                    <a:pt x="378134" y="1755414"/>
                    <a:pt x="378134" y="1755414"/>
                  </a:cubicBezTo>
                  <a:cubicBezTo>
                    <a:pt x="378744" y="1752956"/>
                    <a:pt x="379354" y="1749885"/>
                    <a:pt x="380573" y="1749885"/>
                  </a:cubicBezTo>
                  <a:cubicBezTo>
                    <a:pt x="380573" y="1749271"/>
                    <a:pt x="380573" y="1749271"/>
                    <a:pt x="380573" y="1749271"/>
                  </a:cubicBezTo>
                  <a:cubicBezTo>
                    <a:pt x="382403" y="1749271"/>
                    <a:pt x="381793" y="1749271"/>
                    <a:pt x="382403" y="1749271"/>
                  </a:cubicBezTo>
                  <a:cubicBezTo>
                    <a:pt x="382403" y="1751114"/>
                    <a:pt x="382403" y="1751728"/>
                    <a:pt x="382403" y="1752342"/>
                  </a:cubicBezTo>
                  <a:cubicBezTo>
                    <a:pt x="383013" y="1752342"/>
                    <a:pt x="383013" y="1752342"/>
                    <a:pt x="383013" y="1752342"/>
                  </a:cubicBezTo>
                  <a:cubicBezTo>
                    <a:pt x="383013" y="1752956"/>
                    <a:pt x="383013" y="1752956"/>
                    <a:pt x="383013" y="1752956"/>
                  </a:cubicBezTo>
                  <a:cubicBezTo>
                    <a:pt x="383623" y="1752956"/>
                    <a:pt x="383623" y="1752956"/>
                    <a:pt x="383623" y="1752956"/>
                  </a:cubicBezTo>
                  <a:cubicBezTo>
                    <a:pt x="383623" y="1753571"/>
                    <a:pt x="383623" y="1753571"/>
                    <a:pt x="383623" y="1753571"/>
                  </a:cubicBezTo>
                  <a:cubicBezTo>
                    <a:pt x="384233" y="1753571"/>
                    <a:pt x="384233" y="1753571"/>
                    <a:pt x="384233" y="1753571"/>
                  </a:cubicBezTo>
                  <a:cubicBezTo>
                    <a:pt x="384233" y="1752956"/>
                    <a:pt x="384233" y="1752956"/>
                    <a:pt x="384233" y="1752956"/>
                  </a:cubicBezTo>
                  <a:cubicBezTo>
                    <a:pt x="383623" y="1752956"/>
                    <a:pt x="383623" y="1752956"/>
                    <a:pt x="383623" y="1752956"/>
                  </a:cubicBezTo>
                  <a:cubicBezTo>
                    <a:pt x="383623" y="1751114"/>
                    <a:pt x="383623" y="1751728"/>
                    <a:pt x="383623" y="1751728"/>
                  </a:cubicBezTo>
                  <a:cubicBezTo>
                    <a:pt x="383013" y="1751728"/>
                    <a:pt x="383013" y="1751728"/>
                    <a:pt x="383013" y="1751728"/>
                  </a:cubicBezTo>
                  <a:cubicBezTo>
                    <a:pt x="383013" y="1751114"/>
                    <a:pt x="383013" y="1751114"/>
                    <a:pt x="383013" y="1751114"/>
                  </a:cubicBezTo>
                  <a:cubicBezTo>
                    <a:pt x="384843" y="1751114"/>
                    <a:pt x="384233" y="1751114"/>
                    <a:pt x="384233" y="1751114"/>
                  </a:cubicBezTo>
                  <a:cubicBezTo>
                    <a:pt x="384233" y="1749885"/>
                    <a:pt x="384233" y="1749885"/>
                    <a:pt x="384233" y="1749885"/>
                  </a:cubicBezTo>
                  <a:cubicBezTo>
                    <a:pt x="383623" y="1749885"/>
                    <a:pt x="383623" y="1749885"/>
                    <a:pt x="383623" y="1749885"/>
                  </a:cubicBezTo>
                  <a:cubicBezTo>
                    <a:pt x="381793" y="1747428"/>
                    <a:pt x="383013" y="1747428"/>
                    <a:pt x="383013" y="1746199"/>
                  </a:cubicBezTo>
                  <a:cubicBezTo>
                    <a:pt x="382403" y="1746199"/>
                    <a:pt x="382403" y="1746199"/>
                    <a:pt x="382403" y="1746199"/>
                  </a:cubicBezTo>
                  <a:cubicBezTo>
                    <a:pt x="382403" y="1748042"/>
                    <a:pt x="382403" y="1748656"/>
                    <a:pt x="382403" y="1748656"/>
                  </a:cubicBezTo>
                  <a:cubicBezTo>
                    <a:pt x="381183" y="1747428"/>
                    <a:pt x="381183" y="1748042"/>
                    <a:pt x="380573" y="1748042"/>
                  </a:cubicBezTo>
                  <a:cubicBezTo>
                    <a:pt x="380573" y="1748656"/>
                    <a:pt x="380573" y="1748656"/>
                    <a:pt x="380573" y="1748656"/>
                  </a:cubicBezTo>
                  <a:cubicBezTo>
                    <a:pt x="378744" y="1749271"/>
                    <a:pt x="378744" y="1749885"/>
                    <a:pt x="378744" y="1749271"/>
                  </a:cubicBezTo>
                  <a:cubicBezTo>
                    <a:pt x="378744" y="1747428"/>
                    <a:pt x="378744" y="1746814"/>
                    <a:pt x="378744" y="1746199"/>
                  </a:cubicBezTo>
                  <a:cubicBezTo>
                    <a:pt x="379354" y="1746199"/>
                    <a:pt x="379354" y="1746199"/>
                    <a:pt x="379354" y="1746199"/>
                  </a:cubicBezTo>
                  <a:cubicBezTo>
                    <a:pt x="379354" y="1745585"/>
                    <a:pt x="379354" y="1745585"/>
                    <a:pt x="379354" y="1745585"/>
                  </a:cubicBezTo>
                  <a:cubicBezTo>
                    <a:pt x="379963" y="1745585"/>
                    <a:pt x="379963" y="1745585"/>
                    <a:pt x="379963" y="1745585"/>
                  </a:cubicBezTo>
                  <a:cubicBezTo>
                    <a:pt x="379963" y="1743742"/>
                    <a:pt x="379963" y="1742514"/>
                    <a:pt x="379963" y="1741899"/>
                  </a:cubicBezTo>
                  <a:cubicBezTo>
                    <a:pt x="380573" y="1741899"/>
                    <a:pt x="380573" y="1741899"/>
                    <a:pt x="380573" y="1741899"/>
                  </a:cubicBezTo>
                  <a:cubicBezTo>
                    <a:pt x="380573" y="1741285"/>
                    <a:pt x="380573" y="1741285"/>
                    <a:pt x="380573" y="1741285"/>
                  </a:cubicBezTo>
                  <a:cubicBezTo>
                    <a:pt x="379963" y="1741285"/>
                    <a:pt x="379963" y="1741285"/>
                    <a:pt x="379963" y="1741285"/>
                  </a:cubicBezTo>
                  <a:cubicBezTo>
                    <a:pt x="379963" y="1740671"/>
                    <a:pt x="379963" y="1740671"/>
                    <a:pt x="379963" y="1740671"/>
                  </a:cubicBezTo>
                  <a:cubicBezTo>
                    <a:pt x="380573" y="1740671"/>
                    <a:pt x="380573" y="1740671"/>
                    <a:pt x="380573" y="1740671"/>
                  </a:cubicBezTo>
                  <a:cubicBezTo>
                    <a:pt x="380573" y="1738214"/>
                    <a:pt x="381793" y="1737599"/>
                    <a:pt x="381183" y="1736985"/>
                  </a:cubicBezTo>
                  <a:cubicBezTo>
                    <a:pt x="383013" y="1736371"/>
                    <a:pt x="383623" y="1735756"/>
                    <a:pt x="384233" y="1736371"/>
                  </a:cubicBezTo>
                  <a:cubicBezTo>
                    <a:pt x="384843" y="1733914"/>
                    <a:pt x="386672" y="1733299"/>
                    <a:pt x="387282" y="1733299"/>
                  </a:cubicBezTo>
                  <a:cubicBezTo>
                    <a:pt x="387282" y="1732685"/>
                    <a:pt x="387282" y="1732685"/>
                    <a:pt x="387282" y="1732685"/>
                  </a:cubicBezTo>
                  <a:cubicBezTo>
                    <a:pt x="387892" y="1732685"/>
                    <a:pt x="387892" y="1732685"/>
                    <a:pt x="387892" y="1732685"/>
                  </a:cubicBezTo>
                  <a:cubicBezTo>
                    <a:pt x="387892" y="1732071"/>
                    <a:pt x="387892" y="1732071"/>
                    <a:pt x="387892" y="1732071"/>
                  </a:cubicBezTo>
                  <a:cubicBezTo>
                    <a:pt x="388502" y="1732071"/>
                    <a:pt x="388502" y="1732071"/>
                    <a:pt x="388502" y="1732071"/>
                  </a:cubicBezTo>
                  <a:cubicBezTo>
                    <a:pt x="388502" y="1732685"/>
                    <a:pt x="388502" y="1732685"/>
                    <a:pt x="388502" y="1732685"/>
                  </a:cubicBezTo>
                  <a:cubicBezTo>
                    <a:pt x="389722" y="1732685"/>
                    <a:pt x="389722" y="1732685"/>
                    <a:pt x="389722" y="1732685"/>
                  </a:cubicBezTo>
                  <a:cubicBezTo>
                    <a:pt x="389722" y="1732071"/>
                    <a:pt x="389722" y="1732071"/>
                    <a:pt x="389722" y="1732071"/>
                  </a:cubicBezTo>
                  <a:cubicBezTo>
                    <a:pt x="390332" y="1732071"/>
                    <a:pt x="390332" y="1732071"/>
                    <a:pt x="390332" y="1732071"/>
                  </a:cubicBezTo>
                  <a:cubicBezTo>
                    <a:pt x="390332" y="1733299"/>
                    <a:pt x="390332" y="1733299"/>
                    <a:pt x="390332" y="1733299"/>
                  </a:cubicBezTo>
                  <a:cubicBezTo>
                    <a:pt x="391551" y="1733299"/>
                    <a:pt x="391551" y="1733299"/>
                    <a:pt x="391551" y="1733299"/>
                  </a:cubicBezTo>
                  <a:cubicBezTo>
                    <a:pt x="391551" y="1733914"/>
                    <a:pt x="391551" y="1733914"/>
                    <a:pt x="391551" y="1733914"/>
                  </a:cubicBezTo>
                  <a:cubicBezTo>
                    <a:pt x="392161" y="1733914"/>
                    <a:pt x="392161" y="1733914"/>
                    <a:pt x="392161" y="1733914"/>
                  </a:cubicBezTo>
                  <a:cubicBezTo>
                    <a:pt x="392161" y="1735756"/>
                    <a:pt x="392161" y="1735142"/>
                    <a:pt x="392161" y="1735756"/>
                  </a:cubicBezTo>
                  <a:cubicBezTo>
                    <a:pt x="393991" y="1735756"/>
                    <a:pt x="393381" y="1735756"/>
                    <a:pt x="393991" y="1735756"/>
                  </a:cubicBezTo>
                  <a:cubicBezTo>
                    <a:pt x="393991" y="1736985"/>
                    <a:pt x="393991" y="1736985"/>
                    <a:pt x="393991" y="1736985"/>
                  </a:cubicBezTo>
                  <a:cubicBezTo>
                    <a:pt x="395211" y="1736985"/>
                    <a:pt x="395211" y="1735756"/>
                    <a:pt x="395211" y="1736371"/>
                  </a:cubicBezTo>
                  <a:cubicBezTo>
                    <a:pt x="395211" y="1736985"/>
                    <a:pt x="395211" y="1736985"/>
                    <a:pt x="395211" y="1736985"/>
                  </a:cubicBezTo>
                  <a:cubicBezTo>
                    <a:pt x="398870" y="1736371"/>
                    <a:pt x="398260" y="1739442"/>
                    <a:pt x="398870" y="1740671"/>
                  </a:cubicBezTo>
                  <a:cubicBezTo>
                    <a:pt x="400700" y="1741285"/>
                    <a:pt x="401920" y="1740056"/>
                    <a:pt x="401920" y="1740056"/>
                  </a:cubicBezTo>
                  <a:cubicBezTo>
                    <a:pt x="401920" y="1741899"/>
                    <a:pt x="401920" y="1741285"/>
                    <a:pt x="401920" y="1741285"/>
                  </a:cubicBezTo>
                  <a:cubicBezTo>
                    <a:pt x="402529" y="1741285"/>
                    <a:pt x="402529" y="1741285"/>
                    <a:pt x="402529" y="1741285"/>
                  </a:cubicBezTo>
                  <a:cubicBezTo>
                    <a:pt x="402529" y="1743742"/>
                    <a:pt x="404359" y="1744971"/>
                    <a:pt x="403749" y="1745585"/>
                  </a:cubicBezTo>
                  <a:cubicBezTo>
                    <a:pt x="404359" y="1745585"/>
                    <a:pt x="404359" y="1745585"/>
                    <a:pt x="404359" y="1745585"/>
                  </a:cubicBezTo>
                  <a:cubicBezTo>
                    <a:pt x="404359" y="1743742"/>
                    <a:pt x="404359" y="1743128"/>
                    <a:pt x="404359" y="1743128"/>
                  </a:cubicBezTo>
                  <a:cubicBezTo>
                    <a:pt x="401920" y="1743128"/>
                    <a:pt x="403749" y="1740056"/>
                    <a:pt x="402529" y="1740056"/>
                  </a:cubicBezTo>
                  <a:cubicBezTo>
                    <a:pt x="403139" y="1740056"/>
                    <a:pt x="403139" y="1740056"/>
                    <a:pt x="403139" y="1740056"/>
                  </a:cubicBezTo>
                  <a:cubicBezTo>
                    <a:pt x="403139" y="1737599"/>
                    <a:pt x="400700" y="1736371"/>
                    <a:pt x="401920" y="1734528"/>
                  </a:cubicBezTo>
                  <a:cubicBezTo>
                    <a:pt x="399480" y="1735142"/>
                    <a:pt x="400700" y="1736371"/>
                    <a:pt x="400090" y="1736371"/>
                  </a:cubicBezTo>
                  <a:cubicBezTo>
                    <a:pt x="398870" y="1736371"/>
                    <a:pt x="398870" y="1736371"/>
                    <a:pt x="398870" y="1736371"/>
                  </a:cubicBezTo>
                  <a:cubicBezTo>
                    <a:pt x="398870" y="1734528"/>
                    <a:pt x="398870" y="1735142"/>
                    <a:pt x="398870" y="1734528"/>
                  </a:cubicBezTo>
                  <a:cubicBezTo>
                    <a:pt x="398260" y="1734528"/>
                    <a:pt x="398260" y="1734528"/>
                    <a:pt x="398260" y="1734528"/>
                  </a:cubicBezTo>
                  <a:cubicBezTo>
                    <a:pt x="398260" y="1733914"/>
                    <a:pt x="398260" y="1733914"/>
                    <a:pt x="398260" y="1733914"/>
                  </a:cubicBezTo>
                  <a:cubicBezTo>
                    <a:pt x="397650" y="1733914"/>
                    <a:pt x="397650" y="1733914"/>
                    <a:pt x="397650" y="1733914"/>
                  </a:cubicBezTo>
                  <a:cubicBezTo>
                    <a:pt x="397650" y="1734528"/>
                    <a:pt x="397650" y="1734528"/>
                    <a:pt x="397650" y="1734528"/>
                  </a:cubicBezTo>
                  <a:cubicBezTo>
                    <a:pt x="395211" y="1735142"/>
                    <a:pt x="393381" y="1733299"/>
                    <a:pt x="393991" y="1732685"/>
                  </a:cubicBezTo>
                  <a:cubicBezTo>
                    <a:pt x="392771" y="1732685"/>
                    <a:pt x="392771" y="1732685"/>
                    <a:pt x="392771" y="1732685"/>
                  </a:cubicBezTo>
                  <a:cubicBezTo>
                    <a:pt x="392771" y="1732071"/>
                    <a:pt x="392771" y="1732071"/>
                    <a:pt x="392771" y="1732071"/>
                  </a:cubicBezTo>
                  <a:cubicBezTo>
                    <a:pt x="391551" y="1732071"/>
                    <a:pt x="390942" y="1732071"/>
                    <a:pt x="390942" y="1732071"/>
                  </a:cubicBezTo>
                  <a:cubicBezTo>
                    <a:pt x="390942" y="1730228"/>
                    <a:pt x="390942" y="1730842"/>
                    <a:pt x="390942" y="1730228"/>
                  </a:cubicBezTo>
                  <a:cubicBezTo>
                    <a:pt x="391551" y="1730228"/>
                    <a:pt x="391551" y="1730228"/>
                    <a:pt x="391551" y="1730228"/>
                  </a:cubicBezTo>
                  <a:cubicBezTo>
                    <a:pt x="391551" y="1729614"/>
                    <a:pt x="391551" y="1729614"/>
                    <a:pt x="391551" y="1729614"/>
                  </a:cubicBezTo>
                  <a:cubicBezTo>
                    <a:pt x="392161" y="1729614"/>
                    <a:pt x="392161" y="1729614"/>
                    <a:pt x="392161" y="1729614"/>
                  </a:cubicBezTo>
                  <a:cubicBezTo>
                    <a:pt x="392161" y="1728999"/>
                    <a:pt x="392161" y="1728999"/>
                    <a:pt x="392161" y="1728999"/>
                  </a:cubicBezTo>
                  <a:cubicBezTo>
                    <a:pt x="392771" y="1728999"/>
                    <a:pt x="392771" y="1728999"/>
                    <a:pt x="392771" y="1728999"/>
                  </a:cubicBezTo>
                  <a:cubicBezTo>
                    <a:pt x="393381" y="1727156"/>
                    <a:pt x="392771" y="1725928"/>
                    <a:pt x="392161" y="1725928"/>
                  </a:cubicBezTo>
                  <a:cubicBezTo>
                    <a:pt x="392771" y="1725928"/>
                    <a:pt x="392771" y="1725928"/>
                    <a:pt x="392771" y="1725928"/>
                  </a:cubicBezTo>
                  <a:cubicBezTo>
                    <a:pt x="392771" y="1724085"/>
                    <a:pt x="392771" y="1723471"/>
                    <a:pt x="392771" y="1722856"/>
                  </a:cubicBezTo>
                  <a:cubicBezTo>
                    <a:pt x="393991" y="1722856"/>
                    <a:pt x="393991" y="1722856"/>
                    <a:pt x="393991" y="1722856"/>
                  </a:cubicBezTo>
                  <a:cubicBezTo>
                    <a:pt x="393991" y="1722242"/>
                    <a:pt x="393991" y="1722242"/>
                    <a:pt x="393991" y="1722242"/>
                  </a:cubicBezTo>
                  <a:cubicBezTo>
                    <a:pt x="395211" y="1722242"/>
                    <a:pt x="395211" y="1722242"/>
                    <a:pt x="395211" y="1722242"/>
                  </a:cubicBezTo>
                  <a:cubicBezTo>
                    <a:pt x="395211" y="1721628"/>
                    <a:pt x="395211" y="1721628"/>
                    <a:pt x="395211" y="1721628"/>
                  </a:cubicBezTo>
                  <a:cubicBezTo>
                    <a:pt x="396431" y="1721628"/>
                    <a:pt x="396431" y="1720399"/>
                    <a:pt x="396431" y="1721014"/>
                  </a:cubicBezTo>
                  <a:cubicBezTo>
                    <a:pt x="395211" y="1721014"/>
                    <a:pt x="394601" y="1721014"/>
                    <a:pt x="394601" y="1721014"/>
                  </a:cubicBezTo>
                  <a:cubicBezTo>
                    <a:pt x="394601" y="1721628"/>
                    <a:pt x="394601" y="1721628"/>
                    <a:pt x="394601" y="1721628"/>
                  </a:cubicBezTo>
                  <a:cubicBezTo>
                    <a:pt x="392771" y="1721628"/>
                    <a:pt x="393381" y="1721628"/>
                    <a:pt x="392771" y="1721628"/>
                  </a:cubicBezTo>
                  <a:cubicBezTo>
                    <a:pt x="392771" y="1722242"/>
                    <a:pt x="392771" y="1722242"/>
                    <a:pt x="392771" y="1722242"/>
                  </a:cubicBezTo>
                  <a:cubicBezTo>
                    <a:pt x="391551" y="1722242"/>
                    <a:pt x="391551" y="1722242"/>
                    <a:pt x="391551" y="1722242"/>
                  </a:cubicBezTo>
                  <a:cubicBezTo>
                    <a:pt x="391551" y="1722856"/>
                    <a:pt x="391551" y="1722856"/>
                    <a:pt x="391551" y="1722856"/>
                  </a:cubicBezTo>
                  <a:cubicBezTo>
                    <a:pt x="389722" y="1722856"/>
                    <a:pt x="389722" y="1722856"/>
                    <a:pt x="389722" y="1722856"/>
                  </a:cubicBezTo>
                  <a:cubicBezTo>
                    <a:pt x="389722" y="1724085"/>
                    <a:pt x="389722" y="1724085"/>
                    <a:pt x="389722" y="1724085"/>
                  </a:cubicBezTo>
                  <a:cubicBezTo>
                    <a:pt x="388502" y="1724085"/>
                    <a:pt x="388502" y="1724085"/>
                    <a:pt x="388502" y="1724085"/>
                  </a:cubicBezTo>
                  <a:cubicBezTo>
                    <a:pt x="388502" y="1722856"/>
                    <a:pt x="388502" y="1722856"/>
                    <a:pt x="388502" y="1722856"/>
                  </a:cubicBezTo>
                  <a:cubicBezTo>
                    <a:pt x="386672" y="1722856"/>
                    <a:pt x="386062" y="1722856"/>
                    <a:pt x="386062" y="1722856"/>
                  </a:cubicBezTo>
                  <a:cubicBezTo>
                    <a:pt x="386062" y="1724085"/>
                    <a:pt x="386062" y="1724085"/>
                    <a:pt x="386062" y="1724085"/>
                  </a:cubicBezTo>
                  <a:cubicBezTo>
                    <a:pt x="384233" y="1724085"/>
                    <a:pt x="383623" y="1724085"/>
                    <a:pt x="383623" y="1724085"/>
                  </a:cubicBezTo>
                  <a:cubicBezTo>
                    <a:pt x="383623" y="1722856"/>
                    <a:pt x="383623" y="1722856"/>
                    <a:pt x="383623" y="1722856"/>
                  </a:cubicBezTo>
                  <a:cubicBezTo>
                    <a:pt x="383013" y="1722856"/>
                    <a:pt x="383013" y="1722856"/>
                    <a:pt x="383013" y="1722856"/>
                  </a:cubicBezTo>
                  <a:cubicBezTo>
                    <a:pt x="383623" y="1722242"/>
                    <a:pt x="383623" y="1722242"/>
                    <a:pt x="383623" y="1722242"/>
                  </a:cubicBezTo>
                  <a:cubicBezTo>
                    <a:pt x="381793" y="1722242"/>
                    <a:pt x="381793" y="1722242"/>
                    <a:pt x="381183" y="1722242"/>
                  </a:cubicBezTo>
                  <a:cubicBezTo>
                    <a:pt x="381183" y="1721014"/>
                    <a:pt x="381183" y="1721014"/>
                    <a:pt x="381183" y="1721014"/>
                  </a:cubicBezTo>
                  <a:cubicBezTo>
                    <a:pt x="382403" y="1721014"/>
                    <a:pt x="382403" y="1721014"/>
                    <a:pt x="382403" y="1721014"/>
                  </a:cubicBezTo>
                  <a:cubicBezTo>
                    <a:pt x="382403" y="1718556"/>
                    <a:pt x="383623" y="1719785"/>
                    <a:pt x="383623" y="1719785"/>
                  </a:cubicBezTo>
                  <a:cubicBezTo>
                    <a:pt x="383623" y="1718556"/>
                    <a:pt x="383623" y="1718556"/>
                    <a:pt x="383623" y="1718556"/>
                  </a:cubicBezTo>
                  <a:cubicBezTo>
                    <a:pt x="384233" y="1718556"/>
                    <a:pt x="384233" y="1718556"/>
                    <a:pt x="384233" y="1718556"/>
                  </a:cubicBezTo>
                  <a:cubicBezTo>
                    <a:pt x="384233" y="1716714"/>
                    <a:pt x="386672" y="1716714"/>
                    <a:pt x="387282" y="1716714"/>
                  </a:cubicBezTo>
                  <a:cubicBezTo>
                    <a:pt x="387282" y="1714871"/>
                    <a:pt x="387282" y="1715485"/>
                    <a:pt x="387282" y="1714871"/>
                  </a:cubicBezTo>
                  <a:cubicBezTo>
                    <a:pt x="389722" y="1714256"/>
                    <a:pt x="390942" y="1713642"/>
                    <a:pt x="392161" y="1713642"/>
                  </a:cubicBezTo>
                  <a:cubicBezTo>
                    <a:pt x="392161" y="1713028"/>
                    <a:pt x="392161" y="1713028"/>
                    <a:pt x="392161" y="1713028"/>
                  </a:cubicBezTo>
                  <a:cubicBezTo>
                    <a:pt x="395211" y="1712414"/>
                    <a:pt x="397040" y="1711185"/>
                    <a:pt x="398870" y="1711799"/>
                  </a:cubicBezTo>
                  <a:cubicBezTo>
                    <a:pt x="398870" y="1710571"/>
                    <a:pt x="398870" y="1710571"/>
                    <a:pt x="398870" y="1710571"/>
                  </a:cubicBezTo>
                  <a:cubicBezTo>
                    <a:pt x="399480" y="1710571"/>
                    <a:pt x="399480" y="1710571"/>
                    <a:pt x="399480" y="1710571"/>
                  </a:cubicBezTo>
                  <a:cubicBezTo>
                    <a:pt x="399480" y="1709956"/>
                    <a:pt x="399480" y="1709956"/>
                    <a:pt x="399480" y="1709956"/>
                  </a:cubicBezTo>
                  <a:cubicBezTo>
                    <a:pt x="401310" y="1709956"/>
                    <a:pt x="401920" y="1708728"/>
                    <a:pt x="402529" y="1709342"/>
                  </a:cubicBezTo>
                  <a:cubicBezTo>
                    <a:pt x="402529" y="1708728"/>
                    <a:pt x="402529" y="1708728"/>
                    <a:pt x="402529" y="1708728"/>
                  </a:cubicBezTo>
                  <a:cubicBezTo>
                    <a:pt x="404359" y="1708728"/>
                    <a:pt x="404969" y="1707499"/>
                    <a:pt x="405579" y="1708114"/>
                  </a:cubicBezTo>
                  <a:cubicBezTo>
                    <a:pt x="405579" y="1706885"/>
                    <a:pt x="405579" y="1706885"/>
                    <a:pt x="405579" y="1706885"/>
                  </a:cubicBezTo>
                  <a:cubicBezTo>
                    <a:pt x="404359" y="1706885"/>
                    <a:pt x="404359" y="1706885"/>
                    <a:pt x="404359" y="1706885"/>
                  </a:cubicBezTo>
                  <a:cubicBezTo>
                    <a:pt x="404359" y="1706271"/>
                    <a:pt x="404359" y="1706271"/>
                    <a:pt x="404359" y="1706271"/>
                  </a:cubicBezTo>
                  <a:cubicBezTo>
                    <a:pt x="405579" y="1706271"/>
                    <a:pt x="405579" y="1706271"/>
                    <a:pt x="405579" y="1706271"/>
                  </a:cubicBezTo>
                  <a:cubicBezTo>
                    <a:pt x="405579" y="1705656"/>
                    <a:pt x="405579" y="1705656"/>
                    <a:pt x="405579" y="1705656"/>
                  </a:cubicBezTo>
                  <a:cubicBezTo>
                    <a:pt x="406189" y="1705656"/>
                    <a:pt x="406189" y="1705656"/>
                    <a:pt x="406189" y="1705656"/>
                  </a:cubicBezTo>
                  <a:cubicBezTo>
                    <a:pt x="406189" y="1705042"/>
                    <a:pt x="406189" y="1705042"/>
                    <a:pt x="406189" y="1705042"/>
                  </a:cubicBezTo>
                  <a:cubicBezTo>
                    <a:pt x="408019" y="1705042"/>
                    <a:pt x="407409" y="1703199"/>
                    <a:pt x="407409" y="1703199"/>
                  </a:cubicBezTo>
                  <a:cubicBezTo>
                    <a:pt x="409238" y="1703199"/>
                    <a:pt x="409848" y="1703199"/>
                    <a:pt x="410458" y="1703199"/>
                  </a:cubicBezTo>
                  <a:cubicBezTo>
                    <a:pt x="410458" y="1704428"/>
                    <a:pt x="410458" y="1704428"/>
                    <a:pt x="410458" y="1704428"/>
                  </a:cubicBezTo>
                  <a:cubicBezTo>
                    <a:pt x="412288" y="1704428"/>
                    <a:pt x="411678" y="1704428"/>
                    <a:pt x="411678" y="1704428"/>
                  </a:cubicBezTo>
                  <a:cubicBezTo>
                    <a:pt x="411678" y="1703199"/>
                    <a:pt x="411678" y="1703199"/>
                    <a:pt x="411678" y="1703199"/>
                  </a:cubicBezTo>
                  <a:cubicBezTo>
                    <a:pt x="414117" y="1703199"/>
                    <a:pt x="415337" y="1702585"/>
                    <a:pt x="415947" y="1702585"/>
                  </a:cubicBezTo>
                  <a:cubicBezTo>
                    <a:pt x="415947" y="1701971"/>
                    <a:pt x="415947" y="1701971"/>
                    <a:pt x="415947" y="1701971"/>
                  </a:cubicBezTo>
                  <a:cubicBezTo>
                    <a:pt x="417167" y="1701971"/>
                    <a:pt x="417167" y="1701971"/>
                    <a:pt x="417167" y="1701971"/>
                  </a:cubicBezTo>
                  <a:cubicBezTo>
                    <a:pt x="417167" y="1701356"/>
                    <a:pt x="417167" y="1701356"/>
                    <a:pt x="417167" y="1701356"/>
                  </a:cubicBezTo>
                  <a:cubicBezTo>
                    <a:pt x="417777" y="1701356"/>
                    <a:pt x="417777" y="1701356"/>
                    <a:pt x="417777" y="1701356"/>
                  </a:cubicBezTo>
                  <a:cubicBezTo>
                    <a:pt x="417777" y="1701971"/>
                    <a:pt x="417777" y="1701971"/>
                    <a:pt x="417777" y="1701971"/>
                  </a:cubicBezTo>
                  <a:cubicBezTo>
                    <a:pt x="418997" y="1701971"/>
                    <a:pt x="419606" y="1701971"/>
                    <a:pt x="419606" y="1701971"/>
                  </a:cubicBezTo>
                  <a:cubicBezTo>
                    <a:pt x="418997" y="1702585"/>
                    <a:pt x="418997" y="1702585"/>
                    <a:pt x="418997" y="1702585"/>
                  </a:cubicBezTo>
                  <a:cubicBezTo>
                    <a:pt x="419606" y="1702585"/>
                    <a:pt x="419606" y="1702585"/>
                    <a:pt x="419606" y="1702585"/>
                  </a:cubicBezTo>
                  <a:cubicBezTo>
                    <a:pt x="419606" y="1704428"/>
                    <a:pt x="419606" y="1705042"/>
                    <a:pt x="419606" y="1705042"/>
                  </a:cubicBezTo>
                  <a:cubicBezTo>
                    <a:pt x="417167" y="1704428"/>
                    <a:pt x="417777" y="1706271"/>
                    <a:pt x="417777" y="1706271"/>
                  </a:cubicBezTo>
                  <a:cubicBezTo>
                    <a:pt x="415947" y="1706271"/>
                    <a:pt x="416557" y="1706271"/>
                    <a:pt x="415947" y="1706271"/>
                  </a:cubicBezTo>
                  <a:cubicBezTo>
                    <a:pt x="415947" y="1706885"/>
                    <a:pt x="415947" y="1706885"/>
                    <a:pt x="415947" y="1706885"/>
                  </a:cubicBezTo>
                  <a:cubicBezTo>
                    <a:pt x="418387" y="1706271"/>
                    <a:pt x="420826" y="1705042"/>
                    <a:pt x="421436" y="1705656"/>
                  </a:cubicBezTo>
                  <a:cubicBezTo>
                    <a:pt x="419606" y="1706885"/>
                    <a:pt x="420826" y="1708114"/>
                    <a:pt x="420216" y="1708728"/>
                  </a:cubicBezTo>
                  <a:cubicBezTo>
                    <a:pt x="419606" y="1708728"/>
                    <a:pt x="419606" y="1708728"/>
                    <a:pt x="419606" y="1708728"/>
                  </a:cubicBezTo>
                  <a:cubicBezTo>
                    <a:pt x="418997" y="1711799"/>
                    <a:pt x="417777" y="1713642"/>
                    <a:pt x="418387" y="1716099"/>
                  </a:cubicBezTo>
                  <a:cubicBezTo>
                    <a:pt x="418997" y="1716099"/>
                    <a:pt x="418997" y="1716099"/>
                    <a:pt x="418997" y="1716099"/>
                  </a:cubicBezTo>
                  <a:cubicBezTo>
                    <a:pt x="418997" y="1714256"/>
                    <a:pt x="418997" y="1714871"/>
                    <a:pt x="418997" y="1714256"/>
                  </a:cubicBezTo>
                  <a:cubicBezTo>
                    <a:pt x="419606" y="1714256"/>
                    <a:pt x="419606" y="1714256"/>
                    <a:pt x="419606" y="1714256"/>
                  </a:cubicBezTo>
                  <a:cubicBezTo>
                    <a:pt x="419606" y="1711799"/>
                    <a:pt x="421436" y="1710571"/>
                    <a:pt x="422046" y="1710571"/>
                  </a:cubicBezTo>
                  <a:cubicBezTo>
                    <a:pt x="422046" y="1709956"/>
                    <a:pt x="422046" y="1709956"/>
                    <a:pt x="422046" y="1709956"/>
                  </a:cubicBezTo>
                  <a:cubicBezTo>
                    <a:pt x="424486" y="1709956"/>
                    <a:pt x="425096" y="1709956"/>
                    <a:pt x="425705" y="1709956"/>
                  </a:cubicBezTo>
                  <a:cubicBezTo>
                    <a:pt x="425705" y="1709342"/>
                    <a:pt x="425705" y="1709342"/>
                    <a:pt x="425705" y="1709342"/>
                  </a:cubicBezTo>
                  <a:cubicBezTo>
                    <a:pt x="428145" y="1708114"/>
                    <a:pt x="428755" y="1709956"/>
                    <a:pt x="429975" y="1709342"/>
                  </a:cubicBezTo>
                  <a:cubicBezTo>
                    <a:pt x="429975" y="1711185"/>
                    <a:pt x="429975" y="1711185"/>
                    <a:pt x="429975" y="1711799"/>
                  </a:cubicBezTo>
                  <a:cubicBezTo>
                    <a:pt x="430585" y="1711799"/>
                    <a:pt x="430585" y="1711799"/>
                    <a:pt x="430585" y="1711799"/>
                  </a:cubicBezTo>
                  <a:cubicBezTo>
                    <a:pt x="430585" y="1709956"/>
                    <a:pt x="430585" y="1709956"/>
                    <a:pt x="430585" y="1709956"/>
                  </a:cubicBezTo>
                  <a:cubicBezTo>
                    <a:pt x="431194" y="1709956"/>
                    <a:pt x="431194" y="1709956"/>
                    <a:pt x="431194" y="1709956"/>
                  </a:cubicBezTo>
                  <a:cubicBezTo>
                    <a:pt x="431194" y="1710571"/>
                    <a:pt x="431194" y="1710571"/>
                    <a:pt x="431194" y="1710571"/>
                  </a:cubicBezTo>
                  <a:cubicBezTo>
                    <a:pt x="431804" y="1710571"/>
                    <a:pt x="431804" y="1710571"/>
                    <a:pt x="431804" y="1710571"/>
                  </a:cubicBezTo>
                  <a:cubicBezTo>
                    <a:pt x="430585" y="1709342"/>
                    <a:pt x="431804" y="1708728"/>
                    <a:pt x="431194" y="1708728"/>
                  </a:cubicBezTo>
                  <a:cubicBezTo>
                    <a:pt x="429365" y="1708114"/>
                    <a:pt x="429365" y="1707499"/>
                    <a:pt x="429365" y="1708114"/>
                  </a:cubicBezTo>
                  <a:cubicBezTo>
                    <a:pt x="429365" y="1706885"/>
                    <a:pt x="429365" y="1706885"/>
                    <a:pt x="429365" y="1706885"/>
                  </a:cubicBezTo>
                  <a:cubicBezTo>
                    <a:pt x="427535" y="1707499"/>
                    <a:pt x="428145" y="1706271"/>
                    <a:pt x="427535" y="1706271"/>
                  </a:cubicBezTo>
                  <a:cubicBezTo>
                    <a:pt x="427535" y="1706885"/>
                    <a:pt x="427535" y="1706885"/>
                    <a:pt x="427535" y="1706885"/>
                  </a:cubicBezTo>
                  <a:cubicBezTo>
                    <a:pt x="425096" y="1708114"/>
                    <a:pt x="423876" y="1707499"/>
                    <a:pt x="422656" y="1706885"/>
                  </a:cubicBezTo>
                  <a:cubicBezTo>
                    <a:pt x="422656" y="1708114"/>
                    <a:pt x="422656" y="1708114"/>
                    <a:pt x="422656" y="1708114"/>
                  </a:cubicBezTo>
                  <a:cubicBezTo>
                    <a:pt x="420826" y="1708114"/>
                    <a:pt x="421436" y="1708114"/>
                    <a:pt x="421436" y="1708114"/>
                  </a:cubicBezTo>
                  <a:cubicBezTo>
                    <a:pt x="420826" y="1705656"/>
                    <a:pt x="422656" y="1705656"/>
                    <a:pt x="422046" y="1705042"/>
                  </a:cubicBezTo>
                  <a:cubicBezTo>
                    <a:pt x="422656" y="1705042"/>
                    <a:pt x="422656" y="1705042"/>
                    <a:pt x="422656" y="1705042"/>
                  </a:cubicBezTo>
                  <a:cubicBezTo>
                    <a:pt x="422656" y="1704428"/>
                    <a:pt x="422656" y="1704428"/>
                    <a:pt x="422656" y="1704428"/>
                  </a:cubicBezTo>
                  <a:cubicBezTo>
                    <a:pt x="422046" y="1704428"/>
                    <a:pt x="422046" y="1704428"/>
                    <a:pt x="422046" y="1704428"/>
                  </a:cubicBezTo>
                  <a:cubicBezTo>
                    <a:pt x="422046" y="1703199"/>
                    <a:pt x="422046" y="1703199"/>
                    <a:pt x="422046" y="1703199"/>
                  </a:cubicBezTo>
                  <a:cubicBezTo>
                    <a:pt x="420216" y="1703199"/>
                    <a:pt x="420826" y="1703199"/>
                    <a:pt x="420216" y="1703199"/>
                  </a:cubicBezTo>
                  <a:cubicBezTo>
                    <a:pt x="420216" y="1702585"/>
                    <a:pt x="420216" y="1702585"/>
                    <a:pt x="420216" y="1702585"/>
                  </a:cubicBezTo>
                  <a:cubicBezTo>
                    <a:pt x="421436" y="1702585"/>
                    <a:pt x="421436" y="1702585"/>
                    <a:pt x="421436" y="1702585"/>
                  </a:cubicBezTo>
                  <a:cubicBezTo>
                    <a:pt x="421436" y="1701971"/>
                    <a:pt x="421436" y="1701971"/>
                    <a:pt x="421436" y="1701971"/>
                  </a:cubicBezTo>
                  <a:cubicBezTo>
                    <a:pt x="422656" y="1701971"/>
                    <a:pt x="422656" y="1701971"/>
                    <a:pt x="422656" y="1701971"/>
                  </a:cubicBezTo>
                  <a:cubicBezTo>
                    <a:pt x="422656" y="1702585"/>
                    <a:pt x="422656" y="1702585"/>
                    <a:pt x="422656" y="1702585"/>
                  </a:cubicBezTo>
                  <a:cubicBezTo>
                    <a:pt x="423266" y="1702585"/>
                    <a:pt x="423266" y="1702585"/>
                    <a:pt x="423266" y="1702585"/>
                  </a:cubicBezTo>
                  <a:cubicBezTo>
                    <a:pt x="423266" y="1700742"/>
                    <a:pt x="425096" y="1701356"/>
                    <a:pt x="425705" y="1701356"/>
                  </a:cubicBezTo>
                  <a:cubicBezTo>
                    <a:pt x="425705" y="1700742"/>
                    <a:pt x="425705" y="1700742"/>
                    <a:pt x="425705" y="1700742"/>
                  </a:cubicBezTo>
                  <a:cubicBezTo>
                    <a:pt x="427535" y="1700742"/>
                    <a:pt x="428755" y="1700742"/>
                    <a:pt x="429365" y="1700742"/>
                  </a:cubicBezTo>
                  <a:cubicBezTo>
                    <a:pt x="429365" y="1701356"/>
                    <a:pt x="429365" y="1701356"/>
                    <a:pt x="429365" y="1701356"/>
                  </a:cubicBezTo>
                  <a:cubicBezTo>
                    <a:pt x="429975" y="1701356"/>
                    <a:pt x="429975" y="1701356"/>
                    <a:pt x="429975" y="1701356"/>
                  </a:cubicBezTo>
                  <a:cubicBezTo>
                    <a:pt x="429365" y="1703199"/>
                    <a:pt x="428755" y="1703814"/>
                    <a:pt x="429365" y="1704428"/>
                  </a:cubicBezTo>
                  <a:cubicBezTo>
                    <a:pt x="426925" y="1703814"/>
                    <a:pt x="428145" y="1706271"/>
                    <a:pt x="428755" y="1706271"/>
                  </a:cubicBezTo>
                  <a:cubicBezTo>
                    <a:pt x="428755" y="1702585"/>
                    <a:pt x="433634" y="1700742"/>
                    <a:pt x="434854" y="1701356"/>
                  </a:cubicBezTo>
                  <a:cubicBezTo>
                    <a:pt x="434854" y="1700742"/>
                    <a:pt x="434854" y="1700742"/>
                    <a:pt x="434854" y="1700742"/>
                  </a:cubicBezTo>
                  <a:cubicBezTo>
                    <a:pt x="435464" y="1700742"/>
                    <a:pt x="435464" y="1700742"/>
                    <a:pt x="435464" y="1700742"/>
                  </a:cubicBezTo>
                  <a:cubicBezTo>
                    <a:pt x="435464" y="1700128"/>
                    <a:pt x="435464" y="1700128"/>
                    <a:pt x="435464" y="1700128"/>
                  </a:cubicBezTo>
                  <a:cubicBezTo>
                    <a:pt x="436683" y="1700128"/>
                    <a:pt x="436683" y="1700128"/>
                    <a:pt x="436683" y="1700128"/>
                  </a:cubicBezTo>
                  <a:cubicBezTo>
                    <a:pt x="436683" y="1698285"/>
                    <a:pt x="436683" y="1697056"/>
                    <a:pt x="436683" y="1697056"/>
                  </a:cubicBezTo>
                  <a:cubicBezTo>
                    <a:pt x="437903" y="1697056"/>
                    <a:pt x="438513" y="1697056"/>
                    <a:pt x="438513" y="1697056"/>
                  </a:cubicBezTo>
                  <a:cubicBezTo>
                    <a:pt x="438513" y="1696442"/>
                    <a:pt x="438513" y="1696442"/>
                    <a:pt x="438513" y="1696442"/>
                  </a:cubicBezTo>
                  <a:cubicBezTo>
                    <a:pt x="439123" y="1696442"/>
                    <a:pt x="439123" y="1696442"/>
                    <a:pt x="439123" y="1696442"/>
                  </a:cubicBezTo>
                  <a:cubicBezTo>
                    <a:pt x="439123" y="1694599"/>
                    <a:pt x="439123" y="1695214"/>
                    <a:pt x="439123" y="1694599"/>
                  </a:cubicBezTo>
                  <a:cubicBezTo>
                    <a:pt x="440953" y="1694599"/>
                    <a:pt x="441563" y="1694599"/>
                    <a:pt x="441563" y="1694599"/>
                  </a:cubicBezTo>
                  <a:cubicBezTo>
                    <a:pt x="441563" y="1692756"/>
                    <a:pt x="442782" y="1693371"/>
                    <a:pt x="442782" y="1693371"/>
                  </a:cubicBezTo>
                  <a:cubicBezTo>
                    <a:pt x="442782" y="1691528"/>
                    <a:pt x="442782" y="1692142"/>
                    <a:pt x="442782" y="1691528"/>
                  </a:cubicBezTo>
                  <a:cubicBezTo>
                    <a:pt x="443392" y="1691528"/>
                    <a:pt x="443392" y="1691528"/>
                    <a:pt x="443392" y="1691528"/>
                  </a:cubicBezTo>
                  <a:cubicBezTo>
                    <a:pt x="443392" y="1690299"/>
                    <a:pt x="443392" y="1690299"/>
                    <a:pt x="443392" y="1690299"/>
                  </a:cubicBezTo>
                  <a:cubicBezTo>
                    <a:pt x="442782" y="1690299"/>
                    <a:pt x="442782" y="1690299"/>
                    <a:pt x="442782" y="1690299"/>
                  </a:cubicBezTo>
                  <a:cubicBezTo>
                    <a:pt x="442782" y="1689685"/>
                    <a:pt x="442782" y="1689685"/>
                    <a:pt x="442782" y="1689685"/>
                  </a:cubicBezTo>
                  <a:cubicBezTo>
                    <a:pt x="442173" y="1689685"/>
                    <a:pt x="442173" y="1689685"/>
                    <a:pt x="442173" y="1689685"/>
                  </a:cubicBezTo>
                  <a:cubicBezTo>
                    <a:pt x="442173" y="1690299"/>
                    <a:pt x="442173" y="1690299"/>
                    <a:pt x="442173" y="1690299"/>
                  </a:cubicBezTo>
                  <a:cubicBezTo>
                    <a:pt x="441563" y="1690299"/>
                    <a:pt x="441563" y="1690299"/>
                    <a:pt x="441563" y="1690299"/>
                  </a:cubicBezTo>
                  <a:cubicBezTo>
                    <a:pt x="441563" y="1690914"/>
                    <a:pt x="441563" y="1690914"/>
                    <a:pt x="441563" y="1690914"/>
                  </a:cubicBezTo>
                  <a:cubicBezTo>
                    <a:pt x="440953" y="1690914"/>
                    <a:pt x="440953" y="1690914"/>
                    <a:pt x="440953" y="1690914"/>
                  </a:cubicBezTo>
                  <a:cubicBezTo>
                    <a:pt x="440953" y="1691528"/>
                    <a:pt x="440953" y="1691528"/>
                    <a:pt x="440953" y="1691528"/>
                  </a:cubicBezTo>
                  <a:cubicBezTo>
                    <a:pt x="439123" y="1692142"/>
                    <a:pt x="439123" y="1692756"/>
                    <a:pt x="438513" y="1692756"/>
                  </a:cubicBezTo>
                  <a:cubicBezTo>
                    <a:pt x="438513" y="1693371"/>
                    <a:pt x="438513" y="1693371"/>
                    <a:pt x="438513" y="1693371"/>
                  </a:cubicBezTo>
                  <a:cubicBezTo>
                    <a:pt x="436683" y="1693371"/>
                    <a:pt x="436074" y="1693371"/>
                    <a:pt x="435464" y="1693371"/>
                  </a:cubicBezTo>
                  <a:cubicBezTo>
                    <a:pt x="435464" y="1693985"/>
                    <a:pt x="435464" y="1693985"/>
                    <a:pt x="435464" y="1693985"/>
                  </a:cubicBezTo>
                  <a:cubicBezTo>
                    <a:pt x="434244" y="1693985"/>
                    <a:pt x="434244" y="1693985"/>
                    <a:pt x="434244" y="1693985"/>
                  </a:cubicBezTo>
                  <a:cubicBezTo>
                    <a:pt x="433634" y="1695828"/>
                    <a:pt x="433634" y="1697056"/>
                    <a:pt x="433634" y="1697671"/>
                  </a:cubicBezTo>
                  <a:cubicBezTo>
                    <a:pt x="431804" y="1697671"/>
                    <a:pt x="432414" y="1697671"/>
                    <a:pt x="431804" y="1697671"/>
                  </a:cubicBezTo>
                  <a:cubicBezTo>
                    <a:pt x="431804" y="1697056"/>
                    <a:pt x="431804" y="1697056"/>
                    <a:pt x="431804" y="1697056"/>
                  </a:cubicBezTo>
                  <a:cubicBezTo>
                    <a:pt x="430585" y="1696442"/>
                    <a:pt x="429975" y="1697671"/>
                    <a:pt x="429975" y="1697671"/>
                  </a:cubicBezTo>
                  <a:cubicBezTo>
                    <a:pt x="429975" y="1697056"/>
                    <a:pt x="429975" y="1697056"/>
                    <a:pt x="429975" y="1697056"/>
                  </a:cubicBezTo>
                  <a:cubicBezTo>
                    <a:pt x="429365" y="1697056"/>
                    <a:pt x="429365" y="1697056"/>
                    <a:pt x="429365" y="1697056"/>
                  </a:cubicBezTo>
                  <a:cubicBezTo>
                    <a:pt x="429365" y="1697671"/>
                    <a:pt x="429365" y="1697671"/>
                    <a:pt x="429365" y="1697671"/>
                  </a:cubicBezTo>
                  <a:cubicBezTo>
                    <a:pt x="427535" y="1697671"/>
                    <a:pt x="428145" y="1697671"/>
                    <a:pt x="427535" y="1697671"/>
                  </a:cubicBezTo>
                  <a:cubicBezTo>
                    <a:pt x="427535" y="1698285"/>
                    <a:pt x="427535" y="1698285"/>
                    <a:pt x="427535" y="1698285"/>
                  </a:cubicBezTo>
                  <a:cubicBezTo>
                    <a:pt x="426925" y="1698285"/>
                    <a:pt x="426925" y="1698285"/>
                    <a:pt x="426925" y="1698285"/>
                  </a:cubicBezTo>
                  <a:cubicBezTo>
                    <a:pt x="426925" y="1698899"/>
                    <a:pt x="426925" y="1698899"/>
                    <a:pt x="426925" y="1698899"/>
                  </a:cubicBezTo>
                  <a:cubicBezTo>
                    <a:pt x="425096" y="1698899"/>
                    <a:pt x="424486" y="1700128"/>
                    <a:pt x="423266" y="1700128"/>
                  </a:cubicBezTo>
                  <a:cubicBezTo>
                    <a:pt x="423266" y="1700742"/>
                    <a:pt x="423266" y="1700742"/>
                    <a:pt x="423266" y="1700742"/>
                  </a:cubicBezTo>
                  <a:cubicBezTo>
                    <a:pt x="422656" y="1700742"/>
                    <a:pt x="422656" y="1700742"/>
                    <a:pt x="422656" y="1700742"/>
                  </a:cubicBezTo>
                  <a:cubicBezTo>
                    <a:pt x="422656" y="1701356"/>
                    <a:pt x="422656" y="1701356"/>
                    <a:pt x="422656" y="1701356"/>
                  </a:cubicBezTo>
                  <a:cubicBezTo>
                    <a:pt x="420826" y="1701356"/>
                    <a:pt x="420826" y="1701356"/>
                    <a:pt x="420216" y="1701356"/>
                  </a:cubicBezTo>
                  <a:cubicBezTo>
                    <a:pt x="420216" y="1700742"/>
                    <a:pt x="420216" y="1700742"/>
                    <a:pt x="420216" y="1700742"/>
                  </a:cubicBezTo>
                  <a:cubicBezTo>
                    <a:pt x="418387" y="1700742"/>
                    <a:pt x="419606" y="1698899"/>
                    <a:pt x="418997" y="1698285"/>
                  </a:cubicBezTo>
                  <a:cubicBezTo>
                    <a:pt x="419606" y="1698285"/>
                    <a:pt x="419606" y="1698285"/>
                    <a:pt x="419606" y="1698285"/>
                  </a:cubicBezTo>
                  <a:cubicBezTo>
                    <a:pt x="419606" y="1697671"/>
                    <a:pt x="419606" y="1697671"/>
                    <a:pt x="419606" y="1697671"/>
                  </a:cubicBezTo>
                  <a:cubicBezTo>
                    <a:pt x="420216" y="1697671"/>
                    <a:pt x="420216" y="1697671"/>
                    <a:pt x="420216" y="1697671"/>
                  </a:cubicBezTo>
                  <a:cubicBezTo>
                    <a:pt x="420216" y="1695828"/>
                    <a:pt x="421436" y="1696442"/>
                    <a:pt x="421436" y="1696442"/>
                  </a:cubicBezTo>
                  <a:cubicBezTo>
                    <a:pt x="419606" y="1696442"/>
                    <a:pt x="418997" y="1696442"/>
                    <a:pt x="418997" y="1696442"/>
                  </a:cubicBezTo>
                  <a:cubicBezTo>
                    <a:pt x="418997" y="1697056"/>
                    <a:pt x="418997" y="1697056"/>
                    <a:pt x="418997" y="1697056"/>
                  </a:cubicBezTo>
                  <a:cubicBezTo>
                    <a:pt x="418387" y="1697056"/>
                    <a:pt x="418387" y="1697056"/>
                    <a:pt x="418387" y="1697056"/>
                  </a:cubicBezTo>
                  <a:cubicBezTo>
                    <a:pt x="418387" y="1698899"/>
                    <a:pt x="418387" y="1698285"/>
                    <a:pt x="418387" y="1698285"/>
                  </a:cubicBezTo>
                  <a:cubicBezTo>
                    <a:pt x="417777" y="1698285"/>
                    <a:pt x="417777" y="1698285"/>
                    <a:pt x="417777" y="1698285"/>
                  </a:cubicBezTo>
                  <a:cubicBezTo>
                    <a:pt x="417777" y="1698899"/>
                    <a:pt x="417777" y="1698899"/>
                    <a:pt x="417777" y="1698899"/>
                  </a:cubicBezTo>
                  <a:cubicBezTo>
                    <a:pt x="417167" y="1698899"/>
                    <a:pt x="417167" y="1698899"/>
                    <a:pt x="417167" y="1698899"/>
                  </a:cubicBezTo>
                  <a:cubicBezTo>
                    <a:pt x="417167" y="1700128"/>
                    <a:pt x="417167" y="1700128"/>
                    <a:pt x="417167" y="1700128"/>
                  </a:cubicBezTo>
                  <a:cubicBezTo>
                    <a:pt x="415337" y="1700128"/>
                    <a:pt x="415337" y="1700128"/>
                    <a:pt x="415337" y="1700128"/>
                  </a:cubicBezTo>
                  <a:cubicBezTo>
                    <a:pt x="415337" y="1700742"/>
                    <a:pt x="415337" y="1700742"/>
                    <a:pt x="415337" y="1700742"/>
                  </a:cubicBezTo>
                  <a:cubicBezTo>
                    <a:pt x="414727" y="1700742"/>
                    <a:pt x="414727" y="1700742"/>
                    <a:pt x="414727" y="1700742"/>
                  </a:cubicBezTo>
                  <a:cubicBezTo>
                    <a:pt x="414727" y="1701356"/>
                    <a:pt x="414727" y="1701356"/>
                    <a:pt x="414727" y="1701356"/>
                  </a:cubicBezTo>
                  <a:cubicBezTo>
                    <a:pt x="412898" y="1701356"/>
                    <a:pt x="413508" y="1701356"/>
                    <a:pt x="413508" y="1701356"/>
                  </a:cubicBezTo>
                  <a:cubicBezTo>
                    <a:pt x="413508" y="1701971"/>
                    <a:pt x="413508" y="1701971"/>
                    <a:pt x="413508" y="1701971"/>
                  </a:cubicBezTo>
                  <a:cubicBezTo>
                    <a:pt x="411678" y="1701971"/>
                    <a:pt x="410458" y="1701971"/>
                    <a:pt x="410458" y="1701971"/>
                  </a:cubicBezTo>
                  <a:cubicBezTo>
                    <a:pt x="410458" y="1701356"/>
                    <a:pt x="410458" y="1701356"/>
                    <a:pt x="410458" y="1701356"/>
                  </a:cubicBezTo>
                  <a:cubicBezTo>
                    <a:pt x="409848" y="1701356"/>
                    <a:pt x="409848" y="1701356"/>
                    <a:pt x="409848" y="1701356"/>
                  </a:cubicBezTo>
                  <a:cubicBezTo>
                    <a:pt x="409848" y="1700742"/>
                    <a:pt x="409848" y="1700742"/>
                    <a:pt x="409848" y="1700742"/>
                  </a:cubicBezTo>
                  <a:cubicBezTo>
                    <a:pt x="409238" y="1700742"/>
                    <a:pt x="409238" y="1700742"/>
                    <a:pt x="409238" y="1700742"/>
                  </a:cubicBezTo>
                  <a:cubicBezTo>
                    <a:pt x="409238" y="1701356"/>
                    <a:pt x="409238" y="1701356"/>
                    <a:pt x="409238" y="1701356"/>
                  </a:cubicBezTo>
                  <a:cubicBezTo>
                    <a:pt x="407409" y="1701356"/>
                    <a:pt x="407409" y="1701356"/>
                    <a:pt x="407409" y="1701356"/>
                  </a:cubicBezTo>
                  <a:cubicBezTo>
                    <a:pt x="407409" y="1701971"/>
                    <a:pt x="407409" y="1701971"/>
                    <a:pt x="407409" y="1701971"/>
                  </a:cubicBezTo>
                  <a:cubicBezTo>
                    <a:pt x="406799" y="1701971"/>
                    <a:pt x="406799" y="1701971"/>
                    <a:pt x="406799" y="1701971"/>
                  </a:cubicBezTo>
                  <a:cubicBezTo>
                    <a:pt x="406799" y="1702585"/>
                    <a:pt x="406799" y="1702585"/>
                    <a:pt x="406799" y="1702585"/>
                  </a:cubicBezTo>
                  <a:cubicBezTo>
                    <a:pt x="406189" y="1702585"/>
                    <a:pt x="406189" y="1702585"/>
                    <a:pt x="406189" y="1702585"/>
                  </a:cubicBezTo>
                  <a:cubicBezTo>
                    <a:pt x="406189" y="1705042"/>
                    <a:pt x="403749" y="1705042"/>
                    <a:pt x="403749" y="1705042"/>
                  </a:cubicBezTo>
                  <a:cubicBezTo>
                    <a:pt x="403749" y="1705656"/>
                    <a:pt x="403749" y="1705656"/>
                    <a:pt x="403749" y="1705656"/>
                  </a:cubicBezTo>
                  <a:cubicBezTo>
                    <a:pt x="403139" y="1705656"/>
                    <a:pt x="403139" y="1705656"/>
                    <a:pt x="403139" y="1705656"/>
                  </a:cubicBezTo>
                  <a:cubicBezTo>
                    <a:pt x="402529" y="1708114"/>
                    <a:pt x="399480" y="1707499"/>
                    <a:pt x="398260" y="1708728"/>
                  </a:cubicBezTo>
                  <a:cubicBezTo>
                    <a:pt x="398260" y="1709342"/>
                    <a:pt x="398260" y="1709342"/>
                    <a:pt x="398260" y="1709342"/>
                  </a:cubicBezTo>
                  <a:cubicBezTo>
                    <a:pt x="396431" y="1709342"/>
                    <a:pt x="396431" y="1710571"/>
                    <a:pt x="395821" y="1709956"/>
                  </a:cubicBezTo>
                  <a:cubicBezTo>
                    <a:pt x="395821" y="1708114"/>
                    <a:pt x="395821" y="1708728"/>
                    <a:pt x="395821" y="1708728"/>
                  </a:cubicBezTo>
                  <a:cubicBezTo>
                    <a:pt x="395211" y="1708728"/>
                    <a:pt x="395211" y="1708728"/>
                    <a:pt x="395211" y="1708728"/>
                  </a:cubicBezTo>
                  <a:cubicBezTo>
                    <a:pt x="395211" y="1706885"/>
                    <a:pt x="395211" y="1706271"/>
                    <a:pt x="395211" y="1706271"/>
                  </a:cubicBezTo>
                  <a:cubicBezTo>
                    <a:pt x="397040" y="1706271"/>
                    <a:pt x="396431" y="1706271"/>
                    <a:pt x="396431" y="1706271"/>
                  </a:cubicBezTo>
                  <a:cubicBezTo>
                    <a:pt x="396431" y="1704428"/>
                    <a:pt x="398260" y="1705042"/>
                    <a:pt x="398260" y="1705042"/>
                  </a:cubicBezTo>
                  <a:cubicBezTo>
                    <a:pt x="398260" y="1703199"/>
                    <a:pt x="398870" y="1703199"/>
                    <a:pt x="398870" y="1702585"/>
                  </a:cubicBezTo>
                  <a:cubicBezTo>
                    <a:pt x="399480" y="1702585"/>
                    <a:pt x="399480" y="1702585"/>
                    <a:pt x="399480" y="1702585"/>
                  </a:cubicBezTo>
                  <a:cubicBezTo>
                    <a:pt x="399480" y="1701971"/>
                    <a:pt x="399480" y="1701971"/>
                    <a:pt x="399480" y="1701971"/>
                  </a:cubicBezTo>
                  <a:cubicBezTo>
                    <a:pt x="400090" y="1701971"/>
                    <a:pt x="400090" y="1701971"/>
                    <a:pt x="400090" y="1701971"/>
                  </a:cubicBezTo>
                  <a:cubicBezTo>
                    <a:pt x="400090" y="1701356"/>
                    <a:pt x="400090" y="1701356"/>
                    <a:pt x="400090" y="1701356"/>
                  </a:cubicBezTo>
                  <a:cubicBezTo>
                    <a:pt x="400700" y="1701356"/>
                    <a:pt x="400700" y="1701356"/>
                    <a:pt x="400700" y="1701356"/>
                  </a:cubicBezTo>
                  <a:cubicBezTo>
                    <a:pt x="400700" y="1700742"/>
                    <a:pt x="400700" y="1700742"/>
                    <a:pt x="400700" y="1700742"/>
                  </a:cubicBezTo>
                  <a:cubicBezTo>
                    <a:pt x="401920" y="1700742"/>
                    <a:pt x="401920" y="1700742"/>
                    <a:pt x="401920" y="1700742"/>
                  </a:cubicBezTo>
                  <a:cubicBezTo>
                    <a:pt x="401920" y="1700128"/>
                    <a:pt x="401920" y="1700128"/>
                    <a:pt x="401920" y="1700128"/>
                  </a:cubicBezTo>
                  <a:cubicBezTo>
                    <a:pt x="400700" y="1700128"/>
                    <a:pt x="400700" y="1700128"/>
                    <a:pt x="400700" y="1700128"/>
                  </a:cubicBezTo>
                  <a:cubicBezTo>
                    <a:pt x="400700" y="1698899"/>
                    <a:pt x="400700" y="1698899"/>
                    <a:pt x="400700" y="1698899"/>
                  </a:cubicBezTo>
                  <a:cubicBezTo>
                    <a:pt x="401920" y="1698899"/>
                    <a:pt x="401920" y="1698899"/>
                    <a:pt x="401920" y="1698899"/>
                  </a:cubicBezTo>
                  <a:cubicBezTo>
                    <a:pt x="401920" y="1698285"/>
                    <a:pt x="401920" y="1698285"/>
                    <a:pt x="401920" y="1698285"/>
                  </a:cubicBezTo>
                  <a:cubicBezTo>
                    <a:pt x="403139" y="1698285"/>
                    <a:pt x="403139" y="1698285"/>
                    <a:pt x="403139" y="1698285"/>
                  </a:cubicBezTo>
                  <a:cubicBezTo>
                    <a:pt x="403139" y="1697671"/>
                    <a:pt x="403139" y="1697671"/>
                    <a:pt x="403139" y="1697671"/>
                  </a:cubicBezTo>
                  <a:cubicBezTo>
                    <a:pt x="408628" y="1695828"/>
                    <a:pt x="412898" y="1693985"/>
                    <a:pt x="417777" y="1693985"/>
                  </a:cubicBezTo>
                  <a:cubicBezTo>
                    <a:pt x="417777" y="1694599"/>
                    <a:pt x="417777" y="1694599"/>
                    <a:pt x="417777" y="1694599"/>
                  </a:cubicBezTo>
                  <a:cubicBezTo>
                    <a:pt x="418387" y="1694599"/>
                    <a:pt x="418387" y="1694599"/>
                    <a:pt x="418387" y="1694599"/>
                  </a:cubicBezTo>
                  <a:cubicBezTo>
                    <a:pt x="418387" y="1693985"/>
                    <a:pt x="418387" y="1693985"/>
                    <a:pt x="418387" y="1693985"/>
                  </a:cubicBezTo>
                  <a:cubicBezTo>
                    <a:pt x="415947" y="1692756"/>
                    <a:pt x="414727" y="1693371"/>
                    <a:pt x="413508" y="1693371"/>
                  </a:cubicBezTo>
                  <a:cubicBezTo>
                    <a:pt x="413508" y="1692756"/>
                    <a:pt x="413508" y="1692756"/>
                    <a:pt x="413508" y="1692756"/>
                  </a:cubicBezTo>
                  <a:cubicBezTo>
                    <a:pt x="412288" y="1692756"/>
                    <a:pt x="412288" y="1692756"/>
                    <a:pt x="412288" y="1692756"/>
                  </a:cubicBezTo>
                  <a:cubicBezTo>
                    <a:pt x="412288" y="1691528"/>
                    <a:pt x="412288" y="1691528"/>
                    <a:pt x="412288" y="1691528"/>
                  </a:cubicBezTo>
                  <a:cubicBezTo>
                    <a:pt x="413508" y="1691528"/>
                    <a:pt x="413508" y="1691528"/>
                    <a:pt x="413508" y="1691528"/>
                  </a:cubicBezTo>
                  <a:cubicBezTo>
                    <a:pt x="413508" y="1690914"/>
                    <a:pt x="413508" y="1690914"/>
                    <a:pt x="413508" y="1690914"/>
                  </a:cubicBezTo>
                  <a:cubicBezTo>
                    <a:pt x="414727" y="1690914"/>
                    <a:pt x="414727" y="1690299"/>
                    <a:pt x="414727" y="1690299"/>
                  </a:cubicBezTo>
                  <a:cubicBezTo>
                    <a:pt x="412898" y="1690299"/>
                    <a:pt x="412288" y="1690299"/>
                    <a:pt x="411678" y="1690299"/>
                  </a:cubicBezTo>
                  <a:cubicBezTo>
                    <a:pt x="411678" y="1692756"/>
                    <a:pt x="409848" y="1691528"/>
                    <a:pt x="409848" y="1691528"/>
                  </a:cubicBezTo>
                  <a:cubicBezTo>
                    <a:pt x="409848" y="1692756"/>
                    <a:pt x="409848" y="1692756"/>
                    <a:pt x="409848" y="1692756"/>
                  </a:cubicBezTo>
                  <a:cubicBezTo>
                    <a:pt x="409238" y="1692756"/>
                    <a:pt x="409238" y="1692756"/>
                    <a:pt x="409238" y="1692756"/>
                  </a:cubicBezTo>
                  <a:cubicBezTo>
                    <a:pt x="409238" y="1693371"/>
                    <a:pt x="409238" y="1693371"/>
                    <a:pt x="409238" y="1693371"/>
                  </a:cubicBezTo>
                  <a:cubicBezTo>
                    <a:pt x="407409" y="1693985"/>
                    <a:pt x="406799" y="1693985"/>
                    <a:pt x="406189" y="1693985"/>
                  </a:cubicBezTo>
                  <a:cubicBezTo>
                    <a:pt x="406189" y="1694599"/>
                    <a:pt x="406189" y="1694599"/>
                    <a:pt x="406189" y="1694599"/>
                  </a:cubicBezTo>
                  <a:cubicBezTo>
                    <a:pt x="403749" y="1695214"/>
                    <a:pt x="401310" y="1695214"/>
                    <a:pt x="400090" y="1696442"/>
                  </a:cubicBezTo>
                  <a:cubicBezTo>
                    <a:pt x="399480" y="1695214"/>
                    <a:pt x="398870" y="1695828"/>
                    <a:pt x="398870" y="1695214"/>
                  </a:cubicBezTo>
                  <a:cubicBezTo>
                    <a:pt x="398870" y="1694599"/>
                    <a:pt x="398870" y="1694599"/>
                    <a:pt x="398870" y="1694599"/>
                  </a:cubicBezTo>
                  <a:cubicBezTo>
                    <a:pt x="400700" y="1694599"/>
                    <a:pt x="400090" y="1694599"/>
                    <a:pt x="400090" y="1694599"/>
                  </a:cubicBezTo>
                  <a:cubicBezTo>
                    <a:pt x="400090" y="1693985"/>
                    <a:pt x="400090" y="1693985"/>
                    <a:pt x="400090" y="1693985"/>
                  </a:cubicBezTo>
                  <a:cubicBezTo>
                    <a:pt x="400700" y="1693985"/>
                    <a:pt x="400700" y="1693985"/>
                    <a:pt x="400700" y="1693985"/>
                  </a:cubicBezTo>
                  <a:cubicBezTo>
                    <a:pt x="400700" y="1692142"/>
                    <a:pt x="400700" y="1692756"/>
                    <a:pt x="400700" y="1692756"/>
                  </a:cubicBezTo>
                  <a:cubicBezTo>
                    <a:pt x="400090" y="1692756"/>
                    <a:pt x="400090" y="1692756"/>
                    <a:pt x="400090" y="1692756"/>
                  </a:cubicBezTo>
                  <a:cubicBezTo>
                    <a:pt x="400090" y="1693371"/>
                    <a:pt x="400090" y="1693371"/>
                    <a:pt x="400090" y="1693371"/>
                  </a:cubicBezTo>
                  <a:cubicBezTo>
                    <a:pt x="398870" y="1693371"/>
                    <a:pt x="398870" y="1693371"/>
                    <a:pt x="398870" y="1693371"/>
                  </a:cubicBezTo>
                  <a:cubicBezTo>
                    <a:pt x="398870" y="1695214"/>
                    <a:pt x="398870" y="1694599"/>
                    <a:pt x="398870" y="1694599"/>
                  </a:cubicBezTo>
                  <a:cubicBezTo>
                    <a:pt x="398260" y="1694599"/>
                    <a:pt x="398260" y="1694599"/>
                    <a:pt x="398260" y="1694599"/>
                  </a:cubicBezTo>
                  <a:cubicBezTo>
                    <a:pt x="398260" y="1693985"/>
                    <a:pt x="398260" y="1693985"/>
                    <a:pt x="398260" y="1693985"/>
                  </a:cubicBezTo>
                  <a:cubicBezTo>
                    <a:pt x="395821" y="1693985"/>
                    <a:pt x="394601" y="1692756"/>
                    <a:pt x="393991" y="1693371"/>
                  </a:cubicBezTo>
                  <a:cubicBezTo>
                    <a:pt x="393381" y="1690914"/>
                    <a:pt x="393991" y="1689071"/>
                    <a:pt x="395211" y="1689685"/>
                  </a:cubicBezTo>
                  <a:cubicBezTo>
                    <a:pt x="395211" y="1689071"/>
                    <a:pt x="395211" y="1689071"/>
                    <a:pt x="395211" y="1689071"/>
                  </a:cubicBezTo>
                  <a:cubicBezTo>
                    <a:pt x="395821" y="1689071"/>
                    <a:pt x="395821" y="1689071"/>
                    <a:pt x="395821" y="1689071"/>
                  </a:cubicBezTo>
                  <a:cubicBezTo>
                    <a:pt x="395821" y="1688456"/>
                    <a:pt x="395821" y="1688456"/>
                    <a:pt x="395821" y="1688456"/>
                  </a:cubicBezTo>
                  <a:cubicBezTo>
                    <a:pt x="396431" y="1688456"/>
                    <a:pt x="396431" y="1688456"/>
                    <a:pt x="396431" y="1688456"/>
                  </a:cubicBezTo>
                  <a:cubicBezTo>
                    <a:pt x="396431" y="1687228"/>
                    <a:pt x="396431" y="1687228"/>
                    <a:pt x="396431" y="1687228"/>
                  </a:cubicBezTo>
                  <a:cubicBezTo>
                    <a:pt x="398260" y="1687228"/>
                    <a:pt x="397650" y="1687228"/>
                    <a:pt x="398260" y="1687228"/>
                  </a:cubicBezTo>
                  <a:cubicBezTo>
                    <a:pt x="398260" y="1686614"/>
                    <a:pt x="398260" y="1686614"/>
                    <a:pt x="398260" y="1686614"/>
                  </a:cubicBezTo>
                  <a:cubicBezTo>
                    <a:pt x="398870" y="1686614"/>
                    <a:pt x="398870" y="1686614"/>
                    <a:pt x="398870" y="1686614"/>
                  </a:cubicBezTo>
                  <a:cubicBezTo>
                    <a:pt x="398870" y="1685999"/>
                    <a:pt x="398870" y="1685999"/>
                    <a:pt x="398870" y="1685999"/>
                  </a:cubicBezTo>
                  <a:cubicBezTo>
                    <a:pt x="399480" y="1685999"/>
                    <a:pt x="399480" y="1685999"/>
                    <a:pt x="399480" y="1685999"/>
                  </a:cubicBezTo>
                  <a:cubicBezTo>
                    <a:pt x="400090" y="1684156"/>
                    <a:pt x="400090" y="1682928"/>
                    <a:pt x="400090" y="1682314"/>
                  </a:cubicBezTo>
                  <a:cubicBezTo>
                    <a:pt x="399480" y="1682314"/>
                    <a:pt x="399480" y="1682314"/>
                    <a:pt x="399480" y="1682314"/>
                  </a:cubicBezTo>
                  <a:cubicBezTo>
                    <a:pt x="399480" y="1681085"/>
                    <a:pt x="400700" y="1681085"/>
                    <a:pt x="400090" y="1681085"/>
                  </a:cubicBezTo>
                  <a:cubicBezTo>
                    <a:pt x="398870" y="1681085"/>
                    <a:pt x="398870" y="1681085"/>
                    <a:pt x="398870" y="1681085"/>
                  </a:cubicBezTo>
                  <a:cubicBezTo>
                    <a:pt x="398870" y="1680471"/>
                    <a:pt x="398870" y="1680471"/>
                    <a:pt x="398870" y="1680471"/>
                  </a:cubicBezTo>
                  <a:cubicBezTo>
                    <a:pt x="398260" y="1680471"/>
                    <a:pt x="398260" y="1680471"/>
                    <a:pt x="398260" y="1680471"/>
                  </a:cubicBezTo>
                  <a:cubicBezTo>
                    <a:pt x="398260" y="1679242"/>
                    <a:pt x="398260" y="1679242"/>
                    <a:pt x="398260" y="1679242"/>
                  </a:cubicBezTo>
                  <a:cubicBezTo>
                    <a:pt x="397650" y="1679242"/>
                    <a:pt x="397650" y="1679242"/>
                    <a:pt x="397650" y="1679242"/>
                  </a:cubicBezTo>
                  <a:cubicBezTo>
                    <a:pt x="397040" y="1678014"/>
                    <a:pt x="398260" y="1678014"/>
                    <a:pt x="398260" y="1678014"/>
                  </a:cubicBezTo>
                  <a:cubicBezTo>
                    <a:pt x="398260" y="1678628"/>
                    <a:pt x="398260" y="1678628"/>
                    <a:pt x="398260" y="1678628"/>
                  </a:cubicBezTo>
                  <a:cubicBezTo>
                    <a:pt x="400700" y="1679242"/>
                    <a:pt x="400090" y="1677399"/>
                    <a:pt x="400090" y="1677399"/>
                  </a:cubicBezTo>
                  <a:cubicBezTo>
                    <a:pt x="397040" y="1678014"/>
                    <a:pt x="397040" y="1676171"/>
                    <a:pt x="397650" y="1674942"/>
                  </a:cubicBezTo>
                  <a:cubicBezTo>
                    <a:pt x="395821" y="1674942"/>
                    <a:pt x="394601" y="1674942"/>
                    <a:pt x="394601" y="1674942"/>
                  </a:cubicBezTo>
                  <a:cubicBezTo>
                    <a:pt x="395211" y="1674328"/>
                    <a:pt x="395211" y="1674328"/>
                    <a:pt x="395211" y="1674328"/>
                  </a:cubicBezTo>
                  <a:cubicBezTo>
                    <a:pt x="394601" y="1674328"/>
                    <a:pt x="394601" y="1674328"/>
                    <a:pt x="394601" y="1674328"/>
                  </a:cubicBezTo>
                  <a:cubicBezTo>
                    <a:pt x="394601" y="1673714"/>
                    <a:pt x="394601" y="1673714"/>
                    <a:pt x="394601" y="1673714"/>
                  </a:cubicBezTo>
                  <a:cubicBezTo>
                    <a:pt x="393991" y="1673714"/>
                    <a:pt x="393991" y="1673714"/>
                    <a:pt x="393991" y="1673714"/>
                  </a:cubicBezTo>
                  <a:cubicBezTo>
                    <a:pt x="393991" y="1673099"/>
                    <a:pt x="393991" y="1673099"/>
                    <a:pt x="393991" y="1673099"/>
                  </a:cubicBezTo>
                  <a:cubicBezTo>
                    <a:pt x="392161" y="1673099"/>
                    <a:pt x="392771" y="1673099"/>
                    <a:pt x="392161" y="1673099"/>
                  </a:cubicBezTo>
                  <a:cubicBezTo>
                    <a:pt x="392161" y="1671256"/>
                    <a:pt x="392161" y="1670642"/>
                    <a:pt x="392161" y="1670642"/>
                  </a:cubicBezTo>
                  <a:cubicBezTo>
                    <a:pt x="393991" y="1670642"/>
                    <a:pt x="393381" y="1670642"/>
                    <a:pt x="393991" y="1670642"/>
                  </a:cubicBezTo>
                  <a:cubicBezTo>
                    <a:pt x="393991" y="1671256"/>
                    <a:pt x="393991" y="1671256"/>
                    <a:pt x="393991" y="1671256"/>
                  </a:cubicBezTo>
                  <a:cubicBezTo>
                    <a:pt x="394601" y="1671256"/>
                    <a:pt x="394601" y="1671256"/>
                    <a:pt x="394601" y="1671256"/>
                  </a:cubicBezTo>
                  <a:cubicBezTo>
                    <a:pt x="394601" y="1670642"/>
                    <a:pt x="394601" y="1670642"/>
                    <a:pt x="394601" y="1670642"/>
                  </a:cubicBezTo>
                  <a:cubicBezTo>
                    <a:pt x="395211" y="1670642"/>
                    <a:pt x="395211" y="1670642"/>
                    <a:pt x="395211" y="1670642"/>
                  </a:cubicBezTo>
                  <a:cubicBezTo>
                    <a:pt x="395211" y="1670028"/>
                    <a:pt x="395211" y="1670028"/>
                    <a:pt x="395211" y="1670028"/>
                  </a:cubicBezTo>
                  <a:cubicBezTo>
                    <a:pt x="395821" y="1670028"/>
                    <a:pt x="395821" y="1670028"/>
                    <a:pt x="395821" y="1670028"/>
                  </a:cubicBezTo>
                  <a:cubicBezTo>
                    <a:pt x="395821" y="1669414"/>
                    <a:pt x="395821" y="1669414"/>
                    <a:pt x="395821" y="1669414"/>
                  </a:cubicBezTo>
                  <a:cubicBezTo>
                    <a:pt x="397650" y="1669414"/>
                    <a:pt x="398260" y="1669414"/>
                    <a:pt x="398870" y="1669414"/>
                  </a:cubicBezTo>
                  <a:cubicBezTo>
                    <a:pt x="398870" y="1671256"/>
                    <a:pt x="400090" y="1670642"/>
                    <a:pt x="400090" y="1670642"/>
                  </a:cubicBezTo>
                  <a:cubicBezTo>
                    <a:pt x="400090" y="1671256"/>
                    <a:pt x="400090" y="1671256"/>
                    <a:pt x="400090" y="1671256"/>
                  </a:cubicBezTo>
                  <a:cubicBezTo>
                    <a:pt x="401920" y="1671256"/>
                    <a:pt x="401310" y="1671256"/>
                    <a:pt x="401920" y="1671256"/>
                  </a:cubicBezTo>
                  <a:cubicBezTo>
                    <a:pt x="401920" y="1671871"/>
                    <a:pt x="401920" y="1671871"/>
                    <a:pt x="401920" y="1671871"/>
                  </a:cubicBezTo>
                  <a:cubicBezTo>
                    <a:pt x="402529" y="1671871"/>
                    <a:pt x="402529" y="1671871"/>
                    <a:pt x="402529" y="1671871"/>
                  </a:cubicBezTo>
                  <a:cubicBezTo>
                    <a:pt x="402529" y="1673714"/>
                    <a:pt x="402529" y="1674942"/>
                    <a:pt x="402529" y="1674942"/>
                  </a:cubicBezTo>
                  <a:cubicBezTo>
                    <a:pt x="404969" y="1674942"/>
                    <a:pt x="403749" y="1676785"/>
                    <a:pt x="403749" y="1677399"/>
                  </a:cubicBezTo>
                  <a:cubicBezTo>
                    <a:pt x="403139" y="1677399"/>
                    <a:pt x="403139" y="1677399"/>
                    <a:pt x="403139" y="1677399"/>
                  </a:cubicBezTo>
                  <a:cubicBezTo>
                    <a:pt x="403139" y="1679242"/>
                    <a:pt x="403139" y="1678628"/>
                    <a:pt x="403139" y="1678628"/>
                  </a:cubicBezTo>
                  <a:cubicBezTo>
                    <a:pt x="402529" y="1678628"/>
                    <a:pt x="402529" y="1678628"/>
                    <a:pt x="402529" y="1678628"/>
                  </a:cubicBezTo>
                  <a:cubicBezTo>
                    <a:pt x="402529" y="1679242"/>
                    <a:pt x="402529" y="1679242"/>
                    <a:pt x="402529" y="1679242"/>
                  </a:cubicBezTo>
                  <a:cubicBezTo>
                    <a:pt x="404359" y="1679242"/>
                    <a:pt x="404359" y="1678628"/>
                    <a:pt x="404359" y="1678628"/>
                  </a:cubicBezTo>
                  <a:cubicBezTo>
                    <a:pt x="404359" y="1679242"/>
                    <a:pt x="404359" y="1679242"/>
                    <a:pt x="404359" y="1679242"/>
                  </a:cubicBezTo>
                  <a:cubicBezTo>
                    <a:pt x="406189" y="1679242"/>
                    <a:pt x="405579" y="1679242"/>
                    <a:pt x="406189" y="1679242"/>
                  </a:cubicBezTo>
                  <a:cubicBezTo>
                    <a:pt x="406189" y="1678628"/>
                    <a:pt x="406189" y="1678628"/>
                    <a:pt x="406189" y="1678628"/>
                  </a:cubicBezTo>
                  <a:cubicBezTo>
                    <a:pt x="408019" y="1678628"/>
                    <a:pt x="409238" y="1677399"/>
                    <a:pt x="409238" y="1676785"/>
                  </a:cubicBezTo>
                  <a:cubicBezTo>
                    <a:pt x="407409" y="1676785"/>
                    <a:pt x="407409" y="1676785"/>
                    <a:pt x="407409" y="1676785"/>
                  </a:cubicBezTo>
                  <a:cubicBezTo>
                    <a:pt x="407409" y="1677399"/>
                    <a:pt x="407409" y="1677399"/>
                    <a:pt x="407409" y="1677399"/>
                  </a:cubicBezTo>
                  <a:cubicBezTo>
                    <a:pt x="405579" y="1678014"/>
                    <a:pt x="404969" y="1678014"/>
                    <a:pt x="404359" y="1678014"/>
                  </a:cubicBezTo>
                  <a:cubicBezTo>
                    <a:pt x="404359" y="1677399"/>
                    <a:pt x="404359" y="1677399"/>
                    <a:pt x="404359" y="1677399"/>
                  </a:cubicBezTo>
                  <a:cubicBezTo>
                    <a:pt x="405579" y="1677399"/>
                    <a:pt x="405579" y="1677399"/>
                    <a:pt x="405579" y="1677399"/>
                  </a:cubicBezTo>
                  <a:cubicBezTo>
                    <a:pt x="404969" y="1675556"/>
                    <a:pt x="405579" y="1674328"/>
                    <a:pt x="406189" y="1674328"/>
                  </a:cubicBezTo>
                  <a:cubicBezTo>
                    <a:pt x="405579" y="1674328"/>
                    <a:pt x="405579" y="1674328"/>
                    <a:pt x="405579" y="1674328"/>
                  </a:cubicBezTo>
                  <a:cubicBezTo>
                    <a:pt x="406189" y="1673714"/>
                    <a:pt x="406189" y="1673099"/>
                    <a:pt x="406189" y="1673099"/>
                  </a:cubicBezTo>
                  <a:cubicBezTo>
                    <a:pt x="405579" y="1673099"/>
                    <a:pt x="405579" y="1673099"/>
                    <a:pt x="405579" y="1673099"/>
                  </a:cubicBezTo>
                  <a:cubicBezTo>
                    <a:pt x="405579" y="1671871"/>
                    <a:pt x="405579" y="1671871"/>
                    <a:pt x="405579" y="1671871"/>
                  </a:cubicBezTo>
                  <a:cubicBezTo>
                    <a:pt x="404359" y="1671871"/>
                    <a:pt x="404359" y="1671871"/>
                    <a:pt x="404359" y="1671871"/>
                  </a:cubicBezTo>
                  <a:cubicBezTo>
                    <a:pt x="404359" y="1671256"/>
                    <a:pt x="404359" y="1671256"/>
                    <a:pt x="404359" y="1671256"/>
                  </a:cubicBezTo>
                  <a:cubicBezTo>
                    <a:pt x="403749" y="1671256"/>
                    <a:pt x="403749" y="1671256"/>
                    <a:pt x="403749" y="1671256"/>
                  </a:cubicBezTo>
                  <a:cubicBezTo>
                    <a:pt x="403749" y="1670642"/>
                    <a:pt x="403749" y="1670642"/>
                    <a:pt x="403749" y="1670642"/>
                  </a:cubicBezTo>
                  <a:cubicBezTo>
                    <a:pt x="405579" y="1670642"/>
                    <a:pt x="406799" y="1670642"/>
                    <a:pt x="407409" y="1670642"/>
                  </a:cubicBezTo>
                  <a:cubicBezTo>
                    <a:pt x="407409" y="1668799"/>
                    <a:pt x="407409" y="1669414"/>
                    <a:pt x="407409" y="1669414"/>
                  </a:cubicBezTo>
                  <a:cubicBezTo>
                    <a:pt x="410458" y="1669414"/>
                    <a:pt x="409848" y="1669414"/>
                    <a:pt x="411068" y="1669414"/>
                  </a:cubicBezTo>
                  <a:cubicBezTo>
                    <a:pt x="411068" y="1668799"/>
                    <a:pt x="411068" y="1668799"/>
                    <a:pt x="411068" y="1668799"/>
                  </a:cubicBezTo>
                  <a:cubicBezTo>
                    <a:pt x="415337" y="1668185"/>
                    <a:pt x="417777" y="1669414"/>
                    <a:pt x="419606" y="1670028"/>
                  </a:cubicBezTo>
                  <a:cubicBezTo>
                    <a:pt x="419606" y="1670642"/>
                    <a:pt x="419606" y="1670642"/>
                    <a:pt x="419606" y="1670642"/>
                  </a:cubicBezTo>
                  <a:cubicBezTo>
                    <a:pt x="420216" y="1670642"/>
                    <a:pt x="420216" y="1670642"/>
                    <a:pt x="420216" y="1670642"/>
                  </a:cubicBezTo>
                  <a:cubicBezTo>
                    <a:pt x="420216" y="1671256"/>
                    <a:pt x="420216" y="1671256"/>
                    <a:pt x="420216" y="1671256"/>
                  </a:cubicBezTo>
                  <a:cubicBezTo>
                    <a:pt x="422046" y="1671256"/>
                    <a:pt x="422046" y="1671256"/>
                    <a:pt x="422046" y="1671256"/>
                  </a:cubicBezTo>
                  <a:cubicBezTo>
                    <a:pt x="422046" y="1670642"/>
                    <a:pt x="422046" y="1670642"/>
                    <a:pt x="422046" y="1670642"/>
                  </a:cubicBezTo>
                  <a:cubicBezTo>
                    <a:pt x="421436" y="1670642"/>
                    <a:pt x="421436" y="1670642"/>
                    <a:pt x="421436" y="1670642"/>
                  </a:cubicBezTo>
                  <a:cubicBezTo>
                    <a:pt x="421436" y="1668799"/>
                    <a:pt x="421436" y="1669414"/>
                    <a:pt x="421436" y="1669414"/>
                  </a:cubicBezTo>
                  <a:cubicBezTo>
                    <a:pt x="420216" y="1669414"/>
                    <a:pt x="420216" y="1669414"/>
                    <a:pt x="420216" y="1669414"/>
                  </a:cubicBezTo>
                  <a:cubicBezTo>
                    <a:pt x="420216" y="1668799"/>
                    <a:pt x="420216" y="1668799"/>
                    <a:pt x="420216" y="1668799"/>
                  </a:cubicBezTo>
                  <a:cubicBezTo>
                    <a:pt x="417167" y="1668185"/>
                    <a:pt x="415337" y="1666342"/>
                    <a:pt x="413508" y="1666956"/>
                  </a:cubicBezTo>
                  <a:cubicBezTo>
                    <a:pt x="413508" y="1665114"/>
                    <a:pt x="413508" y="1665728"/>
                    <a:pt x="413508" y="1665728"/>
                  </a:cubicBezTo>
                  <a:cubicBezTo>
                    <a:pt x="414727" y="1665728"/>
                    <a:pt x="414727" y="1665728"/>
                    <a:pt x="414727" y="1665728"/>
                  </a:cubicBezTo>
                  <a:cubicBezTo>
                    <a:pt x="413508" y="1664499"/>
                    <a:pt x="414117" y="1664499"/>
                    <a:pt x="414117" y="1663885"/>
                  </a:cubicBezTo>
                  <a:cubicBezTo>
                    <a:pt x="416557" y="1664499"/>
                    <a:pt x="416557" y="1662042"/>
                    <a:pt x="417777" y="1662656"/>
                  </a:cubicBezTo>
                  <a:cubicBezTo>
                    <a:pt x="417777" y="1662042"/>
                    <a:pt x="417777" y="1662042"/>
                    <a:pt x="417777" y="1662042"/>
                  </a:cubicBezTo>
                  <a:cubicBezTo>
                    <a:pt x="419606" y="1662042"/>
                    <a:pt x="419606" y="1660814"/>
                    <a:pt x="419606" y="1661428"/>
                  </a:cubicBezTo>
                  <a:cubicBezTo>
                    <a:pt x="421436" y="1663271"/>
                    <a:pt x="423266" y="1661428"/>
                    <a:pt x="423876" y="1662042"/>
                  </a:cubicBezTo>
                  <a:cubicBezTo>
                    <a:pt x="423876" y="1661428"/>
                    <a:pt x="423876" y="1661428"/>
                    <a:pt x="423876" y="1661428"/>
                  </a:cubicBezTo>
                  <a:cubicBezTo>
                    <a:pt x="420826" y="1661428"/>
                    <a:pt x="420826" y="1661428"/>
                    <a:pt x="419606" y="1660199"/>
                  </a:cubicBezTo>
                  <a:cubicBezTo>
                    <a:pt x="419606" y="1661428"/>
                    <a:pt x="419606" y="1661428"/>
                    <a:pt x="419606" y="1661428"/>
                  </a:cubicBezTo>
                  <a:cubicBezTo>
                    <a:pt x="418387" y="1661428"/>
                    <a:pt x="417777" y="1661428"/>
                    <a:pt x="417777" y="1661428"/>
                  </a:cubicBezTo>
                  <a:cubicBezTo>
                    <a:pt x="417777" y="1662042"/>
                    <a:pt x="417777" y="1662042"/>
                    <a:pt x="417777" y="1662042"/>
                  </a:cubicBezTo>
                  <a:cubicBezTo>
                    <a:pt x="415947" y="1662042"/>
                    <a:pt x="416557" y="1662042"/>
                    <a:pt x="415947" y="1662042"/>
                  </a:cubicBezTo>
                  <a:cubicBezTo>
                    <a:pt x="415947" y="1662656"/>
                    <a:pt x="415947" y="1662656"/>
                    <a:pt x="415947" y="1662656"/>
                  </a:cubicBezTo>
                  <a:cubicBezTo>
                    <a:pt x="415337" y="1662656"/>
                    <a:pt x="415337" y="1662656"/>
                    <a:pt x="415337" y="1662656"/>
                  </a:cubicBezTo>
                  <a:cubicBezTo>
                    <a:pt x="415337" y="1663271"/>
                    <a:pt x="415337" y="1663271"/>
                    <a:pt x="415337" y="1663271"/>
                  </a:cubicBezTo>
                  <a:cubicBezTo>
                    <a:pt x="413508" y="1663271"/>
                    <a:pt x="414117" y="1663271"/>
                    <a:pt x="414117" y="1663271"/>
                  </a:cubicBezTo>
                  <a:cubicBezTo>
                    <a:pt x="413508" y="1665114"/>
                    <a:pt x="412898" y="1665114"/>
                    <a:pt x="413508" y="1665728"/>
                  </a:cubicBezTo>
                  <a:cubicBezTo>
                    <a:pt x="412288" y="1665728"/>
                    <a:pt x="412288" y="1665728"/>
                    <a:pt x="412288" y="1665728"/>
                  </a:cubicBezTo>
                  <a:cubicBezTo>
                    <a:pt x="411678" y="1668799"/>
                    <a:pt x="407409" y="1666342"/>
                    <a:pt x="406189" y="1667571"/>
                  </a:cubicBezTo>
                  <a:cubicBezTo>
                    <a:pt x="406189" y="1668799"/>
                    <a:pt x="406189" y="1668799"/>
                    <a:pt x="406189" y="1668799"/>
                  </a:cubicBezTo>
                  <a:cubicBezTo>
                    <a:pt x="404359" y="1668799"/>
                    <a:pt x="403749" y="1668799"/>
                    <a:pt x="403139" y="1668799"/>
                  </a:cubicBezTo>
                  <a:cubicBezTo>
                    <a:pt x="403139" y="1667571"/>
                    <a:pt x="403139" y="1667571"/>
                    <a:pt x="403139" y="1667571"/>
                  </a:cubicBezTo>
                  <a:cubicBezTo>
                    <a:pt x="401310" y="1667571"/>
                    <a:pt x="401920" y="1667571"/>
                    <a:pt x="401920" y="1667571"/>
                  </a:cubicBezTo>
                  <a:cubicBezTo>
                    <a:pt x="401920" y="1666956"/>
                    <a:pt x="401920" y="1666956"/>
                    <a:pt x="401920" y="1666956"/>
                  </a:cubicBezTo>
                  <a:cubicBezTo>
                    <a:pt x="400700" y="1666956"/>
                    <a:pt x="400700" y="1666956"/>
                    <a:pt x="400700" y="1666956"/>
                  </a:cubicBezTo>
                  <a:cubicBezTo>
                    <a:pt x="400700" y="1666342"/>
                    <a:pt x="400700" y="1666342"/>
                    <a:pt x="400700" y="1666342"/>
                  </a:cubicBezTo>
                  <a:cubicBezTo>
                    <a:pt x="401920" y="1666342"/>
                    <a:pt x="401920" y="1666342"/>
                    <a:pt x="401920" y="1666342"/>
                  </a:cubicBezTo>
                  <a:cubicBezTo>
                    <a:pt x="402529" y="1664499"/>
                    <a:pt x="402529" y="1663885"/>
                    <a:pt x="402529" y="1663271"/>
                  </a:cubicBezTo>
                  <a:cubicBezTo>
                    <a:pt x="403139" y="1663271"/>
                    <a:pt x="403139" y="1663271"/>
                    <a:pt x="403139" y="1663271"/>
                  </a:cubicBezTo>
                  <a:cubicBezTo>
                    <a:pt x="403139" y="1662656"/>
                    <a:pt x="403139" y="1662656"/>
                    <a:pt x="403139" y="1662656"/>
                  </a:cubicBezTo>
                  <a:cubicBezTo>
                    <a:pt x="402529" y="1662656"/>
                    <a:pt x="402529" y="1662656"/>
                    <a:pt x="402529" y="1662656"/>
                  </a:cubicBezTo>
                  <a:cubicBezTo>
                    <a:pt x="402529" y="1662042"/>
                    <a:pt x="402529" y="1662042"/>
                    <a:pt x="402529" y="1662042"/>
                  </a:cubicBezTo>
                  <a:cubicBezTo>
                    <a:pt x="403139" y="1662042"/>
                    <a:pt x="403139" y="1662042"/>
                    <a:pt x="403139" y="1662042"/>
                  </a:cubicBezTo>
                  <a:cubicBezTo>
                    <a:pt x="403139" y="1660199"/>
                    <a:pt x="403139" y="1660814"/>
                    <a:pt x="403139" y="1660199"/>
                  </a:cubicBezTo>
                  <a:cubicBezTo>
                    <a:pt x="403749" y="1660199"/>
                    <a:pt x="403749" y="1660199"/>
                    <a:pt x="403749" y="1660199"/>
                  </a:cubicBezTo>
                  <a:cubicBezTo>
                    <a:pt x="403749" y="1661428"/>
                    <a:pt x="403749" y="1661428"/>
                    <a:pt x="403749" y="1661428"/>
                  </a:cubicBezTo>
                  <a:cubicBezTo>
                    <a:pt x="405579" y="1661428"/>
                    <a:pt x="404969" y="1661428"/>
                    <a:pt x="405579" y="1661428"/>
                  </a:cubicBezTo>
                  <a:cubicBezTo>
                    <a:pt x="405579" y="1660199"/>
                    <a:pt x="405579" y="1660199"/>
                    <a:pt x="405579" y="1660199"/>
                  </a:cubicBezTo>
                  <a:cubicBezTo>
                    <a:pt x="406189" y="1660199"/>
                    <a:pt x="406189" y="1660199"/>
                    <a:pt x="406189" y="1660199"/>
                  </a:cubicBezTo>
                  <a:cubicBezTo>
                    <a:pt x="406189" y="1658971"/>
                    <a:pt x="406799" y="1658971"/>
                    <a:pt x="406799" y="1658971"/>
                  </a:cubicBezTo>
                  <a:cubicBezTo>
                    <a:pt x="406799" y="1659585"/>
                    <a:pt x="406799" y="1659585"/>
                    <a:pt x="406799" y="1659585"/>
                  </a:cubicBezTo>
                  <a:cubicBezTo>
                    <a:pt x="407409" y="1658971"/>
                    <a:pt x="407409" y="1658971"/>
                    <a:pt x="407409" y="1658971"/>
                  </a:cubicBezTo>
                  <a:cubicBezTo>
                    <a:pt x="407409" y="1659585"/>
                    <a:pt x="407409" y="1659585"/>
                    <a:pt x="407409" y="1659585"/>
                  </a:cubicBezTo>
                  <a:cubicBezTo>
                    <a:pt x="408019" y="1658971"/>
                    <a:pt x="408019" y="1658971"/>
                    <a:pt x="408019" y="1658971"/>
                  </a:cubicBezTo>
                  <a:cubicBezTo>
                    <a:pt x="407409" y="1658971"/>
                    <a:pt x="407409" y="1658971"/>
                    <a:pt x="407409" y="1658971"/>
                  </a:cubicBezTo>
                  <a:cubicBezTo>
                    <a:pt x="407409" y="1658356"/>
                    <a:pt x="407409" y="1658356"/>
                    <a:pt x="407409" y="1658356"/>
                  </a:cubicBezTo>
                  <a:cubicBezTo>
                    <a:pt x="405579" y="1658356"/>
                    <a:pt x="404969" y="1658356"/>
                    <a:pt x="404359" y="1658356"/>
                  </a:cubicBezTo>
                  <a:cubicBezTo>
                    <a:pt x="404359" y="1658971"/>
                    <a:pt x="404359" y="1658971"/>
                    <a:pt x="404359" y="1658971"/>
                  </a:cubicBezTo>
                  <a:cubicBezTo>
                    <a:pt x="403139" y="1658971"/>
                    <a:pt x="401920" y="1658971"/>
                    <a:pt x="401920" y="1658971"/>
                  </a:cubicBezTo>
                  <a:cubicBezTo>
                    <a:pt x="401920" y="1657128"/>
                    <a:pt x="401920" y="1657742"/>
                    <a:pt x="401920" y="1657742"/>
                  </a:cubicBezTo>
                  <a:cubicBezTo>
                    <a:pt x="400700" y="1658356"/>
                    <a:pt x="400700" y="1658356"/>
                    <a:pt x="400700" y="1658356"/>
                  </a:cubicBezTo>
                  <a:cubicBezTo>
                    <a:pt x="400700" y="1657742"/>
                    <a:pt x="400700" y="1657742"/>
                    <a:pt x="400700" y="1657742"/>
                  </a:cubicBezTo>
                  <a:cubicBezTo>
                    <a:pt x="400090" y="1657742"/>
                    <a:pt x="400090" y="1657742"/>
                    <a:pt x="400090" y="1657742"/>
                  </a:cubicBezTo>
                  <a:cubicBezTo>
                    <a:pt x="400090" y="1655899"/>
                    <a:pt x="400090" y="1656514"/>
                    <a:pt x="400090" y="1655899"/>
                  </a:cubicBezTo>
                  <a:cubicBezTo>
                    <a:pt x="400700" y="1655899"/>
                    <a:pt x="400700" y="1655899"/>
                    <a:pt x="400700" y="1655899"/>
                  </a:cubicBezTo>
                  <a:cubicBezTo>
                    <a:pt x="400700" y="1655285"/>
                    <a:pt x="400700" y="1655285"/>
                    <a:pt x="400700" y="1655285"/>
                  </a:cubicBezTo>
                  <a:cubicBezTo>
                    <a:pt x="401920" y="1655285"/>
                    <a:pt x="401920" y="1655285"/>
                    <a:pt x="401920" y="1655285"/>
                  </a:cubicBezTo>
                  <a:cubicBezTo>
                    <a:pt x="401920" y="1654671"/>
                    <a:pt x="401920" y="1654671"/>
                    <a:pt x="401920" y="1654671"/>
                  </a:cubicBezTo>
                  <a:cubicBezTo>
                    <a:pt x="402529" y="1654671"/>
                    <a:pt x="402529" y="1654671"/>
                    <a:pt x="402529" y="1654671"/>
                  </a:cubicBezTo>
                  <a:cubicBezTo>
                    <a:pt x="402529" y="1655285"/>
                    <a:pt x="402529" y="1655285"/>
                    <a:pt x="402529" y="1655285"/>
                  </a:cubicBezTo>
                  <a:cubicBezTo>
                    <a:pt x="403139" y="1655285"/>
                    <a:pt x="403139" y="1655285"/>
                    <a:pt x="403139" y="1655285"/>
                  </a:cubicBezTo>
                  <a:cubicBezTo>
                    <a:pt x="403139" y="1655899"/>
                    <a:pt x="403139" y="1655899"/>
                    <a:pt x="403139" y="1655899"/>
                  </a:cubicBezTo>
                  <a:cubicBezTo>
                    <a:pt x="403749" y="1655899"/>
                    <a:pt x="403749" y="1655899"/>
                    <a:pt x="403749" y="1655899"/>
                  </a:cubicBezTo>
                  <a:cubicBezTo>
                    <a:pt x="403749" y="1655285"/>
                    <a:pt x="403749" y="1655285"/>
                    <a:pt x="403749" y="1655285"/>
                  </a:cubicBezTo>
                  <a:cubicBezTo>
                    <a:pt x="406189" y="1655285"/>
                    <a:pt x="407409" y="1655285"/>
                    <a:pt x="408019" y="1655285"/>
                  </a:cubicBezTo>
                  <a:lnTo>
                    <a:pt x="408019" y="1657128"/>
                  </a:lnTo>
                  <a:lnTo>
                    <a:pt x="408019" y="1657742"/>
                  </a:lnTo>
                  <a:cubicBezTo>
                    <a:pt x="410458" y="1657742"/>
                    <a:pt x="409238" y="1658971"/>
                    <a:pt x="409848" y="1658971"/>
                  </a:cubicBezTo>
                  <a:cubicBezTo>
                    <a:pt x="409238" y="1658971"/>
                    <a:pt x="409238" y="1658971"/>
                    <a:pt x="409238" y="1658971"/>
                  </a:cubicBezTo>
                  <a:cubicBezTo>
                    <a:pt x="409238" y="1660814"/>
                    <a:pt x="409238" y="1660199"/>
                    <a:pt x="409238" y="1660199"/>
                  </a:cubicBezTo>
                  <a:cubicBezTo>
                    <a:pt x="410458" y="1660199"/>
                    <a:pt x="410458" y="1660199"/>
                    <a:pt x="410458" y="1660199"/>
                  </a:cubicBezTo>
                  <a:cubicBezTo>
                    <a:pt x="409238" y="1659585"/>
                    <a:pt x="409848" y="1659585"/>
                    <a:pt x="409848" y="1658971"/>
                  </a:cubicBezTo>
                  <a:cubicBezTo>
                    <a:pt x="410458" y="1658971"/>
                    <a:pt x="410458" y="1658971"/>
                    <a:pt x="410458" y="1658971"/>
                  </a:cubicBezTo>
                  <a:cubicBezTo>
                    <a:pt x="410458" y="1658356"/>
                    <a:pt x="410458" y="1658356"/>
                    <a:pt x="410458" y="1658356"/>
                  </a:cubicBezTo>
                  <a:cubicBezTo>
                    <a:pt x="409848" y="1658356"/>
                    <a:pt x="409848" y="1658356"/>
                    <a:pt x="409848" y="1658356"/>
                  </a:cubicBezTo>
                  <a:cubicBezTo>
                    <a:pt x="409848" y="1657742"/>
                    <a:pt x="409848" y="1657742"/>
                    <a:pt x="409848" y="1657742"/>
                  </a:cubicBezTo>
                  <a:cubicBezTo>
                    <a:pt x="409238" y="1657742"/>
                    <a:pt x="409238" y="1657742"/>
                    <a:pt x="409238" y="1657742"/>
                  </a:cubicBezTo>
                  <a:cubicBezTo>
                    <a:pt x="409238" y="1657128"/>
                    <a:pt x="409238" y="1657128"/>
                    <a:pt x="409238" y="1657128"/>
                  </a:cubicBezTo>
                  <a:cubicBezTo>
                    <a:pt x="408019" y="1657128"/>
                    <a:pt x="408019" y="1657128"/>
                    <a:pt x="408019" y="1657128"/>
                  </a:cubicBezTo>
                  <a:cubicBezTo>
                    <a:pt x="409238" y="1655899"/>
                    <a:pt x="409238" y="1656514"/>
                    <a:pt x="409848" y="1655899"/>
                  </a:cubicBezTo>
                  <a:cubicBezTo>
                    <a:pt x="409848" y="1657128"/>
                    <a:pt x="409848" y="1657128"/>
                    <a:pt x="409848" y="1657128"/>
                  </a:cubicBezTo>
                  <a:cubicBezTo>
                    <a:pt x="410458" y="1657128"/>
                    <a:pt x="410458" y="1657128"/>
                    <a:pt x="410458" y="1657128"/>
                  </a:cubicBezTo>
                  <a:cubicBezTo>
                    <a:pt x="410458" y="1655899"/>
                    <a:pt x="410458" y="1655899"/>
                    <a:pt x="410458" y="1655899"/>
                  </a:cubicBezTo>
                  <a:cubicBezTo>
                    <a:pt x="412288" y="1655899"/>
                    <a:pt x="413508" y="1655899"/>
                    <a:pt x="414117" y="1655899"/>
                  </a:cubicBezTo>
                  <a:cubicBezTo>
                    <a:pt x="414117" y="1657128"/>
                    <a:pt x="414117" y="1657128"/>
                    <a:pt x="414117" y="1657128"/>
                  </a:cubicBezTo>
                  <a:cubicBezTo>
                    <a:pt x="414727" y="1657128"/>
                    <a:pt x="414727" y="1657128"/>
                    <a:pt x="414727" y="1657128"/>
                  </a:cubicBezTo>
                  <a:cubicBezTo>
                    <a:pt x="414727" y="1657742"/>
                    <a:pt x="414727" y="1657742"/>
                    <a:pt x="414727" y="1657742"/>
                  </a:cubicBezTo>
                  <a:cubicBezTo>
                    <a:pt x="416557" y="1657742"/>
                    <a:pt x="416557" y="1657742"/>
                    <a:pt x="417167" y="1657742"/>
                  </a:cubicBezTo>
                  <a:cubicBezTo>
                    <a:pt x="414727" y="1655899"/>
                    <a:pt x="415947" y="1655285"/>
                    <a:pt x="415337" y="1654671"/>
                  </a:cubicBezTo>
                  <a:cubicBezTo>
                    <a:pt x="413508" y="1654671"/>
                    <a:pt x="412898" y="1653442"/>
                    <a:pt x="412288" y="1654056"/>
                  </a:cubicBezTo>
                  <a:cubicBezTo>
                    <a:pt x="412288" y="1654671"/>
                    <a:pt x="412288" y="1654671"/>
                    <a:pt x="412288" y="1654671"/>
                  </a:cubicBezTo>
                  <a:cubicBezTo>
                    <a:pt x="411678" y="1654671"/>
                    <a:pt x="411678" y="1654671"/>
                    <a:pt x="411678" y="1654671"/>
                  </a:cubicBezTo>
                  <a:cubicBezTo>
                    <a:pt x="411678" y="1652828"/>
                    <a:pt x="411678" y="1653442"/>
                    <a:pt x="411678" y="1653442"/>
                  </a:cubicBezTo>
                  <a:cubicBezTo>
                    <a:pt x="411068" y="1653442"/>
                    <a:pt x="411068" y="1653442"/>
                    <a:pt x="411068" y="1653442"/>
                  </a:cubicBezTo>
                  <a:cubicBezTo>
                    <a:pt x="411068" y="1654056"/>
                    <a:pt x="411068" y="1654056"/>
                    <a:pt x="411068" y="1654056"/>
                  </a:cubicBezTo>
                  <a:cubicBezTo>
                    <a:pt x="410458" y="1652828"/>
                    <a:pt x="409848" y="1653442"/>
                    <a:pt x="409848" y="1653442"/>
                  </a:cubicBezTo>
                  <a:cubicBezTo>
                    <a:pt x="410458" y="1652214"/>
                    <a:pt x="410458" y="1652214"/>
                    <a:pt x="410458" y="1652214"/>
                  </a:cubicBezTo>
                  <a:cubicBezTo>
                    <a:pt x="409848" y="1652214"/>
                    <a:pt x="409848" y="1652214"/>
                    <a:pt x="409848" y="1652214"/>
                  </a:cubicBezTo>
                  <a:cubicBezTo>
                    <a:pt x="409848" y="1653442"/>
                    <a:pt x="409848" y="1653442"/>
                    <a:pt x="409848" y="1653442"/>
                  </a:cubicBezTo>
                  <a:cubicBezTo>
                    <a:pt x="408019" y="1653442"/>
                    <a:pt x="407409" y="1653442"/>
                    <a:pt x="406799" y="1653442"/>
                  </a:cubicBezTo>
                  <a:cubicBezTo>
                    <a:pt x="406799" y="1652214"/>
                    <a:pt x="406799" y="1652214"/>
                    <a:pt x="406799" y="1652214"/>
                  </a:cubicBezTo>
                  <a:cubicBezTo>
                    <a:pt x="404969" y="1652828"/>
                    <a:pt x="404969" y="1651599"/>
                    <a:pt x="404359" y="1651599"/>
                  </a:cubicBezTo>
                  <a:cubicBezTo>
                    <a:pt x="405579" y="1650985"/>
                    <a:pt x="405579" y="1650985"/>
                    <a:pt x="405579" y="1650985"/>
                  </a:cubicBezTo>
                  <a:cubicBezTo>
                    <a:pt x="403749" y="1650985"/>
                    <a:pt x="403139" y="1650985"/>
                    <a:pt x="403139" y="1650985"/>
                  </a:cubicBezTo>
                  <a:cubicBezTo>
                    <a:pt x="403139" y="1649142"/>
                    <a:pt x="403139" y="1649756"/>
                    <a:pt x="403139" y="1649756"/>
                  </a:cubicBezTo>
                  <a:cubicBezTo>
                    <a:pt x="402529" y="1650985"/>
                    <a:pt x="401920" y="1650371"/>
                    <a:pt x="401920" y="1650371"/>
                  </a:cubicBezTo>
                  <a:cubicBezTo>
                    <a:pt x="401920" y="1647914"/>
                    <a:pt x="403139" y="1649142"/>
                    <a:pt x="403139" y="1649142"/>
                  </a:cubicBezTo>
                  <a:cubicBezTo>
                    <a:pt x="403139" y="1647914"/>
                    <a:pt x="403139" y="1647914"/>
                    <a:pt x="403139" y="1647914"/>
                  </a:cubicBezTo>
                  <a:cubicBezTo>
                    <a:pt x="404969" y="1647914"/>
                    <a:pt x="404359" y="1647914"/>
                    <a:pt x="404359" y="1647914"/>
                  </a:cubicBezTo>
                  <a:cubicBezTo>
                    <a:pt x="404359" y="1649142"/>
                    <a:pt x="404359" y="1649142"/>
                    <a:pt x="404359" y="1649142"/>
                  </a:cubicBezTo>
                  <a:cubicBezTo>
                    <a:pt x="408019" y="1647914"/>
                    <a:pt x="409848" y="1648528"/>
                    <a:pt x="411678" y="1649142"/>
                  </a:cubicBezTo>
                  <a:cubicBezTo>
                    <a:pt x="411678" y="1649756"/>
                    <a:pt x="411678" y="1649756"/>
                    <a:pt x="411678" y="1649756"/>
                  </a:cubicBezTo>
                  <a:cubicBezTo>
                    <a:pt x="412288" y="1649756"/>
                    <a:pt x="412288" y="1649756"/>
                    <a:pt x="412288" y="1649756"/>
                  </a:cubicBezTo>
                  <a:cubicBezTo>
                    <a:pt x="412288" y="1650371"/>
                    <a:pt x="412288" y="1650371"/>
                    <a:pt x="412288" y="1650371"/>
                  </a:cubicBezTo>
                  <a:cubicBezTo>
                    <a:pt x="413508" y="1649142"/>
                    <a:pt x="413508" y="1649756"/>
                    <a:pt x="414117" y="1649756"/>
                  </a:cubicBezTo>
                  <a:cubicBezTo>
                    <a:pt x="414117" y="1649142"/>
                    <a:pt x="414117" y="1649142"/>
                    <a:pt x="414117" y="1649142"/>
                  </a:cubicBezTo>
                  <a:cubicBezTo>
                    <a:pt x="414727" y="1649142"/>
                    <a:pt x="414727" y="1649142"/>
                    <a:pt x="414727" y="1649142"/>
                  </a:cubicBezTo>
                  <a:cubicBezTo>
                    <a:pt x="414117" y="1655285"/>
                    <a:pt x="420826" y="1650985"/>
                    <a:pt x="422656" y="1651599"/>
                  </a:cubicBezTo>
                  <a:cubicBezTo>
                    <a:pt x="422656" y="1650371"/>
                    <a:pt x="422656" y="1650371"/>
                    <a:pt x="422656" y="1650371"/>
                  </a:cubicBezTo>
                  <a:cubicBezTo>
                    <a:pt x="422046" y="1650371"/>
                    <a:pt x="422046" y="1650371"/>
                    <a:pt x="422046" y="1650371"/>
                  </a:cubicBezTo>
                  <a:cubicBezTo>
                    <a:pt x="422046" y="1649756"/>
                    <a:pt x="422046" y="1649756"/>
                    <a:pt x="422046" y="1649756"/>
                  </a:cubicBezTo>
                  <a:cubicBezTo>
                    <a:pt x="423876" y="1649756"/>
                    <a:pt x="423266" y="1649756"/>
                    <a:pt x="423266" y="1649756"/>
                  </a:cubicBezTo>
                  <a:cubicBezTo>
                    <a:pt x="423266" y="1649142"/>
                    <a:pt x="423266" y="1649142"/>
                    <a:pt x="423266" y="1649142"/>
                  </a:cubicBezTo>
                  <a:cubicBezTo>
                    <a:pt x="426315" y="1649142"/>
                    <a:pt x="426925" y="1649142"/>
                    <a:pt x="427535" y="1649142"/>
                  </a:cubicBezTo>
                  <a:cubicBezTo>
                    <a:pt x="427535" y="1647914"/>
                    <a:pt x="427535" y="1647914"/>
                    <a:pt x="427535" y="1647914"/>
                  </a:cubicBezTo>
                  <a:cubicBezTo>
                    <a:pt x="426315" y="1647914"/>
                    <a:pt x="425705" y="1647914"/>
                    <a:pt x="425705" y="1647914"/>
                  </a:cubicBezTo>
                  <a:cubicBezTo>
                    <a:pt x="425705" y="1647299"/>
                    <a:pt x="425705" y="1647299"/>
                    <a:pt x="425705" y="1647299"/>
                  </a:cubicBezTo>
                  <a:cubicBezTo>
                    <a:pt x="425096" y="1647299"/>
                    <a:pt x="425096" y="1647299"/>
                    <a:pt x="425096" y="1647299"/>
                  </a:cubicBezTo>
                  <a:cubicBezTo>
                    <a:pt x="425096" y="1647914"/>
                    <a:pt x="425096" y="1647914"/>
                    <a:pt x="425096" y="1647914"/>
                  </a:cubicBezTo>
                  <a:cubicBezTo>
                    <a:pt x="422656" y="1647914"/>
                    <a:pt x="421436" y="1649142"/>
                    <a:pt x="420216" y="1649142"/>
                  </a:cubicBezTo>
                  <a:cubicBezTo>
                    <a:pt x="421436" y="1649756"/>
                    <a:pt x="421436" y="1649756"/>
                    <a:pt x="421436" y="1649756"/>
                  </a:cubicBezTo>
                  <a:cubicBezTo>
                    <a:pt x="420216" y="1649756"/>
                    <a:pt x="420216" y="1649756"/>
                    <a:pt x="420216" y="1649756"/>
                  </a:cubicBezTo>
                  <a:cubicBezTo>
                    <a:pt x="420216" y="1650371"/>
                    <a:pt x="420216" y="1650371"/>
                    <a:pt x="420216" y="1650371"/>
                  </a:cubicBezTo>
                  <a:cubicBezTo>
                    <a:pt x="418387" y="1650371"/>
                    <a:pt x="417167" y="1650371"/>
                    <a:pt x="415947" y="1650371"/>
                  </a:cubicBezTo>
                  <a:cubicBezTo>
                    <a:pt x="415947" y="1648528"/>
                    <a:pt x="415947" y="1649142"/>
                    <a:pt x="415947" y="1649142"/>
                  </a:cubicBezTo>
                  <a:cubicBezTo>
                    <a:pt x="415337" y="1649142"/>
                    <a:pt x="415337" y="1649142"/>
                    <a:pt x="415337" y="1649142"/>
                  </a:cubicBezTo>
                  <a:cubicBezTo>
                    <a:pt x="415337" y="1647299"/>
                    <a:pt x="415337" y="1647299"/>
                    <a:pt x="415337" y="1647299"/>
                  </a:cubicBezTo>
                  <a:cubicBezTo>
                    <a:pt x="413508" y="1647299"/>
                    <a:pt x="414117" y="1647299"/>
                    <a:pt x="414117" y="1647299"/>
                  </a:cubicBezTo>
                  <a:cubicBezTo>
                    <a:pt x="414117" y="1646071"/>
                    <a:pt x="414727" y="1646071"/>
                    <a:pt x="414727" y="1646071"/>
                  </a:cubicBezTo>
                  <a:cubicBezTo>
                    <a:pt x="415337" y="1647299"/>
                    <a:pt x="415947" y="1646685"/>
                    <a:pt x="415947" y="1646685"/>
                  </a:cubicBezTo>
                  <a:cubicBezTo>
                    <a:pt x="415947" y="1646071"/>
                    <a:pt x="415947" y="1646071"/>
                    <a:pt x="415947" y="1646071"/>
                  </a:cubicBezTo>
                  <a:cubicBezTo>
                    <a:pt x="415337" y="1646071"/>
                    <a:pt x="415337" y="1646071"/>
                    <a:pt x="415337" y="1646071"/>
                  </a:cubicBezTo>
                  <a:cubicBezTo>
                    <a:pt x="415337" y="1645456"/>
                    <a:pt x="415337" y="1645456"/>
                    <a:pt x="415337" y="1645456"/>
                  </a:cubicBezTo>
                  <a:lnTo>
                    <a:pt x="417424" y="1644616"/>
                  </a:lnTo>
                  <a:lnTo>
                    <a:pt x="423266" y="1645456"/>
                  </a:lnTo>
                  <a:cubicBezTo>
                    <a:pt x="422656" y="1644842"/>
                    <a:pt x="420216" y="1646071"/>
                    <a:pt x="418387" y="1644228"/>
                  </a:cubicBezTo>
                  <a:lnTo>
                    <a:pt x="417424" y="1644616"/>
                  </a:lnTo>
                  <a:lnTo>
                    <a:pt x="414727" y="1644228"/>
                  </a:lnTo>
                  <a:cubicBezTo>
                    <a:pt x="414727" y="1642999"/>
                    <a:pt x="414727" y="1642999"/>
                    <a:pt x="414727" y="1642999"/>
                  </a:cubicBezTo>
                  <a:cubicBezTo>
                    <a:pt x="414117" y="1644228"/>
                    <a:pt x="413508" y="1643614"/>
                    <a:pt x="413508" y="1643614"/>
                  </a:cubicBezTo>
                  <a:cubicBezTo>
                    <a:pt x="414727" y="1642999"/>
                    <a:pt x="414117" y="1642385"/>
                    <a:pt x="414117" y="1642385"/>
                  </a:cubicBezTo>
                  <a:cubicBezTo>
                    <a:pt x="413508" y="1642385"/>
                    <a:pt x="413508" y="1642385"/>
                    <a:pt x="413508" y="1642385"/>
                  </a:cubicBezTo>
                  <a:cubicBezTo>
                    <a:pt x="413508" y="1640542"/>
                    <a:pt x="413508" y="1640542"/>
                    <a:pt x="413508" y="1639928"/>
                  </a:cubicBezTo>
                  <a:cubicBezTo>
                    <a:pt x="414117" y="1639928"/>
                    <a:pt x="414117" y="1639928"/>
                    <a:pt x="414117" y="1639928"/>
                  </a:cubicBezTo>
                  <a:cubicBezTo>
                    <a:pt x="414117" y="1640542"/>
                    <a:pt x="414117" y="1640542"/>
                    <a:pt x="414117" y="1640542"/>
                  </a:cubicBezTo>
                  <a:cubicBezTo>
                    <a:pt x="414727" y="1640542"/>
                    <a:pt x="414727" y="1640542"/>
                    <a:pt x="414727" y="1640542"/>
                  </a:cubicBezTo>
                  <a:cubicBezTo>
                    <a:pt x="414727" y="1639928"/>
                    <a:pt x="414727" y="1639928"/>
                    <a:pt x="414727" y="1639928"/>
                  </a:cubicBezTo>
                  <a:cubicBezTo>
                    <a:pt x="420826" y="1638699"/>
                    <a:pt x="425096" y="1640542"/>
                    <a:pt x="429365" y="1640542"/>
                  </a:cubicBezTo>
                  <a:cubicBezTo>
                    <a:pt x="429365" y="1639928"/>
                    <a:pt x="429365" y="1639928"/>
                    <a:pt x="429365" y="1639928"/>
                  </a:cubicBezTo>
                  <a:cubicBezTo>
                    <a:pt x="429975" y="1639928"/>
                    <a:pt x="429975" y="1639928"/>
                    <a:pt x="429975" y="1639928"/>
                  </a:cubicBezTo>
                  <a:cubicBezTo>
                    <a:pt x="429975" y="1640542"/>
                    <a:pt x="429975" y="1640542"/>
                    <a:pt x="429975" y="1640542"/>
                  </a:cubicBezTo>
                  <a:cubicBezTo>
                    <a:pt x="431804" y="1639928"/>
                    <a:pt x="433024" y="1639928"/>
                    <a:pt x="434244" y="1639928"/>
                  </a:cubicBezTo>
                  <a:cubicBezTo>
                    <a:pt x="433024" y="1638699"/>
                    <a:pt x="432414" y="1639928"/>
                    <a:pt x="431804" y="1639314"/>
                  </a:cubicBezTo>
                  <a:cubicBezTo>
                    <a:pt x="431804" y="1638699"/>
                    <a:pt x="431804" y="1638699"/>
                    <a:pt x="431804" y="1638699"/>
                  </a:cubicBezTo>
                  <a:cubicBezTo>
                    <a:pt x="429975" y="1640542"/>
                    <a:pt x="425096" y="1639314"/>
                    <a:pt x="425705" y="1638085"/>
                  </a:cubicBezTo>
                  <a:cubicBezTo>
                    <a:pt x="423876" y="1638085"/>
                    <a:pt x="424486" y="1638085"/>
                    <a:pt x="423876" y="1638085"/>
                  </a:cubicBezTo>
                  <a:cubicBezTo>
                    <a:pt x="423876" y="1637471"/>
                    <a:pt x="423876" y="1637471"/>
                    <a:pt x="423876" y="1637471"/>
                  </a:cubicBezTo>
                  <a:cubicBezTo>
                    <a:pt x="423266" y="1637471"/>
                    <a:pt x="423266" y="1637471"/>
                    <a:pt x="423266" y="1637471"/>
                  </a:cubicBezTo>
                  <a:cubicBezTo>
                    <a:pt x="423266" y="1636242"/>
                    <a:pt x="423266" y="1636242"/>
                    <a:pt x="423266" y="1636242"/>
                  </a:cubicBezTo>
                  <a:cubicBezTo>
                    <a:pt x="423876" y="1636242"/>
                    <a:pt x="423876" y="1636242"/>
                    <a:pt x="423876" y="1636242"/>
                  </a:cubicBezTo>
                  <a:cubicBezTo>
                    <a:pt x="423876" y="1635628"/>
                    <a:pt x="423876" y="1635628"/>
                    <a:pt x="423876" y="1635628"/>
                  </a:cubicBezTo>
                  <a:cubicBezTo>
                    <a:pt x="422656" y="1635628"/>
                    <a:pt x="422656" y="1635628"/>
                    <a:pt x="422656" y="1635628"/>
                  </a:cubicBezTo>
                  <a:cubicBezTo>
                    <a:pt x="422656" y="1636242"/>
                    <a:pt x="422656" y="1636242"/>
                    <a:pt x="422656" y="1636242"/>
                  </a:cubicBezTo>
                  <a:cubicBezTo>
                    <a:pt x="422046" y="1636242"/>
                    <a:pt x="422046" y="1636242"/>
                    <a:pt x="422046" y="1636242"/>
                  </a:cubicBezTo>
                  <a:cubicBezTo>
                    <a:pt x="422046" y="1635628"/>
                    <a:pt x="422046" y="1635628"/>
                    <a:pt x="422046" y="1635628"/>
                  </a:cubicBezTo>
                  <a:cubicBezTo>
                    <a:pt x="421436" y="1635628"/>
                    <a:pt x="421436" y="1635628"/>
                    <a:pt x="421436" y="1635628"/>
                  </a:cubicBezTo>
                  <a:cubicBezTo>
                    <a:pt x="421436" y="1633785"/>
                    <a:pt x="421436" y="1634399"/>
                    <a:pt x="421436" y="1634399"/>
                  </a:cubicBezTo>
                  <a:lnTo>
                    <a:pt x="422046" y="1634399"/>
                  </a:lnTo>
                  <a:lnTo>
                    <a:pt x="422656" y="1634399"/>
                  </a:lnTo>
                  <a:cubicBezTo>
                    <a:pt x="422656" y="1633785"/>
                    <a:pt x="422656" y="1633785"/>
                    <a:pt x="422656" y="1633785"/>
                  </a:cubicBezTo>
                  <a:cubicBezTo>
                    <a:pt x="422046" y="1634399"/>
                    <a:pt x="422046" y="1634399"/>
                    <a:pt x="422046" y="1634399"/>
                  </a:cubicBezTo>
                  <a:cubicBezTo>
                    <a:pt x="422046" y="1633785"/>
                    <a:pt x="422046" y="1633785"/>
                    <a:pt x="422046" y="1633785"/>
                  </a:cubicBezTo>
                  <a:cubicBezTo>
                    <a:pt x="421436" y="1633785"/>
                    <a:pt x="421436" y="1633785"/>
                    <a:pt x="421436" y="1633785"/>
                  </a:cubicBezTo>
                  <a:cubicBezTo>
                    <a:pt x="421436" y="1631942"/>
                    <a:pt x="421436" y="1632557"/>
                    <a:pt x="421436" y="1631942"/>
                  </a:cubicBezTo>
                  <a:cubicBezTo>
                    <a:pt x="419606" y="1631942"/>
                    <a:pt x="420216" y="1631942"/>
                    <a:pt x="419606" y="1631942"/>
                  </a:cubicBezTo>
                  <a:cubicBezTo>
                    <a:pt x="419606" y="1631328"/>
                    <a:pt x="419606" y="1631328"/>
                    <a:pt x="419606" y="1631328"/>
                  </a:cubicBezTo>
                  <a:cubicBezTo>
                    <a:pt x="418997" y="1631328"/>
                    <a:pt x="418997" y="1631328"/>
                    <a:pt x="418997" y="1631328"/>
                  </a:cubicBezTo>
                  <a:cubicBezTo>
                    <a:pt x="419606" y="1627642"/>
                    <a:pt x="414727" y="1629485"/>
                    <a:pt x="414117" y="1630099"/>
                  </a:cubicBezTo>
                  <a:cubicBezTo>
                    <a:pt x="414117" y="1627642"/>
                    <a:pt x="414117" y="1627028"/>
                    <a:pt x="414117" y="1626414"/>
                  </a:cubicBezTo>
                  <a:cubicBezTo>
                    <a:pt x="411068" y="1627028"/>
                    <a:pt x="412288" y="1624571"/>
                    <a:pt x="411678" y="1623957"/>
                  </a:cubicBezTo>
                  <a:cubicBezTo>
                    <a:pt x="413508" y="1623957"/>
                    <a:pt x="414117" y="1623957"/>
                    <a:pt x="414727" y="1623957"/>
                  </a:cubicBezTo>
                  <a:cubicBezTo>
                    <a:pt x="414727" y="1625799"/>
                    <a:pt x="413508" y="1625185"/>
                    <a:pt x="414117" y="1625799"/>
                  </a:cubicBezTo>
                  <a:cubicBezTo>
                    <a:pt x="415947" y="1625799"/>
                    <a:pt x="415337" y="1625799"/>
                    <a:pt x="415337" y="1625799"/>
                  </a:cubicBezTo>
                  <a:cubicBezTo>
                    <a:pt x="415337" y="1624571"/>
                    <a:pt x="415337" y="1624571"/>
                    <a:pt x="415337" y="1624571"/>
                  </a:cubicBezTo>
                  <a:cubicBezTo>
                    <a:pt x="415947" y="1624571"/>
                    <a:pt x="415947" y="1624571"/>
                    <a:pt x="415947" y="1624571"/>
                  </a:cubicBezTo>
                  <a:cubicBezTo>
                    <a:pt x="415947" y="1623957"/>
                    <a:pt x="415947" y="1623957"/>
                    <a:pt x="415947" y="1623957"/>
                  </a:cubicBezTo>
                  <a:cubicBezTo>
                    <a:pt x="418387" y="1623957"/>
                    <a:pt x="420826" y="1623957"/>
                    <a:pt x="421436" y="1624571"/>
                  </a:cubicBezTo>
                  <a:cubicBezTo>
                    <a:pt x="421436" y="1623957"/>
                    <a:pt x="421436" y="1623957"/>
                    <a:pt x="421436" y="1623957"/>
                  </a:cubicBezTo>
                  <a:cubicBezTo>
                    <a:pt x="422656" y="1623957"/>
                    <a:pt x="423266" y="1623957"/>
                    <a:pt x="423266" y="1623957"/>
                  </a:cubicBezTo>
                  <a:cubicBezTo>
                    <a:pt x="423266" y="1623342"/>
                    <a:pt x="423266" y="1623342"/>
                    <a:pt x="423266" y="1623342"/>
                  </a:cubicBezTo>
                  <a:cubicBezTo>
                    <a:pt x="425096" y="1623342"/>
                    <a:pt x="424486" y="1623342"/>
                    <a:pt x="425096" y="1623342"/>
                  </a:cubicBezTo>
                  <a:cubicBezTo>
                    <a:pt x="425096" y="1621499"/>
                    <a:pt x="425096" y="1622114"/>
                    <a:pt x="425096" y="1622114"/>
                  </a:cubicBezTo>
                  <a:cubicBezTo>
                    <a:pt x="423266" y="1622114"/>
                    <a:pt x="422046" y="1622114"/>
                    <a:pt x="422046" y="1622114"/>
                  </a:cubicBezTo>
                  <a:cubicBezTo>
                    <a:pt x="422046" y="1620271"/>
                    <a:pt x="422046" y="1620885"/>
                    <a:pt x="422046" y="1620271"/>
                  </a:cubicBezTo>
                  <a:cubicBezTo>
                    <a:pt x="423876" y="1620271"/>
                    <a:pt x="424486" y="1620271"/>
                    <a:pt x="425096" y="1620271"/>
                  </a:cubicBezTo>
                  <a:cubicBezTo>
                    <a:pt x="425096" y="1619657"/>
                    <a:pt x="425096" y="1619657"/>
                    <a:pt x="425096" y="1619657"/>
                  </a:cubicBezTo>
                  <a:cubicBezTo>
                    <a:pt x="425705" y="1619657"/>
                    <a:pt x="425705" y="1619657"/>
                    <a:pt x="425705" y="1619657"/>
                  </a:cubicBezTo>
                  <a:cubicBezTo>
                    <a:pt x="425705" y="1620271"/>
                    <a:pt x="425705" y="1620271"/>
                    <a:pt x="425705" y="1620271"/>
                  </a:cubicBezTo>
                  <a:cubicBezTo>
                    <a:pt x="426925" y="1620271"/>
                    <a:pt x="427535" y="1620271"/>
                    <a:pt x="427535" y="1620271"/>
                  </a:cubicBezTo>
                  <a:cubicBezTo>
                    <a:pt x="427535" y="1619042"/>
                    <a:pt x="427535" y="1618428"/>
                    <a:pt x="427535" y="1618428"/>
                  </a:cubicBezTo>
                  <a:cubicBezTo>
                    <a:pt x="429365" y="1617814"/>
                    <a:pt x="429365" y="1617199"/>
                    <a:pt x="429975" y="1617814"/>
                  </a:cubicBezTo>
                  <a:cubicBezTo>
                    <a:pt x="429975" y="1616585"/>
                    <a:pt x="429975" y="1616585"/>
                    <a:pt x="429975" y="1616585"/>
                  </a:cubicBezTo>
                  <a:cubicBezTo>
                    <a:pt x="429365" y="1616585"/>
                    <a:pt x="429365" y="1616585"/>
                    <a:pt x="429365" y="1616585"/>
                  </a:cubicBezTo>
                  <a:cubicBezTo>
                    <a:pt x="430585" y="1615971"/>
                    <a:pt x="429975" y="1615971"/>
                    <a:pt x="429975" y="1615357"/>
                  </a:cubicBezTo>
                  <a:cubicBezTo>
                    <a:pt x="430585" y="1615357"/>
                    <a:pt x="430585" y="1615357"/>
                    <a:pt x="430585" y="1615357"/>
                  </a:cubicBezTo>
                  <a:cubicBezTo>
                    <a:pt x="431194" y="1613514"/>
                    <a:pt x="429975" y="1613514"/>
                    <a:pt x="429975" y="1612899"/>
                  </a:cubicBezTo>
                  <a:cubicBezTo>
                    <a:pt x="430585" y="1612899"/>
                    <a:pt x="430585" y="1612899"/>
                    <a:pt x="430585" y="1612899"/>
                  </a:cubicBezTo>
                  <a:cubicBezTo>
                    <a:pt x="430585" y="1611671"/>
                    <a:pt x="430585" y="1611671"/>
                    <a:pt x="430585" y="1611671"/>
                  </a:cubicBezTo>
                  <a:cubicBezTo>
                    <a:pt x="431194" y="1611671"/>
                    <a:pt x="431194" y="1611671"/>
                    <a:pt x="431194" y="1611671"/>
                  </a:cubicBezTo>
                  <a:cubicBezTo>
                    <a:pt x="431194" y="1614742"/>
                    <a:pt x="431194" y="1615971"/>
                    <a:pt x="431194" y="1615971"/>
                  </a:cubicBezTo>
                  <a:cubicBezTo>
                    <a:pt x="430585" y="1615971"/>
                    <a:pt x="430585" y="1615971"/>
                    <a:pt x="430585" y="1615971"/>
                  </a:cubicBezTo>
                  <a:cubicBezTo>
                    <a:pt x="430585" y="1616585"/>
                    <a:pt x="430585" y="1616585"/>
                    <a:pt x="430585" y="1616585"/>
                  </a:cubicBezTo>
                  <a:cubicBezTo>
                    <a:pt x="432414" y="1616585"/>
                    <a:pt x="433634" y="1617199"/>
                    <a:pt x="433634" y="1617814"/>
                  </a:cubicBezTo>
                  <a:cubicBezTo>
                    <a:pt x="433024" y="1617814"/>
                    <a:pt x="433024" y="1617814"/>
                    <a:pt x="433024" y="1617814"/>
                  </a:cubicBezTo>
                  <a:cubicBezTo>
                    <a:pt x="433024" y="1619042"/>
                    <a:pt x="433024" y="1619042"/>
                    <a:pt x="433024" y="1619042"/>
                  </a:cubicBezTo>
                  <a:cubicBezTo>
                    <a:pt x="431804" y="1619042"/>
                    <a:pt x="431804" y="1619042"/>
                    <a:pt x="431804" y="1619042"/>
                  </a:cubicBezTo>
                  <a:cubicBezTo>
                    <a:pt x="431804" y="1620885"/>
                    <a:pt x="431194" y="1621499"/>
                    <a:pt x="431194" y="1622114"/>
                  </a:cubicBezTo>
                  <a:cubicBezTo>
                    <a:pt x="429975" y="1622114"/>
                    <a:pt x="429975" y="1622114"/>
                    <a:pt x="429975" y="1622114"/>
                  </a:cubicBezTo>
                  <a:cubicBezTo>
                    <a:pt x="429975" y="1620885"/>
                    <a:pt x="429975" y="1620885"/>
                    <a:pt x="429975" y="1620885"/>
                  </a:cubicBezTo>
                  <a:cubicBezTo>
                    <a:pt x="429365" y="1620885"/>
                    <a:pt x="429365" y="1620885"/>
                    <a:pt x="429365" y="1620885"/>
                  </a:cubicBezTo>
                  <a:cubicBezTo>
                    <a:pt x="429365" y="1622728"/>
                    <a:pt x="429365" y="1622728"/>
                    <a:pt x="429365" y="1622728"/>
                  </a:cubicBezTo>
                  <a:cubicBezTo>
                    <a:pt x="429975" y="1622728"/>
                    <a:pt x="429975" y="1622728"/>
                    <a:pt x="429975" y="1622728"/>
                  </a:cubicBezTo>
                  <a:cubicBezTo>
                    <a:pt x="429365" y="1623342"/>
                    <a:pt x="429365" y="1623342"/>
                    <a:pt x="429365" y="1623342"/>
                  </a:cubicBezTo>
                  <a:cubicBezTo>
                    <a:pt x="429975" y="1623957"/>
                    <a:pt x="429975" y="1623957"/>
                    <a:pt x="429975" y="1623957"/>
                  </a:cubicBezTo>
                  <a:cubicBezTo>
                    <a:pt x="429975" y="1623342"/>
                    <a:pt x="429975" y="1623342"/>
                    <a:pt x="429975" y="1623342"/>
                  </a:cubicBezTo>
                  <a:cubicBezTo>
                    <a:pt x="431804" y="1623342"/>
                    <a:pt x="431194" y="1623342"/>
                    <a:pt x="431194" y="1623342"/>
                  </a:cubicBezTo>
                  <a:cubicBezTo>
                    <a:pt x="431194" y="1621499"/>
                    <a:pt x="431194" y="1622114"/>
                    <a:pt x="431194" y="1622114"/>
                  </a:cubicBezTo>
                  <a:cubicBezTo>
                    <a:pt x="431804" y="1622114"/>
                    <a:pt x="431804" y="1622114"/>
                    <a:pt x="431804" y="1622114"/>
                  </a:cubicBezTo>
                  <a:cubicBezTo>
                    <a:pt x="431804" y="1620271"/>
                    <a:pt x="431804" y="1620885"/>
                    <a:pt x="431804" y="1620271"/>
                  </a:cubicBezTo>
                  <a:cubicBezTo>
                    <a:pt x="434244" y="1620271"/>
                    <a:pt x="433024" y="1619042"/>
                    <a:pt x="433634" y="1619042"/>
                  </a:cubicBezTo>
                  <a:cubicBezTo>
                    <a:pt x="434244" y="1619657"/>
                    <a:pt x="434244" y="1619657"/>
                    <a:pt x="434244" y="1619657"/>
                  </a:cubicBezTo>
                  <a:cubicBezTo>
                    <a:pt x="432414" y="1620885"/>
                    <a:pt x="434244" y="1621499"/>
                    <a:pt x="433634" y="1622114"/>
                  </a:cubicBezTo>
                  <a:cubicBezTo>
                    <a:pt x="434244" y="1622114"/>
                    <a:pt x="434244" y="1622114"/>
                    <a:pt x="434244" y="1622114"/>
                  </a:cubicBezTo>
                  <a:cubicBezTo>
                    <a:pt x="433634" y="1620271"/>
                    <a:pt x="434854" y="1619657"/>
                    <a:pt x="434854" y="1619657"/>
                  </a:cubicBezTo>
                  <a:cubicBezTo>
                    <a:pt x="434244" y="1619657"/>
                    <a:pt x="434244" y="1619657"/>
                    <a:pt x="434244" y="1619657"/>
                  </a:cubicBezTo>
                  <a:cubicBezTo>
                    <a:pt x="434854" y="1618428"/>
                    <a:pt x="435464" y="1619042"/>
                    <a:pt x="435464" y="1619042"/>
                  </a:cubicBezTo>
                  <a:cubicBezTo>
                    <a:pt x="435464" y="1618428"/>
                    <a:pt x="435464" y="1618428"/>
                    <a:pt x="435464" y="1618428"/>
                  </a:cubicBezTo>
                  <a:cubicBezTo>
                    <a:pt x="434854" y="1618428"/>
                    <a:pt x="434854" y="1618428"/>
                    <a:pt x="434854" y="1618428"/>
                  </a:cubicBezTo>
                  <a:cubicBezTo>
                    <a:pt x="434854" y="1616585"/>
                    <a:pt x="434854" y="1617199"/>
                    <a:pt x="434854" y="1616585"/>
                  </a:cubicBezTo>
                  <a:cubicBezTo>
                    <a:pt x="434244" y="1616585"/>
                    <a:pt x="434244" y="1616585"/>
                    <a:pt x="434244" y="1616585"/>
                  </a:cubicBezTo>
                  <a:cubicBezTo>
                    <a:pt x="434244" y="1615357"/>
                    <a:pt x="434244" y="1614742"/>
                    <a:pt x="434244" y="1614742"/>
                  </a:cubicBezTo>
                  <a:cubicBezTo>
                    <a:pt x="433634" y="1614742"/>
                    <a:pt x="433634" y="1614742"/>
                    <a:pt x="433634" y="1614742"/>
                  </a:cubicBezTo>
                  <a:cubicBezTo>
                    <a:pt x="434244" y="1614128"/>
                    <a:pt x="434244" y="1614128"/>
                    <a:pt x="434244" y="1614128"/>
                  </a:cubicBezTo>
                  <a:cubicBezTo>
                    <a:pt x="433634" y="1614128"/>
                    <a:pt x="433634" y="1614128"/>
                    <a:pt x="433634" y="1614128"/>
                  </a:cubicBezTo>
                  <a:cubicBezTo>
                    <a:pt x="433634" y="1612285"/>
                    <a:pt x="433634" y="1612899"/>
                    <a:pt x="433634" y="1612285"/>
                  </a:cubicBezTo>
                  <a:cubicBezTo>
                    <a:pt x="434244" y="1613514"/>
                    <a:pt x="434854" y="1612899"/>
                    <a:pt x="434854" y="1612899"/>
                  </a:cubicBezTo>
                  <a:cubicBezTo>
                    <a:pt x="434854" y="1612285"/>
                    <a:pt x="434854" y="1612285"/>
                    <a:pt x="434854" y="1612285"/>
                  </a:cubicBezTo>
                  <a:cubicBezTo>
                    <a:pt x="434244" y="1612285"/>
                    <a:pt x="434244" y="1612285"/>
                    <a:pt x="434244" y="1612285"/>
                  </a:cubicBezTo>
                  <a:cubicBezTo>
                    <a:pt x="434244" y="1611057"/>
                    <a:pt x="434244" y="1610442"/>
                    <a:pt x="434244" y="1610442"/>
                  </a:cubicBezTo>
                  <a:cubicBezTo>
                    <a:pt x="434854" y="1610442"/>
                    <a:pt x="434854" y="1610442"/>
                    <a:pt x="434854" y="1610442"/>
                  </a:cubicBezTo>
                  <a:cubicBezTo>
                    <a:pt x="434854" y="1609214"/>
                    <a:pt x="434854" y="1609214"/>
                    <a:pt x="434854" y="1609214"/>
                  </a:cubicBezTo>
                  <a:cubicBezTo>
                    <a:pt x="436683" y="1611057"/>
                    <a:pt x="437293" y="1611671"/>
                    <a:pt x="437293" y="1612285"/>
                  </a:cubicBezTo>
                  <a:cubicBezTo>
                    <a:pt x="437903" y="1612285"/>
                    <a:pt x="437903" y="1612285"/>
                    <a:pt x="437903" y="1612285"/>
                  </a:cubicBezTo>
                  <a:cubicBezTo>
                    <a:pt x="437293" y="1614742"/>
                    <a:pt x="438513" y="1615971"/>
                    <a:pt x="438513" y="1616585"/>
                  </a:cubicBezTo>
                  <a:cubicBezTo>
                    <a:pt x="439123" y="1616585"/>
                    <a:pt x="439123" y="1616585"/>
                    <a:pt x="439123" y="1616585"/>
                  </a:cubicBezTo>
                  <a:cubicBezTo>
                    <a:pt x="439123" y="1617814"/>
                    <a:pt x="439123" y="1617814"/>
                    <a:pt x="439123" y="1617814"/>
                  </a:cubicBezTo>
                  <a:cubicBezTo>
                    <a:pt x="440343" y="1616585"/>
                    <a:pt x="440343" y="1616585"/>
                    <a:pt x="440343" y="1616585"/>
                  </a:cubicBezTo>
                  <a:cubicBezTo>
                    <a:pt x="440343" y="1618428"/>
                    <a:pt x="440343" y="1619042"/>
                    <a:pt x="440343" y="1619042"/>
                  </a:cubicBezTo>
                  <a:cubicBezTo>
                    <a:pt x="440953" y="1617814"/>
                    <a:pt x="440953" y="1617814"/>
                    <a:pt x="440953" y="1617814"/>
                  </a:cubicBezTo>
                  <a:cubicBezTo>
                    <a:pt x="440953" y="1618428"/>
                    <a:pt x="440953" y="1618428"/>
                    <a:pt x="440953" y="1618428"/>
                  </a:cubicBezTo>
                  <a:cubicBezTo>
                    <a:pt x="442173" y="1618428"/>
                    <a:pt x="442782" y="1618428"/>
                    <a:pt x="442782" y="1618428"/>
                  </a:cubicBezTo>
                  <a:cubicBezTo>
                    <a:pt x="442782" y="1617814"/>
                    <a:pt x="442782" y="1617814"/>
                    <a:pt x="442782" y="1617814"/>
                  </a:cubicBezTo>
                  <a:cubicBezTo>
                    <a:pt x="443392" y="1617814"/>
                    <a:pt x="443392" y="1617814"/>
                    <a:pt x="443392" y="1617814"/>
                  </a:cubicBezTo>
                  <a:cubicBezTo>
                    <a:pt x="443392" y="1616585"/>
                    <a:pt x="443392" y="1616585"/>
                    <a:pt x="443392" y="1616585"/>
                  </a:cubicBezTo>
                  <a:cubicBezTo>
                    <a:pt x="442782" y="1616585"/>
                    <a:pt x="442782" y="1616585"/>
                    <a:pt x="442782" y="1616585"/>
                  </a:cubicBezTo>
                  <a:cubicBezTo>
                    <a:pt x="443392" y="1615971"/>
                    <a:pt x="443392" y="1615971"/>
                    <a:pt x="443392" y="1615971"/>
                  </a:cubicBezTo>
                  <a:cubicBezTo>
                    <a:pt x="442782" y="1615971"/>
                    <a:pt x="442782" y="1615971"/>
                    <a:pt x="442782" y="1615971"/>
                  </a:cubicBezTo>
                  <a:cubicBezTo>
                    <a:pt x="444612" y="1614742"/>
                    <a:pt x="443392" y="1614128"/>
                    <a:pt x="443392" y="1614128"/>
                  </a:cubicBezTo>
                  <a:cubicBezTo>
                    <a:pt x="444612" y="1614128"/>
                    <a:pt x="444612" y="1614128"/>
                    <a:pt x="444612" y="1614128"/>
                  </a:cubicBezTo>
                  <a:cubicBezTo>
                    <a:pt x="444612" y="1612285"/>
                    <a:pt x="444612" y="1611057"/>
                    <a:pt x="444612" y="1611057"/>
                  </a:cubicBezTo>
                  <a:cubicBezTo>
                    <a:pt x="443392" y="1611057"/>
                    <a:pt x="443392" y="1611057"/>
                    <a:pt x="443392" y="1611057"/>
                  </a:cubicBezTo>
                  <a:cubicBezTo>
                    <a:pt x="444002" y="1609214"/>
                    <a:pt x="442782" y="1609828"/>
                    <a:pt x="442782" y="1609214"/>
                  </a:cubicBezTo>
                  <a:cubicBezTo>
                    <a:pt x="443392" y="1609214"/>
                    <a:pt x="443392" y="1609214"/>
                    <a:pt x="443392" y="1609214"/>
                  </a:cubicBezTo>
                  <a:cubicBezTo>
                    <a:pt x="443392" y="1608599"/>
                    <a:pt x="443392" y="1608599"/>
                    <a:pt x="443392" y="1608599"/>
                  </a:cubicBezTo>
                  <a:cubicBezTo>
                    <a:pt x="444612" y="1609214"/>
                    <a:pt x="444612" y="1609214"/>
                    <a:pt x="444612" y="1609214"/>
                  </a:cubicBezTo>
                  <a:cubicBezTo>
                    <a:pt x="444612" y="1608599"/>
                    <a:pt x="444612" y="1608599"/>
                    <a:pt x="444612" y="1608599"/>
                  </a:cubicBezTo>
                  <a:cubicBezTo>
                    <a:pt x="445222" y="1608599"/>
                    <a:pt x="445222" y="1608599"/>
                    <a:pt x="445222" y="1608599"/>
                  </a:cubicBezTo>
                  <a:cubicBezTo>
                    <a:pt x="445222" y="1609214"/>
                    <a:pt x="445222" y="1609214"/>
                    <a:pt x="445222" y="1609214"/>
                  </a:cubicBezTo>
                  <a:cubicBezTo>
                    <a:pt x="447052" y="1609214"/>
                    <a:pt x="446442" y="1609214"/>
                    <a:pt x="446442" y="1609214"/>
                  </a:cubicBezTo>
                  <a:cubicBezTo>
                    <a:pt x="446442" y="1608599"/>
                    <a:pt x="446442" y="1608599"/>
                    <a:pt x="446442" y="1608599"/>
                  </a:cubicBezTo>
                  <a:cubicBezTo>
                    <a:pt x="445832" y="1608599"/>
                    <a:pt x="445832" y="1608599"/>
                    <a:pt x="445832" y="1608599"/>
                  </a:cubicBezTo>
                  <a:cubicBezTo>
                    <a:pt x="446442" y="1607985"/>
                    <a:pt x="446442" y="1607985"/>
                    <a:pt x="446442" y="1607985"/>
                  </a:cubicBezTo>
                  <a:cubicBezTo>
                    <a:pt x="445832" y="1607985"/>
                    <a:pt x="445832" y="1607985"/>
                    <a:pt x="445832" y="1607985"/>
                  </a:cubicBezTo>
                  <a:cubicBezTo>
                    <a:pt x="445832" y="1607371"/>
                    <a:pt x="445832" y="1607371"/>
                    <a:pt x="445832" y="1607371"/>
                  </a:cubicBezTo>
                  <a:cubicBezTo>
                    <a:pt x="444002" y="1607371"/>
                    <a:pt x="444612" y="1607371"/>
                    <a:pt x="444612" y="1607371"/>
                  </a:cubicBezTo>
                  <a:cubicBezTo>
                    <a:pt x="444612" y="1607985"/>
                    <a:pt x="444612" y="1607985"/>
                    <a:pt x="444612" y="1607985"/>
                  </a:cubicBezTo>
                  <a:cubicBezTo>
                    <a:pt x="442782" y="1607985"/>
                    <a:pt x="443392" y="1607985"/>
                    <a:pt x="442782" y="1607985"/>
                  </a:cubicBezTo>
                  <a:cubicBezTo>
                    <a:pt x="442782" y="1607371"/>
                    <a:pt x="442782" y="1607371"/>
                    <a:pt x="442782" y="1607371"/>
                  </a:cubicBezTo>
                  <a:cubicBezTo>
                    <a:pt x="443392" y="1607371"/>
                    <a:pt x="443392" y="1607371"/>
                    <a:pt x="443392" y="1607371"/>
                  </a:cubicBezTo>
                  <a:cubicBezTo>
                    <a:pt x="443392" y="1606757"/>
                    <a:pt x="443392" y="1606757"/>
                    <a:pt x="443392" y="1606757"/>
                  </a:cubicBezTo>
                  <a:cubicBezTo>
                    <a:pt x="444612" y="1606757"/>
                    <a:pt x="444612" y="1606757"/>
                    <a:pt x="444612" y="1606757"/>
                  </a:cubicBezTo>
                  <a:cubicBezTo>
                    <a:pt x="444612" y="1606142"/>
                    <a:pt x="444612" y="1606142"/>
                    <a:pt x="444612" y="1606142"/>
                  </a:cubicBezTo>
                  <a:cubicBezTo>
                    <a:pt x="445222" y="1606142"/>
                    <a:pt x="445222" y="1606142"/>
                    <a:pt x="445222" y="1606142"/>
                  </a:cubicBezTo>
                  <a:cubicBezTo>
                    <a:pt x="445222" y="1604299"/>
                    <a:pt x="445222" y="1604299"/>
                    <a:pt x="445222" y="1604299"/>
                  </a:cubicBezTo>
                  <a:cubicBezTo>
                    <a:pt x="445832" y="1604299"/>
                    <a:pt x="445832" y="1604299"/>
                    <a:pt x="445832" y="1604299"/>
                  </a:cubicBezTo>
                  <a:cubicBezTo>
                    <a:pt x="445832" y="1603685"/>
                    <a:pt x="445832" y="1603685"/>
                    <a:pt x="445832" y="1603685"/>
                  </a:cubicBezTo>
                  <a:cubicBezTo>
                    <a:pt x="445222" y="1603685"/>
                    <a:pt x="445222" y="1603685"/>
                    <a:pt x="445222" y="1603685"/>
                  </a:cubicBezTo>
                  <a:cubicBezTo>
                    <a:pt x="446442" y="1602457"/>
                    <a:pt x="445222" y="1601842"/>
                    <a:pt x="445832" y="1601228"/>
                  </a:cubicBezTo>
                  <a:cubicBezTo>
                    <a:pt x="446442" y="1601228"/>
                    <a:pt x="446442" y="1601228"/>
                    <a:pt x="446442" y="1601228"/>
                  </a:cubicBezTo>
                  <a:cubicBezTo>
                    <a:pt x="446442" y="1600614"/>
                    <a:pt x="446442" y="1600614"/>
                    <a:pt x="446442" y="1600614"/>
                  </a:cubicBezTo>
                  <a:cubicBezTo>
                    <a:pt x="445832" y="1600614"/>
                    <a:pt x="445832" y="1600614"/>
                    <a:pt x="445832" y="1600614"/>
                  </a:cubicBezTo>
                  <a:cubicBezTo>
                    <a:pt x="445222" y="1598157"/>
                    <a:pt x="447052" y="1597542"/>
                    <a:pt x="446442" y="1596928"/>
                  </a:cubicBezTo>
                  <a:cubicBezTo>
                    <a:pt x="447052" y="1596928"/>
                    <a:pt x="447052" y="1596928"/>
                    <a:pt x="447052" y="1596928"/>
                  </a:cubicBezTo>
                  <a:cubicBezTo>
                    <a:pt x="447052" y="1598157"/>
                    <a:pt x="447052" y="1598157"/>
                    <a:pt x="447052" y="1598157"/>
                  </a:cubicBezTo>
                  <a:cubicBezTo>
                    <a:pt x="448881" y="1598157"/>
                    <a:pt x="448271" y="1598157"/>
                    <a:pt x="448881" y="1598157"/>
                  </a:cubicBezTo>
                  <a:cubicBezTo>
                    <a:pt x="448881" y="1595699"/>
                    <a:pt x="450101" y="1596314"/>
                    <a:pt x="450101" y="1596314"/>
                  </a:cubicBezTo>
                  <a:cubicBezTo>
                    <a:pt x="450101" y="1595699"/>
                    <a:pt x="450101" y="1595699"/>
                    <a:pt x="450101" y="1595699"/>
                  </a:cubicBezTo>
                  <a:cubicBezTo>
                    <a:pt x="450711" y="1595699"/>
                    <a:pt x="450711" y="1595699"/>
                    <a:pt x="450711" y="1595699"/>
                  </a:cubicBezTo>
                  <a:cubicBezTo>
                    <a:pt x="450711" y="1595085"/>
                    <a:pt x="450711" y="1595085"/>
                    <a:pt x="450711" y="1595085"/>
                  </a:cubicBezTo>
                  <a:cubicBezTo>
                    <a:pt x="448881" y="1595085"/>
                    <a:pt x="448271" y="1597542"/>
                    <a:pt x="447052" y="1596928"/>
                  </a:cubicBezTo>
                  <a:cubicBezTo>
                    <a:pt x="447052" y="1595699"/>
                    <a:pt x="447052" y="1595085"/>
                    <a:pt x="447052" y="1595085"/>
                  </a:cubicBezTo>
                  <a:cubicBezTo>
                    <a:pt x="446442" y="1595085"/>
                    <a:pt x="446442" y="1595085"/>
                    <a:pt x="446442" y="1595085"/>
                  </a:cubicBezTo>
                  <a:cubicBezTo>
                    <a:pt x="446442" y="1594471"/>
                    <a:pt x="446442" y="1594471"/>
                    <a:pt x="446442" y="1594471"/>
                  </a:cubicBezTo>
                  <a:cubicBezTo>
                    <a:pt x="448271" y="1593857"/>
                    <a:pt x="448271" y="1593242"/>
                    <a:pt x="448881" y="1593242"/>
                  </a:cubicBezTo>
                  <a:cubicBezTo>
                    <a:pt x="448881" y="1592628"/>
                    <a:pt x="448881" y="1592628"/>
                    <a:pt x="448881" y="1592628"/>
                  </a:cubicBezTo>
                  <a:cubicBezTo>
                    <a:pt x="450711" y="1592628"/>
                    <a:pt x="450711" y="1591399"/>
                    <a:pt x="450711" y="1592014"/>
                  </a:cubicBezTo>
                  <a:cubicBezTo>
                    <a:pt x="450711" y="1591399"/>
                    <a:pt x="450711" y="1591399"/>
                    <a:pt x="450711" y="1591399"/>
                  </a:cubicBezTo>
                  <a:cubicBezTo>
                    <a:pt x="452541" y="1590785"/>
                    <a:pt x="452541" y="1590171"/>
                    <a:pt x="453151" y="1590785"/>
                  </a:cubicBezTo>
                  <a:cubicBezTo>
                    <a:pt x="452541" y="1591399"/>
                    <a:pt x="452541" y="1591399"/>
                    <a:pt x="452541" y="1591399"/>
                  </a:cubicBezTo>
                  <a:cubicBezTo>
                    <a:pt x="454370" y="1590171"/>
                    <a:pt x="454980" y="1590785"/>
                    <a:pt x="454980" y="1591399"/>
                  </a:cubicBezTo>
                  <a:cubicBezTo>
                    <a:pt x="454980" y="1590785"/>
                    <a:pt x="454980" y="1590785"/>
                    <a:pt x="454980" y="1590785"/>
                  </a:cubicBezTo>
                  <a:cubicBezTo>
                    <a:pt x="456810" y="1590785"/>
                    <a:pt x="457420" y="1590785"/>
                    <a:pt x="457420" y="1590785"/>
                  </a:cubicBezTo>
                  <a:cubicBezTo>
                    <a:pt x="457420" y="1589557"/>
                    <a:pt x="457420" y="1589557"/>
                    <a:pt x="457420" y="1589557"/>
                  </a:cubicBezTo>
                  <a:cubicBezTo>
                    <a:pt x="459250" y="1589557"/>
                    <a:pt x="458640" y="1589557"/>
                    <a:pt x="458640" y="1589557"/>
                  </a:cubicBezTo>
                  <a:cubicBezTo>
                    <a:pt x="458640" y="1590785"/>
                    <a:pt x="458640" y="1590785"/>
                    <a:pt x="458640" y="1590785"/>
                  </a:cubicBezTo>
                  <a:cubicBezTo>
                    <a:pt x="461079" y="1590785"/>
                    <a:pt x="461079" y="1589557"/>
                    <a:pt x="461689" y="1589557"/>
                  </a:cubicBezTo>
                  <a:cubicBezTo>
                    <a:pt x="462299" y="1592628"/>
                    <a:pt x="459859" y="1592014"/>
                    <a:pt x="459859" y="1592014"/>
                  </a:cubicBezTo>
                  <a:cubicBezTo>
                    <a:pt x="459859" y="1591399"/>
                    <a:pt x="459859" y="1591399"/>
                    <a:pt x="459859" y="1591399"/>
                  </a:cubicBezTo>
                  <a:cubicBezTo>
                    <a:pt x="458030" y="1591399"/>
                    <a:pt x="458030" y="1592014"/>
                    <a:pt x="458030" y="1592014"/>
                  </a:cubicBezTo>
                  <a:cubicBezTo>
                    <a:pt x="458030" y="1591399"/>
                    <a:pt x="458030" y="1591399"/>
                    <a:pt x="458030" y="1591399"/>
                  </a:cubicBezTo>
                  <a:cubicBezTo>
                    <a:pt x="457420" y="1591399"/>
                    <a:pt x="457420" y="1591399"/>
                    <a:pt x="457420" y="1591399"/>
                  </a:cubicBezTo>
                  <a:cubicBezTo>
                    <a:pt x="457420" y="1592014"/>
                    <a:pt x="457420" y="1592014"/>
                    <a:pt x="457420" y="1592014"/>
                  </a:cubicBezTo>
                  <a:cubicBezTo>
                    <a:pt x="454980" y="1593242"/>
                    <a:pt x="454980" y="1592628"/>
                    <a:pt x="454370" y="1593242"/>
                  </a:cubicBezTo>
                  <a:cubicBezTo>
                    <a:pt x="456200" y="1593242"/>
                    <a:pt x="455590" y="1593242"/>
                    <a:pt x="456200" y="1593242"/>
                  </a:cubicBezTo>
                  <a:cubicBezTo>
                    <a:pt x="456200" y="1592628"/>
                    <a:pt x="456200" y="1592628"/>
                    <a:pt x="456200" y="1592628"/>
                  </a:cubicBezTo>
                  <a:cubicBezTo>
                    <a:pt x="458030" y="1592014"/>
                    <a:pt x="458640" y="1592014"/>
                    <a:pt x="459859" y="1592014"/>
                  </a:cubicBezTo>
                  <a:cubicBezTo>
                    <a:pt x="459859" y="1592628"/>
                    <a:pt x="459859" y="1592628"/>
                    <a:pt x="459859" y="1592628"/>
                  </a:cubicBezTo>
                  <a:cubicBezTo>
                    <a:pt x="461689" y="1593242"/>
                    <a:pt x="462299" y="1592014"/>
                    <a:pt x="462909" y="1592014"/>
                  </a:cubicBezTo>
                  <a:cubicBezTo>
                    <a:pt x="463519" y="1588942"/>
                    <a:pt x="465958" y="1590171"/>
                    <a:pt x="466568" y="1589557"/>
                  </a:cubicBezTo>
                  <a:cubicBezTo>
                    <a:pt x="466568" y="1591399"/>
                    <a:pt x="466568" y="1591399"/>
                    <a:pt x="466568" y="1591399"/>
                  </a:cubicBezTo>
                  <a:cubicBezTo>
                    <a:pt x="467788" y="1591399"/>
                    <a:pt x="467788" y="1591399"/>
                    <a:pt x="467788" y="1591399"/>
                  </a:cubicBezTo>
                  <a:cubicBezTo>
                    <a:pt x="467788" y="1590785"/>
                    <a:pt x="467788" y="1590785"/>
                    <a:pt x="467788" y="1590785"/>
                  </a:cubicBezTo>
                  <a:cubicBezTo>
                    <a:pt x="469008" y="1590785"/>
                    <a:pt x="469618" y="1590785"/>
                    <a:pt x="469618" y="1590785"/>
                  </a:cubicBezTo>
                  <a:cubicBezTo>
                    <a:pt x="469618" y="1589557"/>
                    <a:pt x="469618" y="1589557"/>
                    <a:pt x="469618" y="1589557"/>
                  </a:cubicBezTo>
                  <a:cubicBezTo>
                    <a:pt x="471447" y="1589557"/>
                    <a:pt x="471447" y="1588942"/>
                    <a:pt x="472057" y="1588942"/>
                  </a:cubicBezTo>
                  <a:cubicBezTo>
                    <a:pt x="472057" y="1588328"/>
                    <a:pt x="472057" y="1588328"/>
                    <a:pt x="472057" y="1588328"/>
                  </a:cubicBezTo>
                  <a:cubicBezTo>
                    <a:pt x="472667" y="1588328"/>
                    <a:pt x="472667" y="1588328"/>
                    <a:pt x="472667" y="1588328"/>
                  </a:cubicBezTo>
                  <a:cubicBezTo>
                    <a:pt x="472667" y="1588942"/>
                    <a:pt x="472667" y="1588942"/>
                    <a:pt x="472667" y="1588942"/>
                  </a:cubicBezTo>
                  <a:cubicBezTo>
                    <a:pt x="474497" y="1588942"/>
                    <a:pt x="473887" y="1588942"/>
                    <a:pt x="473887" y="1588942"/>
                  </a:cubicBezTo>
                  <a:cubicBezTo>
                    <a:pt x="472667" y="1590171"/>
                    <a:pt x="473277" y="1590171"/>
                    <a:pt x="473277" y="1590785"/>
                  </a:cubicBezTo>
                  <a:cubicBezTo>
                    <a:pt x="472057" y="1590171"/>
                    <a:pt x="472057" y="1591399"/>
                    <a:pt x="472057" y="1591399"/>
                  </a:cubicBezTo>
                  <a:cubicBezTo>
                    <a:pt x="472057" y="1590785"/>
                    <a:pt x="472057" y="1590785"/>
                    <a:pt x="472057" y="1590785"/>
                  </a:cubicBezTo>
                  <a:cubicBezTo>
                    <a:pt x="471447" y="1590785"/>
                    <a:pt x="471447" y="1590785"/>
                    <a:pt x="471447" y="1590785"/>
                  </a:cubicBezTo>
                  <a:cubicBezTo>
                    <a:pt x="471447" y="1592014"/>
                    <a:pt x="472057" y="1592628"/>
                    <a:pt x="472057" y="1592628"/>
                  </a:cubicBezTo>
                  <a:cubicBezTo>
                    <a:pt x="472667" y="1592628"/>
                    <a:pt x="472667" y="1592628"/>
                    <a:pt x="472667" y="1592628"/>
                  </a:cubicBezTo>
                  <a:cubicBezTo>
                    <a:pt x="472057" y="1593857"/>
                    <a:pt x="471447" y="1593242"/>
                    <a:pt x="471447" y="1593242"/>
                  </a:cubicBezTo>
                  <a:cubicBezTo>
                    <a:pt x="471447" y="1595085"/>
                    <a:pt x="471447" y="1594471"/>
                    <a:pt x="471447" y="1595085"/>
                  </a:cubicBezTo>
                  <a:cubicBezTo>
                    <a:pt x="470228" y="1595085"/>
                    <a:pt x="470228" y="1595085"/>
                    <a:pt x="470228" y="1595085"/>
                  </a:cubicBezTo>
                  <a:cubicBezTo>
                    <a:pt x="470228" y="1595699"/>
                    <a:pt x="470228" y="1595699"/>
                    <a:pt x="470228" y="1595699"/>
                  </a:cubicBezTo>
                  <a:cubicBezTo>
                    <a:pt x="469618" y="1595699"/>
                    <a:pt x="469618" y="1595699"/>
                    <a:pt x="469618" y="1595699"/>
                  </a:cubicBezTo>
                  <a:cubicBezTo>
                    <a:pt x="469618" y="1597542"/>
                    <a:pt x="469618" y="1598157"/>
                    <a:pt x="469618" y="1598771"/>
                  </a:cubicBezTo>
                  <a:cubicBezTo>
                    <a:pt x="471447" y="1598771"/>
                    <a:pt x="470837" y="1599385"/>
                    <a:pt x="471447" y="1599385"/>
                  </a:cubicBezTo>
                  <a:lnTo>
                    <a:pt x="471447" y="1598894"/>
                  </a:lnTo>
                  <a:lnTo>
                    <a:pt x="472201" y="1599349"/>
                  </a:lnTo>
                  <a:lnTo>
                    <a:pt x="472667" y="1601228"/>
                  </a:lnTo>
                  <a:cubicBezTo>
                    <a:pt x="473277" y="1601228"/>
                    <a:pt x="473277" y="1601228"/>
                    <a:pt x="473277" y="1601228"/>
                  </a:cubicBezTo>
                  <a:cubicBezTo>
                    <a:pt x="473277" y="1602457"/>
                    <a:pt x="473277" y="1602457"/>
                    <a:pt x="473277" y="1602457"/>
                  </a:cubicBezTo>
                  <a:cubicBezTo>
                    <a:pt x="475107" y="1602457"/>
                    <a:pt x="474497" y="1602457"/>
                    <a:pt x="474497" y="1602457"/>
                  </a:cubicBezTo>
                  <a:cubicBezTo>
                    <a:pt x="474497" y="1601228"/>
                    <a:pt x="474497" y="1601228"/>
                    <a:pt x="474497" y="1601228"/>
                  </a:cubicBezTo>
                  <a:cubicBezTo>
                    <a:pt x="473887" y="1601228"/>
                    <a:pt x="473887" y="1601228"/>
                    <a:pt x="473887" y="1601228"/>
                  </a:cubicBezTo>
                  <a:cubicBezTo>
                    <a:pt x="473887" y="1599999"/>
                    <a:pt x="473887" y="1599999"/>
                    <a:pt x="473887" y="1599999"/>
                  </a:cubicBezTo>
                  <a:cubicBezTo>
                    <a:pt x="473277" y="1599999"/>
                    <a:pt x="473277" y="1599999"/>
                    <a:pt x="473277" y="1599999"/>
                  </a:cubicBezTo>
                  <a:lnTo>
                    <a:pt x="472201" y="1599349"/>
                  </a:lnTo>
                  <a:lnTo>
                    <a:pt x="472057" y="1598771"/>
                  </a:lnTo>
                  <a:cubicBezTo>
                    <a:pt x="472057" y="1598771"/>
                    <a:pt x="472057" y="1598771"/>
                    <a:pt x="471447" y="1598771"/>
                  </a:cubicBezTo>
                  <a:lnTo>
                    <a:pt x="471447" y="1598894"/>
                  </a:lnTo>
                  <a:lnTo>
                    <a:pt x="470228" y="1598157"/>
                  </a:lnTo>
                  <a:cubicBezTo>
                    <a:pt x="470837" y="1596314"/>
                    <a:pt x="472057" y="1595085"/>
                    <a:pt x="472057" y="1595085"/>
                  </a:cubicBezTo>
                  <a:cubicBezTo>
                    <a:pt x="471447" y="1595085"/>
                    <a:pt x="471447" y="1595085"/>
                    <a:pt x="471447" y="1595085"/>
                  </a:cubicBezTo>
                  <a:cubicBezTo>
                    <a:pt x="472057" y="1593857"/>
                    <a:pt x="472057" y="1594471"/>
                    <a:pt x="472667" y="1594471"/>
                  </a:cubicBezTo>
                  <a:cubicBezTo>
                    <a:pt x="472667" y="1592014"/>
                    <a:pt x="473887" y="1593242"/>
                    <a:pt x="473887" y="1592628"/>
                  </a:cubicBezTo>
                  <a:cubicBezTo>
                    <a:pt x="473887" y="1590785"/>
                    <a:pt x="473887" y="1591399"/>
                    <a:pt x="473887" y="1591399"/>
                  </a:cubicBezTo>
                  <a:cubicBezTo>
                    <a:pt x="474497" y="1591399"/>
                    <a:pt x="474497" y="1591399"/>
                    <a:pt x="474497" y="1591399"/>
                  </a:cubicBezTo>
                  <a:cubicBezTo>
                    <a:pt x="474497" y="1589557"/>
                    <a:pt x="474497" y="1590171"/>
                    <a:pt x="474497" y="1589557"/>
                  </a:cubicBezTo>
                  <a:cubicBezTo>
                    <a:pt x="476327" y="1589557"/>
                    <a:pt x="476327" y="1589557"/>
                    <a:pt x="476327" y="1589557"/>
                  </a:cubicBezTo>
                  <a:cubicBezTo>
                    <a:pt x="476327" y="1588942"/>
                    <a:pt x="476327" y="1588942"/>
                    <a:pt x="476327" y="1588942"/>
                  </a:cubicBezTo>
                  <a:cubicBezTo>
                    <a:pt x="478156" y="1588942"/>
                    <a:pt x="477546" y="1588942"/>
                    <a:pt x="477546" y="1588942"/>
                  </a:cubicBezTo>
                  <a:cubicBezTo>
                    <a:pt x="477546" y="1589557"/>
                    <a:pt x="477546" y="1589557"/>
                    <a:pt x="477546" y="1589557"/>
                  </a:cubicBezTo>
                  <a:cubicBezTo>
                    <a:pt x="479376" y="1589557"/>
                    <a:pt x="478766" y="1589557"/>
                    <a:pt x="479376" y="1589557"/>
                  </a:cubicBezTo>
                  <a:cubicBezTo>
                    <a:pt x="479376" y="1591399"/>
                    <a:pt x="479376" y="1592014"/>
                    <a:pt x="479376" y="1592014"/>
                  </a:cubicBezTo>
                  <a:cubicBezTo>
                    <a:pt x="480596" y="1592014"/>
                    <a:pt x="480596" y="1592014"/>
                    <a:pt x="480596" y="1592014"/>
                  </a:cubicBezTo>
                  <a:cubicBezTo>
                    <a:pt x="480596" y="1591399"/>
                    <a:pt x="480596" y="1591399"/>
                    <a:pt x="480596" y="1591399"/>
                  </a:cubicBezTo>
                  <a:cubicBezTo>
                    <a:pt x="482425" y="1591399"/>
                    <a:pt x="483035" y="1590171"/>
                    <a:pt x="483645" y="1590785"/>
                  </a:cubicBezTo>
                  <a:cubicBezTo>
                    <a:pt x="483645" y="1591399"/>
                    <a:pt x="483645" y="1591399"/>
                    <a:pt x="483645" y="1591399"/>
                  </a:cubicBezTo>
                  <a:cubicBezTo>
                    <a:pt x="484255" y="1590785"/>
                    <a:pt x="484255" y="1590785"/>
                    <a:pt x="484255" y="1590785"/>
                  </a:cubicBezTo>
                  <a:cubicBezTo>
                    <a:pt x="484255" y="1591399"/>
                    <a:pt x="484255" y="1591399"/>
                    <a:pt x="484255" y="1591399"/>
                  </a:cubicBezTo>
                  <a:cubicBezTo>
                    <a:pt x="484865" y="1591399"/>
                    <a:pt x="484865" y="1591399"/>
                    <a:pt x="484865" y="1591399"/>
                  </a:cubicBezTo>
                  <a:cubicBezTo>
                    <a:pt x="484865" y="1593242"/>
                    <a:pt x="484865" y="1592628"/>
                    <a:pt x="484865" y="1592628"/>
                  </a:cubicBezTo>
                  <a:cubicBezTo>
                    <a:pt x="486695" y="1592628"/>
                    <a:pt x="486085" y="1592628"/>
                    <a:pt x="486085" y="1592628"/>
                  </a:cubicBezTo>
                  <a:cubicBezTo>
                    <a:pt x="486085" y="1593242"/>
                    <a:pt x="486085" y="1593242"/>
                    <a:pt x="486085" y="1593242"/>
                  </a:cubicBezTo>
                  <a:cubicBezTo>
                    <a:pt x="488524" y="1593242"/>
                    <a:pt x="489744" y="1593242"/>
                    <a:pt x="490964" y="1593242"/>
                  </a:cubicBezTo>
                  <a:cubicBezTo>
                    <a:pt x="490964" y="1594471"/>
                    <a:pt x="490964" y="1594471"/>
                    <a:pt x="490964" y="1594471"/>
                  </a:cubicBezTo>
                  <a:cubicBezTo>
                    <a:pt x="491574" y="1594471"/>
                    <a:pt x="491574" y="1594471"/>
                    <a:pt x="491574" y="1594471"/>
                  </a:cubicBezTo>
                  <a:cubicBezTo>
                    <a:pt x="491574" y="1596928"/>
                    <a:pt x="491574" y="1598157"/>
                    <a:pt x="491574" y="1599385"/>
                  </a:cubicBezTo>
                  <a:cubicBezTo>
                    <a:pt x="490964" y="1599385"/>
                    <a:pt x="490964" y="1599385"/>
                    <a:pt x="490964" y="1599385"/>
                  </a:cubicBezTo>
                  <a:cubicBezTo>
                    <a:pt x="490964" y="1599999"/>
                    <a:pt x="490964" y="1599999"/>
                    <a:pt x="490964" y="1599999"/>
                  </a:cubicBezTo>
                  <a:cubicBezTo>
                    <a:pt x="491574" y="1599999"/>
                    <a:pt x="491574" y="1599999"/>
                    <a:pt x="491574" y="1599999"/>
                  </a:cubicBezTo>
                  <a:cubicBezTo>
                    <a:pt x="491574" y="1601842"/>
                    <a:pt x="491574" y="1602457"/>
                    <a:pt x="491574" y="1603071"/>
                  </a:cubicBezTo>
                  <a:cubicBezTo>
                    <a:pt x="492794" y="1603071"/>
                    <a:pt x="493404" y="1603071"/>
                    <a:pt x="493404" y="1603071"/>
                  </a:cubicBezTo>
                  <a:cubicBezTo>
                    <a:pt x="493404" y="1603685"/>
                    <a:pt x="493404" y="1603685"/>
                    <a:pt x="493404" y="1603685"/>
                  </a:cubicBezTo>
                  <a:cubicBezTo>
                    <a:pt x="494013" y="1603685"/>
                    <a:pt x="494013" y="1603685"/>
                    <a:pt x="494013" y="1603685"/>
                  </a:cubicBezTo>
                  <a:cubicBezTo>
                    <a:pt x="494013" y="1601842"/>
                    <a:pt x="494013" y="1602457"/>
                    <a:pt x="494013" y="1602457"/>
                  </a:cubicBezTo>
                  <a:cubicBezTo>
                    <a:pt x="492794" y="1602457"/>
                    <a:pt x="492794" y="1601228"/>
                    <a:pt x="492794" y="1601228"/>
                  </a:cubicBezTo>
                  <a:cubicBezTo>
                    <a:pt x="493404" y="1601228"/>
                    <a:pt x="493404" y="1601228"/>
                    <a:pt x="493404" y="1601228"/>
                  </a:cubicBezTo>
                  <a:cubicBezTo>
                    <a:pt x="493404" y="1599385"/>
                    <a:pt x="492184" y="1598771"/>
                    <a:pt x="492794" y="1598157"/>
                  </a:cubicBezTo>
                  <a:cubicBezTo>
                    <a:pt x="493404" y="1598157"/>
                    <a:pt x="493404" y="1598157"/>
                    <a:pt x="493404" y="1598157"/>
                  </a:cubicBezTo>
                  <a:cubicBezTo>
                    <a:pt x="494623" y="1595699"/>
                    <a:pt x="494623" y="1594471"/>
                    <a:pt x="494013" y="1593242"/>
                  </a:cubicBezTo>
                  <a:cubicBezTo>
                    <a:pt x="493404" y="1593242"/>
                    <a:pt x="493404" y="1593242"/>
                    <a:pt x="493404" y="1593242"/>
                  </a:cubicBezTo>
                  <a:cubicBezTo>
                    <a:pt x="493404" y="1592628"/>
                    <a:pt x="493404" y="1592628"/>
                    <a:pt x="493404" y="1592628"/>
                  </a:cubicBezTo>
                  <a:cubicBezTo>
                    <a:pt x="492184" y="1592014"/>
                    <a:pt x="492184" y="1592014"/>
                    <a:pt x="492184" y="1592014"/>
                  </a:cubicBezTo>
                  <a:cubicBezTo>
                    <a:pt x="492184" y="1589557"/>
                    <a:pt x="490354" y="1590785"/>
                    <a:pt x="490964" y="1590785"/>
                  </a:cubicBezTo>
                  <a:cubicBezTo>
                    <a:pt x="490964" y="1589557"/>
                    <a:pt x="490964" y="1589557"/>
                    <a:pt x="490964" y="1589557"/>
                  </a:cubicBezTo>
                  <a:cubicBezTo>
                    <a:pt x="489744" y="1589557"/>
                    <a:pt x="489744" y="1589557"/>
                    <a:pt x="489744" y="1589557"/>
                  </a:cubicBezTo>
                  <a:cubicBezTo>
                    <a:pt x="489744" y="1590785"/>
                    <a:pt x="489744" y="1590785"/>
                    <a:pt x="489744" y="1590785"/>
                  </a:cubicBezTo>
                  <a:cubicBezTo>
                    <a:pt x="489134" y="1590785"/>
                    <a:pt x="489134" y="1590785"/>
                    <a:pt x="489134" y="1590785"/>
                  </a:cubicBezTo>
                  <a:cubicBezTo>
                    <a:pt x="489134" y="1589557"/>
                    <a:pt x="489134" y="1589557"/>
                    <a:pt x="489134" y="1589557"/>
                  </a:cubicBezTo>
                  <a:cubicBezTo>
                    <a:pt x="488524" y="1589557"/>
                    <a:pt x="488524" y="1589557"/>
                    <a:pt x="488524" y="1589557"/>
                  </a:cubicBezTo>
                  <a:cubicBezTo>
                    <a:pt x="489134" y="1588942"/>
                    <a:pt x="489744" y="1588942"/>
                    <a:pt x="489744" y="1588942"/>
                  </a:cubicBezTo>
                  <a:cubicBezTo>
                    <a:pt x="489744" y="1588328"/>
                    <a:pt x="489744" y="1588328"/>
                    <a:pt x="489744" y="1588328"/>
                  </a:cubicBezTo>
                  <a:cubicBezTo>
                    <a:pt x="490964" y="1588328"/>
                    <a:pt x="490964" y="1588328"/>
                    <a:pt x="490964" y="1588328"/>
                  </a:cubicBezTo>
                  <a:cubicBezTo>
                    <a:pt x="490964" y="1587714"/>
                    <a:pt x="490964" y="1587714"/>
                    <a:pt x="490964" y="1587714"/>
                  </a:cubicBezTo>
                  <a:cubicBezTo>
                    <a:pt x="491574" y="1587714"/>
                    <a:pt x="491574" y="1587714"/>
                    <a:pt x="491574" y="1587714"/>
                  </a:cubicBezTo>
                  <a:cubicBezTo>
                    <a:pt x="491574" y="1585871"/>
                    <a:pt x="491574" y="1585871"/>
                    <a:pt x="491574" y="1585257"/>
                  </a:cubicBezTo>
                  <a:cubicBezTo>
                    <a:pt x="489744" y="1587099"/>
                    <a:pt x="489744" y="1585871"/>
                    <a:pt x="489134" y="1586485"/>
                  </a:cubicBezTo>
                  <a:cubicBezTo>
                    <a:pt x="489134" y="1587099"/>
                    <a:pt x="489134" y="1587099"/>
                    <a:pt x="489134" y="1587099"/>
                  </a:cubicBezTo>
                  <a:cubicBezTo>
                    <a:pt x="488524" y="1587099"/>
                    <a:pt x="488524" y="1587099"/>
                    <a:pt x="488524" y="1587099"/>
                  </a:cubicBezTo>
                  <a:cubicBezTo>
                    <a:pt x="488524" y="1584642"/>
                    <a:pt x="486085" y="1585871"/>
                    <a:pt x="485475" y="1585257"/>
                  </a:cubicBezTo>
                  <a:cubicBezTo>
                    <a:pt x="485475" y="1586485"/>
                    <a:pt x="485475" y="1586485"/>
                    <a:pt x="485475" y="1586485"/>
                  </a:cubicBezTo>
                  <a:cubicBezTo>
                    <a:pt x="484255" y="1584642"/>
                    <a:pt x="483035" y="1585871"/>
                    <a:pt x="482425" y="1585257"/>
                  </a:cubicBezTo>
                  <a:cubicBezTo>
                    <a:pt x="483645" y="1586485"/>
                    <a:pt x="483645" y="1586485"/>
                    <a:pt x="483645" y="1586485"/>
                  </a:cubicBezTo>
                  <a:cubicBezTo>
                    <a:pt x="482425" y="1586485"/>
                    <a:pt x="482425" y="1586485"/>
                    <a:pt x="482425" y="1586485"/>
                  </a:cubicBezTo>
                  <a:cubicBezTo>
                    <a:pt x="482425" y="1587099"/>
                    <a:pt x="482425" y="1587099"/>
                    <a:pt x="482425" y="1587099"/>
                  </a:cubicBezTo>
                  <a:cubicBezTo>
                    <a:pt x="481206" y="1587099"/>
                    <a:pt x="479986" y="1587099"/>
                    <a:pt x="479986" y="1587099"/>
                  </a:cubicBezTo>
                  <a:cubicBezTo>
                    <a:pt x="479376" y="1584028"/>
                    <a:pt x="475717" y="1585871"/>
                    <a:pt x="474497" y="1585257"/>
                  </a:cubicBezTo>
                  <a:cubicBezTo>
                    <a:pt x="475717" y="1584028"/>
                    <a:pt x="475717" y="1584642"/>
                    <a:pt x="476327" y="1584642"/>
                  </a:cubicBezTo>
                  <a:cubicBezTo>
                    <a:pt x="476327" y="1584028"/>
                    <a:pt x="476327" y="1584028"/>
                    <a:pt x="476327" y="1584028"/>
                  </a:cubicBezTo>
                  <a:cubicBezTo>
                    <a:pt x="476936" y="1584028"/>
                    <a:pt x="476936" y="1584028"/>
                    <a:pt x="476936" y="1584028"/>
                  </a:cubicBezTo>
                  <a:cubicBezTo>
                    <a:pt x="476936" y="1584642"/>
                    <a:pt x="476936" y="1584642"/>
                    <a:pt x="476936" y="1584642"/>
                  </a:cubicBezTo>
                  <a:cubicBezTo>
                    <a:pt x="478766" y="1582185"/>
                    <a:pt x="479376" y="1583414"/>
                    <a:pt x="480596" y="1583414"/>
                  </a:cubicBezTo>
                  <a:cubicBezTo>
                    <a:pt x="480596" y="1581571"/>
                    <a:pt x="481816" y="1582185"/>
                    <a:pt x="481206" y="1581571"/>
                  </a:cubicBezTo>
                  <a:cubicBezTo>
                    <a:pt x="480596" y="1581571"/>
                    <a:pt x="480596" y="1581571"/>
                    <a:pt x="480596" y="1581571"/>
                  </a:cubicBezTo>
                  <a:cubicBezTo>
                    <a:pt x="480596" y="1582799"/>
                    <a:pt x="480596" y="1582799"/>
                    <a:pt x="480596" y="1582799"/>
                  </a:cubicBezTo>
                  <a:cubicBezTo>
                    <a:pt x="479986" y="1582799"/>
                    <a:pt x="479986" y="1582799"/>
                    <a:pt x="479986" y="1582799"/>
                  </a:cubicBezTo>
                  <a:cubicBezTo>
                    <a:pt x="479986" y="1580957"/>
                    <a:pt x="479986" y="1579728"/>
                    <a:pt x="479986" y="1579728"/>
                  </a:cubicBezTo>
                  <a:cubicBezTo>
                    <a:pt x="480596" y="1579728"/>
                    <a:pt x="480596" y="1579728"/>
                    <a:pt x="480596" y="1579728"/>
                  </a:cubicBezTo>
                  <a:cubicBezTo>
                    <a:pt x="479986" y="1578499"/>
                    <a:pt x="479376" y="1579114"/>
                    <a:pt x="479376" y="1579114"/>
                  </a:cubicBezTo>
                  <a:cubicBezTo>
                    <a:pt x="479376" y="1579728"/>
                    <a:pt x="479376" y="1579728"/>
                    <a:pt x="479376" y="1579728"/>
                  </a:cubicBezTo>
                  <a:cubicBezTo>
                    <a:pt x="476936" y="1580957"/>
                    <a:pt x="475107" y="1580342"/>
                    <a:pt x="473887" y="1580342"/>
                  </a:cubicBezTo>
                  <a:cubicBezTo>
                    <a:pt x="473887" y="1580957"/>
                    <a:pt x="473887" y="1580957"/>
                    <a:pt x="473887" y="1580957"/>
                  </a:cubicBezTo>
                  <a:cubicBezTo>
                    <a:pt x="473277" y="1580957"/>
                    <a:pt x="473277" y="1580957"/>
                    <a:pt x="473277" y="1580957"/>
                  </a:cubicBezTo>
                  <a:cubicBezTo>
                    <a:pt x="473277" y="1581571"/>
                    <a:pt x="473277" y="1581571"/>
                    <a:pt x="473277" y="1581571"/>
                  </a:cubicBezTo>
                  <a:cubicBezTo>
                    <a:pt x="472667" y="1581571"/>
                    <a:pt x="472667" y="1581571"/>
                    <a:pt x="472667" y="1581571"/>
                  </a:cubicBezTo>
                  <a:cubicBezTo>
                    <a:pt x="472667" y="1583414"/>
                    <a:pt x="472667" y="1582799"/>
                    <a:pt x="472667" y="1583414"/>
                  </a:cubicBezTo>
                  <a:cubicBezTo>
                    <a:pt x="470837" y="1584028"/>
                    <a:pt x="469618" y="1584028"/>
                    <a:pt x="469008" y="1584028"/>
                  </a:cubicBezTo>
                  <a:cubicBezTo>
                    <a:pt x="469008" y="1583414"/>
                    <a:pt x="469008" y="1583414"/>
                    <a:pt x="469008" y="1583414"/>
                  </a:cubicBezTo>
                  <a:cubicBezTo>
                    <a:pt x="467178" y="1583414"/>
                    <a:pt x="467788" y="1583414"/>
                    <a:pt x="467788" y="1583414"/>
                  </a:cubicBezTo>
                  <a:cubicBezTo>
                    <a:pt x="467788" y="1584028"/>
                    <a:pt x="467788" y="1584028"/>
                    <a:pt x="467788" y="1584028"/>
                  </a:cubicBezTo>
                  <a:cubicBezTo>
                    <a:pt x="465348" y="1583414"/>
                    <a:pt x="464739" y="1584642"/>
                    <a:pt x="464739" y="1584642"/>
                  </a:cubicBezTo>
                  <a:cubicBezTo>
                    <a:pt x="465958" y="1584642"/>
                    <a:pt x="465958" y="1585871"/>
                    <a:pt x="465958" y="1585257"/>
                  </a:cubicBezTo>
                  <a:cubicBezTo>
                    <a:pt x="465958" y="1584642"/>
                    <a:pt x="465958" y="1584642"/>
                    <a:pt x="465958" y="1584642"/>
                  </a:cubicBezTo>
                  <a:cubicBezTo>
                    <a:pt x="467788" y="1584642"/>
                    <a:pt x="467178" y="1584642"/>
                    <a:pt x="467788" y="1584642"/>
                  </a:cubicBezTo>
                  <a:cubicBezTo>
                    <a:pt x="467788" y="1586485"/>
                    <a:pt x="467788" y="1585871"/>
                    <a:pt x="467788" y="1586485"/>
                  </a:cubicBezTo>
                  <a:cubicBezTo>
                    <a:pt x="466568" y="1586485"/>
                    <a:pt x="466568" y="1586485"/>
                    <a:pt x="466568" y="1586485"/>
                  </a:cubicBezTo>
                  <a:cubicBezTo>
                    <a:pt x="466568" y="1587099"/>
                    <a:pt x="466568" y="1587099"/>
                    <a:pt x="466568" y="1587099"/>
                  </a:cubicBezTo>
                  <a:cubicBezTo>
                    <a:pt x="464739" y="1586485"/>
                    <a:pt x="464739" y="1588328"/>
                    <a:pt x="464129" y="1587714"/>
                  </a:cubicBezTo>
                  <a:cubicBezTo>
                    <a:pt x="464129" y="1588328"/>
                    <a:pt x="464129" y="1588328"/>
                    <a:pt x="464129" y="1588328"/>
                  </a:cubicBezTo>
                  <a:cubicBezTo>
                    <a:pt x="462909" y="1588328"/>
                    <a:pt x="462909" y="1588328"/>
                    <a:pt x="462909" y="1588328"/>
                  </a:cubicBezTo>
                  <a:cubicBezTo>
                    <a:pt x="462909" y="1588942"/>
                    <a:pt x="462909" y="1588942"/>
                    <a:pt x="462909" y="1588942"/>
                  </a:cubicBezTo>
                  <a:cubicBezTo>
                    <a:pt x="462299" y="1588942"/>
                    <a:pt x="462299" y="1588942"/>
                    <a:pt x="462299" y="1588942"/>
                  </a:cubicBezTo>
                  <a:cubicBezTo>
                    <a:pt x="462299" y="1589557"/>
                    <a:pt x="462299" y="1589557"/>
                    <a:pt x="462299" y="1589557"/>
                  </a:cubicBezTo>
                  <a:cubicBezTo>
                    <a:pt x="461689" y="1589557"/>
                    <a:pt x="461689" y="1589557"/>
                    <a:pt x="461689" y="1589557"/>
                  </a:cubicBezTo>
                  <a:cubicBezTo>
                    <a:pt x="461689" y="1588942"/>
                    <a:pt x="461689" y="1588942"/>
                    <a:pt x="461689" y="1588942"/>
                  </a:cubicBezTo>
                  <a:cubicBezTo>
                    <a:pt x="459859" y="1588942"/>
                    <a:pt x="460469" y="1588942"/>
                    <a:pt x="460469" y="1588942"/>
                  </a:cubicBezTo>
                  <a:cubicBezTo>
                    <a:pt x="460469" y="1588328"/>
                    <a:pt x="460469" y="1588328"/>
                    <a:pt x="460469" y="1588328"/>
                  </a:cubicBezTo>
                  <a:cubicBezTo>
                    <a:pt x="461079" y="1588328"/>
                    <a:pt x="461079" y="1588328"/>
                    <a:pt x="461079" y="1588328"/>
                  </a:cubicBezTo>
                  <a:cubicBezTo>
                    <a:pt x="461079" y="1587714"/>
                    <a:pt x="461079" y="1587714"/>
                    <a:pt x="461079" y="1587714"/>
                  </a:cubicBezTo>
                  <a:cubicBezTo>
                    <a:pt x="461689" y="1587714"/>
                    <a:pt x="461689" y="1587714"/>
                    <a:pt x="461689" y="1587714"/>
                  </a:cubicBezTo>
                  <a:cubicBezTo>
                    <a:pt x="462299" y="1585871"/>
                    <a:pt x="461079" y="1584642"/>
                    <a:pt x="461079" y="1584642"/>
                  </a:cubicBezTo>
                  <a:cubicBezTo>
                    <a:pt x="461689" y="1584642"/>
                    <a:pt x="461689" y="1584642"/>
                    <a:pt x="461689" y="1584642"/>
                  </a:cubicBezTo>
                  <a:cubicBezTo>
                    <a:pt x="461689" y="1583414"/>
                    <a:pt x="461689" y="1582799"/>
                    <a:pt x="461689" y="1582799"/>
                  </a:cubicBezTo>
                  <a:cubicBezTo>
                    <a:pt x="461079" y="1583414"/>
                    <a:pt x="460469" y="1583414"/>
                    <a:pt x="460469" y="1583414"/>
                  </a:cubicBezTo>
                  <a:cubicBezTo>
                    <a:pt x="460469" y="1584028"/>
                    <a:pt x="460469" y="1584028"/>
                    <a:pt x="460469" y="1584028"/>
                  </a:cubicBezTo>
                  <a:cubicBezTo>
                    <a:pt x="459859" y="1584028"/>
                    <a:pt x="459859" y="1584028"/>
                    <a:pt x="459859" y="1584028"/>
                  </a:cubicBezTo>
                  <a:cubicBezTo>
                    <a:pt x="459859" y="1584642"/>
                    <a:pt x="459859" y="1584642"/>
                    <a:pt x="459859" y="1584642"/>
                  </a:cubicBezTo>
                  <a:cubicBezTo>
                    <a:pt x="458030" y="1584642"/>
                    <a:pt x="458030" y="1584642"/>
                    <a:pt x="458030" y="1584642"/>
                  </a:cubicBezTo>
                  <a:cubicBezTo>
                    <a:pt x="458030" y="1585257"/>
                    <a:pt x="458030" y="1585257"/>
                    <a:pt x="458030" y="1585257"/>
                  </a:cubicBezTo>
                  <a:cubicBezTo>
                    <a:pt x="457420" y="1585257"/>
                    <a:pt x="457420" y="1585257"/>
                    <a:pt x="457420" y="1585257"/>
                  </a:cubicBezTo>
                  <a:cubicBezTo>
                    <a:pt x="457420" y="1584642"/>
                    <a:pt x="457420" y="1584642"/>
                    <a:pt x="457420" y="1584642"/>
                  </a:cubicBezTo>
                  <a:cubicBezTo>
                    <a:pt x="456810" y="1584642"/>
                    <a:pt x="456810" y="1584642"/>
                    <a:pt x="456810" y="1584642"/>
                  </a:cubicBezTo>
                  <a:cubicBezTo>
                    <a:pt x="456810" y="1585257"/>
                    <a:pt x="456810" y="1585257"/>
                    <a:pt x="456810" y="1585257"/>
                  </a:cubicBezTo>
                  <a:cubicBezTo>
                    <a:pt x="457420" y="1585257"/>
                    <a:pt x="457420" y="1585257"/>
                    <a:pt x="457420" y="1585257"/>
                  </a:cubicBezTo>
                  <a:cubicBezTo>
                    <a:pt x="457420" y="1586485"/>
                    <a:pt x="457420" y="1586485"/>
                    <a:pt x="457420" y="1586485"/>
                  </a:cubicBezTo>
                  <a:cubicBezTo>
                    <a:pt x="455590" y="1586485"/>
                    <a:pt x="455590" y="1586485"/>
                    <a:pt x="454980" y="1586485"/>
                  </a:cubicBezTo>
                  <a:cubicBezTo>
                    <a:pt x="454980" y="1587099"/>
                    <a:pt x="454980" y="1587099"/>
                    <a:pt x="454980" y="1587099"/>
                  </a:cubicBezTo>
                  <a:cubicBezTo>
                    <a:pt x="453760" y="1587099"/>
                    <a:pt x="453760" y="1587099"/>
                    <a:pt x="453760" y="1587099"/>
                  </a:cubicBezTo>
                  <a:cubicBezTo>
                    <a:pt x="453760" y="1586485"/>
                    <a:pt x="453760" y="1586485"/>
                    <a:pt x="453760" y="1586485"/>
                  </a:cubicBezTo>
                  <a:cubicBezTo>
                    <a:pt x="452541" y="1587714"/>
                    <a:pt x="451321" y="1586485"/>
                    <a:pt x="450711" y="1587099"/>
                  </a:cubicBezTo>
                  <a:cubicBezTo>
                    <a:pt x="450711" y="1587714"/>
                    <a:pt x="450711" y="1587714"/>
                    <a:pt x="450711" y="1587714"/>
                  </a:cubicBezTo>
                  <a:cubicBezTo>
                    <a:pt x="448881" y="1587099"/>
                    <a:pt x="447662" y="1588942"/>
                    <a:pt x="447052" y="1588328"/>
                  </a:cubicBezTo>
                  <a:cubicBezTo>
                    <a:pt x="447052" y="1588942"/>
                    <a:pt x="447052" y="1588942"/>
                    <a:pt x="447052" y="1588942"/>
                  </a:cubicBezTo>
                  <a:cubicBezTo>
                    <a:pt x="445832" y="1588942"/>
                    <a:pt x="445832" y="1588942"/>
                    <a:pt x="445832" y="1588942"/>
                  </a:cubicBezTo>
                  <a:cubicBezTo>
                    <a:pt x="445832" y="1589557"/>
                    <a:pt x="445832" y="1589557"/>
                    <a:pt x="445832" y="1589557"/>
                  </a:cubicBezTo>
                  <a:cubicBezTo>
                    <a:pt x="445222" y="1589557"/>
                    <a:pt x="445222" y="1589557"/>
                    <a:pt x="445222" y="1589557"/>
                  </a:cubicBezTo>
                  <a:cubicBezTo>
                    <a:pt x="445222" y="1588328"/>
                    <a:pt x="445222" y="1587714"/>
                    <a:pt x="445222" y="1587714"/>
                  </a:cubicBezTo>
                  <a:cubicBezTo>
                    <a:pt x="447052" y="1587714"/>
                    <a:pt x="447052" y="1585257"/>
                    <a:pt x="447052" y="1585257"/>
                  </a:cubicBezTo>
                  <a:cubicBezTo>
                    <a:pt x="448881" y="1585257"/>
                    <a:pt x="448271" y="1585257"/>
                    <a:pt x="448881" y="1585257"/>
                  </a:cubicBezTo>
                  <a:cubicBezTo>
                    <a:pt x="448881" y="1584642"/>
                    <a:pt x="448881" y="1584642"/>
                    <a:pt x="448881" y="1584642"/>
                  </a:cubicBezTo>
                  <a:cubicBezTo>
                    <a:pt x="447052" y="1584642"/>
                    <a:pt x="447662" y="1585871"/>
                    <a:pt x="447052" y="1585257"/>
                  </a:cubicBezTo>
                  <a:cubicBezTo>
                    <a:pt x="447052" y="1584028"/>
                    <a:pt x="447052" y="1583414"/>
                    <a:pt x="447052" y="1583414"/>
                  </a:cubicBezTo>
                  <a:cubicBezTo>
                    <a:pt x="449491" y="1584028"/>
                    <a:pt x="450101" y="1582185"/>
                    <a:pt x="450101" y="1581571"/>
                  </a:cubicBezTo>
                  <a:cubicBezTo>
                    <a:pt x="450711" y="1581571"/>
                    <a:pt x="450711" y="1581571"/>
                    <a:pt x="450711" y="1581571"/>
                  </a:cubicBezTo>
                  <a:cubicBezTo>
                    <a:pt x="450711" y="1580342"/>
                    <a:pt x="450711" y="1580342"/>
                    <a:pt x="450711" y="1580342"/>
                  </a:cubicBezTo>
                  <a:cubicBezTo>
                    <a:pt x="451321" y="1580342"/>
                    <a:pt x="451321" y="1580342"/>
                    <a:pt x="451321" y="1580342"/>
                  </a:cubicBezTo>
                  <a:cubicBezTo>
                    <a:pt x="451321" y="1579728"/>
                    <a:pt x="451321" y="1579728"/>
                    <a:pt x="451321" y="1579728"/>
                  </a:cubicBezTo>
                  <a:cubicBezTo>
                    <a:pt x="453151" y="1579728"/>
                    <a:pt x="453151" y="1579728"/>
                    <a:pt x="453151" y="1579728"/>
                  </a:cubicBezTo>
                  <a:cubicBezTo>
                    <a:pt x="453151" y="1577271"/>
                    <a:pt x="454370" y="1578499"/>
                    <a:pt x="454370" y="1577885"/>
                  </a:cubicBezTo>
                  <a:cubicBezTo>
                    <a:pt x="454370" y="1576657"/>
                    <a:pt x="454370" y="1576042"/>
                    <a:pt x="454370" y="1576042"/>
                  </a:cubicBezTo>
                  <a:cubicBezTo>
                    <a:pt x="456200" y="1575428"/>
                    <a:pt x="456200" y="1574814"/>
                    <a:pt x="456810" y="1575428"/>
                  </a:cubicBezTo>
                  <a:cubicBezTo>
                    <a:pt x="456810" y="1574814"/>
                    <a:pt x="456810" y="1574814"/>
                    <a:pt x="456810" y="1574814"/>
                  </a:cubicBezTo>
                  <a:cubicBezTo>
                    <a:pt x="457420" y="1574814"/>
                    <a:pt x="457420" y="1574814"/>
                    <a:pt x="457420" y="1574814"/>
                  </a:cubicBezTo>
                  <a:cubicBezTo>
                    <a:pt x="457420" y="1572971"/>
                    <a:pt x="457420" y="1572357"/>
                    <a:pt x="457420" y="1572357"/>
                  </a:cubicBezTo>
                  <a:cubicBezTo>
                    <a:pt x="456810" y="1572357"/>
                    <a:pt x="456810" y="1572357"/>
                    <a:pt x="456810" y="1572357"/>
                  </a:cubicBezTo>
                  <a:cubicBezTo>
                    <a:pt x="456810" y="1572971"/>
                    <a:pt x="456810" y="1572971"/>
                    <a:pt x="456810" y="1572971"/>
                  </a:cubicBezTo>
                  <a:cubicBezTo>
                    <a:pt x="454980" y="1572971"/>
                    <a:pt x="455590" y="1572971"/>
                    <a:pt x="454980" y="1572971"/>
                  </a:cubicBezTo>
                  <a:cubicBezTo>
                    <a:pt x="454980" y="1572357"/>
                    <a:pt x="454980" y="1572357"/>
                    <a:pt x="454980" y="1572357"/>
                  </a:cubicBezTo>
                  <a:cubicBezTo>
                    <a:pt x="454370" y="1572357"/>
                    <a:pt x="454370" y="1572357"/>
                    <a:pt x="454370" y="1572357"/>
                  </a:cubicBezTo>
                  <a:cubicBezTo>
                    <a:pt x="455590" y="1570514"/>
                    <a:pt x="456200" y="1571742"/>
                    <a:pt x="456810" y="1571742"/>
                  </a:cubicBezTo>
                  <a:cubicBezTo>
                    <a:pt x="456810" y="1569899"/>
                    <a:pt x="456810" y="1570514"/>
                    <a:pt x="456810" y="1569899"/>
                  </a:cubicBezTo>
                  <a:cubicBezTo>
                    <a:pt x="457420" y="1569899"/>
                    <a:pt x="457420" y="1569899"/>
                    <a:pt x="457420" y="1569899"/>
                  </a:cubicBezTo>
                  <a:cubicBezTo>
                    <a:pt x="457420" y="1569285"/>
                    <a:pt x="457420" y="1569285"/>
                    <a:pt x="457420" y="1569285"/>
                  </a:cubicBezTo>
                  <a:cubicBezTo>
                    <a:pt x="456810" y="1569285"/>
                    <a:pt x="456810" y="1569285"/>
                    <a:pt x="456810" y="1569285"/>
                  </a:cubicBezTo>
                  <a:cubicBezTo>
                    <a:pt x="456810" y="1568671"/>
                    <a:pt x="456810" y="1568671"/>
                    <a:pt x="456810" y="1568671"/>
                  </a:cubicBezTo>
                  <a:cubicBezTo>
                    <a:pt x="458640" y="1568671"/>
                    <a:pt x="458030" y="1568671"/>
                    <a:pt x="458030" y="1568671"/>
                  </a:cubicBezTo>
                  <a:cubicBezTo>
                    <a:pt x="458030" y="1568057"/>
                    <a:pt x="458030" y="1568057"/>
                    <a:pt x="458030" y="1568057"/>
                  </a:cubicBezTo>
                  <a:cubicBezTo>
                    <a:pt x="459859" y="1568057"/>
                    <a:pt x="459859" y="1568057"/>
                    <a:pt x="460469" y="1568057"/>
                  </a:cubicBezTo>
                  <a:cubicBezTo>
                    <a:pt x="460469" y="1568671"/>
                    <a:pt x="460469" y="1568671"/>
                    <a:pt x="460469" y="1568671"/>
                  </a:cubicBezTo>
                  <a:cubicBezTo>
                    <a:pt x="461079" y="1567442"/>
                    <a:pt x="461689" y="1568057"/>
                    <a:pt x="461689" y="1568057"/>
                  </a:cubicBezTo>
                  <a:cubicBezTo>
                    <a:pt x="461079" y="1568671"/>
                    <a:pt x="461079" y="1568671"/>
                    <a:pt x="461079" y="1568671"/>
                  </a:cubicBezTo>
                  <a:cubicBezTo>
                    <a:pt x="462909" y="1568671"/>
                    <a:pt x="462909" y="1568671"/>
                    <a:pt x="462909" y="1568671"/>
                  </a:cubicBezTo>
                  <a:cubicBezTo>
                    <a:pt x="462909" y="1566828"/>
                    <a:pt x="462909" y="1567442"/>
                    <a:pt x="462909" y="1567442"/>
                  </a:cubicBezTo>
                  <a:cubicBezTo>
                    <a:pt x="464739" y="1567442"/>
                    <a:pt x="464739" y="1567442"/>
                    <a:pt x="464739" y="1567442"/>
                  </a:cubicBezTo>
                  <a:cubicBezTo>
                    <a:pt x="464739" y="1568057"/>
                    <a:pt x="464739" y="1568057"/>
                    <a:pt x="464739" y="1568057"/>
                  </a:cubicBezTo>
                  <a:cubicBezTo>
                    <a:pt x="465958" y="1568057"/>
                    <a:pt x="466568" y="1568057"/>
                    <a:pt x="466568" y="1568057"/>
                  </a:cubicBezTo>
                  <a:lnTo>
                    <a:pt x="466568" y="1571128"/>
                  </a:lnTo>
                  <a:cubicBezTo>
                    <a:pt x="467788" y="1571128"/>
                    <a:pt x="467788" y="1571128"/>
                    <a:pt x="467788" y="1571128"/>
                  </a:cubicBezTo>
                  <a:cubicBezTo>
                    <a:pt x="467788" y="1569899"/>
                    <a:pt x="467788" y="1569899"/>
                    <a:pt x="467788" y="1569899"/>
                  </a:cubicBezTo>
                  <a:cubicBezTo>
                    <a:pt x="468398" y="1569899"/>
                    <a:pt x="468398" y="1569899"/>
                    <a:pt x="468398" y="1569899"/>
                  </a:cubicBezTo>
                  <a:cubicBezTo>
                    <a:pt x="468398" y="1568671"/>
                    <a:pt x="468398" y="1568671"/>
                    <a:pt x="468398" y="1568671"/>
                  </a:cubicBezTo>
                  <a:cubicBezTo>
                    <a:pt x="469618" y="1568671"/>
                    <a:pt x="470228" y="1568671"/>
                    <a:pt x="470228" y="1568671"/>
                  </a:cubicBezTo>
                  <a:cubicBezTo>
                    <a:pt x="470837" y="1566828"/>
                    <a:pt x="471447" y="1566828"/>
                    <a:pt x="471447" y="1566828"/>
                  </a:cubicBezTo>
                  <a:cubicBezTo>
                    <a:pt x="472667" y="1566828"/>
                    <a:pt x="473277" y="1566828"/>
                    <a:pt x="473277" y="1566828"/>
                  </a:cubicBezTo>
                  <a:cubicBezTo>
                    <a:pt x="473277" y="1565599"/>
                    <a:pt x="473277" y="1565599"/>
                    <a:pt x="473277" y="1565599"/>
                  </a:cubicBezTo>
                  <a:cubicBezTo>
                    <a:pt x="473887" y="1565599"/>
                    <a:pt x="473887" y="1565599"/>
                    <a:pt x="473887" y="1565599"/>
                  </a:cubicBezTo>
                  <a:cubicBezTo>
                    <a:pt x="473887" y="1564985"/>
                    <a:pt x="473887" y="1564985"/>
                    <a:pt x="473887" y="1564985"/>
                  </a:cubicBezTo>
                  <a:cubicBezTo>
                    <a:pt x="472057" y="1564985"/>
                    <a:pt x="472667" y="1564985"/>
                    <a:pt x="472667" y="1564985"/>
                  </a:cubicBezTo>
                  <a:cubicBezTo>
                    <a:pt x="472667" y="1565599"/>
                    <a:pt x="472667" y="1565599"/>
                    <a:pt x="472667" y="1565599"/>
                  </a:cubicBezTo>
                  <a:cubicBezTo>
                    <a:pt x="470837" y="1565599"/>
                    <a:pt x="471447" y="1565599"/>
                    <a:pt x="471447" y="1565599"/>
                  </a:cubicBezTo>
                  <a:cubicBezTo>
                    <a:pt x="471447" y="1566828"/>
                    <a:pt x="471447" y="1566828"/>
                    <a:pt x="471447" y="1566828"/>
                  </a:cubicBezTo>
                  <a:cubicBezTo>
                    <a:pt x="465958" y="1565599"/>
                    <a:pt x="462909" y="1566214"/>
                    <a:pt x="459859" y="1566828"/>
                  </a:cubicBezTo>
                  <a:cubicBezTo>
                    <a:pt x="459859" y="1565599"/>
                    <a:pt x="459859" y="1565599"/>
                    <a:pt x="459859" y="1565599"/>
                  </a:cubicBezTo>
                  <a:cubicBezTo>
                    <a:pt x="458640" y="1565599"/>
                    <a:pt x="458640" y="1565599"/>
                    <a:pt x="458640" y="1565599"/>
                  </a:cubicBezTo>
                  <a:cubicBezTo>
                    <a:pt x="458640" y="1564985"/>
                    <a:pt x="458640" y="1564985"/>
                    <a:pt x="458640" y="1564985"/>
                  </a:cubicBezTo>
                  <a:cubicBezTo>
                    <a:pt x="457420" y="1564985"/>
                    <a:pt x="456810" y="1564985"/>
                    <a:pt x="456810" y="1564985"/>
                  </a:cubicBezTo>
                  <a:cubicBezTo>
                    <a:pt x="456810" y="1564371"/>
                    <a:pt x="456810" y="1564371"/>
                    <a:pt x="456810" y="1564371"/>
                  </a:cubicBezTo>
                  <a:cubicBezTo>
                    <a:pt x="458640" y="1564371"/>
                    <a:pt x="458640" y="1561914"/>
                    <a:pt x="458640" y="1561914"/>
                  </a:cubicBezTo>
                  <a:cubicBezTo>
                    <a:pt x="459859" y="1561914"/>
                    <a:pt x="459859" y="1561914"/>
                    <a:pt x="459859" y="1561914"/>
                  </a:cubicBezTo>
                  <a:cubicBezTo>
                    <a:pt x="459859" y="1560685"/>
                    <a:pt x="459859" y="1560685"/>
                    <a:pt x="459859" y="1560685"/>
                  </a:cubicBezTo>
                  <a:cubicBezTo>
                    <a:pt x="460469" y="1561299"/>
                    <a:pt x="460469" y="1561299"/>
                    <a:pt x="460469" y="1561299"/>
                  </a:cubicBezTo>
                  <a:cubicBezTo>
                    <a:pt x="460469" y="1559457"/>
                    <a:pt x="460469" y="1560071"/>
                    <a:pt x="460469" y="1560071"/>
                  </a:cubicBezTo>
                  <a:cubicBezTo>
                    <a:pt x="461079" y="1560685"/>
                    <a:pt x="461079" y="1560685"/>
                    <a:pt x="461079" y="1560685"/>
                  </a:cubicBezTo>
                  <a:cubicBezTo>
                    <a:pt x="461079" y="1560071"/>
                    <a:pt x="461079" y="1560071"/>
                    <a:pt x="461079" y="1560071"/>
                  </a:cubicBezTo>
                  <a:cubicBezTo>
                    <a:pt x="460469" y="1560071"/>
                    <a:pt x="460469" y="1560071"/>
                    <a:pt x="460469" y="1560071"/>
                  </a:cubicBezTo>
                  <a:cubicBezTo>
                    <a:pt x="461689" y="1558228"/>
                    <a:pt x="462299" y="1559457"/>
                    <a:pt x="462299" y="1559457"/>
                  </a:cubicBezTo>
                  <a:cubicBezTo>
                    <a:pt x="462299" y="1558228"/>
                    <a:pt x="462299" y="1558228"/>
                    <a:pt x="462299" y="1558228"/>
                  </a:cubicBezTo>
                  <a:cubicBezTo>
                    <a:pt x="462909" y="1558228"/>
                    <a:pt x="462909" y="1558228"/>
                    <a:pt x="462909" y="1558228"/>
                  </a:cubicBezTo>
                  <a:cubicBezTo>
                    <a:pt x="462909" y="1557614"/>
                    <a:pt x="462909" y="1557614"/>
                    <a:pt x="462909" y="1557614"/>
                  </a:cubicBezTo>
                  <a:cubicBezTo>
                    <a:pt x="464129" y="1557614"/>
                    <a:pt x="464129" y="1557614"/>
                    <a:pt x="464129" y="1557614"/>
                  </a:cubicBezTo>
                  <a:cubicBezTo>
                    <a:pt x="462909" y="1556999"/>
                    <a:pt x="462909" y="1556999"/>
                    <a:pt x="462909" y="1556999"/>
                  </a:cubicBezTo>
                  <a:cubicBezTo>
                    <a:pt x="464739" y="1556999"/>
                    <a:pt x="464739" y="1556999"/>
                    <a:pt x="464739" y="1556999"/>
                  </a:cubicBezTo>
                  <a:cubicBezTo>
                    <a:pt x="464739" y="1555157"/>
                    <a:pt x="464739" y="1555771"/>
                    <a:pt x="464739" y="1555771"/>
                  </a:cubicBezTo>
                  <a:cubicBezTo>
                    <a:pt x="466568" y="1555771"/>
                    <a:pt x="465958" y="1555771"/>
                    <a:pt x="465958" y="1555771"/>
                  </a:cubicBezTo>
                  <a:cubicBezTo>
                    <a:pt x="465958" y="1553314"/>
                    <a:pt x="468398" y="1553314"/>
                    <a:pt x="468398" y="1553314"/>
                  </a:cubicBezTo>
                  <a:cubicBezTo>
                    <a:pt x="468398" y="1552699"/>
                    <a:pt x="468398" y="1552699"/>
                    <a:pt x="468398" y="1552699"/>
                  </a:cubicBezTo>
                  <a:cubicBezTo>
                    <a:pt x="470228" y="1552699"/>
                    <a:pt x="470837" y="1551471"/>
                    <a:pt x="471447" y="1552085"/>
                  </a:cubicBezTo>
                  <a:cubicBezTo>
                    <a:pt x="471447" y="1553928"/>
                    <a:pt x="471447" y="1554542"/>
                    <a:pt x="471447" y="1555157"/>
                  </a:cubicBezTo>
                  <a:cubicBezTo>
                    <a:pt x="472057" y="1555157"/>
                    <a:pt x="472057" y="1555157"/>
                    <a:pt x="472057" y="1555157"/>
                  </a:cubicBezTo>
                  <a:cubicBezTo>
                    <a:pt x="472057" y="1553928"/>
                    <a:pt x="472057" y="1553928"/>
                    <a:pt x="472057" y="1553928"/>
                  </a:cubicBezTo>
                  <a:cubicBezTo>
                    <a:pt x="473277" y="1555771"/>
                    <a:pt x="472057" y="1555771"/>
                    <a:pt x="472667" y="1556385"/>
                  </a:cubicBezTo>
                  <a:cubicBezTo>
                    <a:pt x="473277" y="1556385"/>
                    <a:pt x="473277" y="1556385"/>
                    <a:pt x="473277" y="1556385"/>
                  </a:cubicBezTo>
                  <a:cubicBezTo>
                    <a:pt x="473277" y="1556999"/>
                    <a:pt x="473277" y="1556999"/>
                    <a:pt x="473277" y="1556999"/>
                  </a:cubicBezTo>
                  <a:cubicBezTo>
                    <a:pt x="475107" y="1556999"/>
                    <a:pt x="474497" y="1556999"/>
                    <a:pt x="474497" y="1556999"/>
                  </a:cubicBezTo>
                  <a:cubicBezTo>
                    <a:pt x="474497" y="1557614"/>
                    <a:pt x="474497" y="1557614"/>
                    <a:pt x="474497" y="1557614"/>
                  </a:cubicBezTo>
                  <a:cubicBezTo>
                    <a:pt x="471447" y="1558228"/>
                    <a:pt x="472667" y="1560071"/>
                    <a:pt x="472667" y="1560685"/>
                  </a:cubicBezTo>
                  <a:cubicBezTo>
                    <a:pt x="472057" y="1560685"/>
                    <a:pt x="472057" y="1560685"/>
                    <a:pt x="472057" y="1560685"/>
                  </a:cubicBezTo>
                  <a:lnTo>
                    <a:pt x="472057" y="1560890"/>
                  </a:lnTo>
                  <a:lnTo>
                    <a:pt x="469008" y="1561914"/>
                  </a:lnTo>
                  <a:cubicBezTo>
                    <a:pt x="469008" y="1561914"/>
                    <a:pt x="470228" y="1561299"/>
                    <a:pt x="472057" y="1561299"/>
                  </a:cubicBezTo>
                  <a:lnTo>
                    <a:pt x="472057" y="1560890"/>
                  </a:lnTo>
                  <a:lnTo>
                    <a:pt x="472667" y="1560685"/>
                  </a:lnTo>
                  <a:cubicBezTo>
                    <a:pt x="473277" y="1560685"/>
                    <a:pt x="473277" y="1560685"/>
                    <a:pt x="473277" y="1560685"/>
                  </a:cubicBezTo>
                  <a:cubicBezTo>
                    <a:pt x="473887" y="1558228"/>
                    <a:pt x="478156" y="1559457"/>
                    <a:pt x="477546" y="1556999"/>
                  </a:cubicBezTo>
                  <a:cubicBezTo>
                    <a:pt x="478156" y="1556999"/>
                    <a:pt x="478156" y="1556999"/>
                    <a:pt x="478156" y="1556999"/>
                  </a:cubicBezTo>
                  <a:cubicBezTo>
                    <a:pt x="478156" y="1556385"/>
                    <a:pt x="478156" y="1556385"/>
                    <a:pt x="478156" y="1556385"/>
                  </a:cubicBezTo>
                  <a:cubicBezTo>
                    <a:pt x="479376" y="1557614"/>
                    <a:pt x="479376" y="1556999"/>
                    <a:pt x="479986" y="1556999"/>
                  </a:cubicBezTo>
                  <a:cubicBezTo>
                    <a:pt x="479376" y="1559457"/>
                    <a:pt x="481206" y="1559457"/>
                    <a:pt x="481206" y="1559457"/>
                  </a:cubicBezTo>
                  <a:cubicBezTo>
                    <a:pt x="481206" y="1560071"/>
                    <a:pt x="481206" y="1560071"/>
                    <a:pt x="481206" y="1560071"/>
                  </a:cubicBezTo>
                  <a:cubicBezTo>
                    <a:pt x="479376" y="1560071"/>
                    <a:pt x="478766" y="1561299"/>
                    <a:pt x="477546" y="1560685"/>
                  </a:cubicBezTo>
                  <a:cubicBezTo>
                    <a:pt x="477546" y="1561299"/>
                    <a:pt x="477546" y="1561299"/>
                    <a:pt x="477546" y="1561299"/>
                  </a:cubicBezTo>
                  <a:cubicBezTo>
                    <a:pt x="480596" y="1561299"/>
                    <a:pt x="478766" y="1564985"/>
                    <a:pt x="477546" y="1564371"/>
                  </a:cubicBezTo>
                  <a:cubicBezTo>
                    <a:pt x="477546" y="1566214"/>
                    <a:pt x="478766" y="1566214"/>
                    <a:pt x="478156" y="1566828"/>
                  </a:cubicBezTo>
                  <a:cubicBezTo>
                    <a:pt x="477546" y="1566828"/>
                    <a:pt x="477546" y="1566828"/>
                    <a:pt x="477546" y="1566828"/>
                  </a:cubicBezTo>
                  <a:cubicBezTo>
                    <a:pt x="477546" y="1568057"/>
                    <a:pt x="478766" y="1568057"/>
                    <a:pt x="478156" y="1568057"/>
                  </a:cubicBezTo>
                  <a:lnTo>
                    <a:pt x="478156" y="1566828"/>
                  </a:lnTo>
                  <a:lnTo>
                    <a:pt x="478156" y="1564985"/>
                  </a:lnTo>
                  <a:cubicBezTo>
                    <a:pt x="479986" y="1564985"/>
                    <a:pt x="479376" y="1564985"/>
                    <a:pt x="479986" y="1564985"/>
                  </a:cubicBezTo>
                  <a:cubicBezTo>
                    <a:pt x="479986" y="1564371"/>
                    <a:pt x="479986" y="1564371"/>
                    <a:pt x="479986" y="1564371"/>
                  </a:cubicBezTo>
                  <a:cubicBezTo>
                    <a:pt x="480596" y="1564371"/>
                    <a:pt x="480596" y="1564371"/>
                    <a:pt x="480596" y="1564371"/>
                  </a:cubicBezTo>
                  <a:cubicBezTo>
                    <a:pt x="481206" y="1562528"/>
                    <a:pt x="481206" y="1561299"/>
                    <a:pt x="481206" y="1560685"/>
                  </a:cubicBezTo>
                  <a:cubicBezTo>
                    <a:pt x="483035" y="1560685"/>
                    <a:pt x="483035" y="1560685"/>
                    <a:pt x="483645" y="1560685"/>
                  </a:cubicBezTo>
                  <a:cubicBezTo>
                    <a:pt x="483645" y="1560071"/>
                    <a:pt x="483645" y="1560071"/>
                    <a:pt x="483645" y="1560071"/>
                  </a:cubicBezTo>
                  <a:cubicBezTo>
                    <a:pt x="482425" y="1560071"/>
                    <a:pt x="482425" y="1560071"/>
                    <a:pt x="482425" y="1560071"/>
                  </a:cubicBezTo>
                  <a:cubicBezTo>
                    <a:pt x="482425" y="1559457"/>
                    <a:pt x="482425" y="1559457"/>
                    <a:pt x="482425" y="1559457"/>
                  </a:cubicBezTo>
                  <a:cubicBezTo>
                    <a:pt x="484865" y="1559457"/>
                    <a:pt x="485475" y="1559457"/>
                    <a:pt x="486085" y="1559457"/>
                  </a:cubicBezTo>
                  <a:cubicBezTo>
                    <a:pt x="486085" y="1560071"/>
                    <a:pt x="486085" y="1560071"/>
                    <a:pt x="486085" y="1560071"/>
                  </a:cubicBezTo>
                  <a:cubicBezTo>
                    <a:pt x="489744" y="1559457"/>
                    <a:pt x="490964" y="1560071"/>
                    <a:pt x="490964" y="1561914"/>
                  </a:cubicBezTo>
                  <a:cubicBezTo>
                    <a:pt x="491574" y="1561299"/>
                    <a:pt x="491574" y="1561299"/>
                    <a:pt x="491574" y="1561299"/>
                  </a:cubicBezTo>
                  <a:cubicBezTo>
                    <a:pt x="491574" y="1563757"/>
                    <a:pt x="492184" y="1565599"/>
                    <a:pt x="492794" y="1566828"/>
                  </a:cubicBezTo>
                  <a:cubicBezTo>
                    <a:pt x="492794" y="1565599"/>
                    <a:pt x="492794" y="1565599"/>
                    <a:pt x="492794" y="1565599"/>
                  </a:cubicBezTo>
                  <a:cubicBezTo>
                    <a:pt x="494623" y="1567442"/>
                    <a:pt x="494013" y="1568671"/>
                    <a:pt x="494013" y="1569285"/>
                  </a:cubicBezTo>
                  <a:cubicBezTo>
                    <a:pt x="495233" y="1569285"/>
                    <a:pt x="495233" y="1569285"/>
                    <a:pt x="495233" y="1569285"/>
                  </a:cubicBezTo>
                  <a:cubicBezTo>
                    <a:pt x="495233" y="1571128"/>
                    <a:pt x="495233" y="1571742"/>
                    <a:pt x="495233" y="1572357"/>
                  </a:cubicBezTo>
                  <a:cubicBezTo>
                    <a:pt x="495843" y="1572357"/>
                    <a:pt x="495843" y="1572357"/>
                    <a:pt x="495843" y="1572357"/>
                  </a:cubicBezTo>
                  <a:cubicBezTo>
                    <a:pt x="495843" y="1572971"/>
                    <a:pt x="495843" y="1572971"/>
                    <a:pt x="495843" y="1572971"/>
                  </a:cubicBezTo>
                  <a:cubicBezTo>
                    <a:pt x="496453" y="1571742"/>
                    <a:pt x="497063" y="1572357"/>
                    <a:pt x="497063" y="1572357"/>
                  </a:cubicBezTo>
                  <a:lnTo>
                    <a:pt x="497063" y="1575428"/>
                  </a:lnTo>
                  <a:lnTo>
                    <a:pt x="497063" y="1576042"/>
                  </a:lnTo>
                  <a:cubicBezTo>
                    <a:pt x="497673" y="1576042"/>
                    <a:pt x="497673" y="1576042"/>
                    <a:pt x="497673" y="1576042"/>
                  </a:cubicBezTo>
                  <a:cubicBezTo>
                    <a:pt x="498283" y="1579114"/>
                    <a:pt x="501942" y="1579114"/>
                    <a:pt x="502552" y="1579114"/>
                  </a:cubicBezTo>
                  <a:cubicBezTo>
                    <a:pt x="502552" y="1577271"/>
                    <a:pt x="502552" y="1577885"/>
                    <a:pt x="502552" y="1577271"/>
                  </a:cubicBezTo>
                  <a:cubicBezTo>
                    <a:pt x="500722" y="1577271"/>
                    <a:pt x="500722" y="1577271"/>
                    <a:pt x="500722" y="1577271"/>
                  </a:cubicBezTo>
                  <a:cubicBezTo>
                    <a:pt x="500722" y="1576657"/>
                    <a:pt x="500722" y="1576657"/>
                    <a:pt x="500722" y="1576657"/>
                  </a:cubicBezTo>
                  <a:cubicBezTo>
                    <a:pt x="498893" y="1576657"/>
                    <a:pt x="498283" y="1575428"/>
                    <a:pt x="497673" y="1576042"/>
                  </a:cubicBezTo>
                  <a:cubicBezTo>
                    <a:pt x="497673" y="1575428"/>
                    <a:pt x="497673" y="1575428"/>
                    <a:pt x="497673" y="1575428"/>
                  </a:cubicBezTo>
                  <a:cubicBezTo>
                    <a:pt x="497063" y="1575428"/>
                    <a:pt x="497063" y="1575428"/>
                    <a:pt x="497063" y="1575428"/>
                  </a:cubicBezTo>
                  <a:cubicBezTo>
                    <a:pt x="499502" y="1573585"/>
                    <a:pt x="498283" y="1572971"/>
                    <a:pt x="498893" y="1572357"/>
                  </a:cubicBezTo>
                  <a:cubicBezTo>
                    <a:pt x="497673" y="1572971"/>
                    <a:pt x="497673" y="1572971"/>
                    <a:pt x="497673" y="1572971"/>
                  </a:cubicBezTo>
                  <a:cubicBezTo>
                    <a:pt x="497673" y="1571742"/>
                    <a:pt x="497673" y="1571128"/>
                    <a:pt x="497673" y="1571128"/>
                  </a:cubicBezTo>
                  <a:cubicBezTo>
                    <a:pt x="497063" y="1571128"/>
                    <a:pt x="497063" y="1571128"/>
                    <a:pt x="497063" y="1571128"/>
                  </a:cubicBezTo>
                  <a:cubicBezTo>
                    <a:pt x="497063" y="1569285"/>
                    <a:pt x="497063" y="1569899"/>
                    <a:pt x="497063" y="1569285"/>
                  </a:cubicBezTo>
                  <a:cubicBezTo>
                    <a:pt x="498893" y="1569285"/>
                    <a:pt x="499502" y="1569285"/>
                    <a:pt x="499502" y="1569285"/>
                  </a:cubicBezTo>
                  <a:cubicBezTo>
                    <a:pt x="499502" y="1568057"/>
                    <a:pt x="500112" y="1568057"/>
                    <a:pt x="500112" y="1568057"/>
                  </a:cubicBezTo>
                  <a:cubicBezTo>
                    <a:pt x="498283" y="1568057"/>
                    <a:pt x="498893" y="1568057"/>
                    <a:pt x="498893" y="1568057"/>
                  </a:cubicBezTo>
                  <a:cubicBezTo>
                    <a:pt x="498893" y="1568671"/>
                    <a:pt x="498893" y="1568671"/>
                    <a:pt x="498893" y="1568671"/>
                  </a:cubicBezTo>
                  <a:cubicBezTo>
                    <a:pt x="497063" y="1568671"/>
                    <a:pt x="496453" y="1568671"/>
                    <a:pt x="496453" y="1568671"/>
                  </a:cubicBezTo>
                  <a:cubicBezTo>
                    <a:pt x="496453" y="1568057"/>
                    <a:pt x="496453" y="1568057"/>
                    <a:pt x="496453" y="1568057"/>
                  </a:cubicBezTo>
                  <a:cubicBezTo>
                    <a:pt x="494013" y="1568057"/>
                    <a:pt x="495233" y="1566214"/>
                    <a:pt x="495233" y="1565599"/>
                  </a:cubicBezTo>
                  <a:cubicBezTo>
                    <a:pt x="493404" y="1565599"/>
                    <a:pt x="494013" y="1565599"/>
                    <a:pt x="493404" y="1565599"/>
                  </a:cubicBezTo>
                  <a:cubicBezTo>
                    <a:pt x="493404" y="1564371"/>
                    <a:pt x="493404" y="1563757"/>
                    <a:pt x="493404" y="1563757"/>
                  </a:cubicBezTo>
                  <a:cubicBezTo>
                    <a:pt x="495843" y="1563757"/>
                    <a:pt x="495843" y="1561299"/>
                    <a:pt x="495843" y="1561299"/>
                  </a:cubicBezTo>
                  <a:cubicBezTo>
                    <a:pt x="494623" y="1563142"/>
                    <a:pt x="494013" y="1561914"/>
                    <a:pt x="493404" y="1561914"/>
                  </a:cubicBezTo>
                  <a:cubicBezTo>
                    <a:pt x="493404" y="1561299"/>
                    <a:pt x="493404" y="1561299"/>
                    <a:pt x="493404" y="1561299"/>
                  </a:cubicBezTo>
                  <a:cubicBezTo>
                    <a:pt x="494013" y="1561299"/>
                    <a:pt x="494013" y="1561299"/>
                    <a:pt x="494013" y="1561299"/>
                  </a:cubicBezTo>
                  <a:cubicBezTo>
                    <a:pt x="493404" y="1560685"/>
                    <a:pt x="493404" y="1560685"/>
                    <a:pt x="493404" y="1560685"/>
                  </a:cubicBezTo>
                  <a:cubicBezTo>
                    <a:pt x="495843" y="1558842"/>
                    <a:pt x="495843" y="1557614"/>
                    <a:pt x="495843" y="1556999"/>
                  </a:cubicBezTo>
                  <a:cubicBezTo>
                    <a:pt x="496453" y="1556999"/>
                    <a:pt x="496453" y="1556999"/>
                    <a:pt x="496453" y="1556999"/>
                  </a:cubicBezTo>
                  <a:cubicBezTo>
                    <a:pt x="498283" y="1554542"/>
                    <a:pt x="497673" y="1555157"/>
                    <a:pt x="497673" y="1553928"/>
                  </a:cubicBezTo>
                  <a:cubicBezTo>
                    <a:pt x="498893" y="1553928"/>
                    <a:pt x="498893" y="1553928"/>
                    <a:pt x="498893" y="1553928"/>
                  </a:cubicBezTo>
                  <a:cubicBezTo>
                    <a:pt x="498893" y="1553314"/>
                    <a:pt x="498893" y="1553314"/>
                    <a:pt x="498893" y="1553314"/>
                  </a:cubicBezTo>
                  <a:cubicBezTo>
                    <a:pt x="499502" y="1553314"/>
                    <a:pt x="499502" y="1553314"/>
                    <a:pt x="499502" y="1553314"/>
                  </a:cubicBezTo>
                  <a:cubicBezTo>
                    <a:pt x="499502" y="1552699"/>
                    <a:pt x="499502" y="1552699"/>
                    <a:pt x="499502" y="1552699"/>
                  </a:cubicBezTo>
                  <a:cubicBezTo>
                    <a:pt x="501942" y="1552085"/>
                    <a:pt x="502552" y="1550857"/>
                    <a:pt x="503772" y="1551471"/>
                  </a:cubicBezTo>
                  <a:cubicBezTo>
                    <a:pt x="503772" y="1550242"/>
                    <a:pt x="503772" y="1550242"/>
                    <a:pt x="503772" y="1550242"/>
                  </a:cubicBezTo>
                  <a:cubicBezTo>
                    <a:pt x="504991" y="1550242"/>
                    <a:pt x="505601" y="1550242"/>
                    <a:pt x="505601" y="1550242"/>
                  </a:cubicBezTo>
                  <a:cubicBezTo>
                    <a:pt x="505601" y="1549628"/>
                    <a:pt x="505601" y="1549628"/>
                    <a:pt x="505601" y="1549628"/>
                  </a:cubicBezTo>
                  <a:cubicBezTo>
                    <a:pt x="507431" y="1549628"/>
                    <a:pt x="507431" y="1549628"/>
                    <a:pt x="507431" y="1549628"/>
                  </a:cubicBezTo>
                  <a:cubicBezTo>
                    <a:pt x="507431" y="1549014"/>
                    <a:pt x="507431" y="1549014"/>
                    <a:pt x="507431" y="1549014"/>
                  </a:cubicBezTo>
                  <a:cubicBezTo>
                    <a:pt x="506821" y="1549014"/>
                    <a:pt x="506821" y="1549014"/>
                    <a:pt x="506821" y="1549014"/>
                  </a:cubicBezTo>
                  <a:cubicBezTo>
                    <a:pt x="506821" y="1548399"/>
                    <a:pt x="506821" y="1548399"/>
                    <a:pt x="506821" y="1548399"/>
                  </a:cubicBezTo>
                  <a:cubicBezTo>
                    <a:pt x="505601" y="1548399"/>
                    <a:pt x="505601" y="1548399"/>
                    <a:pt x="505601" y="1548399"/>
                  </a:cubicBezTo>
                  <a:cubicBezTo>
                    <a:pt x="505601" y="1549014"/>
                    <a:pt x="505601" y="1549014"/>
                    <a:pt x="505601" y="1549014"/>
                  </a:cubicBezTo>
                  <a:cubicBezTo>
                    <a:pt x="504382" y="1549014"/>
                    <a:pt x="504382" y="1549014"/>
                    <a:pt x="504382" y="1549014"/>
                  </a:cubicBezTo>
                  <a:cubicBezTo>
                    <a:pt x="504382" y="1549628"/>
                    <a:pt x="504382" y="1549628"/>
                    <a:pt x="504382" y="1549628"/>
                  </a:cubicBezTo>
                  <a:cubicBezTo>
                    <a:pt x="501332" y="1551471"/>
                    <a:pt x="497673" y="1552085"/>
                    <a:pt x="497063" y="1553928"/>
                  </a:cubicBezTo>
                  <a:cubicBezTo>
                    <a:pt x="494623" y="1554542"/>
                    <a:pt x="494013" y="1556999"/>
                    <a:pt x="494013" y="1556999"/>
                  </a:cubicBezTo>
                  <a:cubicBezTo>
                    <a:pt x="493404" y="1556999"/>
                    <a:pt x="493404" y="1556999"/>
                    <a:pt x="493404" y="1556999"/>
                  </a:cubicBezTo>
                  <a:cubicBezTo>
                    <a:pt x="493404" y="1558842"/>
                    <a:pt x="493404" y="1558228"/>
                    <a:pt x="493404" y="1558228"/>
                  </a:cubicBezTo>
                  <a:cubicBezTo>
                    <a:pt x="492794" y="1557614"/>
                    <a:pt x="492184" y="1557614"/>
                    <a:pt x="492184" y="1557614"/>
                  </a:cubicBezTo>
                  <a:cubicBezTo>
                    <a:pt x="492184" y="1556999"/>
                    <a:pt x="492184" y="1556999"/>
                    <a:pt x="492184" y="1556999"/>
                  </a:cubicBezTo>
                  <a:cubicBezTo>
                    <a:pt x="490354" y="1556999"/>
                    <a:pt x="490964" y="1556999"/>
                    <a:pt x="490964" y="1556999"/>
                  </a:cubicBezTo>
                  <a:cubicBezTo>
                    <a:pt x="490964" y="1555157"/>
                    <a:pt x="490964" y="1555771"/>
                    <a:pt x="490964" y="1555771"/>
                  </a:cubicBezTo>
                  <a:cubicBezTo>
                    <a:pt x="489134" y="1556385"/>
                    <a:pt x="488524" y="1556385"/>
                    <a:pt x="487914" y="1556385"/>
                  </a:cubicBezTo>
                  <a:cubicBezTo>
                    <a:pt x="487914" y="1555771"/>
                    <a:pt x="487914" y="1555771"/>
                    <a:pt x="487914" y="1555771"/>
                  </a:cubicBezTo>
                  <a:cubicBezTo>
                    <a:pt x="487305" y="1555771"/>
                    <a:pt x="487305" y="1555771"/>
                    <a:pt x="487305" y="1555771"/>
                  </a:cubicBezTo>
                  <a:cubicBezTo>
                    <a:pt x="487305" y="1556385"/>
                    <a:pt x="487305" y="1556385"/>
                    <a:pt x="487305" y="1556385"/>
                  </a:cubicBezTo>
                  <a:cubicBezTo>
                    <a:pt x="485475" y="1556385"/>
                    <a:pt x="484255" y="1556385"/>
                    <a:pt x="484255" y="1556385"/>
                  </a:cubicBezTo>
                  <a:cubicBezTo>
                    <a:pt x="484255" y="1555771"/>
                    <a:pt x="484255" y="1555771"/>
                    <a:pt x="484255" y="1555771"/>
                  </a:cubicBezTo>
                  <a:cubicBezTo>
                    <a:pt x="483645" y="1555771"/>
                    <a:pt x="483645" y="1555771"/>
                    <a:pt x="483645" y="1555771"/>
                  </a:cubicBezTo>
                  <a:cubicBezTo>
                    <a:pt x="483645" y="1556385"/>
                    <a:pt x="483645" y="1556385"/>
                    <a:pt x="483645" y="1556385"/>
                  </a:cubicBezTo>
                  <a:cubicBezTo>
                    <a:pt x="482425" y="1556385"/>
                    <a:pt x="482425" y="1556385"/>
                    <a:pt x="482425" y="1556385"/>
                  </a:cubicBezTo>
                  <a:cubicBezTo>
                    <a:pt x="482425" y="1555771"/>
                    <a:pt x="482425" y="1555771"/>
                    <a:pt x="482425" y="1555771"/>
                  </a:cubicBezTo>
                  <a:cubicBezTo>
                    <a:pt x="481816" y="1555771"/>
                    <a:pt x="481816" y="1555771"/>
                    <a:pt x="481816" y="1555771"/>
                  </a:cubicBezTo>
                  <a:cubicBezTo>
                    <a:pt x="481816" y="1555157"/>
                    <a:pt x="481816" y="1555157"/>
                    <a:pt x="481816" y="1555157"/>
                  </a:cubicBezTo>
                  <a:cubicBezTo>
                    <a:pt x="480596" y="1555157"/>
                    <a:pt x="480596" y="1555157"/>
                    <a:pt x="480596" y="1555157"/>
                  </a:cubicBezTo>
                  <a:cubicBezTo>
                    <a:pt x="480596" y="1553928"/>
                    <a:pt x="480596" y="1553928"/>
                    <a:pt x="480596" y="1553928"/>
                  </a:cubicBezTo>
                  <a:cubicBezTo>
                    <a:pt x="479986" y="1553928"/>
                    <a:pt x="479986" y="1553928"/>
                    <a:pt x="479986" y="1553928"/>
                  </a:cubicBezTo>
                  <a:cubicBezTo>
                    <a:pt x="479986" y="1552699"/>
                    <a:pt x="479986" y="1552699"/>
                    <a:pt x="479986" y="1552699"/>
                  </a:cubicBezTo>
                  <a:cubicBezTo>
                    <a:pt x="480596" y="1552699"/>
                    <a:pt x="480596" y="1552699"/>
                    <a:pt x="480596" y="1552699"/>
                  </a:cubicBezTo>
                  <a:cubicBezTo>
                    <a:pt x="479986" y="1552085"/>
                    <a:pt x="479986" y="1552085"/>
                    <a:pt x="479986" y="1552085"/>
                  </a:cubicBezTo>
                  <a:cubicBezTo>
                    <a:pt x="480596" y="1552085"/>
                    <a:pt x="480596" y="1552085"/>
                    <a:pt x="480596" y="1552085"/>
                  </a:cubicBezTo>
                  <a:cubicBezTo>
                    <a:pt x="480596" y="1551471"/>
                    <a:pt x="480596" y="1551471"/>
                    <a:pt x="480596" y="1551471"/>
                  </a:cubicBezTo>
                  <a:cubicBezTo>
                    <a:pt x="479986" y="1551471"/>
                    <a:pt x="479986" y="1551471"/>
                    <a:pt x="479986" y="1551471"/>
                  </a:cubicBezTo>
                  <a:cubicBezTo>
                    <a:pt x="479986" y="1549628"/>
                    <a:pt x="479986" y="1550242"/>
                    <a:pt x="479986" y="1549628"/>
                  </a:cubicBezTo>
                  <a:cubicBezTo>
                    <a:pt x="480596" y="1550242"/>
                    <a:pt x="480596" y="1550242"/>
                    <a:pt x="480596" y="1550242"/>
                  </a:cubicBezTo>
                  <a:cubicBezTo>
                    <a:pt x="480596" y="1549628"/>
                    <a:pt x="480596" y="1549628"/>
                    <a:pt x="480596" y="1549628"/>
                  </a:cubicBezTo>
                  <a:cubicBezTo>
                    <a:pt x="479986" y="1549628"/>
                    <a:pt x="479986" y="1549628"/>
                    <a:pt x="479986" y="1549628"/>
                  </a:cubicBezTo>
                  <a:cubicBezTo>
                    <a:pt x="479986" y="1549014"/>
                    <a:pt x="479986" y="1549014"/>
                    <a:pt x="479986" y="1549014"/>
                  </a:cubicBezTo>
                  <a:cubicBezTo>
                    <a:pt x="481206" y="1549014"/>
                    <a:pt x="481206" y="1547785"/>
                    <a:pt x="481206" y="1548399"/>
                  </a:cubicBezTo>
                  <a:cubicBezTo>
                    <a:pt x="480596" y="1548399"/>
                    <a:pt x="480596" y="1548399"/>
                    <a:pt x="480596" y="1548399"/>
                  </a:cubicBezTo>
                  <a:cubicBezTo>
                    <a:pt x="480596" y="1547785"/>
                    <a:pt x="480596" y="1547785"/>
                    <a:pt x="480596" y="1547785"/>
                  </a:cubicBezTo>
                  <a:cubicBezTo>
                    <a:pt x="483035" y="1547785"/>
                    <a:pt x="483645" y="1546557"/>
                    <a:pt x="484255" y="1546557"/>
                  </a:cubicBezTo>
                  <a:cubicBezTo>
                    <a:pt x="484255" y="1547785"/>
                    <a:pt x="484255" y="1547785"/>
                    <a:pt x="484255" y="1547785"/>
                  </a:cubicBezTo>
                  <a:cubicBezTo>
                    <a:pt x="486085" y="1547785"/>
                    <a:pt x="485475" y="1547785"/>
                    <a:pt x="485475" y="1547785"/>
                  </a:cubicBezTo>
                  <a:cubicBezTo>
                    <a:pt x="485475" y="1548399"/>
                    <a:pt x="485475" y="1548399"/>
                    <a:pt x="485475" y="1548399"/>
                  </a:cubicBezTo>
                  <a:cubicBezTo>
                    <a:pt x="487305" y="1548399"/>
                    <a:pt x="486695" y="1548399"/>
                    <a:pt x="487305" y="1548399"/>
                  </a:cubicBezTo>
                  <a:cubicBezTo>
                    <a:pt x="487305" y="1549014"/>
                    <a:pt x="487305" y="1549014"/>
                    <a:pt x="487305" y="1549014"/>
                  </a:cubicBezTo>
                  <a:cubicBezTo>
                    <a:pt x="488524" y="1549014"/>
                    <a:pt x="488524" y="1549014"/>
                    <a:pt x="488524" y="1549014"/>
                  </a:cubicBezTo>
                  <a:cubicBezTo>
                    <a:pt x="488524" y="1549628"/>
                    <a:pt x="488524" y="1549628"/>
                    <a:pt x="488524" y="1549628"/>
                  </a:cubicBezTo>
                  <a:cubicBezTo>
                    <a:pt x="489134" y="1549628"/>
                    <a:pt x="489134" y="1549628"/>
                    <a:pt x="489134" y="1549628"/>
                  </a:cubicBezTo>
                  <a:cubicBezTo>
                    <a:pt x="489134" y="1550242"/>
                    <a:pt x="489134" y="1550242"/>
                    <a:pt x="489134" y="1550242"/>
                  </a:cubicBezTo>
                  <a:cubicBezTo>
                    <a:pt x="490354" y="1549628"/>
                    <a:pt x="489744" y="1549628"/>
                    <a:pt x="489744" y="1549014"/>
                  </a:cubicBezTo>
                  <a:cubicBezTo>
                    <a:pt x="487914" y="1549014"/>
                    <a:pt x="488524" y="1547785"/>
                    <a:pt x="488524" y="1547785"/>
                  </a:cubicBezTo>
                  <a:cubicBezTo>
                    <a:pt x="487914" y="1547785"/>
                    <a:pt x="487914" y="1547785"/>
                    <a:pt x="487914" y="1547785"/>
                  </a:cubicBezTo>
                  <a:cubicBezTo>
                    <a:pt x="487914" y="1548399"/>
                    <a:pt x="487914" y="1548399"/>
                    <a:pt x="487914" y="1548399"/>
                  </a:cubicBezTo>
                  <a:cubicBezTo>
                    <a:pt x="486695" y="1547171"/>
                    <a:pt x="486695" y="1547785"/>
                    <a:pt x="486085" y="1547785"/>
                  </a:cubicBezTo>
                  <a:cubicBezTo>
                    <a:pt x="486085" y="1546557"/>
                    <a:pt x="486085" y="1546557"/>
                    <a:pt x="486085" y="1546557"/>
                  </a:cubicBezTo>
                  <a:cubicBezTo>
                    <a:pt x="484255" y="1547171"/>
                    <a:pt x="483645" y="1545942"/>
                    <a:pt x="482425" y="1545942"/>
                  </a:cubicBezTo>
                  <a:cubicBezTo>
                    <a:pt x="483035" y="1544714"/>
                    <a:pt x="481816" y="1544714"/>
                    <a:pt x="481816" y="1544714"/>
                  </a:cubicBezTo>
                  <a:cubicBezTo>
                    <a:pt x="479376" y="1547785"/>
                    <a:pt x="478156" y="1546557"/>
                    <a:pt x="476936" y="1545942"/>
                  </a:cubicBezTo>
                  <a:cubicBezTo>
                    <a:pt x="477546" y="1544099"/>
                    <a:pt x="478766" y="1543485"/>
                    <a:pt x="478156" y="1542257"/>
                  </a:cubicBezTo>
                  <a:cubicBezTo>
                    <a:pt x="479376" y="1542257"/>
                    <a:pt x="479376" y="1542257"/>
                    <a:pt x="479376" y="1542257"/>
                  </a:cubicBezTo>
                  <a:cubicBezTo>
                    <a:pt x="478766" y="1539185"/>
                    <a:pt x="482425" y="1539799"/>
                    <a:pt x="484255" y="1539799"/>
                  </a:cubicBezTo>
                  <a:cubicBezTo>
                    <a:pt x="484255" y="1537957"/>
                    <a:pt x="484255" y="1538571"/>
                    <a:pt x="484255" y="1537957"/>
                  </a:cubicBezTo>
                  <a:cubicBezTo>
                    <a:pt x="482425" y="1537957"/>
                    <a:pt x="483035" y="1537957"/>
                    <a:pt x="482425" y="1537957"/>
                  </a:cubicBezTo>
                  <a:cubicBezTo>
                    <a:pt x="482425" y="1538571"/>
                    <a:pt x="482425" y="1538571"/>
                    <a:pt x="482425" y="1538571"/>
                  </a:cubicBezTo>
                  <a:cubicBezTo>
                    <a:pt x="478766" y="1539185"/>
                    <a:pt x="480596" y="1535499"/>
                    <a:pt x="481816" y="1536114"/>
                  </a:cubicBezTo>
                  <a:cubicBezTo>
                    <a:pt x="481816" y="1534271"/>
                    <a:pt x="481816" y="1534885"/>
                    <a:pt x="481816" y="1534271"/>
                  </a:cubicBezTo>
                  <a:cubicBezTo>
                    <a:pt x="484255" y="1534271"/>
                    <a:pt x="484865" y="1535499"/>
                    <a:pt x="485475" y="1535499"/>
                  </a:cubicBezTo>
                  <a:cubicBezTo>
                    <a:pt x="485475" y="1536114"/>
                    <a:pt x="485475" y="1536114"/>
                    <a:pt x="485475" y="1536114"/>
                  </a:cubicBezTo>
                  <a:cubicBezTo>
                    <a:pt x="486085" y="1536114"/>
                    <a:pt x="486085" y="1536114"/>
                    <a:pt x="486085" y="1536114"/>
                  </a:cubicBezTo>
                  <a:cubicBezTo>
                    <a:pt x="486085" y="1537342"/>
                    <a:pt x="486085" y="1537342"/>
                    <a:pt x="486085" y="1537342"/>
                  </a:cubicBezTo>
                  <a:cubicBezTo>
                    <a:pt x="488524" y="1537342"/>
                    <a:pt x="489744" y="1538571"/>
                    <a:pt x="490964" y="1537957"/>
                  </a:cubicBezTo>
                  <a:cubicBezTo>
                    <a:pt x="490964" y="1538571"/>
                    <a:pt x="490964" y="1538571"/>
                    <a:pt x="490964" y="1538571"/>
                  </a:cubicBezTo>
                  <a:cubicBezTo>
                    <a:pt x="491574" y="1538571"/>
                    <a:pt x="491574" y="1538571"/>
                    <a:pt x="491574" y="1538571"/>
                  </a:cubicBezTo>
                  <a:cubicBezTo>
                    <a:pt x="491574" y="1539799"/>
                    <a:pt x="491574" y="1539799"/>
                    <a:pt x="491574" y="1539799"/>
                  </a:cubicBezTo>
                  <a:cubicBezTo>
                    <a:pt x="492184" y="1539799"/>
                    <a:pt x="492184" y="1539799"/>
                    <a:pt x="492184" y="1539799"/>
                  </a:cubicBezTo>
                  <a:cubicBezTo>
                    <a:pt x="492184" y="1538571"/>
                    <a:pt x="492184" y="1538571"/>
                    <a:pt x="492184" y="1538571"/>
                  </a:cubicBezTo>
                  <a:cubicBezTo>
                    <a:pt x="491574" y="1538571"/>
                    <a:pt x="491574" y="1538571"/>
                    <a:pt x="491574" y="1538571"/>
                  </a:cubicBezTo>
                  <a:cubicBezTo>
                    <a:pt x="491574" y="1537957"/>
                    <a:pt x="491574" y="1537957"/>
                    <a:pt x="491574" y="1537957"/>
                  </a:cubicBezTo>
                  <a:cubicBezTo>
                    <a:pt x="490964" y="1537957"/>
                    <a:pt x="490964" y="1537957"/>
                    <a:pt x="490964" y="1537957"/>
                  </a:cubicBezTo>
                  <a:cubicBezTo>
                    <a:pt x="490354" y="1536114"/>
                    <a:pt x="492794" y="1536728"/>
                    <a:pt x="493404" y="1536728"/>
                  </a:cubicBezTo>
                  <a:cubicBezTo>
                    <a:pt x="493404" y="1537342"/>
                    <a:pt x="493404" y="1537342"/>
                    <a:pt x="493404" y="1537342"/>
                  </a:cubicBezTo>
                  <a:cubicBezTo>
                    <a:pt x="495233" y="1537957"/>
                    <a:pt x="495233" y="1538571"/>
                    <a:pt x="495843" y="1537957"/>
                  </a:cubicBezTo>
                  <a:cubicBezTo>
                    <a:pt x="495843" y="1538571"/>
                    <a:pt x="495843" y="1538571"/>
                    <a:pt x="495843" y="1538571"/>
                  </a:cubicBezTo>
                  <a:cubicBezTo>
                    <a:pt x="497673" y="1538571"/>
                    <a:pt x="497063" y="1538571"/>
                    <a:pt x="497063" y="1538571"/>
                  </a:cubicBezTo>
                  <a:cubicBezTo>
                    <a:pt x="497063" y="1537957"/>
                    <a:pt x="497063" y="1537957"/>
                    <a:pt x="497063" y="1537957"/>
                  </a:cubicBezTo>
                  <a:cubicBezTo>
                    <a:pt x="494623" y="1537957"/>
                    <a:pt x="494623" y="1535499"/>
                    <a:pt x="493404" y="1536114"/>
                  </a:cubicBezTo>
                  <a:cubicBezTo>
                    <a:pt x="493404" y="1535499"/>
                    <a:pt x="493404" y="1535499"/>
                    <a:pt x="493404" y="1535499"/>
                  </a:cubicBezTo>
                  <a:cubicBezTo>
                    <a:pt x="490964" y="1534885"/>
                    <a:pt x="490354" y="1536114"/>
                    <a:pt x="489134" y="1536114"/>
                  </a:cubicBezTo>
                  <a:cubicBezTo>
                    <a:pt x="489134" y="1535499"/>
                    <a:pt x="489134" y="1535499"/>
                    <a:pt x="489134" y="1535499"/>
                  </a:cubicBezTo>
                  <a:cubicBezTo>
                    <a:pt x="488524" y="1535499"/>
                    <a:pt x="488524" y="1535499"/>
                    <a:pt x="488524" y="1535499"/>
                  </a:cubicBezTo>
                  <a:cubicBezTo>
                    <a:pt x="488524" y="1533042"/>
                    <a:pt x="486695" y="1533657"/>
                    <a:pt x="487305" y="1533657"/>
                  </a:cubicBezTo>
                  <a:cubicBezTo>
                    <a:pt x="487305" y="1533042"/>
                    <a:pt x="487305" y="1533042"/>
                    <a:pt x="487305" y="1533042"/>
                  </a:cubicBezTo>
                  <a:cubicBezTo>
                    <a:pt x="486085" y="1533042"/>
                    <a:pt x="486085" y="1533042"/>
                    <a:pt x="486085" y="1533042"/>
                  </a:cubicBezTo>
                  <a:cubicBezTo>
                    <a:pt x="486085" y="1532428"/>
                    <a:pt x="486085" y="1532428"/>
                    <a:pt x="486085" y="1532428"/>
                  </a:cubicBezTo>
                  <a:cubicBezTo>
                    <a:pt x="487305" y="1532428"/>
                    <a:pt x="487305" y="1532428"/>
                    <a:pt x="487305" y="1532428"/>
                  </a:cubicBezTo>
                  <a:cubicBezTo>
                    <a:pt x="487305" y="1531814"/>
                    <a:pt x="487305" y="1531814"/>
                    <a:pt x="487305" y="1531814"/>
                  </a:cubicBezTo>
                  <a:cubicBezTo>
                    <a:pt x="488524" y="1531814"/>
                    <a:pt x="489134" y="1531814"/>
                    <a:pt x="489134" y="1531814"/>
                  </a:cubicBezTo>
                  <a:cubicBezTo>
                    <a:pt x="489134" y="1530585"/>
                    <a:pt x="489134" y="1530585"/>
                    <a:pt x="489134" y="1530585"/>
                  </a:cubicBezTo>
                  <a:cubicBezTo>
                    <a:pt x="492184" y="1529357"/>
                    <a:pt x="494013" y="1530585"/>
                    <a:pt x="495843" y="1530585"/>
                  </a:cubicBezTo>
                  <a:cubicBezTo>
                    <a:pt x="495843" y="1531814"/>
                    <a:pt x="495843" y="1531814"/>
                    <a:pt x="495843" y="1531814"/>
                  </a:cubicBezTo>
                  <a:cubicBezTo>
                    <a:pt x="496453" y="1531814"/>
                    <a:pt x="496453" y="1531814"/>
                    <a:pt x="496453" y="1531814"/>
                  </a:cubicBezTo>
                  <a:cubicBezTo>
                    <a:pt x="496453" y="1532428"/>
                    <a:pt x="496453" y="1532428"/>
                    <a:pt x="496453" y="1532428"/>
                  </a:cubicBezTo>
                  <a:cubicBezTo>
                    <a:pt x="497063" y="1532428"/>
                    <a:pt x="497063" y="1532428"/>
                    <a:pt x="497063" y="1532428"/>
                  </a:cubicBezTo>
                  <a:cubicBezTo>
                    <a:pt x="497063" y="1533042"/>
                    <a:pt x="497063" y="1533042"/>
                    <a:pt x="497063" y="1533042"/>
                  </a:cubicBezTo>
                  <a:cubicBezTo>
                    <a:pt x="498893" y="1533042"/>
                    <a:pt x="498283" y="1533042"/>
                    <a:pt x="498893" y="1533042"/>
                  </a:cubicBezTo>
                  <a:cubicBezTo>
                    <a:pt x="498893" y="1533657"/>
                    <a:pt x="498893" y="1533657"/>
                    <a:pt x="498893" y="1533657"/>
                  </a:cubicBezTo>
                  <a:cubicBezTo>
                    <a:pt x="500112" y="1533657"/>
                    <a:pt x="501332" y="1533657"/>
                    <a:pt x="501332" y="1533657"/>
                  </a:cubicBezTo>
                  <a:cubicBezTo>
                    <a:pt x="501332" y="1536114"/>
                    <a:pt x="502552" y="1536728"/>
                    <a:pt x="503162" y="1536728"/>
                  </a:cubicBezTo>
                  <a:cubicBezTo>
                    <a:pt x="503162" y="1537342"/>
                    <a:pt x="503162" y="1537342"/>
                    <a:pt x="503162" y="1537342"/>
                  </a:cubicBezTo>
                  <a:cubicBezTo>
                    <a:pt x="503772" y="1537342"/>
                    <a:pt x="503772" y="1537342"/>
                    <a:pt x="503772" y="1537342"/>
                  </a:cubicBezTo>
                  <a:cubicBezTo>
                    <a:pt x="503772" y="1537957"/>
                    <a:pt x="503772" y="1537957"/>
                    <a:pt x="503772" y="1537957"/>
                  </a:cubicBezTo>
                  <a:cubicBezTo>
                    <a:pt x="505601" y="1537957"/>
                    <a:pt x="504991" y="1537957"/>
                    <a:pt x="504991" y="1537957"/>
                  </a:cubicBezTo>
                  <a:cubicBezTo>
                    <a:pt x="504382" y="1537342"/>
                    <a:pt x="504382" y="1537342"/>
                    <a:pt x="504382" y="1537342"/>
                  </a:cubicBezTo>
                  <a:cubicBezTo>
                    <a:pt x="504991" y="1537342"/>
                    <a:pt x="504991" y="1537342"/>
                    <a:pt x="504991" y="1537342"/>
                  </a:cubicBezTo>
                  <a:cubicBezTo>
                    <a:pt x="504991" y="1536728"/>
                    <a:pt x="504991" y="1536728"/>
                    <a:pt x="504991" y="1536728"/>
                  </a:cubicBezTo>
                  <a:cubicBezTo>
                    <a:pt x="504382" y="1536728"/>
                    <a:pt x="504382" y="1536728"/>
                    <a:pt x="504382" y="1536728"/>
                  </a:cubicBezTo>
                  <a:cubicBezTo>
                    <a:pt x="504382" y="1536114"/>
                    <a:pt x="504382" y="1536114"/>
                    <a:pt x="504382" y="1536114"/>
                  </a:cubicBezTo>
                  <a:cubicBezTo>
                    <a:pt x="504991" y="1536114"/>
                    <a:pt x="504991" y="1536114"/>
                    <a:pt x="504991" y="1536114"/>
                  </a:cubicBezTo>
                  <a:cubicBezTo>
                    <a:pt x="504991" y="1535499"/>
                    <a:pt x="504991" y="1535499"/>
                    <a:pt x="504991" y="1535499"/>
                  </a:cubicBezTo>
                  <a:cubicBezTo>
                    <a:pt x="503772" y="1536728"/>
                    <a:pt x="503162" y="1535499"/>
                    <a:pt x="503162" y="1536114"/>
                  </a:cubicBezTo>
                  <a:cubicBezTo>
                    <a:pt x="503162" y="1535499"/>
                    <a:pt x="503162" y="1535499"/>
                    <a:pt x="503162" y="1535499"/>
                  </a:cubicBezTo>
                  <a:cubicBezTo>
                    <a:pt x="502552" y="1535499"/>
                    <a:pt x="502552" y="1535499"/>
                    <a:pt x="502552" y="1535499"/>
                  </a:cubicBezTo>
                  <a:cubicBezTo>
                    <a:pt x="502552" y="1533657"/>
                    <a:pt x="502552" y="1532428"/>
                    <a:pt x="502552" y="1532428"/>
                  </a:cubicBezTo>
                  <a:cubicBezTo>
                    <a:pt x="501332" y="1532428"/>
                    <a:pt x="501332" y="1532428"/>
                    <a:pt x="501332" y="1532428"/>
                  </a:cubicBezTo>
                  <a:cubicBezTo>
                    <a:pt x="501332" y="1531814"/>
                    <a:pt x="501332" y="1531814"/>
                    <a:pt x="501332" y="1531814"/>
                  </a:cubicBezTo>
                  <a:cubicBezTo>
                    <a:pt x="500722" y="1532428"/>
                    <a:pt x="500722" y="1532428"/>
                    <a:pt x="500722" y="1532428"/>
                  </a:cubicBezTo>
                  <a:cubicBezTo>
                    <a:pt x="497673" y="1530585"/>
                    <a:pt x="498893" y="1530585"/>
                    <a:pt x="497673" y="1530585"/>
                  </a:cubicBezTo>
                  <a:cubicBezTo>
                    <a:pt x="497673" y="1529971"/>
                    <a:pt x="497673" y="1529971"/>
                    <a:pt x="497673" y="1529971"/>
                  </a:cubicBezTo>
                  <a:cubicBezTo>
                    <a:pt x="497063" y="1529971"/>
                    <a:pt x="497063" y="1529971"/>
                    <a:pt x="497063" y="1529971"/>
                  </a:cubicBezTo>
                  <a:cubicBezTo>
                    <a:pt x="497063" y="1529357"/>
                    <a:pt x="497063" y="1529357"/>
                    <a:pt x="497063" y="1529357"/>
                  </a:cubicBezTo>
                  <a:cubicBezTo>
                    <a:pt x="495233" y="1528742"/>
                    <a:pt x="494623" y="1528128"/>
                    <a:pt x="494013" y="1528742"/>
                  </a:cubicBezTo>
                  <a:cubicBezTo>
                    <a:pt x="494013" y="1528128"/>
                    <a:pt x="494013" y="1528128"/>
                    <a:pt x="494013" y="1528128"/>
                  </a:cubicBezTo>
                  <a:cubicBezTo>
                    <a:pt x="492794" y="1529971"/>
                    <a:pt x="490964" y="1526899"/>
                    <a:pt x="489744" y="1528128"/>
                  </a:cubicBezTo>
                  <a:cubicBezTo>
                    <a:pt x="489744" y="1525671"/>
                    <a:pt x="487914" y="1526899"/>
                    <a:pt x="487914" y="1526285"/>
                  </a:cubicBezTo>
                  <a:cubicBezTo>
                    <a:pt x="487914" y="1525671"/>
                    <a:pt x="487914" y="1525671"/>
                    <a:pt x="487914" y="1525671"/>
                  </a:cubicBezTo>
                  <a:cubicBezTo>
                    <a:pt x="485475" y="1525671"/>
                    <a:pt x="486695" y="1524442"/>
                    <a:pt x="486085" y="1524442"/>
                  </a:cubicBezTo>
                  <a:cubicBezTo>
                    <a:pt x="487305" y="1524442"/>
                    <a:pt x="487305" y="1524442"/>
                    <a:pt x="487305" y="1524442"/>
                  </a:cubicBezTo>
                  <a:cubicBezTo>
                    <a:pt x="487305" y="1523828"/>
                    <a:pt x="487305" y="1523828"/>
                    <a:pt x="487305" y="1523828"/>
                  </a:cubicBezTo>
                  <a:cubicBezTo>
                    <a:pt x="487914" y="1523828"/>
                    <a:pt x="487914" y="1523828"/>
                    <a:pt x="487914" y="1523828"/>
                  </a:cubicBezTo>
                  <a:cubicBezTo>
                    <a:pt x="487914" y="1521985"/>
                    <a:pt x="487914" y="1521371"/>
                    <a:pt x="487914" y="1521371"/>
                  </a:cubicBezTo>
                  <a:cubicBezTo>
                    <a:pt x="487305" y="1521371"/>
                    <a:pt x="487305" y="1521371"/>
                    <a:pt x="487305" y="1521371"/>
                  </a:cubicBezTo>
                  <a:cubicBezTo>
                    <a:pt x="487305" y="1519528"/>
                    <a:pt x="487305" y="1520142"/>
                    <a:pt x="487305" y="1520142"/>
                  </a:cubicBezTo>
                  <a:cubicBezTo>
                    <a:pt x="486085" y="1520142"/>
                    <a:pt x="486085" y="1520142"/>
                    <a:pt x="486085" y="1520142"/>
                  </a:cubicBezTo>
                  <a:cubicBezTo>
                    <a:pt x="486085" y="1521371"/>
                    <a:pt x="487305" y="1521371"/>
                    <a:pt x="487305" y="1521371"/>
                  </a:cubicBezTo>
                  <a:cubicBezTo>
                    <a:pt x="485475" y="1523214"/>
                    <a:pt x="485475" y="1521985"/>
                    <a:pt x="484865" y="1521985"/>
                  </a:cubicBezTo>
                  <a:cubicBezTo>
                    <a:pt x="487305" y="1526285"/>
                    <a:pt x="482425" y="1527514"/>
                    <a:pt x="481816" y="1529357"/>
                  </a:cubicBezTo>
                  <a:cubicBezTo>
                    <a:pt x="479986" y="1529357"/>
                    <a:pt x="480596" y="1531199"/>
                    <a:pt x="480596" y="1530585"/>
                  </a:cubicBezTo>
                  <a:cubicBezTo>
                    <a:pt x="479986" y="1530585"/>
                    <a:pt x="479986" y="1530585"/>
                    <a:pt x="479986" y="1530585"/>
                  </a:cubicBezTo>
                  <a:cubicBezTo>
                    <a:pt x="479986" y="1531814"/>
                    <a:pt x="479986" y="1531814"/>
                    <a:pt x="479986" y="1531814"/>
                  </a:cubicBezTo>
                  <a:cubicBezTo>
                    <a:pt x="479376" y="1531814"/>
                    <a:pt x="479376" y="1531814"/>
                    <a:pt x="479376" y="1531814"/>
                  </a:cubicBezTo>
                  <a:cubicBezTo>
                    <a:pt x="479376" y="1532428"/>
                    <a:pt x="479376" y="1532428"/>
                    <a:pt x="479376" y="1532428"/>
                  </a:cubicBezTo>
                  <a:cubicBezTo>
                    <a:pt x="476936" y="1532428"/>
                    <a:pt x="478156" y="1533657"/>
                    <a:pt x="477546" y="1533657"/>
                  </a:cubicBezTo>
                  <a:cubicBezTo>
                    <a:pt x="478156" y="1533657"/>
                    <a:pt x="478156" y="1533657"/>
                    <a:pt x="478156" y="1533657"/>
                  </a:cubicBezTo>
                  <a:cubicBezTo>
                    <a:pt x="478156" y="1535499"/>
                    <a:pt x="477546" y="1535499"/>
                    <a:pt x="477546" y="1536114"/>
                  </a:cubicBezTo>
                  <a:cubicBezTo>
                    <a:pt x="476936" y="1536114"/>
                    <a:pt x="476936" y="1536114"/>
                    <a:pt x="476936" y="1536114"/>
                  </a:cubicBezTo>
                  <a:cubicBezTo>
                    <a:pt x="476936" y="1536728"/>
                    <a:pt x="476936" y="1536728"/>
                    <a:pt x="476936" y="1536728"/>
                  </a:cubicBezTo>
                  <a:cubicBezTo>
                    <a:pt x="475107" y="1536728"/>
                    <a:pt x="475717" y="1536728"/>
                    <a:pt x="475717" y="1536728"/>
                  </a:cubicBezTo>
                  <a:cubicBezTo>
                    <a:pt x="475717" y="1537957"/>
                    <a:pt x="475717" y="1537957"/>
                    <a:pt x="475717" y="1537957"/>
                  </a:cubicBezTo>
                  <a:cubicBezTo>
                    <a:pt x="473887" y="1537957"/>
                    <a:pt x="474497" y="1537957"/>
                    <a:pt x="473887" y="1537957"/>
                  </a:cubicBezTo>
                  <a:cubicBezTo>
                    <a:pt x="473887" y="1538571"/>
                    <a:pt x="473887" y="1538571"/>
                    <a:pt x="473887" y="1538571"/>
                  </a:cubicBezTo>
                  <a:cubicBezTo>
                    <a:pt x="473277" y="1538571"/>
                    <a:pt x="473277" y="1538571"/>
                    <a:pt x="473277" y="1538571"/>
                  </a:cubicBezTo>
                  <a:cubicBezTo>
                    <a:pt x="473277" y="1539799"/>
                    <a:pt x="473277" y="1539799"/>
                    <a:pt x="473277" y="1539799"/>
                  </a:cubicBezTo>
                  <a:cubicBezTo>
                    <a:pt x="472667" y="1539799"/>
                    <a:pt x="472667" y="1539799"/>
                    <a:pt x="472667" y="1539799"/>
                  </a:cubicBezTo>
                  <a:cubicBezTo>
                    <a:pt x="472667" y="1540414"/>
                    <a:pt x="472667" y="1540414"/>
                    <a:pt x="472667" y="1540414"/>
                  </a:cubicBezTo>
                  <a:cubicBezTo>
                    <a:pt x="469618" y="1541642"/>
                    <a:pt x="470228" y="1542257"/>
                    <a:pt x="469008" y="1541642"/>
                  </a:cubicBezTo>
                  <a:cubicBezTo>
                    <a:pt x="469008" y="1542257"/>
                    <a:pt x="469008" y="1542257"/>
                    <a:pt x="469008" y="1542257"/>
                  </a:cubicBezTo>
                  <a:cubicBezTo>
                    <a:pt x="468398" y="1542257"/>
                    <a:pt x="468398" y="1542257"/>
                    <a:pt x="468398" y="1542257"/>
                  </a:cubicBezTo>
                  <a:cubicBezTo>
                    <a:pt x="468398" y="1543485"/>
                    <a:pt x="468398" y="1543485"/>
                    <a:pt x="468398" y="1543485"/>
                  </a:cubicBezTo>
                  <a:cubicBezTo>
                    <a:pt x="467788" y="1543485"/>
                    <a:pt x="467788" y="1543485"/>
                    <a:pt x="467788" y="1543485"/>
                  </a:cubicBezTo>
                  <a:cubicBezTo>
                    <a:pt x="467788" y="1544099"/>
                    <a:pt x="467788" y="1544099"/>
                    <a:pt x="467788" y="1544099"/>
                  </a:cubicBezTo>
                  <a:cubicBezTo>
                    <a:pt x="464739" y="1543485"/>
                    <a:pt x="462909" y="1545328"/>
                    <a:pt x="462299" y="1544099"/>
                  </a:cubicBezTo>
                  <a:cubicBezTo>
                    <a:pt x="461689" y="1544714"/>
                    <a:pt x="461689" y="1544714"/>
                    <a:pt x="461689" y="1544714"/>
                  </a:cubicBezTo>
                  <a:cubicBezTo>
                    <a:pt x="461689" y="1544099"/>
                    <a:pt x="461689" y="1544099"/>
                    <a:pt x="461689" y="1544099"/>
                  </a:cubicBezTo>
                  <a:cubicBezTo>
                    <a:pt x="461079" y="1544099"/>
                    <a:pt x="461079" y="1544099"/>
                    <a:pt x="461079" y="1544099"/>
                  </a:cubicBezTo>
                  <a:cubicBezTo>
                    <a:pt x="461689" y="1543485"/>
                    <a:pt x="461689" y="1543485"/>
                    <a:pt x="461689" y="1543485"/>
                  </a:cubicBezTo>
                  <a:cubicBezTo>
                    <a:pt x="461079" y="1543485"/>
                    <a:pt x="461079" y="1543485"/>
                    <a:pt x="461079" y="1543485"/>
                  </a:cubicBezTo>
                  <a:cubicBezTo>
                    <a:pt x="461079" y="1544099"/>
                    <a:pt x="461079" y="1544099"/>
                    <a:pt x="461079" y="1544099"/>
                  </a:cubicBezTo>
                  <a:cubicBezTo>
                    <a:pt x="460469" y="1544099"/>
                    <a:pt x="460469" y="1544099"/>
                    <a:pt x="460469" y="1544099"/>
                  </a:cubicBezTo>
                  <a:cubicBezTo>
                    <a:pt x="460469" y="1543485"/>
                    <a:pt x="460469" y="1543485"/>
                    <a:pt x="460469" y="1543485"/>
                  </a:cubicBezTo>
                  <a:cubicBezTo>
                    <a:pt x="459859" y="1543485"/>
                    <a:pt x="459859" y="1543485"/>
                    <a:pt x="459859" y="1543485"/>
                  </a:cubicBezTo>
                  <a:cubicBezTo>
                    <a:pt x="459859" y="1542257"/>
                    <a:pt x="459859" y="1542257"/>
                    <a:pt x="459859" y="1542257"/>
                  </a:cubicBezTo>
                  <a:cubicBezTo>
                    <a:pt x="458640" y="1542257"/>
                    <a:pt x="458640" y="1542257"/>
                    <a:pt x="458640" y="1542257"/>
                  </a:cubicBezTo>
                  <a:cubicBezTo>
                    <a:pt x="458640" y="1541642"/>
                    <a:pt x="458640" y="1541642"/>
                    <a:pt x="458640" y="1541642"/>
                  </a:cubicBezTo>
                  <a:cubicBezTo>
                    <a:pt x="461079" y="1542257"/>
                    <a:pt x="461689" y="1541028"/>
                    <a:pt x="461689" y="1540414"/>
                  </a:cubicBezTo>
                  <a:cubicBezTo>
                    <a:pt x="465348" y="1541028"/>
                    <a:pt x="465958" y="1537957"/>
                    <a:pt x="465348" y="1537342"/>
                  </a:cubicBezTo>
                  <a:cubicBezTo>
                    <a:pt x="463519" y="1537342"/>
                    <a:pt x="462909" y="1537342"/>
                    <a:pt x="462299" y="1537342"/>
                  </a:cubicBezTo>
                  <a:cubicBezTo>
                    <a:pt x="462299" y="1537957"/>
                    <a:pt x="462299" y="1537957"/>
                    <a:pt x="462299" y="1537957"/>
                  </a:cubicBezTo>
                  <a:cubicBezTo>
                    <a:pt x="461689" y="1537957"/>
                    <a:pt x="461689" y="1537957"/>
                    <a:pt x="461689" y="1537957"/>
                  </a:cubicBezTo>
                  <a:cubicBezTo>
                    <a:pt x="461689" y="1536728"/>
                    <a:pt x="461689" y="1536728"/>
                    <a:pt x="461689" y="1536728"/>
                  </a:cubicBezTo>
                  <a:cubicBezTo>
                    <a:pt x="459859" y="1536728"/>
                    <a:pt x="460469" y="1536728"/>
                    <a:pt x="460469" y="1536728"/>
                  </a:cubicBezTo>
                  <a:cubicBezTo>
                    <a:pt x="461689" y="1536114"/>
                    <a:pt x="461079" y="1535499"/>
                    <a:pt x="461079" y="1535499"/>
                  </a:cubicBezTo>
                  <a:cubicBezTo>
                    <a:pt x="465958" y="1535499"/>
                    <a:pt x="469008" y="1533042"/>
                    <a:pt x="472667" y="1533657"/>
                  </a:cubicBezTo>
                  <a:cubicBezTo>
                    <a:pt x="472667" y="1533042"/>
                    <a:pt x="472667" y="1533042"/>
                    <a:pt x="472667" y="1533042"/>
                  </a:cubicBezTo>
                  <a:cubicBezTo>
                    <a:pt x="474497" y="1533657"/>
                    <a:pt x="474497" y="1532428"/>
                    <a:pt x="474497" y="1532428"/>
                  </a:cubicBezTo>
                  <a:cubicBezTo>
                    <a:pt x="472667" y="1532428"/>
                    <a:pt x="471447" y="1532428"/>
                    <a:pt x="470228" y="1532428"/>
                  </a:cubicBezTo>
                  <a:cubicBezTo>
                    <a:pt x="470228" y="1531814"/>
                    <a:pt x="470228" y="1531814"/>
                    <a:pt x="470228" y="1531814"/>
                  </a:cubicBezTo>
                  <a:cubicBezTo>
                    <a:pt x="469618" y="1531814"/>
                    <a:pt x="469618" y="1531814"/>
                    <a:pt x="469618" y="1531814"/>
                  </a:cubicBezTo>
                  <a:cubicBezTo>
                    <a:pt x="469618" y="1529971"/>
                    <a:pt x="469618" y="1529971"/>
                    <a:pt x="469618" y="1529971"/>
                  </a:cubicBezTo>
                  <a:cubicBezTo>
                    <a:pt x="470228" y="1529971"/>
                    <a:pt x="470228" y="1529971"/>
                    <a:pt x="470228" y="1529971"/>
                  </a:cubicBezTo>
                  <a:cubicBezTo>
                    <a:pt x="470228" y="1529357"/>
                    <a:pt x="470228" y="1529357"/>
                    <a:pt x="470228" y="1529357"/>
                  </a:cubicBezTo>
                  <a:cubicBezTo>
                    <a:pt x="468398" y="1528742"/>
                    <a:pt x="468398" y="1529971"/>
                    <a:pt x="468398" y="1529971"/>
                  </a:cubicBezTo>
                  <a:cubicBezTo>
                    <a:pt x="468398" y="1529357"/>
                    <a:pt x="468398" y="1529357"/>
                    <a:pt x="468398" y="1529357"/>
                  </a:cubicBezTo>
                  <a:cubicBezTo>
                    <a:pt x="467178" y="1530585"/>
                    <a:pt x="467178" y="1529971"/>
                    <a:pt x="466568" y="1529971"/>
                  </a:cubicBezTo>
                  <a:cubicBezTo>
                    <a:pt x="466568" y="1530585"/>
                    <a:pt x="466568" y="1530585"/>
                    <a:pt x="466568" y="1530585"/>
                  </a:cubicBezTo>
                  <a:cubicBezTo>
                    <a:pt x="465348" y="1530585"/>
                    <a:pt x="464739" y="1530585"/>
                    <a:pt x="464739" y="1530585"/>
                  </a:cubicBezTo>
                  <a:cubicBezTo>
                    <a:pt x="465348" y="1529971"/>
                    <a:pt x="465348" y="1529971"/>
                    <a:pt x="465348" y="1529971"/>
                  </a:cubicBezTo>
                  <a:cubicBezTo>
                    <a:pt x="464739" y="1529971"/>
                    <a:pt x="464739" y="1529971"/>
                    <a:pt x="464739" y="1529971"/>
                  </a:cubicBezTo>
                  <a:cubicBezTo>
                    <a:pt x="464739" y="1530585"/>
                    <a:pt x="464739" y="1530585"/>
                    <a:pt x="464739" y="1530585"/>
                  </a:cubicBezTo>
                  <a:cubicBezTo>
                    <a:pt x="464129" y="1530585"/>
                    <a:pt x="464129" y="1530585"/>
                    <a:pt x="464129" y="1530585"/>
                  </a:cubicBezTo>
                  <a:cubicBezTo>
                    <a:pt x="464129" y="1531814"/>
                    <a:pt x="464129" y="1531814"/>
                    <a:pt x="464129" y="1531814"/>
                  </a:cubicBezTo>
                  <a:cubicBezTo>
                    <a:pt x="462299" y="1531814"/>
                    <a:pt x="462909" y="1531814"/>
                    <a:pt x="462299" y="1531814"/>
                  </a:cubicBezTo>
                  <a:cubicBezTo>
                    <a:pt x="462299" y="1530585"/>
                    <a:pt x="462299" y="1530585"/>
                    <a:pt x="462299" y="1530585"/>
                  </a:cubicBezTo>
                  <a:lnTo>
                    <a:pt x="463763" y="1529848"/>
                  </a:lnTo>
                  <a:lnTo>
                    <a:pt x="464129" y="1529971"/>
                  </a:lnTo>
                  <a:lnTo>
                    <a:pt x="464129" y="1529664"/>
                  </a:lnTo>
                  <a:lnTo>
                    <a:pt x="464739" y="1529357"/>
                  </a:lnTo>
                  <a:cubicBezTo>
                    <a:pt x="464129" y="1529357"/>
                    <a:pt x="464129" y="1529357"/>
                    <a:pt x="464129" y="1529357"/>
                  </a:cubicBezTo>
                  <a:lnTo>
                    <a:pt x="464129" y="1529664"/>
                  </a:lnTo>
                  <a:lnTo>
                    <a:pt x="463763" y="1529848"/>
                  </a:lnTo>
                  <a:lnTo>
                    <a:pt x="462299" y="1529357"/>
                  </a:lnTo>
                  <a:cubicBezTo>
                    <a:pt x="462909" y="1529357"/>
                    <a:pt x="462909" y="1529357"/>
                    <a:pt x="462909" y="1529357"/>
                  </a:cubicBezTo>
                  <a:cubicBezTo>
                    <a:pt x="462909" y="1527514"/>
                    <a:pt x="462909" y="1528128"/>
                    <a:pt x="462909" y="1528128"/>
                  </a:cubicBezTo>
                  <a:cubicBezTo>
                    <a:pt x="462299" y="1528128"/>
                    <a:pt x="462299" y="1528128"/>
                    <a:pt x="462299" y="1528128"/>
                  </a:cubicBezTo>
                  <a:cubicBezTo>
                    <a:pt x="462299" y="1528742"/>
                    <a:pt x="462299" y="1528742"/>
                    <a:pt x="462299" y="1528742"/>
                  </a:cubicBezTo>
                  <a:cubicBezTo>
                    <a:pt x="461689" y="1528742"/>
                    <a:pt x="461689" y="1528742"/>
                    <a:pt x="461689" y="1528742"/>
                  </a:cubicBezTo>
                  <a:cubicBezTo>
                    <a:pt x="461689" y="1529357"/>
                    <a:pt x="461689" y="1529357"/>
                    <a:pt x="461689" y="1529357"/>
                  </a:cubicBezTo>
                  <a:cubicBezTo>
                    <a:pt x="459859" y="1529357"/>
                    <a:pt x="460469" y="1529357"/>
                    <a:pt x="460469" y="1529357"/>
                  </a:cubicBezTo>
                  <a:cubicBezTo>
                    <a:pt x="460469" y="1527514"/>
                    <a:pt x="460469" y="1528128"/>
                    <a:pt x="460469" y="1528128"/>
                  </a:cubicBezTo>
                  <a:cubicBezTo>
                    <a:pt x="459859" y="1528128"/>
                    <a:pt x="459859" y="1528128"/>
                    <a:pt x="459859" y="1528128"/>
                  </a:cubicBezTo>
                  <a:cubicBezTo>
                    <a:pt x="459859" y="1526899"/>
                    <a:pt x="459859" y="1526899"/>
                    <a:pt x="459859" y="1526899"/>
                  </a:cubicBezTo>
                  <a:cubicBezTo>
                    <a:pt x="460469" y="1526899"/>
                    <a:pt x="460469" y="1526899"/>
                    <a:pt x="460469" y="1526899"/>
                  </a:cubicBezTo>
                  <a:cubicBezTo>
                    <a:pt x="460469" y="1525671"/>
                    <a:pt x="460469" y="1525057"/>
                    <a:pt x="460469" y="1525057"/>
                  </a:cubicBezTo>
                  <a:cubicBezTo>
                    <a:pt x="461079" y="1525057"/>
                    <a:pt x="461079" y="1525057"/>
                    <a:pt x="461079" y="1525057"/>
                  </a:cubicBezTo>
                  <a:cubicBezTo>
                    <a:pt x="461079" y="1523214"/>
                    <a:pt x="461079" y="1523828"/>
                    <a:pt x="461079" y="1523828"/>
                  </a:cubicBezTo>
                  <a:cubicBezTo>
                    <a:pt x="462909" y="1523828"/>
                    <a:pt x="464129" y="1525057"/>
                    <a:pt x="464739" y="1525057"/>
                  </a:cubicBezTo>
                  <a:cubicBezTo>
                    <a:pt x="464739" y="1524442"/>
                    <a:pt x="464739" y="1524442"/>
                    <a:pt x="464739" y="1524442"/>
                  </a:cubicBezTo>
                  <a:cubicBezTo>
                    <a:pt x="464129" y="1524442"/>
                    <a:pt x="464129" y="1524442"/>
                    <a:pt x="464129" y="1524442"/>
                  </a:cubicBezTo>
                  <a:cubicBezTo>
                    <a:pt x="466568" y="1521985"/>
                    <a:pt x="468398" y="1522599"/>
                    <a:pt x="469618" y="1521985"/>
                  </a:cubicBezTo>
                  <a:cubicBezTo>
                    <a:pt x="469618" y="1521371"/>
                    <a:pt x="469618" y="1521371"/>
                    <a:pt x="469618" y="1521371"/>
                  </a:cubicBezTo>
                  <a:cubicBezTo>
                    <a:pt x="471447" y="1520757"/>
                    <a:pt x="471447" y="1520142"/>
                    <a:pt x="472057" y="1520757"/>
                  </a:cubicBezTo>
                  <a:cubicBezTo>
                    <a:pt x="472057" y="1521371"/>
                    <a:pt x="472057" y="1521371"/>
                    <a:pt x="472057" y="1521371"/>
                  </a:cubicBezTo>
                  <a:cubicBezTo>
                    <a:pt x="472667" y="1521371"/>
                    <a:pt x="472667" y="1521371"/>
                    <a:pt x="472667" y="1521371"/>
                  </a:cubicBezTo>
                  <a:cubicBezTo>
                    <a:pt x="472667" y="1521985"/>
                    <a:pt x="472667" y="1521985"/>
                    <a:pt x="472667" y="1521985"/>
                  </a:cubicBezTo>
                  <a:cubicBezTo>
                    <a:pt x="473277" y="1521985"/>
                    <a:pt x="473277" y="1521985"/>
                    <a:pt x="473277" y="1521985"/>
                  </a:cubicBezTo>
                  <a:cubicBezTo>
                    <a:pt x="473277" y="1520142"/>
                    <a:pt x="473277" y="1520757"/>
                    <a:pt x="473277" y="1520757"/>
                  </a:cubicBezTo>
                  <a:cubicBezTo>
                    <a:pt x="473887" y="1520757"/>
                    <a:pt x="473887" y="1520757"/>
                    <a:pt x="473887" y="1520757"/>
                  </a:cubicBezTo>
                  <a:cubicBezTo>
                    <a:pt x="473887" y="1520142"/>
                    <a:pt x="473887" y="1520142"/>
                    <a:pt x="473887" y="1520142"/>
                  </a:cubicBezTo>
                  <a:cubicBezTo>
                    <a:pt x="472057" y="1520142"/>
                    <a:pt x="471447" y="1520142"/>
                    <a:pt x="471447" y="1520142"/>
                  </a:cubicBezTo>
                  <a:cubicBezTo>
                    <a:pt x="471447" y="1520757"/>
                    <a:pt x="471447" y="1520757"/>
                    <a:pt x="471447" y="1520757"/>
                  </a:cubicBezTo>
                  <a:cubicBezTo>
                    <a:pt x="469618" y="1520757"/>
                    <a:pt x="469008" y="1520757"/>
                    <a:pt x="469008" y="1520757"/>
                  </a:cubicBezTo>
                  <a:cubicBezTo>
                    <a:pt x="469008" y="1521371"/>
                    <a:pt x="469008" y="1521371"/>
                    <a:pt x="469008" y="1521371"/>
                  </a:cubicBezTo>
                  <a:cubicBezTo>
                    <a:pt x="467178" y="1521371"/>
                    <a:pt x="466568" y="1521371"/>
                    <a:pt x="465958" y="1521371"/>
                  </a:cubicBezTo>
                  <a:cubicBezTo>
                    <a:pt x="465958" y="1521985"/>
                    <a:pt x="465958" y="1521985"/>
                    <a:pt x="465958" y="1521985"/>
                  </a:cubicBezTo>
                  <a:lnTo>
                    <a:pt x="463519" y="1521985"/>
                  </a:lnTo>
                  <a:lnTo>
                    <a:pt x="464739" y="1521371"/>
                  </a:lnTo>
                  <a:cubicBezTo>
                    <a:pt x="464739" y="1519528"/>
                    <a:pt x="464739" y="1520142"/>
                    <a:pt x="464739" y="1520142"/>
                  </a:cubicBezTo>
                  <a:cubicBezTo>
                    <a:pt x="464129" y="1520757"/>
                    <a:pt x="463519" y="1520757"/>
                    <a:pt x="462909" y="1520757"/>
                  </a:cubicBezTo>
                  <a:cubicBezTo>
                    <a:pt x="464129" y="1520142"/>
                    <a:pt x="464129" y="1520142"/>
                    <a:pt x="464129" y="1520142"/>
                  </a:cubicBezTo>
                  <a:cubicBezTo>
                    <a:pt x="462299" y="1520757"/>
                    <a:pt x="462299" y="1520757"/>
                    <a:pt x="462299" y="1520757"/>
                  </a:cubicBezTo>
                  <a:cubicBezTo>
                    <a:pt x="462299" y="1520142"/>
                    <a:pt x="462299" y="1520142"/>
                    <a:pt x="462299" y="1520142"/>
                  </a:cubicBezTo>
                  <a:cubicBezTo>
                    <a:pt x="464129" y="1519528"/>
                    <a:pt x="464739" y="1518914"/>
                    <a:pt x="465348" y="1518914"/>
                  </a:cubicBezTo>
                  <a:cubicBezTo>
                    <a:pt x="465348" y="1518299"/>
                    <a:pt x="465348" y="1518299"/>
                    <a:pt x="465348" y="1518299"/>
                  </a:cubicBezTo>
                  <a:cubicBezTo>
                    <a:pt x="468398" y="1517071"/>
                    <a:pt x="470228" y="1515842"/>
                    <a:pt x="472667" y="1516457"/>
                  </a:cubicBezTo>
                  <a:cubicBezTo>
                    <a:pt x="472057" y="1517071"/>
                    <a:pt x="472057" y="1517071"/>
                    <a:pt x="472057" y="1517071"/>
                  </a:cubicBezTo>
                  <a:cubicBezTo>
                    <a:pt x="473887" y="1517071"/>
                    <a:pt x="473277" y="1517071"/>
                    <a:pt x="473277" y="1517071"/>
                  </a:cubicBezTo>
                  <a:cubicBezTo>
                    <a:pt x="473277" y="1517685"/>
                    <a:pt x="473277" y="1517685"/>
                    <a:pt x="473277" y="1517685"/>
                  </a:cubicBezTo>
                  <a:cubicBezTo>
                    <a:pt x="475717" y="1518299"/>
                    <a:pt x="476327" y="1516457"/>
                    <a:pt x="476936" y="1517071"/>
                  </a:cubicBezTo>
                  <a:cubicBezTo>
                    <a:pt x="476936" y="1517685"/>
                    <a:pt x="476936" y="1517685"/>
                    <a:pt x="476936" y="1517685"/>
                  </a:cubicBezTo>
                  <a:cubicBezTo>
                    <a:pt x="478766" y="1517685"/>
                    <a:pt x="478766" y="1517685"/>
                    <a:pt x="479376" y="1517685"/>
                  </a:cubicBezTo>
                  <a:cubicBezTo>
                    <a:pt x="479376" y="1518299"/>
                    <a:pt x="479376" y="1518299"/>
                    <a:pt x="479376" y="1518299"/>
                  </a:cubicBezTo>
                  <a:cubicBezTo>
                    <a:pt x="478156" y="1518299"/>
                    <a:pt x="478156" y="1518299"/>
                    <a:pt x="478156" y="1518299"/>
                  </a:cubicBezTo>
                  <a:cubicBezTo>
                    <a:pt x="478156" y="1520757"/>
                    <a:pt x="475717" y="1520142"/>
                    <a:pt x="476327" y="1520757"/>
                  </a:cubicBezTo>
                  <a:cubicBezTo>
                    <a:pt x="476936" y="1521371"/>
                    <a:pt x="476936" y="1521371"/>
                    <a:pt x="476936" y="1521371"/>
                  </a:cubicBezTo>
                  <a:cubicBezTo>
                    <a:pt x="476327" y="1521985"/>
                    <a:pt x="476327" y="1521985"/>
                    <a:pt x="476327" y="1521985"/>
                  </a:cubicBezTo>
                  <a:cubicBezTo>
                    <a:pt x="476936" y="1521985"/>
                    <a:pt x="476936" y="1521985"/>
                    <a:pt x="476936" y="1521985"/>
                  </a:cubicBezTo>
                  <a:cubicBezTo>
                    <a:pt x="476936" y="1521371"/>
                    <a:pt x="476936" y="1521371"/>
                    <a:pt x="476936" y="1521371"/>
                  </a:cubicBezTo>
                  <a:cubicBezTo>
                    <a:pt x="477546" y="1521371"/>
                    <a:pt x="477546" y="1521371"/>
                    <a:pt x="477546" y="1521371"/>
                  </a:cubicBezTo>
                  <a:cubicBezTo>
                    <a:pt x="477546" y="1520757"/>
                    <a:pt x="477546" y="1520757"/>
                    <a:pt x="477546" y="1520757"/>
                  </a:cubicBezTo>
                  <a:cubicBezTo>
                    <a:pt x="478156" y="1520757"/>
                    <a:pt x="478156" y="1520757"/>
                    <a:pt x="478156" y="1520757"/>
                  </a:cubicBezTo>
                  <a:cubicBezTo>
                    <a:pt x="478766" y="1518914"/>
                    <a:pt x="479376" y="1518914"/>
                    <a:pt x="479376" y="1518299"/>
                  </a:cubicBezTo>
                  <a:cubicBezTo>
                    <a:pt x="479986" y="1518299"/>
                    <a:pt x="479986" y="1518299"/>
                    <a:pt x="479986" y="1518299"/>
                  </a:cubicBezTo>
                  <a:cubicBezTo>
                    <a:pt x="479376" y="1516457"/>
                    <a:pt x="481206" y="1515842"/>
                    <a:pt x="480596" y="1515228"/>
                  </a:cubicBezTo>
                  <a:cubicBezTo>
                    <a:pt x="481206" y="1515228"/>
                    <a:pt x="481206" y="1515228"/>
                    <a:pt x="481206" y="1515228"/>
                  </a:cubicBezTo>
                  <a:cubicBezTo>
                    <a:pt x="481206" y="1514614"/>
                    <a:pt x="481206" y="1514614"/>
                    <a:pt x="481206" y="1514614"/>
                  </a:cubicBezTo>
                  <a:cubicBezTo>
                    <a:pt x="483035" y="1514614"/>
                    <a:pt x="482425" y="1514614"/>
                    <a:pt x="482425" y="1514614"/>
                  </a:cubicBezTo>
                  <a:cubicBezTo>
                    <a:pt x="481816" y="1515842"/>
                    <a:pt x="482425" y="1515842"/>
                    <a:pt x="481816" y="1516457"/>
                  </a:cubicBezTo>
                  <a:cubicBezTo>
                    <a:pt x="483645" y="1515228"/>
                    <a:pt x="483645" y="1515228"/>
                    <a:pt x="483645" y="1515228"/>
                  </a:cubicBezTo>
                  <a:cubicBezTo>
                    <a:pt x="483645" y="1514614"/>
                    <a:pt x="483645" y="1514614"/>
                    <a:pt x="483645" y="1514614"/>
                  </a:cubicBezTo>
                  <a:cubicBezTo>
                    <a:pt x="484255" y="1514614"/>
                    <a:pt x="484255" y="1514614"/>
                    <a:pt x="484255" y="1514614"/>
                  </a:cubicBezTo>
                  <a:cubicBezTo>
                    <a:pt x="484255" y="1513999"/>
                    <a:pt x="484255" y="1513999"/>
                    <a:pt x="484255" y="1513999"/>
                  </a:cubicBezTo>
                  <a:cubicBezTo>
                    <a:pt x="486695" y="1514614"/>
                    <a:pt x="486085" y="1512771"/>
                    <a:pt x="486085" y="1512771"/>
                  </a:cubicBezTo>
                  <a:cubicBezTo>
                    <a:pt x="487914" y="1512771"/>
                    <a:pt x="488524" y="1512771"/>
                    <a:pt x="488524" y="1512771"/>
                  </a:cubicBezTo>
                  <a:cubicBezTo>
                    <a:pt x="488524" y="1512157"/>
                    <a:pt x="488524" y="1512157"/>
                    <a:pt x="488524" y="1512157"/>
                  </a:cubicBezTo>
                  <a:cubicBezTo>
                    <a:pt x="489134" y="1512157"/>
                    <a:pt x="489134" y="1512157"/>
                    <a:pt x="489134" y="1512157"/>
                  </a:cubicBezTo>
                  <a:cubicBezTo>
                    <a:pt x="489134" y="1510928"/>
                    <a:pt x="489134" y="1510928"/>
                    <a:pt x="489134" y="1510928"/>
                  </a:cubicBezTo>
                  <a:cubicBezTo>
                    <a:pt x="490964" y="1510928"/>
                    <a:pt x="490354" y="1510928"/>
                    <a:pt x="490964" y="1510928"/>
                  </a:cubicBezTo>
                  <a:cubicBezTo>
                    <a:pt x="490964" y="1512157"/>
                    <a:pt x="490964" y="1512157"/>
                    <a:pt x="490964" y="1512157"/>
                  </a:cubicBezTo>
                  <a:cubicBezTo>
                    <a:pt x="491574" y="1512157"/>
                    <a:pt x="491574" y="1512157"/>
                    <a:pt x="491574" y="1512157"/>
                  </a:cubicBezTo>
                  <a:cubicBezTo>
                    <a:pt x="491574" y="1512771"/>
                    <a:pt x="491574" y="1512771"/>
                    <a:pt x="491574" y="1512771"/>
                  </a:cubicBezTo>
                  <a:cubicBezTo>
                    <a:pt x="490964" y="1512771"/>
                    <a:pt x="490964" y="1512771"/>
                    <a:pt x="490964" y="1512771"/>
                  </a:cubicBezTo>
                  <a:cubicBezTo>
                    <a:pt x="490964" y="1513385"/>
                    <a:pt x="490964" y="1513385"/>
                    <a:pt x="490964" y="1513385"/>
                  </a:cubicBezTo>
                  <a:cubicBezTo>
                    <a:pt x="491574" y="1512157"/>
                    <a:pt x="491574" y="1512771"/>
                    <a:pt x="492184" y="1512771"/>
                  </a:cubicBezTo>
                  <a:cubicBezTo>
                    <a:pt x="492184" y="1510928"/>
                    <a:pt x="492184" y="1510314"/>
                    <a:pt x="492184" y="1509699"/>
                  </a:cubicBezTo>
                  <a:cubicBezTo>
                    <a:pt x="494013" y="1509699"/>
                    <a:pt x="494623" y="1509699"/>
                    <a:pt x="495233" y="1509699"/>
                  </a:cubicBezTo>
                  <a:cubicBezTo>
                    <a:pt x="494013" y="1509085"/>
                    <a:pt x="494013" y="1509085"/>
                    <a:pt x="494013" y="1509085"/>
                  </a:cubicBezTo>
                  <a:cubicBezTo>
                    <a:pt x="495233" y="1509085"/>
                    <a:pt x="495233" y="1509085"/>
                    <a:pt x="495233" y="1509085"/>
                  </a:cubicBezTo>
                  <a:cubicBezTo>
                    <a:pt x="495233" y="1508471"/>
                    <a:pt x="495233" y="1508471"/>
                    <a:pt x="495233" y="1508471"/>
                  </a:cubicBezTo>
                  <a:cubicBezTo>
                    <a:pt x="498283" y="1507242"/>
                    <a:pt x="500112" y="1507242"/>
                    <a:pt x="501332" y="1508471"/>
                  </a:cubicBezTo>
                  <a:cubicBezTo>
                    <a:pt x="501332" y="1509699"/>
                    <a:pt x="501332" y="1509699"/>
                    <a:pt x="501332" y="1509699"/>
                  </a:cubicBezTo>
                  <a:cubicBezTo>
                    <a:pt x="502552" y="1509699"/>
                    <a:pt x="502552" y="1509699"/>
                    <a:pt x="502552" y="1509699"/>
                  </a:cubicBezTo>
                  <a:cubicBezTo>
                    <a:pt x="501942" y="1512157"/>
                    <a:pt x="503162" y="1512771"/>
                    <a:pt x="503162" y="1513385"/>
                  </a:cubicBezTo>
                  <a:cubicBezTo>
                    <a:pt x="503772" y="1512771"/>
                    <a:pt x="503772" y="1512771"/>
                    <a:pt x="503772" y="1512771"/>
                  </a:cubicBezTo>
                  <a:cubicBezTo>
                    <a:pt x="503772" y="1513999"/>
                    <a:pt x="503772" y="1513999"/>
                    <a:pt x="503772" y="1513999"/>
                  </a:cubicBezTo>
                  <a:cubicBezTo>
                    <a:pt x="504382" y="1510928"/>
                    <a:pt x="504382" y="1508471"/>
                    <a:pt x="505601" y="1506628"/>
                  </a:cubicBezTo>
                  <a:cubicBezTo>
                    <a:pt x="506821" y="1506628"/>
                    <a:pt x="506821" y="1506628"/>
                    <a:pt x="506821" y="1506628"/>
                  </a:cubicBezTo>
                  <a:cubicBezTo>
                    <a:pt x="506821" y="1506014"/>
                    <a:pt x="506821" y="1506014"/>
                    <a:pt x="506821" y="1506014"/>
                  </a:cubicBezTo>
                  <a:cubicBezTo>
                    <a:pt x="508041" y="1506014"/>
                    <a:pt x="508041" y="1506014"/>
                    <a:pt x="508041" y="1506014"/>
                  </a:cubicBezTo>
                  <a:cubicBezTo>
                    <a:pt x="507431" y="1504785"/>
                    <a:pt x="506821" y="1505399"/>
                    <a:pt x="506821" y="1505399"/>
                  </a:cubicBezTo>
                  <a:cubicBezTo>
                    <a:pt x="506821" y="1504785"/>
                    <a:pt x="506821" y="1504785"/>
                    <a:pt x="506821" y="1504785"/>
                  </a:cubicBezTo>
                  <a:cubicBezTo>
                    <a:pt x="508041" y="1504785"/>
                    <a:pt x="508041" y="1503557"/>
                    <a:pt x="508041" y="1504171"/>
                  </a:cubicBezTo>
                  <a:cubicBezTo>
                    <a:pt x="506211" y="1504171"/>
                    <a:pt x="506821" y="1504171"/>
                    <a:pt x="506821" y="1504171"/>
                  </a:cubicBezTo>
                  <a:cubicBezTo>
                    <a:pt x="506821" y="1502328"/>
                    <a:pt x="506821" y="1502328"/>
                    <a:pt x="506821" y="1502328"/>
                  </a:cubicBezTo>
                  <a:cubicBezTo>
                    <a:pt x="507431" y="1502328"/>
                    <a:pt x="507431" y="1502328"/>
                    <a:pt x="507431" y="1502328"/>
                  </a:cubicBezTo>
                  <a:cubicBezTo>
                    <a:pt x="507431" y="1501714"/>
                    <a:pt x="507431" y="1501714"/>
                    <a:pt x="507431" y="1501714"/>
                  </a:cubicBezTo>
                  <a:cubicBezTo>
                    <a:pt x="506821" y="1501714"/>
                    <a:pt x="506821" y="1501714"/>
                    <a:pt x="506821" y="1501714"/>
                  </a:cubicBezTo>
                  <a:cubicBezTo>
                    <a:pt x="506211" y="1499871"/>
                    <a:pt x="507431" y="1500485"/>
                    <a:pt x="507431" y="1500485"/>
                  </a:cubicBezTo>
                  <a:cubicBezTo>
                    <a:pt x="506821" y="1500485"/>
                    <a:pt x="506821" y="1500485"/>
                    <a:pt x="506821" y="1500485"/>
                  </a:cubicBezTo>
                  <a:cubicBezTo>
                    <a:pt x="506821" y="1501099"/>
                    <a:pt x="506821" y="1501099"/>
                    <a:pt x="506821" y="1501099"/>
                  </a:cubicBezTo>
                  <a:cubicBezTo>
                    <a:pt x="505601" y="1501099"/>
                    <a:pt x="505601" y="1501099"/>
                    <a:pt x="505601" y="1501099"/>
                  </a:cubicBezTo>
                  <a:cubicBezTo>
                    <a:pt x="505601" y="1500485"/>
                    <a:pt x="505601" y="1500485"/>
                    <a:pt x="505601" y="1500485"/>
                  </a:cubicBezTo>
                  <a:cubicBezTo>
                    <a:pt x="504382" y="1500485"/>
                    <a:pt x="504382" y="1500485"/>
                    <a:pt x="504382" y="1500485"/>
                  </a:cubicBezTo>
                  <a:cubicBezTo>
                    <a:pt x="504382" y="1499257"/>
                    <a:pt x="504382" y="1499257"/>
                    <a:pt x="504382" y="1499257"/>
                  </a:cubicBezTo>
                  <a:cubicBezTo>
                    <a:pt x="502552" y="1499257"/>
                    <a:pt x="502552" y="1499257"/>
                    <a:pt x="502552" y="1499257"/>
                  </a:cubicBezTo>
                  <a:cubicBezTo>
                    <a:pt x="502552" y="1498642"/>
                    <a:pt x="502552" y="1498642"/>
                    <a:pt x="502552" y="1498642"/>
                  </a:cubicBezTo>
                  <a:cubicBezTo>
                    <a:pt x="501332" y="1498642"/>
                    <a:pt x="501332" y="1498642"/>
                    <a:pt x="501332" y="1498642"/>
                  </a:cubicBezTo>
                  <a:cubicBezTo>
                    <a:pt x="501942" y="1497414"/>
                    <a:pt x="500722" y="1497414"/>
                    <a:pt x="500722" y="1497414"/>
                  </a:cubicBezTo>
                  <a:cubicBezTo>
                    <a:pt x="501332" y="1499257"/>
                    <a:pt x="500722" y="1500485"/>
                    <a:pt x="500112" y="1501099"/>
                  </a:cubicBezTo>
                  <a:cubicBezTo>
                    <a:pt x="500112" y="1500485"/>
                    <a:pt x="500112" y="1500485"/>
                    <a:pt x="500112" y="1500485"/>
                  </a:cubicBezTo>
                  <a:cubicBezTo>
                    <a:pt x="498283" y="1500485"/>
                    <a:pt x="497673" y="1500485"/>
                    <a:pt x="497063" y="1500485"/>
                  </a:cubicBezTo>
                  <a:cubicBezTo>
                    <a:pt x="497063" y="1499257"/>
                    <a:pt x="497063" y="1499257"/>
                    <a:pt x="497063" y="1499257"/>
                  </a:cubicBezTo>
                  <a:cubicBezTo>
                    <a:pt x="495843" y="1499871"/>
                    <a:pt x="495843" y="1498642"/>
                    <a:pt x="495843" y="1498642"/>
                  </a:cubicBezTo>
                  <a:cubicBezTo>
                    <a:pt x="495843" y="1499257"/>
                    <a:pt x="495843" y="1499257"/>
                    <a:pt x="495843" y="1499257"/>
                  </a:cubicBezTo>
                  <a:cubicBezTo>
                    <a:pt x="492794" y="1499257"/>
                    <a:pt x="492794" y="1499257"/>
                    <a:pt x="491574" y="1499257"/>
                  </a:cubicBezTo>
                  <a:cubicBezTo>
                    <a:pt x="491574" y="1498028"/>
                    <a:pt x="491574" y="1497414"/>
                    <a:pt x="491574" y="1497414"/>
                  </a:cubicBezTo>
                  <a:cubicBezTo>
                    <a:pt x="490964" y="1497414"/>
                    <a:pt x="490964" y="1497414"/>
                    <a:pt x="490964" y="1497414"/>
                  </a:cubicBezTo>
                  <a:cubicBezTo>
                    <a:pt x="490964" y="1496799"/>
                    <a:pt x="490964" y="1496799"/>
                    <a:pt x="490964" y="1496799"/>
                  </a:cubicBezTo>
                  <a:cubicBezTo>
                    <a:pt x="491574" y="1496799"/>
                    <a:pt x="491574" y="1496799"/>
                    <a:pt x="491574" y="1496799"/>
                  </a:cubicBezTo>
                  <a:cubicBezTo>
                    <a:pt x="489744" y="1494957"/>
                    <a:pt x="489744" y="1496185"/>
                    <a:pt x="489134" y="1495571"/>
                  </a:cubicBezTo>
                  <a:cubicBezTo>
                    <a:pt x="489134" y="1494342"/>
                    <a:pt x="487914" y="1494342"/>
                    <a:pt x="488524" y="1493728"/>
                  </a:cubicBezTo>
                  <a:cubicBezTo>
                    <a:pt x="487305" y="1494342"/>
                    <a:pt x="487914" y="1494957"/>
                    <a:pt x="487914" y="1494957"/>
                  </a:cubicBezTo>
                  <a:cubicBezTo>
                    <a:pt x="488524" y="1494957"/>
                    <a:pt x="488524" y="1494957"/>
                    <a:pt x="488524" y="1494957"/>
                  </a:cubicBezTo>
                  <a:cubicBezTo>
                    <a:pt x="488524" y="1496799"/>
                    <a:pt x="488524" y="1497414"/>
                    <a:pt x="488524" y="1498028"/>
                  </a:cubicBezTo>
                  <a:cubicBezTo>
                    <a:pt x="487914" y="1498028"/>
                    <a:pt x="487914" y="1498028"/>
                    <a:pt x="487914" y="1498028"/>
                  </a:cubicBezTo>
                  <a:cubicBezTo>
                    <a:pt x="488524" y="1498642"/>
                    <a:pt x="488524" y="1498642"/>
                    <a:pt x="488524" y="1498642"/>
                  </a:cubicBezTo>
                  <a:cubicBezTo>
                    <a:pt x="487914" y="1498642"/>
                    <a:pt x="487914" y="1498642"/>
                    <a:pt x="487914" y="1498642"/>
                  </a:cubicBezTo>
                  <a:cubicBezTo>
                    <a:pt x="487914" y="1499257"/>
                    <a:pt x="487914" y="1499257"/>
                    <a:pt x="487914" y="1499257"/>
                  </a:cubicBezTo>
                  <a:cubicBezTo>
                    <a:pt x="487305" y="1499257"/>
                    <a:pt x="487305" y="1499257"/>
                    <a:pt x="487305" y="1499257"/>
                  </a:cubicBezTo>
                  <a:cubicBezTo>
                    <a:pt x="487305" y="1498642"/>
                    <a:pt x="487305" y="1498642"/>
                    <a:pt x="487305" y="1498642"/>
                  </a:cubicBezTo>
                  <a:cubicBezTo>
                    <a:pt x="486085" y="1498642"/>
                    <a:pt x="486085" y="1498642"/>
                    <a:pt x="486085" y="1498642"/>
                  </a:cubicBezTo>
                  <a:cubicBezTo>
                    <a:pt x="486085" y="1500485"/>
                    <a:pt x="486085" y="1499871"/>
                    <a:pt x="486085" y="1500485"/>
                  </a:cubicBezTo>
                  <a:cubicBezTo>
                    <a:pt x="484865" y="1500485"/>
                    <a:pt x="484865" y="1500485"/>
                    <a:pt x="484865" y="1500485"/>
                  </a:cubicBezTo>
                  <a:cubicBezTo>
                    <a:pt x="484865" y="1501714"/>
                    <a:pt x="486085" y="1501714"/>
                    <a:pt x="485475" y="1501714"/>
                  </a:cubicBezTo>
                  <a:cubicBezTo>
                    <a:pt x="483645" y="1501714"/>
                    <a:pt x="484255" y="1501714"/>
                    <a:pt x="484255" y="1501714"/>
                  </a:cubicBezTo>
                  <a:cubicBezTo>
                    <a:pt x="484255" y="1501099"/>
                    <a:pt x="484255" y="1501099"/>
                    <a:pt x="484255" y="1501099"/>
                  </a:cubicBezTo>
                  <a:cubicBezTo>
                    <a:pt x="483645" y="1501099"/>
                    <a:pt x="483645" y="1501099"/>
                    <a:pt x="483645" y="1501099"/>
                  </a:cubicBezTo>
                  <a:cubicBezTo>
                    <a:pt x="484865" y="1501714"/>
                    <a:pt x="484255" y="1502328"/>
                    <a:pt x="484255" y="1502328"/>
                  </a:cubicBezTo>
                  <a:cubicBezTo>
                    <a:pt x="483645" y="1502328"/>
                    <a:pt x="483645" y="1502328"/>
                    <a:pt x="483645" y="1502328"/>
                  </a:cubicBezTo>
                  <a:cubicBezTo>
                    <a:pt x="483645" y="1502942"/>
                    <a:pt x="483645" y="1502942"/>
                    <a:pt x="483645" y="1502942"/>
                  </a:cubicBezTo>
                  <a:cubicBezTo>
                    <a:pt x="482425" y="1502942"/>
                    <a:pt x="482425" y="1502942"/>
                    <a:pt x="482425" y="1502942"/>
                  </a:cubicBezTo>
                  <a:cubicBezTo>
                    <a:pt x="482425" y="1504171"/>
                    <a:pt x="482425" y="1504171"/>
                    <a:pt x="482425" y="1504171"/>
                  </a:cubicBezTo>
                  <a:cubicBezTo>
                    <a:pt x="481816" y="1504171"/>
                    <a:pt x="481816" y="1504171"/>
                    <a:pt x="481816" y="1504171"/>
                  </a:cubicBezTo>
                  <a:cubicBezTo>
                    <a:pt x="481816" y="1502942"/>
                    <a:pt x="481816" y="1502942"/>
                    <a:pt x="481816" y="1502942"/>
                  </a:cubicBezTo>
                  <a:cubicBezTo>
                    <a:pt x="481206" y="1504171"/>
                    <a:pt x="481206" y="1503557"/>
                    <a:pt x="480596" y="1504171"/>
                  </a:cubicBezTo>
                  <a:cubicBezTo>
                    <a:pt x="480596" y="1502942"/>
                    <a:pt x="480596" y="1502942"/>
                    <a:pt x="480596" y="1502942"/>
                  </a:cubicBezTo>
                  <a:cubicBezTo>
                    <a:pt x="479986" y="1502942"/>
                    <a:pt x="479986" y="1502942"/>
                    <a:pt x="479986" y="1502942"/>
                  </a:cubicBezTo>
                  <a:cubicBezTo>
                    <a:pt x="479986" y="1501099"/>
                    <a:pt x="478766" y="1500485"/>
                    <a:pt x="479376" y="1500485"/>
                  </a:cubicBezTo>
                  <a:cubicBezTo>
                    <a:pt x="478156" y="1500485"/>
                    <a:pt x="478156" y="1500485"/>
                    <a:pt x="478156" y="1500485"/>
                  </a:cubicBezTo>
                  <a:cubicBezTo>
                    <a:pt x="479986" y="1498642"/>
                    <a:pt x="478766" y="1498642"/>
                    <a:pt x="479376" y="1498028"/>
                  </a:cubicBezTo>
                  <a:cubicBezTo>
                    <a:pt x="479986" y="1498028"/>
                    <a:pt x="479986" y="1498028"/>
                    <a:pt x="479986" y="1498028"/>
                  </a:cubicBezTo>
                  <a:cubicBezTo>
                    <a:pt x="479986" y="1498642"/>
                    <a:pt x="479986" y="1498642"/>
                    <a:pt x="479986" y="1498642"/>
                  </a:cubicBezTo>
                  <a:cubicBezTo>
                    <a:pt x="481206" y="1498642"/>
                    <a:pt x="481206" y="1498028"/>
                    <a:pt x="481206" y="1498028"/>
                  </a:cubicBezTo>
                  <a:cubicBezTo>
                    <a:pt x="480596" y="1498028"/>
                    <a:pt x="480596" y="1498028"/>
                    <a:pt x="480596" y="1498028"/>
                  </a:cubicBezTo>
                  <a:cubicBezTo>
                    <a:pt x="480596" y="1496185"/>
                    <a:pt x="480596" y="1494957"/>
                    <a:pt x="480596" y="1494342"/>
                  </a:cubicBezTo>
                  <a:cubicBezTo>
                    <a:pt x="481206" y="1494342"/>
                    <a:pt x="481206" y="1494342"/>
                    <a:pt x="481206" y="1494342"/>
                  </a:cubicBezTo>
                  <a:cubicBezTo>
                    <a:pt x="481206" y="1493728"/>
                    <a:pt x="481206" y="1493728"/>
                    <a:pt x="481206" y="1493728"/>
                  </a:cubicBezTo>
                  <a:cubicBezTo>
                    <a:pt x="483035" y="1493728"/>
                    <a:pt x="482425" y="1493728"/>
                    <a:pt x="482425" y="1493728"/>
                  </a:cubicBezTo>
                  <a:cubicBezTo>
                    <a:pt x="481816" y="1493114"/>
                    <a:pt x="481816" y="1493114"/>
                    <a:pt x="481816" y="1493114"/>
                  </a:cubicBezTo>
                  <a:cubicBezTo>
                    <a:pt x="484255" y="1493114"/>
                    <a:pt x="483035" y="1491271"/>
                    <a:pt x="483645" y="1491271"/>
                  </a:cubicBezTo>
                  <a:cubicBezTo>
                    <a:pt x="484255" y="1491271"/>
                    <a:pt x="484255" y="1491271"/>
                    <a:pt x="484255" y="1491271"/>
                  </a:cubicBezTo>
                  <a:cubicBezTo>
                    <a:pt x="484255" y="1490657"/>
                    <a:pt x="484255" y="1490657"/>
                    <a:pt x="484255" y="1490657"/>
                  </a:cubicBezTo>
                  <a:cubicBezTo>
                    <a:pt x="483645" y="1490657"/>
                    <a:pt x="483645" y="1490657"/>
                    <a:pt x="483645" y="1490657"/>
                  </a:cubicBezTo>
                  <a:cubicBezTo>
                    <a:pt x="483645" y="1488814"/>
                    <a:pt x="483645" y="1489428"/>
                    <a:pt x="483645" y="1489428"/>
                  </a:cubicBezTo>
                  <a:cubicBezTo>
                    <a:pt x="484865" y="1489428"/>
                    <a:pt x="484865" y="1489428"/>
                    <a:pt x="484865" y="1489428"/>
                  </a:cubicBezTo>
                  <a:cubicBezTo>
                    <a:pt x="484865" y="1488814"/>
                    <a:pt x="484865" y="1488814"/>
                    <a:pt x="484865" y="1488814"/>
                  </a:cubicBezTo>
                  <a:cubicBezTo>
                    <a:pt x="485475" y="1488814"/>
                    <a:pt x="485475" y="1488814"/>
                    <a:pt x="485475" y="1488814"/>
                  </a:cubicBezTo>
                  <a:cubicBezTo>
                    <a:pt x="485475" y="1487585"/>
                    <a:pt x="485475" y="1487585"/>
                    <a:pt x="485475" y="1487585"/>
                  </a:cubicBezTo>
                  <a:cubicBezTo>
                    <a:pt x="486085" y="1487585"/>
                    <a:pt x="486085" y="1487585"/>
                    <a:pt x="486085" y="1487585"/>
                  </a:cubicBezTo>
                  <a:cubicBezTo>
                    <a:pt x="486085" y="1488814"/>
                    <a:pt x="486085" y="1488814"/>
                    <a:pt x="486085" y="1488814"/>
                  </a:cubicBezTo>
                  <a:cubicBezTo>
                    <a:pt x="487914" y="1488814"/>
                    <a:pt x="487914" y="1488814"/>
                    <a:pt x="487914" y="1488814"/>
                  </a:cubicBezTo>
                  <a:cubicBezTo>
                    <a:pt x="487914" y="1489428"/>
                    <a:pt x="487914" y="1489428"/>
                    <a:pt x="487914" y="1489428"/>
                  </a:cubicBezTo>
                  <a:cubicBezTo>
                    <a:pt x="487305" y="1489428"/>
                    <a:pt x="487305" y="1489428"/>
                    <a:pt x="487305" y="1489428"/>
                  </a:cubicBezTo>
                  <a:cubicBezTo>
                    <a:pt x="487305" y="1490042"/>
                    <a:pt x="487305" y="1490042"/>
                    <a:pt x="487305" y="1490042"/>
                  </a:cubicBezTo>
                  <a:cubicBezTo>
                    <a:pt x="487914" y="1490042"/>
                    <a:pt x="487914" y="1490042"/>
                    <a:pt x="487914" y="1490042"/>
                  </a:cubicBezTo>
                  <a:cubicBezTo>
                    <a:pt x="487914" y="1490657"/>
                    <a:pt x="487914" y="1490657"/>
                    <a:pt x="487914" y="1490657"/>
                  </a:cubicBezTo>
                  <a:cubicBezTo>
                    <a:pt x="487305" y="1490657"/>
                    <a:pt x="487305" y="1490657"/>
                    <a:pt x="487305" y="1490657"/>
                  </a:cubicBezTo>
                  <a:cubicBezTo>
                    <a:pt x="487305" y="1492499"/>
                    <a:pt x="487305" y="1491885"/>
                    <a:pt x="487305" y="1492499"/>
                  </a:cubicBezTo>
                  <a:cubicBezTo>
                    <a:pt x="487914" y="1492499"/>
                    <a:pt x="487914" y="1492499"/>
                    <a:pt x="487914" y="1492499"/>
                  </a:cubicBezTo>
                  <a:cubicBezTo>
                    <a:pt x="487914" y="1493114"/>
                    <a:pt x="487914" y="1493114"/>
                    <a:pt x="487914" y="1493114"/>
                  </a:cubicBezTo>
                  <a:cubicBezTo>
                    <a:pt x="488524" y="1493114"/>
                    <a:pt x="488524" y="1493114"/>
                    <a:pt x="488524" y="1493114"/>
                  </a:cubicBezTo>
                  <a:cubicBezTo>
                    <a:pt x="488524" y="1491271"/>
                    <a:pt x="488524" y="1490657"/>
                    <a:pt x="488524" y="1490042"/>
                  </a:cubicBezTo>
                  <a:cubicBezTo>
                    <a:pt x="489134" y="1490042"/>
                    <a:pt x="489134" y="1490042"/>
                    <a:pt x="489134" y="1490042"/>
                  </a:cubicBezTo>
                  <a:cubicBezTo>
                    <a:pt x="489134" y="1491885"/>
                    <a:pt x="489134" y="1491271"/>
                    <a:pt x="489134" y="1491271"/>
                  </a:cubicBezTo>
                  <a:cubicBezTo>
                    <a:pt x="489744" y="1491271"/>
                    <a:pt x="489744" y="1491271"/>
                    <a:pt x="489744" y="1491271"/>
                  </a:cubicBezTo>
                  <a:cubicBezTo>
                    <a:pt x="489744" y="1490657"/>
                    <a:pt x="489744" y="1490657"/>
                    <a:pt x="489744" y="1490657"/>
                  </a:cubicBezTo>
                  <a:cubicBezTo>
                    <a:pt x="490964" y="1490657"/>
                    <a:pt x="490964" y="1490657"/>
                    <a:pt x="490964" y="1490657"/>
                  </a:cubicBezTo>
                  <a:cubicBezTo>
                    <a:pt x="490964" y="1488814"/>
                    <a:pt x="490964" y="1489428"/>
                    <a:pt x="490964" y="1489428"/>
                  </a:cubicBezTo>
                  <a:cubicBezTo>
                    <a:pt x="489744" y="1489428"/>
                    <a:pt x="489744" y="1489428"/>
                    <a:pt x="489744" y="1489428"/>
                  </a:cubicBezTo>
                  <a:cubicBezTo>
                    <a:pt x="489744" y="1488814"/>
                    <a:pt x="489744" y="1488814"/>
                    <a:pt x="489744" y="1488814"/>
                  </a:cubicBezTo>
                  <a:cubicBezTo>
                    <a:pt x="490964" y="1488814"/>
                    <a:pt x="490964" y="1488814"/>
                    <a:pt x="490964" y="1488814"/>
                  </a:cubicBezTo>
                  <a:cubicBezTo>
                    <a:pt x="490964" y="1487585"/>
                    <a:pt x="490964" y="1487585"/>
                    <a:pt x="490964" y="1487585"/>
                  </a:cubicBezTo>
                  <a:cubicBezTo>
                    <a:pt x="491574" y="1488814"/>
                    <a:pt x="491574" y="1488199"/>
                    <a:pt x="492184" y="1488814"/>
                  </a:cubicBezTo>
                  <a:cubicBezTo>
                    <a:pt x="492184" y="1486357"/>
                    <a:pt x="492184" y="1485742"/>
                    <a:pt x="492184" y="1485128"/>
                  </a:cubicBezTo>
                  <a:cubicBezTo>
                    <a:pt x="490354" y="1485128"/>
                    <a:pt x="490964" y="1485128"/>
                    <a:pt x="490964" y="1485128"/>
                  </a:cubicBezTo>
                  <a:cubicBezTo>
                    <a:pt x="490964" y="1483899"/>
                    <a:pt x="490964" y="1483899"/>
                    <a:pt x="490964" y="1483899"/>
                  </a:cubicBezTo>
                  <a:cubicBezTo>
                    <a:pt x="492184" y="1483899"/>
                    <a:pt x="493404" y="1483899"/>
                    <a:pt x="493404" y="1483899"/>
                  </a:cubicBezTo>
                  <a:cubicBezTo>
                    <a:pt x="493404" y="1485128"/>
                    <a:pt x="493404" y="1485128"/>
                    <a:pt x="493404" y="1485128"/>
                  </a:cubicBezTo>
                  <a:cubicBezTo>
                    <a:pt x="492794" y="1485128"/>
                    <a:pt x="492794" y="1485128"/>
                    <a:pt x="492794" y="1485128"/>
                  </a:cubicBezTo>
                  <a:cubicBezTo>
                    <a:pt x="492794" y="1485742"/>
                    <a:pt x="492794" y="1485742"/>
                    <a:pt x="492794" y="1485742"/>
                  </a:cubicBezTo>
                  <a:cubicBezTo>
                    <a:pt x="493404" y="1485128"/>
                    <a:pt x="493404" y="1485128"/>
                    <a:pt x="493404" y="1485128"/>
                  </a:cubicBezTo>
                  <a:cubicBezTo>
                    <a:pt x="493404" y="1486357"/>
                    <a:pt x="493404" y="1486357"/>
                    <a:pt x="493404" y="1486357"/>
                  </a:cubicBezTo>
                  <a:cubicBezTo>
                    <a:pt x="494013" y="1486357"/>
                    <a:pt x="494013" y="1486357"/>
                    <a:pt x="494013" y="1486357"/>
                  </a:cubicBezTo>
                  <a:cubicBezTo>
                    <a:pt x="494013" y="1486971"/>
                    <a:pt x="494013" y="1486971"/>
                    <a:pt x="494013" y="1486971"/>
                  </a:cubicBezTo>
                  <a:cubicBezTo>
                    <a:pt x="495233" y="1486971"/>
                    <a:pt x="495233" y="1486971"/>
                    <a:pt x="495233" y="1486971"/>
                  </a:cubicBezTo>
                  <a:cubicBezTo>
                    <a:pt x="495233" y="1486357"/>
                    <a:pt x="495233" y="1486357"/>
                    <a:pt x="495233" y="1486357"/>
                  </a:cubicBezTo>
                  <a:cubicBezTo>
                    <a:pt x="494013" y="1486357"/>
                    <a:pt x="494013" y="1486357"/>
                    <a:pt x="494013" y="1486357"/>
                  </a:cubicBezTo>
                  <a:cubicBezTo>
                    <a:pt x="494013" y="1485742"/>
                    <a:pt x="494013" y="1485742"/>
                    <a:pt x="494013" y="1485742"/>
                  </a:cubicBezTo>
                  <a:cubicBezTo>
                    <a:pt x="495843" y="1485742"/>
                    <a:pt x="495843" y="1485742"/>
                    <a:pt x="495843" y="1485742"/>
                  </a:cubicBezTo>
                  <a:cubicBezTo>
                    <a:pt x="495843" y="1487585"/>
                    <a:pt x="495843" y="1488199"/>
                    <a:pt x="495843" y="1488814"/>
                  </a:cubicBezTo>
                  <a:cubicBezTo>
                    <a:pt x="495233" y="1487585"/>
                    <a:pt x="495233" y="1487585"/>
                    <a:pt x="495233" y="1487585"/>
                  </a:cubicBezTo>
                  <a:cubicBezTo>
                    <a:pt x="495233" y="1488814"/>
                    <a:pt x="495233" y="1488814"/>
                    <a:pt x="495233" y="1488814"/>
                  </a:cubicBezTo>
                  <a:cubicBezTo>
                    <a:pt x="495843" y="1488814"/>
                    <a:pt x="495843" y="1488814"/>
                    <a:pt x="495843" y="1488814"/>
                  </a:cubicBezTo>
                  <a:cubicBezTo>
                    <a:pt x="495843" y="1490042"/>
                    <a:pt x="495843" y="1490657"/>
                    <a:pt x="495843" y="1490657"/>
                  </a:cubicBezTo>
                  <a:cubicBezTo>
                    <a:pt x="496453" y="1490657"/>
                    <a:pt x="496453" y="1490657"/>
                    <a:pt x="496453" y="1490657"/>
                  </a:cubicBezTo>
                  <a:cubicBezTo>
                    <a:pt x="496453" y="1492499"/>
                    <a:pt x="495233" y="1492499"/>
                    <a:pt x="495843" y="1493114"/>
                  </a:cubicBezTo>
                  <a:cubicBezTo>
                    <a:pt x="491574" y="1493728"/>
                    <a:pt x="492184" y="1491885"/>
                    <a:pt x="491574" y="1491271"/>
                  </a:cubicBezTo>
                  <a:cubicBezTo>
                    <a:pt x="491574" y="1493114"/>
                    <a:pt x="491574" y="1492499"/>
                    <a:pt x="491574" y="1493114"/>
                  </a:cubicBezTo>
                  <a:cubicBezTo>
                    <a:pt x="493404" y="1493114"/>
                    <a:pt x="492794" y="1494342"/>
                    <a:pt x="492794" y="1494342"/>
                  </a:cubicBezTo>
                  <a:cubicBezTo>
                    <a:pt x="493404" y="1494342"/>
                    <a:pt x="493404" y="1494342"/>
                    <a:pt x="493404" y="1494342"/>
                  </a:cubicBezTo>
                  <a:cubicBezTo>
                    <a:pt x="493404" y="1494957"/>
                    <a:pt x="493404" y="1494957"/>
                    <a:pt x="493404" y="1494957"/>
                  </a:cubicBezTo>
                  <a:cubicBezTo>
                    <a:pt x="494013" y="1494957"/>
                    <a:pt x="494013" y="1494957"/>
                    <a:pt x="494013" y="1494957"/>
                  </a:cubicBezTo>
                  <a:cubicBezTo>
                    <a:pt x="494013" y="1494342"/>
                    <a:pt x="494013" y="1494342"/>
                    <a:pt x="494013" y="1494342"/>
                  </a:cubicBezTo>
                  <a:cubicBezTo>
                    <a:pt x="495843" y="1494342"/>
                    <a:pt x="497063" y="1494342"/>
                    <a:pt x="497063" y="1494342"/>
                  </a:cubicBezTo>
                  <a:cubicBezTo>
                    <a:pt x="495843" y="1493728"/>
                    <a:pt x="496453" y="1493114"/>
                    <a:pt x="496453" y="1493114"/>
                  </a:cubicBezTo>
                  <a:cubicBezTo>
                    <a:pt x="498283" y="1493114"/>
                    <a:pt x="498283" y="1493114"/>
                    <a:pt x="498893" y="1493114"/>
                  </a:cubicBezTo>
                  <a:cubicBezTo>
                    <a:pt x="498893" y="1493728"/>
                    <a:pt x="498893" y="1493728"/>
                    <a:pt x="498893" y="1493728"/>
                  </a:cubicBezTo>
                  <a:cubicBezTo>
                    <a:pt x="500112" y="1493728"/>
                    <a:pt x="500112" y="1492499"/>
                    <a:pt x="500112" y="1493114"/>
                  </a:cubicBezTo>
                  <a:cubicBezTo>
                    <a:pt x="499502" y="1493114"/>
                    <a:pt x="499502" y="1493114"/>
                    <a:pt x="499502" y="1493114"/>
                  </a:cubicBezTo>
                  <a:cubicBezTo>
                    <a:pt x="499502" y="1491271"/>
                    <a:pt x="499502" y="1491885"/>
                    <a:pt x="499502" y="1491271"/>
                  </a:cubicBezTo>
                  <a:cubicBezTo>
                    <a:pt x="500722" y="1491271"/>
                    <a:pt x="501332" y="1491271"/>
                    <a:pt x="501332" y="1491271"/>
                  </a:cubicBezTo>
                  <a:cubicBezTo>
                    <a:pt x="501942" y="1490042"/>
                    <a:pt x="502552" y="1489428"/>
                    <a:pt x="502552" y="1489428"/>
                  </a:cubicBezTo>
                  <a:cubicBezTo>
                    <a:pt x="503162" y="1489428"/>
                    <a:pt x="503162" y="1489428"/>
                    <a:pt x="503162" y="1489428"/>
                  </a:cubicBezTo>
                  <a:cubicBezTo>
                    <a:pt x="503162" y="1488814"/>
                    <a:pt x="503162" y="1488814"/>
                    <a:pt x="503162" y="1488814"/>
                  </a:cubicBezTo>
                  <a:cubicBezTo>
                    <a:pt x="502552" y="1488814"/>
                    <a:pt x="502552" y="1488814"/>
                    <a:pt x="502552" y="1488814"/>
                  </a:cubicBezTo>
                  <a:cubicBezTo>
                    <a:pt x="502552" y="1486971"/>
                    <a:pt x="502552" y="1487585"/>
                    <a:pt x="502552" y="1486971"/>
                  </a:cubicBezTo>
                  <a:cubicBezTo>
                    <a:pt x="503772" y="1486971"/>
                    <a:pt x="504382" y="1486971"/>
                    <a:pt x="504382" y="1486971"/>
                  </a:cubicBezTo>
                  <a:cubicBezTo>
                    <a:pt x="504382" y="1486357"/>
                    <a:pt x="504382" y="1486357"/>
                    <a:pt x="504382" y="1486357"/>
                  </a:cubicBezTo>
                  <a:cubicBezTo>
                    <a:pt x="502552" y="1486357"/>
                    <a:pt x="501942" y="1486357"/>
                    <a:pt x="501332" y="1486357"/>
                  </a:cubicBezTo>
                  <a:cubicBezTo>
                    <a:pt x="501332" y="1485742"/>
                    <a:pt x="501332" y="1485742"/>
                    <a:pt x="501332" y="1485742"/>
                  </a:cubicBezTo>
                  <a:cubicBezTo>
                    <a:pt x="502552" y="1485742"/>
                    <a:pt x="502552" y="1485742"/>
                    <a:pt x="502552" y="1485742"/>
                  </a:cubicBezTo>
                  <a:cubicBezTo>
                    <a:pt x="501942" y="1483285"/>
                    <a:pt x="500722" y="1484514"/>
                    <a:pt x="500722" y="1483899"/>
                  </a:cubicBezTo>
                  <a:cubicBezTo>
                    <a:pt x="500722" y="1482671"/>
                    <a:pt x="500722" y="1481442"/>
                    <a:pt x="500722" y="1481442"/>
                  </a:cubicBezTo>
                  <a:cubicBezTo>
                    <a:pt x="501332" y="1481442"/>
                    <a:pt x="501332" y="1481442"/>
                    <a:pt x="501332" y="1481442"/>
                  </a:cubicBezTo>
                  <a:cubicBezTo>
                    <a:pt x="501332" y="1480828"/>
                    <a:pt x="501332" y="1480828"/>
                    <a:pt x="501332" y="1480828"/>
                  </a:cubicBezTo>
                  <a:cubicBezTo>
                    <a:pt x="502552" y="1480828"/>
                    <a:pt x="502552" y="1480828"/>
                    <a:pt x="502552" y="1480828"/>
                  </a:cubicBezTo>
                  <a:cubicBezTo>
                    <a:pt x="502552" y="1482057"/>
                    <a:pt x="502552" y="1482057"/>
                    <a:pt x="502552" y="1482057"/>
                  </a:cubicBezTo>
                  <a:cubicBezTo>
                    <a:pt x="503772" y="1482057"/>
                    <a:pt x="504382" y="1482057"/>
                    <a:pt x="504382" y="1482057"/>
                  </a:cubicBezTo>
                  <a:cubicBezTo>
                    <a:pt x="504382" y="1481442"/>
                    <a:pt x="504382" y="1481442"/>
                    <a:pt x="504382" y="1481442"/>
                  </a:cubicBezTo>
                  <a:cubicBezTo>
                    <a:pt x="504991" y="1481442"/>
                    <a:pt x="504991" y="1481442"/>
                    <a:pt x="504991" y="1481442"/>
                  </a:cubicBezTo>
                  <a:cubicBezTo>
                    <a:pt x="504991" y="1480828"/>
                    <a:pt x="504991" y="1480828"/>
                    <a:pt x="504991" y="1480828"/>
                  </a:cubicBezTo>
                  <a:cubicBezTo>
                    <a:pt x="504382" y="1480828"/>
                    <a:pt x="504382" y="1480828"/>
                    <a:pt x="504382" y="1480828"/>
                  </a:cubicBezTo>
                  <a:cubicBezTo>
                    <a:pt x="504382" y="1479599"/>
                    <a:pt x="504382" y="1479599"/>
                    <a:pt x="504382" y="1479599"/>
                  </a:cubicBezTo>
                  <a:cubicBezTo>
                    <a:pt x="504991" y="1479599"/>
                    <a:pt x="504991" y="1479599"/>
                    <a:pt x="504991" y="1479599"/>
                  </a:cubicBezTo>
                  <a:cubicBezTo>
                    <a:pt x="504991" y="1478371"/>
                    <a:pt x="504991" y="1478371"/>
                    <a:pt x="504991" y="1478371"/>
                  </a:cubicBezTo>
                  <a:cubicBezTo>
                    <a:pt x="504382" y="1478371"/>
                    <a:pt x="504382" y="1478371"/>
                    <a:pt x="504382" y="1478371"/>
                  </a:cubicBezTo>
                  <a:cubicBezTo>
                    <a:pt x="504382" y="1476528"/>
                    <a:pt x="504382" y="1477142"/>
                    <a:pt x="504382" y="1477142"/>
                  </a:cubicBezTo>
                  <a:cubicBezTo>
                    <a:pt x="503772" y="1477142"/>
                    <a:pt x="503772" y="1477142"/>
                    <a:pt x="503772" y="1477142"/>
                  </a:cubicBezTo>
                  <a:cubicBezTo>
                    <a:pt x="503162" y="1474685"/>
                    <a:pt x="505601" y="1474071"/>
                    <a:pt x="504991" y="1474071"/>
                  </a:cubicBezTo>
                  <a:cubicBezTo>
                    <a:pt x="504991" y="1474685"/>
                    <a:pt x="504991" y="1474685"/>
                    <a:pt x="504991" y="1474685"/>
                  </a:cubicBezTo>
                  <a:cubicBezTo>
                    <a:pt x="505601" y="1474685"/>
                    <a:pt x="505601" y="1474685"/>
                    <a:pt x="505601" y="1474685"/>
                  </a:cubicBezTo>
                  <a:cubicBezTo>
                    <a:pt x="505601" y="1474071"/>
                    <a:pt x="505601" y="1474071"/>
                    <a:pt x="505601" y="1474071"/>
                  </a:cubicBezTo>
                  <a:cubicBezTo>
                    <a:pt x="506821" y="1474071"/>
                    <a:pt x="506821" y="1474071"/>
                    <a:pt x="506821" y="1474071"/>
                  </a:cubicBezTo>
                  <a:cubicBezTo>
                    <a:pt x="506821" y="1474685"/>
                    <a:pt x="506821" y="1474685"/>
                    <a:pt x="506821" y="1474685"/>
                  </a:cubicBezTo>
                  <a:cubicBezTo>
                    <a:pt x="507431" y="1474685"/>
                    <a:pt x="507431" y="1474685"/>
                    <a:pt x="507431" y="1474685"/>
                  </a:cubicBezTo>
                  <a:cubicBezTo>
                    <a:pt x="507431" y="1475299"/>
                    <a:pt x="507431" y="1475299"/>
                    <a:pt x="507431" y="1475299"/>
                  </a:cubicBezTo>
                  <a:cubicBezTo>
                    <a:pt x="509261" y="1475299"/>
                    <a:pt x="508651" y="1475299"/>
                    <a:pt x="508651" y="1475299"/>
                  </a:cubicBezTo>
                  <a:cubicBezTo>
                    <a:pt x="508651" y="1477142"/>
                    <a:pt x="509871" y="1476528"/>
                    <a:pt x="509261" y="1477142"/>
                  </a:cubicBezTo>
                  <a:cubicBezTo>
                    <a:pt x="508041" y="1478371"/>
                    <a:pt x="509261" y="1478985"/>
                    <a:pt x="508651" y="1478985"/>
                  </a:cubicBezTo>
                  <a:cubicBezTo>
                    <a:pt x="509261" y="1478985"/>
                    <a:pt x="509261" y="1478985"/>
                    <a:pt x="509261" y="1478985"/>
                  </a:cubicBezTo>
                  <a:cubicBezTo>
                    <a:pt x="509261" y="1478371"/>
                    <a:pt x="509261" y="1478371"/>
                    <a:pt x="509261" y="1478371"/>
                  </a:cubicBezTo>
                  <a:cubicBezTo>
                    <a:pt x="510481" y="1478371"/>
                    <a:pt x="510481" y="1478371"/>
                    <a:pt x="510481" y="1478371"/>
                  </a:cubicBezTo>
                  <a:cubicBezTo>
                    <a:pt x="510481" y="1478985"/>
                    <a:pt x="510481" y="1478985"/>
                    <a:pt x="510481" y="1478985"/>
                  </a:cubicBezTo>
                  <a:cubicBezTo>
                    <a:pt x="511090" y="1478985"/>
                    <a:pt x="511090" y="1478985"/>
                    <a:pt x="511090" y="1478985"/>
                  </a:cubicBezTo>
                  <a:cubicBezTo>
                    <a:pt x="511090" y="1479599"/>
                    <a:pt x="511090" y="1479599"/>
                    <a:pt x="511090" y="1479599"/>
                  </a:cubicBezTo>
                  <a:cubicBezTo>
                    <a:pt x="511700" y="1479599"/>
                    <a:pt x="511700" y="1479599"/>
                    <a:pt x="511700" y="1479599"/>
                  </a:cubicBezTo>
                  <a:cubicBezTo>
                    <a:pt x="511700" y="1480828"/>
                    <a:pt x="511700" y="1480828"/>
                    <a:pt x="511700" y="1480828"/>
                  </a:cubicBezTo>
                  <a:cubicBezTo>
                    <a:pt x="509871" y="1480214"/>
                    <a:pt x="509261" y="1481442"/>
                    <a:pt x="509261" y="1481442"/>
                  </a:cubicBezTo>
                  <a:cubicBezTo>
                    <a:pt x="510481" y="1481442"/>
                    <a:pt x="510481" y="1481442"/>
                    <a:pt x="510481" y="1481442"/>
                  </a:cubicBezTo>
                  <a:cubicBezTo>
                    <a:pt x="510481" y="1482057"/>
                    <a:pt x="510481" y="1482057"/>
                    <a:pt x="510481" y="1482057"/>
                  </a:cubicBezTo>
                  <a:cubicBezTo>
                    <a:pt x="508651" y="1482057"/>
                    <a:pt x="508041" y="1482057"/>
                    <a:pt x="508041" y="1482057"/>
                  </a:cubicBezTo>
                  <a:cubicBezTo>
                    <a:pt x="508041" y="1483899"/>
                    <a:pt x="508041" y="1483285"/>
                    <a:pt x="508041" y="1483285"/>
                  </a:cubicBezTo>
                  <a:cubicBezTo>
                    <a:pt x="509871" y="1483285"/>
                    <a:pt x="509261" y="1483285"/>
                    <a:pt x="509261" y="1483285"/>
                  </a:cubicBezTo>
                  <a:cubicBezTo>
                    <a:pt x="509261" y="1482671"/>
                    <a:pt x="509261" y="1482671"/>
                    <a:pt x="509261" y="1482671"/>
                  </a:cubicBezTo>
                  <a:cubicBezTo>
                    <a:pt x="510481" y="1482671"/>
                    <a:pt x="510481" y="1482671"/>
                    <a:pt x="510481" y="1482671"/>
                  </a:cubicBezTo>
                  <a:cubicBezTo>
                    <a:pt x="510481" y="1483285"/>
                    <a:pt x="510481" y="1483285"/>
                    <a:pt x="510481" y="1483285"/>
                  </a:cubicBezTo>
                  <a:cubicBezTo>
                    <a:pt x="511090" y="1483285"/>
                    <a:pt x="511090" y="1483285"/>
                    <a:pt x="511090" y="1483285"/>
                  </a:cubicBezTo>
                  <a:cubicBezTo>
                    <a:pt x="511090" y="1482057"/>
                    <a:pt x="511090" y="1482057"/>
                    <a:pt x="511090" y="1482057"/>
                  </a:cubicBezTo>
                  <a:cubicBezTo>
                    <a:pt x="512310" y="1482057"/>
                    <a:pt x="512310" y="1482057"/>
                    <a:pt x="512310" y="1482057"/>
                  </a:cubicBezTo>
                  <a:cubicBezTo>
                    <a:pt x="512310" y="1483899"/>
                    <a:pt x="512310" y="1484514"/>
                    <a:pt x="512310" y="1485128"/>
                  </a:cubicBezTo>
                  <a:cubicBezTo>
                    <a:pt x="512920" y="1485128"/>
                    <a:pt x="512920" y="1485128"/>
                    <a:pt x="512920" y="1485128"/>
                  </a:cubicBezTo>
                  <a:cubicBezTo>
                    <a:pt x="511700" y="1486357"/>
                    <a:pt x="512920" y="1487585"/>
                    <a:pt x="512310" y="1487585"/>
                  </a:cubicBezTo>
                  <a:cubicBezTo>
                    <a:pt x="511700" y="1487585"/>
                    <a:pt x="511700" y="1487585"/>
                    <a:pt x="511700" y="1487585"/>
                  </a:cubicBezTo>
                  <a:cubicBezTo>
                    <a:pt x="511700" y="1488814"/>
                    <a:pt x="511700" y="1488814"/>
                    <a:pt x="511700" y="1488814"/>
                  </a:cubicBezTo>
                  <a:cubicBezTo>
                    <a:pt x="512310" y="1488814"/>
                    <a:pt x="512310" y="1488814"/>
                    <a:pt x="512310" y="1488814"/>
                  </a:cubicBezTo>
                  <a:cubicBezTo>
                    <a:pt x="511700" y="1489428"/>
                    <a:pt x="511700" y="1489428"/>
                    <a:pt x="511700" y="1489428"/>
                  </a:cubicBezTo>
                  <a:cubicBezTo>
                    <a:pt x="512310" y="1489428"/>
                    <a:pt x="512310" y="1489428"/>
                    <a:pt x="512310" y="1489428"/>
                  </a:cubicBezTo>
                  <a:cubicBezTo>
                    <a:pt x="512310" y="1491271"/>
                    <a:pt x="512310" y="1490657"/>
                    <a:pt x="512310" y="1490657"/>
                  </a:cubicBezTo>
                  <a:cubicBezTo>
                    <a:pt x="511700" y="1490657"/>
                    <a:pt x="511700" y="1490657"/>
                    <a:pt x="511700" y="1490657"/>
                  </a:cubicBezTo>
                  <a:cubicBezTo>
                    <a:pt x="511700" y="1492499"/>
                    <a:pt x="511700" y="1492499"/>
                    <a:pt x="511700" y="1493114"/>
                  </a:cubicBezTo>
                  <a:cubicBezTo>
                    <a:pt x="512310" y="1493114"/>
                    <a:pt x="512310" y="1493114"/>
                    <a:pt x="512310" y="1493114"/>
                  </a:cubicBezTo>
                  <a:cubicBezTo>
                    <a:pt x="511700" y="1495571"/>
                    <a:pt x="510481" y="1496799"/>
                    <a:pt x="511090" y="1498028"/>
                  </a:cubicBezTo>
                  <a:cubicBezTo>
                    <a:pt x="511700" y="1497414"/>
                    <a:pt x="511700" y="1497414"/>
                    <a:pt x="511700" y="1497414"/>
                  </a:cubicBezTo>
                  <a:cubicBezTo>
                    <a:pt x="511700" y="1499871"/>
                    <a:pt x="514140" y="1499257"/>
                    <a:pt x="514750" y="1499257"/>
                  </a:cubicBezTo>
                  <a:cubicBezTo>
                    <a:pt x="514750" y="1500485"/>
                    <a:pt x="514750" y="1500485"/>
                    <a:pt x="514750" y="1500485"/>
                  </a:cubicBezTo>
                  <a:cubicBezTo>
                    <a:pt x="515360" y="1500485"/>
                    <a:pt x="515360" y="1500485"/>
                    <a:pt x="515360" y="1500485"/>
                  </a:cubicBezTo>
                  <a:cubicBezTo>
                    <a:pt x="515360" y="1501714"/>
                    <a:pt x="515360" y="1501714"/>
                    <a:pt x="515360" y="1501714"/>
                  </a:cubicBezTo>
                  <a:cubicBezTo>
                    <a:pt x="515970" y="1501714"/>
                    <a:pt x="515970" y="1501714"/>
                    <a:pt x="515970" y="1501714"/>
                  </a:cubicBezTo>
                  <a:cubicBezTo>
                    <a:pt x="515970" y="1503557"/>
                    <a:pt x="517189" y="1504171"/>
                    <a:pt x="516579" y="1504785"/>
                  </a:cubicBezTo>
                  <a:cubicBezTo>
                    <a:pt x="517189" y="1504785"/>
                    <a:pt x="517189" y="1504785"/>
                    <a:pt x="517189" y="1504785"/>
                  </a:cubicBezTo>
                  <a:cubicBezTo>
                    <a:pt x="519019" y="1509699"/>
                    <a:pt x="515970" y="1511542"/>
                    <a:pt x="518409" y="1514614"/>
                  </a:cubicBezTo>
                  <a:cubicBezTo>
                    <a:pt x="520849" y="1513385"/>
                    <a:pt x="520849" y="1515228"/>
                    <a:pt x="522068" y="1514614"/>
                  </a:cubicBezTo>
                  <a:cubicBezTo>
                    <a:pt x="522068" y="1517071"/>
                    <a:pt x="525728" y="1516457"/>
                    <a:pt x="525118" y="1518299"/>
                  </a:cubicBezTo>
                  <a:cubicBezTo>
                    <a:pt x="527557" y="1518914"/>
                    <a:pt x="528167" y="1521371"/>
                    <a:pt x="528777" y="1520757"/>
                  </a:cubicBezTo>
                  <a:cubicBezTo>
                    <a:pt x="528777" y="1521371"/>
                    <a:pt x="528777" y="1521371"/>
                    <a:pt x="528777" y="1521371"/>
                  </a:cubicBezTo>
                  <a:cubicBezTo>
                    <a:pt x="530607" y="1521371"/>
                    <a:pt x="530607" y="1522599"/>
                    <a:pt x="530607" y="1521985"/>
                  </a:cubicBezTo>
                  <a:cubicBezTo>
                    <a:pt x="530607" y="1521371"/>
                    <a:pt x="530607" y="1521371"/>
                    <a:pt x="530607" y="1521371"/>
                  </a:cubicBezTo>
                  <a:cubicBezTo>
                    <a:pt x="531217" y="1521371"/>
                    <a:pt x="531217" y="1521371"/>
                    <a:pt x="531217" y="1521371"/>
                  </a:cubicBezTo>
                  <a:cubicBezTo>
                    <a:pt x="531217" y="1520757"/>
                    <a:pt x="531217" y="1520757"/>
                    <a:pt x="531217" y="1520757"/>
                  </a:cubicBezTo>
                  <a:cubicBezTo>
                    <a:pt x="529387" y="1520757"/>
                    <a:pt x="528777" y="1519528"/>
                    <a:pt x="528167" y="1520142"/>
                  </a:cubicBezTo>
                  <a:cubicBezTo>
                    <a:pt x="528167" y="1518914"/>
                    <a:pt x="528167" y="1518914"/>
                    <a:pt x="528167" y="1518914"/>
                  </a:cubicBezTo>
                  <a:cubicBezTo>
                    <a:pt x="527557" y="1518914"/>
                    <a:pt x="527557" y="1518914"/>
                    <a:pt x="527557" y="1518914"/>
                  </a:cubicBezTo>
                  <a:cubicBezTo>
                    <a:pt x="527557" y="1518299"/>
                    <a:pt x="527557" y="1518299"/>
                    <a:pt x="527557" y="1518299"/>
                  </a:cubicBezTo>
                  <a:cubicBezTo>
                    <a:pt x="528167" y="1518299"/>
                    <a:pt x="528167" y="1518299"/>
                    <a:pt x="528167" y="1518299"/>
                  </a:cubicBezTo>
                  <a:cubicBezTo>
                    <a:pt x="528167" y="1517685"/>
                    <a:pt x="528167" y="1517685"/>
                    <a:pt x="528167" y="1517685"/>
                  </a:cubicBezTo>
                  <a:cubicBezTo>
                    <a:pt x="528777" y="1517685"/>
                    <a:pt x="528777" y="1517685"/>
                    <a:pt x="528777" y="1517685"/>
                  </a:cubicBezTo>
                  <a:cubicBezTo>
                    <a:pt x="528777" y="1517071"/>
                    <a:pt x="528777" y="1517071"/>
                    <a:pt x="528777" y="1517071"/>
                  </a:cubicBezTo>
                  <a:cubicBezTo>
                    <a:pt x="526948" y="1517071"/>
                    <a:pt x="526338" y="1515842"/>
                    <a:pt x="526338" y="1516457"/>
                  </a:cubicBezTo>
                  <a:cubicBezTo>
                    <a:pt x="526338" y="1515228"/>
                    <a:pt x="526338" y="1515228"/>
                    <a:pt x="526338" y="1515228"/>
                  </a:cubicBezTo>
                  <a:cubicBezTo>
                    <a:pt x="523898" y="1514614"/>
                    <a:pt x="523288" y="1514614"/>
                    <a:pt x="522678" y="1514614"/>
                  </a:cubicBezTo>
                  <a:cubicBezTo>
                    <a:pt x="522678" y="1513999"/>
                    <a:pt x="522678" y="1513999"/>
                    <a:pt x="522678" y="1513999"/>
                  </a:cubicBezTo>
                  <a:cubicBezTo>
                    <a:pt x="520849" y="1513999"/>
                    <a:pt x="520849" y="1513999"/>
                    <a:pt x="520849" y="1513999"/>
                  </a:cubicBezTo>
                  <a:cubicBezTo>
                    <a:pt x="520849" y="1513385"/>
                    <a:pt x="520849" y="1513385"/>
                    <a:pt x="520849" y="1513385"/>
                  </a:cubicBezTo>
                  <a:cubicBezTo>
                    <a:pt x="520239" y="1513385"/>
                    <a:pt x="520239" y="1513385"/>
                    <a:pt x="520239" y="1513385"/>
                  </a:cubicBezTo>
                  <a:cubicBezTo>
                    <a:pt x="520239" y="1512771"/>
                    <a:pt x="520239" y="1512771"/>
                    <a:pt x="520239" y="1512771"/>
                  </a:cubicBezTo>
                  <a:cubicBezTo>
                    <a:pt x="519629" y="1512771"/>
                    <a:pt x="519629" y="1512771"/>
                    <a:pt x="519629" y="1512771"/>
                  </a:cubicBezTo>
                  <a:cubicBezTo>
                    <a:pt x="519629" y="1510928"/>
                    <a:pt x="519629" y="1509699"/>
                    <a:pt x="519629" y="1509085"/>
                  </a:cubicBezTo>
                  <a:cubicBezTo>
                    <a:pt x="520239" y="1509085"/>
                    <a:pt x="520239" y="1509085"/>
                    <a:pt x="520239" y="1509085"/>
                  </a:cubicBezTo>
                  <a:cubicBezTo>
                    <a:pt x="520849" y="1506014"/>
                    <a:pt x="519629" y="1504171"/>
                    <a:pt x="519019" y="1504171"/>
                  </a:cubicBezTo>
                  <a:cubicBezTo>
                    <a:pt x="519629" y="1504171"/>
                    <a:pt x="519629" y="1504171"/>
                    <a:pt x="519629" y="1504171"/>
                  </a:cubicBezTo>
                  <a:cubicBezTo>
                    <a:pt x="519629" y="1502942"/>
                    <a:pt x="519629" y="1502942"/>
                    <a:pt x="519629" y="1502942"/>
                  </a:cubicBezTo>
                  <a:cubicBezTo>
                    <a:pt x="519019" y="1502942"/>
                    <a:pt x="519019" y="1502942"/>
                    <a:pt x="519019" y="1502942"/>
                  </a:cubicBezTo>
                  <a:cubicBezTo>
                    <a:pt x="519019" y="1502328"/>
                    <a:pt x="519019" y="1502328"/>
                    <a:pt x="519019" y="1502328"/>
                  </a:cubicBezTo>
                  <a:cubicBezTo>
                    <a:pt x="518409" y="1502328"/>
                    <a:pt x="518409" y="1502328"/>
                    <a:pt x="518409" y="1502328"/>
                  </a:cubicBezTo>
                  <a:cubicBezTo>
                    <a:pt x="518409" y="1501714"/>
                    <a:pt x="518409" y="1501714"/>
                    <a:pt x="518409" y="1501714"/>
                  </a:cubicBezTo>
                  <a:cubicBezTo>
                    <a:pt x="517189" y="1501714"/>
                    <a:pt x="517189" y="1501714"/>
                    <a:pt x="517189" y="1501714"/>
                  </a:cubicBezTo>
                  <a:cubicBezTo>
                    <a:pt x="517189" y="1501099"/>
                    <a:pt x="517189" y="1501099"/>
                    <a:pt x="517189" y="1501099"/>
                  </a:cubicBezTo>
                  <a:cubicBezTo>
                    <a:pt x="515970" y="1501099"/>
                    <a:pt x="515970" y="1499871"/>
                    <a:pt x="515970" y="1500485"/>
                  </a:cubicBezTo>
                  <a:cubicBezTo>
                    <a:pt x="517799" y="1500485"/>
                    <a:pt x="517189" y="1500485"/>
                    <a:pt x="517189" y="1500485"/>
                  </a:cubicBezTo>
                  <a:cubicBezTo>
                    <a:pt x="517189" y="1499257"/>
                    <a:pt x="517189" y="1499257"/>
                    <a:pt x="517189" y="1499257"/>
                  </a:cubicBezTo>
                  <a:cubicBezTo>
                    <a:pt x="518409" y="1499257"/>
                    <a:pt x="518409" y="1499257"/>
                    <a:pt x="518409" y="1499257"/>
                  </a:cubicBezTo>
                  <a:cubicBezTo>
                    <a:pt x="517189" y="1498642"/>
                    <a:pt x="517189" y="1498642"/>
                    <a:pt x="517189" y="1498642"/>
                  </a:cubicBezTo>
                  <a:cubicBezTo>
                    <a:pt x="518409" y="1498028"/>
                    <a:pt x="518409" y="1498028"/>
                    <a:pt x="518409" y="1498028"/>
                  </a:cubicBezTo>
                  <a:cubicBezTo>
                    <a:pt x="517799" y="1499871"/>
                    <a:pt x="519019" y="1499257"/>
                    <a:pt x="519019" y="1499257"/>
                  </a:cubicBezTo>
                  <a:cubicBezTo>
                    <a:pt x="519629" y="1498642"/>
                    <a:pt x="519629" y="1498642"/>
                    <a:pt x="519629" y="1498642"/>
                  </a:cubicBezTo>
                  <a:cubicBezTo>
                    <a:pt x="519629" y="1499257"/>
                    <a:pt x="519629" y="1499257"/>
                    <a:pt x="519629" y="1499257"/>
                  </a:cubicBezTo>
                  <a:cubicBezTo>
                    <a:pt x="520239" y="1499257"/>
                    <a:pt x="520239" y="1499257"/>
                    <a:pt x="520239" y="1499257"/>
                  </a:cubicBezTo>
                  <a:cubicBezTo>
                    <a:pt x="520239" y="1501099"/>
                    <a:pt x="520239" y="1500485"/>
                    <a:pt x="520239" y="1501099"/>
                  </a:cubicBezTo>
                  <a:cubicBezTo>
                    <a:pt x="520849" y="1501099"/>
                    <a:pt x="520849" y="1501099"/>
                    <a:pt x="520849" y="1501099"/>
                  </a:cubicBezTo>
                  <a:cubicBezTo>
                    <a:pt x="520849" y="1502328"/>
                    <a:pt x="520849" y="1502942"/>
                    <a:pt x="520849" y="1502942"/>
                  </a:cubicBezTo>
                  <a:cubicBezTo>
                    <a:pt x="522068" y="1502328"/>
                    <a:pt x="522068" y="1502328"/>
                    <a:pt x="522068" y="1502328"/>
                  </a:cubicBezTo>
                  <a:cubicBezTo>
                    <a:pt x="522068" y="1504171"/>
                    <a:pt x="522068" y="1503557"/>
                    <a:pt x="522068" y="1504171"/>
                  </a:cubicBezTo>
                  <a:cubicBezTo>
                    <a:pt x="522678" y="1504171"/>
                    <a:pt x="522678" y="1504171"/>
                    <a:pt x="522678" y="1504171"/>
                  </a:cubicBezTo>
                  <a:cubicBezTo>
                    <a:pt x="522678" y="1505399"/>
                    <a:pt x="522678" y="1505399"/>
                    <a:pt x="522678" y="1505399"/>
                  </a:cubicBezTo>
                  <a:cubicBezTo>
                    <a:pt x="523288" y="1505399"/>
                    <a:pt x="523288" y="1505399"/>
                    <a:pt x="523288" y="1505399"/>
                  </a:cubicBezTo>
                  <a:cubicBezTo>
                    <a:pt x="523288" y="1506014"/>
                    <a:pt x="523288" y="1506014"/>
                    <a:pt x="523288" y="1506014"/>
                  </a:cubicBezTo>
                  <a:cubicBezTo>
                    <a:pt x="523898" y="1506014"/>
                    <a:pt x="523898" y="1506014"/>
                    <a:pt x="523898" y="1506014"/>
                  </a:cubicBezTo>
                  <a:cubicBezTo>
                    <a:pt x="523898" y="1506628"/>
                    <a:pt x="523898" y="1506628"/>
                    <a:pt x="523898" y="1506628"/>
                  </a:cubicBezTo>
                  <a:cubicBezTo>
                    <a:pt x="524508" y="1506628"/>
                    <a:pt x="524508" y="1506628"/>
                    <a:pt x="524508" y="1506628"/>
                  </a:cubicBezTo>
                  <a:cubicBezTo>
                    <a:pt x="524508" y="1509085"/>
                    <a:pt x="526338" y="1507857"/>
                    <a:pt x="526338" y="1508471"/>
                  </a:cubicBezTo>
                  <a:cubicBezTo>
                    <a:pt x="526338" y="1509699"/>
                    <a:pt x="526338" y="1509699"/>
                    <a:pt x="526338" y="1509699"/>
                  </a:cubicBezTo>
                  <a:cubicBezTo>
                    <a:pt x="526948" y="1509699"/>
                    <a:pt x="526948" y="1509699"/>
                    <a:pt x="526948" y="1509699"/>
                  </a:cubicBezTo>
                  <a:cubicBezTo>
                    <a:pt x="526948" y="1510314"/>
                    <a:pt x="526948" y="1510314"/>
                    <a:pt x="526948" y="1510314"/>
                  </a:cubicBezTo>
                  <a:cubicBezTo>
                    <a:pt x="527557" y="1510314"/>
                    <a:pt x="527557" y="1510314"/>
                    <a:pt x="527557" y="1510314"/>
                  </a:cubicBezTo>
                  <a:cubicBezTo>
                    <a:pt x="527557" y="1510928"/>
                    <a:pt x="527557" y="1510928"/>
                    <a:pt x="527557" y="1510928"/>
                  </a:cubicBezTo>
                  <a:cubicBezTo>
                    <a:pt x="528167" y="1510928"/>
                    <a:pt x="528167" y="1510928"/>
                    <a:pt x="528167" y="1510928"/>
                  </a:cubicBezTo>
                  <a:cubicBezTo>
                    <a:pt x="528167" y="1510314"/>
                    <a:pt x="528167" y="1510314"/>
                    <a:pt x="528167" y="1510314"/>
                  </a:cubicBezTo>
                  <a:cubicBezTo>
                    <a:pt x="527557" y="1510314"/>
                    <a:pt x="527557" y="1510314"/>
                    <a:pt x="527557" y="1510314"/>
                  </a:cubicBezTo>
                  <a:cubicBezTo>
                    <a:pt x="527557" y="1508471"/>
                    <a:pt x="527557" y="1509085"/>
                    <a:pt x="527557" y="1509085"/>
                  </a:cubicBezTo>
                  <a:cubicBezTo>
                    <a:pt x="526948" y="1509085"/>
                    <a:pt x="526948" y="1509085"/>
                    <a:pt x="526948" y="1509085"/>
                  </a:cubicBezTo>
                  <a:cubicBezTo>
                    <a:pt x="528167" y="1507857"/>
                    <a:pt x="526948" y="1507242"/>
                    <a:pt x="527557" y="1506628"/>
                  </a:cubicBezTo>
                  <a:cubicBezTo>
                    <a:pt x="525728" y="1506628"/>
                    <a:pt x="525118" y="1506628"/>
                    <a:pt x="524508" y="1506628"/>
                  </a:cubicBezTo>
                  <a:cubicBezTo>
                    <a:pt x="524508" y="1504785"/>
                    <a:pt x="522678" y="1504785"/>
                    <a:pt x="523288" y="1504171"/>
                  </a:cubicBezTo>
                  <a:cubicBezTo>
                    <a:pt x="522678" y="1504171"/>
                    <a:pt x="522678" y="1504171"/>
                    <a:pt x="522678" y="1504171"/>
                  </a:cubicBezTo>
                  <a:cubicBezTo>
                    <a:pt x="522678" y="1502328"/>
                    <a:pt x="522678" y="1501099"/>
                    <a:pt x="522678" y="1501099"/>
                  </a:cubicBezTo>
                  <a:cubicBezTo>
                    <a:pt x="522068" y="1501099"/>
                    <a:pt x="522068" y="1501099"/>
                    <a:pt x="522068" y="1501099"/>
                  </a:cubicBezTo>
                  <a:lnTo>
                    <a:pt x="522068" y="1499564"/>
                  </a:lnTo>
                  <a:lnTo>
                    <a:pt x="523288" y="1500485"/>
                  </a:lnTo>
                  <a:cubicBezTo>
                    <a:pt x="523898" y="1500485"/>
                    <a:pt x="523898" y="1500485"/>
                    <a:pt x="523898" y="1500485"/>
                  </a:cubicBezTo>
                  <a:cubicBezTo>
                    <a:pt x="523898" y="1498642"/>
                    <a:pt x="523898" y="1498642"/>
                    <a:pt x="523898" y="1498642"/>
                  </a:cubicBezTo>
                  <a:cubicBezTo>
                    <a:pt x="524508" y="1498642"/>
                    <a:pt x="524508" y="1498642"/>
                    <a:pt x="524508" y="1498642"/>
                  </a:cubicBezTo>
                  <a:cubicBezTo>
                    <a:pt x="524508" y="1499257"/>
                    <a:pt x="524508" y="1499257"/>
                    <a:pt x="524508" y="1499257"/>
                  </a:cubicBezTo>
                  <a:cubicBezTo>
                    <a:pt x="525118" y="1499257"/>
                    <a:pt x="525118" y="1499257"/>
                    <a:pt x="525118" y="1499257"/>
                  </a:cubicBezTo>
                  <a:cubicBezTo>
                    <a:pt x="525728" y="1501714"/>
                    <a:pt x="526948" y="1502942"/>
                    <a:pt x="526948" y="1504171"/>
                  </a:cubicBezTo>
                  <a:cubicBezTo>
                    <a:pt x="527557" y="1504171"/>
                    <a:pt x="527557" y="1504171"/>
                    <a:pt x="527557" y="1504171"/>
                  </a:cubicBezTo>
                  <a:lnTo>
                    <a:pt x="528102" y="1504390"/>
                  </a:lnTo>
                  <a:lnTo>
                    <a:pt x="528167" y="1504785"/>
                  </a:lnTo>
                  <a:lnTo>
                    <a:pt x="529082" y="1504785"/>
                  </a:lnTo>
                  <a:lnTo>
                    <a:pt x="530607" y="1505399"/>
                  </a:lnTo>
                  <a:cubicBezTo>
                    <a:pt x="530607" y="1503557"/>
                    <a:pt x="530607" y="1504171"/>
                    <a:pt x="530607" y="1504171"/>
                  </a:cubicBezTo>
                  <a:cubicBezTo>
                    <a:pt x="528777" y="1504171"/>
                    <a:pt x="529387" y="1504171"/>
                    <a:pt x="528777" y="1504171"/>
                  </a:cubicBezTo>
                  <a:cubicBezTo>
                    <a:pt x="529997" y="1504785"/>
                    <a:pt x="529997" y="1504785"/>
                    <a:pt x="529997" y="1504785"/>
                  </a:cubicBezTo>
                  <a:lnTo>
                    <a:pt x="529082" y="1504785"/>
                  </a:lnTo>
                  <a:lnTo>
                    <a:pt x="528102" y="1504390"/>
                  </a:lnTo>
                  <a:lnTo>
                    <a:pt x="527557" y="1501099"/>
                  </a:lnTo>
                  <a:cubicBezTo>
                    <a:pt x="528167" y="1501099"/>
                    <a:pt x="528167" y="1501099"/>
                    <a:pt x="528167" y="1501099"/>
                  </a:cubicBezTo>
                  <a:cubicBezTo>
                    <a:pt x="528167" y="1500485"/>
                    <a:pt x="528167" y="1500485"/>
                    <a:pt x="528167" y="1500485"/>
                  </a:cubicBezTo>
                  <a:cubicBezTo>
                    <a:pt x="528777" y="1500485"/>
                    <a:pt x="528777" y="1500485"/>
                    <a:pt x="528777" y="1500485"/>
                  </a:cubicBezTo>
                  <a:cubicBezTo>
                    <a:pt x="528777" y="1498642"/>
                    <a:pt x="528777" y="1498028"/>
                    <a:pt x="528777" y="1498028"/>
                  </a:cubicBezTo>
                  <a:cubicBezTo>
                    <a:pt x="528167" y="1498028"/>
                    <a:pt x="528167" y="1498028"/>
                    <a:pt x="528167" y="1498028"/>
                  </a:cubicBezTo>
                  <a:cubicBezTo>
                    <a:pt x="528167" y="1498642"/>
                    <a:pt x="528167" y="1498642"/>
                    <a:pt x="528167" y="1498642"/>
                  </a:cubicBezTo>
                  <a:cubicBezTo>
                    <a:pt x="527557" y="1498642"/>
                    <a:pt x="527557" y="1498642"/>
                    <a:pt x="527557" y="1498642"/>
                  </a:cubicBezTo>
                  <a:cubicBezTo>
                    <a:pt x="527557" y="1498028"/>
                    <a:pt x="527557" y="1498028"/>
                    <a:pt x="527557" y="1498028"/>
                  </a:cubicBezTo>
                  <a:cubicBezTo>
                    <a:pt x="523898" y="1497414"/>
                    <a:pt x="522068" y="1498028"/>
                    <a:pt x="522678" y="1494957"/>
                  </a:cubicBezTo>
                  <a:cubicBezTo>
                    <a:pt x="523288" y="1494957"/>
                    <a:pt x="523288" y="1494957"/>
                    <a:pt x="523288" y="1494957"/>
                  </a:cubicBezTo>
                  <a:cubicBezTo>
                    <a:pt x="523288" y="1493728"/>
                    <a:pt x="523288" y="1493728"/>
                    <a:pt x="523288" y="1493728"/>
                  </a:cubicBezTo>
                  <a:cubicBezTo>
                    <a:pt x="523898" y="1493728"/>
                    <a:pt x="523898" y="1493728"/>
                    <a:pt x="523898" y="1493728"/>
                  </a:cubicBezTo>
                  <a:cubicBezTo>
                    <a:pt x="523898" y="1491885"/>
                    <a:pt x="523898" y="1491885"/>
                    <a:pt x="523898" y="1491271"/>
                  </a:cubicBezTo>
                  <a:cubicBezTo>
                    <a:pt x="524508" y="1492499"/>
                    <a:pt x="525118" y="1491885"/>
                    <a:pt x="525118" y="1492499"/>
                  </a:cubicBezTo>
                  <a:cubicBezTo>
                    <a:pt x="525118" y="1490657"/>
                    <a:pt x="525118" y="1490042"/>
                    <a:pt x="525118" y="1490042"/>
                  </a:cubicBezTo>
                  <a:cubicBezTo>
                    <a:pt x="526338" y="1490042"/>
                    <a:pt x="526338" y="1490042"/>
                    <a:pt x="526338" y="1490042"/>
                  </a:cubicBezTo>
                  <a:cubicBezTo>
                    <a:pt x="526338" y="1488199"/>
                    <a:pt x="526338" y="1488814"/>
                    <a:pt x="526338" y="1488814"/>
                  </a:cubicBezTo>
                  <a:cubicBezTo>
                    <a:pt x="527557" y="1488814"/>
                    <a:pt x="527557" y="1488814"/>
                    <a:pt x="527557" y="1488814"/>
                  </a:cubicBezTo>
                  <a:cubicBezTo>
                    <a:pt x="527557" y="1489428"/>
                    <a:pt x="527557" y="1489428"/>
                    <a:pt x="527557" y="1489428"/>
                  </a:cubicBezTo>
                  <a:cubicBezTo>
                    <a:pt x="528167" y="1489428"/>
                    <a:pt x="528167" y="1489428"/>
                    <a:pt x="528167" y="1489428"/>
                  </a:cubicBezTo>
                  <a:cubicBezTo>
                    <a:pt x="528167" y="1491271"/>
                    <a:pt x="528167" y="1490657"/>
                    <a:pt x="528167" y="1490657"/>
                  </a:cubicBezTo>
                  <a:cubicBezTo>
                    <a:pt x="528777" y="1490657"/>
                    <a:pt x="528777" y="1490657"/>
                    <a:pt x="528777" y="1490657"/>
                  </a:cubicBezTo>
                  <a:cubicBezTo>
                    <a:pt x="528777" y="1491271"/>
                    <a:pt x="528777" y="1491271"/>
                    <a:pt x="528777" y="1491271"/>
                  </a:cubicBezTo>
                  <a:cubicBezTo>
                    <a:pt x="529997" y="1491271"/>
                    <a:pt x="529997" y="1491271"/>
                    <a:pt x="529997" y="1491271"/>
                  </a:cubicBezTo>
                  <a:cubicBezTo>
                    <a:pt x="529997" y="1492499"/>
                    <a:pt x="529997" y="1492499"/>
                    <a:pt x="529997" y="1492499"/>
                  </a:cubicBezTo>
                  <a:cubicBezTo>
                    <a:pt x="531827" y="1492499"/>
                    <a:pt x="533047" y="1492499"/>
                    <a:pt x="534266" y="1492499"/>
                  </a:cubicBezTo>
                  <a:cubicBezTo>
                    <a:pt x="534266" y="1493728"/>
                    <a:pt x="534266" y="1493728"/>
                    <a:pt x="534266" y="1493728"/>
                  </a:cubicBezTo>
                  <a:cubicBezTo>
                    <a:pt x="535486" y="1493728"/>
                    <a:pt x="535486" y="1493728"/>
                    <a:pt x="535486" y="1493728"/>
                  </a:cubicBezTo>
                  <a:cubicBezTo>
                    <a:pt x="535486" y="1493114"/>
                    <a:pt x="535486" y="1493114"/>
                    <a:pt x="535486" y="1493114"/>
                  </a:cubicBezTo>
                  <a:cubicBezTo>
                    <a:pt x="536096" y="1493114"/>
                    <a:pt x="536096" y="1493114"/>
                    <a:pt x="536096" y="1493114"/>
                  </a:cubicBezTo>
                  <a:cubicBezTo>
                    <a:pt x="536096" y="1492499"/>
                    <a:pt x="536096" y="1492499"/>
                    <a:pt x="536096" y="1492499"/>
                  </a:cubicBezTo>
                  <a:cubicBezTo>
                    <a:pt x="535486" y="1493114"/>
                    <a:pt x="534876" y="1493114"/>
                    <a:pt x="534876" y="1493114"/>
                  </a:cubicBezTo>
                  <a:cubicBezTo>
                    <a:pt x="534876" y="1492499"/>
                    <a:pt x="534876" y="1492499"/>
                    <a:pt x="534876" y="1492499"/>
                  </a:cubicBezTo>
                  <a:cubicBezTo>
                    <a:pt x="534266" y="1492499"/>
                    <a:pt x="534266" y="1492499"/>
                    <a:pt x="534266" y="1492499"/>
                  </a:cubicBezTo>
                  <a:cubicBezTo>
                    <a:pt x="534266" y="1491271"/>
                    <a:pt x="534266" y="1491271"/>
                    <a:pt x="534266" y="1491271"/>
                  </a:cubicBezTo>
                  <a:cubicBezTo>
                    <a:pt x="536096" y="1491271"/>
                    <a:pt x="536706" y="1491271"/>
                    <a:pt x="536706" y="1491271"/>
                  </a:cubicBezTo>
                  <a:cubicBezTo>
                    <a:pt x="536706" y="1490657"/>
                    <a:pt x="536706" y="1490657"/>
                    <a:pt x="536706" y="1490657"/>
                  </a:cubicBezTo>
                  <a:cubicBezTo>
                    <a:pt x="534266" y="1490657"/>
                    <a:pt x="531827" y="1490657"/>
                    <a:pt x="530607" y="1490657"/>
                  </a:cubicBezTo>
                  <a:cubicBezTo>
                    <a:pt x="530607" y="1490042"/>
                    <a:pt x="530607" y="1490042"/>
                    <a:pt x="530607" y="1490042"/>
                  </a:cubicBezTo>
                  <a:cubicBezTo>
                    <a:pt x="529997" y="1490042"/>
                    <a:pt x="529997" y="1490042"/>
                    <a:pt x="529997" y="1490042"/>
                  </a:cubicBezTo>
                  <a:cubicBezTo>
                    <a:pt x="529997" y="1489428"/>
                    <a:pt x="529997" y="1489428"/>
                    <a:pt x="529997" y="1489428"/>
                  </a:cubicBezTo>
                  <a:cubicBezTo>
                    <a:pt x="528777" y="1489428"/>
                    <a:pt x="528777" y="1489428"/>
                    <a:pt x="528777" y="1489428"/>
                  </a:cubicBezTo>
                  <a:cubicBezTo>
                    <a:pt x="528777" y="1488814"/>
                    <a:pt x="528777" y="1488814"/>
                    <a:pt x="528777" y="1488814"/>
                  </a:cubicBezTo>
                  <a:cubicBezTo>
                    <a:pt x="529997" y="1488814"/>
                    <a:pt x="529997" y="1488814"/>
                    <a:pt x="529997" y="1488814"/>
                  </a:cubicBezTo>
                  <a:cubicBezTo>
                    <a:pt x="528777" y="1487585"/>
                    <a:pt x="529387" y="1487585"/>
                    <a:pt x="528777" y="1486971"/>
                  </a:cubicBezTo>
                  <a:cubicBezTo>
                    <a:pt x="526338" y="1486971"/>
                    <a:pt x="525728" y="1488199"/>
                    <a:pt x="524508" y="1487585"/>
                  </a:cubicBezTo>
                  <a:cubicBezTo>
                    <a:pt x="524508" y="1489428"/>
                    <a:pt x="524508" y="1490042"/>
                    <a:pt x="524508" y="1490042"/>
                  </a:cubicBezTo>
                  <a:cubicBezTo>
                    <a:pt x="523898" y="1490042"/>
                    <a:pt x="523898" y="1490042"/>
                    <a:pt x="523898" y="1490042"/>
                  </a:cubicBezTo>
                  <a:cubicBezTo>
                    <a:pt x="523898" y="1491885"/>
                    <a:pt x="522068" y="1491885"/>
                    <a:pt x="522678" y="1492499"/>
                  </a:cubicBezTo>
                  <a:cubicBezTo>
                    <a:pt x="522678" y="1491271"/>
                    <a:pt x="522678" y="1491271"/>
                    <a:pt x="522678" y="1491271"/>
                  </a:cubicBezTo>
                  <a:cubicBezTo>
                    <a:pt x="520239" y="1491885"/>
                    <a:pt x="519629" y="1489428"/>
                    <a:pt x="519019" y="1489428"/>
                  </a:cubicBezTo>
                  <a:cubicBezTo>
                    <a:pt x="519629" y="1489428"/>
                    <a:pt x="519629" y="1489428"/>
                    <a:pt x="519629" y="1489428"/>
                  </a:cubicBezTo>
                  <a:cubicBezTo>
                    <a:pt x="519629" y="1486971"/>
                    <a:pt x="517799" y="1488199"/>
                    <a:pt x="517189" y="1487585"/>
                  </a:cubicBezTo>
                  <a:cubicBezTo>
                    <a:pt x="517189" y="1486357"/>
                    <a:pt x="517189" y="1486357"/>
                    <a:pt x="517189" y="1486357"/>
                  </a:cubicBezTo>
                  <a:cubicBezTo>
                    <a:pt x="518409" y="1486357"/>
                    <a:pt x="518409" y="1486357"/>
                    <a:pt x="518409" y="1486357"/>
                  </a:cubicBezTo>
                  <a:cubicBezTo>
                    <a:pt x="518409" y="1485742"/>
                    <a:pt x="518409" y="1485742"/>
                    <a:pt x="518409" y="1485742"/>
                  </a:cubicBezTo>
                  <a:cubicBezTo>
                    <a:pt x="519019" y="1485742"/>
                    <a:pt x="519019" y="1485742"/>
                    <a:pt x="519019" y="1485742"/>
                  </a:cubicBezTo>
                  <a:lnTo>
                    <a:pt x="520239" y="1485742"/>
                  </a:lnTo>
                  <a:cubicBezTo>
                    <a:pt x="520239" y="1485128"/>
                    <a:pt x="520239" y="1485128"/>
                    <a:pt x="520239" y="1485128"/>
                  </a:cubicBezTo>
                  <a:cubicBezTo>
                    <a:pt x="520849" y="1485128"/>
                    <a:pt x="520849" y="1485128"/>
                    <a:pt x="520849" y="1485128"/>
                  </a:cubicBezTo>
                  <a:cubicBezTo>
                    <a:pt x="520849" y="1483899"/>
                    <a:pt x="520849" y="1483899"/>
                    <a:pt x="520849" y="1483899"/>
                  </a:cubicBezTo>
                  <a:cubicBezTo>
                    <a:pt x="522068" y="1483899"/>
                    <a:pt x="522068" y="1483899"/>
                    <a:pt x="522068" y="1483899"/>
                  </a:cubicBezTo>
                  <a:cubicBezTo>
                    <a:pt x="522068" y="1483285"/>
                    <a:pt x="522068" y="1483285"/>
                    <a:pt x="522068" y="1483285"/>
                  </a:cubicBezTo>
                  <a:cubicBezTo>
                    <a:pt x="522678" y="1483285"/>
                    <a:pt x="522678" y="1483285"/>
                    <a:pt x="522678" y="1483285"/>
                  </a:cubicBezTo>
                  <a:cubicBezTo>
                    <a:pt x="523898" y="1485742"/>
                    <a:pt x="523288" y="1485128"/>
                    <a:pt x="523288" y="1486357"/>
                  </a:cubicBezTo>
                  <a:cubicBezTo>
                    <a:pt x="523898" y="1486357"/>
                    <a:pt x="523898" y="1486357"/>
                    <a:pt x="523898" y="1486357"/>
                  </a:cubicBezTo>
                  <a:cubicBezTo>
                    <a:pt x="524508" y="1484514"/>
                    <a:pt x="523288" y="1484514"/>
                    <a:pt x="523288" y="1483899"/>
                  </a:cubicBezTo>
                  <a:cubicBezTo>
                    <a:pt x="523898" y="1483899"/>
                    <a:pt x="523898" y="1483899"/>
                    <a:pt x="523898" y="1483899"/>
                  </a:cubicBezTo>
                  <a:cubicBezTo>
                    <a:pt x="523898" y="1483285"/>
                    <a:pt x="523898" y="1483285"/>
                    <a:pt x="523898" y="1483285"/>
                  </a:cubicBezTo>
                  <a:cubicBezTo>
                    <a:pt x="522068" y="1483285"/>
                    <a:pt x="522678" y="1483285"/>
                    <a:pt x="522678" y="1483285"/>
                  </a:cubicBezTo>
                  <a:cubicBezTo>
                    <a:pt x="522678" y="1482057"/>
                    <a:pt x="522678" y="1482057"/>
                    <a:pt x="522678" y="1482057"/>
                  </a:cubicBezTo>
                  <a:cubicBezTo>
                    <a:pt x="523288" y="1482057"/>
                    <a:pt x="523288" y="1482057"/>
                    <a:pt x="523288" y="1482057"/>
                  </a:cubicBezTo>
                  <a:cubicBezTo>
                    <a:pt x="523288" y="1482671"/>
                    <a:pt x="523288" y="1482671"/>
                    <a:pt x="523288" y="1482671"/>
                  </a:cubicBezTo>
                  <a:cubicBezTo>
                    <a:pt x="523898" y="1482671"/>
                    <a:pt x="523898" y="1482671"/>
                    <a:pt x="523898" y="1482671"/>
                  </a:cubicBezTo>
                  <a:cubicBezTo>
                    <a:pt x="523898" y="1482057"/>
                    <a:pt x="523898" y="1482057"/>
                    <a:pt x="523898" y="1482057"/>
                  </a:cubicBezTo>
                  <a:cubicBezTo>
                    <a:pt x="525728" y="1482057"/>
                    <a:pt x="525728" y="1482057"/>
                    <a:pt x="526338" y="1482057"/>
                  </a:cubicBezTo>
                  <a:cubicBezTo>
                    <a:pt x="526338" y="1483899"/>
                    <a:pt x="526338" y="1483285"/>
                    <a:pt x="526338" y="1483285"/>
                  </a:cubicBezTo>
                  <a:cubicBezTo>
                    <a:pt x="526948" y="1483285"/>
                    <a:pt x="526948" y="1483285"/>
                    <a:pt x="526948" y="1483285"/>
                  </a:cubicBezTo>
                  <a:cubicBezTo>
                    <a:pt x="526338" y="1481442"/>
                    <a:pt x="525728" y="1481442"/>
                    <a:pt x="526338" y="1480828"/>
                  </a:cubicBezTo>
                  <a:cubicBezTo>
                    <a:pt x="528777" y="1480828"/>
                    <a:pt x="529387" y="1482671"/>
                    <a:pt x="531217" y="1482057"/>
                  </a:cubicBezTo>
                  <a:cubicBezTo>
                    <a:pt x="531217" y="1481442"/>
                    <a:pt x="531217" y="1481442"/>
                    <a:pt x="531217" y="1481442"/>
                  </a:cubicBezTo>
                  <a:cubicBezTo>
                    <a:pt x="526338" y="1480214"/>
                    <a:pt x="525728" y="1478371"/>
                    <a:pt x="525118" y="1475299"/>
                  </a:cubicBezTo>
                  <a:cubicBezTo>
                    <a:pt x="526338" y="1475299"/>
                    <a:pt x="526338" y="1475299"/>
                    <a:pt x="526338" y="1475299"/>
                  </a:cubicBezTo>
                  <a:cubicBezTo>
                    <a:pt x="525118" y="1474685"/>
                    <a:pt x="525118" y="1474685"/>
                    <a:pt x="525118" y="1474685"/>
                  </a:cubicBezTo>
                  <a:cubicBezTo>
                    <a:pt x="525118" y="1475299"/>
                    <a:pt x="525118" y="1475299"/>
                    <a:pt x="525118" y="1475299"/>
                  </a:cubicBezTo>
                  <a:cubicBezTo>
                    <a:pt x="524508" y="1475299"/>
                    <a:pt x="524508" y="1475299"/>
                    <a:pt x="524508" y="1475299"/>
                  </a:cubicBezTo>
                  <a:cubicBezTo>
                    <a:pt x="524508" y="1477142"/>
                    <a:pt x="524508" y="1476528"/>
                    <a:pt x="524508" y="1477142"/>
                  </a:cubicBezTo>
                  <a:cubicBezTo>
                    <a:pt x="522678" y="1477142"/>
                    <a:pt x="522068" y="1477142"/>
                    <a:pt x="522068" y="1477142"/>
                  </a:cubicBezTo>
                  <a:cubicBezTo>
                    <a:pt x="522068" y="1477757"/>
                    <a:pt x="522068" y="1477757"/>
                    <a:pt x="522068" y="1477757"/>
                  </a:cubicBezTo>
                  <a:cubicBezTo>
                    <a:pt x="519629" y="1477142"/>
                    <a:pt x="519019" y="1478371"/>
                    <a:pt x="518409" y="1478371"/>
                  </a:cubicBezTo>
                  <a:cubicBezTo>
                    <a:pt x="518409" y="1478985"/>
                    <a:pt x="518409" y="1478985"/>
                    <a:pt x="518409" y="1478985"/>
                  </a:cubicBezTo>
                  <a:cubicBezTo>
                    <a:pt x="517189" y="1478985"/>
                    <a:pt x="517189" y="1478985"/>
                    <a:pt x="517189" y="1478985"/>
                  </a:cubicBezTo>
                  <a:cubicBezTo>
                    <a:pt x="517189" y="1479599"/>
                    <a:pt x="517189" y="1479599"/>
                    <a:pt x="517189" y="1479599"/>
                  </a:cubicBezTo>
                  <a:cubicBezTo>
                    <a:pt x="516579" y="1479599"/>
                    <a:pt x="516579" y="1479599"/>
                    <a:pt x="516579" y="1479599"/>
                  </a:cubicBezTo>
                  <a:cubicBezTo>
                    <a:pt x="516579" y="1478985"/>
                    <a:pt x="516579" y="1478985"/>
                    <a:pt x="516579" y="1478985"/>
                  </a:cubicBezTo>
                  <a:cubicBezTo>
                    <a:pt x="515360" y="1478985"/>
                    <a:pt x="514750" y="1478985"/>
                    <a:pt x="514750" y="1478985"/>
                  </a:cubicBezTo>
                  <a:cubicBezTo>
                    <a:pt x="514140" y="1477142"/>
                    <a:pt x="513530" y="1477142"/>
                    <a:pt x="513530" y="1477142"/>
                  </a:cubicBezTo>
                  <a:cubicBezTo>
                    <a:pt x="515360" y="1476528"/>
                    <a:pt x="515360" y="1475914"/>
                    <a:pt x="515970" y="1475914"/>
                  </a:cubicBezTo>
                  <a:cubicBezTo>
                    <a:pt x="515970" y="1477142"/>
                    <a:pt x="515970" y="1477142"/>
                    <a:pt x="515970" y="1477142"/>
                  </a:cubicBezTo>
                  <a:cubicBezTo>
                    <a:pt x="517799" y="1476528"/>
                    <a:pt x="517799" y="1475914"/>
                    <a:pt x="518409" y="1475914"/>
                  </a:cubicBezTo>
                  <a:cubicBezTo>
                    <a:pt x="518409" y="1475299"/>
                    <a:pt x="518409" y="1475299"/>
                    <a:pt x="518409" y="1475299"/>
                  </a:cubicBezTo>
                  <a:cubicBezTo>
                    <a:pt x="519019" y="1475299"/>
                    <a:pt x="519019" y="1475299"/>
                    <a:pt x="519019" y="1475299"/>
                  </a:cubicBezTo>
                  <a:cubicBezTo>
                    <a:pt x="519019" y="1474685"/>
                    <a:pt x="519019" y="1474685"/>
                    <a:pt x="519019" y="1474685"/>
                  </a:cubicBezTo>
                  <a:cubicBezTo>
                    <a:pt x="520849" y="1475299"/>
                    <a:pt x="520849" y="1475914"/>
                    <a:pt x="520849" y="1475299"/>
                  </a:cubicBezTo>
                  <a:cubicBezTo>
                    <a:pt x="520239" y="1473457"/>
                    <a:pt x="520239" y="1473457"/>
                    <a:pt x="520239" y="1472842"/>
                  </a:cubicBezTo>
                  <a:cubicBezTo>
                    <a:pt x="518409" y="1472842"/>
                    <a:pt x="519019" y="1472842"/>
                    <a:pt x="519019" y="1472842"/>
                  </a:cubicBezTo>
                  <a:cubicBezTo>
                    <a:pt x="519019" y="1474685"/>
                    <a:pt x="517189" y="1473457"/>
                    <a:pt x="516579" y="1474071"/>
                  </a:cubicBezTo>
                  <a:cubicBezTo>
                    <a:pt x="516579" y="1472228"/>
                    <a:pt x="516579" y="1472842"/>
                    <a:pt x="516579" y="1472842"/>
                  </a:cubicBezTo>
                  <a:cubicBezTo>
                    <a:pt x="514750" y="1472842"/>
                    <a:pt x="515360" y="1472842"/>
                    <a:pt x="515360" y="1472842"/>
                  </a:cubicBezTo>
                  <a:cubicBezTo>
                    <a:pt x="515360" y="1471614"/>
                    <a:pt x="515360" y="1471614"/>
                    <a:pt x="515360" y="1471614"/>
                  </a:cubicBezTo>
                  <a:cubicBezTo>
                    <a:pt x="513530" y="1471614"/>
                    <a:pt x="512310" y="1471614"/>
                    <a:pt x="511700" y="1471614"/>
                  </a:cubicBezTo>
                  <a:cubicBezTo>
                    <a:pt x="511700" y="1470385"/>
                    <a:pt x="511700" y="1470385"/>
                    <a:pt x="511700" y="1470385"/>
                  </a:cubicBezTo>
                  <a:cubicBezTo>
                    <a:pt x="512310" y="1470385"/>
                    <a:pt x="512310" y="1470385"/>
                    <a:pt x="512310" y="1470385"/>
                  </a:cubicBezTo>
                  <a:cubicBezTo>
                    <a:pt x="512310" y="1468542"/>
                    <a:pt x="512310" y="1467928"/>
                    <a:pt x="512310" y="1467314"/>
                  </a:cubicBezTo>
                  <a:cubicBezTo>
                    <a:pt x="514140" y="1467314"/>
                    <a:pt x="513530" y="1467314"/>
                    <a:pt x="513530" y="1467314"/>
                  </a:cubicBezTo>
                  <a:cubicBezTo>
                    <a:pt x="513530" y="1466699"/>
                    <a:pt x="513530" y="1466699"/>
                    <a:pt x="513530" y="1466699"/>
                  </a:cubicBezTo>
                  <a:cubicBezTo>
                    <a:pt x="514750" y="1466699"/>
                    <a:pt x="514750" y="1466699"/>
                    <a:pt x="514750" y="1466699"/>
                  </a:cubicBezTo>
                  <a:cubicBezTo>
                    <a:pt x="514750" y="1466085"/>
                    <a:pt x="514750" y="1466085"/>
                    <a:pt x="514750" y="1466085"/>
                  </a:cubicBezTo>
                  <a:cubicBezTo>
                    <a:pt x="515360" y="1466085"/>
                    <a:pt x="515360" y="1466085"/>
                    <a:pt x="515360" y="1466085"/>
                  </a:cubicBezTo>
                  <a:cubicBezTo>
                    <a:pt x="515360" y="1465471"/>
                    <a:pt x="515360" y="1465471"/>
                    <a:pt x="515360" y="1465471"/>
                  </a:cubicBezTo>
                  <a:cubicBezTo>
                    <a:pt x="515970" y="1465471"/>
                    <a:pt x="515970" y="1465471"/>
                    <a:pt x="515970" y="1465471"/>
                  </a:cubicBezTo>
                  <a:cubicBezTo>
                    <a:pt x="515970" y="1466699"/>
                    <a:pt x="515970" y="1466699"/>
                    <a:pt x="515970" y="1466699"/>
                  </a:cubicBezTo>
                  <a:cubicBezTo>
                    <a:pt x="515360" y="1466699"/>
                    <a:pt x="515360" y="1466699"/>
                    <a:pt x="515360" y="1466699"/>
                  </a:cubicBezTo>
                  <a:cubicBezTo>
                    <a:pt x="515360" y="1469157"/>
                    <a:pt x="517189" y="1467928"/>
                    <a:pt x="517189" y="1467928"/>
                  </a:cubicBezTo>
                  <a:cubicBezTo>
                    <a:pt x="517189" y="1467314"/>
                    <a:pt x="517189" y="1467314"/>
                    <a:pt x="517189" y="1467314"/>
                  </a:cubicBezTo>
                  <a:cubicBezTo>
                    <a:pt x="519019" y="1467314"/>
                    <a:pt x="518409" y="1467314"/>
                    <a:pt x="519019" y="1467314"/>
                  </a:cubicBezTo>
                  <a:cubicBezTo>
                    <a:pt x="519019" y="1467928"/>
                    <a:pt x="519019" y="1467928"/>
                    <a:pt x="519019" y="1467928"/>
                  </a:cubicBezTo>
                  <a:cubicBezTo>
                    <a:pt x="519629" y="1467928"/>
                    <a:pt x="519629" y="1467928"/>
                    <a:pt x="519629" y="1467928"/>
                  </a:cubicBezTo>
                  <a:cubicBezTo>
                    <a:pt x="519629" y="1469771"/>
                    <a:pt x="519629" y="1469157"/>
                    <a:pt x="519629" y="1469771"/>
                  </a:cubicBezTo>
                  <a:cubicBezTo>
                    <a:pt x="521459" y="1469771"/>
                    <a:pt x="520849" y="1469771"/>
                    <a:pt x="520849" y="1469771"/>
                  </a:cubicBezTo>
                  <a:cubicBezTo>
                    <a:pt x="520849" y="1467928"/>
                    <a:pt x="520239" y="1467928"/>
                    <a:pt x="520239" y="1467314"/>
                  </a:cubicBezTo>
                  <a:cubicBezTo>
                    <a:pt x="520849" y="1467314"/>
                    <a:pt x="520849" y="1467314"/>
                    <a:pt x="520849" y="1467314"/>
                  </a:cubicBezTo>
                  <a:cubicBezTo>
                    <a:pt x="520849" y="1467928"/>
                    <a:pt x="520849" y="1467928"/>
                    <a:pt x="520849" y="1467928"/>
                  </a:cubicBezTo>
                  <a:cubicBezTo>
                    <a:pt x="522678" y="1468542"/>
                    <a:pt x="523288" y="1469157"/>
                    <a:pt x="523898" y="1469157"/>
                  </a:cubicBezTo>
                  <a:cubicBezTo>
                    <a:pt x="523898" y="1470385"/>
                    <a:pt x="525118" y="1470385"/>
                    <a:pt x="524508" y="1470385"/>
                  </a:cubicBezTo>
                  <a:cubicBezTo>
                    <a:pt x="525118" y="1469771"/>
                    <a:pt x="525118" y="1469771"/>
                    <a:pt x="525118" y="1469771"/>
                  </a:cubicBezTo>
                  <a:cubicBezTo>
                    <a:pt x="525118" y="1470385"/>
                    <a:pt x="525118" y="1470385"/>
                    <a:pt x="525118" y="1470385"/>
                  </a:cubicBezTo>
                  <a:cubicBezTo>
                    <a:pt x="526948" y="1470385"/>
                    <a:pt x="526948" y="1471614"/>
                    <a:pt x="527557" y="1470999"/>
                  </a:cubicBezTo>
                  <a:cubicBezTo>
                    <a:pt x="527557" y="1471614"/>
                    <a:pt x="527557" y="1471614"/>
                    <a:pt x="527557" y="1471614"/>
                  </a:cubicBezTo>
                  <a:cubicBezTo>
                    <a:pt x="528167" y="1471614"/>
                    <a:pt x="528167" y="1471614"/>
                    <a:pt x="528167" y="1471614"/>
                  </a:cubicBezTo>
                  <a:cubicBezTo>
                    <a:pt x="528777" y="1473457"/>
                    <a:pt x="529387" y="1473457"/>
                    <a:pt x="528777" y="1474071"/>
                  </a:cubicBezTo>
                  <a:cubicBezTo>
                    <a:pt x="529997" y="1474071"/>
                    <a:pt x="529997" y="1474071"/>
                    <a:pt x="529997" y="1474071"/>
                  </a:cubicBezTo>
                  <a:cubicBezTo>
                    <a:pt x="529997" y="1474685"/>
                    <a:pt x="529997" y="1474685"/>
                    <a:pt x="529997" y="1474685"/>
                  </a:cubicBezTo>
                  <a:cubicBezTo>
                    <a:pt x="531217" y="1474685"/>
                    <a:pt x="531217" y="1474685"/>
                    <a:pt x="531217" y="1474685"/>
                  </a:cubicBezTo>
                  <a:cubicBezTo>
                    <a:pt x="531217" y="1477142"/>
                    <a:pt x="531217" y="1478371"/>
                    <a:pt x="531217" y="1478985"/>
                  </a:cubicBezTo>
                  <a:cubicBezTo>
                    <a:pt x="533047" y="1478985"/>
                    <a:pt x="532437" y="1478985"/>
                    <a:pt x="532437" y="1478985"/>
                  </a:cubicBezTo>
                  <a:cubicBezTo>
                    <a:pt x="532437" y="1479599"/>
                    <a:pt x="532437" y="1479599"/>
                    <a:pt x="532437" y="1479599"/>
                  </a:cubicBezTo>
                  <a:cubicBezTo>
                    <a:pt x="534266" y="1479599"/>
                    <a:pt x="533656" y="1479599"/>
                    <a:pt x="534266" y="1479599"/>
                  </a:cubicBezTo>
                  <a:cubicBezTo>
                    <a:pt x="534266" y="1480828"/>
                    <a:pt x="534266" y="1480828"/>
                    <a:pt x="534266" y="1480828"/>
                  </a:cubicBezTo>
                  <a:cubicBezTo>
                    <a:pt x="534876" y="1480828"/>
                    <a:pt x="534876" y="1480828"/>
                    <a:pt x="534876" y="1480828"/>
                  </a:cubicBezTo>
                  <a:cubicBezTo>
                    <a:pt x="534876" y="1481442"/>
                    <a:pt x="534876" y="1481442"/>
                    <a:pt x="534876" y="1481442"/>
                  </a:cubicBezTo>
                  <a:cubicBezTo>
                    <a:pt x="535486" y="1481442"/>
                    <a:pt x="535486" y="1481442"/>
                    <a:pt x="535486" y="1481442"/>
                  </a:cubicBezTo>
                  <a:cubicBezTo>
                    <a:pt x="535486" y="1482057"/>
                    <a:pt x="535486" y="1482057"/>
                    <a:pt x="535486" y="1482057"/>
                  </a:cubicBezTo>
                  <a:cubicBezTo>
                    <a:pt x="536096" y="1482057"/>
                    <a:pt x="536096" y="1482057"/>
                    <a:pt x="536096" y="1482057"/>
                  </a:cubicBezTo>
                  <a:cubicBezTo>
                    <a:pt x="536096" y="1482671"/>
                    <a:pt x="536096" y="1482671"/>
                    <a:pt x="536096" y="1482671"/>
                  </a:cubicBezTo>
                  <a:cubicBezTo>
                    <a:pt x="536706" y="1482671"/>
                    <a:pt x="536706" y="1482671"/>
                    <a:pt x="536706" y="1482671"/>
                  </a:cubicBezTo>
                  <a:cubicBezTo>
                    <a:pt x="536706" y="1483285"/>
                    <a:pt x="536706" y="1483285"/>
                    <a:pt x="536706" y="1483285"/>
                  </a:cubicBezTo>
                  <a:cubicBezTo>
                    <a:pt x="539145" y="1483285"/>
                    <a:pt x="539755" y="1483285"/>
                    <a:pt x="540365" y="1483285"/>
                  </a:cubicBezTo>
                  <a:cubicBezTo>
                    <a:pt x="540365" y="1482671"/>
                    <a:pt x="540365" y="1482671"/>
                    <a:pt x="540365" y="1482671"/>
                  </a:cubicBezTo>
                  <a:cubicBezTo>
                    <a:pt x="538536" y="1482057"/>
                    <a:pt x="536706" y="1481442"/>
                    <a:pt x="536706" y="1480828"/>
                  </a:cubicBezTo>
                  <a:cubicBezTo>
                    <a:pt x="536096" y="1480828"/>
                    <a:pt x="536096" y="1480828"/>
                    <a:pt x="536096" y="1480828"/>
                  </a:cubicBezTo>
                  <a:cubicBezTo>
                    <a:pt x="536096" y="1479599"/>
                    <a:pt x="536096" y="1479599"/>
                    <a:pt x="536096" y="1479599"/>
                  </a:cubicBezTo>
                  <a:cubicBezTo>
                    <a:pt x="532437" y="1478985"/>
                    <a:pt x="532437" y="1476528"/>
                    <a:pt x="532437" y="1474685"/>
                  </a:cubicBezTo>
                  <a:cubicBezTo>
                    <a:pt x="531217" y="1474685"/>
                    <a:pt x="530607" y="1473457"/>
                    <a:pt x="530607" y="1474071"/>
                  </a:cubicBezTo>
                  <a:cubicBezTo>
                    <a:pt x="530607" y="1473457"/>
                    <a:pt x="530607" y="1473457"/>
                    <a:pt x="530607" y="1473457"/>
                  </a:cubicBezTo>
                  <a:cubicBezTo>
                    <a:pt x="531217" y="1473457"/>
                    <a:pt x="531217" y="1473457"/>
                    <a:pt x="531217" y="1473457"/>
                  </a:cubicBezTo>
                  <a:cubicBezTo>
                    <a:pt x="531217" y="1472842"/>
                    <a:pt x="531217" y="1472842"/>
                    <a:pt x="531217" y="1472842"/>
                  </a:cubicBezTo>
                  <a:cubicBezTo>
                    <a:pt x="531827" y="1472842"/>
                    <a:pt x="531827" y="1472842"/>
                    <a:pt x="531827" y="1472842"/>
                  </a:cubicBezTo>
                  <a:cubicBezTo>
                    <a:pt x="531827" y="1470999"/>
                    <a:pt x="531827" y="1470999"/>
                    <a:pt x="531827" y="1470999"/>
                  </a:cubicBezTo>
                  <a:cubicBezTo>
                    <a:pt x="531217" y="1470999"/>
                    <a:pt x="531217" y="1470999"/>
                    <a:pt x="531217" y="1470999"/>
                  </a:cubicBezTo>
                  <a:cubicBezTo>
                    <a:pt x="531217" y="1470385"/>
                    <a:pt x="531217" y="1470385"/>
                    <a:pt x="531217" y="1470385"/>
                  </a:cubicBezTo>
                  <a:cubicBezTo>
                    <a:pt x="529387" y="1470385"/>
                    <a:pt x="529997" y="1469157"/>
                    <a:pt x="529997" y="1469771"/>
                  </a:cubicBezTo>
                  <a:cubicBezTo>
                    <a:pt x="529997" y="1470385"/>
                    <a:pt x="529997" y="1470385"/>
                    <a:pt x="529997" y="1470385"/>
                  </a:cubicBezTo>
                  <a:cubicBezTo>
                    <a:pt x="528167" y="1468542"/>
                    <a:pt x="528167" y="1469771"/>
                    <a:pt x="527557" y="1469771"/>
                  </a:cubicBezTo>
                  <a:cubicBezTo>
                    <a:pt x="527557" y="1469157"/>
                    <a:pt x="527557" y="1469157"/>
                    <a:pt x="527557" y="1469157"/>
                  </a:cubicBezTo>
                  <a:cubicBezTo>
                    <a:pt x="525728" y="1469157"/>
                    <a:pt x="524508" y="1469157"/>
                    <a:pt x="523898" y="1469157"/>
                  </a:cubicBezTo>
                  <a:cubicBezTo>
                    <a:pt x="523898" y="1467314"/>
                    <a:pt x="523898" y="1467928"/>
                    <a:pt x="523898" y="1467314"/>
                  </a:cubicBezTo>
                  <a:cubicBezTo>
                    <a:pt x="523288" y="1467314"/>
                    <a:pt x="523288" y="1467314"/>
                    <a:pt x="523288" y="1467314"/>
                  </a:cubicBezTo>
                  <a:cubicBezTo>
                    <a:pt x="523288" y="1467928"/>
                    <a:pt x="523288" y="1467928"/>
                    <a:pt x="523288" y="1467928"/>
                  </a:cubicBezTo>
                  <a:cubicBezTo>
                    <a:pt x="522068" y="1466699"/>
                    <a:pt x="521459" y="1467928"/>
                    <a:pt x="520849" y="1467314"/>
                  </a:cubicBezTo>
                  <a:cubicBezTo>
                    <a:pt x="520849" y="1466699"/>
                    <a:pt x="520849" y="1466699"/>
                    <a:pt x="520849" y="1466699"/>
                  </a:cubicBezTo>
                  <a:cubicBezTo>
                    <a:pt x="520239" y="1466699"/>
                    <a:pt x="520239" y="1466699"/>
                    <a:pt x="520239" y="1466699"/>
                  </a:cubicBezTo>
                  <a:cubicBezTo>
                    <a:pt x="520239" y="1466085"/>
                    <a:pt x="520239" y="1466085"/>
                    <a:pt x="520239" y="1466085"/>
                  </a:cubicBezTo>
                  <a:cubicBezTo>
                    <a:pt x="519629" y="1466085"/>
                    <a:pt x="519629" y="1466085"/>
                    <a:pt x="519629" y="1466085"/>
                  </a:cubicBezTo>
                  <a:cubicBezTo>
                    <a:pt x="519629" y="1465471"/>
                    <a:pt x="519629" y="1465471"/>
                    <a:pt x="519629" y="1465471"/>
                  </a:cubicBezTo>
                  <a:cubicBezTo>
                    <a:pt x="517799" y="1465471"/>
                    <a:pt x="518409" y="1465471"/>
                    <a:pt x="518409" y="1465471"/>
                  </a:cubicBezTo>
                  <a:cubicBezTo>
                    <a:pt x="518409" y="1466699"/>
                    <a:pt x="518409" y="1466699"/>
                    <a:pt x="518409" y="1466699"/>
                  </a:cubicBezTo>
                  <a:cubicBezTo>
                    <a:pt x="517189" y="1466699"/>
                    <a:pt x="517189" y="1466699"/>
                    <a:pt x="517189" y="1466699"/>
                  </a:cubicBezTo>
                  <a:cubicBezTo>
                    <a:pt x="517799" y="1465471"/>
                    <a:pt x="516579" y="1465471"/>
                    <a:pt x="516579" y="1465471"/>
                  </a:cubicBezTo>
                  <a:cubicBezTo>
                    <a:pt x="517799" y="1464242"/>
                    <a:pt x="517189" y="1464242"/>
                    <a:pt x="517189" y="1463628"/>
                  </a:cubicBezTo>
                  <a:cubicBezTo>
                    <a:pt x="519019" y="1463628"/>
                    <a:pt x="519019" y="1464857"/>
                    <a:pt x="519019" y="1464242"/>
                  </a:cubicBezTo>
                  <a:cubicBezTo>
                    <a:pt x="519019" y="1463014"/>
                    <a:pt x="519019" y="1463014"/>
                    <a:pt x="519019" y="1463014"/>
                  </a:cubicBezTo>
                  <a:cubicBezTo>
                    <a:pt x="518409" y="1463014"/>
                    <a:pt x="518409" y="1463014"/>
                    <a:pt x="518409" y="1463014"/>
                  </a:cubicBezTo>
                  <a:cubicBezTo>
                    <a:pt x="518409" y="1461171"/>
                    <a:pt x="518409" y="1461785"/>
                    <a:pt x="518409" y="1461785"/>
                  </a:cubicBezTo>
                  <a:cubicBezTo>
                    <a:pt x="516579" y="1463014"/>
                    <a:pt x="516579" y="1461785"/>
                    <a:pt x="515970" y="1462399"/>
                  </a:cubicBezTo>
                  <a:cubicBezTo>
                    <a:pt x="517189" y="1461785"/>
                    <a:pt x="516579" y="1461171"/>
                    <a:pt x="516579" y="1461171"/>
                  </a:cubicBezTo>
                  <a:cubicBezTo>
                    <a:pt x="518409" y="1461171"/>
                    <a:pt x="519019" y="1461171"/>
                    <a:pt x="519019" y="1461171"/>
                  </a:cubicBezTo>
                  <a:cubicBezTo>
                    <a:pt x="519019" y="1459942"/>
                    <a:pt x="519019" y="1459942"/>
                    <a:pt x="519019" y="1459942"/>
                  </a:cubicBezTo>
                  <a:cubicBezTo>
                    <a:pt x="521459" y="1459942"/>
                    <a:pt x="520849" y="1459942"/>
                    <a:pt x="522068" y="1459942"/>
                  </a:cubicBezTo>
                  <a:cubicBezTo>
                    <a:pt x="522068" y="1458714"/>
                    <a:pt x="522068" y="1458714"/>
                    <a:pt x="522068" y="1458714"/>
                  </a:cubicBezTo>
                  <a:cubicBezTo>
                    <a:pt x="524508" y="1458099"/>
                    <a:pt x="524508" y="1455642"/>
                    <a:pt x="526338" y="1456257"/>
                  </a:cubicBezTo>
                  <a:cubicBezTo>
                    <a:pt x="526338" y="1455642"/>
                    <a:pt x="526338" y="1455642"/>
                    <a:pt x="526338" y="1455642"/>
                  </a:cubicBezTo>
                  <a:cubicBezTo>
                    <a:pt x="527557" y="1455642"/>
                    <a:pt x="528167" y="1455642"/>
                    <a:pt x="528167" y="1455642"/>
                  </a:cubicBezTo>
                  <a:lnTo>
                    <a:pt x="527761" y="1456257"/>
                  </a:lnTo>
                  <a:lnTo>
                    <a:pt x="527557" y="1456257"/>
                  </a:lnTo>
                  <a:lnTo>
                    <a:pt x="527557" y="1456564"/>
                  </a:lnTo>
                  <a:lnTo>
                    <a:pt x="526948" y="1457485"/>
                  </a:lnTo>
                  <a:cubicBezTo>
                    <a:pt x="527557" y="1457485"/>
                    <a:pt x="527557" y="1457485"/>
                    <a:pt x="527557" y="1457485"/>
                  </a:cubicBezTo>
                  <a:lnTo>
                    <a:pt x="527557" y="1456564"/>
                  </a:lnTo>
                  <a:lnTo>
                    <a:pt x="527761" y="1456257"/>
                  </a:lnTo>
                  <a:lnTo>
                    <a:pt x="528167" y="1456257"/>
                  </a:lnTo>
                  <a:lnTo>
                    <a:pt x="528167" y="1455642"/>
                  </a:lnTo>
                  <a:lnTo>
                    <a:pt x="528167" y="1455028"/>
                  </a:lnTo>
                  <a:cubicBezTo>
                    <a:pt x="529997" y="1455642"/>
                    <a:pt x="530607" y="1454414"/>
                    <a:pt x="530607" y="1454414"/>
                  </a:cubicBezTo>
                  <a:cubicBezTo>
                    <a:pt x="530607" y="1455028"/>
                    <a:pt x="530607" y="1455028"/>
                    <a:pt x="530607" y="1455028"/>
                  </a:cubicBezTo>
                  <a:cubicBezTo>
                    <a:pt x="531217" y="1455028"/>
                    <a:pt x="531217" y="1455028"/>
                    <a:pt x="531217" y="1455028"/>
                  </a:cubicBezTo>
                  <a:cubicBezTo>
                    <a:pt x="531217" y="1456871"/>
                    <a:pt x="531217" y="1456257"/>
                    <a:pt x="531217" y="1456257"/>
                  </a:cubicBezTo>
                  <a:cubicBezTo>
                    <a:pt x="531827" y="1456257"/>
                    <a:pt x="531827" y="1456257"/>
                    <a:pt x="531827" y="1456257"/>
                  </a:cubicBezTo>
                  <a:cubicBezTo>
                    <a:pt x="531827" y="1454414"/>
                    <a:pt x="533656" y="1455028"/>
                    <a:pt x="533656" y="1455028"/>
                  </a:cubicBezTo>
                  <a:cubicBezTo>
                    <a:pt x="533656" y="1454414"/>
                    <a:pt x="533656" y="1454414"/>
                    <a:pt x="533656" y="1454414"/>
                  </a:cubicBezTo>
                  <a:cubicBezTo>
                    <a:pt x="534876" y="1454414"/>
                    <a:pt x="535486" y="1454414"/>
                    <a:pt x="535486" y="1454414"/>
                  </a:cubicBezTo>
                  <a:cubicBezTo>
                    <a:pt x="535486" y="1455028"/>
                    <a:pt x="535486" y="1455028"/>
                    <a:pt x="535486" y="1455028"/>
                  </a:cubicBezTo>
                  <a:cubicBezTo>
                    <a:pt x="536096" y="1455028"/>
                    <a:pt x="536096" y="1455028"/>
                    <a:pt x="536096" y="1455028"/>
                  </a:cubicBezTo>
                  <a:cubicBezTo>
                    <a:pt x="536096" y="1456871"/>
                    <a:pt x="536096" y="1456257"/>
                    <a:pt x="536096" y="1456257"/>
                  </a:cubicBezTo>
                  <a:cubicBezTo>
                    <a:pt x="536706" y="1455642"/>
                    <a:pt x="536706" y="1455642"/>
                    <a:pt x="536706" y="1455642"/>
                  </a:cubicBezTo>
                  <a:cubicBezTo>
                    <a:pt x="536706" y="1456257"/>
                    <a:pt x="536706" y="1456257"/>
                    <a:pt x="536706" y="1456257"/>
                  </a:cubicBezTo>
                  <a:cubicBezTo>
                    <a:pt x="538536" y="1456257"/>
                    <a:pt x="539145" y="1456257"/>
                    <a:pt x="539145" y="1456257"/>
                  </a:cubicBezTo>
                  <a:cubicBezTo>
                    <a:pt x="539145" y="1457485"/>
                    <a:pt x="539145" y="1457485"/>
                    <a:pt x="539145" y="1457485"/>
                  </a:cubicBezTo>
                  <a:cubicBezTo>
                    <a:pt x="542195" y="1456871"/>
                    <a:pt x="540975" y="1459942"/>
                    <a:pt x="541585" y="1461171"/>
                  </a:cubicBezTo>
                  <a:cubicBezTo>
                    <a:pt x="540365" y="1461171"/>
                    <a:pt x="540365" y="1461171"/>
                    <a:pt x="540365" y="1461171"/>
                  </a:cubicBezTo>
                  <a:cubicBezTo>
                    <a:pt x="540365" y="1461785"/>
                    <a:pt x="540365" y="1461785"/>
                    <a:pt x="540365" y="1461785"/>
                  </a:cubicBezTo>
                  <a:cubicBezTo>
                    <a:pt x="539755" y="1461785"/>
                    <a:pt x="539755" y="1461785"/>
                    <a:pt x="539755" y="1461785"/>
                  </a:cubicBezTo>
                  <a:cubicBezTo>
                    <a:pt x="539755" y="1462399"/>
                    <a:pt x="539755" y="1462399"/>
                    <a:pt x="539755" y="1462399"/>
                  </a:cubicBezTo>
                  <a:cubicBezTo>
                    <a:pt x="539145" y="1462399"/>
                    <a:pt x="539145" y="1462399"/>
                    <a:pt x="539145" y="1462399"/>
                  </a:cubicBezTo>
                  <a:cubicBezTo>
                    <a:pt x="539145" y="1463014"/>
                    <a:pt x="539145" y="1463014"/>
                    <a:pt x="539145" y="1463014"/>
                  </a:cubicBezTo>
                  <a:cubicBezTo>
                    <a:pt x="538536" y="1463014"/>
                    <a:pt x="538536" y="1463014"/>
                    <a:pt x="538536" y="1463014"/>
                  </a:cubicBezTo>
                  <a:cubicBezTo>
                    <a:pt x="538536" y="1463628"/>
                    <a:pt x="538536" y="1463628"/>
                    <a:pt x="538536" y="1463628"/>
                  </a:cubicBezTo>
                  <a:cubicBezTo>
                    <a:pt x="539145" y="1463628"/>
                    <a:pt x="539145" y="1463628"/>
                    <a:pt x="539145" y="1463628"/>
                  </a:cubicBezTo>
                  <a:cubicBezTo>
                    <a:pt x="539145" y="1463014"/>
                    <a:pt x="539145" y="1463014"/>
                    <a:pt x="539145" y="1463014"/>
                  </a:cubicBezTo>
                  <a:cubicBezTo>
                    <a:pt x="540975" y="1463014"/>
                    <a:pt x="540365" y="1463014"/>
                    <a:pt x="540365" y="1463014"/>
                  </a:cubicBezTo>
                  <a:cubicBezTo>
                    <a:pt x="540365" y="1462399"/>
                    <a:pt x="540365" y="1462399"/>
                    <a:pt x="540365" y="1462399"/>
                  </a:cubicBezTo>
                  <a:cubicBezTo>
                    <a:pt x="541585" y="1462399"/>
                    <a:pt x="541585" y="1462399"/>
                    <a:pt x="541585" y="1462399"/>
                  </a:cubicBezTo>
                  <a:cubicBezTo>
                    <a:pt x="541585" y="1461785"/>
                    <a:pt x="541585" y="1461785"/>
                    <a:pt x="541585" y="1461785"/>
                  </a:cubicBezTo>
                  <a:cubicBezTo>
                    <a:pt x="542805" y="1461785"/>
                    <a:pt x="543415" y="1461785"/>
                    <a:pt x="543415" y="1461785"/>
                  </a:cubicBezTo>
                  <a:cubicBezTo>
                    <a:pt x="543415" y="1461171"/>
                    <a:pt x="543415" y="1461171"/>
                    <a:pt x="543415" y="1461171"/>
                  </a:cubicBezTo>
                  <a:cubicBezTo>
                    <a:pt x="545244" y="1459942"/>
                    <a:pt x="546464" y="1459942"/>
                    <a:pt x="547074" y="1459942"/>
                  </a:cubicBezTo>
                  <a:cubicBezTo>
                    <a:pt x="547074" y="1458714"/>
                    <a:pt x="547074" y="1458714"/>
                    <a:pt x="547074" y="1458714"/>
                  </a:cubicBezTo>
                  <a:cubicBezTo>
                    <a:pt x="546464" y="1458714"/>
                    <a:pt x="546464" y="1458714"/>
                    <a:pt x="546464" y="1458714"/>
                  </a:cubicBezTo>
                  <a:cubicBezTo>
                    <a:pt x="546464" y="1458099"/>
                    <a:pt x="546464" y="1458099"/>
                    <a:pt x="546464" y="1458099"/>
                  </a:cubicBezTo>
                  <a:cubicBezTo>
                    <a:pt x="547074" y="1458099"/>
                    <a:pt x="547074" y="1458099"/>
                    <a:pt x="547074" y="1458099"/>
                  </a:cubicBezTo>
                  <a:cubicBezTo>
                    <a:pt x="547074" y="1457485"/>
                    <a:pt x="547074" y="1457485"/>
                    <a:pt x="547074" y="1457485"/>
                  </a:cubicBezTo>
                  <a:cubicBezTo>
                    <a:pt x="548904" y="1457485"/>
                    <a:pt x="549514" y="1457485"/>
                    <a:pt x="550124" y="1457485"/>
                  </a:cubicBezTo>
                  <a:cubicBezTo>
                    <a:pt x="550124" y="1456257"/>
                    <a:pt x="550124" y="1456257"/>
                    <a:pt x="550124" y="1456257"/>
                  </a:cubicBezTo>
                  <a:cubicBezTo>
                    <a:pt x="550733" y="1456257"/>
                    <a:pt x="550733" y="1456257"/>
                    <a:pt x="550733" y="1456257"/>
                  </a:cubicBezTo>
                  <a:cubicBezTo>
                    <a:pt x="550733" y="1455642"/>
                    <a:pt x="550733" y="1455642"/>
                    <a:pt x="550733" y="1455642"/>
                  </a:cubicBezTo>
                  <a:cubicBezTo>
                    <a:pt x="552563" y="1455642"/>
                    <a:pt x="552563" y="1455642"/>
                    <a:pt x="553173" y="1455642"/>
                  </a:cubicBezTo>
                  <a:cubicBezTo>
                    <a:pt x="553173" y="1456257"/>
                    <a:pt x="553173" y="1456257"/>
                    <a:pt x="553173" y="1456257"/>
                  </a:cubicBezTo>
                  <a:cubicBezTo>
                    <a:pt x="553783" y="1456257"/>
                    <a:pt x="553783" y="1456257"/>
                    <a:pt x="553783" y="1456257"/>
                  </a:cubicBezTo>
                  <a:cubicBezTo>
                    <a:pt x="553783" y="1457485"/>
                    <a:pt x="553783" y="1457485"/>
                    <a:pt x="553783" y="1457485"/>
                  </a:cubicBezTo>
                  <a:cubicBezTo>
                    <a:pt x="554393" y="1457485"/>
                    <a:pt x="554393" y="1457485"/>
                    <a:pt x="554393" y="1457485"/>
                  </a:cubicBezTo>
                  <a:cubicBezTo>
                    <a:pt x="554393" y="1458099"/>
                    <a:pt x="554393" y="1458099"/>
                    <a:pt x="554393" y="1458099"/>
                  </a:cubicBezTo>
                  <a:cubicBezTo>
                    <a:pt x="555003" y="1458099"/>
                    <a:pt x="555003" y="1458099"/>
                    <a:pt x="555003" y="1458099"/>
                  </a:cubicBezTo>
                  <a:cubicBezTo>
                    <a:pt x="555003" y="1459328"/>
                    <a:pt x="555003" y="1459942"/>
                    <a:pt x="555003" y="1459942"/>
                  </a:cubicBezTo>
                  <a:cubicBezTo>
                    <a:pt x="555613" y="1459942"/>
                    <a:pt x="555613" y="1459942"/>
                    <a:pt x="555613" y="1459942"/>
                  </a:cubicBezTo>
                  <a:cubicBezTo>
                    <a:pt x="553783" y="1462399"/>
                    <a:pt x="556222" y="1464242"/>
                    <a:pt x="555613" y="1465471"/>
                  </a:cubicBezTo>
                  <a:cubicBezTo>
                    <a:pt x="557442" y="1465471"/>
                    <a:pt x="556832" y="1465471"/>
                    <a:pt x="557442" y="1465471"/>
                  </a:cubicBezTo>
                  <a:cubicBezTo>
                    <a:pt x="557442" y="1466085"/>
                    <a:pt x="557442" y="1466085"/>
                    <a:pt x="557442" y="1466085"/>
                  </a:cubicBezTo>
                  <a:cubicBezTo>
                    <a:pt x="558052" y="1466085"/>
                    <a:pt x="558052" y="1466085"/>
                    <a:pt x="558052" y="1466085"/>
                  </a:cubicBezTo>
                  <a:cubicBezTo>
                    <a:pt x="558052" y="1466699"/>
                    <a:pt x="558052" y="1466699"/>
                    <a:pt x="558052" y="1466699"/>
                  </a:cubicBezTo>
                  <a:cubicBezTo>
                    <a:pt x="558662" y="1466699"/>
                    <a:pt x="558662" y="1466699"/>
                    <a:pt x="558662" y="1466699"/>
                  </a:cubicBezTo>
                  <a:cubicBezTo>
                    <a:pt x="558662" y="1467314"/>
                    <a:pt x="558662" y="1467314"/>
                    <a:pt x="558662" y="1467314"/>
                  </a:cubicBezTo>
                  <a:cubicBezTo>
                    <a:pt x="559882" y="1467314"/>
                    <a:pt x="559882" y="1467314"/>
                    <a:pt x="559882" y="1467314"/>
                  </a:cubicBezTo>
                  <a:cubicBezTo>
                    <a:pt x="559882" y="1470385"/>
                    <a:pt x="559882" y="1470999"/>
                    <a:pt x="559882" y="1471614"/>
                  </a:cubicBezTo>
                  <a:cubicBezTo>
                    <a:pt x="559272" y="1471614"/>
                    <a:pt x="559272" y="1471614"/>
                    <a:pt x="559272" y="1471614"/>
                  </a:cubicBezTo>
                  <a:cubicBezTo>
                    <a:pt x="559272" y="1473457"/>
                    <a:pt x="559272" y="1474071"/>
                    <a:pt x="559272" y="1474071"/>
                  </a:cubicBezTo>
                  <a:cubicBezTo>
                    <a:pt x="559882" y="1474071"/>
                    <a:pt x="559882" y="1474071"/>
                    <a:pt x="559882" y="1474071"/>
                  </a:cubicBezTo>
                  <a:cubicBezTo>
                    <a:pt x="559882" y="1474685"/>
                    <a:pt x="559882" y="1474685"/>
                    <a:pt x="559882" y="1474685"/>
                  </a:cubicBezTo>
                  <a:cubicBezTo>
                    <a:pt x="561102" y="1474685"/>
                    <a:pt x="561102" y="1474685"/>
                    <a:pt x="561102" y="1474685"/>
                  </a:cubicBezTo>
                  <a:cubicBezTo>
                    <a:pt x="560492" y="1476528"/>
                    <a:pt x="559882" y="1476528"/>
                    <a:pt x="559882" y="1477142"/>
                  </a:cubicBezTo>
                  <a:cubicBezTo>
                    <a:pt x="562321" y="1477142"/>
                    <a:pt x="561102" y="1475299"/>
                    <a:pt x="561711" y="1475299"/>
                  </a:cubicBezTo>
                  <a:cubicBezTo>
                    <a:pt x="562321" y="1475299"/>
                    <a:pt x="562321" y="1475299"/>
                    <a:pt x="562321" y="1475299"/>
                  </a:cubicBezTo>
                  <a:cubicBezTo>
                    <a:pt x="561102" y="1474685"/>
                    <a:pt x="561711" y="1474071"/>
                    <a:pt x="561711" y="1474071"/>
                  </a:cubicBezTo>
                  <a:cubicBezTo>
                    <a:pt x="559882" y="1474071"/>
                    <a:pt x="560492" y="1474071"/>
                    <a:pt x="559882" y="1474071"/>
                  </a:cubicBezTo>
                  <a:cubicBezTo>
                    <a:pt x="561102" y="1471614"/>
                    <a:pt x="561102" y="1470999"/>
                    <a:pt x="561102" y="1469771"/>
                  </a:cubicBezTo>
                  <a:cubicBezTo>
                    <a:pt x="561711" y="1469771"/>
                    <a:pt x="561711" y="1469771"/>
                    <a:pt x="561711" y="1469771"/>
                  </a:cubicBezTo>
                  <a:cubicBezTo>
                    <a:pt x="561711" y="1470385"/>
                    <a:pt x="561711" y="1470385"/>
                    <a:pt x="561711" y="1470385"/>
                  </a:cubicBezTo>
                  <a:cubicBezTo>
                    <a:pt x="562321" y="1470385"/>
                    <a:pt x="562321" y="1470385"/>
                    <a:pt x="562321" y="1470385"/>
                  </a:cubicBezTo>
                  <a:cubicBezTo>
                    <a:pt x="562321" y="1470999"/>
                    <a:pt x="562321" y="1470999"/>
                    <a:pt x="562321" y="1470999"/>
                  </a:cubicBezTo>
                  <a:cubicBezTo>
                    <a:pt x="562931" y="1470999"/>
                    <a:pt x="562931" y="1470999"/>
                    <a:pt x="562931" y="1470999"/>
                  </a:cubicBezTo>
                  <a:cubicBezTo>
                    <a:pt x="562931" y="1470385"/>
                    <a:pt x="562931" y="1470385"/>
                    <a:pt x="562931" y="1470385"/>
                  </a:cubicBezTo>
                  <a:cubicBezTo>
                    <a:pt x="562321" y="1470385"/>
                    <a:pt x="562321" y="1470385"/>
                    <a:pt x="562321" y="1470385"/>
                  </a:cubicBezTo>
                  <a:cubicBezTo>
                    <a:pt x="562321" y="1469771"/>
                    <a:pt x="562321" y="1469771"/>
                    <a:pt x="562321" y="1469771"/>
                  </a:cubicBezTo>
                  <a:cubicBezTo>
                    <a:pt x="562931" y="1469771"/>
                    <a:pt x="562931" y="1469771"/>
                    <a:pt x="562931" y="1469771"/>
                  </a:cubicBezTo>
                  <a:cubicBezTo>
                    <a:pt x="562931" y="1467928"/>
                    <a:pt x="561711" y="1467928"/>
                    <a:pt x="562321" y="1467314"/>
                  </a:cubicBezTo>
                  <a:cubicBezTo>
                    <a:pt x="561711" y="1467314"/>
                    <a:pt x="561711" y="1467314"/>
                    <a:pt x="561711" y="1467314"/>
                  </a:cubicBezTo>
                  <a:cubicBezTo>
                    <a:pt x="561711" y="1466699"/>
                    <a:pt x="561711" y="1466699"/>
                    <a:pt x="561711" y="1466699"/>
                  </a:cubicBezTo>
                  <a:cubicBezTo>
                    <a:pt x="561102" y="1466699"/>
                    <a:pt x="561102" y="1466699"/>
                    <a:pt x="561102" y="1466699"/>
                  </a:cubicBezTo>
                  <a:cubicBezTo>
                    <a:pt x="560492" y="1464242"/>
                    <a:pt x="559272" y="1465471"/>
                    <a:pt x="559272" y="1465471"/>
                  </a:cubicBezTo>
                  <a:cubicBezTo>
                    <a:pt x="559272" y="1464242"/>
                    <a:pt x="559272" y="1464242"/>
                    <a:pt x="559272" y="1464242"/>
                  </a:cubicBezTo>
                  <a:cubicBezTo>
                    <a:pt x="558662" y="1464242"/>
                    <a:pt x="558662" y="1464242"/>
                    <a:pt x="558662" y="1464242"/>
                  </a:cubicBezTo>
                  <a:cubicBezTo>
                    <a:pt x="558662" y="1463628"/>
                    <a:pt x="558662" y="1463628"/>
                    <a:pt x="558662" y="1463628"/>
                  </a:cubicBezTo>
                  <a:cubicBezTo>
                    <a:pt x="556832" y="1463628"/>
                    <a:pt x="556832" y="1463628"/>
                    <a:pt x="556222" y="1463628"/>
                  </a:cubicBezTo>
                  <a:cubicBezTo>
                    <a:pt x="556222" y="1462399"/>
                    <a:pt x="557442" y="1462399"/>
                    <a:pt x="557442" y="1462399"/>
                  </a:cubicBezTo>
                  <a:cubicBezTo>
                    <a:pt x="555613" y="1461171"/>
                    <a:pt x="556832" y="1459942"/>
                    <a:pt x="556222" y="1459328"/>
                  </a:cubicBezTo>
                  <a:cubicBezTo>
                    <a:pt x="555613" y="1459328"/>
                    <a:pt x="555613" y="1459328"/>
                    <a:pt x="555613" y="1459328"/>
                  </a:cubicBezTo>
                  <a:cubicBezTo>
                    <a:pt x="555613" y="1458099"/>
                    <a:pt x="555003" y="1458099"/>
                    <a:pt x="555003" y="1458099"/>
                  </a:cubicBezTo>
                  <a:cubicBezTo>
                    <a:pt x="555613" y="1457485"/>
                    <a:pt x="555613" y="1457485"/>
                    <a:pt x="555613" y="1457485"/>
                  </a:cubicBezTo>
                  <a:cubicBezTo>
                    <a:pt x="555003" y="1457485"/>
                    <a:pt x="555003" y="1457485"/>
                    <a:pt x="555003" y="1457485"/>
                  </a:cubicBezTo>
                  <a:cubicBezTo>
                    <a:pt x="555613" y="1456257"/>
                    <a:pt x="555613" y="1456257"/>
                    <a:pt x="555613" y="1456257"/>
                  </a:cubicBezTo>
                  <a:cubicBezTo>
                    <a:pt x="555003" y="1456257"/>
                    <a:pt x="555003" y="1456257"/>
                    <a:pt x="555003" y="1456257"/>
                  </a:cubicBezTo>
                  <a:cubicBezTo>
                    <a:pt x="555003" y="1455028"/>
                    <a:pt x="555003" y="1455028"/>
                    <a:pt x="555003" y="1455028"/>
                  </a:cubicBezTo>
                  <a:cubicBezTo>
                    <a:pt x="555613" y="1455028"/>
                    <a:pt x="555613" y="1455028"/>
                    <a:pt x="555613" y="1455028"/>
                  </a:cubicBezTo>
                  <a:cubicBezTo>
                    <a:pt x="555613" y="1454414"/>
                    <a:pt x="555613" y="1454414"/>
                    <a:pt x="555613" y="1454414"/>
                  </a:cubicBezTo>
                  <a:cubicBezTo>
                    <a:pt x="557442" y="1454414"/>
                    <a:pt x="556832" y="1454414"/>
                    <a:pt x="557442" y="1454414"/>
                  </a:cubicBezTo>
                  <a:cubicBezTo>
                    <a:pt x="557442" y="1452571"/>
                    <a:pt x="557442" y="1453185"/>
                    <a:pt x="557442" y="1452571"/>
                  </a:cubicBezTo>
                  <a:cubicBezTo>
                    <a:pt x="556222" y="1452571"/>
                    <a:pt x="556222" y="1452571"/>
                    <a:pt x="556222" y="1452571"/>
                  </a:cubicBezTo>
                  <a:cubicBezTo>
                    <a:pt x="556222" y="1451957"/>
                    <a:pt x="556222" y="1451957"/>
                    <a:pt x="556222" y="1451957"/>
                  </a:cubicBezTo>
                  <a:cubicBezTo>
                    <a:pt x="558662" y="1452571"/>
                    <a:pt x="558662" y="1450728"/>
                    <a:pt x="559272" y="1451342"/>
                  </a:cubicBezTo>
                  <a:cubicBezTo>
                    <a:pt x="559272" y="1451957"/>
                    <a:pt x="559272" y="1451957"/>
                    <a:pt x="559272" y="1451957"/>
                  </a:cubicBezTo>
                  <a:cubicBezTo>
                    <a:pt x="559882" y="1451342"/>
                    <a:pt x="559882" y="1451342"/>
                    <a:pt x="559882" y="1451342"/>
                  </a:cubicBezTo>
                  <a:cubicBezTo>
                    <a:pt x="559882" y="1451957"/>
                    <a:pt x="559882" y="1451957"/>
                    <a:pt x="559882" y="1451957"/>
                  </a:cubicBezTo>
                  <a:cubicBezTo>
                    <a:pt x="561102" y="1451957"/>
                    <a:pt x="561102" y="1451957"/>
                    <a:pt x="561102" y="1451957"/>
                  </a:cubicBezTo>
                  <a:cubicBezTo>
                    <a:pt x="561102" y="1452571"/>
                    <a:pt x="561102" y="1452571"/>
                    <a:pt x="561102" y="1452571"/>
                  </a:cubicBezTo>
                  <a:cubicBezTo>
                    <a:pt x="561711" y="1452571"/>
                    <a:pt x="561711" y="1452571"/>
                    <a:pt x="561711" y="1452571"/>
                  </a:cubicBezTo>
                  <a:cubicBezTo>
                    <a:pt x="561711" y="1453799"/>
                    <a:pt x="561711" y="1453799"/>
                    <a:pt x="561711" y="1453799"/>
                  </a:cubicBezTo>
                  <a:cubicBezTo>
                    <a:pt x="562321" y="1453799"/>
                    <a:pt x="562321" y="1453799"/>
                    <a:pt x="562321" y="1453799"/>
                  </a:cubicBezTo>
                  <a:cubicBezTo>
                    <a:pt x="562321" y="1454414"/>
                    <a:pt x="562321" y="1454414"/>
                    <a:pt x="562321" y="1454414"/>
                  </a:cubicBezTo>
                  <a:cubicBezTo>
                    <a:pt x="564761" y="1453799"/>
                    <a:pt x="565371" y="1455642"/>
                    <a:pt x="566591" y="1455028"/>
                  </a:cubicBezTo>
                  <a:cubicBezTo>
                    <a:pt x="566591" y="1455642"/>
                    <a:pt x="566591" y="1455642"/>
                    <a:pt x="566591" y="1455642"/>
                  </a:cubicBezTo>
                  <a:cubicBezTo>
                    <a:pt x="567201" y="1455642"/>
                    <a:pt x="567201" y="1455642"/>
                    <a:pt x="567201" y="1455642"/>
                  </a:cubicBezTo>
                  <a:cubicBezTo>
                    <a:pt x="567201" y="1456257"/>
                    <a:pt x="567201" y="1456257"/>
                    <a:pt x="567201" y="1456257"/>
                  </a:cubicBezTo>
                  <a:cubicBezTo>
                    <a:pt x="569030" y="1456257"/>
                    <a:pt x="568420" y="1456257"/>
                    <a:pt x="569030" y="1456257"/>
                  </a:cubicBezTo>
                  <a:cubicBezTo>
                    <a:pt x="568420" y="1453799"/>
                    <a:pt x="564151" y="1454414"/>
                    <a:pt x="564761" y="1453799"/>
                  </a:cubicBezTo>
                  <a:cubicBezTo>
                    <a:pt x="564761" y="1454414"/>
                    <a:pt x="564761" y="1454414"/>
                    <a:pt x="564761" y="1454414"/>
                  </a:cubicBezTo>
                  <a:cubicBezTo>
                    <a:pt x="563541" y="1453185"/>
                    <a:pt x="563541" y="1453799"/>
                    <a:pt x="562931" y="1453799"/>
                  </a:cubicBezTo>
                  <a:cubicBezTo>
                    <a:pt x="562931" y="1452571"/>
                    <a:pt x="562931" y="1452571"/>
                    <a:pt x="562931" y="1452571"/>
                  </a:cubicBezTo>
                  <a:cubicBezTo>
                    <a:pt x="561102" y="1452571"/>
                    <a:pt x="561711" y="1452571"/>
                    <a:pt x="561711" y="1452571"/>
                  </a:cubicBezTo>
                  <a:cubicBezTo>
                    <a:pt x="561711" y="1451957"/>
                    <a:pt x="561711" y="1451957"/>
                    <a:pt x="561711" y="1451957"/>
                  </a:cubicBezTo>
                  <a:cubicBezTo>
                    <a:pt x="562321" y="1451957"/>
                    <a:pt x="562321" y="1451957"/>
                    <a:pt x="562321" y="1451957"/>
                  </a:cubicBezTo>
                  <a:cubicBezTo>
                    <a:pt x="562321" y="1451342"/>
                    <a:pt x="562321" y="1451342"/>
                    <a:pt x="562321" y="1451342"/>
                  </a:cubicBezTo>
                  <a:cubicBezTo>
                    <a:pt x="561711" y="1451342"/>
                    <a:pt x="561711" y="1451342"/>
                    <a:pt x="561711" y="1451342"/>
                  </a:cubicBezTo>
                  <a:cubicBezTo>
                    <a:pt x="561711" y="1450728"/>
                    <a:pt x="561711" y="1450728"/>
                    <a:pt x="561711" y="1450728"/>
                  </a:cubicBezTo>
                  <a:cubicBezTo>
                    <a:pt x="559882" y="1450728"/>
                    <a:pt x="560492" y="1450728"/>
                    <a:pt x="559882" y="1450728"/>
                  </a:cubicBezTo>
                  <a:cubicBezTo>
                    <a:pt x="559882" y="1448885"/>
                    <a:pt x="559882" y="1449499"/>
                    <a:pt x="559882" y="1449499"/>
                  </a:cubicBezTo>
                  <a:cubicBezTo>
                    <a:pt x="561711" y="1449499"/>
                    <a:pt x="561102" y="1449499"/>
                    <a:pt x="561711" y="1449499"/>
                  </a:cubicBezTo>
                  <a:cubicBezTo>
                    <a:pt x="561711" y="1448271"/>
                    <a:pt x="561711" y="1448271"/>
                    <a:pt x="561711" y="1448271"/>
                  </a:cubicBezTo>
                  <a:cubicBezTo>
                    <a:pt x="565371" y="1447042"/>
                    <a:pt x="567201" y="1448271"/>
                    <a:pt x="569640" y="1448271"/>
                  </a:cubicBezTo>
                  <a:cubicBezTo>
                    <a:pt x="569640" y="1447657"/>
                    <a:pt x="569640" y="1447657"/>
                    <a:pt x="569640" y="1447657"/>
                  </a:cubicBezTo>
                  <a:cubicBezTo>
                    <a:pt x="571470" y="1448271"/>
                    <a:pt x="571470" y="1449499"/>
                    <a:pt x="572690" y="1449499"/>
                  </a:cubicBezTo>
                  <a:cubicBezTo>
                    <a:pt x="572690" y="1448271"/>
                    <a:pt x="572690" y="1448271"/>
                    <a:pt x="572690" y="1448271"/>
                  </a:cubicBezTo>
                  <a:cubicBezTo>
                    <a:pt x="573299" y="1448271"/>
                    <a:pt x="573299" y="1448271"/>
                    <a:pt x="573299" y="1448271"/>
                  </a:cubicBezTo>
                  <a:cubicBezTo>
                    <a:pt x="573299" y="1449499"/>
                    <a:pt x="573299" y="1449499"/>
                    <a:pt x="573299" y="1449499"/>
                  </a:cubicBezTo>
                  <a:cubicBezTo>
                    <a:pt x="575129" y="1449499"/>
                    <a:pt x="575129" y="1450114"/>
                    <a:pt x="575129" y="1450114"/>
                  </a:cubicBezTo>
                  <a:cubicBezTo>
                    <a:pt x="575129" y="1450728"/>
                    <a:pt x="575129" y="1450728"/>
                    <a:pt x="575129" y="1450728"/>
                  </a:cubicBezTo>
                  <a:cubicBezTo>
                    <a:pt x="577569" y="1451342"/>
                    <a:pt x="578179" y="1451342"/>
                    <a:pt x="578788" y="1451342"/>
                  </a:cubicBezTo>
                  <a:cubicBezTo>
                    <a:pt x="578788" y="1450728"/>
                    <a:pt x="578788" y="1450728"/>
                    <a:pt x="578788" y="1450728"/>
                  </a:cubicBezTo>
                  <a:cubicBezTo>
                    <a:pt x="580618" y="1450728"/>
                    <a:pt x="581228" y="1450728"/>
                    <a:pt x="581228" y="1450728"/>
                  </a:cubicBezTo>
                  <a:cubicBezTo>
                    <a:pt x="581228" y="1450114"/>
                    <a:pt x="581228" y="1450114"/>
                    <a:pt x="581228" y="1450114"/>
                  </a:cubicBezTo>
                  <a:cubicBezTo>
                    <a:pt x="578788" y="1450114"/>
                    <a:pt x="577569" y="1451342"/>
                    <a:pt x="576959" y="1450728"/>
                  </a:cubicBezTo>
                  <a:cubicBezTo>
                    <a:pt x="576959" y="1450114"/>
                    <a:pt x="576959" y="1450114"/>
                    <a:pt x="576959" y="1450114"/>
                  </a:cubicBezTo>
                  <a:cubicBezTo>
                    <a:pt x="574519" y="1449499"/>
                    <a:pt x="574519" y="1447657"/>
                    <a:pt x="573909" y="1448271"/>
                  </a:cubicBezTo>
                  <a:cubicBezTo>
                    <a:pt x="573909" y="1447657"/>
                    <a:pt x="573909" y="1447657"/>
                    <a:pt x="573909" y="1447657"/>
                  </a:cubicBezTo>
                  <a:cubicBezTo>
                    <a:pt x="572080" y="1447657"/>
                    <a:pt x="572690" y="1447657"/>
                    <a:pt x="572690" y="1447657"/>
                  </a:cubicBezTo>
                  <a:cubicBezTo>
                    <a:pt x="572690" y="1445814"/>
                    <a:pt x="572690" y="1446428"/>
                    <a:pt x="572690" y="1446428"/>
                  </a:cubicBezTo>
                  <a:cubicBezTo>
                    <a:pt x="570250" y="1446428"/>
                    <a:pt x="570250" y="1445199"/>
                    <a:pt x="569640" y="1445814"/>
                  </a:cubicBezTo>
                  <a:cubicBezTo>
                    <a:pt x="569640" y="1444585"/>
                    <a:pt x="569640" y="1444585"/>
                    <a:pt x="569640" y="1444585"/>
                  </a:cubicBezTo>
                  <a:cubicBezTo>
                    <a:pt x="567201" y="1444585"/>
                    <a:pt x="567201" y="1445814"/>
                    <a:pt x="566591" y="1445814"/>
                  </a:cubicBezTo>
                  <a:cubicBezTo>
                    <a:pt x="566591" y="1444585"/>
                    <a:pt x="566591" y="1444585"/>
                    <a:pt x="566591" y="1444585"/>
                  </a:cubicBezTo>
                  <a:cubicBezTo>
                    <a:pt x="565981" y="1444585"/>
                    <a:pt x="565981" y="1444585"/>
                    <a:pt x="565981" y="1444585"/>
                  </a:cubicBezTo>
                  <a:cubicBezTo>
                    <a:pt x="565981" y="1446428"/>
                    <a:pt x="565981" y="1446428"/>
                    <a:pt x="565981" y="1446428"/>
                  </a:cubicBezTo>
                  <a:cubicBezTo>
                    <a:pt x="565371" y="1445814"/>
                    <a:pt x="565371" y="1445814"/>
                    <a:pt x="565371" y="1445814"/>
                  </a:cubicBezTo>
                  <a:cubicBezTo>
                    <a:pt x="565371" y="1446428"/>
                    <a:pt x="565371" y="1446428"/>
                    <a:pt x="565371" y="1446428"/>
                  </a:cubicBezTo>
                  <a:cubicBezTo>
                    <a:pt x="563541" y="1446428"/>
                    <a:pt x="563541" y="1447657"/>
                    <a:pt x="562931" y="1447042"/>
                  </a:cubicBezTo>
                  <a:cubicBezTo>
                    <a:pt x="562931" y="1445199"/>
                    <a:pt x="562931" y="1445199"/>
                    <a:pt x="562931" y="1444585"/>
                  </a:cubicBezTo>
                  <a:cubicBezTo>
                    <a:pt x="563541" y="1444585"/>
                    <a:pt x="563541" y="1444585"/>
                    <a:pt x="563541" y="1444585"/>
                  </a:cubicBezTo>
                  <a:cubicBezTo>
                    <a:pt x="563541" y="1443971"/>
                    <a:pt x="563541" y="1443971"/>
                    <a:pt x="563541" y="1443971"/>
                  </a:cubicBezTo>
                  <a:cubicBezTo>
                    <a:pt x="564761" y="1443971"/>
                    <a:pt x="564761" y="1443971"/>
                    <a:pt x="564761" y="1443971"/>
                  </a:cubicBezTo>
                  <a:cubicBezTo>
                    <a:pt x="564761" y="1443357"/>
                    <a:pt x="564761" y="1443357"/>
                    <a:pt x="564761" y="1443357"/>
                  </a:cubicBezTo>
                  <a:cubicBezTo>
                    <a:pt x="565371" y="1443357"/>
                    <a:pt x="565371" y="1443357"/>
                    <a:pt x="565371" y="1443357"/>
                  </a:cubicBezTo>
                  <a:cubicBezTo>
                    <a:pt x="565371" y="1440899"/>
                    <a:pt x="566591" y="1439671"/>
                    <a:pt x="566591" y="1438442"/>
                  </a:cubicBezTo>
                  <a:cubicBezTo>
                    <a:pt x="565981" y="1438442"/>
                    <a:pt x="565981" y="1438442"/>
                    <a:pt x="565981" y="1438442"/>
                  </a:cubicBezTo>
                  <a:cubicBezTo>
                    <a:pt x="565981" y="1437828"/>
                    <a:pt x="565981" y="1437828"/>
                    <a:pt x="565981" y="1437828"/>
                  </a:cubicBezTo>
                  <a:cubicBezTo>
                    <a:pt x="564151" y="1437828"/>
                    <a:pt x="564761" y="1437828"/>
                    <a:pt x="564761" y="1437828"/>
                  </a:cubicBezTo>
                  <a:cubicBezTo>
                    <a:pt x="564761" y="1438442"/>
                    <a:pt x="564761" y="1438442"/>
                    <a:pt x="564761" y="1438442"/>
                  </a:cubicBezTo>
                  <a:cubicBezTo>
                    <a:pt x="563541" y="1438442"/>
                    <a:pt x="563541" y="1438442"/>
                    <a:pt x="563541" y="1438442"/>
                  </a:cubicBezTo>
                  <a:cubicBezTo>
                    <a:pt x="563541" y="1439057"/>
                    <a:pt x="563541" y="1439057"/>
                    <a:pt x="563541" y="1439057"/>
                  </a:cubicBezTo>
                  <a:cubicBezTo>
                    <a:pt x="562931" y="1439057"/>
                    <a:pt x="562931" y="1439057"/>
                    <a:pt x="562931" y="1439057"/>
                  </a:cubicBezTo>
                  <a:cubicBezTo>
                    <a:pt x="562931" y="1439671"/>
                    <a:pt x="562931" y="1439671"/>
                    <a:pt x="562931" y="1439671"/>
                  </a:cubicBezTo>
                  <a:cubicBezTo>
                    <a:pt x="561102" y="1440285"/>
                    <a:pt x="560492" y="1440899"/>
                    <a:pt x="559882" y="1440285"/>
                  </a:cubicBezTo>
                  <a:cubicBezTo>
                    <a:pt x="559882" y="1442742"/>
                    <a:pt x="558662" y="1441514"/>
                    <a:pt x="558662" y="1442128"/>
                  </a:cubicBezTo>
                  <a:cubicBezTo>
                    <a:pt x="558662" y="1443971"/>
                    <a:pt x="557442" y="1444585"/>
                    <a:pt x="558052" y="1444585"/>
                  </a:cubicBezTo>
                  <a:cubicBezTo>
                    <a:pt x="555613" y="1445199"/>
                    <a:pt x="555613" y="1447042"/>
                    <a:pt x="555613" y="1447042"/>
                  </a:cubicBezTo>
                  <a:cubicBezTo>
                    <a:pt x="555003" y="1447042"/>
                    <a:pt x="555003" y="1447042"/>
                    <a:pt x="555003" y="1447042"/>
                  </a:cubicBezTo>
                  <a:cubicBezTo>
                    <a:pt x="555003" y="1447657"/>
                    <a:pt x="555003" y="1447657"/>
                    <a:pt x="555003" y="1447657"/>
                  </a:cubicBezTo>
                  <a:cubicBezTo>
                    <a:pt x="553173" y="1447657"/>
                    <a:pt x="553783" y="1447657"/>
                    <a:pt x="553783" y="1447657"/>
                  </a:cubicBezTo>
                  <a:cubicBezTo>
                    <a:pt x="553783" y="1448271"/>
                    <a:pt x="553783" y="1448271"/>
                    <a:pt x="553783" y="1448271"/>
                  </a:cubicBezTo>
                  <a:cubicBezTo>
                    <a:pt x="550733" y="1448271"/>
                    <a:pt x="550124" y="1449499"/>
                    <a:pt x="548294" y="1449499"/>
                  </a:cubicBezTo>
                  <a:cubicBezTo>
                    <a:pt x="548294" y="1450114"/>
                    <a:pt x="548294" y="1450114"/>
                    <a:pt x="548294" y="1450114"/>
                  </a:cubicBezTo>
                  <a:cubicBezTo>
                    <a:pt x="546464" y="1450114"/>
                    <a:pt x="545244" y="1450114"/>
                    <a:pt x="544634" y="1450114"/>
                  </a:cubicBezTo>
                  <a:cubicBezTo>
                    <a:pt x="544634" y="1449499"/>
                    <a:pt x="544634" y="1449499"/>
                    <a:pt x="544634" y="1449499"/>
                  </a:cubicBezTo>
                  <a:cubicBezTo>
                    <a:pt x="545854" y="1449499"/>
                    <a:pt x="545854" y="1449499"/>
                    <a:pt x="545854" y="1449499"/>
                  </a:cubicBezTo>
                  <a:cubicBezTo>
                    <a:pt x="545854" y="1447657"/>
                    <a:pt x="546464" y="1447657"/>
                    <a:pt x="546464" y="1447042"/>
                  </a:cubicBezTo>
                  <a:cubicBezTo>
                    <a:pt x="547684" y="1447042"/>
                    <a:pt x="548294" y="1447042"/>
                    <a:pt x="548294" y="1447042"/>
                  </a:cubicBezTo>
                  <a:cubicBezTo>
                    <a:pt x="548294" y="1444585"/>
                    <a:pt x="547074" y="1445814"/>
                    <a:pt x="547074" y="1445814"/>
                  </a:cubicBezTo>
                  <a:cubicBezTo>
                    <a:pt x="546464" y="1442742"/>
                    <a:pt x="544025" y="1443357"/>
                    <a:pt x="543415" y="1443357"/>
                  </a:cubicBezTo>
                  <a:cubicBezTo>
                    <a:pt x="543415" y="1441514"/>
                    <a:pt x="543415" y="1442128"/>
                    <a:pt x="543415" y="1442128"/>
                  </a:cubicBezTo>
                  <a:cubicBezTo>
                    <a:pt x="541585" y="1443971"/>
                    <a:pt x="541585" y="1443357"/>
                    <a:pt x="541585" y="1443357"/>
                  </a:cubicBezTo>
                  <a:cubicBezTo>
                    <a:pt x="541585" y="1445199"/>
                    <a:pt x="541585" y="1445199"/>
                    <a:pt x="541585" y="1445814"/>
                  </a:cubicBezTo>
                  <a:cubicBezTo>
                    <a:pt x="540365" y="1445814"/>
                    <a:pt x="540365" y="1445814"/>
                    <a:pt x="540365" y="1445814"/>
                  </a:cubicBezTo>
                  <a:cubicBezTo>
                    <a:pt x="540365" y="1447042"/>
                    <a:pt x="540365" y="1447042"/>
                    <a:pt x="540365" y="1447042"/>
                  </a:cubicBezTo>
                  <a:cubicBezTo>
                    <a:pt x="539755" y="1447042"/>
                    <a:pt x="539755" y="1447042"/>
                    <a:pt x="539755" y="1447042"/>
                  </a:cubicBezTo>
                  <a:cubicBezTo>
                    <a:pt x="539755" y="1448885"/>
                    <a:pt x="539755" y="1448271"/>
                    <a:pt x="539755" y="1448271"/>
                  </a:cubicBezTo>
                  <a:cubicBezTo>
                    <a:pt x="536706" y="1449499"/>
                    <a:pt x="536706" y="1449499"/>
                    <a:pt x="535486" y="1449499"/>
                  </a:cubicBezTo>
                  <a:cubicBezTo>
                    <a:pt x="535486" y="1450114"/>
                    <a:pt x="535486" y="1450114"/>
                    <a:pt x="535486" y="1450114"/>
                  </a:cubicBezTo>
                  <a:cubicBezTo>
                    <a:pt x="533656" y="1450114"/>
                    <a:pt x="534266" y="1450114"/>
                    <a:pt x="534266" y="1450114"/>
                  </a:cubicBezTo>
                  <a:cubicBezTo>
                    <a:pt x="534266" y="1450728"/>
                    <a:pt x="534266" y="1450728"/>
                    <a:pt x="534266" y="1450728"/>
                  </a:cubicBezTo>
                  <a:cubicBezTo>
                    <a:pt x="532437" y="1450728"/>
                    <a:pt x="533047" y="1451957"/>
                    <a:pt x="532437" y="1451342"/>
                  </a:cubicBezTo>
                  <a:cubicBezTo>
                    <a:pt x="532437" y="1450728"/>
                    <a:pt x="532437" y="1450728"/>
                    <a:pt x="532437" y="1450728"/>
                  </a:cubicBezTo>
                  <a:cubicBezTo>
                    <a:pt x="531827" y="1450728"/>
                    <a:pt x="531827" y="1450728"/>
                    <a:pt x="531827" y="1450728"/>
                  </a:cubicBezTo>
                  <a:cubicBezTo>
                    <a:pt x="531827" y="1451342"/>
                    <a:pt x="531827" y="1451342"/>
                    <a:pt x="531827" y="1451342"/>
                  </a:cubicBezTo>
                  <a:cubicBezTo>
                    <a:pt x="531217" y="1451342"/>
                    <a:pt x="531217" y="1451342"/>
                    <a:pt x="531217" y="1451342"/>
                  </a:cubicBezTo>
                  <a:lnTo>
                    <a:pt x="531217" y="1450728"/>
                  </a:lnTo>
                  <a:lnTo>
                    <a:pt x="531217" y="1450114"/>
                  </a:lnTo>
                  <a:cubicBezTo>
                    <a:pt x="531827" y="1450114"/>
                    <a:pt x="531827" y="1450114"/>
                    <a:pt x="531827" y="1450114"/>
                  </a:cubicBezTo>
                  <a:cubicBezTo>
                    <a:pt x="531827" y="1449499"/>
                    <a:pt x="531827" y="1449499"/>
                    <a:pt x="531827" y="1449499"/>
                  </a:cubicBezTo>
                  <a:cubicBezTo>
                    <a:pt x="531217" y="1449499"/>
                    <a:pt x="531217" y="1449499"/>
                    <a:pt x="531217" y="1449499"/>
                  </a:cubicBezTo>
                  <a:cubicBezTo>
                    <a:pt x="531217" y="1450114"/>
                    <a:pt x="531217" y="1450114"/>
                    <a:pt x="531217" y="1450114"/>
                  </a:cubicBezTo>
                  <a:cubicBezTo>
                    <a:pt x="530607" y="1450114"/>
                    <a:pt x="530607" y="1450114"/>
                    <a:pt x="530607" y="1450114"/>
                  </a:cubicBezTo>
                  <a:cubicBezTo>
                    <a:pt x="531217" y="1450728"/>
                    <a:pt x="531217" y="1450728"/>
                    <a:pt x="531217" y="1450728"/>
                  </a:cubicBezTo>
                  <a:cubicBezTo>
                    <a:pt x="529387" y="1450728"/>
                    <a:pt x="529997" y="1451957"/>
                    <a:pt x="529997" y="1451342"/>
                  </a:cubicBezTo>
                  <a:cubicBezTo>
                    <a:pt x="529997" y="1450728"/>
                    <a:pt x="529997" y="1450728"/>
                    <a:pt x="529997" y="1450728"/>
                  </a:cubicBezTo>
                  <a:cubicBezTo>
                    <a:pt x="528777" y="1450728"/>
                    <a:pt x="528777" y="1450728"/>
                    <a:pt x="528777" y="1450728"/>
                  </a:cubicBezTo>
                  <a:cubicBezTo>
                    <a:pt x="528777" y="1451342"/>
                    <a:pt x="528777" y="1451342"/>
                    <a:pt x="528777" y="1451342"/>
                  </a:cubicBezTo>
                  <a:cubicBezTo>
                    <a:pt x="527557" y="1451342"/>
                    <a:pt x="527557" y="1451342"/>
                    <a:pt x="527557" y="1451342"/>
                  </a:cubicBezTo>
                  <a:cubicBezTo>
                    <a:pt x="527557" y="1451957"/>
                    <a:pt x="527557" y="1451957"/>
                    <a:pt x="527557" y="1451957"/>
                  </a:cubicBezTo>
                  <a:cubicBezTo>
                    <a:pt x="525728" y="1452571"/>
                    <a:pt x="524508" y="1451342"/>
                    <a:pt x="524508" y="1451342"/>
                  </a:cubicBezTo>
                  <a:cubicBezTo>
                    <a:pt x="526948" y="1449499"/>
                    <a:pt x="523898" y="1447657"/>
                    <a:pt x="524508" y="1447042"/>
                  </a:cubicBezTo>
                  <a:cubicBezTo>
                    <a:pt x="522678" y="1447042"/>
                    <a:pt x="522068" y="1445814"/>
                    <a:pt x="522068" y="1446428"/>
                  </a:cubicBezTo>
                  <a:cubicBezTo>
                    <a:pt x="523288" y="1444585"/>
                    <a:pt x="522068" y="1441514"/>
                    <a:pt x="523898" y="1442128"/>
                  </a:cubicBezTo>
                  <a:cubicBezTo>
                    <a:pt x="523898" y="1440285"/>
                    <a:pt x="523898" y="1440899"/>
                    <a:pt x="523898" y="1440285"/>
                  </a:cubicBezTo>
                  <a:cubicBezTo>
                    <a:pt x="524508" y="1440285"/>
                    <a:pt x="524508" y="1440285"/>
                    <a:pt x="524508" y="1440285"/>
                  </a:cubicBezTo>
                  <a:cubicBezTo>
                    <a:pt x="524508" y="1439671"/>
                    <a:pt x="524508" y="1439671"/>
                    <a:pt x="524508" y="1439671"/>
                  </a:cubicBezTo>
                  <a:cubicBezTo>
                    <a:pt x="525728" y="1440899"/>
                    <a:pt x="525728" y="1440285"/>
                    <a:pt x="526338" y="1440285"/>
                  </a:cubicBezTo>
                  <a:cubicBezTo>
                    <a:pt x="526338" y="1443357"/>
                    <a:pt x="528777" y="1442742"/>
                    <a:pt x="528777" y="1442742"/>
                  </a:cubicBezTo>
                  <a:cubicBezTo>
                    <a:pt x="527557" y="1440285"/>
                    <a:pt x="529387" y="1439671"/>
                    <a:pt x="529997" y="1439057"/>
                  </a:cubicBezTo>
                  <a:cubicBezTo>
                    <a:pt x="528167" y="1439057"/>
                    <a:pt x="527557" y="1439057"/>
                    <a:pt x="527557" y="1439057"/>
                  </a:cubicBezTo>
                  <a:cubicBezTo>
                    <a:pt x="527557" y="1438442"/>
                    <a:pt x="527557" y="1438442"/>
                    <a:pt x="527557" y="1438442"/>
                  </a:cubicBezTo>
                  <a:cubicBezTo>
                    <a:pt x="525728" y="1438442"/>
                    <a:pt x="526338" y="1438442"/>
                    <a:pt x="526338" y="1438442"/>
                  </a:cubicBezTo>
                  <a:cubicBezTo>
                    <a:pt x="526338" y="1437828"/>
                    <a:pt x="526338" y="1437828"/>
                    <a:pt x="526338" y="1437828"/>
                  </a:cubicBezTo>
                  <a:cubicBezTo>
                    <a:pt x="525118" y="1437828"/>
                    <a:pt x="525118" y="1437828"/>
                    <a:pt x="525118" y="1437828"/>
                  </a:cubicBezTo>
                  <a:cubicBezTo>
                    <a:pt x="526338" y="1436599"/>
                    <a:pt x="525728" y="1436599"/>
                    <a:pt x="526338" y="1435985"/>
                  </a:cubicBezTo>
                  <a:cubicBezTo>
                    <a:pt x="525118" y="1435985"/>
                    <a:pt x="525118" y="1435985"/>
                    <a:pt x="525118" y="1435985"/>
                  </a:cubicBezTo>
                  <a:cubicBezTo>
                    <a:pt x="525118" y="1434757"/>
                    <a:pt x="525118" y="1434142"/>
                    <a:pt x="525118" y="1434142"/>
                  </a:cubicBezTo>
                  <a:cubicBezTo>
                    <a:pt x="526338" y="1434142"/>
                    <a:pt x="526338" y="1434142"/>
                    <a:pt x="526338" y="1434142"/>
                  </a:cubicBezTo>
                  <a:cubicBezTo>
                    <a:pt x="526338" y="1432299"/>
                    <a:pt x="526338" y="1431685"/>
                    <a:pt x="526338" y="1431685"/>
                  </a:cubicBezTo>
                  <a:cubicBezTo>
                    <a:pt x="526948" y="1431685"/>
                    <a:pt x="526948" y="1431685"/>
                    <a:pt x="526948" y="1431685"/>
                  </a:cubicBezTo>
                  <a:cubicBezTo>
                    <a:pt x="526948" y="1429228"/>
                    <a:pt x="530607" y="1429842"/>
                    <a:pt x="531217" y="1429842"/>
                  </a:cubicBezTo>
                  <a:cubicBezTo>
                    <a:pt x="530607" y="1426157"/>
                    <a:pt x="533656" y="1426157"/>
                    <a:pt x="534266" y="1426157"/>
                  </a:cubicBezTo>
                  <a:cubicBezTo>
                    <a:pt x="534266" y="1424928"/>
                    <a:pt x="534266" y="1424928"/>
                    <a:pt x="534266" y="1424928"/>
                  </a:cubicBezTo>
                  <a:cubicBezTo>
                    <a:pt x="536096" y="1424928"/>
                    <a:pt x="536706" y="1424928"/>
                    <a:pt x="536706" y="1424928"/>
                  </a:cubicBezTo>
                  <a:cubicBezTo>
                    <a:pt x="536706" y="1426157"/>
                    <a:pt x="536706" y="1426157"/>
                    <a:pt x="536706" y="1426157"/>
                  </a:cubicBezTo>
                  <a:cubicBezTo>
                    <a:pt x="537926" y="1424928"/>
                    <a:pt x="537926" y="1425542"/>
                    <a:pt x="538536" y="1424928"/>
                  </a:cubicBezTo>
                  <a:cubicBezTo>
                    <a:pt x="538536" y="1423699"/>
                    <a:pt x="538536" y="1423699"/>
                    <a:pt x="538536" y="1423699"/>
                  </a:cubicBezTo>
                  <a:cubicBezTo>
                    <a:pt x="539145" y="1423699"/>
                    <a:pt x="539145" y="1423699"/>
                    <a:pt x="539145" y="1423699"/>
                  </a:cubicBezTo>
                  <a:cubicBezTo>
                    <a:pt x="539145" y="1423085"/>
                    <a:pt x="539145" y="1423085"/>
                    <a:pt x="539145" y="1423085"/>
                  </a:cubicBezTo>
                  <a:cubicBezTo>
                    <a:pt x="539755" y="1423085"/>
                    <a:pt x="539755" y="1423085"/>
                    <a:pt x="539755" y="1423085"/>
                  </a:cubicBezTo>
                  <a:cubicBezTo>
                    <a:pt x="539755" y="1420628"/>
                    <a:pt x="543415" y="1422471"/>
                    <a:pt x="543415" y="1420628"/>
                  </a:cubicBezTo>
                  <a:cubicBezTo>
                    <a:pt x="543415" y="1422471"/>
                    <a:pt x="543415" y="1423085"/>
                    <a:pt x="543415" y="1423699"/>
                  </a:cubicBezTo>
                  <a:cubicBezTo>
                    <a:pt x="544025" y="1423699"/>
                    <a:pt x="544025" y="1423699"/>
                    <a:pt x="544025" y="1423699"/>
                  </a:cubicBezTo>
                  <a:cubicBezTo>
                    <a:pt x="544025" y="1425542"/>
                    <a:pt x="544025" y="1424928"/>
                    <a:pt x="544025" y="1424928"/>
                  </a:cubicBezTo>
                  <a:cubicBezTo>
                    <a:pt x="545854" y="1424928"/>
                    <a:pt x="545244" y="1424928"/>
                    <a:pt x="545854" y="1424928"/>
                  </a:cubicBezTo>
                  <a:cubicBezTo>
                    <a:pt x="545854" y="1426157"/>
                    <a:pt x="545854" y="1426157"/>
                    <a:pt x="545854" y="1426157"/>
                  </a:cubicBezTo>
                  <a:cubicBezTo>
                    <a:pt x="546464" y="1424928"/>
                    <a:pt x="546464" y="1424928"/>
                    <a:pt x="546464" y="1424928"/>
                  </a:cubicBezTo>
                  <a:cubicBezTo>
                    <a:pt x="546464" y="1426157"/>
                    <a:pt x="546464" y="1426157"/>
                    <a:pt x="546464" y="1426157"/>
                  </a:cubicBezTo>
                  <a:cubicBezTo>
                    <a:pt x="547074" y="1426157"/>
                    <a:pt x="547074" y="1426157"/>
                    <a:pt x="547074" y="1426157"/>
                  </a:cubicBezTo>
                  <a:cubicBezTo>
                    <a:pt x="547074" y="1427385"/>
                    <a:pt x="547074" y="1427999"/>
                    <a:pt x="547074" y="1427999"/>
                  </a:cubicBezTo>
                  <a:cubicBezTo>
                    <a:pt x="547684" y="1427999"/>
                    <a:pt x="547684" y="1427999"/>
                    <a:pt x="547684" y="1427999"/>
                  </a:cubicBezTo>
                  <a:cubicBezTo>
                    <a:pt x="547684" y="1428614"/>
                    <a:pt x="547684" y="1428614"/>
                    <a:pt x="547684" y="1428614"/>
                  </a:cubicBezTo>
                  <a:cubicBezTo>
                    <a:pt x="548294" y="1428614"/>
                    <a:pt x="548294" y="1428614"/>
                    <a:pt x="548294" y="1428614"/>
                  </a:cubicBezTo>
                  <a:cubicBezTo>
                    <a:pt x="548294" y="1427999"/>
                    <a:pt x="548294" y="1427999"/>
                    <a:pt x="548294" y="1427999"/>
                  </a:cubicBezTo>
                  <a:cubicBezTo>
                    <a:pt x="549514" y="1428614"/>
                    <a:pt x="549514" y="1428614"/>
                    <a:pt x="549514" y="1428614"/>
                  </a:cubicBezTo>
                  <a:cubicBezTo>
                    <a:pt x="549514" y="1427999"/>
                    <a:pt x="549514" y="1427999"/>
                    <a:pt x="549514" y="1427999"/>
                  </a:cubicBezTo>
                  <a:cubicBezTo>
                    <a:pt x="550124" y="1427999"/>
                    <a:pt x="550124" y="1427999"/>
                    <a:pt x="550124" y="1427999"/>
                  </a:cubicBezTo>
                  <a:cubicBezTo>
                    <a:pt x="550124" y="1426771"/>
                    <a:pt x="550733" y="1426771"/>
                    <a:pt x="550733" y="1426771"/>
                  </a:cubicBezTo>
                  <a:cubicBezTo>
                    <a:pt x="548294" y="1426771"/>
                    <a:pt x="547684" y="1425542"/>
                    <a:pt x="547074" y="1426157"/>
                  </a:cubicBezTo>
                  <a:cubicBezTo>
                    <a:pt x="547074" y="1424928"/>
                    <a:pt x="547074" y="1424928"/>
                    <a:pt x="547074" y="1424928"/>
                  </a:cubicBezTo>
                  <a:cubicBezTo>
                    <a:pt x="546464" y="1424928"/>
                    <a:pt x="546464" y="1424928"/>
                    <a:pt x="546464" y="1424928"/>
                  </a:cubicBezTo>
                  <a:cubicBezTo>
                    <a:pt x="546464" y="1424314"/>
                    <a:pt x="546464" y="1424314"/>
                    <a:pt x="546464" y="1424314"/>
                  </a:cubicBezTo>
                  <a:cubicBezTo>
                    <a:pt x="545854" y="1424314"/>
                    <a:pt x="545854" y="1424314"/>
                    <a:pt x="545854" y="1424314"/>
                  </a:cubicBezTo>
                  <a:cubicBezTo>
                    <a:pt x="545854" y="1423699"/>
                    <a:pt x="545854" y="1423699"/>
                    <a:pt x="545854" y="1423699"/>
                  </a:cubicBezTo>
                  <a:cubicBezTo>
                    <a:pt x="546464" y="1423699"/>
                    <a:pt x="546464" y="1423699"/>
                    <a:pt x="546464" y="1423699"/>
                  </a:cubicBezTo>
                  <a:cubicBezTo>
                    <a:pt x="546464" y="1421857"/>
                    <a:pt x="546464" y="1421242"/>
                    <a:pt x="546464" y="1420628"/>
                  </a:cubicBezTo>
                  <a:cubicBezTo>
                    <a:pt x="548904" y="1420014"/>
                    <a:pt x="550124" y="1419399"/>
                    <a:pt x="550733" y="1419399"/>
                  </a:cubicBezTo>
                  <a:cubicBezTo>
                    <a:pt x="550733" y="1418785"/>
                    <a:pt x="550733" y="1418785"/>
                    <a:pt x="550733" y="1418785"/>
                  </a:cubicBezTo>
                  <a:cubicBezTo>
                    <a:pt x="551343" y="1418785"/>
                    <a:pt x="551343" y="1418785"/>
                    <a:pt x="551343" y="1418785"/>
                  </a:cubicBezTo>
                  <a:cubicBezTo>
                    <a:pt x="551343" y="1418171"/>
                    <a:pt x="551343" y="1418171"/>
                    <a:pt x="551343" y="1418171"/>
                  </a:cubicBezTo>
                  <a:cubicBezTo>
                    <a:pt x="553783" y="1418171"/>
                    <a:pt x="554393" y="1418785"/>
                    <a:pt x="555003" y="1418785"/>
                  </a:cubicBezTo>
                  <a:cubicBezTo>
                    <a:pt x="555003" y="1419399"/>
                    <a:pt x="555003" y="1419399"/>
                    <a:pt x="555003" y="1419399"/>
                  </a:cubicBezTo>
                  <a:cubicBezTo>
                    <a:pt x="556222" y="1418171"/>
                    <a:pt x="557442" y="1418171"/>
                    <a:pt x="557442" y="1418171"/>
                  </a:cubicBezTo>
                  <a:cubicBezTo>
                    <a:pt x="558662" y="1418785"/>
                    <a:pt x="558052" y="1418785"/>
                    <a:pt x="558052" y="1419399"/>
                  </a:cubicBezTo>
                  <a:cubicBezTo>
                    <a:pt x="558662" y="1418785"/>
                    <a:pt x="558662" y="1418785"/>
                    <a:pt x="558662" y="1418785"/>
                  </a:cubicBezTo>
                  <a:cubicBezTo>
                    <a:pt x="558662" y="1420014"/>
                    <a:pt x="558662" y="1420628"/>
                    <a:pt x="558662" y="1420628"/>
                  </a:cubicBezTo>
                  <a:cubicBezTo>
                    <a:pt x="559272" y="1420628"/>
                    <a:pt x="559272" y="1420628"/>
                    <a:pt x="559272" y="1420628"/>
                  </a:cubicBezTo>
                  <a:cubicBezTo>
                    <a:pt x="559272" y="1421242"/>
                    <a:pt x="559272" y="1421242"/>
                    <a:pt x="559272" y="1421242"/>
                  </a:cubicBezTo>
                  <a:cubicBezTo>
                    <a:pt x="558662" y="1421242"/>
                    <a:pt x="558662" y="1421242"/>
                    <a:pt x="558662" y="1421242"/>
                  </a:cubicBezTo>
                  <a:cubicBezTo>
                    <a:pt x="559272" y="1422471"/>
                    <a:pt x="559882" y="1421857"/>
                    <a:pt x="559882" y="1422471"/>
                  </a:cubicBezTo>
                  <a:cubicBezTo>
                    <a:pt x="559882" y="1423085"/>
                    <a:pt x="559882" y="1423085"/>
                    <a:pt x="559882" y="1423085"/>
                  </a:cubicBezTo>
                  <a:cubicBezTo>
                    <a:pt x="563541" y="1423085"/>
                    <a:pt x="564761" y="1421857"/>
                    <a:pt x="566591" y="1422471"/>
                  </a:cubicBezTo>
                  <a:cubicBezTo>
                    <a:pt x="566591" y="1423085"/>
                    <a:pt x="566591" y="1423085"/>
                    <a:pt x="566591" y="1423085"/>
                  </a:cubicBezTo>
                  <a:cubicBezTo>
                    <a:pt x="568420" y="1423085"/>
                    <a:pt x="567810" y="1423085"/>
                    <a:pt x="567810" y="1423085"/>
                  </a:cubicBezTo>
                  <a:cubicBezTo>
                    <a:pt x="567810" y="1423699"/>
                    <a:pt x="567810" y="1423699"/>
                    <a:pt x="567810" y="1423699"/>
                  </a:cubicBezTo>
                  <a:cubicBezTo>
                    <a:pt x="569640" y="1423699"/>
                    <a:pt x="569640" y="1423699"/>
                    <a:pt x="569640" y="1423699"/>
                  </a:cubicBezTo>
                  <a:cubicBezTo>
                    <a:pt x="569640" y="1423085"/>
                    <a:pt x="569640" y="1423085"/>
                    <a:pt x="569640" y="1423085"/>
                  </a:cubicBezTo>
                  <a:cubicBezTo>
                    <a:pt x="567810" y="1423085"/>
                    <a:pt x="568420" y="1423085"/>
                    <a:pt x="567810" y="1423085"/>
                  </a:cubicBezTo>
                  <a:cubicBezTo>
                    <a:pt x="567810" y="1422471"/>
                    <a:pt x="567810" y="1422471"/>
                    <a:pt x="567810" y="1422471"/>
                  </a:cubicBezTo>
                  <a:cubicBezTo>
                    <a:pt x="565371" y="1421242"/>
                    <a:pt x="564761" y="1421242"/>
                    <a:pt x="563541" y="1421242"/>
                  </a:cubicBezTo>
                  <a:cubicBezTo>
                    <a:pt x="563541" y="1422471"/>
                    <a:pt x="563541" y="1422471"/>
                    <a:pt x="563541" y="1422471"/>
                  </a:cubicBezTo>
                  <a:cubicBezTo>
                    <a:pt x="562931" y="1422471"/>
                    <a:pt x="562931" y="1422471"/>
                    <a:pt x="562931" y="1422471"/>
                  </a:cubicBezTo>
                  <a:cubicBezTo>
                    <a:pt x="562931" y="1421242"/>
                    <a:pt x="562931" y="1421242"/>
                    <a:pt x="562931" y="1421242"/>
                  </a:cubicBezTo>
                  <a:cubicBezTo>
                    <a:pt x="561711" y="1421242"/>
                    <a:pt x="561102" y="1421242"/>
                    <a:pt x="561102" y="1421242"/>
                  </a:cubicBezTo>
                  <a:cubicBezTo>
                    <a:pt x="561102" y="1420014"/>
                    <a:pt x="561102" y="1420014"/>
                    <a:pt x="561102" y="1420014"/>
                  </a:cubicBezTo>
                  <a:cubicBezTo>
                    <a:pt x="559882" y="1420014"/>
                    <a:pt x="559882" y="1420014"/>
                    <a:pt x="559882" y="1420014"/>
                  </a:cubicBezTo>
                  <a:cubicBezTo>
                    <a:pt x="560492" y="1413871"/>
                    <a:pt x="555003" y="1417557"/>
                    <a:pt x="553783" y="1418171"/>
                  </a:cubicBezTo>
                  <a:cubicBezTo>
                    <a:pt x="553783" y="1416942"/>
                    <a:pt x="553783" y="1416942"/>
                    <a:pt x="553783" y="1416942"/>
                  </a:cubicBezTo>
                  <a:cubicBezTo>
                    <a:pt x="553173" y="1416942"/>
                    <a:pt x="553173" y="1416942"/>
                    <a:pt x="553173" y="1416942"/>
                  </a:cubicBezTo>
                  <a:cubicBezTo>
                    <a:pt x="553173" y="1416328"/>
                    <a:pt x="553173" y="1416328"/>
                    <a:pt x="553173" y="1416328"/>
                  </a:cubicBezTo>
                  <a:cubicBezTo>
                    <a:pt x="551343" y="1416328"/>
                    <a:pt x="551343" y="1416328"/>
                    <a:pt x="551343" y="1416328"/>
                  </a:cubicBezTo>
                  <a:cubicBezTo>
                    <a:pt x="550733" y="1413257"/>
                    <a:pt x="553783" y="1412642"/>
                    <a:pt x="555003" y="1412028"/>
                  </a:cubicBezTo>
                  <a:cubicBezTo>
                    <a:pt x="555613" y="1410185"/>
                    <a:pt x="556222" y="1410185"/>
                    <a:pt x="555613" y="1410185"/>
                  </a:cubicBezTo>
                  <a:cubicBezTo>
                    <a:pt x="558052" y="1409571"/>
                    <a:pt x="556832" y="1408342"/>
                    <a:pt x="557442" y="1408342"/>
                  </a:cubicBezTo>
                  <a:cubicBezTo>
                    <a:pt x="559272" y="1408342"/>
                    <a:pt x="560492" y="1408342"/>
                    <a:pt x="561102" y="1408342"/>
                  </a:cubicBezTo>
                  <a:cubicBezTo>
                    <a:pt x="561102" y="1408957"/>
                    <a:pt x="561102" y="1408957"/>
                    <a:pt x="561102" y="1408957"/>
                  </a:cubicBezTo>
                  <a:cubicBezTo>
                    <a:pt x="561711" y="1408957"/>
                    <a:pt x="561711" y="1408957"/>
                    <a:pt x="561711" y="1408957"/>
                  </a:cubicBezTo>
                  <a:cubicBezTo>
                    <a:pt x="561711" y="1410185"/>
                    <a:pt x="561711" y="1410185"/>
                    <a:pt x="561711" y="1410185"/>
                  </a:cubicBezTo>
                  <a:cubicBezTo>
                    <a:pt x="563541" y="1410185"/>
                    <a:pt x="562931" y="1410185"/>
                    <a:pt x="562931" y="1410185"/>
                  </a:cubicBezTo>
                  <a:cubicBezTo>
                    <a:pt x="562931" y="1410799"/>
                    <a:pt x="562931" y="1410799"/>
                    <a:pt x="562931" y="1410799"/>
                  </a:cubicBezTo>
                  <a:cubicBezTo>
                    <a:pt x="564761" y="1410799"/>
                    <a:pt x="564151" y="1410799"/>
                    <a:pt x="564761" y="1410799"/>
                  </a:cubicBezTo>
                  <a:cubicBezTo>
                    <a:pt x="564761" y="1411414"/>
                    <a:pt x="564761" y="1411414"/>
                    <a:pt x="564761" y="1411414"/>
                  </a:cubicBezTo>
                  <a:cubicBezTo>
                    <a:pt x="567810" y="1410799"/>
                    <a:pt x="569640" y="1411414"/>
                    <a:pt x="570860" y="1412028"/>
                  </a:cubicBezTo>
                  <a:cubicBezTo>
                    <a:pt x="570860" y="1412642"/>
                    <a:pt x="570860" y="1412642"/>
                    <a:pt x="570860" y="1412642"/>
                  </a:cubicBezTo>
                  <a:cubicBezTo>
                    <a:pt x="571470" y="1412642"/>
                    <a:pt x="571470" y="1412642"/>
                    <a:pt x="571470" y="1412642"/>
                  </a:cubicBezTo>
                  <a:cubicBezTo>
                    <a:pt x="571470" y="1413257"/>
                    <a:pt x="571470" y="1413257"/>
                    <a:pt x="571470" y="1413257"/>
                  </a:cubicBezTo>
                  <a:cubicBezTo>
                    <a:pt x="572690" y="1413257"/>
                    <a:pt x="572690" y="1413257"/>
                    <a:pt x="572690" y="1413257"/>
                  </a:cubicBezTo>
                  <a:cubicBezTo>
                    <a:pt x="572690" y="1414485"/>
                    <a:pt x="572690" y="1414485"/>
                    <a:pt x="572690" y="1414485"/>
                  </a:cubicBezTo>
                  <a:cubicBezTo>
                    <a:pt x="573299" y="1414485"/>
                    <a:pt x="573299" y="1414485"/>
                    <a:pt x="573299" y="1414485"/>
                  </a:cubicBezTo>
                  <a:cubicBezTo>
                    <a:pt x="573299" y="1415099"/>
                    <a:pt x="573299" y="1415099"/>
                    <a:pt x="573299" y="1415099"/>
                  </a:cubicBezTo>
                  <a:cubicBezTo>
                    <a:pt x="573909" y="1415099"/>
                    <a:pt x="573909" y="1415099"/>
                    <a:pt x="573909" y="1415099"/>
                  </a:cubicBezTo>
                  <a:cubicBezTo>
                    <a:pt x="572080" y="1413871"/>
                    <a:pt x="573299" y="1413257"/>
                    <a:pt x="573299" y="1412642"/>
                  </a:cubicBezTo>
                  <a:cubicBezTo>
                    <a:pt x="572690" y="1412642"/>
                    <a:pt x="572690" y="1412642"/>
                    <a:pt x="572690" y="1412642"/>
                  </a:cubicBezTo>
                  <a:cubicBezTo>
                    <a:pt x="572690" y="1411414"/>
                    <a:pt x="572690" y="1411414"/>
                    <a:pt x="572690" y="1411414"/>
                  </a:cubicBezTo>
                  <a:cubicBezTo>
                    <a:pt x="571470" y="1411414"/>
                    <a:pt x="571470" y="1411414"/>
                    <a:pt x="571470" y="1411414"/>
                  </a:cubicBezTo>
                  <a:cubicBezTo>
                    <a:pt x="570860" y="1408342"/>
                    <a:pt x="566591" y="1410799"/>
                    <a:pt x="565371" y="1410185"/>
                  </a:cubicBezTo>
                  <a:cubicBezTo>
                    <a:pt x="565371" y="1408957"/>
                    <a:pt x="565371" y="1408957"/>
                    <a:pt x="565371" y="1408957"/>
                  </a:cubicBezTo>
                  <a:cubicBezTo>
                    <a:pt x="563541" y="1408957"/>
                    <a:pt x="564151" y="1408957"/>
                    <a:pt x="563541" y="1408957"/>
                  </a:cubicBezTo>
                  <a:cubicBezTo>
                    <a:pt x="563541" y="1406499"/>
                    <a:pt x="559882" y="1407114"/>
                    <a:pt x="559272" y="1407114"/>
                  </a:cubicBezTo>
                  <a:cubicBezTo>
                    <a:pt x="559272" y="1405271"/>
                    <a:pt x="559272" y="1405885"/>
                    <a:pt x="559272" y="1405271"/>
                  </a:cubicBezTo>
                  <a:cubicBezTo>
                    <a:pt x="559882" y="1405271"/>
                    <a:pt x="559882" y="1405271"/>
                    <a:pt x="559882" y="1405271"/>
                  </a:cubicBezTo>
                  <a:cubicBezTo>
                    <a:pt x="559882" y="1403428"/>
                    <a:pt x="561711" y="1404042"/>
                    <a:pt x="561711" y="1404042"/>
                  </a:cubicBezTo>
                  <a:cubicBezTo>
                    <a:pt x="561711" y="1402200"/>
                    <a:pt x="562321" y="1402200"/>
                    <a:pt x="562321" y="1401585"/>
                  </a:cubicBezTo>
                  <a:cubicBezTo>
                    <a:pt x="562931" y="1401585"/>
                    <a:pt x="562931" y="1401585"/>
                    <a:pt x="562931" y="1401585"/>
                  </a:cubicBezTo>
                  <a:cubicBezTo>
                    <a:pt x="563541" y="1400357"/>
                    <a:pt x="564151" y="1400357"/>
                    <a:pt x="563541" y="1399742"/>
                  </a:cubicBezTo>
                  <a:cubicBezTo>
                    <a:pt x="565371" y="1399742"/>
                    <a:pt x="564761" y="1399742"/>
                    <a:pt x="565371" y="1399742"/>
                  </a:cubicBezTo>
                  <a:cubicBezTo>
                    <a:pt x="565371" y="1399128"/>
                    <a:pt x="565371" y="1399128"/>
                    <a:pt x="565371" y="1399128"/>
                  </a:cubicBezTo>
                  <a:cubicBezTo>
                    <a:pt x="566591" y="1399128"/>
                    <a:pt x="567201" y="1399128"/>
                    <a:pt x="567201" y="1399128"/>
                  </a:cubicBezTo>
                  <a:cubicBezTo>
                    <a:pt x="567201" y="1398514"/>
                    <a:pt x="567201" y="1398514"/>
                    <a:pt x="567201" y="1398514"/>
                  </a:cubicBezTo>
                  <a:cubicBezTo>
                    <a:pt x="567810" y="1398514"/>
                    <a:pt x="567810" y="1398514"/>
                    <a:pt x="567810" y="1398514"/>
                  </a:cubicBezTo>
                  <a:cubicBezTo>
                    <a:pt x="567810" y="1399128"/>
                    <a:pt x="567810" y="1399128"/>
                    <a:pt x="567810" y="1399128"/>
                  </a:cubicBezTo>
                  <a:cubicBezTo>
                    <a:pt x="569030" y="1399128"/>
                    <a:pt x="569030" y="1399128"/>
                    <a:pt x="569030" y="1399128"/>
                  </a:cubicBezTo>
                  <a:cubicBezTo>
                    <a:pt x="566591" y="1400357"/>
                    <a:pt x="567201" y="1400357"/>
                    <a:pt x="567201" y="1400971"/>
                  </a:cubicBezTo>
                  <a:lnTo>
                    <a:pt x="573299" y="1400971"/>
                  </a:lnTo>
                  <a:cubicBezTo>
                    <a:pt x="573299" y="1400357"/>
                    <a:pt x="573299" y="1400357"/>
                    <a:pt x="573299" y="1400357"/>
                  </a:cubicBezTo>
                  <a:cubicBezTo>
                    <a:pt x="572690" y="1400357"/>
                    <a:pt x="572690" y="1400357"/>
                    <a:pt x="572690" y="1400357"/>
                  </a:cubicBezTo>
                  <a:cubicBezTo>
                    <a:pt x="572690" y="1399742"/>
                    <a:pt x="572690" y="1399742"/>
                    <a:pt x="572690" y="1399742"/>
                  </a:cubicBezTo>
                  <a:cubicBezTo>
                    <a:pt x="571470" y="1399742"/>
                    <a:pt x="571470" y="1399742"/>
                    <a:pt x="571470" y="1399742"/>
                  </a:cubicBezTo>
                  <a:cubicBezTo>
                    <a:pt x="571470" y="1399128"/>
                    <a:pt x="571470" y="1399128"/>
                    <a:pt x="571470" y="1399128"/>
                  </a:cubicBezTo>
                  <a:cubicBezTo>
                    <a:pt x="570250" y="1399128"/>
                    <a:pt x="569640" y="1399128"/>
                    <a:pt x="569640" y="1399128"/>
                  </a:cubicBezTo>
                  <a:cubicBezTo>
                    <a:pt x="569640" y="1398514"/>
                    <a:pt x="569640" y="1398514"/>
                    <a:pt x="569640" y="1398514"/>
                  </a:cubicBezTo>
                  <a:cubicBezTo>
                    <a:pt x="570250" y="1398514"/>
                    <a:pt x="570250" y="1398514"/>
                    <a:pt x="570250" y="1398514"/>
                  </a:cubicBezTo>
                  <a:cubicBezTo>
                    <a:pt x="570250" y="1397285"/>
                    <a:pt x="570250" y="1397285"/>
                    <a:pt x="570250" y="1397285"/>
                  </a:cubicBezTo>
                  <a:cubicBezTo>
                    <a:pt x="568420" y="1397285"/>
                    <a:pt x="569030" y="1397285"/>
                    <a:pt x="569030" y="1397285"/>
                  </a:cubicBezTo>
                  <a:cubicBezTo>
                    <a:pt x="569030" y="1396671"/>
                    <a:pt x="569030" y="1396671"/>
                    <a:pt x="569030" y="1396671"/>
                  </a:cubicBezTo>
                  <a:cubicBezTo>
                    <a:pt x="567810" y="1396671"/>
                    <a:pt x="567810" y="1396671"/>
                    <a:pt x="567810" y="1396671"/>
                  </a:cubicBezTo>
                  <a:cubicBezTo>
                    <a:pt x="567810" y="1397285"/>
                    <a:pt x="567810" y="1397285"/>
                    <a:pt x="567810" y="1397285"/>
                  </a:cubicBezTo>
                  <a:cubicBezTo>
                    <a:pt x="567201" y="1396671"/>
                    <a:pt x="567201" y="1396671"/>
                    <a:pt x="567201" y="1396057"/>
                  </a:cubicBezTo>
                  <a:cubicBezTo>
                    <a:pt x="567810" y="1396057"/>
                    <a:pt x="567810" y="1396057"/>
                    <a:pt x="567810" y="1396057"/>
                  </a:cubicBezTo>
                  <a:cubicBezTo>
                    <a:pt x="567201" y="1395442"/>
                    <a:pt x="567201" y="1394828"/>
                    <a:pt x="567201" y="1394828"/>
                  </a:cubicBezTo>
                  <a:cubicBezTo>
                    <a:pt x="566591" y="1394828"/>
                    <a:pt x="566591" y="1394828"/>
                    <a:pt x="566591" y="1394828"/>
                  </a:cubicBezTo>
                  <a:cubicBezTo>
                    <a:pt x="566591" y="1395442"/>
                    <a:pt x="566591" y="1395442"/>
                    <a:pt x="566591" y="1395442"/>
                  </a:cubicBezTo>
                  <a:cubicBezTo>
                    <a:pt x="564761" y="1394828"/>
                    <a:pt x="564151" y="1396671"/>
                    <a:pt x="563541" y="1396057"/>
                  </a:cubicBezTo>
                  <a:cubicBezTo>
                    <a:pt x="563541" y="1396671"/>
                    <a:pt x="563541" y="1396671"/>
                    <a:pt x="563541" y="1396671"/>
                  </a:cubicBezTo>
                  <a:cubicBezTo>
                    <a:pt x="561711" y="1397285"/>
                    <a:pt x="561711" y="1397900"/>
                    <a:pt x="561102" y="1397285"/>
                  </a:cubicBezTo>
                  <a:cubicBezTo>
                    <a:pt x="561102" y="1398514"/>
                    <a:pt x="561102" y="1398514"/>
                    <a:pt x="561102" y="1398514"/>
                  </a:cubicBezTo>
                  <a:cubicBezTo>
                    <a:pt x="559272" y="1398514"/>
                    <a:pt x="559882" y="1398514"/>
                    <a:pt x="559272" y="1398514"/>
                  </a:cubicBezTo>
                  <a:cubicBezTo>
                    <a:pt x="559272" y="1400357"/>
                    <a:pt x="558052" y="1399742"/>
                    <a:pt x="558052" y="1399742"/>
                  </a:cubicBezTo>
                  <a:cubicBezTo>
                    <a:pt x="558052" y="1400357"/>
                    <a:pt x="558052" y="1400357"/>
                    <a:pt x="558052" y="1400357"/>
                  </a:cubicBezTo>
                  <a:cubicBezTo>
                    <a:pt x="556222" y="1398514"/>
                    <a:pt x="557442" y="1396671"/>
                    <a:pt x="557442" y="1396671"/>
                  </a:cubicBezTo>
                  <a:cubicBezTo>
                    <a:pt x="558052" y="1396671"/>
                    <a:pt x="558052" y="1396671"/>
                    <a:pt x="558052" y="1396671"/>
                  </a:cubicBezTo>
                  <a:cubicBezTo>
                    <a:pt x="558052" y="1396057"/>
                    <a:pt x="558052" y="1396057"/>
                    <a:pt x="558052" y="1396057"/>
                  </a:cubicBezTo>
                  <a:cubicBezTo>
                    <a:pt x="558662" y="1396057"/>
                    <a:pt x="558662" y="1396057"/>
                    <a:pt x="558662" y="1396057"/>
                  </a:cubicBezTo>
                  <a:cubicBezTo>
                    <a:pt x="556832" y="1394828"/>
                    <a:pt x="558662" y="1393600"/>
                    <a:pt x="558052" y="1392985"/>
                  </a:cubicBezTo>
                  <a:cubicBezTo>
                    <a:pt x="559882" y="1392985"/>
                    <a:pt x="560492" y="1392985"/>
                    <a:pt x="561102" y="1392985"/>
                  </a:cubicBezTo>
                  <a:cubicBezTo>
                    <a:pt x="561102" y="1391142"/>
                    <a:pt x="561102" y="1391757"/>
                    <a:pt x="561102" y="1391757"/>
                  </a:cubicBezTo>
                  <a:cubicBezTo>
                    <a:pt x="559882" y="1391757"/>
                    <a:pt x="559882" y="1391757"/>
                    <a:pt x="559882" y="1391757"/>
                  </a:cubicBezTo>
                  <a:cubicBezTo>
                    <a:pt x="559882" y="1389914"/>
                    <a:pt x="559882" y="1390528"/>
                    <a:pt x="559882" y="1390528"/>
                  </a:cubicBezTo>
                  <a:cubicBezTo>
                    <a:pt x="558662" y="1390528"/>
                    <a:pt x="558052" y="1390528"/>
                    <a:pt x="558052" y="1390528"/>
                  </a:cubicBezTo>
                  <a:cubicBezTo>
                    <a:pt x="558052" y="1389300"/>
                    <a:pt x="558052" y="1389300"/>
                    <a:pt x="558052" y="1389300"/>
                  </a:cubicBezTo>
                  <a:cubicBezTo>
                    <a:pt x="557442" y="1389300"/>
                    <a:pt x="557442" y="1389300"/>
                    <a:pt x="557442" y="1389300"/>
                  </a:cubicBezTo>
                  <a:cubicBezTo>
                    <a:pt x="557442" y="1388685"/>
                    <a:pt x="557442" y="1388685"/>
                    <a:pt x="557442" y="1388685"/>
                  </a:cubicBezTo>
                  <a:cubicBezTo>
                    <a:pt x="558052" y="1388685"/>
                    <a:pt x="558052" y="1388685"/>
                    <a:pt x="558052" y="1388685"/>
                  </a:cubicBezTo>
                  <a:cubicBezTo>
                    <a:pt x="558052" y="1386842"/>
                    <a:pt x="559272" y="1386842"/>
                    <a:pt x="558662" y="1386842"/>
                  </a:cubicBezTo>
                  <a:cubicBezTo>
                    <a:pt x="559272" y="1386842"/>
                    <a:pt x="559272" y="1386842"/>
                    <a:pt x="559272" y="1386842"/>
                  </a:cubicBezTo>
                  <a:cubicBezTo>
                    <a:pt x="558662" y="1383771"/>
                    <a:pt x="561102" y="1382542"/>
                    <a:pt x="561711" y="1383157"/>
                  </a:cubicBezTo>
                  <a:cubicBezTo>
                    <a:pt x="561102" y="1380700"/>
                    <a:pt x="562931" y="1380700"/>
                    <a:pt x="562931" y="1380700"/>
                  </a:cubicBezTo>
                  <a:cubicBezTo>
                    <a:pt x="563541" y="1378857"/>
                    <a:pt x="564151" y="1378857"/>
                    <a:pt x="563541" y="1378857"/>
                  </a:cubicBezTo>
                  <a:cubicBezTo>
                    <a:pt x="564761" y="1378857"/>
                    <a:pt x="564761" y="1378857"/>
                    <a:pt x="564761" y="1378857"/>
                  </a:cubicBezTo>
                  <a:cubicBezTo>
                    <a:pt x="564761" y="1377628"/>
                    <a:pt x="564761" y="1377628"/>
                    <a:pt x="564761" y="1377628"/>
                  </a:cubicBezTo>
                  <a:cubicBezTo>
                    <a:pt x="563541" y="1377628"/>
                    <a:pt x="563541" y="1377628"/>
                    <a:pt x="563541" y="1377628"/>
                  </a:cubicBezTo>
                  <a:cubicBezTo>
                    <a:pt x="563541" y="1377014"/>
                    <a:pt x="563541" y="1377014"/>
                    <a:pt x="563541" y="1377014"/>
                  </a:cubicBezTo>
                  <a:cubicBezTo>
                    <a:pt x="562321" y="1377014"/>
                    <a:pt x="561711" y="1377014"/>
                    <a:pt x="561711" y="1377014"/>
                  </a:cubicBezTo>
                  <a:cubicBezTo>
                    <a:pt x="562931" y="1376400"/>
                    <a:pt x="562321" y="1375785"/>
                    <a:pt x="562321" y="1375785"/>
                  </a:cubicBezTo>
                  <a:cubicBezTo>
                    <a:pt x="562931" y="1375785"/>
                    <a:pt x="562931" y="1375785"/>
                    <a:pt x="562931" y="1375785"/>
                  </a:cubicBezTo>
                  <a:cubicBezTo>
                    <a:pt x="562931" y="1375171"/>
                    <a:pt x="562931" y="1375171"/>
                    <a:pt x="562931" y="1375171"/>
                  </a:cubicBezTo>
                  <a:cubicBezTo>
                    <a:pt x="564761" y="1375171"/>
                    <a:pt x="564151" y="1375171"/>
                    <a:pt x="564761" y="1375171"/>
                  </a:cubicBezTo>
                  <a:cubicBezTo>
                    <a:pt x="564761" y="1373942"/>
                    <a:pt x="564761" y="1373942"/>
                    <a:pt x="564761" y="1373942"/>
                  </a:cubicBezTo>
                  <a:cubicBezTo>
                    <a:pt x="566591" y="1373942"/>
                    <a:pt x="567810" y="1373942"/>
                    <a:pt x="567810" y="1373942"/>
                  </a:cubicBezTo>
                  <a:cubicBezTo>
                    <a:pt x="567810" y="1373328"/>
                    <a:pt x="567810" y="1373328"/>
                    <a:pt x="567810" y="1373328"/>
                  </a:cubicBezTo>
                  <a:cubicBezTo>
                    <a:pt x="569030" y="1373328"/>
                    <a:pt x="569030" y="1373328"/>
                    <a:pt x="569030" y="1373328"/>
                  </a:cubicBezTo>
                  <a:cubicBezTo>
                    <a:pt x="569030" y="1372714"/>
                    <a:pt x="569030" y="1372714"/>
                    <a:pt x="569030" y="1372714"/>
                  </a:cubicBezTo>
                  <a:cubicBezTo>
                    <a:pt x="570250" y="1372714"/>
                    <a:pt x="570860" y="1372714"/>
                    <a:pt x="570860" y="1372714"/>
                  </a:cubicBezTo>
                  <a:cubicBezTo>
                    <a:pt x="570860" y="1372100"/>
                    <a:pt x="570860" y="1372100"/>
                    <a:pt x="570860" y="1372100"/>
                  </a:cubicBezTo>
                  <a:cubicBezTo>
                    <a:pt x="573299" y="1372100"/>
                    <a:pt x="572080" y="1370257"/>
                    <a:pt x="572690" y="1370257"/>
                  </a:cubicBezTo>
                  <a:cubicBezTo>
                    <a:pt x="573909" y="1370257"/>
                    <a:pt x="573909" y="1370257"/>
                    <a:pt x="573909" y="1370257"/>
                  </a:cubicBezTo>
                  <a:cubicBezTo>
                    <a:pt x="573909" y="1369642"/>
                    <a:pt x="573909" y="1369642"/>
                    <a:pt x="573909" y="1369642"/>
                  </a:cubicBezTo>
                  <a:cubicBezTo>
                    <a:pt x="575739" y="1369642"/>
                    <a:pt x="575739" y="1369028"/>
                    <a:pt x="575739" y="1369028"/>
                  </a:cubicBezTo>
                  <a:cubicBezTo>
                    <a:pt x="575739" y="1369642"/>
                    <a:pt x="575739" y="1369642"/>
                    <a:pt x="575739" y="1369642"/>
                  </a:cubicBezTo>
                  <a:cubicBezTo>
                    <a:pt x="576959" y="1369642"/>
                    <a:pt x="576959" y="1369642"/>
                    <a:pt x="576959" y="1369642"/>
                  </a:cubicBezTo>
                  <a:cubicBezTo>
                    <a:pt x="576959" y="1369028"/>
                    <a:pt x="576959" y="1369028"/>
                    <a:pt x="576959" y="1369028"/>
                  </a:cubicBezTo>
                  <a:cubicBezTo>
                    <a:pt x="578179" y="1369028"/>
                    <a:pt x="578179" y="1369028"/>
                    <a:pt x="578179" y="1369028"/>
                  </a:cubicBezTo>
                  <a:cubicBezTo>
                    <a:pt x="578179" y="1370871"/>
                    <a:pt x="578179" y="1370257"/>
                    <a:pt x="578179" y="1370257"/>
                  </a:cubicBezTo>
                  <a:cubicBezTo>
                    <a:pt x="578788" y="1370257"/>
                    <a:pt x="578788" y="1370257"/>
                    <a:pt x="578788" y="1370257"/>
                  </a:cubicBezTo>
                  <a:cubicBezTo>
                    <a:pt x="578788" y="1371485"/>
                    <a:pt x="578788" y="1371485"/>
                    <a:pt x="578788" y="1371485"/>
                  </a:cubicBezTo>
                  <a:cubicBezTo>
                    <a:pt x="580618" y="1369028"/>
                    <a:pt x="581228" y="1370257"/>
                    <a:pt x="581838" y="1369642"/>
                  </a:cubicBezTo>
                  <a:cubicBezTo>
                    <a:pt x="581838" y="1370257"/>
                    <a:pt x="581838" y="1370257"/>
                    <a:pt x="581838" y="1370257"/>
                  </a:cubicBezTo>
                  <a:cubicBezTo>
                    <a:pt x="583668" y="1370257"/>
                    <a:pt x="583058" y="1370257"/>
                    <a:pt x="583058" y="1370257"/>
                  </a:cubicBezTo>
                  <a:cubicBezTo>
                    <a:pt x="583058" y="1372100"/>
                    <a:pt x="583058" y="1372100"/>
                    <a:pt x="583058" y="1372100"/>
                  </a:cubicBezTo>
                  <a:cubicBezTo>
                    <a:pt x="584278" y="1372100"/>
                    <a:pt x="584278" y="1372100"/>
                    <a:pt x="584278" y="1372100"/>
                  </a:cubicBezTo>
                  <a:cubicBezTo>
                    <a:pt x="584278" y="1370257"/>
                    <a:pt x="584278" y="1370871"/>
                    <a:pt x="584278" y="1370257"/>
                  </a:cubicBezTo>
                  <a:cubicBezTo>
                    <a:pt x="583058" y="1370257"/>
                    <a:pt x="583058" y="1370257"/>
                    <a:pt x="583058" y="1370257"/>
                  </a:cubicBezTo>
                  <a:cubicBezTo>
                    <a:pt x="583058" y="1369642"/>
                    <a:pt x="583058" y="1369642"/>
                    <a:pt x="583058" y="1369642"/>
                  </a:cubicBezTo>
                  <a:cubicBezTo>
                    <a:pt x="581838" y="1369642"/>
                    <a:pt x="581838" y="1369642"/>
                    <a:pt x="581838" y="1369642"/>
                  </a:cubicBezTo>
                  <a:cubicBezTo>
                    <a:pt x="581838" y="1368414"/>
                    <a:pt x="583058" y="1368414"/>
                    <a:pt x="582448" y="1368414"/>
                  </a:cubicBezTo>
                  <a:cubicBezTo>
                    <a:pt x="580618" y="1368414"/>
                    <a:pt x="581228" y="1368414"/>
                    <a:pt x="581228" y="1368414"/>
                  </a:cubicBezTo>
                  <a:cubicBezTo>
                    <a:pt x="581838" y="1367800"/>
                    <a:pt x="581838" y="1367800"/>
                    <a:pt x="581838" y="1367800"/>
                  </a:cubicBezTo>
                  <a:cubicBezTo>
                    <a:pt x="580008" y="1367800"/>
                    <a:pt x="580618" y="1367800"/>
                    <a:pt x="580618" y="1367800"/>
                  </a:cubicBezTo>
                  <a:cubicBezTo>
                    <a:pt x="580618" y="1368414"/>
                    <a:pt x="580618" y="1368414"/>
                    <a:pt x="580618" y="1368414"/>
                  </a:cubicBezTo>
                  <a:cubicBezTo>
                    <a:pt x="579398" y="1367800"/>
                    <a:pt x="579398" y="1367800"/>
                    <a:pt x="579398" y="1367800"/>
                  </a:cubicBezTo>
                  <a:cubicBezTo>
                    <a:pt x="578788" y="1368414"/>
                    <a:pt x="578788" y="1368414"/>
                    <a:pt x="578788" y="1368414"/>
                  </a:cubicBezTo>
                  <a:cubicBezTo>
                    <a:pt x="578788" y="1367800"/>
                    <a:pt x="578788" y="1367800"/>
                    <a:pt x="578788" y="1367800"/>
                  </a:cubicBezTo>
                  <a:cubicBezTo>
                    <a:pt x="578179" y="1367800"/>
                    <a:pt x="578179" y="1367800"/>
                    <a:pt x="578179" y="1367800"/>
                  </a:cubicBezTo>
                  <a:cubicBezTo>
                    <a:pt x="578179" y="1367185"/>
                    <a:pt x="578179" y="1367185"/>
                    <a:pt x="578179" y="1367185"/>
                  </a:cubicBezTo>
                  <a:cubicBezTo>
                    <a:pt x="580008" y="1367185"/>
                    <a:pt x="579398" y="1367185"/>
                    <a:pt x="579398" y="1367185"/>
                  </a:cubicBezTo>
                  <a:cubicBezTo>
                    <a:pt x="579398" y="1365957"/>
                    <a:pt x="579398" y="1365957"/>
                    <a:pt x="579398" y="1365957"/>
                  </a:cubicBezTo>
                  <a:cubicBezTo>
                    <a:pt x="578179" y="1365957"/>
                    <a:pt x="577569" y="1365957"/>
                    <a:pt x="577569" y="1365957"/>
                  </a:cubicBezTo>
                  <a:cubicBezTo>
                    <a:pt x="577569" y="1364114"/>
                    <a:pt x="577569" y="1362885"/>
                    <a:pt x="577569" y="1361657"/>
                  </a:cubicBezTo>
                  <a:cubicBezTo>
                    <a:pt x="578179" y="1361657"/>
                    <a:pt x="578179" y="1361657"/>
                    <a:pt x="578179" y="1361657"/>
                  </a:cubicBezTo>
                  <a:cubicBezTo>
                    <a:pt x="578179" y="1360428"/>
                    <a:pt x="578179" y="1360428"/>
                    <a:pt x="578179" y="1360428"/>
                  </a:cubicBezTo>
                  <a:cubicBezTo>
                    <a:pt x="576349" y="1360428"/>
                    <a:pt x="576959" y="1360428"/>
                    <a:pt x="576959" y="1360428"/>
                  </a:cubicBezTo>
                  <a:cubicBezTo>
                    <a:pt x="576959" y="1359814"/>
                    <a:pt x="576959" y="1359814"/>
                    <a:pt x="576959" y="1359814"/>
                  </a:cubicBezTo>
                  <a:cubicBezTo>
                    <a:pt x="573909" y="1361042"/>
                    <a:pt x="575129" y="1361042"/>
                    <a:pt x="573909" y="1361042"/>
                  </a:cubicBezTo>
                  <a:cubicBezTo>
                    <a:pt x="573909" y="1358585"/>
                    <a:pt x="575129" y="1357971"/>
                    <a:pt x="574519" y="1356742"/>
                  </a:cubicBezTo>
                  <a:cubicBezTo>
                    <a:pt x="573909" y="1356742"/>
                    <a:pt x="573909" y="1356742"/>
                    <a:pt x="573909" y="1356742"/>
                  </a:cubicBezTo>
                  <a:cubicBezTo>
                    <a:pt x="573909" y="1354285"/>
                    <a:pt x="573909" y="1352442"/>
                    <a:pt x="573909" y="1351828"/>
                  </a:cubicBezTo>
                  <a:cubicBezTo>
                    <a:pt x="575739" y="1351214"/>
                    <a:pt x="575739" y="1350600"/>
                    <a:pt x="575739" y="1350600"/>
                  </a:cubicBezTo>
                  <a:cubicBezTo>
                    <a:pt x="575739" y="1349371"/>
                    <a:pt x="575739" y="1349371"/>
                    <a:pt x="575739" y="1349371"/>
                  </a:cubicBezTo>
                  <a:cubicBezTo>
                    <a:pt x="576959" y="1349371"/>
                    <a:pt x="576959" y="1349371"/>
                    <a:pt x="576959" y="1349371"/>
                  </a:cubicBezTo>
                  <a:cubicBezTo>
                    <a:pt x="576959" y="1347528"/>
                    <a:pt x="576959" y="1348142"/>
                    <a:pt x="576959" y="1348142"/>
                  </a:cubicBezTo>
                  <a:cubicBezTo>
                    <a:pt x="577569" y="1348142"/>
                    <a:pt x="577569" y="1348142"/>
                    <a:pt x="577569" y="1348142"/>
                  </a:cubicBezTo>
                  <a:cubicBezTo>
                    <a:pt x="578179" y="1345071"/>
                    <a:pt x="576349" y="1344457"/>
                    <a:pt x="576959" y="1343842"/>
                  </a:cubicBezTo>
                  <a:cubicBezTo>
                    <a:pt x="578788" y="1343228"/>
                    <a:pt x="578788" y="1342614"/>
                    <a:pt x="579398" y="1342614"/>
                  </a:cubicBezTo>
                  <a:cubicBezTo>
                    <a:pt x="578788" y="1340771"/>
                    <a:pt x="578788" y="1338314"/>
                    <a:pt x="578788" y="1337699"/>
                  </a:cubicBezTo>
                  <a:cubicBezTo>
                    <a:pt x="578179" y="1337699"/>
                    <a:pt x="578179" y="1337699"/>
                    <a:pt x="578179" y="1337699"/>
                  </a:cubicBezTo>
                  <a:cubicBezTo>
                    <a:pt x="578179" y="1335857"/>
                    <a:pt x="578179" y="1336471"/>
                    <a:pt x="578179" y="1336471"/>
                  </a:cubicBezTo>
                  <a:cubicBezTo>
                    <a:pt x="577569" y="1336471"/>
                    <a:pt x="577569" y="1336471"/>
                    <a:pt x="577569" y="1336471"/>
                  </a:cubicBezTo>
                  <a:cubicBezTo>
                    <a:pt x="577569" y="1334628"/>
                    <a:pt x="577569" y="1334014"/>
                    <a:pt x="577569" y="1334014"/>
                  </a:cubicBezTo>
                  <a:cubicBezTo>
                    <a:pt x="579398" y="1334014"/>
                    <a:pt x="578788" y="1334014"/>
                    <a:pt x="578788" y="1334014"/>
                  </a:cubicBezTo>
                  <a:cubicBezTo>
                    <a:pt x="578788" y="1334628"/>
                    <a:pt x="578788" y="1334628"/>
                    <a:pt x="578788" y="1334628"/>
                  </a:cubicBezTo>
                  <a:cubicBezTo>
                    <a:pt x="579398" y="1334628"/>
                    <a:pt x="579398" y="1334628"/>
                    <a:pt x="579398" y="1334628"/>
                  </a:cubicBezTo>
                  <a:cubicBezTo>
                    <a:pt x="579398" y="1334014"/>
                    <a:pt x="579398" y="1334014"/>
                    <a:pt x="579398" y="1334014"/>
                  </a:cubicBezTo>
                  <a:cubicBezTo>
                    <a:pt x="580618" y="1334014"/>
                    <a:pt x="580618" y="1334014"/>
                    <a:pt x="580618" y="1334014"/>
                  </a:cubicBezTo>
                  <a:cubicBezTo>
                    <a:pt x="580008" y="1332785"/>
                    <a:pt x="581228" y="1332785"/>
                    <a:pt x="581228" y="1332785"/>
                  </a:cubicBezTo>
                  <a:cubicBezTo>
                    <a:pt x="580618" y="1332785"/>
                    <a:pt x="580618" y="1332785"/>
                    <a:pt x="580618" y="1332785"/>
                  </a:cubicBezTo>
                  <a:cubicBezTo>
                    <a:pt x="581838" y="1330942"/>
                    <a:pt x="583058" y="1332171"/>
                    <a:pt x="583058" y="1332171"/>
                  </a:cubicBezTo>
                  <a:cubicBezTo>
                    <a:pt x="583058" y="1332785"/>
                    <a:pt x="583058" y="1332785"/>
                    <a:pt x="583058" y="1332785"/>
                  </a:cubicBezTo>
                  <a:cubicBezTo>
                    <a:pt x="584887" y="1332785"/>
                    <a:pt x="584887" y="1334014"/>
                    <a:pt x="585497" y="1333399"/>
                  </a:cubicBezTo>
                  <a:cubicBezTo>
                    <a:pt x="585497" y="1334014"/>
                    <a:pt x="585497" y="1334014"/>
                    <a:pt x="585497" y="1334014"/>
                  </a:cubicBezTo>
                  <a:cubicBezTo>
                    <a:pt x="586107" y="1334014"/>
                    <a:pt x="586107" y="1334014"/>
                    <a:pt x="586107" y="1334014"/>
                  </a:cubicBezTo>
                  <a:cubicBezTo>
                    <a:pt x="586107" y="1335857"/>
                    <a:pt x="586107" y="1335857"/>
                    <a:pt x="586107" y="1336471"/>
                  </a:cubicBezTo>
                  <a:cubicBezTo>
                    <a:pt x="586717" y="1336471"/>
                    <a:pt x="586717" y="1336471"/>
                    <a:pt x="586717" y="1336471"/>
                  </a:cubicBezTo>
                  <a:cubicBezTo>
                    <a:pt x="586717" y="1337085"/>
                    <a:pt x="586717" y="1337085"/>
                    <a:pt x="586717" y="1337085"/>
                  </a:cubicBezTo>
                  <a:cubicBezTo>
                    <a:pt x="586107" y="1337085"/>
                    <a:pt x="586107" y="1337085"/>
                    <a:pt x="586107" y="1337085"/>
                  </a:cubicBezTo>
                  <a:cubicBezTo>
                    <a:pt x="586717" y="1337699"/>
                    <a:pt x="586717" y="1337699"/>
                    <a:pt x="586717" y="1337699"/>
                  </a:cubicBezTo>
                  <a:cubicBezTo>
                    <a:pt x="586107" y="1337699"/>
                    <a:pt x="586107" y="1337699"/>
                    <a:pt x="586107" y="1337699"/>
                  </a:cubicBezTo>
                  <a:cubicBezTo>
                    <a:pt x="586107" y="1339542"/>
                    <a:pt x="586107" y="1339542"/>
                    <a:pt x="586107" y="1340157"/>
                  </a:cubicBezTo>
                  <a:cubicBezTo>
                    <a:pt x="586717" y="1340157"/>
                    <a:pt x="586717" y="1340157"/>
                    <a:pt x="586717" y="1340157"/>
                  </a:cubicBezTo>
                  <a:cubicBezTo>
                    <a:pt x="586107" y="1341999"/>
                    <a:pt x="586107" y="1343228"/>
                    <a:pt x="585497" y="1343842"/>
                  </a:cubicBezTo>
                  <a:cubicBezTo>
                    <a:pt x="586107" y="1343842"/>
                    <a:pt x="586107" y="1343842"/>
                    <a:pt x="586107" y="1343842"/>
                  </a:cubicBezTo>
                  <a:cubicBezTo>
                    <a:pt x="586107" y="1342614"/>
                    <a:pt x="586107" y="1342614"/>
                    <a:pt x="586107" y="1342614"/>
                  </a:cubicBezTo>
                  <a:cubicBezTo>
                    <a:pt x="586717" y="1342614"/>
                    <a:pt x="586717" y="1342614"/>
                    <a:pt x="586717" y="1342614"/>
                  </a:cubicBezTo>
                  <a:cubicBezTo>
                    <a:pt x="586717" y="1341999"/>
                    <a:pt x="586717" y="1341999"/>
                    <a:pt x="586717" y="1341999"/>
                  </a:cubicBezTo>
                  <a:cubicBezTo>
                    <a:pt x="587327" y="1341999"/>
                    <a:pt x="587327" y="1341999"/>
                    <a:pt x="587327" y="1341999"/>
                  </a:cubicBezTo>
                  <a:cubicBezTo>
                    <a:pt x="587327" y="1340157"/>
                    <a:pt x="587327" y="1340771"/>
                    <a:pt x="587327" y="1340771"/>
                  </a:cubicBezTo>
                  <a:cubicBezTo>
                    <a:pt x="589157" y="1342614"/>
                    <a:pt x="589767" y="1340771"/>
                    <a:pt x="589767" y="1341385"/>
                  </a:cubicBezTo>
                  <a:cubicBezTo>
                    <a:pt x="589767" y="1341999"/>
                    <a:pt x="589767" y="1341999"/>
                    <a:pt x="589767" y="1341999"/>
                  </a:cubicBezTo>
                  <a:cubicBezTo>
                    <a:pt x="592206" y="1341999"/>
                    <a:pt x="592206" y="1343228"/>
                    <a:pt x="592206" y="1343842"/>
                  </a:cubicBezTo>
                  <a:cubicBezTo>
                    <a:pt x="592816" y="1343842"/>
                    <a:pt x="592816" y="1343842"/>
                    <a:pt x="592816" y="1343842"/>
                  </a:cubicBezTo>
                  <a:cubicBezTo>
                    <a:pt x="592816" y="1345071"/>
                    <a:pt x="591596" y="1345071"/>
                    <a:pt x="592206" y="1345071"/>
                  </a:cubicBezTo>
                  <a:cubicBezTo>
                    <a:pt x="592816" y="1345071"/>
                    <a:pt x="592816" y="1345071"/>
                    <a:pt x="592816" y="1345071"/>
                  </a:cubicBezTo>
                  <a:cubicBezTo>
                    <a:pt x="592816" y="1346914"/>
                    <a:pt x="592816" y="1346299"/>
                    <a:pt x="592816" y="1346299"/>
                  </a:cubicBezTo>
                  <a:cubicBezTo>
                    <a:pt x="592206" y="1346299"/>
                    <a:pt x="592206" y="1346299"/>
                    <a:pt x="592206" y="1346299"/>
                  </a:cubicBezTo>
                  <a:cubicBezTo>
                    <a:pt x="594036" y="1349985"/>
                    <a:pt x="593426" y="1353057"/>
                    <a:pt x="594036" y="1355514"/>
                  </a:cubicBezTo>
                  <a:cubicBezTo>
                    <a:pt x="593426" y="1355514"/>
                    <a:pt x="593426" y="1355514"/>
                    <a:pt x="593426" y="1355514"/>
                  </a:cubicBezTo>
                  <a:lnTo>
                    <a:pt x="593426" y="1357357"/>
                  </a:lnTo>
                  <a:lnTo>
                    <a:pt x="593426" y="1360428"/>
                  </a:lnTo>
                  <a:cubicBezTo>
                    <a:pt x="594036" y="1360428"/>
                    <a:pt x="594036" y="1360428"/>
                    <a:pt x="594036" y="1360428"/>
                  </a:cubicBezTo>
                  <a:cubicBezTo>
                    <a:pt x="594646" y="1358585"/>
                    <a:pt x="593426" y="1357357"/>
                    <a:pt x="593426" y="1357357"/>
                  </a:cubicBezTo>
                  <a:cubicBezTo>
                    <a:pt x="594036" y="1357357"/>
                    <a:pt x="594036" y="1357357"/>
                    <a:pt x="594036" y="1357357"/>
                  </a:cubicBezTo>
                  <a:cubicBezTo>
                    <a:pt x="594036" y="1356128"/>
                    <a:pt x="594036" y="1355514"/>
                    <a:pt x="594036" y="1355514"/>
                  </a:cubicBezTo>
                  <a:cubicBezTo>
                    <a:pt x="594646" y="1355514"/>
                    <a:pt x="594646" y="1355514"/>
                    <a:pt x="594646" y="1355514"/>
                  </a:cubicBezTo>
                  <a:cubicBezTo>
                    <a:pt x="594646" y="1351828"/>
                    <a:pt x="594646" y="1349985"/>
                    <a:pt x="594646" y="1348142"/>
                  </a:cubicBezTo>
                  <a:cubicBezTo>
                    <a:pt x="594036" y="1348142"/>
                    <a:pt x="594036" y="1348142"/>
                    <a:pt x="594036" y="1348142"/>
                  </a:cubicBezTo>
                  <a:cubicBezTo>
                    <a:pt x="594036" y="1346299"/>
                    <a:pt x="594036" y="1345685"/>
                    <a:pt x="594036" y="1345071"/>
                  </a:cubicBezTo>
                  <a:cubicBezTo>
                    <a:pt x="594646" y="1345071"/>
                    <a:pt x="594646" y="1345071"/>
                    <a:pt x="594646" y="1345071"/>
                  </a:cubicBezTo>
                  <a:cubicBezTo>
                    <a:pt x="594646" y="1344457"/>
                    <a:pt x="594646" y="1344457"/>
                    <a:pt x="594646" y="1344457"/>
                  </a:cubicBezTo>
                  <a:cubicBezTo>
                    <a:pt x="595256" y="1344457"/>
                    <a:pt x="595256" y="1344457"/>
                    <a:pt x="595256" y="1344457"/>
                  </a:cubicBezTo>
                  <a:cubicBezTo>
                    <a:pt x="595256" y="1346299"/>
                    <a:pt x="595256" y="1345685"/>
                    <a:pt x="595256" y="1345685"/>
                  </a:cubicBezTo>
                  <a:cubicBezTo>
                    <a:pt x="596475" y="1345685"/>
                    <a:pt x="596475" y="1345685"/>
                    <a:pt x="596475" y="1345685"/>
                  </a:cubicBezTo>
                  <a:cubicBezTo>
                    <a:pt x="595865" y="1347528"/>
                    <a:pt x="595256" y="1348142"/>
                    <a:pt x="595256" y="1348757"/>
                  </a:cubicBezTo>
                  <a:cubicBezTo>
                    <a:pt x="597695" y="1348757"/>
                    <a:pt x="597085" y="1349985"/>
                    <a:pt x="597085" y="1349985"/>
                  </a:cubicBezTo>
                  <a:cubicBezTo>
                    <a:pt x="597695" y="1349985"/>
                    <a:pt x="597695" y="1349985"/>
                    <a:pt x="597695" y="1349985"/>
                  </a:cubicBezTo>
                  <a:cubicBezTo>
                    <a:pt x="597695" y="1350600"/>
                    <a:pt x="597695" y="1350600"/>
                    <a:pt x="597695" y="1350600"/>
                  </a:cubicBezTo>
                  <a:cubicBezTo>
                    <a:pt x="599525" y="1351214"/>
                    <a:pt x="599525" y="1351828"/>
                    <a:pt x="600135" y="1351828"/>
                  </a:cubicBezTo>
                  <a:cubicBezTo>
                    <a:pt x="600135" y="1352442"/>
                    <a:pt x="600135" y="1352442"/>
                    <a:pt x="600135" y="1352442"/>
                  </a:cubicBezTo>
                  <a:cubicBezTo>
                    <a:pt x="601964" y="1352442"/>
                    <a:pt x="601355" y="1354900"/>
                    <a:pt x="601355" y="1355514"/>
                  </a:cubicBezTo>
                  <a:cubicBezTo>
                    <a:pt x="603184" y="1353671"/>
                    <a:pt x="601355" y="1352442"/>
                    <a:pt x="601964" y="1351828"/>
                  </a:cubicBezTo>
                  <a:cubicBezTo>
                    <a:pt x="600135" y="1351828"/>
                    <a:pt x="600745" y="1351828"/>
                    <a:pt x="600745" y="1351828"/>
                  </a:cubicBezTo>
                  <a:cubicBezTo>
                    <a:pt x="600745" y="1350600"/>
                    <a:pt x="600745" y="1350600"/>
                    <a:pt x="600745" y="1350600"/>
                  </a:cubicBezTo>
                  <a:cubicBezTo>
                    <a:pt x="600135" y="1350600"/>
                    <a:pt x="600135" y="1350600"/>
                    <a:pt x="600135" y="1350600"/>
                  </a:cubicBezTo>
                  <a:cubicBezTo>
                    <a:pt x="600135" y="1349985"/>
                    <a:pt x="600135" y="1349985"/>
                    <a:pt x="600135" y="1349985"/>
                  </a:cubicBezTo>
                  <a:cubicBezTo>
                    <a:pt x="598915" y="1349985"/>
                    <a:pt x="598915" y="1349985"/>
                    <a:pt x="598915" y="1349985"/>
                  </a:cubicBezTo>
                  <a:cubicBezTo>
                    <a:pt x="598305" y="1348757"/>
                    <a:pt x="598305" y="1348757"/>
                    <a:pt x="598305" y="1348757"/>
                  </a:cubicBezTo>
                  <a:cubicBezTo>
                    <a:pt x="600745" y="1348757"/>
                    <a:pt x="599525" y="1346914"/>
                    <a:pt x="600135" y="1347528"/>
                  </a:cubicBezTo>
                  <a:cubicBezTo>
                    <a:pt x="601964" y="1347528"/>
                    <a:pt x="601355" y="1347528"/>
                    <a:pt x="601964" y="1347528"/>
                  </a:cubicBezTo>
                  <a:cubicBezTo>
                    <a:pt x="601964" y="1346299"/>
                    <a:pt x="601964" y="1346299"/>
                    <a:pt x="601964" y="1346299"/>
                  </a:cubicBezTo>
                  <a:cubicBezTo>
                    <a:pt x="605014" y="1346299"/>
                    <a:pt x="606844" y="1346299"/>
                    <a:pt x="608063" y="1346299"/>
                  </a:cubicBezTo>
                  <a:cubicBezTo>
                    <a:pt x="608063" y="1347528"/>
                    <a:pt x="608063" y="1347528"/>
                    <a:pt x="608063" y="1347528"/>
                  </a:cubicBezTo>
                  <a:cubicBezTo>
                    <a:pt x="606844" y="1347528"/>
                    <a:pt x="606844" y="1347528"/>
                    <a:pt x="606844" y="1347528"/>
                  </a:cubicBezTo>
                  <a:cubicBezTo>
                    <a:pt x="606844" y="1348142"/>
                    <a:pt x="606844" y="1348142"/>
                    <a:pt x="606844" y="1348142"/>
                  </a:cubicBezTo>
                  <a:cubicBezTo>
                    <a:pt x="606234" y="1348142"/>
                    <a:pt x="606234" y="1348142"/>
                    <a:pt x="606234" y="1348142"/>
                  </a:cubicBezTo>
                  <a:cubicBezTo>
                    <a:pt x="606234" y="1348757"/>
                    <a:pt x="606234" y="1348757"/>
                    <a:pt x="606234" y="1348757"/>
                  </a:cubicBezTo>
                  <a:cubicBezTo>
                    <a:pt x="608673" y="1348757"/>
                    <a:pt x="609893" y="1348757"/>
                    <a:pt x="610503" y="1348757"/>
                  </a:cubicBezTo>
                  <a:cubicBezTo>
                    <a:pt x="610503" y="1350600"/>
                    <a:pt x="610503" y="1349985"/>
                    <a:pt x="610503" y="1349985"/>
                  </a:cubicBezTo>
                  <a:cubicBezTo>
                    <a:pt x="612333" y="1349985"/>
                    <a:pt x="611723" y="1349985"/>
                    <a:pt x="612333" y="1349985"/>
                  </a:cubicBezTo>
                  <a:cubicBezTo>
                    <a:pt x="612333" y="1348757"/>
                    <a:pt x="612333" y="1348757"/>
                    <a:pt x="612333" y="1348757"/>
                  </a:cubicBezTo>
                  <a:cubicBezTo>
                    <a:pt x="611723" y="1349371"/>
                    <a:pt x="611723" y="1349371"/>
                    <a:pt x="611723" y="1349371"/>
                  </a:cubicBezTo>
                  <a:cubicBezTo>
                    <a:pt x="611723" y="1346914"/>
                    <a:pt x="610503" y="1346914"/>
                    <a:pt x="609893" y="1347528"/>
                  </a:cubicBezTo>
                  <a:cubicBezTo>
                    <a:pt x="609893" y="1345685"/>
                    <a:pt x="609893" y="1345685"/>
                    <a:pt x="609893" y="1345685"/>
                  </a:cubicBezTo>
                  <a:cubicBezTo>
                    <a:pt x="608063" y="1345685"/>
                    <a:pt x="606234" y="1345685"/>
                    <a:pt x="605624" y="1345685"/>
                  </a:cubicBezTo>
                  <a:cubicBezTo>
                    <a:pt x="605624" y="1345071"/>
                    <a:pt x="605624" y="1345071"/>
                    <a:pt x="605624" y="1345071"/>
                  </a:cubicBezTo>
                  <a:cubicBezTo>
                    <a:pt x="605014" y="1345071"/>
                    <a:pt x="605014" y="1345071"/>
                    <a:pt x="605014" y="1345071"/>
                  </a:cubicBezTo>
                  <a:cubicBezTo>
                    <a:pt x="605014" y="1345685"/>
                    <a:pt x="605014" y="1345685"/>
                    <a:pt x="605014" y="1345685"/>
                  </a:cubicBezTo>
                  <a:cubicBezTo>
                    <a:pt x="603794" y="1343842"/>
                    <a:pt x="603184" y="1345685"/>
                    <a:pt x="602574" y="1345071"/>
                  </a:cubicBezTo>
                  <a:cubicBezTo>
                    <a:pt x="602574" y="1344457"/>
                    <a:pt x="602574" y="1344457"/>
                    <a:pt x="602574" y="1344457"/>
                  </a:cubicBezTo>
                  <a:cubicBezTo>
                    <a:pt x="601964" y="1345685"/>
                    <a:pt x="601964" y="1345071"/>
                    <a:pt x="601355" y="1345071"/>
                  </a:cubicBezTo>
                  <a:cubicBezTo>
                    <a:pt x="601355" y="1344457"/>
                    <a:pt x="601355" y="1344457"/>
                    <a:pt x="601355" y="1344457"/>
                  </a:cubicBezTo>
                  <a:cubicBezTo>
                    <a:pt x="599525" y="1343842"/>
                    <a:pt x="598915" y="1343228"/>
                    <a:pt x="598305" y="1343842"/>
                  </a:cubicBezTo>
                  <a:cubicBezTo>
                    <a:pt x="598305" y="1342614"/>
                    <a:pt x="598305" y="1342614"/>
                    <a:pt x="598305" y="1342614"/>
                  </a:cubicBezTo>
                  <a:cubicBezTo>
                    <a:pt x="596475" y="1342614"/>
                    <a:pt x="596475" y="1341999"/>
                    <a:pt x="596475" y="1341999"/>
                  </a:cubicBezTo>
                  <a:cubicBezTo>
                    <a:pt x="596475" y="1340771"/>
                    <a:pt x="596475" y="1340157"/>
                    <a:pt x="596475" y="1340157"/>
                  </a:cubicBezTo>
                  <a:cubicBezTo>
                    <a:pt x="595256" y="1340157"/>
                    <a:pt x="595256" y="1340157"/>
                    <a:pt x="595256" y="1340157"/>
                  </a:cubicBezTo>
                  <a:cubicBezTo>
                    <a:pt x="595256" y="1338314"/>
                    <a:pt x="595256" y="1338928"/>
                    <a:pt x="595256" y="1338314"/>
                  </a:cubicBezTo>
                  <a:cubicBezTo>
                    <a:pt x="594646" y="1338314"/>
                    <a:pt x="594646" y="1338314"/>
                    <a:pt x="594646" y="1338314"/>
                  </a:cubicBezTo>
                  <a:cubicBezTo>
                    <a:pt x="594646" y="1335857"/>
                    <a:pt x="592206" y="1336471"/>
                    <a:pt x="592206" y="1336471"/>
                  </a:cubicBezTo>
                  <a:cubicBezTo>
                    <a:pt x="592206" y="1335857"/>
                    <a:pt x="592206" y="1335857"/>
                    <a:pt x="592206" y="1335857"/>
                  </a:cubicBezTo>
                  <a:cubicBezTo>
                    <a:pt x="590376" y="1335857"/>
                    <a:pt x="590376" y="1334628"/>
                    <a:pt x="590376" y="1334628"/>
                  </a:cubicBezTo>
                  <a:cubicBezTo>
                    <a:pt x="590376" y="1336471"/>
                    <a:pt x="590376" y="1335857"/>
                    <a:pt x="590376" y="1336471"/>
                  </a:cubicBezTo>
                  <a:cubicBezTo>
                    <a:pt x="589157" y="1334628"/>
                    <a:pt x="590376" y="1334628"/>
                    <a:pt x="589767" y="1334014"/>
                  </a:cubicBezTo>
                  <a:cubicBezTo>
                    <a:pt x="589157" y="1334014"/>
                    <a:pt x="589157" y="1334014"/>
                    <a:pt x="589157" y="1334014"/>
                  </a:cubicBezTo>
                  <a:cubicBezTo>
                    <a:pt x="590376" y="1332171"/>
                    <a:pt x="590376" y="1331557"/>
                    <a:pt x="590376" y="1330942"/>
                  </a:cubicBezTo>
                  <a:cubicBezTo>
                    <a:pt x="589767" y="1330942"/>
                    <a:pt x="589767" y="1330942"/>
                    <a:pt x="589767" y="1330942"/>
                  </a:cubicBezTo>
                  <a:cubicBezTo>
                    <a:pt x="589767" y="1329714"/>
                    <a:pt x="589767" y="1329714"/>
                    <a:pt x="589767" y="1329714"/>
                  </a:cubicBezTo>
                  <a:cubicBezTo>
                    <a:pt x="589157" y="1329714"/>
                    <a:pt x="589157" y="1329714"/>
                    <a:pt x="589157" y="1329714"/>
                  </a:cubicBezTo>
                  <a:cubicBezTo>
                    <a:pt x="589157" y="1329099"/>
                    <a:pt x="589157" y="1329099"/>
                    <a:pt x="589157" y="1329099"/>
                  </a:cubicBezTo>
                  <a:cubicBezTo>
                    <a:pt x="588547" y="1329099"/>
                    <a:pt x="588547" y="1329099"/>
                    <a:pt x="588547" y="1329099"/>
                  </a:cubicBezTo>
                  <a:cubicBezTo>
                    <a:pt x="588547" y="1327257"/>
                    <a:pt x="588547" y="1327871"/>
                    <a:pt x="588547" y="1327871"/>
                  </a:cubicBezTo>
                  <a:cubicBezTo>
                    <a:pt x="591596" y="1327871"/>
                    <a:pt x="590986" y="1326642"/>
                    <a:pt x="592206" y="1326642"/>
                  </a:cubicBezTo>
                  <a:cubicBezTo>
                    <a:pt x="592206" y="1326028"/>
                    <a:pt x="592206" y="1326028"/>
                    <a:pt x="592206" y="1326028"/>
                  </a:cubicBezTo>
                  <a:cubicBezTo>
                    <a:pt x="593426" y="1326028"/>
                    <a:pt x="593426" y="1326028"/>
                    <a:pt x="593426" y="1326028"/>
                  </a:cubicBezTo>
                  <a:cubicBezTo>
                    <a:pt x="593426" y="1325414"/>
                    <a:pt x="593426" y="1325414"/>
                    <a:pt x="593426" y="1325414"/>
                  </a:cubicBezTo>
                  <a:cubicBezTo>
                    <a:pt x="594036" y="1325414"/>
                    <a:pt x="594036" y="1325414"/>
                    <a:pt x="594036" y="1325414"/>
                  </a:cubicBezTo>
                  <a:cubicBezTo>
                    <a:pt x="594036" y="1324799"/>
                    <a:pt x="594036" y="1324799"/>
                    <a:pt x="594036" y="1324799"/>
                  </a:cubicBezTo>
                  <a:cubicBezTo>
                    <a:pt x="595865" y="1324799"/>
                    <a:pt x="595865" y="1324799"/>
                    <a:pt x="596475" y="1324799"/>
                  </a:cubicBezTo>
                  <a:cubicBezTo>
                    <a:pt x="596475" y="1324185"/>
                    <a:pt x="596475" y="1324185"/>
                    <a:pt x="596475" y="1324185"/>
                  </a:cubicBezTo>
                  <a:cubicBezTo>
                    <a:pt x="597695" y="1324185"/>
                    <a:pt x="597695" y="1324185"/>
                    <a:pt x="597695" y="1324185"/>
                  </a:cubicBezTo>
                  <a:cubicBezTo>
                    <a:pt x="597085" y="1322342"/>
                    <a:pt x="598305" y="1321728"/>
                    <a:pt x="598305" y="1321728"/>
                  </a:cubicBezTo>
                  <a:cubicBezTo>
                    <a:pt x="597695" y="1321114"/>
                    <a:pt x="597695" y="1321114"/>
                    <a:pt x="597695" y="1321114"/>
                  </a:cubicBezTo>
                  <a:cubicBezTo>
                    <a:pt x="597695" y="1321728"/>
                    <a:pt x="597695" y="1321728"/>
                    <a:pt x="597695" y="1321728"/>
                  </a:cubicBezTo>
                  <a:cubicBezTo>
                    <a:pt x="595865" y="1321114"/>
                    <a:pt x="595256" y="1319885"/>
                    <a:pt x="594036" y="1320499"/>
                  </a:cubicBezTo>
                  <a:cubicBezTo>
                    <a:pt x="594036" y="1321728"/>
                    <a:pt x="594036" y="1321728"/>
                    <a:pt x="594036" y="1321728"/>
                  </a:cubicBezTo>
                  <a:cubicBezTo>
                    <a:pt x="593426" y="1321728"/>
                    <a:pt x="593426" y="1321728"/>
                    <a:pt x="593426" y="1321728"/>
                  </a:cubicBezTo>
                  <a:cubicBezTo>
                    <a:pt x="591596" y="1324799"/>
                    <a:pt x="586717" y="1324799"/>
                    <a:pt x="584887" y="1326642"/>
                  </a:cubicBezTo>
                  <a:cubicBezTo>
                    <a:pt x="584887" y="1326028"/>
                    <a:pt x="584887" y="1326028"/>
                    <a:pt x="584887" y="1326028"/>
                  </a:cubicBezTo>
                  <a:cubicBezTo>
                    <a:pt x="584278" y="1326028"/>
                    <a:pt x="584278" y="1326028"/>
                    <a:pt x="584278" y="1326028"/>
                  </a:cubicBezTo>
                  <a:cubicBezTo>
                    <a:pt x="584278" y="1326642"/>
                    <a:pt x="584278" y="1326642"/>
                    <a:pt x="584278" y="1326642"/>
                  </a:cubicBezTo>
                  <a:cubicBezTo>
                    <a:pt x="582448" y="1326642"/>
                    <a:pt x="581838" y="1326642"/>
                    <a:pt x="581838" y="1326642"/>
                  </a:cubicBezTo>
                  <a:cubicBezTo>
                    <a:pt x="581838" y="1327871"/>
                    <a:pt x="581838" y="1327871"/>
                    <a:pt x="581838" y="1327871"/>
                  </a:cubicBezTo>
                  <a:cubicBezTo>
                    <a:pt x="578788" y="1328485"/>
                    <a:pt x="578179" y="1327871"/>
                    <a:pt x="576959" y="1327871"/>
                  </a:cubicBezTo>
                  <a:cubicBezTo>
                    <a:pt x="576349" y="1326028"/>
                    <a:pt x="575739" y="1326028"/>
                    <a:pt x="575739" y="1325414"/>
                  </a:cubicBezTo>
                  <a:cubicBezTo>
                    <a:pt x="575129" y="1325414"/>
                    <a:pt x="575129" y="1325414"/>
                    <a:pt x="575129" y="1325414"/>
                  </a:cubicBezTo>
                  <a:cubicBezTo>
                    <a:pt x="575129" y="1324799"/>
                    <a:pt x="575129" y="1324799"/>
                    <a:pt x="575129" y="1324799"/>
                  </a:cubicBezTo>
                  <a:cubicBezTo>
                    <a:pt x="573909" y="1324799"/>
                    <a:pt x="573909" y="1324799"/>
                    <a:pt x="573909" y="1324799"/>
                  </a:cubicBezTo>
                  <a:cubicBezTo>
                    <a:pt x="573909" y="1325414"/>
                    <a:pt x="573909" y="1325414"/>
                    <a:pt x="573909" y="1325414"/>
                  </a:cubicBezTo>
                  <a:cubicBezTo>
                    <a:pt x="572080" y="1325414"/>
                    <a:pt x="572690" y="1325414"/>
                    <a:pt x="572690" y="1325414"/>
                  </a:cubicBezTo>
                  <a:cubicBezTo>
                    <a:pt x="572690" y="1324799"/>
                    <a:pt x="572690" y="1324799"/>
                    <a:pt x="572690" y="1324799"/>
                  </a:cubicBezTo>
                  <a:cubicBezTo>
                    <a:pt x="571470" y="1325414"/>
                    <a:pt x="571470" y="1325414"/>
                    <a:pt x="571470" y="1325414"/>
                  </a:cubicBezTo>
                  <a:cubicBezTo>
                    <a:pt x="570250" y="1322957"/>
                    <a:pt x="570860" y="1320499"/>
                    <a:pt x="570860" y="1318657"/>
                  </a:cubicBezTo>
                  <a:cubicBezTo>
                    <a:pt x="571470" y="1318657"/>
                    <a:pt x="571470" y="1318657"/>
                    <a:pt x="571470" y="1318657"/>
                  </a:cubicBezTo>
                  <a:cubicBezTo>
                    <a:pt x="571470" y="1319271"/>
                    <a:pt x="571470" y="1319271"/>
                    <a:pt x="571470" y="1319271"/>
                  </a:cubicBezTo>
                  <a:cubicBezTo>
                    <a:pt x="572690" y="1319271"/>
                    <a:pt x="572690" y="1319271"/>
                    <a:pt x="572690" y="1319271"/>
                  </a:cubicBezTo>
                  <a:cubicBezTo>
                    <a:pt x="572690" y="1318042"/>
                    <a:pt x="571470" y="1318042"/>
                    <a:pt x="571470" y="1318042"/>
                  </a:cubicBezTo>
                  <a:cubicBezTo>
                    <a:pt x="572690" y="1318042"/>
                    <a:pt x="572690" y="1318042"/>
                    <a:pt x="572690" y="1318042"/>
                  </a:cubicBezTo>
                  <a:cubicBezTo>
                    <a:pt x="572690" y="1317428"/>
                    <a:pt x="572690" y="1317428"/>
                    <a:pt x="572690" y="1317428"/>
                  </a:cubicBezTo>
                  <a:cubicBezTo>
                    <a:pt x="573299" y="1317428"/>
                    <a:pt x="573299" y="1317428"/>
                    <a:pt x="573299" y="1317428"/>
                  </a:cubicBezTo>
                  <a:cubicBezTo>
                    <a:pt x="573299" y="1318042"/>
                    <a:pt x="573299" y="1318042"/>
                    <a:pt x="573299" y="1318042"/>
                  </a:cubicBezTo>
                  <a:cubicBezTo>
                    <a:pt x="573909" y="1318042"/>
                    <a:pt x="573909" y="1318042"/>
                    <a:pt x="573909" y="1318042"/>
                  </a:cubicBezTo>
                  <a:cubicBezTo>
                    <a:pt x="573909" y="1317428"/>
                    <a:pt x="573909" y="1317428"/>
                    <a:pt x="573909" y="1317428"/>
                  </a:cubicBezTo>
                  <a:cubicBezTo>
                    <a:pt x="575739" y="1316814"/>
                    <a:pt x="576349" y="1315585"/>
                    <a:pt x="576959" y="1316199"/>
                  </a:cubicBezTo>
                  <a:cubicBezTo>
                    <a:pt x="576959" y="1316814"/>
                    <a:pt x="576959" y="1316814"/>
                    <a:pt x="576959" y="1316814"/>
                  </a:cubicBezTo>
                  <a:cubicBezTo>
                    <a:pt x="578179" y="1316814"/>
                    <a:pt x="578179" y="1316814"/>
                    <a:pt x="578179" y="1316814"/>
                  </a:cubicBezTo>
                  <a:cubicBezTo>
                    <a:pt x="578179" y="1316199"/>
                    <a:pt x="578179" y="1316199"/>
                    <a:pt x="578179" y="1316199"/>
                  </a:cubicBezTo>
                  <a:cubicBezTo>
                    <a:pt x="578788" y="1316199"/>
                    <a:pt x="578788" y="1316199"/>
                    <a:pt x="578788" y="1316199"/>
                  </a:cubicBezTo>
                  <a:cubicBezTo>
                    <a:pt x="578788" y="1316814"/>
                    <a:pt x="578788" y="1316814"/>
                    <a:pt x="578788" y="1316814"/>
                  </a:cubicBezTo>
                  <a:cubicBezTo>
                    <a:pt x="580618" y="1316814"/>
                    <a:pt x="581228" y="1316814"/>
                    <a:pt x="581228" y="1316814"/>
                  </a:cubicBezTo>
                  <a:cubicBezTo>
                    <a:pt x="581228" y="1317428"/>
                    <a:pt x="581228" y="1317428"/>
                    <a:pt x="581228" y="1317428"/>
                  </a:cubicBezTo>
                  <a:cubicBezTo>
                    <a:pt x="580618" y="1317428"/>
                    <a:pt x="580618" y="1317428"/>
                    <a:pt x="580618" y="1317428"/>
                  </a:cubicBezTo>
                  <a:cubicBezTo>
                    <a:pt x="580618" y="1318042"/>
                    <a:pt x="580618" y="1318042"/>
                    <a:pt x="580618" y="1318042"/>
                  </a:cubicBezTo>
                  <a:cubicBezTo>
                    <a:pt x="581228" y="1318042"/>
                    <a:pt x="581228" y="1318042"/>
                    <a:pt x="581228" y="1318042"/>
                  </a:cubicBezTo>
                  <a:cubicBezTo>
                    <a:pt x="581228" y="1319885"/>
                    <a:pt x="581228" y="1319885"/>
                    <a:pt x="581228" y="1320499"/>
                  </a:cubicBezTo>
                  <a:cubicBezTo>
                    <a:pt x="582448" y="1318657"/>
                    <a:pt x="581228" y="1318657"/>
                    <a:pt x="581838" y="1318042"/>
                  </a:cubicBezTo>
                  <a:cubicBezTo>
                    <a:pt x="582448" y="1318042"/>
                    <a:pt x="582448" y="1318042"/>
                    <a:pt x="582448" y="1318042"/>
                  </a:cubicBezTo>
                  <a:cubicBezTo>
                    <a:pt x="582448" y="1317428"/>
                    <a:pt x="582448" y="1317428"/>
                    <a:pt x="582448" y="1317428"/>
                  </a:cubicBezTo>
                  <a:cubicBezTo>
                    <a:pt x="583058" y="1317428"/>
                    <a:pt x="583058" y="1317428"/>
                    <a:pt x="583058" y="1317428"/>
                  </a:cubicBezTo>
                  <a:cubicBezTo>
                    <a:pt x="583058" y="1316814"/>
                    <a:pt x="583058" y="1316814"/>
                    <a:pt x="583058" y="1316814"/>
                  </a:cubicBezTo>
                  <a:cubicBezTo>
                    <a:pt x="584278" y="1316814"/>
                    <a:pt x="584278" y="1316814"/>
                    <a:pt x="584278" y="1316814"/>
                  </a:cubicBezTo>
                  <a:cubicBezTo>
                    <a:pt x="584278" y="1316199"/>
                    <a:pt x="584278" y="1316199"/>
                    <a:pt x="584278" y="1316199"/>
                  </a:cubicBezTo>
                  <a:cubicBezTo>
                    <a:pt x="584887" y="1316199"/>
                    <a:pt x="584887" y="1316199"/>
                    <a:pt x="584887" y="1316199"/>
                  </a:cubicBezTo>
                  <a:cubicBezTo>
                    <a:pt x="584887" y="1314971"/>
                    <a:pt x="584887" y="1314971"/>
                    <a:pt x="584887" y="1314971"/>
                  </a:cubicBezTo>
                  <a:cubicBezTo>
                    <a:pt x="585497" y="1314971"/>
                    <a:pt x="585497" y="1314971"/>
                    <a:pt x="585497" y="1314971"/>
                  </a:cubicBezTo>
                  <a:cubicBezTo>
                    <a:pt x="585497" y="1314357"/>
                    <a:pt x="585497" y="1314357"/>
                    <a:pt x="585497" y="1314357"/>
                  </a:cubicBezTo>
                  <a:cubicBezTo>
                    <a:pt x="583058" y="1313742"/>
                    <a:pt x="583058" y="1315585"/>
                    <a:pt x="583058" y="1316199"/>
                  </a:cubicBezTo>
                  <a:cubicBezTo>
                    <a:pt x="580618" y="1317428"/>
                    <a:pt x="579398" y="1315585"/>
                    <a:pt x="579398" y="1314357"/>
                  </a:cubicBezTo>
                  <a:cubicBezTo>
                    <a:pt x="578788" y="1314357"/>
                    <a:pt x="578788" y="1314357"/>
                    <a:pt x="578788" y="1314357"/>
                  </a:cubicBezTo>
                  <a:cubicBezTo>
                    <a:pt x="578788" y="1312514"/>
                    <a:pt x="578788" y="1313128"/>
                    <a:pt x="578788" y="1313128"/>
                  </a:cubicBezTo>
                  <a:cubicBezTo>
                    <a:pt x="578179" y="1313128"/>
                    <a:pt x="578179" y="1313128"/>
                    <a:pt x="578179" y="1313128"/>
                  </a:cubicBezTo>
                  <a:cubicBezTo>
                    <a:pt x="578179" y="1312514"/>
                    <a:pt x="578179" y="1312514"/>
                    <a:pt x="578179" y="1312514"/>
                  </a:cubicBezTo>
                  <a:cubicBezTo>
                    <a:pt x="577569" y="1312514"/>
                    <a:pt x="577569" y="1312514"/>
                    <a:pt x="577569" y="1312514"/>
                  </a:cubicBezTo>
                  <a:cubicBezTo>
                    <a:pt x="578179" y="1309442"/>
                    <a:pt x="575129" y="1308828"/>
                    <a:pt x="575739" y="1306985"/>
                  </a:cubicBezTo>
                  <a:cubicBezTo>
                    <a:pt x="576959" y="1306985"/>
                    <a:pt x="576959" y="1306985"/>
                    <a:pt x="576959" y="1306985"/>
                  </a:cubicBezTo>
                  <a:cubicBezTo>
                    <a:pt x="576959" y="1307599"/>
                    <a:pt x="576959" y="1307599"/>
                    <a:pt x="576959" y="1307599"/>
                  </a:cubicBezTo>
                  <a:cubicBezTo>
                    <a:pt x="578179" y="1307599"/>
                    <a:pt x="578179" y="1307599"/>
                    <a:pt x="578179" y="1307599"/>
                  </a:cubicBezTo>
                  <a:cubicBezTo>
                    <a:pt x="578179" y="1308828"/>
                    <a:pt x="578179" y="1308828"/>
                    <a:pt x="578179" y="1308828"/>
                  </a:cubicBezTo>
                  <a:cubicBezTo>
                    <a:pt x="579398" y="1306985"/>
                    <a:pt x="580008" y="1308214"/>
                    <a:pt x="580618" y="1307599"/>
                  </a:cubicBezTo>
                  <a:cubicBezTo>
                    <a:pt x="580618" y="1308828"/>
                    <a:pt x="580618" y="1308828"/>
                    <a:pt x="580618" y="1308828"/>
                  </a:cubicBezTo>
                  <a:cubicBezTo>
                    <a:pt x="582448" y="1308214"/>
                    <a:pt x="582448" y="1309442"/>
                    <a:pt x="582448" y="1309442"/>
                  </a:cubicBezTo>
                  <a:cubicBezTo>
                    <a:pt x="582448" y="1307599"/>
                    <a:pt x="582448" y="1308214"/>
                    <a:pt x="582448" y="1307599"/>
                  </a:cubicBezTo>
                  <a:cubicBezTo>
                    <a:pt x="584278" y="1307599"/>
                    <a:pt x="584278" y="1307599"/>
                    <a:pt x="584887" y="1307599"/>
                  </a:cubicBezTo>
                  <a:cubicBezTo>
                    <a:pt x="584887" y="1306985"/>
                    <a:pt x="584887" y="1306985"/>
                    <a:pt x="584887" y="1306985"/>
                  </a:cubicBezTo>
                  <a:cubicBezTo>
                    <a:pt x="587327" y="1306985"/>
                    <a:pt x="589767" y="1306985"/>
                    <a:pt x="590376" y="1307599"/>
                  </a:cubicBezTo>
                  <a:cubicBezTo>
                    <a:pt x="590376" y="1306985"/>
                    <a:pt x="590376" y="1306985"/>
                    <a:pt x="590376" y="1306985"/>
                  </a:cubicBezTo>
                  <a:cubicBezTo>
                    <a:pt x="591596" y="1308828"/>
                    <a:pt x="592206" y="1307599"/>
                    <a:pt x="592816" y="1307599"/>
                  </a:cubicBezTo>
                  <a:cubicBezTo>
                    <a:pt x="592816" y="1306371"/>
                    <a:pt x="592816" y="1306371"/>
                    <a:pt x="592816" y="1306371"/>
                  </a:cubicBezTo>
                  <a:cubicBezTo>
                    <a:pt x="590986" y="1306371"/>
                    <a:pt x="590376" y="1306371"/>
                    <a:pt x="590376" y="1306371"/>
                  </a:cubicBezTo>
                  <a:cubicBezTo>
                    <a:pt x="590376" y="1305757"/>
                    <a:pt x="590376" y="1305757"/>
                    <a:pt x="590376" y="1305757"/>
                  </a:cubicBezTo>
                  <a:cubicBezTo>
                    <a:pt x="587327" y="1305142"/>
                    <a:pt x="587327" y="1306371"/>
                    <a:pt x="586107" y="1306371"/>
                  </a:cubicBezTo>
                  <a:cubicBezTo>
                    <a:pt x="586107" y="1305757"/>
                    <a:pt x="586107" y="1305757"/>
                    <a:pt x="586107" y="1305757"/>
                  </a:cubicBezTo>
                  <a:cubicBezTo>
                    <a:pt x="585497" y="1305757"/>
                    <a:pt x="585497" y="1305757"/>
                    <a:pt x="585497" y="1305757"/>
                  </a:cubicBezTo>
                  <a:cubicBezTo>
                    <a:pt x="585497" y="1306371"/>
                    <a:pt x="585497" y="1306371"/>
                    <a:pt x="585497" y="1306371"/>
                  </a:cubicBezTo>
                  <a:cubicBezTo>
                    <a:pt x="584887" y="1305757"/>
                    <a:pt x="584887" y="1305757"/>
                    <a:pt x="584887" y="1305757"/>
                  </a:cubicBezTo>
                  <a:cubicBezTo>
                    <a:pt x="584887" y="1306371"/>
                    <a:pt x="584887" y="1306371"/>
                    <a:pt x="584887" y="1306371"/>
                  </a:cubicBezTo>
                  <a:cubicBezTo>
                    <a:pt x="583058" y="1306371"/>
                    <a:pt x="583668" y="1306371"/>
                    <a:pt x="583058" y="1306371"/>
                  </a:cubicBezTo>
                  <a:cubicBezTo>
                    <a:pt x="583058" y="1305757"/>
                    <a:pt x="583058" y="1305757"/>
                    <a:pt x="583058" y="1305757"/>
                  </a:cubicBezTo>
                  <a:cubicBezTo>
                    <a:pt x="581838" y="1307599"/>
                    <a:pt x="581228" y="1305757"/>
                    <a:pt x="581228" y="1306371"/>
                  </a:cubicBezTo>
                  <a:cubicBezTo>
                    <a:pt x="581228" y="1304528"/>
                    <a:pt x="581228" y="1303914"/>
                    <a:pt x="581228" y="1303299"/>
                  </a:cubicBezTo>
                  <a:cubicBezTo>
                    <a:pt x="580618" y="1303299"/>
                    <a:pt x="580618" y="1303299"/>
                    <a:pt x="580618" y="1303299"/>
                  </a:cubicBezTo>
                  <a:cubicBezTo>
                    <a:pt x="580618" y="1302071"/>
                    <a:pt x="580618" y="1301457"/>
                    <a:pt x="580618" y="1301457"/>
                  </a:cubicBezTo>
                  <a:cubicBezTo>
                    <a:pt x="579398" y="1301457"/>
                    <a:pt x="579398" y="1301457"/>
                    <a:pt x="579398" y="1301457"/>
                  </a:cubicBezTo>
                  <a:cubicBezTo>
                    <a:pt x="579398" y="1299614"/>
                    <a:pt x="579398" y="1299614"/>
                    <a:pt x="579398" y="1299000"/>
                  </a:cubicBezTo>
                  <a:cubicBezTo>
                    <a:pt x="580618" y="1299000"/>
                    <a:pt x="580618" y="1299000"/>
                    <a:pt x="580618" y="1299000"/>
                  </a:cubicBezTo>
                  <a:cubicBezTo>
                    <a:pt x="580618" y="1298385"/>
                    <a:pt x="580618" y="1298385"/>
                    <a:pt x="580618" y="1298385"/>
                  </a:cubicBezTo>
                  <a:cubicBezTo>
                    <a:pt x="581228" y="1298385"/>
                    <a:pt x="581228" y="1298385"/>
                    <a:pt x="581228" y="1298385"/>
                  </a:cubicBezTo>
                  <a:cubicBezTo>
                    <a:pt x="581228" y="1297771"/>
                    <a:pt x="581228" y="1297771"/>
                    <a:pt x="581228" y="1297771"/>
                  </a:cubicBezTo>
                  <a:cubicBezTo>
                    <a:pt x="581838" y="1297771"/>
                    <a:pt x="581838" y="1297771"/>
                    <a:pt x="581838" y="1297771"/>
                  </a:cubicBezTo>
                  <a:cubicBezTo>
                    <a:pt x="581838" y="1297157"/>
                    <a:pt x="581838" y="1297157"/>
                    <a:pt x="581838" y="1297157"/>
                  </a:cubicBezTo>
                  <a:cubicBezTo>
                    <a:pt x="583668" y="1297157"/>
                    <a:pt x="583058" y="1297157"/>
                    <a:pt x="583058" y="1297157"/>
                  </a:cubicBezTo>
                  <a:cubicBezTo>
                    <a:pt x="583058" y="1298385"/>
                    <a:pt x="583058" y="1299000"/>
                    <a:pt x="583058" y="1299000"/>
                  </a:cubicBezTo>
                  <a:cubicBezTo>
                    <a:pt x="587327" y="1296542"/>
                    <a:pt x="586717" y="1300228"/>
                    <a:pt x="586717" y="1302071"/>
                  </a:cubicBezTo>
                  <a:cubicBezTo>
                    <a:pt x="587327" y="1302071"/>
                    <a:pt x="587327" y="1302071"/>
                    <a:pt x="587327" y="1302071"/>
                  </a:cubicBezTo>
                  <a:cubicBezTo>
                    <a:pt x="587327" y="1300228"/>
                    <a:pt x="587327" y="1299000"/>
                    <a:pt x="587327" y="1298385"/>
                  </a:cubicBezTo>
                  <a:cubicBezTo>
                    <a:pt x="588547" y="1298385"/>
                    <a:pt x="588547" y="1298385"/>
                    <a:pt x="588547" y="1298385"/>
                  </a:cubicBezTo>
                  <a:cubicBezTo>
                    <a:pt x="588547" y="1296542"/>
                    <a:pt x="588547" y="1296542"/>
                    <a:pt x="588547" y="1296542"/>
                  </a:cubicBezTo>
                  <a:cubicBezTo>
                    <a:pt x="589767" y="1296542"/>
                    <a:pt x="589767" y="1296542"/>
                    <a:pt x="589767" y="1296542"/>
                  </a:cubicBezTo>
                  <a:cubicBezTo>
                    <a:pt x="589767" y="1294700"/>
                    <a:pt x="589767" y="1294700"/>
                    <a:pt x="589767" y="1294700"/>
                  </a:cubicBezTo>
                  <a:cubicBezTo>
                    <a:pt x="591596" y="1294700"/>
                    <a:pt x="592206" y="1294700"/>
                    <a:pt x="592816" y="1294700"/>
                  </a:cubicBezTo>
                  <a:cubicBezTo>
                    <a:pt x="592816" y="1296542"/>
                    <a:pt x="592816" y="1297157"/>
                    <a:pt x="592816" y="1297771"/>
                  </a:cubicBezTo>
                  <a:cubicBezTo>
                    <a:pt x="592206" y="1297771"/>
                    <a:pt x="592206" y="1297771"/>
                    <a:pt x="592206" y="1297771"/>
                  </a:cubicBezTo>
                  <a:cubicBezTo>
                    <a:pt x="592206" y="1298385"/>
                    <a:pt x="592206" y="1298385"/>
                    <a:pt x="592206" y="1298385"/>
                  </a:cubicBezTo>
                  <a:cubicBezTo>
                    <a:pt x="592816" y="1298385"/>
                    <a:pt x="592816" y="1298385"/>
                    <a:pt x="592816" y="1298385"/>
                  </a:cubicBezTo>
                  <a:cubicBezTo>
                    <a:pt x="592816" y="1300228"/>
                    <a:pt x="592816" y="1299614"/>
                    <a:pt x="592816" y="1299614"/>
                  </a:cubicBezTo>
                  <a:cubicBezTo>
                    <a:pt x="592206" y="1299614"/>
                    <a:pt x="592206" y="1299614"/>
                    <a:pt x="592206" y="1299614"/>
                  </a:cubicBezTo>
                  <a:cubicBezTo>
                    <a:pt x="592206" y="1301457"/>
                    <a:pt x="592816" y="1302071"/>
                    <a:pt x="592816" y="1302685"/>
                  </a:cubicBezTo>
                  <a:cubicBezTo>
                    <a:pt x="593426" y="1302685"/>
                    <a:pt x="593426" y="1302685"/>
                    <a:pt x="593426" y="1302685"/>
                  </a:cubicBezTo>
                  <a:cubicBezTo>
                    <a:pt x="592816" y="1304528"/>
                    <a:pt x="594036" y="1305142"/>
                    <a:pt x="594036" y="1305142"/>
                  </a:cubicBezTo>
                  <a:cubicBezTo>
                    <a:pt x="593426" y="1305142"/>
                    <a:pt x="593426" y="1305142"/>
                    <a:pt x="593426" y="1305142"/>
                  </a:cubicBezTo>
                  <a:cubicBezTo>
                    <a:pt x="593426" y="1306371"/>
                    <a:pt x="593426" y="1306985"/>
                    <a:pt x="593426" y="1306985"/>
                  </a:cubicBezTo>
                  <a:cubicBezTo>
                    <a:pt x="594036" y="1306985"/>
                    <a:pt x="594036" y="1306985"/>
                    <a:pt x="594036" y="1306985"/>
                  </a:cubicBezTo>
                  <a:cubicBezTo>
                    <a:pt x="594036" y="1307599"/>
                    <a:pt x="594036" y="1307599"/>
                    <a:pt x="594036" y="1307599"/>
                  </a:cubicBezTo>
                  <a:cubicBezTo>
                    <a:pt x="595865" y="1307599"/>
                    <a:pt x="596475" y="1307599"/>
                    <a:pt x="597085" y="1307599"/>
                  </a:cubicBezTo>
                  <a:cubicBezTo>
                    <a:pt x="597085" y="1306985"/>
                    <a:pt x="597085" y="1306985"/>
                    <a:pt x="597085" y="1306985"/>
                  </a:cubicBezTo>
                  <a:cubicBezTo>
                    <a:pt x="595256" y="1306985"/>
                    <a:pt x="595865" y="1306985"/>
                    <a:pt x="595256" y="1306985"/>
                  </a:cubicBezTo>
                  <a:cubicBezTo>
                    <a:pt x="595256" y="1306371"/>
                    <a:pt x="595256" y="1306371"/>
                    <a:pt x="595256" y="1306371"/>
                  </a:cubicBezTo>
                  <a:cubicBezTo>
                    <a:pt x="594646" y="1306371"/>
                    <a:pt x="594646" y="1306371"/>
                    <a:pt x="594646" y="1306371"/>
                  </a:cubicBezTo>
                  <a:cubicBezTo>
                    <a:pt x="594646" y="1304528"/>
                    <a:pt x="594646" y="1305142"/>
                    <a:pt x="594646" y="1305142"/>
                  </a:cubicBezTo>
                  <a:cubicBezTo>
                    <a:pt x="595256" y="1305142"/>
                    <a:pt x="595256" y="1305142"/>
                    <a:pt x="595256" y="1305142"/>
                  </a:cubicBezTo>
                  <a:cubicBezTo>
                    <a:pt x="595256" y="1302071"/>
                    <a:pt x="595256" y="1299614"/>
                    <a:pt x="595256" y="1297771"/>
                  </a:cubicBezTo>
                  <a:cubicBezTo>
                    <a:pt x="596475" y="1297771"/>
                    <a:pt x="596475" y="1297771"/>
                    <a:pt x="596475" y="1297771"/>
                  </a:cubicBezTo>
                  <a:cubicBezTo>
                    <a:pt x="596475" y="1295928"/>
                    <a:pt x="596475" y="1296542"/>
                    <a:pt x="596475" y="1296542"/>
                  </a:cubicBezTo>
                  <a:cubicBezTo>
                    <a:pt x="597085" y="1296542"/>
                    <a:pt x="597085" y="1296542"/>
                    <a:pt x="597085" y="1296542"/>
                  </a:cubicBezTo>
                  <a:cubicBezTo>
                    <a:pt x="597085" y="1294700"/>
                    <a:pt x="597085" y="1294700"/>
                    <a:pt x="597085" y="1294700"/>
                  </a:cubicBezTo>
                  <a:cubicBezTo>
                    <a:pt x="595256" y="1294700"/>
                    <a:pt x="595865" y="1294700"/>
                    <a:pt x="595256" y="1294700"/>
                  </a:cubicBezTo>
                  <a:cubicBezTo>
                    <a:pt x="595256" y="1294085"/>
                    <a:pt x="595256" y="1294085"/>
                    <a:pt x="595256" y="1294085"/>
                  </a:cubicBezTo>
                  <a:cubicBezTo>
                    <a:pt x="594646" y="1294085"/>
                    <a:pt x="594646" y="1294085"/>
                    <a:pt x="594646" y="1294085"/>
                  </a:cubicBezTo>
                  <a:cubicBezTo>
                    <a:pt x="594646" y="1293471"/>
                    <a:pt x="594646" y="1293471"/>
                    <a:pt x="594646" y="1293471"/>
                  </a:cubicBezTo>
                  <a:cubicBezTo>
                    <a:pt x="593426" y="1293471"/>
                    <a:pt x="593426" y="1293471"/>
                    <a:pt x="593426" y="1293471"/>
                  </a:cubicBezTo>
                  <a:cubicBezTo>
                    <a:pt x="593426" y="1292857"/>
                    <a:pt x="593426" y="1292857"/>
                    <a:pt x="593426" y="1292857"/>
                  </a:cubicBezTo>
                  <a:cubicBezTo>
                    <a:pt x="592816" y="1292857"/>
                    <a:pt x="592816" y="1292857"/>
                    <a:pt x="592816" y="1292857"/>
                  </a:cubicBezTo>
                  <a:cubicBezTo>
                    <a:pt x="592816" y="1291014"/>
                    <a:pt x="591596" y="1291014"/>
                    <a:pt x="592206" y="1291014"/>
                  </a:cubicBezTo>
                  <a:cubicBezTo>
                    <a:pt x="592816" y="1291014"/>
                    <a:pt x="592816" y="1291014"/>
                    <a:pt x="592816" y="1291014"/>
                  </a:cubicBezTo>
                  <a:cubicBezTo>
                    <a:pt x="592816" y="1290400"/>
                    <a:pt x="592816" y="1290400"/>
                    <a:pt x="592816" y="1290400"/>
                  </a:cubicBezTo>
                  <a:cubicBezTo>
                    <a:pt x="592206" y="1290400"/>
                    <a:pt x="592206" y="1290400"/>
                    <a:pt x="592206" y="1290400"/>
                  </a:cubicBezTo>
                  <a:cubicBezTo>
                    <a:pt x="592206" y="1289785"/>
                    <a:pt x="592206" y="1289785"/>
                    <a:pt x="592206" y="1289785"/>
                  </a:cubicBezTo>
                  <a:cubicBezTo>
                    <a:pt x="596475" y="1289785"/>
                    <a:pt x="596475" y="1289785"/>
                    <a:pt x="598305" y="1289785"/>
                  </a:cubicBezTo>
                  <a:cubicBezTo>
                    <a:pt x="598305" y="1289171"/>
                    <a:pt x="598305" y="1289171"/>
                    <a:pt x="598305" y="1289171"/>
                  </a:cubicBezTo>
                  <a:cubicBezTo>
                    <a:pt x="600745" y="1289171"/>
                    <a:pt x="599525" y="1290400"/>
                    <a:pt x="600135" y="1290400"/>
                  </a:cubicBezTo>
                  <a:cubicBezTo>
                    <a:pt x="600745" y="1290400"/>
                    <a:pt x="600745" y="1290400"/>
                    <a:pt x="600745" y="1290400"/>
                  </a:cubicBezTo>
                  <a:cubicBezTo>
                    <a:pt x="600745" y="1289785"/>
                    <a:pt x="600745" y="1289785"/>
                    <a:pt x="600745" y="1289785"/>
                  </a:cubicBezTo>
                  <a:cubicBezTo>
                    <a:pt x="601355" y="1289785"/>
                    <a:pt x="601355" y="1289785"/>
                    <a:pt x="601355" y="1289785"/>
                  </a:cubicBezTo>
                  <a:cubicBezTo>
                    <a:pt x="601355" y="1290400"/>
                    <a:pt x="601355" y="1290400"/>
                    <a:pt x="601355" y="1290400"/>
                  </a:cubicBezTo>
                  <a:cubicBezTo>
                    <a:pt x="601964" y="1290400"/>
                    <a:pt x="601964" y="1290400"/>
                    <a:pt x="601964" y="1290400"/>
                  </a:cubicBezTo>
                  <a:lnTo>
                    <a:pt x="601964" y="1291014"/>
                  </a:lnTo>
                  <a:lnTo>
                    <a:pt x="601964" y="1291628"/>
                  </a:lnTo>
                  <a:cubicBezTo>
                    <a:pt x="602574" y="1291014"/>
                    <a:pt x="602574" y="1291014"/>
                    <a:pt x="602574" y="1291014"/>
                  </a:cubicBezTo>
                  <a:lnTo>
                    <a:pt x="605014" y="1291014"/>
                  </a:lnTo>
                  <a:cubicBezTo>
                    <a:pt x="605014" y="1291628"/>
                    <a:pt x="605014" y="1291628"/>
                    <a:pt x="605014" y="1291628"/>
                  </a:cubicBezTo>
                  <a:cubicBezTo>
                    <a:pt x="605624" y="1291628"/>
                    <a:pt x="605624" y="1291628"/>
                    <a:pt x="605624" y="1291628"/>
                  </a:cubicBezTo>
                  <a:cubicBezTo>
                    <a:pt x="605624" y="1292857"/>
                    <a:pt x="605624" y="1292857"/>
                    <a:pt x="605624" y="1292857"/>
                  </a:cubicBezTo>
                  <a:cubicBezTo>
                    <a:pt x="606234" y="1292857"/>
                    <a:pt x="606234" y="1292857"/>
                    <a:pt x="606234" y="1292857"/>
                  </a:cubicBezTo>
                  <a:cubicBezTo>
                    <a:pt x="606234" y="1294700"/>
                    <a:pt x="607453" y="1294700"/>
                    <a:pt x="606844" y="1295314"/>
                  </a:cubicBezTo>
                  <a:cubicBezTo>
                    <a:pt x="608063" y="1295314"/>
                    <a:pt x="608063" y="1295314"/>
                    <a:pt x="608063" y="1295314"/>
                  </a:cubicBezTo>
                  <a:cubicBezTo>
                    <a:pt x="608063" y="1297157"/>
                    <a:pt x="608063" y="1298385"/>
                    <a:pt x="608063" y="1298385"/>
                  </a:cubicBezTo>
                  <a:cubicBezTo>
                    <a:pt x="606844" y="1298385"/>
                    <a:pt x="606844" y="1298385"/>
                    <a:pt x="606844" y="1298385"/>
                  </a:cubicBezTo>
                  <a:cubicBezTo>
                    <a:pt x="607453" y="1300842"/>
                    <a:pt x="605014" y="1301457"/>
                    <a:pt x="605014" y="1301457"/>
                  </a:cubicBezTo>
                  <a:cubicBezTo>
                    <a:pt x="605624" y="1303914"/>
                    <a:pt x="603794" y="1304528"/>
                    <a:pt x="604404" y="1305142"/>
                  </a:cubicBezTo>
                  <a:cubicBezTo>
                    <a:pt x="602574" y="1305142"/>
                    <a:pt x="603184" y="1305142"/>
                    <a:pt x="602574" y="1305142"/>
                  </a:cubicBezTo>
                  <a:cubicBezTo>
                    <a:pt x="602574" y="1305757"/>
                    <a:pt x="602574" y="1305757"/>
                    <a:pt x="602574" y="1305757"/>
                  </a:cubicBezTo>
                  <a:cubicBezTo>
                    <a:pt x="601964" y="1305757"/>
                    <a:pt x="601964" y="1305757"/>
                    <a:pt x="601964" y="1305757"/>
                  </a:cubicBezTo>
                  <a:cubicBezTo>
                    <a:pt x="601964" y="1306371"/>
                    <a:pt x="601964" y="1306371"/>
                    <a:pt x="601964" y="1306371"/>
                  </a:cubicBezTo>
                  <a:cubicBezTo>
                    <a:pt x="601355" y="1306371"/>
                    <a:pt x="601355" y="1306371"/>
                    <a:pt x="601355" y="1306371"/>
                  </a:cubicBezTo>
                  <a:cubicBezTo>
                    <a:pt x="601355" y="1306985"/>
                    <a:pt x="601355" y="1306985"/>
                    <a:pt x="601355" y="1306985"/>
                  </a:cubicBezTo>
                  <a:cubicBezTo>
                    <a:pt x="599525" y="1306985"/>
                    <a:pt x="599525" y="1306985"/>
                    <a:pt x="598915" y="1306985"/>
                  </a:cubicBezTo>
                  <a:cubicBezTo>
                    <a:pt x="598915" y="1307599"/>
                    <a:pt x="598915" y="1307599"/>
                    <a:pt x="598915" y="1307599"/>
                  </a:cubicBezTo>
                  <a:cubicBezTo>
                    <a:pt x="598305" y="1307599"/>
                    <a:pt x="598305" y="1307599"/>
                    <a:pt x="598305" y="1307599"/>
                  </a:cubicBezTo>
                  <a:cubicBezTo>
                    <a:pt x="598305" y="1308828"/>
                    <a:pt x="598305" y="1308828"/>
                    <a:pt x="598305" y="1308828"/>
                  </a:cubicBezTo>
                  <a:cubicBezTo>
                    <a:pt x="597695" y="1308828"/>
                    <a:pt x="597695" y="1308828"/>
                    <a:pt x="597695" y="1308828"/>
                  </a:cubicBezTo>
                  <a:cubicBezTo>
                    <a:pt x="597695" y="1309442"/>
                    <a:pt x="597695" y="1309442"/>
                    <a:pt x="597695" y="1309442"/>
                  </a:cubicBezTo>
                  <a:cubicBezTo>
                    <a:pt x="599525" y="1309442"/>
                    <a:pt x="598915" y="1310671"/>
                    <a:pt x="598915" y="1310057"/>
                  </a:cubicBezTo>
                  <a:cubicBezTo>
                    <a:pt x="597695" y="1310057"/>
                    <a:pt x="597695" y="1310057"/>
                    <a:pt x="597695" y="1310057"/>
                  </a:cubicBezTo>
                  <a:cubicBezTo>
                    <a:pt x="597695" y="1311899"/>
                    <a:pt x="597695" y="1312514"/>
                    <a:pt x="597695" y="1313128"/>
                  </a:cubicBezTo>
                  <a:cubicBezTo>
                    <a:pt x="598305" y="1313128"/>
                    <a:pt x="598305" y="1313128"/>
                    <a:pt x="598305" y="1313128"/>
                  </a:cubicBezTo>
                  <a:cubicBezTo>
                    <a:pt x="598305" y="1313742"/>
                    <a:pt x="598305" y="1313742"/>
                    <a:pt x="598305" y="1313742"/>
                  </a:cubicBezTo>
                  <a:cubicBezTo>
                    <a:pt x="598915" y="1313742"/>
                    <a:pt x="598915" y="1313742"/>
                    <a:pt x="598915" y="1313742"/>
                  </a:cubicBezTo>
                  <a:cubicBezTo>
                    <a:pt x="598915" y="1313128"/>
                    <a:pt x="598915" y="1313128"/>
                    <a:pt x="598915" y="1313128"/>
                  </a:cubicBezTo>
                  <a:cubicBezTo>
                    <a:pt x="600745" y="1313128"/>
                    <a:pt x="600745" y="1313128"/>
                    <a:pt x="600745" y="1313128"/>
                  </a:cubicBezTo>
                  <a:cubicBezTo>
                    <a:pt x="600745" y="1314971"/>
                    <a:pt x="600745" y="1314357"/>
                    <a:pt x="600745" y="1314357"/>
                  </a:cubicBezTo>
                  <a:cubicBezTo>
                    <a:pt x="601355" y="1314357"/>
                    <a:pt x="601355" y="1314357"/>
                    <a:pt x="601355" y="1314357"/>
                  </a:cubicBezTo>
                  <a:cubicBezTo>
                    <a:pt x="601355" y="1314971"/>
                    <a:pt x="601355" y="1314971"/>
                    <a:pt x="601355" y="1314971"/>
                  </a:cubicBezTo>
                  <a:cubicBezTo>
                    <a:pt x="601964" y="1314971"/>
                    <a:pt x="601964" y="1314971"/>
                    <a:pt x="601964" y="1314971"/>
                  </a:cubicBezTo>
                  <a:cubicBezTo>
                    <a:pt x="601964" y="1316814"/>
                    <a:pt x="601964" y="1316199"/>
                    <a:pt x="601964" y="1316814"/>
                  </a:cubicBezTo>
                  <a:cubicBezTo>
                    <a:pt x="601355" y="1316814"/>
                    <a:pt x="601355" y="1316814"/>
                    <a:pt x="601355" y="1316814"/>
                  </a:cubicBezTo>
                  <a:cubicBezTo>
                    <a:pt x="600745" y="1318657"/>
                    <a:pt x="600135" y="1318657"/>
                    <a:pt x="600745" y="1319271"/>
                  </a:cubicBezTo>
                  <a:cubicBezTo>
                    <a:pt x="600135" y="1319271"/>
                    <a:pt x="600135" y="1319271"/>
                    <a:pt x="600135" y="1319271"/>
                  </a:cubicBezTo>
                  <a:cubicBezTo>
                    <a:pt x="600135" y="1321114"/>
                    <a:pt x="600135" y="1321114"/>
                    <a:pt x="600135" y="1321114"/>
                  </a:cubicBezTo>
                  <a:cubicBezTo>
                    <a:pt x="598915" y="1321114"/>
                    <a:pt x="598915" y="1321114"/>
                    <a:pt x="598915" y="1321114"/>
                  </a:cubicBezTo>
                  <a:lnTo>
                    <a:pt x="598915" y="1322803"/>
                  </a:lnTo>
                  <a:lnTo>
                    <a:pt x="598793" y="1322834"/>
                  </a:lnTo>
                  <a:lnTo>
                    <a:pt x="598305" y="1322342"/>
                  </a:lnTo>
                  <a:cubicBezTo>
                    <a:pt x="598305" y="1322957"/>
                    <a:pt x="598305" y="1322957"/>
                    <a:pt x="598305" y="1322957"/>
                  </a:cubicBezTo>
                  <a:lnTo>
                    <a:pt x="598793" y="1322834"/>
                  </a:lnTo>
                  <a:lnTo>
                    <a:pt x="598915" y="1322957"/>
                  </a:lnTo>
                  <a:lnTo>
                    <a:pt x="598915" y="1322803"/>
                  </a:lnTo>
                  <a:lnTo>
                    <a:pt x="600745" y="1322342"/>
                  </a:lnTo>
                  <a:cubicBezTo>
                    <a:pt x="600745" y="1322957"/>
                    <a:pt x="600745" y="1322957"/>
                    <a:pt x="600745" y="1322957"/>
                  </a:cubicBezTo>
                  <a:cubicBezTo>
                    <a:pt x="601964" y="1322342"/>
                    <a:pt x="601355" y="1322342"/>
                    <a:pt x="601355" y="1321728"/>
                  </a:cubicBezTo>
                  <a:cubicBezTo>
                    <a:pt x="601964" y="1321728"/>
                    <a:pt x="601964" y="1321728"/>
                    <a:pt x="601964" y="1321728"/>
                  </a:cubicBezTo>
                  <a:cubicBezTo>
                    <a:pt x="601964" y="1319885"/>
                    <a:pt x="601964" y="1320499"/>
                    <a:pt x="601964" y="1320499"/>
                  </a:cubicBezTo>
                  <a:cubicBezTo>
                    <a:pt x="602574" y="1320499"/>
                    <a:pt x="602574" y="1320499"/>
                    <a:pt x="602574" y="1320499"/>
                  </a:cubicBezTo>
                  <a:cubicBezTo>
                    <a:pt x="602574" y="1321114"/>
                    <a:pt x="602574" y="1321114"/>
                    <a:pt x="602574" y="1321114"/>
                  </a:cubicBezTo>
                  <a:cubicBezTo>
                    <a:pt x="603794" y="1321114"/>
                    <a:pt x="603794" y="1321114"/>
                    <a:pt x="603794" y="1321114"/>
                  </a:cubicBezTo>
                  <a:cubicBezTo>
                    <a:pt x="603794" y="1323571"/>
                    <a:pt x="605014" y="1325414"/>
                    <a:pt x="605014" y="1326642"/>
                  </a:cubicBezTo>
                  <a:cubicBezTo>
                    <a:pt x="604404" y="1326642"/>
                    <a:pt x="604404" y="1326642"/>
                    <a:pt x="604404" y="1326642"/>
                  </a:cubicBezTo>
                  <a:cubicBezTo>
                    <a:pt x="604404" y="1327871"/>
                    <a:pt x="604404" y="1327871"/>
                    <a:pt x="604404" y="1327871"/>
                  </a:cubicBezTo>
                  <a:cubicBezTo>
                    <a:pt x="603794" y="1327871"/>
                    <a:pt x="603794" y="1327871"/>
                    <a:pt x="603794" y="1327871"/>
                  </a:cubicBezTo>
                  <a:cubicBezTo>
                    <a:pt x="603794" y="1329714"/>
                    <a:pt x="605014" y="1329099"/>
                    <a:pt x="605014" y="1329099"/>
                  </a:cubicBezTo>
                  <a:cubicBezTo>
                    <a:pt x="605014" y="1328485"/>
                    <a:pt x="605014" y="1328485"/>
                    <a:pt x="605014" y="1328485"/>
                  </a:cubicBezTo>
                  <a:cubicBezTo>
                    <a:pt x="606844" y="1328485"/>
                    <a:pt x="606234" y="1328485"/>
                    <a:pt x="606234" y="1328485"/>
                  </a:cubicBezTo>
                  <a:cubicBezTo>
                    <a:pt x="606234" y="1331557"/>
                    <a:pt x="608673" y="1333399"/>
                    <a:pt x="608673" y="1334628"/>
                  </a:cubicBezTo>
                  <a:cubicBezTo>
                    <a:pt x="609893" y="1334628"/>
                    <a:pt x="610503" y="1334628"/>
                    <a:pt x="610503" y="1334628"/>
                  </a:cubicBezTo>
                  <a:cubicBezTo>
                    <a:pt x="609893" y="1345071"/>
                    <a:pt x="619651" y="1341999"/>
                    <a:pt x="623921" y="1341999"/>
                  </a:cubicBezTo>
                  <a:cubicBezTo>
                    <a:pt x="623921" y="1342614"/>
                    <a:pt x="623921" y="1342614"/>
                    <a:pt x="623921" y="1342614"/>
                  </a:cubicBezTo>
                  <a:cubicBezTo>
                    <a:pt x="624530" y="1342614"/>
                    <a:pt x="624530" y="1342614"/>
                    <a:pt x="624530" y="1342614"/>
                  </a:cubicBezTo>
                  <a:cubicBezTo>
                    <a:pt x="624530" y="1344457"/>
                    <a:pt x="625750" y="1344457"/>
                    <a:pt x="625140" y="1345071"/>
                  </a:cubicBezTo>
                  <a:cubicBezTo>
                    <a:pt x="625750" y="1345071"/>
                    <a:pt x="625750" y="1345071"/>
                    <a:pt x="625750" y="1345071"/>
                  </a:cubicBezTo>
                  <a:cubicBezTo>
                    <a:pt x="625750" y="1346299"/>
                    <a:pt x="625140" y="1346299"/>
                    <a:pt x="625140" y="1346299"/>
                  </a:cubicBezTo>
                  <a:cubicBezTo>
                    <a:pt x="625750" y="1346299"/>
                    <a:pt x="625750" y="1346299"/>
                    <a:pt x="625750" y="1346299"/>
                  </a:cubicBezTo>
                  <a:cubicBezTo>
                    <a:pt x="625750" y="1347528"/>
                    <a:pt x="625750" y="1347528"/>
                    <a:pt x="625750" y="1347528"/>
                  </a:cubicBezTo>
                  <a:cubicBezTo>
                    <a:pt x="625140" y="1347528"/>
                    <a:pt x="625140" y="1347528"/>
                    <a:pt x="625140" y="1347528"/>
                  </a:cubicBezTo>
                  <a:cubicBezTo>
                    <a:pt x="625140" y="1348142"/>
                    <a:pt x="625140" y="1348142"/>
                    <a:pt x="625140" y="1348142"/>
                  </a:cubicBezTo>
                  <a:cubicBezTo>
                    <a:pt x="624530" y="1348142"/>
                    <a:pt x="624530" y="1348142"/>
                    <a:pt x="624530" y="1348142"/>
                  </a:cubicBezTo>
                  <a:cubicBezTo>
                    <a:pt x="624530" y="1348757"/>
                    <a:pt x="624530" y="1348757"/>
                    <a:pt x="624530" y="1348757"/>
                  </a:cubicBezTo>
                  <a:cubicBezTo>
                    <a:pt x="623921" y="1348757"/>
                    <a:pt x="623921" y="1348757"/>
                    <a:pt x="623921" y="1348757"/>
                  </a:cubicBezTo>
                  <a:cubicBezTo>
                    <a:pt x="623921" y="1349985"/>
                    <a:pt x="622701" y="1349985"/>
                    <a:pt x="623311" y="1349985"/>
                  </a:cubicBezTo>
                  <a:cubicBezTo>
                    <a:pt x="623921" y="1349985"/>
                    <a:pt x="623921" y="1349985"/>
                    <a:pt x="623921" y="1349985"/>
                  </a:cubicBezTo>
                  <a:cubicBezTo>
                    <a:pt x="622091" y="1351828"/>
                    <a:pt x="622701" y="1353671"/>
                    <a:pt x="623311" y="1353671"/>
                  </a:cubicBezTo>
                  <a:cubicBezTo>
                    <a:pt x="622091" y="1353671"/>
                    <a:pt x="622091" y="1353671"/>
                    <a:pt x="622091" y="1353671"/>
                  </a:cubicBezTo>
                  <a:cubicBezTo>
                    <a:pt x="622091" y="1354285"/>
                    <a:pt x="622091" y="1354285"/>
                    <a:pt x="622091" y="1354285"/>
                  </a:cubicBezTo>
                  <a:cubicBezTo>
                    <a:pt x="623311" y="1354285"/>
                    <a:pt x="623311" y="1354285"/>
                    <a:pt x="623311" y="1354285"/>
                  </a:cubicBezTo>
                  <a:cubicBezTo>
                    <a:pt x="623311" y="1355514"/>
                    <a:pt x="623311" y="1355514"/>
                    <a:pt x="623311" y="1355514"/>
                  </a:cubicBezTo>
                  <a:cubicBezTo>
                    <a:pt x="624530" y="1355514"/>
                    <a:pt x="625750" y="1355514"/>
                    <a:pt x="625750" y="1355514"/>
                  </a:cubicBezTo>
                  <a:cubicBezTo>
                    <a:pt x="625750" y="1354285"/>
                    <a:pt x="625750" y="1354285"/>
                    <a:pt x="625750" y="1354285"/>
                  </a:cubicBezTo>
                  <a:cubicBezTo>
                    <a:pt x="625140" y="1354285"/>
                    <a:pt x="625140" y="1354285"/>
                    <a:pt x="625140" y="1354285"/>
                  </a:cubicBezTo>
                  <a:cubicBezTo>
                    <a:pt x="626970" y="1352442"/>
                    <a:pt x="629410" y="1354285"/>
                    <a:pt x="630019" y="1353671"/>
                  </a:cubicBezTo>
                  <a:cubicBezTo>
                    <a:pt x="630019" y="1354285"/>
                    <a:pt x="630019" y="1354285"/>
                    <a:pt x="630019" y="1354285"/>
                  </a:cubicBezTo>
                  <a:cubicBezTo>
                    <a:pt x="633069" y="1354285"/>
                    <a:pt x="634289" y="1355514"/>
                    <a:pt x="635509" y="1355514"/>
                  </a:cubicBezTo>
                  <a:cubicBezTo>
                    <a:pt x="635509" y="1354285"/>
                    <a:pt x="635509" y="1354285"/>
                    <a:pt x="635509" y="1354285"/>
                  </a:cubicBezTo>
                  <a:cubicBezTo>
                    <a:pt x="633679" y="1354285"/>
                    <a:pt x="633069" y="1354285"/>
                    <a:pt x="633069" y="1354285"/>
                  </a:cubicBezTo>
                  <a:cubicBezTo>
                    <a:pt x="633069" y="1353671"/>
                    <a:pt x="633069" y="1353671"/>
                    <a:pt x="633069" y="1353671"/>
                  </a:cubicBezTo>
                  <a:cubicBezTo>
                    <a:pt x="631239" y="1353671"/>
                    <a:pt x="631849" y="1353671"/>
                    <a:pt x="631849" y="1353671"/>
                  </a:cubicBezTo>
                  <a:cubicBezTo>
                    <a:pt x="631849" y="1353057"/>
                    <a:pt x="631849" y="1353057"/>
                    <a:pt x="631849" y="1353057"/>
                  </a:cubicBezTo>
                  <a:cubicBezTo>
                    <a:pt x="627580" y="1351828"/>
                    <a:pt x="628190" y="1346299"/>
                    <a:pt x="628190" y="1343842"/>
                  </a:cubicBezTo>
                  <a:cubicBezTo>
                    <a:pt x="627580" y="1343842"/>
                    <a:pt x="627580" y="1343842"/>
                    <a:pt x="627580" y="1343842"/>
                  </a:cubicBezTo>
                  <a:cubicBezTo>
                    <a:pt x="627580" y="1341999"/>
                    <a:pt x="627580" y="1342614"/>
                    <a:pt x="627580" y="1341999"/>
                  </a:cubicBezTo>
                  <a:cubicBezTo>
                    <a:pt x="626360" y="1341999"/>
                    <a:pt x="626360" y="1341999"/>
                    <a:pt x="626360" y="1341999"/>
                  </a:cubicBezTo>
                  <a:cubicBezTo>
                    <a:pt x="625750" y="1340157"/>
                    <a:pt x="624530" y="1338928"/>
                    <a:pt x="625140" y="1338314"/>
                  </a:cubicBezTo>
                  <a:cubicBezTo>
                    <a:pt x="621481" y="1338314"/>
                    <a:pt x="617212" y="1338928"/>
                    <a:pt x="615992" y="1340157"/>
                  </a:cubicBezTo>
                  <a:cubicBezTo>
                    <a:pt x="615992" y="1338928"/>
                    <a:pt x="615992" y="1338928"/>
                    <a:pt x="615992" y="1338928"/>
                  </a:cubicBezTo>
                  <a:cubicBezTo>
                    <a:pt x="613552" y="1338928"/>
                    <a:pt x="614772" y="1337699"/>
                    <a:pt x="614162" y="1337699"/>
                  </a:cubicBezTo>
                  <a:cubicBezTo>
                    <a:pt x="613552" y="1337699"/>
                    <a:pt x="613552" y="1337699"/>
                    <a:pt x="613552" y="1337699"/>
                  </a:cubicBezTo>
                  <a:cubicBezTo>
                    <a:pt x="614162" y="1335242"/>
                    <a:pt x="612333" y="1333399"/>
                    <a:pt x="612942" y="1333399"/>
                  </a:cubicBezTo>
                  <a:cubicBezTo>
                    <a:pt x="611113" y="1333399"/>
                    <a:pt x="611723" y="1332171"/>
                    <a:pt x="611723" y="1332785"/>
                  </a:cubicBezTo>
                  <a:cubicBezTo>
                    <a:pt x="610503" y="1333399"/>
                    <a:pt x="610503" y="1333399"/>
                    <a:pt x="610503" y="1333399"/>
                  </a:cubicBezTo>
                  <a:cubicBezTo>
                    <a:pt x="610503" y="1332785"/>
                    <a:pt x="610503" y="1332785"/>
                    <a:pt x="610503" y="1332785"/>
                  </a:cubicBezTo>
                  <a:cubicBezTo>
                    <a:pt x="609893" y="1332785"/>
                    <a:pt x="609893" y="1332785"/>
                    <a:pt x="609893" y="1332785"/>
                  </a:cubicBezTo>
                  <a:cubicBezTo>
                    <a:pt x="609893" y="1332171"/>
                    <a:pt x="609893" y="1332171"/>
                    <a:pt x="609893" y="1332171"/>
                  </a:cubicBezTo>
                  <a:cubicBezTo>
                    <a:pt x="609283" y="1332171"/>
                    <a:pt x="609283" y="1332171"/>
                    <a:pt x="609283" y="1332171"/>
                  </a:cubicBezTo>
                  <a:cubicBezTo>
                    <a:pt x="609283" y="1329714"/>
                    <a:pt x="609283" y="1327871"/>
                    <a:pt x="609893" y="1327871"/>
                  </a:cubicBezTo>
                  <a:cubicBezTo>
                    <a:pt x="608673" y="1326028"/>
                    <a:pt x="609893" y="1325414"/>
                    <a:pt x="609283" y="1325414"/>
                  </a:cubicBezTo>
                  <a:cubicBezTo>
                    <a:pt x="609893" y="1325414"/>
                    <a:pt x="609893" y="1325414"/>
                    <a:pt x="609893" y="1325414"/>
                  </a:cubicBezTo>
                  <a:cubicBezTo>
                    <a:pt x="609893" y="1323571"/>
                    <a:pt x="609893" y="1324185"/>
                    <a:pt x="609893" y="1324185"/>
                  </a:cubicBezTo>
                  <a:cubicBezTo>
                    <a:pt x="610503" y="1324185"/>
                    <a:pt x="610503" y="1324185"/>
                    <a:pt x="610503" y="1324185"/>
                  </a:cubicBezTo>
                  <a:cubicBezTo>
                    <a:pt x="610503" y="1322957"/>
                    <a:pt x="610503" y="1322957"/>
                    <a:pt x="610503" y="1322957"/>
                  </a:cubicBezTo>
                  <a:cubicBezTo>
                    <a:pt x="611723" y="1322957"/>
                    <a:pt x="611723" y="1322957"/>
                    <a:pt x="611723" y="1322957"/>
                  </a:cubicBezTo>
                  <a:cubicBezTo>
                    <a:pt x="611723" y="1321728"/>
                    <a:pt x="611723" y="1321728"/>
                    <a:pt x="611723" y="1321728"/>
                  </a:cubicBezTo>
                  <a:cubicBezTo>
                    <a:pt x="612333" y="1321728"/>
                    <a:pt x="612333" y="1321728"/>
                    <a:pt x="612333" y="1321728"/>
                  </a:cubicBezTo>
                  <a:cubicBezTo>
                    <a:pt x="612333" y="1321114"/>
                    <a:pt x="612333" y="1321114"/>
                    <a:pt x="612333" y="1321114"/>
                  </a:cubicBezTo>
                  <a:cubicBezTo>
                    <a:pt x="612942" y="1321114"/>
                    <a:pt x="612942" y="1321114"/>
                    <a:pt x="612942" y="1321114"/>
                  </a:cubicBezTo>
                  <a:cubicBezTo>
                    <a:pt x="612942" y="1320499"/>
                    <a:pt x="612942" y="1320499"/>
                    <a:pt x="612942" y="1320499"/>
                  </a:cubicBezTo>
                  <a:cubicBezTo>
                    <a:pt x="614772" y="1320499"/>
                    <a:pt x="615382" y="1319271"/>
                    <a:pt x="615992" y="1319271"/>
                  </a:cubicBezTo>
                  <a:cubicBezTo>
                    <a:pt x="615992" y="1321114"/>
                    <a:pt x="615992" y="1321114"/>
                    <a:pt x="615992" y="1321114"/>
                  </a:cubicBezTo>
                  <a:cubicBezTo>
                    <a:pt x="616602" y="1321114"/>
                    <a:pt x="616602" y="1321114"/>
                    <a:pt x="616602" y="1321114"/>
                  </a:cubicBezTo>
                  <a:cubicBezTo>
                    <a:pt x="616602" y="1321728"/>
                    <a:pt x="616602" y="1321728"/>
                    <a:pt x="616602" y="1321728"/>
                  </a:cubicBezTo>
                  <a:cubicBezTo>
                    <a:pt x="617212" y="1321728"/>
                    <a:pt x="617212" y="1321728"/>
                    <a:pt x="617212" y="1321728"/>
                  </a:cubicBezTo>
                  <a:cubicBezTo>
                    <a:pt x="617212" y="1322342"/>
                    <a:pt x="617212" y="1322342"/>
                    <a:pt x="617212" y="1322342"/>
                  </a:cubicBezTo>
                  <a:lnTo>
                    <a:pt x="617822" y="1322342"/>
                  </a:lnTo>
                  <a:lnTo>
                    <a:pt x="617822" y="1322342"/>
                  </a:lnTo>
                  <a:lnTo>
                    <a:pt x="617822" y="1322957"/>
                  </a:lnTo>
                  <a:cubicBezTo>
                    <a:pt x="618432" y="1322957"/>
                    <a:pt x="618432" y="1322957"/>
                    <a:pt x="618432" y="1322957"/>
                  </a:cubicBezTo>
                  <a:lnTo>
                    <a:pt x="617822" y="1322342"/>
                  </a:lnTo>
                  <a:lnTo>
                    <a:pt x="617822" y="1322342"/>
                  </a:lnTo>
                  <a:lnTo>
                    <a:pt x="617822" y="1322342"/>
                  </a:lnTo>
                  <a:lnTo>
                    <a:pt x="617212" y="1321728"/>
                  </a:lnTo>
                  <a:cubicBezTo>
                    <a:pt x="617212" y="1319885"/>
                    <a:pt x="615992" y="1319885"/>
                    <a:pt x="616602" y="1319271"/>
                  </a:cubicBezTo>
                  <a:cubicBezTo>
                    <a:pt x="615992" y="1319271"/>
                    <a:pt x="615992" y="1319271"/>
                    <a:pt x="615992" y="1319271"/>
                  </a:cubicBezTo>
                  <a:cubicBezTo>
                    <a:pt x="615992" y="1318042"/>
                    <a:pt x="615992" y="1318042"/>
                    <a:pt x="615992" y="1318042"/>
                  </a:cubicBezTo>
                  <a:cubicBezTo>
                    <a:pt x="615382" y="1318042"/>
                    <a:pt x="615382" y="1318042"/>
                    <a:pt x="615382" y="1318042"/>
                  </a:cubicBezTo>
                  <a:cubicBezTo>
                    <a:pt x="615382" y="1318657"/>
                    <a:pt x="615382" y="1318657"/>
                    <a:pt x="615382" y="1318657"/>
                  </a:cubicBezTo>
                  <a:cubicBezTo>
                    <a:pt x="613552" y="1319271"/>
                    <a:pt x="612942" y="1319885"/>
                    <a:pt x="612333" y="1319271"/>
                  </a:cubicBezTo>
                  <a:cubicBezTo>
                    <a:pt x="612333" y="1320499"/>
                    <a:pt x="612333" y="1320499"/>
                    <a:pt x="612333" y="1320499"/>
                  </a:cubicBezTo>
                  <a:cubicBezTo>
                    <a:pt x="610503" y="1320499"/>
                    <a:pt x="611113" y="1320499"/>
                    <a:pt x="610503" y="1320499"/>
                  </a:cubicBezTo>
                  <a:cubicBezTo>
                    <a:pt x="610503" y="1321728"/>
                    <a:pt x="610503" y="1322342"/>
                    <a:pt x="610503" y="1322342"/>
                  </a:cubicBezTo>
                  <a:cubicBezTo>
                    <a:pt x="609893" y="1322342"/>
                    <a:pt x="609893" y="1322342"/>
                    <a:pt x="609893" y="1322342"/>
                  </a:cubicBezTo>
                  <a:cubicBezTo>
                    <a:pt x="609893" y="1322957"/>
                    <a:pt x="609893" y="1322957"/>
                    <a:pt x="609893" y="1322957"/>
                  </a:cubicBezTo>
                  <a:cubicBezTo>
                    <a:pt x="608063" y="1322957"/>
                    <a:pt x="608063" y="1322342"/>
                    <a:pt x="608063" y="1322342"/>
                  </a:cubicBezTo>
                  <a:cubicBezTo>
                    <a:pt x="608063" y="1320499"/>
                    <a:pt x="608063" y="1321114"/>
                    <a:pt x="608063" y="1321114"/>
                  </a:cubicBezTo>
                  <a:cubicBezTo>
                    <a:pt x="606844" y="1321114"/>
                    <a:pt x="606844" y="1321114"/>
                    <a:pt x="606844" y="1321114"/>
                  </a:cubicBezTo>
                  <a:cubicBezTo>
                    <a:pt x="606844" y="1320499"/>
                    <a:pt x="606844" y="1320499"/>
                    <a:pt x="606844" y="1320499"/>
                  </a:cubicBezTo>
                  <a:cubicBezTo>
                    <a:pt x="606234" y="1320499"/>
                    <a:pt x="606234" y="1320499"/>
                    <a:pt x="606234" y="1320499"/>
                  </a:cubicBezTo>
                  <a:cubicBezTo>
                    <a:pt x="606234" y="1318042"/>
                    <a:pt x="606234" y="1317428"/>
                    <a:pt x="606234" y="1316814"/>
                  </a:cubicBezTo>
                  <a:cubicBezTo>
                    <a:pt x="605624" y="1316814"/>
                    <a:pt x="605624" y="1316814"/>
                    <a:pt x="605624" y="1316814"/>
                  </a:cubicBezTo>
                  <a:cubicBezTo>
                    <a:pt x="605624" y="1314357"/>
                    <a:pt x="605624" y="1313128"/>
                    <a:pt x="605624" y="1312514"/>
                  </a:cubicBezTo>
                  <a:cubicBezTo>
                    <a:pt x="606234" y="1312514"/>
                    <a:pt x="606234" y="1312514"/>
                    <a:pt x="606234" y="1312514"/>
                  </a:cubicBezTo>
                  <a:cubicBezTo>
                    <a:pt x="606234" y="1310671"/>
                    <a:pt x="606234" y="1311285"/>
                    <a:pt x="606234" y="1310671"/>
                  </a:cubicBezTo>
                  <a:cubicBezTo>
                    <a:pt x="606844" y="1310671"/>
                    <a:pt x="606844" y="1310671"/>
                    <a:pt x="606844" y="1310671"/>
                  </a:cubicBezTo>
                  <a:cubicBezTo>
                    <a:pt x="606844" y="1310057"/>
                    <a:pt x="606844" y="1310057"/>
                    <a:pt x="606844" y="1310057"/>
                  </a:cubicBezTo>
                  <a:cubicBezTo>
                    <a:pt x="608063" y="1310057"/>
                    <a:pt x="608063" y="1310057"/>
                    <a:pt x="608063" y="1310057"/>
                  </a:cubicBezTo>
                  <a:cubicBezTo>
                    <a:pt x="608063" y="1308214"/>
                    <a:pt x="608063" y="1308828"/>
                    <a:pt x="608063" y="1308828"/>
                  </a:cubicBezTo>
                  <a:cubicBezTo>
                    <a:pt x="608673" y="1308828"/>
                    <a:pt x="608673" y="1308828"/>
                    <a:pt x="608673" y="1308828"/>
                  </a:cubicBezTo>
                  <a:cubicBezTo>
                    <a:pt x="608063" y="1307599"/>
                    <a:pt x="608063" y="1307599"/>
                    <a:pt x="608063" y="1307599"/>
                  </a:cubicBezTo>
                  <a:cubicBezTo>
                    <a:pt x="608673" y="1307599"/>
                    <a:pt x="608673" y="1307599"/>
                    <a:pt x="608673" y="1307599"/>
                  </a:cubicBezTo>
                  <a:cubicBezTo>
                    <a:pt x="608673" y="1306985"/>
                    <a:pt x="608673" y="1306985"/>
                    <a:pt x="608673" y="1306985"/>
                  </a:cubicBezTo>
                  <a:cubicBezTo>
                    <a:pt x="609283" y="1306985"/>
                    <a:pt x="609283" y="1306985"/>
                    <a:pt x="609283" y="1306985"/>
                  </a:cubicBezTo>
                  <a:cubicBezTo>
                    <a:pt x="609893" y="1303914"/>
                    <a:pt x="609893" y="1302071"/>
                    <a:pt x="609893" y="1299614"/>
                  </a:cubicBezTo>
                  <a:cubicBezTo>
                    <a:pt x="610503" y="1299614"/>
                    <a:pt x="610503" y="1299614"/>
                    <a:pt x="610503" y="1299614"/>
                  </a:cubicBezTo>
                  <a:cubicBezTo>
                    <a:pt x="610503" y="1298385"/>
                    <a:pt x="611723" y="1298385"/>
                    <a:pt x="611723" y="1298385"/>
                  </a:cubicBezTo>
                  <a:cubicBezTo>
                    <a:pt x="611723" y="1299000"/>
                    <a:pt x="611723" y="1299000"/>
                    <a:pt x="611723" y="1299000"/>
                  </a:cubicBezTo>
                  <a:cubicBezTo>
                    <a:pt x="612942" y="1299000"/>
                    <a:pt x="612942" y="1299000"/>
                    <a:pt x="612942" y="1299000"/>
                  </a:cubicBezTo>
                  <a:cubicBezTo>
                    <a:pt x="613552" y="1297157"/>
                    <a:pt x="614162" y="1297157"/>
                    <a:pt x="613552" y="1296542"/>
                  </a:cubicBezTo>
                  <a:cubicBezTo>
                    <a:pt x="615382" y="1295928"/>
                    <a:pt x="615992" y="1294085"/>
                    <a:pt x="616602" y="1294085"/>
                  </a:cubicBezTo>
                  <a:cubicBezTo>
                    <a:pt x="616602" y="1294700"/>
                    <a:pt x="616602" y="1294700"/>
                    <a:pt x="616602" y="1294700"/>
                  </a:cubicBezTo>
                  <a:cubicBezTo>
                    <a:pt x="619041" y="1294085"/>
                    <a:pt x="621481" y="1294085"/>
                    <a:pt x="622091" y="1292857"/>
                  </a:cubicBezTo>
                  <a:cubicBezTo>
                    <a:pt x="622091" y="1293471"/>
                    <a:pt x="622091" y="1293471"/>
                    <a:pt x="622091" y="1293471"/>
                  </a:cubicBezTo>
                  <a:cubicBezTo>
                    <a:pt x="623311" y="1292242"/>
                    <a:pt x="623311" y="1292857"/>
                    <a:pt x="623921" y="1292857"/>
                  </a:cubicBezTo>
                  <a:cubicBezTo>
                    <a:pt x="623921" y="1291628"/>
                    <a:pt x="623921" y="1291628"/>
                    <a:pt x="623921" y="1291628"/>
                  </a:cubicBezTo>
                  <a:cubicBezTo>
                    <a:pt x="624530" y="1291628"/>
                    <a:pt x="624530" y="1291628"/>
                    <a:pt x="624530" y="1291628"/>
                  </a:cubicBezTo>
                  <a:cubicBezTo>
                    <a:pt x="624530" y="1291014"/>
                    <a:pt x="624530" y="1291014"/>
                    <a:pt x="624530" y="1291014"/>
                  </a:cubicBezTo>
                  <a:cubicBezTo>
                    <a:pt x="626360" y="1291014"/>
                    <a:pt x="626360" y="1290400"/>
                    <a:pt x="626360" y="1290400"/>
                  </a:cubicBezTo>
                  <a:cubicBezTo>
                    <a:pt x="626360" y="1291014"/>
                    <a:pt x="626360" y="1291014"/>
                    <a:pt x="626360" y="1291014"/>
                  </a:cubicBezTo>
                  <a:cubicBezTo>
                    <a:pt x="627580" y="1289785"/>
                    <a:pt x="627580" y="1290400"/>
                    <a:pt x="628190" y="1290400"/>
                  </a:cubicBezTo>
                  <a:cubicBezTo>
                    <a:pt x="633679" y="1283642"/>
                    <a:pt x="633679" y="1292857"/>
                    <a:pt x="632459" y="1294700"/>
                  </a:cubicBezTo>
                  <a:cubicBezTo>
                    <a:pt x="631849" y="1294700"/>
                    <a:pt x="631849" y="1294700"/>
                    <a:pt x="631849" y="1294700"/>
                  </a:cubicBezTo>
                  <a:cubicBezTo>
                    <a:pt x="631849" y="1295314"/>
                    <a:pt x="631849" y="1295314"/>
                    <a:pt x="631849" y="1295314"/>
                  </a:cubicBezTo>
                  <a:cubicBezTo>
                    <a:pt x="632459" y="1295314"/>
                    <a:pt x="632459" y="1295314"/>
                    <a:pt x="632459" y="1295314"/>
                  </a:cubicBezTo>
                  <a:cubicBezTo>
                    <a:pt x="632459" y="1296542"/>
                    <a:pt x="632459" y="1296542"/>
                    <a:pt x="632459" y="1296542"/>
                  </a:cubicBezTo>
                  <a:cubicBezTo>
                    <a:pt x="633069" y="1296542"/>
                    <a:pt x="633069" y="1296542"/>
                    <a:pt x="633069" y="1296542"/>
                  </a:cubicBezTo>
                  <a:cubicBezTo>
                    <a:pt x="632459" y="1300228"/>
                    <a:pt x="632459" y="1303299"/>
                    <a:pt x="631849" y="1305757"/>
                  </a:cubicBezTo>
                  <a:cubicBezTo>
                    <a:pt x="638558" y="1305142"/>
                    <a:pt x="634289" y="1310671"/>
                    <a:pt x="635509" y="1313742"/>
                  </a:cubicBezTo>
                  <a:cubicBezTo>
                    <a:pt x="634899" y="1313742"/>
                    <a:pt x="634899" y="1313742"/>
                    <a:pt x="634899" y="1313742"/>
                  </a:cubicBezTo>
                  <a:cubicBezTo>
                    <a:pt x="636118" y="1316814"/>
                    <a:pt x="632459" y="1319885"/>
                    <a:pt x="633679" y="1322957"/>
                  </a:cubicBezTo>
                  <a:cubicBezTo>
                    <a:pt x="634899" y="1322957"/>
                    <a:pt x="634899" y="1322957"/>
                    <a:pt x="634899" y="1322957"/>
                  </a:cubicBezTo>
                  <a:cubicBezTo>
                    <a:pt x="634899" y="1324185"/>
                    <a:pt x="634899" y="1324185"/>
                    <a:pt x="634899" y="1324185"/>
                  </a:cubicBezTo>
                  <a:cubicBezTo>
                    <a:pt x="636118" y="1323571"/>
                    <a:pt x="636118" y="1324799"/>
                    <a:pt x="636118" y="1324799"/>
                  </a:cubicBezTo>
                  <a:cubicBezTo>
                    <a:pt x="634289" y="1326028"/>
                    <a:pt x="635509" y="1327257"/>
                    <a:pt x="635509" y="1326642"/>
                  </a:cubicBezTo>
                  <a:cubicBezTo>
                    <a:pt x="634899" y="1326642"/>
                    <a:pt x="634899" y="1326642"/>
                    <a:pt x="634899" y="1326642"/>
                  </a:cubicBezTo>
                  <a:cubicBezTo>
                    <a:pt x="634899" y="1327871"/>
                    <a:pt x="634899" y="1327871"/>
                    <a:pt x="634899" y="1327871"/>
                  </a:cubicBezTo>
                  <a:cubicBezTo>
                    <a:pt x="633679" y="1327871"/>
                    <a:pt x="633679" y="1327871"/>
                    <a:pt x="633679" y="1327871"/>
                  </a:cubicBezTo>
                  <a:cubicBezTo>
                    <a:pt x="634289" y="1329714"/>
                    <a:pt x="632459" y="1329714"/>
                    <a:pt x="632459" y="1329714"/>
                  </a:cubicBezTo>
                  <a:cubicBezTo>
                    <a:pt x="632459" y="1330328"/>
                    <a:pt x="632459" y="1330328"/>
                    <a:pt x="632459" y="1330328"/>
                  </a:cubicBezTo>
                  <a:cubicBezTo>
                    <a:pt x="631849" y="1330328"/>
                    <a:pt x="631849" y="1330328"/>
                    <a:pt x="631849" y="1330328"/>
                  </a:cubicBezTo>
                  <a:cubicBezTo>
                    <a:pt x="631849" y="1333399"/>
                    <a:pt x="630629" y="1333399"/>
                    <a:pt x="631239" y="1334014"/>
                  </a:cubicBezTo>
                  <a:cubicBezTo>
                    <a:pt x="630019" y="1334014"/>
                    <a:pt x="630019" y="1334014"/>
                    <a:pt x="630019" y="1334014"/>
                  </a:cubicBezTo>
                  <a:cubicBezTo>
                    <a:pt x="630019" y="1335857"/>
                    <a:pt x="630019" y="1335242"/>
                    <a:pt x="630019" y="1335857"/>
                  </a:cubicBezTo>
                  <a:cubicBezTo>
                    <a:pt x="631239" y="1335857"/>
                    <a:pt x="631239" y="1335857"/>
                    <a:pt x="631239" y="1335857"/>
                  </a:cubicBezTo>
                  <a:cubicBezTo>
                    <a:pt x="633069" y="1331557"/>
                    <a:pt x="632459" y="1331557"/>
                    <a:pt x="633679" y="1330942"/>
                  </a:cubicBezTo>
                  <a:cubicBezTo>
                    <a:pt x="633679" y="1330328"/>
                    <a:pt x="633679" y="1330328"/>
                    <a:pt x="633679" y="1330328"/>
                  </a:cubicBezTo>
                  <a:cubicBezTo>
                    <a:pt x="634899" y="1330328"/>
                    <a:pt x="634899" y="1330328"/>
                    <a:pt x="634899" y="1330328"/>
                  </a:cubicBezTo>
                  <a:cubicBezTo>
                    <a:pt x="634899" y="1330942"/>
                    <a:pt x="634899" y="1330942"/>
                    <a:pt x="634899" y="1330942"/>
                  </a:cubicBezTo>
                  <a:cubicBezTo>
                    <a:pt x="635509" y="1330942"/>
                    <a:pt x="635509" y="1330942"/>
                    <a:pt x="635509" y="1330942"/>
                  </a:cubicBezTo>
                  <a:cubicBezTo>
                    <a:pt x="635509" y="1332171"/>
                    <a:pt x="635509" y="1332171"/>
                    <a:pt x="635509" y="1332171"/>
                  </a:cubicBezTo>
                  <a:cubicBezTo>
                    <a:pt x="636118" y="1332171"/>
                    <a:pt x="636118" y="1332171"/>
                    <a:pt x="636118" y="1332171"/>
                  </a:cubicBezTo>
                  <a:cubicBezTo>
                    <a:pt x="635509" y="1332785"/>
                    <a:pt x="635509" y="1332785"/>
                    <a:pt x="635509" y="1332785"/>
                  </a:cubicBezTo>
                  <a:cubicBezTo>
                    <a:pt x="636118" y="1333399"/>
                    <a:pt x="636118" y="1333399"/>
                    <a:pt x="636118" y="1333399"/>
                  </a:cubicBezTo>
                  <a:lnTo>
                    <a:pt x="636118" y="1332171"/>
                  </a:lnTo>
                  <a:lnTo>
                    <a:pt x="636118" y="1330328"/>
                  </a:lnTo>
                  <a:cubicBezTo>
                    <a:pt x="635509" y="1330328"/>
                    <a:pt x="635509" y="1330328"/>
                    <a:pt x="635509" y="1330328"/>
                  </a:cubicBezTo>
                  <a:cubicBezTo>
                    <a:pt x="634899" y="1327871"/>
                    <a:pt x="637338" y="1326642"/>
                    <a:pt x="636728" y="1325414"/>
                  </a:cubicBezTo>
                  <a:cubicBezTo>
                    <a:pt x="637338" y="1325414"/>
                    <a:pt x="637338" y="1325414"/>
                    <a:pt x="637338" y="1325414"/>
                  </a:cubicBezTo>
                  <a:cubicBezTo>
                    <a:pt x="637948" y="1323571"/>
                    <a:pt x="638558" y="1323571"/>
                    <a:pt x="637948" y="1322957"/>
                  </a:cubicBezTo>
                  <a:cubicBezTo>
                    <a:pt x="636118" y="1323571"/>
                    <a:pt x="637338" y="1321114"/>
                    <a:pt x="636728" y="1321114"/>
                  </a:cubicBezTo>
                  <a:cubicBezTo>
                    <a:pt x="637338" y="1321114"/>
                    <a:pt x="637338" y="1321114"/>
                    <a:pt x="637338" y="1321114"/>
                  </a:cubicBezTo>
                  <a:cubicBezTo>
                    <a:pt x="637948" y="1318657"/>
                    <a:pt x="636728" y="1318042"/>
                    <a:pt x="636728" y="1317428"/>
                  </a:cubicBezTo>
                  <a:cubicBezTo>
                    <a:pt x="636118" y="1317428"/>
                    <a:pt x="636118" y="1317428"/>
                    <a:pt x="636118" y="1317428"/>
                  </a:cubicBezTo>
                  <a:cubicBezTo>
                    <a:pt x="636118" y="1316814"/>
                    <a:pt x="636118" y="1316814"/>
                    <a:pt x="636118" y="1316814"/>
                  </a:cubicBezTo>
                  <a:cubicBezTo>
                    <a:pt x="636728" y="1316814"/>
                    <a:pt x="636728" y="1316814"/>
                    <a:pt x="636728" y="1316814"/>
                  </a:cubicBezTo>
                  <a:lnTo>
                    <a:pt x="636728" y="1312514"/>
                  </a:lnTo>
                  <a:cubicBezTo>
                    <a:pt x="636118" y="1312514"/>
                    <a:pt x="636118" y="1312514"/>
                    <a:pt x="636118" y="1312514"/>
                  </a:cubicBezTo>
                  <a:cubicBezTo>
                    <a:pt x="636118" y="1310671"/>
                    <a:pt x="636118" y="1311285"/>
                    <a:pt x="636118" y="1310671"/>
                  </a:cubicBezTo>
                  <a:cubicBezTo>
                    <a:pt x="637948" y="1310671"/>
                    <a:pt x="637338" y="1310671"/>
                    <a:pt x="637338" y="1310671"/>
                  </a:cubicBezTo>
                  <a:cubicBezTo>
                    <a:pt x="637338" y="1310057"/>
                    <a:pt x="637338" y="1310057"/>
                    <a:pt x="637338" y="1310057"/>
                  </a:cubicBezTo>
                  <a:cubicBezTo>
                    <a:pt x="639168" y="1310057"/>
                    <a:pt x="638558" y="1310057"/>
                    <a:pt x="639168" y="1310057"/>
                  </a:cubicBezTo>
                  <a:cubicBezTo>
                    <a:pt x="639168" y="1310671"/>
                    <a:pt x="639168" y="1310671"/>
                    <a:pt x="639168" y="1310671"/>
                  </a:cubicBezTo>
                  <a:cubicBezTo>
                    <a:pt x="640998" y="1310671"/>
                    <a:pt x="640998" y="1311899"/>
                    <a:pt x="640998" y="1311285"/>
                  </a:cubicBezTo>
                  <a:cubicBezTo>
                    <a:pt x="640998" y="1310671"/>
                    <a:pt x="640998" y="1310671"/>
                    <a:pt x="640998" y="1310671"/>
                  </a:cubicBezTo>
                  <a:lnTo>
                    <a:pt x="645267" y="1310910"/>
                  </a:lnTo>
                  <a:lnTo>
                    <a:pt x="645267" y="1311285"/>
                  </a:lnTo>
                  <a:cubicBezTo>
                    <a:pt x="646487" y="1311285"/>
                    <a:pt x="647706" y="1311285"/>
                    <a:pt x="650756" y="1311285"/>
                  </a:cubicBezTo>
                  <a:lnTo>
                    <a:pt x="650756" y="1311217"/>
                  </a:lnTo>
                  <a:lnTo>
                    <a:pt x="651976" y="1311285"/>
                  </a:lnTo>
                  <a:cubicBezTo>
                    <a:pt x="651366" y="1310671"/>
                    <a:pt x="650756" y="1310671"/>
                    <a:pt x="650756" y="1310671"/>
                  </a:cubicBezTo>
                  <a:lnTo>
                    <a:pt x="650756" y="1311217"/>
                  </a:lnTo>
                  <a:lnTo>
                    <a:pt x="645267" y="1310910"/>
                  </a:lnTo>
                  <a:lnTo>
                    <a:pt x="645267" y="1310671"/>
                  </a:lnTo>
                  <a:cubicBezTo>
                    <a:pt x="643437" y="1310057"/>
                    <a:pt x="642217" y="1310057"/>
                    <a:pt x="640998" y="1310057"/>
                  </a:cubicBezTo>
                  <a:cubicBezTo>
                    <a:pt x="640998" y="1309442"/>
                    <a:pt x="640998" y="1309442"/>
                    <a:pt x="640998" y="1309442"/>
                  </a:cubicBezTo>
                  <a:cubicBezTo>
                    <a:pt x="637338" y="1308828"/>
                    <a:pt x="639778" y="1303299"/>
                    <a:pt x="636728" y="1303299"/>
                  </a:cubicBezTo>
                  <a:cubicBezTo>
                    <a:pt x="636728" y="1300842"/>
                    <a:pt x="637338" y="1299000"/>
                    <a:pt x="637338" y="1297771"/>
                  </a:cubicBezTo>
                  <a:cubicBezTo>
                    <a:pt x="637948" y="1297771"/>
                    <a:pt x="637948" y="1297771"/>
                    <a:pt x="637948" y="1297771"/>
                  </a:cubicBezTo>
                  <a:cubicBezTo>
                    <a:pt x="637948" y="1295314"/>
                    <a:pt x="637948" y="1292857"/>
                    <a:pt x="637948" y="1291628"/>
                  </a:cubicBezTo>
                  <a:cubicBezTo>
                    <a:pt x="639168" y="1291628"/>
                    <a:pt x="639168" y="1291628"/>
                    <a:pt x="639168" y="1291628"/>
                  </a:cubicBezTo>
                  <a:cubicBezTo>
                    <a:pt x="639168" y="1291014"/>
                    <a:pt x="639168" y="1291014"/>
                    <a:pt x="639168" y="1291014"/>
                  </a:cubicBezTo>
                  <a:cubicBezTo>
                    <a:pt x="642217" y="1291014"/>
                    <a:pt x="642217" y="1291014"/>
                    <a:pt x="642827" y="1291014"/>
                  </a:cubicBezTo>
                  <a:cubicBezTo>
                    <a:pt x="641607" y="1292242"/>
                    <a:pt x="642217" y="1292242"/>
                    <a:pt x="641607" y="1292857"/>
                  </a:cubicBezTo>
                  <a:cubicBezTo>
                    <a:pt x="643437" y="1292857"/>
                    <a:pt x="642827" y="1292857"/>
                    <a:pt x="643437" y="1292857"/>
                  </a:cubicBezTo>
                  <a:cubicBezTo>
                    <a:pt x="643437" y="1290400"/>
                    <a:pt x="643437" y="1289785"/>
                    <a:pt x="643437" y="1289171"/>
                  </a:cubicBezTo>
                  <a:cubicBezTo>
                    <a:pt x="644047" y="1289171"/>
                    <a:pt x="644047" y="1289171"/>
                    <a:pt x="644047" y="1289171"/>
                  </a:cubicBezTo>
                  <a:cubicBezTo>
                    <a:pt x="643437" y="1285485"/>
                    <a:pt x="644657" y="1283642"/>
                    <a:pt x="644657" y="1281800"/>
                  </a:cubicBezTo>
                  <a:cubicBezTo>
                    <a:pt x="650756" y="1281800"/>
                    <a:pt x="650756" y="1281185"/>
                    <a:pt x="649536" y="1278728"/>
                  </a:cubicBezTo>
                  <a:cubicBezTo>
                    <a:pt x="656855" y="1278728"/>
                    <a:pt x="656855" y="1278728"/>
                    <a:pt x="656855" y="1278728"/>
                  </a:cubicBezTo>
                  <a:cubicBezTo>
                    <a:pt x="655635" y="1281800"/>
                    <a:pt x="656245" y="1284257"/>
                    <a:pt x="656245" y="1286100"/>
                  </a:cubicBezTo>
                  <a:cubicBezTo>
                    <a:pt x="655635" y="1286100"/>
                    <a:pt x="655635" y="1286100"/>
                    <a:pt x="655635" y="1286100"/>
                  </a:cubicBezTo>
                  <a:cubicBezTo>
                    <a:pt x="655635" y="1290400"/>
                    <a:pt x="655635" y="1294085"/>
                    <a:pt x="655635" y="1296542"/>
                  </a:cubicBezTo>
                  <a:cubicBezTo>
                    <a:pt x="655025" y="1296542"/>
                    <a:pt x="655025" y="1296542"/>
                    <a:pt x="655025" y="1296542"/>
                  </a:cubicBezTo>
                  <a:cubicBezTo>
                    <a:pt x="655025" y="1297157"/>
                    <a:pt x="655025" y="1297157"/>
                    <a:pt x="655025" y="1297157"/>
                  </a:cubicBezTo>
                  <a:cubicBezTo>
                    <a:pt x="655635" y="1297157"/>
                    <a:pt x="655635" y="1297157"/>
                    <a:pt x="655635" y="1297157"/>
                  </a:cubicBezTo>
                  <a:cubicBezTo>
                    <a:pt x="656245" y="1299000"/>
                    <a:pt x="654415" y="1300228"/>
                    <a:pt x="655025" y="1300842"/>
                  </a:cubicBezTo>
                  <a:cubicBezTo>
                    <a:pt x="655635" y="1299614"/>
                    <a:pt x="655635" y="1299614"/>
                    <a:pt x="655635" y="1299614"/>
                  </a:cubicBezTo>
                  <a:cubicBezTo>
                    <a:pt x="655025" y="1302071"/>
                    <a:pt x="656855" y="1302685"/>
                    <a:pt x="656245" y="1303299"/>
                  </a:cubicBezTo>
                  <a:cubicBezTo>
                    <a:pt x="658075" y="1303299"/>
                    <a:pt x="658075" y="1303299"/>
                    <a:pt x="658684" y="1303299"/>
                  </a:cubicBezTo>
                  <a:cubicBezTo>
                    <a:pt x="658684" y="1304528"/>
                    <a:pt x="658684" y="1304528"/>
                    <a:pt x="658684" y="1304528"/>
                  </a:cubicBezTo>
                  <a:cubicBezTo>
                    <a:pt x="659294" y="1304528"/>
                    <a:pt x="659294" y="1304528"/>
                    <a:pt x="659294" y="1304528"/>
                  </a:cubicBezTo>
                  <a:cubicBezTo>
                    <a:pt x="659294" y="1306371"/>
                    <a:pt x="659294" y="1307599"/>
                    <a:pt x="659294" y="1307599"/>
                  </a:cubicBezTo>
                  <a:cubicBezTo>
                    <a:pt x="658684" y="1307599"/>
                    <a:pt x="658684" y="1307599"/>
                    <a:pt x="658684" y="1307599"/>
                  </a:cubicBezTo>
                  <a:cubicBezTo>
                    <a:pt x="658684" y="1309442"/>
                    <a:pt x="658684" y="1310671"/>
                    <a:pt x="658684" y="1310671"/>
                  </a:cubicBezTo>
                  <a:cubicBezTo>
                    <a:pt x="657465" y="1310671"/>
                    <a:pt x="657465" y="1310671"/>
                    <a:pt x="657465" y="1310671"/>
                  </a:cubicBezTo>
                  <a:cubicBezTo>
                    <a:pt x="657465" y="1310057"/>
                    <a:pt x="657465" y="1310057"/>
                    <a:pt x="657465" y="1310057"/>
                  </a:cubicBezTo>
                  <a:cubicBezTo>
                    <a:pt x="656855" y="1310057"/>
                    <a:pt x="656855" y="1310057"/>
                    <a:pt x="656855" y="1310057"/>
                  </a:cubicBezTo>
                  <a:cubicBezTo>
                    <a:pt x="656855" y="1311899"/>
                    <a:pt x="656855" y="1311285"/>
                    <a:pt x="656855" y="1311285"/>
                  </a:cubicBezTo>
                  <a:cubicBezTo>
                    <a:pt x="655635" y="1311285"/>
                    <a:pt x="655025" y="1311285"/>
                    <a:pt x="655025" y="1311285"/>
                  </a:cubicBezTo>
                  <a:cubicBezTo>
                    <a:pt x="656245" y="1313742"/>
                    <a:pt x="655025" y="1315585"/>
                    <a:pt x="656855" y="1314971"/>
                  </a:cubicBezTo>
                  <a:cubicBezTo>
                    <a:pt x="656855" y="1316199"/>
                    <a:pt x="656855" y="1316199"/>
                    <a:pt x="656855" y="1316199"/>
                  </a:cubicBezTo>
                  <a:cubicBezTo>
                    <a:pt x="656245" y="1316199"/>
                    <a:pt x="656245" y="1316199"/>
                    <a:pt x="656245" y="1316199"/>
                  </a:cubicBezTo>
                  <a:cubicBezTo>
                    <a:pt x="656245" y="1317428"/>
                    <a:pt x="656245" y="1317428"/>
                    <a:pt x="656245" y="1317428"/>
                  </a:cubicBezTo>
                  <a:cubicBezTo>
                    <a:pt x="656855" y="1317428"/>
                    <a:pt x="656855" y="1317428"/>
                    <a:pt x="656855" y="1317428"/>
                  </a:cubicBezTo>
                  <a:cubicBezTo>
                    <a:pt x="656245" y="1319271"/>
                    <a:pt x="656245" y="1319885"/>
                    <a:pt x="656245" y="1320499"/>
                  </a:cubicBezTo>
                  <a:cubicBezTo>
                    <a:pt x="658075" y="1320499"/>
                    <a:pt x="657465" y="1320499"/>
                    <a:pt x="657465" y="1320499"/>
                  </a:cubicBezTo>
                  <a:cubicBezTo>
                    <a:pt x="657465" y="1321728"/>
                    <a:pt x="657465" y="1322342"/>
                    <a:pt x="657465" y="1322342"/>
                  </a:cubicBezTo>
                  <a:cubicBezTo>
                    <a:pt x="656855" y="1322342"/>
                    <a:pt x="656855" y="1322342"/>
                    <a:pt x="656855" y="1322342"/>
                  </a:cubicBezTo>
                  <a:cubicBezTo>
                    <a:pt x="656855" y="1322957"/>
                    <a:pt x="656855" y="1322957"/>
                    <a:pt x="656855" y="1322957"/>
                  </a:cubicBezTo>
                  <a:cubicBezTo>
                    <a:pt x="657465" y="1322957"/>
                    <a:pt x="657465" y="1322957"/>
                    <a:pt x="657465" y="1322957"/>
                  </a:cubicBezTo>
                  <a:cubicBezTo>
                    <a:pt x="657465" y="1324799"/>
                    <a:pt x="656245" y="1325414"/>
                    <a:pt x="656245" y="1325414"/>
                  </a:cubicBezTo>
                  <a:cubicBezTo>
                    <a:pt x="656245" y="1323571"/>
                    <a:pt x="655025" y="1322957"/>
                    <a:pt x="655635" y="1322342"/>
                  </a:cubicBezTo>
                  <a:cubicBezTo>
                    <a:pt x="655025" y="1322342"/>
                    <a:pt x="655025" y="1322342"/>
                    <a:pt x="655025" y="1322342"/>
                  </a:cubicBezTo>
                  <a:cubicBezTo>
                    <a:pt x="655025" y="1324799"/>
                    <a:pt x="655025" y="1326028"/>
                    <a:pt x="655025" y="1326642"/>
                  </a:cubicBezTo>
                  <a:cubicBezTo>
                    <a:pt x="655635" y="1326642"/>
                    <a:pt x="655635" y="1326642"/>
                    <a:pt x="655635" y="1326642"/>
                  </a:cubicBezTo>
                  <a:cubicBezTo>
                    <a:pt x="654415" y="1327871"/>
                    <a:pt x="655025" y="1327871"/>
                    <a:pt x="655025" y="1328485"/>
                  </a:cubicBezTo>
                  <a:cubicBezTo>
                    <a:pt x="655635" y="1328485"/>
                    <a:pt x="655635" y="1328485"/>
                    <a:pt x="655635" y="1328485"/>
                  </a:cubicBezTo>
                  <a:cubicBezTo>
                    <a:pt x="655635" y="1330942"/>
                    <a:pt x="654415" y="1331557"/>
                    <a:pt x="655025" y="1332785"/>
                  </a:cubicBezTo>
                  <a:cubicBezTo>
                    <a:pt x="654415" y="1332785"/>
                    <a:pt x="654415" y="1332785"/>
                    <a:pt x="654415" y="1332785"/>
                  </a:cubicBezTo>
                  <a:cubicBezTo>
                    <a:pt x="654415" y="1333399"/>
                    <a:pt x="654415" y="1333399"/>
                    <a:pt x="654415" y="1333399"/>
                  </a:cubicBezTo>
                  <a:cubicBezTo>
                    <a:pt x="653195" y="1333399"/>
                    <a:pt x="653195" y="1333399"/>
                    <a:pt x="653195" y="1333399"/>
                  </a:cubicBezTo>
                  <a:cubicBezTo>
                    <a:pt x="653195" y="1334014"/>
                    <a:pt x="653195" y="1334014"/>
                    <a:pt x="653195" y="1334014"/>
                  </a:cubicBezTo>
                  <a:cubicBezTo>
                    <a:pt x="651976" y="1334014"/>
                    <a:pt x="651976" y="1334014"/>
                    <a:pt x="651976" y="1334014"/>
                  </a:cubicBezTo>
                  <a:cubicBezTo>
                    <a:pt x="651976" y="1335857"/>
                    <a:pt x="651976" y="1335242"/>
                    <a:pt x="651976" y="1335857"/>
                  </a:cubicBezTo>
                  <a:cubicBezTo>
                    <a:pt x="649536" y="1335857"/>
                    <a:pt x="649536" y="1338928"/>
                    <a:pt x="648926" y="1338928"/>
                  </a:cubicBezTo>
                  <a:cubicBezTo>
                    <a:pt x="649536" y="1338928"/>
                    <a:pt x="649536" y="1338928"/>
                    <a:pt x="649536" y="1338928"/>
                  </a:cubicBezTo>
                  <a:cubicBezTo>
                    <a:pt x="649536" y="1340771"/>
                    <a:pt x="649536" y="1340771"/>
                    <a:pt x="649536" y="1340771"/>
                  </a:cubicBezTo>
                  <a:cubicBezTo>
                    <a:pt x="648926" y="1340771"/>
                    <a:pt x="648926" y="1340771"/>
                    <a:pt x="648926" y="1340771"/>
                  </a:cubicBezTo>
                  <a:cubicBezTo>
                    <a:pt x="648926" y="1341999"/>
                    <a:pt x="648926" y="1342614"/>
                    <a:pt x="648926" y="1342614"/>
                  </a:cubicBezTo>
                  <a:cubicBezTo>
                    <a:pt x="648316" y="1342614"/>
                    <a:pt x="648316" y="1342614"/>
                    <a:pt x="648316" y="1342614"/>
                  </a:cubicBezTo>
                  <a:cubicBezTo>
                    <a:pt x="647706" y="1345071"/>
                    <a:pt x="647706" y="1347528"/>
                    <a:pt x="647096" y="1348142"/>
                  </a:cubicBezTo>
                  <a:cubicBezTo>
                    <a:pt x="648926" y="1348142"/>
                    <a:pt x="648926" y="1346914"/>
                    <a:pt x="648926" y="1347528"/>
                  </a:cubicBezTo>
                  <a:cubicBezTo>
                    <a:pt x="648316" y="1347528"/>
                    <a:pt x="648316" y="1347528"/>
                    <a:pt x="648316" y="1347528"/>
                  </a:cubicBezTo>
                  <a:cubicBezTo>
                    <a:pt x="648316" y="1346299"/>
                    <a:pt x="648316" y="1346299"/>
                    <a:pt x="648316" y="1346299"/>
                  </a:cubicBezTo>
                  <a:cubicBezTo>
                    <a:pt x="650146" y="1346299"/>
                    <a:pt x="649536" y="1346299"/>
                    <a:pt x="649536" y="1346299"/>
                  </a:cubicBezTo>
                  <a:cubicBezTo>
                    <a:pt x="649536" y="1344457"/>
                    <a:pt x="649536" y="1343842"/>
                    <a:pt x="649536" y="1343842"/>
                  </a:cubicBezTo>
                  <a:cubicBezTo>
                    <a:pt x="650756" y="1343842"/>
                    <a:pt x="650756" y="1343842"/>
                    <a:pt x="650756" y="1343842"/>
                  </a:cubicBezTo>
                  <a:cubicBezTo>
                    <a:pt x="650756" y="1341999"/>
                    <a:pt x="650756" y="1341385"/>
                    <a:pt x="650756" y="1341385"/>
                  </a:cubicBezTo>
                  <a:cubicBezTo>
                    <a:pt x="651366" y="1341385"/>
                    <a:pt x="651366" y="1341385"/>
                    <a:pt x="651366" y="1341385"/>
                  </a:cubicBezTo>
                  <a:cubicBezTo>
                    <a:pt x="651366" y="1339542"/>
                    <a:pt x="651366" y="1339542"/>
                    <a:pt x="651366" y="1338928"/>
                  </a:cubicBezTo>
                  <a:cubicBezTo>
                    <a:pt x="651976" y="1338928"/>
                    <a:pt x="651976" y="1338928"/>
                    <a:pt x="651976" y="1338928"/>
                  </a:cubicBezTo>
                  <a:cubicBezTo>
                    <a:pt x="651976" y="1338314"/>
                    <a:pt x="651976" y="1338314"/>
                    <a:pt x="651976" y="1338314"/>
                  </a:cubicBezTo>
                  <a:cubicBezTo>
                    <a:pt x="652586" y="1338314"/>
                    <a:pt x="652586" y="1338314"/>
                    <a:pt x="652586" y="1338314"/>
                  </a:cubicBezTo>
                  <a:cubicBezTo>
                    <a:pt x="652586" y="1337085"/>
                    <a:pt x="652586" y="1337085"/>
                    <a:pt x="652586" y="1337085"/>
                  </a:cubicBezTo>
                  <a:cubicBezTo>
                    <a:pt x="655025" y="1337085"/>
                    <a:pt x="655025" y="1334628"/>
                    <a:pt x="655025" y="1334628"/>
                  </a:cubicBezTo>
                  <a:cubicBezTo>
                    <a:pt x="655635" y="1334628"/>
                    <a:pt x="655635" y="1334628"/>
                    <a:pt x="655635" y="1334628"/>
                  </a:cubicBezTo>
                  <a:cubicBezTo>
                    <a:pt x="655635" y="1334014"/>
                    <a:pt x="655635" y="1334014"/>
                    <a:pt x="655635" y="1334014"/>
                  </a:cubicBezTo>
                  <a:cubicBezTo>
                    <a:pt x="656245" y="1334014"/>
                    <a:pt x="656245" y="1334014"/>
                    <a:pt x="656245" y="1334014"/>
                  </a:cubicBezTo>
                  <a:cubicBezTo>
                    <a:pt x="656245" y="1332171"/>
                    <a:pt x="658075" y="1332785"/>
                    <a:pt x="657465" y="1332785"/>
                  </a:cubicBezTo>
                  <a:cubicBezTo>
                    <a:pt x="657465" y="1333399"/>
                    <a:pt x="657465" y="1333399"/>
                    <a:pt x="657465" y="1333399"/>
                  </a:cubicBezTo>
                  <a:cubicBezTo>
                    <a:pt x="658684" y="1333399"/>
                    <a:pt x="658684" y="1333399"/>
                    <a:pt x="658684" y="1333399"/>
                  </a:cubicBezTo>
                  <a:cubicBezTo>
                    <a:pt x="658684" y="1332785"/>
                    <a:pt x="658684" y="1332785"/>
                    <a:pt x="658684" y="1332785"/>
                  </a:cubicBezTo>
                  <a:cubicBezTo>
                    <a:pt x="659294" y="1332785"/>
                    <a:pt x="659294" y="1332785"/>
                    <a:pt x="659294" y="1332785"/>
                  </a:cubicBezTo>
                  <a:cubicBezTo>
                    <a:pt x="660514" y="1330328"/>
                    <a:pt x="658684" y="1329714"/>
                    <a:pt x="659294" y="1328485"/>
                  </a:cubicBezTo>
                  <a:cubicBezTo>
                    <a:pt x="659904" y="1328485"/>
                    <a:pt x="659904" y="1328485"/>
                    <a:pt x="659904" y="1328485"/>
                  </a:cubicBezTo>
                  <a:cubicBezTo>
                    <a:pt x="659904" y="1326642"/>
                    <a:pt x="659904" y="1326028"/>
                    <a:pt x="659904" y="1326028"/>
                  </a:cubicBezTo>
                  <a:cubicBezTo>
                    <a:pt x="660514" y="1326028"/>
                    <a:pt x="660514" y="1326028"/>
                    <a:pt x="660514" y="1326028"/>
                  </a:cubicBezTo>
                  <a:cubicBezTo>
                    <a:pt x="660514" y="1324185"/>
                    <a:pt x="661734" y="1324185"/>
                    <a:pt x="661124" y="1324185"/>
                  </a:cubicBezTo>
                  <a:cubicBezTo>
                    <a:pt x="660514" y="1324185"/>
                    <a:pt x="660514" y="1324185"/>
                    <a:pt x="660514" y="1324185"/>
                  </a:cubicBezTo>
                  <a:cubicBezTo>
                    <a:pt x="661124" y="1322957"/>
                    <a:pt x="661124" y="1322957"/>
                    <a:pt x="661124" y="1322957"/>
                  </a:cubicBezTo>
                  <a:cubicBezTo>
                    <a:pt x="660514" y="1322342"/>
                    <a:pt x="660514" y="1322342"/>
                    <a:pt x="660514" y="1322342"/>
                  </a:cubicBezTo>
                  <a:cubicBezTo>
                    <a:pt x="661124" y="1322342"/>
                    <a:pt x="661124" y="1322342"/>
                    <a:pt x="661124" y="1322342"/>
                  </a:cubicBezTo>
                  <a:cubicBezTo>
                    <a:pt x="661124" y="1319885"/>
                    <a:pt x="661124" y="1318042"/>
                    <a:pt x="661124" y="1316814"/>
                  </a:cubicBezTo>
                  <a:cubicBezTo>
                    <a:pt x="662344" y="1316814"/>
                    <a:pt x="662344" y="1316814"/>
                    <a:pt x="662344" y="1316814"/>
                  </a:cubicBezTo>
                  <a:cubicBezTo>
                    <a:pt x="662344" y="1313742"/>
                    <a:pt x="662344" y="1311285"/>
                    <a:pt x="662344" y="1309442"/>
                  </a:cubicBezTo>
                  <a:cubicBezTo>
                    <a:pt x="662954" y="1309442"/>
                    <a:pt x="662954" y="1309442"/>
                    <a:pt x="662954" y="1309442"/>
                  </a:cubicBezTo>
                  <a:cubicBezTo>
                    <a:pt x="662954" y="1308828"/>
                    <a:pt x="662954" y="1308828"/>
                    <a:pt x="662954" y="1308828"/>
                  </a:cubicBezTo>
                  <a:cubicBezTo>
                    <a:pt x="663564" y="1308828"/>
                    <a:pt x="663564" y="1308828"/>
                    <a:pt x="663564" y="1308828"/>
                  </a:cubicBezTo>
                  <a:cubicBezTo>
                    <a:pt x="663564" y="1309442"/>
                    <a:pt x="663564" y="1309442"/>
                    <a:pt x="663564" y="1309442"/>
                  </a:cubicBezTo>
                  <a:cubicBezTo>
                    <a:pt x="666003" y="1310057"/>
                    <a:pt x="666003" y="1311285"/>
                    <a:pt x="667223" y="1310671"/>
                  </a:cubicBezTo>
                  <a:cubicBezTo>
                    <a:pt x="667223" y="1311285"/>
                    <a:pt x="667223" y="1311285"/>
                    <a:pt x="667223" y="1311285"/>
                  </a:cubicBezTo>
                  <a:cubicBezTo>
                    <a:pt x="667833" y="1311285"/>
                    <a:pt x="667833" y="1311285"/>
                    <a:pt x="667833" y="1311285"/>
                  </a:cubicBezTo>
                  <a:cubicBezTo>
                    <a:pt x="667833" y="1313128"/>
                    <a:pt x="668443" y="1313742"/>
                    <a:pt x="668443" y="1313742"/>
                  </a:cubicBezTo>
                  <a:cubicBezTo>
                    <a:pt x="668443" y="1313128"/>
                    <a:pt x="668443" y="1313128"/>
                    <a:pt x="668443" y="1313128"/>
                  </a:cubicBezTo>
                  <a:cubicBezTo>
                    <a:pt x="670272" y="1313128"/>
                    <a:pt x="669663" y="1313128"/>
                    <a:pt x="670272" y="1313128"/>
                  </a:cubicBezTo>
                  <a:cubicBezTo>
                    <a:pt x="670272" y="1315585"/>
                    <a:pt x="671644" y="1316199"/>
                    <a:pt x="673246" y="1316276"/>
                  </a:cubicBezTo>
                  <a:lnTo>
                    <a:pt x="676711" y="1316215"/>
                  </a:lnTo>
                  <a:lnTo>
                    <a:pt x="677591" y="1316609"/>
                  </a:lnTo>
                  <a:lnTo>
                    <a:pt x="677591" y="1316814"/>
                  </a:lnTo>
                  <a:lnTo>
                    <a:pt x="678049" y="1316814"/>
                  </a:lnTo>
                  <a:lnTo>
                    <a:pt x="678201" y="1316882"/>
                  </a:lnTo>
                  <a:lnTo>
                    <a:pt x="678201" y="1317428"/>
                  </a:lnTo>
                  <a:cubicBezTo>
                    <a:pt x="679421" y="1317428"/>
                    <a:pt x="679421" y="1317428"/>
                    <a:pt x="679421" y="1317428"/>
                  </a:cubicBezTo>
                  <a:lnTo>
                    <a:pt x="678201" y="1316882"/>
                  </a:lnTo>
                  <a:lnTo>
                    <a:pt x="678201" y="1316814"/>
                  </a:lnTo>
                  <a:lnTo>
                    <a:pt x="678049" y="1316814"/>
                  </a:lnTo>
                  <a:lnTo>
                    <a:pt x="677591" y="1316609"/>
                  </a:lnTo>
                  <a:lnTo>
                    <a:pt x="677591" y="1316199"/>
                  </a:lnTo>
                  <a:lnTo>
                    <a:pt x="676711" y="1316215"/>
                  </a:lnTo>
                  <a:lnTo>
                    <a:pt x="673932" y="1314971"/>
                  </a:lnTo>
                  <a:cubicBezTo>
                    <a:pt x="673932" y="1314357"/>
                    <a:pt x="673932" y="1314357"/>
                    <a:pt x="673932" y="1314357"/>
                  </a:cubicBezTo>
                  <a:cubicBezTo>
                    <a:pt x="672102" y="1314357"/>
                    <a:pt x="672102" y="1313128"/>
                    <a:pt x="671492" y="1313742"/>
                  </a:cubicBezTo>
                  <a:cubicBezTo>
                    <a:pt x="671492" y="1313128"/>
                    <a:pt x="671492" y="1313128"/>
                    <a:pt x="671492" y="1313128"/>
                  </a:cubicBezTo>
                  <a:cubicBezTo>
                    <a:pt x="670882" y="1313128"/>
                    <a:pt x="670882" y="1313128"/>
                    <a:pt x="670882" y="1313128"/>
                  </a:cubicBezTo>
                  <a:cubicBezTo>
                    <a:pt x="670272" y="1310671"/>
                    <a:pt x="669053" y="1310057"/>
                    <a:pt x="669053" y="1309442"/>
                  </a:cubicBezTo>
                  <a:cubicBezTo>
                    <a:pt x="668443" y="1309442"/>
                    <a:pt x="668443" y="1309442"/>
                    <a:pt x="668443" y="1309442"/>
                  </a:cubicBezTo>
                  <a:cubicBezTo>
                    <a:pt x="668443" y="1306985"/>
                    <a:pt x="667223" y="1308214"/>
                    <a:pt x="667223" y="1307599"/>
                  </a:cubicBezTo>
                  <a:cubicBezTo>
                    <a:pt x="667223" y="1306985"/>
                    <a:pt x="667223" y="1306985"/>
                    <a:pt x="667223" y="1306985"/>
                  </a:cubicBezTo>
                  <a:cubicBezTo>
                    <a:pt x="666613" y="1306985"/>
                    <a:pt x="666613" y="1306985"/>
                    <a:pt x="666613" y="1306985"/>
                  </a:cubicBezTo>
                  <a:cubicBezTo>
                    <a:pt x="666613" y="1306371"/>
                    <a:pt x="666613" y="1306371"/>
                    <a:pt x="666613" y="1306371"/>
                  </a:cubicBezTo>
                  <a:cubicBezTo>
                    <a:pt x="662344" y="1306985"/>
                    <a:pt x="663564" y="1302071"/>
                    <a:pt x="663564" y="1299614"/>
                  </a:cubicBezTo>
                  <a:cubicBezTo>
                    <a:pt x="664173" y="1299614"/>
                    <a:pt x="664173" y="1299614"/>
                    <a:pt x="664173" y="1299614"/>
                  </a:cubicBezTo>
                  <a:cubicBezTo>
                    <a:pt x="664173" y="1297157"/>
                    <a:pt x="665393" y="1295928"/>
                    <a:pt x="664783" y="1294700"/>
                  </a:cubicBezTo>
                  <a:cubicBezTo>
                    <a:pt x="664173" y="1294700"/>
                    <a:pt x="664173" y="1294700"/>
                    <a:pt x="664173" y="1294700"/>
                  </a:cubicBezTo>
                  <a:cubicBezTo>
                    <a:pt x="664173" y="1292857"/>
                    <a:pt x="664173" y="1292242"/>
                    <a:pt x="664173" y="1292857"/>
                  </a:cubicBezTo>
                  <a:cubicBezTo>
                    <a:pt x="663564" y="1292857"/>
                    <a:pt x="663564" y="1292857"/>
                    <a:pt x="663564" y="1292857"/>
                  </a:cubicBezTo>
                  <a:cubicBezTo>
                    <a:pt x="663564" y="1291628"/>
                    <a:pt x="663564" y="1291628"/>
                    <a:pt x="663564" y="1291628"/>
                  </a:cubicBezTo>
                  <a:cubicBezTo>
                    <a:pt x="662954" y="1291628"/>
                    <a:pt x="662954" y="1291628"/>
                    <a:pt x="662954" y="1291628"/>
                  </a:cubicBezTo>
                  <a:cubicBezTo>
                    <a:pt x="662954" y="1290400"/>
                    <a:pt x="662954" y="1290400"/>
                    <a:pt x="662954" y="1290400"/>
                  </a:cubicBezTo>
                  <a:cubicBezTo>
                    <a:pt x="661124" y="1290400"/>
                    <a:pt x="661734" y="1290400"/>
                    <a:pt x="661124" y="1290400"/>
                  </a:cubicBezTo>
                  <a:cubicBezTo>
                    <a:pt x="661124" y="1289785"/>
                    <a:pt x="661124" y="1289785"/>
                    <a:pt x="661124" y="1289785"/>
                  </a:cubicBezTo>
                  <a:cubicBezTo>
                    <a:pt x="663564" y="1290400"/>
                    <a:pt x="664173" y="1288557"/>
                    <a:pt x="664783" y="1289171"/>
                  </a:cubicBezTo>
                  <a:cubicBezTo>
                    <a:pt x="664783" y="1287942"/>
                    <a:pt x="664783" y="1287942"/>
                    <a:pt x="664783" y="1287942"/>
                  </a:cubicBezTo>
                  <a:cubicBezTo>
                    <a:pt x="666003" y="1287942"/>
                    <a:pt x="666003" y="1287942"/>
                    <a:pt x="666003" y="1287942"/>
                  </a:cubicBezTo>
                  <a:cubicBezTo>
                    <a:pt x="666003" y="1287328"/>
                    <a:pt x="666003" y="1287328"/>
                    <a:pt x="666003" y="1287328"/>
                  </a:cubicBezTo>
                  <a:cubicBezTo>
                    <a:pt x="666613" y="1287328"/>
                    <a:pt x="666613" y="1287328"/>
                    <a:pt x="666613" y="1287328"/>
                  </a:cubicBezTo>
                  <a:cubicBezTo>
                    <a:pt x="666613" y="1286714"/>
                    <a:pt x="666613" y="1286714"/>
                    <a:pt x="666613" y="1286714"/>
                  </a:cubicBezTo>
                  <a:cubicBezTo>
                    <a:pt x="669053" y="1285485"/>
                    <a:pt x="668443" y="1286100"/>
                    <a:pt x="669053" y="1285485"/>
                  </a:cubicBezTo>
                  <a:cubicBezTo>
                    <a:pt x="669053" y="1286100"/>
                    <a:pt x="669053" y="1286100"/>
                    <a:pt x="669053" y="1286100"/>
                  </a:cubicBezTo>
                  <a:cubicBezTo>
                    <a:pt x="670272" y="1286100"/>
                    <a:pt x="670272" y="1286100"/>
                    <a:pt x="670272" y="1286100"/>
                  </a:cubicBezTo>
                  <a:cubicBezTo>
                    <a:pt x="670272" y="1285485"/>
                    <a:pt x="670272" y="1285485"/>
                    <a:pt x="670272" y="1285485"/>
                  </a:cubicBezTo>
                  <a:cubicBezTo>
                    <a:pt x="670882" y="1285485"/>
                    <a:pt x="670882" y="1285485"/>
                    <a:pt x="670882" y="1285485"/>
                  </a:cubicBezTo>
                  <a:cubicBezTo>
                    <a:pt x="670882" y="1283642"/>
                    <a:pt x="670882" y="1284257"/>
                    <a:pt x="670882" y="1283642"/>
                  </a:cubicBezTo>
                  <a:cubicBezTo>
                    <a:pt x="671492" y="1283642"/>
                    <a:pt x="671492" y="1283642"/>
                    <a:pt x="671492" y="1283642"/>
                  </a:cubicBezTo>
                  <a:cubicBezTo>
                    <a:pt x="671492" y="1282414"/>
                    <a:pt x="671492" y="1282414"/>
                    <a:pt x="671492" y="1282414"/>
                  </a:cubicBezTo>
                  <a:cubicBezTo>
                    <a:pt x="672102" y="1282414"/>
                    <a:pt x="672102" y="1282414"/>
                    <a:pt x="672102" y="1282414"/>
                  </a:cubicBezTo>
                  <a:cubicBezTo>
                    <a:pt x="672712" y="1279957"/>
                    <a:pt x="672102" y="1277500"/>
                    <a:pt x="670882" y="1278114"/>
                  </a:cubicBezTo>
                  <a:cubicBezTo>
                    <a:pt x="669663" y="1273814"/>
                    <a:pt x="674542" y="1273200"/>
                    <a:pt x="673932" y="1270742"/>
                  </a:cubicBezTo>
                  <a:cubicBezTo>
                    <a:pt x="674542" y="1270742"/>
                    <a:pt x="674542" y="1270742"/>
                    <a:pt x="674542" y="1270742"/>
                  </a:cubicBezTo>
                  <a:cubicBezTo>
                    <a:pt x="674542" y="1270128"/>
                    <a:pt x="674542" y="1270128"/>
                    <a:pt x="674542" y="1270128"/>
                  </a:cubicBezTo>
                  <a:cubicBezTo>
                    <a:pt x="676371" y="1269514"/>
                    <a:pt x="676981" y="1268900"/>
                    <a:pt x="677591" y="1269514"/>
                  </a:cubicBezTo>
                  <a:cubicBezTo>
                    <a:pt x="677591" y="1268285"/>
                    <a:pt x="677591" y="1268285"/>
                    <a:pt x="677591" y="1268285"/>
                  </a:cubicBezTo>
                  <a:cubicBezTo>
                    <a:pt x="678201" y="1268285"/>
                    <a:pt x="678201" y="1268285"/>
                    <a:pt x="678201" y="1268285"/>
                  </a:cubicBezTo>
                  <a:cubicBezTo>
                    <a:pt x="678201" y="1266442"/>
                    <a:pt x="679421" y="1265214"/>
                    <a:pt x="680031" y="1265828"/>
                  </a:cubicBezTo>
                  <a:cubicBezTo>
                    <a:pt x="680031" y="1265214"/>
                    <a:pt x="680031" y="1265214"/>
                    <a:pt x="680031" y="1265214"/>
                  </a:cubicBezTo>
                  <a:cubicBezTo>
                    <a:pt x="682470" y="1265214"/>
                    <a:pt x="681250" y="1266442"/>
                    <a:pt x="681860" y="1266442"/>
                  </a:cubicBezTo>
                  <a:cubicBezTo>
                    <a:pt x="680641" y="1266442"/>
                    <a:pt x="680641" y="1266442"/>
                    <a:pt x="680641" y="1266442"/>
                  </a:cubicBezTo>
                  <a:cubicBezTo>
                    <a:pt x="681860" y="1267057"/>
                    <a:pt x="681860" y="1267057"/>
                    <a:pt x="681860" y="1267057"/>
                  </a:cubicBezTo>
                  <a:cubicBezTo>
                    <a:pt x="680641" y="1267057"/>
                    <a:pt x="680641" y="1267057"/>
                    <a:pt x="680641" y="1267057"/>
                  </a:cubicBezTo>
                  <a:cubicBezTo>
                    <a:pt x="680641" y="1267671"/>
                    <a:pt x="680641" y="1267671"/>
                    <a:pt x="680641" y="1267671"/>
                  </a:cubicBezTo>
                  <a:cubicBezTo>
                    <a:pt x="678811" y="1267671"/>
                    <a:pt x="679421" y="1269514"/>
                    <a:pt x="679421" y="1269514"/>
                  </a:cubicBezTo>
                  <a:cubicBezTo>
                    <a:pt x="678811" y="1269514"/>
                    <a:pt x="678811" y="1269514"/>
                    <a:pt x="678811" y="1269514"/>
                  </a:cubicBezTo>
                  <a:cubicBezTo>
                    <a:pt x="678811" y="1270128"/>
                    <a:pt x="678811" y="1270128"/>
                    <a:pt x="678811" y="1270128"/>
                  </a:cubicBezTo>
                  <a:cubicBezTo>
                    <a:pt x="678201" y="1270128"/>
                    <a:pt x="678201" y="1270128"/>
                    <a:pt x="678201" y="1270128"/>
                  </a:cubicBezTo>
                  <a:cubicBezTo>
                    <a:pt x="678201" y="1271971"/>
                    <a:pt x="678201" y="1271357"/>
                    <a:pt x="678201" y="1271357"/>
                  </a:cubicBezTo>
                  <a:cubicBezTo>
                    <a:pt x="677591" y="1271357"/>
                    <a:pt x="677591" y="1271357"/>
                    <a:pt x="677591" y="1271357"/>
                  </a:cubicBezTo>
                  <a:cubicBezTo>
                    <a:pt x="677591" y="1274428"/>
                    <a:pt x="675761" y="1275657"/>
                    <a:pt x="675761" y="1276271"/>
                  </a:cubicBezTo>
                  <a:cubicBezTo>
                    <a:pt x="675152" y="1276271"/>
                    <a:pt x="675152" y="1276271"/>
                    <a:pt x="675152" y="1276271"/>
                  </a:cubicBezTo>
                  <a:cubicBezTo>
                    <a:pt x="675152" y="1277500"/>
                    <a:pt x="675152" y="1277500"/>
                    <a:pt x="675152" y="1277500"/>
                  </a:cubicBezTo>
                  <a:cubicBezTo>
                    <a:pt x="674542" y="1277500"/>
                    <a:pt x="674542" y="1277500"/>
                    <a:pt x="674542" y="1277500"/>
                  </a:cubicBezTo>
                  <a:cubicBezTo>
                    <a:pt x="674542" y="1278114"/>
                    <a:pt x="674542" y="1278114"/>
                    <a:pt x="674542" y="1278114"/>
                  </a:cubicBezTo>
                  <a:cubicBezTo>
                    <a:pt x="675761" y="1278114"/>
                    <a:pt x="676371" y="1278114"/>
                    <a:pt x="676371" y="1278114"/>
                  </a:cubicBezTo>
                  <a:cubicBezTo>
                    <a:pt x="676371" y="1277500"/>
                    <a:pt x="676371" y="1277500"/>
                    <a:pt x="676371" y="1277500"/>
                  </a:cubicBezTo>
                  <a:cubicBezTo>
                    <a:pt x="678811" y="1277500"/>
                    <a:pt x="677591" y="1278728"/>
                    <a:pt x="678201" y="1278728"/>
                  </a:cubicBezTo>
                  <a:cubicBezTo>
                    <a:pt x="678811" y="1278728"/>
                    <a:pt x="678811" y="1278728"/>
                    <a:pt x="678811" y="1278728"/>
                  </a:cubicBezTo>
                  <a:cubicBezTo>
                    <a:pt x="678201" y="1279957"/>
                    <a:pt x="677591" y="1279342"/>
                    <a:pt x="677591" y="1279342"/>
                  </a:cubicBezTo>
                  <a:cubicBezTo>
                    <a:pt x="676981" y="1281800"/>
                    <a:pt x="678201" y="1282414"/>
                    <a:pt x="678201" y="1283028"/>
                  </a:cubicBezTo>
                  <a:cubicBezTo>
                    <a:pt x="678811" y="1283028"/>
                    <a:pt x="678811" y="1283028"/>
                    <a:pt x="678811" y="1283028"/>
                  </a:cubicBezTo>
                  <a:cubicBezTo>
                    <a:pt x="678811" y="1283642"/>
                    <a:pt x="678811" y="1283642"/>
                    <a:pt x="678811" y="1283642"/>
                  </a:cubicBezTo>
                  <a:cubicBezTo>
                    <a:pt x="680641" y="1283642"/>
                    <a:pt x="680031" y="1286100"/>
                    <a:pt x="680641" y="1286100"/>
                  </a:cubicBezTo>
                  <a:cubicBezTo>
                    <a:pt x="681860" y="1284871"/>
                    <a:pt x="681860" y="1285485"/>
                    <a:pt x="682470" y="1285485"/>
                  </a:cubicBezTo>
                  <a:cubicBezTo>
                    <a:pt x="682470" y="1283642"/>
                    <a:pt x="682470" y="1284257"/>
                    <a:pt x="682470" y="1283642"/>
                  </a:cubicBezTo>
                  <a:cubicBezTo>
                    <a:pt x="683080" y="1283642"/>
                    <a:pt x="683080" y="1283642"/>
                    <a:pt x="683080" y="1283642"/>
                  </a:cubicBezTo>
                  <a:cubicBezTo>
                    <a:pt x="683080" y="1283028"/>
                    <a:pt x="683080" y="1283028"/>
                    <a:pt x="683080" y="1283028"/>
                  </a:cubicBezTo>
                  <a:cubicBezTo>
                    <a:pt x="682470" y="1283028"/>
                    <a:pt x="682470" y="1283028"/>
                    <a:pt x="682470" y="1283028"/>
                  </a:cubicBezTo>
                  <a:cubicBezTo>
                    <a:pt x="682470" y="1282414"/>
                    <a:pt x="682470" y="1282414"/>
                    <a:pt x="682470" y="1282414"/>
                  </a:cubicBezTo>
                  <a:cubicBezTo>
                    <a:pt x="680641" y="1281800"/>
                    <a:pt x="680641" y="1281185"/>
                    <a:pt x="680031" y="1281800"/>
                  </a:cubicBezTo>
                  <a:cubicBezTo>
                    <a:pt x="680641" y="1281185"/>
                    <a:pt x="680641" y="1281185"/>
                    <a:pt x="680641" y="1281185"/>
                  </a:cubicBezTo>
                  <a:cubicBezTo>
                    <a:pt x="680031" y="1281185"/>
                    <a:pt x="680031" y="1281185"/>
                    <a:pt x="680031" y="1281185"/>
                  </a:cubicBezTo>
                  <a:cubicBezTo>
                    <a:pt x="680031" y="1279957"/>
                    <a:pt x="680031" y="1279957"/>
                    <a:pt x="680031" y="1279957"/>
                  </a:cubicBezTo>
                  <a:cubicBezTo>
                    <a:pt x="681860" y="1279957"/>
                    <a:pt x="681860" y="1279342"/>
                    <a:pt x="682470" y="1279342"/>
                  </a:cubicBezTo>
                  <a:cubicBezTo>
                    <a:pt x="682470" y="1277500"/>
                    <a:pt x="682470" y="1276885"/>
                    <a:pt x="682470" y="1276271"/>
                  </a:cubicBezTo>
                  <a:cubicBezTo>
                    <a:pt x="680641" y="1276271"/>
                    <a:pt x="681250" y="1276271"/>
                    <a:pt x="680641" y="1276271"/>
                  </a:cubicBezTo>
                  <a:cubicBezTo>
                    <a:pt x="681250" y="1274428"/>
                    <a:pt x="682470" y="1275042"/>
                    <a:pt x="682470" y="1275042"/>
                  </a:cubicBezTo>
                  <a:cubicBezTo>
                    <a:pt x="681860" y="1274428"/>
                    <a:pt x="681860" y="1274428"/>
                    <a:pt x="681860" y="1274428"/>
                  </a:cubicBezTo>
                  <a:cubicBezTo>
                    <a:pt x="682470" y="1274428"/>
                    <a:pt x="682470" y="1274428"/>
                    <a:pt x="682470" y="1274428"/>
                  </a:cubicBezTo>
                  <a:cubicBezTo>
                    <a:pt x="682470" y="1273814"/>
                    <a:pt x="682470" y="1273814"/>
                    <a:pt x="682470" y="1273814"/>
                  </a:cubicBezTo>
                  <a:cubicBezTo>
                    <a:pt x="684300" y="1273814"/>
                    <a:pt x="684910" y="1273814"/>
                    <a:pt x="685520" y="1273814"/>
                  </a:cubicBezTo>
                  <a:cubicBezTo>
                    <a:pt x="685520" y="1273200"/>
                    <a:pt x="685520" y="1273200"/>
                    <a:pt x="685520" y="1273200"/>
                  </a:cubicBezTo>
                  <a:cubicBezTo>
                    <a:pt x="686130" y="1273200"/>
                    <a:pt x="686130" y="1273200"/>
                    <a:pt x="686130" y="1273200"/>
                  </a:cubicBezTo>
                  <a:cubicBezTo>
                    <a:pt x="686130" y="1273814"/>
                    <a:pt x="686130" y="1273814"/>
                    <a:pt x="686130" y="1273814"/>
                  </a:cubicBezTo>
                  <a:cubicBezTo>
                    <a:pt x="686740" y="1273200"/>
                    <a:pt x="686740" y="1273200"/>
                    <a:pt x="686740" y="1273200"/>
                  </a:cubicBezTo>
                  <a:cubicBezTo>
                    <a:pt x="688569" y="1274428"/>
                    <a:pt x="686740" y="1275042"/>
                    <a:pt x="687349" y="1275042"/>
                  </a:cubicBezTo>
                  <a:cubicBezTo>
                    <a:pt x="686740" y="1275042"/>
                    <a:pt x="686740" y="1275042"/>
                    <a:pt x="686740" y="1275042"/>
                  </a:cubicBezTo>
                  <a:cubicBezTo>
                    <a:pt x="686740" y="1276885"/>
                    <a:pt x="686740" y="1276271"/>
                    <a:pt x="686740" y="1276271"/>
                  </a:cubicBezTo>
                  <a:cubicBezTo>
                    <a:pt x="686130" y="1276271"/>
                    <a:pt x="686130" y="1276271"/>
                    <a:pt x="686130" y="1276271"/>
                  </a:cubicBezTo>
                  <a:cubicBezTo>
                    <a:pt x="686130" y="1278114"/>
                    <a:pt x="686130" y="1278728"/>
                    <a:pt x="686130" y="1278728"/>
                  </a:cubicBezTo>
                  <a:cubicBezTo>
                    <a:pt x="685520" y="1278728"/>
                    <a:pt x="685520" y="1278728"/>
                    <a:pt x="685520" y="1278728"/>
                  </a:cubicBezTo>
                  <a:cubicBezTo>
                    <a:pt x="685520" y="1279342"/>
                    <a:pt x="685520" y="1279342"/>
                    <a:pt x="685520" y="1279342"/>
                  </a:cubicBezTo>
                  <a:cubicBezTo>
                    <a:pt x="686130" y="1279342"/>
                    <a:pt x="686130" y="1279342"/>
                    <a:pt x="686130" y="1279342"/>
                  </a:cubicBezTo>
                  <a:cubicBezTo>
                    <a:pt x="686130" y="1281185"/>
                    <a:pt x="686130" y="1280571"/>
                    <a:pt x="686130" y="1281185"/>
                  </a:cubicBezTo>
                  <a:cubicBezTo>
                    <a:pt x="686740" y="1281185"/>
                    <a:pt x="686740" y="1281185"/>
                    <a:pt x="686740" y="1281185"/>
                  </a:cubicBezTo>
                  <a:cubicBezTo>
                    <a:pt x="686740" y="1279342"/>
                    <a:pt x="686740" y="1279957"/>
                    <a:pt x="686740" y="1279342"/>
                  </a:cubicBezTo>
                  <a:cubicBezTo>
                    <a:pt x="687349" y="1279342"/>
                    <a:pt x="687349" y="1279342"/>
                    <a:pt x="687349" y="1279342"/>
                  </a:cubicBezTo>
                  <a:cubicBezTo>
                    <a:pt x="687349" y="1277500"/>
                    <a:pt x="687349" y="1278114"/>
                    <a:pt x="687349" y="1278114"/>
                  </a:cubicBezTo>
                  <a:cubicBezTo>
                    <a:pt x="687959" y="1278114"/>
                    <a:pt x="687959" y="1278114"/>
                    <a:pt x="687959" y="1278114"/>
                  </a:cubicBezTo>
                  <a:cubicBezTo>
                    <a:pt x="687959" y="1276271"/>
                    <a:pt x="687959" y="1276885"/>
                    <a:pt x="687959" y="1276271"/>
                  </a:cubicBezTo>
                  <a:cubicBezTo>
                    <a:pt x="688569" y="1276271"/>
                    <a:pt x="688569" y="1276271"/>
                    <a:pt x="688569" y="1276271"/>
                  </a:cubicBezTo>
                  <a:cubicBezTo>
                    <a:pt x="688569" y="1275042"/>
                    <a:pt x="688569" y="1275042"/>
                    <a:pt x="688569" y="1275042"/>
                  </a:cubicBezTo>
                  <a:cubicBezTo>
                    <a:pt x="687959" y="1275042"/>
                    <a:pt x="687959" y="1275042"/>
                    <a:pt x="687959" y="1275042"/>
                  </a:cubicBezTo>
                  <a:cubicBezTo>
                    <a:pt x="687959" y="1273200"/>
                    <a:pt x="687349" y="1273200"/>
                    <a:pt x="687349" y="1273200"/>
                  </a:cubicBezTo>
                  <a:cubicBezTo>
                    <a:pt x="686740" y="1273200"/>
                    <a:pt x="686740" y="1273200"/>
                    <a:pt x="686740" y="1273200"/>
                  </a:cubicBezTo>
                  <a:cubicBezTo>
                    <a:pt x="686740" y="1271357"/>
                    <a:pt x="686740" y="1270128"/>
                    <a:pt x="686740" y="1270128"/>
                  </a:cubicBezTo>
                  <a:cubicBezTo>
                    <a:pt x="689179" y="1271357"/>
                    <a:pt x="691009" y="1269514"/>
                    <a:pt x="691619" y="1269514"/>
                  </a:cubicBezTo>
                  <a:cubicBezTo>
                    <a:pt x="691009" y="1269514"/>
                    <a:pt x="691009" y="1269514"/>
                    <a:pt x="691009" y="1269514"/>
                  </a:cubicBezTo>
                  <a:cubicBezTo>
                    <a:pt x="691619" y="1268285"/>
                    <a:pt x="691619" y="1268285"/>
                    <a:pt x="691619" y="1268285"/>
                  </a:cubicBezTo>
                  <a:cubicBezTo>
                    <a:pt x="683690" y="1270128"/>
                    <a:pt x="686740" y="1262142"/>
                    <a:pt x="686130" y="1258457"/>
                  </a:cubicBezTo>
                  <a:cubicBezTo>
                    <a:pt x="687959" y="1258457"/>
                    <a:pt x="687349" y="1258457"/>
                    <a:pt x="687349" y="1258457"/>
                  </a:cubicBezTo>
                  <a:cubicBezTo>
                    <a:pt x="687349" y="1257842"/>
                    <a:pt x="687349" y="1257842"/>
                    <a:pt x="687349" y="1257842"/>
                  </a:cubicBezTo>
                  <a:cubicBezTo>
                    <a:pt x="689179" y="1257228"/>
                    <a:pt x="689789" y="1256614"/>
                    <a:pt x="690399" y="1256614"/>
                  </a:cubicBezTo>
                  <a:cubicBezTo>
                    <a:pt x="690399" y="1256000"/>
                    <a:pt x="690399" y="1256000"/>
                    <a:pt x="690399" y="1256000"/>
                  </a:cubicBezTo>
                  <a:cubicBezTo>
                    <a:pt x="691619" y="1256000"/>
                    <a:pt x="692229" y="1256000"/>
                    <a:pt x="692229" y="1256000"/>
                  </a:cubicBezTo>
                  <a:cubicBezTo>
                    <a:pt x="692229" y="1256614"/>
                    <a:pt x="692229" y="1256614"/>
                    <a:pt x="692229" y="1256614"/>
                  </a:cubicBezTo>
                  <a:cubicBezTo>
                    <a:pt x="694058" y="1256614"/>
                    <a:pt x="694058" y="1256614"/>
                    <a:pt x="694058" y="1256614"/>
                  </a:cubicBezTo>
                  <a:cubicBezTo>
                    <a:pt x="694058" y="1259071"/>
                    <a:pt x="696498" y="1259071"/>
                    <a:pt x="697108" y="1259071"/>
                  </a:cubicBezTo>
                  <a:cubicBezTo>
                    <a:pt x="697108" y="1259685"/>
                    <a:pt x="697108" y="1259685"/>
                    <a:pt x="697108" y="1259685"/>
                  </a:cubicBezTo>
                  <a:cubicBezTo>
                    <a:pt x="697718" y="1259685"/>
                    <a:pt x="697718" y="1259685"/>
                    <a:pt x="697718" y="1259685"/>
                  </a:cubicBezTo>
                  <a:cubicBezTo>
                    <a:pt x="697718" y="1260300"/>
                    <a:pt x="697718" y="1260300"/>
                    <a:pt x="697718" y="1260300"/>
                  </a:cubicBezTo>
                  <a:cubicBezTo>
                    <a:pt x="697108" y="1260300"/>
                    <a:pt x="697108" y="1260300"/>
                    <a:pt x="697108" y="1260300"/>
                  </a:cubicBezTo>
                  <a:cubicBezTo>
                    <a:pt x="698937" y="1262142"/>
                    <a:pt x="698327" y="1262142"/>
                    <a:pt x="698327" y="1262757"/>
                  </a:cubicBezTo>
                  <a:cubicBezTo>
                    <a:pt x="700157" y="1262757"/>
                    <a:pt x="699547" y="1262757"/>
                    <a:pt x="699547" y="1262757"/>
                  </a:cubicBezTo>
                  <a:cubicBezTo>
                    <a:pt x="699547" y="1263371"/>
                    <a:pt x="699547" y="1263371"/>
                    <a:pt x="699547" y="1263371"/>
                  </a:cubicBezTo>
                  <a:cubicBezTo>
                    <a:pt x="700157" y="1263371"/>
                    <a:pt x="700157" y="1263371"/>
                    <a:pt x="700157" y="1263371"/>
                  </a:cubicBezTo>
                  <a:cubicBezTo>
                    <a:pt x="700157" y="1263985"/>
                    <a:pt x="700157" y="1263985"/>
                    <a:pt x="700157" y="1263985"/>
                  </a:cubicBezTo>
                  <a:cubicBezTo>
                    <a:pt x="699547" y="1263985"/>
                    <a:pt x="699547" y="1263985"/>
                    <a:pt x="699547" y="1263985"/>
                  </a:cubicBezTo>
                  <a:cubicBezTo>
                    <a:pt x="699547" y="1266442"/>
                    <a:pt x="700767" y="1266442"/>
                    <a:pt x="700157" y="1267057"/>
                  </a:cubicBezTo>
                  <a:cubicBezTo>
                    <a:pt x="701377" y="1267057"/>
                    <a:pt x="701377" y="1267057"/>
                    <a:pt x="701377" y="1267057"/>
                  </a:cubicBezTo>
                  <a:cubicBezTo>
                    <a:pt x="701377" y="1267671"/>
                    <a:pt x="701377" y="1267671"/>
                    <a:pt x="701377" y="1267671"/>
                  </a:cubicBezTo>
                  <a:cubicBezTo>
                    <a:pt x="702597" y="1267671"/>
                    <a:pt x="702597" y="1267057"/>
                    <a:pt x="702597" y="1267057"/>
                  </a:cubicBezTo>
                  <a:cubicBezTo>
                    <a:pt x="702597" y="1267671"/>
                    <a:pt x="702597" y="1267671"/>
                    <a:pt x="702597" y="1267671"/>
                  </a:cubicBezTo>
                  <a:cubicBezTo>
                    <a:pt x="704426" y="1268285"/>
                    <a:pt x="704426" y="1268900"/>
                    <a:pt x="705036" y="1268285"/>
                  </a:cubicBezTo>
                  <a:cubicBezTo>
                    <a:pt x="705036" y="1269514"/>
                    <a:pt x="705036" y="1269514"/>
                    <a:pt x="705036" y="1269514"/>
                  </a:cubicBezTo>
                  <a:cubicBezTo>
                    <a:pt x="706866" y="1269514"/>
                    <a:pt x="708086" y="1269514"/>
                    <a:pt x="708696" y="1269514"/>
                  </a:cubicBezTo>
                  <a:cubicBezTo>
                    <a:pt x="708696" y="1270128"/>
                    <a:pt x="708696" y="1270128"/>
                    <a:pt x="708696" y="1270128"/>
                  </a:cubicBezTo>
                  <a:cubicBezTo>
                    <a:pt x="710525" y="1270128"/>
                    <a:pt x="710525" y="1271971"/>
                    <a:pt x="710525" y="1271971"/>
                  </a:cubicBezTo>
                  <a:cubicBezTo>
                    <a:pt x="711135" y="1271971"/>
                    <a:pt x="711135" y="1271971"/>
                    <a:pt x="711135" y="1271971"/>
                  </a:cubicBezTo>
                  <a:cubicBezTo>
                    <a:pt x="711135" y="1273200"/>
                    <a:pt x="711135" y="1273200"/>
                    <a:pt x="711135" y="1273200"/>
                  </a:cubicBezTo>
                  <a:cubicBezTo>
                    <a:pt x="714185" y="1272585"/>
                    <a:pt x="715404" y="1272585"/>
                    <a:pt x="717234" y="1273200"/>
                  </a:cubicBezTo>
                  <a:cubicBezTo>
                    <a:pt x="717234" y="1271971"/>
                    <a:pt x="717234" y="1271971"/>
                    <a:pt x="717234" y="1271971"/>
                  </a:cubicBezTo>
                  <a:cubicBezTo>
                    <a:pt x="718454" y="1271971"/>
                    <a:pt x="718454" y="1271971"/>
                    <a:pt x="718454" y="1271971"/>
                  </a:cubicBezTo>
                  <a:cubicBezTo>
                    <a:pt x="718454" y="1270742"/>
                    <a:pt x="718454" y="1270742"/>
                    <a:pt x="718454" y="1270742"/>
                  </a:cubicBezTo>
                  <a:cubicBezTo>
                    <a:pt x="717844" y="1270742"/>
                    <a:pt x="717844" y="1270742"/>
                    <a:pt x="717844" y="1270742"/>
                  </a:cubicBezTo>
                  <a:cubicBezTo>
                    <a:pt x="717844" y="1270128"/>
                    <a:pt x="717844" y="1270128"/>
                    <a:pt x="717844" y="1270128"/>
                  </a:cubicBezTo>
                  <a:cubicBezTo>
                    <a:pt x="716014" y="1270128"/>
                    <a:pt x="716624" y="1268900"/>
                    <a:pt x="716624" y="1269514"/>
                  </a:cubicBezTo>
                  <a:cubicBezTo>
                    <a:pt x="716624" y="1270128"/>
                    <a:pt x="716624" y="1270128"/>
                    <a:pt x="716624" y="1270128"/>
                  </a:cubicBezTo>
                  <a:cubicBezTo>
                    <a:pt x="715404" y="1270128"/>
                    <a:pt x="715404" y="1270128"/>
                    <a:pt x="715404" y="1270128"/>
                  </a:cubicBezTo>
                  <a:cubicBezTo>
                    <a:pt x="715404" y="1269514"/>
                    <a:pt x="715404" y="1269514"/>
                    <a:pt x="715404" y="1269514"/>
                  </a:cubicBezTo>
                  <a:cubicBezTo>
                    <a:pt x="714795" y="1270128"/>
                    <a:pt x="714795" y="1270128"/>
                    <a:pt x="714795" y="1270128"/>
                  </a:cubicBezTo>
                  <a:cubicBezTo>
                    <a:pt x="714795" y="1269514"/>
                    <a:pt x="714795" y="1269514"/>
                    <a:pt x="714795" y="1269514"/>
                  </a:cubicBezTo>
                  <a:cubicBezTo>
                    <a:pt x="712965" y="1269514"/>
                    <a:pt x="713575" y="1269514"/>
                    <a:pt x="713575" y="1269514"/>
                  </a:cubicBezTo>
                  <a:cubicBezTo>
                    <a:pt x="713575" y="1267671"/>
                    <a:pt x="713575" y="1268285"/>
                    <a:pt x="713575" y="1267671"/>
                  </a:cubicBezTo>
                  <a:cubicBezTo>
                    <a:pt x="712965" y="1267671"/>
                    <a:pt x="712965" y="1267671"/>
                    <a:pt x="712965" y="1267671"/>
                  </a:cubicBezTo>
                  <a:cubicBezTo>
                    <a:pt x="712965" y="1266442"/>
                    <a:pt x="712965" y="1265828"/>
                    <a:pt x="712965" y="1265828"/>
                  </a:cubicBezTo>
                  <a:cubicBezTo>
                    <a:pt x="711745" y="1265828"/>
                    <a:pt x="711745" y="1265828"/>
                    <a:pt x="711745" y="1265828"/>
                  </a:cubicBezTo>
                  <a:cubicBezTo>
                    <a:pt x="711745" y="1263985"/>
                    <a:pt x="711745" y="1264600"/>
                    <a:pt x="711745" y="1263985"/>
                  </a:cubicBezTo>
                  <a:cubicBezTo>
                    <a:pt x="711135" y="1263985"/>
                    <a:pt x="711135" y="1263985"/>
                    <a:pt x="711135" y="1263985"/>
                  </a:cubicBezTo>
                  <a:cubicBezTo>
                    <a:pt x="711135" y="1262142"/>
                    <a:pt x="711135" y="1261528"/>
                    <a:pt x="711135" y="1261528"/>
                  </a:cubicBezTo>
                  <a:cubicBezTo>
                    <a:pt x="712965" y="1261528"/>
                    <a:pt x="712355" y="1261528"/>
                    <a:pt x="712965" y="1261528"/>
                  </a:cubicBezTo>
                  <a:cubicBezTo>
                    <a:pt x="712965" y="1259685"/>
                    <a:pt x="712965" y="1260300"/>
                    <a:pt x="712965" y="1259685"/>
                  </a:cubicBezTo>
                  <a:cubicBezTo>
                    <a:pt x="711135" y="1259685"/>
                    <a:pt x="711745" y="1259685"/>
                    <a:pt x="711135" y="1259685"/>
                  </a:cubicBezTo>
                  <a:cubicBezTo>
                    <a:pt x="711135" y="1259071"/>
                    <a:pt x="711135" y="1259071"/>
                    <a:pt x="711135" y="1259071"/>
                  </a:cubicBezTo>
                  <a:cubicBezTo>
                    <a:pt x="710525" y="1259071"/>
                    <a:pt x="710525" y="1259071"/>
                    <a:pt x="710525" y="1259071"/>
                  </a:cubicBezTo>
                  <a:cubicBezTo>
                    <a:pt x="710525" y="1257228"/>
                    <a:pt x="710525" y="1257842"/>
                    <a:pt x="710525" y="1257842"/>
                  </a:cubicBezTo>
                  <a:cubicBezTo>
                    <a:pt x="711135" y="1257842"/>
                    <a:pt x="711135" y="1257842"/>
                    <a:pt x="711135" y="1257842"/>
                  </a:cubicBezTo>
                  <a:cubicBezTo>
                    <a:pt x="711135" y="1256614"/>
                    <a:pt x="711135" y="1256614"/>
                    <a:pt x="711135" y="1256614"/>
                  </a:cubicBezTo>
                  <a:cubicBezTo>
                    <a:pt x="712965" y="1256614"/>
                    <a:pt x="712355" y="1256614"/>
                    <a:pt x="712965" y="1256614"/>
                  </a:cubicBezTo>
                  <a:cubicBezTo>
                    <a:pt x="712965" y="1256000"/>
                    <a:pt x="712965" y="1256000"/>
                    <a:pt x="712965" y="1256000"/>
                  </a:cubicBezTo>
                  <a:cubicBezTo>
                    <a:pt x="714795" y="1256000"/>
                    <a:pt x="715404" y="1256000"/>
                    <a:pt x="715404" y="1256000"/>
                  </a:cubicBezTo>
                  <a:cubicBezTo>
                    <a:pt x="715404" y="1257842"/>
                    <a:pt x="715404" y="1257228"/>
                    <a:pt x="715404" y="1257842"/>
                  </a:cubicBezTo>
                  <a:cubicBezTo>
                    <a:pt x="716624" y="1257842"/>
                    <a:pt x="716624" y="1257842"/>
                    <a:pt x="716624" y="1257842"/>
                  </a:cubicBezTo>
                  <a:cubicBezTo>
                    <a:pt x="716624" y="1259071"/>
                    <a:pt x="716624" y="1259685"/>
                    <a:pt x="716624" y="1259685"/>
                  </a:cubicBezTo>
                  <a:cubicBezTo>
                    <a:pt x="715404" y="1259685"/>
                    <a:pt x="715404" y="1259685"/>
                    <a:pt x="715404" y="1259685"/>
                  </a:cubicBezTo>
                  <a:cubicBezTo>
                    <a:pt x="716624" y="1260300"/>
                    <a:pt x="716624" y="1260300"/>
                    <a:pt x="716624" y="1260300"/>
                  </a:cubicBezTo>
                  <a:cubicBezTo>
                    <a:pt x="715404" y="1260300"/>
                    <a:pt x="715404" y="1260300"/>
                    <a:pt x="715404" y="1260300"/>
                  </a:cubicBezTo>
                  <a:cubicBezTo>
                    <a:pt x="715404" y="1261528"/>
                    <a:pt x="715404" y="1261528"/>
                    <a:pt x="715404" y="1261528"/>
                  </a:cubicBezTo>
                  <a:cubicBezTo>
                    <a:pt x="717234" y="1261528"/>
                    <a:pt x="716624" y="1261528"/>
                    <a:pt x="717234" y="1261528"/>
                  </a:cubicBezTo>
                  <a:cubicBezTo>
                    <a:pt x="717234" y="1262142"/>
                    <a:pt x="717234" y="1262142"/>
                    <a:pt x="717234" y="1262142"/>
                  </a:cubicBezTo>
                  <a:cubicBezTo>
                    <a:pt x="717844" y="1262142"/>
                    <a:pt x="717844" y="1262142"/>
                    <a:pt x="717844" y="1262142"/>
                  </a:cubicBezTo>
                  <a:cubicBezTo>
                    <a:pt x="717844" y="1260300"/>
                    <a:pt x="717844" y="1260914"/>
                    <a:pt x="717844" y="1260300"/>
                  </a:cubicBezTo>
                  <a:cubicBezTo>
                    <a:pt x="717234" y="1260300"/>
                    <a:pt x="717234" y="1260300"/>
                    <a:pt x="717234" y="1260300"/>
                  </a:cubicBezTo>
                  <a:cubicBezTo>
                    <a:pt x="717234" y="1257842"/>
                    <a:pt x="716624" y="1256000"/>
                    <a:pt x="716624" y="1254771"/>
                  </a:cubicBezTo>
                  <a:cubicBezTo>
                    <a:pt x="715404" y="1254771"/>
                    <a:pt x="715404" y="1254771"/>
                    <a:pt x="715404" y="1254771"/>
                  </a:cubicBezTo>
                  <a:cubicBezTo>
                    <a:pt x="716014" y="1252928"/>
                    <a:pt x="714795" y="1253542"/>
                    <a:pt x="714795" y="1253542"/>
                  </a:cubicBezTo>
                  <a:cubicBezTo>
                    <a:pt x="716624" y="1251700"/>
                    <a:pt x="717234" y="1251700"/>
                    <a:pt x="717234" y="1251085"/>
                  </a:cubicBezTo>
                  <a:cubicBezTo>
                    <a:pt x="715404" y="1251085"/>
                    <a:pt x="716014" y="1251085"/>
                    <a:pt x="715404" y="1251085"/>
                  </a:cubicBezTo>
                  <a:cubicBezTo>
                    <a:pt x="715404" y="1251700"/>
                    <a:pt x="715404" y="1251700"/>
                    <a:pt x="715404" y="1251700"/>
                  </a:cubicBezTo>
                  <a:cubicBezTo>
                    <a:pt x="714185" y="1251700"/>
                    <a:pt x="714185" y="1251700"/>
                    <a:pt x="714185" y="1251700"/>
                  </a:cubicBezTo>
                  <a:cubicBezTo>
                    <a:pt x="714185" y="1252314"/>
                    <a:pt x="714185" y="1252314"/>
                    <a:pt x="714185" y="1252314"/>
                  </a:cubicBezTo>
                  <a:cubicBezTo>
                    <a:pt x="713575" y="1252314"/>
                    <a:pt x="713575" y="1252314"/>
                    <a:pt x="713575" y="1252314"/>
                  </a:cubicBezTo>
                  <a:cubicBezTo>
                    <a:pt x="713575" y="1253542"/>
                    <a:pt x="713575" y="1253542"/>
                    <a:pt x="713575" y="1253542"/>
                  </a:cubicBezTo>
                  <a:cubicBezTo>
                    <a:pt x="711135" y="1253542"/>
                    <a:pt x="709306" y="1254157"/>
                    <a:pt x="709306" y="1254771"/>
                  </a:cubicBezTo>
                  <a:cubicBezTo>
                    <a:pt x="709306" y="1254157"/>
                    <a:pt x="709306" y="1254157"/>
                    <a:pt x="709306" y="1254157"/>
                  </a:cubicBezTo>
                  <a:cubicBezTo>
                    <a:pt x="707476" y="1253542"/>
                    <a:pt x="707476" y="1252928"/>
                    <a:pt x="706866" y="1253542"/>
                  </a:cubicBezTo>
                  <a:cubicBezTo>
                    <a:pt x="706866" y="1252314"/>
                    <a:pt x="706866" y="1252314"/>
                    <a:pt x="706866" y="1252314"/>
                  </a:cubicBezTo>
                  <a:cubicBezTo>
                    <a:pt x="706256" y="1252314"/>
                    <a:pt x="706256" y="1252314"/>
                    <a:pt x="706256" y="1252314"/>
                  </a:cubicBezTo>
                  <a:cubicBezTo>
                    <a:pt x="706256" y="1251085"/>
                    <a:pt x="706256" y="1251085"/>
                    <a:pt x="706256" y="1251085"/>
                  </a:cubicBezTo>
                  <a:cubicBezTo>
                    <a:pt x="708086" y="1251085"/>
                    <a:pt x="707476" y="1251085"/>
                    <a:pt x="707476" y="1251085"/>
                  </a:cubicBezTo>
                  <a:cubicBezTo>
                    <a:pt x="708086" y="1249242"/>
                    <a:pt x="708696" y="1249242"/>
                    <a:pt x="708696" y="1248628"/>
                  </a:cubicBezTo>
                  <a:cubicBezTo>
                    <a:pt x="709915" y="1248628"/>
                    <a:pt x="710525" y="1248628"/>
                    <a:pt x="710525" y="1248628"/>
                  </a:cubicBezTo>
                  <a:cubicBezTo>
                    <a:pt x="710525" y="1248014"/>
                    <a:pt x="710525" y="1248014"/>
                    <a:pt x="710525" y="1248014"/>
                  </a:cubicBezTo>
                  <a:cubicBezTo>
                    <a:pt x="712355" y="1248628"/>
                    <a:pt x="712965" y="1246785"/>
                    <a:pt x="713575" y="1247400"/>
                  </a:cubicBezTo>
                  <a:cubicBezTo>
                    <a:pt x="713575" y="1245557"/>
                    <a:pt x="713575" y="1245557"/>
                    <a:pt x="713575" y="1245557"/>
                  </a:cubicBezTo>
                  <a:cubicBezTo>
                    <a:pt x="714185" y="1245557"/>
                    <a:pt x="714185" y="1245557"/>
                    <a:pt x="714185" y="1245557"/>
                  </a:cubicBezTo>
                  <a:cubicBezTo>
                    <a:pt x="714185" y="1243714"/>
                    <a:pt x="714185" y="1243714"/>
                    <a:pt x="714185" y="1243714"/>
                  </a:cubicBezTo>
                  <a:cubicBezTo>
                    <a:pt x="714795" y="1243714"/>
                    <a:pt x="714795" y="1243714"/>
                    <a:pt x="714795" y="1243714"/>
                  </a:cubicBezTo>
                  <a:cubicBezTo>
                    <a:pt x="714795" y="1243100"/>
                    <a:pt x="714795" y="1243100"/>
                    <a:pt x="714795" y="1243100"/>
                  </a:cubicBezTo>
                  <a:cubicBezTo>
                    <a:pt x="715404" y="1243100"/>
                    <a:pt x="715404" y="1243100"/>
                    <a:pt x="715404" y="1243100"/>
                  </a:cubicBezTo>
                  <a:cubicBezTo>
                    <a:pt x="715404" y="1241257"/>
                    <a:pt x="715404" y="1241257"/>
                    <a:pt x="715404" y="1240642"/>
                  </a:cubicBezTo>
                  <a:cubicBezTo>
                    <a:pt x="714185" y="1240642"/>
                    <a:pt x="714185" y="1241871"/>
                    <a:pt x="714185" y="1241871"/>
                  </a:cubicBezTo>
                  <a:cubicBezTo>
                    <a:pt x="714795" y="1241871"/>
                    <a:pt x="714795" y="1241871"/>
                    <a:pt x="714795" y="1241871"/>
                  </a:cubicBezTo>
                  <a:cubicBezTo>
                    <a:pt x="714795" y="1242485"/>
                    <a:pt x="714795" y="1242485"/>
                    <a:pt x="714795" y="1242485"/>
                  </a:cubicBezTo>
                  <a:cubicBezTo>
                    <a:pt x="714185" y="1242485"/>
                    <a:pt x="714185" y="1242485"/>
                    <a:pt x="714185" y="1242485"/>
                  </a:cubicBezTo>
                  <a:cubicBezTo>
                    <a:pt x="714185" y="1244328"/>
                    <a:pt x="714185" y="1243714"/>
                    <a:pt x="714185" y="1243714"/>
                  </a:cubicBezTo>
                  <a:cubicBezTo>
                    <a:pt x="713575" y="1243714"/>
                    <a:pt x="713575" y="1243714"/>
                    <a:pt x="713575" y="1243714"/>
                  </a:cubicBezTo>
                  <a:cubicBezTo>
                    <a:pt x="713575" y="1243100"/>
                    <a:pt x="713575" y="1243100"/>
                    <a:pt x="713575" y="1243100"/>
                  </a:cubicBezTo>
                  <a:cubicBezTo>
                    <a:pt x="712965" y="1243100"/>
                    <a:pt x="712965" y="1243100"/>
                    <a:pt x="712965" y="1243100"/>
                  </a:cubicBezTo>
                  <a:cubicBezTo>
                    <a:pt x="712965" y="1244942"/>
                    <a:pt x="712965" y="1244942"/>
                    <a:pt x="712965" y="1245557"/>
                  </a:cubicBezTo>
                  <a:cubicBezTo>
                    <a:pt x="711745" y="1245557"/>
                    <a:pt x="711745" y="1245557"/>
                    <a:pt x="711745" y="1245557"/>
                  </a:cubicBezTo>
                  <a:cubicBezTo>
                    <a:pt x="712355" y="1247400"/>
                    <a:pt x="709915" y="1246171"/>
                    <a:pt x="709306" y="1246785"/>
                  </a:cubicBezTo>
                  <a:cubicBezTo>
                    <a:pt x="709306" y="1247400"/>
                    <a:pt x="709306" y="1247400"/>
                    <a:pt x="709306" y="1247400"/>
                  </a:cubicBezTo>
                  <a:cubicBezTo>
                    <a:pt x="707476" y="1247400"/>
                    <a:pt x="706866" y="1247400"/>
                    <a:pt x="706866" y="1247400"/>
                  </a:cubicBezTo>
                  <a:cubicBezTo>
                    <a:pt x="706866" y="1246785"/>
                    <a:pt x="706866" y="1246785"/>
                    <a:pt x="706866" y="1246785"/>
                  </a:cubicBezTo>
                  <a:cubicBezTo>
                    <a:pt x="706256" y="1246785"/>
                    <a:pt x="706256" y="1246785"/>
                    <a:pt x="706256" y="1246785"/>
                  </a:cubicBezTo>
                  <a:cubicBezTo>
                    <a:pt x="706256" y="1248628"/>
                    <a:pt x="707476" y="1248628"/>
                    <a:pt x="706866" y="1248628"/>
                  </a:cubicBezTo>
                  <a:cubicBezTo>
                    <a:pt x="705036" y="1249242"/>
                    <a:pt x="705036" y="1249857"/>
                    <a:pt x="705036" y="1249857"/>
                  </a:cubicBezTo>
                  <a:cubicBezTo>
                    <a:pt x="705036" y="1250471"/>
                    <a:pt x="705036" y="1250471"/>
                    <a:pt x="705036" y="1250471"/>
                  </a:cubicBezTo>
                  <a:cubicBezTo>
                    <a:pt x="703207" y="1250471"/>
                    <a:pt x="702597" y="1250471"/>
                    <a:pt x="702597" y="1250471"/>
                  </a:cubicBezTo>
                  <a:cubicBezTo>
                    <a:pt x="702597" y="1249857"/>
                    <a:pt x="702597" y="1249857"/>
                    <a:pt x="702597" y="1249857"/>
                  </a:cubicBezTo>
                  <a:cubicBezTo>
                    <a:pt x="700767" y="1249857"/>
                    <a:pt x="700767" y="1249857"/>
                    <a:pt x="700157" y="1249857"/>
                  </a:cubicBezTo>
                  <a:cubicBezTo>
                    <a:pt x="700157" y="1248628"/>
                    <a:pt x="700157" y="1248628"/>
                    <a:pt x="700157" y="1248628"/>
                  </a:cubicBezTo>
                  <a:cubicBezTo>
                    <a:pt x="698937" y="1248628"/>
                    <a:pt x="698937" y="1248628"/>
                    <a:pt x="698937" y="1248628"/>
                  </a:cubicBezTo>
                  <a:cubicBezTo>
                    <a:pt x="698937" y="1248014"/>
                    <a:pt x="698937" y="1248014"/>
                    <a:pt x="698937" y="1248014"/>
                  </a:cubicBezTo>
                  <a:cubicBezTo>
                    <a:pt x="698327" y="1248014"/>
                    <a:pt x="698327" y="1248014"/>
                    <a:pt x="698327" y="1248014"/>
                  </a:cubicBezTo>
                  <a:cubicBezTo>
                    <a:pt x="697718" y="1246785"/>
                    <a:pt x="697718" y="1246785"/>
                    <a:pt x="697718" y="1246785"/>
                  </a:cubicBezTo>
                  <a:cubicBezTo>
                    <a:pt x="698327" y="1246785"/>
                    <a:pt x="698327" y="1246785"/>
                    <a:pt x="698327" y="1246785"/>
                  </a:cubicBezTo>
                  <a:cubicBezTo>
                    <a:pt x="698327" y="1246171"/>
                    <a:pt x="698327" y="1246171"/>
                    <a:pt x="698327" y="1246171"/>
                  </a:cubicBezTo>
                  <a:cubicBezTo>
                    <a:pt x="697718" y="1246171"/>
                    <a:pt x="697718" y="1246171"/>
                    <a:pt x="697718" y="1246171"/>
                  </a:cubicBezTo>
                  <a:cubicBezTo>
                    <a:pt x="697718" y="1245557"/>
                    <a:pt x="697718" y="1245557"/>
                    <a:pt x="697718" y="1245557"/>
                  </a:cubicBezTo>
                  <a:cubicBezTo>
                    <a:pt x="695888" y="1246785"/>
                    <a:pt x="697108" y="1247400"/>
                    <a:pt x="697108" y="1247400"/>
                  </a:cubicBezTo>
                  <a:cubicBezTo>
                    <a:pt x="693448" y="1248014"/>
                    <a:pt x="692229" y="1247400"/>
                    <a:pt x="692229" y="1245557"/>
                  </a:cubicBezTo>
                  <a:cubicBezTo>
                    <a:pt x="691619" y="1245557"/>
                    <a:pt x="691619" y="1245557"/>
                    <a:pt x="691619" y="1245557"/>
                  </a:cubicBezTo>
                  <a:cubicBezTo>
                    <a:pt x="691619" y="1244328"/>
                    <a:pt x="691619" y="1244328"/>
                    <a:pt x="691619" y="1244328"/>
                  </a:cubicBezTo>
                  <a:cubicBezTo>
                    <a:pt x="691009" y="1244328"/>
                    <a:pt x="691009" y="1244328"/>
                    <a:pt x="691009" y="1244328"/>
                  </a:cubicBezTo>
                  <a:cubicBezTo>
                    <a:pt x="691009" y="1243100"/>
                    <a:pt x="691009" y="1243100"/>
                    <a:pt x="691009" y="1243100"/>
                  </a:cubicBezTo>
                  <a:cubicBezTo>
                    <a:pt x="690399" y="1243100"/>
                    <a:pt x="690399" y="1243100"/>
                    <a:pt x="690399" y="1243100"/>
                  </a:cubicBezTo>
                  <a:cubicBezTo>
                    <a:pt x="690399" y="1240642"/>
                    <a:pt x="691619" y="1241871"/>
                    <a:pt x="691619" y="1241871"/>
                  </a:cubicBezTo>
                  <a:cubicBezTo>
                    <a:pt x="691619" y="1240642"/>
                    <a:pt x="691619" y="1240642"/>
                    <a:pt x="691619" y="1240642"/>
                  </a:cubicBezTo>
                  <a:cubicBezTo>
                    <a:pt x="692229" y="1240642"/>
                    <a:pt x="692229" y="1240642"/>
                    <a:pt x="692229" y="1240642"/>
                  </a:cubicBezTo>
                  <a:cubicBezTo>
                    <a:pt x="692229" y="1239414"/>
                    <a:pt x="692229" y="1238800"/>
                    <a:pt x="692229" y="1238800"/>
                  </a:cubicBezTo>
                  <a:cubicBezTo>
                    <a:pt x="691619" y="1238800"/>
                    <a:pt x="691619" y="1238800"/>
                    <a:pt x="691619" y="1238800"/>
                  </a:cubicBezTo>
                  <a:cubicBezTo>
                    <a:pt x="691619" y="1239414"/>
                    <a:pt x="691619" y="1239414"/>
                    <a:pt x="691619" y="1239414"/>
                  </a:cubicBezTo>
                  <a:cubicBezTo>
                    <a:pt x="691009" y="1239414"/>
                    <a:pt x="691009" y="1239414"/>
                    <a:pt x="691009" y="1239414"/>
                  </a:cubicBezTo>
                  <a:cubicBezTo>
                    <a:pt x="691009" y="1240028"/>
                    <a:pt x="691009" y="1240028"/>
                    <a:pt x="691009" y="1240028"/>
                  </a:cubicBezTo>
                  <a:cubicBezTo>
                    <a:pt x="689179" y="1240028"/>
                    <a:pt x="689789" y="1240028"/>
                    <a:pt x="689789" y="1240028"/>
                  </a:cubicBezTo>
                  <a:cubicBezTo>
                    <a:pt x="689789" y="1240642"/>
                    <a:pt x="689789" y="1240642"/>
                    <a:pt x="689789" y="1240642"/>
                  </a:cubicBezTo>
                  <a:cubicBezTo>
                    <a:pt x="686740" y="1242485"/>
                    <a:pt x="685520" y="1241257"/>
                    <a:pt x="684300" y="1240642"/>
                  </a:cubicBezTo>
                  <a:cubicBezTo>
                    <a:pt x="684300" y="1240028"/>
                    <a:pt x="684300" y="1240028"/>
                    <a:pt x="684300" y="1240028"/>
                  </a:cubicBezTo>
                  <a:cubicBezTo>
                    <a:pt x="683690" y="1240028"/>
                    <a:pt x="683690" y="1240028"/>
                    <a:pt x="683690" y="1240028"/>
                  </a:cubicBezTo>
                  <a:cubicBezTo>
                    <a:pt x="684300" y="1237571"/>
                    <a:pt x="682470" y="1238185"/>
                    <a:pt x="682470" y="1238185"/>
                  </a:cubicBezTo>
                  <a:cubicBezTo>
                    <a:pt x="682470" y="1236342"/>
                    <a:pt x="682470" y="1236957"/>
                    <a:pt x="682470" y="1236342"/>
                  </a:cubicBezTo>
                  <a:cubicBezTo>
                    <a:pt x="681860" y="1236342"/>
                    <a:pt x="681860" y="1236342"/>
                    <a:pt x="681860" y="1236342"/>
                  </a:cubicBezTo>
                  <a:cubicBezTo>
                    <a:pt x="681860" y="1238185"/>
                    <a:pt x="681860" y="1237571"/>
                    <a:pt x="681860" y="1238185"/>
                  </a:cubicBezTo>
                  <a:cubicBezTo>
                    <a:pt x="680641" y="1238185"/>
                    <a:pt x="680641" y="1238185"/>
                    <a:pt x="680641" y="1238185"/>
                  </a:cubicBezTo>
                  <a:cubicBezTo>
                    <a:pt x="680641" y="1236342"/>
                    <a:pt x="680641" y="1235114"/>
                    <a:pt x="680641" y="1235114"/>
                  </a:cubicBezTo>
                  <a:cubicBezTo>
                    <a:pt x="681860" y="1235114"/>
                    <a:pt x="681860" y="1235114"/>
                    <a:pt x="681860" y="1235114"/>
                  </a:cubicBezTo>
                  <a:cubicBezTo>
                    <a:pt x="681860" y="1233271"/>
                    <a:pt x="681860" y="1233885"/>
                    <a:pt x="681860" y="1233885"/>
                  </a:cubicBezTo>
                  <a:cubicBezTo>
                    <a:pt x="683080" y="1233885"/>
                    <a:pt x="683080" y="1233885"/>
                    <a:pt x="683080" y="1233885"/>
                  </a:cubicBezTo>
                  <a:cubicBezTo>
                    <a:pt x="683080" y="1232042"/>
                    <a:pt x="683080" y="1232042"/>
                    <a:pt x="683080" y="1232042"/>
                  </a:cubicBezTo>
                  <a:cubicBezTo>
                    <a:pt x="683690" y="1232042"/>
                    <a:pt x="683690" y="1232042"/>
                    <a:pt x="683690" y="1232042"/>
                  </a:cubicBezTo>
                  <a:cubicBezTo>
                    <a:pt x="683690" y="1230814"/>
                    <a:pt x="684910" y="1230814"/>
                    <a:pt x="684300" y="1230814"/>
                  </a:cubicBezTo>
                  <a:cubicBezTo>
                    <a:pt x="685520" y="1232042"/>
                    <a:pt x="685520" y="1231428"/>
                    <a:pt x="686130" y="1231428"/>
                  </a:cubicBezTo>
                  <a:cubicBezTo>
                    <a:pt x="686130" y="1229585"/>
                    <a:pt x="686130" y="1230200"/>
                    <a:pt x="686130" y="1230200"/>
                  </a:cubicBezTo>
                  <a:cubicBezTo>
                    <a:pt x="687959" y="1229585"/>
                    <a:pt x="687959" y="1228971"/>
                    <a:pt x="687959" y="1228971"/>
                  </a:cubicBezTo>
                  <a:cubicBezTo>
                    <a:pt x="687959" y="1228357"/>
                    <a:pt x="687959" y="1228357"/>
                    <a:pt x="687959" y="1228357"/>
                  </a:cubicBezTo>
                  <a:cubicBezTo>
                    <a:pt x="688569" y="1228357"/>
                    <a:pt x="688569" y="1228357"/>
                    <a:pt x="688569" y="1228357"/>
                  </a:cubicBezTo>
                  <a:cubicBezTo>
                    <a:pt x="688569" y="1230200"/>
                    <a:pt x="688569" y="1229585"/>
                    <a:pt x="688569" y="1230200"/>
                  </a:cubicBezTo>
                  <a:cubicBezTo>
                    <a:pt x="689789" y="1230200"/>
                    <a:pt x="689789" y="1230200"/>
                    <a:pt x="689789" y="1230200"/>
                  </a:cubicBezTo>
                  <a:cubicBezTo>
                    <a:pt x="688569" y="1233885"/>
                    <a:pt x="691009" y="1235114"/>
                    <a:pt x="691619" y="1236342"/>
                  </a:cubicBezTo>
                  <a:cubicBezTo>
                    <a:pt x="692229" y="1236342"/>
                    <a:pt x="692229" y="1236342"/>
                    <a:pt x="692229" y="1236342"/>
                  </a:cubicBezTo>
                  <a:cubicBezTo>
                    <a:pt x="692229" y="1235728"/>
                    <a:pt x="692229" y="1235728"/>
                    <a:pt x="692229" y="1235728"/>
                  </a:cubicBezTo>
                  <a:cubicBezTo>
                    <a:pt x="691619" y="1235728"/>
                    <a:pt x="691619" y="1235728"/>
                    <a:pt x="691619" y="1235728"/>
                  </a:cubicBezTo>
                  <a:cubicBezTo>
                    <a:pt x="691619" y="1235114"/>
                    <a:pt x="691619" y="1235114"/>
                    <a:pt x="691619" y="1235114"/>
                  </a:cubicBezTo>
                  <a:cubicBezTo>
                    <a:pt x="692229" y="1235114"/>
                    <a:pt x="692229" y="1235114"/>
                    <a:pt x="692229" y="1235114"/>
                  </a:cubicBezTo>
                  <a:cubicBezTo>
                    <a:pt x="692229" y="1234500"/>
                    <a:pt x="692229" y="1234500"/>
                    <a:pt x="692229" y="1234500"/>
                  </a:cubicBezTo>
                  <a:cubicBezTo>
                    <a:pt x="691619" y="1234500"/>
                    <a:pt x="691619" y="1234500"/>
                    <a:pt x="691619" y="1234500"/>
                  </a:cubicBezTo>
                  <a:cubicBezTo>
                    <a:pt x="691619" y="1233885"/>
                    <a:pt x="691619" y="1233885"/>
                    <a:pt x="691619" y="1233885"/>
                  </a:cubicBezTo>
                  <a:cubicBezTo>
                    <a:pt x="691009" y="1233885"/>
                    <a:pt x="691009" y="1233885"/>
                    <a:pt x="691009" y="1233885"/>
                  </a:cubicBezTo>
                  <a:cubicBezTo>
                    <a:pt x="691009" y="1232042"/>
                    <a:pt x="691009" y="1232042"/>
                    <a:pt x="691009" y="1232042"/>
                  </a:cubicBezTo>
                  <a:cubicBezTo>
                    <a:pt x="691619" y="1232042"/>
                    <a:pt x="691619" y="1232042"/>
                    <a:pt x="691619" y="1232042"/>
                  </a:cubicBezTo>
                  <a:cubicBezTo>
                    <a:pt x="692229" y="1228357"/>
                    <a:pt x="690399" y="1228357"/>
                    <a:pt x="691009" y="1226514"/>
                  </a:cubicBezTo>
                  <a:cubicBezTo>
                    <a:pt x="690399" y="1226514"/>
                    <a:pt x="690399" y="1226514"/>
                    <a:pt x="690399" y="1226514"/>
                  </a:cubicBezTo>
                  <a:cubicBezTo>
                    <a:pt x="690399" y="1224671"/>
                    <a:pt x="690399" y="1224057"/>
                    <a:pt x="690399" y="1224057"/>
                  </a:cubicBezTo>
                  <a:cubicBezTo>
                    <a:pt x="691009" y="1224057"/>
                    <a:pt x="691009" y="1224057"/>
                    <a:pt x="691009" y="1224057"/>
                  </a:cubicBezTo>
                  <a:cubicBezTo>
                    <a:pt x="691009" y="1223442"/>
                    <a:pt x="691009" y="1223442"/>
                    <a:pt x="691009" y="1223442"/>
                  </a:cubicBezTo>
                  <a:cubicBezTo>
                    <a:pt x="691619" y="1223442"/>
                    <a:pt x="691619" y="1223442"/>
                    <a:pt x="691619" y="1223442"/>
                  </a:cubicBezTo>
                  <a:cubicBezTo>
                    <a:pt x="691619" y="1222828"/>
                    <a:pt x="691619" y="1222828"/>
                    <a:pt x="691619" y="1222828"/>
                  </a:cubicBezTo>
                  <a:cubicBezTo>
                    <a:pt x="693448" y="1222828"/>
                    <a:pt x="692838" y="1222828"/>
                    <a:pt x="693448" y="1222828"/>
                  </a:cubicBezTo>
                  <a:cubicBezTo>
                    <a:pt x="692838" y="1225285"/>
                    <a:pt x="694058" y="1226514"/>
                    <a:pt x="694058" y="1227128"/>
                  </a:cubicBezTo>
                  <a:cubicBezTo>
                    <a:pt x="694668" y="1227128"/>
                    <a:pt x="694668" y="1227128"/>
                    <a:pt x="694668" y="1227128"/>
                  </a:cubicBezTo>
                  <a:cubicBezTo>
                    <a:pt x="694668" y="1227742"/>
                    <a:pt x="694668" y="1227742"/>
                    <a:pt x="694668" y="1227742"/>
                  </a:cubicBezTo>
                  <a:cubicBezTo>
                    <a:pt x="695278" y="1227742"/>
                    <a:pt x="695278" y="1227742"/>
                    <a:pt x="695278" y="1227742"/>
                  </a:cubicBezTo>
                  <a:cubicBezTo>
                    <a:pt x="695278" y="1228357"/>
                    <a:pt x="695278" y="1228357"/>
                    <a:pt x="695278" y="1228357"/>
                  </a:cubicBezTo>
                  <a:cubicBezTo>
                    <a:pt x="697718" y="1228357"/>
                    <a:pt x="699547" y="1230814"/>
                    <a:pt x="699547" y="1231428"/>
                  </a:cubicBezTo>
                  <a:cubicBezTo>
                    <a:pt x="700157" y="1231428"/>
                    <a:pt x="700157" y="1231428"/>
                    <a:pt x="700157" y="1231428"/>
                  </a:cubicBezTo>
                  <a:cubicBezTo>
                    <a:pt x="700157" y="1233271"/>
                    <a:pt x="700157" y="1232657"/>
                    <a:pt x="700157" y="1232657"/>
                  </a:cubicBezTo>
                  <a:cubicBezTo>
                    <a:pt x="701377" y="1232657"/>
                    <a:pt x="701377" y="1232657"/>
                    <a:pt x="701377" y="1232657"/>
                  </a:cubicBezTo>
                  <a:cubicBezTo>
                    <a:pt x="701377" y="1232042"/>
                    <a:pt x="701377" y="1232042"/>
                    <a:pt x="701377" y="1232042"/>
                  </a:cubicBezTo>
                  <a:cubicBezTo>
                    <a:pt x="701987" y="1232042"/>
                    <a:pt x="701987" y="1232042"/>
                    <a:pt x="701987" y="1232042"/>
                  </a:cubicBezTo>
                  <a:cubicBezTo>
                    <a:pt x="701987" y="1232657"/>
                    <a:pt x="701987" y="1232657"/>
                    <a:pt x="701987" y="1232657"/>
                  </a:cubicBezTo>
                  <a:cubicBezTo>
                    <a:pt x="702597" y="1232657"/>
                    <a:pt x="702597" y="1232657"/>
                    <a:pt x="702597" y="1232657"/>
                  </a:cubicBezTo>
                  <a:cubicBezTo>
                    <a:pt x="702597" y="1234500"/>
                    <a:pt x="702597" y="1233885"/>
                    <a:pt x="702597" y="1234500"/>
                  </a:cubicBezTo>
                  <a:cubicBezTo>
                    <a:pt x="703207" y="1234500"/>
                    <a:pt x="703207" y="1234500"/>
                    <a:pt x="703207" y="1234500"/>
                  </a:cubicBezTo>
                  <a:cubicBezTo>
                    <a:pt x="703207" y="1235728"/>
                    <a:pt x="703207" y="1236342"/>
                    <a:pt x="703207" y="1236342"/>
                  </a:cubicBezTo>
                  <a:cubicBezTo>
                    <a:pt x="703817" y="1236342"/>
                    <a:pt x="703817" y="1236342"/>
                    <a:pt x="703817" y="1236342"/>
                  </a:cubicBezTo>
                  <a:cubicBezTo>
                    <a:pt x="703817" y="1236957"/>
                    <a:pt x="703817" y="1236957"/>
                    <a:pt x="703817" y="1236957"/>
                  </a:cubicBezTo>
                  <a:cubicBezTo>
                    <a:pt x="705646" y="1237571"/>
                    <a:pt x="705646" y="1238185"/>
                    <a:pt x="706256" y="1238185"/>
                  </a:cubicBezTo>
                  <a:cubicBezTo>
                    <a:pt x="705646" y="1240028"/>
                    <a:pt x="706866" y="1240642"/>
                    <a:pt x="706866" y="1240642"/>
                  </a:cubicBezTo>
                  <a:cubicBezTo>
                    <a:pt x="706866" y="1238800"/>
                    <a:pt x="706866" y="1237571"/>
                    <a:pt x="706866" y="1236957"/>
                  </a:cubicBezTo>
                  <a:cubicBezTo>
                    <a:pt x="706256" y="1236957"/>
                    <a:pt x="706256" y="1236957"/>
                    <a:pt x="706256" y="1236957"/>
                  </a:cubicBezTo>
                  <a:cubicBezTo>
                    <a:pt x="706256" y="1235114"/>
                    <a:pt x="704426" y="1235728"/>
                    <a:pt x="705036" y="1235728"/>
                  </a:cubicBezTo>
                  <a:cubicBezTo>
                    <a:pt x="705036" y="1233885"/>
                    <a:pt x="705036" y="1233271"/>
                    <a:pt x="705036" y="1232657"/>
                  </a:cubicBezTo>
                  <a:cubicBezTo>
                    <a:pt x="705646" y="1232657"/>
                    <a:pt x="705646" y="1232657"/>
                    <a:pt x="705646" y="1232657"/>
                  </a:cubicBezTo>
                  <a:cubicBezTo>
                    <a:pt x="705646" y="1232042"/>
                    <a:pt x="705646" y="1232042"/>
                    <a:pt x="705646" y="1232042"/>
                  </a:cubicBezTo>
                  <a:cubicBezTo>
                    <a:pt x="703817" y="1232042"/>
                    <a:pt x="704426" y="1232042"/>
                    <a:pt x="703817" y="1232042"/>
                  </a:cubicBezTo>
                  <a:cubicBezTo>
                    <a:pt x="703817" y="1231428"/>
                    <a:pt x="703817" y="1231428"/>
                    <a:pt x="703817" y="1231428"/>
                  </a:cubicBezTo>
                  <a:cubicBezTo>
                    <a:pt x="703207" y="1231428"/>
                    <a:pt x="703207" y="1231428"/>
                    <a:pt x="703207" y="1231428"/>
                  </a:cubicBezTo>
                  <a:cubicBezTo>
                    <a:pt x="703207" y="1230814"/>
                    <a:pt x="703207" y="1230814"/>
                    <a:pt x="703207" y="1230814"/>
                  </a:cubicBezTo>
                  <a:cubicBezTo>
                    <a:pt x="702597" y="1230814"/>
                    <a:pt x="702597" y="1230814"/>
                    <a:pt x="702597" y="1230814"/>
                  </a:cubicBezTo>
                  <a:cubicBezTo>
                    <a:pt x="702597" y="1230200"/>
                    <a:pt x="702597" y="1230200"/>
                    <a:pt x="702597" y="1230200"/>
                  </a:cubicBezTo>
                  <a:cubicBezTo>
                    <a:pt x="701987" y="1230200"/>
                    <a:pt x="701987" y="1230200"/>
                    <a:pt x="701987" y="1230200"/>
                  </a:cubicBezTo>
                  <a:cubicBezTo>
                    <a:pt x="701987" y="1228971"/>
                    <a:pt x="701987" y="1228971"/>
                    <a:pt x="701987" y="1228971"/>
                  </a:cubicBezTo>
                  <a:cubicBezTo>
                    <a:pt x="702597" y="1228971"/>
                    <a:pt x="702597" y="1228971"/>
                    <a:pt x="702597" y="1228971"/>
                  </a:cubicBezTo>
                  <a:cubicBezTo>
                    <a:pt x="702597" y="1227742"/>
                    <a:pt x="702597" y="1226514"/>
                    <a:pt x="702597" y="1226514"/>
                  </a:cubicBezTo>
                  <a:cubicBezTo>
                    <a:pt x="705036" y="1225900"/>
                    <a:pt x="705646" y="1221600"/>
                    <a:pt x="705646" y="1220985"/>
                  </a:cubicBezTo>
                  <a:cubicBezTo>
                    <a:pt x="706256" y="1220985"/>
                    <a:pt x="706256" y="1220985"/>
                    <a:pt x="706256" y="1220985"/>
                  </a:cubicBezTo>
                  <a:cubicBezTo>
                    <a:pt x="706256" y="1219757"/>
                    <a:pt x="707476" y="1219142"/>
                    <a:pt x="706866" y="1219142"/>
                  </a:cubicBezTo>
                  <a:cubicBezTo>
                    <a:pt x="708696" y="1219142"/>
                    <a:pt x="708696" y="1219142"/>
                    <a:pt x="709306" y="1219142"/>
                  </a:cubicBezTo>
                  <a:cubicBezTo>
                    <a:pt x="709306" y="1219757"/>
                    <a:pt x="709306" y="1219757"/>
                    <a:pt x="709306" y="1219757"/>
                  </a:cubicBezTo>
                  <a:cubicBezTo>
                    <a:pt x="709915" y="1219757"/>
                    <a:pt x="709915" y="1219757"/>
                    <a:pt x="709915" y="1219757"/>
                  </a:cubicBezTo>
                  <a:cubicBezTo>
                    <a:pt x="709915" y="1221600"/>
                    <a:pt x="709915" y="1221600"/>
                    <a:pt x="709915" y="1222214"/>
                  </a:cubicBezTo>
                  <a:cubicBezTo>
                    <a:pt x="709306" y="1222214"/>
                    <a:pt x="709306" y="1222214"/>
                    <a:pt x="709306" y="1222214"/>
                  </a:cubicBezTo>
                  <a:cubicBezTo>
                    <a:pt x="709306" y="1222828"/>
                    <a:pt x="709306" y="1222828"/>
                    <a:pt x="709306" y="1222828"/>
                  </a:cubicBezTo>
                  <a:cubicBezTo>
                    <a:pt x="708696" y="1222828"/>
                    <a:pt x="708696" y="1222828"/>
                    <a:pt x="708696" y="1222828"/>
                  </a:cubicBezTo>
                  <a:cubicBezTo>
                    <a:pt x="708696" y="1223442"/>
                    <a:pt x="708696" y="1223442"/>
                    <a:pt x="708696" y="1223442"/>
                  </a:cubicBezTo>
                  <a:cubicBezTo>
                    <a:pt x="707476" y="1223442"/>
                    <a:pt x="707476" y="1223442"/>
                    <a:pt x="707476" y="1223442"/>
                  </a:cubicBezTo>
                  <a:cubicBezTo>
                    <a:pt x="707476" y="1225285"/>
                    <a:pt x="707476" y="1224671"/>
                    <a:pt x="707476" y="1224671"/>
                  </a:cubicBezTo>
                  <a:cubicBezTo>
                    <a:pt x="708696" y="1224671"/>
                    <a:pt x="708696" y="1224671"/>
                    <a:pt x="708696" y="1224671"/>
                  </a:cubicBezTo>
                  <a:cubicBezTo>
                    <a:pt x="708696" y="1224057"/>
                    <a:pt x="708696" y="1224057"/>
                    <a:pt x="708696" y="1224057"/>
                  </a:cubicBezTo>
                  <a:cubicBezTo>
                    <a:pt x="709306" y="1224057"/>
                    <a:pt x="709306" y="1224057"/>
                    <a:pt x="709306" y="1224057"/>
                  </a:cubicBezTo>
                  <a:cubicBezTo>
                    <a:pt x="709306" y="1222214"/>
                    <a:pt x="709915" y="1222214"/>
                    <a:pt x="709915" y="1222214"/>
                  </a:cubicBezTo>
                  <a:cubicBezTo>
                    <a:pt x="710525" y="1222214"/>
                    <a:pt x="710525" y="1222214"/>
                    <a:pt x="710525" y="1222214"/>
                  </a:cubicBezTo>
                  <a:cubicBezTo>
                    <a:pt x="710525" y="1220985"/>
                    <a:pt x="710525" y="1220985"/>
                    <a:pt x="710525" y="1220985"/>
                  </a:cubicBezTo>
                  <a:cubicBezTo>
                    <a:pt x="711135" y="1220985"/>
                    <a:pt x="711135" y="1220985"/>
                    <a:pt x="711135" y="1220985"/>
                  </a:cubicBezTo>
                  <a:cubicBezTo>
                    <a:pt x="711135" y="1220371"/>
                    <a:pt x="711135" y="1220371"/>
                    <a:pt x="711135" y="1220371"/>
                  </a:cubicBezTo>
                  <a:cubicBezTo>
                    <a:pt x="712965" y="1220371"/>
                    <a:pt x="712355" y="1220371"/>
                    <a:pt x="712965" y="1220371"/>
                  </a:cubicBezTo>
                  <a:cubicBezTo>
                    <a:pt x="712965" y="1222828"/>
                    <a:pt x="713575" y="1223442"/>
                    <a:pt x="712965" y="1224057"/>
                  </a:cubicBezTo>
                  <a:cubicBezTo>
                    <a:pt x="714795" y="1225900"/>
                    <a:pt x="712355" y="1228971"/>
                    <a:pt x="714185" y="1228971"/>
                  </a:cubicBezTo>
                  <a:cubicBezTo>
                    <a:pt x="714185" y="1227742"/>
                    <a:pt x="714185" y="1227742"/>
                    <a:pt x="714185" y="1227742"/>
                  </a:cubicBezTo>
                  <a:cubicBezTo>
                    <a:pt x="714795" y="1227742"/>
                    <a:pt x="714795" y="1227742"/>
                    <a:pt x="714795" y="1227742"/>
                  </a:cubicBezTo>
                  <a:cubicBezTo>
                    <a:pt x="712965" y="1225900"/>
                    <a:pt x="714795" y="1224671"/>
                    <a:pt x="714185" y="1224057"/>
                  </a:cubicBezTo>
                  <a:cubicBezTo>
                    <a:pt x="714795" y="1224057"/>
                    <a:pt x="714795" y="1224057"/>
                    <a:pt x="714795" y="1224057"/>
                  </a:cubicBezTo>
                  <a:cubicBezTo>
                    <a:pt x="714795" y="1222214"/>
                    <a:pt x="714795" y="1222828"/>
                    <a:pt x="714795" y="1222828"/>
                  </a:cubicBezTo>
                  <a:cubicBezTo>
                    <a:pt x="716624" y="1222828"/>
                    <a:pt x="716014" y="1222828"/>
                    <a:pt x="716624" y="1222828"/>
                  </a:cubicBezTo>
                  <a:cubicBezTo>
                    <a:pt x="716624" y="1222214"/>
                    <a:pt x="716624" y="1222214"/>
                    <a:pt x="716624" y="1222214"/>
                  </a:cubicBezTo>
                  <a:cubicBezTo>
                    <a:pt x="720894" y="1220985"/>
                    <a:pt x="720894" y="1223442"/>
                    <a:pt x="720894" y="1225285"/>
                  </a:cubicBezTo>
                  <a:cubicBezTo>
                    <a:pt x="719674" y="1225285"/>
                    <a:pt x="719674" y="1225285"/>
                    <a:pt x="719674" y="1225285"/>
                  </a:cubicBezTo>
                  <a:cubicBezTo>
                    <a:pt x="719674" y="1226514"/>
                    <a:pt x="719674" y="1226514"/>
                    <a:pt x="719674" y="1226514"/>
                  </a:cubicBezTo>
                  <a:cubicBezTo>
                    <a:pt x="720894" y="1226514"/>
                    <a:pt x="720894" y="1226514"/>
                    <a:pt x="720894" y="1226514"/>
                  </a:cubicBezTo>
                  <a:cubicBezTo>
                    <a:pt x="720894" y="1227742"/>
                    <a:pt x="720894" y="1227742"/>
                    <a:pt x="720894" y="1227742"/>
                  </a:cubicBezTo>
                  <a:cubicBezTo>
                    <a:pt x="719674" y="1227742"/>
                    <a:pt x="719674" y="1227742"/>
                    <a:pt x="719674" y="1227742"/>
                  </a:cubicBezTo>
                  <a:cubicBezTo>
                    <a:pt x="719674" y="1229585"/>
                    <a:pt x="719674" y="1228971"/>
                    <a:pt x="719674" y="1228971"/>
                  </a:cubicBezTo>
                  <a:cubicBezTo>
                    <a:pt x="719064" y="1228971"/>
                    <a:pt x="719064" y="1228971"/>
                    <a:pt x="719064" y="1228971"/>
                  </a:cubicBezTo>
                  <a:cubicBezTo>
                    <a:pt x="719674" y="1230200"/>
                    <a:pt x="719674" y="1230200"/>
                    <a:pt x="719674" y="1230200"/>
                  </a:cubicBezTo>
                  <a:cubicBezTo>
                    <a:pt x="719674" y="1228357"/>
                    <a:pt x="720894" y="1228357"/>
                    <a:pt x="720894" y="1228357"/>
                  </a:cubicBezTo>
                  <a:cubicBezTo>
                    <a:pt x="720894" y="1228971"/>
                    <a:pt x="720894" y="1228971"/>
                    <a:pt x="720894" y="1228971"/>
                  </a:cubicBezTo>
                  <a:cubicBezTo>
                    <a:pt x="721503" y="1228971"/>
                    <a:pt x="721503" y="1228971"/>
                    <a:pt x="721503" y="1228971"/>
                  </a:cubicBezTo>
                  <a:cubicBezTo>
                    <a:pt x="721503" y="1231428"/>
                    <a:pt x="721503" y="1232657"/>
                    <a:pt x="721503" y="1233885"/>
                  </a:cubicBezTo>
                  <a:cubicBezTo>
                    <a:pt x="720894" y="1233885"/>
                    <a:pt x="720894" y="1233885"/>
                    <a:pt x="720894" y="1233885"/>
                  </a:cubicBezTo>
                  <a:cubicBezTo>
                    <a:pt x="720284" y="1235114"/>
                    <a:pt x="721503" y="1235728"/>
                    <a:pt x="721503" y="1235728"/>
                  </a:cubicBezTo>
                  <a:cubicBezTo>
                    <a:pt x="720894" y="1235728"/>
                    <a:pt x="720894" y="1235728"/>
                    <a:pt x="720894" y="1235728"/>
                  </a:cubicBezTo>
                  <a:cubicBezTo>
                    <a:pt x="720894" y="1236342"/>
                    <a:pt x="720894" y="1236342"/>
                    <a:pt x="720894" y="1236342"/>
                  </a:cubicBezTo>
                  <a:cubicBezTo>
                    <a:pt x="722113" y="1236342"/>
                    <a:pt x="722113" y="1237571"/>
                    <a:pt x="722113" y="1236957"/>
                  </a:cubicBezTo>
                  <a:cubicBezTo>
                    <a:pt x="721503" y="1236957"/>
                    <a:pt x="721503" y="1236957"/>
                    <a:pt x="721503" y="1236957"/>
                  </a:cubicBezTo>
                  <a:cubicBezTo>
                    <a:pt x="721503" y="1238185"/>
                    <a:pt x="721503" y="1238185"/>
                    <a:pt x="721503" y="1238185"/>
                  </a:cubicBezTo>
                  <a:cubicBezTo>
                    <a:pt x="719674" y="1238185"/>
                    <a:pt x="720284" y="1238185"/>
                    <a:pt x="719674" y="1238185"/>
                  </a:cubicBezTo>
                  <a:cubicBezTo>
                    <a:pt x="720284" y="1239414"/>
                    <a:pt x="719064" y="1239414"/>
                    <a:pt x="719064" y="1239414"/>
                  </a:cubicBezTo>
                  <a:cubicBezTo>
                    <a:pt x="719674" y="1239414"/>
                    <a:pt x="719674" y="1239414"/>
                    <a:pt x="719674" y="1239414"/>
                  </a:cubicBezTo>
                  <a:cubicBezTo>
                    <a:pt x="719674" y="1238800"/>
                    <a:pt x="719674" y="1238800"/>
                    <a:pt x="719674" y="1238800"/>
                  </a:cubicBezTo>
                  <a:cubicBezTo>
                    <a:pt x="720894" y="1240028"/>
                    <a:pt x="720894" y="1239414"/>
                    <a:pt x="721503" y="1239414"/>
                  </a:cubicBezTo>
                  <a:cubicBezTo>
                    <a:pt x="721503" y="1238800"/>
                    <a:pt x="721503" y="1238800"/>
                    <a:pt x="721503" y="1238800"/>
                  </a:cubicBezTo>
                  <a:cubicBezTo>
                    <a:pt x="723333" y="1238185"/>
                    <a:pt x="723333" y="1237571"/>
                    <a:pt x="723333" y="1238185"/>
                  </a:cubicBezTo>
                  <a:cubicBezTo>
                    <a:pt x="723333" y="1238800"/>
                    <a:pt x="723333" y="1238800"/>
                    <a:pt x="723333" y="1238800"/>
                  </a:cubicBezTo>
                  <a:cubicBezTo>
                    <a:pt x="724553" y="1238800"/>
                    <a:pt x="724553" y="1238800"/>
                    <a:pt x="724553" y="1238800"/>
                  </a:cubicBezTo>
                  <a:cubicBezTo>
                    <a:pt x="724553" y="1238185"/>
                    <a:pt x="724553" y="1238185"/>
                    <a:pt x="724553" y="1238185"/>
                  </a:cubicBezTo>
                  <a:cubicBezTo>
                    <a:pt x="725163" y="1238185"/>
                    <a:pt x="725163" y="1238185"/>
                    <a:pt x="725163" y="1238185"/>
                  </a:cubicBezTo>
                  <a:cubicBezTo>
                    <a:pt x="725163" y="1236957"/>
                    <a:pt x="725163" y="1236957"/>
                    <a:pt x="725163" y="1236957"/>
                  </a:cubicBezTo>
                  <a:cubicBezTo>
                    <a:pt x="727602" y="1236957"/>
                    <a:pt x="729432" y="1238185"/>
                    <a:pt x="730652" y="1238185"/>
                  </a:cubicBezTo>
                  <a:cubicBezTo>
                    <a:pt x="730652" y="1238800"/>
                    <a:pt x="730652" y="1238800"/>
                    <a:pt x="730652" y="1238800"/>
                  </a:cubicBezTo>
                  <a:cubicBezTo>
                    <a:pt x="732481" y="1238800"/>
                    <a:pt x="733091" y="1238800"/>
                    <a:pt x="733091" y="1238800"/>
                  </a:cubicBezTo>
                  <a:cubicBezTo>
                    <a:pt x="733091" y="1238185"/>
                    <a:pt x="733091" y="1238185"/>
                    <a:pt x="733091" y="1238185"/>
                  </a:cubicBezTo>
                  <a:cubicBezTo>
                    <a:pt x="731262" y="1238185"/>
                    <a:pt x="731872" y="1238185"/>
                    <a:pt x="731262" y="1238185"/>
                  </a:cubicBezTo>
                  <a:cubicBezTo>
                    <a:pt x="731262" y="1236957"/>
                    <a:pt x="731262" y="1236957"/>
                    <a:pt x="731262" y="1236957"/>
                  </a:cubicBezTo>
                  <a:cubicBezTo>
                    <a:pt x="730652" y="1236957"/>
                    <a:pt x="730652" y="1236957"/>
                    <a:pt x="730652" y="1236957"/>
                  </a:cubicBezTo>
                  <a:cubicBezTo>
                    <a:pt x="730652" y="1236342"/>
                    <a:pt x="730652" y="1236342"/>
                    <a:pt x="730652" y="1236342"/>
                  </a:cubicBezTo>
                  <a:cubicBezTo>
                    <a:pt x="729432" y="1236342"/>
                    <a:pt x="729432" y="1236342"/>
                    <a:pt x="729432" y="1236342"/>
                  </a:cubicBezTo>
                  <a:cubicBezTo>
                    <a:pt x="729432" y="1235728"/>
                    <a:pt x="729432" y="1235728"/>
                    <a:pt x="729432" y="1235728"/>
                  </a:cubicBezTo>
                  <a:cubicBezTo>
                    <a:pt x="726383" y="1235114"/>
                    <a:pt x="725163" y="1236957"/>
                    <a:pt x="724553" y="1236342"/>
                  </a:cubicBezTo>
                  <a:cubicBezTo>
                    <a:pt x="724553" y="1235728"/>
                    <a:pt x="724553" y="1235728"/>
                    <a:pt x="724553" y="1235728"/>
                  </a:cubicBezTo>
                  <a:cubicBezTo>
                    <a:pt x="722723" y="1235728"/>
                    <a:pt x="723333" y="1235728"/>
                    <a:pt x="722723" y="1235728"/>
                  </a:cubicBezTo>
                  <a:cubicBezTo>
                    <a:pt x="722723" y="1235114"/>
                    <a:pt x="722723" y="1235114"/>
                    <a:pt x="722723" y="1235114"/>
                  </a:cubicBezTo>
                  <a:cubicBezTo>
                    <a:pt x="723333" y="1235114"/>
                    <a:pt x="723333" y="1235114"/>
                    <a:pt x="723333" y="1235114"/>
                  </a:cubicBezTo>
                  <a:cubicBezTo>
                    <a:pt x="723333" y="1234500"/>
                    <a:pt x="723333" y="1234500"/>
                    <a:pt x="723333" y="1234500"/>
                  </a:cubicBezTo>
                  <a:cubicBezTo>
                    <a:pt x="722723" y="1234500"/>
                    <a:pt x="722723" y="1234500"/>
                    <a:pt x="722723" y="1234500"/>
                  </a:cubicBezTo>
                  <a:cubicBezTo>
                    <a:pt x="724553" y="1232042"/>
                    <a:pt x="723333" y="1229585"/>
                    <a:pt x="723333" y="1228357"/>
                  </a:cubicBezTo>
                  <a:cubicBezTo>
                    <a:pt x="722723" y="1228357"/>
                    <a:pt x="722723" y="1228357"/>
                    <a:pt x="722723" y="1228357"/>
                  </a:cubicBezTo>
                  <a:cubicBezTo>
                    <a:pt x="722723" y="1226514"/>
                    <a:pt x="722723" y="1227128"/>
                    <a:pt x="722723" y="1227128"/>
                  </a:cubicBezTo>
                  <a:cubicBezTo>
                    <a:pt x="723333" y="1227128"/>
                    <a:pt x="723333" y="1227128"/>
                    <a:pt x="723333" y="1227128"/>
                  </a:cubicBezTo>
                  <a:cubicBezTo>
                    <a:pt x="723333" y="1225285"/>
                    <a:pt x="723333" y="1224671"/>
                    <a:pt x="723333" y="1224057"/>
                  </a:cubicBezTo>
                  <a:cubicBezTo>
                    <a:pt x="726992" y="1223442"/>
                    <a:pt x="728212" y="1225285"/>
                    <a:pt x="730042" y="1224671"/>
                  </a:cubicBezTo>
                  <a:cubicBezTo>
                    <a:pt x="730042" y="1226514"/>
                    <a:pt x="728822" y="1226514"/>
                    <a:pt x="729432" y="1227128"/>
                  </a:cubicBezTo>
                  <a:cubicBezTo>
                    <a:pt x="731262" y="1227128"/>
                    <a:pt x="730652" y="1225285"/>
                    <a:pt x="730652" y="1225285"/>
                  </a:cubicBezTo>
                  <a:cubicBezTo>
                    <a:pt x="731262" y="1225285"/>
                    <a:pt x="731262" y="1225285"/>
                    <a:pt x="731262" y="1225285"/>
                  </a:cubicBezTo>
                  <a:cubicBezTo>
                    <a:pt x="731262" y="1226514"/>
                    <a:pt x="731262" y="1226514"/>
                    <a:pt x="731262" y="1226514"/>
                  </a:cubicBezTo>
                  <a:cubicBezTo>
                    <a:pt x="733091" y="1226514"/>
                    <a:pt x="733701" y="1226514"/>
                    <a:pt x="733701" y="1226514"/>
                  </a:cubicBezTo>
                  <a:cubicBezTo>
                    <a:pt x="733701" y="1227128"/>
                    <a:pt x="733701" y="1227128"/>
                    <a:pt x="733701" y="1227128"/>
                  </a:cubicBezTo>
                  <a:cubicBezTo>
                    <a:pt x="733091" y="1227128"/>
                    <a:pt x="733091" y="1227128"/>
                    <a:pt x="733091" y="1227128"/>
                  </a:cubicBezTo>
                  <a:cubicBezTo>
                    <a:pt x="733091" y="1228971"/>
                    <a:pt x="733091" y="1228357"/>
                    <a:pt x="733091" y="1228357"/>
                  </a:cubicBezTo>
                  <a:cubicBezTo>
                    <a:pt x="732481" y="1228357"/>
                    <a:pt x="732481" y="1228357"/>
                    <a:pt x="732481" y="1228357"/>
                  </a:cubicBezTo>
                  <a:cubicBezTo>
                    <a:pt x="732481" y="1228971"/>
                    <a:pt x="732481" y="1228971"/>
                    <a:pt x="732481" y="1228971"/>
                  </a:cubicBezTo>
                  <a:cubicBezTo>
                    <a:pt x="733091" y="1228357"/>
                    <a:pt x="733091" y="1228357"/>
                    <a:pt x="733701" y="1228357"/>
                  </a:cubicBezTo>
                  <a:cubicBezTo>
                    <a:pt x="734311" y="1226514"/>
                    <a:pt x="734921" y="1226514"/>
                    <a:pt x="734311" y="1226514"/>
                  </a:cubicBezTo>
                  <a:cubicBezTo>
                    <a:pt x="734921" y="1226514"/>
                    <a:pt x="734921" y="1226514"/>
                    <a:pt x="734921" y="1226514"/>
                  </a:cubicBezTo>
                  <a:cubicBezTo>
                    <a:pt x="734921" y="1227128"/>
                    <a:pt x="734921" y="1227128"/>
                    <a:pt x="734921" y="1227128"/>
                  </a:cubicBezTo>
                  <a:cubicBezTo>
                    <a:pt x="736751" y="1224671"/>
                    <a:pt x="737361" y="1227742"/>
                    <a:pt x="737971" y="1227128"/>
                  </a:cubicBezTo>
                  <a:cubicBezTo>
                    <a:pt x="737971" y="1226514"/>
                    <a:pt x="737971" y="1226514"/>
                    <a:pt x="737971" y="1226514"/>
                  </a:cubicBezTo>
                  <a:cubicBezTo>
                    <a:pt x="740410" y="1227128"/>
                    <a:pt x="742240" y="1227128"/>
                    <a:pt x="742850" y="1226514"/>
                  </a:cubicBezTo>
                  <a:cubicBezTo>
                    <a:pt x="742850" y="1227128"/>
                    <a:pt x="742850" y="1227128"/>
                    <a:pt x="742850" y="1227128"/>
                  </a:cubicBezTo>
                  <a:cubicBezTo>
                    <a:pt x="744679" y="1224671"/>
                    <a:pt x="745899" y="1227128"/>
                    <a:pt x="745899" y="1227128"/>
                  </a:cubicBezTo>
                  <a:cubicBezTo>
                    <a:pt x="745899" y="1226514"/>
                    <a:pt x="745899" y="1226514"/>
                    <a:pt x="745899" y="1226514"/>
                  </a:cubicBezTo>
                  <a:cubicBezTo>
                    <a:pt x="747119" y="1227128"/>
                    <a:pt x="746509" y="1227128"/>
                    <a:pt x="746509" y="1227742"/>
                  </a:cubicBezTo>
                  <a:cubicBezTo>
                    <a:pt x="747729" y="1227742"/>
                    <a:pt x="747729" y="1227742"/>
                    <a:pt x="747729" y="1227742"/>
                  </a:cubicBezTo>
                  <a:cubicBezTo>
                    <a:pt x="746509" y="1228357"/>
                    <a:pt x="746509" y="1228357"/>
                    <a:pt x="746509" y="1228357"/>
                  </a:cubicBezTo>
                  <a:cubicBezTo>
                    <a:pt x="747729" y="1228357"/>
                    <a:pt x="747729" y="1228357"/>
                    <a:pt x="747729" y="1228357"/>
                  </a:cubicBezTo>
                  <a:cubicBezTo>
                    <a:pt x="747729" y="1228971"/>
                    <a:pt x="747729" y="1228971"/>
                    <a:pt x="747729" y="1228971"/>
                  </a:cubicBezTo>
                  <a:cubicBezTo>
                    <a:pt x="746509" y="1228971"/>
                    <a:pt x="746509" y="1228971"/>
                    <a:pt x="746509" y="1228971"/>
                  </a:cubicBezTo>
                  <a:cubicBezTo>
                    <a:pt x="747729" y="1230200"/>
                    <a:pt x="747729" y="1230200"/>
                    <a:pt x="747729" y="1230200"/>
                  </a:cubicBezTo>
                  <a:cubicBezTo>
                    <a:pt x="746509" y="1230200"/>
                    <a:pt x="746509" y="1230200"/>
                    <a:pt x="746509" y="1230200"/>
                  </a:cubicBezTo>
                  <a:cubicBezTo>
                    <a:pt x="746509" y="1231428"/>
                    <a:pt x="746509" y="1231428"/>
                    <a:pt x="746509" y="1231428"/>
                  </a:cubicBezTo>
                  <a:cubicBezTo>
                    <a:pt x="745289" y="1231428"/>
                    <a:pt x="745289" y="1231428"/>
                    <a:pt x="745289" y="1231428"/>
                  </a:cubicBezTo>
                  <a:cubicBezTo>
                    <a:pt x="745289" y="1232042"/>
                    <a:pt x="745289" y="1232042"/>
                    <a:pt x="745289" y="1232042"/>
                  </a:cubicBezTo>
                  <a:cubicBezTo>
                    <a:pt x="745899" y="1232042"/>
                    <a:pt x="745899" y="1232042"/>
                    <a:pt x="745899" y="1232042"/>
                  </a:cubicBezTo>
                  <a:cubicBezTo>
                    <a:pt x="745899" y="1232657"/>
                    <a:pt x="745899" y="1232657"/>
                    <a:pt x="745899" y="1232657"/>
                  </a:cubicBezTo>
                  <a:cubicBezTo>
                    <a:pt x="743460" y="1232657"/>
                    <a:pt x="744679" y="1235114"/>
                    <a:pt x="744679" y="1235728"/>
                  </a:cubicBezTo>
                  <a:cubicBezTo>
                    <a:pt x="744069" y="1235728"/>
                    <a:pt x="744069" y="1235728"/>
                    <a:pt x="744069" y="1235728"/>
                  </a:cubicBezTo>
                  <a:cubicBezTo>
                    <a:pt x="744069" y="1236342"/>
                    <a:pt x="744069" y="1236342"/>
                    <a:pt x="744069" y="1236342"/>
                  </a:cubicBezTo>
                  <a:cubicBezTo>
                    <a:pt x="742240" y="1236342"/>
                    <a:pt x="742850" y="1236342"/>
                    <a:pt x="742240" y="1236342"/>
                  </a:cubicBezTo>
                  <a:cubicBezTo>
                    <a:pt x="742240" y="1236957"/>
                    <a:pt x="742240" y="1236957"/>
                    <a:pt x="742240" y="1236957"/>
                  </a:cubicBezTo>
                  <a:cubicBezTo>
                    <a:pt x="744069" y="1236957"/>
                    <a:pt x="743460" y="1236957"/>
                    <a:pt x="744069" y="1236957"/>
                  </a:cubicBezTo>
                  <a:cubicBezTo>
                    <a:pt x="742850" y="1238185"/>
                    <a:pt x="743460" y="1238185"/>
                    <a:pt x="742850" y="1238800"/>
                  </a:cubicBezTo>
                  <a:cubicBezTo>
                    <a:pt x="741630" y="1238800"/>
                    <a:pt x="741630" y="1238800"/>
                    <a:pt x="741630" y="1238800"/>
                  </a:cubicBezTo>
                  <a:cubicBezTo>
                    <a:pt x="741630" y="1239414"/>
                    <a:pt x="741630" y="1239414"/>
                    <a:pt x="741630" y="1239414"/>
                  </a:cubicBezTo>
                  <a:cubicBezTo>
                    <a:pt x="739190" y="1239414"/>
                    <a:pt x="738580" y="1241871"/>
                    <a:pt x="736751" y="1240642"/>
                  </a:cubicBezTo>
                  <a:cubicBezTo>
                    <a:pt x="736751" y="1242485"/>
                    <a:pt x="736751" y="1241871"/>
                    <a:pt x="736751" y="1242485"/>
                  </a:cubicBezTo>
                  <a:cubicBezTo>
                    <a:pt x="734921" y="1242485"/>
                    <a:pt x="735531" y="1242485"/>
                    <a:pt x="734921" y="1242485"/>
                  </a:cubicBezTo>
                  <a:cubicBezTo>
                    <a:pt x="734921" y="1243100"/>
                    <a:pt x="734921" y="1243100"/>
                    <a:pt x="734921" y="1243100"/>
                  </a:cubicBezTo>
                  <a:cubicBezTo>
                    <a:pt x="733701" y="1243100"/>
                    <a:pt x="733091" y="1243100"/>
                    <a:pt x="733091" y="1243100"/>
                  </a:cubicBezTo>
                  <a:cubicBezTo>
                    <a:pt x="733091" y="1243714"/>
                    <a:pt x="733091" y="1243714"/>
                    <a:pt x="733091" y="1243714"/>
                  </a:cubicBezTo>
                  <a:cubicBezTo>
                    <a:pt x="732481" y="1243714"/>
                    <a:pt x="732481" y="1243714"/>
                    <a:pt x="732481" y="1243714"/>
                  </a:cubicBezTo>
                  <a:cubicBezTo>
                    <a:pt x="732481" y="1243100"/>
                    <a:pt x="732481" y="1243100"/>
                    <a:pt x="732481" y="1243100"/>
                  </a:cubicBezTo>
                  <a:cubicBezTo>
                    <a:pt x="730652" y="1243100"/>
                    <a:pt x="730042" y="1243100"/>
                    <a:pt x="730042" y="1243100"/>
                  </a:cubicBezTo>
                  <a:cubicBezTo>
                    <a:pt x="730042" y="1243714"/>
                    <a:pt x="730042" y="1243714"/>
                    <a:pt x="730042" y="1243714"/>
                  </a:cubicBezTo>
                  <a:cubicBezTo>
                    <a:pt x="729432" y="1243714"/>
                    <a:pt x="729432" y="1243714"/>
                    <a:pt x="729432" y="1243714"/>
                  </a:cubicBezTo>
                  <a:cubicBezTo>
                    <a:pt x="729432" y="1244328"/>
                    <a:pt x="729432" y="1244328"/>
                    <a:pt x="729432" y="1244328"/>
                  </a:cubicBezTo>
                  <a:cubicBezTo>
                    <a:pt x="728822" y="1244328"/>
                    <a:pt x="728822" y="1244328"/>
                    <a:pt x="728822" y="1244328"/>
                  </a:cubicBezTo>
                  <a:cubicBezTo>
                    <a:pt x="728822" y="1245557"/>
                    <a:pt x="728822" y="1245557"/>
                    <a:pt x="728822" y="1245557"/>
                  </a:cubicBezTo>
                  <a:cubicBezTo>
                    <a:pt x="726992" y="1245557"/>
                    <a:pt x="727602" y="1245557"/>
                    <a:pt x="726992" y="1245557"/>
                  </a:cubicBezTo>
                  <a:cubicBezTo>
                    <a:pt x="726992" y="1246171"/>
                    <a:pt x="726992" y="1246171"/>
                    <a:pt x="726992" y="1246171"/>
                  </a:cubicBezTo>
                  <a:cubicBezTo>
                    <a:pt x="728212" y="1246171"/>
                    <a:pt x="728212" y="1246171"/>
                    <a:pt x="728212" y="1246171"/>
                  </a:cubicBezTo>
                  <a:cubicBezTo>
                    <a:pt x="728212" y="1246785"/>
                    <a:pt x="728212" y="1246785"/>
                    <a:pt x="728212" y="1246785"/>
                  </a:cubicBezTo>
                  <a:cubicBezTo>
                    <a:pt x="726383" y="1246785"/>
                    <a:pt x="726383" y="1248014"/>
                    <a:pt x="725773" y="1247400"/>
                  </a:cubicBezTo>
                  <a:cubicBezTo>
                    <a:pt x="725773" y="1248014"/>
                    <a:pt x="725773" y="1248014"/>
                    <a:pt x="725773" y="1248014"/>
                  </a:cubicBezTo>
                  <a:cubicBezTo>
                    <a:pt x="725163" y="1248014"/>
                    <a:pt x="725163" y="1248014"/>
                    <a:pt x="725163" y="1248014"/>
                  </a:cubicBezTo>
                  <a:cubicBezTo>
                    <a:pt x="725163" y="1249857"/>
                    <a:pt x="725163" y="1250471"/>
                    <a:pt x="725163" y="1250471"/>
                  </a:cubicBezTo>
                  <a:cubicBezTo>
                    <a:pt x="725773" y="1250471"/>
                    <a:pt x="725773" y="1250471"/>
                    <a:pt x="725773" y="1250471"/>
                  </a:cubicBezTo>
                  <a:cubicBezTo>
                    <a:pt x="725773" y="1249857"/>
                    <a:pt x="725773" y="1249857"/>
                    <a:pt x="725773" y="1249857"/>
                  </a:cubicBezTo>
                  <a:cubicBezTo>
                    <a:pt x="726383" y="1249857"/>
                    <a:pt x="726383" y="1249857"/>
                    <a:pt x="726383" y="1249857"/>
                  </a:cubicBezTo>
                  <a:cubicBezTo>
                    <a:pt x="726383" y="1248014"/>
                    <a:pt x="726383" y="1248628"/>
                    <a:pt x="726383" y="1248014"/>
                  </a:cubicBezTo>
                  <a:cubicBezTo>
                    <a:pt x="726992" y="1248014"/>
                    <a:pt x="726992" y="1248014"/>
                    <a:pt x="726992" y="1248014"/>
                  </a:cubicBezTo>
                  <a:cubicBezTo>
                    <a:pt x="726992" y="1246171"/>
                    <a:pt x="728822" y="1246785"/>
                    <a:pt x="728822" y="1246785"/>
                  </a:cubicBezTo>
                  <a:cubicBezTo>
                    <a:pt x="728822" y="1246171"/>
                    <a:pt x="728822" y="1246171"/>
                    <a:pt x="728822" y="1246171"/>
                  </a:cubicBezTo>
                  <a:cubicBezTo>
                    <a:pt x="731872" y="1245557"/>
                    <a:pt x="733701" y="1244328"/>
                    <a:pt x="734921" y="1243714"/>
                  </a:cubicBezTo>
                  <a:cubicBezTo>
                    <a:pt x="734921" y="1243100"/>
                    <a:pt x="734921" y="1243100"/>
                    <a:pt x="734921" y="1243100"/>
                  </a:cubicBezTo>
                  <a:cubicBezTo>
                    <a:pt x="736751" y="1243100"/>
                    <a:pt x="737361" y="1243100"/>
                    <a:pt x="737361" y="1243100"/>
                  </a:cubicBezTo>
                  <a:cubicBezTo>
                    <a:pt x="737361" y="1242485"/>
                    <a:pt x="737361" y="1242485"/>
                    <a:pt x="737361" y="1242485"/>
                  </a:cubicBezTo>
                  <a:cubicBezTo>
                    <a:pt x="739190" y="1242485"/>
                    <a:pt x="738580" y="1242485"/>
                    <a:pt x="738580" y="1242485"/>
                  </a:cubicBezTo>
                  <a:cubicBezTo>
                    <a:pt x="738580" y="1241871"/>
                    <a:pt x="738580" y="1241871"/>
                    <a:pt x="738580" y="1241871"/>
                  </a:cubicBezTo>
                  <a:cubicBezTo>
                    <a:pt x="741020" y="1240642"/>
                    <a:pt x="741020" y="1239414"/>
                    <a:pt x="742240" y="1240028"/>
                  </a:cubicBezTo>
                  <a:cubicBezTo>
                    <a:pt x="742240" y="1239414"/>
                    <a:pt x="742240" y="1239414"/>
                    <a:pt x="742240" y="1239414"/>
                  </a:cubicBezTo>
                  <a:cubicBezTo>
                    <a:pt x="744069" y="1239414"/>
                    <a:pt x="744069" y="1238185"/>
                    <a:pt x="744679" y="1238800"/>
                  </a:cubicBezTo>
                  <a:cubicBezTo>
                    <a:pt x="744679" y="1238185"/>
                    <a:pt x="744679" y="1238185"/>
                    <a:pt x="744679" y="1238185"/>
                  </a:cubicBezTo>
                  <a:cubicBezTo>
                    <a:pt x="746509" y="1237571"/>
                    <a:pt x="747119" y="1234500"/>
                    <a:pt x="747729" y="1234500"/>
                  </a:cubicBezTo>
                  <a:cubicBezTo>
                    <a:pt x="748339" y="1234500"/>
                    <a:pt x="748339" y="1234500"/>
                    <a:pt x="748339" y="1234500"/>
                  </a:cubicBezTo>
                  <a:cubicBezTo>
                    <a:pt x="748339" y="1233885"/>
                    <a:pt x="748339" y="1233885"/>
                    <a:pt x="748339" y="1233885"/>
                  </a:cubicBezTo>
                  <a:cubicBezTo>
                    <a:pt x="749558" y="1233885"/>
                    <a:pt x="749558" y="1233885"/>
                    <a:pt x="749558" y="1233885"/>
                  </a:cubicBezTo>
                  <a:cubicBezTo>
                    <a:pt x="749558" y="1234500"/>
                    <a:pt x="749558" y="1234500"/>
                    <a:pt x="749558" y="1234500"/>
                  </a:cubicBezTo>
                  <a:cubicBezTo>
                    <a:pt x="748949" y="1234500"/>
                    <a:pt x="748949" y="1234500"/>
                    <a:pt x="748949" y="1234500"/>
                  </a:cubicBezTo>
                  <a:cubicBezTo>
                    <a:pt x="748949" y="1235114"/>
                    <a:pt x="748949" y="1235114"/>
                    <a:pt x="748949" y="1235114"/>
                  </a:cubicBezTo>
                  <a:cubicBezTo>
                    <a:pt x="749558" y="1235114"/>
                    <a:pt x="749558" y="1235114"/>
                    <a:pt x="749558" y="1235114"/>
                  </a:cubicBezTo>
                  <a:cubicBezTo>
                    <a:pt x="748949" y="1238800"/>
                    <a:pt x="750778" y="1240642"/>
                    <a:pt x="750778" y="1242485"/>
                  </a:cubicBezTo>
                  <a:cubicBezTo>
                    <a:pt x="750168" y="1242485"/>
                    <a:pt x="750168" y="1242485"/>
                    <a:pt x="750168" y="1242485"/>
                  </a:cubicBezTo>
                  <a:cubicBezTo>
                    <a:pt x="750168" y="1244328"/>
                    <a:pt x="750168" y="1243714"/>
                    <a:pt x="750168" y="1243714"/>
                  </a:cubicBezTo>
                  <a:cubicBezTo>
                    <a:pt x="749558" y="1243714"/>
                    <a:pt x="749558" y="1243714"/>
                    <a:pt x="749558" y="1243714"/>
                  </a:cubicBezTo>
                  <a:cubicBezTo>
                    <a:pt x="749558" y="1244328"/>
                    <a:pt x="749558" y="1244328"/>
                    <a:pt x="749558" y="1244328"/>
                  </a:cubicBezTo>
                  <a:cubicBezTo>
                    <a:pt x="750168" y="1244328"/>
                    <a:pt x="750168" y="1244328"/>
                    <a:pt x="750168" y="1244328"/>
                  </a:cubicBezTo>
                  <a:cubicBezTo>
                    <a:pt x="750168" y="1245557"/>
                    <a:pt x="750168" y="1245557"/>
                    <a:pt x="750168" y="1245557"/>
                  </a:cubicBezTo>
                  <a:cubicBezTo>
                    <a:pt x="751998" y="1245557"/>
                    <a:pt x="751388" y="1245557"/>
                    <a:pt x="751998" y="1245557"/>
                  </a:cubicBezTo>
                  <a:cubicBezTo>
                    <a:pt x="751998" y="1246171"/>
                    <a:pt x="751998" y="1246171"/>
                    <a:pt x="751998" y="1246171"/>
                  </a:cubicBezTo>
                  <a:cubicBezTo>
                    <a:pt x="752608" y="1246171"/>
                    <a:pt x="752608" y="1246171"/>
                    <a:pt x="752608" y="1246171"/>
                  </a:cubicBezTo>
                  <a:cubicBezTo>
                    <a:pt x="752608" y="1246785"/>
                    <a:pt x="752608" y="1246785"/>
                    <a:pt x="752608" y="1246785"/>
                  </a:cubicBezTo>
                  <a:cubicBezTo>
                    <a:pt x="753218" y="1246785"/>
                    <a:pt x="753218" y="1246785"/>
                    <a:pt x="753218" y="1246785"/>
                  </a:cubicBezTo>
                  <a:cubicBezTo>
                    <a:pt x="753218" y="1246171"/>
                    <a:pt x="753218" y="1246171"/>
                    <a:pt x="753218" y="1246171"/>
                  </a:cubicBezTo>
                  <a:cubicBezTo>
                    <a:pt x="753828" y="1246171"/>
                    <a:pt x="753828" y="1246171"/>
                    <a:pt x="753828" y="1246171"/>
                  </a:cubicBezTo>
                  <a:cubicBezTo>
                    <a:pt x="753828" y="1244328"/>
                    <a:pt x="753828" y="1244942"/>
                    <a:pt x="753828" y="1244328"/>
                  </a:cubicBezTo>
                  <a:cubicBezTo>
                    <a:pt x="754438" y="1244328"/>
                    <a:pt x="754438" y="1244328"/>
                    <a:pt x="754438" y="1244328"/>
                  </a:cubicBezTo>
                  <a:cubicBezTo>
                    <a:pt x="754438" y="1246171"/>
                    <a:pt x="754438" y="1245557"/>
                    <a:pt x="754438" y="1246171"/>
                  </a:cubicBezTo>
                  <a:cubicBezTo>
                    <a:pt x="755657" y="1246171"/>
                    <a:pt x="755657" y="1246171"/>
                    <a:pt x="755657" y="1246171"/>
                  </a:cubicBezTo>
                  <a:cubicBezTo>
                    <a:pt x="755657" y="1247400"/>
                    <a:pt x="755657" y="1247400"/>
                    <a:pt x="755657" y="1247400"/>
                  </a:cubicBezTo>
                  <a:cubicBezTo>
                    <a:pt x="756267" y="1247400"/>
                    <a:pt x="756267" y="1247400"/>
                    <a:pt x="756267" y="1247400"/>
                  </a:cubicBezTo>
                  <a:cubicBezTo>
                    <a:pt x="756267" y="1249242"/>
                    <a:pt x="756267" y="1249857"/>
                    <a:pt x="756267" y="1250471"/>
                  </a:cubicBezTo>
                  <a:cubicBezTo>
                    <a:pt x="757487" y="1250471"/>
                    <a:pt x="757487" y="1249242"/>
                    <a:pt x="757487" y="1249857"/>
                  </a:cubicBezTo>
                  <a:cubicBezTo>
                    <a:pt x="757487" y="1251085"/>
                    <a:pt x="757487" y="1251700"/>
                    <a:pt x="757487" y="1251700"/>
                  </a:cubicBezTo>
                  <a:cubicBezTo>
                    <a:pt x="756877" y="1251700"/>
                    <a:pt x="756877" y="1251700"/>
                    <a:pt x="756877" y="1251700"/>
                  </a:cubicBezTo>
                  <a:cubicBezTo>
                    <a:pt x="756877" y="1254157"/>
                    <a:pt x="755047" y="1252928"/>
                    <a:pt x="755657" y="1253542"/>
                  </a:cubicBezTo>
                  <a:cubicBezTo>
                    <a:pt x="756267" y="1254157"/>
                    <a:pt x="756267" y="1254157"/>
                    <a:pt x="756267" y="1254157"/>
                  </a:cubicBezTo>
                  <a:cubicBezTo>
                    <a:pt x="755657" y="1254157"/>
                    <a:pt x="755657" y="1254157"/>
                    <a:pt x="755657" y="1254157"/>
                  </a:cubicBezTo>
                  <a:cubicBezTo>
                    <a:pt x="755657" y="1254771"/>
                    <a:pt x="755657" y="1254771"/>
                    <a:pt x="755657" y="1254771"/>
                  </a:cubicBezTo>
                  <a:cubicBezTo>
                    <a:pt x="754438" y="1254771"/>
                    <a:pt x="754438" y="1254771"/>
                    <a:pt x="754438" y="1254771"/>
                  </a:cubicBezTo>
                  <a:lnTo>
                    <a:pt x="754438" y="1255999"/>
                  </a:lnTo>
                  <a:lnTo>
                    <a:pt x="754438" y="1256000"/>
                  </a:lnTo>
                  <a:lnTo>
                    <a:pt x="753828" y="1256000"/>
                  </a:lnTo>
                  <a:cubicBezTo>
                    <a:pt x="753828" y="1256614"/>
                    <a:pt x="753828" y="1256614"/>
                    <a:pt x="753828" y="1256614"/>
                  </a:cubicBezTo>
                  <a:lnTo>
                    <a:pt x="754438" y="1256000"/>
                  </a:lnTo>
                  <a:lnTo>
                    <a:pt x="754438" y="1256000"/>
                  </a:lnTo>
                  <a:lnTo>
                    <a:pt x="754438" y="1255999"/>
                  </a:lnTo>
                  <a:lnTo>
                    <a:pt x="755657" y="1254771"/>
                  </a:lnTo>
                  <a:cubicBezTo>
                    <a:pt x="756267" y="1254771"/>
                    <a:pt x="756267" y="1254771"/>
                    <a:pt x="756267" y="1254771"/>
                  </a:cubicBezTo>
                  <a:cubicBezTo>
                    <a:pt x="756267" y="1254157"/>
                    <a:pt x="756267" y="1254157"/>
                    <a:pt x="756267" y="1254157"/>
                  </a:cubicBezTo>
                  <a:cubicBezTo>
                    <a:pt x="758097" y="1254157"/>
                    <a:pt x="757487" y="1254157"/>
                    <a:pt x="757487" y="1254157"/>
                  </a:cubicBezTo>
                  <a:cubicBezTo>
                    <a:pt x="757487" y="1254771"/>
                    <a:pt x="757487" y="1254771"/>
                    <a:pt x="757487" y="1254771"/>
                  </a:cubicBezTo>
                  <a:cubicBezTo>
                    <a:pt x="756877" y="1254771"/>
                    <a:pt x="756877" y="1254771"/>
                    <a:pt x="756877" y="1254771"/>
                  </a:cubicBezTo>
                  <a:cubicBezTo>
                    <a:pt x="756877" y="1255385"/>
                    <a:pt x="756877" y="1255385"/>
                    <a:pt x="756877" y="1255385"/>
                  </a:cubicBezTo>
                  <a:cubicBezTo>
                    <a:pt x="758707" y="1255385"/>
                    <a:pt x="758097" y="1255385"/>
                    <a:pt x="758097" y="1255385"/>
                  </a:cubicBezTo>
                  <a:cubicBezTo>
                    <a:pt x="758097" y="1253542"/>
                    <a:pt x="759317" y="1252928"/>
                    <a:pt x="759317" y="1252314"/>
                  </a:cubicBezTo>
                  <a:cubicBezTo>
                    <a:pt x="760537" y="1252314"/>
                    <a:pt x="760537" y="1252314"/>
                    <a:pt x="760537" y="1252314"/>
                  </a:cubicBezTo>
                  <a:cubicBezTo>
                    <a:pt x="760537" y="1251700"/>
                    <a:pt x="760537" y="1251700"/>
                    <a:pt x="760537" y="1251700"/>
                  </a:cubicBezTo>
                  <a:cubicBezTo>
                    <a:pt x="761146" y="1251700"/>
                    <a:pt x="761146" y="1251700"/>
                    <a:pt x="761146" y="1251700"/>
                  </a:cubicBezTo>
                  <a:cubicBezTo>
                    <a:pt x="761146" y="1249857"/>
                    <a:pt x="761146" y="1250471"/>
                    <a:pt x="761146" y="1250471"/>
                  </a:cubicBezTo>
                  <a:cubicBezTo>
                    <a:pt x="761756" y="1250471"/>
                    <a:pt x="761756" y="1250471"/>
                    <a:pt x="761756" y="1250471"/>
                  </a:cubicBezTo>
                  <a:cubicBezTo>
                    <a:pt x="761146" y="1246171"/>
                    <a:pt x="764806" y="1247400"/>
                    <a:pt x="764196" y="1248628"/>
                  </a:cubicBezTo>
                  <a:cubicBezTo>
                    <a:pt x="766635" y="1247400"/>
                    <a:pt x="767245" y="1248628"/>
                    <a:pt x="767245" y="1249857"/>
                  </a:cubicBezTo>
                  <a:cubicBezTo>
                    <a:pt x="767855" y="1248628"/>
                    <a:pt x="767855" y="1248628"/>
                    <a:pt x="767855" y="1248014"/>
                  </a:cubicBezTo>
                  <a:cubicBezTo>
                    <a:pt x="768465" y="1248628"/>
                    <a:pt x="768465" y="1248628"/>
                    <a:pt x="768465" y="1248628"/>
                  </a:cubicBezTo>
                  <a:cubicBezTo>
                    <a:pt x="768465" y="1247400"/>
                    <a:pt x="768465" y="1247400"/>
                    <a:pt x="768465" y="1247400"/>
                  </a:cubicBezTo>
                  <a:cubicBezTo>
                    <a:pt x="769685" y="1247400"/>
                    <a:pt x="769685" y="1248628"/>
                    <a:pt x="769685" y="1248014"/>
                  </a:cubicBezTo>
                  <a:cubicBezTo>
                    <a:pt x="769685" y="1246171"/>
                    <a:pt x="770905" y="1246171"/>
                    <a:pt x="770905" y="1246171"/>
                  </a:cubicBezTo>
                  <a:cubicBezTo>
                    <a:pt x="769685" y="1244942"/>
                    <a:pt x="770295" y="1244942"/>
                    <a:pt x="769685" y="1244328"/>
                  </a:cubicBezTo>
                  <a:cubicBezTo>
                    <a:pt x="770905" y="1244328"/>
                    <a:pt x="770905" y="1244328"/>
                    <a:pt x="770905" y="1244328"/>
                  </a:cubicBezTo>
                  <a:cubicBezTo>
                    <a:pt x="770905" y="1242485"/>
                    <a:pt x="771515" y="1242485"/>
                    <a:pt x="771515" y="1242485"/>
                  </a:cubicBezTo>
                  <a:cubicBezTo>
                    <a:pt x="769075" y="1242485"/>
                    <a:pt x="767855" y="1242485"/>
                    <a:pt x="767245" y="1242485"/>
                  </a:cubicBezTo>
                  <a:cubicBezTo>
                    <a:pt x="767245" y="1243100"/>
                    <a:pt x="767245" y="1243100"/>
                    <a:pt x="767245" y="1243100"/>
                  </a:cubicBezTo>
                  <a:cubicBezTo>
                    <a:pt x="765416" y="1243100"/>
                    <a:pt x="765416" y="1243100"/>
                    <a:pt x="765416" y="1243100"/>
                  </a:cubicBezTo>
                  <a:cubicBezTo>
                    <a:pt x="765416" y="1243714"/>
                    <a:pt x="765416" y="1243714"/>
                    <a:pt x="765416" y="1243714"/>
                  </a:cubicBezTo>
                  <a:cubicBezTo>
                    <a:pt x="763586" y="1243714"/>
                    <a:pt x="762976" y="1242485"/>
                    <a:pt x="762366" y="1243100"/>
                  </a:cubicBezTo>
                  <a:cubicBezTo>
                    <a:pt x="762366" y="1242485"/>
                    <a:pt x="762366" y="1242485"/>
                    <a:pt x="762366" y="1242485"/>
                  </a:cubicBezTo>
                  <a:cubicBezTo>
                    <a:pt x="761756" y="1243100"/>
                    <a:pt x="761756" y="1243100"/>
                    <a:pt x="761756" y="1243100"/>
                  </a:cubicBezTo>
                  <a:cubicBezTo>
                    <a:pt x="761756" y="1242485"/>
                    <a:pt x="761756" y="1242485"/>
                    <a:pt x="761756" y="1242485"/>
                  </a:cubicBezTo>
                  <a:cubicBezTo>
                    <a:pt x="759927" y="1242485"/>
                    <a:pt x="759317" y="1241257"/>
                    <a:pt x="759317" y="1241871"/>
                  </a:cubicBezTo>
                  <a:cubicBezTo>
                    <a:pt x="759317" y="1240642"/>
                    <a:pt x="759317" y="1240642"/>
                    <a:pt x="759317" y="1240642"/>
                  </a:cubicBezTo>
                  <a:cubicBezTo>
                    <a:pt x="756877" y="1240642"/>
                    <a:pt x="758097" y="1239414"/>
                    <a:pt x="757487" y="1239414"/>
                  </a:cubicBezTo>
                  <a:cubicBezTo>
                    <a:pt x="756877" y="1239414"/>
                    <a:pt x="756877" y="1239414"/>
                    <a:pt x="756877" y="1239414"/>
                  </a:cubicBezTo>
                  <a:cubicBezTo>
                    <a:pt x="756877" y="1238800"/>
                    <a:pt x="756877" y="1238800"/>
                    <a:pt x="756877" y="1238800"/>
                  </a:cubicBezTo>
                  <a:cubicBezTo>
                    <a:pt x="755047" y="1238800"/>
                    <a:pt x="755657" y="1238800"/>
                    <a:pt x="755657" y="1238800"/>
                  </a:cubicBezTo>
                  <a:cubicBezTo>
                    <a:pt x="755657" y="1236957"/>
                    <a:pt x="755657" y="1237571"/>
                    <a:pt x="755657" y="1236957"/>
                  </a:cubicBezTo>
                  <a:cubicBezTo>
                    <a:pt x="757487" y="1237571"/>
                    <a:pt x="757487" y="1236342"/>
                    <a:pt x="758097" y="1236342"/>
                  </a:cubicBezTo>
                  <a:cubicBezTo>
                    <a:pt x="758097" y="1235728"/>
                    <a:pt x="758097" y="1235728"/>
                    <a:pt x="758097" y="1235728"/>
                  </a:cubicBezTo>
                  <a:cubicBezTo>
                    <a:pt x="759927" y="1235728"/>
                    <a:pt x="759317" y="1235728"/>
                    <a:pt x="759927" y="1235728"/>
                  </a:cubicBezTo>
                  <a:cubicBezTo>
                    <a:pt x="759927" y="1235114"/>
                    <a:pt x="759927" y="1235114"/>
                    <a:pt x="759927" y="1235114"/>
                  </a:cubicBezTo>
                  <a:cubicBezTo>
                    <a:pt x="761756" y="1235114"/>
                    <a:pt x="762976" y="1235114"/>
                    <a:pt x="763586" y="1235114"/>
                  </a:cubicBezTo>
                  <a:cubicBezTo>
                    <a:pt x="763586" y="1233271"/>
                    <a:pt x="763586" y="1232657"/>
                    <a:pt x="763586" y="1232042"/>
                  </a:cubicBezTo>
                  <a:cubicBezTo>
                    <a:pt x="762366" y="1232042"/>
                    <a:pt x="762366" y="1232042"/>
                    <a:pt x="762366" y="1232042"/>
                  </a:cubicBezTo>
                  <a:cubicBezTo>
                    <a:pt x="762366" y="1231428"/>
                    <a:pt x="762366" y="1231428"/>
                    <a:pt x="762366" y="1231428"/>
                  </a:cubicBezTo>
                  <a:cubicBezTo>
                    <a:pt x="760537" y="1230814"/>
                    <a:pt x="760537" y="1229585"/>
                    <a:pt x="759927" y="1230200"/>
                  </a:cubicBezTo>
                  <a:cubicBezTo>
                    <a:pt x="759927" y="1228971"/>
                    <a:pt x="759927" y="1228971"/>
                    <a:pt x="759927" y="1228971"/>
                  </a:cubicBezTo>
                  <a:cubicBezTo>
                    <a:pt x="759317" y="1228971"/>
                    <a:pt x="759317" y="1228971"/>
                    <a:pt x="759317" y="1228971"/>
                  </a:cubicBezTo>
                  <a:cubicBezTo>
                    <a:pt x="759317" y="1227742"/>
                    <a:pt x="759317" y="1227128"/>
                    <a:pt x="759317" y="1227128"/>
                  </a:cubicBezTo>
                  <a:cubicBezTo>
                    <a:pt x="760537" y="1227128"/>
                    <a:pt x="761146" y="1227128"/>
                    <a:pt x="761146" y="1227128"/>
                  </a:cubicBezTo>
                  <a:cubicBezTo>
                    <a:pt x="761146" y="1226514"/>
                    <a:pt x="761146" y="1226514"/>
                    <a:pt x="761146" y="1226514"/>
                  </a:cubicBezTo>
                  <a:cubicBezTo>
                    <a:pt x="761756" y="1226514"/>
                    <a:pt x="761756" y="1226514"/>
                    <a:pt x="761756" y="1226514"/>
                  </a:cubicBezTo>
                  <a:cubicBezTo>
                    <a:pt x="761756" y="1225285"/>
                    <a:pt x="761756" y="1225285"/>
                    <a:pt x="761756" y="1225285"/>
                  </a:cubicBezTo>
                  <a:cubicBezTo>
                    <a:pt x="759317" y="1227742"/>
                    <a:pt x="755047" y="1225285"/>
                    <a:pt x="755657" y="1224057"/>
                  </a:cubicBezTo>
                  <a:cubicBezTo>
                    <a:pt x="754438" y="1224057"/>
                    <a:pt x="754438" y="1224057"/>
                    <a:pt x="754438" y="1224057"/>
                  </a:cubicBezTo>
                  <a:cubicBezTo>
                    <a:pt x="754438" y="1223442"/>
                    <a:pt x="754438" y="1223442"/>
                    <a:pt x="754438" y="1223442"/>
                  </a:cubicBezTo>
                  <a:cubicBezTo>
                    <a:pt x="755657" y="1223442"/>
                    <a:pt x="755657" y="1223442"/>
                    <a:pt x="755657" y="1223442"/>
                  </a:cubicBezTo>
                  <a:cubicBezTo>
                    <a:pt x="755657" y="1222828"/>
                    <a:pt x="755657" y="1222828"/>
                    <a:pt x="755657" y="1222828"/>
                  </a:cubicBezTo>
                  <a:cubicBezTo>
                    <a:pt x="756877" y="1222828"/>
                    <a:pt x="758097" y="1222828"/>
                    <a:pt x="758097" y="1222828"/>
                  </a:cubicBezTo>
                  <a:cubicBezTo>
                    <a:pt x="758097" y="1222214"/>
                    <a:pt x="758097" y="1222214"/>
                    <a:pt x="758097" y="1222214"/>
                  </a:cubicBezTo>
                  <a:cubicBezTo>
                    <a:pt x="760537" y="1220985"/>
                    <a:pt x="761146" y="1220985"/>
                    <a:pt x="761756" y="1220985"/>
                  </a:cubicBezTo>
                  <a:cubicBezTo>
                    <a:pt x="761756" y="1219142"/>
                    <a:pt x="763586" y="1219757"/>
                    <a:pt x="763586" y="1219757"/>
                  </a:cubicBezTo>
                  <a:cubicBezTo>
                    <a:pt x="763586" y="1219142"/>
                    <a:pt x="763586" y="1219142"/>
                    <a:pt x="763586" y="1219142"/>
                  </a:cubicBezTo>
                  <a:cubicBezTo>
                    <a:pt x="763586" y="1218528"/>
                    <a:pt x="763586" y="1218528"/>
                    <a:pt x="763586" y="1218528"/>
                  </a:cubicBezTo>
                  <a:cubicBezTo>
                    <a:pt x="761756" y="1218528"/>
                    <a:pt x="762366" y="1218528"/>
                    <a:pt x="761756" y="1218528"/>
                  </a:cubicBezTo>
                  <a:cubicBezTo>
                    <a:pt x="761756" y="1219142"/>
                    <a:pt x="761756" y="1219142"/>
                    <a:pt x="761756" y="1219142"/>
                  </a:cubicBezTo>
                  <a:cubicBezTo>
                    <a:pt x="759317" y="1219142"/>
                    <a:pt x="758707" y="1220371"/>
                    <a:pt x="757487" y="1219757"/>
                  </a:cubicBezTo>
                  <a:cubicBezTo>
                    <a:pt x="757487" y="1220371"/>
                    <a:pt x="757487" y="1220371"/>
                    <a:pt x="757487" y="1220371"/>
                  </a:cubicBezTo>
                  <a:cubicBezTo>
                    <a:pt x="756877" y="1220371"/>
                    <a:pt x="756877" y="1220371"/>
                    <a:pt x="756877" y="1220371"/>
                  </a:cubicBezTo>
                  <a:cubicBezTo>
                    <a:pt x="756877" y="1219757"/>
                    <a:pt x="756877" y="1219757"/>
                    <a:pt x="756877" y="1219757"/>
                  </a:cubicBezTo>
                  <a:cubicBezTo>
                    <a:pt x="756267" y="1219757"/>
                    <a:pt x="756267" y="1219757"/>
                    <a:pt x="756267" y="1219757"/>
                  </a:cubicBezTo>
                  <a:cubicBezTo>
                    <a:pt x="756267" y="1219142"/>
                    <a:pt x="756267" y="1219142"/>
                    <a:pt x="756267" y="1219142"/>
                  </a:cubicBezTo>
                  <a:cubicBezTo>
                    <a:pt x="756877" y="1219142"/>
                    <a:pt x="756877" y="1219142"/>
                    <a:pt x="756877" y="1219142"/>
                  </a:cubicBezTo>
                  <a:cubicBezTo>
                    <a:pt x="756877" y="1218528"/>
                    <a:pt x="756877" y="1218528"/>
                    <a:pt x="756877" y="1218528"/>
                  </a:cubicBezTo>
                  <a:cubicBezTo>
                    <a:pt x="758707" y="1218528"/>
                    <a:pt x="758097" y="1218528"/>
                    <a:pt x="758097" y="1218528"/>
                  </a:cubicBezTo>
                  <a:cubicBezTo>
                    <a:pt x="758097" y="1217300"/>
                    <a:pt x="758097" y="1217300"/>
                    <a:pt x="758097" y="1217300"/>
                  </a:cubicBezTo>
                  <a:cubicBezTo>
                    <a:pt x="759927" y="1217300"/>
                    <a:pt x="760537" y="1216685"/>
                    <a:pt x="761146" y="1216685"/>
                  </a:cubicBezTo>
                  <a:cubicBezTo>
                    <a:pt x="761146" y="1216071"/>
                    <a:pt x="761146" y="1216071"/>
                    <a:pt x="761146" y="1216071"/>
                  </a:cubicBezTo>
                  <a:cubicBezTo>
                    <a:pt x="760537" y="1216071"/>
                    <a:pt x="760537" y="1216071"/>
                    <a:pt x="760537" y="1216071"/>
                  </a:cubicBezTo>
                  <a:cubicBezTo>
                    <a:pt x="760537" y="1214228"/>
                    <a:pt x="760537" y="1214842"/>
                    <a:pt x="760537" y="1214842"/>
                  </a:cubicBezTo>
                  <a:cubicBezTo>
                    <a:pt x="762366" y="1214842"/>
                    <a:pt x="761756" y="1214842"/>
                    <a:pt x="761756" y="1214842"/>
                  </a:cubicBezTo>
                  <a:cubicBezTo>
                    <a:pt x="761756" y="1214228"/>
                    <a:pt x="761756" y="1214228"/>
                    <a:pt x="761756" y="1214228"/>
                  </a:cubicBezTo>
                  <a:cubicBezTo>
                    <a:pt x="764196" y="1214228"/>
                    <a:pt x="765416" y="1214228"/>
                    <a:pt x="766026" y="1214228"/>
                  </a:cubicBezTo>
                  <a:cubicBezTo>
                    <a:pt x="766026" y="1213000"/>
                    <a:pt x="766026" y="1213000"/>
                    <a:pt x="766026" y="1213000"/>
                  </a:cubicBezTo>
                  <a:cubicBezTo>
                    <a:pt x="767855" y="1213000"/>
                    <a:pt x="767245" y="1213000"/>
                    <a:pt x="767855" y="1213000"/>
                  </a:cubicBezTo>
                  <a:cubicBezTo>
                    <a:pt x="767855" y="1212385"/>
                    <a:pt x="767855" y="1212385"/>
                    <a:pt x="767855" y="1212385"/>
                  </a:cubicBezTo>
                  <a:cubicBezTo>
                    <a:pt x="768465" y="1212385"/>
                    <a:pt x="768465" y="1212385"/>
                    <a:pt x="768465" y="1212385"/>
                  </a:cubicBezTo>
                  <a:cubicBezTo>
                    <a:pt x="768465" y="1211771"/>
                    <a:pt x="768465" y="1211771"/>
                    <a:pt x="768465" y="1211771"/>
                  </a:cubicBezTo>
                  <a:cubicBezTo>
                    <a:pt x="766635" y="1211771"/>
                    <a:pt x="766635" y="1213000"/>
                    <a:pt x="766026" y="1212385"/>
                  </a:cubicBezTo>
                  <a:cubicBezTo>
                    <a:pt x="766026" y="1213000"/>
                    <a:pt x="766026" y="1213000"/>
                    <a:pt x="766026" y="1213000"/>
                  </a:cubicBezTo>
                  <a:cubicBezTo>
                    <a:pt x="765416" y="1213000"/>
                    <a:pt x="765416" y="1213000"/>
                    <a:pt x="765416" y="1213000"/>
                  </a:cubicBezTo>
                  <a:cubicBezTo>
                    <a:pt x="765416" y="1212385"/>
                    <a:pt x="765416" y="1212385"/>
                    <a:pt x="765416" y="1212385"/>
                  </a:cubicBezTo>
                  <a:cubicBezTo>
                    <a:pt x="764196" y="1212385"/>
                    <a:pt x="763586" y="1212385"/>
                    <a:pt x="763586" y="1212385"/>
                  </a:cubicBezTo>
                  <a:cubicBezTo>
                    <a:pt x="762976" y="1210542"/>
                    <a:pt x="764196" y="1209928"/>
                    <a:pt x="764196" y="1209314"/>
                  </a:cubicBezTo>
                  <a:cubicBezTo>
                    <a:pt x="763586" y="1209314"/>
                    <a:pt x="763586" y="1209314"/>
                    <a:pt x="763586" y="1209314"/>
                  </a:cubicBezTo>
                  <a:cubicBezTo>
                    <a:pt x="763586" y="1210542"/>
                    <a:pt x="763586" y="1210542"/>
                    <a:pt x="763586" y="1210542"/>
                  </a:cubicBezTo>
                  <a:cubicBezTo>
                    <a:pt x="762366" y="1210542"/>
                    <a:pt x="762366" y="1210542"/>
                    <a:pt x="762366" y="1210542"/>
                  </a:cubicBezTo>
                  <a:cubicBezTo>
                    <a:pt x="762976" y="1211771"/>
                    <a:pt x="761756" y="1211771"/>
                    <a:pt x="761756" y="1211771"/>
                  </a:cubicBezTo>
                  <a:cubicBezTo>
                    <a:pt x="761756" y="1208700"/>
                    <a:pt x="762976" y="1208085"/>
                    <a:pt x="762366" y="1206857"/>
                  </a:cubicBezTo>
                  <a:cubicBezTo>
                    <a:pt x="763586" y="1206857"/>
                    <a:pt x="763586" y="1206857"/>
                    <a:pt x="763586" y="1206857"/>
                  </a:cubicBezTo>
                  <a:cubicBezTo>
                    <a:pt x="763586" y="1205014"/>
                    <a:pt x="764196" y="1205014"/>
                    <a:pt x="764196" y="1204400"/>
                  </a:cubicBezTo>
                  <a:cubicBezTo>
                    <a:pt x="764806" y="1204400"/>
                    <a:pt x="764806" y="1204400"/>
                    <a:pt x="764806" y="1204400"/>
                  </a:cubicBezTo>
                  <a:cubicBezTo>
                    <a:pt x="765416" y="1202557"/>
                    <a:pt x="766026" y="1201942"/>
                    <a:pt x="765416" y="1201328"/>
                  </a:cubicBezTo>
                  <a:cubicBezTo>
                    <a:pt x="766026" y="1201328"/>
                    <a:pt x="766026" y="1201328"/>
                    <a:pt x="766026" y="1201328"/>
                  </a:cubicBezTo>
                  <a:cubicBezTo>
                    <a:pt x="766026" y="1200714"/>
                    <a:pt x="766026" y="1200714"/>
                    <a:pt x="766026" y="1200714"/>
                  </a:cubicBezTo>
                  <a:cubicBezTo>
                    <a:pt x="767245" y="1200714"/>
                    <a:pt x="767245" y="1200714"/>
                    <a:pt x="767245" y="1200714"/>
                  </a:cubicBezTo>
                  <a:cubicBezTo>
                    <a:pt x="767245" y="1200100"/>
                    <a:pt x="767245" y="1200100"/>
                    <a:pt x="767245" y="1200100"/>
                  </a:cubicBezTo>
                  <a:cubicBezTo>
                    <a:pt x="766026" y="1200100"/>
                    <a:pt x="766026" y="1200100"/>
                    <a:pt x="766026" y="1200100"/>
                  </a:cubicBezTo>
                  <a:cubicBezTo>
                    <a:pt x="767245" y="1198871"/>
                    <a:pt x="767245" y="1199485"/>
                    <a:pt x="767855" y="1199485"/>
                  </a:cubicBezTo>
                  <a:cubicBezTo>
                    <a:pt x="767855" y="1197642"/>
                    <a:pt x="767855" y="1198257"/>
                    <a:pt x="767855" y="1197642"/>
                  </a:cubicBezTo>
                  <a:cubicBezTo>
                    <a:pt x="768465" y="1197642"/>
                    <a:pt x="768465" y="1197642"/>
                    <a:pt x="768465" y="1197642"/>
                  </a:cubicBezTo>
                  <a:cubicBezTo>
                    <a:pt x="769075" y="1195800"/>
                    <a:pt x="770295" y="1195800"/>
                    <a:pt x="769685" y="1195185"/>
                  </a:cubicBezTo>
                  <a:cubicBezTo>
                    <a:pt x="770905" y="1195185"/>
                    <a:pt x="770905" y="1195185"/>
                    <a:pt x="770905" y="1195185"/>
                  </a:cubicBezTo>
                  <a:cubicBezTo>
                    <a:pt x="770905" y="1193957"/>
                    <a:pt x="770905" y="1193957"/>
                    <a:pt x="770905" y="1193957"/>
                  </a:cubicBezTo>
                  <a:cubicBezTo>
                    <a:pt x="771515" y="1193957"/>
                    <a:pt x="771515" y="1193957"/>
                    <a:pt x="771515" y="1193957"/>
                  </a:cubicBezTo>
                  <a:cubicBezTo>
                    <a:pt x="771515" y="1195185"/>
                    <a:pt x="771515" y="1195185"/>
                    <a:pt x="771515" y="1195185"/>
                  </a:cubicBezTo>
                  <a:cubicBezTo>
                    <a:pt x="772124" y="1195185"/>
                    <a:pt x="772124" y="1195185"/>
                    <a:pt x="772124" y="1195185"/>
                  </a:cubicBezTo>
                  <a:cubicBezTo>
                    <a:pt x="772124" y="1193342"/>
                    <a:pt x="772124" y="1193957"/>
                    <a:pt x="772124" y="1193342"/>
                  </a:cubicBezTo>
                  <a:cubicBezTo>
                    <a:pt x="771515" y="1193342"/>
                    <a:pt x="771515" y="1193342"/>
                    <a:pt x="771515" y="1193342"/>
                  </a:cubicBezTo>
                  <a:cubicBezTo>
                    <a:pt x="770905" y="1189657"/>
                    <a:pt x="774564" y="1187200"/>
                    <a:pt x="776394" y="1187200"/>
                  </a:cubicBezTo>
                  <a:cubicBezTo>
                    <a:pt x="776394" y="1185971"/>
                    <a:pt x="776394" y="1185971"/>
                    <a:pt x="776394" y="1185971"/>
                  </a:cubicBezTo>
                  <a:cubicBezTo>
                    <a:pt x="778833" y="1185971"/>
                    <a:pt x="779443" y="1185357"/>
                    <a:pt x="780663" y="1185357"/>
                  </a:cubicBezTo>
                  <a:cubicBezTo>
                    <a:pt x="780663" y="1185971"/>
                    <a:pt x="780663" y="1185971"/>
                    <a:pt x="780663" y="1185971"/>
                  </a:cubicBezTo>
                  <a:cubicBezTo>
                    <a:pt x="782493" y="1185971"/>
                    <a:pt x="781883" y="1185971"/>
                    <a:pt x="781883" y="1185971"/>
                  </a:cubicBezTo>
                  <a:cubicBezTo>
                    <a:pt x="781883" y="1187200"/>
                    <a:pt x="781883" y="1187200"/>
                    <a:pt x="781883" y="1187200"/>
                  </a:cubicBezTo>
                  <a:cubicBezTo>
                    <a:pt x="787982" y="1185357"/>
                    <a:pt x="789201" y="1189042"/>
                    <a:pt x="791641" y="1189657"/>
                  </a:cubicBezTo>
                  <a:cubicBezTo>
                    <a:pt x="791641" y="1189042"/>
                    <a:pt x="791641" y="1189042"/>
                    <a:pt x="791641" y="1189042"/>
                  </a:cubicBezTo>
                  <a:cubicBezTo>
                    <a:pt x="791031" y="1189042"/>
                    <a:pt x="791031" y="1189042"/>
                    <a:pt x="791031" y="1189042"/>
                  </a:cubicBezTo>
                  <a:cubicBezTo>
                    <a:pt x="791031" y="1187814"/>
                    <a:pt x="791031" y="1187200"/>
                    <a:pt x="791031" y="1187200"/>
                  </a:cubicBezTo>
                  <a:cubicBezTo>
                    <a:pt x="790421" y="1187200"/>
                    <a:pt x="790421" y="1187200"/>
                    <a:pt x="790421" y="1187200"/>
                  </a:cubicBezTo>
                  <a:cubicBezTo>
                    <a:pt x="790421" y="1185971"/>
                    <a:pt x="790421" y="1185971"/>
                    <a:pt x="790421" y="1185971"/>
                  </a:cubicBezTo>
                  <a:cubicBezTo>
                    <a:pt x="789201" y="1185971"/>
                    <a:pt x="789201" y="1185971"/>
                    <a:pt x="789201" y="1185971"/>
                  </a:cubicBezTo>
                  <a:cubicBezTo>
                    <a:pt x="789201" y="1185357"/>
                    <a:pt x="789201" y="1185357"/>
                    <a:pt x="789201" y="1185357"/>
                  </a:cubicBezTo>
                  <a:cubicBezTo>
                    <a:pt x="788592" y="1185357"/>
                    <a:pt x="788592" y="1185357"/>
                    <a:pt x="788592" y="1185357"/>
                  </a:cubicBezTo>
                  <a:cubicBezTo>
                    <a:pt x="788592" y="1184742"/>
                    <a:pt x="788592" y="1184742"/>
                    <a:pt x="788592" y="1184742"/>
                  </a:cubicBezTo>
                  <a:cubicBezTo>
                    <a:pt x="787982" y="1184742"/>
                    <a:pt x="787982" y="1184742"/>
                    <a:pt x="787982" y="1184742"/>
                  </a:cubicBezTo>
                  <a:cubicBezTo>
                    <a:pt x="787982" y="1184128"/>
                    <a:pt x="787982" y="1184128"/>
                    <a:pt x="787982" y="1184128"/>
                  </a:cubicBezTo>
                  <a:cubicBezTo>
                    <a:pt x="786152" y="1183514"/>
                    <a:pt x="785542" y="1182900"/>
                    <a:pt x="784932" y="1183514"/>
                  </a:cubicBezTo>
                  <a:cubicBezTo>
                    <a:pt x="784932" y="1182900"/>
                    <a:pt x="784932" y="1182900"/>
                    <a:pt x="784932" y="1182900"/>
                  </a:cubicBezTo>
                  <a:cubicBezTo>
                    <a:pt x="783712" y="1182900"/>
                    <a:pt x="783103" y="1182900"/>
                    <a:pt x="783103" y="1182900"/>
                  </a:cubicBezTo>
                  <a:cubicBezTo>
                    <a:pt x="783103" y="1181671"/>
                    <a:pt x="783103" y="1181671"/>
                    <a:pt x="783103" y="1181671"/>
                  </a:cubicBezTo>
                  <a:cubicBezTo>
                    <a:pt x="781883" y="1181671"/>
                    <a:pt x="781883" y="1181671"/>
                    <a:pt x="781883" y="1181671"/>
                  </a:cubicBezTo>
                  <a:cubicBezTo>
                    <a:pt x="781883" y="1182900"/>
                    <a:pt x="781883" y="1182900"/>
                    <a:pt x="781883" y="1182900"/>
                  </a:cubicBezTo>
                  <a:cubicBezTo>
                    <a:pt x="781273" y="1182900"/>
                    <a:pt x="781273" y="1182900"/>
                    <a:pt x="781273" y="1182900"/>
                  </a:cubicBezTo>
                  <a:cubicBezTo>
                    <a:pt x="781273" y="1180442"/>
                    <a:pt x="781273" y="1179828"/>
                    <a:pt x="781273" y="1179214"/>
                  </a:cubicBezTo>
                  <a:cubicBezTo>
                    <a:pt x="781883" y="1179214"/>
                    <a:pt x="781883" y="1179214"/>
                    <a:pt x="781883" y="1179214"/>
                  </a:cubicBezTo>
                  <a:cubicBezTo>
                    <a:pt x="781883" y="1177985"/>
                    <a:pt x="781883" y="1177985"/>
                    <a:pt x="781883" y="1177985"/>
                  </a:cubicBezTo>
                  <a:cubicBezTo>
                    <a:pt x="783103" y="1177985"/>
                    <a:pt x="783103" y="1177985"/>
                    <a:pt x="783103" y="1177985"/>
                  </a:cubicBezTo>
                  <a:cubicBezTo>
                    <a:pt x="782493" y="1175528"/>
                    <a:pt x="784322" y="1174914"/>
                    <a:pt x="783712" y="1173685"/>
                  </a:cubicBezTo>
                  <a:cubicBezTo>
                    <a:pt x="784322" y="1173685"/>
                    <a:pt x="784322" y="1173685"/>
                    <a:pt x="784322" y="1173685"/>
                  </a:cubicBezTo>
                  <a:cubicBezTo>
                    <a:pt x="784322" y="1174300"/>
                    <a:pt x="784322" y="1174300"/>
                    <a:pt x="784322" y="1174300"/>
                  </a:cubicBezTo>
                  <a:cubicBezTo>
                    <a:pt x="784932" y="1174300"/>
                    <a:pt x="784932" y="1174300"/>
                    <a:pt x="784932" y="1174300"/>
                  </a:cubicBezTo>
                  <a:cubicBezTo>
                    <a:pt x="784932" y="1173071"/>
                    <a:pt x="784932" y="1173071"/>
                    <a:pt x="784932" y="1173071"/>
                  </a:cubicBezTo>
                  <a:cubicBezTo>
                    <a:pt x="784322" y="1173071"/>
                    <a:pt x="784322" y="1173071"/>
                    <a:pt x="784322" y="1173071"/>
                  </a:cubicBezTo>
                  <a:cubicBezTo>
                    <a:pt x="784932" y="1170000"/>
                    <a:pt x="783712" y="1168157"/>
                    <a:pt x="783712" y="1167542"/>
                  </a:cubicBezTo>
                  <a:cubicBezTo>
                    <a:pt x="785542" y="1167542"/>
                    <a:pt x="784932" y="1167542"/>
                    <a:pt x="784932" y="1167542"/>
                  </a:cubicBezTo>
                  <a:cubicBezTo>
                    <a:pt x="784932" y="1165700"/>
                    <a:pt x="784932" y="1166314"/>
                    <a:pt x="784932" y="1165700"/>
                  </a:cubicBezTo>
                  <a:cubicBezTo>
                    <a:pt x="784322" y="1165700"/>
                    <a:pt x="784322" y="1165700"/>
                    <a:pt x="784322" y="1165700"/>
                  </a:cubicBezTo>
                  <a:cubicBezTo>
                    <a:pt x="785542" y="1165085"/>
                    <a:pt x="784932" y="1164471"/>
                    <a:pt x="784932" y="1164471"/>
                  </a:cubicBezTo>
                  <a:cubicBezTo>
                    <a:pt x="786762" y="1163857"/>
                    <a:pt x="786762" y="1163242"/>
                    <a:pt x="787372" y="1163857"/>
                  </a:cubicBezTo>
                  <a:cubicBezTo>
                    <a:pt x="787372" y="1164471"/>
                    <a:pt x="787372" y="1164471"/>
                    <a:pt x="787372" y="1164471"/>
                  </a:cubicBezTo>
                  <a:cubicBezTo>
                    <a:pt x="789201" y="1162628"/>
                    <a:pt x="791031" y="1163857"/>
                    <a:pt x="791641" y="1163857"/>
                  </a:cubicBezTo>
                  <a:cubicBezTo>
                    <a:pt x="791641" y="1165085"/>
                    <a:pt x="791641" y="1165085"/>
                    <a:pt x="791641" y="1165085"/>
                  </a:cubicBezTo>
                  <a:cubicBezTo>
                    <a:pt x="793471" y="1165085"/>
                    <a:pt x="792861" y="1165085"/>
                    <a:pt x="792861" y="1165085"/>
                  </a:cubicBezTo>
                  <a:cubicBezTo>
                    <a:pt x="792861" y="1165700"/>
                    <a:pt x="792861" y="1165700"/>
                    <a:pt x="792861" y="1165700"/>
                  </a:cubicBezTo>
                  <a:cubicBezTo>
                    <a:pt x="794691" y="1165700"/>
                    <a:pt x="794081" y="1165700"/>
                    <a:pt x="794691" y="1165700"/>
                  </a:cubicBezTo>
                  <a:cubicBezTo>
                    <a:pt x="794691" y="1166314"/>
                    <a:pt x="794691" y="1166314"/>
                    <a:pt x="794691" y="1166314"/>
                  </a:cubicBezTo>
                  <a:cubicBezTo>
                    <a:pt x="795910" y="1166314"/>
                    <a:pt x="795910" y="1166314"/>
                    <a:pt x="795910" y="1166314"/>
                  </a:cubicBezTo>
                  <a:cubicBezTo>
                    <a:pt x="795910" y="1168157"/>
                    <a:pt x="795910" y="1168157"/>
                    <a:pt x="795910" y="1168157"/>
                  </a:cubicBezTo>
                  <a:cubicBezTo>
                    <a:pt x="796520" y="1168157"/>
                    <a:pt x="796520" y="1168157"/>
                    <a:pt x="796520" y="1168157"/>
                  </a:cubicBezTo>
                  <a:cubicBezTo>
                    <a:pt x="796520" y="1168771"/>
                    <a:pt x="796520" y="1168771"/>
                    <a:pt x="796520" y="1168771"/>
                  </a:cubicBezTo>
                  <a:cubicBezTo>
                    <a:pt x="797130" y="1168771"/>
                    <a:pt x="797130" y="1168771"/>
                    <a:pt x="797130" y="1168771"/>
                  </a:cubicBezTo>
                  <a:cubicBezTo>
                    <a:pt x="797130" y="1169385"/>
                    <a:pt x="797130" y="1169385"/>
                    <a:pt x="797130" y="1169385"/>
                  </a:cubicBezTo>
                  <a:cubicBezTo>
                    <a:pt x="798350" y="1169385"/>
                    <a:pt x="798350" y="1169385"/>
                    <a:pt x="798350" y="1169385"/>
                  </a:cubicBezTo>
                  <a:cubicBezTo>
                    <a:pt x="798350" y="1170000"/>
                    <a:pt x="798350" y="1170000"/>
                    <a:pt x="798350" y="1170000"/>
                  </a:cubicBezTo>
                  <a:cubicBezTo>
                    <a:pt x="800180" y="1170000"/>
                    <a:pt x="799570" y="1168771"/>
                    <a:pt x="799570" y="1168771"/>
                  </a:cubicBezTo>
                  <a:cubicBezTo>
                    <a:pt x="800180" y="1168771"/>
                    <a:pt x="800180" y="1168771"/>
                    <a:pt x="800180" y="1168771"/>
                  </a:cubicBezTo>
                  <a:cubicBezTo>
                    <a:pt x="800180" y="1168157"/>
                    <a:pt x="800180" y="1168157"/>
                    <a:pt x="800180" y="1168157"/>
                  </a:cubicBezTo>
                  <a:cubicBezTo>
                    <a:pt x="800789" y="1168157"/>
                    <a:pt x="800789" y="1168157"/>
                    <a:pt x="800789" y="1168157"/>
                  </a:cubicBezTo>
                  <a:cubicBezTo>
                    <a:pt x="800789" y="1167542"/>
                    <a:pt x="800789" y="1167542"/>
                    <a:pt x="800789" y="1167542"/>
                  </a:cubicBezTo>
                  <a:cubicBezTo>
                    <a:pt x="800180" y="1167542"/>
                    <a:pt x="800180" y="1167542"/>
                    <a:pt x="800180" y="1167542"/>
                  </a:cubicBezTo>
                  <a:cubicBezTo>
                    <a:pt x="800180" y="1165700"/>
                    <a:pt x="800180" y="1166314"/>
                    <a:pt x="800180" y="1165700"/>
                  </a:cubicBezTo>
                  <a:cubicBezTo>
                    <a:pt x="799570" y="1165700"/>
                    <a:pt x="799570" y="1165700"/>
                    <a:pt x="799570" y="1165700"/>
                  </a:cubicBezTo>
                  <a:cubicBezTo>
                    <a:pt x="799570" y="1165085"/>
                    <a:pt x="799570" y="1165085"/>
                    <a:pt x="799570" y="1165085"/>
                  </a:cubicBezTo>
                  <a:cubicBezTo>
                    <a:pt x="798960" y="1165085"/>
                    <a:pt x="798960" y="1165085"/>
                    <a:pt x="798960" y="1165085"/>
                  </a:cubicBezTo>
                  <a:cubicBezTo>
                    <a:pt x="798960" y="1164471"/>
                    <a:pt x="798960" y="1164471"/>
                    <a:pt x="798960" y="1164471"/>
                  </a:cubicBezTo>
                  <a:cubicBezTo>
                    <a:pt x="798350" y="1164471"/>
                    <a:pt x="798350" y="1164471"/>
                    <a:pt x="798350" y="1164471"/>
                  </a:cubicBezTo>
                  <a:cubicBezTo>
                    <a:pt x="798350" y="1163857"/>
                    <a:pt x="798350" y="1163857"/>
                    <a:pt x="798350" y="1163857"/>
                  </a:cubicBezTo>
                  <a:cubicBezTo>
                    <a:pt x="797130" y="1163857"/>
                    <a:pt x="797130" y="1163857"/>
                    <a:pt x="797130" y="1163857"/>
                  </a:cubicBezTo>
                  <a:cubicBezTo>
                    <a:pt x="797130" y="1162628"/>
                    <a:pt x="797130" y="1162628"/>
                    <a:pt x="797130" y="1162628"/>
                  </a:cubicBezTo>
                  <a:cubicBezTo>
                    <a:pt x="796520" y="1162628"/>
                    <a:pt x="796520" y="1162628"/>
                    <a:pt x="796520" y="1162628"/>
                  </a:cubicBezTo>
                  <a:cubicBezTo>
                    <a:pt x="796520" y="1162014"/>
                    <a:pt x="796520" y="1162014"/>
                    <a:pt x="796520" y="1162014"/>
                  </a:cubicBezTo>
                  <a:cubicBezTo>
                    <a:pt x="795910" y="1162014"/>
                    <a:pt x="795910" y="1162014"/>
                    <a:pt x="795910" y="1162014"/>
                  </a:cubicBezTo>
                  <a:cubicBezTo>
                    <a:pt x="795910" y="1161400"/>
                    <a:pt x="795910" y="1161400"/>
                    <a:pt x="795910" y="1161400"/>
                  </a:cubicBezTo>
                  <a:cubicBezTo>
                    <a:pt x="796520" y="1161400"/>
                    <a:pt x="796520" y="1161400"/>
                    <a:pt x="796520" y="1161400"/>
                  </a:cubicBezTo>
                  <a:cubicBezTo>
                    <a:pt x="796520" y="1160785"/>
                    <a:pt x="796520" y="1160785"/>
                    <a:pt x="796520" y="1160785"/>
                  </a:cubicBezTo>
                  <a:cubicBezTo>
                    <a:pt x="797130" y="1160785"/>
                    <a:pt x="797130" y="1160785"/>
                    <a:pt x="797130" y="1160785"/>
                  </a:cubicBezTo>
                  <a:cubicBezTo>
                    <a:pt x="797130" y="1160171"/>
                    <a:pt x="797130" y="1160171"/>
                    <a:pt x="797130" y="1160171"/>
                  </a:cubicBezTo>
                  <a:cubicBezTo>
                    <a:pt x="795910" y="1160171"/>
                    <a:pt x="795910" y="1160171"/>
                    <a:pt x="795910" y="1160171"/>
                  </a:cubicBezTo>
                  <a:cubicBezTo>
                    <a:pt x="795910" y="1159557"/>
                    <a:pt x="795910" y="1159557"/>
                    <a:pt x="795910" y="1159557"/>
                  </a:cubicBezTo>
                  <a:cubicBezTo>
                    <a:pt x="794081" y="1159557"/>
                    <a:pt x="794691" y="1159557"/>
                    <a:pt x="794691" y="1159557"/>
                  </a:cubicBezTo>
                  <a:cubicBezTo>
                    <a:pt x="795300" y="1160171"/>
                    <a:pt x="795300" y="1160171"/>
                    <a:pt x="795300" y="1160171"/>
                  </a:cubicBezTo>
                  <a:cubicBezTo>
                    <a:pt x="793471" y="1160171"/>
                    <a:pt x="794081" y="1160171"/>
                    <a:pt x="793471" y="1160171"/>
                  </a:cubicBezTo>
                  <a:cubicBezTo>
                    <a:pt x="793471" y="1159557"/>
                    <a:pt x="793471" y="1159557"/>
                    <a:pt x="793471" y="1159557"/>
                  </a:cubicBezTo>
                  <a:cubicBezTo>
                    <a:pt x="792861" y="1159557"/>
                    <a:pt x="792861" y="1159557"/>
                    <a:pt x="792861" y="1159557"/>
                  </a:cubicBezTo>
                  <a:cubicBezTo>
                    <a:pt x="792861" y="1158328"/>
                    <a:pt x="792861" y="1158328"/>
                    <a:pt x="792861" y="1158328"/>
                  </a:cubicBezTo>
                  <a:cubicBezTo>
                    <a:pt x="792251" y="1158328"/>
                    <a:pt x="792251" y="1158328"/>
                    <a:pt x="792251" y="1158328"/>
                  </a:cubicBezTo>
                  <a:cubicBezTo>
                    <a:pt x="792251" y="1156485"/>
                    <a:pt x="792251" y="1155871"/>
                    <a:pt x="792251" y="1155871"/>
                  </a:cubicBezTo>
                  <a:cubicBezTo>
                    <a:pt x="791641" y="1155871"/>
                    <a:pt x="791641" y="1155871"/>
                    <a:pt x="791641" y="1155871"/>
                  </a:cubicBezTo>
                  <a:cubicBezTo>
                    <a:pt x="791641" y="1156485"/>
                    <a:pt x="791641" y="1156485"/>
                    <a:pt x="791641" y="1156485"/>
                  </a:cubicBezTo>
                  <a:cubicBezTo>
                    <a:pt x="789811" y="1155871"/>
                    <a:pt x="789201" y="1157714"/>
                    <a:pt x="788592" y="1157100"/>
                  </a:cubicBezTo>
                  <a:cubicBezTo>
                    <a:pt x="788592" y="1156485"/>
                    <a:pt x="788592" y="1156485"/>
                    <a:pt x="788592" y="1156485"/>
                  </a:cubicBezTo>
                  <a:cubicBezTo>
                    <a:pt x="786762" y="1156485"/>
                    <a:pt x="787372" y="1156485"/>
                    <a:pt x="787372" y="1156485"/>
                  </a:cubicBezTo>
                  <a:cubicBezTo>
                    <a:pt x="787372" y="1157100"/>
                    <a:pt x="787372" y="1157100"/>
                    <a:pt x="787372" y="1157100"/>
                  </a:cubicBezTo>
                  <a:cubicBezTo>
                    <a:pt x="786762" y="1157100"/>
                    <a:pt x="786762" y="1157100"/>
                    <a:pt x="786762" y="1157100"/>
                  </a:cubicBezTo>
                  <a:cubicBezTo>
                    <a:pt x="786762" y="1156485"/>
                    <a:pt x="786762" y="1156485"/>
                    <a:pt x="786762" y="1156485"/>
                  </a:cubicBezTo>
                  <a:cubicBezTo>
                    <a:pt x="785542" y="1156485"/>
                    <a:pt x="785542" y="1156485"/>
                    <a:pt x="785542" y="1156485"/>
                  </a:cubicBezTo>
                  <a:cubicBezTo>
                    <a:pt x="785542" y="1155871"/>
                    <a:pt x="785542" y="1155871"/>
                    <a:pt x="785542" y="1155871"/>
                  </a:cubicBezTo>
                  <a:cubicBezTo>
                    <a:pt x="783712" y="1155871"/>
                    <a:pt x="782493" y="1155871"/>
                    <a:pt x="781883" y="1155871"/>
                  </a:cubicBezTo>
                  <a:cubicBezTo>
                    <a:pt x="781883" y="1154642"/>
                    <a:pt x="781883" y="1154642"/>
                    <a:pt x="781883" y="1154642"/>
                  </a:cubicBezTo>
                  <a:cubicBezTo>
                    <a:pt x="781273" y="1154642"/>
                    <a:pt x="781273" y="1154642"/>
                    <a:pt x="781273" y="1154642"/>
                  </a:cubicBezTo>
                  <a:cubicBezTo>
                    <a:pt x="781273" y="1152185"/>
                    <a:pt x="781273" y="1150342"/>
                    <a:pt x="781273" y="1149114"/>
                  </a:cubicBezTo>
                  <a:cubicBezTo>
                    <a:pt x="780053" y="1149114"/>
                    <a:pt x="780053" y="1149114"/>
                    <a:pt x="780053" y="1149114"/>
                  </a:cubicBezTo>
                  <a:cubicBezTo>
                    <a:pt x="780053" y="1147271"/>
                    <a:pt x="780053" y="1147271"/>
                    <a:pt x="780053" y="1146657"/>
                  </a:cubicBezTo>
                  <a:cubicBezTo>
                    <a:pt x="780663" y="1146657"/>
                    <a:pt x="780663" y="1146657"/>
                    <a:pt x="780663" y="1146657"/>
                  </a:cubicBezTo>
                  <a:cubicBezTo>
                    <a:pt x="780663" y="1146042"/>
                    <a:pt x="780663" y="1146042"/>
                    <a:pt x="780663" y="1146042"/>
                  </a:cubicBezTo>
                  <a:cubicBezTo>
                    <a:pt x="781273" y="1146042"/>
                    <a:pt x="781273" y="1146042"/>
                    <a:pt x="781273" y="1146042"/>
                  </a:cubicBezTo>
                  <a:cubicBezTo>
                    <a:pt x="781273" y="1145428"/>
                    <a:pt x="781273" y="1145428"/>
                    <a:pt x="781273" y="1145428"/>
                  </a:cubicBezTo>
                  <a:cubicBezTo>
                    <a:pt x="781883" y="1145428"/>
                    <a:pt x="781883" y="1145428"/>
                    <a:pt x="781883" y="1145428"/>
                  </a:cubicBezTo>
                  <a:cubicBezTo>
                    <a:pt x="781883" y="1143585"/>
                    <a:pt x="781883" y="1144200"/>
                    <a:pt x="781883" y="1144200"/>
                  </a:cubicBezTo>
                  <a:cubicBezTo>
                    <a:pt x="783103" y="1144200"/>
                    <a:pt x="783103" y="1144200"/>
                    <a:pt x="783103" y="1144200"/>
                  </a:cubicBezTo>
                  <a:cubicBezTo>
                    <a:pt x="783103" y="1142971"/>
                    <a:pt x="783103" y="1142971"/>
                    <a:pt x="783103" y="1142971"/>
                  </a:cubicBezTo>
                  <a:cubicBezTo>
                    <a:pt x="783712" y="1142971"/>
                    <a:pt x="783712" y="1142971"/>
                    <a:pt x="783712" y="1142971"/>
                  </a:cubicBezTo>
                  <a:cubicBezTo>
                    <a:pt x="783712" y="1144200"/>
                    <a:pt x="783712" y="1144200"/>
                    <a:pt x="783712" y="1144200"/>
                  </a:cubicBezTo>
                  <a:cubicBezTo>
                    <a:pt x="785542" y="1144200"/>
                    <a:pt x="784932" y="1144200"/>
                    <a:pt x="784932" y="1144200"/>
                  </a:cubicBezTo>
                  <a:cubicBezTo>
                    <a:pt x="784932" y="1145428"/>
                    <a:pt x="784932" y="1146042"/>
                    <a:pt x="784932" y="1146042"/>
                  </a:cubicBezTo>
                  <a:cubicBezTo>
                    <a:pt x="786762" y="1146042"/>
                    <a:pt x="786152" y="1145428"/>
                    <a:pt x="786762" y="1145428"/>
                  </a:cubicBezTo>
                  <a:cubicBezTo>
                    <a:pt x="786762" y="1146042"/>
                    <a:pt x="786762" y="1146042"/>
                    <a:pt x="786762" y="1146042"/>
                  </a:cubicBezTo>
                  <a:cubicBezTo>
                    <a:pt x="787372" y="1146042"/>
                    <a:pt x="787372" y="1146042"/>
                    <a:pt x="787372" y="1146042"/>
                  </a:cubicBezTo>
                  <a:cubicBezTo>
                    <a:pt x="787372" y="1147885"/>
                    <a:pt x="787372" y="1147271"/>
                    <a:pt x="787372" y="1147885"/>
                  </a:cubicBezTo>
                  <a:cubicBezTo>
                    <a:pt x="786762" y="1147885"/>
                    <a:pt x="786762" y="1147885"/>
                    <a:pt x="786762" y="1147885"/>
                  </a:cubicBezTo>
                  <a:cubicBezTo>
                    <a:pt x="786762" y="1148500"/>
                    <a:pt x="786762" y="1148500"/>
                    <a:pt x="786762" y="1148500"/>
                  </a:cubicBezTo>
                  <a:cubicBezTo>
                    <a:pt x="787982" y="1148500"/>
                    <a:pt x="789201" y="1148500"/>
                    <a:pt x="789201" y="1148500"/>
                  </a:cubicBezTo>
                  <a:cubicBezTo>
                    <a:pt x="789201" y="1149114"/>
                    <a:pt x="789201" y="1149114"/>
                    <a:pt x="789201" y="1149114"/>
                  </a:cubicBezTo>
                  <a:cubicBezTo>
                    <a:pt x="791031" y="1149114"/>
                    <a:pt x="790421" y="1149114"/>
                    <a:pt x="791031" y="1149114"/>
                  </a:cubicBezTo>
                  <a:cubicBezTo>
                    <a:pt x="791031" y="1149728"/>
                    <a:pt x="791031" y="1149728"/>
                    <a:pt x="791031" y="1149728"/>
                  </a:cubicBezTo>
                  <a:cubicBezTo>
                    <a:pt x="791641" y="1149728"/>
                    <a:pt x="791641" y="1149728"/>
                    <a:pt x="791641" y="1149728"/>
                  </a:cubicBezTo>
                  <a:cubicBezTo>
                    <a:pt x="791641" y="1150342"/>
                    <a:pt x="791641" y="1150342"/>
                    <a:pt x="791641" y="1150342"/>
                  </a:cubicBezTo>
                  <a:cubicBezTo>
                    <a:pt x="793471" y="1150342"/>
                    <a:pt x="792861" y="1150342"/>
                    <a:pt x="792861" y="1150342"/>
                  </a:cubicBezTo>
                  <a:cubicBezTo>
                    <a:pt x="792861" y="1151571"/>
                    <a:pt x="792861" y="1151571"/>
                    <a:pt x="792861" y="1151571"/>
                  </a:cubicBezTo>
                  <a:cubicBezTo>
                    <a:pt x="793471" y="1151571"/>
                    <a:pt x="793471" y="1151571"/>
                    <a:pt x="793471" y="1151571"/>
                  </a:cubicBezTo>
                  <a:cubicBezTo>
                    <a:pt x="793471" y="1150342"/>
                    <a:pt x="793471" y="1150342"/>
                    <a:pt x="793471" y="1150342"/>
                  </a:cubicBezTo>
                  <a:cubicBezTo>
                    <a:pt x="794691" y="1150342"/>
                    <a:pt x="794691" y="1150342"/>
                    <a:pt x="794691" y="1150342"/>
                  </a:cubicBezTo>
                  <a:cubicBezTo>
                    <a:pt x="794691" y="1148500"/>
                    <a:pt x="794691" y="1147885"/>
                    <a:pt x="794691" y="1147885"/>
                  </a:cubicBezTo>
                  <a:cubicBezTo>
                    <a:pt x="793471" y="1147885"/>
                    <a:pt x="793471" y="1147885"/>
                    <a:pt x="793471" y="1147885"/>
                  </a:cubicBezTo>
                  <a:cubicBezTo>
                    <a:pt x="793471" y="1146657"/>
                    <a:pt x="793471" y="1146657"/>
                    <a:pt x="793471" y="1146657"/>
                  </a:cubicBezTo>
                  <a:cubicBezTo>
                    <a:pt x="792251" y="1146657"/>
                    <a:pt x="792251" y="1146657"/>
                    <a:pt x="792251" y="1146657"/>
                  </a:cubicBezTo>
                  <a:cubicBezTo>
                    <a:pt x="792251" y="1145428"/>
                    <a:pt x="792251" y="1144814"/>
                    <a:pt x="792251" y="1144814"/>
                  </a:cubicBezTo>
                  <a:cubicBezTo>
                    <a:pt x="791641" y="1144814"/>
                    <a:pt x="791641" y="1144814"/>
                    <a:pt x="791641" y="1144814"/>
                  </a:cubicBezTo>
                  <a:cubicBezTo>
                    <a:pt x="791641" y="1144200"/>
                    <a:pt x="791641" y="1144200"/>
                    <a:pt x="791641" y="1144200"/>
                  </a:cubicBezTo>
                  <a:cubicBezTo>
                    <a:pt x="791031" y="1144200"/>
                    <a:pt x="791031" y="1144200"/>
                    <a:pt x="791031" y="1144200"/>
                  </a:cubicBezTo>
                  <a:cubicBezTo>
                    <a:pt x="791031" y="1142357"/>
                    <a:pt x="791031" y="1142971"/>
                    <a:pt x="791031" y="1142357"/>
                  </a:cubicBezTo>
                  <a:cubicBezTo>
                    <a:pt x="791641" y="1142357"/>
                    <a:pt x="791641" y="1142357"/>
                    <a:pt x="791641" y="1142357"/>
                  </a:cubicBezTo>
                  <a:cubicBezTo>
                    <a:pt x="791641" y="1141742"/>
                    <a:pt x="791641" y="1141742"/>
                    <a:pt x="791641" y="1141742"/>
                  </a:cubicBezTo>
                  <a:cubicBezTo>
                    <a:pt x="793471" y="1141742"/>
                    <a:pt x="794691" y="1141742"/>
                    <a:pt x="795300" y="1141742"/>
                  </a:cubicBezTo>
                  <a:cubicBezTo>
                    <a:pt x="795300" y="1141128"/>
                    <a:pt x="795300" y="1141128"/>
                    <a:pt x="795300" y="1141128"/>
                  </a:cubicBezTo>
                  <a:cubicBezTo>
                    <a:pt x="795910" y="1141128"/>
                    <a:pt x="795910" y="1141128"/>
                    <a:pt x="795910" y="1141128"/>
                  </a:cubicBezTo>
                  <a:cubicBezTo>
                    <a:pt x="795300" y="1139900"/>
                    <a:pt x="794691" y="1140514"/>
                    <a:pt x="794691" y="1140514"/>
                  </a:cubicBezTo>
                  <a:cubicBezTo>
                    <a:pt x="794691" y="1139900"/>
                    <a:pt x="794691" y="1139900"/>
                    <a:pt x="794691" y="1139900"/>
                  </a:cubicBezTo>
                  <a:cubicBezTo>
                    <a:pt x="792251" y="1139900"/>
                    <a:pt x="791641" y="1139900"/>
                    <a:pt x="791031" y="1139900"/>
                  </a:cubicBezTo>
                  <a:cubicBezTo>
                    <a:pt x="791031" y="1138671"/>
                    <a:pt x="791031" y="1138671"/>
                    <a:pt x="791031" y="1138671"/>
                  </a:cubicBezTo>
                  <a:cubicBezTo>
                    <a:pt x="789201" y="1138671"/>
                    <a:pt x="789811" y="1138671"/>
                    <a:pt x="789201" y="1138671"/>
                  </a:cubicBezTo>
                  <a:cubicBezTo>
                    <a:pt x="789201" y="1138057"/>
                    <a:pt x="789201" y="1138057"/>
                    <a:pt x="789201" y="1138057"/>
                  </a:cubicBezTo>
                  <a:cubicBezTo>
                    <a:pt x="791031" y="1138057"/>
                    <a:pt x="791031" y="1136828"/>
                    <a:pt x="791641" y="1137442"/>
                  </a:cubicBezTo>
                  <a:cubicBezTo>
                    <a:pt x="791641" y="1136828"/>
                    <a:pt x="791641" y="1136828"/>
                    <a:pt x="791641" y="1136828"/>
                  </a:cubicBezTo>
                  <a:cubicBezTo>
                    <a:pt x="789811" y="1136828"/>
                    <a:pt x="789811" y="1136828"/>
                    <a:pt x="789201" y="1136828"/>
                  </a:cubicBezTo>
                  <a:cubicBezTo>
                    <a:pt x="789201" y="1136214"/>
                    <a:pt x="789201" y="1136214"/>
                    <a:pt x="789201" y="1136214"/>
                  </a:cubicBezTo>
                  <a:cubicBezTo>
                    <a:pt x="788592" y="1136214"/>
                    <a:pt x="788592" y="1136214"/>
                    <a:pt x="788592" y="1136214"/>
                  </a:cubicBezTo>
                  <a:cubicBezTo>
                    <a:pt x="788592" y="1134371"/>
                    <a:pt x="788592" y="1133757"/>
                    <a:pt x="788592" y="1133757"/>
                  </a:cubicBezTo>
                  <a:cubicBezTo>
                    <a:pt x="787982" y="1133757"/>
                    <a:pt x="787982" y="1133757"/>
                    <a:pt x="787982" y="1133757"/>
                  </a:cubicBezTo>
                  <a:cubicBezTo>
                    <a:pt x="787982" y="1133142"/>
                    <a:pt x="787982" y="1133142"/>
                    <a:pt x="787982" y="1133142"/>
                  </a:cubicBezTo>
                  <a:cubicBezTo>
                    <a:pt x="790421" y="1133142"/>
                    <a:pt x="791031" y="1131914"/>
                    <a:pt x="791641" y="1132528"/>
                  </a:cubicBezTo>
                  <a:cubicBezTo>
                    <a:pt x="791641" y="1131300"/>
                    <a:pt x="791641" y="1131300"/>
                    <a:pt x="791641" y="1131300"/>
                  </a:cubicBezTo>
                  <a:cubicBezTo>
                    <a:pt x="789811" y="1131300"/>
                    <a:pt x="789811" y="1131300"/>
                    <a:pt x="789201" y="1131300"/>
                  </a:cubicBezTo>
                  <a:cubicBezTo>
                    <a:pt x="789201" y="1132528"/>
                    <a:pt x="789201" y="1132528"/>
                    <a:pt x="789201" y="1132528"/>
                  </a:cubicBezTo>
                  <a:cubicBezTo>
                    <a:pt x="788592" y="1132528"/>
                    <a:pt x="788592" y="1132528"/>
                    <a:pt x="788592" y="1132528"/>
                  </a:cubicBezTo>
                  <a:cubicBezTo>
                    <a:pt x="788592" y="1131300"/>
                    <a:pt x="788592" y="1131300"/>
                    <a:pt x="788592" y="1131300"/>
                  </a:cubicBezTo>
                  <a:cubicBezTo>
                    <a:pt x="787982" y="1131300"/>
                    <a:pt x="787982" y="1131300"/>
                    <a:pt x="787982" y="1131300"/>
                  </a:cubicBezTo>
                  <a:cubicBezTo>
                    <a:pt x="787982" y="1130685"/>
                    <a:pt x="787982" y="1130685"/>
                    <a:pt x="787982" y="1130685"/>
                  </a:cubicBezTo>
                  <a:cubicBezTo>
                    <a:pt x="788592" y="1130685"/>
                    <a:pt x="788592" y="1130685"/>
                    <a:pt x="788592" y="1130685"/>
                  </a:cubicBezTo>
                  <a:cubicBezTo>
                    <a:pt x="788592" y="1130071"/>
                    <a:pt x="788592" y="1130071"/>
                    <a:pt x="788592" y="1130071"/>
                  </a:cubicBezTo>
                  <a:cubicBezTo>
                    <a:pt x="789201" y="1130071"/>
                    <a:pt x="789201" y="1130071"/>
                    <a:pt x="789201" y="1130071"/>
                  </a:cubicBezTo>
                  <a:cubicBezTo>
                    <a:pt x="789811" y="1128228"/>
                    <a:pt x="790421" y="1128228"/>
                    <a:pt x="790421" y="1128228"/>
                  </a:cubicBezTo>
                  <a:cubicBezTo>
                    <a:pt x="788592" y="1128228"/>
                    <a:pt x="788592" y="1128228"/>
                    <a:pt x="788592" y="1128228"/>
                  </a:cubicBezTo>
                  <a:cubicBezTo>
                    <a:pt x="788592" y="1127000"/>
                    <a:pt x="788592" y="1127000"/>
                    <a:pt x="788592" y="1127000"/>
                  </a:cubicBezTo>
                  <a:cubicBezTo>
                    <a:pt x="786762" y="1127000"/>
                    <a:pt x="787372" y="1127000"/>
                    <a:pt x="787372" y="1127000"/>
                  </a:cubicBezTo>
                  <a:cubicBezTo>
                    <a:pt x="787372" y="1125771"/>
                    <a:pt x="787372" y="1125771"/>
                    <a:pt x="787372" y="1125771"/>
                  </a:cubicBezTo>
                  <a:cubicBezTo>
                    <a:pt x="788592" y="1125771"/>
                    <a:pt x="789201" y="1125771"/>
                    <a:pt x="789201" y="1125771"/>
                  </a:cubicBezTo>
                  <a:cubicBezTo>
                    <a:pt x="789201" y="1126385"/>
                    <a:pt x="789201" y="1126385"/>
                    <a:pt x="789201" y="1126385"/>
                  </a:cubicBezTo>
                  <a:cubicBezTo>
                    <a:pt x="791641" y="1126385"/>
                    <a:pt x="791641" y="1127614"/>
                    <a:pt x="792251" y="1127000"/>
                  </a:cubicBezTo>
                  <a:cubicBezTo>
                    <a:pt x="792251" y="1129457"/>
                    <a:pt x="792251" y="1130071"/>
                    <a:pt x="792251" y="1130685"/>
                  </a:cubicBezTo>
                  <a:cubicBezTo>
                    <a:pt x="792861" y="1130685"/>
                    <a:pt x="792861" y="1130685"/>
                    <a:pt x="792861" y="1130685"/>
                  </a:cubicBezTo>
                  <a:cubicBezTo>
                    <a:pt x="792861" y="1129457"/>
                    <a:pt x="792861" y="1128842"/>
                    <a:pt x="792861" y="1128842"/>
                  </a:cubicBezTo>
                  <a:cubicBezTo>
                    <a:pt x="794691" y="1128842"/>
                    <a:pt x="794081" y="1128842"/>
                    <a:pt x="794691" y="1128842"/>
                  </a:cubicBezTo>
                  <a:cubicBezTo>
                    <a:pt x="794691" y="1128228"/>
                    <a:pt x="794691" y="1128228"/>
                    <a:pt x="794691" y="1128228"/>
                  </a:cubicBezTo>
                  <a:cubicBezTo>
                    <a:pt x="796520" y="1128228"/>
                    <a:pt x="795910" y="1129457"/>
                    <a:pt x="795910" y="1129457"/>
                  </a:cubicBezTo>
                  <a:cubicBezTo>
                    <a:pt x="795300" y="1129457"/>
                    <a:pt x="795300" y="1129457"/>
                    <a:pt x="795300" y="1129457"/>
                  </a:cubicBezTo>
                  <a:cubicBezTo>
                    <a:pt x="795300" y="1130071"/>
                    <a:pt x="795300" y="1130071"/>
                    <a:pt x="795300" y="1130071"/>
                  </a:cubicBezTo>
                  <a:cubicBezTo>
                    <a:pt x="795910" y="1130071"/>
                    <a:pt x="795910" y="1130071"/>
                    <a:pt x="795910" y="1130071"/>
                  </a:cubicBezTo>
                  <a:cubicBezTo>
                    <a:pt x="795910" y="1130685"/>
                    <a:pt x="795910" y="1130685"/>
                    <a:pt x="795910" y="1130685"/>
                  </a:cubicBezTo>
                  <a:cubicBezTo>
                    <a:pt x="796520" y="1130685"/>
                    <a:pt x="796520" y="1130685"/>
                    <a:pt x="796520" y="1130685"/>
                  </a:cubicBezTo>
                  <a:cubicBezTo>
                    <a:pt x="796520" y="1132528"/>
                    <a:pt x="796520" y="1131914"/>
                    <a:pt x="796520" y="1132528"/>
                  </a:cubicBezTo>
                  <a:cubicBezTo>
                    <a:pt x="797130" y="1132528"/>
                    <a:pt x="797130" y="1132528"/>
                    <a:pt x="797130" y="1132528"/>
                  </a:cubicBezTo>
                  <a:cubicBezTo>
                    <a:pt x="797130" y="1131300"/>
                    <a:pt x="797130" y="1131300"/>
                    <a:pt x="797130" y="1131300"/>
                  </a:cubicBezTo>
                  <a:cubicBezTo>
                    <a:pt x="798350" y="1131300"/>
                    <a:pt x="798350" y="1131300"/>
                    <a:pt x="798350" y="1131300"/>
                  </a:cubicBezTo>
                  <a:cubicBezTo>
                    <a:pt x="798350" y="1133142"/>
                    <a:pt x="798960" y="1133757"/>
                    <a:pt x="798960" y="1134371"/>
                  </a:cubicBezTo>
                  <a:cubicBezTo>
                    <a:pt x="798350" y="1134371"/>
                    <a:pt x="798350" y="1134371"/>
                    <a:pt x="798350" y="1134371"/>
                  </a:cubicBezTo>
                  <a:cubicBezTo>
                    <a:pt x="798350" y="1134985"/>
                    <a:pt x="798350" y="1134985"/>
                    <a:pt x="798350" y="1134985"/>
                  </a:cubicBezTo>
                  <a:cubicBezTo>
                    <a:pt x="799570" y="1134985"/>
                    <a:pt x="800180" y="1134985"/>
                    <a:pt x="800180" y="1134985"/>
                  </a:cubicBezTo>
                  <a:cubicBezTo>
                    <a:pt x="800180" y="1134371"/>
                    <a:pt x="800180" y="1134371"/>
                    <a:pt x="800180" y="1134371"/>
                  </a:cubicBezTo>
                  <a:cubicBezTo>
                    <a:pt x="799570" y="1134371"/>
                    <a:pt x="799570" y="1134371"/>
                    <a:pt x="799570" y="1134371"/>
                  </a:cubicBezTo>
                  <a:cubicBezTo>
                    <a:pt x="800789" y="1133142"/>
                    <a:pt x="801399" y="1134371"/>
                    <a:pt x="801399" y="1133757"/>
                  </a:cubicBezTo>
                  <a:cubicBezTo>
                    <a:pt x="801399" y="1134371"/>
                    <a:pt x="801399" y="1134371"/>
                    <a:pt x="801399" y="1134371"/>
                  </a:cubicBezTo>
                  <a:cubicBezTo>
                    <a:pt x="803229" y="1134371"/>
                    <a:pt x="803229" y="1134371"/>
                    <a:pt x="803229" y="1134371"/>
                  </a:cubicBezTo>
                  <a:cubicBezTo>
                    <a:pt x="803229" y="1132528"/>
                    <a:pt x="803229" y="1133142"/>
                    <a:pt x="803229" y="1133142"/>
                  </a:cubicBezTo>
                  <a:cubicBezTo>
                    <a:pt x="801399" y="1133142"/>
                    <a:pt x="802009" y="1133142"/>
                    <a:pt x="801399" y="1133142"/>
                  </a:cubicBezTo>
                  <a:cubicBezTo>
                    <a:pt x="801399" y="1132528"/>
                    <a:pt x="801399" y="1132528"/>
                    <a:pt x="801399" y="1132528"/>
                  </a:cubicBezTo>
                  <a:cubicBezTo>
                    <a:pt x="802619" y="1132528"/>
                    <a:pt x="802619" y="1132528"/>
                    <a:pt x="802619" y="1132528"/>
                  </a:cubicBezTo>
                  <a:cubicBezTo>
                    <a:pt x="802619" y="1130685"/>
                    <a:pt x="802619" y="1130071"/>
                    <a:pt x="802619" y="1129457"/>
                  </a:cubicBezTo>
                  <a:cubicBezTo>
                    <a:pt x="803229" y="1129457"/>
                    <a:pt x="803229" y="1129457"/>
                    <a:pt x="803229" y="1129457"/>
                  </a:cubicBezTo>
                  <a:cubicBezTo>
                    <a:pt x="803229" y="1128842"/>
                    <a:pt x="803229" y="1128842"/>
                    <a:pt x="803229" y="1128842"/>
                  </a:cubicBezTo>
                  <a:cubicBezTo>
                    <a:pt x="802619" y="1128842"/>
                    <a:pt x="802619" y="1128842"/>
                    <a:pt x="802619" y="1128842"/>
                  </a:cubicBezTo>
                  <a:cubicBezTo>
                    <a:pt x="802619" y="1128228"/>
                    <a:pt x="802619" y="1128228"/>
                    <a:pt x="802619" y="1128228"/>
                  </a:cubicBezTo>
                  <a:cubicBezTo>
                    <a:pt x="803229" y="1128228"/>
                    <a:pt x="803229" y="1128228"/>
                    <a:pt x="803229" y="1128228"/>
                  </a:cubicBezTo>
                  <a:cubicBezTo>
                    <a:pt x="803229" y="1127000"/>
                    <a:pt x="803229" y="1127000"/>
                    <a:pt x="803229" y="1127000"/>
                  </a:cubicBezTo>
                  <a:cubicBezTo>
                    <a:pt x="803839" y="1127000"/>
                    <a:pt x="803839" y="1127000"/>
                    <a:pt x="803839" y="1127000"/>
                  </a:cubicBezTo>
                  <a:cubicBezTo>
                    <a:pt x="803839" y="1128228"/>
                    <a:pt x="803839" y="1128228"/>
                    <a:pt x="803839" y="1128228"/>
                  </a:cubicBezTo>
                  <a:cubicBezTo>
                    <a:pt x="805669" y="1128228"/>
                    <a:pt x="805059" y="1128228"/>
                    <a:pt x="805059" y="1128228"/>
                  </a:cubicBezTo>
                  <a:cubicBezTo>
                    <a:pt x="805059" y="1129457"/>
                    <a:pt x="805059" y="1129457"/>
                    <a:pt x="805059" y="1129457"/>
                  </a:cubicBezTo>
                  <a:cubicBezTo>
                    <a:pt x="806278" y="1129457"/>
                    <a:pt x="806278" y="1129457"/>
                    <a:pt x="806278" y="1129457"/>
                  </a:cubicBezTo>
                  <a:cubicBezTo>
                    <a:pt x="806278" y="1133757"/>
                    <a:pt x="803229" y="1135600"/>
                    <a:pt x="803229" y="1138057"/>
                  </a:cubicBezTo>
                  <a:cubicBezTo>
                    <a:pt x="802619" y="1138057"/>
                    <a:pt x="802619" y="1138057"/>
                    <a:pt x="802619" y="1138057"/>
                  </a:cubicBezTo>
                  <a:cubicBezTo>
                    <a:pt x="802619" y="1138671"/>
                    <a:pt x="802619" y="1138671"/>
                    <a:pt x="802619" y="1138671"/>
                  </a:cubicBezTo>
                  <a:cubicBezTo>
                    <a:pt x="803229" y="1138671"/>
                    <a:pt x="803229" y="1138671"/>
                    <a:pt x="803229" y="1138671"/>
                  </a:cubicBezTo>
                  <a:cubicBezTo>
                    <a:pt x="803229" y="1138057"/>
                    <a:pt x="803229" y="1138057"/>
                    <a:pt x="803229" y="1138057"/>
                  </a:cubicBezTo>
                  <a:cubicBezTo>
                    <a:pt x="803839" y="1138057"/>
                    <a:pt x="803839" y="1138057"/>
                    <a:pt x="803839" y="1138057"/>
                  </a:cubicBezTo>
                  <a:cubicBezTo>
                    <a:pt x="803839" y="1138671"/>
                    <a:pt x="803839" y="1138671"/>
                    <a:pt x="803839" y="1138671"/>
                  </a:cubicBezTo>
                  <a:cubicBezTo>
                    <a:pt x="805669" y="1138671"/>
                    <a:pt x="805669" y="1138671"/>
                    <a:pt x="806278" y="1138671"/>
                  </a:cubicBezTo>
                  <a:cubicBezTo>
                    <a:pt x="806278" y="1138057"/>
                    <a:pt x="806278" y="1138057"/>
                    <a:pt x="806278" y="1138057"/>
                  </a:cubicBezTo>
                  <a:cubicBezTo>
                    <a:pt x="806888" y="1138057"/>
                    <a:pt x="806888" y="1138057"/>
                    <a:pt x="806888" y="1138057"/>
                  </a:cubicBezTo>
                  <a:cubicBezTo>
                    <a:pt x="806888" y="1139900"/>
                    <a:pt x="806888" y="1139285"/>
                    <a:pt x="806888" y="1139900"/>
                  </a:cubicBezTo>
                  <a:cubicBezTo>
                    <a:pt x="807498" y="1139900"/>
                    <a:pt x="807498" y="1139900"/>
                    <a:pt x="807498" y="1139900"/>
                  </a:cubicBezTo>
                  <a:cubicBezTo>
                    <a:pt x="805669" y="1136828"/>
                    <a:pt x="807498" y="1135600"/>
                    <a:pt x="807498" y="1133757"/>
                  </a:cubicBezTo>
                  <a:cubicBezTo>
                    <a:pt x="808108" y="1133757"/>
                    <a:pt x="808108" y="1133757"/>
                    <a:pt x="808108" y="1133757"/>
                  </a:cubicBezTo>
                  <a:cubicBezTo>
                    <a:pt x="808108" y="1131914"/>
                    <a:pt x="808108" y="1132528"/>
                    <a:pt x="808108" y="1132528"/>
                  </a:cubicBezTo>
                  <a:cubicBezTo>
                    <a:pt x="808718" y="1133142"/>
                    <a:pt x="808718" y="1133142"/>
                    <a:pt x="808718" y="1133142"/>
                  </a:cubicBezTo>
                  <a:cubicBezTo>
                    <a:pt x="808718" y="1131300"/>
                    <a:pt x="808718" y="1131914"/>
                    <a:pt x="808718" y="1131300"/>
                  </a:cubicBezTo>
                  <a:cubicBezTo>
                    <a:pt x="809938" y="1131300"/>
                    <a:pt x="809938" y="1131300"/>
                    <a:pt x="809938" y="1131300"/>
                  </a:cubicBezTo>
                  <a:cubicBezTo>
                    <a:pt x="809938" y="1132528"/>
                    <a:pt x="809938" y="1132528"/>
                    <a:pt x="809938" y="1132528"/>
                  </a:cubicBezTo>
                  <a:cubicBezTo>
                    <a:pt x="810548" y="1132528"/>
                    <a:pt x="810548" y="1132528"/>
                    <a:pt x="810548" y="1132528"/>
                  </a:cubicBezTo>
                  <a:cubicBezTo>
                    <a:pt x="810548" y="1133142"/>
                    <a:pt x="810548" y="1133142"/>
                    <a:pt x="810548" y="1133142"/>
                  </a:cubicBezTo>
                  <a:cubicBezTo>
                    <a:pt x="811158" y="1133142"/>
                    <a:pt x="811158" y="1133142"/>
                    <a:pt x="811158" y="1133142"/>
                  </a:cubicBezTo>
                  <a:cubicBezTo>
                    <a:pt x="811158" y="1134985"/>
                    <a:pt x="811158" y="1134371"/>
                    <a:pt x="811158" y="1134371"/>
                  </a:cubicBezTo>
                  <a:cubicBezTo>
                    <a:pt x="811768" y="1134371"/>
                    <a:pt x="811768" y="1134371"/>
                    <a:pt x="811768" y="1134371"/>
                  </a:cubicBezTo>
                  <a:cubicBezTo>
                    <a:pt x="811768" y="1133757"/>
                    <a:pt x="811768" y="1133757"/>
                    <a:pt x="811768" y="1133757"/>
                  </a:cubicBezTo>
                  <a:cubicBezTo>
                    <a:pt x="812377" y="1133757"/>
                    <a:pt x="812377" y="1133757"/>
                    <a:pt x="812377" y="1133757"/>
                  </a:cubicBezTo>
                  <a:cubicBezTo>
                    <a:pt x="812377" y="1134371"/>
                    <a:pt x="812377" y="1134371"/>
                    <a:pt x="812377" y="1134371"/>
                  </a:cubicBezTo>
                  <a:cubicBezTo>
                    <a:pt x="812987" y="1134371"/>
                    <a:pt x="812987" y="1134371"/>
                    <a:pt x="812987" y="1134371"/>
                  </a:cubicBezTo>
                  <a:cubicBezTo>
                    <a:pt x="812987" y="1136214"/>
                    <a:pt x="812987" y="1135600"/>
                    <a:pt x="812987" y="1136214"/>
                  </a:cubicBezTo>
                  <a:cubicBezTo>
                    <a:pt x="814207" y="1136214"/>
                    <a:pt x="814207" y="1136214"/>
                    <a:pt x="814207" y="1136214"/>
                  </a:cubicBezTo>
                  <a:cubicBezTo>
                    <a:pt x="814207" y="1136828"/>
                    <a:pt x="814207" y="1136828"/>
                    <a:pt x="814207" y="1136828"/>
                  </a:cubicBezTo>
                  <a:cubicBezTo>
                    <a:pt x="814817" y="1136828"/>
                    <a:pt x="814817" y="1136828"/>
                    <a:pt x="814817" y="1136828"/>
                  </a:cubicBezTo>
                  <a:cubicBezTo>
                    <a:pt x="814817" y="1138057"/>
                    <a:pt x="814817" y="1138671"/>
                    <a:pt x="814817" y="1138671"/>
                  </a:cubicBezTo>
                  <a:cubicBezTo>
                    <a:pt x="815427" y="1138671"/>
                    <a:pt x="815427" y="1138671"/>
                    <a:pt x="815427" y="1138671"/>
                  </a:cubicBezTo>
                  <a:cubicBezTo>
                    <a:pt x="815427" y="1140514"/>
                    <a:pt x="815427" y="1141128"/>
                    <a:pt x="815427" y="1141128"/>
                  </a:cubicBezTo>
                  <a:cubicBezTo>
                    <a:pt x="816037" y="1141128"/>
                    <a:pt x="816037" y="1141128"/>
                    <a:pt x="816037" y="1141128"/>
                  </a:cubicBezTo>
                  <a:cubicBezTo>
                    <a:pt x="816037" y="1142971"/>
                    <a:pt x="816037" y="1142971"/>
                    <a:pt x="816037" y="1142971"/>
                  </a:cubicBezTo>
                  <a:cubicBezTo>
                    <a:pt x="817866" y="1142971"/>
                    <a:pt x="817257" y="1142971"/>
                    <a:pt x="817866" y="1142971"/>
                  </a:cubicBezTo>
                  <a:cubicBezTo>
                    <a:pt x="817866" y="1141742"/>
                    <a:pt x="817866" y="1141128"/>
                    <a:pt x="817866" y="1141128"/>
                  </a:cubicBezTo>
                  <a:cubicBezTo>
                    <a:pt x="819086" y="1142971"/>
                    <a:pt x="819696" y="1142971"/>
                    <a:pt x="819696" y="1142971"/>
                  </a:cubicBezTo>
                  <a:cubicBezTo>
                    <a:pt x="819696" y="1141742"/>
                    <a:pt x="819696" y="1141742"/>
                    <a:pt x="819696" y="1141742"/>
                  </a:cubicBezTo>
                  <a:cubicBezTo>
                    <a:pt x="819086" y="1141742"/>
                    <a:pt x="819086" y="1141742"/>
                    <a:pt x="819086" y="1141742"/>
                  </a:cubicBezTo>
                  <a:cubicBezTo>
                    <a:pt x="819086" y="1139900"/>
                    <a:pt x="819086" y="1140514"/>
                    <a:pt x="819086" y="1140514"/>
                  </a:cubicBezTo>
                  <a:cubicBezTo>
                    <a:pt x="819696" y="1140514"/>
                    <a:pt x="819696" y="1140514"/>
                    <a:pt x="819696" y="1140514"/>
                  </a:cubicBezTo>
                  <a:cubicBezTo>
                    <a:pt x="819086" y="1139900"/>
                    <a:pt x="819086" y="1139900"/>
                    <a:pt x="819086" y="1139900"/>
                  </a:cubicBezTo>
                  <a:cubicBezTo>
                    <a:pt x="819696" y="1139900"/>
                    <a:pt x="819696" y="1139900"/>
                    <a:pt x="819696" y="1139900"/>
                  </a:cubicBezTo>
                  <a:cubicBezTo>
                    <a:pt x="819696" y="1138057"/>
                    <a:pt x="819696" y="1138057"/>
                    <a:pt x="819696" y="1138057"/>
                  </a:cubicBezTo>
                  <a:cubicBezTo>
                    <a:pt x="819086" y="1138057"/>
                    <a:pt x="819086" y="1138057"/>
                    <a:pt x="819086" y="1138057"/>
                  </a:cubicBezTo>
                  <a:cubicBezTo>
                    <a:pt x="819086" y="1137442"/>
                    <a:pt x="819086" y="1137442"/>
                    <a:pt x="819086" y="1137442"/>
                  </a:cubicBezTo>
                  <a:cubicBezTo>
                    <a:pt x="819696" y="1137442"/>
                    <a:pt x="819696" y="1137442"/>
                    <a:pt x="819696" y="1137442"/>
                  </a:cubicBezTo>
                  <a:cubicBezTo>
                    <a:pt x="817866" y="1136214"/>
                    <a:pt x="819696" y="1135600"/>
                    <a:pt x="819086" y="1134985"/>
                  </a:cubicBezTo>
                  <a:cubicBezTo>
                    <a:pt x="819696" y="1134985"/>
                    <a:pt x="819696" y="1134985"/>
                    <a:pt x="819696" y="1134985"/>
                  </a:cubicBezTo>
                  <a:cubicBezTo>
                    <a:pt x="819696" y="1133757"/>
                    <a:pt x="819696" y="1132528"/>
                    <a:pt x="819696" y="1132528"/>
                  </a:cubicBezTo>
                  <a:cubicBezTo>
                    <a:pt x="819086" y="1132528"/>
                    <a:pt x="819086" y="1132528"/>
                    <a:pt x="819086" y="1132528"/>
                  </a:cubicBezTo>
                  <a:cubicBezTo>
                    <a:pt x="819086" y="1131300"/>
                    <a:pt x="819086" y="1131300"/>
                    <a:pt x="819086" y="1131300"/>
                  </a:cubicBezTo>
                  <a:cubicBezTo>
                    <a:pt x="818476" y="1131300"/>
                    <a:pt x="818476" y="1131300"/>
                    <a:pt x="818476" y="1131300"/>
                  </a:cubicBezTo>
                  <a:cubicBezTo>
                    <a:pt x="818476" y="1129457"/>
                    <a:pt x="816037" y="1129457"/>
                    <a:pt x="816037" y="1129457"/>
                  </a:cubicBezTo>
                  <a:cubicBezTo>
                    <a:pt x="816037" y="1128842"/>
                    <a:pt x="816037" y="1128842"/>
                    <a:pt x="816037" y="1128842"/>
                  </a:cubicBezTo>
                  <a:cubicBezTo>
                    <a:pt x="815427" y="1128842"/>
                    <a:pt x="815427" y="1128842"/>
                    <a:pt x="815427" y="1128842"/>
                  </a:cubicBezTo>
                  <a:cubicBezTo>
                    <a:pt x="815427" y="1127000"/>
                    <a:pt x="815427" y="1127614"/>
                    <a:pt x="815427" y="1127000"/>
                  </a:cubicBezTo>
                  <a:cubicBezTo>
                    <a:pt x="814817" y="1127000"/>
                    <a:pt x="814817" y="1127000"/>
                    <a:pt x="814817" y="1127000"/>
                  </a:cubicBezTo>
                  <a:cubicBezTo>
                    <a:pt x="814817" y="1125771"/>
                    <a:pt x="814817" y="1125157"/>
                    <a:pt x="814817" y="1125157"/>
                  </a:cubicBezTo>
                  <a:cubicBezTo>
                    <a:pt x="815427" y="1125157"/>
                    <a:pt x="815427" y="1125157"/>
                    <a:pt x="815427" y="1125157"/>
                  </a:cubicBezTo>
                  <a:cubicBezTo>
                    <a:pt x="815427" y="1124542"/>
                    <a:pt x="815427" y="1124542"/>
                    <a:pt x="815427" y="1124542"/>
                  </a:cubicBezTo>
                  <a:cubicBezTo>
                    <a:pt x="816037" y="1124542"/>
                    <a:pt x="816037" y="1124542"/>
                    <a:pt x="816037" y="1124542"/>
                  </a:cubicBezTo>
                  <a:cubicBezTo>
                    <a:pt x="816037" y="1125157"/>
                    <a:pt x="816037" y="1125157"/>
                    <a:pt x="816037" y="1125157"/>
                  </a:cubicBezTo>
                  <a:cubicBezTo>
                    <a:pt x="816647" y="1125157"/>
                    <a:pt x="816647" y="1125157"/>
                    <a:pt x="816647" y="1125157"/>
                  </a:cubicBezTo>
                  <a:cubicBezTo>
                    <a:pt x="816647" y="1125771"/>
                    <a:pt x="816647" y="1125771"/>
                    <a:pt x="816647" y="1125771"/>
                  </a:cubicBezTo>
                  <a:cubicBezTo>
                    <a:pt x="817866" y="1125771"/>
                    <a:pt x="817866" y="1125771"/>
                    <a:pt x="817866" y="1125771"/>
                  </a:cubicBezTo>
                  <a:cubicBezTo>
                    <a:pt x="817866" y="1125157"/>
                    <a:pt x="817866" y="1125157"/>
                    <a:pt x="817866" y="1125157"/>
                  </a:cubicBezTo>
                  <a:cubicBezTo>
                    <a:pt x="819696" y="1125157"/>
                    <a:pt x="820916" y="1126385"/>
                    <a:pt x="820306" y="1127000"/>
                  </a:cubicBezTo>
                  <a:cubicBezTo>
                    <a:pt x="822136" y="1127614"/>
                    <a:pt x="822136" y="1128228"/>
                    <a:pt x="822746" y="1128228"/>
                  </a:cubicBezTo>
                  <a:cubicBezTo>
                    <a:pt x="822746" y="1128842"/>
                    <a:pt x="822746" y="1128842"/>
                    <a:pt x="822746" y="1128842"/>
                  </a:cubicBezTo>
                  <a:cubicBezTo>
                    <a:pt x="823355" y="1128842"/>
                    <a:pt x="823355" y="1128842"/>
                    <a:pt x="823355" y="1128842"/>
                  </a:cubicBezTo>
                  <a:cubicBezTo>
                    <a:pt x="823355" y="1129457"/>
                    <a:pt x="823355" y="1129457"/>
                    <a:pt x="823355" y="1129457"/>
                  </a:cubicBezTo>
                  <a:cubicBezTo>
                    <a:pt x="825185" y="1129457"/>
                    <a:pt x="824575" y="1129457"/>
                    <a:pt x="824575" y="1129457"/>
                  </a:cubicBezTo>
                  <a:cubicBezTo>
                    <a:pt x="824575" y="1131300"/>
                    <a:pt x="824575" y="1130685"/>
                    <a:pt x="824575" y="1130685"/>
                  </a:cubicBezTo>
                  <a:cubicBezTo>
                    <a:pt x="823965" y="1130685"/>
                    <a:pt x="823965" y="1130685"/>
                    <a:pt x="823965" y="1130685"/>
                  </a:cubicBezTo>
                  <a:cubicBezTo>
                    <a:pt x="823965" y="1132528"/>
                    <a:pt x="823965" y="1131914"/>
                    <a:pt x="823965" y="1132528"/>
                  </a:cubicBezTo>
                  <a:cubicBezTo>
                    <a:pt x="823355" y="1132528"/>
                    <a:pt x="823355" y="1132528"/>
                    <a:pt x="823355" y="1132528"/>
                  </a:cubicBezTo>
                  <a:cubicBezTo>
                    <a:pt x="823355" y="1133757"/>
                    <a:pt x="823355" y="1133757"/>
                    <a:pt x="823355" y="1133757"/>
                  </a:cubicBezTo>
                  <a:cubicBezTo>
                    <a:pt x="822746" y="1133757"/>
                    <a:pt x="822746" y="1133757"/>
                    <a:pt x="822746" y="1133757"/>
                  </a:cubicBezTo>
                  <a:cubicBezTo>
                    <a:pt x="822746" y="1135600"/>
                    <a:pt x="822746" y="1134985"/>
                    <a:pt x="822746" y="1134985"/>
                  </a:cubicBezTo>
                  <a:cubicBezTo>
                    <a:pt x="822136" y="1134985"/>
                    <a:pt x="822136" y="1134985"/>
                    <a:pt x="822136" y="1134985"/>
                  </a:cubicBezTo>
                  <a:cubicBezTo>
                    <a:pt x="822136" y="1136214"/>
                    <a:pt x="822136" y="1136214"/>
                    <a:pt x="822136" y="1136214"/>
                  </a:cubicBezTo>
                  <a:cubicBezTo>
                    <a:pt x="821526" y="1136214"/>
                    <a:pt x="821526" y="1136214"/>
                    <a:pt x="821526" y="1136214"/>
                  </a:cubicBezTo>
                  <a:cubicBezTo>
                    <a:pt x="821526" y="1137442"/>
                    <a:pt x="820306" y="1137442"/>
                    <a:pt x="820306" y="1137442"/>
                  </a:cubicBezTo>
                  <a:cubicBezTo>
                    <a:pt x="821526" y="1137442"/>
                    <a:pt x="821526" y="1137442"/>
                    <a:pt x="821526" y="1137442"/>
                  </a:cubicBezTo>
                  <a:cubicBezTo>
                    <a:pt x="821526" y="1136828"/>
                    <a:pt x="821526" y="1136828"/>
                    <a:pt x="821526" y="1136828"/>
                  </a:cubicBezTo>
                  <a:cubicBezTo>
                    <a:pt x="822746" y="1136828"/>
                    <a:pt x="822746" y="1136828"/>
                    <a:pt x="822746" y="1136828"/>
                  </a:cubicBezTo>
                  <a:cubicBezTo>
                    <a:pt x="821526" y="1137442"/>
                    <a:pt x="822136" y="1138057"/>
                    <a:pt x="822136" y="1138057"/>
                  </a:cubicBezTo>
                  <a:cubicBezTo>
                    <a:pt x="822746" y="1138057"/>
                    <a:pt x="822746" y="1138057"/>
                    <a:pt x="822746" y="1138057"/>
                  </a:cubicBezTo>
                  <a:cubicBezTo>
                    <a:pt x="822746" y="1137442"/>
                    <a:pt x="822746" y="1137442"/>
                    <a:pt x="822746" y="1137442"/>
                  </a:cubicBezTo>
                  <a:cubicBezTo>
                    <a:pt x="823355" y="1137442"/>
                    <a:pt x="823355" y="1137442"/>
                    <a:pt x="823355" y="1137442"/>
                  </a:cubicBezTo>
                  <a:cubicBezTo>
                    <a:pt x="823355" y="1135600"/>
                    <a:pt x="823355" y="1134985"/>
                    <a:pt x="823355" y="1134371"/>
                  </a:cubicBezTo>
                  <a:cubicBezTo>
                    <a:pt x="823965" y="1134371"/>
                    <a:pt x="823965" y="1134371"/>
                    <a:pt x="823965" y="1134371"/>
                  </a:cubicBezTo>
                  <a:cubicBezTo>
                    <a:pt x="823965" y="1136214"/>
                    <a:pt x="823965" y="1135600"/>
                    <a:pt x="823965" y="1136214"/>
                  </a:cubicBezTo>
                  <a:cubicBezTo>
                    <a:pt x="824575" y="1136214"/>
                    <a:pt x="824575" y="1136214"/>
                    <a:pt x="824575" y="1136214"/>
                  </a:cubicBezTo>
                  <a:cubicBezTo>
                    <a:pt x="824575" y="1133142"/>
                    <a:pt x="827015" y="1132528"/>
                    <a:pt x="826405" y="1130685"/>
                  </a:cubicBezTo>
                  <a:cubicBezTo>
                    <a:pt x="827015" y="1130685"/>
                    <a:pt x="827015" y="1130685"/>
                    <a:pt x="827015" y="1130685"/>
                  </a:cubicBezTo>
                  <a:cubicBezTo>
                    <a:pt x="827015" y="1130071"/>
                    <a:pt x="827015" y="1130071"/>
                    <a:pt x="827015" y="1130071"/>
                  </a:cubicBezTo>
                  <a:cubicBezTo>
                    <a:pt x="829454" y="1130071"/>
                    <a:pt x="830064" y="1128842"/>
                    <a:pt x="830674" y="1129457"/>
                  </a:cubicBezTo>
                  <a:cubicBezTo>
                    <a:pt x="830674" y="1131300"/>
                    <a:pt x="830674" y="1130685"/>
                    <a:pt x="830674" y="1130685"/>
                  </a:cubicBezTo>
                  <a:cubicBezTo>
                    <a:pt x="830064" y="1130685"/>
                    <a:pt x="830064" y="1130685"/>
                    <a:pt x="830064" y="1130685"/>
                  </a:cubicBezTo>
                  <a:cubicBezTo>
                    <a:pt x="830064" y="1131300"/>
                    <a:pt x="830064" y="1131300"/>
                    <a:pt x="830064" y="1131300"/>
                  </a:cubicBezTo>
                  <a:cubicBezTo>
                    <a:pt x="831894" y="1131300"/>
                    <a:pt x="831284" y="1131300"/>
                    <a:pt x="831284" y="1131300"/>
                  </a:cubicBezTo>
                  <a:cubicBezTo>
                    <a:pt x="831284" y="1132528"/>
                    <a:pt x="831284" y="1132528"/>
                    <a:pt x="831284" y="1132528"/>
                  </a:cubicBezTo>
                  <a:cubicBezTo>
                    <a:pt x="831894" y="1132528"/>
                    <a:pt x="831894" y="1132528"/>
                    <a:pt x="831894" y="1132528"/>
                  </a:cubicBezTo>
                  <a:cubicBezTo>
                    <a:pt x="831894" y="1133757"/>
                    <a:pt x="831894" y="1133757"/>
                    <a:pt x="831894" y="1133757"/>
                  </a:cubicBezTo>
                  <a:cubicBezTo>
                    <a:pt x="833114" y="1133757"/>
                    <a:pt x="833114" y="1133757"/>
                    <a:pt x="833114" y="1133757"/>
                  </a:cubicBezTo>
                  <a:cubicBezTo>
                    <a:pt x="832504" y="1131300"/>
                    <a:pt x="833724" y="1130071"/>
                    <a:pt x="833724" y="1129457"/>
                  </a:cubicBezTo>
                  <a:cubicBezTo>
                    <a:pt x="834943" y="1129457"/>
                    <a:pt x="834943" y="1129457"/>
                    <a:pt x="834943" y="1129457"/>
                  </a:cubicBezTo>
                  <a:cubicBezTo>
                    <a:pt x="834943" y="1128842"/>
                    <a:pt x="834943" y="1128842"/>
                    <a:pt x="834943" y="1128842"/>
                  </a:cubicBezTo>
                  <a:cubicBezTo>
                    <a:pt x="835553" y="1128842"/>
                    <a:pt x="835553" y="1128842"/>
                    <a:pt x="835553" y="1128842"/>
                  </a:cubicBezTo>
                  <a:cubicBezTo>
                    <a:pt x="835553" y="1129457"/>
                    <a:pt x="835553" y="1129457"/>
                    <a:pt x="835553" y="1129457"/>
                  </a:cubicBezTo>
                  <a:cubicBezTo>
                    <a:pt x="837383" y="1129457"/>
                    <a:pt x="836773" y="1128228"/>
                    <a:pt x="837383" y="1128842"/>
                  </a:cubicBezTo>
                  <a:cubicBezTo>
                    <a:pt x="837383" y="1130685"/>
                    <a:pt x="836163" y="1131300"/>
                    <a:pt x="836163" y="1131300"/>
                  </a:cubicBezTo>
                  <a:cubicBezTo>
                    <a:pt x="835553" y="1131300"/>
                    <a:pt x="835553" y="1131300"/>
                    <a:pt x="835553" y="1131300"/>
                  </a:cubicBezTo>
                  <a:cubicBezTo>
                    <a:pt x="835553" y="1132528"/>
                    <a:pt x="835553" y="1132528"/>
                    <a:pt x="835553" y="1132528"/>
                  </a:cubicBezTo>
                  <a:cubicBezTo>
                    <a:pt x="837993" y="1132528"/>
                    <a:pt x="837993" y="1131300"/>
                    <a:pt x="838603" y="1131300"/>
                  </a:cubicBezTo>
                  <a:cubicBezTo>
                    <a:pt x="838603" y="1133142"/>
                    <a:pt x="838603" y="1133142"/>
                    <a:pt x="838603" y="1133142"/>
                  </a:cubicBezTo>
                  <a:cubicBezTo>
                    <a:pt x="837993" y="1133142"/>
                    <a:pt x="837993" y="1133142"/>
                    <a:pt x="837993" y="1133142"/>
                  </a:cubicBezTo>
                  <a:cubicBezTo>
                    <a:pt x="837993" y="1134985"/>
                    <a:pt x="837993" y="1134371"/>
                    <a:pt x="837993" y="1134371"/>
                  </a:cubicBezTo>
                  <a:cubicBezTo>
                    <a:pt x="837383" y="1134371"/>
                    <a:pt x="837383" y="1134371"/>
                    <a:pt x="837383" y="1134371"/>
                  </a:cubicBezTo>
                  <a:cubicBezTo>
                    <a:pt x="837383" y="1134985"/>
                    <a:pt x="837383" y="1134985"/>
                    <a:pt x="837383" y="1134985"/>
                  </a:cubicBezTo>
                  <a:cubicBezTo>
                    <a:pt x="836163" y="1134985"/>
                    <a:pt x="836163" y="1134985"/>
                    <a:pt x="836163" y="1134985"/>
                  </a:cubicBezTo>
                  <a:cubicBezTo>
                    <a:pt x="836163" y="1136828"/>
                    <a:pt x="836163" y="1136828"/>
                    <a:pt x="836163" y="1136828"/>
                  </a:cubicBezTo>
                  <a:cubicBezTo>
                    <a:pt x="835553" y="1136828"/>
                    <a:pt x="835553" y="1136828"/>
                    <a:pt x="835553" y="1136828"/>
                  </a:cubicBezTo>
                  <a:cubicBezTo>
                    <a:pt x="835553" y="1137442"/>
                    <a:pt x="835553" y="1137442"/>
                    <a:pt x="835553" y="1137442"/>
                  </a:cubicBezTo>
                  <a:cubicBezTo>
                    <a:pt x="834943" y="1137442"/>
                    <a:pt x="834943" y="1137442"/>
                    <a:pt x="834943" y="1137442"/>
                  </a:cubicBezTo>
                  <a:cubicBezTo>
                    <a:pt x="834943" y="1139900"/>
                    <a:pt x="834943" y="1141742"/>
                    <a:pt x="834943" y="1142357"/>
                  </a:cubicBezTo>
                  <a:cubicBezTo>
                    <a:pt x="834334" y="1142357"/>
                    <a:pt x="834334" y="1142357"/>
                    <a:pt x="834334" y="1142357"/>
                  </a:cubicBezTo>
                  <a:cubicBezTo>
                    <a:pt x="834334" y="1142971"/>
                    <a:pt x="834334" y="1142971"/>
                    <a:pt x="834334" y="1142971"/>
                  </a:cubicBezTo>
                  <a:cubicBezTo>
                    <a:pt x="833724" y="1142971"/>
                    <a:pt x="833724" y="1142971"/>
                    <a:pt x="833724" y="1142971"/>
                  </a:cubicBezTo>
                  <a:cubicBezTo>
                    <a:pt x="833724" y="1142357"/>
                    <a:pt x="833724" y="1142357"/>
                    <a:pt x="833724" y="1142357"/>
                  </a:cubicBezTo>
                  <a:cubicBezTo>
                    <a:pt x="832504" y="1143585"/>
                    <a:pt x="832504" y="1142971"/>
                    <a:pt x="831894" y="1142971"/>
                  </a:cubicBezTo>
                  <a:cubicBezTo>
                    <a:pt x="831894" y="1144200"/>
                    <a:pt x="831894" y="1144200"/>
                    <a:pt x="831894" y="1144200"/>
                  </a:cubicBezTo>
                  <a:cubicBezTo>
                    <a:pt x="830064" y="1143585"/>
                    <a:pt x="830674" y="1146042"/>
                    <a:pt x="830674" y="1146657"/>
                  </a:cubicBezTo>
                  <a:cubicBezTo>
                    <a:pt x="831284" y="1146657"/>
                    <a:pt x="831284" y="1146657"/>
                    <a:pt x="831284" y="1146657"/>
                  </a:cubicBezTo>
                  <a:cubicBezTo>
                    <a:pt x="831284" y="1147885"/>
                    <a:pt x="831284" y="1147885"/>
                    <a:pt x="831284" y="1147885"/>
                  </a:cubicBezTo>
                  <a:cubicBezTo>
                    <a:pt x="831894" y="1147885"/>
                    <a:pt x="831894" y="1147885"/>
                    <a:pt x="831894" y="1147885"/>
                  </a:cubicBezTo>
                  <a:cubicBezTo>
                    <a:pt x="831894" y="1146657"/>
                    <a:pt x="831894" y="1146657"/>
                    <a:pt x="831894" y="1146657"/>
                  </a:cubicBezTo>
                  <a:cubicBezTo>
                    <a:pt x="833114" y="1146657"/>
                    <a:pt x="833114" y="1146657"/>
                    <a:pt x="833114" y="1146657"/>
                  </a:cubicBezTo>
                  <a:cubicBezTo>
                    <a:pt x="831894" y="1149114"/>
                    <a:pt x="830674" y="1149728"/>
                    <a:pt x="831284" y="1150342"/>
                  </a:cubicBezTo>
                  <a:cubicBezTo>
                    <a:pt x="830674" y="1150342"/>
                    <a:pt x="830674" y="1150342"/>
                    <a:pt x="830674" y="1150342"/>
                  </a:cubicBezTo>
                  <a:cubicBezTo>
                    <a:pt x="830064" y="1152185"/>
                    <a:pt x="829454" y="1152185"/>
                    <a:pt x="830064" y="1152800"/>
                  </a:cubicBezTo>
                  <a:cubicBezTo>
                    <a:pt x="828235" y="1152800"/>
                    <a:pt x="828845" y="1152800"/>
                    <a:pt x="828235" y="1152800"/>
                  </a:cubicBezTo>
                  <a:cubicBezTo>
                    <a:pt x="828235" y="1154642"/>
                    <a:pt x="828235" y="1155257"/>
                    <a:pt x="828235" y="1155871"/>
                  </a:cubicBezTo>
                  <a:cubicBezTo>
                    <a:pt x="827625" y="1155871"/>
                    <a:pt x="827625" y="1155871"/>
                    <a:pt x="827625" y="1155871"/>
                  </a:cubicBezTo>
                  <a:cubicBezTo>
                    <a:pt x="827625" y="1157100"/>
                    <a:pt x="827625" y="1157100"/>
                    <a:pt x="827625" y="1157100"/>
                  </a:cubicBezTo>
                  <a:cubicBezTo>
                    <a:pt x="825795" y="1157100"/>
                    <a:pt x="826405" y="1157100"/>
                    <a:pt x="826405" y="1157100"/>
                  </a:cubicBezTo>
                  <a:cubicBezTo>
                    <a:pt x="826405" y="1157714"/>
                    <a:pt x="826405" y="1157714"/>
                    <a:pt x="826405" y="1157714"/>
                  </a:cubicBezTo>
                  <a:cubicBezTo>
                    <a:pt x="824575" y="1157714"/>
                    <a:pt x="825185" y="1157714"/>
                    <a:pt x="824575" y="1157714"/>
                  </a:cubicBezTo>
                  <a:cubicBezTo>
                    <a:pt x="826405" y="1159557"/>
                    <a:pt x="825185" y="1160171"/>
                    <a:pt x="825795" y="1160785"/>
                  </a:cubicBezTo>
                  <a:cubicBezTo>
                    <a:pt x="824575" y="1160785"/>
                    <a:pt x="824575" y="1160785"/>
                    <a:pt x="824575" y="1160785"/>
                  </a:cubicBezTo>
                  <a:cubicBezTo>
                    <a:pt x="824575" y="1162628"/>
                    <a:pt x="824575" y="1162014"/>
                    <a:pt x="824575" y="1162014"/>
                  </a:cubicBezTo>
                  <a:cubicBezTo>
                    <a:pt x="823965" y="1162014"/>
                    <a:pt x="823965" y="1162014"/>
                    <a:pt x="823965" y="1162014"/>
                  </a:cubicBezTo>
                  <a:cubicBezTo>
                    <a:pt x="823965" y="1162628"/>
                    <a:pt x="823965" y="1162628"/>
                    <a:pt x="823965" y="1162628"/>
                  </a:cubicBezTo>
                  <a:cubicBezTo>
                    <a:pt x="824575" y="1162628"/>
                    <a:pt x="824575" y="1162628"/>
                    <a:pt x="824575" y="1162628"/>
                  </a:cubicBezTo>
                  <a:cubicBezTo>
                    <a:pt x="824575" y="1163857"/>
                    <a:pt x="824575" y="1163857"/>
                    <a:pt x="824575" y="1163857"/>
                  </a:cubicBezTo>
                  <a:cubicBezTo>
                    <a:pt x="823965" y="1163857"/>
                    <a:pt x="823965" y="1163857"/>
                    <a:pt x="823965" y="1163857"/>
                  </a:cubicBezTo>
                  <a:cubicBezTo>
                    <a:pt x="823965" y="1165085"/>
                    <a:pt x="823965" y="1165700"/>
                    <a:pt x="823965" y="1165700"/>
                  </a:cubicBezTo>
                  <a:cubicBezTo>
                    <a:pt x="823355" y="1165700"/>
                    <a:pt x="823355" y="1165700"/>
                    <a:pt x="823355" y="1165700"/>
                  </a:cubicBezTo>
                  <a:cubicBezTo>
                    <a:pt x="823355" y="1168157"/>
                    <a:pt x="822136" y="1166928"/>
                    <a:pt x="822136" y="1167542"/>
                  </a:cubicBezTo>
                  <a:cubicBezTo>
                    <a:pt x="822136" y="1168771"/>
                    <a:pt x="822136" y="1170000"/>
                    <a:pt x="822136" y="1170000"/>
                  </a:cubicBezTo>
                  <a:cubicBezTo>
                    <a:pt x="821526" y="1170000"/>
                    <a:pt x="821526" y="1170000"/>
                    <a:pt x="821526" y="1170000"/>
                  </a:cubicBezTo>
                  <a:cubicBezTo>
                    <a:pt x="821526" y="1171228"/>
                    <a:pt x="821526" y="1171228"/>
                    <a:pt x="821526" y="1171228"/>
                  </a:cubicBezTo>
                  <a:cubicBezTo>
                    <a:pt x="820306" y="1171228"/>
                    <a:pt x="820306" y="1171228"/>
                    <a:pt x="820306" y="1171228"/>
                  </a:cubicBezTo>
                  <a:cubicBezTo>
                    <a:pt x="820306" y="1173071"/>
                    <a:pt x="818476" y="1173685"/>
                    <a:pt x="819086" y="1174300"/>
                  </a:cubicBezTo>
                  <a:cubicBezTo>
                    <a:pt x="817257" y="1174300"/>
                    <a:pt x="817866" y="1174300"/>
                    <a:pt x="817866" y="1174300"/>
                  </a:cubicBezTo>
                  <a:cubicBezTo>
                    <a:pt x="817866" y="1176142"/>
                    <a:pt x="817866" y="1176142"/>
                    <a:pt x="817866" y="1176142"/>
                  </a:cubicBezTo>
                  <a:cubicBezTo>
                    <a:pt x="816647" y="1176142"/>
                    <a:pt x="816647" y="1176142"/>
                    <a:pt x="816647" y="1176142"/>
                  </a:cubicBezTo>
                  <a:cubicBezTo>
                    <a:pt x="816647" y="1176757"/>
                    <a:pt x="816647" y="1176757"/>
                    <a:pt x="816647" y="1176757"/>
                  </a:cubicBezTo>
                  <a:cubicBezTo>
                    <a:pt x="818476" y="1176757"/>
                    <a:pt x="819086" y="1176757"/>
                    <a:pt x="819086" y="1176757"/>
                  </a:cubicBezTo>
                  <a:cubicBezTo>
                    <a:pt x="819086" y="1176142"/>
                    <a:pt x="819086" y="1176142"/>
                    <a:pt x="819086" y="1176142"/>
                  </a:cubicBezTo>
                  <a:cubicBezTo>
                    <a:pt x="820916" y="1175528"/>
                    <a:pt x="822136" y="1174300"/>
                    <a:pt x="822746" y="1174300"/>
                  </a:cubicBezTo>
                  <a:cubicBezTo>
                    <a:pt x="822746" y="1175528"/>
                    <a:pt x="822746" y="1175528"/>
                    <a:pt x="822746" y="1175528"/>
                  </a:cubicBezTo>
                  <a:cubicBezTo>
                    <a:pt x="823355" y="1175528"/>
                    <a:pt x="823355" y="1175528"/>
                    <a:pt x="823355" y="1175528"/>
                  </a:cubicBezTo>
                  <a:cubicBezTo>
                    <a:pt x="823355" y="1176142"/>
                    <a:pt x="823355" y="1176142"/>
                    <a:pt x="823355" y="1176142"/>
                  </a:cubicBezTo>
                  <a:cubicBezTo>
                    <a:pt x="822746" y="1176142"/>
                    <a:pt x="822746" y="1176142"/>
                    <a:pt x="822746" y="1176142"/>
                  </a:cubicBezTo>
                  <a:cubicBezTo>
                    <a:pt x="823355" y="1178600"/>
                    <a:pt x="821526" y="1177985"/>
                    <a:pt x="821526" y="1177985"/>
                  </a:cubicBezTo>
                  <a:cubicBezTo>
                    <a:pt x="821526" y="1179214"/>
                    <a:pt x="821526" y="1179214"/>
                    <a:pt x="821526" y="1179214"/>
                  </a:cubicBezTo>
                  <a:cubicBezTo>
                    <a:pt x="819086" y="1179214"/>
                    <a:pt x="818476" y="1179214"/>
                    <a:pt x="817866" y="1179214"/>
                  </a:cubicBezTo>
                  <a:cubicBezTo>
                    <a:pt x="817866" y="1180442"/>
                    <a:pt x="817866" y="1180442"/>
                    <a:pt x="817866" y="1180442"/>
                  </a:cubicBezTo>
                  <a:cubicBezTo>
                    <a:pt x="818476" y="1180442"/>
                    <a:pt x="818476" y="1180442"/>
                    <a:pt x="818476" y="1180442"/>
                  </a:cubicBezTo>
                  <a:cubicBezTo>
                    <a:pt x="817866" y="1181057"/>
                    <a:pt x="817866" y="1181057"/>
                    <a:pt x="817866" y="1181057"/>
                  </a:cubicBezTo>
                  <a:cubicBezTo>
                    <a:pt x="818476" y="1181057"/>
                    <a:pt x="818476" y="1181057"/>
                    <a:pt x="818476" y="1181057"/>
                  </a:cubicBezTo>
                  <a:cubicBezTo>
                    <a:pt x="818476" y="1181671"/>
                    <a:pt x="818476" y="1181671"/>
                    <a:pt x="818476" y="1181671"/>
                  </a:cubicBezTo>
                  <a:cubicBezTo>
                    <a:pt x="819086" y="1181671"/>
                    <a:pt x="819086" y="1181671"/>
                    <a:pt x="819086" y="1181671"/>
                  </a:cubicBezTo>
                  <a:cubicBezTo>
                    <a:pt x="819086" y="1181057"/>
                    <a:pt x="819086" y="1181057"/>
                    <a:pt x="819086" y="1181057"/>
                  </a:cubicBezTo>
                  <a:cubicBezTo>
                    <a:pt x="821526" y="1181057"/>
                    <a:pt x="822746" y="1179214"/>
                    <a:pt x="823355" y="1179828"/>
                  </a:cubicBezTo>
                  <a:cubicBezTo>
                    <a:pt x="823355" y="1181671"/>
                    <a:pt x="823355" y="1181057"/>
                    <a:pt x="823355" y="1181057"/>
                  </a:cubicBezTo>
                  <a:cubicBezTo>
                    <a:pt x="825185" y="1181057"/>
                    <a:pt x="824575" y="1181057"/>
                    <a:pt x="824575" y="1181057"/>
                  </a:cubicBezTo>
                  <a:cubicBezTo>
                    <a:pt x="824575" y="1181671"/>
                    <a:pt x="824575" y="1181671"/>
                    <a:pt x="824575" y="1181671"/>
                  </a:cubicBezTo>
                  <a:cubicBezTo>
                    <a:pt x="823965" y="1181671"/>
                    <a:pt x="823965" y="1181671"/>
                    <a:pt x="823965" y="1181671"/>
                  </a:cubicBezTo>
                  <a:cubicBezTo>
                    <a:pt x="824575" y="1184128"/>
                    <a:pt x="823355" y="1184742"/>
                    <a:pt x="823355" y="1185357"/>
                  </a:cubicBezTo>
                  <a:cubicBezTo>
                    <a:pt x="822746" y="1185357"/>
                    <a:pt x="822746" y="1185357"/>
                    <a:pt x="822746" y="1185357"/>
                  </a:cubicBezTo>
                  <a:cubicBezTo>
                    <a:pt x="822746" y="1187200"/>
                    <a:pt x="822746" y="1186585"/>
                    <a:pt x="822746" y="1187200"/>
                  </a:cubicBezTo>
                  <a:cubicBezTo>
                    <a:pt x="823355" y="1187200"/>
                    <a:pt x="823355" y="1187200"/>
                    <a:pt x="823355" y="1187200"/>
                  </a:cubicBezTo>
                  <a:cubicBezTo>
                    <a:pt x="823355" y="1187814"/>
                    <a:pt x="823355" y="1187814"/>
                    <a:pt x="823355" y="1187814"/>
                  </a:cubicBezTo>
                  <a:cubicBezTo>
                    <a:pt x="824575" y="1185971"/>
                    <a:pt x="825795" y="1187200"/>
                    <a:pt x="826405" y="1187200"/>
                  </a:cubicBezTo>
                  <a:cubicBezTo>
                    <a:pt x="825795" y="1187814"/>
                    <a:pt x="825795" y="1187814"/>
                    <a:pt x="825795" y="1187814"/>
                  </a:cubicBezTo>
                  <a:cubicBezTo>
                    <a:pt x="826405" y="1187814"/>
                    <a:pt x="826405" y="1187814"/>
                    <a:pt x="826405" y="1187814"/>
                  </a:cubicBezTo>
                  <a:cubicBezTo>
                    <a:pt x="826405" y="1189657"/>
                    <a:pt x="826405" y="1189042"/>
                    <a:pt x="826405" y="1189042"/>
                  </a:cubicBezTo>
                  <a:cubicBezTo>
                    <a:pt x="825795" y="1189042"/>
                    <a:pt x="825795" y="1189042"/>
                    <a:pt x="825795" y="1189042"/>
                  </a:cubicBezTo>
                  <a:cubicBezTo>
                    <a:pt x="825795" y="1189657"/>
                    <a:pt x="825795" y="1189657"/>
                    <a:pt x="825795" y="1189657"/>
                  </a:cubicBezTo>
                  <a:cubicBezTo>
                    <a:pt x="824575" y="1189657"/>
                    <a:pt x="824575" y="1189657"/>
                    <a:pt x="824575" y="1189657"/>
                  </a:cubicBezTo>
                  <a:cubicBezTo>
                    <a:pt x="824575" y="1189042"/>
                    <a:pt x="824575" y="1189042"/>
                    <a:pt x="824575" y="1189042"/>
                  </a:cubicBezTo>
                  <a:cubicBezTo>
                    <a:pt x="823965" y="1189042"/>
                    <a:pt x="823965" y="1189042"/>
                    <a:pt x="823965" y="1189042"/>
                  </a:cubicBezTo>
                  <a:cubicBezTo>
                    <a:pt x="823965" y="1189657"/>
                    <a:pt x="823965" y="1189657"/>
                    <a:pt x="823965" y="1189657"/>
                  </a:cubicBezTo>
                  <a:cubicBezTo>
                    <a:pt x="823355" y="1189657"/>
                    <a:pt x="823355" y="1189657"/>
                    <a:pt x="823355" y="1189657"/>
                  </a:cubicBezTo>
                  <a:cubicBezTo>
                    <a:pt x="823355" y="1188428"/>
                    <a:pt x="824575" y="1188428"/>
                    <a:pt x="823965" y="1188428"/>
                  </a:cubicBezTo>
                  <a:cubicBezTo>
                    <a:pt x="822746" y="1188428"/>
                    <a:pt x="822136" y="1188428"/>
                    <a:pt x="822136" y="1188428"/>
                  </a:cubicBezTo>
                  <a:cubicBezTo>
                    <a:pt x="822136" y="1190885"/>
                    <a:pt x="820916" y="1192114"/>
                    <a:pt x="821526" y="1193342"/>
                  </a:cubicBezTo>
                  <a:cubicBezTo>
                    <a:pt x="820306" y="1193342"/>
                    <a:pt x="820306" y="1193342"/>
                    <a:pt x="820306" y="1193342"/>
                  </a:cubicBezTo>
                  <a:cubicBezTo>
                    <a:pt x="820306" y="1193957"/>
                    <a:pt x="820306" y="1193957"/>
                    <a:pt x="820306" y="1193957"/>
                  </a:cubicBezTo>
                  <a:cubicBezTo>
                    <a:pt x="819696" y="1193957"/>
                    <a:pt x="819696" y="1193957"/>
                    <a:pt x="819696" y="1193957"/>
                  </a:cubicBezTo>
                  <a:cubicBezTo>
                    <a:pt x="819696" y="1195185"/>
                    <a:pt x="819696" y="1195185"/>
                    <a:pt x="819696" y="1195185"/>
                  </a:cubicBezTo>
                  <a:cubicBezTo>
                    <a:pt x="821526" y="1195185"/>
                    <a:pt x="820916" y="1195185"/>
                    <a:pt x="821526" y="1195185"/>
                  </a:cubicBezTo>
                  <a:cubicBezTo>
                    <a:pt x="821526" y="1197028"/>
                    <a:pt x="821526" y="1198257"/>
                    <a:pt x="821526" y="1198871"/>
                  </a:cubicBezTo>
                  <a:cubicBezTo>
                    <a:pt x="822136" y="1198871"/>
                    <a:pt x="822136" y="1198871"/>
                    <a:pt x="822136" y="1198871"/>
                  </a:cubicBezTo>
                  <a:cubicBezTo>
                    <a:pt x="822136" y="1197642"/>
                    <a:pt x="822136" y="1197642"/>
                    <a:pt x="822136" y="1197642"/>
                  </a:cubicBezTo>
                  <a:cubicBezTo>
                    <a:pt x="822746" y="1197642"/>
                    <a:pt x="822746" y="1197642"/>
                    <a:pt x="822746" y="1197642"/>
                  </a:cubicBezTo>
                  <a:cubicBezTo>
                    <a:pt x="822746" y="1197028"/>
                    <a:pt x="822746" y="1197028"/>
                    <a:pt x="822746" y="1197028"/>
                  </a:cubicBezTo>
                  <a:cubicBezTo>
                    <a:pt x="823355" y="1197028"/>
                    <a:pt x="823355" y="1197028"/>
                    <a:pt x="823355" y="1197028"/>
                  </a:cubicBezTo>
                  <a:cubicBezTo>
                    <a:pt x="823355" y="1196414"/>
                    <a:pt x="823355" y="1196414"/>
                    <a:pt x="823355" y="1196414"/>
                  </a:cubicBezTo>
                  <a:cubicBezTo>
                    <a:pt x="825185" y="1196414"/>
                    <a:pt x="825185" y="1196414"/>
                    <a:pt x="825795" y="1196414"/>
                  </a:cubicBezTo>
                  <a:cubicBezTo>
                    <a:pt x="825795" y="1198257"/>
                    <a:pt x="825795" y="1199485"/>
                    <a:pt x="825795" y="1200100"/>
                  </a:cubicBezTo>
                  <a:cubicBezTo>
                    <a:pt x="826405" y="1200100"/>
                    <a:pt x="826405" y="1200100"/>
                    <a:pt x="826405" y="1200100"/>
                  </a:cubicBezTo>
                  <a:cubicBezTo>
                    <a:pt x="824575" y="1202557"/>
                    <a:pt x="823965" y="1201328"/>
                    <a:pt x="823355" y="1201328"/>
                  </a:cubicBezTo>
                  <a:cubicBezTo>
                    <a:pt x="824575" y="1202557"/>
                    <a:pt x="823965" y="1202557"/>
                    <a:pt x="823965" y="1203171"/>
                  </a:cubicBezTo>
                  <a:cubicBezTo>
                    <a:pt x="823355" y="1203171"/>
                    <a:pt x="823355" y="1203171"/>
                    <a:pt x="823355" y="1203171"/>
                  </a:cubicBezTo>
                  <a:cubicBezTo>
                    <a:pt x="823355" y="1203785"/>
                    <a:pt x="823355" y="1203785"/>
                    <a:pt x="823355" y="1203785"/>
                  </a:cubicBezTo>
                  <a:cubicBezTo>
                    <a:pt x="822746" y="1203785"/>
                    <a:pt x="822746" y="1203785"/>
                    <a:pt x="822746" y="1203785"/>
                  </a:cubicBezTo>
                  <a:cubicBezTo>
                    <a:pt x="822746" y="1205628"/>
                    <a:pt x="822746" y="1205014"/>
                    <a:pt x="822746" y="1205014"/>
                  </a:cubicBezTo>
                  <a:cubicBezTo>
                    <a:pt x="820916" y="1205014"/>
                    <a:pt x="821526" y="1205014"/>
                    <a:pt x="821526" y="1205014"/>
                  </a:cubicBezTo>
                  <a:cubicBezTo>
                    <a:pt x="821526" y="1206857"/>
                    <a:pt x="821526" y="1206242"/>
                    <a:pt x="821526" y="1206857"/>
                  </a:cubicBezTo>
                  <a:cubicBezTo>
                    <a:pt x="820306" y="1206857"/>
                    <a:pt x="820306" y="1206857"/>
                    <a:pt x="820306" y="1206857"/>
                  </a:cubicBezTo>
                  <a:cubicBezTo>
                    <a:pt x="820306" y="1207471"/>
                    <a:pt x="820306" y="1207471"/>
                    <a:pt x="820306" y="1207471"/>
                  </a:cubicBezTo>
                  <a:cubicBezTo>
                    <a:pt x="819696" y="1207471"/>
                    <a:pt x="819696" y="1207471"/>
                    <a:pt x="819696" y="1207471"/>
                  </a:cubicBezTo>
                  <a:cubicBezTo>
                    <a:pt x="819696" y="1208085"/>
                    <a:pt x="819696" y="1208085"/>
                    <a:pt x="819696" y="1208085"/>
                  </a:cubicBezTo>
                  <a:cubicBezTo>
                    <a:pt x="819086" y="1208085"/>
                    <a:pt x="819086" y="1208085"/>
                    <a:pt x="819086" y="1208085"/>
                  </a:cubicBezTo>
                  <a:cubicBezTo>
                    <a:pt x="819086" y="1209928"/>
                    <a:pt x="817866" y="1209314"/>
                    <a:pt x="818476" y="1209314"/>
                  </a:cubicBezTo>
                  <a:cubicBezTo>
                    <a:pt x="819086" y="1209314"/>
                    <a:pt x="819086" y="1209314"/>
                    <a:pt x="819086" y="1209314"/>
                  </a:cubicBezTo>
                  <a:cubicBezTo>
                    <a:pt x="819696" y="1211771"/>
                    <a:pt x="818476" y="1212385"/>
                    <a:pt x="818476" y="1212385"/>
                  </a:cubicBezTo>
                  <a:cubicBezTo>
                    <a:pt x="819086" y="1212385"/>
                    <a:pt x="819086" y="1212385"/>
                    <a:pt x="819086" y="1212385"/>
                  </a:cubicBezTo>
                  <a:cubicBezTo>
                    <a:pt x="819086" y="1214228"/>
                    <a:pt x="819086" y="1213614"/>
                    <a:pt x="819086" y="1214228"/>
                  </a:cubicBezTo>
                  <a:cubicBezTo>
                    <a:pt x="819696" y="1214228"/>
                    <a:pt x="819696" y="1214228"/>
                    <a:pt x="819696" y="1214228"/>
                  </a:cubicBezTo>
                  <a:cubicBezTo>
                    <a:pt x="819696" y="1214842"/>
                    <a:pt x="819696" y="1214842"/>
                    <a:pt x="819696" y="1214842"/>
                  </a:cubicBezTo>
                  <a:cubicBezTo>
                    <a:pt x="820306" y="1214842"/>
                    <a:pt x="820306" y="1214842"/>
                    <a:pt x="820306" y="1214842"/>
                  </a:cubicBezTo>
                  <a:cubicBezTo>
                    <a:pt x="820306" y="1216071"/>
                    <a:pt x="820306" y="1216071"/>
                    <a:pt x="820306" y="1216071"/>
                  </a:cubicBezTo>
                  <a:cubicBezTo>
                    <a:pt x="819696" y="1216071"/>
                    <a:pt x="819696" y="1216071"/>
                    <a:pt x="819696" y="1216071"/>
                  </a:cubicBezTo>
                  <a:cubicBezTo>
                    <a:pt x="819696" y="1217300"/>
                    <a:pt x="819696" y="1217300"/>
                    <a:pt x="819696" y="1217300"/>
                  </a:cubicBezTo>
                  <a:cubicBezTo>
                    <a:pt x="819086" y="1217300"/>
                    <a:pt x="819086" y="1217300"/>
                    <a:pt x="819086" y="1217300"/>
                  </a:cubicBezTo>
                  <a:cubicBezTo>
                    <a:pt x="819086" y="1218528"/>
                    <a:pt x="819086" y="1218528"/>
                    <a:pt x="819086" y="1218528"/>
                  </a:cubicBezTo>
                  <a:cubicBezTo>
                    <a:pt x="819696" y="1218528"/>
                    <a:pt x="819696" y="1218528"/>
                    <a:pt x="819696" y="1218528"/>
                  </a:cubicBezTo>
                  <a:cubicBezTo>
                    <a:pt x="819696" y="1220371"/>
                    <a:pt x="820916" y="1221600"/>
                    <a:pt x="820306" y="1222828"/>
                  </a:cubicBezTo>
                  <a:cubicBezTo>
                    <a:pt x="821526" y="1222828"/>
                    <a:pt x="821526" y="1222828"/>
                    <a:pt x="821526" y="1222828"/>
                  </a:cubicBezTo>
                  <a:cubicBezTo>
                    <a:pt x="821526" y="1223442"/>
                    <a:pt x="821526" y="1223442"/>
                    <a:pt x="821526" y="1223442"/>
                  </a:cubicBezTo>
                  <a:cubicBezTo>
                    <a:pt x="820306" y="1223442"/>
                    <a:pt x="820306" y="1223442"/>
                    <a:pt x="820306" y="1223442"/>
                  </a:cubicBezTo>
                  <a:cubicBezTo>
                    <a:pt x="822136" y="1224671"/>
                    <a:pt x="820916" y="1225285"/>
                    <a:pt x="821526" y="1225285"/>
                  </a:cubicBezTo>
                  <a:cubicBezTo>
                    <a:pt x="822136" y="1225285"/>
                    <a:pt x="822136" y="1225285"/>
                    <a:pt x="822136" y="1225285"/>
                  </a:cubicBezTo>
                  <a:cubicBezTo>
                    <a:pt x="822136" y="1226514"/>
                    <a:pt x="822136" y="1226514"/>
                    <a:pt x="822136" y="1226514"/>
                  </a:cubicBezTo>
                  <a:cubicBezTo>
                    <a:pt x="822746" y="1226514"/>
                    <a:pt x="822746" y="1226514"/>
                    <a:pt x="822746" y="1226514"/>
                  </a:cubicBezTo>
                  <a:cubicBezTo>
                    <a:pt x="822136" y="1225285"/>
                    <a:pt x="822136" y="1225285"/>
                    <a:pt x="822136" y="1225285"/>
                  </a:cubicBezTo>
                  <a:cubicBezTo>
                    <a:pt x="823965" y="1225285"/>
                    <a:pt x="824575" y="1225900"/>
                    <a:pt x="824575" y="1226514"/>
                  </a:cubicBezTo>
                  <a:cubicBezTo>
                    <a:pt x="823965" y="1226514"/>
                    <a:pt x="823965" y="1226514"/>
                    <a:pt x="823965" y="1226514"/>
                  </a:cubicBezTo>
                  <a:cubicBezTo>
                    <a:pt x="823965" y="1227742"/>
                    <a:pt x="825185" y="1227742"/>
                    <a:pt x="824575" y="1227742"/>
                  </a:cubicBezTo>
                  <a:cubicBezTo>
                    <a:pt x="825795" y="1226514"/>
                    <a:pt x="825795" y="1227128"/>
                    <a:pt x="826405" y="1227128"/>
                  </a:cubicBezTo>
                  <a:cubicBezTo>
                    <a:pt x="824575" y="1225285"/>
                    <a:pt x="825795" y="1224671"/>
                    <a:pt x="825795" y="1224057"/>
                  </a:cubicBezTo>
                  <a:cubicBezTo>
                    <a:pt x="823965" y="1224057"/>
                    <a:pt x="823965" y="1222828"/>
                    <a:pt x="823355" y="1223442"/>
                  </a:cubicBezTo>
                  <a:cubicBezTo>
                    <a:pt x="823355" y="1222828"/>
                    <a:pt x="823355" y="1222828"/>
                    <a:pt x="823355" y="1222828"/>
                  </a:cubicBezTo>
                  <a:cubicBezTo>
                    <a:pt x="822746" y="1222828"/>
                    <a:pt x="822746" y="1222828"/>
                    <a:pt x="822746" y="1222828"/>
                  </a:cubicBezTo>
                  <a:cubicBezTo>
                    <a:pt x="823965" y="1221600"/>
                    <a:pt x="823355" y="1221600"/>
                    <a:pt x="823355" y="1220985"/>
                  </a:cubicBezTo>
                  <a:cubicBezTo>
                    <a:pt x="822746" y="1220985"/>
                    <a:pt x="822746" y="1220985"/>
                    <a:pt x="822746" y="1220985"/>
                  </a:cubicBezTo>
                  <a:cubicBezTo>
                    <a:pt x="822746" y="1219757"/>
                    <a:pt x="822746" y="1219757"/>
                    <a:pt x="822746" y="1219757"/>
                  </a:cubicBezTo>
                  <a:cubicBezTo>
                    <a:pt x="823355" y="1219757"/>
                    <a:pt x="823355" y="1219757"/>
                    <a:pt x="823355" y="1219757"/>
                  </a:cubicBezTo>
                  <a:cubicBezTo>
                    <a:pt x="822746" y="1219142"/>
                    <a:pt x="822746" y="1219142"/>
                    <a:pt x="822746" y="1219142"/>
                  </a:cubicBezTo>
                  <a:cubicBezTo>
                    <a:pt x="823355" y="1219142"/>
                    <a:pt x="823355" y="1219142"/>
                    <a:pt x="823355" y="1219142"/>
                  </a:cubicBezTo>
                  <a:cubicBezTo>
                    <a:pt x="823355" y="1217300"/>
                    <a:pt x="823355" y="1217300"/>
                    <a:pt x="823355" y="1216685"/>
                  </a:cubicBezTo>
                  <a:cubicBezTo>
                    <a:pt x="825185" y="1216685"/>
                    <a:pt x="824575" y="1217914"/>
                    <a:pt x="824575" y="1217300"/>
                  </a:cubicBezTo>
                  <a:cubicBezTo>
                    <a:pt x="824575" y="1216685"/>
                    <a:pt x="824575" y="1216685"/>
                    <a:pt x="824575" y="1216685"/>
                  </a:cubicBezTo>
                  <a:cubicBezTo>
                    <a:pt x="825795" y="1216685"/>
                    <a:pt x="825795" y="1216685"/>
                    <a:pt x="825795" y="1216685"/>
                  </a:cubicBezTo>
                  <a:cubicBezTo>
                    <a:pt x="825795" y="1216071"/>
                    <a:pt x="825795" y="1216071"/>
                    <a:pt x="825795" y="1216071"/>
                  </a:cubicBezTo>
                  <a:cubicBezTo>
                    <a:pt x="826405" y="1216071"/>
                    <a:pt x="826405" y="1216071"/>
                    <a:pt x="826405" y="1216071"/>
                  </a:cubicBezTo>
                  <a:cubicBezTo>
                    <a:pt x="827015" y="1218528"/>
                    <a:pt x="824575" y="1218528"/>
                    <a:pt x="824575" y="1219142"/>
                  </a:cubicBezTo>
                  <a:cubicBezTo>
                    <a:pt x="825795" y="1219142"/>
                    <a:pt x="825795" y="1219142"/>
                    <a:pt x="825795" y="1219142"/>
                  </a:cubicBezTo>
                  <a:cubicBezTo>
                    <a:pt x="825795" y="1219757"/>
                    <a:pt x="825795" y="1219757"/>
                    <a:pt x="825795" y="1219757"/>
                  </a:cubicBezTo>
                  <a:cubicBezTo>
                    <a:pt x="827015" y="1219757"/>
                    <a:pt x="827015" y="1219757"/>
                    <a:pt x="827015" y="1219757"/>
                  </a:cubicBezTo>
                  <a:cubicBezTo>
                    <a:pt x="827015" y="1217914"/>
                    <a:pt x="827015" y="1217914"/>
                    <a:pt x="827015" y="1217300"/>
                  </a:cubicBezTo>
                  <a:cubicBezTo>
                    <a:pt x="827625" y="1218528"/>
                    <a:pt x="828235" y="1217914"/>
                    <a:pt x="828235" y="1218528"/>
                  </a:cubicBezTo>
                  <a:cubicBezTo>
                    <a:pt x="828235" y="1219757"/>
                    <a:pt x="828235" y="1219757"/>
                    <a:pt x="828235" y="1219757"/>
                  </a:cubicBezTo>
                  <a:cubicBezTo>
                    <a:pt x="827625" y="1219757"/>
                    <a:pt x="827625" y="1219757"/>
                    <a:pt x="827625" y="1219757"/>
                  </a:cubicBezTo>
                  <a:cubicBezTo>
                    <a:pt x="827625" y="1220371"/>
                    <a:pt x="827625" y="1220371"/>
                    <a:pt x="827625" y="1220371"/>
                  </a:cubicBezTo>
                  <a:cubicBezTo>
                    <a:pt x="826405" y="1220371"/>
                    <a:pt x="825795" y="1220371"/>
                    <a:pt x="825795" y="1220371"/>
                  </a:cubicBezTo>
                  <a:cubicBezTo>
                    <a:pt x="825795" y="1220985"/>
                    <a:pt x="825795" y="1220985"/>
                    <a:pt x="825795" y="1220985"/>
                  </a:cubicBezTo>
                  <a:cubicBezTo>
                    <a:pt x="826405" y="1220985"/>
                    <a:pt x="826405" y="1220985"/>
                    <a:pt x="826405" y="1220985"/>
                  </a:cubicBezTo>
                  <a:cubicBezTo>
                    <a:pt x="826405" y="1222214"/>
                    <a:pt x="826405" y="1222214"/>
                    <a:pt x="826405" y="1222214"/>
                  </a:cubicBezTo>
                  <a:cubicBezTo>
                    <a:pt x="827015" y="1222214"/>
                    <a:pt x="827015" y="1222214"/>
                    <a:pt x="827015" y="1222214"/>
                  </a:cubicBezTo>
                  <a:cubicBezTo>
                    <a:pt x="826405" y="1222828"/>
                    <a:pt x="826405" y="1222828"/>
                    <a:pt x="826405" y="1222828"/>
                  </a:cubicBezTo>
                  <a:cubicBezTo>
                    <a:pt x="827015" y="1222828"/>
                    <a:pt x="827015" y="1222828"/>
                    <a:pt x="827015" y="1222828"/>
                  </a:cubicBezTo>
                  <a:cubicBezTo>
                    <a:pt x="827015" y="1224057"/>
                    <a:pt x="827015" y="1224057"/>
                    <a:pt x="827015" y="1224057"/>
                  </a:cubicBezTo>
                  <a:cubicBezTo>
                    <a:pt x="827625" y="1224057"/>
                    <a:pt x="827625" y="1224057"/>
                    <a:pt x="827625" y="1224057"/>
                  </a:cubicBezTo>
                  <a:cubicBezTo>
                    <a:pt x="827625" y="1224671"/>
                    <a:pt x="827625" y="1224671"/>
                    <a:pt x="827625" y="1224671"/>
                  </a:cubicBezTo>
                  <a:cubicBezTo>
                    <a:pt x="828235" y="1224671"/>
                    <a:pt x="828235" y="1224671"/>
                    <a:pt x="828235" y="1224671"/>
                  </a:cubicBezTo>
                  <a:cubicBezTo>
                    <a:pt x="828235" y="1225285"/>
                    <a:pt x="828235" y="1225285"/>
                    <a:pt x="828235" y="1225285"/>
                  </a:cubicBezTo>
                  <a:cubicBezTo>
                    <a:pt x="830064" y="1225285"/>
                    <a:pt x="830674" y="1225285"/>
                    <a:pt x="830674" y="1225285"/>
                  </a:cubicBezTo>
                  <a:cubicBezTo>
                    <a:pt x="830674" y="1224057"/>
                    <a:pt x="830674" y="1223442"/>
                    <a:pt x="830674" y="1223442"/>
                  </a:cubicBezTo>
                  <a:cubicBezTo>
                    <a:pt x="831284" y="1223442"/>
                    <a:pt x="831284" y="1223442"/>
                    <a:pt x="831284" y="1223442"/>
                  </a:cubicBezTo>
                  <a:cubicBezTo>
                    <a:pt x="831284" y="1222828"/>
                    <a:pt x="831284" y="1222828"/>
                    <a:pt x="831284" y="1222828"/>
                  </a:cubicBezTo>
                  <a:cubicBezTo>
                    <a:pt x="831894" y="1222828"/>
                    <a:pt x="831894" y="1222828"/>
                    <a:pt x="831894" y="1222828"/>
                  </a:cubicBezTo>
                  <a:cubicBezTo>
                    <a:pt x="831894" y="1222214"/>
                    <a:pt x="831894" y="1222214"/>
                    <a:pt x="831894" y="1222214"/>
                  </a:cubicBezTo>
                  <a:cubicBezTo>
                    <a:pt x="833114" y="1222214"/>
                    <a:pt x="833114" y="1222214"/>
                    <a:pt x="833114" y="1222214"/>
                  </a:cubicBezTo>
                  <a:cubicBezTo>
                    <a:pt x="832504" y="1220371"/>
                    <a:pt x="831894" y="1219757"/>
                    <a:pt x="831894" y="1219142"/>
                  </a:cubicBezTo>
                  <a:cubicBezTo>
                    <a:pt x="833114" y="1219142"/>
                    <a:pt x="833114" y="1219142"/>
                    <a:pt x="833114" y="1219142"/>
                  </a:cubicBezTo>
                  <a:cubicBezTo>
                    <a:pt x="833114" y="1217300"/>
                    <a:pt x="833114" y="1217914"/>
                    <a:pt x="833114" y="1217300"/>
                  </a:cubicBezTo>
                  <a:cubicBezTo>
                    <a:pt x="831894" y="1217300"/>
                    <a:pt x="831894" y="1217300"/>
                    <a:pt x="831894" y="1217300"/>
                  </a:cubicBezTo>
                  <a:cubicBezTo>
                    <a:pt x="831894" y="1216071"/>
                    <a:pt x="831894" y="1216071"/>
                    <a:pt x="831894" y="1216071"/>
                  </a:cubicBezTo>
                  <a:cubicBezTo>
                    <a:pt x="833114" y="1216071"/>
                    <a:pt x="833114" y="1216071"/>
                    <a:pt x="833114" y="1216071"/>
                  </a:cubicBezTo>
                  <a:cubicBezTo>
                    <a:pt x="833114" y="1213614"/>
                    <a:pt x="833114" y="1211771"/>
                    <a:pt x="833114" y="1210542"/>
                  </a:cubicBezTo>
                  <a:cubicBezTo>
                    <a:pt x="833724" y="1210542"/>
                    <a:pt x="833724" y="1210542"/>
                    <a:pt x="833724" y="1210542"/>
                  </a:cubicBezTo>
                  <a:cubicBezTo>
                    <a:pt x="833724" y="1211157"/>
                    <a:pt x="833724" y="1211157"/>
                    <a:pt x="833724" y="1211157"/>
                  </a:cubicBezTo>
                  <a:cubicBezTo>
                    <a:pt x="834943" y="1209928"/>
                    <a:pt x="834334" y="1209928"/>
                    <a:pt x="834334" y="1209314"/>
                  </a:cubicBezTo>
                  <a:cubicBezTo>
                    <a:pt x="834943" y="1209314"/>
                    <a:pt x="834943" y="1209314"/>
                    <a:pt x="834943" y="1209314"/>
                  </a:cubicBezTo>
                  <a:cubicBezTo>
                    <a:pt x="834943" y="1208085"/>
                    <a:pt x="834943" y="1208085"/>
                    <a:pt x="834943" y="1208085"/>
                  </a:cubicBezTo>
                  <a:cubicBezTo>
                    <a:pt x="835553" y="1208085"/>
                    <a:pt x="835553" y="1208085"/>
                    <a:pt x="835553" y="1208085"/>
                  </a:cubicBezTo>
                  <a:cubicBezTo>
                    <a:pt x="835553" y="1205628"/>
                    <a:pt x="835553" y="1203785"/>
                    <a:pt x="835553" y="1203171"/>
                  </a:cubicBezTo>
                  <a:cubicBezTo>
                    <a:pt x="836163" y="1203171"/>
                    <a:pt x="836163" y="1203171"/>
                    <a:pt x="836163" y="1203171"/>
                  </a:cubicBezTo>
                  <a:cubicBezTo>
                    <a:pt x="836163" y="1201328"/>
                    <a:pt x="836163" y="1201942"/>
                    <a:pt x="836163" y="1201328"/>
                  </a:cubicBezTo>
                  <a:cubicBezTo>
                    <a:pt x="839213" y="1201328"/>
                    <a:pt x="837383" y="1197028"/>
                    <a:pt x="837993" y="1195800"/>
                  </a:cubicBezTo>
                  <a:cubicBezTo>
                    <a:pt x="837383" y="1195800"/>
                    <a:pt x="837383" y="1195800"/>
                    <a:pt x="837383" y="1195800"/>
                  </a:cubicBezTo>
                  <a:cubicBezTo>
                    <a:pt x="837383" y="1196414"/>
                    <a:pt x="837383" y="1196414"/>
                    <a:pt x="837383" y="1196414"/>
                  </a:cubicBezTo>
                  <a:cubicBezTo>
                    <a:pt x="834943" y="1196414"/>
                    <a:pt x="834334" y="1195185"/>
                    <a:pt x="833724" y="1195800"/>
                  </a:cubicBezTo>
                  <a:cubicBezTo>
                    <a:pt x="833724" y="1195185"/>
                    <a:pt x="833724" y="1195185"/>
                    <a:pt x="833724" y="1195185"/>
                  </a:cubicBezTo>
                  <a:cubicBezTo>
                    <a:pt x="833114" y="1195185"/>
                    <a:pt x="833114" y="1195185"/>
                    <a:pt x="833114" y="1195185"/>
                  </a:cubicBezTo>
                  <a:cubicBezTo>
                    <a:pt x="833114" y="1193342"/>
                    <a:pt x="833114" y="1193957"/>
                    <a:pt x="833114" y="1193342"/>
                  </a:cubicBezTo>
                  <a:cubicBezTo>
                    <a:pt x="834334" y="1193342"/>
                    <a:pt x="834334" y="1193342"/>
                    <a:pt x="834334" y="1193342"/>
                  </a:cubicBezTo>
                  <a:cubicBezTo>
                    <a:pt x="834334" y="1192114"/>
                    <a:pt x="833114" y="1192114"/>
                    <a:pt x="833724" y="1192114"/>
                  </a:cubicBezTo>
                  <a:cubicBezTo>
                    <a:pt x="834334" y="1192114"/>
                    <a:pt x="834334" y="1192114"/>
                    <a:pt x="834334" y="1192114"/>
                  </a:cubicBezTo>
                  <a:cubicBezTo>
                    <a:pt x="834334" y="1191500"/>
                    <a:pt x="834334" y="1191500"/>
                    <a:pt x="834334" y="1191500"/>
                  </a:cubicBezTo>
                  <a:cubicBezTo>
                    <a:pt x="833724" y="1191500"/>
                    <a:pt x="833724" y="1191500"/>
                    <a:pt x="833724" y="1191500"/>
                  </a:cubicBezTo>
                  <a:cubicBezTo>
                    <a:pt x="833724" y="1190885"/>
                    <a:pt x="833724" y="1190885"/>
                    <a:pt x="833724" y="1190885"/>
                  </a:cubicBezTo>
                  <a:cubicBezTo>
                    <a:pt x="834943" y="1190885"/>
                    <a:pt x="834943" y="1190885"/>
                    <a:pt x="834943" y="1190885"/>
                  </a:cubicBezTo>
                  <a:cubicBezTo>
                    <a:pt x="834943" y="1189042"/>
                    <a:pt x="834943" y="1188428"/>
                    <a:pt x="834943" y="1188428"/>
                  </a:cubicBezTo>
                  <a:cubicBezTo>
                    <a:pt x="835553" y="1188428"/>
                    <a:pt x="835553" y="1188428"/>
                    <a:pt x="835553" y="1188428"/>
                  </a:cubicBezTo>
                  <a:cubicBezTo>
                    <a:pt x="835553" y="1187814"/>
                    <a:pt x="835553" y="1187814"/>
                    <a:pt x="835553" y="1187814"/>
                  </a:cubicBezTo>
                  <a:cubicBezTo>
                    <a:pt x="834943" y="1187814"/>
                    <a:pt x="834943" y="1187814"/>
                    <a:pt x="834943" y="1187814"/>
                  </a:cubicBezTo>
                  <a:cubicBezTo>
                    <a:pt x="834943" y="1185971"/>
                    <a:pt x="834943" y="1186585"/>
                    <a:pt x="834943" y="1185971"/>
                  </a:cubicBezTo>
                  <a:cubicBezTo>
                    <a:pt x="835553" y="1185971"/>
                    <a:pt x="835553" y="1185971"/>
                    <a:pt x="835553" y="1185971"/>
                  </a:cubicBezTo>
                  <a:cubicBezTo>
                    <a:pt x="835553" y="1187200"/>
                    <a:pt x="835553" y="1187200"/>
                    <a:pt x="835553" y="1187200"/>
                  </a:cubicBezTo>
                  <a:cubicBezTo>
                    <a:pt x="836163" y="1187200"/>
                    <a:pt x="836163" y="1187200"/>
                    <a:pt x="836163" y="1187200"/>
                  </a:cubicBezTo>
                  <a:cubicBezTo>
                    <a:pt x="836163" y="1187814"/>
                    <a:pt x="836163" y="1187814"/>
                    <a:pt x="836163" y="1187814"/>
                  </a:cubicBezTo>
                  <a:cubicBezTo>
                    <a:pt x="837993" y="1186585"/>
                    <a:pt x="836773" y="1185971"/>
                    <a:pt x="837383" y="1185357"/>
                  </a:cubicBezTo>
                  <a:cubicBezTo>
                    <a:pt x="836163" y="1185357"/>
                    <a:pt x="836163" y="1185357"/>
                    <a:pt x="836163" y="1185357"/>
                  </a:cubicBezTo>
                  <a:cubicBezTo>
                    <a:pt x="836163" y="1184742"/>
                    <a:pt x="836163" y="1184742"/>
                    <a:pt x="836163" y="1184742"/>
                  </a:cubicBezTo>
                  <a:cubicBezTo>
                    <a:pt x="837383" y="1184742"/>
                    <a:pt x="837383" y="1184742"/>
                    <a:pt x="837383" y="1184742"/>
                  </a:cubicBezTo>
                  <a:cubicBezTo>
                    <a:pt x="837383" y="1184128"/>
                    <a:pt x="837383" y="1184128"/>
                    <a:pt x="837383" y="1184128"/>
                  </a:cubicBezTo>
                  <a:cubicBezTo>
                    <a:pt x="837993" y="1184128"/>
                    <a:pt x="837993" y="1184128"/>
                    <a:pt x="837993" y="1184128"/>
                  </a:cubicBezTo>
                  <a:cubicBezTo>
                    <a:pt x="837993" y="1182285"/>
                    <a:pt x="837993" y="1181671"/>
                    <a:pt x="837993" y="1181057"/>
                  </a:cubicBezTo>
                  <a:cubicBezTo>
                    <a:pt x="838603" y="1181057"/>
                    <a:pt x="838603" y="1181057"/>
                    <a:pt x="838603" y="1181057"/>
                  </a:cubicBezTo>
                  <a:cubicBezTo>
                    <a:pt x="837993" y="1179214"/>
                    <a:pt x="837383" y="1179214"/>
                    <a:pt x="837993" y="1179214"/>
                  </a:cubicBezTo>
                  <a:cubicBezTo>
                    <a:pt x="838603" y="1179214"/>
                    <a:pt x="838603" y="1179214"/>
                    <a:pt x="838603" y="1179214"/>
                  </a:cubicBezTo>
                  <a:cubicBezTo>
                    <a:pt x="838603" y="1177371"/>
                    <a:pt x="838603" y="1177371"/>
                    <a:pt x="838603" y="1177371"/>
                  </a:cubicBezTo>
                  <a:cubicBezTo>
                    <a:pt x="839213" y="1177371"/>
                    <a:pt x="839213" y="1177371"/>
                    <a:pt x="839213" y="1177371"/>
                  </a:cubicBezTo>
                  <a:cubicBezTo>
                    <a:pt x="839213" y="1175528"/>
                    <a:pt x="839213" y="1174300"/>
                    <a:pt x="839213" y="1173685"/>
                  </a:cubicBezTo>
                  <a:cubicBezTo>
                    <a:pt x="839823" y="1173685"/>
                    <a:pt x="839823" y="1173685"/>
                    <a:pt x="839823" y="1173685"/>
                  </a:cubicBezTo>
                  <a:cubicBezTo>
                    <a:pt x="839823" y="1173071"/>
                    <a:pt x="839823" y="1173071"/>
                    <a:pt x="839823" y="1173071"/>
                  </a:cubicBezTo>
                  <a:cubicBezTo>
                    <a:pt x="841042" y="1173071"/>
                    <a:pt x="841042" y="1173071"/>
                    <a:pt x="841042" y="1173071"/>
                  </a:cubicBezTo>
                  <a:cubicBezTo>
                    <a:pt x="841042" y="1172457"/>
                    <a:pt x="841042" y="1172457"/>
                    <a:pt x="841042" y="1172457"/>
                  </a:cubicBezTo>
                  <a:cubicBezTo>
                    <a:pt x="841652" y="1172457"/>
                    <a:pt x="841652" y="1172457"/>
                    <a:pt x="841652" y="1172457"/>
                  </a:cubicBezTo>
                  <a:cubicBezTo>
                    <a:pt x="841652" y="1170614"/>
                    <a:pt x="841652" y="1171228"/>
                    <a:pt x="841652" y="1171228"/>
                  </a:cubicBezTo>
                  <a:cubicBezTo>
                    <a:pt x="842262" y="1171228"/>
                    <a:pt x="842262" y="1171228"/>
                    <a:pt x="842262" y="1171228"/>
                  </a:cubicBezTo>
                  <a:cubicBezTo>
                    <a:pt x="842262" y="1168157"/>
                    <a:pt x="844092" y="1166928"/>
                    <a:pt x="843482" y="1165085"/>
                  </a:cubicBezTo>
                  <a:cubicBezTo>
                    <a:pt x="844092" y="1165085"/>
                    <a:pt x="844092" y="1165085"/>
                    <a:pt x="844092" y="1165085"/>
                  </a:cubicBezTo>
                  <a:cubicBezTo>
                    <a:pt x="844092" y="1164471"/>
                    <a:pt x="844092" y="1164471"/>
                    <a:pt x="844092" y="1164471"/>
                  </a:cubicBezTo>
                  <a:cubicBezTo>
                    <a:pt x="845312" y="1164471"/>
                    <a:pt x="845312" y="1164471"/>
                    <a:pt x="845312" y="1164471"/>
                  </a:cubicBezTo>
                  <a:cubicBezTo>
                    <a:pt x="845312" y="1163857"/>
                    <a:pt x="845312" y="1163857"/>
                    <a:pt x="845312" y="1163857"/>
                  </a:cubicBezTo>
                  <a:cubicBezTo>
                    <a:pt x="845922" y="1163857"/>
                    <a:pt x="845922" y="1163857"/>
                    <a:pt x="845922" y="1163857"/>
                  </a:cubicBezTo>
                  <a:cubicBezTo>
                    <a:pt x="845922" y="1162014"/>
                    <a:pt x="845922" y="1162628"/>
                    <a:pt x="845922" y="1162014"/>
                  </a:cubicBezTo>
                  <a:cubicBezTo>
                    <a:pt x="846531" y="1162014"/>
                    <a:pt x="846531" y="1162014"/>
                    <a:pt x="846531" y="1162014"/>
                  </a:cubicBezTo>
                  <a:cubicBezTo>
                    <a:pt x="846531" y="1160785"/>
                    <a:pt x="846531" y="1160785"/>
                    <a:pt x="846531" y="1160785"/>
                  </a:cubicBezTo>
                  <a:cubicBezTo>
                    <a:pt x="847141" y="1160785"/>
                    <a:pt x="847141" y="1160785"/>
                    <a:pt x="847141" y="1160785"/>
                  </a:cubicBezTo>
                  <a:cubicBezTo>
                    <a:pt x="847141" y="1160171"/>
                    <a:pt x="847141" y="1160171"/>
                    <a:pt x="847141" y="1160171"/>
                  </a:cubicBezTo>
                  <a:cubicBezTo>
                    <a:pt x="847751" y="1160171"/>
                    <a:pt x="847751" y="1160171"/>
                    <a:pt x="847751" y="1160171"/>
                  </a:cubicBezTo>
                  <a:cubicBezTo>
                    <a:pt x="847751" y="1159557"/>
                    <a:pt x="847751" y="1159557"/>
                    <a:pt x="847751" y="1159557"/>
                  </a:cubicBezTo>
                  <a:cubicBezTo>
                    <a:pt x="847141" y="1159557"/>
                    <a:pt x="847141" y="1159557"/>
                    <a:pt x="847141" y="1159557"/>
                  </a:cubicBezTo>
                  <a:cubicBezTo>
                    <a:pt x="847141" y="1158328"/>
                    <a:pt x="847141" y="1158328"/>
                    <a:pt x="847141" y="1158328"/>
                  </a:cubicBezTo>
                  <a:cubicBezTo>
                    <a:pt x="846531" y="1158328"/>
                    <a:pt x="846531" y="1158328"/>
                    <a:pt x="846531" y="1158328"/>
                  </a:cubicBezTo>
                  <a:cubicBezTo>
                    <a:pt x="847141" y="1155257"/>
                    <a:pt x="847141" y="1152185"/>
                    <a:pt x="847141" y="1149728"/>
                  </a:cubicBezTo>
                  <a:cubicBezTo>
                    <a:pt x="847751" y="1149728"/>
                    <a:pt x="847751" y="1149728"/>
                    <a:pt x="847751" y="1149728"/>
                  </a:cubicBezTo>
                  <a:cubicBezTo>
                    <a:pt x="847141" y="1148500"/>
                    <a:pt x="847141" y="1149114"/>
                    <a:pt x="846531" y="1149114"/>
                  </a:cubicBezTo>
                  <a:cubicBezTo>
                    <a:pt x="846531" y="1147271"/>
                    <a:pt x="846531" y="1147885"/>
                    <a:pt x="846531" y="1147885"/>
                  </a:cubicBezTo>
                  <a:cubicBezTo>
                    <a:pt x="847141" y="1147885"/>
                    <a:pt x="847141" y="1147885"/>
                    <a:pt x="847141" y="1147885"/>
                  </a:cubicBezTo>
                  <a:cubicBezTo>
                    <a:pt x="847141" y="1146042"/>
                    <a:pt x="847141" y="1146657"/>
                    <a:pt x="847141" y="1146042"/>
                  </a:cubicBezTo>
                  <a:cubicBezTo>
                    <a:pt x="848971" y="1146042"/>
                    <a:pt x="848361" y="1146042"/>
                    <a:pt x="848971" y="1146042"/>
                  </a:cubicBezTo>
                  <a:cubicBezTo>
                    <a:pt x="848971" y="1146657"/>
                    <a:pt x="848971" y="1146657"/>
                    <a:pt x="848971" y="1146657"/>
                  </a:cubicBezTo>
                  <a:cubicBezTo>
                    <a:pt x="849581" y="1146657"/>
                    <a:pt x="849581" y="1146657"/>
                    <a:pt x="849581" y="1146657"/>
                  </a:cubicBezTo>
                  <a:cubicBezTo>
                    <a:pt x="849581" y="1144200"/>
                    <a:pt x="849581" y="1142971"/>
                    <a:pt x="849581" y="1141742"/>
                  </a:cubicBezTo>
                  <a:cubicBezTo>
                    <a:pt x="848971" y="1141742"/>
                    <a:pt x="848971" y="1141742"/>
                    <a:pt x="848971" y="1141742"/>
                  </a:cubicBezTo>
                  <a:cubicBezTo>
                    <a:pt x="848971" y="1141128"/>
                    <a:pt x="848971" y="1141128"/>
                    <a:pt x="848971" y="1141128"/>
                  </a:cubicBezTo>
                  <a:cubicBezTo>
                    <a:pt x="849581" y="1141128"/>
                    <a:pt x="849581" y="1141128"/>
                    <a:pt x="849581" y="1141128"/>
                  </a:cubicBezTo>
                  <a:cubicBezTo>
                    <a:pt x="849581" y="1140514"/>
                    <a:pt x="849581" y="1140514"/>
                    <a:pt x="849581" y="1140514"/>
                  </a:cubicBezTo>
                  <a:cubicBezTo>
                    <a:pt x="850191" y="1140514"/>
                    <a:pt x="850191" y="1140514"/>
                    <a:pt x="850191" y="1140514"/>
                  </a:cubicBezTo>
                  <a:cubicBezTo>
                    <a:pt x="850191" y="1139900"/>
                    <a:pt x="850191" y="1139900"/>
                    <a:pt x="850191" y="1139900"/>
                  </a:cubicBezTo>
                  <a:cubicBezTo>
                    <a:pt x="852630" y="1139900"/>
                    <a:pt x="851411" y="1136828"/>
                    <a:pt x="851411" y="1136214"/>
                  </a:cubicBezTo>
                  <a:cubicBezTo>
                    <a:pt x="852630" y="1136214"/>
                    <a:pt x="852630" y="1136214"/>
                    <a:pt x="852630" y="1136214"/>
                  </a:cubicBezTo>
                  <a:cubicBezTo>
                    <a:pt x="852630" y="1134371"/>
                    <a:pt x="852630" y="1134985"/>
                    <a:pt x="852630" y="1134371"/>
                  </a:cubicBezTo>
                  <a:cubicBezTo>
                    <a:pt x="853240" y="1134371"/>
                    <a:pt x="853240" y="1134371"/>
                    <a:pt x="853240" y="1134371"/>
                  </a:cubicBezTo>
                  <a:cubicBezTo>
                    <a:pt x="853240" y="1133142"/>
                    <a:pt x="853240" y="1132528"/>
                    <a:pt x="853240" y="1132528"/>
                  </a:cubicBezTo>
                  <a:cubicBezTo>
                    <a:pt x="853850" y="1132528"/>
                    <a:pt x="853850" y="1132528"/>
                    <a:pt x="853850" y="1132528"/>
                  </a:cubicBezTo>
                  <a:cubicBezTo>
                    <a:pt x="853850" y="1130685"/>
                    <a:pt x="853850" y="1130071"/>
                    <a:pt x="853850" y="1129457"/>
                  </a:cubicBezTo>
                  <a:cubicBezTo>
                    <a:pt x="854460" y="1129457"/>
                    <a:pt x="854460" y="1129457"/>
                    <a:pt x="854460" y="1129457"/>
                  </a:cubicBezTo>
                  <a:cubicBezTo>
                    <a:pt x="854460" y="1127614"/>
                    <a:pt x="854460" y="1127614"/>
                    <a:pt x="854460" y="1127000"/>
                  </a:cubicBezTo>
                  <a:cubicBezTo>
                    <a:pt x="855070" y="1127000"/>
                    <a:pt x="855070" y="1127000"/>
                    <a:pt x="855070" y="1127000"/>
                  </a:cubicBezTo>
                  <a:cubicBezTo>
                    <a:pt x="855070" y="1125157"/>
                    <a:pt x="856900" y="1125771"/>
                    <a:pt x="856900" y="1125771"/>
                  </a:cubicBezTo>
                  <a:cubicBezTo>
                    <a:pt x="856900" y="1123928"/>
                    <a:pt x="856900" y="1123314"/>
                    <a:pt x="856900" y="1122700"/>
                  </a:cubicBezTo>
                  <a:cubicBezTo>
                    <a:pt x="857509" y="1122700"/>
                    <a:pt x="857509" y="1122700"/>
                    <a:pt x="857509" y="1122700"/>
                  </a:cubicBezTo>
                  <a:cubicBezTo>
                    <a:pt x="857509" y="1121471"/>
                    <a:pt x="857509" y="1121471"/>
                    <a:pt x="857509" y="1121471"/>
                  </a:cubicBezTo>
                  <a:cubicBezTo>
                    <a:pt x="858119" y="1121471"/>
                    <a:pt x="858119" y="1121471"/>
                    <a:pt x="858119" y="1121471"/>
                  </a:cubicBezTo>
                  <a:cubicBezTo>
                    <a:pt x="858119" y="1119628"/>
                    <a:pt x="859339" y="1119014"/>
                    <a:pt x="858729" y="1118400"/>
                  </a:cubicBezTo>
                  <a:cubicBezTo>
                    <a:pt x="859339" y="1118400"/>
                    <a:pt x="859339" y="1118400"/>
                    <a:pt x="859339" y="1118400"/>
                  </a:cubicBezTo>
                  <a:cubicBezTo>
                    <a:pt x="859339" y="1117785"/>
                    <a:pt x="859339" y="1117785"/>
                    <a:pt x="859339" y="1117785"/>
                  </a:cubicBezTo>
                  <a:cubicBezTo>
                    <a:pt x="860559" y="1117785"/>
                    <a:pt x="860559" y="1117785"/>
                    <a:pt x="860559" y="1117785"/>
                  </a:cubicBezTo>
                  <a:cubicBezTo>
                    <a:pt x="860559" y="1117171"/>
                    <a:pt x="860559" y="1117171"/>
                    <a:pt x="860559" y="1117171"/>
                  </a:cubicBezTo>
                  <a:cubicBezTo>
                    <a:pt x="861779" y="1117171"/>
                    <a:pt x="861779" y="1117171"/>
                    <a:pt x="861779" y="1117171"/>
                  </a:cubicBezTo>
                  <a:cubicBezTo>
                    <a:pt x="861779" y="1116557"/>
                    <a:pt x="861779" y="1116557"/>
                    <a:pt x="861779" y="1116557"/>
                  </a:cubicBezTo>
                  <a:cubicBezTo>
                    <a:pt x="862389" y="1116557"/>
                    <a:pt x="862389" y="1116557"/>
                    <a:pt x="862389" y="1116557"/>
                  </a:cubicBezTo>
                  <a:cubicBezTo>
                    <a:pt x="862389" y="1115328"/>
                    <a:pt x="862389" y="1115328"/>
                    <a:pt x="862389" y="1115328"/>
                  </a:cubicBezTo>
                  <a:cubicBezTo>
                    <a:pt x="862999" y="1115328"/>
                    <a:pt x="862999" y="1115328"/>
                    <a:pt x="862999" y="1115328"/>
                  </a:cubicBezTo>
                  <a:cubicBezTo>
                    <a:pt x="862999" y="1114714"/>
                    <a:pt x="862999" y="1114714"/>
                    <a:pt x="862999" y="1114714"/>
                  </a:cubicBezTo>
                  <a:cubicBezTo>
                    <a:pt x="864828" y="1114714"/>
                    <a:pt x="864218" y="1114714"/>
                    <a:pt x="864828" y="1114714"/>
                  </a:cubicBezTo>
                  <a:cubicBezTo>
                    <a:pt x="863608" y="1115328"/>
                    <a:pt x="863608" y="1115328"/>
                    <a:pt x="863608" y="1115328"/>
                  </a:cubicBezTo>
                  <a:cubicBezTo>
                    <a:pt x="864828" y="1115328"/>
                    <a:pt x="864828" y="1115328"/>
                    <a:pt x="864828" y="1115328"/>
                  </a:cubicBezTo>
                  <a:cubicBezTo>
                    <a:pt x="864828" y="1117171"/>
                    <a:pt x="864828" y="1116557"/>
                    <a:pt x="864828" y="1117171"/>
                  </a:cubicBezTo>
                  <a:cubicBezTo>
                    <a:pt x="865438" y="1117171"/>
                    <a:pt x="865438" y="1117171"/>
                    <a:pt x="865438" y="1117171"/>
                  </a:cubicBezTo>
                  <a:cubicBezTo>
                    <a:pt x="865438" y="1117785"/>
                    <a:pt x="865438" y="1117785"/>
                    <a:pt x="865438" y="1117785"/>
                  </a:cubicBezTo>
                  <a:cubicBezTo>
                    <a:pt x="866048" y="1117785"/>
                    <a:pt x="866048" y="1117785"/>
                    <a:pt x="866048" y="1117785"/>
                  </a:cubicBezTo>
                  <a:cubicBezTo>
                    <a:pt x="866048" y="1119628"/>
                    <a:pt x="866048" y="1119014"/>
                    <a:pt x="866048" y="1119014"/>
                  </a:cubicBezTo>
                  <a:cubicBezTo>
                    <a:pt x="865438" y="1119014"/>
                    <a:pt x="865438" y="1119014"/>
                    <a:pt x="865438" y="1119014"/>
                  </a:cubicBezTo>
                  <a:cubicBezTo>
                    <a:pt x="865438" y="1120242"/>
                    <a:pt x="865438" y="1120242"/>
                    <a:pt x="865438" y="1120242"/>
                  </a:cubicBezTo>
                  <a:cubicBezTo>
                    <a:pt x="866048" y="1120242"/>
                    <a:pt x="866048" y="1120242"/>
                    <a:pt x="866048" y="1120242"/>
                  </a:cubicBezTo>
                  <a:cubicBezTo>
                    <a:pt x="866048" y="1120857"/>
                    <a:pt x="866048" y="1120857"/>
                    <a:pt x="866048" y="1120857"/>
                  </a:cubicBezTo>
                  <a:cubicBezTo>
                    <a:pt x="866658" y="1120857"/>
                    <a:pt x="866658" y="1120857"/>
                    <a:pt x="866658" y="1120857"/>
                  </a:cubicBezTo>
                  <a:cubicBezTo>
                    <a:pt x="866658" y="1122700"/>
                    <a:pt x="866658" y="1123928"/>
                    <a:pt x="866658" y="1124542"/>
                  </a:cubicBezTo>
                  <a:cubicBezTo>
                    <a:pt x="866048" y="1124542"/>
                    <a:pt x="866048" y="1124542"/>
                    <a:pt x="866048" y="1124542"/>
                  </a:cubicBezTo>
                  <a:cubicBezTo>
                    <a:pt x="866048" y="1127000"/>
                    <a:pt x="866048" y="1128842"/>
                    <a:pt x="866048" y="1130071"/>
                  </a:cubicBezTo>
                  <a:cubicBezTo>
                    <a:pt x="866658" y="1130071"/>
                    <a:pt x="866658" y="1130071"/>
                    <a:pt x="866658" y="1130071"/>
                  </a:cubicBezTo>
                  <a:cubicBezTo>
                    <a:pt x="866658" y="1129457"/>
                    <a:pt x="866658" y="1129457"/>
                    <a:pt x="866658" y="1129457"/>
                  </a:cubicBezTo>
                  <a:cubicBezTo>
                    <a:pt x="867268" y="1129457"/>
                    <a:pt x="867268" y="1129457"/>
                    <a:pt x="867268" y="1129457"/>
                  </a:cubicBezTo>
                  <a:cubicBezTo>
                    <a:pt x="867268" y="1128842"/>
                    <a:pt x="867268" y="1128842"/>
                    <a:pt x="867268" y="1128842"/>
                  </a:cubicBezTo>
                  <a:cubicBezTo>
                    <a:pt x="868488" y="1128842"/>
                    <a:pt x="868488" y="1128842"/>
                    <a:pt x="868488" y="1128842"/>
                  </a:cubicBezTo>
                  <a:cubicBezTo>
                    <a:pt x="868488" y="1128228"/>
                    <a:pt x="868488" y="1128228"/>
                    <a:pt x="868488" y="1128228"/>
                  </a:cubicBezTo>
                  <a:cubicBezTo>
                    <a:pt x="869707" y="1129457"/>
                    <a:pt x="868488" y="1130071"/>
                    <a:pt x="869097" y="1130071"/>
                  </a:cubicBezTo>
                  <a:cubicBezTo>
                    <a:pt x="868488" y="1130071"/>
                    <a:pt x="868488" y="1130071"/>
                    <a:pt x="868488" y="1130071"/>
                  </a:cubicBezTo>
                  <a:cubicBezTo>
                    <a:pt x="868488" y="1130685"/>
                    <a:pt x="868488" y="1130685"/>
                    <a:pt x="868488" y="1130685"/>
                  </a:cubicBezTo>
                  <a:cubicBezTo>
                    <a:pt x="869097" y="1130685"/>
                    <a:pt x="869097" y="1130685"/>
                    <a:pt x="869097" y="1130685"/>
                  </a:cubicBezTo>
                  <a:cubicBezTo>
                    <a:pt x="869097" y="1132528"/>
                    <a:pt x="869097" y="1133142"/>
                    <a:pt x="869097" y="1133757"/>
                  </a:cubicBezTo>
                  <a:cubicBezTo>
                    <a:pt x="868488" y="1133757"/>
                    <a:pt x="868488" y="1133757"/>
                    <a:pt x="868488" y="1133757"/>
                  </a:cubicBezTo>
                  <a:cubicBezTo>
                    <a:pt x="868488" y="1135600"/>
                    <a:pt x="868488" y="1136214"/>
                    <a:pt x="868488" y="1136828"/>
                  </a:cubicBezTo>
                  <a:cubicBezTo>
                    <a:pt x="869097" y="1136828"/>
                    <a:pt x="869097" y="1136828"/>
                    <a:pt x="869097" y="1136828"/>
                  </a:cubicBezTo>
                  <a:cubicBezTo>
                    <a:pt x="869097" y="1138671"/>
                    <a:pt x="869097" y="1139285"/>
                    <a:pt x="869097" y="1139900"/>
                  </a:cubicBezTo>
                  <a:cubicBezTo>
                    <a:pt x="868488" y="1139900"/>
                    <a:pt x="868488" y="1139900"/>
                    <a:pt x="868488" y="1139900"/>
                  </a:cubicBezTo>
                  <a:cubicBezTo>
                    <a:pt x="868488" y="1141128"/>
                    <a:pt x="868488" y="1141742"/>
                    <a:pt x="868488" y="1141742"/>
                  </a:cubicBezTo>
                  <a:cubicBezTo>
                    <a:pt x="867268" y="1141742"/>
                    <a:pt x="867268" y="1141742"/>
                    <a:pt x="867268" y="1141742"/>
                  </a:cubicBezTo>
                  <a:cubicBezTo>
                    <a:pt x="867268" y="1144200"/>
                    <a:pt x="866048" y="1142971"/>
                    <a:pt x="866048" y="1142971"/>
                  </a:cubicBezTo>
                  <a:cubicBezTo>
                    <a:pt x="866048" y="1144200"/>
                    <a:pt x="866048" y="1144200"/>
                    <a:pt x="866048" y="1144200"/>
                  </a:cubicBezTo>
                  <a:cubicBezTo>
                    <a:pt x="865438" y="1144200"/>
                    <a:pt x="865438" y="1144200"/>
                    <a:pt x="865438" y="1144200"/>
                  </a:cubicBezTo>
                  <a:cubicBezTo>
                    <a:pt x="865438" y="1145428"/>
                    <a:pt x="865438" y="1145428"/>
                    <a:pt x="865438" y="1145428"/>
                  </a:cubicBezTo>
                  <a:cubicBezTo>
                    <a:pt x="864828" y="1145428"/>
                    <a:pt x="864828" y="1145428"/>
                    <a:pt x="864828" y="1145428"/>
                  </a:cubicBezTo>
                  <a:cubicBezTo>
                    <a:pt x="864828" y="1146042"/>
                    <a:pt x="864828" y="1146042"/>
                    <a:pt x="864828" y="1146042"/>
                  </a:cubicBezTo>
                  <a:cubicBezTo>
                    <a:pt x="863608" y="1146042"/>
                    <a:pt x="863608" y="1146042"/>
                    <a:pt x="863608" y="1146042"/>
                  </a:cubicBezTo>
                  <a:cubicBezTo>
                    <a:pt x="863608" y="1146657"/>
                    <a:pt x="863608" y="1146657"/>
                    <a:pt x="863608" y="1146657"/>
                  </a:cubicBezTo>
                  <a:cubicBezTo>
                    <a:pt x="862999" y="1146657"/>
                    <a:pt x="862999" y="1146657"/>
                    <a:pt x="862999" y="1146657"/>
                  </a:cubicBezTo>
                  <a:cubicBezTo>
                    <a:pt x="862999" y="1147885"/>
                    <a:pt x="862999" y="1147885"/>
                    <a:pt x="862999" y="1147885"/>
                  </a:cubicBezTo>
                  <a:cubicBezTo>
                    <a:pt x="861779" y="1147885"/>
                    <a:pt x="861779" y="1147885"/>
                    <a:pt x="861779" y="1147885"/>
                  </a:cubicBezTo>
                  <a:cubicBezTo>
                    <a:pt x="861779" y="1148500"/>
                    <a:pt x="861779" y="1148500"/>
                    <a:pt x="861779" y="1148500"/>
                  </a:cubicBezTo>
                  <a:cubicBezTo>
                    <a:pt x="861169" y="1148500"/>
                    <a:pt x="861169" y="1148500"/>
                    <a:pt x="861169" y="1148500"/>
                  </a:cubicBezTo>
                  <a:cubicBezTo>
                    <a:pt x="861169" y="1149114"/>
                    <a:pt x="861169" y="1149114"/>
                    <a:pt x="861169" y="1149114"/>
                  </a:cubicBezTo>
                  <a:cubicBezTo>
                    <a:pt x="860559" y="1149114"/>
                    <a:pt x="860559" y="1149114"/>
                    <a:pt x="860559" y="1149114"/>
                  </a:cubicBezTo>
                  <a:cubicBezTo>
                    <a:pt x="860559" y="1150957"/>
                    <a:pt x="860559" y="1150957"/>
                    <a:pt x="860559" y="1151571"/>
                  </a:cubicBezTo>
                  <a:cubicBezTo>
                    <a:pt x="858729" y="1151571"/>
                    <a:pt x="858729" y="1151571"/>
                    <a:pt x="858729" y="1151571"/>
                  </a:cubicBezTo>
                  <a:cubicBezTo>
                    <a:pt x="858729" y="1152800"/>
                    <a:pt x="858729" y="1152800"/>
                    <a:pt x="858729" y="1152800"/>
                  </a:cubicBezTo>
                  <a:cubicBezTo>
                    <a:pt x="859339" y="1152800"/>
                    <a:pt x="859339" y="1152800"/>
                    <a:pt x="859339" y="1152800"/>
                  </a:cubicBezTo>
                  <a:cubicBezTo>
                    <a:pt x="859339" y="1152185"/>
                    <a:pt x="859339" y="1152185"/>
                    <a:pt x="859339" y="1152185"/>
                  </a:cubicBezTo>
                  <a:cubicBezTo>
                    <a:pt x="861169" y="1152185"/>
                    <a:pt x="860559" y="1152185"/>
                    <a:pt x="861169" y="1152185"/>
                  </a:cubicBezTo>
                  <a:cubicBezTo>
                    <a:pt x="861169" y="1151571"/>
                    <a:pt x="861169" y="1151571"/>
                    <a:pt x="861169" y="1151571"/>
                  </a:cubicBezTo>
                  <a:cubicBezTo>
                    <a:pt x="861779" y="1151571"/>
                    <a:pt x="861779" y="1151571"/>
                    <a:pt x="861779" y="1151571"/>
                  </a:cubicBezTo>
                  <a:cubicBezTo>
                    <a:pt x="861779" y="1150342"/>
                    <a:pt x="861779" y="1150342"/>
                    <a:pt x="861779" y="1150342"/>
                  </a:cubicBezTo>
                  <a:cubicBezTo>
                    <a:pt x="863608" y="1150342"/>
                    <a:pt x="863608" y="1149728"/>
                    <a:pt x="863608" y="1149728"/>
                  </a:cubicBezTo>
                  <a:cubicBezTo>
                    <a:pt x="863608" y="1149114"/>
                    <a:pt x="863608" y="1149114"/>
                    <a:pt x="863608" y="1149114"/>
                  </a:cubicBezTo>
                  <a:cubicBezTo>
                    <a:pt x="865438" y="1149114"/>
                    <a:pt x="865438" y="1149114"/>
                    <a:pt x="865438" y="1149114"/>
                  </a:cubicBezTo>
                  <a:cubicBezTo>
                    <a:pt x="865438" y="1148500"/>
                    <a:pt x="865438" y="1148500"/>
                    <a:pt x="865438" y="1148500"/>
                  </a:cubicBezTo>
                  <a:cubicBezTo>
                    <a:pt x="866048" y="1148500"/>
                    <a:pt x="866048" y="1148500"/>
                    <a:pt x="866048" y="1148500"/>
                  </a:cubicBezTo>
                  <a:cubicBezTo>
                    <a:pt x="866048" y="1149114"/>
                    <a:pt x="866048" y="1149114"/>
                    <a:pt x="866048" y="1149114"/>
                  </a:cubicBezTo>
                  <a:cubicBezTo>
                    <a:pt x="867878" y="1149114"/>
                    <a:pt x="868488" y="1149114"/>
                    <a:pt x="869097" y="1149114"/>
                  </a:cubicBezTo>
                  <a:cubicBezTo>
                    <a:pt x="869097" y="1149728"/>
                    <a:pt x="869097" y="1149728"/>
                    <a:pt x="869097" y="1149728"/>
                  </a:cubicBezTo>
                  <a:cubicBezTo>
                    <a:pt x="870927" y="1149728"/>
                    <a:pt x="870317" y="1149728"/>
                    <a:pt x="870317" y="1149728"/>
                  </a:cubicBezTo>
                  <a:cubicBezTo>
                    <a:pt x="870317" y="1152800"/>
                    <a:pt x="870317" y="1154642"/>
                    <a:pt x="870317" y="1155871"/>
                  </a:cubicBezTo>
                  <a:cubicBezTo>
                    <a:pt x="870927" y="1155871"/>
                    <a:pt x="870927" y="1155871"/>
                    <a:pt x="870927" y="1155871"/>
                  </a:cubicBezTo>
                  <a:cubicBezTo>
                    <a:pt x="870927" y="1157100"/>
                    <a:pt x="870927" y="1157714"/>
                    <a:pt x="870927" y="1157714"/>
                  </a:cubicBezTo>
                  <a:cubicBezTo>
                    <a:pt x="870317" y="1157714"/>
                    <a:pt x="870317" y="1157714"/>
                    <a:pt x="870317" y="1157714"/>
                  </a:cubicBezTo>
                  <a:cubicBezTo>
                    <a:pt x="870317" y="1158328"/>
                    <a:pt x="870317" y="1158328"/>
                    <a:pt x="870317" y="1158328"/>
                  </a:cubicBezTo>
                  <a:cubicBezTo>
                    <a:pt x="870927" y="1158328"/>
                    <a:pt x="870927" y="1158328"/>
                    <a:pt x="870927" y="1158328"/>
                  </a:cubicBezTo>
                  <a:cubicBezTo>
                    <a:pt x="870927" y="1160785"/>
                    <a:pt x="872147" y="1160785"/>
                    <a:pt x="872147" y="1161400"/>
                  </a:cubicBezTo>
                  <a:cubicBezTo>
                    <a:pt x="870927" y="1161400"/>
                    <a:pt x="870927" y="1161400"/>
                    <a:pt x="870927" y="1161400"/>
                  </a:cubicBezTo>
                  <a:cubicBezTo>
                    <a:pt x="870927" y="1163242"/>
                    <a:pt x="870927" y="1163242"/>
                    <a:pt x="870927" y="1163857"/>
                  </a:cubicBezTo>
                  <a:cubicBezTo>
                    <a:pt x="870317" y="1163857"/>
                    <a:pt x="870317" y="1163857"/>
                    <a:pt x="870317" y="1163857"/>
                  </a:cubicBezTo>
                  <a:cubicBezTo>
                    <a:pt x="870317" y="1165700"/>
                    <a:pt x="870317" y="1166314"/>
                    <a:pt x="870317" y="1166314"/>
                  </a:cubicBezTo>
                  <a:cubicBezTo>
                    <a:pt x="870927" y="1166314"/>
                    <a:pt x="870927" y="1166314"/>
                    <a:pt x="870927" y="1166314"/>
                  </a:cubicBezTo>
                  <a:cubicBezTo>
                    <a:pt x="870927" y="1168157"/>
                    <a:pt x="870927" y="1168157"/>
                    <a:pt x="870927" y="1168157"/>
                  </a:cubicBezTo>
                  <a:cubicBezTo>
                    <a:pt x="872757" y="1168157"/>
                    <a:pt x="872147" y="1168157"/>
                    <a:pt x="872757" y="1168157"/>
                  </a:cubicBezTo>
                  <a:cubicBezTo>
                    <a:pt x="872757" y="1170000"/>
                    <a:pt x="872757" y="1169385"/>
                    <a:pt x="872757" y="1169385"/>
                  </a:cubicBezTo>
                  <a:cubicBezTo>
                    <a:pt x="872147" y="1169385"/>
                    <a:pt x="872147" y="1169385"/>
                    <a:pt x="872147" y="1169385"/>
                  </a:cubicBezTo>
                  <a:cubicBezTo>
                    <a:pt x="871537" y="1171228"/>
                    <a:pt x="872757" y="1170614"/>
                    <a:pt x="872757" y="1171228"/>
                  </a:cubicBezTo>
                  <a:cubicBezTo>
                    <a:pt x="872147" y="1171228"/>
                    <a:pt x="872147" y="1171228"/>
                    <a:pt x="872147" y="1171228"/>
                  </a:cubicBezTo>
                  <a:cubicBezTo>
                    <a:pt x="872147" y="1171842"/>
                    <a:pt x="872147" y="1171842"/>
                    <a:pt x="872147" y="1171842"/>
                  </a:cubicBezTo>
                  <a:cubicBezTo>
                    <a:pt x="870927" y="1171842"/>
                    <a:pt x="870927" y="1171842"/>
                    <a:pt x="870927" y="1171842"/>
                  </a:cubicBezTo>
                  <a:cubicBezTo>
                    <a:pt x="870927" y="1174914"/>
                    <a:pt x="872147" y="1176142"/>
                    <a:pt x="872147" y="1177371"/>
                  </a:cubicBezTo>
                  <a:cubicBezTo>
                    <a:pt x="872757" y="1177371"/>
                    <a:pt x="872757" y="1177371"/>
                    <a:pt x="872757" y="1177371"/>
                  </a:cubicBezTo>
                  <a:cubicBezTo>
                    <a:pt x="871537" y="1179828"/>
                    <a:pt x="872147" y="1181671"/>
                    <a:pt x="870927" y="1181671"/>
                  </a:cubicBezTo>
                  <a:cubicBezTo>
                    <a:pt x="872147" y="1181671"/>
                    <a:pt x="872147" y="1181671"/>
                    <a:pt x="872147" y="1181671"/>
                  </a:cubicBezTo>
                  <a:cubicBezTo>
                    <a:pt x="872147" y="1182900"/>
                    <a:pt x="872147" y="1182900"/>
                    <a:pt x="872147" y="1182900"/>
                  </a:cubicBezTo>
                  <a:cubicBezTo>
                    <a:pt x="872757" y="1182900"/>
                    <a:pt x="872757" y="1182900"/>
                    <a:pt x="872757" y="1182900"/>
                  </a:cubicBezTo>
                  <a:cubicBezTo>
                    <a:pt x="872757" y="1183514"/>
                    <a:pt x="872757" y="1183514"/>
                    <a:pt x="872757" y="1183514"/>
                  </a:cubicBezTo>
                  <a:cubicBezTo>
                    <a:pt x="873367" y="1183514"/>
                    <a:pt x="873367" y="1183514"/>
                    <a:pt x="873367" y="1183514"/>
                  </a:cubicBezTo>
                  <a:cubicBezTo>
                    <a:pt x="873367" y="1181057"/>
                    <a:pt x="873367" y="1180442"/>
                    <a:pt x="873367" y="1179828"/>
                  </a:cubicBezTo>
                  <a:cubicBezTo>
                    <a:pt x="873977" y="1179828"/>
                    <a:pt x="873977" y="1179828"/>
                    <a:pt x="873977" y="1179828"/>
                  </a:cubicBezTo>
                  <a:cubicBezTo>
                    <a:pt x="873977" y="1177985"/>
                    <a:pt x="875196" y="1178600"/>
                    <a:pt x="874586" y="1177985"/>
                  </a:cubicBezTo>
                  <a:cubicBezTo>
                    <a:pt x="874586" y="1179214"/>
                    <a:pt x="874586" y="1179214"/>
                    <a:pt x="874586" y="1179214"/>
                  </a:cubicBezTo>
                  <a:cubicBezTo>
                    <a:pt x="876416" y="1178600"/>
                    <a:pt x="875806" y="1179828"/>
                    <a:pt x="876416" y="1179828"/>
                  </a:cubicBezTo>
                  <a:cubicBezTo>
                    <a:pt x="876416" y="1179214"/>
                    <a:pt x="876416" y="1179214"/>
                    <a:pt x="876416" y="1179214"/>
                  </a:cubicBezTo>
                  <a:cubicBezTo>
                    <a:pt x="877026" y="1179214"/>
                    <a:pt x="877026" y="1179214"/>
                    <a:pt x="877026" y="1179214"/>
                  </a:cubicBezTo>
                  <a:cubicBezTo>
                    <a:pt x="875196" y="1177371"/>
                    <a:pt x="876416" y="1177371"/>
                    <a:pt x="876416" y="1176757"/>
                  </a:cubicBezTo>
                  <a:cubicBezTo>
                    <a:pt x="875196" y="1177371"/>
                    <a:pt x="875196" y="1177371"/>
                    <a:pt x="875196" y="1177371"/>
                  </a:cubicBezTo>
                  <a:cubicBezTo>
                    <a:pt x="875196" y="1176757"/>
                    <a:pt x="875196" y="1176757"/>
                    <a:pt x="875196" y="1176757"/>
                  </a:cubicBezTo>
                  <a:cubicBezTo>
                    <a:pt x="873977" y="1176757"/>
                    <a:pt x="873977" y="1175528"/>
                    <a:pt x="873977" y="1176142"/>
                  </a:cubicBezTo>
                  <a:cubicBezTo>
                    <a:pt x="874586" y="1176142"/>
                    <a:pt x="874586" y="1176142"/>
                    <a:pt x="874586" y="1176142"/>
                  </a:cubicBezTo>
                  <a:cubicBezTo>
                    <a:pt x="874586" y="1174300"/>
                    <a:pt x="875806" y="1174914"/>
                    <a:pt x="875196" y="1174300"/>
                  </a:cubicBezTo>
                  <a:cubicBezTo>
                    <a:pt x="874586" y="1173685"/>
                    <a:pt x="874586" y="1173685"/>
                    <a:pt x="874586" y="1173685"/>
                  </a:cubicBezTo>
                  <a:cubicBezTo>
                    <a:pt x="876416" y="1173685"/>
                    <a:pt x="877026" y="1173685"/>
                    <a:pt x="877026" y="1173685"/>
                  </a:cubicBezTo>
                  <a:cubicBezTo>
                    <a:pt x="877026" y="1174300"/>
                    <a:pt x="877026" y="1174300"/>
                    <a:pt x="877026" y="1174300"/>
                  </a:cubicBezTo>
                  <a:cubicBezTo>
                    <a:pt x="878246" y="1174300"/>
                    <a:pt x="878856" y="1174300"/>
                    <a:pt x="878856" y="1174300"/>
                  </a:cubicBezTo>
                  <a:cubicBezTo>
                    <a:pt x="878856" y="1171842"/>
                    <a:pt x="880685" y="1170000"/>
                    <a:pt x="878856" y="1168771"/>
                  </a:cubicBezTo>
                  <a:cubicBezTo>
                    <a:pt x="880076" y="1168771"/>
                    <a:pt x="880076" y="1168771"/>
                    <a:pt x="880076" y="1168771"/>
                  </a:cubicBezTo>
                  <a:cubicBezTo>
                    <a:pt x="880076" y="1168157"/>
                    <a:pt x="880076" y="1168157"/>
                    <a:pt x="880076" y="1168157"/>
                  </a:cubicBezTo>
                  <a:cubicBezTo>
                    <a:pt x="877636" y="1168157"/>
                    <a:pt x="878856" y="1166314"/>
                    <a:pt x="878246" y="1166314"/>
                  </a:cubicBezTo>
                  <a:cubicBezTo>
                    <a:pt x="880076" y="1166314"/>
                    <a:pt x="880685" y="1166314"/>
                    <a:pt x="880685" y="1166314"/>
                  </a:cubicBezTo>
                  <a:cubicBezTo>
                    <a:pt x="880685" y="1165085"/>
                    <a:pt x="880685" y="1165085"/>
                    <a:pt x="880685" y="1165085"/>
                  </a:cubicBezTo>
                  <a:cubicBezTo>
                    <a:pt x="881295" y="1165085"/>
                    <a:pt x="881295" y="1165085"/>
                    <a:pt x="881295" y="1165085"/>
                  </a:cubicBezTo>
                  <a:cubicBezTo>
                    <a:pt x="881295" y="1166928"/>
                    <a:pt x="881295" y="1166314"/>
                    <a:pt x="881295" y="1166314"/>
                  </a:cubicBezTo>
                  <a:cubicBezTo>
                    <a:pt x="883735" y="1166314"/>
                    <a:pt x="884345" y="1165700"/>
                    <a:pt x="884955" y="1165700"/>
                  </a:cubicBezTo>
                  <a:cubicBezTo>
                    <a:pt x="884955" y="1165085"/>
                    <a:pt x="884955" y="1165085"/>
                    <a:pt x="884955" y="1165085"/>
                  </a:cubicBezTo>
                  <a:cubicBezTo>
                    <a:pt x="885565" y="1165085"/>
                    <a:pt x="885565" y="1165085"/>
                    <a:pt x="885565" y="1165085"/>
                  </a:cubicBezTo>
                  <a:cubicBezTo>
                    <a:pt x="884955" y="1166928"/>
                    <a:pt x="884955" y="1167542"/>
                    <a:pt x="884955" y="1168157"/>
                  </a:cubicBezTo>
                  <a:cubicBezTo>
                    <a:pt x="888004" y="1168771"/>
                    <a:pt x="886784" y="1166314"/>
                    <a:pt x="886784" y="1165700"/>
                  </a:cubicBezTo>
                  <a:cubicBezTo>
                    <a:pt x="888004" y="1165700"/>
                    <a:pt x="888004" y="1165700"/>
                    <a:pt x="888004" y="1165700"/>
                  </a:cubicBezTo>
                  <a:cubicBezTo>
                    <a:pt x="888004" y="1165085"/>
                    <a:pt x="888004" y="1165085"/>
                    <a:pt x="888004" y="1165085"/>
                  </a:cubicBezTo>
                  <a:cubicBezTo>
                    <a:pt x="888614" y="1165085"/>
                    <a:pt x="888614" y="1165085"/>
                    <a:pt x="888614" y="1165085"/>
                  </a:cubicBezTo>
                  <a:cubicBezTo>
                    <a:pt x="888614" y="1164471"/>
                    <a:pt x="888614" y="1164471"/>
                    <a:pt x="888614" y="1164471"/>
                  </a:cubicBezTo>
                  <a:cubicBezTo>
                    <a:pt x="891054" y="1163857"/>
                    <a:pt x="890444" y="1165700"/>
                    <a:pt x="890444" y="1165700"/>
                  </a:cubicBezTo>
                  <a:cubicBezTo>
                    <a:pt x="891663" y="1165700"/>
                    <a:pt x="891663" y="1165700"/>
                    <a:pt x="891663" y="1165700"/>
                  </a:cubicBezTo>
                  <a:cubicBezTo>
                    <a:pt x="891663" y="1162628"/>
                    <a:pt x="889224" y="1163857"/>
                    <a:pt x="888614" y="1163857"/>
                  </a:cubicBezTo>
                  <a:cubicBezTo>
                    <a:pt x="888614" y="1162628"/>
                    <a:pt x="888614" y="1162628"/>
                    <a:pt x="888614" y="1162628"/>
                  </a:cubicBezTo>
                  <a:cubicBezTo>
                    <a:pt x="888004" y="1162628"/>
                    <a:pt x="888004" y="1162628"/>
                    <a:pt x="888004" y="1162628"/>
                  </a:cubicBezTo>
                  <a:cubicBezTo>
                    <a:pt x="888004" y="1161400"/>
                    <a:pt x="888004" y="1161400"/>
                    <a:pt x="888004" y="1161400"/>
                  </a:cubicBezTo>
                  <a:cubicBezTo>
                    <a:pt x="886174" y="1161400"/>
                    <a:pt x="886174" y="1162628"/>
                    <a:pt x="886174" y="1162014"/>
                  </a:cubicBezTo>
                  <a:cubicBezTo>
                    <a:pt x="886174" y="1160785"/>
                    <a:pt x="886174" y="1160785"/>
                    <a:pt x="886174" y="1160785"/>
                  </a:cubicBezTo>
                  <a:cubicBezTo>
                    <a:pt x="885565" y="1160785"/>
                    <a:pt x="885565" y="1160785"/>
                    <a:pt x="885565" y="1160785"/>
                  </a:cubicBezTo>
                  <a:cubicBezTo>
                    <a:pt x="885565" y="1158942"/>
                    <a:pt x="883735" y="1158328"/>
                    <a:pt x="884345" y="1157714"/>
                  </a:cubicBezTo>
                  <a:cubicBezTo>
                    <a:pt x="884955" y="1157714"/>
                    <a:pt x="884955" y="1157714"/>
                    <a:pt x="884955" y="1157714"/>
                  </a:cubicBezTo>
                  <a:cubicBezTo>
                    <a:pt x="884955" y="1157100"/>
                    <a:pt x="884955" y="1157100"/>
                    <a:pt x="884955" y="1157100"/>
                  </a:cubicBezTo>
                  <a:cubicBezTo>
                    <a:pt x="885565" y="1157100"/>
                    <a:pt x="885565" y="1157100"/>
                    <a:pt x="885565" y="1157100"/>
                  </a:cubicBezTo>
                  <a:cubicBezTo>
                    <a:pt x="886174" y="1155257"/>
                    <a:pt x="884955" y="1155257"/>
                    <a:pt x="884955" y="1154642"/>
                  </a:cubicBezTo>
                  <a:cubicBezTo>
                    <a:pt x="884955" y="1155871"/>
                    <a:pt x="884955" y="1155871"/>
                    <a:pt x="884955" y="1155871"/>
                  </a:cubicBezTo>
                  <a:cubicBezTo>
                    <a:pt x="883125" y="1155871"/>
                    <a:pt x="883735" y="1155871"/>
                    <a:pt x="883735" y="1155871"/>
                  </a:cubicBezTo>
                  <a:cubicBezTo>
                    <a:pt x="883735" y="1154028"/>
                    <a:pt x="883735" y="1152800"/>
                    <a:pt x="883735" y="1152800"/>
                  </a:cubicBezTo>
                  <a:cubicBezTo>
                    <a:pt x="884345" y="1152800"/>
                    <a:pt x="884345" y="1152800"/>
                    <a:pt x="884345" y="1152800"/>
                  </a:cubicBezTo>
                  <a:cubicBezTo>
                    <a:pt x="884345" y="1150957"/>
                    <a:pt x="884345" y="1151571"/>
                    <a:pt x="884345" y="1151571"/>
                  </a:cubicBezTo>
                  <a:cubicBezTo>
                    <a:pt x="884955" y="1151571"/>
                    <a:pt x="884955" y="1151571"/>
                    <a:pt x="884955" y="1151571"/>
                  </a:cubicBezTo>
                  <a:cubicBezTo>
                    <a:pt x="884955" y="1149728"/>
                    <a:pt x="884955" y="1149114"/>
                    <a:pt x="884955" y="1149114"/>
                  </a:cubicBezTo>
                  <a:cubicBezTo>
                    <a:pt x="885565" y="1149114"/>
                    <a:pt x="885565" y="1149114"/>
                    <a:pt x="885565" y="1149114"/>
                  </a:cubicBezTo>
                  <a:cubicBezTo>
                    <a:pt x="885565" y="1149728"/>
                    <a:pt x="885565" y="1149728"/>
                    <a:pt x="885565" y="1149728"/>
                  </a:cubicBezTo>
                  <a:cubicBezTo>
                    <a:pt x="886174" y="1149728"/>
                    <a:pt x="886174" y="1149728"/>
                    <a:pt x="886174" y="1149728"/>
                  </a:cubicBezTo>
                  <a:cubicBezTo>
                    <a:pt x="885565" y="1150342"/>
                    <a:pt x="885565" y="1150342"/>
                    <a:pt x="885565" y="1150342"/>
                  </a:cubicBezTo>
                  <a:cubicBezTo>
                    <a:pt x="886174" y="1150342"/>
                    <a:pt x="886174" y="1150342"/>
                    <a:pt x="886174" y="1150342"/>
                  </a:cubicBezTo>
                  <a:cubicBezTo>
                    <a:pt x="886174" y="1149728"/>
                    <a:pt x="886174" y="1149728"/>
                    <a:pt x="886174" y="1149728"/>
                  </a:cubicBezTo>
                  <a:cubicBezTo>
                    <a:pt x="886784" y="1149728"/>
                    <a:pt x="886784" y="1149728"/>
                    <a:pt x="886784" y="1149728"/>
                  </a:cubicBezTo>
                  <a:cubicBezTo>
                    <a:pt x="886784" y="1150342"/>
                    <a:pt x="886784" y="1150342"/>
                    <a:pt x="886784" y="1150342"/>
                  </a:cubicBezTo>
                  <a:cubicBezTo>
                    <a:pt x="889224" y="1150342"/>
                    <a:pt x="891054" y="1150342"/>
                    <a:pt x="892273" y="1150342"/>
                  </a:cubicBezTo>
                  <a:cubicBezTo>
                    <a:pt x="892273" y="1151571"/>
                    <a:pt x="892273" y="1151571"/>
                    <a:pt x="892273" y="1151571"/>
                  </a:cubicBezTo>
                  <a:cubicBezTo>
                    <a:pt x="893493" y="1151571"/>
                    <a:pt x="893493" y="1151571"/>
                    <a:pt x="893493" y="1151571"/>
                  </a:cubicBezTo>
                  <a:cubicBezTo>
                    <a:pt x="893493" y="1150342"/>
                    <a:pt x="893493" y="1150342"/>
                    <a:pt x="893493" y="1150342"/>
                  </a:cubicBezTo>
                  <a:cubicBezTo>
                    <a:pt x="892883" y="1150342"/>
                    <a:pt x="892883" y="1150342"/>
                    <a:pt x="892883" y="1150342"/>
                  </a:cubicBezTo>
                  <a:cubicBezTo>
                    <a:pt x="892883" y="1149114"/>
                    <a:pt x="892883" y="1149114"/>
                    <a:pt x="892883" y="1149114"/>
                  </a:cubicBezTo>
                  <a:cubicBezTo>
                    <a:pt x="891054" y="1149114"/>
                    <a:pt x="891054" y="1149114"/>
                    <a:pt x="890444" y="1149114"/>
                  </a:cubicBezTo>
                  <a:cubicBezTo>
                    <a:pt x="890444" y="1148500"/>
                    <a:pt x="890444" y="1148500"/>
                    <a:pt x="890444" y="1148500"/>
                  </a:cubicBezTo>
                  <a:cubicBezTo>
                    <a:pt x="888004" y="1147885"/>
                    <a:pt x="886784" y="1147271"/>
                    <a:pt x="885565" y="1146657"/>
                  </a:cubicBezTo>
                  <a:cubicBezTo>
                    <a:pt x="885565" y="1145428"/>
                    <a:pt x="885565" y="1144200"/>
                    <a:pt x="885565" y="1144200"/>
                  </a:cubicBezTo>
                  <a:cubicBezTo>
                    <a:pt x="886174" y="1144200"/>
                    <a:pt x="886174" y="1144200"/>
                    <a:pt x="886174" y="1144200"/>
                  </a:cubicBezTo>
                  <a:cubicBezTo>
                    <a:pt x="886174" y="1142971"/>
                    <a:pt x="886174" y="1142971"/>
                    <a:pt x="886174" y="1142971"/>
                  </a:cubicBezTo>
                  <a:cubicBezTo>
                    <a:pt x="886784" y="1142971"/>
                    <a:pt x="886784" y="1142971"/>
                    <a:pt x="886784" y="1142971"/>
                  </a:cubicBezTo>
                  <a:cubicBezTo>
                    <a:pt x="886784" y="1142357"/>
                    <a:pt x="886784" y="1142357"/>
                    <a:pt x="886784" y="1142357"/>
                  </a:cubicBezTo>
                  <a:cubicBezTo>
                    <a:pt x="885565" y="1142357"/>
                    <a:pt x="884955" y="1142357"/>
                    <a:pt x="884955" y="1142357"/>
                  </a:cubicBezTo>
                  <a:cubicBezTo>
                    <a:pt x="884955" y="1141742"/>
                    <a:pt x="884955" y="1141742"/>
                    <a:pt x="884955" y="1141742"/>
                  </a:cubicBezTo>
                  <a:cubicBezTo>
                    <a:pt x="886784" y="1141742"/>
                    <a:pt x="887394" y="1141742"/>
                    <a:pt x="888004" y="1141742"/>
                  </a:cubicBezTo>
                  <a:cubicBezTo>
                    <a:pt x="888004" y="1141128"/>
                    <a:pt x="888004" y="1141128"/>
                    <a:pt x="888004" y="1141128"/>
                  </a:cubicBezTo>
                  <a:cubicBezTo>
                    <a:pt x="886174" y="1141128"/>
                    <a:pt x="886784" y="1141128"/>
                    <a:pt x="886174" y="1141128"/>
                  </a:cubicBezTo>
                  <a:cubicBezTo>
                    <a:pt x="886174" y="1140514"/>
                    <a:pt x="886174" y="1140514"/>
                    <a:pt x="886174" y="1140514"/>
                  </a:cubicBezTo>
                  <a:cubicBezTo>
                    <a:pt x="884345" y="1140514"/>
                    <a:pt x="884955" y="1140514"/>
                    <a:pt x="884955" y="1140514"/>
                  </a:cubicBezTo>
                  <a:cubicBezTo>
                    <a:pt x="884955" y="1141128"/>
                    <a:pt x="884955" y="1141128"/>
                    <a:pt x="884955" y="1141128"/>
                  </a:cubicBezTo>
                  <a:cubicBezTo>
                    <a:pt x="883125" y="1138671"/>
                    <a:pt x="884955" y="1136214"/>
                    <a:pt x="884345" y="1134371"/>
                  </a:cubicBezTo>
                  <a:cubicBezTo>
                    <a:pt x="886784" y="1134985"/>
                    <a:pt x="888614" y="1133757"/>
                    <a:pt x="889224" y="1133142"/>
                  </a:cubicBezTo>
                  <a:cubicBezTo>
                    <a:pt x="889224" y="1133757"/>
                    <a:pt x="889224" y="1133757"/>
                    <a:pt x="889224" y="1133757"/>
                  </a:cubicBezTo>
                  <a:cubicBezTo>
                    <a:pt x="889834" y="1133757"/>
                    <a:pt x="889834" y="1133757"/>
                    <a:pt x="889834" y="1133757"/>
                  </a:cubicBezTo>
                  <a:cubicBezTo>
                    <a:pt x="889834" y="1134371"/>
                    <a:pt x="889834" y="1134371"/>
                    <a:pt x="889834" y="1134371"/>
                  </a:cubicBezTo>
                  <a:cubicBezTo>
                    <a:pt x="891663" y="1134371"/>
                    <a:pt x="891054" y="1134371"/>
                    <a:pt x="891663" y="1134371"/>
                  </a:cubicBezTo>
                  <a:cubicBezTo>
                    <a:pt x="891663" y="1134985"/>
                    <a:pt x="891663" y="1134985"/>
                    <a:pt x="891663" y="1134985"/>
                  </a:cubicBezTo>
                  <a:cubicBezTo>
                    <a:pt x="892273" y="1134985"/>
                    <a:pt x="892273" y="1134985"/>
                    <a:pt x="892273" y="1134985"/>
                  </a:cubicBezTo>
                  <a:cubicBezTo>
                    <a:pt x="892273" y="1133757"/>
                    <a:pt x="892273" y="1132528"/>
                    <a:pt x="892273" y="1132528"/>
                  </a:cubicBezTo>
                  <a:cubicBezTo>
                    <a:pt x="892883" y="1132528"/>
                    <a:pt x="892883" y="1132528"/>
                    <a:pt x="892883" y="1132528"/>
                  </a:cubicBezTo>
                  <a:cubicBezTo>
                    <a:pt x="892883" y="1131300"/>
                    <a:pt x="892883" y="1131300"/>
                    <a:pt x="892883" y="1131300"/>
                  </a:cubicBezTo>
                  <a:cubicBezTo>
                    <a:pt x="891054" y="1131300"/>
                    <a:pt x="891663" y="1132528"/>
                    <a:pt x="891663" y="1132528"/>
                  </a:cubicBezTo>
                  <a:cubicBezTo>
                    <a:pt x="891663" y="1131300"/>
                    <a:pt x="891663" y="1131300"/>
                    <a:pt x="891663" y="1131300"/>
                  </a:cubicBezTo>
                  <a:cubicBezTo>
                    <a:pt x="889834" y="1131300"/>
                    <a:pt x="889834" y="1131300"/>
                    <a:pt x="889834" y="1131300"/>
                  </a:cubicBezTo>
                  <a:cubicBezTo>
                    <a:pt x="889834" y="1130071"/>
                    <a:pt x="889834" y="1130071"/>
                    <a:pt x="889834" y="1130071"/>
                  </a:cubicBezTo>
                  <a:cubicBezTo>
                    <a:pt x="889224" y="1130071"/>
                    <a:pt x="889224" y="1130071"/>
                    <a:pt x="889224" y="1130071"/>
                  </a:cubicBezTo>
                  <a:cubicBezTo>
                    <a:pt x="889224" y="1128228"/>
                    <a:pt x="889224" y="1127000"/>
                    <a:pt x="889224" y="1126385"/>
                  </a:cubicBezTo>
                  <a:cubicBezTo>
                    <a:pt x="888614" y="1126385"/>
                    <a:pt x="888614" y="1126385"/>
                    <a:pt x="888614" y="1126385"/>
                  </a:cubicBezTo>
                  <a:cubicBezTo>
                    <a:pt x="888614" y="1125157"/>
                    <a:pt x="888614" y="1124542"/>
                    <a:pt x="888614" y="1124542"/>
                  </a:cubicBezTo>
                  <a:cubicBezTo>
                    <a:pt x="889834" y="1124542"/>
                    <a:pt x="890444" y="1124542"/>
                    <a:pt x="890444" y="1124542"/>
                  </a:cubicBezTo>
                  <a:cubicBezTo>
                    <a:pt x="890444" y="1123314"/>
                    <a:pt x="890444" y="1123314"/>
                    <a:pt x="890444" y="1123314"/>
                  </a:cubicBezTo>
                  <a:cubicBezTo>
                    <a:pt x="892273" y="1123314"/>
                    <a:pt x="891663" y="1123314"/>
                    <a:pt x="892273" y="1123314"/>
                  </a:cubicBezTo>
                  <a:cubicBezTo>
                    <a:pt x="892273" y="1124542"/>
                    <a:pt x="892273" y="1124542"/>
                    <a:pt x="892273" y="1124542"/>
                  </a:cubicBezTo>
                  <a:cubicBezTo>
                    <a:pt x="893493" y="1124542"/>
                    <a:pt x="894103" y="1124542"/>
                    <a:pt x="894103" y="1124542"/>
                  </a:cubicBezTo>
                  <a:cubicBezTo>
                    <a:pt x="894103" y="1125157"/>
                    <a:pt x="894103" y="1125157"/>
                    <a:pt x="894103" y="1125157"/>
                  </a:cubicBezTo>
                  <a:cubicBezTo>
                    <a:pt x="894713" y="1125157"/>
                    <a:pt x="894713" y="1125157"/>
                    <a:pt x="894713" y="1125157"/>
                  </a:cubicBezTo>
                  <a:cubicBezTo>
                    <a:pt x="894713" y="1124542"/>
                    <a:pt x="894713" y="1124542"/>
                    <a:pt x="894713" y="1124542"/>
                  </a:cubicBezTo>
                  <a:cubicBezTo>
                    <a:pt x="896543" y="1124542"/>
                    <a:pt x="896543" y="1125157"/>
                    <a:pt x="897153" y="1125157"/>
                  </a:cubicBezTo>
                  <a:cubicBezTo>
                    <a:pt x="897153" y="1124542"/>
                    <a:pt x="897153" y="1124542"/>
                    <a:pt x="897153" y="1124542"/>
                  </a:cubicBezTo>
                  <a:cubicBezTo>
                    <a:pt x="897762" y="1125157"/>
                    <a:pt x="897762" y="1125157"/>
                    <a:pt x="897762" y="1125157"/>
                  </a:cubicBezTo>
                  <a:cubicBezTo>
                    <a:pt x="897762" y="1124542"/>
                    <a:pt x="897762" y="1124542"/>
                    <a:pt x="897762" y="1124542"/>
                  </a:cubicBezTo>
                  <a:cubicBezTo>
                    <a:pt x="898372" y="1124542"/>
                    <a:pt x="898372" y="1124542"/>
                    <a:pt x="898372" y="1124542"/>
                  </a:cubicBezTo>
                  <a:cubicBezTo>
                    <a:pt x="898372" y="1125157"/>
                    <a:pt x="898372" y="1125157"/>
                    <a:pt x="898372" y="1125157"/>
                  </a:cubicBezTo>
                  <a:cubicBezTo>
                    <a:pt x="900202" y="1125157"/>
                    <a:pt x="900202" y="1123928"/>
                    <a:pt x="900202" y="1124542"/>
                  </a:cubicBezTo>
                  <a:cubicBezTo>
                    <a:pt x="900202" y="1125157"/>
                    <a:pt x="900202" y="1125157"/>
                    <a:pt x="900202" y="1125157"/>
                  </a:cubicBezTo>
                  <a:cubicBezTo>
                    <a:pt x="901422" y="1123314"/>
                    <a:pt x="902032" y="1124542"/>
                    <a:pt x="902032" y="1124542"/>
                  </a:cubicBezTo>
                  <a:cubicBezTo>
                    <a:pt x="902032" y="1123314"/>
                    <a:pt x="902032" y="1123314"/>
                    <a:pt x="902032" y="1123314"/>
                  </a:cubicBezTo>
                  <a:cubicBezTo>
                    <a:pt x="899592" y="1123314"/>
                    <a:pt x="897762" y="1123314"/>
                    <a:pt x="896543" y="1123314"/>
                  </a:cubicBezTo>
                  <a:cubicBezTo>
                    <a:pt x="896543" y="1122700"/>
                    <a:pt x="896543" y="1122700"/>
                    <a:pt x="896543" y="1122700"/>
                  </a:cubicBezTo>
                  <a:cubicBezTo>
                    <a:pt x="894713" y="1122700"/>
                    <a:pt x="895323" y="1122700"/>
                    <a:pt x="894713" y="1122700"/>
                  </a:cubicBezTo>
                  <a:cubicBezTo>
                    <a:pt x="894713" y="1122085"/>
                    <a:pt x="894713" y="1122085"/>
                    <a:pt x="894713" y="1122085"/>
                  </a:cubicBezTo>
                  <a:cubicBezTo>
                    <a:pt x="894103" y="1122085"/>
                    <a:pt x="894103" y="1122085"/>
                    <a:pt x="894103" y="1122085"/>
                  </a:cubicBezTo>
                  <a:cubicBezTo>
                    <a:pt x="894103" y="1121471"/>
                    <a:pt x="894103" y="1121471"/>
                    <a:pt x="894103" y="1121471"/>
                  </a:cubicBezTo>
                  <a:cubicBezTo>
                    <a:pt x="894713" y="1121471"/>
                    <a:pt x="894713" y="1121471"/>
                    <a:pt x="894713" y="1121471"/>
                  </a:cubicBezTo>
                  <a:cubicBezTo>
                    <a:pt x="894713" y="1120857"/>
                    <a:pt x="894713" y="1120857"/>
                    <a:pt x="894713" y="1120857"/>
                  </a:cubicBezTo>
                  <a:cubicBezTo>
                    <a:pt x="895933" y="1120857"/>
                    <a:pt x="895933" y="1120857"/>
                    <a:pt x="895933" y="1120857"/>
                  </a:cubicBezTo>
                  <a:cubicBezTo>
                    <a:pt x="895933" y="1119014"/>
                    <a:pt x="895933" y="1119628"/>
                    <a:pt x="895933" y="1119014"/>
                  </a:cubicBezTo>
                  <a:cubicBezTo>
                    <a:pt x="896543" y="1119014"/>
                    <a:pt x="896543" y="1119014"/>
                    <a:pt x="896543" y="1119014"/>
                  </a:cubicBezTo>
                  <a:cubicBezTo>
                    <a:pt x="896543" y="1118400"/>
                    <a:pt x="896543" y="1118400"/>
                    <a:pt x="896543" y="1118400"/>
                  </a:cubicBezTo>
                  <a:cubicBezTo>
                    <a:pt x="894713" y="1118400"/>
                    <a:pt x="894103" y="1118400"/>
                    <a:pt x="893493" y="1118400"/>
                  </a:cubicBezTo>
                  <a:cubicBezTo>
                    <a:pt x="893493" y="1116557"/>
                    <a:pt x="893493" y="1117171"/>
                    <a:pt x="893493" y="1117171"/>
                  </a:cubicBezTo>
                  <a:cubicBezTo>
                    <a:pt x="891663" y="1117171"/>
                    <a:pt x="890444" y="1119014"/>
                    <a:pt x="889834" y="1118400"/>
                  </a:cubicBezTo>
                  <a:cubicBezTo>
                    <a:pt x="889834" y="1117785"/>
                    <a:pt x="889834" y="1117785"/>
                    <a:pt x="889834" y="1117785"/>
                  </a:cubicBezTo>
                  <a:cubicBezTo>
                    <a:pt x="890444" y="1117785"/>
                    <a:pt x="890444" y="1117785"/>
                    <a:pt x="890444" y="1117785"/>
                  </a:cubicBezTo>
                  <a:cubicBezTo>
                    <a:pt x="890444" y="1115942"/>
                    <a:pt x="890444" y="1115328"/>
                    <a:pt x="890444" y="1114714"/>
                  </a:cubicBezTo>
                  <a:cubicBezTo>
                    <a:pt x="891663" y="1114714"/>
                    <a:pt x="891663" y="1114714"/>
                    <a:pt x="891663" y="1114714"/>
                  </a:cubicBezTo>
                  <a:cubicBezTo>
                    <a:pt x="891663" y="1114100"/>
                    <a:pt x="891663" y="1114100"/>
                    <a:pt x="891663" y="1114100"/>
                  </a:cubicBezTo>
                  <a:cubicBezTo>
                    <a:pt x="890444" y="1114100"/>
                    <a:pt x="890444" y="1114100"/>
                    <a:pt x="890444" y="1114100"/>
                  </a:cubicBezTo>
                  <a:cubicBezTo>
                    <a:pt x="890444" y="1113485"/>
                    <a:pt x="890444" y="1113485"/>
                    <a:pt x="890444" y="1113485"/>
                  </a:cubicBezTo>
                  <a:cubicBezTo>
                    <a:pt x="889834" y="1113485"/>
                    <a:pt x="889834" y="1113485"/>
                    <a:pt x="889834" y="1113485"/>
                  </a:cubicBezTo>
                  <a:cubicBezTo>
                    <a:pt x="889834" y="1114714"/>
                    <a:pt x="889834" y="1115328"/>
                    <a:pt x="889834" y="1115328"/>
                  </a:cubicBezTo>
                  <a:cubicBezTo>
                    <a:pt x="889224" y="1115328"/>
                    <a:pt x="889224" y="1115328"/>
                    <a:pt x="889224" y="1115328"/>
                  </a:cubicBezTo>
                  <a:cubicBezTo>
                    <a:pt x="889224" y="1117171"/>
                    <a:pt x="889224" y="1116557"/>
                    <a:pt x="889224" y="1117171"/>
                  </a:cubicBezTo>
                  <a:cubicBezTo>
                    <a:pt x="888614" y="1117171"/>
                    <a:pt x="888614" y="1117171"/>
                    <a:pt x="888614" y="1117171"/>
                  </a:cubicBezTo>
                  <a:cubicBezTo>
                    <a:pt x="888614" y="1117785"/>
                    <a:pt x="888614" y="1117785"/>
                    <a:pt x="888614" y="1117785"/>
                  </a:cubicBezTo>
                  <a:cubicBezTo>
                    <a:pt x="886784" y="1117785"/>
                    <a:pt x="886784" y="1117785"/>
                    <a:pt x="886174" y="1117785"/>
                  </a:cubicBezTo>
                  <a:cubicBezTo>
                    <a:pt x="886174" y="1118400"/>
                    <a:pt x="886174" y="1118400"/>
                    <a:pt x="886174" y="1118400"/>
                  </a:cubicBezTo>
                  <a:cubicBezTo>
                    <a:pt x="885565" y="1118400"/>
                    <a:pt x="885565" y="1118400"/>
                    <a:pt x="885565" y="1118400"/>
                  </a:cubicBezTo>
                  <a:cubicBezTo>
                    <a:pt x="885565" y="1117785"/>
                    <a:pt x="885565" y="1117785"/>
                    <a:pt x="885565" y="1117785"/>
                  </a:cubicBezTo>
                  <a:cubicBezTo>
                    <a:pt x="883735" y="1117785"/>
                    <a:pt x="884345" y="1117785"/>
                    <a:pt x="884345" y="1117785"/>
                  </a:cubicBezTo>
                  <a:cubicBezTo>
                    <a:pt x="884345" y="1118400"/>
                    <a:pt x="884345" y="1118400"/>
                    <a:pt x="884345" y="1118400"/>
                  </a:cubicBezTo>
                  <a:cubicBezTo>
                    <a:pt x="882515" y="1116557"/>
                    <a:pt x="882515" y="1118400"/>
                    <a:pt x="881905" y="1117785"/>
                  </a:cubicBezTo>
                  <a:cubicBezTo>
                    <a:pt x="881905" y="1117171"/>
                    <a:pt x="881905" y="1117171"/>
                    <a:pt x="881905" y="1117171"/>
                  </a:cubicBezTo>
                  <a:cubicBezTo>
                    <a:pt x="880076" y="1117171"/>
                    <a:pt x="880685" y="1117171"/>
                    <a:pt x="880685" y="1117171"/>
                  </a:cubicBezTo>
                  <a:cubicBezTo>
                    <a:pt x="880685" y="1116557"/>
                    <a:pt x="880685" y="1116557"/>
                    <a:pt x="880685" y="1116557"/>
                  </a:cubicBezTo>
                  <a:cubicBezTo>
                    <a:pt x="880076" y="1116557"/>
                    <a:pt x="880076" y="1116557"/>
                    <a:pt x="880076" y="1116557"/>
                  </a:cubicBezTo>
                  <a:cubicBezTo>
                    <a:pt x="880076" y="1115328"/>
                    <a:pt x="880076" y="1115328"/>
                    <a:pt x="880076" y="1115328"/>
                  </a:cubicBezTo>
                  <a:cubicBezTo>
                    <a:pt x="878856" y="1115328"/>
                    <a:pt x="878856" y="1115328"/>
                    <a:pt x="878856" y="1115328"/>
                  </a:cubicBezTo>
                  <a:cubicBezTo>
                    <a:pt x="878856" y="1114714"/>
                    <a:pt x="878856" y="1114714"/>
                    <a:pt x="878856" y="1114714"/>
                  </a:cubicBezTo>
                  <a:cubicBezTo>
                    <a:pt x="880076" y="1114714"/>
                    <a:pt x="880076" y="1114714"/>
                    <a:pt x="880076" y="1114714"/>
                  </a:cubicBezTo>
                  <a:cubicBezTo>
                    <a:pt x="880076" y="1112257"/>
                    <a:pt x="880076" y="1111028"/>
                    <a:pt x="880076" y="1109800"/>
                  </a:cubicBezTo>
                  <a:cubicBezTo>
                    <a:pt x="881295" y="1109800"/>
                    <a:pt x="881905" y="1109800"/>
                    <a:pt x="881905" y="1109800"/>
                  </a:cubicBezTo>
                  <a:cubicBezTo>
                    <a:pt x="881905" y="1110414"/>
                    <a:pt x="881905" y="1110414"/>
                    <a:pt x="881905" y="1110414"/>
                  </a:cubicBezTo>
                  <a:cubicBezTo>
                    <a:pt x="882515" y="1110414"/>
                    <a:pt x="882515" y="1110414"/>
                    <a:pt x="882515" y="1110414"/>
                  </a:cubicBezTo>
                  <a:cubicBezTo>
                    <a:pt x="882515" y="1109800"/>
                    <a:pt x="882515" y="1109800"/>
                    <a:pt x="882515" y="1109800"/>
                  </a:cubicBezTo>
                  <a:cubicBezTo>
                    <a:pt x="883735" y="1111028"/>
                    <a:pt x="883735" y="1110414"/>
                    <a:pt x="884345" y="1110414"/>
                  </a:cubicBezTo>
                  <a:cubicBezTo>
                    <a:pt x="884345" y="1111028"/>
                    <a:pt x="884345" y="1111028"/>
                    <a:pt x="884345" y="1111028"/>
                  </a:cubicBezTo>
                  <a:lnTo>
                    <a:pt x="886174" y="1111028"/>
                  </a:lnTo>
                  <a:cubicBezTo>
                    <a:pt x="886174" y="1110414"/>
                    <a:pt x="886174" y="1110414"/>
                    <a:pt x="886174" y="1110414"/>
                  </a:cubicBezTo>
                  <a:cubicBezTo>
                    <a:pt x="885565" y="1110414"/>
                    <a:pt x="885565" y="1110414"/>
                    <a:pt x="885565" y="1110414"/>
                  </a:cubicBezTo>
                  <a:cubicBezTo>
                    <a:pt x="885565" y="1108571"/>
                    <a:pt x="885565" y="1109185"/>
                    <a:pt x="885565" y="1109185"/>
                  </a:cubicBezTo>
                  <a:cubicBezTo>
                    <a:pt x="884955" y="1109185"/>
                    <a:pt x="884955" y="1109185"/>
                    <a:pt x="884955" y="1109185"/>
                  </a:cubicBezTo>
                  <a:cubicBezTo>
                    <a:pt x="884955" y="1107342"/>
                    <a:pt x="884955" y="1107957"/>
                    <a:pt x="884955" y="1107342"/>
                  </a:cubicBezTo>
                  <a:cubicBezTo>
                    <a:pt x="884345" y="1107342"/>
                    <a:pt x="884345" y="1107342"/>
                    <a:pt x="884345" y="1107342"/>
                  </a:cubicBezTo>
                  <a:cubicBezTo>
                    <a:pt x="884345" y="1106728"/>
                    <a:pt x="884345" y="1106728"/>
                    <a:pt x="884345" y="1106728"/>
                  </a:cubicBezTo>
                  <a:cubicBezTo>
                    <a:pt x="883735" y="1106728"/>
                    <a:pt x="883735" y="1106728"/>
                    <a:pt x="883735" y="1106728"/>
                  </a:cubicBezTo>
                  <a:cubicBezTo>
                    <a:pt x="883735" y="1106114"/>
                    <a:pt x="883735" y="1106114"/>
                    <a:pt x="883735" y="1106114"/>
                  </a:cubicBezTo>
                  <a:cubicBezTo>
                    <a:pt x="880076" y="1106728"/>
                    <a:pt x="880685" y="1104271"/>
                    <a:pt x="880685" y="1103042"/>
                  </a:cubicBezTo>
                  <a:cubicBezTo>
                    <a:pt x="881295" y="1103042"/>
                    <a:pt x="881295" y="1103042"/>
                    <a:pt x="881295" y="1103042"/>
                  </a:cubicBezTo>
                  <a:cubicBezTo>
                    <a:pt x="881295" y="1102428"/>
                    <a:pt x="881295" y="1102428"/>
                    <a:pt x="881295" y="1102428"/>
                  </a:cubicBezTo>
                  <a:cubicBezTo>
                    <a:pt x="881905" y="1102428"/>
                    <a:pt x="881905" y="1102428"/>
                    <a:pt x="881905" y="1102428"/>
                  </a:cubicBezTo>
                  <a:cubicBezTo>
                    <a:pt x="881905" y="1101814"/>
                    <a:pt x="881905" y="1101814"/>
                    <a:pt x="881905" y="1101814"/>
                  </a:cubicBezTo>
                  <a:cubicBezTo>
                    <a:pt x="883735" y="1101814"/>
                    <a:pt x="883125" y="1101814"/>
                    <a:pt x="883735" y="1101814"/>
                  </a:cubicBezTo>
                  <a:cubicBezTo>
                    <a:pt x="883735" y="1102428"/>
                    <a:pt x="883735" y="1102428"/>
                    <a:pt x="883735" y="1102428"/>
                  </a:cubicBezTo>
                  <a:cubicBezTo>
                    <a:pt x="884955" y="1102428"/>
                    <a:pt x="886174" y="1102428"/>
                    <a:pt x="886174" y="1102428"/>
                  </a:cubicBezTo>
                  <a:cubicBezTo>
                    <a:pt x="886174" y="1103042"/>
                    <a:pt x="886174" y="1103042"/>
                    <a:pt x="886174" y="1103042"/>
                  </a:cubicBezTo>
                  <a:cubicBezTo>
                    <a:pt x="888614" y="1102428"/>
                    <a:pt x="889224" y="1102428"/>
                    <a:pt x="889834" y="1102428"/>
                  </a:cubicBezTo>
                  <a:cubicBezTo>
                    <a:pt x="889834" y="1103042"/>
                    <a:pt x="889834" y="1103042"/>
                    <a:pt x="889834" y="1103042"/>
                  </a:cubicBezTo>
                  <a:cubicBezTo>
                    <a:pt x="891663" y="1103042"/>
                    <a:pt x="891054" y="1103042"/>
                    <a:pt x="891663" y="1103042"/>
                  </a:cubicBezTo>
                  <a:cubicBezTo>
                    <a:pt x="891663" y="1104885"/>
                    <a:pt x="891663" y="1105500"/>
                    <a:pt x="891663" y="1105500"/>
                  </a:cubicBezTo>
                  <a:cubicBezTo>
                    <a:pt x="892273" y="1105500"/>
                    <a:pt x="892273" y="1105500"/>
                    <a:pt x="892273" y="1105500"/>
                  </a:cubicBezTo>
                  <a:cubicBezTo>
                    <a:pt x="892273" y="1106728"/>
                    <a:pt x="892273" y="1107342"/>
                    <a:pt x="892273" y="1107342"/>
                  </a:cubicBezTo>
                  <a:cubicBezTo>
                    <a:pt x="892883" y="1107342"/>
                    <a:pt x="892883" y="1107342"/>
                    <a:pt x="892883" y="1107342"/>
                  </a:cubicBezTo>
                  <a:cubicBezTo>
                    <a:pt x="892883" y="1109185"/>
                    <a:pt x="892883" y="1108571"/>
                    <a:pt x="892883" y="1109185"/>
                  </a:cubicBezTo>
                  <a:cubicBezTo>
                    <a:pt x="893493" y="1109185"/>
                    <a:pt x="893493" y="1109185"/>
                    <a:pt x="893493" y="1109185"/>
                  </a:cubicBezTo>
                  <a:cubicBezTo>
                    <a:pt x="893493" y="1108571"/>
                    <a:pt x="893493" y="1108571"/>
                    <a:pt x="893493" y="1108571"/>
                  </a:cubicBezTo>
                  <a:cubicBezTo>
                    <a:pt x="895323" y="1108571"/>
                    <a:pt x="894713" y="1107342"/>
                    <a:pt x="894713" y="1107342"/>
                  </a:cubicBezTo>
                  <a:cubicBezTo>
                    <a:pt x="894103" y="1107342"/>
                    <a:pt x="894103" y="1107342"/>
                    <a:pt x="894103" y="1107342"/>
                  </a:cubicBezTo>
                  <a:cubicBezTo>
                    <a:pt x="894103" y="1106114"/>
                    <a:pt x="894103" y="1105500"/>
                    <a:pt x="894103" y="1105500"/>
                  </a:cubicBezTo>
                  <a:cubicBezTo>
                    <a:pt x="893493" y="1105500"/>
                    <a:pt x="893493" y="1105500"/>
                    <a:pt x="893493" y="1105500"/>
                  </a:cubicBezTo>
                  <a:cubicBezTo>
                    <a:pt x="893493" y="1103657"/>
                    <a:pt x="893493" y="1102428"/>
                    <a:pt x="893493" y="1101814"/>
                  </a:cubicBezTo>
                  <a:cubicBezTo>
                    <a:pt x="892883" y="1101814"/>
                    <a:pt x="892883" y="1101814"/>
                    <a:pt x="892883" y="1101814"/>
                  </a:cubicBezTo>
                  <a:cubicBezTo>
                    <a:pt x="892883" y="1101200"/>
                    <a:pt x="892883" y="1101200"/>
                    <a:pt x="892883" y="1101200"/>
                  </a:cubicBezTo>
                  <a:cubicBezTo>
                    <a:pt x="892273" y="1101200"/>
                    <a:pt x="892273" y="1101200"/>
                    <a:pt x="892273" y="1101200"/>
                  </a:cubicBezTo>
                  <a:cubicBezTo>
                    <a:pt x="892273" y="1099971"/>
                    <a:pt x="892273" y="1099971"/>
                    <a:pt x="892273" y="1099971"/>
                  </a:cubicBezTo>
                  <a:cubicBezTo>
                    <a:pt x="890444" y="1099971"/>
                    <a:pt x="891054" y="1099971"/>
                    <a:pt x="890444" y="1099971"/>
                  </a:cubicBezTo>
                  <a:cubicBezTo>
                    <a:pt x="890444" y="1099357"/>
                    <a:pt x="890444" y="1099357"/>
                    <a:pt x="890444" y="1099357"/>
                  </a:cubicBezTo>
                  <a:cubicBezTo>
                    <a:pt x="889834" y="1099357"/>
                    <a:pt x="889834" y="1099357"/>
                    <a:pt x="889834" y="1099357"/>
                  </a:cubicBezTo>
                  <a:cubicBezTo>
                    <a:pt x="888614" y="1096900"/>
                    <a:pt x="889224" y="1095671"/>
                    <a:pt x="889224" y="1094442"/>
                  </a:cubicBezTo>
                  <a:cubicBezTo>
                    <a:pt x="889834" y="1094442"/>
                    <a:pt x="889834" y="1094442"/>
                    <a:pt x="889834" y="1094442"/>
                  </a:cubicBezTo>
                  <a:cubicBezTo>
                    <a:pt x="889834" y="1092600"/>
                    <a:pt x="889834" y="1093214"/>
                    <a:pt x="889834" y="1093214"/>
                  </a:cubicBezTo>
                  <a:cubicBezTo>
                    <a:pt x="890444" y="1093214"/>
                    <a:pt x="890444" y="1093214"/>
                    <a:pt x="890444" y="1093214"/>
                  </a:cubicBezTo>
                  <a:cubicBezTo>
                    <a:pt x="890444" y="1091985"/>
                    <a:pt x="890444" y="1091985"/>
                    <a:pt x="890444" y="1091985"/>
                  </a:cubicBezTo>
                  <a:cubicBezTo>
                    <a:pt x="891663" y="1091985"/>
                    <a:pt x="891663" y="1091985"/>
                    <a:pt x="891663" y="1091985"/>
                  </a:cubicBezTo>
                  <a:cubicBezTo>
                    <a:pt x="891663" y="1091371"/>
                    <a:pt x="891663" y="1091371"/>
                    <a:pt x="891663" y="1091371"/>
                  </a:cubicBezTo>
                  <a:cubicBezTo>
                    <a:pt x="892273" y="1091371"/>
                    <a:pt x="892273" y="1091371"/>
                    <a:pt x="892273" y="1091371"/>
                  </a:cubicBezTo>
                  <a:cubicBezTo>
                    <a:pt x="892273" y="1091985"/>
                    <a:pt x="892273" y="1091985"/>
                    <a:pt x="892273" y="1091985"/>
                  </a:cubicBezTo>
                  <a:cubicBezTo>
                    <a:pt x="892883" y="1091985"/>
                    <a:pt x="892883" y="1091985"/>
                    <a:pt x="892883" y="1091985"/>
                  </a:cubicBezTo>
                  <a:cubicBezTo>
                    <a:pt x="892883" y="1093214"/>
                    <a:pt x="892883" y="1093214"/>
                    <a:pt x="892883" y="1093214"/>
                  </a:cubicBezTo>
                  <a:cubicBezTo>
                    <a:pt x="894713" y="1091371"/>
                    <a:pt x="892883" y="1091371"/>
                    <a:pt x="893493" y="1090757"/>
                  </a:cubicBezTo>
                  <a:cubicBezTo>
                    <a:pt x="892883" y="1090757"/>
                    <a:pt x="892883" y="1090757"/>
                    <a:pt x="892883" y="1090757"/>
                  </a:cubicBezTo>
                  <a:cubicBezTo>
                    <a:pt x="892883" y="1088914"/>
                    <a:pt x="892883" y="1088914"/>
                    <a:pt x="892883" y="1088914"/>
                  </a:cubicBezTo>
                  <a:cubicBezTo>
                    <a:pt x="893493" y="1088914"/>
                    <a:pt x="893493" y="1088914"/>
                    <a:pt x="893493" y="1088914"/>
                  </a:cubicBezTo>
                  <a:cubicBezTo>
                    <a:pt x="893493" y="1089528"/>
                    <a:pt x="893493" y="1089528"/>
                    <a:pt x="893493" y="1089528"/>
                  </a:cubicBezTo>
                  <a:cubicBezTo>
                    <a:pt x="895323" y="1090142"/>
                    <a:pt x="896543" y="1090142"/>
                    <a:pt x="897153" y="1090142"/>
                  </a:cubicBezTo>
                  <a:cubicBezTo>
                    <a:pt x="897762" y="1091985"/>
                    <a:pt x="896543" y="1093214"/>
                    <a:pt x="896543" y="1093214"/>
                  </a:cubicBezTo>
                  <a:cubicBezTo>
                    <a:pt x="897153" y="1093214"/>
                    <a:pt x="897153" y="1093214"/>
                    <a:pt x="897153" y="1093214"/>
                  </a:cubicBezTo>
                  <a:cubicBezTo>
                    <a:pt x="897153" y="1093828"/>
                    <a:pt x="897153" y="1093828"/>
                    <a:pt x="897153" y="1093828"/>
                  </a:cubicBezTo>
                  <a:cubicBezTo>
                    <a:pt x="896543" y="1093828"/>
                    <a:pt x="896543" y="1093828"/>
                    <a:pt x="896543" y="1093828"/>
                  </a:cubicBezTo>
                  <a:cubicBezTo>
                    <a:pt x="896543" y="1095057"/>
                    <a:pt x="896543" y="1095671"/>
                    <a:pt x="896543" y="1095671"/>
                  </a:cubicBezTo>
                  <a:cubicBezTo>
                    <a:pt x="898372" y="1095671"/>
                    <a:pt x="897762" y="1095671"/>
                    <a:pt x="897762" y="1095671"/>
                  </a:cubicBezTo>
                  <a:cubicBezTo>
                    <a:pt x="897762" y="1096900"/>
                    <a:pt x="897762" y="1096900"/>
                    <a:pt x="897762" y="1096900"/>
                  </a:cubicBezTo>
                  <a:cubicBezTo>
                    <a:pt x="898372" y="1096900"/>
                    <a:pt x="898372" y="1096900"/>
                    <a:pt x="898372" y="1096900"/>
                  </a:cubicBezTo>
                  <a:cubicBezTo>
                    <a:pt x="898372" y="1095671"/>
                    <a:pt x="898372" y="1095671"/>
                    <a:pt x="898372" y="1095671"/>
                  </a:cubicBezTo>
                  <a:cubicBezTo>
                    <a:pt x="899592" y="1095671"/>
                    <a:pt x="899592" y="1095671"/>
                    <a:pt x="899592" y="1095671"/>
                  </a:cubicBezTo>
                  <a:cubicBezTo>
                    <a:pt x="899592" y="1094442"/>
                    <a:pt x="899592" y="1093828"/>
                    <a:pt x="899592" y="1093828"/>
                  </a:cubicBezTo>
                  <a:cubicBezTo>
                    <a:pt x="900202" y="1093828"/>
                    <a:pt x="900202" y="1093828"/>
                    <a:pt x="900202" y="1093828"/>
                  </a:cubicBezTo>
                  <a:cubicBezTo>
                    <a:pt x="900202" y="1094442"/>
                    <a:pt x="900202" y="1094442"/>
                    <a:pt x="900202" y="1094442"/>
                  </a:cubicBezTo>
                  <a:cubicBezTo>
                    <a:pt x="900812" y="1094442"/>
                    <a:pt x="900812" y="1094442"/>
                    <a:pt x="900812" y="1094442"/>
                  </a:cubicBezTo>
                  <a:cubicBezTo>
                    <a:pt x="900812" y="1096285"/>
                    <a:pt x="900812" y="1096285"/>
                    <a:pt x="900812" y="1096900"/>
                  </a:cubicBezTo>
                  <a:cubicBezTo>
                    <a:pt x="900202" y="1096900"/>
                    <a:pt x="900202" y="1096900"/>
                    <a:pt x="900202" y="1096900"/>
                  </a:cubicBezTo>
                  <a:cubicBezTo>
                    <a:pt x="900202" y="1097514"/>
                    <a:pt x="900202" y="1097514"/>
                    <a:pt x="900202" y="1097514"/>
                  </a:cubicBezTo>
                  <a:cubicBezTo>
                    <a:pt x="902032" y="1097514"/>
                    <a:pt x="901422" y="1097514"/>
                    <a:pt x="901422" y="1097514"/>
                  </a:cubicBezTo>
                  <a:cubicBezTo>
                    <a:pt x="901422" y="1098128"/>
                    <a:pt x="901422" y="1098128"/>
                    <a:pt x="901422" y="1098128"/>
                  </a:cubicBezTo>
                  <a:cubicBezTo>
                    <a:pt x="902032" y="1098128"/>
                    <a:pt x="902032" y="1098128"/>
                    <a:pt x="902032" y="1098128"/>
                  </a:cubicBezTo>
                  <a:cubicBezTo>
                    <a:pt x="902032" y="1097514"/>
                    <a:pt x="902032" y="1097514"/>
                    <a:pt x="902032" y="1097514"/>
                  </a:cubicBezTo>
                  <a:cubicBezTo>
                    <a:pt x="903251" y="1097514"/>
                    <a:pt x="903251" y="1097514"/>
                    <a:pt x="903251" y="1097514"/>
                  </a:cubicBezTo>
                  <a:cubicBezTo>
                    <a:pt x="903251" y="1096900"/>
                    <a:pt x="903251" y="1096900"/>
                    <a:pt x="903251" y="1096900"/>
                  </a:cubicBezTo>
                  <a:cubicBezTo>
                    <a:pt x="903861" y="1096900"/>
                    <a:pt x="903861" y="1096900"/>
                    <a:pt x="903861" y="1096900"/>
                  </a:cubicBezTo>
                  <a:cubicBezTo>
                    <a:pt x="903861" y="1095671"/>
                    <a:pt x="903861" y="1095671"/>
                    <a:pt x="903861" y="1095671"/>
                  </a:cubicBezTo>
                  <a:cubicBezTo>
                    <a:pt x="904471" y="1095671"/>
                    <a:pt x="904471" y="1095671"/>
                    <a:pt x="904471" y="1095671"/>
                  </a:cubicBezTo>
                  <a:cubicBezTo>
                    <a:pt x="904471" y="1094442"/>
                    <a:pt x="904471" y="1094442"/>
                    <a:pt x="904471" y="1094442"/>
                  </a:cubicBezTo>
                  <a:cubicBezTo>
                    <a:pt x="905081" y="1094442"/>
                    <a:pt x="905081" y="1094442"/>
                    <a:pt x="905081" y="1094442"/>
                  </a:cubicBezTo>
                  <a:cubicBezTo>
                    <a:pt x="905081" y="1093828"/>
                    <a:pt x="905081" y="1093828"/>
                    <a:pt x="905081" y="1093828"/>
                  </a:cubicBezTo>
                  <a:cubicBezTo>
                    <a:pt x="904471" y="1093828"/>
                    <a:pt x="904471" y="1093828"/>
                    <a:pt x="904471" y="1093828"/>
                  </a:cubicBezTo>
                  <a:cubicBezTo>
                    <a:pt x="906301" y="1091985"/>
                    <a:pt x="904471" y="1091371"/>
                    <a:pt x="905081" y="1090757"/>
                  </a:cubicBezTo>
                  <a:cubicBezTo>
                    <a:pt x="905691" y="1090757"/>
                    <a:pt x="905691" y="1090757"/>
                    <a:pt x="905691" y="1090757"/>
                  </a:cubicBezTo>
                  <a:cubicBezTo>
                    <a:pt x="905691" y="1092600"/>
                    <a:pt x="905691" y="1093214"/>
                    <a:pt x="905691" y="1093828"/>
                  </a:cubicBezTo>
                  <a:cubicBezTo>
                    <a:pt x="908131" y="1093828"/>
                    <a:pt x="906911" y="1091371"/>
                    <a:pt x="907521" y="1090757"/>
                  </a:cubicBezTo>
                  <a:cubicBezTo>
                    <a:pt x="908131" y="1090757"/>
                    <a:pt x="908131" y="1090757"/>
                    <a:pt x="908131" y="1090757"/>
                  </a:cubicBezTo>
                  <a:cubicBezTo>
                    <a:pt x="908131" y="1088914"/>
                    <a:pt x="908131" y="1089528"/>
                    <a:pt x="908131" y="1089528"/>
                  </a:cubicBezTo>
                  <a:cubicBezTo>
                    <a:pt x="908740" y="1089528"/>
                    <a:pt x="908740" y="1089528"/>
                    <a:pt x="908740" y="1089528"/>
                  </a:cubicBezTo>
                  <a:cubicBezTo>
                    <a:pt x="908740" y="1090757"/>
                    <a:pt x="908740" y="1090757"/>
                    <a:pt x="908740" y="1090757"/>
                  </a:cubicBezTo>
                  <a:cubicBezTo>
                    <a:pt x="909350" y="1090757"/>
                    <a:pt x="909350" y="1090757"/>
                    <a:pt x="909350" y="1090757"/>
                  </a:cubicBezTo>
                  <a:cubicBezTo>
                    <a:pt x="909350" y="1092600"/>
                    <a:pt x="909350" y="1093214"/>
                    <a:pt x="909350" y="1093828"/>
                  </a:cubicBezTo>
                  <a:cubicBezTo>
                    <a:pt x="909960" y="1093828"/>
                    <a:pt x="909960" y="1093828"/>
                    <a:pt x="909960" y="1093828"/>
                  </a:cubicBezTo>
                  <a:cubicBezTo>
                    <a:pt x="911180" y="1091985"/>
                    <a:pt x="911180" y="1090757"/>
                    <a:pt x="911180" y="1090142"/>
                  </a:cubicBezTo>
                  <a:cubicBezTo>
                    <a:pt x="911790" y="1090142"/>
                    <a:pt x="911790" y="1090142"/>
                    <a:pt x="911790" y="1090142"/>
                  </a:cubicBezTo>
                  <a:cubicBezTo>
                    <a:pt x="911180" y="1089528"/>
                    <a:pt x="911180" y="1089528"/>
                    <a:pt x="911180" y="1089528"/>
                  </a:cubicBezTo>
                  <a:cubicBezTo>
                    <a:pt x="911790" y="1089528"/>
                    <a:pt x="911790" y="1089528"/>
                    <a:pt x="911790" y="1089528"/>
                  </a:cubicBezTo>
                  <a:cubicBezTo>
                    <a:pt x="911790" y="1087685"/>
                    <a:pt x="911790" y="1088300"/>
                    <a:pt x="911790" y="1087685"/>
                  </a:cubicBezTo>
                  <a:cubicBezTo>
                    <a:pt x="912400" y="1087685"/>
                    <a:pt x="912400" y="1087685"/>
                    <a:pt x="912400" y="1087685"/>
                  </a:cubicBezTo>
                  <a:cubicBezTo>
                    <a:pt x="912400" y="1087071"/>
                    <a:pt x="912400" y="1087071"/>
                    <a:pt x="912400" y="1087071"/>
                  </a:cubicBezTo>
                  <a:close/>
                  <a:moveTo>
                    <a:pt x="442709" y="537858"/>
                  </a:moveTo>
                  <a:cubicBezTo>
                    <a:pt x="442709" y="537858"/>
                    <a:pt x="442709" y="537858"/>
                    <a:pt x="442709" y="539062"/>
                  </a:cubicBezTo>
                  <a:cubicBezTo>
                    <a:pt x="442709" y="539062"/>
                    <a:pt x="442709" y="539062"/>
                    <a:pt x="443340" y="539062"/>
                  </a:cubicBezTo>
                  <a:cubicBezTo>
                    <a:pt x="443340" y="540267"/>
                    <a:pt x="444602" y="540267"/>
                    <a:pt x="446494" y="542073"/>
                  </a:cubicBezTo>
                  <a:cubicBezTo>
                    <a:pt x="446494" y="542073"/>
                    <a:pt x="446494" y="542073"/>
                    <a:pt x="445863" y="542073"/>
                  </a:cubicBezTo>
                  <a:cubicBezTo>
                    <a:pt x="445863" y="542675"/>
                    <a:pt x="445863" y="543278"/>
                    <a:pt x="445863" y="545084"/>
                  </a:cubicBezTo>
                  <a:cubicBezTo>
                    <a:pt x="443971" y="545084"/>
                    <a:pt x="444602" y="540869"/>
                    <a:pt x="442078" y="540869"/>
                  </a:cubicBezTo>
                  <a:cubicBezTo>
                    <a:pt x="442709" y="540267"/>
                    <a:pt x="440816" y="539062"/>
                    <a:pt x="442709" y="537858"/>
                  </a:cubicBezTo>
                  <a:close/>
                  <a:moveTo>
                    <a:pt x="415523" y="501208"/>
                  </a:moveTo>
                  <a:lnTo>
                    <a:pt x="416039" y="501208"/>
                  </a:lnTo>
                  <a:lnTo>
                    <a:pt x="415523" y="502240"/>
                  </a:lnTo>
                  <a:close/>
                  <a:moveTo>
                    <a:pt x="679119" y="479530"/>
                  </a:moveTo>
                  <a:cubicBezTo>
                    <a:pt x="679119" y="479530"/>
                    <a:pt x="679119" y="479530"/>
                    <a:pt x="680323" y="479530"/>
                  </a:cubicBezTo>
                  <a:cubicBezTo>
                    <a:pt x="680323" y="479530"/>
                    <a:pt x="680323" y="479530"/>
                    <a:pt x="680323" y="480138"/>
                  </a:cubicBezTo>
                  <a:cubicBezTo>
                    <a:pt x="680323" y="480138"/>
                    <a:pt x="680323" y="480138"/>
                    <a:pt x="679721" y="480138"/>
                  </a:cubicBezTo>
                  <a:cubicBezTo>
                    <a:pt x="679721" y="481963"/>
                    <a:pt x="678517" y="488047"/>
                    <a:pt x="677312" y="491697"/>
                  </a:cubicBezTo>
                  <a:cubicBezTo>
                    <a:pt x="677312" y="491697"/>
                    <a:pt x="677312" y="491697"/>
                    <a:pt x="676108" y="491697"/>
                  </a:cubicBezTo>
                  <a:cubicBezTo>
                    <a:pt x="675505" y="496564"/>
                    <a:pt x="673699" y="502039"/>
                    <a:pt x="672494" y="507514"/>
                  </a:cubicBezTo>
                  <a:cubicBezTo>
                    <a:pt x="672494" y="507514"/>
                    <a:pt x="672494" y="507514"/>
                    <a:pt x="671892" y="507514"/>
                  </a:cubicBezTo>
                  <a:cubicBezTo>
                    <a:pt x="671892" y="508123"/>
                    <a:pt x="671892" y="509340"/>
                    <a:pt x="671892" y="511165"/>
                  </a:cubicBezTo>
                  <a:cubicBezTo>
                    <a:pt x="671892" y="511165"/>
                    <a:pt x="671892" y="511165"/>
                    <a:pt x="672494" y="511165"/>
                  </a:cubicBezTo>
                  <a:cubicBezTo>
                    <a:pt x="673097" y="511773"/>
                    <a:pt x="672494" y="511773"/>
                    <a:pt x="671892" y="513598"/>
                  </a:cubicBezTo>
                  <a:cubicBezTo>
                    <a:pt x="671892" y="513598"/>
                    <a:pt x="671892" y="513598"/>
                    <a:pt x="671290" y="513598"/>
                  </a:cubicBezTo>
                  <a:cubicBezTo>
                    <a:pt x="671290" y="513598"/>
                    <a:pt x="671290" y="513598"/>
                    <a:pt x="671290" y="512990"/>
                  </a:cubicBezTo>
                  <a:cubicBezTo>
                    <a:pt x="671290" y="512990"/>
                    <a:pt x="671290" y="512990"/>
                    <a:pt x="670688" y="512990"/>
                  </a:cubicBezTo>
                  <a:cubicBezTo>
                    <a:pt x="670688" y="512381"/>
                    <a:pt x="670688" y="512990"/>
                    <a:pt x="670688" y="511165"/>
                  </a:cubicBezTo>
                  <a:cubicBezTo>
                    <a:pt x="669483" y="510556"/>
                    <a:pt x="672494" y="508731"/>
                    <a:pt x="670688" y="506906"/>
                  </a:cubicBezTo>
                  <a:cubicBezTo>
                    <a:pt x="673097" y="498997"/>
                    <a:pt x="676108" y="489872"/>
                    <a:pt x="679119" y="479530"/>
                  </a:cubicBezTo>
                  <a:close/>
                  <a:moveTo>
                    <a:pt x="395392" y="477980"/>
                  </a:moveTo>
                  <a:cubicBezTo>
                    <a:pt x="395392" y="477980"/>
                    <a:pt x="395392" y="477980"/>
                    <a:pt x="396424" y="477980"/>
                  </a:cubicBezTo>
                  <a:cubicBezTo>
                    <a:pt x="396424" y="477980"/>
                    <a:pt x="396424" y="477980"/>
                    <a:pt x="396424" y="478496"/>
                  </a:cubicBezTo>
                  <a:cubicBezTo>
                    <a:pt x="396424" y="478496"/>
                    <a:pt x="396941" y="478496"/>
                    <a:pt x="395392" y="478496"/>
                  </a:cubicBezTo>
                  <a:cubicBezTo>
                    <a:pt x="395392" y="478496"/>
                    <a:pt x="395392" y="478496"/>
                    <a:pt x="395392" y="477980"/>
                  </a:cubicBezTo>
                  <a:close/>
                  <a:moveTo>
                    <a:pt x="395392" y="477464"/>
                  </a:moveTo>
                  <a:lnTo>
                    <a:pt x="395392" y="477980"/>
                  </a:lnTo>
                  <a:lnTo>
                    <a:pt x="394360" y="477980"/>
                  </a:lnTo>
                  <a:close/>
                  <a:moveTo>
                    <a:pt x="381071" y="464759"/>
                  </a:moveTo>
                  <a:lnTo>
                    <a:pt x="381985" y="464759"/>
                  </a:lnTo>
                  <a:lnTo>
                    <a:pt x="381071" y="465988"/>
                  </a:lnTo>
                  <a:cubicBezTo>
                    <a:pt x="381071" y="465988"/>
                    <a:pt x="381071" y="465988"/>
                    <a:pt x="381071" y="464759"/>
                  </a:cubicBezTo>
                  <a:close/>
                  <a:moveTo>
                    <a:pt x="382116" y="464583"/>
                  </a:moveTo>
                  <a:lnTo>
                    <a:pt x="382290" y="464759"/>
                  </a:lnTo>
                  <a:lnTo>
                    <a:pt x="381985" y="464759"/>
                  </a:lnTo>
                  <a:close/>
                  <a:moveTo>
                    <a:pt x="579152" y="463527"/>
                  </a:moveTo>
                  <a:cubicBezTo>
                    <a:pt x="579152" y="463527"/>
                    <a:pt x="579152" y="463527"/>
                    <a:pt x="580529" y="463527"/>
                  </a:cubicBezTo>
                  <a:cubicBezTo>
                    <a:pt x="580529" y="463527"/>
                    <a:pt x="580529" y="463527"/>
                    <a:pt x="580529" y="464043"/>
                  </a:cubicBezTo>
                  <a:cubicBezTo>
                    <a:pt x="580529" y="464043"/>
                    <a:pt x="580529" y="464043"/>
                    <a:pt x="581217" y="464043"/>
                  </a:cubicBezTo>
                  <a:cubicBezTo>
                    <a:pt x="581217" y="464043"/>
                    <a:pt x="581217" y="464043"/>
                    <a:pt x="581217" y="464560"/>
                  </a:cubicBezTo>
                  <a:cubicBezTo>
                    <a:pt x="580529" y="464560"/>
                    <a:pt x="580529" y="465076"/>
                    <a:pt x="579152" y="464043"/>
                  </a:cubicBezTo>
                  <a:cubicBezTo>
                    <a:pt x="579152" y="464043"/>
                    <a:pt x="579152" y="464043"/>
                    <a:pt x="579152" y="463527"/>
                  </a:cubicBezTo>
                  <a:close/>
                  <a:moveTo>
                    <a:pt x="600831" y="441332"/>
                  </a:moveTo>
                  <a:lnTo>
                    <a:pt x="601347" y="441332"/>
                  </a:lnTo>
                  <a:lnTo>
                    <a:pt x="601347" y="442364"/>
                  </a:lnTo>
                  <a:lnTo>
                    <a:pt x="600831" y="442364"/>
                  </a:lnTo>
                  <a:close/>
                  <a:moveTo>
                    <a:pt x="577604" y="436686"/>
                  </a:moveTo>
                  <a:cubicBezTo>
                    <a:pt x="577604" y="436686"/>
                    <a:pt x="577604" y="436686"/>
                    <a:pt x="578636" y="436686"/>
                  </a:cubicBezTo>
                  <a:cubicBezTo>
                    <a:pt x="578636" y="436686"/>
                    <a:pt x="578636" y="436686"/>
                    <a:pt x="578636" y="437374"/>
                  </a:cubicBezTo>
                  <a:cubicBezTo>
                    <a:pt x="578636" y="437374"/>
                    <a:pt x="578636" y="437374"/>
                    <a:pt x="578120" y="437374"/>
                  </a:cubicBezTo>
                  <a:cubicBezTo>
                    <a:pt x="578120" y="437374"/>
                    <a:pt x="578120" y="437374"/>
                    <a:pt x="578120" y="438751"/>
                  </a:cubicBezTo>
                  <a:lnTo>
                    <a:pt x="577604" y="438751"/>
                  </a:lnTo>
                  <a:cubicBezTo>
                    <a:pt x="577604" y="438751"/>
                    <a:pt x="577604" y="438751"/>
                    <a:pt x="577087" y="437374"/>
                  </a:cubicBezTo>
                  <a:cubicBezTo>
                    <a:pt x="577087" y="437374"/>
                    <a:pt x="577087" y="437374"/>
                    <a:pt x="577604" y="437374"/>
                  </a:cubicBezTo>
                  <a:cubicBezTo>
                    <a:pt x="577604" y="437374"/>
                    <a:pt x="577604" y="437374"/>
                    <a:pt x="577604" y="436686"/>
                  </a:cubicBezTo>
                  <a:close/>
                  <a:moveTo>
                    <a:pt x="561085" y="433073"/>
                  </a:moveTo>
                  <a:lnTo>
                    <a:pt x="561601" y="433073"/>
                  </a:lnTo>
                  <a:lnTo>
                    <a:pt x="561601" y="434622"/>
                  </a:lnTo>
                  <a:lnTo>
                    <a:pt x="561085" y="434622"/>
                  </a:lnTo>
                  <a:close/>
                  <a:moveTo>
                    <a:pt x="608574" y="422749"/>
                  </a:moveTo>
                  <a:cubicBezTo>
                    <a:pt x="608574" y="423380"/>
                    <a:pt x="608574" y="424011"/>
                    <a:pt x="607993" y="425904"/>
                  </a:cubicBezTo>
                  <a:cubicBezTo>
                    <a:pt x="607993" y="425904"/>
                    <a:pt x="607993" y="425904"/>
                    <a:pt x="606832" y="425904"/>
                  </a:cubicBezTo>
                  <a:cubicBezTo>
                    <a:pt x="606832" y="425904"/>
                    <a:pt x="606832" y="425904"/>
                    <a:pt x="606832" y="427165"/>
                  </a:cubicBezTo>
                  <a:cubicBezTo>
                    <a:pt x="606832" y="427165"/>
                    <a:pt x="606832" y="427165"/>
                    <a:pt x="606251" y="427165"/>
                  </a:cubicBezTo>
                  <a:cubicBezTo>
                    <a:pt x="606251" y="427165"/>
                    <a:pt x="606251" y="427165"/>
                    <a:pt x="606251" y="427796"/>
                  </a:cubicBezTo>
                  <a:cubicBezTo>
                    <a:pt x="606251" y="427796"/>
                    <a:pt x="606251" y="427796"/>
                    <a:pt x="605670" y="427796"/>
                  </a:cubicBezTo>
                  <a:cubicBezTo>
                    <a:pt x="605670" y="427796"/>
                    <a:pt x="605670" y="427796"/>
                    <a:pt x="605670" y="428427"/>
                  </a:cubicBezTo>
                  <a:cubicBezTo>
                    <a:pt x="605670" y="428427"/>
                    <a:pt x="605090" y="428427"/>
                    <a:pt x="603928" y="428427"/>
                  </a:cubicBezTo>
                  <a:cubicBezTo>
                    <a:pt x="603928" y="428427"/>
                    <a:pt x="603928" y="428427"/>
                    <a:pt x="603928" y="427796"/>
                  </a:cubicBezTo>
                  <a:cubicBezTo>
                    <a:pt x="603928" y="427796"/>
                    <a:pt x="603928" y="427796"/>
                    <a:pt x="604509" y="427796"/>
                  </a:cubicBezTo>
                  <a:cubicBezTo>
                    <a:pt x="604509" y="427796"/>
                    <a:pt x="604509" y="427796"/>
                    <a:pt x="603928" y="427165"/>
                  </a:cubicBezTo>
                  <a:cubicBezTo>
                    <a:pt x="604509" y="427165"/>
                    <a:pt x="605670" y="425273"/>
                    <a:pt x="607993" y="425273"/>
                  </a:cubicBezTo>
                  <a:cubicBezTo>
                    <a:pt x="607993" y="425273"/>
                    <a:pt x="606832" y="424011"/>
                    <a:pt x="608574" y="422749"/>
                  </a:cubicBezTo>
                  <a:close/>
                  <a:moveTo>
                    <a:pt x="587153" y="416556"/>
                  </a:moveTo>
                  <a:lnTo>
                    <a:pt x="588443" y="417072"/>
                  </a:lnTo>
                  <a:cubicBezTo>
                    <a:pt x="588443" y="417072"/>
                    <a:pt x="588443" y="417072"/>
                    <a:pt x="587153" y="417072"/>
                  </a:cubicBezTo>
                  <a:close/>
                  <a:moveTo>
                    <a:pt x="588959" y="415523"/>
                  </a:moveTo>
                  <a:lnTo>
                    <a:pt x="589475" y="415523"/>
                  </a:lnTo>
                  <a:lnTo>
                    <a:pt x="589475" y="416039"/>
                  </a:lnTo>
                  <a:lnTo>
                    <a:pt x="588959" y="416039"/>
                  </a:lnTo>
                  <a:close/>
                  <a:moveTo>
                    <a:pt x="584958" y="414593"/>
                  </a:moveTo>
                  <a:cubicBezTo>
                    <a:pt x="584958" y="413974"/>
                    <a:pt x="584958" y="415213"/>
                    <a:pt x="586249" y="415213"/>
                  </a:cubicBezTo>
                  <a:cubicBezTo>
                    <a:pt x="586249" y="415213"/>
                    <a:pt x="586249" y="415213"/>
                    <a:pt x="585604" y="415832"/>
                  </a:cubicBezTo>
                  <a:cubicBezTo>
                    <a:pt x="585604" y="415832"/>
                    <a:pt x="585604" y="415832"/>
                    <a:pt x="586249" y="415832"/>
                  </a:cubicBezTo>
                  <a:lnTo>
                    <a:pt x="586093" y="416132"/>
                  </a:lnTo>
                  <a:lnTo>
                    <a:pt x="587153" y="416556"/>
                  </a:lnTo>
                  <a:lnTo>
                    <a:pt x="585872" y="416556"/>
                  </a:lnTo>
                  <a:lnTo>
                    <a:pt x="585604" y="417071"/>
                  </a:lnTo>
                  <a:cubicBezTo>
                    <a:pt x="585604" y="417071"/>
                    <a:pt x="585604" y="417071"/>
                    <a:pt x="584313" y="417071"/>
                  </a:cubicBezTo>
                  <a:cubicBezTo>
                    <a:pt x="584313" y="417071"/>
                    <a:pt x="584313" y="417071"/>
                    <a:pt x="584313" y="416452"/>
                  </a:cubicBezTo>
                  <a:cubicBezTo>
                    <a:pt x="584313" y="416452"/>
                    <a:pt x="584313" y="416452"/>
                    <a:pt x="584958" y="416452"/>
                  </a:cubicBezTo>
                  <a:cubicBezTo>
                    <a:pt x="584958" y="416452"/>
                    <a:pt x="584958" y="416452"/>
                    <a:pt x="584958" y="415213"/>
                  </a:cubicBezTo>
                  <a:cubicBezTo>
                    <a:pt x="584958" y="415213"/>
                    <a:pt x="584958" y="415213"/>
                    <a:pt x="584958" y="414593"/>
                  </a:cubicBezTo>
                  <a:close/>
                  <a:moveTo>
                    <a:pt x="390230" y="412942"/>
                  </a:moveTo>
                  <a:lnTo>
                    <a:pt x="390746" y="413458"/>
                  </a:lnTo>
                  <a:lnTo>
                    <a:pt x="390230" y="413458"/>
                  </a:lnTo>
                  <a:close/>
                  <a:moveTo>
                    <a:pt x="387133" y="403135"/>
                  </a:moveTo>
                  <a:lnTo>
                    <a:pt x="387649" y="403651"/>
                  </a:lnTo>
                  <a:lnTo>
                    <a:pt x="387133" y="403651"/>
                  </a:lnTo>
                  <a:close/>
                  <a:moveTo>
                    <a:pt x="588443" y="399521"/>
                  </a:moveTo>
                  <a:lnTo>
                    <a:pt x="588959" y="399521"/>
                  </a:lnTo>
                  <a:lnTo>
                    <a:pt x="588959" y="400037"/>
                  </a:lnTo>
                  <a:lnTo>
                    <a:pt x="588443" y="400037"/>
                  </a:lnTo>
                  <a:close/>
                  <a:moveTo>
                    <a:pt x="380423" y="395909"/>
                  </a:moveTo>
                  <a:cubicBezTo>
                    <a:pt x="381042" y="396511"/>
                    <a:pt x="382281" y="396511"/>
                    <a:pt x="383520" y="399522"/>
                  </a:cubicBezTo>
                  <a:cubicBezTo>
                    <a:pt x="384139" y="398920"/>
                    <a:pt x="384759" y="399522"/>
                    <a:pt x="386617" y="401329"/>
                  </a:cubicBezTo>
                  <a:cubicBezTo>
                    <a:pt x="386617" y="401329"/>
                    <a:pt x="386617" y="401329"/>
                    <a:pt x="385997" y="401329"/>
                  </a:cubicBezTo>
                  <a:cubicBezTo>
                    <a:pt x="385997" y="401931"/>
                    <a:pt x="385378" y="401931"/>
                    <a:pt x="386617" y="403135"/>
                  </a:cubicBezTo>
                  <a:cubicBezTo>
                    <a:pt x="386617" y="402533"/>
                    <a:pt x="384139" y="403135"/>
                    <a:pt x="384139" y="400124"/>
                  </a:cubicBezTo>
                  <a:cubicBezTo>
                    <a:pt x="384139" y="400124"/>
                    <a:pt x="383520" y="400124"/>
                    <a:pt x="382900" y="399522"/>
                  </a:cubicBezTo>
                  <a:cubicBezTo>
                    <a:pt x="383520" y="398920"/>
                    <a:pt x="381042" y="398318"/>
                    <a:pt x="380423" y="395909"/>
                  </a:cubicBezTo>
                  <a:close/>
                  <a:moveTo>
                    <a:pt x="584125" y="390251"/>
                  </a:moveTo>
                  <a:cubicBezTo>
                    <a:pt x="584125" y="390251"/>
                    <a:pt x="584125" y="390251"/>
                    <a:pt x="584736" y="390251"/>
                  </a:cubicBezTo>
                  <a:cubicBezTo>
                    <a:pt x="584736" y="390251"/>
                    <a:pt x="584736" y="390251"/>
                    <a:pt x="584736" y="391478"/>
                  </a:cubicBezTo>
                  <a:cubicBezTo>
                    <a:pt x="584736" y="391478"/>
                    <a:pt x="584736" y="391478"/>
                    <a:pt x="584125" y="390251"/>
                  </a:cubicBezTo>
                  <a:close/>
                  <a:moveTo>
                    <a:pt x="642770" y="354614"/>
                  </a:moveTo>
                  <a:cubicBezTo>
                    <a:pt x="642770" y="354614"/>
                    <a:pt x="642125" y="354614"/>
                    <a:pt x="644061" y="354614"/>
                  </a:cubicBezTo>
                  <a:cubicBezTo>
                    <a:pt x="644061" y="354614"/>
                    <a:pt x="644061" y="354614"/>
                    <a:pt x="644061" y="355302"/>
                  </a:cubicBezTo>
                  <a:cubicBezTo>
                    <a:pt x="644061" y="355302"/>
                    <a:pt x="644061" y="355302"/>
                    <a:pt x="644706" y="355302"/>
                  </a:cubicBezTo>
                  <a:cubicBezTo>
                    <a:pt x="644706" y="355302"/>
                    <a:pt x="644706" y="355302"/>
                    <a:pt x="644706" y="356679"/>
                  </a:cubicBezTo>
                  <a:cubicBezTo>
                    <a:pt x="644706" y="356679"/>
                    <a:pt x="644061" y="355991"/>
                    <a:pt x="642770" y="355302"/>
                  </a:cubicBezTo>
                  <a:cubicBezTo>
                    <a:pt x="642770" y="355302"/>
                    <a:pt x="642770" y="355302"/>
                    <a:pt x="642770" y="354614"/>
                  </a:cubicBezTo>
                  <a:close/>
                  <a:moveTo>
                    <a:pt x="641092" y="353582"/>
                  </a:moveTo>
                  <a:cubicBezTo>
                    <a:pt x="641609" y="353582"/>
                    <a:pt x="641092" y="353582"/>
                    <a:pt x="642641" y="353582"/>
                  </a:cubicBezTo>
                  <a:cubicBezTo>
                    <a:pt x="642641" y="353582"/>
                    <a:pt x="642641" y="353582"/>
                    <a:pt x="642641" y="354098"/>
                  </a:cubicBezTo>
                  <a:lnTo>
                    <a:pt x="641609" y="354098"/>
                  </a:lnTo>
                  <a:cubicBezTo>
                    <a:pt x="641609" y="354098"/>
                    <a:pt x="641609" y="354098"/>
                    <a:pt x="641092" y="353582"/>
                  </a:cubicBezTo>
                  <a:close/>
                  <a:moveTo>
                    <a:pt x="592056" y="337522"/>
                  </a:moveTo>
                  <a:cubicBezTo>
                    <a:pt x="592666" y="338136"/>
                    <a:pt x="592666" y="338136"/>
                    <a:pt x="592666" y="338136"/>
                  </a:cubicBezTo>
                  <a:lnTo>
                    <a:pt x="592143" y="337785"/>
                  </a:lnTo>
                  <a:close/>
                  <a:moveTo>
                    <a:pt x="399955" y="334395"/>
                  </a:moveTo>
                  <a:cubicBezTo>
                    <a:pt x="400564" y="334395"/>
                    <a:pt x="400564" y="334395"/>
                    <a:pt x="400564" y="334395"/>
                  </a:cubicBezTo>
                  <a:lnTo>
                    <a:pt x="400164" y="334545"/>
                  </a:lnTo>
                  <a:close/>
                  <a:moveTo>
                    <a:pt x="520307" y="329322"/>
                  </a:moveTo>
                  <a:lnTo>
                    <a:pt x="520823" y="329322"/>
                  </a:lnTo>
                  <a:lnTo>
                    <a:pt x="520823" y="329838"/>
                  </a:lnTo>
                  <a:lnTo>
                    <a:pt x="520307" y="329838"/>
                  </a:lnTo>
                  <a:close/>
                  <a:moveTo>
                    <a:pt x="302480" y="326741"/>
                  </a:moveTo>
                  <a:cubicBezTo>
                    <a:pt x="302480" y="326741"/>
                    <a:pt x="302480" y="326741"/>
                    <a:pt x="302996" y="326741"/>
                  </a:cubicBezTo>
                  <a:cubicBezTo>
                    <a:pt x="302996" y="326741"/>
                    <a:pt x="302996" y="326741"/>
                    <a:pt x="302996" y="328806"/>
                  </a:cubicBezTo>
                  <a:lnTo>
                    <a:pt x="302480" y="328806"/>
                  </a:lnTo>
                  <a:cubicBezTo>
                    <a:pt x="302480" y="328118"/>
                    <a:pt x="302480" y="328806"/>
                    <a:pt x="302480" y="326741"/>
                  </a:cubicBezTo>
                  <a:close/>
                  <a:moveTo>
                    <a:pt x="520823" y="326225"/>
                  </a:moveTo>
                  <a:lnTo>
                    <a:pt x="521855" y="326225"/>
                  </a:lnTo>
                  <a:lnTo>
                    <a:pt x="521855" y="326741"/>
                  </a:lnTo>
                  <a:lnTo>
                    <a:pt x="520823" y="326741"/>
                  </a:lnTo>
                  <a:close/>
                  <a:moveTo>
                    <a:pt x="526888" y="325192"/>
                  </a:moveTo>
                  <a:cubicBezTo>
                    <a:pt x="526888" y="325192"/>
                    <a:pt x="526888" y="325192"/>
                    <a:pt x="527533" y="325192"/>
                  </a:cubicBezTo>
                  <a:cubicBezTo>
                    <a:pt x="527533" y="325192"/>
                    <a:pt x="527533" y="326483"/>
                    <a:pt x="527533" y="327773"/>
                  </a:cubicBezTo>
                  <a:cubicBezTo>
                    <a:pt x="527533" y="327773"/>
                    <a:pt x="526888" y="327773"/>
                    <a:pt x="524952" y="327773"/>
                  </a:cubicBezTo>
                  <a:cubicBezTo>
                    <a:pt x="524952" y="327773"/>
                    <a:pt x="524952" y="327773"/>
                    <a:pt x="524952" y="327128"/>
                  </a:cubicBezTo>
                  <a:cubicBezTo>
                    <a:pt x="525597" y="327128"/>
                    <a:pt x="524952" y="327128"/>
                    <a:pt x="526888" y="327128"/>
                  </a:cubicBezTo>
                  <a:cubicBezTo>
                    <a:pt x="526888" y="327128"/>
                    <a:pt x="526888" y="326483"/>
                    <a:pt x="526888" y="325192"/>
                  </a:cubicBezTo>
                  <a:close/>
                  <a:moveTo>
                    <a:pt x="372164" y="321063"/>
                  </a:moveTo>
                  <a:lnTo>
                    <a:pt x="372680" y="321063"/>
                  </a:lnTo>
                  <a:lnTo>
                    <a:pt x="372680" y="321579"/>
                  </a:lnTo>
                  <a:lnTo>
                    <a:pt x="372164" y="321579"/>
                  </a:lnTo>
                  <a:close/>
                  <a:moveTo>
                    <a:pt x="379906" y="317621"/>
                  </a:moveTo>
                  <a:cubicBezTo>
                    <a:pt x="379906" y="317621"/>
                    <a:pt x="379906" y="317621"/>
                    <a:pt x="380422" y="317621"/>
                  </a:cubicBezTo>
                  <a:cubicBezTo>
                    <a:pt x="380422" y="317621"/>
                    <a:pt x="380422" y="316933"/>
                    <a:pt x="380422" y="318998"/>
                  </a:cubicBezTo>
                  <a:cubicBezTo>
                    <a:pt x="380938" y="318998"/>
                    <a:pt x="379906" y="318998"/>
                    <a:pt x="379906" y="317621"/>
                  </a:cubicBezTo>
                  <a:close/>
                  <a:moveTo>
                    <a:pt x="520823" y="313320"/>
                  </a:moveTo>
                  <a:cubicBezTo>
                    <a:pt x="521340" y="313320"/>
                    <a:pt x="521340" y="312804"/>
                    <a:pt x="522372" y="313836"/>
                  </a:cubicBezTo>
                  <a:cubicBezTo>
                    <a:pt x="521856" y="313836"/>
                    <a:pt x="522372" y="313836"/>
                    <a:pt x="520823" y="313836"/>
                  </a:cubicBezTo>
                  <a:cubicBezTo>
                    <a:pt x="520823" y="313836"/>
                    <a:pt x="520823" y="313836"/>
                    <a:pt x="520823" y="313320"/>
                  </a:cubicBezTo>
                  <a:close/>
                  <a:moveTo>
                    <a:pt x="576805" y="311771"/>
                  </a:moveTo>
                  <a:cubicBezTo>
                    <a:pt x="576805" y="311771"/>
                    <a:pt x="576805" y="311771"/>
                    <a:pt x="577415" y="311771"/>
                  </a:cubicBezTo>
                  <a:cubicBezTo>
                    <a:pt x="577415" y="311771"/>
                    <a:pt x="577415" y="311771"/>
                    <a:pt x="577415" y="312384"/>
                  </a:cubicBezTo>
                  <a:cubicBezTo>
                    <a:pt x="577415" y="312384"/>
                    <a:pt x="578025" y="312997"/>
                    <a:pt x="579245" y="313610"/>
                  </a:cubicBezTo>
                  <a:cubicBezTo>
                    <a:pt x="579245" y="313610"/>
                    <a:pt x="579245" y="313610"/>
                    <a:pt x="579245" y="314224"/>
                  </a:cubicBezTo>
                  <a:cubicBezTo>
                    <a:pt x="580465" y="314224"/>
                    <a:pt x="581075" y="314837"/>
                    <a:pt x="582905" y="316063"/>
                  </a:cubicBezTo>
                  <a:cubicBezTo>
                    <a:pt x="582905" y="316063"/>
                    <a:pt x="582905" y="316063"/>
                    <a:pt x="582905" y="315450"/>
                  </a:cubicBezTo>
                  <a:cubicBezTo>
                    <a:pt x="582905" y="315450"/>
                    <a:pt x="582905" y="315450"/>
                    <a:pt x="584125" y="315450"/>
                  </a:cubicBezTo>
                  <a:cubicBezTo>
                    <a:pt x="584125" y="315450"/>
                    <a:pt x="584125" y="315450"/>
                    <a:pt x="584125" y="316063"/>
                  </a:cubicBezTo>
                  <a:cubicBezTo>
                    <a:pt x="584736" y="316063"/>
                    <a:pt x="585956" y="318515"/>
                    <a:pt x="586566" y="320968"/>
                  </a:cubicBezTo>
                  <a:cubicBezTo>
                    <a:pt x="586566" y="320968"/>
                    <a:pt x="586566" y="320968"/>
                    <a:pt x="587176" y="320968"/>
                  </a:cubicBezTo>
                  <a:cubicBezTo>
                    <a:pt x="587176" y="325260"/>
                    <a:pt x="585956" y="331391"/>
                    <a:pt x="590226" y="336909"/>
                  </a:cubicBezTo>
                  <a:cubicBezTo>
                    <a:pt x="590226" y="336909"/>
                    <a:pt x="590226" y="336909"/>
                    <a:pt x="590836" y="335683"/>
                  </a:cubicBezTo>
                  <a:cubicBezTo>
                    <a:pt x="590836" y="335683"/>
                    <a:pt x="590836" y="335683"/>
                    <a:pt x="590836" y="336909"/>
                  </a:cubicBezTo>
                  <a:lnTo>
                    <a:pt x="592143" y="337785"/>
                  </a:lnTo>
                  <a:lnTo>
                    <a:pt x="592666" y="339362"/>
                  </a:lnTo>
                  <a:cubicBezTo>
                    <a:pt x="592666" y="339362"/>
                    <a:pt x="592666" y="339362"/>
                    <a:pt x="593276" y="339362"/>
                  </a:cubicBezTo>
                  <a:lnTo>
                    <a:pt x="595809" y="342226"/>
                  </a:lnTo>
                  <a:lnTo>
                    <a:pt x="596184" y="342226"/>
                  </a:lnTo>
                  <a:lnTo>
                    <a:pt x="596184" y="342650"/>
                  </a:lnTo>
                  <a:lnTo>
                    <a:pt x="598156" y="344880"/>
                  </a:lnTo>
                  <a:cubicBezTo>
                    <a:pt x="598156" y="344880"/>
                    <a:pt x="598156" y="344880"/>
                    <a:pt x="598156" y="345493"/>
                  </a:cubicBezTo>
                  <a:cubicBezTo>
                    <a:pt x="598156" y="346106"/>
                    <a:pt x="599986" y="344880"/>
                    <a:pt x="601206" y="348559"/>
                  </a:cubicBezTo>
                  <a:cubicBezTo>
                    <a:pt x="601816" y="347946"/>
                    <a:pt x="601816" y="349172"/>
                    <a:pt x="604256" y="349172"/>
                  </a:cubicBezTo>
                  <a:cubicBezTo>
                    <a:pt x="603646" y="348559"/>
                    <a:pt x="604256" y="347946"/>
                    <a:pt x="604866" y="346106"/>
                  </a:cubicBezTo>
                  <a:cubicBezTo>
                    <a:pt x="604866" y="346106"/>
                    <a:pt x="604866" y="346106"/>
                    <a:pt x="605476" y="346106"/>
                  </a:cubicBezTo>
                  <a:cubicBezTo>
                    <a:pt x="605476" y="346106"/>
                    <a:pt x="605476" y="346106"/>
                    <a:pt x="605476" y="345493"/>
                  </a:cubicBezTo>
                  <a:cubicBezTo>
                    <a:pt x="605476" y="345493"/>
                    <a:pt x="605476" y="345493"/>
                    <a:pt x="606086" y="345493"/>
                  </a:cubicBezTo>
                  <a:cubicBezTo>
                    <a:pt x="606086" y="345493"/>
                    <a:pt x="606086" y="345493"/>
                    <a:pt x="606086" y="344880"/>
                  </a:cubicBezTo>
                  <a:cubicBezTo>
                    <a:pt x="606696" y="344880"/>
                    <a:pt x="609137" y="343654"/>
                    <a:pt x="611577" y="343041"/>
                  </a:cubicBezTo>
                  <a:cubicBezTo>
                    <a:pt x="610967" y="342427"/>
                    <a:pt x="611577" y="341201"/>
                    <a:pt x="614017" y="341814"/>
                  </a:cubicBezTo>
                  <a:cubicBezTo>
                    <a:pt x="614017" y="341814"/>
                    <a:pt x="614017" y="341814"/>
                    <a:pt x="614017" y="341201"/>
                  </a:cubicBezTo>
                  <a:cubicBezTo>
                    <a:pt x="615237" y="341201"/>
                    <a:pt x="617067" y="341201"/>
                    <a:pt x="619507" y="341201"/>
                  </a:cubicBezTo>
                  <a:cubicBezTo>
                    <a:pt x="619507" y="341201"/>
                    <a:pt x="619507" y="341201"/>
                    <a:pt x="619507" y="341814"/>
                  </a:cubicBezTo>
                  <a:cubicBezTo>
                    <a:pt x="620727" y="341201"/>
                    <a:pt x="623167" y="343041"/>
                    <a:pt x="623167" y="346106"/>
                  </a:cubicBezTo>
                  <a:cubicBezTo>
                    <a:pt x="623167" y="346106"/>
                    <a:pt x="623167" y="346106"/>
                    <a:pt x="623777" y="346106"/>
                  </a:cubicBezTo>
                  <a:cubicBezTo>
                    <a:pt x="623777" y="346106"/>
                    <a:pt x="623777" y="346106"/>
                    <a:pt x="623777" y="346719"/>
                  </a:cubicBezTo>
                  <a:cubicBezTo>
                    <a:pt x="623777" y="346719"/>
                    <a:pt x="623777" y="346719"/>
                    <a:pt x="623167" y="346719"/>
                  </a:cubicBezTo>
                  <a:cubicBezTo>
                    <a:pt x="623167" y="346719"/>
                    <a:pt x="623167" y="347332"/>
                    <a:pt x="623167" y="349172"/>
                  </a:cubicBezTo>
                  <a:cubicBezTo>
                    <a:pt x="622557" y="348559"/>
                    <a:pt x="621337" y="349785"/>
                    <a:pt x="620727" y="352237"/>
                  </a:cubicBezTo>
                  <a:cubicBezTo>
                    <a:pt x="620727" y="352237"/>
                    <a:pt x="620727" y="352237"/>
                    <a:pt x="620117" y="352237"/>
                  </a:cubicBezTo>
                  <a:cubicBezTo>
                    <a:pt x="620117" y="352237"/>
                    <a:pt x="620117" y="352237"/>
                    <a:pt x="620117" y="352851"/>
                  </a:cubicBezTo>
                  <a:cubicBezTo>
                    <a:pt x="620117" y="352851"/>
                    <a:pt x="620117" y="352851"/>
                    <a:pt x="619507" y="352851"/>
                  </a:cubicBezTo>
                  <a:cubicBezTo>
                    <a:pt x="618897" y="354077"/>
                    <a:pt x="620117" y="354690"/>
                    <a:pt x="620117" y="357142"/>
                  </a:cubicBezTo>
                  <a:cubicBezTo>
                    <a:pt x="620117" y="357142"/>
                    <a:pt x="620117" y="357142"/>
                    <a:pt x="620727" y="357142"/>
                  </a:cubicBezTo>
                  <a:cubicBezTo>
                    <a:pt x="620727" y="357142"/>
                    <a:pt x="620727" y="357142"/>
                    <a:pt x="620727" y="357756"/>
                  </a:cubicBezTo>
                  <a:cubicBezTo>
                    <a:pt x="620727" y="357756"/>
                    <a:pt x="620727" y="357756"/>
                    <a:pt x="620117" y="357756"/>
                  </a:cubicBezTo>
                  <a:cubicBezTo>
                    <a:pt x="620117" y="357756"/>
                    <a:pt x="620117" y="357756"/>
                    <a:pt x="620117" y="358982"/>
                  </a:cubicBezTo>
                  <a:cubicBezTo>
                    <a:pt x="620117" y="358982"/>
                    <a:pt x="620117" y="358982"/>
                    <a:pt x="619507" y="358982"/>
                  </a:cubicBezTo>
                  <a:cubicBezTo>
                    <a:pt x="619507" y="359595"/>
                    <a:pt x="619507" y="359595"/>
                    <a:pt x="619507" y="361434"/>
                  </a:cubicBezTo>
                  <a:cubicBezTo>
                    <a:pt x="619507" y="361434"/>
                    <a:pt x="621337" y="360821"/>
                    <a:pt x="621337" y="362661"/>
                  </a:cubicBezTo>
                  <a:cubicBezTo>
                    <a:pt x="621337" y="362661"/>
                    <a:pt x="621337" y="362661"/>
                    <a:pt x="623167" y="362661"/>
                  </a:cubicBezTo>
                  <a:cubicBezTo>
                    <a:pt x="622557" y="363274"/>
                    <a:pt x="623777" y="363887"/>
                    <a:pt x="624387" y="365726"/>
                  </a:cubicBezTo>
                  <a:cubicBezTo>
                    <a:pt x="624387" y="365726"/>
                    <a:pt x="624387" y="365726"/>
                    <a:pt x="624997" y="365726"/>
                  </a:cubicBezTo>
                  <a:cubicBezTo>
                    <a:pt x="624997" y="366339"/>
                    <a:pt x="624997" y="368179"/>
                    <a:pt x="624997" y="370018"/>
                  </a:cubicBezTo>
                  <a:cubicBezTo>
                    <a:pt x="624997" y="370018"/>
                    <a:pt x="624997" y="370018"/>
                    <a:pt x="625607" y="370018"/>
                  </a:cubicBezTo>
                  <a:cubicBezTo>
                    <a:pt x="625607" y="370018"/>
                    <a:pt x="625607" y="370631"/>
                    <a:pt x="625607" y="372471"/>
                  </a:cubicBezTo>
                  <a:cubicBezTo>
                    <a:pt x="625607" y="372471"/>
                    <a:pt x="624997" y="372471"/>
                    <a:pt x="623777" y="372471"/>
                  </a:cubicBezTo>
                  <a:cubicBezTo>
                    <a:pt x="623777" y="372471"/>
                    <a:pt x="623777" y="372471"/>
                    <a:pt x="623777" y="373084"/>
                  </a:cubicBezTo>
                  <a:cubicBezTo>
                    <a:pt x="623167" y="373084"/>
                    <a:pt x="623777" y="373084"/>
                    <a:pt x="621947" y="373084"/>
                  </a:cubicBezTo>
                  <a:cubicBezTo>
                    <a:pt x="621947" y="373084"/>
                    <a:pt x="621947" y="373084"/>
                    <a:pt x="621947" y="373697"/>
                  </a:cubicBezTo>
                  <a:cubicBezTo>
                    <a:pt x="621947" y="373697"/>
                    <a:pt x="621947" y="373697"/>
                    <a:pt x="621337" y="373697"/>
                  </a:cubicBezTo>
                  <a:cubicBezTo>
                    <a:pt x="621337" y="373697"/>
                    <a:pt x="621337" y="373697"/>
                    <a:pt x="621337" y="374310"/>
                  </a:cubicBezTo>
                  <a:cubicBezTo>
                    <a:pt x="621337" y="374310"/>
                    <a:pt x="621337" y="374310"/>
                    <a:pt x="620727" y="374310"/>
                  </a:cubicBezTo>
                  <a:cubicBezTo>
                    <a:pt x="620727" y="374310"/>
                    <a:pt x="620727" y="374310"/>
                    <a:pt x="620727" y="374923"/>
                  </a:cubicBezTo>
                  <a:cubicBezTo>
                    <a:pt x="620727" y="374923"/>
                    <a:pt x="620727" y="374923"/>
                    <a:pt x="619507" y="374923"/>
                  </a:cubicBezTo>
                  <a:cubicBezTo>
                    <a:pt x="619507" y="374923"/>
                    <a:pt x="619507" y="374923"/>
                    <a:pt x="619507" y="376149"/>
                  </a:cubicBezTo>
                  <a:cubicBezTo>
                    <a:pt x="619507" y="376149"/>
                    <a:pt x="619507" y="376149"/>
                    <a:pt x="618287" y="376149"/>
                  </a:cubicBezTo>
                  <a:cubicBezTo>
                    <a:pt x="618287" y="376149"/>
                    <a:pt x="619507" y="376149"/>
                    <a:pt x="619507" y="377376"/>
                  </a:cubicBezTo>
                  <a:cubicBezTo>
                    <a:pt x="619507" y="377376"/>
                    <a:pt x="618897" y="377376"/>
                    <a:pt x="620727" y="377376"/>
                  </a:cubicBezTo>
                  <a:cubicBezTo>
                    <a:pt x="620727" y="377376"/>
                    <a:pt x="620727" y="377376"/>
                    <a:pt x="620727" y="377989"/>
                  </a:cubicBezTo>
                  <a:cubicBezTo>
                    <a:pt x="620727" y="377989"/>
                    <a:pt x="620727" y="377989"/>
                    <a:pt x="621337" y="377989"/>
                  </a:cubicBezTo>
                  <a:cubicBezTo>
                    <a:pt x="621337" y="379828"/>
                    <a:pt x="624387" y="381054"/>
                    <a:pt x="621947" y="384120"/>
                  </a:cubicBezTo>
                  <a:cubicBezTo>
                    <a:pt x="621947" y="384120"/>
                    <a:pt x="621947" y="384120"/>
                    <a:pt x="621337" y="384120"/>
                  </a:cubicBezTo>
                  <a:cubicBezTo>
                    <a:pt x="621337" y="384120"/>
                    <a:pt x="621337" y="384120"/>
                    <a:pt x="621337" y="384733"/>
                  </a:cubicBezTo>
                  <a:cubicBezTo>
                    <a:pt x="620117" y="384733"/>
                    <a:pt x="616457" y="384733"/>
                    <a:pt x="617067" y="388412"/>
                  </a:cubicBezTo>
                  <a:cubicBezTo>
                    <a:pt x="617067" y="388412"/>
                    <a:pt x="617067" y="388412"/>
                    <a:pt x="616457" y="388412"/>
                  </a:cubicBezTo>
                  <a:cubicBezTo>
                    <a:pt x="616457" y="388412"/>
                    <a:pt x="616457" y="387799"/>
                    <a:pt x="616457" y="389638"/>
                  </a:cubicBezTo>
                  <a:cubicBezTo>
                    <a:pt x="616457" y="389638"/>
                    <a:pt x="616457" y="389638"/>
                    <a:pt x="615847" y="389638"/>
                  </a:cubicBezTo>
                  <a:cubicBezTo>
                    <a:pt x="615847" y="392091"/>
                    <a:pt x="614627" y="393930"/>
                    <a:pt x="614017" y="397609"/>
                  </a:cubicBezTo>
                  <a:cubicBezTo>
                    <a:pt x="614017" y="397609"/>
                    <a:pt x="614017" y="397609"/>
                    <a:pt x="613407" y="397609"/>
                  </a:cubicBezTo>
                  <a:cubicBezTo>
                    <a:pt x="613407" y="397609"/>
                    <a:pt x="613407" y="397609"/>
                    <a:pt x="613407" y="398222"/>
                  </a:cubicBezTo>
                  <a:cubicBezTo>
                    <a:pt x="613407" y="398222"/>
                    <a:pt x="613407" y="398222"/>
                    <a:pt x="612797" y="398222"/>
                  </a:cubicBezTo>
                  <a:cubicBezTo>
                    <a:pt x="612797" y="400674"/>
                    <a:pt x="612187" y="400674"/>
                    <a:pt x="611577" y="404353"/>
                  </a:cubicBezTo>
                  <a:cubicBezTo>
                    <a:pt x="611577" y="404353"/>
                    <a:pt x="611577" y="404353"/>
                    <a:pt x="610357" y="404353"/>
                  </a:cubicBezTo>
                  <a:cubicBezTo>
                    <a:pt x="610967" y="404966"/>
                    <a:pt x="609747" y="405579"/>
                    <a:pt x="609747" y="408032"/>
                  </a:cubicBezTo>
                  <a:cubicBezTo>
                    <a:pt x="609747" y="408032"/>
                    <a:pt x="609747" y="408032"/>
                    <a:pt x="609137" y="408032"/>
                  </a:cubicBezTo>
                  <a:cubicBezTo>
                    <a:pt x="609747" y="408032"/>
                    <a:pt x="608527" y="408645"/>
                    <a:pt x="608527" y="409871"/>
                  </a:cubicBezTo>
                  <a:cubicBezTo>
                    <a:pt x="608527" y="409871"/>
                    <a:pt x="608527" y="409871"/>
                    <a:pt x="607916" y="409871"/>
                  </a:cubicBezTo>
                  <a:cubicBezTo>
                    <a:pt x="607916" y="410484"/>
                    <a:pt x="607916" y="409871"/>
                    <a:pt x="607916" y="411711"/>
                  </a:cubicBezTo>
                  <a:cubicBezTo>
                    <a:pt x="607916" y="411711"/>
                    <a:pt x="607916" y="411711"/>
                    <a:pt x="606696" y="411098"/>
                  </a:cubicBezTo>
                  <a:cubicBezTo>
                    <a:pt x="606696" y="411098"/>
                    <a:pt x="606696" y="411098"/>
                    <a:pt x="606696" y="411711"/>
                  </a:cubicBezTo>
                  <a:cubicBezTo>
                    <a:pt x="606696" y="411711"/>
                    <a:pt x="606696" y="411711"/>
                    <a:pt x="606086" y="411711"/>
                  </a:cubicBezTo>
                  <a:cubicBezTo>
                    <a:pt x="606086" y="411711"/>
                    <a:pt x="606086" y="411711"/>
                    <a:pt x="606086" y="412324"/>
                  </a:cubicBezTo>
                  <a:cubicBezTo>
                    <a:pt x="606086" y="412324"/>
                    <a:pt x="606086" y="412324"/>
                    <a:pt x="605476" y="412324"/>
                  </a:cubicBezTo>
                  <a:cubicBezTo>
                    <a:pt x="605476" y="412324"/>
                    <a:pt x="605476" y="412324"/>
                    <a:pt x="605476" y="412937"/>
                  </a:cubicBezTo>
                  <a:cubicBezTo>
                    <a:pt x="605476" y="412937"/>
                    <a:pt x="605476" y="412937"/>
                    <a:pt x="604866" y="412937"/>
                  </a:cubicBezTo>
                  <a:cubicBezTo>
                    <a:pt x="604866" y="412937"/>
                    <a:pt x="604866" y="412937"/>
                    <a:pt x="604866" y="414776"/>
                  </a:cubicBezTo>
                  <a:cubicBezTo>
                    <a:pt x="604866" y="414776"/>
                    <a:pt x="604866" y="414776"/>
                    <a:pt x="603646" y="414776"/>
                  </a:cubicBezTo>
                  <a:cubicBezTo>
                    <a:pt x="603646" y="414776"/>
                    <a:pt x="603646" y="414776"/>
                    <a:pt x="603646" y="416616"/>
                  </a:cubicBezTo>
                  <a:cubicBezTo>
                    <a:pt x="603646" y="416616"/>
                    <a:pt x="603646" y="416616"/>
                    <a:pt x="602426" y="416616"/>
                  </a:cubicBezTo>
                  <a:cubicBezTo>
                    <a:pt x="603036" y="418455"/>
                    <a:pt x="601816" y="420295"/>
                    <a:pt x="601816" y="423973"/>
                  </a:cubicBezTo>
                  <a:cubicBezTo>
                    <a:pt x="601816" y="423973"/>
                    <a:pt x="601816" y="423973"/>
                    <a:pt x="601206" y="423973"/>
                  </a:cubicBezTo>
                  <a:cubicBezTo>
                    <a:pt x="601206" y="423973"/>
                    <a:pt x="601206" y="423973"/>
                    <a:pt x="601206" y="424586"/>
                  </a:cubicBezTo>
                  <a:cubicBezTo>
                    <a:pt x="601206" y="424586"/>
                    <a:pt x="601206" y="424586"/>
                    <a:pt x="599986" y="424586"/>
                  </a:cubicBezTo>
                  <a:cubicBezTo>
                    <a:pt x="599986" y="424586"/>
                    <a:pt x="599986" y="424586"/>
                    <a:pt x="599986" y="425200"/>
                  </a:cubicBezTo>
                  <a:cubicBezTo>
                    <a:pt x="599376" y="425200"/>
                    <a:pt x="599376" y="425813"/>
                    <a:pt x="597546" y="425813"/>
                  </a:cubicBezTo>
                  <a:cubicBezTo>
                    <a:pt x="597546" y="425813"/>
                    <a:pt x="597546" y="425813"/>
                    <a:pt x="597546" y="427039"/>
                  </a:cubicBezTo>
                  <a:cubicBezTo>
                    <a:pt x="597546" y="427039"/>
                    <a:pt x="597546" y="427039"/>
                    <a:pt x="596936" y="427039"/>
                  </a:cubicBezTo>
                  <a:cubicBezTo>
                    <a:pt x="596326" y="427652"/>
                    <a:pt x="596936" y="429491"/>
                    <a:pt x="594496" y="429491"/>
                  </a:cubicBezTo>
                  <a:cubicBezTo>
                    <a:pt x="594496" y="430105"/>
                    <a:pt x="594496" y="430105"/>
                    <a:pt x="594496" y="432557"/>
                  </a:cubicBezTo>
                  <a:cubicBezTo>
                    <a:pt x="594496" y="432557"/>
                    <a:pt x="594496" y="432557"/>
                    <a:pt x="593886" y="432557"/>
                  </a:cubicBezTo>
                  <a:cubicBezTo>
                    <a:pt x="593886" y="432557"/>
                    <a:pt x="593886" y="432557"/>
                    <a:pt x="593886" y="431944"/>
                  </a:cubicBezTo>
                  <a:cubicBezTo>
                    <a:pt x="590836" y="432557"/>
                    <a:pt x="589616" y="427652"/>
                    <a:pt x="590836" y="423973"/>
                  </a:cubicBezTo>
                  <a:cubicBezTo>
                    <a:pt x="593276" y="424586"/>
                    <a:pt x="592056" y="419068"/>
                    <a:pt x="592666" y="416003"/>
                  </a:cubicBezTo>
                  <a:cubicBezTo>
                    <a:pt x="592666" y="416003"/>
                    <a:pt x="592666" y="416003"/>
                    <a:pt x="592056" y="416003"/>
                  </a:cubicBezTo>
                  <a:cubicBezTo>
                    <a:pt x="592056" y="416003"/>
                    <a:pt x="592056" y="416003"/>
                    <a:pt x="592056" y="415390"/>
                  </a:cubicBezTo>
                  <a:cubicBezTo>
                    <a:pt x="590226" y="415390"/>
                    <a:pt x="589616" y="414163"/>
                    <a:pt x="589006" y="411711"/>
                  </a:cubicBezTo>
                  <a:cubicBezTo>
                    <a:pt x="589006" y="411711"/>
                    <a:pt x="588396" y="411711"/>
                    <a:pt x="590226" y="411711"/>
                  </a:cubicBezTo>
                  <a:cubicBezTo>
                    <a:pt x="590226" y="411711"/>
                    <a:pt x="590226" y="411711"/>
                    <a:pt x="590226" y="411098"/>
                  </a:cubicBezTo>
                  <a:cubicBezTo>
                    <a:pt x="590226" y="411098"/>
                    <a:pt x="590226" y="411098"/>
                    <a:pt x="592056" y="411098"/>
                  </a:cubicBezTo>
                  <a:cubicBezTo>
                    <a:pt x="592056" y="410484"/>
                    <a:pt x="592056" y="411098"/>
                    <a:pt x="592056" y="409258"/>
                  </a:cubicBezTo>
                  <a:cubicBezTo>
                    <a:pt x="592056" y="409258"/>
                    <a:pt x="592056" y="409258"/>
                    <a:pt x="592666" y="409258"/>
                  </a:cubicBezTo>
                  <a:cubicBezTo>
                    <a:pt x="592666" y="408645"/>
                    <a:pt x="592666" y="406193"/>
                    <a:pt x="592056" y="403740"/>
                  </a:cubicBezTo>
                  <a:cubicBezTo>
                    <a:pt x="592056" y="403740"/>
                    <a:pt x="592056" y="403740"/>
                    <a:pt x="590836" y="403740"/>
                  </a:cubicBezTo>
                  <a:cubicBezTo>
                    <a:pt x="590836" y="403127"/>
                    <a:pt x="590836" y="403740"/>
                    <a:pt x="590836" y="401901"/>
                  </a:cubicBezTo>
                  <a:cubicBezTo>
                    <a:pt x="590836" y="401901"/>
                    <a:pt x="590836" y="401901"/>
                    <a:pt x="590226" y="401901"/>
                  </a:cubicBezTo>
                  <a:cubicBezTo>
                    <a:pt x="590226" y="401901"/>
                    <a:pt x="590226" y="401901"/>
                    <a:pt x="590226" y="401288"/>
                  </a:cubicBezTo>
                  <a:cubicBezTo>
                    <a:pt x="590226" y="401288"/>
                    <a:pt x="589006" y="401901"/>
                    <a:pt x="589006" y="400061"/>
                  </a:cubicBezTo>
                  <a:cubicBezTo>
                    <a:pt x="589616" y="400061"/>
                    <a:pt x="590836" y="400061"/>
                    <a:pt x="592666" y="400061"/>
                  </a:cubicBezTo>
                  <a:cubicBezTo>
                    <a:pt x="592666" y="400061"/>
                    <a:pt x="592666" y="400061"/>
                    <a:pt x="592666" y="399448"/>
                  </a:cubicBezTo>
                  <a:cubicBezTo>
                    <a:pt x="592666" y="399448"/>
                    <a:pt x="592666" y="399448"/>
                    <a:pt x="593276" y="399448"/>
                  </a:cubicBezTo>
                  <a:cubicBezTo>
                    <a:pt x="593276" y="399448"/>
                    <a:pt x="593276" y="399448"/>
                    <a:pt x="593276" y="398222"/>
                  </a:cubicBezTo>
                  <a:cubicBezTo>
                    <a:pt x="593276" y="398222"/>
                    <a:pt x="593276" y="398222"/>
                    <a:pt x="593886" y="398222"/>
                  </a:cubicBezTo>
                  <a:cubicBezTo>
                    <a:pt x="593886" y="398222"/>
                    <a:pt x="593886" y="398222"/>
                    <a:pt x="593886" y="397609"/>
                  </a:cubicBezTo>
                  <a:cubicBezTo>
                    <a:pt x="593886" y="397609"/>
                    <a:pt x="593886" y="397609"/>
                    <a:pt x="594496" y="397609"/>
                  </a:cubicBezTo>
                  <a:cubicBezTo>
                    <a:pt x="594496" y="397609"/>
                    <a:pt x="594496" y="397609"/>
                    <a:pt x="594496" y="396996"/>
                  </a:cubicBezTo>
                  <a:cubicBezTo>
                    <a:pt x="594496" y="396996"/>
                    <a:pt x="594496" y="396996"/>
                    <a:pt x="595106" y="396996"/>
                  </a:cubicBezTo>
                  <a:cubicBezTo>
                    <a:pt x="595106" y="396996"/>
                    <a:pt x="595106" y="396996"/>
                    <a:pt x="595106" y="396383"/>
                  </a:cubicBezTo>
                  <a:cubicBezTo>
                    <a:pt x="595106" y="396383"/>
                    <a:pt x="595106" y="396383"/>
                    <a:pt x="594496" y="396383"/>
                  </a:cubicBezTo>
                  <a:cubicBezTo>
                    <a:pt x="594496" y="395769"/>
                    <a:pt x="594496" y="395156"/>
                    <a:pt x="594496" y="393317"/>
                  </a:cubicBezTo>
                  <a:cubicBezTo>
                    <a:pt x="594496" y="393317"/>
                    <a:pt x="594496" y="393317"/>
                    <a:pt x="593886" y="393317"/>
                  </a:cubicBezTo>
                  <a:cubicBezTo>
                    <a:pt x="593886" y="393317"/>
                    <a:pt x="593886" y="393317"/>
                    <a:pt x="593886" y="392704"/>
                  </a:cubicBezTo>
                  <a:cubicBezTo>
                    <a:pt x="593886" y="392704"/>
                    <a:pt x="593886" y="392704"/>
                    <a:pt x="593276" y="392704"/>
                  </a:cubicBezTo>
                  <a:cubicBezTo>
                    <a:pt x="593276" y="392704"/>
                    <a:pt x="593276" y="392704"/>
                    <a:pt x="593276" y="393317"/>
                  </a:cubicBezTo>
                  <a:cubicBezTo>
                    <a:pt x="593276" y="393317"/>
                    <a:pt x="593276" y="393317"/>
                    <a:pt x="592056" y="393317"/>
                  </a:cubicBezTo>
                  <a:cubicBezTo>
                    <a:pt x="592056" y="393317"/>
                    <a:pt x="592056" y="393317"/>
                    <a:pt x="592056" y="392704"/>
                  </a:cubicBezTo>
                  <a:cubicBezTo>
                    <a:pt x="591446" y="392704"/>
                    <a:pt x="590836" y="392704"/>
                    <a:pt x="589006" y="392704"/>
                  </a:cubicBezTo>
                  <a:cubicBezTo>
                    <a:pt x="589006" y="392704"/>
                    <a:pt x="589006" y="392704"/>
                    <a:pt x="589006" y="393317"/>
                  </a:cubicBezTo>
                  <a:cubicBezTo>
                    <a:pt x="589006" y="393317"/>
                    <a:pt x="589006" y="393317"/>
                    <a:pt x="588396" y="393317"/>
                  </a:cubicBezTo>
                  <a:cubicBezTo>
                    <a:pt x="588396" y="393317"/>
                    <a:pt x="588396" y="393317"/>
                    <a:pt x="589006" y="393930"/>
                  </a:cubicBezTo>
                  <a:cubicBezTo>
                    <a:pt x="589006" y="393930"/>
                    <a:pt x="589006" y="393930"/>
                    <a:pt x="588396" y="393930"/>
                  </a:cubicBezTo>
                  <a:cubicBezTo>
                    <a:pt x="588396" y="393930"/>
                    <a:pt x="588396" y="393930"/>
                    <a:pt x="588396" y="394543"/>
                  </a:cubicBezTo>
                  <a:cubicBezTo>
                    <a:pt x="588396" y="394543"/>
                    <a:pt x="588396" y="394543"/>
                    <a:pt x="589006" y="394543"/>
                  </a:cubicBezTo>
                  <a:cubicBezTo>
                    <a:pt x="589006" y="394543"/>
                    <a:pt x="589006" y="394543"/>
                    <a:pt x="589006" y="395769"/>
                  </a:cubicBezTo>
                  <a:cubicBezTo>
                    <a:pt x="589006" y="395769"/>
                    <a:pt x="589006" y="395769"/>
                    <a:pt x="588396" y="395769"/>
                  </a:cubicBezTo>
                  <a:cubicBezTo>
                    <a:pt x="588396" y="395769"/>
                    <a:pt x="588396" y="395769"/>
                    <a:pt x="588396" y="396383"/>
                  </a:cubicBezTo>
                  <a:cubicBezTo>
                    <a:pt x="588396" y="396383"/>
                    <a:pt x="588396" y="396383"/>
                    <a:pt x="589006" y="396383"/>
                  </a:cubicBezTo>
                  <a:cubicBezTo>
                    <a:pt x="589006" y="396383"/>
                    <a:pt x="587786" y="396996"/>
                    <a:pt x="588396" y="399448"/>
                  </a:cubicBezTo>
                  <a:cubicBezTo>
                    <a:pt x="587176" y="398222"/>
                    <a:pt x="587786" y="395156"/>
                    <a:pt x="586566" y="392704"/>
                  </a:cubicBezTo>
                  <a:cubicBezTo>
                    <a:pt x="586566" y="392704"/>
                    <a:pt x="586566" y="392704"/>
                    <a:pt x="585956" y="392704"/>
                  </a:cubicBezTo>
                  <a:cubicBezTo>
                    <a:pt x="585956" y="392704"/>
                    <a:pt x="585956" y="392704"/>
                    <a:pt x="585956" y="392091"/>
                  </a:cubicBezTo>
                  <a:cubicBezTo>
                    <a:pt x="585956" y="392091"/>
                    <a:pt x="585956" y="392091"/>
                    <a:pt x="586566" y="392091"/>
                  </a:cubicBezTo>
                  <a:cubicBezTo>
                    <a:pt x="586566" y="391478"/>
                    <a:pt x="586566" y="391478"/>
                    <a:pt x="587176" y="390251"/>
                  </a:cubicBezTo>
                  <a:cubicBezTo>
                    <a:pt x="587176" y="390251"/>
                    <a:pt x="587176" y="390251"/>
                    <a:pt x="586566" y="390251"/>
                  </a:cubicBezTo>
                  <a:cubicBezTo>
                    <a:pt x="586566" y="390251"/>
                    <a:pt x="586566" y="390251"/>
                    <a:pt x="586566" y="389638"/>
                  </a:cubicBezTo>
                  <a:cubicBezTo>
                    <a:pt x="586566" y="389638"/>
                    <a:pt x="586566" y="389638"/>
                    <a:pt x="585956" y="389638"/>
                  </a:cubicBezTo>
                  <a:cubicBezTo>
                    <a:pt x="585956" y="389638"/>
                    <a:pt x="585956" y="389638"/>
                    <a:pt x="585956" y="389025"/>
                  </a:cubicBezTo>
                  <a:cubicBezTo>
                    <a:pt x="585956" y="389025"/>
                    <a:pt x="585956" y="389025"/>
                    <a:pt x="586566" y="389025"/>
                  </a:cubicBezTo>
                  <a:cubicBezTo>
                    <a:pt x="586566" y="389025"/>
                    <a:pt x="586566" y="389025"/>
                    <a:pt x="586566" y="387799"/>
                  </a:cubicBezTo>
                  <a:cubicBezTo>
                    <a:pt x="586566" y="387799"/>
                    <a:pt x="586566" y="387799"/>
                    <a:pt x="585956" y="387799"/>
                  </a:cubicBezTo>
                  <a:cubicBezTo>
                    <a:pt x="585956" y="387799"/>
                    <a:pt x="586566" y="388412"/>
                    <a:pt x="585346" y="389025"/>
                  </a:cubicBezTo>
                  <a:cubicBezTo>
                    <a:pt x="585346" y="389025"/>
                    <a:pt x="585346" y="389025"/>
                    <a:pt x="585956" y="389025"/>
                  </a:cubicBezTo>
                  <a:cubicBezTo>
                    <a:pt x="585956" y="389025"/>
                    <a:pt x="585956" y="389025"/>
                    <a:pt x="585346" y="389638"/>
                  </a:cubicBezTo>
                  <a:cubicBezTo>
                    <a:pt x="585346" y="389638"/>
                    <a:pt x="585346" y="389638"/>
                    <a:pt x="585956" y="389638"/>
                  </a:cubicBezTo>
                  <a:cubicBezTo>
                    <a:pt x="585956" y="389638"/>
                    <a:pt x="585956" y="390251"/>
                    <a:pt x="585956" y="392091"/>
                  </a:cubicBezTo>
                  <a:cubicBezTo>
                    <a:pt x="585346" y="392091"/>
                    <a:pt x="585346" y="392091"/>
                    <a:pt x="584736" y="391478"/>
                  </a:cubicBezTo>
                  <a:cubicBezTo>
                    <a:pt x="584736" y="391478"/>
                    <a:pt x="584736" y="391478"/>
                    <a:pt x="585346" y="391478"/>
                  </a:cubicBezTo>
                  <a:cubicBezTo>
                    <a:pt x="585346" y="391478"/>
                    <a:pt x="585346" y="391478"/>
                    <a:pt x="585346" y="390251"/>
                  </a:cubicBezTo>
                  <a:cubicBezTo>
                    <a:pt x="585346" y="390251"/>
                    <a:pt x="585346" y="390251"/>
                    <a:pt x="584736" y="390251"/>
                  </a:cubicBezTo>
                  <a:cubicBezTo>
                    <a:pt x="584736" y="390251"/>
                    <a:pt x="584736" y="390251"/>
                    <a:pt x="584736" y="389638"/>
                  </a:cubicBezTo>
                  <a:cubicBezTo>
                    <a:pt x="584736" y="389638"/>
                    <a:pt x="584736" y="389638"/>
                    <a:pt x="584125" y="390251"/>
                  </a:cubicBezTo>
                  <a:cubicBezTo>
                    <a:pt x="584125" y="390251"/>
                    <a:pt x="584125" y="390251"/>
                    <a:pt x="584125" y="389638"/>
                  </a:cubicBezTo>
                  <a:cubicBezTo>
                    <a:pt x="584125" y="389638"/>
                    <a:pt x="584125" y="389638"/>
                    <a:pt x="582905" y="389638"/>
                  </a:cubicBezTo>
                  <a:cubicBezTo>
                    <a:pt x="582905" y="389638"/>
                    <a:pt x="582905" y="389638"/>
                    <a:pt x="582905" y="389025"/>
                  </a:cubicBezTo>
                  <a:lnTo>
                    <a:pt x="583638" y="388044"/>
                  </a:lnTo>
                  <a:lnTo>
                    <a:pt x="584125" y="387799"/>
                  </a:lnTo>
                  <a:cubicBezTo>
                    <a:pt x="584736" y="387799"/>
                    <a:pt x="584736" y="387799"/>
                    <a:pt x="584736" y="387799"/>
                  </a:cubicBezTo>
                  <a:lnTo>
                    <a:pt x="584370" y="387063"/>
                  </a:lnTo>
                  <a:lnTo>
                    <a:pt x="584736" y="386573"/>
                  </a:lnTo>
                  <a:cubicBezTo>
                    <a:pt x="584736" y="386573"/>
                    <a:pt x="584736" y="386573"/>
                    <a:pt x="584125" y="386573"/>
                  </a:cubicBezTo>
                  <a:lnTo>
                    <a:pt x="584370" y="387063"/>
                  </a:lnTo>
                  <a:lnTo>
                    <a:pt x="583638" y="388044"/>
                  </a:lnTo>
                  <a:lnTo>
                    <a:pt x="580465" y="389638"/>
                  </a:lnTo>
                  <a:cubicBezTo>
                    <a:pt x="580465" y="389638"/>
                    <a:pt x="580465" y="390251"/>
                    <a:pt x="580465" y="392091"/>
                  </a:cubicBezTo>
                  <a:cubicBezTo>
                    <a:pt x="580465" y="392091"/>
                    <a:pt x="580465" y="392091"/>
                    <a:pt x="579245" y="392091"/>
                  </a:cubicBezTo>
                  <a:cubicBezTo>
                    <a:pt x="579245" y="392091"/>
                    <a:pt x="580465" y="394543"/>
                    <a:pt x="577415" y="393930"/>
                  </a:cubicBezTo>
                  <a:cubicBezTo>
                    <a:pt x="577415" y="393930"/>
                    <a:pt x="577415" y="393930"/>
                    <a:pt x="577415" y="394543"/>
                  </a:cubicBezTo>
                  <a:cubicBezTo>
                    <a:pt x="577415" y="394543"/>
                    <a:pt x="577415" y="394543"/>
                    <a:pt x="576805" y="394543"/>
                  </a:cubicBezTo>
                  <a:cubicBezTo>
                    <a:pt x="576195" y="396996"/>
                    <a:pt x="574365" y="398222"/>
                    <a:pt x="571315" y="400674"/>
                  </a:cubicBezTo>
                  <a:cubicBezTo>
                    <a:pt x="571925" y="400674"/>
                    <a:pt x="571925" y="400061"/>
                    <a:pt x="573145" y="401288"/>
                  </a:cubicBezTo>
                  <a:cubicBezTo>
                    <a:pt x="573145" y="401288"/>
                    <a:pt x="573145" y="401288"/>
                    <a:pt x="572535" y="401288"/>
                  </a:cubicBezTo>
                  <a:cubicBezTo>
                    <a:pt x="572535" y="401288"/>
                    <a:pt x="572535" y="401288"/>
                    <a:pt x="572535" y="403127"/>
                  </a:cubicBezTo>
                  <a:cubicBezTo>
                    <a:pt x="572535" y="403127"/>
                    <a:pt x="572535" y="403127"/>
                    <a:pt x="571315" y="403127"/>
                  </a:cubicBezTo>
                  <a:cubicBezTo>
                    <a:pt x="571315" y="403127"/>
                    <a:pt x="571315" y="403127"/>
                    <a:pt x="571315" y="403740"/>
                  </a:cubicBezTo>
                  <a:cubicBezTo>
                    <a:pt x="570705" y="403740"/>
                    <a:pt x="569485" y="404353"/>
                    <a:pt x="567045" y="406193"/>
                  </a:cubicBezTo>
                  <a:cubicBezTo>
                    <a:pt x="567045" y="406193"/>
                    <a:pt x="567045" y="406193"/>
                    <a:pt x="567045" y="405579"/>
                  </a:cubicBezTo>
                  <a:cubicBezTo>
                    <a:pt x="565825" y="407419"/>
                    <a:pt x="562165" y="405579"/>
                    <a:pt x="559114" y="407419"/>
                  </a:cubicBezTo>
                  <a:cubicBezTo>
                    <a:pt x="559114" y="407419"/>
                    <a:pt x="559114" y="407419"/>
                    <a:pt x="559114" y="408032"/>
                  </a:cubicBezTo>
                  <a:cubicBezTo>
                    <a:pt x="559114" y="408032"/>
                    <a:pt x="559114" y="408032"/>
                    <a:pt x="558504" y="408032"/>
                  </a:cubicBezTo>
                  <a:cubicBezTo>
                    <a:pt x="558504" y="408032"/>
                    <a:pt x="558504" y="407419"/>
                    <a:pt x="558504" y="409258"/>
                  </a:cubicBezTo>
                  <a:cubicBezTo>
                    <a:pt x="557894" y="409258"/>
                    <a:pt x="557284" y="410484"/>
                    <a:pt x="554844" y="411098"/>
                  </a:cubicBezTo>
                  <a:cubicBezTo>
                    <a:pt x="554844" y="411098"/>
                    <a:pt x="554844" y="411098"/>
                    <a:pt x="554844" y="411711"/>
                  </a:cubicBezTo>
                  <a:cubicBezTo>
                    <a:pt x="554844" y="411711"/>
                    <a:pt x="554844" y="411711"/>
                    <a:pt x="554234" y="411711"/>
                  </a:cubicBezTo>
                  <a:cubicBezTo>
                    <a:pt x="554234" y="411711"/>
                    <a:pt x="554234" y="411711"/>
                    <a:pt x="554234" y="412324"/>
                  </a:cubicBezTo>
                  <a:cubicBezTo>
                    <a:pt x="554234" y="412324"/>
                    <a:pt x="554234" y="412324"/>
                    <a:pt x="553624" y="412324"/>
                  </a:cubicBezTo>
                  <a:cubicBezTo>
                    <a:pt x="553624" y="412324"/>
                    <a:pt x="553624" y="412324"/>
                    <a:pt x="553624" y="412937"/>
                  </a:cubicBezTo>
                  <a:cubicBezTo>
                    <a:pt x="553624" y="412937"/>
                    <a:pt x="553624" y="412937"/>
                    <a:pt x="553014" y="412937"/>
                  </a:cubicBezTo>
                  <a:cubicBezTo>
                    <a:pt x="553014" y="412937"/>
                    <a:pt x="553014" y="412937"/>
                    <a:pt x="553014" y="413550"/>
                  </a:cubicBezTo>
                  <a:cubicBezTo>
                    <a:pt x="553014" y="413550"/>
                    <a:pt x="553014" y="413550"/>
                    <a:pt x="551794" y="413550"/>
                  </a:cubicBezTo>
                  <a:cubicBezTo>
                    <a:pt x="551794" y="413550"/>
                    <a:pt x="551794" y="413550"/>
                    <a:pt x="551794" y="414776"/>
                  </a:cubicBezTo>
                  <a:cubicBezTo>
                    <a:pt x="551794" y="414776"/>
                    <a:pt x="551794" y="414776"/>
                    <a:pt x="551184" y="414776"/>
                  </a:cubicBezTo>
                  <a:cubicBezTo>
                    <a:pt x="551184" y="414776"/>
                    <a:pt x="551184" y="414776"/>
                    <a:pt x="551184" y="415390"/>
                  </a:cubicBezTo>
                  <a:cubicBezTo>
                    <a:pt x="551184" y="415390"/>
                    <a:pt x="551794" y="415390"/>
                    <a:pt x="549964" y="415390"/>
                  </a:cubicBezTo>
                  <a:cubicBezTo>
                    <a:pt x="549964" y="415390"/>
                    <a:pt x="549964" y="415390"/>
                    <a:pt x="549964" y="416003"/>
                  </a:cubicBezTo>
                  <a:cubicBezTo>
                    <a:pt x="549354" y="415390"/>
                    <a:pt x="548134" y="416616"/>
                    <a:pt x="546914" y="415390"/>
                  </a:cubicBezTo>
                  <a:cubicBezTo>
                    <a:pt x="546914" y="415390"/>
                    <a:pt x="546914" y="415390"/>
                    <a:pt x="546914" y="416003"/>
                  </a:cubicBezTo>
                  <a:cubicBezTo>
                    <a:pt x="546914" y="416003"/>
                    <a:pt x="546914" y="416003"/>
                    <a:pt x="545694" y="416003"/>
                  </a:cubicBezTo>
                  <a:cubicBezTo>
                    <a:pt x="545694" y="416003"/>
                    <a:pt x="545694" y="416003"/>
                    <a:pt x="545694" y="416616"/>
                  </a:cubicBezTo>
                  <a:cubicBezTo>
                    <a:pt x="545084" y="416616"/>
                    <a:pt x="545694" y="416616"/>
                    <a:pt x="543864" y="416616"/>
                  </a:cubicBezTo>
                  <a:cubicBezTo>
                    <a:pt x="543254" y="415390"/>
                    <a:pt x="543254" y="412937"/>
                    <a:pt x="543254" y="409871"/>
                  </a:cubicBezTo>
                  <a:cubicBezTo>
                    <a:pt x="543254" y="409871"/>
                    <a:pt x="543254" y="409871"/>
                    <a:pt x="543864" y="409871"/>
                  </a:cubicBezTo>
                  <a:cubicBezTo>
                    <a:pt x="544474" y="409871"/>
                    <a:pt x="543254" y="409258"/>
                    <a:pt x="543254" y="407419"/>
                  </a:cubicBezTo>
                  <a:cubicBezTo>
                    <a:pt x="543254" y="406806"/>
                    <a:pt x="542034" y="408032"/>
                    <a:pt x="542034" y="405579"/>
                  </a:cubicBezTo>
                  <a:cubicBezTo>
                    <a:pt x="542034" y="405579"/>
                    <a:pt x="541424" y="405579"/>
                    <a:pt x="543254" y="405579"/>
                  </a:cubicBezTo>
                  <a:cubicBezTo>
                    <a:pt x="543254" y="405579"/>
                    <a:pt x="543254" y="405579"/>
                    <a:pt x="543254" y="404966"/>
                  </a:cubicBezTo>
                  <a:cubicBezTo>
                    <a:pt x="542644" y="404966"/>
                    <a:pt x="542644" y="405579"/>
                    <a:pt x="541424" y="405579"/>
                  </a:cubicBezTo>
                  <a:cubicBezTo>
                    <a:pt x="541424" y="405579"/>
                    <a:pt x="541424" y="405579"/>
                    <a:pt x="541424" y="404966"/>
                  </a:cubicBezTo>
                  <a:cubicBezTo>
                    <a:pt x="541424" y="404966"/>
                    <a:pt x="541424" y="404966"/>
                    <a:pt x="542034" y="404966"/>
                  </a:cubicBezTo>
                  <a:cubicBezTo>
                    <a:pt x="542034" y="404966"/>
                    <a:pt x="542034" y="404966"/>
                    <a:pt x="542034" y="404353"/>
                  </a:cubicBezTo>
                  <a:cubicBezTo>
                    <a:pt x="542034" y="404353"/>
                    <a:pt x="541424" y="404353"/>
                    <a:pt x="543254" y="404353"/>
                  </a:cubicBezTo>
                  <a:cubicBezTo>
                    <a:pt x="543254" y="404353"/>
                    <a:pt x="543254" y="404353"/>
                    <a:pt x="543254" y="403127"/>
                  </a:cubicBezTo>
                  <a:cubicBezTo>
                    <a:pt x="543254" y="403127"/>
                    <a:pt x="543254" y="403127"/>
                    <a:pt x="542644" y="403127"/>
                  </a:cubicBezTo>
                  <a:cubicBezTo>
                    <a:pt x="542644" y="402514"/>
                    <a:pt x="542644" y="403127"/>
                    <a:pt x="542644" y="401288"/>
                  </a:cubicBezTo>
                  <a:cubicBezTo>
                    <a:pt x="542644" y="401288"/>
                    <a:pt x="542644" y="401288"/>
                    <a:pt x="543254" y="401288"/>
                  </a:cubicBezTo>
                  <a:cubicBezTo>
                    <a:pt x="543254" y="401288"/>
                    <a:pt x="543254" y="401288"/>
                    <a:pt x="542644" y="400674"/>
                  </a:cubicBezTo>
                  <a:cubicBezTo>
                    <a:pt x="542644" y="400674"/>
                    <a:pt x="542644" y="400674"/>
                    <a:pt x="543254" y="400674"/>
                  </a:cubicBezTo>
                  <a:cubicBezTo>
                    <a:pt x="543254" y="400674"/>
                    <a:pt x="543254" y="400674"/>
                    <a:pt x="543254" y="400061"/>
                  </a:cubicBezTo>
                  <a:cubicBezTo>
                    <a:pt x="543254" y="400061"/>
                    <a:pt x="543254" y="400061"/>
                    <a:pt x="542644" y="400061"/>
                  </a:cubicBezTo>
                  <a:cubicBezTo>
                    <a:pt x="542644" y="400061"/>
                    <a:pt x="542644" y="400061"/>
                    <a:pt x="542644" y="399448"/>
                  </a:cubicBezTo>
                  <a:cubicBezTo>
                    <a:pt x="543254" y="398835"/>
                    <a:pt x="543254" y="399448"/>
                    <a:pt x="543864" y="398222"/>
                  </a:cubicBezTo>
                  <a:cubicBezTo>
                    <a:pt x="543864" y="398222"/>
                    <a:pt x="543864" y="398222"/>
                    <a:pt x="543864" y="399448"/>
                  </a:cubicBezTo>
                  <a:cubicBezTo>
                    <a:pt x="544474" y="398835"/>
                    <a:pt x="545694" y="398222"/>
                    <a:pt x="547524" y="397609"/>
                  </a:cubicBezTo>
                  <a:cubicBezTo>
                    <a:pt x="547524" y="397609"/>
                    <a:pt x="547524" y="397609"/>
                    <a:pt x="547524" y="396996"/>
                  </a:cubicBezTo>
                  <a:cubicBezTo>
                    <a:pt x="547524" y="396996"/>
                    <a:pt x="547524" y="396996"/>
                    <a:pt x="548134" y="396996"/>
                  </a:cubicBezTo>
                  <a:cubicBezTo>
                    <a:pt x="549354" y="390864"/>
                    <a:pt x="546304" y="384733"/>
                    <a:pt x="548134" y="377376"/>
                  </a:cubicBezTo>
                  <a:cubicBezTo>
                    <a:pt x="548134" y="377376"/>
                    <a:pt x="548134" y="377376"/>
                    <a:pt x="549354" y="377376"/>
                  </a:cubicBezTo>
                  <a:cubicBezTo>
                    <a:pt x="548744" y="375536"/>
                    <a:pt x="549354" y="373084"/>
                    <a:pt x="549964" y="370018"/>
                  </a:cubicBezTo>
                  <a:cubicBezTo>
                    <a:pt x="549964" y="370018"/>
                    <a:pt x="549964" y="370018"/>
                    <a:pt x="550574" y="370018"/>
                  </a:cubicBezTo>
                  <a:cubicBezTo>
                    <a:pt x="553014" y="366952"/>
                    <a:pt x="551794" y="363274"/>
                    <a:pt x="553014" y="358369"/>
                  </a:cubicBezTo>
                  <a:cubicBezTo>
                    <a:pt x="553014" y="358369"/>
                    <a:pt x="553014" y="358369"/>
                    <a:pt x="553624" y="358369"/>
                  </a:cubicBezTo>
                  <a:cubicBezTo>
                    <a:pt x="553624" y="358369"/>
                    <a:pt x="553624" y="358369"/>
                    <a:pt x="553624" y="357756"/>
                  </a:cubicBezTo>
                  <a:cubicBezTo>
                    <a:pt x="553624" y="357756"/>
                    <a:pt x="553624" y="357756"/>
                    <a:pt x="553014" y="357756"/>
                  </a:cubicBezTo>
                  <a:cubicBezTo>
                    <a:pt x="553014" y="357756"/>
                    <a:pt x="553014" y="357756"/>
                    <a:pt x="553014" y="356529"/>
                  </a:cubicBezTo>
                  <a:cubicBezTo>
                    <a:pt x="553014" y="356529"/>
                    <a:pt x="553014" y="356529"/>
                    <a:pt x="551794" y="356529"/>
                  </a:cubicBezTo>
                  <a:cubicBezTo>
                    <a:pt x="551794" y="356529"/>
                    <a:pt x="551794" y="356529"/>
                    <a:pt x="551794" y="355303"/>
                  </a:cubicBezTo>
                  <a:cubicBezTo>
                    <a:pt x="551794" y="355303"/>
                    <a:pt x="551794" y="355303"/>
                    <a:pt x="551184" y="355303"/>
                  </a:cubicBezTo>
                  <a:cubicBezTo>
                    <a:pt x="551184" y="355303"/>
                    <a:pt x="551184" y="355303"/>
                    <a:pt x="551184" y="354690"/>
                  </a:cubicBezTo>
                  <a:cubicBezTo>
                    <a:pt x="547524" y="354077"/>
                    <a:pt x="543864" y="352851"/>
                    <a:pt x="540204" y="348559"/>
                  </a:cubicBezTo>
                  <a:cubicBezTo>
                    <a:pt x="540204" y="348559"/>
                    <a:pt x="540204" y="348559"/>
                    <a:pt x="540204" y="347332"/>
                  </a:cubicBezTo>
                  <a:cubicBezTo>
                    <a:pt x="538984" y="346106"/>
                    <a:pt x="534713" y="346719"/>
                    <a:pt x="534713" y="342427"/>
                  </a:cubicBezTo>
                  <a:cubicBezTo>
                    <a:pt x="534713" y="342427"/>
                    <a:pt x="534713" y="342427"/>
                    <a:pt x="533493" y="342427"/>
                  </a:cubicBezTo>
                  <a:cubicBezTo>
                    <a:pt x="533493" y="342427"/>
                    <a:pt x="533493" y="342427"/>
                    <a:pt x="533493" y="341814"/>
                  </a:cubicBezTo>
                  <a:cubicBezTo>
                    <a:pt x="533493" y="341814"/>
                    <a:pt x="533493" y="341814"/>
                    <a:pt x="532273" y="341814"/>
                  </a:cubicBezTo>
                  <a:cubicBezTo>
                    <a:pt x="532273" y="341814"/>
                    <a:pt x="532273" y="341814"/>
                    <a:pt x="532273" y="341201"/>
                  </a:cubicBezTo>
                  <a:cubicBezTo>
                    <a:pt x="532273" y="341201"/>
                    <a:pt x="532273" y="341201"/>
                    <a:pt x="531663" y="341201"/>
                  </a:cubicBezTo>
                  <a:cubicBezTo>
                    <a:pt x="531663" y="339975"/>
                    <a:pt x="531663" y="338749"/>
                    <a:pt x="531663" y="336909"/>
                  </a:cubicBezTo>
                  <a:cubicBezTo>
                    <a:pt x="531663" y="336909"/>
                    <a:pt x="531663" y="336909"/>
                    <a:pt x="532273" y="336909"/>
                  </a:cubicBezTo>
                  <a:cubicBezTo>
                    <a:pt x="535323" y="332617"/>
                    <a:pt x="540814" y="328325"/>
                    <a:pt x="546304" y="325873"/>
                  </a:cubicBezTo>
                  <a:cubicBezTo>
                    <a:pt x="546304" y="325873"/>
                    <a:pt x="546304" y="325873"/>
                    <a:pt x="546304" y="325260"/>
                  </a:cubicBezTo>
                  <a:cubicBezTo>
                    <a:pt x="546304" y="325260"/>
                    <a:pt x="546914" y="325260"/>
                    <a:pt x="548134" y="325260"/>
                  </a:cubicBezTo>
                  <a:cubicBezTo>
                    <a:pt x="548134" y="325260"/>
                    <a:pt x="548134" y="325260"/>
                    <a:pt x="548134" y="324034"/>
                  </a:cubicBezTo>
                  <a:cubicBezTo>
                    <a:pt x="548134" y="324034"/>
                    <a:pt x="548134" y="324034"/>
                    <a:pt x="549354" y="324034"/>
                  </a:cubicBezTo>
                  <a:cubicBezTo>
                    <a:pt x="549354" y="324647"/>
                    <a:pt x="549354" y="321581"/>
                    <a:pt x="551794" y="322194"/>
                  </a:cubicBezTo>
                  <a:cubicBezTo>
                    <a:pt x="551794" y="322194"/>
                    <a:pt x="551794" y="322194"/>
                    <a:pt x="551794" y="321581"/>
                  </a:cubicBezTo>
                  <a:cubicBezTo>
                    <a:pt x="554234" y="321581"/>
                    <a:pt x="558504" y="322807"/>
                    <a:pt x="562775" y="322194"/>
                  </a:cubicBezTo>
                  <a:cubicBezTo>
                    <a:pt x="562775" y="322194"/>
                    <a:pt x="562775" y="322194"/>
                    <a:pt x="562775" y="321581"/>
                  </a:cubicBezTo>
                  <a:cubicBezTo>
                    <a:pt x="563385" y="321581"/>
                    <a:pt x="563385" y="320968"/>
                    <a:pt x="565215" y="320968"/>
                  </a:cubicBezTo>
                  <a:cubicBezTo>
                    <a:pt x="565215" y="320968"/>
                    <a:pt x="565215" y="320968"/>
                    <a:pt x="565215" y="319742"/>
                  </a:cubicBezTo>
                  <a:cubicBezTo>
                    <a:pt x="565215" y="319742"/>
                    <a:pt x="565215" y="319742"/>
                    <a:pt x="565825" y="319742"/>
                  </a:cubicBezTo>
                  <a:cubicBezTo>
                    <a:pt x="565825" y="319742"/>
                    <a:pt x="565825" y="319742"/>
                    <a:pt x="565825" y="320968"/>
                  </a:cubicBezTo>
                  <a:cubicBezTo>
                    <a:pt x="566435" y="320968"/>
                    <a:pt x="566435" y="320355"/>
                    <a:pt x="567655" y="319742"/>
                  </a:cubicBezTo>
                  <a:cubicBezTo>
                    <a:pt x="567655" y="319129"/>
                    <a:pt x="567655" y="318515"/>
                    <a:pt x="567655" y="316063"/>
                  </a:cubicBezTo>
                  <a:cubicBezTo>
                    <a:pt x="569485" y="316676"/>
                    <a:pt x="570705" y="316063"/>
                    <a:pt x="573145" y="314837"/>
                  </a:cubicBezTo>
                  <a:cubicBezTo>
                    <a:pt x="573145" y="314837"/>
                    <a:pt x="573145" y="314837"/>
                    <a:pt x="573145" y="314224"/>
                  </a:cubicBezTo>
                  <a:cubicBezTo>
                    <a:pt x="573755" y="314224"/>
                    <a:pt x="574365" y="312997"/>
                    <a:pt x="576805" y="312384"/>
                  </a:cubicBezTo>
                  <a:cubicBezTo>
                    <a:pt x="576805" y="312384"/>
                    <a:pt x="576805" y="312384"/>
                    <a:pt x="576805" y="311771"/>
                  </a:cubicBezTo>
                  <a:close/>
                  <a:moveTo>
                    <a:pt x="568828" y="310739"/>
                  </a:moveTo>
                  <a:lnTo>
                    <a:pt x="568828" y="311771"/>
                  </a:lnTo>
                  <a:lnTo>
                    <a:pt x="567796" y="311771"/>
                  </a:lnTo>
                  <a:close/>
                  <a:moveTo>
                    <a:pt x="316417" y="301017"/>
                  </a:moveTo>
                  <a:cubicBezTo>
                    <a:pt x="317105" y="300415"/>
                    <a:pt x="317105" y="301017"/>
                    <a:pt x="318482" y="302824"/>
                  </a:cubicBezTo>
                  <a:lnTo>
                    <a:pt x="317793" y="303426"/>
                  </a:lnTo>
                  <a:cubicBezTo>
                    <a:pt x="317793" y="304028"/>
                    <a:pt x="317793" y="302222"/>
                    <a:pt x="316417" y="301017"/>
                  </a:cubicBezTo>
                  <a:close/>
                  <a:moveTo>
                    <a:pt x="387650" y="292156"/>
                  </a:moveTo>
                  <a:lnTo>
                    <a:pt x="388682" y="292156"/>
                  </a:lnTo>
                  <a:lnTo>
                    <a:pt x="388682" y="292672"/>
                  </a:lnTo>
                  <a:close/>
                  <a:moveTo>
                    <a:pt x="387133" y="291124"/>
                  </a:moveTo>
                  <a:lnTo>
                    <a:pt x="387649" y="291124"/>
                  </a:lnTo>
                  <a:lnTo>
                    <a:pt x="387649" y="292156"/>
                  </a:lnTo>
                  <a:close/>
                  <a:moveTo>
                    <a:pt x="374229" y="286478"/>
                  </a:moveTo>
                  <a:cubicBezTo>
                    <a:pt x="374229" y="286478"/>
                    <a:pt x="374229" y="285962"/>
                    <a:pt x="374229" y="287511"/>
                  </a:cubicBezTo>
                  <a:lnTo>
                    <a:pt x="373197" y="287511"/>
                  </a:lnTo>
                  <a:cubicBezTo>
                    <a:pt x="373713" y="287511"/>
                    <a:pt x="373197" y="286995"/>
                    <a:pt x="374229" y="286478"/>
                  </a:cubicBezTo>
                  <a:close/>
                  <a:moveTo>
                    <a:pt x="375777" y="282091"/>
                  </a:moveTo>
                  <a:cubicBezTo>
                    <a:pt x="376396" y="280886"/>
                    <a:pt x="377016" y="280284"/>
                    <a:pt x="378874" y="283295"/>
                  </a:cubicBezTo>
                  <a:cubicBezTo>
                    <a:pt x="378254" y="283295"/>
                    <a:pt x="378874" y="283295"/>
                    <a:pt x="377016" y="283295"/>
                  </a:cubicBezTo>
                  <a:cubicBezTo>
                    <a:pt x="377016" y="283295"/>
                    <a:pt x="377016" y="283295"/>
                    <a:pt x="377016" y="283897"/>
                  </a:cubicBezTo>
                  <a:lnTo>
                    <a:pt x="376396" y="283897"/>
                  </a:lnTo>
                  <a:cubicBezTo>
                    <a:pt x="375777" y="283897"/>
                    <a:pt x="377635" y="283295"/>
                    <a:pt x="375777" y="282091"/>
                  </a:cubicBezTo>
                  <a:close/>
                  <a:moveTo>
                    <a:pt x="299383" y="279768"/>
                  </a:moveTo>
                  <a:cubicBezTo>
                    <a:pt x="299383" y="279768"/>
                    <a:pt x="299383" y="279768"/>
                    <a:pt x="300416" y="280284"/>
                  </a:cubicBezTo>
                  <a:lnTo>
                    <a:pt x="298867" y="280800"/>
                  </a:lnTo>
                  <a:cubicBezTo>
                    <a:pt x="298867" y="280800"/>
                    <a:pt x="298867" y="280284"/>
                    <a:pt x="299383" y="279768"/>
                  </a:cubicBezTo>
                  <a:close/>
                  <a:moveTo>
                    <a:pt x="503273" y="277875"/>
                  </a:moveTo>
                  <a:cubicBezTo>
                    <a:pt x="503273" y="277875"/>
                    <a:pt x="503273" y="277875"/>
                    <a:pt x="503789" y="277875"/>
                  </a:cubicBezTo>
                  <a:cubicBezTo>
                    <a:pt x="503789" y="277875"/>
                    <a:pt x="503789" y="277187"/>
                    <a:pt x="503789" y="279252"/>
                  </a:cubicBezTo>
                  <a:lnTo>
                    <a:pt x="503273" y="279252"/>
                  </a:lnTo>
                  <a:cubicBezTo>
                    <a:pt x="503273" y="279252"/>
                    <a:pt x="503273" y="279252"/>
                    <a:pt x="503273" y="277875"/>
                  </a:cubicBezTo>
                  <a:close/>
                  <a:moveTo>
                    <a:pt x="505338" y="275897"/>
                  </a:moveTo>
                  <a:cubicBezTo>
                    <a:pt x="506027" y="275897"/>
                    <a:pt x="506027" y="275122"/>
                    <a:pt x="507403" y="276671"/>
                  </a:cubicBezTo>
                  <a:cubicBezTo>
                    <a:pt x="507403" y="276671"/>
                    <a:pt x="507403" y="276671"/>
                    <a:pt x="505338" y="276671"/>
                  </a:cubicBezTo>
                  <a:cubicBezTo>
                    <a:pt x="505338" y="276671"/>
                    <a:pt x="505338" y="276671"/>
                    <a:pt x="505338" y="275897"/>
                  </a:cubicBezTo>
                  <a:close/>
                  <a:moveTo>
                    <a:pt x="289060" y="274606"/>
                  </a:moveTo>
                  <a:lnTo>
                    <a:pt x="289576" y="274606"/>
                  </a:lnTo>
                  <a:lnTo>
                    <a:pt x="289576" y="275122"/>
                  </a:lnTo>
                  <a:lnTo>
                    <a:pt x="289060" y="275122"/>
                  </a:lnTo>
                  <a:close/>
                  <a:moveTo>
                    <a:pt x="504306" y="274090"/>
                  </a:moveTo>
                  <a:lnTo>
                    <a:pt x="504822" y="274090"/>
                  </a:lnTo>
                  <a:lnTo>
                    <a:pt x="504822" y="274606"/>
                  </a:lnTo>
                  <a:lnTo>
                    <a:pt x="504306" y="274606"/>
                  </a:lnTo>
                  <a:close/>
                  <a:moveTo>
                    <a:pt x="288027" y="274090"/>
                  </a:moveTo>
                  <a:lnTo>
                    <a:pt x="289059" y="274090"/>
                  </a:lnTo>
                  <a:lnTo>
                    <a:pt x="289059" y="274606"/>
                  </a:lnTo>
                  <a:lnTo>
                    <a:pt x="288027" y="274606"/>
                  </a:lnTo>
                  <a:close/>
                  <a:moveTo>
                    <a:pt x="507403" y="272542"/>
                  </a:moveTo>
                  <a:lnTo>
                    <a:pt x="507919" y="272542"/>
                  </a:lnTo>
                  <a:lnTo>
                    <a:pt x="507919" y="273058"/>
                  </a:lnTo>
                  <a:close/>
                  <a:moveTo>
                    <a:pt x="506887" y="271509"/>
                  </a:moveTo>
                  <a:lnTo>
                    <a:pt x="507403" y="271509"/>
                  </a:lnTo>
                  <a:lnTo>
                    <a:pt x="507403" y="272541"/>
                  </a:lnTo>
                  <a:lnTo>
                    <a:pt x="506887" y="272541"/>
                  </a:lnTo>
                  <a:close/>
                  <a:moveTo>
                    <a:pt x="530500" y="270993"/>
                  </a:moveTo>
                  <a:lnTo>
                    <a:pt x="531354" y="270993"/>
                  </a:lnTo>
                  <a:lnTo>
                    <a:pt x="531732" y="270993"/>
                  </a:lnTo>
                  <a:cubicBezTo>
                    <a:pt x="531732" y="270993"/>
                    <a:pt x="531732" y="270993"/>
                    <a:pt x="531732" y="271608"/>
                  </a:cubicBezTo>
                  <a:cubicBezTo>
                    <a:pt x="531732" y="271608"/>
                    <a:pt x="532347" y="271608"/>
                    <a:pt x="534194" y="271608"/>
                  </a:cubicBezTo>
                  <a:cubicBezTo>
                    <a:pt x="534194" y="271608"/>
                    <a:pt x="534194" y="271608"/>
                    <a:pt x="534194" y="272223"/>
                  </a:cubicBezTo>
                  <a:cubicBezTo>
                    <a:pt x="534194" y="272223"/>
                    <a:pt x="534194" y="272223"/>
                    <a:pt x="534810" y="272223"/>
                  </a:cubicBezTo>
                  <a:cubicBezTo>
                    <a:pt x="534810" y="272837"/>
                    <a:pt x="534810" y="272223"/>
                    <a:pt x="534810" y="274067"/>
                  </a:cubicBezTo>
                  <a:cubicBezTo>
                    <a:pt x="534810" y="274067"/>
                    <a:pt x="534810" y="274067"/>
                    <a:pt x="535426" y="274067"/>
                  </a:cubicBezTo>
                  <a:cubicBezTo>
                    <a:pt x="534194" y="274067"/>
                    <a:pt x="539736" y="285748"/>
                    <a:pt x="540351" y="278985"/>
                  </a:cubicBezTo>
                  <a:cubicBezTo>
                    <a:pt x="540351" y="278985"/>
                    <a:pt x="540351" y="278985"/>
                    <a:pt x="541583" y="279600"/>
                  </a:cubicBezTo>
                  <a:cubicBezTo>
                    <a:pt x="540967" y="278985"/>
                    <a:pt x="541583" y="278985"/>
                    <a:pt x="542198" y="277756"/>
                  </a:cubicBezTo>
                  <a:cubicBezTo>
                    <a:pt x="542198" y="277756"/>
                    <a:pt x="542198" y="277756"/>
                    <a:pt x="542814" y="277756"/>
                  </a:cubicBezTo>
                  <a:cubicBezTo>
                    <a:pt x="542814" y="277756"/>
                    <a:pt x="542814" y="277756"/>
                    <a:pt x="542814" y="276526"/>
                  </a:cubicBezTo>
                  <a:cubicBezTo>
                    <a:pt x="542814" y="276526"/>
                    <a:pt x="542814" y="276526"/>
                    <a:pt x="543430" y="276526"/>
                  </a:cubicBezTo>
                  <a:cubicBezTo>
                    <a:pt x="543430" y="276526"/>
                    <a:pt x="543430" y="276526"/>
                    <a:pt x="543430" y="277756"/>
                  </a:cubicBezTo>
                  <a:cubicBezTo>
                    <a:pt x="543430" y="277756"/>
                    <a:pt x="543430" y="277756"/>
                    <a:pt x="544045" y="277756"/>
                  </a:cubicBezTo>
                  <a:cubicBezTo>
                    <a:pt x="544045" y="277141"/>
                    <a:pt x="544045" y="277756"/>
                    <a:pt x="544045" y="275911"/>
                  </a:cubicBezTo>
                  <a:cubicBezTo>
                    <a:pt x="544045" y="275911"/>
                    <a:pt x="544045" y="275911"/>
                    <a:pt x="545892" y="275911"/>
                  </a:cubicBezTo>
                  <a:cubicBezTo>
                    <a:pt x="545277" y="276526"/>
                    <a:pt x="545892" y="277141"/>
                    <a:pt x="546508" y="278985"/>
                  </a:cubicBezTo>
                  <a:cubicBezTo>
                    <a:pt x="546508" y="278985"/>
                    <a:pt x="546508" y="278985"/>
                    <a:pt x="547124" y="278370"/>
                  </a:cubicBezTo>
                  <a:cubicBezTo>
                    <a:pt x="547124" y="278370"/>
                    <a:pt x="547124" y="278370"/>
                    <a:pt x="547124" y="278985"/>
                  </a:cubicBezTo>
                  <a:cubicBezTo>
                    <a:pt x="547124" y="278985"/>
                    <a:pt x="547124" y="278985"/>
                    <a:pt x="547740" y="278985"/>
                  </a:cubicBezTo>
                  <a:cubicBezTo>
                    <a:pt x="547740" y="278985"/>
                    <a:pt x="547740" y="278985"/>
                    <a:pt x="547740" y="277756"/>
                  </a:cubicBezTo>
                  <a:cubicBezTo>
                    <a:pt x="547740" y="277756"/>
                    <a:pt x="547740" y="277756"/>
                    <a:pt x="548355" y="277756"/>
                  </a:cubicBezTo>
                  <a:cubicBezTo>
                    <a:pt x="548355" y="277756"/>
                    <a:pt x="548355" y="277756"/>
                    <a:pt x="548355" y="276526"/>
                  </a:cubicBezTo>
                  <a:cubicBezTo>
                    <a:pt x="548971" y="276526"/>
                    <a:pt x="548355" y="276526"/>
                    <a:pt x="550202" y="276526"/>
                  </a:cubicBezTo>
                  <a:cubicBezTo>
                    <a:pt x="549587" y="278985"/>
                    <a:pt x="552665" y="280215"/>
                    <a:pt x="552049" y="283903"/>
                  </a:cubicBezTo>
                  <a:cubicBezTo>
                    <a:pt x="552049" y="283903"/>
                    <a:pt x="552049" y="283903"/>
                    <a:pt x="553281" y="283903"/>
                  </a:cubicBezTo>
                  <a:cubicBezTo>
                    <a:pt x="554512" y="288207"/>
                    <a:pt x="558206" y="293740"/>
                    <a:pt x="559438" y="299888"/>
                  </a:cubicBezTo>
                  <a:cubicBezTo>
                    <a:pt x="559438" y="299888"/>
                    <a:pt x="559438" y="299888"/>
                    <a:pt x="560053" y="299888"/>
                  </a:cubicBezTo>
                  <a:cubicBezTo>
                    <a:pt x="560053" y="303576"/>
                    <a:pt x="560053" y="307880"/>
                    <a:pt x="560053" y="313413"/>
                  </a:cubicBezTo>
                  <a:cubicBezTo>
                    <a:pt x="560053" y="313413"/>
                    <a:pt x="560053" y="313413"/>
                    <a:pt x="559438" y="313413"/>
                  </a:cubicBezTo>
                  <a:cubicBezTo>
                    <a:pt x="560053" y="313413"/>
                    <a:pt x="559438" y="313413"/>
                    <a:pt x="558822" y="315257"/>
                  </a:cubicBezTo>
                  <a:cubicBezTo>
                    <a:pt x="558206" y="315257"/>
                    <a:pt x="556359" y="315257"/>
                    <a:pt x="554512" y="315257"/>
                  </a:cubicBezTo>
                  <a:cubicBezTo>
                    <a:pt x="554512" y="315872"/>
                    <a:pt x="554512" y="315257"/>
                    <a:pt x="554512" y="317101"/>
                  </a:cubicBezTo>
                  <a:cubicBezTo>
                    <a:pt x="554512" y="317101"/>
                    <a:pt x="554512" y="317101"/>
                    <a:pt x="553896" y="317101"/>
                  </a:cubicBezTo>
                  <a:cubicBezTo>
                    <a:pt x="553896" y="317101"/>
                    <a:pt x="553896" y="317101"/>
                    <a:pt x="553896" y="317716"/>
                  </a:cubicBezTo>
                  <a:cubicBezTo>
                    <a:pt x="553281" y="317716"/>
                    <a:pt x="552665" y="317716"/>
                    <a:pt x="550818" y="317716"/>
                  </a:cubicBezTo>
                  <a:cubicBezTo>
                    <a:pt x="550818" y="317716"/>
                    <a:pt x="550818" y="317716"/>
                    <a:pt x="550818" y="317101"/>
                  </a:cubicBezTo>
                  <a:cubicBezTo>
                    <a:pt x="550202" y="316486"/>
                    <a:pt x="550202" y="317716"/>
                    <a:pt x="548355" y="315872"/>
                  </a:cubicBezTo>
                  <a:cubicBezTo>
                    <a:pt x="548355" y="315872"/>
                    <a:pt x="548971" y="317101"/>
                    <a:pt x="547124" y="317101"/>
                  </a:cubicBezTo>
                  <a:cubicBezTo>
                    <a:pt x="547124" y="317101"/>
                    <a:pt x="547124" y="316486"/>
                    <a:pt x="547124" y="318331"/>
                  </a:cubicBezTo>
                  <a:cubicBezTo>
                    <a:pt x="546508" y="317716"/>
                    <a:pt x="546508" y="319560"/>
                    <a:pt x="544045" y="318946"/>
                  </a:cubicBezTo>
                  <a:cubicBezTo>
                    <a:pt x="544045" y="318946"/>
                    <a:pt x="544045" y="318946"/>
                    <a:pt x="544045" y="319560"/>
                  </a:cubicBezTo>
                  <a:cubicBezTo>
                    <a:pt x="542814" y="320790"/>
                    <a:pt x="538504" y="320790"/>
                    <a:pt x="537889" y="323864"/>
                  </a:cubicBezTo>
                  <a:cubicBezTo>
                    <a:pt x="537889" y="323864"/>
                    <a:pt x="537889" y="323864"/>
                    <a:pt x="536657" y="323864"/>
                  </a:cubicBezTo>
                  <a:cubicBezTo>
                    <a:pt x="536657" y="323864"/>
                    <a:pt x="536657" y="323864"/>
                    <a:pt x="536657" y="325093"/>
                  </a:cubicBezTo>
                  <a:cubicBezTo>
                    <a:pt x="536657" y="325093"/>
                    <a:pt x="536657" y="325093"/>
                    <a:pt x="536041" y="325093"/>
                  </a:cubicBezTo>
                  <a:cubicBezTo>
                    <a:pt x="536041" y="325093"/>
                    <a:pt x="536041" y="325093"/>
                    <a:pt x="536041" y="325708"/>
                  </a:cubicBezTo>
                  <a:cubicBezTo>
                    <a:pt x="536041" y="325708"/>
                    <a:pt x="535426" y="325708"/>
                    <a:pt x="534194" y="325708"/>
                  </a:cubicBezTo>
                  <a:cubicBezTo>
                    <a:pt x="534194" y="325708"/>
                    <a:pt x="534194" y="325708"/>
                    <a:pt x="534194" y="325093"/>
                  </a:cubicBezTo>
                  <a:cubicBezTo>
                    <a:pt x="534194" y="325093"/>
                    <a:pt x="534194" y="325093"/>
                    <a:pt x="533579" y="325093"/>
                  </a:cubicBezTo>
                  <a:cubicBezTo>
                    <a:pt x="533579" y="325093"/>
                    <a:pt x="533579" y="325093"/>
                    <a:pt x="533579" y="323864"/>
                  </a:cubicBezTo>
                  <a:cubicBezTo>
                    <a:pt x="533579" y="323864"/>
                    <a:pt x="533579" y="323864"/>
                    <a:pt x="534194" y="323864"/>
                  </a:cubicBezTo>
                  <a:cubicBezTo>
                    <a:pt x="534194" y="323864"/>
                    <a:pt x="534194" y="323864"/>
                    <a:pt x="534194" y="323249"/>
                  </a:cubicBezTo>
                  <a:cubicBezTo>
                    <a:pt x="533579" y="323249"/>
                    <a:pt x="532347" y="324479"/>
                    <a:pt x="531116" y="322634"/>
                  </a:cubicBezTo>
                  <a:cubicBezTo>
                    <a:pt x="531116" y="322634"/>
                    <a:pt x="531116" y="322634"/>
                    <a:pt x="530500" y="323249"/>
                  </a:cubicBezTo>
                  <a:cubicBezTo>
                    <a:pt x="530500" y="323249"/>
                    <a:pt x="530500" y="323249"/>
                    <a:pt x="530500" y="322634"/>
                  </a:cubicBezTo>
                  <a:cubicBezTo>
                    <a:pt x="529885" y="323249"/>
                    <a:pt x="528038" y="323864"/>
                    <a:pt x="526190" y="323864"/>
                  </a:cubicBezTo>
                  <a:cubicBezTo>
                    <a:pt x="526190" y="323864"/>
                    <a:pt x="526190" y="323864"/>
                    <a:pt x="526190" y="323249"/>
                  </a:cubicBezTo>
                  <a:cubicBezTo>
                    <a:pt x="526190" y="323249"/>
                    <a:pt x="526190" y="323249"/>
                    <a:pt x="526806" y="323249"/>
                  </a:cubicBezTo>
                  <a:cubicBezTo>
                    <a:pt x="526806" y="323249"/>
                    <a:pt x="526806" y="322634"/>
                    <a:pt x="526806" y="321405"/>
                  </a:cubicBezTo>
                  <a:cubicBezTo>
                    <a:pt x="526806" y="321405"/>
                    <a:pt x="526806" y="321405"/>
                    <a:pt x="526190" y="321405"/>
                  </a:cubicBezTo>
                  <a:cubicBezTo>
                    <a:pt x="526190" y="321405"/>
                    <a:pt x="526190" y="321405"/>
                    <a:pt x="526190" y="320790"/>
                  </a:cubicBezTo>
                  <a:cubicBezTo>
                    <a:pt x="526806" y="321405"/>
                    <a:pt x="529269" y="315872"/>
                    <a:pt x="526190" y="315257"/>
                  </a:cubicBezTo>
                  <a:cubicBezTo>
                    <a:pt x="526190" y="315257"/>
                    <a:pt x="526190" y="315257"/>
                    <a:pt x="526190" y="314642"/>
                  </a:cubicBezTo>
                  <a:cubicBezTo>
                    <a:pt x="525575" y="314642"/>
                    <a:pt x="524959" y="314642"/>
                    <a:pt x="523112" y="314642"/>
                  </a:cubicBezTo>
                  <a:cubicBezTo>
                    <a:pt x="523112" y="314642"/>
                    <a:pt x="523112" y="314642"/>
                    <a:pt x="523112" y="313413"/>
                  </a:cubicBezTo>
                  <a:cubicBezTo>
                    <a:pt x="523112" y="313413"/>
                    <a:pt x="523728" y="313413"/>
                    <a:pt x="524959" y="313413"/>
                  </a:cubicBezTo>
                  <a:cubicBezTo>
                    <a:pt x="524959" y="313413"/>
                    <a:pt x="524959" y="313413"/>
                    <a:pt x="524959" y="312183"/>
                  </a:cubicBezTo>
                  <a:cubicBezTo>
                    <a:pt x="524959" y="312183"/>
                    <a:pt x="524959" y="312183"/>
                    <a:pt x="524343" y="312183"/>
                  </a:cubicBezTo>
                  <a:cubicBezTo>
                    <a:pt x="524343" y="312183"/>
                    <a:pt x="524343" y="312183"/>
                    <a:pt x="524959" y="311568"/>
                  </a:cubicBezTo>
                  <a:cubicBezTo>
                    <a:pt x="524959" y="311568"/>
                    <a:pt x="524959" y="311568"/>
                    <a:pt x="524343" y="311568"/>
                  </a:cubicBezTo>
                  <a:cubicBezTo>
                    <a:pt x="524343" y="311568"/>
                    <a:pt x="524343" y="312183"/>
                    <a:pt x="524343" y="310339"/>
                  </a:cubicBezTo>
                  <a:cubicBezTo>
                    <a:pt x="524343" y="310339"/>
                    <a:pt x="524959" y="310339"/>
                    <a:pt x="523112" y="310339"/>
                  </a:cubicBezTo>
                  <a:cubicBezTo>
                    <a:pt x="523112" y="310339"/>
                    <a:pt x="523112" y="310339"/>
                    <a:pt x="523728" y="309724"/>
                  </a:cubicBezTo>
                  <a:cubicBezTo>
                    <a:pt x="523112" y="309109"/>
                    <a:pt x="523112" y="306650"/>
                    <a:pt x="523112" y="304191"/>
                  </a:cubicBezTo>
                  <a:cubicBezTo>
                    <a:pt x="523112" y="304191"/>
                    <a:pt x="523112" y="304191"/>
                    <a:pt x="522496" y="304191"/>
                  </a:cubicBezTo>
                  <a:cubicBezTo>
                    <a:pt x="521881" y="304806"/>
                    <a:pt x="523112" y="302961"/>
                    <a:pt x="520649" y="302961"/>
                  </a:cubicBezTo>
                  <a:cubicBezTo>
                    <a:pt x="521265" y="302347"/>
                    <a:pt x="520649" y="301117"/>
                    <a:pt x="520034" y="299273"/>
                  </a:cubicBezTo>
                  <a:cubicBezTo>
                    <a:pt x="519418" y="299888"/>
                    <a:pt x="519418" y="298658"/>
                    <a:pt x="516955" y="298658"/>
                  </a:cubicBezTo>
                  <a:cubicBezTo>
                    <a:pt x="516955" y="298658"/>
                    <a:pt x="516955" y="298658"/>
                    <a:pt x="516955" y="298043"/>
                  </a:cubicBezTo>
                  <a:cubicBezTo>
                    <a:pt x="516339" y="298043"/>
                    <a:pt x="515108" y="296814"/>
                    <a:pt x="512030" y="297428"/>
                  </a:cubicBezTo>
                  <a:cubicBezTo>
                    <a:pt x="512030" y="297428"/>
                    <a:pt x="512030" y="297428"/>
                    <a:pt x="512030" y="296199"/>
                  </a:cubicBezTo>
                  <a:cubicBezTo>
                    <a:pt x="512030" y="296199"/>
                    <a:pt x="510798" y="296199"/>
                    <a:pt x="508951" y="296199"/>
                  </a:cubicBezTo>
                  <a:cubicBezTo>
                    <a:pt x="508951" y="296199"/>
                    <a:pt x="508951" y="296814"/>
                    <a:pt x="508951" y="294969"/>
                  </a:cubicBezTo>
                  <a:cubicBezTo>
                    <a:pt x="508951" y="294969"/>
                    <a:pt x="508951" y="294969"/>
                    <a:pt x="510183" y="294969"/>
                  </a:cubicBezTo>
                  <a:cubicBezTo>
                    <a:pt x="510183" y="294969"/>
                    <a:pt x="508951" y="294969"/>
                    <a:pt x="508951" y="293740"/>
                  </a:cubicBezTo>
                  <a:cubicBezTo>
                    <a:pt x="508951" y="293740"/>
                    <a:pt x="508951" y="293740"/>
                    <a:pt x="510183" y="293740"/>
                  </a:cubicBezTo>
                  <a:cubicBezTo>
                    <a:pt x="510183" y="293740"/>
                    <a:pt x="510183" y="293740"/>
                    <a:pt x="510183" y="292510"/>
                  </a:cubicBezTo>
                  <a:cubicBezTo>
                    <a:pt x="510183" y="292510"/>
                    <a:pt x="510183" y="292510"/>
                    <a:pt x="510798" y="292510"/>
                  </a:cubicBezTo>
                  <a:cubicBezTo>
                    <a:pt x="510798" y="293125"/>
                    <a:pt x="510183" y="291281"/>
                    <a:pt x="512030" y="291281"/>
                  </a:cubicBezTo>
                  <a:cubicBezTo>
                    <a:pt x="512030" y="291281"/>
                    <a:pt x="512030" y="291281"/>
                    <a:pt x="512030" y="290666"/>
                  </a:cubicBezTo>
                  <a:cubicBezTo>
                    <a:pt x="513261" y="291281"/>
                    <a:pt x="513877" y="289436"/>
                    <a:pt x="516339" y="290051"/>
                  </a:cubicBezTo>
                  <a:cubicBezTo>
                    <a:pt x="516339" y="290051"/>
                    <a:pt x="516339" y="290051"/>
                    <a:pt x="516339" y="289436"/>
                  </a:cubicBezTo>
                  <a:cubicBezTo>
                    <a:pt x="516339" y="289436"/>
                    <a:pt x="516339" y="289436"/>
                    <a:pt x="516955" y="289436"/>
                  </a:cubicBezTo>
                  <a:cubicBezTo>
                    <a:pt x="516955" y="289436"/>
                    <a:pt x="516955" y="289436"/>
                    <a:pt x="516955" y="288207"/>
                  </a:cubicBezTo>
                  <a:cubicBezTo>
                    <a:pt x="517571" y="288822"/>
                    <a:pt x="517571" y="288207"/>
                    <a:pt x="519418" y="287592"/>
                  </a:cubicBezTo>
                  <a:cubicBezTo>
                    <a:pt x="519418" y="287592"/>
                    <a:pt x="519418" y="288207"/>
                    <a:pt x="519418" y="286362"/>
                  </a:cubicBezTo>
                  <a:cubicBezTo>
                    <a:pt x="519418" y="286362"/>
                    <a:pt x="519418" y="286362"/>
                    <a:pt x="520649" y="286362"/>
                  </a:cubicBezTo>
                  <a:cubicBezTo>
                    <a:pt x="520649" y="286362"/>
                    <a:pt x="520649" y="286362"/>
                    <a:pt x="520649" y="286977"/>
                  </a:cubicBezTo>
                  <a:cubicBezTo>
                    <a:pt x="520649" y="286977"/>
                    <a:pt x="520649" y="286977"/>
                    <a:pt x="521881" y="286977"/>
                  </a:cubicBezTo>
                  <a:cubicBezTo>
                    <a:pt x="521881" y="286977"/>
                    <a:pt x="521881" y="286977"/>
                    <a:pt x="521881" y="286362"/>
                  </a:cubicBezTo>
                  <a:cubicBezTo>
                    <a:pt x="521265" y="285748"/>
                    <a:pt x="523112" y="286977"/>
                    <a:pt x="523112" y="284518"/>
                  </a:cubicBezTo>
                  <a:cubicBezTo>
                    <a:pt x="523112" y="284518"/>
                    <a:pt x="523112" y="284518"/>
                    <a:pt x="524343" y="284518"/>
                  </a:cubicBezTo>
                  <a:cubicBezTo>
                    <a:pt x="524343" y="284518"/>
                    <a:pt x="524343" y="284518"/>
                    <a:pt x="524343" y="283903"/>
                  </a:cubicBezTo>
                  <a:cubicBezTo>
                    <a:pt x="524343" y="283903"/>
                    <a:pt x="524343" y="283903"/>
                    <a:pt x="524959" y="284518"/>
                  </a:cubicBezTo>
                  <a:cubicBezTo>
                    <a:pt x="524959" y="284518"/>
                    <a:pt x="524959" y="284518"/>
                    <a:pt x="524959" y="283903"/>
                  </a:cubicBezTo>
                  <a:cubicBezTo>
                    <a:pt x="526190" y="283903"/>
                    <a:pt x="529269" y="285133"/>
                    <a:pt x="528653" y="282059"/>
                  </a:cubicBezTo>
                  <a:cubicBezTo>
                    <a:pt x="528653" y="282059"/>
                    <a:pt x="528653" y="282059"/>
                    <a:pt x="529885" y="282059"/>
                  </a:cubicBezTo>
                  <a:cubicBezTo>
                    <a:pt x="529885" y="279600"/>
                    <a:pt x="528653" y="277141"/>
                    <a:pt x="528653" y="272837"/>
                  </a:cubicBezTo>
                  <a:cubicBezTo>
                    <a:pt x="528653" y="272837"/>
                    <a:pt x="528653" y="272837"/>
                    <a:pt x="529885" y="272837"/>
                  </a:cubicBezTo>
                  <a:cubicBezTo>
                    <a:pt x="529885" y="272837"/>
                    <a:pt x="529885" y="273452"/>
                    <a:pt x="529885" y="271608"/>
                  </a:cubicBezTo>
                  <a:lnTo>
                    <a:pt x="530500" y="271608"/>
                  </a:lnTo>
                  <a:cubicBezTo>
                    <a:pt x="530500" y="271608"/>
                    <a:pt x="530500" y="271608"/>
                    <a:pt x="530500" y="270993"/>
                  </a:cubicBezTo>
                  <a:close/>
                  <a:moveTo>
                    <a:pt x="530735" y="267380"/>
                  </a:moveTo>
                  <a:cubicBezTo>
                    <a:pt x="530735" y="267380"/>
                    <a:pt x="530735" y="267380"/>
                    <a:pt x="531354" y="267380"/>
                  </a:cubicBezTo>
                  <a:cubicBezTo>
                    <a:pt x="531354" y="267380"/>
                    <a:pt x="531354" y="267380"/>
                    <a:pt x="531354" y="267982"/>
                  </a:cubicBezTo>
                  <a:cubicBezTo>
                    <a:pt x="531354" y="267982"/>
                    <a:pt x="531354" y="267982"/>
                    <a:pt x="532593" y="267982"/>
                  </a:cubicBezTo>
                  <a:cubicBezTo>
                    <a:pt x="532593" y="268584"/>
                    <a:pt x="533212" y="268584"/>
                    <a:pt x="531973" y="269789"/>
                  </a:cubicBezTo>
                  <a:cubicBezTo>
                    <a:pt x="531973" y="269789"/>
                    <a:pt x="531973" y="269789"/>
                    <a:pt x="532593" y="269789"/>
                  </a:cubicBezTo>
                  <a:cubicBezTo>
                    <a:pt x="532593" y="269789"/>
                    <a:pt x="532593" y="269789"/>
                    <a:pt x="532593" y="270391"/>
                  </a:cubicBezTo>
                  <a:cubicBezTo>
                    <a:pt x="532593" y="270391"/>
                    <a:pt x="531973" y="269789"/>
                    <a:pt x="531354" y="270993"/>
                  </a:cubicBezTo>
                  <a:cubicBezTo>
                    <a:pt x="531354" y="270993"/>
                    <a:pt x="531354" y="270993"/>
                    <a:pt x="531354" y="270391"/>
                  </a:cubicBezTo>
                  <a:cubicBezTo>
                    <a:pt x="531354" y="270391"/>
                    <a:pt x="531354" y="270391"/>
                    <a:pt x="530735" y="270391"/>
                  </a:cubicBezTo>
                  <a:cubicBezTo>
                    <a:pt x="530735" y="269789"/>
                    <a:pt x="530735" y="270391"/>
                    <a:pt x="530735" y="268584"/>
                  </a:cubicBezTo>
                  <a:cubicBezTo>
                    <a:pt x="530735" y="268584"/>
                    <a:pt x="530735" y="268584"/>
                    <a:pt x="530115" y="268584"/>
                  </a:cubicBezTo>
                  <a:lnTo>
                    <a:pt x="530735" y="267982"/>
                  </a:lnTo>
                  <a:cubicBezTo>
                    <a:pt x="530735" y="267982"/>
                    <a:pt x="530735" y="267982"/>
                    <a:pt x="530735" y="267380"/>
                  </a:cubicBezTo>
                  <a:close/>
                  <a:moveTo>
                    <a:pt x="275639" y="259637"/>
                  </a:moveTo>
                  <a:cubicBezTo>
                    <a:pt x="276246" y="259637"/>
                    <a:pt x="275639" y="259637"/>
                    <a:pt x="277461" y="259637"/>
                  </a:cubicBezTo>
                  <a:cubicBezTo>
                    <a:pt x="277461" y="259637"/>
                    <a:pt x="277461" y="259637"/>
                    <a:pt x="277461" y="260251"/>
                  </a:cubicBezTo>
                  <a:cubicBezTo>
                    <a:pt x="277461" y="260251"/>
                    <a:pt x="277461" y="260251"/>
                    <a:pt x="278068" y="260251"/>
                  </a:cubicBezTo>
                  <a:cubicBezTo>
                    <a:pt x="278068" y="260251"/>
                    <a:pt x="278068" y="260251"/>
                    <a:pt x="278068" y="260865"/>
                  </a:cubicBezTo>
                  <a:cubicBezTo>
                    <a:pt x="279282" y="260865"/>
                    <a:pt x="279890" y="261479"/>
                    <a:pt x="282319" y="261479"/>
                  </a:cubicBezTo>
                  <a:cubicBezTo>
                    <a:pt x="282319" y="261479"/>
                    <a:pt x="282319" y="261479"/>
                    <a:pt x="282319" y="262708"/>
                  </a:cubicBezTo>
                  <a:cubicBezTo>
                    <a:pt x="282926" y="262094"/>
                    <a:pt x="282926" y="262708"/>
                    <a:pt x="284748" y="263322"/>
                  </a:cubicBezTo>
                  <a:cubicBezTo>
                    <a:pt x="284748" y="263322"/>
                    <a:pt x="283533" y="264550"/>
                    <a:pt x="285962" y="264550"/>
                  </a:cubicBezTo>
                  <a:cubicBezTo>
                    <a:pt x="285962" y="264550"/>
                    <a:pt x="285962" y="264550"/>
                    <a:pt x="285962" y="265164"/>
                  </a:cubicBezTo>
                  <a:cubicBezTo>
                    <a:pt x="285962" y="265164"/>
                    <a:pt x="285962" y="265164"/>
                    <a:pt x="286570" y="265164"/>
                  </a:cubicBezTo>
                  <a:lnTo>
                    <a:pt x="287768" y="268800"/>
                  </a:lnTo>
                  <a:lnTo>
                    <a:pt x="288027" y="268412"/>
                  </a:lnTo>
                  <a:lnTo>
                    <a:pt x="288027" y="269961"/>
                  </a:lnTo>
                  <a:lnTo>
                    <a:pt x="286995" y="269961"/>
                  </a:lnTo>
                  <a:lnTo>
                    <a:pt x="287736" y="268849"/>
                  </a:lnTo>
                  <a:lnTo>
                    <a:pt x="286570" y="268849"/>
                  </a:lnTo>
                  <a:cubicBezTo>
                    <a:pt x="287177" y="268849"/>
                    <a:pt x="288391" y="271306"/>
                    <a:pt x="285962" y="271306"/>
                  </a:cubicBezTo>
                  <a:cubicBezTo>
                    <a:pt x="285962" y="271306"/>
                    <a:pt x="285962" y="271306"/>
                    <a:pt x="285962" y="272534"/>
                  </a:cubicBezTo>
                  <a:cubicBezTo>
                    <a:pt x="285962" y="272534"/>
                    <a:pt x="285962" y="272534"/>
                    <a:pt x="285355" y="272534"/>
                  </a:cubicBezTo>
                  <a:cubicBezTo>
                    <a:pt x="284748" y="272534"/>
                    <a:pt x="285962" y="272534"/>
                    <a:pt x="285962" y="274376"/>
                  </a:cubicBezTo>
                  <a:cubicBezTo>
                    <a:pt x="285962" y="274376"/>
                    <a:pt x="285962" y="274376"/>
                    <a:pt x="286570" y="274376"/>
                  </a:cubicBezTo>
                  <a:cubicBezTo>
                    <a:pt x="286570" y="274376"/>
                    <a:pt x="286570" y="274376"/>
                    <a:pt x="286570" y="274990"/>
                  </a:cubicBezTo>
                  <a:cubicBezTo>
                    <a:pt x="286570" y="274990"/>
                    <a:pt x="286570" y="274990"/>
                    <a:pt x="287177" y="274990"/>
                  </a:cubicBezTo>
                  <a:cubicBezTo>
                    <a:pt x="287177" y="274990"/>
                    <a:pt x="287177" y="274990"/>
                    <a:pt x="287177" y="275605"/>
                  </a:cubicBezTo>
                  <a:cubicBezTo>
                    <a:pt x="287177" y="275605"/>
                    <a:pt x="287177" y="275605"/>
                    <a:pt x="287784" y="275605"/>
                  </a:cubicBezTo>
                  <a:cubicBezTo>
                    <a:pt x="287784" y="275605"/>
                    <a:pt x="287784" y="275605"/>
                    <a:pt x="287784" y="274990"/>
                  </a:cubicBezTo>
                  <a:cubicBezTo>
                    <a:pt x="287784" y="274990"/>
                    <a:pt x="287784" y="274990"/>
                    <a:pt x="288999" y="275605"/>
                  </a:cubicBezTo>
                  <a:cubicBezTo>
                    <a:pt x="288999" y="275605"/>
                    <a:pt x="288999" y="275605"/>
                    <a:pt x="287784" y="276219"/>
                  </a:cubicBezTo>
                  <a:cubicBezTo>
                    <a:pt x="288391" y="276219"/>
                    <a:pt x="287784" y="276219"/>
                    <a:pt x="289606" y="276219"/>
                  </a:cubicBezTo>
                  <a:cubicBezTo>
                    <a:pt x="289606" y="276219"/>
                    <a:pt x="289606" y="276219"/>
                    <a:pt x="289606" y="276833"/>
                  </a:cubicBezTo>
                  <a:cubicBezTo>
                    <a:pt x="288999" y="276833"/>
                    <a:pt x="290213" y="277447"/>
                    <a:pt x="290213" y="275605"/>
                  </a:cubicBezTo>
                  <a:cubicBezTo>
                    <a:pt x="290213" y="275605"/>
                    <a:pt x="290213" y="275605"/>
                    <a:pt x="289606" y="275605"/>
                  </a:cubicBezTo>
                  <a:cubicBezTo>
                    <a:pt x="289606" y="275605"/>
                    <a:pt x="289606" y="275605"/>
                    <a:pt x="290213" y="274990"/>
                  </a:cubicBezTo>
                  <a:cubicBezTo>
                    <a:pt x="290213" y="274990"/>
                    <a:pt x="290820" y="274990"/>
                    <a:pt x="290820" y="276219"/>
                  </a:cubicBezTo>
                  <a:cubicBezTo>
                    <a:pt x="290820" y="276219"/>
                    <a:pt x="290820" y="276219"/>
                    <a:pt x="291428" y="276219"/>
                  </a:cubicBezTo>
                  <a:cubicBezTo>
                    <a:pt x="292035" y="276833"/>
                    <a:pt x="291428" y="279289"/>
                    <a:pt x="293249" y="280518"/>
                  </a:cubicBezTo>
                  <a:cubicBezTo>
                    <a:pt x="291428" y="281132"/>
                    <a:pt x="288999" y="281746"/>
                    <a:pt x="288999" y="286045"/>
                  </a:cubicBezTo>
                  <a:cubicBezTo>
                    <a:pt x="288999" y="286045"/>
                    <a:pt x="289606" y="285431"/>
                    <a:pt x="290213" y="286659"/>
                  </a:cubicBezTo>
                  <a:cubicBezTo>
                    <a:pt x="290213" y="286659"/>
                    <a:pt x="290213" y="286659"/>
                    <a:pt x="289606" y="286659"/>
                  </a:cubicBezTo>
                  <a:cubicBezTo>
                    <a:pt x="289606" y="286659"/>
                    <a:pt x="289606" y="287887"/>
                    <a:pt x="291428" y="287273"/>
                  </a:cubicBezTo>
                  <a:cubicBezTo>
                    <a:pt x="292035" y="287887"/>
                    <a:pt x="290820" y="288502"/>
                    <a:pt x="292642" y="290344"/>
                  </a:cubicBezTo>
                  <a:cubicBezTo>
                    <a:pt x="292642" y="290344"/>
                    <a:pt x="292642" y="290344"/>
                    <a:pt x="291428" y="290344"/>
                  </a:cubicBezTo>
                  <a:cubicBezTo>
                    <a:pt x="291428" y="290344"/>
                    <a:pt x="291428" y="291572"/>
                    <a:pt x="291428" y="292801"/>
                  </a:cubicBezTo>
                  <a:cubicBezTo>
                    <a:pt x="291428" y="292801"/>
                    <a:pt x="291428" y="292801"/>
                    <a:pt x="292642" y="292801"/>
                  </a:cubicBezTo>
                  <a:cubicBezTo>
                    <a:pt x="292642" y="292801"/>
                    <a:pt x="292642" y="292801"/>
                    <a:pt x="292642" y="294029"/>
                  </a:cubicBezTo>
                  <a:cubicBezTo>
                    <a:pt x="292642" y="294029"/>
                    <a:pt x="293249" y="294029"/>
                    <a:pt x="294464" y="294029"/>
                  </a:cubicBezTo>
                  <a:cubicBezTo>
                    <a:pt x="295071" y="294029"/>
                    <a:pt x="293249" y="296485"/>
                    <a:pt x="294464" y="298942"/>
                  </a:cubicBezTo>
                  <a:cubicBezTo>
                    <a:pt x="294464" y="298942"/>
                    <a:pt x="294464" y="298942"/>
                    <a:pt x="295071" y="298942"/>
                  </a:cubicBezTo>
                  <a:cubicBezTo>
                    <a:pt x="295071" y="298942"/>
                    <a:pt x="295071" y="299556"/>
                    <a:pt x="295071" y="301398"/>
                  </a:cubicBezTo>
                  <a:cubicBezTo>
                    <a:pt x="295071" y="301398"/>
                    <a:pt x="295071" y="301398"/>
                    <a:pt x="296286" y="301398"/>
                  </a:cubicBezTo>
                  <a:cubicBezTo>
                    <a:pt x="295678" y="300784"/>
                    <a:pt x="295678" y="302627"/>
                    <a:pt x="293857" y="302627"/>
                  </a:cubicBezTo>
                  <a:cubicBezTo>
                    <a:pt x="293857" y="302627"/>
                    <a:pt x="293857" y="302627"/>
                    <a:pt x="293857" y="303241"/>
                  </a:cubicBezTo>
                  <a:cubicBezTo>
                    <a:pt x="295071" y="303241"/>
                    <a:pt x="296286" y="302013"/>
                    <a:pt x="299322" y="302627"/>
                  </a:cubicBezTo>
                  <a:cubicBezTo>
                    <a:pt x="299322" y="302627"/>
                    <a:pt x="299322" y="302627"/>
                    <a:pt x="299322" y="303855"/>
                  </a:cubicBezTo>
                  <a:cubicBezTo>
                    <a:pt x="299322" y="303855"/>
                    <a:pt x="299322" y="303855"/>
                    <a:pt x="298715" y="303855"/>
                  </a:cubicBezTo>
                  <a:cubicBezTo>
                    <a:pt x="299322" y="304469"/>
                    <a:pt x="299929" y="304469"/>
                    <a:pt x="299322" y="306926"/>
                  </a:cubicBezTo>
                  <a:cubicBezTo>
                    <a:pt x="299322" y="306926"/>
                    <a:pt x="299322" y="306926"/>
                    <a:pt x="300537" y="306926"/>
                  </a:cubicBezTo>
                  <a:cubicBezTo>
                    <a:pt x="301751" y="309996"/>
                    <a:pt x="303573" y="316752"/>
                    <a:pt x="310253" y="314910"/>
                  </a:cubicBezTo>
                  <a:cubicBezTo>
                    <a:pt x="309646" y="316752"/>
                    <a:pt x="309646" y="316752"/>
                    <a:pt x="309038" y="321665"/>
                  </a:cubicBezTo>
                  <a:cubicBezTo>
                    <a:pt x="310253" y="321051"/>
                    <a:pt x="310253" y="322893"/>
                    <a:pt x="310860" y="325350"/>
                  </a:cubicBezTo>
                  <a:cubicBezTo>
                    <a:pt x="310860" y="325350"/>
                    <a:pt x="310860" y="325350"/>
                    <a:pt x="312075" y="325350"/>
                  </a:cubicBezTo>
                  <a:cubicBezTo>
                    <a:pt x="311467" y="326578"/>
                    <a:pt x="312682" y="327806"/>
                    <a:pt x="313289" y="330877"/>
                  </a:cubicBezTo>
                  <a:cubicBezTo>
                    <a:pt x="313289" y="330877"/>
                    <a:pt x="313289" y="330877"/>
                    <a:pt x="313896" y="330877"/>
                  </a:cubicBezTo>
                  <a:cubicBezTo>
                    <a:pt x="313896" y="332105"/>
                    <a:pt x="314504" y="331491"/>
                    <a:pt x="314504" y="334562"/>
                  </a:cubicBezTo>
                  <a:cubicBezTo>
                    <a:pt x="314504" y="334562"/>
                    <a:pt x="314504" y="334562"/>
                    <a:pt x="315718" y="334562"/>
                  </a:cubicBezTo>
                  <a:cubicBezTo>
                    <a:pt x="314504" y="335176"/>
                    <a:pt x="315111" y="336404"/>
                    <a:pt x="315718" y="338861"/>
                  </a:cubicBezTo>
                  <a:cubicBezTo>
                    <a:pt x="315718" y="338861"/>
                    <a:pt x="315718" y="338861"/>
                    <a:pt x="316325" y="338861"/>
                  </a:cubicBezTo>
                  <a:cubicBezTo>
                    <a:pt x="316325" y="338861"/>
                    <a:pt x="316325" y="338861"/>
                    <a:pt x="316325" y="340703"/>
                  </a:cubicBezTo>
                  <a:cubicBezTo>
                    <a:pt x="316325" y="340703"/>
                    <a:pt x="316325" y="340703"/>
                    <a:pt x="316933" y="340703"/>
                  </a:cubicBezTo>
                  <a:cubicBezTo>
                    <a:pt x="316933" y="340703"/>
                    <a:pt x="316933" y="340703"/>
                    <a:pt x="316933" y="341932"/>
                  </a:cubicBezTo>
                  <a:cubicBezTo>
                    <a:pt x="316933" y="341932"/>
                    <a:pt x="316933" y="341932"/>
                    <a:pt x="316325" y="341318"/>
                  </a:cubicBezTo>
                  <a:cubicBezTo>
                    <a:pt x="315718" y="341932"/>
                    <a:pt x="316933" y="341932"/>
                    <a:pt x="316933" y="343774"/>
                  </a:cubicBezTo>
                  <a:cubicBezTo>
                    <a:pt x="316933" y="343774"/>
                    <a:pt x="316933" y="343774"/>
                    <a:pt x="316325" y="343774"/>
                  </a:cubicBezTo>
                  <a:cubicBezTo>
                    <a:pt x="316325" y="343774"/>
                    <a:pt x="316325" y="343774"/>
                    <a:pt x="316325" y="343160"/>
                  </a:cubicBezTo>
                  <a:cubicBezTo>
                    <a:pt x="315718" y="343160"/>
                    <a:pt x="316325" y="343160"/>
                    <a:pt x="314504" y="343160"/>
                  </a:cubicBezTo>
                  <a:cubicBezTo>
                    <a:pt x="314504" y="343160"/>
                    <a:pt x="314504" y="343160"/>
                    <a:pt x="314504" y="342546"/>
                  </a:cubicBezTo>
                  <a:cubicBezTo>
                    <a:pt x="314504" y="342546"/>
                    <a:pt x="315111" y="342546"/>
                    <a:pt x="313289" y="342546"/>
                  </a:cubicBezTo>
                  <a:cubicBezTo>
                    <a:pt x="313289" y="342546"/>
                    <a:pt x="313896" y="341932"/>
                    <a:pt x="312682" y="341318"/>
                  </a:cubicBezTo>
                  <a:cubicBezTo>
                    <a:pt x="312682" y="341318"/>
                    <a:pt x="312682" y="340703"/>
                    <a:pt x="312682" y="342546"/>
                  </a:cubicBezTo>
                  <a:cubicBezTo>
                    <a:pt x="312682" y="342546"/>
                    <a:pt x="312682" y="342546"/>
                    <a:pt x="312075" y="341318"/>
                  </a:cubicBezTo>
                  <a:cubicBezTo>
                    <a:pt x="312075" y="341318"/>
                    <a:pt x="312075" y="340703"/>
                    <a:pt x="312075" y="342546"/>
                  </a:cubicBezTo>
                  <a:cubicBezTo>
                    <a:pt x="310253" y="341932"/>
                    <a:pt x="309038" y="340089"/>
                    <a:pt x="308431" y="337019"/>
                  </a:cubicBezTo>
                  <a:cubicBezTo>
                    <a:pt x="308431" y="337019"/>
                    <a:pt x="308431" y="337019"/>
                    <a:pt x="307217" y="337633"/>
                  </a:cubicBezTo>
                  <a:cubicBezTo>
                    <a:pt x="307217" y="337633"/>
                    <a:pt x="307217" y="337633"/>
                    <a:pt x="307217" y="335790"/>
                  </a:cubicBezTo>
                  <a:cubicBezTo>
                    <a:pt x="311467" y="335176"/>
                    <a:pt x="306609" y="330877"/>
                    <a:pt x="304787" y="327192"/>
                  </a:cubicBezTo>
                  <a:cubicBezTo>
                    <a:pt x="304787" y="327192"/>
                    <a:pt x="304787" y="327192"/>
                    <a:pt x="304180" y="327192"/>
                  </a:cubicBezTo>
                  <a:cubicBezTo>
                    <a:pt x="303573" y="325350"/>
                    <a:pt x="303573" y="319823"/>
                    <a:pt x="299322" y="319823"/>
                  </a:cubicBezTo>
                  <a:cubicBezTo>
                    <a:pt x="299322" y="320437"/>
                    <a:pt x="300537" y="318594"/>
                    <a:pt x="298108" y="318594"/>
                  </a:cubicBezTo>
                  <a:cubicBezTo>
                    <a:pt x="298108" y="318594"/>
                    <a:pt x="298108" y="318594"/>
                    <a:pt x="298108" y="317366"/>
                  </a:cubicBezTo>
                  <a:cubicBezTo>
                    <a:pt x="298108" y="317366"/>
                    <a:pt x="298108" y="317366"/>
                    <a:pt x="297500" y="317366"/>
                  </a:cubicBezTo>
                  <a:cubicBezTo>
                    <a:pt x="297500" y="316752"/>
                    <a:pt x="297500" y="317366"/>
                    <a:pt x="297500" y="315524"/>
                  </a:cubicBezTo>
                  <a:cubicBezTo>
                    <a:pt x="297500" y="315524"/>
                    <a:pt x="297500" y="315524"/>
                    <a:pt x="296893" y="315524"/>
                  </a:cubicBezTo>
                  <a:cubicBezTo>
                    <a:pt x="296893" y="315524"/>
                    <a:pt x="296893" y="316138"/>
                    <a:pt x="296893" y="314295"/>
                  </a:cubicBezTo>
                  <a:cubicBezTo>
                    <a:pt x="296893" y="314295"/>
                    <a:pt x="296893" y="314295"/>
                    <a:pt x="296286" y="314910"/>
                  </a:cubicBezTo>
                  <a:cubicBezTo>
                    <a:pt x="296286" y="314910"/>
                    <a:pt x="296286" y="314910"/>
                    <a:pt x="296286" y="314295"/>
                  </a:cubicBezTo>
                  <a:cubicBezTo>
                    <a:pt x="295678" y="314295"/>
                    <a:pt x="295071" y="314295"/>
                    <a:pt x="293249" y="314910"/>
                  </a:cubicBezTo>
                  <a:cubicBezTo>
                    <a:pt x="293249" y="314910"/>
                    <a:pt x="293249" y="314910"/>
                    <a:pt x="293249" y="316138"/>
                  </a:cubicBezTo>
                  <a:cubicBezTo>
                    <a:pt x="292035" y="316138"/>
                    <a:pt x="289606" y="315524"/>
                    <a:pt x="290213" y="311839"/>
                  </a:cubicBezTo>
                  <a:cubicBezTo>
                    <a:pt x="290213" y="311839"/>
                    <a:pt x="290213" y="311839"/>
                    <a:pt x="289606" y="311839"/>
                  </a:cubicBezTo>
                  <a:cubicBezTo>
                    <a:pt x="288999" y="309382"/>
                    <a:pt x="288391" y="305083"/>
                    <a:pt x="287177" y="301398"/>
                  </a:cubicBezTo>
                  <a:cubicBezTo>
                    <a:pt x="287177" y="301398"/>
                    <a:pt x="287177" y="301398"/>
                    <a:pt x="286570" y="301398"/>
                  </a:cubicBezTo>
                  <a:cubicBezTo>
                    <a:pt x="287177" y="300170"/>
                    <a:pt x="285962" y="297714"/>
                    <a:pt x="285355" y="294029"/>
                  </a:cubicBezTo>
                  <a:cubicBezTo>
                    <a:pt x="285355" y="294029"/>
                    <a:pt x="285355" y="294029"/>
                    <a:pt x="284748" y="294029"/>
                  </a:cubicBezTo>
                  <a:cubicBezTo>
                    <a:pt x="285355" y="290958"/>
                    <a:pt x="281711" y="290344"/>
                    <a:pt x="282319" y="286045"/>
                  </a:cubicBezTo>
                  <a:cubicBezTo>
                    <a:pt x="282319" y="286045"/>
                    <a:pt x="282319" y="286045"/>
                    <a:pt x="281711" y="286045"/>
                  </a:cubicBezTo>
                  <a:cubicBezTo>
                    <a:pt x="282319" y="284203"/>
                    <a:pt x="279890" y="284203"/>
                    <a:pt x="279890" y="281132"/>
                  </a:cubicBezTo>
                  <a:cubicBezTo>
                    <a:pt x="279890" y="281132"/>
                    <a:pt x="279890" y="281132"/>
                    <a:pt x="279282" y="281132"/>
                  </a:cubicBezTo>
                  <a:cubicBezTo>
                    <a:pt x="279282" y="279904"/>
                    <a:pt x="279890" y="280518"/>
                    <a:pt x="278068" y="276833"/>
                  </a:cubicBezTo>
                  <a:cubicBezTo>
                    <a:pt x="278068" y="276833"/>
                    <a:pt x="278068" y="276833"/>
                    <a:pt x="277461" y="276833"/>
                  </a:cubicBezTo>
                  <a:cubicBezTo>
                    <a:pt x="277461" y="276833"/>
                    <a:pt x="277461" y="276219"/>
                    <a:pt x="277461" y="274990"/>
                  </a:cubicBezTo>
                  <a:cubicBezTo>
                    <a:pt x="277461" y="274990"/>
                    <a:pt x="277461" y="274990"/>
                    <a:pt x="276246" y="274990"/>
                  </a:cubicBezTo>
                  <a:cubicBezTo>
                    <a:pt x="276246" y="273148"/>
                    <a:pt x="277461" y="270077"/>
                    <a:pt x="277461" y="267007"/>
                  </a:cubicBezTo>
                  <a:cubicBezTo>
                    <a:pt x="277461" y="267007"/>
                    <a:pt x="277461" y="267007"/>
                    <a:pt x="276246" y="267007"/>
                  </a:cubicBezTo>
                  <a:cubicBezTo>
                    <a:pt x="277461" y="265778"/>
                    <a:pt x="277461" y="264550"/>
                    <a:pt x="275639" y="261479"/>
                  </a:cubicBezTo>
                  <a:cubicBezTo>
                    <a:pt x="275639" y="261479"/>
                    <a:pt x="275639" y="261479"/>
                    <a:pt x="275639" y="259637"/>
                  </a:cubicBezTo>
                  <a:close/>
                  <a:moveTo>
                    <a:pt x="524437" y="238990"/>
                  </a:moveTo>
                  <a:cubicBezTo>
                    <a:pt x="525126" y="238990"/>
                    <a:pt x="524437" y="238990"/>
                    <a:pt x="526502" y="238990"/>
                  </a:cubicBezTo>
                  <a:cubicBezTo>
                    <a:pt x="525814" y="238474"/>
                    <a:pt x="526502" y="239506"/>
                    <a:pt x="524437" y="239506"/>
                  </a:cubicBezTo>
                  <a:cubicBezTo>
                    <a:pt x="524437" y="239506"/>
                    <a:pt x="524437" y="239506"/>
                    <a:pt x="524437" y="238990"/>
                  </a:cubicBezTo>
                  <a:close/>
                  <a:moveTo>
                    <a:pt x="534244" y="227290"/>
                  </a:moveTo>
                  <a:cubicBezTo>
                    <a:pt x="534244" y="227290"/>
                    <a:pt x="534244" y="227290"/>
                    <a:pt x="534834" y="227290"/>
                  </a:cubicBezTo>
                  <a:cubicBezTo>
                    <a:pt x="534834" y="227290"/>
                    <a:pt x="534834" y="227290"/>
                    <a:pt x="534834" y="227978"/>
                  </a:cubicBezTo>
                  <a:cubicBezTo>
                    <a:pt x="534834" y="227978"/>
                    <a:pt x="534834" y="227978"/>
                    <a:pt x="535424" y="227978"/>
                  </a:cubicBezTo>
                  <a:cubicBezTo>
                    <a:pt x="535424" y="228667"/>
                    <a:pt x="536014" y="228667"/>
                    <a:pt x="536014" y="230043"/>
                  </a:cubicBezTo>
                  <a:cubicBezTo>
                    <a:pt x="535424" y="230731"/>
                    <a:pt x="535424" y="230043"/>
                    <a:pt x="534244" y="227978"/>
                  </a:cubicBezTo>
                  <a:cubicBezTo>
                    <a:pt x="534244" y="227978"/>
                    <a:pt x="534244" y="227978"/>
                    <a:pt x="534244" y="227290"/>
                  </a:cubicBezTo>
                  <a:close/>
                  <a:moveTo>
                    <a:pt x="536604" y="226602"/>
                  </a:moveTo>
                  <a:cubicBezTo>
                    <a:pt x="536604" y="226602"/>
                    <a:pt x="536604" y="226602"/>
                    <a:pt x="537783" y="226602"/>
                  </a:cubicBezTo>
                  <a:cubicBezTo>
                    <a:pt x="537783" y="226602"/>
                    <a:pt x="537783" y="226602"/>
                    <a:pt x="537783" y="227290"/>
                  </a:cubicBezTo>
                  <a:cubicBezTo>
                    <a:pt x="537783" y="227290"/>
                    <a:pt x="537783" y="227290"/>
                    <a:pt x="538373" y="227290"/>
                  </a:cubicBezTo>
                  <a:cubicBezTo>
                    <a:pt x="538373" y="227290"/>
                    <a:pt x="538373" y="227290"/>
                    <a:pt x="538373" y="227978"/>
                  </a:cubicBezTo>
                  <a:cubicBezTo>
                    <a:pt x="537783" y="227978"/>
                    <a:pt x="537194" y="227978"/>
                    <a:pt x="535424" y="227978"/>
                  </a:cubicBezTo>
                  <a:cubicBezTo>
                    <a:pt x="535424" y="227978"/>
                    <a:pt x="535424" y="227978"/>
                    <a:pt x="535424" y="227290"/>
                  </a:cubicBezTo>
                  <a:cubicBezTo>
                    <a:pt x="535424" y="227290"/>
                    <a:pt x="535424" y="227290"/>
                    <a:pt x="536604" y="227290"/>
                  </a:cubicBezTo>
                  <a:cubicBezTo>
                    <a:pt x="536604" y="227290"/>
                    <a:pt x="536604" y="227290"/>
                    <a:pt x="536604" y="226602"/>
                  </a:cubicBezTo>
                  <a:close/>
                  <a:moveTo>
                    <a:pt x="516694" y="226602"/>
                  </a:moveTo>
                  <a:cubicBezTo>
                    <a:pt x="516694" y="226602"/>
                    <a:pt x="517210" y="226602"/>
                    <a:pt x="518759" y="228151"/>
                  </a:cubicBezTo>
                  <a:cubicBezTo>
                    <a:pt x="518243" y="228151"/>
                    <a:pt x="518759" y="228151"/>
                    <a:pt x="517210" y="228151"/>
                  </a:cubicBezTo>
                  <a:cubicBezTo>
                    <a:pt x="517727" y="228151"/>
                    <a:pt x="516694" y="228151"/>
                    <a:pt x="516694" y="226602"/>
                  </a:cubicBezTo>
                  <a:close/>
                  <a:moveTo>
                    <a:pt x="518140" y="224478"/>
                  </a:moveTo>
                  <a:lnTo>
                    <a:pt x="518759" y="224831"/>
                  </a:lnTo>
                  <a:cubicBezTo>
                    <a:pt x="518759" y="224831"/>
                    <a:pt x="518759" y="224831"/>
                    <a:pt x="518243" y="224831"/>
                  </a:cubicBezTo>
                  <a:cubicBezTo>
                    <a:pt x="517727" y="225421"/>
                    <a:pt x="518243" y="225421"/>
                    <a:pt x="517210" y="226601"/>
                  </a:cubicBezTo>
                  <a:close/>
                  <a:moveTo>
                    <a:pt x="520823" y="223892"/>
                  </a:moveTo>
                  <a:lnTo>
                    <a:pt x="521469" y="223892"/>
                  </a:lnTo>
                  <a:lnTo>
                    <a:pt x="520823" y="224537"/>
                  </a:lnTo>
                  <a:cubicBezTo>
                    <a:pt x="520823" y="224537"/>
                    <a:pt x="520823" y="224537"/>
                    <a:pt x="520823" y="223892"/>
                  </a:cubicBezTo>
                  <a:close/>
                  <a:moveTo>
                    <a:pt x="516694" y="223652"/>
                  </a:moveTo>
                  <a:cubicBezTo>
                    <a:pt x="517727" y="224831"/>
                    <a:pt x="517727" y="224242"/>
                    <a:pt x="518243" y="224242"/>
                  </a:cubicBezTo>
                  <a:lnTo>
                    <a:pt x="518140" y="224478"/>
                  </a:lnTo>
                  <a:close/>
                  <a:moveTo>
                    <a:pt x="519791" y="223505"/>
                  </a:moveTo>
                  <a:lnTo>
                    <a:pt x="520307" y="223505"/>
                  </a:lnTo>
                  <a:lnTo>
                    <a:pt x="520307" y="224537"/>
                  </a:lnTo>
                  <a:lnTo>
                    <a:pt x="519791" y="224537"/>
                  </a:lnTo>
                  <a:close/>
                  <a:moveTo>
                    <a:pt x="650066" y="223335"/>
                  </a:moveTo>
                  <a:cubicBezTo>
                    <a:pt x="650602" y="222805"/>
                    <a:pt x="651369" y="222653"/>
                    <a:pt x="652901" y="223866"/>
                  </a:cubicBezTo>
                  <a:cubicBezTo>
                    <a:pt x="652901" y="223866"/>
                    <a:pt x="652901" y="223260"/>
                    <a:pt x="652901" y="225079"/>
                  </a:cubicBezTo>
                  <a:cubicBezTo>
                    <a:pt x="652901" y="225079"/>
                    <a:pt x="652901" y="225079"/>
                    <a:pt x="654127" y="225079"/>
                  </a:cubicBezTo>
                  <a:cubicBezTo>
                    <a:pt x="654127" y="226292"/>
                    <a:pt x="654740" y="229931"/>
                    <a:pt x="658418" y="229931"/>
                  </a:cubicBezTo>
                  <a:cubicBezTo>
                    <a:pt x="658418" y="231144"/>
                    <a:pt x="659644" y="232964"/>
                    <a:pt x="662095" y="233570"/>
                  </a:cubicBezTo>
                  <a:cubicBezTo>
                    <a:pt x="662095" y="233570"/>
                    <a:pt x="662095" y="233570"/>
                    <a:pt x="662095" y="234783"/>
                  </a:cubicBezTo>
                  <a:cubicBezTo>
                    <a:pt x="662095" y="234783"/>
                    <a:pt x="662708" y="234783"/>
                    <a:pt x="664547" y="234783"/>
                  </a:cubicBezTo>
                  <a:cubicBezTo>
                    <a:pt x="664547" y="234783"/>
                    <a:pt x="664547" y="234783"/>
                    <a:pt x="664547" y="233570"/>
                  </a:cubicBezTo>
                  <a:cubicBezTo>
                    <a:pt x="665160" y="233570"/>
                    <a:pt x="664547" y="233570"/>
                    <a:pt x="666386" y="233570"/>
                  </a:cubicBezTo>
                  <a:cubicBezTo>
                    <a:pt x="666386" y="234177"/>
                    <a:pt x="666386" y="233570"/>
                    <a:pt x="666386" y="235390"/>
                  </a:cubicBezTo>
                  <a:cubicBezTo>
                    <a:pt x="666386" y="235390"/>
                    <a:pt x="666386" y="235390"/>
                    <a:pt x="665773" y="235390"/>
                  </a:cubicBezTo>
                  <a:cubicBezTo>
                    <a:pt x="664547" y="235996"/>
                    <a:pt x="666386" y="239029"/>
                    <a:pt x="664547" y="241455"/>
                  </a:cubicBezTo>
                  <a:cubicBezTo>
                    <a:pt x="664547" y="242061"/>
                    <a:pt x="663934" y="240848"/>
                    <a:pt x="662708" y="242668"/>
                  </a:cubicBezTo>
                  <a:cubicBezTo>
                    <a:pt x="662708" y="242668"/>
                    <a:pt x="662708" y="242668"/>
                    <a:pt x="662708" y="241455"/>
                  </a:cubicBezTo>
                  <a:cubicBezTo>
                    <a:pt x="662708" y="241455"/>
                    <a:pt x="662708" y="242668"/>
                    <a:pt x="660870" y="242668"/>
                  </a:cubicBezTo>
                  <a:cubicBezTo>
                    <a:pt x="660870" y="242668"/>
                    <a:pt x="660870" y="243881"/>
                    <a:pt x="660870" y="245094"/>
                  </a:cubicBezTo>
                  <a:cubicBezTo>
                    <a:pt x="661482" y="245094"/>
                    <a:pt x="660257" y="245700"/>
                    <a:pt x="660257" y="243881"/>
                  </a:cubicBezTo>
                  <a:cubicBezTo>
                    <a:pt x="660257" y="243881"/>
                    <a:pt x="660257" y="243881"/>
                    <a:pt x="659644" y="243881"/>
                  </a:cubicBezTo>
                  <a:cubicBezTo>
                    <a:pt x="659644" y="243274"/>
                    <a:pt x="659644" y="242061"/>
                    <a:pt x="659644" y="240242"/>
                  </a:cubicBezTo>
                  <a:cubicBezTo>
                    <a:pt x="659644" y="240242"/>
                    <a:pt x="659644" y="240242"/>
                    <a:pt x="658418" y="240242"/>
                  </a:cubicBezTo>
                  <a:cubicBezTo>
                    <a:pt x="658418" y="240242"/>
                    <a:pt x="658418" y="240242"/>
                    <a:pt x="658418" y="239635"/>
                  </a:cubicBezTo>
                  <a:cubicBezTo>
                    <a:pt x="657805" y="240242"/>
                    <a:pt x="657192" y="238422"/>
                    <a:pt x="655353" y="239029"/>
                  </a:cubicBezTo>
                  <a:cubicBezTo>
                    <a:pt x="655353" y="239029"/>
                    <a:pt x="655353" y="239029"/>
                    <a:pt x="655353" y="238422"/>
                  </a:cubicBezTo>
                  <a:cubicBezTo>
                    <a:pt x="655353" y="238422"/>
                    <a:pt x="655353" y="238422"/>
                    <a:pt x="654740" y="238422"/>
                  </a:cubicBezTo>
                  <a:cubicBezTo>
                    <a:pt x="654740" y="238422"/>
                    <a:pt x="654740" y="238422"/>
                    <a:pt x="654740" y="237209"/>
                  </a:cubicBezTo>
                  <a:cubicBezTo>
                    <a:pt x="654127" y="237209"/>
                    <a:pt x="651675" y="238422"/>
                    <a:pt x="652288" y="235390"/>
                  </a:cubicBezTo>
                  <a:cubicBezTo>
                    <a:pt x="652288" y="235390"/>
                    <a:pt x="652288" y="235390"/>
                    <a:pt x="651675" y="235390"/>
                  </a:cubicBezTo>
                  <a:cubicBezTo>
                    <a:pt x="652288" y="232964"/>
                    <a:pt x="649223" y="231751"/>
                    <a:pt x="647997" y="228718"/>
                  </a:cubicBezTo>
                  <a:cubicBezTo>
                    <a:pt x="647997" y="228718"/>
                    <a:pt x="647997" y="228718"/>
                    <a:pt x="647384" y="228718"/>
                  </a:cubicBezTo>
                  <a:cubicBezTo>
                    <a:pt x="647384" y="228112"/>
                    <a:pt x="646771" y="225686"/>
                    <a:pt x="648610" y="225686"/>
                  </a:cubicBezTo>
                  <a:lnTo>
                    <a:pt x="648610" y="225079"/>
                  </a:lnTo>
                  <a:cubicBezTo>
                    <a:pt x="649223" y="224776"/>
                    <a:pt x="649530" y="223866"/>
                    <a:pt x="650066" y="223335"/>
                  </a:cubicBezTo>
                  <a:close/>
                  <a:moveTo>
                    <a:pt x="522114" y="223247"/>
                  </a:moveTo>
                  <a:lnTo>
                    <a:pt x="522114" y="223892"/>
                  </a:lnTo>
                  <a:lnTo>
                    <a:pt x="521469" y="223892"/>
                  </a:lnTo>
                  <a:close/>
                  <a:moveTo>
                    <a:pt x="522114" y="221956"/>
                  </a:moveTo>
                  <a:cubicBezTo>
                    <a:pt x="522114" y="221956"/>
                    <a:pt x="521468" y="221956"/>
                    <a:pt x="523404" y="221956"/>
                  </a:cubicBezTo>
                  <a:lnTo>
                    <a:pt x="522114" y="223247"/>
                  </a:lnTo>
                  <a:close/>
                  <a:moveTo>
                    <a:pt x="702002" y="219375"/>
                  </a:moveTo>
                  <a:lnTo>
                    <a:pt x="702518" y="219375"/>
                  </a:lnTo>
                  <a:lnTo>
                    <a:pt x="702002" y="219891"/>
                  </a:lnTo>
                  <a:close/>
                  <a:moveTo>
                    <a:pt x="699937" y="218859"/>
                  </a:moveTo>
                  <a:cubicBezTo>
                    <a:pt x="700626" y="218859"/>
                    <a:pt x="701314" y="218343"/>
                    <a:pt x="702002" y="219375"/>
                  </a:cubicBezTo>
                  <a:lnTo>
                    <a:pt x="701314" y="219375"/>
                  </a:lnTo>
                  <a:cubicBezTo>
                    <a:pt x="701314" y="219375"/>
                    <a:pt x="701314" y="219375"/>
                    <a:pt x="699937" y="218859"/>
                  </a:cubicBezTo>
                  <a:close/>
                  <a:moveTo>
                    <a:pt x="395908" y="216278"/>
                  </a:moveTo>
                  <a:lnTo>
                    <a:pt x="396424" y="216278"/>
                  </a:lnTo>
                  <a:lnTo>
                    <a:pt x="395908" y="216794"/>
                  </a:lnTo>
                  <a:close/>
                  <a:moveTo>
                    <a:pt x="497079" y="215848"/>
                  </a:moveTo>
                  <a:cubicBezTo>
                    <a:pt x="497079" y="215848"/>
                    <a:pt x="497684" y="215848"/>
                    <a:pt x="499500" y="215848"/>
                  </a:cubicBezTo>
                  <a:cubicBezTo>
                    <a:pt x="499500" y="215848"/>
                    <a:pt x="499500" y="215246"/>
                    <a:pt x="499500" y="217053"/>
                  </a:cubicBezTo>
                  <a:cubicBezTo>
                    <a:pt x="500710" y="217053"/>
                    <a:pt x="500710" y="218859"/>
                    <a:pt x="504341" y="217053"/>
                  </a:cubicBezTo>
                  <a:lnTo>
                    <a:pt x="504341" y="216450"/>
                  </a:lnTo>
                  <a:cubicBezTo>
                    <a:pt x="504341" y="216450"/>
                    <a:pt x="504341" y="216450"/>
                    <a:pt x="504341" y="215848"/>
                  </a:cubicBezTo>
                  <a:cubicBezTo>
                    <a:pt x="504341" y="215848"/>
                    <a:pt x="504341" y="215848"/>
                    <a:pt x="505552" y="215848"/>
                  </a:cubicBezTo>
                  <a:cubicBezTo>
                    <a:pt x="505552" y="215848"/>
                    <a:pt x="505552" y="215848"/>
                    <a:pt x="505552" y="216450"/>
                  </a:cubicBezTo>
                  <a:cubicBezTo>
                    <a:pt x="505552" y="216450"/>
                    <a:pt x="505552" y="216450"/>
                    <a:pt x="506762" y="216450"/>
                  </a:cubicBezTo>
                  <a:cubicBezTo>
                    <a:pt x="506762" y="216450"/>
                    <a:pt x="506762" y="216450"/>
                    <a:pt x="506762" y="217053"/>
                  </a:cubicBezTo>
                  <a:cubicBezTo>
                    <a:pt x="507367" y="216450"/>
                    <a:pt x="507972" y="217655"/>
                    <a:pt x="510393" y="217655"/>
                  </a:cubicBezTo>
                  <a:cubicBezTo>
                    <a:pt x="510393" y="217655"/>
                    <a:pt x="510393" y="217655"/>
                    <a:pt x="510393" y="218859"/>
                  </a:cubicBezTo>
                  <a:cubicBezTo>
                    <a:pt x="510998" y="218257"/>
                    <a:pt x="510998" y="218859"/>
                    <a:pt x="512814" y="219461"/>
                  </a:cubicBezTo>
                  <a:cubicBezTo>
                    <a:pt x="512814" y="220064"/>
                    <a:pt x="514629" y="220666"/>
                    <a:pt x="512814" y="223075"/>
                  </a:cubicBezTo>
                  <a:cubicBezTo>
                    <a:pt x="512814" y="223075"/>
                    <a:pt x="512814" y="223075"/>
                    <a:pt x="512209" y="223075"/>
                  </a:cubicBezTo>
                  <a:cubicBezTo>
                    <a:pt x="512814" y="223075"/>
                    <a:pt x="511603" y="223677"/>
                    <a:pt x="511603" y="225484"/>
                  </a:cubicBezTo>
                  <a:cubicBezTo>
                    <a:pt x="511603" y="225484"/>
                    <a:pt x="511603" y="225484"/>
                    <a:pt x="510998" y="225484"/>
                  </a:cubicBezTo>
                  <a:cubicBezTo>
                    <a:pt x="510998" y="225484"/>
                    <a:pt x="510998" y="225484"/>
                    <a:pt x="510998" y="226688"/>
                  </a:cubicBezTo>
                  <a:cubicBezTo>
                    <a:pt x="510998" y="226688"/>
                    <a:pt x="510998" y="226688"/>
                    <a:pt x="510393" y="226688"/>
                  </a:cubicBezTo>
                  <a:cubicBezTo>
                    <a:pt x="510393" y="226688"/>
                    <a:pt x="510393" y="226688"/>
                    <a:pt x="510393" y="225484"/>
                  </a:cubicBezTo>
                  <a:cubicBezTo>
                    <a:pt x="509788" y="225484"/>
                    <a:pt x="509788" y="225484"/>
                    <a:pt x="507972" y="225484"/>
                  </a:cubicBezTo>
                  <a:cubicBezTo>
                    <a:pt x="507972" y="225484"/>
                    <a:pt x="507972" y="225484"/>
                    <a:pt x="507972" y="226688"/>
                  </a:cubicBezTo>
                  <a:cubicBezTo>
                    <a:pt x="507972" y="226688"/>
                    <a:pt x="507972" y="226688"/>
                    <a:pt x="507367" y="226688"/>
                  </a:cubicBezTo>
                  <a:cubicBezTo>
                    <a:pt x="507367" y="226688"/>
                    <a:pt x="507367" y="226688"/>
                    <a:pt x="507367" y="227290"/>
                  </a:cubicBezTo>
                  <a:cubicBezTo>
                    <a:pt x="507367" y="227290"/>
                    <a:pt x="507367" y="227290"/>
                    <a:pt x="505552" y="227290"/>
                  </a:cubicBezTo>
                  <a:cubicBezTo>
                    <a:pt x="505552" y="227290"/>
                    <a:pt x="505552" y="226688"/>
                    <a:pt x="505552" y="228495"/>
                  </a:cubicBezTo>
                  <a:cubicBezTo>
                    <a:pt x="505552" y="228495"/>
                    <a:pt x="505552" y="228495"/>
                    <a:pt x="504946" y="228495"/>
                  </a:cubicBezTo>
                  <a:cubicBezTo>
                    <a:pt x="504946" y="228495"/>
                    <a:pt x="504946" y="228495"/>
                    <a:pt x="504946" y="229097"/>
                  </a:cubicBezTo>
                  <a:cubicBezTo>
                    <a:pt x="504946" y="229097"/>
                    <a:pt x="504341" y="229097"/>
                    <a:pt x="503131" y="229097"/>
                  </a:cubicBezTo>
                  <a:cubicBezTo>
                    <a:pt x="503131" y="229097"/>
                    <a:pt x="503131" y="229699"/>
                    <a:pt x="503131" y="227892"/>
                  </a:cubicBezTo>
                  <a:cubicBezTo>
                    <a:pt x="501921" y="227892"/>
                    <a:pt x="500710" y="227892"/>
                    <a:pt x="498895" y="227290"/>
                  </a:cubicBezTo>
                  <a:cubicBezTo>
                    <a:pt x="498895" y="227290"/>
                    <a:pt x="498895" y="227290"/>
                    <a:pt x="498895" y="226688"/>
                  </a:cubicBezTo>
                  <a:cubicBezTo>
                    <a:pt x="498895" y="226688"/>
                    <a:pt x="498895" y="226688"/>
                    <a:pt x="497684" y="226688"/>
                  </a:cubicBezTo>
                  <a:cubicBezTo>
                    <a:pt x="497684" y="226688"/>
                    <a:pt x="497684" y="226688"/>
                    <a:pt x="497684" y="225484"/>
                  </a:cubicBezTo>
                  <a:cubicBezTo>
                    <a:pt x="498290" y="225484"/>
                    <a:pt x="498290" y="226086"/>
                    <a:pt x="499500" y="224881"/>
                  </a:cubicBezTo>
                  <a:cubicBezTo>
                    <a:pt x="499500" y="224881"/>
                    <a:pt x="499500" y="224881"/>
                    <a:pt x="498895" y="224881"/>
                  </a:cubicBezTo>
                  <a:cubicBezTo>
                    <a:pt x="498895" y="224881"/>
                    <a:pt x="498895" y="225484"/>
                    <a:pt x="498895" y="223677"/>
                  </a:cubicBezTo>
                  <a:cubicBezTo>
                    <a:pt x="498895" y="223677"/>
                    <a:pt x="498895" y="223677"/>
                    <a:pt x="497684" y="223677"/>
                  </a:cubicBezTo>
                  <a:cubicBezTo>
                    <a:pt x="497684" y="223677"/>
                    <a:pt x="497684" y="223677"/>
                    <a:pt x="497684" y="221870"/>
                  </a:cubicBezTo>
                  <a:cubicBezTo>
                    <a:pt x="497684" y="221870"/>
                    <a:pt x="497684" y="221870"/>
                    <a:pt x="497079" y="221870"/>
                  </a:cubicBezTo>
                  <a:cubicBezTo>
                    <a:pt x="497684" y="221870"/>
                    <a:pt x="498290" y="221268"/>
                    <a:pt x="497684" y="219461"/>
                  </a:cubicBezTo>
                  <a:cubicBezTo>
                    <a:pt x="497684" y="219461"/>
                    <a:pt x="497684" y="219461"/>
                    <a:pt x="498895" y="219461"/>
                  </a:cubicBezTo>
                  <a:cubicBezTo>
                    <a:pt x="498895" y="218859"/>
                    <a:pt x="498895" y="218859"/>
                    <a:pt x="498895" y="217053"/>
                  </a:cubicBezTo>
                  <a:cubicBezTo>
                    <a:pt x="498895" y="217053"/>
                    <a:pt x="498895" y="217053"/>
                    <a:pt x="497684" y="217053"/>
                  </a:cubicBezTo>
                  <a:cubicBezTo>
                    <a:pt x="497684" y="217053"/>
                    <a:pt x="497684" y="217053"/>
                    <a:pt x="497684" y="216450"/>
                  </a:cubicBezTo>
                  <a:cubicBezTo>
                    <a:pt x="497684" y="216450"/>
                    <a:pt x="497684" y="216450"/>
                    <a:pt x="497079" y="216450"/>
                  </a:cubicBezTo>
                  <a:cubicBezTo>
                    <a:pt x="497079" y="216450"/>
                    <a:pt x="497079" y="216450"/>
                    <a:pt x="497079" y="215848"/>
                  </a:cubicBezTo>
                  <a:close/>
                  <a:moveTo>
                    <a:pt x="699421" y="215246"/>
                  </a:moveTo>
                  <a:cubicBezTo>
                    <a:pt x="700110" y="215246"/>
                    <a:pt x="699421" y="215246"/>
                    <a:pt x="701486" y="215246"/>
                  </a:cubicBezTo>
                  <a:cubicBezTo>
                    <a:pt x="701486" y="215246"/>
                    <a:pt x="701486" y="214730"/>
                    <a:pt x="701486" y="216279"/>
                  </a:cubicBezTo>
                  <a:lnTo>
                    <a:pt x="700110" y="216279"/>
                  </a:lnTo>
                  <a:cubicBezTo>
                    <a:pt x="700798" y="216279"/>
                    <a:pt x="699421" y="216279"/>
                    <a:pt x="699421" y="215246"/>
                  </a:cubicBezTo>
                  <a:close/>
                  <a:moveTo>
                    <a:pt x="699421" y="213697"/>
                  </a:moveTo>
                  <a:lnTo>
                    <a:pt x="699421" y="215246"/>
                  </a:lnTo>
                  <a:lnTo>
                    <a:pt x="698905" y="215246"/>
                  </a:lnTo>
                  <a:close/>
                  <a:moveTo>
                    <a:pt x="356706" y="207413"/>
                  </a:moveTo>
                  <a:lnTo>
                    <a:pt x="356706" y="208335"/>
                  </a:lnTo>
                  <a:cubicBezTo>
                    <a:pt x="356706" y="208335"/>
                    <a:pt x="356706" y="208335"/>
                    <a:pt x="356097" y="208335"/>
                  </a:cubicBezTo>
                  <a:close/>
                  <a:moveTo>
                    <a:pt x="356706" y="207105"/>
                  </a:moveTo>
                  <a:lnTo>
                    <a:pt x="356909" y="207105"/>
                  </a:lnTo>
                  <a:lnTo>
                    <a:pt x="356706" y="207413"/>
                  </a:lnTo>
                  <a:close/>
                  <a:moveTo>
                    <a:pt x="699421" y="204019"/>
                  </a:moveTo>
                  <a:cubicBezTo>
                    <a:pt x="700110" y="204019"/>
                    <a:pt x="699421" y="204019"/>
                    <a:pt x="701486" y="204019"/>
                  </a:cubicBezTo>
                  <a:cubicBezTo>
                    <a:pt x="701486" y="204019"/>
                    <a:pt x="701486" y="203374"/>
                    <a:pt x="701486" y="205310"/>
                  </a:cubicBezTo>
                  <a:cubicBezTo>
                    <a:pt x="700798" y="205955"/>
                    <a:pt x="701486" y="204665"/>
                    <a:pt x="699421" y="204665"/>
                  </a:cubicBezTo>
                  <a:cubicBezTo>
                    <a:pt x="699421" y="204665"/>
                    <a:pt x="699421" y="204665"/>
                    <a:pt x="699421" y="204019"/>
                  </a:cubicBezTo>
                  <a:close/>
                  <a:moveTo>
                    <a:pt x="484691" y="203374"/>
                  </a:moveTo>
                  <a:lnTo>
                    <a:pt x="485207" y="203374"/>
                  </a:lnTo>
                  <a:lnTo>
                    <a:pt x="485207" y="203890"/>
                  </a:lnTo>
                  <a:lnTo>
                    <a:pt x="484691" y="203890"/>
                  </a:lnTo>
                  <a:close/>
                  <a:moveTo>
                    <a:pt x="495840" y="199761"/>
                  </a:moveTo>
                  <a:cubicBezTo>
                    <a:pt x="495840" y="199761"/>
                    <a:pt x="495840" y="199761"/>
                    <a:pt x="496460" y="200277"/>
                  </a:cubicBezTo>
                  <a:cubicBezTo>
                    <a:pt x="496460" y="200277"/>
                    <a:pt x="496460" y="200277"/>
                    <a:pt x="497079" y="199761"/>
                  </a:cubicBezTo>
                  <a:lnTo>
                    <a:pt x="496460" y="200793"/>
                  </a:lnTo>
                  <a:cubicBezTo>
                    <a:pt x="496460" y="200793"/>
                    <a:pt x="496460" y="200793"/>
                    <a:pt x="495840" y="200277"/>
                  </a:cubicBezTo>
                  <a:cubicBezTo>
                    <a:pt x="495840" y="200277"/>
                    <a:pt x="495840" y="200277"/>
                    <a:pt x="495840" y="200793"/>
                  </a:cubicBezTo>
                  <a:cubicBezTo>
                    <a:pt x="495840" y="200793"/>
                    <a:pt x="495840" y="200793"/>
                    <a:pt x="493982" y="200793"/>
                  </a:cubicBezTo>
                  <a:cubicBezTo>
                    <a:pt x="493982" y="200793"/>
                    <a:pt x="493982" y="200793"/>
                    <a:pt x="493982" y="200277"/>
                  </a:cubicBezTo>
                  <a:cubicBezTo>
                    <a:pt x="494602" y="200277"/>
                    <a:pt x="495221" y="200793"/>
                    <a:pt x="495840" y="199761"/>
                  </a:cubicBezTo>
                  <a:close/>
                  <a:moveTo>
                    <a:pt x="493854" y="195631"/>
                  </a:moveTo>
                  <a:cubicBezTo>
                    <a:pt x="494434" y="195631"/>
                    <a:pt x="493854" y="196233"/>
                    <a:pt x="495015" y="196835"/>
                  </a:cubicBezTo>
                  <a:cubicBezTo>
                    <a:pt x="495015" y="196835"/>
                    <a:pt x="495015" y="196835"/>
                    <a:pt x="493854" y="196835"/>
                  </a:cubicBezTo>
                  <a:cubicBezTo>
                    <a:pt x="493854" y="197438"/>
                    <a:pt x="495015" y="198040"/>
                    <a:pt x="493273" y="199846"/>
                  </a:cubicBezTo>
                  <a:cubicBezTo>
                    <a:pt x="493273" y="199846"/>
                    <a:pt x="493273" y="199846"/>
                    <a:pt x="493854" y="201051"/>
                  </a:cubicBezTo>
                  <a:cubicBezTo>
                    <a:pt x="493854" y="201051"/>
                    <a:pt x="493854" y="201051"/>
                    <a:pt x="493273" y="201051"/>
                  </a:cubicBezTo>
                  <a:cubicBezTo>
                    <a:pt x="493273" y="201051"/>
                    <a:pt x="493273" y="201051"/>
                    <a:pt x="493273" y="201653"/>
                  </a:cubicBezTo>
                  <a:cubicBezTo>
                    <a:pt x="493273" y="201653"/>
                    <a:pt x="493273" y="201653"/>
                    <a:pt x="493854" y="201653"/>
                  </a:cubicBezTo>
                  <a:cubicBezTo>
                    <a:pt x="493854" y="201653"/>
                    <a:pt x="493854" y="201653"/>
                    <a:pt x="493854" y="202255"/>
                  </a:cubicBezTo>
                  <a:cubicBezTo>
                    <a:pt x="493854" y="202255"/>
                    <a:pt x="493273" y="202857"/>
                    <a:pt x="492692" y="201653"/>
                  </a:cubicBezTo>
                  <a:cubicBezTo>
                    <a:pt x="492692" y="201653"/>
                    <a:pt x="492692" y="201653"/>
                    <a:pt x="492111" y="202255"/>
                  </a:cubicBezTo>
                  <a:cubicBezTo>
                    <a:pt x="492692" y="202255"/>
                    <a:pt x="490369" y="201051"/>
                    <a:pt x="490950" y="198642"/>
                  </a:cubicBezTo>
                  <a:cubicBezTo>
                    <a:pt x="490369" y="198642"/>
                    <a:pt x="491531" y="199244"/>
                    <a:pt x="491531" y="197438"/>
                  </a:cubicBezTo>
                  <a:lnTo>
                    <a:pt x="491724" y="197438"/>
                  </a:lnTo>
                  <a:lnTo>
                    <a:pt x="491821" y="197739"/>
                  </a:lnTo>
                  <a:lnTo>
                    <a:pt x="491531" y="198040"/>
                  </a:lnTo>
                  <a:cubicBezTo>
                    <a:pt x="491531" y="198040"/>
                    <a:pt x="491531" y="198040"/>
                    <a:pt x="492111" y="198642"/>
                  </a:cubicBezTo>
                  <a:lnTo>
                    <a:pt x="491821" y="197739"/>
                  </a:lnTo>
                  <a:lnTo>
                    <a:pt x="492111" y="197438"/>
                  </a:lnTo>
                  <a:lnTo>
                    <a:pt x="491724" y="197438"/>
                  </a:lnTo>
                  <a:lnTo>
                    <a:pt x="491531" y="196835"/>
                  </a:lnTo>
                  <a:cubicBezTo>
                    <a:pt x="491531" y="196835"/>
                    <a:pt x="491531" y="196835"/>
                    <a:pt x="492111" y="196835"/>
                  </a:cubicBezTo>
                  <a:cubicBezTo>
                    <a:pt x="492111" y="196835"/>
                    <a:pt x="492111" y="196835"/>
                    <a:pt x="492111" y="196233"/>
                  </a:cubicBezTo>
                  <a:cubicBezTo>
                    <a:pt x="492111" y="195631"/>
                    <a:pt x="492692" y="196835"/>
                    <a:pt x="493854" y="195631"/>
                  </a:cubicBezTo>
                  <a:close/>
                  <a:moveTo>
                    <a:pt x="695761" y="194083"/>
                  </a:moveTo>
                  <a:cubicBezTo>
                    <a:pt x="696981" y="195950"/>
                    <a:pt x="698811" y="194083"/>
                    <a:pt x="701861" y="194083"/>
                  </a:cubicBezTo>
                  <a:cubicBezTo>
                    <a:pt x="701861" y="194705"/>
                    <a:pt x="701861" y="194083"/>
                    <a:pt x="701861" y="195950"/>
                  </a:cubicBezTo>
                  <a:cubicBezTo>
                    <a:pt x="701861" y="195950"/>
                    <a:pt x="701861" y="195950"/>
                    <a:pt x="702471" y="195950"/>
                  </a:cubicBezTo>
                  <a:cubicBezTo>
                    <a:pt x="702471" y="195950"/>
                    <a:pt x="702471" y="196573"/>
                    <a:pt x="702471" y="197818"/>
                  </a:cubicBezTo>
                  <a:cubicBezTo>
                    <a:pt x="702471" y="197818"/>
                    <a:pt x="702471" y="197818"/>
                    <a:pt x="703081" y="197818"/>
                  </a:cubicBezTo>
                  <a:cubicBezTo>
                    <a:pt x="703081" y="197818"/>
                    <a:pt x="703081" y="197818"/>
                    <a:pt x="703081" y="198440"/>
                  </a:cubicBezTo>
                  <a:cubicBezTo>
                    <a:pt x="703691" y="198440"/>
                    <a:pt x="703081" y="198440"/>
                    <a:pt x="704912" y="198440"/>
                  </a:cubicBezTo>
                  <a:cubicBezTo>
                    <a:pt x="704912" y="198440"/>
                    <a:pt x="704912" y="198440"/>
                    <a:pt x="704912" y="199685"/>
                  </a:cubicBezTo>
                  <a:cubicBezTo>
                    <a:pt x="707352" y="199685"/>
                    <a:pt x="709182" y="198440"/>
                    <a:pt x="713452" y="197818"/>
                  </a:cubicBezTo>
                  <a:cubicBezTo>
                    <a:pt x="713452" y="197818"/>
                    <a:pt x="713452" y="197818"/>
                    <a:pt x="713452" y="197195"/>
                  </a:cubicBezTo>
                  <a:cubicBezTo>
                    <a:pt x="714062" y="197818"/>
                    <a:pt x="714062" y="195950"/>
                    <a:pt x="716502" y="195950"/>
                  </a:cubicBezTo>
                  <a:cubicBezTo>
                    <a:pt x="716502" y="195328"/>
                    <a:pt x="715892" y="194083"/>
                    <a:pt x="718332" y="194083"/>
                  </a:cubicBezTo>
                  <a:cubicBezTo>
                    <a:pt x="717722" y="194705"/>
                    <a:pt x="719552" y="195328"/>
                    <a:pt x="718942" y="197195"/>
                  </a:cubicBezTo>
                  <a:cubicBezTo>
                    <a:pt x="718942" y="197195"/>
                    <a:pt x="718942" y="197195"/>
                    <a:pt x="718332" y="197195"/>
                  </a:cubicBezTo>
                  <a:cubicBezTo>
                    <a:pt x="718332" y="197195"/>
                    <a:pt x="718332" y="197195"/>
                    <a:pt x="718332" y="197818"/>
                  </a:cubicBezTo>
                  <a:cubicBezTo>
                    <a:pt x="713452" y="197195"/>
                    <a:pt x="714062" y="204042"/>
                    <a:pt x="711622" y="205909"/>
                  </a:cubicBezTo>
                  <a:cubicBezTo>
                    <a:pt x="712232" y="204665"/>
                    <a:pt x="709182" y="204665"/>
                    <a:pt x="706742" y="203420"/>
                  </a:cubicBezTo>
                  <a:cubicBezTo>
                    <a:pt x="706742" y="203420"/>
                    <a:pt x="706742" y="203420"/>
                    <a:pt x="706742" y="202175"/>
                  </a:cubicBezTo>
                  <a:cubicBezTo>
                    <a:pt x="706742" y="202175"/>
                    <a:pt x="705522" y="203420"/>
                    <a:pt x="705522" y="200930"/>
                  </a:cubicBezTo>
                  <a:cubicBezTo>
                    <a:pt x="705522" y="200930"/>
                    <a:pt x="704912" y="200930"/>
                    <a:pt x="703081" y="200930"/>
                  </a:cubicBezTo>
                  <a:cubicBezTo>
                    <a:pt x="703081" y="200930"/>
                    <a:pt x="703081" y="200930"/>
                    <a:pt x="703081" y="200307"/>
                  </a:cubicBezTo>
                  <a:cubicBezTo>
                    <a:pt x="701861" y="200307"/>
                    <a:pt x="700031" y="200307"/>
                    <a:pt x="697591" y="200307"/>
                  </a:cubicBezTo>
                  <a:cubicBezTo>
                    <a:pt x="697591" y="200307"/>
                    <a:pt x="697591" y="200307"/>
                    <a:pt x="697591" y="200930"/>
                  </a:cubicBezTo>
                  <a:cubicBezTo>
                    <a:pt x="697591" y="200930"/>
                    <a:pt x="697591" y="200930"/>
                    <a:pt x="696981" y="200930"/>
                  </a:cubicBezTo>
                  <a:cubicBezTo>
                    <a:pt x="696981" y="200930"/>
                    <a:pt x="696981" y="200930"/>
                    <a:pt x="696981" y="201552"/>
                  </a:cubicBezTo>
                  <a:cubicBezTo>
                    <a:pt x="696981" y="201552"/>
                    <a:pt x="696981" y="201552"/>
                    <a:pt x="697591" y="201552"/>
                  </a:cubicBezTo>
                  <a:cubicBezTo>
                    <a:pt x="697591" y="201552"/>
                    <a:pt x="697591" y="201552"/>
                    <a:pt x="697591" y="202175"/>
                  </a:cubicBezTo>
                  <a:cubicBezTo>
                    <a:pt x="697591" y="202175"/>
                    <a:pt x="697591" y="202175"/>
                    <a:pt x="696981" y="202175"/>
                  </a:cubicBezTo>
                  <a:cubicBezTo>
                    <a:pt x="696981" y="202175"/>
                    <a:pt x="696981" y="202175"/>
                    <a:pt x="696981" y="203420"/>
                  </a:cubicBezTo>
                  <a:cubicBezTo>
                    <a:pt x="696981" y="203420"/>
                    <a:pt x="696981" y="203420"/>
                    <a:pt x="697591" y="203420"/>
                  </a:cubicBezTo>
                  <a:cubicBezTo>
                    <a:pt x="697591" y="203420"/>
                    <a:pt x="696371" y="203420"/>
                    <a:pt x="696981" y="205287"/>
                  </a:cubicBezTo>
                  <a:cubicBezTo>
                    <a:pt x="696981" y="205287"/>
                    <a:pt x="696981" y="205287"/>
                    <a:pt x="695761" y="205287"/>
                  </a:cubicBezTo>
                  <a:cubicBezTo>
                    <a:pt x="695761" y="205287"/>
                    <a:pt x="695761" y="205287"/>
                    <a:pt x="695761" y="204665"/>
                  </a:cubicBezTo>
                  <a:cubicBezTo>
                    <a:pt x="695761" y="204665"/>
                    <a:pt x="695151" y="205287"/>
                    <a:pt x="694541" y="204042"/>
                  </a:cubicBezTo>
                  <a:cubicBezTo>
                    <a:pt x="694541" y="204665"/>
                    <a:pt x="691491" y="204665"/>
                    <a:pt x="690881" y="207777"/>
                  </a:cubicBezTo>
                  <a:cubicBezTo>
                    <a:pt x="690881" y="207777"/>
                    <a:pt x="690881" y="207777"/>
                    <a:pt x="690271" y="207777"/>
                  </a:cubicBezTo>
                  <a:cubicBezTo>
                    <a:pt x="690271" y="207777"/>
                    <a:pt x="690271" y="207154"/>
                    <a:pt x="690271" y="209022"/>
                  </a:cubicBezTo>
                  <a:cubicBezTo>
                    <a:pt x="690271" y="209022"/>
                    <a:pt x="690271" y="209022"/>
                    <a:pt x="689661" y="209022"/>
                  </a:cubicBezTo>
                  <a:cubicBezTo>
                    <a:pt x="689661" y="209022"/>
                    <a:pt x="689661" y="209022"/>
                    <a:pt x="689661" y="210267"/>
                  </a:cubicBezTo>
                  <a:cubicBezTo>
                    <a:pt x="689661" y="210267"/>
                    <a:pt x="689661" y="210267"/>
                    <a:pt x="687831" y="211511"/>
                  </a:cubicBezTo>
                  <a:cubicBezTo>
                    <a:pt x="688441" y="211511"/>
                    <a:pt x="687831" y="211511"/>
                    <a:pt x="687221" y="213379"/>
                  </a:cubicBezTo>
                  <a:cubicBezTo>
                    <a:pt x="687221" y="213379"/>
                    <a:pt x="687221" y="213379"/>
                    <a:pt x="686611" y="213379"/>
                  </a:cubicBezTo>
                  <a:cubicBezTo>
                    <a:pt x="686611" y="213379"/>
                    <a:pt x="686611" y="213379"/>
                    <a:pt x="686611" y="215246"/>
                  </a:cubicBezTo>
                  <a:cubicBezTo>
                    <a:pt x="685391" y="213379"/>
                    <a:pt x="682340" y="215246"/>
                    <a:pt x="679290" y="213379"/>
                  </a:cubicBezTo>
                  <a:cubicBezTo>
                    <a:pt x="679290" y="213379"/>
                    <a:pt x="679290" y="212756"/>
                    <a:pt x="679290" y="211511"/>
                  </a:cubicBezTo>
                  <a:cubicBezTo>
                    <a:pt x="679290" y="211511"/>
                    <a:pt x="679290" y="211511"/>
                    <a:pt x="679900" y="211511"/>
                  </a:cubicBezTo>
                  <a:cubicBezTo>
                    <a:pt x="679900" y="211511"/>
                    <a:pt x="679900" y="211511"/>
                    <a:pt x="679900" y="212134"/>
                  </a:cubicBezTo>
                  <a:cubicBezTo>
                    <a:pt x="679900" y="212134"/>
                    <a:pt x="679900" y="212134"/>
                    <a:pt x="680510" y="212134"/>
                  </a:cubicBezTo>
                  <a:cubicBezTo>
                    <a:pt x="680510" y="212134"/>
                    <a:pt x="680510" y="212134"/>
                    <a:pt x="680510" y="211511"/>
                  </a:cubicBezTo>
                  <a:cubicBezTo>
                    <a:pt x="682950" y="210889"/>
                    <a:pt x="684170" y="207777"/>
                    <a:pt x="684170" y="204042"/>
                  </a:cubicBezTo>
                  <a:cubicBezTo>
                    <a:pt x="686001" y="203420"/>
                    <a:pt x="687831" y="204042"/>
                    <a:pt x="690271" y="200930"/>
                  </a:cubicBezTo>
                  <a:cubicBezTo>
                    <a:pt x="690271" y="200930"/>
                    <a:pt x="690271" y="200930"/>
                    <a:pt x="690271" y="201552"/>
                  </a:cubicBezTo>
                  <a:cubicBezTo>
                    <a:pt x="690271" y="201552"/>
                    <a:pt x="690271" y="201552"/>
                    <a:pt x="690881" y="201552"/>
                  </a:cubicBezTo>
                  <a:cubicBezTo>
                    <a:pt x="690881" y="200307"/>
                    <a:pt x="692101" y="196573"/>
                    <a:pt x="688441" y="197195"/>
                  </a:cubicBezTo>
                  <a:cubicBezTo>
                    <a:pt x="688441" y="197195"/>
                    <a:pt x="688441" y="197195"/>
                    <a:pt x="688441" y="196573"/>
                  </a:cubicBezTo>
                  <a:cubicBezTo>
                    <a:pt x="689661" y="196573"/>
                    <a:pt x="692101" y="197195"/>
                    <a:pt x="694541" y="195950"/>
                  </a:cubicBezTo>
                  <a:cubicBezTo>
                    <a:pt x="694541" y="195950"/>
                    <a:pt x="694541" y="195950"/>
                    <a:pt x="694541" y="195328"/>
                  </a:cubicBezTo>
                  <a:cubicBezTo>
                    <a:pt x="694541" y="195328"/>
                    <a:pt x="694541" y="195328"/>
                    <a:pt x="695761" y="195328"/>
                  </a:cubicBezTo>
                  <a:cubicBezTo>
                    <a:pt x="695761" y="195328"/>
                    <a:pt x="695761" y="195328"/>
                    <a:pt x="695761" y="194083"/>
                  </a:cubicBezTo>
                  <a:close/>
                  <a:moveTo>
                    <a:pt x="484175" y="194083"/>
                  </a:moveTo>
                  <a:cubicBezTo>
                    <a:pt x="484175" y="194083"/>
                    <a:pt x="484820" y="194083"/>
                    <a:pt x="486111" y="194083"/>
                  </a:cubicBezTo>
                  <a:cubicBezTo>
                    <a:pt x="486111" y="194083"/>
                    <a:pt x="486111" y="194083"/>
                    <a:pt x="486111" y="195632"/>
                  </a:cubicBezTo>
                  <a:cubicBezTo>
                    <a:pt x="486111" y="195632"/>
                    <a:pt x="486756" y="195632"/>
                    <a:pt x="484820" y="195632"/>
                  </a:cubicBezTo>
                  <a:cubicBezTo>
                    <a:pt x="484820" y="195632"/>
                    <a:pt x="484820" y="195632"/>
                    <a:pt x="484175" y="194083"/>
                  </a:cubicBezTo>
                  <a:close/>
                  <a:moveTo>
                    <a:pt x="490886" y="193566"/>
                  </a:moveTo>
                  <a:cubicBezTo>
                    <a:pt x="490886" y="193566"/>
                    <a:pt x="490886" y="193566"/>
                    <a:pt x="491402" y="193566"/>
                  </a:cubicBezTo>
                  <a:cubicBezTo>
                    <a:pt x="490886" y="193566"/>
                    <a:pt x="491918" y="194211"/>
                    <a:pt x="491918" y="196147"/>
                  </a:cubicBezTo>
                  <a:lnTo>
                    <a:pt x="491402" y="196147"/>
                  </a:lnTo>
                  <a:cubicBezTo>
                    <a:pt x="491402" y="196147"/>
                    <a:pt x="491402" y="196147"/>
                    <a:pt x="490886" y="195502"/>
                  </a:cubicBezTo>
                  <a:cubicBezTo>
                    <a:pt x="490886" y="195502"/>
                    <a:pt x="490886" y="195502"/>
                    <a:pt x="490886" y="196147"/>
                  </a:cubicBezTo>
                  <a:cubicBezTo>
                    <a:pt x="490886" y="196147"/>
                    <a:pt x="490886" y="196147"/>
                    <a:pt x="489853" y="196147"/>
                  </a:cubicBezTo>
                  <a:cubicBezTo>
                    <a:pt x="489853" y="196147"/>
                    <a:pt x="489853" y="196147"/>
                    <a:pt x="489853" y="194211"/>
                  </a:cubicBezTo>
                  <a:cubicBezTo>
                    <a:pt x="489853" y="194211"/>
                    <a:pt x="489853" y="194211"/>
                    <a:pt x="490886" y="194211"/>
                  </a:cubicBezTo>
                  <a:cubicBezTo>
                    <a:pt x="490886" y="194211"/>
                    <a:pt x="490886" y="194211"/>
                    <a:pt x="490886" y="193566"/>
                  </a:cubicBezTo>
                  <a:close/>
                  <a:moveTo>
                    <a:pt x="471959" y="193566"/>
                  </a:moveTo>
                  <a:cubicBezTo>
                    <a:pt x="471959" y="193566"/>
                    <a:pt x="471270" y="193566"/>
                    <a:pt x="473335" y="193566"/>
                  </a:cubicBezTo>
                  <a:cubicBezTo>
                    <a:pt x="473335" y="193566"/>
                    <a:pt x="473335" y="195115"/>
                    <a:pt x="471959" y="194341"/>
                  </a:cubicBezTo>
                  <a:cubicBezTo>
                    <a:pt x="471959" y="194341"/>
                    <a:pt x="471959" y="194341"/>
                    <a:pt x="471959" y="193566"/>
                  </a:cubicBezTo>
                  <a:close/>
                  <a:moveTo>
                    <a:pt x="481078" y="192018"/>
                  </a:moveTo>
                  <a:lnTo>
                    <a:pt x="481594" y="192534"/>
                  </a:lnTo>
                  <a:lnTo>
                    <a:pt x="481078" y="193050"/>
                  </a:lnTo>
                  <a:lnTo>
                    <a:pt x="480562" y="192534"/>
                  </a:lnTo>
                  <a:lnTo>
                    <a:pt x="481078" y="192534"/>
                  </a:lnTo>
                  <a:close/>
                  <a:moveTo>
                    <a:pt x="516694" y="191674"/>
                  </a:moveTo>
                  <a:cubicBezTo>
                    <a:pt x="516694" y="190986"/>
                    <a:pt x="516694" y="192363"/>
                    <a:pt x="518243" y="192363"/>
                  </a:cubicBezTo>
                  <a:cubicBezTo>
                    <a:pt x="517727" y="191674"/>
                    <a:pt x="518243" y="193051"/>
                    <a:pt x="516694" y="193051"/>
                  </a:cubicBezTo>
                  <a:lnTo>
                    <a:pt x="516694" y="192363"/>
                  </a:lnTo>
                  <a:cubicBezTo>
                    <a:pt x="516694" y="192363"/>
                    <a:pt x="516694" y="192363"/>
                    <a:pt x="516694" y="191674"/>
                  </a:cubicBezTo>
                  <a:close/>
                  <a:moveTo>
                    <a:pt x="514733" y="190598"/>
                  </a:moveTo>
                  <a:cubicBezTo>
                    <a:pt x="514733" y="191244"/>
                    <a:pt x="515352" y="189953"/>
                    <a:pt x="516591" y="191889"/>
                  </a:cubicBezTo>
                  <a:cubicBezTo>
                    <a:pt x="516591" y="191889"/>
                    <a:pt x="517210" y="191889"/>
                    <a:pt x="515352" y="191889"/>
                  </a:cubicBezTo>
                  <a:lnTo>
                    <a:pt x="515352" y="192534"/>
                  </a:lnTo>
                  <a:cubicBezTo>
                    <a:pt x="515352" y="192534"/>
                    <a:pt x="514113" y="192534"/>
                    <a:pt x="514733" y="190598"/>
                  </a:cubicBezTo>
                  <a:close/>
                  <a:moveTo>
                    <a:pt x="493466" y="190469"/>
                  </a:moveTo>
                  <a:lnTo>
                    <a:pt x="493982" y="190469"/>
                  </a:lnTo>
                  <a:lnTo>
                    <a:pt x="493982" y="192018"/>
                  </a:lnTo>
                  <a:close/>
                  <a:moveTo>
                    <a:pt x="515662" y="188663"/>
                  </a:moveTo>
                  <a:cubicBezTo>
                    <a:pt x="516351" y="188663"/>
                    <a:pt x="516351" y="187888"/>
                    <a:pt x="517039" y="189437"/>
                  </a:cubicBezTo>
                  <a:cubicBezTo>
                    <a:pt x="517039" y="189437"/>
                    <a:pt x="517727" y="189437"/>
                    <a:pt x="515662" y="189437"/>
                  </a:cubicBezTo>
                  <a:cubicBezTo>
                    <a:pt x="515662" y="189437"/>
                    <a:pt x="515662" y="189437"/>
                    <a:pt x="515662" y="188663"/>
                  </a:cubicBezTo>
                  <a:close/>
                  <a:moveTo>
                    <a:pt x="475400" y="188663"/>
                  </a:moveTo>
                  <a:cubicBezTo>
                    <a:pt x="475400" y="188663"/>
                    <a:pt x="476175" y="187888"/>
                    <a:pt x="476949" y="189437"/>
                  </a:cubicBezTo>
                  <a:cubicBezTo>
                    <a:pt x="476949" y="189437"/>
                    <a:pt x="476949" y="189437"/>
                    <a:pt x="475400" y="189437"/>
                  </a:cubicBezTo>
                  <a:cubicBezTo>
                    <a:pt x="475400" y="189437"/>
                    <a:pt x="475400" y="189437"/>
                    <a:pt x="475400" y="188663"/>
                  </a:cubicBezTo>
                  <a:close/>
                  <a:moveTo>
                    <a:pt x="473851" y="188663"/>
                  </a:moveTo>
                  <a:cubicBezTo>
                    <a:pt x="474368" y="188663"/>
                    <a:pt x="474368" y="187888"/>
                    <a:pt x="475400" y="189437"/>
                  </a:cubicBezTo>
                  <a:cubicBezTo>
                    <a:pt x="474884" y="189437"/>
                    <a:pt x="475400" y="189437"/>
                    <a:pt x="473851" y="189437"/>
                  </a:cubicBezTo>
                  <a:cubicBezTo>
                    <a:pt x="473851" y="189437"/>
                    <a:pt x="473851" y="189437"/>
                    <a:pt x="473851" y="188663"/>
                  </a:cubicBezTo>
                  <a:close/>
                  <a:moveTo>
                    <a:pt x="503790" y="186340"/>
                  </a:moveTo>
                  <a:cubicBezTo>
                    <a:pt x="503790" y="186857"/>
                    <a:pt x="504822" y="185824"/>
                    <a:pt x="504822" y="187889"/>
                  </a:cubicBezTo>
                  <a:lnTo>
                    <a:pt x="504306" y="187889"/>
                  </a:lnTo>
                  <a:cubicBezTo>
                    <a:pt x="504306" y="187889"/>
                    <a:pt x="504306" y="187889"/>
                    <a:pt x="504306" y="187373"/>
                  </a:cubicBezTo>
                  <a:cubicBezTo>
                    <a:pt x="504306" y="187373"/>
                    <a:pt x="504306" y="187373"/>
                    <a:pt x="503790" y="187373"/>
                  </a:cubicBezTo>
                  <a:cubicBezTo>
                    <a:pt x="503790" y="187373"/>
                    <a:pt x="503790" y="187373"/>
                    <a:pt x="503790" y="186340"/>
                  </a:cubicBezTo>
                  <a:close/>
                  <a:moveTo>
                    <a:pt x="503273" y="185824"/>
                  </a:moveTo>
                  <a:lnTo>
                    <a:pt x="503789" y="185824"/>
                  </a:lnTo>
                  <a:lnTo>
                    <a:pt x="503789" y="186340"/>
                  </a:lnTo>
                  <a:lnTo>
                    <a:pt x="503273" y="186340"/>
                  </a:lnTo>
                  <a:close/>
                  <a:moveTo>
                    <a:pt x="481684" y="181178"/>
                  </a:moveTo>
                  <a:cubicBezTo>
                    <a:pt x="484714" y="182404"/>
                    <a:pt x="490774" y="183630"/>
                    <a:pt x="492591" y="188533"/>
                  </a:cubicBezTo>
                  <a:cubicBezTo>
                    <a:pt x="492591" y="188533"/>
                    <a:pt x="492591" y="188533"/>
                    <a:pt x="493197" y="187920"/>
                  </a:cubicBezTo>
                  <a:cubicBezTo>
                    <a:pt x="493197" y="187920"/>
                    <a:pt x="493197" y="187920"/>
                    <a:pt x="493197" y="188533"/>
                  </a:cubicBezTo>
                  <a:cubicBezTo>
                    <a:pt x="493197" y="188533"/>
                    <a:pt x="493197" y="188533"/>
                    <a:pt x="493803" y="188533"/>
                  </a:cubicBezTo>
                  <a:cubicBezTo>
                    <a:pt x="493803" y="188533"/>
                    <a:pt x="495015" y="190985"/>
                    <a:pt x="492591" y="190372"/>
                  </a:cubicBezTo>
                  <a:cubicBezTo>
                    <a:pt x="492591" y="190372"/>
                    <a:pt x="492591" y="190372"/>
                    <a:pt x="492591" y="189759"/>
                  </a:cubicBezTo>
                  <a:cubicBezTo>
                    <a:pt x="492591" y="189759"/>
                    <a:pt x="492591" y="189759"/>
                    <a:pt x="491985" y="189759"/>
                  </a:cubicBezTo>
                  <a:cubicBezTo>
                    <a:pt x="491985" y="189759"/>
                    <a:pt x="491985" y="189759"/>
                    <a:pt x="491985" y="189146"/>
                  </a:cubicBezTo>
                  <a:cubicBezTo>
                    <a:pt x="491985" y="189146"/>
                    <a:pt x="491985" y="189146"/>
                    <a:pt x="490774" y="188533"/>
                  </a:cubicBezTo>
                  <a:cubicBezTo>
                    <a:pt x="490774" y="188533"/>
                    <a:pt x="490774" y="188533"/>
                    <a:pt x="490774" y="187920"/>
                  </a:cubicBezTo>
                  <a:cubicBezTo>
                    <a:pt x="490168" y="187920"/>
                    <a:pt x="490774" y="187920"/>
                    <a:pt x="487744" y="187920"/>
                  </a:cubicBezTo>
                  <a:cubicBezTo>
                    <a:pt x="487744" y="187920"/>
                    <a:pt x="487744" y="187920"/>
                    <a:pt x="487744" y="188533"/>
                  </a:cubicBezTo>
                  <a:cubicBezTo>
                    <a:pt x="487744" y="188533"/>
                    <a:pt x="485320" y="187307"/>
                    <a:pt x="485320" y="189759"/>
                  </a:cubicBezTo>
                  <a:cubicBezTo>
                    <a:pt x="484714" y="189759"/>
                    <a:pt x="485320" y="189759"/>
                    <a:pt x="483502" y="190372"/>
                  </a:cubicBezTo>
                  <a:cubicBezTo>
                    <a:pt x="483502" y="190372"/>
                    <a:pt x="482896" y="190372"/>
                    <a:pt x="482290" y="188533"/>
                  </a:cubicBezTo>
                  <a:cubicBezTo>
                    <a:pt x="482290" y="188533"/>
                    <a:pt x="482290" y="188533"/>
                    <a:pt x="481684" y="188533"/>
                  </a:cubicBezTo>
                  <a:cubicBezTo>
                    <a:pt x="481684" y="188533"/>
                    <a:pt x="481684" y="188533"/>
                    <a:pt x="481684" y="187920"/>
                  </a:cubicBezTo>
                  <a:cubicBezTo>
                    <a:pt x="481684" y="187920"/>
                    <a:pt x="481684" y="187920"/>
                    <a:pt x="482290" y="187920"/>
                  </a:cubicBezTo>
                  <a:cubicBezTo>
                    <a:pt x="482290" y="186694"/>
                    <a:pt x="482290" y="187307"/>
                    <a:pt x="482290" y="184856"/>
                  </a:cubicBezTo>
                  <a:lnTo>
                    <a:pt x="481684" y="184856"/>
                  </a:lnTo>
                  <a:cubicBezTo>
                    <a:pt x="481684" y="184243"/>
                    <a:pt x="482290" y="184243"/>
                    <a:pt x="481078" y="183630"/>
                  </a:cubicBezTo>
                  <a:cubicBezTo>
                    <a:pt x="481684" y="183017"/>
                    <a:pt x="481684" y="183630"/>
                    <a:pt x="482290" y="182404"/>
                  </a:cubicBezTo>
                  <a:cubicBezTo>
                    <a:pt x="482896" y="182404"/>
                    <a:pt x="481684" y="183017"/>
                    <a:pt x="481684" y="181178"/>
                  </a:cubicBezTo>
                  <a:close/>
                  <a:moveTo>
                    <a:pt x="730650" y="177565"/>
                  </a:moveTo>
                  <a:cubicBezTo>
                    <a:pt x="731252" y="177565"/>
                    <a:pt x="730650" y="177565"/>
                    <a:pt x="732456" y="177565"/>
                  </a:cubicBezTo>
                  <a:lnTo>
                    <a:pt x="732456" y="178081"/>
                  </a:lnTo>
                  <a:lnTo>
                    <a:pt x="732972" y="178081"/>
                  </a:lnTo>
                  <a:lnTo>
                    <a:pt x="732972" y="179113"/>
                  </a:lnTo>
                  <a:lnTo>
                    <a:pt x="732456" y="179113"/>
                  </a:lnTo>
                  <a:lnTo>
                    <a:pt x="732456" y="178175"/>
                  </a:lnTo>
                  <a:cubicBezTo>
                    <a:pt x="732456" y="178175"/>
                    <a:pt x="732456" y="178175"/>
                    <a:pt x="731252" y="178175"/>
                  </a:cubicBezTo>
                  <a:cubicBezTo>
                    <a:pt x="731252" y="178785"/>
                    <a:pt x="731252" y="178175"/>
                    <a:pt x="731252" y="180005"/>
                  </a:cubicBezTo>
                  <a:cubicBezTo>
                    <a:pt x="731252" y="180005"/>
                    <a:pt x="731854" y="180005"/>
                    <a:pt x="730048" y="180005"/>
                  </a:cubicBezTo>
                  <a:cubicBezTo>
                    <a:pt x="730048" y="180005"/>
                    <a:pt x="730048" y="179395"/>
                    <a:pt x="730048" y="181225"/>
                  </a:cubicBezTo>
                  <a:cubicBezTo>
                    <a:pt x="730048" y="181225"/>
                    <a:pt x="730048" y="181225"/>
                    <a:pt x="728843" y="180005"/>
                  </a:cubicBezTo>
                  <a:cubicBezTo>
                    <a:pt x="728843" y="180005"/>
                    <a:pt x="728843" y="180005"/>
                    <a:pt x="728843" y="180615"/>
                  </a:cubicBezTo>
                  <a:cubicBezTo>
                    <a:pt x="728843" y="180615"/>
                    <a:pt x="728843" y="180615"/>
                    <a:pt x="728241" y="180615"/>
                  </a:cubicBezTo>
                  <a:cubicBezTo>
                    <a:pt x="728241" y="180615"/>
                    <a:pt x="728241" y="180615"/>
                    <a:pt x="728241" y="181225"/>
                  </a:cubicBezTo>
                  <a:cubicBezTo>
                    <a:pt x="728241" y="181225"/>
                    <a:pt x="728241" y="181225"/>
                    <a:pt x="728843" y="181225"/>
                  </a:cubicBezTo>
                  <a:cubicBezTo>
                    <a:pt x="728843" y="181835"/>
                    <a:pt x="728241" y="181835"/>
                    <a:pt x="729445" y="182445"/>
                  </a:cubicBezTo>
                  <a:cubicBezTo>
                    <a:pt x="729445" y="182445"/>
                    <a:pt x="729445" y="182445"/>
                    <a:pt x="728843" y="182445"/>
                  </a:cubicBezTo>
                  <a:cubicBezTo>
                    <a:pt x="728843" y="182445"/>
                    <a:pt x="728843" y="183665"/>
                    <a:pt x="730048" y="183665"/>
                  </a:cubicBezTo>
                  <a:cubicBezTo>
                    <a:pt x="730048" y="183055"/>
                    <a:pt x="729445" y="184275"/>
                    <a:pt x="728241" y="184275"/>
                  </a:cubicBezTo>
                  <a:cubicBezTo>
                    <a:pt x="728241" y="184275"/>
                    <a:pt x="728241" y="184275"/>
                    <a:pt x="728241" y="183665"/>
                  </a:cubicBezTo>
                  <a:cubicBezTo>
                    <a:pt x="727639" y="183665"/>
                    <a:pt x="728241" y="183665"/>
                    <a:pt x="726435" y="183665"/>
                  </a:cubicBezTo>
                  <a:cubicBezTo>
                    <a:pt x="726435" y="183055"/>
                    <a:pt x="727639" y="180615"/>
                    <a:pt x="725230" y="180615"/>
                  </a:cubicBezTo>
                  <a:cubicBezTo>
                    <a:pt x="725230" y="180615"/>
                    <a:pt x="725230" y="180615"/>
                    <a:pt x="725230" y="180005"/>
                  </a:cubicBezTo>
                  <a:cubicBezTo>
                    <a:pt x="727037" y="180005"/>
                    <a:pt x="727037" y="180005"/>
                    <a:pt x="730650" y="178175"/>
                  </a:cubicBezTo>
                  <a:cubicBezTo>
                    <a:pt x="730650" y="178175"/>
                    <a:pt x="730650" y="178175"/>
                    <a:pt x="730650" y="177565"/>
                  </a:cubicBezTo>
                  <a:close/>
                  <a:moveTo>
                    <a:pt x="479186" y="177565"/>
                  </a:moveTo>
                  <a:cubicBezTo>
                    <a:pt x="478583" y="177565"/>
                    <a:pt x="480390" y="177565"/>
                    <a:pt x="481594" y="178804"/>
                  </a:cubicBezTo>
                  <a:cubicBezTo>
                    <a:pt x="481594" y="178804"/>
                    <a:pt x="481594" y="180043"/>
                    <a:pt x="479788" y="180043"/>
                  </a:cubicBezTo>
                  <a:cubicBezTo>
                    <a:pt x="479788" y="180043"/>
                    <a:pt x="479788" y="180043"/>
                    <a:pt x="479788" y="180662"/>
                  </a:cubicBezTo>
                  <a:cubicBezTo>
                    <a:pt x="479186" y="180662"/>
                    <a:pt x="479788" y="180662"/>
                    <a:pt x="477981" y="180662"/>
                  </a:cubicBezTo>
                  <a:cubicBezTo>
                    <a:pt x="477981" y="180662"/>
                    <a:pt x="477981" y="180043"/>
                    <a:pt x="477981" y="178184"/>
                  </a:cubicBezTo>
                  <a:cubicBezTo>
                    <a:pt x="477981" y="178184"/>
                    <a:pt x="477981" y="178184"/>
                    <a:pt x="479186" y="177565"/>
                  </a:cubicBezTo>
                  <a:close/>
                  <a:moveTo>
                    <a:pt x="322611" y="176532"/>
                  </a:moveTo>
                  <a:cubicBezTo>
                    <a:pt x="323127" y="176532"/>
                    <a:pt x="322611" y="176532"/>
                    <a:pt x="324160" y="176532"/>
                  </a:cubicBezTo>
                  <a:cubicBezTo>
                    <a:pt x="324160" y="176016"/>
                    <a:pt x="324160" y="177048"/>
                    <a:pt x="322611" y="177048"/>
                  </a:cubicBezTo>
                  <a:cubicBezTo>
                    <a:pt x="322611" y="177048"/>
                    <a:pt x="322611" y="177048"/>
                    <a:pt x="322611" y="176532"/>
                  </a:cubicBezTo>
                  <a:close/>
                  <a:moveTo>
                    <a:pt x="325708" y="174468"/>
                  </a:moveTo>
                  <a:lnTo>
                    <a:pt x="326224" y="174468"/>
                  </a:lnTo>
                  <a:lnTo>
                    <a:pt x="326224" y="176017"/>
                  </a:lnTo>
                  <a:lnTo>
                    <a:pt x="325708" y="176017"/>
                  </a:lnTo>
                  <a:close/>
                  <a:moveTo>
                    <a:pt x="343259" y="169306"/>
                  </a:moveTo>
                  <a:cubicBezTo>
                    <a:pt x="343259" y="169306"/>
                    <a:pt x="343259" y="169306"/>
                    <a:pt x="343259" y="169822"/>
                  </a:cubicBezTo>
                  <a:cubicBezTo>
                    <a:pt x="343259" y="169822"/>
                    <a:pt x="343259" y="169822"/>
                    <a:pt x="342226" y="169822"/>
                  </a:cubicBezTo>
                  <a:cubicBezTo>
                    <a:pt x="342226" y="169822"/>
                    <a:pt x="342226" y="169822"/>
                    <a:pt x="343259" y="169306"/>
                  </a:cubicBezTo>
                  <a:close/>
                  <a:moveTo>
                    <a:pt x="341710" y="169306"/>
                  </a:moveTo>
                  <a:cubicBezTo>
                    <a:pt x="341710" y="169306"/>
                    <a:pt x="341710" y="169306"/>
                    <a:pt x="342226" y="169306"/>
                  </a:cubicBezTo>
                  <a:cubicBezTo>
                    <a:pt x="342226" y="169306"/>
                    <a:pt x="342226" y="169306"/>
                    <a:pt x="342226" y="169822"/>
                  </a:cubicBezTo>
                  <a:cubicBezTo>
                    <a:pt x="342226" y="169822"/>
                    <a:pt x="342226" y="169822"/>
                    <a:pt x="343259" y="170339"/>
                  </a:cubicBezTo>
                  <a:cubicBezTo>
                    <a:pt x="343259" y="170339"/>
                    <a:pt x="343259" y="170339"/>
                    <a:pt x="342226" y="170339"/>
                  </a:cubicBezTo>
                  <a:cubicBezTo>
                    <a:pt x="342226" y="170339"/>
                    <a:pt x="342226" y="170339"/>
                    <a:pt x="342226" y="170855"/>
                  </a:cubicBezTo>
                  <a:lnTo>
                    <a:pt x="341710" y="170855"/>
                  </a:lnTo>
                  <a:cubicBezTo>
                    <a:pt x="341710" y="170855"/>
                    <a:pt x="341710" y="170339"/>
                    <a:pt x="341710" y="169306"/>
                  </a:cubicBezTo>
                  <a:close/>
                  <a:moveTo>
                    <a:pt x="339645" y="162080"/>
                  </a:moveTo>
                  <a:lnTo>
                    <a:pt x="340161" y="162080"/>
                  </a:lnTo>
                  <a:lnTo>
                    <a:pt x="340161" y="163112"/>
                  </a:lnTo>
                  <a:close/>
                  <a:moveTo>
                    <a:pt x="338613" y="162080"/>
                  </a:moveTo>
                  <a:lnTo>
                    <a:pt x="339645" y="162080"/>
                  </a:lnTo>
                  <a:lnTo>
                    <a:pt x="339645" y="163112"/>
                  </a:lnTo>
                  <a:lnTo>
                    <a:pt x="338613" y="163112"/>
                  </a:lnTo>
                  <a:close/>
                  <a:moveTo>
                    <a:pt x="471787" y="161563"/>
                  </a:moveTo>
                  <a:cubicBezTo>
                    <a:pt x="471787" y="161563"/>
                    <a:pt x="471787" y="161563"/>
                    <a:pt x="471787" y="162079"/>
                  </a:cubicBezTo>
                  <a:cubicBezTo>
                    <a:pt x="471271" y="162079"/>
                    <a:pt x="471271" y="162079"/>
                    <a:pt x="469722" y="162079"/>
                  </a:cubicBezTo>
                  <a:cubicBezTo>
                    <a:pt x="470238" y="162079"/>
                    <a:pt x="469722" y="161047"/>
                    <a:pt x="471787" y="161563"/>
                  </a:cubicBezTo>
                  <a:close/>
                  <a:moveTo>
                    <a:pt x="338613" y="161563"/>
                  </a:moveTo>
                  <a:cubicBezTo>
                    <a:pt x="339129" y="161563"/>
                    <a:pt x="338613" y="161563"/>
                    <a:pt x="340162" y="161563"/>
                  </a:cubicBezTo>
                  <a:cubicBezTo>
                    <a:pt x="340162" y="161563"/>
                    <a:pt x="340162" y="161563"/>
                    <a:pt x="339645" y="162079"/>
                  </a:cubicBezTo>
                  <a:close/>
                  <a:moveTo>
                    <a:pt x="336032" y="161563"/>
                  </a:moveTo>
                  <a:cubicBezTo>
                    <a:pt x="336032" y="161563"/>
                    <a:pt x="336032" y="161563"/>
                    <a:pt x="336548" y="161563"/>
                  </a:cubicBezTo>
                  <a:cubicBezTo>
                    <a:pt x="336548" y="161563"/>
                    <a:pt x="336548" y="161563"/>
                    <a:pt x="336548" y="162940"/>
                  </a:cubicBezTo>
                  <a:lnTo>
                    <a:pt x="336032" y="162940"/>
                  </a:lnTo>
                  <a:cubicBezTo>
                    <a:pt x="336032" y="162940"/>
                    <a:pt x="336032" y="163628"/>
                    <a:pt x="336032" y="161563"/>
                  </a:cubicBezTo>
                  <a:close/>
                  <a:moveTo>
                    <a:pt x="346872" y="158466"/>
                  </a:moveTo>
                  <a:lnTo>
                    <a:pt x="347388" y="158466"/>
                  </a:lnTo>
                  <a:lnTo>
                    <a:pt x="347388" y="159498"/>
                  </a:lnTo>
                  <a:close/>
                  <a:moveTo>
                    <a:pt x="281118" y="149820"/>
                  </a:moveTo>
                  <a:cubicBezTo>
                    <a:pt x="280523" y="149820"/>
                    <a:pt x="282309" y="149175"/>
                    <a:pt x="282309" y="151111"/>
                  </a:cubicBezTo>
                  <a:cubicBezTo>
                    <a:pt x="282905" y="151111"/>
                    <a:pt x="282905" y="151756"/>
                    <a:pt x="284692" y="152401"/>
                  </a:cubicBezTo>
                  <a:cubicBezTo>
                    <a:pt x="284692" y="152401"/>
                    <a:pt x="284692" y="151756"/>
                    <a:pt x="284692" y="153692"/>
                  </a:cubicBezTo>
                  <a:cubicBezTo>
                    <a:pt x="284692" y="153692"/>
                    <a:pt x="284692" y="153692"/>
                    <a:pt x="285288" y="153692"/>
                  </a:cubicBezTo>
                  <a:cubicBezTo>
                    <a:pt x="285288" y="153692"/>
                    <a:pt x="285288" y="153692"/>
                    <a:pt x="285288" y="154982"/>
                  </a:cubicBezTo>
                  <a:cubicBezTo>
                    <a:pt x="285288" y="155628"/>
                    <a:pt x="286479" y="154337"/>
                    <a:pt x="286479" y="156918"/>
                  </a:cubicBezTo>
                  <a:cubicBezTo>
                    <a:pt x="286479" y="156918"/>
                    <a:pt x="286479" y="156918"/>
                    <a:pt x="285883" y="156918"/>
                  </a:cubicBezTo>
                  <a:cubicBezTo>
                    <a:pt x="285883" y="156918"/>
                    <a:pt x="285883" y="156918"/>
                    <a:pt x="285883" y="156273"/>
                  </a:cubicBezTo>
                  <a:cubicBezTo>
                    <a:pt x="284692" y="156273"/>
                    <a:pt x="284692" y="156273"/>
                    <a:pt x="281714" y="156273"/>
                  </a:cubicBezTo>
                  <a:cubicBezTo>
                    <a:pt x="281714" y="156273"/>
                    <a:pt x="281714" y="156273"/>
                    <a:pt x="281714" y="154982"/>
                  </a:cubicBezTo>
                  <a:cubicBezTo>
                    <a:pt x="281118" y="155628"/>
                    <a:pt x="280523" y="154982"/>
                    <a:pt x="278736" y="154337"/>
                  </a:cubicBezTo>
                  <a:cubicBezTo>
                    <a:pt x="278736" y="153692"/>
                    <a:pt x="278736" y="153047"/>
                    <a:pt x="279927" y="151111"/>
                  </a:cubicBezTo>
                  <a:cubicBezTo>
                    <a:pt x="279927" y="151111"/>
                    <a:pt x="281118" y="151756"/>
                    <a:pt x="281118" y="149820"/>
                  </a:cubicBezTo>
                  <a:close/>
                  <a:moveTo>
                    <a:pt x="477464" y="148659"/>
                  </a:moveTo>
                  <a:lnTo>
                    <a:pt x="477980" y="148659"/>
                  </a:lnTo>
                  <a:lnTo>
                    <a:pt x="477464" y="149175"/>
                  </a:lnTo>
                  <a:close/>
                  <a:moveTo>
                    <a:pt x="294609" y="147110"/>
                  </a:moveTo>
                  <a:cubicBezTo>
                    <a:pt x="294609" y="147626"/>
                    <a:pt x="295254" y="147626"/>
                    <a:pt x="295254" y="149175"/>
                  </a:cubicBezTo>
                  <a:cubicBezTo>
                    <a:pt x="295254" y="149175"/>
                    <a:pt x="293963" y="148143"/>
                    <a:pt x="292673" y="147626"/>
                  </a:cubicBezTo>
                  <a:cubicBezTo>
                    <a:pt x="292673" y="148143"/>
                    <a:pt x="292673" y="147110"/>
                    <a:pt x="294609" y="147110"/>
                  </a:cubicBezTo>
                  <a:close/>
                  <a:moveTo>
                    <a:pt x="477464" y="146766"/>
                  </a:moveTo>
                  <a:cubicBezTo>
                    <a:pt x="478066" y="147369"/>
                    <a:pt x="481077" y="145562"/>
                    <a:pt x="481077" y="148573"/>
                  </a:cubicBezTo>
                  <a:cubicBezTo>
                    <a:pt x="480475" y="148573"/>
                    <a:pt x="479873" y="147369"/>
                    <a:pt x="478066" y="149175"/>
                  </a:cubicBezTo>
                  <a:cubicBezTo>
                    <a:pt x="478066" y="149175"/>
                    <a:pt x="478066" y="149175"/>
                    <a:pt x="478066" y="147369"/>
                  </a:cubicBezTo>
                  <a:cubicBezTo>
                    <a:pt x="478066" y="147369"/>
                    <a:pt x="478066" y="147369"/>
                    <a:pt x="477464" y="147369"/>
                  </a:cubicBezTo>
                  <a:cubicBezTo>
                    <a:pt x="477464" y="147369"/>
                    <a:pt x="477464" y="147369"/>
                    <a:pt x="477464" y="146766"/>
                  </a:cubicBezTo>
                  <a:close/>
                  <a:moveTo>
                    <a:pt x="298351" y="142120"/>
                  </a:moveTo>
                  <a:cubicBezTo>
                    <a:pt x="298867" y="142723"/>
                    <a:pt x="298867" y="140916"/>
                    <a:pt x="300416" y="142723"/>
                  </a:cubicBezTo>
                  <a:cubicBezTo>
                    <a:pt x="299900" y="142723"/>
                    <a:pt x="300416" y="143927"/>
                    <a:pt x="298867" y="143325"/>
                  </a:cubicBezTo>
                  <a:cubicBezTo>
                    <a:pt x="298867" y="143325"/>
                    <a:pt x="298867" y="143325"/>
                    <a:pt x="298867" y="144529"/>
                  </a:cubicBezTo>
                  <a:lnTo>
                    <a:pt x="298351" y="144529"/>
                  </a:lnTo>
                  <a:cubicBezTo>
                    <a:pt x="298351" y="143927"/>
                    <a:pt x="298351" y="143927"/>
                    <a:pt x="298351" y="142120"/>
                  </a:cubicBezTo>
                  <a:close/>
                  <a:moveTo>
                    <a:pt x="298867" y="140916"/>
                  </a:moveTo>
                  <a:cubicBezTo>
                    <a:pt x="299383" y="140916"/>
                    <a:pt x="298867" y="140916"/>
                    <a:pt x="300416" y="140916"/>
                  </a:cubicBezTo>
                  <a:cubicBezTo>
                    <a:pt x="300416" y="140916"/>
                    <a:pt x="300416" y="140916"/>
                    <a:pt x="300416" y="141432"/>
                  </a:cubicBezTo>
                  <a:cubicBezTo>
                    <a:pt x="299899" y="141432"/>
                    <a:pt x="300416" y="141432"/>
                    <a:pt x="298867" y="141432"/>
                  </a:cubicBezTo>
                  <a:cubicBezTo>
                    <a:pt x="298867" y="141432"/>
                    <a:pt x="298867" y="141432"/>
                    <a:pt x="298867" y="140916"/>
                  </a:cubicBezTo>
                  <a:close/>
                  <a:moveTo>
                    <a:pt x="292880" y="139368"/>
                  </a:moveTo>
                  <a:cubicBezTo>
                    <a:pt x="292880" y="139368"/>
                    <a:pt x="292260" y="139368"/>
                    <a:pt x="294118" y="139368"/>
                  </a:cubicBezTo>
                  <a:cubicBezTo>
                    <a:pt x="294738" y="139368"/>
                    <a:pt x="292880" y="140032"/>
                    <a:pt x="294738" y="143350"/>
                  </a:cubicBezTo>
                  <a:lnTo>
                    <a:pt x="294118" y="143350"/>
                  </a:lnTo>
                  <a:cubicBezTo>
                    <a:pt x="294118" y="144014"/>
                    <a:pt x="293499" y="142023"/>
                    <a:pt x="291641" y="142023"/>
                  </a:cubicBezTo>
                  <a:cubicBezTo>
                    <a:pt x="291641" y="142023"/>
                    <a:pt x="292880" y="141359"/>
                    <a:pt x="292880" y="139368"/>
                  </a:cubicBezTo>
                  <a:close/>
                  <a:moveTo>
                    <a:pt x="450623" y="138335"/>
                  </a:moveTo>
                  <a:lnTo>
                    <a:pt x="451139" y="138335"/>
                  </a:lnTo>
                  <a:lnTo>
                    <a:pt x="451139" y="138851"/>
                  </a:lnTo>
                  <a:lnTo>
                    <a:pt x="450623" y="138851"/>
                  </a:lnTo>
                  <a:close/>
                  <a:moveTo>
                    <a:pt x="516710" y="130819"/>
                  </a:moveTo>
                  <a:cubicBezTo>
                    <a:pt x="516710" y="130819"/>
                    <a:pt x="516710" y="130819"/>
                    <a:pt x="517319" y="130819"/>
                  </a:cubicBezTo>
                  <a:cubicBezTo>
                    <a:pt x="517928" y="131433"/>
                    <a:pt x="517319" y="131433"/>
                    <a:pt x="518538" y="132662"/>
                  </a:cubicBezTo>
                  <a:cubicBezTo>
                    <a:pt x="517928" y="132662"/>
                    <a:pt x="518538" y="132662"/>
                    <a:pt x="516710" y="132662"/>
                  </a:cubicBezTo>
                  <a:cubicBezTo>
                    <a:pt x="516710" y="132048"/>
                    <a:pt x="516710" y="132662"/>
                    <a:pt x="516710" y="130819"/>
                  </a:cubicBezTo>
                  <a:close/>
                  <a:moveTo>
                    <a:pt x="441193" y="119362"/>
                  </a:moveTo>
                  <a:lnTo>
                    <a:pt x="440971" y="121301"/>
                  </a:lnTo>
                  <a:cubicBezTo>
                    <a:pt x="440971" y="119443"/>
                    <a:pt x="440971" y="119443"/>
                    <a:pt x="440971" y="119443"/>
                  </a:cubicBezTo>
                  <a:close/>
                  <a:moveTo>
                    <a:pt x="437719" y="117688"/>
                  </a:moveTo>
                  <a:cubicBezTo>
                    <a:pt x="437719" y="117688"/>
                    <a:pt x="437719" y="117688"/>
                    <a:pt x="437719" y="118204"/>
                  </a:cubicBezTo>
                  <a:cubicBezTo>
                    <a:pt x="437719" y="118204"/>
                    <a:pt x="437719" y="118204"/>
                    <a:pt x="438235" y="118204"/>
                  </a:cubicBezTo>
                  <a:cubicBezTo>
                    <a:pt x="438235" y="118204"/>
                    <a:pt x="438235" y="118204"/>
                    <a:pt x="438235" y="118720"/>
                  </a:cubicBezTo>
                  <a:cubicBezTo>
                    <a:pt x="438235" y="118720"/>
                    <a:pt x="438235" y="118720"/>
                    <a:pt x="437203" y="118720"/>
                  </a:cubicBezTo>
                  <a:cubicBezTo>
                    <a:pt x="437203" y="118204"/>
                    <a:pt x="436686" y="118204"/>
                    <a:pt x="437719" y="117688"/>
                  </a:cubicBezTo>
                  <a:close/>
                  <a:moveTo>
                    <a:pt x="445757" y="115549"/>
                  </a:moveTo>
                  <a:cubicBezTo>
                    <a:pt x="445757" y="115549"/>
                    <a:pt x="445757" y="115549"/>
                    <a:pt x="445757" y="116139"/>
                  </a:cubicBezTo>
                  <a:lnTo>
                    <a:pt x="445167" y="116139"/>
                  </a:lnTo>
                  <a:cubicBezTo>
                    <a:pt x="445167" y="116139"/>
                    <a:pt x="445167" y="116139"/>
                    <a:pt x="445757" y="115549"/>
                  </a:cubicBezTo>
                  <a:close/>
                  <a:moveTo>
                    <a:pt x="443242" y="115107"/>
                  </a:moveTo>
                  <a:cubicBezTo>
                    <a:pt x="443242" y="115107"/>
                    <a:pt x="443242" y="115107"/>
                    <a:pt x="444377" y="115107"/>
                  </a:cubicBezTo>
                  <a:cubicBezTo>
                    <a:pt x="443810" y="115726"/>
                    <a:pt x="444377" y="115726"/>
                    <a:pt x="443242" y="116346"/>
                  </a:cubicBezTo>
                  <a:cubicBezTo>
                    <a:pt x="443242" y="116346"/>
                    <a:pt x="443242" y="116346"/>
                    <a:pt x="444377" y="116346"/>
                  </a:cubicBezTo>
                  <a:cubicBezTo>
                    <a:pt x="443810" y="116346"/>
                    <a:pt x="444945" y="116965"/>
                    <a:pt x="444945" y="118823"/>
                  </a:cubicBezTo>
                  <a:cubicBezTo>
                    <a:pt x="444945" y="118823"/>
                    <a:pt x="444945" y="118823"/>
                    <a:pt x="444377" y="118823"/>
                  </a:cubicBezTo>
                  <a:cubicBezTo>
                    <a:pt x="444377" y="118823"/>
                    <a:pt x="444377" y="118823"/>
                    <a:pt x="444377" y="118204"/>
                  </a:cubicBezTo>
                  <a:lnTo>
                    <a:pt x="441193" y="119362"/>
                  </a:lnTo>
                  <a:lnTo>
                    <a:pt x="441538" y="116346"/>
                  </a:lnTo>
                  <a:cubicBezTo>
                    <a:pt x="441538" y="116346"/>
                    <a:pt x="441538" y="116346"/>
                    <a:pt x="441538" y="117585"/>
                  </a:cubicBezTo>
                  <a:cubicBezTo>
                    <a:pt x="441538" y="117585"/>
                    <a:pt x="441538" y="117585"/>
                    <a:pt x="442106" y="117585"/>
                  </a:cubicBezTo>
                  <a:lnTo>
                    <a:pt x="442106" y="116346"/>
                  </a:lnTo>
                  <a:cubicBezTo>
                    <a:pt x="442106" y="116965"/>
                    <a:pt x="442106" y="115726"/>
                    <a:pt x="443242" y="115726"/>
                  </a:cubicBezTo>
                  <a:cubicBezTo>
                    <a:pt x="443242" y="115726"/>
                    <a:pt x="443242" y="115726"/>
                    <a:pt x="443242" y="115107"/>
                  </a:cubicBezTo>
                  <a:close/>
                  <a:moveTo>
                    <a:pt x="361619" y="115107"/>
                  </a:moveTo>
                  <a:cubicBezTo>
                    <a:pt x="362209" y="115107"/>
                    <a:pt x="361619" y="115107"/>
                    <a:pt x="363389" y="116287"/>
                  </a:cubicBezTo>
                  <a:cubicBezTo>
                    <a:pt x="362799" y="117466"/>
                    <a:pt x="362799" y="116287"/>
                    <a:pt x="361029" y="119236"/>
                  </a:cubicBezTo>
                  <a:lnTo>
                    <a:pt x="360439" y="119236"/>
                  </a:lnTo>
                  <a:cubicBezTo>
                    <a:pt x="361029" y="119236"/>
                    <a:pt x="359260" y="116877"/>
                    <a:pt x="361619" y="115107"/>
                  </a:cubicBezTo>
                  <a:close/>
                  <a:moveTo>
                    <a:pt x="437719" y="113559"/>
                  </a:moveTo>
                  <a:cubicBezTo>
                    <a:pt x="437719" y="113559"/>
                    <a:pt x="437203" y="114334"/>
                    <a:pt x="438235" y="115108"/>
                  </a:cubicBezTo>
                  <a:cubicBezTo>
                    <a:pt x="438235" y="115108"/>
                    <a:pt x="438235" y="115108"/>
                    <a:pt x="437203" y="115108"/>
                  </a:cubicBezTo>
                  <a:cubicBezTo>
                    <a:pt x="437203" y="115108"/>
                    <a:pt x="436686" y="114334"/>
                    <a:pt x="437719" y="113559"/>
                  </a:cubicBezTo>
                  <a:close/>
                  <a:moveTo>
                    <a:pt x="443397" y="112010"/>
                  </a:moveTo>
                  <a:cubicBezTo>
                    <a:pt x="443397" y="112010"/>
                    <a:pt x="443397" y="112010"/>
                    <a:pt x="444577" y="112010"/>
                  </a:cubicBezTo>
                  <a:cubicBezTo>
                    <a:pt x="444577" y="112600"/>
                    <a:pt x="443987" y="112010"/>
                    <a:pt x="445757" y="114959"/>
                  </a:cubicBezTo>
                  <a:cubicBezTo>
                    <a:pt x="445757" y="114959"/>
                    <a:pt x="445757" y="114959"/>
                    <a:pt x="446936" y="114959"/>
                  </a:cubicBezTo>
                  <a:cubicBezTo>
                    <a:pt x="446936" y="114959"/>
                    <a:pt x="447526" y="115549"/>
                    <a:pt x="445757" y="115549"/>
                  </a:cubicBezTo>
                  <a:cubicBezTo>
                    <a:pt x="445757" y="116139"/>
                    <a:pt x="445757" y="114959"/>
                    <a:pt x="444577" y="114959"/>
                  </a:cubicBezTo>
                  <a:cubicBezTo>
                    <a:pt x="443987" y="114369"/>
                    <a:pt x="445167" y="113780"/>
                    <a:pt x="443397" y="112010"/>
                  </a:cubicBezTo>
                  <a:close/>
                  <a:moveTo>
                    <a:pt x="440300" y="112010"/>
                  </a:moveTo>
                  <a:cubicBezTo>
                    <a:pt x="439784" y="112010"/>
                    <a:pt x="440816" y="112655"/>
                    <a:pt x="440816" y="114591"/>
                  </a:cubicBezTo>
                  <a:lnTo>
                    <a:pt x="440300" y="114591"/>
                  </a:lnTo>
                  <a:cubicBezTo>
                    <a:pt x="440300" y="114591"/>
                    <a:pt x="440300" y="113946"/>
                    <a:pt x="440300" y="112010"/>
                  </a:cubicBezTo>
                  <a:close/>
                  <a:moveTo>
                    <a:pt x="444945" y="111494"/>
                  </a:moveTo>
                  <a:lnTo>
                    <a:pt x="445977" y="111494"/>
                  </a:lnTo>
                  <a:lnTo>
                    <a:pt x="444945" y="112010"/>
                  </a:lnTo>
                  <a:close/>
                  <a:moveTo>
                    <a:pt x="449591" y="110462"/>
                  </a:moveTo>
                  <a:lnTo>
                    <a:pt x="450107" y="110462"/>
                  </a:lnTo>
                  <a:lnTo>
                    <a:pt x="450107" y="111494"/>
                  </a:lnTo>
                  <a:lnTo>
                    <a:pt x="449591" y="111494"/>
                  </a:lnTo>
                  <a:close/>
                  <a:moveTo>
                    <a:pt x="445978" y="110462"/>
                  </a:moveTo>
                  <a:cubicBezTo>
                    <a:pt x="445978" y="110462"/>
                    <a:pt x="445978" y="110462"/>
                    <a:pt x="446494" y="110462"/>
                  </a:cubicBezTo>
                  <a:cubicBezTo>
                    <a:pt x="446494" y="110462"/>
                    <a:pt x="446494" y="110462"/>
                    <a:pt x="446494" y="111839"/>
                  </a:cubicBezTo>
                  <a:lnTo>
                    <a:pt x="445978" y="111839"/>
                  </a:lnTo>
                  <a:cubicBezTo>
                    <a:pt x="445978" y="111839"/>
                    <a:pt x="445978" y="112527"/>
                    <a:pt x="445978" y="110462"/>
                  </a:cubicBezTo>
                  <a:close/>
                  <a:moveTo>
                    <a:pt x="444429" y="110462"/>
                  </a:moveTo>
                  <a:lnTo>
                    <a:pt x="444945" y="110462"/>
                  </a:lnTo>
                  <a:lnTo>
                    <a:pt x="444945" y="111494"/>
                  </a:lnTo>
                  <a:lnTo>
                    <a:pt x="444429" y="111494"/>
                  </a:lnTo>
                  <a:close/>
                  <a:moveTo>
                    <a:pt x="398127" y="109947"/>
                  </a:moveTo>
                  <a:cubicBezTo>
                    <a:pt x="398127" y="109947"/>
                    <a:pt x="397518" y="109947"/>
                    <a:pt x="399345" y="109947"/>
                  </a:cubicBezTo>
                  <a:cubicBezTo>
                    <a:pt x="399345" y="109947"/>
                    <a:pt x="399345" y="109947"/>
                    <a:pt x="399345" y="110562"/>
                  </a:cubicBezTo>
                  <a:cubicBezTo>
                    <a:pt x="399955" y="110562"/>
                    <a:pt x="400564" y="111792"/>
                    <a:pt x="403000" y="111177"/>
                  </a:cubicBezTo>
                  <a:cubicBezTo>
                    <a:pt x="403000" y="111177"/>
                    <a:pt x="403000" y="111177"/>
                    <a:pt x="403000" y="111792"/>
                  </a:cubicBezTo>
                  <a:cubicBezTo>
                    <a:pt x="403000" y="111792"/>
                    <a:pt x="403000" y="111792"/>
                    <a:pt x="404219" y="111792"/>
                  </a:cubicBezTo>
                  <a:cubicBezTo>
                    <a:pt x="404219" y="111792"/>
                    <a:pt x="404219" y="111792"/>
                    <a:pt x="404219" y="111177"/>
                  </a:cubicBezTo>
                  <a:cubicBezTo>
                    <a:pt x="404219" y="111177"/>
                    <a:pt x="404219" y="111177"/>
                    <a:pt x="405437" y="111177"/>
                  </a:cubicBezTo>
                  <a:cubicBezTo>
                    <a:pt x="404828" y="114252"/>
                    <a:pt x="405437" y="117326"/>
                    <a:pt x="407873" y="122246"/>
                  </a:cubicBezTo>
                  <a:cubicBezTo>
                    <a:pt x="408483" y="121631"/>
                    <a:pt x="408483" y="122860"/>
                    <a:pt x="410310" y="122860"/>
                  </a:cubicBezTo>
                  <a:cubicBezTo>
                    <a:pt x="410310" y="123475"/>
                    <a:pt x="409701" y="123475"/>
                    <a:pt x="409701" y="125320"/>
                  </a:cubicBezTo>
                  <a:cubicBezTo>
                    <a:pt x="409701" y="125320"/>
                    <a:pt x="409701" y="125320"/>
                    <a:pt x="409092" y="125320"/>
                  </a:cubicBezTo>
                  <a:cubicBezTo>
                    <a:pt x="409092" y="125320"/>
                    <a:pt x="409092" y="124705"/>
                    <a:pt x="409092" y="126550"/>
                  </a:cubicBezTo>
                  <a:cubicBezTo>
                    <a:pt x="409092" y="126550"/>
                    <a:pt x="409092" y="126550"/>
                    <a:pt x="409701" y="126550"/>
                  </a:cubicBezTo>
                  <a:cubicBezTo>
                    <a:pt x="409701" y="126550"/>
                    <a:pt x="409701" y="126550"/>
                    <a:pt x="409701" y="127780"/>
                  </a:cubicBezTo>
                  <a:cubicBezTo>
                    <a:pt x="409701" y="127780"/>
                    <a:pt x="409701" y="127780"/>
                    <a:pt x="410310" y="127780"/>
                  </a:cubicBezTo>
                  <a:cubicBezTo>
                    <a:pt x="410310" y="128395"/>
                    <a:pt x="410310" y="127780"/>
                    <a:pt x="410310" y="129625"/>
                  </a:cubicBezTo>
                  <a:cubicBezTo>
                    <a:pt x="410310" y="129625"/>
                    <a:pt x="410310" y="129625"/>
                    <a:pt x="410919" y="129625"/>
                  </a:cubicBezTo>
                  <a:cubicBezTo>
                    <a:pt x="410919" y="129625"/>
                    <a:pt x="410919" y="129625"/>
                    <a:pt x="410919" y="130240"/>
                  </a:cubicBezTo>
                  <a:cubicBezTo>
                    <a:pt x="410919" y="130240"/>
                    <a:pt x="410919" y="130240"/>
                    <a:pt x="411528" y="130240"/>
                  </a:cubicBezTo>
                  <a:cubicBezTo>
                    <a:pt x="411528" y="130240"/>
                    <a:pt x="411528" y="130240"/>
                    <a:pt x="411528" y="131469"/>
                  </a:cubicBezTo>
                  <a:cubicBezTo>
                    <a:pt x="411528" y="131469"/>
                    <a:pt x="411528" y="131469"/>
                    <a:pt x="412137" y="131469"/>
                  </a:cubicBezTo>
                  <a:cubicBezTo>
                    <a:pt x="412137" y="131469"/>
                    <a:pt x="412137" y="131469"/>
                    <a:pt x="412137" y="132699"/>
                  </a:cubicBezTo>
                  <a:cubicBezTo>
                    <a:pt x="412746" y="132084"/>
                    <a:pt x="413356" y="132699"/>
                    <a:pt x="415183" y="133314"/>
                  </a:cubicBezTo>
                  <a:cubicBezTo>
                    <a:pt x="415183" y="132699"/>
                    <a:pt x="415183" y="132699"/>
                    <a:pt x="415183" y="130854"/>
                  </a:cubicBezTo>
                  <a:cubicBezTo>
                    <a:pt x="415183" y="130854"/>
                    <a:pt x="415183" y="130854"/>
                    <a:pt x="414574" y="130854"/>
                  </a:cubicBezTo>
                  <a:cubicBezTo>
                    <a:pt x="414574" y="129625"/>
                    <a:pt x="413965" y="128395"/>
                    <a:pt x="413356" y="125935"/>
                  </a:cubicBezTo>
                  <a:cubicBezTo>
                    <a:pt x="413356" y="125935"/>
                    <a:pt x="413356" y="125935"/>
                    <a:pt x="413965" y="125935"/>
                  </a:cubicBezTo>
                  <a:cubicBezTo>
                    <a:pt x="413965" y="125320"/>
                    <a:pt x="413965" y="124705"/>
                    <a:pt x="413965" y="122860"/>
                  </a:cubicBezTo>
                  <a:cubicBezTo>
                    <a:pt x="414574" y="122860"/>
                    <a:pt x="415183" y="122860"/>
                    <a:pt x="417010" y="121016"/>
                  </a:cubicBezTo>
                  <a:cubicBezTo>
                    <a:pt x="417010" y="121016"/>
                    <a:pt x="417010" y="121016"/>
                    <a:pt x="417010" y="121631"/>
                  </a:cubicBezTo>
                  <a:cubicBezTo>
                    <a:pt x="418838" y="121631"/>
                    <a:pt x="424929" y="122246"/>
                    <a:pt x="424929" y="126550"/>
                  </a:cubicBezTo>
                  <a:cubicBezTo>
                    <a:pt x="425538" y="125935"/>
                    <a:pt x="426148" y="128395"/>
                    <a:pt x="429193" y="127780"/>
                  </a:cubicBezTo>
                  <a:cubicBezTo>
                    <a:pt x="428584" y="129010"/>
                    <a:pt x="431021" y="129625"/>
                    <a:pt x="431021" y="131469"/>
                  </a:cubicBezTo>
                  <a:cubicBezTo>
                    <a:pt x="431021" y="131469"/>
                    <a:pt x="431021" y="131469"/>
                    <a:pt x="431630" y="131469"/>
                  </a:cubicBezTo>
                  <a:cubicBezTo>
                    <a:pt x="431630" y="132084"/>
                    <a:pt x="432239" y="132084"/>
                    <a:pt x="432848" y="133929"/>
                  </a:cubicBezTo>
                  <a:cubicBezTo>
                    <a:pt x="432848" y="133929"/>
                    <a:pt x="432848" y="133929"/>
                    <a:pt x="433457" y="133929"/>
                  </a:cubicBezTo>
                  <a:cubicBezTo>
                    <a:pt x="433457" y="133929"/>
                    <a:pt x="433457" y="134544"/>
                    <a:pt x="433457" y="135774"/>
                  </a:cubicBezTo>
                  <a:cubicBezTo>
                    <a:pt x="433457" y="135774"/>
                    <a:pt x="433457" y="135774"/>
                    <a:pt x="434066" y="135774"/>
                  </a:cubicBezTo>
                  <a:cubicBezTo>
                    <a:pt x="434066" y="135774"/>
                    <a:pt x="434066" y="135774"/>
                    <a:pt x="434066" y="137004"/>
                  </a:cubicBezTo>
                  <a:cubicBezTo>
                    <a:pt x="434066" y="137004"/>
                    <a:pt x="434066" y="137004"/>
                    <a:pt x="435285" y="137004"/>
                  </a:cubicBezTo>
                  <a:cubicBezTo>
                    <a:pt x="435285" y="137004"/>
                    <a:pt x="435285" y="136389"/>
                    <a:pt x="435285" y="138234"/>
                  </a:cubicBezTo>
                  <a:cubicBezTo>
                    <a:pt x="435285" y="138234"/>
                    <a:pt x="435285" y="138234"/>
                    <a:pt x="436503" y="138234"/>
                  </a:cubicBezTo>
                  <a:cubicBezTo>
                    <a:pt x="435894" y="138848"/>
                    <a:pt x="436503" y="138848"/>
                    <a:pt x="437112" y="140693"/>
                  </a:cubicBezTo>
                  <a:cubicBezTo>
                    <a:pt x="437112" y="140693"/>
                    <a:pt x="437112" y="140693"/>
                    <a:pt x="437721" y="140693"/>
                  </a:cubicBezTo>
                  <a:cubicBezTo>
                    <a:pt x="437112" y="142538"/>
                    <a:pt x="440767" y="142538"/>
                    <a:pt x="440767" y="146843"/>
                  </a:cubicBezTo>
                  <a:cubicBezTo>
                    <a:pt x="440767" y="146843"/>
                    <a:pt x="440767" y="146843"/>
                    <a:pt x="441376" y="146843"/>
                  </a:cubicBezTo>
                  <a:cubicBezTo>
                    <a:pt x="441376" y="147457"/>
                    <a:pt x="441376" y="146843"/>
                    <a:pt x="441376" y="148687"/>
                  </a:cubicBezTo>
                  <a:cubicBezTo>
                    <a:pt x="441376" y="148687"/>
                    <a:pt x="441376" y="148687"/>
                    <a:pt x="441985" y="148687"/>
                  </a:cubicBezTo>
                  <a:cubicBezTo>
                    <a:pt x="442594" y="149302"/>
                    <a:pt x="441376" y="149302"/>
                    <a:pt x="441376" y="151147"/>
                  </a:cubicBezTo>
                  <a:cubicBezTo>
                    <a:pt x="441376" y="151147"/>
                    <a:pt x="441376" y="151147"/>
                    <a:pt x="440767" y="151147"/>
                  </a:cubicBezTo>
                  <a:cubicBezTo>
                    <a:pt x="440767" y="151147"/>
                    <a:pt x="440767" y="151147"/>
                    <a:pt x="440767" y="152377"/>
                  </a:cubicBezTo>
                  <a:cubicBezTo>
                    <a:pt x="440767" y="152377"/>
                    <a:pt x="440767" y="152377"/>
                    <a:pt x="440158" y="152377"/>
                  </a:cubicBezTo>
                  <a:cubicBezTo>
                    <a:pt x="440158" y="152377"/>
                    <a:pt x="440158" y="152992"/>
                    <a:pt x="440158" y="154222"/>
                  </a:cubicBezTo>
                  <a:cubicBezTo>
                    <a:pt x="440158" y="154222"/>
                    <a:pt x="440158" y="154222"/>
                    <a:pt x="438939" y="154222"/>
                  </a:cubicBezTo>
                  <a:cubicBezTo>
                    <a:pt x="438939" y="154222"/>
                    <a:pt x="438939" y="154222"/>
                    <a:pt x="438939" y="156066"/>
                  </a:cubicBezTo>
                  <a:cubicBezTo>
                    <a:pt x="438939" y="156066"/>
                    <a:pt x="438939" y="156066"/>
                    <a:pt x="438330" y="156066"/>
                  </a:cubicBezTo>
                  <a:cubicBezTo>
                    <a:pt x="438330" y="156066"/>
                    <a:pt x="438330" y="156066"/>
                    <a:pt x="438330" y="157296"/>
                  </a:cubicBezTo>
                  <a:cubicBezTo>
                    <a:pt x="438330" y="157296"/>
                    <a:pt x="438330" y="157296"/>
                    <a:pt x="437721" y="157296"/>
                  </a:cubicBezTo>
                  <a:cubicBezTo>
                    <a:pt x="437112" y="158526"/>
                    <a:pt x="438939" y="162216"/>
                    <a:pt x="435285" y="162831"/>
                  </a:cubicBezTo>
                  <a:cubicBezTo>
                    <a:pt x="435285" y="163445"/>
                    <a:pt x="435285" y="162831"/>
                    <a:pt x="435285" y="164675"/>
                  </a:cubicBezTo>
                  <a:cubicBezTo>
                    <a:pt x="435285" y="164675"/>
                    <a:pt x="435285" y="164675"/>
                    <a:pt x="436503" y="164675"/>
                  </a:cubicBezTo>
                  <a:cubicBezTo>
                    <a:pt x="436503" y="164675"/>
                    <a:pt x="436503" y="164060"/>
                    <a:pt x="436503" y="165905"/>
                  </a:cubicBezTo>
                  <a:cubicBezTo>
                    <a:pt x="436503" y="165905"/>
                    <a:pt x="436503" y="165905"/>
                    <a:pt x="437112" y="165905"/>
                  </a:cubicBezTo>
                  <a:cubicBezTo>
                    <a:pt x="437112" y="165905"/>
                    <a:pt x="437112" y="166520"/>
                    <a:pt x="437112" y="168365"/>
                  </a:cubicBezTo>
                  <a:cubicBezTo>
                    <a:pt x="437112" y="168365"/>
                    <a:pt x="437112" y="168365"/>
                    <a:pt x="436503" y="168365"/>
                  </a:cubicBezTo>
                  <a:cubicBezTo>
                    <a:pt x="436503" y="168365"/>
                    <a:pt x="436503" y="168365"/>
                    <a:pt x="436503" y="168980"/>
                  </a:cubicBezTo>
                  <a:cubicBezTo>
                    <a:pt x="436503" y="168980"/>
                    <a:pt x="436503" y="168980"/>
                    <a:pt x="435285" y="168980"/>
                  </a:cubicBezTo>
                  <a:cubicBezTo>
                    <a:pt x="435285" y="168980"/>
                    <a:pt x="435285" y="168980"/>
                    <a:pt x="435285" y="169595"/>
                  </a:cubicBezTo>
                  <a:cubicBezTo>
                    <a:pt x="435285" y="169595"/>
                    <a:pt x="434675" y="169595"/>
                    <a:pt x="433457" y="169595"/>
                  </a:cubicBezTo>
                  <a:cubicBezTo>
                    <a:pt x="433457" y="169595"/>
                    <a:pt x="433457" y="169595"/>
                    <a:pt x="433457" y="170825"/>
                  </a:cubicBezTo>
                  <a:cubicBezTo>
                    <a:pt x="433457" y="170825"/>
                    <a:pt x="433457" y="170825"/>
                    <a:pt x="434066" y="170825"/>
                  </a:cubicBezTo>
                  <a:cubicBezTo>
                    <a:pt x="434066" y="170825"/>
                    <a:pt x="434066" y="170825"/>
                    <a:pt x="434066" y="170210"/>
                  </a:cubicBezTo>
                  <a:cubicBezTo>
                    <a:pt x="434066" y="170210"/>
                    <a:pt x="434066" y="170210"/>
                    <a:pt x="434675" y="170210"/>
                  </a:cubicBezTo>
                  <a:cubicBezTo>
                    <a:pt x="434675" y="170210"/>
                    <a:pt x="434675" y="170210"/>
                    <a:pt x="434675" y="170825"/>
                  </a:cubicBezTo>
                  <a:cubicBezTo>
                    <a:pt x="435285" y="171439"/>
                    <a:pt x="435894" y="170210"/>
                    <a:pt x="437721" y="170210"/>
                  </a:cubicBezTo>
                  <a:cubicBezTo>
                    <a:pt x="438330" y="173899"/>
                    <a:pt x="437721" y="178819"/>
                    <a:pt x="440158" y="183738"/>
                  </a:cubicBezTo>
                  <a:cubicBezTo>
                    <a:pt x="437721" y="184353"/>
                    <a:pt x="439549" y="189272"/>
                    <a:pt x="436503" y="189887"/>
                  </a:cubicBezTo>
                  <a:cubicBezTo>
                    <a:pt x="435894" y="189887"/>
                    <a:pt x="437112" y="190502"/>
                    <a:pt x="437112" y="192347"/>
                  </a:cubicBezTo>
                  <a:cubicBezTo>
                    <a:pt x="437112" y="192347"/>
                    <a:pt x="437112" y="192347"/>
                    <a:pt x="437721" y="192347"/>
                  </a:cubicBezTo>
                  <a:cubicBezTo>
                    <a:pt x="437721" y="192347"/>
                    <a:pt x="437721" y="192347"/>
                    <a:pt x="437721" y="192962"/>
                  </a:cubicBezTo>
                  <a:cubicBezTo>
                    <a:pt x="437721" y="192962"/>
                    <a:pt x="439549" y="192347"/>
                    <a:pt x="438939" y="189887"/>
                  </a:cubicBezTo>
                  <a:cubicBezTo>
                    <a:pt x="438939" y="189887"/>
                    <a:pt x="438939" y="189887"/>
                    <a:pt x="440158" y="189887"/>
                  </a:cubicBezTo>
                  <a:cubicBezTo>
                    <a:pt x="439549" y="189887"/>
                    <a:pt x="440158" y="188042"/>
                    <a:pt x="441985" y="188042"/>
                  </a:cubicBezTo>
                  <a:cubicBezTo>
                    <a:pt x="441985" y="187428"/>
                    <a:pt x="441985" y="187428"/>
                    <a:pt x="441985" y="185583"/>
                  </a:cubicBezTo>
                  <a:cubicBezTo>
                    <a:pt x="441985" y="185583"/>
                    <a:pt x="441985" y="185583"/>
                    <a:pt x="442594" y="185583"/>
                  </a:cubicBezTo>
                  <a:cubicBezTo>
                    <a:pt x="442594" y="184968"/>
                    <a:pt x="442594" y="183738"/>
                    <a:pt x="442594" y="181893"/>
                  </a:cubicBezTo>
                  <a:cubicBezTo>
                    <a:pt x="446249" y="180663"/>
                    <a:pt x="442594" y="173284"/>
                    <a:pt x="444422" y="169595"/>
                  </a:cubicBezTo>
                  <a:cubicBezTo>
                    <a:pt x="444422" y="169595"/>
                    <a:pt x="444422" y="169595"/>
                    <a:pt x="443203" y="169595"/>
                  </a:cubicBezTo>
                  <a:cubicBezTo>
                    <a:pt x="443203" y="168365"/>
                    <a:pt x="443812" y="167750"/>
                    <a:pt x="444422" y="165290"/>
                  </a:cubicBezTo>
                  <a:cubicBezTo>
                    <a:pt x="444422" y="165290"/>
                    <a:pt x="444422" y="165290"/>
                    <a:pt x="443203" y="165290"/>
                  </a:cubicBezTo>
                  <a:cubicBezTo>
                    <a:pt x="443203" y="164675"/>
                    <a:pt x="444422" y="163445"/>
                    <a:pt x="445031" y="160986"/>
                  </a:cubicBezTo>
                  <a:cubicBezTo>
                    <a:pt x="445031" y="160986"/>
                    <a:pt x="445031" y="160986"/>
                    <a:pt x="445640" y="160986"/>
                  </a:cubicBezTo>
                  <a:cubicBezTo>
                    <a:pt x="445640" y="160986"/>
                    <a:pt x="445640" y="160986"/>
                    <a:pt x="445640" y="160371"/>
                  </a:cubicBezTo>
                  <a:cubicBezTo>
                    <a:pt x="445640" y="160371"/>
                    <a:pt x="446858" y="159141"/>
                    <a:pt x="448686" y="159141"/>
                  </a:cubicBezTo>
                  <a:cubicBezTo>
                    <a:pt x="451731" y="164060"/>
                    <a:pt x="460868" y="164675"/>
                    <a:pt x="460868" y="177589"/>
                  </a:cubicBezTo>
                  <a:cubicBezTo>
                    <a:pt x="460868" y="177589"/>
                    <a:pt x="460868" y="177589"/>
                    <a:pt x="461477" y="177589"/>
                  </a:cubicBezTo>
                  <a:cubicBezTo>
                    <a:pt x="462087" y="178819"/>
                    <a:pt x="463305" y="181893"/>
                    <a:pt x="463914" y="184968"/>
                  </a:cubicBezTo>
                  <a:cubicBezTo>
                    <a:pt x="463914" y="184968"/>
                    <a:pt x="463914" y="184968"/>
                    <a:pt x="464523" y="184968"/>
                  </a:cubicBezTo>
                  <a:cubicBezTo>
                    <a:pt x="464523" y="186198"/>
                    <a:pt x="463914" y="186813"/>
                    <a:pt x="463914" y="189272"/>
                  </a:cubicBezTo>
                  <a:cubicBezTo>
                    <a:pt x="463914" y="189272"/>
                    <a:pt x="463914" y="189272"/>
                    <a:pt x="464523" y="189272"/>
                  </a:cubicBezTo>
                  <a:cubicBezTo>
                    <a:pt x="462087" y="191117"/>
                    <a:pt x="468178" y="198496"/>
                    <a:pt x="462087" y="200956"/>
                  </a:cubicBezTo>
                  <a:cubicBezTo>
                    <a:pt x="462087" y="200956"/>
                    <a:pt x="462087" y="200956"/>
                    <a:pt x="462087" y="201571"/>
                  </a:cubicBezTo>
                  <a:cubicBezTo>
                    <a:pt x="462087" y="201571"/>
                    <a:pt x="462087" y="202186"/>
                    <a:pt x="460259" y="202186"/>
                  </a:cubicBezTo>
                  <a:cubicBezTo>
                    <a:pt x="460259" y="202186"/>
                    <a:pt x="460259" y="202186"/>
                    <a:pt x="460259" y="203416"/>
                  </a:cubicBezTo>
                  <a:cubicBezTo>
                    <a:pt x="460259" y="203416"/>
                    <a:pt x="460259" y="203416"/>
                    <a:pt x="460868" y="203416"/>
                  </a:cubicBezTo>
                  <a:cubicBezTo>
                    <a:pt x="460868" y="203416"/>
                    <a:pt x="460868" y="203416"/>
                    <a:pt x="460259" y="204031"/>
                  </a:cubicBezTo>
                  <a:cubicBezTo>
                    <a:pt x="460259" y="204031"/>
                    <a:pt x="460259" y="204031"/>
                    <a:pt x="460868" y="204031"/>
                  </a:cubicBezTo>
                  <a:cubicBezTo>
                    <a:pt x="460868" y="206490"/>
                    <a:pt x="462696" y="204645"/>
                    <a:pt x="465741" y="204645"/>
                  </a:cubicBezTo>
                  <a:cubicBezTo>
                    <a:pt x="465741" y="204645"/>
                    <a:pt x="465741" y="204645"/>
                    <a:pt x="465741" y="205260"/>
                  </a:cubicBezTo>
                  <a:cubicBezTo>
                    <a:pt x="465741" y="205260"/>
                    <a:pt x="465741" y="205260"/>
                    <a:pt x="466351" y="205260"/>
                  </a:cubicBezTo>
                  <a:cubicBezTo>
                    <a:pt x="466351" y="205260"/>
                    <a:pt x="466351" y="205260"/>
                    <a:pt x="466351" y="207105"/>
                  </a:cubicBezTo>
                  <a:cubicBezTo>
                    <a:pt x="468787" y="206490"/>
                    <a:pt x="467569" y="210795"/>
                    <a:pt x="468178" y="213869"/>
                  </a:cubicBezTo>
                  <a:cubicBezTo>
                    <a:pt x="468178" y="213869"/>
                    <a:pt x="467569" y="213869"/>
                    <a:pt x="469396" y="213869"/>
                  </a:cubicBezTo>
                  <a:cubicBezTo>
                    <a:pt x="469396" y="213869"/>
                    <a:pt x="469396" y="213869"/>
                    <a:pt x="469396" y="215099"/>
                  </a:cubicBezTo>
                  <a:cubicBezTo>
                    <a:pt x="470005" y="214484"/>
                    <a:pt x="473660" y="215099"/>
                    <a:pt x="476097" y="213869"/>
                  </a:cubicBezTo>
                  <a:cubicBezTo>
                    <a:pt x="476097" y="213254"/>
                    <a:pt x="475488" y="212025"/>
                    <a:pt x="476706" y="209565"/>
                  </a:cubicBezTo>
                  <a:cubicBezTo>
                    <a:pt x="477315" y="209565"/>
                    <a:pt x="477924" y="209565"/>
                    <a:pt x="479752" y="209565"/>
                  </a:cubicBezTo>
                  <a:cubicBezTo>
                    <a:pt x="479752" y="209565"/>
                    <a:pt x="479752" y="209565"/>
                    <a:pt x="479752" y="210180"/>
                  </a:cubicBezTo>
                  <a:cubicBezTo>
                    <a:pt x="480970" y="210180"/>
                    <a:pt x="481579" y="212639"/>
                    <a:pt x="484625" y="212639"/>
                  </a:cubicBezTo>
                  <a:cubicBezTo>
                    <a:pt x="484625" y="212639"/>
                    <a:pt x="484625" y="212639"/>
                    <a:pt x="484625" y="213254"/>
                  </a:cubicBezTo>
                  <a:cubicBezTo>
                    <a:pt x="485843" y="213869"/>
                    <a:pt x="486452" y="212025"/>
                    <a:pt x="488889" y="212025"/>
                  </a:cubicBezTo>
                  <a:cubicBezTo>
                    <a:pt x="488889" y="212025"/>
                    <a:pt x="488889" y="211410"/>
                    <a:pt x="488889" y="213254"/>
                  </a:cubicBezTo>
                  <a:cubicBezTo>
                    <a:pt x="488889" y="213254"/>
                    <a:pt x="488889" y="213254"/>
                    <a:pt x="488280" y="213254"/>
                  </a:cubicBezTo>
                  <a:cubicBezTo>
                    <a:pt x="488280" y="214484"/>
                    <a:pt x="488280" y="215099"/>
                    <a:pt x="488889" y="216944"/>
                  </a:cubicBezTo>
                  <a:cubicBezTo>
                    <a:pt x="488889" y="216944"/>
                    <a:pt x="488889" y="216944"/>
                    <a:pt x="489498" y="216944"/>
                  </a:cubicBezTo>
                  <a:cubicBezTo>
                    <a:pt x="489498" y="217559"/>
                    <a:pt x="489498" y="218789"/>
                    <a:pt x="489498" y="220633"/>
                  </a:cubicBezTo>
                  <a:cubicBezTo>
                    <a:pt x="489498" y="220633"/>
                    <a:pt x="489498" y="220633"/>
                    <a:pt x="490716" y="220633"/>
                  </a:cubicBezTo>
                  <a:cubicBezTo>
                    <a:pt x="490716" y="220633"/>
                    <a:pt x="490716" y="220633"/>
                    <a:pt x="490716" y="221248"/>
                  </a:cubicBezTo>
                  <a:cubicBezTo>
                    <a:pt x="490716" y="221248"/>
                    <a:pt x="490716" y="221248"/>
                    <a:pt x="491325" y="221248"/>
                  </a:cubicBezTo>
                  <a:cubicBezTo>
                    <a:pt x="491325" y="221248"/>
                    <a:pt x="491325" y="221248"/>
                    <a:pt x="491325" y="221863"/>
                  </a:cubicBezTo>
                  <a:cubicBezTo>
                    <a:pt x="491325" y="221863"/>
                    <a:pt x="491325" y="221863"/>
                    <a:pt x="491934" y="221248"/>
                  </a:cubicBezTo>
                  <a:cubicBezTo>
                    <a:pt x="491325" y="221248"/>
                    <a:pt x="492543" y="221248"/>
                    <a:pt x="492543" y="223093"/>
                  </a:cubicBezTo>
                  <a:cubicBezTo>
                    <a:pt x="492543" y="223093"/>
                    <a:pt x="492543" y="223093"/>
                    <a:pt x="493153" y="223093"/>
                  </a:cubicBezTo>
                  <a:cubicBezTo>
                    <a:pt x="493153" y="223708"/>
                    <a:pt x="493153" y="224323"/>
                    <a:pt x="493153" y="226783"/>
                  </a:cubicBezTo>
                  <a:cubicBezTo>
                    <a:pt x="493153" y="226783"/>
                    <a:pt x="493153" y="226783"/>
                    <a:pt x="493762" y="226783"/>
                  </a:cubicBezTo>
                  <a:cubicBezTo>
                    <a:pt x="494371" y="226783"/>
                    <a:pt x="493153" y="227398"/>
                    <a:pt x="493153" y="229242"/>
                  </a:cubicBezTo>
                  <a:cubicBezTo>
                    <a:pt x="493153" y="229242"/>
                    <a:pt x="493153" y="229242"/>
                    <a:pt x="493762" y="229242"/>
                  </a:cubicBezTo>
                  <a:cubicBezTo>
                    <a:pt x="493762" y="229242"/>
                    <a:pt x="493762" y="229242"/>
                    <a:pt x="493762" y="229857"/>
                  </a:cubicBezTo>
                  <a:cubicBezTo>
                    <a:pt x="494371" y="229857"/>
                    <a:pt x="494371" y="230472"/>
                    <a:pt x="496198" y="231087"/>
                  </a:cubicBezTo>
                  <a:cubicBezTo>
                    <a:pt x="496198" y="231087"/>
                    <a:pt x="496198" y="230472"/>
                    <a:pt x="496198" y="232317"/>
                  </a:cubicBezTo>
                  <a:cubicBezTo>
                    <a:pt x="496807" y="232317"/>
                    <a:pt x="497417" y="232317"/>
                    <a:pt x="499244" y="232317"/>
                  </a:cubicBezTo>
                  <a:cubicBezTo>
                    <a:pt x="499244" y="231702"/>
                    <a:pt x="498635" y="231702"/>
                    <a:pt x="498635" y="229857"/>
                  </a:cubicBezTo>
                  <a:cubicBezTo>
                    <a:pt x="498635" y="229857"/>
                    <a:pt x="498635" y="229857"/>
                    <a:pt x="499244" y="229857"/>
                  </a:cubicBezTo>
                  <a:cubicBezTo>
                    <a:pt x="499244" y="229857"/>
                    <a:pt x="499244" y="229857"/>
                    <a:pt x="499244" y="229242"/>
                  </a:cubicBezTo>
                  <a:cubicBezTo>
                    <a:pt x="499244" y="229242"/>
                    <a:pt x="499244" y="229242"/>
                    <a:pt x="499853" y="229242"/>
                  </a:cubicBezTo>
                  <a:cubicBezTo>
                    <a:pt x="499853" y="229242"/>
                    <a:pt x="499853" y="229242"/>
                    <a:pt x="499853" y="229857"/>
                  </a:cubicBezTo>
                  <a:cubicBezTo>
                    <a:pt x="501681" y="230472"/>
                    <a:pt x="502899" y="232317"/>
                    <a:pt x="505335" y="233547"/>
                  </a:cubicBezTo>
                  <a:cubicBezTo>
                    <a:pt x="505335" y="233547"/>
                    <a:pt x="505335" y="233547"/>
                    <a:pt x="505335" y="234777"/>
                  </a:cubicBezTo>
                  <a:cubicBezTo>
                    <a:pt x="505335" y="234777"/>
                    <a:pt x="505335" y="234777"/>
                    <a:pt x="506554" y="234777"/>
                  </a:cubicBezTo>
                  <a:cubicBezTo>
                    <a:pt x="506554" y="234777"/>
                    <a:pt x="506554" y="234777"/>
                    <a:pt x="506554" y="235392"/>
                  </a:cubicBezTo>
                  <a:cubicBezTo>
                    <a:pt x="506554" y="234777"/>
                    <a:pt x="507163" y="236007"/>
                    <a:pt x="508990" y="236007"/>
                  </a:cubicBezTo>
                  <a:cubicBezTo>
                    <a:pt x="508990" y="236007"/>
                    <a:pt x="508990" y="236007"/>
                    <a:pt x="508990" y="236622"/>
                  </a:cubicBezTo>
                  <a:cubicBezTo>
                    <a:pt x="508990" y="236622"/>
                    <a:pt x="508990" y="236622"/>
                    <a:pt x="508381" y="236622"/>
                  </a:cubicBezTo>
                  <a:cubicBezTo>
                    <a:pt x="508381" y="236622"/>
                    <a:pt x="508381" y="236622"/>
                    <a:pt x="508381" y="237236"/>
                  </a:cubicBezTo>
                  <a:cubicBezTo>
                    <a:pt x="508381" y="237236"/>
                    <a:pt x="508381" y="237236"/>
                    <a:pt x="510208" y="237236"/>
                  </a:cubicBezTo>
                  <a:cubicBezTo>
                    <a:pt x="510208" y="237236"/>
                    <a:pt x="510208" y="237236"/>
                    <a:pt x="510208" y="238466"/>
                  </a:cubicBezTo>
                  <a:cubicBezTo>
                    <a:pt x="510818" y="237851"/>
                    <a:pt x="512036" y="239081"/>
                    <a:pt x="515082" y="239081"/>
                  </a:cubicBezTo>
                  <a:cubicBezTo>
                    <a:pt x="515082" y="239081"/>
                    <a:pt x="515082" y="239081"/>
                    <a:pt x="515082" y="239696"/>
                  </a:cubicBezTo>
                  <a:cubicBezTo>
                    <a:pt x="515082" y="239696"/>
                    <a:pt x="514472" y="239696"/>
                    <a:pt x="516300" y="239696"/>
                  </a:cubicBezTo>
                  <a:cubicBezTo>
                    <a:pt x="516300" y="239696"/>
                    <a:pt x="516300" y="239696"/>
                    <a:pt x="516300" y="240311"/>
                  </a:cubicBezTo>
                  <a:cubicBezTo>
                    <a:pt x="517518" y="239696"/>
                    <a:pt x="518127" y="240926"/>
                    <a:pt x="519955" y="240926"/>
                  </a:cubicBezTo>
                  <a:cubicBezTo>
                    <a:pt x="519955" y="240926"/>
                    <a:pt x="519955" y="240926"/>
                    <a:pt x="519955" y="240311"/>
                  </a:cubicBezTo>
                  <a:cubicBezTo>
                    <a:pt x="519955" y="240311"/>
                    <a:pt x="519955" y="240311"/>
                    <a:pt x="520564" y="240311"/>
                  </a:cubicBezTo>
                  <a:cubicBezTo>
                    <a:pt x="520564" y="240311"/>
                    <a:pt x="520564" y="240311"/>
                    <a:pt x="520564" y="240926"/>
                  </a:cubicBezTo>
                  <a:cubicBezTo>
                    <a:pt x="521173" y="240926"/>
                    <a:pt x="521173" y="241541"/>
                    <a:pt x="523000" y="241541"/>
                  </a:cubicBezTo>
                  <a:cubicBezTo>
                    <a:pt x="523000" y="242156"/>
                    <a:pt x="523000" y="242156"/>
                    <a:pt x="523000" y="244001"/>
                  </a:cubicBezTo>
                  <a:cubicBezTo>
                    <a:pt x="523000" y="244001"/>
                    <a:pt x="524219" y="244001"/>
                    <a:pt x="526046" y="244001"/>
                  </a:cubicBezTo>
                  <a:cubicBezTo>
                    <a:pt x="526046" y="244001"/>
                    <a:pt x="526046" y="244001"/>
                    <a:pt x="526046" y="245230"/>
                  </a:cubicBezTo>
                  <a:cubicBezTo>
                    <a:pt x="526046" y="245230"/>
                    <a:pt x="526046" y="245230"/>
                    <a:pt x="526655" y="245230"/>
                  </a:cubicBezTo>
                  <a:cubicBezTo>
                    <a:pt x="526655" y="245230"/>
                    <a:pt x="526655" y="245230"/>
                    <a:pt x="526655" y="246460"/>
                  </a:cubicBezTo>
                  <a:cubicBezTo>
                    <a:pt x="526655" y="246460"/>
                    <a:pt x="526655" y="246460"/>
                    <a:pt x="527264" y="246460"/>
                  </a:cubicBezTo>
                  <a:cubicBezTo>
                    <a:pt x="527264" y="246460"/>
                    <a:pt x="527264" y="246460"/>
                    <a:pt x="527264" y="245230"/>
                  </a:cubicBezTo>
                  <a:cubicBezTo>
                    <a:pt x="528483" y="245230"/>
                    <a:pt x="529092" y="247075"/>
                    <a:pt x="531528" y="245230"/>
                  </a:cubicBezTo>
                  <a:cubicBezTo>
                    <a:pt x="531528" y="245230"/>
                    <a:pt x="531528" y="245230"/>
                    <a:pt x="531528" y="246460"/>
                  </a:cubicBezTo>
                  <a:cubicBezTo>
                    <a:pt x="532137" y="246460"/>
                    <a:pt x="532137" y="246460"/>
                    <a:pt x="534574" y="246460"/>
                  </a:cubicBezTo>
                  <a:cubicBezTo>
                    <a:pt x="534574" y="248305"/>
                    <a:pt x="534574" y="251380"/>
                    <a:pt x="534574" y="255069"/>
                  </a:cubicBezTo>
                  <a:cubicBezTo>
                    <a:pt x="534574" y="255069"/>
                    <a:pt x="534574" y="255069"/>
                    <a:pt x="535183" y="255069"/>
                  </a:cubicBezTo>
                  <a:cubicBezTo>
                    <a:pt x="535792" y="255069"/>
                    <a:pt x="534574" y="255684"/>
                    <a:pt x="534574" y="256914"/>
                  </a:cubicBezTo>
                  <a:cubicBezTo>
                    <a:pt x="534574" y="256914"/>
                    <a:pt x="534574" y="256914"/>
                    <a:pt x="533965" y="256914"/>
                  </a:cubicBezTo>
                  <a:cubicBezTo>
                    <a:pt x="533965" y="257529"/>
                    <a:pt x="533965" y="256914"/>
                    <a:pt x="533965" y="258759"/>
                  </a:cubicBezTo>
                  <a:cubicBezTo>
                    <a:pt x="533965" y="258759"/>
                    <a:pt x="533965" y="258759"/>
                    <a:pt x="533356" y="258759"/>
                  </a:cubicBezTo>
                  <a:cubicBezTo>
                    <a:pt x="533356" y="259374"/>
                    <a:pt x="533356" y="260604"/>
                    <a:pt x="533356" y="263063"/>
                  </a:cubicBezTo>
                  <a:cubicBezTo>
                    <a:pt x="533356" y="263063"/>
                    <a:pt x="533356" y="263063"/>
                    <a:pt x="533965" y="263063"/>
                  </a:cubicBezTo>
                  <a:cubicBezTo>
                    <a:pt x="533965" y="263063"/>
                    <a:pt x="533965" y="263063"/>
                    <a:pt x="533965" y="263678"/>
                  </a:cubicBezTo>
                  <a:cubicBezTo>
                    <a:pt x="533965" y="263678"/>
                    <a:pt x="533965" y="263678"/>
                    <a:pt x="534574" y="263678"/>
                  </a:cubicBezTo>
                  <a:cubicBezTo>
                    <a:pt x="534574" y="263678"/>
                    <a:pt x="534574" y="263678"/>
                    <a:pt x="534574" y="264908"/>
                  </a:cubicBezTo>
                  <a:cubicBezTo>
                    <a:pt x="534574" y="264908"/>
                    <a:pt x="534574" y="264908"/>
                    <a:pt x="533965" y="264908"/>
                  </a:cubicBezTo>
                  <a:cubicBezTo>
                    <a:pt x="533965" y="265523"/>
                    <a:pt x="533965" y="264908"/>
                    <a:pt x="533965" y="266753"/>
                  </a:cubicBezTo>
                  <a:cubicBezTo>
                    <a:pt x="533356" y="266753"/>
                    <a:pt x="533965" y="266753"/>
                    <a:pt x="532137" y="266753"/>
                  </a:cubicBezTo>
                  <a:cubicBezTo>
                    <a:pt x="532137" y="266753"/>
                    <a:pt x="532137" y="266753"/>
                    <a:pt x="532137" y="266138"/>
                  </a:cubicBezTo>
                  <a:cubicBezTo>
                    <a:pt x="532137" y="266138"/>
                    <a:pt x="532747" y="266138"/>
                    <a:pt x="530919" y="266138"/>
                  </a:cubicBezTo>
                  <a:cubicBezTo>
                    <a:pt x="530919" y="266138"/>
                    <a:pt x="530919" y="266138"/>
                    <a:pt x="530919" y="266753"/>
                  </a:cubicBezTo>
                  <a:cubicBezTo>
                    <a:pt x="530919" y="266753"/>
                    <a:pt x="530310" y="266753"/>
                    <a:pt x="528483" y="266753"/>
                  </a:cubicBezTo>
                  <a:cubicBezTo>
                    <a:pt x="528483" y="266753"/>
                    <a:pt x="528483" y="266753"/>
                    <a:pt x="528483" y="266138"/>
                  </a:cubicBezTo>
                  <a:cubicBezTo>
                    <a:pt x="528483" y="266138"/>
                    <a:pt x="528483" y="266138"/>
                    <a:pt x="527873" y="266138"/>
                  </a:cubicBezTo>
                  <a:cubicBezTo>
                    <a:pt x="527873" y="266138"/>
                    <a:pt x="529092" y="266138"/>
                    <a:pt x="528483" y="267983"/>
                  </a:cubicBezTo>
                  <a:cubicBezTo>
                    <a:pt x="528483" y="267983"/>
                    <a:pt x="528483" y="267983"/>
                    <a:pt x="527873" y="267983"/>
                  </a:cubicBezTo>
                  <a:cubicBezTo>
                    <a:pt x="527873" y="267983"/>
                    <a:pt x="527873" y="267983"/>
                    <a:pt x="527873" y="269827"/>
                  </a:cubicBezTo>
                  <a:cubicBezTo>
                    <a:pt x="527873" y="269827"/>
                    <a:pt x="527264" y="269827"/>
                    <a:pt x="526046" y="269827"/>
                  </a:cubicBezTo>
                  <a:cubicBezTo>
                    <a:pt x="526046" y="269213"/>
                    <a:pt x="526046" y="269827"/>
                    <a:pt x="526046" y="267983"/>
                  </a:cubicBezTo>
                  <a:cubicBezTo>
                    <a:pt x="525437" y="267983"/>
                    <a:pt x="526046" y="267983"/>
                    <a:pt x="524219" y="267983"/>
                  </a:cubicBezTo>
                  <a:cubicBezTo>
                    <a:pt x="524219" y="267983"/>
                    <a:pt x="524219" y="268598"/>
                    <a:pt x="524219" y="266753"/>
                  </a:cubicBezTo>
                  <a:cubicBezTo>
                    <a:pt x="524219" y="266753"/>
                    <a:pt x="524219" y="266753"/>
                    <a:pt x="523609" y="266753"/>
                  </a:cubicBezTo>
                  <a:cubicBezTo>
                    <a:pt x="523609" y="266138"/>
                    <a:pt x="524219" y="266138"/>
                    <a:pt x="523000" y="264908"/>
                  </a:cubicBezTo>
                  <a:cubicBezTo>
                    <a:pt x="523000" y="264908"/>
                    <a:pt x="523000" y="264908"/>
                    <a:pt x="523000" y="266138"/>
                  </a:cubicBezTo>
                  <a:cubicBezTo>
                    <a:pt x="523000" y="266138"/>
                    <a:pt x="523000" y="266138"/>
                    <a:pt x="521782" y="266138"/>
                  </a:cubicBezTo>
                  <a:cubicBezTo>
                    <a:pt x="521782" y="265523"/>
                    <a:pt x="521782" y="266138"/>
                    <a:pt x="521782" y="264293"/>
                  </a:cubicBezTo>
                  <a:cubicBezTo>
                    <a:pt x="521173" y="264293"/>
                    <a:pt x="520564" y="264908"/>
                    <a:pt x="519955" y="263678"/>
                  </a:cubicBezTo>
                  <a:cubicBezTo>
                    <a:pt x="519955" y="263678"/>
                    <a:pt x="519955" y="264293"/>
                    <a:pt x="518736" y="264293"/>
                  </a:cubicBezTo>
                  <a:cubicBezTo>
                    <a:pt x="518736" y="264293"/>
                    <a:pt x="518736" y="264293"/>
                    <a:pt x="518736" y="264908"/>
                  </a:cubicBezTo>
                  <a:cubicBezTo>
                    <a:pt x="518736" y="264908"/>
                    <a:pt x="518736" y="264908"/>
                    <a:pt x="518127" y="264908"/>
                  </a:cubicBezTo>
                  <a:cubicBezTo>
                    <a:pt x="517518" y="264908"/>
                    <a:pt x="518736" y="266753"/>
                    <a:pt x="516300" y="266753"/>
                  </a:cubicBezTo>
                  <a:cubicBezTo>
                    <a:pt x="516300" y="266138"/>
                    <a:pt x="516300" y="264293"/>
                    <a:pt x="513254" y="264293"/>
                  </a:cubicBezTo>
                  <a:cubicBezTo>
                    <a:pt x="513254" y="264908"/>
                    <a:pt x="513254" y="264293"/>
                    <a:pt x="513254" y="266138"/>
                  </a:cubicBezTo>
                  <a:cubicBezTo>
                    <a:pt x="513254" y="266138"/>
                    <a:pt x="513254" y="266138"/>
                    <a:pt x="512645" y="266138"/>
                  </a:cubicBezTo>
                  <a:cubicBezTo>
                    <a:pt x="512645" y="266138"/>
                    <a:pt x="512645" y="266138"/>
                    <a:pt x="512645" y="268598"/>
                  </a:cubicBezTo>
                  <a:cubicBezTo>
                    <a:pt x="512645" y="268598"/>
                    <a:pt x="513254" y="268598"/>
                    <a:pt x="511427" y="268598"/>
                  </a:cubicBezTo>
                  <a:cubicBezTo>
                    <a:pt x="511427" y="268598"/>
                    <a:pt x="511427" y="268598"/>
                    <a:pt x="511427" y="267983"/>
                  </a:cubicBezTo>
                  <a:cubicBezTo>
                    <a:pt x="511427" y="267983"/>
                    <a:pt x="511427" y="267983"/>
                    <a:pt x="510208" y="267983"/>
                  </a:cubicBezTo>
                  <a:cubicBezTo>
                    <a:pt x="510208" y="267983"/>
                    <a:pt x="510208" y="267983"/>
                    <a:pt x="510208" y="267368"/>
                  </a:cubicBezTo>
                  <a:cubicBezTo>
                    <a:pt x="509599" y="267368"/>
                    <a:pt x="510208" y="267368"/>
                    <a:pt x="508381" y="267368"/>
                  </a:cubicBezTo>
                  <a:cubicBezTo>
                    <a:pt x="508381" y="267368"/>
                    <a:pt x="508381" y="267368"/>
                    <a:pt x="508381" y="267983"/>
                  </a:cubicBezTo>
                  <a:cubicBezTo>
                    <a:pt x="508381" y="267983"/>
                    <a:pt x="508381" y="267983"/>
                    <a:pt x="507772" y="267983"/>
                  </a:cubicBezTo>
                  <a:cubicBezTo>
                    <a:pt x="507772" y="267983"/>
                    <a:pt x="507772" y="267983"/>
                    <a:pt x="507772" y="269827"/>
                  </a:cubicBezTo>
                  <a:cubicBezTo>
                    <a:pt x="507772" y="269827"/>
                    <a:pt x="507772" y="269827"/>
                    <a:pt x="506554" y="269827"/>
                  </a:cubicBezTo>
                  <a:cubicBezTo>
                    <a:pt x="506554" y="269827"/>
                    <a:pt x="506554" y="269827"/>
                    <a:pt x="506554" y="270442"/>
                  </a:cubicBezTo>
                  <a:cubicBezTo>
                    <a:pt x="506554" y="270442"/>
                    <a:pt x="506554" y="270442"/>
                    <a:pt x="505335" y="270442"/>
                  </a:cubicBezTo>
                  <a:cubicBezTo>
                    <a:pt x="505335" y="270442"/>
                    <a:pt x="505335" y="270442"/>
                    <a:pt x="505335" y="271057"/>
                  </a:cubicBezTo>
                  <a:cubicBezTo>
                    <a:pt x="505335" y="271057"/>
                    <a:pt x="505335" y="271057"/>
                    <a:pt x="506554" y="271057"/>
                  </a:cubicBezTo>
                  <a:cubicBezTo>
                    <a:pt x="505945" y="271057"/>
                    <a:pt x="507163" y="272287"/>
                    <a:pt x="504726" y="272287"/>
                  </a:cubicBezTo>
                  <a:cubicBezTo>
                    <a:pt x="504726" y="272287"/>
                    <a:pt x="504726" y="272287"/>
                    <a:pt x="504726" y="272902"/>
                  </a:cubicBezTo>
                  <a:cubicBezTo>
                    <a:pt x="504726" y="272902"/>
                    <a:pt x="504726" y="272902"/>
                    <a:pt x="504117" y="272902"/>
                  </a:cubicBezTo>
                  <a:cubicBezTo>
                    <a:pt x="504117" y="272902"/>
                    <a:pt x="504117" y="272902"/>
                    <a:pt x="504117" y="274132"/>
                  </a:cubicBezTo>
                  <a:cubicBezTo>
                    <a:pt x="504117" y="274132"/>
                    <a:pt x="504117" y="274132"/>
                    <a:pt x="503508" y="274132"/>
                  </a:cubicBezTo>
                  <a:cubicBezTo>
                    <a:pt x="503508" y="274132"/>
                    <a:pt x="503508" y="274747"/>
                    <a:pt x="503508" y="275977"/>
                  </a:cubicBezTo>
                  <a:cubicBezTo>
                    <a:pt x="502899" y="275977"/>
                    <a:pt x="502899" y="276592"/>
                    <a:pt x="502290" y="275362"/>
                  </a:cubicBezTo>
                  <a:cubicBezTo>
                    <a:pt x="499853" y="277207"/>
                    <a:pt x="498635" y="275362"/>
                    <a:pt x="493153" y="276592"/>
                  </a:cubicBezTo>
                  <a:cubicBezTo>
                    <a:pt x="493153" y="277207"/>
                    <a:pt x="493762" y="277207"/>
                    <a:pt x="492543" y="278436"/>
                  </a:cubicBezTo>
                  <a:cubicBezTo>
                    <a:pt x="492543" y="278436"/>
                    <a:pt x="492543" y="278436"/>
                    <a:pt x="493153" y="278436"/>
                  </a:cubicBezTo>
                  <a:cubicBezTo>
                    <a:pt x="493153" y="279051"/>
                    <a:pt x="494371" y="279666"/>
                    <a:pt x="491934" y="282126"/>
                  </a:cubicBezTo>
                  <a:cubicBezTo>
                    <a:pt x="491934" y="281511"/>
                    <a:pt x="492543" y="282126"/>
                    <a:pt x="493153" y="280896"/>
                  </a:cubicBezTo>
                  <a:cubicBezTo>
                    <a:pt x="493153" y="280896"/>
                    <a:pt x="493153" y="280896"/>
                    <a:pt x="493153" y="282126"/>
                  </a:cubicBezTo>
                  <a:cubicBezTo>
                    <a:pt x="493762" y="281511"/>
                    <a:pt x="493153" y="282126"/>
                    <a:pt x="494980" y="280281"/>
                  </a:cubicBezTo>
                  <a:cubicBezTo>
                    <a:pt x="494980" y="285815"/>
                    <a:pt x="490716" y="281511"/>
                    <a:pt x="496807" y="291350"/>
                  </a:cubicBezTo>
                  <a:cubicBezTo>
                    <a:pt x="496807" y="291350"/>
                    <a:pt x="496807" y="291350"/>
                    <a:pt x="497417" y="291350"/>
                  </a:cubicBezTo>
                  <a:cubicBezTo>
                    <a:pt x="497417" y="291350"/>
                    <a:pt x="497417" y="291350"/>
                    <a:pt x="497417" y="292580"/>
                  </a:cubicBezTo>
                  <a:cubicBezTo>
                    <a:pt x="495589" y="292580"/>
                    <a:pt x="491934" y="294424"/>
                    <a:pt x="487670" y="295654"/>
                  </a:cubicBezTo>
                  <a:cubicBezTo>
                    <a:pt x="488280" y="298114"/>
                    <a:pt x="480970" y="296884"/>
                    <a:pt x="480361" y="299959"/>
                  </a:cubicBezTo>
                  <a:cubicBezTo>
                    <a:pt x="480361" y="299959"/>
                    <a:pt x="480361" y="299959"/>
                    <a:pt x="480970" y="299959"/>
                  </a:cubicBezTo>
                  <a:cubicBezTo>
                    <a:pt x="481579" y="300574"/>
                    <a:pt x="480361" y="303033"/>
                    <a:pt x="482188" y="303033"/>
                  </a:cubicBezTo>
                  <a:cubicBezTo>
                    <a:pt x="483406" y="306108"/>
                    <a:pt x="482797" y="307338"/>
                    <a:pt x="485234" y="313487"/>
                  </a:cubicBezTo>
                  <a:cubicBezTo>
                    <a:pt x="485234" y="313487"/>
                    <a:pt x="485234" y="313487"/>
                    <a:pt x="484625" y="313487"/>
                  </a:cubicBezTo>
                  <a:cubicBezTo>
                    <a:pt x="484625" y="313487"/>
                    <a:pt x="484625" y="313487"/>
                    <a:pt x="484625" y="314102"/>
                  </a:cubicBezTo>
                  <a:cubicBezTo>
                    <a:pt x="484625" y="314102"/>
                    <a:pt x="484625" y="314102"/>
                    <a:pt x="484016" y="314102"/>
                  </a:cubicBezTo>
                  <a:cubicBezTo>
                    <a:pt x="484016" y="314102"/>
                    <a:pt x="484016" y="313487"/>
                    <a:pt x="484016" y="315332"/>
                  </a:cubicBezTo>
                  <a:cubicBezTo>
                    <a:pt x="484016" y="315332"/>
                    <a:pt x="484016" y="315332"/>
                    <a:pt x="483406" y="315332"/>
                  </a:cubicBezTo>
                  <a:cubicBezTo>
                    <a:pt x="483406" y="315332"/>
                    <a:pt x="483406" y="315332"/>
                    <a:pt x="483406" y="315947"/>
                  </a:cubicBezTo>
                  <a:cubicBezTo>
                    <a:pt x="483406" y="315947"/>
                    <a:pt x="483406" y="315947"/>
                    <a:pt x="484016" y="315947"/>
                  </a:cubicBezTo>
                  <a:cubicBezTo>
                    <a:pt x="484016" y="315947"/>
                    <a:pt x="484016" y="315947"/>
                    <a:pt x="483406" y="317177"/>
                  </a:cubicBezTo>
                  <a:cubicBezTo>
                    <a:pt x="483406" y="317177"/>
                    <a:pt x="483406" y="317177"/>
                    <a:pt x="484016" y="318407"/>
                  </a:cubicBezTo>
                  <a:cubicBezTo>
                    <a:pt x="484016" y="318407"/>
                    <a:pt x="484016" y="319021"/>
                    <a:pt x="482188" y="319021"/>
                  </a:cubicBezTo>
                  <a:cubicBezTo>
                    <a:pt x="480970" y="321481"/>
                    <a:pt x="492543" y="329475"/>
                    <a:pt x="484625" y="331320"/>
                  </a:cubicBezTo>
                  <a:cubicBezTo>
                    <a:pt x="484625" y="331935"/>
                    <a:pt x="484625" y="331320"/>
                    <a:pt x="484625" y="333165"/>
                  </a:cubicBezTo>
                  <a:cubicBezTo>
                    <a:pt x="484625" y="333165"/>
                    <a:pt x="484625" y="333165"/>
                    <a:pt x="484016" y="333165"/>
                  </a:cubicBezTo>
                  <a:cubicBezTo>
                    <a:pt x="484016" y="333165"/>
                    <a:pt x="484016" y="333780"/>
                    <a:pt x="484016" y="335009"/>
                  </a:cubicBezTo>
                  <a:cubicBezTo>
                    <a:pt x="484016" y="335009"/>
                    <a:pt x="484016" y="335009"/>
                    <a:pt x="484625" y="335009"/>
                  </a:cubicBezTo>
                  <a:cubicBezTo>
                    <a:pt x="484625" y="335009"/>
                    <a:pt x="485234" y="335624"/>
                    <a:pt x="485234" y="337469"/>
                  </a:cubicBezTo>
                  <a:cubicBezTo>
                    <a:pt x="485234" y="337469"/>
                    <a:pt x="485234" y="337469"/>
                    <a:pt x="485843" y="337469"/>
                  </a:cubicBezTo>
                  <a:cubicBezTo>
                    <a:pt x="485843" y="338699"/>
                    <a:pt x="486452" y="339929"/>
                    <a:pt x="488280" y="342389"/>
                  </a:cubicBezTo>
                  <a:cubicBezTo>
                    <a:pt x="487061" y="343618"/>
                    <a:pt x="486452" y="354687"/>
                    <a:pt x="479752" y="350998"/>
                  </a:cubicBezTo>
                  <a:cubicBezTo>
                    <a:pt x="479752" y="350383"/>
                    <a:pt x="479142" y="349153"/>
                    <a:pt x="476097" y="349768"/>
                  </a:cubicBezTo>
                  <a:cubicBezTo>
                    <a:pt x="476097" y="350383"/>
                    <a:pt x="474878" y="352227"/>
                    <a:pt x="472442" y="352842"/>
                  </a:cubicBezTo>
                  <a:cubicBezTo>
                    <a:pt x="471833" y="354687"/>
                    <a:pt x="473660" y="354687"/>
                    <a:pt x="474269" y="358377"/>
                  </a:cubicBezTo>
                  <a:cubicBezTo>
                    <a:pt x="474269" y="358377"/>
                    <a:pt x="474269" y="358377"/>
                    <a:pt x="475488" y="358377"/>
                  </a:cubicBezTo>
                  <a:cubicBezTo>
                    <a:pt x="475488" y="358377"/>
                    <a:pt x="475488" y="358377"/>
                    <a:pt x="475488" y="360221"/>
                  </a:cubicBezTo>
                  <a:cubicBezTo>
                    <a:pt x="475488" y="360221"/>
                    <a:pt x="475488" y="360221"/>
                    <a:pt x="476097" y="360221"/>
                  </a:cubicBezTo>
                  <a:cubicBezTo>
                    <a:pt x="476097" y="360221"/>
                    <a:pt x="476097" y="360221"/>
                    <a:pt x="475488" y="360836"/>
                  </a:cubicBezTo>
                  <a:cubicBezTo>
                    <a:pt x="475488" y="360836"/>
                    <a:pt x="475488" y="360836"/>
                    <a:pt x="476097" y="360836"/>
                  </a:cubicBezTo>
                  <a:cubicBezTo>
                    <a:pt x="476097" y="360836"/>
                    <a:pt x="476097" y="360221"/>
                    <a:pt x="476097" y="362066"/>
                  </a:cubicBezTo>
                  <a:cubicBezTo>
                    <a:pt x="476097" y="362066"/>
                    <a:pt x="476097" y="362066"/>
                    <a:pt x="475488" y="362066"/>
                  </a:cubicBezTo>
                  <a:cubicBezTo>
                    <a:pt x="475488" y="362681"/>
                    <a:pt x="475488" y="362681"/>
                    <a:pt x="474269" y="364526"/>
                  </a:cubicBezTo>
                  <a:cubicBezTo>
                    <a:pt x="474269" y="364526"/>
                    <a:pt x="474269" y="364526"/>
                    <a:pt x="473660" y="364526"/>
                  </a:cubicBezTo>
                  <a:cubicBezTo>
                    <a:pt x="473660" y="364526"/>
                    <a:pt x="473660" y="363911"/>
                    <a:pt x="473660" y="365756"/>
                  </a:cubicBezTo>
                  <a:cubicBezTo>
                    <a:pt x="473660" y="365756"/>
                    <a:pt x="473660" y="365756"/>
                    <a:pt x="474269" y="365756"/>
                  </a:cubicBezTo>
                  <a:cubicBezTo>
                    <a:pt x="474878" y="366371"/>
                    <a:pt x="474269" y="366986"/>
                    <a:pt x="473660" y="368830"/>
                  </a:cubicBezTo>
                  <a:cubicBezTo>
                    <a:pt x="473660" y="368830"/>
                    <a:pt x="473660" y="368830"/>
                    <a:pt x="473051" y="368830"/>
                  </a:cubicBezTo>
                  <a:cubicBezTo>
                    <a:pt x="473051" y="368830"/>
                    <a:pt x="473051" y="368830"/>
                    <a:pt x="473051" y="369445"/>
                  </a:cubicBezTo>
                  <a:cubicBezTo>
                    <a:pt x="473051" y="369445"/>
                    <a:pt x="473051" y="369445"/>
                    <a:pt x="472442" y="369445"/>
                  </a:cubicBezTo>
                  <a:cubicBezTo>
                    <a:pt x="472442" y="370060"/>
                    <a:pt x="474878" y="370060"/>
                    <a:pt x="474269" y="373135"/>
                  </a:cubicBezTo>
                  <a:cubicBezTo>
                    <a:pt x="474269" y="373135"/>
                    <a:pt x="474269" y="373135"/>
                    <a:pt x="475488" y="373135"/>
                  </a:cubicBezTo>
                  <a:cubicBezTo>
                    <a:pt x="474269" y="373750"/>
                    <a:pt x="477315" y="374365"/>
                    <a:pt x="475488" y="376209"/>
                  </a:cubicBezTo>
                  <a:cubicBezTo>
                    <a:pt x="474878" y="376209"/>
                    <a:pt x="476097" y="376209"/>
                    <a:pt x="476097" y="377439"/>
                  </a:cubicBezTo>
                  <a:cubicBezTo>
                    <a:pt x="476097" y="377439"/>
                    <a:pt x="476097" y="377439"/>
                    <a:pt x="476706" y="377439"/>
                  </a:cubicBezTo>
                  <a:cubicBezTo>
                    <a:pt x="476706" y="377439"/>
                    <a:pt x="476706" y="377439"/>
                    <a:pt x="476097" y="378669"/>
                  </a:cubicBezTo>
                  <a:cubicBezTo>
                    <a:pt x="476097" y="378669"/>
                    <a:pt x="476097" y="378669"/>
                    <a:pt x="476706" y="378669"/>
                  </a:cubicBezTo>
                  <a:cubicBezTo>
                    <a:pt x="477924" y="381129"/>
                    <a:pt x="476706" y="384203"/>
                    <a:pt x="477924" y="386663"/>
                  </a:cubicBezTo>
                  <a:cubicBezTo>
                    <a:pt x="476706" y="389738"/>
                    <a:pt x="476706" y="394042"/>
                    <a:pt x="476097" y="397732"/>
                  </a:cubicBezTo>
                  <a:cubicBezTo>
                    <a:pt x="477924" y="402651"/>
                    <a:pt x="476706" y="410645"/>
                    <a:pt x="476706" y="417409"/>
                  </a:cubicBezTo>
                  <a:cubicBezTo>
                    <a:pt x="475488" y="418024"/>
                    <a:pt x="472442" y="416180"/>
                    <a:pt x="472442" y="419254"/>
                  </a:cubicBezTo>
                  <a:cubicBezTo>
                    <a:pt x="471833" y="419254"/>
                    <a:pt x="470615" y="418024"/>
                    <a:pt x="468787" y="416794"/>
                  </a:cubicBezTo>
                  <a:cubicBezTo>
                    <a:pt x="468787" y="416794"/>
                    <a:pt x="468787" y="416794"/>
                    <a:pt x="468787" y="417409"/>
                  </a:cubicBezTo>
                  <a:cubicBezTo>
                    <a:pt x="468787" y="417409"/>
                    <a:pt x="468787" y="417409"/>
                    <a:pt x="468178" y="417409"/>
                  </a:cubicBezTo>
                  <a:cubicBezTo>
                    <a:pt x="468178" y="417409"/>
                    <a:pt x="468178" y="417409"/>
                    <a:pt x="468178" y="418024"/>
                  </a:cubicBezTo>
                  <a:cubicBezTo>
                    <a:pt x="468178" y="418024"/>
                    <a:pt x="468178" y="418024"/>
                    <a:pt x="467569" y="418024"/>
                  </a:cubicBezTo>
                  <a:cubicBezTo>
                    <a:pt x="467569" y="418024"/>
                    <a:pt x="467569" y="418024"/>
                    <a:pt x="467569" y="419254"/>
                  </a:cubicBezTo>
                  <a:cubicBezTo>
                    <a:pt x="466960" y="419254"/>
                    <a:pt x="466960" y="419254"/>
                    <a:pt x="465132" y="419254"/>
                  </a:cubicBezTo>
                  <a:cubicBezTo>
                    <a:pt x="465132" y="419254"/>
                    <a:pt x="465132" y="419254"/>
                    <a:pt x="465132" y="418024"/>
                  </a:cubicBezTo>
                  <a:cubicBezTo>
                    <a:pt x="465132" y="418024"/>
                    <a:pt x="465132" y="418024"/>
                    <a:pt x="464523" y="418024"/>
                  </a:cubicBezTo>
                  <a:cubicBezTo>
                    <a:pt x="464523" y="418024"/>
                    <a:pt x="464523" y="418024"/>
                    <a:pt x="464523" y="419254"/>
                  </a:cubicBezTo>
                  <a:cubicBezTo>
                    <a:pt x="463914" y="418639"/>
                    <a:pt x="463914" y="419254"/>
                    <a:pt x="462696" y="418024"/>
                  </a:cubicBezTo>
                  <a:cubicBezTo>
                    <a:pt x="462696" y="418639"/>
                    <a:pt x="463305" y="419254"/>
                    <a:pt x="463914" y="421099"/>
                  </a:cubicBezTo>
                  <a:cubicBezTo>
                    <a:pt x="463914" y="421099"/>
                    <a:pt x="463914" y="421099"/>
                    <a:pt x="462696" y="421099"/>
                  </a:cubicBezTo>
                  <a:cubicBezTo>
                    <a:pt x="462696" y="421714"/>
                    <a:pt x="463914" y="422329"/>
                    <a:pt x="463914" y="424788"/>
                  </a:cubicBezTo>
                  <a:cubicBezTo>
                    <a:pt x="456604" y="422329"/>
                    <a:pt x="465132" y="430323"/>
                    <a:pt x="461477" y="430938"/>
                  </a:cubicBezTo>
                  <a:cubicBezTo>
                    <a:pt x="461477" y="437702"/>
                    <a:pt x="457214" y="442621"/>
                    <a:pt x="460259" y="451230"/>
                  </a:cubicBezTo>
                  <a:cubicBezTo>
                    <a:pt x="460259" y="451230"/>
                    <a:pt x="460259" y="451230"/>
                    <a:pt x="459650" y="451230"/>
                  </a:cubicBezTo>
                  <a:cubicBezTo>
                    <a:pt x="458432" y="453690"/>
                    <a:pt x="459650" y="456150"/>
                    <a:pt x="459650" y="459839"/>
                  </a:cubicBezTo>
                  <a:cubicBezTo>
                    <a:pt x="459650" y="459839"/>
                    <a:pt x="459650" y="459839"/>
                    <a:pt x="460259" y="459839"/>
                  </a:cubicBezTo>
                  <a:cubicBezTo>
                    <a:pt x="459650" y="464759"/>
                    <a:pt x="457823" y="468448"/>
                    <a:pt x="457823" y="475212"/>
                  </a:cubicBezTo>
                  <a:cubicBezTo>
                    <a:pt x="457823" y="475212"/>
                    <a:pt x="457823" y="475212"/>
                    <a:pt x="457214" y="475212"/>
                  </a:cubicBezTo>
                  <a:cubicBezTo>
                    <a:pt x="457823" y="473982"/>
                    <a:pt x="449295" y="470293"/>
                    <a:pt x="452340" y="475827"/>
                  </a:cubicBezTo>
                  <a:cubicBezTo>
                    <a:pt x="452950" y="475827"/>
                    <a:pt x="452340" y="475827"/>
                    <a:pt x="454168" y="475827"/>
                  </a:cubicBezTo>
                  <a:cubicBezTo>
                    <a:pt x="454777" y="478287"/>
                    <a:pt x="459650" y="480747"/>
                    <a:pt x="458432" y="486896"/>
                  </a:cubicBezTo>
                  <a:cubicBezTo>
                    <a:pt x="458432" y="486896"/>
                    <a:pt x="459041" y="486896"/>
                    <a:pt x="457214" y="486896"/>
                  </a:cubicBezTo>
                  <a:cubicBezTo>
                    <a:pt x="457823" y="486896"/>
                    <a:pt x="456604" y="488126"/>
                    <a:pt x="456604" y="490585"/>
                  </a:cubicBezTo>
                  <a:cubicBezTo>
                    <a:pt x="456604" y="490585"/>
                    <a:pt x="456604" y="490585"/>
                    <a:pt x="455995" y="490585"/>
                  </a:cubicBezTo>
                  <a:cubicBezTo>
                    <a:pt x="455995" y="491815"/>
                    <a:pt x="452950" y="496735"/>
                    <a:pt x="453559" y="500424"/>
                  </a:cubicBezTo>
                  <a:cubicBezTo>
                    <a:pt x="453559" y="500424"/>
                    <a:pt x="453559" y="500424"/>
                    <a:pt x="454168" y="500424"/>
                  </a:cubicBezTo>
                  <a:cubicBezTo>
                    <a:pt x="453559" y="501039"/>
                    <a:pt x="452340" y="502269"/>
                    <a:pt x="449904" y="502269"/>
                  </a:cubicBezTo>
                  <a:cubicBezTo>
                    <a:pt x="449904" y="502269"/>
                    <a:pt x="448686" y="509648"/>
                    <a:pt x="452950" y="507188"/>
                  </a:cubicBezTo>
                  <a:cubicBezTo>
                    <a:pt x="454168" y="509033"/>
                    <a:pt x="458432" y="510878"/>
                    <a:pt x="457823" y="517027"/>
                  </a:cubicBezTo>
                  <a:cubicBezTo>
                    <a:pt x="457823" y="517027"/>
                    <a:pt x="457823" y="517027"/>
                    <a:pt x="457214" y="517027"/>
                  </a:cubicBezTo>
                  <a:cubicBezTo>
                    <a:pt x="457823" y="516412"/>
                    <a:pt x="455386" y="518257"/>
                    <a:pt x="455995" y="520102"/>
                  </a:cubicBezTo>
                  <a:cubicBezTo>
                    <a:pt x="455995" y="520102"/>
                    <a:pt x="455995" y="520102"/>
                    <a:pt x="456604" y="520102"/>
                  </a:cubicBezTo>
                  <a:cubicBezTo>
                    <a:pt x="456604" y="520102"/>
                    <a:pt x="456604" y="522562"/>
                    <a:pt x="455995" y="523791"/>
                  </a:cubicBezTo>
                  <a:cubicBezTo>
                    <a:pt x="454777" y="523791"/>
                    <a:pt x="454168" y="525021"/>
                    <a:pt x="454168" y="527481"/>
                  </a:cubicBezTo>
                  <a:cubicBezTo>
                    <a:pt x="454168" y="527481"/>
                    <a:pt x="454777" y="527481"/>
                    <a:pt x="452950" y="527481"/>
                  </a:cubicBezTo>
                  <a:cubicBezTo>
                    <a:pt x="452950" y="528096"/>
                    <a:pt x="452950" y="527481"/>
                    <a:pt x="452950" y="529326"/>
                  </a:cubicBezTo>
                  <a:cubicBezTo>
                    <a:pt x="452950" y="529326"/>
                    <a:pt x="452950" y="529326"/>
                    <a:pt x="452340" y="529326"/>
                  </a:cubicBezTo>
                  <a:cubicBezTo>
                    <a:pt x="451731" y="529326"/>
                    <a:pt x="452950" y="530556"/>
                    <a:pt x="450513" y="530556"/>
                  </a:cubicBezTo>
                  <a:cubicBezTo>
                    <a:pt x="450513" y="530556"/>
                    <a:pt x="450513" y="530556"/>
                    <a:pt x="450513" y="531170"/>
                  </a:cubicBezTo>
                  <a:cubicBezTo>
                    <a:pt x="450513" y="531170"/>
                    <a:pt x="450513" y="531170"/>
                    <a:pt x="449904" y="531170"/>
                  </a:cubicBezTo>
                  <a:cubicBezTo>
                    <a:pt x="449904" y="531170"/>
                    <a:pt x="449904" y="531170"/>
                    <a:pt x="449904" y="531785"/>
                  </a:cubicBezTo>
                  <a:cubicBezTo>
                    <a:pt x="449295" y="532400"/>
                    <a:pt x="448686" y="531785"/>
                    <a:pt x="446858" y="533630"/>
                  </a:cubicBezTo>
                  <a:cubicBezTo>
                    <a:pt x="446858" y="533015"/>
                    <a:pt x="445031" y="533015"/>
                    <a:pt x="442594" y="531785"/>
                  </a:cubicBezTo>
                  <a:cubicBezTo>
                    <a:pt x="442594" y="531170"/>
                    <a:pt x="442594" y="529941"/>
                    <a:pt x="442594" y="527481"/>
                  </a:cubicBezTo>
                  <a:cubicBezTo>
                    <a:pt x="442594" y="528096"/>
                    <a:pt x="441985" y="526866"/>
                    <a:pt x="440767" y="528711"/>
                  </a:cubicBezTo>
                  <a:cubicBezTo>
                    <a:pt x="440767" y="528711"/>
                    <a:pt x="440767" y="528711"/>
                    <a:pt x="440767" y="527481"/>
                  </a:cubicBezTo>
                  <a:cubicBezTo>
                    <a:pt x="440767" y="527481"/>
                    <a:pt x="440767" y="527481"/>
                    <a:pt x="440158" y="527481"/>
                  </a:cubicBezTo>
                  <a:cubicBezTo>
                    <a:pt x="440158" y="528096"/>
                    <a:pt x="440158" y="528096"/>
                    <a:pt x="440158" y="529941"/>
                  </a:cubicBezTo>
                  <a:cubicBezTo>
                    <a:pt x="439549" y="529941"/>
                    <a:pt x="439549" y="529326"/>
                    <a:pt x="437721" y="531170"/>
                  </a:cubicBezTo>
                  <a:cubicBezTo>
                    <a:pt x="437721" y="531170"/>
                    <a:pt x="437721" y="531170"/>
                    <a:pt x="438330" y="531785"/>
                  </a:cubicBezTo>
                  <a:cubicBezTo>
                    <a:pt x="438330" y="531785"/>
                    <a:pt x="438330" y="531785"/>
                    <a:pt x="437721" y="533015"/>
                  </a:cubicBezTo>
                  <a:cubicBezTo>
                    <a:pt x="437721" y="533015"/>
                    <a:pt x="437721" y="533015"/>
                    <a:pt x="438330" y="533630"/>
                  </a:cubicBezTo>
                  <a:cubicBezTo>
                    <a:pt x="438330" y="533015"/>
                    <a:pt x="438330" y="534245"/>
                    <a:pt x="437112" y="534245"/>
                  </a:cubicBezTo>
                  <a:cubicBezTo>
                    <a:pt x="437112" y="534245"/>
                    <a:pt x="437112" y="534245"/>
                    <a:pt x="437112" y="533630"/>
                  </a:cubicBezTo>
                  <a:cubicBezTo>
                    <a:pt x="437112" y="533630"/>
                    <a:pt x="437112" y="533630"/>
                    <a:pt x="436503" y="533630"/>
                  </a:cubicBezTo>
                  <a:cubicBezTo>
                    <a:pt x="436503" y="533630"/>
                    <a:pt x="436503" y="533630"/>
                    <a:pt x="436503" y="534245"/>
                  </a:cubicBezTo>
                  <a:cubicBezTo>
                    <a:pt x="436503" y="534245"/>
                    <a:pt x="435285" y="534245"/>
                    <a:pt x="435285" y="533015"/>
                  </a:cubicBezTo>
                  <a:cubicBezTo>
                    <a:pt x="435285" y="533015"/>
                    <a:pt x="435285" y="533015"/>
                    <a:pt x="436503" y="533015"/>
                  </a:cubicBezTo>
                  <a:cubicBezTo>
                    <a:pt x="436503" y="533015"/>
                    <a:pt x="435285" y="532400"/>
                    <a:pt x="435285" y="530556"/>
                  </a:cubicBezTo>
                  <a:cubicBezTo>
                    <a:pt x="435285" y="530556"/>
                    <a:pt x="435285" y="530556"/>
                    <a:pt x="436503" y="530556"/>
                  </a:cubicBezTo>
                  <a:cubicBezTo>
                    <a:pt x="436503" y="528096"/>
                    <a:pt x="436503" y="527481"/>
                    <a:pt x="436503" y="522562"/>
                  </a:cubicBezTo>
                  <a:cubicBezTo>
                    <a:pt x="436503" y="522562"/>
                    <a:pt x="436503" y="522562"/>
                    <a:pt x="435285" y="522562"/>
                  </a:cubicBezTo>
                  <a:cubicBezTo>
                    <a:pt x="435285" y="522562"/>
                    <a:pt x="435285" y="522562"/>
                    <a:pt x="435285" y="521947"/>
                  </a:cubicBezTo>
                  <a:cubicBezTo>
                    <a:pt x="435285" y="521947"/>
                    <a:pt x="435285" y="521947"/>
                    <a:pt x="434675" y="521947"/>
                  </a:cubicBezTo>
                  <a:cubicBezTo>
                    <a:pt x="434675" y="520717"/>
                    <a:pt x="435894" y="519487"/>
                    <a:pt x="435285" y="517027"/>
                  </a:cubicBezTo>
                  <a:cubicBezTo>
                    <a:pt x="435285" y="517027"/>
                    <a:pt x="434675" y="517027"/>
                    <a:pt x="432848" y="517027"/>
                  </a:cubicBezTo>
                  <a:cubicBezTo>
                    <a:pt x="432848" y="517027"/>
                    <a:pt x="432848" y="517027"/>
                    <a:pt x="432848" y="515797"/>
                  </a:cubicBezTo>
                  <a:cubicBezTo>
                    <a:pt x="432239" y="515797"/>
                    <a:pt x="430411" y="517027"/>
                    <a:pt x="430411" y="514567"/>
                  </a:cubicBezTo>
                  <a:cubicBezTo>
                    <a:pt x="427975" y="515182"/>
                    <a:pt x="427366" y="512723"/>
                    <a:pt x="423711" y="510878"/>
                  </a:cubicBezTo>
                  <a:cubicBezTo>
                    <a:pt x="423102" y="509033"/>
                    <a:pt x="419447" y="505344"/>
                    <a:pt x="417010" y="502884"/>
                  </a:cubicBezTo>
                  <a:cubicBezTo>
                    <a:pt x="417010" y="502269"/>
                    <a:pt x="416401" y="502269"/>
                    <a:pt x="415792" y="500424"/>
                  </a:cubicBezTo>
                  <a:cubicBezTo>
                    <a:pt x="415792" y="500424"/>
                    <a:pt x="415792" y="500424"/>
                    <a:pt x="415183" y="500424"/>
                  </a:cubicBezTo>
                  <a:cubicBezTo>
                    <a:pt x="415183" y="500424"/>
                    <a:pt x="415183" y="500424"/>
                    <a:pt x="415183" y="499809"/>
                  </a:cubicBezTo>
                  <a:cubicBezTo>
                    <a:pt x="414574" y="499809"/>
                    <a:pt x="413965" y="499809"/>
                    <a:pt x="411528" y="499194"/>
                  </a:cubicBezTo>
                  <a:cubicBezTo>
                    <a:pt x="411528" y="499194"/>
                    <a:pt x="411528" y="499194"/>
                    <a:pt x="411528" y="498579"/>
                  </a:cubicBezTo>
                  <a:cubicBezTo>
                    <a:pt x="411528" y="498579"/>
                    <a:pt x="411528" y="498579"/>
                    <a:pt x="412137" y="498579"/>
                  </a:cubicBezTo>
                  <a:cubicBezTo>
                    <a:pt x="412137" y="498579"/>
                    <a:pt x="412137" y="498579"/>
                    <a:pt x="411528" y="497965"/>
                  </a:cubicBezTo>
                  <a:cubicBezTo>
                    <a:pt x="411528" y="497965"/>
                    <a:pt x="411528" y="497965"/>
                    <a:pt x="412137" y="497965"/>
                  </a:cubicBezTo>
                  <a:cubicBezTo>
                    <a:pt x="412137" y="497965"/>
                    <a:pt x="412137" y="497965"/>
                    <a:pt x="411528" y="497350"/>
                  </a:cubicBezTo>
                  <a:cubicBezTo>
                    <a:pt x="411528" y="496735"/>
                    <a:pt x="412746" y="496735"/>
                    <a:pt x="412137" y="494890"/>
                  </a:cubicBezTo>
                  <a:cubicBezTo>
                    <a:pt x="413356" y="494275"/>
                    <a:pt x="417010" y="493660"/>
                    <a:pt x="417620" y="491200"/>
                  </a:cubicBezTo>
                  <a:cubicBezTo>
                    <a:pt x="417620" y="491200"/>
                    <a:pt x="417620" y="491200"/>
                    <a:pt x="418229" y="491200"/>
                  </a:cubicBezTo>
                  <a:cubicBezTo>
                    <a:pt x="418229" y="491200"/>
                    <a:pt x="418229" y="491200"/>
                    <a:pt x="418229" y="489971"/>
                  </a:cubicBezTo>
                  <a:cubicBezTo>
                    <a:pt x="418838" y="489971"/>
                    <a:pt x="422493" y="491815"/>
                    <a:pt x="422493" y="487511"/>
                  </a:cubicBezTo>
                  <a:cubicBezTo>
                    <a:pt x="423102" y="487511"/>
                    <a:pt x="423102" y="488126"/>
                    <a:pt x="424929" y="486896"/>
                  </a:cubicBezTo>
                  <a:cubicBezTo>
                    <a:pt x="424929" y="486896"/>
                    <a:pt x="424929" y="486896"/>
                    <a:pt x="424929" y="486281"/>
                  </a:cubicBezTo>
                  <a:cubicBezTo>
                    <a:pt x="424929" y="486281"/>
                    <a:pt x="424929" y="486281"/>
                    <a:pt x="425538" y="486896"/>
                  </a:cubicBezTo>
                  <a:cubicBezTo>
                    <a:pt x="425538" y="486896"/>
                    <a:pt x="424929" y="486896"/>
                    <a:pt x="426757" y="485666"/>
                  </a:cubicBezTo>
                  <a:cubicBezTo>
                    <a:pt x="426757" y="485666"/>
                    <a:pt x="427975" y="486281"/>
                    <a:pt x="429802" y="486281"/>
                  </a:cubicBezTo>
                  <a:cubicBezTo>
                    <a:pt x="429802" y="486896"/>
                    <a:pt x="429802" y="488741"/>
                    <a:pt x="431021" y="490585"/>
                  </a:cubicBezTo>
                  <a:cubicBezTo>
                    <a:pt x="431021" y="490585"/>
                    <a:pt x="431021" y="490585"/>
                    <a:pt x="431021" y="489971"/>
                  </a:cubicBezTo>
                  <a:cubicBezTo>
                    <a:pt x="431630" y="489971"/>
                    <a:pt x="431630" y="489356"/>
                    <a:pt x="433457" y="488741"/>
                  </a:cubicBezTo>
                  <a:cubicBezTo>
                    <a:pt x="433457" y="488741"/>
                    <a:pt x="432239" y="489356"/>
                    <a:pt x="432848" y="487511"/>
                  </a:cubicBezTo>
                  <a:cubicBezTo>
                    <a:pt x="432848" y="487511"/>
                    <a:pt x="432848" y="487511"/>
                    <a:pt x="431630" y="487511"/>
                  </a:cubicBezTo>
                  <a:cubicBezTo>
                    <a:pt x="431630" y="487511"/>
                    <a:pt x="432239" y="486896"/>
                    <a:pt x="431021" y="486281"/>
                  </a:cubicBezTo>
                  <a:cubicBezTo>
                    <a:pt x="431021" y="486281"/>
                    <a:pt x="431021" y="486281"/>
                    <a:pt x="431630" y="486281"/>
                  </a:cubicBezTo>
                  <a:cubicBezTo>
                    <a:pt x="431630" y="486281"/>
                    <a:pt x="431630" y="486281"/>
                    <a:pt x="431630" y="485666"/>
                  </a:cubicBezTo>
                  <a:cubicBezTo>
                    <a:pt x="432239" y="485666"/>
                    <a:pt x="432239" y="485666"/>
                    <a:pt x="434066" y="485666"/>
                  </a:cubicBezTo>
                  <a:cubicBezTo>
                    <a:pt x="434066" y="485666"/>
                    <a:pt x="434066" y="485666"/>
                    <a:pt x="434066" y="484436"/>
                  </a:cubicBezTo>
                  <a:cubicBezTo>
                    <a:pt x="434066" y="484436"/>
                    <a:pt x="434066" y="484436"/>
                    <a:pt x="435285" y="484436"/>
                  </a:cubicBezTo>
                  <a:cubicBezTo>
                    <a:pt x="435285" y="484436"/>
                    <a:pt x="435285" y="484436"/>
                    <a:pt x="435285" y="483821"/>
                  </a:cubicBezTo>
                  <a:cubicBezTo>
                    <a:pt x="435894" y="483821"/>
                    <a:pt x="435894" y="483821"/>
                    <a:pt x="437721" y="483821"/>
                  </a:cubicBezTo>
                  <a:cubicBezTo>
                    <a:pt x="437721" y="482591"/>
                    <a:pt x="438330" y="480132"/>
                    <a:pt x="434066" y="480747"/>
                  </a:cubicBezTo>
                  <a:cubicBezTo>
                    <a:pt x="434066" y="480747"/>
                    <a:pt x="434066" y="480747"/>
                    <a:pt x="434066" y="481976"/>
                  </a:cubicBezTo>
                  <a:cubicBezTo>
                    <a:pt x="434066" y="481976"/>
                    <a:pt x="434066" y="481976"/>
                    <a:pt x="433457" y="481976"/>
                  </a:cubicBezTo>
                  <a:cubicBezTo>
                    <a:pt x="432848" y="481976"/>
                    <a:pt x="434066" y="480132"/>
                    <a:pt x="431630" y="480132"/>
                  </a:cubicBezTo>
                  <a:cubicBezTo>
                    <a:pt x="431630" y="480132"/>
                    <a:pt x="431630" y="480132"/>
                    <a:pt x="431630" y="480747"/>
                  </a:cubicBezTo>
                  <a:cubicBezTo>
                    <a:pt x="431630" y="480747"/>
                    <a:pt x="432239" y="480747"/>
                    <a:pt x="430411" y="480747"/>
                  </a:cubicBezTo>
                  <a:cubicBezTo>
                    <a:pt x="429802" y="481362"/>
                    <a:pt x="431630" y="481976"/>
                    <a:pt x="431021" y="483821"/>
                  </a:cubicBezTo>
                  <a:cubicBezTo>
                    <a:pt x="429802" y="483206"/>
                    <a:pt x="429802" y="478902"/>
                    <a:pt x="425538" y="480132"/>
                  </a:cubicBezTo>
                  <a:cubicBezTo>
                    <a:pt x="424929" y="478902"/>
                    <a:pt x="424929" y="477057"/>
                    <a:pt x="423711" y="473982"/>
                  </a:cubicBezTo>
                  <a:cubicBezTo>
                    <a:pt x="422493" y="473368"/>
                    <a:pt x="421274" y="473982"/>
                    <a:pt x="421884" y="477672"/>
                  </a:cubicBezTo>
                  <a:cubicBezTo>
                    <a:pt x="421884" y="477057"/>
                    <a:pt x="420665" y="477057"/>
                    <a:pt x="420056" y="475212"/>
                  </a:cubicBezTo>
                  <a:cubicBezTo>
                    <a:pt x="420056" y="475212"/>
                    <a:pt x="420665" y="475212"/>
                    <a:pt x="418838" y="475212"/>
                  </a:cubicBezTo>
                  <a:cubicBezTo>
                    <a:pt x="417620" y="478287"/>
                    <a:pt x="421274" y="478287"/>
                    <a:pt x="421274" y="481976"/>
                  </a:cubicBezTo>
                  <a:cubicBezTo>
                    <a:pt x="420665" y="481362"/>
                    <a:pt x="420056" y="482591"/>
                    <a:pt x="418838" y="480747"/>
                  </a:cubicBezTo>
                  <a:cubicBezTo>
                    <a:pt x="418838" y="480747"/>
                    <a:pt x="418838" y="480747"/>
                    <a:pt x="417620" y="481976"/>
                  </a:cubicBezTo>
                  <a:cubicBezTo>
                    <a:pt x="417620" y="481976"/>
                    <a:pt x="417620" y="481976"/>
                    <a:pt x="417620" y="482591"/>
                  </a:cubicBezTo>
                  <a:cubicBezTo>
                    <a:pt x="417620" y="482591"/>
                    <a:pt x="415792" y="481976"/>
                    <a:pt x="415792" y="483821"/>
                  </a:cubicBezTo>
                  <a:cubicBezTo>
                    <a:pt x="415792" y="483821"/>
                    <a:pt x="416401" y="483821"/>
                    <a:pt x="414574" y="483821"/>
                  </a:cubicBezTo>
                  <a:cubicBezTo>
                    <a:pt x="414574" y="483821"/>
                    <a:pt x="414574" y="483821"/>
                    <a:pt x="414574" y="483206"/>
                  </a:cubicBezTo>
                  <a:cubicBezTo>
                    <a:pt x="414574" y="483206"/>
                    <a:pt x="413965" y="483206"/>
                    <a:pt x="412137" y="483206"/>
                  </a:cubicBezTo>
                  <a:cubicBezTo>
                    <a:pt x="412137" y="483206"/>
                    <a:pt x="412137" y="483206"/>
                    <a:pt x="412137" y="484436"/>
                  </a:cubicBezTo>
                  <a:cubicBezTo>
                    <a:pt x="412137" y="484436"/>
                    <a:pt x="412137" y="484436"/>
                    <a:pt x="411528" y="484436"/>
                  </a:cubicBezTo>
                  <a:cubicBezTo>
                    <a:pt x="411528" y="484436"/>
                    <a:pt x="411528" y="484436"/>
                    <a:pt x="411528" y="483821"/>
                  </a:cubicBezTo>
                  <a:cubicBezTo>
                    <a:pt x="411528" y="484436"/>
                    <a:pt x="409701" y="485051"/>
                    <a:pt x="407264" y="484436"/>
                  </a:cubicBezTo>
                  <a:cubicBezTo>
                    <a:pt x="407264" y="484436"/>
                    <a:pt x="407264" y="484436"/>
                    <a:pt x="407264" y="483821"/>
                  </a:cubicBezTo>
                  <a:cubicBezTo>
                    <a:pt x="407264" y="483821"/>
                    <a:pt x="407873" y="483821"/>
                    <a:pt x="406046" y="483821"/>
                  </a:cubicBezTo>
                  <a:cubicBezTo>
                    <a:pt x="406046" y="483821"/>
                    <a:pt x="406046" y="483821"/>
                    <a:pt x="406046" y="483206"/>
                  </a:cubicBezTo>
                  <a:cubicBezTo>
                    <a:pt x="404219" y="483821"/>
                    <a:pt x="403609" y="481976"/>
                    <a:pt x="400564" y="480747"/>
                  </a:cubicBezTo>
                  <a:cubicBezTo>
                    <a:pt x="400564" y="480747"/>
                    <a:pt x="400564" y="480747"/>
                    <a:pt x="400564" y="480132"/>
                  </a:cubicBezTo>
                  <a:cubicBezTo>
                    <a:pt x="400564" y="480132"/>
                    <a:pt x="400564" y="480132"/>
                    <a:pt x="401782" y="480132"/>
                  </a:cubicBezTo>
                  <a:cubicBezTo>
                    <a:pt x="401173" y="480132"/>
                    <a:pt x="401173" y="478902"/>
                    <a:pt x="399345" y="477672"/>
                  </a:cubicBezTo>
                  <a:cubicBezTo>
                    <a:pt x="399345" y="477672"/>
                    <a:pt x="401173" y="477672"/>
                    <a:pt x="400564" y="475212"/>
                  </a:cubicBezTo>
                  <a:cubicBezTo>
                    <a:pt x="400564" y="475212"/>
                    <a:pt x="400564" y="474597"/>
                    <a:pt x="398736" y="474597"/>
                  </a:cubicBezTo>
                  <a:cubicBezTo>
                    <a:pt x="398736" y="474597"/>
                    <a:pt x="399345" y="472753"/>
                    <a:pt x="397518" y="472753"/>
                  </a:cubicBezTo>
                  <a:cubicBezTo>
                    <a:pt x="397518" y="472753"/>
                    <a:pt x="397518" y="472753"/>
                    <a:pt x="398127" y="472138"/>
                  </a:cubicBezTo>
                  <a:cubicBezTo>
                    <a:pt x="398127" y="472138"/>
                    <a:pt x="398127" y="472138"/>
                    <a:pt x="397518" y="472138"/>
                  </a:cubicBezTo>
                  <a:cubicBezTo>
                    <a:pt x="396909" y="471523"/>
                    <a:pt x="398127" y="471523"/>
                    <a:pt x="398127" y="469063"/>
                  </a:cubicBezTo>
                  <a:cubicBezTo>
                    <a:pt x="396909" y="469678"/>
                    <a:pt x="397518" y="468448"/>
                    <a:pt x="394472" y="467833"/>
                  </a:cubicBezTo>
                  <a:cubicBezTo>
                    <a:pt x="394472" y="467833"/>
                    <a:pt x="394472" y="467833"/>
                    <a:pt x="394472" y="467218"/>
                  </a:cubicBezTo>
                  <a:cubicBezTo>
                    <a:pt x="393863" y="467218"/>
                    <a:pt x="390818" y="467833"/>
                    <a:pt x="390818" y="464759"/>
                  </a:cubicBezTo>
                  <a:cubicBezTo>
                    <a:pt x="388990" y="464759"/>
                    <a:pt x="386554" y="462914"/>
                    <a:pt x="382899" y="463529"/>
                  </a:cubicBezTo>
                  <a:lnTo>
                    <a:pt x="382116" y="464583"/>
                  </a:lnTo>
                  <a:lnTo>
                    <a:pt x="381071" y="463529"/>
                  </a:lnTo>
                  <a:cubicBezTo>
                    <a:pt x="381071" y="463529"/>
                    <a:pt x="381680" y="463529"/>
                    <a:pt x="379853" y="463529"/>
                  </a:cubicBezTo>
                  <a:cubicBezTo>
                    <a:pt x="379853" y="462299"/>
                    <a:pt x="378026" y="461684"/>
                    <a:pt x="378635" y="458609"/>
                  </a:cubicBezTo>
                  <a:cubicBezTo>
                    <a:pt x="376807" y="458609"/>
                    <a:pt x="376807" y="455535"/>
                    <a:pt x="378026" y="453075"/>
                  </a:cubicBezTo>
                  <a:cubicBezTo>
                    <a:pt x="378026" y="453075"/>
                    <a:pt x="378026" y="453075"/>
                    <a:pt x="376807" y="453075"/>
                  </a:cubicBezTo>
                  <a:cubicBezTo>
                    <a:pt x="376807" y="453075"/>
                    <a:pt x="376807" y="453075"/>
                    <a:pt x="376807" y="452460"/>
                  </a:cubicBezTo>
                  <a:cubicBezTo>
                    <a:pt x="376198" y="453075"/>
                    <a:pt x="376198" y="451845"/>
                    <a:pt x="374371" y="451845"/>
                  </a:cubicBezTo>
                  <a:cubicBezTo>
                    <a:pt x="374371" y="451845"/>
                    <a:pt x="374371" y="451845"/>
                    <a:pt x="374371" y="452460"/>
                  </a:cubicBezTo>
                  <a:cubicBezTo>
                    <a:pt x="374371" y="452460"/>
                    <a:pt x="374371" y="452460"/>
                    <a:pt x="373153" y="452460"/>
                  </a:cubicBezTo>
                  <a:cubicBezTo>
                    <a:pt x="373153" y="452460"/>
                    <a:pt x="373153" y="453075"/>
                    <a:pt x="373153" y="451230"/>
                  </a:cubicBezTo>
                  <a:cubicBezTo>
                    <a:pt x="373153" y="451230"/>
                    <a:pt x="373153" y="451230"/>
                    <a:pt x="372543" y="451230"/>
                  </a:cubicBezTo>
                  <a:cubicBezTo>
                    <a:pt x="373762" y="446311"/>
                    <a:pt x="370716" y="446311"/>
                    <a:pt x="370716" y="440162"/>
                  </a:cubicBezTo>
                  <a:cubicBezTo>
                    <a:pt x="370107" y="440777"/>
                    <a:pt x="369498" y="438932"/>
                    <a:pt x="367670" y="438932"/>
                  </a:cubicBezTo>
                  <a:cubicBezTo>
                    <a:pt x="367670" y="438932"/>
                    <a:pt x="367670" y="438932"/>
                    <a:pt x="368279" y="437702"/>
                  </a:cubicBezTo>
                  <a:cubicBezTo>
                    <a:pt x="368279" y="437702"/>
                    <a:pt x="368279" y="437702"/>
                    <a:pt x="367670" y="437702"/>
                  </a:cubicBezTo>
                  <a:cubicBezTo>
                    <a:pt x="367670" y="437087"/>
                    <a:pt x="366452" y="436472"/>
                    <a:pt x="367061" y="434627"/>
                  </a:cubicBezTo>
                  <a:cubicBezTo>
                    <a:pt x="367061" y="434627"/>
                    <a:pt x="367061" y="434627"/>
                    <a:pt x="367670" y="434627"/>
                  </a:cubicBezTo>
                  <a:cubicBezTo>
                    <a:pt x="367670" y="434012"/>
                    <a:pt x="367061" y="434627"/>
                    <a:pt x="367061" y="432783"/>
                  </a:cubicBezTo>
                  <a:cubicBezTo>
                    <a:pt x="366452" y="432783"/>
                    <a:pt x="368889" y="432783"/>
                    <a:pt x="370716" y="432783"/>
                  </a:cubicBezTo>
                  <a:cubicBezTo>
                    <a:pt x="370716" y="432783"/>
                    <a:pt x="368889" y="432783"/>
                    <a:pt x="368889" y="430938"/>
                  </a:cubicBezTo>
                  <a:cubicBezTo>
                    <a:pt x="368889" y="430938"/>
                    <a:pt x="368889" y="430938"/>
                    <a:pt x="368279" y="430938"/>
                  </a:cubicBezTo>
                  <a:cubicBezTo>
                    <a:pt x="368279" y="430938"/>
                    <a:pt x="368279" y="430938"/>
                    <a:pt x="368279" y="429093"/>
                  </a:cubicBezTo>
                  <a:cubicBezTo>
                    <a:pt x="368279" y="429093"/>
                    <a:pt x="368279" y="429093"/>
                    <a:pt x="367061" y="429093"/>
                  </a:cubicBezTo>
                  <a:cubicBezTo>
                    <a:pt x="367061" y="429093"/>
                    <a:pt x="367061" y="429093"/>
                    <a:pt x="367061" y="428478"/>
                  </a:cubicBezTo>
                  <a:cubicBezTo>
                    <a:pt x="367061" y="428478"/>
                    <a:pt x="367061" y="428478"/>
                    <a:pt x="366452" y="429093"/>
                  </a:cubicBezTo>
                  <a:cubicBezTo>
                    <a:pt x="366452" y="429093"/>
                    <a:pt x="366452" y="429093"/>
                    <a:pt x="366452" y="428478"/>
                  </a:cubicBezTo>
                  <a:cubicBezTo>
                    <a:pt x="366452" y="428478"/>
                    <a:pt x="366452" y="428478"/>
                    <a:pt x="365234" y="428478"/>
                  </a:cubicBezTo>
                  <a:cubicBezTo>
                    <a:pt x="365234" y="427863"/>
                    <a:pt x="366452" y="425403"/>
                    <a:pt x="364625" y="423559"/>
                  </a:cubicBezTo>
                  <a:cubicBezTo>
                    <a:pt x="364625" y="423559"/>
                    <a:pt x="364625" y="423559"/>
                    <a:pt x="365234" y="423559"/>
                  </a:cubicBezTo>
                  <a:cubicBezTo>
                    <a:pt x="365234" y="423559"/>
                    <a:pt x="365234" y="423559"/>
                    <a:pt x="365234" y="422944"/>
                  </a:cubicBezTo>
                  <a:cubicBezTo>
                    <a:pt x="365234" y="422944"/>
                    <a:pt x="365234" y="422944"/>
                    <a:pt x="366452" y="422944"/>
                  </a:cubicBezTo>
                  <a:cubicBezTo>
                    <a:pt x="365234" y="421714"/>
                    <a:pt x="368279" y="421099"/>
                    <a:pt x="368889" y="419254"/>
                  </a:cubicBezTo>
                  <a:cubicBezTo>
                    <a:pt x="369498" y="419254"/>
                    <a:pt x="369498" y="418639"/>
                    <a:pt x="371325" y="418024"/>
                  </a:cubicBezTo>
                  <a:cubicBezTo>
                    <a:pt x="371325" y="418024"/>
                    <a:pt x="371325" y="418024"/>
                    <a:pt x="371325" y="417409"/>
                  </a:cubicBezTo>
                  <a:cubicBezTo>
                    <a:pt x="371325" y="417409"/>
                    <a:pt x="370716" y="417409"/>
                    <a:pt x="372543" y="417409"/>
                  </a:cubicBezTo>
                  <a:cubicBezTo>
                    <a:pt x="372543" y="417409"/>
                    <a:pt x="372543" y="417409"/>
                    <a:pt x="372543" y="416794"/>
                  </a:cubicBezTo>
                  <a:cubicBezTo>
                    <a:pt x="372543" y="416180"/>
                    <a:pt x="377417" y="418639"/>
                    <a:pt x="379244" y="416794"/>
                  </a:cubicBezTo>
                  <a:cubicBezTo>
                    <a:pt x="379244" y="418024"/>
                    <a:pt x="382290" y="419254"/>
                    <a:pt x="382290" y="421714"/>
                  </a:cubicBezTo>
                  <a:cubicBezTo>
                    <a:pt x="382290" y="421714"/>
                    <a:pt x="382290" y="421714"/>
                    <a:pt x="381071" y="421714"/>
                  </a:cubicBezTo>
                  <a:cubicBezTo>
                    <a:pt x="381071" y="422329"/>
                    <a:pt x="381071" y="421714"/>
                    <a:pt x="381071" y="423559"/>
                  </a:cubicBezTo>
                  <a:cubicBezTo>
                    <a:pt x="381071" y="423559"/>
                    <a:pt x="381071" y="423559"/>
                    <a:pt x="382290" y="423559"/>
                  </a:cubicBezTo>
                  <a:cubicBezTo>
                    <a:pt x="382290" y="423559"/>
                    <a:pt x="382290" y="422944"/>
                    <a:pt x="382290" y="424788"/>
                  </a:cubicBezTo>
                  <a:cubicBezTo>
                    <a:pt x="382290" y="424788"/>
                    <a:pt x="382290" y="424788"/>
                    <a:pt x="381071" y="424788"/>
                  </a:cubicBezTo>
                  <a:cubicBezTo>
                    <a:pt x="381680" y="425403"/>
                    <a:pt x="381071" y="425403"/>
                    <a:pt x="380462" y="427248"/>
                  </a:cubicBezTo>
                  <a:cubicBezTo>
                    <a:pt x="380462" y="427248"/>
                    <a:pt x="381071" y="427248"/>
                    <a:pt x="382899" y="427248"/>
                  </a:cubicBezTo>
                  <a:cubicBezTo>
                    <a:pt x="382899" y="427248"/>
                    <a:pt x="382899" y="427248"/>
                    <a:pt x="382899" y="426018"/>
                  </a:cubicBezTo>
                  <a:cubicBezTo>
                    <a:pt x="382899" y="426633"/>
                    <a:pt x="385335" y="425403"/>
                    <a:pt x="384726" y="427863"/>
                  </a:cubicBezTo>
                  <a:cubicBezTo>
                    <a:pt x="385944" y="428478"/>
                    <a:pt x="385944" y="426633"/>
                    <a:pt x="387772" y="426018"/>
                  </a:cubicBezTo>
                  <a:cubicBezTo>
                    <a:pt x="386554" y="425403"/>
                    <a:pt x="387163" y="423559"/>
                    <a:pt x="387163" y="419869"/>
                  </a:cubicBezTo>
                  <a:cubicBezTo>
                    <a:pt x="388381" y="419254"/>
                    <a:pt x="390818" y="421099"/>
                    <a:pt x="392036" y="416794"/>
                  </a:cubicBezTo>
                  <a:cubicBezTo>
                    <a:pt x="392645" y="416794"/>
                    <a:pt x="392645" y="418024"/>
                    <a:pt x="394472" y="418024"/>
                  </a:cubicBezTo>
                  <a:cubicBezTo>
                    <a:pt x="394472" y="418024"/>
                    <a:pt x="394472" y="418024"/>
                    <a:pt x="394472" y="419254"/>
                  </a:cubicBezTo>
                  <a:cubicBezTo>
                    <a:pt x="400564" y="421099"/>
                    <a:pt x="406655" y="419869"/>
                    <a:pt x="414574" y="420484"/>
                  </a:cubicBezTo>
                  <a:cubicBezTo>
                    <a:pt x="414574" y="421099"/>
                    <a:pt x="414574" y="423559"/>
                    <a:pt x="417620" y="423559"/>
                  </a:cubicBezTo>
                  <a:cubicBezTo>
                    <a:pt x="417010" y="423559"/>
                    <a:pt x="418229" y="423559"/>
                    <a:pt x="418838" y="426018"/>
                  </a:cubicBezTo>
                  <a:cubicBezTo>
                    <a:pt x="418838" y="426018"/>
                    <a:pt x="418838" y="426018"/>
                    <a:pt x="419447" y="426018"/>
                  </a:cubicBezTo>
                  <a:cubicBezTo>
                    <a:pt x="419447" y="426018"/>
                    <a:pt x="419447" y="426018"/>
                    <a:pt x="419447" y="427248"/>
                  </a:cubicBezTo>
                  <a:cubicBezTo>
                    <a:pt x="419447" y="427248"/>
                    <a:pt x="419447" y="427248"/>
                    <a:pt x="420056" y="427248"/>
                  </a:cubicBezTo>
                  <a:cubicBezTo>
                    <a:pt x="420056" y="427248"/>
                    <a:pt x="420665" y="427248"/>
                    <a:pt x="421274" y="429093"/>
                  </a:cubicBezTo>
                  <a:cubicBezTo>
                    <a:pt x="421274" y="429708"/>
                    <a:pt x="421884" y="428478"/>
                    <a:pt x="423711" y="430938"/>
                  </a:cubicBezTo>
                  <a:cubicBezTo>
                    <a:pt x="423711" y="430938"/>
                    <a:pt x="423711" y="430938"/>
                    <a:pt x="423711" y="429708"/>
                  </a:cubicBezTo>
                  <a:cubicBezTo>
                    <a:pt x="423711" y="429708"/>
                    <a:pt x="423711" y="429708"/>
                    <a:pt x="424929" y="429708"/>
                  </a:cubicBezTo>
                  <a:cubicBezTo>
                    <a:pt x="424929" y="430323"/>
                    <a:pt x="424320" y="430323"/>
                    <a:pt x="425538" y="431553"/>
                  </a:cubicBezTo>
                  <a:cubicBezTo>
                    <a:pt x="425538" y="430938"/>
                    <a:pt x="425538" y="430323"/>
                    <a:pt x="424929" y="428478"/>
                  </a:cubicBezTo>
                  <a:cubicBezTo>
                    <a:pt x="424929" y="428478"/>
                    <a:pt x="424929" y="428478"/>
                    <a:pt x="425538" y="428478"/>
                  </a:cubicBezTo>
                  <a:cubicBezTo>
                    <a:pt x="425538" y="428478"/>
                    <a:pt x="424320" y="427248"/>
                    <a:pt x="423711" y="425403"/>
                  </a:cubicBezTo>
                  <a:cubicBezTo>
                    <a:pt x="424929" y="425403"/>
                    <a:pt x="425538" y="425403"/>
                    <a:pt x="427366" y="426018"/>
                  </a:cubicBezTo>
                  <a:cubicBezTo>
                    <a:pt x="426757" y="425403"/>
                    <a:pt x="424929" y="424788"/>
                    <a:pt x="422493" y="424174"/>
                  </a:cubicBezTo>
                  <a:cubicBezTo>
                    <a:pt x="422493" y="424788"/>
                    <a:pt x="422493" y="421714"/>
                    <a:pt x="420056" y="421714"/>
                  </a:cubicBezTo>
                  <a:cubicBezTo>
                    <a:pt x="420056" y="421714"/>
                    <a:pt x="420056" y="421714"/>
                    <a:pt x="420056" y="422944"/>
                  </a:cubicBezTo>
                  <a:cubicBezTo>
                    <a:pt x="418229" y="421714"/>
                    <a:pt x="420056" y="419254"/>
                    <a:pt x="417010" y="418024"/>
                  </a:cubicBezTo>
                  <a:cubicBezTo>
                    <a:pt x="417010" y="418024"/>
                    <a:pt x="417010" y="417409"/>
                    <a:pt x="417010" y="416180"/>
                  </a:cubicBezTo>
                  <a:cubicBezTo>
                    <a:pt x="414574" y="416180"/>
                    <a:pt x="412746" y="414335"/>
                    <a:pt x="407264" y="413720"/>
                  </a:cubicBezTo>
                  <a:cubicBezTo>
                    <a:pt x="407264" y="413720"/>
                    <a:pt x="407264" y="413720"/>
                    <a:pt x="407264" y="414950"/>
                  </a:cubicBezTo>
                  <a:cubicBezTo>
                    <a:pt x="406046" y="412490"/>
                    <a:pt x="399955" y="414335"/>
                    <a:pt x="398736" y="411875"/>
                  </a:cubicBezTo>
                  <a:cubicBezTo>
                    <a:pt x="397518" y="410645"/>
                    <a:pt x="392645" y="414335"/>
                    <a:pt x="390208" y="410030"/>
                  </a:cubicBezTo>
                  <a:cubicBezTo>
                    <a:pt x="389599" y="410645"/>
                    <a:pt x="390818" y="411260"/>
                    <a:pt x="389599" y="412490"/>
                  </a:cubicBezTo>
                  <a:cubicBezTo>
                    <a:pt x="388381" y="411875"/>
                    <a:pt x="389599" y="408800"/>
                    <a:pt x="387163" y="408800"/>
                  </a:cubicBezTo>
                  <a:cubicBezTo>
                    <a:pt x="387163" y="408800"/>
                    <a:pt x="387163" y="408800"/>
                    <a:pt x="387163" y="408186"/>
                  </a:cubicBezTo>
                  <a:cubicBezTo>
                    <a:pt x="387163" y="408186"/>
                    <a:pt x="386554" y="408186"/>
                    <a:pt x="384726" y="408186"/>
                  </a:cubicBezTo>
                  <a:cubicBezTo>
                    <a:pt x="384726" y="408186"/>
                    <a:pt x="384726" y="408186"/>
                    <a:pt x="384726" y="406341"/>
                  </a:cubicBezTo>
                  <a:cubicBezTo>
                    <a:pt x="385944" y="406956"/>
                    <a:pt x="384726" y="406341"/>
                    <a:pt x="387772" y="405111"/>
                  </a:cubicBezTo>
                  <a:cubicBezTo>
                    <a:pt x="387772" y="404496"/>
                    <a:pt x="388381" y="403266"/>
                    <a:pt x="390818" y="403881"/>
                  </a:cubicBezTo>
                  <a:cubicBezTo>
                    <a:pt x="390818" y="403881"/>
                    <a:pt x="390818" y="403881"/>
                    <a:pt x="390818" y="403266"/>
                  </a:cubicBezTo>
                  <a:cubicBezTo>
                    <a:pt x="392036" y="402651"/>
                    <a:pt x="395081" y="402651"/>
                    <a:pt x="395691" y="399577"/>
                  </a:cubicBezTo>
                  <a:cubicBezTo>
                    <a:pt x="395691" y="399577"/>
                    <a:pt x="395691" y="399577"/>
                    <a:pt x="397518" y="399577"/>
                  </a:cubicBezTo>
                  <a:cubicBezTo>
                    <a:pt x="397518" y="399577"/>
                    <a:pt x="397518" y="399577"/>
                    <a:pt x="397518" y="398347"/>
                  </a:cubicBezTo>
                  <a:cubicBezTo>
                    <a:pt x="398127" y="398347"/>
                    <a:pt x="401782" y="398962"/>
                    <a:pt x="401782" y="395887"/>
                  </a:cubicBezTo>
                  <a:cubicBezTo>
                    <a:pt x="401782" y="395887"/>
                    <a:pt x="401782" y="395887"/>
                    <a:pt x="402391" y="396502"/>
                  </a:cubicBezTo>
                  <a:cubicBezTo>
                    <a:pt x="402391" y="396502"/>
                    <a:pt x="404828" y="395272"/>
                    <a:pt x="406655" y="394657"/>
                  </a:cubicBezTo>
                  <a:cubicBezTo>
                    <a:pt x="406655" y="394657"/>
                    <a:pt x="406655" y="394657"/>
                    <a:pt x="406655" y="394042"/>
                  </a:cubicBezTo>
                  <a:cubicBezTo>
                    <a:pt x="407264" y="394042"/>
                    <a:pt x="408483" y="394042"/>
                    <a:pt x="410919" y="394042"/>
                  </a:cubicBezTo>
                  <a:cubicBezTo>
                    <a:pt x="410919" y="394042"/>
                    <a:pt x="410919" y="394657"/>
                    <a:pt x="410919" y="392812"/>
                  </a:cubicBezTo>
                  <a:cubicBezTo>
                    <a:pt x="412137" y="392812"/>
                    <a:pt x="413356" y="390968"/>
                    <a:pt x="415792" y="392812"/>
                  </a:cubicBezTo>
                  <a:cubicBezTo>
                    <a:pt x="415792" y="392197"/>
                    <a:pt x="416401" y="392197"/>
                    <a:pt x="417010" y="390353"/>
                  </a:cubicBezTo>
                  <a:cubicBezTo>
                    <a:pt x="417010" y="390353"/>
                    <a:pt x="418229" y="390353"/>
                    <a:pt x="420056" y="390353"/>
                  </a:cubicBezTo>
                  <a:cubicBezTo>
                    <a:pt x="420056" y="390353"/>
                    <a:pt x="420056" y="390353"/>
                    <a:pt x="420056" y="389738"/>
                  </a:cubicBezTo>
                  <a:cubicBezTo>
                    <a:pt x="421274" y="390353"/>
                    <a:pt x="421884" y="389123"/>
                    <a:pt x="423711" y="388508"/>
                  </a:cubicBezTo>
                  <a:cubicBezTo>
                    <a:pt x="423102" y="384203"/>
                    <a:pt x="426757" y="387278"/>
                    <a:pt x="430411" y="386048"/>
                  </a:cubicBezTo>
                  <a:cubicBezTo>
                    <a:pt x="430411" y="386048"/>
                    <a:pt x="430411" y="386048"/>
                    <a:pt x="430411" y="385433"/>
                  </a:cubicBezTo>
                  <a:cubicBezTo>
                    <a:pt x="430411" y="385433"/>
                    <a:pt x="431021" y="385433"/>
                    <a:pt x="432848" y="385433"/>
                  </a:cubicBezTo>
                  <a:cubicBezTo>
                    <a:pt x="432848" y="385433"/>
                    <a:pt x="432848" y="385433"/>
                    <a:pt x="432848" y="384818"/>
                  </a:cubicBezTo>
                  <a:cubicBezTo>
                    <a:pt x="434066" y="384818"/>
                    <a:pt x="434066" y="383589"/>
                    <a:pt x="437721" y="384203"/>
                  </a:cubicBezTo>
                  <a:cubicBezTo>
                    <a:pt x="437721" y="384203"/>
                    <a:pt x="437721" y="384203"/>
                    <a:pt x="437721" y="384818"/>
                  </a:cubicBezTo>
                  <a:cubicBezTo>
                    <a:pt x="437721" y="384818"/>
                    <a:pt x="437721" y="384818"/>
                    <a:pt x="438330" y="384818"/>
                  </a:cubicBezTo>
                  <a:cubicBezTo>
                    <a:pt x="438330" y="384818"/>
                    <a:pt x="438330" y="384818"/>
                    <a:pt x="438330" y="385433"/>
                  </a:cubicBezTo>
                  <a:lnTo>
                    <a:pt x="443660" y="386509"/>
                  </a:lnTo>
                  <a:lnTo>
                    <a:pt x="444422" y="387278"/>
                  </a:lnTo>
                  <a:lnTo>
                    <a:pt x="444422" y="387893"/>
                  </a:lnTo>
                  <a:cubicBezTo>
                    <a:pt x="444422" y="387893"/>
                    <a:pt x="444422" y="387893"/>
                    <a:pt x="445031" y="387893"/>
                  </a:cubicBezTo>
                  <a:lnTo>
                    <a:pt x="444422" y="387278"/>
                  </a:lnTo>
                  <a:lnTo>
                    <a:pt x="444422" y="386663"/>
                  </a:lnTo>
                  <a:lnTo>
                    <a:pt x="443660" y="386509"/>
                  </a:lnTo>
                  <a:lnTo>
                    <a:pt x="443203" y="386048"/>
                  </a:lnTo>
                  <a:cubicBezTo>
                    <a:pt x="444422" y="384818"/>
                    <a:pt x="441376" y="385433"/>
                    <a:pt x="441376" y="383589"/>
                  </a:cubicBezTo>
                  <a:cubicBezTo>
                    <a:pt x="440767" y="383589"/>
                    <a:pt x="440158" y="382359"/>
                    <a:pt x="437721" y="382359"/>
                  </a:cubicBezTo>
                  <a:cubicBezTo>
                    <a:pt x="437721" y="382359"/>
                    <a:pt x="438330" y="381129"/>
                    <a:pt x="436503" y="381129"/>
                  </a:cubicBezTo>
                  <a:cubicBezTo>
                    <a:pt x="436503" y="381129"/>
                    <a:pt x="435894" y="378669"/>
                    <a:pt x="434675" y="376209"/>
                  </a:cubicBezTo>
                  <a:cubicBezTo>
                    <a:pt x="434675" y="376209"/>
                    <a:pt x="434675" y="376209"/>
                    <a:pt x="434066" y="376209"/>
                  </a:cubicBezTo>
                  <a:cubicBezTo>
                    <a:pt x="434066" y="375595"/>
                    <a:pt x="434066" y="376209"/>
                    <a:pt x="434066" y="374365"/>
                  </a:cubicBezTo>
                  <a:cubicBezTo>
                    <a:pt x="434675" y="374365"/>
                    <a:pt x="435285" y="374980"/>
                    <a:pt x="437112" y="376824"/>
                  </a:cubicBezTo>
                  <a:cubicBezTo>
                    <a:pt x="438330" y="374980"/>
                    <a:pt x="438330" y="375595"/>
                    <a:pt x="440158" y="371905"/>
                  </a:cubicBezTo>
                  <a:cubicBezTo>
                    <a:pt x="439549" y="371290"/>
                    <a:pt x="440158" y="372520"/>
                    <a:pt x="438330" y="372520"/>
                  </a:cubicBezTo>
                  <a:cubicBezTo>
                    <a:pt x="438330" y="371905"/>
                    <a:pt x="438330" y="372520"/>
                    <a:pt x="438330" y="370675"/>
                  </a:cubicBezTo>
                  <a:cubicBezTo>
                    <a:pt x="438330" y="370675"/>
                    <a:pt x="439549" y="371905"/>
                    <a:pt x="440158" y="369445"/>
                  </a:cubicBezTo>
                  <a:cubicBezTo>
                    <a:pt x="439549" y="369445"/>
                    <a:pt x="439549" y="369445"/>
                    <a:pt x="437112" y="369445"/>
                  </a:cubicBezTo>
                  <a:cubicBezTo>
                    <a:pt x="437721" y="371905"/>
                    <a:pt x="432848" y="370675"/>
                    <a:pt x="434066" y="374365"/>
                  </a:cubicBezTo>
                  <a:cubicBezTo>
                    <a:pt x="434066" y="374365"/>
                    <a:pt x="434066" y="374365"/>
                    <a:pt x="433457" y="374365"/>
                  </a:cubicBezTo>
                  <a:cubicBezTo>
                    <a:pt x="433457" y="374980"/>
                    <a:pt x="433457" y="374365"/>
                    <a:pt x="433457" y="376209"/>
                  </a:cubicBezTo>
                  <a:cubicBezTo>
                    <a:pt x="433457" y="376209"/>
                    <a:pt x="433457" y="376209"/>
                    <a:pt x="432848" y="376209"/>
                  </a:cubicBezTo>
                  <a:cubicBezTo>
                    <a:pt x="432848" y="376209"/>
                    <a:pt x="432848" y="377439"/>
                    <a:pt x="432848" y="378669"/>
                  </a:cubicBezTo>
                  <a:cubicBezTo>
                    <a:pt x="431630" y="378669"/>
                    <a:pt x="429802" y="378669"/>
                    <a:pt x="427366" y="379899"/>
                  </a:cubicBezTo>
                  <a:cubicBezTo>
                    <a:pt x="427366" y="379899"/>
                    <a:pt x="427366" y="379899"/>
                    <a:pt x="427366" y="380514"/>
                  </a:cubicBezTo>
                  <a:cubicBezTo>
                    <a:pt x="427366" y="380514"/>
                    <a:pt x="426148" y="380514"/>
                    <a:pt x="424929" y="380514"/>
                  </a:cubicBezTo>
                  <a:cubicBezTo>
                    <a:pt x="424929" y="380514"/>
                    <a:pt x="424929" y="380514"/>
                    <a:pt x="424929" y="379899"/>
                  </a:cubicBezTo>
                  <a:cubicBezTo>
                    <a:pt x="423102" y="379899"/>
                    <a:pt x="421274" y="380514"/>
                    <a:pt x="418229" y="381129"/>
                  </a:cubicBezTo>
                  <a:cubicBezTo>
                    <a:pt x="418229" y="381129"/>
                    <a:pt x="418229" y="381129"/>
                    <a:pt x="418229" y="381744"/>
                  </a:cubicBezTo>
                  <a:cubicBezTo>
                    <a:pt x="418229" y="381744"/>
                    <a:pt x="418229" y="381744"/>
                    <a:pt x="417010" y="382359"/>
                  </a:cubicBezTo>
                  <a:cubicBezTo>
                    <a:pt x="417010" y="382359"/>
                    <a:pt x="417010" y="382359"/>
                    <a:pt x="417010" y="381744"/>
                  </a:cubicBezTo>
                  <a:cubicBezTo>
                    <a:pt x="416401" y="381744"/>
                    <a:pt x="417010" y="381744"/>
                    <a:pt x="415183" y="381744"/>
                  </a:cubicBezTo>
                  <a:cubicBezTo>
                    <a:pt x="415183" y="381744"/>
                    <a:pt x="415183" y="381744"/>
                    <a:pt x="415183" y="382359"/>
                  </a:cubicBezTo>
                  <a:cubicBezTo>
                    <a:pt x="415183" y="382359"/>
                    <a:pt x="415183" y="382359"/>
                    <a:pt x="414574" y="382359"/>
                  </a:cubicBezTo>
                  <a:cubicBezTo>
                    <a:pt x="414574" y="382359"/>
                    <a:pt x="414574" y="382359"/>
                    <a:pt x="414574" y="383589"/>
                  </a:cubicBezTo>
                  <a:cubicBezTo>
                    <a:pt x="413356" y="383589"/>
                    <a:pt x="414574" y="382974"/>
                    <a:pt x="411528" y="384203"/>
                  </a:cubicBezTo>
                  <a:cubicBezTo>
                    <a:pt x="411528" y="383589"/>
                    <a:pt x="411528" y="382974"/>
                    <a:pt x="407873" y="383589"/>
                  </a:cubicBezTo>
                  <a:cubicBezTo>
                    <a:pt x="408483" y="382974"/>
                    <a:pt x="405437" y="381744"/>
                    <a:pt x="405437" y="379899"/>
                  </a:cubicBezTo>
                  <a:cubicBezTo>
                    <a:pt x="405437" y="379899"/>
                    <a:pt x="405437" y="379899"/>
                    <a:pt x="404219" y="379899"/>
                  </a:cubicBezTo>
                  <a:cubicBezTo>
                    <a:pt x="404219" y="379284"/>
                    <a:pt x="404219" y="379284"/>
                    <a:pt x="404219" y="377439"/>
                  </a:cubicBezTo>
                  <a:cubicBezTo>
                    <a:pt x="404219" y="377439"/>
                    <a:pt x="404219" y="377439"/>
                    <a:pt x="403609" y="377439"/>
                  </a:cubicBezTo>
                  <a:cubicBezTo>
                    <a:pt x="403609" y="378054"/>
                    <a:pt x="404219" y="379899"/>
                    <a:pt x="401782" y="380514"/>
                  </a:cubicBezTo>
                  <a:cubicBezTo>
                    <a:pt x="401782" y="380514"/>
                    <a:pt x="401782" y="380514"/>
                    <a:pt x="401782" y="379899"/>
                  </a:cubicBezTo>
                  <a:cubicBezTo>
                    <a:pt x="397518" y="378054"/>
                    <a:pt x="398127" y="385433"/>
                    <a:pt x="393863" y="387893"/>
                  </a:cubicBezTo>
                  <a:cubicBezTo>
                    <a:pt x="392645" y="390968"/>
                    <a:pt x="388990" y="389123"/>
                    <a:pt x="384117" y="392197"/>
                  </a:cubicBezTo>
                  <a:cubicBezTo>
                    <a:pt x="384117" y="391583"/>
                    <a:pt x="385335" y="394042"/>
                    <a:pt x="382899" y="394042"/>
                  </a:cubicBezTo>
                  <a:cubicBezTo>
                    <a:pt x="382899" y="394042"/>
                    <a:pt x="382899" y="394042"/>
                    <a:pt x="382899" y="393427"/>
                  </a:cubicBezTo>
                  <a:cubicBezTo>
                    <a:pt x="382899" y="393427"/>
                    <a:pt x="382899" y="393427"/>
                    <a:pt x="382290" y="393427"/>
                  </a:cubicBezTo>
                  <a:cubicBezTo>
                    <a:pt x="382290" y="393427"/>
                    <a:pt x="382290" y="393427"/>
                    <a:pt x="382290" y="392812"/>
                  </a:cubicBezTo>
                  <a:cubicBezTo>
                    <a:pt x="382290" y="392812"/>
                    <a:pt x="382290" y="392812"/>
                    <a:pt x="381071" y="392812"/>
                  </a:cubicBezTo>
                  <a:cubicBezTo>
                    <a:pt x="381680" y="393427"/>
                    <a:pt x="381680" y="390353"/>
                    <a:pt x="378635" y="390353"/>
                  </a:cubicBezTo>
                  <a:cubicBezTo>
                    <a:pt x="378635" y="390968"/>
                    <a:pt x="377417" y="392812"/>
                    <a:pt x="380462" y="393427"/>
                  </a:cubicBezTo>
                  <a:cubicBezTo>
                    <a:pt x="380462" y="393427"/>
                    <a:pt x="380462" y="393427"/>
                    <a:pt x="380462" y="394042"/>
                  </a:cubicBezTo>
                  <a:cubicBezTo>
                    <a:pt x="380462" y="394042"/>
                    <a:pt x="380462" y="394042"/>
                    <a:pt x="381071" y="394042"/>
                  </a:cubicBezTo>
                  <a:cubicBezTo>
                    <a:pt x="381071" y="394042"/>
                    <a:pt x="381071" y="394042"/>
                    <a:pt x="381071" y="394657"/>
                  </a:cubicBezTo>
                  <a:cubicBezTo>
                    <a:pt x="381071" y="394657"/>
                    <a:pt x="379853" y="394657"/>
                    <a:pt x="378026" y="394657"/>
                  </a:cubicBezTo>
                  <a:cubicBezTo>
                    <a:pt x="378026" y="394657"/>
                    <a:pt x="378026" y="394657"/>
                    <a:pt x="378026" y="395887"/>
                  </a:cubicBezTo>
                  <a:cubicBezTo>
                    <a:pt x="376198" y="396502"/>
                    <a:pt x="374371" y="393427"/>
                    <a:pt x="372543" y="395887"/>
                  </a:cubicBezTo>
                  <a:cubicBezTo>
                    <a:pt x="373153" y="395272"/>
                    <a:pt x="371934" y="395887"/>
                    <a:pt x="371934" y="394042"/>
                  </a:cubicBezTo>
                  <a:cubicBezTo>
                    <a:pt x="371934" y="394042"/>
                    <a:pt x="371325" y="395272"/>
                    <a:pt x="369498" y="393427"/>
                  </a:cubicBezTo>
                  <a:cubicBezTo>
                    <a:pt x="369498" y="393427"/>
                    <a:pt x="369498" y="393427"/>
                    <a:pt x="369498" y="394042"/>
                  </a:cubicBezTo>
                  <a:cubicBezTo>
                    <a:pt x="368889" y="394042"/>
                    <a:pt x="368889" y="394657"/>
                    <a:pt x="367061" y="394657"/>
                  </a:cubicBezTo>
                  <a:cubicBezTo>
                    <a:pt x="367061" y="394657"/>
                    <a:pt x="367061" y="394657"/>
                    <a:pt x="367061" y="395887"/>
                  </a:cubicBezTo>
                  <a:cubicBezTo>
                    <a:pt x="367061" y="395887"/>
                    <a:pt x="367061" y="395887"/>
                    <a:pt x="366452" y="395887"/>
                  </a:cubicBezTo>
                  <a:cubicBezTo>
                    <a:pt x="366452" y="395887"/>
                    <a:pt x="366452" y="395887"/>
                    <a:pt x="366452" y="396502"/>
                  </a:cubicBezTo>
                  <a:cubicBezTo>
                    <a:pt x="366452" y="396502"/>
                    <a:pt x="366452" y="396502"/>
                    <a:pt x="367061" y="396502"/>
                  </a:cubicBezTo>
                  <a:cubicBezTo>
                    <a:pt x="367061" y="396502"/>
                    <a:pt x="367061" y="396502"/>
                    <a:pt x="367061" y="397117"/>
                  </a:cubicBezTo>
                  <a:cubicBezTo>
                    <a:pt x="367061" y="397117"/>
                    <a:pt x="367061" y="397117"/>
                    <a:pt x="366452" y="397117"/>
                  </a:cubicBezTo>
                  <a:cubicBezTo>
                    <a:pt x="366452" y="397117"/>
                    <a:pt x="366452" y="397117"/>
                    <a:pt x="366452" y="397732"/>
                  </a:cubicBezTo>
                  <a:cubicBezTo>
                    <a:pt x="366452" y="397732"/>
                    <a:pt x="366452" y="397732"/>
                    <a:pt x="365234" y="397732"/>
                  </a:cubicBezTo>
                  <a:cubicBezTo>
                    <a:pt x="365234" y="398347"/>
                    <a:pt x="366452" y="399577"/>
                    <a:pt x="364625" y="400806"/>
                  </a:cubicBezTo>
                  <a:cubicBezTo>
                    <a:pt x="364015" y="400806"/>
                    <a:pt x="364015" y="397117"/>
                    <a:pt x="360970" y="397732"/>
                  </a:cubicBezTo>
                  <a:cubicBezTo>
                    <a:pt x="360970" y="397732"/>
                    <a:pt x="360970" y="397732"/>
                    <a:pt x="360970" y="398347"/>
                  </a:cubicBezTo>
                  <a:cubicBezTo>
                    <a:pt x="360970" y="398347"/>
                    <a:pt x="360970" y="398347"/>
                    <a:pt x="360361" y="398347"/>
                  </a:cubicBezTo>
                  <a:cubicBezTo>
                    <a:pt x="360361" y="398347"/>
                    <a:pt x="360361" y="398347"/>
                    <a:pt x="360361" y="399577"/>
                  </a:cubicBezTo>
                  <a:cubicBezTo>
                    <a:pt x="359752" y="398962"/>
                    <a:pt x="358533" y="397117"/>
                    <a:pt x="359142" y="394042"/>
                  </a:cubicBezTo>
                  <a:cubicBezTo>
                    <a:pt x="359142" y="394042"/>
                    <a:pt x="359142" y="394042"/>
                    <a:pt x="359752" y="394042"/>
                  </a:cubicBezTo>
                  <a:cubicBezTo>
                    <a:pt x="359752" y="394042"/>
                    <a:pt x="359752" y="394042"/>
                    <a:pt x="359752" y="393427"/>
                  </a:cubicBezTo>
                  <a:cubicBezTo>
                    <a:pt x="359752" y="393427"/>
                    <a:pt x="359752" y="393427"/>
                    <a:pt x="360361" y="394042"/>
                  </a:cubicBezTo>
                  <a:cubicBezTo>
                    <a:pt x="360361" y="392812"/>
                    <a:pt x="361579" y="393427"/>
                    <a:pt x="360970" y="389123"/>
                  </a:cubicBezTo>
                  <a:cubicBezTo>
                    <a:pt x="360970" y="389123"/>
                    <a:pt x="360970" y="389123"/>
                    <a:pt x="360361" y="389123"/>
                  </a:cubicBezTo>
                  <a:cubicBezTo>
                    <a:pt x="360361" y="389123"/>
                    <a:pt x="360970" y="387893"/>
                    <a:pt x="359142" y="387893"/>
                  </a:cubicBezTo>
                  <a:cubicBezTo>
                    <a:pt x="359142" y="387893"/>
                    <a:pt x="359142" y="387893"/>
                    <a:pt x="359142" y="386663"/>
                  </a:cubicBezTo>
                  <a:cubicBezTo>
                    <a:pt x="358533" y="386663"/>
                    <a:pt x="358533" y="386663"/>
                    <a:pt x="356706" y="386663"/>
                  </a:cubicBezTo>
                  <a:cubicBezTo>
                    <a:pt x="356706" y="386663"/>
                    <a:pt x="356706" y="386663"/>
                    <a:pt x="356706" y="386048"/>
                  </a:cubicBezTo>
                  <a:cubicBezTo>
                    <a:pt x="356706" y="386048"/>
                    <a:pt x="356706" y="386048"/>
                    <a:pt x="356097" y="386048"/>
                  </a:cubicBezTo>
                  <a:cubicBezTo>
                    <a:pt x="356097" y="386048"/>
                    <a:pt x="356097" y="386048"/>
                    <a:pt x="356097" y="385433"/>
                  </a:cubicBezTo>
                  <a:cubicBezTo>
                    <a:pt x="356706" y="385433"/>
                    <a:pt x="356706" y="384818"/>
                    <a:pt x="357315" y="386048"/>
                  </a:cubicBezTo>
                  <a:cubicBezTo>
                    <a:pt x="357924" y="386048"/>
                    <a:pt x="356706" y="385433"/>
                    <a:pt x="358533" y="384203"/>
                  </a:cubicBezTo>
                  <a:cubicBezTo>
                    <a:pt x="358533" y="384203"/>
                    <a:pt x="358533" y="384203"/>
                    <a:pt x="357315" y="384203"/>
                  </a:cubicBezTo>
                  <a:cubicBezTo>
                    <a:pt x="357315" y="384203"/>
                    <a:pt x="357315" y="384203"/>
                    <a:pt x="357315" y="383589"/>
                  </a:cubicBezTo>
                  <a:cubicBezTo>
                    <a:pt x="357315" y="382974"/>
                    <a:pt x="356706" y="383589"/>
                    <a:pt x="356097" y="382359"/>
                  </a:cubicBezTo>
                  <a:cubicBezTo>
                    <a:pt x="356097" y="382359"/>
                    <a:pt x="356097" y="382359"/>
                    <a:pt x="356706" y="382359"/>
                  </a:cubicBezTo>
                  <a:cubicBezTo>
                    <a:pt x="356706" y="382359"/>
                    <a:pt x="356706" y="382359"/>
                    <a:pt x="356706" y="381744"/>
                  </a:cubicBezTo>
                  <a:cubicBezTo>
                    <a:pt x="356706" y="381744"/>
                    <a:pt x="356706" y="382974"/>
                    <a:pt x="358533" y="382359"/>
                  </a:cubicBezTo>
                  <a:cubicBezTo>
                    <a:pt x="358533" y="382359"/>
                    <a:pt x="358533" y="382974"/>
                    <a:pt x="358533" y="381129"/>
                  </a:cubicBezTo>
                  <a:cubicBezTo>
                    <a:pt x="358533" y="381129"/>
                    <a:pt x="358533" y="381129"/>
                    <a:pt x="357315" y="381129"/>
                  </a:cubicBezTo>
                  <a:cubicBezTo>
                    <a:pt x="357315" y="381129"/>
                    <a:pt x="357315" y="381129"/>
                    <a:pt x="357315" y="381744"/>
                  </a:cubicBezTo>
                  <a:cubicBezTo>
                    <a:pt x="354878" y="378054"/>
                    <a:pt x="356706" y="371905"/>
                    <a:pt x="354878" y="366986"/>
                  </a:cubicBezTo>
                  <a:cubicBezTo>
                    <a:pt x="354878" y="366986"/>
                    <a:pt x="354878" y="366986"/>
                    <a:pt x="355488" y="366371"/>
                  </a:cubicBezTo>
                  <a:cubicBezTo>
                    <a:pt x="355488" y="366371"/>
                    <a:pt x="355488" y="366371"/>
                    <a:pt x="354878" y="365756"/>
                  </a:cubicBezTo>
                  <a:cubicBezTo>
                    <a:pt x="354878" y="365756"/>
                    <a:pt x="354878" y="365756"/>
                    <a:pt x="355488" y="365141"/>
                  </a:cubicBezTo>
                  <a:cubicBezTo>
                    <a:pt x="354878" y="363911"/>
                    <a:pt x="353660" y="362066"/>
                    <a:pt x="353660" y="358992"/>
                  </a:cubicBezTo>
                  <a:cubicBezTo>
                    <a:pt x="354269" y="359606"/>
                    <a:pt x="354269" y="358992"/>
                    <a:pt x="355488" y="360221"/>
                  </a:cubicBezTo>
                  <a:cubicBezTo>
                    <a:pt x="355488" y="359606"/>
                    <a:pt x="355488" y="360221"/>
                    <a:pt x="355488" y="358377"/>
                  </a:cubicBezTo>
                  <a:cubicBezTo>
                    <a:pt x="355488" y="358377"/>
                    <a:pt x="355488" y="358377"/>
                    <a:pt x="356097" y="358377"/>
                  </a:cubicBezTo>
                  <a:cubicBezTo>
                    <a:pt x="356097" y="358377"/>
                    <a:pt x="356097" y="358377"/>
                    <a:pt x="356097" y="357762"/>
                  </a:cubicBezTo>
                  <a:cubicBezTo>
                    <a:pt x="356097" y="357762"/>
                    <a:pt x="357315" y="358377"/>
                    <a:pt x="357315" y="356532"/>
                  </a:cubicBezTo>
                  <a:cubicBezTo>
                    <a:pt x="357924" y="356532"/>
                    <a:pt x="357315" y="356532"/>
                    <a:pt x="359142" y="356532"/>
                  </a:cubicBezTo>
                  <a:cubicBezTo>
                    <a:pt x="359142" y="356532"/>
                    <a:pt x="359142" y="356532"/>
                    <a:pt x="359142" y="355302"/>
                  </a:cubicBezTo>
                  <a:cubicBezTo>
                    <a:pt x="359142" y="355302"/>
                    <a:pt x="358533" y="355302"/>
                    <a:pt x="360361" y="355302"/>
                  </a:cubicBezTo>
                  <a:cubicBezTo>
                    <a:pt x="360361" y="355302"/>
                    <a:pt x="360361" y="355302"/>
                    <a:pt x="360361" y="354687"/>
                  </a:cubicBezTo>
                  <a:cubicBezTo>
                    <a:pt x="361579" y="354687"/>
                    <a:pt x="360970" y="354687"/>
                    <a:pt x="363406" y="354687"/>
                  </a:cubicBezTo>
                  <a:cubicBezTo>
                    <a:pt x="364625" y="357762"/>
                    <a:pt x="367670" y="360836"/>
                    <a:pt x="368889" y="366371"/>
                  </a:cubicBezTo>
                  <a:cubicBezTo>
                    <a:pt x="368889" y="366371"/>
                    <a:pt x="368889" y="366371"/>
                    <a:pt x="369498" y="366371"/>
                  </a:cubicBezTo>
                  <a:cubicBezTo>
                    <a:pt x="370107" y="366986"/>
                    <a:pt x="368889" y="370675"/>
                    <a:pt x="371934" y="370675"/>
                  </a:cubicBezTo>
                  <a:cubicBezTo>
                    <a:pt x="371325" y="370060"/>
                    <a:pt x="373153" y="370060"/>
                    <a:pt x="372543" y="368215"/>
                  </a:cubicBezTo>
                  <a:cubicBezTo>
                    <a:pt x="372543" y="368215"/>
                    <a:pt x="372543" y="368215"/>
                    <a:pt x="371934" y="368215"/>
                  </a:cubicBezTo>
                  <a:cubicBezTo>
                    <a:pt x="371325" y="366371"/>
                    <a:pt x="373153" y="361451"/>
                    <a:pt x="369498" y="361451"/>
                  </a:cubicBezTo>
                  <a:cubicBezTo>
                    <a:pt x="370107" y="360221"/>
                    <a:pt x="367670" y="357147"/>
                    <a:pt x="368279" y="353457"/>
                  </a:cubicBezTo>
                  <a:cubicBezTo>
                    <a:pt x="368889" y="354072"/>
                    <a:pt x="368889" y="352227"/>
                    <a:pt x="370716" y="354072"/>
                  </a:cubicBezTo>
                  <a:cubicBezTo>
                    <a:pt x="373153" y="353457"/>
                    <a:pt x="376807" y="353457"/>
                    <a:pt x="382899" y="350998"/>
                  </a:cubicBezTo>
                  <a:cubicBezTo>
                    <a:pt x="382899" y="350998"/>
                    <a:pt x="382899" y="350998"/>
                    <a:pt x="382899" y="350383"/>
                  </a:cubicBezTo>
                  <a:cubicBezTo>
                    <a:pt x="382899" y="350383"/>
                    <a:pt x="382899" y="350383"/>
                    <a:pt x="384117" y="350383"/>
                  </a:cubicBezTo>
                  <a:cubicBezTo>
                    <a:pt x="383508" y="351612"/>
                    <a:pt x="385944" y="350998"/>
                    <a:pt x="386554" y="353457"/>
                  </a:cubicBezTo>
                  <a:cubicBezTo>
                    <a:pt x="388381" y="355763"/>
                    <a:pt x="388495" y="342850"/>
                    <a:pt x="393578" y="337027"/>
                  </a:cubicBezTo>
                  <a:lnTo>
                    <a:pt x="400164" y="334545"/>
                  </a:lnTo>
                  <a:lnTo>
                    <a:pt x="404219" y="337469"/>
                  </a:lnTo>
                  <a:cubicBezTo>
                    <a:pt x="404219" y="337469"/>
                    <a:pt x="404219" y="337469"/>
                    <a:pt x="404219" y="336854"/>
                  </a:cubicBezTo>
                  <a:cubicBezTo>
                    <a:pt x="404219" y="336854"/>
                    <a:pt x="404219" y="336854"/>
                    <a:pt x="405437" y="336854"/>
                  </a:cubicBezTo>
                  <a:cubicBezTo>
                    <a:pt x="405437" y="336854"/>
                    <a:pt x="405437" y="336854"/>
                    <a:pt x="404219" y="335624"/>
                  </a:cubicBezTo>
                  <a:cubicBezTo>
                    <a:pt x="404219" y="335624"/>
                    <a:pt x="404219" y="335624"/>
                    <a:pt x="405437" y="335624"/>
                  </a:cubicBezTo>
                  <a:cubicBezTo>
                    <a:pt x="405437" y="335624"/>
                    <a:pt x="405437" y="335624"/>
                    <a:pt x="405437" y="335009"/>
                  </a:cubicBezTo>
                  <a:cubicBezTo>
                    <a:pt x="405437" y="335009"/>
                    <a:pt x="405437" y="335009"/>
                    <a:pt x="406046" y="335009"/>
                  </a:cubicBezTo>
                  <a:cubicBezTo>
                    <a:pt x="406046" y="335009"/>
                    <a:pt x="406046" y="334395"/>
                    <a:pt x="405437" y="333780"/>
                  </a:cubicBezTo>
                  <a:cubicBezTo>
                    <a:pt x="405437" y="333780"/>
                    <a:pt x="405437" y="333780"/>
                    <a:pt x="405437" y="334395"/>
                  </a:cubicBezTo>
                  <a:cubicBezTo>
                    <a:pt x="404828" y="335009"/>
                    <a:pt x="405437" y="333780"/>
                    <a:pt x="403609" y="333780"/>
                  </a:cubicBezTo>
                  <a:cubicBezTo>
                    <a:pt x="404219" y="332550"/>
                    <a:pt x="401782" y="332550"/>
                    <a:pt x="401782" y="330090"/>
                  </a:cubicBezTo>
                  <a:cubicBezTo>
                    <a:pt x="401782" y="330090"/>
                    <a:pt x="401782" y="330090"/>
                    <a:pt x="400564" y="330090"/>
                  </a:cubicBezTo>
                  <a:cubicBezTo>
                    <a:pt x="400564" y="328860"/>
                    <a:pt x="400564" y="327630"/>
                    <a:pt x="401782" y="325786"/>
                  </a:cubicBezTo>
                  <a:cubicBezTo>
                    <a:pt x="401782" y="325786"/>
                    <a:pt x="401782" y="325786"/>
                    <a:pt x="402391" y="325786"/>
                  </a:cubicBezTo>
                  <a:cubicBezTo>
                    <a:pt x="402391" y="325786"/>
                    <a:pt x="402391" y="325786"/>
                    <a:pt x="403000" y="323941"/>
                  </a:cubicBezTo>
                  <a:cubicBezTo>
                    <a:pt x="403000" y="323941"/>
                    <a:pt x="403000" y="323941"/>
                    <a:pt x="403609" y="323941"/>
                  </a:cubicBezTo>
                  <a:cubicBezTo>
                    <a:pt x="403609" y="323941"/>
                    <a:pt x="403609" y="323941"/>
                    <a:pt x="403609" y="323326"/>
                  </a:cubicBezTo>
                  <a:cubicBezTo>
                    <a:pt x="403609" y="323326"/>
                    <a:pt x="403609" y="323326"/>
                    <a:pt x="404219" y="323326"/>
                  </a:cubicBezTo>
                  <a:cubicBezTo>
                    <a:pt x="404219" y="323326"/>
                    <a:pt x="404219" y="323941"/>
                    <a:pt x="404219" y="322096"/>
                  </a:cubicBezTo>
                  <a:cubicBezTo>
                    <a:pt x="404828" y="322096"/>
                    <a:pt x="404828" y="321481"/>
                    <a:pt x="406655" y="321481"/>
                  </a:cubicBezTo>
                  <a:cubicBezTo>
                    <a:pt x="406655" y="321481"/>
                    <a:pt x="406655" y="321481"/>
                    <a:pt x="406655" y="320866"/>
                  </a:cubicBezTo>
                  <a:cubicBezTo>
                    <a:pt x="408483" y="320866"/>
                    <a:pt x="408483" y="320251"/>
                    <a:pt x="411528" y="319636"/>
                  </a:cubicBezTo>
                  <a:cubicBezTo>
                    <a:pt x="411528" y="319636"/>
                    <a:pt x="411528" y="319636"/>
                    <a:pt x="411528" y="319021"/>
                  </a:cubicBezTo>
                  <a:cubicBezTo>
                    <a:pt x="415183" y="317177"/>
                    <a:pt x="419447" y="322711"/>
                    <a:pt x="424929" y="320866"/>
                  </a:cubicBezTo>
                  <a:cubicBezTo>
                    <a:pt x="424929" y="320866"/>
                    <a:pt x="424929" y="320866"/>
                    <a:pt x="424929" y="321481"/>
                  </a:cubicBezTo>
                  <a:cubicBezTo>
                    <a:pt x="424929" y="321481"/>
                    <a:pt x="424929" y="321481"/>
                    <a:pt x="425538" y="320866"/>
                  </a:cubicBezTo>
                  <a:cubicBezTo>
                    <a:pt x="425538" y="320866"/>
                    <a:pt x="425538" y="320866"/>
                    <a:pt x="425538" y="321481"/>
                  </a:cubicBezTo>
                  <a:cubicBezTo>
                    <a:pt x="425538" y="321481"/>
                    <a:pt x="424929" y="321481"/>
                    <a:pt x="426757" y="321481"/>
                  </a:cubicBezTo>
                  <a:cubicBezTo>
                    <a:pt x="426757" y="321481"/>
                    <a:pt x="426757" y="321481"/>
                    <a:pt x="426757" y="320866"/>
                  </a:cubicBezTo>
                  <a:cubicBezTo>
                    <a:pt x="426757" y="320866"/>
                    <a:pt x="428584" y="320866"/>
                    <a:pt x="430411" y="320866"/>
                  </a:cubicBezTo>
                  <a:cubicBezTo>
                    <a:pt x="430411" y="320866"/>
                    <a:pt x="430411" y="320866"/>
                    <a:pt x="430411" y="319636"/>
                  </a:cubicBezTo>
                  <a:cubicBezTo>
                    <a:pt x="431021" y="320251"/>
                    <a:pt x="431021" y="319636"/>
                    <a:pt x="431630" y="320866"/>
                  </a:cubicBezTo>
                  <a:cubicBezTo>
                    <a:pt x="431630" y="319636"/>
                    <a:pt x="432848" y="319021"/>
                    <a:pt x="433457" y="317177"/>
                  </a:cubicBezTo>
                  <a:cubicBezTo>
                    <a:pt x="433457" y="316562"/>
                    <a:pt x="435285" y="317177"/>
                    <a:pt x="436503" y="313487"/>
                  </a:cubicBezTo>
                  <a:cubicBezTo>
                    <a:pt x="436503" y="313487"/>
                    <a:pt x="436503" y="313487"/>
                    <a:pt x="437112" y="313487"/>
                  </a:cubicBezTo>
                  <a:cubicBezTo>
                    <a:pt x="437112" y="313487"/>
                    <a:pt x="437112" y="313487"/>
                    <a:pt x="437112" y="312257"/>
                  </a:cubicBezTo>
                  <a:cubicBezTo>
                    <a:pt x="437112" y="312257"/>
                    <a:pt x="437112" y="312257"/>
                    <a:pt x="437721" y="312257"/>
                  </a:cubicBezTo>
                  <a:cubicBezTo>
                    <a:pt x="437721" y="312257"/>
                    <a:pt x="437721" y="312257"/>
                    <a:pt x="437721" y="311642"/>
                  </a:cubicBezTo>
                  <a:cubicBezTo>
                    <a:pt x="437721" y="311642"/>
                    <a:pt x="439549" y="311642"/>
                    <a:pt x="440158" y="309798"/>
                  </a:cubicBezTo>
                  <a:cubicBezTo>
                    <a:pt x="440158" y="309798"/>
                    <a:pt x="439549" y="309798"/>
                    <a:pt x="441376" y="309798"/>
                  </a:cubicBezTo>
                  <a:cubicBezTo>
                    <a:pt x="441376" y="309798"/>
                    <a:pt x="440767" y="306723"/>
                    <a:pt x="438330" y="306108"/>
                  </a:cubicBezTo>
                  <a:cubicBezTo>
                    <a:pt x="438330" y="306108"/>
                    <a:pt x="438330" y="306108"/>
                    <a:pt x="437721" y="307338"/>
                  </a:cubicBezTo>
                  <a:cubicBezTo>
                    <a:pt x="437721" y="307338"/>
                    <a:pt x="435894" y="307338"/>
                    <a:pt x="436503" y="309798"/>
                  </a:cubicBezTo>
                  <a:cubicBezTo>
                    <a:pt x="435894" y="309798"/>
                    <a:pt x="435894" y="309798"/>
                    <a:pt x="434066" y="309798"/>
                  </a:cubicBezTo>
                  <a:cubicBezTo>
                    <a:pt x="434675" y="310413"/>
                    <a:pt x="432848" y="310413"/>
                    <a:pt x="432848" y="312257"/>
                  </a:cubicBezTo>
                  <a:cubicBezTo>
                    <a:pt x="432239" y="312257"/>
                    <a:pt x="432848" y="312257"/>
                    <a:pt x="431021" y="312257"/>
                  </a:cubicBezTo>
                  <a:cubicBezTo>
                    <a:pt x="431021" y="312257"/>
                    <a:pt x="431021" y="312257"/>
                    <a:pt x="431021" y="313487"/>
                  </a:cubicBezTo>
                  <a:cubicBezTo>
                    <a:pt x="431021" y="313487"/>
                    <a:pt x="431021" y="313487"/>
                    <a:pt x="430411" y="313487"/>
                  </a:cubicBezTo>
                  <a:cubicBezTo>
                    <a:pt x="430411" y="313487"/>
                    <a:pt x="430411" y="313487"/>
                    <a:pt x="431021" y="314102"/>
                  </a:cubicBezTo>
                  <a:cubicBezTo>
                    <a:pt x="428584" y="314102"/>
                    <a:pt x="429193" y="312872"/>
                    <a:pt x="423711" y="311027"/>
                  </a:cubicBezTo>
                  <a:cubicBezTo>
                    <a:pt x="423711" y="311027"/>
                    <a:pt x="423711" y="311027"/>
                    <a:pt x="423711" y="310413"/>
                  </a:cubicBezTo>
                  <a:cubicBezTo>
                    <a:pt x="423711" y="310413"/>
                    <a:pt x="423711" y="310413"/>
                    <a:pt x="424929" y="310413"/>
                  </a:cubicBezTo>
                  <a:cubicBezTo>
                    <a:pt x="424929" y="309798"/>
                    <a:pt x="424320" y="309798"/>
                    <a:pt x="423711" y="307953"/>
                  </a:cubicBezTo>
                  <a:cubicBezTo>
                    <a:pt x="423711" y="307953"/>
                    <a:pt x="423711" y="307953"/>
                    <a:pt x="423102" y="307953"/>
                  </a:cubicBezTo>
                  <a:cubicBezTo>
                    <a:pt x="423102" y="307953"/>
                    <a:pt x="423102" y="307953"/>
                    <a:pt x="423102" y="307338"/>
                  </a:cubicBezTo>
                  <a:cubicBezTo>
                    <a:pt x="423102" y="307338"/>
                    <a:pt x="423102" y="308568"/>
                    <a:pt x="421884" y="307953"/>
                  </a:cubicBezTo>
                  <a:cubicBezTo>
                    <a:pt x="421884" y="307953"/>
                    <a:pt x="421884" y="307953"/>
                    <a:pt x="421884" y="309183"/>
                  </a:cubicBezTo>
                  <a:cubicBezTo>
                    <a:pt x="421884" y="309183"/>
                    <a:pt x="421884" y="309183"/>
                    <a:pt x="421274" y="307953"/>
                  </a:cubicBezTo>
                  <a:cubicBezTo>
                    <a:pt x="421274" y="308568"/>
                    <a:pt x="420056" y="307953"/>
                    <a:pt x="420056" y="309798"/>
                  </a:cubicBezTo>
                  <a:cubicBezTo>
                    <a:pt x="420056" y="309798"/>
                    <a:pt x="420056" y="309798"/>
                    <a:pt x="419447" y="309798"/>
                  </a:cubicBezTo>
                  <a:cubicBezTo>
                    <a:pt x="419447" y="309798"/>
                    <a:pt x="419447" y="309798"/>
                    <a:pt x="419447" y="309183"/>
                  </a:cubicBezTo>
                  <a:cubicBezTo>
                    <a:pt x="418838" y="309183"/>
                    <a:pt x="418838" y="308568"/>
                    <a:pt x="417010" y="306723"/>
                  </a:cubicBezTo>
                  <a:cubicBezTo>
                    <a:pt x="419447" y="306723"/>
                    <a:pt x="421274" y="301189"/>
                    <a:pt x="419447" y="297499"/>
                  </a:cubicBezTo>
                  <a:cubicBezTo>
                    <a:pt x="423102" y="296269"/>
                    <a:pt x="420056" y="291350"/>
                    <a:pt x="423711" y="287660"/>
                  </a:cubicBezTo>
                  <a:cubicBezTo>
                    <a:pt x="423711" y="287660"/>
                    <a:pt x="423711" y="287660"/>
                    <a:pt x="423102" y="287045"/>
                  </a:cubicBezTo>
                  <a:cubicBezTo>
                    <a:pt x="423102" y="286430"/>
                    <a:pt x="424929" y="285815"/>
                    <a:pt x="424929" y="283356"/>
                  </a:cubicBezTo>
                  <a:cubicBezTo>
                    <a:pt x="424929" y="283356"/>
                    <a:pt x="424929" y="283356"/>
                    <a:pt x="425538" y="283356"/>
                  </a:cubicBezTo>
                  <a:cubicBezTo>
                    <a:pt x="425538" y="283356"/>
                    <a:pt x="425538" y="283356"/>
                    <a:pt x="425538" y="282741"/>
                  </a:cubicBezTo>
                  <a:cubicBezTo>
                    <a:pt x="425538" y="282741"/>
                    <a:pt x="426148" y="282126"/>
                    <a:pt x="427366" y="282126"/>
                  </a:cubicBezTo>
                  <a:cubicBezTo>
                    <a:pt x="427366" y="281511"/>
                    <a:pt x="427975" y="281511"/>
                    <a:pt x="428584" y="279666"/>
                  </a:cubicBezTo>
                  <a:cubicBezTo>
                    <a:pt x="428584" y="279666"/>
                    <a:pt x="428584" y="279666"/>
                    <a:pt x="427366" y="279666"/>
                  </a:cubicBezTo>
                  <a:cubicBezTo>
                    <a:pt x="427366" y="279666"/>
                    <a:pt x="427366" y="279666"/>
                    <a:pt x="427366" y="279051"/>
                  </a:cubicBezTo>
                  <a:cubicBezTo>
                    <a:pt x="424320" y="277821"/>
                    <a:pt x="423102" y="283971"/>
                    <a:pt x="420056" y="274132"/>
                  </a:cubicBezTo>
                  <a:cubicBezTo>
                    <a:pt x="420056" y="273517"/>
                    <a:pt x="420056" y="274132"/>
                    <a:pt x="418229" y="274747"/>
                  </a:cubicBezTo>
                  <a:cubicBezTo>
                    <a:pt x="418229" y="274747"/>
                    <a:pt x="418229" y="274747"/>
                    <a:pt x="418838" y="275362"/>
                  </a:cubicBezTo>
                  <a:cubicBezTo>
                    <a:pt x="418838" y="275362"/>
                    <a:pt x="417620" y="275977"/>
                    <a:pt x="418229" y="277821"/>
                  </a:cubicBezTo>
                  <a:cubicBezTo>
                    <a:pt x="418229" y="277821"/>
                    <a:pt x="418229" y="277821"/>
                    <a:pt x="417620" y="277821"/>
                  </a:cubicBezTo>
                  <a:cubicBezTo>
                    <a:pt x="417620" y="277821"/>
                    <a:pt x="417620" y="277821"/>
                    <a:pt x="417620" y="278436"/>
                  </a:cubicBezTo>
                  <a:cubicBezTo>
                    <a:pt x="417620" y="278436"/>
                    <a:pt x="417620" y="278436"/>
                    <a:pt x="418229" y="278436"/>
                  </a:cubicBezTo>
                  <a:cubicBezTo>
                    <a:pt x="417620" y="279666"/>
                    <a:pt x="419447" y="281511"/>
                    <a:pt x="415792" y="282741"/>
                  </a:cubicBezTo>
                  <a:cubicBezTo>
                    <a:pt x="416401" y="285201"/>
                    <a:pt x="418229" y="288890"/>
                    <a:pt x="415183" y="293810"/>
                  </a:cubicBezTo>
                  <a:cubicBezTo>
                    <a:pt x="415183" y="293810"/>
                    <a:pt x="415183" y="293810"/>
                    <a:pt x="415792" y="293810"/>
                  </a:cubicBezTo>
                  <a:cubicBezTo>
                    <a:pt x="415792" y="293810"/>
                    <a:pt x="415792" y="293810"/>
                    <a:pt x="415792" y="294424"/>
                  </a:cubicBezTo>
                  <a:cubicBezTo>
                    <a:pt x="415792" y="294424"/>
                    <a:pt x="415792" y="294424"/>
                    <a:pt x="415183" y="294424"/>
                  </a:cubicBezTo>
                  <a:cubicBezTo>
                    <a:pt x="414574" y="295039"/>
                    <a:pt x="413356" y="298114"/>
                    <a:pt x="410310" y="299344"/>
                  </a:cubicBezTo>
                  <a:cubicBezTo>
                    <a:pt x="410310" y="299344"/>
                    <a:pt x="410310" y="299344"/>
                    <a:pt x="410310" y="298729"/>
                  </a:cubicBezTo>
                  <a:cubicBezTo>
                    <a:pt x="409701" y="298729"/>
                    <a:pt x="409701" y="299344"/>
                    <a:pt x="409092" y="298114"/>
                  </a:cubicBezTo>
                  <a:cubicBezTo>
                    <a:pt x="409092" y="300574"/>
                    <a:pt x="411528" y="300574"/>
                    <a:pt x="407873" y="304263"/>
                  </a:cubicBezTo>
                  <a:cubicBezTo>
                    <a:pt x="405437" y="304878"/>
                    <a:pt x="400564" y="307338"/>
                    <a:pt x="396300" y="309183"/>
                  </a:cubicBezTo>
                  <a:cubicBezTo>
                    <a:pt x="396300" y="309183"/>
                    <a:pt x="396300" y="309183"/>
                    <a:pt x="396300" y="307953"/>
                  </a:cubicBezTo>
                  <a:cubicBezTo>
                    <a:pt x="392645" y="306723"/>
                    <a:pt x="390208" y="300574"/>
                    <a:pt x="390208" y="294424"/>
                  </a:cubicBezTo>
                  <a:cubicBezTo>
                    <a:pt x="389599" y="294424"/>
                    <a:pt x="389599" y="295039"/>
                    <a:pt x="388381" y="293810"/>
                  </a:cubicBezTo>
                  <a:cubicBezTo>
                    <a:pt x="388990" y="293810"/>
                    <a:pt x="388381" y="292580"/>
                    <a:pt x="390208" y="292580"/>
                  </a:cubicBezTo>
                  <a:cubicBezTo>
                    <a:pt x="390208" y="292580"/>
                    <a:pt x="390208" y="293195"/>
                    <a:pt x="390208" y="291350"/>
                  </a:cubicBezTo>
                  <a:cubicBezTo>
                    <a:pt x="390208" y="291350"/>
                    <a:pt x="390208" y="291350"/>
                    <a:pt x="389599" y="291350"/>
                  </a:cubicBezTo>
                  <a:cubicBezTo>
                    <a:pt x="389599" y="291350"/>
                    <a:pt x="389599" y="291350"/>
                    <a:pt x="389599" y="291965"/>
                  </a:cubicBezTo>
                  <a:cubicBezTo>
                    <a:pt x="389599" y="291965"/>
                    <a:pt x="389599" y="291965"/>
                    <a:pt x="388381" y="291965"/>
                  </a:cubicBezTo>
                  <a:cubicBezTo>
                    <a:pt x="388381" y="291965"/>
                    <a:pt x="388381" y="292580"/>
                    <a:pt x="388381" y="290735"/>
                  </a:cubicBezTo>
                  <a:cubicBezTo>
                    <a:pt x="388381" y="290735"/>
                    <a:pt x="388990" y="290120"/>
                    <a:pt x="392645" y="290120"/>
                  </a:cubicBezTo>
                  <a:cubicBezTo>
                    <a:pt x="392645" y="289505"/>
                    <a:pt x="392645" y="290120"/>
                    <a:pt x="392645" y="288275"/>
                  </a:cubicBezTo>
                  <a:cubicBezTo>
                    <a:pt x="393254" y="288275"/>
                    <a:pt x="392645" y="288275"/>
                    <a:pt x="394472" y="288275"/>
                  </a:cubicBezTo>
                  <a:cubicBezTo>
                    <a:pt x="394472" y="288275"/>
                    <a:pt x="393254" y="287660"/>
                    <a:pt x="395081" y="286430"/>
                  </a:cubicBezTo>
                  <a:cubicBezTo>
                    <a:pt x="395691" y="286430"/>
                    <a:pt x="393254" y="285815"/>
                    <a:pt x="395081" y="283971"/>
                  </a:cubicBezTo>
                  <a:cubicBezTo>
                    <a:pt x="395081" y="283971"/>
                    <a:pt x="395081" y="283971"/>
                    <a:pt x="394472" y="283971"/>
                  </a:cubicBezTo>
                  <a:cubicBezTo>
                    <a:pt x="396300" y="281511"/>
                    <a:pt x="392645" y="277821"/>
                    <a:pt x="395081" y="274132"/>
                  </a:cubicBezTo>
                  <a:cubicBezTo>
                    <a:pt x="395081" y="273517"/>
                    <a:pt x="393254" y="272287"/>
                    <a:pt x="393863" y="270442"/>
                  </a:cubicBezTo>
                  <a:cubicBezTo>
                    <a:pt x="393863" y="270442"/>
                    <a:pt x="393863" y="270442"/>
                    <a:pt x="392036" y="269827"/>
                  </a:cubicBezTo>
                  <a:cubicBezTo>
                    <a:pt x="393254" y="269213"/>
                    <a:pt x="392645" y="265523"/>
                    <a:pt x="392645" y="263063"/>
                  </a:cubicBezTo>
                  <a:cubicBezTo>
                    <a:pt x="392036" y="263063"/>
                    <a:pt x="392036" y="262448"/>
                    <a:pt x="390208" y="260604"/>
                  </a:cubicBezTo>
                  <a:cubicBezTo>
                    <a:pt x="390208" y="260604"/>
                    <a:pt x="388990" y="262448"/>
                    <a:pt x="391427" y="262448"/>
                  </a:cubicBezTo>
                  <a:cubicBezTo>
                    <a:pt x="391427" y="261833"/>
                    <a:pt x="391427" y="263063"/>
                    <a:pt x="390208" y="263063"/>
                  </a:cubicBezTo>
                  <a:cubicBezTo>
                    <a:pt x="390208" y="263063"/>
                    <a:pt x="390208" y="263063"/>
                    <a:pt x="390208" y="262448"/>
                  </a:cubicBezTo>
                  <a:cubicBezTo>
                    <a:pt x="390208" y="262448"/>
                    <a:pt x="390208" y="262448"/>
                    <a:pt x="389599" y="263678"/>
                  </a:cubicBezTo>
                  <a:cubicBezTo>
                    <a:pt x="389599" y="263678"/>
                    <a:pt x="389599" y="263678"/>
                    <a:pt x="389599" y="263063"/>
                  </a:cubicBezTo>
                  <a:cubicBezTo>
                    <a:pt x="389599" y="263063"/>
                    <a:pt x="389599" y="263063"/>
                    <a:pt x="388381" y="263063"/>
                  </a:cubicBezTo>
                  <a:cubicBezTo>
                    <a:pt x="389599" y="267983"/>
                    <a:pt x="385335" y="271672"/>
                    <a:pt x="387772" y="277821"/>
                  </a:cubicBezTo>
                  <a:cubicBezTo>
                    <a:pt x="387772" y="277821"/>
                    <a:pt x="387772" y="277821"/>
                    <a:pt x="387163" y="277821"/>
                  </a:cubicBezTo>
                  <a:cubicBezTo>
                    <a:pt x="387163" y="278436"/>
                    <a:pt x="386554" y="279051"/>
                    <a:pt x="388381" y="280281"/>
                  </a:cubicBezTo>
                  <a:cubicBezTo>
                    <a:pt x="387163" y="281511"/>
                    <a:pt x="388381" y="281511"/>
                    <a:pt x="389599" y="284586"/>
                  </a:cubicBezTo>
                  <a:cubicBezTo>
                    <a:pt x="387772" y="284586"/>
                    <a:pt x="387163" y="285201"/>
                    <a:pt x="384726" y="286430"/>
                  </a:cubicBezTo>
                  <a:cubicBezTo>
                    <a:pt x="384726" y="286430"/>
                    <a:pt x="385944" y="286430"/>
                    <a:pt x="385944" y="287660"/>
                  </a:cubicBezTo>
                  <a:cubicBezTo>
                    <a:pt x="385335" y="287660"/>
                    <a:pt x="385335" y="288275"/>
                    <a:pt x="383508" y="288275"/>
                  </a:cubicBezTo>
                  <a:cubicBezTo>
                    <a:pt x="382899" y="290120"/>
                    <a:pt x="385944" y="291965"/>
                    <a:pt x="382899" y="293810"/>
                  </a:cubicBezTo>
                  <a:cubicBezTo>
                    <a:pt x="382899" y="293810"/>
                    <a:pt x="382899" y="293810"/>
                    <a:pt x="382290" y="291965"/>
                  </a:cubicBezTo>
                  <a:cubicBezTo>
                    <a:pt x="382290" y="291965"/>
                    <a:pt x="382290" y="291965"/>
                    <a:pt x="381071" y="291965"/>
                  </a:cubicBezTo>
                  <a:cubicBezTo>
                    <a:pt x="381071" y="291965"/>
                    <a:pt x="381071" y="291965"/>
                    <a:pt x="380462" y="290735"/>
                  </a:cubicBezTo>
                  <a:cubicBezTo>
                    <a:pt x="380462" y="290735"/>
                    <a:pt x="380462" y="290735"/>
                    <a:pt x="379853" y="290735"/>
                  </a:cubicBezTo>
                  <a:cubicBezTo>
                    <a:pt x="379853" y="289505"/>
                    <a:pt x="379853" y="288890"/>
                    <a:pt x="378026" y="287045"/>
                  </a:cubicBezTo>
                  <a:cubicBezTo>
                    <a:pt x="377417" y="287045"/>
                    <a:pt x="378635" y="287045"/>
                    <a:pt x="378635" y="285815"/>
                  </a:cubicBezTo>
                  <a:cubicBezTo>
                    <a:pt x="378635" y="285815"/>
                    <a:pt x="378635" y="285815"/>
                    <a:pt x="379244" y="285815"/>
                  </a:cubicBezTo>
                  <a:cubicBezTo>
                    <a:pt x="379244" y="285815"/>
                    <a:pt x="379244" y="285815"/>
                    <a:pt x="379244" y="284586"/>
                  </a:cubicBezTo>
                  <a:cubicBezTo>
                    <a:pt x="379244" y="284586"/>
                    <a:pt x="379244" y="284586"/>
                    <a:pt x="379853" y="284586"/>
                  </a:cubicBezTo>
                  <a:cubicBezTo>
                    <a:pt x="379853" y="284586"/>
                    <a:pt x="379853" y="284586"/>
                    <a:pt x="379853" y="283971"/>
                  </a:cubicBezTo>
                  <a:cubicBezTo>
                    <a:pt x="379853" y="283971"/>
                    <a:pt x="379853" y="283971"/>
                    <a:pt x="379244" y="283971"/>
                  </a:cubicBezTo>
                  <a:cubicBezTo>
                    <a:pt x="379853" y="282126"/>
                    <a:pt x="377417" y="279666"/>
                    <a:pt x="379244" y="277821"/>
                  </a:cubicBezTo>
                  <a:cubicBezTo>
                    <a:pt x="379244" y="277821"/>
                    <a:pt x="379244" y="277821"/>
                    <a:pt x="378635" y="277821"/>
                  </a:cubicBezTo>
                  <a:cubicBezTo>
                    <a:pt x="378635" y="277207"/>
                    <a:pt x="378635" y="277821"/>
                    <a:pt x="378635" y="275977"/>
                  </a:cubicBezTo>
                  <a:cubicBezTo>
                    <a:pt x="378635" y="275977"/>
                    <a:pt x="378635" y="275977"/>
                    <a:pt x="378026" y="275977"/>
                  </a:cubicBezTo>
                  <a:cubicBezTo>
                    <a:pt x="378026" y="275977"/>
                    <a:pt x="378026" y="275977"/>
                    <a:pt x="378026" y="275362"/>
                  </a:cubicBezTo>
                  <a:cubicBezTo>
                    <a:pt x="378026" y="275362"/>
                    <a:pt x="378026" y="275362"/>
                    <a:pt x="376807" y="275362"/>
                  </a:cubicBezTo>
                  <a:cubicBezTo>
                    <a:pt x="377417" y="275977"/>
                    <a:pt x="376807" y="275977"/>
                    <a:pt x="378026" y="276592"/>
                  </a:cubicBezTo>
                  <a:cubicBezTo>
                    <a:pt x="377417" y="276592"/>
                    <a:pt x="376807" y="276592"/>
                    <a:pt x="374980" y="276592"/>
                  </a:cubicBezTo>
                  <a:cubicBezTo>
                    <a:pt x="374980" y="279666"/>
                    <a:pt x="373762" y="282126"/>
                    <a:pt x="369498" y="283356"/>
                  </a:cubicBezTo>
                  <a:cubicBezTo>
                    <a:pt x="369498" y="283356"/>
                    <a:pt x="371325" y="283971"/>
                    <a:pt x="371325" y="285815"/>
                  </a:cubicBezTo>
                  <a:cubicBezTo>
                    <a:pt x="371325" y="285815"/>
                    <a:pt x="370716" y="285815"/>
                    <a:pt x="372543" y="285815"/>
                  </a:cubicBezTo>
                  <a:cubicBezTo>
                    <a:pt x="372543" y="285815"/>
                    <a:pt x="372543" y="285815"/>
                    <a:pt x="371934" y="286430"/>
                  </a:cubicBezTo>
                  <a:cubicBezTo>
                    <a:pt x="371934" y="286430"/>
                    <a:pt x="371934" y="286430"/>
                    <a:pt x="372543" y="286430"/>
                  </a:cubicBezTo>
                  <a:cubicBezTo>
                    <a:pt x="371934" y="288890"/>
                    <a:pt x="373762" y="292580"/>
                    <a:pt x="372543" y="295039"/>
                  </a:cubicBezTo>
                  <a:cubicBezTo>
                    <a:pt x="372543" y="295039"/>
                    <a:pt x="373153" y="295654"/>
                    <a:pt x="373153" y="297499"/>
                  </a:cubicBezTo>
                  <a:cubicBezTo>
                    <a:pt x="373153" y="297499"/>
                    <a:pt x="373153" y="297499"/>
                    <a:pt x="374980" y="298114"/>
                  </a:cubicBezTo>
                  <a:cubicBezTo>
                    <a:pt x="374980" y="298114"/>
                    <a:pt x="374980" y="298114"/>
                    <a:pt x="374980" y="298729"/>
                  </a:cubicBezTo>
                  <a:cubicBezTo>
                    <a:pt x="374980" y="298729"/>
                    <a:pt x="374980" y="298729"/>
                    <a:pt x="374371" y="298729"/>
                  </a:cubicBezTo>
                  <a:cubicBezTo>
                    <a:pt x="374371" y="298729"/>
                    <a:pt x="374371" y="298729"/>
                    <a:pt x="374371" y="298114"/>
                  </a:cubicBezTo>
                  <a:cubicBezTo>
                    <a:pt x="374371" y="298114"/>
                    <a:pt x="374371" y="298114"/>
                    <a:pt x="373153" y="298729"/>
                  </a:cubicBezTo>
                  <a:cubicBezTo>
                    <a:pt x="373762" y="298729"/>
                    <a:pt x="373762" y="298114"/>
                    <a:pt x="374980" y="299344"/>
                  </a:cubicBezTo>
                  <a:cubicBezTo>
                    <a:pt x="374371" y="299344"/>
                    <a:pt x="374371" y="299959"/>
                    <a:pt x="372543" y="298729"/>
                  </a:cubicBezTo>
                  <a:cubicBezTo>
                    <a:pt x="373153" y="299344"/>
                    <a:pt x="370716" y="300574"/>
                    <a:pt x="371325" y="303648"/>
                  </a:cubicBezTo>
                  <a:cubicBezTo>
                    <a:pt x="371325" y="303648"/>
                    <a:pt x="371325" y="303648"/>
                    <a:pt x="370716" y="303648"/>
                  </a:cubicBezTo>
                  <a:cubicBezTo>
                    <a:pt x="370716" y="303648"/>
                    <a:pt x="370716" y="303648"/>
                    <a:pt x="370716" y="304263"/>
                  </a:cubicBezTo>
                  <a:cubicBezTo>
                    <a:pt x="370107" y="304878"/>
                    <a:pt x="370107" y="304263"/>
                    <a:pt x="368889" y="305493"/>
                  </a:cubicBezTo>
                  <a:cubicBezTo>
                    <a:pt x="369498" y="305493"/>
                    <a:pt x="368889" y="305493"/>
                    <a:pt x="370716" y="305493"/>
                  </a:cubicBezTo>
                  <a:cubicBezTo>
                    <a:pt x="370716" y="305493"/>
                    <a:pt x="370716" y="306108"/>
                    <a:pt x="370716" y="307953"/>
                  </a:cubicBezTo>
                  <a:cubicBezTo>
                    <a:pt x="371934" y="307953"/>
                    <a:pt x="371325" y="307953"/>
                    <a:pt x="374371" y="307953"/>
                  </a:cubicBezTo>
                  <a:cubicBezTo>
                    <a:pt x="374371" y="307953"/>
                    <a:pt x="374371" y="307953"/>
                    <a:pt x="373153" y="309183"/>
                  </a:cubicBezTo>
                  <a:cubicBezTo>
                    <a:pt x="374371" y="309183"/>
                    <a:pt x="378026" y="309798"/>
                    <a:pt x="376807" y="313487"/>
                  </a:cubicBezTo>
                  <a:cubicBezTo>
                    <a:pt x="376807" y="313487"/>
                    <a:pt x="376807" y="313487"/>
                    <a:pt x="378026" y="313487"/>
                  </a:cubicBezTo>
                  <a:cubicBezTo>
                    <a:pt x="377417" y="315332"/>
                    <a:pt x="378026" y="314102"/>
                    <a:pt x="379853" y="317792"/>
                  </a:cubicBezTo>
                  <a:cubicBezTo>
                    <a:pt x="379853" y="317792"/>
                    <a:pt x="379853" y="317792"/>
                    <a:pt x="379244" y="317792"/>
                  </a:cubicBezTo>
                  <a:cubicBezTo>
                    <a:pt x="379244" y="317792"/>
                    <a:pt x="379244" y="317177"/>
                    <a:pt x="379244" y="319021"/>
                  </a:cubicBezTo>
                  <a:cubicBezTo>
                    <a:pt x="379244" y="319021"/>
                    <a:pt x="379244" y="319021"/>
                    <a:pt x="378026" y="319021"/>
                  </a:cubicBezTo>
                  <a:cubicBezTo>
                    <a:pt x="378026" y="319021"/>
                    <a:pt x="378026" y="319021"/>
                    <a:pt x="378026" y="319636"/>
                  </a:cubicBezTo>
                  <a:cubicBezTo>
                    <a:pt x="377417" y="319636"/>
                    <a:pt x="378026" y="319636"/>
                    <a:pt x="376198" y="319636"/>
                  </a:cubicBezTo>
                  <a:cubicBezTo>
                    <a:pt x="376198" y="319636"/>
                    <a:pt x="376198" y="319636"/>
                    <a:pt x="376198" y="319021"/>
                  </a:cubicBezTo>
                  <a:cubicBezTo>
                    <a:pt x="376198" y="319021"/>
                    <a:pt x="376198" y="319021"/>
                    <a:pt x="375589" y="319021"/>
                  </a:cubicBezTo>
                  <a:cubicBezTo>
                    <a:pt x="375589" y="319021"/>
                    <a:pt x="375589" y="319021"/>
                    <a:pt x="375589" y="318407"/>
                  </a:cubicBezTo>
                  <a:cubicBezTo>
                    <a:pt x="374371" y="318407"/>
                    <a:pt x="371325" y="317177"/>
                    <a:pt x="371934" y="320866"/>
                  </a:cubicBezTo>
                  <a:cubicBezTo>
                    <a:pt x="371934" y="320866"/>
                    <a:pt x="371934" y="320866"/>
                    <a:pt x="371325" y="319021"/>
                  </a:cubicBezTo>
                  <a:cubicBezTo>
                    <a:pt x="371325" y="319021"/>
                    <a:pt x="371325" y="319021"/>
                    <a:pt x="370716" y="319021"/>
                  </a:cubicBezTo>
                  <a:cubicBezTo>
                    <a:pt x="370716" y="319021"/>
                    <a:pt x="370716" y="319021"/>
                    <a:pt x="370716" y="318407"/>
                  </a:cubicBezTo>
                  <a:cubicBezTo>
                    <a:pt x="370107" y="319021"/>
                    <a:pt x="369498" y="317177"/>
                    <a:pt x="367670" y="317177"/>
                  </a:cubicBezTo>
                  <a:cubicBezTo>
                    <a:pt x="367670" y="317177"/>
                    <a:pt x="367670" y="317177"/>
                    <a:pt x="367670" y="317792"/>
                  </a:cubicBezTo>
                  <a:cubicBezTo>
                    <a:pt x="367670" y="317792"/>
                    <a:pt x="367670" y="317792"/>
                    <a:pt x="367061" y="317792"/>
                  </a:cubicBezTo>
                  <a:cubicBezTo>
                    <a:pt x="365234" y="320251"/>
                    <a:pt x="367061" y="320251"/>
                    <a:pt x="367670" y="323941"/>
                  </a:cubicBezTo>
                  <a:cubicBezTo>
                    <a:pt x="367670" y="323941"/>
                    <a:pt x="367670" y="323941"/>
                    <a:pt x="368889" y="323941"/>
                  </a:cubicBezTo>
                  <a:cubicBezTo>
                    <a:pt x="368889" y="323941"/>
                    <a:pt x="368889" y="325171"/>
                    <a:pt x="367670" y="325171"/>
                  </a:cubicBezTo>
                  <a:cubicBezTo>
                    <a:pt x="367670" y="325171"/>
                    <a:pt x="367670" y="325171"/>
                    <a:pt x="367670" y="325786"/>
                  </a:cubicBezTo>
                  <a:cubicBezTo>
                    <a:pt x="367670" y="325786"/>
                    <a:pt x="367670" y="325786"/>
                    <a:pt x="368279" y="325786"/>
                  </a:cubicBezTo>
                  <a:cubicBezTo>
                    <a:pt x="368279" y="325786"/>
                    <a:pt x="368279" y="325171"/>
                    <a:pt x="368279" y="327015"/>
                  </a:cubicBezTo>
                  <a:cubicBezTo>
                    <a:pt x="368279" y="327015"/>
                    <a:pt x="368279" y="327015"/>
                    <a:pt x="369498" y="327015"/>
                  </a:cubicBezTo>
                  <a:cubicBezTo>
                    <a:pt x="369498" y="327015"/>
                    <a:pt x="369498" y="327630"/>
                    <a:pt x="369498" y="329475"/>
                  </a:cubicBezTo>
                  <a:cubicBezTo>
                    <a:pt x="369498" y="329475"/>
                    <a:pt x="369498" y="329475"/>
                    <a:pt x="368889" y="329475"/>
                  </a:cubicBezTo>
                  <a:cubicBezTo>
                    <a:pt x="368889" y="329475"/>
                    <a:pt x="369498" y="330705"/>
                    <a:pt x="367670" y="330705"/>
                  </a:cubicBezTo>
                  <a:cubicBezTo>
                    <a:pt x="367670" y="330705"/>
                    <a:pt x="367670" y="330705"/>
                    <a:pt x="367670" y="331320"/>
                  </a:cubicBezTo>
                  <a:cubicBezTo>
                    <a:pt x="367670" y="331320"/>
                    <a:pt x="367670" y="331320"/>
                    <a:pt x="366452" y="331320"/>
                  </a:cubicBezTo>
                  <a:cubicBezTo>
                    <a:pt x="366452" y="332550"/>
                    <a:pt x="365234" y="333165"/>
                    <a:pt x="364625" y="335009"/>
                  </a:cubicBezTo>
                  <a:cubicBezTo>
                    <a:pt x="364625" y="335009"/>
                    <a:pt x="364625" y="335009"/>
                    <a:pt x="365234" y="335009"/>
                  </a:cubicBezTo>
                  <a:cubicBezTo>
                    <a:pt x="365234" y="335009"/>
                    <a:pt x="366452" y="336854"/>
                    <a:pt x="364015" y="336854"/>
                  </a:cubicBezTo>
                  <a:cubicBezTo>
                    <a:pt x="364015" y="335009"/>
                    <a:pt x="364015" y="335624"/>
                    <a:pt x="364015" y="331320"/>
                  </a:cubicBezTo>
                  <a:cubicBezTo>
                    <a:pt x="364015" y="331320"/>
                    <a:pt x="364015" y="331320"/>
                    <a:pt x="363406" y="332550"/>
                  </a:cubicBezTo>
                  <a:cubicBezTo>
                    <a:pt x="363406" y="332550"/>
                    <a:pt x="363406" y="332550"/>
                    <a:pt x="363406" y="331320"/>
                  </a:cubicBezTo>
                  <a:cubicBezTo>
                    <a:pt x="363406" y="331320"/>
                    <a:pt x="363406" y="331320"/>
                    <a:pt x="362797" y="331320"/>
                  </a:cubicBezTo>
                  <a:cubicBezTo>
                    <a:pt x="362797" y="331320"/>
                    <a:pt x="362797" y="331320"/>
                    <a:pt x="362797" y="330705"/>
                  </a:cubicBezTo>
                  <a:cubicBezTo>
                    <a:pt x="361579" y="330705"/>
                    <a:pt x="360970" y="331935"/>
                    <a:pt x="360970" y="334395"/>
                  </a:cubicBezTo>
                  <a:cubicBezTo>
                    <a:pt x="360970" y="334395"/>
                    <a:pt x="360970" y="334395"/>
                    <a:pt x="360361" y="334395"/>
                  </a:cubicBezTo>
                  <a:cubicBezTo>
                    <a:pt x="361579" y="335624"/>
                    <a:pt x="360970" y="336239"/>
                    <a:pt x="360970" y="339314"/>
                  </a:cubicBezTo>
                  <a:cubicBezTo>
                    <a:pt x="360970" y="339314"/>
                    <a:pt x="359752" y="338084"/>
                    <a:pt x="359142" y="335624"/>
                  </a:cubicBezTo>
                  <a:cubicBezTo>
                    <a:pt x="358533" y="335624"/>
                    <a:pt x="357315" y="336239"/>
                    <a:pt x="357315" y="333780"/>
                  </a:cubicBezTo>
                  <a:cubicBezTo>
                    <a:pt x="357315" y="333780"/>
                    <a:pt x="357924" y="333780"/>
                    <a:pt x="356097" y="333780"/>
                  </a:cubicBezTo>
                  <a:cubicBezTo>
                    <a:pt x="356097" y="333780"/>
                    <a:pt x="356097" y="335009"/>
                    <a:pt x="356097" y="336854"/>
                  </a:cubicBezTo>
                  <a:cubicBezTo>
                    <a:pt x="356097" y="336854"/>
                    <a:pt x="356097" y="336854"/>
                    <a:pt x="356706" y="336854"/>
                  </a:cubicBezTo>
                  <a:cubicBezTo>
                    <a:pt x="356097" y="336854"/>
                    <a:pt x="359142" y="338699"/>
                    <a:pt x="359142" y="341774"/>
                  </a:cubicBezTo>
                  <a:cubicBezTo>
                    <a:pt x="357924" y="341774"/>
                    <a:pt x="356097" y="343618"/>
                    <a:pt x="353051" y="343004"/>
                  </a:cubicBezTo>
                  <a:cubicBezTo>
                    <a:pt x="353051" y="343004"/>
                    <a:pt x="353051" y="343004"/>
                    <a:pt x="353051" y="342389"/>
                  </a:cubicBezTo>
                  <a:cubicBezTo>
                    <a:pt x="350614" y="342389"/>
                    <a:pt x="347569" y="341774"/>
                    <a:pt x="343914" y="341159"/>
                  </a:cubicBezTo>
                  <a:cubicBezTo>
                    <a:pt x="343914" y="341159"/>
                    <a:pt x="343914" y="341159"/>
                    <a:pt x="343914" y="340544"/>
                  </a:cubicBezTo>
                  <a:cubicBezTo>
                    <a:pt x="343305" y="340544"/>
                    <a:pt x="343914" y="340544"/>
                    <a:pt x="342087" y="340544"/>
                  </a:cubicBezTo>
                  <a:cubicBezTo>
                    <a:pt x="342087" y="340544"/>
                    <a:pt x="342087" y="340544"/>
                    <a:pt x="342087" y="339314"/>
                  </a:cubicBezTo>
                  <a:cubicBezTo>
                    <a:pt x="342087" y="339314"/>
                    <a:pt x="342087" y="339929"/>
                    <a:pt x="340259" y="340544"/>
                  </a:cubicBezTo>
                  <a:cubicBezTo>
                    <a:pt x="340259" y="340544"/>
                    <a:pt x="340259" y="341159"/>
                    <a:pt x="340259" y="342389"/>
                  </a:cubicBezTo>
                  <a:cubicBezTo>
                    <a:pt x="340259" y="342389"/>
                    <a:pt x="340259" y="342389"/>
                    <a:pt x="339650" y="342389"/>
                  </a:cubicBezTo>
                  <a:cubicBezTo>
                    <a:pt x="339650" y="342389"/>
                    <a:pt x="339650" y="342389"/>
                    <a:pt x="339650" y="343004"/>
                  </a:cubicBezTo>
                  <a:cubicBezTo>
                    <a:pt x="339041" y="343004"/>
                    <a:pt x="339041" y="343004"/>
                    <a:pt x="337213" y="343004"/>
                  </a:cubicBezTo>
                  <a:cubicBezTo>
                    <a:pt x="337823" y="343004"/>
                    <a:pt x="336604" y="340544"/>
                    <a:pt x="336604" y="338699"/>
                  </a:cubicBezTo>
                  <a:cubicBezTo>
                    <a:pt x="336604" y="338699"/>
                    <a:pt x="336604" y="338699"/>
                    <a:pt x="335995" y="338699"/>
                  </a:cubicBezTo>
                  <a:cubicBezTo>
                    <a:pt x="335995" y="338699"/>
                    <a:pt x="335995" y="338084"/>
                    <a:pt x="335995" y="336854"/>
                  </a:cubicBezTo>
                  <a:cubicBezTo>
                    <a:pt x="335995" y="336854"/>
                    <a:pt x="335995" y="336854"/>
                    <a:pt x="336604" y="336854"/>
                  </a:cubicBezTo>
                  <a:cubicBezTo>
                    <a:pt x="336604" y="336854"/>
                    <a:pt x="336604" y="336854"/>
                    <a:pt x="336604" y="335624"/>
                  </a:cubicBezTo>
                  <a:cubicBezTo>
                    <a:pt x="336604" y="335624"/>
                    <a:pt x="336604" y="335624"/>
                    <a:pt x="335995" y="335624"/>
                  </a:cubicBezTo>
                  <a:cubicBezTo>
                    <a:pt x="335995" y="335624"/>
                    <a:pt x="335995" y="335009"/>
                    <a:pt x="335995" y="333165"/>
                  </a:cubicBezTo>
                  <a:cubicBezTo>
                    <a:pt x="335995" y="333165"/>
                    <a:pt x="335995" y="333165"/>
                    <a:pt x="336604" y="333165"/>
                  </a:cubicBezTo>
                  <a:cubicBezTo>
                    <a:pt x="336604" y="332550"/>
                    <a:pt x="336604" y="333165"/>
                    <a:pt x="336604" y="331320"/>
                  </a:cubicBezTo>
                  <a:cubicBezTo>
                    <a:pt x="336604" y="331320"/>
                    <a:pt x="336604" y="331320"/>
                    <a:pt x="335995" y="331320"/>
                  </a:cubicBezTo>
                  <a:cubicBezTo>
                    <a:pt x="335995" y="331320"/>
                    <a:pt x="335995" y="331935"/>
                    <a:pt x="335995" y="330090"/>
                  </a:cubicBezTo>
                  <a:cubicBezTo>
                    <a:pt x="335995" y="330090"/>
                    <a:pt x="335995" y="330090"/>
                    <a:pt x="335386" y="330090"/>
                  </a:cubicBezTo>
                  <a:lnTo>
                    <a:pt x="335196" y="329322"/>
                  </a:lnTo>
                  <a:lnTo>
                    <a:pt x="334138" y="329322"/>
                  </a:lnTo>
                  <a:cubicBezTo>
                    <a:pt x="334826" y="329322"/>
                    <a:pt x="333450" y="329322"/>
                    <a:pt x="333450" y="327773"/>
                  </a:cubicBezTo>
                  <a:lnTo>
                    <a:pt x="335123" y="329028"/>
                  </a:lnTo>
                  <a:lnTo>
                    <a:pt x="334168" y="325171"/>
                  </a:lnTo>
                  <a:cubicBezTo>
                    <a:pt x="334168" y="325171"/>
                    <a:pt x="334168" y="325171"/>
                    <a:pt x="335386" y="325171"/>
                  </a:cubicBezTo>
                  <a:cubicBezTo>
                    <a:pt x="335386" y="325171"/>
                    <a:pt x="335386" y="325171"/>
                    <a:pt x="335386" y="323941"/>
                  </a:cubicBezTo>
                  <a:cubicBezTo>
                    <a:pt x="333559" y="324556"/>
                    <a:pt x="332949" y="323326"/>
                    <a:pt x="329295" y="323326"/>
                  </a:cubicBezTo>
                  <a:cubicBezTo>
                    <a:pt x="329295" y="323326"/>
                    <a:pt x="329295" y="323326"/>
                    <a:pt x="329295" y="322711"/>
                  </a:cubicBezTo>
                  <a:cubicBezTo>
                    <a:pt x="329295" y="322711"/>
                    <a:pt x="329295" y="322711"/>
                    <a:pt x="328686" y="322711"/>
                  </a:cubicBezTo>
                  <a:cubicBezTo>
                    <a:pt x="328686" y="322711"/>
                    <a:pt x="328686" y="320866"/>
                    <a:pt x="326249" y="320866"/>
                  </a:cubicBezTo>
                  <a:cubicBezTo>
                    <a:pt x="326858" y="319021"/>
                    <a:pt x="323812" y="316562"/>
                    <a:pt x="322594" y="311642"/>
                  </a:cubicBezTo>
                  <a:cubicBezTo>
                    <a:pt x="322594" y="311642"/>
                    <a:pt x="322594" y="311642"/>
                    <a:pt x="321985" y="311642"/>
                  </a:cubicBezTo>
                  <a:cubicBezTo>
                    <a:pt x="321376" y="308568"/>
                    <a:pt x="320767" y="307953"/>
                    <a:pt x="327467" y="306723"/>
                  </a:cubicBezTo>
                  <a:cubicBezTo>
                    <a:pt x="327467" y="307338"/>
                    <a:pt x="326858" y="307338"/>
                    <a:pt x="328076" y="307953"/>
                  </a:cubicBezTo>
                  <a:cubicBezTo>
                    <a:pt x="328076" y="307953"/>
                    <a:pt x="328076" y="308568"/>
                    <a:pt x="328076" y="306723"/>
                  </a:cubicBezTo>
                  <a:cubicBezTo>
                    <a:pt x="328076" y="307338"/>
                    <a:pt x="328686" y="306108"/>
                    <a:pt x="329904" y="307338"/>
                  </a:cubicBezTo>
                  <a:cubicBezTo>
                    <a:pt x="329904" y="307338"/>
                    <a:pt x="329904" y="307338"/>
                    <a:pt x="329904" y="306723"/>
                  </a:cubicBezTo>
                  <a:cubicBezTo>
                    <a:pt x="329295" y="307338"/>
                    <a:pt x="336604" y="308568"/>
                    <a:pt x="337213" y="304263"/>
                  </a:cubicBezTo>
                  <a:cubicBezTo>
                    <a:pt x="337213" y="304263"/>
                    <a:pt x="337213" y="304263"/>
                    <a:pt x="337823" y="304263"/>
                  </a:cubicBezTo>
                  <a:cubicBezTo>
                    <a:pt x="337823" y="304263"/>
                    <a:pt x="337823" y="304263"/>
                    <a:pt x="337823" y="305493"/>
                  </a:cubicBezTo>
                  <a:cubicBezTo>
                    <a:pt x="337823" y="305493"/>
                    <a:pt x="337823" y="305493"/>
                    <a:pt x="338432" y="304263"/>
                  </a:cubicBezTo>
                  <a:cubicBezTo>
                    <a:pt x="338432" y="304263"/>
                    <a:pt x="338432" y="304263"/>
                    <a:pt x="338432" y="305493"/>
                  </a:cubicBezTo>
                  <a:cubicBezTo>
                    <a:pt x="338432" y="305493"/>
                    <a:pt x="338432" y="305493"/>
                    <a:pt x="339650" y="305493"/>
                  </a:cubicBezTo>
                  <a:cubicBezTo>
                    <a:pt x="339650" y="304878"/>
                    <a:pt x="339650" y="302418"/>
                    <a:pt x="341477" y="302418"/>
                  </a:cubicBezTo>
                  <a:cubicBezTo>
                    <a:pt x="341477" y="302418"/>
                    <a:pt x="341477" y="302418"/>
                    <a:pt x="341477" y="301804"/>
                  </a:cubicBezTo>
                  <a:cubicBezTo>
                    <a:pt x="340868" y="301804"/>
                    <a:pt x="340259" y="301804"/>
                    <a:pt x="338432" y="299959"/>
                  </a:cubicBezTo>
                  <a:cubicBezTo>
                    <a:pt x="338432" y="299959"/>
                    <a:pt x="338432" y="299959"/>
                    <a:pt x="338432" y="301189"/>
                  </a:cubicBezTo>
                  <a:cubicBezTo>
                    <a:pt x="338432" y="301189"/>
                    <a:pt x="338432" y="301189"/>
                    <a:pt x="337823" y="301189"/>
                  </a:cubicBezTo>
                  <a:cubicBezTo>
                    <a:pt x="337823" y="300574"/>
                    <a:pt x="338432" y="302418"/>
                    <a:pt x="336604" y="302418"/>
                  </a:cubicBezTo>
                  <a:cubicBezTo>
                    <a:pt x="336604" y="302418"/>
                    <a:pt x="336604" y="302418"/>
                    <a:pt x="336604" y="303033"/>
                  </a:cubicBezTo>
                  <a:cubicBezTo>
                    <a:pt x="335995" y="303033"/>
                    <a:pt x="333559" y="302418"/>
                    <a:pt x="333559" y="304263"/>
                  </a:cubicBezTo>
                  <a:cubicBezTo>
                    <a:pt x="331731" y="303648"/>
                    <a:pt x="332340" y="303648"/>
                    <a:pt x="327467" y="302418"/>
                  </a:cubicBezTo>
                  <a:cubicBezTo>
                    <a:pt x="327467" y="302418"/>
                    <a:pt x="327467" y="302418"/>
                    <a:pt x="326249" y="303033"/>
                  </a:cubicBezTo>
                  <a:cubicBezTo>
                    <a:pt x="326249" y="303033"/>
                    <a:pt x="326249" y="303033"/>
                    <a:pt x="325640" y="302418"/>
                  </a:cubicBezTo>
                  <a:cubicBezTo>
                    <a:pt x="325640" y="302418"/>
                    <a:pt x="325640" y="302418"/>
                    <a:pt x="325031" y="303033"/>
                  </a:cubicBezTo>
                  <a:cubicBezTo>
                    <a:pt x="324422" y="301189"/>
                    <a:pt x="321985" y="304263"/>
                    <a:pt x="320767" y="299959"/>
                  </a:cubicBezTo>
                  <a:cubicBezTo>
                    <a:pt x="320767" y="299959"/>
                    <a:pt x="320767" y="299959"/>
                    <a:pt x="321376" y="299959"/>
                  </a:cubicBezTo>
                  <a:cubicBezTo>
                    <a:pt x="321376" y="299344"/>
                    <a:pt x="321376" y="298729"/>
                    <a:pt x="321376" y="296269"/>
                  </a:cubicBezTo>
                  <a:cubicBezTo>
                    <a:pt x="315284" y="297499"/>
                    <a:pt x="311021" y="293810"/>
                    <a:pt x="307366" y="286430"/>
                  </a:cubicBezTo>
                  <a:cubicBezTo>
                    <a:pt x="307975" y="286430"/>
                    <a:pt x="308584" y="286430"/>
                    <a:pt x="309193" y="285815"/>
                  </a:cubicBezTo>
                  <a:cubicBezTo>
                    <a:pt x="309193" y="285201"/>
                    <a:pt x="309193" y="285815"/>
                    <a:pt x="307366" y="282741"/>
                  </a:cubicBezTo>
                  <a:cubicBezTo>
                    <a:pt x="307366" y="282741"/>
                    <a:pt x="306757" y="282126"/>
                    <a:pt x="306147" y="283356"/>
                  </a:cubicBezTo>
                  <a:cubicBezTo>
                    <a:pt x="306147" y="282741"/>
                    <a:pt x="303711" y="280896"/>
                    <a:pt x="302493" y="279051"/>
                  </a:cubicBezTo>
                  <a:cubicBezTo>
                    <a:pt x="302493" y="279051"/>
                    <a:pt x="302493" y="279051"/>
                    <a:pt x="303102" y="279051"/>
                  </a:cubicBezTo>
                  <a:cubicBezTo>
                    <a:pt x="303102" y="279051"/>
                    <a:pt x="303102" y="279051"/>
                    <a:pt x="303102" y="277821"/>
                  </a:cubicBezTo>
                  <a:cubicBezTo>
                    <a:pt x="303711" y="277821"/>
                    <a:pt x="302493" y="276592"/>
                    <a:pt x="301274" y="279666"/>
                  </a:cubicBezTo>
                  <a:cubicBezTo>
                    <a:pt x="301274" y="279666"/>
                    <a:pt x="301274" y="279666"/>
                    <a:pt x="300665" y="279666"/>
                  </a:cubicBezTo>
                  <a:cubicBezTo>
                    <a:pt x="304320" y="277821"/>
                    <a:pt x="303102" y="270442"/>
                    <a:pt x="306757" y="267983"/>
                  </a:cubicBezTo>
                  <a:cubicBezTo>
                    <a:pt x="306757" y="267983"/>
                    <a:pt x="306757" y="267983"/>
                    <a:pt x="306757" y="268598"/>
                  </a:cubicBezTo>
                  <a:cubicBezTo>
                    <a:pt x="307366" y="269213"/>
                    <a:pt x="307975" y="267983"/>
                    <a:pt x="309193" y="269827"/>
                  </a:cubicBezTo>
                  <a:cubicBezTo>
                    <a:pt x="309802" y="267983"/>
                    <a:pt x="309802" y="268598"/>
                    <a:pt x="307366" y="264908"/>
                  </a:cubicBezTo>
                  <a:cubicBezTo>
                    <a:pt x="303711" y="265523"/>
                    <a:pt x="299447" y="261833"/>
                    <a:pt x="297620" y="255684"/>
                  </a:cubicBezTo>
                  <a:cubicBezTo>
                    <a:pt x="297620" y="255684"/>
                    <a:pt x="297620" y="255684"/>
                    <a:pt x="297010" y="255684"/>
                  </a:cubicBezTo>
                  <a:cubicBezTo>
                    <a:pt x="297010" y="255684"/>
                    <a:pt x="297010" y="255684"/>
                    <a:pt x="297010" y="255069"/>
                  </a:cubicBezTo>
                  <a:cubicBezTo>
                    <a:pt x="297010" y="255069"/>
                    <a:pt x="297010" y="255069"/>
                    <a:pt x="296401" y="255069"/>
                  </a:cubicBezTo>
                  <a:cubicBezTo>
                    <a:pt x="296401" y="254454"/>
                    <a:pt x="296401" y="253839"/>
                    <a:pt x="296401" y="251995"/>
                  </a:cubicBezTo>
                  <a:cubicBezTo>
                    <a:pt x="296401" y="251995"/>
                    <a:pt x="296401" y="251995"/>
                    <a:pt x="295183" y="251995"/>
                  </a:cubicBezTo>
                  <a:cubicBezTo>
                    <a:pt x="295183" y="251995"/>
                    <a:pt x="295183" y="251995"/>
                    <a:pt x="295183" y="251380"/>
                  </a:cubicBezTo>
                  <a:cubicBezTo>
                    <a:pt x="295183" y="251380"/>
                    <a:pt x="295183" y="251380"/>
                    <a:pt x="296401" y="251380"/>
                  </a:cubicBezTo>
                  <a:cubicBezTo>
                    <a:pt x="296401" y="251380"/>
                    <a:pt x="296401" y="251380"/>
                    <a:pt x="296401" y="250765"/>
                  </a:cubicBezTo>
                  <a:cubicBezTo>
                    <a:pt x="300056" y="249535"/>
                    <a:pt x="301883" y="251380"/>
                    <a:pt x="308584" y="253224"/>
                  </a:cubicBezTo>
                  <a:cubicBezTo>
                    <a:pt x="308584" y="253224"/>
                    <a:pt x="308584" y="253224"/>
                    <a:pt x="308584" y="254454"/>
                  </a:cubicBezTo>
                  <a:cubicBezTo>
                    <a:pt x="308584" y="254454"/>
                    <a:pt x="308584" y="254454"/>
                    <a:pt x="307366" y="254454"/>
                  </a:cubicBezTo>
                  <a:cubicBezTo>
                    <a:pt x="307366" y="254454"/>
                    <a:pt x="307366" y="254454"/>
                    <a:pt x="307366" y="255069"/>
                  </a:cubicBezTo>
                  <a:cubicBezTo>
                    <a:pt x="307366" y="255069"/>
                    <a:pt x="307366" y="255069"/>
                    <a:pt x="308584" y="255069"/>
                  </a:cubicBezTo>
                  <a:cubicBezTo>
                    <a:pt x="308584" y="255069"/>
                    <a:pt x="308584" y="255069"/>
                    <a:pt x="308584" y="255684"/>
                  </a:cubicBezTo>
                  <a:cubicBezTo>
                    <a:pt x="308584" y="255684"/>
                    <a:pt x="309193" y="256299"/>
                    <a:pt x="309802" y="255069"/>
                  </a:cubicBezTo>
                  <a:cubicBezTo>
                    <a:pt x="309802" y="255684"/>
                    <a:pt x="309802" y="257529"/>
                    <a:pt x="313457" y="256914"/>
                  </a:cubicBezTo>
                  <a:cubicBezTo>
                    <a:pt x="313457" y="256914"/>
                    <a:pt x="313457" y="256914"/>
                    <a:pt x="313457" y="258144"/>
                  </a:cubicBezTo>
                  <a:cubicBezTo>
                    <a:pt x="313457" y="258144"/>
                    <a:pt x="313457" y="258144"/>
                    <a:pt x="314675" y="258144"/>
                  </a:cubicBezTo>
                  <a:cubicBezTo>
                    <a:pt x="314675" y="258144"/>
                    <a:pt x="314675" y="258144"/>
                    <a:pt x="314675" y="258759"/>
                  </a:cubicBezTo>
                  <a:cubicBezTo>
                    <a:pt x="315284" y="258144"/>
                    <a:pt x="315284" y="258759"/>
                    <a:pt x="317112" y="259374"/>
                  </a:cubicBezTo>
                  <a:cubicBezTo>
                    <a:pt x="317112" y="259374"/>
                    <a:pt x="317112" y="259374"/>
                    <a:pt x="317112" y="259989"/>
                  </a:cubicBezTo>
                  <a:cubicBezTo>
                    <a:pt x="317112" y="259989"/>
                    <a:pt x="317112" y="259989"/>
                    <a:pt x="318330" y="259374"/>
                  </a:cubicBezTo>
                  <a:cubicBezTo>
                    <a:pt x="318330" y="259374"/>
                    <a:pt x="318330" y="259374"/>
                    <a:pt x="318939" y="259989"/>
                  </a:cubicBezTo>
                  <a:cubicBezTo>
                    <a:pt x="318939" y="259989"/>
                    <a:pt x="318939" y="259989"/>
                    <a:pt x="318939" y="259374"/>
                  </a:cubicBezTo>
                  <a:cubicBezTo>
                    <a:pt x="318939" y="259374"/>
                    <a:pt x="318939" y="259374"/>
                    <a:pt x="320158" y="259374"/>
                  </a:cubicBezTo>
                  <a:cubicBezTo>
                    <a:pt x="320158" y="259374"/>
                    <a:pt x="320158" y="259374"/>
                    <a:pt x="320158" y="258759"/>
                  </a:cubicBezTo>
                  <a:cubicBezTo>
                    <a:pt x="320158" y="258759"/>
                    <a:pt x="320158" y="258759"/>
                    <a:pt x="320767" y="258759"/>
                  </a:cubicBezTo>
                  <a:cubicBezTo>
                    <a:pt x="320767" y="258759"/>
                    <a:pt x="320767" y="258759"/>
                    <a:pt x="320767" y="258144"/>
                  </a:cubicBezTo>
                  <a:cubicBezTo>
                    <a:pt x="320767" y="258144"/>
                    <a:pt x="321376" y="258144"/>
                    <a:pt x="322594" y="258144"/>
                  </a:cubicBezTo>
                  <a:cubicBezTo>
                    <a:pt x="322594" y="258144"/>
                    <a:pt x="322594" y="258144"/>
                    <a:pt x="322594" y="256914"/>
                  </a:cubicBezTo>
                  <a:cubicBezTo>
                    <a:pt x="322594" y="256914"/>
                    <a:pt x="322594" y="256914"/>
                    <a:pt x="321985" y="256914"/>
                  </a:cubicBezTo>
                  <a:cubicBezTo>
                    <a:pt x="322594" y="256299"/>
                    <a:pt x="319548" y="253224"/>
                    <a:pt x="321985" y="250765"/>
                  </a:cubicBezTo>
                  <a:cubicBezTo>
                    <a:pt x="321985" y="250150"/>
                    <a:pt x="320767" y="250150"/>
                    <a:pt x="320767" y="247690"/>
                  </a:cubicBezTo>
                  <a:cubicBezTo>
                    <a:pt x="320767" y="247690"/>
                    <a:pt x="320767" y="247690"/>
                    <a:pt x="320158" y="247690"/>
                  </a:cubicBezTo>
                  <a:cubicBezTo>
                    <a:pt x="320158" y="247690"/>
                    <a:pt x="320158" y="247690"/>
                    <a:pt x="320158" y="247075"/>
                  </a:cubicBezTo>
                  <a:cubicBezTo>
                    <a:pt x="320158" y="247075"/>
                    <a:pt x="315284" y="245845"/>
                    <a:pt x="316503" y="250150"/>
                  </a:cubicBezTo>
                  <a:cubicBezTo>
                    <a:pt x="315894" y="250150"/>
                    <a:pt x="316503" y="250150"/>
                    <a:pt x="314675" y="250150"/>
                  </a:cubicBezTo>
                  <a:cubicBezTo>
                    <a:pt x="314675" y="250150"/>
                    <a:pt x="314675" y="250150"/>
                    <a:pt x="314675" y="250765"/>
                  </a:cubicBezTo>
                  <a:cubicBezTo>
                    <a:pt x="314675" y="250765"/>
                    <a:pt x="314675" y="250765"/>
                    <a:pt x="314066" y="250765"/>
                  </a:cubicBezTo>
                  <a:cubicBezTo>
                    <a:pt x="314066" y="250765"/>
                    <a:pt x="314066" y="250765"/>
                    <a:pt x="314066" y="251380"/>
                  </a:cubicBezTo>
                  <a:cubicBezTo>
                    <a:pt x="312848" y="251995"/>
                    <a:pt x="309802" y="250765"/>
                    <a:pt x="310411" y="247075"/>
                  </a:cubicBezTo>
                  <a:cubicBezTo>
                    <a:pt x="310411" y="247075"/>
                    <a:pt x="310411" y="247075"/>
                    <a:pt x="312239" y="247075"/>
                  </a:cubicBezTo>
                  <a:cubicBezTo>
                    <a:pt x="312239" y="247075"/>
                    <a:pt x="312239" y="247075"/>
                    <a:pt x="312239" y="247690"/>
                  </a:cubicBezTo>
                  <a:cubicBezTo>
                    <a:pt x="312239" y="247690"/>
                    <a:pt x="311630" y="247690"/>
                    <a:pt x="313457" y="247690"/>
                  </a:cubicBezTo>
                  <a:cubicBezTo>
                    <a:pt x="313457" y="247075"/>
                    <a:pt x="312848" y="247075"/>
                    <a:pt x="312848" y="245230"/>
                  </a:cubicBezTo>
                  <a:cubicBezTo>
                    <a:pt x="312848" y="245230"/>
                    <a:pt x="312848" y="245230"/>
                    <a:pt x="312239" y="245230"/>
                  </a:cubicBezTo>
                  <a:cubicBezTo>
                    <a:pt x="312239" y="245230"/>
                    <a:pt x="312239" y="245230"/>
                    <a:pt x="312239" y="246460"/>
                  </a:cubicBezTo>
                  <a:cubicBezTo>
                    <a:pt x="311630" y="246460"/>
                    <a:pt x="311630" y="245845"/>
                    <a:pt x="309802" y="245230"/>
                  </a:cubicBezTo>
                  <a:cubicBezTo>
                    <a:pt x="309193" y="243386"/>
                    <a:pt x="306147" y="241541"/>
                    <a:pt x="302493" y="238466"/>
                  </a:cubicBezTo>
                  <a:cubicBezTo>
                    <a:pt x="302493" y="238466"/>
                    <a:pt x="302493" y="238466"/>
                    <a:pt x="303102" y="238466"/>
                  </a:cubicBezTo>
                  <a:cubicBezTo>
                    <a:pt x="304929" y="236622"/>
                    <a:pt x="304320" y="232932"/>
                    <a:pt x="307366" y="231702"/>
                  </a:cubicBezTo>
                  <a:cubicBezTo>
                    <a:pt x="307975" y="231087"/>
                    <a:pt x="305538" y="231087"/>
                    <a:pt x="306147" y="228627"/>
                  </a:cubicBezTo>
                  <a:cubicBezTo>
                    <a:pt x="306147" y="228627"/>
                    <a:pt x="306147" y="228627"/>
                    <a:pt x="306757" y="228627"/>
                  </a:cubicBezTo>
                  <a:cubicBezTo>
                    <a:pt x="307366" y="226783"/>
                    <a:pt x="307366" y="224323"/>
                    <a:pt x="309193" y="221248"/>
                  </a:cubicBezTo>
                  <a:cubicBezTo>
                    <a:pt x="309193" y="220633"/>
                    <a:pt x="311021" y="221863"/>
                    <a:pt x="312848" y="223093"/>
                  </a:cubicBezTo>
                  <a:cubicBezTo>
                    <a:pt x="312848" y="223093"/>
                    <a:pt x="312848" y="223093"/>
                    <a:pt x="312848" y="221863"/>
                  </a:cubicBezTo>
                  <a:cubicBezTo>
                    <a:pt x="312848" y="221863"/>
                    <a:pt x="312848" y="221863"/>
                    <a:pt x="312239" y="221863"/>
                  </a:cubicBezTo>
                  <a:cubicBezTo>
                    <a:pt x="312239" y="221863"/>
                    <a:pt x="312239" y="221863"/>
                    <a:pt x="312848" y="221248"/>
                  </a:cubicBezTo>
                  <a:cubicBezTo>
                    <a:pt x="312848" y="221863"/>
                    <a:pt x="312848" y="220019"/>
                    <a:pt x="310411" y="220019"/>
                  </a:cubicBezTo>
                  <a:cubicBezTo>
                    <a:pt x="309193" y="219404"/>
                    <a:pt x="314066" y="215099"/>
                    <a:pt x="310411" y="213869"/>
                  </a:cubicBezTo>
                  <a:cubicBezTo>
                    <a:pt x="310411" y="213869"/>
                    <a:pt x="311630" y="213869"/>
                    <a:pt x="311021" y="212025"/>
                  </a:cubicBezTo>
                  <a:cubicBezTo>
                    <a:pt x="311630" y="212025"/>
                    <a:pt x="312848" y="212025"/>
                    <a:pt x="312848" y="209565"/>
                  </a:cubicBezTo>
                  <a:cubicBezTo>
                    <a:pt x="311630" y="208950"/>
                    <a:pt x="310411" y="212025"/>
                    <a:pt x="307366" y="212639"/>
                  </a:cubicBezTo>
                  <a:cubicBezTo>
                    <a:pt x="307975" y="212639"/>
                    <a:pt x="306757" y="212025"/>
                    <a:pt x="306757" y="210180"/>
                  </a:cubicBezTo>
                  <a:cubicBezTo>
                    <a:pt x="304320" y="212639"/>
                    <a:pt x="309193" y="215714"/>
                    <a:pt x="306757" y="220633"/>
                  </a:cubicBezTo>
                  <a:cubicBezTo>
                    <a:pt x="306757" y="220633"/>
                    <a:pt x="306757" y="220633"/>
                    <a:pt x="306147" y="220633"/>
                  </a:cubicBezTo>
                  <a:cubicBezTo>
                    <a:pt x="304929" y="216944"/>
                    <a:pt x="304929" y="220019"/>
                    <a:pt x="302493" y="208335"/>
                  </a:cubicBezTo>
                  <a:cubicBezTo>
                    <a:pt x="302493" y="208335"/>
                    <a:pt x="302493" y="209565"/>
                    <a:pt x="299447" y="208950"/>
                  </a:cubicBezTo>
                  <a:cubicBezTo>
                    <a:pt x="299447" y="210180"/>
                    <a:pt x="299447" y="208950"/>
                    <a:pt x="300665" y="212639"/>
                  </a:cubicBezTo>
                  <a:lnTo>
                    <a:pt x="299447" y="213255"/>
                  </a:lnTo>
                  <a:lnTo>
                    <a:pt x="299447" y="213254"/>
                  </a:lnTo>
                  <a:cubicBezTo>
                    <a:pt x="298229" y="213869"/>
                    <a:pt x="298229" y="213869"/>
                    <a:pt x="298229" y="213869"/>
                  </a:cubicBezTo>
                  <a:lnTo>
                    <a:pt x="299447" y="213255"/>
                  </a:lnTo>
                  <a:lnTo>
                    <a:pt x="299447" y="213869"/>
                  </a:lnTo>
                  <a:cubicBezTo>
                    <a:pt x="299447" y="213869"/>
                    <a:pt x="299447" y="213869"/>
                    <a:pt x="300665" y="213869"/>
                  </a:cubicBezTo>
                  <a:cubicBezTo>
                    <a:pt x="301883" y="216329"/>
                    <a:pt x="303102" y="221863"/>
                    <a:pt x="302493" y="227398"/>
                  </a:cubicBezTo>
                  <a:cubicBezTo>
                    <a:pt x="302493" y="227398"/>
                    <a:pt x="302493" y="227398"/>
                    <a:pt x="301883" y="227398"/>
                  </a:cubicBezTo>
                  <a:cubicBezTo>
                    <a:pt x="301883" y="227398"/>
                    <a:pt x="301883" y="227398"/>
                    <a:pt x="301883" y="228013"/>
                  </a:cubicBezTo>
                  <a:cubicBezTo>
                    <a:pt x="301883" y="228013"/>
                    <a:pt x="301883" y="228013"/>
                    <a:pt x="300665" y="226783"/>
                  </a:cubicBezTo>
                  <a:cubicBezTo>
                    <a:pt x="300665" y="226783"/>
                    <a:pt x="300665" y="227398"/>
                    <a:pt x="300665" y="228627"/>
                  </a:cubicBezTo>
                  <a:cubicBezTo>
                    <a:pt x="300665" y="228627"/>
                    <a:pt x="300665" y="228627"/>
                    <a:pt x="301274" y="228627"/>
                  </a:cubicBezTo>
                  <a:cubicBezTo>
                    <a:pt x="301274" y="228627"/>
                    <a:pt x="301274" y="228627"/>
                    <a:pt x="301274" y="228013"/>
                  </a:cubicBezTo>
                  <a:cubicBezTo>
                    <a:pt x="301274" y="228013"/>
                    <a:pt x="301274" y="228013"/>
                    <a:pt x="301883" y="228627"/>
                  </a:cubicBezTo>
                  <a:cubicBezTo>
                    <a:pt x="301274" y="229242"/>
                    <a:pt x="296401" y="236007"/>
                    <a:pt x="291528" y="232932"/>
                  </a:cubicBezTo>
                  <a:cubicBezTo>
                    <a:pt x="290310" y="228013"/>
                    <a:pt x="292746" y="220019"/>
                    <a:pt x="287873" y="215714"/>
                  </a:cubicBezTo>
                  <a:cubicBezTo>
                    <a:pt x="288482" y="213869"/>
                    <a:pt x="287873" y="212639"/>
                    <a:pt x="286655" y="208950"/>
                  </a:cubicBezTo>
                  <a:cubicBezTo>
                    <a:pt x="286655" y="208950"/>
                    <a:pt x="286655" y="208950"/>
                    <a:pt x="287264" y="208950"/>
                  </a:cubicBezTo>
                  <a:cubicBezTo>
                    <a:pt x="287264" y="208950"/>
                    <a:pt x="287264" y="208950"/>
                    <a:pt x="286655" y="208335"/>
                  </a:cubicBezTo>
                  <a:cubicBezTo>
                    <a:pt x="286655" y="208335"/>
                    <a:pt x="286655" y="208335"/>
                    <a:pt x="286046" y="208950"/>
                  </a:cubicBezTo>
                  <a:cubicBezTo>
                    <a:pt x="286046" y="208950"/>
                    <a:pt x="286655" y="207720"/>
                    <a:pt x="284828" y="207720"/>
                  </a:cubicBezTo>
                  <a:cubicBezTo>
                    <a:pt x="284828" y="207720"/>
                    <a:pt x="284828" y="207720"/>
                    <a:pt x="285437" y="207105"/>
                  </a:cubicBezTo>
                  <a:cubicBezTo>
                    <a:pt x="285437" y="207105"/>
                    <a:pt x="285437" y="207105"/>
                    <a:pt x="284828" y="207105"/>
                  </a:cubicBezTo>
                  <a:cubicBezTo>
                    <a:pt x="284828" y="207105"/>
                    <a:pt x="284828" y="207105"/>
                    <a:pt x="284828" y="205875"/>
                  </a:cubicBezTo>
                  <a:cubicBezTo>
                    <a:pt x="284828" y="205875"/>
                    <a:pt x="284828" y="205875"/>
                    <a:pt x="283609" y="205875"/>
                  </a:cubicBezTo>
                  <a:cubicBezTo>
                    <a:pt x="283609" y="205875"/>
                    <a:pt x="283609" y="205875"/>
                    <a:pt x="284828" y="205260"/>
                  </a:cubicBezTo>
                  <a:cubicBezTo>
                    <a:pt x="284828" y="205260"/>
                    <a:pt x="284828" y="205260"/>
                    <a:pt x="283609" y="205260"/>
                  </a:cubicBezTo>
                  <a:cubicBezTo>
                    <a:pt x="283609" y="204645"/>
                    <a:pt x="283609" y="203416"/>
                    <a:pt x="283609" y="201571"/>
                  </a:cubicBezTo>
                  <a:cubicBezTo>
                    <a:pt x="284218" y="201571"/>
                    <a:pt x="283609" y="201571"/>
                    <a:pt x="285437" y="201571"/>
                  </a:cubicBezTo>
                  <a:cubicBezTo>
                    <a:pt x="285437" y="201571"/>
                    <a:pt x="284828" y="200956"/>
                    <a:pt x="286046" y="200341"/>
                  </a:cubicBezTo>
                  <a:cubicBezTo>
                    <a:pt x="286046" y="200341"/>
                    <a:pt x="286046" y="200341"/>
                    <a:pt x="285437" y="200341"/>
                  </a:cubicBezTo>
                  <a:cubicBezTo>
                    <a:pt x="285437" y="200341"/>
                    <a:pt x="285437" y="200341"/>
                    <a:pt x="285437" y="199726"/>
                  </a:cubicBezTo>
                  <a:cubicBezTo>
                    <a:pt x="285437" y="199726"/>
                    <a:pt x="285437" y="199726"/>
                    <a:pt x="284828" y="199726"/>
                  </a:cubicBezTo>
                  <a:cubicBezTo>
                    <a:pt x="284828" y="199726"/>
                    <a:pt x="283609" y="197881"/>
                    <a:pt x="283609" y="196036"/>
                  </a:cubicBezTo>
                  <a:cubicBezTo>
                    <a:pt x="284218" y="196036"/>
                    <a:pt x="283609" y="196036"/>
                    <a:pt x="285437" y="196036"/>
                  </a:cubicBezTo>
                  <a:cubicBezTo>
                    <a:pt x="285437" y="192962"/>
                    <a:pt x="284218" y="188657"/>
                    <a:pt x="283609" y="185583"/>
                  </a:cubicBezTo>
                  <a:cubicBezTo>
                    <a:pt x="283609" y="185583"/>
                    <a:pt x="283609" y="185583"/>
                    <a:pt x="283000" y="185583"/>
                  </a:cubicBezTo>
                  <a:cubicBezTo>
                    <a:pt x="283000" y="185583"/>
                    <a:pt x="283000" y="185583"/>
                    <a:pt x="283000" y="186198"/>
                  </a:cubicBezTo>
                  <a:cubicBezTo>
                    <a:pt x="283609" y="186198"/>
                    <a:pt x="282391" y="186198"/>
                    <a:pt x="282391" y="184968"/>
                  </a:cubicBezTo>
                  <a:cubicBezTo>
                    <a:pt x="282391" y="184968"/>
                    <a:pt x="279955" y="184353"/>
                    <a:pt x="279345" y="181893"/>
                  </a:cubicBezTo>
                  <a:cubicBezTo>
                    <a:pt x="279955" y="181893"/>
                    <a:pt x="279955" y="182508"/>
                    <a:pt x="281173" y="181278"/>
                  </a:cubicBezTo>
                  <a:cubicBezTo>
                    <a:pt x="281173" y="181278"/>
                    <a:pt x="281173" y="181278"/>
                    <a:pt x="279345" y="181278"/>
                  </a:cubicBezTo>
                  <a:cubicBezTo>
                    <a:pt x="279345" y="180663"/>
                    <a:pt x="279955" y="180663"/>
                    <a:pt x="278736" y="180048"/>
                  </a:cubicBezTo>
                  <a:cubicBezTo>
                    <a:pt x="278736" y="180048"/>
                    <a:pt x="278736" y="180048"/>
                    <a:pt x="279345" y="180048"/>
                  </a:cubicBezTo>
                  <a:cubicBezTo>
                    <a:pt x="279345" y="179434"/>
                    <a:pt x="279345" y="180048"/>
                    <a:pt x="279345" y="178204"/>
                  </a:cubicBezTo>
                  <a:cubicBezTo>
                    <a:pt x="281782" y="178204"/>
                    <a:pt x="282391" y="176359"/>
                    <a:pt x="286655" y="178819"/>
                  </a:cubicBezTo>
                  <a:cubicBezTo>
                    <a:pt x="286655" y="178819"/>
                    <a:pt x="286046" y="178204"/>
                    <a:pt x="287264" y="177589"/>
                  </a:cubicBezTo>
                  <a:cubicBezTo>
                    <a:pt x="287264" y="177589"/>
                    <a:pt x="287264" y="177589"/>
                    <a:pt x="287264" y="178204"/>
                  </a:cubicBezTo>
                  <a:cubicBezTo>
                    <a:pt x="287873" y="178204"/>
                    <a:pt x="288482" y="179434"/>
                    <a:pt x="290919" y="178819"/>
                  </a:cubicBezTo>
                  <a:cubicBezTo>
                    <a:pt x="290919" y="178819"/>
                    <a:pt x="290919" y="178819"/>
                    <a:pt x="290310" y="178204"/>
                  </a:cubicBezTo>
                  <a:cubicBezTo>
                    <a:pt x="290310" y="178204"/>
                    <a:pt x="290310" y="178204"/>
                    <a:pt x="290919" y="177589"/>
                  </a:cubicBezTo>
                  <a:cubicBezTo>
                    <a:pt x="290919" y="178204"/>
                    <a:pt x="288482" y="176359"/>
                    <a:pt x="285437" y="175744"/>
                  </a:cubicBezTo>
                  <a:cubicBezTo>
                    <a:pt x="285437" y="175744"/>
                    <a:pt x="285437" y="175744"/>
                    <a:pt x="285437" y="174514"/>
                  </a:cubicBezTo>
                  <a:cubicBezTo>
                    <a:pt x="284828" y="175129"/>
                    <a:pt x="283000" y="174514"/>
                    <a:pt x="283000" y="172054"/>
                  </a:cubicBezTo>
                  <a:lnTo>
                    <a:pt x="285341" y="168274"/>
                  </a:lnTo>
                  <a:lnTo>
                    <a:pt x="283484" y="168274"/>
                  </a:lnTo>
                  <a:cubicBezTo>
                    <a:pt x="283484" y="167676"/>
                    <a:pt x="283484" y="168274"/>
                    <a:pt x="283484" y="166481"/>
                  </a:cubicBezTo>
                  <a:cubicBezTo>
                    <a:pt x="283484" y="166481"/>
                    <a:pt x="283484" y="167079"/>
                    <a:pt x="281626" y="167079"/>
                  </a:cubicBezTo>
                  <a:cubicBezTo>
                    <a:pt x="281007" y="167079"/>
                    <a:pt x="282245" y="166481"/>
                    <a:pt x="281007" y="165286"/>
                  </a:cubicBezTo>
                  <a:cubicBezTo>
                    <a:pt x="281007" y="165286"/>
                    <a:pt x="281007" y="165286"/>
                    <a:pt x="281626" y="165286"/>
                  </a:cubicBezTo>
                  <a:cubicBezTo>
                    <a:pt x="281626" y="164688"/>
                    <a:pt x="281626" y="164688"/>
                    <a:pt x="281007" y="164090"/>
                  </a:cubicBezTo>
                  <a:cubicBezTo>
                    <a:pt x="281007" y="164090"/>
                    <a:pt x="281007" y="164090"/>
                    <a:pt x="281626" y="164090"/>
                  </a:cubicBezTo>
                  <a:cubicBezTo>
                    <a:pt x="281626" y="163493"/>
                    <a:pt x="281626" y="162895"/>
                    <a:pt x="281007" y="162297"/>
                  </a:cubicBezTo>
                  <a:cubicBezTo>
                    <a:pt x="281626" y="161700"/>
                    <a:pt x="281007" y="162297"/>
                    <a:pt x="283484" y="161102"/>
                  </a:cubicBezTo>
                  <a:cubicBezTo>
                    <a:pt x="283484" y="161102"/>
                    <a:pt x="284104" y="161102"/>
                    <a:pt x="282245" y="161102"/>
                  </a:cubicBezTo>
                  <a:cubicBezTo>
                    <a:pt x="282245" y="161102"/>
                    <a:pt x="282245" y="161102"/>
                    <a:pt x="282245" y="160504"/>
                  </a:cubicBezTo>
                  <a:cubicBezTo>
                    <a:pt x="281626" y="160504"/>
                    <a:pt x="281626" y="159906"/>
                    <a:pt x="279768" y="159309"/>
                  </a:cubicBezTo>
                  <a:cubicBezTo>
                    <a:pt x="279768" y="159309"/>
                    <a:pt x="279768" y="159309"/>
                    <a:pt x="281007" y="158711"/>
                  </a:cubicBezTo>
                  <a:lnTo>
                    <a:pt x="282865" y="158711"/>
                  </a:lnTo>
                  <a:lnTo>
                    <a:pt x="282865" y="158113"/>
                  </a:lnTo>
                  <a:cubicBezTo>
                    <a:pt x="282865" y="158113"/>
                    <a:pt x="282865" y="158113"/>
                    <a:pt x="282865" y="157516"/>
                  </a:cubicBezTo>
                  <a:cubicBezTo>
                    <a:pt x="282865" y="157516"/>
                    <a:pt x="282865" y="157516"/>
                    <a:pt x="284723" y="157516"/>
                  </a:cubicBezTo>
                  <a:cubicBezTo>
                    <a:pt x="284723" y="157516"/>
                    <a:pt x="284723" y="157516"/>
                    <a:pt x="284723" y="158113"/>
                  </a:cubicBezTo>
                  <a:cubicBezTo>
                    <a:pt x="284723" y="158113"/>
                    <a:pt x="284723" y="158113"/>
                    <a:pt x="285342" y="158113"/>
                  </a:cubicBezTo>
                  <a:cubicBezTo>
                    <a:pt x="285342" y="158113"/>
                    <a:pt x="285342" y="158113"/>
                    <a:pt x="285342" y="157516"/>
                  </a:cubicBezTo>
                  <a:cubicBezTo>
                    <a:pt x="285342" y="157516"/>
                    <a:pt x="285342" y="157516"/>
                    <a:pt x="285962" y="157516"/>
                  </a:cubicBezTo>
                  <a:cubicBezTo>
                    <a:pt x="285962" y="157516"/>
                    <a:pt x="285962" y="158711"/>
                    <a:pt x="285962" y="160504"/>
                  </a:cubicBezTo>
                  <a:cubicBezTo>
                    <a:pt x="285962" y="160504"/>
                    <a:pt x="285962" y="160504"/>
                    <a:pt x="287201" y="160504"/>
                  </a:cubicBezTo>
                  <a:cubicBezTo>
                    <a:pt x="287201" y="160504"/>
                    <a:pt x="287201" y="160504"/>
                    <a:pt x="287201" y="161102"/>
                  </a:cubicBezTo>
                  <a:cubicBezTo>
                    <a:pt x="287201" y="161102"/>
                    <a:pt x="287201" y="161102"/>
                    <a:pt x="286581" y="161102"/>
                  </a:cubicBezTo>
                  <a:cubicBezTo>
                    <a:pt x="286581" y="161102"/>
                    <a:pt x="286581" y="161102"/>
                    <a:pt x="287201" y="161700"/>
                  </a:cubicBezTo>
                  <a:cubicBezTo>
                    <a:pt x="287201" y="161700"/>
                    <a:pt x="287201" y="161700"/>
                    <a:pt x="286581" y="161700"/>
                  </a:cubicBezTo>
                  <a:cubicBezTo>
                    <a:pt x="286581" y="161700"/>
                    <a:pt x="286581" y="161700"/>
                    <a:pt x="287201" y="162297"/>
                  </a:cubicBezTo>
                  <a:cubicBezTo>
                    <a:pt x="287201" y="162297"/>
                    <a:pt x="287201" y="162297"/>
                    <a:pt x="287820" y="161700"/>
                  </a:cubicBezTo>
                  <a:cubicBezTo>
                    <a:pt x="287820" y="162297"/>
                    <a:pt x="288439" y="162895"/>
                    <a:pt x="289059" y="164688"/>
                  </a:cubicBezTo>
                  <a:cubicBezTo>
                    <a:pt x="289059" y="164688"/>
                    <a:pt x="289059" y="164688"/>
                    <a:pt x="287820" y="164688"/>
                  </a:cubicBezTo>
                  <a:cubicBezTo>
                    <a:pt x="287820" y="164688"/>
                    <a:pt x="287820" y="164688"/>
                    <a:pt x="287820" y="165286"/>
                  </a:cubicBezTo>
                  <a:cubicBezTo>
                    <a:pt x="287820" y="165286"/>
                    <a:pt x="287820" y="165286"/>
                    <a:pt x="287201" y="164688"/>
                  </a:cubicBezTo>
                  <a:lnTo>
                    <a:pt x="285351" y="168258"/>
                  </a:lnTo>
                  <a:lnTo>
                    <a:pt x="286046" y="167135"/>
                  </a:lnTo>
                  <a:cubicBezTo>
                    <a:pt x="286046" y="167135"/>
                    <a:pt x="286046" y="167135"/>
                    <a:pt x="286655" y="168365"/>
                  </a:cubicBezTo>
                  <a:cubicBezTo>
                    <a:pt x="286655" y="168365"/>
                    <a:pt x="286655" y="168365"/>
                    <a:pt x="286655" y="167135"/>
                  </a:cubicBezTo>
                  <a:cubicBezTo>
                    <a:pt x="287873" y="167750"/>
                    <a:pt x="287873" y="167135"/>
                    <a:pt x="289701" y="168365"/>
                  </a:cubicBezTo>
                  <a:cubicBezTo>
                    <a:pt x="289701" y="168365"/>
                    <a:pt x="289092" y="168980"/>
                    <a:pt x="290310" y="169595"/>
                  </a:cubicBezTo>
                  <a:cubicBezTo>
                    <a:pt x="290310" y="169595"/>
                    <a:pt x="290310" y="169595"/>
                    <a:pt x="290310" y="168980"/>
                  </a:cubicBezTo>
                  <a:cubicBezTo>
                    <a:pt x="290310" y="168980"/>
                    <a:pt x="290310" y="168980"/>
                    <a:pt x="290919" y="168980"/>
                  </a:cubicBezTo>
                  <a:cubicBezTo>
                    <a:pt x="290919" y="168980"/>
                    <a:pt x="290919" y="168980"/>
                    <a:pt x="290919" y="168365"/>
                  </a:cubicBezTo>
                  <a:cubicBezTo>
                    <a:pt x="290919" y="167750"/>
                    <a:pt x="290919" y="168980"/>
                    <a:pt x="292746" y="168980"/>
                  </a:cubicBezTo>
                  <a:cubicBezTo>
                    <a:pt x="292746" y="168980"/>
                    <a:pt x="292746" y="168980"/>
                    <a:pt x="292746" y="169595"/>
                  </a:cubicBezTo>
                  <a:cubicBezTo>
                    <a:pt x="292746" y="169595"/>
                    <a:pt x="293356" y="168365"/>
                    <a:pt x="295183" y="168980"/>
                  </a:cubicBezTo>
                  <a:cubicBezTo>
                    <a:pt x="295183" y="168980"/>
                    <a:pt x="295183" y="168980"/>
                    <a:pt x="295183" y="169595"/>
                  </a:cubicBezTo>
                  <a:cubicBezTo>
                    <a:pt x="295183" y="169595"/>
                    <a:pt x="295183" y="169595"/>
                    <a:pt x="296401" y="169595"/>
                  </a:cubicBezTo>
                  <a:cubicBezTo>
                    <a:pt x="296401" y="169595"/>
                    <a:pt x="296401" y="169595"/>
                    <a:pt x="297010" y="168365"/>
                  </a:cubicBezTo>
                  <a:cubicBezTo>
                    <a:pt x="297010" y="168365"/>
                    <a:pt x="297010" y="168365"/>
                    <a:pt x="297620" y="168365"/>
                  </a:cubicBezTo>
                  <a:cubicBezTo>
                    <a:pt x="297620" y="167750"/>
                    <a:pt x="297010" y="167750"/>
                    <a:pt x="295183" y="165905"/>
                  </a:cubicBezTo>
                  <a:cubicBezTo>
                    <a:pt x="295183" y="165905"/>
                    <a:pt x="295183" y="165905"/>
                    <a:pt x="294574" y="166520"/>
                  </a:cubicBezTo>
                  <a:cubicBezTo>
                    <a:pt x="295183" y="166520"/>
                    <a:pt x="293356" y="166520"/>
                    <a:pt x="293356" y="164060"/>
                  </a:cubicBezTo>
                  <a:cubicBezTo>
                    <a:pt x="293356" y="164060"/>
                    <a:pt x="293356" y="164060"/>
                    <a:pt x="292746" y="164060"/>
                  </a:cubicBezTo>
                  <a:cubicBezTo>
                    <a:pt x="292746" y="164060"/>
                    <a:pt x="291528" y="163445"/>
                    <a:pt x="291528" y="161601"/>
                  </a:cubicBezTo>
                  <a:cubicBezTo>
                    <a:pt x="291528" y="161601"/>
                    <a:pt x="291528" y="161601"/>
                    <a:pt x="292746" y="161601"/>
                  </a:cubicBezTo>
                  <a:cubicBezTo>
                    <a:pt x="292746" y="161601"/>
                    <a:pt x="292746" y="161601"/>
                    <a:pt x="292746" y="160371"/>
                  </a:cubicBezTo>
                  <a:cubicBezTo>
                    <a:pt x="292137" y="160371"/>
                    <a:pt x="292137" y="159756"/>
                    <a:pt x="290919" y="160986"/>
                  </a:cubicBezTo>
                  <a:cubicBezTo>
                    <a:pt x="290919" y="160986"/>
                    <a:pt x="290919" y="160986"/>
                    <a:pt x="290919" y="159141"/>
                  </a:cubicBezTo>
                  <a:cubicBezTo>
                    <a:pt x="290919" y="159141"/>
                    <a:pt x="290919" y="159141"/>
                    <a:pt x="290310" y="159141"/>
                  </a:cubicBezTo>
                  <a:cubicBezTo>
                    <a:pt x="290310" y="159141"/>
                    <a:pt x="290919" y="159141"/>
                    <a:pt x="290919" y="157296"/>
                  </a:cubicBezTo>
                  <a:cubicBezTo>
                    <a:pt x="290919" y="157296"/>
                    <a:pt x="290919" y="157296"/>
                    <a:pt x="290310" y="157296"/>
                  </a:cubicBezTo>
                  <a:cubicBezTo>
                    <a:pt x="290310" y="156681"/>
                    <a:pt x="290310" y="156681"/>
                    <a:pt x="290310" y="154222"/>
                  </a:cubicBezTo>
                  <a:cubicBezTo>
                    <a:pt x="290310" y="154222"/>
                    <a:pt x="290310" y="154222"/>
                    <a:pt x="291528" y="153607"/>
                  </a:cubicBezTo>
                  <a:cubicBezTo>
                    <a:pt x="291528" y="153607"/>
                    <a:pt x="291528" y="153607"/>
                    <a:pt x="291528" y="152992"/>
                  </a:cubicBezTo>
                  <a:cubicBezTo>
                    <a:pt x="291528" y="152992"/>
                    <a:pt x="291528" y="152992"/>
                    <a:pt x="290919" y="152992"/>
                  </a:cubicBezTo>
                  <a:cubicBezTo>
                    <a:pt x="292137" y="152377"/>
                    <a:pt x="289092" y="151762"/>
                    <a:pt x="290919" y="149917"/>
                  </a:cubicBezTo>
                  <a:cubicBezTo>
                    <a:pt x="290919" y="149917"/>
                    <a:pt x="290919" y="149917"/>
                    <a:pt x="291528" y="150532"/>
                  </a:cubicBezTo>
                  <a:cubicBezTo>
                    <a:pt x="292137" y="151147"/>
                    <a:pt x="291528" y="149917"/>
                    <a:pt x="294574" y="149917"/>
                  </a:cubicBezTo>
                  <a:cubicBezTo>
                    <a:pt x="294574" y="149917"/>
                    <a:pt x="295183" y="151147"/>
                    <a:pt x="297010" y="152992"/>
                  </a:cubicBezTo>
                  <a:cubicBezTo>
                    <a:pt x="296401" y="152992"/>
                    <a:pt x="297620" y="152992"/>
                    <a:pt x="297620" y="151147"/>
                  </a:cubicBezTo>
                  <a:cubicBezTo>
                    <a:pt x="297620" y="151147"/>
                    <a:pt x="297620" y="151147"/>
                    <a:pt x="298229" y="152377"/>
                  </a:cubicBezTo>
                  <a:cubicBezTo>
                    <a:pt x="298838" y="150532"/>
                    <a:pt x="297620" y="151147"/>
                    <a:pt x="297620" y="147457"/>
                  </a:cubicBezTo>
                  <a:cubicBezTo>
                    <a:pt x="297620" y="147457"/>
                    <a:pt x="297620" y="147457"/>
                    <a:pt x="297010" y="147457"/>
                  </a:cubicBezTo>
                  <a:cubicBezTo>
                    <a:pt x="297010" y="147457"/>
                    <a:pt x="297010" y="147457"/>
                    <a:pt x="297010" y="146843"/>
                  </a:cubicBezTo>
                  <a:cubicBezTo>
                    <a:pt x="297010" y="146843"/>
                    <a:pt x="297010" y="146843"/>
                    <a:pt x="297620" y="146843"/>
                  </a:cubicBezTo>
                  <a:cubicBezTo>
                    <a:pt x="297620" y="146843"/>
                    <a:pt x="297620" y="146843"/>
                    <a:pt x="297620" y="146228"/>
                  </a:cubicBezTo>
                  <a:cubicBezTo>
                    <a:pt x="297620" y="146228"/>
                    <a:pt x="297620" y="146228"/>
                    <a:pt x="298838" y="146228"/>
                  </a:cubicBezTo>
                  <a:cubicBezTo>
                    <a:pt x="298838" y="146228"/>
                    <a:pt x="298838" y="146228"/>
                    <a:pt x="298838" y="146843"/>
                  </a:cubicBezTo>
                  <a:cubicBezTo>
                    <a:pt x="298838" y="146843"/>
                    <a:pt x="298838" y="146843"/>
                    <a:pt x="299447" y="146843"/>
                  </a:cubicBezTo>
                  <a:cubicBezTo>
                    <a:pt x="299447" y="146843"/>
                    <a:pt x="299447" y="145613"/>
                    <a:pt x="299447" y="144383"/>
                  </a:cubicBezTo>
                  <a:cubicBezTo>
                    <a:pt x="301274" y="144383"/>
                    <a:pt x="300056" y="143768"/>
                    <a:pt x="303102" y="143153"/>
                  </a:cubicBezTo>
                  <a:cubicBezTo>
                    <a:pt x="303102" y="143153"/>
                    <a:pt x="303102" y="143153"/>
                    <a:pt x="303102" y="142538"/>
                  </a:cubicBezTo>
                  <a:cubicBezTo>
                    <a:pt x="305538" y="142538"/>
                    <a:pt x="303711" y="144998"/>
                    <a:pt x="305538" y="146843"/>
                  </a:cubicBezTo>
                  <a:cubicBezTo>
                    <a:pt x="305538" y="147457"/>
                    <a:pt x="304320" y="147457"/>
                    <a:pt x="304320" y="149302"/>
                  </a:cubicBezTo>
                  <a:cubicBezTo>
                    <a:pt x="304320" y="149302"/>
                    <a:pt x="304929" y="149302"/>
                    <a:pt x="306757" y="149302"/>
                  </a:cubicBezTo>
                  <a:cubicBezTo>
                    <a:pt x="307366" y="149302"/>
                    <a:pt x="306147" y="149917"/>
                    <a:pt x="307366" y="151147"/>
                  </a:cubicBezTo>
                  <a:cubicBezTo>
                    <a:pt x="307366" y="151147"/>
                    <a:pt x="307366" y="151147"/>
                    <a:pt x="306757" y="152377"/>
                  </a:cubicBezTo>
                  <a:cubicBezTo>
                    <a:pt x="306757" y="152377"/>
                    <a:pt x="306757" y="152377"/>
                    <a:pt x="307366" y="152377"/>
                  </a:cubicBezTo>
                  <a:cubicBezTo>
                    <a:pt x="307366" y="152377"/>
                    <a:pt x="307366" y="152377"/>
                    <a:pt x="307366" y="152992"/>
                  </a:cubicBezTo>
                  <a:cubicBezTo>
                    <a:pt x="307366" y="152992"/>
                    <a:pt x="307366" y="152992"/>
                    <a:pt x="306757" y="152992"/>
                  </a:cubicBezTo>
                  <a:cubicBezTo>
                    <a:pt x="306757" y="152992"/>
                    <a:pt x="306757" y="152992"/>
                    <a:pt x="307366" y="153607"/>
                  </a:cubicBezTo>
                  <a:cubicBezTo>
                    <a:pt x="307366" y="153607"/>
                    <a:pt x="305538" y="156066"/>
                    <a:pt x="308584" y="156066"/>
                  </a:cubicBezTo>
                  <a:cubicBezTo>
                    <a:pt x="307975" y="156066"/>
                    <a:pt x="308584" y="156066"/>
                    <a:pt x="309193" y="158526"/>
                  </a:cubicBezTo>
                  <a:cubicBezTo>
                    <a:pt x="309193" y="158526"/>
                    <a:pt x="309193" y="158526"/>
                    <a:pt x="308584" y="158526"/>
                  </a:cubicBezTo>
                  <a:cubicBezTo>
                    <a:pt x="308584" y="158526"/>
                    <a:pt x="308584" y="159756"/>
                    <a:pt x="309802" y="159141"/>
                  </a:cubicBezTo>
                  <a:cubicBezTo>
                    <a:pt x="309802" y="159756"/>
                    <a:pt x="308584" y="160371"/>
                    <a:pt x="309193" y="162216"/>
                  </a:cubicBezTo>
                  <a:cubicBezTo>
                    <a:pt x="309193" y="162216"/>
                    <a:pt x="309802" y="161601"/>
                    <a:pt x="310411" y="162831"/>
                  </a:cubicBezTo>
                  <a:cubicBezTo>
                    <a:pt x="310411" y="162831"/>
                    <a:pt x="310411" y="162831"/>
                    <a:pt x="309802" y="162831"/>
                  </a:cubicBezTo>
                  <a:cubicBezTo>
                    <a:pt x="309802" y="163445"/>
                    <a:pt x="309802" y="162831"/>
                    <a:pt x="309802" y="164675"/>
                  </a:cubicBezTo>
                  <a:cubicBezTo>
                    <a:pt x="309802" y="164675"/>
                    <a:pt x="309802" y="164675"/>
                    <a:pt x="311021" y="164675"/>
                  </a:cubicBezTo>
                  <a:lnTo>
                    <a:pt x="311021" y="159141"/>
                  </a:lnTo>
                  <a:cubicBezTo>
                    <a:pt x="311630" y="159141"/>
                    <a:pt x="311021" y="159141"/>
                    <a:pt x="312848" y="159141"/>
                  </a:cubicBezTo>
                  <a:cubicBezTo>
                    <a:pt x="312239" y="160371"/>
                    <a:pt x="315284" y="162216"/>
                    <a:pt x="313457" y="164675"/>
                  </a:cubicBezTo>
                  <a:cubicBezTo>
                    <a:pt x="313457" y="164675"/>
                    <a:pt x="313457" y="164675"/>
                    <a:pt x="315894" y="165290"/>
                  </a:cubicBezTo>
                  <a:cubicBezTo>
                    <a:pt x="315894" y="165290"/>
                    <a:pt x="314675" y="164675"/>
                    <a:pt x="316503" y="162831"/>
                  </a:cubicBezTo>
                  <a:cubicBezTo>
                    <a:pt x="316503" y="162831"/>
                    <a:pt x="316503" y="162831"/>
                    <a:pt x="315894" y="162831"/>
                  </a:cubicBezTo>
                  <a:cubicBezTo>
                    <a:pt x="315894" y="162831"/>
                    <a:pt x="315894" y="162831"/>
                    <a:pt x="315894" y="162216"/>
                  </a:cubicBezTo>
                  <a:cubicBezTo>
                    <a:pt x="315894" y="162216"/>
                    <a:pt x="315894" y="162216"/>
                    <a:pt x="316503" y="162216"/>
                  </a:cubicBezTo>
                  <a:cubicBezTo>
                    <a:pt x="316503" y="162216"/>
                    <a:pt x="316503" y="162216"/>
                    <a:pt x="315894" y="161601"/>
                  </a:cubicBezTo>
                  <a:cubicBezTo>
                    <a:pt x="315894" y="161601"/>
                    <a:pt x="315894" y="161601"/>
                    <a:pt x="316503" y="160986"/>
                  </a:cubicBezTo>
                  <a:cubicBezTo>
                    <a:pt x="315284" y="159756"/>
                    <a:pt x="315284" y="157911"/>
                    <a:pt x="314066" y="154837"/>
                  </a:cubicBezTo>
                  <a:cubicBezTo>
                    <a:pt x="314066" y="155451"/>
                    <a:pt x="313457" y="154837"/>
                    <a:pt x="312239" y="154222"/>
                  </a:cubicBezTo>
                  <a:cubicBezTo>
                    <a:pt x="312239" y="154222"/>
                    <a:pt x="312239" y="154222"/>
                    <a:pt x="312848" y="153607"/>
                  </a:cubicBezTo>
                  <a:lnTo>
                    <a:pt x="312239" y="152992"/>
                  </a:lnTo>
                  <a:cubicBezTo>
                    <a:pt x="312239" y="152377"/>
                    <a:pt x="311630" y="152377"/>
                    <a:pt x="312848" y="151147"/>
                  </a:cubicBezTo>
                  <a:cubicBezTo>
                    <a:pt x="311630" y="149917"/>
                    <a:pt x="310411" y="148072"/>
                    <a:pt x="312848" y="144998"/>
                  </a:cubicBezTo>
                  <a:cubicBezTo>
                    <a:pt x="312848" y="144998"/>
                    <a:pt x="312848" y="144998"/>
                    <a:pt x="312239" y="144998"/>
                  </a:cubicBezTo>
                  <a:cubicBezTo>
                    <a:pt x="312239" y="144998"/>
                    <a:pt x="312239" y="144998"/>
                    <a:pt x="312239" y="144383"/>
                  </a:cubicBezTo>
                  <a:cubicBezTo>
                    <a:pt x="312239" y="144383"/>
                    <a:pt x="312239" y="144383"/>
                    <a:pt x="312848" y="144383"/>
                  </a:cubicBezTo>
                  <a:cubicBezTo>
                    <a:pt x="312848" y="143768"/>
                    <a:pt x="312848" y="143153"/>
                    <a:pt x="312239" y="142538"/>
                  </a:cubicBezTo>
                  <a:cubicBezTo>
                    <a:pt x="312239" y="142538"/>
                    <a:pt x="312239" y="142538"/>
                    <a:pt x="312848" y="141923"/>
                  </a:cubicBezTo>
                  <a:cubicBezTo>
                    <a:pt x="312848" y="141923"/>
                    <a:pt x="315284" y="144383"/>
                    <a:pt x="317112" y="142538"/>
                  </a:cubicBezTo>
                  <a:cubicBezTo>
                    <a:pt x="317112" y="143153"/>
                    <a:pt x="316503" y="145613"/>
                    <a:pt x="318330" y="145613"/>
                  </a:cubicBezTo>
                  <a:cubicBezTo>
                    <a:pt x="318330" y="145613"/>
                    <a:pt x="318330" y="146228"/>
                    <a:pt x="318939" y="146843"/>
                  </a:cubicBezTo>
                  <a:lnTo>
                    <a:pt x="318330" y="146843"/>
                  </a:lnTo>
                  <a:lnTo>
                    <a:pt x="317721" y="146843"/>
                  </a:lnTo>
                  <a:cubicBezTo>
                    <a:pt x="317721" y="146843"/>
                    <a:pt x="317721" y="146843"/>
                    <a:pt x="318330" y="147457"/>
                  </a:cubicBezTo>
                  <a:cubicBezTo>
                    <a:pt x="318330" y="147457"/>
                    <a:pt x="318330" y="147457"/>
                    <a:pt x="318330" y="146843"/>
                  </a:cubicBezTo>
                  <a:cubicBezTo>
                    <a:pt x="318939" y="146843"/>
                    <a:pt x="318330" y="149917"/>
                    <a:pt x="320767" y="151147"/>
                  </a:cubicBezTo>
                  <a:cubicBezTo>
                    <a:pt x="320767" y="151147"/>
                    <a:pt x="320158" y="152992"/>
                    <a:pt x="318330" y="152992"/>
                  </a:cubicBezTo>
                  <a:cubicBezTo>
                    <a:pt x="318330" y="152992"/>
                    <a:pt x="318330" y="152377"/>
                    <a:pt x="318330" y="154222"/>
                  </a:cubicBezTo>
                  <a:cubicBezTo>
                    <a:pt x="318330" y="154222"/>
                    <a:pt x="318330" y="154222"/>
                    <a:pt x="318939" y="154222"/>
                  </a:cubicBezTo>
                  <a:cubicBezTo>
                    <a:pt x="318939" y="154222"/>
                    <a:pt x="318939" y="154837"/>
                    <a:pt x="318939" y="152992"/>
                  </a:cubicBezTo>
                  <a:cubicBezTo>
                    <a:pt x="319548" y="152992"/>
                    <a:pt x="318939" y="152992"/>
                    <a:pt x="320767" y="152992"/>
                  </a:cubicBezTo>
                  <a:cubicBezTo>
                    <a:pt x="320767" y="152992"/>
                    <a:pt x="320767" y="152992"/>
                    <a:pt x="320767" y="152377"/>
                  </a:cubicBezTo>
                  <a:cubicBezTo>
                    <a:pt x="320767" y="152377"/>
                    <a:pt x="320767" y="152377"/>
                    <a:pt x="321985" y="152377"/>
                  </a:cubicBezTo>
                  <a:cubicBezTo>
                    <a:pt x="321985" y="152377"/>
                    <a:pt x="321985" y="151762"/>
                    <a:pt x="323812" y="149917"/>
                  </a:cubicBezTo>
                  <a:cubicBezTo>
                    <a:pt x="328076" y="154222"/>
                    <a:pt x="326858" y="143153"/>
                    <a:pt x="334168" y="144383"/>
                  </a:cubicBezTo>
                  <a:cubicBezTo>
                    <a:pt x="334168" y="143768"/>
                    <a:pt x="334168" y="144383"/>
                    <a:pt x="334168" y="142538"/>
                  </a:cubicBezTo>
                  <a:cubicBezTo>
                    <a:pt x="334168" y="142538"/>
                    <a:pt x="334168" y="142538"/>
                    <a:pt x="335386" y="142538"/>
                  </a:cubicBezTo>
                  <a:cubicBezTo>
                    <a:pt x="335386" y="142538"/>
                    <a:pt x="335386" y="142538"/>
                    <a:pt x="335386" y="143153"/>
                  </a:cubicBezTo>
                  <a:cubicBezTo>
                    <a:pt x="334777" y="143153"/>
                    <a:pt x="335995" y="143153"/>
                    <a:pt x="335995" y="141923"/>
                  </a:cubicBezTo>
                  <a:cubicBezTo>
                    <a:pt x="335995" y="141923"/>
                    <a:pt x="335995" y="141923"/>
                    <a:pt x="336604" y="141923"/>
                  </a:cubicBezTo>
                  <a:cubicBezTo>
                    <a:pt x="336604" y="141923"/>
                    <a:pt x="335995" y="140693"/>
                    <a:pt x="337823" y="140693"/>
                  </a:cubicBezTo>
                  <a:cubicBezTo>
                    <a:pt x="337823" y="140693"/>
                    <a:pt x="337823" y="140693"/>
                    <a:pt x="337823" y="139463"/>
                  </a:cubicBezTo>
                  <a:cubicBezTo>
                    <a:pt x="340259" y="139463"/>
                    <a:pt x="344523" y="140078"/>
                    <a:pt x="345741" y="135774"/>
                  </a:cubicBezTo>
                  <a:cubicBezTo>
                    <a:pt x="345741" y="135774"/>
                    <a:pt x="345741" y="135774"/>
                    <a:pt x="346960" y="135774"/>
                  </a:cubicBezTo>
                  <a:cubicBezTo>
                    <a:pt x="346960" y="135774"/>
                    <a:pt x="346960" y="135774"/>
                    <a:pt x="346960" y="137004"/>
                  </a:cubicBezTo>
                  <a:cubicBezTo>
                    <a:pt x="346960" y="137004"/>
                    <a:pt x="346351" y="137004"/>
                    <a:pt x="348178" y="137004"/>
                  </a:cubicBezTo>
                  <a:cubicBezTo>
                    <a:pt x="347569" y="137619"/>
                    <a:pt x="350005" y="138848"/>
                    <a:pt x="349396" y="141308"/>
                  </a:cubicBezTo>
                  <a:cubicBezTo>
                    <a:pt x="349396" y="141308"/>
                    <a:pt x="349396" y="141308"/>
                    <a:pt x="350005" y="141308"/>
                  </a:cubicBezTo>
                  <a:cubicBezTo>
                    <a:pt x="349396" y="141923"/>
                    <a:pt x="349396" y="142538"/>
                    <a:pt x="351833" y="144998"/>
                  </a:cubicBezTo>
                  <a:cubicBezTo>
                    <a:pt x="350614" y="145613"/>
                    <a:pt x="351224" y="147457"/>
                    <a:pt x="351224" y="149917"/>
                  </a:cubicBezTo>
                  <a:cubicBezTo>
                    <a:pt x="351224" y="149917"/>
                    <a:pt x="351224" y="149917"/>
                    <a:pt x="350005" y="149917"/>
                  </a:cubicBezTo>
                  <a:cubicBezTo>
                    <a:pt x="350005" y="150532"/>
                    <a:pt x="350005" y="150532"/>
                    <a:pt x="350005" y="152377"/>
                  </a:cubicBezTo>
                  <a:cubicBezTo>
                    <a:pt x="350005" y="152377"/>
                    <a:pt x="350005" y="152377"/>
                    <a:pt x="349396" y="152377"/>
                  </a:cubicBezTo>
                  <a:cubicBezTo>
                    <a:pt x="349396" y="152377"/>
                    <a:pt x="349396" y="152992"/>
                    <a:pt x="349396" y="154837"/>
                  </a:cubicBezTo>
                  <a:cubicBezTo>
                    <a:pt x="349396" y="154837"/>
                    <a:pt x="347569" y="154837"/>
                    <a:pt x="347569" y="157296"/>
                  </a:cubicBezTo>
                  <a:cubicBezTo>
                    <a:pt x="347569" y="157296"/>
                    <a:pt x="345741" y="156681"/>
                    <a:pt x="345741" y="158526"/>
                  </a:cubicBezTo>
                  <a:cubicBezTo>
                    <a:pt x="345741" y="158526"/>
                    <a:pt x="345741" y="158526"/>
                    <a:pt x="345132" y="158526"/>
                  </a:cubicBezTo>
                  <a:cubicBezTo>
                    <a:pt x="345132" y="159141"/>
                    <a:pt x="345741" y="159141"/>
                    <a:pt x="344523" y="160371"/>
                  </a:cubicBezTo>
                  <a:cubicBezTo>
                    <a:pt x="344523" y="160371"/>
                    <a:pt x="344523" y="160371"/>
                    <a:pt x="344523" y="159141"/>
                  </a:cubicBezTo>
                  <a:cubicBezTo>
                    <a:pt x="343305" y="158526"/>
                    <a:pt x="342087" y="160371"/>
                    <a:pt x="338432" y="158526"/>
                  </a:cubicBezTo>
                  <a:cubicBezTo>
                    <a:pt x="338432" y="158526"/>
                    <a:pt x="339041" y="159756"/>
                    <a:pt x="337213" y="159141"/>
                  </a:cubicBezTo>
                  <a:cubicBezTo>
                    <a:pt x="337213" y="159141"/>
                    <a:pt x="337213" y="159141"/>
                    <a:pt x="337213" y="158526"/>
                  </a:cubicBezTo>
                  <a:cubicBezTo>
                    <a:pt x="337213" y="158526"/>
                    <a:pt x="337213" y="158526"/>
                    <a:pt x="336604" y="158526"/>
                  </a:cubicBezTo>
                  <a:cubicBezTo>
                    <a:pt x="336604" y="158526"/>
                    <a:pt x="336604" y="158526"/>
                    <a:pt x="336604" y="157911"/>
                  </a:cubicBezTo>
                  <a:cubicBezTo>
                    <a:pt x="336604" y="157911"/>
                    <a:pt x="336604" y="157911"/>
                    <a:pt x="335995" y="157911"/>
                  </a:cubicBezTo>
                  <a:cubicBezTo>
                    <a:pt x="335995" y="158526"/>
                    <a:pt x="335386" y="158526"/>
                    <a:pt x="335386" y="160371"/>
                  </a:cubicBezTo>
                  <a:cubicBezTo>
                    <a:pt x="332340" y="159141"/>
                    <a:pt x="331122" y="162216"/>
                    <a:pt x="329295" y="164060"/>
                  </a:cubicBezTo>
                  <a:cubicBezTo>
                    <a:pt x="329295" y="164060"/>
                    <a:pt x="329295" y="163445"/>
                    <a:pt x="329295" y="165290"/>
                  </a:cubicBezTo>
                  <a:cubicBezTo>
                    <a:pt x="329295" y="165290"/>
                    <a:pt x="329295" y="165290"/>
                    <a:pt x="328686" y="165290"/>
                  </a:cubicBezTo>
                  <a:cubicBezTo>
                    <a:pt x="328686" y="165290"/>
                    <a:pt x="328686" y="165290"/>
                    <a:pt x="328686" y="165905"/>
                  </a:cubicBezTo>
                  <a:cubicBezTo>
                    <a:pt x="328686" y="165905"/>
                    <a:pt x="328686" y="165905"/>
                    <a:pt x="328076" y="165905"/>
                  </a:cubicBezTo>
                  <a:cubicBezTo>
                    <a:pt x="328076" y="165905"/>
                    <a:pt x="328076" y="165905"/>
                    <a:pt x="327467" y="168365"/>
                  </a:cubicBezTo>
                  <a:cubicBezTo>
                    <a:pt x="326858" y="168365"/>
                    <a:pt x="327467" y="168365"/>
                    <a:pt x="325640" y="168365"/>
                  </a:cubicBezTo>
                  <a:cubicBezTo>
                    <a:pt x="325640" y="168365"/>
                    <a:pt x="326249" y="167750"/>
                    <a:pt x="324422" y="170825"/>
                  </a:cubicBezTo>
                  <a:cubicBezTo>
                    <a:pt x="324422" y="170825"/>
                    <a:pt x="324422" y="170825"/>
                    <a:pt x="323812" y="170825"/>
                  </a:cubicBezTo>
                  <a:cubicBezTo>
                    <a:pt x="323812" y="170825"/>
                    <a:pt x="323812" y="170825"/>
                    <a:pt x="324422" y="172669"/>
                  </a:cubicBezTo>
                  <a:cubicBezTo>
                    <a:pt x="324422" y="172669"/>
                    <a:pt x="324422" y="172669"/>
                    <a:pt x="323812" y="172669"/>
                  </a:cubicBezTo>
                  <a:cubicBezTo>
                    <a:pt x="323812" y="172669"/>
                    <a:pt x="323812" y="172669"/>
                    <a:pt x="323812" y="173284"/>
                  </a:cubicBezTo>
                  <a:cubicBezTo>
                    <a:pt x="323812" y="173284"/>
                    <a:pt x="323812" y="173284"/>
                    <a:pt x="322594" y="173284"/>
                  </a:cubicBezTo>
                  <a:cubicBezTo>
                    <a:pt x="322594" y="173284"/>
                    <a:pt x="322594" y="173284"/>
                    <a:pt x="322594" y="173899"/>
                  </a:cubicBezTo>
                  <a:cubicBezTo>
                    <a:pt x="322594" y="173899"/>
                    <a:pt x="323203" y="173899"/>
                    <a:pt x="321376" y="173899"/>
                  </a:cubicBezTo>
                  <a:cubicBezTo>
                    <a:pt x="321376" y="173899"/>
                    <a:pt x="321376" y="173899"/>
                    <a:pt x="321376" y="173284"/>
                  </a:cubicBezTo>
                  <a:cubicBezTo>
                    <a:pt x="321376" y="173284"/>
                    <a:pt x="320158" y="173284"/>
                    <a:pt x="318330" y="173284"/>
                  </a:cubicBezTo>
                  <a:cubicBezTo>
                    <a:pt x="318330" y="173284"/>
                    <a:pt x="318330" y="173284"/>
                    <a:pt x="317721" y="175744"/>
                  </a:cubicBezTo>
                  <a:cubicBezTo>
                    <a:pt x="317721" y="175744"/>
                    <a:pt x="318939" y="175744"/>
                    <a:pt x="318330" y="177589"/>
                  </a:cubicBezTo>
                  <a:cubicBezTo>
                    <a:pt x="318939" y="177589"/>
                    <a:pt x="318330" y="177589"/>
                    <a:pt x="320158" y="177589"/>
                  </a:cubicBezTo>
                  <a:cubicBezTo>
                    <a:pt x="320158" y="177589"/>
                    <a:pt x="320158" y="177589"/>
                    <a:pt x="320158" y="178204"/>
                  </a:cubicBezTo>
                  <a:cubicBezTo>
                    <a:pt x="319548" y="178204"/>
                    <a:pt x="321985" y="179434"/>
                    <a:pt x="323812" y="178819"/>
                  </a:cubicBezTo>
                  <a:cubicBezTo>
                    <a:pt x="323812" y="178819"/>
                    <a:pt x="323812" y="179434"/>
                    <a:pt x="323812" y="177589"/>
                  </a:cubicBezTo>
                  <a:cubicBezTo>
                    <a:pt x="325031" y="177589"/>
                    <a:pt x="326858" y="176359"/>
                    <a:pt x="329295" y="176359"/>
                  </a:cubicBezTo>
                  <a:cubicBezTo>
                    <a:pt x="329295" y="175744"/>
                    <a:pt x="329904" y="175744"/>
                    <a:pt x="329904" y="173899"/>
                  </a:cubicBezTo>
                  <a:cubicBezTo>
                    <a:pt x="334777" y="173899"/>
                    <a:pt x="334777" y="169595"/>
                    <a:pt x="342087" y="174514"/>
                  </a:cubicBezTo>
                  <a:cubicBezTo>
                    <a:pt x="342696" y="176359"/>
                    <a:pt x="339650" y="177589"/>
                    <a:pt x="339650" y="181893"/>
                  </a:cubicBezTo>
                  <a:cubicBezTo>
                    <a:pt x="339041" y="181893"/>
                    <a:pt x="339650" y="181893"/>
                    <a:pt x="337823" y="181893"/>
                  </a:cubicBezTo>
                  <a:cubicBezTo>
                    <a:pt x="337823" y="181893"/>
                    <a:pt x="337823" y="181893"/>
                    <a:pt x="337823" y="181278"/>
                  </a:cubicBezTo>
                  <a:cubicBezTo>
                    <a:pt x="337823" y="181278"/>
                    <a:pt x="337823" y="181278"/>
                    <a:pt x="336604" y="181278"/>
                  </a:cubicBezTo>
                  <a:cubicBezTo>
                    <a:pt x="336604" y="181278"/>
                    <a:pt x="335995" y="183738"/>
                    <a:pt x="337823" y="183738"/>
                  </a:cubicBezTo>
                  <a:cubicBezTo>
                    <a:pt x="337823" y="183738"/>
                    <a:pt x="337823" y="183738"/>
                    <a:pt x="337213" y="184353"/>
                  </a:cubicBezTo>
                  <a:cubicBezTo>
                    <a:pt x="337213" y="184353"/>
                    <a:pt x="337213" y="184353"/>
                    <a:pt x="337823" y="184968"/>
                  </a:cubicBezTo>
                  <a:cubicBezTo>
                    <a:pt x="337823" y="184968"/>
                    <a:pt x="337823" y="184968"/>
                    <a:pt x="337213" y="184968"/>
                  </a:cubicBezTo>
                  <a:cubicBezTo>
                    <a:pt x="337823" y="185583"/>
                    <a:pt x="335995" y="185583"/>
                    <a:pt x="336604" y="188657"/>
                  </a:cubicBezTo>
                  <a:cubicBezTo>
                    <a:pt x="336604" y="188657"/>
                    <a:pt x="336604" y="188657"/>
                    <a:pt x="337213" y="188657"/>
                  </a:cubicBezTo>
                  <a:cubicBezTo>
                    <a:pt x="337213" y="188657"/>
                    <a:pt x="337213" y="188657"/>
                    <a:pt x="337213" y="189272"/>
                  </a:cubicBezTo>
                  <a:cubicBezTo>
                    <a:pt x="337213" y="189272"/>
                    <a:pt x="337823" y="189272"/>
                    <a:pt x="339650" y="189272"/>
                  </a:cubicBezTo>
                  <a:cubicBezTo>
                    <a:pt x="339650" y="189272"/>
                    <a:pt x="339650" y="189272"/>
                    <a:pt x="340259" y="190502"/>
                  </a:cubicBezTo>
                  <a:cubicBezTo>
                    <a:pt x="340259" y="190502"/>
                    <a:pt x="340259" y="190502"/>
                    <a:pt x="340868" y="190502"/>
                  </a:cubicBezTo>
                  <a:cubicBezTo>
                    <a:pt x="340868" y="191117"/>
                    <a:pt x="340868" y="190502"/>
                    <a:pt x="340868" y="192347"/>
                  </a:cubicBezTo>
                  <a:cubicBezTo>
                    <a:pt x="340868" y="192347"/>
                    <a:pt x="340868" y="192347"/>
                    <a:pt x="342087" y="192347"/>
                  </a:cubicBezTo>
                  <a:cubicBezTo>
                    <a:pt x="342087" y="192347"/>
                    <a:pt x="342087" y="191732"/>
                    <a:pt x="342087" y="189887"/>
                  </a:cubicBezTo>
                  <a:cubicBezTo>
                    <a:pt x="342087" y="189887"/>
                    <a:pt x="342087" y="189887"/>
                    <a:pt x="341477" y="189887"/>
                  </a:cubicBezTo>
                  <a:cubicBezTo>
                    <a:pt x="341477" y="189272"/>
                    <a:pt x="342087" y="188657"/>
                    <a:pt x="340259" y="187428"/>
                  </a:cubicBezTo>
                  <a:cubicBezTo>
                    <a:pt x="340259" y="186813"/>
                    <a:pt x="342696" y="184353"/>
                    <a:pt x="345132" y="186198"/>
                  </a:cubicBezTo>
                  <a:cubicBezTo>
                    <a:pt x="344523" y="188042"/>
                    <a:pt x="347569" y="189272"/>
                    <a:pt x="348178" y="192347"/>
                  </a:cubicBezTo>
                  <a:cubicBezTo>
                    <a:pt x="348178" y="192347"/>
                    <a:pt x="348178" y="192347"/>
                    <a:pt x="349396" y="192962"/>
                  </a:cubicBezTo>
                  <a:cubicBezTo>
                    <a:pt x="348178" y="192962"/>
                    <a:pt x="350614" y="198496"/>
                    <a:pt x="353051" y="199726"/>
                  </a:cubicBezTo>
                  <a:cubicBezTo>
                    <a:pt x="352442" y="199726"/>
                    <a:pt x="352442" y="200341"/>
                    <a:pt x="353051" y="202186"/>
                  </a:cubicBezTo>
                  <a:cubicBezTo>
                    <a:pt x="353051" y="202186"/>
                    <a:pt x="353051" y="202186"/>
                    <a:pt x="352442" y="202186"/>
                  </a:cubicBezTo>
                  <a:cubicBezTo>
                    <a:pt x="352442" y="202186"/>
                    <a:pt x="352442" y="202186"/>
                    <a:pt x="353051" y="203416"/>
                  </a:cubicBezTo>
                  <a:cubicBezTo>
                    <a:pt x="353051" y="203416"/>
                    <a:pt x="351833" y="204031"/>
                    <a:pt x="352442" y="205875"/>
                  </a:cubicBezTo>
                  <a:cubicBezTo>
                    <a:pt x="352442" y="205875"/>
                    <a:pt x="352442" y="205875"/>
                    <a:pt x="353051" y="205875"/>
                  </a:cubicBezTo>
                  <a:cubicBezTo>
                    <a:pt x="353051" y="205875"/>
                    <a:pt x="353051" y="205875"/>
                    <a:pt x="353051" y="207105"/>
                  </a:cubicBezTo>
                  <a:cubicBezTo>
                    <a:pt x="353051" y="207105"/>
                    <a:pt x="353051" y="207105"/>
                    <a:pt x="352442" y="207105"/>
                  </a:cubicBezTo>
                  <a:cubicBezTo>
                    <a:pt x="352442" y="207720"/>
                    <a:pt x="352442" y="207720"/>
                    <a:pt x="352442" y="210180"/>
                  </a:cubicBezTo>
                  <a:cubicBezTo>
                    <a:pt x="353051" y="210795"/>
                    <a:pt x="353051" y="210180"/>
                    <a:pt x="353660" y="211410"/>
                  </a:cubicBezTo>
                  <a:cubicBezTo>
                    <a:pt x="353660" y="211410"/>
                    <a:pt x="353660" y="211410"/>
                    <a:pt x="353660" y="210180"/>
                  </a:cubicBezTo>
                  <a:cubicBezTo>
                    <a:pt x="354269" y="210795"/>
                    <a:pt x="356097" y="209565"/>
                    <a:pt x="356097" y="212025"/>
                  </a:cubicBezTo>
                  <a:cubicBezTo>
                    <a:pt x="356097" y="212025"/>
                    <a:pt x="356097" y="212025"/>
                    <a:pt x="356706" y="212025"/>
                  </a:cubicBezTo>
                  <a:cubicBezTo>
                    <a:pt x="356706" y="212025"/>
                    <a:pt x="355488" y="211410"/>
                    <a:pt x="356097" y="209565"/>
                  </a:cubicBezTo>
                  <a:cubicBezTo>
                    <a:pt x="356097" y="209565"/>
                    <a:pt x="356097" y="209565"/>
                    <a:pt x="356706" y="209565"/>
                  </a:cubicBezTo>
                  <a:cubicBezTo>
                    <a:pt x="356706" y="209565"/>
                    <a:pt x="356706" y="209565"/>
                    <a:pt x="356706" y="210180"/>
                  </a:cubicBezTo>
                  <a:cubicBezTo>
                    <a:pt x="356706" y="210180"/>
                    <a:pt x="356706" y="210180"/>
                    <a:pt x="357315" y="209565"/>
                  </a:cubicBezTo>
                  <a:cubicBezTo>
                    <a:pt x="357315" y="209565"/>
                    <a:pt x="357315" y="209565"/>
                    <a:pt x="356706" y="208335"/>
                  </a:cubicBezTo>
                  <a:cubicBezTo>
                    <a:pt x="356706" y="208335"/>
                    <a:pt x="356706" y="208335"/>
                    <a:pt x="357315" y="208335"/>
                  </a:cubicBezTo>
                  <a:cubicBezTo>
                    <a:pt x="357315" y="208335"/>
                    <a:pt x="357315" y="208335"/>
                    <a:pt x="357315" y="207105"/>
                  </a:cubicBezTo>
                  <a:lnTo>
                    <a:pt x="356909" y="207105"/>
                  </a:lnTo>
                  <a:lnTo>
                    <a:pt x="358533" y="204645"/>
                  </a:lnTo>
                  <a:cubicBezTo>
                    <a:pt x="358533" y="203416"/>
                    <a:pt x="357315" y="202186"/>
                    <a:pt x="357315" y="199726"/>
                  </a:cubicBezTo>
                  <a:cubicBezTo>
                    <a:pt x="357315" y="199726"/>
                    <a:pt x="357315" y="199726"/>
                    <a:pt x="356706" y="199726"/>
                  </a:cubicBezTo>
                  <a:cubicBezTo>
                    <a:pt x="356706" y="199111"/>
                    <a:pt x="356706" y="196036"/>
                    <a:pt x="353660" y="196651"/>
                  </a:cubicBezTo>
                  <a:cubicBezTo>
                    <a:pt x="353660" y="196651"/>
                    <a:pt x="353660" y="196651"/>
                    <a:pt x="353660" y="196036"/>
                  </a:cubicBezTo>
                  <a:cubicBezTo>
                    <a:pt x="353660" y="196036"/>
                    <a:pt x="353660" y="196036"/>
                    <a:pt x="354878" y="196036"/>
                  </a:cubicBezTo>
                  <a:cubicBezTo>
                    <a:pt x="354878" y="195422"/>
                    <a:pt x="354878" y="194807"/>
                    <a:pt x="354878" y="192962"/>
                  </a:cubicBezTo>
                  <a:cubicBezTo>
                    <a:pt x="354878" y="192962"/>
                    <a:pt x="354878" y="192962"/>
                    <a:pt x="353660" y="192962"/>
                  </a:cubicBezTo>
                  <a:cubicBezTo>
                    <a:pt x="355488" y="189272"/>
                    <a:pt x="351224" y="186198"/>
                    <a:pt x="351224" y="180048"/>
                  </a:cubicBezTo>
                  <a:cubicBezTo>
                    <a:pt x="350614" y="179434"/>
                    <a:pt x="350614" y="180048"/>
                    <a:pt x="349396" y="178819"/>
                  </a:cubicBezTo>
                  <a:cubicBezTo>
                    <a:pt x="349396" y="178819"/>
                    <a:pt x="349396" y="178819"/>
                    <a:pt x="350005" y="178819"/>
                  </a:cubicBezTo>
                  <a:cubicBezTo>
                    <a:pt x="350614" y="178204"/>
                    <a:pt x="350005" y="174514"/>
                    <a:pt x="353051" y="173284"/>
                  </a:cubicBezTo>
                  <a:cubicBezTo>
                    <a:pt x="353660" y="172054"/>
                    <a:pt x="352442" y="172054"/>
                    <a:pt x="354878" y="169595"/>
                  </a:cubicBezTo>
                  <a:cubicBezTo>
                    <a:pt x="354269" y="168980"/>
                    <a:pt x="355488" y="170825"/>
                    <a:pt x="356706" y="168980"/>
                  </a:cubicBezTo>
                  <a:cubicBezTo>
                    <a:pt x="356706" y="168980"/>
                    <a:pt x="356706" y="168980"/>
                    <a:pt x="356706" y="169595"/>
                  </a:cubicBezTo>
                  <a:cubicBezTo>
                    <a:pt x="356706" y="169595"/>
                    <a:pt x="357315" y="169595"/>
                    <a:pt x="359142" y="169595"/>
                  </a:cubicBezTo>
                  <a:cubicBezTo>
                    <a:pt x="359142" y="169595"/>
                    <a:pt x="357924" y="169595"/>
                    <a:pt x="358533" y="168365"/>
                  </a:cubicBezTo>
                  <a:cubicBezTo>
                    <a:pt x="358533" y="168365"/>
                    <a:pt x="358533" y="168365"/>
                    <a:pt x="357315" y="168365"/>
                  </a:cubicBezTo>
                  <a:cubicBezTo>
                    <a:pt x="357315" y="168365"/>
                    <a:pt x="357315" y="168365"/>
                    <a:pt x="357315" y="167135"/>
                  </a:cubicBezTo>
                  <a:cubicBezTo>
                    <a:pt x="357315" y="167135"/>
                    <a:pt x="357315" y="167135"/>
                    <a:pt x="356706" y="168365"/>
                  </a:cubicBezTo>
                  <a:cubicBezTo>
                    <a:pt x="356706" y="167750"/>
                    <a:pt x="354878" y="167135"/>
                    <a:pt x="355488" y="165290"/>
                  </a:cubicBezTo>
                  <a:cubicBezTo>
                    <a:pt x="355488" y="165290"/>
                    <a:pt x="355488" y="165290"/>
                    <a:pt x="356097" y="165290"/>
                  </a:cubicBezTo>
                  <a:cubicBezTo>
                    <a:pt x="356097" y="165290"/>
                    <a:pt x="356097" y="165290"/>
                    <a:pt x="356706" y="164060"/>
                  </a:cubicBezTo>
                  <a:cubicBezTo>
                    <a:pt x="357315" y="164060"/>
                    <a:pt x="357315" y="163445"/>
                    <a:pt x="359752" y="162831"/>
                  </a:cubicBezTo>
                  <a:cubicBezTo>
                    <a:pt x="359752" y="162831"/>
                    <a:pt x="359752" y="162831"/>
                    <a:pt x="359752" y="162216"/>
                  </a:cubicBezTo>
                  <a:cubicBezTo>
                    <a:pt x="359752" y="162216"/>
                    <a:pt x="359752" y="162216"/>
                    <a:pt x="358533" y="162216"/>
                  </a:cubicBezTo>
                  <a:cubicBezTo>
                    <a:pt x="358533" y="162216"/>
                    <a:pt x="358533" y="162216"/>
                    <a:pt x="359142" y="162831"/>
                  </a:cubicBezTo>
                  <a:cubicBezTo>
                    <a:pt x="359142" y="162831"/>
                    <a:pt x="359142" y="162831"/>
                    <a:pt x="357315" y="162216"/>
                  </a:cubicBezTo>
                  <a:cubicBezTo>
                    <a:pt x="357315" y="162216"/>
                    <a:pt x="357315" y="162216"/>
                    <a:pt x="357315" y="160986"/>
                  </a:cubicBezTo>
                  <a:cubicBezTo>
                    <a:pt x="357315" y="160986"/>
                    <a:pt x="357315" y="160986"/>
                    <a:pt x="356706" y="160986"/>
                  </a:cubicBezTo>
                  <a:cubicBezTo>
                    <a:pt x="358533" y="159756"/>
                    <a:pt x="358533" y="159141"/>
                    <a:pt x="359752" y="154837"/>
                  </a:cubicBezTo>
                  <a:cubicBezTo>
                    <a:pt x="359752" y="154837"/>
                    <a:pt x="359752" y="154837"/>
                    <a:pt x="360361" y="154837"/>
                  </a:cubicBezTo>
                  <a:cubicBezTo>
                    <a:pt x="359752" y="152377"/>
                    <a:pt x="361579" y="151147"/>
                    <a:pt x="361579" y="146843"/>
                  </a:cubicBezTo>
                  <a:cubicBezTo>
                    <a:pt x="361579" y="146843"/>
                    <a:pt x="361579" y="146843"/>
                    <a:pt x="362797" y="146843"/>
                  </a:cubicBezTo>
                  <a:cubicBezTo>
                    <a:pt x="362797" y="146843"/>
                    <a:pt x="362797" y="146843"/>
                    <a:pt x="362797" y="145613"/>
                  </a:cubicBezTo>
                  <a:cubicBezTo>
                    <a:pt x="362797" y="145613"/>
                    <a:pt x="363406" y="146228"/>
                    <a:pt x="364015" y="144998"/>
                  </a:cubicBezTo>
                  <a:cubicBezTo>
                    <a:pt x="364015" y="144998"/>
                    <a:pt x="364015" y="144998"/>
                    <a:pt x="364015" y="145613"/>
                  </a:cubicBezTo>
                  <a:cubicBezTo>
                    <a:pt x="364625" y="145613"/>
                    <a:pt x="364015" y="145613"/>
                    <a:pt x="367061" y="145613"/>
                  </a:cubicBezTo>
                  <a:cubicBezTo>
                    <a:pt x="367061" y="145613"/>
                    <a:pt x="367061" y="145613"/>
                    <a:pt x="367061" y="146228"/>
                  </a:cubicBezTo>
                  <a:cubicBezTo>
                    <a:pt x="375589" y="148687"/>
                    <a:pt x="373153" y="165290"/>
                    <a:pt x="382290" y="168365"/>
                  </a:cubicBezTo>
                  <a:cubicBezTo>
                    <a:pt x="381680" y="168365"/>
                    <a:pt x="381680" y="168980"/>
                    <a:pt x="380462" y="170210"/>
                  </a:cubicBezTo>
                  <a:cubicBezTo>
                    <a:pt x="380462" y="170210"/>
                    <a:pt x="380462" y="170210"/>
                    <a:pt x="381071" y="170210"/>
                  </a:cubicBezTo>
                  <a:cubicBezTo>
                    <a:pt x="382290" y="173284"/>
                    <a:pt x="379244" y="180048"/>
                    <a:pt x="384117" y="180663"/>
                  </a:cubicBezTo>
                  <a:cubicBezTo>
                    <a:pt x="384117" y="181278"/>
                    <a:pt x="384117" y="182508"/>
                    <a:pt x="384117" y="184968"/>
                  </a:cubicBezTo>
                  <a:cubicBezTo>
                    <a:pt x="384726" y="185583"/>
                    <a:pt x="384726" y="183738"/>
                    <a:pt x="386554" y="185583"/>
                  </a:cubicBezTo>
                  <a:cubicBezTo>
                    <a:pt x="386554" y="185583"/>
                    <a:pt x="386554" y="185583"/>
                    <a:pt x="385944" y="185583"/>
                  </a:cubicBezTo>
                  <a:cubicBezTo>
                    <a:pt x="385335" y="187428"/>
                    <a:pt x="386554" y="189272"/>
                    <a:pt x="386554" y="192347"/>
                  </a:cubicBezTo>
                  <a:cubicBezTo>
                    <a:pt x="386554" y="192347"/>
                    <a:pt x="386554" y="192347"/>
                    <a:pt x="387163" y="192347"/>
                  </a:cubicBezTo>
                  <a:cubicBezTo>
                    <a:pt x="387163" y="193577"/>
                    <a:pt x="387163" y="196036"/>
                    <a:pt x="387163" y="198496"/>
                  </a:cubicBezTo>
                  <a:cubicBezTo>
                    <a:pt x="387163" y="198496"/>
                    <a:pt x="387163" y="198496"/>
                    <a:pt x="387772" y="198496"/>
                  </a:cubicBezTo>
                  <a:cubicBezTo>
                    <a:pt x="387772" y="200341"/>
                    <a:pt x="388990" y="201571"/>
                    <a:pt x="390208" y="204645"/>
                  </a:cubicBezTo>
                  <a:cubicBezTo>
                    <a:pt x="392036" y="204645"/>
                    <a:pt x="391427" y="207720"/>
                    <a:pt x="392645" y="210180"/>
                  </a:cubicBezTo>
                  <a:cubicBezTo>
                    <a:pt x="392645" y="210180"/>
                    <a:pt x="392645" y="210180"/>
                    <a:pt x="393863" y="210180"/>
                  </a:cubicBezTo>
                  <a:cubicBezTo>
                    <a:pt x="393863" y="210180"/>
                    <a:pt x="393863" y="210180"/>
                    <a:pt x="393863" y="211410"/>
                  </a:cubicBezTo>
                  <a:cubicBezTo>
                    <a:pt x="395081" y="210795"/>
                    <a:pt x="396300" y="213254"/>
                    <a:pt x="395691" y="216329"/>
                  </a:cubicBezTo>
                  <a:cubicBezTo>
                    <a:pt x="395691" y="216329"/>
                    <a:pt x="395691" y="216329"/>
                    <a:pt x="395081" y="216329"/>
                  </a:cubicBezTo>
                  <a:cubicBezTo>
                    <a:pt x="395691" y="218174"/>
                    <a:pt x="393863" y="220019"/>
                    <a:pt x="393863" y="223093"/>
                  </a:cubicBezTo>
                  <a:cubicBezTo>
                    <a:pt x="393863" y="223093"/>
                    <a:pt x="393863" y="223093"/>
                    <a:pt x="392645" y="223093"/>
                  </a:cubicBezTo>
                  <a:cubicBezTo>
                    <a:pt x="392645" y="223093"/>
                    <a:pt x="392645" y="223093"/>
                    <a:pt x="392645" y="223708"/>
                  </a:cubicBezTo>
                  <a:cubicBezTo>
                    <a:pt x="392645" y="223708"/>
                    <a:pt x="392645" y="223708"/>
                    <a:pt x="393863" y="223708"/>
                  </a:cubicBezTo>
                  <a:cubicBezTo>
                    <a:pt x="393863" y="224938"/>
                    <a:pt x="392645" y="229242"/>
                    <a:pt x="395691" y="229857"/>
                  </a:cubicBezTo>
                  <a:cubicBezTo>
                    <a:pt x="395691" y="229857"/>
                    <a:pt x="395691" y="229857"/>
                    <a:pt x="395691" y="231087"/>
                  </a:cubicBezTo>
                  <a:cubicBezTo>
                    <a:pt x="395691" y="231087"/>
                    <a:pt x="395691" y="231087"/>
                    <a:pt x="396300" y="231087"/>
                  </a:cubicBezTo>
                  <a:cubicBezTo>
                    <a:pt x="396300" y="230472"/>
                    <a:pt x="396300" y="230472"/>
                    <a:pt x="396300" y="228627"/>
                  </a:cubicBezTo>
                  <a:cubicBezTo>
                    <a:pt x="396300" y="228627"/>
                    <a:pt x="396300" y="228627"/>
                    <a:pt x="395691" y="228627"/>
                  </a:cubicBezTo>
                  <a:cubicBezTo>
                    <a:pt x="395691" y="228013"/>
                    <a:pt x="395691" y="227398"/>
                    <a:pt x="396300" y="224938"/>
                  </a:cubicBezTo>
                  <a:cubicBezTo>
                    <a:pt x="396300" y="224938"/>
                    <a:pt x="396300" y="224938"/>
                    <a:pt x="395691" y="224938"/>
                  </a:cubicBezTo>
                  <a:cubicBezTo>
                    <a:pt x="395691" y="224323"/>
                    <a:pt x="397518" y="223708"/>
                    <a:pt x="398127" y="221248"/>
                  </a:cubicBezTo>
                  <a:cubicBezTo>
                    <a:pt x="398127" y="221248"/>
                    <a:pt x="398127" y="221248"/>
                    <a:pt x="398736" y="221248"/>
                  </a:cubicBezTo>
                  <a:cubicBezTo>
                    <a:pt x="400564" y="225553"/>
                    <a:pt x="405437" y="231702"/>
                    <a:pt x="405437" y="239081"/>
                  </a:cubicBezTo>
                  <a:cubicBezTo>
                    <a:pt x="405437" y="239081"/>
                    <a:pt x="405437" y="239081"/>
                    <a:pt x="406046" y="239081"/>
                  </a:cubicBezTo>
                  <a:cubicBezTo>
                    <a:pt x="406046" y="239696"/>
                    <a:pt x="407264" y="241541"/>
                    <a:pt x="407264" y="244001"/>
                  </a:cubicBezTo>
                  <a:cubicBezTo>
                    <a:pt x="407264" y="244001"/>
                    <a:pt x="407264" y="244001"/>
                    <a:pt x="407873" y="244001"/>
                  </a:cubicBezTo>
                  <a:cubicBezTo>
                    <a:pt x="407873" y="244001"/>
                    <a:pt x="407873" y="244001"/>
                    <a:pt x="407873" y="245230"/>
                  </a:cubicBezTo>
                  <a:cubicBezTo>
                    <a:pt x="407873" y="245230"/>
                    <a:pt x="407873" y="245230"/>
                    <a:pt x="409092" y="245230"/>
                  </a:cubicBezTo>
                  <a:cubicBezTo>
                    <a:pt x="409092" y="245230"/>
                    <a:pt x="407873" y="247075"/>
                    <a:pt x="410310" y="247075"/>
                  </a:cubicBezTo>
                  <a:cubicBezTo>
                    <a:pt x="410310" y="247075"/>
                    <a:pt x="410310" y="247075"/>
                    <a:pt x="410310" y="247690"/>
                  </a:cubicBezTo>
                  <a:cubicBezTo>
                    <a:pt x="410310" y="247690"/>
                    <a:pt x="410310" y="247690"/>
                    <a:pt x="410919" y="247690"/>
                  </a:cubicBezTo>
                  <a:cubicBezTo>
                    <a:pt x="410310" y="248920"/>
                    <a:pt x="411528" y="248920"/>
                    <a:pt x="412137" y="251380"/>
                  </a:cubicBezTo>
                  <a:cubicBezTo>
                    <a:pt x="412137" y="251380"/>
                    <a:pt x="412137" y="251380"/>
                    <a:pt x="413356" y="251380"/>
                  </a:cubicBezTo>
                  <a:cubicBezTo>
                    <a:pt x="413356" y="251380"/>
                    <a:pt x="413356" y="251380"/>
                    <a:pt x="413356" y="251995"/>
                  </a:cubicBezTo>
                  <a:cubicBezTo>
                    <a:pt x="413356" y="251995"/>
                    <a:pt x="414574" y="251995"/>
                    <a:pt x="415792" y="251995"/>
                  </a:cubicBezTo>
                  <a:cubicBezTo>
                    <a:pt x="415792" y="251995"/>
                    <a:pt x="415792" y="251995"/>
                    <a:pt x="415792" y="251380"/>
                  </a:cubicBezTo>
                  <a:cubicBezTo>
                    <a:pt x="416401" y="251380"/>
                    <a:pt x="415792" y="251380"/>
                    <a:pt x="417620" y="251380"/>
                  </a:cubicBezTo>
                  <a:cubicBezTo>
                    <a:pt x="417620" y="251380"/>
                    <a:pt x="417620" y="251380"/>
                    <a:pt x="417620" y="250765"/>
                  </a:cubicBezTo>
                  <a:cubicBezTo>
                    <a:pt x="417620" y="250765"/>
                    <a:pt x="417620" y="250765"/>
                    <a:pt x="417010" y="250765"/>
                  </a:cubicBezTo>
                  <a:cubicBezTo>
                    <a:pt x="417010" y="250150"/>
                    <a:pt x="417010" y="250765"/>
                    <a:pt x="417010" y="248920"/>
                  </a:cubicBezTo>
                  <a:cubicBezTo>
                    <a:pt x="417010" y="248920"/>
                    <a:pt x="417010" y="248920"/>
                    <a:pt x="415792" y="248920"/>
                  </a:cubicBezTo>
                  <a:cubicBezTo>
                    <a:pt x="415792" y="248920"/>
                    <a:pt x="415792" y="248920"/>
                    <a:pt x="415792" y="248305"/>
                  </a:cubicBezTo>
                  <a:cubicBezTo>
                    <a:pt x="415792" y="248305"/>
                    <a:pt x="415792" y="248305"/>
                    <a:pt x="415183" y="248305"/>
                  </a:cubicBezTo>
                  <a:cubicBezTo>
                    <a:pt x="415183" y="248305"/>
                    <a:pt x="415183" y="248305"/>
                    <a:pt x="415183" y="247690"/>
                  </a:cubicBezTo>
                  <a:cubicBezTo>
                    <a:pt x="415183" y="247690"/>
                    <a:pt x="415183" y="247690"/>
                    <a:pt x="414574" y="247690"/>
                  </a:cubicBezTo>
                  <a:cubicBezTo>
                    <a:pt x="414574" y="247690"/>
                    <a:pt x="414574" y="247690"/>
                    <a:pt x="414574" y="247075"/>
                  </a:cubicBezTo>
                  <a:cubicBezTo>
                    <a:pt x="414574" y="247075"/>
                    <a:pt x="414574" y="247075"/>
                    <a:pt x="415183" y="247075"/>
                  </a:cubicBezTo>
                  <a:cubicBezTo>
                    <a:pt x="415183" y="247075"/>
                    <a:pt x="415183" y="247075"/>
                    <a:pt x="415183" y="246460"/>
                  </a:cubicBezTo>
                  <a:cubicBezTo>
                    <a:pt x="415183" y="246460"/>
                    <a:pt x="415183" y="246460"/>
                    <a:pt x="414574" y="246460"/>
                  </a:cubicBezTo>
                  <a:cubicBezTo>
                    <a:pt x="414574" y="246460"/>
                    <a:pt x="414574" y="246460"/>
                    <a:pt x="414574" y="245230"/>
                  </a:cubicBezTo>
                  <a:cubicBezTo>
                    <a:pt x="414574" y="245230"/>
                    <a:pt x="414574" y="245230"/>
                    <a:pt x="413356" y="245230"/>
                  </a:cubicBezTo>
                  <a:cubicBezTo>
                    <a:pt x="413356" y="245230"/>
                    <a:pt x="413356" y="244616"/>
                    <a:pt x="413356" y="242771"/>
                  </a:cubicBezTo>
                  <a:cubicBezTo>
                    <a:pt x="413356" y="242771"/>
                    <a:pt x="413356" y="242771"/>
                    <a:pt x="412137" y="242771"/>
                  </a:cubicBezTo>
                  <a:cubicBezTo>
                    <a:pt x="412746" y="240926"/>
                    <a:pt x="412137" y="239696"/>
                    <a:pt x="411528" y="236622"/>
                  </a:cubicBezTo>
                  <a:cubicBezTo>
                    <a:pt x="411528" y="236622"/>
                    <a:pt x="411528" y="236622"/>
                    <a:pt x="410919" y="236622"/>
                  </a:cubicBezTo>
                  <a:cubicBezTo>
                    <a:pt x="410919" y="236622"/>
                    <a:pt x="410919" y="236622"/>
                    <a:pt x="410919" y="236007"/>
                  </a:cubicBezTo>
                  <a:cubicBezTo>
                    <a:pt x="410919" y="236007"/>
                    <a:pt x="410919" y="236007"/>
                    <a:pt x="410310" y="236007"/>
                  </a:cubicBezTo>
                  <a:cubicBezTo>
                    <a:pt x="410310" y="235392"/>
                    <a:pt x="410310" y="234162"/>
                    <a:pt x="410310" y="232317"/>
                  </a:cubicBezTo>
                  <a:cubicBezTo>
                    <a:pt x="410310" y="232317"/>
                    <a:pt x="410310" y="232317"/>
                    <a:pt x="409701" y="232317"/>
                  </a:cubicBezTo>
                  <a:cubicBezTo>
                    <a:pt x="409701" y="231702"/>
                    <a:pt x="408483" y="231087"/>
                    <a:pt x="409092" y="228627"/>
                  </a:cubicBezTo>
                  <a:cubicBezTo>
                    <a:pt x="409092" y="228627"/>
                    <a:pt x="409092" y="228627"/>
                    <a:pt x="407873" y="228627"/>
                  </a:cubicBezTo>
                  <a:cubicBezTo>
                    <a:pt x="407873" y="228627"/>
                    <a:pt x="407873" y="228013"/>
                    <a:pt x="407873" y="226783"/>
                  </a:cubicBezTo>
                  <a:cubicBezTo>
                    <a:pt x="407873" y="226783"/>
                    <a:pt x="408483" y="226783"/>
                    <a:pt x="406655" y="226783"/>
                  </a:cubicBezTo>
                  <a:cubicBezTo>
                    <a:pt x="407264" y="222478"/>
                    <a:pt x="403609" y="218789"/>
                    <a:pt x="404219" y="213254"/>
                  </a:cubicBezTo>
                  <a:cubicBezTo>
                    <a:pt x="404219" y="213254"/>
                    <a:pt x="404219" y="213254"/>
                    <a:pt x="403609" y="213254"/>
                  </a:cubicBezTo>
                  <a:cubicBezTo>
                    <a:pt x="403609" y="213254"/>
                    <a:pt x="403609" y="213869"/>
                    <a:pt x="403609" y="212025"/>
                  </a:cubicBezTo>
                  <a:cubicBezTo>
                    <a:pt x="403609" y="212025"/>
                    <a:pt x="403609" y="212025"/>
                    <a:pt x="403000" y="212025"/>
                  </a:cubicBezTo>
                  <a:cubicBezTo>
                    <a:pt x="403000" y="212025"/>
                    <a:pt x="403000" y="212025"/>
                    <a:pt x="403000" y="210180"/>
                  </a:cubicBezTo>
                  <a:cubicBezTo>
                    <a:pt x="403000" y="210180"/>
                    <a:pt x="403000" y="210180"/>
                    <a:pt x="402391" y="210180"/>
                  </a:cubicBezTo>
                  <a:cubicBezTo>
                    <a:pt x="402391" y="209565"/>
                    <a:pt x="402391" y="209565"/>
                    <a:pt x="401782" y="207720"/>
                  </a:cubicBezTo>
                  <a:cubicBezTo>
                    <a:pt x="401782" y="207720"/>
                    <a:pt x="401782" y="207720"/>
                    <a:pt x="400564" y="207720"/>
                  </a:cubicBezTo>
                  <a:cubicBezTo>
                    <a:pt x="400564" y="207720"/>
                    <a:pt x="400564" y="207720"/>
                    <a:pt x="400564" y="207105"/>
                  </a:cubicBezTo>
                  <a:cubicBezTo>
                    <a:pt x="400564" y="207105"/>
                    <a:pt x="400564" y="207105"/>
                    <a:pt x="399955" y="207105"/>
                  </a:cubicBezTo>
                  <a:cubicBezTo>
                    <a:pt x="399345" y="205260"/>
                    <a:pt x="399345" y="203416"/>
                    <a:pt x="399345" y="200341"/>
                  </a:cubicBezTo>
                  <a:cubicBezTo>
                    <a:pt x="399345" y="200341"/>
                    <a:pt x="399345" y="200341"/>
                    <a:pt x="398736" y="200341"/>
                  </a:cubicBezTo>
                  <a:cubicBezTo>
                    <a:pt x="398736" y="199111"/>
                    <a:pt x="398736" y="197266"/>
                    <a:pt x="398736" y="194192"/>
                  </a:cubicBezTo>
                  <a:cubicBezTo>
                    <a:pt x="398736" y="194192"/>
                    <a:pt x="398736" y="194192"/>
                    <a:pt x="398127" y="194192"/>
                  </a:cubicBezTo>
                  <a:cubicBezTo>
                    <a:pt x="398127" y="193577"/>
                    <a:pt x="398127" y="192347"/>
                    <a:pt x="398127" y="189887"/>
                  </a:cubicBezTo>
                  <a:cubicBezTo>
                    <a:pt x="398127" y="189887"/>
                    <a:pt x="398127" y="189887"/>
                    <a:pt x="397518" y="189887"/>
                  </a:cubicBezTo>
                  <a:cubicBezTo>
                    <a:pt x="397518" y="188657"/>
                    <a:pt x="396300" y="186813"/>
                    <a:pt x="396300" y="183738"/>
                  </a:cubicBezTo>
                  <a:cubicBezTo>
                    <a:pt x="396300" y="183738"/>
                    <a:pt x="396300" y="183738"/>
                    <a:pt x="395691" y="183738"/>
                  </a:cubicBezTo>
                  <a:cubicBezTo>
                    <a:pt x="395691" y="183123"/>
                    <a:pt x="395691" y="183123"/>
                    <a:pt x="395691" y="181278"/>
                  </a:cubicBezTo>
                  <a:cubicBezTo>
                    <a:pt x="395691" y="181278"/>
                    <a:pt x="395691" y="181278"/>
                    <a:pt x="396300" y="181278"/>
                  </a:cubicBezTo>
                  <a:cubicBezTo>
                    <a:pt x="396300" y="181278"/>
                    <a:pt x="396300" y="181278"/>
                    <a:pt x="396300" y="180663"/>
                  </a:cubicBezTo>
                  <a:cubicBezTo>
                    <a:pt x="396300" y="180663"/>
                    <a:pt x="396300" y="180663"/>
                    <a:pt x="395691" y="180663"/>
                  </a:cubicBezTo>
                  <a:cubicBezTo>
                    <a:pt x="395081" y="179434"/>
                    <a:pt x="395081" y="176974"/>
                    <a:pt x="395081" y="173899"/>
                  </a:cubicBezTo>
                  <a:cubicBezTo>
                    <a:pt x="395081" y="173899"/>
                    <a:pt x="395081" y="173899"/>
                    <a:pt x="395691" y="174514"/>
                  </a:cubicBezTo>
                  <a:cubicBezTo>
                    <a:pt x="395691" y="174514"/>
                    <a:pt x="395691" y="174514"/>
                    <a:pt x="395691" y="173899"/>
                  </a:cubicBezTo>
                  <a:cubicBezTo>
                    <a:pt x="395691" y="173899"/>
                    <a:pt x="395691" y="173899"/>
                    <a:pt x="396300" y="173899"/>
                  </a:cubicBezTo>
                  <a:cubicBezTo>
                    <a:pt x="396300" y="173899"/>
                    <a:pt x="396300" y="173899"/>
                    <a:pt x="396300" y="173284"/>
                  </a:cubicBezTo>
                  <a:cubicBezTo>
                    <a:pt x="396300" y="173284"/>
                    <a:pt x="395691" y="173284"/>
                    <a:pt x="394472" y="173284"/>
                  </a:cubicBezTo>
                  <a:cubicBezTo>
                    <a:pt x="395081" y="170210"/>
                    <a:pt x="392645" y="168365"/>
                    <a:pt x="392645" y="164060"/>
                  </a:cubicBezTo>
                  <a:cubicBezTo>
                    <a:pt x="392645" y="164060"/>
                    <a:pt x="392645" y="164060"/>
                    <a:pt x="392036" y="164060"/>
                  </a:cubicBezTo>
                  <a:cubicBezTo>
                    <a:pt x="392036" y="164060"/>
                    <a:pt x="392036" y="164060"/>
                    <a:pt x="392036" y="162831"/>
                  </a:cubicBezTo>
                  <a:cubicBezTo>
                    <a:pt x="392036" y="162831"/>
                    <a:pt x="392036" y="162831"/>
                    <a:pt x="391427" y="162831"/>
                  </a:cubicBezTo>
                  <a:cubicBezTo>
                    <a:pt x="391427" y="162831"/>
                    <a:pt x="391427" y="162831"/>
                    <a:pt x="391427" y="162216"/>
                  </a:cubicBezTo>
                  <a:cubicBezTo>
                    <a:pt x="391427" y="162216"/>
                    <a:pt x="391427" y="162216"/>
                    <a:pt x="390818" y="162216"/>
                  </a:cubicBezTo>
                  <a:cubicBezTo>
                    <a:pt x="391427" y="162216"/>
                    <a:pt x="392645" y="157911"/>
                    <a:pt x="389599" y="157296"/>
                  </a:cubicBezTo>
                  <a:cubicBezTo>
                    <a:pt x="389599" y="157296"/>
                    <a:pt x="389599" y="157296"/>
                    <a:pt x="389599" y="156681"/>
                  </a:cubicBezTo>
                  <a:cubicBezTo>
                    <a:pt x="389599" y="156681"/>
                    <a:pt x="389599" y="156681"/>
                    <a:pt x="390208" y="156681"/>
                  </a:cubicBezTo>
                  <a:cubicBezTo>
                    <a:pt x="390208" y="156066"/>
                    <a:pt x="390208" y="154837"/>
                    <a:pt x="390208" y="152992"/>
                  </a:cubicBezTo>
                  <a:cubicBezTo>
                    <a:pt x="390208" y="152992"/>
                    <a:pt x="390208" y="152992"/>
                    <a:pt x="389599" y="152992"/>
                  </a:cubicBezTo>
                  <a:cubicBezTo>
                    <a:pt x="389599" y="151762"/>
                    <a:pt x="388381" y="149302"/>
                    <a:pt x="388381" y="146228"/>
                  </a:cubicBezTo>
                  <a:cubicBezTo>
                    <a:pt x="388381" y="146228"/>
                    <a:pt x="388381" y="146228"/>
                    <a:pt x="389599" y="146228"/>
                  </a:cubicBezTo>
                  <a:cubicBezTo>
                    <a:pt x="389599" y="146228"/>
                    <a:pt x="389599" y="146228"/>
                    <a:pt x="389599" y="145613"/>
                  </a:cubicBezTo>
                  <a:cubicBezTo>
                    <a:pt x="388990" y="145613"/>
                    <a:pt x="389599" y="145613"/>
                    <a:pt x="387772" y="145613"/>
                  </a:cubicBezTo>
                  <a:cubicBezTo>
                    <a:pt x="387772" y="145613"/>
                    <a:pt x="387772" y="145613"/>
                    <a:pt x="387772" y="144383"/>
                  </a:cubicBezTo>
                  <a:cubicBezTo>
                    <a:pt x="387772" y="144383"/>
                    <a:pt x="387772" y="144383"/>
                    <a:pt x="387163" y="144383"/>
                  </a:cubicBezTo>
                  <a:cubicBezTo>
                    <a:pt x="387163" y="144383"/>
                    <a:pt x="387163" y="144383"/>
                    <a:pt x="387163" y="143153"/>
                  </a:cubicBezTo>
                  <a:cubicBezTo>
                    <a:pt x="387163" y="143153"/>
                    <a:pt x="387163" y="143153"/>
                    <a:pt x="387772" y="143153"/>
                  </a:cubicBezTo>
                  <a:cubicBezTo>
                    <a:pt x="387772" y="143153"/>
                    <a:pt x="387772" y="143768"/>
                    <a:pt x="387772" y="141923"/>
                  </a:cubicBezTo>
                  <a:cubicBezTo>
                    <a:pt x="387772" y="141923"/>
                    <a:pt x="387772" y="141923"/>
                    <a:pt x="387163" y="141923"/>
                  </a:cubicBezTo>
                  <a:cubicBezTo>
                    <a:pt x="387163" y="141923"/>
                    <a:pt x="387163" y="141923"/>
                    <a:pt x="387163" y="141308"/>
                  </a:cubicBezTo>
                  <a:cubicBezTo>
                    <a:pt x="387163" y="141308"/>
                    <a:pt x="387163" y="141308"/>
                    <a:pt x="387772" y="141308"/>
                  </a:cubicBezTo>
                  <a:cubicBezTo>
                    <a:pt x="387772" y="141308"/>
                    <a:pt x="387772" y="141308"/>
                    <a:pt x="387163" y="140693"/>
                  </a:cubicBezTo>
                  <a:cubicBezTo>
                    <a:pt x="387163" y="140693"/>
                    <a:pt x="387163" y="140693"/>
                    <a:pt x="387772" y="140693"/>
                  </a:cubicBezTo>
                  <a:cubicBezTo>
                    <a:pt x="387772" y="140693"/>
                    <a:pt x="387772" y="140693"/>
                    <a:pt x="387772" y="139463"/>
                  </a:cubicBezTo>
                  <a:cubicBezTo>
                    <a:pt x="387772" y="139463"/>
                    <a:pt x="387772" y="139463"/>
                    <a:pt x="387163" y="139463"/>
                  </a:cubicBezTo>
                  <a:cubicBezTo>
                    <a:pt x="387163" y="139463"/>
                    <a:pt x="387163" y="140078"/>
                    <a:pt x="387163" y="138234"/>
                  </a:cubicBezTo>
                  <a:cubicBezTo>
                    <a:pt x="387163" y="138234"/>
                    <a:pt x="387163" y="138234"/>
                    <a:pt x="387772" y="138234"/>
                  </a:cubicBezTo>
                  <a:cubicBezTo>
                    <a:pt x="387772" y="137619"/>
                    <a:pt x="387772" y="137004"/>
                    <a:pt x="387163" y="135159"/>
                  </a:cubicBezTo>
                  <a:cubicBezTo>
                    <a:pt x="387163" y="135159"/>
                    <a:pt x="387163" y="135159"/>
                    <a:pt x="387772" y="135159"/>
                  </a:cubicBezTo>
                  <a:cubicBezTo>
                    <a:pt x="387772" y="135159"/>
                    <a:pt x="387772" y="135159"/>
                    <a:pt x="387772" y="134544"/>
                  </a:cubicBezTo>
                  <a:cubicBezTo>
                    <a:pt x="387772" y="134544"/>
                    <a:pt x="387772" y="134544"/>
                    <a:pt x="388381" y="134544"/>
                  </a:cubicBezTo>
                  <a:cubicBezTo>
                    <a:pt x="388381" y="134544"/>
                    <a:pt x="388381" y="134544"/>
                    <a:pt x="388381" y="133929"/>
                  </a:cubicBezTo>
                  <a:cubicBezTo>
                    <a:pt x="388990" y="133929"/>
                    <a:pt x="388381" y="133929"/>
                    <a:pt x="390208" y="133929"/>
                  </a:cubicBezTo>
                  <a:cubicBezTo>
                    <a:pt x="390208" y="133929"/>
                    <a:pt x="390208" y="133929"/>
                    <a:pt x="390208" y="134544"/>
                  </a:cubicBezTo>
                  <a:cubicBezTo>
                    <a:pt x="391427" y="134544"/>
                    <a:pt x="393863" y="134544"/>
                    <a:pt x="396300" y="134544"/>
                  </a:cubicBezTo>
                  <a:cubicBezTo>
                    <a:pt x="396300" y="134544"/>
                    <a:pt x="396300" y="134544"/>
                    <a:pt x="396300" y="135159"/>
                  </a:cubicBezTo>
                  <a:cubicBezTo>
                    <a:pt x="396300" y="135159"/>
                    <a:pt x="398127" y="136389"/>
                    <a:pt x="398127" y="133929"/>
                  </a:cubicBezTo>
                  <a:cubicBezTo>
                    <a:pt x="398127" y="133929"/>
                    <a:pt x="398127" y="133929"/>
                    <a:pt x="397518" y="133929"/>
                  </a:cubicBezTo>
                  <a:cubicBezTo>
                    <a:pt x="397518" y="133929"/>
                    <a:pt x="397518" y="133929"/>
                    <a:pt x="397518" y="133314"/>
                  </a:cubicBezTo>
                  <a:cubicBezTo>
                    <a:pt x="397518" y="133314"/>
                    <a:pt x="397518" y="133314"/>
                    <a:pt x="396300" y="133314"/>
                  </a:cubicBezTo>
                  <a:cubicBezTo>
                    <a:pt x="396300" y="133314"/>
                    <a:pt x="396300" y="133314"/>
                    <a:pt x="396300" y="132699"/>
                  </a:cubicBezTo>
                  <a:cubicBezTo>
                    <a:pt x="396300" y="132699"/>
                    <a:pt x="396300" y="132699"/>
                    <a:pt x="397518" y="132699"/>
                  </a:cubicBezTo>
                  <a:cubicBezTo>
                    <a:pt x="397518" y="132699"/>
                    <a:pt x="397518" y="132699"/>
                    <a:pt x="397518" y="131469"/>
                  </a:cubicBezTo>
                  <a:cubicBezTo>
                    <a:pt x="396909" y="131469"/>
                    <a:pt x="397518" y="131469"/>
                    <a:pt x="395691" y="131469"/>
                  </a:cubicBezTo>
                  <a:cubicBezTo>
                    <a:pt x="395691" y="131469"/>
                    <a:pt x="395691" y="131469"/>
                    <a:pt x="395691" y="130854"/>
                  </a:cubicBezTo>
                  <a:cubicBezTo>
                    <a:pt x="395691" y="130854"/>
                    <a:pt x="395691" y="130854"/>
                    <a:pt x="395081" y="130854"/>
                  </a:cubicBezTo>
                  <a:cubicBezTo>
                    <a:pt x="395081" y="130854"/>
                    <a:pt x="395081" y="130854"/>
                    <a:pt x="395081" y="130240"/>
                  </a:cubicBezTo>
                  <a:cubicBezTo>
                    <a:pt x="395081" y="130240"/>
                    <a:pt x="395081" y="130240"/>
                    <a:pt x="394472" y="130240"/>
                  </a:cubicBezTo>
                  <a:cubicBezTo>
                    <a:pt x="394472" y="130240"/>
                    <a:pt x="394472" y="130240"/>
                    <a:pt x="394472" y="129010"/>
                  </a:cubicBezTo>
                  <a:cubicBezTo>
                    <a:pt x="394472" y="129010"/>
                    <a:pt x="394472" y="129010"/>
                    <a:pt x="393863" y="129010"/>
                  </a:cubicBezTo>
                  <a:cubicBezTo>
                    <a:pt x="393863" y="128395"/>
                    <a:pt x="392645" y="127780"/>
                    <a:pt x="392645" y="125935"/>
                  </a:cubicBezTo>
                  <a:cubicBezTo>
                    <a:pt x="392645" y="125935"/>
                    <a:pt x="392645" y="125935"/>
                    <a:pt x="393863" y="125935"/>
                  </a:cubicBezTo>
                  <a:cubicBezTo>
                    <a:pt x="393863" y="125935"/>
                    <a:pt x="393863" y="125935"/>
                    <a:pt x="393863" y="125320"/>
                  </a:cubicBezTo>
                  <a:cubicBezTo>
                    <a:pt x="393863" y="125320"/>
                    <a:pt x="393863" y="125320"/>
                    <a:pt x="392645" y="125320"/>
                  </a:cubicBezTo>
                  <a:cubicBezTo>
                    <a:pt x="392645" y="124705"/>
                    <a:pt x="392645" y="124090"/>
                    <a:pt x="392645" y="122246"/>
                  </a:cubicBezTo>
                  <a:cubicBezTo>
                    <a:pt x="392645" y="122246"/>
                    <a:pt x="392645" y="122246"/>
                    <a:pt x="393863" y="122246"/>
                  </a:cubicBezTo>
                  <a:cubicBezTo>
                    <a:pt x="393863" y="122246"/>
                    <a:pt x="393863" y="122246"/>
                    <a:pt x="393863" y="121631"/>
                  </a:cubicBezTo>
                  <a:cubicBezTo>
                    <a:pt x="393863" y="121631"/>
                    <a:pt x="393863" y="121631"/>
                    <a:pt x="392645" y="121631"/>
                  </a:cubicBezTo>
                  <a:cubicBezTo>
                    <a:pt x="392645" y="121631"/>
                    <a:pt x="392645" y="121631"/>
                    <a:pt x="392645" y="121016"/>
                  </a:cubicBezTo>
                  <a:cubicBezTo>
                    <a:pt x="393254" y="121016"/>
                    <a:pt x="395081" y="120401"/>
                    <a:pt x="394472" y="117941"/>
                  </a:cubicBezTo>
                  <a:cubicBezTo>
                    <a:pt x="394472" y="117941"/>
                    <a:pt x="394472" y="117941"/>
                    <a:pt x="393863" y="117941"/>
                  </a:cubicBezTo>
                  <a:cubicBezTo>
                    <a:pt x="394472" y="117941"/>
                    <a:pt x="393254" y="114866"/>
                    <a:pt x="395691" y="114866"/>
                  </a:cubicBezTo>
                  <a:cubicBezTo>
                    <a:pt x="395691" y="114866"/>
                    <a:pt x="395691" y="114866"/>
                    <a:pt x="395691" y="114252"/>
                  </a:cubicBezTo>
                  <a:cubicBezTo>
                    <a:pt x="395691" y="114252"/>
                    <a:pt x="395691" y="114252"/>
                    <a:pt x="396300" y="114252"/>
                  </a:cubicBezTo>
                  <a:cubicBezTo>
                    <a:pt x="396300" y="114252"/>
                    <a:pt x="396300" y="114252"/>
                    <a:pt x="396300" y="113022"/>
                  </a:cubicBezTo>
                  <a:cubicBezTo>
                    <a:pt x="396300" y="113022"/>
                    <a:pt x="396300" y="113022"/>
                    <a:pt x="397518" y="113022"/>
                  </a:cubicBezTo>
                  <a:cubicBezTo>
                    <a:pt x="396909" y="112407"/>
                    <a:pt x="397518" y="111792"/>
                    <a:pt x="396300" y="111177"/>
                  </a:cubicBezTo>
                  <a:cubicBezTo>
                    <a:pt x="396909" y="111177"/>
                    <a:pt x="396300" y="111177"/>
                    <a:pt x="398127" y="111177"/>
                  </a:cubicBezTo>
                  <a:lnTo>
                    <a:pt x="398127" y="110562"/>
                  </a:lnTo>
                  <a:cubicBezTo>
                    <a:pt x="398127" y="110562"/>
                    <a:pt x="398127" y="110562"/>
                    <a:pt x="398127" y="109947"/>
                  </a:cubicBezTo>
                  <a:close/>
                  <a:moveTo>
                    <a:pt x="437892" y="107881"/>
                  </a:moveTo>
                  <a:cubicBezTo>
                    <a:pt x="437892" y="107881"/>
                    <a:pt x="437892" y="107881"/>
                    <a:pt x="438580" y="107881"/>
                  </a:cubicBezTo>
                  <a:cubicBezTo>
                    <a:pt x="439268" y="108397"/>
                    <a:pt x="437892" y="108914"/>
                    <a:pt x="439268" y="109946"/>
                  </a:cubicBezTo>
                  <a:lnTo>
                    <a:pt x="438580" y="109946"/>
                  </a:lnTo>
                  <a:cubicBezTo>
                    <a:pt x="438580" y="109946"/>
                    <a:pt x="437203" y="109430"/>
                    <a:pt x="437892" y="107881"/>
                  </a:cubicBezTo>
                  <a:close/>
                  <a:moveTo>
                    <a:pt x="437203" y="106849"/>
                  </a:moveTo>
                  <a:lnTo>
                    <a:pt x="437719" y="106849"/>
                  </a:lnTo>
                  <a:lnTo>
                    <a:pt x="437719" y="107881"/>
                  </a:lnTo>
                  <a:close/>
                  <a:moveTo>
                    <a:pt x="438696" y="104162"/>
                  </a:moveTo>
                  <a:lnTo>
                    <a:pt x="438848" y="104408"/>
                  </a:lnTo>
                  <a:lnTo>
                    <a:pt x="438696" y="104408"/>
                  </a:lnTo>
                  <a:close/>
                  <a:moveTo>
                    <a:pt x="438086" y="103179"/>
                  </a:moveTo>
                  <a:cubicBezTo>
                    <a:pt x="438086" y="103179"/>
                    <a:pt x="438086" y="103179"/>
                    <a:pt x="438696" y="103179"/>
                  </a:cubicBezTo>
                  <a:lnTo>
                    <a:pt x="438696" y="104162"/>
                  </a:lnTo>
                  <a:close/>
                  <a:moveTo>
                    <a:pt x="437203" y="102203"/>
                  </a:moveTo>
                  <a:lnTo>
                    <a:pt x="437719" y="102203"/>
                  </a:lnTo>
                  <a:lnTo>
                    <a:pt x="437719" y="102719"/>
                  </a:lnTo>
                  <a:lnTo>
                    <a:pt x="437203" y="102719"/>
                  </a:lnTo>
                  <a:close/>
                  <a:moveTo>
                    <a:pt x="434106" y="99622"/>
                  </a:moveTo>
                  <a:cubicBezTo>
                    <a:pt x="434106" y="99622"/>
                    <a:pt x="434106" y="99622"/>
                    <a:pt x="434881" y="99622"/>
                  </a:cubicBezTo>
                  <a:cubicBezTo>
                    <a:pt x="434881" y="99622"/>
                    <a:pt x="434881" y="99622"/>
                    <a:pt x="434881" y="101687"/>
                  </a:cubicBezTo>
                  <a:cubicBezTo>
                    <a:pt x="435655" y="100999"/>
                    <a:pt x="434106" y="101687"/>
                    <a:pt x="434106" y="99622"/>
                  </a:cubicBezTo>
                  <a:close/>
                  <a:moveTo>
                    <a:pt x="527534" y="94116"/>
                  </a:moveTo>
                  <a:cubicBezTo>
                    <a:pt x="527534" y="94116"/>
                    <a:pt x="528567" y="93428"/>
                    <a:pt x="528567" y="95493"/>
                  </a:cubicBezTo>
                  <a:cubicBezTo>
                    <a:pt x="528567" y="95493"/>
                    <a:pt x="529083" y="95493"/>
                    <a:pt x="527534" y="95493"/>
                  </a:cubicBezTo>
                  <a:cubicBezTo>
                    <a:pt x="527534" y="95493"/>
                    <a:pt x="527534" y="95493"/>
                    <a:pt x="527534" y="94116"/>
                  </a:cubicBezTo>
                  <a:close/>
                  <a:moveTo>
                    <a:pt x="527018" y="93428"/>
                  </a:moveTo>
                  <a:lnTo>
                    <a:pt x="527534" y="93428"/>
                  </a:lnTo>
                  <a:lnTo>
                    <a:pt x="527534" y="93944"/>
                  </a:lnTo>
                  <a:lnTo>
                    <a:pt x="527018" y="93944"/>
                  </a:lnTo>
                  <a:close/>
                  <a:moveTo>
                    <a:pt x="519791" y="86201"/>
                  </a:moveTo>
                  <a:cubicBezTo>
                    <a:pt x="520307" y="86201"/>
                    <a:pt x="520307" y="85685"/>
                    <a:pt x="520823" y="86718"/>
                  </a:cubicBezTo>
                  <a:lnTo>
                    <a:pt x="520307" y="87234"/>
                  </a:lnTo>
                  <a:cubicBezTo>
                    <a:pt x="520823" y="87234"/>
                    <a:pt x="519791" y="87234"/>
                    <a:pt x="519791" y="86201"/>
                  </a:cubicBezTo>
                  <a:close/>
                  <a:moveTo>
                    <a:pt x="525126" y="82588"/>
                  </a:moveTo>
                  <a:cubicBezTo>
                    <a:pt x="525126" y="82588"/>
                    <a:pt x="525126" y="82588"/>
                    <a:pt x="526502" y="82588"/>
                  </a:cubicBezTo>
                  <a:cubicBezTo>
                    <a:pt x="525814" y="82588"/>
                    <a:pt x="526502" y="83104"/>
                    <a:pt x="525126" y="83620"/>
                  </a:cubicBezTo>
                  <a:cubicBezTo>
                    <a:pt x="525126" y="83620"/>
                    <a:pt x="525126" y="83620"/>
                    <a:pt x="524437" y="83104"/>
                  </a:cubicBezTo>
                  <a:cubicBezTo>
                    <a:pt x="524437" y="83104"/>
                    <a:pt x="524437" y="83104"/>
                    <a:pt x="525126" y="83104"/>
                  </a:cubicBezTo>
                  <a:cubicBezTo>
                    <a:pt x="525126" y="83104"/>
                    <a:pt x="525126" y="83104"/>
                    <a:pt x="525126" y="82588"/>
                  </a:cubicBezTo>
                  <a:close/>
                  <a:moveTo>
                    <a:pt x="442163" y="82493"/>
                  </a:moveTo>
                  <a:lnTo>
                    <a:pt x="442163" y="83105"/>
                  </a:lnTo>
                  <a:cubicBezTo>
                    <a:pt x="442163" y="83105"/>
                    <a:pt x="442163" y="83105"/>
                    <a:pt x="441535" y="83105"/>
                  </a:cubicBezTo>
                  <a:cubicBezTo>
                    <a:pt x="441535" y="83105"/>
                    <a:pt x="441535" y="83105"/>
                    <a:pt x="442163" y="82493"/>
                  </a:cubicBezTo>
                  <a:close/>
                  <a:moveTo>
                    <a:pt x="447010" y="70888"/>
                  </a:moveTo>
                  <a:cubicBezTo>
                    <a:pt x="447010" y="70888"/>
                    <a:pt x="447010" y="70888"/>
                    <a:pt x="448042" y="70888"/>
                  </a:cubicBezTo>
                  <a:cubicBezTo>
                    <a:pt x="448042" y="70888"/>
                    <a:pt x="448042" y="70200"/>
                    <a:pt x="448042" y="72265"/>
                  </a:cubicBezTo>
                  <a:lnTo>
                    <a:pt x="447010" y="72265"/>
                  </a:lnTo>
                  <a:cubicBezTo>
                    <a:pt x="447010" y="72265"/>
                    <a:pt x="447010" y="72265"/>
                    <a:pt x="447010" y="70888"/>
                  </a:cubicBezTo>
                  <a:close/>
                  <a:moveTo>
                    <a:pt x="499660" y="67619"/>
                  </a:moveTo>
                  <a:cubicBezTo>
                    <a:pt x="499660" y="67619"/>
                    <a:pt x="499660" y="67619"/>
                    <a:pt x="500176" y="67619"/>
                  </a:cubicBezTo>
                  <a:cubicBezTo>
                    <a:pt x="500176" y="67619"/>
                    <a:pt x="500176" y="67619"/>
                    <a:pt x="500176" y="68996"/>
                  </a:cubicBezTo>
                  <a:lnTo>
                    <a:pt x="499660" y="68996"/>
                  </a:lnTo>
                  <a:cubicBezTo>
                    <a:pt x="499660" y="68996"/>
                    <a:pt x="499660" y="69684"/>
                    <a:pt x="499660" y="67619"/>
                  </a:cubicBezTo>
                  <a:close/>
                  <a:moveTo>
                    <a:pt x="437764" y="67199"/>
                  </a:moveTo>
                  <a:cubicBezTo>
                    <a:pt x="437764" y="66587"/>
                    <a:pt x="438393" y="68422"/>
                    <a:pt x="440278" y="68422"/>
                  </a:cubicBezTo>
                  <a:cubicBezTo>
                    <a:pt x="440278" y="68422"/>
                    <a:pt x="440278" y="68422"/>
                    <a:pt x="440278" y="69034"/>
                  </a:cubicBezTo>
                  <a:cubicBezTo>
                    <a:pt x="440906" y="69034"/>
                    <a:pt x="442163" y="70258"/>
                    <a:pt x="444677" y="70869"/>
                  </a:cubicBezTo>
                  <a:cubicBezTo>
                    <a:pt x="444677" y="70869"/>
                    <a:pt x="444048" y="70869"/>
                    <a:pt x="443420" y="72705"/>
                  </a:cubicBezTo>
                  <a:cubicBezTo>
                    <a:pt x="444048" y="72705"/>
                    <a:pt x="443420" y="72705"/>
                    <a:pt x="445305" y="72705"/>
                  </a:cubicBezTo>
                  <a:cubicBezTo>
                    <a:pt x="445305" y="72705"/>
                    <a:pt x="445305" y="72705"/>
                    <a:pt x="445305" y="72093"/>
                  </a:cubicBezTo>
                  <a:cubicBezTo>
                    <a:pt x="445305" y="72093"/>
                    <a:pt x="445305" y="72093"/>
                    <a:pt x="445933" y="72093"/>
                  </a:cubicBezTo>
                  <a:cubicBezTo>
                    <a:pt x="445305" y="72705"/>
                    <a:pt x="446562" y="72705"/>
                    <a:pt x="445305" y="74540"/>
                  </a:cubicBezTo>
                  <a:cubicBezTo>
                    <a:pt x="445933" y="74540"/>
                    <a:pt x="445305" y="75152"/>
                    <a:pt x="447190" y="75152"/>
                  </a:cubicBezTo>
                  <a:cubicBezTo>
                    <a:pt x="447818" y="74540"/>
                    <a:pt x="446562" y="74540"/>
                    <a:pt x="448447" y="72705"/>
                  </a:cubicBezTo>
                  <a:cubicBezTo>
                    <a:pt x="448447" y="72705"/>
                    <a:pt x="448447" y="72705"/>
                    <a:pt x="449075" y="74540"/>
                  </a:cubicBezTo>
                  <a:cubicBezTo>
                    <a:pt x="449075" y="74540"/>
                    <a:pt x="447818" y="74540"/>
                    <a:pt x="448447" y="75764"/>
                  </a:cubicBezTo>
                  <a:cubicBezTo>
                    <a:pt x="446562" y="75764"/>
                    <a:pt x="445305" y="75764"/>
                    <a:pt x="446562" y="80046"/>
                  </a:cubicBezTo>
                  <a:cubicBezTo>
                    <a:pt x="447190" y="80046"/>
                    <a:pt x="444677" y="80046"/>
                    <a:pt x="444677" y="82493"/>
                  </a:cubicBezTo>
                  <a:cubicBezTo>
                    <a:pt x="444677" y="82493"/>
                    <a:pt x="444677" y="82493"/>
                    <a:pt x="443420" y="82493"/>
                  </a:cubicBezTo>
                  <a:cubicBezTo>
                    <a:pt x="443420" y="82493"/>
                    <a:pt x="443420" y="82493"/>
                    <a:pt x="443420" y="81881"/>
                  </a:cubicBezTo>
                  <a:cubicBezTo>
                    <a:pt x="443420" y="81881"/>
                    <a:pt x="444048" y="81881"/>
                    <a:pt x="442163" y="81881"/>
                  </a:cubicBezTo>
                  <a:lnTo>
                    <a:pt x="442163" y="82493"/>
                  </a:lnTo>
                  <a:cubicBezTo>
                    <a:pt x="440906" y="80658"/>
                    <a:pt x="439021" y="80046"/>
                    <a:pt x="436507" y="78211"/>
                  </a:cubicBezTo>
                  <a:cubicBezTo>
                    <a:pt x="435879" y="77599"/>
                    <a:pt x="436507" y="78823"/>
                    <a:pt x="434622" y="78823"/>
                  </a:cubicBezTo>
                  <a:cubicBezTo>
                    <a:pt x="434622" y="78823"/>
                    <a:pt x="434622" y="78823"/>
                    <a:pt x="434622" y="76987"/>
                  </a:cubicBezTo>
                  <a:cubicBezTo>
                    <a:pt x="434622" y="76987"/>
                    <a:pt x="434622" y="76987"/>
                    <a:pt x="435251" y="76987"/>
                  </a:cubicBezTo>
                  <a:cubicBezTo>
                    <a:pt x="435251" y="76987"/>
                    <a:pt x="435251" y="77599"/>
                    <a:pt x="435251" y="75764"/>
                  </a:cubicBezTo>
                  <a:cubicBezTo>
                    <a:pt x="435251" y="75764"/>
                    <a:pt x="435251" y="75764"/>
                    <a:pt x="434622" y="75764"/>
                  </a:cubicBezTo>
                  <a:cubicBezTo>
                    <a:pt x="434622" y="75764"/>
                    <a:pt x="434622" y="75764"/>
                    <a:pt x="435251" y="72705"/>
                  </a:cubicBezTo>
                  <a:cubicBezTo>
                    <a:pt x="435251" y="72705"/>
                    <a:pt x="435251" y="72705"/>
                    <a:pt x="435251" y="73317"/>
                  </a:cubicBezTo>
                  <a:cubicBezTo>
                    <a:pt x="435879" y="73928"/>
                    <a:pt x="437136" y="73928"/>
                    <a:pt x="437136" y="71481"/>
                  </a:cubicBezTo>
                  <a:cubicBezTo>
                    <a:pt x="437136" y="70869"/>
                    <a:pt x="437136" y="72093"/>
                    <a:pt x="435251" y="72093"/>
                  </a:cubicBezTo>
                  <a:cubicBezTo>
                    <a:pt x="435251" y="72093"/>
                    <a:pt x="436507" y="72093"/>
                    <a:pt x="436507" y="70869"/>
                  </a:cubicBezTo>
                  <a:cubicBezTo>
                    <a:pt x="436507" y="70869"/>
                    <a:pt x="436507" y="70869"/>
                    <a:pt x="437136" y="70869"/>
                  </a:cubicBezTo>
                  <a:lnTo>
                    <a:pt x="437136" y="70258"/>
                  </a:lnTo>
                  <a:cubicBezTo>
                    <a:pt x="436507" y="70258"/>
                    <a:pt x="437136" y="69034"/>
                    <a:pt x="437764" y="67199"/>
                  </a:cubicBezTo>
                  <a:close/>
                  <a:moveTo>
                    <a:pt x="555924" y="60392"/>
                  </a:moveTo>
                  <a:cubicBezTo>
                    <a:pt x="556613" y="60392"/>
                    <a:pt x="556613" y="59876"/>
                    <a:pt x="557989" y="60908"/>
                  </a:cubicBezTo>
                  <a:cubicBezTo>
                    <a:pt x="557989" y="60908"/>
                    <a:pt x="557989" y="60908"/>
                    <a:pt x="555924" y="60908"/>
                  </a:cubicBezTo>
                  <a:cubicBezTo>
                    <a:pt x="555924" y="60908"/>
                    <a:pt x="555924" y="60908"/>
                    <a:pt x="555924" y="60392"/>
                  </a:cubicBezTo>
                  <a:close/>
                  <a:moveTo>
                    <a:pt x="588959" y="59360"/>
                  </a:moveTo>
                  <a:lnTo>
                    <a:pt x="589475" y="59360"/>
                  </a:lnTo>
                  <a:lnTo>
                    <a:pt x="589475" y="59876"/>
                  </a:lnTo>
                  <a:lnTo>
                    <a:pt x="588959" y="59876"/>
                  </a:lnTo>
                  <a:close/>
                  <a:moveTo>
                    <a:pt x="643351" y="57295"/>
                  </a:moveTo>
                  <a:cubicBezTo>
                    <a:pt x="643351" y="57295"/>
                    <a:pt x="642738" y="57295"/>
                    <a:pt x="644577" y="57295"/>
                  </a:cubicBezTo>
                  <a:cubicBezTo>
                    <a:pt x="644577" y="57295"/>
                    <a:pt x="644577" y="57295"/>
                    <a:pt x="644577" y="58545"/>
                  </a:cubicBezTo>
                  <a:cubicBezTo>
                    <a:pt x="644577" y="58545"/>
                    <a:pt x="644577" y="58545"/>
                    <a:pt x="645190" y="58545"/>
                  </a:cubicBezTo>
                  <a:cubicBezTo>
                    <a:pt x="645190" y="58545"/>
                    <a:pt x="645190" y="58545"/>
                    <a:pt x="645190" y="59170"/>
                  </a:cubicBezTo>
                  <a:cubicBezTo>
                    <a:pt x="645190" y="59170"/>
                    <a:pt x="645190" y="59170"/>
                    <a:pt x="646416" y="59170"/>
                  </a:cubicBezTo>
                  <a:cubicBezTo>
                    <a:pt x="646416" y="59170"/>
                    <a:pt x="646416" y="59170"/>
                    <a:pt x="646416" y="59794"/>
                  </a:cubicBezTo>
                  <a:cubicBezTo>
                    <a:pt x="646416" y="59794"/>
                    <a:pt x="646416" y="59794"/>
                    <a:pt x="648255" y="59794"/>
                  </a:cubicBezTo>
                  <a:cubicBezTo>
                    <a:pt x="648255" y="59794"/>
                    <a:pt x="648255" y="59794"/>
                    <a:pt x="648255" y="59170"/>
                  </a:cubicBezTo>
                  <a:cubicBezTo>
                    <a:pt x="648255" y="59170"/>
                    <a:pt x="648255" y="59170"/>
                    <a:pt x="648868" y="59170"/>
                  </a:cubicBezTo>
                  <a:cubicBezTo>
                    <a:pt x="648868" y="59170"/>
                    <a:pt x="648868" y="59170"/>
                    <a:pt x="648868" y="59794"/>
                  </a:cubicBezTo>
                  <a:cubicBezTo>
                    <a:pt x="649480" y="59794"/>
                    <a:pt x="648868" y="59794"/>
                    <a:pt x="650706" y="59794"/>
                  </a:cubicBezTo>
                  <a:cubicBezTo>
                    <a:pt x="650706" y="59794"/>
                    <a:pt x="650706" y="60419"/>
                    <a:pt x="650706" y="62294"/>
                  </a:cubicBezTo>
                  <a:cubicBezTo>
                    <a:pt x="650706" y="62294"/>
                    <a:pt x="650706" y="62294"/>
                    <a:pt x="651319" y="62294"/>
                  </a:cubicBezTo>
                  <a:cubicBezTo>
                    <a:pt x="651319" y="62294"/>
                    <a:pt x="650706" y="62919"/>
                    <a:pt x="651932" y="63543"/>
                  </a:cubicBezTo>
                  <a:cubicBezTo>
                    <a:pt x="651319" y="63543"/>
                    <a:pt x="651319" y="62919"/>
                    <a:pt x="650706" y="64168"/>
                  </a:cubicBezTo>
                  <a:cubicBezTo>
                    <a:pt x="650093" y="64168"/>
                    <a:pt x="651319" y="64168"/>
                    <a:pt x="651319" y="65418"/>
                  </a:cubicBezTo>
                  <a:cubicBezTo>
                    <a:pt x="651319" y="65418"/>
                    <a:pt x="651319" y="65418"/>
                    <a:pt x="650706" y="65418"/>
                  </a:cubicBezTo>
                  <a:cubicBezTo>
                    <a:pt x="650706" y="66043"/>
                    <a:pt x="650706" y="66043"/>
                    <a:pt x="650706" y="67917"/>
                  </a:cubicBezTo>
                  <a:cubicBezTo>
                    <a:pt x="650706" y="67917"/>
                    <a:pt x="650706" y="67917"/>
                    <a:pt x="649480" y="67917"/>
                  </a:cubicBezTo>
                  <a:cubicBezTo>
                    <a:pt x="649480" y="67917"/>
                    <a:pt x="649480" y="67917"/>
                    <a:pt x="649480" y="68542"/>
                  </a:cubicBezTo>
                  <a:cubicBezTo>
                    <a:pt x="648868" y="69167"/>
                    <a:pt x="647642" y="67917"/>
                    <a:pt x="645190" y="67917"/>
                  </a:cubicBezTo>
                  <a:cubicBezTo>
                    <a:pt x="645803" y="67293"/>
                    <a:pt x="645190" y="66668"/>
                    <a:pt x="644577" y="64793"/>
                  </a:cubicBezTo>
                  <a:cubicBezTo>
                    <a:pt x="644577" y="64793"/>
                    <a:pt x="644577" y="64793"/>
                    <a:pt x="643964" y="64793"/>
                  </a:cubicBezTo>
                  <a:cubicBezTo>
                    <a:pt x="643964" y="64793"/>
                    <a:pt x="643964" y="65418"/>
                    <a:pt x="643964" y="63543"/>
                  </a:cubicBezTo>
                  <a:cubicBezTo>
                    <a:pt x="643964" y="63543"/>
                    <a:pt x="643964" y="63543"/>
                    <a:pt x="643351" y="63543"/>
                  </a:cubicBezTo>
                  <a:cubicBezTo>
                    <a:pt x="643351" y="62919"/>
                    <a:pt x="642125" y="61669"/>
                    <a:pt x="642738" y="59170"/>
                  </a:cubicBezTo>
                  <a:lnTo>
                    <a:pt x="643351" y="59170"/>
                  </a:lnTo>
                  <a:cubicBezTo>
                    <a:pt x="643351" y="58545"/>
                    <a:pt x="643351" y="59170"/>
                    <a:pt x="643351" y="57295"/>
                  </a:cubicBezTo>
                  <a:close/>
                  <a:moveTo>
                    <a:pt x="502610" y="57295"/>
                  </a:moveTo>
                  <a:cubicBezTo>
                    <a:pt x="503789" y="59125"/>
                    <a:pt x="503199" y="61565"/>
                    <a:pt x="500250" y="64005"/>
                  </a:cubicBezTo>
                  <a:cubicBezTo>
                    <a:pt x="499660" y="63395"/>
                    <a:pt x="500840" y="62785"/>
                    <a:pt x="500840" y="60345"/>
                  </a:cubicBezTo>
                  <a:cubicBezTo>
                    <a:pt x="501430" y="60955"/>
                    <a:pt x="502610" y="59735"/>
                    <a:pt x="502610" y="57295"/>
                  </a:cubicBezTo>
                  <a:close/>
                  <a:moveTo>
                    <a:pt x="585581" y="54657"/>
                  </a:moveTo>
                  <a:cubicBezTo>
                    <a:pt x="585581" y="54657"/>
                    <a:pt x="585581" y="55271"/>
                    <a:pt x="585581" y="56499"/>
                  </a:cubicBezTo>
                  <a:cubicBezTo>
                    <a:pt x="585581" y="56499"/>
                    <a:pt x="585581" y="56499"/>
                    <a:pt x="584971" y="56499"/>
                  </a:cubicBezTo>
                  <a:cubicBezTo>
                    <a:pt x="584971" y="56499"/>
                    <a:pt x="583752" y="55885"/>
                    <a:pt x="585581" y="54657"/>
                  </a:cubicBezTo>
                  <a:close/>
                  <a:moveTo>
                    <a:pt x="462466" y="47900"/>
                  </a:moveTo>
                  <a:cubicBezTo>
                    <a:pt x="463075" y="47900"/>
                    <a:pt x="463075" y="47900"/>
                    <a:pt x="463075" y="47900"/>
                  </a:cubicBezTo>
                  <a:lnTo>
                    <a:pt x="463228" y="48360"/>
                  </a:lnTo>
                  <a:close/>
                  <a:moveTo>
                    <a:pt x="572441" y="46972"/>
                  </a:moveTo>
                  <a:cubicBezTo>
                    <a:pt x="572441" y="46972"/>
                    <a:pt x="572441" y="46456"/>
                    <a:pt x="572441" y="48005"/>
                  </a:cubicBezTo>
                  <a:lnTo>
                    <a:pt x="571409" y="48005"/>
                  </a:lnTo>
                  <a:cubicBezTo>
                    <a:pt x="571409" y="48005"/>
                    <a:pt x="571409" y="47489"/>
                    <a:pt x="570376" y="47489"/>
                  </a:cubicBezTo>
                  <a:cubicBezTo>
                    <a:pt x="570376" y="47489"/>
                    <a:pt x="570892" y="46456"/>
                    <a:pt x="572441" y="46972"/>
                  </a:cubicBezTo>
                  <a:close/>
                  <a:moveTo>
                    <a:pt x="475400" y="43875"/>
                  </a:moveTo>
                  <a:cubicBezTo>
                    <a:pt x="475400" y="43875"/>
                    <a:pt x="475400" y="43875"/>
                    <a:pt x="476175" y="43875"/>
                  </a:cubicBezTo>
                  <a:cubicBezTo>
                    <a:pt x="475400" y="44494"/>
                    <a:pt x="476949" y="44494"/>
                    <a:pt x="476949" y="46972"/>
                  </a:cubicBezTo>
                  <a:cubicBezTo>
                    <a:pt x="476949" y="46972"/>
                    <a:pt x="476949" y="46972"/>
                    <a:pt x="475400" y="46972"/>
                  </a:cubicBezTo>
                  <a:cubicBezTo>
                    <a:pt x="475400" y="46353"/>
                    <a:pt x="475400" y="45733"/>
                    <a:pt x="475400" y="43875"/>
                  </a:cubicBezTo>
                  <a:close/>
                  <a:moveTo>
                    <a:pt x="469550" y="40778"/>
                  </a:moveTo>
                  <a:cubicBezTo>
                    <a:pt x="469550" y="40778"/>
                    <a:pt x="470135" y="40778"/>
                    <a:pt x="470135" y="42636"/>
                  </a:cubicBezTo>
                  <a:cubicBezTo>
                    <a:pt x="470135" y="42636"/>
                    <a:pt x="470135" y="42636"/>
                    <a:pt x="471305" y="42636"/>
                  </a:cubicBezTo>
                  <a:cubicBezTo>
                    <a:pt x="470135" y="43256"/>
                    <a:pt x="475400" y="46353"/>
                    <a:pt x="471890" y="46972"/>
                  </a:cubicBezTo>
                  <a:cubicBezTo>
                    <a:pt x="471890" y="46972"/>
                    <a:pt x="471890" y="46972"/>
                    <a:pt x="471890" y="47591"/>
                  </a:cubicBezTo>
                  <a:cubicBezTo>
                    <a:pt x="471890" y="47591"/>
                    <a:pt x="471890" y="47591"/>
                    <a:pt x="471305" y="47591"/>
                  </a:cubicBezTo>
                  <a:cubicBezTo>
                    <a:pt x="471305" y="47591"/>
                    <a:pt x="471305" y="46972"/>
                    <a:pt x="471305" y="48830"/>
                  </a:cubicBezTo>
                  <a:cubicBezTo>
                    <a:pt x="470720" y="48830"/>
                    <a:pt x="471305" y="48830"/>
                    <a:pt x="469550" y="48830"/>
                  </a:cubicBezTo>
                  <a:cubicBezTo>
                    <a:pt x="469550" y="48830"/>
                    <a:pt x="469550" y="48830"/>
                    <a:pt x="469550" y="49450"/>
                  </a:cubicBezTo>
                  <a:cubicBezTo>
                    <a:pt x="469550" y="50069"/>
                    <a:pt x="469550" y="48830"/>
                    <a:pt x="468380" y="48830"/>
                  </a:cubicBezTo>
                  <a:cubicBezTo>
                    <a:pt x="467795" y="48830"/>
                    <a:pt x="468380" y="46353"/>
                    <a:pt x="466625" y="44494"/>
                  </a:cubicBezTo>
                  <a:cubicBezTo>
                    <a:pt x="467210" y="44494"/>
                    <a:pt x="467210" y="44494"/>
                    <a:pt x="468965" y="44494"/>
                  </a:cubicBezTo>
                  <a:cubicBezTo>
                    <a:pt x="468965" y="44494"/>
                    <a:pt x="468965" y="44494"/>
                    <a:pt x="468965" y="43256"/>
                  </a:cubicBezTo>
                  <a:cubicBezTo>
                    <a:pt x="468965" y="43256"/>
                    <a:pt x="468965" y="43256"/>
                    <a:pt x="468380" y="43256"/>
                  </a:cubicBezTo>
                  <a:cubicBezTo>
                    <a:pt x="468380" y="43256"/>
                    <a:pt x="468380" y="43256"/>
                    <a:pt x="468380" y="42636"/>
                  </a:cubicBezTo>
                  <a:cubicBezTo>
                    <a:pt x="468380" y="42636"/>
                    <a:pt x="468380" y="42636"/>
                    <a:pt x="468965" y="42636"/>
                  </a:cubicBezTo>
                  <a:cubicBezTo>
                    <a:pt x="468965" y="42017"/>
                    <a:pt x="468380" y="41397"/>
                    <a:pt x="469550" y="40778"/>
                  </a:cubicBezTo>
                  <a:close/>
                  <a:moveTo>
                    <a:pt x="557472" y="38824"/>
                  </a:moveTo>
                  <a:cubicBezTo>
                    <a:pt x="557472" y="38197"/>
                    <a:pt x="558619" y="38824"/>
                    <a:pt x="559766" y="39451"/>
                  </a:cubicBezTo>
                  <a:cubicBezTo>
                    <a:pt x="559766" y="39451"/>
                    <a:pt x="559766" y="40077"/>
                    <a:pt x="559766" y="41331"/>
                  </a:cubicBezTo>
                  <a:cubicBezTo>
                    <a:pt x="559766" y="41331"/>
                    <a:pt x="559766" y="41331"/>
                    <a:pt x="560914" y="41331"/>
                  </a:cubicBezTo>
                  <a:cubicBezTo>
                    <a:pt x="560340" y="41958"/>
                    <a:pt x="562634" y="43211"/>
                    <a:pt x="562061" y="45718"/>
                  </a:cubicBezTo>
                  <a:cubicBezTo>
                    <a:pt x="562061" y="45718"/>
                    <a:pt x="562061" y="45718"/>
                    <a:pt x="561487" y="45718"/>
                  </a:cubicBezTo>
                  <a:cubicBezTo>
                    <a:pt x="561487" y="45718"/>
                    <a:pt x="561487" y="45718"/>
                    <a:pt x="561487" y="46972"/>
                  </a:cubicBezTo>
                  <a:cubicBezTo>
                    <a:pt x="560914" y="46972"/>
                    <a:pt x="560340" y="46972"/>
                    <a:pt x="558619" y="46972"/>
                  </a:cubicBezTo>
                  <a:cubicBezTo>
                    <a:pt x="558619" y="46972"/>
                    <a:pt x="558619" y="46972"/>
                    <a:pt x="557472" y="45718"/>
                  </a:cubicBezTo>
                  <a:cubicBezTo>
                    <a:pt x="557472" y="44465"/>
                    <a:pt x="557472" y="41958"/>
                    <a:pt x="557472" y="38824"/>
                  </a:cubicBezTo>
                  <a:close/>
                  <a:moveTo>
                    <a:pt x="527680" y="35616"/>
                  </a:moveTo>
                  <a:cubicBezTo>
                    <a:pt x="527680" y="35616"/>
                    <a:pt x="527071" y="36844"/>
                    <a:pt x="528899" y="36844"/>
                  </a:cubicBezTo>
                  <a:cubicBezTo>
                    <a:pt x="528899" y="37459"/>
                    <a:pt x="529509" y="39301"/>
                    <a:pt x="531947" y="39301"/>
                  </a:cubicBezTo>
                  <a:cubicBezTo>
                    <a:pt x="531947" y="39301"/>
                    <a:pt x="531947" y="41144"/>
                    <a:pt x="534384" y="40530"/>
                  </a:cubicBezTo>
                  <a:cubicBezTo>
                    <a:pt x="534384" y="40530"/>
                    <a:pt x="534384" y="40530"/>
                    <a:pt x="534384" y="41144"/>
                  </a:cubicBezTo>
                  <a:cubicBezTo>
                    <a:pt x="534384" y="41144"/>
                    <a:pt x="535603" y="41144"/>
                    <a:pt x="536822" y="41144"/>
                  </a:cubicBezTo>
                  <a:cubicBezTo>
                    <a:pt x="536822" y="41144"/>
                    <a:pt x="536822" y="41144"/>
                    <a:pt x="536822" y="42372"/>
                  </a:cubicBezTo>
                  <a:cubicBezTo>
                    <a:pt x="537432" y="41758"/>
                    <a:pt x="538041" y="42372"/>
                    <a:pt x="539870" y="42987"/>
                  </a:cubicBezTo>
                  <a:cubicBezTo>
                    <a:pt x="539870" y="42987"/>
                    <a:pt x="539870" y="42987"/>
                    <a:pt x="539870" y="43601"/>
                  </a:cubicBezTo>
                  <a:cubicBezTo>
                    <a:pt x="539870" y="43601"/>
                    <a:pt x="539870" y="43601"/>
                    <a:pt x="540479" y="43601"/>
                  </a:cubicBezTo>
                  <a:cubicBezTo>
                    <a:pt x="540479" y="43601"/>
                    <a:pt x="540479" y="44215"/>
                    <a:pt x="540479" y="45443"/>
                  </a:cubicBezTo>
                  <a:cubicBezTo>
                    <a:pt x="540479" y="45443"/>
                    <a:pt x="540479" y="45443"/>
                    <a:pt x="539870" y="45443"/>
                  </a:cubicBezTo>
                  <a:cubicBezTo>
                    <a:pt x="539870" y="46058"/>
                    <a:pt x="539870" y="46672"/>
                    <a:pt x="539870" y="48515"/>
                  </a:cubicBezTo>
                  <a:cubicBezTo>
                    <a:pt x="539260" y="48515"/>
                    <a:pt x="538651" y="48515"/>
                    <a:pt x="536822" y="49129"/>
                  </a:cubicBezTo>
                  <a:cubicBezTo>
                    <a:pt x="536822" y="49743"/>
                    <a:pt x="538041" y="50357"/>
                    <a:pt x="536213" y="51586"/>
                  </a:cubicBezTo>
                  <a:cubicBezTo>
                    <a:pt x="536822" y="51586"/>
                    <a:pt x="536213" y="51586"/>
                    <a:pt x="538041" y="51586"/>
                  </a:cubicBezTo>
                  <a:cubicBezTo>
                    <a:pt x="538041" y="51586"/>
                    <a:pt x="538041" y="51586"/>
                    <a:pt x="538041" y="50971"/>
                  </a:cubicBezTo>
                  <a:cubicBezTo>
                    <a:pt x="538041" y="50971"/>
                    <a:pt x="538651" y="50971"/>
                    <a:pt x="539870" y="50971"/>
                  </a:cubicBezTo>
                  <a:cubicBezTo>
                    <a:pt x="540479" y="51586"/>
                    <a:pt x="539260" y="52200"/>
                    <a:pt x="539260" y="54657"/>
                  </a:cubicBezTo>
                  <a:cubicBezTo>
                    <a:pt x="539870" y="54657"/>
                    <a:pt x="540479" y="54657"/>
                    <a:pt x="542308" y="54657"/>
                  </a:cubicBezTo>
                  <a:cubicBezTo>
                    <a:pt x="542308" y="54657"/>
                    <a:pt x="542308" y="54657"/>
                    <a:pt x="542308" y="55271"/>
                  </a:cubicBezTo>
                  <a:cubicBezTo>
                    <a:pt x="542308" y="55271"/>
                    <a:pt x="542308" y="55271"/>
                    <a:pt x="542917" y="55271"/>
                  </a:cubicBezTo>
                  <a:cubicBezTo>
                    <a:pt x="542917" y="55271"/>
                    <a:pt x="542917" y="54657"/>
                    <a:pt x="542917" y="56499"/>
                  </a:cubicBezTo>
                  <a:cubicBezTo>
                    <a:pt x="542917" y="56499"/>
                    <a:pt x="542917" y="56499"/>
                    <a:pt x="542308" y="56499"/>
                  </a:cubicBezTo>
                  <a:cubicBezTo>
                    <a:pt x="541698" y="57113"/>
                    <a:pt x="543527" y="57728"/>
                    <a:pt x="542917" y="60185"/>
                  </a:cubicBezTo>
                  <a:cubicBezTo>
                    <a:pt x="542917" y="60185"/>
                    <a:pt x="542917" y="60185"/>
                    <a:pt x="543527" y="60185"/>
                  </a:cubicBezTo>
                  <a:cubicBezTo>
                    <a:pt x="543527" y="60799"/>
                    <a:pt x="543527" y="62027"/>
                    <a:pt x="543527" y="63870"/>
                  </a:cubicBezTo>
                  <a:cubicBezTo>
                    <a:pt x="543527" y="63870"/>
                    <a:pt x="543527" y="63870"/>
                    <a:pt x="542917" y="63870"/>
                  </a:cubicBezTo>
                  <a:cubicBezTo>
                    <a:pt x="542917" y="63870"/>
                    <a:pt x="542917" y="63870"/>
                    <a:pt x="542917" y="65098"/>
                  </a:cubicBezTo>
                  <a:cubicBezTo>
                    <a:pt x="542308" y="65712"/>
                    <a:pt x="540479" y="65098"/>
                    <a:pt x="539870" y="67555"/>
                  </a:cubicBezTo>
                  <a:cubicBezTo>
                    <a:pt x="539870" y="67555"/>
                    <a:pt x="539870" y="67555"/>
                    <a:pt x="539260" y="67555"/>
                  </a:cubicBezTo>
                  <a:cubicBezTo>
                    <a:pt x="539260" y="67555"/>
                    <a:pt x="539260" y="67555"/>
                    <a:pt x="539260" y="68784"/>
                  </a:cubicBezTo>
                  <a:cubicBezTo>
                    <a:pt x="539260" y="68784"/>
                    <a:pt x="539260" y="68784"/>
                    <a:pt x="539870" y="68784"/>
                  </a:cubicBezTo>
                  <a:cubicBezTo>
                    <a:pt x="539870" y="69398"/>
                    <a:pt x="540479" y="69398"/>
                    <a:pt x="539260" y="70626"/>
                  </a:cubicBezTo>
                  <a:cubicBezTo>
                    <a:pt x="539260" y="70626"/>
                    <a:pt x="539260" y="70626"/>
                    <a:pt x="539870" y="70626"/>
                  </a:cubicBezTo>
                  <a:cubicBezTo>
                    <a:pt x="539870" y="70626"/>
                    <a:pt x="539870" y="70012"/>
                    <a:pt x="539870" y="71855"/>
                  </a:cubicBezTo>
                  <a:cubicBezTo>
                    <a:pt x="539870" y="71855"/>
                    <a:pt x="539870" y="71855"/>
                    <a:pt x="539260" y="71855"/>
                  </a:cubicBezTo>
                  <a:cubicBezTo>
                    <a:pt x="539260" y="71855"/>
                    <a:pt x="539260" y="71855"/>
                    <a:pt x="539260" y="72469"/>
                  </a:cubicBezTo>
                  <a:cubicBezTo>
                    <a:pt x="539260" y="72469"/>
                    <a:pt x="539260" y="72469"/>
                    <a:pt x="539870" y="72469"/>
                  </a:cubicBezTo>
                  <a:cubicBezTo>
                    <a:pt x="539870" y="73083"/>
                    <a:pt x="539870" y="73083"/>
                    <a:pt x="539870" y="74926"/>
                  </a:cubicBezTo>
                  <a:cubicBezTo>
                    <a:pt x="539870" y="74926"/>
                    <a:pt x="539870" y="74926"/>
                    <a:pt x="539260" y="74926"/>
                  </a:cubicBezTo>
                  <a:cubicBezTo>
                    <a:pt x="539260" y="75540"/>
                    <a:pt x="540479" y="76768"/>
                    <a:pt x="539870" y="79225"/>
                  </a:cubicBezTo>
                  <a:cubicBezTo>
                    <a:pt x="539870" y="79225"/>
                    <a:pt x="539870" y="79225"/>
                    <a:pt x="540479" y="79225"/>
                  </a:cubicBezTo>
                  <a:cubicBezTo>
                    <a:pt x="540479" y="79225"/>
                    <a:pt x="540479" y="79225"/>
                    <a:pt x="540479" y="79839"/>
                  </a:cubicBezTo>
                  <a:cubicBezTo>
                    <a:pt x="540479" y="79839"/>
                    <a:pt x="540479" y="79839"/>
                    <a:pt x="541698" y="79839"/>
                  </a:cubicBezTo>
                  <a:cubicBezTo>
                    <a:pt x="541698" y="79839"/>
                    <a:pt x="541698" y="80454"/>
                    <a:pt x="541698" y="82296"/>
                  </a:cubicBezTo>
                  <a:cubicBezTo>
                    <a:pt x="541698" y="82296"/>
                    <a:pt x="541698" y="82296"/>
                    <a:pt x="542308" y="81682"/>
                  </a:cubicBezTo>
                  <a:cubicBezTo>
                    <a:pt x="542308" y="81682"/>
                    <a:pt x="541698" y="82296"/>
                    <a:pt x="542917" y="82910"/>
                  </a:cubicBezTo>
                  <a:cubicBezTo>
                    <a:pt x="542917" y="82910"/>
                    <a:pt x="542917" y="82910"/>
                    <a:pt x="542308" y="82910"/>
                  </a:cubicBezTo>
                  <a:cubicBezTo>
                    <a:pt x="542308" y="82910"/>
                    <a:pt x="542308" y="82910"/>
                    <a:pt x="542308" y="83525"/>
                  </a:cubicBezTo>
                  <a:cubicBezTo>
                    <a:pt x="542308" y="83525"/>
                    <a:pt x="542308" y="83525"/>
                    <a:pt x="542917" y="83525"/>
                  </a:cubicBezTo>
                  <a:cubicBezTo>
                    <a:pt x="542917" y="83525"/>
                    <a:pt x="542917" y="83525"/>
                    <a:pt x="542917" y="82910"/>
                  </a:cubicBezTo>
                  <a:cubicBezTo>
                    <a:pt x="542917" y="82910"/>
                    <a:pt x="543527" y="82910"/>
                    <a:pt x="544746" y="82910"/>
                  </a:cubicBezTo>
                  <a:cubicBezTo>
                    <a:pt x="544746" y="81682"/>
                    <a:pt x="543527" y="80454"/>
                    <a:pt x="542308" y="77997"/>
                  </a:cubicBezTo>
                  <a:cubicBezTo>
                    <a:pt x="542308" y="77997"/>
                    <a:pt x="542308" y="77997"/>
                    <a:pt x="542917" y="77997"/>
                  </a:cubicBezTo>
                  <a:cubicBezTo>
                    <a:pt x="542917" y="77997"/>
                    <a:pt x="542917" y="77997"/>
                    <a:pt x="542917" y="78611"/>
                  </a:cubicBezTo>
                  <a:cubicBezTo>
                    <a:pt x="543527" y="78611"/>
                    <a:pt x="543527" y="78611"/>
                    <a:pt x="544136" y="77997"/>
                  </a:cubicBezTo>
                  <a:cubicBezTo>
                    <a:pt x="544136" y="77997"/>
                    <a:pt x="544136" y="77997"/>
                    <a:pt x="544136" y="78611"/>
                  </a:cubicBezTo>
                  <a:cubicBezTo>
                    <a:pt x="544746" y="78611"/>
                    <a:pt x="544136" y="78611"/>
                    <a:pt x="545965" y="78611"/>
                  </a:cubicBezTo>
                  <a:cubicBezTo>
                    <a:pt x="545965" y="78611"/>
                    <a:pt x="545965" y="78611"/>
                    <a:pt x="545965" y="77997"/>
                  </a:cubicBezTo>
                  <a:cubicBezTo>
                    <a:pt x="545355" y="77997"/>
                    <a:pt x="545965" y="77997"/>
                    <a:pt x="544136" y="77997"/>
                  </a:cubicBezTo>
                  <a:cubicBezTo>
                    <a:pt x="544136" y="77383"/>
                    <a:pt x="544136" y="77997"/>
                    <a:pt x="544136" y="76154"/>
                  </a:cubicBezTo>
                  <a:cubicBezTo>
                    <a:pt x="544136" y="76154"/>
                    <a:pt x="544136" y="76154"/>
                    <a:pt x="543527" y="76154"/>
                  </a:cubicBezTo>
                  <a:cubicBezTo>
                    <a:pt x="543527" y="76154"/>
                    <a:pt x="543527" y="76154"/>
                    <a:pt x="543527" y="75540"/>
                  </a:cubicBezTo>
                  <a:cubicBezTo>
                    <a:pt x="544136" y="75540"/>
                    <a:pt x="544746" y="75540"/>
                    <a:pt x="546574" y="76154"/>
                  </a:cubicBezTo>
                  <a:cubicBezTo>
                    <a:pt x="546574" y="76768"/>
                    <a:pt x="546574" y="76154"/>
                    <a:pt x="546574" y="77997"/>
                  </a:cubicBezTo>
                  <a:cubicBezTo>
                    <a:pt x="546574" y="77997"/>
                    <a:pt x="546574" y="77997"/>
                    <a:pt x="547184" y="77997"/>
                  </a:cubicBezTo>
                  <a:cubicBezTo>
                    <a:pt x="547184" y="78611"/>
                    <a:pt x="547184" y="78611"/>
                    <a:pt x="547793" y="80454"/>
                  </a:cubicBezTo>
                  <a:cubicBezTo>
                    <a:pt x="548403" y="80454"/>
                    <a:pt x="547793" y="80454"/>
                    <a:pt x="549621" y="80454"/>
                  </a:cubicBezTo>
                  <a:cubicBezTo>
                    <a:pt x="549621" y="80454"/>
                    <a:pt x="549621" y="80454"/>
                    <a:pt x="549621" y="79839"/>
                  </a:cubicBezTo>
                  <a:cubicBezTo>
                    <a:pt x="549621" y="79839"/>
                    <a:pt x="549621" y="79839"/>
                    <a:pt x="548403" y="79839"/>
                  </a:cubicBezTo>
                  <a:lnTo>
                    <a:pt x="546580" y="74329"/>
                  </a:lnTo>
                  <a:lnTo>
                    <a:pt x="545600" y="74329"/>
                  </a:lnTo>
                  <a:lnTo>
                    <a:pt x="545600" y="73297"/>
                  </a:lnTo>
                  <a:lnTo>
                    <a:pt x="546632" y="73297"/>
                  </a:lnTo>
                  <a:lnTo>
                    <a:pt x="546632" y="74078"/>
                  </a:lnTo>
                  <a:lnTo>
                    <a:pt x="547184" y="71855"/>
                  </a:lnTo>
                  <a:cubicBezTo>
                    <a:pt x="549621" y="71240"/>
                    <a:pt x="549621" y="73697"/>
                    <a:pt x="549621" y="76768"/>
                  </a:cubicBezTo>
                  <a:cubicBezTo>
                    <a:pt x="549621" y="76768"/>
                    <a:pt x="550231" y="76768"/>
                    <a:pt x="551450" y="76768"/>
                  </a:cubicBezTo>
                  <a:cubicBezTo>
                    <a:pt x="551450" y="77997"/>
                    <a:pt x="551450" y="79225"/>
                    <a:pt x="551450" y="81682"/>
                  </a:cubicBezTo>
                  <a:cubicBezTo>
                    <a:pt x="551450" y="81682"/>
                    <a:pt x="551450" y="81682"/>
                    <a:pt x="553278" y="81682"/>
                  </a:cubicBezTo>
                  <a:cubicBezTo>
                    <a:pt x="553278" y="81068"/>
                    <a:pt x="553278" y="81682"/>
                    <a:pt x="553278" y="79839"/>
                  </a:cubicBezTo>
                  <a:cubicBezTo>
                    <a:pt x="553278" y="79839"/>
                    <a:pt x="553278" y="79839"/>
                    <a:pt x="553888" y="79839"/>
                  </a:cubicBezTo>
                  <a:cubicBezTo>
                    <a:pt x="553888" y="79839"/>
                    <a:pt x="553888" y="79225"/>
                    <a:pt x="553888" y="77997"/>
                  </a:cubicBezTo>
                  <a:cubicBezTo>
                    <a:pt x="553888" y="77997"/>
                    <a:pt x="553888" y="77997"/>
                    <a:pt x="553278" y="77997"/>
                  </a:cubicBezTo>
                  <a:cubicBezTo>
                    <a:pt x="553278" y="77383"/>
                    <a:pt x="553278" y="77383"/>
                    <a:pt x="553278" y="75540"/>
                  </a:cubicBezTo>
                  <a:cubicBezTo>
                    <a:pt x="553278" y="75540"/>
                    <a:pt x="553278" y="75540"/>
                    <a:pt x="553888" y="75540"/>
                  </a:cubicBezTo>
                  <a:cubicBezTo>
                    <a:pt x="553888" y="75540"/>
                    <a:pt x="553888" y="74926"/>
                    <a:pt x="553888" y="73083"/>
                  </a:cubicBezTo>
                  <a:cubicBezTo>
                    <a:pt x="553888" y="73697"/>
                    <a:pt x="554497" y="73083"/>
                    <a:pt x="555107" y="74311"/>
                  </a:cubicBezTo>
                  <a:cubicBezTo>
                    <a:pt x="555107" y="74311"/>
                    <a:pt x="555107" y="74311"/>
                    <a:pt x="555107" y="73083"/>
                  </a:cubicBezTo>
                  <a:cubicBezTo>
                    <a:pt x="555107" y="73083"/>
                    <a:pt x="555107" y="73083"/>
                    <a:pt x="555716" y="73083"/>
                  </a:cubicBezTo>
                  <a:cubicBezTo>
                    <a:pt x="555716" y="73083"/>
                    <a:pt x="555716" y="73697"/>
                    <a:pt x="555716" y="71855"/>
                  </a:cubicBezTo>
                  <a:cubicBezTo>
                    <a:pt x="555716" y="71855"/>
                    <a:pt x="555716" y="71855"/>
                    <a:pt x="555107" y="71855"/>
                  </a:cubicBezTo>
                  <a:cubicBezTo>
                    <a:pt x="555107" y="71855"/>
                    <a:pt x="555107" y="71855"/>
                    <a:pt x="555107" y="71240"/>
                  </a:cubicBezTo>
                  <a:cubicBezTo>
                    <a:pt x="555107" y="71240"/>
                    <a:pt x="555107" y="71240"/>
                    <a:pt x="554497" y="71240"/>
                  </a:cubicBezTo>
                  <a:cubicBezTo>
                    <a:pt x="554497" y="70012"/>
                    <a:pt x="552669" y="68784"/>
                    <a:pt x="553278" y="66327"/>
                  </a:cubicBezTo>
                  <a:cubicBezTo>
                    <a:pt x="552669" y="66327"/>
                    <a:pt x="553278" y="66327"/>
                    <a:pt x="555107" y="66327"/>
                  </a:cubicBezTo>
                  <a:cubicBezTo>
                    <a:pt x="555107" y="66327"/>
                    <a:pt x="555107" y="66327"/>
                    <a:pt x="555107" y="65098"/>
                  </a:cubicBezTo>
                  <a:cubicBezTo>
                    <a:pt x="555107" y="65098"/>
                    <a:pt x="555107" y="65098"/>
                    <a:pt x="554497" y="65098"/>
                  </a:cubicBezTo>
                  <a:cubicBezTo>
                    <a:pt x="554497" y="65098"/>
                    <a:pt x="554497" y="65098"/>
                    <a:pt x="554497" y="64484"/>
                  </a:cubicBezTo>
                  <a:cubicBezTo>
                    <a:pt x="554497" y="64484"/>
                    <a:pt x="554497" y="64484"/>
                    <a:pt x="553278" y="64484"/>
                  </a:cubicBezTo>
                  <a:cubicBezTo>
                    <a:pt x="553278" y="64484"/>
                    <a:pt x="553278" y="64484"/>
                    <a:pt x="553278" y="63870"/>
                  </a:cubicBezTo>
                  <a:cubicBezTo>
                    <a:pt x="553278" y="63870"/>
                    <a:pt x="553278" y="63870"/>
                    <a:pt x="552059" y="63870"/>
                  </a:cubicBezTo>
                  <a:cubicBezTo>
                    <a:pt x="552059" y="63256"/>
                    <a:pt x="552059" y="62027"/>
                    <a:pt x="552059" y="59570"/>
                  </a:cubicBezTo>
                  <a:cubicBezTo>
                    <a:pt x="552669" y="58956"/>
                    <a:pt x="552669" y="60185"/>
                    <a:pt x="554497" y="60185"/>
                  </a:cubicBezTo>
                  <a:cubicBezTo>
                    <a:pt x="554497" y="60185"/>
                    <a:pt x="554497" y="60185"/>
                    <a:pt x="554497" y="62027"/>
                  </a:cubicBezTo>
                  <a:cubicBezTo>
                    <a:pt x="554497" y="62027"/>
                    <a:pt x="554497" y="62027"/>
                    <a:pt x="555107" y="62027"/>
                  </a:cubicBezTo>
                  <a:cubicBezTo>
                    <a:pt x="555107" y="62027"/>
                    <a:pt x="555107" y="61413"/>
                    <a:pt x="555107" y="63256"/>
                  </a:cubicBezTo>
                  <a:cubicBezTo>
                    <a:pt x="555107" y="63256"/>
                    <a:pt x="555107" y="63256"/>
                    <a:pt x="555716" y="63256"/>
                  </a:cubicBezTo>
                  <a:cubicBezTo>
                    <a:pt x="555716" y="62641"/>
                    <a:pt x="556326" y="62641"/>
                    <a:pt x="555107" y="62027"/>
                  </a:cubicBezTo>
                  <a:cubicBezTo>
                    <a:pt x="555716" y="61413"/>
                    <a:pt x="556935" y="61413"/>
                    <a:pt x="558764" y="62641"/>
                  </a:cubicBezTo>
                  <a:cubicBezTo>
                    <a:pt x="558764" y="62641"/>
                    <a:pt x="558764" y="62641"/>
                    <a:pt x="558764" y="62027"/>
                  </a:cubicBezTo>
                  <a:cubicBezTo>
                    <a:pt x="558764" y="62027"/>
                    <a:pt x="558764" y="62027"/>
                    <a:pt x="558154" y="62027"/>
                  </a:cubicBezTo>
                  <a:cubicBezTo>
                    <a:pt x="558154" y="61413"/>
                    <a:pt x="558154" y="62027"/>
                    <a:pt x="558154" y="60185"/>
                  </a:cubicBezTo>
                  <a:cubicBezTo>
                    <a:pt x="558154" y="60185"/>
                    <a:pt x="558154" y="60185"/>
                    <a:pt x="557545" y="60185"/>
                  </a:cubicBezTo>
                  <a:cubicBezTo>
                    <a:pt x="557545" y="60185"/>
                    <a:pt x="557545" y="60185"/>
                    <a:pt x="557545" y="59570"/>
                  </a:cubicBezTo>
                  <a:cubicBezTo>
                    <a:pt x="557545" y="59570"/>
                    <a:pt x="557545" y="59570"/>
                    <a:pt x="556326" y="59570"/>
                  </a:cubicBezTo>
                  <a:cubicBezTo>
                    <a:pt x="556326" y="59570"/>
                    <a:pt x="556326" y="58956"/>
                    <a:pt x="556326" y="57113"/>
                  </a:cubicBezTo>
                  <a:cubicBezTo>
                    <a:pt x="556326" y="57113"/>
                    <a:pt x="556326" y="57113"/>
                    <a:pt x="555716" y="57113"/>
                  </a:cubicBezTo>
                  <a:cubicBezTo>
                    <a:pt x="555716" y="57728"/>
                    <a:pt x="555716" y="56499"/>
                    <a:pt x="557545" y="56499"/>
                  </a:cubicBezTo>
                  <a:cubicBezTo>
                    <a:pt x="557545" y="56499"/>
                    <a:pt x="557545" y="56499"/>
                    <a:pt x="557545" y="57113"/>
                  </a:cubicBezTo>
                  <a:cubicBezTo>
                    <a:pt x="557545" y="57113"/>
                    <a:pt x="557545" y="57113"/>
                    <a:pt x="558154" y="57113"/>
                  </a:cubicBezTo>
                  <a:cubicBezTo>
                    <a:pt x="558154" y="57113"/>
                    <a:pt x="558154" y="57113"/>
                    <a:pt x="558154" y="58342"/>
                  </a:cubicBezTo>
                  <a:cubicBezTo>
                    <a:pt x="558154" y="58342"/>
                    <a:pt x="558154" y="58342"/>
                    <a:pt x="558764" y="58342"/>
                  </a:cubicBezTo>
                  <a:cubicBezTo>
                    <a:pt x="558764" y="58342"/>
                    <a:pt x="558764" y="58342"/>
                    <a:pt x="558764" y="58956"/>
                  </a:cubicBezTo>
                  <a:cubicBezTo>
                    <a:pt x="558764" y="58956"/>
                    <a:pt x="558764" y="58956"/>
                    <a:pt x="559373" y="58956"/>
                  </a:cubicBezTo>
                  <a:cubicBezTo>
                    <a:pt x="559373" y="58956"/>
                    <a:pt x="559373" y="58956"/>
                    <a:pt x="559373" y="59570"/>
                  </a:cubicBezTo>
                  <a:cubicBezTo>
                    <a:pt x="559373" y="59570"/>
                    <a:pt x="559373" y="59570"/>
                    <a:pt x="559983" y="59570"/>
                  </a:cubicBezTo>
                  <a:cubicBezTo>
                    <a:pt x="559373" y="60185"/>
                    <a:pt x="561202" y="60185"/>
                    <a:pt x="561811" y="62641"/>
                  </a:cubicBezTo>
                  <a:cubicBezTo>
                    <a:pt x="561811" y="62641"/>
                    <a:pt x="561202" y="62641"/>
                    <a:pt x="563030" y="62641"/>
                  </a:cubicBezTo>
                  <a:cubicBezTo>
                    <a:pt x="563030" y="62027"/>
                    <a:pt x="563030" y="62027"/>
                    <a:pt x="563030" y="60185"/>
                  </a:cubicBezTo>
                  <a:cubicBezTo>
                    <a:pt x="563030" y="60185"/>
                    <a:pt x="563030" y="60185"/>
                    <a:pt x="562421" y="60185"/>
                  </a:cubicBezTo>
                  <a:cubicBezTo>
                    <a:pt x="562421" y="60185"/>
                    <a:pt x="562421" y="60185"/>
                    <a:pt x="562421" y="59570"/>
                  </a:cubicBezTo>
                  <a:cubicBezTo>
                    <a:pt x="562421" y="59570"/>
                    <a:pt x="562421" y="59570"/>
                    <a:pt x="561811" y="59570"/>
                  </a:cubicBezTo>
                  <a:cubicBezTo>
                    <a:pt x="561811" y="58956"/>
                    <a:pt x="560592" y="58342"/>
                    <a:pt x="561202" y="55885"/>
                  </a:cubicBezTo>
                  <a:cubicBezTo>
                    <a:pt x="561202" y="55885"/>
                    <a:pt x="561811" y="55885"/>
                    <a:pt x="563030" y="55885"/>
                  </a:cubicBezTo>
                  <a:cubicBezTo>
                    <a:pt x="563030" y="55885"/>
                    <a:pt x="563030" y="55885"/>
                    <a:pt x="563030" y="57113"/>
                  </a:cubicBezTo>
                  <a:cubicBezTo>
                    <a:pt x="563030" y="57113"/>
                    <a:pt x="563030" y="57113"/>
                    <a:pt x="563640" y="57113"/>
                  </a:cubicBezTo>
                  <a:cubicBezTo>
                    <a:pt x="563640" y="57113"/>
                    <a:pt x="563640" y="57113"/>
                    <a:pt x="563640" y="58342"/>
                  </a:cubicBezTo>
                  <a:cubicBezTo>
                    <a:pt x="563640" y="58342"/>
                    <a:pt x="563640" y="58342"/>
                    <a:pt x="564859" y="58342"/>
                  </a:cubicBezTo>
                  <a:cubicBezTo>
                    <a:pt x="564859" y="58342"/>
                    <a:pt x="564859" y="58342"/>
                    <a:pt x="564859" y="58956"/>
                  </a:cubicBezTo>
                  <a:cubicBezTo>
                    <a:pt x="564859" y="58956"/>
                    <a:pt x="564859" y="58956"/>
                    <a:pt x="565468" y="58956"/>
                  </a:cubicBezTo>
                  <a:cubicBezTo>
                    <a:pt x="565468" y="58956"/>
                    <a:pt x="565468" y="58342"/>
                    <a:pt x="565468" y="56499"/>
                  </a:cubicBezTo>
                  <a:cubicBezTo>
                    <a:pt x="565468" y="56499"/>
                    <a:pt x="565468" y="56499"/>
                    <a:pt x="564859" y="56499"/>
                  </a:cubicBezTo>
                  <a:cubicBezTo>
                    <a:pt x="564859" y="56499"/>
                    <a:pt x="564859" y="56499"/>
                    <a:pt x="564859" y="55885"/>
                  </a:cubicBezTo>
                  <a:cubicBezTo>
                    <a:pt x="564859" y="55885"/>
                    <a:pt x="564859" y="55885"/>
                    <a:pt x="563640" y="55885"/>
                  </a:cubicBezTo>
                  <a:cubicBezTo>
                    <a:pt x="563640" y="55885"/>
                    <a:pt x="563640" y="55885"/>
                    <a:pt x="563640" y="55271"/>
                  </a:cubicBezTo>
                  <a:cubicBezTo>
                    <a:pt x="563640" y="55271"/>
                    <a:pt x="563640" y="55271"/>
                    <a:pt x="563030" y="55271"/>
                  </a:cubicBezTo>
                  <a:cubicBezTo>
                    <a:pt x="563030" y="55271"/>
                    <a:pt x="563030" y="55271"/>
                    <a:pt x="563030" y="53428"/>
                  </a:cubicBezTo>
                  <a:cubicBezTo>
                    <a:pt x="563030" y="53428"/>
                    <a:pt x="563030" y="53428"/>
                    <a:pt x="563640" y="53428"/>
                  </a:cubicBezTo>
                  <a:cubicBezTo>
                    <a:pt x="563640" y="53428"/>
                    <a:pt x="563640" y="53428"/>
                    <a:pt x="563640" y="54657"/>
                  </a:cubicBezTo>
                  <a:cubicBezTo>
                    <a:pt x="564249" y="54657"/>
                    <a:pt x="563640" y="54657"/>
                    <a:pt x="565468" y="54657"/>
                  </a:cubicBezTo>
                  <a:cubicBezTo>
                    <a:pt x="565468" y="54657"/>
                    <a:pt x="565468" y="54657"/>
                    <a:pt x="565468" y="53428"/>
                  </a:cubicBezTo>
                  <a:cubicBezTo>
                    <a:pt x="564859" y="54042"/>
                    <a:pt x="563640" y="52814"/>
                    <a:pt x="561811" y="52814"/>
                  </a:cubicBezTo>
                  <a:cubicBezTo>
                    <a:pt x="561811" y="52814"/>
                    <a:pt x="561811" y="52814"/>
                    <a:pt x="561811" y="52200"/>
                  </a:cubicBezTo>
                  <a:cubicBezTo>
                    <a:pt x="561811" y="52200"/>
                    <a:pt x="561202" y="52200"/>
                    <a:pt x="559373" y="52200"/>
                  </a:cubicBezTo>
                  <a:cubicBezTo>
                    <a:pt x="559373" y="52200"/>
                    <a:pt x="559373" y="52200"/>
                    <a:pt x="559373" y="51586"/>
                  </a:cubicBezTo>
                  <a:cubicBezTo>
                    <a:pt x="559373" y="51586"/>
                    <a:pt x="559373" y="51586"/>
                    <a:pt x="558764" y="51586"/>
                  </a:cubicBezTo>
                  <a:cubicBezTo>
                    <a:pt x="558764" y="51586"/>
                    <a:pt x="558764" y="51586"/>
                    <a:pt x="558764" y="50357"/>
                  </a:cubicBezTo>
                  <a:cubicBezTo>
                    <a:pt x="558764" y="50357"/>
                    <a:pt x="558764" y="50357"/>
                    <a:pt x="559373" y="50357"/>
                  </a:cubicBezTo>
                  <a:cubicBezTo>
                    <a:pt x="559373" y="49743"/>
                    <a:pt x="559373" y="50357"/>
                    <a:pt x="559373" y="48515"/>
                  </a:cubicBezTo>
                  <a:cubicBezTo>
                    <a:pt x="559373" y="48515"/>
                    <a:pt x="559373" y="48515"/>
                    <a:pt x="559983" y="48515"/>
                  </a:cubicBezTo>
                  <a:cubicBezTo>
                    <a:pt x="559983" y="48515"/>
                    <a:pt x="559983" y="48515"/>
                    <a:pt x="559983" y="47900"/>
                  </a:cubicBezTo>
                  <a:cubicBezTo>
                    <a:pt x="560592" y="47900"/>
                    <a:pt x="560592" y="47900"/>
                    <a:pt x="562421" y="47900"/>
                  </a:cubicBezTo>
                  <a:cubicBezTo>
                    <a:pt x="562421" y="47900"/>
                    <a:pt x="562421" y="47900"/>
                    <a:pt x="562421" y="48515"/>
                  </a:cubicBezTo>
                  <a:cubicBezTo>
                    <a:pt x="562421" y="48515"/>
                    <a:pt x="562421" y="48515"/>
                    <a:pt x="563030" y="48515"/>
                  </a:cubicBezTo>
                  <a:cubicBezTo>
                    <a:pt x="563030" y="48515"/>
                    <a:pt x="563030" y="48515"/>
                    <a:pt x="563030" y="47900"/>
                  </a:cubicBezTo>
                  <a:cubicBezTo>
                    <a:pt x="563030" y="47900"/>
                    <a:pt x="563030" y="47900"/>
                    <a:pt x="564859" y="47900"/>
                  </a:cubicBezTo>
                  <a:cubicBezTo>
                    <a:pt x="564859" y="47900"/>
                    <a:pt x="564859" y="47900"/>
                    <a:pt x="564859" y="48515"/>
                  </a:cubicBezTo>
                  <a:cubicBezTo>
                    <a:pt x="564859" y="48515"/>
                    <a:pt x="564859" y="48515"/>
                    <a:pt x="565468" y="48515"/>
                  </a:cubicBezTo>
                  <a:cubicBezTo>
                    <a:pt x="565468" y="48515"/>
                    <a:pt x="565468" y="48515"/>
                    <a:pt x="565468" y="47900"/>
                  </a:cubicBezTo>
                  <a:cubicBezTo>
                    <a:pt x="565468" y="47900"/>
                    <a:pt x="565468" y="47900"/>
                    <a:pt x="566077" y="47900"/>
                  </a:cubicBezTo>
                  <a:cubicBezTo>
                    <a:pt x="566077" y="47900"/>
                    <a:pt x="566077" y="47900"/>
                    <a:pt x="566077" y="48515"/>
                  </a:cubicBezTo>
                  <a:cubicBezTo>
                    <a:pt x="566077" y="48515"/>
                    <a:pt x="566077" y="48515"/>
                    <a:pt x="566687" y="48515"/>
                  </a:cubicBezTo>
                  <a:cubicBezTo>
                    <a:pt x="566687" y="48515"/>
                    <a:pt x="566077" y="49743"/>
                    <a:pt x="567906" y="50357"/>
                  </a:cubicBezTo>
                  <a:cubicBezTo>
                    <a:pt x="567906" y="50357"/>
                    <a:pt x="567906" y="50971"/>
                    <a:pt x="567906" y="52200"/>
                  </a:cubicBezTo>
                  <a:cubicBezTo>
                    <a:pt x="568515" y="52200"/>
                    <a:pt x="567906" y="52200"/>
                    <a:pt x="569734" y="52200"/>
                  </a:cubicBezTo>
                  <a:cubicBezTo>
                    <a:pt x="569734" y="52200"/>
                    <a:pt x="569734" y="52200"/>
                    <a:pt x="569734" y="52814"/>
                  </a:cubicBezTo>
                  <a:cubicBezTo>
                    <a:pt x="569734" y="52814"/>
                    <a:pt x="569734" y="52814"/>
                    <a:pt x="569125" y="52814"/>
                  </a:cubicBezTo>
                  <a:cubicBezTo>
                    <a:pt x="569125" y="52814"/>
                    <a:pt x="569125" y="52814"/>
                    <a:pt x="569125" y="53428"/>
                  </a:cubicBezTo>
                  <a:cubicBezTo>
                    <a:pt x="566687" y="52814"/>
                    <a:pt x="568515" y="56499"/>
                    <a:pt x="566077" y="56499"/>
                  </a:cubicBezTo>
                  <a:cubicBezTo>
                    <a:pt x="566077" y="56499"/>
                    <a:pt x="566077" y="56499"/>
                    <a:pt x="566077" y="57113"/>
                  </a:cubicBezTo>
                  <a:cubicBezTo>
                    <a:pt x="566077" y="57113"/>
                    <a:pt x="566077" y="57113"/>
                    <a:pt x="566687" y="57113"/>
                  </a:cubicBezTo>
                  <a:cubicBezTo>
                    <a:pt x="566687" y="58342"/>
                    <a:pt x="566687" y="59570"/>
                    <a:pt x="567296" y="62027"/>
                  </a:cubicBezTo>
                  <a:cubicBezTo>
                    <a:pt x="567296" y="62027"/>
                    <a:pt x="567296" y="62027"/>
                    <a:pt x="567906" y="62027"/>
                  </a:cubicBezTo>
                  <a:cubicBezTo>
                    <a:pt x="567906" y="62027"/>
                    <a:pt x="567906" y="62027"/>
                    <a:pt x="567906" y="60799"/>
                  </a:cubicBezTo>
                  <a:cubicBezTo>
                    <a:pt x="567906" y="60799"/>
                    <a:pt x="567906" y="60799"/>
                    <a:pt x="569125" y="60799"/>
                  </a:cubicBezTo>
                  <a:cubicBezTo>
                    <a:pt x="569125" y="60799"/>
                    <a:pt x="569125" y="61413"/>
                    <a:pt x="569125" y="59570"/>
                  </a:cubicBezTo>
                  <a:cubicBezTo>
                    <a:pt x="569734" y="59570"/>
                    <a:pt x="570953" y="58956"/>
                    <a:pt x="569734" y="56499"/>
                  </a:cubicBezTo>
                  <a:cubicBezTo>
                    <a:pt x="569734" y="56499"/>
                    <a:pt x="569734" y="56499"/>
                    <a:pt x="570344" y="56499"/>
                  </a:cubicBezTo>
                  <a:cubicBezTo>
                    <a:pt x="570344" y="56499"/>
                    <a:pt x="570344" y="56499"/>
                    <a:pt x="570344" y="55885"/>
                  </a:cubicBezTo>
                  <a:cubicBezTo>
                    <a:pt x="570344" y="55885"/>
                    <a:pt x="570344" y="55885"/>
                    <a:pt x="570953" y="55885"/>
                  </a:cubicBezTo>
                  <a:cubicBezTo>
                    <a:pt x="570953" y="56499"/>
                    <a:pt x="570344" y="56499"/>
                    <a:pt x="571563" y="57113"/>
                  </a:cubicBezTo>
                  <a:cubicBezTo>
                    <a:pt x="571563" y="57113"/>
                    <a:pt x="571563" y="57728"/>
                    <a:pt x="571563" y="55885"/>
                  </a:cubicBezTo>
                  <a:cubicBezTo>
                    <a:pt x="571563" y="55885"/>
                    <a:pt x="571563" y="55885"/>
                    <a:pt x="572782" y="55885"/>
                  </a:cubicBezTo>
                  <a:cubicBezTo>
                    <a:pt x="572782" y="55271"/>
                    <a:pt x="572172" y="55271"/>
                    <a:pt x="573391" y="54657"/>
                  </a:cubicBezTo>
                  <a:cubicBezTo>
                    <a:pt x="573391" y="54657"/>
                    <a:pt x="573391" y="54657"/>
                    <a:pt x="572782" y="54657"/>
                  </a:cubicBezTo>
                  <a:cubicBezTo>
                    <a:pt x="572782" y="54657"/>
                    <a:pt x="572782" y="54657"/>
                    <a:pt x="573391" y="53428"/>
                  </a:cubicBezTo>
                  <a:cubicBezTo>
                    <a:pt x="572172" y="53428"/>
                    <a:pt x="572172" y="50971"/>
                    <a:pt x="572782" y="48515"/>
                  </a:cubicBezTo>
                  <a:cubicBezTo>
                    <a:pt x="572782" y="48515"/>
                    <a:pt x="572782" y="48515"/>
                    <a:pt x="573391" y="48515"/>
                  </a:cubicBezTo>
                  <a:cubicBezTo>
                    <a:pt x="573391" y="48515"/>
                    <a:pt x="573391" y="48515"/>
                    <a:pt x="573391" y="47900"/>
                  </a:cubicBezTo>
                  <a:cubicBezTo>
                    <a:pt x="575220" y="47900"/>
                    <a:pt x="574610" y="51586"/>
                    <a:pt x="574610" y="54657"/>
                  </a:cubicBezTo>
                  <a:cubicBezTo>
                    <a:pt x="574610" y="54657"/>
                    <a:pt x="574610" y="54657"/>
                    <a:pt x="575220" y="54657"/>
                  </a:cubicBezTo>
                  <a:cubicBezTo>
                    <a:pt x="575220" y="54657"/>
                    <a:pt x="575220" y="54042"/>
                    <a:pt x="575220" y="55885"/>
                  </a:cubicBezTo>
                  <a:cubicBezTo>
                    <a:pt x="575220" y="55885"/>
                    <a:pt x="575220" y="55885"/>
                    <a:pt x="575829" y="55885"/>
                  </a:cubicBezTo>
                  <a:cubicBezTo>
                    <a:pt x="575829" y="55885"/>
                    <a:pt x="575829" y="55885"/>
                    <a:pt x="575829" y="56499"/>
                  </a:cubicBezTo>
                  <a:cubicBezTo>
                    <a:pt x="575829" y="56499"/>
                    <a:pt x="575829" y="56499"/>
                    <a:pt x="575220" y="56499"/>
                  </a:cubicBezTo>
                  <a:cubicBezTo>
                    <a:pt x="575220" y="57113"/>
                    <a:pt x="575220" y="57728"/>
                    <a:pt x="575220" y="59570"/>
                  </a:cubicBezTo>
                  <a:cubicBezTo>
                    <a:pt x="576439" y="59570"/>
                    <a:pt x="578267" y="59570"/>
                    <a:pt x="580705" y="59570"/>
                  </a:cubicBezTo>
                  <a:cubicBezTo>
                    <a:pt x="580096" y="59570"/>
                    <a:pt x="581315" y="58956"/>
                    <a:pt x="581315" y="57113"/>
                  </a:cubicBezTo>
                  <a:cubicBezTo>
                    <a:pt x="581924" y="57728"/>
                    <a:pt x="581924" y="56499"/>
                    <a:pt x="584362" y="55885"/>
                  </a:cubicBezTo>
                  <a:cubicBezTo>
                    <a:pt x="584362" y="55885"/>
                    <a:pt x="584362" y="55885"/>
                    <a:pt x="584362" y="56499"/>
                  </a:cubicBezTo>
                  <a:cubicBezTo>
                    <a:pt x="584362" y="56499"/>
                    <a:pt x="584362" y="56499"/>
                    <a:pt x="584971" y="56499"/>
                  </a:cubicBezTo>
                  <a:cubicBezTo>
                    <a:pt x="584971" y="56499"/>
                    <a:pt x="584971" y="56499"/>
                    <a:pt x="584971" y="57113"/>
                  </a:cubicBezTo>
                  <a:cubicBezTo>
                    <a:pt x="584971" y="57113"/>
                    <a:pt x="584971" y="57113"/>
                    <a:pt x="584362" y="57113"/>
                  </a:cubicBezTo>
                  <a:cubicBezTo>
                    <a:pt x="583752" y="57728"/>
                    <a:pt x="584971" y="57728"/>
                    <a:pt x="584971" y="59570"/>
                  </a:cubicBezTo>
                  <a:cubicBezTo>
                    <a:pt x="584971" y="59570"/>
                    <a:pt x="584971" y="59570"/>
                    <a:pt x="585581" y="59570"/>
                  </a:cubicBezTo>
                  <a:cubicBezTo>
                    <a:pt x="585581" y="59570"/>
                    <a:pt x="585581" y="59570"/>
                    <a:pt x="585581" y="60799"/>
                  </a:cubicBezTo>
                  <a:cubicBezTo>
                    <a:pt x="586190" y="59570"/>
                    <a:pt x="589238" y="60185"/>
                    <a:pt x="592285" y="60185"/>
                  </a:cubicBezTo>
                  <a:cubicBezTo>
                    <a:pt x="592285" y="60799"/>
                    <a:pt x="592285" y="61413"/>
                    <a:pt x="592285" y="63256"/>
                  </a:cubicBezTo>
                  <a:cubicBezTo>
                    <a:pt x="592285" y="63256"/>
                    <a:pt x="592285" y="63256"/>
                    <a:pt x="592895" y="63256"/>
                  </a:cubicBezTo>
                  <a:cubicBezTo>
                    <a:pt x="592895" y="63256"/>
                    <a:pt x="592895" y="63256"/>
                    <a:pt x="592895" y="64484"/>
                  </a:cubicBezTo>
                  <a:cubicBezTo>
                    <a:pt x="592895" y="64484"/>
                    <a:pt x="592895" y="64484"/>
                    <a:pt x="593504" y="64484"/>
                  </a:cubicBezTo>
                  <a:cubicBezTo>
                    <a:pt x="593504" y="64484"/>
                    <a:pt x="593504" y="64484"/>
                    <a:pt x="593504" y="63870"/>
                  </a:cubicBezTo>
                  <a:cubicBezTo>
                    <a:pt x="593504" y="63870"/>
                    <a:pt x="593504" y="63870"/>
                    <a:pt x="594114" y="63870"/>
                  </a:cubicBezTo>
                  <a:lnTo>
                    <a:pt x="594114" y="60909"/>
                  </a:lnTo>
                  <a:lnTo>
                    <a:pt x="593604" y="60909"/>
                  </a:lnTo>
                  <a:lnTo>
                    <a:pt x="593604" y="60393"/>
                  </a:lnTo>
                  <a:lnTo>
                    <a:pt x="594120" y="60393"/>
                  </a:lnTo>
                  <a:lnTo>
                    <a:pt x="594120" y="60798"/>
                  </a:lnTo>
                  <a:lnTo>
                    <a:pt x="597770" y="60185"/>
                  </a:lnTo>
                  <a:cubicBezTo>
                    <a:pt x="597770" y="60185"/>
                    <a:pt x="597770" y="60185"/>
                    <a:pt x="597770" y="60799"/>
                  </a:cubicBezTo>
                  <a:cubicBezTo>
                    <a:pt x="597770" y="60799"/>
                    <a:pt x="597770" y="60799"/>
                    <a:pt x="598380" y="60185"/>
                  </a:cubicBezTo>
                  <a:cubicBezTo>
                    <a:pt x="598380" y="60185"/>
                    <a:pt x="598380" y="60185"/>
                    <a:pt x="598380" y="62027"/>
                  </a:cubicBezTo>
                  <a:cubicBezTo>
                    <a:pt x="598380" y="62027"/>
                    <a:pt x="598380" y="62027"/>
                    <a:pt x="597770" y="62027"/>
                  </a:cubicBezTo>
                  <a:cubicBezTo>
                    <a:pt x="597770" y="62027"/>
                    <a:pt x="597770" y="62027"/>
                    <a:pt x="597770" y="62641"/>
                  </a:cubicBezTo>
                  <a:cubicBezTo>
                    <a:pt x="597770" y="62641"/>
                    <a:pt x="597770" y="62641"/>
                    <a:pt x="598380" y="62641"/>
                  </a:cubicBezTo>
                  <a:cubicBezTo>
                    <a:pt x="598380" y="62641"/>
                    <a:pt x="598380" y="62641"/>
                    <a:pt x="598380" y="63256"/>
                  </a:cubicBezTo>
                  <a:cubicBezTo>
                    <a:pt x="598380" y="63256"/>
                    <a:pt x="598989" y="63256"/>
                    <a:pt x="597161" y="63256"/>
                  </a:cubicBezTo>
                  <a:lnTo>
                    <a:pt x="597161" y="66019"/>
                  </a:lnTo>
                  <a:lnTo>
                    <a:pt x="596552" y="66327"/>
                  </a:lnTo>
                  <a:lnTo>
                    <a:pt x="595333" y="66327"/>
                  </a:lnTo>
                  <a:cubicBezTo>
                    <a:pt x="595333" y="66327"/>
                    <a:pt x="595333" y="66327"/>
                    <a:pt x="595333" y="66941"/>
                  </a:cubicBezTo>
                  <a:lnTo>
                    <a:pt x="596552" y="66327"/>
                  </a:lnTo>
                  <a:lnTo>
                    <a:pt x="597161" y="66327"/>
                  </a:lnTo>
                  <a:lnTo>
                    <a:pt x="597161" y="66019"/>
                  </a:lnTo>
                  <a:lnTo>
                    <a:pt x="600208" y="64484"/>
                  </a:lnTo>
                  <a:cubicBezTo>
                    <a:pt x="600208" y="64484"/>
                    <a:pt x="600208" y="64484"/>
                    <a:pt x="600818" y="64484"/>
                  </a:cubicBezTo>
                  <a:cubicBezTo>
                    <a:pt x="600818" y="64484"/>
                    <a:pt x="600818" y="64484"/>
                    <a:pt x="600818" y="65098"/>
                  </a:cubicBezTo>
                  <a:cubicBezTo>
                    <a:pt x="600818" y="65098"/>
                    <a:pt x="600818" y="65098"/>
                    <a:pt x="600208" y="65098"/>
                  </a:cubicBezTo>
                  <a:cubicBezTo>
                    <a:pt x="600208" y="65712"/>
                    <a:pt x="599599" y="65712"/>
                    <a:pt x="600818" y="66941"/>
                  </a:cubicBezTo>
                  <a:cubicBezTo>
                    <a:pt x="600818" y="66941"/>
                    <a:pt x="600818" y="66941"/>
                    <a:pt x="600818" y="65098"/>
                  </a:cubicBezTo>
                  <a:cubicBezTo>
                    <a:pt x="600818" y="65098"/>
                    <a:pt x="600818" y="65098"/>
                    <a:pt x="601427" y="65098"/>
                  </a:cubicBezTo>
                  <a:cubicBezTo>
                    <a:pt x="601427" y="65098"/>
                    <a:pt x="601427" y="65098"/>
                    <a:pt x="601427" y="64484"/>
                  </a:cubicBezTo>
                  <a:cubicBezTo>
                    <a:pt x="601427" y="64484"/>
                    <a:pt x="601427" y="64484"/>
                    <a:pt x="602037" y="64484"/>
                  </a:cubicBezTo>
                  <a:cubicBezTo>
                    <a:pt x="602037" y="64484"/>
                    <a:pt x="602037" y="64484"/>
                    <a:pt x="602037" y="63870"/>
                  </a:cubicBezTo>
                  <a:cubicBezTo>
                    <a:pt x="602037" y="63870"/>
                    <a:pt x="602037" y="63870"/>
                    <a:pt x="602646" y="63870"/>
                  </a:cubicBezTo>
                  <a:lnTo>
                    <a:pt x="602646" y="63269"/>
                  </a:lnTo>
                  <a:lnTo>
                    <a:pt x="601967" y="63489"/>
                  </a:lnTo>
                  <a:cubicBezTo>
                    <a:pt x="601967" y="62887"/>
                    <a:pt x="601347" y="59876"/>
                    <a:pt x="604444" y="60478"/>
                  </a:cubicBezTo>
                  <a:cubicBezTo>
                    <a:pt x="604444" y="60478"/>
                    <a:pt x="604444" y="60478"/>
                    <a:pt x="604444" y="62285"/>
                  </a:cubicBezTo>
                  <a:cubicBezTo>
                    <a:pt x="604444" y="62285"/>
                    <a:pt x="604444" y="62285"/>
                    <a:pt x="603825" y="62285"/>
                  </a:cubicBezTo>
                  <a:cubicBezTo>
                    <a:pt x="603825" y="62285"/>
                    <a:pt x="603825" y="62285"/>
                    <a:pt x="603825" y="62887"/>
                  </a:cubicBezTo>
                  <a:lnTo>
                    <a:pt x="602707" y="63249"/>
                  </a:lnTo>
                  <a:lnTo>
                    <a:pt x="614226" y="62027"/>
                  </a:lnTo>
                  <a:cubicBezTo>
                    <a:pt x="614226" y="62027"/>
                    <a:pt x="614226" y="62027"/>
                    <a:pt x="614226" y="62641"/>
                  </a:cubicBezTo>
                  <a:cubicBezTo>
                    <a:pt x="614836" y="62027"/>
                    <a:pt x="616664" y="63256"/>
                    <a:pt x="617883" y="62027"/>
                  </a:cubicBezTo>
                  <a:cubicBezTo>
                    <a:pt x="617883" y="62027"/>
                    <a:pt x="617883" y="62027"/>
                    <a:pt x="617883" y="62641"/>
                  </a:cubicBezTo>
                  <a:cubicBezTo>
                    <a:pt x="617883" y="62641"/>
                    <a:pt x="617883" y="62641"/>
                    <a:pt x="618493" y="62641"/>
                  </a:cubicBezTo>
                  <a:cubicBezTo>
                    <a:pt x="618493" y="62641"/>
                    <a:pt x="618493" y="62641"/>
                    <a:pt x="618493" y="62027"/>
                  </a:cubicBezTo>
                  <a:cubicBezTo>
                    <a:pt x="619102" y="61413"/>
                    <a:pt x="619102" y="62641"/>
                    <a:pt x="620931" y="62641"/>
                  </a:cubicBezTo>
                  <a:cubicBezTo>
                    <a:pt x="620931" y="62641"/>
                    <a:pt x="620931" y="62641"/>
                    <a:pt x="620931" y="63256"/>
                  </a:cubicBezTo>
                  <a:cubicBezTo>
                    <a:pt x="620931" y="63256"/>
                    <a:pt x="620931" y="63256"/>
                    <a:pt x="621540" y="63256"/>
                  </a:cubicBezTo>
                  <a:cubicBezTo>
                    <a:pt x="621540" y="63256"/>
                    <a:pt x="621540" y="63256"/>
                    <a:pt x="621540" y="63870"/>
                  </a:cubicBezTo>
                  <a:cubicBezTo>
                    <a:pt x="622759" y="63870"/>
                    <a:pt x="623978" y="65712"/>
                    <a:pt x="624588" y="68169"/>
                  </a:cubicBezTo>
                  <a:cubicBezTo>
                    <a:pt x="624588" y="68169"/>
                    <a:pt x="624588" y="68169"/>
                    <a:pt x="625197" y="68169"/>
                  </a:cubicBezTo>
                  <a:cubicBezTo>
                    <a:pt x="625197" y="68169"/>
                    <a:pt x="625197" y="68169"/>
                    <a:pt x="625197" y="70012"/>
                  </a:cubicBezTo>
                  <a:cubicBezTo>
                    <a:pt x="625197" y="70012"/>
                    <a:pt x="625197" y="70012"/>
                    <a:pt x="624588" y="70012"/>
                  </a:cubicBezTo>
                  <a:cubicBezTo>
                    <a:pt x="624588" y="70012"/>
                    <a:pt x="624588" y="70012"/>
                    <a:pt x="624588" y="70626"/>
                  </a:cubicBezTo>
                  <a:cubicBezTo>
                    <a:pt x="625197" y="70626"/>
                    <a:pt x="625197" y="70012"/>
                    <a:pt x="626416" y="70012"/>
                  </a:cubicBezTo>
                  <a:cubicBezTo>
                    <a:pt x="626416" y="70012"/>
                    <a:pt x="626416" y="70012"/>
                    <a:pt x="626416" y="68784"/>
                  </a:cubicBezTo>
                  <a:cubicBezTo>
                    <a:pt x="627026" y="68784"/>
                    <a:pt x="627635" y="68784"/>
                    <a:pt x="629464" y="68784"/>
                  </a:cubicBezTo>
                  <a:cubicBezTo>
                    <a:pt x="629464" y="68784"/>
                    <a:pt x="629464" y="68784"/>
                    <a:pt x="629464" y="70012"/>
                  </a:cubicBezTo>
                  <a:cubicBezTo>
                    <a:pt x="629464" y="70012"/>
                    <a:pt x="629464" y="70012"/>
                    <a:pt x="630073" y="70012"/>
                  </a:cubicBezTo>
                  <a:cubicBezTo>
                    <a:pt x="630073" y="70012"/>
                    <a:pt x="630073" y="69398"/>
                    <a:pt x="630073" y="71240"/>
                  </a:cubicBezTo>
                  <a:cubicBezTo>
                    <a:pt x="630073" y="71240"/>
                    <a:pt x="630073" y="71240"/>
                    <a:pt x="631292" y="71240"/>
                  </a:cubicBezTo>
                  <a:cubicBezTo>
                    <a:pt x="631292" y="71855"/>
                    <a:pt x="631292" y="72469"/>
                    <a:pt x="631292" y="74311"/>
                  </a:cubicBezTo>
                  <a:cubicBezTo>
                    <a:pt x="631292" y="74311"/>
                    <a:pt x="631292" y="74311"/>
                    <a:pt x="630073" y="74311"/>
                  </a:cubicBezTo>
                  <a:cubicBezTo>
                    <a:pt x="630073" y="74311"/>
                    <a:pt x="630073" y="74926"/>
                    <a:pt x="630073" y="76154"/>
                  </a:cubicBezTo>
                  <a:cubicBezTo>
                    <a:pt x="630073" y="76154"/>
                    <a:pt x="630073" y="76154"/>
                    <a:pt x="629464" y="76154"/>
                  </a:cubicBezTo>
                  <a:cubicBezTo>
                    <a:pt x="629464" y="76768"/>
                    <a:pt x="629464" y="76154"/>
                    <a:pt x="629464" y="77997"/>
                  </a:cubicBezTo>
                  <a:cubicBezTo>
                    <a:pt x="630073" y="77383"/>
                    <a:pt x="630073" y="77997"/>
                    <a:pt x="631901" y="78611"/>
                  </a:cubicBezTo>
                  <a:cubicBezTo>
                    <a:pt x="631901" y="78611"/>
                    <a:pt x="631901" y="79225"/>
                    <a:pt x="631901" y="80454"/>
                  </a:cubicBezTo>
                  <a:cubicBezTo>
                    <a:pt x="631901" y="80454"/>
                    <a:pt x="631901" y="80454"/>
                    <a:pt x="631292" y="80454"/>
                  </a:cubicBezTo>
                  <a:cubicBezTo>
                    <a:pt x="630682" y="82296"/>
                    <a:pt x="632511" y="83525"/>
                    <a:pt x="631901" y="86596"/>
                  </a:cubicBezTo>
                  <a:cubicBezTo>
                    <a:pt x="631901" y="86596"/>
                    <a:pt x="631901" y="86596"/>
                    <a:pt x="632511" y="86596"/>
                  </a:cubicBezTo>
                  <a:cubicBezTo>
                    <a:pt x="632511" y="86596"/>
                    <a:pt x="632511" y="86596"/>
                    <a:pt x="632511" y="87210"/>
                  </a:cubicBezTo>
                  <a:cubicBezTo>
                    <a:pt x="632511" y="87210"/>
                    <a:pt x="632511" y="87210"/>
                    <a:pt x="633120" y="87210"/>
                  </a:cubicBezTo>
                  <a:cubicBezTo>
                    <a:pt x="633120" y="89667"/>
                    <a:pt x="635558" y="90895"/>
                    <a:pt x="636777" y="94580"/>
                  </a:cubicBezTo>
                  <a:cubicBezTo>
                    <a:pt x="636777" y="94580"/>
                    <a:pt x="636777" y="94580"/>
                    <a:pt x="637387" y="94580"/>
                  </a:cubicBezTo>
                  <a:cubicBezTo>
                    <a:pt x="637387" y="94580"/>
                    <a:pt x="637387" y="94580"/>
                    <a:pt x="637387" y="95195"/>
                  </a:cubicBezTo>
                  <a:cubicBezTo>
                    <a:pt x="637387" y="95195"/>
                    <a:pt x="637387" y="95195"/>
                    <a:pt x="636777" y="95195"/>
                  </a:cubicBezTo>
                  <a:cubicBezTo>
                    <a:pt x="636777" y="95195"/>
                    <a:pt x="636777" y="95195"/>
                    <a:pt x="636777" y="96423"/>
                  </a:cubicBezTo>
                  <a:cubicBezTo>
                    <a:pt x="636777" y="96423"/>
                    <a:pt x="636777" y="96423"/>
                    <a:pt x="637387" y="96423"/>
                  </a:cubicBezTo>
                  <a:cubicBezTo>
                    <a:pt x="637996" y="97652"/>
                    <a:pt x="636777" y="98266"/>
                    <a:pt x="636777" y="100108"/>
                  </a:cubicBezTo>
                  <a:cubicBezTo>
                    <a:pt x="636777" y="100108"/>
                    <a:pt x="636777" y="100108"/>
                    <a:pt x="636168" y="100108"/>
                  </a:cubicBezTo>
                  <a:cubicBezTo>
                    <a:pt x="636168" y="100723"/>
                    <a:pt x="636168" y="100108"/>
                    <a:pt x="636168" y="101951"/>
                  </a:cubicBezTo>
                  <a:cubicBezTo>
                    <a:pt x="636168" y="101951"/>
                    <a:pt x="636168" y="101951"/>
                    <a:pt x="635558" y="101951"/>
                  </a:cubicBezTo>
                  <a:cubicBezTo>
                    <a:pt x="635558" y="101951"/>
                    <a:pt x="635558" y="101337"/>
                    <a:pt x="635558" y="103179"/>
                  </a:cubicBezTo>
                  <a:cubicBezTo>
                    <a:pt x="635558" y="103179"/>
                    <a:pt x="635558" y="103179"/>
                    <a:pt x="634949" y="103179"/>
                  </a:cubicBezTo>
                  <a:cubicBezTo>
                    <a:pt x="634339" y="103179"/>
                    <a:pt x="635558" y="104408"/>
                    <a:pt x="633120" y="104408"/>
                  </a:cubicBezTo>
                  <a:cubicBezTo>
                    <a:pt x="633120" y="104408"/>
                    <a:pt x="633120" y="104408"/>
                    <a:pt x="633120" y="105636"/>
                  </a:cubicBezTo>
                  <a:cubicBezTo>
                    <a:pt x="633120" y="105636"/>
                    <a:pt x="633120" y="105636"/>
                    <a:pt x="632511" y="105636"/>
                  </a:cubicBezTo>
                  <a:cubicBezTo>
                    <a:pt x="632511" y="105636"/>
                    <a:pt x="632511" y="106251"/>
                    <a:pt x="632511" y="107479"/>
                  </a:cubicBezTo>
                  <a:cubicBezTo>
                    <a:pt x="632511" y="107479"/>
                    <a:pt x="632511" y="107479"/>
                    <a:pt x="631901" y="107479"/>
                  </a:cubicBezTo>
                  <a:cubicBezTo>
                    <a:pt x="631901" y="107479"/>
                    <a:pt x="631901" y="107479"/>
                    <a:pt x="631901" y="106865"/>
                  </a:cubicBezTo>
                  <a:cubicBezTo>
                    <a:pt x="631292" y="106865"/>
                    <a:pt x="631901" y="106865"/>
                    <a:pt x="630073" y="106865"/>
                  </a:cubicBezTo>
                  <a:cubicBezTo>
                    <a:pt x="630073" y="107479"/>
                    <a:pt x="630682" y="107479"/>
                    <a:pt x="629464" y="108093"/>
                  </a:cubicBezTo>
                  <a:cubicBezTo>
                    <a:pt x="629464" y="108093"/>
                    <a:pt x="629464" y="108093"/>
                    <a:pt x="630073" y="108093"/>
                  </a:cubicBezTo>
                  <a:cubicBezTo>
                    <a:pt x="630073" y="108093"/>
                    <a:pt x="630073" y="108093"/>
                    <a:pt x="630073" y="109322"/>
                  </a:cubicBezTo>
                  <a:cubicBezTo>
                    <a:pt x="630073" y="109322"/>
                    <a:pt x="630073" y="109322"/>
                    <a:pt x="629464" y="109322"/>
                  </a:cubicBezTo>
                  <a:cubicBezTo>
                    <a:pt x="629464" y="109322"/>
                    <a:pt x="629464" y="109322"/>
                    <a:pt x="629464" y="109936"/>
                  </a:cubicBezTo>
                  <a:cubicBezTo>
                    <a:pt x="629464" y="109936"/>
                    <a:pt x="629464" y="109936"/>
                    <a:pt x="628854" y="109936"/>
                  </a:cubicBezTo>
                  <a:cubicBezTo>
                    <a:pt x="628854" y="109936"/>
                    <a:pt x="628854" y="111164"/>
                    <a:pt x="628854" y="113007"/>
                  </a:cubicBezTo>
                  <a:cubicBezTo>
                    <a:pt x="628854" y="113007"/>
                    <a:pt x="628854" y="113007"/>
                    <a:pt x="628245" y="113007"/>
                  </a:cubicBezTo>
                  <a:cubicBezTo>
                    <a:pt x="628245" y="113007"/>
                    <a:pt x="628245" y="113621"/>
                    <a:pt x="628245" y="115464"/>
                  </a:cubicBezTo>
                  <a:cubicBezTo>
                    <a:pt x="628245" y="115464"/>
                    <a:pt x="628245" y="115464"/>
                    <a:pt x="628854" y="115464"/>
                  </a:cubicBezTo>
                  <a:cubicBezTo>
                    <a:pt x="628854" y="116078"/>
                    <a:pt x="628854" y="116078"/>
                    <a:pt x="628854" y="117921"/>
                  </a:cubicBezTo>
                  <a:cubicBezTo>
                    <a:pt x="628854" y="117921"/>
                    <a:pt x="628854" y="117921"/>
                    <a:pt x="627635" y="117921"/>
                  </a:cubicBezTo>
                  <a:cubicBezTo>
                    <a:pt x="627635" y="117921"/>
                    <a:pt x="627635" y="117306"/>
                    <a:pt x="627635" y="119149"/>
                  </a:cubicBezTo>
                  <a:cubicBezTo>
                    <a:pt x="627635" y="119149"/>
                    <a:pt x="627635" y="119149"/>
                    <a:pt x="626416" y="119149"/>
                  </a:cubicBezTo>
                  <a:cubicBezTo>
                    <a:pt x="627026" y="119763"/>
                    <a:pt x="626416" y="120377"/>
                    <a:pt x="625807" y="122220"/>
                  </a:cubicBezTo>
                  <a:cubicBezTo>
                    <a:pt x="625807" y="122220"/>
                    <a:pt x="625807" y="122220"/>
                    <a:pt x="625197" y="122220"/>
                  </a:cubicBezTo>
                  <a:cubicBezTo>
                    <a:pt x="625197" y="122220"/>
                    <a:pt x="625197" y="122220"/>
                    <a:pt x="625197" y="122834"/>
                  </a:cubicBezTo>
                  <a:cubicBezTo>
                    <a:pt x="625197" y="122834"/>
                    <a:pt x="625197" y="122834"/>
                    <a:pt x="624588" y="122834"/>
                  </a:cubicBezTo>
                  <a:cubicBezTo>
                    <a:pt x="624588" y="122834"/>
                    <a:pt x="624588" y="122834"/>
                    <a:pt x="624588" y="124677"/>
                  </a:cubicBezTo>
                  <a:cubicBezTo>
                    <a:pt x="624588" y="124677"/>
                    <a:pt x="624588" y="124677"/>
                    <a:pt x="623978" y="124677"/>
                  </a:cubicBezTo>
                  <a:cubicBezTo>
                    <a:pt x="623978" y="124677"/>
                    <a:pt x="623978" y="124677"/>
                    <a:pt x="623978" y="125291"/>
                  </a:cubicBezTo>
                  <a:cubicBezTo>
                    <a:pt x="623978" y="125291"/>
                    <a:pt x="623978" y="125291"/>
                    <a:pt x="623369" y="125291"/>
                  </a:cubicBezTo>
                  <a:cubicBezTo>
                    <a:pt x="623369" y="125905"/>
                    <a:pt x="622759" y="125905"/>
                    <a:pt x="622150" y="127748"/>
                  </a:cubicBezTo>
                  <a:cubicBezTo>
                    <a:pt x="622150" y="127748"/>
                    <a:pt x="622150" y="127748"/>
                    <a:pt x="621540" y="127748"/>
                  </a:cubicBezTo>
                  <a:cubicBezTo>
                    <a:pt x="621540" y="127748"/>
                    <a:pt x="621540" y="127748"/>
                    <a:pt x="621540" y="128976"/>
                  </a:cubicBezTo>
                  <a:cubicBezTo>
                    <a:pt x="621540" y="128976"/>
                    <a:pt x="621540" y="128976"/>
                    <a:pt x="620931" y="128976"/>
                  </a:cubicBezTo>
                  <a:cubicBezTo>
                    <a:pt x="620931" y="128976"/>
                    <a:pt x="620931" y="128976"/>
                    <a:pt x="620931" y="129591"/>
                  </a:cubicBezTo>
                  <a:cubicBezTo>
                    <a:pt x="620931" y="129591"/>
                    <a:pt x="620931" y="129591"/>
                    <a:pt x="620321" y="129591"/>
                  </a:cubicBezTo>
                  <a:cubicBezTo>
                    <a:pt x="620321" y="129591"/>
                    <a:pt x="620321" y="128976"/>
                    <a:pt x="620321" y="130819"/>
                  </a:cubicBezTo>
                  <a:cubicBezTo>
                    <a:pt x="620321" y="130819"/>
                    <a:pt x="620321" y="130819"/>
                    <a:pt x="619712" y="130819"/>
                  </a:cubicBezTo>
                  <a:cubicBezTo>
                    <a:pt x="619712" y="130819"/>
                    <a:pt x="619712" y="130819"/>
                    <a:pt x="619712" y="131433"/>
                  </a:cubicBezTo>
                  <a:cubicBezTo>
                    <a:pt x="619712" y="131433"/>
                    <a:pt x="619712" y="131433"/>
                    <a:pt x="618493" y="131433"/>
                  </a:cubicBezTo>
                  <a:cubicBezTo>
                    <a:pt x="618493" y="131433"/>
                    <a:pt x="618493" y="131433"/>
                    <a:pt x="618493" y="132662"/>
                  </a:cubicBezTo>
                  <a:cubicBezTo>
                    <a:pt x="618493" y="132662"/>
                    <a:pt x="618493" y="132662"/>
                    <a:pt x="617883" y="132662"/>
                  </a:cubicBezTo>
                  <a:cubicBezTo>
                    <a:pt x="617883" y="132662"/>
                    <a:pt x="617883" y="132662"/>
                    <a:pt x="617883" y="133276"/>
                  </a:cubicBezTo>
                  <a:cubicBezTo>
                    <a:pt x="617883" y="133276"/>
                    <a:pt x="617883" y="133276"/>
                    <a:pt x="617274" y="133276"/>
                  </a:cubicBezTo>
                  <a:cubicBezTo>
                    <a:pt x="617274" y="133276"/>
                    <a:pt x="617274" y="133276"/>
                    <a:pt x="617274" y="133890"/>
                  </a:cubicBezTo>
                  <a:cubicBezTo>
                    <a:pt x="617274" y="133890"/>
                    <a:pt x="617274" y="133890"/>
                    <a:pt x="616664" y="133890"/>
                  </a:cubicBezTo>
                  <a:cubicBezTo>
                    <a:pt x="616664" y="133890"/>
                    <a:pt x="616664" y="133890"/>
                    <a:pt x="616664" y="134504"/>
                  </a:cubicBezTo>
                  <a:cubicBezTo>
                    <a:pt x="616664" y="134504"/>
                    <a:pt x="616664" y="134504"/>
                    <a:pt x="616055" y="134504"/>
                  </a:cubicBezTo>
                  <a:cubicBezTo>
                    <a:pt x="616055" y="134504"/>
                    <a:pt x="616055" y="134504"/>
                    <a:pt x="616055" y="135119"/>
                  </a:cubicBezTo>
                  <a:cubicBezTo>
                    <a:pt x="616055" y="135119"/>
                    <a:pt x="616055" y="135119"/>
                    <a:pt x="615445" y="135119"/>
                  </a:cubicBezTo>
                  <a:cubicBezTo>
                    <a:pt x="615445" y="135733"/>
                    <a:pt x="615445" y="135119"/>
                    <a:pt x="615445" y="136961"/>
                  </a:cubicBezTo>
                  <a:cubicBezTo>
                    <a:pt x="615445" y="136961"/>
                    <a:pt x="615445" y="136961"/>
                    <a:pt x="614226" y="136961"/>
                  </a:cubicBezTo>
                  <a:cubicBezTo>
                    <a:pt x="614226" y="136961"/>
                    <a:pt x="614226" y="136347"/>
                    <a:pt x="614226" y="138190"/>
                  </a:cubicBezTo>
                  <a:cubicBezTo>
                    <a:pt x="614226" y="138190"/>
                    <a:pt x="614226" y="138190"/>
                    <a:pt x="613617" y="138190"/>
                  </a:cubicBezTo>
                  <a:cubicBezTo>
                    <a:pt x="613617" y="139418"/>
                    <a:pt x="613617" y="141261"/>
                    <a:pt x="613617" y="144332"/>
                  </a:cubicBezTo>
                  <a:cubicBezTo>
                    <a:pt x="613617" y="144332"/>
                    <a:pt x="613617" y="144332"/>
                    <a:pt x="614226" y="144332"/>
                  </a:cubicBezTo>
                  <a:cubicBezTo>
                    <a:pt x="614226" y="144332"/>
                    <a:pt x="614226" y="144332"/>
                    <a:pt x="614226" y="144946"/>
                  </a:cubicBezTo>
                  <a:cubicBezTo>
                    <a:pt x="614226" y="144946"/>
                    <a:pt x="616664" y="144946"/>
                    <a:pt x="616664" y="146789"/>
                  </a:cubicBezTo>
                  <a:cubicBezTo>
                    <a:pt x="616664" y="146789"/>
                    <a:pt x="616664" y="146789"/>
                    <a:pt x="617274" y="146789"/>
                  </a:cubicBezTo>
                  <a:cubicBezTo>
                    <a:pt x="617274" y="148017"/>
                    <a:pt x="617274" y="150474"/>
                    <a:pt x="617274" y="153545"/>
                  </a:cubicBezTo>
                  <a:cubicBezTo>
                    <a:pt x="617274" y="153545"/>
                    <a:pt x="617274" y="153545"/>
                    <a:pt x="616664" y="153545"/>
                  </a:cubicBezTo>
                  <a:cubicBezTo>
                    <a:pt x="616664" y="153545"/>
                    <a:pt x="616664" y="153545"/>
                    <a:pt x="616664" y="154159"/>
                  </a:cubicBezTo>
                  <a:cubicBezTo>
                    <a:pt x="616664" y="154159"/>
                    <a:pt x="616664" y="154159"/>
                    <a:pt x="616055" y="154159"/>
                  </a:cubicBezTo>
                  <a:cubicBezTo>
                    <a:pt x="616055" y="154159"/>
                    <a:pt x="616055" y="154773"/>
                    <a:pt x="616055" y="156616"/>
                  </a:cubicBezTo>
                  <a:cubicBezTo>
                    <a:pt x="616055" y="156616"/>
                    <a:pt x="616055" y="156616"/>
                    <a:pt x="615445" y="156616"/>
                  </a:cubicBezTo>
                  <a:cubicBezTo>
                    <a:pt x="615445" y="157230"/>
                    <a:pt x="614226" y="157844"/>
                    <a:pt x="614226" y="160301"/>
                  </a:cubicBezTo>
                  <a:cubicBezTo>
                    <a:pt x="614226" y="160301"/>
                    <a:pt x="614226" y="160301"/>
                    <a:pt x="613617" y="160301"/>
                  </a:cubicBezTo>
                  <a:cubicBezTo>
                    <a:pt x="613617" y="160301"/>
                    <a:pt x="613617" y="159687"/>
                    <a:pt x="613617" y="161530"/>
                  </a:cubicBezTo>
                  <a:cubicBezTo>
                    <a:pt x="613617" y="161530"/>
                    <a:pt x="613617" y="161530"/>
                    <a:pt x="613008" y="161530"/>
                  </a:cubicBezTo>
                  <a:cubicBezTo>
                    <a:pt x="613617" y="162144"/>
                    <a:pt x="611789" y="162144"/>
                    <a:pt x="612398" y="164601"/>
                  </a:cubicBezTo>
                  <a:cubicBezTo>
                    <a:pt x="612398" y="164601"/>
                    <a:pt x="612398" y="164601"/>
                    <a:pt x="611789" y="164601"/>
                  </a:cubicBezTo>
                  <a:cubicBezTo>
                    <a:pt x="611789" y="164601"/>
                    <a:pt x="611789" y="164601"/>
                    <a:pt x="611789" y="165215"/>
                  </a:cubicBezTo>
                  <a:cubicBezTo>
                    <a:pt x="609960" y="164601"/>
                    <a:pt x="609351" y="168286"/>
                    <a:pt x="606303" y="168900"/>
                  </a:cubicBezTo>
                  <a:cubicBezTo>
                    <a:pt x="606303" y="168900"/>
                    <a:pt x="606303" y="169515"/>
                    <a:pt x="606303" y="170743"/>
                  </a:cubicBezTo>
                  <a:cubicBezTo>
                    <a:pt x="606303" y="170743"/>
                    <a:pt x="606303" y="170743"/>
                    <a:pt x="605694" y="170743"/>
                  </a:cubicBezTo>
                  <a:cubicBezTo>
                    <a:pt x="605694" y="170743"/>
                    <a:pt x="605694" y="170743"/>
                    <a:pt x="605694" y="170129"/>
                  </a:cubicBezTo>
                  <a:cubicBezTo>
                    <a:pt x="605694" y="170129"/>
                    <a:pt x="605694" y="170129"/>
                    <a:pt x="605084" y="170129"/>
                  </a:cubicBezTo>
                  <a:cubicBezTo>
                    <a:pt x="605084" y="170129"/>
                    <a:pt x="605084" y="170129"/>
                    <a:pt x="605084" y="170743"/>
                  </a:cubicBezTo>
                  <a:cubicBezTo>
                    <a:pt x="605084" y="170743"/>
                    <a:pt x="605084" y="170743"/>
                    <a:pt x="604475" y="170743"/>
                  </a:cubicBezTo>
                  <a:cubicBezTo>
                    <a:pt x="604475" y="170743"/>
                    <a:pt x="604475" y="170743"/>
                    <a:pt x="604475" y="171971"/>
                  </a:cubicBezTo>
                  <a:cubicBezTo>
                    <a:pt x="604475" y="171971"/>
                    <a:pt x="604475" y="171971"/>
                    <a:pt x="603865" y="171971"/>
                  </a:cubicBezTo>
                  <a:cubicBezTo>
                    <a:pt x="603865" y="171971"/>
                    <a:pt x="603865" y="171971"/>
                    <a:pt x="603865" y="172586"/>
                  </a:cubicBezTo>
                  <a:cubicBezTo>
                    <a:pt x="603865" y="172586"/>
                    <a:pt x="603865" y="172586"/>
                    <a:pt x="602646" y="172586"/>
                  </a:cubicBezTo>
                  <a:cubicBezTo>
                    <a:pt x="602646" y="171971"/>
                    <a:pt x="602646" y="172586"/>
                    <a:pt x="602646" y="170743"/>
                  </a:cubicBezTo>
                  <a:cubicBezTo>
                    <a:pt x="602646" y="170743"/>
                    <a:pt x="602646" y="170743"/>
                    <a:pt x="603865" y="170743"/>
                  </a:cubicBezTo>
                  <a:cubicBezTo>
                    <a:pt x="603865" y="170743"/>
                    <a:pt x="603865" y="170743"/>
                    <a:pt x="603865" y="170129"/>
                  </a:cubicBezTo>
                  <a:cubicBezTo>
                    <a:pt x="603865" y="170129"/>
                    <a:pt x="603865" y="170129"/>
                    <a:pt x="602646" y="170129"/>
                  </a:cubicBezTo>
                  <a:cubicBezTo>
                    <a:pt x="602646" y="170129"/>
                    <a:pt x="602646" y="170129"/>
                    <a:pt x="602646" y="169515"/>
                  </a:cubicBezTo>
                  <a:cubicBezTo>
                    <a:pt x="602646" y="169515"/>
                    <a:pt x="602646" y="169515"/>
                    <a:pt x="602037" y="169515"/>
                  </a:cubicBezTo>
                  <a:cubicBezTo>
                    <a:pt x="602037" y="169515"/>
                    <a:pt x="602037" y="169515"/>
                    <a:pt x="602037" y="168900"/>
                  </a:cubicBezTo>
                  <a:cubicBezTo>
                    <a:pt x="602037" y="168900"/>
                    <a:pt x="602037" y="168900"/>
                    <a:pt x="601427" y="168900"/>
                  </a:cubicBezTo>
                  <a:cubicBezTo>
                    <a:pt x="601427" y="168900"/>
                    <a:pt x="601427" y="168900"/>
                    <a:pt x="601427" y="168286"/>
                  </a:cubicBezTo>
                  <a:cubicBezTo>
                    <a:pt x="601427" y="167672"/>
                    <a:pt x="600208" y="168900"/>
                    <a:pt x="598380" y="168900"/>
                  </a:cubicBezTo>
                  <a:cubicBezTo>
                    <a:pt x="598380" y="168900"/>
                    <a:pt x="598380" y="168900"/>
                    <a:pt x="598380" y="169515"/>
                  </a:cubicBezTo>
                  <a:cubicBezTo>
                    <a:pt x="598380" y="169515"/>
                    <a:pt x="598380" y="169515"/>
                    <a:pt x="597770" y="169515"/>
                  </a:cubicBezTo>
                  <a:cubicBezTo>
                    <a:pt x="597770" y="169515"/>
                    <a:pt x="597770" y="169515"/>
                    <a:pt x="597770" y="170129"/>
                  </a:cubicBezTo>
                  <a:cubicBezTo>
                    <a:pt x="597770" y="170129"/>
                    <a:pt x="597770" y="170129"/>
                    <a:pt x="597161" y="170129"/>
                  </a:cubicBezTo>
                  <a:cubicBezTo>
                    <a:pt x="597161" y="170743"/>
                    <a:pt x="596552" y="170743"/>
                    <a:pt x="596552" y="172586"/>
                  </a:cubicBezTo>
                  <a:cubicBezTo>
                    <a:pt x="596552" y="172586"/>
                    <a:pt x="596552" y="172586"/>
                    <a:pt x="595333" y="172586"/>
                  </a:cubicBezTo>
                  <a:cubicBezTo>
                    <a:pt x="595333" y="172586"/>
                    <a:pt x="595333" y="172586"/>
                    <a:pt x="595333" y="173200"/>
                  </a:cubicBezTo>
                  <a:cubicBezTo>
                    <a:pt x="595333" y="173200"/>
                    <a:pt x="595333" y="173200"/>
                    <a:pt x="594723" y="173200"/>
                  </a:cubicBezTo>
                  <a:cubicBezTo>
                    <a:pt x="594723" y="173200"/>
                    <a:pt x="594723" y="173200"/>
                    <a:pt x="594723" y="173814"/>
                  </a:cubicBezTo>
                  <a:cubicBezTo>
                    <a:pt x="594723" y="173814"/>
                    <a:pt x="594723" y="173814"/>
                    <a:pt x="594114" y="173814"/>
                  </a:cubicBezTo>
                  <a:cubicBezTo>
                    <a:pt x="594114" y="173814"/>
                    <a:pt x="594114" y="173814"/>
                    <a:pt x="594114" y="174428"/>
                  </a:cubicBezTo>
                  <a:cubicBezTo>
                    <a:pt x="594114" y="174428"/>
                    <a:pt x="594114" y="174428"/>
                    <a:pt x="593504" y="174428"/>
                  </a:cubicBezTo>
                  <a:cubicBezTo>
                    <a:pt x="593504" y="174428"/>
                    <a:pt x="593504" y="174428"/>
                    <a:pt x="593504" y="175657"/>
                  </a:cubicBezTo>
                  <a:cubicBezTo>
                    <a:pt x="592895" y="175657"/>
                    <a:pt x="592285" y="175657"/>
                    <a:pt x="590457" y="175657"/>
                  </a:cubicBezTo>
                  <a:cubicBezTo>
                    <a:pt x="590457" y="175657"/>
                    <a:pt x="590457" y="175657"/>
                    <a:pt x="590457" y="176271"/>
                  </a:cubicBezTo>
                  <a:cubicBezTo>
                    <a:pt x="590457" y="176271"/>
                    <a:pt x="590457" y="176271"/>
                    <a:pt x="589847" y="176271"/>
                  </a:cubicBezTo>
                  <a:cubicBezTo>
                    <a:pt x="589847" y="176271"/>
                    <a:pt x="589847" y="176271"/>
                    <a:pt x="589847" y="176885"/>
                  </a:cubicBezTo>
                  <a:cubicBezTo>
                    <a:pt x="589847" y="176885"/>
                    <a:pt x="589847" y="176885"/>
                    <a:pt x="589238" y="176885"/>
                  </a:cubicBezTo>
                  <a:cubicBezTo>
                    <a:pt x="589847" y="178728"/>
                    <a:pt x="585581" y="178113"/>
                    <a:pt x="586190" y="181799"/>
                  </a:cubicBezTo>
                  <a:cubicBezTo>
                    <a:pt x="586190" y="181799"/>
                    <a:pt x="586190" y="181799"/>
                    <a:pt x="585581" y="181799"/>
                  </a:cubicBezTo>
                  <a:cubicBezTo>
                    <a:pt x="585581" y="181799"/>
                    <a:pt x="585581" y="181799"/>
                    <a:pt x="585581" y="182413"/>
                  </a:cubicBezTo>
                  <a:cubicBezTo>
                    <a:pt x="585581" y="182413"/>
                    <a:pt x="585581" y="182413"/>
                    <a:pt x="584971" y="182413"/>
                  </a:cubicBezTo>
                  <a:cubicBezTo>
                    <a:pt x="584971" y="183641"/>
                    <a:pt x="584362" y="184256"/>
                    <a:pt x="586190" y="186098"/>
                  </a:cubicBezTo>
                  <a:cubicBezTo>
                    <a:pt x="586190" y="186098"/>
                    <a:pt x="586190" y="186098"/>
                    <a:pt x="585581" y="186098"/>
                  </a:cubicBezTo>
                  <a:cubicBezTo>
                    <a:pt x="585581" y="187941"/>
                    <a:pt x="584971" y="188555"/>
                    <a:pt x="584971" y="191626"/>
                  </a:cubicBezTo>
                  <a:cubicBezTo>
                    <a:pt x="584971" y="191626"/>
                    <a:pt x="584971" y="191626"/>
                    <a:pt x="585581" y="191626"/>
                  </a:cubicBezTo>
                  <a:cubicBezTo>
                    <a:pt x="585581" y="191626"/>
                    <a:pt x="585581" y="191626"/>
                    <a:pt x="585581" y="192240"/>
                  </a:cubicBezTo>
                  <a:cubicBezTo>
                    <a:pt x="583752" y="191626"/>
                    <a:pt x="581315" y="192855"/>
                    <a:pt x="577658" y="192855"/>
                  </a:cubicBezTo>
                  <a:cubicBezTo>
                    <a:pt x="577658" y="192855"/>
                    <a:pt x="577658" y="192855"/>
                    <a:pt x="577658" y="193469"/>
                  </a:cubicBezTo>
                  <a:cubicBezTo>
                    <a:pt x="577658" y="193469"/>
                    <a:pt x="577658" y="193469"/>
                    <a:pt x="575829" y="193469"/>
                  </a:cubicBezTo>
                  <a:cubicBezTo>
                    <a:pt x="575829" y="193469"/>
                    <a:pt x="575829" y="193469"/>
                    <a:pt x="575829" y="194083"/>
                  </a:cubicBezTo>
                  <a:cubicBezTo>
                    <a:pt x="575829" y="194083"/>
                    <a:pt x="574610" y="194083"/>
                    <a:pt x="572782" y="194083"/>
                  </a:cubicBezTo>
                  <a:cubicBezTo>
                    <a:pt x="572782" y="194083"/>
                    <a:pt x="572782" y="194083"/>
                    <a:pt x="572782" y="193469"/>
                  </a:cubicBezTo>
                  <a:cubicBezTo>
                    <a:pt x="572172" y="194083"/>
                    <a:pt x="571563" y="192855"/>
                    <a:pt x="570344" y="194083"/>
                  </a:cubicBezTo>
                  <a:cubicBezTo>
                    <a:pt x="570344" y="194083"/>
                    <a:pt x="570344" y="194083"/>
                    <a:pt x="570344" y="193469"/>
                  </a:cubicBezTo>
                  <a:cubicBezTo>
                    <a:pt x="570344" y="193469"/>
                    <a:pt x="570344" y="193469"/>
                    <a:pt x="569125" y="193469"/>
                  </a:cubicBezTo>
                  <a:cubicBezTo>
                    <a:pt x="569125" y="193469"/>
                    <a:pt x="569125" y="193469"/>
                    <a:pt x="569125" y="192855"/>
                  </a:cubicBezTo>
                  <a:cubicBezTo>
                    <a:pt x="568515" y="192855"/>
                    <a:pt x="567296" y="192855"/>
                    <a:pt x="565468" y="192855"/>
                  </a:cubicBezTo>
                  <a:cubicBezTo>
                    <a:pt x="565468" y="192855"/>
                    <a:pt x="565468" y="192855"/>
                    <a:pt x="565468" y="192240"/>
                  </a:cubicBezTo>
                  <a:cubicBezTo>
                    <a:pt x="565468" y="192240"/>
                    <a:pt x="565468" y="192240"/>
                    <a:pt x="564859" y="192240"/>
                  </a:cubicBezTo>
                  <a:cubicBezTo>
                    <a:pt x="564859" y="192240"/>
                    <a:pt x="564859" y="192240"/>
                    <a:pt x="564859" y="191626"/>
                  </a:cubicBezTo>
                  <a:cubicBezTo>
                    <a:pt x="564249" y="191626"/>
                    <a:pt x="564859" y="191626"/>
                    <a:pt x="563030" y="191626"/>
                  </a:cubicBezTo>
                  <a:cubicBezTo>
                    <a:pt x="563030" y="191626"/>
                    <a:pt x="563030" y="191626"/>
                    <a:pt x="563030" y="190398"/>
                  </a:cubicBezTo>
                  <a:cubicBezTo>
                    <a:pt x="563030" y="190398"/>
                    <a:pt x="561811" y="190398"/>
                    <a:pt x="559983" y="190398"/>
                  </a:cubicBezTo>
                  <a:cubicBezTo>
                    <a:pt x="559983" y="190398"/>
                    <a:pt x="559983" y="190398"/>
                    <a:pt x="559983" y="191626"/>
                  </a:cubicBezTo>
                  <a:cubicBezTo>
                    <a:pt x="559983" y="191626"/>
                    <a:pt x="560592" y="191626"/>
                    <a:pt x="558764" y="191626"/>
                  </a:cubicBezTo>
                  <a:cubicBezTo>
                    <a:pt x="558764" y="191626"/>
                    <a:pt x="558764" y="191626"/>
                    <a:pt x="558764" y="190398"/>
                  </a:cubicBezTo>
                  <a:cubicBezTo>
                    <a:pt x="558154" y="190398"/>
                    <a:pt x="557545" y="190398"/>
                    <a:pt x="555716" y="190398"/>
                  </a:cubicBezTo>
                  <a:cubicBezTo>
                    <a:pt x="555716" y="190398"/>
                    <a:pt x="555716" y="190398"/>
                    <a:pt x="555716" y="189784"/>
                  </a:cubicBezTo>
                  <a:cubicBezTo>
                    <a:pt x="555716" y="189784"/>
                    <a:pt x="555716" y="189784"/>
                    <a:pt x="555107" y="189784"/>
                  </a:cubicBezTo>
                  <a:cubicBezTo>
                    <a:pt x="555107" y="189784"/>
                    <a:pt x="555107" y="189784"/>
                    <a:pt x="555107" y="189169"/>
                  </a:cubicBezTo>
                  <a:cubicBezTo>
                    <a:pt x="555107" y="189169"/>
                    <a:pt x="555107" y="189169"/>
                    <a:pt x="554497" y="189169"/>
                  </a:cubicBezTo>
                  <a:cubicBezTo>
                    <a:pt x="554497" y="188555"/>
                    <a:pt x="553888" y="188555"/>
                    <a:pt x="553888" y="187327"/>
                  </a:cubicBezTo>
                  <a:cubicBezTo>
                    <a:pt x="553888" y="187327"/>
                    <a:pt x="553888" y="187327"/>
                    <a:pt x="553278" y="187327"/>
                  </a:cubicBezTo>
                  <a:cubicBezTo>
                    <a:pt x="553278" y="186712"/>
                    <a:pt x="553278" y="187327"/>
                    <a:pt x="553278" y="185484"/>
                  </a:cubicBezTo>
                  <a:cubicBezTo>
                    <a:pt x="553278" y="185484"/>
                    <a:pt x="553278" y="185484"/>
                    <a:pt x="552059" y="185484"/>
                  </a:cubicBezTo>
                  <a:cubicBezTo>
                    <a:pt x="552059" y="185484"/>
                    <a:pt x="552059" y="184870"/>
                    <a:pt x="552059" y="183641"/>
                  </a:cubicBezTo>
                  <a:cubicBezTo>
                    <a:pt x="552059" y="183641"/>
                    <a:pt x="552059" y="183641"/>
                    <a:pt x="551450" y="183641"/>
                  </a:cubicBezTo>
                  <a:cubicBezTo>
                    <a:pt x="552059" y="182413"/>
                    <a:pt x="550840" y="181799"/>
                    <a:pt x="553278" y="179956"/>
                  </a:cubicBezTo>
                  <a:cubicBezTo>
                    <a:pt x="553278" y="179956"/>
                    <a:pt x="553278" y="179956"/>
                    <a:pt x="552059" y="179956"/>
                  </a:cubicBezTo>
                  <a:cubicBezTo>
                    <a:pt x="552059" y="177499"/>
                    <a:pt x="556935" y="178113"/>
                    <a:pt x="554497" y="173814"/>
                  </a:cubicBezTo>
                  <a:cubicBezTo>
                    <a:pt x="554497" y="173814"/>
                    <a:pt x="554497" y="173814"/>
                    <a:pt x="553888" y="173814"/>
                  </a:cubicBezTo>
                  <a:cubicBezTo>
                    <a:pt x="553888" y="173814"/>
                    <a:pt x="553888" y="173814"/>
                    <a:pt x="553888" y="174428"/>
                  </a:cubicBezTo>
                  <a:cubicBezTo>
                    <a:pt x="550231" y="174428"/>
                    <a:pt x="547793" y="174428"/>
                    <a:pt x="542917" y="175657"/>
                  </a:cubicBezTo>
                  <a:cubicBezTo>
                    <a:pt x="542917" y="175657"/>
                    <a:pt x="542917" y="175657"/>
                    <a:pt x="542917" y="176271"/>
                  </a:cubicBezTo>
                  <a:cubicBezTo>
                    <a:pt x="541698" y="176271"/>
                    <a:pt x="540479" y="175657"/>
                    <a:pt x="538651" y="176885"/>
                  </a:cubicBezTo>
                  <a:cubicBezTo>
                    <a:pt x="538651" y="176885"/>
                    <a:pt x="538651" y="176885"/>
                    <a:pt x="538651" y="177499"/>
                  </a:cubicBezTo>
                  <a:cubicBezTo>
                    <a:pt x="538041" y="177499"/>
                    <a:pt x="538041" y="178113"/>
                    <a:pt x="536213" y="178113"/>
                  </a:cubicBezTo>
                  <a:cubicBezTo>
                    <a:pt x="536213" y="179956"/>
                    <a:pt x="532556" y="183027"/>
                    <a:pt x="528899" y="182413"/>
                  </a:cubicBezTo>
                  <a:cubicBezTo>
                    <a:pt x="528899" y="182413"/>
                    <a:pt x="528899" y="182413"/>
                    <a:pt x="528899" y="181799"/>
                  </a:cubicBezTo>
                  <a:cubicBezTo>
                    <a:pt x="522195" y="178728"/>
                    <a:pt x="517319" y="184256"/>
                    <a:pt x="509396" y="184870"/>
                  </a:cubicBezTo>
                  <a:cubicBezTo>
                    <a:pt x="509396" y="184870"/>
                    <a:pt x="509396" y="184870"/>
                    <a:pt x="509396" y="184256"/>
                  </a:cubicBezTo>
                  <a:cubicBezTo>
                    <a:pt x="509396" y="184256"/>
                    <a:pt x="508786" y="183641"/>
                    <a:pt x="508177" y="184870"/>
                  </a:cubicBezTo>
                  <a:cubicBezTo>
                    <a:pt x="508177" y="184870"/>
                    <a:pt x="508177" y="184870"/>
                    <a:pt x="508177" y="184256"/>
                  </a:cubicBezTo>
                  <a:cubicBezTo>
                    <a:pt x="508177" y="184256"/>
                    <a:pt x="508177" y="184256"/>
                    <a:pt x="507567" y="184870"/>
                  </a:cubicBezTo>
                  <a:cubicBezTo>
                    <a:pt x="507567" y="183641"/>
                    <a:pt x="507567" y="181799"/>
                    <a:pt x="507567" y="178728"/>
                  </a:cubicBezTo>
                  <a:cubicBezTo>
                    <a:pt x="507567" y="178728"/>
                    <a:pt x="507567" y="178728"/>
                    <a:pt x="505739" y="178728"/>
                  </a:cubicBezTo>
                  <a:cubicBezTo>
                    <a:pt x="505739" y="178728"/>
                    <a:pt x="505739" y="178728"/>
                    <a:pt x="505739" y="178113"/>
                  </a:cubicBezTo>
                  <a:cubicBezTo>
                    <a:pt x="505739" y="178113"/>
                    <a:pt x="505739" y="178113"/>
                    <a:pt x="505129" y="178113"/>
                  </a:cubicBezTo>
                  <a:cubicBezTo>
                    <a:pt x="505129" y="178113"/>
                    <a:pt x="505129" y="178113"/>
                    <a:pt x="505129" y="177499"/>
                  </a:cubicBezTo>
                  <a:cubicBezTo>
                    <a:pt x="505129" y="177499"/>
                    <a:pt x="505129" y="177499"/>
                    <a:pt x="504520" y="177499"/>
                  </a:cubicBezTo>
                  <a:cubicBezTo>
                    <a:pt x="504520" y="177499"/>
                    <a:pt x="504520" y="177499"/>
                    <a:pt x="504520" y="176885"/>
                  </a:cubicBezTo>
                  <a:cubicBezTo>
                    <a:pt x="503910" y="176885"/>
                    <a:pt x="502691" y="176885"/>
                    <a:pt x="500254" y="176885"/>
                  </a:cubicBezTo>
                  <a:cubicBezTo>
                    <a:pt x="500254" y="176885"/>
                    <a:pt x="500254" y="176885"/>
                    <a:pt x="500254" y="176271"/>
                  </a:cubicBezTo>
                  <a:cubicBezTo>
                    <a:pt x="496597" y="176885"/>
                    <a:pt x="494159" y="173814"/>
                    <a:pt x="489892" y="173814"/>
                  </a:cubicBezTo>
                  <a:cubicBezTo>
                    <a:pt x="490502" y="173814"/>
                    <a:pt x="488064" y="171971"/>
                    <a:pt x="488673" y="170129"/>
                  </a:cubicBezTo>
                  <a:cubicBezTo>
                    <a:pt x="488673" y="170129"/>
                    <a:pt x="488673" y="170129"/>
                    <a:pt x="488064" y="170129"/>
                  </a:cubicBezTo>
                  <a:cubicBezTo>
                    <a:pt x="487454" y="169515"/>
                    <a:pt x="487454" y="166443"/>
                    <a:pt x="484407" y="167058"/>
                  </a:cubicBezTo>
                  <a:cubicBezTo>
                    <a:pt x="485017" y="166443"/>
                    <a:pt x="483188" y="166443"/>
                    <a:pt x="482579" y="164601"/>
                  </a:cubicBezTo>
                  <a:cubicBezTo>
                    <a:pt x="482579" y="164601"/>
                    <a:pt x="483188" y="164601"/>
                    <a:pt x="481360" y="164601"/>
                  </a:cubicBezTo>
                  <a:cubicBezTo>
                    <a:pt x="481360" y="164601"/>
                    <a:pt x="481360" y="164601"/>
                    <a:pt x="481360" y="163987"/>
                  </a:cubicBezTo>
                  <a:cubicBezTo>
                    <a:pt x="477703" y="160916"/>
                    <a:pt x="475874" y="155388"/>
                    <a:pt x="485626" y="152931"/>
                  </a:cubicBezTo>
                  <a:cubicBezTo>
                    <a:pt x="485626" y="152931"/>
                    <a:pt x="485626" y="152931"/>
                    <a:pt x="485626" y="153545"/>
                  </a:cubicBezTo>
                  <a:cubicBezTo>
                    <a:pt x="486235" y="152931"/>
                    <a:pt x="488673" y="152931"/>
                    <a:pt x="491111" y="153545"/>
                  </a:cubicBezTo>
                  <a:cubicBezTo>
                    <a:pt x="491111" y="153545"/>
                    <a:pt x="491111" y="153545"/>
                    <a:pt x="491111" y="154159"/>
                  </a:cubicBezTo>
                  <a:cubicBezTo>
                    <a:pt x="490502" y="154159"/>
                    <a:pt x="492330" y="153545"/>
                    <a:pt x="492330" y="156002"/>
                  </a:cubicBezTo>
                  <a:cubicBezTo>
                    <a:pt x="492330" y="156002"/>
                    <a:pt x="492330" y="156002"/>
                    <a:pt x="492940" y="156002"/>
                  </a:cubicBezTo>
                  <a:cubicBezTo>
                    <a:pt x="492940" y="156002"/>
                    <a:pt x="492940" y="155388"/>
                    <a:pt x="492940" y="157230"/>
                  </a:cubicBezTo>
                  <a:cubicBezTo>
                    <a:pt x="492940" y="157230"/>
                    <a:pt x="492940" y="157230"/>
                    <a:pt x="493549" y="157230"/>
                  </a:cubicBezTo>
                  <a:cubicBezTo>
                    <a:pt x="493549" y="157230"/>
                    <a:pt x="493549" y="157230"/>
                    <a:pt x="493549" y="157844"/>
                  </a:cubicBezTo>
                  <a:cubicBezTo>
                    <a:pt x="494159" y="157844"/>
                    <a:pt x="493549" y="157844"/>
                    <a:pt x="495378" y="157844"/>
                  </a:cubicBezTo>
                  <a:cubicBezTo>
                    <a:pt x="495378" y="157844"/>
                    <a:pt x="495378" y="157844"/>
                    <a:pt x="495378" y="158459"/>
                  </a:cubicBezTo>
                  <a:cubicBezTo>
                    <a:pt x="495987" y="158459"/>
                    <a:pt x="497206" y="159687"/>
                    <a:pt x="499644" y="159073"/>
                  </a:cubicBezTo>
                  <a:cubicBezTo>
                    <a:pt x="499644" y="159073"/>
                    <a:pt x="499644" y="159073"/>
                    <a:pt x="499644" y="160301"/>
                  </a:cubicBezTo>
                  <a:cubicBezTo>
                    <a:pt x="499644" y="159073"/>
                    <a:pt x="501472" y="159073"/>
                    <a:pt x="503910" y="159073"/>
                  </a:cubicBezTo>
                  <a:cubicBezTo>
                    <a:pt x="503910" y="159073"/>
                    <a:pt x="503910" y="159073"/>
                    <a:pt x="503910" y="158459"/>
                  </a:cubicBezTo>
                  <a:cubicBezTo>
                    <a:pt x="505129" y="157844"/>
                    <a:pt x="505739" y="160301"/>
                    <a:pt x="508177" y="160301"/>
                  </a:cubicBezTo>
                  <a:cubicBezTo>
                    <a:pt x="508177" y="160301"/>
                    <a:pt x="508177" y="160301"/>
                    <a:pt x="508177" y="160916"/>
                  </a:cubicBezTo>
                  <a:cubicBezTo>
                    <a:pt x="508786" y="160916"/>
                    <a:pt x="508786" y="161530"/>
                    <a:pt x="509396" y="160301"/>
                  </a:cubicBezTo>
                  <a:cubicBezTo>
                    <a:pt x="510005" y="159687"/>
                    <a:pt x="509396" y="160916"/>
                    <a:pt x="511224" y="160916"/>
                  </a:cubicBezTo>
                  <a:cubicBezTo>
                    <a:pt x="511224" y="160916"/>
                    <a:pt x="511224" y="160916"/>
                    <a:pt x="511224" y="161530"/>
                  </a:cubicBezTo>
                  <a:cubicBezTo>
                    <a:pt x="511224" y="161530"/>
                    <a:pt x="511224" y="161530"/>
                    <a:pt x="511834" y="161530"/>
                  </a:cubicBezTo>
                  <a:cubicBezTo>
                    <a:pt x="511834" y="161530"/>
                    <a:pt x="511834" y="161530"/>
                    <a:pt x="511834" y="162144"/>
                  </a:cubicBezTo>
                  <a:cubicBezTo>
                    <a:pt x="511834" y="162144"/>
                    <a:pt x="511834" y="162144"/>
                    <a:pt x="512443" y="162144"/>
                  </a:cubicBezTo>
                  <a:cubicBezTo>
                    <a:pt x="512443" y="162144"/>
                    <a:pt x="512443" y="162758"/>
                    <a:pt x="512443" y="160916"/>
                  </a:cubicBezTo>
                  <a:cubicBezTo>
                    <a:pt x="512443" y="160916"/>
                    <a:pt x="512443" y="160916"/>
                    <a:pt x="513053" y="160916"/>
                  </a:cubicBezTo>
                  <a:cubicBezTo>
                    <a:pt x="513053" y="160916"/>
                    <a:pt x="513053" y="160916"/>
                    <a:pt x="513053" y="160301"/>
                  </a:cubicBezTo>
                  <a:cubicBezTo>
                    <a:pt x="513053" y="160301"/>
                    <a:pt x="513053" y="160301"/>
                    <a:pt x="513662" y="160301"/>
                  </a:cubicBezTo>
                  <a:cubicBezTo>
                    <a:pt x="513662" y="160301"/>
                    <a:pt x="513662" y="160301"/>
                    <a:pt x="513662" y="159073"/>
                  </a:cubicBezTo>
                  <a:cubicBezTo>
                    <a:pt x="513662" y="159073"/>
                    <a:pt x="513662" y="159073"/>
                    <a:pt x="514881" y="159073"/>
                  </a:cubicBezTo>
                  <a:cubicBezTo>
                    <a:pt x="514881" y="159073"/>
                    <a:pt x="514881" y="159687"/>
                    <a:pt x="514881" y="157844"/>
                  </a:cubicBezTo>
                  <a:cubicBezTo>
                    <a:pt x="513662" y="157844"/>
                    <a:pt x="512443" y="157844"/>
                    <a:pt x="510615" y="157844"/>
                  </a:cubicBezTo>
                  <a:cubicBezTo>
                    <a:pt x="510615" y="157230"/>
                    <a:pt x="510005" y="157230"/>
                    <a:pt x="509396" y="156002"/>
                  </a:cubicBezTo>
                  <a:cubicBezTo>
                    <a:pt x="509396" y="156002"/>
                    <a:pt x="510005" y="156002"/>
                    <a:pt x="508177" y="156002"/>
                  </a:cubicBezTo>
                  <a:cubicBezTo>
                    <a:pt x="508177" y="156002"/>
                    <a:pt x="508177" y="156002"/>
                    <a:pt x="508177" y="156616"/>
                  </a:cubicBezTo>
                  <a:cubicBezTo>
                    <a:pt x="508177" y="156616"/>
                    <a:pt x="508177" y="156616"/>
                    <a:pt x="507567" y="156616"/>
                  </a:cubicBezTo>
                  <a:cubicBezTo>
                    <a:pt x="507567" y="156616"/>
                    <a:pt x="507567" y="156616"/>
                    <a:pt x="507567" y="156002"/>
                  </a:cubicBezTo>
                  <a:cubicBezTo>
                    <a:pt x="507567" y="156002"/>
                    <a:pt x="507567" y="156002"/>
                    <a:pt x="506958" y="156002"/>
                  </a:cubicBezTo>
                  <a:cubicBezTo>
                    <a:pt x="506958" y="156002"/>
                    <a:pt x="506958" y="156002"/>
                    <a:pt x="506958" y="154773"/>
                  </a:cubicBezTo>
                  <a:cubicBezTo>
                    <a:pt x="505739" y="154773"/>
                    <a:pt x="505129" y="153545"/>
                    <a:pt x="502691" y="154159"/>
                  </a:cubicBezTo>
                  <a:cubicBezTo>
                    <a:pt x="502691" y="154159"/>
                    <a:pt x="502691" y="154159"/>
                    <a:pt x="502691" y="153545"/>
                  </a:cubicBezTo>
                  <a:cubicBezTo>
                    <a:pt x="502691" y="153545"/>
                    <a:pt x="502691" y="153545"/>
                    <a:pt x="501472" y="153545"/>
                  </a:cubicBezTo>
                  <a:cubicBezTo>
                    <a:pt x="501472" y="153545"/>
                    <a:pt x="501472" y="153545"/>
                    <a:pt x="501472" y="154159"/>
                  </a:cubicBezTo>
                  <a:cubicBezTo>
                    <a:pt x="498425" y="154159"/>
                    <a:pt x="499035" y="149245"/>
                    <a:pt x="495378" y="148631"/>
                  </a:cubicBezTo>
                  <a:cubicBezTo>
                    <a:pt x="495378" y="148631"/>
                    <a:pt x="495378" y="148631"/>
                    <a:pt x="495378" y="147403"/>
                  </a:cubicBezTo>
                  <a:cubicBezTo>
                    <a:pt x="495378" y="147403"/>
                    <a:pt x="495378" y="147403"/>
                    <a:pt x="495987" y="147403"/>
                  </a:cubicBezTo>
                  <a:cubicBezTo>
                    <a:pt x="495987" y="147403"/>
                    <a:pt x="495987" y="147403"/>
                    <a:pt x="495987" y="146789"/>
                  </a:cubicBezTo>
                  <a:cubicBezTo>
                    <a:pt x="498425" y="146174"/>
                    <a:pt x="501472" y="144332"/>
                    <a:pt x="505129" y="143103"/>
                  </a:cubicBezTo>
                  <a:cubicBezTo>
                    <a:pt x="505129" y="143103"/>
                    <a:pt x="505129" y="143103"/>
                    <a:pt x="505129" y="142489"/>
                  </a:cubicBezTo>
                  <a:cubicBezTo>
                    <a:pt x="505739" y="142489"/>
                    <a:pt x="505739" y="142489"/>
                    <a:pt x="507567" y="142489"/>
                  </a:cubicBezTo>
                  <a:cubicBezTo>
                    <a:pt x="507567" y="142489"/>
                    <a:pt x="507567" y="142489"/>
                    <a:pt x="507567" y="141875"/>
                  </a:cubicBezTo>
                  <a:cubicBezTo>
                    <a:pt x="508786" y="141875"/>
                    <a:pt x="510005" y="140646"/>
                    <a:pt x="512443" y="141261"/>
                  </a:cubicBezTo>
                  <a:cubicBezTo>
                    <a:pt x="512443" y="141261"/>
                    <a:pt x="512443" y="141261"/>
                    <a:pt x="512443" y="140646"/>
                  </a:cubicBezTo>
                  <a:cubicBezTo>
                    <a:pt x="513053" y="140032"/>
                    <a:pt x="513662" y="140646"/>
                    <a:pt x="515491" y="141261"/>
                  </a:cubicBezTo>
                  <a:cubicBezTo>
                    <a:pt x="515491" y="141261"/>
                    <a:pt x="515491" y="141261"/>
                    <a:pt x="515491" y="141875"/>
                  </a:cubicBezTo>
                  <a:cubicBezTo>
                    <a:pt x="515491" y="141875"/>
                    <a:pt x="516710" y="141875"/>
                    <a:pt x="518538" y="141875"/>
                  </a:cubicBezTo>
                  <a:cubicBezTo>
                    <a:pt x="518538" y="141875"/>
                    <a:pt x="518538" y="141875"/>
                    <a:pt x="518538" y="141261"/>
                  </a:cubicBezTo>
                  <a:cubicBezTo>
                    <a:pt x="518538" y="141261"/>
                    <a:pt x="518538" y="141261"/>
                    <a:pt x="519147" y="141261"/>
                  </a:cubicBezTo>
                  <a:cubicBezTo>
                    <a:pt x="519147" y="141261"/>
                    <a:pt x="519147" y="141261"/>
                    <a:pt x="519147" y="140646"/>
                  </a:cubicBezTo>
                  <a:cubicBezTo>
                    <a:pt x="519147" y="140646"/>
                    <a:pt x="519147" y="140646"/>
                    <a:pt x="519757" y="140646"/>
                  </a:cubicBezTo>
                  <a:cubicBezTo>
                    <a:pt x="519757" y="140032"/>
                    <a:pt x="519757" y="138804"/>
                    <a:pt x="519757" y="136961"/>
                  </a:cubicBezTo>
                  <a:cubicBezTo>
                    <a:pt x="519757" y="136961"/>
                    <a:pt x="519757" y="136961"/>
                    <a:pt x="520976" y="136961"/>
                  </a:cubicBezTo>
                  <a:cubicBezTo>
                    <a:pt x="520976" y="136961"/>
                    <a:pt x="520976" y="136961"/>
                    <a:pt x="520976" y="135733"/>
                  </a:cubicBezTo>
                  <a:cubicBezTo>
                    <a:pt x="520976" y="135733"/>
                    <a:pt x="520976" y="135733"/>
                    <a:pt x="520366" y="135733"/>
                  </a:cubicBezTo>
                  <a:cubicBezTo>
                    <a:pt x="520366" y="135733"/>
                    <a:pt x="520366" y="133276"/>
                    <a:pt x="518538" y="133276"/>
                  </a:cubicBezTo>
                  <a:cubicBezTo>
                    <a:pt x="518538" y="133276"/>
                    <a:pt x="518538" y="133276"/>
                    <a:pt x="518538" y="132662"/>
                  </a:cubicBezTo>
                  <a:cubicBezTo>
                    <a:pt x="518538" y="132662"/>
                    <a:pt x="518538" y="132662"/>
                    <a:pt x="519147" y="132662"/>
                  </a:cubicBezTo>
                  <a:cubicBezTo>
                    <a:pt x="519147" y="132048"/>
                    <a:pt x="519147" y="132662"/>
                    <a:pt x="519147" y="130819"/>
                  </a:cubicBezTo>
                  <a:cubicBezTo>
                    <a:pt x="519147" y="130819"/>
                    <a:pt x="519147" y="130819"/>
                    <a:pt x="519757" y="130819"/>
                  </a:cubicBezTo>
                  <a:cubicBezTo>
                    <a:pt x="519757" y="130819"/>
                    <a:pt x="519757" y="130819"/>
                    <a:pt x="519757" y="130205"/>
                  </a:cubicBezTo>
                  <a:cubicBezTo>
                    <a:pt x="519757" y="130205"/>
                    <a:pt x="519757" y="130205"/>
                    <a:pt x="520366" y="130205"/>
                  </a:cubicBezTo>
                  <a:cubicBezTo>
                    <a:pt x="520366" y="130205"/>
                    <a:pt x="520366" y="130205"/>
                    <a:pt x="520366" y="129591"/>
                  </a:cubicBezTo>
                  <a:cubicBezTo>
                    <a:pt x="520366" y="129591"/>
                    <a:pt x="520976" y="129591"/>
                    <a:pt x="519147" y="129591"/>
                  </a:cubicBezTo>
                  <a:cubicBezTo>
                    <a:pt x="519147" y="129591"/>
                    <a:pt x="519147" y="128976"/>
                    <a:pt x="519147" y="130819"/>
                  </a:cubicBezTo>
                  <a:cubicBezTo>
                    <a:pt x="518538" y="130819"/>
                    <a:pt x="519147" y="130819"/>
                    <a:pt x="517319" y="130819"/>
                  </a:cubicBezTo>
                  <a:cubicBezTo>
                    <a:pt x="517319" y="129591"/>
                    <a:pt x="517928" y="128976"/>
                    <a:pt x="518538" y="126520"/>
                  </a:cubicBezTo>
                  <a:cubicBezTo>
                    <a:pt x="518538" y="126520"/>
                    <a:pt x="518538" y="126520"/>
                    <a:pt x="519147" y="126520"/>
                  </a:cubicBezTo>
                  <a:cubicBezTo>
                    <a:pt x="519147" y="126520"/>
                    <a:pt x="519147" y="126520"/>
                    <a:pt x="519147" y="125905"/>
                  </a:cubicBezTo>
                  <a:cubicBezTo>
                    <a:pt x="518538" y="125905"/>
                    <a:pt x="519147" y="125905"/>
                    <a:pt x="517319" y="125905"/>
                  </a:cubicBezTo>
                  <a:cubicBezTo>
                    <a:pt x="517319" y="125905"/>
                    <a:pt x="517319" y="125905"/>
                    <a:pt x="517319" y="125291"/>
                  </a:cubicBezTo>
                  <a:cubicBezTo>
                    <a:pt x="517319" y="125291"/>
                    <a:pt x="517319" y="125291"/>
                    <a:pt x="516710" y="125291"/>
                  </a:cubicBezTo>
                  <a:cubicBezTo>
                    <a:pt x="516710" y="125291"/>
                    <a:pt x="516710" y="125291"/>
                    <a:pt x="516710" y="125905"/>
                  </a:cubicBezTo>
                  <a:cubicBezTo>
                    <a:pt x="516710" y="125905"/>
                    <a:pt x="516710" y="125905"/>
                    <a:pt x="516100" y="125905"/>
                  </a:cubicBezTo>
                  <a:cubicBezTo>
                    <a:pt x="516100" y="125905"/>
                    <a:pt x="516100" y="125905"/>
                    <a:pt x="516100" y="125291"/>
                  </a:cubicBezTo>
                  <a:cubicBezTo>
                    <a:pt x="515491" y="125291"/>
                    <a:pt x="514881" y="125291"/>
                    <a:pt x="513053" y="125291"/>
                  </a:cubicBezTo>
                  <a:cubicBezTo>
                    <a:pt x="513053" y="125291"/>
                    <a:pt x="513053" y="125291"/>
                    <a:pt x="513053" y="125905"/>
                  </a:cubicBezTo>
                  <a:cubicBezTo>
                    <a:pt x="513053" y="125905"/>
                    <a:pt x="513053" y="125905"/>
                    <a:pt x="512443" y="125905"/>
                  </a:cubicBezTo>
                  <a:cubicBezTo>
                    <a:pt x="512443" y="125905"/>
                    <a:pt x="512443" y="125905"/>
                    <a:pt x="512443" y="126520"/>
                  </a:cubicBezTo>
                  <a:cubicBezTo>
                    <a:pt x="511834" y="126520"/>
                    <a:pt x="511834" y="127134"/>
                    <a:pt x="510615" y="127134"/>
                  </a:cubicBezTo>
                  <a:cubicBezTo>
                    <a:pt x="510615" y="127748"/>
                    <a:pt x="510615" y="127134"/>
                    <a:pt x="510615" y="128976"/>
                  </a:cubicBezTo>
                  <a:cubicBezTo>
                    <a:pt x="508786" y="128362"/>
                    <a:pt x="506958" y="130205"/>
                    <a:pt x="503910" y="130205"/>
                  </a:cubicBezTo>
                  <a:cubicBezTo>
                    <a:pt x="503910" y="130205"/>
                    <a:pt x="503910" y="130205"/>
                    <a:pt x="503910" y="130819"/>
                  </a:cubicBezTo>
                  <a:cubicBezTo>
                    <a:pt x="503301" y="130819"/>
                    <a:pt x="503301" y="132048"/>
                    <a:pt x="500863" y="131433"/>
                  </a:cubicBezTo>
                  <a:cubicBezTo>
                    <a:pt x="500863" y="131433"/>
                    <a:pt x="500863" y="131433"/>
                    <a:pt x="500863" y="132662"/>
                  </a:cubicBezTo>
                  <a:cubicBezTo>
                    <a:pt x="500863" y="132662"/>
                    <a:pt x="500254" y="132662"/>
                    <a:pt x="499035" y="132662"/>
                  </a:cubicBezTo>
                  <a:cubicBezTo>
                    <a:pt x="499035" y="132662"/>
                    <a:pt x="499035" y="132662"/>
                    <a:pt x="499035" y="131433"/>
                  </a:cubicBezTo>
                  <a:cubicBezTo>
                    <a:pt x="498425" y="131433"/>
                    <a:pt x="498425" y="131433"/>
                    <a:pt x="496597" y="131433"/>
                  </a:cubicBezTo>
                  <a:cubicBezTo>
                    <a:pt x="496597" y="131433"/>
                    <a:pt x="496597" y="131433"/>
                    <a:pt x="496597" y="132662"/>
                  </a:cubicBezTo>
                  <a:cubicBezTo>
                    <a:pt x="496597" y="132662"/>
                    <a:pt x="496597" y="132662"/>
                    <a:pt x="495987" y="132662"/>
                  </a:cubicBezTo>
                  <a:cubicBezTo>
                    <a:pt x="495987" y="132662"/>
                    <a:pt x="495987" y="132048"/>
                    <a:pt x="495987" y="133890"/>
                  </a:cubicBezTo>
                  <a:cubicBezTo>
                    <a:pt x="495987" y="133890"/>
                    <a:pt x="495987" y="133890"/>
                    <a:pt x="495378" y="133890"/>
                  </a:cubicBezTo>
                  <a:cubicBezTo>
                    <a:pt x="495378" y="133890"/>
                    <a:pt x="495378" y="133890"/>
                    <a:pt x="495378" y="134504"/>
                  </a:cubicBezTo>
                  <a:cubicBezTo>
                    <a:pt x="494768" y="134504"/>
                    <a:pt x="494768" y="133890"/>
                    <a:pt x="493549" y="135119"/>
                  </a:cubicBezTo>
                  <a:cubicBezTo>
                    <a:pt x="493549" y="135119"/>
                    <a:pt x="493549" y="135733"/>
                    <a:pt x="493549" y="133890"/>
                  </a:cubicBezTo>
                  <a:cubicBezTo>
                    <a:pt x="493549" y="133890"/>
                    <a:pt x="493549" y="133890"/>
                    <a:pt x="492330" y="133890"/>
                  </a:cubicBezTo>
                  <a:cubicBezTo>
                    <a:pt x="492330" y="133890"/>
                    <a:pt x="492940" y="135119"/>
                    <a:pt x="491111" y="135119"/>
                  </a:cubicBezTo>
                  <a:cubicBezTo>
                    <a:pt x="491111" y="135119"/>
                    <a:pt x="491111" y="135119"/>
                    <a:pt x="491111" y="134504"/>
                  </a:cubicBezTo>
                  <a:cubicBezTo>
                    <a:pt x="490502" y="134504"/>
                    <a:pt x="491111" y="134504"/>
                    <a:pt x="489283" y="134504"/>
                  </a:cubicBezTo>
                  <a:cubicBezTo>
                    <a:pt x="489283" y="134504"/>
                    <a:pt x="489283" y="134504"/>
                    <a:pt x="489283" y="135119"/>
                  </a:cubicBezTo>
                  <a:cubicBezTo>
                    <a:pt x="489283" y="135119"/>
                    <a:pt x="489283" y="135119"/>
                    <a:pt x="488673" y="135119"/>
                  </a:cubicBezTo>
                  <a:cubicBezTo>
                    <a:pt x="488673" y="135119"/>
                    <a:pt x="488673" y="135119"/>
                    <a:pt x="488673" y="135733"/>
                  </a:cubicBezTo>
                  <a:cubicBezTo>
                    <a:pt x="488064" y="135733"/>
                    <a:pt x="488064" y="136347"/>
                    <a:pt x="486235" y="136961"/>
                  </a:cubicBezTo>
                  <a:cubicBezTo>
                    <a:pt x="486235" y="136961"/>
                    <a:pt x="486235" y="136961"/>
                    <a:pt x="486235" y="137575"/>
                  </a:cubicBezTo>
                  <a:cubicBezTo>
                    <a:pt x="486235" y="137575"/>
                    <a:pt x="486235" y="137575"/>
                    <a:pt x="485626" y="137575"/>
                  </a:cubicBezTo>
                  <a:cubicBezTo>
                    <a:pt x="485626" y="137575"/>
                    <a:pt x="485626" y="137575"/>
                    <a:pt x="485626" y="138190"/>
                  </a:cubicBezTo>
                  <a:cubicBezTo>
                    <a:pt x="485626" y="138190"/>
                    <a:pt x="485626" y="138190"/>
                    <a:pt x="485017" y="138190"/>
                  </a:cubicBezTo>
                  <a:cubicBezTo>
                    <a:pt x="485017" y="138190"/>
                    <a:pt x="485017" y="138190"/>
                    <a:pt x="485017" y="138804"/>
                  </a:cubicBezTo>
                  <a:cubicBezTo>
                    <a:pt x="483798" y="138804"/>
                    <a:pt x="482579" y="139418"/>
                    <a:pt x="480141" y="139418"/>
                  </a:cubicBezTo>
                  <a:cubicBezTo>
                    <a:pt x="480141" y="139418"/>
                    <a:pt x="480141" y="139418"/>
                    <a:pt x="480141" y="140646"/>
                  </a:cubicBezTo>
                  <a:cubicBezTo>
                    <a:pt x="480141" y="140646"/>
                    <a:pt x="480141" y="140646"/>
                    <a:pt x="479531" y="140646"/>
                  </a:cubicBezTo>
                  <a:cubicBezTo>
                    <a:pt x="479531" y="140646"/>
                    <a:pt x="478922" y="140646"/>
                    <a:pt x="478312" y="142489"/>
                  </a:cubicBezTo>
                  <a:cubicBezTo>
                    <a:pt x="478312" y="142489"/>
                    <a:pt x="478312" y="142489"/>
                    <a:pt x="477703" y="142489"/>
                  </a:cubicBezTo>
                  <a:cubicBezTo>
                    <a:pt x="477703" y="142489"/>
                    <a:pt x="477703" y="142489"/>
                    <a:pt x="477703" y="143103"/>
                  </a:cubicBezTo>
                  <a:cubicBezTo>
                    <a:pt x="477093" y="143103"/>
                    <a:pt x="477093" y="143103"/>
                    <a:pt x="474046" y="143103"/>
                  </a:cubicBezTo>
                  <a:cubicBezTo>
                    <a:pt x="474046" y="143718"/>
                    <a:pt x="474046" y="143103"/>
                    <a:pt x="474046" y="144946"/>
                  </a:cubicBezTo>
                  <a:cubicBezTo>
                    <a:pt x="474046" y="144946"/>
                    <a:pt x="474655" y="144946"/>
                    <a:pt x="472827" y="144946"/>
                  </a:cubicBezTo>
                  <a:cubicBezTo>
                    <a:pt x="472827" y="144946"/>
                    <a:pt x="472827" y="144946"/>
                    <a:pt x="472827" y="144332"/>
                  </a:cubicBezTo>
                  <a:cubicBezTo>
                    <a:pt x="472827" y="144332"/>
                    <a:pt x="472827" y="144332"/>
                    <a:pt x="472217" y="144332"/>
                  </a:cubicBezTo>
                  <a:cubicBezTo>
                    <a:pt x="472217" y="144332"/>
                    <a:pt x="472217" y="144332"/>
                    <a:pt x="472217" y="143103"/>
                  </a:cubicBezTo>
                  <a:cubicBezTo>
                    <a:pt x="471608" y="143103"/>
                    <a:pt x="472217" y="143103"/>
                    <a:pt x="470389" y="143103"/>
                  </a:cubicBezTo>
                  <a:cubicBezTo>
                    <a:pt x="470389" y="143103"/>
                    <a:pt x="470389" y="143103"/>
                    <a:pt x="470389" y="142489"/>
                  </a:cubicBezTo>
                  <a:cubicBezTo>
                    <a:pt x="470389" y="142489"/>
                    <a:pt x="469779" y="143103"/>
                    <a:pt x="469170" y="141875"/>
                  </a:cubicBezTo>
                  <a:cubicBezTo>
                    <a:pt x="469170" y="141875"/>
                    <a:pt x="469170" y="141875"/>
                    <a:pt x="469170" y="142489"/>
                  </a:cubicBezTo>
                  <a:cubicBezTo>
                    <a:pt x="468561" y="142489"/>
                    <a:pt x="468561" y="143103"/>
                    <a:pt x="466732" y="143103"/>
                  </a:cubicBezTo>
                  <a:cubicBezTo>
                    <a:pt x="466732" y="143103"/>
                    <a:pt x="466732" y="143103"/>
                    <a:pt x="466732" y="144332"/>
                  </a:cubicBezTo>
                  <a:cubicBezTo>
                    <a:pt x="466732" y="144332"/>
                    <a:pt x="467342" y="144332"/>
                    <a:pt x="465513" y="144332"/>
                  </a:cubicBezTo>
                  <a:cubicBezTo>
                    <a:pt x="465513" y="144332"/>
                    <a:pt x="465513" y="144332"/>
                    <a:pt x="465513" y="143103"/>
                  </a:cubicBezTo>
                  <a:cubicBezTo>
                    <a:pt x="464904" y="144332"/>
                    <a:pt x="463685" y="144332"/>
                    <a:pt x="461247" y="144332"/>
                  </a:cubicBezTo>
                  <a:cubicBezTo>
                    <a:pt x="461247" y="144332"/>
                    <a:pt x="461247" y="144332"/>
                    <a:pt x="461247" y="144946"/>
                  </a:cubicBezTo>
                  <a:cubicBezTo>
                    <a:pt x="461247" y="144946"/>
                    <a:pt x="461247" y="144946"/>
                    <a:pt x="460028" y="144946"/>
                  </a:cubicBezTo>
                  <a:cubicBezTo>
                    <a:pt x="460028" y="144946"/>
                    <a:pt x="460028" y="144332"/>
                    <a:pt x="460028" y="146174"/>
                  </a:cubicBezTo>
                  <a:cubicBezTo>
                    <a:pt x="460028" y="146174"/>
                    <a:pt x="460028" y="146174"/>
                    <a:pt x="458809" y="146174"/>
                  </a:cubicBezTo>
                  <a:cubicBezTo>
                    <a:pt x="458809" y="146174"/>
                    <a:pt x="458809" y="146174"/>
                    <a:pt x="458809" y="146789"/>
                  </a:cubicBezTo>
                  <a:cubicBezTo>
                    <a:pt x="458809" y="146789"/>
                    <a:pt x="458199" y="146789"/>
                    <a:pt x="456980" y="146789"/>
                  </a:cubicBezTo>
                  <a:cubicBezTo>
                    <a:pt x="456980" y="146789"/>
                    <a:pt x="456980" y="146174"/>
                    <a:pt x="456371" y="145560"/>
                  </a:cubicBezTo>
                  <a:cubicBezTo>
                    <a:pt x="455761" y="145560"/>
                    <a:pt x="456980" y="144946"/>
                    <a:pt x="456980" y="143103"/>
                  </a:cubicBezTo>
                  <a:cubicBezTo>
                    <a:pt x="456980" y="143103"/>
                    <a:pt x="456980" y="143103"/>
                    <a:pt x="456371" y="143103"/>
                  </a:cubicBezTo>
                  <a:cubicBezTo>
                    <a:pt x="456371" y="142489"/>
                    <a:pt x="455152" y="141875"/>
                    <a:pt x="455152" y="139418"/>
                  </a:cubicBezTo>
                  <a:cubicBezTo>
                    <a:pt x="455152" y="139418"/>
                    <a:pt x="455152" y="139418"/>
                    <a:pt x="454542" y="139418"/>
                  </a:cubicBezTo>
                  <a:cubicBezTo>
                    <a:pt x="454542" y="139418"/>
                    <a:pt x="454542" y="139418"/>
                    <a:pt x="454542" y="138804"/>
                  </a:cubicBezTo>
                  <a:cubicBezTo>
                    <a:pt x="453933" y="139418"/>
                    <a:pt x="453323" y="138804"/>
                    <a:pt x="451495" y="138190"/>
                  </a:cubicBezTo>
                  <a:cubicBezTo>
                    <a:pt x="451495" y="138190"/>
                    <a:pt x="451495" y="138190"/>
                    <a:pt x="451495" y="136961"/>
                  </a:cubicBezTo>
                  <a:cubicBezTo>
                    <a:pt x="452105" y="136961"/>
                    <a:pt x="450276" y="136961"/>
                    <a:pt x="450276" y="138804"/>
                  </a:cubicBezTo>
                  <a:cubicBezTo>
                    <a:pt x="450276" y="138804"/>
                    <a:pt x="450276" y="138804"/>
                    <a:pt x="449667" y="138804"/>
                  </a:cubicBezTo>
                  <a:cubicBezTo>
                    <a:pt x="449667" y="138190"/>
                    <a:pt x="450276" y="135733"/>
                    <a:pt x="448448" y="135733"/>
                  </a:cubicBezTo>
                  <a:cubicBezTo>
                    <a:pt x="448448" y="135733"/>
                    <a:pt x="448448" y="136347"/>
                    <a:pt x="448448" y="134504"/>
                  </a:cubicBezTo>
                  <a:cubicBezTo>
                    <a:pt x="448448" y="134504"/>
                    <a:pt x="448448" y="134504"/>
                    <a:pt x="447229" y="134504"/>
                  </a:cubicBezTo>
                  <a:cubicBezTo>
                    <a:pt x="447229" y="134504"/>
                    <a:pt x="447229" y="134504"/>
                    <a:pt x="447229" y="133890"/>
                  </a:cubicBezTo>
                  <a:cubicBezTo>
                    <a:pt x="447229" y="133890"/>
                    <a:pt x="447838" y="133890"/>
                    <a:pt x="446010" y="133890"/>
                  </a:cubicBezTo>
                  <a:cubicBezTo>
                    <a:pt x="446010" y="133890"/>
                    <a:pt x="446010" y="133890"/>
                    <a:pt x="446010" y="133276"/>
                  </a:cubicBezTo>
                  <a:cubicBezTo>
                    <a:pt x="446010" y="133276"/>
                    <a:pt x="446010" y="133276"/>
                    <a:pt x="445400" y="133276"/>
                  </a:cubicBezTo>
                  <a:cubicBezTo>
                    <a:pt x="445400" y="132662"/>
                    <a:pt x="445400" y="133276"/>
                    <a:pt x="445400" y="131433"/>
                  </a:cubicBezTo>
                  <a:cubicBezTo>
                    <a:pt x="445400" y="131433"/>
                    <a:pt x="445400" y="131433"/>
                    <a:pt x="444791" y="131433"/>
                  </a:cubicBezTo>
                  <a:cubicBezTo>
                    <a:pt x="444791" y="131433"/>
                    <a:pt x="444791" y="130819"/>
                    <a:pt x="444791" y="128976"/>
                  </a:cubicBezTo>
                  <a:cubicBezTo>
                    <a:pt x="444791" y="128976"/>
                    <a:pt x="444791" y="128976"/>
                    <a:pt x="443572" y="128976"/>
                  </a:cubicBezTo>
                  <a:cubicBezTo>
                    <a:pt x="443572" y="128362"/>
                    <a:pt x="443572" y="128976"/>
                    <a:pt x="443572" y="127134"/>
                  </a:cubicBezTo>
                  <a:cubicBezTo>
                    <a:pt x="443572" y="127134"/>
                    <a:pt x="443572" y="127134"/>
                    <a:pt x="442962" y="127134"/>
                  </a:cubicBezTo>
                  <a:cubicBezTo>
                    <a:pt x="442962" y="127134"/>
                    <a:pt x="442962" y="127134"/>
                    <a:pt x="442962" y="126520"/>
                  </a:cubicBezTo>
                  <a:cubicBezTo>
                    <a:pt x="442962" y="126520"/>
                    <a:pt x="442962" y="126520"/>
                    <a:pt x="442353" y="126520"/>
                  </a:cubicBezTo>
                  <a:cubicBezTo>
                    <a:pt x="442353" y="126520"/>
                    <a:pt x="442353" y="126520"/>
                    <a:pt x="442353" y="125905"/>
                  </a:cubicBezTo>
                  <a:cubicBezTo>
                    <a:pt x="441743" y="125905"/>
                    <a:pt x="441743" y="125291"/>
                    <a:pt x="441134" y="126520"/>
                  </a:cubicBezTo>
                  <a:cubicBezTo>
                    <a:pt x="441134" y="126520"/>
                    <a:pt x="441134" y="126520"/>
                    <a:pt x="441134" y="125905"/>
                  </a:cubicBezTo>
                  <a:cubicBezTo>
                    <a:pt x="441134" y="125905"/>
                    <a:pt x="441134" y="125905"/>
                    <a:pt x="440524" y="125905"/>
                  </a:cubicBezTo>
                  <a:cubicBezTo>
                    <a:pt x="439915" y="125291"/>
                    <a:pt x="441134" y="124677"/>
                    <a:pt x="441743" y="122834"/>
                  </a:cubicBezTo>
                  <a:cubicBezTo>
                    <a:pt x="441743" y="122834"/>
                    <a:pt x="441743" y="122834"/>
                    <a:pt x="442353" y="122834"/>
                  </a:cubicBezTo>
                  <a:cubicBezTo>
                    <a:pt x="442353" y="121606"/>
                    <a:pt x="442353" y="119149"/>
                    <a:pt x="446010" y="119763"/>
                  </a:cubicBezTo>
                  <a:cubicBezTo>
                    <a:pt x="446010" y="119763"/>
                    <a:pt x="446010" y="119763"/>
                    <a:pt x="446010" y="119149"/>
                  </a:cubicBezTo>
                  <a:cubicBezTo>
                    <a:pt x="446010" y="119149"/>
                    <a:pt x="446010" y="119149"/>
                    <a:pt x="446619" y="119149"/>
                  </a:cubicBezTo>
                  <a:cubicBezTo>
                    <a:pt x="446619" y="119149"/>
                    <a:pt x="446619" y="119149"/>
                    <a:pt x="446619" y="118535"/>
                  </a:cubicBezTo>
                  <a:cubicBezTo>
                    <a:pt x="447838" y="119149"/>
                    <a:pt x="448448" y="117306"/>
                    <a:pt x="450886" y="117921"/>
                  </a:cubicBezTo>
                  <a:cubicBezTo>
                    <a:pt x="450886" y="117921"/>
                    <a:pt x="450886" y="117921"/>
                    <a:pt x="450886" y="117306"/>
                  </a:cubicBezTo>
                  <a:cubicBezTo>
                    <a:pt x="450886" y="117306"/>
                    <a:pt x="450886" y="117306"/>
                    <a:pt x="450276" y="117306"/>
                  </a:cubicBezTo>
                  <a:cubicBezTo>
                    <a:pt x="450276" y="116692"/>
                    <a:pt x="450276" y="117306"/>
                    <a:pt x="450276" y="115464"/>
                  </a:cubicBezTo>
                  <a:cubicBezTo>
                    <a:pt x="450886" y="115464"/>
                    <a:pt x="450886" y="116692"/>
                    <a:pt x="452714" y="114850"/>
                  </a:cubicBezTo>
                  <a:cubicBezTo>
                    <a:pt x="452714" y="114850"/>
                    <a:pt x="452714" y="114850"/>
                    <a:pt x="451495" y="114850"/>
                  </a:cubicBezTo>
                  <a:cubicBezTo>
                    <a:pt x="451495" y="114850"/>
                    <a:pt x="451495" y="114850"/>
                    <a:pt x="451495" y="114235"/>
                  </a:cubicBezTo>
                  <a:cubicBezTo>
                    <a:pt x="451495" y="114235"/>
                    <a:pt x="452105" y="114235"/>
                    <a:pt x="450276" y="114235"/>
                  </a:cubicBezTo>
                  <a:cubicBezTo>
                    <a:pt x="450276" y="114235"/>
                    <a:pt x="450276" y="114235"/>
                    <a:pt x="450276" y="114850"/>
                  </a:cubicBezTo>
                  <a:cubicBezTo>
                    <a:pt x="450276" y="114850"/>
                    <a:pt x="450276" y="114850"/>
                    <a:pt x="449667" y="114850"/>
                  </a:cubicBezTo>
                  <a:cubicBezTo>
                    <a:pt x="449667" y="114850"/>
                    <a:pt x="449667" y="114850"/>
                    <a:pt x="449667" y="115464"/>
                  </a:cubicBezTo>
                  <a:cubicBezTo>
                    <a:pt x="449667" y="115464"/>
                    <a:pt x="449667" y="115464"/>
                    <a:pt x="448448" y="115464"/>
                  </a:cubicBezTo>
                  <a:cubicBezTo>
                    <a:pt x="448448" y="115464"/>
                    <a:pt x="448448" y="115464"/>
                    <a:pt x="448448" y="114850"/>
                  </a:cubicBezTo>
                  <a:cubicBezTo>
                    <a:pt x="448448" y="114850"/>
                    <a:pt x="448448" y="114850"/>
                    <a:pt x="449057" y="114850"/>
                  </a:cubicBezTo>
                  <a:cubicBezTo>
                    <a:pt x="449057" y="114850"/>
                    <a:pt x="449057" y="114850"/>
                    <a:pt x="449057" y="114235"/>
                  </a:cubicBezTo>
                  <a:cubicBezTo>
                    <a:pt x="449057" y="114235"/>
                    <a:pt x="449057" y="114235"/>
                    <a:pt x="449667" y="114235"/>
                  </a:cubicBezTo>
                  <a:cubicBezTo>
                    <a:pt x="449667" y="114235"/>
                    <a:pt x="449667" y="114235"/>
                    <a:pt x="449667" y="113621"/>
                  </a:cubicBezTo>
                  <a:cubicBezTo>
                    <a:pt x="449667" y="113621"/>
                    <a:pt x="449667" y="113621"/>
                    <a:pt x="450276" y="113621"/>
                  </a:cubicBezTo>
                  <a:cubicBezTo>
                    <a:pt x="450276" y="113007"/>
                    <a:pt x="450276" y="113007"/>
                    <a:pt x="450276" y="111164"/>
                  </a:cubicBezTo>
                  <a:cubicBezTo>
                    <a:pt x="450276" y="111164"/>
                    <a:pt x="450276" y="111164"/>
                    <a:pt x="450886" y="111164"/>
                  </a:cubicBezTo>
                  <a:cubicBezTo>
                    <a:pt x="450886" y="111164"/>
                    <a:pt x="450886" y="111778"/>
                    <a:pt x="450886" y="113621"/>
                  </a:cubicBezTo>
                  <a:cubicBezTo>
                    <a:pt x="451495" y="113621"/>
                    <a:pt x="450886" y="113621"/>
                    <a:pt x="452714" y="113621"/>
                  </a:cubicBezTo>
                  <a:cubicBezTo>
                    <a:pt x="452714" y="113621"/>
                    <a:pt x="452714" y="113621"/>
                    <a:pt x="452714" y="114235"/>
                  </a:cubicBezTo>
                  <a:cubicBezTo>
                    <a:pt x="452714" y="114235"/>
                    <a:pt x="452714" y="114235"/>
                    <a:pt x="453323" y="114235"/>
                  </a:cubicBezTo>
                  <a:cubicBezTo>
                    <a:pt x="453323" y="114235"/>
                    <a:pt x="453323" y="114235"/>
                    <a:pt x="453323" y="114850"/>
                  </a:cubicBezTo>
                  <a:cubicBezTo>
                    <a:pt x="453323" y="114850"/>
                    <a:pt x="453323" y="114850"/>
                    <a:pt x="453933" y="114850"/>
                  </a:cubicBezTo>
                  <a:cubicBezTo>
                    <a:pt x="453933" y="114850"/>
                    <a:pt x="453933" y="114850"/>
                    <a:pt x="453933" y="115464"/>
                  </a:cubicBezTo>
                  <a:cubicBezTo>
                    <a:pt x="453933" y="115464"/>
                    <a:pt x="453933" y="115464"/>
                    <a:pt x="454542" y="115464"/>
                  </a:cubicBezTo>
                  <a:cubicBezTo>
                    <a:pt x="454542" y="115464"/>
                    <a:pt x="455152" y="114850"/>
                    <a:pt x="453933" y="114235"/>
                  </a:cubicBezTo>
                  <a:cubicBezTo>
                    <a:pt x="453933" y="114235"/>
                    <a:pt x="453933" y="114235"/>
                    <a:pt x="454542" y="114235"/>
                  </a:cubicBezTo>
                  <a:cubicBezTo>
                    <a:pt x="454542" y="114235"/>
                    <a:pt x="454542" y="114235"/>
                    <a:pt x="454542" y="113621"/>
                  </a:cubicBezTo>
                  <a:cubicBezTo>
                    <a:pt x="454542" y="113621"/>
                    <a:pt x="454542" y="113621"/>
                    <a:pt x="453933" y="113621"/>
                  </a:cubicBezTo>
                  <a:cubicBezTo>
                    <a:pt x="453933" y="113621"/>
                    <a:pt x="453933" y="113621"/>
                    <a:pt x="453933" y="113007"/>
                  </a:cubicBezTo>
                  <a:cubicBezTo>
                    <a:pt x="453933" y="113007"/>
                    <a:pt x="453933" y="113007"/>
                    <a:pt x="453323" y="113007"/>
                  </a:cubicBezTo>
                  <a:cubicBezTo>
                    <a:pt x="453933" y="111778"/>
                    <a:pt x="452714" y="111164"/>
                    <a:pt x="452714" y="109322"/>
                  </a:cubicBezTo>
                  <a:cubicBezTo>
                    <a:pt x="453323" y="108707"/>
                    <a:pt x="454542" y="109936"/>
                    <a:pt x="456371" y="108093"/>
                  </a:cubicBezTo>
                  <a:cubicBezTo>
                    <a:pt x="455761" y="108093"/>
                    <a:pt x="456371" y="108093"/>
                    <a:pt x="454542" y="108093"/>
                  </a:cubicBezTo>
                  <a:cubicBezTo>
                    <a:pt x="454542" y="108093"/>
                    <a:pt x="454542" y="108093"/>
                    <a:pt x="454542" y="107479"/>
                  </a:cubicBezTo>
                  <a:cubicBezTo>
                    <a:pt x="454542" y="107479"/>
                    <a:pt x="454542" y="107479"/>
                    <a:pt x="455152" y="107479"/>
                  </a:cubicBezTo>
                  <a:cubicBezTo>
                    <a:pt x="455152" y="107479"/>
                    <a:pt x="455152" y="108093"/>
                    <a:pt x="455152" y="106251"/>
                  </a:cubicBezTo>
                  <a:cubicBezTo>
                    <a:pt x="455152" y="106251"/>
                    <a:pt x="455152" y="106251"/>
                    <a:pt x="456371" y="106251"/>
                  </a:cubicBezTo>
                  <a:cubicBezTo>
                    <a:pt x="456371" y="106251"/>
                    <a:pt x="456371" y="106251"/>
                    <a:pt x="456371" y="105636"/>
                  </a:cubicBezTo>
                  <a:cubicBezTo>
                    <a:pt x="456371" y="105636"/>
                    <a:pt x="456371" y="105636"/>
                    <a:pt x="455152" y="105636"/>
                  </a:cubicBezTo>
                  <a:cubicBezTo>
                    <a:pt x="455152" y="105636"/>
                    <a:pt x="455152" y="105636"/>
                    <a:pt x="455152" y="106251"/>
                  </a:cubicBezTo>
                  <a:cubicBezTo>
                    <a:pt x="455152" y="106251"/>
                    <a:pt x="455152" y="106251"/>
                    <a:pt x="454542" y="106251"/>
                  </a:cubicBezTo>
                  <a:cubicBezTo>
                    <a:pt x="455152" y="106251"/>
                    <a:pt x="454542" y="106865"/>
                    <a:pt x="453933" y="108093"/>
                  </a:cubicBezTo>
                  <a:cubicBezTo>
                    <a:pt x="453933" y="108093"/>
                    <a:pt x="453933" y="108093"/>
                    <a:pt x="453323" y="108093"/>
                  </a:cubicBezTo>
                  <a:cubicBezTo>
                    <a:pt x="453323" y="108093"/>
                    <a:pt x="453323" y="108093"/>
                    <a:pt x="453323" y="107479"/>
                  </a:cubicBezTo>
                  <a:cubicBezTo>
                    <a:pt x="453323" y="107479"/>
                    <a:pt x="453323" y="107479"/>
                    <a:pt x="452714" y="107479"/>
                  </a:cubicBezTo>
                  <a:cubicBezTo>
                    <a:pt x="452714" y="107479"/>
                    <a:pt x="452714" y="107479"/>
                    <a:pt x="452714" y="108093"/>
                  </a:cubicBezTo>
                  <a:cubicBezTo>
                    <a:pt x="452714" y="108093"/>
                    <a:pt x="452714" y="108093"/>
                    <a:pt x="451495" y="108093"/>
                  </a:cubicBezTo>
                  <a:cubicBezTo>
                    <a:pt x="451495" y="108093"/>
                    <a:pt x="451495" y="108093"/>
                    <a:pt x="451495" y="109322"/>
                  </a:cubicBezTo>
                  <a:cubicBezTo>
                    <a:pt x="451495" y="109322"/>
                    <a:pt x="451495" y="109322"/>
                    <a:pt x="450886" y="109322"/>
                  </a:cubicBezTo>
                  <a:cubicBezTo>
                    <a:pt x="450886" y="108707"/>
                    <a:pt x="450886" y="109322"/>
                    <a:pt x="450886" y="107479"/>
                  </a:cubicBezTo>
                  <a:cubicBezTo>
                    <a:pt x="450886" y="107479"/>
                    <a:pt x="451495" y="107479"/>
                    <a:pt x="449667" y="107479"/>
                  </a:cubicBezTo>
                  <a:cubicBezTo>
                    <a:pt x="449667" y="108093"/>
                    <a:pt x="449667" y="107479"/>
                    <a:pt x="449667" y="109322"/>
                  </a:cubicBezTo>
                  <a:cubicBezTo>
                    <a:pt x="449667" y="108707"/>
                    <a:pt x="449057" y="109322"/>
                    <a:pt x="449057" y="107479"/>
                  </a:cubicBezTo>
                  <a:cubicBezTo>
                    <a:pt x="448448" y="108093"/>
                    <a:pt x="447229" y="106865"/>
                    <a:pt x="446010" y="108093"/>
                  </a:cubicBezTo>
                  <a:cubicBezTo>
                    <a:pt x="446010" y="108093"/>
                    <a:pt x="446010" y="108093"/>
                    <a:pt x="446010" y="107479"/>
                  </a:cubicBezTo>
                  <a:cubicBezTo>
                    <a:pt x="446010" y="107479"/>
                    <a:pt x="446010" y="107479"/>
                    <a:pt x="445400" y="107479"/>
                  </a:cubicBezTo>
                  <a:cubicBezTo>
                    <a:pt x="445400" y="107479"/>
                    <a:pt x="445400" y="107479"/>
                    <a:pt x="445400" y="108093"/>
                  </a:cubicBezTo>
                  <a:cubicBezTo>
                    <a:pt x="445400" y="108093"/>
                    <a:pt x="444791" y="108093"/>
                    <a:pt x="442962" y="108093"/>
                  </a:cubicBezTo>
                  <a:cubicBezTo>
                    <a:pt x="442962" y="108707"/>
                    <a:pt x="442962" y="108093"/>
                    <a:pt x="442962" y="109936"/>
                  </a:cubicBezTo>
                  <a:cubicBezTo>
                    <a:pt x="442962" y="109936"/>
                    <a:pt x="442962" y="109936"/>
                    <a:pt x="442353" y="109936"/>
                  </a:cubicBezTo>
                  <a:cubicBezTo>
                    <a:pt x="442353" y="109936"/>
                    <a:pt x="442353" y="109322"/>
                    <a:pt x="442353" y="107479"/>
                  </a:cubicBezTo>
                  <a:cubicBezTo>
                    <a:pt x="442353" y="107479"/>
                    <a:pt x="442353" y="107479"/>
                    <a:pt x="441743" y="107479"/>
                  </a:cubicBezTo>
                  <a:cubicBezTo>
                    <a:pt x="441743" y="107479"/>
                    <a:pt x="441743" y="107479"/>
                    <a:pt x="441743" y="106865"/>
                  </a:cubicBezTo>
                  <a:cubicBezTo>
                    <a:pt x="441743" y="106865"/>
                    <a:pt x="441743" y="106865"/>
                    <a:pt x="441134" y="106865"/>
                  </a:cubicBezTo>
                  <a:cubicBezTo>
                    <a:pt x="441134" y="106865"/>
                    <a:pt x="441134" y="106865"/>
                    <a:pt x="441134" y="108093"/>
                  </a:cubicBezTo>
                  <a:lnTo>
                    <a:pt x="438848" y="104408"/>
                  </a:lnTo>
                  <a:lnTo>
                    <a:pt x="439305" y="104408"/>
                  </a:lnTo>
                  <a:cubicBezTo>
                    <a:pt x="439305" y="104408"/>
                    <a:pt x="439305" y="104408"/>
                    <a:pt x="439305" y="103794"/>
                  </a:cubicBezTo>
                  <a:cubicBezTo>
                    <a:pt x="439915" y="104408"/>
                    <a:pt x="439915" y="103794"/>
                    <a:pt x="441134" y="104408"/>
                  </a:cubicBezTo>
                  <a:cubicBezTo>
                    <a:pt x="441134" y="104408"/>
                    <a:pt x="441134" y="104408"/>
                    <a:pt x="441134" y="103794"/>
                  </a:cubicBezTo>
                  <a:cubicBezTo>
                    <a:pt x="441134" y="103794"/>
                    <a:pt x="441134" y="103794"/>
                    <a:pt x="441743" y="103794"/>
                  </a:cubicBezTo>
                  <a:cubicBezTo>
                    <a:pt x="441743" y="103794"/>
                    <a:pt x="441743" y="103794"/>
                    <a:pt x="441134" y="103179"/>
                  </a:cubicBezTo>
                  <a:cubicBezTo>
                    <a:pt x="441134" y="103179"/>
                    <a:pt x="440524" y="103179"/>
                    <a:pt x="442353" y="103179"/>
                  </a:cubicBezTo>
                  <a:cubicBezTo>
                    <a:pt x="442353" y="103179"/>
                    <a:pt x="442353" y="103179"/>
                    <a:pt x="442353" y="101951"/>
                  </a:cubicBezTo>
                  <a:cubicBezTo>
                    <a:pt x="442353" y="101337"/>
                    <a:pt x="442353" y="102565"/>
                    <a:pt x="441134" y="102565"/>
                  </a:cubicBezTo>
                  <a:cubicBezTo>
                    <a:pt x="441134" y="102565"/>
                    <a:pt x="441134" y="102565"/>
                    <a:pt x="441134" y="101951"/>
                  </a:cubicBezTo>
                  <a:cubicBezTo>
                    <a:pt x="441134" y="101951"/>
                    <a:pt x="441134" y="101951"/>
                    <a:pt x="440524" y="101951"/>
                  </a:cubicBezTo>
                  <a:cubicBezTo>
                    <a:pt x="440524" y="101951"/>
                    <a:pt x="440524" y="101951"/>
                    <a:pt x="440524" y="101337"/>
                  </a:cubicBezTo>
                  <a:cubicBezTo>
                    <a:pt x="440524" y="101337"/>
                    <a:pt x="440524" y="101337"/>
                    <a:pt x="439305" y="101337"/>
                  </a:cubicBezTo>
                  <a:cubicBezTo>
                    <a:pt x="439305" y="101337"/>
                    <a:pt x="439305" y="101337"/>
                    <a:pt x="439305" y="100108"/>
                  </a:cubicBezTo>
                  <a:cubicBezTo>
                    <a:pt x="439305" y="100108"/>
                    <a:pt x="439305" y="100108"/>
                    <a:pt x="438696" y="100108"/>
                  </a:cubicBezTo>
                  <a:cubicBezTo>
                    <a:pt x="438696" y="100108"/>
                    <a:pt x="438696" y="100108"/>
                    <a:pt x="438696" y="101337"/>
                  </a:cubicBezTo>
                  <a:cubicBezTo>
                    <a:pt x="436258" y="101951"/>
                    <a:pt x="437477" y="98266"/>
                    <a:pt x="434430" y="97652"/>
                  </a:cubicBezTo>
                  <a:cubicBezTo>
                    <a:pt x="434430" y="97652"/>
                    <a:pt x="434430" y="98266"/>
                    <a:pt x="434430" y="99494"/>
                  </a:cubicBezTo>
                  <a:cubicBezTo>
                    <a:pt x="434430" y="99494"/>
                    <a:pt x="433211" y="99494"/>
                    <a:pt x="433820" y="97652"/>
                  </a:cubicBezTo>
                  <a:cubicBezTo>
                    <a:pt x="433820" y="97652"/>
                    <a:pt x="433820" y="97652"/>
                    <a:pt x="433211" y="97652"/>
                  </a:cubicBezTo>
                  <a:cubicBezTo>
                    <a:pt x="433211" y="97652"/>
                    <a:pt x="433211" y="97652"/>
                    <a:pt x="433211" y="96423"/>
                  </a:cubicBezTo>
                  <a:cubicBezTo>
                    <a:pt x="432601" y="96423"/>
                    <a:pt x="432601" y="97037"/>
                    <a:pt x="430773" y="97652"/>
                  </a:cubicBezTo>
                  <a:cubicBezTo>
                    <a:pt x="430773" y="97037"/>
                    <a:pt x="431382" y="98880"/>
                    <a:pt x="429554" y="98880"/>
                  </a:cubicBezTo>
                  <a:cubicBezTo>
                    <a:pt x="428944" y="98266"/>
                    <a:pt x="429554" y="98266"/>
                    <a:pt x="430163" y="96423"/>
                  </a:cubicBezTo>
                  <a:cubicBezTo>
                    <a:pt x="430163" y="96423"/>
                    <a:pt x="430163" y="96423"/>
                    <a:pt x="430773" y="96423"/>
                  </a:cubicBezTo>
                  <a:cubicBezTo>
                    <a:pt x="430773" y="96423"/>
                    <a:pt x="430773" y="97037"/>
                    <a:pt x="430773" y="95195"/>
                  </a:cubicBezTo>
                  <a:cubicBezTo>
                    <a:pt x="430773" y="95195"/>
                    <a:pt x="430773" y="95195"/>
                    <a:pt x="431382" y="95195"/>
                  </a:cubicBezTo>
                  <a:cubicBezTo>
                    <a:pt x="431382" y="95195"/>
                    <a:pt x="431382" y="95195"/>
                    <a:pt x="431382" y="93966"/>
                  </a:cubicBezTo>
                  <a:cubicBezTo>
                    <a:pt x="431382" y="93966"/>
                    <a:pt x="431382" y="93966"/>
                    <a:pt x="431992" y="93966"/>
                  </a:cubicBezTo>
                  <a:cubicBezTo>
                    <a:pt x="431992" y="93966"/>
                    <a:pt x="431992" y="93966"/>
                    <a:pt x="431992" y="93352"/>
                  </a:cubicBezTo>
                  <a:cubicBezTo>
                    <a:pt x="432601" y="93352"/>
                    <a:pt x="431992" y="93352"/>
                    <a:pt x="433820" y="93352"/>
                  </a:cubicBezTo>
                  <a:cubicBezTo>
                    <a:pt x="433820" y="93352"/>
                    <a:pt x="433820" y="93352"/>
                    <a:pt x="433820" y="92124"/>
                  </a:cubicBezTo>
                  <a:cubicBezTo>
                    <a:pt x="433820" y="92124"/>
                    <a:pt x="433820" y="92124"/>
                    <a:pt x="434430" y="92124"/>
                  </a:cubicBezTo>
                  <a:cubicBezTo>
                    <a:pt x="434430" y="92124"/>
                    <a:pt x="433211" y="92124"/>
                    <a:pt x="433820" y="90281"/>
                  </a:cubicBezTo>
                  <a:cubicBezTo>
                    <a:pt x="433211" y="90281"/>
                    <a:pt x="434430" y="90281"/>
                    <a:pt x="434430" y="91509"/>
                  </a:cubicBezTo>
                  <a:cubicBezTo>
                    <a:pt x="434430" y="91509"/>
                    <a:pt x="434430" y="91509"/>
                    <a:pt x="435649" y="91509"/>
                  </a:cubicBezTo>
                  <a:cubicBezTo>
                    <a:pt x="435649" y="91509"/>
                    <a:pt x="435649" y="91509"/>
                    <a:pt x="435649" y="90895"/>
                  </a:cubicBezTo>
                  <a:cubicBezTo>
                    <a:pt x="436258" y="90895"/>
                    <a:pt x="435649" y="90895"/>
                    <a:pt x="437477" y="90895"/>
                  </a:cubicBezTo>
                  <a:cubicBezTo>
                    <a:pt x="437477" y="90895"/>
                    <a:pt x="437477" y="90895"/>
                    <a:pt x="437477" y="90281"/>
                  </a:cubicBezTo>
                  <a:cubicBezTo>
                    <a:pt x="437477" y="89667"/>
                    <a:pt x="437477" y="90895"/>
                    <a:pt x="438696" y="90895"/>
                  </a:cubicBezTo>
                  <a:cubicBezTo>
                    <a:pt x="438696" y="90895"/>
                    <a:pt x="438696" y="90895"/>
                    <a:pt x="438696" y="91509"/>
                  </a:cubicBezTo>
                  <a:cubicBezTo>
                    <a:pt x="439915" y="92124"/>
                    <a:pt x="440524" y="90895"/>
                    <a:pt x="442962" y="90281"/>
                  </a:cubicBezTo>
                  <a:cubicBezTo>
                    <a:pt x="442962" y="90281"/>
                    <a:pt x="442962" y="90281"/>
                    <a:pt x="442962" y="89667"/>
                  </a:cubicBezTo>
                  <a:cubicBezTo>
                    <a:pt x="442962" y="89667"/>
                    <a:pt x="442962" y="89667"/>
                    <a:pt x="443572" y="89667"/>
                  </a:cubicBezTo>
                  <a:cubicBezTo>
                    <a:pt x="443572" y="89667"/>
                    <a:pt x="443572" y="89667"/>
                    <a:pt x="443572" y="88438"/>
                  </a:cubicBezTo>
                  <a:cubicBezTo>
                    <a:pt x="444181" y="88438"/>
                    <a:pt x="443572" y="89667"/>
                    <a:pt x="445400" y="89667"/>
                  </a:cubicBezTo>
                  <a:cubicBezTo>
                    <a:pt x="445400" y="89667"/>
                    <a:pt x="445400" y="89667"/>
                    <a:pt x="445400" y="88438"/>
                  </a:cubicBezTo>
                  <a:cubicBezTo>
                    <a:pt x="445400" y="88438"/>
                    <a:pt x="445400" y="88438"/>
                    <a:pt x="446010" y="88438"/>
                  </a:cubicBezTo>
                  <a:cubicBezTo>
                    <a:pt x="446010" y="89053"/>
                    <a:pt x="445400" y="89053"/>
                    <a:pt x="446619" y="90281"/>
                  </a:cubicBezTo>
                  <a:cubicBezTo>
                    <a:pt x="446619" y="90281"/>
                    <a:pt x="446619" y="90281"/>
                    <a:pt x="446010" y="90895"/>
                  </a:cubicBezTo>
                  <a:cubicBezTo>
                    <a:pt x="446010" y="90895"/>
                    <a:pt x="446619" y="90895"/>
                    <a:pt x="448448" y="90895"/>
                  </a:cubicBezTo>
                  <a:cubicBezTo>
                    <a:pt x="448448" y="90895"/>
                    <a:pt x="448448" y="90895"/>
                    <a:pt x="448448" y="92124"/>
                  </a:cubicBezTo>
                  <a:cubicBezTo>
                    <a:pt x="448448" y="92124"/>
                    <a:pt x="447838" y="92124"/>
                    <a:pt x="449667" y="92124"/>
                  </a:cubicBezTo>
                  <a:cubicBezTo>
                    <a:pt x="449667" y="92124"/>
                    <a:pt x="449667" y="90895"/>
                    <a:pt x="449667" y="89667"/>
                  </a:cubicBezTo>
                  <a:cubicBezTo>
                    <a:pt x="450276" y="89053"/>
                    <a:pt x="450276" y="89667"/>
                    <a:pt x="450886" y="88438"/>
                  </a:cubicBezTo>
                  <a:cubicBezTo>
                    <a:pt x="450886" y="88438"/>
                    <a:pt x="451495" y="88438"/>
                    <a:pt x="449667" y="88438"/>
                  </a:cubicBezTo>
                  <a:cubicBezTo>
                    <a:pt x="449667" y="88438"/>
                    <a:pt x="449667" y="89053"/>
                    <a:pt x="449667" y="87210"/>
                  </a:cubicBezTo>
                  <a:cubicBezTo>
                    <a:pt x="449667" y="87210"/>
                    <a:pt x="449667" y="87210"/>
                    <a:pt x="449057" y="87210"/>
                  </a:cubicBezTo>
                  <a:cubicBezTo>
                    <a:pt x="449057" y="87210"/>
                    <a:pt x="449057" y="87210"/>
                    <a:pt x="449057" y="86596"/>
                  </a:cubicBezTo>
                  <a:cubicBezTo>
                    <a:pt x="449667" y="86596"/>
                    <a:pt x="451495" y="87824"/>
                    <a:pt x="453933" y="87824"/>
                  </a:cubicBezTo>
                  <a:cubicBezTo>
                    <a:pt x="453933" y="87824"/>
                    <a:pt x="453933" y="87824"/>
                    <a:pt x="453933" y="88438"/>
                  </a:cubicBezTo>
                  <a:cubicBezTo>
                    <a:pt x="453933" y="88438"/>
                    <a:pt x="453933" y="88438"/>
                    <a:pt x="453323" y="88438"/>
                  </a:cubicBezTo>
                  <a:cubicBezTo>
                    <a:pt x="453323" y="88438"/>
                    <a:pt x="452714" y="90281"/>
                    <a:pt x="454542" y="90281"/>
                  </a:cubicBezTo>
                  <a:cubicBezTo>
                    <a:pt x="454542" y="90281"/>
                    <a:pt x="454542" y="89667"/>
                    <a:pt x="454542" y="91509"/>
                  </a:cubicBezTo>
                  <a:cubicBezTo>
                    <a:pt x="454542" y="91509"/>
                    <a:pt x="454542" y="91509"/>
                    <a:pt x="455152" y="91509"/>
                  </a:cubicBezTo>
                  <a:cubicBezTo>
                    <a:pt x="455152" y="91509"/>
                    <a:pt x="455152" y="91509"/>
                    <a:pt x="455152" y="92124"/>
                  </a:cubicBezTo>
                  <a:cubicBezTo>
                    <a:pt x="455152" y="92124"/>
                    <a:pt x="455152" y="92124"/>
                    <a:pt x="456371" y="92124"/>
                  </a:cubicBezTo>
                  <a:cubicBezTo>
                    <a:pt x="455761" y="92738"/>
                    <a:pt x="456980" y="93352"/>
                    <a:pt x="457590" y="95195"/>
                  </a:cubicBezTo>
                  <a:cubicBezTo>
                    <a:pt x="457590" y="95195"/>
                    <a:pt x="457590" y="95195"/>
                    <a:pt x="458809" y="95195"/>
                  </a:cubicBezTo>
                  <a:cubicBezTo>
                    <a:pt x="459418" y="96423"/>
                    <a:pt x="463685" y="104408"/>
                    <a:pt x="464904" y="95195"/>
                  </a:cubicBezTo>
                  <a:cubicBezTo>
                    <a:pt x="464904" y="95195"/>
                    <a:pt x="464904" y="95195"/>
                    <a:pt x="464294" y="95195"/>
                  </a:cubicBezTo>
                  <a:cubicBezTo>
                    <a:pt x="464294" y="95195"/>
                    <a:pt x="464294" y="95195"/>
                    <a:pt x="464904" y="94580"/>
                  </a:cubicBezTo>
                  <a:cubicBezTo>
                    <a:pt x="464904" y="94580"/>
                    <a:pt x="464904" y="94580"/>
                    <a:pt x="464294" y="94580"/>
                  </a:cubicBezTo>
                  <a:cubicBezTo>
                    <a:pt x="464294" y="94580"/>
                    <a:pt x="464294" y="94580"/>
                    <a:pt x="464294" y="93966"/>
                  </a:cubicBezTo>
                  <a:cubicBezTo>
                    <a:pt x="464294" y="93966"/>
                    <a:pt x="464294" y="93966"/>
                    <a:pt x="464904" y="93966"/>
                  </a:cubicBezTo>
                  <a:cubicBezTo>
                    <a:pt x="464904" y="93352"/>
                    <a:pt x="464904" y="93966"/>
                    <a:pt x="464904" y="92124"/>
                  </a:cubicBezTo>
                  <a:cubicBezTo>
                    <a:pt x="464904" y="92124"/>
                    <a:pt x="464904" y="92124"/>
                    <a:pt x="464294" y="92124"/>
                  </a:cubicBezTo>
                  <a:cubicBezTo>
                    <a:pt x="464294" y="92124"/>
                    <a:pt x="464294" y="92124"/>
                    <a:pt x="464294" y="91509"/>
                  </a:cubicBezTo>
                  <a:cubicBezTo>
                    <a:pt x="464294" y="91509"/>
                    <a:pt x="464904" y="91509"/>
                    <a:pt x="466123" y="91509"/>
                  </a:cubicBezTo>
                  <a:cubicBezTo>
                    <a:pt x="466123" y="91509"/>
                    <a:pt x="466123" y="91509"/>
                    <a:pt x="466123" y="92124"/>
                  </a:cubicBezTo>
                  <a:cubicBezTo>
                    <a:pt x="466732" y="92738"/>
                    <a:pt x="466732" y="92124"/>
                    <a:pt x="468561" y="91509"/>
                  </a:cubicBezTo>
                  <a:cubicBezTo>
                    <a:pt x="467951" y="91509"/>
                    <a:pt x="469170" y="90281"/>
                    <a:pt x="466732" y="90281"/>
                  </a:cubicBezTo>
                  <a:cubicBezTo>
                    <a:pt x="466732" y="90281"/>
                    <a:pt x="466732" y="90281"/>
                    <a:pt x="466732" y="89667"/>
                  </a:cubicBezTo>
                  <a:cubicBezTo>
                    <a:pt x="466732" y="89667"/>
                    <a:pt x="466123" y="89667"/>
                    <a:pt x="464294" y="89667"/>
                  </a:cubicBezTo>
                  <a:cubicBezTo>
                    <a:pt x="464294" y="89667"/>
                    <a:pt x="464294" y="89667"/>
                    <a:pt x="464294" y="88438"/>
                  </a:cubicBezTo>
                  <a:cubicBezTo>
                    <a:pt x="463685" y="88438"/>
                    <a:pt x="464294" y="88438"/>
                    <a:pt x="462466" y="88438"/>
                  </a:cubicBezTo>
                  <a:cubicBezTo>
                    <a:pt x="462466" y="88438"/>
                    <a:pt x="462466" y="88438"/>
                    <a:pt x="462466" y="89667"/>
                  </a:cubicBezTo>
                  <a:cubicBezTo>
                    <a:pt x="462466" y="89667"/>
                    <a:pt x="462466" y="89667"/>
                    <a:pt x="461856" y="89667"/>
                  </a:cubicBezTo>
                  <a:cubicBezTo>
                    <a:pt x="461856" y="89667"/>
                    <a:pt x="461856" y="89667"/>
                    <a:pt x="461856" y="88438"/>
                  </a:cubicBezTo>
                  <a:cubicBezTo>
                    <a:pt x="461856" y="88438"/>
                    <a:pt x="461856" y="88438"/>
                    <a:pt x="461247" y="88438"/>
                  </a:cubicBezTo>
                  <a:cubicBezTo>
                    <a:pt x="461247" y="88438"/>
                    <a:pt x="461247" y="89053"/>
                    <a:pt x="461247" y="87210"/>
                  </a:cubicBezTo>
                  <a:cubicBezTo>
                    <a:pt x="461247" y="87210"/>
                    <a:pt x="460637" y="87210"/>
                    <a:pt x="458809" y="87210"/>
                  </a:cubicBezTo>
                  <a:cubicBezTo>
                    <a:pt x="458809" y="86596"/>
                    <a:pt x="459418" y="86596"/>
                    <a:pt x="458199" y="85982"/>
                  </a:cubicBezTo>
                  <a:cubicBezTo>
                    <a:pt x="458199" y="85982"/>
                    <a:pt x="458199" y="85982"/>
                    <a:pt x="458809" y="85982"/>
                  </a:cubicBezTo>
                  <a:cubicBezTo>
                    <a:pt x="458809" y="85982"/>
                    <a:pt x="458809" y="85982"/>
                    <a:pt x="458809" y="84753"/>
                  </a:cubicBezTo>
                  <a:cubicBezTo>
                    <a:pt x="458809" y="84753"/>
                    <a:pt x="458809" y="84753"/>
                    <a:pt x="458199" y="84753"/>
                  </a:cubicBezTo>
                  <a:cubicBezTo>
                    <a:pt x="458199" y="84753"/>
                    <a:pt x="458199" y="85367"/>
                    <a:pt x="458199" y="83525"/>
                  </a:cubicBezTo>
                  <a:cubicBezTo>
                    <a:pt x="458199" y="83525"/>
                    <a:pt x="458199" y="83525"/>
                    <a:pt x="457590" y="83525"/>
                  </a:cubicBezTo>
                  <a:cubicBezTo>
                    <a:pt x="457590" y="83525"/>
                    <a:pt x="457590" y="83525"/>
                    <a:pt x="457590" y="82296"/>
                  </a:cubicBezTo>
                  <a:cubicBezTo>
                    <a:pt x="457590" y="82296"/>
                    <a:pt x="457590" y="82296"/>
                    <a:pt x="456980" y="82296"/>
                  </a:cubicBezTo>
                  <a:cubicBezTo>
                    <a:pt x="456980" y="81682"/>
                    <a:pt x="456980" y="81682"/>
                    <a:pt x="456980" y="79839"/>
                  </a:cubicBezTo>
                  <a:cubicBezTo>
                    <a:pt x="456980" y="79839"/>
                    <a:pt x="456980" y="79839"/>
                    <a:pt x="456371" y="79839"/>
                  </a:cubicBezTo>
                  <a:cubicBezTo>
                    <a:pt x="455152" y="76154"/>
                    <a:pt x="453933" y="73083"/>
                    <a:pt x="453323" y="67555"/>
                  </a:cubicBezTo>
                  <a:cubicBezTo>
                    <a:pt x="454542" y="66941"/>
                    <a:pt x="455761" y="68169"/>
                    <a:pt x="458199" y="68169"/>
                  </a:cubicBezTo>
                  <a:cubicBezTo>
                    <a:pt x="457590" y="70626"/>
                    <a:pt x="461247" y="70012"/>
                    <a:pt x="461247" y="74311"/>
                  </a:cubicBezTo>
                  <a:cubicBezTo>
                    <a:pt x="461247" y="74311"/>
                    <a:pt x="461247" y="74311"/>
                    <a:pt x="461856" y="74311"/>
                  </a:cubicBezTo>
                  <a:cubicBezTo>
                    <a:pt x="461856" y="74311"/>
                    <a:pt x="461856" y="73697"/>
                    <a:pt x="461856" y="75540"/>
                  </a:cubicBezTo>
                  <a:cubicBezTo>
                    <a:pt x="461856" y="75540"/>
                    <a:pt x="461856" y="75540"/>
                    <a:pt x="462466" y="75540"/>
                  </a:cubicBezTo>
                  <a:cubicBezTo>
                    <a:pt x="463075" y="76768"/>
                    <a:pt x="466123" y="84139"/>
                    <a:pt x="470389" y="82296"/>
                  </a:cubicBezTo>
                  <a:cubicBezTo>
                    <a:pt x="470389" y="82296"/>
                    <a:pt x="470389" y="82296"/>
                    <a:pt x="470389" y="81682"/>
                  </a:cubicBezTo>
                  <a:cubicBezTo>
                    <a:pt x="470389" y="81682"/>
                    <a:pt x="471608" y="81068"/>
                    <a:pt x="471608" y="82910"/>
                  </a:cubicBezTo>
                  <a:cubicBezTo>
                    <a:pt x="471608" y="82910"/>
                    <a:pt x="471608" y="82910"/>
                    <a:pt x="472217" y="82910"/>
                  </a:cubicBezTo>
                  <a:cubicBezTo>
                    <a:pt x="472217" y="82296"/>
                    <a:pt x="471608" y="82296"/>
                    <a:pt x="472827" y="81682"/>
                  </a:cubicBezTo>
                  <a:cubicBezTo>
                    <a:pt x="472827" y="81682"/>
                    <a:pt x="472827" y="81682"/>
                    <a:pt x="472217" y="81682"/>
                  </a:cubicBezTo>
                  <a:cubicBezTo>
                    <a:pt x="472217" y="81682"/>
                    <a:pt x="472217" y="81682"/>
                    <a:pt x="472217" y="80454"/>
                  </a:cubicBezTo>
                  <a:cubicBezTo>
                    <a:pt x="471608" y="80454"/>
                    <a:pt x="471608" y="80454"/>
                    <a:pt x="469779" y="80454"/>
                  </a:cubicBezTo>
                  <a:cubicBezTo>
                    <a:pt x="469779" y="79225"/>
                    <a:pt x="467951" y="78611"/>
                    <a:pt x="469170" y="75540"/>
                  </a:cubicBezTo>
                  <a:cubicBezTo>
                    <a:pt x="469779" y="75540"/>
                    <a:pt x="469779" y="76154"/>
                    <a:pt x="471608" y="74311"/>
                  </a:cubicBezTo>
                  <a:cubicBezTo>
                    <a:pt x="471608" y="74311"/>
                    <a:pt x="471608" y="74311"/>
                    <a:pt x="470389" y="74311"/>
                  </a:cubicBezTo>
                  <a:cubicBezTo>
                    <a:pt x="470389" y="74311"/>
                    <a:pt x="470389" y="74311"/>
                    <a:pt x="470389" y="73083"/>
                  </a:cubicBezTo>
                  <a:cubicBezTo>
                    <a:pt x="470389" y="73083"/>
                    <a:pt x="470389" y="73083"/>
                    <a:pt x="469779" y="73083"/>
                  </a:cubicBezTo>
                  <a:cubicBezTo>
                    <a:pt x="469779" y="73083"/>
                    <a:pt x="469779" y="73083"/>
                    <a:pt x="469779" y="72469"/>
                  </a:cubicBezTo>
                  <a:cubicBezTo>
                    <a:pt x="469779" y="72469"/>
                    <a:pt x="469779" y="72469"/>
                    <a:pt x="469170" y="72469"/>
                  </a:cubicBezTo>
                  <a:cubicBezTo>
                    <a:pt x="469170" y="72469"/>
                    <a:pt x="469170" y="72469"/>
                    <a:pt x="469170" y="71855"/>
                  </a:cubicBezTo>
                  <a:cubicBezTo>
                    <a:pt x="469170" y="71855"/>
                    <a:pt x="469170" y="71855"/>
                    <a:pt x="469779" y="71855"/>
                  </a:cubicBezTo>
                  <a:cubicBezTo>
                    <a:pt x="469779" y="71855"/>
                    <a:pt x="469779" y="71240"/>
                    <a:pt x="469779" y="70012"/>
                  </a:cubicBezTo>
                  <a:cubicBezTo>
                    <a:pt x="469779" y="70012"/>
                    <a:pt x="470389" y="70012"/>
                    <a:pt x="468561" y="70012"/>
                  </a:cubicBezTo>
                  <a:cubicBezTo>
                    <a:pt x="468561" y="70012"/>
                    <a:pt x="468561" y="70012"/>
                    <a:pt x="468561" y="68784"/>
                  </a:cubicBezTo>
                  <a:cubicBezTo>
                    <a:pt x="468561" y="68784"/>
                    <a:pt x="468561" y="68784"/>
                    <a:pt x="467951" y="68784"/>
                  </a:cubicBezTo>
                  <a:cubicBezTo>
                    <a:pt x="467951" y="68784"/>
                    <a:pt x="467951" y="68784"/>
                    <a:pt x="467951" y="68169"/>
                  </a:cubicBezTo>
                  <a:cubicBezTo>
                    <a:pt x="468561" y="68784"/>
                    <a:pt x="468561" y="66941"/>
                    <a:pt x="470389" y="66941"/>
                  </a:cubicBezTo>
                  <a:cubicBezTo>
                    <a:pt x="470389" y="66941"/>
                    <a:pt x="470389" y="66941"/>
                    <a:pt x="470389" y="66327"/>
                  </a:cubicBezTo>
                  <a:cubicBezTo>
                    <a:pt x="470389" y="66327"/>
                    <a:pt x="468561" y="65098"/>
                    <a:pt x="468561" y="67555"/>
                  </a:cubicBezTo>
                  <a:cubicBezTo>
                    <a:pt x="468561" y="67555"/>
                    <a:pt x="468561" y="67555"/>
                    <a:pt x="467951" y="67555"/>
                  </a:cubicBezTo>
                  <a:cubicBezTo>
                    <a:pt x="467951" y="67555"/>
                    <a:pt x="467951" y="66941"/>
                    <a:pt x="467951" y="65098"/>
                  </a:cubicBezTo>
                  <a:cubicBezTo>
                    <a:pt x="467951" y="65098"/>
                    <a:pt x="467951" y="65098"/>
                    <a:pt x="468561" y="65098"/>
                  </a:cubicBezTo>
                  <a:cubicBezTo>
                    <a:pt x="468561" y="65098"/>
                    <a:pt x="468561" y="65098"/>
                    <a:pt x="468561" y="64484"/>
                  </a:cubicBezTo>
                  <a:cubicBezTo>
                    <a:pt x="468561" y="64484"/>
                    <a:pt x="467951" y="64484"/>
                    <a:pt x="469779" y="64484"/>
                  </a:cubicBezTo>
                  <a:cubicBezTo>
                    <a:pt x="469779" y="64484"/>
                    <a:pt x="469779" y="63870"/>
                    <a:pt x="469779" y="62641"/>
                  </a:cubicBezTo>
                  <a:cubicBezTo>
                    <a:pt x="469779" y="62027"/>
                    <a:pt x="470998" y="63256"/>
                    <a:pt x="471608" y="60799"/>
                  </a:cubicBezTo>
                  <a:cubicBezTo>
                    <a:pt x="470998" y="60799"/>
                    <a:pt x="470389" y="61413"/>
                    <a:pt x="468561" y="62027"/>
                  </a:cubicBezTo>
                  <a:cubicBezTo>
                    <a:pt x="468561" y="62027"/>
                    <a:pt x="468561" y="62027"/>
                    <a:pt x="468561" y="60799"/>
                  </a:cubicBezTo>
                  <a:cubicBezTo>
                    <a:pt x="468561" y="60799"/>
                    <a:pt x="468561" y="60799"/>
                    <a:pt x="467951" y="62027"/>
                  </a:cubicBezTo>
                  <a:cubicBezTo>
                    <a:pt x="467951" y="61413"/>
                    <a:pt x="466732" y="61413"/>
                    <a:pt x="466732" y="59570"/>
                  </a:cubicBezTo>
                  <a:cubicBezTo>
                    <a:pt x="466732" y="59570"/>
                    <a:pt x="467342" y="60185"/>
                    <a:pt x="465513" y="60185"/>
                  </a:cubicBezTo>
                  <a:cubicBezTo>
                    <a:pt x="465513" y="60185"/>
                    <a:pt x="465513" y="60185"/>
                    <a:pt x="465513" y="60799"/>
                  </a:cubicBezTo>
                  <a:cubicBezTo>
                    <a:pt x="465513" y="60799"/>
                    <a:pt x="464904" y="60799"/>
                    <a:pt x="463075" y="60799"/>
                  </a:cubicBezTo>
                  <a:cubicBezTo>
                    <a:pt x="463075" y="60799"/>
                    <a:pt x="463075" y="60799"/>
                    <a:pt x="463075" y="62027"/>
                  </a:cubicBezTo>
                  <a:cubicBezTo>
                    <a:pt x="463075" y="62027"/>
                    <a:pt x="463685" y="62027"/>
                    <a:pt x="461856" y="62027"/>
                  </a:cubicBezTo>
                  <a:cubicBezTo>
                    <a:pt x="461856" y="62027"/>
                    <a:pt x="461856" y="62027"/>
                    <a:pt x="461856" y="60799"/>
                  </a:cubicBezTo>
                  <a:cubicBezTo>
                    <a:pt x="461856" y="60799"/>
                    <a:pt x="461856" y="60799"/>
                    <a:pt x="461247" y="60799"/>
                  </a:cubicBezTo>
                  <a:cubicBezTo>
                    <a:pt x="461247" y="59570"/>
                    <a:pt x="460028" y="58342"/>
                    <a:pt x="460637" y="55271"/>
                  </a:cubicBezTo>
                  <a:cubicBezTo>
                    <a:pt x="460637" y="55271"/>
                    <a:pt x="460637" y="55271"/>
                    <a:pt x="460028" y="55271"/>
                  </a:cubicBezTo>
                  <a:cubicBezTo>
                    <a:pt x="459723" y="53736"/>
                    <a:pt x="459571" y="52354"/>
                    <a:pt x="460180" y="51816"/>
                  </a:cubicBezTo>
                  <a:lnTo>
                    <a:pt x="464904" y="53428"/>
                  </a:lnTo>
                  <a:lnTo>
                    <a:pt x="463228" y="48360"/>
                  </a:lnTo>
                  <a:lnTo>
                    <a:pt x="468561" y="51586"/>
                  </a:lnTo>
                  <a:cubicBezTo>
                    <a:pt x="467951" y="51586"/>
                    <a:pt x="469170" y="51586"/>
                    <a:pt x="469170" y="50357"/>
                  </a:cubicBezTo>
                  <a:cubicBezTo>
                    <a:pt x="469779" y="50357"/>
                    <a:pt x="469779" y="49743"/>
                    <a:pt x="471608" y="49129"/>
                  </a:cubicBezTo>
                  <a:cubicBezTo>
                    <a:pt x="471608" y="49743"/>
                    <a:pt x="471608" y="49129"/>
                    <a:pt x="471608" y="50971"/>
                  </a:cubicBezTo>
                  <a:cubicBezTo>
                    <a:pt x="471608" y="50971"/>
                    <a:pt x="471608" y="50971"/>
                    <a:pt x="472217" y="50971"/>
                  </a:cubicBezTo>
                  <a:cubicBezTo>
                    <a:pt x="472217" y="50971"/>
                    <a:pt x="472217" y="51586"/>
                    <a:pt x="472217" y="52814"/>
                  </a:cubicBezTo>
                  <a:cubicBezTo>
                    <a:pt x="472217" y="52814"/>
                    <a:pt x="472217" y="52814"/>
                    <a:pt x="471608" y="52814"/>
                  </a:cubicBezTo>
                  <a:cubicBezTo>
                    <a:pt x="471608" y="52814"/>
                    <a:pt x="471608" y="52814"/>
                    <a:pt x="471608" y="53428"/>
                  </a:cubicBezTo>
                  <a:cubicBezTo>
                    <a:pt x="471608" y="53428"/>
                    <a:pt x="471608" y="53428"/>
                    <a:pt x="472217" y="53428"/>
                  </a:cubicBezTo>
                  <a:cubicBezTo>
                    <a:pt x="472217" y="54042"/>
                    <a:pt x="472217" y="53428"/>
                    <a:pt x="472217" y="55271"/>
                  </a:cubicBezTo>
                  <a:cubicBezTo>
                    <a:pt x="472217" y="55271"/>
                    <a:pt x="472217" y="55271"/>
                    <a:pt x="472827" y="55271"/>
                  </a:cubicBezTo>
                  <a:cubicBezTo>
                    <a:pt x="472217" y="55885"/>
                    <a:pt x="474655" y="57113"/>
                    <a:pt x="474046" y="59570"/>
                  </a:cubicBezTo>
                  <a:cubicBezTo>
                    <a:pt x="474046" y="59570"/>
                    <a:pt x="474046" y="59570"/>
                    <a:pt x="474655" y="59570"/>
                  </a:cubicBezTo>
                  <a:cubicBezTo>
                    <a:pt x="474655" y="59570"/>
                    <a:pt x="474655" y="59570"/>
                    <a:pt x="474655" y="58956"/>
                  </a:cubicBezTo>
                  <a:cubicBezTo>
                    <a:pt x="474655" y="58956"/>
                    <a:pt x="474655" y="58956"/>
                    <a:pt x="475874" y="58956"/>
                  </a:cubicBezTo>
                  <a:cubicBezTo>
                    <a:pt x="475874" y="58956"/>
                    <a:pt x="475874" y="58342"/>
                    <a:pt x="475874" y="56499"/>
                  </a:cubicBezTo>
                  <a:cubicBezTo>
                    <a:pt x="476484" y="56499"/>
                    <a:pt x="477093" y="56499"/>
                    <a:pt x="479531" y="56499"/>
                  </a:cubicBezTo>
                  <a:cubicBezTo>
                    <a:pt x="479531" y="56499"/>
                    <a:pt x="479531" y="56499"/>
                    <a:pt x="479531" y="57113"/>
                  </a:cubicBezTo>
                  <a:cubicBezTo>
                    <a:pt x="479531" y="57113"/>
                    <a:pt x="478922" y="57113"/>
                    <a:pt x="480750" y="57113"/>
                  </a:cubicBezTo>
                  <a:cubicBezTo>
                    <a:pt x="480750" y="57113"/>
                    <a:pt x="480750" y="57113"/>
                    <a:pt x="480750" y="58342"/>
                  </a:cubicBezTo>
                  <a:cubicBezTo>
                    <a:pt x="480750" y="58342"/>
                    <a:pt x="480750" y="58342"/>
                    <a:pt x="481360" y="58342"/>
                  </a:cubicBezTo>
                  <a:cubicBezTo>
                    <a:pt x="481360" y="58956"/>
                    <a:pt x="481360" y="60185"/>
                    <a:pt x="481969" y="62641"/>
                  </a:cubicBezTo>
                  <a:cubicBezTo>
                    <a:pt x="482579" y="62641"/>
                    <a:pt x="485017" y="62641"/>
                    <a:pt x="484407" y="65098"/>
                  </a:cubicBezTo>
                  <a:cubicBezTo>
                    <a:pt x="484407" y="65098"/>
                    <a:pt x="484407" y="65098"/>
                    <a:pt x="485017" y="65098"/>
                  </a:cubicBezTo>
                  <a:cubicBezTo>
                    <a:pt x="485017" y="65712"/>
                    <a:pt x="485017" y="66327"/>
                    <a:pt x="485017" y="68169"/>
                  </a:cubicBezTo>
                  <a:cubicBezTo>
                    <a:pt x="485017" y="68169"/>
                    <a:pt x="485017" y="68169"/>
                    <a:pt x="485626" y="68169"/>
                  </a:cubicBezTo>
                  <a:cubicBezTo>
                    <a:pt x="485626" y="68784"/>
                    <a:pt x="486845" y="69398"/>
                    <a:pt x="486235" y="71240"/>
                  </a:cubicBezTo>
                  <a:cubicBezTo>
                    <a:pt x="486845" y="71240"/>
                    <a:pt x="486845" y="71240"/>
                    <a:pt x="488673" y="71240"/>
                  </a:cubicBezTo>
                  <a:cubicBezTo>
                    <a:pt x="488064" y="70626"/>
                    <a:pt x="489283" y="70626"/>
                    <a:pt x="489283" y="68784"/>
                  </a:cubicBezTo>
                  <a:cubicBezTo>
                    <a:pt x="489283" y="68784"/>
                    <a:pt x="489283" y="68784"/>
                    <a:pt x="489892" y="68784"/>
                  </a:cubicBezTo>
                  <a:cubicBezTo>
                    <a:pt x="489892" y="68784"/>
                    <a:pt x="489892" y="68784"/>
                    <a:pt x="489892" y="68169"/>
                  </a:cubicBezTo>
                  <a:cubicBezTo>
                    <a:pt x="489892" y="68169"/>
                    <a:pt x="489892" y="68169"/>
                    <a:pt x="491111" y="68169"/>
                  </a:cubicBezTo>
                  <a:cubicBezTo>
                    <a:pt x="491111" y="68169"/>
                    <a:pt x="491111" y="68169"/>
                    <a:pt x="491111" y="67555"/>
                  </a:cubicBezTo>
                  <a:cubicBezTo>
                    <a:pt x="491111" y="67555"/>
                    <a:pt x="491111" y="67555"/>
                    <a:pt x="491721" y="67555"/>
                  </a:cubicBezTo>
                  <a:cubicBezTo>
                    <a:pt x="491111" y="71240"/>
                    <a:pt x="492330" y="74926"/>
                    <a:pt x="492940" y="79839"/>
                  </a:cubicBezTo>
                  <a:cubicBezTo>
                    <a:pt x="492940" y="79839"/>
                    <a:pt x="492940" y="79839"/>
                    <a:pt x="493549" y="79839"/>
                  </a:cubicBezTo>
                  <a:cubicBezTo>
                    <a:pt x="493549" y="79839"/>
                    <a:pt x="493549" y="79839"/>
                    <a:pt x="493549" y="80454"/>
                  </a:cubicBezTo>
                  <a:cubicBezTo>
                    <a:pt x="494159" y="80454"/>
                    <a:pt x="493549" y="80454"/>
                    <a:pt x="495378" y="80454"/>
                  </a:cubicBezTo>
                  <a:cubicBezTo>
                    <a:pt x="495378" y="80454"/>
                    <a:pt x="495378" y="80454"/>
                    <a:pt x="495378" y="79839"/>
                  </a:cubicBezTo>
                  <a:cubicBezTo>
                    <a:pt x="495378" y="79839"/>
                    <a:pt x="495378" y="79839"/>
                    <a:pt x="495987" y="79839"/>
                  </a:cubicBezTo>
                  <a:cubicBezTo>
                    <a:pt x="495987" y="79839"/>
                    <a:pt x="495987" y="79839"/>
                    <a:pt x="495987" y="79225"/>
                  </a:cubicBezTo>
                  <a:cubicBezTo>
                    <a:pt x="495987" y="79225"/>
                    <a:pt x="495987" y="79225"/>
                    <a:pt x="496597" y="79225"/>
                  </a:cubicBezTo>
                  <a:cubicBezTo>
                    <a:pt x="496597" y="79225"/>
                    <a:pt x="496597" y="79225"/>
                    <a:pt x="496597" y="78611"/>
                  </a:cubicBezTo>
                  <a:cubicBezTo>
                    <a:pt x="496597" y="78611"/>
                    <a:pt x="496597" y="78611"/>
                    <a:pt x="497206" y="78611"/>
                  </a:cubicBezTo>
                  <a:cubicBezTo>
                    <a:pt x="497206" y="78611"/>
                    <a:pt x="497206" y="78611"/>
                    <a:pt x="497206" y="79225"/>
                  </a:cubicBezTo>
                  <a:cubicBezTo>
                    <a:pt x="497206" y="78611"/>
                    <a:pt x="499035" y="77997"/>
                    <a:pt x="500863" y="78611"/>
                  </a:cubicBezTo>
                  <a:cubicBezTo>
                    <a:pt x="500863" y="78611"/>
                    <a:pt x="500863" y="78611"/>
                    <a:pt x="500863" y="77997"/>
                  </a:cubicBezTo>
                  <a:cubicBezTo>
                    <a:pt x="500863" y="77997"/>
                    <a:pt x="500863" y="77997"/>
                    <a:pt x="500254" y="77997"/>
                  </a:cubicBezTo>
                  <a:cubicBezTo>
                    <a:pt x="500254" y="77383"/>
                    <a:pt x="500254" y="77997"/>
                    <a:pt x="500254" y="76154"/>
                  </a:cubicBezTo>
                  <a:cubicBezTo>
                    <a:pt x="500254" y="76154"/>
                    <a:pt x="500254" y="76154"/>
                    <a:pt x="500863" y="76154"/>
                  </a:cubicBezTo>
                  <a:cubicBezTo>
                    <a:pt x="500863" y="76154"/>
                    <a:pt x="500863" y="76154"/>
                    <a:pt x="500863" y="75540"/>
                  </a:cubicBezTo>
                  <a:cubicBezTo>
                    <a:pt x="500863" y="75540"/>
                    <a:pt x="500863" y="75540"/>
                    <a:pt x="501472" y="75540"/>
                  </a:cubicBezTo>
                  <a:cubicBezTo>
                    <a:pt x="501472" y="75540"/>
                    <a:pt x="501472" y="75540"/>
                    <a:pt x="501472" y="76154"/>
                  </a:cubicBezTo>
                  <a:cubicBezTo>
                    <a:pt x="501472" y="76154"/>
                    <a:pt x="501472" y="76154"/>
                    <a:pt x="502691" y="76154"/>
                  </a:cubicBezTo>
                  <a:cubicBezTo>
                    <a:pt x="502691" y="76154"/>
                    <a:pt x="502691" y="76154"/>
                    <a:pt x="502691" y="75540"/>
                  </a:cubicBezTo>
                  <a:cubicBezTo>
                    <a:pt x="502691" y="75540"/>
                    <a:pt x="502691" y="75540"/>
                    <a:pt x="501472" y="75540"/>
                  </a:cubicBezTo>
                  <a:cubicBezTo>
                    <a:pt x="501472" y="75540"/>
                    <a:pt x="501472" y="75540"/>
                    <a:pt x="501472" y="74926"/>
                  </a:cubicBezTo>
                  <a:cubicBezTo>
                    <a:pt x="501472" y="74926"/>
                    <a:pt x="501472" y="74926"/>
                    <a:pt x="502691" y="74926"/>
                  </a:cubicBezTo>
                  <a:cubicBezTo>
                    <a:pt x="502691" y="74926"/>
                    <a:pt x="502691" y="74926"/>
                    <a:pt x="502691" y="73083"/>
                  </a:cubicBezTo>
                  <a:cubicBezTo>
                    <a:pt x="502691" y="73083"/>
                    <a:pt x="502691" y="73083"/>
                    <a:pt x="503301" y="73083"/>
                  </a:cubicBezTo>
                  <a:cubicBezTo>
                    <a:pt x="503910" y="74311"/>
                    <a:pt x="502082" y="77383"/>
                    <a:pt x="503910" y="79225"/>
                  </a:cubicBezTo>
                  <a:cubicBezTo>
                    <a:pt x="503910" y="77383"/>
                    <a:pt x="505739" y="74926"/>
                    <a:pt x="505739" y="71240"/>
                  </a:cubicBezTo>
                  <a:cubicBezTo>
                    <a:pt x="506348" y="71240"/>
                    <a:pt x="505739" y="71240"/>
                    <a:pt x="507567" y="71240"/>
                  </a:cubicBezTo>
                  <a:cubicBezTo>
                    <a:pt x="507567" y="71240"/>
                    <a:pt x="507567" y="71240"/>
                    <a:pt x="507567" y="71855"/>
                  </a:cubicBezTo>
                  <a:cubicBezTo>
                    <a:pt x="507567" y="71855"/>
                    <a:pt x="507567" y="71855"/>
                    <a:pt x="508177" y="71855"/>
                  </a:cubicBezTo>
                  <a:cubicBezTo>
                    <a:pt x="508177" y="71855"/>
                    <a:pt x="507567" y="73083"/>
                    <a:pt x="509396" y="73083"/>
                  </a:cubicBezTo>
                  <a:cubicBezTo>
                    <a:pt x="509396" y="73697"/>
                    <a:pt x="509396" y="75540"/>
                    <a:pt x="511834" y="75540"/>
                  </a:cubicBezTo>
                  <a:cubicBezTo>
                    <a:pt x="511834" y="75540"/>
                    <a:pt x="511834" y="75540"/>
                    <a:pt x="511834" y="74311"/>
                  </a:cubicBezTo>
                  <a:cubicBezTo>
                    <a:pt x="511834" y="74311"/>
                    <a:pt x="511834" y="74311"/>
                    <a:pt x="511224" y="74311"/>
                  </a:cubicBezTo>
                  <a:cubicBezTo>
                    <a:pt x="511224" y="74311"/>
                    <a:pt x="511224" y="74311"/>
                    <a:pt x="511224" y="73083"/>
                  </a:cubicBezTo>
                  <a:cubicBezTo>
                    <a:pt x="511224" y="73083"/>
                    <a:pt x="511224" y="73083"/>
                    <a:pt x="510615" y="73083"/>
                  </a:cubicBezTo>
                  <a:cubicBezTo>
                    <a:pt x="510615" y="73083"/>
                    <a:pt x="509396" y="72469"/>
                    <a:pt x="509396" y="70626"/>
                  </a:cubicBezTo>
                  <a:cubicBezTo>
                    <a:pt x="510005" y="70626"/>
                    <a:pt x="510005" y="70012"/>
                    <a:pt x="511834" y="70012"/>
                  </a:cubicBezTo>
                  <a:cubicBezTo>
                    <a:pt x="511834" y="70012"/>
                    <a:pt x="511834" y="70012"/>
                    <a:pt x="511834" y="68784"/>
                  </a:cubicBezTo>
                  <a:cubicBezTo>
                    <a:pt x="511834" y="68784"/>
                    <a:pt x="511834" y="68784"/>
                    <a:pt x="513053" y="68784"/>
                  </a:cubicBezTo>
                  <a:cubicBezTo>
                    <a:pt x="513053" y="68784"/>
                    <a:pt x="513053" y="68784"/>
                    <a:pt x="513053" y="70012"/>
                  </a:cubicBezTo>
                  <a:cubicBezTo>
                    <a:pt x="513053" y="70012"/>
                    <a:pt x="513053" y="70012"/>
                    <a:pt x="513662" y="70012"/>
                  </a:cubicBezTo>
                  <a:cubicBezTo>
                    <a:pt x="513662" y="70626"/>
                    <a:pt x="514272" y="71855"/>
                    <a:pt x="514881" y="74311"/>
                  </a:cubicBezTo>
                  <a:cubicBezTo>
                    <a:pt x="514881" y="74311"/>
                    <a:pt x="514881" y="74311"/>
                    <a:pt x="515491" y="74311"/>
                  </a:cubicBezTo>
                  <a:cubicBezTo>
                    <a:pt x="516100" y="77383"/>
                    <a:pt x="513053" y="80454"/>
                    <a:pt x="512443" y="84753"/>
                  </a:cubicBezTo>
                  <a:cubicBezTo>
                    <a:pt x="512443" y="84753"/>
                    <a:pt x="512443" y="84753"/>
                    <a:pt x="511834" y="84753"/>
                  </a:cubicBezTo>
                  <a:cubicBezTo>
                    <a:pt x="511834" y="85367"/>
                    <a:pt x="511834" y="85982"/>
                    <a:pt x="511834" y="87824"/>
                  </a:cubicBezTo>
                  <a:cubicBezTo>
                    <a:pt x="511834" y="87824"/>
                    <a:pt x="511834" y="87824"/>
                    <a:pt x="511224" y="87824"/>
                  </a:cubicBezTo>
                  <a:cubicBezTo>
                    <a:pt x="511224" y="87824"/>
                    <a:pt x="511224" y="87824"/>
                    <a:pt x="511224" y="88438"/>
                  </a:cubicBezTo>
                  <a:cubicBezTo>
                    <a:pt x="511224" y="88438"/>
                    <a:pt x="510615" y="88438"/>
                    <a:pt x="512443" y="88438"/>
                  </a:cubicBezTo>
                  <a:cubicBezTo>
                    <a:pt x="512443" y="88438"/>
                    <a:pt x="512443" y="88438"/>
                    <a:pt x="512443" y="89667"/>
                  </a:cubicBezTo>
                  <a:cubicBezTo>
                    <a:pt x="512443" y="89667"/>
                    <a:pt x="512443" y="88438"/>
                    <a:pt x="513662" y="88438"/>
                  </a:cubicBezTo>
                  <a:cubicBezTo>
                    <a:pt x="513662" y="88438"/>
                    <a:pt x="513662" y="87824"/>
                    <a:pt x="513662" y="86596"/>
                  </a:cubicBezTo>
                  <a:cubicBezTo>
                    <a:pt x="513662" y="86596"/>
                    <a:pt x="513662" y="86596"/>
                    <a:pt x="514881" y="86596"/>
                  </a:cubicBezTo>
                  <a:cubicBezTo>
                    <a:pt x="514881" y="86596"/>
                    <a:pt x="514272" y="84753"/>
                    <a:pt x="516710" y="84753"/>
                  </a:cubicBezTo>
                  <a:cubicBezTo>
                    <a:pt x="517319" y="85367"/>
                    <a:pt x="516100" y="87210"/>
                    <a:pt x="518538" y="87210"/>
                  </a:cubicBezTo>
                  <a:cubicBezTo>
                    <a:pt x="518538" y="87210"/>
                    <a:pt x="518538" y="87210"/>
                    <a:pt x="518538" y="87824"/>
                  </a:cubicBezTo>
                  <a:cubicBezTo>
                    <a:pt x="518538" y="87824"/>
                    <a:pt x="519147" y="87824"/>
                    <a:pt x="520366" y="87824"/>
                  </a:cubicBezTo>
                  <a:cubicBezTo>
                    <a:pt x="520366" y="87824"/>
                    <a:pt x="520366" y="87824"/>
                    <a:pt x="520366" y="87210"/>
                  </a:cubicBezTo>
                  <a:cubicBezTo>
                    <a:pt x="520366" y="87210"/>
                    <a:pt x="520366" y="87210"/>
                    <a:pt x="520976" y="87210"/>
                  </a:cubicBezTo>
                  <a:cubicBezTo>
                    <a:pt x="520976" y="87210"/>
                    <a:pt x="520976" y="87210"/>
                    <a:pt x="520976" y="87824"/>
                  </a:cubicBezTo>
                  <a:cubicBezTo>
                    <a:pt x="520976" y="87824"/>
                    <a:pt x="520976" y="87824"/>
                    <a:pt x="522195" y="87824"/>
                  </a:cubicBezTo>
                  <a:cubicBezTo>
                    <a:pt x="522195" y="88438"/>
                    <a:pt x="522195" y="87824"/>
                    <a:pt x="522195" y="89667"/>
                  </a:cubicBezTo>
                  <a:cubicBezTo>
                    <a:pt x="522195" y="89667"/>
                    <a:pt x="522195" y="89667"/>
                    <a:pt x="522804" y="89667"/>
                  </a:cubicBezTo>
                  <a:cubicBezTo>
                    <a:pt x="522804" y="89667"/>
                    <a:pt x="522804" y="90281"/>
                    <a:pt x="522804" y="92124"/>
                  </a:cubicBezTo>
                  <a:cubicBezTo>
                    <a:pt x="522804" y="92124"/>
                    <a:pt x="522804" y="92124"/>
                    <a:pt x="523414" y="92124"/>
                  </a:cubicBezTo>
                  <a:cubicBezTo>
                    <a:pt x="523414" y="92738"/>
                    <a:pt x="523414" y="93352"/>
                    <a:pt x="524633" y="95809"/>
                  </a:cubicBezTo>
                  <a:cubicBezTo>
                    <a:pt x="524633" y="95809"/>
                    <a:pt x="524633" y="95809"/>
                    <a:pt x="524023" y="95809"/>
                  </a:cubicBezTo>
                  <a:cubicBezTo>
                    <a:pt x="524023" y="95809"/>
                    <a:pt x="524023" y="95809"/>
                    <a:pt x="524023" y="96423"/>
                  </a:cubicBezTo>
                  <a:cubicBezTo>
                    <a:pt x="524023" y="96423"/>
                    <a:pt x="524023" y="96423"/>
                    <a:pt x="525242" y="96423"/>
                  </a:cubicBezTo>
                  <a:cubicBezTo>
                    <a:pt x="525242" y="96423"/>
                    <a:pt x="525242" y="96423"/>
                    <a:pt x="525242" y="97652"/>
                  </a:cubicBezTo>
                  <a:cubicBezTo>
                    <a:pt x="525242" y="97652"/>
                    <a:pt x="525242" y="97652"/>
                    <a:pt x="526461" y="97652"/>
                  </a:cubicBezTo>
                  <a:cubicBezTo>
                    <a:pt x="526461" y="97652"/>
                    <a:pt x="525242" y="97037"/>
                    <a:pt x="525242" y="98880"/>
                  </a:cubicBezTo>
                  <a:cubicBezTo>
                    <a:pt x="525242" y="98880"/>
                    <a:pt x="525242" y="98880"/>
                    <a:pt x="526461" y="98880"/>
                  </a:cubicBezTo>
                  <a:cubicBezTo>
                    <a:pt x="526461" y="98880"/>
                    <a:pt x="526461" y="98880"/>
                    <a:pt x="526461" y="100108"/>
                  </a:cubicBezTo>
                  <a:cubicBezTo>
                    <a:pt x="526461" y="100108"/>
                    <a:pt x="526461" y="100108"/>
                    <a:pt x="527071" y="100108"/>
                  </a:cubicBezTo>
                  <a:cubicBezTo>
                    <a:pt x="527071" y="100723"/>
                    <a:pt x="527071" y="101337"/>
                    <a:pt x="527071" y="103179"/>
                  </a:cubicBezTo>
                  <a:cubicBezTo>
                    <a:pt x="527071" y="103179"/>
                    <a:pt x="526461" y="103179"/>
                    <a:pt x="528290" y="103179"/>
                  </a:cubicBezTo>
                  <a:cubicBezTo>
                    <a:pt x="528290" y="103179"/>
                    <a:pt x="528290" y="103179"/>
                    <a:pt x="528290" y="101951"/>
                  </a:cubicBezTo>
                  <a:cubicBezTo>
                    <a:pt x="528290" y="101951"/>
                    <a:pt x="528290" y="101951"/>
                    <a:pt x="528899" y="101951"/>
                  </a:cubicBezTo>
                  <a:cubicBezTo>
                    <a:pt x="528899" y="101337"/>
                    <a:pt x="528899" y="101337"/>
                    <a:pt x="528899" y="99494"/>
                  </a:cubicBezTo>
                  <a:cubicBezTo>
                    <a:pt x="528899" y="99494"/>
                    <a:pt x="528899" y="99494"/>
                    <a:pt x="528290" y="99494"/>
                  </a:cubicBezTo>
                  <a:cubicBezTo>
                    <a:pt x="528290" y="99494"/>
                    <a:pt x="528290" y="98880"/>
                    <a:pt x="528290" y="97652"/>
                  </a:cubicBezTo>
                  <a:cubicBezTo>
                    <a:pt x="528899" y="97037"/>
                    <a:pt x="528899" y="97652"/>
                    <a:pt x="530728" y="98266"/>
                  </a:cubicBezTo>
                  <a:cubicBezTo>
                    <a:pt x="530118" y="98266"/>
                    <a:pt x="530728" y="98880"/>
                    <a:pt x="531337" y="100108"/>
                  </a:cubicBezTo>
                  <a:cubicBezTo>
                    <a:pt x="531337" y="100108"/>
                    <a:pt x="531337" y="100108"/>
                    <a:pt x="532556" y="100108"/>
                  </a:cubicBezTo>
                  <a:cubicBezTo>
                    <a:pt x="532556" y="100108"/>
                    <a:pt x="532556" y="100108"/>
                    <a:pt x="532556" y="99494"/>
                  </a:cubicBezTo>
                  <a:cubicBezTo>
                    <a:pt x="532556" y="99494"/>
                    <a:pt x="532556" y="99494"/>
                    <a:pt x="531947" y="99494"/>
                  </a:cubicBezTo>
                  <a:cubicBezTo>
                    <a:pt x="531947" y="99494"/>
                    <a:pt x="531947" y="98266"/>
                    <a:pt x="531947" y="96423"/>
                  </a:cubicBezTo>
                  <a:cubicBezTo>
                    <a:pt x="531947" y="96423"/>
                    <a:pt x="532556" y="96423"/>
                    <a:pt x="530728" y="96423"/>
                  </a:cubicBezTo>
                  <a:cubicBezTo>
                    <a:pt x="530728" y="96423"/>
                    <a:pt x="530728" y="96423"/>
                    <a:pt x="530728" y="95809"/>
                  </a:cubicBezTo>
                  <a:cubicBezTo>
                    <a:pt x="530728" y="95809"/>
                    <a:pt x="530728" y="95809"/>
                    <a:pt x="530118" y="95809"/>
                  </a:cubicBezTo>
                  <a:cubicBezTo>
                    <a:pt x="530118" y="95809"/>
                    <a:pt x="530118" y="95195"/>
                    <a:pt x="530118" y="93966"/>
                  </a:cubicBezTo>
                  <a:cubicBezTo>
                    <a:pt x="530118" y="93966"/>
                    <a:pt x="530118" y="93966"/>
                    <a:pt x="530728" y="93966"/>
                  </a:cubicBezTo>
                  <a:cubicBezTo>
                    <a:pt x="530728" y="93966"/>
                    <a:pt x="530728" y="93966"/>
                    <a:pt x="530728" y="94580"/>
                  </a:cubicBezTo>
                  <a:cubicBezTo>
                    <a:pt x="530728" y="94580"/>
                    <a:pt x="530728" y="94580"/>
                    <a:pt x="531337" y="94580"/>
                  </a:cubicBezTo>
                  <a:cubicBezTo>
                    <a:pt x="531337" y="94580"/>
                    <a:pt x="531337" y="94580"/>
                    <a:pt x="531337" y="95195"/>
                  </a:cubicBezTo>
                  <a:cubicBezTo>
                    <a:pt x="531337" y="95195"/>
                    <a:pt x="531337" y="95195"/>
                    <a:pt x="531947" y="95195"/>
                  </a:cubicBezTo>
                  <a:cubicBezTo>
                    <a:pt x="531947" y="95195"/>
                    <a:pt x="531947" y="94580"/>
                    <a:pt x="531947" y="93352"/>
                  </a:cubicBezTo>
                  <a:cubicBezTo>
                    <a:pt x="531947" y="93352"/>
                    <a:pt x="531947" y="93352"/>
                    <a:pt x="531337" y="93352"/>
                  </a:cubicBezTo>
                  <a:cubicBezTo>
                    <a:pt x="531337" y="93352"/>
                    <a:pt x="531337" y="93352"/>
                    <a:pt x="531337" y="92124"/>
                  </a:cubicBezTo>
                  <a:cubicBezTo>
                    <a:pt x="531337" y="92124"/>
                    <a:pt x="531337" y="92124"/>
                    <a:pt x="530118" y="92124"/>
                  </a:cubicBezTo>
                  <a:cubicBezTo>
                    <a:pt x="530118" y="92738"/>
                    <a:pt x="529509" y="91509"/>
                    <a:pt x="531337" y="91509"/>
                  </a:cubicBezTo>
                  <a:cubicBezTo>
                    <a:pt x="531337" y="91509"/>
                    <a:pt x="531337" y="91509"/>
                    <a:pt x="531337" y="90895"/>
                  </a:cubicBezTo>
                  <a:cubicBezTo>
                    <a:pt x="531337" y="90895"/>
                    <a:pt x="530728" y="90895"/>
                    <a:pt x="528899" y="90895"/>
                  </a:cubicBezTo>
                  <a:cubicBezTo>
                    <a:pt x="528899" y="90895"/>
                    <a:pt x="528899" y="90895"/>
                    <a:pt x="528899" y="90281"/>
                  </a:cubicBezTo>
                  <a:cubicBezTo>
                    <a:pt x="529509" y="90281"/>
                    <a:pt x="528899" y="90281"/>
                    <a:pt x="530728" y="90281"/>
                  </a:cubicBezTo>
                  <a:cubicBezTo>
                    <a:pt x="530728" y="90281"/>
                    <a:pt x="530728" y="90281"/>
                    <a:pt x="530728" y="89667"/>
                  </a:cubicBezTo>
                  <a:cubicBezTo>
                    <a:pt x="530118" y="89667"/>
                    <a:pt x="529509" y="88438"/>
                    <a:pt x="527680" y="88438"/>
                  </a:cubicBezTo>
                  <a:cubicBezTo>
                    <a:pt x="527680" y="88438"/>
                    <a:pt x="527680" y="88438"/>
                    <a:pt x="527680" y="87824"/>
                  </a:cubicBezTo>
                  <a:cubicBezTo>
                    <a:pt x="527680" y="87824"/>
                    <a:pt x="527680" y="87824"/>
                    <a:pt x="528899" y="87824"/>
                  </a:cubicBezTo>
                  <a:cubicBezTo>
                    <a:pt x="528899" y="87824"/>
                    <a:pt x="528899" y="87824"/>
                    <a:pt x="528899" y="87210"/>
                  </a:cubicBezTo>
                  <a:cubicBezTo>
                    <a:pt x="528899" y="87210"/>
                    <a:pt x="528899" y="87210"/>
                    <a:pt x="528290" y="87210"/>
                  </a:cubicBezTo>
                  <a:cubicBezTo>
                    <a:pt x="528290" y="87210"/>
                    <a:pt x="528290" y="86596"/>
                    <a:pt x="528290" y="84753"/>
                  </a:cubicBezTo>
                  <a:cubicBezTo>
                    <a:pt x="528290" y="84753"/>
                    <a:pt x="528290" y="84753"/>
                    <a:pt x="527680" y="84753"/>
                  </a:cubicBezTo>
                  <a:cubicBezTo>
                    <a:pt x="527680" y="83525"/>
                    <a:pt x="527071" y="81682"/>
                    <a:pt x="526461" y="79225"/>
                  </a:cubicBezTo>
                  <a:cubicBezTo>
                    <a:pt x="526461" y="79225"/>
                    <a:pt x="526461" y="79225"/>
                    <a:pt x="527071" y="79225"/>
                  </a:cubicBezTo>
                  <a:cubicBezTo>
                    <a:pt x="526461" y="77997"/>
                    <a:pt x="527680" y="77383"/>
                    <a:pt x="527680" y="74926"/>
                  </a:cubicBezTo>
                  <a:cubicBezTo>
                    <a:pt x="527680" y="74926"/>
                    <a:pt x="527680" y="74926"/>
                    <a:pt x="527071" y="74926"/>
                  </a:cubicBezTo>
                  <a:cubicBezTo>
                    <a:pt x="527071" y="74926"/>
                    <a:pt x="527071" y="74926"/>
                    <a:pt x="527071" y="74311"/>
                  </a:cubicBezTo>
                  <a:cubicBezTo>
                    <a:pt x="527071" y="74311"/>
                    <a:pt x="527071" y="74311"/>
                    <a:pt x="527680" y="74311"/>
                  </a:cubicBezTo>
                  <a:cubicBezTo>
                    <a:pt x="528290" y="71855"/>
                    <a:pt x="526461" y="70626"/>
                    <a:pt x="526461" y="67555"/>
                  </a:cubicBezTo>
                  <a:cubicBezTo>
                    <a:pt x="526461" y="67555"/>
                    <a:pt x="526461" y="67555"/>
                    <a:pt x="525242" y="67555"/>
                  </a:cubicBezTo>
                  <a:cubicBezTo>
                    <a:pt x="525242" y="66941"/>
                    <a:pt x="525852" y="66941"/>
                    <a:pt x="526461" y="65098"/>
                  </a:cubicBezTo>
                  <a:cubicBezTo>
                    <a:pt x="526461" y="65098"/>
                    <a:pt x="526461" y="65098"/>
                    <a:pt x="527071" y="65098"/>
                  </a:cubicBezTo>
                  <a:cubicBezTo>
                    <a:pt x="527071" y="65098"/>
                    <a:pt x="527071" y="65098"/>
                    <a:pt x="527071" y="64484"/>
                  </a:cubicBezTo>
                  <a:cubicBezTo>
                    <a:pt x="527071" y="64484"/>
                    <a:pt x="527071" y="64484"/>
                    <a:pt x="527680" y="64484"/>
                  </a:cubicBezTo>
                  <a:cubicBezTo>
                    <a:pt x="527680" y="64484"/>
                    <a:pt x="527680" y="64484"/>
                    <a:pt x="527680" y="63870"/>
                  </a:cubicBezTo>
                  <a:cubicBezTo>
                    <a:pt x="527680" y="63870"/>
                    <a:pt x="527680" y="63870"/>
                    <a:pt x="528290" y="63870"/>
                  </a:cubicBezTo>
                  <a:cubicBezTo>
                    <a:pt x="528290" y="63870"/>
                    <a:pt x="528290" y="63870"/>
                    <a:pt x="528290" y="63256"/>
                  </a:cubicBezTo>
                  <a:cubicBezTo>
                    <a:pt x="528290" y="63256"/>
                    <a:pt x="528290" y="63256"/>
                    <a:pt x="527680" y="63256"/>
                  </a:cubicBezTo>
                  <a:cubicBezTo>
                    <a:pt x="527680" y="62641"/>
                    <a:pt x="527071" y="61413"/>
                    <a:pt x="524633" y="62027"/>
                  </a:cubicBezTo>
                  <a:cubicBezTo>
                    <a:pt x="524633" y="62027"/>
                    <a:pt x="524633" y="62027"/>
                    <a:pt x="524633" y="60799"/>
                  </a:cubicBezTo>
                  <a:cubicBezTo>
                    <a:pt x="524633" y="60799"/>
                    <a:pt x="524633" y="60799"/>
                    <a:pt x="524023" y="60799"/>
                  </a:cubicBezTo>
                  <a:cubicBezTo>
                    <a:pt x="524023" y="60799"/>
                    <a:pt x="524023" y="60799"/>
                    <a:pt x="524023" y="60185"/>
                  </a:cubicBezTo>
                  <a:cubicBezTo>
                    <a:pt x="524023" y="60185"/>
                    <a:pt x="524023" y="60185"/>
                    <a:pt x="523414" y="60185"/>
                  </a:cubicBezTo>
                  <a:cubicBezTo>
                    <a:pt x="524023" y="59570"/>
                    <a:pt x="521585" y="58342"/>
                    <a:pt x="522195" y="55885"/>
                  </a:cubicBezTo>
                  <a:cubicBezTo>
                    <a:pt x="522195" y="55885"/>
                    <a:pt x="522195" y="55885"/>
                    <a:pt x="520976" y="55885"/>
                  </a:cubicBezTo>
                  <a:cubicBezTo>
                    <a:pt x="520976" y="54042"/>
                    <a:pt x="520976" y="51586"/>
                    <a:pt x="522195" y="48515"/>
                  </a:cubicBezTo>
                  <a:cubicBezTo>
                    <a:pt x="523414" y="49129"/>
                    <a:pt x="524023" y="46058"/>
                    <a:pt x="527071" y="47900"/>
                  </a:cubicBezTo>
                  <a:cubicBezTo>
                    <a:pt x="527071" y="48515"/>
                    <a:pt x="527071" y="49129"/>
                    <a:pt x="527071" y="50971"/>
                  </a:cubicBezTo>
                  <a:cubicBezTo>
                    <a:pt x="527071" y="50971"/>
                    <a:pt x="527071" y="50971"/>
                    <a:pt x="527680" y="50971"/>
                  </a:cubicBezTo>
                  <a:cubicBezTo>
                    <a:pt x="527071" y="50971"/>
                    <a:pt x="528290" y="51586"/>
                    <a:pt x="527071" y="52814"/>
                  </a:cubicBezTo>
                  <a:cubicBezTo>
                    <a:pt x="527071" y="52814"/>
                    <a:pt x="527071" y="52814"/>
                    <a:pt x="527680" y="52814"/>
                  </a:cubicBezTo>
                  <a:cubicBezTo>
                    <a:pt x="527680" y="53428"/>
                    <a:pt x="527680" y="54657"/>
                    <a:pt x="527680" y="56499"/>
                  </a:cubicBezTo>
                  <a:cubicBezTo>
                    <a:pt x="527680" y="56499"/>
                    <a:pt x="527680" y="56499"/>
                    <a:pt x="528290" y="56499"/>
                  </a:cubicBezTo>
                  <a:cubicBezTo>
                    <a:pt x="528290" y="57113"/>
                    <a:pt x="528290" y="56499"/>
                    <a:pt x="528290" y="58342"/>
                  </a:cubicBezTo>
                  <a:cubicBezTo>
                    <a:pt x="530118" y="57113"/>
                    <a:pt x="528899" y="60799"/>
                    <a:pt x="531947" y="60185"/>
                  </a:cubicBezTo>
                  <a:cubicBezTo>
                    <a:pt x="531947" y="60185"/>
                    <a:pt x="530728" y="58956"/>
                    <a:pt x="530728" y="57113"/>
                  </a:cubicBezTo>
                  <a:cubicBezTo>
                    <a:pt x="530118" y="57113"/>
                    <a:pt x="530728" y="57113"/>
                    <a:pt x="528899" y="57113"/>
                  </a:cubicBezTo>
                  <a:cubicBezTo>
                    <a:pt x="528899" y="57113"/>
                    <a:pt x="528899" y="57113"/>
                    <a:pt x="528899" y="56499"/>
                  </a:cubicBezTo>
                  <a:cubicBezTo>
                    <a:pt x="528899" y="56499"/>
                    <a:pt x="528899" y="56499"/>
                    <a:pt x="530118" y="56499"/>
                  </a:cubicBezTo>
                  <a:cubicBezTo>
                    <a:pt x="530118" y="56499"/>
                    <a:pt x="530118" y="56499"/>
                    <a:pt x="530118" y="55885"/>
                  </a:cubicBezTo>
                  <a:cubicBezTo>
                    <a:pt x="530118" y="55885"/>
                    <a:pt x="530118" y="55885"/>
                    <a:pt x="528899" y="55885"/>
                  </a:cubicBezTo>
                  <a:cubicBezTo>
                    <a:pt x="530118" y="54042"/>
                    <a:pt x="530728" y="50971"/>
                    <a:pt x="531337" y="47900"/>
                  </a:cubicBezTo>
                  <a:cubicBezTo>
                    <a:pt x="531337" y="47900"/>
                    <a:pt x="531337" y="47900"/>
                    <a:pt x="530728" y="47900"/>
                  </a:cubicBezTo>
                  <a:cubicBezTo>
                    <a:pt x="530728" y="47900"/>
                    <a:pt x="530728" y="47900"/>
                    <a:pt x="530728" y="47286"/>
                  </a:cubicBezTo>
                  <a:cubicBezTo>
                    <a:pt x="530728" y="47286"/>
                    <a:pt x="530728" y="47286"/>
                    <a:pt x="530118" y="47286"/>
                  </a:cubicBezTo>
                  <a:cubicBezTo>
                    <a:pt x="530118" y="47286"/>
                    <a:pt x="530728" y="46058"/>
                    <a:pt x="530728" y="44215"/>
                  </a:cubicBezTo>
                  <a:cubicBezTo>
                    <a:pt x="530728" y="44215"/>
                    <a:pt x="530728" y="44215"/>
                    <a:pt x="530118" y="44215"/>
                  </a:cubicBezTo>
                  <a:cubicBezTo>
                    <a:pt x="529509" y="43601"/>
                    <a:pt x="530118" y="42987"/>
                    <a:pt x="528290" y="41144"/>
                  </a:cubicBezTo>
                  <a:cubicBezTo>
                    <a:pt x="528899" y="40530"/>
                    <a:pt x="527680" y="39916"/>
                    <a:pt x="527680" y="37459"/>
                  </a:cubicBezTo>
                  <a:cubicBezTo>
                    <a:pt x="527680" y="37459"/>
                    <a:pt x="527680" y="37459"/>
                    <a:pt x="527071" y="37459"/>
                  </a:cubicBezTo>
                  <a:cubicBezTo>
                    <a:pt x="527071" y="37459"/>
                    <a:pt x="525852" y="36844"/>
                    <a:pt x="527680" y="35616"/>
                  </a:cubicBezTo>
                  <a:close/>
                  <a:moveTo>
                    <a:pt x="553343" y="33138"/>
                  </a:moveTo>
                  <a:cubicBezTo>
                    <a:pt x="553343" y="33758"/>
                    <a:pt x="553933" y="32519"/>
                    <a:pt x="555113" y="33758"/>
                  </a:cubicBezTo>
                  <a:cubicBezTo>
                    <a:pt x="555113" y="33758"/>
                    <a:pt x="555113" y="33758"/>
                    <a:pt x="555113" y="33138"/>
                  </a:cubicBezTo>
                  <a:cubicBezTo>
                    <a:pt x="555113" y="33138"/>
                    <a:pt x="555703" y="34997"/>
                    <a:pt x="557472" y="34997"/>
                  </a:cubicBezTo>
                  <a:cubicBezTo>
                    <a:pt x="557472" y="34997"/>
                    <a:pt x="557472" y="34997"/>
                    <a:pt x="557472" y="35616"/>
                  </a:cubicBezTo>
                  <a:cubicBezTo>
                    <a:pt x="556882" y="35616"/>
                    <a:pt x="556293" y="35616"/>
                    <a:pt x="554523" y="35616"/>
                  </a:cubicBezTo>
                  <a:cubicBezTo>
                    <a:pt x="554523" y="35616"/>
                    <a:pt x="554523" y="35616"/>
                    <a:pt x="554523" y="34997"/>
                  </a:cubicBezTo>
                  <a:cubicBezTo>
                    <a:pt x="553933" y="34377"/>
                    <a:pt x="553933" y="34997"/>
                    <a:pt x="553343" y="33758"/>
                  </a:cubicBezTo>
                  <a:cubicBezTo>
                    <a:pt x="553343" y="33758"/>
                    <a:pt x="553343" y="33758"/>
                    <a:pt x="553343" y="33138"/>
                  </a:cubicBezTo>
                  <a:close/>
                  <a:moveTo>
                    <a:pt x="463012" y="30970"/>
                  </a:moveTo>
                  <a:cubicBezTo>
                    <a:pt x="463012" y="30970"/>
                    <a:pt x="463012" y="30970"/>
                    <a:pt x="464251" y="30970"/>
                  </a:cubicBezTo>
                  <a:cubicBezTo>
                    <a:pt x="464251" y="30970"/>
                    <a:pt x="464251" y="30970"/>
                    <a:pt x="464251" y="31486"/>
                  </a:cubicBezTo>
                  <a:cubicBezTo>
                    <a:pt x="464251" y="31486"/>
                    <a:pt x="463632" y="31486"/>
                    <a:pt x="465490" y="31486"/>
                  </a:cubicBezTo>
                  <a:cubicBezTo>
                    <a:pt x="465490" y="31486"/>
                    <a:pt x="466109" y="32003"/>
                    <a:pt x="464870" y="32519"/>
                  </a:cubicBezTo>
                  <a:cubicBezTo>
                    <a:pt x="464870" y="32519"/>
                    <a:pt x="463632" y="32003"/>
                    <a:pt x="463012" y="30970"/>
                  </a:cubicBezTo>
                  <a:close/>
                  <a:moveTo>
                    <a:pt x="597218" y="28492"/>
                  </a:moveTo>
                  <a:cubicBezTo>
                    <a:pt x="597218" y="28492"/>
                    <a:pt x="597218" y="28492"/>
                    <a:pt x="597734" y="28492"/>
                  </a:cubicBezTo>
                  <a:cubicBezTo>
                    <a:pt x="597734" y="28492"/>
                    <a:pt x="597734" y="29112"/>
                    <a:pt x="597734" y="30970"/>
                  </a:cubicBezTo>
                  <a:lnTo>
                    <a:pt x="597218" y="30970"/>
                  </a:lnTo>
                  <a:cubicBezTo>
                    <a:pt x="597218" y="30351"/>
                    <a:pt x="597218" y="30351"/>
                    <a:pt x="597218" y="28492"/>
                  </a:cubicBezTo>
                  <a:close/>
                  <a:moveTo>
                    <a:pt x="593604" y="28390"/>
                  </a:moveTo>
                  <a:cubicBezTo>
                    <a:pt x="593604" y="28390"/>
                    <a:pt x="593604" y="28390"/>
                    <a:pt x="594120" y="28390"/>
                  </a:cubicBezTo>
                  <a:cubicBezTo>
                    <a:pt x="594120" y="28906"/>
                    <a:pt x="593604" y="28906"/>
                    <a:pt x="594636" y="29422"/>
                  </a:cubicBezTo>
                  <a:lnTo>
                    <a:pt x="594120" y="29422"/>
                  </a:lnTo>
                  <a:cubicBezTo>
                    <a:pt x="594636" y="29422"/>
                    <a:pt x="593604" y="29422"/>
                    <a:pt x="593604" y="28390"/>
                  </a:cubicBezTo>
                  <a:close/>
                  <a:moveTo>
                    <a:pt x="597734" y="27873"/>
                  </a:moveTo>
                  <a:cubicBezTo>
                    <a:pt x="597734" y="27873"/>
                    <a:pt x="597734" y="27873"/>
                    <a:pt x="598250" y="27873"/>
                  </a:cubicBezTo>
                  <a:cubicBezTo>
                    <a:pt x="598250" y="27873"/>
                    <a:pt x="598250" y="27873"/>
                    <a:pt x="598250" y="28492"/>
                  </a:cubicBezTo>
                  <a:cubicBezTo>
                    <a:pt x="598250" y="28492"/>
                    <a:pt x="598250" y="28492"/>
                    <a:pt x="597734" y="28492"/>
                  </a:cubicBezTo>
                  <a:cubicBezTo>
                    <a:pt x="597734" y="28492"/>
                    <a:pt x="597734" y="28492"/>
                    <a:pt x="597734" y="27873"/>
                  </a:cubicBezTo>
                  <a:close/>
                  <a:moveTo>
                    <a:pt x="479873" y="23228"/>
                  </a:moveTo>
                  <a:cubicBezTo>
                    <a:pt x="479873" y="23228"/>
                    <a:pt x="479271" y="23228"/>
                    <a:pt x="481077" y="23228"/>
                  </a:cubicBezTo>
                  <a:cubicBezTo>
                    <a:pt x="481077" y="23228"/>
                    <a:pt x="481077" y="23228"/>
                    <a:pt x="481077" y="23847"/>
                  </a:cubicBezTo>
                  <a:cubicBezTo>
                    <a:pt x="481077" y="23847"/>
                    <a:pt x="481077" y="23847"/>
                    <a:pt x="480475" y="23847"/>
                  </a:cubicBezTo>
                  <a:cubicBezTo>
                    <a:pt x="480475" y="23847"/>
                    <a:pt x="480475" y="23847"/>
                    <a:pt x="480475" y="24467"/>
                  </a:cubicBezTo>
                  <a:cubicBezTo>
                    <a:pt x="480475" y="24467"/>
                    <a:pt x="480475" y="24467"/>
                    <a:pt x="481679" y="24467"/>
                  </a:cubicBezTo>
                  <a:cubicBezTo>
                    <a:pt x="481679" y="24467"/>
                    <a:pt x="481679" y="24467"/>
                    <a:pt x="481679" y="23847"/>
                  </a:cubicBezTo>
                  <a:cubicBezTo>
                    <a:pt x="481679" y="23847"/>
                    <a:pt x="481679" y="23847"/>
                    <a:pt x="482282" y="23847"/>
                  </a:cubicBezTo>
                  <a:cubicBezTo>
                    <a:pt x="482282" y="23847"/>
                    <a:pt x="482282" y="23847"/>
                    <a:pt x="482282" y="23228"/>
                  </a:cubicBezTo>
                  <a:cubicBezTo>
                    <a:pt x="482884" y="23228"/>
                    <a:pt x="482282" y="23228"/>
                    <a:pt x="484088" y="23228"/>
                  </a:cubicBezTo>
                  <a:cubicBezTo>
                    <a:pt x="483486" y="23228"/>
                    <a:pt x="484690" y="23228"/>
                    <a:pt x="484690" y="25086"/>
                  </a:cubicBezTo>
                  <a:cubicBezTo>
                    <a:pt x="484690" y="25086"/>
                    <a:pt x="484690" y="25086"/>
                    <a:pt x="484088" y="25086"/>
                  </a:cubicBezTo>
                  <a:cubicBezTo>
                    <a:pt x="484088" y="25706"/>
                    <a:pt x="484088" y="25086"/>
                    <a:pt x="484088" y="26944"/>
                  </a:cubicBezTo>
                  <a:cubicBezTo>
                    <a:pt x="484088" y="26944"/>
                    <a:pt x="484088" y="26944"/>
                    <a:pt x="482282" y="26944"/>
                  </a:cubicBezTo>
                  <a:cubicBezTo>
                    <a:pt x="482884" y="26325"/>
                    <a:pt x="481679" y="28183"/>
                    <a:pt x="484088" y="28183"/>
                  </a:cubicBezTo>
                  <a:cubicBezTo>
                    <a:pt x="484088" y="28803"/>
                    <a:pt x="484690" y="28803"/>
                    <a:pt x="483486" y="29422"/>
                  </a:cubicBezTo>
                  <a:cubicBezTo>
                    <a:pt x="483486" y="29422"/>
                    <a:pt x="483486" y="29422"/>
                    <a:pt x="483486" y="28803"/>
                  </a:cubicBezTo>
                  <a:cubicBezTo>
                    <a:pt x="483486" y="28803"/>
                    <a:pt x="483486" y="28803"/>
                    <a:pt x="482282" y="28803"/>
                  </a:cubicBezTo>
                  <a:cubicBezTo>
                    <a:pt x="482282" y="28803"/>
                    <a:pt x="482282" y="28803"/>
                    <a:pt x="482282" y="28183"/>
                  </a:cubicBezTo>
                  <a:cubicBezTo>
                    <a:pt x="482282" y="28183"/>
                    <a:pt x="482282" y="28183"/>
                    <a:pt x="481679" y="28183"/>
                  </a:cubicBezTo>
                  <a:cubicBezTo>
                    <a:pt x="481679" y="28183"/>
                    <a:pt x="481679" y="28183"/>
                    <a:pt x="481679" y="27564"/>
                  </a:cubicBezTo>
                  <a:cubicBezTo>
                    <a:pt x="481077" y="26944"/>
                    <a:pt x="478669" y="28183"/>
                    <a:pt x="479271" y="25706"/>
                  </a:cubicBezTo>
                  <a:cubicBezTo>
                    <a:pt x="478669" y="25706"/>
                    <a:pt x="479271" y="25706"/>
                    <a:pt x="477464" y="25706"/>
                  </a:cubicBezTo>
                  <a:cubicBezTo>
                    <a:pt x="477464" y="25706"/>
                    <a:pt x="477464" y="26325"/>
                    <a:pt x="477464" y="24467"/>
                  </a:cubicBezTo>
                  <a:cubicBezTo>
                    <a:pt x="478066" y="25086"/>
                    <a:pt x="478066" y="23847"/>
                    <a:pt x="479873" y="23847"/>
                  </a:cubicBezTo>
                  <a:cubicBezTo>
                    <a:pt x="479873" y="23847"/>
                    <a:pt x="479873" y="23847"/>
                    <a:pt x="479873" y="23228"/>
                  </a:cubicBezTo>
                  <a:close/>
                  <a:moveTo>
                    <a:pt x="492574" y="16517"/>
                  </a:moveTo>
                  <a:cubicBezTo>
                    <a:pt x="492574" y="16517"/>
                    <a:pt x="492574" y="16517"/>
                    <a:pt x="493184" y="16517"/>
                  </a:cubicBezTo>
                  <a:cubicBezTo>
                    <a:pt x="493184" y="16517"/>
                    <a:pt x="493184" y="16517"/>
                    <a:pt x="493184" y="17162"/>
                  </a:cubicBezTo>
                  <a:cubicBezTo>
                    <a:pt x="493184" y="17162"/>
                    <a:pt x="493184" y="17162"/>
                    <a:pt x="493794" y="17162"/>
                  </a:cubicBezTo>
                  <a:cubicBezTo>
                    <a:pt x="493794" y="17162"/>
                    <a:pt x="493794" y="17162"/>
                    <a:pt x="493794" y="17807"/>
                  </a:cubicBezTo>
                  <a:cubicBezTo>
                    <a:pt x="493794" y="17807"/>
                    <a:pt x="493794" y="17807"/>
                    <a:pt x="493184" y="17807"/>
                  </a:cubicBezTo>
                  <a:cubicBezTo>
                    <a:pt x="493184" y="18453"/>
                    <a:pt x="493184" y="17807"/>
                    <a:pt x="493184" y="19743"/>
                  </a:cubicBezTo>
                  <a:cubicBezTo>
                    <a:pt x="493794" y="19743"/>
                    <a:pt x="493184" y="19743"/>
                    <a:pt x="495014" y="19743"/>
                  </a:cubicBezTo>
                  <a:cubicBezTo>
                    <a:pt x="495014" y="19743"/>
                    <a:pt x="495014" y="19098"/>
                    <a:pt x="495014" y="21034"/>
                  </a:cubicBezTo>
                  <a:cubicBezTo>
                    <a:pt x="495014" y="21034"/>
                    <a:pt x="495014" y="21034"/>
                    <a:pt x="493794" y="21034"/>
                  </a:cubicBezTo>
                  <a:cubicBezTo>
                    <a:pt x="493794" y="21034"/>
                    <a:pt x="493794" y="21034"/>
                    <a:pt x="493794" y="20388"/>
                  </a:cubicBezTo>
                  <a:cubicBezTo>
                    <a:pt x="493794" y="20388"/>
                    <a:pt x="494404" y="20388"/>
                    <a:pt x="492574" y="20388"/>
                  </a:cubicBezTo>
                  <a:cubicBezTo>
                    <a:pt x="492574" y="20388"/>
                    <a:pt x="492574" y="20388"/>
                    <a:pt x="492574" y="21034"/>
                  </a:cubicBezTo>
                  <a:cubicBezTo>
                    <a:pt x="492574" y="21034"/>
                    <a:pt x="492574" y="21034"/>
                    <a:pt x="491964" y="21034"/>
                  </a:cubicBezTo>
                  <a:cubicBezTo>
                    <a:pt x="491964" y="21034"/>
                    <a:pt x="491964" y="21034"/>
                    <a:pt x="491964" y="21679"/>
                  </a:cubicBezTo>
                  <a:cubicBezTo>
                    <a:pt x="491964" y="21679"/>
                    <a:pt x="491964" y="21679"/>
                    <a:pt x="492574" y="21679"/>
                  </a:cubicBezTo>
                  <a:cubicBezTo>
                    <a:pt x="492574" y="21679"/>
                    <a:pt x="492574" y="22969"/>
                    <a:pt x="491354" y="22324"/>
                  </a:cubicBezTo>
                  <a:cubicBezTo>
                    <a:pt x="491354" y="22969"/>
                    <a:pt x="491354" y="23615"/>
                    <a:pt x="490744" y="24260"/>
                  </a:cubicBezTo>
                  <a:cubicBezTo>
                    <a:pt x="490744" y="23615"/>
                    <a:pt x="490134" y="23615"/>
                    <a:pt x="489524" y="21679"/>
                  </a:cubicBezTo>
                  <a:cubicBezTo>
                    <a:pt x="489524" y="21679"/>
                    <a:pt x="489524" y="21679"/>
                    <a:pt x="488914" y="21679"/>
                  </a:cubicBezTo>
                  <a:cubicBezTo>
                    <a:pt x="488914" y="21679"/>
                    <a:pt x="488914" y="22324"/>
                    <a:pt x="488914" y="20388"/>
                  </a:cubicBezTo>
                  <a:cubicBezTo>
                    <a:pt x="488914" y="20388"/>
                    <a:pt x="488914" y="20388"/>
                    <a:pt x="488304" y="20388"/>
                  </a:cubicBezTo>
                  <a:cubicBezTo>
                    <a:pt x="488304" y="19098"/>
                    <a:pt x="490134" y="17162"/>
                    <a:pt x="492574" y="19098"/>
                  </a:cubicBezTo>
                  <a:cubicBezTo>
                    <a:pt x="492574" y="18453"/>
                    <a:pt x="492574" y="19098"/>
                    <a:pt x="492574" y="17162"/>
                  </a:cubicBezTo>
                  <a:cubicBezTo>
                    <a:pt x="492574" y="17162"/>
                    <a:pt x="492574" y="17162"/>
                    <a:pt x="492574" y="16517"/>
                  </a:cubicBezTo>
                  <a:close/>
                  <a:moveTo>
                    <a:pt x="485207" y="15571"/>
                  </a:moveTo>
                  <a:cubicBezTo>
                    <a:pt x="485207" y="15571"/>
                    <a:pt x="485207" y="15571"/>
                    <a:pt x="485827" y="15571"/>
                  </a:cubicBezTo>
                  <a:cubicBezTo>
                    <a:pt x="485827" y="15571"/>
                    <a:pt x="485827" y="14969"/>
                    <a:pt x="485827" y="16775"/>
                  </a:cubicBezTo>
                  <a:cubicBezTo>
                    <a:pt x="485827" y="16775"/>
                    <a:pt x="485827" y="16775"/>
                    <a:pt x="487065" y="16775"/>
                  </a:cubicBezTo>
                  <a:cubicBezTo>
                    <a:pt x="487065" y="16775"/>
                    <a:pt x="487065" y="16775"/>
                    <a:pt x="487065" y="17378"/>
                  </a:cubicBezTo>
                  <a:cubicBezTo>
                    <a:pt x="487065" y="17378"/>
                    <a:pt x="486446" y="17378"/>
                    <a:pt x="488304" y="17378"/>
                  </a:cubicBezTo>
                  <a:cubicBezTo>
                    <a:pt x="487685" y="17378"/>
                    <a:pt x="488304" y="17980"/>
                    <a:pt x="487065" y="19786"/>
                  </a:cubicBezTo>
                  <a:cubicBezTo>
                    <a:pt x="486446" y="18582"/>
                    <a:pt x="483968" y="18582"/>
                    <a:pt x="484588" y="21593"/>
                  </a:cubicBezTo>
                  <a:cubicBezTo>
                    <a:pt x="484588" y="21593"/>
                    <a:pt x="484588" y="21593"/>
                    <a:pt x="483968" y="21593"/>
                  </a:cubicBezTo>
                  <a:cubicBezTo>
                    <a:pt x="483968" y="21593"/>
                    <a:pt x="483968" y="22195"/>
                    <a:pt x="483968" y="20388"/>
                  </a:cubicBezTo>
                  <a:cubicBezTo>
                    <a:pt x="483968" y="20388"/>
                    <a:pt x="483968" y="20388"/>
                    <a:pt x="483349" y="20388"/>
                  </a:cubicBezTo>
                  <a:cubicBezTo>
                    <a:pt x="483349" y="19786"/>
                    <a:pt x="482730" y="19184"/>
                    <a:pt x="482110" y="17378"/>
                  </a:cubicBezTo>
                  <a:cubicBezTo>
                    <a:pt x="482730" y="17378"/>
                    <a:pt x="482110" y="17378"/>
                    <a:pt x="483968" y="17378"/>
                  </a:cubicBezTo>
                  <a:cubicBezTo>
                    <a:pt x="483968" y="17378"/>
                    <a:pt x="483968" y="17378"/>
                    <a:pt x="483968" y="16775"/>
                  </a:cubicBezTo>
                  <a:lnTo>
                    <a:pt x="484588" y="16775"/>
                  </a:lnTo>
                  <a:cubicBezTo>
                    <a:pt x="484588" y="16775"/>
                    <a:pt x="485207" y="16775"/>
                    <a:pt x="485207" y="15571"/>
                  </a:cubicBezTo>
                  <a:close/>
                  <a:moveTo>
                    <a:pt x="754190" y="12573"/>
                  </a:moveTo>
                  <a:cubicBezTo>
                    <a:pt x="754190" y="12573"/>
                    <a:pt x="754190" y="12573"/>
                    <a:pt x="754190" y="13181"/>
                  </a:cubicBezTo>
                  <a:cubicBezTo>
                    <a:pt x="754190" y="13181"/>
                    <a:pt x="754190" y="13181"/>
                    <a:pt x="755407" y="13181"/>
                  </a:cubicBezTo>
                  <a:cubicBezTo>
                    <a:pt x="755407" y="13181"/>
                    <a:pt x="755407" y="13181"/>
                    <a:pt x="755407" y="13789"/>
                  </a:cubicBezTo>
                  <a:cubicBezTo>
                    <a:pt x="755407" y="13789"/>
                    <a:pt x="757233" y="13789"/>
                    <a:pt x="756625" y="16223"/>
                  </a:cubicBezTo>
                  <a:cubicBezTo>
                    <a:pt x="756625" y="16223"/>
                    <a:pt x="756625" y="16223"/>
                    <a:pt x="756016" y="16223"/>
                  </a:cubicBezTo>
                  <a:cubicBezTo>
                    <a:pt x="756016" y="16223"/>
                    <a:pt x="755407" y="16831"/>
                    <a:pt x="755407" y="18048"/>
                  </a:cubicBezTo>
                  <a:cubicBezTo>
                    <a:pt x="755407" y="18656"/>
                    <a:pt x="753581" y="17440"/>
                    <a:pt x="753581" y="19873"/>
                  </a:cubicBezTo>
                  <a:cubicBezTo>
                    <a:pt x="753581" y="19873"/>
                    <a:pt x="753581" y="19873"/>
                    <a:pt x="752973" y="19873"/>
                  </a:cubicBezTo>
                  <a:cubicBezTo>
                    <a:pt x="752973" y="19873"/>
                    <a:pt x="752973" y="19873"/>
                    <a:pt x="752364" y="21090"/>
                  </a:cubicBezTo>
                  <a:cubicBezTo>
                    <a:pt x="752364" y="21090"/>
                    <a:pt x="752364" y="21090"/>
                    <a:pt x="751756" y="21090"/>
                  </a:cubicBezTo>
                  <a:cubicBezTo>
                    <a:pt x="751756" y="21090"/>
                    <a:pt x="751756" y="21090"/>
                    <a:pt x="751756" y="21698"/>
                  </a:cubicBezTo>
                  <a:cubicBezTo>
                    <a:pt x="751756" y="21698"/>
                    <a:pt x="751756" y="21698"/>
                    <a:pt x="750538" y="21698"/>
                  </a:cubicBezTo>
                  <a:cubicBezTo>
                    <a:pt x="750538" y="21698"/>
                    <a:pt x="750538" y="21698"/>
                    <a:pt x="750538" y="22306"/>
                  </a:cubicBezTo>
                  <a:cubicBezTo>
                    <a:pt x="750538" y="22306"/>
                    <a:pt x="750538" y="22306"/>
                    <a:pt x="749930" y="22306"/>
                  </a:cubicBezTo>
                  <a:cubicBezTo>
                    <a:pt x="749930" y="22306"/>
                    <a:pt x="749930" y="22306"/>
                    <a:pt x="749930" y="23523"/>
                  </a:cubicBezTo>
                  <a:cubicBezTo>
                    <a:pt x="749930" y="23523"/>
                    <a:pt x="749930" y="23523"/>
                    <a:pt x="749321" y="23523"/>
                  </a:cubicBezTo>
                  <a:cubicBezTo>
                    <a:pt x="749321" y="23523"/>
                    <a:pt x="749321" y="23523"/>
                    <a:pt x="749321" y="24131"/>
                  </a:cubicBezTo>
                  <a:cubicBezTo>
                    <a:pt x="748712" y="24740"/>
                    <a:pt x="745061" y="24131"/>
                    <a:pt x="745669" y="27782"/>
                  </a:cubicBezTo>
                  <a:cubicBezTo>
                    <a:pt x="745669" y="27782"/>
                    <a:pt x="745669" y="27782"/>
                    <a:pt x="745061" y="27782"/>
                  </a:cubicBezTo>
                  <a:cubicBezTo>
                    <a:pt x="745061" y="27782"/>
                    <a:pt x="745061" y="27782"/>
                    <a:pt x="745061" y="28390"/>
                  </a:cubicBezTo>
                  <a:cubicBezTo>
                    <a:pt x="745061" y="28390"/>
                    <a:pt x="745061" y="28390"/>
                    <a:pt x="744452" y="28390"/>
                  </a:cubicBezTo>
                  <a:cubicBezTo>
                    <a:pt x="744452" y="28390"/>
                    <a:pt x="744452" y="28390"/>
                    <a:pt x="744452" y="28998"/>
                  </a:cubicBezTo>
                  <a:cubicBezTo>
                    <a:pt x="744452" y="28998"/>
                    <a:pt x="744452" y="28998"/>
                    <a:pt x="743843" y="28998"/>
                  </a:cubicBezTo>
                  <a:cubicBezTo>
                    <a:pt x="743843" y="28998"/>
                    <a:pt x="743843" y="28998"/>
                    <a:pt x="743843" y="29607"/>
                  </a:cubicBezTo>
                  <a:cubicBezTo>
                    <a:pt x="743843" y="29607"/>
                    <a:pt x="743843" y="29607"/>
                    <a:pt x="742626" y="29607"/>
                  </a:cubicBezTo>
                  <a:cubicBezTo>
                    <a:pt x="742626" y="29607"/>
                    <a:pt x="742626" y="29607"/>
                    <a:pt x="742626" y="30823"/>
                  </a:cubicBezTo>
                  <a:cubicBezTo>
                    <a:pt x="742626" y="30823"/>
                    <a:pt x="742626" y="30823"/>
                    <a:pt x="742018" y="30823"/>
                  </a:cubicBezTo>
                  <a:cubicBezTo>
                    <a:pt x="742018" y="30823"/>
                    <a:pt x="742018" y="30823"/>
                    <a:pt x="742018" y="31432"/>
                  </a:cubicBezTo>
                  <a:cubicBezTo>
                    <a:pt x="742018" y="31432"/>
                    <a:pt x="742018" y="31432"/>
                    <a:pt x="741409" y="31432"/>
                  </a:cubicBezTo>
                  <a:cubicBezTo>
                    <a:pt x="741409" y="31432"/>
                    <a:pt x="741409" y="31432"/>
                    <a:pt x="741409" y="32040"/>
                  </a:cubicBezTo>
                  <a:cubicBezTo>
                    <a:pt x="741409" y="32040"/>
                    <a:pt x="741409" y="32040"/>
                    <a:pt x="740800" y="32040"/>
                  </a:cubicBezTo>
                  <a:cubicBezTo>
                    <a:pt x="740800" y="32040"/>
                    <a:pt x="740800" y="32040"/>
                    <a:pt x="740800" y="32648"/>
                  </a:cubicBezTo>
                  <a:cubicBezTo>
                    <a:pt x="740800" y="32648"/>
                    <a:pt x="740800" y="32648"/>
                    <a:pt x="740192" y="32648"/>
                  </a:cubicBezTo>
                  <a:cubicBezTo>
                    <a:pt x="740192" y="32648"/>
                    <a:pt x="740192" y="32648"/>
                    <a:pt x="740192" y="33257"/>
                  </a:cubicBezTo>
                  <a:cubicBezTo>
                    <a:pt x="740192" y="33257"/>
                    <a:pt x="740192" y="33257"/>
                    <a:pt x="739583" y="33257"/>
                  </a:cubicBezTo>
                  <a:cubicBezTo>
                    <a:pt x="739583" y="33257"/>
                    <a:pt x="739583" y="33257"/>
                    <a:pt x="739583" y="33865"/>
                  </a:cubicBezTo>
                  <a:cubicBezTo>
                    <a:pt x="738974" y="33865"/>
                    <a:pt x="739583" y="33865"/>
                    <a:pt x="737757" y="33865"/>
                  </a:cubicBezTo>
                  <a:cubicBezTo>
                    <a:pt x="737757" y="33865"/>
                    <a:pt x="737757" y="33865"/>
                    <a:pt x="737757" y="35082"/>
                  </a:cubicBezTo>
                  <a:cubicBezTo>
                    <a:pt x="736540" y="34474"/>
                    <a:pt x="736540" y="36299"/>
                    <a:pt x="735931" y="38732"/>
                  </a:cubicBezTo>
                  <a:cubicBezTo>
                    <a:pt x="735931" y="38732"/>
                    <a:pt x="735931" y="38732"/>
                    <a:pt x="734714" y="38732"/>
                  </a:cubicBezTo>
                  <a:cubicBezTo>
                    <a:pt x="734714" y="38732"/>
                    <a:pt x="734714" y="38732"/>
                    <a:pt x="734714" y="39340"/>
                  </a:cubicBezTo>
                  <a:cubicBezTo>
                    <a:pt x="733497" y="39340"/>
                    <a:pt x="734105" y="38124"/>
                    <a:pt x="731062" y="39949"/>
                  </a:cubicBezTo>
                  <a:cubicBezTo>
                    <a:pt x="731062" y="39949"/>
                    <a:pt x="731062" y="39949"/>
                    <a:pt x="731062" y="40557"/>
                  </a:cubicBezTo>
                  <a:cubicBezTo>
                    <a:pt x="731062" y="40557"/>
                    <a:pt x="730454" y="39949"/>
                    <a:pt x="729845" y="41166"/>
                  </a:cubicBezTo>
                  <a:cubicBezTo>
                    <a:pt x="729845" y="41166"/>
                    <a:pt x="729845" y="41166"/>
                    <a:pt x="729845" y="40557"/>
                  </a:cubicBezTo>
                  <a:cubicBezTo>
                    <a:pt x="729845" y="40557"/>
                    <a:pt x="729236" y="41774"/>
                    <a:pt x="728019" y="41166"/>
                  </a:cubicBezTo>
                  <a:cubicBezTo>
                    <a:pt x="728019" y="41166"/>
                    <a:pt x="728019" y="41166"/>
                    <a:pt x="728019" y="42382"/>
                  </a:cubicBezTo>
                  <a:cubicBezTo>
                    <a:pt x="728019" y="42382"/>
                    <a:pt x="728019" y="42382"/>
                    <a:pt x="726802" y="42382"/>
                  </a:cubicBezTo>
                  <a:cubicBezTo>
                    <a:pt x="726802" y="42382"/>
                    <a:pt x="726802" y="42382"/>
                    <a:pt x="726802" y="42991"/>
                  </a:cubicBezTo>
                  <a:cubicBezTo>
                    <a:pt x="726802" y="42991"/>
                    <a:pt x="726193" y="41774"/>
                    <a:pt x="724976" y="43599"/>
                  </a:cubicBezTo>
                  <a:cubicBezTo>
                    <a:pt x="724976" y="43599"/>
                    <a:pt x="724976" y="43599"/>
                    <a:pt x="724367" y="42991"/>
                  </a:cubicBezTo>
                  <a:cubicBezTo>
                    <a:pt x="723759" y="42382"/>
                    <a:pt x="724367" y="43599"/>
                    <a:pt x="722542" y="43599"/>
                  </a:cubicBezTo>
                  <a:cubicBezTo>
                    <a:pt x="722542" y="43599"/>
                    <a:pt x="722542" y="43599"/>
                    <a:pt x="722542" y="44207"/>
                  </a:cubicBezTo>
                  <a:cubicBezTo>
                    <a:pt x="722542" y="44207"/>
                    <a:pt x="722542" y="44207"/>
                    <a:pt x="721933" y="44207"/>
                  </a:cubicBezTo>
                  <a:cubicBezTo>
                    <a:pt x="721933" y="44207"/>
                    <a:pt x="721933" y="44207"/>
                    <a:pt x="721933" y="44816"/>
                  </a:cubicBezTo>
                  <a:cubicBezTo>
                    <a:pt x="721933" y="44816"/>
                    <a:pt x="721933" y="44816"/>
                    <a:pt x="721324" y="44816"/>
                  </a:cubicBezTo>
                  <a:cubicBezTo>
                    <a:pt x="721324" y="44816"/>
                    <a:pt x="721324" y="44816"/>
                    <a:pt x="721324" y="45424"/>
                  </a:cubicBezTo>
                  <a:cubicBezTo>
                    <a:pt x="721324" y="45424"/>
                    <a:pt x="720716" y="45424"/>
                    <a:pt x="718890" y="45424"/>
                  </a:cubicBezTo>
                  <a:cubicBezTo>
                    <a:pt x="718890" y="45424"/>
                    <a:pt x="718890" y="45424"/>
                    <a:pt x="718890" y="44816"/>
                  </a:cubicBezTo>
                  <a:cubicBezTo>
                    <a:pt x="718890" y="44816"/>
                    <a:pt x="718281" y="45424"/>
                    <a:pt x="717673" y="44207"/>
                  </a:cubicBezTo>
                  <a:cubicBezTo>
                    <a:pt x="717673" y="44207"/>
                    <a:pt x="717673" y="44207"/>
                    <a:pt x="717673" y="44816"/>
                  </a:cubicBezTo>
                  <a:cubicBezTo>
                    <a:pt x="717673" y="44816"/>
                    <a:pt x="717673" y="44816"/>
                    <a:pt x="717064" y="43599"/>
                  </a:cubicBezTo>
                  <a:cubicBezTo>
                    <a:pt x="717064" y="43599"/>
                    <a:pt x="717064" y="43599"/>
                    <a:pt x="717673" y="43599"/>
                  </a:cubicBezTo>
                  <a:cubicBezTo>
                    <a:pt x="717673" y="43599"/>
                    <a:pt x="717673" y="43599"/>
                    <a:pt x="717673" y="42382"/>
                  </a:cubicBezTo>
                  <a:cubicBezTo>
                    <a:pt x="717673" y="42382"/>
                    <a:pt x="717673" y="42382"/>
                    <a:pt x="717064" y="42382"/>
                  </a:cubicBezTo>
                  <a:cubicBezTo>
                    <a:pt x="717064" y="41774"/>
                    <a:pt x="717064" y="42382"/>
                    <a:pt x="717064" y="40557"/>
                  </a:cubicBezTo>
                  <a:cubicBezTo>
                    <a:pt x="716455" y="41166"/>
                    <a:pt x="717673" y="39949"/>
                    <a:pt x="719498" y="39949"/>
                  </a:cubicBezTo>
                  <a:cubicBezTo>
                    <a:pt x="719498" y="39949"/>
                    <a:pt x="719498" y="39949"/>
                    <a:pt x="719498" y="39340"/>
                  </a:cubicBezTo>
                  <a:cubicBezTo>
                    <a:pt x="719498" y="39340"/>
                    <a:pt x="719498" y="39340"/>
                    <a:pt x="721933" y="39340"/>
                  </a:cubicBezTo>
                  <a:cubicBezTo>
                    <a:pt x="721933" y="39340"/>
                    <a:pt x="721933" y="39340"/>
                    <a:pt x="721933" y="38732"/>
                  </a:cubicBezTo>
                  <a:cubicBezTo>
                    <a:pt x="721933" y="38732"/>
                    <a:pt x="721933" y="38732"/>
                    <a:pt x="722542" y="38732"/>
                  </a:cubicBezTo>
                  <a:cubicBezTo>
                    <a:pt x="722542" y="38732"/>
                    <a:pt x="722542" y="38732"/>
                    <a:pt x="723150" y="36907"/>
                  </a:cubicBezTo>
                  <a:cubicBezTo>
                    <a:pt x="723150" y="36907"/>
                    <a:pt x="723150" y="36907"/>
                    <a:pt x="724367" y="36907"/>
                  </a:cubicBezTo>
                  <a:cubicBezTo>
                    <a:pt x="724367" y="36907"/>
                    <a:pt x="724367" y="36907"/>
                    <a:pt x="724367" y="36299"/>
                  </a:cubicBezTo>
                  <a:cubicBezTo>
                    <a:pt x="724367" y="36299"/>
                    <a:pt x="723759" y="36299"/>
                    <a:pt x="725585" y="36299"/>
                  </a:cubicBezTo>
                  <a:cubicBezTo>
                    <a:pt x="724976" y="35690"/>
                    <a:pt x="726193" y="35690"/>
                    <a:pt x="726193" y="33865"/>
                  </a:cubicBezTo>
                  <a:cubicBezTo>
                    <a:pt x="726193" y="33865"/>
                    <a:pt x="726193" y="33865"/>
                    <a:pt x="726802" y="33865"/>
                  </a:cubicBezTo>
                  <a:cubicBezTo>
                    <a:pt x="726802" y="33865"/>
                    <a:pt x="726802" y="33865"/>
                    <a:pt x="726802" y="33257"/>
                  </a:cubicBezTo>
                  <a:cubicBezTo>
                    <a:pt x="727411" y="33865"/>
                    <a:pt x="727411" y="33257"/>
                    <a:pt x="729236" y="32648"/>
                  </a:cubicBezTo>
                  <a:cubicBezTo>
                    <a:pt x="729236" y="32648"/>
                    <a:pt x="729236" y="32648"/>
                    <a:pt x="729236" y="32040"/>
                  </a:cubicBezTo>
                  <a:cubicBezTo>
                    <a:pt x="729236" y="32040"/>
                    <a:pt x="729236" y="32040"/>
                    <a:pt x="729845" y="32040"/>
                  </a:cubicBezTo>
                  <a:cubicBezTo>
                    <a:pt x="729845" y="32040"/>
                    <a:pt x="729845" y="32040"/>
                    <a:pt x="729845" y="31432"/>
                  </a:cubicBezTo>
                  <a:cubicBezTo>
                    <a:pt x="730454" y="32040"/>
                    <a:pt x="731062" y="30215"/>
                    <a:pt x="733497" y="29607"/>
                  </a:cubicBezTo>
                  <a:cubicBezTo>
                    <a:pt x="733497" y="29607"/>
                    <a:pt x="733497" y="29607"/>
                    <a:pt x="733497" y="28998"/>
                  </a:cubicBezTo>
                  <a:cubicBezTo>
                    <a:pt x="733497" y="28998"/>
                    <a:pt x="733497" y="28998"/>
                    <a:pt x="734105" y="28998"/>
                  </a:cubicBezTo>
                  <a:cubicBezTo>
                    <a:pt x="734105" y="28390"/>
                    <a:pt x="734105" y="28998"/>
                    <a:pt x="734714" y="27173"/>
                  </a:cubicBezTo>
                  <a:cubicBezTo>
                    <a:pt x="734714" y="27173"/>
                    <a:pt x="734714" y="27173"/>
                    <a:pt x="735931" y="27173"/>
                  </a:cubicBezTo>
                  <a:cubicBezTo>
                    <a:pt x="735323" y="26565"/>
                    <a:pt x="736540" y="25348"/>
                    <a:pt x="738366" y="24740"/>
                  </a:cubicBezTo>
                  <a:cubicBezTo>
                    <a:pt x="738366" y="24740"/>
                    <a:pt x="738366" y="24740"/>
                    <a:pt x="738366" y="24131"/>
                  </a:cubicBezTo>
                  <a:cubicBezTo>
                    <a:pt x="738366" y="24131"/>
                    <a:pt x="738366" y="24131"/>
                    <a:pt x="739583" y="24131"/>
                  </a:cubicBezTo>
                  <a:cubicBezTo>
                    <a:pt x="739583" y="24131"/>
                    <a:pt x="739583" y="24131"/>
                    <a:pt x="739583" y="23523"/>
                  </a:cubicBezTo>
                  <a:cubicBezTo>
                    <a:pt x="740192" y="23523"/>
                    <a:pt x="739583" y="23523"/>
                    <a:pt x="741409" y="22306"/>
                  </a:cubicBezTo>
                  <a:cubicBezTo>
                    <a:pt x="741409" y="22306"/>
                    <a:pt x="741409" y="22915"/>
                    <a:pt x="741409" y="21090"/>
                  </a:cubicBezTo>
                  <a:cubicBezTo>
                    <a:pt x="741409" y="21090"/>
                    <a:pt x="741409" y="21090"/>
                    <a:pt x="742018" y="21090"/>
                  </a:cubicBezTo>
                  <a:cubicBezTo>
                    <a:pt x="742018" y="21090"/>
                    <a:pt x="742018" y="21090"/>
                    <a:pt x="742018" y="19873"/>
                  </a:cubicBezTo>
                  <a:cubicBezTo>
                    <a:pt x="742018" y="19873"/>
                    <a:pt x="742018" y="19873"/>
                    <a:pt x="742626" y="19873"/>
                  </a:cubicBezTo>
                  <a:cubicBezTo>
                    <a:pt x="742626" y="19873"/>
                    <a:pt x="742626" y="19873"/>
                    <a:pt x="742626" y="19265"/>
                  </a:cubicBezTo>
                  <a:cubicBezTo>
                    <a:pt x="743843" y="18656"/>
                    <a:pt x="746278" y="17440"/>
                    <a:pt x="747495" y="14398"/>
                  </a:cubicBezTo>
                  <a:cubicBezTo>
                    <a:pt x="747495" y="14398"/>
                    <a:pt x="747495" y="14398"/>
                    <a:pt x="748104" y="14398"/>
                  </a:cubicBezTo>
                  <a:cubicBezTo>
                    <a:pt x="748104" y="14398"/>
                    <a:pt x="748104" y="15006"/>
                    <a:pt x="748104" y="13181"/>
                  </a:cubicBezTo>
                  <a:cubicBezTo>
                    <a:pt x="748104" y="13181"/>
                    <a:pt x="748104" y="13181"/>
                    <a:pt x="748712" y="13789"/>
                  </a:cubicBezTo>
                  <a:cubicBezTo>
                    <a:pt x="749321" y="13181"/>
                    <a:pt x="751147" y="11356"/>
                    <a:pt x="753581" y="13181"/>
                  </a:cubicBezTo>
                  <a:cubicBezTo>
                    <a:pt x="753581" y="13181"/>
                    <a:pt x="753581" y="13181"/>
                    <a:pt x="754190" y="12573"/>
                  </a:cubicBezTo>
                  <a:close/>
                  <a:moveTo>
                    <a:pt x="474367" y="12388"/>
                  </a:moveTo>
                  <a:cubicBezTo>
                    <a:pt x="474367" y="12388"/>
                    <a:pt x="475399" y="12388"/>
                    <a:pt x="475399" y="13765"/>
                  </a:cubicBezTo>
                  <a:lnTo>
                    <a:pt x="474367" y="13765"/>
                  </a:lnTo>
                  <a:cubicBezTo>
                    <a:pt x="474367" y="13765"/>
                    <a:pt x="474367" y="14453"/>
                    <a:pt x="474367" y="12388"/>
                  </a:cubicBezTo>
                  <a:close/>
                  <a:moveTo>
                    <a:pt x="478187" y="11872"/>
                  </a:moveTo>
                  <a:cubicBezTo>
                    <a:pt x="478187" y="11872"/>
                    <a:pt x="478187" y="11872"/>
                    <a:pt x="479426" y="11872"/>
                  </a:cubicBezTo>
                  <a:cubicBezTo>
                    <a:pt x="479426" y="11872"/>
                    <a:pt x="479426" y="11872"/>
                    <a:pt x="479426" y="12474"/>
                  </a:cubicBezTo>
                  <a:cubicBezTo>
                    <a:pt x="479426" y="12474"/>
                    <a:pt x="479426" y="12474"/>
                    <a:pt x="480045" y="12474"/>
                  </a:cubicBezTo>
                  <a:cubicBezTo>
                    <a:pt x="480045" y="12474"/>
                    <a:pt x="480045" y="12474"/>
                    <a:pt x="480045" y="13678"/>
                  </a:cubicBezTo>
                  <a:cubicBezTo>
                    <a:pt x="480045" y="13678"/>
                    <a:pt x="480045" y="13678"/>
                    <a:pt x="480665" y="13678"/>
                  </a:cubicBezTo>
                  <a:cubicBezTo>
                    <a:pt x="480665" y="13678"/>
                    <a:pt x="480665" y="13678"/>
                    <a:pt x="480665" y="14281"/>
                  </a:cubicBezTo>
                  <a:cubicBezTo>
                    <a:pt x="480665" y="14281"/>
                    <a:pt x="480665" y="14281"/>
                    <a:pt x="481284" y="14281"/>
                  </a:cubicBezTo>
                  <a:cubicBezTo>
                    <a:pt x="481284" y="14883"/>
                    <a:pt x="481284" y="14281"/>
                    <a:pt x="481284" y="16087"/>
                  </a:cubicBezTo>
                  <a:cubicBezTo>
                    <a:pt x="481284" y="16087"/>
                    <a:pt x="481284" y="16087"/>
                    <a:pt x="482523" y="16087"/>
                  </a:cubicBezTo>
                  <a:cubicBezTo>
                    <a:pt x="482523" y="16087"/>
                    <a:pt x="482523" y="15485"/>
                    <a:pt x="482523" y="17291"/>
                  </a:cubicBezTo>
                  <a:cubicBezTo>
                    <a:pt x="482523" y="17291"/>
                    <a:pt x="483142" y="17291"/>
                    <a:pt x="481284" y="17291"/>
                  </a:cubicBezTo>
                  <a:cubicBezTo>
                    <a:pt x="481284" y="17291"/>
                    <a:pt x="481284" y="17291"/>
                    <a:pt x="481284" y="19098"/>
                  </a:cubicBezTo>
                  <a:cubicBezTo>
                    <a:pt x="481284" y="19098"/>
                    <a:pt x="481284" y="19098"/>
                    <a:pt x="480665" y="19098"/>
                  </a:cubicBezTo>
                  <a:cubicBezTo>
                    <a:pt x="480665" y="18496"/>
                    <a:pt x="479426" y="17291"/>
                    <a:pt x="480045" y="15485"/>
                  </a:cubicBezTo>
                  <a:cubicBezTo>
                    <a:pt x="480045" y="15485"/>
                    <a:pt x="480045" y="15485"/>
                    <a:pt x="479426" y="15485"/>
                  </a:cubicBezTo>
                  <a:cubicBezTo>
                    <a:pt x="479426" y="15485"/>
                    <a:pt x="479426" y="15485"/>
                    <a:pt x="479426" y="14281"/>
                  </a:cubicBezTo>
                  <a:cubicBezTo>
                    <a:pt x="478806" y="14281"/>
                    <a:pt x="478806" y="14281"/>
                    <a:pt x="476948" y="14281"/>
                  </a:cubicBezTo>
                  <a:cubicBezTo>
                    <a:pt x="476948" y="14281"/>
                    <a:pt x="476948" y="14281"/>
                    <a:pt x="476948" y="13678"/>
                  </a:cubicBezTo>
                  <a:cubicBezTo>
                    <a:pt x="476948" y="13678"/>
                    <a:pt x="476948" y="13678"/>
                    <a:pt x="477568" y="13678"/>
                  </a:cubicBezTo>
                  <a:cubicBezTo>
                    <a:pt x="478187" y="13678"/>
                    <a:pt x="476948" y="13678"/>
                    <a:pt x="476948" y="12474"/>
                  </a:cubicBezTo>
                  <a:cubicBezTo>
                    <a:pt x="476948" y="12474"/>
                    <a:pt x="476948" y="12474"/>
                    <a:pt x="478187" y="12474"/>
                  </a:cubicBezTo>
                  <a:cubicBezTo>
                    <a:pt x="478187" y="12474"/>
                    <a:pt x="478187" y="12474"/>
                    <a:pt x="478187" y="11872"/>
                  </a:cubicBezTo>
                  <a:close/>
                  <a:moveTo>
                    <a:pt x="567796" y="7742"/>
                  </a:moveTo>
                  <a:cubicBezTo>
                    <a:pt x="567796" y="7742"/>
                    <a:pt x="567796" y="7742"/>
                    <a:pt x="568829" y="7742"/>
                  </a:cubicBezTo>
                  <a:cubicBezTo>
                    <a:pt x="568313" y="7742"/>
                    <a:pt x="568829" y="7742"/>
                    <a:pt x="569345" y="9291"/>
                  </a:cubicBezTo>
                  <a:lnTo>
                    <a:pt x="568829" y="9291"/>
                  </a:lnTo>
                  <a:cubicBezTo>
                    <a:pt x="568829" y="9291"/>
                    <a:pt x="568313" y="8775"/>
                    <a:pt x="567796" y="7742"/>
                  </a:cubicBezTo>
                  <a:close/>
                  <a:moveTo>
                    <a:pt x="471787" y="4301"/>
                  </a:moveTo>
                  <a:cubicBezTo>
                    <a:pt x="471787" y="4301"/>
                    <a:pt x="471787" y="4301"/>
                    <a:pt x="472819" y="4301"/>
                  </a:cubicBezTo>
                  <a:cubicBezTo>
                    <a:pt x="472819" y="4301"/>
                    <a:pt x="472819" y="3613"/>
                    <a:pt x="472819" y="5678"/>
                  </a:cubicBezTo>
                  <a:cubicBezTo>
                    <a:pt x="472819" y="5678"/>
                    <a:pt x="471787" y="5678"/>
                    <a:pt x="471787" y="4301"/>
                  </a:cubicBezTo>
                  <a:close/>
                  <a:moveTo>
                    <a:pt x="821238" y="0"/>
                  </a:moveTo>
                  <a:cubicBezTo>
                    <a:pt x="821238" y="0"/>
                    <a:pt x="821238" y="0"/>
                    <a:pt x="823303" y="0"/>
                  </a:cubicBezTo>
                  <a:cubicBezTo>
                    <a:pt x="823303" y="0"/>
                    <a:pt x="823303" y="645"/>
                    <a:pt x="823303" y="1936"/>
                  </a:cubicBezTo>
                  <a:cubicBezTo>
                    <a:pt x="823303" y="2581"/>
                    <a:pt x="823303" y="1290"/>
                    <a:pt x="821927" y="1290"/>
                  </a:cubicBezTo>
                  <a:cubicBezTo>
                    <a:pt x="821238" y="645"/>
                    <a:pt x="821927" y="645"/>
                    <a:pt x="821238" y="0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8" name="Freeform: Shape 346">
              <a:extLst>
                <a:ext uri="{FF2B5EF4-FFF2-40B4-BE49-F238E27FC236}">
                  <a16:creationId xmlns:a16="http://schemas.microsoft.com/office/drawing/2014/main" id="{C52AFB1C-50F8-1D90-4E8A-CEFD9F575A4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4807628" y="3807214"/>
              <a:ext cx="259626" cy="281873"/>
            </a:xfrm>
            <a:custGeom>
              <a:avLst/>
              <a:gdLst>
                <a:gd name="connsiteX0" fmla="*/ 92633 w 259626"/>
                <a:gd name="connsiteY0" fmla="*/ 205101 h 281873"/>
                <a:gd name="connsiteX1" fmla="*/ 93852 w 259626"/>
                <a:gd name="connsiteY1" fmla="*/ 205101 h 281873"/>
                <a:gd name="connsiteX2" fmla="*/ 93852 w 259626"/>
                <a:gd name="connsiteY2" fmla="*/ 206329 h 281873"/>
                <a:gd name="connsiteX3" fmla="*/ 96900 w 259626"/>
                <a:gd name="connsiteY3" fmla="*/ 206943 h 281873"/>
                <a:gd name="connsiteX4" fmla="*/ 96900 w 259626"/>
                <a:gd name="connsiteY4" fmla="*/ 207557 h 281873"/>
                <a:gd name="connsiteX5" fmla="*/ 92633 w 259626"/>
                <a:gd name="connsiteY5" fmla="*/ 207557 h 281873"/>
                <a:gd name="connsiteX6" fmla="*/ 92633 w 259626"/>
                <a:gd name="connsiteY6" fmla="*/ 205101 h 281873"/>
                <a:gd name="connsiteX7" fmla="*/ 10427 w 259626"/>
                <a:gd name="connsiteY7" fmla="*/ 201016 h 281873"/>
                <a:gd name="connsiteX8" fmla="*/ 12861 w 259626"/>
                <a:gd name="connsiteY8" fmla="*/ 201625 h 281873"/>
                <a:gd name="connsiteX9" fmla="*/ 12861 w 259626"/>
                <a:gd name="connsiteY9" fmla="*/ 202843 h 281873"/>
                <a:gd name="connsiteX10" fmla="*/ 14687 w 259626"/>
                <a:gd name="connsiteY10" fmla="*/ 202843 h 281873"/>
                <a:gd name="connsiteX11" fmla="*/ 14687 w 259626"/>
                <a:gd name="connsiteY11" fmla="*/ 203451 h 281873"/>
                <a:gd name="connsiteX12" fmla="*/ 15295 w 259626"/>
                <a:gd name="connsiteY12" fmla="*/ 203451 h 281873"/>
                <a:gd name="connsiteX13" fmla="*/ 15295 w 259626"/>
                <a:gd name="connsiteY13" fmla="*/ 204060 h 281873"/>
                <a:gd name="connsiteX14" fmla="*/ 16513 w 259626"/>
                <a:gd name="connsiteY14" fmla="*/ 204060 h 281873"/>
                <a:gd name="connsiteX15" fmla="*/ 16513 w 259626"/>
                <a:gd name="connsiteY15" fmla="*/ 204669 h 281873"/>
                <a:gd name="connsiteX16" fmla="*/ 22598 w 259626"/>
                <a:gd name="connsiteY16" fmla="*/ 206496 h 281873"/>
                <a:gd name="connsiteX17" fmla="*/ 25032 w 259626"/>
                <a:gd name="connsiteY17" fmla="*/ 208322 h 281873"/>
                <a:gd name="connsiteX18" fmla="*/ 25032 w 259626"/>
                <a:gd name="connsiteY18" fmla="*/ 208931 h 281873"/>
                <a:gd name="connsiteX19" fmla="*/ 26249 w 259626"/>
                <a:gd name="connsiteY19" fmla="*/ 208931 h 281873"/>
                <a:gd name="connsiteX20" fmla="*/ 26249 w 259626"/>
                <a:gd name="connsiteY20" fmla="*/ 209540 h 281873"/>
                <a:gd name="connsiteX21" fmla="*/ 26858 w 259626"/>
                <a:gd name="connsiteY21" fmla="*/ 209540 h 281873"/>
                <a:gd name="connsiteX22" fmla="*/ 26858 w 259626"/>
                <a:gd name="connsiteY22" fmla="*/ 208931 h 281873"/>
                <a:gd name="connsiteX23" fmla="*/ 28684 w 259626"/>
                <a:gd name="connsiteY23" fmla="*/ 208931 h 281873"/>
                <a:gd name="connsiteX24" fmla="*/ 28684 w 259626"/>
                <a:gd name="connsiteY24" fmla="*/ 209540 h 281873"/>
                <a:gd name="connsiteX25" fmla="*/ 29901 w 259626"/>
                <a:gd name="connsiteY25" fmla="*/ 209540 h 281873"/>
                <a:gd name="connsiteX26" fmla="*/ 29901 w 259626"/>
                <a:gd name="connsiteY26" fmla="*/ 210757 h 281873"/>
                <a:gd name="connsiteX27" fmla="*/ 30509 w 259626"/>
                <a:gd name="connsiteY27" fmla="*/ 210757 h 281873"/>
                <a:gd name="connsiteX28" fmla="*/ 29901 w 259626"/>
                <a:gd name="connsiteY28" fmla="*/ 209540 h 281873"/>
                <a:gd name="connsiteX29" fmla="*/ 30509 w 259626"/>
                <a:gd name="connsiteY29" fmla="*/ 209540 h 281873"/>
                <a:gd name="connsiteX30" fmla="*/ 34160 w 259626"/>
                <a:gd name="connsiteY30" fmla="*/ 210757 h 281873"/>
                <a:gd name="connsiteX31" fmla="*/ 34160 w 259626"/>
                <a:gd name="connsiteY31" fmla="*/ 209540 h 281873"/>
                <a:gd name="connsiteX32" fmla="*/ 35986 w 259626"/>
                <a:gd name="connsiteY32" fmla="*/ 208931 h 281873"/>
                <a:gd name="connsiteX33" fmla="*/ 35986 w 259626"/>
                <a:gd name="connsiteY33" fmla="*/ 208322 h 281873"/>
                <a:gd name="connsiteX34" fmla="*/ 39029 w 259626"/>
                <a:gd name="connsiteY34" fmla="*/ 208322 h 281873"/>
                <a:gd name="connsiteX35" fmla="*/ 39029 w 259626"/>
                <a:gd name="connsiteY35" fmla="*/ 207713 h 281873"/>
                <a:gd name="connsiteX36" fmla="*/ 39637 w 259626"/>
                <a:gd name="connsiteY36" fmla="*/ 208322 h 281873"/>
                <a:gd name="connsiteX37" fmla="*/ 39637 w 259626"/>
                <a:gd name="connsiteY37" fmla="*/ 206496 h 281873"/>
                <a:gd name="connsiteX38" fmla="*/ 40246 w 259626"/>
                <a:gd name="connsiteY38" fmla="*/ 206496 h 281873"/>
                <a:gd name="connsiteX39" fmla="*/ 40246 w 259626"/>
                <a:gd name="connsiteY39" fmla="*/ 204060 h 281873"/>
                <a:gd name="connsiteX40" fmla="*/ 42072 w 259626"/>
                <a:gd name="connsiteY40" fmla="*/ 204060 h 281873"/>
                <a:gd name="connsiteX41" fmla="*/ 42072 w 259626"/>
                <a:gd name="connsiteY41" fmla="*/ 204669 h 281873"/>
                <a:gd name="connsiteX42" fmla="*/ 43289 w 259626"/>
                <a:gd name="connsiteY42" fmla="*/ 204669 h 281873"/>
                <a:gd name="connsiteX43" fmla="*/ 43289 w 259626"/>
                <a:gd name="connsiteY43" fmla="*/ 205278 h 281873"/>
                <a:gd name="connsiteX44" fmla="*/ 43897 w 259626"/>
                <a:gd name="connsiteY44" fmla="*/ 205278 h 281873"/>
                <a:gd name="connsiteX45" fmla="*/ 44506 w 259626"/>
                <a:gd name="connsiteY45" fmla="*/ 207104 h 281873"/>
                <a:gd name="connsiteX46" fmla="*/ 44506 w 259626"/>
                <a:gd name="connsiteY46" fmla="*/ 208322 h 281873"/>
                <a:gd name="connsiteX47" fmla="*/ 48157 w 259626"/>
                <a:gd name="connsiteY47" fmla="*/ 208931 h 281873"/>
                <a:gd name="connsiteX48" fmla="*/ 48157 w 259626"/>
                <a:gd name="connsiteY48" fmla="*/ 209540 h 281873"/>
                <a:gd name="connsiteX49" fmla="*/ 49374 w 259626"/>
                <a:gd name="connsiteY49" fmla="*/ 209540 h 281873"/>
                <a:gd name="connsiteX50" fmla="*/ 49374 w 259626"/>
                <a:gd name="connsiteY50" fmla="*/ 210757 h 281873"/>
                <a:gd name="connsiteX51" fmla="*/ 49983 w 259626"/>
                <a:gd name="connsiteY51" fmla="*/ 210757 h 281873"/>
                <a:gd name="connsiteX52" fmla="*/ 50591 w 259626"/>
                <a:gd name="connsiteY52" fmla="*/ 211670 h 281873"/>
                <a:gd name="connsiteX53" fmla="*/ 50591 w 259626"/>
                <a:gd name="connsiteY53" fmla="*/ 211975 h 281873"/>
                <a:gd name="connsiteX54" fmla="*/ 50794 w 259626"/>
                <a:gd name="connsiteY54" fmla="*/ 211975 h 281873"/>
                <a:gd name="connsiteX55" fmla="*/ 51200 w 259626"/>
                <a:gd name="connsiteY55" fmla="*/ 212584 h 281873"/>
                <a:gd name="connsiteX56" fmla="*/ 51200 w 259626"/>
                <a:gd name="connsiteY56" fmla="*/ 211975 h 281873"/>
                <a:gd name="connsiteX57" fmla="*/ 50794 w 259626"/>
                <a:gd name="connsiteY57" fmla="*/ 211975 h 281873"/>
                <a:gd name="connsiteX58" fmla="*/ 50591 w 259626"/>
                <a:gd name="connsiteY58" fmla="*/ 211670 h 281873"/>
                <a:gd name="connsiteX59" fmla="*/ 50591 w 259626"/>
                <a:gd name="connsiteY59" fmla="*/ 210757 h 281873"/>
                <a:gd name="connsiteX60" fmla="*/ 51808 w 259626"/>
                <a:gd name="connsiteY60" fmla="*/ 210757 h 281873"/>
                <a:gd name="connsiteX61" fmla="*/ 51808 w 259626"/>
                <a:gd name="connsiteY61" fmla="*/ 211366 h 281873"/>
                <a:gd name="connsiteX62" fmla="*/ 53025 w 259626"/>
                <a:gd name="connsiteY62" fmla="*/ 211366 h 281873"/>
                <a:gd name="connsiteX63" fmla="*/ 53025 w 259626"/>
                <a:gd name="connsiteY63" fmla="*/ 210757 h 281873"/>
                <a:gd name="connsiteX64" fmla="*/ 51808 w 259626"/>
                <a:gd name="connsiteY64" fmla="*/ 210757 h 281873"/>
                <a:gd name="connsiteX65" fmla="*/ 51808 w 259626"/>
                <a:gd name="connsiteY65" fmla="*/ 208931 h 281873"/>
                <a:gd name="connsiteX66" fmla="*/ 53025 w 259626"/>
                <a:gd name="connsiteY66" fmla="*/ 208931 h 281873"/>
                <a:gd name="connsiteX67" fmla="*/ 53025 w 259626"/>
                <a:gd name="connsiteY67" fmla="*/ 208322 h 281873"/>
                <a:gd name="connsiteX68" fmla="*/ 53634 w 259626"/>
                <a:gd name="connsiteY68" fmla="*/ 208322 h 281873"/>
                <a:gd name="connsiteX69" fmla="*/ 53634 w 259626"/>
                <a:gd name="connsiteY69" fmla="*/ 208931 h 281873"/>
                <a:gd name="connsiteX70" fmla="*/ 54243 w 259626"/>
                <a:gd name="connsiteY70" fmla="*/ 208931 h 281873"/>
                <a:gd name="connsiteX71" fmla="*/ 54243 w 259626"/>
                <a:gd name="connsiteY71" fmla="*/ 208322 h 281873"/>
                <a:gd name="connsiteX72" fmla="*/ 55460 w 259626"/>
                <a:gd name="connsiteY72" fmla="*/ 208322 h 281873"/>
                <a:gd name="connsiteX73" fmla="*/ 55460 w 259626"/>
                <a:gd name="connsiteY73" fmla="*/ 208931 h 281873"/>
                <a:gd name="connsiteX74" fmla="*/ 56068 w 259626"/>
                <a:gd name="connsiteY74" fmla="*/ 208931 h 281873"/>
                <a:gd name="connsiteX75" fmla="*/ 57285 w 259626"/>
                <a:gd name="connsiteY75" fmla="*/ 211366 h 281873"/>
                <a:gd name="connsiteX76" fmla="*/ 53025 w 259626"/>
                <a:gd name="connsiteY76" fmla="*/ 216845 h 281873"/>
                <a:gd name="connsiteX77" fmla="*/ 51200 w 259626"/>
                <a:gd name="connsiteY77" fmla="*/ 216845 h 281873"/>
                <a:gd name="connsiteX78" fmla="*/ 51200 w 259626"/>
                <a:gd name="connsiteY78" fmla="*/ 218063 h 281873"/>
                <a:gd name="connsiteX79" fmla="*/ 43289 w 259626"/>
                <a:gd name="connsiteY79" fmla="*/ 221107 h 281873"/>
                <a:gd name="connsiteX80" fmla="*/ 42072 w 259626"/>
                <a:gd name="connsiteY80" fmla="*/ 220498 h 281873"/>
                <a:gd name="connsiteX81" fmla="*/ 40246 w 259626"/>
                <a:gd name="connsiteY81" fmla="*/ 221107 h 281873"/>
                <a:gd name="connsiteX82" fmla="*/ 40246 w 259626"/>
                <a:gd name="connsiteY82" fmla="*/ 222325 h 281873"/>
                <a:gd name="connsiteX83" fmla="*/ 39637 w 259626"/>
                <a:gd name="connsiteY83" fmla="*/ 222325 h 281873"/>
                <a:gd name="connsiteX84" fmla="*/ 39637 w 259626"/>
                <a:gd name="connsiteY84" fmla="*/ 222934 h 281873"/>
                <a:gd name="connsiteX85" fmla="*/ 38420 w 259626"/>
                <a:gd name="connsiteY85" fmla="*/ 222934 h 281873"/>
                <a:gd name="connsiteX86" fmla="*/ 38420 w 259626"/>
                <a:gd name="connsiteY86" fmla="*/ 223542 h 281873"/>
                <a:gd name="connsiteX87" fmla="*/ 36595 w 259626"/>
                <a:gd name="connsiteY87" fmla="*/ 223542 h 281873"/>
                <a:gd name="connsiteX88" fmla="*/ 35986 w 259626"/>
                <a:gd name="connsiteY88" fmla="*/ 223542 h 281873"/>
                <a:gd name="connsiteX89" fmla="*/ 35378 w 259626"/>
                <a:gd name="connsiteY89" fmla="*/ 223542 h 281873"/>
                <a:gd name="connsiteX90" fmla="*/ 35378 w 259626"/>
                <a:gd name="connsiteY90" fmla="*/ 224151 h 281873"/>
                <a:gd name="connsiteX91" fmla="*/ 32943 w 259626"/>
                <a:gd name="connsiteY91" fmla="*/ 224760 h 281873"/>
                <a:gd name="connsiteX92" fmla="*/ 32943 w 259626"/>
                <a:gd name="connsiteY92" fmla="*/ 224151 h 281873"/>
                <a:gd name="connsiteX93" fmla="*/ 32335 w 259626"/>
                <a:gd name="connsiteY93" fmla="*/ 224151 h 281873"/>
                <a:gd name="connsiteX94" fmla="*/ 34160 w 259626"/>
                <a:gd name="connsiteY94" fmla="*/ 223542 h 281873"/>
                <a:gd name="connsiteX95" fmla="*/ 34160 w 259626"/>
                <a:gd name="connsiteY95" fmla="*/ 222934 h 281873"/>
                <a:gd name="connsiteX96" fmla="*/ 32335 w 259626"/>
                <a:gd name="connsiteY96" fmla="*/ 222934 h 281873"/>
                <a:gd name="connsiteX97" fmla="*/ 32335 w 259626"/>
                <a:gd name="connsiteY97" fmla="*/ 223542 h 281873"/>
                <a:gd name="connsiteX98" fmla="*/ 28075 w 259626"/>
                <a:gd name="connsiteY98" fmla="*/ 223542 h 281873"/>
                <a:gd name="connsiteX99" fmla="*/ 27466 w 259626"/>
                <a:gd name="connsiteY99" fmla="*/ 223542 h 281873"/>
                <a:gd name="connsiteX100" fmla="*/ 28075 w 259626"/>
                <a:gd name="connsiteY100" fmla="*/ 218672 h 281873"/>
                <a:gd name="connsiteX101" fmla="*/ 20164 w 259626"/>
                <a:gd name="connsiteY101" fmla="*/ 215628 h 281873"/>
                <a:gd name="connsiteX102" fmla="*/ 17121 w 259626"/>
                <a:gd name="connsiteY102" fmla="*/ 214410 h 281873"/>
                <a:gd name="connsiteX103" fmla="*/ 17121 w 259626"/>
                <a:gd name="connsiteY103" fmla="*/ 213193 h 281873"/>
                <a:gd name="connsiteX104" fmla="*/ 16513 w 259626"/>
                <a:gd name="connsiteY104" fmla="*/ 214410 h 281873"/>
                <a:gd name="connsiteX105" fmla="*/ 15295 w 259626"/>
                <a:gd name="connsiteY105" fmla="*/ 211975 h 281873"/>
                <a:gd name="connsiteX106" fmla="*/ 14687 w 259626"/>
                <a:gd name="connsiteY106" fmla="*/ 214410 h 281873"/>
                <a:gd name="connsiteX107" fmla="*/ 13470 w 259626"/>
                <a:gd name="connsiteY107" fmla="*/ 214410 h 281873"/>
                <a:gd name="connsiteX108" fmla="*/ 13470 w 259626"/>
                <a:gd name="connsiteY108" fmla="*/ 213193 h 281873"/>
                <a:gd name="connsiteX109" fmla="*/ 11644 w 259626"/>
                <a:gd name="connsiteY109" fmla="*/ 213193 h 281873"/>
                <a:gd name="connsiteX110" fmla="*/ 11644 w 259626"/>
                <a:gd name="connsiteY110" fmla="*/ 214410 h 281873"/>
                <a:gd name="connsiteX111" fmla="*/ 11036 w 259626"/>
                <a:gd name="connsiteY111" fmla="*/ 214410 h 281873"/>
                <a:gd name="connsiteX112" fmla="*/ 11036 w 259626"/>
                <a:gd name="connsiteY112" fmla="*/ 213193 h 281873"/>
                <a:gd name="connsiteX113" fmla="*/ 10427 w 259626"/>
                <a:gd name="connsiteY113" fmla="*/ 213193 h 281873"/>
                <a:gd name="connsiteX114" fmla="*/ 10427 w 259626"/>
                <a:gd name="connsiteY114" fmla="*/ 218672 h 281873"/>
                <a:gd name="connsiteX115" fmla="*/ 3733 w 259626"/>
                <a:gd name="connsiteY115" fmla="*/ 218063 h 281873"/>
                <a:gd name="connsiteX116" fmla="*/ 3733 w 259626"/>
                <a:gd name="connsiteY116" fmla="*/ 216237 h 281873"/>
                <a:gd name="connsiteX117" fmla="*/ 1907 w 259626"/>
                <a:gd name="connsiteY117" fmla="*/ 215019 h 281873"/>
                <a:gd name="connsiteX118" fmla="*/ 1299 w 259626"/>
                <a:gd name="connsiteY118" fmla="*/ 215019 h 281873"/>
                <a:gd name="connsiteX119" fmla="*/ 1299 w 259626"/>
                <a:gd name="connsiteY119" fmla="*/ 214410 h 281873"/>
                <a:gd name="connsiteX120" fmla="*/ 690 w 259626"/>
                <a:gd name="connsiteY120" fmla="*/ 214410 h 281873"/>
                <a:gd name="connsiteX121" fmla="*/ 1299 w 259626"/>
                <a:gd name="connsiteY121" fmla="*/ 213193 h 281873"/>
                <a:gd name="connsiteX122" fmla="*/ 82 w 259626"/>
                <a:gd name="connsiteY122" fmla="*/ 209540 h 281873"/>
                <a:gd name="connsiteX123" fmla="*/ 1907 w 259626"/>
                <a:gd name="connsiteY123" fmla="*/ 207713 h 281873"/>
                <a:gd name="connsiteX124" fmla="*/ 1299 w 259626"/>
                <a:gd name="connsiteY124" fmla="*/ 207713 h 281873"/>
                <a:gd name="connsiteX125" fmla="*/ 690 w 259626"/>
                <a:gd name="connsiteY125" fmla="*/ 204060 h 281873"/>
                <a:gd name="connsiteX126" fmla="*/ 1907 w 259626"/>
                <a:gd name="connsiteY126" fmla="*/ 203451 h 281873"/>
                <a:gd name="connsiteX127" fmla="*/ 4342 w 259626"/>
                <a:gd name="connsiteY127" fmla="*/ 203451 h 281873"/>
                <a:gd name="connsiteX128" fmla="*/ 4342 w 259626"/>
                <a:gd name="connsiteY128" fmla="*/ 202843 h 281873"/>
                <a:gd name="connsiteX129" fmla="*/ 5559 w 259626"/>
                <a:gd name="connsiteY129" fmla="*/ 202843 h 281873"/>
                <a:gd name="connsiteX130" fmla="*/ 8601 w 259626"/>
                <a:gd name="connsiteY130" fmla="*/ 202843 h 281873"/>
                <a:gd name="connsiteX131" fmla="*/ 8601 w 259626"/>
                <a:gd name="connsiteY131" fmla="*/ 201625 h 281873"/>
                <a:gd name="connsiteX132" fmla="*/ 10427 w 259626"/>
                <a:gd name="connsiteY132" fmla="*/ 201625 h 281873"/>
                <a:gd name="connsiteX133" fmla="*/ 10427 w 259626"/>
                <a:gd name="connsiteY133" fmla="*/ 201016 h 281873"/>
                <a:gd name="connsiteX134" fmla="*/ 15943 w 259626"/>
                <a:gd name="connsiteY134" fmla="*/ 198141 h 281873"/>
                <a:gd name="connsiteX135" fmla="*/ 16451 w 259626"/>
                <a:gd name="connsiteY135" fmla="*/ 198346 h 281873"/>
                <a:gd name="connsiteX136" fmla="*/ 15841 w 259626"/>
                <a:gd name="connsiteY136" fmla="*/ 198346 h 281873"/>
                <a:gd name="connsiteX137" fmla="*/ 65208 w 259626"/>
                <a:gd name="connsiteY137" fmla="*/ 132640 h 281873"/>
                <a:gd name="connsiteX138" fmla="*/ 65817 w 259626"/>
                <a:gd name="connsiteY138" fmla="*/ 132640 h 281873"/>
                <a:gd name="connsiteX139" fmla="*/ 65208 w 259626"/>
                <a:gd name="connsiteY139" fmla="*/ 133177 h 281873"/>
                <a:gd name="connsiteX140" fmla="*/ 121278 w 259626"/>
                <a:gd name="connsiteY140" fmla="*/ 98252 h 281873"/>
                <a:gd name="connsiteX141" fmla="*/ 121888 w 259626"/>
                <a:gd name="connsiteY141" fmla="*/ 98252 h 281873"/>
                <a:gd name="connsiteX142" fmla="*/ 121888 w 259626"/>
                <a:gd name="connsiteY142" fmla="*/ 98866 h 281873"/>
                <a:gd name="connsiteX143" fmla="*/ 123716 w 259626"/>
                <a:gd name="connsiteY143" fmla="*/ 98866 h 281873"/>
                <a:gd name="connsiteX144" fmla="*/ 123716 w 259626"/>
                <a:gd name="connsiteY144" fmla="*/ 99480 h 281873"/>
                <a:gd name="connsiteX145" fmla="*/ 121888 w 259626"/>
                <a:gd name="connsiteY145" fmla="*/ 99480 h 281873"/>
                <a:gd name="connsiteX146" fmla="*/ 121888 w 259626"/>
                <a:gd name="connsiteY146" fmla="*/ 100708 h 281873"/>
                <a:gd name="connsiteX147" fmla="*/ 121278 w 259626"/>
                <a:gd name="connsiteY147" fmla="*/ 100708 h 281873"/>
                <a:gd name="connsiteX148" fmla="*/ 121278 w 259626"/>
                <a:gd name="connsiteY148" fmla="*/ 101322 h 281873"/>
                <a:gd name="connsiteX149" fmla="*/ 120669 w 259626"/>
                <a:gd name="connsiteY149" fmla="*/ 101322 h 281873"/>
                <a:gd name="connsiteX150" fmla="*/ 120669 w 259626"/>
                <a:gd name="connsiteY150" fmla="*/ 99480 h 281873"/>
                <a:gd name="connsiteX151" fmla="*/ 121278 w 259626"/>
                <a:gd name="connsiteY151" fmla="*/ 99480 h 281873"/>
                <a:gd name="connsiteX152" fmla="*/ 105432 w 259626"/>
                <a:gd name="connsiteY152" fmla="*/ 44827 h 281873"/>
                <a:gd name="connsiteX153" fmla="*/ 106042 w 259626"/>
                <a:gd name="connsiteY153" fmla="*/ 44827 h 281873"/>
                <a:gd name="connsiteX154" fmla="*/ 106042 w 259626"/>
                <a:gd name="connsiteY154" fmla="*/ 46056 h 281873"/>
                <a:gd name="connsiteX155" fmla="*/ 105432 w 259626"/>
                <a:gd name="connsiteY155" fmla="*/ 44827 h 281873"/>
                <a:gd name="connsiteX156" fmla="*/ 132249 w 259626"/>
                <a:gd name="connsiteY156" fmla="*/ 41211 h 281873"/>
                <a:gd name="connsiteX157" fmla="*/ 132249 w 259626"/>
                <a:gd name="connsiteY157" fmla="*/ 41757 h 281873"/>
                <a:gd name="connsiteX158" fmla="*/ 121888 w 259626"/>
                <a:gd name="connsiteY158" fmla="*/ 48512 h 281873"/>
                <a:gd name="connsiteX159" fmla="*/ 121888 w 259626"/>
                <a:gd name="connsiteY159" fmla="*/ 49740 h 281873"/>
                <a:gd name="connsiteX160" fmla="*/ 121278 w 259626"/>
                <a:gd name="connsiteY160" fmla="*/ 49740 h 281873"/>
                <a:gd name="connsiteX161" fmla="*/ 121278 w 259626"/>
                <a:gd name="connsiteY161" fmla="*/ 48512 h 281873"/>
                <a:gd name="connsiteX162" fmla="*/ 129201 w 259626"/>
                <a:gd name="connsiteY162" fmla="*/ 42985 h 281873"/>
                <a:gd name="connsiteX163" fmla="*/ 131639 w 259626"/>
                <a:gd name="connsiteY163" fmla="*/ 41757 h 281873"/>
                <a:gd name="connsiteX164" fmla="*/ 135595 w 259626"/>
                <a:gd name="connsiteY164" fmla="*/ 38214 h 281873"/>
                <a:gd name="connsiteX165" fmla="*/ 132249 w 259626"/>
                <a:gd name="connsiteY165" fmla="*/ 41211 h 281873"/>
                <a:gd name="connsiteX166" fmla="*/ 132249 w 259626"/>
                <a:gd name="connsiteY166" fmla="*/ 40529 h 281873"/>
                <a:gd name="connsiteX167" fmla="*/ 250484 w 259626"/>
                <a:gd name="connsiteY167" fmla="*/ 17194 h 281873"/>
                <a:gd name="connsiteX168" fmla="*/ 251703 w 259626"/>
                <a:gd name="connsiteY168" fmla="*/ 17194 h 281873"/>
                <a:gd name="connsiteX169" fmla="*/ 251703 w 259626"/>
                <a:gd name="connsiteY169" fmla="*/ 18422 h 281873"/>
                <a:gd name="connsiteX170" fmla="*/ 250484 w 259626"/>
                <a:gd name="connsiteY170" fmla="*/ 18422 h 281873"/>
                <a:gd name="connsiteX171" fmla="*/ 250484 w 259626"/>
                <a:gd name="connsiteY171" fmla="*/ 17194 h 281873"/>
                <a:gd name="connsiteX172" fmla="*/ 176434 w 259626"/>
                <a:gd name="connsiteY172" fmla="*/ 4913 h 281873"/>
                <a:gd name="connsiteX173" fmla="*/ 176739 w 259626"/>
                <a:gd name="connsiteY173" fmla="*/ 4913 h 281873"/>
                <a:gd name="connsiteX174" fmla="*/ 176739 w 259626"/>
                <a:gd name="connsiteY174" fmla="*/ 5527 h 281873"/>
                <a:gd name="connsiteX175" fmla="*/ 176333 w 259626"/>
                <a:gd name="connsiteY175" fmla="*/ 4708 h 281873"/>
                <a:gd name="connsiteX176" fmla="*/ 176434 w 259626"/>
                <a:gd name="connsiteY176" fmla="*/ 4913 h 281873"/>
                <a:gd name="connsiteX177" fmla="*/ 176130 w 259626"/>
                <a:gd name="connsiteY177" fmla="*/ 4913 h 281873"/>
                <a:gd name="connsiteX178" fmla="*/ 176130 w 259626"/>
                <a:gd name="connsiteY178" fmla="*/ 4299 h 281873"/>
                <a:gd name="connsiteX179" fmla="*/ 176739 w 259626"/>
                <a:gd name="connsiteY179" fmla="*/ 4299 h 281873"/>
                <a:gd name="connsiteX180" fmla="*/ 176333 w 259626"/>
                <a:gd name="connsiteY180" fmla="*/ 4708 h 281873"/>
                <a:gd name="connsiteX181" fmla="*/ 234638 w 259626"/>
                <a:gd name="connsiteY181" fmla="*/ 0 h 281873"/>
                <a:gd name="connsiteX182" fmla="*/ 236467 w 259626"/>
                <a:gd name="connsiteY182" fmla="*/ 614 h 281873"/>
                <a:gd name="connsiteX183" fmla="*/ 236467 w 259626"/>
                <a:gd name="connsiteY183" fmla="*/ 1228 h 281873"/>
                <a:gd name="connsiteX184" fmla="*/ 234638 w 259626"/>
                <a:gd name="connsiteY184" fmla="*/ 1228 h 281873"/>
                <a:gd name="connsiteX185" fmla="*/ 235857 w 259626"/>
                <a:gd name="connsiteY185" fmla="*/ 2456 h 281873"/>
                <a:gd name="connsiteX186" fmla="*/ 234638 w 259626"/>
                <a:gd name="connsiteY186" fmla="*/ 2456 h 281873"/>
                <a:gd name="connsiteX187" fmla="*/ 237076 w 259626"/>
                <a:gd name="connsiteY187" fmla="*/ 3070 h 281873"/>
                <a:gd name="connsiteX188" fmla="*/ 237076 w 259626"/>
                <a:gd name="connsiteY188" fmla="*/ 2456 h 281873"/>
                <a:gd name="connsiteX189" fmla="*/ 236467 w 259626"/>
                <a:gd name="connsiteY189" fmla="*/ 2456 h 281873"/>
                <a:gd name="connsiteX190" fmla="*/ 236467 w 259626"/>
                <a:gd name="connsiteY190" fmla="*/ 1228 h 281873"/>
                <a:gd name="connsiteX191" fmla="*/ 237686 w 259626"/>
                <a:gd name="connsiteY191" fmla="*/ 1228 h 281873"/>
                <a:gd name="connsiteX192" fmla="*/ 237686 w 259626"/>
                <a:gd name="connsiteY192" fmla="*/ 2456 h 281873"/>
                <a:gd name="connsiteX193" fmla="*/ 238295 w 259626"/>
                <a:gd name="connsiteY193" fmla="*/ 2456 h 281873"/>
                <a:gd name="connsiteX194" fmla="*/ 238295 w 259626"/>
                <a:gd name="connsiteY194" fmla="*/ 3070 h 281873"/>
                <a:gd name="connsiteX195" fmla="*/ 238905 w 259626"/>
                <a:gd name="connsiteY195" fmla="*/ 3070 h 281873"/>
                <a:gd name="connsiteX196" fmla="*/ 241952 w 259626"/>
                <a:gd name="connsiteY196" fmla="*/ 13510 h 281873"/>
                <a:gd name="connsiteX197" fmla="*/ 241952 w 259626"/>
                <a:gd name="connsiteY197" fmla="*/ 14738 h 281873"/>
                <a:gd name="connsiteX198" fmla="*/ 241342 w 259626"/>
                <a:gd name="connsiteY198" fmla="*/ 14738 h 281873"/>
                <a:gd name="connsiteX199" fmla="*/ 241342 w 259626"/>
                <a:gd name="connsiteY199" fmla="*/ 15352 h 281873"/>
                <a:gd name="connsiteX200" fmla="*/ 244999 w 259626"/>
                <a:gd name="connsiteY200" fmla="*/ 15966 h 281873"/>
                <a:gd name="connsiteX201" fmla="*/ 244999 w 259626"/>
                <a:gd name="connsiteY201" fmla="*/ 16580 h 281873"/>
                <a:gd name="connsiteX202" fmla="*/ 250484 w 259626"/>
                <a:gd name="connsiteY202" fmla="*/ 18422 h 281873"/>
                <a:gd name="connsiteX203" fmla="*/ 250484 w 259626"/>
                <a:gd name="connsiteY203" fmla="*/ 20879 h 281873"/>
                <a:gd name="connsiteX204" fmla="*/ 249875 w 259626"/>
                <a:gd name="connsiteY204" fmla="*/ 20879 h 281873"/>
                <a:gd name="connsiteX205" fmla="*/ 249875 w 259626"/>
                <a:gd name="connsiteY205" fmla="*/ 22107 h 281873"/>
                <a:gd name="connsiteX206" fmla="*/ 250484 w 259626"/>
                <a:gd name="connsiteY206" fmla="*/ 22107 h 281873"/>
                <a:gd name="connsiteX207" fmla="*/ 250484 w 259626"/>
                <a:gd name="connsiteY207" fmla="*/ 22721 h 281873"/>
                <a:gd name="connsiteX208" fmla="*/ 251703 w 259626"/>
                <a:gd name="connsiteY208" fmla="*/ 22721 h 281873"/>
                <a:gd name="connsiteX209" fmla="*/ 251703 w 259626"/>
                <a:gd name="connsiteY209" fmla="*/ 23335 h 281873"/>
                <a:gd name="connsiteX210" fmla="*/ 253532 w 259626"/>
                <a:gd name="connsiteY210" fmla="*/ 23335 h 281873"/>
                <a:gd name="connsiteX211" fmla="*/ 253532 w 259626"/>
                <a:gd name="connsiteY211" fmla="*/ 23949 h 281873"/>
                <a:gd name="connsiteX212" fmla="*/ 255969 w 259626"/>
                <a:gd name="connsiteY212" fmla="*/ 23949 h 281873"/>
                <a:gd name="connsiteX213" fmla="*/ 255969 w 259626"/>
                <a:gd name="connsiteY213" fmla="*/ 24563 h 281873"/>
                <a:gd name="connsiteX214" fmla="*/ 257798 w 259626"/>
                <a:gd name="connsiteY214" fmla="*/ 24563 h 281873"/>
                <a:gd name="connsiteX215" fmla="*/ 259017 w 259626"/>
                <a:gd name="connsiteY215" fmla="*/ 24563 h 281873"/>
                <a:gd name="connsiteX216" fmla="*/ 257798 w 259626"/>
                <a:gd name="connsiteY216" fmla="*/ 30090 h 281873"/>
                <a:gd name="connsiteX217" fmla="*/ 259626 w 259626"/>
                <a:gd name="connsiteY217" fmla="*/ 31318 h 281873"/>
                <a:gd name="connsiteX218" fmla="*/ 257798 w 259626"/>
                <a:gd name="connsiteY218" fmla="*/ 31318 h 281873"/>
                <a:gd name="connsiteX219" fmla="*/ 257798 w 259626"/>
                <a:gd name="connsiteY219" fmla="*/ 31932 h 281873"/>
                <a:gd name="connsiteX220" fmla="*/ 257188 w 259626"/>
                <a:gd name="connsiteY220" fmla="*/ 31932 h 281873"/>
                <a:gd name="connsiteX221" fmla="*/ 257188 w 259626"/>
                <a:gd name="connsiteY221" fmla="*/ 33774 h 281873"/>
                <a:gd name="connsiteX222" fmla="*/ 256579 w 259626"/>
                <a:gd name="connsiteY222" fmla="*/ 33774 h 281873"/>
                <a:gd name="connsiteX223" fmla="*/ 255969 w 259626"/>
                <a:gd name="connsiteY223" fmla="*/ 35616 h 281873"/>
                <a:gd name="connsiteX224" fmla="*/ 257798 w 259626"/>
                <a:gd name="connsiteY224" fmla="*/ 49740 h 281873"/>
                <a:gd name="connsiteX225" fmla="*/ 257188 w 259626"/>
                <a:gd name="connsiteY225" fmla="*/ 49740 h 281873"/>
                <a:gd name="connsiteX226" fmla="*/ 255969 w 259626"/>
                <a:gd name="connsiteY226" fmla="*/ 55881 h 281873"/>
                <a:gd name="connsiteX227" fmla="*/ 255360 w 259626"/>
                <a:gd name="connsiteY227" fmla="*/ 55881 h 281873"/>
                <a:gd name="connsiteX228" fmla="*/ 250484 w 259626"/>
                <a:gd name="connsiteY228" fmla="*/ 63864 h 281873"/>
                <a:gd name="connsiteX229" fmla="*/ 249265 w 259626"/>
                <a:gd name="connsiteY229" fmla="*/ 65092 h 281873"/>
                <a:gd name="connsiteX230" fmla="*/ 245609 w 259626"/>
                <a:gd name="connsiteY230" fmla="*/ 87813 h 281873"/>
                <a:gd name="connsiteX231" fmla="*/ 244999 w 259626"/>
                <a:gd name="connsiteY231" fmla="*/ 87813 h 281873"/>
                <a:gd name="connsiteX232" fmla="*/ 244999 w 259626"/>
                <a:gd name="connsiteY232" fmla="*/ 87198 h 281873"/>
                <a:gd name="connsiteX233" fmla="*/ 242561 w 259626"/>
                <a:gd name="connsiteY233" fmla="*/ 87198 h 281873"/>
                <a:gd name="connsiteX234" fmla="*/ 242561 w 259626"/>
                <a:gd name="connsiteY234" fmla="*/ 86584 h 281873"/>
                <a:gd name="connsiteX235" fmla="*/ 240123 w 259626"/>
                <a:gd name="connsiteY235" fmla="*/ 86584 h 281873"/>
                <a:gd name="connsiteX236" fmla="*/ 240123 w 259626"/>
                <a:gd name="connsiteY236" fmla="*/ 87198 h 281873"/>
                <a:gd name="connsiteX237" fmla="*/ 238295 w 259626"/>
                <a:gd name="connsiteY237" fmla="*/ 87198 h 281873"/>
                <a:gd name="connsiteX238" fmla="*/ 238295 w 259626"/>
                <a:gd name="connsiteY238" fmla="*/ 86584 h 281873"/>
                <a:gd name="connsiteX239" fmla="*/ 237686 w 259626"/>
                <a:gd name="connsiteY239" fmla="*/ 86584 h 281873"/>
                <a:gd name="connsiteX240" fmla="*/ 237686 w 259626"/>
                <a:gd name="connsiteY240" fmla="*/ 85970 h 281873"/>
                <a:gd name="connsiteX241" fmla="*/ 234638 w 259626"/>
                <a:gd name="connsiteY241" fmla="*/ 85970 h 281873"/>
                <a:gd name="connsiteX242" fmla="*/ 234638 w 259626"/>
                <a:gd name="connsiteY242" fmla="*/ 85356 h 281873"/>
                <a:gd name="connsiteX243" fmla="*/ 232200 w 259626"/>
                <a:gd name="connsiteY243" fmla="*/ 85356 h 281873"/>
                <a:gd name="connsiteX244" fmla="*/ 232200 w 259626"/>
                <a:gd name="connsiteY244" fmla="*/ 85970 h 281873"/>
                <a:gd name="connsiteX245" fmla="*/ 230372 w 259626"/>
                <a:gd name="connsiteY245" fmla="*/ 85970 h 281873"/>
                <a:gd name="connsiteX246" fmla="*/ 230372 w 259626"/>
                <a:gd name="connsiteY246" fmla="*/ 85356 h 281873"/>
                <a:gd name="connsiteX247" fmla="*/ 228544 w 259626"/>
                <a:gd name="connsiteY247" fmla="*/ 85356 h 281873"/>
                <a:gd name="connsiteX248" fmla="*/ 228544 w 259626"/>
                <a:gd name="connsiteY248" fmla="*/ 85970 h 281873"/>
                <a:gd name="connsiteX249" fmla="*/ 227934 w 259626"/>
                <a:gd name="connsiteY249" fmla="*/ 85356 h 281873"/>
                <a:gd name="connsiteX250" fmla="*/ 227934 w 259626"/>
                <a:gd name="connsiteY250" fmla="*/ 85970 h 281873"/>
                <a:gd name="connsiteX251" fmla="*/ 226106 w 259626"/>
                <a:gd name="connsiteY251" fmla="*/ 85970 h 281873"/>
                <a:gd name="connsiteX252" fmla="*/ 226106 w 259626"/>
                <a:gd name="connsiteY252" fmla="*/ 86584 h 281873"/>
                <a:gd name="connsiteX253" fmla="*/ 225496 w 259626"/>
                <a:gd name="connsiteY253" fmla="*/ 86584 h 281873"/>
                <a:gd name="connsiteX254" fmla="*/ 225496 w 259626"/>
                <a:gd name="connsiteY254" fmla="*/ 87198 h 281873"/>
                <a:gd name="connsiteX255" fmla="*/ 224887 w 259626"/>
                <a:gd name="connsiteY255" fmla="*/ 87198 h 281873"/>
                <a:gd name="connsiteX256" fmla="*/ 227934 w 259626"/>
                <a:gd name="connsiteY256" fmla="*/ 94567 h 281873"/>
                <a:gd name="connsiteX257" fmla="*/ 224887 w 259626"/>
                <a:gd name="connsiteY257" fmla="*/ 94567 h 281873"/>
                <a:gd name="connsiteX258" fmla="*/ 224277 w 259626"/>
                <a:gd name="connsiteY258" fmla="*/ 95796 h 281873"/>
                <a:gd name="connsiteX259" fmla="*/ 221840 w 259626"/>
                <a:gd name="connsiteY259" fmla="*/ 95181 h 281873"/>
                <a:gd name="connsiteX260" fmla="*/ 222449 w 259626"/>
                <a:gd name="connsiteY260" fmla="*/ 102550 h 281873"/>
                <a:gd name="connsiteX261" fmla="*/ 226715 w 259626"/>
                <a:gd name="connsiteY261" fmla="*/ 105007 h 281873"/>
                <a:gd name="connsiteX262" fmla="*/ 226715 w 259626"/>
                <a:gd name="connsiteY262" fmla="*/ 105621 h 281873"/>
                <a:gd name="connsiteX263" fmla="*/ 232810 w 259626"/>
                <a:gd name="connsiteY263" fmla="*/ 105621 h 281873"/>
                <a:gd name="connsiteX264" fmla="*/ 232810 w 259626"/>
                <a:gd name="connsiteY264" fmla="*/ 106849 h 281873"/>
                <a:gd name="connsiteX265" fmla="*/ 233419 w 259626"/>
                <a:gd name="connsiteY265" fmla="*/ 106235 h 281873"/>
                <a:gd name="connsiteX266" fmla="*/ 233419 w 259626"/>
                <a:gd name="connsiteY266" fmla="*/ 106849 h 281873"/>
                <a:gd name="connsiteX267" fmla="*/ 237686 w 259626"/>
                <a:gd name="connsiteY267" fmla="*/ 107463 h 281873"/>
                <a:gd name="connsiteX268" fmla="*/ 237686 w 259626"/>
                <a:gd name="connsiteY268" fmla="*/ 108691 h 281873"/>
                <a:gd name="connsiteX269" fmla="*/ 241342 w 259626"/>
                <a:gd name="connsiteY269" fmla="*/ 105007 h 281873"/>
                <a:gd name="connsiteX270" fmla="*/ 242561 w 259626"/>
                <a:gd name="connsiteY270" fmla="*/ 109919 h 281873"/>
                <a:gd name="connsiteX271" fmla="*/ 243780 w 259626"/>
                <a:gd name="connsiteY271" fmla="*/ 109919 h 281873"/>
                <a:gd name="connsiteX272" fmla="*/ 243780 w 259626"/>
                <a:gd name="connsiteY272" fmla="*/ 112376 h 281873"/>
                <a:gd name="connsiteX273" fmla="*/ 244999 w 259626"/>
                <a:gd name="connsiteY273" fmla="*/ 112376 h 281873"/>
                <a:gd name="connsiteX274" fmla="*/ 245609 w 259626"/>
                <a:gd name="connsiteY274" fmla="*/ 112376 h 281873"/>
                <a:gd name="connsiteX275" fmla="*/ 244999 w 259626"/>
                <a:gd name="connsiteY275" fmla="*/ 120358 h 281873"/>
                <a:gd name="connsiteX276" fmla="*/ 244390 w 259626"/>
                <a:gd name="connsiteY276" fmla="*/ 120358 h 281873"/>
                <a:gd name="connsiteX277" fmla="*/ 244999 w 259626"/>
                <a:gd name="connsiteY277" fmla="*/ 129570 h 281873"/>
                <a:gd name="connsiteX278" fmla="*/ 244390 w 259626"/>
                <a:gd name="connsiteY278" fmla="*/ 129570 h 281873"/>
                <a:gd name="connsiteX279" fmla="*/ 244390 w 259626"/>
                <a:gd name="connsiteY279" fmla="*/ 130184 h 281873"/>
                <a:gd name="connsiteX280" fmla="*/ 240123 w 259626"/>
                <a:gd name="connsiteY280" fmla="*/ 130184 h 281873"/>
                <a:gd name="connsiteX281" fmla="*/ 240123 w 259626"/>
                <a:gd name="connsiteY281" fmla="*/ 132026 h 281873"/>
                <a:gd name="connsiteX282" fmla="*/ 238905 w 259626"/>
                <a:gd name="connsiteY282" fmla="*/ 132026 h 281873"/>
                <a:gd name="connsiteX283" fmla="*/ 237686 w 259626"/>
                <a:gd name="connsiteY283" fmla="*/ 135710 h 281873"/>
                <a:gd name="connsiteX284" fmla="*/ 234638 w 259626"/>
                <a:gd name="connsiteY284" fmla="*/ 135710 h 281873"/>
                <a:gd name="connsiteX285" fmla="*/ 233419 w 259626"/>
                <a:gd name="connsiteY285" fmla="*/ 136938 h 281873"/>
                <a:gd name="connsiteX286" fmla="*/ 230981 w 259626"/>
                <a:gd name="connsiteY286" fmla="*/ 140623 h 281873"/>
                <a:gd name="connsiteX287" fmla="*/ 230981 w 259626"/>
                <a:gd name="connsiteY287" fmla="*/ 141237 h 281873"/>
                <a:gd name="connsiteX288" fmla="*/ 224887 w 259626"/>
                <a:gd name="connsiteY288" fmla="*/ 143693 h 281873"/>
                <a:gd name="connsiteX289" fmla="*/ 224277 w 259626"/>
                <a:gd name="connsiteY289" fmla="*/ 143693 h 281873"/>
                <a:gd name="connsiteX290" fmla="*/ 220621 w 259626"/>
                <a:gd name="connsiteY290" fmla="*/ 145535 h 281873"/>
                <a:gd name="connsiteX291" fmla="*/ 221230 w 259626"/>
                <a:gd name="connsiteY291" fmla="*/ 146150 h 281873"/>
                <a:gd name="connsiteX292" fmla="*/ 220621 w 259626"/>
                <a:gd name="connsiteY292" fmla="*/ 149220 h 281873"/>
                <a:gd name="connsiteX293" fmla="*/ 224277 w 259626"/>
                <a:gd name="connsiteY293" fmla="*/ 149834 h 281873"/>
                <a:gd name="connsiteX294" fmla="*/ 224277 w 259626"/>
                <a:gd name="connsiteY294" fmla="*/ 150448 h 281873"/>
                <a:gd name="connsiteX295" fmla="*/ 224887 w 259626"/>
                <a:gd name="connsiteY295" fmla="*/ 150448 h 281873"/>
                <a:gd name="connsiteX296" fmla="*/ 224887 w 259626"/>
                <a:gd name="connsiteY296" fmla="*/ 151676 h 281873"/>
                <a:gd name="connsiteX297" fmla="*/ 227934 w 259626"/>
                <a:gd name="connsiteY297" fmla="*/ 154132 h 281873"/>
                <a:gd name="connsiteX298" fmla="*/ 229153 w 259626"/>
                <a:gd name="connsiteY298" fmla="*/ 154132 h 281873"/>
                <a:gd name="connsiteX299" fmla="*/ 229153 w 259626"/>
                <a:gd name="connsiteY299" fmla="*/ 157203 h 281873"/>
                <a:gd name="connsiteX300" fmla="*/ 227934 w 259626"/>
                <a:gd name="connsiteY300" fmla="*/ 157203 h 281873"/>
                <a:gd name="connsiteX301" fmla="*/ 227934 w 259626"/>
                <a:gd name="connsiteY301" fmla="*/ 157817 h 281873"/>
                <a:gd name="connsiteX302" fmla="*/ 226715 w 259626"/>
                <a:gd name="connsiteY302" fmla="*/ 157817 h 281873"/>
                <a:gd name="connsiteX303" fmla="*/ 226715 w 259626"/>
                <a:gd name="connsiteY303" fmla="*/ 160273 h 281873"/>
                <a:gd name="connsiteX304" fmla="*/ 226106 w 259626"/>
                <a:gd name="connsiteY304" fmla="*/ 160273 h 281873"/>
                <a:gd name="connsiteX305" fmla="*/ 224277 w 259626"/>
                <a:gd name="connsiteY305" fmla="*/ 162115 h 281873"/>
                <a:gd name="connsiteX306" fmla="*/ 224277 w 259626"/>
                <a:gd name="connsiteY306" fmla="*/ 163344 h 281873"/>
                <a:gd name="connsiteX307" fmla="*/ 221840 w 259626"/>
                <a:gd name="connsiteY307" fmla="*/ 164572 h 281873"/>
                <a:gd name="connsiteX308" fmla="*/ 219402 w 259626"/>
                <a:gd name="connsiteY308" fmla="*/ 161501 h 281873"/>
                <a:gd name="connsiteX309" fmla="*/ 216354 w 259626"/>
                <a:gd name="connsiteY309" fmla="*/ 163344 h 281873"/>
                <a:gd name="connsiteX310" fmla="*/ 216354 w 259626"/>
                <a:gd name="connsiteY310" fmla="*/ 163958 h 281873"/>
                <a:gd name="connsiteX311" fmla="*/ 215135 w 259626"/>
                <a:gd name="connsiteY311" fmla="*/ 163344 h 281873"/>
                <a:gd name="connsiteX312" fmla="*/ 211479 w 259626"/>
                <a:gd name="connsiteY312" fmla="*/ 164572 h 281873"/>
                <a:gd name="connsiteX313" fmla="*/ 211479 w 259626"/>
                <a:gd name="connsiteY313" fmla="*/ 165186 h 281873"/>
                <a:gd name="connsiteX314" fmla="*/ 210869 w 259626"/>
                <a:gd name="connsiteY314" fmla="*/ 165186 h 281873"/>
                <a:gd name="connsiteX315" fmla="*/ 210869 w 259626"/>
                <a:gd name="connsiteY315" fmla="*/ 164572 h 281873"/>
                <a:gd name="connsiteX316" fmla="*/ 209650 w 259626"/>
                <a:gd name="connsiteY316" fmla="*/ 165186 h 281873"/>
                <a:gd name="connsiteX317" fmla="*/ 209650 w 259626"/>
                <a:gd name="connsiteY317" fmla="*/ 165800 h 281873"/>
                <a:gd name="connsiteX318" fmla="*/ 207212 w 259626"/>
                <a:gd name="connsiteY318" fmla="*/ 167642 h 281873"/>
                <a:gd name="connsiteX319" fmla="*/ 205384 w 259626"/>
                <a:gd name="connsiteY319" fmla="*/ 168256 h 281873"/>
                <a:gd name="connsiteX320" fmla="*/ 204775 w 259626"/>
                <a:gd name="connsiteY320" fmla="*/ 167028 h 281873"/>
                <a:gd name="connsiteX321" fmla="*/ 202946 w 259626"/>
                <a:gd name="connsiteY321" fmla="*/ 167028 h 281873"/>
                <a:gd name="connsiteX322" fmla="*/ 202946 w 259626"/>
                <a:gd name="connsiteY322" fmla="*/ 167642 h 281873"/>
                <a:gd name="connsiteX323" fmla="*/ 202337 w 259626"/>
                <a:gd name="connsiteY323" fmla="*/ 167642 h 281873"/>
                <a:gd name="connsiteX324" fmla="*/ 199899 w 259626"/>
                <a:gd name="connsiteY324" fmla="*/ 165186 h 281873"/>
                <a:gd name="connsiteX325" fmla="*/ 201727 w 259626"/>
                <a:gd name="connsiteY325" fmla="*/ 167642 h 281873"/>
                <a:gd name="connsiteX326" fmla="*/ 201727 w 259626"/>
                <a:gd name="connsiteY326" fmla="*/ 168256 h 281873"/>
                <a:gd name="connsiteX327" fmla="*/ 201118 w 259626"/>
                <a:gd name="connsiteY327" fmla="*/ 168256 h 281873"/>
                <a:gd name="connsiteX328" fmla="*/ 201118 w 259626"/>
                <a:gd name="connsiteY328" fmla="*/ 170098 h 281873"/>
                <a:gd name="connsiteX329" fmla="*/ 198071 w 259626"/>
                <a:gd name="connsiteY329" fmla="*/ 169484 h 281873"/>
                <a:gd name="connsiteX330" fmla="*/ 198680 w 259626"/>
                <a:gd name="connsiteY330" fmla="*/ 168870 h 281873"/>
                <a:gd name="connsiteX331" fmla="*/ 194414 w 259626"/>
                <a:gd name="connsiteY331" fmla="*/ 167642 h 281873"/>
                <a:gd name="connsiteX332" fmla="*/ 191366 w 259626"/>
                <a:gd name="connsiteY332" fmla="*/ 165800 h 281873"/>
                <a:gd name="connsiteX333" fmla="*/ 187100 w 259626"/>
                <a:gd name="connsiteY333" fmla="*/ 163958 h 281873"/>
                <a:gd name="connsiteX334" fmla="*/ 187710 w 259626"/>
                <a:gd name="connsiteY334" fmla="*/ 163958 h 281873"/>
                <a:gd name="connsiteX335" fmla="*/ 186491 w 259626"/>
                <a:gd name="connsiteY335" fmla="*/ 161501 h 281873"/>
                <a:gd name="connsiteX336" fmla="*/ 186491 w 259626"/>
                <a:gd name="connsiteY336" fmla="*/ 162115 h 281873"/>
                <a:gd name="connsiteX337" fmla="*/ 185881 w 259626"/>
                <a:gd name="connsiteY337" fmla="*/ 162115 h 281873"/>
                <a:gd name="connsiteX338" fmla="*/ 185881 w 259626"/>
                <a:gd name="connsiteY338" fmla="*/ 161501 h 281873"/>
                <a:gd name="connsiteX339" fmla="*/ 183443 w 259626"/>
                <a:gd name="connsiteY339" fmla="*/ 161501 h 281873"/>
                <a:gd name="connsiteX340" fmla="*/ 183443 w 259626"/>
                <a:gd name="connsiteY340" fmla="*/ 162115 h 281873"/>
                <a:gd name="connsiteX341" fmla="*/ 182834 w 259626"/>
                <a:gd name="connsiteY341" fmla="*/ 161501 h 281873"/>
                <a:gd name="connsiteX342" fmla="*/ 182834 w 259626"/>
                <a:gd name="connsiteY342" fmla="*/ 162115 h 281873"/>
                <a:gd name="connsiteX343" fmla="*/ 182834 w 259626"/>
                <a:gd name="connsiteY343" fmla="*/ 163344 h 281873"/>
                <a:gd name="connsiteX344" fmla="*/ 184053 w 259626"/>
                <a:gd name="connsiteY344" fmla="*/ 165186 h 281873"/>
                <a:gd name="connsiteX345" fmla="*/ 185272 w 259626"/>
                <a:gd name="connsiteY345" fmla="*/ 165186 h 281873"/>
                <a:gd name="connsiteX346" fmla="*/ 185272 w 259626"/>
                <a:gd name="connsiteY346" fmla="*/ 165800 h 281873"/>
                <a:gd name="connsiteX347" fmla="*/ 185881 w 259626"/>
                <a:gd name="connsiteY347" fmla="*/ 165800 h 281873"/>
                <a:gd name="connsiteX348" fmla="*/ 185881 w 259626"/>
                <a:gd name="connsiteY348" fmla="*/ 168256 h 281873"/>
                <a:gd name="connsiteX349" fmla="*/ 180396 w 259626"/>
                <a:gd name="connsiteY349" fmla="*/ 165800 h 281873"/>
                <a:gd name="connsiteX350" fmla="*/ 179177 w 259626"/>
                <a:gd name="connsiteY350" fmla="*/ 165186 h 281873"/>
                <a:gd name="connsiteX351" fmla="*/ 171864 w 259626"/>
                <a:gd name="connsiteY351" fmla="*/ 168256 h 281873"/>
                <a:gd name="connsiteX352" fmla="*/ 171864 w 259626"/>
                <a:gd name="connsiteY352" fmla="*/ 168870 h 281873"/>
                <a:gd name="connsiteX353" fmla="*/ 171254 w 259626"/>
                <a:gd name="connsiteY353" fmla="*/ 168870 h 281873"/>
                <a:gd name="connsiteX354" fmla="*/ 171864 w 259626"/>
                <a:gd name="connsiteY354" fmla="*/ 170098 h 281873"/>
                <a:gd name="connsiteX355" fmla="*/ 171254 w 259626"/>
                <a:gd name="connsiteY355" fmla="*/ 170098 h 281873"/>
                <a:gd name="connsiteX356" fmla="*/ 172473 w 259626"/>
                <a:gd name="connsiteY356" fmla="*/ 171327 h 281873"/>
                <a:gd name="connsiteX357" fmla="*/ 172473 w 259626"/>
                <a:gd name="connsiteY357" fmla="*/ 171941 h 281873"/>
                <a:gd name="connsiteX358" fmla="*/ 173692 w 259626"/>
                <a:gd name="connsiteY358" fmla="*/ 171941 h 281873"/>
                <a:gd name="connsiteX359" fmla="*/ 173692 w 259626"/>
                <a:gd name="connsiteY359" fmla="*/ 172555 h 281873"/>
                <a:gd name="connsiteX360" fmla="*/ 172473 w 259626"/>
                <a:gd name="connsiteY360" fmla="*/ 172555 h 281873"/>
                <a:gd name="connsiteX361" fmla="*/ 172473 w 259626"/>
                <a:gd name="connsiteY361" fmla="*/ 173169 h 281873"/>
                <a:gd name="connsiteX362" fmla="*/ 174301 w 259626"/>
                <a:gd name="connsiteY362" fmla="*/ 173169 h 281873"/>
                <a:gd name="connsiteX363" fmla="*/ 174301 w 259626"/>
                <a:gd name="connsiteY363" fmla="*/ 173783 h 281873"/>
                <a:gd name="connsiteX364" fmla="*/ 173692 w 259626"/>
                <a:gd name="connsiteY364" fmla="*/ 173783 h 281873"/>
                <a:gd name="connsiteX365" fmla="*/ 174301 w 259626"/>
                <a:gd name="connsiteY365" fmla="*/ 175625 h 281873"/>
                <a:gd name="connsiteX366" fmla="*/ 171254 w 259626"/>
                <a:gd name="connsiteY366" fmla="*/ 176853 h 281873"/>
                <a:gd name="connsiteX367" fmla="*/ 171254 w 259626"/>
                <a:gd name="connsiteY367" fmla="*/ 178695 h 281873"/>
                <a:gd name="connsiteX368" fmla="*/ 176130 w 259626"/>
                <a:gd name="connsiteY368" fmla="*/ 179924 h 281873"/>
                <a:gd name="connsiteX369" fmla="*/ 176130 w 259626"/>
                <a:gd name="connsiteY369" fmla="*/ 180538 h 281873"/>
                <a:gd name="connsiteX370" fmla="*/ 176739 w 259626"/>
                <a:gd name="connsiteY370" fmla="*/ 180538 h 281873"/>
                <a:gd name="connsiteX371" fmla="*/ 176739 w 259626"/>
                <a:gd name="connsiteY371" fmla="*/ 181152 h 281873"/>
                <a:gd name="connsiteX372" fmla="*/ 175520 w 259626"/>
                <a:gd name="connsiteY372" fmla="*/ 181152 h 281873"/>
                <a:gd name="connsiteX373" fmla="*/ 175520 w 259626"/>
                <a:gd name="connsiteY373" fmla="*/ 182994 h 281873"/>
                <a:gd name="connsiteX374" fmla="*/ 176130 w 259626"/>
                <a:gd name="connsiteY374" fmla="*/ 182994 h 281873"/>
                <a:gd name="connsiteX375" fmla="*/ 176130 w 259626"/>
                <a:gd name="connsiteY375" fmla="*/ 183608 h 281873"/>
                <a:gd name="connsiteX376" fmla="*/ 175520 w 259626"/>
                <a:gd name="connsiteY376" fmla="*/ 183608 h 281873"/>
                <a:gd name="connsiteX377" fmla="*/ 175520 w 259626"/>
                <a:gd name="connsiteY377" fmla="*/ 184222 h 281873"/>
                <a:gd name="connsiteX378" fmla="*/ 176130 w 259626"/>
                <a:gd name="connsiteY378" fmla="*/ 184222 h 281873"/>
                <a:gd name="connsiteX379" fmla="*/ 175520 w 259626"/>
                <a:gd name="connsiteY379" fmla="*/ 184836 h 281873"/>
                <a:gd name="connsiteX380" fmla="*/ 176130 w 259626"/>
                <a:gd name="connsiteY380" fmla="*/ 184836 h 281873"/>
                <a:gd name="connsiteX381" fmla="*/ 176130 w 259626"/>
                <a:gd name="connsiteY381" fmla="*/ 185450 h 281873"/>
                <a:gd name="connsiteX382" fmla="*/ 179177 w 259626"/>
                <a:gd name="connsiteY382" fmla="*/ 186678 h 281873"/>
                <a:gd name="connsiteX383" fmla="*/ 179177 w 259626"/>
                <a:gd name="connsiteY383" fmla="*/ 187292 h 281873"/>
                <a:gd name="connsiteX384" fmla="*/ 181615 w 259626"/>
                <a:gd name="connsiteY384" fmla="*/ 187292 h 281873"/>
                <a:gd name="connsiteX385" fmla="*/ 181615 w 259626"/>
                <a:gd name="connsiteY385" fmla="*/ 188521 h 281873"/>
                <a:gd name="connsiteX386" fmla="*/ 180396 w 259626"/>
                <a:gd name="connsiteY386" fmla="*/ 188521 h 281873"/>
                <a:gd name="connsiteX387" fmla="*/ 179177 w 259626"/>
                <a:gd name="connsiteY387" fmla="*/ 192819 h 281873"/>
                <a:gd name="connsiteX388" fmla="*/ 183443 w 259626"/>
                <a:gd name="connsiteY388" fmla="*/ 196504 h 281873"/>
                <a:gd name="connsiteX389" fmla="*/ 187100 w 259626"/>
                <a:gd name="connsiteY389" fmla="*/ 203259 h 281873"/>
                <a:gd name="connsiteX390" fmla="*/ 186491 w 259626"/>
                <a:gd name="connsiteY390" fmla="*/ 205101 h 281873"/>
                <a:gd name="connsiteX391" fmla="*/ 187100 w 259626"/>
                <a:gd name="connsiteY391" fmla="*/ 205101 h 281873"/>
                <a:gd name="connsiteX392" fmla="*/ 187100 w 259626"/>
                <a:gd name="connsiteY392" fmla="*/ 209399 h 281873"/>
                <a:gd name="connsiteX393" fmla="*/ 186491 w 259626"/>
                <a:gd name="connsiteY393" fmla="*/ 209399 h 281873"/>
                <a:gd name="connsiteX394" fmla="*/ 185881 w 259626"/>
                <a:gd name="connsiteY394" fmla="*/ 214926 h 281873"/>
                <a:gd name="connsiteX395" fmla="*/ 187100 w 259626"/>
                <a:gd name="connsiteY395" fmla="*/ 214926 h 281873"/>
                <a:gd name="connsiteX396" fmla="*/ 186491 w 259626"/>
                <a:gd name="connsiteY396" fmla="*/ 218610 h 281873"/>
                <a:gd name="connsiteX397" fmla="*/ 187100 w 259626"/>
                <a:gd name="connsiteY397" fmla="*/ 218610 h 281873"/>
                <a:gd name="connsiteX398" fmla="*/ 184053 w 259626"/>
                <a:gd name="connsiteY398" fmla="*/ 220453 h 281873"/>
                <a:gd name="connsiteX399" fmla="*/ 184053 w 259626"/>
                <a:gd name="connsiteY399" fmla="*/ 221067 h 281873"/>
                <a:gd name="connsiteX400" fmla="*/ 182834 w 259626"/>
                <a:gd name="connsiteY400" fmla="*/ 221067 h 281873"/>
                <a:gd name="connsiteX401" fmla="*/ 182224 w 259626"/>
                <a:gd name="connsiteY401" fmla="*/ 224137 h 281873"/>
                <a:gd name="connsiteX402" fmla="*/ 181615 w 259626"/>
                <a:gd name="connsiteY402" fmla="*/ 224137 h 281873"/>
                <a:gd name="connsiteX403" fmla="*/ 176130 w 259626"/>
                <a:gd name="connsiteY403" fmla="*/ 230892 h 281873"/>
                <a:gd name="connsiteX404" fmla="*/ 176739 w 259626"/>
                <a:gd name="connsiteY404" fmla="*/ 232734 h 281873"/>
                <a:gd name="connsiteX405" fmla="*/ 175520 w 259626"/>
                <a:gd name="connsiteY405" fmla="*/ 232734 h 281873"/>
                <a:gd name="connsiteX406" fmla="*/ 176130 w 259626"/>
                <a:gd name="connsiteY406" fmla="*/ 238261 h 281873"/>
                <a:gd name="connsiteX407" fmla="*/ 178568 w 259626"/>
                <a:gd name="connsiteY407" fmla="*/ 238261 h 281873"/>
                <a:gd name="connsiteX408" fmla="*/ 178568 w 259626"/>
                <a:gd name="connsiteY408" fmla="*/ 237647 h 281873"/>
                <a:gd name="connsiteX409" fmla="*/ 182224 w 259626"/>
                <a:gd name="connsiteY409" fmla="*/ 235804 h 281873"/>
                <a:gd name="connsiteX410" fmla="*/ 182224 w 259626"/>
                <a:gd name="connsiteY410" fmla="*/ 236419 h 281873"/>
                <a:gd name="connsiteX411" fmla="*/ 182834 w 259626"/>
                <a:gd name="connsiteY411" fmla="*/ 236419 h 281873"/>
                <a:gd name="connsiteX412" fmla="*/ 182834 w 259626"/>
                <a:gd name="connsiteY412" fmla="*/ 237647 h 281873"/>
                <a:gd name="connsiteX413" fmla="*/ 179787 w 259626"/>
                <a:gd name="connsiteY413" fmla="*/ 238261 h 281873"/>
                <a:gd name="connsiteX414" fmla="*/ 182224 w 259626"/>
                <a:gd name="connsiteY414" fmla="*/ 240103 h 281873"/>
                <a:gd name="connsiteX415" fmla="*/ 181615 w 259626"/>
                <a:gd name="connsiteY415" fmla="*/ 240103 h 281873"/>
                <a:gd name="connsiteX416" fmla="*/ 181615 w 259626"/>
                <a:gd name="connsiteY416" fmla="*/ 240717 h 281873"/>
                <a:gd name="connsiteX417" fmla="*/ 178568 w 259626"/>
                <a:gd name="connsiteY417" fmla="*/ 240717 h 281873"/>
                <a:gd name="connsiteX418" fmla="*/ 178568 w 259626"/>
                <a:gd name="connsiteY418" fmla="*/ 241945 h 281873"/>
                <a:gd name="connsiteX419" fmla="*/ 176739 w 259626"/>
                <a:gd name="connsiteY419" fmla="*/ 241945 h 281873"/>
                <a:gd name="connsiteX420" fmla="*/ 176739 w 259626"/>
                <a:gd name="connsiteY420" fmla="*/ 242559 h 281873"/>
                <a:gd name="connsiteX421" fmla="*/ 176130 w 259626"/>
                <a:gd name="connsiteY421" fmla="*/ 242559 h 281873"/>
                <a:gd name="connsiteX422" fmla="*/ 176130 w 259626"/>
                <a:gd name="connsiteY422" fmla="*/ 243173 h 281873"/>
                <a:gd name="connsiteX423" fmla="*/ 175520 w 259626"/>
                <a:gd name="connsiteY423" fmla="*/ 243173 h 281873"/>
                <a:gd name="connsiteX424" fmla="*/ 175520 w 259626"/>
                <a:gd name="connsiteY424" fmla="*/ 243787 h 281873"/>
                <a:gd name="connsiteX425" fmla="*/ 174301 w 259626"/>
                <a:gd name="connsiteY425" fmla="*/ 243787 h 281873"/>
                <a:gd name="connsiteX426" fmla="*/ 171254 w 259626"/>
                <a:gd name="connsiteY426" fmla="*/ 246244 h 281873"/>
                <a:gd name="connsiteX427" fmla="*/ 171254 w 259626"/>
                <a:gd name="connsiteY427" fmla="*/ 246858 h 281873"/>
                <a:gd name="connsiteX428" fmla="*/ 170035 w 259626"/>
                <a:gd name="connsiteY428" fmla="*/ 248086 h 281873"/>
                <a:gd name="connsiteX429" fmla="*/ 168816 w 259626"/>
                <a:gd name="connsiteY429" fmla="*/ 248086 h 281873"/>
                <a:gd name="connsiteX430" fmla="*/ 168816 w 259626"/>
                <a:gd name="connsiteY430" fmla="*/ 249314 h 281873"/>
                <a:gd name="connsiteX431" fmla="*/ 168207 w 259626"/>
                <a:gd name="connsiteY431" fmla="*/ 249314 h 281873"/>
                <a:gd name="connsiteX432" fmla="*/ 168207 w 259626"/>
                <a:gd name="connsiteY432" fmla="*/ 251156 h 281873"/>
                <a:gd name="connsiteX433" fmla="*/ 167597 w 259626"/>
                <a:gd name="connsiteY433" fmla="*/ 251156 h 281873"/>
                <a:gd name="connsiteX434" fmla="*/ 167597 w 259626"/>
                <a:gd name="connsiteY434" fmla="*/ 251770 h 281873"/>
                <a:gd name="connsiteX435" fmla="*/ 166378 w 259626"/>
                <a:gd name="connsiteY435" fmla="*/ 251770 h 281873"/>
                <a:gd name="connsiteX436" fmla="*/ 166378 w 259626"/>
                <a:gd name="connsiteY436" fmla="*/ 251156 h 281873"/>
                <a:gd name="connsiteX437" fmla="*/ 165769 w 259626"/>
                <a:gd name="connsiteY437" fmla="*/ 251156 h 281873"/>
                <a:gd name="connsiteX438" fmla="*/ 165769 w 259626"/>
                <a:gd name="connsiteY438" fmla="*/ 249314 h 281873"/>
                <a:gd name="connsiteX439" fmla="*/ 164550 w 259626"/>
                <a:gd name="connsiteY439" fmla="*/ 249314 h 281873"/>
                <a:gd name="connsiteX440" fmla="*/ 160893 w 259626"/>
                <a:gd name="connsiteY440" fmla="*/ 249928 h 281873"/>
                <a:gd name="connsiteX441" fmla="*/ 160893 w 259626"/>
                <a:gd name="connsiteY441" fmla="*/ 250542 h 281873"/>
                <a:gd name="connsiteX442" fmla="*/ 162112 w 259626"/>
                <a:gd name="connsiteY442" fmla="*/ 250542 h 281873"/>
                <a:gd name="connsiteX443" fmla="*/ 162112 w 259626"/>
                <a:gd name="connsiteY443" fmla="*/ 251156 h 281873"/>
                <a:gd name="connsiteX444" fmla="*/ 162722 w 259626"/>
                <a:gd name="connsiteY444" fmla="*/ 251156 h 281873"/>
                <a:gd name="connsiteX445" fmla="*/ 162722 w 259626"/>
                <a:gd name="connsiteY445" fmla="*/ 251770 h 281873"/>
                <a:gd name="connsiteX446" fmla="*/ 162112 w 259626"/>
                <a:gd name="connsiteY446" fmla="*/ 251770 h 281873"/>
                <a:gd name="connsiteX447" fmla="*/ 162112 w 259626"/>
                <a:gd name="connsiteY447" fmla="*/ 253613 h 281873"/>
                <a:gd name="connsiteX448" fmla="*/ 162722 w 259626"/>
                <a:gd name="connsiteY448" fmla="*/ 253613 h 281873"/>
                <a:gd name="connsiteX449" fmla="*/ 162722 w 259626"/>
                <a:gd name="connsiteY449" fmla="*/ 254227 h 281873"/>
                <a:gd name="connsiteX450" fmla="*/ 163331 w 259626"/>
                <a:gd name="connsiteY450" fmla="*/ 254227 h 281873"/>
                <a:gd name="connsiteX451" fmla="*/ 163331 w 259626"/>
                <a:gd name="connsiteY451" fmla="*/ 254841 h 281873"/>
                <a:gd name="connsiteX452" fmla="*/ 163941 w 259626"/>
                <a:gd name="connsiteY452" fmla="*/ 254841 h 281873"/>
                <a:gd name="connsiteX453" fmla="*/ 163941 w 259626"/>
                <a:gd name="connsiteY453" fmla="*/ 255455 h 281873"/>
                <a:gd name="connsiteX454" fmla="*/ 163331 w 259626"/>
                <a:gd name="connsiteY454" fmla="*/ 255455 h 281873"/>
                <a:gd name="connsiteX455" fmla="*/ 163941 w 259626"/>
                <a:gd name="connsiteY455" fmla="*/ 256069 h 281873"/>
                <a:gd name="connsiteX456" fmla="*/ 163331 w 259626"/>
                <a:gd name="connsiteY456" fmla="*/ 256069 h 281873"/>
                <a:gd name="connsiteX457" fmla="*/ 163331 w 259626"/>
                <a:gd name="connsiteY457" fmla="*/ 257297 h 281873"/>
                <a:gd name="connsiteX458" fmla="*/ 162722 w 259626"/>
                <a:gd name="connsiteY458" fmla="*/ 257297 h 281873"/>
                <a:gd name="connsiteX459" fmla="*/ 162722 w 259626"/>
                <a:gd name="connsiteY459" fmla="*/ 257911 h 281873"/>
                <a:gd name="connsiteX460" fmla="*/ 167597 w 259626"/>
                <a:gd name="connsiteY460" fmla="*/ 257297 h 281873"/>
                <a:gd name="connsiteX461" fmla="*/ 167597 w 259626"/>
                <a:gd name="connsiteY461" fmla="*/ 257911 h 281873"/>
                <a:gd name="connsiteX462" fmla="*/ 171254 w 259626"/>
                <a:gd name="connsiteY462" fmla="*/ 257911 h 281873"/>
                <a:gd name="connsiteX463" fmla="*/ 170035 w 259626"/>
                <a:gd name="connsiteY463" fmla="*/ 259753 h 281873"/>
                <a:gd name="connsiteX464" fmla="*/ 170035 w 259626"/>
                <a:gd name="connsiteY464" fmla="*/ 260982 h 281873"/>
                <a:gd name="connsiteX465" fmla="*/ 170645 w 259626"/>
                <a:gd name="connsiteY465" fmla="*/ 260982 h 281873"/>
                <a:gd name="connsiteX466" fmla="*/ 172473 w 259626"/>
                <a:gd name="connsiteY466" fmla="*/ 262824 h 281873"/>
                <a:gd name="connsiteX467" fmla="*/ 172473 w 259626"/>
                <a:gd name="connsiteY467" fmla="*/ 263438 h 281873"/>
                <a:gd name="connsiteX468" fmla="*/ 173692 w 259626"/>
                <a:gd name="connsiteY468" fmla="*/ 263438 h 281873"/>
                <a:gd name="connsiteX469" fmla="*/ 173692 w 259626"/>
                <a:gd name="connsiteY469" fmla="*/ 264052 h 281873"/>
                <a:gd name="connsiteX470" fmla="*/ 175520 w 259626"/>
                <a:gd name="connsiteY470" fmla="*/ 264052 h 281873"/>
                <a:gd name="connsiteX471" fmla="*/ 175520 w 259626"/>
                <a:gd name="connsiteY471" fmla="*/ 265280 h 281873"/>
                <a:gd name="connsiteX472" fmla="*/ 174911 w 259626"/>
                <a:gd name="connsiteY472" fmla="*/ 265280 h 281873"/>
                <a:gd name="connsiteX473" fmla="*/ 174301 w 259626"/>
                <a:gd name="connsiteY473" fmla="*/ 267736 h 281873"/>
                <a:gd name="connsiteX474" fmla="*/ 174911 w 259626"/>
                <a:gd name="connsiteY474" fmla="*/ 267736 h 281873"/>
                <a:gd name="connsiteX475" fmla="*/ 174301 w 259626"/>
                <a:gd name="connsiteY475" fmla="*/ 272649 h 281873"/>
                <a:gd name="connsiteX476" fmla="*/ 173692 w 259626"/>
                <a:gd name="connsiteY476" fmla="*/ 272649 h 281873"/>
                <a:gd name="connsiteX477" fmla="*/ 173692 w 259626"/>
                <a:gd name="connsiteY477" fmla="*/ 271421 h 281873"/>
                <a:gd name="connsiteX478" fmla="*/ 172473 w 259626"/>
                <a:gd name="connsiteY478" fmla="*/ 271421 h 281873"/>
                <a:gd name="connsiteX479" fmla="*/ 170645 w 259626"/>
                <a:gd name="connsiteY479" fmla="*/ 274491 h 281873"/>
                <a:gd name="connsiteX480" fmla="*/ 170035 w 259626"/>
                <a:gd name="connsiteY480" fmla="*/ 276947 h 281873"/>
                <a:gd name="connsiteX481" fmla="*/ 168816 w 259626"/>
                <a:gd name="connsiteY481" fmla="*/ 276947 h 281873"/>
                <a:gd name="connsiteX482" fmla="*/ 168816 w 259626"/>
                <a:gd name="connsiteY482" fmla="*/ 275719 h 281873"/>
                <a:gd name="connsiteX483" fmla="*/ 166988 w 259626"/>
                <a:gd name="connsiteY483" fmla="*/ 276947 h 281873"/>
                <a:gd name="connsiteX484" fmla="*/ 168207 w 259626"/>
                <a:gd name="connsiteY484" fmla="*/ 277561 h 281873"/>
                <a:gd name="connsiteX485" fmla="*/ 168207 w 259626"/>
                <a:gd name="connsiteY485" fmla="*/ 278176 h 281873"/>
                <a:gd name="connsiteX486" fmla="*/ 168816 w 259626"/>
                <a:gd name="connsiteY486" fmla="*/ 278176 h 281873"/>
                <a:gd name="connsiteX487" fmla="*/ 168816 w 259626"/>
                <a:gd name="connsiteY487" fmla="*/ 278790 h 281873"/>
                <a:gd name="connsiteX488" fmla="*/ 170035 w 259626"/>
                <a:gd name="connsiteY488" fmla="*/ 278790 h 281873"/>
                <a:gd name="connsiteX489" fmla="*/ 170035 w 259626"/>
                <a:gd name="connsiteY489" fmla="*/ 279404 h 281873"/>
                <a:gd name="connsiteX490" fmla="*/ 170645 w 259626"/>
                <a:gd name="connsiteY490" fmla="*/ 279404 h 281873"/>
                <a:gd name="connsiteX491" fmla="*/ 170645 w 259626"/>
                <a:gd name="connsiteY491" fmla="*/ 280632 h 281873"/>
                <a:gd name="connsiteX492" fmla="*/ 170035 w 259626"/>
                <a:gd name="connsiteY492" fmla="*/ 280632 h 281873"/>
                <a:gd name="connsiteX493" fmla="*/ 166988 w 259626"/>
                <a:gd name="connsiteY493" fmla="*/ 280632 h 281873"/>
                <a:gd name="connsiteX494" fmla="*/ 164550 w 259626"/>
                <a:gd name="connsiteY494" fmla="*/ 280632 h 281873"/>
                <a:gd name="connsiteX495" fmla="*/ 164550 w 259626"/>
                <a:gd name="connsiteY495" fmla="*/ 281246 h 281873"/>
                <a:gd name="connsiteX496" fmla="*/ 163331 w 259626"/>
                <a:gd name="connsiteY496" fmla="*/ 281246 h 281873"/>
                <a:gd name="connsiteX497" fmla="*/ 160893 w 259626"/>
                <a:gd name="connsiteY497" fmla="*/ 281246 h 281873"/>
                <a:gd name="connsiteX498" fmla="*/ 160893 w 259626"/>
                <a:gd name="connsiteY498" fmla="*/ 279404 h 281873"/>
                <a:gd name="connsiteX499" fmla="*/ 159065 w 259626"/>
                <a:gd name="connsiteY499" fmla="*/ 280632 h 281873"/>
                <a:gd name="connsiteX500" fmla="*/ 159065 w 259626"/>
                <a:gd name="connsiteY500" fmla="*/ 281246 h 281873"/>
                <a:gd name="connsiteX501" fmla="*/ 158455 w 259626"/>
                <a:gd name="connsiteY501" fmla="*/ 279404 h 281873"/>
                <a:gd name="connsiteX502" fmla="*/ 158455 w 259626"/>
                <a:gd name="connsiteY502" fmla="*/ 280632 h 281873"/>
                <a:gd name="connsiteX503" fmla="*/ 155408 w 259626"/>
                <a:gd name="connsiteY503" fmla="*/ 278790 h 281873"/>
                <a:gd name="connsiteX504" fmla="*/ 154799 w 259626"/>
                <a:gd name="connsiteY504" fmla="*/ 278790 h 281873"/>
                <a:gd name="connsiteX505" fmla="*/ 154189 w 259626"/>
                <a:gd name="connsiteY505" fmla="*/ 277561 h 281873"/>
                <a:gd name="connsiteX506" fmla="*/ 152970 w 259626"/>
                <a:gd name="connsiteY506" fmla="*/ 277561 h 281873"/>
                <a:gd name="connsiteX507" fmla="*/ 152970 w 259626"/>
                <a:gd name="connsiteY507" fmla="*/ 278176 h 281873"/>
                <a:gd name="connsiteX508" fmla="*/ 151751 w 259626"/>
                <a:gd name="connsiteY508" fmla="*/ 279404 h 281873"/>
                <a:gd name="connsiteX509" fmla="*/ 148704 w 259626"/>
                <a:gd name="connsiteY509" fmla="*/ 279404 h 281873"/>
                <a:gd name="connsiteX510" fmla="*/ 148704 w 259626"/>
                <a:gd name="connsiteY510" fmla="*/ 280632 h 281873"/>
                <a:gd name="connsiteX511" fmla="*/ 148095 w 259626"/>
                <a:gd name="connsiteY511" fmla="*/ 280632 h 281873"/>
                <a:gd name="connsiteX512" fmla="*/ 148095 w 259626"/>
                <a:gd name="connsiteY512" fmla="*/ 279404 h 281873"/>
                <a:gd name="connsiteX513" fmla="*/ 148095 w 259626"/>
                <a:gd name="connsiteY513" fmla="*/ 278790 h 281873"/>
                <a:gd name="connsiteX514" fmla="*/ 148704 w 259626"/>
                <a:gd name="connsiteY514" fmla="*/ 278790 h 281873"/>
                <a:gd name="connsiteX515" fmla="*/ 148704 w 259626"/>
                <a:gd name="connsiteY515" fmla="*/ 274491 h 281873"/>
                <a:gd name="connsiteX516" fmla="*/ 148095 w 259626"/>
                <a:gd name="connsiteY516" fmla="*/ 274491 h 281873"/>
                <a:gd name="connsiteX517" fmla="*/ 148095 w 259626"/>
                <a:gd name="connsiteY517" fmla="*/ 273877 h 281873"/>
                <a:gd name="connsiteX518" fmla="*/ 146876 w 259626"/>
                <a:gd name="connsiteY518" fmla="*/ 273877 h 281873"/>
                <a:gd name="connsiteX519" fmla="*/ 146876 w 259626"/>
                <a:gd name="connsiteY519" fmla="*/ 273263 h 281873"/>
                <a:gd name="connsiteX520" fmla="*/ 146266 w 259626"/>
                <a:gd name="connsiteY520" fmla="*/ 273263 h 281873"/>
                <a:gd name="connsiteX521" fmla="*/ 146266 w 259626"/>
                <a:gd name="connsiteY521" fmla="*/ 270807 h 281873"/>
                <a:gd name="connsiteX522" fmla="*/ 145047 w 259626"/>
                <a:gd name="connsiteY522" fmla="*/ 270807 h 281873"/>
                <a:gd name="connsiteX523" fmla="*/ 145047 w 259626"/>
                <a:gd name="connsiteY523" fmla="*/ 270193 h 281873"/>
                <a:gd name="connsiteX524" fmla="*/ 146266 w 259626"/>
                <a:gd name="connsiteY524" fmla="*/ 270193 h 281873"/>
                <a:gd name="connsiteX525" fmla="*/ 145047 w 259626"/>
                <a:gd name="connsiteY525" fmla="*/ 269579 h 281873"/>
                <a:gd name="connsiteX526" fmla="*/ 146266 w 259626"/>
                <a:gd name="connsiteY526" fmla="*/ 269579 h 281873"/>
                <a:gd name="connsiteX527" fmla="*/ 146266 w 259626"/>
                <a:gd name="connsiteY527" fmla="*/ 268964 h 281873"/>
                <a:gd name="connsiteX528" fmla="*/ 146266 w 259626"/>
                <a:gd name="connsiteY528" fmla="*/ 267736 h 281873"/>
                <a:gd name="connsiteX529" fmla="*/ 146876 w 259626"/>
                <a:gd name="connsiteY529" fmla="*/ 267736 h 281873"/>
                <a:gd name="connsiteX530" fmla="*/ 146876 w 259626"/>
                <a:gd name="connsiteY530" fmla="*/ 267122 h 281873"/>
                <a:gd name="connsiteX531" fmla="*/ 148095 w 259626"/>
                <a:gd name="connsiteY531" fmla="*/ 267122 h 281873"/>
                <a:gd name="connsiteX532" fmla="*/ 148095 w 259626"/>
                <a:gd name="connsiteY532" fmla="*/ 266508 h 281873"/>
                <a:gd name="connsiteX533" fmla="*/ 148704 w 259626"/>
                <a:gd name="connsiteY533" fmla="*/ 266508 h 281873"/>
                <a:gd name="connsiteX534" fmla="*/ 148704 w 259626"/>
                <a:gd name="connsiteY534" fmla="*/ 265894 h 281873"/>
                <a:gd name="connsiteX535" fmla="*/ 149314 w 259626"/>
                <a:gd name="connsiteY535" fmla="*/ 265894 h 281873"/>
                <a:gd name="connsiteX536" fmla="*/ 150532 w 259626"/>
                <a:gd name="connsiteY536" fmla="*/ 263438 h 281873"/>
                <a:gd name="connsiteX537" fmla="*/ 150532 w 259626"/>
                <a:gd name="connsiteY537" fmla="*/ 264052 h 281873"/>
                <a:gd name="connsiteX538" fmla="*/ 151751 w 259626"/>
                <a:gd name="connsiteY538" fmla="*/ 264052 h 281873"/>
                <a:gd name="connsiteX539" fmla="*/ 151751 w 259626"/>
                <a:gd name="connsiteY539" fmla="*/ 262210 h 281873"/>
                <a:gd name="connsiteX540" fmla="*/ 152361 w 259626"/>
                <a:gd name="connsiteY540" fmla="*/ 262210 h 281873"/>
                <a:gd name="connsiteX541" fmla="*/ 152970 w 259626"/>
                <a:gd name="connsiteY541" fmla="*/ 259753 h 281873"/>
                <a:gd name="connsiteX542" fmla="*/ 154189 w 259626"/>
                <a:gd name="connsiteY542" fmla="*/ 259753 h 281873"/>
                <a:gd name="connsiteX543" fmla="*/ 154189 w 259626"/>
                <a:gd name="connsiteY543" fmla="*/ 259139 h 281873"/>
                <a:gd name="connsiteX544" fmla="*/ 151751 w 259626"/>
                <a:gd name="connsiteY544" fmla="*/ 259139 h 281873"/>
                <a:gd name="connsiteX545" fmla="*/ 151751 w 259626"/>
                <a:gd name="connsiteY545" fmla="*/ 257911 h 281873"/>
                <a:gd name="connsiteX546" fmla="*/ 152361 w 259626"/>
                <a:gd name="connsiteY546" fmla="*/ 257911 h 281873"/>
                <a:gd name="connsiteX547" fmla="*/ 152361 w 259626"/>
                <a:gd name="connsiteY547" fmla="*/ 257297 h 281873"/>
                <a:gd name="connsiteX548" fmla="*/ 152970 w 259626"/>
                <a:gd name="connsiteY548" fmla="*/ 257297 h 281873"/>
                <a:gd name="connsiteX549" fmla="*/ 152970 w 259626"/>
                <a:gd name="connsiteY549" fmla="*/ 256069 h 281873"/>
                <a:gd name="connsiteX550" fmla="*/ 154189 w 259626"/>
                <a:gd name="connsiteY550" fmla="*/ 256069 h 281873"/>
                <a:gd name="connsiteX551" fmla="*/ 154189 w 259626"/>
                <a:gd name="connsiteY551" fmla="*/ 255455 h 281873"/>
                <a:gd name="connsiteX552" fmla="*/ 154799 w 259626"/>
                <a:gd name="connsiteY552" fmla="*/ 255455 h 281873"/>
                <a:gd name="connsiteX553" fmla="*/ 154799 w 259626"/>
                <a:gd name="connsiteY553" fmla="*/ 253613 h 281873"/>
                <a:gd name="connsiteX554" fmla="*/ 155408 w 259626"/>
                <a:gd name="connsiteY554" fmla="*/ 253613 h 281873"/>
                <a:gd name="connsiteX555" fmla="*/ 155408 w 259626"/>
                <a:gd name="connsiteY555" fmla="*/ 251770 h 281873"/>
                <a:gd name="connsiteX556" fmla="*/ 154799 w 259626"/>
                <a:gd name="connsiteY556" fmla="*/ 251770 h 281873"/>
                <a:gd name="connsiteX557" fmla="*/ 155408 w 259626"/>
                <a:gd name="connsiteY557" fmla="*/ 248086 h 281873"/>
                <a:gd name="connsiteX558" fmla="*/ 156018 w 259626"/>
                <a:gd name="connsiteY558" fmla="*/ 248086 h 281873"/>
                <a:gd name="connsiteX559" fmla="*/ 156018 w 259626"/>
                <a:gd name="connsiteY559" fmla="*/ 249314 h 281873"/>
                <a:gd name="connsiteX560" fmla="*/ 157237 w 259626"/>
                <a:gd name="connsiteY560" fmla="*/ 248086 h 281873"/>
                <a:gd name="connsiteX561" fmla="*/ 156627 w 259626"/>
                <a:gd name="connsiteY561" fmla="*/ 247472 h 281873"/>
                <a:gd name="connsiteX562" fmla="*/ 157237 w 259626"/>
                <a:gd name="connsiteY562" fmla="*/ 247472 h 281873"/>
                <a:gd name="connsiteX563" fmla="*/ 156627 w 259626"/>
                <a:gd name="connsiteY563" fmla="*/ 245630 h 281873"/>
                <a:gd name="connsiteX564" fmla="*/ 158455 w 259626"/>
                <a:gd name="connsiteY564" fmla="*/ 244402 h 281873"/>
                <a:gd name="connsiteX565" fmla="*/ 158455 w 259626"/>
                <a:gd name="connsiteY565" fmla="*/ 245630 h 281873"/>
                <a:gd name="connsiteX566" fmla="*/ 159674 w 259626"/>
                <a:gd name="connsiteY566" fmla="*/ 245630 h 281873"/>
                <a:gd name="connsiteX567" fmla="*/ 159674 w 259626"/>
                <a:gd name="connsiteY567" fmla="*/ 243787 h 281873"/>
                <a:gd name="connsiteX568" fmla="*/ 158455 w 259626"/>
                <a:gd name="connsiteY568" fmla="*/ 243787 h 281873"/>
                <a:gd name="connsiteX569" fmla="*/ 158455 w 259626"/>
                <a:gd name="connsiteY569" fmla="*/ 242559 h 281873"/>
                <a:gd name="connsiteX570" fmla="*/ 159065 w 259626"/>
                <a:gd name="connsiteY570" fmla="*/ 242559 h 281873"/>
                <a:gd name="connsiteX571" fmla="*/ 159065 w 259626"/>
                <a:gd name="connsiteY571" fmla="*/ 241945 h 281873"/>
                <a:gd name="connsiteX572" fmla="*/ 160284 w 259626"/>
                <a:gd name="connsiteY572" fmla="*/ 241945 h 281873"/>
                <a:gd name="connsiteX573" fmla="*/ 160284 w 259626"/>
                <a:gd name="connsiteY573" fmla="*/ 240103 h 281873"/>
                <a:gd name="connsiteX574" fmla="*/ 160893 w 259626"/>
                <a:gd name="connsiteY574" fmla="*/ 240103 h 281873"/>
                <a:gd name="connsiteX575" fmla="*/ 160893 w 259626"/>
                <a:gd name="connsiteY575" fmla="*/ 239489 h 281873"/>
                <a:gd name="connsiteX576" fmla="*/ 160284 w 259626"/>
                <a:gd name="connsiteY576" fmla="*/ 239489 h 281873"/>
                <a:gd name="connsiteX577" fmla="*/ 160284 w 259626"/>
                <a:gd name="connsiteY577" fmla="*/ 238875 h 281873"/>
                <a:gd name="connsiteX578" fmla="*/ 159674 w 259626"/>
                <a:gd name="connsiteY578" fmla="*/ 238875 h 281873"/>
                <a:gd name="connsiteX579" fmla="*/ 160284 w 259626"/>
                <a:gd name="connsiteY579" fmla="*/ 238261 h 281873"/>
                <a:gd name="connsiteX580" fmla="*/ 159674 w 259626"/>
                <a:gd name="connsiteY580" fmla="*/ 238261 h 281873"/>
                <a:gd name="connsiteX581" fmla="*/ 159674 w 259626"/>
                <a:gd name="connsiteY581" fmla="*/ 237647 h 281873"/>
                <a:gd name="connsiteX582" fmla="*/ 157237 w 259626"/>
                <a:gd name="connsiteY582" fmla="*/ 238261 h 281873"/>
                <a:gd name="connsiteX583" fmla="*/ 157237 w 259626"/>
                <a:gd name="connsiteY583" fmla="*/ 238875 h 281873"/>
                <a:gd name="connsiteX584" fmla="*/ 156018 w 259626"/>
                <a:gd name="connsiteY584" fmla="*/ 238875 h 281873"/>
                <a:gd name="connsiteX585" fmla="*/ 156018 w 259626"/>
                <a:gd name="connsiteY585" fmla="*/ 238261 h 281873"/>
                <a:gd name="connsiteX586" fmla="*/ 156627 w 259626"/>
                <a:gd name="connsiteY586" fmla="*/ 238261 h 281873"/>
                <a:gd name="connsiteX587" fmla="*/ 156018 w 259626"/>
                <a:gd name="connsiteY587" fmla="*/ 237647 h 281873"/>
                <a:gd name="connsiteX588" fmla="*/ 156627 w 259626"/>
                <a:gd name="connsiteY588" fmla="*/ 237647 h 281873"/>
                <a:gd name="connsiteX589" fmla="*/ 156627 w 259626"/>
                <a:gd name="connsiteY589" fmla="*/ 236419 h 281873"/>
                <a:gd name="connsiteX590" fmla="*/ 156018 w 259626"/>
                <a:gd name="connsiteY590" fmla="*/ 236419 h 281873"/>
                <a:gd name="connsiteX591" fmla="*/ 156018 w 259626"/>
                <a:gd name="connsiteY591" fmla="*/ 235804 h 281873"/>
                <a:gd name="connsiteX592" fmla="*/ 155408 w 259626"/>
                <a:gd name="connsiteY592" fmla="*/ 235804 h 281873"/>
                <a:gd name="connsiteX593" fmla="*/ 155408 w 259626"/>
                <a:gd name="connsiteY593" fmla="*/ 235190 h 281873"/>
                <a:gd name="connsiteX594" fmla="*/ 152361 w 259626"/>
                <a:gd name="connsiteY594" fmla="*/ 235190 h 281873"/>
                <a:gd name="connsiteX595" fmla="*/ 152361 w 259626"/>
                <a:gd name="connsiteY595" fmla="*/ 235804 h 281873"/>
                <a:gd name="connsiteX596" fmla="*/ 151751 w 259626"/>
                <a:gd name="connsiteY596" fmla="*/ 235804 h 281873"/>
                <a:gd name="connsiteX597" fmla="*/ 151751 w 259626"/>
                <a:gd name="connsiteY597" fmla="*/ 235190 h 281873"/>
                <a:gd name="connsiteX598" fmla="*/ 148095 w 259626"/>
                <a:gd name="connsiteY598" fmla="*/ 234576 h 281873"/>
                <a:gd name="connsiteX599" fmla="*/ 148704 w 259626"/>
                <a:gd name="connsiteY599" fmla="*/ 234576 h 281873"/>
                <a:gd name="connsiteX600" fmla="*/ 148704 w 259626"/>
                <a:gd name="connsiteY600" fmla="*/ 233962 h 281873"/>
                <a:gd name="connsiteX601" fmla="*/ 142609 w 259626"/>
                <a:gd name="connsiteY601" fmla="*/ 230892 h 281873"/>
                <a:gd name="connsiteX602" fmla="*/ 142609 w 259626"/>
                <a:gd name="connsiteY602" fmla="*/ 225979 h 281873"/>
                <a:gd name="connsiteX603" fmla="*/ 141390 w 259626"/>
                <a:gd name="connsiteY603" fmla="*/ 225979 h 281873"/>
                <a:gd name="connsiteX604" fmla="*/ 141390 w 259626"/>
                <a:gd name="connsiteY604" fmla="*/ 224751 h 281873"/>
                <a:gd name="connsiteX605" fmla="*/ 140781 w 259626"/>
                <a:gd name="connsiteY605" fmla="*/ 224751 h 281873"/>
                <a:gd name="connsiteX606" fmla="*/ 140172 w 259626"/>
                <a:gd name="connsiteY606" fmla="*/ 222909 h 281873"/>
                <a:gd name="connsiteX607" fmla="*/ 137734 w 259626"/>
                <a:gd name="connsiteY607" fmla="*/ 222295 h 281873"/>
                <a:gd name="connsiteX608" fmla="*/ 137734 w 259626"/>
                <a:gd name="connsiteY608" fmla="*/ 222909 h 281873"/>
                <a:gd name="connsiteX609" fmla="*/ 137124 w 259626"/>
                <a:gd name="connsiteY609" fmla="*/ 222909 h 281873"/>
                <a:gd name="connsiteX610" fmla="*/ 137124 w 259626"/>
                <a:gd name="connsiteY610" fmla="*/ 223523 h 281873"/>
                <a:gd name="connsiteX611" fmla="*/ 134686 w 259626"/>
                <a:gd name="connsiteY611" fmla="*/ 224137 h 281873"/>
                <a:gd name="connsiteX612" fmla="*/ 129811 w 259626"/>
                <a:gd name="connsiteY612" fmla="*/ 224751 h 281873"/>
                <a:gd name="connsiteX613" fmla="*/ 129811 w 259626"/>
                <a:gd name="connsiteY613" fmla="*/ 224137 h 281873"/>
                <a:gd name="connsiteX614" fmla="*/ 128592 w 259626"/>
                <a:gd name="connsiteY614" fmla="*/ 224137 h 281873"/>
                <a:gd name="connsiteX615" fmla="*/ 128592 w 259626"/>
                <a:gd name="connsiteY615" fmla="*/ 225979 h 281873"/>
                <a:gd name="connsiteX616" fmla="*/ 121278 w 259626"/>
                <a:gd name="connsiteY616" fmla="*/ 224751 h 281873"/>
                <a:gd name="connsiteX617" fmla="*/ 121278 w 259626"/>
                <a:gd name="connsiteY617" fmla="*/ 222909 h 281873"/>
                <a:gd name="connsiteX618" fmla="*/ 121888 w 259626"/>
                <a:gd name="connsiteY618" fmla="*/ 222909 h 281873"/>
                <a:gd name="connsiteX619" fmla="*/ 120059 w 259626"/>
                <a:gd name="connsiteY619" fmla="*/ 219225 h 281873"/>
                <a:gd name="connsiteX620" fmla="*/ 120059 w 259626"/>
                <a:gd name="connsiteY620" fmla="*/ 218610 h 281873"/>
                <a:gd name="connsiteX621" fmla="*/ 117621 w 259626"/>
                <a:gd name="connsiteY621" fmla="*/ 219225 h 281873"/>
                <a:gd name="connsiteX622" fmla="*/ 117621 w 259626"/>
                <a:gd name="connsiteY622" fmla="*/ 219839 h 281873"/>
                <a:gd name="connsiteX623" fmla="*/ 116403 w 259626"/>
                <a:gd name="connsiteY623" fmla="*/ 219839 h 281873"/>
                <a:gd name="connsiteX624" fmla="*/ 116403 w 259626"/>
                <a:gd name="connsiteY624" fmla="*/ 219225 h 281873"/>
                <a:gd name="connsiteX625" fmla="*/ 115793 w 259626"/>
                <a:gd name="connsiteY625" fmla="*/ 219225 h 281873"/>
                <a:gd name="connsiteX626" fmla="*/ 115793 w 259626"/>
                <a:gd name="connsiteY626" fmla="*/ 215540 h 281873"/>
                <a:gd name="connsiteX627" fmla="*/ 115184 w 259626"/>
                <a:gd name="connsiteY627" fmla="*/ 215540 h 281873"/>
                <a:gd name="connsiteX628" fmla="*/ 113355 w 259626"/>
                <a:gd name="connsiteY628" fmla="*/ 211856 h 281873"/>
                <a:gd name="connsiteX629" fmla="*/ 112746 w 259626"/>
                <a:gd name="connsiteY629" fmla="*/ 211856 h 281873"/>
                <a:gd name="connsiteX630" fmla="*/ 112746 w 259626"/>
                <a:gd name="connsiteY630" fmla="*/ 211242 h 281873"/>
                <a:gd name="connsiteX631" fmla="*/ 112136 w 259626"/>
                <a:gd name="connsiteY631" fmla="*/ 211242 h 281873"/>
                <a:gd name="connsiteX632" fmla="*/ 110308 w 259626"/>
                <a:gd name="connsiteY632" fmla="*/ 202645 h 281873"/>
                <a:gd name="connsiteX633" fmla="*/ 110308 w 259626"/>
                <a:gd name="connsiteY633" fmla="*/ 200802 h 281873"/>
                <a:gd name="connsiteX634" fmla="*/ 109089 w 259626"/>
                <a:gd name="connsiteY634" fmla="*/ 200802 h 281873"/>
                <a:gd name="connsiteX635" fmla="*/ 108480 w 259626"/>
                <a:gd name="connsiteY635" fmla="*/ 204487 h 281873"/>
                <a:gd name="connsiteX636" fmla="*/ 107870 w 259626"/>
                <a:gd name="connsiteY636" fmla="*/ 204487 h 281873"/>
                <a:gd name="connsiteX637" fmla="*/ 104213 w 259626"/>
                <a:gd name="connsiteY637" fmla="*/ 208785 h 281873"/>
                <a:gd name="connsiteX638" fmla="*/ 103604 w 259626"/>
                <a:gd name="connsiteY638" fmla="*/ 208785 h 281873"/>
                <a:gd name="connsiteX639" fmla="*/ 103604 w 259626"/>
                <a:gd name="connsiteY639" fmla="*/ 209399 h 281873"/>
                <a:gd name="connsiteX640" fmla="*/ 102385 w 259626"/>
                <a:gd name="connsiteY640" fmla="*/ 209399 h 281873"/>
                <a:gd name="connsiteX641" fmla="*/ 101775 w 259626"/>
                <a:gd name="connsiteY641" fmla="*/ 209399 h 281873"/>
                <a:gd name="connsiteX642" fmla="*/ 101775 w 259626"/>
                <a:gd name="connsiteY642" fmla="*/ 208171 h 281873"/>
                <a:gd name="connsiteX643" fmla="*/ 101166 w 259626"/>
                <a:gd name="connsiteY643" fmla="*/ 208171 h 281873"/>
                <a:gd name="connsiteX644" fmla="*/ 101166 w 259626"/>
                <a:gd name="connsiteY644" fmla="*/ 207557 h 281873"/>
                <a:gd name="connsiteX645" fmla="*/ 100556 w 259626"/>
                <a:gd name="connsiteY645" fmla="*/ 207557 h 281873"/>
                <a:gd name="connsiteX646" fmla="*/ 99947 w 259626"/>
                <a:gd name="connsiteY646" fmla="*/ 207557 h 281873"/>
                <a:gd name="connsiteX647" fmla="*/ 98728 w 259626"/>
                <a:gd name="connsiteY647" fmla="*/ 207557 h 281873"/>
                <a:gd name="connsiteX648" fmla="*/ 98728 w 259626"/>
                <a:gd name="connsiteY648" fmla="*/ 208171 h 281873"/>
                <a:gd name="connsiteX649" fmla="*/ 98119 w 259626"/>
                <a:gd name="connsiteY649" fmla="*/ 208171 h 281873"/>
                <a:gd name="connsiteX650" fmla="*/ 98119 w 259626"/>
                <a:gd name="connsiteY650" fmla="*/ 207557 h 281873"/>
                <a:gd name="connsiteX651" fmla="*/ 97509 w 259626"/>
                <a:gd name="connsiteY651" fmla="*/ 207557 h 281873"/>
                <a:gd name="connsiteX652" fmla="*/ 97509 w 259626"/>
                <a:gd name="connsiteY652" fmla="*/ 206943 h 281873"/>
                <a:gd name="connsiteX653" fmla="*/ 96290 w 259626"/>
                <a:gd name="connsiteY653" fmla="*/ 203873 h 281873"/>
                <a:gd name="connsiteX654" fmla="*/ 96900 w 259626"/>
                <a:gd name="connsiteY654" fmla="*/ 203873 h 281873"/>
                <a:gd name="connsiteX655" fmla="*/ 96900 w 259626"/>
                <a:gd name="connsiteY655" fmla="*/ 203259 h 281873"/>
                <a:gd name="connsiteX656" fmla="*/ 97509 w 259626"/>
                <a:gd name="connsiteY656" fmla="*/ 203259 h 281873"/>
                <a:gd name="connsiteX657" fmla="*/ 97509 w 259626"/>
                <a:gd name="connsiteY657" fmla="*/ 202645 h 281873"/>
                <a:gd name="connsiteX658" fmla="*/ 96900 w 259626"/>
                <a:gd name="connsiteY658" fmla="*/ 202645 h 281873"/>
                <a:gd name="connsiteX659" fmla="*/ 97509 w 259626"/>
                <a:gd name="connsiteY659" fmla="*/ 200188 h 281873"/>
                <a:gd name="connsiteX660" fmla="*/ 96290 w 259626"/>
                <a:gd name="connsiteY660" fmla="*/ 200188 h 281873"/>
                <a:gd name="connsiteX661" fmla="*/ 96290 w 259626"/>
                <a:gd name="connsiteY661" fmla="*/ 198960 h 281873"/>
                <a:gd name="connsiteX662" fmla="*/ 92024 w 259626"/>
                <a:gd name="connsiteY662" fmla="*/ 198346 h 281873"/>
                <a:gd name="connsiteX663" fmla="*/ 92024 w 259626"/>
                <a:gd name="connsiteY663" fmla="*/ 199574 h 281873"/>
                <a:gd name="connsiteX664" fmla="*/ 90196 w 259626"/>
                <a:gd name="connsiteY664" fmla="*/ 199574 h 281873"/>
                <a:gd name="connsiteX665" fmla="*/ 90196 w 259626"/>
                <a:gd name="connsiteY665" fmla="*/ 200188 h 281873"/>
                <a:gd name="connsiteX666" fmla="*/ 89586 w 259626"/>
                <a:gd name="connsiteY666" fmla="*/ 200188 h 281873"/>
                <a:gd name="connsiteX667" fmla="*/ 88367 w 259626"/>
                <a:gd name="connsiteY667" fmla="*/ 201416 h 281873"/>
                <a:gd name="connsiteX668" fmla="*/ 85929 w 259626"/>
                <a:gd name="connsiteY668" fmla="*/ 203259 h 281873"/>
                <a:gd name="connsiteX669" fmla="*/ 85929 w 259626"/>
                <a:gd name="connsiteY669" fmla="*/ 205101 h 281873"/>
                <a:gd name="connsiteX670" fmla="*/ 77397 w 259626"/>
                <a:gd name="connsiteY670" fmla="*/ 205101 h 281873"/>
                <a:gd name="connsiteX671" fmla="*/ 78616 w 259626"/>
                <a:gd name="connsiteY671" fmla="*/ 200188 h 281873"/>
                <a:gd name="connsiteX672" fmla="*/ 78006 w 259626"/>
                <a:gd name="connsiteY672" fmla="*/ 198960 h 281873"/>
                <a:gd name="connsiteX673" fmla="*/ 74350 w 259626"/>
                <a:gd name="connsiteY673" fmla="*/ 199574 h 281873"/>
                <a:gd name="connsiteX674" fmla="*/ 74350 w 259626"/>
                <a:gd name="connsiteY674" fmla="*/ 198960 h 281873"/>
                <a:gd name="connsiteX675" fmla="*/ 73740 w 259626"/>
                <a:gd name="connsiteY675" fmla="*/ 198960 h 281873"/>
                <a:gd name="connsiteX676" fmla="*/ 73740 w 259626"/>
                <a:gd name="connsiteY676" fmla="*/ 199574 h 281873"/>
                <a:gd name="connsiteX677" fmla="*/ 67036 w 259626"/>
                <a:gd name="connsiteY677" fmla="*/ 201416 h 281873"/>
                <a:gd name="connsiteX678" fmla="*/ 68864 w 259626"/>
                <a:gd name="connsiteY678" fmla="*/ 202645 h 281873"/>
                <a:gd name="connsiteX679" fmla="*/ 68864 w 259626"/>
                <a:gd name="connsiteY679" fmla="*/ 203873 h 281873"/>
                <a:gd name="connsiteX680" fmla="*/ 67646 w 259626"/>
                <a:gd name="connsiteY680" fmla="*/ 203259 h 281873"/>
                <a:gd name="connsiteX681" fmla="*/ 67646 w 259626"/>
                <a:gd name="connsiteY681" fmla="*/ 204487 h 281873"/>
                <a:gd name="connsiteX682" fmla="*/ 67036 w 259626"/>
                <a:gd name="connsiteY682" fmla="*/ 204487 h 281873"/>
                <a:gd name="connsiteX683" fmla="*/ 70083 w 259626"/>
                <a:gd name="connsiteY683" fmla="*/ 210627 h 281873"/>
                <a:gd name="connsiteX684" fmla="*/ 63989 w 259626"/>
                <a:gd name="connsiteY684" fmla="*/ 211242 h 281873"/>
                <a:gd name="connsiteX685" fmla="*/ 63989 w 259626"/>
                <a:gd name="connsiteY685" fmla="*/ 208785 h 281873"/>
                <a:gd name="connsiteX686" fmla="*/ 57894 w 259626"/>
                <a:gd name="connsiteY686" fmla="*/ 208785 h 281873"/>
                <a:gd name="connsiteX687" fmla="*/ 57894 w 259626"/>
                <a:gd name="connsiteY687" fmla="*/ 206943 h 281873"/>
                <a:gd name="connsiteX688" fmla="*/ 57285 w 259626"/>
                <a:gd name="connsiteY688" fmla="*/ 206943 h 281873"/>
                <a:gd name="connsiteX689" fmla="*/ 57285 w 259626"/>
                <a:gd name="connsiteY689" fmla="*/ 206329 h 281873"/>
                <a:gd name="connsiteX690" fmla="*/ 55456 w 259626"/>
                <a:gd name="connsiteY690" fmla="*/ 206329 h 281873"/>
                <a:gd name="connsiteX691" fmla="*/ 55456 w 259626"/>
                <a:gd name="connsiteY691" fmla="*/ 205101 h 281873"/>
                <a:gd name="connsiteX692" fmla="*/ 53628 w 259626"/>
                <a:gd name="connsiteY692" fmla="*/ 205101 h 281873"/>
                <a:gd name="connsiteX693" fmla="*/ 53628 w 259626"/>
                <a:gd name="connsiteY693" fmla="*/ 206329 h 281873"/>
                <a:gd name="connsiteX694" fmla="*/ 51190 w 259626"/>
                <a:gd name="connsiteY694" fmla="*/ 206329 h 281873"/>
                <a:gd name="connsiteX695" fmla="*/ 51190 w 259626"/>
                <a:gd name="connsiteY695" fmla="*/ 205101 h 281873"/>
                <a:gd name="connsiteX696" fmla="*/ 49362 w 259626"/>
                <a:gd name="connsiteY696" fmla="*/ 205101 h 281873"/>
                <a:gd name="connsiteX697" fmla="*/ 49362 w 259626"/>
                <a:gd name="connsiteY697" fmla="*/ 204487 h 281873"/>
                <a:gd name="connsiteX698" fmla="*/ 46314 w 259626"/>
                <a:gd name="connsiteY698" fmla="*/ 203873 h 281873"/>
                <a:gd name="connsiteX699" fmla="*/ 46314 w 259626"/>
                <a:gd name="connsiteY699" fmla="*/ 202645 h 281873"/>
                <a:gd name="connsiteX700" fmla="*/ 45705 w 259626"/>
                <a:gd name="connsiteY700" fmla="*/ 202645 h 281873"/>
                <a:gd name="connsiteX701" fmla="*/ 45705 w 259626"/>
                <a:gd name="connsiteY701" fmla="*/ 201416 h 281873"/>
                <a:gd name="connsiteX702" fmla="*/ 44486 w 259626"/>
                <a:gd name="connsiteY702" fmla="*/ 201416 h 281873"/>
                <a:gd name="connsiteX703" fmla="*/ 44486 w 259626"/>
                <a:gd name="connsiteY703" fmla="*/ 200802 h 281873"/>
                <a:gd name="connsiteX704" fmla="*/ 43876 w 259626"/>
                <a:gd name="connsiteY704" fmla="*/ 200802 h 281873"/>
                <a:gd name="connsiteX705" fmla="*/ 43876 w 259626"/>
                <a:gd name="connsiteY705" fmla="*/ 200188 h 281873"/>
                <a:gd name="connsiteX706" fmla="*/ 42048 w 259626"/>
                <a:gd name="connsiteY706" fmla="*/ 199574 h 281873"/>
                <a:gd name="connsiteX707" fmla="*/ 42048 w 259626"/>
                <a:gd name="connsiteY707" fmla="*/ 198346 h 281873"/>
                <a:gd name="connsiteX708" fmla="*/ 38391 w 259626"/>
                <a:gd name="connsiteY708" fmla="*/ 199574 h 281873"/>
                <a:gd name="connsiteX709" fmla="*/ 37782 w 259626"/>
                <a:gd name="connsiteY709" fmla="*/ 199574 h 281873"/>
                <a:gd name="connsiteX710" fmla="*/ 37782 w 259626"/>
                <a:gd name="connsiteY710" fmla="*/ 200188 h 281873"/>
                <a:gd name="connsiteX711" fmla="*/ 38391 w 259626"/>
                <a:gd name="connsiteY711" fmla="*/ 200188 h 281873"/>
                <a:gd name="connsiteX712" fmla="*/ 38391 w 259626"/>
                <a:gd name="connsiteY712" fmla="*/ 200802 h 281873"/>
                <a:gd name="connsiteX713" fmla="*/ 37782 w 259626"/>
                <a:gd name="connsiteY713" fmla="*/ 200802 h 281873"/>
                <a:gd name="connsiteX714" fmla="*/ 37782 w 259626"/>
                <a:gd name="connsiteY714" fmla="*/ 202645 h 281873"/>
                <a:gd name="connsiteX715" fmla="*/ 36563 w 259626"/>
                <a:gd name="connsiteY715" fmla="*/ 202645 h 281873"/>
                <a:gd name="connsiteX716" fmla="*/ 35953 w 259626"/>
                <a:gd name="connsiteY716" fmla="*/ 204487 h 281873"/>
                <a:gd name="connsiteX717" fmla="*/ 32297 w 259626"/>
                <a:gd name="connsiteY717" fmla="*/ 204487 h 281873"/>
                <a:gd name="connsiteX718" fmla="*/ 32297 w 259626"/>
                <a:gd name="connsiteY718" fmla="*/ 205101 h 281873"/>
                <a:gd name="connsiteX719" fmla="*/ 29859 w 259626"/>
                <a:gd name="connsiteY719" fmla="*/ 205101 h 281873"/>
                <a:gd name="connsiteX720" fmla="*/ 28030 w 259626"/>
                <a:gd name="connsiteY720" fmla="*/ 202645 h 281873"/>
                <a:gd name="connsiteX721" fmla="*/ 26812 w 259626"/>
                <a:gd name="connsiteY721" fmla="*/ 202645 h 281873"/>
                <a:gd name="connsiteX722" fmla="*/ 26812 w 259626"/>
                <a:gd name="connsiteY722" fmla="*/ 201416 h 281873"/>
                <a:gd name="connsiteX723" fmla="*/ 26202 w 259626"/>
                <a:gd name="connsiteY723" fmla="*/ 201416 h 281873"/>
                <a:gd name="connsiteX724" fmla="*/ 26202 w 259626"/>
                <a:gd name="connsiteY724" fmla="*/ 202645 h 281873"/>
                <a:gd name="connsiteX725" fmla="*/ 24374 w 259626"/>
                <a:gd name="connsiteY725" fmla="*/ 201416 h 281873"/>
                <a:gd name="connsiteX726" fmla="*/ 24374 w 259626"/>
                <a:gd name="connsiteY726" fmla="*/ 200188 h 281873"/>
                <a:gd name="connsiteX727" fmla="*/ 23764 w 259626"/>
                <a:gd name="connsiteY727" fmla="*/ 200188 h 281873"/>
                <a:gd name="connsiteX728" fmla="*/ 19498 w 259626"/>
                <a:gd name="connsiteY728" fmla="*/ 197118 h 281873"/>
                <a:gd name="connsiteX729" fmla="*/ 19498 w 259626"/>
                <a:gd name="connsiteY729" fmla="*/ 198346 h 281873"/>
                <a:gd name="connsiteX730" fmla="*/ 16451 w 259626"/>
                <a:gd name="connsiteY730" fmla="*/ 198346 h 281873"/>
                <a:gd name="connsiteX731" fmla="*/ 17060 w 259626"/>
                <a:gd name="connsiteY731" fmla="*/ 197118 h 281873"/>
                <a:gd name="connsiteX732" fmla="*/ 16451 w 259626"/>
                <a:gd name="connsiteY732" fmla="*/ 197118 h 281873"/>
                <a:gd name="connsiteX733" fmla="*/ 15943 w 259626"/>
                <a:gd name="connsiteY733" fmla="*/ 198141 h 281873"/>
                <a:gd name="connsiteX734" fmla="*/ 15841 w 259626"/>
                <a:gd name="connsiteY734" fmla="*/ 198100 h 281873"/>
                <a:gd name="connsiteX735" fmla="*/ 13403 w 259626"/>
                <a:gd name="connsiteY735" fmla="*/ 197118 h 281873"/>
                <a:gd name="connsiteX736" fmla="*/ 13403 w 259626"/>
                <a:gd name="connsiteY736" fmla="*/ 196504 h 281873"/>
                <a:gd name="connsiteX737" fmla="*/ 12794 w 259626"/>
                <a:gd name="connsiteY737" fmla="*/ 196504 h 281873"/>
                <a:gd name="connsiteX738" fmla="*/ 11575 w 259626"/>
                <a:gd name="connsiteY738" fmla="*/ 192819 h 281873"/>
                <a:gd name="connsiteX739" fmla="*/ 10965 w 259626"/>
                <a:gd name="connsiteY739" fmla="*/ 192819 h 281873"/>
                <a:gd name="connsiteX740" fmla="*/ 9137 w 259626"/>
                <a:gd name="connsiteY740" fmla="*/ 191591 h 281873"/>
                <a:gd name="connsiteX741" fmla="*/ 9137 w 259626"/>
                <a:gd name="connsiteY741" fmla="*/ 190977 h 281873"/>
                <a:gd name="connsiteX742" fmla="*/ 8528 w 259626"/>
                <a:gd name="connsiteY742" fmla="*/ 190977 h 281873"/>
                <a:gd name="connsiteX743" fmla="*/ 8528 w 259626"/>
                <a:gd name="connsiteY743" fmla="*/ 189749 h 281873"/>
                <a:gd name="connsiteX744" fmla="*/ 7918 w 259626"/>
                <a:gd name="connsiteY744" fmla="*/ 189749 h 281873"/>
                <a:gd name="connsiteX745" fmla="*/ 7918 w 259626"/>
                <a:gd name="connsiteY745" fmla="*/ 189135 h 281873"/>
                <a:gd name="connsiteX746" fmla="*/ 7309 w 259626"/>
                <a:gd name="connsiteY746" fmla="*/ 189135 h 281873"/>
                <a:gd name="connsiteX747" fmla="*/ 7309 w 259626"/>
                <a:gd name="connsiteY747" fmla="*/ 186678 h 281873"/>
                <a:gd name="connsiteX748" fmla="*/ 8528 w 259626"/>
                <a:gd name="connsiteY748" fmla="*/ 186678 h 281873"/>
                <a:gd name="connsiteX749" fmla="*/ 8528 w 259626"/>
                <a:gd name="connsiteY749" fmla="*/ 185450 h 281873"/>
                <a:gd name="connsiteX750" fmla="*/ 10356 w 259626"/>
                <a:gd name="connsiteY750" fmla="*/ 185450 h 281873"/>
                <a:gd name="connsiteX751" fmla="*/ 10356 w 259626"/>
                <a:gd name="connsiteY751" fmla="*/ 184836 h 281873"/>
                <a:gd name="connsiteX752" fmla="*/ 15841 w 259626"/>
                <a:gd name="connsiteY752" fmla="*/ 182994 h 281873"/>
                <a:gd name="connsiteX753" fmla="*/ 15841 w 259626"/>
                <a:gd name="connsiteY753" fmla="*/ 181766 h 281873"/>
                <a:gd name="connsiteX754" fmla="*/ 18889 w 259626"/>
                <a:gd name="connsiteY754" fmla="*/ 181766 h 281873"/>
                <a:gd name="connsiteX755" fmla="*/ 18889 w 259626"/>
                <a:gd name="connsiteY755" fmla="*/ 182994 h 281873"/>
                <a:gd name="connsiteX756" fmla="*/ 23155 w 259626"/>
                <a:gd name="connsiteY756" fmla="*/ 182994 h 281873"/>
                <a:gd name="connsiteX757" fmla="*/ 23764 w 259626"/>
                <a:gd name="connsiteY757" fmla="*/ 179309 h 281873"/>
                <a:gd name="connsiteX758" fmla="*/ 26202 w 259626"/>
                <a:gd name="connsiteY758" fmla="*/ 178695 h 281873"/>
                <a:gd name="connsiteX759" fmla="*/ 26202 w 259626"/>
                <a:gd name="connsiteY759" fmla="*/ 176853 h 281873"/>
                <a:gd name="connsiteX760" fmla="*/ 26812 w 259626"/>
                <a:gd name="connsiteY760" fmla="*/ 176853 h 281873"/>
                <a:gd name="connsiteX761" fmla="*/ 26812 w 259626"/>
                <a:gd name="connsiteY761" fmla="*/ 175625 h 281873"/>
                <a:gd name="connsiteX762" fmla="*/ 26202 w 259626"/>
                <a:gd name="connsiteY762" fmla="*/ 175625 h 281873"/>
                <a:gd name="connsiteX763" fmla="*/ 26202 w 259626"/>
                <a:gd name="connsiteY763" fmla="*/ 175011 h 281873"/>
                <a:gd name="connsiteX764" fmla="*/ 24983 w 259626"/>
                <a:gd name="connsiteY764" fmla="*/ 175011 h 281873"/>
                <a:gd name="connsiteX765" fmla="*/ 24983 w 259626"/>
                <a:gd name="connsiteY765" fmla="*/ 173783 h 281873"/>
                <a:gd name="connsiteX766" fmla="*/ 24374 w 259626"/>
                <a:gd name="connsiteY766" fmla="*/ 173783 h 281873"/>
                <a:gd name="connsiteX767" fmla="*/ 24374 w 259626"/>
                <a:gd name="connsiteY767" fmla="*/ 170098 h 281873"/>
                <a:gd name="connsiteX768" fmla="*/ 24983 w 259626"/>
                <a:gd name="connsiteY768" fmla="*/ 170098 h 281873"/>
                <a:gd name="connsiteX769" fmla="*/ 24983 w 259626"/>
                <a:gd name="connsiteY769" fmla="*/ 168870 h 281873"/>
                <a:gd name="connsiteX770" fmla="*/ 26812 w 259626"/>
                <a:gd name="connsiteY770" fmla="*/ 168870 h 281873"/>
                <a:gd name="connsiteX771" fmla="*/ 26812 w 259626"/>
                <a:gd name="connsiteY771" fmla="*/ 168256 h 281873"/>
                <a:gd name="connsiteX772" fmla="*/ 30468 w 259626"/>
                <a:gd name="connsiteY772" fmla="*/ 168256 h 281873"/>
                <a:gd name="connsiteX773" fmla="*/ 30468 w 259626"/>
                <a:gd name="connsiteY773" fmla="*/ 167642 h 281873"/>
                <a:gd name="connsiteX774" fmla="*/ 32297 w 259626"/>
                <a:gd name="connsiteY774" fmla="*/ 167642 h 281873"/>
                <a:gd name="connsiteX775" fmla="*/ 32297 w 259626"/>
                <a:gd name="connsiteY775" fmla="*/ 168256 h 281873"/>
                <a:gd name="connsiteX776" fmla="*/ 34125 w 259626"/>
                <a:gd name="connsiteY776" fmla="*/ 168256 h 281873"/>
                <a:gd name="connsiteX777" fmla="*/ 34125 w 259626"/>
                <a:gd name="connsiteY777" fmla="*/ 167028 h 281873"/>
                <a:gd name="connsiteX778" fmla="*/ 35344 w 259626"/>
                <a:gd name="connsiteY778" fmla="*/ 167028 h 281873"/>
                <a:gd name="connsiteX779" fmla="*/ 35344 w 259626"/>
                <a:gd name="connsiteY779" fmla="*/ 165800 h 281873"/>
                <a:gd name="connsiteX780" fmla="*/ 35953 w 259626"/>
                <a:gd name="connsiteY780" fmla="*/ 165800 h 281873"/>
                <a:gd name="connsiteX781" fmla="*/ 35953 w 259626"/>
                <a:gd name="connsiteY781" fmla="*/ 165186 h 281873"/>
                <a:gd name="connsiteX782" fmla="*/ 36563 w 259626"/>
                <a:gd name="connsiteY782" fmla="*/ 165186 h 281873"/>
                <a:gd name="connsiteX783" fmla="*/ 36563 w 259626"/>
                <a:gd name="connsiteY783" fmla="*/ 163958 h 281873"/>
                <a:gd name="connsiteX784" fmla="*/ 44486 w 259626"/>
                <a:gd name="connsiteY784" fmla="*/ 159045 h 281873"/>
                <a:gd name="connsiteX785" fmla="*/ 44486 w 259626"/>
                <a:gd name="connsiteY785" fmla="*/ 157817 h 281873"/>
                <a:gd name="connsiteX786" fmla="*/ 47533 w 259626"/>
                <a:gd name="connsiteY786" fmla="*/ 159045 h 281873"/>
                <a:gd name="connsiteX787" fmla="*/ 46924 w 259626"/>
                <a:gd name="connsiteY787" fmla="*/ 159045 h 281873"/>
                <a:gd name="connsiteX788" fmla="*/ 46924 w 259626"/>
                <a:gd name="connsiteY788" fmla="*/ 159659 h 281873"/>
                <a:gd name="connsiteX789" fmla="*/ 47533 w 259626"/>
                <a:gd name="connsiteY789" fmla="*/ 159659 h 281873"/>
                <a:gd name="connsiteX790" fmla="*/ 47533 w 259626"/>
                <a:gd name="connsiteY790" fmla="*/ 160273 h 281873"/>
                <a:gd name="connsiteX791" fmla="*/ 48143 w 259626"/>
                <a:gd name="connsiteY791" fmla="*/ 160273 h 281873"/>
                <a:gd name="connsiteX792" fmla="*/ 49362 w 259626"/>
                <a:gd name="connsiteY792" fmla="*/ 160273 h 281873"/>
                <a:gd name="connsiteX793" fmla="*/ 49362 w 259626"/>
                <a:gd name="connsiteY793" fmla="*/ 159659 h 281873"/>
                <a:gd name="connsiteX794" fmla="*/ 49971 w 259626"/>
                <a:gd name="connsiteY794" fmla="*/ 159659 h 281873"/>
                <a:gd name="connsiteX795" fmla="*/ 49971 w 259626"/>
                <a:gd name="connsiteY795" fmla="*/ 159045 h 281873"/>
                <a:gd name="connsiteX796" fmla="*/ 50581 w 259626"/>
                <a:gd name="connsiteY796" fmla="*/ 159045 h 281873"/>
                <a:gd name="connsiteX797" fmla="*/ 49362 w 259626"/>
                <a:gd name="connsiteY797" fmla="*/ 154132 h 281873"/>
                <a:gd name="connsiteX798" fmla="*/ 48143 w 259626"/>
                <a:gd name="connsiteY798" fmla="*/ 154132 h 281873"/>
                <a:gd name="connsiteX799" fmla="*/ 48143 w 259626"/>
                <a:gd name="connsiteY799" fmla="*/ 153518 h 281873"/>
                <a:gd name="connsiteX800" fmla="*/ 49362 w 259626"/>
                <a:gd name="connsiteY800" fmla="*/ 153518 h 281873"/>
                <a:gd name="connsiteX801" fmla="*/ 50581 w 259626"/>
                <a:gd name="connsiteY801" fmla="*/ 151676 h 281873"/>
                <a:gd name="connsiteX802" fmla="*/ 50581 w 259626"/>
                <a:gd name="connsiteY802" fmla="*/ 150448 h 281873"/>
                <a:gd name="connsiteX803" fmla="*/ 49971 w 259626"/>
                <a:gd name="connsiteY803" fmla="*/ 150448 h 281873"/>
                <a:gd name="connsiteX804" fmla="*/ 49971 w 259626"/>
                <a:gd name="connsiteY804" fmla="*/ 149834 h 281873"/>
                <a:gd name="connsiteX805" fmla="*/ 49362 w 259626"/>
                <a:gd name="connsiteY805" fmla="*/ 149834 h 281873"/>
                <a:gd name="connsiteX806" fmla="*/ 49362 w 259626"/>
                <a:gd name="connsiteY806" fmla="*/ 150448 h 281873"/>
                <a:gd name="connsiteX807" fmla="*/ 46924 w 259626"/>
                <a:gd name="connsiteY807" fmla="*/ 150448 h 281873"/>
                <a:gd name="connsiteX808" fmla="*/ 47533 w 259626"/>
                <a:gd name="connsiteY808" fmla="*/ 147378 h 281873"/>
                <a:gd name="connsiteX809" fmla="*/ 48143 w 259626"/>
                <a:gd name="connsiteY809" fmla="*/ 147378 h 281873"/>
                <a:gd name="connsiteX810" fmla="*/ 48143 w 259626"/>
                <a:gd name="connsiteY810" fmla="*/ 145535 h 281873"/>
                <a:gd name="connsiteX811" fmla="*/ 47533 w 259626"/>
                <a:gd name="connsiteY811" fmla="*/ 145535 h 281873"/>
                <a:gd name="connsiteX812" fmla="*/ 47533 w 259626"/>
                <a:gd name="connsiteY812" fmla="*/ 144921 h 281873"/>
                <a:gd name="connsiteX813" fmla="*/ 48143 w 259626"/>
                <a:gd name="connsiteY813" fmla="*/ 144921 h 281873"/>
                <a:gd name="connsiteX814" fmla="*/ 48143 w 259626"/>
                <a:gd name="connsiteY814" fmla="*/ 144307 h 281873"/>
                <a:gd name="connsiteX815" fmla="*/ 49971 w 259626"/>
                <a:gd name="connsiteY815" fmla="*/ 144307 h 281873"/>
                <a:gd name="connsiteX816" fmla="*/ 49971 w 259626"/>
                <a:gd name="connsiteY816" fmla="*/ 143693 h 281873"/>
                <a:gd name="connsiteX817" fmla="*/ 55456 w 259626"/>
                <a:gd name="connsiteY817" fmla="*/ 143693 h 281873"/>
                <a:gd name="connsiteX818" fmla="*/ 55456 w 259626"/>
                <a:gd name="connsiteY818" fmla="*/ 142465 h 281873"/>
                <a:gd name="connsiteX819" fmla="*/ 56066 w 259626"/>
                <a:gd name="connsiteY819" fmla="*/ 142465 h 281873"/>
                <a:gd name="connsiteX820" fmla="*/ 60941 w 259626"/>
                <a:gd name="connsiteY820" fmla="*/ 136938 h 281873"/>
                <a:gd name="connsiteX821" fmla="*/ 65208 w 259626"/>
                <a:gd name="connsiteY821" fmla="*/ 133177 h 281873"/>
                <a:gd name="connsiteX822" fmla="*/ 65208 w 259626"/>
                <a:gd name="connsiteY822" fmla="*/ 133254 h 281873"/>
                <a:gd name="connsiteX823" fmla="*/ 65817 w 259626"/>
                <a:gd name="connsiteY823" fmla="*/ 132640 h 281873"/>
                <a:gd name="connsiteX824" fmla="*/ 65817 w 259626"/>
                <a:gd name="connsiteY824" fmla="*/ 132026 h 281873"/>
                <a:gd name="connsiteX825" fmla="*/ 75569 w 259626"/>
                <a:gd name="connsiteY825" fmla="*/ 120358 h 281873"/>
                <a:gd name="connsiteX826" fmla="*/ 76787 w 259626"/>
                <a:gd name="connsiteY826" fmla="*/ 120358 h 281873"/>
                <a:gd name="connsiteX827" fmla="*/ 78006 w 259626"/>
                <a:gd name="connsiteY827" fmla="*/ 116674 h 281873"/>
                <a:gd name="connsiteX828" fmla="*/ 78616 w 259626"/>
                <a:gd name="connsiteY828" fmla="*/ 116674 h 281873"/>
                <a:gd name="connsiteX829" fmla="*/ 78616 w 259626"/>
                <a:gd name="connsiteY829" fmla="*/ 114832 h 281873"/>
                <a:gd name="connsiteX830" fmla="*/ 79225 w 259626"/>
                <a:gd name="connsiteY830" fmla="*/ 114832 h 281873"/>
                <a:gd name="connsiteX831" fmla="*/ 80444 w 259626"/>
                <a:gd name="connsiteY831" fmla="*/ 112990 h 281873"/>
                <a:gd name="connsiteX832" fmla="*/ 81054 w 259626"/>
                <a:gd name="connsiteY832" fmla="*/ 112990 h 281873"/>
                <a:gd name="connsiteX833" fmla="*/ 82882 w 259626"/>
                <a:gd name="connsiteY833" fmla="*/ 106849 h 281873"/>
                <a:gd name="connsiteX834" fmla="*/ 84101 w 259626"/>
                <a:gd name="connsiteY834" fmla="*/ 106849 h 281873"/>
                <a:gd name="connsiteX835" fmla="*/ 84710 w 259626"/>
                <a:gd name="connsiteY835" fmla="*/ 104393 h 281873"/>
                <a:gd name="connsiteX836" fmla="*/ 85320 w 259626"/>
                <a:gd name="connsiteY836" fmla="*/ 104393 h 281873"/>
                <a:gd name="connsiteX837" fmla="*/ 87148 w 259626"/>
                <a:gd name="connsiteY837" fmla="*/ 97024 h 281873"/>
                <a:gd name="connsiteX838" fmla="*/ 88367 w 259626"/>
                <a:gd name="connsiteY838" fmla="*/ 97024 h 281873"/>
                <a:gd name="connsiteX839" fmla="*/ 87148 w 259626"/>
                <a:gd name="connsiteY839" fmla="*/ 95796 h 281873"/>
                <a:gd name="connsiteX840" fmla="*/ 88977 w 259626"/>
                <a:gd name="connsiteY840" fmla="*/ 92725 h 281873"/>
                <a:gd name="connsiteX841" fmla="*/ 89586 w 259626"/>
                <a:gd name="connsiteY841" fmla="*/ 92725 h 281873"/>
                <a:gd name="connsiteX842" fmla="*/ 90196 w 259626"/>
                <a:gd name="connsiteY842" fmla="*/ 87198 h 281873"/>
                <a:gd name="connsiteX843" fmla="*/ 90805 w 259626"/>
                <a:gd name="connsiteY843" fmla="*/ 87198 h 281873"/>
                <a:gd name="connsiteX844" fmla="*/ 92633 w 259626"/>
                <a:gd name="connsiteY844" fmla="*/ 76145 h 281873"/>
                <a:gd name="connsiteX845" fmla="*/ 93243 w 259626"/>
                <a:gd name="connsiteY845" fmla="*/ 76145 h 281873"/>
                <a:gd name="connsiteX846" fmla="*/ 93243 w 259626"/>
                <a:gd name="connsiteY846" fmla="*/ 73075 h 281873"/>
                <a:gd name="connsiteX847" fmla="*/ 93852 w 259626"/>
                <a:gd name="connsiteY847" fmla="*/ 73075 h 281873"/>
                <a:gd name="connsiteX848" fmla="*/ 98728 w 259626"/>
                <a:gd name="connsiteY848" fmla="*/ 54653 h 281873"/>
                <a:gd name="connsiteX849" fmla="*/ 99947 w 259626"/>
                <a:gd name="connsiteY849" fmla="*/ 54653 h 281873"/>
                <a:gd name="connsiteX850" fmla="*/ 100556 w 259626"/>
                <a:gd name="connsiteY850" fmla="*/ 46670 h 281873"/>
                <a:gd name="connsiteX851" fmla="*/ 101166 w 259626"/>
                <a:gd name="connsiteY851" fmla="*/ 46670 h 281873"/>
                <a:gd name="connsiteX852" fmla="*/ 104823 w 259626"/>
                <a:gd name="connsiteY852" fmla="*/ 44827 h 281873"/>
                <a:gd name="connsiteX853" fmla="*/ 104823 w 259626"/>
                <a:gd name="connsiteY853" fmla="*/ 46056 h 281873"/>
                <a:gd name="connsiteX854" fmla="*/ 105432 w 259626"/>
                <a:gd name="connsiteY854" fmla="*/ 46056 h 281873"/>
                <a:gd name="connsiteX855" fmla="*/ 106042 w 259626"/>
                <a:gd name="connsiteY855" fmla="*/ 46056 h 281873"/>
                <a:gd name="connsiteX856" fmla="*/ 106042 w 259626"/>
                <a:gd name="connsiteY856" fmla="*/ 50968 h 281873"/>
                <a:gd name="connsiteX857" fmla="*/ 113965 w 259626"/>
                <a:gd name="connsiteY857" fmla="*/ 52196 h 281873"/>
                <a:gd name="connsiteX858" fmla="*/ 113965 w 259626"/>
                <a:gd name="connsiteY858" fmla="*/ 51582 h 281873"/>
                <a:gd name="connsiteX859" fmla="*/ 115184 w 259626"/>
                <a:gd name="connsiteY859" fmla="*/ 51582 h 281873"/>
                <a:gd name="connsiteX860" fmla="*/ 115184 w 259626"/>
                <a:gd name="connsiteY860" fmla="*/ 50968 h 281873"/>
                <a:gd name="connsiteX861" fmla="*/ 115793 w 259626"/>
                <a:gd name="connsiteY861" fmla="*/ 50968 h 281873"/>
                <a:gd name="connsiteX862" fmla="*/ 118231 w 259626"/>
                <a:gd name="connsiteY862" fmla="*/ 49740 h 281873"/>
                <a:gd name="connsiteX863" fmla="*/ 118231 w 259626"/>
                <a:gd name="connsiteY863" fmla="*/ 48512 h 281873"/>
                <a:gd name="connsiteX864" fmla="*/ 120059 w 259626"/>
                <a:gd name="connsiteY864" fmla="*/ 49740 h 281873"/>
                <a:gd name="connsiteX865" fmla="*/ 120059 w 259626"/>
                <a:gd name="connsiteY865" fmla="*/ 48512 h 281873"/>
                <a:gd name="connsiteX866" fmla="*/ 120669 w 259626"/>
                <a:gd name="connsiteY866" fmla="*/ 48512 h 281873"/>
                <a:gd name="connsiteX867" fmla="*/ 120669 w 259626"/>
                <a:gd name="connsiteY867" fmla="*/ 49740 h 281873"/>
                <a:gd name="connsiteX868" fmla="*/ 120669 w 259626"/>
                <a:gd name="connsiteY868" fmla="*/ 50968 h 281873"/>
                <a:gd name="connsiteX869" fmla="*/ 121278 w 259626"/>
                <a:gd name="connsiteY869" fmla="*/ 50968 h 281873"/>
                <a:gd name="connsiteX870" fmla="*/ 121278 w 259626"/>
                <a:gd name="connsiteY870" fmla="*/ 50354 h 281873"/>
                <a:gd name="connsiteX871" fmla="*/ 123107 w 259626"/>
                <a:gd name="connsiteY871" fmla="*/ 54653 h 281873"/>
                <a:gd name="connsiteX872" fmla="*/ 123716 w 259626"/>
                <a:gd name="connsiteY872" fmla="*/ 54653 h 281873"/>
                <a:gd name="connsiteX873" fmla="*/ 124935 w 259626"/>
                <a:gd name="connsiteY873" fmla="*/ 61407 h 281873"/>
                <a:gd name="connsiteX874" fmla="*/ 124326 w 259626"/>
                <a:gd name="connsiteY874" fmla="*/ 61407 h 281873"/>
                <a:gd name="connsiteX875" fmla="*/ 123716 w 259626"/>
                <a:gd name="connsiteY875" fmla="*/ 66320 h 281873"/>
                <a:gd name="connsiteX876" fmla="*/ 124326 w 259626"/>
                <a:gd name="connsiteY876" fmla="*/ 66320 h 281873"/>
                <a:gd name="connsiteX877" fmla="*/ 124326 w 259626"/>
                <a:gd name="connsiteY877" fmla="*/ 66934 h 281873"/>
                <a:gd name="connsiteX878" fmla="*/ 124935 w 259626"/>
                <a:gd name="connsiteY878" fmla="*/ 66934 h 281873"/>
                <a:gd name="connsiteX879" fmla="*/ 125544 w 259626"/>
                <a:gd name="connsiteY879" fmla="*/ 70004 h 281873"/>
                <a:gd name="connsiteX880" fmla="*/ 126154 w 259626"/>
                <a:gd name="connsiteY880" fmla="*/ 70004 h 281873"/>
                <a:gd name="connsiteX881" fmla="*/ 126154 w 259626"/>
                <a:gd name="connsiteY881" fmla="*/ 70619 h 281873"/>
                <a:gd name="connsiteX882" fmla="*/ 127982 w 259626"/>
                <a:gd name="connsiteY882" fmla="*/ 70619 h 281873"/>
                <a:gd name="connsiteX883" fmla="*/ 127982 w 259626"/>
                <a:gd name="connsiteY883" fmla="*/ 70004 h 281873"/>
                <a:gd name="connsiteX884" fmla="*/ 129201 w 259626"/>
                <a:gd name="connsiteY884" fmla="*/ 68162 h 281873"/>
                <a:gd name="connsiteX885" fmla="*/ 129811 w 259626"/>
                <a:gd name="connsiteY885" fmla="*/ 68162 h 281873"/>
                <a:gd name="connsiteX886" fmla="*/ 129811 w 259626"/>
                <a:gd name="connsiteY886" fmla="*/ 69390 h 281873"/>
                <a:gd name="connsiteX887" fmla="*/ 132249 w 259626"/>
                <a:gd name="connsiteY887" fmla="*/ 69390 h 281873"/>
                <a:gd name="connsiteX888" fmla="*/ 132249 w 259626"/>
                <a:gd name="connsiteY888" fmla="*/ 70004 h 281873"/>
                <a:gd name="connsiteX889" fmla="*/ 134686 w 259626"/>
                <a:gd name="connsiteY889" fmla="*/ 70004 h 281873"/>
                <a:gd name="connsiteX890" fmla="*/ 134686 w 259626"/>
                <a:gd name="connsiteY890" fmla="*/ 70619 h 281873"/>
                <a:gd name="connsiteX891" fmla="*/ 135296 w 259626"/>
                <a:gd name="connsiteY891" fmla="*/ 70619 h 281873"/>
                <a:gd name="connsiteX892" fmla="*/ 136515 w 259626"/>
                <a:gd name="connsiteY892" fmla="*/ 74303 h 281873"/>
                <a:gd name="connsiteX893" fmla="*/ 135905 w 259626"/>
                <a:gd name="connsiteY893" fmla="*/ 74303 h 281873"/>
                <a:gd name="connsiteX894" fmla="*/ 135905 w 259626"/>
                <a:gd name="connsiteY894" fmla="*/ 74917 h 281873"/>
                <a:gd name="connsiteX895" fmla="*/ 134686 w 259626"/>
                <a:gd name="connsiteY895" fmla="*/ 74917 h 281873"/>
                <a:gd name="connsiteX896" fmla="*/ 134686 w 259626"/>
                <a:gd name="connsiteY896" fmla="*/ 75531 h 281873"/>
                <a:gd name="connsiteX897" fmla="*/ 133467 w 259626"/>
                <a:gd name="connsiteY897" fmla="*/ 75531 h 281873"/>
                <a:gd name="connsiteX898" fmla="*/ 133467 w 259626"/>
                <a:gd name="connsiteY898" fmla="*/ 76145 h 281873"/>
                <a:gd name="connsiteX899" fmla="*/ 132249 w 259626"/>
                <a:gd name="connsiteY899" fmla="*/ 76145 h 281873"/>
                <a:gd name="connsiteX900" fmla="*/ 132249 w 259626"/>
                <a:gd name="connsiteY900" fmla="*/ 77987 h 281873"/>
                <a:gd name="connsiteX901" fmla="*/ 131639 w 259626"/>
                <a:gd name="connsiteY901" fmla="*/ 77987 h 281873"/>
                <a:gd name="connsiteX902" fmla="*/ 131639 w 259626"/>
                <a:gd name="connsiteY902" fmla="*/ 79216 h 281873"/>
                <a:gd name="connsiteX903" fmla="*/ 131030 w 259626"/>
                <a:gd name="connsiteY903" fmla="*/ 79216 h 281873"/>
                <a:gd name="connsiteX904" fmla="*/ 131030 w 259626"/>
                <a:gd name="connsiteY904" fmla="*/ 79830 h 281873"/>
                <a:gd name="connsiteX905" fmla="*/ 129201 w 259626"/>
                <a:gd name="connsiteY905" fmla="*/ 79830 h 281873"/>
                <a:gd name="connsiteX906" fmla="*/ 129201 w 259626"/>
                <a:gd name="connsiteY906" fmla="*/ 81058 h 281873"/>
                <a:gd name="connsiteX907" fmla="*/ 128592 w 259626"/>
                <a:gd name="connsiteY907" fmla="*/ 81058 h 281873"/>
                <a:gd name="connsiteX908" fmla="*/ 124326 w 259626"/>
                <a:gd name="connsiteY908" fmla="*/ 82286 h 281873"/>
                <a:gd name="connsiteX909" fmla="*/ 124326 w 259626"/>
                <a:gd name="connsiteY909" fmla="*/ 81672 h 281873"/>
                <a:gd name="connsiteX910" fmla="*/ 123107 w 259626"/>
                <a:gd name="connsiteY910" fmla="*/ 81672 h 281873"/>
                <a:gd name="connsiteX911" fmla="*/ 123107 w 259626"/>
                <a:gd name="connsiteY911" fmla="*/ 81058 h 281873"/>
                <a:gd name="connsiteX912" fmla="*/ 121888 w 259626"/>
                <a:gd name="connsiteY912" fmla="*/ 81058 h 281873"/>
                <a:gd name="connsiteX913" fmla="*/ 121888 w 259626"/>
                <a:gd name="connsiteY913" fmla="*/ 79830 h 281873"/>
                <a:gd name="connsiteX914" fmla="*/ 120669 w 259626"/>
                <a:gd name="connsiteY914" fmla="*/ 81058 h 281873"/>
                <a:gd name="connsiteX915" fmla="*/ 120059 w 259626"/>
                <a:gd name="connsiteY915" fmla="*/ 81058 h 281873"/>
                <a:gd name="connsiteX916" fmla="*/ 120059 w 259626"/>
                <a:gd name="connsiteY916" fmla="*/ 79830 h 281873"/>
                <a:gd name="connsiteX917" fmla="*/ 117621 w 259626"/>
                <a:gd name="connsiteY917" fmla="*/ 81058 h 281873"/>
                <a:gd name="connsiteX918" fmla="*/ 117621 w 259626"/>
                <a:gd name="connsiteY918" fmla="*/ 81672 h 281873"/>
                <a:gd name="connsiteX919" fmla="*/ 117012 w 259626"/>
                <a:gd name="connsiteY919" fmla="*/ 81672 h 281873"/>
                <a:gd name="connsiteX920" fmla="*/ 117621 w 259626"/>
                <a:gd name="connsiteY920" fmla="*/ 83514 h 281873"/>
                <a:gd name="connsiteX921" fmla="*/ 117621 w 259626"/>
                <a:gd name="connsiteY921" fmla="*/ 84742 h 281873"/>
                <a:gd name="connsiteX922" fmla="*/ 117012 w 259626"/>
                <a:gd name="connsiteY922" fmla="*/ 84742 h 281873"/>
                <a:gd name="connsiteX923" fmla="*/ 117012 w 259626"/>
                <a:gd name="connsiteY923" fmla="*/ 85356 h 281873"/>
                <a:gd name="connsiteX924" fmla="*/ 117621 w 259626"/>
                <a:gd name="connsiteY924" fmla="*/ 85356 h 281873"/>
                <a:gd name="connsiteX925" fmla="*/ 118231 w 259626"/>
                <a:gd name="connsiteY925" fmla="*/ 89655 h 281873"/>
                <a:gd name="connsiteX926" fmla="*/ 119450 w 259626"/>
                <a:gd name="connsiteY926" fmla="*/ 89655 h 281873"/>
                <a:gd name="connsiteX927" fmla="*/ 119450 w 259626"/>
                <a:gd name="connsiteY927" fmla="*/ 91497 h 281873"/>
                <a:gd name="connsiteX928" fmla="*/ 120059 w 259626"/>
                <a:gd name="connsiteY928" fmla="*/ 91497 h 281873"/>
                <a:gd name="connsiteX929" fmla="*/ 120059 w 259626"/>
                <a:gd name="connsiteY929" fmla="*/ 93339 h 281873"/>
                <a:gd name="connsiteX930" fmla="*/ 120669 w 259626"/>
                <a:gd name="connsiteY930" fmla="*/ 93339 h 281873"/>
                <a:gd name="connsiteX931" fmla="*/ 120669 w 259626"/>
                <a:gd name="connsiteY931" fmla="*/ 95181 h 281873"/>
                <a:gd name="connsiteX932" fmla="*/ 120059 w 259626"/>
                <a:gd name="connsiteY932" fmla="*/ 95181 h 281873"/>
                <a:gd name="connsiteX933" fmla="*/ 120059 w 259626"/>
                <a:gd name="connsiteY933" fmla="*/ 95796 h 281873"/>
                <a:gd name="connsiteX934" fmla="*/ 119450 w 259626"/>
                <a:gd name="connsiteY934" fmla="*/ 95796 h 281873"/>
                <a:gd name="connsiteX935" fmla="*/ 119450 w 259626"/>
                <a:gd name="connsiteY935" fmla="*/ 98252 h 281873"/>
                <a:gd name="connsiteX936" fmla="*/ 117012 w 259626"/>
                <a:gd name="connsiteY936" fmla="*/ 98252 h 281873"/>
                <a:gd name="connsiteX937" fmla="*/ 117012 w 259626"/>
                <a:gd name="connsiteY937" fmla="*/ 98866 h 281873"/>
                <a:gd name="connsiteX938" fmla="*/ 118231 w 259626"/>
                <a:gd name="connsiteY938" fmla="*/ 98866 h 281873"/>
                <a:gd name="connsiteX939" fmla="*/ 118231 w 259626"/>
                <a:gd name="connsiteY939" fmla="*/ 99480 h 281873"/>
                <a:gd name="connsiteX940" fmla="*/ 117621 w 259626"/>
                <a:gd name="connsiteY940" fmla="*/ 99480 h 281873"/>
                <a:gd name="connsiteX941" fmla="*/ 117621 w 259626"/>
                <a:gd name="connsiteY941" fmla="*/ 100708 h 281873"/>
                <a:gd name="connsiteX942" fmla="*/ 117621 w 259626"/>
                <a:gd name="connsiteY942" fmla="*/ 101322 h 281873"/>
                <a:gd name="connsiteX943" fmla="*/ 120669 w 259626"/>
                <a:gd name="connsiteY943" fmla="*/ 101322 h 281873"/>
                <a:gd name="connsiteX944" fmla="*/ 120669 w 259626"/>
                <a:gd name="connsiteY944" fmla="*/ 102550 h 281873"/>
                <a:gd name="connsiteX945" fmla="*/ 120059 w 259626"/>
                <a:gd name="connsiteY945" fmla="*/ 101936 h 281873"/>
                <a:gd name="connsiteX946" fmla="*/ 119450 w 259626"/>
                <a:gd name="connsiteY946" fmla="*/ 104393 h 281873"/>
                <a:gd name="connsiteX947" fmla="*/ 117621 w 259626"/>
                <a:gd name="connsiteY947" fmla="*/ 104393 h 281873"/>
                <a:gd name="connsiteX948" fmla="*/ 117621 w 259626"/>
                <a:gd name="connsiteY948" fmla="*/ 105007 h 281873"/>
                <a:gd name="connsiteX949" fmla="*/ 116403 w 259626"/>
                <a:gd name="connsiteY949" fmla="*/ 105007 h 281873"/>
                <a:gd name="connsiteX950" fmla="*/ 116403 w 259626"/>
                <a:gd name="connsiteY950" fmla="*/ 106235 h 281873"/>
                <a:gd name="connsiteX951" fmla="*/ 115793 w 259626"/>
                <a:gd name="connsiteY951" fmla="*/ 106235 h 281873"/>
                <a:gd name="connsiteX952" fmla="*/ 115793 w 259626"/>
                <a:gd name="connsiteY952" fmla="*/ 106849 h 281873"/>
                <a:gd name="connsiteX953" fmla="*/ 113965 w 259626"/>
                <a:gd name="connsiteY953" fmla="*/ 107463 h 281873"/>
                <a:gd name="connsiteX954" fmla="*/ 113965 w 259626"/>
                <a:gd name="connsiteY954" fmla="*/ 106849 h 281873"/>
                <a:gd name="connsiteX955" fmla="*/ 113355 w 259626"/>
                <a:gd name="connsiteY955" fmla="*/ 107463 h 281873"/>
                <a:gd name="connsiteX956" fmla="*/ 112136 w 259626"/>
                <a:gd name="connsiteY956" fmla="*/ 106849 h 281873"/>
                <a:gd name="connsiteX957" fmla="*/ 112136 w 259626"/>
                <a:gd name="connsiteY957" fmla="*/ 107463 h 281873"/>
                <a:gd name="connsiteX958" fmla="*/ 112746 w 259626"/>
                <a:gd name="connsiteY958" fmla="*/ 107463 h 281873"/>
                <a:gd name="connsiteX959" fmla="*/ 112746 w 259626"/>
                <a:gd name="connsiteY959" fmla="*/ 108691 h 281873"/>
                <a:gd name="connsiteX960" fmla="*/ 112136 w 259626"/>
                <a:gd name="connsiteY960" fmla="*/ 108691 h 281873"/>
                <a:gd name="connsiteX961" fmla="*/ 113355 w 259626"/>
                <a:gd name="connsiteY961" fmla="*/ 109305 h 281873"/>
                <a:gd name="connsiteX962" fmla="*/ 116403 w 259626"/>
                <a:gd name="connsiteY962" fmla="*/ 110533 h 281873"/>
                <a:gd name="connsiteX963" fmla="*/ 116403 w 259626"/>
                <a:gd name="connsiteY963" fmla="*/ 111147 h 281873"/>
                <a:gd name="connsiteX964" fmla="*/ 115793 w 259626"/>
                <a:gd name="connsiteY964" fmla="*/ 111147 h 281873"/>
                <a:gd name="connsiteX965" fmla="*/ 115793 w 259626"/>
                <a:gd name="connsiteY965" fmla="*/ 112376 h 281873"/>
                <a:gd name="connsiteX966" fmla="*/ 116403 w 259626"/>
                <a:gd name="connsiteY966" fmla="*/ 112376 h 281873"/>
                <a:gd name="connsiteX967" fmla="*/ 119450 w 259626"/>
                <a:gd name="connsiteY967" fmla="*/ 111147 h 281873"/>
                <a:gd name="connsiteX968" fmla="*/ 120669 w 259626"/>
                <a:gd name="connsiteY968" fmla="*/ 112376 h 281873"/>
                <a:gd name="connsiteX969" fmla="*/ 120669 w 259626"/>
                <a:gd name="connsiteY969" fmla="*/ 112990 h 281873"/>
                <a:gd name="connsiteX970" fmla="*/ 121888 w 259626"/>
                <a:gd name="connsiteY970" fmla="*/ 112990 h 281873"/>
                <a:gd name="connsiteX971" fmla="*/ 121888 w 259626"/>
                <a:gd name="connsiteY971" fmla="*/ 113604 h 281873"/>
                <a:gd name="connsiteX972" fmla="*/ 123107 w 259626"/>
                <a:gd name="connsiteY972" fmla="*/ 112990 h 281873"/>
                <a:gd name="connsiteX973" fmla="*/ 123716 w 259626"/>
                <a:gd name="connsiteY973" fmla="*/ 112990 h 281873"/>
                <a:gd name="connsiteX974" fmla="*/ 121888 w 259626"/>
                <a:gd name="connsiteY974" fmla="*/ 112376 h 281873"/>
                <a:gd name="connsiteX975" fmla="*/ 123107 w 259626"/>
                <a:gd name="connsiteY975" fmla="*/ 112376 h 281873"/>
                <a:gd name="connsiteX976" fmla="*/ 123107 w 259626"/>
                <a:gd name="connsiteY976" fmla="*/ 109305 h 281873"/>
                <a:gd name="connsiteX977" fmla="*/ 121888 w 259626"/>
                <a:gd name="connsiteY977" fmla="*/ 109305 h 281873"/>
                <a:gd name="connsiteX978" fmla="*/ 129201 w 259626"/>
                <a:gd name="connsiteY978" fmla="*/ 104393 h 281873"/>
                <a:gd name="connsiteX979" fmla="*/ 129201 w 259626"/>
                <a:gd name="connsiteY979" fmla="*/ 103164 h 281873"/>
                <a:gd name="connsiteX980" fmla="*/ 140172 w 259626"/>
                <a:gd name="connsiteY980" fmla="*/ 97638 h 281873"/>
                <a:gd name="connsiteX981" fmla="*/ 140172 w 259626"/>
                <a:gd name="connsiteY981" fmla="*/ 97024 h 281873"/>
                <a:gd name="connsiteX982" fmla="*/ 142609 w 259626"/>
                <a:gd name="connsiteY982" fmla="*/ 95796 h 281873"/>
                <a:gd name="connsiteX983" fmla="*/ 142609 w 259626"/>
                <a:gd name="connsiteY983" fmla="*/ 95181 h 281873"/>
                <a:gd name="connsiteX984" fmla="*/ 143219 w 259626"/>
                <a:gd name="connsiteY984" fmla="*/ 95181 h 281873"/>
                <a:gd name="connsiteX985" fmla="*/ 143219 w 259626"/>
                <a:gd name="connsiteY985" fmla="*/ 93953 h 281873"/>
                <a:gd name="connsiteX986" fmla="*/ 142609 w 259626"/>
                <a:gd name="connsiteY986" fmla="*/ 93953 h 281873"/>
                <a:gd name="connsiteX987" fmla="*/ 142609 w 259626"/>
                <a:gd name="connsiteY987" fmla="*/ 93339 h 281873"/>
                <a:gd name="connsiteX988" fmla="*/ 143828 w 259626"/>
                <a:gd name="connsiteY988" fmla="*/ 93339 h 281873"/>
                <a:gd name="connsiteX989" fmla="*/ 144438 w 259626"/>
                <a:gd name="connsiteY989" fmla="*/ 90883 h 281873"/>
                <a:gd name="connsiteX990" fmla="*/ 149314 w 259626"/>
                <a:gd name="connsiteY990" fmla="*/ 89041 h 281873"/>
                <a:gd name="connsiteX991" fmla="*/ 148704 w 259626"/>
                <a:gd name="connsiteY991" fmla="*/ 89041 h 281873"/>
                <a:gd name="connsiteX992" fmla="*/ 151142 w 259626"/>
                <a:gd name="connsiteY992" fmla="*/ 87198 h 281873"/>
                <a:gd name="connsiteX993" fmla="*/ 151751 w 259626"/>
                <a:gd name="connsiteY993" fmla="*/ 87198 h 281873"/>
                <a:gd name="connsiteX994" fmla="*/ 151751 w 259626"/>
                <a:gd name="connsiteY994" fmla="*/ 86584 h 281873"/>
                <a:gd name="connsiteX995" fmla="*/ 157237 w 259626"/>
                <a:gd name="connsiteY995" fmla="*/ 85356 h 281873"/>
                <a:gd name="connsiteX996" fmla="*/ 155408 w 259626"/>
                <a:gd name="connsiteY996" fmla="*/ 81672 h 281873"/>
                <a:gd name="connsiteX997" fmla="*/ 154799 w 259626"/>
                <a:gd name="connsiteY997" fmla="*/ 81672 h 281873"/>
                <a:gd name="connsiteX998" fmla="*/ 154799 w 259626"/>
                <a:gd name="connsiteY998" fmla="*/ 79830 h 281873"/>
                <a:gd name="connsiteX999" fmla="*/ 154189 w 259626"/>
                <a:gd name="connsiteY999" fmla="*/ 79830 h 281873"/>
                <a:gd name="connsiteX1000" fmla="*/ 159065 w 259626"/>
                <a:gd name="connsiteY1000" fmla="*/ 62636 h 281873"/>
                <a:gd name="connsiteX1001" fmla="*/ 162722 w 259626"/>
                <a:gd name="connsiteY1001" fmla="*/ 62636 h 281873"/>
                <a:gd name="connsiteX1002" fmla="*/ 162722 w 259626"/>
                <a:gd name="connsiteY1002" fmla="*/ 62021 h 281873"/>
                <a:gd name="connsiteX1003" fmla="*/ 162112 w 259626"/>
                <a:gd name="connsiteY1003" fmla="*/ 62021 h 281873"/>
                <a:gd name="connsiteX1004" fmla="*/ 162112 w 259626"/>
                <a:gd name="connsiteY1004" fmla="*/ 61407 h 281873"/>
                <a:gd name="connsiteX1005" fmla="*/ 159674 w 259626"/>
                <a:gd name="connsiteY1005" fmla="*/ 61407 h 281873"/>
                <a:gd name="connsiteX1006" fmla="*/ 159065 w 259626"/>
                <a:gd name="connsiteY1006" fmla="*/ 61407 h 281873"/>
                <a:gd name="connsiteX1007" fmla="*/ 159065 w 259626"/>
                <a:gd name="connsiteY1007" fmla="*/ 59565 h 281873"/>
                <a:gd name="connsiteX1008" fmla="*/ 157237 w 259626"/>
                <a:gd name="connsiteY1008" fmla="*/ 59565 h 281873"/>
                <a:gd name="connsiteX1009" fmla="*/ 157237 w 259626"/>
                <a:gd name="connsiteY1009" fmla="*/ 60179 h 281873"/>
                <a:gd name="connsiteX1010" fmla="*/ 154799 w 259626"/>
                <a:gd name="connsiteY1010" fmla="*/ 60179 h 281873"/>
                <a:gd name="connsiteX1011" fmla="*/ 142609 w 259626"/>
                <a:gd name="connsiteY1011" fmla="*/ 58951 h 281873"/>
                <a:gd name="connsiteX1012" fmla="*/ 142609 w 259626"/>
                <a:gd name="connsiteY1012" fmla="*/ 58337 h 281873"/>
                <a:gd name="connsiteX1013" fmla="*/ 141390 w 259626"/>
                <a:gd name="connsiteY1013" fmla="*/ 58337 h 281873"/>
                <a:gd name="connsiteX1014" fmla="*/ 141390 w 259626"/>
                <a:gd name="connsiteY1014" fmla="*/ 57723 h 281873"/>
                <a:gd name="connsiteX1015" fmla="*/ 140781 w 259626"/>
                <a:gd name="connsiteY1015" fmla="*/ 57723 h 281873"/>
                <a:gd name="connsiteX1016" fmla="*/ 140781 w 259626"/>
                <a:gd name="connsiteY1016" fmla="*/ 55881 h 281873"/>
                <a:gd name="connsiteX1017" fmla="*/ 140172 w 259626"/>
                <a:gd name="connsiteY1017" fmla="*/ 55881 h 281873"/>
                <a:gd name="connsiteX1018" fmla="*/ 140172 w 259626"/>
                <a:gd name="connsiteY1018" fmla="*/ 55267 h 281873"/>
                <a:gd name="connsiteX1019" fmla="*/ 140781 w 259626"/>
                <a:gd name="connsiteY1019" fmla="*/ 55267 h 281873"/>
                <a:gd name="connsiteX1020" fmla="*/ 140781 w 259626"/>
                <a:gd name="connsiteY1020" fmla="*/ 54653 h 281873"/>
                <a:gd name="connsiteX1021" fmla="*/ 142609 w 259626"/>
                <a:gd name="connsiteY1021" fmla="*/ 54653 h 281873"/>
                <a:gd name="connsiteX1022" fmla="*/ 142609 w 259626"/>
                <a:gd name="connsiteY1022" fmla="*/ 54039 h 281873"/>
                <a:gd name="connsiteX1023" fmla="*/ 143828 w 259626"/>
                <a:gd name="connsiteY1023" fmla="*/ 54039 h 281873"/>
                <a:gd name="connsiteX1024" fmla="*/ 143828 w 259626"/>
                <a:gd name="connsiteY1024" fmla="*/ 50354 h 281873"/>
                <a:gd name="connsiteX1025" fmla="*/ 143828 w 259626"/>
                <a:gd name="connsiteY1025" fmla="*/ 49740 h 281873"/>
                <a:gd name="connsiteX1026" fmla="*/ 144438 w 259626"/>
                <a:gd name="connsiteY1026" fmla="*/ 49740 h 281873"/>
                <a:gd name="connsiteX1027" fmla="*/ 144438 w 259626"/>
                <a:gd name="connsiteY1027" fmla="*/ 47898 h 281873"/>
                <a:gd name="connsiteX1028" fmla="*/ 144438 w 259626"/>
                <a:gd name="connsiteY1028" fmla="*/ 46670 h 281873"/>
                <a:gd name="connsiteX1029" fmla="*/ 143828 w 259626"/>
                <a:gd name="connsiteY1029" fmla="*/ 46670 h 281873"/>
                <a:gd name="connsiteX1030" fmla="*/ 144438 w 259626"/>
                <a:gd name="connsiteY1030" fmla="*/ 41757 h 281873"/>
                <a:gd name="connsiteX1031" fmla="*/ 143828 w 259626"/>
                <a:gd name="connsiteY1031" fmla="*/ 41757 h 281873"/>
                <a:gd name="connsiteX1032" fmla="*/ 143828 w 259626"/>
                <a:gd name="connsiteY1032" fmla="*/ 40529 h 281873"/>
                <a:gd name="connsiteX1033" fmla="*/ 144438 w 259626"/>
                <a:gd name="connsiteY1033" fmla="*/ 40529 h 281873"/>
                <a:gd name="connsiteX1034" fmla="*/ 144438 w 259626"/>
                <a:gd name="connsiteY1034" fmla="*/ 39915 h 281873"/>
                <a:gd name="connsiteX1035" fmla="*/ 143828 w 259626"/>
                <a:gd name="connsiteY1035" fmla="*/ 39915 h 281873"/>
                <a:gd name="connsiteX1036" fmla="*/ 143828 w 259626"/>
                <a:gd name="connsiteY1036" fmla="*/ 39301 h 281873"/>
                <a:gd name="connsiteX1037" fmla="*/ 143219 w 259626"/>
                <a:gd name="connsiteY1037" fmla="*/ 39301 h 281873"/>
                <a:gd name="connsiteX1038" fmla="*/ 143219 w 259626"/>
                <a:gd name="connsiteY1038" fmla="*/ 38687 h 281873"/>
                <a:gd name="connsiteX1039" fmla="*/ 143828 w 259626"/>
                <a:gd name="connsiteY1039" fmla="*/ 38687 h 281873"/>
                <a:gd name="connsiteX1040" fmla="*/ 144438 w 259626"/>
                <a:gd name="connsiteY1040" fmla="*/ 38687 h 281873"/>
                <a:gd name="connsiteX1041" fmla="*/ 144438 w 259626"/>
                <a:gd name="connsiteY1041" fmla="*/ 38073 h 281873"/>
                <a:gd name="connsiteX1042" fmla="*/ 143828 w 259626"/>
                <a:gd name="connsiteY1042" fmla="*/ 38073 h 281873"/>
                <a:gd name="connsiteX1043" fmla="*/ 143828 w 259626"/>
                <a:gd name="connsiteY1043" fmla="*/ 35002 h 281873"/>
                <a:gd name="connsiteX1044" fmla="*/ 140172 w 259626"/>
                <a:gd name="connsiteY1044" fmla="*/ 36230 h 281873"/>
                <a:gd name="connsiteX1045" fmla="*/ 137353 w 259626"/>
                <a:gd name="connsiteY1045" fmla="*/ 36998 h 281873"/>
                <a:gd name="connsiteX1046" fmla="*/ 135595 w 259626"/>
                <a:gd name="connsiteY1046" fmla="*/ 38214 h 281873"/>
                <a:gd name="connsiteX1047" fmla="*/ 137124 w 259626"/>
                <a:gd name="connsiteY1047" fmla="*/ 36844 h 281873"/>
                <a:gd name="connsiteX1048" fmla="*/ 137124 w 259626"/>
                <a:gd name="connsiteY1048" fmla="*/ 36230 h 281873"/>
                <a:gd name="connsiteX1049" fmla="*/ 140172 w 259626"/>
                <a:gd name="connsiteY1049" fmla="*/ 35616 h 281873"/>
                <a:gd name="connsiteX1050" fmla="*/ 143219 w 259626"/>
                <a:gd name="connsiteY1050" fmla="*/ 34388 h 281873"/>
                <a:gd name="connsiteX1051" fmla="*/ 143219 w 259626"/>
                <a:gd name="connsiteY1051" fmla="*/ 32546 h 281873"/>
                <a:gd name="connsiteX1052" fmla="*/ 143828 w 259626"/>
                <a:gd name="connsiteY1052" fmla="*/ 32546 h 281873"/>
                <a:gd name="connsiteX1053" fmla="*/ 143828 w 259626"/>
                <a:gd name="connsiteY1053" fmla="*/ 31932 h 281873"/>
                <a:gd name="connsiteX1054" fmla="*/ 146266 w 259626"/>
                <a:gd name="connsiteY1054" fmla="*/ 25177 h 281873"/>
                <a:gd name="connsiteX1055" fmla="*/ 146876 w 259626"/>
                <a:gd name="connsiteY1055" fmla="*/ 25177 h 281873"/>
                <a:gd name="connsiteX1056" fmla="*/ 146876 w 259626"/>
                <a:gd name="connsiteY1056" fmla="*/ 23335 h 281873"/>
                <a:gd name="connsiteX1057" fmla="*/ 147485 w 259626"/>
                <a:gd name="connsiteY1057" fmla="*/ 23335 h 281873"/>
                <a:gd name="connsiteX1058" fmla="*/ 147485 w 259626"/>
                <a:gd name="connsiteY1058" fmla="*/ 22107 h 281873"/>
                <a:gd name="connsiteX1059" fmla="*/ 148095 w 259626"/>
                <a:gd name="connsiteY1059" fmla="*/ 22107 h 281873"/>
                <a:gd name="connsiteX1060" fmla="*/ 148095 w 259626"/>
                <a:gd name="connsiteY1060" fmla="*/ 20879 h 281873"/>
                <a:gd name="connsiteX1061" fmla="*/ 149314 w 259626"/>
                <a:gd name="connsiteY1061" fmla="*/ 19650 h 281873"/>
                <a:gd name="connsiteX1062" fmla="*/ 150532 w 259626"/>
                <a:gd name="connsiteY1062" fmla="*/ 19650 h 281873"/>
                <a:gd name="connsiteX1063" fmla="*/ 150532 w 259626"/>
                <a:gd name="connsiteY1063" fmla="*/ 19036 h 281873"/>
                <a:gd name="connsiteX1064" fmla="*/ 151751 w 259626"/>
                <a:gd name="connsiteY1064" fmla="*/ 19036 h 281873"/>
                <a:gd name="connsiteX1065" fmla="*/ 151751 w 259626"/>
                <a:gd name="connsiteY1065" fmla="*/ 18422 h 281873"/>
                <a:gd name="connsiteX1066" fmla="*/ 152970 w 259626"/>
                <a:gd name="connsiteY1066" fmla="*/ 18422 h 281873"/>
                <a:gd name="connsiteX1067" fmla="*/ 152970 w 259626"/>
                <a:gd name="connsiteY1067" fmla="*/ 17194 h 281873"/>
                <a:gd name="connsiteX1068" fmla="*/ 154189 w 259626"/>
                <a:gd name="connsiteY1068" fmla="*/ 17194 h 281873"/>
                <a:gd name="connsiteX1069" fmla="*/ 154189 w 259626"/>
                <a:gd name="connsiteY1069" fmla="*/ 16580 h 281873"/>
                <a:gd name="connsiteX1070" fmla="*/ 155408 w 259626"/>
                <a:gd name="connsiteY1070" fmla="*/ 15352 h 281873"/>
                <a:gd name="connsiteX1071" fmla="*/ 156018 w 259626"/>
                <a:gd name="connsiteY1071" fmla="*/ 15352 h 281873"/>
                <a:gd name="connsiteX1072" fmla="*/ 159065 w 259626"/>
                <a:gd name="connsiteY1072" fmla="*/ 12896 h 281873"/>
                <a:gd name="connsiteX1073" fmla="*/ 159065 w 259626"/>
                <a:gd name="connsiteY1073" fmla="*/ 12282 h 281873"/>
                <a:gd name="connsiteX1074" fmla="*/ 163941 w 259626"/>
                <a:gd name="connsiteY1074" fmla="*/ 11667 h 281873"/>
                <a:gd name="connsiteX1075" fmla="*/ 163941 w 259626"/>
                <a:gd name="connsiteY1075" fmla="*/ 11053 h 281873"/>
                <a:gd name="connsiteX1076" fmla="*/ 168207 w 259626"/>
                <a:gd name="connsiteY1076" fmla="*/ 9211 h 281873"/>
                <a:gd name="connsiteX1077" fmla="*/ 168207 w 259626"/>
                <a:gd name="connsiteY1077" fmla="*/ 8597 h 281873"/>
                <a:gd name="connsiteX1078" fmla="*/ 170035 w 259626"/>
                <a:gd name="connsiteY1078" fmla="*/ 8597 h 281873"/>
                <a:gd name="connsiteX1079" fmla="*/ 170035 w 259626"/>
                <a:gd name="connsiteY1079" fmla="*/ 7983 h 281873"/>
                <a:gd name="connsiteX1080" fmla="*/ 171864 w 259626"/>
                <a:gd name="connsiteY1080" fmla="*/ 7983 h 281873"/>
                <a:gd name="connsiteX1081" fmla="*/ 171864 w 259626"/>
                <a:gd name="connsiteY1081" fmla="*/ 7369 h 281873"/>
                <a:gd name="connsiteX1082" fmla="*/ 173692 w 259626"/>
                <a:gd name="connsiteY1082" fmla="*/ 7369 h 281873"/>
                <a:gd name="connsiteX1083" fmla="*/ 173692 w 259626"/>
                <a:gd name="connsiteY1083" fmla="*/ 6755 h 281873"/>
                <a:gd name="connsiteX1084" fmla="*/ 176739 w 259626"/>
                <a:gd name="connsiteY1084" fmla="*/ 5527 h 281873"/>
                <a:gd name="connsiteX1085" fmla="*/ 177958 w 259626"/>
                <a:gd name="connsiteY1085" fmla="*/ 5527 h 281873"/>
                <a:gd name="connsiteX1086" fmla="*/ 177958 w 259626"/>
                <a:gd name="connsiteY1086" fmla="*/ 4913 h 281873"/>
                <a:gd name="connsiteX1087" fmla="*/ 187100 w 259626"/>
                <a:gd name="connsiteY1087" fmla="*/ 4299 h 281873"/>
                <a:gd name="connsiteX1088" fmla="*/ 187100 w 259626"/>
                <a:gd name="connsiteY1088" fmla="*/ 3685 h 281873"/>
                <a:gd name="connsiteX1089" fmla="*/ 188319 w 259626"/>
                <a:gd name="connsiteY1089" fmla="*/ 3685 h 281873"/>
                <a:gd name="connsiteX1090" fmla="*/ 188319 w 259626"/>
                <a:gd name="connsiteY1090" fmla="*/ 4299 h 281873"/>
                <a:gd name="connsiteX1091" fmla="*/ 189538 w 259626"/>
                <a:gd name="connsiteY1091" fmla="*/ 4299 h 281873"/>
                <a:gd name="connsiteX1092" fmla="*/ 189538 w 259626"/>
                <a:gd name="connsiteY1092" fmla="*/ 3685 h 281873"/>
                <a:gd name="connsiteX1093" fmla="*/ 190148 w 259626"/>
                <a:gd name="connsiteY1093" fmla="*/ 3685 h 281873"/>
                <a:gd name="connsiteX1094" fmla="*/ 190148 w 259626"/>
                <a:gd name="connsiteY1094" fmla="*/ 4299 h 281873"/>
                <a:gd name="connsiteX1095" fmla="*/ 193804 w 259626"/>
                <a:gd name="connsiteY1095" fmla="*/ 4299 h 281873"/>
                <a:gd name="connsiteX1096" fmla="*/ 193804 w 259626"/>
                <a:gd name="connsiteY1096" fmla="*/ 3685 h 281873"/>
                <a:gd name="connsiteX1097" fmla="*/ 196852 w 259626"/>
                <a:gd name="connsiteY1097" fmla="*/ 3685 h 281873"/>
                <a:gd name="connsiteX1098" fmla="*/ 196852 w 259626"/>
                <a:gd name="connsiteY1098" fmla="*/ 4299 h 281873"/>
                <a:gd name="connsiteX1099" fmla="*/ 207212 w 259626"/>
                <a:gd name="connsiteY1099" fmla="*/ 4299 h 281873"/>
                <a:gd name="connsiteX1100" fmla="*/ 207212 w 259626"/>
                <a:gd name="connsiteY1100" fmla="*/ 3685 h 281873"/>
                <a:gd name="connsiteX1101" fmla="*/ 233419 w 259626"/>
                <a:gd name="connsiteY1101" fmla="*/ 614 h 281873"/>
                <a:gd name="connsiteX1102" fmla="*/ 234638 w 259626"/>
                <a:gd name="connsiteY1102" fmla="*/ 614 h 281873"/>
                <a:gd name="connsiteX1103" fmla="*/ 234638 w 259626"/>
                <a:gd name="connsiteY1103" fmla="*/ 0 h 281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</a:cxnLst>
              <a:rect l="l" t="t" r="r" b="b"/>
              <a:pathLst>
                <a:path w="259626" h="281873">
                  <a:moveTo>
                    <a:pt x="92633" y="205101"/>
                  </a:moveTo>
                  <a:cubicBezTo>
                    <a:pt x="92633" y="205101"/>
                    <a:pt x="92024" y="205101"/>
                    <a:pt x="93852" y="205101"/>
                  </a:cubicBezTo>
                  <a:cubicBezTo>
                    <a:pt x="93852" y="205101"/>
                    <a:pt x="93852" y="205101"/>
                    <a:pt x="93852" y="206329"/>
                  </a:cubicBezTo>
                  <a:cubicBezTo>
                    <a:pt x="94462" y="205715"/>
                    <a:pt x="95071" y="206329"/>
                    <a:pt x="96900" y="206943"/>
                  </a:cubicBezTo>
                  <a:cubicBezTo>
                    <a:pt x="96900" y="206943"/>
                    <a:pt x="96900" y="206943"/>
                    <a:pt x="96900" y="207557"/>
                  </a:cubicBezTo>
                  <a:lnTo>
                    <a:pt x="92633" y="207557"/>
                  </a:lnTo>
                  <a:cubicBezTo>
                    <a:pt x="92633" y="207557"/>
                    <a:pt x="92633" y="206943"/>
                    <a:pt x="92633" y="205101"/>
                  </a:cubicBezTo>
                  <a:close/>
                  <a:moveTo>
                    <a:pt x="10427" y="201016"/>
                  </a:moveTo>
                  <a:cubicBezTo>
                    <a:pt x="11036" y="201016"/>
                    <a:pt x="11036" y="201625"/>
                    <a:pt x="12861" y="201625"/>
                  </a:cubicBezTo>
                  <a:cubicBezTo>
                    <a:pt x="12861" y="201625"/>
                    <a:pt x="12861" y="201625"/>
                    <a:pt x="12861" y="202843"/>
                  </a:cubicBezTo>
                  <a:cubicBezTo>
                    <a:pt x="13470" y="202843"/>
                    <a:pt x="12861" y="202843"/>
                    <a:pt x="14687" y="202843"/>
                  </a:cubicBezTo>
                  <a:cubicBezTo>
                    <a:pt x="14687" y="202843"/>
                    <a:pt x="14687" y="202843"/>
                    <a:pt x="14687" y="203451"/>
                  </a:cubicBezTo>
                  <a:cubicBezTo>
                    <a:pt x="14687" y="203451"/>
                    <a:pt x="14687" y="203451"/>
                    <a:pt x="15295" y="203451"/>
                  </a:cubicBezTo>
                  <a:cubicBezTo>
                    <a:pt x="15295" y="203451"/>
                    <a:pt x="15295" y="203451"/>
                    <a:pt x="15295" y="204060"/>
                  </a:cubicBezTo>
                  <a:cubicBezTo>
                    <a:pt x="15295" y="204060"/>
                    <a:pt x="14687" y="204060"/>
                    <a:pt x="16513" y="204060"/>
                  </a:cubicBezTo>
                  <a:cubicBezTo>
                    <a:pt x="16513" y="204060"/>
                    <a:pt x="16513" y="204060"/>
                    <a:pt x="16513" y="204669"/>
                  </a:cubicBezTo>
                  <a:cubicBezTo>
                    <a:pt x="18338" y="204669"/>
                    <a:pt x="19555" y="205278"/>
                    <a:pt x="22598" y="206496"/>
                  </a:cubicBezTo>
                  <a:cubicBezTo>
                    <a:pt x="22598" y="206496"/>
                    <a:pt x="22598" y="208931"/>
                    <a:pt x="25032" y="208322"/>
                  </a:cubicBezTo>
                  <a:cubicBezTo>
                    <a:pt x="25032" y="208322"/>
                    <a:pt x="25032" y="208322"/>
                    <a:pt x="25032" y="208931"/>
                  </a:cubicBezTo>
                  <a:lnTo>
                    <a:pt x="26249" y="208931"/>
                  </a:lnTo>
                  <a:cubicBezTo>
                    <a:pt x="26249" y="208931"/>
                    <a:pt x="26249" y="208931"/>
                    <a:pt x="26249" y="209540"/>
                  </a:cubicBezTo>
                  <a:cubicBezTo>
                    <a:pt x="26249" y="209540"/>
                    <a:pt x="26249" y="209540"/>
                    <a:pt x="26858" y="209540"/>
                  </a:cubicBezTo>
                  <a:cubicBezTo>
                    <a:pt x="26858" y="209540"/>
                    <a:pt x="26858" y="209540"/>
                    <a:pt x="26858" y="208931"/>
                  </a:cubicBezTo>
                  <a:cubicBezTo>
                    <a:pt x="26858" y="208931"/>
                    <a:pt x="27466" y="208931"/>
                    <a:pt x="28684" y="208931"/>
                  </a:cubicBezTo>
                  <a:cubicBezTo>
                    <a:pt x="28684" y="208931"/>
                    <a:pt x="28684" y="208931"/>
                    <a:pt x="28684" y="209540"/>
                  </a:cubicBezTo>
                  <a:cubicBezTo>
                    <a:pt x="28684" y="209540"/>
                    <a:pt x="28684" y="209540"/>
                    <a:pt x="29901" y="209540"/>
                  </a:cubicBezTo>
                  <a:lnTo>
                    <a:pt x="29901" y="210757"/>
                  </a:lnTo>
                  <a:cubicBezTo>
                    <a:pt x="29901" y="210757"/>
                    <a:pt x="29901" y="210757"/>
                    <a:pt x="30509" y="210757"/>
                  </a:cubicBezTo>
                  <a:cubicBezTo>
                    <a:pt x="30509" y="210757"/>
                    <a:pt x="30509" y="210757"/>
                    <a:pt x="29901" y="209540"/>
                  </a:cubicBezTo>
                  <a:cubicBezTo>
                    <a:pt x="29901" y="209540"/>
                    <a:pt x="29901" y="209540"/>
                    <a:pt x="30509" y="209540"/>
                  </a:cubicBezTo>
                  <a:cubicBezTo>
                    <a:pt x="30509" y="210148"/>
                    <a:pt x="31726" y="210757"/>
                    <a:pt x="34160" y="210757"/>
                  </a:cubicBezTo>
                  <a:cubicBezTo>
                    <a:pt x="34160" y="210757"/>
                    <a:pt x="34160" y="210757"/>
                    <a:pt x="34160" y="209540"/>
                  </a:cubicBezTo>
                  <a:cubicBezTo>
                    <a:pt x="34160" y="210148"/>
                    <a:pt x="34160" y="209540"/>
                    <a:pt x="35986" y="208931"/>
                  </a:cubicBezTo>
                  <a:cubicBezTo>
                    <a:pt x="35986" y="208931"/>
                    <a:pt x="35986" y="208931"/>
                    <a:pt x="35986" y="208322"/>
                  </a:cubicBezTo>
                  <a:cubicBezTo>
                    <a:pt x="36595" y="208322"/>
                    <a:pt x="37203" y="208322"/>
                    <a:pt x="39029" y="208322"/>
                  </a:cubicBezTo>
                  <a:cubicBezTo>
                    <a:pt x="39029" y="208322"/>
                    <a:pt x="39029" y="208322"/>
                    <a:pt x="39029" y="207713"/>
                  </a:cubicBezTo>
                  <a:cubicBezTo>
                    <a:pt x="39029" y="207713"/>
                    <a:pt x="39029" y="207713"/>
                    <a:pt x="39637" y="208322"/>
                  </a:cubicBezTo>
                  <a:cubicBezTo>
                    <a:pt x="39637" y="208322"/>
                    <a:pt x="39637" y="207713"/>
                    <a:pt x="39637" y="206496"/>
                  </a:cubicBezTo>
                  <a:cubicBezTo>
                    <a:pt x="39637" y="206496"/>
                    <a:pt x="39637" y="206496"/>
                    <a:pt x="40246" y="206496"/>
                  </a:cubicBezTo>
                  <a:cubicBezTo>
                    <a:pt x="40246" y="205887"/>
                    <a:pt x="40246" y="205887"/>
                    <a:pt x="40246" y="204060"/>
                  </a:cubicBezTo>
                  <a:cubicBezTo>
                    <a:pt x="40854" y="204060"/>
                    <a:pt x="40246" y="204060"/>
                    <a:pt x="42072" y="204060"/>
                  </a:cubicBezTo>
                  <a:cubicBezTo>
                    <a:pt x="42072" y="204060"/>
                    <a:pt x="42072" y="204060"/>
                    <a:pt x="42072" y="204669"/>
                  </a:cubicBezTo>
                  <a:cubicBezTo>
                    <a:pt x="42072" y="204669"/>
                    <a:pt x="41463" y="204669"/>
                    <a:pt x="43289" y="204669"/>
                  </a:cubicBezTo>
                  <a:cubicBezTo>
                    <a:pt x="43289" y="204669"/>
                    <a:pt x="43289" y="204669"/>
                    <a:pt x="43289" y="205278"/>
                  </a:cubicBezTo>
                  <a:cubicBezTo>
                    <a:pt x="43289" y="205278"/>
                    <a:pt x="43289" y="205278"/>
                    <a:pt x="43897" y="205278"/>
                  </a:cubicBezTo>
                  <a:cubicBezTo>
                    <a:pt x="43897" y="205887"/>
                    <a:pt x="43897" y="205887"/>
                    <a:pt x="44506" y="207104"/>
                  </a:cubicBezTo>
                  <a:cubicBezTo>
                    <a:pt x="44506" y="207104"/>
                    <a:pt x="44506" y="206496"/>
                    <a:pt x="44506" y="208322"/>
                  </a:cubicBezTo>
                  <a:cubicBezTo>
                    <a:pt x="45114" y="207713"/>
                    <a:pt x="46331" y="208931"/>
                    <a:pt x="48157" y="208931"/>
                  </a:cubicBezTo>
                  <a:cubicBezTo>
                    <a:pt x="48157" y="208931"/>
                    <a:pt x="48157" y="208931"/>
                    <a:pt x="48157" y="209540"/>
                  </a:cubicBezTo>
                  <a:cubicBezTo>
                    <a:pt x="48157" y="209540"/>
                    <a:pt x="48157" y="209540"/>
                    <a:pt x="49374" y="209540"/>
                  </a:cubicBezTo>
                  <a:cubicBezTo>
                    <a:pt x="49374" y="209540"/>
                    <a:pt x="49374" y="209540"/>
                    <a:pt x="49374" y="210757"/>
                  </a:cubicBezTo>
                  <a:cubicBezTo>
                    <a:pt x="49374" y="210757"/>
                    <a:pt x="49374" y="210757"/>
                    <a:pt x="49983" y="210757"/>
                  </a:cubicBezTo>
                  <a:lnTo>
                    <a:pt x="50591" y="211670"/>
                  </a:lnTo>
                  <a:lnTo>
                    <a:pt x="50591" y="211975"/>
                  </a:lnTo>
                  <a:lnTo>
                    <a:pt x="50794" y="211975"/>
                  </a:lnTo>
                  <a:lnTo>
                    <a:pt x="51200" y="212584"/>
                  </a:lnTo>
                  <a:cubicBezTo>
                    <a:pt x="51200" y="212584"/>
                    <a:pt x="51200" y="212584"/>
                    <a:pt x="51200" y="211975"/>
                  </a:cubicBezTo>
                  <a:lnTo>
                    <a:pt x="50794" y="211975"/>
                  </a:lnTo>
                  <a:lnTo>
                    <a:pt x="50591" y="211670"/>
                  </a:lnTo>
                  <a:lnTo>
                    <a:pt x="50591" y="210757"/>
                  </a:lnTo>
                  <a:cubicBezTo>
                    <a:pt x="50591" y="210757"/>
                    <a:pt x="50591" y="210757"/>
                    <a:pt x="51808" y="210757"/>
                  </a:cubicBezTo>
                  <a:cubicBezTo>
                    <a:pt x="51808" y="210757"/>
                    <a:pt x="51808" y="210757"/>
                    <a:pt x="51808" y="211366"/>
                  </a:cubicBezTo>
                  <a:cubicBezTo>
                    <a:pt x="51808" y="211366"/>
                    <a:pt x="51808" y="211366"/>
                    <a:pt x="53025" y="211366"/>
                  </a:cubicBezTo>
                  <a:cubicBezTo>
                    <a:pt x="53025" y="211366"/>
                    <a:pt x="53025" y="211366"/>
                    <a:pt x="53025" y="210757"/>
                  </a:cubicBezTo>
                  <a:lnTo>
                    <a:pt x="51808" y="210757"/>
                  </a:lnTo>
                  <a:cubicBezTo>
                    <a:pt x="51808" y="210148"/>
                    <a:pt x="51808" y="210757"/>
                    <a:pt x="51808" y="208931"/>
                  </a:cubicBezTo>
                  <a:cubicBezTo>
                    <a:pt x="51808" y="208931"/>
                    <a:pt x="51808" y="208931"/>
                    <a:pt x="53025" y="208931"/>
                  </a:cubicBezTo>
                  <a:cubicBezTo>
                    <a:pt x="53025" y="208931"/>
                    <a:pt x="53025" y="208931"/>
                    <a:pt x="53025" y="208322"/>
                  </a:cubicBezTo>
                  <a:cubicBezTo>
                    <a:pt x="53025" y="208322"/>
                    <a:pt x="53025" y="208322"/>
                    <a:pt x="53634" y="208322"/>
                  </a:cubicBezTo>
                  <a:lnTo>
                    <a:pt x="53634" y="208931"/>
                  </a:lnTo>
                  <a:cubicBezTo>
                    <a:pt x="53634" y="208931"/>
                    <a:pt x="53634" y="208931"/>
                    <a:pt x="54243" y="208931"/>
                  </a:cubicBezTo>
                  <a:cubicBezTo>
                    <a:pt x="54243" y="208931"/>
                    <a:pt x="54243" y="208931"/>
                    <a:pt x="54243" y="208322"/>
                  </a:cubicBezTo>
                  <a:cubicBezTo>
                    <a:pt x="54243" y="208322"/>
                    <a:pt x="54243" y="208322"/>
                    <a:pt x="55460" y="208322"/>
                  </a:cubicBezTo>
                  <a:cubicBezTo>
                    <a:pt x="55460" y="208322"/>
                    <a:pt x="55460" y="208322"/>
                    <a:pt x="55460" y="208931"/>
                  </a:cubicBezTo>
                  <a:cubicBezTo>
                    <a:pt x="55460" y="208931"/>
                    <a:pt x="55460" y="208931"/>
                    <a:pt x="56068" y="208931"/>
                  </a:cubicBezTo>
                  <a:cubicBezTo>
                    <a:pt x="56677" y="209540"/>
                    <a:pt x="55460" y="210148"/>
                    <a:pt x="57285" y="211366"/>
                  </a:cubicBezTo>
                  <a:cubicBezTo>
                    <a:pt x="56068" y="213193"/>
                    <a:pt x="56677" y="211366"/>
                    <a:pt x="53025" y="216845"/>
                  </a:cubicBezTo>
                  <a:cubicBezTo>
                    <a:pt x="52417" y="216845"/>
                    <a:pt x="53025" y="216845"/>
                    <a:pt x="51200" y="216845"/>
                  </a:cubicBezTo>
                  <a:cubicBezTo>
                    <a:pt x="51200" y="216845"/>
                    <a:pt x="51200" y="216845"/>
                    <a:pt x="51200" y="218063"/>
                  </a:cubicBezTo>
                  <a:cubicBezTo>
                    <a:pt x="49983" y="218063"/>
                    <a:pt x="46331" y="221107"/>
                    <a:pt x="43289" y="221107"/>
                  </a:cubicBezTo>
                  <a:cubicBezTo>
                    <a:pt x="43289" y="221107"/>
                    <a:pt x="42680" y="221716"/>
                    <a:pt x="42072" y="220498"/>
                  </a:cubicBezTo>
                  <a:cubicBezTo>
                    <a:pt x="42072" y="220498"/>
                    <a:pt x="42072" y="221716"/>
                    <a:pt x="40246" y="221107"/>
                  </a:cubicBezTo>
                  <a:cubicBezTo>
                    <a:pt x="40246" y="221107"/>
                    <a:pt x="40246" y="221107"/>
                    <a:pt x="40246" y="222325"/>
                  </a:cubicBezTo>
                  <a:cubicBezTo>
                    <a:pt x="40246" y="222325"/>
                    <a:pt x="40246" y="222325"/>
                    <a:pt x="39637" y="222325"/>
                  </a:cubicBezTo>
                  <a:cubicBezTo>
                    <a:pt x="39637" y="222325"/>
                    <a:pt x="39637" y="222325"/>
                    <a:pt x="39637" y="222934"/>
                  </a:cubicBezTo>
                  <a:cubicBezTo>
                    <a:pt x="39637" y="222934"/>
                    <a:pt x="40246" y="222934"/>
                    <a:pt x="38420" y="222934"/>
                  </a:cubicBezTo>
                  <a:cubicBezTo>
                    <a:pt x="38420" y="222934"/>
                    <a:pt x="38420" y="222934"/>
                    <a:pt x="38420" y="223542"/>
                  </a:cubicBezTo>
                  <a:cubicBezTo>
                    <a:pt x="38420" y="223542"/>
                    <a:pt x="38420" y="223542"/>
                    <a:pt x="36595" y="223542"/>
                  </a:cubicBezTo>
                  <a:cubicBezTo>
                    <a:pt x="36595" y="223542"/>
                    <a:pt x="36595" y="223542"/>
                    <a:pt x="35986" y="223542"/>
                  </a:cubicBezTo>
                  <a:cubicBezTo>
                    <a:pt x="35986" y="223542"/>
                    <a:pt x="35986" y="223542"/>
                    <a:pt x="35378" y="223542"/>
                  </a:cubicBezTo>
                  <a:cubicBezTo>
                    <a:pt x="35378" y="223542"/>
                    <a:pt x="35378" y="223542"/>
                    <a:pt x="35378" y="224151"/>
                  </a:cubicBezTo>
                  <a:cubicBezTo>
                    <a:pt x="34769" y="224151"/>
                    <a:pt x="34769" y="224760"/>
                    <a:pt x="32943" y="224760"/>
                  </a:cubicBezTo>
                  <a:cubicBezTo>
                    <a:pt x="32943" y="224760"/>
                    <a:pt x="32943" y="224760"/>
                    <a:pt x="32943" y="224151"/>
                  </a:cubicBezTo>
                  <a:cubicBezTo>
                    <a:pt x="32943" y="224151"/>
                    <a:pt x="32943" y="224151"/>
                    <a:pt x="32335" y="224151"/>
                  </a:cubicBezTo>
                  <a:cubicBezTo>
                    <a:pt x="32943" y="224760"/>
                    <a:pt x="32335" y="223542"/>
                    <a:pt x="34160" y="223542"/>
                  </a:cubicBezTo>
                  <a:cubicBezTo>
                    <a:pt x="34160" y="223542"/>
                    <a:pt x="34160" y="223542"/>
                    <a:pt x="34160" y="222934"/>
                  </a:cubicBezTo>
                  <a:cubicBezTo>
                    <a:pt x="33552" y="222934"/>
                    <a:pt x="34160" y="222934"/>
                    <a:pt x="32335" y="222934"/>
                  </a:cubicBezTo>
                  <a:cubicBezTo>
                    <a:pt x="32335" y="222934"/>
                    <a:pt x="32335" y="222934"/>
                    <a:pt x="32335" y="223542"/>
                  </a:cubicBezTo>
                  <a:cubicBezTo>
                    <a:pt x="31726" y="223542"/>
                    <a:pt x="30509" y="223542"/>
                    <a:pt x="28075" y="223542"/>
                  </a:cubicBezTo>
                  <a:cubicBezTo>
                    <a:pt x="28075" y="223542"/>
                    <a:pt x="28075" y="223542"/>
                    <a:pt x="27466" y="223542"/>
                  </a:cubicBezTo>
                  <a:cubicBezTo>
                    <a:pt x="28075" y="222325"/>
                    <a:pt x="26249" y="220498"/>
                    <a:pt x="28075" y="218672"/>
                  </a:cubicBezTo>
                  <a:cubicBezTo>
                    <a:pt x="26249" y="218063"/>
                    <a:pt x="23815" y="216237"/>
                    <a:pt x="20164" y="215628"/>
                  </a:cubicBezTo>
                  <a:cubicBezTo>
                    <a:pt x="20164" y="215019"/>
                    <a:pt x="20772" y="213801"/>
                    <a:pt x="17121" y="214410"/>
                  </a:cubicBezTo>
                  <a:cubicBezTo>
                    <a:pt x="17121" y="214410"/>
                    <a:pt x="17121" y="214410"/>
                    <a:pt x="17121" y="213193"/>
                  </a:cubicBezTo>
                  <a:cubicBezTo>
                    <a:pt x="17121" y="213193"/>
                    <a:pt x="17121" y="213193"/>
                    <a:pt x="16513" y="214410"/>
                  </a:cubicBezTo>
                  <a:cubicBezTo>
                    <a:pt x="16513" y="213193"/>
                    <a:pt x="17121" y="213801"/>
                    <a:pt x="15295" y="211975"/>
                  </a:cubicBezTo>
                  <a:cubicBezTo>
                    <a:pt x="15295" y="211975"/>
                    <a:pt x="14078" y="212584"/>
                    <a:pt x="14687" y="214410"/>
                  </a:cubicBezTo>
                  <a:cubicBezTo>
                    <a:pt x="14687" y="214410"/>
                    <a:pt x="14687" y="214410"/>
                    <a:pt x="13470" y="214410"/>
                  </a:cubicBezTo>
                  <a:cubicBezTo>
                    <a:pt x="13470" y="214410"/>
                    <a:pt x="13470" y="214410"/>
                    <a:pt x="13470" y="213193"/>
                  </a:cubicBezTo>
                  <a:cubicBezTo>
                    <a:pt x="13470" y="213193"/>
                    <a:pt x="13470" y="213193"/>
                    <a:pt x="11644" y="213193"/>
                  </a:cubicBezTo>
                  <a:cubicBezTo>
                    <a:pt x="11644" y="213193"/>
                    <a:pt x="11644" y="213193"/>
                    <a:pt x="11644" y="214410"/>
                  </a:cubicBezTo>
                  <a:cubicBezTo>
                    <a:pt x="11644" y="214410"/>
                    <a:pt x="11644" y="214410"/>
                    <a:pt x="11036" y="214410"/>
                  </a:cubicBezTo>
                  <a:cubicBezTo>
                    <a:pt x="11036" y="214410"/>
                    <a:pt x="11036" y="214410"/>
                    <a:pt x="11036" y="213193"/>
                  </a:cubicBezTo>
                  <a:cubicBezTo>
                    <a:pt x="11036" y="213193"/>
                    <a:pt x="11036" y="213193"/>
                    <a:pt x="10427" y="213193"/>
                  </a:cubicBezTo>
                  <a:cubicBezTo>
                    <a:pt x="10427" y="215019"/>
                    <a:pt x="10427" y="214410"/>
                    <a:pt x="10427" y="218672"/>
                  </a:cubicBezTo>
                  <a:cubicBezTo>
                    <a:pt x="8601" y="218672"/>
                    <a:pt x="6167" y="219281"/>
                    <a:pt x="3733" y="218063"/>
                  </a:cubicBezTo>
                  <a:cubicBezTo>
                    <a:pt x="3733" y="217454"/>
                    <a:pt x="3733" y="218063"/>
                    <a:pt x="3733" y="216237"/>
                  </a:cubicBezTo>
                  <a:cubicBezTo>
                    <a:pt x="3733" y="216237"/>
                    <a:pt x="2516" y="216845"/>
                    <a:pt x="1907" y="215019"/>
                  </a:cubicBezTo>
                  <a:cubicBezTo>
                    <a:pt x="1907" y="215019"/>
                    <a:pt x="1907" y="215019"/>
                    <a:pt x="1299" y="215019"/>
                  </a:cubicBezTo>
                  <a:lnTo>
                    <a:pt x="1299" y="214410"/>
                  </a:lnTo>
                  <a:cubicBezTo>
                    <a:pt x="1299" y="214410"/>
                    <a:pt x="1299" y="214410"/>
                    <a:pt x="690" y="214410"/>
                  </a:cubicBezTo>
                  <a:cubicBezTo>
                    <a:pt x="690" y="214410"/>
                    <a:pt x="690" y="214410"/>
                    <a:pt x="1299" y="213193"/>
                  </a:cubicBezTo>
                  <a:cubicBezTo>
                    <a:pt x="1299" y="213193"/>
                    <a:pt x="690" y="211975"/>
                    <a:pt x="82" y="209540"/>
                  </a:cubicBezTo>
                  <a:cubicBezTo>
                    <a:pt x="-527" y="209540"/>
                    <a:pt x="2516" y="209540"/>
                    <a:pt x="1907" y="207713"/>
                  </a:cubicBezTo>
                  <a:cubicBezTo>
                    <a:pt x="1907" y="207713"/>
                    <a:pt x="1907" y="207713"/>
                    <a:pt x="1299" y="207713"/>
                  </a:cubicBezTo>
                  <a:cubicBezTo>
                    <a:pt x="1907" y="207104"/>
                    <a:pt x="1299" y="205887"/>
                    <a:pt x="690" y="204060"/>
                  </a:cubicBezTo>
                  <a:cubicBezTo>
                    <a:pt x="1299" y="204060"/>
                    <a:pt x="1299" y="204669"/>
                    <a:pt x="1907" y="203451"/>
                  </a:cubicBezTo>
                  <a:cubicBezTo>
                    <a:pt x="2516" y="203451"/>
                    <a:pt x="2516" y="203451"/>
                    <a:pt x="4342" y="203451"/>
                  </a:cubicBezTo>
                  <a:cubicBezTo>
                    <a:pt x="4342" y="203451"/>
                    <a:pt x="4342" y="203451"/>
                    <a:pt x="4342" y="202843"/>
                  </a:cubicBezTo>
                  <a:cubicBezTo>
                    <a:pt x="4342" y="202843"/>
                    <a:pt x="4342" y="202843"/>
                    <a:pt x="5559" y="202843"/>
                  </a:cubicBezTo>
                  <a:cubicBezTo>
                    <a:pt x="6167" y="202843"/>
                    <a:pt x="6776" y="202843"/>
                    <a:pt x="8601" y="202843"/>
                  </a:cubicBezTo>
                  <a:cubicBezTo>
                    <a:pt x="8601" y="202843"/>
                    <a:pt x="8601" y="202843"/>
                    <a:pt x="8601" y="201625"/>
                  </a:cubicBezTo>
                  <a:cubicBezTo>
                    <a:pt x="8601" y="201625"/>
                    <a:pt x="8601" y="201625"/>
                    <a:pt x="10427" y="201625"/>
                  </a:cubicBezTo>
                  <a:cubicBezTo>
                    <a:pt x="10427" y="201625"/>
                    <a:pt x="10427" y="201625"/>
                    <a:pt x="10427" y="201016"/>
                  </a:cubicBezTo>
                  <a:close/>
                  <a:moveTo>
                    <a:pt x="15943" y="198141"/>
                  </a:moveTo>
                  <a:lnTo>
                    <a:pt x="16451" y="198346"/>
                  </a:lnTo>
                  <a:cubicBezTo>
                    <a:pt x="15841" y="198346"/>
                    <a:pt x="15841" y="198346"/>
                    <a:pt x="15841" y="198346"/>
                  </a:cubicBezTo>
                  <a:close/>
                  <a:moveTo>
                    <a:pt x="65208" y="132640"/>
                  </a:moveTo>
                  <a:cubicBezTo>
                    <a:pt x="65208" y="132640"/>
                    <a:pt x="65208" y="132640"/>
                    <a:pt x="65817" y="132640"/>
                  </a:cubicBezTo>
                  <a:lnTo>
                    <a:pt x="65208" y="133177"/>
                  </a:lnTo>
                  <a:close/>
                  <a:moveTo>
                    <a:pt x="121278" y="98252"/>
                  </a:moveTo>
                  <a:cubicBezTo>
                    <a:pt x="121278" y="98252"/>
                    <a:pt x="121278" y="98252"/>
                    <a:pt x="121888" y="98252"/>
                  </a:cubicBezTo>
                  <a:cubicBezTo>
                    <a:pt x="121888" y="98252"/>
                    <a:pt x="121888" y="98252"/>
                    <a:pt x="121888" y="98866"/>
                  </a:cubicBezTo>
                  <a:cubicBezTo>
                    <a:pt x="122497" y="98866"/>
                    <a:pt x="121888" y="98866"/>
                    <a:pt x="123716" y="98866"/>
                  </a:cubicBezTo>
                  <a:cubicBezTo>
                    <a:pt x="123716" y="98866"/>
                    <a:pt x="123716" y="98866"/>
                    <a:pt x="123716" y="99480"/>
                  </a:cubicBezTo>
                  <a:cubicBezTo>
                    <a:pt x="123107" y="99480"/>
                    <a:pt x="123716" y="99480"/>
                    <a:pt x="121888" y="99480"/>
                  </a:cubicBezTo>
                  <a:cubicBezTo>
                    <a:pt x="121888" y="99480"/>
                    <a:pt x="121888" y="99480"/>
                    <a:pt x="121888" y="100708"/>
                  </a:cubicBezTo>
                  <a:cubicBezTo>
                    <a:pt x="121888" y="100708"/>
                    <a:pt x="121888" y="100708"/>
                    <a:pt x="121278" y="100708"/>
                  </a:cubicBezTo>
                  <a:cubicBezTo>
                    <a:pt x="121278" y="100708"/>
                    <a:pt x="121278" y="100708"/>
                    <a:pt x="121278" y="101322"/>
                  </a:cubicBezTo>
                  <a:cubicBezTo>
                    <a:pt x="121278" y="101322"/>
                    <a:pt x="121278" y="101322"/>
                    <a:pt x="120669" y="101322"/>
                  </a:cubicBezTo>
                  <a:cubicBezTo>
                    <a:pt x="120669" y="101322"/>
                    <a:pt x="120669" y="101322"/>
                    <a:pt x="120669" y="99480"/>
                  </a:cubicBezTo>
                  <a:cubicBezTo>
                    <a:pt x="120669" y="99480"/>
                    <a:pt x="120669" y="99480"/>
                    <a:pt x="121278" y="99480"/>
                  </a:cubicBezTo>
                  <a:close/>
                  <a:moveTo>
                    <a:pt x="105432" y="44827"/>
                  </a:moveTo>
                  <a:cubicBezTo>
                    <a:pt x="105432" y="44827"/>
                    <a:pt x="105432" y="44827"/>
                    <a:pt x="106042" y="44827"/>
                  </a:cubicBezTo>
                  <a:lnTo>
                    <a:pt x="106042" y="46056"/>
                  </a:lnTo>
                  <a:cubicBezTo>
                    <a:pt x="106042" y="46056"/>
                    <a:pt x="106042" y="46056"/>
                    <a:pt x="105432" y="44827"/>
                  </a:cubicBezTo>
                  <a:close/>
                  <a:moveTo>
                    <a:pt x="132249" y="41211"/>
                  </a:moveTo>
                  <a:lnTo>
                    <a:pt x="132249" y="41757"/>
                  </a:lnTo>
                  <a:cubicBezTo>
                    <a:pt x="129201" y="42985"/>
                    <a:pt x="127982" y="45442"/>
                    <a:pt x="121888" y="48512"/>
                  </a:cubicBezTo>
                  <a:cubicBezTo>
                    <a:pt x="121888" y="48512"/>
                    <a:pt x="121888" y="48512"/>
                    <a:pt x="121888" y="49740"/>
                  </a:cubicBezTo>
                  <a:lnTo>
                    <a:pt x="121278" y="49740"/>
                  </a:lnTo>
                  <a:cubicBezTo>
                    <a:pt x="121278" y="49740"/>
                    <a:pt x="121278" y="49740"/>
                    <a:pt x="121278" y="48512"/>
                  </a:cubicBezTo>
                  <a:cubicBezTo>
                    <a:pt x="124326" y="47898"/>
                    <a:pt x="123107" y="46670"/>
                    <a:pt x="129201" y="42985"/>
                  </a:cubicBezTo>
                  <a:cubicBezTo>
                    <a:pt x="129201" y="42985"/>
                    <a:pt x="129201" y="42985"/>
                    <a:pt x="131639" y="41757"/>
                  </a:cubicBezTo>
                  <a:close/>
                  <a:moveTo>
                    <a:pt x="135595" y="38214"/>
                  </a:moveTo>
                  <a:lnTo>
                    <a:pt x="132249" y="41211"/>
                  </a:lnTo>
                  <a:lnTo>
                    <a:pt x="132249" y="40529"/>
                  </a:lnTo>
                  <a:close/>
                  <a:moveTo>
                    <a:pt x="250484" y="17194"/>
                  </a:moveTo>
                  <a:cubicBezTo>
                    <a:pt x="250484" y="17194"/>
                    <a:pt x="250484" y="17194"/>
                    <a:pt x="251703" y="17194"/>
                  </a:cubicBezTo>
                  <a:cubicBezTo>
                    <a:pt x="251703" y="17194"/>
                    <a:pt x="251703" y="17194"/>
                    <a:pt x="251703" y="18422"/>
                  </a:cubicBezTo>
                  <a:cubicBezTo>
                    <a:pt x="251703" y="18422"/>
                    <a:pt x="251703" y="18422"/>
                    <a:pt x="250484" y="18422"/>
                  </a:cubicBezTo>
                  <a:cubicBezTo>
                    <a:pt x="250484" y="18422"/>
                    <a:pt x="250484" y="18422"/>
                    <a:pt x="250484" y="17194"/>
                  </a:cubicBezTo>
                  <a:close/>
                  <a:moveTo>
                    <a:pt x="176434" y="4913"/>
                  </a:moveTo>
                  <a:lnTo>
                    <a:pt x="176739" y="4913"/>
                  </a:lnTo>
                  <a:cubicBezTo>
                    <a:pt x="176739" y="4913"/>
                    <a:pt x="176739" y="4913"/>
                    <a:pt x="176739" y="5527"/>
                  </a:cubicBezTo>
                  <a:close/>
                  <a:moveTo>
                    <a:pt x="176333" y="4708"/>
                  </a:moveTo>
                  <a:lnTo>
                    <a:pt x="176434" y="4913"/>
                  </a:lnTo>
                  <a:lnTo>
                    <a:pt x="176130" y="4913"/>
                  </a:lnTo>
                  <a:close/>
                  <a:moveTo>
                    <a:pt x="176130" y="4299"/>
                  </a:moveTo>
                  <a:cubicBezTo>
                    <a:pt x="176130" y="4299"/>
                    <a:pt x="176130" y="4299"/>
                    <a:pt x="176739" y="4299"/>
                  </a:cubicBezTo>
                  <a:lnTo>
                    <a:pt x="176333" y="4708"/>
                  </a:lnTo>
                  <a:close/>
                  <a:moveTo>
                    <a:pt x="234638" y="0"/>
                  </a:moveTo>
                  <a:cubicBezTo>
                    <a:pt x="235248" y="0"/>
                    <a:pt x="234638" y="614"/>
                    <a:pt x="236467" y="614"/>
                  </a:cubicBezTo>
                  <a:cubicBezTo>
                    <a:pt x="236467" y="614"/>
                    <a:pt x="236467" y="614"/>
                    <a:pt x="236467" y="1228"/>
                  </a:cubicBezTo>
                  <a:cubicBezTo>
                    <a:pt x="235857" y="1228"/>
                    <a:pt x="236467" y="1228"/>
                    <a:pt x="234638" y="1228"/>
                  </a:cubicBezTo>
                  <a:cubicBezTo>
                    <a:pt x="234638" y="1228"/>
                    <a:pt x="234638" y="1228"/>
                    <a:pt x="235857" y="2456"/>
                  </a:cubicBezTo>
                  <a:cubicBezTo>
                    <a:pt x="235857" y="2456"/>
                    <a:pt x="235857" y="2456"/>
                    <a:pt x="234638" y="2456"/>
                  </a:cubicBezTo>
                  <a:cubicBezTo>
                    <a:pt x="235248" y="2456"/>
                    <a:pt x="235857" y="1228"/>
                    <a:pt x="237076" y="3070"/>
                  </a:cubicBezTo>
                  <a:cubicBezTo>
                    <a:pt x="237076" y="3070"/>
                    <a:pt x="237076" y="3070"/>
                    <a:pt x="237076" y="2456"/>
                  </a:cubicBezTo>
                  <a:cubicBezTo>
                    <a:pt x="237076" y="2456"/>
                    <a:pt x="237076" y="2456"/>
                    <a:pt x="236467" y="2456"/>
                  </a:cubicBezTo>
                  <a:cubicBezTo>
                    <a:pt x="236467" y="2456"/>
                    <a:pt x="236467" y="2456"/>
                    <a:pt x="236467" y="1228"/>
                  </a:cubicBezTo>
                  <a:cubicBezTo>
                    <a:pt x="236467" y="1228"/>
                    <a:pt x="235857" y="1228"/>
                    <a:pt x="237686" y="1228"/>
                  </a:cubicBezTo>
                  <a:cubicBezTo>
                    <a:pt x="237686" y="1228"/>
                    <a:pt x="237686" y="1228"/>
                    <a:pt x="237686" y="2456"/>
                  </a:cubicBezTo>
                  <a:cubicBezTo>
                    <a:pt x="237686" y="2456"/>
                    <a:pt x="237686" y="2456"/>
                    <a:pt x="238295" y="2456"/>
                  </a:cubicBezTo>
                  <a:cubicBezTo>
                    <a:pt x="238295" y="2456"/>
                    <a:pt x="238295" y="2456"/>
                    <a:pt x="238295" y="3070"/>
                  </a:cubicBezTo>
                  <a:cubicBezTo>
                    <a:pt x="238295" y="3070"/>
                    <a:pt x="238295" y="3070"/>
                    <a:pt x="238905" y="3070"/>
                  </a:cubicBezTo>
                  <a:cubicBezTo>
                    <a:pt x="238905" y="4913"/>
                    <a:pt x="237076" y="12282"/>
                    <a:pt x="241952" y="13510"/>
                  </a:cubicBezTo>
                  <a:cubicBezTo>
                    <a:pt x="241952" y="13510"/>
                    <a:pt x="241952" y="13510"/>
                    <a:pt x="241952" y="14738"/>
                  </a:cubicBezTo>
                  <a:cubicBezTo>
                    <a:pt x="241952" y="14738"/>
                    <a:pt x="241952" y="14738"/>
                    <a:pt x="241342" y="14738"/>
                  </a:cubicBezTo>
                  <a:cubicBezTo>
                    <a:pt x="241342" y="14738"/>
                    <a:pt x="241342" y="14738"/>
                    <a:pt x="241342" y="15352"/>
                  </a:cubicBezTo>
                  <a:cubicBezTo>
                    <a:pt x="241952" y="14738"/>
                    <a:pt x="242561" y="15966"/>
                    <a:pt x="244999" y="15966"/>
                  </a:cubicBezTo>
                  <a:cubicBezTo>
                    <a:pt x="244999" y="15966"/>
                    <a:pt x="244999" y="15966"/>
                    <a:pt x="244999" y="16580"/>
                  </a:cubicBezTo>
                  <a:cubicBezTo>
                    <a:pt x="246218" y="16580"/>
                    <a:pt x="248046" y="18422"/>
                    <a:pt x="250484" y="18422"/>
                  </a:cubicBezTo>
                  <a:cubicBezTo>
                    <a:pt x="250484" y="17808"/>
                    <a:pt x="250484" y="19036"/>
                    <a:pt x="250484" y="20879"/>
                  </a:cubicBezTo>
                  <a:cubicBezTo>
                    <a:pt x="250484" y="20879"/>
                    <a:pt x="250484" y="20879"/>
                    <a:pt x="249875" y="20879"/>
                  </a:cubicBezTo>
                  <a:cubicBezTo>
                    <a:pt x="249875" y="20879"/>
                    <a:pt x="249875" y="20879"/>
                    <a:pt x="249875" y="22107"/>
                  </a:cubicBezTo>
                  <a:cubicBezTo>
                    <a:pt x="249875" y="22107"/>
                    <a:pt x="249875" y="22107"/>
                    <a:pt x="250484" y="22107"/>
                  </a:cubicBezTo>
                  <a:cubicBezTo>
                    <a:pt x="250484" y="22107"/>
                    <a:pt x="250484" y="22107"/>
                    <a:pt x="250484" y="22721"/>
                  </a:cubicBezTo>
                  <a:cubicBezTo>
                    <a:pt x="250484" y="22721"/>
                    <a:pt x="250484" y="22721"/>
                    <a:pt x="251703" y="22721"/>
                  </a:cubicBezTo>
                  <a:cubicBezTo>
                    <a:pt x="251703" y="22721"/>
                    <a:pt x="251703" y="22721"/>
                    <a:pt x="251703" y="23335"/>
                  </a:cubicBezTo>
                  <a:cubicBezTo>
                    <a:pt x="251703" y="23335"/>
                    <a:pt x="252313" y="23335"/>
                    <a:pt x="253532" y="23335"/>
                  </a:cubicBezTo>
                  <a:cubicBezTo>
                    <a:pt x="253532" y="23335"/>
                    <a:pt x="253532" y="23335"/>
                    <a:pt x="253532" y="23949"/>
                  </a:cubicBezTo>
                  <a:cubicBezTo>
                    <a:pt x="253532" y="23949"/>
                    <a:pt x="254141" y="23949"/>
                    <a:pt x="255969" y="23949"/>
                  </a:cubicBezTo>
                  <a:cubicBezTo>
                    <a:pt x="255969" y="23949"/>
                    <a:pt x="255969" y="23949"/>
                    <a:pt x="255969" y="24563"/>
                  </a:cubicBezTo>
                  <a:cubicBezTo>
                    <a:pt x="255969" y="24563"/>
                    <a:pt x="256579" y="24563"/>
                    <a:pt x="257798" y="24563"/>
                  </a:cubicBezTo>
                  <a:cubicBezTo>
                    <a:pt x="257798" y="24563"/>
                    <a:pt x="257798" y="24563"/>
                    <a:pt x="259017" y="24563"/>
                  </a:cubicBezTo>
                  <a:cubicBezTo>
                    <a:pt x="258407" y="25791"/>
                    <a:pt x="259626" y="27633"/>
                    <a:pt x="257798" y="30090"/>
                  </a:cubicBezTo>
                  <a:cubicBezTo>
                    <a:pt x="258407" y="30090"/>
                    <a:pt x="257798" y="29476"/>
                    <a:pt x="259626" y="31318"/>
                  </a:cubicBezTo>
                  <a:cubicBezTo>
                    <a:pt x="259626" y="31318"/>
                    <a:pt x="259626" y="31318"/>
                    <a:pt x="257798" y="31318"/>
                  </a:cubicBezTo>
                  <a:cubicBezTo>
                    <a:pt x="257798" y="31318"/>
                    <a:pt x="257798" y="31318"/>
                    <a:pt x="257798" y="31932"/>
                  </a:cubicBezTo>
                  <a:cubicBezTo>
                    <a:pt x="257798" y="31932"/>
                    <a:pt x="257798" y="31932"/>
                    <a:pt x="257188" y="31932"/>
                  </a:cubicBezTo>
                  <a:cubicBezTo>
                    <a:pt x="257188" y="31932"/>
                    <a:pt x="257188" y="31932"/>
                    <a:pt x="257188" y="33774"/>
                  </a:cubicBezTo>
                  <a:cubicBezTo>
                    <a:pt x="257188" y="33774"/>
                    <a:pt x="257188" y="33774"/>
                    <a:pt x="256579" y="33774"/>
                  </a:cubicBezTo>
                  <a:cubicBezTo>
                    <a:pt x="255969" y="33774"/>
                    <a:pt x="257188" y="34388"/>
                    <a:pt x="255969" y="35616"/>
                  </a:cubicBezTo>
                  <a:cubicBezTo>
                    <a:pt x="257798" y="38073"/>
                    <a:pt x="257188" y="43599"/>
                    <a:pt x="257798" y="49740"/>
                  </a:cubicBezTo>
                  <a:cubicBezTo>
                    <a:pt x="257798" y="49740"/>
                    <a:pt x="257798" y="49740"/>
                    <a:pt x="257188" y="49740"/>
                  </a:cubicBezTo>
                  <a:cubicBezTo>
                    <a:pt x="257798" y="50968"/>
                    <a:pt x="256579" y="50968"/>
                    <a:pt x="255969" y="55881"/>
                  </a:cubicBezTo>
                  <a:cubicBezTo>
                    <a:pt x="255969" y="55881"/>
                    <a:pt x="255969" y="55881"/>
                    <a:pt x="255360" y="55881"/>
                  </a:cubicBezTo>
                  <a:cubicBezTo>
                    <a:pt x="255360" y="56495"/>
                    <a:pt x="254751" y="55881"/>
                    <a:pt x="250484" y="63864"/>
                  </a:cubicBezTo>
                  <a:cubicBezTo>
                    <a:pt x="250484" y="63864"/>
                    <a:pt x="250484" y="63864"/>
                    <a:pt x="249265" y="65092"/>
                  </a:cubicBezTo>
                  <a:cubicBezTo>
                    <a:pt x="247437" y="71847"/>
                    <a:pt x="247437" y="76759"/>
                    <a:pt x="245609" y="87813"/>
                  </a:cubicBezTo>
                  <a:cubicBezTo>
                    <a:pt x="245609" y="87813"/>
                    <a:pt x="245609" y="87813"/>
                    <a:pt x="244999" y="87813"/>
                  </a:cubicBezTo>
                  <a:cubicBezTo>
                    <a:pt x="244999" y="87813"/>
                    <a:pt x="244999" y="87813"/>
                    <a:pt x="244999" y="87198"/>
                  </a:cubicBezTo>
                  <a:cubicBezTo>
                    <a:pt x="244999" y="87198"/>
                    <a:pt x="244390" y="87198"/>
                    <a:pt x="242561" y="87198"/>
                  </a:cubicBezTo>
                  <a:cubicBezTo>
                    <a:pt x="242561" y="87198"/>
                    <a:pt x="242561" y="87198"/>
                    <a:pt x="242561" y="86584"/>
                  </a:cubicBezTo>
                  <a:cubicBezTo>
                    <a:pt x="242561" y="86584"/>
                    <a:pt x="241952" y="86584"/>
                    <a:pt x="240123" y="86584"/>
                  </a:cubicBezTo>
                  <a:cubicBezTo>
                    <a:pt x="240123" y="86584"/>
                    <a:pt x="240123" y="86584"/>
                    <a:pt x="240123" y="87198"/>
                  </a:cubicBezTo>
                  <a:cubicBezTo>
                    <a:pt x="239514" y="87198"/>
                    <a:pt x="240123" y="87198"/>
                    <a:pt x="238295" y="87198"/>
                  </a:cubicBezTo>
                  <a:cubicBezTo>
                    <a:pt x="238295" y="87198"/>
                    <a:pt x="238295" y="87198"/>
                    <a:pt x="238295" y="86584"/>
                  </a:cubicBezTo>
                  <a:cubicBezTo>
                    <a:pt x="238295" y="86584"/>
                    <a:pt x="238295" y="86584"/>
                    <a:pt x="237686" y="86584"/>
                  </a:cubicBezTo>
                  <a:cubicBezTo>
                    <a:pt x="237686" y="86584"/>
                    <a:pt x="237686" y="86584"/>
                    <a:pt x="237686" y="85970"/>
                  </a:cubicBezTo>
                  <a:cubicBezTo>
                    <a:pt x="237686" y="85970"/>
                    <a:pt x="236467" y="85970"/>
                    <a:pt x="234638" y="85970"/>
                  </a:cubicBezTo>
                  <a:cubicBezTo>
                    <a:pt x="234638" y="85970"/>
                    <a:pt x="234638" y="85970"/>
                    <a:pt x="234638" y="85356"/>
                  </a:cubicBezTo>
                  <a:cubicBezTo>
                    <a:pt x="234638" y="85970"/>
                    <a:pt x="234029" y="85970"/>
                    <a:pt x="232200" y="85356"/>
                  </a:cubicBezTo>
                  <a:cubicBezTo>
                    <a:pt x="232200" y="85356"/>
                    <a:pt x="232200" y="85356"/>
                    <a:pt x="232200" y="85970"/>
                  </a:cubicBezTo>
                  <a:cubicBezTo>
                    <a:pt x="231591" y="85970"/>
                    <a:pt x="232200" y="85970"/>
                    <a:pt x="230372" y="85970"/>
                  </a:cubicBezTo>
                  <a:cubicBezTo>
                    <a:pt x="230372" y="85970"/>
                    <a:pt x="230372" y="85970"/>
                    <a:pt x="230372" y="85356"/>
                  </a:cubicBezTo>
                  <a:cubicBezTo>
                    <a:pt x="230372" y="85356"/>
                    <a:pt x="229763" y="85356"/>
                    <a:pt x="228544" y="85356"/>
                  </a:cubicBezTo>
                  <a:cubicBezTo>
                    <a:pt x="228544" y="85356"/>
                    <a:pt x="228544" y="85356"/>
                    <a:pt x="228544" y="85970"/>
                  </a:cubicBezTo>
                  <a:cubicBezTo>
                    <a:pt x="228544" y="85970"/>
                    <a:pt x="228544" y="85970"/>
                    <a:pt x="227934" y="85356"/>
                  </a:cubicBezTo>
                  <a:cubicBezTo>
                    <a:pt x="227934" y="85356"/>
                    <a:pt x="227934" y="85356"/>
                    <a:pt x="227934" y="85970"/>
                  </a:cubicBezTo>
                  <a:cubicBezTo>
                    <a:pt x="227325" y="85970"/>
                    <a:pt x="227934" y="85970"/>
                    <a:pt x="226106" y="85970"/>
                  </a:cubicBezTo>
                  <a:cubicBezTo>
                    <a:pt x="226106" y="85970"/>
                    <a:pt x="226106" y="85970"/>
                    <a:pt x="226106" y="86584"/>
                  </a:cubicBezTo>
                  <a:cubicBezTo>
                    <a:pt x="226106" y="86584"/>
                    <a:pt x="226106" y="86584"/>
                    <a:pt x="225496" y="86584"/>
                  </a:cubicBezTo>
                  <a:cubicBezTo>
                    <a:pt x="225496" y="86584"/>
                    <a:pt x="225496" y="86584"/>
                    <a:pt x="225496" y="87198"/>
                  </a:cubicBezTo>
                  <a:cubicBezTo>
                    <a:pt x="225496" y="87198"/>
                    <a:pt x="225496" y="87198"/>
                    <a:pt x="224887" y="87198"/>
                  </a:cubicBezTo>
                  <a:cubicBezTo>
                    <a:pt x="226715" y="90269"/>
                    <a:pt x="222449" y="90883"/>
                    <a:pt x="227934" y="94567"/>
                  </a:cubicBezTo>
                  <a:cubicBezTo>
                    <a:pt x="227325" y="94567"/>
                    <a:pt x="226715" y="94567"/>
                    <a:pt x="224887" y="94567"/>
                  </a:cubicBezTo>
                  <a:cubicBezTo>
                    <a:pt x="224887" y="95181"/>
                    <a:pt x="224887" y="95181"/>
                    <a:pt x="224277" y="95796"/>
                  </a:cubicBezTo>
                  <a:cubicBezTo>
                    <a:pt x="223668" y="96410"/>
                    <a:pt x="223668" y="95181"/>
                    <a:pt x="221840" y="95181"/>
                  </a:cubicBezTo>
                  <a:cubicBezTo>
                    <a:pt x="222449" y="95796"/>
                    <a:pt x="224277" y="99480"/>
                    <a:pt x="222449" y="102550"/>
                  </a:cubicBezTo>
                  <a:cubicBezTo>
                    <a:pt x="223668" y="102550"/>
                    <a:pt x="224277" y="104393"/>
                    <a:pt x="226715" y="105007"/>
                  </a:cubicBezTo>
                  <a:cubicBezTo>
                    <a:pt x="226715" y="105007"/>
                    <a:pt x="226715" y="105007"/>
                    <a:pt x="226715" y="105621"/>
                  </a:cubicBezTo>
                  <a:cubicBezTo>
                    <a:pt x="228544" y="105621"/>
                    <a:pt x="229763" y="105621"/>
                    <a:pt x="232810" y="105621"/>
                  </a:cubicBezTo>
                  <a:cubicBezTo>
                    <a:pt x="232810" y="105621"/>
                    <a:pt x="232810" y="105621"/>
                    <a:pt x="232810" y="106849"/>
                  </a:cubicBezTo>
                  <a:cubicBezTo>
                    <a:pt x="232810" y="106849"/>
                    <a:pt x="232810" y="106849"/>
                    <a:pt x="233419" y="106235"/>
                  </a:cubicBezTo>
                  <a:cubicBezTo>
                    <a:pt x="233419" y="106235"/>
                    <a:pt x="233419" y="106235"/>
                    <a:pt x="233419" y="106849"/>
                  </a:cubicBezTo>
                  <a:cubicBezTo>
                    <a:pt x="234638" y="106849"/>
                    <a:pt x="235248" y="107463"/>
                    <a:pt x="237686" y="107463"/>
                  </a:cubicBezTo>
                  <a:cubicBezTo>
                    <a:pt x="237686" y="107463"/>
                    <a:pt x="237686" y="107463"/>
                    <a:pt x="237686" y="108691"/>
                  </a:cubicBezTo>
                  <a:cubicBezTo>
                    <a:pt x="239514" y="108691"/>
                    <a:pt x="239514" y="106849"/>
                    <a:pt x="241342" y="105007"/>
                  </a:cubicBezTo>
                  <a:cubicBezTo>
                    <a:pt x="241342" y="106235"/>
                    <a:pt x="241952" y="106849"/>
                    <a:pt x="242561" y="109919"/>
                  </a:cubicBezTo>
                  <a:cubicBezTo>
                    <a:pt x="242561" y="109919"/>
                    <a:pt x="242561" y="109919"/>
                    <a:pt x="243780" y="109919"/>
                  </a:cubicBezTo>
                  <a:cubicBezTo>
                    <a:pt x="243780" y="109919"/>
                    <a:pt x="243780" y="110533"/>
                    <a:pt x="243780" y="112376"/>
                  </a:cubicBezTo>
                  <a:cubicBezTo>
                    <a:pt x="243780" y="112376"/>
                    <a:pt x="243171" y="112376"/>
                    <a:pt x="244999" y="112376"/>
                  </a:cubicBezTo>
                  <a:cubicBezTo>
                    <a:pt x="244999" y="112376"/>
                    <a:pt x="244999" y="112376"/>
                    <a:pt x="245609" y="112376"/>
                  </a:cubicBezTo>
                  <a:cubicBezTo>
                    <a:pt x="246218" y="114832"/>
                    <a:pt x="246828" y="116060"/>
                    <a:pt x="244999" y="120358"/>
                  </a:cubicBezTo>
                  <a:cubicBezTo>
                    <a:pt x="244999" y="120358"/>
                    <a:pt x="244999" y="120358"/>
                    <a:pt x="244390" y="120358"/>
                  </a:cubicBezTo>
                  <a:cubicBezTo>
                    <a:pt x="243171" y="122815"/>
                    <a:pt x="241952" y="125271"/>
                    <a:pt x="244999" y="129570"/>
                  </a:cubicBezTo>
                  <a:cubicBezTo>
                    <a:pt x="244999" y="129570"/>
                    <a:pt x="244999" y="129570"/>
                    <a:pt x="244390" y="129570"/>
                  </a:cubicBezTo>
                  <a:cubicBezTo>
                    <a:pt x="244390" y="129570"/>
                    <a:pt x="244390" y="129570"/>
                    <a:pt x="244390" y="130184"/>
                  </a:cubicBezTo>
                  <a:cubicBezTo>
                    <a:pt x="243171" y="130184"/>
                    <a:pt x="241952" y="130184"/>
                    <a:pt x="240123" y="130184"/>
                  </a:cubicBezTo>
                  <a:cubicBezTo>
                    <a:pt x="240123" y="130798"/>
                    <a:pt x="240123" y="130184"/>
                    <a:pt x="240123" y="132026"/>
                  </a:cubicBezTo>
                  <a:cubicBezTo>
                    <a:pt x="240123" y="132026"/>
                    <a:pt x="240123" y="132026"/>
                    <a:pt x="238905" y="132026"/>
                  </a:cubicBezTo>
                  <a:cubicBezTo>
                    <a:pt x="239514" y="132640"/>
                    <a:pt x="238295" y="133254"/>
                    <a:pt x="237686" y="135710"/>
                  </a:cubicBezTo>
                  <a:cubicBezTo>
                    <a:pt x="237686" y="135710"/>
                    <a:pt x="236467" y="135710"/>
                    <a:pt x="234638" y="135710"/>
                  </a:cubicBezTo>
                  <a:cubicBezTo>
                    <a:pt x="234638" y="135096"/>
                    <a:pt x="235857" y="136938"/>
                    <a:pt x="233419" y="136938"/>
                  </a:cubicBezTo>
                  <a:cubicBezTo>
                    <a:pt x="233419" y="137553"/>
                    <a:pt x="233419" y="140623"/>
                    <a:pt x="230981" y="140623"/>
                  </a:cubicBezTo>
                  <a:cubicBezTo>
                    <a:pt x="230981" y="140623"/>
                    <a:pt x="230981" y="140623"/>
                    <a:pt x="230981" y="141237"/>
                  </a:cubicBezTo>
                  <a:cubicBezTo>
                    <a:pt x="229763" y="141851"/>
                    <a:pt x="224887" y="139395"/>
                    <a:pt x="224887" y="143693"/>
                  </a:cubicBezTo>
                  <a:cubicBezTo>
                    <a:pt x="224887" y="143693"/>
                    <a:pt x="224887" y="143693"/>
                    <a:pt x="224277" y="143693"/>
                  </a:cubicBezTo>
                  <a:cubicBezTo>
                    <a:pt x="224277" y="144921"/>
                    <a:pt x="223668" y="146150"/>
                    <a:pt x="220621" y="145535"/>
                  </a:cubicBezTo>
                  <a:cubicBezTo>
                    <a:pt x="220621" y="145535"/>
                    <a:pt x="220621" y="145535"/>
                    <a:pt x="221230" y="146150"/>
                  </a:cubicBezTo>
                  <a:cubicBezTo>
                    <a:pt x="220621" y="146764"/>
                    <a:pt x="220011" y="146764"/>
                    <a:pt x="220621" y="149220"/>
                  </a:cubicBezTo>
                  <a:cubicBezTo>
                    <a:pt x="221230" y="148606"/>
                    <a:pt x="221840" y="149834"/>
                    <a:pt x="224277" y="149834"/>
                  </a:cubicBezTo>
                  <a:cubicBezTo>
                    <a:pt x="224277" y="149834"/>
                    <a:pt x="224277" y="149834"/>
                    <a:pt x="224277" y="150448"/>
                  </a:cubicBezTo>
                  <a:cubicBezTo>
                    <a:pt x="224277" y="150448"/>
                    <a:pt x="224277" y="150448"/>
                    <a:pt x="224887" y="150448"/>
                  </a:cubicBezTo>
                  <a:cubicBezTo>
                    <a:pt x="224887" y="150448"/>
                    <a:pt x="224887" y="150448"/>
                    <a:pt x="224887" y="151676"/>
                  </a:cubicBezTo>
                  <a:cubicBezTo>
                    <a:pt x="224887" y="151676"/>
                    <a:pt x="227325" y="152290"/>
                    <a:pt x="227934" y="154132"/>
                  </a:cubicBezTo>
                  <a:cubicBezTo>
                    <a:pt x="227934" y="154132"/>
                    <a:pt x="227934" y="154132"/>
                    <a:pt x="229153" y="154132"/>
                  </a:cubicBezTo>
                  <a:cubicBezTo>
                    <a:pt x="229153" y="154747"/>
                    <a:pt x="229153" y="155361"/>
                    <a:pt x="229153" y="157203"/>
                  </a:cubicBezTo>
                  <a:cubicBezTo>
                    <a:pt x="229153" y="157203"/>
                    <a:pt x="229153" y="157203"/>
                    <a:pt x="227934" y="157203"/>
                  </a:cubicBezTo>
                  <a:cubicBezTo>
                    <a:pt x="227934" y="157203"/>
                    <a:pt x="227934" y="157203"/>
                    <a:pt x="227934" y="157817"/>
                  </a:cubicBezTo>
                  <a:cubicBezTo>
                    <a:pt x="227934" y="157817"/>
                    <a:pt x="227934" y="157817"/>
                    <a:pt x="226715" y="157817"/>
                  </a:cubicBezTo>
                  <a:cubicBezTo>
                    <a:pt x="226715" y="157817"/>
                    <a:pt x="226715" y="158431"/>
                    <a:pt x="226715" y="160273"/>
                  </a:cubicBezTo>
                  <a:cubicBezTo>
                    <a:pt x="226715" y="160273"/>
                    <a:pt x="226715" y="160273"/>
                    <a:pt x="226106" y="160273"/>
                  </a:cubicBezTo>
                  <a:cubicBezTo>
                    <a:pt x="226106" y="160273"/>
                    <a:pt x="226106" y="162115"/>
                    <a:pt x="224277" y="162115"/>
                  </a:cubicBezTo>
                  <a:cubicBezTo>
                    <a:pt x="224277" y="162115"/>
                    <a:pt x="224277" y="162115"/>
                    <a:pt x="224277" y="163344"/>
                  </a:cubicBezTo>
                  <a:cubicBezTo>
                    <a:pt x="223668" y="163344"/>
                    <a:pt x="223668" y="162730"/>
                    <a:pt x="221840" y="164572"/>
                  </a:cubicBezTo>
                  <a:cubicBezTo>
                    <a:pt x="222449" y="164572"/>
                    <a:pt x="220011" y="163344"/>
                    <a:pt x="219402" y="161501"/>
                  </a:cubicBezTo>
                  <a:cubicBezTo>
                    <a:pt x="218792" y="162730"/>
                    <a:pt x="218792" y="162115"/>
                    <a:pt x="216354" y="163344"/>
                  </a:cubicBezTo>
                  <a:cubicBezTo>
                    <a:pt x="216354" y="163344"/>
                    <a:pt x="216354" y="163344"/>
                    <a:pt x="216354" y="163958"/>
                  </a:cubicBezTo>
                  <a:cubicBezTo>
                    <a:pt x="216354" y="163958"/>
                    <a:pt x="216354" y="163958"/>
                    <a:pt x="215135" y="163344"/>
                  </a:cubicBezTo>
                  <a:cubicBezTo>
                    <a:pt x="215135" y="162730"/>
                    <a:pt x="214526" y="163958"/>
                    <a:pt x="211479" y="164572"/>
                  </a:cubicBezTo>
                  <a:cubicBezTo>
                    <a:pt x="211479" y="164572"/>
                    <a:pt x="211479" y="164572"/>
                    <a:pt x="211479" y="165186"/>
                  </a:cubicBezTo>
                  <a:cubicBezTo>
                    <a:pt x="211479" y="165186"/>
                    <a:pt x="211479" y="165186"/>
                    <a:pt x="210869" y="165186"/>
                  </a:cubicBezTo>
                  <a:cubicBezTo>
                    <a:pt x="210869" y="165186"/>
                    <a:pt x="210869" y="165186"/>
                    <a:pt x="210869" y="164572"/>
                  </a:cubicBezTo>
                  <a:cubicBezTo>
                    <a:pt x="210869" y="164572"/>
                    <a:pt x="210869" y="165186"/>
                    <a:pt x="209650" y="165186"/>
                  </a:cubicBezTo>
                  <a:cubicBezTo>
                    <a:pt x="209650" y="165186"/>
                    <a:pt x="209650" y="165186"/>
                    <a:pt x="209650" y="165800"/>
                  </a:cubicBezTo>
                  <a:cubicBezTo>
                    <a:pt x="209650" y="166414"/>
                    <a:pt x="207212" y="165186"/>
                    <a:pt x="207212" y="167642"/>
                  </a:cubicBezTo>
                  <a:cubicBezTo>
                    <a:pt x="207212" y="167642"/>
                    <a:pt x="206603" y="166414"/>
                    <a:pt x="205384" y="168256"/>
                  </a:cubicBezTo>
                  <a:cubicBezTo>
                    <a:pt x="205384" y="168256"/>
                    <a:pt x="204165" y="168256"/>
                    <a:pt x="204775" y="167028"/>
                  </a:cubicBezTo>
                  <a:cubicBezTo>
                    <a:pt x="204165" y="167028"/>
                    <a:pt x="204775" y="167028"/>
                    <a:pt x="202946" y="167028"/>
                  </a:cubicBezTo>
                  <a:cubicBezTo>
                    <a:pt x="202946" y="167028"/>
                    <a:pt x="202946" y="167028"/>
                    <a:pt x="202946" y="167642"/>
                  </a:cubicBezTo>
                  <a:cubicBezTo>
                    <a:pt x="202946" y="167642"/>
                    <a:pt x="202946" y="167642"/>
                    <a:pt x="202337" y="167642"/>
                  </a:cubicBezTo>
                  <a:cubicBezTo>
                    <a:pt x="202337" y="166414"/>
                    <a:pt x="202337" y="166414"/>
                    <a:pt x="199899" y="165186"/>
                  </a:cubicBezTo>
                  <a:cubicBezTo>
                    <a:pt x="200508" y="165800"/>
                    <a:pt x="199289" y="167642"/>
                    <a:pt x="201727" y="167642"/>
                  </a:cubicBezTo>
                  <a:cubicBezTo>
                    <a:pt x="201727" y="167642"/>
                    <a:pt x="201727" y="167642"/>
                    <a:pt x="201727" y="168256"/>
                  </a:cubicBezTo>
                  <a:cubicBezTo>
                    <a:pt x="201727" y="168256"/>
                    <a:pt x="201727" y="168256"/>
                    <a:pt x="201118" y="168256"/>
                  </a:cubicBezTo>
                  <a:cubicBezTo>
                    <a:pt x="201118" y="168256"/>
                    <a:pt x="201118" y="168870"/>
                    <a:pt x="201118" y="170098"/>
                  </a:cubicBezTo>
                  <a:cubicBezTo>
                    <a:pt x="200508" y="170712"/>
                    <a:pt x="199899" y="169484"/>
                    <a:pt x="198071" y="169484"/>
                  </a:cubicBezTo>
                  <a:cubicBezTo>
                    <a:pt x="198071" y="169484"/>
                    <a:pt x="198071" y="169484"/>
                    <a:pt x="198680" y="168870"/>
                  </a:cubicBezTo>
                  <a:cubicBezTo>
                    <a:pt x="198680" y="168870"/>
                    <a:pt x="196852" y="167642"/>
                    <a:pt x="194414" y="167642"/>
                  </a:cubicBezTo>
                  <a:cubicBezTo>
                    <a:pt x="194414" y="167028"/>
                    <a:pt x="193804" y="163344"/>
                    <a:pt x="191366" y="165800"/>
                  </a:cubicBezTo>
                  <a:cubicBezTo>
                    <a:pt x="190757" y="164572"/>
                    <a:pt x="187100" y="166414"/>
                    <a:pt x="187100" y="163958"/>
                  </a:cubicBezTo>
                  <a:cubicBezTo>
                    <a:pt x="187100" y="163958"/>
                    <a:pt x="187100" y="163958"/>
                    <a:pt x="187710" y="163958"/>
                  </a:cubicBezTo>
                  <a:cubicBezTo>
                    <a:pt x="188319" y="163344"/>
                    <a:pt x="186491" y="163344"/>
                    <a:pt x="186491" y="161501"/>
                  </a:cubicBezTo>
                  <a:cubicBezTo>
                    <a:pt x="186491" y="161501"/>
                    <a:pt x="186491" y="161501"/>
                    <a:pt x="186491" y="162115"/>
                  </a:cubicBezTo>
                  <a:cubicBezTo>
                    <a:pt x="186491" y="162115"/>
                    <a:pt x="186491" y="162115"/>
                    <a:pt x="185881" y="162115"/>
                  </a:cubicBezTo>
                  <a:cubicBezTo>
                    <a:pt x="185881" y="162115"/>
                    <a:pt x="185881" y="162115"/>
                    <a:pt x="185881" y="161501"/>
                  </a:cubicBezTo>
                  <a:cubicBezTo>
                    <a:pt x="185272" y="161501"/>
                    <a:pt x="185272" y="161501"/>
                    <a:pt x="183443" y="161501"/>
                  </a:cubicBezTo>
                  <a:cubicBezTo>
                    <a:pt x="183443" y="161501"/>
                    <a:pt x="183443" y="161501"/>
                    <a:pt x="183443" y="162115"/>
                  </a:cubicBezTo>
                  <a:cubicBezTo>
                    <a:pt x="183443" y="162115"/>
                    <a:pt x="183443" y="162115"/>
                    <a:pt x="182834" y="161501"/>
                  </a:cubicBezTo>
                  <a:cubicBezTo>
                    <a:pt x="182834" y="161501"/>
                    <a:pt x="182834" y="161501"/>
                    <a:pt x="182834" y="162115"/>
                  </a:cubicBezTo>
                  <a:cubicBezTo>
                    <a:pt x="182834" y="162115"/>
                    <a:pt x="182834" y="162115"/>
                    <a:pt x="182834" y="163344"/>
                  </a:cubicBezTo>
                  <a:cubicBezTo>
                    <a:pt x="182834" y="163344"/>
                    <a:pt x="184662" y="162730"/>
                    <a:pt x="184053" y="165186"/>
                  </a:cubicBezTo>
                  <a:cubicBezTo>
                    <a:pt x="184053" y="165186"/>
                    <a:pt x="184053" y="165186"/>
                    <a:pt x="185272" y="165186"/>
                  </a:cubicBezTo>
                  <a:cubicBezTo>
                    <a:pt x="185272" y="165186"/>
                    <a:pt x="185272" y="165186"/>
                    <a:pt x="185272" y="165800"/>
                  </a:cubicBezTo>
                  <a:cubicBezTo>
                    <a:pt x="185272" y="165800"/>
                    <a:pt x="185272" y="165800"/>
                    <a:pt x="185881" y="165800"/>
                  </a:cubicBezTo>
                  <a:cubicBezTo>
                    <a:pt x="185881" y="166414"/>
                    <a:pt x="185881" y="166414"/>
                    <a:pt x="185881" y="168256"/>
                  </a:cubicBezTo>
                  <a:cubicBezTo>
                    <a:pt x="185881" y="167028"/>
                    <a:pt x="181006" y="168870"/>
                    <a:pt x="180396" y="165800"/>
                  </a:cubicBezTo>
                  <a:cubicBezTo>
                    <a:pt x="180396" y="165800"/>
                    <a:pt x="179787" y="166414"/>
                    <a:pt x="179177" y="165186"/>
                  </a:cubicBezTo>
                  <a:cubicBezTo>
                    <a:pt x="177958" y="167028"/>
                    <a:pt x="175520" y="169484"/>
                    <a:pt x="171864" y="168256"/>
                  </a:cubicBezTo>
                  <a:cubicBezTo>
                    <a:pt x="171864" y="168256"/>
                    <a:pt x="171864" y="168256"/>
                    <a:pt x="171864" y="168870"/>
                  </a:cubicBezTo>
                  <a:cubicBezTo>
                    <a:pt x="171864" y="168870"/>
                    <a:pt x="171864" y="168870"/>
                    <a:pt x="171254" y="168870"/>
                  </a:cubicBezTo>
                  <a:cubicBezTo>
                    <a:pt x="171254" y="168870"/>
                    <a:pt x="171864" y="168870"/>
                    <a:pt x="171864" y="170098"/>
                  </a:cubicBezTo>
                  <a:cubicBezTo>
                    <a:pt x="171864" y="170098"/>
                    <a:pt x="171864" y="170098"/>
                    <a:pt x="171254" y="170098"/>
                  </a:cubicBezTo>
                  <a:cubicBezTo>
                    <a:pt x="171254" y="170098"/>
                    <a:pt x="171254" y="171327"/>
                    <a:pt x="172473" y="171327"/>
                  </a:cubicBezTo>
                  <a:cubicBezTo>
                    <a:pt x="172473" y="171327"/>
                    <a:pt x="172473" y="171327"/>
                    <a:pt x="172473" y="171941"/>
                  </a:cubicBezTo>
                  <a:cubicBezTo>
                    <a:pt x="172473" y="171941"/>
                    <a:pt x="172473" y="171941"/>
                    <a:pt x="173692" y="171941"/>
                  </a:cubicBezTo>
                  <a:cubicBezTo>
                    <a:pt x="173692" y="171941"/>
                    <a:pt x="173692" y="171941"/>
                    <a:pt x="173692" y="172555"/>
                  </a:cubicBezTo>
                  <a:cubicBezTo>
                    <a:pt x="172473" y="172555"/>
                    <a:pt x="172473" y="172555"/>
                    <a:pt x="172473" y="172555"/>
                  </a:cubicBezTo>
                  <a:cubicBezTo>
                    <a:pt x="172473" y="172555"/>
                    <a:pt x="172473" y="172555"/>
                    <a:pt x="172473" y="173169"/>
                  </a:cubicBezTo>
                  <a:cubicBezTo>
                    <a:pt x="173083" y="173169"/>
                    <a:pt x="172473" y="173169"/>
                    <a:pt x="174301" y="173169"/>
                  </a:cubicBezTo>
                  <a:cubicBezTo>
                    <a:pt x="174301" y="173169"/>
                    <a:pt x="174301" y="173169"/>
                    <a:pt x="174301" y="173783"/>
                  </a:cubicBezTo>
                  <a:cubicBezTo>
                    <a:pt x="174301" y="173783"/>
                    <a:pt x="174301" y="173783"/>
                    <a:pt x="173692" y="173783"/>
                  </a:cubicBezTo>
                  <a:cubicBezTo>
                    <a:pt x="173692" y="174397"/>
                    <a:pt x="173083" y="174397"/>
                    <a:pt x="174301" y="175625"/>
                  </a:cubicBezTo>
                  <a:cubicBezTo>
                    <a:pt x="173692" y="175011"/>
                    <a:pt x="173083" y="176853"/>
                    <a:pt x="171254" y="176853"/>
                  </a:cubicBezTo>
                  <a:cubicBezTo>
                    <a:pt x="171254" y="176853"/>
                    <a:pt x="171254" y="176853"/>
                    <a:pt x="171254" y="178695"/>
                  </a:cubicBezTo>
                  <a:cubicBezTo>
                    <a:pt x="171864" y="178081"/>
                    <a:pt x="174301" y="178695"/>
                    <a:pt x="176130" y="179924"/>
                  </a:cubicBezTo>
                  <a:cubicBezTo>
                    <a:pt x="176130" y="179924"/>
                    <a:pt x="176130" y="179924"/>
                    <a:pt x="176130" y="180538"/>
                  </a:cubicBezTo>
                  <a:cubicBezTo>
                    <a:pt x="176130" y="180538"/>
                    <a:pt x="176130" y="180538"/>
                    <a:pt x="176739" y="180538"/>
                  </a:cubicBezTo>
                  <a:cubicBezTo>
                    <a:pt x="176739" y="180538"/>
                    <a:pt x="176739" y="180538"/>
                    <a:pt x="176739" y="181152"/>
                  </a:cubicBezTo>
                  <a:cubicBezTo>
                    <a:pt x="176739" y="181152"/>
                    <a:pt x="177349" y="181152"/>
                    <a:pt x="175520" y="181152"/>
                  </a:cubicBezTo>
                  <a:cubicBezTo>
                    <a:pt x="175520" y="181766"/>
                    <a:pt x="175520" y="181152"/>
                    <a:pt x="175520" y="182994"/>
                  </a:cubicBezTo>
                  <a:cubicBezTo>
                    <a:pt x="175520" y="182994"/>
                    <a:pt x="175520" y="182994"/>
                    <a:pt x="176130" y="182994"/>
                  </a:cubicBezTo>
                  <a:cubicBezTo>
                    <a:pt x="176130" y="182994"/>
                    <a:pt x="176130" y="182994"/>
                    <a:pt x="176130" y="183608"/>
                  </a:cubicBezTo>
                  <a:cubicBezTo>
                    <a:pt x="176130" y="183608"/>
                    <a:pt x="176130" y="183608"/>
                    <a:pt x="175520" y="183608"/>
                  </a:cubicBezTo>
                  <a:cubicBezTo>
                    <a:pt x="175520" y="183608"/>
                    <a:pt x="175520" y="183608"/>
                    <a:pt x="175520" y="184222"/>
                  </a:cubicBezTo>
                  <a:cubicBezTo>
                    <a:pt x="175520" y="184222"/>
                    <a:pt x="175520" y="184222"/>
                    <a:pt x="176130" y="184222"/>
                  </a:cubicBezTo>
                  <a:cubicBezTo>
                    <a:pt x="176130" y="184222"/>
                    <a:pt x="176130" y="184222"/>
                    <a:pt x="175520" y="184836"/>
                  </a:cubicBezTo>
                  <a:cubicBezTo>
                    <a:pt x="175520" y="184836"/>
                    <a:pt x="175520" y="184836"/>
                    <a:pt x="176130" y="184836"/>
                  </a:cubicBezTo>
                  <a:cubicBezTo>
                    <a:pt x="176130" y="184836"/>
                    <a:pt x="176130" y="184836"/>
                    <a:pt x="176130" y="185450"/>
                  </a:cubicBezTo>
                  <a:cubicBezTo>
                    <a:pt x="176739" y="185450"/>
                    <a:pt x="176739" y="186064"/>
                    <a:pt x="179177" y="186678"/>
                  </a:cubicBezTo>
                  <a:cubicBezTo>
                    <a:pt x="179177" y="186678"/>
                    <a:pt x="179177" y="186678"/>
                    <a:pt x="179177" y="187292"/>
                  </a:cubicBezTo>
                  <a:cubicBezTo>
                    <a:pt x="179177" y="187292"/>
                    <a:pt x="179787" y="187292"/>
                    <a:pt x="181615" y="187292"/>
                  </a:cubicBezTo>
                  <a:cubicBezTo>
                    <a:pt x="181615" y="187292"/>
                    <a:pt x="181615" y="186678"/>
                    <a:pt x="181615" y="188521"/>
                  </a:cubicBezTo>
                  <a:cubicBezTo>
                    <a:pt x="181615" y="188521"/>
                    <a:pt x="181615" y="188521"/>
                    <a:pt x="180396" y="188521"/>
                  </a:cubicBezTo>
                  <a:cubicBezTo>
                    <a:pt x="180396" y="189135"/>
                    <a:pt x="180396" y="190363"/>
                    <a:pt x="179177" y="192819"/>
                  </a:cubicBezTo>
                  <a:cubicBezTo>
                    <a:pt x="181615" y="192819"/>
                    <a:pt x="179787" y="195275"/>
                    <a:pt x="183443" y="196504"/>
                  </a:cubicBezTo>
                  <a:cubicBezTo>
                    <a:pt x="183443" y="197732"/>
                    <a:pt x="184662" y="200188"/>
                    <a:pt x="187100" y="203259"/>
                  </a:cubicBezTo>
                  <a:cubicBezTo>
                    <a:pt x="187100" y="203259"/>
                    <a:pt x="187100" y="203259"/>
                    <a:pt x="186491" y="205101"/>
                  </a:cubicBezTo>
                  <a:cubicBezTo>
                    <a:pt x="186491" y="205101"/>
                    <a:pt x="186491" y="205101"/>
                    <a:pt x="187100" y="205101"/>
                  </a:cubicBezTo>
                  <a:cubicBezTo>
                    <a:pt x="187100" y="206329"/>
                    <a:pt x="187100" y="206943"/>
                    <a:pt x="187100" y="209399"/>
                  </a:cubicBezTo>
                  <a:cubicBezTo>
                    <a:pt x="187100" y="209399"/>
                    <a:pt x="187100" y="209399"/>
                    <a:pt x="186491" y="209399"/>
                  </a:cubicBezTo>
                  <a:cubicBezTo>
                    <a:pt x="186491" y="210627"/>
                    <a:pt x="185881" y="211242"/>
                    <a:pt x="185881" y="214926"/>
                  </a:cubicBezTo>
                  <a:cubicBezTo>
                    <a:pt x="185881" y="214926"/>
                    <a:pt x="185881" y="214926"/>
                    <a:pt x="187100" y="214926"/>
                  </a:cubicBezTo>
                  <a:cubicBezTo>
                    <a:pt x="186491" y="216154"/>
                    <a:pt x="186491" y="215540"/>
                    <a:pt x="186491" y="218610"/>
                  </a:cubicBezTo>
                  <a:cubicBezTo>
                    <a:pt x="186491" y="218610"/>
                    <a:pt x="186491" y="218610"/>
                    <a:pt x="187100" y="218610"/>
                  </a:cubicBezTo>
                  <a:cubicBezTo>
                    <a:pt x="186491" y="219225"/>
                    <a:pt x="187100" y="218610"/>
                    <a:pt x="184053" y="220453"/>
                  </a:cubicBezTo>
                  <a:cubicBezTo>
                    <a:pt x="184053" y="220453"/>
                    <a:pt x="184053" y="220453"/>
                    <a:pt x="184053" y="221067"/>
                  </a:cubicBezTo>
                  <a:cubicBezTo>
                    <a:pt x="184053" y="221067"/>
                    <a:pt x="184662" y="221067"/>
                    <a:pt x="182834" y="221067"/>
                  </a:cubicBezTo>
                  <a:cubicBezTo>
                    <a:pt x="183443" y="221681"/>
                    <a:pt x="181615" y="222295"/>
                    <a:pt x="182224" y="224137"/>
                  </a:cubicBezTo>
                  <a:cubicBezTo>
                    <a:pt x="182224" y="224137"/>
                    <a:pt x="182224" y="224137"/>
                    <a:pt x="181615" y="224137"/>
                  </a:cubicBezTo>
                  <a:cubicBezTo>
                    <a:pt x="180396" y="225979"/>
                    <a:pt x="181006" y="227822"/>
                    <a:pt x="176130" y="230892"/>
                  </a:cubicBezTo>
                  <a:cubicBezTo>
                    <a:pt x="176130" y="230892"/>
                    <a:pt x="176130" y="230892"/>
                    <a:pt x="176739" y="232734"/>
                  </a:cubicBezTo>
                  <a:cubicBezTo>
                    <a:pt x="176739" y="232734"/>
                    <a:pt x="177349" y="232734"/>
                    <a:pt x="175520" y="232734"/>
                  </a:cubicBezTo>
                  <a:cubicBezTo>
                    <a:pt x="175520" y="233962"/>
                    <a:pt x="175520" y="235190"/>
                    <a:pt x="176130" y="238261"/>
                  </a:cubicBezTo>
                  <a:cubicBezTo>
                    <a:pt x="176739" y="238261"/>
                    <a:pt x="176739" y="238261"/>
                    <a:pt x="178568" y="238261"/>
                  </a:cubicBezTo>
                  <a:cubicBezTo>
                    <a:pt x="178568" y="238261"/>
                    <a:pt x="178568" y="238261"/>
                    <a:pt x="178568" y="237647"/>
                  </a:cubicBezTo>
                  <a:cubicBezTo>
                    <a:pt x="179177" y="237647"/>
                    <a:pt x="179177" y="236419"/>
                    <a:pt x="182224" y="235804"/>
                  </a:cubicBezTo>
                  <a:cubicBezTo>
                    <a:pt x="182224" y="235804"/>
                    <a:pt x="182224" y="235804"/>
                    <a:pt x="182224" y="236419"/>
                  </a:cubicBezTo>
                  <a:cubicBezTo>
                    <a:pt x="182224" y="236419"/>
                    <a:pt x="182224" y="236419"/>
                    <a:pt x="182834" y="236419"/>
                  </a:cubicBezTo>
                  <a:cubicBezTo>
                    <a:pt x="182834" y="236419"/>
                    <a:pt x="182834" y="236419"/>
                    <a:pt x="182834" y="237647"/>
                  </a:cubicBezTo>
                  <a:cubicBezTo>
                    <a:pt x="181615" y="237647"/>
                    <a:pt x="181615" y="237033"/>
                    <a:pt x="179787" y="238261"/>
                  </a:cubicBezTo>
                  <a:cubicBezTo>
                    <a:pt x="179787" y="238875"/>
                    <a:pt x="182224" y="238261"/>
                    <a:pt x="182224" y="240103"/>
                  </a:cubicBezTo>
                  <a:cubicBezTo>
                    <a:pt x="182224" y="240103"/>
                    <a:pt x="182224" y="240103"/>
                    <a:pt x="181615" y="240103"/>
                  </a:cubicBezTo>
                  <a:cubicBezTo>
                    <a:pt x="181615" y="240103"/>
                    <a:pt x="181615" y="240103"/>
                    <a:pt x="181615" y="240717"/>
                  </a:cubicBezTo>
                  <a:cubicBezTo>
                    <a:pt x="181006" y="240717"/>
                    <a:pt x="180396" y="240717"/>
                    <a:pt x="178568" y="240717"/>
                  </a:cubicBezTo>
                  <a:cubicBezTo>
                    <a:pt x="178568" y="240717"/>
                    <a:pt x="178568" y="240717"/>
                    <a:pt x="178568" y="241945"/>
                  </a:cubicBezTo>
                  <a:cubicBezTo>
                    <a:pt x="178568" y="241945"/>
                    <a:pt x="178568" y="241945"/>
                    <a:pt x="176739" y="241945"/>
                  </a:cubicBezTo>
                  <a:cubicBezTo>
                    <a:pt x="176739" y="241945"/>
                    <a:pt x="176739" y="241945"/>
                    <a:pt x="176739" y="242559"/>
                  </a:cubicBezTo>
                  <a:cubicBezTo>
                    <a:pt x="176739" y="242559"/>
                    <a:pt x="176739" y="242559"/>
                    <a:pt x="176130" y="242559"/>
                  </a:cubicBezTo>
                  <a:cubicBezTo>
                    <a:pt x="176130" y="242559"/>
                    <a:pt x="176130" y="242559"/>
                    <a:pt x="176130" y="243173"/>
                  </a:cubicBezTo>
                  <a:cubicBezTo>
                    <a:pt x="176130" y="243173"/>
                    <a:pt x="176130" y="243173"/>
                    <a:pt x="175520" y="243173"/>
                  </a:cubicBezTo>
                  <a:cubicBezTo>
                    <a:pt x="175520" y="243173"/>
                    <a:pt x="175520" y="243173"/>
                    <a:pt x="175520" y="243787"/>
                  </a:cubicBezTo>
                  <a:cubicBezTo>
                    <a:pt x="175520" y="243787"/>
                    <a:pt x="176130" y="243787"/>
                    <a:pt x="174301" y="243787"/>
                  </a:cubicBezTo>
                  <a:cubicBezTo>
                    <a:pt x="174301" y="244402"/>
                    <a:pt x="173692" y="246244"/>
                    <a:pt x="171254" y="246244"/>
                  </a:cubicBezTo>
                  <a:cubicBezTo>
                    <a:pt x="171254" y="246244"/>
                    <a:pt x="171254" y="246244"/>
                    <a:pt x="171254" y="246858"/>
                  </a:cubicBezTo>
                  <a:cubicBezTo>
                    <a:pt x="171254" y="246858"/>
                    <a:pt x="170035" y="246244"/>
                    <a:pt x="170035" y="248086"/>
                  </a:cubicBezTo>
                  <a:cubicBezTo>
                    <a:pt x="170035" y="248086"/>
                    <a:pt x="170035" y="248086"/>
                    <a:pt x="168816" y="248086"/>
                  </a:cubicBezTo>
                  <a:cubicBezTo>
                    <a:pt x="168816" y="248086"/>
                    <a:pt x="168816" y="248086"/>
                    <a:pt x="168816" y="249314"/>
                  </a:cubicBezTo>
                  <a:cubicBezTo>
                    <a:pt x="168816" y="249314"/>
                    <a:pt x="168816" y="249314"/>
                    <a:pt x="168207" y="249314"/>
                  </a:cubicBezTo>
                  <a:cubicBezTo>
                    <a:pt x="168207" y="249314"/>
                    <a:pt x="168207" y="249928"/>
                    <a:pt x="168207" y="251156"/>
                  </a:cubicBezTo>
                  <a:cubicBezTo>
                    <a:pt x="168207" y="251156"/>
                    <a:pt x="168207" y="251156"/>
                    <a:pt x="167597" y="251156"/>
                  </a:cubicBezTo>
                  <a:cubicBezTo>
                    <a:pt x="167597" y="251156"/>
                    <a:pt x="167597" y="251156"/>
                    <a:pt x="167597" y="251770"/>
                  </a:cubicBezTo>
                  <a:cubicBezTo>
                    <a:pt x="167597" y="251770"/>
                    <a:pt x="167597" y="251770"/>
                    <a:pt x="166378" y="251770"/>
                  </a:cubicBezTo>
                  <a:cubicBezTo>
                    <a:pt x="166378" y="251770"/>
                    <a:pt x="166378" y="251770"/>
                    <a:pt x="166378" y="251156"/>
                  </a:cubicBezTo>
                  <a:cubicBezTo>
                    <a:pt x="166378" y="251156"/>
                    <a:pt x="166378" y="251156"/>
                    <a:pt x="165769" y="251156"/>
                  </a:cubicBezTo>
                  <a:cubicBezTo>
                    <a:pt x="165769" y="251156"/>
                    <a:pt x="165769" y="250542"/>
                    <a:pt x="165769" y="249314"/>
                  </a:cubicBezTo>
                  <a:cubicBezTo>
                    <a:pt x="165769" y="249314"/>
                    <a:pt x="165769" y="249314"/>
                    <a:pt x="164550" y="249314"/>
                  </a:cubicBezTo>
                  <a:cubicBezTo>
                    <a:pt x="163941" y="248700"/>
                    <a:pt x="163331" y="249928"/>
                    <a:pt x="160893" y="249928"/>
                  </a:cubicBezTo>
                  <a:cubicBezTo>
                    <a:pt x="160893" y="249928"/>
                    <a:pt x="160893" y="249928"/>
                    <a:pt x="160893" y="250542"/>
                  </a:cubicBezTo>
                  <a:cubicBezTo>
                    <a:pt x="160893" y="250542"/>
                    <a:pt x="160893" y="250542"/>
                    <a:pt x="162112" y="250542"/>
                  </a:cubicBezTo>
                  <a:cubicBezTo>
                    <a:pt x="162112" y="250542"/>
                    <a:pt x="162112" y="250542"/>
                    <a:pt x="162112" y="251156"/>
                  </a:cubicBezTo>
                  <a:cubicBezTo>
                    <a:pt x="162112" y="251156"/>
                    <a:pt x="162112" y="251156"/>
                    <a:pt x="162722" y="251156"/>
                  </a:cubicBezTo>
                  <a:cubicBezTo>
                    <a:pt x="162722" y="251156"/>
                    <a:pt x="162722" y="251156"/>
                    <a:pt x="162722" y="251770"/>
                  </a:cubicBezTo>
                  <a:cubicBezTo>
                    <a:pt x="162722" y="251770"/>
                    <a:pt x="162722" y="251770"/>
                    <a:pt x="162112" y="251770"/>
                  </a:cubicBezTo>
                  <a:cubicBezTo>
                    <a:pt x="162112" y="252384"/>
                    <a:pt x="162112" y="251770"/>
                    <a:pt x="162112" y="253613"/>
                  </a:cubicBezTo>
                  <a:cubicBezTo>
                    <a:pt x="162112" y="253613"/>
                    <a:pt x="162112" y="253613"/>
                    <a:pt x="162722" y="253613"/>
                  </a:cubicBezTo>
                  <a:cubicBezTo>
                    <a:pt x="162722" y="253613"/>
                    <a:pt x="162722" y="253613"/>
                    <a:pt x="162722" y="254227"/>
                  </a:cubicBezTo>
                  <a:cubicBezTo>
                    <a:pt x="162722" y="254227"/>
                    <a:pt x="162722" y="254227"/>
                    <a:pt x="163331" y="254227"/>
                  </a:cubicBezTo>
                  <a:cubicBezTo>
                    <a:pt x="163331" y="254227"/>
                    <a:pt x="163331" y="254227"/>
                    <a:pt x="163331" y="254841"/>
                  </a:cubicBezTo>
                  <a:cubicBezTo>
                    <a:pt x="163331" y="254841"/>
                    <a:pt x="163331" y="254841"/>
                    <a:pt x="163941" y="254841"/>
                  </a:cubicBezTo>
                  <a:cubicBezTo>
                    <a:pt x="163941" y="254841"/>
                    <a:pt x="163941" y="254841"/>
                    <a:pt x="163941" y="255455"/>
                  </a:cubicBezTo>
                  <a:cubicBezTo>
                    <a:pt x="163941" y="255455"/>
                    <a:pt x="163941" y="255455"/>
                    <a:pt x="163331" y="255455"/>
                  </a:cubicBezTo>
                  <a:cubicBezTo>
                    <a:pt x="163331" y="255455"/>
                    <a:pt x="163331" y="255455"/>
                    <a:pt x="163941" y="256069"/>
                  </a:cubicBezTo>
                  <a:cubicBezTo>
                    <a:pt x="163941" y="256069"/>
                    <a:pt x="163941" y="256069"/>
                    <a:pt x="163331" y="256069"/>
                  </a:cubicBezTo>
                  <a:cubicBezTo>
                    <a:pt x="163331" y="256069"/>
                    <a:pt x="163331" y="256069"/>
                    <a:pt x="163331" y="257297"/>
                  </a:cubicBezTo>
                  <a:cubicBezTo>
                    <a:pt x="163331" y="257297"/>
                    <a:pt x="163331" y="257297"/>
                    <a:pt x="162722" y="257297"/>
                  </a:cubicBezTo>
                  <a:cubicBezTo>
                    <a:pt x="162722" y="257297"/>
                    <a:pt x="162722" y="257297"/>
                    <a:pt x="162722" y="257911"/>
                  </a:cubicBezTo>
                  <a:cubicBezTo>
                    <a:pt x="163941" y="257911"/>
                    <a:pt x="165160" y="256683"/>
                    <a:pt x="167597" y="257297"/>
                  </a:cubicBezTo>
                  <a:cubicBezTo>
                    <a:pt x="167597" y="257297"/>
                    <a:pt x="167597" y="257297"/>
                    <a:pt x="167597" y="257911"/>
                  </a:cubicBezTo>
                  <a:lnTo>
                    <a:pt x="171254" y="257911"/>
                  </a:lnTo>
                  <a:cubicBezTo>
                    <a:pt x="171254" y="257911"/>
                    <a:pt x="171864" y="259753"/>
                    <a:pt x="170035" y="259753"/>
                  </a:cubicBezTo>
                  <a:cubicBezTo>
                    <a:pt x="170035" y="259753"/>
                    <a:pt x="170035" y="259753"/>
                    <a:pt x="170035" y="260982"/>
                  </a:cubicBezTo>
                  <a:cubicBezTo>
                    <a:pt x="170035" y="260982"/>
                    <a:pt x="170035" y="260982"/>
                    <a:pt x="170645" y="260982"/>
                  </a:cubicBezTo>
                  <a:cubicBezTo>
                    <a:pt x="170645" y="260982"/>
                    <a:pt x="170035" y="263438"/>
                    <a:pt x="172473" y="262824"/>
                  </a:cubicBezTo>
                  <a:cubicBezTo>
                    <a:pt x="172473" y="262824"/>
                    <a:pt x="172473" y="262824"/>
                    <a:pt x="172473" y="263438"/>
                  </a:cubicBezTo>
                  <a:cubicBezTo>
                    <a:pt x="172473" y="263438"/>
                    <a:pt x="172473" y="263438"/>
                    <a:pt x="173692" y="263438"/>
                  </a:cubicBezTo>
                  <a:cubicBezTo>
                    <a:pt x="173692" y="263438"/>
                    <a:pt x="173692" y="263438"/>
                    <a:pt x="173692" y="264052"/>
                  </a:cubicBezTo>
                  <a:cubicBezTo>
                    <a:pt x="173692" y="264052"/>
                    <a:pt x="174301" y="264052"/>
                    <a:pt x="175520" y="264052"/>
                  </a:cubicBezTo>
                  <a:cubicBezTo>
                    <a:pt x="175520" y="264052"/>
                    <a:pt x="175520" y="264052"/>
                    <a:pt x="175520" y="265280"/>
                  </a:cubicBezTo>
                  <a:cubicBezTo>
                    <a:pt x="175520" y="265280"/>
                    <a:pt x="175520" y="265280"/>
                    <a:pt x="174911" y="265280"/>
                  </a:cubicBezTo>
                  <a:cubicBezTo>
                    <a:pt x="174911" y="265894"/>
                    <a:pt x="174911" y="265894"/>
                    <a:pt x="174301" y="267736"/>
                  </a:cubicBezTo>
                  <a:cubicBezTo>
                    <a:pt x="174301" y="267736"/>
                    <a:pt x="174301" y="267736"/>
                    <a:pt x="174911" y="267736"/>
                  </a:cubicBezTo>
                  <a:cubicBezTo>
                    <a:pt x="175520" y="268964"/>
                    <a:pt x="174301" y="270193"/>
                    <a:pt x="174301" y="272649"/>
                  </a:cubicBezTo>
                  <a:cubicBezTo>
                    <a:pt x="174301" y="272649"/>
                    <a:pt x="174301" y="272649"/>
                    <a:pt x="173692" y="272649"/>
                  </a:cubicBezTo>
                  <a:cubicBezTo>
                    <a:pt x="173692" y="272649"/>
                    <a:pt x="173692" y="272649"/>
                    <a:pt x="173692" y="271421"/>
                  </a:cubicBezTo>
                  <a:cubicBezTo>
                    <a:pt x="173692" y="271421"/>
                    <a:pt x="173692" y="271421"/>
                    <a:pt x="172473" y="271421"/>
                  </a:cubicBezTo>
                  <a:cubicBezTo>
                    <a:pt x="171864" y="271421"/>
                    <a:pt x="170035" y="271421"/>
                    <a:pt x="170645" y="274491"/>
                  </a:cubicBezTo>
                  <a:cubicBezTo>
                    <a:pt x="170645" y="275105"/>
                    <a:pt x="170035" y="275105"/>
                    <a:pt x="170035" y="276947"/>
                  </a:cubicBezTo>
                  <a:cubicBezTo>
                    <a:pt x="170035" y="276947"/>
                    <a:pt x="170035" y="276947"/>
                    <a:pt x="168816" y="276947"/>
                  </a:cubicBezTo>
                  <a:cubicBezTo>
                    <a:pt x="168816" y="276947"/>
                    <a:pt x="168816" y="276947"/>
                    <a:pt x="168816" y="275719"/>
                  </a:cubicBezTo>
                  <a:cubicBezTo>
                    <a:pt x="168816" y="276333"/>
                    <a:pt x="168207" y="275105"/>
                    <a:pt x="166988" y="276947"/>
                  </a:cubicBezTo>
                  <a:cubicBezTo>
                    <a:pt x="166988" y="276333"/>
                    <a:pt x="166988" y="277561"/>
                    <a:pt x="168207" y="277561"/>
                  </a:cubicBezTo>
                  <a:cubicBezTo>
                    <a:pt x="168207" y="277561"/>
                    <a:pt x="168207" y="277561"/>
                    <a:pt x="168207" y="278176"/>
                  </a:cubicBezTo>
                  <a:cubicBezTo>
                    <a:pt x="168207" y="278176"/>
                    <a:pt x="168207" y="278176"/>
                    <a:pt x="168816" y="278176"/>
                  </a:cubicBezTo>
                  <a:cubicBezTo>
                    <a:pt x="168816" y="278176"/>
                    <a:pt x="168816" y="278176"/>
                    <a:pt x="168816" y="278790"/>
                  </a:cubicBezTo>
                  <a:cubicBezTo>
                    <a:pt x="168816" y="278790"/>
                    <a:pt x="168816" y="278790"/>
                    <a:pt x="170035" y="278790"/>
                  </a:cubicBezTo>
                  <a:cubicBezTo>
                    <a:pt x="170035" y="278790"/>
                    <a:pt x="170035" y="278790"/>
                    <a:pt x="170035" y="279404"/>
                  </a:cubicBezTo>
                  <a:cubicBezTo>
                    <a:pt x="170035" y="279404"/>
                    <a:pt x="170035" y="279404"/>
                    <a:pt x="170645" y="279404"/>
                  </a:cubicBezTo>
                  <a:cubicBezTo>
                    <a:pt x="170645" y="279404"/>
                    <a:pt x="170645" y="279404"/>
                    <a:pt x="170645" y="280632"/>
                  </a:cubicBezTo>
                  <a:cubicBezTo>
                    <a:pt x="170645" y="280632"/>
                    <a:pt x="170645" y="280632"/>
                    <a:pt x="170035" y="280632"/>
                  </a:cubicBezTo>
                  <a:cubicBezTo>
                    <a:pt x="170645" y="281246"/>
                    <a:pt x="166988" y="283088"/>
                    <a:pt x="166988" y="280632"/>
                  </a:cubicBezTo>
                  <a:cubicBezTo>
                    <a:pt x="166988" y="280632"/>
                    <a:pt x="166378" y="280632"/>
                    <a:pt x="164550" y="280632"/>
                  </a:cubicBezTo>
                  <a:cubicBezTo>
                    <a:pt x="164550" y="280632"/>
                    <a:pt x="164550" y="280632"/>
                    <a:pt x="164550" y="281246"/>
                  </a:cubicBezTo>
                  <a:cubicBezTo>
                    <a:pt x="164550" y="281246"/>
                    <a:pt x="165160" y="281246"/>
                    <a:pt x="163331" y="281246"/>
                  </a:cubicBezTo>
                  <a:cubicBezTo>
                    <a:pt x="163331" y="281246"/>
                    <a:pt x="162722" y="281246"/>
                    <a:pt x="160893" y="281246"/>
                  </a:cubicBezTo>
                  <a:cubicBezTo>
                    <a:pt x="160893" y="280632"/>
                    <a:pt x="160893" y="281246"/>
                    <a:pt x="160893" y="279404"/>
                  </a:cubicBezTo>
                  <a:cubicBezTo>
                    <a:pt x="160893" y="279404"/>
                    <a:pt x="160893" y="280018"/>
                    <a:pt x="159065" y="280632"/>
                  </a:cubicBezTo>
                  <a:cubicBezTo>
                    <a:pt x="159065" y="280632"/>
                    <a:pt x="159065" y="280632"/>
                    <a:pt x="159065" y="281246"/>
                  </a:cubicBezTo>
                  <a:cubicBezTo>
                    <a:pt x="159065" y="280632"/>
                    <a:pt x="159674" y="280632"/>
                    <a:pt x="158455" y="279404"/>
                  </a:cubicBezTo>
                  <a:cubicBezTo>
                    <a:pt x="158455" y="279404"/>
                    <a:pt x="158455" y="279404"/>
                    <a:pt x="158455" y="280632"/>
                  </a:cubicBezTo>
                  <a:cubicBezTo>
                    <a:pt x="157846" y="280018"/>
                    <a:pt x="155408" y="281246"/>
                    <a:pt x="155408" y="278790"/>
                  </a:cubicBezTo>
                  <a:cubicBezTo>
                    <a:pt x="155408" y="278790"/>
                    <a:pt x="155408" y="278790"/>
                    <a:pt x="154799" y="278790"/>
                  </a:cubicBezTo>
                  <a:cubicBezTo>
                    <a:pt x="154799" y="278790"/>
                    <a:pt x="154799" y="278790"/>
                    <a:pt x="154189" y="277561"/>
                  </a:cubicBezTo>
                  <a:cubicBezTo>
                    <a:pt x="154189" y="277561"/>
                    <a:pt x="154189" y="277561"/>
                    <a:pt x="152970" y="277561"/>
                  </a:cubicBezTo>
                  <a:cubicBezTo>
                    <a:pt x="152970" y="277561"/>
                    <a:pt x="152970" y="277561"/>
                    <a:pt x="152970" y="278176"/>
                  </a:cubicBezTo>
                  <a:cubicBezTo>
                    <a:pt x="153580" y="278176"/>
                    <a:pt x="151751" y="277561"/>
                    <a:pt x="151751" y="279404"/>
                  </a:cubicBezTo>
                  <a:cubicBezTo>
                    <a:pt x="151142" y="279404"/>
                    <a:pt x="150532" y="279404"/>
                    <a:pt x="148704" y="279404"/>
                  </a:cubicBezTo>
                  <a:cubicBezTo>
                    <a:pt x="148704" y="279404"/>
                    <a:pt x="148704" y="279404"/>
                    <a:pt x="148704" y="280632"/>
                  </a:cubicBezTo>
                  <a:cubicBezTo>
                    <a:pt x="148704" y="280632"/>
                    <a:pt x="148704" y="280632"/>
                    <a:pt x="148095" y="280632"/>
                  </a:cubicBezTo>
                  <a:cubicBezTo>
                    <a:pt x="148095" y="280632"/>
                    <a:pt x="148095" y="280632"/>
                    <a:pt x="148095" y="279404"/>
                  </a:cubicBezTo>
                  <a:cubicBezTo>
                    <a:pt x="148095" y="279404"/>
                    <a:pt x="148095" y="279404"/>
                    <a:pt x="148095" y="278790"/>
                  </a:cubicBezTo>
                  <a:cubicBezTo>
                    <a:pt x="148095" y="278790"/>
                    <a:pt x="148095" y="278790"/>
                    <a:pt x="148704" y="278790"/>
                  </a:cubicBezTo>
                  <a:cubicBezTo>
                    <a:pt x="148704" y="278176"/>
                    <a:pt x="148704" y="276947"/>
                    <a:pt x="148704" y="274491"/>
                  </a:cubicBezTo>
                  <a:cubicBezTo>
                    <a:pt x="148704" y="274491"/>
                    <a:pt x="148704" y="274491"/>
                    <a:pt x="148095" y="274491"/>
                  </a:cubicBezTo>
                  <a:cubicBezTo>
                    <a:pt x="148095" y="274491"/>
                    <a:pt x="148095" y="274491"/>
                    <a:pt x="148095" y="273877"/>
                  </a:cubicBezTo>
                  <a:cubicBezTo>
                    <a:pt x="148095" y="273877"/>
                    <a:pt x="148095" y="273877"/>
                    <a:pt x="146876" y="273877"/>
                  </a:cubicBezTo>
                  <a:cubicBezTo>
                    <a:pt x="146876" y="273877"/>
                    <a:pt x="146876" y="273877"/>
                    <a:pt x="146876" y="273263"/>
                  </a:cubicBezTo>
                  <a:cubicBezTo>
                    <a:pt x="146876" y="273263"/>
                    <a:pt x="146876" y="273263"/>
                    <a:pt x="146266" y="273263"/>
                  </a:cubicBezTo>
                  <a:cubicBezTo>
                    <a:pt x="146266" y="272649"/>
                    <a:pt x="146266" y="272649"/>
                    <a:pt x="146266" y="270807"/>
                  </a:cubicBezTo>
                  <a:cubicBezTo>
                    <a:pt x="146266" y="270807"/>
                    <a:pt x="146266" y="270807"/>
                    <a:pt x="145047" y="270807"/>
                  </a:cubicBezTo>
                  <a:cubicBezTo>
                    <a:pt x="145047" y="270807"/>
                    <a:pt x="145047" y="270807"/>
                    <a:pt x="145047" y="270193"/>
                  </a:cubicBezTo>
                  <a:cubicBezTo>
                    <a:pt x="145047" y="270193"/>
                    <a:pt x="145047" y="270193"/>
                    <a:pt x="146266" y="270193"/>
                  </a:cubicBezTo>
                  <a:cubicBezTo>
                    <a:pt x="146266" y="270193"/>
                    <a:pt x="146266" y="270193"/>
                    <a:pt x="145047" y="269579"/>
                  </a:cubicBezTo>
                  <a:cubicBezTo>
                    <a:pt x="145047" y="269579"/>
                    <a:pt x="145047" y="269579"/>
                    <a:pt x="146266" y="269579"/>
                  </a:cubicBezTo>
                  <a:cubicBezTo>
                    <a:pt x="146266" y="269579"/>
                    <a:pt x="146266" y="269579"/>
                    <a:pt x="146266" y="268964"/>
                  </a:cubicBezTo>
                  <a:cubicBezTo>
                    <a:pt x="146266" y="268964"/>
                    <a:pt x="146266" y="268964"/>
                    <a:pt x="146266" y="267736"/>
                  </a:cubicBezTo>
                  <a:cubicBezTo>
                    <a:pt x="146266" y="267736"/>
                    <a:pt x="146266" y="267736"/>
                    <a:pt x="146876" y="267736"/>
                  </a:cubicBezTo>
                  <a:cubicBezTo>
                    <a:pt x="146876" y="267736"/>
                    <a:pt x="146876" y="267736"/>
                    <a:pt x="146876" y="267122"/>
                  </a:cubicBezTo>
                  <a:cubicBezTo>
                    <a:pt x="146876" y="267122"/>
                    <a:pt x="146266" y="267122"/>
                    <a:pt x="148095" y="267122"/>
                  </a:cubicBezTo>
                  <a:cubicBezTo>
                    <a:pt x="148095" y="267122"/>
                    <a:pt x="148095" y="267122"/>
                    <a:pt x="148095" y="266508"/>
                  </a:cubicBezTo>
                  <a:cubicBezTo>
                    <a:pt x="148095" y="266508"/>
                    <a:pt x="148095" y="266508"/>
                    <a:pt x="148704" y="266508"/>
                  </a:cubicBezTo>
                  <a:cubicBezTo>
                    <a:pt x="148704" y="266508"/>
                    <a:pt x="148704" y="266508"/>
                    <a:pt x="148704" y="265894"/>
                  </a:cubicBezTo>
                  <a:cubicBezTo>
                    <a:pt x="148704" y="265894"/>
                    <a:pt x="148704" y="265894"/>
                    <a:pt x="149314" y="265894"/>
                  </a:cubicBezTo>
                  <a:cubicBezTo>
                    <a:pt x="149923" y="265280"/>
                    <a:pt x="148704" y="265280"/>
                    <a:pt x="150532" y="263438"/>
                  </a:cubicBezTo>
                  <a:cubicBezTo>
                    <a:pt x="150532" y="263438"/>
                    <a:pt x="150532" y="263438"/>
                    <a:pt x="150532" y="264052"/>
                  </a:cubicBezTo>
                  <a:cubicBezTo>
                    <a:pt x="150532" y="264052"/>
                    <a:pt x="149923" y="264052"/>
                    <a:pt x="151751" y="264052"/>
                  </a:cubicBezTo>
                  <a:cubicBezTo>
                    <a:pt x="151751" y="264052"/>
                    <a:pt x="151751" y="263438"/>
                    <a:pt x="151751" y="262210"/>
                  </a:cubicBezTo>
                  <a:cubicBezTo>
                    <a:pt x="151751" y="262210"/>
                    <a:pt x="151751" y="262210"/>
                    <a:pt x="152361" y="262210"/>
                  </a:cubicBezTo>
                  <a:cubicBezTo>
                    <a:pt x="152361" y="261596"/>
                    <a:pt x="152970" y="261596"/>
                    <a:pt x="152970" y="259753"/>
                  </a:cubicBezTo>
                  <a:cubicBezTo>
                    <a:pt x="152970" y="259753"/>
                    <a:pt x="152970" y="259753"/>
                    <a:pt x="154189" y="259753"/>
                  </a:cubicBezTo>
                  <a:cubicBezTo>
                    <a:pt x="154189" y="259753"/>
                    <a:pt x="154189" y="259753"/>
                    <a:pt x="154189" y="259139"/>
                  </a:cubicBezTo>
                  <a:cubicBezTo>
                    <a:pt x="153580" y="259139"/>
                    <a:pt x="153580" y="259139"/>
                    <a:pt x="151751" y="259139"/>
                  </a:cubicBezTo>
                  <a:cubicBezTo>
                    <a:pt x="151751" y="259139"/>
                    <a:pt x="151751" y="259753"/>
                    <a:pt x="151751" y="257911"/>
                  </a:cubicBezTo>
                  <a:cubicBezTo>
                    <a:pt x="151751" y="257911"/>
                    <a:pt x="151751" y="257911"/>
                    <a:pt x="152361" y="257911"/>
                  </a:cubicBezTo>
                  <a:cubicBezTo>
                    <a:pt x="152361" y="257911"/>
                    <a:pt x="152361" y="257911"/>
                    <a:pt x="152361" y="257297"/>
                  </a:cubicBezTo>
                  <a:cubicBezTo>
                    <a:pt x="152361" y="257297"/>
                    <a:pt x="152361" y="257297"/>
                    <a:pt x="152970" y="257297"/>
                  </a:cubicBezTo>
                  <a:cubicBezTo>
                    <a:pt x="152970" y="257297"/>
                    <a:pt x="152970" y="257297"/>
                    <a:pt x="152970" y="256069"/>
                  </a:cubicBezTo>
                  <a:cubicBezTo>
                    <a:pt x="152970" y="256069"/>
                    <a:pt x="152970" y="256069"/>
                    <a:pt x="154189" y="256069"/>
                  </a:cubicBezTo>
                  <a:cubicBezTo>
                    <a:pt x="154189" y="256069"/>
                    <a:pt x="154189" y="256069"/>
                    <a:pt x="154189" y="255455"/>
                  </a:cubicBezTo>
                  <a:cubicBezTo>
                    <a:pt x="154189" y="255455"/>
                    <a:pt x="154189" y="255455"/>
                    <a:pt x="154799" y="255455"/>
                  </a:cubicBezTo>
                  <a:cubicBezTo>
                    <a:pt x="154799" y="255455"/>
                    <a:pt x="154799" y="254841"/>
                    <a:pt x="154799" y="253613"/>
                  </a:cubicBezTo>
                  <a:cubicBezTo>
                    <a:pt x="154799" y="253613"/>
                    <a:pt x="154799" y="253613"/>
                    <a:pt x="155408" y="253613"/>
                  </a:cubicBezTo>
                  <a:cubicBezTo>
                    <a:pt x="155408" y="252999"/>
                    <a:pt x="155408" y="253613"/>
                    <a:pt x="155408" y="251770"/>
                  </a:cubicBezTo>
                  <a:cubicBezTo>
                    <a:pt x="155408" y="251770"/>
                    <a:pt x="155408" y="251770"/>
                    <a:pt x="154799" y="251770"/>
                  </a:cubicBezTo>
                  <a:cubicBezTo>
                    <a:pt x="154189" y="251156"/>
                    <a:pt x="155408" y="250542"/>
                    <a:pt x="155408" y="248086"/>
                  </a:cubicBezTo>
                  <a:cubicBezTo>
                    <a:pt x="155408" y="248086"/>
                    <a:pt x="155408" y="248086"/>
                    <a:pt x="156018" y="248086"/>
                  </a:cubicBezTo>
                  <a:cubicBezTo>
                    <a:pt x="156018" y="248086"/>
                    <a:pt x="156018" y="248086"/>
                    <a:pt x="156018" y="249314"/>
                  </a:cubicBezTo>
                  <a:cubicBezTo>
                    <a:pt x="156627" y="248700"/>
                    <a:pt x="156627" y="249314"/>
                    <a:pt x="157237" y="248086"/>
                  </a:cubicBezTo>
                  <a:cubicBezTo>
                    <a:pt x="157237" y="248086"/>
                    <a:pt x="157237" y="248086"/>
                    <a:pt x="156627" y="247472"/>
                  </a:cubicBezTo>
                  <a:cubicBezTo>
                    <a:pt x="156627" y="247472"/>
                    <a:pt x="156627" y="247472"/>
                    <a:pt x="157237" y="247472"/>
                  </a:cubicBezTo>
                  <a:cubicBezTo>
                    <a:pt x="157237" y="247472"/>
                    <a:pt x="158455" y="246858"/>
                    <a:pt x="156627" y="245630"/>
                  </a:cubicBezTo>
                  <a:cubicBezTo>
                    <a:pt x="157237" y="245016"/>
                    <a:pt x="157237" y="245630"/>
                    <a:pt x="158455" y="244402"/>
                  </a:cubicBezTo>
                  <a:cubicBezTo>
                    <a:pt x="158455" y="244402"/>
                    <a:pt x="158455" y="244402"/>
                    <a:pt x="158455" y="245630"/>
                  </a:cubicBezTo>
                  <a:cubicBezTo>
                    <a:pt x="158455" y="245630"/>
                    <a:pt x="157846" y="245630"/>
                    <a:pt x="159674" y="245630"/>
                  </a:cubicBezTo>
                  <a:cubicBezTo>
                    <a:pt x="159674" y="245016"/>
                    <a:pt x="159674" y="245630"/>
                    <a:pt x="159674" y="243787"/>
                  </a:cubicBezTo>
                  <a:cubicBezTo>
                    <a:pt x="159674" y="243787"/>
                    <a:pt x="159674" y="243787"/>
                    <a:pt x="158455" y="243787"/>
                  </a:cubicBezTo>
                  <a:cubicBezTo>
                    <a:pt x="158455" y="243787"/>
                    <a:pt x="158455" y="244402"/>
                    <a:pt x="158455" y="242559"/>
                  </a:cubicBezTo>
                  <a:cubicBezTo>
                    <a:pt x="158455" y="242559"/>
                    <a:pt x="158455" y="242559"/>
                    <a:pt x="159065" y="242559"/>
                  </a:cubicBezTo>
                  <a:cubicBezTo>
                    <a:pt x="159065" y="242559"/>
                    <a:pt x="159065" y="242559"/>
                    <a:pt x="159065" y="241945"/>
                  </a:cubicBezTo>
                  <a:cubicBezTo>
                    <a:pt x="159065" y="241945"/>
                    <a:pt x="158455" y="241945"/>
                    <a:pt x="160284" y="241945"/>
                  </a:cubicBezTo>
                  <a:cubicBezTo>
                    <a:pt x="160284" y="241331"/>
                    <a:pt x="160284" y="241945"/>
                    <a:pt x="160284" y="240103"/>
                  </a:cubicBezTo>
                  <a:cubicBezTo>
                    <a:pt x="160284" y="240103"/>
                    <a:pt x="160284" y="240103"/>
                    <a:pt x="160893" y="240103"/>
                  </a:cubicBezTo>
                  <a:cubicBezTo>
                    <a:pt x="160893" y="240103"/>
                    <a:pt x="160893" y="240103"/>
                    <a:pt x="160893" y="239489"/>
                  </a:cubicBezTo>
                  <a:cubicBezTo>
                    <a:pt x="160893" y="239489"/>
                    <a:pt x="160893" y="239489"/>
                    <a:pt x="160284" y="239489"/>
                  </a:cubicBezTo>
                  <a:cubicBezTo>
                    <a:pt x="160284" y="239489"/>
                    <a:pt x="160284" y="239489"/>
                    <a:pt x="160284" y="238875"/>
                  </a:cubicBezTo>
                  <a:cubicBezTo>
                    <a:pt x="160284" y="238875"/>
                    <a:pt x="160284" y="238875"/>
                    <a:pt x="159674" y="238875"/>
                  </a:cubicBezTo>
                  <a:cubicBezTo>
                    <a:pt x="159674" y="238875"/>
                    <a:pt x="159674" y="238875"/>
                    <a:pt x="160284" y="238261"/>
                  </a:cubicBezTo>
                  <a:cubicBezTo>
                    <a:pt x="160284" y="238261"/>
                    <a:pt x="160284" y="238261"/>
                    <a:pt x="159674" y="238261"/>
                  </a:cubicBezTo>
                  <a:cubicBezTo>
                    <a:pt x="159674" y="238261"/>
                    <a:pt x="159674" y="238261"/>
                    <a:pt x="159674" y="237647"/>
                  </a:cubicBezTo>
                  <a:cubicBezTo>
                    <a:pt x="159674" y="237033"/>
                    <a:pt x="159065" y="238261"/>
                    <a:pt x="157237" y="238261"/>
                  </a:cubicBezTo>
                  <a:cubicBezTo>
                    <a:pt x="157237" y="238261"/>
                    <a:pt x="157237" y="238261"/>
                    <a:pt x="157237" y="238875"/>
                  </a:cubicBezTo>
                  <a:cubicBezTo>
                    <a:pt x="157237" y="238875"/>
                    <a:pt x="157846" y="238875"/>
                    <a:pt x="156018" y="238875"/>
                  </a:cubicBezTo>
                  <a:cubicBezTo>
                    <a:pt x="156018" y="238875"/>
                    <a:pt x="156018" y="238875"/>
                    <a:pt x="156018" y="238261"/>
                  </a:cubicBezTo>
                  <a:cubicBezTo>
                    <a:pt x="156018" y="238261"/>
                    <a:pt x="156018" y="238261"/>
                    <a:pt x="156627" y="238261"/>
                  </a:cubicBezTo>
                  <a:cubicBezTo>
                    <a:pt x="156627" y="238261"/>
                    <a:pt x="156627" y="238261"/>
                    <a:pt x="156018" y="237647"/>
                  </a:cubicBezTo>
                  <a:cubicBezTo>
                    <a:pt x="156018" y="237647"/>
                    <a:pt x="156018" y="237647"/>
                    <a:pt x="156627" y="237647"/>
                  </a:cubicBezTo>
                  <a:cubicBezTo>
                    <a:pt x="156627" y="237647"/>
                    <a:pt x="156627" y="237647"/>
                    <a:pt x="156627" y="236419"/>
                  </a:cubicBezTo>
                  <a:cubicBezTo>
                    <a:pt x="156627" y="236419"/>
                    <a:pt x="156627" y="236419"/>
                    <a:pt x="156018" y="236419"/>
                  </a:cubicBezTo>
                  <a:cubicBezTo>
                    <a:pt x="156018" y="236419"/>
                    <a:pt x="156018" y="236419"/>
                    <a:pt x="156018" y="235804"/>
                  </a:cubicBezTo>
                  <a:cubicBezTo>
                    <a:pt x="156018" y="235804"/>
                    <a:pt x="156018" y="235804"/>
                    <a:pt x="155408" y="235804"/>
                  </a:cubicBezTo>
                  <a:cubicBezTo>
                    <a:pt x="155408" y="235804"/>
                    <a:pt x="155408" y="235804"/>
                    <a:pt x="155408" y="235190"/>
                  </a:cubicBezTo>
                  <a:cubicBezTo>
                    <a:pt x="154799" y="235190"/>
                    <a:pt x="154189" y="235190"/>
                    <a:pt x="152361" y="235190"/>
                  </a:cubicBezTo>
                  <a:cubicBezTo>
                    <a:pt x="152361" y="235190"/>
                    <a:pt x="152361" y="235190"/>
                    <a:pt x="152361" y="235804"/>
                  </a:cubicBezTo>
                  <a:cubicBezTo>
                    <a:pt x="152361" y="235804"/>
                    <a:pt x="152361" y="235804"/>
                    <a:pt x="151751" y="235804"/>
                  </a:cubicBezTo>
                  <a:cubicBezTo>
                    <a:pt x="151751" y="235804"/>
                    <a:pt x="151751" y="235804"/>
                    <a:pt x="151751" y="235190"/>
                  </a:cubicBezTo>
                  <a:cubicBezTo>
                    <a:pt x="151142" y="234576"/>
                    <a:pt x="149923" y="236419"/>
                    <a:pt x="148095" y="234576"/>
                  </a:cubicBezTo>
                  <a:cubicBezTo>
                    <a:pt x="148095" y="234576"/>
                    <a:pt x="148095" y="234576"/>
                    <a:pt x="148704" y="234576"/>
                  </a:cubicBezTo>
                  <a:cubicBezTo>
                    <a:pt x="148704" y="234576"/>
                    <a:pt x="148704" y="234576"/>
                    <a:pt x="148704" y="233962"/>
                  </a:cubicBezTo>
                  <a:cubicBezTo>
                    <a:pt x="147485" y="233348"/>
                    <a:pt x="146266" y="232120"/>
                    <a:pt x="142609" y="230892"/>
                  </a:cubicBezTo>
                  <a:cubicBezTo>
                    <a:pt x="142609" y="229664"/>
                    <a:pt x="142609" y="228436"/>
                    <a:pt x="142609" y="225979"/>
                  </a:cubicBezTo>
                  <a:cubicBezTo>
                    <a:pt x="142609" y="225979"/>
                    <a:pt x="142609" y="225979"/>
                    <a:pt x="141390" y="225979"/>
                  </a:cubicBezTo>
                  <a:cubicBezTo>
                    <a:pt x="141390" y="225979"/>
                    <a:pt x="141390" y="225979"/>
                    <a:pt x="141390" y="224751"/>
                  </a:cubicBezTo>
                  <a:cubicBezTo>
                    <a:pt x="141390" y="224751"/>
                    <a:pt x="141390" y="224751"/>
                    <a:pt x="140781" y="224751"/>
                  </a:cubicBezTo>
                  <a:cubicBezTo>
                    <a:pt x="141390" y="224751"/>
                    <a:pt x="140781" y="224751"/>
                    <a:pt x="140172" y="222909"/>
                  </a:cubicBezTo>
                  <a:cubicBezTo>
                    <a:pt x="139562" y="222909"/>
                    <a:pt x="139562" y="222295"/>
                    <a:pt x="137734" y="222295"/>
                  </a:cubicBezTo>
                  <a:cubicBezTo>
                    <a:pt x="137734" y="222295"/>
                    <a:pt x="137734" y="222295"/>
                    <a:pt x="137734" y="222909"/>
                  </a:cubicBezTo>
                  <a:cubicBezTo>
                    <a:pt x="137734" y="222909"/>
                    <a:pt x="137734" y="222909"/>
                    <a:pt x="137124" y="222909"/>
                  </a:cubicBezTo>
                  <a:cubicBezTo>
                    <a:pt x="137124" y="222909"/>
                    <a:pt x="137124" y="222909"/>
                    <a:pt x="137124" y="223523"/>
                  </a:cubicBezTo>
                  <a:cubicBezTo>
                    <a:pt x="136515" y="222909"/>
                    <a:pt x="136515" y="224751"/>
                    <a:pt x="134686" y="224137"/>
                  </a:cubicBezTo>
                  <a:cubicBezTo>
                    <a:pt x="134077" y="225979"/>
                    <a:pt x="134077" y="225365"/>
                    <a:pt x="129811" y="224751"/>
                  </a:cubicBezTo>
                  <a:cubicBezTo>
                    <a:pt x="129811" y="224751"/>
                    <a:pt x="129811" y="224751"/>
                    <a:pt x="129811" y="224137"/>
                  </a:cubicBezTo>
                  <a:cubicBezTo>
                    <a:pt x="129811" y="224137"/>
                    <a:pt x="130420" y="224137"/>
                    <a:pt x="128592" y="224137"/>
                  </a:cubicBezTo>
                  <a:cubicBezTo>
                    <a:pt x="128592" y="224751"/>
                    <a:pt x="128592" y="224137"/>
                    <a:pt x="128592" y="225979"/>
                  </a:cubicBezTo>
                  <a:cubicBezTo>
                    <a:pt x="126763" y="225979"/>
                    <a:pt x="124935" y="224751"/>
                    <a:pt x="121278" y="224751"/>
                  </a:cubicBezTo>
                  <a:cubicBezTo>
                    <a:pt x="121278" y="224751"/>
                    <a:pt x="121278" y="224137"/>
                    <a:pt x="121278" y="222909"/>
                  </a:cubicBezTo>
                  <a:cubicBezTo>
                    <a:pt x="121278" y="222909"/>
                    <a:pt x="121278" y="222909"/>
                    <a:pt x="121888" y="222909"/>
                  </a:cubicBezTo>
                  <a:cubicBezTo>
                    <a:pt x="121888" y="222295"/>
                    <a:pt x="123107" y="219225"/>
                    <a:pt x="120059" y="219225"/>
                  </a:cubicBezTo>
                  <a:cubicBezTo>
                    <a:pt x="120059" y="219225"/>
                    <a:pt x="120059" y="219225"/>
                    <a:pt x="120059" y="218610"/>
                  </a:cubicBezTo>
                  <a:cubicBezTo>
                    <a:pt x="120059" y="218610"/>
                    <a:pt x="119450" y="219225"/>
                    <a:pt x="117621" y="219225"/>
                  </a:cubicBezTo>
                  <a:cubicBezTo>
                    <a:pt x="117621" y="219225"/>
                    <a:pt x="117621" y="219225"/>
                    <a:pt x="117621" y="219839"/>
                  </a:cubicBezTo>
                  <a:cubicBezTo>
                    <a:pt x="117621" y="219839"/>
                    <a:pt x="118231" y="219839"/>
                    <a:pt x="116403" y="219839"/>
                  </a:cubicBezTo>
                  <a:cubicBezTo>
                    <a:pt x="116403" y="219839"/>
                    <a:pt x="116403" y="219839"/>
                    <a:pt x="116403" y="219225"/>
                  </a:cubicBezTo>
                  <a:cubicBezTo>
                    <a:pt x="116403" y="219225"/>
                    <a:pt x="116403" y="219225"/>
                    <a:pt x="115793" y="219225"/>
                  </a:cubicBezTo>
                  <a:cubicBezTo>
                    <a:pt x="115793" y="219225"/>
                    <a:pt x="115793" y="217382"/>
                    <a:pt x="115793" y="215540"/>
                  </a:cubicBezTo>
                  <a:cubicBezTo>
                    <a:pt x="115793" y="215540"/>
                    <a:pt x="115793" y="215540"/>
                    <a:pt x="115184" y="215540"/>
                  </a:cubicBezTo>
                  <a:cubicBezTo>
                    <a:pt x="115184" y="214312"/>
                    <a:pt x="115184" y="214926"/>
                    <a:pt x="113355" y="211856"/>
                  </a:cubicBezTo>
                  <a:cubicBezTo>
                    <a:pt x="113355" y="211856"/>
                    <a:pt x="113355" y="211856"/>
                    <a:pt x="112746" y="211856"/>
                  </a:cubicBezTo>
                  <a:cubicBezTo>
                    <a:pt x="112746" y="211856"/>
                    <a:pt x="112746" y="211856"/>
                    <a:pt x="112746" y="211242"/>
                  </a:cubicBezTo>
                  <a:cubicBezTo>
                    <a:pt x="112746" y="211242"/>
                    <a:pt x="112746" y="211242"/>
                    <a:pt x="112136" y="211242"/>
                  </a:cubicBezTo>
                  <a:cubicBezTo>
                    <a:pt x="112746" y="209399"/>
                    <a:pt x="117621" y="202645"/>
                    <a:pt x="110308" y="202645"/>
                  </a:cubicBezTo>
                  <a:cubicBezTo>
                    <a:pt x="110308" y="202030"/>
                    <a:pt x="110308" y="202645"/>
                    <a:pt x="110308" y="200802"/>
                  </a:cubicBezTo>
                  <a:cubicBezTo>
                    <a:pt x="110308" y="200802"/>
                    <a:pt x="110917" y="200802"/>
                    <a:pt x="109089" y="200802"/>
                  </a:cubicBezTo>
                  <a:cubicBezTo>
                    <a:pt x="109089" y="201416"/>
                    <a:pt x="107870" y="202030"/>
                    <a:pt x="108480" y="204487"/>
                  </a:cubicBezTo>
                  <a:cubicBezTo>
                    <a:pt x="108480" y="204487"/>
                    <a:pt x="108480" y="204487"/>
                    <a:pt x="107870" y="204487"/>
                  </a:cubicBezTo>
                  <a:cubicBezTo>
                    <a:pt x="108480" y="206329"/>
                    <a:pt x="104823" y="206329"/>
                    <a:pt x="104213" y="208785"/>
                  </a:cubicBezTo>
                  <a:cubicBezTo>
                    <a:pt x="104213" y="208785"/>
                    <a:pt x="104213" y="208785"/>
                    <a:pt x="103604" y="208785"/>
                  </a:cubicBezTo>
                  <a:cubicBezTo>
                    <a:pt x="103604" y="208785"/>
                    <a:pt x="103604" y="208785"/>
                    <a:pt x="103604" y="209399"/>
                  </a:cubicBezTo>
                  <a:lnTo>
                    <a:pt x="102385" y="209399"/>
                  </a:lnTo>
                  <a:cubicBezTo>
                    <a:pt x="102385" y="209399"/>
                    <a:pt x="102385" y="209399"/>
                    <a:pt x="101775" y="209399"/>
                  </a:cubicBezTo>
                  <a:cubicBezTo>
                    <a:pt x="101775" y="209399"/>
                    <a:pt x="101775" y="210013"/>
                    <a:pt x="101775" y="208171"/>
                  </a:cubicBezTo>
                  <a:cubicBezTo>
                    <a:pt x="101775" y="208171"/>
                    <a:pt x="101775" y="208171"/>
                    <a:pt x="101166" y="208171"/>
                  </a:cubicBezTo>
                  <a:cubicBezTo>
                    <a:pt x="101166" y="208171"/>
                    <a:pt x="101166" y="208171"/>
                    <a:pt x="101166" y="207557"/>
                  </a:cubicBezTo>
                  <a:cubicBezTo>
                    <a:pt x="101166" y="207557"/>
                    <a:pt x="101166" y="207557"/>
                    <a:pt x="100556" y="207557"/>
                  </a:cubicBezTo>
                  <a:lnTo>
                    <a:pt x="99947" y="207557"/>
                  </a:lnTo>
                  <a:cubicBezTo>
                    <a:pt x="99947" y="207557"/>
                    <a:pt x="99947" y="207557"/>
                    <a:pt x="98728" y="207557"/>
                  </a:cubicBezTo>
                  <a:cubicBezTo>
                    <a:pt x="98728" y="207557"/>
                    <a:pt x="98728" y="207557"/>
                    <a:pt x="98728" y="208171"/>
                  </a:cubicBezTo>
                  <a:cubicBezTo>
                    <a:pt x="98728" y="208171"/>
                    <a:pt x="98728" y="208171"/>
                    <a:pt x="98119" y="208171"/>
                  </a:cubicBezTo>
                  <a:cubicBezTo>
                    <a:pt x="98119" y="208171"/>
                    <a:pt x="98119" y="208171"/>
                    <a:pt x="98119" y="207557"/>
                  </a:cubicBezTo>
                  <a:lnTo>
                    <a:pt x="97509" y="207557"/>
                  </a:lnTo>
                  <a:cubicBezTo>
                    <a:pt x="97509" y="207557"/>
                    <a:pt x="97509" y="207557"/>
                    <a:pt x="97509" y="206943"/>
                  </a:cubicBezTo>
                  <a:cubicBezTo>
                    <a:pt x="96900" y="206943"/>
                    <a:pt x="95681" y="206329"/>
                    <a:pt x="96290" y="203873"/>
                  </a:cubicBezTo>
                  <a:cubicBezTo>
                    <a:pt x="96290" y="203873"/>
                    <a:pt x="96290" y="203873"/>
                    <a:pt x="96900" y="203873"/>
                  </a:cubicBezTo>
                  <a:cubicBezTo>
                    <a:pt x="96900" y="203873"/>
                    <a:pt x="96900" y="203873"/>
                    <a:pt x="96900" y="203259"/>
                  </a:cubicBezTo>
                  <a:cubicBezTo>
                    <a:pt x="96900" y="203259"/>
                    <a:pt x="96900" y="203259"/>
                    <a:pt x="97509" y="203259"/>
                  </a:cubicBezTo>
                  <a:cubicBezTo>
                    <a:pt x="97509" y="203259"/>
                    <a:pt x="97509" y="203259"/>
                    <a:pt x="97509" y="202645"/>
                  </a:cubicBezTo>
                  <a:cubicBezTo>
                    <a:pt x="97509" y="202645"/>
                    <a:pt x="97509" y="202645"/>
                    <a:pt x="96900" y="202645"/>
                  </a:cubicBezTo>
                  <a:cubicBezTo>
                    <a:pt x="96900" y="202645"/>
                    <a:pt x="98119" y="202030"/>
                    <a:pt x="97509" y="200188"/>
                  </a:cubicBezTo>
                  <a:cubicBezTo>
                    <a:pt x="97509" y="200188"/>
                    <a:pt x="97509" y="200188"/>
                    <a:pt x="96290" y="200188"/>
                  </a:cubicBezTo>
                  <a:cubicBezTo>
                    <a:pt x="96290" y="200188"/>
                    <a:pt x="96290" y="200802"/>
                    <a:pt x="96290" y="198960"/>
                  </a:cubicBezTo>
                  <a:cubicBezTo>
                    <a:pt x="95071" y="198960"/>
                    <a:pt x="94462" y="197732"/>
                    <a:pt x="92024" y="198346"/>
                  </a:cubicBezTo>
                  <a:cubicBezTo>
                    <a:pt x="92024" y="198346"/>
                    <a:pt x="92024" y="197732"/>
                    <a:pt x="92024" y="199574"/>
                  </a:cubicBezTo>
                  <a:cubicBezTo>
                    <a:pt x="92024" y="199574"/>
                    <a:pt x="92024" y="199574"/>
                    <a:pt x="90196" y="199574"/>
                  </a:cubicBezTo>
                  <a:cubicBezTo>
                    <a:pt x="90196" y="199574"/>
                    <a:pt x="90196" y="199574"/>
                    <a:pt x="90196" y="200188"/>
                  </a:cubicBezTo>
                  <a:cubicBezTo>
                    <a:pt x="90196" y="200188"/>
                    <a:pt x="90196" y="200188"/>
                    <a:pt x="89586" y="200188"/>
                  </a:cubicBezTo>
                  <a:cubicBezTo>
                    <a:pt x="89586" y="200188"/>
                    <a:pt x="90196" y="201416"/>
                    <a:pt x="88367" y="201416"/>
                  </a:cubicBezTo>
                  <a:cubicBezTo>
                    <a:pt x="88367" y="202030"/>
                    <a:pt x="88367" y="203873"/>
                    <a:pt x="85929" y="203259"/>
                  </a:cubicBezTo>
                  <a:cubicBezTo>
                    <a:pt x="85929" y="203873"/>
                    <a:pt x="85929" y="203259"/>
                    <a:pt x="85929" y="205101"/>
                  </a:cubicBezTo>
                  <a:cubicBezTo>
                    <a:pt x="82882" y="206329"/>
                    <a:pt x="82273" y="202645"/>
                    <a:pt x="77397" y="205101"/>
                  </a:cubicBezTo>
                  <a:cubicBezTo>
                    <a:pt x="78006" y="203259"/>
                    <a:pt x="76178" y="203873"/>
                    <a:pt x="78616" y="200188"/>
                  </a:cubicBezTo>
                  <a:cubicBezTo>
                    <a:pt x="79225" y="200188"/>
                    <a:pt x="78006" y="200188"/>
                    <a:pt x="78006" y="198960"/>
                  </a:cubicBezTo>
                  <a:cubicBezTo>
                    <a:pt x="78616" y="199574"/>
                    <a:pt x="76787" y="197732"/>
                    <a:pt x="74350" y="199574"/>
                  </a:cubicBezTo>
                  <a:cubicBezTo>
                    <a:pt x="74350" y="199574"/>
                    <a:pt x="74350" y="199574"/>
                    <a:pt x="74350" y="198960"/>
                  </a:cubicBezTo>
                  <a:cubicBezTo>
                    <a:pt x="74350" y="198960"/>
                    <a:pt x="74350" y="198960"/>
                    <a:pt x="73740" y="198960"/>
                  </a:cubicBezTo>
                  <a:cubicBezTo>
                    <a:pt x="73740" y="198960"/>
                    <a:pt x="73740" y="198960"/>
                    <a:pt x="73740" y="199574"/>
                  </a:cubicBezTo>
                  <a:cubicBezTo>
                    <a:pt x="71912" y="198960"/>
                    <a:pt x="71302" y="200188"/>
                    <a:pt x="67036" y="201416"/>
                  </a:cubicBezTo>
                  <a:cubicBezTo>
                    <a:pt x="67036" y="201416"/>
                    <a:pt x="67036" y="202645"/>
                    <a:pt x="68864" y="202645"/>
                  </a:cubicBezTo>
                  <a:cubicBezTo>
                    <a:pt x="68864" y="202645"/>
                    <a:pt x="68864" y="202030"/>
                    <a:pt x="68864" y="203873"/>
                  </a:cubicBezTo>
                  <a:cubicBezTo>
                    <a:pt x="68864" y="203873"/>
                    <a:pt x="68864" y="203873"/>
                    <a:pt x="67646" y="203259"/>
                  </a:cubicBezTo>
                  <a:cubicBezTo>
                    <a:pt x="67646" y="203259"/>
                    <a:pt x="67646" y="202645"/>
                    <a:pt x="67646" y="204487"/>
                  </a:cubicBezTo>
                  <a:cubicBezTo>
                    <a:pt x="67646" y="204487"/>
                    <a:pt x="67646" y="204487"/>
                    <a:pt x="67036" y="204487"/>
                  </a:cubicBezTo>
                  <a:cubicBezTo>
                    <a:pt x="67646" y="205715"/>
                    <a:pt x="69474" y="206943"/>
                    <a:pt x="70083" y="210627"/>
                  </a:cubicBezTo>
                  <a:cubicBezTo>
                    <a:pt x="68864" y="210627"/>
                    <a:pt x="67646" y="211242"/>
                    <a:pt x="63989" y="211242"/>
                  </a:cubicBezTo>
                  <a:cubicBezTo>
                    <a:pt x="63989" y="211242"/>
                    <a:pt x="63989" y="210627"/>
                    <a:pt x="63989" y="208785"/>
                  </a:cubicBezTo>
                  <a:cubicBezTo>
                    <a:pt x="62770" y="208785"/>
                    <a:pt x="61551" y="208785"/>
                    <a:pt x="57894" y="208785"/>
                  </a:cubicBezTo>
                  <a:cubicBezTo>
                    <a:pt x="57894" y="208785"/>
                    <a:pt x="57894" y="208171"/>
                    <a:pt x="57894" y="206943"/>
                  </a:cubicBezTo>
                  <a:cubicBezTo>
                    <a:pt x="57894" y="206943"/>
                    <a:pt x="57894" y="206943"/>
                    <a:pt x="57285" y="206943"/>
                  </a:cubicBezTo>
                  <a:cubicBezTo>
                    <a:pt x="57285" y="206943"/>
                    <a:pt x="57285" y="206943"/>
                    <a:pt x="57285" y="206329"/>
                  </a:cubicBezTo>
                  <a:cubicBezTo>
                    <a:pt x="56675" y="206329"/>
                    <a:pt x="57285" y="206329"/>
                    <a:pt x="55456" y="206329"/>
                  </a:cubicBezTo>
                  <a:cubicBezTo>
                    <a:pt x="55456" y="206329"/>
                    <a:pt x="55456" y="206329"/>
                    <a:pt x="55456" y="205101"/>
                  </a:cubicBezTo>
                  <a:cubicBezTo>
                    <a:pt x="55456" y="205101"/>
                    <a:pt x="54847" y="205101"/>
                    <a:pt x="53628" y="205101"/>
                  </a:cubicBezTo>
                  <a:cubicBezTo>
                    <a:pt x="53628" y="205101"/>
                    <a:pt x="53628" y="205101"/>
                    <a:pt x="53628" y="206329"/>
                  </a:cubicBezTo>
                  <a:cubicBezTo>
                    <a:pt x="53018" y="206329"/>
                    <a:pt x="53018" y="206329"/>
                    <a:pt x="51190" y="206329"/>
                  </a:cubicBezTo>
                  <a:cubicBezTo>
                    <a:pt x="51190" y="206329"/>
                    <a:pt x="51190" y="206329"/>
                    <a:pt x="51190" y="205101"/>
                  </a:cubicBezTo>
                  <a:cubicBezTo>
                    <a:pt x="51190" y="205101"/>
                    <a:pt x="50581" y="205101"/>
                    <a:pt x="49362" y="205101"/>
                  </a:cubicBezTo>
                  <a:cubicBezTo>
                    <a:pt x="49362" y="205101"/>
                    <a:pt x="49362" y="205101"/>
                    <a:pt x="49362" y="204487"/>
                  </a:cubicBezTo>
                  <a:cubicBezTo>
                    <a:pt x="48752" y="205101"/>
                    <a:pt x="48143" y="204487"/>
                    <a:pt x="46314" y="203873"/>
                  </a:cubicBezTo>
                  <a:cubicBezTo>
                    <a:pt x="46314" y="203873"/>
                    <a:pt x="46314" y="203873"/>
                    <a:pt x="46314" y="202645"/>
                  </a:cubicBezTo>
                  <a:cubicBezTo>
                    <a:pt x="46314" y="202645"/>
                    <a:pt x="46314" y="202645"/>
                    <a:pt x="45705" y="202645"/>
                  </a:cubicBezTo>
                  <a:cubicBezTo>
                    <a:pt x="45705" y="202645"/>
                    <a:pt x="45705" y="202645"/>
                    <a:pt x="45705" y="201416"/>
                  </a:cubicBezTo>
                  <a:lnTo>
                    <a:pt x="44486" y="201416"/>
                  </a:lnTo>
                  <a:cubicBezTo>
                    <a:pt x="44486" y="201416"/>
                    <a:pt x="44486" y="201416"/>
                    <a:pt x="44486" y="200802"/>
                  </a:cubicBezTo>
                  <a:cubicBezTo>
                    <a:pt x="44486" y="200802"/>
                    <a:pt x="44486" y="200802"/>
                    <a:pt x="43876" y="200802"/>
                  </a:cubicBezTo>
                  <a:cubicBezTo>
                    <a:pt x="43876" y="200802"/>
                    <a:pt x="43876" y="200802"/>
                    <a:pt x="43876" y="200188"/>
                  </a:cubicBezTo>
                  <a:cubicBezTo>
                    <a:pt x="43876" y="200802"/>
                    <a:pt x="43876" y="199574"/>
                    <a:pt x="42048" y="199574"/>
                  </a:cubicBezTo>
                  <a:cubicBezTo>
                    <a:pt x="42048" y="199574"/>
                    <a:pt x="42048" y="199574"/>
                    <a:pt x="42048" y="198346"/>
                  </a:cubicBezTo>
                  <a:cubicBezTo>
                    <a:pt x="41439" y="198346"/>
                    <a:pt x="40220" y="198346"/>
                    <a:pt x="38391" y="199574"/>
                  </a:cubicBezTo>
                  <a:cubicBezTo>
                    <a:pt x="38391" y="199574"/>
                    <a:pt x="38391" y="199574"/>
                    <a:pt x="37782" y="199574"/>
                  </a:cubicBezTo>
                  <a:cubicBezTo>
                    <a:pt x="37782" y="199574"/>
                    <a:pt x="37782" y="199574"/>
                    <a:pt x="37782" y="200188"/>
                  </a:cubicBezTo>
                  <a:cubicBezTo>
                    <a:pt x="37782" y="200188"/>
                    <a:pt x="37782" y="200188"/>
                    <a:pt x="38391" y="200188"/>
                  </a:cubicBezTo>
                  <a:cubicBezTo>
                    <a:pt x="38391" y="200188"/>
                    <a:pt x="38391" y="200188"/>
                    <a:pt x="38391" y="200802"/>
                  </a:cubicBezTo>
                  <a:cubicBezTo>
                    <a:pt x="38391" y="200802"/>
                    <a:pt x="38391" y="200802"/>
                    <a:pt x="37782" y="200802"/>
                  </a:cubicBezTo>
                  <a:cubicBezTo>
                    <a:pt x="37782" y="201416"/>
                    <a:pt x="37782" y="200802"/>
                    <a:pt x="37782" y="202645"/>
                  </a:cubicBezTo>
                  <a:cubicBezTo>
                    <a:pt x="37782" y="202645"/>
                    <a:pt x="37782" y="202645"/>
                    <a:pt x="36563" y="202645"/>
                  </a:cubicBezTo>
                  <a:cubicBezTo>
                    <a:pt x="37172" y="202645"/>
                    <a:pt x="36563" y="202645"/>
                    <a:pt x="35953" y="204487"/>
                  </a:cubicBezTo>
                  <a:cubicBezTo>
                    <a:pt x="35344" y="204487"/>
                    <a:pt x="34735" y="204487"/>
                    <a:pt x="32297" y="204487"/>
                  </a:cubicBezTo>
                  <a:cubicBezTo>
                    <a:pt x="32297" y="204487"/>
                    <a:pt x="32297" y="204487"/>
                    <a:pt x="32297" y="205101"/>
                  </a:cubicBezTo>
                  <a:cubicBezTo>
                    <a:pt x="32297" y="205101"/>
                    <a:pt x="31078" y="205101"/>
                    <a:pt x="29859" y="205101"/>
                  </a:cubicBezTo>
                  <a:cubicBezTo>
                    <a:pt x="29859" y="204487"/>
                    <a:pt x="28640" y="204487"/>
                    <a:pt x="28030" y="202645"/>
                  </a:cubicBezTo>
                  <a:cubicBezTo>
                    <a:pt x="28030" y="202645"/>
                    <a:pt x="28640" y="202645"/>
                    <a:pt x="26812" y="202645"/>
                  </a:cubicBezTo>
                  <a:cubicBezTo>
                    <a:pt x="26812" y="202645"/>
                    <a:pt x="26812" y="202645"/>
                    <a:pt x="26812" y="201416"/>
                  </a:cubicBezTo>
                  <a:cubicBezTo>
                    <a:pt x="26812" y="201416"/>
                    <a:pt x="26812" y="201416"/>
                    <a:pt x="26202" y="201416"/>
                  </a:cubicBezTo>
                  <a:cubicBezTo>
                    <a:pt x="26202" y="201416"/>
                    <a:pt x="26202" y="201416"/>
                    <a:pt x="26202" y="202645"/>
                  </a:cubicBezTo>
                  <a:cubicBezTo>
                    <a:pt x="25593" y="202645"/>
                    <a:pt x="26202" y="201416"/>
                    <a:pt x="24374" y="201416"/>
                  </a:cubicBezTo>
                  <a:cubicBezTo>
                    <a:pt x="24374" y="201416"/>
                    <a:pt x="24374" y="202030"/>
                    <a:pt x="24374" y="200188"/>
                  </a:cubicBezTo>
                  <a:cubicBezTo>
                    <a:pt x="24374" y="200188"/>
                    <a:pt x="24374" y="200188"/>
                    <a:pt x="23764" y="200188"/>
                  </a:cubicBezTo>
                  <a:cubicBezTo>
                    <a:pt x="23764" y="198960"/>
                    <a:pt x="22545" y="197732"/>
                    <a:pt x="19498" y="197118"/>
                  </a:cubicBezTo>
                  <a:cubicBezTo>
                    <a:pt x="19498" y="197118"/>
                    <a:pt x="19498" y="197118"/>
                    <a:pt x="19498" y="198346"/>
                  </a:cubicBezTo>
                  <a:cubicBezTo>
                    <a:pt x="18889" y="198346"/>
                    <a:pt x="18279" y="198346"/>
                    <a:pt x="16451" y="198346"/>
                  </a:cubicBezTo>
                  <a:cubicBezTo>
                    <a:pt x="16451" y="198346"/>
                    <a:pt x="16451" y="198346"/>
                    <a:pt x="17060" y="197118"/>
                  </a:cubicBezTo>
                  <a:cubicBezTo>
                    <a:pt x="17060" y="197118"/>
                    <a:pt x="17060" y="197118"/>
                    <a:pt x="16451" y="197118"/>
                  </a:cubicBezTo>
                  <a:lnTo>
                    <a:pt x="15943" y="198141"/>
                  </a:lnTo>
                  <a:lnTo>
                    <a:pt x="15841" y="198100"/>
                  </a:lnTo>
                  <a:lnTo>
                    <a:pt x="13403" y="197118"/>
                  </a:lnTo>
                  <a:cubicBezTo>
                    <a:pt x="13403" y="197118"/>
                    <a:pt x="13403" y="197118"/>
                    <a:pt x="13403" y="196504"/>
                  </a:cubicBezTo>
                  <a:cubicBezTo>
                    <a:pt x="13403" y="196504"/>
                    <a:pt x="13403" y="196504"/>
                    <a:pt x="12794" y="196504"/>
                  </a:cubicBezTo>
                  <a:cubicBezTo>
                    <a:pt x="13403" y="195275"/>
                    <a:pt x="11575" y="196504"/>
                    <a:pt x="11575" y="192819"/>
                  </a:cubicBezTo>
                  <a:cubicBezTo>
                    <a:pt x="11575" y="192819"/>
                    <a:pt x="11575" y="192819"/>
                    <a:pt x="10965" y="192819"/>
                  </a:cubicBezTo>
                  <a:cubicBezTo>
                    <a:pt x="10356" y="192819"/>
                    <a:pt x="11575" y="191591"/>
                    <a:pt x="9137" y="191591"/>
                  </a:cubicBezTo>
                  <a:cubicBezTo>
                    <a:pt x="9137" y="191591"/>
                    <a:pt x="9137" y="191591"/>
                    <a:pt x="9137" y="190977"/>
                  </a:cubicBezTo>
                  <a:cubicBezTo>
                    <a:pt x="9137" y="190977"/>
                    <a:pt x="9137" y="190977"/>
                    <a:pt x="8528" y="190977"/>
                  </a:cubicBezTo>
                  <a:cubicBezTo>
                    <a:pt x="8528" y="190977"/>
                    <a:pt x="8528" y="190977"/>
                    <a:pt x="8528" y="189749"/>
                  </a:cubicBezTo>
                  <a:cubicBezTo>
                    <a:pt x="8528" y="189749"/>
                    <a:pt x="8528" y="189749"/>
                    <a:pt x="7918" y="189749"/>
                  </a:cubicBezTo>
                  <a:cubicBezTo>
                    <a:pt x="7918" y="189749"/>
                    <a:pt x="7918" y="189749"/>
                    <a:pt x="7918" y="189135"/>
                  </a:cubicBezTo>
                  <a:cubicBezTo>
                    <a:pt x="7918" y="189135"/>
                    <a:pt x="7918" y="189135"/>
                    <a:pt x="7309" y="189135"/>
                  </a:cubicBezTo>
                  <a:cubicBezTo>
                    <a:pt x="7309" y="189135"/>
                    <a:pt x="7309" y="187907"/>
                    <a:pt x="7309" y="186678"/>
                  </a:cubicBezTo>
                  <a:cubicBezTo>
                    <a:pt x="7309" y="186678"/>
                    <a:pt x="6699" y="186678"/>
                    <a:pt x="8528" y="186678"/>
                  </a:cubicBezTo>
                  <a:cubicBezTo>
                    <a:pt x="8528" y="186678"/>
                    <a:pt x="8528" y="186678"/>
                    <a:pt x="8528" y="185450"/>
                  </a:cubicBezTo>
                  <a:cubicBezTo>
                    <a:pt x="8528" y="185450"/>
                    <a:pt x="8528" y="185450"/>
                    <a:pt x="10356" y="185450"/>
                  </a:cubicBezTo>
                  <a:cubicBezTo>
                    <a:pt x="10356" y="185450"/>
                    <a:pt x="10356" y="185450"/>
                    <a:pt x="10356" y="184836"/>
                  </a:cubicBezTo>
                  <a:cubicBezTo>
                    <a:pt x="11575" y="185450"/>
                    <a:pt x="12794" y="182994"/>
                    <a:pt x="15841" y="182994"/>
                  </a:cubicBezTo>
                  <a:cubicBezTo>
                    <a:pt x="15841" y="182994"/>
                    <a:pt x="15841" y="182994"/>
                    <a:pt x="15841" y="181766"/>
                  </a:cubicBezTo>
                  <a:cubicBezTo>
                    <a:pt x="16451" y="181766"/>
                    <a:pt x="17060" y="181766"/>
                    <a:pt x="18889" y="181766"/>
                  </a:cubicBezTo>
                  <a:cubicBezTo>
                    <a:pt x="18889" y="181766"/>
                    <a:pt x="18889" y="181766"/>
                    <a:pt x="18889" y="182994"/>
                  </a:cubicBezTo>
                  <a:cubicBezTo>
                    <a:pt x="19498" y="182994"/>
                    <a:pt x="20717" y="182994"/>
                    <a:pt x="23155" y="182994"/>
                  </a:cubicBezTo>
                  <a:cubicBezTo>
                    <a:pt x="22545" y="182380"/>
                    <a:pt x="24374" y="181152"/>
                    <a:pt x="23764" y="179309"/>
                  </a:cubicBezTo>
                  <a:cubicBezTo>
                    <a:pt x="24374" y="179309"/>
                    <a:pt x="24374" y="178695"/>
                    <a:pt x="26202" y="178695"/>
                  </a:cubicBezTo>
                  <a:cubicBezTo>
                    <a:pt x="26202" y="178081"/>
                    <a:pt x="26202" y="178695"/>
                    <a:pt x="26202" y="176853"/>
                  </a:cubicBezTo>
                  <a:cubicBezTo>
                    <a:pt x="26202" y="176853"/>
                    <a:pt x="26202" y="176853"/>
                    <a:pt x="26812" y="176853"/>
                  </a:cubicBezTo>
                  <a:cubicBezTo>
                    <a:pt x="26812" y="176853"/>
                    <a:pt x="26812" y="177467"/>
                    <a:pt x="26812" y="175625"/>
                  </a:cubicBezTo>
                  <a:cubicBezTo>
                    <a:pt x="26812" y="175625"/>
                    <a:pt x="26812" y="175625"/>
                    <a:pt x="26202" y="175625"/>
                  </a:cubicBezTo>
                  <a:cubicBezTo>
                    <a:pt x="26202" y="175625"/>
                    <a:pt x="26202" y="175625"/>
                    <a:pt x="26202" y="175011"/>
                  </a:cubicBezTo>
                  <a:cubicBezTo>
                    <a:pt x="26202" y="175011"/>
                    <a:pt x="26202" y="175011"/>
                    <a:pt x="24983" y="175011"/>
                  </a:cubicBezTo>
                  <a:cubicBezTo>
                    <a:pt x="24983" y="175011"/>
                    <a:pt x="24983" y="175011"/>
                    <a:pt x="24983" y="173783"/>
                  </a:cubicBezTo>
                  <a:cubicBezTo>
                    <a:pt x="24983" y="173783"/>
                    <a:pt x="24983" y="173783"/>
                    <a:pt x="24374" y="173783"/>
                  </a:cubicBezTo>
                  <a:cubicBezTo>
                    <a:pt x="24374" y="173169"/>
                    <a:pt x="24374" y="172555"/>
                    <a:pt x="24374" y="170098"/>
                  </a:cubicBezTo>
                  <a:cubicBezTo>
                    <a:pt x="24374" y="170098"/>
                    <a:pt x="24374" y="170098"/>
                    <a:pt x="24983" y="170098"/>
                  </a:cubicBezTo>
                  <a:cubicBezTo>
                    <a:pt x="24983" y="170098"/>
                    <a:pt x="24983" y="170712"/>
                    <a:pt x="24983" y="168870"/>
                  </a:cubicBezTo>
                  <a:cubicBezTo>
                    <a:pt x="25593" y="168870"/>
                    <a:pt x="24983" y="168870"/>
                    <a:pt x="26812" y="168870"/>
                  </a:cubicBezTo>
                  <a:cubicBezTo>
                    <a:pt x="26812" y="168870"/>
                    <a:pt x="26812" y="168870"/>
                    <a:pt x="26812" y="168256"/>
                  </a:cubicBezTo>
                  <a:cubicBezTo>
                    <a:pt x="27421" y="168256"/>
                    <a:pt x="28640" y="168256"/>
                    <a:pt x="30468" y="168256"/>
                  </a:cubicBezTo>
                  <a:cubicBezTo>
                    <a:pt x="30468" y="168256"/>
                    <a:pt x="30468" y="168256"/>
                    <a:pt x="30468" y="167642"/>
                  </a:cubicBezTo>
                  <a:cubicBezTo>
                    <a:pt x="30468" y="167642"/>
                    <a:pt x="31078" y="167642"/>
                    <a:pt x="32297" y="167642"/>
                  </a:cubicBezTo>
                  <a:cubicBezTo>
                    <a:pt x="32297" y="167642"/>
                    <a:pt x="32297" y="167642"/>
                    <a:pt x="32297" y="168256"/>
                  </a:cubicBezTo>
                  <a:cubicBezTo>
                    <a:pt x="32906" y="168256"/>
                    <a:pt x="32297" y="168256"/>
                    <a:pt x="34125" y="168256"/>
                  </a:cubicBezTo>
                  <a:cubicBezTo>
                    <a:pt x="34125" y="168256"/>
                    <a:pt x="34125" y="168256"/>
                    <a:pt x="34125" y="167028"/>
                  </a:cubicBezTo>
                  <a:cubicBezTo>
                    <a:pt x="34125" y="167028"/>
                    <a:pt x="33516" y="167028"/>
                    <a:pt x="35344" y="167028"/>
                  </a:cubicBezTo>
                  <a:cubicBezTo>
                    <a:pt x="35344" y="167028"/>
                    <a:pt x="35344" y="167028"/>
                    <a:pt x="35344" y="165800"/>
                  </a:cubicBezTo>
                  <a:cubicBezTo>
                    <a:pt x="35344" y="165800"/>
                    <a:pt x="35344" y="165800"/>
                    <a:pt x="35953" y="165800"/>
                  </a:cubicBezTo>
                  <a:cubicBezTo>
                    <a:pt x="35953" y="165800"/>
                    <a:pt x="35953" y="165800"/>
                    <a:pt x="35953" y="165186"/>
                  </a:cubicBezTo>
                  <a:cubicBezTo>
                    <a:pt x="35953" y="165186"/>
                    <a:pt x="35953" y="165186"/>
                    <a:pt x="36563" y="165186"/>
                  </a:cubicBezTo>
                  <a:cubicBezTo>
                    <a:pt x="36563" y="165186"/>
                    <a:pt x="36563" y="165800"/>
                    <a:pt x="36563" y="163958"/>
                  </a:cubicBezTo>
                  <a:cubicBezTo>
                    <a:pt x="35953" y="160273"/>
                    <a:pt x="40220" y="159045"/>
                    <a:pt x="44486" y="159045"/>
                  </a:cubicBezTo>
                  <a:cubicBezTo>
                    <a:pt x="44486" y="159045"/>
                    <a:pt x="44486" y="159045"/>
                    <a:pt x="44486" y="157817"/>
                  </a:cubicBezTo>
                  <a:cubicBezTo>
                    <a:pt x="45095" y="157817"/>
                    <a:pt x="45705" y="158431"/>
                    <a:pt x="47533" y="159045"/>
                  </a:cubicBezTo>
                  <a:cubicBezTo>
                    <a:pt x="47533" y="159045"/>
                    <a:pt x="47533" y="159045"/>
                    <a:pt x="46924" y="159045"/>
                  </a:cubicBezTo>
                  <a:cubicBezTo>
                    <a:pt x="46924" y="159045"/>
                    <a:pt x="46924" y="159045"/>
                    <a:pt x="46924" y="159659"/>
                  </a:cubicBezTo>
                  <a:cubicBezTo>
                    <a:pt x="46924" y="159659"/>
                    <a:pt x="46924" y="159659"/>
                    <a:pt x="47533" y="159659"/>
                  </a:cubicBezTo>
                  <a:cubicBezTo>
                    <a:pt x="47533" y="159659"/>
                    <a:pt x="47533" y="159659"/>
                    <a:pt x="47533" y="160273"/>
                  </a:cubicBezTo>
                  <a:cubicBezTo>
                    <a:pt x="47533" y="160273"/>
                    <a:pt x="47533" y="160273"/>
                    <a:pt x="48143" y="160273"/>
                  </a:cubicBezTo>
                  <a:cubicBezTo>
                    <a:pt x="48143" y="160273"/>
                    <a:pt x="48143" y="160273"/>
                    <a:pt x="49362" y="160273"/>
                  </a:cubicBezTo>
                  <a:cubicBezTo>
                    <a:pt x="49362" y="160273"/>
                    <a:pt x="49362" y="160273"/>
                    <a:pt x="49362" y="159659"/>
                  </a:cubicBezTo>
                  <a:cubicBezTo>
                    <a:pt x="49362" y="159659"/>
                    <a:pt x="49362" y="159659"/>
                    <a:pt x="49971" y="159659"/>
                  </a:cubicBezTo>
                  <a:cubicBezTo>
                    <a:pt x="49971" y="159659"/>
                    <a:pt x="49971" y="159659"/>
                    <a:pt x="49971" y="159045"/>
                  </a:cubicBezTo>
                  <a:cubicBezTo>
                    <a:pt x="49971" y="159045"/>
                    <a:pt x="49971" y="159045"/>
                    <a:pt x="50581" y="159045"/>
                  </a:cubicBezTo>
                  <a:cubicBezTo>
                    <a:pt x="50581" y="157203"/>
                    <a:pt x="50581" y="157817"/>
                    <a:pt x="49362" y="154132"/>
                  </a:cubicBezTo>
                  <a:cubicBezTo>
                    <a:pt x="49362" y="154132"/>
                    <a:pt x="49362" y="154132"/>
                    <a:pt x="48143" y="154132"/>
                  </a:cubicBezTo>
                  <a:cubicBezTo>
                    <a:pt x="48143" y="154132"/>
                    <a:pt x="48143" y="154132"/>
                    <a:pt x="48143" y="153518"/>
                  </a:cubicBezTo>
                  <a:cubicBezTo>
                    <a:pt x="48143" y="153518"/>
                    <a:pt x="48143" y="153518"/>
                    <a:pt x="49362" y="153518"/>
                  </a:cubicBezTo>
                  <a:cubicBezTo>
                    <a:pt x="49362" y="153518"/>
                    <a:pt x="48143" y="151062"/>
                    <a:pt x="50581" y="151676"/>
                  </a:cubicBezTo>
                  <a:cubicBezTo>
                    <a:pt x="50581" y="151676"/>
                    <a:pt x="50581" y="151676"/>
                    <a:pt x="50581" y="150448"/>
                  </a:cubicBezTo>
                  <a:cubicBezTo>
                    <a:pt x="50581" y="150448"/>
                    <a:pt x="50581" y="150448"/>
                    <a:pt x="49971" y="150448"/>
                  </a:cubicBezTo>
                  <a:cubicBezTo>
                    <a:pt x="49971" y="150448"/>
                    <a:pt x="49971" y="150448"/>
                    <a:pt x="49971" y="149834"/>
                  </a:cubicBezTo>
                  <a:cubicBezTo>
                    <a:pt x="49971" y="149834"/>
                    <a:pt x="49971" y="149834"/>
                    <a:pt x="49362" y="149834"/>
                  </a:cubicBezTo>
                  <a:lnTo>
                    <a:pt x="49362" y="150448"/>
                  </a:lnTo>
                  <a:cubicBezTo>
                    <a:pt x="48752" y="150448"/>
                    <a:pt x="48752" y="150448"/>
                    <a:pt x="46924" y="150448"/>
                  </a:cubicBezTo>
                  <a:cubicBezTo>
                    <a:pt x="46314" y="149834"/>
                    <a:pt x="47533" y="150448"/>
                    <a:pt x="47533" y="147378"/>
                  </a:cubicBezTo>
                  <a:cubicBezTo>
                    <a:pt x="47533" y="147378"/>
                    <a:pt x="47533" y="147378"/>
                    <a:pt x="48143" y="147378"/>
                  </a:cubicBezTo>
                  <a:cubicBezTo>
                    <a:pt x="48143" y="146764"/>
                    <a:pt x="48143" y="147378"/>
                    <a:pt x="48143" y="145535"/>
                  </a:cubicBezTo>
                  <a:cubicBezTo>
                    <a:pt x="48143" y="145535"/>
                    <a:pt x="48143" y="145535"/>
                    <a:pt x="47533" y="145535"/>
                  </a:cubicBezTo>
                  <a:lnTo>
                    <a:pt x="47533" y="144921"/>
                  </a:lnTo>
                  <a:cubicBezTo>
                    <a:pt x="47533" y="144921"/>
                    <a:pt x="47533" y="144921"/>
                    <a:pt x="48143" y="144921"/>
                  </a:cubicBezTo>
                  <a:cubicBezTo>
                    <a:pt x="48143" y="144921"/>
                    <a:pt x="48143" y="144921"/>
                    <a:pt x="48143" y="144307"/>
                  </a:cubicBezTo>
                  <a:cubicBezTo>
                    <a:pt x="48752" y="144307"/>
                    <a:pt x="48143" y="144307"/>
                    <a:pt x="49971" y="144307"/>
                  </a:cubicBezTo>
                  <a:cubicBezTo>
                    <a:pt x="49971" y="144307"/>
                    <a:pt x="49971" y="144307"/>
                    <a:pt x="49971" y="143693"/>
                  </a:cubicBezTo>
                  <a:cubicBezTo>
                    <a:pt x="51190" y="144921"/>
                    <a:pt x="52409" y="144921"/>
                    <a:pt x="55456" y="143693"/>
                  </a:cubicBezTo>
                  <a:cubicBezTo>
                    <a:pt x="55456" y="143693"/>
                    <a:pt x="55456" y="143693"/>
                    <a:pt x="55456" y="142465"/>
                  </a:cubicBezTo>
                  <a:cubicBezTo>
                    <a:pt x="55456" y="142465"/>
                    <a:pt x="55456" y="142465"/>
                    <a:pt x="56066" y="142465"/>
                  </a:cubicBezTo>
                  <a:cubicBezTo>
                    <a:pt x="56066" y="141851"/>
                    <a:pt x="59722" y="139395"/>
                    <a:pt x="60941" y="136938"/>
                  </a:cubicBezTo>
                  <a:lnTo>
                    <a:pt x="65208" y="133177"/>
                  </a:lnTo>
                  <a:lnTo>
                    <a:pt x="65208" y="133254"/>
                  </a:lnTo>
                  <a:cubicBezTo>
                    <a:pt x="65817" y="132640"/>
                    <a:pt x="65817" y="132640"/>
                    <a:pt x="65817" y="132640"/>
                  </a:cubicBezTo>
                  <a:cubicBezTo>
                    <a:pt x="65817" y="132640"/>
                    <a:pt x="65817" y="132640"/>
                    <a:pt x="65817" y="132026"/>
                  </a:cubicBezTo>
                  <a:cubicBezTo>
                    <a:pt x="69474" y="129570"/>
                    <a:pt x="71912" y="126499"/>
                    <a:pt x="75569" y="120358"/>
                  </a:cubicBezTo>
                  <a:cubicBezTo>
                    <a:pt x="75569" y="120358"/>
                    <a:pt x="75569" y="120358"/>
                    <a:pt x="76787" y="120358"/>
                  </a:cubicBezTo>
                  <a:cubicBezTo>
                    <a:pt x="76178" y="119744"/>
                    <a:pt x="77397" y="118516"/>
                    <a:pt x="78006" y="116674"/>
                  </a:cubicBezTo>
                  <a:cubicBezTo>
                    <a:pt x="78006" y="116674"/>
                    <a:pt x="78006" y="116674"/>
                    <a:pt x="78616" y="116674"/>
                  </a:cubicBezTo>
                  <a:cubicBezTo>
                    <a:pt x="78616" y="116060"/>
                    <a:pt x="78616" y="116674"/>
                    <a:pt x="78616" y="114832"/>
                  </a:cubicBezTo>
                  <a:cubicBezTo>
                    <a:pt x="78616" y="114832"/>
                    <a:pt x="78616" y="114832"/>
                    <a:pt x="79225" y="114832"/>
                  </a:cubicBezTo>
                  <a:cubicBezTo>
                    <a:pt x="79225" y="114832"/>
                    <a:pt x="79835" y="114832"/>
                    <a:pt x="80444" y="112990"/>
                  </a:cubicBezTo>
                  <a:cubicBezTo>
                    <a:pt x="80444" y="112990"/>
                    <a:pt x="80444" y="112990"/>
                    <a:pt x="81054" y="112990"/>
                  </a:cubicBezTo>
                  <a:cubicBezTo>
                    <a:pt x="80444" y="111761"/>
                    <a:pt x="82273" y="109919"/>
                    <a:pt x="82882" y="106849"/>
                  </a:cubicBezTo>
                  <a:cubicBezTo>
                    <a:pt x="82882" y="106849"/>
                    <a:pt x="82882" y="106849"/>
                    <a:pt x="84101" y="106849"/>
                  </a:cubicBezTo>
                  <a:cubicBezTo>
                    <a:pt x="83492" y="106235"/>
                    <a:pt x="84710" y="106235"/>
                    <a:pt x="84710" y="104393"/>
                  </a:cubicBezTo>
                  <a:cubicBezTo>
                    <a:pt x="84710" y="104393"/>
                    <a:pt x="84710" y="104393"/>
                    <a:pt x="85320" y="104393"/>
                  </a:cubicBezTo>
                  <a:cubicBezTo>
                    <a:pt x="84710" y="101936"/>
                    <a:pt x="87758" y="100708"/>
                    <a:pt x="87148" y="97024"/>
                  </a:cubicBezTo>
                  <a:cubicBezTo>
                    <a:pt x="87148" y="97024"/>
                    <a:pt x="87148" y="97024"/>
                    <a:pt x="88367" y="97024"/>
                  </a:cubicBezTo>
                  <a:cubicBezTo>
                    <a:pt x="88367" y="97024"/>
                    <a:pt x="88367" y="97024"/>
                    <a:pt x="87148" y="95796"/>
                  </a:cubicBezTo>
                  <a:cubicBezTo>
                    <a:pt x="87148" y="95796"/>
                    <a:pt x="88367" y="95181"/>
                    <a:pt x="88977" y="92725"/>
                  </a:cubicBezTo>
                  <a:cubicBezTo>
                    <a:pt x="88977" y="92725"/>
                    <a:pt x="88977" y="92725"/>
                    <a:pt x="89586" y="92725"/>
                  </a:cubicBezTo>
                  <a:cubicBezTo>
                    <a:pt x="88977" y="92725"/>
                    <a:pt x="90196" y="89655"/>
                    <a:pt x="90196" y="87198"/>
                  </a:cubicBezTo>
                  <a:cubicBezTo>
                    <a:pt x="90196" y="87198"/>
                    <a:pt x="90196" y="87198"/>
                    <a:pt x="90805" y="87198"/>
                  </a:cubicBezTo>
                  <a:cubicBezTo>
                    <a:pt x="90805" y="84742"/>
                    <a:pt x="92633" y="80444"/>
                    <a:pt x="92633" y="76145"/>
                  </a:cubicBezTo>
                  <a:cubicBezTo>
                    <a:pt x="92633" y="76145"/>
                    <a:pt x="92633" y="76145"/>
                    <a:pt x="93243" y="76145"/>
                  </a:cubicBezTo>
                  <a:cubicBezTo>
                    <a:pt x="93243" y="75531"/>
                    <a:pt x="93243" y="75531"/>
                    <a:pt x="93243" y="73075"/>
                  </a:cubicBezTo>
                  <a:cubicBezTo>
                    <a:pt x="93243" y="73075"/>
                    <a:pt x="93243" y="73075"/>
                    <a:pt x="93852" y="73075"/>
                  </a:cubicBezTo>
                  <a:cubicBezTo>
                    <a:pt x="93243" y="66320"/>
                    <a:pt x="98119" y="62021"/>
                    <a:pt x="98728" y="54653"/>
                  </a:cubicBezTo>
                  <a:cubicBezTo>
                    <a:pt x="98728" y="54653"/>
                    <a:pt x="98728" y="54653"/>
                    <a:pt x="99947" y="54653"/>
                  </a:cubicBezTo>
                  <a:cubicBezTo>
                    <a:pt x="99338" y="52810"/>
                    <a:pt x="100556" y="50968"/>
                    <a:pt x="100556" y="46670"/>
                  </a:cubicBezTo>
                  <a:cubicBezTo>
                    <a:pt x="100556" y="46670"/>
                    <a:pt x="100556" y="46670"/>
                    <a:pt x="101166" y="46670"/>
                  </a:cubicBezTo>
                  <a:cubicBezTo>
                    <a:pt x="100556" y="45442"/>
                    <a:pt x="102385" y="44827"/>
                    <a:pt x="104823" y="44827"/>
                  </a:cubicBezTo>
                  <a:cubicBezTo>
                    <a:pt x="104823" y="44827"/>
                    <a:pt x="104823" y="44827"/>
                    <a:pt x="104823" y="46056"/>
                  </a:cubicBezTo>
                  <a:lnTo>
                    <a:pt x="105432" y="46056"/>
                  </a:lnTo>
                  <a:lnTo>
                    <a:pt x="106042" y="46056"/>
                  </a:lnTo>
                  <a:lnTo>
                    <a:pt x="106042" y="50968"/>
                  </a:lnTo>
                  <a:cubicBezTo>
                    <a:pt x="107261" y="50968"/>
                    <a:pt x="110308" y="54653"/>
                    <a:pt x="113965" y="52196"/>
                  </a:cubicBezTo>
                  <a:cubicBezTo>
                    <a:pt x="113965" y="52196"/>
                    <a:pt x="113965" y="52196"/>
                    <a:pt x="113965" y="51582"/>
                  </a:cubicBezTo>
                  <a:cubicBezTo>
                    <a:pt x="113965" y="51582"/>
                    <a:pt x="113965" y="51582"/>
                    <a:pt x="115184" y="51582"/>
                  </a:cubicBezTo>
                  <a:cubicBezTo>
                    <a:pt x="115184" y="51582"/>
                    <a:pt x="115184" y="51582"/>
                    <a:pt x="115184" y="50968"/>
                  </a:cubicBezTo>
                  <a:cubicBezTo>
                    <a:pt x="115184" y="50968"/>
                    <a:pt x="115184" y="50968"/>
                    <a:pt x="115793" y="50968"/>
                  </a:cubicBezTo>
                  <a:cubicBezTo>
                    <a:pt x="115184" y="50354"/>
                    <a:pt x="115793" y="49126"/>
                    <a:pt x="118231" y="49740"/>
                  </a:cubicBezTo>
                  <a:cubicBezTo>
                    <a:pt x="118231" y="49740"/>
                    <a:pt x="118231" y="49740"/>
                    <a:pt x="118231" y="48512"/>
                  </a:cubicBezTo>
                  <a:cubicBezTo>
                    <a:pt x="118840" y="48512"/>
                    <a:pt x="118231" y="49740"/>
                    <a:pt x="120059" y="49740"/>
                  </a:cubicBezTo>
                  <a:cubicBezTo>
                    <a:pt x="120059" y="49740"/>
                    <a:pt x="120059" y="49740"/>
                    <a:pt x="120059" y="48512"/>
                  </a:cubicBezTo>
                  <a:cubicBezTo>
                    <a:pt x="120059" y="48512"/>
                    <a:pt x="120059" y="48512"/>
                    <a:pt x="120669" y="48512"/>
                  </a:cubicBezTo>
                  <a:cubicBezTo>
                    <a:pt x="120669" y="48512"/>
                    <a:pt x="120669" y="48512"/>
                    <a:pt x="120669" y="49740"/>
                  </a:cubicBezTo>
                  <a:cubicBezTo>
                    <a:pt x="120669" y="49740"/>
                    <a:pt x="120669" y="49126"/>
                    <a:pt x="120669" y="50968"/>
                  </a:cubicBezTo>
                  <a:cubicBezTo>
                    <a:pt x="120669" y="50968"/>
                    <a:pt x="120669" y="50968"/>
                    <a:pt x="121278" y="50968"/>
                  </a:cubicBezTo>
                  <a:cubicBezTo>
                    <a:pt x="121278" y="50968"/>
                    <a:pt x="121278" y="50968"/>
                    <a:pt x="121278" y="50354"/>
                  </a:cubicBezTo>
                  <a:cubicBezTo>
                    <a:pt x="121278" y="50968"/>
                    <a:pt x="121278" y="49740"/>
                    <a:pt x="123107" y="54653"/>
                  </a:cubicBezTo>
                  <a:cubicBezTo>
                    <a:pt x="123107" y="54653"/>
                    <a:pt x="123107" y="54653"/>
                    <a:pt x="123716" y="54653"/>
                  </a:cubicBezTo>
                  <a:cubicBezTo>
                    <a:pt x="123107" y="56495"/>
                    <a:pt x="125544" y="57723"/>
                    <a:pt x="124935" y="61407"/>
                  </a:cubicBezTo>
                  <a:cubicBezTo>
                    <a:pt x="124935" y="61407"/>
                    <a:pt x="124935" y="61407"/>
                    <a:pt x="124326" y="61407"/>
                  </a:cubicBezTo>
                  <a:cubicBezTo>
                    <a:pt x="123716" y="62021"/>
                    <a:pt x="125544" y="62021"/>
                    <a:pt x="123716" y="66320"/>
                  </a:cubicBezTo>
                  <a:cubicBezTo>
                    <a:pt x="123716" y="66320"/>
                    <a:pt x="123716" y="66320"/>
                    <a:pt x="124326" y="66320"/>
                  </a:cubicBezTo>
                  <a:cubicBezTo>
                    <a:pt x="124326" y="66320"/>
                    <a:pt x="124326" y="66320"/>
                    <a:pt x="124326" y="66934"/>
                  </a:cubicBezTo>
                  <a:cubicBezTo>
                    <a:pt x="124326" y="66934"/>
                    <a:pt x="124326" y="66934"/>
                    <a:pt x="124935" y="66934"/>
                  </a:cubicBezTo>
                  <a:cubicBezTo>
                    <a:pt x="124935" y="67548"/>
                    <a:pt x="124935" y="68162"/>
                    <a:pt x="125544" y="70004"/>
                  </a:cubicBezTo>
                  <a:cubicBezTo>
                    <a:pt x="125544" y="70004"/>
                    <a:pt x="125544" y="70004"/>
                    <a:pt x="126154" y="70004"/>
                  </a:cubicBezTo>
                  <a:cubicBezTo>
                    <a:pt x="126154" y="70004"/>
                    <a:pt x="126154" y="70004"/>
                    <a:pt x="126154" y="70619"/>
                  </a:cubicBezTo>
                  <a:cubicBezTo>
                    <a:pt x="126763" y="70619"/>
                    <a:pt x="126154" y="70619"/>
                    <a:pt x="127982" y="70619"/>
                  </a:cubicBezTo>
                  <a:cubicBezTo>
                    <a:pt x="127982" y="70619"/>
                    <a:pt x="127982" y="70619"/>
                    <a:pt x="127982" y="70004"/>
                  </a:cubicBezTo>
                  <a:cubicBezTo>
                    <a:pt x="127982" y="69390"/>
                    <a:pt x="129201" y="70619"/>
                    <a:pt x="129201" y="68162"/>
                  </a:cubicBezTo>
                  <a:cubicBezTo>
                    <a:pt x="129201" y="68162"/>
                    <a:pt x="129201" y="68162"/>
                    <a:pt x="129811" y="68162"/>
                  </a:cubicBezTo>
                  <a:cubicBezTo>
                    <a:pt x="129811" y="68162"/>
                    <a:pt x="129811" y="68162"/>
                    <a:pt x="129811" y="69390"/>
                  </a:cubicBezTo>
                  <a:cubicBezTo>
                    <a:pt x="130420" y="69390"/>
                    <a:pt x="130420" y="69390"/>
                    <a:pt x="132249" y="69390"/>
                  </a:cubicBezTo>
                  <a:cubicBezTo>
                    <a:pt x="132249" y="69390"/>
                    <a:pt x="132249" y="69390"/>
                    <a:pt x="132249" y="70004"/>
                  </a:cubicBezTo>
                  <a:cubicBezTo>
                    <a:pt x="132249" y="70004"/>
                    <a:pt x="132858" y="70004"/>
                    <a:pt x="134686" y="70004"/>
                  </a:cubicBezTo>
                  <a:cubicBezTo>
                    <a:pt x="134686" y="70004"/>
                    <a:pt x="134686" y="70004"/>
                    <a:pt x="134686" y="70619"/>
                  </a:cubicBezTo>
                  <a:cubicBezTo>
                    <a:pt x="134686" y="70619"/>
                    <a:pt x="134686" y="70619"/>
                    <a:pt x="135296" y="70619"/>
                  </a:cubicBezTo>
                  <a:cubicBezTo>
                    <a:pt x="135296" y="71233"/>
                    <a:pt x="134077" y="74303"/>
                    <a:pt x="136515" y="74303"/>
                  </a:cubicBezTo>
                  <a:cubicBezTo>
                    <a:pt x="136515" y="74303"/>
                    <a:pt x="136515" y="74303"/>
                    <a:pt x="135905" y="74303"/>
                  </a:cubicBezTo>
                  <a:cubicBezTo>
                    <a:pt x="135905" y="74303"/>
                    <a:pt x="135905" y="74303"/>
                    <a:pt x="135905" y="74917"/>
                  </a:cubicBezTo>
                  <a:cubicBezTo>
                    <a:pt x="135905" y="74917"/>
                    <a:pt x="135905" y="74917"/>
                    <a:pt x="134686" y="74917"/>
                  </a:cubicBezTo>
                  <a:cubicBezTo>
                    <a:pt x="134686" y="74917"/>
                    <a:pt x="134686" y="74917"/>
                    <a:pt x="134686" y="75531"/>
                  </a:cubicBezTo>
                  <a:cubicBezTo>
                    <a:pt x="134686" y="75531"/>
                    <a:pt x="134686" y="75531"/>
                    <a:pt x="133467" y="75531"/>
                  </a:cubicBezTo>
                  <a:cubicBezTo>
                    <a:pt x="133467" y="75531"/>
                    <a:pt x="133467" y="75531"/>
                    <a:pt x="133467" y="76145"/>
                  </a:cubicBezTo>
                  <a:cubicBezTo>
                    <a:pt x="133467" y="76145"/>
                    <a:pt x="134077" y="76145"/>
                    <a:pt x="132249" y="76145"/>
                  </a:cubicBezTo>
                  <a:cubicBezTo>
                    <a:pt x="132249" y="76759"/>
                    <a:pt x="132249" y="76145"/>
                    <a:pt x="132249" y="77987"/>
                  </a:cubicBezTo>
                  <a:cubicBezTo>
                    <a:pt x="132249" y="77987"/>
                    <a:pt x="132249" y="77987"/>
                    <a:pt x="131639" y="77987"/>
                  </a:cubicBezTo>
                  <a:cubicBezTo>
                    <a:pt x="131639" y="77987"/>
                    <a:pt x="131639" y="77373"/>
                    <a:pt x="131639" y="79216"/>
                  </a:cubicBezTo>
                  <a:cubicBezTo>
                    <a:pt x="131639" y="79216"/>
                    <a:pt x="131639" y="79216"/>
                    <a:pt x="131030" y="79216"/>
                  </a:cubicBezTo>
                  <a:cubicBezTo>
                    <a:pt x="131030" y="79216"/>
                    <a:pt x="131030" y="79216"/>
                    <a:pt x="131030" y="79830"/>
                  </a:cubicBezTo>
                  <a:cubicBezTo>
                    <a:pt x="130420" y="79830"/>
                    <a:pt x="131030" y="79830"/>
                    <a:pt x="129201" y="79830"/>
                  </a:cubicBezTo>
                  <a:cubicBezTo>
                    <a:pt x="129201" y="79830"/>
                    <a:pt x="129201" y="79830"/>
                    <a:pt x="129201" y="81058"/>
                  </a:cubicBezTo>
                  <a:cubicBezTo>
                    <a:pt x="129201" y="81058"/>
                    <a:pt x="129201" y="81058"/>
                    <a:pt x="128592" y="81058"/>
                  </a:cubicBezTo>
                  <a:cubicBezTo>
                    <a:pt x="127982" y="81058"/>
                    <a:pt x="126763" y="82900"/>
                    <a:pt x="124326" y="82286"/>
                  </a:cubicBezTo>
                  <a:cubicBezTo>
                    <a:pt x="124326" y="82286"/>
                    <a:pt x="124326" y="82286"/>
                    <a:pt x="124326" y="81672"/>
                  </a:cubicBezTo>
                  <a:cubicBezTo>
                    <a:pt x="124326" y="81672"/>
                    <a:pt x="124326" y="81672"/>
                    <a:pt x="123107" y="81672"/>
                  </a:cubicBezTo>
                  <a:cubicBezTo>
                    <a:pt x="123107" y="81672"/>
                    <a:pt x="123107" y="81672"/>
                    <a:pt x="123107" y="81058"/>
                  </a:cubicBezTo>
                  <a:cubicBezTo>
                    <a:pt x="123107" y="81058"/>
                    <a:pt x="123107" y="81058"/>
                    <a:pt x="121888" y="81058"/>
                  </a:cubicBezTo>
                  <a:cubicBezTo>
                    <a:pt x="121888" y="81058"/>
                    <a:pt x="121888" y="81058"/>
                    <a:pt x="121888" y="79830"/>
                  </a:cubicBezTo>
                  <a:cubicBezTo>
                    <a:pt x="121888" y="80444"/>
                    <a:pt x="121278" y="79830"/>
                    <a:pt x="120669" y="81058"/>
                  </a:cubicBezTo>
                  <a:cubicBezTo>
                    <a:pt x="120669" y="81058"/>
                    <a:pt x="120669" y="81058"/>
                    <a:pt x="120059" y="81058"/>
                  </a:cubicBezTo>
                  <a:cubicBezTo>
                    <a:pt x="120059" y="81058"/>
                    <a:pt x="120059" y="81058"/>
                    <a:pt x="120059" y="79830"/>
                  </a:cubicBezTo>
                  <a:cubicBezTo>
                    <a:pt x="119450" y="79830"/>
                    <a:pt x="119450" y="80444"/>
                    <a:pt x="117621" y="81058"/>
                  </a:cubicBezTo>
                  <a:cubicBezTo>
                    <a:pt x="117621" y="81058"/>
                    <a:pt x="117621" y="81058"/>
                    <a:pt x="117621" y="81672"/>
                  </a:cubicBezTo>
                  <a:cubicBezTo>
                    <a:pt x="117621" y="81672"/>
                    <a:pt x="117621" y="81672"/>
                    <a:pt x="117012" y="81672"/>
                  </a:cubicBezTo>
                  <a:cubicBezTo>
                    <a:pt x="117012" y="81672"/>
                    <a:pt x="117621" y="82286"/>
                    <a:pt x="117621" y="83514"/>
                  </a:cubicBezTo>
                  <a:cubicBezTo>
                    <a:pt x="117621" y="83514"/>
                    <a:pt x="117621" y="83514"/>
                    <a:pt x="117621" y="84742"/>
                  </a:cubicBezTo>
                  <a:cubicBezTo>
                    <a:pt x="117621" y="84742"/>
                    <a:pt x="117621" y="84742"/>
                    <a:pt x="117012" y="84742"/>
                  </a:cubicBezTo>
                  <a:cubicBezTo>
                    <a:pt x="117012" y="84742"/>
                    <a:pt x="117012" y="84742"/>
                    <a:pt x="117012" y="85356"/>
                  </a:cubicBezTo>
                  <a:cubicBezTo>
                    <a:pt x="117012" y="85356"/>
                    <a:pt x="117012" y="85356"/>
                    <a:pt x="117621" y="85356"/>
                  </a:cubicBezTo>
                  <a:cubicBezTo>
                    <a:pt x="117621" y="86584"/>
                    <a:pt x="118231" y="87198"/>
                    <a:pt x="118231" y="89655"/>
                  </a:cubicBezTo>
                  <a:cubicBezTo>
                    <a:pt x="118231" y="89655"/>
                    <a:pt x="118231" y="89655"/>
                    <a:pt x="119450" y="89655"/>
                  </a:cubicBezTo>
                  <a:cubicBezTo>
                    <a:pt x="119450" y="89655"/>
                    <a:pt x="119450" y="90269"/>
                    <a:pt x="119450" y="91497"/>
                  </a:cubicBezTo>
                  <a:cubicBezTo>
                    <a:pt x="119450" y="91497"/>
                    <a:pt x="119450" y="91497"/>
                    <a:pt x="120059" y="91497"/>
                  </a:cubicBezTo>
                  <a:cubicBezTo>
                    <a:pt x="120059" y="92111"/>
                    <a:pt x="120059" y="91497"/>
                    <a:pt x="120059" y="93339"/>
                  </a:cubicBezTo>
                  <a:cubicBezTo>
                    <a:pt x="120059" y="93339"/>
                    <a:pt x="120059" y="93339"/>
                    <a:pt x="120669" y="93339"/>
                  </a:cubicBezTo>
                  <a:cubicBezTo>
                    <a:pt x="120669" y="93339"/>
                    <a:pt x="120669" y="93953"/>
                    <a:pt x="120669" y="95181"/>
                  </a:cubicBezTo>
                  <a:cubicBezTo>
                    <a:pt x="120669" y="95181"/>
                    <a:pt x="120669" y="95181"/>
                    <a:pt x="120059" y="95181"/>
                  </a:cubicBezTo>
                  <a:cubicBezTo>
                    <a:pt x="120059" y="95181"/>
                    <a:pt x="120059" y="95181"/>
                    <a:pt x="120059" y="95796"/>
                  </a:cubicBezTo>
                  <a:cubicBezTo>
                    <a:pt x="120059" y="95796"/>
                    <a:pt x="120059" y="95796"/>
                    <a:pt x="119450" y="95796"/>
                  </a:cubicBezTo>
                  <a:cubicBezTo>
                    <a:pt x="119450" y="96410"/>
                    <a:pt x="119450" y="96410"/>
                    <a:pt x="119450" y="98252"/>
                  </a:cubicBezTo>
                  <a:cubicBezTo>
                    <a:pt x="118840" y="98252"/>
                    <a:pt x="118840" y="98252"/>
                    <a:pt x="117012" y="98252"/>
                  </a:cubicBezTo>
                  <a:cubicBezTo>
                    <a:pt x="117012" y="98252"/>
                    <a:pt x="117012" y="98252"/>
                    <a:pt x="117012" y="98866"/>
                  </a:cubicBezTo>
                  <a:cubicBezTo>
                    <a:pt x="117012" y="98866"/>
                    <a:pt x="117012" y="98866"/>
                    <a:pt x="118231" y="98866"/>
                  </a:cubicBezTo>
                  <a:cubicBezTo>
                    <a:pt x="118231" y="98866"/>
                    <a:pt x="118231" y="98866"/>
                    <a:pt x="118231" y="99480"/>
                  </a:cubicBezTo>
                  <a:cubicBezTo>
                    <a:pt x="118231" y="99480"/>
                    <a:pt x="118231" y="99480"/>
                    <a:pt x="117621" y="99480"/>
                  </a:cubicBezTo>
                  <a:cubicBezTo>
                    <a:pt x="117621" y="99480"/>
                    <a:pt x="117621" y="99480"/>
                    <a:pt x="117621" y="100708"/>
                  </a:cubicBezTo>
                  <a:cubicBezTo>
                    <a:pt x="117621" y="100708"/>
                    <a:pt x="117621" y="100708"/>
                    <a:pt x="117621" y="101322"/>
                  </a:cubicBezTo>
                  <a:cubicBezTo>
                    <a:pt x="118231" y="101322"/>
                    <a:pt x="118840" y="101322"/>
                    <a:pt x="120669" y="101322"/>
                  </a:cubicBezTo>
                  <a:cubicBezTo>
                    <a:pt x="120669" y="101322"/>
                    <a:pt x="120669" y="100708"/>
                    <a:pt x="120669" y="102550"/>
                  </a:cubicBezTo>
                  <a:cubicBezTo>
                    <a:pt x="120669" y="102550"/>
                    <a:pt x="120669" y="102550"/>
                    <a:pt x="120059" y="101936"/>
                  </a:cubicBezTo>
                  <a:cubicBezTo>
                    <a:pt x="120059" y="101936"/>
                    <a:pt x="118840" y="102550"/>
                    <a:pt x="119450" y="104393"/>
                  </a:cubicBezTo>
                  <a:cubicBezTo>
                    <a:pt x="118840" y="104393"/>
                    <a:pt x="119450" y="104393"/>
                    <a:pt x="117621" y="104393"/>
                  </a:cubicBezTo>
                  <a:cubicBezTo>
                    <a:pt x="117621" y="104393"/>
                    <a:pt x="117621" y="104393"/>
                    <a:pt x="117621" y="105007"/>
                  </a:cubicBezTo>
                  <a:cubicBezTo>
                    <a:pt x="117621" y="105007"/>
                    <a:pt x="118231" y="105007"/>
                    <a:pt x="116403" y="105007"/>
                  </a:cubicBezTo>
                  <a:cubicBezTo>
                    <a:pt x="116403" y="105007"/>
                    <a:pt x="116403" y="104393"/>
                    <a:pt x="116403" y="106235"/>
                  </a:cubicBezTo>
                  <a:cubicBezTo>
                    <a:pt x="116403" y="106235"/>
                    <a:pt x="116403" y="106235"/>
                    <a:pt x="115793" y="106235"/>
                  </a:cubicBezTo>
                  <a:cubicBezTo>
                    <a:pt x="115793" y="106235"/>
                    <a:pt x="115793" y="106235"/>
                    <a:pt x="115793" y="106849"/>
                  </a:cubicBezTo>
                  <a:cubicBezTo>
                    <a:pt x="115184" y="106849"/>
                    <a:pt x="115793" y="108077"/>
                    <a:pt x="113965" y="107463"/>
                  </a:cubicBezTo>
                  <a:cubicBezTo>
                    <a:pt x="113965" y="107463"/>
                    <a:pt x="113965" y="107463"/>
                    <a:pt x="113965" y="106849"/>
                  </a:cubicBezTo>
                  <a:cubicBezTo>
                    <a:pt x="113965" y="106849"/>
                    <a:pt x="113965" y="106849"/>
                    <a:pt x="113355" y="107463"/>
                  </a:cubicBezTo>
                  <a:cubicBezTo>
                    <a:pt x="113355" y="108077"/>
                    <a:pt x="113355" y="106849"/>
                    <a:pt x="112136" y="106849"/>
                  </a:cubicBezTo>
                  <a:cubicBezTo>
                    <a:pt x="112136" y="106849"/>
                    <a:pt x="112136" y="106849"/>
                    <a:pt x="112136" y="107463"/>
                  </a:cubicBezTo>
                  <a:cubicBezTo>
                    <a:pt x="112136" y="107463"/>
                    <a:pt x="112136" y="107463"/>
                    <a:pt x="112746" y="107463"/>
                  </a:cubicBezTo>
                  <a:cubicBezTo>
                    <a:pt x="112746" y="107463"/>
                    <a:pt x="112746" y="107463"/>
                    <a:pt x="112746" y="108691"/>
                  </a:cubicBezTo>
                  <a:cubicBezTo>
                    <a:pt x="112746" y="108691"/>
                    <a:pt x="112746" y="108691"/>
                    <a:pt x="112136" y="108691"/>
                  </a:cubicBezTo>
                  <a:cubicBezTo>
                    <a:pt x="112136" y="108077"/>
                    <a:pt x="112136" y="109305"/>
                    <a:pt x="113355" y="109305"/>
                  </a:cubicBezTo>
                  <a:cubicBezTo>
                    <a:pt x="113355" y="109919"/>
                    <a:pt x="113965" y="111147"/>
                    <a:pt x="116403" y="110533"/>
                  </a:cubicBezTo>
                  <a:cubicBezTo>
                    <a:pt x="116403" y="110533"/>
                    <a:pt x="116403" y="110533"/>
                    <a:pt x="116403" y="111147"/>
                  </a:cubicBezTo>
                  <a:cubicBezTo>
                    <a:pt x="116403" y="111147"/>
                    <a:pt x="116403" y="111147"/>
                    <a:pt x="115793" y="111147"/>
                  </a:cubicBezTo>
                  <a:cubicBezTo>
                    <a:pt x="115793" y="111147"/>
                    <a:pt x="115793" y="111147"/>
                    <a:pt x="115793" y="112376"/>
                  </a:cubicBezTo>
                  <a:cubicBezTo>
                    <a:pt x="115793" y="112376"/>
                    <a:pt x="115793" y="112376"/>
                    <a:pt x="116403" y="112376"/>
                  </a:cubicBezTo>
                  <a:cubicBezTo>
                    <a:pt x="117012" y="111761"/>
                    <a:pt x="117621" y="112990"/>
                    <a:pt x="119450" y="111147"/>
                  </a:cubicBezTo>
                  <a:cubicBezTo>
                    <a:pt x="119450" y="111147"/>
                    <a:pt x="118840" y="112376"/>
                    <a:pt x="120669" y="112376"/>
                  </a:cubicBezTo>
                  <a:cubicBezTo>
                    <a:pt x="120669" y="112376"/>
                    <a:pt x="120669" y="112376"/>
                    <a:pt x="120669" y="112990"/>
                  </a:cubicBezTo>
                  <a:cubicBezTo>
                    <a:pt x="120669" y="112990"/>
                    <a:pt x="120669" y="112990"/>
                    <a:pt x="121888" y="112990"/>
                  </a:cubicBezTo>
                  <a:cubicBezTo>
                    <a:pt x="121888" y="112990"/>
                    <a:pt x="121888" y="112990"/>
                    <a:pt x="121888" y="113604"/>
                  </a:cubicBezTo>
                  <a:cubicBezTo>
                    <a:pt x="121888" y="113604"/>
                    <a:pt x="121888" y="113604"/>
                    <a:pt x="123107" y="112990"/>
                  </a:cubicBezTo>
                  <a:cubicBezTo>
                    <a:pt x="123107" y="112990"/>
                    <a:pt x="123107" y="112990"/>
                    <a:pt x="123716" y="112990"/>
                  </a:cubicBezTo>
                  <a:cubicBezTo>
                    <a:pt x="123716" y="112990"/>
                    <a:pt x="123716" y="111761"/>
                    <a:pt x="121888" y="112376"/>
                  </a:cubicBezTo>
                  <a:cubicBezTo>
                    <a:pt x="121888" y="112376"/>
                    <a:pt x="121888" y="112376"/>
                    <a:pt x="123107" y="112376"/>
                  </a:cubicBezTo>
                  <a:cubicBezTo>
                    <a:pt x="123107" y="111147"/>
                    <a:pt x="123107" y="111761"/>
                    <a:pt x="123107" y="109305"/>
                  </a:cubicBezTo>
                  <a:cubicBezTo>
                    <a:pt x="123107" y="109305"/>
                    <a:pt x="123107" y="109305"/>
                    <a:pt x="121888" y="109305"/>
                  </a:cubicBezTo>
                  <a:cubicBezTo>
                    <a:pt x="122497" y="106849"/>
                    <a:pt x="123716" y="105621"/>
                    <a:pt x="129201" y="104393"/>
                  </a:cubicBezTo>
                  <a:cubicBezTo>
                    <a:pt x="129201" y="104393"/>
                    <a:pt x="129201" y="104393"/>
                    <a:pt x="129201" y="103164"/>
                  </a:cubicBezTo>
                  <a:cubicBezTo>
                    <a:pt x="132858" y="102550"/>
                    <a:pt x="132858" y="99480"/>
                    <a:pt x="140172" y="97638"/>
                  </a:cubicBezTo>
                  <a:cubicBezTo>
                    <a:pt x="140172" y="97638"/>
                    <a:pt x="140172" y="97638"/>
                    <a:pt x="140172" y="97024"/>
                  </a:cubicBezTo>
                  <a:cubicBezTo>
                    <a:pt x="140781" y="97024"/>
                    <a:pt x="140781" y="96410"/>
                    <a:pt x="142609" y="95796"/>
                  </a:cubicBezTo>
                  <a:cubicBezTo>
                    <a:pt x="142609" y="95796"/>
                    <a:pt x="142609" y="95796"/>
                    <a:pt x="142609" y="95181"/>
                  </a:cubicBezTo>
                  <a:cubicBezTo>
                    <a:pt x="142609" y="95181"/>
                    <a:pt x="142609" y="95181"/>
                    <a:pt x="143219" y="95181"/>
                  </a:cubicBezTo>
                  <a:cubicBezTo>
                    <a:pt x="143219" y="95181"/>
                    <a:pt x="143219" y="95796"/>
                    <a:pt x="143219" y="93953"/>
                  </a:cubicBezTo>
                  <a:cubicBezTo>
                    <a:pt x="143219" y="93953"/>
                    <a:pt x="143219" y="93953"/>
                    <a:pt x="142609" y="93953"/>
                  </a:cubicBezTo>
                  <a:cubicBezTo>
                    <a:pt x="142609" y="93953"/>
                    <a:pt x="142609" y="93953"/>
                    <a:pt x="142609" y="93339"/>
                  </a:cubicBezTo>
                  <a:cubicBezTo>
                    <a:pt x="142609" y="93339"/>
                    <a:pt x="142000" y="93339"/>
                    <a:pt x="143828" y="93339"/>
                  </a:cubicBezTo>
                  <a:cubicBezTo>
                    <a:pt x="143219" y="92725"/>
                    <a:pt x="144438" y="92725"/>
                    <a:pt x="144438" y="90883"/>
                  </a:cubicBezTo>
                  <a:cubicBezTo>
                    <a:pt x="146266" y="90269"/>
                    <a:pt x="146876" y="92725"/>
                    <a:pt x="149314" y="89041"/>
                  </a:cubicBezTo>
                  <a:cubicBezTo>
                    <a:pt x="149314" y="89041"/>
                    <a:pt x="149314" y="89041"/>
                    <a:pt x="148704" y="89041"/>
                  </a:cubicBezTo>
                  <a:cubicBezTo>
                    <a:pt x="149314" y="88427"/>
                    <a:pt x="151142" y="89655"/>
                    <a:pt x="151142" y="87198"/>
                  </a:cubicBezTo>
                  <a:cubicBezTo>
                    <a:pt x="151142" y="87198"/>
                    <a:pt x="151142" y="87198"/>
                    <a:pt x="151751" y="87198"/>
                  </a:cubicBezTo>
                  <a:cubicBezTo>
                    <a:pt x="151751" y="87198"/>
                    <a:pt x="151751" y="87198"/>
                    <a:pt x="151751" y="86584"/>
                  </a:cubicBezTo>
                  <a:cubicBezTo>
                    <a:pt x="152361" y="85970"/>
                    <a:pt x="154799" y="87198"/>
                    <a:pt x="157237" y="85356"/>
                  </a:cubicBezTo>
                  <a:cubicBezTo>
                    <a:pt x="157237" y="85356"/>
                    <a:pt x="157237" y="85356"/>
                    <a:pt x="155408" y="81672"/>
                  </a:cubicBezTo>
                  <a:cubicBezTo>
                    <a:pt x="155408" y="81672"/>
                    <a:pt x="155408" y="81672"/>
                    <a:pt x="154799" y="81672"/>
                  </a:cubicBezTo>
                  <a:cubicBezTo>
                    <a:pt x="154799" y="81058"/>
                    <a:pt x="154799" y="81672"/>
                    <a:pt x="154799" y="79830"/>
                  </a:cubicBezTo>
                  <a:cubicBezTo>
                    <a:pt x="154799" y="79830"/>
                    <a:pt x="154799" y="79830"/>
                    <a:pt x="154189" y="79830"/>
                  </a:cubicBezTo>
                  <a:cubicBezTo>
                    <a:pt x="153580" y="74917"/>
                    <a:pt x="154799" y="68776"/>
                    <a:pt x="159065" y="62636"/>
                  </a:cubicBezTo>
                  <a:cubicBezTo>
                    <a:pt x="159674" y="62636"/>
                    <a:pt x="160893" y="62636"/>
                    <a:pt x="162722" y="62636"/>
                  </a:cubicBezTo>
                  <a:cubicBezTo>
                    <a:pt x="162722" y="62636"/>
                    <a:pt x="162722" y="62636"/>
                    <a:pt x="162722" y="62021"/>
                  </a:cubicBezTo>
                  <a:cubicBezTo>
                    <a:pt x="162722" y="62021"/>
                    <a:pt x="162722" y="62021"/>
                    <a:pt x="162112" y="62021"/>
                  </a:cubicBezTo>
                  <a:cubicBezTo>
                    <a:pt x="162112" y="62021"/>
                    <a:pt x="162112" y="62021"/>
                    <a:pt x="162112" y="61407"/>
                  </a:cubicBezTo>
                  <a:cubicBezTo>
                    <a:pt x="161503" y="61407"/>
                    <a:pt x="161503" y="61407"/>
                    <a:pt x="159674" y="61407"/>
                  </a:cubicBezTo>
                  <a:cubicBezTo>
                    <a:pt x="159674" y="61407"/>
                    <a:pt x="159674" y="61407"/>
                    <a:pt x="159065" y="61407"/>
                  </a:cubicBezTo>
                  <a:cubicBezTo>
                    <a:pt x="159065" y="60793"/>
                    <a:pt x="159065" y="61407"/>
                    <a:pt x="159065" y="59565"/>
                  </a:cubicBezTo>
                  <a:cubicBezTo>
                    <a:pt x="159065" y="59565"/>
                    <a:pt x="159065" y="59565"/>
                    <a:pt x="157237" y="59565"/>
                  </a:cubicBezTo>
                  <a:cubicBezTo>
                    <a:pt x="157237" y="59565"/>
                    <a:pt x="157237" y="59565"/>
                    <a:pt x="157237" y="60179"/>
                  </a:cubicBezTo>
                  <a:cubicBezTo>
                    <a:pt x="157237" y="60179"/>
                    <a:pt x="156627" y="60179"/>
                    <a:pt x="154799" y="60179"/>
                  </a:cubicBezTo>
                  <a:cubicBezTo>
                    <a:pt x="154189" y="63864"/>
                    <a:pt x="146876" y="58951"/>
                    <a:pt x="142609" y="58951"/>
                  </a:cubicBezTo>
                  <a:cubicBezTo>
                    <a:pt x="142609" y="58951"/>
                    <a:pt x="142609" y="58951"/>
                    <a:pt x="142609" y="58337"/>
                  </a:cubicBezTo>
                  <a:cubicBezTo>
                    <a:pt x="142609" y="58337"/>
                    <a:pt x="142609" y="58337"/>
                    <a:pt x="141390" y="58337"/>
                  </a:cubicBezTo>
                  <a:cubicBezTo>
                    <a:pt x="141390" y="58337"/>
                    <a:pt x="141390" y="58337"/>
                    <a:pt x="141390" y="57723"/>
                  </a:cubicBezTo>
                  <a:cubicBezTo>
                    <a:pt x="141390" y="57723"/>
                    <a:pt x="141390" y="57723"/>
                    <a:pt x="140781" y="57723"/>
                  </a:cubicBezTo>
                  <a:cubicBezTo>
                    <a:pt x="140781" y="57109"/>
                    <a:pt x="140781" y="57723"/>
                    <a:pt x="140781" y="55881"/>
                  </a:cubicBezTo>
                  <a:cubicBezTo>
                    <a:pt x="140781" y="55881"/>
                    <a:pt x="140781" y="55881"/>
                    <a:pt x="140172" y="55881"/>
                  </a:cubicBezTo>
                  <a:cubicBezTo>
                    <a:pt x="140172" y="55881"/>
                    <a:pt x="140172" y="55881"/>
                    <a:pt x="140172" y="55267"/>
                  </a:cubicBezTo>
                  <a:cubicBezTo>
                    <a:pt x="140172" y="55267"/>
                    <a:pt x="140172" y="55267"/>
                    <a:pt x="140781" y="55267"/>
                  </a:cubicBezTo>
                  <a:cubicBezTo>
                    <a:pt x="140781" y="55267"/>
                    <a:pt x="140781" y="55267"/>
                    <a:pt x="140781" y="54653"/>
                  </a:cubicBezTo>
                  <a:cubicBezTo>
                    <a:pt x="140781" y="54653"/>
                    <a:pt x="140781" y="54653"/>
                    <a:pt x="142609" y="54653"/>
                  </a:cubicBezTo>
                  <a:cubicBezTo>
                    <a:pt x="142609" y="54653"/>
                    <a:pt x="142609" y="54653"/>
                    <a:pt x="142609" y="54039"/>
                  </a:cubicBezTo>
                  <a:cubicBezTo>
                    <a:pt x="142609" y="54039"/>
                    <a:pt x="142000" y="54039"/>
                    <a:pt x="143828" y="54039"/>
                  </a:cubicBezTo>
                  <a:cubicBezTo>
                    <a:pt x="143828" y="53424"/>
                    <a:pt x="143828" y="52196"/>
                    <a:pt x="143828" y="50354"/>
                  </a:cubicBezTo>
                  <a:cubicBezTo>
                    <a:pt x="143828" y="50354"/>
                    <a:pt x="143828" y="50354"/>
                    <a:pt x="143828" y="49740"/>
                  </a:cubicBezTo>
                  <a:cubicBezTo>
                    <a:pt x="143828" y="49740"/>
                    <a:pt x="143828" y="49740"/>
                    <a:pt x="144438" y="49740"/>
                  </a:cubicBezTo>
                  <a:cubicBezTo>
                    <a:pt x="144438" y="49126"/>
                    <a:pt x="144438" y="49740"/>
                    <a:pt x="144438" y="47898"/>
                  </a:cubicBezTo>
                  <a:cubicBezTo>
                    <a:pt x="144438" y="47898"/>
                    <a:pt x="144438" y="48512"/>
                    <a:pt x="144438" y="46670"/>
                  </a:cubicBezTo>
                  <a:cubicBezTo>
                    <a:pt x="144438" y="46670"/>
                    <a:pt x="144438" y="46670"/>
                    <a:pt x="143828" y="46670"/>
                  </a:cubicBezTo>
                  <a:cubicBezTo>
                    <a:pt x="143219" y="45442"/>
                    <a:pt x="144438" y="44213"/>
                    <a:pt x="144438" y="41757"/>
                  </a:cubicBezTo>
                  <a:cubicBezTo>
                    <a:pt x="144438" y="41757"/>
                    <a:pt x="144438" y="41757"/>
                    <a:pt x="143828" y="41757"/>
                  </a:cubicBezTo>
                  <a:cubicBezTo>
                    <a:pt x="143828" y="41757"/>
                    <a:pt x="143828" y="41757"/>
                    <a:pt x="143828" y="40529"/>
                  </a:cubicBezTo>
                  <a:cubicBezTo>
                    <a:pt x="143828" y="40529"/>
                    <a:pt x="143828" y="40529"/>
                    <a:pt x="144438" y="40529"/>
                  </a:cubicBezTo>
                  <a:lnTo>
                    <a:pt x="144438" y="39915"/>
                  </a:lnTo>
                  <a:cubicBezTo>
                    <a:pt x="144438" y="39915"/>
                    <a:pt x="144438" y="39915"/>
                    <a:pt x="143828" y="39915"/>
                  </a:cubicBezTo>
                  <a:lnTo>
                    <a:pt x="143828" y="39301"/>
                  </a:lnTo>
                  <a:cubicBezTo>
                    <a:pt x="143828" y="39301"/>
                    <a:pt x="143828" y="39301"/>
                    <a:pt x="143219" y="39301"/>
                  </a:cubicBezTo>
                  <a:cubicBezTo>
                    <a:pt x="143219" y="39301"/>
                    <a:pt x="143219" y="39301"/>
                    <a:pt x="143219" y="38687"/>
                  </a:cubicBezTo>
                  <a:cubicBezTo>
                    <a:pt x="143828" y="38687"/>
                    <a:pt x="143828" y="38687"/>
                    <a:pt x="143828" y="38687"/>
                  </a:cubicBezTo>
                  <a:lnTo>
                    <a:pt x="144438" y="38687"/>
                  </a:lnTo>
                  <a:cubicBezTo>
                    <a:pt x="144438" y="38687"/>
                    <a:pt x="144438" y="38687"/>
                    <a:pt x="144438" y="38073"/>
                  </a:cubicBezTo>
                  <a:cubicBezTo>
                    <a:pt x="144438" y="38073"/>
                    <a:pt x="144438" y="38073"/>
                    <a:pt x="143828" y="38073"/>
                  </a:cubicBezTo>
                  <a:cubicBezTo>
                    <a:pt x="143828" y="37459"/>
                    <a:pt x="143828" y="36844"/>
                    <a:pt x="143828" y="35002"/>
                  </a:cubicBezTo>
                  <a:cubicBezTo>
                    <a:pt x="143219" y="34388"/>
                    <a:pt x="142609" y="36230"/>
                    <a:pt x="140172" y="36230"/>
                  </a:cubicBezTo>
                  <a:cubicBezTo>
                    <a:pt x="138953" y="35923"/>
                    <a:pt x="138343" y="36230"/>
                    <a:pt x="137353" y="36998"/>
                  </a:cubicBezTo>
                  <a:lnTo>
                    <a:pt x="135595" y="38214"/>
                  </a:lnTo>
                  <a:lnTo>
                    <a:pt x="137124" y="36844"/>
                  </a:lnTo>
                  <a:cubicBezTo>
                    <a:pt x="137124" y="36844"/>
                    <a:pt x="137124" y="36844"/>
                    <a:pt x="137124" y="36230"/>
                  </a:cubicBezTo>
                  <a:cubicBezTo>
                    <a:pt x="137734" y="36844"/>
                    <a:pt x="137734" y="36230"/>
                    <a:pt x="140172" y="35616"/>
                  </a:cubicBezTo>
                  <a:cubicBezTo>
                    <a:pt x="140781" y="36230"/>
                    <a:pt x="140781" y="34388"/>
                    <a:pt x="143219" y="34388"/>
                  </a:cubicBezTo>
                  <a:cubicBezTo>
                    <a:pt x="143219" y="33774"/>
                    <a:pt x="143219" y="34388"/>
                    <a:pt x="143219" y="32546"/>
                  </a:cubicBezTo>
                  <a:cubicBezTo>
                    <a:pt x="143219" y="32546"/>
                    <a:pt x="143219" y="32546"/>
                    <a:pt x="143828" y="32546"/>
                  </a:cubicBezTo>
                  <a:cubicBezTo>
                    <a:pt x="143828" y="32546"/>
                    <a:pt x="143828" y="32546"/>
                    <a:pt x="143828" y="31932"/>
                  </a:cubicBezTo>
                  <a:cubicBezTo>
                    <a:pt x="145657" y="31932"/>
                    <a:pt x="145657" y="28247"/>
                    <a:pt x="146266" y="25177"/>
                  </a:cubicBezTo>
                  <a:cubicBezTo>
                    <a:pt x="146266" y="25177"/>
                    <a:pt x="146266" y="25177"/>
                    <a:pt x="146876" y="25177"/>
                  </a:cubicBezTo>
                  <a:cubicBezTo>
                    <a:pt x="146876" y="25177"/>
                    <a:pt x="146876" y="25177"/>
                    <a:pt x="146876" y="23335"/>
                  </a:cubicBezTo>
                  <a:cubicBezTo>
                    <a:pt x="146876" y="23335"/>
                    <a:pt x="146876" y="23335"/>
                    <a:pt x="147485" y="23335"/>
                  </a:cubicBezTo>
                  <a:cubicBezTo>
                    <a:pt x="147485" y="23335"/>
                    <a:pt x="147485" y="23335"/>
                    <a:pt x="147485" y="22107"/>
                  </a:cubicBezTo>
                  <a:cubicBezTo>
                    <a:pt x="147485" y="22107"/>
                    <a:pt x="147485" y="22107"/>
                    <a:pt x="148095" y="22107"/>
                  </a:cubicBezTo>
                  <a:cubicBezTo>
                    <a:pt x="148095" y="22107"/>
                    <a:pt x="148095" y="22107"/>
                    <a:pt x="148095" y="20879"/>
                  </a:cubicBezTo>
                  <a:cubicBezTo>
                    <a:pt x="148095" y="20879"/>
                    <a:pt x="149314" y="22107"/>
                    <a:pt x="149314" y="19650"/>
                  </a:cubicBezTo>
                  <a:cubicBezTo>
                    <a:pt x="149314" y="19650"/>
                    <a:pt x="149314" y="19650"/>
                    <a:pt x="150532" y="19650"/>
                  </a:cubicBezTo>
                  <a:cubicBezTo>
                    <a:pt x="150532" y="19650"/>
                    <a:pt x="150532" y="19650"/>
                    <a:pt x="150532" y="19036"/>
                  </a:cubicBezTo>
                  <a:cubicBezTo>
                    <a:pt x="150532" y="19036"/>
                    <a:pt x="149923" y="19036"/>
                    <a:pt x="151751" y="19036"/>
                  </a:cubicBezTo>
                  <a:cubicBezTo>
                    <a:pt x="151751" y="19036"/>
                    <a:pt x="151751" y="19036"/>
                    <a:pt x="151751" y="18422"/>
                  </a:cubicBezTo>
                  <a:cubicBezTo>
                    <a:pt x="151751" y="18422"/>
                    <a:pt x="151751" y="18422"/>
                    <a:pt x="152970" y="18422"/>
                  </a:cubicBezTo>
                  <a:cubicBezTo>
                    <a:pt x="152970" y="18422"/>
                    <a:pt x="152970" y="18422"/>
                    <a:pt x="152970" y="17194"/>
                  </a:cubicBezTo>
                  <a:cubicBezTo>
                    <a:pt x="152970" y="17194"/>
                    <a:pt x="152970" y="17194"/>
                    <a:pt x="154189" y="17194"/>
                  </a:cubicBezTo>
                  <a:cubicBezTo>
                    <a:pt x="154189" y="17194"/>
                    <a:pt x="154189" y="17194"/>
                    <a:pt x="154189" y="16580"/>
                  </a:cubicBezTo>
                  <a:cubicBezTo>
                    <a:pt x="153580" y="16580"/>
                    <a:pt x="155408" y="17194"/>
                    <a:pt x="155408" y="15352"/>
                  </a:cubicBezTo>
                  <a:cubicBezTo>
                    <a:pt x="155408" y="15352"/>
                    <a:pt x="155408" y="15352"/>
                    <a:pt x="156018" y="15352"/>
                  </a:cubicBezTo>
                  <a:cubicBezTo>
                    <a:pt x="156018" y="14738"/>
                    <a:pt x="156627" y="12896"/>
                    <a:pt x="159065" y="12896"/>
                  </a:cubicBezTo>
                  <a:cubicBezTo>
                    <a:pt x="159065" y="12896"/>
                    <a:pt x="159065" y="12896"/>
                    <a:pt x="159065" y="12282"/>
                  </a:cubicBezTo>
                  <a:cubicBezTo>
                    <a:pt x="160284" y="12896"/>
                    <a:pt x="161503" y="11667"/>
                    <a:pt x="163941" y="11667"/>
                  </a:cubicBezTo>
                  <a:cubicBezTo>
                    <a:pt x="163941" y="11667"/>
                    <a:pt x="163941" y="11667"/>
                    <a:pt x="163941" y="11053"/>
                  </a:cubicBezTo>
                  <a:cubicBezTo>
                    <a:pt x="165160" y="11053"/>
                    <a:pt x="166378" y="9825"/>
                    <a:pt x="168207" y="9211"/>
                  </a:cubicBezTo>
                  <a:cubicBezTo>
                    <a:pt x="168207" y="9211"/>
                    <a:pt x="168207" y="9211"/>
                    <a:pt x="168207" y="8597"/>
                  </a:cubicBezTo>
                  <a:cubicBezTo>
                    <a:pt x="168816" y="8597"/>
                    <a:pt x="168207" y="8597"/>
                    <a:pt x="170035" y="8597"/>
                  </a:cubicBezTo>
                  <a:cubicBezTo>
                    <a:pt x="170035" y="8597"/>
                    <a:pt x="170035" y="8597"/>
                    <a:pt x="170035" y="7983"/>
                  </a:cubicBezTo>
                  <a:cubicBezTo>
                    <a:pt x="170035" y="7983"/>
                    <a:pt x="170645" y="7983"/>
                    <a:pt x="171864" y="7983"/>
                  </a:cubicBezTo>
                  <a:cubicBezTo>
                    <a:pt x="171864" y="7983"/>
                    <a:pt x="171864" y="7983"/>
                    <a:pt x="171864" y="7369"/>
                  </a:cubicBezTo>
                  <a:cubicBezTo>
                    <a:pt x="171864" y="7369"/>
                    <a:pt x="171864" y="7369"/>
                    <a:pt x="173692" y="7369"/>
                  </a:cubicBezTo>
                  <a:cubicBezTo>
                    <a:pt x="173692" y="7369"/>
                    <a:pt x="173692" y="7369"/>
                    <a:pt x="173692" y="6755"/>
                  </a:cubicBezTo>
                  <a:cubicBezTo>
                    <a:pt x="174301" y="6755"/>
                    <a:pt x="174911" y="5527"/>
                    <a:pt x="176739" y="5527"/>
                  </a:cubicBezTo>
                  <a:cubicBezTo>
                    <a:pt x="176739" y="5527"/>
                    <a:pt x="176739" y="5527"/>
                    <a:pt x="177958" y="5527"/>
                  </a:cubicBezTo>
                  <a:cubicBezTo>
                    <a:pt x="177958" y="5527"/>
                    <a:pt x="177958" y="5527"/>
                    <a:pt x="177958" y="4913"/>
                  </a:cubicBezTo>
                  <a:cubicBezTo>
                    <a:pt x="180396" y="4913"/>
                    <a:pt x="182834" y="3685"/>
                    <a:pt x="187100" y="4299"/>
                  </a:cubicBezTo>
                  <a:cubicBezTo>
                    <a:pt x="187100" y="4299"/>
                    <a:pt x="187100" y="4299"/>
                    <a:pt x="187100" y="3685"/>
                  </a:cubicBezTo>
                  <a:cubicBezTo>
                    <a:pt x="187100" y="3685"/>
                    <a:pt x="187100" y="3685"/>
                    <a:pt x="188319" y="3685"/>
                  </a:cubicBezTo>
                  <a:cubicBezTo>
                    <a:pt x="188319" y="3685"/>
                    <a:pt x="188319" y="3685"/>
                    <a:pt x="188319" y="4299"/>
                  </a:cubicBezTo>
                  <a:cubicBezTo>
                    <a:pt x="188319" y="4299"/>
                    <a:pt x="188319" y="4299"/>
                    <a:pt x="189538" y="4299"/>
                  </a:cubicBezTo>
                  <a:cubicBezTo>
                    <a:pt x="189538" y="3685"/>
                    <a:pt x="189538" y="3685"/>
                    <a:pt x="189538" y="3685"/>
                  </a:cubicBezTo>
                  <a:cubicBezTo>
                    <a:pt x="189538" y="3685"/>
                    <a:pt x="189538" y="3685"/>
                    <a:pt x="190148" y="3685"/>
                  </a:cubicBezTo>
                  <a:cubicBezTo>
                    <a:pt x="190148" y="3685"/>
                    <a:pt x="190148" y="3685"/>
                    <a:pt x="190148" y="4299"/>
                  </a:cubicBezTo>
                  <a:cubicBezTo>
                    <a:pt x="190757" y="4299"/>
                    <a:pt x="191976" y="4299"/>
                    <a:pt x="193804" y="4299"/>
                  </a:cubicBezTo>
                  <a:cubicBezTo>
                    <a:pt x="193804" y="4299"/>
                    <a:pt x="193804" y="4299"/>
                    <a:pt x="193804" y="3685"/>
                  </a:cubicBezTo>
                  <a:cubicBezTo>
                    <a:pt x="193804" y="3685"/>
                    <a:pt x="195023" y="3685"/>
                    <a:pt x="196852" y="3685"/>
                  </a:cubicBezTo>
                  <a:cubicBezTo>
                    <a:pt x="196852" y="3685"/>
                    <a:pt x="196852" y="3685"/>
                    <a:pt x="196852" y="4299"/>
                  </a:cubicBezTo>
                  <a:cubicBezTo>
                    <a:pt x="199899" y="1842"/>
                    <a:pt x="202946" y="6755"/>
                    <a:pt x="207212" y="4299"/>
                  </a:cubicBezTo>
                  <a:cubicBezTo>
                    <a:pt x="207212" y="4299"/>
                    <a:pt x="207212" y="4299"/>
                    <a:pt x="207212" y="3685"/>
                  </a:cubicBezTo>
                  <a:cubicBezTo>
                    <a:pt x="216354" y="4913"/>
                    <a:pt x="224277" y="-1842"/>
                    <a:pt x="233419" y="614"/>
                  </a:cubicBezTo>
                  <a:cubicBezTo>
                    <a:pt x="233419" y="614"/>
                    <a:pt x="233419" y="614"/>
                    <a:pt x="234638" y="614"/>
                  </a:cubicBezTo>
                  <a:cubicBezTo>
                    <a:pt x="234638" y="614"/>
                    <a:pt x="234638" y="614"/>
                    <a:pt x="234638" y="0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299" name="Freeform 21701">
              <a:extLst>
                <a:ext uri="{FF2B5EF4-FFF2-40B4-BE49-F238E27FC236}">
                  <a16:creationId xmlns:a16="http://schemas.microsoft.com/office/drawing/2014/main" id="{85378F8B-28B5-96D8-BA1C-DE128A9C7E9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6388153" y="4183730"/>
              <a:ext cx="293189" cy="298867"/>
            </a:xfrm>
            <a:custGeom>
              <a:avLst/>
              <a:gdLst>
                <a:gd name="T0" fmla="*/ 343 w 481"/>
                <a:gd name="T1" fmla="*/ 292 h 486"/>
                <a:gd name="T2" fmla="*/ 382 w 481"/>
                <a:gd name="T3" fmla="*/ 295 h 486"/>
                <a:gd name="T4" fmla="*/ 420 w 481"/>
                <a:gd name="T5" fmla="*/ 294 h 486"/>
                <a:gd name="T6" fmla="*/ 475 w 481"/>
                <a:gd name="T7" fmla="*/ 274 h 486"/>
                <a:gd name="T8" fmla="*/ 468 w 481"/>
                <a:gd name="T9" fmla="*/ 268 h 486"/>
                <a:gd name="T10" fmla="*/ 456 w 481"/>
                <a:gd name="T11" fmla="*/ 256 h 486"/>
                <a:gd name="T12" fmla="*/ 443 w 481"/>
                <a:gd name="T13" fmla="*/ 254 h 486"/>
                <a:gd name="T14" fmla="*/ 444 w 481"/>
                <a:gd name="T15" fmla="*/ 223 h 486"/>
                <a:gd name="T16" fmla="*/ 406 w 481"/>
                <a:gd name="T17" fmla="*/ 196 h 486"/>
                <a:gd name="T18" fmla="*/ 370 w 481"/>
                <a:gd name="T19" fmla="*/ 129 h 486"/>
                <a:gd name="T20" fmla="*/ 335 w 481"/>
                <a:gd name="T21" fmla="*/ 126 h 486"/>
                <a:gd name="T22" fmla="*/ 310 w 481"/>
                <a:gd name="T23" fmla="*/ 110 h 486"/>
                <a:gd name="T24" fmla="*/ 314 w 481"/>
                <a:gd name="T25" fmla="*/ 76 h 486"/>
                <a:gd name="T26" fmla="*/ 306 w 481"/>
                <a:gd name="T27" fmla="*/ 53 h 486"/>
                <a:gd name="T28" fmla="*/ 289 w 481"/>
                <a:gd name="T29" fmla="*/ 44 h 486"/>
                <a:gd name="T30" fmla="*/ 271 w 481"/>
                <a:gd name="T31" fmla="*/ 49 h 486"/>
                <a:gd name="T32" fmla="*/ 253 w 481"/>
                <a:gd name="T33" fmla="*/ 26 h 486"/>
                <a:gd name="T34" fmla="*/ 227 w 481"/>
                <a:gd name="T35" fmla="*/ 27 h 486"/>
                <a:gd name="T36" fmla="*/ 212 w 481"/>
                <a:gd name="T37" fmla="*/ 44 h 486"/>
                <a:gd name="T38" fmla="*/ 196 w 481"/>
                <a:gd name="T39" fmla="*/ 20 h 486"/>
                <a:gd name="T40" fmla="*/ 170 w 481"/>
                <a:gd name="T41" fmla="*/ 24 h 486"/>
                <a:gd name="T42" fmla="*/ 132 w 481"/>
                <a:gd name="T43" fmla="*/ 7 h 486"/>
                <a:gd name="T44" fmla="*/ 94 w 481"/>
                <a:gd name="T45" fmla="*/ 7 h 486"/>
                <a:gd name="T46" fmla="*/ 62 w 481"/>
                <a:gd name="T47" fmla="*/ 27 h 486"/>
                <a:gd name="T48" fmla="*/ 44 w 481"/>
                <a:gd name="T49" fmla="*/ 34 h 486"/>
                <a:gd name="T50" fmla="*/ 11 w 481"/>
                <a:gd name="T51" fmla="*/ 44 h 486"/>
                <a:gd name="T52" fmla="*/ 8 w 481"/>
                <a:gd name="T53" fmla="*/ 52 h 486"/>
                <a:gd name="T54" fmla="*/ 10 w 481"/>
                <a:gd name="T55" fmla="*/ 65 h 486"/>
                <a:gd name="T56" fmla="*/ 30 w 481"/>
                <a:gd name="T57" fmla="*/ 66 h 486"/>
                <a:gd name="T58" fmla="*/ 43 w 481"/>
                <a:gd name="T59" fmla="*/ 75 h 486"/>
                <a:gd name="T60" fmla="*/ 61 w 481"/>
                <a:gd name="T61" fmla="*/ 88 h 486"/>
                <a:gd name="T62" fmla="*/ 74 w 481"/>
                <a:gd name="T63" fmla="*/ 106 h 486"/>
                <a:gd name="T64" fmla="*/ 92 w 481"/>
                <a:gd name="T65" fmla="*/ 128 h 486"/>
                <a:gd name="T66" fmla="*/ 95 w 481"/>
                <a:gd name="T67" fmla="*/ 138 h 486"/>
                <a:gd name="T68" fmla="*/ 111 w 481"/>
                <a:gd name="T69" fmla="*/ 154 h 486"/>
                <a:gd name="T70" fmla="*/ 127 w 481"/>
                <a:gd name="T71" fmla="*/ 170 h 486"/>
                <a:gd name="T72" fmla="*/ 138 w 481"/>
                <a:gd name="T73" fmla="*/ 173 h 486"/>
                <a:gd name="T74" fmla="*/ 145 w 481"/>
                <a:gd name="T75" fmla="*/ 189 h 486"/>
                <a:gd name="T76" fmla="*/ 151 w 481"/>
                <a:gd name="T77" fmla="*/ 193 h 486"/>
                <a:gd name="T78" fmla="*/ 168 w 481"/>
                <a:gd name="T79" fmla="*/ 198 h 486"/>
                <a:gd name="T80" fmla="*/ 175 w 481"/>
                <a:gd name="T81" fmla="*/ 209 h 486"/>
                <a:gd name="T82" fmla="*/ 189 w 481"/>
                <a:gd name="T83" fmla="*/ 224 h 486"/>
                <a:gd name="T84" fmla="*/ 202 w 481"/>
                <a:gd name="T85" fmla="*/ 230 h 486"/>
                <a:gd name="T86" fmla="*/ 221 w 481"/>
                <a:gd name="T87" fmla="*/ 242 h 486"/>
                <a:gd name="T88" fmla="*/ 226 w 481"/>
                <a:gd name="T89" fmla="*/ 252 h 486"/>
                <a:gd name="T90" fmla="*/ 235 w 481"/>
                <a:gd name="T91" fmla="*/ 268 h 486"/>
                <a:gd name="T92" fmla="*/ 245 w 481"/>
                <a:gd name="T93" fmla="*/ 280 h 486"/>
                <a:gd name="T94" fmla="*/ 253 w 481"/>
                <a:gd name="T95" fmla="*/ 299 h 486"/>
                <a:gd name="T96" fmla="*/ 254 w 481"/>
                <a:gd name="T97" fmla="*/ 312 h 486"/>
                <a:gd name="T98" fmla="*/ 259 w 481"/>
                <a:gd name="T99" fmla="*/ 321 h 486"/>
                <a:gd name="T100" fmla="*/ 259 w 481"/>
                <a:gd name="T101" fmla="*/ 336 h 486"/>
                <a:gd name="T102" fmla="*/ 259 w 481"/>
                <a:gd name="T103" fmla="*/ 343 h 486"/>
                <a:gd name="T104" fmla="*/ 255 w 481"/>
                <a:gd name="T105" fmla="*/ 352 h 486"/>
                <a:gd name="T106" fmla="*/ 258 w 481"/>
                <a:gd name="T107" fmla="*/ 368 h 486"/>
                <a:gd name="T108" fmla="*/ 259 w 481"/>
                <a:gd name="T109" fmla="*/ 384 h 486"/>
                <a:gd name="T110" fmla="*/ 260 w 481"/>
                <a:gd name="T111" fmla="*/ 397 h 486"/>
                <a:gd name="T112" fmla="*/ 267 w 481"/>
                <a:gd name="T113" fmla="*/ 412 h 486"/>
                <a:gd name="T114" fmla="*/ 273 w 481"/>
                <a:gd name="T115" fmla="*/ 434 h 486"/>
                <a:gd name="T116" fmla="*/ 285 w 481"/>
                <a:gd name="T117" fmla="*/ 457 h 486"/>
                <a:gd name="T118" fmla="*/ 280 w 481"/>
                <a:gd name="T119" fmla="*/ 469 h 486"/>
                <a:gd name="T120" fmla="*/ 291 w 481"/>
                <a:gd name="T121" fmla="*/ 480 h 486"/>
                <a:gd name="T122" fmla="*/ 342 w 481"/>
                <a:gd name="T123" fmla="*/ 418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1" h="486">
                  <a:moveTo>
                    <a:pt x="341" y="387"/>
                  </a:moveTo>
                  <a:cubicBezTo>
                    <a:pt x="343" y="387"/>
                    <a:pt x="343" y="385"/>
                    <a:pt x="343" y="386"/>
                  </a:cubicBezTo>
                  <a:cubicBezTo>
                    <a:pt x="342" y="384"/>
                    <a:pt x="342" y="384"/>
                    <a:pt x="342" y="384"/>
                  </a:cubicBezTo>
                  <a:cubicBezTo>
                    <a:pt x="352" y="378"/>
                    <a:pt x="359" y="375"/>
                    <a:pt x="365" y="372"/>
                  </a:cubicBezTo>
                  <a:cubicBezTo>
                    <a:pt x="365" y="368"/>
                    <a:pt x="365" y="366"/>
                    <a:pt x="365" y="364"/>
                  </a:cubicBezTo>
                  <a:cubicBezTo>
                    <a:pt x="361" y="364"/>
                    <a:pt x="363" y="362"/>
                    <a:pt x="362" y="362"/>
                  </a:cubicBezTo>
                  <a:cubicBezTo>
                    <a:pt x="359" y="361"/>
                    <a:pt x="357" y="359"/>
                    <a:pt x="356" y="359"/>
                  </a:cubicBezTo>
                  <a:cubicBezTo>
                    <a:pt x="359" y="350"/>
                    <a:pt x="364" y="345"/>
                    <a:pt x="365" y="338"/>
                  </a:cubicBezTo>
                  <a:cubicBezTo>
                    <a:pt x="363" y="338"/>
                    <a:pt x="363" y="338"/>
                    <a:pt x="363" y="338"/>
                  </a:cubicBezTo>
                  <a:cubicBezTo>
                    <a:pt x="363" y="337"/>
                    <a:pt x="363" y="337"/>
                    <a:pt x="363" y="337"/>
                  </a:cubicBezTo>
                  <a:cubicBezTo>
                    <a:pt x="357" y="334"/>
                    <a:pt x="357" y="334"/>
                    <a:pt x="356" y="335"/>
                  </a:cubicBezTo>
                  <a:cubicBezTo>
                    <a:pt x="356" y="333"/>
                    <a:pt x="356" y="333"/>
                    <a:pt x="356" y="333"/>
                  </a:cubicBezTo>
                  <a:cubicBezTo>
                    <a:pt x="351" y="333"/>
                    <a:pt x="350" y="332"/>
                    <a:pt x="350" y="332"/>
                  </a:cubicBezTo>
                  <a:cubicBezTo>
                    <a:pt x="350" y="331"/>
                    <a:pt x="350" y="331"/>
                    <a:pt x="350" y="331"/>
                  </a:cubicBezTo>
                  <a:cubicBezTo>
                    <a:pt x="349" y="331"/>
                    <a:pt x="349" y="331"/>
                    <a:pt x="349" y="331"/>
                  </a:cubicBezTo>
                  <a:cubicBezTo>
                    <a:pt x="351" y="322"/>
                    <a:pt x="349" y="321"/>
                    <a:pt x="351" y="318"/>
                  </a:cubicBezTo>
                  <a:cubicBezTo>
                    <a:pt x="336" y="299"/>
                    <a:pt x="335" y="299"/>
                    <a:pt x="349" y="295"/>
                  </a:cubicBezTo>
                  <a:cubicBezTo>
                    <a:pt x="347" y="294"/>
                    <a:pt x="348" y="294"/>
                    <a:pt x="348" y="293"/>
                  </a:cubicBezTo>
                  <a:cubicBezTo>
                    <a:pt x="344" y="293"/>
                    <a:pt x="344" y="293"/>
                    <a:pt x="344" y="293"/>
                  </a:cubicBezTo>
                  <a:cubicBezTo>
                    <a:pt x="344" y="294"/>
                    <a:pt x="344" y="294"/>
                    <a:pt x="344" y="294"/>
                  </a:cubicBezTo>
                  <a:cubicBezTo>
                    <a:pt x="343" y="294"/>
                    <a:pt x="343" y="294"/>
                    <a:pt x="343" y="294"/>
                  </a:cubicBezTo>
                  <a:cubicBezTo>
                    <a:pt x="343" y="291"/>
                    <a:pt x="343" y="292"/>
                    <a:pt x="343" y="292"/>
                  </a:cubicBezTo>
                  <a:cubicBezTo>
                    <a:pt x="346" y="291"/>
                    <a:pt x="347" y="290"/>
                    <a:pt x="348" y="291"/>
                  </a:cubicBezTo>
                  <a:cubicBezTo>
                    <a:pt x="348" y="289"/>
                    <a:pt x="348" y="289"/>
                    <a:pt x="348" y="289"/>
                  </a:cubicBezTo>
                  <a:cubicBezTo>
                    <a:pt x="349" y="289"/>
                    <a:pt x="349" y="289"/>
                    <a:pt x="349" y="289"/>
                  </a:cubicBezTo>
                  <a:cubicBezTo>
                    <a:pt x="347" y="288"/>
                    <a:pt x="348" y="288"/>
                    <a:pt x="348" y="287"/>
                  </a:cubicBezTo>
                  <a:cubicBezTo>
                    <a:pt x="351" y="287"/>
                    <a:pt x="351" y="287"/>
                    <a:pt x="351" y="287"/>
                  </a:cubicBezTo>
                  <a:cubicBezTo>
                    <a:pt x="351" y="286"/>
                    <a:pt x="351" y="286"/>
                    <a:pt x="351" y="286"/>
                  </a:cubicBezTo>
                  <a:cubicBezTo>
                    <a:pt x="350" y="286"/>
                    <a:pt x="350" y="286"/>
                    <a:pt x="350" y="286"/>
                  </a:cubicBezTo>
                  <a:cubicBezTo>
                    <a:pt x="355" y="285"/>
                    <a:pt x="360" y="282"/>
                    <a:pt x="362" y="282"/>
                  </a:cubicBezTo>
                  <a:cubicBezTo>
                    <a:pt x="357" y="273"/>
                    <a:pt x="368" y="276"/>
                    <a:pt x="368" y="273"/>
                  </a:cubicBezTo>
                  <a:cubicBezTo>
                    <a:pt x="371" y="279"/>
                    <a:pt x="369" y="282"/>
                    <a:pt x="373" y="282"/>
                  </a:cubicBezTo>
                  <a:cubicBezTo>
                    <a:pt x="373" y="284"/>
                    <a:pt x="373" y="284"/>
                    <a:pt x="373" y="284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4" y="286"/>
                    <a:pt x="372" y="286"/>
                    <a:pt x="373" y="287"/>
                  </a:cubicBezTo>
                  <a:cubicBezTo>
                    <a:pt x="372" y="287"/>
                    <a:pt x="372" y="287"/>
                    <a:pt x="372" y="287"/>
                  </a:cubicBezTo>
                  <a:cubicBezTo>
                    <a:pt x="372" y="290"/>
                    <a:pt x="370" y="289"/>
                    <a:pt x="370" y="289"/>
                  </a:cubicBezTo>
                  <a:cubicBezTo>
                    <a:pt x="375" y="289"/>
                    <a:pt x="372" y="294"/>
                    <a:pt x="373" y="293"/>
                  </a:cubicBezTo>
                  <a:cubicBezTo>
                    <a:pt x="374" y="293"/>
                    <a:pt x="374" y="293"/>
                    <a:pt x="374" y="293"/>
                  </a:cubicBezTo>
                  <a:cubicBezTo>
                    <a:pt x="377" y="297"/>
                    <a:pt x="373" y="302"/>
                    <a:pt x="373" y="303"/>
                  </a:cubicBezTo>
                  <a:cubicBezTo>
                    <a:pt x="377" y="303"/>
                    <a:pt x="376" y="303"/>
                    <a:pt x="378" y="303"/>
                  </a:cubicBezTo>
                  <a:cubicBezTo>
                    <a:pt x="379" y="297"/>
                    <a:pt x="381" y="297"/>
                    <a:pt x="381" y="294"/>
                  </a:cubicBezTo>
                  <a:cubicBezTo>
                    <a:pt x="382" y="294"/>
                    <a:pt x="382" y="294"/>
                    <a:pt x="382" y="294"/>
                  </a:cubicBezTo>
                  <a:cubicBezTo>
                    <a:pt x="382" y="295"/>
                    <a:pt x="382" y="295"/>
                    <a:pt x="382" y="295"/>
                  </a:cubicBezTo>
                  <a:cubicBezTo>
                    <a:pt x="389" y="295"/>
                    <a:pt x="381" y="289"/>
                    <a:pt x="381" y="289"/>
                  </a:cubicBezTo>
                  <a:cubicBezTo>
                    <a:pt x="384" y="287"/>
                    <a:pt x="381" y="286"/>
                    <a:pt x="381" y="286"/>
                  </a:cubicBezTo>
                  <a:cubicBezTo>
                    <a:pt x="387" y="281"/>
                    <a:pt x="379" y="279"/>
                    <a:pt x="385" y="279"/>
                  </a:cubicBezTo>
                  <a:cubicBezTo>
                    <a:pt x="388" y="284"/>
                    <a:pt x="388" y="282"/>
                    <a:pt x="388" y="285"/>
                  </a:cubicBezTo>
                  <a:cubicBezTo>
                    <a:pt x="389" y="285"/>
                    <a:pt x="389" y="285"/>
                    <a:pt x="389" y="285"/>
                  </a:cubicBezTo>
                  <a:cubicBezTo>
                    <a:pt x="391" y="289"/>
                    <a:pt x="393" y="289"/>
                    <a:pt x="393" y="289"/>
                  </a:cubicBezTo>
                  <a:cubicBezTo>
                    <a:pt x="387" y="285"/>
                    <a:pt x="397" y="278"/>
                    <a:pt x="395" y="276"/>
                  </a:cubicBezTo>
                  <a:cubicBezTo>
                    <a:pt x="402" y="279"/>
                    <a:pt x="403" y="281"/>
                    <a:pt x="404" y="281"/>
                  </a:cubicBezTo>
                  <a:cubicBezTo>
                    <a:pt x="402" y="284"/>
                    <a:pt x="402" y="284"/>
                    <a:pt x="401" y="285"/>
                  </a:cubicBezTo>
                  <a:cubicBezTo>
                    <a:pt x="404" y="286"/>
                    <a:pt x="404" y="286"/>
                    <a:pt x="405" y="286"/>
                  </a:cubicBezTo>
                  <a:cubicBezTo>
                    <a:pt x="405" y="287"/>
                    <a:pt x="405" y="287"/>
                    <a:pt x="405" y="287"/>
                  </a:cubicBezTo>
                  <a:cubicBezTo>
                    <a:pt x="409" y="287"/>
                    <a:pt x="412" y="285"/>
                    <a:pt x="413" y="286"/>
                  </a:cubicBezTo>
                  <a:cubicBezTo>
                    <a:pt x="413" y="289"/>
                    <a:pt x="413" y="288"/>
                    <a:pt x="413" y="288"/>
                  </a:cubicBezTo>
                  <a:cubicBezTo>
                    <a:pt x="414" y="288"/>
                    <a:pt x="414" y="288"/>
                    <a:pt x="414" y="288"/>
                  </a:cubicBezTo>
                  <a:cubicBezTo>
                    <a:pt x="414" y="291"/>
                    <a:pt x="417" y="294"/>
                    <a:pt x="417" y="294"/>
                  </a:cubicBezTo>
                  <a:cubicBezTo>
                    <a:pt x="418" y="294"/>
                    <a:pt x="418" y="294"/>
                    <a:pt x="418" y="294"/>
                  </a:cubicBezTo>
                  <a:cubicBezTo>
                    <a:pt x="418" y="293"/>
                    <a:pt x="418" y="293"/>
                    <a:pt x="418" y="293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19" y="294"/>
                    <a:pt x="419" y="294"/>
                    <a:pt x="419" y="294"/>
                  </a:cubicBezTo>
                  <a:cubicBezTo>
                    <a:pt x="420" y="294"/>
                    <a:pt x="420" y="294"/>
                    <a:pt x="420" y="294"/>
                  </a:cubicBezTo>
                  <a:cubicBezTo>
                    <a:pt x="420" y="295"/>
                    <a:pt x="420" y="295"/>
                    <a:pt x="420" y="295"/>
                  </a:cubicBezTo>
                  <a:cubicBezTo>
                    <a:pt x="420" y="294"/>
                    <a:pt x="420" y="294"/>
                    <a:pt x="420" y="294"/>
                  </a:cubicBezTo>
                  <a:cubicBezTo>
                    <a:pt x="424" y="294"/>
                    <a:pt x="426" y="291"/>
                    <a:pt x="427" y="292"/>
                  </a:cubicBezTo>
                  <a:cubicBezTo>
                    <a:pt x="428" y="288"/>
                    <a:pt x="424" y="286"/>
                    <a:pt x="425" y="285"/>
                  </a:cubicBezTo>
                  <a:cubicBezTo>
                    <a:pt x="424" y="285"/>
                    <a:pt x="424" y="285"/>
                    <a:pt x="424" y="285"/>
                  </a:cubicBezTo>
                  <a:cubicBezTo>
                    <a:pt x="424" y="281"/>
                    <a:pt x="422" y="280"/>
                    <a:pt x="423" y="279"/>
                  </a:cubicBezTo>
                  <a:cubicBezTo>
                    <a:pt x="426" y="281"/>
                    <a:pt x="430" y="279"/>
                    <a:pt x="430" y="279"/>
                  </a:cubicBezTo>
                  <a:cubicBezTo>
                    <a:pt x="430" y="278"/>
                    <a:pt x="430" y="278"/>
                    <a:pt x="430" y="278"/>
                  </a:cubicBezTo>
                  <a:cubicBezTo>
                    <a:pt x="431" y="278"/>
                    <a:pt x="431" y="278"/>
                    <a:pt x="431" y="278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32" y="276"/>
                    <a:pt x="432" y="276"/>
                    <a:pt x="432" y="276"/>
                  </a:cubicBezTo>
                  <a:cubicBezTo>
                    <a:pt x="428" y="273"/>
                    <a:pt x="429" y="272"/>
                    <a:pt x="429" y="272"/>
                  </a:cubicBezTo>
                  <a:cubicBezTo>
                    <a:pt x="433" y="271"/>
                    <a:pt x="434" y="274"/>
                    <a:pt x="436" y="273"/>
                  </a:cubicBezTo>
                  <a:cubicBezTo>
                    <a:pt x="435" y="278"/>
                    <a:pt x="439" y="277"/>
                    <a:pt x="438" y="279"/>
                  </a:cubicBezTo>
                  <a:cubicBezTo>
                    <a:pt x="441" y="280"/>
                    <a:pt x="442" y="280"/>
                    <a:pt x="443" y="280"/>
                  </a:cubicBezTo>
                  <a:cubicBezTo>
                    <a:pt x="443" y="283"/>
                    <a:pt x="441" y="283"/>
                    <a:pt x="442" y="284"/>
                  </a:cubicBezTo>
                  <a:cubicBezTo>
                    <a:pt x="450" y="284"/>
                    <a:pt x="449" y="285"/>
                    <a:pt x="450" y="285"/>
                  </a:cubicBezTo>
                  <a:cubicBezTo>
                    <a:pt x="450" y="286"/>
                    <a:pt x="450" y="286"/>
                    <a:pt x="450" y="286"/>
                  </a:cubicBezTo>
                  <a:cubicBezTo>
                    <a:pt x="453" y="286"/>
                    <a:pt x="452" y="286"/>
                    <a:pt x="452" y="286"/>
                  </a:cubicBezTo>
                  <a:cubicBezTo>
                    <a:pt x="449" y="279"/>
                    <a:pt x="457" y="280"/>
                    <a:pt x="455" y="276"/>
                  </a:cubicBezTo>
                  <a:cubicBezTo>
                    <a:pt x="457" y="276"/>
                    <a:pt x="457" y="276"/>
                    <a:pt x="457" y="276"/>
                  </a:cubicBezTo>
                  <a:cubicBezTo>
                    <a:pt x="457" y="278"/>
                    <a:pt x="457" y="278"/>
                    <a:pt x="457" y="278"/>
                  </a:cubicBezTo>
                  <a:cubicBezTo>
                    <a:pt x="465" y="278"/>
                    <a:pt x="468" y="276"/>
                    <a:pt x="469" y="273"/>
                  </a:cubicBezTo>
                  <a:cubicBezTo>
                    <a:pt x="473" y="273"/>
                    <a:pt x="473" y="275"/>
                    <a:pt x="475" y="274"/>
                  </a:cubicBezTo>
                  <a:cubicBezTo>
                    <a:pt x="477" y="270"/>
                    <a:pt x="477" y="271"/>
                    <a:pt x="478" y="270"/>
                  </a:cubicBezTo>
                  <a:cubicBezTo>
                    <a:pt x="480" y="267"/>
                    <a:pt x="480" y="268"/>
                    <a:pt x="481" y="267"/>
                  </a:cubicBezTo>
                  <a:cubicBezTo>
                    <a:pt x="480" y="267"/>
                    <a:pt x="480" y="267"/>
                    <a:pt x="480" y="267"/>
                  </a:cubicBezTo>
                  <a:cubicBezTo>
                    <a:pt x="480" y="264"/>
                    <a:pt x="480" y="265"/>
                    <a:pt x="480" y="265"/>
                  </a:cubicBezTo>
                  <a:cubicBezTo>
                    <a:pt x="478" y="265"/>
                    <a:pt x="478" y="265"/>
                    <a:pt x="478" y="265"/>
                  </a:cubicBezTo>
                  <a:cubicBezTo>
                    <a:pt x="478" y="267"/>
                    <a:pt x="480" y="267"/>
                    <a:pt x="480" y="267"/>
                  </a:cubicBezTo>
                  <a:cubicBezTo>
                    <a:pt x="478" y="267"/>
                    <a:pt x="478" y="267"/>
                    <a:pt x="478" y="267"/>
                  </a:cubicBezTo>
                  <a:cubicBezTo>
                    <a:pt x="478" y="268"/>
                    <a:pt x="478" y="268"/>
                    <a:pt x="478" y="268"/>
                  </a:cubicBezTo>
                  <a:cubicBezTo>
                    <a:pt x="477" y="268"/>
                    <a:pt x="477" y="268"/>
                    <a:pt x="477" y="268"/>
                  </a:cubicBezTo>
                  <a:cubicBezTo>
                    <a:pt x="477" y="267"/>
                    <a:pt x="477" y="267"/>
                    <a:pt x="477" y="267"/>
                  </a:cubicBezTo>
                  <a:cubicBezTo>
                    <a:pt x="476" y="267"/>
                    <a:pt x="476" y="267"/>
                    <a:pt x="476" y="267"/>
                  </a:cubicBezTo>
                  <a:cubicBezTo>
                    <a:pt x="476" y="266"/>
                    <a:pt x="476" y="266"/>
                    <a:pt x="476" y="266"/>
                  </a:cubicBezTo>
                  <a:cubicBezTo>
                    <a:pt x="473" y="266"/>
                    <a:pt x="474" y="266"/>
                    <a:pt x="474" y="266"/>
                  </a:cubicBezTo>
                  <a:cubicBezTo>
                    <a:pt x="474" y="267"/>
                    <a:pt x="474" y="267"/>
                    <a:pt x="474" y="267"/>
                  </a:cubicBezTo>
                  <a:cubicBezTo>
                    <a:pt x="472" y="266"/>
                    <a:pt x="473" y="265"/>
                    <a:pt x="472" y="265"/>
                  </a:cubicBezTo>
                  <a:cubicBezTo>
                    <a:pt x="471" y="265"/>
                    <a:pt x="471" y="265"/>
                    <a:pt x="471" y="265"/>
                  </a:cubicBezTo>
                  <a:cubicBezTo>
                    <a:pt x="471" y="266"/>
                    <a:pt x="471" y="266"/>
                    <a:pt x="471" y="266"/>
                  </a:cubicBezTo>
                  <a:cubicBezTo>
                    <a:pt x="472" y="266"/>
                    <a:pt x="472" y="266"/>
                    <a:pt x="472" y="266"/>
                  </a:cubicBezTo>
                  <a:cubicBezTo>
                    <a:pt x="472" y="267"/>
                    <a:pt x="472" y="267"/>
                    <a:pt x="472" y="267"/>
                  </a:cubicBezTo>
                  <a:cubicBezTo>
                    <a:pt x="471" y="265"/>
                    <a:pt x="471" y="266"/>
                    <a:pt x="470" y="266"/>
                  </a:cubicBezTo>
                  <a:cubicBezTo>
                    <a:pt x="470" y="268"/>
                    <a:pt x="472" y="268"/>
                    <a:pt x="471" y="268"/>
                  </a:cubicBezTo>
                  <a:cubicBezTo>
                    <a:pt x="469" y="268"/>
                    <a:pt x="468" y="268"/>
                    <a:pt x="468" y="268"/>
                  </a:cubicBezTo>
                  <a:cubicBezTo>
                    <a:pt x="468" y="265"/>
                    <a:pt x="468" y="266"/>
                    <a:pt x="468" y="266"/>
                  </a:cubicBezTo>
                  <a:cubicBezTo>
                    <a:pt x="469" y="266"/>
                    <a:pt x="469" y="266"/>
                    <a:pt x="469" y="266"/>
                  </a:cubicBezTo>
                  <a:cubicBezTo>
                    <a:pt x="466" y="266"/>
                    <a:pt x="466" y="266"/>
                    <a:pt x="465" y="266"/>
                  </a:cubicBezTo>
                  <a:cubicBezTo>
                    <a:pt x="465" y="267"/>
                    <a:pt x="465" y="267"/>
                    <a:pt x="465" y="267"/>
                  </a:cubicBezTo>
                  <a:cubicBezTo>
                    <a:pt x="463" y="267"/>
                    <a:pt x="463" y="267"/>
                    <a:pt x="463" y="267"/>
                  </a:cubicBezTo>
                  <a:cubicBezTo>
                    <a:pt x="463" y="264"/>
                    <a:pt x="463" y="265"/>
                    <a:pt x="463" y="265"/>
                  </a:cubicBezTo>
                  <a:cubicBezTo>
                    <a:pt x="462" y="265"/>
                    <a:pt x="462" y="265"/>
                    <a:pt x="462" y="265"/>
                  </a:cubicBezTo>
                  <a:cubicBezTo>
                    <a:pt x="462" y="266"/>
                    <a:pt x="462" y="266"/>
                    <a:pt x="462" y="266"/>
                  </a:cubicBezTo>
                  <a:cubicBezTo>
                    <a:pt x="461" y="266"/>
                    <a:pt x="461" y="266"/>
                    <a:pt x="461" y="266"/>
                  </a:cubicBezTo>
                  <a:cubicBezTo>
                    <a:pt x="461" y="265"/>
                    <a:pt x="461" y="265"/>
                    <a:pt x="461" y="265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59" y="263"/>
                    <a:pt x="459" y="263"/>
                    <a:pt x="459" y="263"/>
                  </a:cubicBezTo>
                  <a:cubicBezTo>
                    <a:pt x="462" y="263"/>
                    <a:pt x="462" y="263"/>
                    <a:pt x="462" y="263"/>
                  </a:cubicBezTo>
                  <a:cubicBezTo>
                    <a:pt x="462" y="262"/>
                    <a:pt x="462" y="262"/>
                    <a:pt x="462" y="262"/>
                  </a:cubicBezTo>
                  <a:cubicBezTo>
                    <a:pt x="459" y="262"/>
                    <a:pt x="458" y="262"/>
                    <a:pt x="458" y="262"/>
                  </a:cubicBezTo>
                  <a:cubicBezTo>
                    <a:pt x="458" y="261"/>
                    <a:pt x="458" y="261"/>
                    <a:pt x="458" y="261"/>
                  </a:cubicBezTo>
                  <a:cubicBezTo>
                    <a:pt x="457" y="261"/>
                    <a:pt x="457" y="261"/>
                    <a:pt x="457" y="261"/>
                  </a:cubicBezTo>
                  <a:cubicBezTo>
                    <a:pt x="457" y="260"/>
                    <a:pt x="457" y="260"/>
                    <a:pt x="457" y="260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8" y="259"/>
                    <a:pt x="458" y="259"/>
                    <a:pt x="458" y="259"/>
                  </a:cubicBezTo>
                  <a:cubicBezTo>
                    <a:pt x="457" y="260"/>
                    <a:pt x="457" y="260"/>
                    <a:pt x="457" y="260"/>
                  </a:cubicBezTo>
                  <a:cubicBezTo>
                    <a:pt x="458" y="257"/>
                    <a:pt x="456" y="256"/>
                    <a:pt x="456" y="256"/>
                  </a:cubicBezTo>
                  <a:cubicBezTo>
                    <a:pt x="456" y="259"/>
                    <a:pt x="456" y="258"/>
                    <a:pt x="456" y="259"/>
                  </a:cubicBezTo>
                  <a:cubicBezTo>
                    <a:pt x="455" y="259"/>
                    <a:pt x="455" y="259"/>
                    <a:pt x="455" y="259"/>
                  </a:cubicBezTo>
                  <a:cubicBezTo>
                    <a:pt x="455" y="261"/>
                    <a:pt x="455" y="261"/>
                    <a:pt x="455" y="261"/>
                  </a:cubicBezTo>
                  <a:cubicBezTo>
                    <a:pt x="453" y="261"/>
                    <a:pt x="453" y="261"/>
                    <a:pt x="453" y="261"/>
                  </a:cubicBezTo>
                  <a:cubicBezTo>
                    <a:pt x="453" y="258"/>
                    <a:pt x="453" y="258"/>
                    <a:pt x="453" y="257"/>
                  </a:cubicBezTo>
                  <a:cubicBezTo>
                    <a:pt x="452" y="257"/>
                    <a:pt x="452" y="257"/>
                    <a:pt x="452" y="257"/>
                  </a:cubicBezTo>
                  <a:cubicBezTo>
                    <a:pt x="452" y="259"/>
                    <a:pt x="452" y="259"/>
                    <a:pt x="452" y="259"/>
                  </a:cubicBezTo>
                  <a:cubicBezTo>
                    <a:pt x="453" y="259"/>
                    <a:pt x="453" y="259"/>
                    <a:pt x="453" y="259"/>
                  </a:cubicBezTo>
                  <a:cubicBezTo>
                    <a:pt x="452" y="260"/>
                    <a:pt x="453" y="260"/>
                    <a:pt x="452" y="261"/>
                  </a:cubicBezTo>
                  <a:cubicBezTo>
                    <a:pt x="451" y="261"/>
                    <a:pt x="451" y="261"/>
                    <a:pt x="451" y="261"/>
                  </a:cubicBezTo>
                  <a:cubicBezTo>
                    <a:pt x="451" y="260"/>
                    <a:pt x="451" y="260"/>
                    <a:pt x="451" y="260"/>
                  </a:cubicBezTo>
                  <a:cubicBezTo>
                    <a:pt x="448" y="260"/>
                    <a:pt x="449" y="260"/>
                    <a:pt x="449" y="260"/>
                  </a:cubicBezTo>
                  <a:cubicBezTo>
                    <a:pt x="449" y="259"/>
                    <a:pt x="449" y="259"/>
                    <a:pt x="449" y="259"/>
                  </a:cubicBezTo>
                  <a:cubicBezTo>
                    <a:pt x="450" y="259"/>
                    <a:pt x="450" y="259"/>
                    <a:pt x="450" y="259"/>
                  </a:cubicBezTo>
                  <a:cubicBezTo>
                    <a:pt x="447" y="259"/>
                    <a:pt x="447" y="259"/>
                    <a:pt x="446" y="259"/>
                  </a:cubicBezTo>
                  <a:cubicBezTo>
                    <a:pt x="446" y="257"/>
                    <a:pt x="446" y="257"/>
                    <a:pt x="446" y="257"/>
                  </a:cubicBezTo>
                  <a:cubicBezTo>
                    <a:pt x="448" y="257"/>
                    <a:pt x="448" y="257"/>
                    <a:pt x="448" y="257"/>
                  </a:cubicBezTo>
                  <a:cubicBezTo>
                    <a:pt x="445" y="257"/>
                    <a:pt x="445" y="257"/>
                    <a:pt x="445" y="257"/>
                  </a:cubicBezTo>
                  <a:cubicBezTo>
                    <a:pt x="445" y="255"/>
                    <a:pt x="445" y="255"/>
                    <a:pt x="445" y="255"/>
                  </a:cubicBezTo>
                  <a:cubicBezTo>
                    <a:pt x="444" y="255"/>
                    <a:pt x="444" y="255"/>
                    <a:pt x="444" y="255"/>
                  </a:cubicBezTo>
                  <a:cubicBezTo>
                    <a:pt x="444" y="254"/>
                    <a:pt x="444" y="254"/>
                    <a:pt x="444" y="254"/>
                  </a:cubicBezTo>
                  <a:cubicBezTo>
                    <a:pt x="443" y="254"/>
                    <a:pt x="443" y="254"/>
                    <a:pt x="443" y="254"/>
                  </a:cubicBezTo>
                  <a:cubicBezTo>
                    <a:pt x="443" y="255"/>
                    <a:pt x="443" y="255"/>
                    <a:pt x="443" y="255"/>
                  </a:cubicBezTo>
                  <a:cubicBezTo>
                    <a:pt x="442" y="255"/>
                    <a:pt x="442" y="255"/>
                    <a:pt x="442" y="255"/>
                  </a:cubicBezTo>
                  <a:cubicBezTo>
                    <a:pt x="442" y="254"/>
                    <a:pt x="442" y="254"/>
                    <a:pt x="442" y="254"/>
                  </a:cubicBezTo>
                  <a:cubicBezTo>
                    <a:pt x="444" y="254"/>
                    <a:pt x="444" y="254"/>
                    <a:pt x="444" y="254"/>
                  </a:cubicBezTo>
                  <a:cubicBezTo>
                    <a:pt x="444" y="253"/>
                    <a:pt x="444" y="253"/>
                    <a:pt x="444" y="253"/>
                  </a:cubicBezTo>
                  <a:cubicBezTo>
                    <a:pt x="449" y="253"/>
                    <a:pt x="448" y="249"/>
                    <a:pt x="450" y="250"/>
                  </a:cubicBezTo>
                  <a:cubicBezTo>
                    <a:pt x="450" y="249"/>
                    <a:pt x="450" y="249"/>
                    <a:pt x="450" y="249"/>
                  </a:cubicBezTo>
                  <a:cubicBezTo>
                    <a:pt x="447" y="249"/>
                    <a:pt x="448" y="249"/>
                    <a:pt x="448" y="249"/>
                  </a:cubicBezTo>
                  <a:cubicBezTo>
                    <a:pt x="448" y="246"/>
                    <a:pt x="448" y="247"/>
                    <a:pt x="448" y="247"/>
                  </a:cubicBezTo>
                  <a:cubicBezTo>
                    <a:pt x="446" y="247"/>
                    <a:pt x="446" y="247"/>
                    <a:pt x="446" y="247"/>
                  </a:cubicBezTo>
                  <a:cubicBezTo>
                    <a:pt x="446" y="246"/>
                    <a:pt x="446" y="246"/>
                    <a:pt x="446" y="246"/>
                  </a:cubicBezTo>
                  <a:cubicBezTo>
                    <a:pt x="448" y="246"/>
                    <a:pt x="448" y="246"/>
                    <a:pt x="448" y="246"/>
                  </a:cubicBezTo>
                  <a:cubicBezTo>
                    <a:pt x="448" y="244"/>
                    <a:pt x="448" y="244"/>
                    <a:pt x="448" y="244"/>
                  </a:cubicBezTo>
                  <a:cubicBezTo>
                    <a:pt x="449" y="244"/>
                    <a:pt x="449" y="244"/>
                    <a:pt x="449" y="244"/>
                  </a:cubicBezTo>
                  <a:cubicBezTo>
                    <a:pt x="449" y="242"/>
                    <a:pt x="449" y="241"/>
                    <a:pt x="449" y="241"/>
                  </a:cubicBezTo>
                  <a:cubicBezTo>
                    <a:pt x="448" y="241"/>
                    <a:pt x="448" y="241"/>
                    <a:pt x="448" y="241"/>
                  </a:cubicBezTo>
                  <a:cubicBezTo>
                    <a:pt x="448" y="237"/>
                    <a:pt x="446" y="237"/>
                    <a:pt x="446" y="236"/>
                  </a:cubicBezTo>
                  <a:cubicBezTo>
                    <a:pt x="445" y="236"/>
                    <a:pt x="445" y="236"/>
                    <a:pt x="445" y="236"/>
                  </a:cubicBezTo>
                  <a:cubicBezTo>
                    <a:pt x="444" y="231"/>
                    <a:pt x="447" y="229"/>
                    <a:pt x="446" y="227"/>
                  </a:cubicBezTo>
                  <a:cubicBezTo>
                    <a:pt x="445" y="227"/>
                    <a:pt x="445" y="227"/>
                    <a:pt x="445" y="227"/>
                  </a:cubicBezTo>
                  <a:cubicBezTo>
                    <a:pt x="445" y="224"/>
                    <a:pt x="445" y="223"/>
                    <a:pt x="445" y="223"/>
                  </a:cubicBezTo>
                  <a:cubicBezTo>
                    <a:pt x="444" y="223"/>
                    <a:pt x="444" y="223"/>
                    <a:pt x="444" y="223"/>
                  </a:cubicBezTo>
                  <a:cubicBezTo>
                    <a:pt x="445" y="218"/>
                    <a:pt x="443" y="218"/>
                    <a:pt x="443" y="216"/>
                  </a:cubicBezTo>
                  <a:cubicBezTo>
                    <a:pt x="442" y="216"/>
                    <a:pt x="442" y="216"/>
                    <a:pt x="442" y="216"/>
                  </a:cubicBezTo>
                  <a:cubicBezTo>
                    <a:pt x="442" y="213"/>
                    <a:pt x="442" y="214"/>
                    <a:pt x="442" y="214"/>
                  </a:cubicBezTo>
                  <a:cubicBezTo>
                    <a:pt x="437" y="211"/>
                    <a:pt x="438" y="211"/>
                    <a:pt x="437" y="210"/>
                  </a:cubicBezTo>
                  <a:cubicBezTo>
                    <a:pt x="439" y="206"/>
                    <a:pt x="439" y="207"/>
                    <a:pt x="440" y="206"/>
                  </a:cubicBezTo>
                  <a:cubicBezTo>
                    <a:pt x="440" y="205"/>
                    <a:pt x="440" y="205"/>
                    <a:pt x="440" y="205"/>
                  </a:cubicBezTo>
                  <a:cubicBezTo>
                    <a:pt x="439" y="205"/>
                    <a:pt x="439" y="205"/>
                    <a:pt x="439" y="205"/>
                  </a:cubicBezTo>
                  <a:cubicBezTo>
                    <a:pt x="439" y="204"/>
                    <a:pt x="439" y="204"/>
                    <a:pt x="439" y="204"/>
                  </a:cubicBezTo>
                  <a:cubicBezTo>
                    <a:pt x="432" y="201"/>
                    <a:pt x="435" y="211"/>
                    <a:pt x="430" y="206"/>
                  </a:cubicBezTo>
                  <a:cubicBezTo>
                    <a:pt x="428" y="203"/>
                    <a:pt x="429" y="204"/>
                    <a:pt x="429" y="203"/>
                  </a:cubicBezTo>
                  <a:cubicBezTo>
                    <a:pt x="430" y="203"/>
                    <a:pt x="430" y="203"/>
                    <a:pt x="430" y="203"/>
                  </a:cubicBezTo>
                  <a:cubicBezTo>
                    <a:pt x="426" y="201"/>
                    <a:pt x="428" y="198"/>
                    <a:pt x="427" y="198"/>
                  </a:cubicBezTo>
                  <a:cubicBezTo>
                    <a:pt x="424" y="199"/>
                    <a:pt x="423" y="200"/>
                    <a:pt x="423" y="201"/>
                  </a:cubicBezTo>
                  <a:cubicBezTo>
                    <a:pt x="424" y="201"/>
                    <a:pt x="424" y="201"/>
                    <a:pt x="424" y="201"/>
                  </a:cubicBezTo>
                  <a:cubicBezTo>
                    <a:pt x="418" y="204"/>
                    <a:pt x="416" y="206"/>
                    <a:pt x="413" y="206"/>
                  </a:cubicBezTo>
                  <a:cubicBezTo>
                    <a:pt x="413" y="205"/>
                    <a:pt x="413" y="205"/>
                    <a:pt x="413" y="205"/>
                  </a:cubicBezTo>
                  <a:cubicBezTo>
                    <a:pt x="412" y="205"/>
                    <a:pt x="412" y="205"/>
                    <a:pt x="412" y="205"/>
                  </a:cubicBezTo>
                  <a:cubicBezTo>
                    <a:pt x="411" y="200"/>
                    <a:pt x="407" y="199"/>
                    <a:pt x="408" y="197"/>
                  </a:cubicBezTo>
                  <a:cubicBezTo>
                    <a:pt x="407" y="198"/>
                    <a:pt x="407" y="198"/>
                    <a:pt x="407" y="198"/>
                  </a:cubicBezTo>
                  <a:cubicBezTo>
                    <a:pt x="407" y="197"/>
                    <a:pt x="407" y="197"/>
                    <a:pt x="407" y="197"/>
                  </a:cubicBezTo>
                  <a:cubicBezTo>
                    <a:pt x="406" y="197"/>
                    <a:pt x="406" y="197"/>
                    <a:pt x="406" y="197"/>
                  </a:cubicBezTo>
                  <a:cubicBezTo>
                    <a:pt x="406" y="196"/>
                    <a:pt x="406" y="196"/>
                    <a:pt x="406" y="196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406" y="197"/>
                    <a:pt x="406" y="197"/>
                    <a:pt x="406" y="197"/>
                  </a:cubicBezTo>
                  <a:cubicBezTo>
                    <a:pt x="405" y="198"/>
                    <a:pt x="405" y="198"/>
                    <a:pt x="405" y="198"/>
                  </a:cubicBezTo>
                  <a:cubicBezTo>
                    <a:pt x="405" y="197"/>
                    <a:pt x="405" y="197"/>
                    <a:pt x="405" y="197"/>
                  </a:cubicBezTo>
                  <a:cubicBezTo>
                    <a:pt x="399" y="204"/>
                    <a:pt x="397" y="194"/>
                    <a:pt x="397" y="195"/>
                  </a:cubicBezTo>
                  <a:cubicBezTo>
                    <a:pt x="390" y="199"/>
                    <a:pt x="390" y="198"/>
                    <a:pt x="389" y="199"/>
                  </a:cubicBezTo>
                  <a:cubicBezTo>
                    <a:pt x="386" y="196"/>
                    <a:pt x="387" y="197"/>
                    <a:pt x="387" y="196"/>
                  </a:cubicBezTo>
                  <a:cubicBezTo>
                    <a:pt x="395" y="197"/>
                    <a:pt x="388" y="186"/>
                    <a:pt x="389" y="186"/>
                  </a:cubicBezTo>
                  <a:cubicBezTo>
                    <a:pt x="388" y="186"/>
                    <a:pt x="388" y="186"/>
                    <a:pt x="388" y="186"/>
                  </a:cubicBezTo>
                  <a:cubicBezTo>
                    <a:pt x="388" y="183"/>
                    <a:pt x="388" y="182"/>
                    <a:pt x="388" y="182"/>
                  </a:cubicBezTo>
                  <a:cubicBezTo>
                    <a:pt x="391" y="180"/>
                    <a:pt x="391" y="180"/>
                    <a:pt x="391" y="180"/>
                  </a:cubicBezTo>
                  <a:cubicBezTo>
                    <a:pt x="387" y="166"/>
                    <a:pt x="384" y="175"/>
                    <a:pt x="379" y="174"/>
                  </a:cubicBezTo>
                  <a:cubicBezTo>
                    <a:pt x="382" y="177"/>
                    <a:pt x="378" y="178"/>
                    <a:pt x="379" y="178"/>
                  </a:cubicBezTo>
                  <a:cubicBezTo>
                    <a:pt x="377" y="175"/>
                    <a:pt x="375" y="173"/>
                    <a:pt x="375" y="172"/>
                  </a:cubicBezTo>
                  <a:cubicBezTo>
                    <a:pt x="374" y="172"/>
                    <a:pt x="374" y="172"/>
                    <a:pt x="374" y="172"/>
                  </a:cubicBezTo>
                  <a:cubicBezTo>
                    <a:pt x="374" y="173"/>
                    <a:pt x="374" y="173"/>
                    <a:pt x="374" y="173"/>
                  </a:cubicBezTo>
                  <a:cubicBezTo>
                    <a:pt x="373" y="173"/>
                    <a:pt x="373" y="173"/>
                    <a:pt x="373" y="173"/>
                  </a:cubicBezTo>
                  <a:cubicBezTo>
                    <a:pt x="373" y="171"/>
                    <a:pt x="371" y="171"/>
                    <a:pt x="372" y="171"/>
                  </a:cubicBezTo>
                  <a:cubicBezTo>
                    <a:pt x="376" y="170"/>
                    <a:pt x="381" y="166"/>
                    <a:pt x="381" y="166"/>
                  </a:cubicBezTo>
                  <a:cubicBezTo>
                    <a:pt x="375" y="158"/>
                    <a:pt x="375" y="153"/>
                    <a:pt x="373" y="148"/>
                  </a:cubicBezTo>
                  <a:cubicBezTo>
                    <a:pt x="378" y="146"/>
                    <a:pt x="378" y="146"/>
                    <a:pt x="378" y="146"/>
                  </a:cubicBezTo>
                  <a:cubicBezTo>
                    <a:pt x="375" y="139"/>
                    <a:pt x="371" y="133"/>
                    <a:pt x="370" y="129"/>
                  </a:cubicBezTo>
                  <a:cubicBezTo>
                    <a:pt x="369" y="129"/>
                    <a:pt x="369" y="129"/>
                    <a:pt x="369" y="129"/>
                  </a:cubicBezTo>
                  <a:cubicBezTo>
                    <a:pt x="369" y="128"/>
                    <a:pt x="369" y="128"/>
                    <a:pt x="369" y="128"/>
                  </a:cubicBezTo>
                  <a:cubicBezTo>
                    <a:pt x="364" y="130"/>
                    <a:pt x="364" y="131"/>
                    <a:pt x="361" y="132"/>
                  </a:cubicBezTo>
                  <a:cubicBezTo>
                    <a:pt x="361" y="134"/>
                    <a:pt x="361" y="135"/>
                    <a:pt x="361" y="135"/>
                  </a:cubicBezTo>
                  <a:cubicBezTo>
                    <a:pt x="362" y="135"/>
                    <a:pt x="362" y="135"/>
                    <a:pt x="362" y="135"/>
                  </a:cubicBezTo>
                  <a:cubicBezTo>
                    <a:pt x="362" y="138"/>
                    <a:pt x="361" y="137"/>
                    <a:pt x="361" y="138"/>
                  </a:cubicBezTo>
                  <a:cubicBezTo>
                    <a:pt x="365" y="141"/>
                    <a:pt x="357" y="145"/>
                    <a:pt x="359" y="144"/>
                  </a:cubicBezTo>
                  <a:cubicBezTo>
                    <a:pt x="359" y="146"/>
                    <a:pt x="357" y="146"/>
                    <a:pt x="357" y="146"/>
                  </a:cubicBezTo>
                  <a:cubicBezTo>
                    <a:pt x="356" y="144"/>
                    <a:pt x="356" y="144"/>
                    <a:pt x="356" y="144"/>
                  </a:cubicBezTo>
                  <a:cubicBezTo>
                    <a:pt x="353" y="144"/>
                    <a:pt x="353" y="145"/>
                    <a:pt x="353" y="145"/>
                  </a:cubicBezTo>
                  <a:cubicBezTo>
                    <a:pt x="349" y="140"/>
                    <a:pt x="350" y="139"/>
                    <a:pt x="349" y="138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48" y="132"/>
                    <a:pt x="348" y="132"/>
                    <a:pt x="348" y="132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6" y="134"/>
                    <a:pt x="346" y="134"/>
                    <a:pt x="346" y="134"/>
                  </a:cubicBezTo>
                  <a:cubicBezTo>
                    <a:pt x="343" y="135"/>
                    <a:pt x="343" y="135"/>
                    <a:pt x="343" y="135"/>
                  </a:cubicBezTo>
                  <a:cubicBezTo>
                    <a:pt x="341" y="131"/>
                    <a:pt x="341" y="132"/>
                    <a:pt x="341" y="129"/>
                  </a:cubicBezTo>
                  <a:cubicBezTo>
                    <a:pt x="340" y="129"/>
                    <a:pt x="340" y="129"/>
                    <a:pt x="340" y="129"/>
                  </a:cubicBezTo>
                  <a:cubicBezTo>
                    <a:pt x="339" y="126"/>
                    <a:pt x="338" y="123"/>
                    <a:pt x="336" y="123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5" y="125"/>
                    <a:pt x="335" y="125"/>
                    <a:pt x="335" y="125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1" y="126"/>
                    <a:pt x="333" y="128"/>
                    <a:pt x="333" y="128"/>
                  </a:cubicBezTo>
                  <a:cubicBezTo>
                    <a:pt x="331" y="128"/>
                    <a:pt x="331" y="128"/>
                    <a:pt x="331" y="128"/>
                  </a:cubicBezTo>
                  <a:cubicBezTo>
                    <a:pt x="331" y="131"/>
                    <a:pt x="331" y="130"/>
                    <a:pt x="331" y="131"/>
                  </a:cubicBezTo>
                  <a:cubicBezTo>
                    <a:pt x="330" y="131"/>
                    <a:pt x="330" y="131"/>
                    <a:pt x="330" y="131"/>
                  </a:cubicBezTo>
                  <a:cubicBezTo>
                    <a:pt x="329" y="124"/>
                    <a:pt x="329" y="125"/>
                    <a:pt x="328" y="123"/>
                  </a:cubicBezTo>
                  <a:cubicBezTo>
                    <a:pt x="325" y="128"/>
                    <a:pt x="325" y="127"/>
                    <a:pt x="325" y="129"/>
                  </a:cubicBezTo>
                  <a:cubicBezTo>
                    <a:pt x="324" y="129"/>
                    <a:pt x="324" y="129"/>
                    <a:pt x="324" y="129"/>
                  </a:cubicBezTo>
                  <a:cubicBezTo>
                    <a:pt x="324" y="131"/>
                    <a:pt x="324" y="131"/>
                    <a:pt x="324" y="131"/>
                  </a:cubicBezTo>
                  <a:cubicBezTo>
                    <a:pt x="323" y="131"/>
                    <a:pt x="323" y="131"/>
                    <a:pt x="323" y="131"/>
                  </a:cubicBezTo>
                  <a:cubicBezTo>
                    <a:pt x="323" y="128"/>
                    <a:pt x="323" y="128"/>
                    <a:pt x="323" y="128"/>
                  </a:cubicBezTo>
                  <a:cubicBezTo>
                    <a:pt x="322" y="128"/>
                    <a:pt x="322" y="128"/>
                    <a:pt x="322" y="128"/>
                  </a:cubicBezTo>
                  <a:cubicBezTo>
                    <a:pt x="323" y="125"/>
                    <a:pt x="323" y="124"/>
                    <a:pt x="322" y="123"/>
                  </a:cubicBezTo>
                  <a:cubicBezTo>
                    <a:pt x="322" y="125"/>
                    <a:pt x="322" y="125"/>
                    <a:pt x="322" y="125"/>
                  </a:cubicBezTo>
                  <a:cubicBezTo>
                    <a:pt x="321" y="125"/>
                    <a:pt x="321" y="125"/>
                    <a:pt x="321" y="125"/>
                  </a:cubicBezTo>
                  <a:cubicBezTo>
                    <a:pt x="319" y="127"/>
                    <a:pt x="319" y="127"/>
                    <a:pt x="319" y="127"/>
                  </a:cubicBezTo>
                  <a:cubicBezTo>
                    <a:pt x="319" y="124"/>
                    <a:pt x="322" y="123"/>
                    <a:pt x="322" y="122"/>
                  </a:cubicBezTo>
                  <a:cubicBezTo>
                    <a:pt x="321" y="122"/>
                    <a:pt x="321" y="122"/>
                    <a:pt x="321" y="122"/>
                  </a:cubicBezTo>
                  <a:cubicBezTo>
                    <a:pt x="321" y="121"/>
                    <a:pt x="321" y="121"/>
                    <a:pt x="321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0"/>
                    <a:pt x="322" y="120"/>
                    <a:pt x="322" y="120"/>
                  </a:cubicBezTo>
                  <a:cubicBezTo>
                    <a:pt x="318" y="120"/>
                    <a:pt x="320" y="116"/>
                    <a:pt x="319" y="115"/>
                  </a:cubicBezTo>
                  <a:cubicBezTo>
                    <a:pt x="313" y="121"/>
                    <a:pt x="311" y="112"/>
                    <a:pt x="310" y="110"/>
                  </a:cubicBezTo>
                  <a:cubicBezTo>
                    <a:pt x="315" y="108"/>
                    <a:pt x="314" y="108"/>
                    <a:pt x="316" y="108"/>
                  </a:cubicBezTo>
                  <a:cubicBezTo>
                    <a:pt x="316" y="107"/>
                    <a:pt x="316" y="107"/>
                    <a:pt x="316" y="107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3" y="104"/>
                    <a:pt x="319" y="103"/>
                    <a:pt x="318" y="102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8" y="101"/>
                    <a:pt x="318" y="101"/>
                    <a:pt x="318" y="101"/>
                  </a:cubicBezTo>
                  <a:cubicBezTo>
                    <a:pt x="319" y="98"/>
                    <a:pt x="316" y="97"/>
                    <a:pt x="317" y="96"/>
                  </a:cubicBezTo>
                  <a:cubicBezTo>
                    <a:pt x="318" y="96"/>
                    <a:pt x="318" y="96"/>
                    <a:pt x="318" y="96"/>
                  </a:cubicBezTo>
                  <a:cubicBezTo>
                    <a:pt x="318" y="93"/>
                    <a:pt x="318" y="94"/>
                    <a:pt x="318" y="94"/>
                  </a:cubicBezTo>
                  <a:cubicBezTo>
                    <a:pt x="316" y="94"/>
                    <a:pt x="316" y="95"/>
                    <a:pt x="316" y="95"/>
                  </a:cubicBezTo>
                  <a:cubicBezTo>
                    <a:pt x="316" y="92"/>
                    <a:pt x="316" y="92"/>
                    <a:pt x="316" y="91"/>
                  </a:cubicBezTo>
                  <a:cubicBezTo>
                    <a:pt x="317" y="91"/>
                    <a:pt x="317" y="91"/>
                    <a:pt x="317" y="91"/>
                  </a:cubicBezTo>
                  <a:cubicBezTo>
                    <a:pt x="315" y="88"/>
                    <a:pt x="316" y="88"/>
                    <a:pt x="316" y="87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6" y="87"/>
                    <a:pt x="316" y="87"/>
                    <a:pt x="316" y="87"/>
                  </a:cubicBezTo>
                  <a:cubicBezTo>
                    <a:pt x="316" y="85"/>
                    <a:pt x="316" y="85"/>
                    <a:pt x="316" y="85"/>
                  </a:cubicBezTo>
                  <a:cubicBezTo>
                    <a:pt x="315" y="85"/>
                    <a:pt x="315" y="85"/>
                    <a:pt x="315" y="85"/>
                  </a:cubicBezTo>
                  <a:cubicBezTo>
                    <a:pt x="316" y="85"/>
                    <a:pt x="316" y="85"/>
                    <a:pt x="316" y="85"/>
                  </a:cubicBezTo>
                  <a:cubicBezTo>
                    <a:pt x="313" y="83"/>
                    <a:pt x="314" y="83"/>
                    <a:pt x="314" y="82"/>
                  </a:cubicBezTo>
                  <a:cubicBezTo>
                    <a:pt x="312" y="82"/>
                    <a:pt x="312" y="82"/>
                    <a:pt x="312" y="82"/>
                  </a:cubicBezTo>
                  <a:cubicBezTo>
                    <a:pt x="312" y="79"/>
                    <a:pt x="314" y="76"/>
                    <a:pt x="314" y="76"/>
                  </a:cubicBezTo>
                  <a:cubicBezTo>
                    <a:pt x="319" y="75"/>
                    <a:pt x="315" y="66"/>
                    <a:pt x="316" y="65"/>
                  </a:cubicBezTo>
                  <a:cubicBezTo>
                    <a:pt x="313" y="65"/>
                    <a:pt x="313" y="65"/>
                    <a:pt x="312" y="65"/>
                  </a:cubicBezTo>
                  <a:cubicBezTo>
                    <a:pt x="312" y="68"/>
                    <a:pt x="312" y="68"/>
                    <a:pt x="312" y="68"/>
                  </a:cubicBezTo>
                  <a:cubicBezTo>
                    <a:pt x="311" y="68"/>
                    <a:pt x="311" y="68"/>
                    <a:pt x="311" y="68"/>
                  </a:cubicBezTo>
                  <a:cubicBezTo>
                    <a:pt x="311" y="69"/>
                    <a:pt x="311" y="69"/>
                    <a:pt x="311" y="69"/>
                  </a:cubicBezTo>
                  <a:cubicBezTo>
                    <a:pt x="310" y="67"/>
                    <a:pt x="309" y="68"/>
                    <a:pt x="309" y="68"/>
                  </a:cubicBezTo>
                  <a:cubicBezTo>
                    <a:pt x="309" y="66"/>
                    <a:pt x="309" y="66"/>
                    <a:pt x="309" y="66"/>
                  </a:cubicBezTo>
                  <a:cubicBezTo>
                    <a:pt x="308" y="66"/>
                    <a:pt x="308" y="66"/>
                    <a:pt x="308" y="66"/>
                  </a:cubicBezTo>
                  <a:cubicBezTo>
                    <a:pt x="307" y="64"/>
                    <a:pt x="306" y="64"/>
                    <a:pt x="306" y="63"/>
                  </a:cubicBezTo>
                  <a:cubicBezTo>
                    <a:pt x="308" y="63"/>
                    <a:pt x="308" y="63"/>
                    <a:pt x="308" y="63"/>
                  </a:cubicBezTo>
                  <a:cubicBezTo>
                    <a:pt x="308" y="60"/>
                    <a:pt x="308" y="60"/>
                    <a:pt x="308" y="59"/>
                  </a:cubicBezTo>
                  <a:cubicBezTo>
                    <a:pt x="309" y="59"/>
                    <a:pt x="309" y="59"/>
                    <a:pt x="309" y="59"/>
                  </a:cubicBezTo>
                  <a:cubicBezTo>
                    <a:pt x="309" y="57"/>
                    <a:pt x="309" y="57"/>
                    <a:pt x="309" y="57"/>
                  </a:cubicBezTo>
                  <a:cubicBezTo>
                    <a:pt x="310" y="57"/>
                    <a:pt x="310" y="57"/>
                    <a:pt x="310" y="57"/>
                  </a:cubicBezTo>
                  <a:cubicBezTo>
                    <a:pt x="310" y="56"/>
                    <a:pt x="310" y="56"/>
                    <a:pt x="310" y="56"/>
                  </a:cubicBezTo>
                  <a:cubicBezTo>
                    <a:pt x="311" y="56"/>
                    <a:pt x="311" y="56"/>
                    <a:pt x="311" y="56"/>
                  </a:cubicBezTo>
                  <a:cubicBezTo>
                    <a:pt x="311" y="55"/>
                    <a:pt x="311" y="55"/>
                    <a:pt x="311" y="55"/>
                  </a:cubicBezTo>
                  <a:cubicBezTo>
                    <a:pt x="312" y="55"/>
                    <a:pt x="312" y="55"/>
                    <a:pt x="312" y="55"/>
                  </a:cubicBezTo>
                  <a:cubicBezTo>
                    <a:pt x="312" y="52"/>
                    <a:pt x="312" y="51"/>
                    <a:pt x="312" y="51"/>
                  </a:cubicBezTo>
                  <a:cubicBezTo>
                    <a:pt x="311" y="51"/>
                    <a:pt x="311" y="51"/>
                    <a:pt x="311" y="51"/>
                  </a:cubicBezTo>
                  <a:cubicBezTo>
                    <a:pt x="311" y="52"/>
                    <a:pt x="311" y="52"/>
                    <a:pt x="311" y="52"/>
                  </a:cubicBezTo>
                  <a:cubicBezTo>
                    <a:pt x="308" y="52"/>
                    <a:pt x="307" y="54"/>
                    <a:pt x="306" y="53"/>
                  </a:cubicBezTo>
                  <a:cubicBezTo>
                    <a:pt x="306" y="52"/>
                    <a:pt x="306" y="52"/>
                    <a:pt x="306" y="52"/>
                  </a:cubicBezTo>
                  <a:cubicBezTo>
                    <a:pt x="305" y="52"/>
                    <a:pt x="305" y="52"/>
                    <a:pt x="305" y="52"/>
                  </a:cubicBezTo>
                  <a:cubicBezTo>
                    <a:pt x="305" y="55"/>
                    <a:pt x="305" y="54"/>
                    <a:pt x="305" y="55"/>
                  </a:cubicBezTo>
                  <a:cubicBezTo>
                    <a:pt x="304" y="55"/>
                    <a:pt x="304" y="55"/>
                    <a:pt x="304" y="55"/>
                  </a:cubicBezTo>
                  <a:cubicBezTo>
                    <a:pt x="303" y="49"/>
                    <a:pt x="300" y="47"/>
                    <a:pt x="301" y="44"/>
                  </a:cubicBezTo>
                  <a:cubicBezTo>
                    <a:pt x="299" y="44"/>
                    <a:pt x="299" y="44"/>
                    <a:pt x="299" y="44"/>
                  </a:cubicBezTo>
                  <a:cubicBezTo>
                    <a:pt x="299" y="41"/>
                    <a:pt x="299" y="42"/>
                    <a:pt x="299" y="42"/>
                  </a:cubicBezTo>
                  <a:cubicBezTo>
                    <a:pt x="298" y="42"/>
                    <a:pt x="298" y="42"/>
                    <a:pt x="298" y="42"/>
                  </a:cubicBezTo>
                  <a:cubicBezTo>
                    <a:pt x="298" y="39"/>
                    <a:pt x="296" y="39"/>
                    <a:pt x="297" y="38"/>
                  </a:cubicBezTo>
                  <a:cubicBezTo>
                    <a:pt x="294" y="38"/>
                    <a:pt x="291" y="38"/>
                    <a:pt x="291" y="39"/>
                  </a:cubicBezTo>
                  <a:cubicBezTo>
                    <a:pt x="292" y="39"/>
                    <a:pt x="292" y="39"/>
                    <a:pt x="292" y="39"/>
                  </a:cubicBezTo>
                  <a:cubicBezTo>
                    <a:pt x="292" y="40"/>
                    <a:pt x="292" y="40"/>
                    <a:pt x="292" y="40"/>
                  </a:cubicBezTo>
                  <a:cubicBezTo>
                    <a:pt x="289" y="40"/>
                    <a:pt x="290" y="40"/>
                    <a:pt x="290" y="40"/>
                  </a:cubicBezTo>
                  <a:cubicBezTo>
                    <a:pt x="290" y="42"/>
                    <a:pt x="290" y="42"/>
                    <a:pt x="290" y="42"/>
                  </a:cubicBezTo>
                  <a:cubicBezTo>
                    <a:pt x="287" y="42"/>
                    <a:pt x="288" y="42"/>
                    <a:pt x="287" y="42"/>
                  </a:cubicBezTo>
                  <a:cubicBezTo>
                    <a:pt x="287" y="43"/>
                    <a:pt x="287" y="43"/>
                    <a:pt x="287" y="43"/>
                  </a:cubicBezTo>
                  <a:cubicBezTo>
                    <a:pt x="289" y="43"/>
                    <a:pt x="289" y="43"/>
                    <a:pt x="289" y="43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90" y="44"/>
                    <a:pt x="290" y="44"/>
                    <a:pt x="290" y="44"/>
                  </a:cubicBezTo>
                  <a:cubicBezTo>
                    <a:pt x="290" y="45"/>
                    <a:pt x="290" y="45"/>
                    <a:pt x="290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7" y="44"/>
                    <a:pt x="287" y="44"/>
                    <a:pt x="287" y="44"/>
                  </a:cubicBezTo>
                  <a:cubicBezTo>
                    <a:pt x="287" y="47"/>
                    <a:pt x="287" y="46"/>
                    <a:pt x="287" y="46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9" y="50"/>
                    <a:pt x="286" y="48"/>
                    <a:pt x="286" y="49"/>
                  </a:cubicBezTo>
                  <a:cubicBezTo>
                    <a:pt x="286" y="50"/>
                    <a:pt x="286" y="50"/>
                    <a:pt x="286" y="50"/>
                  </a:cubicBezTo>
                  <a:cubicBezTo>
                    <a:pt x="284" y="50"/>
                    <a:pt x="284" y="48"/>
                    <a:pt x="284" y="49"/>
                  </a:cubicBezTo>
                  <a:cubicBezTo>
                    <a:pt x="284" y="50"/>
                    <a:pt x="284" y="50"/>
                    <a:pt x="284" y="50"/>
                  </a:cubicBezTo>
                  <a:cubicBezTo>
                    <a:pt x="281" y="50"/>
                    <a:pt x="282" y="50"/>
                    <a:pt x="282" y="50"/>
                  </a:cubicBezTo>
                  <a:cubicBezTo>
                    <a:pt x="282" y="49"/>
                    <a:pt x="282" y="49"/>
                    <a:pt x="282" y="49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8" y="48"/>
                    <a:pt x="278" y="48"/>
                    <a:pt x="278" y="4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7" y="49"/>
                    <a:pt x="277" y="49"/>
                    <a:pt x="277" y="49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276" y="48"/>
                    <a:pt x="276" y="48"/>
                    <a:pt x="276" y="48"/>
                  </a:cubicBezTo>
                  <a:cubicBezTo>
                    <a:pt x="276" y="46"/>
                    <a:pt x="276" y="46"/>
                    <a:pt x="276" y="46"/>
                  </a:cubicBezTo>
                  <a:cubicBezTo>
                    <a:pt x="273" y="46"/>
                    <a:pt x="274" y="46"/>
                    <a:pt x="273" y="46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72" y="49"/>
                    <a:pt x="272" y="49"/>
                    <a:pt x="272" y="49"/>
                  </a:cubicBezTo>
                  <a:cubicBezTo>
                    <a:pt x="271" y="49"/>
                    <a:pt x="271" y="49"/>
                    <a:pt x="271" y="49"/>
                  </a:cubicBezTo>
                  <a:cubicBezTo>
                    <a:pt x="271" y="51"/>
                    <a:pt x="269" y="51"/>
                    <a:pt x="270" y="51"/>
                  </a:cubicBezTo>
                  <a:cubicBezTo>
                    <a:pt x="270" y="50"/>
                    <a:pt x="270" y="50"/>
                    <a:pt x="270" y="50"/>
                  </a:cubicBezTo>
                  <a:cubicBezTo>
                    <a:pt x="268" y="50"/>
                    <a:pt x="268" y="50"/>
                    <a:pt x="268" y="50"/>
                  </a:cubicBezTo>
                  <a:cubicBezTo>
                    <a:pt x="268" y="49"/>
                    <a:pt x="268" y="49"/>
                    <a:pt x="268" y="49"/>
                  </a:cubicBezTo>
                  <a:cubicBezTo>
                    <a:pt x="267" y="49"/>
                    <a:pt x="267" y="49"/>
                    <a:pt x="267" y="49"/>
                  </a:cubicBezTo>
                  <a:cubicBezTo>
                    <a:pt x="267" y="48"/>
                    <a:pt x="267" y="48"/>
                    <a:pt x="267" y="48"/>
                  </a:cubicBezTo>
                  <a:cubicBezTo>
                    <a:pt x="265" y="48"/>
                    <a:pt x="265" y="48"/>
                    <a:pt x="265" y="48"/>
                  </a:cubicBezTo>
                  <a:cubicBezTo>
                    <a:pt x="264" y="45"/>
                    <a:pt x="263" y="44"/>
                    <a:pt x="264" y="43"/>
                  </a:cubicBezTo>
                  <a:cubicBezTo>
                    <a:pt x="261" y="43"/>
                    <a:pt x="262" y="43"/>
                    <a:pt x="261" y="43"/>
                  </a:cubicBezTo>
                  <a:cubicBezTo>
                    <a:pt x="261" y="42"/>
                    <a:pt x="261" y="42"/>
                    <a:pt x="261" y="4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60" y="42"/>
                    <a:pt x="260" y="42"/>
                    <a:pt x="260" y="42"/>
                  </a:cubicBezTo>
                  <a:cubicBezTo>
                    <a:pt x="256" y="42"/>
                    <a:pt x="258" y="37"/>
                    <a:pt x="258" y="36"/>
                  </a:cubicBezTo>
                  <a:cubicBezTo>
                    <a:pt x="257" y="36"/>
                    <a:pt x="257" y="36"/>
                    <a:pt x="257" y="36"/>
                  </a:cubicBezTo>
                  <a:cubicBezTo>
                    <a:pt x="257" y="34"/>
                    <a:pt x="257" y="34"/>
                    <a:pt x="257" y="34"/>
                  </a:cubicBezTo>
                  <a:cubicBezTo>
                    <a:pt x="255" y="34"/>
                    <a:pt x="255" y="34"/>
                    <a:pt x="255" y="34"/>
                  </a:cubicBezTo>
                  <a:cubicBezTo>
                    <a:pt x="255" y="33"/>
                    <a:pt x="255" y="33"/>
                    <a:pt x="255" y="33"/>
                  </a:cubicBezTo>
                  <a:cubicBezTo>
                    <a:pt x="257" y="33"/>
                    <a:pt x="257" y="33"/>
                    <a:pt x="257" y="33"/>
                  </a:cubicBezTo>
                  <a:cubicBezTo>
                    <a:pt x="257" y="29"/>
                    <a:pt x="256" y="27"/>
                    <a:pt x="254" y="27"/>
                  </a:cubicBezTo>
                  <a:cubicBezTo>
                    <a:pt x="254" y="25"/>
                    <a:pt x="254" y="25"/>
                    <a:pt x="254" y="25"/>
                  </a:cubicBezTo>
                  <a:cubicBezTo>
                    <a:pt x="253" y="25"/>
                    <a:pt x="253" y="25"/>
                    <a:pt x="253" y="25"/>
                  </a:cubicBezTo>
                  <a:cubicBezTo>
                    <a:pt x="253" y="26"/>
                    <a:pt x="253" y="26"/>
                    <a:pt x="253" y="26"/>
                  </a:cubicBezTo>
                  <a:cubicBezTo>
                    <a:pt x="253" y="25"/>
                    <a:pt x="253" y="25"/>
                    <a:pt x="253" y="25"/>
                  </a:cubicBezTo>
                  <a:cubicBezTo>
                    <a:pt x="252" y="25"/>
                    <a:pt x="252" y="25"/>
                    <a:pt x="252" y="25"/>
                  </a:cubicBezTo>
                  <a:cubicBezTo>
                    <a:pt x="252" y="26"/>
                    <a:pt x="252" y="26"/>
                    <a:pt x="252" y="26"/>
                  </a:cubicBezTo>
                  <a:cubicBezTo>
                    <a:pt x="249" y="26"/>
                    <a:pt x="250" y="25"/>
                    <a:pt x="250" y="25"/>
                  </a:cubicBezTo>
                  <a:cubicBezTo>
                    <a:pt x="250" y="26"/>
                    <a:pt x="250" y="26"/>
                    <a:pt x="250" y="26"/>
                  </a:cubicBezTo>
                  <a:cubicBezTo>
                    <a:pt x="248" y="26"/>
                    <a:pt x="248" y="26"/>
                    <a:pt x="248" y="26"/>
                  </a:cubicBezTo>
                  <a:cubicBezTo>
                    <a:pt x="248" y="27"/>
                    <a:pt x="248" y="27"/>
                    <a:pt x="248" y="27"/>
                  </a:cubicBezTo>
                  <a:cubicBezTo>
                    <a:pt x="246" y="27"/>
                    <a:pt x="245" y="27"/>
                    <a:pt x="245" y="27"/>
                  </a:cubicBezTo>
                  <a:cubicBezTo>
                    <a:pt x="245" y="26"/>
                    <a:pt x="245" y="26"/>
                    <a:pt x="245" y="26"/>
                  </a:cubicBezTo>
                  <a:cubicBezTo>
                    <a:pt x="242" y="26"/>
                    <a:pt x="243" y="26"/>
                    <a:pt x="242" y="26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37" y="29"/>
                    <a:pt x="235" y="30"/>
                    <a:pt x="235" y="27"/>
                  </a:cubicBezTo>
                  <a:cubicBezTo>
                    <a:pt x="232" y="27"/>
                    <a:pt x="232" y="29"/>
                    <a:pt x="232" y="29"/>
                  </a:cubicBezTo>
                  <a:cubicBezTo>
                    <a:pt x="232" y="27"/>
                    <a:pt x="232" y="27"/>
                    <a:pt x="232" y="27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9" y="27"/>
                    <a:pt x="229" y="27"/>
                    <a:pt x="229" y="27"/>
                  </a:cubicBezTo>
                  <a:cubicBezTo>
                    <a:pt x="227" y="28"/>
                    <a:pt x="227" y="26"/>
                    <a:pt x="227" y="26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4" y="26"/>
                    <a:pt x="224" y="24"/>
                    <a:pt x="223" y="25"/>
                  </a:cubicBezTo>
                  <a:cubicBezTo>
                    <a:pt x="223" y="26"/>
                    <a:pt x="223" y="26"/>
                    <a:pt x="223" y="26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1" y="25"/>
                    <a:pt x="221" y="25"/>
                    <a:pt x="221" y="25"/>
                  </a:cubicBezTo>
                  <a:cubicBezTo>
                    <a:pt x="221" y="26"/>
                    <a:pt x="221" y="26"/>
                    <a:pt x="221" y="26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0" y="27"/>
                    <a:pt x="220" y="27"/>
                    <a:pt x="220" y="27"/>
                  </a:cubicBezTo>
                  <a:cubicBezTo>
                    <a:pt x="219" y="27"/>
                    <a:pt x="219" y="27"/>
                    <a:pt x="219" y="27"/>
                  </a:cubicBezTo>
                  <a:cubicBezTo>
                    <a:pt x="219" y="30"/>
                    <a:pt x="219" y="29"/>
                    <a:pt x="219" y="30"/>
                  </a:cubicBezTo>
                  <a:cubicBezTo>
                    <a:pt x="217" y="30"/>
                    <a:pt x="217" y="30"/>
                    <a:pt x="217" y="30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5" y="31"/>
                    <a:pt x="215" y="31"/>
                    <a:pt x="215" y="31"/>
                  </a:cubicBezTo>
                  <a:cubicBezTo>
                    <a:pt x="216" y="33"/>
                    <a:pt x="217" y="32"/>
                    <a:pt x="217" y="32"/>
                  </a:cubicBezTo>
                  <a:cubicBezTo>
                    <a:pt x="217" y="33"/>
                    <a:pt x="217" y="33"/>
                    <a:pt x="217" y="33"/>
                  </a:cubicBezTo>
                  <a:cubicBezTo>
                    <a:pt x="216" y="33"/>
                    <a:pt x="216" y="33"/>
                    <a:pt x="216" y="33"/>
                  </a:cubicBezTo>
                  <a:cubicBezTo>
                    <a:pt x="216" y="39"/>
                    <a:pt x="218" y="42"/>
                    <a:pt x="217" y="45"/>
                  </a:cubicBezTo>
                  <a:cubicBezTo>
                    <a:pt x="219" y="45"/>
                    <a:pt x="219" y="45"/>
                    <a:pt x="219" y="45"/>
                  </a:cubicBezTo>
                  <a:cubicBezTo>
                    <a:pt x="215" y="45"/>
                    <a:pt x="214" y="45"/>
                    <a:pt x="213" y="45"/>
                  </a:cubicBezTo>
                  <a:cubicBezTo>
                    <a:pt x="213" y="44"/>
                    <a:pt x="213" y="44"/>
                    <a:pt x="213" y="44"/>
                  </a:cubicBezTo>
                  <a:cubicBezTo>
                    <a:pt x="212" y="44"/>
                    <a:pt x="212" y="44"/>
                    <a:pt x="212" y="44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0" y="40"/>
                    <a:pt x="209" y="40"/>
                    <a:pt x="209" y="39"/>
                  </a:cubicBezTo>
                  <a:cubicBezTo>
                    <a:pt x="208" y="39"/>
                    <a:pt x="208" y="39"/>
                    <a:pt x="208" y="39"/>
                  </a:cubicBezTo>
                  <a:cubicBezTo>
                    <a:pt x="208" y="38"/>
                    <a:pt x="208" y="38"/>
                    <a:pt x="208" y="38"/>
                  </a:cubicBezTo>
                  <a:cubicBezTo>
                    <a:pt x="207" y="38"/>
                    <a:pt x="207" y="38"/>
                    <a:pt x="207" y="38"/>
                  </a:cubicBezTo>
                  <a:cubicBezTo>
                    <a:pt x="209" y="34"/>
                    <a:pt x="207" y="32"/>
                    <a:pt x="207" y="30"/>
                  </a:cubicBezTo>
                  <a:cubicBezTo>
                    <a:pt x="203" y="29"/>
                    <a:pt x="200" y="30"/>
                    <a:pt x="201" y="32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0" y="35"/>
                    <a:pt x="200" y="37"/>
                    <a:pt x="200" y="38"/>
                  </a:cubicBezTo>
                  <a:cubicBezTo>
                    <a:pt x="198" y="38"/>
                    <a:pt x="198" y="38"/>
                    <a:pt x="198" y="38"/>
                  </a:cubicBezTo>
                  <a:cubicBezTo>
                    <a:pt x="198" y="39"/>
                    <a:pt x="198" y="39"/>
                    <a:pt x="198" y="39"/>
                  </a:cubicBezTo>
                  <a:cubicBezTo>
                    <a:pt x="196" y="39"/>
                    <a:pt x="194" y="39"/>
                    <a:pt x="194" y="39"/>
                  </a:cubicBezTo>
                  <a:cubicBezTo>
                    <a:pt x="194" y="37"/>
                    <a:pt x="194" y="36"/>
                    <a:pt x="194" y="36"/>
                  </a:cubicBezTo>
                  <a:cubicBezTo>
                    <a:pt x="193" y="36"/>
                    <a:pt x="193" y="36"/>
                    <a:pt x="193" y="36"/>
                  </a:cubicBezTo>
                  <a:cubicBezTo>
                    <a:pt x="196" y="33"/>
                    <a:pt x="196" y="32"/>
                    <a:pt x="196" y="31"/>
                  </a:cubicBezTo>
                  <a:cubicBezTo>
                    <a:pt x="197" y="31"/>
                    <a:pt x="197" y="31"/>
                    <a:pt x="197" y="31"/>
                  </a:cubicBezTo>
                  <a:cubicBezTo>
                    <a:pt x="197" y="28"/>
                    <a:pt x="198" y="26"/>
                    <a:pt x="198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7" y="24"/>
                    <a:pt x="197" y="23"/>
                    <a:pt x="197" y="23"/>
                  </a:cubicBezTo>
                  <a:cubicBezTo>
                    <a:pt x="196" y="23"/>
                    <a:pt x="196" y="23"/>
                    <a:pt x="196" y="23"/>
                  </a:cubicBezTo>
                  <a:cubicBezTo>
                    <a:pt x="196" y="20"/>
                    <a:pt x="196" y="21"/>
                    <a:pt x="196" y="20"/>
                  </a:cubicBezTo>
                  <a:cubicBezTo>
                    <a:pt x="194" y="20"/>
                    <a:pt x="193" y="20"/>
                    <a:pt x="193" y="20"/>
                  </a:cubicBezTo>
                  <a:cubicBezTo>
                    <a:pt x="193" y="23"/>
                    <a:pt x="193" y="22"/>
                    <a:pt x="193" y="23"/>
                  </a:cubicBezTo>
                  <a:cubicBezTo>
                    <a:pt x="190" y="23"/>
                    <a:pt x="190" y="23"/>
                    <a:pt x="190" y="23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89" y="21"/>
                    <a:pt x="189" y="21"/>
                    <a:pt x="189" y="21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88" y="23"/>
                    <a:pt x="188" y="23"/>
                    <a:pt x="188" y="23"/>
                  </a:cubicBezTo>
                  <a:cubicBezTo>
                    <a:pt x="188" y="26"/>
                    <a:pt x="184" y="26"/>
                    <a:pt x="184" y="26"/>
                  </a:cubicBezTo>
                  <a:cubicBezTo>
                    <a:pt x="184" y="29"/>
                    <a:pt x="184" y="28"/>
                    <a:pt x="184" y="29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79" y="31"/>
                    <a:pt x="179" y="31"/>
                    <a:pt x="178" y="31"/>
                  </a:cubicBezTo>
                  <a:cubicBezTo>
                    <a:pt x="178" y="30"/>
                    <a:pt x="178" y="30"/>
                    <a:pt x="178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6" y="26"/>
                    <a:pt x="176" y="25"/>
                    <a:pt x="176" y="24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2" y="23"/>
                    <a:pt x="171" y="23"/>
                    <a:pt x="171" y="23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70" y="26"/>
                    <a:pt x="170" y="27"/>
                    <a:pt x="170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68" y="29"/>
                    <a:pt x="168" y="29"/>
                    <a:pt x="168" y="29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65" y="30"/>
                    <a:pt x="166" y="30"/>
                    <a:pt x="165" y="30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9"/>
                    <a:pt x="164" y="29"/>
                    <a:pt x="164" y="29"/>
                  </a:cubicBezTo>
                  <a:cubicBezTo>
                    <a:pt x="164" y="24"/>
                    <a:pt x="164" y="21"/>
                    <a:pt x="164" y="19"/>
                  </a:cubicBezTo>
                  <a:cubicBezTo>
                    <a:pt x="163" y="19"/>
                    <a:pt x="163" y="19"/>
                    <a:pt x="163" y="19"/>
                  </a:cubicBezTo>
                  <a:cubicBezTo>
                    <a:pt x="163" y="15"/>
                    <a:pt x="160" y="17"/>
                    <a:pt x="161" y="17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55" y="15"/>
                    <a:pt x="153" y="17"/>
                    <a:pt x="150" y="17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47" y="18"/>
                    <a:pt x="147" y="18"/>
                    <a:pt x="146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2" y="17"/>
                    <a:pt x="141" y="15"/>
                    <a:pt x="140" y="16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36" y="14"/>
                    <a:pt x="135" y="9"/>
                    <a:pt x="136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26" y="7"/>
                    <a:pt x="123" y="1"/>
                    <a:pt x="119" y="2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5" y="2"/>
                    <a:pt x="115" y="6"/>
                    <a:pt x="113" y="5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08" y="7"/>
                    <a:pt x="105" y="7"/>
                    <a:pt x="104" y="7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1" y="6"/>
                    <a:pt x="102" y="6"/>
                    <a:pt x="101" y="6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1"/>
                    <a:pt x="101" y="0"/>
                    <a:pt x="101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6"/>
                    <a:pt x="93" y="6"/>
                    <a:pt x="94" y="7"/>
                  </a:cubicBezTo>
                  <a:cubicBezTo>
                    <a:pt x="91" y="7"/>
                    <a:pt x="92" y="10"/>
                    <a:pt x="92" y="10"/>
                  </a:cubicBezTo>
                  <a:cubicBezTo>
                    <a:pt x="89" y="10"/>
                    <a:pt x="88" y="10"/>
                    <a:pt x="88" y="10"/>
                  </a:cubicBezTo>
                  <a:cubicBezTo>
                    <a:pt x="89" y="14"/>
                    <a:pt x="87" y="16"/>
                    <a:pt x="87" y="18"/>
                  </a:cubicBezTo>
                  <a:cubicBezTo>
                    <a:pt x="83" y="18"/>
                    <a:pt x="81" y="20"/>
                    <a:pt x="79" y="19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6" y="16"/>
                    <a:pt x="77" y="14"/>
                    <a:pt x="76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9"/>
                    <a:pt x="72" y="20"/>
                    <a:pt x="72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4"/>
                    <a:pt x="70" y="29"/>
                    <a:pt x="70" y="29"/>
                  </a:cubicBezTo>
                  <a:cubicBezTo>
                    <a:pt x="68" y="29"/>
                    <a:pt x="68" y="27"/>
                    <a:pt x="68" y="27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4" y="31"/>
                    <a:pt x="64" y="28"/>
                    <a:pt x="62" y="29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9" y="29"/>
                    <a:pt x="60" y="29"/>
                    <a:pt x="60" y="29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7" y="30"/>
                    <a:pt x="58" y="30"/>
                    <a:pt x="57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2" y="33"/>
                    <a:pt x="50" y="30"/>
                    <a:pt x="50" y="29"/>
                  </a:cubicBezTo>
                  <a:cubicBezTo>
                    <a:pt x="47" y="28"/>
                    <a:pt x="47" y="25"/>
                    <a:pt x="47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7"/>
                    <a:pt x="44" y="26"/>
                    <a:pt x="44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39" y="27"/>
                    <a:pt x="39" y="27"/>
                    <a:pt x="38" y="2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1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1" y="34"/>
                    <a:pt x="39" y="36"/>
                    <a:pt x="38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37" y="39"/>
                    <a:pt x="32" y="39"/>
                    <a:pt x="32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41"/>
                    <a:pt x="31" y="40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27" y="39"/>
                    <a:pt x="26" y="36"/>
                    <a:pt x="27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29"/>
                    <a:pt x="16" y="37"/>
                    <a:pt x="12" y="34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40"/>
                    <a:pt x="11" y="39"/>
                    <a:pt x="11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8" y="39"/>
                    <a:pt x="8" y="37"/>
                    <a:pt x="8" y="37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7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5" y="44"/>
                    <a:pt x="13" y="46"/>
                    <a:pt x="13" y="46"/>
                  </a:cubicBezTo>
                  <a:cubicBezTo>
                    <a:pt x="16" y="46"/>
                    <a:pt x="18" y="46"/>
                    <a:pt x="18" y="46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21" y="45"/>
                    <a:pt x="20" y="45"/>
                    <a:pt x="21" y="45"/>
                  </a:cubicBezTo>
                  <a:cubicBezTo>
                    <a:pt x="22" y="48"/>
                    <a:pt x="22" y="50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5"/>
                    <a:pt x="22" y="54"/>
                    <a:pt x="22" y="55"/>
                  </a:cubicBezTo>
                  <a:cubicBezTo>
                    <a:pt x="19" y="54"/>
                    <a:pt x="20" y="56"/>
                    <a:pt x="19" y="56"/>
                  </a:cubicBezTo>
                  <a:cubicBezTo>
                    <a:pt x="17" y="53"/>
                    <a:pt x="16" y="55"/>
                    <a:pt x="16" y="55"/>
                  </a:cubicBezTo>
                  <a:cubicBezTo>
                    <a:pt x="15" y="52"/>
                    <a:pt x="14" y="52"/>
                    <a:pt x="15" y="51"/>
                  </a:cubicBezTo>
                  <a:cubicBezTo>
                    <a:pt x="12" y="54"/>
                    <a:pt x="13" y="53"/>
                    <a:pt x="12" y="5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7" y="49"/>
                    <a:pt x="7" y="48"/>
                    <a:pt x="6" y="49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6" y="50"/>
                    <a:pt x="7" y="52"/>
                    <a:pt x="8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6" y="56"/>
                    <a:pt x="3" y="56"/>
                    <a:pt x="4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61"/>
                    <a:pt x="3" y="60"/>
                    <a:pt x="3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3"/>
                    <a:pt x="0" y="63"/>
                    <a:pt x="0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7"/>
                    <a:pt x="6" y="66"/>
                    <a:pt x="6" y="66"/>
                  </a:cubicBezTo>
                  <a:cubicBezTo>
                    <a:pt x="9" y="66"/>
                    <a:pt x="8" y="66"/>
                    <a:pt x="9" y="66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5" y="65"/>
                    <a:pt x="14" y="65"/>
                    <a:pt x="15" y="65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8" y="64"/>
                    <a:pt x="19" y="64"/>
                    <a:pt x="21" y="64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6" y="63"/>
                    <a:pt x="25" y="63"/>
                    <a:pt x="25" y="63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8" y="65"/>
                    <a:pt x="27" y="65"/>
                    <a:pt x="28" y="65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4" y="68"/>
                    <a:pt x="33" y="68"/>
                    <a:pt x="34" y="6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72"/>
                    <a:pt x="35" y="71"/>
                    <a:pt x="35" y="71"/>
                  </a:cubicBezTo>
                  <a:cubicBezTo>
                    <a:pt x="37" y="71"/>
                    <a:pt x="38" y="71"/>
                    <a:pt x="38" y="71"/>
                  </a:cubicBezTo>
                  <a:cubicBezTo>
                    <a:pt x="38" y="68"/>
                    <a:pt x="36" y="69"/>
                    <a:pt x="36" y="69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9" y="68"/>
                    <a:pt x="40" y="68"/>
                    <a:pt x="41" y="68"/>
                  </a:cubicBezTo>
                  <a:cubicBezTo>
                    <a:pt x="41" y="70"/>
                    <a:pt x="41" y="71"/>
                    <a:pt x="41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5"/>
                    <a:pt x="43" y="73"/>
                    <a:pt x="43" y="74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8" y="72"/>
                    <a:pt x="46" y="75"/>
                    <a:pt x="47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8"/>
                    <a:pt x="43" y="77"/>
                    <a:pt x="43" y="77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7" y="79"/>
                    <a:pt x="48" y="77"/>
                    <a:pt x="48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1" y="78"/>
                    <a:pt x="50" y="78"/>
                    <a:pt x="50" y="78"/>
                  </a:cubicBezTo>
                  <a:cubicBezTo>
                    <a:pt x="50" y="76"/>
                    <a:pt x="50" y="75"/>
                    <a:pt x="50" y="75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1" y="78"/>
                    <a:pt x="51" y="77"/>
                    <a:pt x="51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4" y="82"/>
                    <a:pt x="54" y="83"/>
                    <a:pt x="54" y="84"/>
                  </a:cubicBezTo>
                  <a:cubicBezTo>
                    <a:pt x="57" y="84"/>
                    <a:pt x="56" y="84"/>
                    <a:pt x="56" y="84"/>
                  </a:cubicBezTo>
                  <a:cubicBezTo>
                    <a:pt x="56" y="87"/>
                    <a:pt x="56" y="86"/>
                    <a:pt x="56" y="87"/>
                  </a:cubicBezTo>
                  <a:cubicBezTo>
                    <a:pt x="59" y="87"/>
                    <a:pt x="59" y="87"/>
                    <a:pt x="60" y="87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91"/>
                    <a:pt x="61" y="90"/>
                    <a:pt x="61" y="90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6" y="95"/>
                    <a:pt x="65" y="95"/>
                    <a:pt x="66" y="95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7" y="94"/>
                    <a:pt x="67" y="94"/>
                    <a:pt x="67" y="94"/>
                  </a:cubicBezTo>
                  <a:cubicBezTo>
                    <a:pt x="67" y="98"/>
                    <a:pt x="71" y="96"/>
                    <a:pt x="72" y="96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2" y="98"/>
                    <a:pt x="71" y="100"/>
                    <a:pt x="72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6" y="102"/>
                    <a:pt x="76" y="104"/>
                    <a:pt x="76" y="103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75" y="106"/>
                    <a:pt x="75" y="105"/>
                    <a:pt x="75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7" y="108"/>
                    <a:pt x="77" y="108"/>
                    <a:pt x="78" y="108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2" y="113"/>
                    <a:pt x="83" y="114"/>
                    <a:pt x="82" y="115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3" y="118"/>
                    <a:pt x="83" y="118"/>
                    <a:pt x="83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9" y="120"/>
                    <a:pt x="88" y="120"/>
                    <a:pt x="88" y="120"/>
                  </a:cubicBezTo>
                  <a:cubicBezTo>
                    <a:pt x="88" y="123"/>
                    <a:pt x="88" y="122"/>
                    <a:pt x="88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6" y="121"/>
                    <a:pt x="86" y="121"/>
                    <a:pt x="86" y="121"/>
                  </a:cubicBezTo>
                  <a:cubicBezTo>
                    <a:pt x="86" y="124"/>
                    <a:pt x="86" y="123"/>
                    <a:pt x="86" y="123"/>
                  </a:cubicBezTo>
                  <a:cubicBezTo>
                    <a:pt x="89" y="123"/>
                    <a:pt x="88" y="123"/>
                    <a:pt x="88" y="123"/>
                  </a:cubicBezTo>
                  <a:cubicBezTo>
                    <a:pt x="88" y="126"/>
                    <a:pt x="88" y="127"/>
                    <a:pt x="88" y="127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1" y="127"/>
                    <a:pt x="90" y="128"/>
                    <a:pt x="91" y="128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3" y="128"/>
                    <a:pt x="93" y="128"/>
                    <a:pt x="93" y="128"/>
                  </a:cubicBezTo>
                  <a:cubicBezTo>
                    <a:pt x="93" y="131"/>
                    <a:pt x="93" y="131"/>
                    <a:pt x="93" y="132"/>
                  </a:cubicBezTo>
                  <a:cubicBezTo>
                    <a:pt x="94" y="132"/>
                    <a:pt x="94" y="132"/>
                    <a:pt x="94" y="132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5" y="131"/>
                    <a:pt x="95" y="131"/>
                    <a:pt x="95" y="131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7" y="133"/>
                    <a:pt x="97" y="133"/>
                    <a:pt x="97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7" y="133"/>
                    <a:pt x="97" y="133"/>
                    <a:pt x="97" y="133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2"/>
                    <a:pt x="98" y="132"/>
                    <a:pt x="98" y="132"/>
                  </a:cubicBezTo>
                  <a:cubicBezTo>
                    <a:pt x="97" y="135"/>
                    <a:pt x="96" y="136"/>
                    <a:pt x="97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98" y="136"/>
                    <a:pt x="98" y="136"/>
                    <a:pt x="98" y="136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4" y="139"/>
                    <a:pt x="94" y="139"/>
                    <a:pt x="94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4" y="139"/>
                    <a:pt x="94" y="139"/>
                    <a:pt x="94" y="139"/>
                  </a:cubicBezTo>
                  <a:cubicBezTo>
                    <a:pt x="94" y="140"/>
                    <a:pt x="94" y="140"/>
                    <a:pt x="94" y="140"/>
                  </a:cubicBezTo>
                  <a:cubicBezTo>
                    <a:pt x="97" y="140"/>
                    <a:pt x="96" y="140"/>
                    <a:pt x="97" y="140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7" y="144"/>
                    <a:pt x="99" y="145"/>
                    <a:pt x="99" y="145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100" y="146"/>
                    <a:pt x="100" y="147"/>
                    <a:pt x="100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51"/>
                    <a:pt x="104" y="150"/>
                    <a:pt x="104" y="151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9" y="152"/>
                    <a:pt x="109" y="152"/>
                    <a:pt x="110" y="152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12" y="154"/>
                    <a:pt x="112" y="154"/>
                    <a:pt x="112" y="154"/>
                  </a:cubicBezTo>
                  <a:cubicBezTo>
                    <a:pt x="112" y="157"/>
                    <a:pt x="112" y="156"/>
                    <a:pt x="112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8" y="157"/>
                    <a:pt x="118" y="156"/>
                    <a:pt x="119" y="157"/>
                  </a:cubicBezTo>
                  <a:cubicBezTo>
                    <a:pt x="119" y="159"/>
                    <a:pt x="117" y="160"/>
                    <a:pt x="118" y="160"/>
                  </a:cubicBezTo>
                  <a:cubicBezTo>
                    <a:pt x="121" y="160"/>
                    <a:pt x="120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19" y="161"/>
                    <a:pt x="119" y="161"/>
                    <a:pt x="119" y="161"/>
                  </a:cubicBezTo>
                  <a:cubicBezTo>
                    <a:pt x="122" y="161"/>
                    <a:pt x="121" y="161"/>
                    <a:pt x="121" y="161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122" y="165"/>
                    <a:pt x="123" y="163"/>
                    <a:pt x="124" y="164"/>
                  </a:cubicBezTo>
                  <a:cubicBezTo>
                    <a:pt x="124" y="165"/>
                    <a:pt x="124" y="165"/>
                    <a:pt x="124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4" y="165"/>
                    <a:pt x="124" y="165"/>
                    <a:pt x="124" y="165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5"/>
                    <a:pt x="125" y="165"/>
                    <a:pt x="125" y="165"/>
                  </a:cubicBezTo>
                  <a:cubicBezTo>
                    <a:pt x="126" y="165"/>
                    <a:pt x="126" y="165"/>
                    <a:pt x="126" y="165"/>
                  </a:cubicBezTo>
                  <a:cubicBezTo>
                    <a:pt x="125" y="165"/>
                    <a:pt x="125" y="165"/>
                    <a:pt x="125" y="165"/>
                  </a:cubicBezTo>
                  <a:cubicBezTo>
                    <a:pt x="124" y="169"/>
                    <a:pt x="126" y="170"/>
                    <a:pt x="127" y="170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9" y="172"/>
                    <a:pt x="129" y="172"/>
                    <a:pt x="129" y="172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3" y="172"/>
                    <a:pt x="132" y="172"/>
                    <a:pt x="132" y="172"/>
                  </a:cubicBezTo>
                  <a:cubicBezTo>
                    <a:pt x="132" y="169"/>
                    <a:pt x="132" y="170"/>
                    <a:pt x="132" y="170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3" y="172"/>
                    <a:pt x="133" y="172"/>
                    <a:pt x="133" y="172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6" y="171"/>
                    <a:pt x="135" y="171"/>
                    <a:pt x="136" y="171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0"/>
                    <a:pt x="134" y="170"/>
                    <a:pt x="134" y="170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6" y="171"/>
                    <a:pt x="136" y="171"/>
                    <a:pt x="136" y="171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37" y="172"/>
                    <a:pt x="137" y="172"/>
                    <a:pt x="137" y="172"/>
                  </a:cubicBezTo>
                  <a:cubicBezTo>
                    <a:pt x="138" y="172"/>
                    <a:pt x="138" y="172"/>
                    <a:pt x="138" y="172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3"/>
                    <a:pt x="139" y="173"/>
                    <a:pt x="139" y="173"/>
                  </a:cubicBezTo>
                  <a:cubicBezTo>
                    <a:pt x="139" y="172"/>
                    <a:pt x="139" y="172"/>
                    <a:pt x="139" y="172"/>
                  </a:cubicBezTo>
                  <a:cubicBezTo>
                    <a:pt x="140" y="172"/>
                    <a:pt x="140" y="172"/>
                    <a:pt x="140" y="172"/>
                  </a:cubicBezTo>
                  <a:cubicBezTo>
                    <a:pt x="140" y="175"/>
                    <a:pt x="140" y="175"/>
                    <a:pt x="140" y="176"/>
                  </a:cubicBezTo>
                  <a:cubicBezTo>
                    <a:pt x="139" y="176"/>
                    <a:pt x="139" y="176"/>
                    <a:pt x="139" y="176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40" y="177"/>
                    <a:pt x="140" y="177"/>
                    <a:pt x="140" y="17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9" y="180"/>
                    <a:pt x="139" y="179"/>
                    <a:pt x="139" y="179"/>
                  </a:cubicBezTo>
                  <a:cubicBezTo>
                    <a:pt x="142" y="179"/>
                    <a:pt x="143" y="179"/>
                    <a:pt x="143" y="179"/>
                  </a:cubicBezTo>
                  <a:cubicBezTo>
                    <a:pt x="143" y="182"/>
                    <a:pt x="143" y="181"/>
                    <a:pt x="143" y="182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4" y="183"/>
                    <a:pt x="144" y="182"/>
                    <a:pt x="144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43" y="186"/>
                    <a:pt x="143" y="187"/>
                    <a:pt x="143" y="187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4" y="186"/>
                    <a:pt x="144" y="186"/>
                    <a:pt x="144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4" y="187"/>
                    <a:pt x="144" y="187"/>
                    <a:pt x="144" y="187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45" y="189"/>
                    <a:pt x="145" y="189"/>
                    <a:pt x="145" y="189"/>
                  </a:cubicBezTo>
                  <a:cubicBezTo>
                    <a:pt x="146" y="189"/>
                    <a:pt x="146" y="189"/>
                    <a:pt x="146" y="189"/>
                  </a:cubicBezTo>
                  <a:cubicBezTo>
                    <a:pt x="146" y="186"/>
                    <a:pt x="146" y="187"/>
                    <a:pt x="146" y="186"/>
                  </a:cubicBezTo>
                  <a:cubicBezTo>
                    <a:pt x="146" y="187"/>
                    <a:pt x="146" y="187"/>
                    <a:pt x="146" y="187"/>
                  </a:cubicBezTo>
                  <a:cubicBezTo>
                    <a:pt x="148" y="187"/>
                    <a:pt x="148" y="187"/>
                    <a:pt x="148" y="187"/>
                  </a:cubicBezTo>
                  <a:cubicBezTo>
                    <a:pt x="148" y="190"/>
                    <a:pt x="148" y="191"/>
                    <a:pt x="148" y="191"/>
                  </a:cubicBezTo>
                  <a:cubicBezTo>
                    <a:pt x="149" y="191"/>
                    <a:pt x="149" y="191"/>
                    <a:pt x="149" y="191"/>
                  </a:cubicBezTo>
                  <a:cubicBezTo>
                    <a:pt x="149" y="190"/>
                    <a:pt x="149" y="190"/>
                    <a:pt x="149" y="190"/>
                  </a:cubicBezTo>
                  <a:cubicBezTo>
                    <a:pt x="149" y="193"/>
                    <a:pt x="149" y="192"/>
                    <a:pt x="149" y="192"/>
                  </a:cubicBezTo>
                  <a:cubicBezTo>
                    <a:pt x="150" y="192"/>
                    <a:pt x="150" y="192"/>
                    <a:pt x="150" y="192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50" y="192"/>
                    <a:pt x="150" y="192"/>
                    <a:pt x="150" y="192"/>
                  </a:cubicBezTo>
                  <a:cubicBezTo>
                    <a:pt x="149" y="192"/>
                    <a:pt x="149" y="192"/>
                    <a:pt x="149" y="192"/>
                  </a:cubicBezTo>
                  <a:cubicBezTo>
                    <a:pt x="149" y="193"/>
                    <a:pt x="149" y="193"/>
                    <a:pt x="149" y="193"/>
                  </a:cubicBezTo>
                  <a:cubicBezTo>
                    <a:pt x="146" y="193"/>
                    <a:pt x="147" y="195"/>
                    <a:pt x="146" y="195"/>
                  </a:cubicBezTo>
                  <a:cubicBezTo>
                    <a:pt x="149" y="195"/>
                    <a:pt x="148" y="195"/>
                    <a:pt x="149" y="195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50" y="196"/>
                    <a:pt x="150" y="196"/>
                    <a:pt x="150" y="196"/>
                  </a:cubicBezTo>
                  <a:cubicBezTo>
                    <a:pt x="149" y="195"/>
                    <a:pt x="149" y="195"/>
                    <a:pt x="149" y="195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0" y="196"/>
                    <a:pt x="150" y="195"/>
                    <a:pt x="150" y="196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1" y="193"/>
                    <a:pt x="151" y="194"/>
                    <a:pt x="151" y="193"/>
                  </a:cubicBezTo>
                  <a:cubicBezTo>
                    <a:pt x="152" y="193"/>
                    <a:pt x="152" y="193"/>
                    <a:pt x="152" y="193"/>
                  </a:cubicBezTo>
                  <a:cubicBezTo>
                    <a:pt x="152" y="196"/>
                    <a:pt x="152" y="195"/>
                    <a:pt x="152" y="196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3" y="197"/>
                    <a:pt x="153" y="197"/>
                    <a:pt x="153" y="197"/>
                  </a:cubicBezTo>
                  <a:cubicBezTo>
                    <a:pt x="156" y="197"/>
                    <a:pt x="156" y="197"/>
                    <a:pt x="156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7" y="196"/>
                    <a:pt x="158" y="196"/>
                    <a:pt x="158" y="196"/>
                  </a:cubicBezTo>
                  <a:cubicBezTo>
                    <a:pt x="158" y="197"/>
                    <a:pt x="158" y="197"/>
                    <a:pt x="158" y="197"/>
                  </a:cubicBezTo>
                  <a:cubicBezTo>
                    <a:pt x="158" y="194"/>
                    <a:pt x="158" y="195"/>
                    <a:pt x="158" y="195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9" y="197"/>
                    <a:pt x="159" y="198"/>
                    <a:pt x="159" y="198"/>
                  </a:cubicBezTo>
                  <a:cubicBezTo>
                    <a:pt x="161" y="198"/>
                    <a:pt x="161" y="198"/>
                    <a:pt x="161" y="198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2" y="197"/>
                    <a:pt x="162" y="197"/>
                    <a:pt x="162" y="197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64" y="196"/>
                    <a:pt x="165" y="196"/>
                    <a:pt x="165" y="196"/>
                  </a:cubicBezTo>
                  <a:cubicBezTo>
                    <a:pt x="165" y="197"/>
                    <a:pt x="165" y="197"/>
                    <a:pt x="165" y="197"/>
                  </a:cubicBezTo>
                  <a:cubicBezTo>
                    <a:pt x="166" y="197"/>
                    <a:pt x="166" y="197"/>
                    <a:pt x="166" y="197"/>
                  </a:cubicBezTo>
                  <a:cubicBezTo>
                    <a:pt x="166" y="200"/>
                    <a:pt x="166" y="199"/>
                    <a:pt x="166" y="199"/>
                  </a:cubicBezTo>
                  <a:cubicBezTo>
                    <a:pt x="168" y="198"/>
                    <a:pt x="168" y="198"/>
                    <a:pt x="168" y="198"/>
                  </a:cubicBezTo>
                  <a:cubicBezTo>
                    <a:pt x="168" y="201"/>
                    <a:pt x="168" y="200"/>
                    <a:pt x="168" y="201"/>
                  </a:cubicBezTo>
                  <a:cubicBezTo>
                    <a:pt x="170" y="201"/>
                    <a:pt x="170" y="201"/>
                    <a:pt x="170" y="201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67" y="202"/>
                    <a:pt x="168" y="202"/>
                    <a:pt x="168" y="202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9" y="203"/>
                    <a:pt x="169" y="203"/>
                    <a:pt x="169" y="203"/>
                  </a:cubicBezTo>
                  <a:cubicBezTo>
                    <a:pt x="169" y="202"/>
                    <a:pt x="169" y="202"/>
                    <a:pt x="169" y="202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0" y="203"/>
                    <a:pt x="170" y="203"/>
                    <a:pt x="170" y="203"/>
                  </a:cubicBezTo>
                  <a:cubicBezTo>
                    <a:pt x="169" y="203"/>
                    <a:pt x="169" y="203"/>
                    <a:pt x="169" y="203"/>
                  </a:cubicBezTo>
                  <a:cubicBezTo>
                    <a:pt x="169" y="205"/>
                    <a:pt x="170" y="205"/>
                    <a:pt x="170" y="205"/>
                  </a:cubicBezTo>
                  <a:cubicBezTo>
                    <a:pt x="170" y="204"/>
                    <a:pt x="170" y="204"/>
                    <a:pt x="170" y="204"/>
                  </a:cubicBezTo>
                  <a:cubicBezTo>
                    <a:pt x="170" y="207"/>
                    <a:pt x="172" y="206"/>
                    <a:pt x="171" y="206"/>
                  </a:cubicBezTo>
                  <a:cubicBezTo>
                    <a:pt x="171" y="205"/>
                    <a:pt x="171" y="205"/>
                    <a:pt x="171" y="205"/>
                  </a:cubicBezTo>
                  <a:cubicBezTo>
                    <a:pt x="172" y="205"/>
                    <a:pt x="172" y="205"/>
                    <a:pt x="172" y="205"/>
                  </a:cubicBezTo>
                  <a:cubicBezTo>
                    <a:pt x="172" y="206"/>
                    <a:pt x="172" y="206"/>
                    <a:pt x="172" y="206"/>
                  </a:cubicBezTo>
                  <a:cubicBezTo>
                    <a:pt x="175" y="206"/>
                    <a:pt x="175" y="206"/>
                    <a:pt x="175" y="206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4" y="209"/>
                    <a:pt x="174" y="209"/>
                    <a:pt x="174" y="209"/>
                  </a:cubicBezTo>
                  <a:cubicBezTo>
                    <a:pt x="174" y="210"/>
                    <a:pt x="174" y="210"/>
                    <a:pt x="174" y="210"/>
                  </a:cubicBezTo>
                  <a:cubicBezTo>
                    <a:pt x="175" y="210"/>
                    <a:pt x="175" y="210"/>
                    <a:pt x="175" y="210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6" y="209"/>
                    <a:pt x="176" y="209"/>
                    <a:pt x="176" y="209"/>
                  </a:cubicBezTo>
                  <a:cubicBezTo>
                    <a:pt x="176" y="211"/>
                    <a:pt x="176" y="212"/>
                    <a:pt x="176" y="212"/>
                  </a:cubicBezTo>
                  <a:cubicBezTo>
                    <a:pt x="177" y="212"/>
                    <a:pt x="177" y="212"/>
                    <a:pt x="177" y="212"/>
                  </a:cubicBezTo>
                  <a:cubicBezTo>
                    <a:pt x="177" y="211"/>
                    <a:pt x="177" y="211"/>
                    <a:pt x="177" y="211"/>
                  </a:cubicBezTo>
                  <a:cubicBezTo>
                    <a:pt x="177" y="214"/>
                    <a:pt x="177" y="214"/>
                    <a:pt x="177" y="215"/>
                  </a:cubicBezTo>
                  <a:cubicBezTo>
                    <a:pt x="180" y="215"/>
                    <a:pt x="179" y="215"/>
                    <a:pt x="180" y="215"/>
                  </a:cubicBezTo>
                  <a:cubicBezTo>
                    <a:pt x="180" y="217"/>
                    <a:pt x="180" y="218"/>
                    <a:pt x="180" y="218"/>
                  </a:cubicBezTo>
                  <a:cubicBezTo>
                    <a:pt x="178" y="217"/>
                    <a:pt x="178" y="217"/>
                    <a:pt x="178" y="217"/>
                  </a:cubicBezTo>
                  <a:cubicBezTo>
                    <a:pt x="176" y="218"/>
                    <a:pt x="177" y="219"/>
                    <a:pt x="177" y="219"/>
                  </a:cubicBezTo>
                  <a:cubicBezTo>
                    <a:pt x="178" y="219"/>
                    <a:pt x="178" y="219"/>
                    <a:pt x="178" y="219"/>
                  </a:cubicBezTo>
                  <a:cubicBezTo>
                    <a:pt x="178" y="218"/>
                    <a:pt x="178" y="218"/>
                    <a:pt x="178" y="218"/>
                  </a:cubicBezTo>
                  <a:cubicBezTo>
                    <a:pt x="180" y="218"/>
                    <a:pt x="180" y="218"/>
                    <a:pt x="180" y="218"/>
                  </a:cubicBezTo>
                  <a:cubicBezTo>
                    <a:pt x="180" y="219"/>
                    <a:pt x="180" y="219"/>
                    <a:pt x="180" y="219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81" y="219"/>
                    <a:pt x="184" y="219"/>
                    <a:pt x="185" y="219"/>
                  </a:cubicBezTo>
                  <a:cubicBezTo>
                    <a:pt x="185" y="222"/>
                    <a:pt x="185" y="222"/>
                    <a:pt x="185" y="222"/>
                  </a:cubicBezTo>
                  <a:cubicBezTo>
                    <a:pt x="186" y="219"/>
                    <a:pt x="184" y="220"/>
                    <a:pt x="184" y="219"/>
                  </a:cubicBezTo>
                  <a:cubicBezTo>
                    <a:pt x="184" y="222"/>
                    <a:pt x="183" y="222"/>
                    <a:pt x="183" y="222"/>
                  </a:cubicBezTo>
                  <a:cubicBezTo>
                    <a:pt x="186" y="224"/>
                    <a:pt x="188" y="223"/>
                    <a:pt x="188" y="224"/>
                  </a:cubicBezTo>
                  <a:cubicBezTo>
                    <a:pt x="188" y="223"/>
                    <a:pt x="188" y="223"/>
                    <a:pt x="188" y="223"/>
                  </a:cubicBezTo>
                  <a:cubicBezTo>
                    <a:pt x="189" y="223"/>
                    <a:pt x="189" y="223"/>
                    <a:pt x="189" y="223"/>
                  </a:cubicBezTo>
                  <a:cubicBezTo>
                    <a:pt x="189" y="224"/>
                    <a:pt x="189" y="224"/>
                    <a:pt x="189" y="224"/>
                  </a:cubicBezTo>
                  <a:cubicBezTo>
                    <a:pt x="192" y="224"/>
                    <a:pt x="191" y="224"/>
                    <a:pt x="191" y="224"/>
                  </a:cubicBezTo>
                  <a:cubicBezTo>
                    <a:pt x="190" y="224"/>
                    <a:pt x="190" y="224"/>
                    <a:pt x="190" y="224"/>
                  </a:cubicBezTo>
                  <a:cubicBezTo>
                    <a:pt x="190" y="225"/>
                    <a:pt x="190" y="225"/>
                    <a:pt x="190" y="225"/>
                  </a:cubicBezTo>
                  <a:cubicBezTo>
                    <a:pt x="193" y="225"/>
                    <a:pt x="192" y="225"/>
                    <a:pt x="193" y="225"/>
                  </a:cubicBezTo>
                  <a:cubicBezTo>
                    <a:pt x="193" y="227"/>
                    <a:pt x="193" y="227"/>
                    <a:pt x="193" y="227"/>
                  </a:cubicBezTo>
                  <a:cubicBezTo>
                    <a:pt x="194" y="227"/>
                    <a:pt x="194" y="227"/>
                    <a:pt x="194" y="227"/>
                  </a:cubicBezTo>
                  <a:cubicBezTo>
                    <a:pt x="194" y="228"/>
                    <a:pt x="194" y="228"/>
                    <a:pt x="194" y="228"/>
                  </a:cubicBezTo>
                  <a:cubicBezTo>
                    <a:pt x="194" y="227"/>
                    <a:pt x="194" y="227"/>
                    <a:pt x="194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9"/>
                    <a:pt x="195" y="229"/>
                    <a:pt x="195" y="229"/>
                  </a:cubicBezTo>
                  <a:cubicBezTo>
                    <a:pt x="196" y="229"/>
                    <a:pt x="196" y="229"/>
                    <a:pt x="196" y="229"/>
                  </a:cubicBezTo>
                  <a:cubicBezTo>
                    <a:pt x="196" y="228"/>
                    <a:pt x="196" y="228"/>
                    <a:pt x="196" y="228"/>
                  </a:cubicBezTo>
                  <a:cubicBezTo>
                    <a:pt x="197" y="228"/>
                    <a:pt x="197" y="228"/>
                    <a:pt x="197" y="228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8" y="229"/>
                    <a:pt x="198" y="229"/>
                    <a:pt x="198" y="229"/>
                  </a:cubicBezTo>
                  <a:cubicBezTo>
                    <a:pt x="198" y="228"/>
                    <a:pt x="198" y="228"/>
                    <a:pt x="198" y="228"/>
                  </a:cubicBezTo>
                  <a:cubicBezTo>
                    <a:pt x="200" y="230"/>
                    <a:pt x="200" y="229"/>
                    <a:pt x="201" y="229"/>
                  </a:cubicBezTo>
                  <a:cubicBezTo>
                    <a:pt x="200" y="230"/>
                    <a:pt x="200" y="230"/>
                    <a:pt x="200" y="230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1" y="231"/>
                    <a:pt x="201" y="231"/>
                    <a:pt x="201" y="231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2" y="230"/>
                    <a:pt x="202" y="230"/>
                    <a:pt x="202" y="230"/>
                  </a:cubicBezTo>
                  <a:cubicBezTo>
                    <a:pt x="202" y="231"/>
                    <a:pt x="202" y="231"/>
                    <a:pt x="202" y="231"/>
                  </a:cubicBezTo>
                  <a:cubicBezTo>
                    <a:pt x="202" y="230"/>
                    <a:pt x="202" y="230"/>
                    <a:pt x="202" y="230"/>
                  </a:cubicBezTo>
                  <a:cubicBezTo>
                    <a:pt x="203" y="230"/>
                    <a:pt x="203" y="230"/>
                    <a:pt x="203" y="230"/>
                  </a:cubicBezTo>
                  <a:cubicBezTo>
                    <a:pt x="203" y="231"/>
                    <a:pt x="203" y="231"/>
                    <a:pt x="203" y="231"/>
                  </a:cubicBezTo>
                  <a:cubicBezTo>
                    <a:pt x="206" y="231"/>
                    <a:pt x="207" y="231"/>
                    <a:pt x="207" y="231"/>
                  </a:cubicBezTo>
                  <a:cubicBezTo>
                    <a:pt x="207" y="233"/>
                    <a:pt x="207" y="233"/>
                    <a:pt x="207" y="233"/>
                  </a:cubicBezTo>
                  <a:cubicBezTo>
                    <a:pt x="206" y="233"/>
                    <a:pt x="206" y="233"/>
                    <a:pt x="206" y="233"/>
                  </a:cubicBezTo>
                  <a:cubicBezTo>
                    <a:pt x="209" y="233"/>
                    <a:pt x="211" y="233"/>
                    <a:pt x="213" y="233"/>
                  </a:cubicBezTo>
                  <a:cubicBezTo>
                    <a:pt x="213" y="231"/>
                    <a:pt x="213" y="231"/>
                    <a:pt x="213" y="231"/>
                  </a:cubicBezTo>
                  <a:cubicBezTo>
                    <a:pt x="213" y="234"/>
                    <a:pt x="214" y="234"/>
                    <a:pt x="214" y="234"/>
                  </a:cubicBezTo>
                  <a:cubicBezTo>
                    <a:pt x="213" y="234"/>
                    <a:pt x="213" y="234"/>
                    <a:pt x="213" y="234"/>
                  </a:cubicBezTo>
                  <a:cubicBezTo>
                    <a:pt x="213" y="233"/>
                    <a:pt x="213" y="233"/>
                    <a:pt x="213" y="233"/>
                  </a:cubicBezTo>
                  <a:cubicBezTo>
                    <a:pt x="212" y="233"/>
                    <a:pt x="212" y="233"/>
                    <a:pt x="212" y="233"/>
                  </a:cubicBezTo>
                  <a:cubicBezTo>
                    <a:pt x="212" y="235"/>
                    <a:pt x="212" y="235"/>
                    <a:pt x="212" y="235"/>
                  </a:cubicBezTo>
                  <a:cubicBezTo>
                    <a:pt x="214" y="235"/>
                    <a:pt x="214" y="237"/>
                    <a:pt x="214" y="236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4" y="236"/>
                    <a:pt x="214" y="236"/>
                    <a:pt x="214" y="236"/>
                  </a:cubicBezTo>
                  <a:cubicBezTo>
                    <a:pt x="217" y="236"/>
                    <a:pt x="217" y="236"/>
                    <a:pt x="217" y="236"/>
                  </a:cubicBezTo>
                  <a:cubicBezTo>
                    <a:pt x="217" y="237"/>
                    <a:pt x="217" y="237"/>
                    <a:pt x="217" y="237"/>
                  </a:cubicBezTo>
                  <a:cubicBezTo>
                    <a:pt x="220" y="237"/>
                    <a:pt x="220" y="237"/>
                    <a:pt x="220" y="237"/>
                  </a:cubicBezTo>
                  <a:cubicBezTo>
                    <a:pt x="219" y="240"/>
                    <a:pt x="218" y="241"/>
                    <a:pt x="219" y="242"/>
                  </a:cubicBezTo>
                  <a:cubicBezTo>
                    <a:pt x="221" y="242"/>
                    <a:pt x="221" y="242"/>
                    <a:pt x="221" y="242"/>
                  </a:cubicBezTo>
                  <a:cubicBezTo>
                    <a:pt x="220" y="243"/>
                    <a:pt x="220" y="243"/>
                    <a:pt x="220" y="243"/>
                  </a:cubicBezTo>
                  <a:cubicBezTo>
                    <a:pt x="221" y="243"/>
                    <a:pt x="221" y="243"/>
                    <a:pt x="221" y="243"/>
                  </a:cubicBezTo>
                  <a:cubicBezTo>
                    <a:pt x="221" y="246"/>
                    <a:pt x="221" y="245"/>
                    <a:pt x="221" y="246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2" y="246"/>
                    <a:pt x="223" y="246"/>
                    <a:pt x="223" y="246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22" y="247"/>
                    <a:pt x="222" y="247"/>
                    <a:pt x="222" y="247"/>
                  </a:cubicBezTo>
                  <a:cubicBezTo>
                    <a:pt x="225" y="247"/>
                    <a:pt x="224" y="247"/>
                    <a:pt x="225" y="247"/>
                  </a:cubicBezTo>
                  <a:cubicBezTo>
                    <a:pt x="223" y="248"/>
                    <a:pt x="224" y="249"/>
                    <a:pt x="223" y="249"/>
                  </a:cubicBezTo>
                  <a:cubicBezTo>
                    <a:pt x="222" y="249"/>
                    <a:pt x="222" y="249"/>
                    <a:pt x="222" y="249"/>
                  </a:cubicBezTo>
                  <a:cubicBezTo>
                    <a:pt x="222" y="250"/>
                    <a:pt x="222" y="250"/>
                    <a:pt x="222" y="250"/>
                  </a:cubicBezTo>
                  <a:cubicBezTo>
                    <a:pt x="223" y="250"/>
                    <a:pt x="223" y="250"/>
                    <a:pt x="223" y="250"/>
                  </a:cubicBezTo>
                  <a:cubicBezTo>
                    <a:pt x="222" y="250"/>
                    <a:pt x="222" y="250"/>
                    <a:pt x="222" y="250"/>
                  </a:cubicBezTo>
                  <a:cubicBezTo>
                    <a:pt x="222" y="253"/>
                    <a:pt x="222" y="252"/>
                    <a:pt x="222" y="253"/>
                  </a:cubicBezTo>
                  <a:cubicBezTo>
                    <a:pt x="222" y="252"/>
                    <a:pt x="222" y="252"/>
                    <a:pt x="222" y="252"/>
                  </a:cubicBezTo>
                  <a:cubicBezTo>
                    <a:pt x="223" y="252"/>
                    <a:pt x="223" y="252"/>
                    <a:pt x="223" y="252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3" y="252"/>
                    <a:pt x="223" y="252"/>
                    <a:pt x="223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5" y="253"/>
                    <a:pt x="225" y="253"/>
                    <a:pt x="225" y="253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6" y="252"/>
                    <a:pt x="226" y="252"/>
                    <a:pt x="226" y="252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7" y="254"/>
                    <a:pt x="227" y="254"/>
                    <a:pt x="227" y="254"/>
                  </a:cubicBezTo>
                  <a:cubicBezTo>
                    <a:pt x="226" y="254"/>
                    <a:pt x="226" y="254"/>
                    <a:pt x="226" y="254"/>
                  </a:cubicBezTo>
                  <a:cubicBezTo>
                    <a:pt x="226" y="255"/>
                    <a:pt x="226" y="255"/>
                    <a:pt x="226" y="255"/>
                  </a:cubicBezTo>
                  <a:cubicBezTo>
                    <a:pt x="225" y="255"/>
                    <a:pt x="225" y="255"/>
                    <a:pt x="225" y="255"/>
                  </a:cubicBezTo>
                  <a:cubicBezTo>
                    <a:pt x="225" y="256"/>
                    <a:pt x="225" y="256"/>
                    <a:pt x="225" y="256"/>
                  </a:cubicBezTo>
                  <a:cubicBezTo>
                    <a:pt x="227" y="256"/>
                    <a:pt x="227" y="256"/>
                    <a:pt x="227" y="256"/>
                  </a:cubicBezTo>
                  <a:cubicBezTo>
                    <a:pt x="227" y="257"/>
                    <a:pt x="227" y="257"/>
                    <a:pt x="227" y="257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28" y="260"/>
                    <a:pt x="228" y="259"/>
                    <a:pt x="228" y="260"/>
                  </a:cubicBezTo>
                  <a:cubicBezTo>
                    <a:pt x="227" y="260"/>
                    <a:pt x="227" y="260"/>
                    <a:pt x="227" y="260"/>
                  </a:cubicBezTo>
                  <a:cubicBezTo>
                    <a:pt x="227" y="261"/>
                    <a:pt x="227" y="261"/>
                    <a:pt x="227" y="261"/>
                  </a:cubicBezTo>
                  <a:cubicBezTo>
                    <a:pt x="228" y="261"/>
                    <a:pt x="228" y="261"/>
                    <a:pt x="228" y="261"/>
                  </a:cubicBezTo>
                  <a:cubicBezTo>
                    <a:pt x="228" y="264"/>
                    <a:pt x="228" y="263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1" y="263"/>
                    <a:pt x="231" y="263"/>
                    <a:pt x="231" y="263"/>
                  </a:cubicBezTo>
                  <a:cubicBezTo>
                    <a:pt x="231" y="266"/>
                    <a:pt x="231" y="265"/>
                    <a:pt x="231" y="266"/>
                  </a:cubicBezTo>
                  <a:cubicBezTo>
                    <a:pt x="233" y="266"/>
                    <a:pt x="234" y="266"/>
                    <a:pt x="234" y="266"/>
                  </a:cubicBezTo>
                  <a:cubicBezTo>
                    <a:pt x="234" y="268"/>
                    <a:pt x="234" y="268"/>
                    <a:pt x="234" y="268"/>
                  </a:cubicBezTo>
                  <a:cubicBezTo>
                    <a:pt x="235" y="268"/>
                    <a:pt x="235" y="268"/>
                    <a:pt x="235" y="268"/>
                  </a:cubicBezTo>
                  <a:cubicBezTo>
                    <a:pt x="235" y="267"/>
                    <a:pt x="235" y="267"/>
                    <a:pt x="235" y="267"/>
                  </a:cubicBezTo>
                  <a:cubicBezTo>
                    <a:pt x="236" y="267"/>
                    <a:pt x="236" y="267"/>
                    <a:pt x="236" y="267"/>
                  </a:cubicBezTo>
                  <a:cubicBezTo>
                    <a:pt x="236" y="269"/>
                    <a:pt x="238" y="269"/>
                    <a:pt x="238" y="269"/>
                  </a:cubicBezTo>
                  <a:cubicBezTo>
                    <a:pt x="235" y="269"/>
                    <a:pt x="236" y="269"/>
                    <a:pt x="235" y="269"/>
                  </a:cubicBezTo>
                  <a:cubicBezTo>
                    <a:pt x="236" y="269"/>
                    <a:pt x="236" y="269"/>
                    <a:pt x="236" y="269"/>
                  </a:cubicBezTo>
                  <a:cubicBezTo>
                    <a:pt x="236" y="270"/>
                    <a:pt x="236" y="270"/>
                    <a:pt x="236" y="270"/>
                  </a:cubicBezTo>
                  <a:cubicBezTo>
                    <a:pt x="236" y="269"/>
                    <a:pt x="236" y="269"/>
                    <a:pt x="236" y="269"/>
                  </a:cubicBezTo>
                  <a:cubicBezTo>
                    <a:pt x="238" y="269"/>
                    <a:pt x="238" y="269"/>
                    <a:pt x="238" y="269"/>
                  </a:cubicBezTo>
                  <a:cubicBezTo>
                    <a:pt x="236" y="270"/>
                    <a:pt x="236" y="270"/>
                    <a:pt x="236" y="270"/>
                  </a:cubicBezTo>
                  <a:cubicBezTo>
                    <a:pt x="239" y="270"/>
                    <a:pt x="239" y="270"/>
                    <a:pt x="239" y="270"/>
                  </a:cubicBezTo>
                  <a:cubicBezTo>
                    <a:pt x="239" y="273"/>
                    <a:pt x="239" y="274"/>
                    <a:pt x="239" y="274"/>
                  </a:cubicBezTo>
                  <a:cubicBezTo>
                    <a:pt x="240" y="274"/>
                    <a:pt x="240" y="274"/>
                    <a:pt x="240" y="274"/>
                  </a:cubicBezTo>
                  <a:cubicBezTo>
                    <a:pt x="240" y="275"/>
                    <a:pt x="240" y="275"/>
                    <a:pt x="240" y="275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5"/>
                    <a:pt x="240" y="275"/>
                    <a:pt x="240" y="275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41" y="275"/>
                    <a:pt x="241" y="275"/>
                    <a:pt x="241" y="275"/>
                  </a:cubicBezTo>
                  <a:cubicBezTo>
                    <a:pt x="241" y="278"/>
                    <a:pt x="241" y="277"/>
                    <a:pt x="241" y="278"/>
                  </a:cubicBezTo>
                  <a:cubicBezTo>
                    <a:pt x="244" y="278"/>
                    <a:pt x="243" y="278"/>
                    <a:pt x="244" y="278"/>
                  </a:cubicBezTo>
                  <a:cubicBezTo>
                    <a:pt x="244" y="279"/>
                    <a:pt x="244" y="279"/>
                    <a:pt x="244" y="279"/>
                  </a:cubicBezTo>
                  <a:cubicBezTo>
                    <a:pt x="245" y="279"/>
                    <a:pt x="245" y="279"/>
                    <a:pt x="245" y="279"/>
                  </a:cubicBezTo>
                  <a:cubicBezTo>
                    <a:pt x="245" y="280"/>
                    <a:pt x="245" y="280"/>
                    <a:pt x="245" y="280"/>
                  </a:cubicBezTo>
                  <a:cubicBezTo>
                    <a:pt x="244" y="280"/>
                    <a:pt x="244" y="280"/>
                    <a:pt x="244" y="280"/>
                  </a:cubicBezTo>
                  <a:cubicBezTo>
                    <a:pt x="244" y="281"/>
                    <a:pt x="244" y="281"/>
                    <a:pt x="244" y="281"/>
                  </a:cubicBezTo>
                  <a:cubicBezTo>
                    <a:pt x="246" y="281"/>
                    <a:pt x="246" y="281"/>
                    <a:pt x="246" y="281"/>
                  </a:cubicBezTo>
                  <a:cubicBezTo>
                    <a:pt x="246" y="284"/>
                    <a:pt x="246" y="283"/>
                    <a:pt x="246" y="284"/>
                  </a:cubicBezTo>
                  <a:cubicBezTo>
                    <a:pt x="245" y="284"/>
                    <a:pt x="245" y="284"/>
                    <a:pt x="245" y="284"/>
                  </a:cubicBezTo>
                  <a:cubicBezTo>
                    <a:pt x="246" y="284"/>
                    <a:pt x="246" y="284"/>
                    <a:pt x="246" y="284"/>
                  </a:cubicBezTo>
                  <a:cubicBezTo>
                    <a:pt x="246" y="282"/>
                    <a:pt x="246" y="282"/>
                    <a:pt x="246" y="282"/>
                  </a:cubicBezTo>
                  <a:cubicBezTo>
                    <a:pt x="247" y="282"/>
                    <a:pt x="247" y="282"/>
                    <a:pt x="247" y="282"/>
                  </a:cubicBezTo>
                  <a:cubicBezTo>
                    <a:pt x="247" y="285"/>
                    <a:pt x="247" y="284"/>
                    <a:pt x="247" y="285"/>
                  </a:cubicBezTo>
                  <a:cubicBezTo>
                    <a:pt x="248" y="285"/>
                    <a:pt x="248" y="285"/>
                    <a:pt x="248" y="285"/>
                  </a:cubicBezTo>
                  <a:cubicBezTo>
                    <a:pt x="248" y="284"/>
                    <a:pt x="248" y="284"/>
                    <a:pt x="248" y="284"/>
                  </a:cubicBezTo>
                  <a:cubicBezTo>
                    <a:pt x="248" y="285"/>
                    <a:pt x="248" y="285"/>
                    <a:pt x="248" y="285"/>
                  </a:cubicBezTo>
                  <a:cubicBezTo>
                    <a:pt x="250" y="285"/>
                    <a:pt x="250" y="285"/>
                    <a:pt x="250" y="285"/>
                  </a:cubicBezTo>
                  <a:cubicBezTo>
                    <a:pt x="250" y="287"/>
                    <a:pt x="250" y="288"/>
                    <a:pt x="250" y="288"/>
                  </a:cubicBezTo>
                  <a:cubicBezTo>
                    <a:pt x="251" y="288"/>
                    <a:pt x="251" y="288"/>
                    <a:pt x="251" y="288"/>
                  </a:cubicBezTo>
                  <a:cubicBezTo>
                    <a:pt x="251" y="289"/>
                    <a:pt x="251" y="289"/>
                    <a:pt x="251" y="289"/>
                  </a:cubicBezTo>
                  <a:cubicBezTo>
                    <a:pt x="252" y="289"/>
                    <a:pt x="252" y="289"/>
                    <a:pt x="252" y="289"/>
                  </a:cubicBezTo>
                  <a:cubicBezTo>
                    <a:pt x="252" y="292"/>
                    <a:pt x="250" y="292"/>
                    <a:pt x="251" y="292"/>
                  </a:cubicBezTo>
                  <a:cubicBezTo>
                    <a:pt x="253" y="292"/>
                    <a:pt x="253" y="292"/>
                    <a:pt x="253" y="292"/>
                  </a:cubicBezTo>
                  <a:cubicBezTo>
                    <a:pt x="253" y="295"/>
                    <a:pt x="253" y="298"/>
                    <a:pt x="253" y="299"/>
                  </a:cubicBezTo>
                  <a:cubicBezTo>
                    <a:pt x="252" y="299"/>
                    <a:pt x="252" y="299"/>
                    <a:pt x="252" y="299"/>
                  </a:cubicBezTo>
                  <a:cubicBezTo>
                    <a:pt x="253" y="299"/>
                    <a:pt x="253" y="299"/>
                    <a:pt x="253" y="299"/>
                  </a:cubicBezTo>
                  <a:cubicBezTo>
                    <a:pt x="253" y="300"/>
                    <a:pt x="253" y="300"/>
                    <a:pt x="253" y="300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2" y="303"/>
                    <a:pt x="252" y="302"/>
                    <a:pt x="252" y="303"/>
                  </a:cubicBezTo>
                  <a:cubicBezTo>
                    <a:pt x="253" y="303"/>
                    <a:pt x="253" y="303"/>
                    <a:pt x="253" y="303"/>
                  </a:cubicBezTo>
                  <a:cubicBezTo>
                    <a:pt x="252" y="303"/>
                    <a:pt x="252" y="303"/>
                    <a:pt x="252" y="303"/>
                  </a:cubicBezTo>
                  <a:cubicBezTo>
                    <a:pt x="253" y="303"/>
                    <a:pt x="253" y="303"/>
                    <a:pt x="253" y="303"/>
                  </a:cubicBezTo>
                  <a:cubicBezTo>
                    <a:pt x="253" y="304"/>
                    <a:pt x="253" y="304"/>
                    <a:pt x="253" y="304"/>
                  </a:cubicBezTo>
                  <a:cubicBezTo>
                    <a:pt x="253" y="303"/>
                    <a:pt x="253" y="303"/>
                    <a:pt x="253" y="303"/>
                  </a:cubicBezTo>
                  <a:cubicBezTo>
                    <a:pt x="253" y="304"/>
                    <a:pt x="253" y="304"/>
                    <a:pt x="253" y="304"/>
                  </a:cubicBezTo>
                  <a:cubicBezTo>
                    <a:pt x="254" y="304"/>
                    <a:pt x="254" y="304"/>
                    <a:pt x="254" y="304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3" y="305"/>
                    <a:pt x="253" y="305"/>
                    <a:pt x="253" y="305"/>
                  </a:cubicBezTo>
                  <a:cubicBezTo>
                    <a:pt x="253" y="307"/>
                    <a:pt x="253" y="308"/>
                    <a:pt x="253" y="308"/>
                  </a:cubicBezTo>
                  <a:cubicBezTo>
                    <a:pt x="254" y="308"/>
                    <a:pt x="254" y="308"/>
                    <a:pt x="254" y="308"/>
                  </a:cubicBezTo>
                  <a:cubicBezTo>
                    <a:pt x="253" y="308"/>
                    <a:pt x="253" y="308"/>
                    <a:pt x="253" y="308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4" y="307"/>
                    <a:pt x="254" y="307"/>
                    <a:pt x="254" y="307"/>
                  </a:cubicBezTo>
                  <a:cubicBezTo>
                    <a:pt x="254" y="310"/>
                    <a:pt x="254" y="311"/>
                    <a:pt x="254" y="311"/>
                  </a:cubicBezTo>
                  <a:cubicBezTo>
                    <a:pt x="253" y="310"/>
                    <a:pt x="253" y="310"/>
                    <a:pt x="253" y="310"/>
                  </a:cubicBezTo>
                  <a:cubicBezTo>
                    <a:pt x="253" y="311"/>
                    <a:pt x="253" y="311"/>
                    <a:pt x="253" y="311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2"/>
                    <a:pt x="254" y="312"/>
                  </a:cubicBezTo>
                  <a:cubicBezTo>
                    <a:pt x="253" y="312"/>
                    <a:pt x="253" y="312"/>
                    <a:pt x="253" y="312"/>
                  </a:cubicBezTo>
                  <a:cubicBezTo>
                    <a:pt x="253" y="313"/>
                    <a:pt x="253" y="313"/>
                    <a:pt x="253" y="313"/>
                  </a:cubicBezTo>
                  <a:cubicBezTo>
                    <a:pt x="254" y="313"/>
                    <a:pt x="254" y="313"/>
                    <a:pt x="254" y="313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4"/>
                    <a:pt x="254" y="314"/>
                    <a:pt x="254" y="314"/>
                  </a:cubicBezTo>
                  <a:cubicBezTo>
                    <a:pt x="254" y="313"/>
                    <a:pt x="254" y="313"/>
                    <a:pt x="254" y="313"/>
                  </a:cubicBezTo>
                  <a:cubicBezTo>
                    <a:pt x="255" y="313"/>
                    <a:pt x="255" y="313"/>
                    <a:pt x="255" y="313"/>
                  </a:cubicBezTo>
                  <a:cubicBezTo>
                    <a:pt x="255" y="314"/>
                    <a:pt x="255" y="314"/>
                    <a:pt x="255" y="314"/>
                  </a:cubicBezTo>
                  <a:cubicBezTo>
                    <a:pt x="257" y="314"/>
                    <a:pt x="257" y="314"/>
                    <a:pt x="257" y="314"/>
                  </a:cubicBezTo>
                  <a:cubicBezTo>
                    <a:pt x="257" y="317"/>
                    <a:pt x="257" y="316"/>
                    <a:pt x="257" y="317"/>
                  </a:cubicBezTo>
                  <a:cubicBezTo>
                    <a:pt x="255" y="317"/>
                    <a:pt x="255" y="317"/>
                    <a:pt x="255" y="317"/>
                  </a:cubicBezTo>
                  <a:cubicBezTo>
                    <a:pt x="257" y="317"/>
                    <a:pt x="257" y="317"/>
                    <a:pt x="257" y="317"/>
                  </a:cubicBezTo>
                  <a:cubicBezTo>
                    <a:pt x="257" y="318"/>
                    <a:pt x="257" y="318"/>
                    <a:pt x="257" y="318"/>
                  </a:cubicBezTo>
                  <a:cubicBezTo>
                    <a:pt x="258" y="318"/>
                    <a:pt x="258" y="318"/>
                    <a:pt x="258" y="318"/>
                  </a:cubicBezTo>
                  <a:cubicBezTo>
                    <a:pt x="258" y="317"/>
                    <a:pt x="258" y="317"/>
                    <a:pt x="258" y="317"/>
                  </a:cubicBezTo>
                  <a:cubicBezTo>
                    <a:pt x="259" y="317"/>
                    <a:pt x="259" y="317"/>
                    <a:pt x="259" y="317"/>
                  </a:cubicBezTo>
                  <a:cubicBezTo>
                    <a:pt x="259" y="318"/>
                    <a:pt x="259" y="318"/>
                    <a:pt x="259" y="318"/>
                  </a:cubicBezTo>
                  <a:cubicBezTo>
                    <a:pt x="260" y="318"/>
                    <a:pt x="260" y="318"/>
                    <a:pt x="260" y="318"/>
                  </a:cubicBezTo>
                  <a:cubicBezTo>
                    <a:pt x="260" y="319"/>
                    <a:pt x="260" y="319"/>
                    <a:pt x="260" y="319"/>
                  </a:cubicBezTo>
                  <a:cubicBezTo>
                    <a:pt x="259" y="319"/>
                    <a:pt x="259" y="319"/>
                    <a:pt x="259" y="319"/>
                  </a:cubicBezTo>
                  <a:cubicBezTo>
                    <a:pt x="260" y="319"/>
                    <a:pt x="260" y="319"/>
                    <a:pt x="260" y="319"/>
                  </a:cubicBezTo>
                  <a:cubicBezTo>
                    <a:pt x="260" y="322"/>
                    <a:pt x="259" y="321"/>
                    <a:pt x="259" y="321"/>
                  </a:cubicBezTo>
                  <a:cubicBezTo>
                    <a:pt x="262" y="321"/>
                    <a:pt x="261" y="321"/>
                    <a:pt x="261" y="321"/>
                  </a:cubicBezTo>
                  <a:cubicBezTo>
                    <a:pt x="261" y="323"/>
                    <a:pt x="261" y="323"/>
                    <a:pt x="261" y="323"/>
                  </a:cubicBezTo>
                  <a:cubicBezTo>
                    <a:pt x="263" y="323"/>
                    <a:pt x="263" y="323"/>
                    <a:pt x="263" y="323"/>
                  </a:cubicBezTo>
                  <a:cubicBezTo>
                    <a:pt x="261" y="324"/>
                    <a:pt x="261" y="324"/>
                    <a:pt x="261" y="324"/>
                  </a:cubicBezTo>
                  <a:cubicBezTo>
                    <a:pt x="263" y="325"/>
                    <a:pt x="263" y="325"/>
                    <a:pt x="263" y="325"/>
                  </a:cubicBezTo>
                  <a:cubicBezTo>
                    <a:pt x="261" y="326"/>
                    <a:pt x="262" y="327"/>
                    <a:pt x="261" y="327"/>
                  </a:cubicBezTo>
                  <a:cubicBezTo>
                    <a:pt x="259" y="327"/>
                    <a:pt x="259" y="327"/>
                    <a:pt x="259" y="327"/>
                  </a:cubicBezTo>
                  <a:cubicBezTo>
                    <a:pt x="259" y="329"/>
                    <a:pt x="259" y="329"/>
                    <a:pt x="259" y="329"/>
                  </a:cubicBezTo>
                  <a:cubicBezTo>
                    <a:pt x="260" y="329"/>
                    <a:pt x="260" y="329"/>
                    <a:pt x="260" y="329"/>
                  </a:cubicBezTo>
                  <a:cubicBezTo>
                    <a:pt x="260" y="330"/>
                    <a:pt x="260" y="330"/>
                    <a:pt x="260" y="330"/>
                  </a:cubicBezTo>
                  <a:cubicBezTo>
                    <a:pt x="259" y="330"/>
                    <a:pt x="259" y="330"/>
                    <a:pt x="259" y="330"/>
                  </a:cubicBezTo>
                  <a:cubicBezTo>
                    <a:pt x="259" y="331"/>
                    <a:pt x="259" y="331"/>
                    <a:pt x="259" y="331"/>
                  </a:cubicBezTo>
                  <a:cubicBezTo>
                    <a:pt x="260" y="331"/>
                    <a:pt x="260" y="331"/>
                    <a:pt x="260" y="331"/>
                  </a:cubicBezTo>
                  <a:cubicBezTo>
                    <a:pt x="260" y="330"/>
                    <a:pt x="260" y="330"/>
                    <a:pt x="260" y="330"/>
                  </a:cubicBezTo>
                  <a:cubicBezTo>
                    <a:pt x="261" y="330"/>
                    <a:pt x="261" y="330"/>
                    <a:pt x="261" y="330"/>
                  </a:cubicBezTo>
                  <a:cubicBezTo>
                    <a:pt x="261" y="333"/>
                    <a:pt x="261" y="332"/>
                    <a:pt x="261" y="332"/>
                  </a:cubicBezTo>
                  <a:cubicBezTo>
                    <a:pt x="259" y="332"/>
                    <a:pt x="259" y="331"/>
                    <a:pt x="259" y="331"/>
                  </a:cubicBezTo>
                  <a:cubicBezTo>
                    <a:pt x="259" y="332"/>
                    <a:pt x="259" y="332"/>
                    <a:pt x="259" y="332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57" y="334"/>
                    <a:pt x="260" y="335"/>
                    <a:pt x="259" y="336"/>
                  </a:cubicBezTo>
                  <a:cubicBezTo>
                    <a:pt x="258" y="336"/>
                    <a:pt x="258" y="336"/>
                    <a:pt x="258" y="336"/>
                  </a:cubicBezTo>
                  <a:cubicBezTo>
                    <a:pt x="259" y="336"/>
                    <a:pt x="259" y="336"/>
                    <a:pt x="259" y="336"/>
                  </a:cubicBezTo>
                  <a:cubicBezTo>
                    <a:pt x="259" y="337"/>
                    <a:pt x="259" y="337"/>
                    <a:pt x="259" y="337"/>
                  </a:cubicBezTo>
                  <a:cubicBezTo>
                    <a:pt x="258" y="337"/>
                    <a:pt x="258" y="337"/>
                    <a:pt x="258" y="337"/>
                  </a:cubicBezTo>
                  <a:cubicBezTo>
                    <a:pt x="258" y="338"/>
                    <a:pt x="258" y="338"/>
                    <a:pt x="258" y="338"/>
                  </a:cubicBezTo>
                  <a:cubicBezTo>
                    <a:pt x="259" y="338"/>
                    <a:pt x="259" y="338"/>
                    <a:pt x="259" y="338"/>
                  </a:cubicBezTo>
                  <a:cubicBezTo>
                    <a:pt x="258" y="338"/>
                    <a:pt x="258" y="338"/>
                    <a:pt x="258" y="338"/>
                  </a:cubicBezTo>
                  <a:cubicBezTo>
                    <a:pt x="258" y="339"/>
                    <a:pt x="258" y="339"/>
                    <a:pt x="258" y="339"/>
                  </a:cubicBezTo>
                  <a:cubicBezTo>
                    <a:pt x="257" y="339"/>
                    <a:pt x="257" y="339"/>
                    <a:pt x="257" y="339"/>
                  </a:cubicBezTo>
                  <a:cubicBezTo>
                    <a:pt x="258" y="339"/>
                    <a:pt x="258" y="339"/>
                    <a:pt x="258" y="339"/>
                  </a:cubicBezTo>
                  <a:cubicBezTo>
                    <a:pt x="257" y="339"/>
                    <a:pt x="257" y="339"/>
                    <a:pt x="257" y="339"/>
                  </a:cubicBezTo>
                  <a:cubicBezTo>
                    <a:pt x="257" y="340"/>
                    <a:pt x="257" y="340"/>
                    <a:pt x="257" y="340"/>
                  </a:cubicBezTo>
                  <a:cubicBezTo>
                    <a:pt x="259" y="340"/>
                    <a:pt x="259" y="340"/>
                    <a:pt x="259" y="340"/>
                  </a:cubicBezTo>
                  <a:cubicBezTo>
                    <a:pt x="258" y="340"/>
                    <a:pt x="258" y="340"/>
                    <a:pt x="258" y="340"/>
                  </a:cubicBezTo>
                  <a:cubicBezTo>
                    <a:pt x="259" y="340"/>
                    <a:pt x="259" y="340"/>
                    <a:pt x="259" y="340"/>
                  </a:cubicBezTo>
                  <a:cubicBezTo>
                    <a:pt x="259" y="343"/>
                    <a:pt x="259" y="343"/>
                    <a:pt x="259" y="343"/>
                  </a:cubicBezTo>
                  <a:cubicBezTo>
                    <a:pt x="259" y="342"/>
                    <a:pt x="259" y="342"/>
                    <a:pt x="259" y="342"/>
                  </a:cubicBezTo>
                  <a:cubicBezTo>
                    <a:pt x="258" y="342"/>
                    <a:pt x="258" y="342"/>
                    <a:pt x="258" y="342"/>
                  </a:cubicBezTo>
                  <a:cubicBezTo>
                    <a:pt x="258" y="343"/>
                    <a:pt x="258" y="343"/>
                    <a:pt x="258" y="343"/>
                  </a:cubicBezTo>
                  <a:cubicBezTo>
                    <a:pt x="259" y="343"/>
                    <a:pt x="259" y="343"/>
                    <a:pt x="259" y="343"/>
                  </a:cubicBezTo>
                  <a:cubicBezTo>
                    <a:pt x="258" y="343"/>
                    <a:pt x="258" y="343"/>
                    <a:pt x="258" y="343"/>
                  </a:cubicBezTo>
                  <a:cubicBezTo>
                    <a:pt x="258" y="344"/>
                    <a:pt x="258" y="344"/>
                    <a:pt x="258" y="344"/>
                  </a:cubicBezTo>
                  <a:cubicBezTo>
                    <a:pt x="259" y="344"/>
                    <a:pt x="259" y="344"/>
                    <a:pt x="259" y="344"/>
                  </a:cubicBezTo>
                  <a:cubicBezTo>
                    <a:pt x="259" y="343"/>
                    <a:pt x="259" y="343"/>
                    <a:pt x="259" y="343"/>
                  </a:cubicBezTo>
                  <a:cubicBezTo>
                    <a:pt x="260" y="343"/>
                    <a:pt x="260" y="343"/>
                    <a:pt x="260" y="343"/>
                  </a:cubicBezTo>
                  <a:cubicBezTo>
                    <a:pt x="260" y="344"/>
                    <a:pt x="260" y="344"/>
                    <a:pt x="260" y="344"/>
                  </a:cubicBezTo>
                  <a:cubicBezTo>
                    <a:pt x="261" y="344"/>
                    <a:pt x="261" y="344"/>
                    <a:pt x="261" y="344"/>
                  </a:cubicBezTo>
                  <a:cubicBezTo>
                    <a:pt x="261" y="347"/>
                    <a:pt x="261" y="346"/>
                    <a:pt x="261" y="346"/>
                  </a:cubicBezTo>
                  <a:cubicBezTo>
                    <a:pt x="260" y="346"/>
                    <a:pt x="260" y="346"/>
                    <a:pt x="260" y="346"/>
                  </a:cubicBezTo>
                  <a:cubicBezTo>
                    <a:pt x="260" y="348"/>
                    <a:pt x="260" y="348"/>
                    <a:pt x="260" y="348"/>
                  </a:cubicBezTo>
                  <a:cubicBezTo>
                    <a:pt x="259" y="348"/>
                    <a:pt x="259" y="348"/>
                    <a:pt x="259" y="348"/>
                  </a:cubicBezTo>
                  <a:cubicBezTo>
                    <a:pt x="259" y="349"/>
                    <a:pt x="259" y="349"/>
                    <a:pt x="259" y="349"/>
                  </a:cubicBezTo>
                  <a:cubicBezTo>
                    <a:pt x="260" y="349"/>
                    <a:pt x="260" y="349"/>
                    <a:pt x="260" y="349"/>
                  </a:cubicBezTo>
                  <a:cubicBezTo>
                    <a:pt x="260" y="350"/>
                    <a:pt x="260" y="350"/>
                    <a:pt x="260" y="350"/>
                  </a:cubicBezTo>
                  <a:cubicBezTo>
                    <a:pt x="259" y="350"/>
                    <a:pt x="259" y="350"/>
                    <a:pt x="259" y="350"/>
                  </a:cubicBezTo>
                  <a:cubicBezTo>
                    <a:pt x="259" y="351"/>
                    <a:pt x="259" y="351"/>
                    <a:pt x="259" y="351"/>
                  </a:cubicBezTo>
                  <a:cubicBezTo>
                    <a:pt x="259" y="350"/>
                    <a:pt x="259" y="350"/>
                    <a:pt x="259" y="350"/>
                  </a:cubicBezTo>
                  <a:cubicBezTo>
                    <a:pt x="258" y="350"/>
                    <a:pt x="258" y="350"/>
                    <a:pt x="258" y="350"/>
                  </a:cubicBezTo>
                  <a:cubicBezTo>
                    <a:pt x="259" y="350"/>
                    <a:pt x="259" y="350"/>
                    <a:pt x="259" y="350"/>
                  </a:cubicBezTo>
                  <a:cubicBezTo>
                    <a:pt x="259" y="349"/>
                    <a:pt x="259" y="349"/>
                    <a:pt x="259" y="349"/>
                  </a:cubicBezTo>
                  <a:cubicBezTo>
                    <a:pt x="258" y="349"/>
                    <a:pt x="258" y="349"/>
                    <a:pt x="258" y="349"/>
                  </a:cubicBezTo>
                  <a:cubicBezTo>
                    <a:pt x="258" y="351"/>
                    <a:pt x="258" y="352"/>
                    <a:pt x="258" y="352"/>
                  </a:cubicBezTo>
                  <a:cubicBezTo>
                    <a:pt x="258" y="351"/>
                    <a:pt x="258" y="351"/>
                    <a:pt x="258" y="351"/>
                  </a:cubicBezTo>
                  <a:cubicBezTo>
                    <a:pt x="255" y="351"/>
                    <a:pt x="256" y="350"/>
                    <a:pt x="255" y="350"/>
                  </a:cubicBezTo>
                  <a:cubicBezTo>
                    <a:pt x="255" y="352"/>
                    <a:pt x="257" y="352"/>
                    <a:pt x="257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4" y="351"/>
                    <a:pt x="254" y="351"/>
                    <a:pt x="254" y="351"/>
                  </a:cubicBezTo>
                  <a:cubicBezTo>
                    <a:pt x="254" y="354"/>
                    <a:pt x="256" y="355"/>
                    <a:pt x="255" y="355"/>
                  </a:cubicBezTo>
                  <a:cubicBezTo>
                    <a:pt x="254" y="355"/>
                    <a:pt x="254" y="355"/>
                    <a:pt x="254" y="355"/>
                  </a:cubicBezTo>
                  <a:cubicBezTo>
                    <a:pt x="255" y="356"/>
                    <a:pt x="255" y="356"/>
                    <a:pt x="255" y="356"/>
                  </a:cubicBezTo>
                  <a:cubicBezTo>
                    <a:pt x="254" y="356"/>
                    <a:pt x="254" y="356"/>
                    <a:pt x="254" y="356"/>
                  </a:cubicBezTo>
                  <a:cubicBezTo>
                    <a:pt x="254" y="357"/>
                    <a:pt x="254" y="357"/>
                    <a:pt x="254" y="357"/>
                  </a:cubicBezTo>
                  <a:cubicBezTo>
                    <a:pt x="257" y="357"/>
                    <a:pt x="256" y="357"/>
                    <a:pt x="257" y="357"/>
                  </a:cubicBezTo>
                  <a:cubicBezTo>
                    <a:pt x="257" y="358"/>
                    <a:pt x="257" y="358"/>
                    <a:pt x="257" y="358"/>
                  </a:cubicBezTo>
                  <a:cubicBezTo>
                    <a:pt x="254" y="358"/>
                    <a:pt x="255" y="358"/>
                    <a:pt x="254" y="358"/>
                  </a:cubicBezTo>
                  <a:cubicBezTo>
                    <a:pt x="254" y="361"/>
                    <a:pt x="254" y="360"/>
                    <a:pt x="254" y="361"/>
                  </a:cubicBezTo>
                  <a:cubicBezTo>
                    <a:pt x="254" y="359"/>
                    <a:pt x="254" y="359"/>
                    <a:pt x="254" y="359"/>
                  </a:cubicBezTo>
                  <a:cubicBezTo>
                    <a:pt x="253" y="359"/>
                    <a:pt x="253" y="359"/>
                    <a:pt x="253" y="359"/>
                  </a:cubicBezTo>
                  <a:cubicBezTo>
                    <a:pt x="253" y="362"/>
                    <a:pt x="253" y="362"/>
                    <a:pt x="253" y="362"/>
                  </a:cubicBezTo>
                  <a:cubicBezTo>
                    <a:pt x="254" y="362"/>
                    <a:pt x="254" y="362"/>
                    <a:pt x="254" y="362"/>
                  </a:cubicBezTo>
                  <a:cubicBezTo>
                    <a:pt x="253" y="363"/>
                    <a:pt x="253" y="363"/>
                    <a:pt x="253" y="363"/>
                  </a:cubicBezTo>
                  <a:cubicBezTo>
                    <a:pt x="254" y="363"/>
                    <a:pt x="254" y="363"/>
                    <a:pt x="254" y="363"/>
                  </a:cubicBezTo>
                  <a:cubicBezTo>
                    <a:pt x="254" y="366"/>
                    <a:pt x="254" y="366"/>
                    <a:pt x="254" y="367"/>
                  </a:cubicBezTo>
                  <a:cubicBezTo>
                    <a:pt x="255" y="367"/>
                    <a:pt x="255" y="367"/>
                    <a:pt x="255" y="367"/>
                  </a:cubicBezTo>
                  <a:cubicBezTo>
                    <a:pt x="255" y="364"/>
                    <a:pt x="255" y="364"/>
                    <a:pt x="255" y="364"/>
                  </a:cubicBezTo>
                  <a:cubicBezTo>
                    <a:pt x="259" y="367"/>
                    <a:pt x="255" y="368"/>
                    <a:pt x="255" y="368"/>
                  </a:cubicBezTo>
                  <a:cubicBezTo>
                    <a:pt x="258" y="368"/>
                    <a:pt x="258" y="368"/>
                    <a:pt x="258" y="368"/>
                  </a:cubicBezTo>
                  <a:cubicBezTo>
                    <a:pt x="258" y="367"/>
                    <a:pt x="258" y="367"/>
                    <a:pt x="258" y="367"/>
                  </a:cubicBezTo>
                  <a:cubicBezTo>
                    <a:pt x="258" y="368"/>
                    <a:pt x="258" y="368"/>
                    <a:pt x="258" y="368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59" y="369"/>
                    <a:pt x="259" y="369"/>
                    <a:pt x="259" y="369"/>
                  </a:cubicBezTo>
                  <a:cubicBezTo>
                    <a:pt x="258" y="369"/>
                    <a:pt x="258" y="369"/>
                    <a:pt x="258" y="369"/>
                  </a:cubicBezTo>
                  <a:cubicBezTo>
                    <a:pt x="260" y="369"/>
                    <a:pt x="260" y="371"/>
                    <a:pt x="260" y="370"/>
                  </a:cubicBezTo>
                  <a:cubicBezTo>
                    <a:pt x="257" y="370"/>
                    <a:pt x="258" y="370"/>
                    <a:pt x="258" y="370"/>
                  </a:cubicBezTo>
                  <a:cubicBezTo>
                    <a:pt x="258" y="371"/>
                    <a:pt x="258" y="371"/>
                    <a:pt x="258" y="371"/>
                  </a:cubicBezTo>
                  <a:cubicBezTo>
                    <a:pt x="261" y="371"/>
                    <a:pt x="260" y="371"/>
                    <a:pt x="260" y="371"/>
                  </a:cubicBezTo>
                  <a:cubicBezTo>
                    <a:pt x="260" y="372"/>
                    <a:pt x="260" y="372"/>
                    <a:pt x="260" y="372"/>
                  </a:cubicBezTo>
                  <a:cubicBezTo>
                    <a:pt x="259" y="372"/>
                    <a:pt x="259" y="372"/>
                    <a:pt x="259" y="372"/>
                  </a:cubicBezTo>
                  <a:cubicBezTo>
                    <a:pt x="259" y="375"/>
                    <a:pt x="259" y="377"/>
                    <a:pt x="259" y="377"/>
                  </a:cubicBezTo>
                  <a:cubicBezTo>
                    <a:pt x="260" y="377"/>
                    <a:pt x="260" y="377"/>
                    <a:pt x="260" y="377"/>
                  </a:cubicBezTo>
                  <a:cubicBezTo>
                    <a:pt x="260" y="378"/>
                    <a:pt x="260" y="378"/>
                    <a:pt x="260" y="378"/>
                  </a:cubicBezTo>
                  <a:cubicBezTo>
                    <a:pt x="259" y="378"/>
                    <a:pt x="259" y="378"/>
                    <a:pt x="259" y="378"/>
                  </a:cubicBezTo>
                  <a:cubicBezTo>
                    <a:pt x="261" y="380"/>
                    <a:pt x="260" y="380"/>
                    <a:pt x="260" y="381"/>
                  </a:cubicBezTo>
                  <a:cubicBezTo>
                    <a:pt x="259" y="381"/>
                    <a:pt x="259" y="381"/>
                    <a:pt x="259" y="381"/>
                  </a:cubicBezTo>
                  <a:cubicBezTo>
                    <a:pt x="259" y="382"/>
                    <a:pt x="259" y="382"/>
                    <a:pt x="259" y="382"/>
                  </a:cubicBezTo>
                  <a:cubicBezTo>
                    <a:pt x="260" y="382"/>
                    <a:pt x="260" y="382"/>
                    <a:pt x="260" y="382"/>
                  </a:cubicBezTo>
                  <a:cubicBezTo>
                    <a:pt x="260" y="383"/>
                    <a:pt x="260" y="383"/>
                    <a:pt x="260" y="383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9" y="384"/>
                    <a:pt x="259" y="384"/>
                    <a:pt x="259" y="384"/>
                  </a:cubicBezTo>
                  <a:cubicBezTo>
                    <a:pt x="258" y="384"/>
                    <a:pt x="258" y="384"/>
                    <a:pt x="258" y="384"/>
                  </a:cubicBezTo>
                  <a:cubicBezTo>
                    <a:pt x="259" y="384"/>
                    <a:pt x="259" y="384"/>
                    <a:pt x="259" y="384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60" y="386"/>
                    <a:pt x="260" y="386"/>
                    <a:pt x="260" y="386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59" y="387"/>
                    <a:pt x="259" y="387"/>
                    <a:pt x="259" y="387"/>
                  </a:cubicBezTo>
                  <a:cubicBezTo>
                    <a:pt x="260" y="387"/>
                    <a:pt x="260" y="387"/>
                    <a:pt x="260" y="387"/>
                  </a:cubicBezTo>
                  <a:cubicBezTo>
                    <a:pt x="259" y="387"/>
                    <a:pt x="259" y="387"/>
                    <a:pt x="259" y="387"/>
                  </a:cubicBezTo>
                  <a:cubicBezTo>
                    <a:pt x="259" y="388"/>
                    <a:pt x="259" y="388"/>
                    <a:pt x="259" y="388"/>
                  </a:cubicBezTo>
                  <a:cubicBezTo>
                    <a:pt x="258" y="388"/>
                    <a:pt x="258" y="388"/>
                    <a:pt x="258" y="388"/>
                  </a:cubicBezTo>
                  <a:cubicBezTo>
                    <a:pt x="258" y="387"/>
                    <a:pt x="258" y="387"/>
                    <a:pt x="258" y="387"/>
                  </a:cubicBezTo>
                  <a:cubicBezTo>
                    <a:pt x="258" y="390"/>
                    <a:pt x="258" y="389"/>
                    <a:pt x="258" y="389"/>
                  </a:cubicBezTo>
                  <a:cubicBezTo>
                    <a:pt x="259" y="389"/>
                    <a:pt x="259" y="389"/>
                    <a:pt x="259" y="389"/>
                  </a:cubicBezTo>
                  <a:cubicBezTo>
                    <a:pt x="259" y="390"/>
                    <a:pt x="259" y="390"/>
                    <a:pt x="259" y="390"/>
                  </a:cubicBezTo>
                  <a:cubicBezTo>
                    <a:pt x="258" y="390"/>
                    <a:pt x="258" y="390"/>
                    <a:pt x="258" y="390"/>
                  </a:cubicBezTo>
                  <a:cubicBezTo>
                    <a:pt x="258" y="391"/>
                    <a:pt x="258" y="391"/>
                    <a:pt x="258" y="391"/>
                  </a:cubicBezTo>
                  <a:cubicBezTo>
                    <a:pt x="261" y="391"/>
                    <a:pt x="260" y="391"/>
                    <a:pt x="260" y="391"/>
                  </a:cubicBezTo>
                  <a:cubicBezTo>
                    <a:pt x="260" y="394"/>
                    <a:pt x="260" y="394"/>
                    <a:pt x="260" y="394"/>
                  </a:cubicBezTo>
                  <a:cubicBezTo>
                    <a:pt x="259" y="394"/>
                    <a:pt x="259" y="394"/>
                    <a:pt x="259" y="394"/>
                  </a:cubicBezTo>
                  <a:cubicBezTo>
                    <a:pt x="259" y="395"/>
                    <a:pt x="259" y="395"/>
                    <a:pt x="259" y="395"/>
                  </a:cubicBezTo>
                  <a:cubicBezTo>
                    <a:pt x="260" y="395"/>
                    <a:pt x="260" y="395"/>
                    <a:pt x="260" y="395"/>
                  </a:cubicBezTo>
                  <a:cubicBezTo>
                    <a:pt x="260" y="398"/>
                    <a:pt x="260" y="397"/>
                    <a:pt x="260" y="397"/>
                  </a:cubicBezTo>
                  <a:cubicBezTo>
                    <a:pt x="261" y="397"/>
                    <a:pt x="261" y="397"/>
                    <a:pt x="261" y="397"/>
                  </a:cubicBezTo>
                  <a:cubicBezTo>
                    <a:pt x="261" y="399"/>
                    <a:pt x="261" y="399"/>
                    <a:pt x="261" y="399"/>
                  </a:cubicBezTo>
                  <a:cubicBezTo>
                    <a:pt x="260" y="399"/>
                    <a:pt x="260" y="399"/>
                    <a:pt x="260" y="399"/>
                  </a:cubicBezTo>
                  <a:cubicBezTo>
                    <a:pt x="260" y="400"/>
                    <a:pt x="260" y="400"/>
                    <a:pt x="260" y="400"/>
                  </a:cubicBezTo>
                  <a:cubicBezTo>
                    <a:pt x="261" y="400"/>
                    <a:pt x="261" y="400"/>
                    <a:pt x="261" y="400"/>
                  </a:cubicBezTo>
                  <a:cubicBezTo>
                    <a:pt x="261" y="401"/>
                    <a:pt x="261" y="401"/>
                    <a:pt x="261" y="401"/>
                  </a:cubicBezTo>
                  <a:cubicBezTo>
                    <a:pt x="263" y="401"/>
                    <a:pt x="263" y="401"/>
                    <a:pt x="263" y="401"/>
                  </a:cubicBezTo>
                  <a:cubicBezTo>
                    <a:pt x="263" y="402"/>
                    <a:pt x="263" y="402"/>
                    <a:pt x="263" y="402"/>
                  </a:cubicBezTo>
                  <a:cubicBezTo>
                    <a:pt x="264" y="402"/>
                    <a:pt x="264" y="402"/>
                    <a:pt x="264" y="402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3"/>
                    <a:pt x="263" y="403"/>
                    <a:pt x="263" y="403"/>
                  </a:cubicBezTo>
                  <a:cubicBezTo>
                    <a:pt x="263" y="404"/>
                    <a:pt x="263" y="404"/>
                    <a:pt x="263" y="404"/>
                  </a:cubicBezTo>
                  <a:cubicBezTo>
                    <a:pt x="264" y="404"/>
                    <a:pt x="264" y="404"/>
                    <a:pt x="264" y="404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4" y="406"/>
                    <a:pt x="265" y="406"/>
                    <a:pt x="265" y="407"/>
                  </a:cubicBezTo>
                  <a:cubicBezTo>
                    <a:pt x="266" y="407"/>
                    <a:pt x="266" y="407"/>
                    <a:pt x="266" y="407"/>
                  </a:cubicBezTo>
                  <a:cubicBezTo>
                    <a:pt x="266" y="410"/>
                    <a:pt x="266" y="409"/>
                    <a:pt x="266" y="409"/>
                  </a:cubicBezTo>
                  <a:cubicBezTo>
                    <a:pt x="267" y="409"/>
                    <a:pt x="267" y="409"/>
                    <a:pt x="267" y="409"/>
                  </a:cubicBezTo>
                  <a:cubicBezTo>
                    <a:pt x="267" y="410"/>
                    <a:pt x="267" y="410"/>
                    <a:pt x="267" y="410"/>
                  </a:cubicBezTo>
                  <a:cubicBezTo>
                    <a:pt x="266" y="410"/>
                    <a:pt x="266" y="410"/>
                    <a:pt x="266" y="410"/>
                  </a:cubicBezTo>
                  <a:cubicBezTo>
                    <a:pt x="267" y="410"/>
                    <a:pt x="267" y="410"/>
                    <a:pt x="267" y="410"/>
                  </a:cubicBezTo>
                  <a:cubicBezTo>
                    <a:pt x="267" y="412"/>
                    <a:pt x="267" y="412"/>
                    <a:pt x="267" y="412"/>
                  </a:cubicBezTo>
                  <a:cubicBezTo>
                    <a:pt x="268" y="412"/>
                    <a:pt x="268" y="412"/>
                    <a:pt x="268" y="412"/>
                  </a:cubicBezTo>
                  <a:cubicBezTo>
                    <a:pt x="268" y="415"/>
                    <a:pt x="268" y="417"/>
                    <a:pt x="268" y="419"/>
                  </a:cubicBezTo>
                  <a:cubicBezTo>
                    <a:pt x="270" y="419"/>
                    <a:pt x="270" y="419"/>
                    <a:pt x="270" y="419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268" y="420"/>
                    <a:pt x="268" y="420"/>
                    <a:pt x="268" y="420"/>
                  </a:cubicBezTo>
                  <a:cubicBezTo>
                    <a:pt x="270" y="420"/>
                    <a:pt x="270" y="420"/>
                    <a:pt x="270" y="420"/>
                  </a:cubicBezTo>
                  <a:cubicBezTo>
                    <a:pt x="270" y="419"/>
                    <a:pt x="270" y="419"/>
                    <a:pt x="270" y="419"/>
                  </a:cubicBezTo>
                  <a:cubicBezTo>
                    <a:pt x="271" y="419"/>
                    <a:pt x="271" y="419"/>
                    <a:pt x="271" y="419"/>
                  </a:cubicBezTo>
                  <a:cubicBezTo>
                    <a:pt x="272" y="423"/>
                    <a:pt x="270" y="424"/>
                    <a:pt x="268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0" y="425"/>
                    <a:pt x="270" y="425"/>
                    <a:pt x="270" y="425"/>
                  </a:cubicBezTo>
                  <a:cubicBezTo>
                    <a:pt x="271" y="425"/>
                    <a:pt x="271" y="425"/>
                    <a:pt x="271" y="425"/>
                  </a:cubicBezTo>
                  <a:cubicBezTo>
                    <a:pt x="271" y="426"/>
                    <a:pt x="271" y="426"/>
                    <a:pt x="271" y="426"/>
                  </a:cubicBezTo>
                  <a:cubicBezTo>
                    <a:pt x="270" y="426"/>
                    <a:pt x="270" y="426"/>
                    <a:pt x="270" y="426"/>
                  </a:cubicBezTo>
                  <a:cubicBezTo>
                    <a:pt x="270" y="427"/>
                    <a:pt x="270" y="427"/>
                    <a:pt x="270" y="427"/>
                  </a:cubicBezTo>
                  <a:cubicBezTo>
                    <a:pt x="271" y="427"/>
                    <a:pt x="271" y="427"/>
                    <a:pt x="271" y="427"/>
                  </a:cubicBezTo>
                  <a:cubicBezTo>
                    <a:pt x="271" y="430"/>
                    <a:pt x="271" y="430"/>
                    <a:pt x="271" y="431"/>
                  </a:cubicBezTo>
                  <a:cubicBezTo>
                    <a:pt x="275" y="430"/>
                    <a:pt x="273" y="434"/>
                    <a:pt x="273" y="434"/>
                  </a:cubicBezTo>
                  <a:cubicBezTo>
                    <a:pt x="272" y="434"/>
                    <a:pt x="272" y="434"/>
                    <a:pt x="272" y="434"/>
                  </a:cubicBezTo>
                  <a:cubicBezTo>
                    <a:pt x="273" y="434"/>
                    <a:pt x="273" y="434"/>
                    <a:pt x="273" y="434"/>
                  </a:cubicBezTo>
                  <a:cubicBezTo>
                    <a:pt x="273" y="435"/>
                    <a:pt x="273" y="435"/>
                    <a:pt x="273" y="435"/>
                  </a:cubicBezTo>
                  <a:cubicBezTo>
                    <a:pt x="273" y="434"/>
                    <a:pt x="273" y="434"/>
                    <a:pt x="273" y="434"/>
                  </a:cubicBezTo>
                  <a:cubicBezTo>
                    <a:pt x="273" y="435"/>
                    <a:pt x="273" y="435"/>
                    <a:pt x="273" y="435"/>
                  </a:cubicBezTo>
                  <a:cubicBezTo>
                    <a:pt x="276" y="435"/>
                    <a:pt x="275" y="435"/>
                    <a:pt x="276" y="435"/>
                  </a:cubicBezTo>
                  <a:cubicBezTo>
                    <a:pt x="276" y="437"/>
                    <a:pt x="276" y="437"/>
                    <a:pt x="276" y="437"/>
                  </a:cubicBezTo>
                  <a:cubicBezTo>
                    <a:pt x="277" y="437"/>
                    <a:pt x="277" y="437"/>
                    <a:pt x="277" y="437"/>
                  </a:cubicBezTo>
                  <a:cubicBezTo>
                    <a:pt x="277" y="435"/>
                    <a:pt x="277" y="435"/>
                    <a:pt x="277" y="435"/>
                  </a:cubicBezTo>
                  <a:cubicBezTo>
                    <a:pt x="278" y="435"/>
                    <a:pt x="278" y="435"/>
                    <a:pt x="278" y="435"/>
                  </a:cubicBezTo>
                  <a:cubicBezTo>
                    <a:pt x="278" y="438"/>
                    <a:pt x="278" y="440"/>
                    <a:pt x="278" y="440"/>
                  </a:cubicBezTo>
                  <a:cubicBezTo>
                    <a:pt x="279" y="440"/>
                    <a:pt x="279" y="440"/>
                    <a:pt x="279" y="440"/>
                  </a:cubicBezTo>
                  <a:cubicBezTo>
                    <a:pt x="279" y="441"/>
                    <a:pt x="279" y="441"/>
                    <a:pt x="279" y="441"/>
                  </a:cubicBezTo>
                  <a:cubicBezTo>
                    <a:pt x="280" y="441"/>
                    <a:pt x="280" y="441"/>
                    <a:pt x="280" y="441"/>
                  </a:cubicBezTo>
                  <a:cubicBezTo>
                    <a:pt x="280" y="442"/>
                    <a:pt x="280" y="442"/>
                    <a:pt x="280" y="442"/>
                  </a:cubicBezTo>
                  <a:cubicBezTo>
                    <a:pt x="282" y="442"/>
                    <a:pt x="282" y="442"/>
                    <a:pt x="282" y="442"/>
                  </a:cubicBezTo>
                  <a:cubicBezTo>
                    <a:pt x="282" y="445"/>
                    <a:pt x="282" y="446"/>
                    <a:pt x="282" y="446"/>
                  </a:cubicBezTo>
                  <a:cubicBezTo>
                    <a:pt x="283" y="446"/>
                    <a:pt x="283" y="446"/>
                    <a:pt x="283" y="446"/>
                  </a:cubicBezTo>
                  <a:cubicBezTo>
                    <a:pt x="283" y="449"/>
                    <a:pt x="283" y="448"/>
                    <a:pt x="283" y="448"/>
                  </a:cubicBezTo>
                  <a:cubicBezTo>
                    <a:pt x="282" y="448"/>
                    <a:pt x="282" y="448"/>
                    <a:pt x="282" y="448"/>
                  </a:cubicBezTo>
                  <a:cubicBezTo>
                    <a:pt x="283" y="448"/>
                    <a:pt x="283" y="448"/>
                    <a:pt x="283" y="448"/>
                  </a:cubicBezTo>
                  <a:cubicBezTo>
                    <a:pt x="283" y="451"/>
                    <a:pt x="283" y="450"/>
                    <a:pt x="283" y="451"/>
                  </a:cubicBezTo>
                  <a:cubicBezTo>
                    <a:pt x="284" y="451"/>
                    <a:pt x="284" y="451"/>
                    <a:pt x="284" y="451"/>
                  </a:cubicBezTo>
                  <a:cubicBezTo>
                    <a:pt x="284" y="454"/>
                    <a:pt x="284" y="455"/>
                    <a:pt x="284" y="455"/>
                  </a:cubicBezTo>
                  <a:cubicBezTo>
                    <a:pt x="285" y="455"/>
                    <a:pt x="285" y="455"/>
                    <a:pt x="285" y="455"/>
                  </a:cubicBezTo>
                  <a:cubicBezTo>
                    <a:pt x="285" y="457"/>
                    <a:pt x="285" y="457"/>
                    <a:pt x="285" y="457"/>
                  </a:cubicBezTo>
                  <a:cubicBezTo>
                    <a:pt x="284" y="457"/>
                    <a:pt x="284" y="457"/>
                    <a:pt x="284" y="457"/>
                  </a:cubicBezTo>
                  <a:cubicBezTo>
                    <a:pt x="287" y="457"/>
                    <a:pt x="286" y="457"/>
                    <a:pt x="286" y="457"/>
                  </a:cubicBezTo>
                  <a:cubicBezTo>
                    <a:pt x="286" y="458"/>
                    <a:pt x="286" y="458"/>
                    <a:pt x="286" y="458"/>
                  </a:cubicBezTo>
                  <a:cubicBezTo>
                    <a:pt x="285" y="458"/>
                    <a:pt x="285" y="458"/>
                    <a:pt x="285" y="458"/>
                  </a:cubicBezTo>
                  <a:cubicBezTo>
                    <a:pt x="285" y="459"/>
                    <a:pt x="285" y="459"/>
                    <a:pt x="285" y="459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4" y="460"/>
                    <a:pt x="284" y="460"/>
                    <a:pt x="284" y="460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285" y="461"/>
                    <a:pt x="285" y="461"/>
                    <a:pt x="285" y="461"/>
                  </a:cubicBezTo>
                  <a:cubicBezTo>
                    <a:pt x="284" y="461"/>
                    <a:pt x="284" y="461"/>
                    <a:pt x="284" y="461"/>
                  </a:cubicBezTo>
                  <a:cubicBezTo>
                    <a:pt x="284" y="463"/>
                    <a:pt x="284" y="463"/>
                    <a:pt x="284" y="463"/>
                  </a:cubicBezTo>
                  <a:cubicBezTo>
                    <a:pt x="283" y="463"/>
                    <a:pt x="283" y="463"/>
                    <a:pt x="283" y="463"/>
                  </a:cubicBezTo>
                  <a:cubicBezTo>
                    <a:pt x="283" y="461"/>
                    <a:pt x="283" y="461"/>
                    <a:pt x="283" y="461"/>
                  </a:cubicBezTo>
                  <a:cubicBezTo>
                    <a:pt x="283" y="463"/>
                    <a:pt x="283" y="463"/>
                    <a:pt x="283" y="463"/>
                  </a:cubicBezTo>
                  <a:cubicBezTo>
                    <a:pt x="282" y="463"/>
                    <a:pt x="282" y="463"/>
                    <a:pt x="282" y="463"/>
                  </a:cubicBezTo>
                  <a:cubicBezTo>
                    <a:pt x="283" y="463"/>
                    <a:pt x="283" y="463"/>
                    <a:pt x="283" y="463"/>
                  </a:cubicBezTo>
                  <a:cubicBezTo>
                    <a:pt x="280" y="463"/>
                    <a:pt x="279" y="463"/>
                    <a:pt x="279" y="463"/>
                  </a:cubicBezTo>
                  <a:cubicBezTo>
                    <a:pt x="279" y="465"/>
                    <a:pt x="279" y="465"/>
                    <a:pt x="279" y="465"/>
                  </a:cubicBezTo>
                  <a:cubicBezTo>
                    <a:pt x="278" y="465"/>
                    <a:pt x="278" y="465"/>
                    <a:pt x="278" y="465"/>
                  </a:cubicBezTo>
                  <a:cubicBezTo>
                    <a:pt x="278" y="468"/>
                    <a:pt x="278" y="467"/>
                    <a:pt x="278" y="467"/>
                  </a:cubicBezTo>
                  <a:cubicBezTo>
                    <a:pt x="281" y="467"/>
                    <a:pt x="280" y="467"/>
                    <a:pt x="280" y="467"/>
                  </a:cubicBezTo>
                  <a:cubicBezTo>
                    <a:pt x="280" y="469"/>
                    <a:pt x="280" y="469"/>
                    <a:pt x="280" y="469"/>
                  </a:cubicBezTo>
                  <a:cubicBezTo>
                    <a:pt x="282" y="469"/>
                    <a:pt x="282" y="469"/>
                    <a:pt x="282" y="469"/>
                  </a:cubicBezTo>
                  <a:cubicBezTo>
                    <a:pt x="282" y="470"/>
                    <a:pt x="282" y="470"/>
                    <a:pt x="282" y="470"/>
                  </a:cubicBezTo>
                  <a:cubicBezTo>
                    <a:pt x="283" y="470"/>
                    <a:pt x="283" y="470"/>
                    <a:pt x="283" y="470"/>
                  </a:cubicBezTo>
                  <a:cubicBezTo>
                    <a:pt x="283" y="471"/>
                    <a:pt x="283" y="471"/>
                    <a:pt x="283" y="471"/>
                  </a:cubicBezTo>
                  <a:cubicBezTo>
                    <a:pt x="285" y="471"/>
                    <a:pt x="285" y="471"/>
                    <a:pt x="285" y="471"/>
                  </a:cubicBezTo>
                  <a:cubicBezTo>
                    <a:pt x="285" y="470"/>
                    <a:pt x="285" y="470"/>
                    <a:pt x="285" y="470"/>
                  </a:cubicBezTo>
                  <a:cubicBezTo>
                    <a:pt x="284" y="470"/>
                    <a:pt x="284" y="470"/>
                    <a:pt x="284" y="470"/>
                  </a:cubicBezTo>
                  <a:cubicBezTo>
                    <a:pt x="285" y="470"/>
                    <a:pt x="285" y="470"/>
                    <a:pt x="285" y="470"/>
                  </a:cubicBezTo>
                  <a:cubicBezTo>
                    <a:pt x="285" y="471"/>
                    <a:pt x="285" y="471"/>
                    <a:pt x="285" y="471"/>
                  </a:cubicBezTo>
                  <a:cubicBezTo>
                    <a:pt x="286" y="471"/>
                    <a:pt x="286" y="471"/>
                    <a:pt x="286" y="471"/>
                  </a:cubicBezTo>
                  <a:cubicBezTo>
                    <a:pt x="286" y="470"/>
                    <a:pt x="286" y="470"/>
                    <a:pt x="286" y="470"/>
                  </a:cubicBezTo>
                  <a:cubicBezTo>
                    <a:pt x="287" y="470"/>
                    <a:pt x="287" y="470"/>
                    <a:pt x="287" y="470"/>
                  </a:cubicBezTo>
                  <a:cubicBezTo>
                    <a:pt x="287" y="472"/>
                    <a:pt x="287" y="472"/>
                    <a:pt x="287" y="472"/>
                  </a:cubicBezTo>
                  <a:cubicBezTo>
                    <a:pt x="286" y="472"/>
                    <a:pt x="286" y="472"/>
                    <a:pt x="286" y="472"/>
                  </a:cubicBezTo>
                  <a:cubicBezTo>
                    <a:pt x="287" y="472"/>
                    <a:pt x="287" y="472"/>
                    <a:pt x="287" y="472"/>
                  </a:cubicBezTo>
                  <a:cubicBezTo>
                    <a:pt x="287" y="473"/>
                    <a:pt x="287" y="473"/>
                    <a:pt x="287" y="473"/>
                  </a:cubicBezTo>
                  <a:cubicBezTo>
                    <a:pt x="289" y="473"/>
                    <a:pt x="289" y="473"/>
                    <a:pt x="289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4"/>
                    <a:pt x="290" y="474"/>
                    <a:pt x="290" y="474"/>
                  </a:cubicBezTo>
                  <a:cubicBezTo>
                    <a:pt x="290" y="477"/>
                    <a:pt x="290" y="478"/>
                    <a:pt x="290" y="478"/>
                  </a:cubicBezTo>
                  <a:cubicBezTo>
                    <a:pt x="291" y="478"/>
                    <a:pt x="291" y="478"/>
                    <a:pt x="291" y="478"/>
                  </a:cubicBezTo>
                  <a:cubicBezTo>
                    <a:pt x="291" y="481"/>
                    <a:pt x="291" y="480"/>
                    <a:pt x="291" y="480"/>
                  </a:cubicBezTo>
                  <a:cubicBezTo>
                    <a:pt x="290" y="480"/>
                    <a:pt x="290" y="480"/>
                    <a:pt x="290" y="480"/>
                  </a:cubicBezTo>
                  <a:cubicBezTo>
                    <a:pt x="291" y="480"/>
                    <a:pt x="291" y="480"/>
                    <a:pt x="291" y="480"/>
                  </a:cubicBezTo>
                  <a:cubicBezTo>
                    <a:pt x="291" y="482"/>
                    <a:pt x="291" y="482"/>
                    <a:pt x="291" y="482"/>
                  </a:cubicBezTo>
                  <a:cubicBezTo>
                    <a:pt x="295" y="482"/>
                    <a:pt x="293" y="484"/>
                    <a:pt x="293" y="484"/>
                  </a:cubicBezTo>
                  <a:cubicBezTo>
                    <a:pt x="295" y="484"/>
                    <a:pt x="295" y="484"/>
                    <a:pt x="295" y="484"/>
                  </a:cubicBezTo>
                  <a:cubicBezTo>
                    <a:pt x="295" y="485"/>
                    <a:pt x="295" y="485"/>
                    <a:pt x="295" y="485"/>
                  </a:cubicBezTo>
                  <a:cubicBezTo>
                    <a:pt x="297" y="485"/>
                    <a:pt x="298" y="485"/>
                    <a:pt x="298" y="485"/>
                  </a:cubicBezTo>
                  <a:cubicBezTo>
                    <a:pt x="298" y="486"/>
                    <a:pt x="298" y="486"/>
                    <a:pt x="298" y="486"/>
                  </a:cubicBezTo>
                  <a:cubicBezTo>
                    <a:pt x="303" y="458"/>
                    <a:pt x="320" y="475"/>
                    <a:pt x="321" y="469"/>
                  </a:cubicBezTo>
                  <a:cubicBezTo>
                    <a:pt x="321" y="472"/>
                    <a:pt x="323" y="474"/>
                    <a:pt x="322" y="474"/>
                  </a:cubicBezTo>
                  <a:cubicBezTo>
                    <a:pt x="323" y="474"/>
                    <a:pt x="323" y="474"/>
                    <a:pt x="323" y="474"/>
                  </a:cubicBezTo>
                  <a:cubicBezTo>
                    <a:pt x="323" y="476"/>
                    <a:pt x="323" y="476"/>
                    <a:pt x="323" y="476"/>
                  </a:cubicBezTo>
                  <a:cubicBezTo>
                    <a:pt x="329" y="474"/>
                    <a:pt x="328" y="474"/>
                    <a:pt x="330" y="473"/>
                  </a:cubicBezTo>
                  <a:cubicBezTo>
                    <a:pt x="330" y="470"/>
                    <a:pt x="333" y="471"/>
                    <a:pt x="333" y="471"/>
                  </a:cubicBezTo>
                  <a:cubicBezTo>
                    <a:pt x="328" y="462"/>
                    <a:pt x="327" y="462"/>
                    <a:pt x="327" y="460"/>
                  </a:cubicBezTo>
                  <a:cubicBezTo>
                    <a:pt x="332" y="456"/>
                    <a:pt x="330" y="457"/>
                    <a:pt x="333" y="457"/>
                  </a:cubicBezTo>
                  <a:cubicBezTo>
                    <a:pt x="326" y="446"/>
                    <a:pt x="326" y="443"/>
                    <a:pt x="321" y="444"/>
                  </a:cubicBezTo>
                  <a:cubicBezTo>
                    <a:pt x="324" y="432"/>
                    <a:pt x="325" y="431"/>
                    <a:pt x="325" y="431"/>
                  </a:cubicBezTo>
                  <a:cubicBezTo>
                    <a:pt x="329" y="431"/>
                    <a:pt x="331" y="431"/>
                    <a:pt x="331" y="431"/>
                  </a:cubicBezTo>
                  <a:cubicBezTo>
                    <a:pt x="332" y="427"/>
                    <a:pt x="328" y="424"/>
                    <a:pt x="328" y="423"/>
                  </a:cubicBezTo>
                  <a:cubicBezTo>
                    <a:pt x="333" y="425"/>
                    <a:pt x="343" y="418"/>
                    <a:pt x="342" y="419"/>
                  </a:cubicBezTo>
                  <a:cubicBezTo>
                    <a:pt x="342" y="418"/>
                    <a:pt x="342" y="418"/>
                    <a:pt x="342" y="418"/>
                  </a:cubicBezTo>
                  <a:cubicBezTo>
                    <a:pt x="343" y="418"/>
                    <a:pt x="343" y="418"/>
                    <a:pt x="343" y="418"/>
                  </a:cubicBezTo>
                  <a:cubicBezTo>
                    <a:pt x="342" y="418"/>
                    <a:pt x="342" y="418"/>
                    <a:pt x="342" y="418"/>
                  </a:cubicBezTo>
                  <a:cubicBezTo>
                    <a:pt x="340" y="413"/>
                    <a:pt x="341" y="414"/>
                    <a:pt x="340" y="413"/>
                  </a:cubicBezTo>
                  <a:cubicBezTo>
                    <a:pt x="350" y="408"/>
                    <a:pt x="349" y="407"/>
                    <a:pt x="349" y="407"/>
                  </a:cubicBezTo>
                  <a:cubicBezTo>
                    <a:pt x="345" y="401"/>
                    <a:pt x="345" y="397"/>
                    <a:pt x="344" y="396"/>
                  </a:cubicBezTo>
                  <a:cubicBezTo>
                    <a:pt x="340" y="391"/>
                    <a:pt x="342" y="389"/>
                    <a:pt x="341" y="387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0" name="Freeform 21710">
              <a:extLst>
                <a:ext uri="{FF2B5EF4-FFF2-40B4-BE49-F238E27FC236}">
                  <a16:creationId xmlns:a16="http://schemas.microsoft.com/office/drawing/2014/main" id="{0605BCE2-63B1-A4DE-9127-A76CA6BE20D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6069155" y="4900185"/>
              <a:ext cx="200793" cy="174468"/>
            </a:xfrm>
            <a:custGeom>
              <a:avLst/>
              <a:gdLst>
                <a:gd name="T0" fmla="*/ 18 w 329"/>
                <a:gd name="T1" fmla="*/ 231 h 284"/>
                <a:gd name="T2" fmla="*/ 25 w 329"/>
                <a:gd name="T3" fmla="*/ 238 h 284"/>
                <a:gd name="T4" fmla="*/ 40 w 329"/>
                <a:gd name="T5" fmla="*/ 250 h 284"/>
                <a:gd name="T6" fmla="*/ 75 w 329"/>
                <a:gd name="T7" fmla="*/ 274 h 284"/>
                <a:gd name="T8" fmla="*/ 85 w 329"/>
                <a:gd name="T9" fmla="*/ 276 h 284"/>
                <a:gd name="T10" fmla="*/ 111 w 329"/>
                <a:gd name="T11" fmla="*/ 276 h 284"/>
                <a:gd name="T12" fmla="*/ 134 w 329"/>
                <a:gd name="T13" fmla="*/ 271 h 284"/>
                <a:gd name="T14" fmla="*/ 162 w 329"/>
                <a:gd name="T15" fmla="*/ 270 h 284"/>
                <a:gd name="T16" fmla="*/ 168 w 329"/>
                <a:gd name="T17" fmla="*/ 267 h 284"/>
                <a:gd name="T18" fmla="*/ 185 w 329"/>
                <a:gd name="T19" fmla="*/ 256 h 284"/>
                <a:gd name="T20" fmla="*/ 195 w 329"/>
                <a:gd name="T21" fmla="*/ 242 h 284"/>
                <a:gd name="T22" fmla="*/ 200 w 329"/>
                <a:gd name="T23" fmla="*/ 228 h 284"/>
                <a:gd name="T24" fmla="*/ 203 w 329"/>
                <a:gd name="T25" fmla="*/ 222 h 284"/>
                <a:gd name="T26" fmla="*/ 207 w 329"/>
                <a:gd name="T27" fmla="*/ 216 h 284"/>
                <a:gd name="T28" fmla="*/ 217 w 329"/>
                <a:gd name="T29" fmla="*/ 209 h 284"/>
                <a:gd name="T30" fmla="*/ 226 w 329"/>
                <a:gd name="T31" fmla="*/ 213 h 284"/>
                <a:gd name="T32" fmla="*/ 251 w 329"/>
                <a:gd name="T33" fmla="*/ 206 h 284"/>
                <a:gd name="T34" fmla="*/ 254 w 329"/>
                <a:gd name="T35" fmla="*/ 207 h 284"/>
                <a:gd name="T36" fmla="*/ 263 w 329"/>
                <a:gd name="T37" fmla="*/ 206 h 284"/>
                <a:gd name="T38" fmla="*/ 271 w 329"/>
                <a:gd name="T39" fmla="*/ 206 h 284"/>
                <a:gd name="T40" fmla="*/ 295 w 329"/>
                <a:gd name="T41" fmla="*/ 192 h 284"/>
                <a:gd name="T42" fmla="*/ 298 w 329"/>
                <a:gd name="T43" fmla="*/ 194 h 284"/>
                <a:gd name="T44" fmla="*/ 304 w 329"/>
                <a:gd name="T45" fmla="*/ 174 h 284"/>
                <a:gd name="T46" fmla="*/ 304 w 329"/>
                <a:gd name="T47" fmla="*/ 165 h 284"/>
                <a:gd name="T48" fmla="*/ 315 w 329"/>
                <a:gd name="T49" fmla="*/ 161 h 284"/>
                <a:gd name="T50" fmla="*/ 325 w 329"/>
                <a:gd name="T51" fmla="*/ 158 h 284"/>
                <a:gd name="T52" fmla="*/ 327 w 329"/>
                <a:gd name="T53" fmla="*/ 148 h 284"/>
                <a:gd name="T54" fmla="*/ 324 w 329"/>
                <a:gd name="T55" fmla="*/ 134 h 284"/>
                <a:gd name="T56" fmla="*/ 322 w 329"/>
                <a:gd name="T57" fmla="*/ 123 h 284"/>
                <a:gd name="T58" fmla="*/ 318 w 329"/>
                <a:gd name="T59" fmla="*/ 110 h 284"/>
                <a:gd name="T60" fmla="*/ 323 w 329"/>
                <a:gd name="T61" fmla="*/ 100 h 284"/>
                <a:gd name="T62" fmla="*/ 325 w 329"/>
                <a:gd name="T63" fmla="*/ 89 h 284"/>
                <a:gd name="T64" fmla="*/ 319 w 329"/>
                <a:gd name="T65" fmla="*/ 83 h 284"/>
                <a:gd name="T66" fmla="*/ 317 w 329"/>
                <a:gd name="T67" fmla="*/ 84 h 284"/>
                <a:gd name="T68" fmla="*/ 315 w 329"/>
                <a:gd name="T69" fmla="*/ 81 h 284"/>
                <a:gd name="T70" fmla="*/ 309 w 329"/>
                <a:gd name="T71" fmla="*/ 71 h 284"/>
                <a:gd name="T72" fmla="*/ 305 w 329"/>
                <a:gd name="T73" fmla="*/ 67 h 284"/>
                <a:gd name="T74" fmla="*/ 299 w 329"/>
                <a:gd name="T75" fmla="*/ 59 h 284"/>
                <a:gd name="T76" fmla="*/ 293 w 329"/>
                <a:gd name="T77" fmla="*/ 43 h 284"/>
                <a:gd name="T78" fmla="*/ 289 w 329"/>
                <a:gd name="T79" fmla="*/ 43 h 284"/>
                <a:gd name="T80" fmla="*/ 279 w 329"/>
                <a:gd name="T81" fmla="*/ 41 h 284"/>
                <a:gd name="T82" fmla="*/ 276 w 329"/>
                <a:gd name="T83" fmla="*/ 39 h 284"/>
                <a:gd name="T84" fmla="*/ 257 w 329"/>
                <a:gd name="T85" fmla="*/ 35 h 284"/>
                <a:gd name="T86" fmla="*/ 249 w 329"/>
                <a:gd name="T87" fmla="*/ 31 h 284"/>
                <a:gd name="T88" fmla="*/ 238 w 329"/>
                <a:gd name="T89" fmla="*/ 18 h 284"/>
                <a:gd name="T90" fmla="*/ 232 w 329"/>
                <a:gd name="T91" fmla="*/ 13 h 284"/>
                <a:gd name="T92" fmla="*/ 222 w 329"/>
                <a:gd name="T93" fmla="*/ 5 h 284"/>
                <a:gd name="T94" fmla="*/ 204 w 329"/>
                <a:gd name="T95" fmla="*/ 9 h 284"/>
                <a:gd name="T96" fmla="*/ 191 w 329"/>
                <a:gd name="T97" fmla="*/ 14 h 284"/>
                <a:gd name="T98" fmla="*/ 150 w 329"/>
                <a:gd name="T99" fmla="*/ 21 h 284"/>
                <a:gd name="T100" fmla="*/ 62 w 329"/>
                <a:gd name="T101" fmla="*/ 53 h 284"/>
                <a:gd name="T102" fmla="*/ 37 w 329"/>
                <a:gd name="T103" fmla="*/ 73 h 284"/>
                <a:gd name="T104" fmla="*/ 28 w 329"/>
                <a:gd name="T105" fmla="*/ 90 h 284"/>
                <a:gd name="T106" fmla="*/ 19 w 329"/>
                <a:gd name="T107" fmla="*/ 120 h 284"/>
                <a:gd name="T108" fmla="*/ 3 w 329"/>
                <a:gd name="T109" fmla="*/ 139 h 284"/>
                <a:gd name="T110" fmla="*/ 8 w 329"/>
                <a:gd name="T111" fmla="*/ 160 h 284"/>
                <a:gd name="T112" fmla="*/ 4 w 329"/>
                <a:gd name="T113" fmla="*/ 173 h 284"/>
                <a:gd name="T114" fmla="*/ 4 w 329"/>
                <a:gd name="T115" fmla="*/ 181 h 284"/>
                <a:gd name="T116" fmla="*/ 9 w 329"/>
                <a:gd name="T117" fmla="*/ 191 h 284"/>
                <a:gd name="T118" fmla="*/ 13 w 329"/>
                <a:gd name="T119" fmla="*/ 193 h 284"/>
                <a:gd name="T120" fmla="*/ 11 w 329"/>
                <a:gd name="T121" fmla="*/ 21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9" h="284">
                  <a:moveTo>
                    <a:pt x="13" y="218"/>
                  </a:moveTo>
                  <a:cubicBezTo>
                    <a:pt x="13" y="222"/>
                    <a:pt x="15" y="224"/>
                    <a:pt x="15" y="225"/>
                  </a:cubicBezTo>
                  <a:cubicBezTo>
                    <a:pt x="16" y="225"/>
                    <a:pt x="16" y="225"/>
                    <a:pt x="16" y="225"/>
                  </a:cubicBezTo>
                  <a:cubicBezTo>
                    <a:pt x="16" y="228"/>
                    <a:pt x="14" y="227"/>
                    <a:pt x="15" y="228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0"/>
                    <a:pt x="18" y="231"/>
                    <a:pt x="17" y="231"/>
                  </a:cubicBezTo>
                  <a:cubicBezTo>
                    <a:pt x="18" y="231"/>
                    <a:pt x="18" y="231"/>
                    <a:pt x="18" y="231"/>
                  </a:cubicBezTo>
                  <a:cubicBezTo>
                    <a:pt x="18" y="234"/>
                    <a:pt x="18" y="233"/>
                    <a:pt x="18" y="234"/>
                  </a:cubicBezTo>
                  <a:cubicBezTo>
                    <a:pt x="21" y="234"/>
                    <a:pt x="20" y="234"/>
                    <a:pt x="21" y="234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4" y="235"/>
                    <a:pt x="23" y="237"/>
                    <a:pt x="23" y="237"/>
                  </a:cubicBezTo>
                  <a:cubicBezTo>
                    <a:pt x="24" y="237"/>
                    <a:pt x="24" y="237"/>
                    <a:pt x="24" y="237"/>
                  </a:cubicBezTo>
                  <a:cubicBezTo>
                    <a:pt x="24" y="238"/>
                    <a:pt x="24" y="238"/>
                    <a:pt x="24" y="238"/>
                  </a:cubicBezTo>
                  <a:cubicBezTo>
                    <a:pt x="25" y="238"/>
                    <a:pt x="25" y="238"/>
                    <a:pt x="25" y="238"/>
                  </a:cubicBezTo>
                  <a:cubicBezTo>
                    <a:pt x="26" y="241"/>
                    <a:pt x="27" y="241"/>
                    <a:pt x="27" y="242"/>
                  </a:cubicBezTo>
                  <a:cubicBezTo>
                    <a:pt x="28" y="242"/>
                    <a:pt x="28" y="242"/>
                    <a:pt x="28" y="242"/>
                  </a:cubicBezTo>
                  <a:cubicBezTo>
                    <a:pt x="28" y="245"/>
                    <a:pt x="28" y="244"/>
                    <a:pt x="28" y="244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26" y="247"/>
                    <a:pt x="28" y="248"/>
                    <a:pt x="28" y="249"/>
                  </a:cubicBezTo>
                  <a:cubicBezTo>
                    <a:pt x="29" y="249"/>
                    <a:pt x="29" y="249"/>
                    <a:pt x="29" y="249"/>
                  </a:cubicBezTo>
                  <a:cubicBezTo>
                    <a:pt x="30" y="255"/>
                    <a:pt x="39" y="249"/>
                    <a:pt x="40" y="250"/>
                  </a:cubicBezTo>
                  <a:cubicBezTo>
                    <a:pt x="45" y="265"/>
                    <a:pt x="49" y="270"/>
                    <a:pt x="51" y="280"/>
                  </a:cubicBezTo>
                  <a:cubicBezTo>
                    <a:pt x="57" y="280"/>
                    <a:pt x="60" y="280"/>
                    <a:pt x="63" y="280"/>
                  </a:cubicBezTo>
                  <a:cubicBezTo>
                    <a:pt x="63" y="279"/>
                    <a:pt x="63" y="279"/>
                    <a:pt x="63" y="279"/>
                  </a:cubicBezTo>
                  <a:cubicBezTo>
                    <a:pt x="64" y="279"/>
                    <a:pt x="64" y="279"/>
                    <a:pt x="64" y="279"/>
                  </a:cubicBezTo>
                  <a:cubicBezTo>
                    <a:pt x="64" y="275"/>
                    <a:pt x="66" y="274"/>
                    <a:pt x="66" y="273"/>
                  </a:cubicBezTo>
                  <a:cubicBezTo>
                    <a:pt x="71" y="273"/>
                    <a:pt x="73" y="275"/>
                    <a:pt x="75" y="275"/>
                  </a:cubicBezTo>
                  <a:cubicBezTo>
                    <a:pt x="75" y="274"/>
                    <a:pt x="75" y="274"/>
                    <a:pt x="75" y="274"/>
                  </a:cubicBezTo>
                  <a:cubicBezTo>
                    <a:pt x="78" y="274"/>
                    <a:pt x="77" y="274"/>
                    <a:pt x="78" y="274"/>
                  </a:cubicBezTo>
                  <a:cubicBezTo>
                    <a:pt x="78" y="273"/>
                    <a:pt x="78" y="273"/>
                    <a:pt x="78" y="273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80" y="274"/>
                    <a:pt x="80" y="274"/>
                    <a:pt x="80" y="274"/>
                  </a:cubicBezTo>
                  <a:cubicBezTo>
                    <a:pt x="81" y="274"/>
                    <a:pt x="81" y="274"/>
                    <a:pt x="81" y="274"/>
                  </a:cubicBezTo>
                  <a:cubicBezTo>
                    <a:pt x="81" y="275"/>
                    <a:pt x="81" y="275"/>
                    <a:pt x="81" y="275"/>
                  </a:cubicBezTo>
                  <a:cubicBezTo>
                    <a:pt x="84" y="276"/>
                    <a:pt x="84" y="277"/>
                    <a:pt x="85" y="276"/>
                  </a:cubicBezTo>
                  <a:cubicBezTo>
                    <a:pt x="85" y="281"/>
                    <a:pt x="86" y="282"/>
                    <a:pt x="86" y="283"/>
                  </a:cubicBezTo>
                  <a:cubicBezTo>
                    <a:pt x="96" y="284"/>
                    <a:pt x="104" y="280"/>
                    <a:pt x="107" y="281"/>
                  </a:cubicBezTo>
                  <a:cubicBezTo>
                    <a:pt x="107" y="280"/>
                    <a:pt x="107" y="280"/>
                    <a:pt x="107" y="280"/>
                  </a:cubicBezTo>
                  <a:cubicBezTo>
                    <a:pt x="110" y="280"/>
                    <a:pt x="109" y="280"/>
                    <a:pt x="110" y="280"/>
                  </a:cubicBezTo>
                  <a:cubicBezTo>
                    <a:pt x="110" y="279"/>
                    <a:pt x="110" y="279"/>
                    <a:pt x="110" y="279"/>
                  </a:cubicBezTo>
                  <a:cubicBezTo>
                    <a:pt x="111" y="279"/>
                    <a:pt x="111" y="279"/>
                    <a:pt x="111" y="279"/>
                  </a:cubicBezTo>
                  <a:cubicBezTo>
                    <a:pt x="111" y="276"/>
                    <a:pt x="111" y="276"/>
                    <a:pt x="111" y="276"/>
                  </a:cubicBezTo>
                  <a:cubicBezTo>
                    <a:pt x="115" y="277"/>
                    <a:pt x="114" y="274"/>
                    <a:pt x="114" y="274"/>
                  </a:cubicBezTo>
                  <a:cubicBezTo>
                    <a:pt x="119" y="274"/>
                    <a:pt x="121" y="277"/>
                    <a:pt x="123" y="277"/>
                  </a:cubicBezTo>
                  <a:cubicBezTo>
                    <a:pt x="123" y="276"/>
                    <a:pt x="123" y="276"/>
                    <a:pt x="123" y="276"/>
                  </a:cubicBezTo>
                  <a:cubicBezTo>
                    <a:pt x="127" y="277"/>
                    <a:pt x="128" y="274"/>
                    <a:pt x="130" y="275"/>
                  </a:cubicBezTo>
                  <a:cubicBezTo>
                    <a:pt x="130" y="274"/>
                    <a:pt x="130" y="274"/>
                    <a:pt x="130" y="274"/>
                  </a:cubicBezTo>
                  <a:cubicBezTo>
                    <a:pt x="133" y="274"/>
                    <a:pt x="134" y="272"/>
                    <a:pt x="134" y="273"/>
                  </a:cubicBezTo>
                  <a:cubicBezTo>
                    <a:pt x="134" y="271"/>
                    <a:pt x="134" y="271"/>
                    <a:pt x="134" y="271"/>
                  </a:cubicBezTo>
                  <a:cubicBezTo>
                    <a:pt x="139" y="271"/>
                    <a:pt x="140" y="263"/>
                    <a:pt x="140" y="264"/>
                  </a:cubicBezTo>
                  <a:cubicBezTo>
                    <a:pt x="144" y="264"/>
                    <a:pt x="147" y="264"/>
                    <a:pt x="147" y="266"/>
                  </a:cubicBezTo>
                  <a:cubicBezTo>
                    <a:pt x="149" y="264"/>
                    <a:pt x="149" y="265"/>
                    <a:pt x="150" y="264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5" y="262"/>
                    <a:pt x="159" y="265"/>
                    <a:pt x="159" y="268"/>
                  </a:cubicBezTo>
                  <a:cubicBezTo>
                    <a:pt x="162" y="268"/>
                    <a:pt x="161" y="268"/>
                    <a:pt x="162" y="268"/>
                  </a:cubicBezTo>
                  <a:cubicBezTo>
                    <a:pt x="162" y="271"/>
                    <a:pt x="162" y="270"/>
                    <a:pt x="162" y="270"/>
                  </a:cubicBezTo>
                  <a:cubicBezTo>
                    <a:pt x="163" y="270"/>
                    <a:pt x="163" y="270"/>
                    <a:pt x="163" y="270"/>
                  </a:cubicBezTo>
                  <a:cubicBezTo>
                    <a:pt x="163" y="269"/>
                    <a:pt x="163" y="269"/>
                    <a:pt x="163" y="269"/>
                  </a:cubicBezTo>
                  <a:cubicBezTo>
                    <a:pt x="166" y="269"/>
                    <a:pt x="165" y="269"/>
                    <a:pt x="165" y="269"/>
                  </a:cubicBezTo>
                  <a:cubicBezTo>
                    <a:pt x="165" y="268"/>
                    <a:pt x="165" y="268"/>
                    <a:pt x="165" y="268"/>
                  </a:cubicBezTo>
                  <a:cubicBezTo>
                    <a:pt x="166" y="268"/>
                    <a:pt x="166" y="268"/>
                    <a:pt x="166" y="268"/>
                  </a:cubicBezTo>
                  <a:cubicBezTo>
                    <a:pt x="166" y="267"/>
                    <a:pt x="166" y="267"/>
                    <a:pt x="166" y="267"/>
                  </a:cubicBezTo>
                  <a:cubicBezTo>
                    <a:pt x="168" y="267"/>
                    <a:pt x="168" y="267"/>
                    <a:pt x="168" y="267"/>
                  </a:cubicBezTo>
                  <a:cubicBezTo>
                    <a:pt x="168" y="263"/>
                    <a:pt x="170" y="265"/>
                    <a:pt x="170" y="264"/>
                  </a:cubicBezTo>
                  <a:cubicBezTo>
                    <a:pt x="170" y="263"/>
                    <a:pt x="170" y="263"/>
                    <a:pt x="17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1" y="262"/>
                    <a:pt x="171" y="262"/>
                    <a:pt x="171" y="262"/>
                  </a:cubicBezTo>
                  <a:cubicBezTo>
                    <a:pt x="174" y="262"/>
                    <a:pt x="175" y="262"/>
                    <a:pt x="175" y="262"/>
                  </a:cubicBezTo>
                  <a:cubicBezTo>
                    <a:pt x="172" y="258"/>
                    <a:pt x="175" y="257"/>
                    <a:pt x="175" y="255"/>
                  </a:cubicBezTo>
                  <a:cubicBezTo>
                    <a:pt x="179" y="253"/>
                    <a:pt x="183" y="255"/>
                    <a:pt x="185" y="256"/>
                  </a:cubicBezTo>
                  <a:cubicBezTo>
                    <a:pt x="185" y="255"/>
                    <a:pt x="185" y="255"/>
                    <a:pt x="185" y="255"/>
                  </a:cubicBezTo>
                  <a:cubicBezTo>
                    <a:pt x="188" y="255"/>
                    <a:pt x="189" y="255"/>
                    <a:pt x="189" y="255"/>
                  </a:cubicBezTo>
                  <a:cubicBezTo>
                    <a:pt x="189" y="252"/>
                    <a:pt x="189" y="253"/>
                    <a:pt x="189" y="252"/>
                  </a:cubicBezTo>
                  <a:cubicBezTo>
                    <a:pt x="190" y="252"/>
                    <a:pt x="190" y="252"/>
                    <a:pt x="190" y="252"/>
                  </a:cubicBezTo>
                  <a:cubicBezTo>
                    <a:pt x="191" y="249"/>
                    <a:pt x="188" y="246"/>
                    <a:pt x="189" y="245"/>
                  </a:cubicBezTo>
                  <a:cubicBezTo>
                    <a:pt x="193" y="245"/>
                    <a:pt x="191" y="243"/>
                    <a:pt x="191" y="243"/>
                  </a:cubicBezTo>
                  <a:cubicBezTo>
                    <a:pt x="194" y="242"/>
                    <a:pt x="194" y="241"/>
                    <a:pt x="195" y="242"/>
                  </a:cubicBezTo>
                  <a:cubicBezTo>
                    <a:pt x="194" y="239"/>
                    <a:pt x="197" y="237"/>
                    <a:pt x="196" y="237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7" y="236"/>
                    <a:pt x="197" y="236"/>
                    <a:pt x="197" y="236"/>
                  </a:cubicBezTo>
                  <a:cubicBezTo>
                    <a:pt x="198" y="236"/>
                    <a:pt x="198" y="236"/>
                    <a:pt x="198" y="236"/>
                  </a:cubicBezTo>
                  <a:cubicBezTo>
                    <a:pt x="198" y="233"/>
                    <a:pt x="198" y="234"/>
                    <a:pt x="198" y="234"/>
                  </a:cubicBezTo>
                  <a:cubicBezTo>
                    <a:pt x="201" y="233"/>
                    <a:pt x="202" y="231"/>
                    <a:pt x="202" y="231"/>
                  </a:cubicBezTo>
                  <a:cubicBezTo>
                    <a:pt x="200" y="229"/>
                    <a:pt x="200" y="228"/>
                    <a:pt x="200" y="228"/>
                  </a:cubicBezTo>
                  <a:cubicBezTo>
                    <a:pt x="202" y="225"/>
                    <a:pt x="200" y="225"/>
                    <a:pt x="201" y="224"/>
                  </a:cubicBezTo>
                  <a:cubicBezTo>
                    <a:pt x="200" y="224"/>
                    <a:pt x="200" y="224"/>
                    <a:pt x="200" y="224"/>
                  </a:cubicBezTo>
                  <a:cubicBezTo>
                    <a:pt x="201" y="224"/>
                    <a:pt x="201" y="224"/>
                    <a:pt x="201" y="224"/>
                  </a:cubicBezTo>
                  <a:cubicBezTo>
                    <a:pt x="201" y="223"/>
                    <a:pt x="201" y="223"/>
                    <a:pt x="201" y="223"/>
                  </a:cubicBezTo>
                  <a:cubicBezTo>
                    <a:pt x="202" y="223"/>
                    <a:pt x="202" y="223"/>
                    <a:pt x="202" y="223"/>
                  </a:cubicBezTo>
                  <a:cubicBezTo>
                    <a:pt x="202" y="222"/>
                    <a:pt x="202" y="222"/>
                    <a:pt x="202" y="222"/>
                  </a:cubicBezTo>
                  <a:cubicBezTo>
                    <a:pt x="203" y="222"/>
                    <a:pt x="203" y="222"/>
                    <a:pt x="203" y="222"/>
                  </a:cubicBezTo>
                  <a:cubicBezTo>
                    <a:pt x="203" y="220"/>
                    <a:pt x="203" y="220"/>
                    <a:pt x="203" y="220"/>
                  </a:cubicBezTo>
                  <a:cubicBezTo>
                    <a:pt x="204" y="220"/>
                    <a:pt x="204" y="220"/>
                    <a:pt x="204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6" y="219"/>
                    <a:pt x="206" y="219"/>
                    <a:pt x="206" y="219"/>
                  </a:cubicBezTo>
                  <a:cubicBezTo>
                    <a:pt x="206" y="218"/>
                    <a:pt x="206" y="218"/>
                    <a:pt x="206" y="218"/>
                  </a:cubicBezTo>
                  <a:cubicBezTo>
                    <a:pt x="207" y="218"/>
                    <a:pt x="207" y="218"/>
                    <a:pt x="207" y="218"/>
                  </a:cubicBezTo>
                  <a:cubicBezTo>
                    <a:pt x="207" y="215"/>
                    <a:pt x="207" y="216"/>
                    <a:pt x="207" y="216"/>
                  </a:cubicBezTo>
                  <a:cubicBezTo>
                    <a:pt x="210" y="216"/>
                    <a:pt x="211" y="216"/>
                    <a:pt x="212" y="216"/>
                  </a:cubicBezTo>
                  <a:cubicBezTo>
                    <a:pt x="212" y="215"/>
                    <a:pt x="212" y="215"/>
                    <a:pt x="212" y="215"/>
                  </a:cubicBezTo>
                  <a:cubicBezTo>
                    <a:pt x="215" y="215"/>
                    <a:pt x="215" y="212"/>
                    <a:pt x="215" y="212"/>
                  </a:cubicBezTo>
                  <a:cubicBezTo>
                    <a:pt x="216" y="212"/>
                    <a:pt x="216" y="212"/>
                    <a:pt x="216" y="212"/>
                  </a:cubicBezTo>
                  <a:cubicBezTo>
                    <a:pt x="216" y="211"/>
                    <a:pt x="216" y="211"/>
                    <a:pt x="216" y="211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17" y="208"/>
                    <a:pt x="217" y="209"/>
                    <a:pt x="217" y="209"/>
                  </a:cubicBezTo>
                  <a:cubicBezTo>
                    <a:pt x="220" y="211"/>
                    <a:pt x="221" y="209"/>
                    <a:pt x="221" y="210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0" y="211"/>
                    <a:pt x="220" y="211"/>
                    <a:pt x="220" y="211"/>
                  </a:cubicBezTo>
                  <a:cubicBezTo>
                    <a:pt x="221" y="211"/>
                    <a:pt x="221" y="211"/>
                    <a:pt x="221" y="211"/>
                  </a:cubicBezTo>
                  <a:cubicBezTo>
                    <a:pt x="221" y="212"/>
                    <a:pt x="221" y="212"/>
                    <a:pt x="221" y="212"/>
                  </a:cubicBezTo>
                  <a:cubicBezTo>
                    <a:pt x="224" y="212"/>
                    <a:pt x="225" y="212"/>
                    <a:pt x="226" y="212"/>
                  </a:cubicBezTo>
                  <a:cubicBezTo>
                    <a:pt x="226" y="213"/>
                    <a:pt x="226" y="213"/>
                    <a:pt x="226" y="213"/>
                  </a:cubicBezTo>
                  <a:cubicBezTo>
                    <a:pt x="231" y="214"/>
                    <a:pt x="231" y="211"/>
                    <a:pt x="231" y="210"/>
                  </a:cubicBezTo>
                  <a:cubicBezTo>
                    <a:pt x="232" y="210"/>
                    <a:pt x="232" y="210"/>
                    <a:pt x="232" y="210"/>
                  </a:cubicBezTo>
                  <a:cubicBezTo>
                    <a:pt x="231" y="206"/>
                    <a:pt x="235" y="205"/>
                    <a:pt x="236" y="205"/>
                  </a:cubicBezTo>
                  <a:cubicBezTo>
                    <a:pt x="236" y="204"/>
                    <a:pt x="236" y="204"/>
                    <a:pt x="236" y="204"/>
                  </a:cubicBezTo>
                  <a:cubicBezTo>
                    <a:pt x="242" y="203"/>
                    <a:pt x="246" y="205"/>
                    <a:pt x="249" y="205"/>
                  </a:cubicBezTo>
                  <a:cubicBezTo>
                    <a:pt x="249" y="206"/>
                    <a:pt x="249" y="206"/>
                    <a:pt x="249" y="206"/>
                  </a:cubicBezTo>
                  <a:cubicBezTo>
                    <a:pt x="251" y="206"/>
                    <a:pt x="251" y="206"/>
                    <a:pt x="251" y="206"/>
                  </a:cubicBezTo>
                  <a:cubicBezTo>
                    <a:pt x="251" y="205"/>
                    <a:pt x="251" y="205"/>
                    <a:pt x="251" y="20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6"/>
                    <a:pt x="252" y="206"/>
                    <a:pt x="252" y="206"/>
                  </a:cubicBezTo>
                  <a:cubicBezTo>
                    <a:pt x="253" y="206"/>
                    <a:pt x="253" y="206"/>
                    <a:pt x="253" y="206"/>
                  </a:cubicBezTo>
                  <a:cubicBezTo>
                    <a:pt x="253" y="209"/>
                    <a:pt x="253" y="210"/>
                    <a:pt x="253" y="210"/>
                  </a:cubicBezTo>
                  <a:cubicBezTo>
                    <a:pt x="254" y="210"/>
                    <a:pt x="254" y="210"/>
                    <a:pt x="254" y="210"/>
                  </a:cubicBezTo>
                  <a:cubicBezTo>
                    <a:pt x="254" y="207"/>
                    <a:pt x="254" y="208"/>
                    <a:pt x="254" y="207"/>
                  </a:cubicBezTo>
                  <a:cubicBezTo>
                    <a:pt x="257" y="207"/>
                    <a:pt x="257" y="206"/>
                    <a:pt x="258" y="206"/>
                  </a:cubicBezTo>
                  <a:cubicBezTo>
                    <a:pt x="258" y="207"/>
                    <a:pt x="258" y="207"/>
                    <a:pt x="258" y="207"/>
                  </a:cubicBezTo>
                  <a:cubicBezTo>
                    <a:pt x="258" y="206"/>
                    <a:pt x="258" y="206"/>
                    <a:pt x="258" y="206"/>
                  </a:cubicBezTo>
                  <a:cubicBezTo>
                    <a:pt x="260" y="206"/>
                    <a:pt x="261" y="206"/>
                    <a:pt x="261" y="206"/>
                  </a:cubicBezTo>
                  <a:cubicBezTo>
                    <a:pt x="261" y="205"/>
                    <a:pt x="261" y="205"/>
                    <a:pt x="261" y="205"/>
                  </a:cubicBezTo>
                  <a:cubicBezTo>
                    <a:pt x="263" y="205"/>
                    <a:pt x="263" y="205"/>
                    <a:pt x="263" y="205"/>
                  </a:cubicBezTo>
                  <a:cubicBezTo>
                    <a:pt x="263" y="206"/>
                    <a:pt x="263" y="206"/>
                    <a:pt x="263" y="206"/>
                  </a:cubicBezTo>
                  <a:cubicBezTo>
                    <a:pt x="264" y="206"/>
                    <a:pt x="264" y="206"/>
                    <a:pt x="264" y="206"/>
                  </a:cubicBezTo>
                  <a:cubicBezTo>
                    <a:pt x="264" y="207"/>
                    <a:pt x="264" y="207"/>
                    <a:pt x="264" y="207"/>
                  </a:cubicBezTo>
                  <a:cubicBezTo>
                    <a:pt x="267" y="207"/>
                    <a:pt x="269" y="207"/>
                    <a:pt x="270" y="207"/>
                  </a:cubicBezTo>
                  <a:cubicBezTo>
                    <a:pt x="270" y="206"/>
                    <a:pt x="270" y="206"/>
                    <a:pt x="270" y="206"/>
                  </a:cubicBezTo>
                  <a:cubicBezTo>
                    <a:pt x="270" y="207"/>
                    <a:pt x="270" y="207"/>
                    <a:pt x="270" y="207"/>
                  </a:cubicBezTo>
                  <a:cubicBezTo>
                    <a:pt x="270" y="206"/>
                    <a:pt x="270" y="206"/>
                    <a:pt x="270" y="206"/>
                  </a:cubicBezTo>
                  <a:cubicBezTo>
                    <a:pt x="271" y="206"/>
                    <a:pt x="271" y="206"/>
                    <a:pt x="271" y="206"/>
                  </a:cubicBezTo>
                  <a:cubicBezTo>
                    <a:pt x="271" y="207"/>
                    <a:pt x="271" y="207"/>
                    <a:pt x="271" y="207"/>
                  </a:cubicBezTo>
                  <a:cubicBezTo>
                    <a:pt x="272" y="207"/>
                    <a:pt x="272" y="207"/>
                    <a:pt x="272" y="207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2" y="202"/>
                    <a:pt x="291" y="205"/>
                    <a:pt x="293" y="196"/>
                  </a:cubicBezTo>
                  <a:cubicBezTo>
                    <a:pt x="292" y="194"/>
                    <a:pt x="292" y="194"/>
                    <a:pt x="292" y="194"/>
                  </a:cubicBezTo>
                  <a:cubicBezTo>
                    <a:pt x="294" y="193"/>
                    <a:pt x="293" y="193"/>
                    <a:pt x="293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6" y="191"/>
                    <a:pt x="296" y="191"/>
                    <a:pt x="296" y="191"/>
                  </a:cubicBezTo>
                  <a:cubicBezTo>
                    <a:pt x="296" y="192"/>
                    <a:pt x="296" y="192"/>
                    <a:pt x="296" y="192"/>
                  </a:cubicBezTo>
                  <a:cubicBezTo>
                    <a:pt x="297" y="192"/>
                    <a:pt x="297" y="192"/>
                    <a:pt x="297" y="192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4"/>
                    <a:pt x="298" y="194"/>
                    <a:pt x="298" y="194"/>
                  </a:cubicBezTo>
                  <a:cubicBezTo>
                    <a:pt x="299" y="194"/>
                    <a:pt x="299" y="194"/>
                    <a:pt x="299" y="194"/>
                  </a:cubicBezTo>
                  <a:cubicBezTo>
                    <a:pt x="299" y="196"/>
                    <a:pt x="299" y="196"/>
                    <a:pt x="299" y="196"/>
                  </a:cubicBezTo>
                  <a:cubicBezTo>
                    <a:pt x="302" y="196"/>
                    <a:pt x="303" y="198"/>
                    <a:pt x="303" y="198"/>
                  </a:cubicBezTo>
                  <a:cubicBezTo>
                    <a:pt x="303" y="197"/>
                    <a:pt x="303" y="197"/>
                    <a:pt x="303" y="197"/>
                  </a:cubicBezTo>
                  <a:cubicBezTo>
                    <a:pt x="306" y="197"/>
                    <a:pt x="305" y="197"/>
                    <a:pt x="305" y="197"/>
                  </a:cubicBezTo>
                  <a:cubicBezTo>
                    <a:pt x="308" y="188"/>
                    <a:pt x="304" y="177"/>
                    <a:pt x="305" y="174"/>
                  </a:cubicBezTo>
                  <a:cubicBezTo>
                    <a:pt x="304" y="174"/>
                    <a:pt x="304" y="174"/>
                    <a:pt x="304" y="174"/>
                  </a:cubicBezTo>
                  <a:cubicBezTo>
                    <a:pt x="304" y="171"/>
                    <a:pt x="304" y="172"/>
                    <a:pt x="304" y="172"/>
                  </a:cubicBezTo>
                  <a:cubicBezTo>
                    <a:pt x="305" y="172"/>
                    <a:pt x="305" y="172"/>
                    <a:pt x="305" y="172"/>
                  </a:cubicBezTo>
                  <a:cubicBezTo>
                    <a:pt x="305" y="169"/>
                    <a:pt x="304" y="169"/>
                    <a:pt x="304" y="168"/>
                  </a:cubicBezTo>
                  <a:cubicBezTo>
                    <a:pt x="303" y="168"/>
                    <a:pt x="303" y="168"/>
                    <a:pt x="303" y="168"/>
                  </a:cubicBezTo>
                  <a:cubicBezTo>
                    <a:pt x="303" y="167"/>
                    <a:pt x="303" y="167"/>
                    <a:pt x="303" y="167"/>
                  </a:cubicBezTo>
                  <a:cubicBezTo>
                    <a:pt x="304" y="167"/>
                    <a:pt x="304" y="167"/>
                    <a:pt x="304" y="167"/>
                  </a:cubicBezTo>
                  <a:cubicBezTo>
                    <a:pt x="304" y="164"/>
                    <a:pt x="304" y="165"/>
                    <a:pt x="304" y="165"/>
                  </a:cubicBezTo>
                  <a:cubicBezTo>
                    <a:pt x="307" y="164"/>
                    <a:pt x="307" y="163"/>
                    <a:pt x="308" y="164"/>
                  </a:cubicBezTo>
                  <a:cubicBezTo>
                    <a:pt x="308" y="161"/>
                    <a:pt x="308" y="161"/>
                    <a:pt x="308" y="161"/>
                  </a:cubicBezTo>
                  <a:cubicBezTo>
                    <a:pt x="309" y="161"/>
                    <a:pt x="309" y="161"/>
                    <a:pt x="309" y="161"/>
                  </a:cubicBezTo>
                  <a:cubicBezTo>
                    <a:pt x="309" y="160"/>
                    <a:pt x="309" y="160"/>
                    <a:pt x="309" y="160"/>
                  </a:cubicBezTo>
                  <a:cubicBezTo>
                    <a:pt x="310" y="160"/>
                    <a:pt x="310" y="160"/>
                    <a:pt x="310" y="160"/>
                  </a:cubicBezTo>
                  <a:cubicBezTo>
                    <a:pt x="310" y="161"/>
                    <a:pt x="310" y="161"/>
                    <a:pt x="310" y="161"/>
                  </a:cubicBezTo>
                  <a:cubicBezTo>
                    <a:pt x="313" y="161"/>
                    <a:pt x="314" y="161"/>
                    <a:pt x="315" y="161"/>
                  </a:cubicBezTo>
                  <a:cubicBezTo>
                    <a:pt x="315" y="160"/>
                    <a:pt x="315" y="160"/>
                    <a:pt x="315" y="160"/>
                  </a:cubicBezTo>
                  <a:cubicBezTo>
                    <a:pt x="317" y="160"/>
                    <a:pt x="318" y="160"/>
                    <a:pt x="318" y="160"/>
                  </a:cubicBezTo>
                  <a:cubicBezTo>
                    <a:pt x="318" y="159"/>
                    <a:pt x="318" y="159"/>
                    <a:pt x="318" y="159"/>
                  </a:cubicBezTo>
                  <a:cubicBezTo>
                    <a:pt x="319" y="159"/>
                    <a:pt x="319" y="159"/>
                    <a:pt x="319" y="159"/>
                  </a:cubicBezTo>
                  <a:cubicBezTo>
                    <a:pt x="319" y="160"/>
                    <a:pt x="319" y="160"/>
                    <a:pt x="319" y="160"/>
                  </a:cubicBezTo>
                  <a:cubicBezTo>
                    <a:pt x="322" y="157"/>
                    <a:pt x="324" y="160"/>
                    <a:pt x="325" y="159"/>
                  </a:cubicBezTo>
                  <a:cubicBezTo>
                    <a:pt x="325" y="158"/>
                    <a:pt x="325" y="158"/>
                    <a:pt x="325" y="158"/>
                  </a:cubicBezTo>
                  <a:cubicBezTo>
                    <a:pt x="327" y="158"/>
                    <a:pt x="327" y="158"/>
                    <a:pt x="327" y="158"/>
                  </a:cubicBezTo>
                  <a:cubicBezTo>
                    <a:pt x="327" y="155"/>
                    <a:pt x="327" y="156"/>
                    <a:pt x="327" y="155"/>
                  </a:cubicBezTo>
                  <a:cubicBezTo>
                    <a:pt x="329" y="155"/>
                    <a:pt x="329" y="155"/>
                    <a:pt x="329" y="155"/>
                  </a:cubicBezTo>
                  <a:cubicBezTo>
                    <a:pt x="329" y="154"/>
                    <a:pt x="329" y="154"/>
                    <a:pt x="329" y="154"/>
                  </a:cubicBezTo>
                  <a:cubicBezTo>
                    <a:pt x="328" y="154"/>
                    <a:pt x="328" y="154"/>
                    <a:pt x="328" y="154"/>
                  </a:cubicBezTo>
                  <a:cubicBezTo>
                    <a:pt x="328" y="151"/>
                    <a:pt x="328" y="149"/>
                    <a:pt x="328" y="148"/>
                  </a:cubicBezTo>
                  <a:cubicBezTo>
                    <a:pt x="327" y="148"/>
                    <a:pt x="327" y="148"/>
                    <a:pt x="327" y="148"/>
                  </a:cubicBezTo>
                  <a:cubicBezTo>
                    <a:pt x="327" y="145"/>
                    <a:pt x="327" y="146"/>
                    <a:pt x="327" y="146"/>
                  </a:cubicBezTo>
                  <a:cubicBezTo>
                    <a:pt x="325" y="146"/>
                    <a:pt x="325" y="146"/>
                    <a:pt x="325" y="146"/>
                  </a:cubicBezTo>
                  <a:cubicBezTo>
                    <a:pt x="325" y="143"/>
                    <a:pt x="325" y="142"/>
                    <a:pt x="325" y="142"/>
                  </a:cubicBezTo>
                  <a:cubicBezTo>
                    <a:pt x="327" y="142"/>
                    <a:pt x="327" y="142"/>
                    <a:pt x="327" y="142"/>
                  </a:cubicBezTo>
                  <a:cubicBezTo>
                    <a:pt x="329" y="138"/>
                    <a:pt x="327" y="137"/>
                    <a:pt x="325" y="137"/>
                  </a:cubicBezTo>
                  <a:cubicBezTo>
                    <a:pt x="325" y="135"/>
                    <a:pt x="325" y="134"/>
                    <a:pt x="325" y="134"/>
                  </a:cubicBezTo>
                  <a:cubicBezTo>
                    <a:pt x="324" y="134"/>
                    <a:pt x="324" y="134"/>
                    <a:pt x="324" y="134"/>
                  </a:cubicBezTo>
                  <a:cubicBezTo>
                    <a:pt x="324" y="131"/>
                    <a:pt x="324" y="132"/>
                    <a:pt x="324" y="132"/>
                  </a:cubicBezTo>
                  <a:cubicBezTo>
                    <a:pt x="323" y="132"/>
                    <a:pt x="323" y="132"/>
                    <a:pt x="323" y="132"/>
                  </a:cubicBezTo>
                  <a:cubicBezTo>
                    <a:pt x="323" y="130"/>
                    <a:pt x="323" y="130"/>
                    <a:pt x="323" y="130"/>
                  </a:cubicBezTo>
                  <a:cubicBezTo>
                    <a:pt x="324" y="130"/>
                    <a:pt x="324" y="130"/>
                    <a:pt x="324" y="130"/>
                  </a:cubicBezTo>
                  <a:cubicBezTo>
                    <a:pt x="324" y="128"/>
                    <a:pt x="324" y="127"/>
                    <a:pt x="324" y="127"/>
                  </a:cubicBezTo>
                  <a:cubicBezTo>
                    <a:pt x="323" y="127"/>
                    <a:pt x="323" y="127"/>
                    <a:pt x="323" y="127"/>
                  </a:cubicBezTo>
                  <a:cubicBezTo>
                    <a:pt x="323" y="124"/>
                    <a:pt x="321" y="124"/>
                    <a:pt x="322" y="123"/>
                  </a:cubicBezTo>
                  <a:cubicBezTo>
                    <a:pt x="323" y="123"/>
                    <a:pt x="323" y="123"/>
                    <a:pt x="323" y="123"/>
                  </a:cubicBezTo>
                  <a:cubicBezTo>
                    <a:pt x="323" y="120"/>
                    <a:pt x="323" y="119"/>
                    <a:pt x="323" y="118"/>
                  </a:cubicBezTo>
                  <a:cubicBezTo>
                    <a:pt x="322" y="118"/>
                    <a:pt x="322" y="118"/>
                    <a:pt x="322" y="118"/>
                  </a:cubicBezTo>
                  <a:cubicBezTo>
                    <a:pt x="322" y="116"/>
                    <a:pt x="322" y="116"/>
                    <a:pt x="322" y="116"/>
                  </a:cubicBezTo>
                  <a:cubicBezTo>
                    <a:pt x="319" y="116"/>
                    <a:pt x="320" y="116"/>
                    <a:pt x="319" y="116"/>
                  </a:cubicBezTo>
                  <a:cubicBezTo>
                    <a:pt x="319" y="113"/>
                    <a:pt x="319" y="111"/>
                    <a:pt x="319" y="110"/>
                  </a:cubicBezTo>
                  <a:cubicBezTo>
                    <a:pt x="318" y="110"/>
                    <a:pt x="318" y="110"/>
                    <a:pt x="318" y="110"/>
                  </a:cubicBezTo>
                  <a:cubicBezTo>
                    <a:pt x="318" y="107"/>
                    <a:pt x="318" y="106"/>
                    <a:pt x="318" y="105"/>
                  </a:cubicBezTo>
                  <a:cubicBezTo>
                    <a:pt x="321" y="106"/>
                    <a:pt x="320" y="104"/>
                    <a:pt x="321" y="104"/>
                  </a:cubicBezTo>
                  <a:cubicBezTo>
                    <a:pt x="321" y="105"/>
                    <a:pt x="321" y="105"/>
                    <a:pt x="321" y="105"/>
                  </a:cubicBezTo>
                  <a:cubicBezTo>
                    <a:pt x="321" y="104"/>
                    <a:pt x="321" y="104"/>
                    <a:pt x="321" y="104"/>
                  </a:cubicBezTo>
                  <a:cubicBezTo>
                    <a:pt x="322" y="104"/>
                    <a:pt x="322" y="104"/>
                    <a:pt x="322" y="104"/>
                  </a:cubicBezTo>
                  <a:cubicBezTo>
                    <a:pt x="322" y="101"/>
                    <a:pt x="322" y="100"/>
                    <a:pt x="322" y="100"/>
                  </a:cubicBezTo>
                  <a:cubicBezTo>
                    <a:pt x="323" y="100"/>
                    <a:pt x="323" y="100"/>
                    <a:pt x="323" y="100"/>
                  </a:cubicBezTo>
                  <a:cubicBezTo>
                    <a:pt x="323" y="98"/>
                    <a:pt x="323" y="98"/>
                    <a:pt x="323" y="98"/>
                  </a:cubicBezTo>
                  <a:cubicBezTo>
                    <a:pt x="324" y="98"/>
                    <a:pt x="324" y="98"/>
                    <a:pt x="324" y="98"/>
                  </a:cubicBezTo>
                  <a:cubicBezTo>
                    <a:pt x="324" y="95"/>
                    <a:pt x="326" y="94"/>
                    <a:pt x="325" y="94"/>
                  </a:cubicBezTo>
                  <a:cubicBezTo>
                    <a:pt x="327" y="94"/>
                    <a:pt x="327" y="94"/>
                    <a:pt x="327" y="94"/>
                  </a:cubicBezTo>
                  <a:cubicBezTo>
                    <a:pt x="327" y="92"/>
                    <a:pt x="327" y="92"/>
                    <a:pt x="327" y="92"/>
                  </a:cubicBezTo>
                  <a:cubicBezTo>
                    <a:pt x="325" y="92"/>
                    <a:pt x="325" y="92"/>
                    <a:pt x="325" y="92"/>
                  </a:cubicBezTo>
                  <a:cubicBezTo>
                    <a:pt x="325" y="90"/>
                    <a:pt x="325" y="89"/>
                    <a:pt x="325" y="89"/>
                  </a:cubicBezTo>
                  <a:cubicBezTo>
                    <a:pt x="324" y="89"/>
                    <a:pt x="324" y="89"/>
                    <a:pt x="324" y="89"/>
                  </a:cubicBezTo>
                  <a:cubicBezTo>
                    <a:pt x="324" y="86"/>
                    <a:pt x="324" y="87"/>
                    <a:pt x="324" y="86"/>
                  </a:cubicBezTo>
                  <a:cubicBezTo>
                    <a:pt x="323" y="86"/>
                    <a:pt x="323" y="86"/>
                    <a:pt x="323" y="86"/>
                  </a:cubicBezTo>
                  <a:cubicBezTo>
                    <a:pt x="323" y="85"/>
                    <a:pt x="323" y="85"/>
                    <a:pt x="323" y="85"/>
                  </a:cubicBezTo>
                  <a:cubicBezTo>
                    <a:pt x="322" y="85"/>
                    <a:pt x="322" y="85"/>
                    <a:pt x="322" y="85"/>
                  </a:cubicBezTo>
                  <a:cubicBezTo>
                    <a:pt x="322" y="83"/>
                    <a:pt x="322" y="83"/>
                    <a:pt x="322" y="83"/>
                  </a:cubicBezTo>
                  <a:cubicBezTo>
                    <a:pt x="319" y="83"/>
                    <a:pt x="320" y="83"/>
                    <a:pt x="319" y="83"/>
                  </a:cubicBezTo>
                  <a:cubicBezTo>
                    <a:pt x="319" y="84"/>
                    <a:pt x="319" y="84"/>
                    <a:pt x="319" y="84"/>
                  </a:cubicBezTo>
                  <a:cubicBezTo>
                    <a:pt x="319" y="83"/>
                    <a:pt x="319" y="83"/>
                    <a:pt x="319" y="83"/>
                  </a:cubicBezTo>
                  <a:cubicBezTo>
                    <a:pt x="318" y="83"/>
                    <a:pt x="318" y="83"/>
                    <a:pt x="318" y="83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7" y="84"/>
                    <a:pt x="317" y="84"/>
                    <a:pt x="317" y="84"/>
                  </a:cubicBezTo>
                  <a:cubicBezTo>
                    <a:pt x="317" y="83"/>
                    <a:pt x="317" y="83"/>
                    <a:pt x="317" y="83"/>
                  </a:cubicBezTo>
                  <a:cubicBezTo>
                    <a:pt x="317" y="84"/>
                    <a:pt x="317" y="84"/>
                    <a:pt x="317" y="84"/>
                  </a:cubicBezTo>
                  <a:cubicBezTo>
                    <a:pt x="316" y="84"/>
                    <a:pt x="316" y="84"/>
                    <a:pt x="316" y="84"/>
                  </a:cubicBezTo>
                  <a:cubicBezTo>
                    <a:pt x="316" y="83"/>
                    <a:pt x="316" y="83"/>
                    <a:pt x="316" y="83"/>
                  </a:cubicBezTo>
                  <a:cubicBezTo>
                    <a:pt x="315" y="83"/>
                    <a:pt x="315" y="83"/>
                    <a:pt x="315" y="83"/>
                  </a:cubicBezTo>
                  <a:cubicBezTo>
                    <a:pt x="316" y="83"/>
                    <a:pt x="316" y="83"/>
                    <a:pt x="316" y="83"/>
                  </a:cubicBezTo>
                  <a:cubicBezTo>
                    <a:pt x="316" y="82"/>
                    <a:pt x="316" y="82"/>
                    <a:pt x="316" y="82"/>
                  </a:cubicBezTo>
                  <a:cubicBezTo>
                    <a:pt x="315" y="82"/>
                    <a:pt x="315" y="82"/>
                    <a:pt x="315" y="82"/>
                  </a:cubicBezTo>
                  <a:cubicBezTo>
                    <a:pt x="315" y="81"/>
                    <a:pt x="315" y="81"/>
                    <a:pt x="315" y="81"/>
                  </a:cubicBezTo>
                  <a:cubicBezTo>
                    <a:pt x="314" y="81"/>
                    <a:pt x="314" y="81"/>
                    <a:pt x="314" y="81"/>
                  </a:cubicBezTo>
                  <a:cubicBezTo>
                    <a:pt x="313" y="78"/>
                    <a:pt x="312" y="78"/>
                    <a:pt x="312" y="77"/>
                  </a:cubicBezTo>
                  <a:cubicBezTo>
                    <a:pt x="311" y="77"/>
                    <a:pt x="311" y="77"/>
                    <a:pt x="311" y="77"/>
                  </a:cubicBezTo>
                  <a:cubicBezTo>
                    <a:pt x="311" y="74"/>
                    <a:pt x="311" y="74"/>
                    <a:pt x="311" y="73"/>
                  </a:cubicBezTo>
                  <a:cubicBezTo>
                    <a:pt x="310" y="73"/>
                    <a:pt x="310" y="73"/>
                    <a:pt x="310" y="73"/>
                  </a:cubicBezTo>
                  <a:cubicBezTo>
                    <a:pt x="310" y="71"/>
                    <a:pt x="310" y="71"/>
                    <a:pt x="310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09" y="70"/>
                    <a:pt x="309" y="70"/>
                    <a:pt x="309" y="70"/>
                  </a:cubicBezTo>
                  <a:cubicBezTo>
                    <a:pt x="308" y="70"/>
                    <a:pt x="308" y="70"/>
                    <a:pt x="308" y="70"/>
                  </a:cubicBezTo>
                  <a:cubicBezTo>
                    <a:pt x="308" y="67"/>
                    <a:pt x="308" y="68"/>
                    <a:pt x="308" y="67"/>
                  </a:cubicBezTo>
                  <a:cubicBezTo>
                    <a:pt x="306" y="67"/>
                    <a:pt x="306" y="67"/>
                    <a:pt x="306" y="67"/>
                  </a:cubicBezTo>
                  <a:cubicBezTo>
                    <a:pt x="306" y="66"/>
                    <a:pt x="306" y="66"/>
                    <a:pt x="306" y="66"/>
                  </a:cubicBezTo>
                  <a:cubicBezTo>
                    <a:pt x="305" y="66"/>
                    <a:pt x="305" y="66"/>
                    <a:pt x="305" y="66"/>
                  </a:cubicBezTo>
                  <a:cubicBezTo>
                    <a:pt x="305" y="67"/>
                    <a:pt x="305" y="67"/>
                    <a:pt x="305" y="67"/>
                  </a:cubicBezTo>
                  <a:cubicBezTo>
                    <a:pt x="304" y="67"/>
                    <a:pt x="304" y="67"/>
                    <a:pt x="304" y="67"/>
                  </a:cubicBezTo>
                  <a:cubicBezTo>
                    <a:pt x="304" y="65"/>
                    <a:pt x="304" y="64"/>
                    <a:pt x="304" y="64"/>
                  </a:cubicBezTo>
                  <a:cubicBezTo>
                    <a:pt x="303" y="64"/>
                    <a:pt x="303" y="64"/>
                    <a:pt x="303" y="64"/>
                  </a:cubicBezTo>
                  <a:cubicBezTo>
                    <a:pt x="303" y="61"/>
                    <a:pt x="303" y="61"/>
                    <a:pt x="303" y="60"/>
                  </a:cubicBezTo>
                  <a:cubicBezTo>
                    <a:pt x="300" y="60"/>
                    <a:pt x="301" y="60"/>
                    <a:pt x="300" y="60"/>
                  </a:cubicBezTo>
                  <a:cubicBezTo>
                    <a:pt x="300" y="59"/>
                    <a:pt x="300" y="59"/>
                    <a:pt x="300" y="59"/>
                  </a:cubicBezTo>
                  <a:cubicBezTo>
                    <a:pt x="299" y="59"/>
                    <a:pt x="299" y="59"/>
                    <a:pt x="299" y="59"/>
                  </a:cubicBezTo>
                  <a:cubicBezTo>
                    <a:pt x="299" y="57"/>
                    <a:pt x="299" y="56"/>
                    <a:pt x="299" y="56"/>
                  </a:cubicBezTo>
                  <a:cubicBezTo>
                    <a:pt x="298" y="56"/>
                    <a:pt x="298" y="56"/>
                    <a:pt x="298" y="56"/>
                  </a:cubicBezTo>
                  <a:cubicBezTo>
                    <a:pt x="298" y="52"/>
                    <a:pt x="298" y="50"/>
                    <a:pt x="298" y="48"/>
                  </a:cubicBezTo>
                  <a:cubicBezTo>
                    <a:pt x="297" y="48"/>
                    <a:pt x="297" y="48"/>
                    <a:pt x="297" y="48"/>
                  </a:cubicBezTo>
                  <a:cubicBezTo>
                    <a:pt x="296" y="46"/>
                    <a:pt x="295" y="45"/>
                    <a:pt x="296" y="44"/>
                  </a:cubicBezTo>
                  <a:cubicBezTo>
                    <a:pt x="293" y="44"/>
                    <a:pt x="294" y="44"/>
                    <a:pt x="293" y="44"/>
                  </a:cubicBezTo>
                  <a:cubicBezTo>
                    <a:pt x="293" y="43"/>
                    <a:pt x="293" y="43"/>
                    <a:pt x="293" y="43"/>
                  </a:cubicBezTo>
                  <a:cubicBezTo>
                    <a:pt x="293" y="44"/>
                    <a:pt x="293" y="44"/>
                    <a:pt x="293" y="44"/>
                  </a:cubicBezTo>
                  <a:cubicBezTo>
                    <a:pt x="291" y="44"/>
                    <a:pt x="291" y="44"/>
                    <a:pt x="291" y="44"/>
                  </a:cubicBezTo>
                  <a:cubicBezTo>
                    <a:pt x="291" y="45"/>
                    <a:pt x="291" y="45"/>
                    <a:pt x="291" y="45"/>
                  </a:cubicBezTo>
                  <a:cubicBezTo>
                    <a:pt x="290" y="45"/>
                    <a:pt x="290" y="45"/>
                    <a:pt x="290" y="45"/>
                  </a:cubicBezTo>
                  <a:cubicBezTo>
                    <a:pt x="290" y="44"/>
                    <a:pt x="290" y="44"/>
                    <a:pt x="290" y="44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9" y="43"/>
                    <a:pt x="289" y="43"/>
                    <a:pt x="289" y="43"/>
                  </a:cubicBezTo>
                  <a:cubicBezTo>
                    <a:pt x="287" y="43"/>
                    <a:pt x="287" y="43"/>
                    <a:pt x="287" y="43"/>
                  </a:cubicBezTo>
                  <a:cubicBezTo>
                    <a:pt x="287" y="41"/>
                    <a:pt x="287" y="41"/>
                    <a:pt x="287" y="41"/>
                  </a:cubicBezTo>
                  <a:cubicBezTo>
                    <a:pt x="285" y="41"/>
                    <a:pt x="285" y="41"/>
                    <a:pt x="285" y="41"/>
                  </a:cubicBezTo>
                  <a:cubicBezTo>
                    <a:pt x="285" y="43"/>
                    <a:pt x="285" y="43"/>
                    <a:pt x="285" y="43"/>
                  </a:cubicBezTo>
                  <a:cubicBezTo>
                    <a:pt x="282" y="43"/>
                    <a:pt x="281" y="43"/>
                    <a:pt x="280" y="43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79" y="41"/>
                    <a:pt x="279" y="41"/>
                    <a:pt x="279" y="41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8" y="43"/>
                    <a:pt x="278" y="43"/>
                    <a:pt x="278" y="43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77" y="41"/>
                    <a:pt x="277" y="41"/>
                    <a:pt x="277" y="41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0"/>
                    <a:pt x="276" y="40"/>
                    <a:pt x="276" y="40"/>
                  </a:cubicBezTo>
                  <a:cubicBezTo>
                    <a:pt x="276" y="39"/>
                    <a:pt x="276" y="39"/>
                    <a:pt x="276" y="39"/>
                  </a:cubicBezTo>
                  <a:cubicBezTo>
                    <a:pt x="273" y="39"/>
                    <a:pt x="274" y="39"/>
                    <a:pt x="273" y="39"/>
                  </a:cubicBezTo>
                  <a:cubicBezTo>
                    <a:pt x="273" y="40"/>
                    <a:pt x="273" y="40"/>
                    <a:pt x="273" y="40"/>
                  </a:cubicBezTo>
                  <a:cubicBezTo>
                    <a:pt x="268" y="41"/>
                    <a:pt x="266" y="38"/>
                    <a:pt x="264" y="38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0" y="37"/>
                    <a:pt x="257" y="36"/>
                    <a:pt x="258" y="34"/>
                  </a:cubicBezTo>
                  <a:cubicBezTo>
                    <a:pt x="257" y="34"/>
                    <a:pt x="257" y="34"/>
                    <a:pt x="257" y="34"/>
                  </a:cubicBezTo>
                  <a:cubicBezTo>
                    <a:pt x="257" y="35"/>
                    <a:pt x="257" y="35"/>
                    <a:pt x="257" y="35"/>
                  </a:cubicBezTo>
                  <a:cubicBezTo>
                    <a:pt x="257" y="34"/>
                    <a:pt x="257" y="34"/>
                    <a:pt x="257" y="34"/>
                  </a:cubicBezTo>
                  <a:cubicBezTo>
                    <a:pt x="254" y="34"/>
                    <a:pt x="255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3" y="33"/>
                    <a:pt x="253" y="33"/>
                    <a:pt x="253" y="33"/>
                  </a:cubicBezTo>
                  <a:cubicBezTo>
                    <a:pt x="253" y="32"/>
                    <a:pt x="253" y="32"/>
                    <a:pt x="253" y="32"/>
                  </a:cubicBezTo>
                  <a:cubicBezTo>
                    <a:pt x="250" y="32"/>
                    <a:pt x="250" y="32"/>
                    <a:pt x="249" y="32"/>
                  </a:cubicBezTo>
                  <a:cubicBezTo>
                    <a:pt x="249" y="31"/>
                    <a:pt x="249" y="31"/>
                    <a:pt x="249" y="31"/>
                  </a:cubicBezTo>
                  <a:cubicBezTo>
                    <a:pt x="248" y="31"/>
                    <a:pt x="248" y="31"/>
                    <a:pt x="248" y="31"/>
                  </a:cubicBezTo>
                  <a:cubicBezTo>
                    <a:pt x="248" y="30"/>
                    <a:pt x="248" y="30"/>
                    <a:pt x="248" y="30"/>
                  </a:cubicBezTo>
                  <a:cubicBezTo>
                    <a:pt x="246" y="30"/>
                    <a:pt x="246" y="30"/>
                    <a:pt x="246" y="30"/>
                  </a:cubicBezTo>
                  <a:cubicBezTo>
                    <a:pt x="246" y="27"/>
                    <a:pt x="246" y="27"/>
                    <a:pt x="246" y="27"/>
                  </a:cubicBezTo>
                  <a:cubicBezTo>
                    <a:pt x="245" y="27"/>
                    <a:pt x="245" y="27"/>
                    <a:pt x="245" y="27"/>
                  </a:cubicBezTo>
                  <a:cubicBezTo>
                    <a:pt x="245" y="21"/>
                    <a:pt x="241" y="21"/>
                    <a:pt x="239" y="21"/>
                  </a:cubicBezTo>
                  <a:cubicBezTo>
                    <a:pt x="238" y="18"/>
                    <a:pt x="237" y="18"/>
                    <a:pt x="238" y="18"/>
                  </a:cubicBezTo>
                  <a:cubicBezTo>
                    <a:pt x="236" y="18"/>
                    <a:pt x="236" y="18"/>
                    <a:pt x="236" y="18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33" y="15"/>
                    <a:pt x="234" y="13"/>
                    <a:pt x="234" y="13"/>
                  </a:cubicBezTo>
                  <a:cubicBezTo>
                    <a:pt x="231" y="13"/>
                    <a:pt x="232" y="13"/>
                    <a:pt x="232" y="13"/>
                  </a:cubicBezTo>
                  <a:cubicBezTo>
                    <a:pt x="232" y="12"/>
                    <a:pt x="232" y="12"/>
                    <a:pt x="232" y="12"/>
                  </a:cubicBezTo>
                  <a:cubicBezTo>
                    <a:pt x="228" y="12"/>
                    <a:pt x="230" y="9"/>
                    <a:pt x="229" y="9"/>
                  </a:cubicBezTo>
                  <a:cubicBezTo>
                    <a:pt x="228" y="9"/>
                    <a:pt x="228" y="9"/>
                    <a:pt x="228" y="9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7" y="8"/>
                    <a:pt x="227" y="8"/>
                    <a:pt x="227" y="8"/>
                  </a:cubicBezTo>
                  <a:cubicBezTo>
                    <a:pt x="227" y="7"/>
                    <a:pt x="227" y="7"/>
                    <a:pt x="227" y="7"/>
                  </a:cubicBezTo>
                  <a:cubicBezTo>
                    <a:pt x="224" y="7"/>
                    <a:pt x="222" y="5"/>
                    <a:pt x="222" y="5"/>
                  </a:cubicBezTo>
                  <a:cubicBezTo>
                    <a:pt x="222" y="6"/>
                    <a:pt x="222" y="6"/>
                    <a:pt x="222" y="6"/>
                  </a:cubicBezTo>
                  <a:cubicBezTo>
                    <a:pt x="215" y="4"/>
                    <a:pt x="212" y="0"/>
                    <a:pt x="208" y="0"/>
                  </a:cubicBezTo>
                  <a:cubicBezTo>
                    <a:pt x="208" y="3"/>
                    <a:pt x="206" y="4"/>
                    <a:pt x="207" y="3"/>
                  </a:cubicBezTo>
                  <a:cubicBezTo>
                    <a:pt x="202" y="4"/>
                    <a:pt x="202" y="7"/>
                    <a:pt x="202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4" y="9"/>
                    <a:pt x="204" y="9"/>
                    <a:pt x="204" y="9"/>
                  </a:cubicBezTo>
                  <a:cubicBezTo>
                    <a:pt x="204" y="12"/>
                    <a:pt x="204" y="11"/>
                    <a:pt x="204" y="12"/>
                  </a:cubicBezTo>
                  <a:cubicBezTo>
                    <a:pt x="201" y="9"/>
                    <a:pt x="198" y="11"/>
                    <a:pt x="196" y="9"/>
                  </a:cubicBezTo>
                  <a:cubicBezTo>
                    <a:pt x="196" y="11"/>
                    <a:pt x="196" y="11"/>
                    <a:pt x="196" y="11"/>
                  </a:cubicBezTo>
                  <a:cubicBezTo>
                    <a:pt x="195" y="11"/>
                    <a:pt x="195" y="11"/>
                    <a:pt x="195" y="11"/>
                  </a:cubicBezTo>
                  <a:cubicBezTo>
                    <a:pt x="195" y="12"/>
                    <a:pt x="195" y="12"/>
                    <a:pt x="195" y="12"/>
                  </a:cubicBezTo>
                  <a:cubicBezTo>
                    <a:pt x="192" y="12"/>
                    <a:pt x="193" y="12"/>
                    <a:pt x="193" y="12"/>
                  </a:cubicBezTo>
                  <a:cubicBezTo>
                    <a:pt x="193" y="14"/>
                    <a:pt x="191" y="14"/>
                    <a:pt x="191" y="14"/>
                  </a:cubicBezTo>
                  <a:cubicBezTo>
                    <a:pt x="186" y="11"/>
                    <a:pt x="184" y="14"/>
                    <a:pt x="181" y="13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73" y="7"/>
                    <a:pt x="164" y="10"/>
                    <a:pt x="166" y="16"/>
                  </a:cubicBezTo>
                  <a:cubicBezTo>
                    <a:pt x="164" y="16"/>
                    <a:pt x="164" y="18"/>
                    <a:pt x="164" y="18"/>
                  </a:cubicBezTo>
                  <a:cubicBezTo>
                    <a:pt x="156" y="14"/>
                    <a:pt x="157" y="18"/>
                    <a:pt x="153" y="18"/>
                  </a:cubicBezTo>
                  <a:cubicBezTo>
                    <a:pt x="153" y="20"/>
                    <a:pt x="152" y="21"/>
                    <a:pt x="152" y="21"/>
                  </a:cubicBezTo>
                  <a:cubicBezTo>
                    <a:pt x="149" y="21"/>
                    <a:pt x="150" y="21"/>
                    <a:pt x="150" y="21"/>
                  </a:cubicBezTo>
                  <a:cubicBezTo>
                    <a:pt x="149" y="25"/>
                    <a:pt x="147" y="26"/>
                    <a:pt x="147" y="27"/>
                  </a:cubicBezTo>
                  <a:cubicBezTo>
                    <a:pt x="133" y="31"/>
                    <a:pt x="119" y="35"/>
                    <a:pt x="111" y="32"/>
                  </a:cubicBezTo>
                  <a:cubicBezTo>
                    <a:pt x="108" y="35"/>
                    <a:pt x="107" y="32"/>
                    <a:pt x="107" y="33"/>
                  </a:cubicBezTo>
                  <a:cubicBezTo>
                    <a:pt x="84" y="55"/>
                    <a:pt x="99" y="64"/>
                    <a:pt x="83" y="65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78" y="52"/>
                    <a:pt x="68" y="45"/>
                    <a:pt x="62" y="53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7" y="62"/>
                    <a:pt x="52" y="65"/>
                    <a:pt x="48" y="65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4" y="73"/>
                    <a:pt x="44" y="71"/>
                    <a:pt x="44" y="72"/>
                  </a:cubicBezTo>
                  <a:cubicBezTo>
                    <a:pt x="40" y="73"/>
                    <a:pt x="39" y="74"/>
                    <a:pt x="37" y="73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2" y="76"/>
                    <a:pt x="30" y="78"/>
                    <a:pt x="30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6" y="87"/>
                    <a:pt x="27" y="87"/>
                    <a:pt x="27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7" y="95"/>
                    <a:pt x="29" y="95"/>
                    <a:pt x="29" y="97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9" y="101"/>
                    <a:pt x="31" y="103"/>
                    <a:pt x="31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112"/>
                    <a:pt x="29" y="110"/>
                    <a:pt x="29" y="113"/>
                  </a:cubicBezTo>
                  <a:cubicBezTo>
                    <a:pt x="25" y="113"/>
                    <a:pt x="27" y="115"/>
                    <a:pt x="27" y="115"/>
                  </a:cubicBezTo>
                  <a:cubicBezTo>
                    <a:pt x="20" y="118"/>
                    <a:pt x="22" y="120"/>
                    <a:pt x="19" y="120"/>
                  </a:cubicBezTo>
                  <a:cubicBezTo>
                    <a:pt x="19" y="128"/>
                    <a:pt x="16" y="133"/>
                    <a:pt x="10" y="132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7" y="130"/>
                    <a:pt x="6" y="132"/>
                    <a:pt x="5" y="132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7"/>
                    <a:pt x="4" y="138"/>
                    <a:pt x="4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2"/>
                    <a:pt x="3" y="144"/>
                    <a:pt x="3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6" y="149"/>
                    <a:pt x="5" y="153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8"/>
                    <a:pt x="6" y="159"/>
                    <a:pt x="6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9" y="163"/>
                    <a:pt x="10" y="163"/>
                    <a:pt x="10" y="164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1" y="166"/>
                    <a:pt x="12" y="167"/>
                    <a:pt x="12" y="167"/>
                  </a:cubicBezTo>
                  <a:cubicBezTo>
                    <a:pt x="9" y="169"/>
                    <a:pt x="8" y="169"/>
                    <a:pt x="9" y="171"/>
                  </a:cubicBezTo>
                  <a:cubicBezTo>
                    <a:pt x="6" y="172"/>
                    <a:pt x="5" y="172"/>
                    <a:pt x="4" y="172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1" y="173"/>
                    <a:pt x="2" y="173"/>
                    <a:pt x="0" y="173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7"/>
                    <a:pt x="2" y="178"/>
                    <a:pt x="2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0"/>
                    <a:pt x="0" y="181"/>
                    <a:pt x="0" y="181"/>
                  </a:cubicBezTo>
                  <a:cubicBezTo>
                    <a:pt x="3" y="181"/>
                    <a:pt x="4" y="181"/>
                    <a:pt x="4" y="181"/>
                  </a:cubicBezTo>
                  <a:cubicBezTo>
                    <a:pt x="4" y="184"/>
                    <a:pt x="4" y="183"/>
                    <a:pt x="4" y="184"/>
                  </a:cubicBezTo>
                  <a:cubicBezTo>
                    <a:pt x="7" y="184"/>
                    <a:pt x="6" y="184"/>
                    <a:pt x="6" y="184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7" y="189"/>
                    <a:pt x="9" y="190"/>
                    <a:pt x="9" y="191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4" y="193"/>
                    <a:pt x="13" y="193"/>
                    <a:pt x="13" y="193"/>
                  </a:cubicBezTo>
                  <a:cubicBezTo>
                    <a:pt x="13" y="194"/>
                    <a:pt x="13" y="194"/>
                    <a:pt x="13" y="194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21" y="198"/>
                    <a:pt x="12" y="207"/>
                    <a:pt x="13" y="210"/>
                  </a:cubicBezTo>
                  <a:cubicBezTo>
                    <a:pt x="11" y="209"/>
                    <a:pt x="11" y="208"/>
                    <a:pt x="10" y="209"/>
                  </a:cubicBezTo>
                  <a:cubicBezTo>
                    <a:pt x="10" y="211"/>
                    <a:pt x="10" y="212"/>
                    <a:pt x="10" y="212"/>
                  </a:cubicBezTo>
                  <a:cubicBezTo>
                    <a:pt x="11" y="212"/>
                    <a:pt x="11" y="212"/>
                    <a:pt x="11" y="212"/>
                  </a:cubicBezTo>
                  <a:cubicBezTo>
                    <a:pt x="11" y="215"/>
                    <a:pt x="11" y="214"/>
                    <a:pt x="11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7"/>
                    <a:pt x="12" y="218"/>
                    <a:pt x="12" y="218"/>
                  </a:cubicBezTo>
                  <a:lnTo>
                    <a:pt x="13" y="218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1" name="Freeform 21711">
              <a:extLst>
                <a:ext uri="{FF2B5EF4-FFF2-40B4-BE49-F238E27FC236}">
                  <a16:creationId xmlns:a16="http://schemas.microsoft.com/office/drawing/2014/main" id="{AA5F64F0-C302-E878-6A2E-62D78A6AC3F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4953179" y="4148630"/>
              <a:ext cx="53682" cy="77427"/>
            </a:xfrm>
            <a:custGeom>
              <a:avLst/>
              <a:gdLst>
                <a:gd name="T0" fmla="*/ 56 w 88"/>
                <a:gd name="T1" fmla="*/ 119 h 126"/>
                <a:gd name="T2" fmla="*/ 59 w 88"/>
                <a:gd name="T3" fmla="*/ 121 h 126"/>
                <a:gd name="T4" fmla="*/ 63 w 88"/>
                <a:gd name="T5" fmla="*/ 123 h 126"/>
                <a:gd name="T6" fmla="*/ 69 w 88"/>
                <a:gd name="T7" fmla="*/ 109 h 126"/>
                <a:gd name="T8" fmla="*/ 69 w 88"/>
                <a:gd name="T9" fmla="*/ 105 h 126"/>
                <a:gd name="T10" fmla="*/ 74 w 88"/>
                <a:gd name="T11" fmla="*/ 99 h 126"/>
                <a:gd name="T12" fmla="*/ 80 w 88"/>
                <a:gd name="T13" fmla="*/ 87 h 126"/>
                <a:gd name="T14" fmla="*/ 82 w 88"/>
                <a:gd name="T15" fmla="*/ 82 h 126"/>
                <a:gd name="T16" fmla="*/ 84 w 88"/>
                <a:gd name="T17" fmla="*/ 76 h 126"/>
                <a:gd name="T18" fmla="*/ 85 w 88"/>
                <a:gd name="T19" fmla="*/ 74 h 126"/>
                <a:gd name="T20" fmla="*/ 87 w 88"/>
                <a:gd name="T21" fmla="*/ 67 h 126"/>
                <a:gd name="T22" fmla="*/ 82 w 88"/>
                <a:gd name="T23" fmla="*/ 67 h 126"/>
                <a:gd name="T24" fmla="*/ 72 w 88"/>
                <a:gd name="T25" fmla="*/ 63 h 126"/>
                <a:gd name="T26" fmla="*/ 65 w 88"/>
                <a:gd name="T27" fmla="*/ 61 h 126"/>
                <a:gd name="T28" fmla="*/ 62 w 88"/>
                <a:gd name="T29" fmla="*/ 55 h 126"/>
                <a:gd name="T30" fmla="*/ 56 w 88"/>
                <a:gd name="T31" fmla="*/ 50 h 126"/>
                <a:gd name="T32" fmla="*/ 55 w 88"/>
                <a:gd name="T33" fmla="*/ 45 h 126"/>
                <a:gd name="T34" fmla="*/ 55 w 88"/>
                <a:gd name="T35" fmla="*/ 40 h 126"/>
                <a:gd name="T36" fmla="*/ 50 w 88"/>
                <a:gd name="T37" fmla="*/ 40 h 126"/>
                <a:gd name="T38" fmla="*/ 48 w 88"/>
                <a:gd name="T39" fmla="*/ 38 h 126"/>
                <a:gd name="T40" fmla="*/ 46 w 88"/>
                <a:gd name="T41" fmla="*/ 32 h 126"/>
                <a:gd name="T42" fmla="*/ 47 w 88"/>
                <a:gd name="T43" fmla="*/ 27 h 126"/>
                <a:gd name="T44" fmla="*/ 44 w 88"/>
                <a:gd name="T45" fmla="*/ 23 h 126"/>
                <a:gd name="T46" fmla="*/ 44 w 88"/>
                <a:gd name="T47" fmla="*/ 20 h 126"/>
                <a:gd name="T48" fmla="*/ 44 w 88"/>
                <a:gd name="T49" fmla="*/ 19 h 126"/>
                <a:gd name="T50" fmla="*/ 47 w 88"/>
                <a:gd name="T51" fmla="*/ 16 h 126"/>
                <a:gd name="T52" fmla="*/ 46 w 88"/>
                <a:gd name="T53" fmla="*/ 13 h 126"/>
                <a:gd name="T54" fmla="*/ 47 w 88"/>
                <a:gd name="T55" fmla="*/ 11 h 126"/>
                <a:gd name="T56" fmla="*/ 44 w 88"/>
                <a:gd name="T57" fmla="*/ 7 h 126"/>
                <a:gd name="T58" fmla="*/ 44 w 88"/>
                <a:gd name="T59" fmla="*/ 4 h 126"/>
                <a:gd name="T60" fmla="*/ 35 w 88"/>
                <a:gd name="T61" fmla="*/ 0 h 126"/>
                <a:gd name="T62" fmla="*/ 21 w 88"/>
                <a:gd name="T63" fmla="*/ 11 h 126"/>
                <a:gd name="T64" fmla="*/ 19 w 88"/>
                <a:gd name="T65" fmla="*/ 17 h 126"/>
                <a:gd name="T66" fmla="*/ 16 w 88"/>
                <a:gd name="T67" fmla="*/ 19 h 126"/>
                <a:gd name="T68" fmla="*/ 15 w 88"/>
                <a:gd name="T69" fmla="*/ 24 h 126"/>
                <a:gd name="T70" fmla="*/ 12 w 88"/>
                <a:gd name="T71" fmla="*/ 32 h 126"/>
                <a:gd name="T72" fmla="*/ 6 w 88"/>
                <a:gd name="T73" fmla="*/ 37 h 126"/>
                <a:gd name="T74" fmla="*/ 3 w 88"/>
                <a:gd name="T75" fmla="*/ 44 h 126"/>
                <a:gd name="T76" fmla="*/ 4 w 88"/>
                <a:gd name="T77" fmla="*/ 50 h 126"/>
                <a:gd name="T78" fmla="*/ 4 w 88"/>
                <a:gd name="T79" fmla="*/ 51 h 126"/>
                <a:gd name="T80" fmla="*/ 3 w 88"/>
                <a:gd name="T81" fmla="*/ 52 h 126"/>
                <a:gd name="T82" fmla="*/ 1 w 88"/>
                <a:gd name="T83" fmla="*/ 55 h 126"/>
                <a:gd name="T84" fmla="*/ 2 w 88"/>
                <a:gd name="T85" fmla="*/ 62 h 126"/>
                <a:gd name="T86" fmla="*/ 4 w 88"/>
                <a:gd name="T87" fmla="*/ 64 h 126"/>
                <a:gd name="T88" fmla="*/ 6 w 88"/>
                <a:gd name="T89" fmla="*/ 69 h 126"/>
                <a:gd name="T90" fmla="*/ 14 w 88"/>
                <a:gd name="T91" fmla="*/ 77 h 126"/>
                <a:gd name="T92" fmla="*/ 12 w 88"/>
                <a:gd name="T93" fmla="*/ 86 h 126"/>
                <a:gd name="T94" fmla="*/ 16 w 88"/>
                <a:gd name="T95" fmla="*/ 87 h 126"/>
                <a:gd name="T96" fmla="*/ 16 w 88"/>
                <a:gd name="T97" fmla="*/ 88 h 126"/>
                <a:gd name="T98" fmla="*/ 14 w 88"/>
                <a:gd name="T99" fmla="*/ 93 h 126"/>
                <a:gd name="T100" fmla="*/ 12 w 88"/>
                <a:gd name="T101" fmla="*/ 95 h 126"/>
                <a:gd name="T102" fmla="*/ 11 w 88"/>
                <a:gd name="T103" fmla="*/ 102 h 126"/>
                <a:gd name="T104" fmla="*/ 9 w 88"/>
                <a:gd name="T105" fmla="*/ 105 h 126"/>
                <a:gd name="T106" fmla="*/ 9 w 88"/>
                <a:gd name="T107" fmla="*/ 110 h 126"/>
                <a:gd name="T108" fmla="*/ 11 w 88"/>
                <a:gd name="T109" fmla="*/ 115 h 126"/>
                <a:gd name="T110" fmla="*/ 22 w 88"/>
                <a:gd name="T111" fmla="*/ 118 h 126"/>
                <a:gd name="T112" fmla="*/ 24 w 88"/>
                <a:gd name="T113" fmla="*/ 122 h 126"/>
                <a:gd name="T114" fmla="*/ 25 w 88"/>
                <a:gd name="T115" fmla="*/ 125 h 126"/>
                <a:gd name="T116" fmla="*/ 29 w 88"/>
                <a:gd name="T117" fmla="*/ 125 h 126"/>
                <a:gd name="T118" fmla="*/ 31 w 88"/>
                <a:gd name="T119" fmla="*/ 122 h 126"/>
                <a:gd name="T120" fmla="*/ 40 w 88"/>
                <a:gd name="T121" fmla="*/ 119 h 126"/>
                <a:gd name="T122" fmla="*/ 43 w 88"/>
                <a:gd name="T123" fmla="*/ 11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26">
                  <a:moveTo>
                    <a:pt x="53" y="116"/>
                  </a:moveTo>
                  <a:cubicBezTo>
                    <a:pt x="55" y="116"/>
                    <a:pt x="55" y="116"/>
                    <a:pt x="55" y="116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20"/>
                    <a:pt x="57" y="120"/>
                    <a:pt x="57" y="120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22"/>
                    <a:pt x="57" y="121"/>
                    <a:pt x="57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3"/>
                    <a:pt x="59" y="122"/>
                    <a:pt x="59" y="122"/>
                  </a:cubicBezTo>
                  <a:cubicBezTo>
                    <a:pt x="61" y="122"/>
                    <a:pt x="62" y="122"/>
                    <a:pt x="62" y="122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66" y="125"/>
                    <a:pt x="65" y="125"/>
                    <a:pt x="66" y="125"/>
                  </a:cubicBezTo>
                  <a:cubicBezTo>
                    <a:pt x="66" y="126"/>
                    <a:pt x="66" y="126"/>
                    <a:pt x="66" y="126"/>
                  </a:cubicBezTo>
                  <a:cubicBezTo>
                    <a:pt x="68" y="119"/>
                    <a:pt x="65" y="113"/>
                    <a:pt x="68" y="109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06"/>
                    <a:pt x="66" y="107"/>
                    <a:pt x="66" y="107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69" y="106"/>
                    <a:pt x="69" y="106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68" y="101"/>
                    <a:pt x="71" y="103"/>
                    <a:pt x="70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4" y="101"/>
                    <a:pt x="72" y="98"/>
                    <a:pt x="73" y="99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4" y="94"/>
                    <a:pt x="78" y="94"/>
                    <a:pt x="76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7" y="88"/>
                    <a:pt x="77" y="89"/>
                    <a:pt x="78" y="89"/>
                  </a:cubicBezTo>
                  <a:cubicBezTo>
                    <a:pt x="78" y="86"/>
                    <a:pt x="78" y="87"/>
                    <a:pt x="78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4" y="85"/>
                    <a:pt x="82" y="83"/>
                    <a:pt x="82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5" y="81"/>
                    <a:pt x="84" y="82"/>
                    <a:pt x="85" y="82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78"/>
                    <a:pt x="84" y="77"/>
                    <a:pt x="84" y="76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85" y="71"/>
                    <a:pt x="85" y="72"/>
                    <a:pt x="85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8" y="69"/>
                    <a:pt x="87" y="66"/>
                    <a:pt x="87" y="67"/>
                  </a:cubicBezTo>
                  <a:cubicBezTo>
                    <a:pt x="86" y="67"/>
                    <a:pt x="86" y="67"/>
                    <a:pt x="86" y="67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2" y="67"/>
                    <a:pt x="83" y="67"/>
                    <a:pt x="82" y="67"/>
                  </a:cubicBezTo>
                  <a:cubicBezTo>
                    <a:pt x="82" y="63"/>
                    <a:pt x="80" y="65"/>
                    <a:pt x="80" y="64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76" y="66"/>
                    <a:pt x="74" y="64"/>
                    <a:pt x="73" y="64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1" y="60"/>
                    <a:pt x="70" y="60"/>
                    <a:pt x="70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62"/>
                    <a:pt x="64" y="60"/>
                    <a:pt x="65" y="61"/>
                  </a:cubicBezTo>
                  <a:cubicBezTo>
                    <a:pt x="65" y="58"/>
                    <a:pt x="65" y="57"/>
                    <a:pt x="65" y="57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4"/>
                    <a:pt x="63" y="55"/>
                    <a:pt x="63" y="55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57" y="54"/>
                    <a:pt x="57" y="51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47"/>
                    <a:pt x="55" y="47"/>
                    <a:pt x="55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2"/>
                    <a:pt x="55" y="43"/>
                    <a:pt x="55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2" y="40"/>
                    <a:pt x="52" y="40"/>
                    <a:pt x="51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9"/>
                    <a:pt x="51" y="38"/>
                    <a:pt x="51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0"/>
                    <a:pt x="50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6" y="34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29"/>
                    <a:pt x="47" y="30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27"/>
                    <a:pt x="47" y="28"/>
                    <a:pt x="47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5"/>
                    <a:pt x="46" y="24"/>
                    <a:pt x="46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1"/>
                    <a:pt x="44" y="22"/>
                    <a:pt x="44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0"/>
                    <a:pt x="43" y="21"/>
                    <a:pt x="43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17"/>
                    <a:pt x="44" y="16"/>
                    <a:pt x="44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4"/>
                    <a:pt x="46" y="4"/>
                    <a:pt x="46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2" y="3"/>
                    <a:pt x="41" y="3"/>
                    <a:pt x="41" y="3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7" y="6"/>
                    <a:pt x="36" y="3"/>
                    <a:pt x="35" y="4"/>
                  </a:cubicBezTo>
                  <a:cubicBezTo>
                    <a:pt x="35" y="1"/>
                    <a:pt x="35" y="0"/>
                    <a:pt x="35" y="0"/>
                  </a:cubicBezTo>
                  <a:cubicBezTo>
                    <a:pt x="31" y="2"/>
                    <a:pt x="30" y="1"/>
                    <a:pt x="28" y="1"/>
                  </a:cubicBezTo>
                  <a:cubicBezTo>
                    <a:pt x="28" y="5"/>
                    <a:pt x="28" y="7"/>
                    <a:pt x="28" y="8"/>
                  </a:cubicBezTo>
                  <a:cubicBezTo>
                    <a:pt x="24" y="8"/>
                    <a:pt x="23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5"/>
                    <a:pt x="18" y="15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9"/>
                    <a:pt x="17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2"/>
                    <a:pt x="18" y="22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7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31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6"/>
                    <a:pt x="9" y="34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6" y="36"/>
                    <a:pt x="7" y="36"/>
                    <a:pt x="6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3"/>
                    <a:pt x="3" y="44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1" y="45"/>
                    <a:pt x="1" y="46"/>
                    <a:pt x="1" y="45"/>
                  </a:cubicBezTo>
                  <a:cubicBezTo>
                    <a:pt x="1" y="48"/>
                    <a:pt x="1" y="47"/>
                    <a:pt x="1" y="48"/>
                  </a:cubicBezTo>
                  <a:cubicBezTo>
                    <a:pt x="3" y="48"/>
                    <a:pt x="3" y="49"/>
                    <a:pt x="4" y="49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0" y="55"/>
                    <a:pt x="1" y="55"/>
                    <a:pt x="1" y="55"/>
                  </a:cubicBezTo>
                  <a:cubicBezTo>
                    <a:pt x="3" y="55"/>
                    <a:pt x="3" y="56"/>
                    <a:pt x="3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0" y="60"/>
                    <a:pt x="1" y="62"/>
                    <a:pt x="2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4" y="66"/>
                    <a:pt x="4" y="64"/>
                    <a:pt x="4" y="64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7"/>
                    <a:pt x="5" y="66"/>
                    <a:pt x="5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2"/>
                    <a:pt x="8" y="72"/>
                    <a:pt x="8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75"/>
                    <a:pt x="9" y="77"/>
                    <a:pt x="9" y="77"/>
                  </a:cubicBezTo>
                  <a:cubicBezTo>
                    <a:pt x="12" y="77"/>
                    <a:pt x="13" y="77"/>
                    <a:pt x="14" y="77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5"/>
                    <a:pt x="12" y="85"/>
                    <a:pt x="12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5" y="92"/>
                    <a:pt x="17" y="93"/>
                    <a:pt x="17" y="93"/>
                  </a:cubicBezTo>
                  <a:cubicBezTo>
                    <a:pt x="15" y="93"/>
                    <a:pt x="14" y="93"/>
                    <a:pt x="14" y="93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9"/>
                    <a:pt x="10" y="99"/>
                    <a:pt x="10" y="99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13" y="101"/>
                    <a:pt x="12" y="101"/>
                    <a:pt x="12" y="101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8" y="105"/>
                    <a:pt x="9" y="105"/>
                    <a:pt x="9" y="105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6" y="107"/>
                    <a:pt x="6" y="107"/>
                    <a:pt x="5" y="107"/>
                  </a:cubicBezTo>
                  <a:cubicBezTo>
                    <a:pt x="5" y="110"/>
                    <a:pt x="5" y="109"/>
                    <a:pt x="5" y="109"/>
                  </a:cubicBezTo>
                  <a:cubicBezTo>
                    <a:pt x="8" y="109"/>
                    <a:pt x="7" y="108"/>
                    <a:pt x="8" y="108"/>
                  </a:cubicBezTo>
                  <a:cubicBezTo>
                    <a:pt x="9" y="109"/>
                    <a:pt x="9" y="110"/>
                    <a:pt x="9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3"/>
                    <a:pt x="9" y="113"/>
                    <a:pt x="9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6"/>
                    <a:pt x="11" y="116"/>
                    <a:pt x="11" y="116"/>
                  </a:cubicBezTo>
                  <a:cubicBezTo>
                    <a:pt x="14" y="117"/>
                    <a:pt x="16" y="116"/>
                    <a:pt x="16" y="115"/>
                  </a:cubicBezTo>
                  <a:cubicBezTo>
                    <a:pt x="19" y="117"/>
                    <a:pt x="21" y="117"/>
                    <a:pt x="22" y="118"/>
                  </a:cubicBezTo>
                  <a:cubicBezTo>
                    <a:pt x="22" y="120"/>
                    <a:pt x="23" y="120"/>
                    <a:pt x="23" y="120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4" y="122"/>
                    <a:pt x="23" y="123"/>
                    <a:pt x="23" y="123"/>
                  </a:cubicBezTo>
                  <a:cubicBezTo>
                    <a:pt x="23" y="122"/>
                    <a:pt x="23" y="122"/>
                    <a:pt x="23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8" y="125"/>
                    <a:pt x="29" y="125"/>
                    <a:pt x="29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9" y="126"/>
                    <a:pt x="29" y="126"/>
                    <a:pt x="29" y="126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0" y="123"/>
                    <a:pt x="30" y="124"/>
                    <a:pt x="30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4" y="122"/>
                    <a:pt x="33" y="122"/>
                    <a:pt x="34" y="122"/>
                  </a:cubicBezTo>
                  <a:cubicBezTo>
                    <a:pt x="34" y="125"/>
                    <a:pt x="34" y="124"/>
                    <a:pt x="34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6" y="122"/>
                    <a:pt x="36" y="123"/>
                    <a:pt x="36" y="122"/>
                  </a:cubicBezTo>
                  <a:cubicBezTo>
                    <a:pt x="41" y="123"/>
                    <a:pt x="39" y="119"/>
                    <a:pt x="40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116"/>
                    <a:pt x="43" y="117"/>
                    <a:pt x="43" y="116"/>
                  </a:cubicBezTo>
                  <a:cubicBezTo>
                    <a:pt x="48" y="116"/>
                    <a:pt x="51" y="116"/>
                    <a:pt x="53" y="116"/>
                  </a:cubicBezTo>
                  <a:cubicBezTo>
                    <a:pt x="53" y="115"/>
                    <a:pt x="53" y="115"/>
                    <a:pt x="53" y="115"/>
                  </a:cubicBezTo>
                  <a:lnTo>
                    <a:pt x="53" y="116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2" name="Freeform 21712">
              <a:extLst>
                <a:ext uri="{FF2B5EF4-FFF2-40B4-BE49-F238E27FC236}">
                  <a16:creationId xmlns:a16="http://schemas.microsoft.com/office/drawing/2014/main" id="{B94BCF50-20B6-F07E-5D92-FEF4D879B28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884364" y="3408431"/>
              <a:ext cx="349452" cy="276671"/>
            </a:xfrm>
            <a:custGeom>
              <a:avLst/>
              <a:gdLst>
                <a:gd name="T0" fmla="*/ 258 w 573"/>
                <a:gd name="T1" fmla="*/ 396 h 450"/>
                <a:gd name="T2" fmla="*/ 289 w 573"/>
                <a:gd name="T3" fmla="*/ 414 h 450"/>
                <a:gd name="T4" fmla="*/ 296 w 573"/>
                <a:gd name="T5" fmla="*/ 444 h 450"/>
                <a:gd name="T6" fmla="*/ 318 w 573"/>
                <a:gd name="T7" fmla="*/ 444 h 450"/>
                <a:gd name="T8" fmla="*/ 357 w 573"/>
                <a:gd name="T9" fmla="*/ 437 h 450"/>
                <a:gd name="T10" fmla="*/ 389 w 573"/>
                <a:gd name="T11" fmla="*/ 435 h 450"/>
                <a:gd name="T12" fmla="*/ 404 w 573"/>
                <a:gd name="T13" fmla="*/ 418 h 450"/>
                <a:gd name="T14" fmla="*/ 429 w 573"/>
                <a:gd name="T15" fmla="*/ 406 h 450"/>
                <a:gd name="T16" fmla="*/ 428 w 573"/>
                <a:gd name="T17" fmla="*/ 384 h 450"/>
                <a:gd name="T18" fmla="*/ 453 w 573"/>
                <a:gd name="T19" fmla="*/ 373 h 450"/>
                <a:gd name="T20" fmla="*/ 478 w 573"/>
                <a:gd name="T21" fmla="*/ 349 h 450"/>
                <a:gd name="T22" fmla="*/ 488 w 573"/>
                <a:gd name="T23" fmla="*/ 357 h 450"/>
                <a:gd name="T24" fmla="*/ 497 w 573"/>
                <a:gd name="T25" fmla="*/ 371 h 450"/>
                <a:gd name="T26" fmla="*/ 509 w 573"/>
                <a:gd name="T27" fmla="*/ 366 h 450"/>
                <a:gd name="T28" fmla="*/ 509 w 573"/>
                <a:gd name="T29" fmla="*/ 355 h 450"/>
                <a:gd name="T30" fmla="*/ 501 w 573"/>
                <a:gd name="T31" fmla="*/ 343 h 450"/>
                <a:gd name="T32" fmla="*/ 485 w 573"/>
                <a:gd name="T33" fmla="*/ 335 h 450"/>
                <a:gd name="T34" fmla="*/ 497 w 573"/>
                <a:gd name="T35" fmla="*/ 298 h 450"/>
                <a:gd name="T36" fmla="*/ 488 w 573"/>
                <a:gd name="T37" fmla="*/ 248 h 450"/>
                <a:gd name="T38" fmla="*/ 510 w 573"/>
                <a:gd name="T39" fmla="*/ 229 h 450"/>
                <a:gd name="T40" fmla="*/ 524 w 573"/>
                <a:gd name="T41" fmla="*/ 194 h 450"/>
                <a:gd name="T42" fmla="*/ 548 w 573"/>
                <a:gd name="T43" fmla="*/ 183 h 450"/>
                <a:gd name="T44" fmla="*/ 562 w 573"/>
                <a:gd name="T45" fmla="*/ 177 h 450"/>
                <a:gd name="T46" fmla="*/ 573 w 573"/>
                <a:gd name="T47" fmla="*/ 151 h 450"/>
                <a:gd name="T48" fmla="*/ 552 w 573"/>
                <a:gd name="T49" fmla="*/ 150 h 450"/>
                <a:gd name="T50" fmla="*/ 534 w 573"/>
                <a:gd name="T51" fmla="*/ 151 h 450"/>
                <a:gd name="T52" fmla="*/ 539 w 573"/>
                <a:gd name="T53" fmla="*/ 131 h 450"/>
                <a:gd name="T54" fmla="*/ 541 w 573"/>
                <a:gd name="T55" fmla="*/ 103 h 450"/>
                <a:gd name="T56" fmla="*/ 505 w 573"/>
                <a:gd name="T57" fmla="*/ 88 h 450"/>
                <a:gd name="T58" fmla="*/ 466 w 573"/>
                <a:gd name="T59" fmla="*/ 58 h 450"/>
                <a:gd name="T60" fmla="*/ 434 w 573"/>
                <a:gd name="T61" fmla="*/ 45 h 450"/>
                <a:gd name="T62" fmla="*/ 403 w 573"/>
                <a:gd name="T63" fmla="*/ 39 h 450"/>
                <a:gd name="T64" fmla="*/ 370 w 573"/>
                <a:gd name="T65" fmla="*/ 35 h 450"/>
                <a:gd name="T66" fmla="*/ 357 w 573"/>
                <a:gd name="T67" fmla="*/ 16 h 450"/>
                <a:gd name="T68" fmla="*/ 347 w 573"/>
                <a:gd name="T69" fmla="*/ 0 h 450"/>
                <a:gd name="T70" fmla="*/ 325 w 573"/>
                <a:gd name="T71" fmla="*/ 18 h 450"/>
                <a:gd name="T72" fmla="*/ 308 w 573"/>
                <a:gd name="T73" fmla="*/ 41 h 450"/>
                <a:gd name="T74" fmla="*/ 281 w 573"/>
                <a:gd name="T75" fmla="*/ 49 h 450"/>
                <a:gd name="T76" fmla="*/ 250 w 573"/>
                <a:gd name="T77" fmla="*/ 38 h 450"/>
                <a:gd name="T78" fmla="*/ 211 w 573"/>
                <a:gd name="T79" fmla="*/ 41 h 450"/>
                <a:gd name="T80" fmla="*/ 174 w 573"/>
                <a:gd name="T81" fmla="*/ 48 h 450"/>
                <a:gd name="T82" fmla="*/ 147 w 573"/>
                <a:gd name="T83" fmla="*/ 54 h 450"/>
                <a:gd name="T84" fmla="*/ 115 w 573"/>
                <a:gd name="T85" fmla="*/ 54 h 450"/>
                <a:gd name="T86" fmla="*/ 83 w 573"/>
                <a:gd name="T87" fmla="*/ 55 h 450"/>
                <a:gd name="T88" fmla="*/ 64 w 573"/>
                <a:gd name="T89" fmla="*/ 68 h 450"/>
                <a:gd name="T90" fmla="*/ 39 w 573"/>
                <a:gd name="T91" fmla="*/ 82 h 450"/>
                <a:gd name="T92" fmla="*/ 19 w 573"/>
                <a:gd name="T93" fmla="*/ 106 h 450"/>
                <a:gd name="T94" fmla="*/ 7 w 573"/>
                <a:gd name="T95" fmla="*/ 127 h 450"/>
                <a:gd name="T96" fmla="*/ 20 w 573"/>
                <a:gd name="T97" fmla="*/ 199 h 450"/>
                <a:gd name="T98" fmla="*/ 31 w 573"/>
                <a:gd name="T99" fmla="*/ 218 h 450"/>
                <a:gd name="T100" fmla="*/ 32 w 573"/>
                <a:gd name="T101" fmla="*/ 250 h 450"/>
                <a:gd name="T102" fmla="*/ 41 w 573"/>
                <a:gd name="T103" fmla="*/ 256 h 450"/>
                <a:gd name="T104" fmla="*/ 48 w 573"/>
                <a:gd name="T105" fmla="*/ 259 h 450"/>
                <a:gd name="T106" fmla="*/ 66 w 573"/>
                <a:gd name="T107" fmla="*/ 272 h 450"/>
                <a:gd name="T108" fmla="*/ 115 w 573"/>
                <a:gd name="T109" fmla="*/ 281 h 450"/>
                <a:gd name="T110" fmla="*/ 184 w 573"/>
                <a:gd name="T111" fmla="*/ 288 h 450"/>
                <a:gd name="T112" fmla="*/ 193 w 573"/>
                <a:gd name="T113" fmla="*/ 294 h 450"/>
                <a:gd name="T114" fmla="*/ 209 w 573"/>
                <a:gd name="T115" fmla="*/ 309 h 450"/>
                <a:gd name="T116" fmla="*/ 201 w 573"/>
                <a:gd name="T117" fmla="*/ 325 h 450"/>
                <a:gd name="T118" fmla="*/ 200 w 573"/>
                <a:gd name="T119" fmla="*/ 339 h 450"/>
                <a:gd name="T120" fmla="*/ 200 w 573"/>
                <a:gd name="T121" fmla="*/ 366 h 450"/>
                <a:gd name="T122" fmla="*/ 223 w 573"/>
                <a:gd name="T123" fmla="*/ 382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3" h="450">
                  <a:moveTo>
                    <a:pt x="235" y="382"/>
                  </a:moveTo>
                  <a:cubicBezTo>
                    <a:pt x="235" y="385"/>
                    <a:pt x="235" y="385"/>
                    <a:pt x="235" y="386"/>
                  </a:cubicBezTo>
                  <a:cubicBezTo>
                    <a:pt x="233" y="386"/>
                    <a:pt x="233" y="386"/>
                    <a:pt x="233" y="386"/>
                  </a:cubicBezTo>
                  <a:cubicBezTo>
                    <a:pt x="233" y="387"/>
                    <a:pt x="233" y="387"/>
                    <a:pt x="233" y="387"/>
                  </a:cubicBezTo>
                  <a:cubicBezTo>
                    <a:pt x="238" y="386"/>
                    <a:pt x="240" y="389"/>
                    <a:pt x="242" y="388"/>
                  </a:cubicBezTo>
                  <a:cubicBezTo>
                    <a:pt x="242" y="389"/>
                    <a:pt x="242" y="389"/>
                    <a:pt x="242" y="389"/>
                  </a:cubicBezTo>
                  <a:cubicBezTo>
                    <a:pt x="241" y="389"/>
                    <a:pt x="241" y="389"/>
                    <a:pt x="241" y="389"/>
                  </a:cubicBezTo>
                  <a:cubicBezTo>
                    <a:pt x="241" y="392"/>
                    <a:pt x="241" y="393"/>
                    <a:pt x="241" y="394"/>
                  </a:cubicBezTo>
                  <a:cubicBezTo>
                    <a:pt x="243" y="394"/>
                    <a:pt x="244" y="394"/>
                    <a:pt x="244" y="394"/>
                  </a:cubicBezTo>
                  <a:cubicBezTo>
                    <a:pt x="244" y="395"/>
                    <a:pt x="244" y="395"/>
                    <a:pt x="244" y="395"/>
                  </a:cubicBezTo>
                  <a:cubicBezTo>
                    <a:pt x="247" y="395"/>
                    <a:pt x="246" y="395"/>
                    <a:pt x="247" y="395"/>
                  </a:cubicBezTo>
                  <a:cubicBezTo>
                    <a:pt x="247" y="394"/>
                    <a:pt x="247" y="394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8" y="393"/>
                    <a:pt x="248" y="393"/>
                    <a:pt x="248" y="393"/>
                  </a:cubicBezTo>
                  <a:cubicBezTo>
                    <a:pt x="251" y="392"/>
                    <a:pt x="251" y="391"/>
                    <a:pt x="252" y="392"/>
                  </a:cubicBezTo>
                  <a:cubicBezTo>
                    <a:pt x="253" y="394"/>
                    <a:pt x="251" y="394"/>
                    <a:pt x="251" y="394"/>
                  </a:cubicBezTo>
                  <a:cubicBezTo>
                    <a:pt x="254" y="394"/>
                    <a:pt x="253" y="394"/>
                    <a:pt x="254" y="394"/>
                  </a:cubicBezTo>
                  <a:cubicBezTo>
                    <a:pt x="254" y="395"/>
                    <a:pt x="254" y="395"/>
                    <a:pt x="254" y="395"/>
                  </a:cubicBezTo>
                  <a:cubicBezTo>
                    <a:pt x="256" y="395"/>
                    <a:pt x="257" y="395"/>
                    <a:pt x="257" y="395"/>
                  </a:cubicBezTo>
                  <a:cubicBezTo>
                    <a:pt x="257" y="396"/>
                    <a:pt x="257" y="396"/>
                    <a:pt x="257" y="396"/>
                  </a:cubicBezTo>
                  <a:cubicBezTo>
                    <a:pt x="258" y="396"/>
                    <a:pt x="258" y="396"/>
                    <a:pt x="258" y="396"/>
                  </a:cubicBezTo>
                  <a:cubicBezTo>
                    <a:pt x="258" y="398"/>
                    <a:pt x="258" y="398"/>
                    <a:pt x="258" y="398"/>
                  </a:cubicBezTo>
                  <a:cubicBezTo>
                    <a:pt x="261" y="398"/>
                    <a:pt x="261" y="399"/>
                    <a:pt x="262" y="399"/>
                  </a:cubicBezTo>
                  <a:cubicBezTo>
                    <a:pt x="262" y="400"/>
                    <a:pt x="262" y="400"/>
                    <a:pt x="262" y="400"/>
                  </a:cubicBezTo>
                  <a:cubicBezTo>
                    <a:pt x="266" y="397"/>
                    <a:pt x="271" y="400"/>
                    <a:pt x="274" y="400"/>
                  </a:cubicBezTo>
                  <a:cubicBezTo>
                    <a:pt x="274" y="403"/>
                    <a:pt x="274" y="402"/>
                    <a:pt x="274" y="402"/>
                  </a:cubicBezTo>
                  <a:cubicBezTo>
                    <a:pt x="276" y="402"/>
                    <a:pt x="277" y="402"/>
                    <a:pt x="277" y="402"/>
                  </a:cubicBezTo>
                  <a:cubicBezTo>
                    <a:pt x="277" y="403"/>
                    <a:pt x="277" y="403"/>
                    <a:pt x="277" y="403"/>
                  </a:cubicBezTo>
                  <a:cubicBezTo>
                    <a:pt x="279" y="403"/>
                    <a:pt x="279" y="403"/>
                    <a:pt x="279" y="403"/>
                  </a:cubicBezTo>
                  <a:cubicBezTo>
                    <a:pt x="279" y="406"/>
                    <a:pt x="279" y="406"/>
                    <a:pt x="279" y="406"/>
                  </a:cubicBezTo>
                  <a:cubicBezTo>
                    <a:pt x="280" y="406"/>
                    <a:pt x="280" y="406"/>
                    <a:pt x="280" y="406"/>
                  </a:cubicBezTo>
                  <a:cubicBezTo>
                    <a:pt x="280" y="407"/>
                    <a:pt x="280" y="407"/>
                    <a:pt x="280" y="407"/>
                  </a:cubicBezTo>
                  <a:cubicBezTo>
                    <a:pt x="281" y="407"/>
                    <a:pt x="281" y="407"/>
                    <a:pt x="281" y="407"/>
                  </a:cubicBezTo>
                  <a:cubicBezTo>
                    <a:pt x="281" y="408"/>
                    <a:pt x="281" y="408"/>
                    <a:pt x="281" y="408"/>
                  </a:cubicBezTo>
                  <a:cubicBezTo>
                    <a:pt x="282" y="408"/>
                    <a:pt x="282" y="408"/>
                    <a:pt x="282" y="408"/>
                  </a:cubicBezTo>
                  <a:cubicBezTo>
                    <a:pt x="282" y="409"/>
                    <a:pt x="282" y="409"/>
                    <a:pt x="282" y="409"/>
                  </a:cubicBezTo>
                  <a:cubicBezTo>
                    <a:pt x="285" y="409"/>
                    <a:pt x="285" y="409"/>
                    <a:pt x="286" y="409"/>
                  </a:cubicBezTo>
                  <a:cubicBezTo>
                    <a:pt x="286" y="411"/>
                    <a:pt x="286" y="411"/>
                    <a:pt x="286" y="411"/>
                  </a:cubicBezTo>
                  <a:cubicBezTo>
                    <a:pt x="288" y="411"/>
                    <a:pt x="288" y="411"/>
                    <a:pt x="288" y="411"/>
                  </a:cubicBezTo>
                  <a:cubicBezTo>
                    <a:pt x="288" y="413"/>
                    <a:pt x="288" y="413"/>
                    <a:pt x="288" y="413"/>
                  </a:cubicBezTo>
                  <a:cubicBezTo>
                    <a:pt x="289" y="413"/>
                    <a:pt x="289" y="413"/>
                    <a:pt x="289" y="413"/>
                  </a:cubicBezTo>
                  <a:cubicBezTo>
                    <a:pt x="289" y="414"/>
                    <a:pt x="289" y="414"/>
                    <a:pt x="289" y="414"/>
                  </a:cubicBezTo>
                  <a:cubicBezTo>
                    <a:pt x="290" y="414"/>
                    <a:pt x="290" y="414"/>
                    <a:pt x="290" y="414"/>
                  </a:cubicBezTo>
                  <a:cubicBezTo>
                    <a:pt x="290" y="417"/>
                    <a:pt x="290" y="418"/>
                    <a:pt x="290" y="419"/>
                  </a:cubicBezTo>
                  <a:cubicBezTo>
                    <a:pt x="292" y="419"/>
                    <a:pt x="292" y="419"/>
                    <a:pt x="292" y="419"/>
                  </a:cubicBezTo>
                  <a:cubicBezTo>
                    <a:pt x="292" y="420"/>
                    <a:pt x="292" y="420"/>
                    <a:pt x="292" y="420"/>
                  </a:cubicBezTo>
                  <a:cubicBezTo>
                    <a:pt x="293" y="420"/>
                    <a:pt x="293" y="420"/>
                    <a:pt x="293" y="420"/>
                  </a:cubicBezTo>
                  <a:cubicBezTo>
                    <a:pt x="293" y="424"/>
                    <a:pt x="296" y="425"/>
                    <a:pt x="295" y="426"/>
                  </a:cubicBezTo>
                  <a:cubicBezTo>
                    <a:pt x="296" y="426"/>
                    <a:pt x="296" y="426"/>
                    <a:pt x="296" y="426"/>
                  </a:cubicBezTo>
                  <a:cubicBezTo>
                    <a:pt x="296" y="430"/>
                    <a:pt x="296" y="433"/>
                    <a:pt x="296" y="434"/>
                  </a:cubicBezTo>
                  <a:cubicBezTo>
                    <a:pt x="295" y="434"/>
                    <a:pt x="295" y="434"/>
                    <a:pt x="295" y="434"/>
                  </a:cubicBezTo>
                  <a:cubicBezTo>
                    <a:pt x="296" y="434"/>
                    <a:pt x="296" y="434"/>
                    <a:pt x="296" y="434"/>
                  </a:cubicBezTo>
                  <a:cubicBezTo>
                    <a:pt x="296" y="435"/>
                    <a:pt x="296" y="435"/>
                    <a:pt x="296" y="435"/>
                  </a:cubicBezTo>
                  <a:cubicBezTo>
                    <a:pt x="295" y="435"/>
                    <a:pt x="295" y="435"/>
                    <a:pt x="295" y="435"/>
                  </a:cubicBezTo>
                  <a:cubicBezTo>
                    <a:pt x="295" y="437"/>
                    <a:pt x="295" y="437"/>
                    <a:pt x="295" y="437"/>
                  </a:cubicBezTo>
                  <a:cubicBezTo>
                    <a:pt x="294" y="437"/>
                    <a:pt x="294" y="437"/>
                    <a:pt x="294" y="437"/>
                  </a:cubicBezTo>
                  <a:cubicBezTo>
                    <a:pt x="294" y="440"/>
                    <a:pt x="294" y="441"/>
                    <a:pt x="294" y="441"/>
                  </a:cubicBezTo>
                  <a:cubicBezTo>
                    <a:pt x="295" y="441"/>
                    <a:pt x="295" y="441"/>
                    <a:pt x="295" y="441"/>
                  </a:cubicBezTo>
                  <a:cubicBezTo>
                    <a:pt x="295" y="443"/>
                    <a:pt x="295" y="443"/>
                    <a:pt x="295" y="443"/>
                  </a:cubicBezTo>
                  <a:cubicBezTo>
                    <a:pt x="296" y="443"/>
                    <a:pt x="296" y="443"/>
                    <a:pt x="296" y="443"/>
                  </a:cubicBezTo>
                  <a:cubicBezTo>
                    <a:pt x="296" y="444"/>
                    <a:pt x="296" y="444"/>
                    <a:pt x="296" y="444"/>
                  </a:cubicBezTo>
                  <a:cubicBezTo>
                    <a:pt x="296" y="443"/>
                    <a:pt x="296" y="443"/>
                    <a:pt x="296" y="443"/>
                  </a:cubicBezTo>
                  <a:cubicBezTo>
                    <a:pt x="296" y="444"/>
                    <a:pt x="296" y="444"/>
                    <a:pt x="296" y="444"/>
                  </a:cubicBezTo>
                  <a:cubicBezTo>
                    <a:pt x="298" y="444"/>
                    <a:pt x="298" y="444"/>
                    <a:pt x="298" y="444"/>
                  </a:cubicBezTo>
                  <a:cubicBezTo>
                    <a:pt x="298" y="445"/>
                    <a:pt x="298" y="445"/>
                    <a:pt x="298" y="445"/>
                  </a:cubicBezTo>
                  <a:cubicBezTo>
                    <a:pt x="300" y="445"/>
                    <a:pt x="300" y="445"/>
                    <a:pt x="300" y="445"/>
                  </a:cubicBezTo>
                  <a:cubicBezTo>
                    <a:pt x="300" y="446"/>
                    <a:pt x="300" y="446"/>
                    <a:pt x="300" y="446"/>
                  </a:cubicBezTo>
                  <a:cubicBezTo>
                    <a:pt x="303" y="446"/>
                    <a:pt x="305" y="446"/>
                    <a:pt x="306" y="446"/>
                  </a:cubicBezTo>
                  <a:cubicBezTo>
                    <a:pt x="306" y="447"/>
                    <a:pt x="306" y="447"/>
                    <a:pt x="306" y="447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07" y="446"/>
                    <a:pt x="307" y="446"/>
                    <a:pt x="307" y="446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07" y="446"/>
                    <a:pt x="307" y="446"/>
                    <a:pt x="307" y="446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08" y="447"/>
                    <a:pt x="308" y="447"/>
                    <a:pt x="308" y="447"/>
                  </a:cubicBezTo>
                  <a:cubicBezTo>
                    <a:pt x="308" y="449"/>
                    <a:pt x="308" y="449"/>
                    <a:pt x="308" y="449"/>
                  </a:cubicBezTo>
                  <a:cubicBezTo>
                    <a:pt x="308" y="447"/>
                    <a:pt x="308" y="447"/>
                    <a:pt x="308" y="447"/>
                  </a:cubicBezTo>
                  <a:cubicBezTo>
                    <a:pt x="312" y="447"/>
                    <a:pt x="313" y="445"/>
                    <a:pt x="314" y="446"/>
                  </a:cubicBezTo>
                  <a:cubicBezTo>
                    <a:pt x="314" y="445"/>
                    <a:pt x="314" y="445"/>
                    <a:pt x="314" y="445"/>
                  </a:cubicBezTo>
                  <a:cubicBezTo>
                    <a:pt x="315" y="445"/>
                    <a:pt x="315" y="445"/>
                    <a:pt x="315" y="445"/>
                  </a:cubicBezTo>
                  <a:cubicBezTo>
                    <a:pt x="315" y="446"/>
                    <a:pt x="315" y="446"/>
                    <a:pt x="315" y="446"/>
                  </a:cubicBezTo>
                  <a:cubicBezTo>
                    <a:pt x="315" y="445"/>
                    <a:pt x="315" y="445"/>
                    <a:pt x="315" y="445"/>
                  </a:cubicBezTo>
                  <a:cubicBezTo>
                    <a:pt x="318" y="445"/>
                    <a:pt x="317" y="445"/>
                    <a:pt x="318" y="445"/>
                  </a:cubicBezTo>
                  <a:cubicBezTo>
                    <a:pt x="318" y="444"/>
                    <a:pt x="318" y="444"/>
                    <a:pt x="318" y="444"/>
                  </a:cubicBezTo>
                  <a:cubicBezTo>
                    <a:pt x="321" y="445"/>
                    <a:pt x="325" y="445"/>
                    <a:pt x="325" y="447"/>
                  </a:cubicBezTo>
                  <a:cubicBezTo>
                    <a:pt x="326" y="447"/>
                    <a:pt x="326" y="447"/>
                    <a:pt x="326" y="447"/>
                  </a:cubicBezTo>
                  <a:cubicBezTo>
                    <a:pt x="326" y="450"/>
                    <a:pt x="326" y="449"/>
                    <a:pt x="326" y="450"/>
                  </a:cubicBezTo>
                  <a:cubicBezTo>
                    <a:pt x="330" y="450"/>
                    <a:pt x="328" y="447"/>
                    <a:pt x="328" y="447"/>
                  </a:cubicBezTo>
                  <a:cubicBezTo>
                    <a:pt x="330" y="447"/>
                    <a:pt x="330" y="447"/>
                    <a:pt x="330" y="447"/>
                  </a:cubicBezTo>
                  <a:cubicBezTo>
                    <a:pt x="330" y="445"/>
                    <a:pt x="330" y="445"/>
                    <a:pt x="330" y="445"/>
                  </a:cubicBezTo>
                  <a:cubicBezTo>
                    <a:pt x="327" y="445"/>
                    <a:pt x="327" y="445"/>
                    <a:pt x="327" y="445"/>
                  </a:cubicBezTo>
                  <a:cubicBezTo>
                    <a:pt x="327" y="442"/>
                    <a:pt x="327" y="443"/>
                    <a:pt x="327" y="443"/>
                  </a:cubicBezTo>
                  <a:cubicBezTo>
                    <a:pt x="328" y="443"/>
                    <a:pt x="328" y="443"/>
                    <a:pt x="328" y="443"/>
                  </a:cubicBezTo>
                  <a:cubicBezTo>
                    <a:pt x="329" y="440"/>
                    <a:pt x="330" y="440"/>
                    <a:pt x="330" y="439"/>
                  </a:cubicBezTo>
                  <a:cubicBezTo>
                    <a:pt x="332" y="439"/>
                    <a:pt x="333" y="439"/>
                    <a:pt x="333" y="439"/>
                  </a:cubicBezTo>
                  <a:cubicBezTo>
                    <a:pt x="333" y="440"/>
                    <a:pt x="333" y="440"/>
                    <a:pt x="333" y="440"/>
                  </a:cubicBezTo>
                  <a:cubicBezTo>
                    <a:pt x="337" y="441"/>
                    <a:pt x="337" y="438"/>
                    <a:pt x="337" y="438"/>
                  </a:cubicBezTo>
                  <a:cubicBezTo>
                    <a:pt x="338" y="438"/>
                    <a:pt x="338" y="438"/>
                    <a:pt x="338" y="438"/>
                  </a:cubicBezTo>
                  <a:cubicBezTo>
                    <a:pt x="338" y="437"/>
                    <a:pt x="338" y="437"/>
                    <a:pt x="338" y="437"/>
                  </a:cubicBezTo>
                  <a:cubicBezTo>
                    <a:pt x="337" y="437"/>
                    <a:pt x="337" y="437"/>
                    <a:pt x="337" y="437"/>
                  </a:cubicBezTo>
                  <a:cubicBezTo>
                    <a:pt x="337" y="435"/>
                    <a:pt x="337" y="435"/>
                    <a:pt x="337" y="435"/>
                  </a:cubicBezTo>
                  <a:cubicBezTo>
                    <a:pt x="339" y="435"/>
                    <a:pt x="339" y="435"/>
                    <a:pt x="339" y="435"/>
                  </a:cubicBezTo>
                  <a:cubicBezTo>
                    <a:pt x="339" y="437"/>
                    <a:pt x="339" y="437"/>
                    <a:pt x="339" y="437"/>
                  </a:cubicBezTo>
                  <a:cubicBezTo>
                    <a:pt x="345" y="436"/>
                    <a:pt x="344" y="440"/>
                    <a:pt x="344" y="441"/>
                  </a:cubicBezTo>
                  <a:cubicBezTo>
                    <a:pt x="350" y="440"/>
                    <a:pt x="353" y="437"/>
                    <a:pt x="357" y="437"/>
                  </a:cubicBezTo>
                  <a:cubicBezTo>
                    <a:pt x="357" y="434"/>
                    <a:pt x="357" y="433"/>
                    <a:pt x="357" y="433"/>
                  </a:cubicBezTo>
                  <a:cubicBezTo>
                    <a:pt x="359" y="433"/>
                    <a:pt x="360" y="433"/>
                    <a:pt x="360" y="433"/>
                  </a:cubicBezTo>
                  <a:cubicBezTo>
                    <a:pt x="360" y="432"/>
                    <a:pt x="360" y="432"/>
                    <a:pt x="360" y="432"/>
                  </a:cubicBezTo>
                  <a:cubicBezTo>
                    <a:pt x="362" y="432"/>
                    <a:pt x="362" y="432"/>
                    <a:pt x="362" y="432"/>
                  </a:cubicBezTo>
                  <a:cubicBezTo>
                    <a:pt x="362" y="431"/>
                    <a:pt x="362" y="431"/>
                    <a:pt x="362" y="431"/>
                  </a:cubicBezTo>
                  <a:cubicBezTo>
                    <a:pt x="364" y="431"/>
                    <a:pt x="365" y="431"/>
                    <a:pt x="365" y="431"/>
                  </a:cubicBezTo>
                  <a:cubicBezTo>
                    <a:pt x="365" y="430"/>
                    <a:pt x="365" y="430"/>
                    <a:pt x="365" y="430"/>
                  </a:cubicBezTo>
                  <a:cubicBezTo>
                    <a:pt x="369" y="429"/>
                    <a:pt x="367" y="433"/>
                    <a:pt x="367" y="433"/>
                  </a:cubicBezTo>
                  <a:cubicBezTo>
                    <a:pt x="371" y="434"/>
                    <a:pt x="371" y="431"/>
                    <a:pt x="371" y="431"/>
                  </a:cubicBezTo>
                  <a:cubicBezTo>
                    <a:pt x="373" y="432"/>
                    <a:pt x="372" y="433"/>
                    <a:pt x="372" y="433"/>
                  </a:cubicBezTo>
                  <a:cubicBezTo>
                    <a:pt x="376" y="433"/>
                    <a:pt x="374" y="436"/>
                    <a:pt x="375" y="435"/>
                  </a:cubicBezTo>
                  <a:cubicBezTo>
                    <a:pt x="376" y="435"/>
                    <a:pt x="376" y="435"/>
                    <a:pt x="376" y="435"/>
                  </a:cubicBezTo>
                  <a:cubicBezTo>
                    <a:pt x="376" y="437"/>
                    <a:pt x="376" y="437"/>
                    <a:pt x="376" y="437"/>
                  </a:cubicBezTo>
                  <a:cubicBezTo>
                    <a:pt x="379" y="437"/>
                    <a:pt x="378" y="437"/>
                    <a:pt x="378" y="437"/>
                  </a:cubicBezTo>
                  <a:cubicBezTo>
                    <a:pt x="378" y="438"/>
                    <a:pt x="378" y="438"/>
                    <a:pt x="378" y="438"/>
                  </a:cubicBezTo>
                  <a:cubicBezTo>
                    <a:pt x="381" y="438"/>
                    <a:pt x="381" y="438"/>
                    <a:pt x="382" y="438"/>
                  </a:cubicBezTo>
                  <a:cubicBezTo>
                    <a:pt x="382" y="435"/>
                    <a:pt x="382" y="436"/>
                    <a:pt x="382" y="435"/>
                  </a:cubicBezTo>
                  <a:cubicBezTo>
                    <a:pt x="384" y="437"/>
                    <a:pt x="383" y="437"/>
                    <a:pt x="383" y="438"/>
                  </a:cubicBezTo>
                  <a:cubicBezTo>
                    <a:pt x="386" y="437"/>
                    <a:pt x="387" y="436"/>
                    <a:pt x="388" y="437"/>
                  </a:cubicBezTo>
                  <a:cubicBezTo>
                    <a:pt x="388" y="435"/>
                    <a:pt x="388" y="435"/>
                    <a:pt x="388" y="435"/>
                  </a:cubicBezTo>
                  <a:cubicBezTo>
                    <a:pt x="389" y="435"/>
                    <a:pt x="389" y="435"/>
                    <a:pt x="389" y="435"/>
                  </a:cubicBezTo>
                  <a:cubicBezTo>
                    <a:pt x="389" y="437"/>
                    <a:pt x="389" y="437"/>
                    <a:pt x="389" y="437"/>
                  </a:cubicBezTo>
                  <a:cubicBezTo>
                    <a:pt x="390" y="437"/>
                    <a:pt x="390" y="437"/>
                    <a:pt x="390" y="437"/>
                  </a:cubicBezTo>
                  <a:cubicBezTo>
                    <a:pt x="390" y="434"/>
                    <a:pt x="390" y="435"/>
                    <a:pt x="390" y="434"/>
                  </a:cubicBezTo>
                  <a:cubicBezTo>
                    <a:pt x="390" y="435"/>
                    <a:pt x="390" y="435"/>
                    <a:pt x="390" y="435"/>
                  </a:cubicBezTo>
                  <a:cubicBezTo>
                    <a:pt x="394" y="435"/>
                    <a:pt x="392" y="433"/>
                    <a:pt x="392" y="433"/>
                  </a:cubicBezTo>
                  <a:cubicBezTo>
                    <a:pt x="394" y="433"/>
                    <a:pt x="394" y="433"/>
                    <a:pt x="394" y="433"/>
                  </a:cubicBezTo>
                  <a:cubicBezTo>
                    <a:pt x="394" y="430"/>
                    <a:pt x="394" y="431"/>
                    <a:pt x="394" y="431"/>
                  </a:cubicBezTo>
                  <a:cubicBezTo>
                    <a:pt x="395" y="431"/>
                    <a:pt x="395" y="431"/>
                    <a:pt x="395" y="431"/>
                  </a:cubicBezTo>
                  <a:cubicBezTo>
                    <a:pt x="395" y="430"/>
                    <a:pt x="395" y="430"/>
                    <a:pt x="395" y="430"/>
                  </a:cubicBezTo>
                  <a:cubicBezTo>
                    <a:pt x="396" y="430"/>
                    <a:pt x="396" y="430"/>
                    <a:pt x="396" y="430"/>
                  </a:cubicBezTo>
                  <a:cubicBezTo>
                    <a:pt x="396" y="427"/>
                    <a:pt x="396" y="427"/>
                    <a:pt x="396" y="427"/>
                  </a:cubicBezTo>
                  <a:cubicBezTo>
                    <a:pt x="397" y="427"/>
                    <a:pt x="397" y="427"/>
                    <a:pt x="397" y="427"/>
                  </a:cubicBezTo>
                  <a:cubicBezTo>
                    <a:pt x="397" y="425"/>
                    <a:pt x="397" y="424"/>
                    <a:pt x="397" y="424"/>
                  </a:cubicBezTo>
                  <a:cubicBezTo>
                    <a:pt x="398" y="424"/>
                    <a:pt x="398" y="424"/>
                    <a:pt x="398" y="424"/>
                  </a:cubicBezTo>
                  <a:cubicBezTo>
                    <a:pt x="398" y="422"/>
                    <a:pt x="398" y="422"/>
                    <a:pt x="398" y="422"/>
                  </a:cubicBezTo>
                  <a:cubicBezTo>
                    <a:pt x="400" y="422"/>
                    <a:pt x="400" y="422"/>
                    <a:pt x="400" y="422"/>
                  </a:cubicBezTo>
                  <a:cubicBezTo>
                    <a:pt x="400" y="421"/>
                    <a:pt x="400" y="421"/>
                    <a:pt x="400" y="421"/>
                  </a:cubicBezTo>
                  <a:cubicBezTo>
                    <a:pt x="401" y="421"/>
                    <a:pt x="401" y="421"/>
                    <a:pt x="401" y="421"/>
                  </a:cubicBezTo>
                  <a:cubicBezTo>
                    <a:pt x="401" y="418"/>
                    <a:pt x="403" y="419"/>
                    <a:pt x="403" y="419"/>
                  </a:cubicBezTo>
                  <a:cubicBezTo>
                    <a:pt x="403" y="418"/>
                    <a:pt x="403" y="418"/>
                    <a:pt x="403" y="418"/>
                  </a:cubicBezTo>
                  <a:cubicBezTo>
                    <a:pt x="404" y="418"/>
                    <a:pt x="404" y="418"/>
                    <a:pt x="404" y="418"/>
                  </a:cubicBezTo>
                  <a:cubicBezTo>
                    <a:pt x="404" y="417"/>
                    <a:pt x="404" y="417"/>
                    <a:pt x="404" y="417"/>
                  </a:cubicBezTo>
                  <a:cubicBezTo>
                    <a:pt x="405" y="417"/>
                    <a:pt x="405" y="417"/>
                    <a:pt x="405" y="417"/>
                  </a:cubicBezTo>
                  <a:cubicBezTo>
                    <a:pt x="405" y="414"/>
                    <a:pt x="405" y="414"/>
                    <a:pt x="405" y="414"/>
                  </a:cubicBezTo>
                  <a:cubicBezTo>
                    <a:pt x="409" y="415"/>
                    <a:pt x="411" y="413"/>
                    <a:pt x="410" y="412"/>
                  </a:cubicBezTo>
                  <a:cubicBezTo>
                    <a:pt x="413" y="412"/>
                    <a:pt x="412" y="410"/>
                    <a:pt x="413" y="411"/>
                  </a:cubicBezTo>
                  <a:cubicBezTo>
                    <a:pt x="416" y="414"/>
                    <a:pt x="413" y="418"/>
                    <a:pt x="414" y="420"/>
                  </a:cubicBezTo>
                  <a:cubicBezTo>
                    <a:pt x="417" y="420"/>
                    <a:pt x="418" y="418"/>
                    <a:pt x="418" y="419"/>
                  </a:cubicBezTo>
                  <a:cubicBezTo>
                    <a:pt x="418" y="416"/>
                    <a:pt x="418" y="417"/>
                    <a:pt x="418" y="417"/>
                  </a:cubicBezTo>
                  <a:cubicBezTo>
                    <a:pt x="420" y="417"/>
                    <a:pt x="420" y="417"/>
                    <a:pt x="420" y="417"/>
                  </a:cubicBezTo>
                  <a:cubicBezTo>
                    <a:pt x="420" y="413"/>
                    <a:pt x="422" y="415"/>
                    <a:pt x="422" y="414"/>
                  </a:cubicBezTo>
                  <a:cubicBezTo>
                    <a:pt x="422" y="413"/>
                    <a:pt x="422" y="413"/>
                    <a:pt x="422" y="413"/>
                  </a:cubicBezTo>
                  <a:cubicBezTo>
                    <a:pt x="425" y="413"/>
                    <a:pt x="425" y="413"/>
                    <a:pt x="426" y="413"/>
                  </a:cubicBezTo>
                  <a:cubicBezTo>
                    <a:pt x="426" y="412"/>
                    <a:pt x="426" y="412"/>
                    <a:pt x="426" y="412"/>
                  </a:cubicBezTo>
                  <a:cubicBezTo>
                    <a:pt x="427" y="412"/>
                    <a:pt x="427" y="412"/>
                    <a:pt x="427" y="412"/>
                  </a:cubicBezTo>
                  <a:cubicBezTo>
                    <a:pt x="427" y="411"/>
                    <a:pt x="427" y="411"/>
                    <a:pt x="427" y="411"/>
                  </a:cubicBezTo>
                  <a:cubicBezTo>
                    <a:pt x="426" y="411"/>
                    <a:pt x="426" y="411"/>
                    <a:pt x="426" y="411"/>
                  </a:cubicBezTo>
                  <a:cubicBezTo>
                    <a:pt x="428" y="411"/>
                    <a:pt x="428" y="411"/>
                    <a:pt x="428" y="411"/>
                  </a:cubicBezTo>
                  <a:cubicBezTo>
                    <a:pt x="428" y="408"/>
                    <a:pt x="428" y="408"/>
                    <a:pt x="428" y="408"/>
                  </a:cubicBezTo>
                  <a:cubicBezTo>
                    <a:pt x="427" y="408"/>
                    <a:pt x="427" y="408"/>
                    <a:pt x="427" y="408"/>
                  </a:cubicBezTo>
                  <a:cubicBezTo>
                    <a:pt x="427" y="405"/>
                    <a:pt x="427" y="406"/>
                    <a:pt x="427" y="406"/>
                  </a:cubicBezTo>
                  <a:cubicBezTo>
                    <a:pt x="430" y="406"/>
                    <a:pt x="429" y="406"/>
                    <a:pt x="429" y="406"/>
                  </a:cubicBezTo>
                  <a:cubicBezTo>
                    <a:pt x="429" y="405"/>
                    <a:pt x="429" y="405"/>
                    <a:pt x="429" y="405"/>
                  </a:cubicBezTo>
                  <a:cubicBezTo>
                    <a:pt x="428" y="405"/>
                    <a:pt x="428" y="405"/>
                    <a:pt x="428" y="405"/>
                  </a:cubicBezTo>
                  <a:cubicBezTo>
                    <a:pt x="428" y="406"/>
                    <a:pt x="428" y="406"/>
                    <a:pt x="428" y="406"/>
                  </a:cubicBezTo>
                  <a:cubicBezTo>
                    <a:pt x="427" y="406"/>
                    <a:pt x="427" y="406"/>
                    <a:pt x="427" y="406"/>
                  </a:cubicBezTo>
                  <a:cubicBezTo>
                    <a:pt x="427" y="405"/>
                    <a:pt x="427" y="405"/>
                    <a:pt x="427" y="405"/>
                  </a:cubicBezTo>
                  <a:cubicBezTo>
                    <a:pt x="424" y="405"/>
                    <a:pt x="425" y="405"/>
                    <a:pt x="424" y="405"/>
                  </a:cubicBezTo>
                  <a:cubicBezTo>
                    <a:pt x="424" y="402"/>
                    <a:pt x="424" y="401"/>
                    <a:pt x="424" y="401"/>
                  </a:cubicBezTo>
                  <a:cubicBezTo>
                    <a:pt x="423" y="401"/>
                    <a:pt x="423" y="401"/>
                    <a:pt x="423" y="401"/>
                  </a:cubicBezTo>
                  <a:cubicBezTo>
                    <a:pt x="423" y="398"/>
                    <a:pt x="420" y="397"/>
                    <a:pt x="421" y="396"/>
                  </a:cubicBezTo>
                  <a:cubicBezTo>
                    <a:pt x="418" y="396"/>
                    <a:pt x="419" y="396"/>
                    <a:pt x="418" y="396"/>
                  </a:cubicBezTo>
                  <a:cubicBezTo>
                    <a:pt x="418" y="395"/>
                    <a:pt x="418" y="395"/>
                    <a:pt x="418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2"/>
                    <a:pt x="417" y="393"/>
                    <a:pt x="417" y="393"/>
                  </a:cubicBezTo>
                  <a:cubicBezTo>
                    <a:pt x="420" y="393"/>
                    <a:pt x="419" y="393"/>
                    <a:pt x="420" y="393"/>
                  </a:cubicBezTo>
                  <a:cubicBezTo>
                    <a:pt x="420" y="392"/>
                    <a:pt x="420" y="392"/>
                    <a:pt x="420" y="392"/>
                  </a:cubicBezTo>
                  <a:cubicBezTo>
                    <a:pt x="421" y="392"/>
                    <a:pt x="421" y="392"/>
                    <a:pt x="421" y="392"/>
                  </a:cubicBezTo>
                  <a:cubicBezTo>
                    <a:pt x="421" y="389"/>
                    <a:pt x="422" y="389"/>
                    <a:pt x="422" y="389"/>
                  </a:cubicBezTo>
                  <a:cubicBezTo>
                    <a:pt x="420" y="388"/>
                    <a:pt x="421" y="387"/>
                    <a:pt x="421" y="387"/>
                  </a:cubicBezTo>
                  <a:cubicBezTo>
                    <a:pt x="424" y="387"/>
                    <a:pt x="425" y="385"/>
                    <a:pt x="427" y="386"/>
                  </a:cubicBezTo>
                  <a:cubicBezTo>
                    <a:pt x="427" y="384"/>
                    <a:pt x="427" y="384"/>
                    <a:pt x="427" y="384"/>
                  </a:cubicBezTo>
                  <a:cubicBezTo>
                    <a:pt x="428" y="384"/>
                    <a:pt x="428" y="384"/>
                    <a:pt x="428" y="384"/>
                  </a:cubicBezTo>
                  <a:cubicBezTo>
                    <a:pt x="428" y="383"/>
                    <a:pt x="428" y="383"/>
                    <a:pt x="428" y="383"/>
                  </a:cubicBezTo>
                  <a:cubicBezTo>
                    <a:pt x="431" y="383"/>
                    <a:pt x="430" y="383"/>
                    <a:pt x="430" y="383"/>
                  </a:cubicBezTo>
                  <a:cubicBezTo>
                    <a:pt x="430" y="382"/>
                    <a:pt x="430" y="382"/>
                    <a:pt x="430" y="382"/>
                  </a:cubicBezTo>
                  <a:cubicBezTo>
                    <a:pt x="432" y="382"/>
                    <a:pt x="432" y="382"/>
                    <a:pt x="432" y="382"/>
                  </a:cubicBezTo>
                  <a:cubicBezTo>
                    <a:pt x="432" y="381"/>
                    <a:pt x="432" y="381"/>
                    <a:pt x="432" y="381"/>
                  </a:cubicBezTo>
                  <a:cubicBezTo>
                    <a:pt x="433" y="381"/>
                    <a:pt x="433" y="381"/>
                    <a:pt x="433" y="381"/>
                  </a:cubicBezTo>
                  <a:cubicBezTo>
                    <a:pt x="433" y="380"/>
                    <a:pt x="433" y="380"/>
                    <a:pt x="433" y="380"/>
                  </a:cubicBezTo>
                  <a:cubicBezTo>
                    <a:pt x="434" y="380"/>
                    <a:pt x="434" y="380"/>
                    <a:pt x="434" y="380"/>
                  </a:cubicBezTo>
                  <a:cubicBezTo>
                    <a:pt x="434" y="381"/>
                    <a:pt x="434" y="381"/>
                    <a:pt x="434" y="381"/>
                  </a:cubicBezTo>
                  <a:cubicBezTo>
                    <a:pt x="437" y="381"/>
                    <a:pt x="436" y="381"/>
                    <a:pt x="436" y="381"/>
                  </a:cubicBezTo>
                  <a:cubicBezTo>
                    <a:pt x="435" y="381"/>
                    <a:pt x="435" y="381"/>
                    <a:pt x="435" y="381"/>
                  </a:cubicBezTo>
                  <a:cubicBezTo>
                    <a:pt x="435" y="382"/>
                    <a:pt x="435" y="382"/>
                    <a:pt x="435" y="382"/>
                  </a:cubicBezTo>
                  <a:cubicBezTo>
                    <a:pt x="436" y="382"/>
                    <a:pt x="436" y="382"/>
                    <a:pt x="436" y="382"/>
                  </a:cubicBezTo>
                  <a:cubicBezTo>
                    <a:pt x="436" y="387"/>
                    <a:pt x="443" y="384"/>
                    <a:pt x="443" y="383"/>
                  </a:cubicBezTo>
                  <a:cubicBezTo>
                    <a:pt x="445" y="385"/>
                    <a:pt x="445" y="384"/>
                    <a:pt x="446" y="384"/>
                  </a:cubicBezTo>
                  <a:cubicBezTo>
                    <a:pt x="446" y="382"/>
                    <a:pt x="446" y="382"/>
                    <a:pt x="446" y="382"/>
                  </a:cubicBezTo>
                  <a:cubicBezTo>
                    <a:pt x="447" y="382"/>
                    <a:pt x="447" y="382"/>
                    <a:pt x="447" y="382"/>
                  </a:cubicBezTo>
                  <a:cubicBezTo>
                    <a:pt x="448" y="378"/>
                    <a:pt x="451" y="376"/>
                    <a:pt x="450" y="374"/>
                  </a:cubicBezTo>
                  <a:cubicBezTo>
                    <a:pt x="452" y="374"/>
                    <a:pt x="452" y="374"/>
                    <a:pt x="452" y="374"/>
                  </a:cubicBezTo>
                  <a:cubicBezTo>
                    <a:pt x="452" y="373"/>
                    <a:pt x="452" y="373"/>
                    <a:pt x="452" y="373"/>
                  </a:cubicBezTo>
                  <a:cubicBezTo>
                    <a:pt x="453" y="373"/>
                    <a:pt x="453" y="373"/>
                    <a:pt x="453" y="373"/>
                  </a:cubicBezTo>
                  <a:cubicBezTo>
                    <a:pt x="452" y="371"/>
                    <a:pt x="452" y="371"/>
                    <a:pt x="452" y="371"/>
                  </a:cubicBezTo>
                  <a:cubicBezTo>
                    <a:pt x="453" y="371"/>
                    <a:pt x="453" y="371"/>
                    <a:pt x="453" y="371"/>
                  </a:cubicBezTo>
                  <a:cubicBezTo>
                    <a:pt x="457" y="367"/>
                    <a:pt x="453" y="359"/>
                    <a:pt x="459" y="360"/>
                  </a:cubicBezTo>
                  <a:cubicBezTo>
                    <a:pt x="459" y="361"/>
                    <a:pt x="459" y="361"/>
                    <a:pt x="459" y="361"/>
                  </a:cubicBezTo>
                  <a:cubicBezTo>
                    <a:pt x="460" y="358"/>
                    <a:pt x="460" y="357"/>
                    <a:pt x="460" y="356"/>
                  </a:cubicBezTo>
                  <a:cubicBezTo>
                    <a:pt x="460" y="357"/>
                    <a:pt x="460" y="357"/>
                    <a:pt x="460" y="357"/>
                  </a:cubicBezTo>
                  <a:cubicBezTo>
                    <a:pt x="463" y="357"/>
                    <a:pt x="463" y="357"/>
                    <a:pt x="464" y="357"/>
                  </a:cubicBezTo>
                  <a:cubicBezTo>
                    <a:pt x="464" y="358"/>
                    <a:pt x="464" y="358"/>
                    <a:pt x="464" y="358"/>
                  </a:cubicBezTo>
                  <a:cubicBezTo>
                    <a:pt x="464" y="357"/>
                    <a:pt x="464" y="357"/>
                    <a:pt x="464" y="357"/>
                  </a:cubicBezTo>
                  <a:cubicBezTo>
                    <a:pt x="467" y="357"/>
                    <a:pt x="468" y="355"/>
                    <a:pt x="469" y="356"/>
                  </a:cubicBezTo>
                  <a:cubicBezTo>
                    <a:pt x="469" y="355"/>
                    <a:pt x="469" y="355"/>
                    <a:pt x="469" y="355"/>
                  </a:cubicBezTo>
                  <a:cubicBezTo>
                    <a:pt x="471" y="355"/>
                    <a:pt x="471" y="355"/>
                    <a:pt x="471" y="355"/>
                  </a:cubicBezTo>
                  <a:cubicBezTo>
                    <a:pt x="471" y="354"/>
                    <a:pt x="471" y="354"/>
                    <a:pt x="471" y="354"/>
                  </a:cubicBezTo>
                  <a:cubicBezTo>
                    <a:pt x="474" y="354"/>
                    <a:pt x="473" y="351"/>
                    <a:pt x="473" y="351"/>
                  </a:cubicBezTo>
                  <a:cubicBezTo>
                    <a:pt x="474" y="351"/>
                    <a:pt x="474" y="351"/>
                    <a:pt x="474" y="351"/>
                  </a:cubicBezTo>
                  <a:cubicBezTo>
                    <a:pt x="474" y="349"/>
                    <a:pt x="474" y="349"/>
                    <a:pt x="474" y="349"/>
                  </a:cubicBezTo>
                  <a:cubicBezTo>
                    <a:pt x="474" y="350"/>
                    <a:pt x="474" y="350"/>
                    <a:pt x="474" y="350"/>
                  </a:cubicBezTo>
                  <a:cubicBezTo>
                    <a:pt x="476" y="347"/>
                    <a:pt x="477" y="350"/>
                    <a:pt x="478" y="349"/>
                  </a:cubicBezTo>
                  <a:cubicBezTo>
                    <a:pt x="477" y="349"/>
                    <a:pt x="477" y="349"/>
                    <a:pt x="477" y="349"/>
                  </a:cubicBezTo>
                  <a:cubicBezTo>
                    <a:pt x="478" y="350"/>
                    <a:pt x="478" y="350"/>
                    <a:pt x="478" y="350"/>
                  </a:cubicBezTo>
                  <a:cubicBezTo>
                    <a:pt x="478" y="349"/>
                    <a:pt x="478" y="349"/>
                    <a:pt x="478" y="349"/>
                  </a:cubicBezTo>
                  <a:cubicBezTo>
                    <a:pt x="479" y="350"/>
                    <a:pt x="479" y="350"/>
                    <a:pt x="479" y="350"/>
                  </a:cubicBezTo>
                  <a:cubicBezTo>
                    <a:pt x="479" y="349"/>
                    <a:pt x="479" y="349"/>
                    <a:pt x="479" y="349"/>
                  </a:cubicBezTo>
                  <a:cubicBezTo>
                    <a:pt x="480" y="349"/>
                    <a:pt x="480" y="349"/>
                    <a:pt x="480" y="349"/>
                  </a:cubicBezTo>
                  <a:cubicBezTo>
                    <a:pt x="480" y="346"/>
                    <a:pt x="480" y="347"/>
                    <a:pt x="480" y="347"/>
                  </a:cubicBezTo>
                  <a:cubicBezTo>
                    <a:pt x="481" y="347"/>
                    <a:pt x="481" y="347"/>
                    <a:pt x="481" y="347"/>
                  </a:cubicBezTo>
                  <a:cubicBezTo>
                    <a:pt x="481" y="345"/>
                    <a:pt x="481" y="345"/>
                    <a:pt x="481" y="345"/>
                  </a:cubicBezTo>
                  <a:cubicBezTo>
                    <a:pt x="485" y="345"/>
                    <a:pt x="483" y="349"/>
                    <a:pt x="484" y="350"/>
                  </a:cubicBezTo>
                  <a:cubicBezTo>
                    <a:pt x="485" y="349"/>
                    <a:pt x="485" y="349"/>
                    <a:pt x="485" y="349"/>
                  </a:cubicBezTo>
                  <a:cubicBezTo>
                    <a:pt x="485" y="350"/>
                    <a:pt x="485" y="350"/>
                    <a:pt x="485" y="350"/>
                  </a:cubicBezTo>
                  <a:cubicBezTo>
                    <a:pt x="488" y="350"/>
                    <a:pt x="488" y="350"/>
                    <a:pt x="488" y="350"/>
                  </a:cubicBezTo>
                  <a:cubicBezTo>
                    <a:pt x="489" y="354"/>
                    <a:pt x="491" y="352"/>
                    <a:pt x="491" y="352"/>
                  </a:cubicBezTo>
                  <a:cubicBezTo>
                    <a:pt x="491" y="354"/>
                    <a:pt x="491" y="354"/>
                    <a:pt x="491" y="354"/>
                  </a:cubicBezTo>
                  <a:cubicBezTo>
                    <a:pt x="490" y="354"/>
                    <a:pt x="490" y="354"/>
                    <a:pt x="490" y="354"/>
                  </a:cubicBezTo>
                  <a:cubicBezTo>
                    <a:pt x="490" y="355"/>
                    <a:pt x="490" y="355"/>
                    <a:pt x="490" y="355"/>
                  </a:cubicBezTo>
                  <a:cubicBezTo>
                    <a:pt x="493" y="355"/>
                    <a:pt x="492" y="357"/>
                    <a:pt x="492" y="357"/>
                  </a:cubicBezTo>
                  <a:cubicBezTo>
                    <a:pt x="493" y="357"/>
                    <a:pt x="493" y="357"/>
                    <a:pt x="493" y="357"/>
                  </a:cubicBezTo>
                  <a:cubicBezTo>
                    <a:pt x="492" y="358"/>
                    <a:pt x="492" y="358"/>
                    <a:pt x="492" y="358"/>
                  </a:cubicBezTo>
                  <a:cubicBezTo>
                    <a:pt x="491" y="357"/>
                    <a:pt x="490" y="357"/>
                    <a:pt x="490" y="357"/>
                  </a:cubicBezTo>
                  <a:cubicBezTo>
                    <a:pt x="490" y="358"/>
                    <a:pt x="490" y="358"/>
                    <a:pt x="490" y="358"/>
                  </a:cubicBezTo>
                  <a:cubicBezTo>
                    <a:pt x="488" y="358"/>
                    <a:pt x="488" y="358"/>
                    <a:pt x="488" y="358"/>
                  </a:cubicBezTo>
                  <a:cubicBezTo>
                    <a:pt x="488" y="357"/>
                    <a:pt x="488" y="357"/>
                    <a:pt x="488" y="357"/>
                  </a:cubicBezTo>
                  <a:cubicBezTo>
                    <a:pt x="488" y="360"/>
                    <a:pt x="488" y="359"/>
                    <a:pt x="488" y="360"/>
                  </a:cubicBezTo>
                  <a:cubicBezTo>
                    <a:pt x="491" y="360"/>
                    <a:pt x="491" y="360"/>
                    <a:pt x="491" y="360"/>
                  </a:cubicBezTo>
                  <a:cubicBezTo>
                    <a:pt x="491" y="362"/>
                    <a:pt x="491" y="363"/>
                    <a:pt x="491" y="363"/>
                  </a:cubicBezTo>
                  <a:cubicBezTo>
                    <a:pt x="492" y="363"/>
                    <a:pt x="492" y="363"/>
                    <a:pt x="492" y="363"/>
                  </a:cubicBezTo>
                  <a:cubicBezTo>
                    <a:pt x="491" y="363"/>
                    <a:pt x="491" y="363"/>
                    <a:pt x="491" y="363"/>
                  </a:cubicBezTo>
                  <a:cubicBezTo>
                    <a:pt x="491" y="364"/>
                    <a:pt x="491" y="364"/>
                    <a:pt x="491" y="364"/>
                  </a:cubicBezTo>
                  <a:cubicBezTo>
                    <a:pt x="488" y="364"/>
                    <a:pt x="489" y="364"/>
                    <a:pt x="488" y="364"/>
                  </a:cubicBezTo>
                  <a:cubicBezTo>
                    <a:pt x="488" y="366"/>
                    <a:pt x="488" y="366"/>
                    <a:pt x="488" y="366"/>
                  </a:cubicBezTo>
                  <a:cubicBezTo>
                    <a:pt x="487" y="366"/>
                    <a:pt x="487" y="366"/>
                    <a:pt x="487" y="366"/>
                  </a:cubicBezTo>
                  <a:cubicBezTo>
                    <a:pt x="487" y="368"/>
                    <a:pt x="487" y="368"/>
                    <a:pt x="487" y="368"/>
                  </a:cubicBezTo>
                  <a:cubicBezTo>
                    <a:pt x="488" y="368"/>
                    <a:pt x="488" y="368"/>
                    <a:pt x="488" y="368"/>
                  </a:cubicBezTo>
                  <a:cubicBezTo>
                    <a:pt x="488" y="369"/>
                    <a:pt x="488" y="369"/>
                    <a:pt x="488" y="369"/>
                  </a:cubicBezTo>
                  <a:cubicBezTo>
                    <a:pt x="490" y="369"/>
                    <a:pt x="490" y="369"/>
                    <a:pt x="490" y="369"/>
                  </a:cubicBezTo>
                  <a:cubicBezTo>
                    <a:pt x="490" y="370"/>
                    <a:pt x="490" y="370"/>
                    <a:pt x="490" y="370"/>
                  </a:cubicBezTo>
                  <a:cubicBezTo>
                    <a:pt x="492" y="370"/>
                    <a:pt x="492" y="370"/>
                    <a:pt x="492" y="370"/>
                  </a:cubicBezTo>
                  <a:cubicBezTo>
                    <a:pt x="492" y="371"/>
                    <a:pt x="492" y="371"/>
                    <a:pt x="492" y="371"/>
                  </a:cubicBezTo>
                  <a:cubicBezTo>
                    <a:pt x="493" y="371"/>
                    <a:pt x="493" y="371"/>
                    <a:pt x="493" y="371"/>
                  </a:cubicBezTo>
                  <a:cubicBezTo>
                    <a:pt x="493" y="370"/>
                    <a:pt x="493" y="370"/>
                    <a:pt x="493" y="370"/>
                  </a:cubicBezTo>
                  <a:cubicBezTo>
                    <a:pt x="496" y="371"/>
                    <a:pt x="496" y="372"/>
                    <a:pt x="497" y="371"/>
                  </a:cubicBezTo>
                  <a:cubicBezTo>
                    <a:pt x="497" y="370"/>
                    <a:pt x="497" y="370"/>
                    <a:pt x="497" y="370"/>
                  </a:cubicBezTo>
                  <a:cubicBezTo>
                    <a:pt x="497" y="371"/>
                    <a:pt x="497" y="371"/>
                    <a:pt x="497" y="371"/>
                  </a:cubicBezTo>
                  <a:cubicBezTo>
                    <a:pt x="500" y="371"/>
                    <a:pt x="499" y="371"/>
                    <a:pt x="499" y="371"/>
                  </a:cubicBezTo>
                  <a:cubicBezTo>
                    <a:pt x="499" y="370"/>
                    <a:pt x="499" y="370"/>
                    <a:pt x="499" y="370"/>
                  </a:cubicBezTo>
                  <a:cubicBezTo>
                    <a:pt x="500" y="370"/>
                    <a:pt x="500" y="370"/>
                    <a:pt x="500" y="370"/>
                  </a:cubicBezTo>
                  <a:cubicBezTo>
                    <a:pt x="500" y="371"/>
                    <a:pt x="500" y="371"/>
                    <a:pt x="500" y="371"/>
                  </a:cubicBezTo>
                  <a:cubicBezTo>
                    <a:pt x="499" y="371"/>
                    <a:pt x="499" y="371"/>
                    <a:pt x="499" y="371"/>
                  </a:cubicBezTo>
                  <a:cubicBezTo>
                    <a:pt x="500" y="371"/>
                    <a:pt x="500" y="371"/>
                    <a:pt x="500" y="371"/>
                  </a:cubicBezTo>
                  <a:cubicBezTo>
                    <a:pt x="500" y="373"/>
                    <a:pt x="500" y="373"/>
                    <a:pt x="500" y="373"/>
                  </a:cubicBezTo>
                  <a:cubicBezTo>
                    <a:pt x="503" y="373"/>
                    <a:pt x="502" y="373"/>
                    <a:pt x="503" y="373"/>
                  </a:cubicBezTo>
                  <a:cubicBezTo>
                    <a:pt x="503" y="370"/>
                    <a:pt x="503" y="371"/>
                    <a:pt x="503" y="370"/>
                  </a:cubicBezTo>
                  <a:cubicBezTo>
                    <a:pt x="505" y="370"/>
                    <a:pt x="506" y="370"/>
                    <a:pt x="506" y="370"/>
                  </a:cubicBezTo>
                  <a:cubicBezTo>
                    <a:pt x="506" y="367"/>
                    <a:pt x="505" y="367"/>
                    <a:pt x="505" y="367"/>
                  </a:cubicBezTo>
                  <a:cubicBezTo>
                    <a:pt x="505" y="368"/>
                    <a:pt x="505" y="368"/>
                    <a:pt x="505" y="368"/>
                  </a:cubicBezTo>
                  <a:cubicBezTo>
                    <a:pt x="506" y="368"/>
                    <a:pt x="506" y="368"/>
                    <a:pt x="506" y="368"/>
                  </a:cubicBezTo>
                  <a:cubicBezTo>
                    <a:pt x="506" y="367"/>
                    <a:pt x="506" y="367"/>
                    <a:pt x="506" y="367"/>
                  </a:cubicBezTo>
                  <a:cubicBezTo>
                    <a:pt x="507" y="367"/>
                    <a:pt x="507" y="367"/>
                    <a:pt x="507" y="367"/>
                  </a:cubicBezTo>
                  <a:cubicBezTo>
                    <a:pt x="506" y="366"/>
                    <a:pt x="506" y="366"/>
                    <a:pt x="506" y="366"/>
                  </a:cubicBezTo>
                  <a:cubicBezTo>
                    <a:pt x="507" y="366"/>
                    <a:pt x="507" y="366"/>
                    <a:pt x="507" y="366"/>
                  </a:cubicBezTo>
                  <a:cubicBezTo>
                    <a:pt x="506" y="366"/>
                    <a:pt x="506" y="366"/>
                    <a:pt x="506" y="366"/>
                  </a:cubicBezTo>
                  <a:cubicBezTo>
                    <a:pt x="506" y="364"/>
                    <a:pt x="506" y="364"/>
                    <a:pt x="506" y="364"/>
                  </a:cubicBezTo>
                  <a:cubicBezTo>
                    <a:pt x="509" y="364"/>
                    <a:pt x="508" y="364"/>
                    <a:pt x="509" y="364"/>
                  </a:cubicBezTo>
                  <a:cubicBezTo>
                    <a:pt x="509" y="366"/>
                    <a:pt x="509" y="366"/>
                    <a:pt x="509" y="366"/>
                  </a:cubicBezTo>
                  <a:cubicBezTo>
                    <a:pt x="510" y="366"/>
                    <a:pt x="510" y="366"/>
                    <a:pt x="510" y="366"/>
                  </a:cubicBezTo>
                  <a:cubicBezTo>
                    <a:pt x="510" y="367"/>
                    <a:pt x="510" y="367"/>
                    <a:pt x="510" y="367"/>
                  </a:cubicBezTo>
                  <a:cubicBezTo>
                    <a:pt x="511" y="367"/>
                    <a:pt x="511" y="367"/>
                    <a:pt x="511" y="367"/>
                  </a:cubicBezTo>
                  <a:cubicBezTo>
                    <a:pt x="511" y="366"/>
                    <a:pt x="511" y="366"/>
                    <a:pt x="511" y="366"/>
                  </a:cubicBezTo>
                  <a:cubicBezTo>
                    <a:pt x="512" y="366"/>
                    <a:pt x="512" y="366"/>
                    <a:pt x="512" y="366"/>
                  </a:cubicBezTo>
                  <a:cubicBezTo>
                    <a:pt x="512" y="364"/>
                    <a:pt x="512" y="364"/>
                    <a:pt x="512" y="364"/>
                  </a:cubicBezTo>
                  <a:cubicBezTo>
                    <a:pt x="511" y="364"/>
                    <a:pt x="511" y="364"/>
                    <a:pt x="511" y="364"/>
                  </a:cubicBezTo>
                  <a:cubicBezTo>
                    <a:pt x="511" y="363"/>
                    <a:pt x="511" y="363"/>
                    <a:pt x="511" y="363"/>
                  </a:cubicBezTo>
                  <a:cubicBezTo>
                    <a:pt x="512" y="363"/>
                    <a:pt x="512" y="363"/>
                    <a:pt x="512" y="363"/>
                  </a:cubicBezTo>
                  <a:cubicBezTo>
                    <a:pt x="512" y="364"/>
                    <a:pt x="512" y="364"/>
                    <a:pt x="512" y="364"/>
                  </a:cubicBezTo>
                  <a:cubicBezTo>
                    <a:pt x="515" y="364"/>
                    <a:pt x="514" y="364"/>
                    <a:pt x="515" y="364"/>
                  </a:cubicBezTo>
                  <a:cubicBezTo>
                    <a:pt x="515" y="366"/>
                    <a:pt x="515" y="366"/>
                    <a:pt x="515" y="366"/>
                  </a:cubicBezTo>
                  <a:cubicBezTo>
                    <a:pt x="516" y="364"/>
                    <a:pt x="516" y="364"/>
                    <a:pt x="516" y="363"/>
                  </a:cubicBezTo>
                  <a:cubicBezTo>
                    <a:pt x="513" y="363"/>
                    <a:pt x="514" y="363"/>
                    <a:pt x="513" y="363"/>
                  </a:cubicBezTo>
                  <a:cubicBezTo>
                    <a:pt x="513" y="360"/>
                    <a:pt x="512" y="360"/>
                    <a:pt x="512" y="360"/>
                  </a:cubicBezTo>
                  <a:cubicBezTo>
                    <a:pt x="513" y="360"/>
                    <a:pt x="513" y="360"/>
                    <a:pt x="513" y="360"/>
                  </a:cubicBezTo>
                  <a:cubicBezTo>
                    <a:pt x="513" y="358"/>
                    <a:pt x="513" y="358"/>
                    <a:pt x="513" y="358"/>
                  </a:cubicBezTo>
                  <a:cubicBezTo>
                    <a:pt x="512" y="358"/>
                    <a:pt x="512" y="358"/>
                    <a:pt x="512" y="358"/>
                  </a:cubicBezTo>
                  <a:cubicBezTo>
                    <a:pt x="512" y="357"/>
                    <a:pt x="512" y="357"/>
                    <a:pt x="512" y="357"/>
                  </a:cubicBezTo>
                  <a:cubicBezTo>
                    <a:pt x="509" y="357"/>
                    <a:pt x="510" y="355"/>
                    <a:pt x="510" y="355"/>
                  </a:cubicBezTo>
                  <a:cubicBezTo>
                    <a:pt x="509" y="355"/>
                    <a:pt x="509" y="355"/>
                    <a:pt x="509" y="355"/>
                  </a:cubicBezTo>
                  <a:cubicBezTo>
                    <a:pt x="509" y="356"/>
                    <a:pt x="509" y="356"/>
                    <a:pt x="509" y="356"/>
                  </a:cubicBezTo>
                  <a:cubicBezTo>
                    <a:pt x="509" y="355"/>
                    <a:pt x="509" y="355"/>
                    <a:pt x="509" y="355"/>
                  </a:cubicBezTo>
                  <a:cubicBezTo>
                    <a:pt x="510" y="355"/>
                    <a:pt x="510" y="355"/>
                    <a:pt x="510" y="355"/>
                  </a:cubicBezTo>
                  <a:cubicBezTo>
                    <a:pt x="510" y="354"/>
                    <a:pt x="510" y="354"/>
                    <a:pt x="510" y="354"/>
                  </a:cubicBezTo>
                  <a:cubicBezTo>
                    <a:pt x="511" y="354"/>
                    <a:pt x="511" y="354"/>
                    <a:pt x="511" y="354"/>
                  </a:cubicBezTo>
                  <a:cubicBezTo>
                    <a:pt x="511" y="352"/>
                    <a:pt x="511" y="352"/>
                    <a:pt x="511" y="352"/>
                  </a:cubicBezTo>
                  <a:cubicBezTo>
                    <a:pt x="512" y="352"/>
                    <a:pt x="512" y="352"/>
                    <a:pt x="512" y="352"/>
                  </a:cubicBezTo>
                  <a:cubicBezTo>
                    <a:pt x="512" y="351"/>
                    <a:pt x="512" y="351"/>
                    <a:pt x="512" y="351"/>
                  </a:cubicBezTo>
                  <a:cubicBezTo>
                    <a:pt x="512" y="352"/>
                    <a:pt x="512" y="352"/>
                    <a:pt x="512" y="352"/>
                  </a:cubicBezTo>
                  <a:cubicBezTo>
                    <a:pt x="512" y="351"/>
                    <a:pt x="512" y="351"/>
                    <a:pt x="512" y="351"/>
                  </a:cubicBezTo>
                  <a:cubicBezTo>
                    <a:pt x="509" y="351"/>
                    <a:pt x="510" y="351"/>
                    <a:pt x="510" y="351"/>
                  </a:cubicBezTo>
                  <a:cubicBezTo>
                    <a:pt x="510" y="350"/>
                    <a:pt x="510" y="350"/>
                    <a:pt x="510" y="350"/>
                  </a:cubicBezTo>
                  <a:cubicBezTo>
                    <a:pt x="509" y="350"/>
                    <a:pt x="509" y="350"/>
                    <a:pt x="509" y="350"/>
                  </a:cubicBezTo>
                  <a:cubicBezTo>
                    <a:pt x="509" y="349"/>
                    <a:pt x="509" y="349"/>
                    <a:pt x="509" y="349"/>
                  </a:cubicBezTo>
                  <a:cubicBezTo>
                    <a:pt x="507" y="349"/>
                    <a:pt x="507" y="349"/>
                    <a:pt x="507" y="349"/>
                  </a:cubicBezTo>
                  <a:cubicBezTo>
                    <a:pt x="507" y="346"/>
                    <a:pt x="507" y="347"/>
                    <a:pt x="507" y="347"/>
                  </a:cubicBezTo>
                  <a:cubicBezTo>
                    <a:pt x="505" y="347"/>
                    <a:pt x="504" y="347"/>
                    <a:pt x="504" y="347"/>
                  </a:cubicBezTo>
                  <a:cubicBezTo>
                    <a:pt x="504" y="348"/>
                    <a:pt x="504" y="348"/>
                    <a:pt x="504" y="348"/>
                  </a:cubicBezTo>
                  <a:cubicBezTo>
                    <a:pt x="503" y="346"/>
                    <a:pt x="502" y="347"/>
                    <a:pt x="501" y="347"/>
                  </a:cubicBezTo>
                  <a:cubicBezTo>
                    <a:pt x="503" y="345"/>
                    <a:pt x="503" y="345"/>
                    <a:pt x="503" y="345"/>
                  </a:cubicBezTo>
                  <a:cubicBezTo>
                    <a:pt x="501" y="344"/>
                    <a:pt x="502" y="344"/>
                    <a:pt x="501" y="343"/>
                  </a:cubicBezTo>
                  <a:cubicBezTo>
                    <a:pt x="503" y="343"/>
                    <a:pt x="503" y="343"/>
                    <a:pt x="503" y="343"/>
                  </a:cubicBezTo>
                  <a:cubicBezTo>
                    <a:pt x="501" y="343"/>
                    <a:pt x="501" y="343"/>
                    <a:pt x="501" y="343"/>
                  </a:cubicBezTo>
                  <a:cubicBezTo>
                    <a:pt x="500" y="338"/>
                    <a:pt x="498" y="340"/>
                    <a:pt x="497" y="339"/>
                  </a:cubicBezTo>
                  <a:cubicBezTo>
                    <a:pt x="497" y="341"/>
                    <a:pt x="497" y="341"/>
                    <a:pt x="497" y="341"/>
                  </a:cubicBezTo>
                  <a:cubicBezTo>
                    <a:pt x="496" y="341"/>
                    <a:pt x="496" y="341"/>
                    <a:pt x="496" y="341"/>
                  </a:cubicBezTo>
                  <a:cubicBezTo>
                    <a:pt x="496" y="342"/>
                    <a:pt x="496" y="342"/>
                    <a:pt x="496" y="342"/>
                  </a:cubicBezTo>
                  <a:cubicBezTo>
                    <a:pt x="493" y="342"/>
                    <a:pt x="493" y="342"/>
                    <a:pt x="493" y="342"/>
                  </a:cubicBezTo>
                  <a:cubicBezTo>
                    <a:pt x="493" y="343"/>
                    <a:pt x="493" y="343"/>
                    <a:pt x="493" y="343"/>
                  </a:cubicBezTo>
                  <a:cubicBezTo>
                    <a:pt x="491" y="343"/>
                    <a:pt x="490" y="343"/>
                    <a:pt x="490" y="343"/>
                  </a:cubicBezTo>
                  <a:cubicBezTo>
                    <a:pt x="490" y="342"/>
                    <a:pt x="490" y="342"/>
                    <a:pt x="490" y="342"/>
                  </a:cubicBezTo>
                  <a:cubicBezTo>
                    <a:pt x="488" y="342"/>
                    <a:pt x="488" y="342"/>
                    <a:pt x="488" y="342"/>
                  </a:cubicBezTo>
                  <a:cubicBezTo>
                    <a:pt x="488" y="343"/>
                    <a:pt x="488" y="343"/>
                    <a:pt x="488" y="343"/>
                  </a:cubicBezTo>
                  <a:cubicBezTo>
                    <a:pt x="486" y="343"/>
                    <a:pt x="486" y="345"/>
                    <a:pt x="486" y="344"/>
                  </a:cubicBezTo>
                  <a:cubicBezTo>
                    <a:pt x="486" y="343"/>
                    <a:pt x="486" y="343"/>
                    <a:pt x="486" y="343"/>
                  </a:cubicBezTo>
                  <a:cubicBezTo>
                    <a:pt x="485" y="343"/>
                    <a:pt x="485" y="343"/>
                    <a:pt x="485" y="343"/>
                  </a:cubicBezTo>
                  <a:cubicBezTo>
                    <a:pt x="485" y="342"/>
                    <a:pt x="485" y="342"/>
                    <a:pt x="485" y="342"/>
                  </a:cubicBezTo>
                  <a:cubicBezTo>
                    <a:pt x="486" y="342"/>
                    <a:pt x="486" y="342"/>
                    <a:pt x="486" y="342"/>
                  </a:cubicBezTo>
                  <a:cubicBezTo>
                    <a:pt x="485" y="340"/>
                    <a:pt x="484" y="341"/>
                    <a:pt x="484" y="341"/>
                  </a:cubicBezTo>
                  <a:cubicBezTo>
                    <a:pt x="484" y="339"/>
                    <a:pt x="484" y="339"/>
                    <a:pt x="484" y="339"/>
                  </a:cubicBezTo>
                  <a:cubicBezTo>
                    <a:pt x="485" y="339"/>
                    <a:pt x="485" y="339"/>
                    <a:pt x="485" y="339"/>
                  </a:cubicBezTo>
                  <a:cubicBezTo>
                    <a:pt x="485" y="337"/>
                    <a:pt x="485" y="335"/>
                    <a:pt x="485" y="335"/>
                  </a:cubicBezTo>
                  <a:cubicBezTo>
                    <a:pt x="489" y="335"/>
                    <a:pt x="487" y="331"/>
                    <a:pt x="487" y="330"/>
                  </a:cubicBezTo>
                  <a:cubicBezTo>
                    <a:pt x="486" y="330"/>
                    <a:pt x="486" y="330"/>
                    <a:pt x="486" y="330"/>
                  </a:cubicBezTo>
                  <a:cubicBezTo>
                    <a:pt x="488" y="329"/>
                    <a:pt x="487" y="328"/>
                    <a:pt x="487" y="328"/>
                  </a:cubicBezTo>
                  <a:cubicBezTo>
                    <a:pt x="487" y="329"/>
                    <a:pt x="487" y="329"/>
                    <a:pt x="487" y="329"/>
                  </a:cubicBezTo>
                  <a:cubicBezTo>
                    <a:pt x="488" y="329"/>
                    <a:pt x="488" y="329"/>
                    <a:pt x="488" y="329"/>
                  </a:cubicBezTo>
                  <a:cubicBezTo>
                    <a:pt x="491" y="325"/>
                    <a:pt x="489" y="321"/>
                    <a:pt x="488" y="320"/>
                  </a:cubicBezTo>
                  <a:cubicBezTo>
                    <a:pt x="487" y="320"/>
                    <a:pt x="487" y="320"/>
                    <a:pt x="487" y="320"/>
                  </a:cubicBezTo>
                  <a:cubicBezTo>
                    <a:pt x="487" y="319"/>
                    <a:pt x="487" y="319"/>
                    <a:pt x="487" y="319"/>
                  </a:cubicBezTo>
                  <a:cubicBezTo>
                    <a:pt x="488" y="319"/>
                    <a:pt x="488" y="319"/>
                    <a:pt x="488" y="319"/>
                  </a:cubicBezTo>
                  <a:cubicBezTo>
                    <a:pt x="488" y="318"/>
                    <a:pt x="488" y="318"/>
                    <a:pt x="488" y="318"/>
                  </a:cubicBezTo>
                  <a:cubicBezTo>
                    <a:pt x="486" y="318"/>
                    <a:pt x="486" y="320"/>
                    <a:pt x="486" y="319"/>
                  </a:cubicBezTo>
                  <a:cubicBezTo>
                    <a:pt x="486" y="318"/>
                    <a:pt x="486" y="318"/>
                    <a:pt x="486" y="318"/>
                  </a:cubicBezTo>
                  <a:cubicBezTo>
                    <a:pt x="487" y="318"/>
                    <a:pt x="487" y="318"/>
                    <a:pt x="487" y="318"/>
                  </a:cubicBezTo>
                  <a:cubicBezTo>
                    <a:pt x="488" y="315"/>
                    <a:pt x="489" y="314"/>
                    <a:pt x="488" y="313"/>
                  </a:cubicBezTo>
                  <a:cubicBezTo>
                    <a:pt x="490" y="313"/>
                    <a:pt x="490" y="313"/>
                    <a:pt x="490" y="313"/>
                  </a:cubicBezTo>
                  <a:cubicBezTo>
                    <a:pt x="489" y="309"/>
                    <a:pt x="490" y="306"/>
                    <a:pt x="491" y="304"/>
                  </a:cubicBezTo>
                  <a:cubicBezTo>
                    <a:pt x="492" y="304"/>
                    <a:pt x="492" y="304"/>
                    <a:pt x="492" y="304"/>
                  </a:cubicBezTo>
                  <a:cubicBezTo>
                    <a:pt x="494" y="299"/>
                    <a:pt x="495" y="300"/>
                    <a:pt x="494" y="299"/>
                  </a:cubicBezTo>
                  <a:cubicBezTo>
                    <a:pt x="496" y="299"/>
                    <a:pt x="496" y="299"/>
                    <a:pt x="496" y="299"/>
                  </a:cubicBezTo>
                  <a:cubicBezTo>
                    <a:pt x="496" y="298"/>
                    <a:pt x="496" y="298"/>
                    <a:pt x="496" y="298"/>
                  </a:cubicBezTo>
                  <a:cubicBezTo>
                    <a:pt x="497" y="298"/>
                    <a:pt x="497" y="298"/>
                    <a:pt x="497" y="298"/>
                  </a:cubicBezTo>
                  <a:cubicBezTo>
                    <a:pt x="497" y="295"/>
                    <a:pt x="497" y="294"/>
                    <a:pt x="497" y="293"/>
                  </a:cubicBezTo>
                  <a:cubicBezTo>
                    <a:pt x="496" y="293"/>
                    <a:pt x="496" y="293"/>
                    <a:pt x="496" y="293"/>
                  </a:cubicBezTo>
                  <a:cubicBezTo>
                    <a:pt x="495" y="288"/>
                    <a:pt x="491" y="285"/>
                    <a:pt x="492" y="281"/>
                  </a:cubicBezTo>
                  <a:cubicBezTo>
                    <a:pt x="491" y="281"/>
                    <a:pt x="491" y="281"/>
                    <a:pt x="491" y="281"/>
                  </a:cubicBezTo>
                  <a:cubicBezTo>
                    <a:pt x="491" y="279"/>
                    <a:pt x="491" y="279"/>
                    <a:pt x="491" y="279"/>
                  </a:cubicBezTo>
                  <a:cubicBezTo>
                    <a:pt x="490" y="279"/>
                    <a:pt x="490" y="279"/>
                    <a:pt x="490" y="279"/>
                  </a:cubicBezTo>
                  <a:cubicBezTo>
                    <a:pt x="490" y="278"/>
                    <a:pt x="490" y="278"/>
                    <a:pt x="490" y="278"/>
                  </a:cubicBezTo>
                  <a:cubicBezTo>
                    <a:pt x="491" y="278"/>
                    <a:pt x="491" y="278"/>
                    <a:pt x="491" y="278"/>
                  </a:cubicBezTo>
                  <a:cubicBezTo>
                    <a:pt x="491" y="277"/>
                    <a:pt x="491" y="277"/>
                    <a:pt x="491" y="277"/>
                  </a:cubicBezTo>
                  <a:cubicBezTo>
                    <a:pt x="490" y="277"/>
                    <a:pt x="490" y="277"/>
                    <a:pt x="490" y="277"/>
                  </a:cubicBezTo>
                  <a:cubicBezTo>
                    <a:pt x="490" y="273"/>
                    <a:pt x="490" y="265"/>
                    <a:pt x="490" y="266"/>
                  </a:cubicBezTo>
                  <a:cubicBezTo>
                    <a:pt x="488" y="266"/>
                    <a:pt x="488" y="266"/>
                    <a:pt x="488" y="266"/>
                  </a:cubicBezTo>
                  <a:cubicBezTo>
                    <a:pt x="488" y="261"/>
                    <a:pt x="485" y="259"/>
                    <a:pt x="486" y="255"/>
                  </a:cubicBezTo>
                  <a:cubicBezTo>
                    <a:pt x="487" y="255"/>
                    <a:pt x="487" y="255"/>
                    <a:pt x="487" y="255"/>
                  </a:cubicBezTo>
                  <a:cubicBezTo>
                    <a:pt x="487" y="254"/>
                    <a:pt x="487" y="254"/>
                    <a:pt x="487" y="254"/>
                  </a:cubicBezTo>
                  <a:cubicBezTo>
                    <a:pt x="490" y="254"/>
                    <a:pt x="489" y="254"/>
                    <a:pt x="490" y="254"/>
                  </a:cubicBezTo>
                  <a:cubicBezTo>
                    <a:pt x="490" y="252"/>
                    <a:pt x="488" y="252"/>
                    <a:pt x="488" y="252"/>
                  </a:cubicBezTo>
                  <a:cubicBezTo>
                    <a:pt x="490" y="252"/>
                    <a:pt x="490" y="252"/>
                    <a:pt x="490" y="252"/>
                  </a:cubicBezTo>
                  <a:cubicBezTo>
                    <a:pt x="490" y="250"/>
                    <a:pt x="490" y="250"/>
                    <a:pt x="490" y="250"/>
                  </a:cubicBezTo>
                  <a:cubicBezTo>
                    <a:pt x="488" y="250"/>
                    <a:pt x="488" y="250"/>
                    <a:pt x="488" y="250"/>
                  </a:cubicBezTo>
                  <a:cubicBezTo>
                    <a:pt x="488" y="248"/>
                    <a:pt x="488" y="248"/>
                    <a:pt x="488" y="248"/>
                  </a:cubicBezTo>
                  <a:cubicBezTo>
                    <a:pt x="490" y="248"/>
                    <a:pt x="490" y="248"/>
                    <a:pt x="490" y="248"/>
                  </a:cubicBezTo>
                  <a:cubicBezTo>
                    <a:pt x="490" y="247"/>
                    <a:pt x="490" y="247"/>
                    <a:pt x="490" y="247"/>
                  </a:cubicBezTo>
                  <a:cubicBezTo>
                    <a:pt x="491" y="247"/>
                    <a:pt x="491" y="247"/>
                    <a:pt x="491" y="247"/>
                  </a:cubicBezTo>
                  <a:cubicBezTo>
                    <a:pt x="491" y="244"/>
                    <a:pt x="491" y="244"/>
                    <a:pt x="491" y="243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93" y="240"/>
                    <a:pt x="494" y="240"/>
                    <a:pt x="493" y="239"/>
                  </a:cubicBezTo>
                  <a:cubicBezTo>
                    <a:pt x="494" y="239"/>
                    <a:pt x="494" y="239"/>
                    <a:pt x="494" y="239"/>
                  </a:cubicBezTo>
                  <a:cubicBezTo>
                    <a:pt x="493" y="239"/>
                    <a:pt x="493" y="239"/>
                    <a:pt x="493" y="239"/>
                  </a:cubicBezTo>
                  <a:cubicBezTo>
                    <a:pt x="492" y="235"/>
                    <a:pt x="495" y="234"/>
                    <a:pt x="496" y="234"/>
                  </a:cubicBezTo>
                  <a:cubicBezTo>
                    <a:pt x="496" y="233"/>
                    <a:pt x="496" y="233"/>
                    <a:pt x="496" y="233"/>
                  </a:cubicBezTo>
                  <a:cubicBezTo>
                    <a:pt x="498" y="233"/>
                    <a:pt x="499" y="233"/>
                    <a:pt x="499" y="233"/>
                  </a:cubicBezTo>
                  <a:cubicBezTo>
                    <a:pt x="499" y="231"/>
                    <a:pt x="499" y="231"/>
                    <a:pt x="499" y="231"/>
                  </a:cubicBezTo>
                  <a:cubicBezTo>
                    <a:pt x="500" y="231"/>
                    <a:pt x="500" y="231"/>
                    <a:pt x="500" y="231"/>
                  </a:cubicBezTo>
                  <a:cubicBezTo>
                    <a:pt x="500" y="229"/>
                    <a:pt x="500" y="229"/>
                    <a:pt x="500" y="229"/>
                  </a:cubicBezTo>
                  <a:cubicBezTo>
                    <a:pt x="503" y="229"/>
                    <a:pt x="502" y="229"/>
                    <a:pt x="503" y="229"/>
                  </a:cubicBezTo>
                  <a:cubicBezTo>
                    <a:pt x="503" y="228"/>
                    <a:pt x="503" y="228"/>
                    <a:pt x="503" y="228"/>
                  </a:cubicBezTo>
                  <a:cubicBezTo>
                    <a:pt x="504" y="228"/>
                    <a:pt x="504" y="228"/>
                    <a:pt x="504" y="228"/>
                  </a:cubicBezTo>
                  <a:cubicBezTo>
                    <a:pt x="504" y="227"/>
                    <a:pt x="504" y="227"/>
                    <a:pt x="504" y="227"/>
                  </a:cubicBezTo>
                  <a:cubicBezTo>
                    <a:pt x="505" y="227"/>
                    <a:pt x="505" y="227"/>
                    <a:pt x="505" y="227"/>
                  </a:cubicBezTo>
                  <a:cubicBezTo>
                    <a:pt x="505" y="228"/>
                    <a:pt x="505" y="228"/>
                    <a:pt x="505" y="228"/>
                  </a:cubicBezTo>
                  <a:cubicBezTo>
                    <a:pt x="508" y="227"/>
                    <a:pt x="510" y="229"/>
                    <a:pt x="510" y="229"/>
                  </a:cubicBezTo>
                  <a:cubicBezTo>
                    <a:pt x="511" y="227"/>
                    <a:pt x="512" y="228"/>
                    <a:pt x="512" y="228"/>
                  </a:cubicBezTo>
                  <a:cubicBezTo>
                    <a:pt x="511" y="228"/>
                    <a:pt x="511" y="228"/>
                    <a:pt x="511" y="228"/>
                  </a:cubicBezTo>
                  <a:cubicBezTo>
                    <a:pt x="511" y="227"/>
                    <a:pt x="511" y="227"/>
                    <a:pt x="511" y="227"/>
                  </a:cubicBezTo>
                  <a:cubicBezTo>
                    <a:pt x="514" y="227"/>
                    <a:pt x="513" y="227"/>
                    <a:pt x="513" y="227"/>
                  </a:cubicBezTo>
                  <a:cubicBezTo>
                    <a:pt x="513" y="224"/>
                    <a:pt x="513" y="225"/>
                    <a:pt x="513" y="224"/>
                  </a:cubicBezTo>
                  <a:cubicBezTo>
                    <a:pt x="512" y="224"/>
                    <a:pt x="512" y="224"/>
                    <a:pt x="512" y="224"/>
                  </a:cubicBezTo>
                  <a:cubicBezTo>
                    <a:pt x="516" y="222"/>
                    <a:pt x="516" y="222"/>
                    <a:pt x="516" y="220"/>
                  </a:cubicBezTo>
                  <a:cubicBezTo>
                    <a:pt x="518" y="220"/>
                    <a:pt x="518" y="220"/>
                    <a:pt x="518" y="220"/>
                  </a:cubicBezTo>
                  <a:cubicBezTo>
                    <a:pt x="518" y="218"/>
                    <a:pt x="518" y="218"/>
                    <a:pt x="518" y="218"/>
                  </a:cubicBezTo>
                  <a:cubicBezTo>
                    <a:pt x="519" y="218"/>
                    <a:pt x="519" y="218"/>
                    <a:pt x="519" y="218"/>
                  </a:cubicBezTo>
                  <a:cubicBezTo>
                    <a:pt x="519" y="217"/>
                    <a:pt x="519" y="217"/>
                    <a:pt x="519" y="217"/>
                  </a:cubicBezTo>
                  <a:cubicBezTo>
                    <a:pt x="522" y="217"/>
                    <a:pt x="523" y="217"/>
                    <a:pt x="523" y="217"/>
                  </a:cubicBezTo>
                  <a:cubicBezTo>
                    <a:pt x="523" y="216"/>
                    <a:pt x="523" y="216"/>
                    <a:pt x="523" y="216"/>
                  </a:cubicBezTo>
                  <a:cubicBezTo>
                    <a:pt x="524" y="216"/>
                    <a:pt x="524" y="216"/>
                    <a:pt x="524" y="216"/>
                  </a:cubicBezTo>
                  <a:cubicBezTo>
                    <a:pt x="524" y="213"/>
                    <a:pt x="524" y="212"/>
                    <a:pt x="524" y="211"/>
                  </a:cubicBezTo>
                  <a:cubicBezTo>
                    <a:pt x="525" y="211"/>
                    <a:pt x="525" y="211"/>
                    <a:pt x="525" y="211"/>
                  </a:cubicBezTo>
                  <a:cubicBezTo>
                    <a:pt x="525" y="207"/>
                    <a:pt x="525" y="205"/>
                    <a:pt x="525" y="203"/>
                  </a:cubicBezTo>
                  <a:cubicBezTo>
                    <a:pt x="526" y="203"/>
                    <a:pt x="526" y="203"/>
                    <a:pt x="526" y="203"/>
                  </a:cubicBezTo>
                  <a:cubicBezTo>
                    <a:pt x="527" y="200"/>
                    <a:pt x="525" y="199"/>
                    <a:pt x="525" y="198"/>
                  </a:cubicBezTo>
                  <a:cubicBezTo>
                    <a:pt x="521" y="199"/>
                    <a:pt x="522" y="196"/>
                    <a:pt x="522" y="196"/>
                  </a:cubicBezTo>
                  <a:cubicBezTo>
                    <a:pt x="525" y="196"/>
                    <a:pt x="524" y="193"/>
                    <a:pt x="524" y="194"/>
                  </a:cubicBezTo>
                  <a:cubicBezTo>
                    <a:pt x="528" y="193"/>
                    <a:pt x="528" y="191"/>
                    <a:pt x="529" y="191"/>
                  </a:cubicBezTo>
                  <a:cubicBezTo>
                    <a:pt x="528" y="191"/>
                    <a:pt x="528" y="191"/>
                    <a:pt x="528" y="191"/>
                  </a:cubicBezTo>
                  <a:cubicBezTo>
                    <a:pt x="529" y="189"/>
                    <a:pt x="529" y="190"/>
                    <a:pt x="530" y="190"/>
                  </a:cubicBezTo>
                  <a:cubicBezTo>
                    <a:pt x="530" y="187"/>
                    <a:pt x="530" y="188"/>
                    <a:pt x="530" y="188"/>
                  </a:cubicBezTo>
                  <a:cubicBezTo>
                    <a:pt x="530" y="189"/>
                    <a:pt x="530" y="189"/>
                    <a:pt x="530" y="189"/>
                  </a:cubicBezTo>
                  <a:cubicBezTo>
                    <a:pt x="531" y="187"/>
                    <a:pt x="532" y="188"/>
                    <a:pt x="532" y="188"/>
                  </a:cubicBezTo>
                  <a:cubicBezTo>
                    <a:pt x="532" y="186"/>
                    <a:pt x="532" y="186"/>
                    <a:pt x="532" y="186"/>
                  </a:cubicBezTo>
                  <a:cubicBezTo>
                    <a:pt x="535" y="186"/>
                    <a:pt x="534" y="186"/>
                    <a:pt x="535" y="186"/>
                  </a:cubicBezTo>
                  <a:cubicBezTo>
                    <a:pt x="535" y="188"/>
                    <a:pt x="535" y="188"/>
                    <a:pt x="535" y="188"/>
                  </a:cubicBezTo>
                  <a:cubicBezTo>
                    <a:pt x="536" y="188"/>
                    <a:pt x="536" y="188"/>
                    <a:pt x="536" y="188"/>
                  </a:cubicBezTo>
                  <a:cubicBezTo>
                    <a:pt x="536" y="189"/>
                    <a:pt x="536" y="189"/>
                    <a:pt x="536" y="189"/>
                  </a:cubicBezTo>
                  <a:cubicBezTo>
                    <a:pt x="540" y="187"/>
                    <a:pt x="542" y="188"/>
                    <a:pt x="544" y="188"/>
                  </a:cubicBezTo>
                  <a:cubicBezTo>
                    <a:pt x="544" y="185"/>
                    <a:pt x="544" y="184"/>
                    <a:pt x="544" y="184"/>
                  </a:cubicBezTo>
                  <a:cubicBezTo>
                    <a:pt x="545" y="184"/>
                    <a:pt x="545" y="184"/>
                    <a:pt x="545" y="184"/>
                  </a:cubicBezTo>
                  <a:cubicBezTo>
                    <a:pt x="545" y="183"/>
                    <a:pt x="545" y="183"/>
                    <a:pt x="545" y="183"/>
                  </a:cubicBezTo>
                  <a:cubicBezTo>
                    <a:pt x="545" y="184"/>
                    <a:pt x="545" y="184"/>
                    <a:pt x="545" y="184"/>
                  </a:cubicBezTo>
                  <a:cubicBezTo>
                    <a:pt x="545" y="183"/>
                    <a:pt x="545" y="183"/>
                    <a:pt x="545" y="183"/>
                  </a:cubicBezTo>
                  <a:cubicBezTo>
                    <a:pt x="547" y="183"/>
                    <a:pt x="547" y="183"/>
                    <a:pt x="547" y="183"/>
                  </a:cubicBezTo>
                  <a:cubicBezTo>
                    <a:pt x="547" y="182"/>
                    <a:pt x="547" y="182"/>
                    <a:pt x="547" y="182"/>
                  </a:cubicBezTo>
                  <a:cubicBezTo>
                    <a:pt x="548" y="182"/>
                    <a:pt x="548" y="182"/>
                    <a:pt x="548" y="182"/>
                  </a:cubicBezTo>
                  <a:cubicBezTo>
                    <a:pt x="548" y="183"/>
                    <a:pt x="548" y="183"/>
                    <a:pt x="548" y="183"/>
                  </a:cubicBezTo>
                  <a:cubicBezTo>
                    <a:pt x="550" y="183"/>
                    <a:pt x="550" y="185"/>
                    <a:pt x="550" y="184"/>
                  </a:cubicBezTo>
                  <a:cubicBezTo>
                    <a:pt x="551" y="183"/>
                    <a:pt x="551" y="183"/>
                    <a:pt x="551" y="183"/>
                  </a:cubicBezTo>
                  <a:cubicBezTo>
                    <a:pt x="551" y="184"/>
                    <a:pt x="551" y="184"/>
                    <a:pt x="551" y="184"/>
                  </a:cubicBezTo>
                  <a:cubicBezTo>
                    <a:pt x="551" y="183"/>
                    <a:pt x="551" y="183"/>
                    <a:pt x="551" y="183"/>
                  </a:cubicBezTo>
                  <a:cubicBezTo>
                    <a:pt x="552" y="183"/>
                    <a:pt x="552" y="183"/>
                    <a:pt x="552" y="183"/>
                  </a:cubicBezTo>
                  <a:cubicBezTo>
                    <a:pt x="552" y="182"/>
                    <a:pt x="552" y="182"/>
                    <a:pt x="552" y="182"/>
                  </a:cubicBezTo>
                  <a:cubicBezTo>
                    <a:pt x="554" y="182"/>
                    <a:pt x="554" y="182"/>
                    <a:pt x="554" y="182"/>
                  </a:cubicBezTo>
                  <a:cubicBezTo>
                    <a:pt x="554" y="181"/>
                    <a:pt x="554" y="181"/>
                    <a:pt x="554" y="181"/>
                  </a:cubicBezTo>
                  <a:cubicBezTo>
                    <a:pt x="556" y="181"/>
                    <a:pt x="556" y="181"/>
                    <a:pt x="556" y="181"/>
                  </a:cubicBezTo>
                  <a:cubicBezTo>
                    <a:pt x="556" y="182"/>
                    <a:pt x="556" y="182"/>
                    <a:pt x="556" y="182"/>
                  </a:cubicBezTo>
                  <a:cubicBezTo>
                    <a:pt x="559" y="182"/>
                    <a:pt x="558" y="182"/>
                    <a:pt x="558" y="182"/>
                  </a:cubicBezTo>
                  <a:cubicBezTo>
                    <a:pt x="558" y="181"/>
                    <a:pt x="558" y="181"/>
                    <a:pt x="558" y="181"/>
                  </a:cubicBezTo>
                  <a:cubicBezTo>
                    <a:pt x="560" y="181"/>
                    <a:pt x="560" y="181"/>
                    <a:pt x="560" y="181"/>
                  </a:cubicBezTo>
                  <a:cubicBezTo>
                    <a:pt x="560" y="178"/>
                    <a:pt x="560" y="178"/>
                    <a:pt x="560" y="178"/>
                  </a:cubicBezTo>
                  <a:cubicBezTo>
                    <a:pt x="561" y="178"/>
                    <a:pt x="561" y="178"/>
                    <a:pt x="561" y="178"/>
                  </a:cubicBezTo>
                  <a:cubicBezTo>
                    <a:pt x="561" y="179"/>
                    <a:pt x="561" y="179"/>
                    <a:pt x="561" y="179"/>
                  </a:cubicBezTo>
                  <a:cubicBezTo>
                    <a:pt x="562" y="179"/>
                    <a:pt x="562" y="179"/>
                    <a:pt x="562" y="179"/>
                  </a:cubicBezTo>
                  <a:cubicBezTo>
                    <a:pt x="562" y="178"/>
                    <a:pt x="562" y="178"/>
                    <a:pt x="562" y="178"/>
                  </a:cubicBezTo>
                  <a:cubicBezTo>
                    <a:pt x="563" y="178"/>
                    <a:pt x="563" y="178"/>
                    <a:pt x="563" y="178"/>
                  </a:cubicBezTo>
                  <a:cubicBezTo>
                    <a:pt x="562" y="178"/>
                    <a:pt x="562" y="178"/>
                    <a:pt x="562" y="178"/>
                  </a:cubicBezTo>
                  <a:cubicBezTo>
                    <a:pt x="562" y="177"/>
                    <a:pt x="562" y="177"/>
                    <a:pt x="562" y="177"/>
                  </a:cubicBezTo>
                  <a:cubicBezTo>
                    <a:pt x="565" y="177"/>
                    <a:pt x="564" y="177"/>
                    <a:pt x="564" y="177"/>
                  </a:cubicBezTo>
                  <a:cubicBezTo>
                    <a:pt x="564" y="174"/>
                    <a:pt x="564" y="175"/>
                    <a:pt x="564" y="175"/>
                  </a:cubicBezTo>
                  <a:cubicBezTo>
                    <a:pt x="561" y="175"/>
                    <a:pt x="562" y="172"/>
                    <a:pt x="562" y="172"/>
                  </a:cubicBezTo>
                  <a:cubicBezTo>
                    <a:pt x="561" y="172"/>
                    <a:pt x="561" y="172"/>
                    <a:pt x="561" y="172"/>
                  </a:cubicBezTo>
                  <a:cubicBezTo>
                    <a:pt x="561" y="171"/>
                    <a:pt x="561" y="171"/>
                    <a:pt x="561" y="171"/>
                  </a:cubicBezTo>
                  <a:cubicBezTo>
                    <a:pt x="562" y="171"/>
                    <a:pt x="562" y="171"/>
                    <a:pt x="562" y="171"/>
                  </a:cubicBezTo>
                  <a:cubicBezTo>
                    <a:pt x="562" y="170"/>
                    <a:pt x="562" y="170"/>
                    <a:pt x="562" y="170"/>
                  </a:cubicBezTo>
                  <a:cubicBezTo>
                    <a:pt x="563" y="170"/>
                    <a:pt x="563" y="170"/>
                    <a:pt x="563" y="170"/>
                  </a:cubicBezTo>
                  <a:cubicBezTo>
                    <a:pt x="563" y="171"/>
                    <a:pt x="563" y="171"/>
                    <a:pt x="563" y="171"/>
                  </a:cubicBezTo>
                  <a:cubicBezTo>
                    <a:pt x="565" y="170"/>
                    <a:pt x="564" y="169"/>
                    <a:pt x="564" y="169"/>
                  </a:cubicBezTo>
                  <a:cubicBezTo>
                    <a:pt x="566" y="169"/>
                    <a:pt x="566" y="169"/>
                    <a:pt x="566" y="169"/>
                  </a:cubicBezTo>
                  <a:cubicBezTo>
                    <a:pt x="565" y="165"/>
                    <a:pt x="564" y="163"/>
                    <a:pt x="564" y="162"/>
                  </a:cubicBezTo>
                  <a:cubicBezTo>
                    <a:pt x="566" y="162"/>
                    <a:pt x="566" y="162"/>
                    <a:pt x="566" y="162"/>
                  </a:cubicBezTo>
                  <a:cubicBezTo>
                    <a:pt x="566" y="160"/>
                    <a:pt x="566" y="160"/>
                    <a:pt x="566" y="160"/>
                  </a:cubicBezTo>
                  <a:cubicBezTo>
                    <a:pt x="566" y="162"/>
                    <a:pt x="566" y="162"/>
                    <a:pt x="566" y="162"/>
                  </a:cubicBezTo>
                  <a:cubicBezTo>
                    <a:pt x="567" y="162"/>
                    <a:pt x="567" y="162"/>
                    <a:pt x="567" y="162"/>
                  </a:cubicBezTo>
                  <a:cubicBezTo>
                    <a:pt x="567" y="158"/>
                    <a:pt x="570" y="158"/>
                    <a:pt x="569" y="157"/>
                  </a:cubicBezTo>
                  <a:cubicBezTo>
                    <a:pt x="570" y="157"/>
                    <a:pt x="570" y="157"/>
                    <a:pt x="570" y="157"/>
                  </a:cubicBezTo>
                  <a:cubicBezTo>
                    <a:pt x="570" y="156"/>
                    <a:pt x="570" y="156"/>
                    <a:pt x="570" y="156"/>
                  </a:cubicBezTo>
                  <a:cubicBezTo>
                    <a:pt x="573" y="156"/>
                    <a:pt x="572" y="156"/>
                    <a:pt x="573" y="156"/>
                  </a:cubicBezTo>
                  <a:cubicBezTo>
                    <a:pt x="573" y="153"/>
                    <a:pt x="573" y="151"/>
                    <a:pt x="573" y="151"/>
                  </a:cubicBezTo>
                  <a:cubicBezTo>
                    <a:pt x="571" y="151"/>
                    <a:pt x="571" y="151"/>
                    <a:pt x="571" y="151"/>
                  </a:cubicBezTo>
                  <a:cubicBezTo>
                    <a:pt x="571" y="150"/>
                    <a:pt x="571" y="150"/>
                    <a:pt x="571" y="150"/>
                  </a:cubicBezTo>
                  <a:cubicBezTo>
                    <a:pt x="570" y="150"/>
                    <a:pt x="570" y="150"/>
                    <a:pt x="570" y="150"/>
                  </a:cubicBezTo>
                  <a:cubicBezTo>
                    <a:pt x="570" y="151"/>
                    <a:pt x="570" y="151"/>
                    <a:pt x="570" y="151"/>
                  </a:cubicBezTo>
                  <a:cubicBezTo>
                    <a:pt x="570" y="150"/>
                    <a:pt x="570" y="150"/>
                    <a:pt x="570" y="150"/>
                  </a:cubicBezTo>
                  <a:cubicBezTo>
                    <a:pt x="569" y="150"/>
                    <a:pt x="569" y="150"/>
                    <a:pt x="569" y="150"/>
                  </a:cubicBezTo>
                  <a:cubicBezTo>
                    <a:pt x="569" y="148"/>
                    <a:pt x="569" y="148"/>
                    <a:pt x="569" y="148"/>
                  </a:cubicBezTo>
                  <a:cubicBezTo>
                    <a:pt x="568" y="148"/>
                    <a:pt x="568" y="148"/>
                    <a:pt x="568" y="148"/>
                  </a:cubicBezTo>
                  <a:cubicBezTo>
                    <a:pt x="568" y="150"/>
                    <a:pt x="568" y="150"/>
                    <a:pt x="568" y="150"/>
                  </a:cubicBezTo>
                  <a:cubicBezTo>
                    <a:pt x="567" y="148"/>
                    <a:pt x="567" y="148"/>
                    <a:pt x="567" y="148"/>
                  </a:cubicBezTo>
                  <a:cubicBezTo>
                    <a:pt x="567" y="150"/>
                    <a:pt x="567" y="150"/>
                    <a:pt x="567" y="150"/>
                  </a:cubicBezTo>
                  <a:cubicBezTo>
                    <a:pt x="566" y="150"/>
                    <a:pt x="566" y="150"/>
                    <a:pt x="566" y="150"/>
                  </a:cubicBezTo>
                  <a:cubicBezTo>
                    <a:pt x="566" y="148"/>
                    <a:pt x="566" y="148"/>
                    <a:pt x="566" y="148"/>
                  </a:cubicBezTo>
                  <a:cubicBezTo>
                    <a:pt x="566" y="150"/>
                    <a:pt x="566" y="150"/>
                    <a:pt x="566" y="150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61" y="151"/>
                    <a:pt x="558" y="149"/>
                    <a:pt x="556" y="150"/>
                  </a:cubicBezTo>
                  <a:cubicBezTo>
                    <a:pt x="556" y="148"/>
                    <a:pt x="556" y="148"/>
                    <a:pt x="556" y="148"/>
                  </a:cubicBezTo>
                  <a:cubicBezTo>
                    <a:pt x="553" y="148"/>
                    <a:pt x="554" y="148"/>
                    <a:pt x="554" y="148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5" y="150"/>
                    <a:pt x="555" y="150"/>
                    <a:pt x="555" y="150"/>
                  </a:cubicBezTo>
                  <a:cubicBezTo>
                    <a:pt x="552" y="150"/>
                    <a:pt x="553" y="150"/>
                    <a:pt x="552" y="150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49"/>
                    <a:pt x="551" y="150"/>
                    <a:pt x="551" y="150"/>
                  </a:cubicBezTo>
                  <a:cubicBezTo>
                    <a:pt x="551" y="151"/>
                    <a:pt x="551" y="151"/>
                    <a:pt x="551" y="151"/>
                  </a:cubicBezTo>
                  <a:cubicBezTo>
                    <a:pt x="550" y="151"/>
                    <a:pt x="550" y="151"/>
                    <a:pt x="550" y="151"/>
                  </a:cubicBezTo>
                  <a:cubicBezTo>
                    <a:pt x="550" y="154"/>
                    <a:pt x="550" y="153"/>
                    <a:pt x="550" y="153"/>
                  </a:cubicBezTo>
                  <a:cubicBezTo>
                    <a:pt x="547" y="153"/>
                    <a:pt x="548" y="153"/>
                    <a:pt x="548" y="153"/>
                  </a:cubicBezTo>
                  <a:cubicBezTo>
                    <a:pt x="548" y="152"/>
                    <a:pt x="548" y="152"/>
                    <a:pt x="548" y="152"/>
                  </a:cubicBezTo>
                  <a:cubicBezTo>
                    <a:pt x="546" y="154"/>
                    <a:pt x="546" y="153"/>
                    <a:pt x="545" y="153"/>
                  </a:cubicBezTo>
                  <a:cubicBezTo>
                    <a:pt x="545" y="154"/>
                    <a:pt x="545" y="154"/>
                    <a:pt x="545" y="154"/>
                  </a:cubicBezTo>
                  <a:cubicBezTo>
                    <a:pt x="545" y="153"/>
                    <a:pt x="545" y="153"/>
                    <a:pt x="545" y="153"/>
                  </a:cubicBezTo>
                  <a:cubicBezTo>
                    <a:pt x="545" y="154"/>
                    <a:pt x="545" y="154"/>
                    <a:pt x="545" y="154"/>
                  </a:cubicBezTo>
                  <a:cubicBezTo>
                    <a:pt x="544" y="154"/>
                    <a:pt x="544" y="154"/>
                    <a:pt x="544" y="154"/>
                  </a:cubicBezTo>
                  <a:cubicBezTo>
                    <a:pt x="544" y="153"/>
                    <a:pt x="544" y="153"/>
                    <a:pt x="544" y="153"/>
                  </a:cubicBezTo>
                  <a:cubicBezTo>
                    <a:pt x="540" y="154"/>
                    <a:pt x="538" y="152"/>
                    <a:pt x="536" y="152"/>
                  </a:cubicBezTo>
                  <a:cubicBezTo>
                    <a:pt x="536" y="153"/>
                    <a:pt x="536" y="153"/>
                    <a:pt x="536" y="153"/>
                  </a:cubicBezTo>
                  <a:cubicBezTo>
                    <a:pt x="535" y="153"/>
                    <a:pt x="535" y="153"/>
                    <a:pt x="535" y="153"/>
                  </a:cubicBezTo>
                  <a:cubicBezTo>
                    <a:pt x="535" y="152"/>
                    <a:pt x="535" y="152"/>
                    <a:pt x="535" y="152"/>
                  </a:cubicBezTo>
                  <a:cubicBezTo>
                    <a:pt x="535" y="153"/>
                    <a:pt x="535" y="153"/>
                    <a:pt x="535" y="153"/>
                  </a:cubicBezTo>
                  <a:cubicBezTo>
                    <a:pt x="534" y="153"/>
                    <a:pt x="534" y="153"/>
                    <a:pt x="534" y="153"/>
                  </a:cubicBezTo>
                  <a:cubicBezTo>
                    <a:pt x="534" y="150"/>
                    <a:pt x="534" y="151"/>
                    <a:pt x="534" y="151"/>
                  </a:cubicBezTo>
                  <a:cubicBezTo>
                    <a:pt x="535" y="151"/>
                    <a:pt x="535" y="151"/>
                    <a:pt x="535" y="151"/>
                  </a:cubicBezTo>
                  <a:cubicBezTo>
                    <a:pt x="535" y="150"/>
                    <a:pt x="535" y="150"/>
                    <a:pt x="535" y="150"/>
                  </a:cubicBezTo>
                  <a:cubicBezTo>
                    <a:pt x="536" y="150"/>
                    <a:pt x="536" y="150"/>
                    <a:pt x="536" y="150"/>
                  </a:cubicBezTo>
                  <a:cubicBezTo>
                    <a:pt x="534" y="148"/>
                    <a:pt x="535" y="148"/>
                    <a:pt x="535" y="147"/>
                  </a:cubicBezTo>
                  <a:cubicBezTo>
                    <a:pt x="537" y="147"/>
                    <a:pt x="538" y="147"/>
                    <a:pt x="538" y="147"/>
                  </a:cubicBezTo>
                  <a:cubicBezTo>
                    <a:pt x="538" y="145"/>
                    <a:pt x="538" y="145"/>
                    <a:pt x="538" y="145"/>
                  </a:cubicBezTo>
                  <a:cubicBezTo>
                    <a:pt x="539" y="145"/>
                    <a:pt x="539" y="145"/>
                    <a:pt x="539" y="145"/>
                  </a:cubicBezTo>
                  <a:cubicBezTo>
                    <a:pt x="539" y="144"/>
                    <a:pt x="539" y="144"/>
                    <a:pt x="539" y="144"/>
                  </a:cubicBezTo>
                  <a:cubicBezTo>
                    <a:pt x="543" y="144"/>
                    <a:pt x="541" y="141"/>
                    <a:pt x="542" y="141"/>
                  </a:cubicBezTo>
                  <a:cubicBezTo>
                    <a:pt x="541" y="141"/>
                    <a:pt x="541" y="141"/>
                    <a:pt x="541" y="141"/>
                  </a:cubicBezTo>
                  <a:cubicBezTo>
                    <a:pt x="541" y="139"/>
                    <a:pt x="541" y="139"/>
                    <a:pt x="541" y="139"/>
                  </a:cubicBezTo>
                  <a:cubicBezTo>
                    <a:pt x="542" y="139"/>
                    <a:pt x="542" y="139"/>
                    <a:pt x="542" y="139"/>
                  </a:cubicBezTo>
                  <a:cubicBezTo>
                    <a:pt x="540" y="138"/>
                    <a:pt x="541" y="137"/>
                    <a:pt x="541" y="137"/>
                  </a:cubicBezTo>
                  <a:cubicBezTo>
                    <a:pt x="539" y="137"/>
                    <a:pt x="539" y="137"/>
                    <a:pt x="539" y="137"/>
                  </a:cubicBezTo>
                  <a:cubicBezTo>
                    <a:pt x="540" y="134"/>
                    <a:pt x="538" y="134"/>
                    <a:pt x="538" y="134"/>
                  </a:cubicBezTo>
                  <a:cubicBezTo>
                    <a:pt x="541" y="134"/>
                    <a:pt x="540" y="134"/>
                    <a:pt x="541" y="134"/>
                  </a:cubicBezTo>
                  <a:cubicBezTo>
                    <a:pt x="539" y="134"/>
                    <a:pt x="539" y="134"/>
                    <a:pt x="539" y="134"/>
                  </a:cubicBezTo>
                  <a:cubicBezTo>
                    <a:pt x="539" y="133"/>
                    <a:pt x="539" y="133"/>
                    <a:pt x="539" y="133"/>
                  </a:cubicBezTo>
                  <a:cubicBezTo>
                    <a:pt x="538" y="133"/>
                    <a:pt x="538" y="133"/>
                    <a:pt x="538" y="133"/>
                  </a:cubicBezTo>
                  <a:cubicBezTo>
                    <a:pt x="538" y="130"/>
                    <a:pt x="538" y="131"/>
                    <a:pt x="538" y="131"/>
                  </a:cubicBezTo>
                  <a:cubicBezTo>
                    <a:pt x="539" y="131"/>
                    <a:pt x="539" y="131"/>
                    <a:pt x="539" y="131"/>
                  </a:cubicBezTo>
                  <a:cubicBezTo>
                    <a:pt x="539" y="128"/>
                    <a:pt x="539" y="127"/>
                    <a:pt x="539" y="127"/>
                  </a:cubicBezTo>
                  <a:cubicBezTo>
                    <a:pt x="537" y="127"/>
                    <a:pt x="537" y="127"/>
                    <a:pt x="537" y="127"/>
                  </a:cubicBezTo>
                  <a:cubicBezTo>
                    <a:pt x="537" y="126"/>
                    <a:pt x="537" y="126"/>
                    <a:pt x="537" y="126"/>
                  </a:cubicBezTo>
                  <a:cubicBezTo>
                    <a:pt x="536" y="126"/>
                    <a:pt x="536" y="126"/>
                    <a:pt x="536" y="126"/>
                  </a:cubicBezTo>
                  <a:cubicBezTo>
                    <a:pt x="536" y="125"/>
                    <a:pt x="536" y="125"/>
                    <a:pt x="536" y="125"/>
                  </a:cubicBezTo>
                  <a:cubicBezTo>
                    <a:pt x="535" y="125"/>
                    <a:pt x="535" y="125"/>
                    <a:pt x="535" y="125"/>
                  </a:cubicBezTo>
                  <a:cubicBezTo>
                    <a:pt x="535" y="122"/>
                    <a:pt x="535" y="123"/>
                    <a:pt x="535" y="122"/>
                  </a:cubicBezTo>
                  <a:cubicBezTo>
                    <a:pt x="536" y="122"/>
                    <a:pt x="536" y="122"/>
                    <a:pt x="536" y="122"/>
                  </a:cubicBezTo>
                  <a:cubicBezTo>
                    <a:pt x="536" y="120"/>
                    <a:pt x="536" y="120"/>
                    <a:pt x="536" y="120"/>
                  </a:cubicBezTo>
                  <a:cubicBezTo>
                    <a:pt x="537" y="120"/>
                    <a:pt x="537" y="120"/>
                    <a:pt x="537" y="120"/>
                  </a:cubicBezTo>
                  <a:cubicBezTo>
                    <a:pt x="537" y="117"/>
                    <a:pt x="537" y="118"/>
                    <a:pt x="537" y="118"/>
                  </a:cubicBezTo>
                  <a:cubicBezTo>
                    <a:pt x="540" y="118"/>
                    <a:pt x="539" y="118"/>
                    <a:pt x="539" y="118"/>
                  </a:cubicBezTo>
                  <a:cubicBezTo>
                    <a:pt x="539" y="115"/>
                    <a:pt x="539" y="114"/>
                    <a:pt x="539" y="114"/>
                  </a:cubicBezTo>
                  <a:cubicBezTo>
                    <a:pt x="541" y="114"/>
                    <a:pt x="541" y="114"/>
                    <a:pt x="541" y="114"/>
                  </a:cubicBezTo>
                  <a:cubicBezTo>
                    <a:pt x="541" y="111"/>
                    <a:pt x="541" y="112"/>
                    <a:pt x="541" y="112"/>
                  </a:cubicBezTo>
                  <a:cubicBezTo>
                    <a:pt x="542" y="113"/>
                    <a:pt x="542" y="113"/>
                    <a:pt x="542" y="113"/>
                  </a:cubicBezTo>
                  <a:cubicBezTo>
                    <a:pt x="543" y="109"/>
                    <a:pt x="543" y="108"/>
                    <a:pt x="543" y="106"/>
                  </a:cubicBezTo>
                  <a:cubicBezTo>
                    <a:pt x="542" y="106"/>
                    <a:pt x="542" y="106"/>
                    <a:pt x="542" y="106"/>
                  </a:cubicBezTo>
                  <a:cubicBezTo>
                    <a:pt x="542" y="105"/>
                    <a:pt x="542" y="105"/>
                    <a:pt x="542" y="105"/>
                  </a:cubicBezTo>
                  <a:cubicBezTo>
                    <a:pt x="541" y="105"/>
                    <a:pt x="541" y="105"/>
                    <a:pt x="541" y="105"/>
                  </a:cubicBezTo>
                  <a:cubicBezTo>
                    <a:pt x="541" y="103"/>
                    <a:pt x="541" y="103"/>
                    <a:pt x="541" y="103"/>
                  </a:cubicBezTo>
                  <a:cubicBezTo>
                    <a:pt x="542" y="103"/>
                    <a:pt x="542" y="103"/>
                    <a:pt x="542" y="103"/>
                  </a:cubicBezTo>
                  <a:cubicBezTo>
                    <a:pt x="542" y="101"/>
                    <a:pt x="542" y="100"/>
                    <a:pt x="542" y="100"/>
                  </a:cubicBezTo>
                  <a:cubicBezTo>
                    <a:pt x="541" y="100"/>
                    <a:pt x="541" y="100"/>
                    <a:pt x="541" y="100"/>
                  </a:cubicBezTo>
                  <a:cubicBezTo>
                    <a:pt x="541" y="97"/>
                    <a:pt x="541" y="97"/>
                    <a:pt x="541" y="96"/>
                  </a:cubicBezTo>
                  <a:cubicBezTo>
                    <a:pt x="539" y="96"/>
                    <a:pt x="539" y="96"/>
                    <a:pt x="539" y="96"/>
                  </a:cubicBezTo>
                  <a:cubicBezTo>
                    <a:pt x="539" y="97"/>
                    <a:pt x="539" y="97"/>
                    <a:pt x="539" y="97"/>
                  </a:cubicBezTo>
                  <a:cubicBezTo>
                    <a:pt x="539" y="96"/>
                    <a:pt x="539" y="96"/>
                    <a:pt x="539" y="96"/>
                  </a:cubicBezTo>
                  <a:cubicBezTo>
                    <a:pt x="538" y="96"/>
                    <a:pt x="538" y="96"/>
                    <a:pt x="538" y="96"/>
                  </a:cubicBezTo>
                  <a:cubicBezTo>
                    <a:pt x="538" y="94"/>
                    <a:pt x="538" y="93"/>
                    <a:pt x="538" y="93"/>
                  </a:cubicBezTo>
                  <a:cubicBezTo>
                    <a:pt x="535" y="93"/>
                    <a:pt x="534" y="96"/>
                    <a:pt x="532" y="95"/>
                  </a:cubicBezTo>
                  <a:cubicBezTo>
                    <a:pt x="532" y="94"/>
                    <a:pt x="532" y="94"/>
                    <a:pt x="532" y="94"/>
                  </a:cubicBezTo>
                  <a:cubicBezTo>
                    <a:pt x="530" y="97"/>
                    <a:pt x="527" y="94"/>
                    <a:pt x="526" y="94"/>
                  </a:cubicBezTo>
                  <a:cubicBezTo>
                    <a:pt x="526" y="95"/>
                    <a:pt x="526" y="95"/>
                    <a:pt x="526" y="95"/>
                  </a:cubicBezTo>
                  <a:cubicBezTo>
                    <a:pt x="524" y="95"/>
                    <a:pt x="524" y="95"/>
                    <a:pt x="524" y="95"/>
                  </a:cubicBezTo>
                  <a:cubicBezTo>
                    <a:pt x="524" y="92"/>
                    <a:pt x="524" y="93"/>
                    <a:pt x="524" y="93"/>
                  </a:cubicBezTo>
                  <a:cubicBezTo>
                    <a:pt x="520" y="93"/>
                    <a:pt x="517" y="93"/>
                    <a:pt x="515" y="93"/>
                  </a:cubicBezTo>
                  <a:cubicBezTo>
                    <a:pt x="515" y="94"/>
                    <a:pt x="515" y="94"/>
                    <a:pt x="515" y="94"/>
                  </a:cubicBezTo>
                  <a:cubicBezTo>
                    <a:pt x="511" y="94"/>
                    <a:pt x="511" y="89"/>
                    <a:pt x="509" y="88"/>
                  </a:cubicBezTo>
                  <a:cubicBezTo>
                    <a:pt x="509" y="89"/>
                    <a:pt x="509" y="89"/>
                    <a:pt x="509" y="89"/>
                  </a:cubicBezTo>
                  <a:cubicBezTo>
                    <a:pt x="506" y="89"/>
                    <a:pt x="505" y="89"/>
                    <a:pt x="505" y="89"/>
                  </a:cubicBezTo>
                  <a:cubicBezTo>
                    <a:pt x="505" y="88"/>
                    <a:pt x="505" y="88"/>
                    <a:pt x="505" y="88"/>
                  </a:cubicBezTo>
                  <a:cubicBezTo>
                    <a:pt x="501" y="87"/>
                    <a:pt x="500" y="85"/>
                    <a:pt x="500" y="84"/>
                  </a:cubicBezTo>
                  <a:cubicBezTo>
                    <a:pt x="499" y="84"/>
                    <a:pt x="499" y="84"/>
                    <a:pt x="499" y="84"/>
                  </a:cubicBezTo>
                  <a:cubicBezTo>
                    <a:pt x="499" y="83"/>
                    <a:pt x="499" y="83"/>
                    <a:pt x="499" y="83"/>
                  </a:cubicBezTo>
                  <a:cubicBezTo>
                    <a:pt x="494" y="82"/>
                    <a:pt x="496" y="77"/>
                    <a:pt x="494" y="75"/>
                  </a:cubicBezTo>
                  <a:cubicBezTo>
                    <a:pt x="493" y="75"/>
                    <a:pt x="493" y="75"/>
                    <a:pt x="493" y="75"/>
                  </a:cubicBezTo>
                  <a:cubicBezTo>
                    <a:pt x="493" y="74"/>
                    <a:pt x="493" y="74"/>
                    <a:pt x="493" y="74"/>
                  </a:cubicBezTo>
                  <a:cubicBezTo>
                    <a:pt x="492" y="74"/>
                    <a:pt x="492" y="74"/>
                    <a:pt x="492" y="74"/>
                  </a:cubicBezTo>
                  <a:cubicBezTo>
                    <a:pt x="492" y="73"/>
                    <a:pt x="492" y="73"/>
                    <a:pt x="492" y="73"/>
                  </a:cubicBezTo>
                  <a:cubicBezTo>
                    <a:pt x="489" y="71"/>
                    <a:pt x="487" y="71"/>
                    <a:pt x="486" y="71"/>
                  </a:cubicBezTo>
                  <a:cubicBezTo>
                    <a:pt x="486" y="70"/>
                    <a:pt x="486" y="70"/>
                    <a:pt x="486" y="70"/>
                  </a:cubicBezTo>
                  <a:cubicBezTo>
                    <a:pt x="483" y="70"/>
                    <a:pt x="482" y="70"/>
                    <a:pt x="481" y="70"/>
                  </a:cubicBezTo>
                  <a:cubicBezTo>
                    <a:pt x="481" y="69"/>
                    <a:pt x="481" y="69"/>
                    <a:pt x="481" y="69"/>
                  </a:cubicBezTo>
                  <a:cubicBezTo>
                    <a:pt x="478" y="68"/>
                    <a:pt x="476" y="65"/>
                    <a:pt x="477" y="64"/>
                  </a:cubicBezTo>
                  <a:cubicBezTo>
                    <a:pt x="475" y="64"/>
                    <a:pt x="475" y="64"/>
                    <a:pt x="475" y="64"/>
                  </a:cubicBezTo>
                  <a:cubicBezTo>
                    <a:pt x="475" y="63"/>
                    <a:pt x="475" y="63"/>
                    <a:pt x="475" y="63"/>
                  </a:cubicBezTo>
                  <a:cubicBezTo>
                    <a:pt x="472" y="63"/>
                    <a:pt x="473" y="60"/>
                    <a:pt x="473" y="60"/>
                  </a:cubicBezTo>
                  <a:cubicBezTo>
                    <a:pt x="470" y="60"/>
                    <a:pt x="469" y="58"/>
                    <a:pt x="468" y="58"/>
                  </a:cubicBezTo>
                  <a:cubicBezTo>
                    <a:pt x="468" y="60"/>
                    <a:pt x="468" y="60"/>
                    <a:pt x="468" y="60"/>
                  </a:cubicBezTo>
                  <a:cubicBezTo>
                    <a:pt x="467" y="60"/>
                    <a:pt x="467" y="60"/>
                    <a:pt x="467" y="60"/>
                  </a:cubicBezTo>
                  <a:cubicBezTo>
                    <a:pt x="467" y="58"/>
                    <a:pt x="467" y="58"/>
                    <a:pt x="467" y="58"/>
                  </a:cubicBezTo>
                  <a:cubicBezTo>
                    <a:pt x="466" y="58"/>
                    <a:pt x="466" y="58"/>
                    <a:pt x="466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3" y="58"/>
                    <a:pt x="462" y="56"/>
                    <a:pt x="462" y="56"/>
                  </a:cubicBezTo>
                  <a:cubicBezTo>
                    <a:pt x="462" y="57"/>
                    <a:pt x="462" y="57"/>
                    <a:pt x="462" y="57"/>
                  </a:cubicBezTo>
                  <a:cubicBezTo>
                    <a:pt x="461" y="57"/>
                    <a:pt x="461" y="57"/>
                    <a:pt x="461" y="57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59" y="56"/>
                    <a:pt x="458" y="56"/>
                    <a:pt x="458" y="56"/>
                  </a:cubicBezTo>
                  <a:cubicBezTo>
                    <a:pt x="458" y="55"/>
                    <a:pt x="458" y="55"/>
                    <a:pt x="458" y="55"/>
                  </a:cubicBezTo>
                  <a:cubicBezTo>
                    <a:pt x="455" y="55"/>
                    <a:pt x="456" y="55"/>
                    <a:pt x="455" y="55"/>
                  </a:cubicBezTo>
                  <a:cubicBezTo>
                    <a:pt x="455" y="56"/>
                    <a:pt x="455" y="56"/>
                    <a:pt x="455" y="56"/>
                  </a:cubicBezTo>
                  <a:cubicBezTo>
                    <a:pt x="452" y="56"/>
                    <a:pt x="453" y="56"/>
                    <a:pt x="453" y="56"/>
                  </a:cubicBezTo>
                  <a:cubicBezTo>
                    <a:pt x="453" y="53"/>
                    <a:pt x="451" y="52"/>
                    <a:pt x="452" y="51"/>
                  </a:cubicBezTo>
                  <a:cubicBezTo>
                    <a:pt x="449" y="51"/>
                    <a:pt x="450" y="51"/>
                    <a:pt x="449" y="51"/>
                  </a:cubicBezTo>
                  <a:cubicBezTo>
                    <a:pt x="449" y="50"/>
                    <a:pt x="449" y="50"/>
                    <a:pt x="449" y="50"/>
                  </a:cubicBezTo>
                  <a:cubicBezTo>
                    <a:pt x="448" y="50"/>
                    <a:pt x="448" y="50"/>
                    <a:pt x="448" y="50"/>
                  </a:cubicBezTo>
                  <a:cubicBezTo>
                    <a:pt x="448" y="47"/>
                    <a:pt x="448" y="48"/>
                    <a:pt x="448" y="48"/>
                  </a:cubicBezTo>
                  <a:cubicBezTo>
                    <a:pt x="445" y="48"/>
                    <a:pt x="442" y="48"/>
                    <a:pt x="441" y="48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38" y="46"/>
                    <a:pt x="439" y="46"/>
                    <a:pt x="439" y="46"/>
                  </a:cubicBezTo>
                  <a:cubicBezTo>
                    <a:pt x="439" y="45"/>
                    <a:pt x="439" y="45"/>
                    <a:pt x="439" y="45"/>
                  </a:cubicBezTo>
                  <a:cubicBezTo>
                    <a:pt x="439" y="46"/>
                    <a:pt x="439" y="46"/>
                    <a:pt x="439" y="46"/>
                  </a:cubicBezTo>
                  <a:cubicBezTo>
                    <a:pt x="436" y="44"/>
                    <a:pt x="435" y="46"/>
                    <a:pt x="434" y="45"/>
                  </a:cubicBezTo>
                  <a:cubicBezTo>
                    <a:pt x="434" y="43"/>
                    <a:pt x="434" y="43"/>
                    <a:pt x="434" y="43"/>
                  </a:cubicBezTo>
                  <a:cubicBezTo>
                    <a:pt x="435" y="43"/>
                    <a:pt x="435" y="43"/>
                    <a:pt x="435" y="43"/>
                  </a:cubicBezTo>
                  <a:cubicBezTo>
                    <a:pt x="432" y="41"/>
                    <a:pt x="435" y="40"/>
                    <a:pt x="434" y="39"/>
                  </a:cubicBezTo>
                  <a:cubicBezTo>
                    <a:pt x="433" y="39"/>
                    <a:pt x="433" y="39"/>
                    <a:pt x="433" y="39"/>
                  </a:cubicBezTo>
                  <a:cubicBezTo>
                    <a:pt x="433" y="38"/>
                    <a:pt x="433" y="38"/>
                    <a:pt x="433" y="38"/>
                  </a:cubicBezTo>
                  <a:cubicBezTo>
                    <a:pt x="432" y="38"/>
                    <a:pt x="432" y="38"/>
                    <a:pt x="432" y="38"/>
                  </a:cubicBezTo>
                  <a:cubicBezTo>
                    <a:pt x="432" y="35"/>
                    <a:pt x="430" y="35"/>
                    <a:pt x="430" y="35"/>
                  </a:cubicBezTo>
                  <a:cubicBezTo>
                    <a:pt x="430" y="37"/>
                    <a:pt x="429" y="38"/>
                    <a:pt x="429" y="38"/>
                  </a:cubicBezTo>
                  <a:cubicBezTo>
                    <a:pt x="425" y="38"/>
                    <a:pt x="423" y="40"/>
                    <a:pt x="421" y="39"/>
                  </a:cubicBezTo>
                  <a:cubicBezTo>
                    <a:pt x="420" y="37"/>
                    <a:pt x="419" y="36"/>
                    <a:pt x="420" y="36"/>
                  </a:cubicBezTo>
                  <a:cubicBezTo>
                    <a:pt x="417" y="35"/>
                    <a:pt x="417" y="34"/>
                    <a:pt x="416" y="35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5" y="36"/>
                    <a:pt x="415" y="36"/>
                    <a:pt x="415" y="36"/>
                  </a:cubicBezTo>
                  <a:cubicBezTo>
                    <a:pt x="415" y="38"/>
                    <a:pt x="415" y="39"/>
                    <a:pt x="415" y="39"/>
                  </a:cubicBezTo>
                  <a:cubicBezTo>
                    <a:pt x="412" y="39"/>
                    <a:pt x="413" y="39"/>
                    <a:pt x="413" y="39"/>
                  </a:cubicBezTo>
                  <a:cubicBezTo>
                    <a:pt x="413" y="41"/>
                    <a:pt x="413" y="41"/>
                    <a:pt x="413" y="41"/>
                  </a:cubicBezTo>
                  <a:cubicBezTo>
                    <a:pt x="411" y="39"/>
                    <a:pt x="411" y="40"/>
                    <a:pt x="410" y="39"/>
                  </a:cubicBezTo>
                  <a:cubicBezTo>
                    <a:pt x="410" y="38"/>
                    <a:pt x="410" y="38"/>
                    <a:pt x="410" y="38"/>
                  </a:cubicBezTo>
                  <a:cubicBezTo>
                    <a:pt x="407" y="41"/>
                    <a:pt x="406" y="40"/>
                    <a:pt x="405" y="41"/>
                  </a:cubicBezTo>
                  <a:cubicBezTo>
                    <a:pt x="405" y="39"/>
                    <a:pt x="405" y="39"/>
                    <a:pt x="405" y="39"/>
                  </a:cubicBezTo>
                  <a:cubicBezTo>
                    <a:pt x="403" y="39"/>
                    <a:pt x="403" y="39"/>
                    <a:pt x="403" y="39"/>
                  </a:cubicBezTo>
                  <a:cubicBezTo>
                    <a:pt x="403" y="41"/>
                    <a:pt x="403" y="41"/>
                    <a:pt x="403" y="41"/>
                  </a:cubicBezTo>
                  <a:cubicBezTo>
                    <a:pt x="400" y="41"/>
                    <a:pt x="399" y="41"/>
                    <a:pt x="398" y="41"/>
                  </a:cubicBezTo>
                  <a:cubicBezTo>
                    <a:pt x="398" y="46"/>
                    <a:pt x="391" y="40"/>
                    <a:pt x="392" y="39"/>
                  </a:cubicBezTo>
                  <a:cubicBezTo>
                    <a:pt x="390" y="39"/>
                    <a:pt x="390" y="39"/>
                    <a:pt x="390" y="39"/>
                  </a:cubicBezTo>
                  <a:cubicBezTo>
                    <a:pt x="390" y="38"/>
                    <a:pt x="390" y="38"/>
                    <a:pt x="390" y="38"/>
                  </a:cubicBezTo>
                  <a:cubicBezTo>
                    <a:pt x="389" y="38"/>
                    <a:pt x="389" y="38"/>
                    <a:pt x="389" y="38"/>
                  </a:cubicBezTo>
                  <a:cubicBezTo>
                    <a:pt x="389" y="37"/>
                    <a:pt x="389" y="37"/>
                    <a:pt x="389" y="37"/>
                  </a:cubicBezTo>
                  <a:cubicBezTo>
                    <a:pt x="386" y="37"/>
                    <a:pt x="387" y="37"/>
                    <a:pt x="386" y="37"/>
                  </a:cubicBezTo>
                  <a:cubicBezTo>
                    <a:pt x="386" y="40"/>
                    <a:pt x="385" y="40"/>
                    <a:pt x="385" y="41"/>
                  </a:cubicBezTo>
                  <a:cubicBezTo>
                    <a:pt x="382" y="40"/>
                    <a:pt x="381" y="41"/>
                    <a:pt x="381" y="42"/>
                  </a:cubicBezTo>
                  <a:cubicBezTo>
                    <a:pt x="381" y="41"/>
                    <a:pt x="381" y="41"/>
                    <a:pt x="381" y="41"/>
                  </a:cubicBezTo>
                  <a:cubicBezTo>
                    <a:pt x="377" y="41"/>
                    <a:pt x="376" y="41"/>
                    <a:pt x="375" y="41"/>
                  </a:cubicBezTo>
                  <a:cubicBezTo>
                    <a:pt x="375" y="39"/>
                    <a:pt x="375" y="39"/>
                    <a:pt x="375" y="39"/>
                  </a:cubicBezTo>
                  <a:cubicBezTo>
                    <a:pt x="372" y="39"/>
                    <a:pt x="373" y="39"/>
                    <a:pt x="372" y="39"/>
                  </a:cubicBezTo>
                  <a:cubicBezTo>
                    <a:pt x="372" y="37"/>
                    <a:pt x="372" y="37"/>
                    <a:pt x="372" y="37"/>
                  </a:cubicBezTo>
                  <a:cubicBezTo>
                    <a:pt x="371" y="37"/>
                    <a:pt x="371" y="37"/>
                    <a:pt x="371" y="37"/>
                  </a:cubicBezTo>
                  <a:cubicBezTo>
                    <a:pt x="371" y="36"/>
                    <a:pt x="371" y="36"/>
                    <a:pt x="371" y="36"/>
                  </a:cubicBezTo>
                  <a:cubicBezTo>
                    <a:pt x="372" y="36"/>
                    <a:pt x="372" y="36"/>
                    <a:pt x="372" y="36"/>
                  </a:cubicBezTo>
                  <a:cubicBezTo>
                    <a:pt x="371" y="36"/>
                    <a:pt x="371" y="36"/>
                    <a:pt x="371" y="36"/>
                  </a:cubicBezTo>
                  <a:cubicBezTo>
                    <a:pt x="371" y="35"/>
                    <a:pt x="371" y="35"/>
                    <a:pt x="371" y="35"/>
                  </a:cubicBezTo>
                  <a:cubicBezTo>
                    <a:pt x="370" y="35"/>
                    <a:pt x="370" y="35"/>
                    <a:pt x="370" y="35"/>
                  </a:cubicBezTo>
                  <a:cubicBezTo>
                    <a:pt x="370" y="33"/>
                    <a:pt x="370" y="33"/>
                    <a:pt x="370" y="33"/>
                  </a:cubicBezTo>
                  <a:cubicBezTo>
                    <a:pt x="371" y="33"/>
                    <a:pt x="371" y="33"/>
                    <a:pt x="371" y="33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0" y="31"/>
                    <a:pt x="370" y="31"/>
                    <a:pt x="370" y="31"/>
                  </a:cubicBezTo>
                  <a:cubicBezTo>
                    <a:pt x="369" y="31"/>
                    <a:pt x="369" y="31"/>
                    <a:pt x="369" y="31"/>
                  </a:cubicBezTo>
                  <a:cubicBezTo>
                    <a:pt x="370" y="31"/>
                    <a:pt x="370" y="31"/>
                    <a:pt x="370" y="31"/>
                  </a:cubicBezTo>
                  <a:cubicBezTo>
                    <a:pt x="369" y="31"/>
                    <a:pt x="369" y="31"/>
                    <a:pt x="369" y="31"/>
                  </a:cubicBezTo>
                  <a:cubicBezTo>
                    <a:pt x="369" y="28"/>
                    <a:pt x="369" y="28"/>
                    <a:pt x="369" y="28"/>
                  </a:cubicBezTo>
                  <a:cubicBezTo>
                    <a:pt x="366" y="28"/>
                    <a:pt x="365" y="28"/>
                    <a:pt x="365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64" y="26"/>
                    <a:pt x="364" y="26"/>
                    <a:pt x="364" y="26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1" y="24"/>
                    <a:pt x="362" y="24"/>
                    <a:pt x="362" y="24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58" y="23"/>
                    <a:pt x="360" y="20"/>
                    <a:pt x="359" y="20"/>
                  </a:cubicBezTo>
                  <a:cubicBezTo>
                    <a:pt x="358" y="20"/>
                    <a:pt x="358" y="20"/>
                    <a:pt x="358" y="20"/>
                  </a:cubicBezTo>
                  <a:cubicBezTo>
                    <a:pt x="358" y="18"/>
                    <a:pt x="358" y="17"/>
                    <a:pt x="358" y="17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58" y="16"/>
                    <a:pt x="358" y="16"/>
                    <a:pt x="358" y="16"/>
                  </a:cubicBezTo>
                  <a:cubicBezTo>
                    <a:pt x="357" y="16"/>
                    <a:pt x="357" y="16"/>
                    <a:pt x="357" y="16"/>
                  </a:cubicBezTo>
                  <a:cubicBezTo>
                    <a:pt x="358" y="16"/>
                    <a:pt x="358" y="16"/>
                    <a:pt x="358" y="16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57" y="14"/>
                    <a:pt x="357" y="14"/>
                    <a:pt x="357" y="14"/>
                  </a:cubicBezTo>
                  <a:cubicBezTo>
                    <a:pt x="357" y="13"/>
                    <a:pt x="357" y="13"/>
                    <a:pt x="357" y="13"/>
                  </a:cubicBezTo>
                  <a:cubicBezTo>
                    <a:pt x="356" y="13"/>
                    <a:pt x="356" y="13"/>
                    <a:pt x="356" y="13"/>
                  </a:cubicBezTo>
                  <a:cubicBezTo>
                    <a:pt x="356" y="12"/>
                    <a:pt x="356" y="12"/>
                    <a:pt x="356" y="12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53" y="11"/>
                    <a:pt x="353" y="11"/>
                    <a:pt x="353" y="11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52" y="10"/>
                    <a:pt x="352" y="10"/>
                    <a:pt x="352" y="10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1" y="9"/>
                    <a:pt x="351" y="9"/>
                    <a:pt x="351" y="9"/>
                  </a:cubicBezTo>
                  <a:cubicBezTo>
                    <a:pt x="350" y="6"/>
                    <a:pt x="349" y="6"/>
                    <a:pt x="350" y="5"/>
                  </a:cubicBezTo>
                  <a:cubicBezTo>
                    <a:pt x="349" y="5"/>
                    <a:pt x="349" y="5"/>
                    <a:pt x="349" y="5"/>
                  </a:cubicBezTo>
                  <a:cubicBezTo>
                    <a:pt x="350" y="5"/>
                    <a:pt x="350" y="5"/>
                    <a:pt x="350" y="5"/>
                  </a:cubicBezTo>
                  <a:cubicBezTo>
                    <a:pt x="350" y="2"/>
                    <a:pt x="350" y="2"/>
                    <a:pt x="350" y="1"/>
                  </a:cubicBezTo>
                  <a:cubicBezTo>
                    <a:pt x="349" y="1"/>
                    <a:pt x="349" y="1"/>
                    <a:pt x="349" y="1"/>
                  </a:cubicBezTo>
                  <a:cubicBezTo>
                    <a:pt x="349" y="0"/>
                    <a:pt x="349" y="0"/>
                    <a:pt x="349" y="0"/>
                  </a:cubicBezTo>
                  <a:cubicBezTo>
                    <a:pt x="347" y="1"/>
                    <a:pt x="347" y="1"/>
                    <a:pt x="347" y="1"/>
                  </a:cubicBezTo>
                  <a:cubicBezTo>
                    <a:pt x="347" y="0"/>
                    <a:pt x="347" y="0"/>
                    <a:pt x="347" y="0"/>
                  </a:cubicBezTo>
                  <a:cubicBezTo>
                    <a:pt x="347" y="1"/>
                    <a:pt x="347" y="1"/>
                    <a:pt x="347" y="1"/>
                  </a:cubicBezTo>
                  <a:cubicBezTo>
                    <a:pt x="346" y="1"/>
                    <a:pt x="346" y="1"/>
                    <a:pt x="346" y="1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44" y="3"/>
                    <a:pt x="344" y="4"/>
                    <a:pt x="344" y="5"/>
                  </a:cubicBezTo>
                  <a:cubicBezTo>
                    <a:pt x="345" y="5"/>
                    <a:pt x="345" y="5"/>
                    <a:pt x="345" y="5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2" y="7"/>
                    <a:pt x="343" y="7"/>
                    <a:pt x="343" y="7"/>
                  </a:cubicBezTo>
                  <a:cubicBezTo>
                    <a:pt x="343" y="9"/>
                    <a:pt x="343" y="9"/>
                    <a:pt x="343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7"/>
                    <a:pt x="341" y="7"/>
                    <a:pt x="341" y="7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40" y="7"/>
                    <a:pt x="340" y="7"/>
                    <a:pt x="340" y="7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39" y="9"/>
                    <a:pt x="339" y="9"/>
                    <a:pt x="339" y="9"/>
                  </a:cubicBezTo>
                  <a:cubicBezTo>
                    <a:pt x="338" y="13"/>
                    <a:pt x="332" y="12"/>
                    <a:pt x="331" y="12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332" y="13"/>
                    <a:pt x="332" y="13"/>
                    <a:pt x="332" y="13"/>
                  </a:cubicBezTo>
                  <a:cubicBezTo>
                    <a:pt x="331" y="16"/>
                    <a:pt x="330" y="16"/>
                    <a:pt x="331" y="17"/>
                  </a:cubicBezTo>
                  <a:cubicBezTo>
                    <a:pt x="328" y="17"/>
                    <a:pt x="327" y="17"/>
                    <a:pt x="326" y="17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21"/>
                    <a:pt x="325" y="21"/>
                    <a:pt x="325" y="22"/>
                  </a:cubicBezTo>
                  <a:cubicBezTo>
                    <a:pt x="326" y="22"/>
                    <a:pt x="326" y="22"/>
                    <a:pt x="326" y="22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5" y="23"/>
                    <a:pt x="325" y="23"/>
                    <a:pt x="325" y="23"/>
                  </a:cubicBezTo>
                  <a:cubicBezTo>
                    <a:pt x="325" y="24"/>
                    <a:pt x="325" y="24"/>
                    <a:pt x="325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2" y="25"/>
                    <a:pt x="322" y="25"/>
                    <a:pt x="322" y="25"/>
                  </a:cubicBezTo>
                  <a:cubicBezTo>
                    <a:pt x="322" y="28"/>
                    <a:pt x="322" y="27"/>
                    <a:pt x="322" y="28"/>
                  </a:cubicBezTo>
                  <a:cubicBezTo>
                    <a:pt x="321" y="28"/>
                    <a:pt x="321" y="28"/>
                    <a:pt x="321" y="28"/>
                  </a:cubicBezTo>
                  <a:cubicBezTo>
                    <a:pt x="321" y="29"/>
                    <a:pt x="321" y="29"/>
                    <a:pt x="321" y="29"/>
                  </a:cubicBezTo>
                  <a:cubicBezTo>
                    <a:pt x="322" y="29"/>
                    <a:pt x="322" y="29"/>
                    <a:pt x="322" y="29"/>
                  </a:cubicBezTo>
                  <a:cubicBezTo>
                    <a:pt x="322" y="32"/>
                    <a:pt x="323" y="33"/>
                    <a:pt x="324" y="33"/>
                  </a:cubicBezTo>
                  <a:cubicBezTo>
                    <a:pt x="321" y="33"/>
                    <a:pt x="322" y="33"/>
                    <a:pt x="321" y="33"/>
                  </a:cubicBezTo>
                  <a:cubicBezTo>
                    <a:pt x="321" y="35"/>
                    <a:pt x="321" y="35"/>
                    <a:pt x="321" y="35"/>
                  </a:cubicBezTo>
                  <a:cubicBezTo>
                    <a:pt x="318" y="34"/>
                    <a:pt x="317" y="36"/>
                    <a:pt x="316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315" y="37"/>
                    <a:pt x="315" y="37"/>
                    <a:pt x="315" y="37"/>
                  </a:cubicBezTo>
                  <a:cubicBezTo>
                    <a:pt x="315" y="38"/>
                    <a:pt x="315" y="38"/>
                    <a:pt x="315" y="38"/>
                  </a:cubicBezTo>
                  <a:cubicBezTo>
                    <a:pt x="312" y="38"/>
                    <a:pt x="313" y="41"/>
                    <a:pt x="313" y="41"/>
                  </a:cubicBezTo>
                  <a:cubicBezTo>
                    <a:pt x="310" y="41"/>
                    <a:pt x="309" y="41"/>
                    <a:pt x="308" y="41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5" y="39"/>
                    <a:pt x="305" y="38"/>
                    <a:pt x="305" y="38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03" y="39"/>
                    <a:pt x="303" y="39"/>
                    <a:pt x="303" y="39"/>
                  </a:cubicBezTo>
                  <a:cubicBezTo>
                    <a:pt x="303" y="41"/>
                    <a:pt x="303" y="41"/>
                    <a:pt x="303" y="41"/>
                  </a:cubicBezTo>
                  <a:cubicBezTo>
                    <a:pt x="302" y="41"/>
                    <a:pt x="302" y="41"/>
                    <a:pt x="302" y="41"/>
                  </a:cubicBezTo>
                  <a:cubicBezTo>
                    <a:pt x="302" y="38"/>
                    <a:pt x="301" y="38"/>
                    <a:pt x="301" y="37"/>
                  </a:cubicBezTo>
                  <a:cubicBezTo>
                    <a:pt x="298" y="37"/>
                    <a:pt x="296" y="37"/>
                    <a:pt x="295" y="37"/>
                  </a:cubicBezTo>
                  <a:cubicBezTo>
                    <a:pt x="295" y="40"/>
                    <a:pt x="297" y="39"/>
                    <a:pt x="296" y="39"/>
                  </a:cubicBezTo>
                  <a:cubicBezTo>
                    <a:pt x="293" y="39"/>
                    <a:pt x="294" y="42"/>
                    <a:pt x="294" y="42"/>
                  </a:cubicBezTo>
                  <a:cubicBezTo>
                    <a:pt x="291" y="42"/>
                    <a:pt x="291" y="42"/>
                    <a:pt x="290" y="42"/>
                  </a:cubicBezTo>
                  <a:cubicBezTo>
                    <a:pt x="290" y="43"/>
                    <a:pt x="290" y="43"/>
                    <a:pt x="290" y="43"/>
                  </a:cubicBezTo>
                  <a:cubicBezTo>
                    <a:pt x="289" y="43"/>
                    <a:pt x="289" y="43"/>
                    <a:pt x="289" y="43"/>
                  </a:cubicBezTo>
                  <a:cubicBezTo>
                    <a:pt x="289" y="44"/>
                    <a:pt x="289" y="44"/>
                    <a:pt x="289" y="44"/>
                  </a:cubicBezTo>
                  <a:cubicBezTo>
                    <a:pt x="288" y="44"/>
                    <a:pt x="288" y="44"/>
                    <a:pt x="288" y="44"/>
                  </a:cubicBezTo>
                  <a:cubicBezTo>
                    <a:pt x="288" y="45"/>
                    <a:pt x="288" y="45"/>
                    <a:pt x="288" y="45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7" y="48"/>
                    <a:pt x="287" y="47"/>
                    <a:pt x="287" y="48"/>
                  </a:cubicBezTo>
                  <a:cubicBezTo>
                    <a:pt x="284" y="48"/>
                    <a:pt x="283" y="48"/>
                    <a:pt x="282" y="48"/>
                  </a:cubicBezTo>
                  <a:cubicBezTo>
                    <a:pt x="282" y="49"/>
                    <a:pt x="282" y="49"/>
                    <a:pt x="282" y="49"/>
                  </a:cubicBezTo>
                  <a:cubicBezTo>
                    <a:pt x="281" y="49"/>
                    <a:pt x="281" y="49"/>
                    <a:pt x="281" y="49"/>
                  </a:cubicBezTo>
                  <a:cubicBezTo>
                    <a:pt x="281" y="46"/>
                    <a:pt x="281" y="47"/>
                    <a:pt x="281" y="46"/>
                  </a:cubicBezTo>
                  <a:cubicBezTo>
                    <a:pt x="278" y="46"/>
                    <a:pt x="279" y="46"/>
                    <a:pt x="279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75" y="44"/>
                    <a:pt x="275" y="46"/>
                    <a:pt x="274" y="45"/>
                  </a:cubicBezTo>
                  <a:cubicBezTo>
                    <a:pt x="273" y="43"/>
                    <a:pt x="272" y="42"/>
                    <a:pt x="273" y="42"/>
                  </a:cubicBezTo>
                  <a:cubicBezTo>
                    <a:pt x="271" y="42"/>
                    <a:pt x="271" y="42"/>
                    <a:pt x="271" y="42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70" y="41"/>
                    <a:pt x="270" y="41"/>
                    <a:pt x="270" y="41"/>
                  </a:cubicBezTo>
                  <a:cubicBezTo>
                    <a:pt x="270" y="38"/>
                    <a:pt x="270" y="39"/>
                    <a:pt x="270" y="38"/>
                  </a:cubicBezTo>
                  <a:cubicBezTo>
                    <a:pt x="269" y="38"/>
                    <a:pt x="269" y="38"/>
                    <a:pt x="269" y="38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6" y="37"/>
                    <a:pt x="267" y="37"/>
                    <a:pt x="267" y="37"/>
                  </a:cubicBezTo>
                  <a:cubicBezTo>
                    <a:pt x="267" y="38"/>
                    <a:pt x="267" y="38"/>
                    <a:pt x="267" y="38"/>
                  </a:cubicBezTo>
                  <a:cubicBezTo>
                    <a:pt x="263" y="38"/>
                    <a:pt x="261" y="38"/>
                    <a:pt x="260" y="38"/>
                  </a:cubicBezTo>
                  <a:cubicBezTo>
                    <a:pt x="260" y="37"/>
                    <a:pt x="260" y="37"/>
                    <a:pt x="260" y="37"/>
                  </a:cubicBezTo>
                  <a:cubicBezTo>
                    <a:pt x="258" y="37"/>
                    <a:pt x="258" y="37"/>
                    <a:pt x="258" y="37"/>
                  </a:cubicBezTo>
                  <a:cubicBezTo>
                    <a:pt x="258" y="38"/>
                    <a:pt x="258" y="38"/>
                    <a:pt x="258" y="38"/>
                  </a:cubicBezTo>
                  <a:cubicBezTo>
                    <a:pt x="255" y="38"/>
                    <a:pt x="253" y="38"/>
                    <a:pt x="252" y="38"/>
                  </a:cubicBezTo>
                  <a:cubicBezTo>
                    <a:pt x="252" y="39"/>
                    <a:pt x="252" y="39"/>
                    <a:pt x="252" y="39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50" y="38"/>
                    <a:pt x="250" y="38"/>
                    <a:pt x="250" y="38"/>
                  </a:cubicBezTo>
                  <a:cubicBezTo>
                    <a:pt x="250" y="39"/>
                    <a:pt x="250" y="39"/>
                    <a:pt x="250" y="39"/>
                  </a:cubicBezTo>
                  <a:cubicBezTo>
                    <a:pt x="247" y="39"/>
                    <a:pt x="248" y="39"/>
                    <a:pt x="248" y="39"/>
                  </a:cubicBezTo>
                  <a:cubicBezTo>
                    <a:pt x="248" y="42"/>
                    <a:pt x="248" y="43"/>
                    <a:pt x="248" y="43"/>
                  </a:cubicBezTo>
                  <a:cubicBezTo>
                    <a:pt x="245" y="43"/>
                    <a:pt x="246" y="43"/>
                    <a:pt x="245" y="43"/>
                  </a:cubicBezTo>
                  <a:cubicBezTo>
                    <a:pt x="245" y="39"/>
                    <a:pt x="245" y="36"/>
                    <a:pt x="245" y="35"/>
                  </a:cubicBezTo>
                  <a:cubicBezTo>
                    <a:pt x="240" y="35"/>
                    <a:pt x="238" y="38"/>
                    <a:pt x="235" y="37"/>
                  </a:cubicBezTo>
                  <a:cubicBezTo>
                    <a:pt x="235" y="38"/>
                    <a:pt x="235" y="38"/>
                    <a:pt x="235" y="38"/>
                  </a:cubicBezTo>
                  <a:cubicBezTo>
                    <a:pt x="232" y="38"/>
                    <a:pt x="233" y="38"/>
                    <a:pt x="232" y="38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1" y="39"/>
                    <a:pt x="231" y="39"/>
                    <a:pt x="231" y="39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0" y="41"/>
                    <a:pt x="230" y="41"/>
                    <a:pt x="230" y="41"/>
                  </a:cubicBezTo>
                  <a:cubicBezTo>
                    <a:pt x="230" y="42"/>
                    <a:pt x="230" y="42"/>
                    <a:pt x="230" y="42"/>
                  </a:cubicBezTo>
                  <a:cubicBezTo>
                    <a:pt x="226" y="42"/>
                    <a:pt x="228" y="44"/>
                    <a:pt x="228" y="44"/>
                  </a:cubicBezTo>
                  <a:cubicBezTo>
                    <a:pt x="226" y="44"/>
                    <a:pt x="226" y="44"/>
                    <a:pt x="226" y="44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3" y="45"/>
                    <a:pt x="221" y="45"/>
                    <a:pt x="220" y="45"/>
                  </a:cubicBezTo>
                  <a:cubicBezTo>
                    <a:pt x="220" y="44"/>
                    <a:pt x="220" y="44"/>
                    <a:pt x="220" y="44"/>
                  </a:cubicBezTo>
                  <a:cubicBezTo>
                    <a:pt x="216" y="45"/>
                    <a:pt x="213" y="44"/>
                    <a:pt x="213" y="42"/>
                  </a:cubicBezTo>
                  <a:cubicBezTo>
                    <a:pt x="211" y="42"/>
                    <a:pt x="211" y="42"/>
                    <a:pt x="211" y="42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07" y="41"/>
                    <a:pt x="204" y="41"/>
                    <a:pt x="201" y="41"/>
                  </a:cubicBezTo>
                  <a:cubicBezTo>
                    <a:pt x="201" y="42"/>
                    <a:pt x="201" y="42"/>
                    <a:pt x="201" y="42"/>
                  </a:cubicBezTo>
                  <a:cubicBezTo>
                    <a:pt x="200" y="42"/>
                    <a:pt x="200" y="42"/>
                    <a:pt x="200" y="42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197" y="43"/>
                    <a:pt x="193" y="45"/>
                    <a:pt x="192" y="44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89" y="45"/>
                    <a:pt x="189" y="45"/>
                    <a:pt x="188" y="45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9"/>
                    <a:pt x="190" y="50"/>
                    <a:pt x="190" y="50"/>
                  </a:cubicBezTo>
                  <a:cubicBezTo>
                    <a:pt x="191" y="50"/>
                    <a:pt x="191" y="50"/>
                    <a:pt x="191" y="50"/>
                  </a:cubicBezTo>
                  <a:cubicBezTo>
                    <a:pt x="191" y="51"/>
                    <a:pt x="191" y="51"/>
                    <a:pt x="191" y="51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0" y="52"/>
                    <a:pt x="190" y="52"/>
                    <a:pt x="190" y="52"/>
                  </a:cubicBezTo>
                  <a:cubicBezTo>
                    <a:pt x="186" y="53"/>
                    <a:pt x="185" y="57"/>
                    <a:pt x="185" y="57"/>
                  </a:cubicBezTo>
                  <a:cubicBezTo>
                    <a:pt x="182" y="57"/>
                    <a:pt x="183" y="57"/>
                    <a:pt x="182" y="57"/>
                  </a:cubicBezTo>
                  <a:cubicBezTo>
                    <a:pt x="182" y="53"/>
                    <a:pt x="179" y="56"/>
                    <a:pt x="178" y="56"/>
                  </a:cubicBezTo>
                  <a:cubicBezTo>
                    <a:pt x="178" y="55"/>
                    <a:pt x="178" y="55"/>
                    <a:pt x="178" y="55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5" y="51"/>
                    <a:pt x="172" y="49"/>
                    <a:pt x="173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4"/>
                    <a:pt x="171" y="43"/>
                    <a:pt x="172" y="42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71" y="43"/>
                    <a:pt x="171" y="43"/>
                    <a:pt x="171" y="43"/>
                  </a:cubicBezTo>
                  <a:cubicBezTo>
                    <a:pt x="169" y="43"/>
                    <a:pt x="169" y="43"/>
                    <a:pt x="169" y="43"/>
                  </a:cubicBezTo>
                  <a:cubicBezTo>
                    <a:pt x="169" y="42"/>
                    <a:pt x="169" y="42"/>
                    <a:pt x="169" y="42"/>
                  </a:cubicBezTo>
                  <a:cubicBezTo>
                    <a:pt x="167" y="42"/>
                    <a:pt x="166" y="42"/>
                    <a:pt x="166" y="42"/>
                  </a:cubicBezTo>
                  <a:cubicBezTo>
                    <a:pt x="166" y="45"/>
                    <a:pt x="166" y="44"/>
                    <a:pt x="166" y="44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5" y="45"/>
                    <a:pt x="165" y="45"/>
                    <a:pt x="165" y="45"/>
                  </a:cubicBezTo>
                  <a:cubicBezTo>
                    <a:pt x="166" y="45"/>
                    <a:pt x="166" y="45"/>
                    <a:pt x="166" y="45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1" y="49"/>
                    <a:pt x="161" y="51"/>
                    <a:pt x="160" y="50"/>
                  </a:cubicBezTo>
                  <a:cubicBezTo>
                    <a:pt x="160" y="51"/>
                    <a:pt x="160" y="51"/>
                    <a:pt x="160" y="51"/>
                  </a:cubicBezTo>
                  <a:cubicBezTo>
                    <a:pt x="157" y="51"/>
                    <a:pt x="157" y="51"/>
                    <a:pt x="156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2" y="52"/>
                    <a:pt x="149" y="52"/>
                    <a:pt x="147" y="5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6"/>
                    <a:pt x="146" y="56"/>
                    <a:pt x="146" y="56"/>
                  </a:cubicBezTo>
                  <a:cubicBezTo>
                    <a:pt x="145" y="56"/>
                    <a:pt x="145" y="56"/>
                    <a:pt x="145" y="56"/>
                  </a:cubicBezTo>
                  <a:cubicBezTo>
                    <a:pt x="145" y="57"/>
                    <a:pt x="145" y="57"/>
                    <a:pt x="145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1" y="56"/>
                    <a:pt x="141" y="56"/>
                    <a:pt x="141" y="5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41" y="56"/>
                    <a:pt x="141" y="56"/>
                    <a:pt x="141" y="56"/>
                  </a:cubicBezTo>
                  <a:cubicBezTo>
                    <a:pt x="138" y="56"/>
                    <a:pt x="139" y="56"/>
                    <a:pt x="139" y="56"/>
                  </a:cubicBezTo>
                  <a:cubicBezTo>
                    <a:pt x="139" y="52"/>
                    <a:pt x="136" y="54"/>
                    <a:pt x="136" y="54"/>
                  </a:cubicBezTo>
                  <a:cubicBezTo>
                    <a:pt x="136" y="52"/>
                    <a:pt x="136" y="52"/>
                    <a:pt x="136" y="52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5" y="54"/>
                    <a:pt x="135" y="54"/>
                    <a:pt x="135" y="54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0" y="52"/>
                    <a:pt x="126" y="52"/>
                    <a:pt x="123" y="52"/>
                  </a:cubicBezTo>
                  <a:cubicBezTo>
                    <a:pt x="123" y="51"/>
                    <a:pt x="123" y="51"/>
                    <a:pt x="123" y="51"/>
                  </a:cubicBezTo>
                  <a:cubicBezTo>
                    <a:pt x="120" y="51"/>
                    <a:pt x="117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4"/>
                    <a:pt x="115" y="54"/>
                    <a:pt x="115" y="54"/>
                  </a:cubicBezTo>
                  <a:cubicBezTo>
                    <a:pt x="112" y="54"/>
                    <a:pt x="112" y="54"/>
                    <a:pt x="111" y="54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09" y="55"/>
                    <a:pt x="109" y="53"/>
                    <a:pt x="109" y="54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4" y="55"/>
                    <a:pt x="101" y="55"/>
                    <a:pt x="101" y="56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98" y="55"/>
                    <a:pt x="99" y="55"/>
                    <a:pt x="98" y="55"/>
                  </a:cubicBezTo>
                  <a:cubicBezTo>
                    <a:pt x="98" y="50"/>
                    <a:pt x="94" y="55"/>
                    <a:pt x="92" y="54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0" y="52"/>
                    <a:pt x="89" y="52"/>
                    <a:pt x="89" y="52"/>
                  </a:cubicBezTo>
                  <a:cubicBezTo>
                    <a:pt x="89" y="54"/>
                    <a:pt x="89" y="54"/>
                    <a:pt x="89" y="54"/>
                  </a:cubicBezTo>
                  <a:cubicBezTo>
                    <a:pt x="86" y="54"/>
                    <a:pt x="85" y="54"/>
                    <a:pt x="85" y="5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79" y="55"/>
                    <a:pt x="80" y="55"/>
                    <a:pt x="79" y="55"/>
                  </a:cubicBezTo>
                  <a:cubicBezTo>
                    <a:pt x="79" y="58"/>
                    <a:pt x="79" y="57"/>
                    <a:pt x="79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62"/>
                    <a:pt x="77" y="63"/>
                    <a:pt x="77" y="64"/>
                  </a:cubicBezTo>
                  <a:cubicBezTo>
                    <a:pt x="74" y="64"/>
                    <a:pt x="75" y="63"/>
                    <a:pt x="75" y="63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69" y="68"/>
                    <a:pt x="68" y="68"/>
                    <a:pt x="67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1" y="72"/>
                    <a:pt x="60" y="72"/>
                    <a:pt x="60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6" y="74"/>
                    <a:pt x="57" y="76"/>
                    <a:pt x="57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9"/>
                    <a:pt x="56" y="78"/>
                    <a:pt x="56" y="79"/>
                  </a:cubicBezTo>
                  <a:cubicBezTo>
                    <a:pt x="53" y="79"/>
                    <a:pt x="54" y="79"/>
                    <a:pt x="53" y="79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0" y="80"/>
                    <a:pt x="49" y="80"/>
                    <a:pt x="48" y="80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6" y="77"/>
                    <a:pt x="44" y="79"/>
                    <a:pt x="43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5"/>
                    <a:pt x="39" y="84"/>
                    <a:pt x="39" y="8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5" y="86"/>
                    <a:pt x="34" y="86"/>
                    <a:pt x="34" y="86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90"/>
                    <a:pt x="33" y="89"/>
                    <a:pt x="33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92"/>
                    <a:pt x="32" y="93"/>
                    <a:pt x="32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28" y="95"/>
                    <a:pt x="29" y="95"/>
                    <a:pt x="28" y="95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24" y="98"/>
                    <a:pt x="22" y="100"/>
                    <a:pt x="21" y="100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9" y="105"/>
                    <a:pt x="19" y="106"/>
                    <a:pt x="19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10"/>
                    <a:pt x="16" y="110"/>
                    <a:pt x="16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4" y="119"/>
                    <a:pt x="14" y="120"/>
                    <a:pt x="14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3"/>
                    <a:pt x="13" y="125"/>
                    <a:pt x="13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9" y="127"/>
                    <a:pt x="10" y="127"/>
                    <a:pt x="9" y="127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3" y="127"/>
                    <a:pt x="2" y="129"/>
                    <a:pt x="1" y="128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3" y="140"/>
                    <a:pt x="2" y="150"/>
                    <a:pt x="2" y="159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3" y="162"/>
                    <a:pt x="3" y="162"/>
                    <a:pt x="3" y="163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4" y="168"/>
                    <a:pt x="6" y="171"/>
                    <a:pt x="6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6" y="177"/>
                    <a:pt x="9" y="179"/>
                    <a:pt x="8" y="181"/>
                  </a:cubicBezTo>
                  <a:cubicBezTo>
                    <a:pt x="9" y="181"/>
                    <a:pt x="9" y="181"/>
                    <a:pt x="9" y="181"/>
                  </a:cubicBezTo>
                  <a:cubicBezTo>
                    <a:pt x="10" y="184"/>
                    <a:pt x="11" y="186"/>
                    <a:pt x="11" y="188"/>
                  </a:cubicBezTo>
                  <a:cubicBezTo>
                    <a:pt x="14" y="187"/>
                    <a:pt x="14" y="190"/>
                    <a:pt x="14" y="190"/>
                  </a:cubicBezTo>
                  <a:cubicBezTo>
                    <a:pt x="15" y="190"/>
                    <a:pt x="15" y="190"/>
                    <a:pt x="15" y="190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5" y="190"/>
                    <a:pt x="15" y="190"/>
                    <a:pt x="15" y="190"/>
                  </a:cubicBezTo>
                  <a:cubicBezTo>
                    <a:pt x="16" y="193"/>
                    <a:pt x="17" y="194"/>
                    <a:pt x="16" y="195"/>
                  </a:cubicBezTo>
                  <a:cubicBezTo>
                    <a:pt x="18" y="195"/>
                    <a:pt x="18" y="195"/>
                    <a:pt x="18" y="195"/>
                  </a:cubicBezTo>
                  <a:cubicBezTo>
                    <a:pt x="18" y="198"/>
                    <a:pt x="19" y="198"/>
                    <a:pt x="19" y="198"/>
                  </a:cubicBezTo>
                  <a:cubicBezTo>
                    <a:pt x="20" y="198"/>
                    <a:pt x="20" y="198"/>
                    <a:pt x="20" y="198"/>
                  </a:cubicBezTo>
                  <a:cubicBezTo>
                    <a:pt x="20" y="199"/>
                    <a:pt x="20" y="199"/>
                    <a:pt x="20" y="199"/>
                  </a:cubicBezTo>
                  <a:cubicBezTo>
                    <a:pt x="19" y="199"/>
                    <a:pt x="19" y="199"/>
                    <a:pt x="19" y="199"/>
                  </a:cubicBezTo>
                  <a:cubicBezTo>
                    <a:pt x="19" y="197"/>
                    <a:pt x="19" y="197"/>
                    <a:pt x="19" y="197"/>
                  </a:cubicBezTo>
                  <a:cubicBezTo>
                    <a:pt x="18" y="197"/>
                    <a:pt x="18" y="197"/>
                    <a:pt x="18" y="197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19" y="198"/>
                    <a:pt x="19" y="198"/>
                    <a:pt x="19" y="198"/>
                  </a:cubicBezTo>
                  <a:cubicBezTo>
                    <a:pt x="19" y="201"/>
                    <a:pt x="19" y="202"/>
                    <a:pt x="19" y="202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20" y="203"/>
                    <a:pt x="20" y="203"/>
                    <a:pt x="20" y="203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21" y="206"/>
                    <a:pt x="21" y="206"/>
                    <a:pt x="21" y="207"/>
                  </a:cubicBezTo>
                  <a:cubicBezTo>
                    <a:pt x="22" y="207"/>
                    <a:pt x="22" y="207"/>
                    <a:pt x="22" y="207"/>
                  </a:cubicBezTo>
                  <a:cubicBezTo>
                    <a:pt x="22" y="209"/>
                    <a:pt x="22" y="209"/>
                    <a:pt x="22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5" y="210"/>
                    <a:pt x="25" y="210"/>
                    <a:pt x="25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6" y="211"/>
                    <a:pt x="26" y="211"/>
                    <a:pt x="26" y="211"/>
                  </a:cubicBezTo>
                  <a:cubicBezTo>
                    <a:pt x="27" y="215"/>
                    <a:pt x="28" y="218"/>
                    <a:pt x="28" y="220"/>
                  </a:cubicBezTo>
                  <a:cubicBezTo>
                    <a:pt x="30" y="218"/>
                    <a:pt x="30" y="219"/>
                    <a:pt x="31" y="218"/>
                  </a:cubicBezTo>
                  <a:cubicBezTo>
                    <a:pt x="31" y="217"/>
                    <a:pt x="31" y="217"/>
                    <a:pt x="31" y="217"/>
                  </a:cubicBezTo>
                  <a:cubicBezTo>
                    <a:pt x="31" y="218"/>
                    <a:pt x="31" y="218"/>
                    <a:pt x="31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29" y="221"/>
                    <a:pt x="29" y="221"/>
                    <a:pt x="29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31" y="224"/>
                    <a:pt x="31" y="223"/>
                    <a:pt x="31" y="223"/>
                  </a:cubicBezTo>
                  <a:cubicBezTo>
                    <a:pt x="32" y="223"/>
                    <a:pt x="32" y="223"/>
                    <a:pt x="32" y="223"/>
                  </a:cubicBezTo>
                  <a:cubicBezTo>
                    <a:pt x="32" y="226"/>
                    <a:pt x="32" y="225"/>
                    <a:pt x="32" y="226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3" y="228"/>
                    <a:pt x="33" y="229"/>
                    <a:pt x="33" y="229"/>
                  </a:cubicBezTo>
                  <a:cubicBezTo>
                    <a:pt x="34" y="229"/>
                    <a:pt x="34" y="229"/>
                    <a:pt x="34" y="229"/>
                  </a:cubicBezTo>
                  <a:cubicBezTo>
                    <a:pt x="33" y="229"/>
                    <a:pt x="33" y="229"/>
                    <a:pt x="33" y="229"/>
                  </a:cubicBezTo>
                  <a:cubicBezTo>
                    <a:pt x="33" y="232"/>
                    <a:pt x="33" y="232"/>
                    <a:pt x="33" y="233"/>
                  </a:cubicBezTo>
                  <a:cubicBezTo>
                    <a:pt x="34" y="233"/>
                    <a:pt x="34" y="233"/>
                    <a:pt x="34" y="233"/>
                  </a:cubicBezTo>
                  <a:cubicBezTo>
                    <a:pt x="34" y="236"/>
                    <a:pt x="34" y="238"/>
                    <a:pt x="34" y="240"/>
                  </a:cubicBezTo>
                  <a:cubicBezTo>
                    <a:pt x="33" y="240"/>
                    <a:pt x="33" y="240"/>
                    <a:pt x="33" y="240"/>
                  </a:cubicBezTo>
                  <a:cubicBezTo>
                    <a:pt x="33" y="243"/>
                    <a:pt x="33" y="244"/>
                    <a:pt x="33" y="245"/>
                  </a:cubicBezTo>
                  <a:cubicBezTo>
                    <a:pt x="32" y="245"/>
                    <a:pt x="32" y="245"/>
                    <a:pt x="32" y="245"/>
                  </a:cubicBezTo>
                  <a:cubicBezTo>
                    <a:pt x="32" y="247"/>
                    <a:pt x="32" y="248"/>
                    <a:pt x="32" y="248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1" y="251"/>
                    <a:pt x="31" y="251"/>
                    <a:pt x="31" y="252"/>
                  </a:cubicBezTo>
                  <a:cubicBezTo>
                    <a:pt x="31" y="250"/>
                    <a:pt x="31" y="250"/>
                    <a:pt x="31" y="25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33" y="249"/>
                    <a:pt x="33" y="249"/>
                    <a:pt x="33" y="249"/>
                  </a:cubicBezTo>
                  <a:cubicBezTo>
                    <a:pt x="34" y="249"/>
                    <a:pt x="34" y="249"/>
                    <a:pt x="34" y="249"/>
                  </a:cubicBezTo>
                  <a:cubicBezTo>
                    <a:pt x="34" y="248"/>
                    <a:pt x="34" y="248"/>
                    <a:pt x="34" y="248"/>
                  </a:cubicBezTo>
                  <a:cubicBezTo>
                    <a:pt x="35" y="248"/>
                    <a:pt x="35" y="248"/>
                    <a:pt x="35" y="248"/>
                  </a:cubicBezTo>
                  <a:cubicBezTo>
                    <a:pt x="35" y="245"/>
                    <a:pt x="35" y="246"/>
                    <a:pt x="35" y="246"/>
                  </a:cubicBezTo>
                  <a:cubicBezTo>
                    <a:pt x="38" y="246"/>
                    <a:pt x="37" y="246"/>
                    <a:pt x="38" y="246"/>
                  </a:cubicBezTo>
                  <a:cubicBezTo>
                    <a:pt x="38" y="247"/>
                    <a:pt x="38" y="247"/>
                    <a:pt x="38" y="247"/>
                  </a:cubicBezTo>
                  <a:cubicBezTo>
                    <a:pt x="37" y="246"/>
                    <a:pt x="37" y="246"/>
                    <a:pt x="37" y="246"/>
                  </a:cubicBezTo>
                  <a:cubicBezTo>
                    <a:pt x="37" y="248"/>
                    <a:pt x="37" y="249"/>
                    <a:pt x="37" y="249"/>
                  </a:cubicBezTo>
                  <a:cubicBezTo>
                    <a:pt x="35" y="249"/>
                    <a:pt x="35" y="249"/>
                    <a:pt x="35" y="249"/>
                  </a:cubicBezTo>
                  <a:cubicBezTo>
                    <a:pt x="35" y="250"/>
                    <a:pt x="35" y="250"/>
                    <a:pt x="35" y="250"/>
                  </a:cubicBezTo>
                  <a:cubicBezTo>
                    <a:pt x="37" y="250"/>
                    <a:pt x="37" y="250"/>
                    <a:pt x="37" y="250"/>
                  </a:cubicBezTo>
                  <a:cubicBezTo>
                    <a:pt x="37" y="252"/>
                    <a:pt x="37" y="252"/>
                    <a:pt x="37" y="252"/>
                  </a:cubicBezTo>
                  <a:cubicBezTo>
                    <a:pt x="40" y="251"/>
                    <a:pt x="40" y="254"/>
                    <a:pt x="40" y="254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41" y="257"/>
                    <a:pt x="41" y="256"/>
                    <a:pt x="41" y="256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3" y="255"/>
                    <a:pt x="43" y="255"/>
                    <a:pt x="43" y="255"/>
                  </a:cubicBezTo>
                  <a:cubicBezTo>
                    <a:pt x="43" y="258"/>
                    <a:pt x="43" y="259"/>
                    <a:pt x="43" y="259"/>
                  </a:cubicBezTo>
                  <a:cubicBezTo>
                    <a:pt x="41" y="258"/>
                    <a:pt x="41" y="258"/>
                    <a:pt x="41" y="258"/>
                  </a:cubicBezTo>
                  <a:cubicBezTo>
                    <a:pt x="43" y="259"/>
                    <a:pt x="43" y="259"/>
                    <a:pt x="43" y="259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3" y="259"/>
                    <a:pt x="43" y="259"/>
                    <a:pt x="43" y="259"/>
                  </a:cubicBezTo>
                  <a:cubicBezTo>
                    <a:pt x="43" y="262"/>
                    <a:pt x="43" y="261"/>
                    <a:pt x="43" y="261"/>
                  </a:cubicBezTo>
                  <a:cubicBezTo>
                    <a:pt x="41" y="261"/>
                    <a:pt x="41" y="261"/>
                    <a:pt x="41" y="261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1" y="261"/>
                    <a:pt x="41" y="261"/>
                    <a:pt x="41" y="261"/>
                  </a:cubicBezTo>
                  <a:cubicBezTo>
                    <a:pt x="41" y="264"/>
                    <a:pt x="41" y="265"/>
                    <a:pt x="41" y="266"/>
                  </a:cubicBezTo>
                  <a:cubicBezTo>
                    <a:pt x="43" y="264"/>
                    <a:pt x="43" y="265"/>
                    <a:pt x="44" y="265"/>
                  </a:cubicBezTo>
                  <a:cubicBezTo>
                    <a:pt x="44" y="262"/>
                    <a:pt x="44" y="263"/>
                    <a:pt x="44" y="262"/>
                  </a:cubicBezTo>
                  <a:cubicBezTo>
                    <a:pt x="45" y="262"/>
                    <a:pt x="45" y="262"/>
                    <a:pt x="45" y="262"/>
                  </a:cubicBezTo>
                  <a:cubicBezTo>
                    <a:pt x="45" y="261"/>
                    <a:pt x="45" y="261"/>
                    <a:pt x="45" y="261"/>
                  </a:cubicBezTo>
                  <a:cubicBezTo>
                    <a:pt x="46" y="261"/>
                    <a:pt x="46" y="261"/>
                    <a:pt x="46" y="261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7" y="260"/>
                    <a:pt x="47" y="260"/>
                    <a:pt x="47" y="260"/>
                  </a:cubicBezTo>
                  <a:cubicBezTo>
                    <a:pt x="47" y="259"/>
                    <a:pt x="47" y="259"/>
                    <a:pt x="47" y="259"/>
                  </a:cubicBezTo>
                  <a:cubicBezTo>
                    <a:pt x="48" y="259"/>
                    <a:pt x="48" y="259"/>
                    <a:pt x="48" y="259"/>
                  </a:cubicBezTo>
                  <a:cubicBezTo>
                    <a:pt x="48" y="258"/>
                    <a:pt x="48" y="258"/>
                    <a:pt x="48" y="258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50" y="256"/>
                    <a:pt x="50" y="256"/>
                    <a:pt x="50" y="256"/>
                  </a:cubicBezTo>
                  <a:cubicBezTo>
                    <a:pt x="52" y="256"/>
                    <a:pt x="52" y="256"/>
                    <a:pt x="52" y="256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62"/>
                    <a:pt x="54" y="261"/>
                    <a:pt x="54" y="261"/>
                  </a:cubicBezTo>
                  <a:cubicBezTo>
                    <a:pt x="56" y="261"/>
                    <a:pt x="56" y="261"/>
                    <a:pt x="56" y="261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57" y="265"/>
                    <a:pt x="57" y="264"/>
                    <a:pt x="57" y="265"/>
                  </a:cubicBezTo>
                  <a:cubicBezTo>
                    <a:pt x="58" y="265"/>
                    <a:pt x="58" y="265"/>
                    <a:pt x="58" y="265"/>
                  </a:cubicBezTo>
                  <a:cubicBezTo>
                    <a:pt x="58" y="268"/>
                    <a:pt x="61" y="268"/>
                    <a:pt x="62" y="268"/>
                  </a:cubicBezTo>
                  <a:cubicBezTo>
                    <a:pt x="62" y="269"/>
                    <a:pt x="62" y="269"/>
                    <a:pt x="62" y="269"/>
                  </a:cubicBezTo>
                  <a:cubicBezTo>
                    <a:pt x="64" y="269"/>
                    <a:pt x="64" y="269"/>
                    <a:pt x="64" y="269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7" y="272"/>
                    <a:pt x="66" y="272"/>
                    <a:pt x="66" y="272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7" y="272"/>
                    <a:pt x="67" y="272"/>
                    <a:pt x="67" y="272"/>
                  </a:cubicBezTo>
                  <a:cubicBezTo>
                    <a:pt x="67" y="271"/>
                    <a:pt x="67" y="271"/>
                    <a:pt x="67" y="271"/>
                  </a:cubicBezTo>
                  <a:cubicBezTo>
                    <a:pt x="69" y="271"/>
                    <a:pt x="69" y="271"/>
                    <a:pt x="69" y="271"/>
                  </a:cubicBezTo>
                  <a:cubicBezTo>
                    <a:pt x="69" y="269"/>
                    <a:pt x="69" y="269"/>
                    <a:pt x="69" y="269"/>
                  </a:cubicBezTo>
                  <a:cubicBezTo>
                    <a:pt x="71" y="269"/>
                    <a:pt x="73" y="269"/>
                    <a:pt x="73" y="269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8" y="270"/>
                    <a:pt x="80" y="272"/>
                    <a:pt x="82" y="272"/>
                  </a:cubicBezTo>
                  <a:cubicBezTo>
                    <a:pt x="82" y="273"/>
                    <a:pt x="82" y="273"/>
                    <a:pt x="82" y="273"/>
                  </a:cubicBezTo>
                  <a:cubicBezTo>
                    <a:pt x="84" y="273"/>
                    <a:pt x="84" y="273"/>
                    <a:pt x="84" y="273"/>
                  </a:cubicBezTo>
                  <a:cubicBezTo>
                    <a:pt x="84" y="274"/>
                    <a:pt x="84" y="274"/>
                    <a:pt x="84" y="274"/>
                  </a:cubicBezTo>
                  <a:cubicBezTo>
                    <a:pt x="88" y="274"/>
                    <a:pt x="88" y="278"/>
                    <a:pt x="88" y="278"/>
                  </a:cubicBezTo>
                  <a:cubicBezTo>
                    <a:pt x="92" y="279"/>
                    <a:pt x="95" y="279"/>
                    <a:pt x="98" y="279"/>
                  </a:cubicBezTo>
                  <a:cubicBezTo>
                    <a:pt x="98" y="280"/>
                    <a:pt x="98" y="280"/>
                    <a:pt x="98" y="280"/>
                  </a:cubicBezTo>
                  <a:cubicBezTo>
                    <a:pt x="99" y="280"/>
                    <a:pt x="99" y="280"/>
                    <a:pt x="99" y="280"/>
                  </a:cubicBezTo>
                  <a:cubicBezTo>
                    <a:pt x="99" y="281"/>
                    <a:pt x="99" y="281"/>
                    <a:pt x="99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3"/>
                    <a:pt x="101" y="283"/>
                    <a:pt x="101" y="283"/>
                  </a:cubicBezTo>
                  <a:cubicBezTo>
                    <a:pt x="106" y="283"/>
                    <a:pt x="110" y="284"/>
                    <a:pt x="114" y="284"/>
                  </a:cubicBezTo>
                  <a:cubicBezTo>
                    <a:pt x="114" y="283"/>
                    <a:pt x="114" y="283"/>
                    <a:pt x="114" y="283"/>
                  </a:cubicBezTo>
                  <a:cubicBezTo>
                    <a:pt x="115" y="283"/>
                    <a:pt x="115" y="283"/>
                    <a:pt x="115" y="283"/>
                  </a:cubicBezTo>
                  <a:cubicBezTo>
                    <a:pt x="115" y="281"/>
                    <a:pt x="115" y="281"/>
                    <a:pt x="115" y="281"/>
                  </a:cubicBezTo>
                  <a:cubicBezTo>
                    <a:pt x="118" y="281"/>
                    <a:pt x="119" y="281"/>
                    <a:pt x="120" y="281"/>
                  </a:cubicBezTo>
                  <a:cubicBezTo>
                    <a:pt x="119" y="284"/>
                    <a:pt x="121" y="283"/>
                    <a:pt x="121" y="284"/>
                  </a:cubicBezTo>
                  <a:cubicBezTo>
                    <a:pt x="117" y="289"/>
                    <a:pt x="125" y="290"/>
                    <a:pt x="126" y="291"/>
                  </a:cubicBezTo>
                  <a:cubicBezTo>
                    <a:pt x="128" y="288"/>
                    <a:pt x="129" y="290"/>
                    <a:pt x="129" y="290"/>
                  </a:cubicBezTo>
                  <a:cubicBezTo>
                    <a:pt x="129" y="288"/>
                    <a:pt x="129" y="288"/>
                    <a:pt x="129" y="288"/>
                  </a:cubicBezTo>
                  <a:cubicBezTo>
                    <a:pt x="130" y="288"/>
                    <a:pt x="130" y="288"/>
                    <a:pt x="130" y="288"/>
                  </a:cubicBezTo>
                  <a:cubicBezTo>
                    <a:pt x="130" y="286"/>
                    <a:pt x="130" y="285"/>
                    <a:pt x="130" y="285"/>
                  </a:cubicBezTo>
                  <a:cubicBezTo>
                    <a:pt x="131" y="285"/>
                    <a:pt x="131" y="285"/>
                    <a:pt x="131" y="285"/>
                  </a:cubicBezTo>
                  <a:cubicBezTo>
                    <a:pt x="131" y="284"/>
                    <a:pt x="131" y="284"/>
                    <a:pt x="131" y="284"/>
                  </a:cubicBezTo>
                  <a:cubicBezTo>
                    <a:pt x="149" y="282"/>
                    <a:pt x="180" y="270"/>
                    <a:pt x="175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4"/>
                    <a:pt x="177" y="284"/>
                    <a:pt x="177" y="284"/>
                  </a:cubicBezTo>
                  <a:cubicBezTo>
                    <a:pt x="180" y="284"/>
                    <a:pt x="179" y="286"/>
                    <a:pt x="179" y="286"/>
                  </a:cubicBezTo>
                  <a:cubicBezTo>
                    <a:pt x="180" y="286"/>
                    <a:pt x="180" y="286"/>
                    <a:pt x="180" y="286"/>
                  </a:cubicBezTo>
                  <a:cubicBezTo>
                    <a:pt x="180" y="287"/>
                    <a:pt x="180" y="287"/>
                    <a:pt x="180" y="287"/>
                  </a:cubicBezTo>
                  <a:cubicBezTo>
                    <a:pt x="181" y="287"/>
                    <a:pt x="181" y="287"/>
                    <a:pt x="181" y="287"/>
                  </a:cubicBezTo>
                  <a:cubicBezTo>
                    <a:pt x="181" y="290"/>
                    <a:pt x="181" y="289"/>
                    <a:pt x="181" y="290"/>
                  </a:cubicBezTo>
                  <a:cubicBezTo>
                    <a:pt x="182" y="290"/>
                    <a:pt x="182" y="290"/>
                    <a:pt x="182" y="290"/>
                  </a:cubicBezTo>
                  <a:cubicBezTo>
                    <a:pt x="182" y="291"/>
                    <a:pt x="182" y="291"/>
                    <a:pt x="182" y="291"/>
                  </a:cubicBezTo>
                  <a:cubicBezTo>
                    <a:pt x="184" y="291"/>
                    <a:pt x="184" y="291"/>
                    <a:pt x="184" y="291"/>
                  </a:cubicBezTo>
                  <a:cubicBezTo>
                    <a:pt x="184" y="288"/>
                    <a:pt x="184" y="289"/>
                    <a:pt x="184" y="288"/>
                  </a:cubicBezTo>
                  <a:cubicBezTo>
                    <a:pt x="182" y="288"/>
                    <a:pt x="182" y="288"/>
                    <a:pt x="182" y="288"/>
                  </a:cubicBezTo>
                  <a:cubicBezTo>
                    <a:pt x="182" y="287"/>
                    <a:pt x="182" y="287"/>
                    <a:pt x="182" y="287"/>
                  </a:cubicBezTo>
                  <a:cubicBezTo>
                    <a:pt x="184" y="287"/>
                    <a:pt x="184" y="287"/>
                    <a:pt x="184" y="287"/>
                  </a:cubicBezTo>
                  <a:cubicBezTo>
                    <a:pt x="184" y="286"/>
                    <a:pt x="184" y="286"/>
                    <a:pt x="184" y="286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7"/>
                    <a:pt x="185" y="287"/>
                    <a:pt x="185" y="287"/>
                  </a:cubicBezTo>
                  <a:cubicBezTo>
                    <a:pt x="186" y="287"/>
                    <a:pt x="186" y="287"/>
                    <a:pt x="186" y="287"/>
                  </a:cubicBezTo>
                  <a:cubicBezTo>
                    <a:pt x="186" y="290"/>
                    <a:pt x="186" y="289"/>
                    <a:pt x="186" y="290"/>
                  </a:cubicBezTo>
                  <a:cubicBezTo>
                    <a:pt x="187" y="288"/>
                    <a:pt x="188" y="289"/>
                    <a:pt x="188" y="288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90" y="290"/>
                    <a:pt x="190" y="290"/>
                    <a:pt x="190" y="290"/>
                  </a:cubicBezTo>
                  <a:cubicBezTo>
                    <a:pt x="190" y="291"/>
                    <a:pt x="190" y="291"/>
                    <a:pt x="190" y="291"/>
                  </a:cubicBezTo>
                  <a:cubicBezTo>
                    <a:pt x="191" y="291"/>
                    <a:pt x="191" y="291"/>
                    <a:pt x="191" y="291"/>
                  </a:cubicBezTo>
                  <a:cubicBezTo>
                    <a:pt x="190" y="291"/>
                    <a:pt x="190" y="291"/>
                    <a:pt x="190" y="291"/>
                  </a:cubicBezTo>
                  <a:cubicBezTo>
                    <a:pt x="191" y="291"/>
                    <a:pt x="191" y="291"/>
                    <a:pt x="191" y="291"/>
                  </a:cubicBezTo>
                  <a:cubicBezTo>
                    <a:pt x="191" y="292"/>
                    <a:pt x="191" y="292"/>
                    <a:pt x="191" y="292"/>
                  </a:cubicBezTo>
                  <a:cubicBezTo>
                    <a:pt x="192" y="292"/>
                    <a:pt x="192" y="292"/>
                    <a:pt x="192" y="292"/>
                  </a:cubicBezTo>
                  <a:cubicBezTo>
                    <a:pt x="192" y="293"/>
                    <a:pt x="192" y="293"/>
                    <a:pt x="192" y="293"/>
                  </a:cubicBezTo>
                  <a:cubicBezTo>
                    <a:pt x="195" y="293"/>
                    <a:pt x="194" y="293"/>
                    <a:pt x="194" y="293"/>
                  </a:cubicBezTo>
                  <a:cubicBezTo>
                    <a:pt x="194" y="294"/>
                    <a:pt x="194" y="294"/>
                    <a:pt x="194" y="294"/>
                  </a:cubicBezTo>
                  <a:cubicBezTo>
                    <a:pt x="193" y="294"/>
                    <a:pt x="193" y="294"/>
                    <a:pt x="193" y="294"/>
                  </a:cubicBezTo>
                  <a:cubicBezTo>
                    <a:pt x="193" y="297"/>
                    <a:pt x="193" y="296"/>
                    <a:pt x="193" y="297"/>
                  </a:cubicBezTo>
                  <a:cubicBezTo>
                    <a:pt x="194" y="297"/>
                    <a:pt x="194" y="297"/>
                    <a:pt x="194" y="297"/>
                  </a:cubicBezTo>
                  <a:cubicBezTo>
                    <a:pt x="194" y="296"/>
                    <a:pt x="194" y="296"/>
                    <a:pt x="194" y="296"/>
                  </a:cubicBezTo>
                  <a:cubicBezTo>
                    <a:pt x="197" y="296"/>
                    <a:pt x="196" y="296"/>
                    <a:pt x="197" y="296"/>
                  </a:cubicBezTo>
                  <a:cubicBezTo>
                    <a:pt x="197" y="297"/>
                    <a:pt x="197" y="297"/>
                    <a:pt x="197" y="297"/>
                  </a:cubicBezTo>
                  <a:cubicBezTo>
                    <a:pt x="198" y="297"/>
                    <a:pt x="198" y="297"/>
                    <a:pt x="198" y="297"/>
                  </a:cubicBezTo>
                  <a:cubicBezTo>
                    <a:pt x="198" y="299"/>
                    <a:pt x="198" y="299"/>
                    <a:pt x="198" y="299"/>
                  </a:cubicBezTo>
                  <a:cubicBezTo>
                    <a:pt x="199" y="299"/>
                    <a:pt x="199" y="299"/>
                    <a:pt x="199" y="299"/>
                  </a:cubicBezTo>
                  <a:cubicBezTo>
                    <a:pt x="199" y="297"/>
                    <a:pt x="201" y="297"/>
                    <a:pt x="200" y="297"/>
                  </a:cubicBezTo>
                  <a:cubicBezTo>
                    <a:pt x="202" y="299"/>
                    <a:pt x="202" y="298"/>
                    <a:pt x="203" y="298"/>
                  </a:cubicBezTo>
                  <a:cubicBezTo>
                    <a:pt x="203" y="299"/>
                    <a:pt x="203" y="299"/>
                    <a:pt x="203" y="299"/>
                  </a:cubicBezTo>
                  <a:cubicBezTo>
                    <a:pt x="204" y="299"/>
                    <a:pt x="204" y="299"/>
                    <a:pt x="204" y="299"/>
                  </a:cubicBezTo>
                  <a:cubicBezTo>
                    <a:pt x="204" y="300"/>
                    <a:pt x="204" y="300"/>
                    <a:pt x="204" y="300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5" y="301"/>
                    <a:pt x="205" y="301"/>
                    <a:pt x="205" y="301"/>
                  </a:cubicBezTo>
                  <a:cubicBezTo>
                    <a:pt x="204" y="301"/>
                    <a:pt x="204" y="301"/>
                    <a:pt x="204" y="301"/>
                  </a:cubicBezTo>
                  <a:cubicBezTo>
                    <a:pt x="204" y="304"/>
                    <a:pt x="204" y="305"/>
                    <a:pt x="204" y="305"/>
                  </a:cubicBezTo>
                  <a:cubicBezTo>
                    <a:pt x="207" y="304"/>
                    <a:pt x="207" y="306"/>
                    <a:pt x="207" y="306"/>
                  </a:cubicBezTo>
                  <a:cubicBezTo>
                    <a:pt x="206" y="306"/>
                    <a:pt x="206" y="306"/>
                    <a:pt x="206" y="306"/>
                  </a:cubicBezTo>
                  <a:cubicBezTo>
                    <a:pt x="206" y="309"/>
                    <a:pt x="206" y="308"/>
                    <a:pt x="206" y="309"/>
                  </a:cubicBezTo>
                  <a:cubicBezTo>
                    <a:pt x="209" y="309"/>
                    <a:pt x="208" y="309"/>
                    <a:pt x="209" y="309"/>
                  </a:cubicBezTo>
                  <a:cubicBezTo>
                    <a:pt x="208" y="312"/>
                    <a:pt x="210" y="312"/>
                    <a:pt x="210" y="312"/>
                  </a:cubicBezTo>
                  <a:cubicBezTo>
                    <a:pt x="209" y="312"/>
                    <a:pt x="209" y="312"/>
                    <a:pt x="209" y="312"/>
                  </a:cubicBezTo>
                  <a:cubicBezTo>
                    <a:pt x="209" y="315"/>
                    <a:pt x="209" y="315"/>
                    <a:pt x="209" y="316"/>
                  </a:cubicBezTo>
                  <a:cubicBezTo>
                    <a:pt x="210" y="316"/>
                    <a:pt x="210" y="316"/>
                    <a:pt x="210" y="316"/>
                  </a:cubicBezTo>
                  <a:cubicBezTo>
                    <a:pt x="210" y="317"/>
                    <a:pt x="210" y="317"/>
                    <a:pt x="210" y="317"/>
                  </a:cubicBezTo>
                  <a:cubicBezTo>
                    <a:pt x="207" y="317"/>
                    <a:pt x="208" y="317"/>
                    <a:pt x="207" y="317"/>
                  </a:cubicBezTo>
                  <a:cubicBezTo>
                    <a:pt x="207" y="318"/>
                    <a:pt x="207" y="318"/>
                    <a:pt x="207" y="318"/>
                  </a:cubicBezTo>
                  <a:cubicBezTo>
                    <a:pt x="209" y="318"/>
                    <a:pt x="209" y="318"/>
                    <a:pt x="209" y="318"/>
                  </a:cubicBezTo>
                  <a:cubicBezTo>
                    <a:pt x="209" y="319"/>
                    <a:pt x="209" y="319"/>
                    <a:pt x="209" y="319"/>
                  </a:cubicBezTo>
                  <a:cubicBezTo>
                    <a:pt x="207" y="319"/>
                    <a:pt x="207" y="319"/>
                    <a:pt x="207" y="319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6" y="320"/>
                    <a:pt x="206" y="320"/>
                    <a:pt x="206" y="320"/>
                  </a:cubicBezTo>
                  <a:cubicBezTo>
                    <a:pt x="206" y="322"/>
                    <a:pt x="206" y="322"/>
                    <a:pt x="206" y="322"/>
                  </a:cubicBezTo>
                  <a:cubicBezTo>
                    <a:pt x="203" y="322"/>
                    <a:pt x="204" y="322"/>
                    <a:pt x="204" y="322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01" y="324"/>
                    <a:pt x="202" y="324"/>
                    <a:pt x="201" y="324"/>
                  </a:cubicBezTo>
                  <a:cubicBezTo>
                    <a:pt x="201" y="325"/>
                    <a:pt x="201" y="325"/>
                    <a:pt x="201" y="325"/>
                  </a:cubicBezTo>
                  <a:cubicBezTo>
                    <a:pt x="201" y="324"/>
                    <a:pt x="201" y="324"/>
                    <a:pt x="201" y="324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200" y="325"/>
                    <a:pt x="200" y="325"/>
                    <a:pt x="200" y="325"/>
                  </a:cubicBezTo>
                  <a:cubicBezTo>
                    <a:pt x="201" y="325"/>
                    <a:pt x="201" y="325"/>
                    <a:pt x="201" y="325"/>
                  </a:cubicBezTo>
                  <a:cubicBezTo>
                    <a:pt x="200" y="325"/>
                    <a:pt x="200" y="325"/>
                    <a:pt x="200" y="325"/>
                  </a:cubicBezTo>
                  <a:cubicBezTo>
                    <a:pt x="200" y="328"/>
                    <a:pt x="200" y="327"/>
                    <a:pt x="200" y="328"/>
                  </a:cubicBezTo>
                  <a:cubicBezTo>
                    <a:pt x="199" y="328"/>
                    <a:pt x="199" y="328"/>
                    <a:pt x="199" y="328"/>
                  </a:cubicBezTo>
                  <a:cubicBezTo>
                    <a:pt x="199" y="329"/>
                    <a:pt x="199" y="329"/>
                    <a:pt x="199" y="329"/>
                  </a:cubicBezTo>
                  <a:cubicBezTo>
                    <a:pt x="198" y="329"/>
                    <a:pt x="198" y="329"/>
                    <a:pt x="198" y="329"/>
                  </a:cubicBezTo>
                  <a:cubicBezTo>
                    <a:pt x="199" y="329"/>
                    <a:pt x="199" y="329"/>
                    <a:pt x="199" y="329"/>
                  </a:cubicBezTo>
                  <a:cubicBezTo>
                    <a:pt x="198" y="329"/>
                    <a:pt x="198" y="329"/>
                    <a:pt x="198" y="329"/>
                  </a:cubicBezTo>
                  <a:cubicBezTo>
                    <a:pt x="198" y="331"/>
                    <a:pt x="198" y="331"/>
                    <a:pt x="198" y="331"/>
                  </a:cubicBezTo>
                  <a:cubicBezTo>
                    <a:pt x="199" y="331"/>
                    <a:pt x="199" y="331"/>
                    <a:pt x="199" y="331"/>
                  </a:cubicBezTo>
                  <a:cubicBezTo>
                    <a:pt x="199" y="332"/>
                    <a:pt x="199" y="332"/>
                    <a:pt x="199" y="332"/>
                  </a:cubicBezTo>
                  <a:cubicBezTo>
                    <a:pt x="200" y="332"/>
                    <a:pt x="200" y="332"/>
                    <a:pt x="200" y="332"/>
                  </a:cubicBezTo>
                  <a:cubicBezTo>
                    <a:pt x="199" y="332"/>
                    <a:pt x="199" y="332"/>
                    <a:pt x="199" y="332"/>
                  </a:cubicBezTo>
                  <a:cubicBezTo>
                    <a:pt x="199" y="333"/>
                    <a:pt x="199" y="333"/>
                    <a:pt x="199" y="333"/>
                  </a:cubicBezTo>
                  <a:cubicBezTo>
                    <a:pt x="198" y="333"/>
                    <a:pt x="198" y="333"/>
                    <a:pt x="198" y="333"/>
                  </a:cubicBezTo>
                  <a:cubicBezTo>
                    <a:pt x="198" y="336"/>
                    <a:pt x="198" y="337"/>
                    <a:pt x="198" y="337"/>
                  </a:cubicBezTo>
                  <a:cubicBezTo>
                    <a:pt x="199" y="337"/>
                    <a:pt x="199" y="337"/>
                    <a:pt x="199" y="337"/>
                  </a:cubicBezTo>
                  <a:cubicBezTo>
                    <a:pt x="199" y="338"/>
                    <a:pt x="199" y="338"/>
                    <a:pt x="199" y="338"/>
                  </a:cubicBezTo>
                  <a:cubicBezTo>
                    <a:pt x="200" y="338"/>
                    <a:pt x="200" y="338"/>
                    <a:pt x="200" y="338"/>
                  </a:cubicBezTo>
                  <a:cubicBezTo>
                    <a:pt x="199" y="338"/>
                    <a:pt x="199" y="338"/>
                    <a:pt x="199" y="338"/>
                  </a:cubicBezTo>
                  <a:cubicBezTo>
                    <a:pt x="199" y="339"/>
                    <a:pt x="199" y="339"/>
                    <a:pt x="199" y="339"/>
                  </a:cubicBezTo>
                  <a:cubicBezTo>
                    <a:pt x="200" y="339"/>
                    <a:pt x="200" y="339"/>
                    <a:pt x="200" y="339"/>
                  </a:cubicBezTo>
                  <a:cubicBezTo>
                    <a:pt x="200" y="341"/>
                    <a:pt x="200" y="341"/>
                    <a:pt x="200" y="341"/>
                  </a:cubicBezTo>
                  <a:cubicBezTo>
                    <a:pt x="201" y="341"/>
                    <a:pt x="201" y="341"/>
                    <a:pt x="201" y="341"/>
                  </a:cubicBezTo>
                  <a:cubicBezTo>
                    <a:pt x="201" y="342"/>
                    <a:pt x="201" y="342"/>
                    <a:pt x="201" y="342"/>
                  </a:cubicBezTo>
                  <a:cubicBezTo>
                    <a:pt x="203" y="342"/>
                    <a:pt x="203" y="342"/>
                    <a:pt x="203" y="342"/>
                  </a:cubicBezTo>
                  <a:cubicBezTo>
                    <a:pt x="200" y="344"/>
                    <a:pt x="202" y="346"/>
                    <a:pt x="201" y="347"/>
                  </a:cubicBezTo>
                  <a:cubicBezTo>
                    <a:pt x="200" y="347"/>
                    <a:pt x="200" y="347"/>
                    <a:pt x="200" y="347"/>
                  </a:cubicBezTo>
                  <a:cubicBezTo>
                    <a:pt x="200" y="349"/>
                    <a:pt x="200" y="350"/>
                    <a:pt x="200" y="350"/>
                  </a:cubicBezTo>
                  <a:cubicBezTo>
                    <a:pt x="199" y="350"/>
                    <a:pt x="199" y="350"/>
                    <a:pt x="199" y="350"/>
                  </a:cubicBezTo>
                  <a:cubicBezTo>
                    <a:pt x="199" y="353"/>
                    <a:pt x="199" y="352"/>
                    <a:pt x="199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4"/>
                    <a:pt x="198" y="354"/>
                    <a:pt x="198" y="354"/>
                  </a:cubicBezTo>
                  <a:cubicBezTo>
                    <a:pt x="197" y="354"/>
                    <a:pt x="197" y="354"/>
                    <a:pt x="197" y="354"/>
                  </a:cubicBezTo>
                  <a:cubicBezTo>
                    <a:pt x="197" y="355"/>
                    <a:pt x="197" y="355"/>
                    <a:pt x="197" y="355"/>
                  </a:cubicBezTo>
                  <a:cubicBezTo>
                    <a:pt x="200" y="355"/>
                    <a:pt x="199" y="357"/>
                    <a:pt x="199" y="357"/>
                  </a:cubicBezTo>
                  <a:cubicBezTo>
                    <a:pt x="200" y="357"/>
                    <a:pt x="200" y="357"/>
                    <a:pt x="200" y="357"/>
                  </a:cubicBezTo>
                  <a:cubicBezTo>
                    <a:pt x="200" y="358"/>
                    <a:pt x="200" y="358"/>
                    <a:pt x="200" y="358"/>
                  </a:cubicBezTo>
                  <a:cubicBezTo>
                    <a:pt x="199" y="358"/>
                    <a:pt x="199" y="358"/>
                    <a:pt x="199" y="358"/>
                  </a:cubicBezTo>
                  <a:cubicBezTo>
                    <a:pt x="199" y="362"/>
                    <a:pt x="197" y="362"/>
                    <a:pt x="198" y="363"/>
                  </a:cubicBezTo>
                  <a:cubicBezTo>
                    <a:pt x="199" y="363"/>
                    <a:pt x="199" y="363"/>
                    <a:pt x="199" y="363"/>
                  </a:cubicBezTo>
                  <a:cubicBezTo>
                    <a:pt x="199" y="366"/>
                    <a:pt x="199" y="365"/>
                    <a:pt x="199" y="366"/>
                  </a:cubicBezTo>
                  <a:cubicBezTo>
                    <a:pt x="200" y="366"/>
                    <a:pt x="200" y="366"/>
                    <a:pt x="200" y="366"/>
                  </a:cubicBezTo>
                  <a:cubicBezTo>
                    <a:pt x="200" y="367"/>
                    <a:pt x="200" y="367"/>
                    <a:pt x="200" y="367"/>
                  </a:cubicBezTo>
                  <a:cubicBezTo>
                    <a:pt x="201" y="367"/>
                    <a:pt x="201" y="367"/>
                    <a:pt x="201" y="367"/>
                  </a:cubicBezTo>
                  <a:cubicBezTo>
                    <a:pt x="201" y="371"/>
                    <a:pt x="203" y="375"/>
                    <a:pt x="203" y="376"/>
                  </a:cubicBezTo>
                  <a:cubicBezTo>
                    <a:pt x="204" y="376"/>
                    <a:pt x="204" y="376"/>
                    <a:pt x="204" y="376"/>
                  </a:cubicBezTo>
                  <a:cubicBezTo>
                    <a:pt x="207" y="382"/>
                    <a:pt x="210" y="385"/>
                    <a:pt x="211" y="384"/>
                  </a:cubicBezTo>
                  <a:cubicBezTo>
                    <a:pt x="211" y="387"/>
                    <a:pt x="211" y="387"/>
                    <a:pt x="211" y="387"/>
                  </a:cubicBezTo>
                  <a:cubicBezTo>
                    <a:pt x="212" y="387"/>
                    <a:pt x="212" y="387"/>
                    <a:pt x="212" y="387"/>
                  </a:cubicBezTo>
                  <a:cubicBezTo>
                    <a:pt x="212" y="388"/>
                    <a:pt x="212" y="388"/>
                    <a:pt x="212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9"/>
                    <a:pt x="213" y="389"/>
                    <a:pt x="213" y="389"/>
                  </a:cubicBezTo>
                  <a:cubicBezTo>
                    <a:pt x="216" y="389"/>
                    <a:pt x="215" y="389"/>
                    <a:pt x="216" y="389"/>
                  </a:cubicBezTo>
                  <a:cubicBezTo>
                    <a:pt x="216" y="387"/>
                    <a:pt x="216" y="386"/>
                    <a:pt x="216" y="386"/>
                  </a:cubicBezTo>
                  <a:cubicBezTo>
                    <a:pt x="217" y="386"/>
                    <a:pt x="217" y="386"/>
                    <a:pt x="217" y="386"/>
                  </a:cubicBezTo>
                  <a:cubicBezTo>
                    <a:pt x="217" y="383"/>
                    <a:pt x="217" y="382"/>
                    <a:pt x="217" y="382"/>
                  </a:cubicBezTo>
                  <a:cubicBezTo>
                    <a:pt x="218" y="382"/>
                    <a:pt x="218" y="382"/>
                    <a:pt x="218" y="382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21" y="381"/>
                    <a:pt x="221" y="381"/>
                    <a:pt x="222" y="381"/>
                  </a:cubicBezTo>
                  <a:cubicBezTo>
                    <a:pt x="222" y="380"/>
                    <a:pt x="222" y="380"/>
                    <a:pt x="222" y="380"/>
                  </a:cubicBezTo>
                  <a:cubicBezTo>
                    <a:pt x="222" y="381"/>
                    <a:pt x="222" y="381"/>
                    <a:pt x="222" y="381"/>
                  </a:cubicBezTo>
                  <a:cubicBezTo>
                    <a:pt x="223" y="381"/>
                    <a:pt x="223" y="381"/>
                    <a:pt x="223" y="381"/>
                  </a:cubicBezTo>
                  <a:cubicBezTo>
                    <a:pt x="223" y="382"/>
                    <a:pt x="223" y="382"/>
                    <a:pt x="223" y="382"/>
                  </a:cubicBezTo>
                  <a:cubicBezTo>
                    <a:pt x="228" y="382"/>
                    <a:pt x="231" y="382"/>
                    <a:pt x="233" y="382"/>
                  </a:cubicBezTo>
                  <a:lnTo>
                    <a:pt x="235" y="382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3" name="Freeform 21724">
              <a:extLst>
                <a:ext uri="{FF2B5EF4-FFF2-40B4-BE49-F238E27FC236}">
                  <a16:creationId xmlns:a16="http://schemas.microsoft.com/office/drawing/2014/main" id="{D6C5BF57-742E-04FD-F746-1F189E520D4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870943" y="3234480"/>
              <a:ext cx="417588" cy="253959"/>
            </a:xfrm>
            <a:custGeom>
              <a:avLst/>
              <a:gdLst>
                <a:gd name="T0" fmla="*/ 371 w 685"/>
                <a:gd name="T1" fmla="*/ 288 h 413"/>
                <a:gd name="T2" fmla="*/ 384 w 685"/>
                <a:gd name="T3" fmla="*/ 306 h 413"/>
                <a:gd name="T4" fmla="*/ 394 w 685"/>
                <a:gd name="T5" fmla="*/ 320 h 413"/>
                <a:gd name="T6" fmla="*/ 435 w 685"/>
                <a:gd name="T7" fmla="*/ 322 h 413"/>
                <a:gd name="T8" fmla="*/ 470 w 685"/>
                <a:gd name="T9" fmla="*/ 331 h 413"/>
                <a:gd name="T10" fmla="*/ 497 w 685"/>
                <a:gd name="T11" fmla="*/ 346 h 413"/>
                <a:gd name="T12" fmla="*/ 546 w 685"/>
                <a:gd name="T13" fmla="*/ 376 h 413"/>
                <a:gd name="T14" fmla="*/ 586 w 685"/>
                <a:gd name="T15" fmla="*/ 350 h 413"/>
                <a:gd name="T16" fmla="*/ 624 w 685"/>
                <a:gd name="T17" fmla="*/ 338 h 413"/>
                <a:gd name="T18" fmla="*/ 658 w 685"/>
                <a:gd name="T19" fmla="*/ 294 h 413"/>
                <a:gd name="T20" fmla="*/ 673 w 685"/>
                <a:gd name="T21" fmla="*/ 271 h 413"/>
                <a:gd name="T22" fmla="*/ 682 w 685"/>
                <a:gd name="T23" fmla="*/ 236 h 413"/>
                <a:gd name="T24" fmla="*/ 668 w 685"/>
                <a:gd name="T25" fmla="*/ 209 h 413"/>
                <a:gd name="T26" fmla="*/ 646 w 685"/>
                <a:gd name="T27" fmla="*/ 178 h 413"/>
                <a:gd name="T28" fmla="*/ 635 w 685"/>
                <a:gd name="T29" fmla="*/ 159 h 413"/>
                <a:gd name="T30" fmla="*/ 614 w 685"/>
                <a:gd name="T31" fmla="*/ 155 h 413"/>
                <a:gd name="T32" fmla="*/ 604 w 685"/>
                <a:gd name="T33" fmla="*/ 115 h 413"/>
                <a:gd name="T34" fmla="*/ 608 w 685"/>
                <a:gd name="T35" fmla="*/ 96 h 413"/>
                <a:gd name="T36" fmla="*/ 582 w 685"/>
                <a:gd name="T37" fmla="*/ 67 h 413"/>
                <a:gd name="T38" fmla="*/ 563 w 685"/>
                <a:gd name="T39" fmla="*/ 48 h 413"/>
                <a:gd name="T40" fmla="*/ 527 w 685"/>
                <a:gd name="T41" fmla="*/ 50 h 413"/>
                <a:gd name="T42" fmla="*/ 500 w 685"/>
                <a:gd name="T43" fmla="*/ 54 h 413"/>
                <a:gd name="T44" fmla="*/ 489 w 685"/>
                <a:gd name="T45" fmla="*/ 63 h 413"/>
                <a:gd name="T46" fmla="*/ 478 w 685"/>
                <a:gd name="T47" fmla="*/ 72 h 413"/>
                <a:gd name="T48" fmla="*/ 450 w 685"/>
                <a:gd name="T49" fmla="*/ 60 h 413"/>
                <a:gd name="T50" fmla="*/ 424 w 685"/>
                <a:gd name="T51" fmla="*/ 40 h 413"/>
                <a:gd name="T52" fmla="*/ 393 w 685"/>
                <a:gd name="T53" fmla="*/ 20 h 413"/>
                <a:gd name="T54" fmla="*/ 363 w 685"/>
                <a:gd name="T55" fmla="*/ 14 h 413"/>
                <a:gd name="T56" fmla="*/ 343 w 685"/>
                <a:gd name="T57" fmla="*/ 13 h 413"/>
                <a:gd name="T58" fmla="*/ 297 w 685"/>
                <a:gd name="T59" fmla="*/ 34 h 413"/>
                <a:gd name="T60" fmla="*/ 271 w 685"/>
                <a:gd name="T61" fmla="*/ 67 h 413"/>
                <a:gd name="T62" fmla="*/ 282 w 685"/>
                <a:gd name="T63" fmla="*/ 108 h 413"/>
                <a:gd name="T64" fmla="*/ 291 w 685"/>
                <a:gd name="T65" fmla="*/ 134 h 413"/>
                <a:gd name="T66" fmla="*/ 270 w 685"/>
                <a:gd name="T67" fmla="*/ 198 h 413"/>
                <a:gd name="T68" fmla="*/ 272 w 685"/>
                <a:gd name="T69" fmla="*/ 199 h 413"/>
                <a:gd name="T70" fmla="*/ 279 w 685"/>
                <a:gd name="T71" fmla="*/ 213 h 413"/>
                <a:gd name="T72" fmla="*/ 273 w 685"/>
                <a:gd name="T73" fmla="*/ 204 h 413"/>
                <a:gd name="T74" fmla="*/ 267 w 685"/>
                <a:gd name="T75" fmla="*/ 205 h 413"/>
                <a:gd name="T76" fmla="*/ 258 w 685"/>
                <a:gd name="T77" fmla="*/ 210 h 413"/>
                <a:gd name="T78" fmla="*/ 191 w 685"/>
                <a:gd name="T79" fmla="*/ 198 h 413"/>
                <a:gd name="T80" fmla="*/ 152 w 685"/>
                <a:gd name="T81" fmla="*/ 152 h 413"/>
                <a:gd name="T82" fmla="*/ 132 w 685"/>
                <a:gd name="T83" fmla="*/ 137 h 413"/>
                <a:gd name="T84" fmla="*/ 91 w 685"/>
                <a:gd name="T85" fmla="*/ 122 h 413"/>
                <a:gd name="T86" fmla="*/ 44 w 685"/>
                <a:gd name="T87" fmla="*/ 146 h 413"/>
                <a:gd name="T88" fmla="*/ 30 w 685"/>
                <a:gd name="T89" fmla="*/ 181 h 413"/>
                <a:gd name="T90" fmla="*/ 24 w 685"/>
                <a:gd name="T91" fmla="*/ 251 h 413"/>
                <a:gd name="T92" fmla="*/ 8 w 685"/>
                <a:gd name="T93" fmla="*/ 274 h 413"/>
                <a:gd name="T94" fmla="*/ 6 w 685"/>
                <a:gd name="T95" fmla="*/ 333 h 413"/>
                <a:gd name="T96" fmla="*/ 17 w 685"/>
                <a:gd name="T97" fmla="*/ 402 h 413"/>
                <a:gd name="T98" fmla="*/ 35 w 685"/>
                <a:gd name="T99" fmla="*/ 396 h 413"/>
                <a:gd name="T100" fmla="*/ 54 w 685"/>
                <a:gd name="T101" fmla="*/ 372 h 413"/>
                <a:gd name="T102" fmla="*/ 78 w 685"/>
                <a:gd name="T103" fmla="*/ 359 h 413"/>
                <a:gd name="T104" fmla="*/ 100 w 685"/>
                <a:gd name="T105" fmla="*/ 341 h 413"/>
                <a:gd name="T106" fmla="*/ 123 w 685"/>
                <a:gd name="T107" fmla="*/ 338 h 413"/>
                <a:gd name="T108" fmla="*/ 163 w 685"/>
                <a:gd name="T109" fmla="*/ 338 h 413"/>
                <a:gd name="T110" fmla="*/ 187 w 685"/>
                <a:gd name="T111" fmla="*/ 327 h 413"/>
                <a:gd name="T112" fmla="*/ 210 w 685"/>
                <a:gd name="T113" fmla="*/ 329 h 413"/>
                <a:gd name="T114" fmla="*/ 254 w 685"/>
                <a:gd name="T115" fmla="*/ 321 h 413"/>
                <a:gd name="T116" fmla="*/ 292 w 685"/>
                <a:gd name="T117" fmla="*/ 324 h 413"/>
                <a:gd name="T118" fmla="*/ 317 w 685"/>
                <a:gd name="T119" fmla="*/ 320 h 413"/>
                <a:gd name="T120" fmla="*/ 344 w 685"/>
                <a:gd name="T121" fmla="*/ 308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85" h="413">
                  <a:moveTo>
                    <a:pt x="361" y="292"/>
                  </a:moveTo>
                  <a:cubicBezTo>
                    <a:pt x="362" y="292"/>
                    <a:pt x="362" y="292"/>
                    <a:pt x="362" y="292"/>
                  </a:cubicBezTo>
                  <a:cubicBezTo>
                    <a:pt x="362" y="290"/>
                    <a:pt x="362" y="290"/>
                    <a:pt x="362" y="290"/>
                  </a:cubicBezTo>
                  <a:cubicBezTo>
                    <a:pt x="361" y="290"/>
                    <a:pt x="361" y="290"/>
                    <a:pt x="361" y="290"/>
                  </a:cubicBezTo>
                  <a:cubicBezTo>
                    <a:pt x="364" y="290"/>
                    <a:pt x="363" y="290"/>
                    <a:pt x="363" y="290"/>
                  </a:cubicBezTo>
                  <a:cubicBezTo>
                    <a:pt x="363" y="292"/>
                    <a:pt x="363" y="292"/>
                    <a:pt x="363" y="292"/>
                  </a:cubicBezTo>
                  <a:cubicBezTo>
                    <a:pt x="365" y="292"/>
                    <a:pt x="365" y="292"/>
                    <a:pt x="365" y="292"/>
                  </a:cubicBezTo>
                  <a:cubicBezTo>
                    <a:pt x="365" y="290"/>
                    <a:pt x="365" y="290"/>
                    <a:pt x="365" y="290"/>
                  </a:cubicBezTo>
                  <a:cubicBezTo>
                    <a:pt x="367" y="290"/>
                    <a:pt x="367" y="290"/>
                    <a:pt x="367" y="290"/>
                  </a:cubicBezTo>
                  <a:cubicBezTo>
                    <a:pt x="367" y="288"/>
                    <a:pt x="367" y="288"/>
                    <a:pt x="367" y="288"/>
                  </a:cubicBezTo>
                  <a:cubicBezTo>
                    <a:pt x="366" y="288"/>
                    <a:pt x="366" y="288"/>
                    <a:pt x="366" y="288"/>
                  </a:cubicBezTo>
                  <a:cubicBezTo>
                    <a:pt x="366" y="285"/>
                    <a:pt x="368" y="283"/>
                    <a:pt x="368" y="283"/>
                  </a:cubicBezTo>
                  <a:cubicBezTo>
                    <a:pt x="368" y="284"/>
                    <a:pt x="368" y="284"/>
                    <a:pt x="368" y="284"/>
                  </a:cubicBezTo>
                  <a:cubicBezTo>
                    <a:pt x="369" y="284"/>
                    <a:pt x="369" y="284"/>
                    <a:pt x="369" y="284"/>
                  </a:cubicBezTo>
                  <a:cubicBezTo>
                    <a:pt x="369" y="283"/>
                    <a:pt x="369" y="283"/>
                    <a:pt x="369" y="283"/>
                  </a:cubicBezTo>
                  <a:cubicBezTo>
                    <a:pt x="369" y="284"/>
                    <a:pt x="369" y="284"/>
                    <a:pt x="369" y="284"/>
                  </a:cubicBezTo>
                  <a:cubicBezTo>
                    <a:pt x="371" y="283"/>
                    <a:pt x="371" y="283"/>
                    <a:pt x="371" y="283"/>
                  </a:cubicBezTo>
                  <a:cubicBezTo>
                    <a:pt x="371" y="284"/>
                    <a:pt x="371" y="284"/>
                    <a:pt x="371" y="284"/>
                  </a:cubicBezTo>
                  <a:cubicBezTo>
                    <a:pt x="372" y="284"/>
                    <a:pt x="372" y="284"/>
                    <a:pt x="372" y="284"/>
                  </a:cubicBezTo>
                  <a:cubicBezTo>
                    <a:pt x="372" y="287"/>
                    <a:pt x="372" y="288"/>
                    <a:pt x="372" y="288"/>
                  </a:cubicBezTo>
                  <a:cubicBezTo>
                    <a:pt x="371" y="288"/>
                    <a:pt x="371" y="288"/>
                    <a:pt x="371" y="288"/>
                  </a:cubicBezTo>
                  <a:cubicBezTo>
                    <a:pt x="372" y="288"/>
                    <a:pt x="372" y="288"/>
                    <a:pt x="372" y="288"/>
                  </a:cubicBezTo>
                  <a:cubicBezTo>
                    <a:pt x="372" y="291"/>
                    <a:pt x="373" y="291"/>
                    <a:pt x="373" y="292"/>
                  </a:cubicBezTo>
                  <a:cubicBezTo>
                    <a:pt x="374" y="292"/>
                    <a:pt x="374" y="292"/>
                    <a:pt x="374" y="292"/>
                  </a:cubicBezTo>
                  <a:cubicBezTo>
                    <a:pt x="374" y="293"/>
                    <a:pt x="374" y="293"/>
                    <a:pt x="374" y="293"/>
                  </a:cubicBezTo>
                  <a:cubicBezTo>
                    <a:pt x="375" y="293"/>
                    <a:pt x="375" y="293"/>
                    <a:pt x="375" y="293"/>
                  </a:cubicBezTo>
                  <a:cubicBezTo>
                    <a:pt x="375" y="294"/>
                    <a:pt x="375" y="294"/>
                    <a:pt x="375" y="294"/>
                  </a:cubicBezTo>
                  <a:cubicBezTo>
                    <a:pt x="376" y="294"/>
                    <a:pt x="376" y="294"/>
                    <a:pt x="376" y="294"/>
                  </a:cubicBezTo>
                  <a:cubicBezTo>
                    <a:pt x="376" y="295"/>
                    <a:pt x="376" y="295"/>
                    <a:pt x="376" y="295"/>
                  </a:cubicBezTo>
                  <a:cubicBezTo>
                    <a:pt x="378" y="295"/>
                    <a:pt x="378" y="295"/>
                    <a:pt x="378" y="295"/>
                  </a:cubicBezTo>
                  <a:cubicBezTo>
                    <a:pt x="378" y="296"/>
                    <a:pt x="378" y="296"/>
                    <a:pt x="378" y="296"/>
                  </a:cubicBezTo>
                  <a:cubicBezTo>
                    <a:pt x="379" y="296"/>
                    <a:pt x="379" y="296"/>
                    <a:pt x="379" y="296"/>
                  </a:cubicBezTo>
                  <a:cubicBezTo>
                    <a:pt x="379" y="297"/>
                    <a:pt x="379" y="297"/>
                    <a:pt x="379" y="297"/>
                  </a:cubicBezTo>
                  <a:cubicBezTo>
                    <a:pt x="380" y="297"/>
                    <a:pt x="380" y="297"/>
                    <a:pt x="380" y="297"/>
                  </a:cubicBezTo>
                  <a:cubicBezTo>
                    <a:pt x="380" y="299"/>
                    <a:pt x="380" y="299"/>
                    <a:pt x="380" y="299"/>
                  </a:cubicBezTo>
                  <a:cubicBezTo>
                    <a:pt x="379" y="299"/>
                    <a:pt x="379" y="299"/>
                    <a:pt x="379" y="299"/>
                  </a:cubicBezTo>
                  <a:cubicBezTo>
                    <a:pt x="380" y="299"/>
                    <a:pt x="380" y="299"/>
                    <a:pt x="380" y="299"/>
                  </a:cubicBezTo>
                  <a:cubicBezTo>
                    <a:pt x="379" y="300"/>
                    <a:pt x="379" y="300"/>
                    <a:pt x="379" y="300"/>
                  </a:cubicBezTo>
                  <a:cubicBezTo>
                    <a:pt x="380" y="300"/>
                    <a:pt x="380" y="300"/>
                    <a:pt x="380" y="300"/>
                  </a:cubicBezTo>
                  <a:cubicBezTo>
                    <a:pt x="380" y="302"/>
                    <a:pt x="380" y="303"/>
                    <a:pt x="380" y="303"/>
                  </a:cubicBezTo>
                  <a:cubicBezTo>
                    <a:pt x="381" y="303"/>
                    <a:pt x="381" y="303"/>
                    <a:pt x="381" y="303"/>
                  </a:cubicBezTo>
                  <a:cubicBezTo>
                    <a:pt x="381" y="307"/>
                    <a:pt x="384" y="305"/>
                    <a:pt x="384" y="306"/>
                  </a:cubicBezTo>
                  <a:cubicBezTo>
                    <a:pt x="384" y="307"/>
                    <a:pt x="384" y="307"/>
                    <a:pt x="384" y="307"/>
                  </a:cubicBezTo>
                  <a:cubicBezTo>
                    <a:pt x="386" y="307"/>
                    <a:pt x="386" y="307"/>
                    <a:pt x="386" y="307"/>
                  </a:cubicBezTo>
                  <a:cubicBezTo>
                    <a:pt x="386" y="310"/>
                    <a:pt x="386" y="309"/>
                    <a:pt x="386" y="309"/>
                  </a:cubicBezTo>
                  <a:cubicBezTo>
                    <a:pt x="387" y="309"/>
                    <a:pt x="387" y="309"/>
                    <a:pt x="387" y="309"/>
                  </a:cubicBezTo>
                  <a:cubicBezTo>
                    <a:pt x="387" y="311"/>
                    <a:pt x="387" y="311"/>
                    <a:pt x="387" y="311"/>
                  </a:cubicBezTo>
                  <a:cubicBezTo>
                    <a:pt x="390" y="311"/>
                    <a:pt x="390" y="311"/>
                    <a:pt x="391" y="311"/>
                  </a:cubicBezTo>
                  <a:cubicBezTo>
                    <a:pt x="391" y="313"/>
                    <a:pt x="391" y="314"/>
                    <a:pt x="391" y="314"/>
                  </a:cubicBezTo>
                  <a:cubicBezTo>
                    <a:pt x="392" y="314"/>
                    <a:pt x="392" y="314"/>
                    <a:pt x="392" y="314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2" y="314"/>
                    <a:pt x="392" y="314"/>
                    <a:pt x="392" y="314"/>
                  </a:cubicBezTo>
                  <a:cubicBezTo>
                    <a:pt x="392" y="315"/>
                    <a:pt x="392" y="315"/>
                    <a:pt x="392" y="315"/>
                  </a:cubicBezTo>
                  <a:cubicBezTo>
                    <a:pt x="393" y="315"/>
                    <a:pt x="393" y="315"/>
                    <a:pt x="393" y="315"/>
                  </a:cubicBezTo>
                  <a:cubicBezTo>
                    <a:pt x="393" y="316"/>
                    <a:pt x="393" y="316"/>
                    <a:pt x="393" y="316"/>
                  </a:cubicBezTo>
                  <a:cubicBezTo>
                    <a:pt x="392" y="316"/>
                    <a:pt x="392" y="316"/>
                    <a:pt x="392" y="316"/>
                  </a:cubicBezTo>
                  <a:cubicBezTo>
                    <a:pt x="392" y="318"/>
                    <a:pt x="392" y="318"/>
                    <a:pt x="392" y="318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393" y="319"/>
                    <a:pt x="393" y="319"/>
                    <a:pt x="393" y="319"/>
                  </a:cubicBezTo>
                  <a:cubicBezTo>
                    <a:pt x="394" y="319"/>
                    <a:pt x="394" y="319"/>
                    <a:pt x="394" y="319"/>
                  </a:cubicBezTo>
                  <a:cubicBezTo>
                    <a:pt x="393" y="319"/>
                    <a:pt x="393" y="319"/>
                    <a:pt x="393" y="319"/>
                  </a:cubicBezTo>
                  <a:cubicBezTo>
                    <a:pt x="393" y="320"/>
                    <a:pt x="393" y="320"/>
                    <a:pt x="393" y="320"/>
                  </a:cubicBezTo>
                  <a:cubicBezTo>
                    <a:pt x="394" y="320"/>
                    <a:pt x="394" y="320"/>
                    <a:pt x="394" y="320"/>
                  </a:cubicBezTo>
                  <a:cubicBezTo>
                    <a:pt x="394" y="323"/>
                    <a:pt x="394" y="322"/>
                    <a:pt x="394" y="322"/>
                  </a:cubicBezTo>
                  <a:cubicBezTo>
                    <a:pt x="397" y="322"/>
                    <a:pt x="396" y="322"/>
                    <a:pt x="397" y="322"/>
                  </a:cubicBezTo>
                  <a:cubicBezTo>
                    <a:pt x="397" y="324"/>
                    <a:pt x="397" y="324"/>
                    <a:pt x="397" y="324"/>
                  </a:cubicBezTo>
                  <a:cubicBezTo>
                    <a:pt x="400" y="324"/>
                    <a:pt x="402" y="324"/>
                    <a:pt x="403" y="324"/>
                  </a:cubicBezTo>
                  <a:cubicBezTo>
                    <a:pt x="403" y="325"/>
                    <a:pt x="403" y="325"/>
                    <a:pt x="403" y="325"/>
                  </a:cubicBezTo>
                  <a:cubicBezTo>
                    <a:pt x="405" y="322"/>
                    <a:pt x="407" y="324"/>
                    <a:pt x="407" y="324"/>
                  </a:cubicBezTo>
                  <a:cubicBezTo>
                    <a:pt x="408" y="321"/>
                    <a:pt x="409" y="321"/>
                    <a:pt x="408" y="320"/>
                  </a:cubicBezTo>
                  <a:cubicBezTo>
                    <a:pt x="411" y="320"/>
                    <a:pt x="411" y="320"/>
                    <a:pt x="411" y="320"/>
                  </a:cubicBezTo>
                  <a:cubicBezTo>
                    <a:pt x="411" y="321"/>
                    <a:pt x="411" y="321"/>
                    <a:pt x="411" y="321"/>
                  </a:cubicBezTo>
                  <a:cubicBezTo>
                    <a:pt x="412" y="321"/>
                    <a:pt x="412" y="321"/>
                    <a:pt x="412" y="321"/>
                  </a:cubicBezTo>
                  <a:cubicBezTo>
                    <a:pt x="412" y="322"/>
                    <a:pt x="412" y="322"/>
                    <a:pt x="412" y="322"/>
                  </a:cubicBezTo>
                  <a:cubicBezTo>
                    <a:pt x="415" y="322"/>
                    <a:pt x="414" y="322"/>
                    <a:pt x="414" y="322"/>
                  </a:cubicBezTo>
                  <a:cubicBezTo>
                    <a:pt x="415" y="327"/>
                    <a:pt x="422" y="326"/>
                    <a:pt x="420" y="324"/>
                  </a:cubicBezTo>
                  <a:cubicBezTo>
                    <a:pt x="423" y="324"/>
                    <a:pt x="424" y="324"/>
                    <a:pt x="425" y="324"/>
                  </a:cubicBezTo>
                  <a:cubicBezTo>
                    <a:pt x="425" y="322"/>
                    <a:pt x="425" y="322"/>
                    <a:pt x="425" y="322"/>
                  </a:cubicBezTo>
                  <a:cubicBezTo>
                    <a:pt x="428" y="322"/>
                    <a:pt x="427" y="322"/>
                    <a:pt x="427" y="322"/>
                  </a:cubicBezTo>
                  <a:cubicBezTo>
                    <a:pt x="427" y="324"/>
                    <a:pt x="427" y="324"/>
                    <a:pt x="427" y="324"/>
                  </a:cubicBezTo>
                  <a:cubicBezTo>
                    <a:pt x="430" y="323"/>
                    <a:pt x="432" y="321"/>
                    <a:pt x="432" y="321"/>
                  </a:cubicBezTo>
                  <a:cubicBezTo>
                    <a:pt x="432" y="322"/>
                    <a:pt x="432" y="322"/>
                    <a:pt x="432" y="322"/>
                  </a:cubicBezTo>
                  <a:cubicBezTo>
                    <a:pt x="435" y="322"/>
                    <a:pt x="434" y="324"/>
                    <a:pt x="435" y="324"/>
                  </a:cubicBezTo>
                  <a:cubicBezTo>
                    <a:pt x="435" y="322"/>
                    <a:pt x="435" y="322"/>
                    <a:pt x="435" y="322"/>
                  </a:cubicBezTo>
                  <a:cubicBezTo>
                    <a:pt x="437" y="322"/>
                    <a:pt x="437" y="322"/>
                    <a:pt x="437" y="322"/>
                  </a:cubicBezTo>
                  <a:cubicBezTo>
                    <a:pt x="437" y="320"/>
                    <a:pt x="437" y="319"/>
                    <a:pt x="437" y="319"/>
                  </a:cubicBezTo>
                  <a:cubicBezTo>
                    <a:pt x="438" y="319"/>
                    <a:pt x="438" y="319"/>
                    <a:pt x="438" y="319"/>
                  </a:cubicBezTo>
                  <a:cubicBezTo>
                    <a:pt x="438" y="318"/>
                    <a:pt x="438" y="318"/>
                    <a:pt x="438" y="318"/>
                  </a:cubicBezTo>
                  <a:cubicBezTo>
                    <a:pt x="441" y="318"/>
                    <a:pt x="441" y="319"/>
                    <a:pt x="442" y="319"/>
                  </a:cubicBezTo>
                  <a:cubicBezTo>
                    <a:pt x="442" y="322"/>
                    <a:pt x="443" y="322"/>
                    <a:pt x="443" y="322"/>
                  </a:cubicBezTo>
                  <a:cubicBezTo>
                    <a:pt x="447" y="323"/>
                    <a:pt x="449" y="320"/>
                    <a:pt x="451" y="321"/>
                  </a:cubicBezTo>
                  <a:cubicBezTo>
                    <a:pt x="452" y="318"/>
                    <a:pt x="453" y="318"/>
                    <a:pt x="452" y="318"/>
                  </a:cubicBezTo>
                  <a:cubicBezTo>
                    <a:pt x="455" y="320"/>
                    <a:pt x="453" y="321"/>
                    <a:pt x="454" y="321"/>
                  </a:cubicBezTo>
                  <a:cubicBezTo>
                    <a:pt x="455" y="321"/>
                    <a:pt x="455" y="321"/>
                    <a:pt x="455" y="321"/>
                  </a:cubicBezTo>
                  <a:cubicBezTo>
                    <a:pt x="455" y="322"/>
                    <a:pt x="455" y="322"/>
                    <a:pt x="455" y="322"/>
                  </a:cubicBezTo>
                  <a:cubicBezTo>
                    <a:pt x="456" y="322"/>
                    <a:pt x="456" y="322"/>
                    <a:pt x="456" y="322"/>
                  </a:cubicBezTo>
                  <a:cubicBezTo>
                    <a:pt x="455" y="325"/>
                    <a:pt x="457" y="326"/>
                    <a:pt x="457" y="326"/>
                  </a:cubicBezTo>
                  <a:cubicBezTo>
                    <a:pt x="456" y="326"/>
                    <a:pt x="456" y="326"/>
                    <a:pt x="456" y="326"/>
                  </a:cubicBezTo>
                  <a:cubicBezTo>
                    <a:pt x="456" y="329"/>
                    <a:pt x="456" y="328"/>
                    <a:pt x="456" y="328"/>
                  </a:cubicBezTo>
                  <a:cubicBezTo>
                    <a:pt x="459" y="328"/>
                    <a:pt x="461" y="329"/>
                    <a:pt x="461" y="329"/>
                  </a:cubicBezTo>
                  <a:cubicBezTo>
                    <a:pt x="461" y="328"/>
                    <a:pt x="461" y="328"/>
                    <a:pt x="461" y="328"/>
                  </a:cubicBezTo>
                  <a:cubicBezTo>
                    <a:pt x="461" y="329"/>
                    <a:pt x="461" y="329"/>
                    <a:pt x="461" y="329"/>
                  </a:cubicBezTo>
                  <a:cubicBezTo>
                    <a:pt x="463" y="329"/>
                    <a:pt x="463" y="329"/>
                    <a:pt x="463" y="329"/>
                  </a:cubicBezTo>
                  <a:cubicBezTo>
                    <a:pt x="463" y="331"/>
                    <a:pt x="463" y="331"/>
                    <a:pt x="463" y="331"/>
                  </a:cubicBezTo>
                  <a:cubicBezTo>
                    <a:pt x="467" y="331"/>
                    <a:pt x="469" y="331"/>
                    <a:pt x="470" y="331"/>
                  </a:cubicBezTo>
                  <a:cubicBezTo>
                    <a:pt x="470" y="333"/>
                    <a:pt x="470" y="333"/>
                    <a:pt x="470" y="333"/>
                  </a:cubicBezTo>
                  <a:cubicBezTo>
                    <a:pt x="471" y="333"/>
                    <a:pt x="471" y="333"/>
                    <a:pt x="471" y="333"/>
                  </a:cubicBezTo>
                  <a:cubicBezTo>
                    <a:pt x="471" y="334"/>
                    <a:pt x="471" y="334"/>
                    <a:pt x="471" y="334"/>
                  </a:cubicBezTo>
                  <a:cubicBezTo>
                    <a:pt x="474" y="334"/>
                    <a:pt x="473" y="334"/>
                    <a:pt x="474" y="334"/>
                  </a:cubicBezTo>
                  <a:cubicBezTo>
                    <a:pt x="475" y="337"/>
                    <a:pt x="475" y="338"/>
                    <a:pt x="475" y="339"/>
                  </a:cubicBezTo>
                  <a:cubicBezTo>
                    <a:pt x="478" y="339"/>
                    <a:pt x="477" y="339"/>
                    <a:pt x="477" y="339"/>
                  </a:cubicBezTo>
                  <a:cubicBezTo>
                    <a:pt x="477" y="338"/>
                    <a:pt x="477" y="338"/>
                    <a:pt x="477" y="338"/>
                  </a:cubicBezTo>
                  <a:cubicBezTo>
                    <a:pt x="480" y="338"/>
                    <a:pt x="479" y="338"/>
                    <a:pt x="480" y="338"/>
                  </a:cubicBezTo>
                  <a:cubicBezTo>
                    <a:pt x="480" y="339"/>
                    <a:pt x="480" y="339"/>
                    <a:pt x="480" y="339"/>
                  </a:cubicBezTo>
                  <a:cubicBezTo>
                    <a:pt x="482" y="339"/>
                    <a:pt x="483" y="339"/>
                    <a:pt x="483" y="339"/>
                  </a:cubicBezTo>
                  <a:cubicBezTo>
                    <a:pt x="483" y="340"/>
                    <a:pt x="483" y="340"/>
                    <a:pt x="483" y="340"/>
                  </a:cubicBezTo>
                  <a:cubicBezTo>
                    <a:pt x="484" y="340"/>
                    <a:pt x="484" y="340"/>
                    <a:pt x="484" y="340"/>
                  </a:cubicBezTo>
                  <a:cubicBezTo>
                    <a:pt x="484" y="339"/>
                    <a:pt x="484" y="339"/>
                    <a:pt x="484" y="339"/>
                  </a:cubicBezTo>
                  <a:cubicBezTo>
                    <a:pt x="487" y="342"/>
                    <a:pt x="487" y="340"/>
                    <a:pt x="488" y="340"/>
                  </a:cubicBezTo>
                  <a:cubicBezTo>
                    <a:pt x="488" y="341"/>
                    <a:pt x="488" y="341"/>
                    <a:pt x="488" y="341"/>
                  </a:cubicBezTo>
                  <a:cubicBezTo>
                    <a:pt x="489" y="341"/>
                    <a:pt x="489" y="341"/>
                    <a:pt x="489" y="341"/>
                  </a:cubicBezTo>
                  <a:cubicBezTo>
                    <a:pt x="489" y="343"/>
                    <a:pt x="489" y="343"/>
                    <a:pt x="489" y="343"/>
                  </a:cubicBezTo>
                  <a:cubicBezTo>
                    <a:pt x="490" y="343"/>
                    <a:pt x="490" y="343"/>
                    <a:pt x="490" y="343"/>
                  </a:cubicBezTo>
                  <a:cubicBezTo>
                    <a:pt x="490" y="341"/>
                    <a:pt x="490" y="341"/>
                    <a:pt x="490" y="341"/>
                  </a:cubicBezTo>
                  <a:cubicBezTo>
                    <a:pt x="493" y="342"/>
                    <a:pt x="494" y="343"/>
                    <a:pt x="495" y="343"/>
                  </a:cubicBezTo>
                  <a:cubicBezTo>
                    <a:pt x="494" y="346"/>
                    <a:pt x="497" y="346"/>
                    <a:pt x="497" y="346"/>
                  </a:cubicBezTo>
                  <a:cubicBezTo>
                    <a:pt x="497" y="347"/>
                    <a:pt x="497" y="347"/>
                    <a:pt x="497" y="347"/>
                  </a:cubicBezTo>
                  <a:cubicBezTo>
                    <a:pt x="499" y="347"/>
                    <a:pt x="499" y="347"/>
                    <a:pt x="499" y="347"/>
                  </a:cubicBezTo>
                  <a:cubicBezTo>
                    <a:pt x="499" y="351"/>
                    <a:pt x="503" y="352"/>
                    <a:pt x="503" y="352"/>
                  </a:cubicBezTo>
                  <a:cubicBezTo>
                    <a:pt x="503" y="353"/>
                    <a:pt x="503" y="353"/>
                    <a:pt x="503" y="353"/>
                  </a:cubicBezTo>
                  <a:cubicBezTo>
                    <a:pt x="506" y="353"/>
                    <a:pt x="508" y="353"/>
                    <a:pt x="508" y="353"/>
                  </a:cubicBezTo>
                  <a:cubicBezTo>
                    <a:pt x="508" y="354"/>
                    <a:pt x="508" y="354"/>
                    <a:pt x="508" y="354"/>
                  </a:cubicBezTo>
                  <a:cubicBezTo>
                    <a:pt x="512" y="354"/>
                    <a:pt x="513" y="356"/>
                    <a:pt x="514" y="356"/>
                  </a:cubicBezTo>
                  <a:cubicBezTo>
                    <a:pt x="514" y="357"/>
                    <a:pt x="514" y="357"/>
                    <a:pt x="514" y="357"/>
                  </a:cubicBezTo>
                  <a:cubicBezTo>
                    <a:pt x="515" y="357"/>
                    <a:pt x="515" y="357"/>
                    <a:pt x="515" y="357"/>
                  </a:cubicBezTo>
                  <a:cubicBezTo>
                    <a:pt x="515" y="358"/>
                    <a:pt x="515" y="358"/>
                    <a:pt x="515" y="358"/>
                  </a:cubicBezTo>
                  <a:cubicBezTo>
                    <a:pt x="516" y="358"/>
                    <a:pt x="516" y="358"/>
                    <a:pt x="516" y="358"/>
                  </a:cubicBezTo>
                  <a:cubicBezTo>
                    <a:pt x="517" y="362"/>
                    <a:pt x="519" y="367"/>
                    <a:pt x="521" y="366"/>
                  </a:cubicBezTo>
                  <a:cubicBezTo>
                    <a:pt x="521" y="367"/>
                    <a:pt x="521" y="367"/>
                    <a:pt x="521" y="367"/>
                  </a:cubicBezTo>
                  <a:cubicBezTo>
                    <a:pt x="522" y="367"/>
                    <a:pt x="522" y="367"/>
                    <a:pt x="522" y="367"/>
                  </a:cubicBezTo>
                  <a:cubicBezTo>
                    <a:pt x="522" y="371"/>
                    <a:pt x="526" y="370"/>
                    <a:pt x="527" y="371"/>
                  </a:cubicBezTo>
                  <a:cubicBezTo>
                    <a:pt x="527" y="372"/>
                    <a:pt x="527" y="372"/>
                    <a:pt x="527" y="372"/>
                  </a:cubicBezTo>
                  <a:cubicBezTo>
                    <a:pt x="530" y="372"/>
                    <a:pt x="530" y="372"/>
                    <a:pt x="531" y="372"/>
                  </a:cubicBezTo>
                  <a:cubicBezTo>
                    <a:pt x="531" y="371"/>
                    <a:pt x="531" y="371"/>
                    <a:pt x="531" y="371"/>
                  </a:cubicBezTo>
                  <a:cubicBezTo>
                    <a:pt x="535" y="374"/>
                    <a:pt x="534" y="377"/>
                    <a:pt x="537" y="377"/>
                  </a:cubicBezTo>
                  <a:cubicBezTo>
                    <a:pt x="537" y="376"/>
                    <a:pt x="537" y="376"/>
                    <a:pt x="537" y="376"/>
                  </a:cubicBezTo>
                  <a:cubicBezTo>
                    <a:pt x="541" y="376"/>
                    <a:pt x="544" y="376"/>
                    <a:pt x="546" y="376"/>
                  </a:cubicBezTo>
                  <a:cubicBezTo>
                    <a:pt x="546" y="379"/>
                    <a:pt x="546" y="378"/>
                    <a:pt x="546" y="378"/>
                  </a:cubicBezTo>
                  <a:cubicBezTo>
                    <a:pt x="549" y="378"/>
                    <a:pt x="548" y="378"/>
                    <a:pt x="548" y="378"/>
                  </a:cubicBezTo>
                  <a:cubicBezTo>
                    <a:pt x="548" y="377"/>
                    <a:pt x="548" y="377"/>
                    <a:pt x="548" y="377"/>
                  </a:cubicBezTo>
                  <a:cubicBezTo>
                    <a:pt x="551" y="380"/>
                    <a:pt x="554" y="377"/>
                    <a:pt x="554" y="377"/>
                  </a:cubicBezTo>
                  <a:cubicBezTo>
                    <a:pt x="554" y="378"/>
                    <a:pt x="554" y="378"/>
                    <a:pt x="554" y="378"/>
                  </a:cubicBezTo>
                  <a:cubicBezTo>
                    <a:pt x="558" y="377"/>
                    <a:pt x="559" y="375"/>
                    <a:pt x="560" y="376"/>
                  </a:cubicBezTo>
                  <a:cubicBezTo>
                    <a:pt x="560" y="373"/>
                    <a:pt x="562" y="372"/>
                    <a:pt x="561" y="372"/>
                  </a:cubicBezTo>
                  <a:cubicBezTo>
                    <a:pt x="560" y="372"/>
                    <a:pt x="560" y="372"/>
                    <a:pt x="560" y="372"/>
                  </a:cubicBezTo>
                  <a:cubicBezTo>
                    <a:pt x="560" y="371"/>
                    <a:pt x="560" y="371"/>
                    <a:pt x="560" y="371"/>
                  </a:cubicBezTo>
                  <a:cubicBezTo>
                    <a:pt x="568" y="370"/>
                    <a:pt x="570" y="374"/>
                    <a:pt x="574" y="373"/>
                  </a:cubicBezTo>
                  <a:cubicBezTo>
                    <a:pt x="573" y="368"/>
                    <a:pt x="579" y="367"/>
                    <a:pt x="582" y="365"/>
                  </a:cubicBezTo>
                  <a:cubicBezTo>
                    <a:pt x="582" y="362"/>
                    <a:pt x="582" y="362"/>
                    <a:pt x="582" y="362"/>
                  </a:cubicBezTo>
                  <a:cubicBezTo>
                    <a:pt x="580" y="362"/>
                    <a:pt x="580" y="362"/>
                    <a:pt x="580" y="362"/>
                  </a:cubicBezTo>
                  <a:cubicBezTo>
                    <a:pt x="582" y="362"/>
                    <a:pt x="582" y="362"/>
                    <a:pt x="582" y="362"/>
                  </a:cubicBezTo>
                  <a:cubicBezTo>
                    <a:pt x="582" y="359"/>
                    <a:pt x="583" y="359"/>
                    <a:pt x="583" y="358"/>
                  </a:cubicBezTo>
                  <a:cubicBezTo>
                    <a:pt x="582" y="358"/>
                    <a:pt x="582" y="358"/>
                    <a:pt x="582" y="358"/>
                  </a:cubicBezTo>
                  <a:cubicBezTo>
                    <a:pt x="583" y="358"/>
                    <a:pt x="583" y="358"/>
                    <a:pt x="583" y="358"/>
                  </a:cubicBezTo>
                  <a:cubicBezTo>
                    <a:pt x="583" y="354"/>
                    <a:pt x="583" y="352"/>
                    <a:pt x="583" y="351"/>
                  </a:cubicBezTo>
                  <a:cubicBezTo>
                    <a:pt x="586" y="351"/>
                    <a:pt x="585" y="351"/>
                    <a:pt x="585" y="351"/>
                  </a:cubicBezTo>
                  <a:cubicBezTo>
                    <a:pt x="585" y="350"/>
                    <a:pt x="585" y="350"/>
                    <a:pt x="585" y="350"/>
                  </a:cubicBezTo>
                  <a:cubicBezTo>
                    <a:pt x="586" y="350"/>
                    <a:pt x="586" y="350"/>
                    <a:pt x="586" y="350"/>
                  </a:cubicBezTo>
                  <a:cubicBezTo>
                    <a:pt x="586" y="347"/>
                    <a:pt x="586" y="346"/>
                    <a:pt x="586" y="346"/>
                  </a:cubicBezTo>
                  <a:cubicBezTo>
                    <a:pt x="588" y="346"/>
                    <a:pt x="588" y="346"/>
                    <a:pt x="588" y="346"/>
                  </a:cubicBezTo>
                  <a:cubicBezTo>
                    <a:pt x="588" y="345"/>
                    <a:pt x="588" y="345"/>
                    <a:pt x="588" y="345"/>
                  </a:cubicBezTo>
                  <a:cubicBezTo>
                    <a:pt x="591" y="345"/>
                    <a:pt x="590" y="342"/>
                    <a:pt x="590" y="343"/>
                  </a:cubicBezTo>
                  <a:cubicBezTo>
                    <a:pt x="593" y="343"/>
                    <a:pt x="592" y="343"/>
                    <a:pt x="592" y="343"/>
                  </a:cubicBezTo>
                  <a:cubicBezTo>
                    <a:pt x="592" y="341"/>
                    <a:pt x="592" y="341"/>
                    <a:pt x="592" y="341"/>
                  </a:cubicBezTo>
                  <a:cubicBezTo>
                    <a:pt x="596" y="341"/>
                    <a:pt x="597" y="341"/>
                    <a:pt x="598" y="341"/>
                  </a:cubicBezTo>
                  <a:cubicBezTo>
                    <a:pt x="597" y="336"/>
                    <a:pt x="600" y="336"/>
                    <a:pt x="602" y="337"/>
                  </a:cubicBezTo>
                  <a:cubicBezTo>
                    <a:pt x="602" y="335"/>
                    <a:pt x="602" y="335"/>
                    <a:pt x="602" y="335"/>
                  </a:cubicBezTo>
                  <a:cubicBezTo>
                    <a:pt x="605" y="335"/>
                    <a:pt x="604" y="338"/>
                    <a:pt x="604" y="338"/>
                  </a:cubicBezTo>
                  <a:cubicBezTo>
                    <a:pt x="608" y="337"/>
                    <a:pt x="609" y="339"/>
                    <a:pt x="610" y="339"/>
                  </a:cubicBezTo>
                  <a:cubicBezTo>
                    <a:pt x="610" y="340"/>
                    <a:pt x="610" y="340"/>
                    <a:pt x="610" y="340"/>
                  </a:cubicBezTo>
                  <a:cubicBezTo>
                    <a:pt x="614" y="340"/>
                    <a:pt x="612" y="343"/>
                    <a:pt x="612" y="343"/>
                  </a:cubicBezTo>
                  <a:cubicBezTo>
                    <a:pt x="615" y="343"/>
                    <a:pt x="616" y="343"/>
                    <a:pt x="616" y="343"/>
                  </a:cubicBezTo>
                  <a:cubicBezTo>
                    <a:pt x="616" y="344"/>
                    <a:pt x="616" y="344"/>
                    <a:pt x="616" y="344"/>
                  </a:cubicBezTo>
                  <a:cubicBezTo>
                    <a:pt x="620" y="344"/>
                    <a:pt x="618" y="341"/>
                    <a:pt x="618" y="341"/>
                  </a:cubicBezTo>
                  <a:cubicBezTo>
                    <a:pt x="620" y="341"/>
                    <a:pt x="620" y="341"/>
                    <a:pt x="620" y="341"/>
                  </a:cubicBezTo>
                  <a:cubicBezTo>
                    <a:pt x="620" y="340"/>
                    <a:pt x="620" y="340"/>
                    <a:pt x="620" y="340"/>
                  </a:cubicBezTo>
                  <a:cubicBezTo>
                    <a:pt x="624" y="341"/>
                    <a:pt x="623" y="337"/>
                    <a:pt x="623" y="337"/>
                  </a:cubicBezTo>
                  <a:cubicBezTo>
                    <a:pt x="624" y="337"/>
                    <a:pt x="624" y="337"/>
                    <a:pt x="624" y="337"/>
                  </a:cubicBezTo>
                  <a:cubicBezTo>
                    <a:pt x="624" y="338"/>
                    <a:pt x="624" y="338"/>
                    <a:pt x="624" y="338"/>
                  </a:cubicBezTo>
                  <a:cubicBezTo>
                    <a:pt x="628" y="338"/>
                    <a:pt x="629" y="338"/>
                    <a:pt x="630" y="338"/>
                  </a:cubicBezTo>
                  <a:cubicBezTo>
                    <a:pt x="630" y="339"/>
                    <a:pt x="630" y="339"/>
                    <a:pt x="630" y="339"/>
                  </a:cubicBezTo>
                  <a:cubicBezTo>
                    <a:pt x="643" y="339"/>
                    <a:pt x="651" y="335"/>
                    <a:pt x="648" y="324"/>
                  </a:cubicBezTo>
                  <a:cubicBezTo>
                    <a:pt x="647" y="324"/>
                    <a:pt x="647" y="324"/>
                    <a:pt x="647" y="324"/>
                  </a:cubicBezTo>
                  <a:cubicBezTo>
                    <a:pt x="642" y="316"/>
                    <a:pt x="646" y="317"/>
                    <a:pt x="647" y="314"/>
                  </a:cubicBezTo>
                  <a:cubicBezTo>
                    <a:pt x="643" y="308"/>
                    <a:pt x="653" y="301"/>
                    <a:pt x="655" y="301"/>
                  </a:cubicBezTo>
                  <a:cubicBezTo>
                    <a:pt x="655" y="300"/>
                    <a:pt x="655" y="300"/>
                    <a:pt x="655" y="300"/>
                  </a:cubicBezTo>
                  <a:cubicBezTo>
                    <a:pt x="656" y="300"/>
                    <a:pt x="656" y="300"/>
                    <a:pt x="656" y="300"/>
                  </a:cubicBezTo>
                  <a:cubicBezTo>
                    <a:pt x="655" y="300"/>
                    <a:pt x="655" y="300"/>
                    <a:pt x="655" y="300"/>
                  </a:cubicBezTo>
                  <a:cubicBezTo>
                    <a:pt x="656" y="300"/>
                    <a:pt x="656" y="300"/>
                    <a:pt x="656" y="300"/>
                  </a:cubicBezTo>
                  <a:cubicBezTo>
                    <a:pt x="656" y="299"/>
                    <a:pt x="656" y="299"/>
                    <a:pt x="656" y="299"/>
                  </a:cubicBezTo>
                  <a:cubicBezTo>
                    <a:pt x="658" y="299"/>
                    <a:pt x="658" y="299"/>
                    <a:pt x="658" y="299"/>
                  </a:cubicBezTo>
                  <a:cubicBezTo>
                    <a:pt x="656" y="299"/>
                    <a:pt x="656" y="299"/>
                    <a:pt x="656" y="299"/>
                  </a:cubicBezTo>
                  <a:cubicBezTo>
                    <a:pt x="656" y="297"/>
                    <a:pt x="656" y="297"/>
                    <a:pt x="656" y="297"/>
                  </a:cubicBezTo>
                  <a:cubicBezTo>
                    <a:pt x="658" y="297"/>
                    <a:pt x="658" y="297"/>
                    <a:pt x="658" y="297"/>
                  </a:cubicBezTo>
                  <a:cubicBezTo>
                    <a:pt x="656" y="297"/>
                    <a:pt x="656" y="297"/>
                    <a:pt x="656" y="297"/>
                  </a:cubicBezTo>
                  <a:cubicBezTo>
                    <a:pt x="658" y="297"/>
                    <a:pt x="658" y="297"/>
                    <a:pt x="658" y="297"/>
                  </a:cubicBezTo>
                  <a:cubicBezTo>
                    <a:pt x="658" y="295"/>
                    <a:pt x="658" y="295"/>
                    <a:pt x="658" y="295"/>
                  </a:cubicBezTo>
                  <a:cubicBezTo>
                    <a:pt x="656" y="295"/>
                    <a:pt x="656" y="295"/>
                    <a:pt x="656" y="295"/>
                  </a:cubicBezTo>
                  <a:cubicBezTo>
                    <a:pt x="656" y="294"/>
                    <a:pt x="656" y="294"/>
                    <a:pt x="656" y="294"/>
                  </a:cubicBezTo>
                  <a:cubicBezTo>
                    <a:pt x="658" y="294"/>
                    <a:pt x="658" y="294"/>
                    <a:pt x="658" y="294"/>
                  </a:cubicBezTo>
                  <a:cubicBezTo>
                    <a:pt x="658" y="291"/>
                    <a:pt x="658" y="292"/>
                    <a:pt x="658" y="292"/>
                  </a:cubicBezTo>
                  <a:cubicBezTo>
                    <a:pt x="659" y="292"/>
                    <a:pt x="659" y="292"/>
                    <a:pt x="659" y="292"/>
                  </a:cubicBezTo>
                  <a:cubicBezTo>
                    <a:pt x="656" y="289"/>
                    <a:pt x="656" y="291"/>
                    <a:pt x="655" y="290"/>
                  </a:cubicBezTo>
                  <a:cubicBezTo>
                    <a:pt x="655" y="289"/>
                    <a:pt x="655" y="289"/>
                    <a:pt x="655" y="289"/>
                  </a:cubicBezTo>
                  <a:cubicBezTo>
                    <a:pt x="658" y="289"/>
                    <a:pt x="657" y="288"/>
                    <a:pt x="658" y="288"/>
                  </a:cubicBezTo>
                  <a:cubicBezTo>
                    <a:pt x="658" y="289"/>
                    <a:pt x="658" y="289"/>
                    <a:pt x="658" y="289"/>
                  </a:cubicBezTo>
                  <a:cubicBezTo>
                    <a:pt x="659" y="289"/>
                    <a:pt x="659" y="289"/>
                    <a:pt x="659" y="289"/>
                  </a:cubicBezTo>
                  <a:cubicBezTo>
                    <a:pt x="659" y="288"/>
                    <a:pt x="659" y="288"/>
                    <a:pt x="659" y="288"/>
                  </a:cubicBezTo>
                  <a:cubicBezTo>
                    <a:pt x="660" y="288"/>
                    <a:pt x="660" y="288"/>
                    <a:pt x="660" y="288"/>
                  </a:cubicBezTo>
                  <a:cubicBezTo>
                    <a:pt x="660" y="285"/>
                    <a:pt x="660" y="286"/>
                    <a:pt x="660" y="286"/>
                  </a:cubicBezTo>
                  <a:cubicBezTo>
                    <a:pt x="663" y="286"/>
                    <a:pt x="662" y="286"/>
                    <a:pt x="662" y="286"/>
                  </a:cubicBezTo>
                  <a:cubicBezTo>
                    <a:pt x="662" y="284"/>
                    <a:pt x="662" y="284"/>
                    <a:pt x="662" y="284"/>
                  </a:cubicBezTo>
                  <a:cubicBezTo>
                    <a:pt x="663" y="286"/>
                    <a:pt x="663" y="286"/>
                    <a:pt x="663" y="286"/>
                  </a:cubicBezTo>
                  <a:cubicBezTo>
                    <a:pt x="664" y="283"/>
                    <a:pt x="665" y="283"/>
                    <a:pt x="665" y="282"/>
                  </a:cubicBezTo>
                  <a:cubicBezTo>
                    <a:pt x="666" y="282"/>
                    <a:pt x="666" y="282"/>
                    <a:pt x="666" y="282"/>
                  </a:cubicBezTo>
                  <a:cubicBezTo>
                    <a:pt x="666" y="278"/>
                    <a:pt x="666" y="276"/>
                    <a:pt x="666" y="275"/>
                  </a:cubicBezTo>
                  <a:cubicBezTo>
                    <a:pt x="667" y="275"/>
                    <a:pt x="667" y="275"/>
                    <a:pt x="667" y="275"/>
                  </a:cubicBezTo>
                  <a:cubicBezTo>
                    <a:pt x="667" y="272"/>
                    <a:pt x="667" y="272"/>
                    <a:pt x="667" y="271"/>
                  </a:cubicBezTo>
                  <a:cubicBezTo>
                    <a:pt x="670" y="270"/>
                    <a:pt x="671" y="270"/>
                    <a:pt x="672" y="270"/>
                  </a:cubicBezTo>
                  <a:cubicBezTo>
                    <a:pt x="672" y="271"/>
                    <a:pt x="672" y="271"/>
                    <a:pt x="672" y="271"/>
                  </a:cubicBezTo>
                  <a:cubicBezTo>
                    <a:pt x="673" y="271"/>
                    <a:pt x="673" y="271"/>
                    <a:pt x="673" y="271"/>
                  </a:cubicBezTo>
                  <a:cubicBezTo>
                    <a:pt x="673" y="270"/>
                    <a:pt x="673" y="270"/>
                    <a:pt x="673" y="270"/>
                  </a:cubicBezTo>
                  <a:cubicBezTo>
                    <a:pt x="674" y="270"/>
                    <a:pt x="674" y="270"/>
                    <a:pt x="674" y="270"/>
                  </a:cubicBezTo>
                  <a:cubicBezTo>
                    <a:pt x="675" y="267"/>
                    <a:pt x="676" y="267"/>
                    <a:pt x="675" y="267"/>
                  </a:cubicBezTo>
                  <a:cubicBezTo>
                    <a:pt x="678" y="267"/>
                    <a:pt x="677" y="267"/>
                    <a:pt x="678" y="267"/>
                  </a:cubicBezTo>
                  <a:cubicBezTo>
                    <a:pt x="677" y="262"/>
                    <a:pt x="680" y="259"/>
                    <a:pt x="681" y="260"/>
                  </a:cubicBezTo>
                  <a:cubicBezTo>
                    <a:pt x="681" y="258"/>
                    <a:pt x="681" y="258"/>
                    <a:pt x="681" y="258"/>
                  </a:cubicBezTo>
                  <a:cubicBezTo>
                    <a:pt x="682" y="258"/>
                    <a:pt x="682" y="258"/>
                    <a:pt x="682" y="258"/>
                  </a:cubicBezTo>
                  <a:cubicBezTo>
                    <a:pt x="682" y="257"/>
                    <a:pt x="682" y="257"/>
                    <a:pt x="682" y="257"/>
                  </a:cubicBezTo>
                  <a:cubicBezTo>
                    <a:pt x="684" y="257"/>
                    <a:pt x="684" y="257"/>
                    <a:pt x="684" y="257"/>
                  </a:cubicBezTo>
                  <a:cubicBezTo>
                    <a:pt x="684" y="254"/>
                    <a:pt x="683" y="253"/>
                    <a:pt x="682" y="252"/>
                  </a:cubicBezTo>
                  <a:cubicBezTo>
                    <a:pt x="684" y="252"/>
                    <a:pt x="684" y="252"/>
                    <a:pt x="684" y="252"/>
                  </a:cubicBezTo>
                  <a:cubicBezTo>
                    <a:pt x="684" y="251"/>
                    <a:pt x="684" y="251"/>
                    <a:pt x="684" y="251"/>
                  </a:cubicBezTo>
                  <a:cubicBezTo>
                    <a:pt x="685" y="251"/>
                    <a:pt x="685" y="251"/>
                    <a:pt x="685" y="251"/>
                  </a:cubicBezTo>
                  <a:cubicBezTo>
                    <a:pt x="685" y="250"/>
                    <a:pt x="685" y="250"/>
                    <a:pt x="685" y="250"/>
                  </a:cubicBezTo>
                  <a:cubicBezTo>
                    <a:pt x="682" y="250"/>
                    <a:pt x="683" y="250"/>
                    <a:pt x="682" y="250"/>
                  </a:cubicBezTo>
                  <a:cubicBezTo>
                    <a:pt x="682" y="246"/>
                    <a:pt x="684" y="245"/>
                    <a:pt x="684" y="244"/>
                  </a:cubicBezTo>
                  <a:cubicBezTo>
                    <a:pt x="685" y="244"/>
                    <a:pt x="685" y="244"/>
                    <a:pt x="685" y="244"/>
                  </a:cubicBezTo>
                  <a:cubicBezTo>
                    <a:pt x="685" y="241"/>
                    <a:pt x="685" y="238"/>
                    <a:pt x="685" y="237"/>
                  </a:cubicBezTo>
                  <a:cubicBezTo>
                    <a:pt x="684" y="237"/>
                    <a:pt x="684" y="237"/>
                    <a:pt x="684" y="237"/>
                  </a:cubicBezTo>
                  <a:cubicBezTo>
                    <a:pt x="684" y="236"/>
                    <a:pt x="684" y="236"/>
                    <a:pt x="684" y="236"/>
                  </a:cubicBezTo>
                  <a:cubicBezTo>
                    <a:pt x="682" y="236"/>
                    <a:pt x="682" y="236"/>
                    <a:pt x="682" y="236"/>
                  </a:cubicBezTo>
                  <a:cubicBezTo>
                    <a:pt x="682" y="235"/>
                    <a:pt x="682" y="235"/>
                    <a:pt x="682" y="235"/>
                  </a:cubicBezTo>
                  <a:cubicBezTo>
                    <a:pt x="681" y="235"/>
                    <a:pt x="681" y="235"/>
                    <a:pt x="681" y="235"/>
                  </a:cubicBezTo>
                  <a:cubicBezTo>
                    <a:pt x="681" y="233"/>
                    <a:pt x="681" y="233"/>
                    <a:pt x="681" y="233"/>
                  </a:cubicBezTo>
                  <a:cubicBezTo>
                    <a:pt x="680" y="233"/>
                    <a:pt x="680" y="233"/>
                    <a:pt x="680" y="233"/>
                  </a:cubicBezTo>
                  <a:cubicBezTo>
                    <a:pt x="679" y="230"/>
                    <a:pt x="679" y="230"/>
                    <a:pt x="679" y="229"/>
                  </a:cubicBezTo>
                  <a:cubicBezTo>
                    <a:pt x="678" y="229"/>
                    <a:pt x="678" y="229"/>
                    <a:pt x="678" y="229"/>
                  </a:cubicBezTo>
                  <a:cubicBezTo>
                    <a:pt x="678" y="225"/>
                    <a:pt x="675" y="227"/>
                    <a:pt x="675" y="226"/>
                  </a:cubicBezTo>
                  <a:cubicBezTo>
                    <a:pt x="675" y="225"/>
                    <a:pt x="675" y="225"/>
                    <a:pt x="675" y="225"/>
                  </a:cubicBezTo>
                  <a:cubicBezTo>
                    <a:pt x="674" y="225"/>
                    <a:pt x="674" y="225"/>
                    <a:pt x="674" y="225"/>
                  </a:cubicBezTo>
                  <a:cubicBezTo>
                    <a:pt x="673" y="221"/>
                    <a:pt x="675" y="219"/>
                    <a:pt x="675" y="218"/>
                  </a:cubicBezTo>
                  <a:cubicBezTo>
                    <a:pt x="674" y="218"/>
                    <a:pt x="674" y="218"/>
                    <a:pt x="674" y="218"/>
                  </a:cubicBezTo>
                  <a:cubicBezTo>
                    <a:pt x="674" y="217"/>
                    <a:pt x="674" y="217"/>
                    <a:pt x="674" y="217"/>
                  </a:cubicBezTo>
                  <a:cubicBezTo>
                    <a:pt x="673" y="217"/>
                    <a:pt x="673" y="217"/>
                    <a:pt x="673" y="217"/>
                  </a:cubicBezTo>
                  <a:cubicBezTo>
                    <a:pt x="673" y="214"/>
                    <a:pt x="673" y="215"/>
                    <a:pt x="673" y="214"/>
                  </a:cubicBezTo>
                  <a:cubicBezTo>
                    <a:pt x="674" y="214"/>
                    <a:pt x="674" y="214"/>
                    <a:pt x="674" y="214"/>
                  </a:cubicBezTo>
                  <a:cubicBezTo>
                    <a:pt x="674" y="212"/>
                    <a:pt x="674" y="212"/>
                    <a:pt x="674" y="212"/>
                  </a:cubicBezTo>
                  <a:cubicBezTo>
                    <a:pt x="671" y="212"/>
                    <a:pt x="671" y="210"/>
                    <a:pt x="671" y="211"/>
                  </a:cubicBezTo>
                  <a:cubicBezTo>
                    <a:pt x="671" y="210"/>
                    <a:pt x="671" y="210"/>
                    <a:pt x="671" y="210"/>
                  </a:cubicBezTo>
                  <a:cubicBezTo>
                    <a:pt x="669" y="210"/>
                    <a:pt x="669" y="210"/>
                    <a:pt x="669" y="210"/>
                  </a:cubicBezTo>
                  <a:cubicBezTo>
                    <a:pt x="669" y="209"/>
                    <a:pt x="669" y="209"/>
                    <a:pt x="669" y="209"/>
                  </a:cubicBezTo>
                  <a:cubicBezTo>
                    <a:pt x="668" y="209"/>
                    <a:pt x="668" y="209"/>
                    <a:pt x="668" y="209"/>
                  </a:cubicBezTo>
                  <a:cubicBezTo>
                    <a:pt x="668" y="207"/>
                    <a:pt x="668" y="207"/>
                    <a:pt x="668" y="207"/>
                  </a:cubicBezTo>
                  <a:cubicBezTo>
                    <a:pt x="667" y="207"/>
                    <a:pt x="667" y="207"/>
                    <a:pt x="667" y="207"/>
                  </a:cubicBezTo>
                  <a:cubicBezTo>
                    <a:pt x="667" y="206"/>
                    <a:pt x="667" y="206"/>
                    <a:pt x="667" y="206"/>
                  </a:cubicBezTo>
                  <a:cubicBezTo>
                    <a:pt x="666" y="206"/>
                    <a:pt x="666" y="206"/>
                    <a:pt x="666" y="206"/>
                  </a:cubicBezTo>
                  <a:cubicBezTo>
                    <a:pt x="666" y="204"/>
                    <a:pt x="666" y="203"/>
                    <a:pt x="666" y="203"/>
                  </a:cubicBezTo>
                  <a:cubicBezTo>
                    <a:pt x="663" y="203"/>
                    <a:pt x="664" y="203"/>
                    <a:pt x="663" y="203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1" y="204"/>
                    <a:pt x="661" y="204"/>
                    <a:pt x="661" y="204"/>
                  </a:cubicBezTo>
                  <a:cubicBezTo>
                    <a:pt x="661" y="201"/>
                    <a:pt x="661" y="199"/>
                    <a:pt x="661" y="198"/>
                  </a:cubicBezTo>
                  <a:cubicBezTo>
                    <a:pt x="664" y="198"/>
                    <a:pt x="664" y="195"/>
                    <a:pt x="665" y="195"/>
                  </a:cubicBezTo>
                  <a:cubicBezTo>
                    <a:pt x="663" y="195"/>
                    <a:pt x="663" y="195"/>
                    <a:pt x="663" y="195"/>
                  </a:cubicBezTo>
                  <a:cubicBezTo>
                    <a:pt x="663" y="193"/>
                    <a:pt x="663" y="192"/>
                    <a:pt x="663" y="192"/>
                  </a:cubicBezTo>
                  <a:cubicBezTo>
                    <a:pt x="659" y="192"/>
                    <a:pt x="656" y="192"/>
                    <a:pt x="655" y="193"/>
                  </a:cubicBezTo>
                  <a:cubicBezTo>
                    <a:pt x="655" y="192"/>
                    <a:pt x="655" y="192"/>
                    <a:pt x="655" y="192"/>
                  </a:cubicBezTo>
                  <a:cubicBezTo>
                    <a:pt x="652" y="192"/>
                    <a:pt x="653" y="192"/>
                    <a:pt x="653" y="192"/>
                  </a:cubicBezTo>
                  <a:cubicBezTo>
                    <a:pt x="653" y="187"/>
                    <a:pt x="648" y="187"/>
                    <a:pt x="649" y="185"/>
                  </a:cubicBezTo>
                  <a:cubicBezTo>
                    <a:pt x="648" y="185"/>
                    <a:pt x="648" y="185"/>
                    <a:pt x="648" y="185"/>
                  </a:cubicBezTo>
                  <a:cubicBezTo>
                    <a:pt x="648" y="182"/>
                    <a:pt x="648" y="180"/>
                    <a:pt x="648" y="179"/>
                  </a:cubicBezTo>
                  <a:cubicBezTo>
                    <a:pt x="647" y="179"/>
                    <a:pt x="647" y="179"/>
                    <a:pt x="647" y="179"/>
                  </a:cubicBezTo>
                  <a:cubicBezTo>
                    <a:pt x="647" y="178"/>
                    <a:pt x="647" y="178"/>
                    <a:pt x="647" y="178"/>
                  </a:cubicBezTo>
                  <a:cubicBezTo>
                    <a:pt x="646" y="178"/>
                    <a:pt x="646" y="178"/>
                    <a:pt x="646" y="178"/>
                  </a:cubicBezTo>
                  <a:cubicBezTo>
                    <a:pt x="646" y="177"/>
                    <a:pt x="646" y="177"/>
                    <a:pt x="646" y="177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4" y="178"/>
                    <a:pt x="644" y="178"/>
                    <a:pt x="644" y="178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3" y="177"/>
                    <a:pt x="643" y="177"/>
                    <a:pt x="643" y="177"/>
                  </a:cubicBezTo>
                  <a:cubicBezTo>
                    <a:pt x="643" y="174"/>
                    <a:pt x="643" y="174"/>
                    <a:pt x="643" y="174"/>
                  </a:cubicBezTo>
                  <a:cubicBezTo>
                    <a:pt x="641" y="174"/>
                    <a:pt x="641" y="174"/>
                    <a:pt x="641" y="174"/>
                  </a:cubicBezTo>
                  <a:cubicBezTo>
                    <a:pt x="641" y="173"/>
                    <a:pt x="641" y="173"/>
                    <a:pt x="641" y="173"/>
                  </a:cubicBezTo>
                  <a:cubicBezTo>
                    <a:pt x="638" y="172"/>
                    <a:pt x="637" y="171"/>
                    <a:pt x="636" y="172"/>
                  </a:cubicBezTo>
                  <a:cubicBezTo>
                    <a:pt x="636" y="171"/>
                    <a:pt x="636" y="171"/>
                    <a:pt x="636" y="171"/>
                  </a:cubicBezTo>
                  <a:cubicBezTo>
                    <a:pt x="635" y="171"/>
                    <a:pt x="635" y="171"/>
                    <a:pt x="635" y="171"/>
                  </a:cubicBezTo>
                  <a:cubicBezTo>
                    <a:pt x="635" y="168"/>
                    <a:pt x="635" y="168"/>
                    <a:pt x="635" y="168"/>
                  </a:cubicBezTo>
                  <a:cubicBezTo>
                    <a:pt x="634" y="168"/>
                    <a:pt x="634" y="168"/>
                    <a:pt x="634" y="168"/>
                  </a:cubicBezTo>
                  <a:cubicBezTo>
                    <a:pt x="634" y="166"/>
                    <a:pt x="634" y="165"/>
                    <a:pt x="634" y="165"/>
                  </a:cubicBezTo>
                  <a:cubicBezTo>
                    <a:pt x="635" y="165"/>
                    <a:pt x="635" y="165"/>
                    <a:pt x="635" y="165"/>
                  </a:cubicBezTo>
                  <a:cubicBezTo>
                    <a:pt x="635" y="163"/>
                    <a:pt x="635" y="163"/>
                    <a:pt x="635" y="163"/>
                  </a:cubicBezTo>
                  <a:cubicBezTo>
                    <a:pt x="636" y="163"/>
                    <a:pt x="636" y="163"/>
                    <a:pt x="636" y="163"/>
                  </a:cubicBezTo>
                  <a:cubicBezTo>
                    <a:pt x="636" y="161"/>
                    <a:pt x="636" y="160"/>
                    <a:pt x="636" y="160"/>
                  </a:cubicBezTo>
                  <a:cubicBezTo>
                    <a:pt x="635" y="160"/>
                    <a:pt x="635" y="160"/>
                    <a:pt x="635" y="160"/>
                  </a:cubicBezTo>
                  <a:cubicBezTo>
                    <a:pt x="636" y="160"/>
                    <a:pt x="636" y="160"/>
                    <a:pt x="636" y="160"/>
                  </a:cubicBezTo>
                  <a:cubicBezTo>
                    <a:pt x="635" y="159"/>
                    <a:pt x="635" y="159"/>
                    <a:pt x="635" y="159"/>
                  </a:cubicBezTo>
                  <a:cubicBezTo>
                    <a:pt x="636" y="159"/>
                    <a:pt x="636" y="159"/>
                    <a:pt x="636" y="159"/>
                  </a:cubicBezTo>
                  <a:cubicBezTo>
                    <a:pt x="636" y="158"/>
                    <a:pt x="636" y="158"/>
                    <a:pt x="636" y="158"/>
                  </a:cubicBezTo>
                  <a:cubicBezTo>
                    <a:pt x="637" y="158"/>
                    <a:pt x="637" y="158"/>
                    <a:pt x="637" y="158"/>
                  </a:cubicBezTo>
                  <a:cubicBezTo>
                    <a:pt x="637" y="156"/>
                    <a:pt x="637" y="156"/>
                    <a:pt x="637" y="156"/>
                  </a:cubicBezTo>
                  <a:cubicBezTo>
                    <a:pt x="639" y="156"/>
                    <a:pt x="639" y="156"/>
                    <a:pt x="639" y="156"/>
                  </a:cubicBezTo>
                  <a:cubicBezTo>
                    <a:pt x="637" y="156"/>
                    <a:pt x="637" y="156"/>
                    <a:pt x="637" y="156"/>
                  </a:cubicBezTo>
                  <a:cubicBezTo>
                    <a:pt x="637" y="154"/>
                    <a:pt x="637" y="154"/>
                    <a:pt x="637" y="154"/>
                  </a:cubicBezTo>
                  <a:cubicBezTo>
                    <a:pt x="636" y="154"/>
                    <a:pt x="636" y="154"/>
                    <a:pt x="636" y="154"/>
                  </a:cubicBezTo>
                  <a:cubicBezTo>
                    <a:pt x="636" y="153"/>
                    <a:pt x="636" y="153"/>
                    <a:pt x="636" y="153"/>
                  </a:cubicBezTo>
                  <a:cubicBezTo>
                    <a:pt x="633" y="157"/>
                    <a:pt x="632" y="156"/>
                    <a:pt x="630" y="156"/>
                  </a:cubicBezTo>
                  <a:cubicBezTo>
                    <a:pt x="631" y="152"/>
                    <a:pt x="628" y="153"/>
                    <a:pt x="628" y="153"/>
                  </a:cubicBezTo>
                  <a:cubicBezTo>
                    <a:pt x="627" y="150"/>
                    <a:pt x="626" y="149"/>
                    <a:pt x="627" y="148"/>
                  </a:cubicBezTo>
                  <a:cubicBezTo>
                    <a:pt x="624" y="148"/>
                    <a:pt x="623" y="148"/>
                    <a:pt x="623" y="148"/>
                  </a:cubicBezTo>
                  <a:cubicBezTo>
                    <a:pt x="623" y="151"/>
                    <a:pt x="623" y="150"/>
                    <a:pt x="623" y="150"/>
                  </a:cubicBezTo>
                  <a:cubicBezTo>
                    <a:pt x="622" y="150"/>
                    <a:pt x="622" y="150"/>
                    <a:pt x="622" y="150"/>
                  </a:cubicBezTo>
                  <a:cubicBezTo>
                    <a:pt x="622" y="152"/>
                    <a:pt x="622" y="152"/>
                    <a:pt x="622" y="152"/>
                  </a:cubicBezTo>
                  <a:cubicBezTo>
                    <a:pt x="619" y="153"/>
                    <a:pt x="617" y="153"/>
                    <a:pt x="616" y="153"/>
                  </a:cubicBezTo>
                  <a:cubicBezTo>
                    <a:pt x="616" y="154"/>
                    <a:pt x="616" y="154"/>
                    <a:pt x="616" y="154"/>
                  </a:cubicBezTo>
                  <a:cubicBezTo>
                    <a:pt x="615" y="154"/>
                    <a:pt x="615" y="154"/>
                    <a:pt x="615" y="154"/>
                  </a:cubicBezTo>
                  <a:cubicBezTo>
                    <a:pt x="615" y="155"/>
                    <a:pt x="615" y="155"/>
                    <a:pt x="615" y="155"/>
                  </a:cubicBezTo>
                  <a:cubicBezTo>
                    <a:pt x="614" y="155"/>
                    <a:pt x="614" y="155"/>
                    <a:pt x="614" y="155"/>
                  </a:cubicBezTo>
                  <a:cubicBezTo>
                    <a:pt x="614" y="156"/>
                    <a:pt x="614" y="156"/>
                    <a:pt x="614" y="156"/>
                  </a:cubicBezTo>
                  <a:cubicBezTo>
                    <a:pt x="610" y="157"/>
                    <a:pt x="611" y="161"/>
                    <a:pt x="608" y="160"/>
                  </a:cubicBezTo>
                  <a:cubicBezTo>
                    <a:pt x="608" y="154"/>
                    <a:pt x="607" y="151"/>
                    <a:pt x="607" y="148"/>
                  </a:cubicBezTo>
                  <a:cubicBezTo>
                    <a:pt x="608" y="148"/>
                    <a:pt x="608" y="148"/>
                    <a:pt x="608" y="148"/>
                  </a:cubicBezTo>
                  <a:cubicBezTo>
                    <a:pt x="608" y="145"/>
                    <a:pt x="608" y="146"/>
                    <a:pt x="608" y="146"/>
                  </a:cubicBezTo>
                  <a:cubicBezTo>
                    <a:pt x="610" y="146"/>
                    <a:pt x="611" y="146"/>
                    <a:pt x="611" y="146"/>
                  </a:cubicBezTo>
                  <a:cubicBezTo>
                    <a:pt x="609" y="131"/>
                    <a:pt x="612" y="131"/>
                    <a:pt x="611" y="130"/>
                  </a:cubicBezTo>
                  <a:cubicBezTo>
                    <a:pt x="608" y="130"/>
                    <a:pt x="607" y="130"/>
                    <a:pt x="607" y="130"/>
                  </a:cubicBezTo>
                  <a:cubicBezTo>
                    <a:pt x="607" y="131"/>
                    <a:pt x="607" y="131"/>
                    <a:pt x="607" y="131"/>
                  </a:cubicBezTo>
                  <a:cubicBezTo>
                    <a:pt x="607" y="127"/>
                    <a:pt x="607" y="124"/>
                    <a:pt x="607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7" y="122"/>
                    <a:pt x="607" y="122"/>
                    <a:pt x="607" y="122"/>
                  </a:cubicBezTo>
                  <a:cubicBezTo>
                    <a:pt x="607" y="119"/>
                    <a:pt x="607" y="118"/>
                    <a:pt x="607" y="117"/>
                  </a:cubicBezTo>
                  <a:cubicBezTo>
                    <a:pt x="608" y="117"/>
                    <a:pt x="608" y="117"/>
                    <a:pt x="608" y="117"/>
                  </a:cubicBezTo>
                  <a:cubicBezTo>
                    <a:pt x="608" y="116"/>
                    <a:pt x="608" y="116"/>
                    <a:pt x="608" y="116"/>
                  </a:cubicBezTo>
                  <a:cubicBezTo>
                    <a:pt x="605" y="116"/>
                    <a:pt x="606" y="118"/>
                    <a:pt x="605" y="117"/>
                  </a:cubicBezTo>
                  <a:cubicBezTo>
                    <a:pt x="605" y="116"/>
                    <a:pt x="605" y="116"/>
                    <a:pt x="605" y="116"/>
                  </a:cubicBezTo>
                  <a:cubicBezTo>
                    <a:pt x="601" y="117"/>
                    <a:pt x="602" y="114"/>
                    <a:pt x="602" y="114"/>
                  </a:cubicBezTo>
                  <a:cubicBezTo>
                    <a:pt x="603" y="114"/>
                    <a:pt x="603" y="114"/>
                    <a:pt x="603" y="114"/>
                  </a:cubicBezTo>
                  <a:cubicBezTo>
                    <a:pt x="603" y="115"/>
                    <a:pt x="603" y="115"/>
                    <a:pt x="603" y="115"/>
                  </a:cubicBezTo>
                  <a:cubicBezTo>
                    <a:pt x="604" y="115"/>
                    <a:pt x="604" y="115"/>
                    <a:pt x="604" y="115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5" y="114"/>
                    <a:pt x="605" y="114"/>
                    <a:pt x="605" y="114"/>
                  </a:cubicBezTo>
                  <a:cubicBezTo>
                    <a:pt x="605" y="115"/>
                    <a:pt x="605" y="115"/>
                    <a:pt x="605" y="115"/>
                  </a:cubicBezTo>
                  <a:cubicBezTo>
                    <a:pt x="605" y="112"/>
                    <a:pt x="605" y="113"/>
                    <a:pt x="605" y="112"/>
                  </a:cubicBezTo>
                  <a:cubicBezTo>
                    <a:pt x="603" y="112"/>
                    <a:pt x="603" y="112"/>
                    <a:pt x="603" y="112"/>
                  </a:cubicBezTo>
                  <a:cubicBezTo>
                    <a:pt x="603" y="110"/>
                    <a:pt x="605" y="110"/>
                    <a:pt x="604" y="109"/>
                  </a:cubicBezTo>
                  <a:cubicBezTo>
                    <a:pt x="607" y="109"/>
                    <a:pt x="608" y="107"/>
                    <a:pt x="608" y="108"/>
                  </a:cubicBezTo>
                  <a:cubicBezTo>
                    <a:pt x="608" y="107"/>
                    <a:pt x="608" y="107"/>
                    <a:pt x="608" y="107"/>
                  </a:cubicBezTo>
                  <a:cubicBezTo>
                    <a:pt x="610" y="107"/>
                    <a:pt x="610" y="105"/>
                    <a:pt x="610" y="105"/>
                  </a:cubicBezTo>
                  <a:cubicBezTo>
                    <a:pt x="609" y="105"/>
                    <a:pt x="609" y="105"/>
                    <a:pt x="609" y="105"/>
                  </a:cubicBezTo>
                  <a:cubicBezTo>
                    <a:pt x="609" y="103"/>
                    <a:pt x="611" y="103"/>
                    <a:pt x="610" y="103"/>
                  </a:cubicBezTo>
                  <a:cubicBezTo>
                    <a:pt x="609" y="102"/>
                    <a:pt x="609" y="102"/>
                    <a:pt x="609" y="102"/>
                  </a:cubicBezTo>
                  <a:cubicBezTo>
                    <a:pt x="610" y="102"/>
                    <a:pt x="610" y="102"/>
                    <a:pt x="610" y="102"/>
                  </a:cubicBezTo>
                  <a:cubicBezTo>
                    <a:pt x="610" y="101"/>
                    <a:pt x="610" y="101"/>
                    <a:pt x="610" y="101"/>
                  </a:cubicBezTo>
                  <a:cubicBezTo>
                    <a:pt x="609" y="101"/>
                    <a:pt x="609" y="101"/>
                    <a:pt x="609" y="101"/>
                  </a:cubicBezTo>
                  <a:cubicBezTo>
                    <a:pt x="609" y="99"/>
                    <a:pt x="609" y="99"/>
                    <a:pt x="609" y="99"/>
                  </a:cubicBezTo>
                  <a:cubicBezTo>
                    <a:pt x="610" y="99"/>
                    <a:pt x="610" y="99"/>
                    <a:pt x="610" y="99"/>
                  </a:cubicBezTo>
                  <a:cubicBezTo>
                    <a:pt x="610" y="98"/>
                    <a:pt x="610" y="98"/>
                    <a:pt x="610" y="98"/>
                  </a:cubicBezTo>
                  <a:cubicBezTo>
                    <a:pt x="609" y="98"/>
                    <a:pt x="609" y="98"/>
                    <a:pt x="609" y="98"/>
                  </a:cubicBezTo>
                  <a:cubicBezTo>
                    <a:pt x="609" y="95"/>
                    <a:pt x="609" y="96"/>
                    <a:pt x="609" y="96"/>
                  </a:cubicBezTo>
                  <a:cubicBezTo>
                    <a:pt x="608" y="96"/>
                    <a:pt x="608" y="96"/>
                    <a:pt x="608" y="96"/>
                  </a:cubicBezTo>
                  <a:cubicBezTo>
                    <a:pt x="608" y="95"/>
                    <a:pt x="608" y="95"/>
                    <a:pt x="608" y="95"/>
                  </a:cubicBezTo>
                  <a:cubicBezTo>
                    <a:pt x="609" y="95"/>
                    <a:pt x="609" y="95"/>
                    <a:pt x="609" y="95"/>
                  </a:cubicBezTo>
                  <a:cubicBezTo>
                    <a:pt x="609" y="91"/>
                    <a:pt x="609" y="89"/>
                    <a:pt x="609" y="88"/>
                  </a:cubicBezTo>
                  <a:cubicBezTo>
                    <a:pt x="610" y="88"/>
                    <a:pt x="610" y="88"/>
                    <a:pt x="610" y="88"/>
                  </a:cubicBezTo>
                  <a:cubicBezTo>
                    <a:pt x="610" y="86"/>
                    <a:pt x="610" y="86"/>
                    <a:pt x="610" y="86"/>
                  </a:cubicBezTo>
                  <a:cubicBezTo>
                    <a:pt x="609" y="86"/>
                    <a:pt x="609" y="86"/>
                    <a:pt x="609" y="86"/>
                  </a:cubicBezTo>
                  <a:cubicBezTo>
                    <a:pt x="607" y="83"/>
                    <a:pt x="608" y="80"/>
                    <a:pt x="608" y="78"/>
                  </a:cubicBezTo>
                  <a:cubicBezTo>
                    <a:pt x="605" y="78"/>
                    <a:pt x="606" y="78"/>
                    <a:pt x="605" y="78"/>
                  </a:cubicBezTo>
                  <a:cubicBezTo>
                    <a:pt x="605" y="77"/>
                    <a:pt x="605" y="77"/>
                    <a:pt x="605" y="77"/>
                  </a:cubicBezTo>
                  <a:cubicBezTo>
                    <a:pt x="604" y="77"/>
                    <a:pt x="604" y="77"/>
                    <a:pt x="604" y="77"/>
                  </a:cubicBezTo>
                  <a:cubicBezTo>
                    <a:pt x="604" y="76"/>
                    <a:pt x="604" y="76"/>
                    <a:pt x="604" y="76"/>
                  </a:cubicBezTo>
                  <a:cubicBezTo>
                    <a:pt x="601" y="75"/>
                    <a:pt x="599" y="77"/>
                    <a:pt x="599" y="77"/>
                  </a:cubicBezTo>
                  <a:cubicBezTo>
                    <a:pt x="597" y="75"/>
                    <a:pt x="599" y="74"/>
                    <a:pt x="598" y="73"/>
                  </a:cubicBezTo>
                  <a:cubicBezTo>
                    <a:pt x="597" y="73"/>
                    <a:pt x="597" y="73"/>
                    <a:pt x="597" y="73"/>
                  </a:cubicBezTo>
                  <a:cubicBezTo>
                    <a:pt x="597" y="72"/>
                    <a:pt x="597" y="72"/>
                    <a:pt x="597" y="72"/>
                  </a:cubicBezTo>
                  <a:cubicBezTo>
                    <a:pt x="594" y="72"/>
                    <a:pt x="595" y="72"/>
                    <a:pt x="595" y="72"/>
                  </a:cubicBezTo>
                  <a:cubicBezTo>
                    <a:pt x="595" y="71"/>
                    <a:pt x="595" y="71"/>
                    <a:pt x="595" y="71"/>
                  </a:cubicBezTo>
                  <a:cubicBezTo>
                    <a:pt x="591" y="71"/>
                    <a:pt x="590" y="71"/>
                    <a:pt x="589" y="71"/>
                  </a:cubicBezTo>
                  <a:cubicBezTo>
                    <a:pt x="589" y="70"/>
                    <a:pt x="589" y="70"/>
                    <a:pt x="589" y="70"/>
                  </a:cubicBezTo>
                  <a:cubicBezTo>
                    <a:pt x="588" y="70"/>
                    <a:pt x="588" y="70"/>
                    <a:pt x="588" y="70"/>
                  </a:cubicBezTo>
                  <a:cubicBezTo>
                    <a:pt x="588" y="65"/>
                    <a:pt x="582" y="68"/>
                    <a:pt x="582" y="67"/>
                  </a:cubicBezTo>
                  <a:cubicBezTo>
                    <a:pt x="582" y="66"/>
                    <a:pt x="582" y="66"/>
                    <a:pt x="582" y="66"/>
                  </a:cubicBezTo>
                  <a:cubicBezTo>
                    <a:pt x="578" y="64"/>
                    <a:pt x="579" y="65"/>
                    <a:pt x="577" y="65"/>
                  </a:cubicBezTo>
                  <a:cubicBezTo>
                    <a:pt x="577" y="66"/>
                    <a:pt x="577" y="66"/>
                    <a:pt x="577" y="66"/>
                  </a:cubicBezTo>
                  <a:cubicBezTo>
                    <a:pt x="573" y="67"/>
                    <a:pt x="572" y="65"/>
                    <a:pt x="571" y="65"/>
                  </a:cubicBezTo>
                  <a:cubicBezTo>
                    <a:pt x="571" y="59"/>
                    <a:pt x="571" y="60"/>
                    <a:pt x="571" y="59"/>
                  </a:cubicBezTo>
                  <a:cubicBezTo>
                    <a:pt x="572" y="59"/>
                    <a:pt x="572" y="59"/>
                    <a:pt x="572" y="59"/>
                  </a:cubicBezTo>
                  <a:cubicBezTo>
                    <a:pt x="572" y="56"/>
                    <a:pt x="572" y="54"/>
                    <a:pt x="572" y="53"/>
                  </a:cubicBezTo>
                  <a:cubicBezTo>
                    <a:pt x="571" y="53"/>
                    <a:pt x="571" y="53"/>
                    <a:pt x="571" y="53"/>
                  </a:cubicBezTo>
                  <a:cubicBezTo>
                    <a:pt x="572" y="53"/>
                    <a:pt x="572" y="53"/>
                    <a:pt x="572" y="53"/>
                  </a:cubicBezTo>
                  <a:cubicBezTo>
                    <a:pt x="571" y="53"/>
                    <a:pt x="571" y="53"/>
                    <a:pt x="571" y="53"/>
                  </a:cubicBezTo>
                  <a:cubicBezTo>
                    <a:pt x="571" y="50"/>
                    <a:pt x="571" y="51"/>
                    <a:pt x="571" y="51"/>
                  </a:cubicBezTo>
                  <a:cubicBezTo>
                    <a:pt x="572" y="51"/>
                    <a:pt x="572" y="51"/>
                    <a:pt x="572" y="51"/>
                  </a:cubicBezTo>
                  <a:cubicBezTo>
                    <a:pt x="572" y="50"/>
                    <a:pt x="572" y="50"/>
                    <a:pt x="572" y="50"/>
                  </a:cubicBezTo>
                  <a:cubicBezTo>
                    <a:pt x="571" y="50"/>
                    <a:pt x="571" y="50"/>
                    <a:pt x="571" y="50"/>
                  </a:cubicBezTo>
                  <a:cubicBezTo>
                    <a:pt x="571" y="48"/>
                    <a:pt x="571" y="48"/>
                    <a:pt x="571" y="48"/>
                  </a:cubicBezTo>
                  <a:cubicBezTo>
                    <a:pt x="570" y="48"/>
                    <a:pt x="570" y="48"/>
                    <a:pt x="570" y="48"/>
                  </a:cubicBezTo>
                  <a:cubicBezTo>
                    <a:pt x="570" y="50"/>
                    <a:pt x="570" y="50"/>
                    <a:pt x="570" y="50"/>
                  </a:cubicBezTo>
                  <a:cubicBezTo>
                    <a:pt x="570" y="47"/>
                    <a:pt x="570" y="46"/>
                    <a:pt x="570" y="46"/>
                  </a:cubicBezTo>
                  <a:cubicBezTo>
                    <a:pt x="567" y="46"/>
                    <a:pt x="566" y="46"/>
                    <a:pt x="565" y="46"/>
                  </a:cubicBezTo>
                  <a:cubicBezTo>
                    <a:pt x="565" y="47"/>
                    <a:pt x="565" y="47"/>
                    <a:pt x="565" y="47"/>
                  </a:cubicBezTo>
                  <a:cubicBezTo>
                    <a:pt x="562" y="47"/>
                    <a:pt x="563" y="49"/>
                    <a:pt x="563" y="48"/>
                  </a:cubicBezTo>
                  <a:cubicBezTo>
                    <a:pt x="563" y="47"/>
                    <a:pt x="563" y="47"/>
                    <a:pt x="563" y="47"/>
                  </a:cubicBezTo>
                  <a:cubicBezTo>
                    <a:pt x="563" y="48"/>
                    <a:pt x="563" y="48"/>
                    <a:pt x="563" y="48"/>
                  </a:cubicBezTo>
                  <a:cubicBezTo>
                    <a:pt x="561" y="48"/>
                    <a:pt x="561" y="48"/>
                    <a:pt x="561" y="48"/>
                  </a:cubicBezTo>
                  <a:cubicBezTo>
                    <a:pt x="561" y="50"/>
                    <a:pt x="561" y="50"/>
                    <a:pt x="561" y="50"/>
                  </a:cubicBezTo>
                  <a:cubicBezTo>
                    <a:pt x="560" y="48"/>
                    <a:pt x="560" y="48"/>
                    <a:pt x="560" y="48"/>
                  </a:cubicBezTo>
                  <a:cubicBezTo>
                    <a:pt x="560" y="50"/>
                    <a:pt x="560" y="50"/>
                    <a:pt x="560" y="50"/>
                  </a:cubicBezTo>
                  <a:cubicBezTo>
                    <a:pt x="559" y="50"/>
                    <a:pt x="559" y="50"/>
                    <a:pt x="559" y="50"/>
                  </a:cubicBezTo>
                  <a:cubicBezTo>
                    <a:pt x="559" y="51"/>
                    <a:pt x="559" y="51"/>
                    <a:pt x="559" y="51"/>
                  </a:cubicBezTo>
                  <a:cubicBezTo>
                    <a:pt x="556" y="51"/>
                    <a:pt x="555" y="51"/>
                    <a:pt x="554" y="51"/>
                  </a:cubicBezTo>
                  <a:cubicBezTo>
                    <a:pt x="554" y="50"/>
                    <a:pt x="554" y="50"/>
                    <a:pt x="554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2"/>
                    <a:pt x="553" y="53"/>
                    <a:pt x="553" y="53"/>
                  </a:cubicBezTo>
                  <a:cubicBezTo>
                    <a:pt x="549" y="54"/>
                    <a:pt x="547" y="51"/>
                    <a:pt x="546" y="52"/>
                  </a:cubicBezTo>
                  <a:cubicBezTo>
                    <a:pt x="546" y="51"/>
                    <a:pt x="546" y="51"/>
                    <a:pt x="546" y="51"/>
                  </a:cubicBezTo>
                  <a:cubicBezTo>
                    <a:pt x="546" y="52"/>
                    <a:pt x="546" y="52"/>
                    <a:pt x="546" y="52"/>
                  </a:cubicBezTo>
                  <a:cubicBezTo>
                    <a:pt x="545" y="52"/>
                    <a:pt x="545" y="52"/>
                    <a:pt x="545" y="52"/>
                  </a:cubicBezTo>
                  <a:cubicBezTo>
                    <a:pt x="545" y="51"/>
                    <a:pt x="545" y="51"/>
                    <a:pt x="545" y="51"/>
                  </a:cubicBezTo>
                  <a:cubicBezTo>
                    <a:pt x="542" y="51"/>
                    <a:pt x="543" y="49"/>
                    <a:pt x="542" y="50"/>
                  </a:cubicBezTo>
                  <a:cubicBezTo>
                    <a:pt x="542" y="51"/>
                    <a:pt x="542" y="51"/>
                    <a:pt x="542" y="51"/>
                  </a:cubicBezTo>
                  <a:cubicBezTo>
                    <a:pt x="536" y="51"/>
                    <a:pt x="531" y="51"/>
                    <a:pt x="527" y="51"/>
                  </a:cubicBezTo>
                  <a:cubicBezTo>
                    <a:pt x="527" y="50"/>
                    <a:pt x="527" y="50"/>
                    <a:pt x="527" y="50"/>
                  </a:cubicBezTo>
                  <a:cubicBezTo>
                    <a:pt x="524" y="50"/>
                    <a:pt x="522" y="50"/>
                    <a:pt x="521" y="50"/>
                  </a:cubicBezTo>
                  <a:cubicBezTo>
                    <a:pt x="521" y="47"/>
                    <a:pt x="521" y="46"/>
                    <a:pt x="521" y="46"/>
                  </a:cubicBezTo>
                  <a:cubicBezTo>
                    <a:pt x="518" y="45"/>
                    <a:pt x="516" y="47"/>
                    <a:pt x="516" y="47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4" y="46"/>
                    <a:pt x="514" y="46"/>
                    <a:pt x="514" y="46"/>
                  </a:cubicBezTo>
                  <a:cubicBezTo>
                    <a:pt x="514" y="50"/>
                    <a:pt x="511" y="48"/>
                    <a:pt x="512" y="48"/>
                  </a:cubicBezTo>
                  <a:cubicBezTo>
                    <a:pt x="512" y="46"/>
                    <a:pt x="512" y="46"/>
                    <a:pt x="512" y="46"/>
                  </a:cubicBezTo>
                  <a:cubicBezTo>
                    <a:pt x="513" y="46"/>
                    <a:pt x="513" y="46"/>
                    <a:pt x="513" y="46"/>
                  </a:cubicBezTo>
                  <a:cubicBezTo>
                    <a:pt x="512" y="46"/>
                    <a:pt x="512" y="46"/>
                    <a:pt x="512" y="46"/>
                  </a:cubicBezTo>
                  <a:cubicBezTo>
                    <a:pt x="512" y="45"/>
                    <a:pt x="512" y="45"/>
                    <a:pt x="512" y="45"/>
                  </a:cubicBezTo>
                  <a:cubicBezTo>
                    <a:pt x="509" y="44"/>
                    <a:pt x="509" y="43"/>
                    <a:pt x="508" y="44"/>
                  </a:cubicBezTo>
                  <a:cubicBezTo>
                    <a:pt x="508" y="45"/>
                    <a:pt x="508" y="45"/>
                    <a:pt x="508" y="45"/>
                  </a:cubicBezTo>
                  <a:cubicBezTo>
                    <a:pt x="507" y="45"/>
                    <a:pt x="507" y="45"/>
                    <a:pt x="507" y="45"/>
                  </a:cubicBezTo>
                  <a:cubicBezTo>
                    <a:pt x="507" y="46"/>
                    <a:pt x="507" y="46"/>
                    <a:pt x="507" y="46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6" y="47"/>
                    <a:pt x="506" y="47"/>
                    <a:pt x="506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5" y="50"/>
                    <a:pt x="505" y="52"/>
                    <a:pt x="505" y="53"/>
                  </a:cubicBezTo>
                  <a:cubicBezTo>
                    <a:pt x="503" y="53"/>
                    <a:pt x="503" y="53"/>
                    <a:pt x="503" y="53"/>
                  </a:cubicBezTo>
                  <a:cubicBezTo>
                    <a:pt x="503" y="54"/>
                    <a:pt x="503" y="54"/>
                    <a:pt x="503" y="54"/>
                  </a:cubicBezTo>
                  <a:cubicBezTo>
                    <a:pt x="501" y="54"/>
                    <a:pt x="500" y="54"/>
                    <a:pt x="500" y="54"/>
                  </a:cubicBezTo>
                  <a:cubicBezTo>
                    <a:pt x="500" y="57"/>
                    <a:pt x="500" y="56"/>
                    <a:pt x="500" y="57"/>
                  </a:cubicBezTo>
                  <a:cubicBezTo>
                    <a:pt x="500" y="56"/>
                    <a:pt x="500" y="56"/>
                    <a:pt x="500" y="56"/>
                  </a:cubicBezTo>
                  <a:cubicBezTo>
                    <a:pt x="499" y="56"/>
                    <a:pt x="499" y="56"/>
                    <a:pt x="499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500" y="57"/>
                    <a:pt x="500" y="57"/>
                    <a:pt x="500" y="57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99" y="59"/>
                    <a:pt x="499" y="59"/>
                    <a:pt x="499" y="59"/>
                  </a:cubicBezTo>
                  <a:cubicBezTo>
                    <a:pt x="497" y="59"/>
                    <a:pt x="497" y="59"/>
                    <a:pt x="497" y="59"/>
                  </a:cubicBezTo>
                  <a:cubicBezTo>
                    <a:pt x="497" y="57"/>
                    <a:pt x="499" y="57"/>
                    <a:pt x="499" y="57"/>
                  </a:cubicBezTo>
                  <a:cubicBezTo>
                    <a:pt x="496" y="57"/>
                    <a:pt x="495" y="57"/>
                    <a:pt x="495" y="57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4" y="57"/>
                    <a:pt x="494" y="57"/>
                    <a:pt x="494" y="57"/>
                  </a:cubicBezTo>
                  <a:cubicBezTo>
                    <a:pt x="495" y="57"/>
                    <a:pt x="495" y="57"/>
                    <a:pt x="495" y="57"/>
                  </a:cubicBezTo>
                  <a:cubicBezTo>
                    <a:pt x="495" y="59"/>
                    <a:pt x="493" y="59"/>
                    <a:pt x="494" y="59"/>
                  </a:cubicBezTo>
                  <a:cubicBezTo>
                    <a:pt x="494" y="58"/>
                    <a:pt x="494" y="58"/>
                    <a:pt x="494" y="58"/>
                  </a:cubicBezTo>
                  <a:cubicBezTo>
                    <a:pt x="491" y="60"/>
                    <a:pt x="490" y="60"/>
                    <a:pt x="489" y="60"/>
                  </a:cubicBezTo>
                  <a:cubicBezTo>
                    <a:pt x="489" y="61"/>
                    <a:pt x="489" y="61"/>
                    <a:pt x="489" y="61"/>
                  </a:cubicBezTo>
                  <a:cubicBezTo>
                    <a:pt x="490" y="61"/>
                    <a:pt x="490" y="61"/>
                    <a:pt x="490" y="61"/>
                  </a:cubicBezTo>
                  <a:cubicBezTo>
                    <a:pt x="489" y="61"/>
                    <a:pt x="489" y="61"/>
                    <a:pt x="489" y="61"/>
                  </a:cubicBezTo>
                  <a:cubicBezTo>
                    <a:pt x="489" y="63"/>
                    <a:pt x="489" y="63"/>
                    <a:pt x="489" y="63"/>
                  </a:cubicBezTo>
                  <a:cubicBezTo>
                    <a:pt x="488" y="63"/>
                    <a:pt x="488" y="63"/>
                    <a:pt x="488" y="63"/>
                  </a:cubicBezTo>
                  <a:cubicBezTo>
                    <a:pt x="487" y="65"/>
                    <a:pt x="486" y="66"/>
                    <a:pt x="487" y="66"/>
                  </a:cubicBezTo>
                  <a:cubicBezTo>
                    <a:pt x="486" y="66"/>
                    <a:pt x="486" y="66"/>
                    <a:pt x="486" y="66"/>
                  </a:cubicBezTo>
                  <a:cubicBezTo>
                    <a:pt x="485" y="70"/>
                    <a:pt x="487" y="70"/>
                    <a:pt x="487" y="71"/>
                  </a:cubicBezTo>
                  <a:cubicBezTo>
                    <a:pt x="486" y="71"/>
                    <a:pt x="486" y="71"/>
                    <a:pt x="486" y="71"/>
                  </a:cubicBezTo>
                  <a:cubicBezTo>
                    <a:pt x="486" y="70"/>
                    <a:pt x="486" y="70"/>
                    <a:pt x="486" y="70"/>
                  </a:cubicBezTo>
                  <a:cubicBezTo>
                    <a:pt x="484" y="70"/>
                    <a:pt x="484" y="70"/>
                    <a:pt x="484" y="70"/>
                  </a:cubicBezTo>
                  <a:cubicBezTo>
                    <a:pt x="484" y="71"/>
                    <a:pt x="484" y="71"/>
                    <a:pt x="484" y="71"/>
                  </a:cubicBezTo>
                  <a:cubicBezTo>
                    <a:pt x="484" y="70"/>
                    <a:pt x="484" y="70"/>
                    <a:pt x="484" y="70"/>
                  </a:cubicBezTo>
                  <a:cubicBezTo>
                    <a:pt x="483" y="70"/>
                    <a:pt x="483" y="70"/>
                    <a:pt x="483" y="70"/>
                  </a:cubicBezTo>
                  <a:cubicBezTo>
                    <a:pt x="483" y="69"/>
                    <a:pt x="483" y="69"/>
                    <a:pt x="483" y="69"/>
                  </a:cubicBezTo>
                  <a:cubicBezTo>
                    <a:pt x="484" y="69"/>
                    <a:pt x="484" y="69"/>
                    <a:pt x="484" y="69"/>
                  </a:cubicBezTo>
                  <a:cubicBezTo>
                    <a:pt x="483" y="69"/>
                    <a:pt x="483" y="69"/>
                    <a:pt x="483" y="69"/>
                  </a:cubicBezTo>
                  <a:cubicBezTo>
                    <a:pt x="483" y="66"/>
                    <a:pt x="483" y="67"/>
                    <a:pt x="483" y="66"/>
                  </a:cubicBezTo>
                  <a:cubicBezTo>
                    <a:pt x="482" y="66"/>
                    <a:pt x="482" y="66"/>
                    <a:pt x="482" y="66"/>
                  </a:cubicBezTo>
                  <a:cubicBezTo>
                    <a:pt x="482" y="69"/>
                    <a:pt x="482" y="68"/>
                    <a:pt x="482" y="69"/>
                  </a:cubicBezTo>
                  <a:cubicBezTo>
                    <a:pt x="481" y="69"/>
                    <a:pt x="481" y="69"/>
                    <a:pt x="481" y="69"/>
                  </a:cubicBezTo>
                  <a:cubicBezTo>
                    <a:pt x="481" y="70"/>
                    <a:pt x="481" y="70"/>
                    <a:pt x="481" y="70"/>
                  </a:cubicBezTo>
                  <a:cubicBezTo>
                    <a:pt x="482" y="70"/>
                    <a:pt x="482" y="70"/>
                    <a:pt x="482" y="70"/>
                  </a:cubicBezTo>
                  <a:cubicBezTo>
                    <a:pt x="482" y="71"/>
                    <a:pt x="482" y="71"/>
                    <a:pt x="482" y="71"/>
                  </a:cubicBezTo>
                  <a:cubicBezTo>
                    <a:pt x="479" y="70"/>
                    <a:pt x="479" y="72"/>
                    <a:pt x="478" y="72"/>
                  </a:cubicBezTo>
                  <a:cubicBezTo>
                    <a:pt x="476" y="69"/>
                    <a:pt x="475" y="72"/>
                    <a:pt x="475" y="71"/>
                  </a:cubicBezTo>
                  <a:cubicBezTo>
                    <a:pt x="474" y="65"/>
                    <a:pt x="471" y="65"/>
                    <a:pt x="471" y="63"/>
                  </a:cubicBezTo>
                  <a:cubicBezTo>
                    <a:pt x="467" y="63"/>
                    <a:pt x="467" y="64"/>
                    <a:pt x="467" y="64"/>
                  </a:cubicBezTo>
                  <a:cubicBezTo>
                    <a:pt x="467" y="65"/>
                    <a:pt x="467" y="65"/>
                    <a:pt x="467" y="65"/>
                  </a:cubicBezTo>
                  <a:cubicBezTo>
                    <a:pt x="464" y="65"/>
                    <a:pt x="463" y="65"/>
                    <a:pt x="463" y="65"/>
                  </a:cubicBezTo>
                  <a:cubicBezTo>
                    <a:pt x="463" y="64"/>
                    <a:pt x="463" y="64"/>
                    <a:pt x="463" y="64"/>
                  </a:cubicBezTo>
                  <a:cubicBezTo>
                    <a:pt x="460" y="64"/>
                    <a:pt x="460" y="64"/>
                    <a:pt x="459" y="64"/>
                  </a:cubicBezTo>
                  <a:cubicBezTo>
                    <a:pt x="459" y="65"/>
                    <a:pt x="459" y="65"/>
                    <a:pt x="459" y="65"/>
                  </a:cubicBezTo>
                  <a:cubicBezTo>
                    <a:pt x="457" y="65"/>
                    <a:pt x="457" y="65"/>
                    <a:pt x="457" y="65"/>
                  </a:cubicBezTo>
                  <a:cubicBezTo>
                    <a:pt x="457" y="64"/>
                    <a:pt x="457" y="64"/>
                    <a:pt x="457" y="64"/>
                  </a:cubicBezTo>
                  <a:cubicBezTo>
                    <a:pt x="456" y="64"/>
                    <a:pt x="456" y="64"/>
                    <a:pt x="456" y="64"/>
                  </a:cubicBezTo>
                  <a:cubicBezTo>
                    <a:pt x="456" y="63"/>
                    <a:pt x="456" y="63"/>
                    <a:pt x="456" y="63"/>
                  </a:cubicBezTo>
                  <a:cubicBezTo>
                    <a:pt x="455" y="63"/>
                    <a:pt x="455" y="63"/>
                    <a:pt x="455" y="63"/>
                  </a:cubicBezTo>
                  <a:cubicBezTo>
                    <a:pt x="455" y="64"/>
                    <a:pt x="455" y="64"/>
                    <a:pt x="455" y="64"/>
                  </a:cubicBezTo>
                  <a:cubicBezTo>
                    <a:pt x="454" y="64"/>
                    <a:pt x="454" y="64"/>
                    <a:pt x="454" y="64"/>
                  </a:cubicBezTo>
                  <a:cubicBezTo>
                    <a:pt x="454" y="63"/>
                    <a:pt x="454" y="63"/>
                    <a:pt x="454" y="63"/>
                  </a:cubicBezTo>
                  <a:cubicBezTo>
                    <a:pt x="454" y="64"/>
                    <a:pt x="454" y="64"/>
                    <a:pt x="454" y="64"/>
                  </a:cubicBezTo>
                  <a:cubicBezTo>
                    <a:pt x="452" y="64"/>
                    <a:pt x="452" y="64"/>
                    <a:pt x="452" y="64"/>
                  </a:cubicBezTo>
                  <a:cubicBezTo>
                    <a:pt x="452" y="61"/>
                    <a:pt x="452" y="62"/>
                    <a:pt x="452" y="61"/>
                  </a:cubicBezTo>
                  <a:cubicBezTo>
                    <a:pt x="450" y="61"/>
                    <a:pt x="450" y="61"/>
                    <a:pt x="450" y="61"/>
                  </a:cubicBezTo>
                  <a:cubicBezTo>
                    <a:pt x="450" y="60"/>
                    <a:pt x="450" y="60"/>
                    <a:pt x="450" y="60"/>
                  </a:cubicBezTo>
                  <a:cubicBezTo>
                    <a:pt x="449" y="60"/>
                    <a:pt x="449" y="60"/>
                    <a:pt x="449" y="60"/>
                  </a:cubicBezTo>
                  <a:cubicBezTo>
                    <a:pt x="450" y="56"/>
                    <a:pt x="447" y="55"/>
                    <a:pt x="446" y="56"/>
                  </a:cubicBezTo>
                  <a:cubicBezTo>
                    <a:pt x="448" y="56"/>
                    <a:pt x="448" y="56"/>
                    <a:pt x="448" y="56"/>
                  </a:cubicBezTo>
                  <a:cubicBezTo>
                    <a:pt x="448" y="53"/>
                    <a:pt x="448" y="53"/>
                    <a:pt x="448" y="53"/>
                  </a:cubicBezTo>
                  <a:cubicBezTo>
                    <a:pt x="446" y="53"/>
                    <a:pt x="446" y="53"/>
                    <a:pt x="446" y="53"/>
                  </a:cubicBezTo>
                  <a:cubicBezTo>
                    <a:pt x="446" y="54"/>
                    <a:pt x="446" y="54"/>
                    <a:pt x="446" y="54"/>
                  </a:cubicBezTo>
                  <a:cubicBezTo>
                    <a:pt x="445" y="52"/>
                    <a:pt x="445" y="53"/>
                    <a:pt x="444" y="53"/>
                  </a:cubicBezTo>
                  <a:cubicBezTo>
                    <a:pt x="444" y="50"/>
                    <a:pt x="444" y="51"/>
                    <a:pt x="444" y="51"/>
                  </a:cubicBezTo>
                  <a:cubicBezTo>
                    <a:pt x="443" y="51"/>
                    <a:pt x="443" y="51"/>
                    <a:pt x="443" y="51"/>
                  </a:cubicBezTo>
                  <a:cubicBezTo>
                    <a:pt x="443" y="50"/>
                    <a:pt x="443" y="50"/>
                    <a:pt x="443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51"/>
                    <a:pt x="442" y="51"/>
                    <a:pt x="442" y="51"/>
                  </a:cubicBezTo>
                  <a:cubicBezTo>
                    <a:pt x="440" y="51"/>
                    <a:pt x="440" y="51"/>
                    <a:pt x="440" y="51"/>
                  </a:cubicBezTo>
                  <a:cubicBezTo>
                    <a:pt x="442" y="48"/>
                    <a:pt x="442" y="46"/>
                    <a:pt x="442" y="45"/>
                  </a:cubicBezTo>
                  <a:cubicBezTo>
                    <a:pt x="437" y="44"/>
                    <a:pt x="434" y="43"/>
                    <a:pt x="435" y="40"/>
                  </a:cubicBezTo>
                  <a:cubicBezTo>
                    <a:pt x="430" y="41"/>
                    <a:pt x="429" y="39"/>
                    <a:pt x="427" y="39"/>
                  </a:cubicBezTo>
                  <a:cubicBezTo>
                    <a:pt x="427" y="40"/>
                    <a:pt x="427" y="40"/>
                    <a:pt x="427" y="40"/>
                  </a:cubicBezTo>
                  <a:cubicBezTo>
                    <a:pt x="425" y="40"/>
                    <a:pt x="425" y="40"/>
                    <a:pt x="425" y="40"/>
                  </a:cubicBezTo>
                  <a:cubicBezTo>
                    <a:pt x="425" y="39"/>
                    <a:pt x="425" y="39"/>
                    <a:pt x="425" y="39"/>
                  </a:cubicBezTo>
                  <a:cubicBezTo>
                    <a:pt x="424" y="39"/>
                    <a:pt x="424" y="39"/>
                    <a:pt x="424" y="39"/>
                  </a:cubicBezTo>
                  <a:cubicBezTo>
                    <a:pt x="424" y="40"/>
                    <a:pt x="424" y="40"/>
                    <a:pt x="424" y="40"/>
                  </a:cubicBezTo>
                  <a:cubicBezTo>
                    <a:pt x="423" y="40"/>
                    <a:pt x="423" y="40"/>
                    <a:pt x="423" y="40"/>
                  </a:cubicBezTo>
                  <a:cubicBezTo>
                    <a:pt x="423" y="39"/>
                    <a:pt x="423" y="39"/>
                    <a:pt x="423" y="39"/>
                  </a:cubicBezTo>
                  <a:cubicBezTo>
                    <a:pt x="424" y="39"/>
                    <a:pt x="424" y="39"/>
                    <a:pt x="424" y="39"/>
                  </a:cubicBezTo>
                  <a:cubicBezTo>
                    <a:pt x="423" y="39"/>
                    <a:pt x="423" y="39"/>
                    <a:pt x="423" y="39"/>
                  </a:cubicBezTo>
                  <a:cubicBezTo>
                    <a:pt x="422" y="33"/>
                    <a:pt x="424" y="29"/>
                    <a:pt x="424" y="26"/>
                  </a:cubicBezTo>
                  <a:cubicBezTo>
                    <a:pt x="421" y="25"/>
                    <a:pt x="420" y="27"/>
                    <a:pt x="420" y="27"/>
                  </a:cubicBezTo>
                  <a:cubicBezTo>
                    <a:pt x="419" y="25"/>
                    <a:pt x="419" y="25"/>
                    <a:pt x="419" y="25"/>
                  </a:cubicBezTo>
                  <a:cubicBezTo>
                    <a:pt x="416" y="25"/>
                    <a:pt x="416" y="28"/>
                    <a:pt x="416" y="28"/>
                  </a:cubicBezTo>
                  <a:cubicBezTo>
                    <a:pt x="413" y="29"/>
                    <a:pt x="412" y="27"/>
                    <a:pt x="412" y="27"/>
                  </a:cubicBezTo>
                  <a:cubicBezTo>
                    <a:pt x="410" y="30"/>
                    <a:pt x="408" y="28"/>
                    <a:pt x="408" y="28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7" y="28"/>
                    <a:pt x="407" y="28"/>
                    <a:pt x="407" y="28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6" y="27"/>
                    <a:pt x="406" y="27"/>
                    <a:pt x="406" y="27"/>
                  </a:cubicBezTo>
                  <a:cubicBezTo>
                    <a:pt x="406" y="26"/>
                    <a:pt x="406" y="26"/>
                    <a:pt x="406" y="26"/>
                  </a:cubicBezTo>
                  <a:cubicBezTo>
                    <a:pt x="406" y="29"/>
                    <a:pt x="406" y="28"/>
                    <a:pt x="406" y="28"/>
                  </a:cubicBezTo>
                  <a:cubicBezTo>
                    <a:pt x="402" y="28"/>
                    <a:pt x="402" y="28"/>
                    <a:pt x="401" y="28"/>
                  </a:cubicBezTo>
                  <a:cubicBezTo>
                    <a:pt x="397" y="21"/>
                    <a:pt x="398" y="24"/>
                    <a:pt x="398" y="21"/>
                  </a:cubicBezTo>
                  <a:cubicBezTo>
                    <a:pt x="395" y="21"/>
                    <a:pt x="394" y="21"/>
                    <a:pt x="393" y="21"/>
                  </a:cubicBezTo>
                  <a:cubicBezTo>
                    <a:pt x="393" y="20"/>
                    <a:pt x="393" y="20"/>
                    <a:pt x="393" y="20"/>
                  </a:cubicBezTo>
                  <a:cubicBezTo>
                    <a:pt x="390" y="20"/>
                    <a:pt x="391" y="20"/>
                    <a:pt x="391" y="20"/>
                  </a:cubicBezTo>
                  <a:cubicBezTo>
                    <a:pt x="391" y="25"/>
                    <a:pt x="388" y="23"/>
                    <a:pt x="387" y="24"/>
                  </a:cubicBezTo>
                  <a:cubicBezTo>
                    <a:pt x="387" y="22"/>
                    <a:pt x="387" y="22"/>
                    <a:pt x="387" y="22"/>
                  </a:cubicBezTo>
                  <a:cubicBezTo>
                    <a:pt x="386" y="24"/>
                    <a:pt x="385" y="23"/>
                    <a:pt x="385" y="24"/>
                  </a:cubicBezTo>
                  <a:cubicBezTo>
                    <a:pt x="385" y="22"/>
                    <a:pt x="385" y="22"/>
                    <a:pt x="385" y="22"/>
                  </a:cubicBezTo>
                  <a:cubicBezTo>
                    <a:pt x="384" y="22"/>
                    <a:pt x="384" y="22"/>
                    <a:pt x="384" y="22"/>
                  </a:cubicBezTo>
                  <a:cubicBezTo>
                    <a:pt x="384" y="21"/>
                    <a:pt x="384" y="21"/>
                    <a:pt x="384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2" y="20"/>
                    <a:pt x="382" y="20"/>
                    <a:pt x="382" y="20"/>
                  </a:cubicBezTo>
                  <a:cubicBezTo>
                    <a:pt x="375" y="21"/>
                    <a:pt x="378" y="16"/>
                    <a:pt x="378" y="15"/>
                  </a:cubicBezTo>
                  <a:cubicBezTo>
                    <a:pt x="376" y="15"/>
                    <a:pt x="376" y="15"/>
                    <a:pt x="376" y="15"/>
                  </a:cubicBezTo>
                  <a:cubicBezTo>
                    <a:pt x="376" y="14"/>
                    <a:pt x="376" y="14"/>
                    <a:pt x="376" y="14"/>
                  </a:cubicBezTo>
                  <a:cubicBezTo>
                    <a:pt x="375" y="14"/>
                    <a:pt x="375" y="14"/>
                    <a:pt x="375" y="14"/>
                  </a:cubicBezTo>
                  <a:cubicBezTo>
                    <a:pt x="375" y="16"/>
                    <a:pt x="375" y="16"/>
                    <a:pt x="375" y="16"/>
                  </a:cubicBezTo>
                  <a:cubicBezTo>
                    <a:pt x="374" y="16"/>
                    <a:pt x="374" y="16"/>
                    <a:pt x="374" y="16"/>
                  </a:cubicBezTo>
                  <a:cubicBezTo>
                    <a:pt x="374" y="15"/>
                    <a:pt x="374" y="15"/>
                    <a:pt x="374" y="15"/>
                  </a:cubicBezTo>
                  <a:cubicBezTo>
                    <a:pt x="371" y="15"/>
                    <a:pt x="372" y="15"/>
                    <a:pt x="372" y="15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71" y="14"/>
                    <a:pt x="371" y="14"/>
                    <a:pt x="371" y="14"/>
                  </a:cubicBezTo>
                  <a:cubicBezTo>
                    <a:pt x="367" y="18"/>
                    <a:pt x="365" y="13"/>
                    <a:pt x="363" y="14"/>
                  </a:cubicBezTo>
                  <a:cubicBezTo>
                    <a:pt x="363" y="11"/>
                    <a:pt x="363" y="12"/>
                    <a:pt x="363" y="12"/>
                  </a:cubicBezTo>
                  <a:cubicBezTo>
                    <a:pt x="365" y="12"/>
                    <a:pt x="365" y="12"/>
                    <a:pt x="365" y="12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2" y="10"/>
                    <a:pt x="362" y="9"/>
                    <a:pt x="361" y="9"/>
                  </a:cubicBezTo>
                  <a:cubicBezTo>
                    <a:pt x="361" y="8"/>
                    <a:pt x="361" y="8"/>
                    <a:pt x="361" y="8"/>
                  </a:cubicBezTo>
                  <a:cubicBezTo>
                    <a:pt x="357" y="8"/>
                    <a:pt x="355" y="9"/>
                    <a:pt x="355" y="9"/>
                  </a:cubicBezTo>
                  <a:cubicBezTo>
                    <a:pt x="354" y="7"/>
                    <a:pt x="354" y="7"/>
                    <a:pt x="354" y="7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2" y="5"/>
                    <a:pt x="352" y="5"/>
                    <a:pt x="352" y="5"/>
                  </a:cubicBezTo>
                  <a:cubicBezTo>
                    <a:pt x="348" y="4"/>
                    <a:pt x="347" y="0"/>
                    <a:pt x="346" y="1"/>
                  </a:cubicBezTo>
                  <a:cubicBezTo>
                    <a:pt x="346" y="4"/>
                    <a:pt x="346" y="4"/>
                    <a:pt x="346" y="5"/>
                  </a:cubicBezTo>
                  <a:cubicBezTo>
                    <a:pt x="344" y="5"/>
                    <a:pt x="344" y="5"/>
                    <a:pt x="344" y="5"/>
                  </a:cubicBezTo>
                  <a:cubicBezTo>
                    <a:pt x="344" y="8"/>
                    <a:pt x="348" y="7"/>
                    <a:pt x="348" y="7"/>
                  </a:cubicBezTo>
                  <a:cubicBezTo>
                    <a:pt x="349" y="11"/>
                    <a:pt x="350" y="14"/>
                    <a:pt x="350" y="16"/>
                  </a:cubicBezTo>
                  <a:cubicBezTo>
                    <a:pt x="346" y="17"/>
                    <a:pt x="344" y="15"/>
                    <a:pt x="343" y="14"/>
                  </a:cubicBezTo>
                  <a:cubicBezTo>
                    <a:pt x="344" y="13"/>
                    <a:pt x="344" y="13"/>
                    <a:pt x="344" y="13"/>
                  </a:cubicBezTo>
                  <a:cubicBezTo>
                    <a:pt x="343" y="13"/>
                    <a:pt x="343" y="13"/>
                    <a:pt x="343" y="13"/>
                  </a:cubicBezTo>
                  <a:cubicBezTo>
                    <a:pt x="343" y="12"/>
                    <a:pt x="343" y="12"/>
                    <a:pt x="343" y="12"/>
                  </a:cubicBezTo>
                  <a:cubicBezTo>
                    <a:pt x="343" y="13"/>
                    <a:pt x="343" y="13"/>
                    <a:pt x="343" y="13"/>
                  </a:cubicBezTo>
                  <a:cubicBezTo>
                    <a:pt x="342" y="13"/>
                    <a:pt x="342" y="13"/>
                    <a:pt x="342" y="13"/>
                  </a:cubicBezTo>
                  <a:cubicBezTo>
                    <a:pt x="342" y="10"/>
                    <a:pt x="342" y="11"/>
                    <a:pt x="342" y="10"/>
                  </a:cubicBezTo>
                  <a:cubicBezTo>
                    <a:pt x="341" y="10"/>
                    <a:pt x="341" y="10"/>
                    <a:pt x="341" y="10"/>
                  </a:cubicBezTo>
                  <a:cubicBezTo>
                    <a:pt x="341" y="8"/>
                    <a:pt x="343" y="8"/>
                    <a:pt x="342" y="8"/>
                  </a:cubicBezTo>
                  <a:cubicBezTo>
                    <a:pt x="338" y="8"/>
                    <a:pt x="340" y="4"/>
                    <a:pt x="340" y="3"/>
                  </a:cubicBezTo>
                  <a:cubicBezTo>
                    <a:pt x="337" y="3"/>
                    <a:pt x="338" y="3"/>
                    <a:pt x="337" y="3"/>
                  </a:cubicBezTo>
                  <a:cubicBezTo>
                    <a:pt x="337" y="5"/>
                    <a:pt x="337" y="5"/>
                    <a:pt x="337" y="5"/>
                  </a:cubicBezTo>
                  <a:cubicBezTo>
                    <a:pt x="333" y="8"/>
                    <a:pt x="334" y="5"/>
                    <a:pt x="333" y="5"/>
                  </a:cubicBezTo>
                  <a:cubicBezTo>
                    <a:pt x="331" y="6"/>
                    <a:pt x="331" y="6"/>
                    <a:pt x="330" y="6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5" y="22"/>
                    <a:pt x="315" y="20"/>
                    <a:pt x="311" y="28"/>
                  </a:cubicBezTo>
                  <a:cubicBezTo>
                    <a:pt x="307" y="29"/>
                    <a:pt x="308" y="26"/>
                    <a:pt x="308" y="26"/>
                  </a:cubicBezTo>
                  <a:cubicBezTo>
                    <a:pt x="304" y="27"/>
                    <a:pt x="301" y="29"/>
                    <a:pt x="301" y="28"/>
                  </a:cubicBezTo>
                  <a:cubicBezTo>
                    <a:pt x="301" y="29"/>
                    <a:pt x="301" y="29"/>
                    <a:pt x="301" y="29"/>
                  </a:cubicBezTo>
                  <a:cubicBezTo>
                    <a:pt x="302" y="29"/>
                    <a:pt x="302" y="29"/>
                    <a:pt x="302" y="29"/>
                  </a:cubicBezTo>
                  <a:cubicBezTo>
                    <a:pt x="302" y="32"/>
                    <a:pt x="302" y="32"/>
                    <a:pt x="302" y="32"/>
                  </a:cubicBezTo>
                  <a:cubicBezTo>
                    <a:pt x="299" y="32"/>
                    <a:pt x="299" y="34"/>
                    <a:pt x="298" y="33"/>
                  </a:cubicBezTo>
                  <a:cubicBezTo>
                    <a:pt x="298" y="36"/>
                    <a:pt x="298" y="35"/>
                    <a:pt x="298" y="35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297" y="34"/>
                    <a:pt x="297" y="34"/>
                    <a:pt x="297" y="34"/>
                  </a:cubicBezTo>
                  <a:cubicBezTo>
                    <a:pt x="294" y="34"/>
                    <a:pt x="294" y="34"/>
                    <a:pt x="293" y="34"/>
                  </a:cubicBezTo>
                  <a:cubicBezTo>
                    <a:pt x="293" y="37"/>
                    <a:pt x="293" y="36"/>
                    <a:pt x="293" y="37"/>
                  </a:cubicBezTo>
                  <a:cubicBezTo>
                    <a:pt x="292" y="37"/>
                    <a:pt x="292" y="37"/>
                    <a:pt x="292" y="37"/>
                  </a:cubicBezTo>
                  <a:cubicBezTo>
                    <a:pt x="292" y="38"/>
                    <a:pt x="292" y="38"/>
                    <a:pt x="292" y="38"/>
                  </a:cubicBezTo>
                  <a:cubicBezTo>
                    <a:pt x="288" y="35"/>
                    <a:pt x="286" y="35"/>
                    <a:pt x="286" y="38"/>
                  </a:cubicBezTo>
                  <a:cubicBezTo>
                    <a:pt x="283" y="38"/>
                    <a:pt x="283" y="39"/>
                    <a:pt x="283" y="39"/>
                  </a:cubicBezTo>
                  <a:cubicBezTo>
                    <a:pt x="283" y="42"/>
                    <a:pt x="283" y="41"/>
                    <a:pt x="283" y="41"/>
                  </a:cubicBezTo>
                  <a:cubicBezTo>
                    <a:pt x="282" y="41"/>
                    <a:pt x="282" y="41"/>
                    <a:pt x="282" y="41"/>
                  </a:cubicBezTo>
                  <a:cubicBezTo>
                    <a:pt x="282" y="42"/>
                    <a:pt x="282" y="42"/>
                    <a:pt x="282" y="42"/>
                  </a:cubicBezTo>
                  <a:cubicBezTo>
                    <a:pt x="279" y="43"/>
                    <a:pt x="279" y="44"/>
                    <a:pt x="278" y="44"/>
                  </a:cubicBezTo>
                  <a:cubicBezTo>
                    <a:pt x="277" y="46"/>
                    <a:pt x="276" y="47"/>
                    <a:pt x="277" y="47"/>
                  </a:cubicBezTo>
                  <a:cubicBezTo>
                    <a:pt x="278" y="47"/>
                    <a:pt x="278" y="47"/>
                    <a:pt x="278" y="47"/>
                  </a:cubicBezTo>
                  <a:cubicBezTo>
                    <a:pt x="278" y="51"/>
                    <a:pt x="280" y="52"/>
                    <a:pt x="279" y="52"/>
                  </a:cubicBezTo>
                  <a:cubicBezTo>
                    <a:pt x="276" y="55"/>
                    <a:pt x="275" y="54"/>
                    <a:pt x="274" y="54"/>
                  </a:cubicBezTo>
                  <a:cubicBezTo>
                    <a:pt x="274" y="53"/>
                    <a:pt x="274" y="53"/>
                    <a:pt x="274" y="53"/>
                  </a:cubicBezTo>
                  <a:cubicBezTo>
                    <a:pt x="272" y="56"/>
                    <a:pt x="270" y="54"/>
                    <a:pt x="270" y="54"/>
                  </a:cubicBezTo>
                  <a:cubicBezTo>
                    <a:pt x="270" y="59"/>
                    <a:pt x="270" y="62"/>
                    <a:pt x="270" y="64"/>
                  </a:cubicBezTo>
                  <a:cubicBezTo>
                    <a:pt x="271" y="64"/>
                    <a:pt x="271" y="64"/>
                    <a:pt x="271" y="64"/>
                  </a:cubicBezTo>
                  <a:cubicBezTo>
                    <a:pt x="271" y="66"/>
                    <a:pt x="271" y="67"/>
                    <a:pt x="271" y="67"/>
                  </a:cubicBezTo>
                  <a:cubicBezTo>
                    <a:pt x="272" y="67"/>
                    <a:pt x="272" y="67"/>
                    <a:pt x="272" y="67"/>
                  </a:cubicBezTo>
                  <a:cubicBezTo>
                    <a:pt x="271" y="67"/>
                    <a:pt x="271" y="67"/>
                    <a:pt x="271" y="67"/>
                  </a:cubicBezTo>
                  <a:cubicBezTo>
                    <a:pt x="272" y="67"/>
                    <a:pt x="272" y="67"/>
                    <a:pt x="272" y="67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3" y="70"/>
                    <a:pt x="273" y="70"/>
                    <a:pt x="273" y="70"/>
                  </a:cubicBezTo>
                  <a:cubicBezTo>
                    <a:pt x="273" y="69"/>
                    <a:pt x="273" y="69"/>
                    <a:pt x="273" y="69"/>
                  </a:cubicBezTo>
                  <a:cubicBezTo>
                    <a:pt x="272" y="69"/>
                    <a:pt x="272" y="69"/>
                    <a:pt x="272" y="69"/>
                  </a:cubicBezTo>
                  <a:cubicBezTo>
                    <a:pt x="272" y="71"/>
                    <a:pt x="272" y="71"/>
                    <a:pt x="272" y="71"/>
                  </a:cubicBezTo>
                  <a:cubicBezTo>
                    <a:pt x="273" y="71"/>
                    <a:pt x="273" y="71"/>
                    <a:pt x="273" y="71"/>
                  </a:cubicBezTo>
                  <a:cubicBezTo>
                    <a:pt x="273" y="77"/>
                    <a:pt x="275" y="80"/>
                    <a:pt x="274" y="84"/>
                  </a:cubicBezTo>
                  <a:cubicBezTo>
                    <a:pt x="276" y="84"/>
                    <a:pt x="276" y="84"/>
                    <a:pt x="276" y="84"/>
                  </a:cubicBezTo>
                  <a:cubicBezTo>
                    <a:pt x="276" y="85"/>
                    <a:pt x="276" y="85"/>
                    <a:pt x="276" y="85"/>
                  </a:cubicBezTo>
                  <a:cubicBezTo>
                    <a:pt x="277" y="85"/>
                    <a:pt x="277" y="85"/>
                    <a:pt x="277" y="85"/>
                  </a:cubicBezTo>
                  <a:cubicBezTo>
                    <a:pt x="278" y="92"/>
                    <a:pt x="282" y="96"/>
                    <a:pt x="282" y="101"/>
                  </a:cubicBezTo>
                  <a:cubicBezTo>
                    <a:pt x="280" y="101"/>
                    <a:pt x="280" y="101"/>
                    <a:pt x="280" y="101"/>
                  </a:cubicBezTo>
                  <a:cubicBezTo>
                    <a:pt x="282" y="101"/>
                    <a:pt x="282" y="101"/>
                    <a:pt x="282" y="101"/>
                  </a:cubicBezTo>
                  <a:cubicBezTo>
                    <a:pt x="282" y="103"/>
                    <a:pt x="282" y="103"/>
                    <a:pt x="282" y="103"/>
                  </a:cubicBezTo>
                  <a:cubicBezTo>
                    <a:pt x="280" y="103"/>
                    <a:pt x="280" y="103"/>
                    <a:pt x="280" y="103"/>
                  </a:cubicBezTo>
                  <a:cubicBezTo>
                    <a:pt x="282" y="104"/>
                    <a:pt x="282" y="104"/>
                    <a:pt x="282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2" y="104"/>
                    <a:pt x="282" y="104"/>
                    <a:pt x="282" y="104"/>
                  </a:cubicBezTo>
                  <a:cubicBezTo>
                    <a:pt x="282" y="107"/>
                    <a:pt x="282" y="107"/>
                    <a:pt x="282" y="108"/>
                  </a:cubicBezTo>
                  <a:cubicBezTo>
                    <a:pt x="283" y="108"/>
                    <a:pt x="283" y="108"/>
                    <a:pt x="283" y="108"/>
                  </a:cubicBezTo>
                  <a:cubicBezTo>
                    <a:pt x="282" y="108"/>
                    <a:pt x="282" y="108"/>
                    <a:pt x="282" y="108"/>
                  </a:cubicBezTo>
                  <a:cubicBezTo>
                    <a:pt x="282" y="109"/>
                    <a:pt x="282" y="109"/>
                    <a:pt x="282" y="109"/>
                  </a:cubicBezTo>
                  <a:cubicBezTo>
                    <a:pt x="283" y="109"/>
                    <a:pt x="283" y="109"/>
                    <a:pt x="283" y="109"/>
                  </a:cubicBezTo>
                  <a:cubicBezTo>
                    <a:pt x="283" y="110"/>
                    <a:pt x="283" y="110"/>
                    <a:pt x="283" y="110"/>
                  </a:cubicBezTo>
                  <a:cubicBezTo>
                    <a:pt x="282" y="110"/>
                    <a:pt x="282" y="110"/>
                    <a:pt x="282" y="110"/>
                  </a:cubicBezTo>
                  <a:cubicBezTo>
                    <a:pt x="283" y="110"/>
                    <a:pt x="283" y="110"/>
                    <a:pt x="283" y="110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4" y="111"/>
                    <a:pt x="284" y="111"/>
                    <a:pt x="284" y="111"/>
                  </a:cubicBezTo>
                  <a:cubicBezTo>
                    <a:pt x="284" y="114"/>
                    <a:pt x="284" y="115"/>
                    <a:pt x="284" y="115"/>
                  </a:cubicBezTo>
                  <a:cubicBezTo>
                    <a:pt x="285" y="115"/>
                    <a:pt x="285" y="115"/>
                    <a:pt x="285" y="115"/>
                  </a:cubicBezTo>
                  <a:cubicBezTo>
                    <a:pt x="285" y="119"/>
                    <a:pt x="285" y="118"/>
                    <a:pt x="285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2"/>
                    <a:pt x="286" y="123"/>
                    <a:pt x="286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7" y="126"/>
                    <a:pt x="287" y="127"/>
                    <a:pt x="287" y="128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9" y="130"/>
                    <a:pt x="289" y="131"/>
                    <a:pt x="289" y="131"/>
                  </a:cubicBezTo>
                  <a:cubicBezTo>
                    <a:pt x="290" y="131"/>
                    <a:pt x="290" y="131"/>
                    <a:pt x="290" y="131"/>
                  </a:cubicBezTo>
                  <a:cubicBezTo>
                    <a:pt x="290" y="134"/>
                    <a:pt x="290" y="134"/>
                    <a:pt x="290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291" y="137"/>
                    <a:pt x="291" y="139"/>
                    <a:pt x="291" y="140"/>
                  </a:cubicBezTo>
                  <a:cubicBezTo>
                    <a:pt x="292" y="140"/>
                    <a:pt x="292" y="140"/>
                    <a:pt x="292" y="140"/>
                  </a:cubicBezTo>
                  <a:cubicBezTo>
                    <a:pt x="292" y="142"/>
                    <a:pt x="292" y="143"/>
                    <a:pt x="292" y="143"/>
                  </a:cubicBezTo>
                  <a:cubicBezTo>
                    <a:pt x="293" y="143"/>
                    <a:pt x="293" y="143"/>
                    <a:pt x="293" y="143"/>
                  </a:cubicBezTo>
                  <a:cubicBezTo>
                    <a:pt x="293" y="146"/>
                    <a:pt x="293" y="147"/>
                    <a:pt x="293" y="147"/>
                  </a:cubicBezTo>
                  <a:cubicBezTo>
                    <a:pt x="295" y="147"/>
                    <a:pt x="295" y="147"/>
                    <a:pt x="295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95" y="148"/>
                    <a:pt x="295" y="148"/>
                    <a:pt x="295" y="148"/>
                  </a:cubicBezTo>
                  <a:cubicBezTo>
                    <a:pt x="295" y="151"/>
                    <a:pt x="295" y="151"/>
                    <a:pt x="295" y="152"/>
                  </a:cubicBezTo>
                  <a:cubicBezTo>
                    <a:pt x="296" y="152"/>
                    <a:pt x="296" y="152"/>
                    <a:pt x="296" y="152"/>
                  </a:cubicBezTo>
                  <a:cubicBezTo>
                    <a:pt x="298" y="160"/>
                    <a:pt x="292" y="165"/>
                    <a:pt x="292" y="169"/>
                  </a:cubicBezTo>
                  <a:cubicBezTo>
                    <a:pt x="291" y="169"/>
                    <a:pt x="291" y="169"/>
                    <a:pt x="291" y="169"/>
                  </a:cubicBezTo>
                  <a:cubicBezTo>
                    <a:pt x="289" y="174"/>
                    <a:pt x="286" y="175"/>
                    <a:pt x="286" y="177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5" y="183"/>
                    <a:pt x="278" y="185"/>
                    <a:pt x="279" y="188"/>
                  </a:cubicBezTo>
                  <a:cubicBezTo>
                    <a:pt x="274" y="191"/>
                    <a:pt x="271" y="195"/>
                    <a:pt x="267" y="197"/>
                  </a:cubicBezTo>
                  <a:cubicBezTo>
                    <a:pt x="270" y="197"/>
                    <a:pt x="269" y="197"/>
                    <a:pt x="270" y="197"/>
                  </a:cubicBezTo>
                  <a:cubicBezTo>
                    <a:pt x="270" y="198"/>
                    <a:pt x="270" y="198"/>
                    <a:pt x="270" y="198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0" y="198"/>
                    <a:pt x="270" y="198"/>
                    <a:pt x="270" y="198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1" y="199"/>
                    <a:pt x="271" y="199"/>
                    <a:pt x="271" y="199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4" y="198"/>
                    <a:pt x="273" y="198"/>
                    <a:pt x="273" y="198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3" y="198"/>
                    <a:pt x="273" y="198"/>
                    <a:pt x="273" y="198"/>
                  </a:cubicBezTo>
                  <a:cubicBezTo>
                    <a:pt x="273" y="195"/>
                    <a:pt x="273" y="194"/>
                    <a:pt x="273" y="193"/>
                  </a:cubicBezTo>
                  <a:cubicBezTo>
                    <a:pt x="273" y="194"/>
                    <a:pt x="273" y="194"/>
                    <a:pt x="273" y="194"/>
                  </a:cubicBezTo>
                  <a:cubicBezTo>
                    <a:pt x="274" y="194"/>
                    <a:pt x="274" y="194"/>
                    <a:pt x="274" y="194"/>
                  </a:cubicBezTo>
                  <a:cubicBezTo>
                    <a:pt x="274" y="197"/>
                    <a:pt x="274" y="196"/>
                    <a:pt x="274" y="197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3" y="195"/>
                    <a:pt x="273" y="195"/>
                    <a:pt x="273" y="195"/>
                  </a:cubicBezTo>
                  <a:cubicBezTo>
                    <a:pt x="273" y="198"/>
                    <a:pt x="273" y="198"/>
                    <a:pt x="273" y="198"/>
                  </a:cubicBezTo>
                  <a:cubicBezTo>
                    <a:pt x="274" y="198"/>
                    <a:pt x="274" y="198"/>
                    <a:pt x="274" y="198"/>
                  </a:cubicBezTo>
                  <a:cubicBezTo>
                    <a:pt x="274" y="197"/>
                    <a:pt x="274" y="197"/>
                    <a:pt x="274" y="197"/>
                  </a:cubicBezTo>
                  <a:cubicBezTo>
                    <a:pt x="274" y="198"/>
                    <a:pt x="274" y="198"/>
                    <a:pt x="274" y="198"/>
                  </a:cubicBezTo>
                  <a:cubicBezTo>
                    <a:pt x="273" y="198"/>
                    <a:pt x="273" y="198"/>
                    <a:pt x="273" y="198"/>
                  </a:cubicBezTo>
                  <a:cubicBezTo>
                    <a:pt x="273" y="199"/>
                    <a:pt x="273" y="199"/>
                    <a:pt x="273" y="199"/>
                  </a:cubicBezTo>
                  <a:cubicBezTo>
                    <a:pt x="273" y="198"/>
                    <a:pt x="273" y="198"/>
                    <a:pt x="273" y="198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2" y="199"/>
                    <a:pt x="272" y="199"/>
                    <a:pt x="272" y="199"/>
                  </a:cubicBezTo>
                  <a:cubicBezTo>
                    <a:pt x="271" y="199"/>
                    <a:pt x="271" y="199"/>
                    <a:pt x="271" y="199"/>
                  </a:cubicBezTo>
                  <a:cubicBezTo>
                    <a:pt x="274" y="199"/>
                    <a:pt x="273" y="199"/>
                    <a:pt x="273" y="199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4" y="200"/>
                    <a:pt x="274" y="200"/>
                    <a:pt x="274" y="200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7" y="201"/>
                    <a:pt x="277" y="201"/>
                    <a:pt x="277" y="201"/>
                  </a:cubicBezTo>
                  <a:cubicBezTo>
                    <a:pt x="277" y="203"/>
                    <a:pt x="277" y="203"/>
                    <a:pt x="277" y="203"/>
                  </a:cubicBezTo>
                  <a:cubicBezTo>
                    <a:pt x="278" y="203"/>
                    <a:pt x="278" y="203"/>
                    <a:pt x="278" y="203"/>
                  </a:cubicBezTo>
                  <a:cubicBezTo>
                    <a:pt x="278" y="204"/>
                    <a:pt x="278" y="204"/>
                    <a:pt x="278" y="204"/>
                  </a:cubicBezTo>
                  <a:cubicBezTo>
                    <a:pt x="278" y="203"/>
                    <a:pt x="278" y="203"/>
                    <a:pt x="278" y="203"/>
                  </a:cubicBezTo>
                  <a:cubicBezTo>
                    <a:pt x="278" y="205"/>
                    <a:pt x="278" y="207"/>
                    <a:pt x="278" y="207"/>
                  </a:cubicBezTo>
                  <a:cubicBezTo>
                    <a:pt x="277" y="207"/>
                    <a:pt x="277" y="207"/>
                    <a:pt x="277" y="207"/>
                  </a:cubicBezTo>
                  <a:cubicBezTo>
                    <a:pt x="276" y="211"/>
                    <a:pt x="277" y="214"/>
                    <a:pt x="279" y="213"/>
                  </a:cubicBezTo>
                  <a:cubicBezTo>
                    <a:pt x="279" y="214"/>
                    <a:pt x="279" y="214"/>
                    <a:pt x="279" y="214"/>
                  </a:cubicBezTo>
                  <a:cubicBezTo>
                    <a:pt x="280" y="214"/>
                    <a:pt x="280" y="214"/>
                    <a:pt x="280" y="214"/>
                  </a:cubicBezTo>
                  <a:cubicBezTo>
                    <a:pt x="279" y="214"/>
                    <a:pt x="279" y="214"/>
                    <a:pt x="279" y="214"/>
                  </a:cubicBezTo>
                  <a:cubicBezTo>
                    <a:pt x="279" y="216"/>
                    <a:pt x="279" y="216"/>
                    <a:pt x="279" y="216"/>
                  </a:cubicBezTo>
                  <a:cubicBezTo>
                    <a:pt x="279" y="214"/>
                    <a:pt x="279" y="214"/>
                    <a:pt x="279" y="214"/>
                  </a:cubicBezTo>
                  <a:cubicBezTo>
                    <a:pt x="280" y="214"/>
                    <a:pt x="280" y="214"/>
                    <a:pt x="280" y="214"/>
                  </a:cubicBezTo>
                  <a:cubicBezTo>
                    <a:pt x="279" y="214"/>
                    <a:pt x="279" y="214"/>
                    <a:pt x="279" y="214"/>
                  </a:cubicBezTo>
                  <a:cubicBezTo>
                    <a:pt x="279" y="213"/>
                    <a:pt x="279" y="213"/>
                    <a:pt x="279" y="213"/>
                  </a:cubicBezTo>
                  <a:cubicBezTo>
                    <a:pt x="279" y="214"/>
                    <a:pt x="279" y="214"/>
                    <a:pt x="279" y="214"/>
                  </a:cubicBezTo>
                  <a:cubicBezTo>
                    <a:pt x="279" y="213"/>
                    <a:pt x="279" y="213"/>
                    <a:pt x="279" y="213"/>
                  </a:cubicBezTo>
                  <a:cubicBezTo>
                    <a:pt x="276" y="213"/>
                    <a:pt x="277" y="213"/>
                    <a:pt x="277" y="213"/>
                  </a:cubicBezTo>
                  <a:cubicBezTo>
                    <a:pt x="278" y="214"/>
                    <a:pt x="278" y="214"/>
                    <a:pt x="278" y="214"/>
                  </a:cubicBezTo>
                  <a:cubicBezTo>
                    <a:pt x="277" y="214"/>
                    <a:pt x="277" y="214"/>
                    <a:pt x="277" y="214"/>
                  </a:cubicBezTo>
                  <a:cubicBezTo>
                    <a:pt x="277" y="213"/>
                    <a:pt x="277" y="213"/>
                    <a:pt x="277" y="213"/>
                  </a:cubicBezTo>
                  <a:cubicBezTo>
                    <a:pt x="276" y="213"/>
                    <a:pt x="276" y="213"/>
                    <a:pt x="276" y="213"/>
                  </a:cubicBezTo>
                  <a:cubicBezTo>
                    <a:pt x="276" y="209"/>
                    <a:pt x="276" y="207"/>
                    <a:pt x="276" y="205"/>
                  </a:cubicBezTo>
                  <a:cubicBezTo>
                    <a:pt x="274" y="205"/>
                    <a:pt x="274" y="205"/>
                    <a:pt x="274" y="205"/>
                  </a:cubicBezTo>
                  <a:cubicBezTo>
                    <a:pt x="274" y="204"/>
                    <a:pt x="274" y="204"/>
                    <a:pt x="274" y="204"/>
                  </a:cubicBezTo>
                  <a:cubicBezTo>
                    <a:pt x="274" y="205"/>
                    <a:pt x="274" y="205"/>
                    <a:pt x="274" y="205"/>
                  </a:cubicBezTo>
                  <a:cubicBezTo>
                    <a:pt x="275" y="202"/>
                    <a:pt x="273" y="201"/>
                    <a:pt x="273" y="200"/>
                  </a:cubicBezTo>
                  <a:cubicBezTo>
                    <a:pt x="272" y="200"/>
                    <a:pt x="272" y="200"/>
                    <a:pt x="272" y="200"/>
                  </a:cubicBezTo>
                  <a:cubicBezTo>
                    <a:pt x="272" y="201"/>
                    <a:pt x="272" y="201"/>
                    <a:pt x="272" y="201"/>
                  </a:cubicBezTo>
                  <a:cubicBezTo>
                    <a:pt x="273" y="201"/>
                    <a:pt x="273" y="201"/>
                    <a:pt x="273" y="201"/>
                  </a:cubicBezTo>
                  <a:cubicBezTo>
                    <a:pt x="272" y="201"/>
                    <a:pt x="272" y="201"/>
                    <a:pt x="272" y="201"/>
                  </a:cubicBezTo>
                  <a:cubicBezTo>
                    <a:pt x="272" y="203"/>
                    <a:pt x="272" y="203"/>
                    <a:pt x="272" y="203"/>
                  </a:cubicBezTo>
                  <a:cubicBezTo>
                    <a:pt x="273" y="203"/>
                    <a:pt x="273" y="203"/>
                    <a:pt x="273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4" y="204"/>
                    <a:pt x="274" y="204"/>
                    <a:pt x="274" y="204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6" y="206"/>
                    <a:pt x="274" y="207"/>
                    <a:pt x="274" y="207"/>
                  </a:cubicBezTo>
                  <a:cubicBezTo>
                    <a:pt x="274" y="205"/>
                    <a:pt x="274" y="205"/>
                    <a:pt x="274" y="205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3" y="202"/>
                    <a:pt x="273" y="203"/>
                    <a:pt x="273" y="203"/>
                  </a:cubicBezTo>
                  <a:cubicBezTo>
                    <a:pt x="273" y="205"/>
                    <a:pt x="273" y="206"/>
                    <a:pt x="273" y="206"/>
                  </a:cubicBezTo>
                  <a:cubicBezTo>
                    <a:pt x="273" y="205"/>
                    <a:pt x="273" y="205"/>
                    <a:pt x="273" y="205"/>
                  </a:cubicBezTo>
                  <a:cubicBezTo>
                    <a:pt x="272" y="205"/>
                    <a:pt x="272" y="205"/>
                    <a:pt x="272" y="205"/>
                  </a:cubicBezTo>
                  <a:cubicBezTo>
                    <a:pt x="272" y="204"/>
                    <a:pt x="272" y="204"/>
                    <a:pt x="272" y="204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3" y="203"/>
                    <a:pt x="273" y="203"/>
                    <a:pt x="273" y="203"/>
                  </a:cubicBezTo>
                  <a:cubicBezTo>
                    <a:pt x="272" y="203"/>
                    <a:pt x="272" y="203"/>
                    <a:pt x="272" y="203"/>
                  </a:cubicBezTo>
                  <a:cubicBezTo>
                    <a:pt x="272" y="200"/>
                    <a:pt x="272" y="201"/>
                    <a:pt x="272" y="200"/>
                  </a:cubicBezTo>
                  <a:cubicBezTo>
                    <a:pt x="271" y="200"/>
                    <a:pt x="271" y="200"/>
                    <a:pt x="271" y="200"/>
                  </a:cubicBezTo>
                  <a:cubicBezTo>
                    <a:pt x="272" y="200"/>
                    <a:pt x="272" y="200"/>
                    <a:pt x="272" y="200"/>
                  </a:cubicBezTo>
                  <a:cubicBezTo>
                    <a:pt x="269" y="200"/>
                    <a:pt x="270" y="200"/>
                    <a:pt x="270" y="200"/>
                  </a:cubicBezTo>
                  <a:cubicBezTo>
                    <a:pt x="270" y="201"/>
                    <a:pt x="270" y="201"/>
                    <a:pt x="270" y="201"/>
                  </a:cubicBezTo>
                  <a:cubicBezTo>
                    <a:pt x="269" y="201"/>
                    <a:pt x="269" y="201"/>
                    <a:pt x="269" y="201"/>
                  </a:cubicBezTo>
                  <a:cubicBezTo>
                    <a:pt x="270" y="201"/>
                    <a:pt x="270" y="201"/>
                    <a:pt x="270" y="201"/>
                  </a:cubicBezTo>
                  <a:cubicBezTo>
                    <a:pt x="268" y="203"/>
                    <a:pt x="269" y="203"/>
                    <a:pt x="269" y="204"/>
                  </a:cubicBezTo>
                  <a:cubicBezTo>
                    <a:pt x="267" y="204"/>
                    <a:pt x="267" y="204"/>
                    <a:pt x="267" y="204"/>
                  </a:cubicBezTo>
                  <a:cubicBezTo>
                    <a:pt x="267" y="205"/>
                    <a:pt x="267" y="205"/>
                    <a:pt x="267" y="205"/>
                  </a:cubicBezTo>
                  <a:cubicBezTo>
                    <a:pt x="266" y="205"/>
                    <a:pt x="266" y="205"/>
                    <a:pt x="266" y="205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5" y="206"/>
                    <a:pt x="265" y="206"/>
                    <a:pt x="265" y="206"/>
                  </a:cubicBezTo>
                  <a:cubicBezTo>
                    <a:pt x="265" y="209"/>
                    <a:pt x="265" y="208"/>
                    <a:pt x="265" y="209"/>
                  </a:cubicBezTo>
                  <a:cubicBezTo>
                    <a:pt x="262" y="209"/>
                    <a:pt x="262" y="210"/>
                    <a:pt x="261" y="210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3" y="211"/>
                    <a:pt x="263" y="211"/>
                    <a:pt x="263" y="211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1" y="212"/>
                    <a:pt x="261" y="212"/>
                    <a:pt x="261" y="212"/>
                  </a:cubicBezTo>
                  <a:cubicBezTo>
                    <a:pt x="260" y="212"/>
                    <a:pt x="260" y="212"/>
                    <a:pt x="260" y="212"/>
                  </a:cubicBezTo>
                  <a:cubicBezTo>
                    <a:pt x="260" y="213"/>
                    <a:pt x="260" y="213"/>
                    <a:pt x="260" y="213"/>
                  </a:cubicBezTo>
                  <a:cubicBezTo>
                    <a:pt x="258" y="213"/>
                    <a:pt x="257" y="213"/>
                    <a:pt x="257" y="213"/>
                  </a:cubicBezTo>
                  <a:cubicBezTo>
                    <a:pt x="259" y="211"/>
                    <a:pt x="261" y="212"/>
                    <a:pt x="261" y="211"/>
                  </a:cubicBezTo>
                  <a:cubicBezTo>
                    <a:pt x="260" y="211"/>
                    <a:pt x="260" y="211"/>
                    <a:pt x="260" y="211"/>
                  </a:cubicBezTo>
                  <a:cubicBezTo>
                    <a:pt x="260" y="212"/>
                    <a:pt x="260" y="212"/>
                    <a:pt x="260" y="212"/>
                  </a:cubicBezTo>
                  <a:cubicBezTo>
                    <a:pt x="260" y="211"/>
                    <a:pt x="260" y="211"/>
                    <a:pt x="260" y="211"/>
                  </a:cubicBezTo>
                  <a:cubicBezTo>
                    <a:pt x="260" y="212"/>
                    <a:pt x="260" y="212"/>
                    <a:pt x="260" y="212"/>
                  </a:cubicBezTo>
                  <a:cubicBezTo>
                    <a:pt x="259" y="212"/>
                    <a:pt x="259" y="212"/>
                    <a:pt x="259" y="212"/>
                  </a:cubicBezTo>
                  <a:cubicBezTo>
                    <a:pt x="260" y="212"/>
                    <a:pt x="260" y="212"/>
                    <a:pt x="260" y="212"/>
                  </a:cubicBezTo>
                  <a:cubicBezTo>
                    <a:pt x="260" y="209"/>
                    <a:pt x="260" y="208"/>
                    <a:pt x="260" y="207"/>
                  </a:cubicBezTo>
                  <a:cubicBezTo>
                    <a:pt x="260" y="211"/>
                    <a:pt x="258" y="209"/>
                    <a:pt x="258" y="210"/>
                  </a:cubicBezTo>
                  <a:cubicBezTo>
                    <a:pt x="258" y="211"/>
                    <a:pt x="258" y="211"/>
                    <a:pt x="258" y="211"/>
                  </a:cubicBezTo>
                  <a:cubicBezTo>
                    <a:pt x="255" y="211"/>
                    <a:pt x="256" y="211"/>
                    <a:pt x="255" y="211"/>
                  </a:cubicBezTo>
                  <a:cubicBezTo>
                    <a:pt x="255" y="212"/>
                    <a:pt x="255" y="212"/>
                    <a:pt x="255" y="212"/>
                  </a:cubicBezTo>
                  <a:cubicBezTo>
                    <a:pt x="254" y="212"/>
                    <a:pt x="254" y="212"/>
                    <a:pt x="254" y="212"/>
                  </a:cubicBezTo>
                  <a:cubicBezTo>
                    <a:pt x="254" y="213"/>
                    <a:pt x="254" y="213"/>
                    <a:pt x="254" y="213"/>
                  </a:cubicBezTo>
                  <a:cubicBezTo>
                    <a:pt x="245" y="217"/>
                    <a:pt x="239" y="221"/>
                    <a:pt x="232" y="220"/>
                  </a:cubicBezTo>
                  <a:cubicBezTo>
                    <a:pt x="232" y="219"/>
                    <a:pt x="232" y="219"/>
                    <a:pt x="232" y="219"/>
                  </a:cubicBezTo>
                  <a:cubicBezTo>
                    <a:pt x="229" y="219"/>
                    <a:pt x="227" y="219"/>
                    <a:pt x="226" y="219"/>
                  </a:cubicBezTo>
                  <a:cubicBezTo>
                    <a:pt x="226" y="218"/>
                    <a:pt x="226" y="218"/>
                    <a:pt x="226" y="218"/>
                  </a:cubicBezTo>
                  <a:cubicBezTo>
                    <a:pt x="222" y="218"/>
                    <a:pt x="224" y="215"/>
                    <a:pt x="223" y="216"/>
                  </a:cubicBezTo>
                  <a:cubicBezTo>
                    <a:pt x="222" y="216"/>
                    <a:pt x="222" y="216"/>
                    <a:pt x="222" y="216"/>
                  </a:cubicBezTo>
                  <a:cubicBezTo>
                    <a:pt x="222" y="212"/>
                    <a:pt x="219" y="212"/>
                    <a:pt x="220" y="211"/>
                  </a:cubicBezTo>
                  <a:cubicBezTo>
                    <a:pt x="210" y="214"/>
                    <a:pt x="202" y="209"/>
                    <a:pt x="196" y="206"/>
                  </a:cubicBezTo>
                  <a:cubicBezTo>
                    <a:pt x="196" y="205"/>
                    <a:pt x="196" y="205"/>
                    <a:pt x="196" y="205"/>
                  </a:cubicBezTo>
                  <a:cubicBezTo>
                    <a:pt x="195" y="205"/>
                    <a:pt x="195" y="205"/>
                    <a:pt x="195" y="205"/>
                  </a:cubicBezTo>
                  <a:cubicBezTo>
                    <a:pt x="195" y="204"/>
                    <a:pt x="195" y="204"/>
                    <a:pt x="195" y="204"/>
                  </a:cubicBezTo>
                  <a:cubicBezTo>
                    <a:pt x="194" y="204"/>
                    <a:pt x="194" y="204"/>
                    <a:pt x="194" y="204"/>
                  </a:cubicBezTo>
                  <a:cubicBezTo>
                    <a:pt x="194" y="201"/>
                    <a:pt x="194" y="202"/>
                    <a:pt x="194" y="201"/>
                  </a:cubicBezTo>
                  <a:cubicBezTo>
                    <a:pt x="193" y="201"/>
                    <a:pt x="193" y="201"/>
                    <a:pt x="193" y="201"/>
                  </a:cubicBezTo>
                  <a:cubicBezTo>
                    <a:pt x="193" y="199"/>
                    <a:pt x="193" y="198"/>
                    <a:pt x="193" y="198"/>
                  </a:cubicBezTo>
                  <a:cubicBezTo>
                    <a:pt x="191" y="198"/>
                    <a:pt x="191" y="198"/>
                    <a:pt x="191" y="198"/>
                  </a:cubicBezTo>
                  <a:cubicBezTo>
                    <a:pt x="192" y="194"/>
                    <a:pt x="190" y="192"/>
                    <a:pt x="190" y="191"/>
                  </a:cubicBezTo>
                  <a:cubicBezTo>
                    <a:pt x="189" y="191"/>
                    <a:pt x="189" y="191"/>
                    <a:pt x="189" y="191"/>
                  </a:cubicBezTo>
                  <a:cubicBezTo>
                    <a:pt x="188" y="186"/>
                    <a:pt x="184" y="184"/>
                    <a:pt x="184" y="181"/>
                  </a:cubicBezTo>
                  <a:cubicBezTo>
                    <a:pt x="183" y="181"/>
                    <a:pt x="183" y="181"/>
                    <a:pt x="183" y="181"/>
                  </a:cubicBezTo>
                  <a:cubicBezTo>
                    <a:pt x="183" y="177"/>
                    <a:pt x="181" y="175"/>
                    <a:pt x="182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80" y="170"/>
                    <a:pt x="179" y="170"/>
                    <a:pt x="180" y="169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8"/>
                    <a:pt x="178" y="168"/>
                    <a:pt x="178" y="168"/>
                  </a:cubicBezTo>
                  <a:cubicBezTo>
                    <a:pt x="177" y="168"/>
                    <a:pt x="177" y="168"/>
                    <a:pt x="177" y="168"/>
                  </a:cubicBezTo>
                  <a:cubicBezTo>
                    <a:pt x="177" y="162"/>
                    <a:pt x="174" y="160"/>
                    <a:pt x="171" y="162"/>
                  </a:cubicBezTo>
                  <a:cubicBezTo>
                    <a:pt x="171" y="161"/>
                    <a:pt x="171" y="161"/>
                    <a:pt x="171" y="161"/>
                  </a:cubicBezTo>
                  <a:cubicBezTo>
                    <a:pt x="168" y="161"/>
                    <a:pt x="167" y="161"/>
                    <a:pt x="167" y="161"/>
                  </a:cubicBezTo>
                  <a:cubicBezTo>
                    <a:pt x="167" y="160"/>
                    <a:pt x="167" y="160"/>
                    <a:pt x="167" y="160"/>
                  </a:cubicBezTo>
                  <a:cubicBezTo>
                    <a:pt x="165" y="160"/>
                    <a:pt x="165" y="160"/>
                    <a:pt x="165" y="160"/>
                  </a:cubicBezTo>
                  <a:cubicBezTo>
                    <a:pt x="165" y="159"/>
                    <a:pt x="165" y="159"/>
                    <a:pt x="165" y="159"/>
                  </a:cubicBezTo>
                  <a:cubicBezTo>
                    <a:pt x="161" y="159"/>
                    <a:pt x="159" y="155"/>
                    <a:pt x="157" y="156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4" y="155"/>
                    <a:pt x="154" y="153"/>
                    <a:pt x="153" y="154"/>
                  </a:cubicBezTo>
                  <a:cubicBezTo>
                    <a:pt x="153" y="151"/>
                    <a:pt x="153" y="152"/>
                    <a:pt x="153" y="152"/>
                  </a:cubicBezTo>
                  <a:cubicBezTo>
                    <a:pt x="152" y="152"/>
                    <a:pt x="152" y="152"/>
                    <a:pt x="152" y="152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1" y="149"/>
                    <a:pt x="151" y="149"/>
                    <a:pt x="151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0" y="148"/>
                    <a:pt x="150" y="148"/>
                    <a:pt x="150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6" y="146"/>
                    <a:pt x="146" y="146"/>
                    <a:pt x="146" y="146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4" y="144"/>
                    <a:pt x="144" y="144"/>
                    <a:pt x="144" y="144"/>
                  </a:cubicBezTo>
                  <a:cubicBezTo>
                    <a:pt x="144" y="143"/>
                    <a:pt x="144" y="143"/>
                    <a:pt x="144" y="143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2"/>
                    <a:pt x="143" y="142"/>
                    <a:pt x="143" y="142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2"/>
                    <a:pt x="143" y="142"/>
                    <a:pt x="143" y="142"/>
                  </a:cubicBezTo>
                  <a:cubicBezTo>
                    <a:pt x="142" y="142"/>
                    <a:pt x="142" y="142"/>
                    <a:pt x="142" y="142"/>
                  </a:cubicBezTo>
                  <a:cubicBezTo>
                    <a:pt x="143" y="142"/>
                    <a:pt x="143" y="142"/>
                    <a:pt x="143" y="142"/>
                  </a:cubicBezTo>
                  <a:cubicBezTo>
                    <a:pt x="138" y="142"/>
                    <a:pt x="135" y="139"/>
                    <a:pt x="132" y="139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28" y="137"/>
                    <a:pt x="127" y="133"/>
                    <a:pt x="125" y="134"/>
                  </a:cubicBezTo>
                  <a:cubicBezTo>
                    <a:pt x="125" y="130"/>
                    <a:pt x="122" y="130"/>
                    <a:pt x="121" y="130"/>
                  </a:cubicBezTo>
                  <a:cubicBezTo>
                    <a:pt x="121" y="127"/>
                    <a:pt x="120" y="127"/>
                    <a:pt x="120" y="127"/>
                  </a:cubicBezTo>
                  <a:cubicBezTo>
                    <a:pt x="119" y="127"/>
                    <a:pt x="119" y="127"/>
                    <a:pt x="119" y="127"/>
                  </a:cubicBezTo>
                  <a:cubicBezTo>
                    <a:pt x="119" y="124"/>
                    <a:pt x="119" y="125"/>
                    <a:pt x="119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18" y="121"/>
                    <a:pt x="116" y="120"/>
                    <a:pt x="117" y="118"/>
                  </a:cubicBezTo>
                  <a:cubicBezTo>
                    <a:pt x="116" y="118"/>
                    <a:pt x="116" y="118"/>
                    <a:pt x="116" y="118"/>
                  </a:cubicBezTo>
                  <a:cubicBezTo>
                    <a:pt x="116" y="113"/>
                    <a:pt x="114" y="107"/>
                    <a:pt x="117" y="104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3" y="105"/>
                    <a:pt x="112" y="106"/>
                    <a:pt x="111" y="105"/>
                  </a:cubicBezTo>
                  <a:cubicBezTo>
                    <a:pt x="111" y="107"/>
                    <a:pt x="111" y="107"/>
                    <a:pt x="111" y="107"/>
                  </a:cubicBezTo>
                  <a:cubicBezTo>
                    <a:pt x="106" y="107"/>
                    <a:pt x="104" y="112"/>
                    <a:pt x="102" y="111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99" y="113"/>
                    <a:pt x="99" y="116"/>
                    <a:pt x="98" y="115"/>
                  </a:cubicBezTo>
                  <a:cubicBezTo>
                    <a:pt x="98" y="116"/>
                    <a:pt x="98" y="116"/>
                    <a:pt x="98" y="116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93" y="118"/>
                    <a:pt x="93" y="120"/>
                    <a:pt x="92" y="120"/>
                  </a:cubicBezTo>
                  <a:cubicBezTo>
                    <a:pt x="91" y="122"/>
                    <a:pt x="91" y="122"/>
                    <a:pt x="91" y="122"/>
                  </a:cubicBezTo>
                  <a:cubicBezTo>
                    <a:pt x="88" y="122"/>
                    <a:pt x="88" y="124"/>
                    <a:pt x="87" y="123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3" y="126"/>
                    <a:pt x="84" y="126"/>
                    <a:pt x="84" y="126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0" y="128"/>
                    <a:pt x="79" y="130"/>
                    <a:pt x="79" y="129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30"/>
                    <a:pt x="78" y="130"/>
                    <a:pt x="78" y="130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4" y="132"/>
                    <a:pt x="74" y="135"/>
                    <a:pt x="73" y="134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67" y="137"/>
                    <a:pt x="65" y="140"/>
                    <a:pt x="62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56" y="141"/>
                    <a:pt x="52" y="143"/>
                    <a:pt x="49" y="143"/>
                  </a:cubicBezTo>
                  <a:cubicBezTo>
                    <a:pt x="49" y="144"/>
                    <a:pt x="49" y="144"/>
                    <a:pt x="49" y="144"/>
                  </a:cubicBezTo>
                  <a:cubicBezTo>
                    <a:pt x="46" y="145"/>
                    <a:pt x="45" y="146"/>
                    <a:pt x="44" y="146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2" y="147"/>
                    <a:pt x="42" y="147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40" y="152"/>
                    <a:pt x="40" y="151"/>
                    <a:pt x="40" y="152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8" y="156"/>
                    <a:pt x="38" y="159"/>
                    <a:pt x="38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7" y="166"/>
                    <a:pt x="34" y="169"/>
                    <a:pt x="35" y="172"/>
                  </a:cubicBezTo>
                  <a:cubicBezTo>
                    <a:pt x="34" y="172"/>
                    <a:pt x="34" y="172"/>
                    <a:pt x="34" y="172"/>
                  </a:cubicBezTo>
                  <a:cubicBezTo>
                    <a:pt x="34" y="174"/>
                    <a:pt x="34" y="175"/>
                    <a:pt x="34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9"/>
                    <a:pt x="31" y="179"/>
                    <a:pt x="31" y="180"/>
                  </a:cubicBezTo>
                  <a:cubicBezTo>
                    <a:pt x="30" y="178"/>
                    <a:pt x="30" y="179"/>
                    <a:pt x="29" y="179"/>
                  </a:cubicBezTo>
                  <a:cubicBezTo>
                    <a:pt x="29" y="180"/>
                    <a:pt x="29" y="180"/>
                    <a:pt x="29" y="180"/>
                  </a:cubicBezTo>
                  <a:cubicBezTo>
                    <a:pt x="29" y="179"/>
                    <a:pt x="29" y="179"/>
                    <a:pt x="29" y="179"/>
                  </a:cubicBezTo>
                  <a:cubicBezTo>
                    <a:pt x="31" y="180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9" y="181"/>
                    <a:pt x="29" y="181"/>
                    <a:pt x="29" y="181"/>
                  </a:cubicBezTo>
                  <a:cubicBezTo>
                    <a:pt x="29" y="186"/>
                    <a:pt x="26" y="188"/>
                    <a:pt x="27" y="191"/>
                  </a:cubicBezTo>
                  <a:cubicBezTo>
                    <a:pt x="25" y="191"/>
                    <a:pt x="25" y="191"/>
                    <a:pt x="25" y="191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4" y="193"/>
                    <a:pt x="24" y="193"/>
                    <a:pt x="24" y="193"/>
                  </a:cubicBezTo>
                  <a:cubicBezTo>
                    <a:pt x="25" y="196"/>
                    <a:pt x="22" y="197"/>
                    <a:pt x="23" y="198"/>
                  </a:cubicBezTo>
                  <a:cubicBezTo>
                    <a:pt x="22" y="198"/>
                    <a:pt x="22" y="198"/>
                    <a:pt x="22" y="198"/>
                  </a:cubicBezTo>
                  <a:cubicBezTo>
                    <a:pt x="21" y="207"/>
                    <a:pt x="24" y="214"/>
                    <a:pt x="23" y="220"/>
                  </a:cubicBezTo>
                  <a:cubicBezTo>
                    <a:pt x="24" y="220"/>
                    <a:pt x="24" y="220"/>
                    <a:pt x="24" y="220"/>
                  </a:cubicBezTo>
                  <a:cubicBezTo>
                    <a:pt x="24" y="223"/>
                    <a:pt x="24" y="225"/>
                    <a:pt x="24" y="225"/>
                  </a:cubicBezTo>
                  <a:cubicBezTo>
                    <a:pt x="25" y="225"/>
                    <a:pt x="25" y="225"/>
                    <a:pt x="25" y="225"/>
                  </a:cubicBezTo>
                  <a:cubicBezTo>
                    <a:pt x="25" y="228"/>
                    <a:pt x="25" y="229"/>
                    <a:pt x="25" y="230"/>
                  </a:cubicBezTo>
                  <a:cubicBezTo>
                    <a:pt x="27" y="230"/>
                    <a:pt x="27" y="230"/>
                    <a:pt x="27" y="230"/>
                  </a:cubicBezTo>
                  <a:cubicBezTo>
                    <a:pt x="27" y="233"/>
                    <a:pt x="27" y="235"/>
                    <a:pt x="27" y="236"/>
                  </a:cubicBezTo>
                  <a:cubicBezTo>
                    <a:pt x="28" y="236"/>
                    <a:pt x="28" y="236"/>
                    <a:pt x="28" y="236"/>
                  </a:cubicBezTo>
                  <a:cubicBezTo>
                    <a:pt x="28" y="239"/>
                    <a:pt x="28" y="242"/>
                    <a:pt x="28" y="243"/>
                  </a:cubicBezTo>
                  <a:cubicBezTo>
                    <a:pt x="27" y="243"/>
                    <a:pt x="27" y="243"/>
                    <a:pt x="27" y="243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5" y="249"/>
                    <a:pt x="25" y="251"/>
                    <a:pt x="25" y="251"/>
                  </a:cubicBezTo>
                  <a:cubicBezTo>
                    <a:pt x="24" y="251"/>
                    <a:pt x="24" y="251"/>
                    <a:pt x="24" y="251"/>
                  </a:cubicBezTo>
                  <a:cubicBezTo>
                    <a:pt x="24" y="254"/>
                    <a:pt x="24" y="253"/>
                    <a:pt x="24" y="254"/>
                  </a:cubicBezTo>
                  <a:cubicBezTo>
                    <a:pt x="23" y="254"/>
                    <a:pt x="23" y="254"/>
                    <a:pt x="23" y="254"/>
                  </a:cubicBezTo>
                  <a:cubicBezTo>
                    <a:pt x="23" y="256"/>
                    <a:pt x="21" y="257"/>
                    <a:pt x="22" y="257"/>
                  </a:cubicBezTo>
                  <a:cubicBezTo>
                    <a:pt x="21" y="257"/>
                    <a:pt x="21" y="257"/>
                    <a:pt x="21" y="257"/>
                  </a:cubicBezTo>
                  <a:cubicBezTo>
                    <a:pt x="21" y="258"/>
                    <a:pt x="21" y="258"/>
                    <a:pt x="21" y="258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19" y="260"/>
                    <a:pt x="19" y="260"/>
                    <a:pt x="19" y="260"/>
                  </a:cubicBezTo>
                  <a:cubicBezTo>
                    <a:pt x="18" y="260"/>
                    <a:pt x="18" y="260"/>
                    <a:pt x="18" y="260"/>
                  </a:cubicBezTo>
                  <a:cubicBezTo>
                    <a:pt x="18" y="262"/>
                    <a:pt x="18" y="262"/>
                    <a:pt x="18" y="262"/>
                  </a:cubicBezTo>
                  <a:cubicBezTo>
                    <a:pt x="17" y="262"/>
                    <a:pt x="17" y="262"/>
                    <a:pt x="17" y="262"/>
                  </a:cubicBezTo>
                  <a:cubicBezTo>
                    <a:pt x="17" y="265"/>
                    <a:pt x="15" y="266"/>
                    <a:pt x="16" y="267"/>
                  </a:cubicBezTo>
                  <a:cubicBezTo>
                    <a:pt x="12" y="267"/>
                    <a:pt x="14" y="269"/>
                    <a:pt x="14" y="269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9" y="273"/>
                    <a:pt x="9" y="273"/>
                    <a:pt x="9" y="273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6" y="275"/>
                    <a:pt x="6" y="275"/>
                    <a:pt x="6" y="275"/>
                  </a:cubicBezTo>
                  <a:cubicBezTo>
                    <a:pt x="6" y="276"/>
                    <a:pt x="6" y="276"/>
                    <a:pt x="6" y="276"/>
                  </a:cubicBezTo>
                  <a:cubicBezTo>
                    <a:pt x="5" y="276"/>
                    <a:pt x="5" y="276"/>
                    <a:pt x="5" y="276"/>
                  </a:cubicBezTo>
                  <a:cubicBezTo>
                    <a:pt x="5" y="280"/>
                    <a:pt x="3" y="281"/>
                    <a:pt x="2" y="281"/>
                  </a:cubicBezTo>
                  <a:cubicBezTo>
                    <a:pt x="2" y="282"/>
                    <a:pt x="2" y="282"/>
                    <a:pt x="2" y="282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88"/>
                    <a:pt x="2" y="291"/>
                    <a:pt x="2" y="294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3" y="298"/>
                    <a:pt x="3" y="300"/>
                    <a:pt x="3" y="301"/>
                  </a:cubicBezTo>
                  <a:cubicBezTo>
                    <a:pt x="4" y="301"/>
                    <a:pt x="4" y="301"/>
                    <a:pt x="4" y="301"/>
                  </a:cubicBezTo>
                  <a:cubicBezTo>
                    <a:pt x="5" y="313"/>
                    <a:pt x="3" y="322"/>
                    <a:pt x="3" y="331"/>
                  </a:cubicBezTo>
                  <a:cubicBezTo>
                    <a:pt x="2" y="331"/>
                    <a:pt x="2" y="331"/>
                    <a:pt x="2" y="331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3" y="332"/>
                    <a:pt x="3" y="332"/>
                    <a:pt x="3" y="332"/>
                  </a:cubicBezTo>
                  <a:cubicBezTo>
                    <a:pt x="3" y="333"/>
                    <a:pt x="3" y="333"/>
                    <a:pt x="3" y="333"/>
                  </a:cubicBezTo>
                  <a:cubicBezTo>
                    <a:pt x="5" y="333"/>
                    <a:pt x="6" y="333"/>
                    <a:pt x="6" y="333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8" y="333"/>
                    <a:pt x="8" y="333"/>
                    <a:pt x="8" y="333"/>
                  </a:cubicBezTo>
                  <a:cubicBezTo>
                    <a:pt x="5" y="333"/>
                    <a:pt x="3" y="333"/>
                    <a:pt x="3" y="333"/>
                  </a:cubicBezTo>
                  <a:cubicBezTo>
                    <a:pt x="3" y="336"/>
                    <a:pt x="3" y="337"/>
                    <a:pt x="3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4" y="338"/>
                    <a:pt x="4" y="338"/>
                    <a:pt x="4" y="338"/>
                  </a:cubicBezTo>
                  <a:cubicBezTo>
                    <a:pt x="4" y="339"/>
                    <a:pt x="4" y="339"/>
                    <a:pt x="4" y="339"/>
                  </a:cubicBezTo>
                  <a:cubicBezTo>
                    <a:pt x="3" y="337"/>
                    <a:pt x="2" y="338"/>
                    <a:pt x="2" y="338"/>
                  </a:cubicBezTo>
                  <a:cubicBezTo>
                    <a:pt x="4" y="340"/>
                    <a:pt x="2" y="341"/>
                    <a:pt x="3" y="341"/>
                  </a:cubicBezTo>
                  <a:cubicBezTo>
                    <a:pt x="4" y="341"/>
                    <a:pt x="4" y="341"/>
                    <a:pt x="4" y="341"/>
                  </a:cubicBezTo>
                  <a:cubicBezTo>
                    <a:pt x="6" y="350"/>
                    <a:pt x="5" y="355"/>
                    <a:pt x="5" y="362"/>
                  </a:cubicBezTo>
                  <a:cubicBezTo>
                    <a:pt x="4" y="362"/>
                    <a:pt x="4" y="362"/>
                    <a:pt x="4" y="362"/>
                  </a:cubicBezTo>
                  <a:cubicBezTo>
                    <a:pt x="5" y="367"/>
                    <a:pt x="7" y="370"/>
                    <a:pt x="6" y="373"/>
                  </a:cubicBezTo>
                  <a:cubicBezTo>
                    <a:pt x="8" y="373"/>
                    <a:pt x="8" y="373"/>
                    <a:pt x="8" y="373"/>
                  </a:cubicBezTo>
                  <a:cubicBezTo>
                    <a:pt x="8" y="376"/>
                    <a:pt x="8" y="378"/>
                    <a:pt x="8" y="378"/>
                  </a:cubicBezTo>
                  <a:cubicBezTo>
                    <a:pt x="9" y="378"/>
                    <a:pt x="9" y="378"/>
                    <a:pt x="9" y="378"/>
                  </a:cubicBezTo>
                  <a:cubicBezTo>
                    <a:pt x="8" y="384"/>
                    <a:pt x="10" y="388"/>
                    <a:pt x="10" y="391"/>
                  </a:cubicBezTo>
                  <a:cubicBezTo>
                    <a:pt x="11" y="391"/>
                    <a:pt x="11" y="391"/>
                    <a:pt x="11" y="391"/>
                  </a:cubicBezTo>
                  <a:cubicBezTo>
                    <a:pt x="11" y="396"/>
                    <a:pt x="16" y="397"/>
                    <a:pt x="15" y="399"/>
                  </a:cubicBezTo>
                  <a:cubicBezTo>
                    <a:pt x="16" y="399"/>
                    <a:pt x="16" y="399"/>
                    <a:pt x="16" y="399"/>
                  </a:cubicBezTo>
                  <a:cubicBezTo>
                    <a:pt x="16" y="402"/>
                    <a:pt x="16" y="402"/>
                    <a:pt x="16" y="402"/>
                  </a:cubicBezTo>
                  <a:cubicBezTo>
                    <a:pt x="17" y="402"/>
                    <a:pt x="17" y="402"/>
                    <a:pt x="17" y="402"/>
                  </a:cubicBezTo>
                  <a:cubicBezTo>
                    <a:pt x="17" y="405"/>
                    <a:pt x="17" y="404"/>
                    <a:pt x="17" y="404"/>
                  </a:cubicBezTo>
                  <a:cubicBezTo>
                    <a:pt x="18" y="404"/>
                    <a:pt x="18" y="404"/>
                    <a:pt x="18" y="404"/>
                  </a:cubicBezTo>
                  <a:cubicBezTo>
                    <a:pt x="18" y="408"/>
                    <a:pt x="20" y="409"/>
                    <a:pt x="19" y="410"/>
                  </a:cubicBezTo>
                  <a:cubicBezTo>
                    <a:pt x="21" y="410"/>
                    <a:pt x="21" y="410"/>
                    <a:pt x="21" y="410"/>
                  </a:cubicBezTo>
                  <a:cubicBezTo>
                    <a:pt x="21" y="413"/>
                    <a:pt x="21" y="412"/>
                    <a:pt x="21" y="413"/>
                  </a:cubicBezTo>
                  <a:cubicBezTo>
                    <a:pt x="23" y="413"/>
                    <a:pt x="23" y="413"/>
                    <a:pt x="23" y="413"/>
                  </a:cubicBezTo>
                  <a:cubicBezTo>
                    <a:pt x="23" y="411"/>
                    <a:pt x="23" y="411"/>
                    <a:pt x="23" y="411"/>
                  </a:cubicBezTo>
                  <a:cubicBezTo>
                    <a:pt x="27" y="411"/>
                    <a:pt x="28" y="409"/>
                    <a:pt x="29" y="410"/>
                  </a:cubicBezTo>
                  <a:cubicBezTo>
                    <a:pt x="29" y="409"/>
                    <a:pt x="29" y="409"/>
                    <a:pt x="29" y="409"/>
                  </a:cubicBezTo>
                  <a:cubicBezTo>
                    <a:pt x="32" y="409"/>
                    <a:pt x="31" y="409"/>
                    <a:pt x="31" y="409"/>
                  </a:cubicBezTo>
                  <a:cubicBezTo>
                    <a:pt x="31" y="410"/>
                    <a:pt x="31" y="410"/>
                    <a:pt x="31" y="410"/>
                  </a:cubicBezTo>
                  <a:cubicBezTo>
                    <a:pt x="34" y="410"/>
                    <a:pt x="33" y="410"/>
                    <a:pt x="34" y="410"/>
                  </a:cubicBezTo>
                  <a:cubicBezTo>
                    <a:pt x="34" y="409"/>
                    <a:pt x="34" y="409"/>
                    <a:pt x="34" y="409"/>
                  </a:cubicBezTo>
                  <a:cubicBezTo>
                    <a:pt x="35" y="409"/>
                    <a:pt x="35" y="409"/>
                    <a:pt x="35" y="409"/>
                  </a:cubicBezTo>
                  <a:cubicBezTo>
                    <a:pt x="35" y="406"/>
                    <a:pt x="35" y="404"/>
                    <a:pt x="35" y="403"/>
                  </a:cubicBezTo>
                  <a:cubicBezTo>
                    <a:pt x="36" y="403"/>
                    <a:pt x="36" y="403"/>
                    <a:pt x="36" y="403"/>
                  </a:cubicBezTo>
                  <a:cubicBezTo>
                    <a:pt x="36" y="400"/>
                    <a:pt x="36" y="400"/>
                    <a:pt x="36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7"/>
                    <a:pt x="35" y="396"/>
                    <a:pt x="35" y="396"/>
                  </a:cubicBezTo>
                  <a:cubicBezTo>
                    <a:pt x="34" y="396"/>
                    <a:pt x="34" y="396"/>
                    <a:pt x="34" y="396"/>
                  </a:cubicBezTo>
                  <a:cubicBezTo>
                    <a:pt x="35" y="396"/>
                    <a:pt x="35" y="396"/>
                    <a:pt x="35" y="396"/>
                  </a:cubicBezTo>
                  <a:cubicBezTo>
                    <a:pt x="35" y="395"/>
                    <a:pt x="35" y="395"/>
                    <a:pt x="35" y="395"/>
                  </a:cubicBezTo>
                  <a:cubicBezTo>
                    <a:pt x="36" y="395"/>
                    <a:pt x="36" y="395"/>
                    <a:pt x="36" y="395"/>
                  </a:cubicBezTo>
                  <a:cubicBezTo>
                    <a:pt x="36" y="394"/>
                    <a:pt x="36" y="394"/>
                    <a:pt x="36" y="394"/>
                  </a:cubicBezTo>
                  <a:cubicBezTo>
                    <a:pt x="39" y="394"/>
                    <a:pt x="38" y="394"/>
                    <a:pt x="38" y="394"/>
                  </a:cubicBezTo>
                  <a:cubicBezTo>
                    <a:pt x="38" y="391"/>
                    <a:pt x="38" y="390"/>
                    <a:pt x="38" y="390"/>
                  </a:cubicBezTo>
                  <a:cubicBezTo>
                    <a:pt x="40" y="390"/>
                    <a:pt x="40" y="390"/>
                    <a:pt x="40" y="390"/>
                  </a:cubicBezTo>
                  <a:cubicBezTo>
                    <a:pt x="40" y="389"/>
                    <a:pt x="40" y="389"/>
                    <a:pt x="40" y="389"/>
                  </a:cubicBezTo>
                  <a:cubicBezTo>
                    <a:pt x="41" y="389"/>
                    <a:pt x="41" y="389"/>
                    <a:pt x="41" y="389"/>
                  </a:cubicBezTo>
                  <a:cubicBezTo>
                    <a:pt x="41" y="386"/>
                    <a:pt x="41" y="385"/>
                    <a:pt x="41" y="385"/>
                  </a:cubicBezTo>
                  <a:cubicBezTo>
                    <a:pt x="42" y="385"/>
                    <a:pt x="42" y="385"/>
                    <a:pt x="42" y="385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3" y="384"/>
                    <a:pt x="43" y="384"/>
                    <a:pt x="43" y="384"/>
                  </a:cubicBezTo>
                  <a:cubicBezTo>
                    <a:pt x="43" y="383"/>
                    <a:pt x="43" y="383"/>
                    <a:pt x="43" y="383"/>
                  </a:cubicBezTo>
                  <a:cubicBezTo>
                    <a:pt x="47" y="382"/>
                    <a:pt x="48" y="380"/>
                    <a:pt x="49" y="380"/>
                  </a:cubicBezTo>
                  <a:cubicBezTo>
                    <a:pt x="49" y="379"/>
                    <a:pt x="49" y="379"/>
                    <a:pt x="49" y="379"/>
                  </a:cubicBezTo>
                  <a:cubicBezTo>
                    <a:pt x="50" y="379"/>
                    <a:pt x="50" y="379"/>
                    <a:pt x="50" y="379"/>
                  </a:cubicBezTo>
                  <a:cubicBezTo>
                    <a:pt x="50" y="378"/>
                    <a:pt x="50" y="378"/>
                    <a:pt x="50" y="378"/>
                  </a:cubicBezTo>
                  <a:cubicBezTo>
                    <a:pt x="53" y="378"/>
                    <a:pt x="52" y="378"/>
                    <a:pt x="53" y="378"/>
                  </a:cubicBezTo>
                  <a:cubicBezTo>
                    <a:pt x="53" y="377"/>
                    <a:pt x="53" y="377"/>
                    <a:pt x="53" y="377"/>
                  </a:cubicBezTo>
                  <a:cubicBezTo>
                    <a:pt x="54" y="377"/>
                    <a:pt x="54" y="377"/>
                    <a:pt x="54" y="377"/>
                  </a:cubicBezTo>
                  <a:cubicBezTo>
                    <a:pt x="54" y="374"/>
                    <a:pt x="54" y="373"/>
                    <a:pt x="54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5" y="369"/>
                    <a:pt x="55" y="370"/>
                    <a:pt x="55" y="370"/>
                  </a:cubicBezTo>
                  <a:cubicBezTo>
                    <a:pt x="56" y="370"/>
                    <a:pt x="56" y="370"/>
                    <a:pt x="56" y="370"/>
                  </a:cubicBezTo>
                  <a:cubicBezTo>
                    <a:pt x="56" y="369"/>
                    <a:pt x="56" y="369"/>
                    <a:pt x="56" y="369"/>
                  </a:cubicBezTo>
                  <a:cubicBezTo>
                    <a:pt x="59" y="369"/>
                    <a:pt x="60" y="369"/>
                    <a:pt x="60" y="369"/>
                  </a:cubicBezTo>
                  <a:cubicBezTo>
                    <a:pt x="60" y="367"/>
                    <a:pt x="60" y="367"/>
                    <a:pt x="60" y="367"/>
                  </a:cubicBezTo>
                  <a:cubicBezTo>
                    <a:pt x="61" y="367"/>
                    <a:pt x="61" y="367"/>
                    <a:pt x="61" y="367"/>
                  </a:cubicBezTo>
                  <a:cubicBezTo>
                    <a:pt x="61" y="365"/>
                    <a:pt x="61" y="365"/>
                    <a:pt x="61" y="365"/>
                  </a:cubicBezTo>
                  <a:cubicBezTo>
                    <a:pt x="62" y="365"/>
                    <a:pt x="62" y="365"/>
                    <a:pt x="62" y="365"/>
                  </a:cubicBezTo>
                  <a:cubicBezTo>
                    <a:pt x="62" y="364"/>
                    <a:pt x="62" y="364"/>
                    <a:pt x="62" y="364"/>
                  </a:cubicBezTo>
                  <a:cubicBezTo>
                    <a:pt x="63" y="364"/>
                    <a:pt x="63" y="364"/>
                    <a:pt x="63" y="364"/>
                  </a:cubicBezTo>
                  <a:cubicBezTo>
                    <a:pt x="63" y="363"/>
                    <a:pt x="63" y="363"/>
                    <a:pt x="63" y="363"/>
                  </a:cubicBezTo>
                  <a:cubicBezTo>
                    <a:pt x="65" y="363"/>
                    <a:pt x="65" y="363"/>
                    <a:pt x="65" y="363"/>
                  </a:cubicBezTo>
                  <a:cubicBezTo>
                    <a:pt x="65" y="362"/>
                    <a:pt x="65" y="362"/>
                    <a:pt x="65" y="362"/>
                  </a:cubicBezTo>
                  <a:cubicBezTo>
                    <a:pt x="68" y="361"/>
                    <a:pt x="70" y="362"/>
                    <a:pt x="70" y="363"/>
                  </a:cubicBezTo>
                  <a:cubicBezTo>
                    <a:pt x="70" y="362"/>
                    <a:pt x="70" y="362"/>
                    <a:pt x="70" y="362"/>
                  </a:cubicBezTo>
                  <a:cubicBezTo>
                    <a:pt x="70" y="363"/>
                    <a:pt x="70" y="363"/>
                    <a:pt x="70" y="363"/>
                  </a:cubicBezTo>
                  <a:cubicBezTo>
                    <a:pt x="73" y="363"/>
                    <a:pt x="75" y="363"/>
                    <a:pt x="75" y="363"/>
                  </a:cubicBezTo>
                  <a:cubicBezTo>
                    <a:pt x="75" y="362"/>
                    <a:pt x="75" y="362"/>
                    <a:pt x="75" y="362"/>
                  </a:cubicBezTo>
                  <a:cubicBezTo>
                    <a:pt x="78" y="362"/>
                    <a:pt x="77" y="362"/>
                    <a:pt x="78" y="362"/>
                  </a:cubicBezTo>
                  <a:cubicBezTo>
                    <a:pt x="78" y="359"/>
                    <a:pt x="78" y="359"/>
                    <a:pt x="78" y="359"/>
                  </a:cubicBezTo>
                  <a:cubicBezTo>
                    <a:pt x="79" y="359"/>
                    <a:pt x="79" y="359"/>
                    <a:pt x="79" y="359"/>
                  </a:cubicBezTo>
                  <a:cubicBezTo>
                    <a:pt x="79" y="356"/>
                    <a:pt x="81" y="357"/>
                    <a:pt x="81" y="357"/>
                  </a:cubicBezTo>
                  <a:cubicBezTo>
                    <a:pt x="81" y="356"/>
                    <a:pt x="81" y="356"/>
                    <a:pt x="81" y="356"/>
                  </a:cubicBezTo>
                  <a:cubicBezTo>
                    <a:pt x="82" y="356"/>
                    <a:pt x="82" y="356"/>
                    <a:pt x="82" y="356"/>
                  </a:cubicBezTo>
                  <a:cubicBezTo>
                    <a:pt x="83" y="353"/>
                    <a:pt x="84" y="353"/>
                    <a:pt x="84" y="352"/>
                  </a:cubicBezTo>
                  <a:cubicBezTo>
                    <a:pt x="85" y="352"/>
                    <a:pt x="85" y="352"/>
                    <a:pt x="85" y="352"/>
                  </a:cubicBezTo>
                  <a:cubicBezTo>
                    <a:pt x="85" y="351"/>
                    <a:pt x="85" y="351"/>
                    <a:pt x="85" y="351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86" y="350"/>
                    <a:pt x="86" y="350"/>
                    <a:pt x="86" y="350"/>
                  </a:cubicBezTo>
                  <a:cubicBezTo>
                    <a:pt x="87" y="350"/>
                    <a:pt x="87" y="350"/>
                    <a:pt x="87" y="350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90" y="351"/>
                    <a:pt x="89" y="351"/>
                    <a:pt x="89" y="351"/>
                  </a:cubicBezTo>
                  <a:cubicBezTo>
                    <a:pt x="89" y="352"/>
                    <a:pt x="89" y="352"/>
                    <a:pt x="89" y="352"/>
                  </a:cubicBezTo>
                  <a:cubicBezTo>
                    <a:pt x="89" y="351"/>
                    <a:pt x="89" y="351"/>
                    <a:pt x="89" y="351"/>
                  </a:cubicBezTo>
                  <a:cubicBezTo>
                    <a:pt x="93" y="351"/>
                    <a:pt x="93" y="349"/>
                    <a:pt x="94" y="350"/>
                  </a:cubicBezTo>
                  <a:cubicBezTo>
                    <a:pt x="94" y="348"/>
                    <a:pt x="94" y="348"/>
                    <a:pt x="94" y="348"/>
                  </a:cubicBezTo>
                  <a:cubicBezTo>
                    <a:pt x="97" y="348"/>
                    <a:pt x="96" y="348"/>
                    <a:pt x="97" y="348"/>
                  </a:cubicBezTo>
                  <a:cubicBezTo>
                    <a:pt x="97" y="346"/>
                    <a:pt x="97" y="346"/>
                    <a:pt x="97" y="346"/>
                  </a:cubicBezTo>
                  <a:cubicBezTo>
                    <a:pt x="98" y="348"/>
                    <a:pt x="98" y="347"/>
                    <a:pt x="99" y="347"/>
                  </a:cubicBezTo>
                  <a:cubicBezTo>
                    <a:pt x="99" y="344"/>
                    <a:pt x="99" y="342"/>
                    <a:pt x="99" y="341"/>
                  </a:cubicBezTo>
                  <a:cubicBezTo>
                    <a:pt x="100" y="341"/>
                    <a:pt x="100" y="341"/>
                    <a:pt x="100" y="341"/>
                  </a:cubicBezTo>
                  <a:cubicBezTo>
                    <a:pt x="99" y="341"/>
                    <a:pt x="99" y="341"/>
                    <a:pt x="99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102" y="340"/>
                    <a:pt x="101" y="340"/>
                    <a:pt x="101" y="340"/>
                  </a:cubicBezTo>
                  <a:cubicBezTo>
                    <a:pt x="101" y="337"/>
                    <a:pt x="101" y="338"/>
                    <a:pt x="101" y="338"/>
                  </a:cubicBezTo>
                  <a:cubicBezTo>
                    <a:pt x="104" y="338"/>
                    <a:pt x="103" y="338"/>
                    <a:pt x="104" y="338"/>
                  </a:cubicBezTo>
                  <a:cubicBezTo>
                    <a:pt x="104" y="339"/>
                    <a:pt x="104" y="339"/>
                    <a:pt x="104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5" y="338"/>
                    <a:pt x="105" y="338"/>
                    <a:pt x="105" y="338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5" y="338"/>
                    <a:pt x="105" y="338"/>
                    <a:pt x="105" y="338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6" y="339"/>
                    <a:pt x="106" y="339"/>
                    <a:pt x="106" y="339"/>
                  </a:cubicBezTo>
                  <a:cubicBezTo>
                    <a:pt x="106" y="338"/>
                    <a:pt x="106" y="338"/>
                    <a:pt x="106" y="338"/>
                  </a:cubicBezTo>
                  <a:cubicBezTo>
                    <a:pt x="107" y="338"/>
                    <a:pt x="107" y="338"/>
                    <a:pt x="107" y="338"/>
                  </a:cubicBezTo>
                  <a:cubicBezTo>
                    <a:pt x="107" y="337"/>
                    <a:pt x="107" y="337"/>
                    <a:pt x="107" y="337"/>
                  </a:cubicBezTo>
                  <a:cubicBezTo>
                    <a:pt x="110" y="337"/>
                    <a:pt x="111" y="337"/>
                    <a:pt x="111" y="337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13" y="335"/>
                    <a:pt x="114" y="335"/>
                    <a:pt x="114" y="335"/>
                  </a:cubicBezTo>
                  <a:cubicBezTo>
                    <a:pt x="114" y="337"/>
                    <a:pt x="114" y="337"/>
                    <a:pt x="114" y="337"/>
                  </a:cubicBezTo>
                  <a:cubicBezTo>
                    <a:pt x="119" y="336"/>
                    <a:pt x="120" y="335"/>
                    <a:pt x="120" y="338"/>
                  </a:cubicBezTo>
                  <a:cubicBezTo>
                    <a:pt x="123" y="338"/>
                    <a:pt x="122" y="338"/>
                    <a:pt x="123" y="338"/>
                  </a:cubicBezTo>
                  <a:cubicBezTo>
                    <a:pt x="123" y="339"/>
                    <a:pt x="123" y="339"/>
                    <a:pt x="123" y="339"/>
                  </a:cubicBezTo>
                  <a:cubicBezTo>
                    <a:pt x="126" y="337"/>
                    <a:pt x="129" y="338"/>
                    <a:pt x="130" y="337"/>
                  </a:cubicBezTo>
                  <a:cubicBezTo>
                    <a:pt x="130" y="338"/>
                    <a:pt x="130" y="338"/>
                    <a:pt x="130" y="338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7"/>
                    <a:pt x="131" y="337"/>
                    <a:pt x="131" y="337"/>
                  </a:cubicBezTo>
                  <a:cubicBezTo>
                    <a:pt x="132" y="338"/>
                    <a:pt x="133" y="338"/>
                    <a:pt x="133" y="338"/>
                  </a:cubicBezTo>
                  <a:cubicBezTo>
                    <a:pt x="133" y="337"/>
                    <a:pt x="133" y="337"/>
                    <a:pt x="133" y="337"/>
                  </a:cubicBezTo>
                  <a:cubicBezTo>
                    <a:pt x="136" y="337"/>
                    <a:pt x="137" y="337"/>
                    <a:pt x="137" y="337"/>
                  </a:cubicBezTo>
                  <a:cubicBezTo>
                    <a:pt x="137" y="335"/>
                    <a:pt x="137" y="335"/>
                    <a:pt x="137" y="335"/>
                  </a:cubicBezTo>
                  <a:cubicBezTo>
                    <a:pt x="138" y="335"/>
                    <a:pt x="138" y="335"/>
                    <a:pt x="138" y="335"/>
                  </a:cubicBezTo>
                  <a:cubicBezTo>
                    <a:pt x="138" y="334"/>
                    <a:pt x="138" y="334"/>
                    <a:pt x="138" y="334"/>
                  </a:cubicBezTo>
                  <a:cubicBezTo>
                    <a:pt x="142" y="334"/>
                    <a:pt x="144" y="334"/>
                    <a:pt x="145" y="334"/>
                  </a:cubicBezTo>
                  <a:cubicBezTo>
                    <a:pt x="145" y="335"/>
                    <a:pt x="145" y="335"/>
                    <a:pt x="145" y="335"/>
                  </a:cubicBezTo>
                  <a:cubicBezTo>
                    <a:pt x="150" y="335"/>
                    <a:pt x="154" y="335"/>
                    <a:pt x="157" y="335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7" y="335"/>
                    <a:pt x="157" y="335"/>
                    <a:pt x="157" y="335"/>
                  </a:cubicBezTo>
                  <a:cubicBezTo>
                    <a:pt x="158" y="335"/>
                    <a:pt x="158" y="335"/>
                    <a:pt x="158" y="335"/>
                  </a:cubicBezTo>
                  <a:cubicBezTo>
                    <a:pt x="158" y="337"/>
                    <a:pt x="158" y="337"/>
                    <a:pt x="158" y="337"/>
                  </a:cubicBezTo>
                  <a:cubicBezTo>
                    <a:pt x="162" y="337"/>
                    <a:pt x="160" y="339"/>
                    <a:pt x="161" y="339"/>
                  </a:cubicBezTo>
                  <a:cubicBezTo>
                    <a:pt x="163" y="339"/>
                    <a:pt x="163" y="339"/>
                    <a:pt x="163" y="339"/>
                  </a:cubicBezTo>
                  <a:cubicBezTo>
                    <a:pt x="163" y="338"/>
                    <a:pt x="163" y="338"/>
                    <a:pt x="163" y="338"/>
                  </a:cubicBezTo>
                  <a:cubicBezTo>
                    <a:pt x="163" y="339"/>
                    <a:pt x="163" y="339"/>
                    <a:pt x="163" y="339"/>
                  </a:cubicBezTo>
                  <a:cubicBezTo>
                    <a:pt x="164" y="339"/>
                    <a:pt x="164" y="339"/>
                    <a:pt x="164" y="339"/>
                  </a:cubicBezTo>
                  <a:cubicBezTo>
                    <a:pt x="164" y="340"/>
                    <a:pt x="164" y="340"/>
                    <a:pt x="164" y="340"/>
                  </a:cubicBezTo>
                  <a:cubicBezTo>
                    <a:pt x="167" y="340"/>
                    <a:pt x="166" y="340"/>
                    <a:pt x="167" y="340"/>
                  </a:cubicBezTo>
                  <a:cubicBezTo>
                    <a:pt x="167" y="339"/>
                    <a:pt x="167" y="339"/>
                    <a:pt x="167" y="339"/>
                  </a:cubicBezTo>
                  <a:cubicBezTo>
                    <a:pt x="168" y="339"/>
                    <a:pt x="168" y="339"/>
                    <a:pt x="168" y="339"/>
                  </a:cubicBezTo>
                  <a:cubicBezTo>
                    <a:pt x="168" y="336"/>
                    <a:pt x="168" y="337"/>
                    <a:pt x="168" y="337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9" y="335"/>
                    <a:pt x="169" y="335"/>
                    <a:pt x="169" y="335"/>
                  </a:cubicBezTo>
                  <a:cubicBezTo>
                    <a:pt x="173" y="335"/>
                    <a:pt x="176" y="335"/>
                    <a:pt x="178" y="335"/>
                  </a:cubicBezTo>
                  <a:cubicBezTo>
                    <a:pt x="178" y="334"/>
                    <a:pt x="178" y="334"/>
                    <a:pt x="178" y="334"/>
                  </a:cubicBezTo>
                  <a:cubicBezTo>
                    <a:pt x="181" y="334"/>
                    <a:pt x="182" y="334"/>
                    <a:pt x="182" y="334"/>
                  </a:cubicBezTo>
                  <a:cubicBezTo>
                    <a:pt x="182" y="333"/>
                    <a:pt x="182" y="333"/>
                    <a:pt x="182" y="333"/>
                  </a:cubicBezTo>
                  <a:cubicBezTo>
                    <a:pt x="185" y="332"/>
                    <a:pt x="186" y="332"/>
                    <a:pt x="187" y="332"/>
                  </a:cubicBezTo>
                  <a:cubicBezTo>
                    <a:pt x="187" y="331"/>
                    <a:pt x="187" y="331"/>
                    <a:pt x="187" y="331"/>
                  </a:cubicBezTo>
                  <a:cubicBezTo>
                    <a:pt x="188" y="331"/>
                    <a:pt x="188" y="331"/>
                    <a:pt x="188" y="331"/>
                  </a:cubicBezTo>
                  <a:cubicBezTo>
                    <a:pt x="187" y="329"/>
                    <a:pt x="187" y="329"/>
                    <a:pt x="187" y="329"/>
                  </a:cubicBezTo>
                  <a:cubicBezTo>
                    <a:pt x="188" y="329"/>
                    <a:pt x="188" y="329"/>
                    <a:pt x="188" y="329"/>
                  </a:cubicBezTo>
                  <a:cubicBezTo>
                    <a:pt x="188" y="328"/>
                    <a:pt x="188" y="328"/>
                    <a:pt x="188" y="328"/>
                  </a:cubicBezTo>
                  <a:cubicBezTo>
                    <a:pt x="187" y="328"/>
                    <a:pt x="187" y="328"/>
                    <a:pt x="187" y="328"/>
                  </a:cubicBezTo>
                  <a:cubicBezTo>
                    <a:pt x="187" y="327"/>
                    <a:pt x="187" y="327"/>
                    <a:pt x="187" y="327"/>
                  </a:cubicBezTo>
                  <a:cubicBezTo>
                    <a:pt x="188" y="327"/>
                    <a:pt x="188" y="327"/>
                    <a:pt x="188" y="327"/>
                  </a:cubicBezTo>
                  <a:cubicBezTo>
                    <a:pt x="188" y="324"/>
                    <a:pt x="188" y="325"/>
                    <a:pt x="188" y="325"/>
                  </a:cubicBezTo>
                  <a:cubicBezTo>
                    <a:pt x="190" y="325"/>
                    <a:pt x="191" y="325"/>
                    <a:pt x="191" y="325"/>
                  </a:cubicBezTo>
                  <a:cubicBezTo>
                    <a:pt x="191" y="326"/>
                    <a:pt x="191" y="326"/>
                    <a:pt x="191" y="326"/>
                  </a:cubicBezTo>
                  <a:cubicBezTo>
                    <a:pt x="193" y="326"/>
                    <a:pt x="193" y="326"/>
                    <a:pt x="193" y="326"/>
                  </a:cubicBezTo>
                  <a:cubicBezTo>
                    <a:pt x="193" y="325"/>
                    <a:pt x="193" y="325"/>
                    <a:pt x="193" y="325"/>
                  </a:cubicBezTo>
                  <a:cubicBezTo>
                    <a:pt x="194" y="325"/>
                    <a:pt x="194" y="325"/>
                    <a:pt x="194" y="325"/>
                  </a:cubicBezTo>
                  <a:cubicBezTo>
                    <a:pt x="194" y="328"/>
                    <a:pt x="197" y="329"/>
                    <a:pt x="196" y="331"/>
                  </a:cubicBezTo>
                  <a:cubicBezTo>
                    <a:pt x="195" y="331"/>
                    <a:pt x="195" y="331"/>
                    <a:pt x="195" y="331"/>
                  </a:cubicBezTo>
                  <a:cubicBezTo>
                    <a:pt x="196" y="335"/>
                    <a:pt x="199" y="336"/>
                    <a:pt x="199" y="338"/>
                  </a:cubicBezTo>
                  <a:cubicBezTo>
                    <a:pt x="200" y="338"/>
                    <a:pt x="200" y="338"/>
                    <a:pt x="200" y="338"/>
                  </a:cubicBezTo>
                  <a:cubicBezTo>
                    <a:pt x="200" y="339"/>
                    <a:pt x="200" y="339"/>
                    <a:pt x="200" y="339"/>
                  </a:cubicBezTo>
                  <a:cubicBezTo>
                    <a:pt x="204" y="337"/>
                    <a:pt x="205" y="339"/>
                    <a:pt x="204" y="340"/>
                  </a:cubicBezTo>
                  <a:cubicBezTo>
                    <a:pt x="207" y="340"/>
                    <a:pt x="207" y="340"/>
                    <a:pt x="207" y="340"/>
                  </a:cubicBezTo>
                  <a:cubicBezTo>
                    <a:pt x="207" y="336"/>
                    <a:pt x="211" y="335"/>
                    <a:pt x="212" y="335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3" y="334"/>
                    <a:pt x="213" y="334"/>
                    <a:pt x="213" y="334"/>
                  </a:cubicBezTo>
                  <a:cubicBezTo>
                    <a:pt x="213" y="333"/>
                    <a:pt x="213" y="333"/>
                    <a:pt x="213" y="333"/>
                  </a:cubicBezTo>
                  <a:cubicBezTo>
                    <a:pt x="212" y="333"/>
                    <a:pt x="212" y="333"/>
                    <a:pt x="212" y="333"/>
                  </a:cubicBezTo>
                  <a:cubicBezTo>
                    <a:pt x="212" y="330"/>
                    <a:pt x="212" y="330"/>
                    <a:pt x="212" y="329"/>
                  </a:cubicBezTo>
                  <a:cubicBezTo>
                    <a:pt x="210" y="329"/>
                    <a:pt x="210" y="329"/>
                    <a:pt x="210" y="329"/>
                  </a:cubicBezTo>
                  <a:cubicBezTo>
                    <a:pt x="210" y="328"/>
                    <a:pt x="210" y="328"/>
                    <a:pt x="210" y="328"/>
                  </a:cubicBezTo>
                  <a:cubicBezTo>
                    <a:pt x="213" y="328"/>
                    <a:pt x="214" y="328"/>
                    <a:pt x="214" y="328"/>
                  </a:cubicBezTo>
                  <a:cubicBezTo>
                    <a:pt x="214" y="327"/>
                    <a:pt x="214" y="327"/>
                    <a:pt x="214" y="327"/>
                  </a:cubicBezTo>
                  <a:cubicBezTo>
                    <a:pt x="220" y="328"/>
                    <a:pt x="220" y="325"/>
                    <a:pt x="222" y="326"/>
                  </a:cubicBezTo>
                  <a:cubicBezTo>
                    <a:pt x="222" y="325"/>
                    <a:pt x="222" y="325"/>
                    <a:pt x="222" y="325"/>
                  </a:cubicBezTo>
                  <a:cubicBezTo>
                    <a:pt x="223" y="325"/>
                    <a:pt x="223" y="325"/>
                    <a:pt x="223" y="325"/>
                  </a:cubicBezTo>
                  <a:cubicBezTo>
                    <a:pt x="223" y="324"/>
                    <a:pt x="223" y="324"/>
                    <a:pt x="223" y="324"/>
                  </a:cubicBezTo>
                  <a:cubicBezTo>
                    <a:pt x="228" y="324"/>
                    <a:pt x="231" y="324"/>
                    <a:pt x="233" y="324"/>
                  </a:cubicBezTo>
                  <a:cubicBezTo>
                    <a:pt x="233" y="325"/>
                    <a:pt x="233" y="325"/>
                    <a:pt x="233" y="325"/>
                  </a:cubicBezTo>
                  <a:cubicBezTo>
                    <a:pt x="236" y="325"/>
                    <a:pt x="235" y="325"/>
                    <a:pt x="235" y="325"/>
                  </a:cubicBezTo>
                  <a:cubicBezTo>
                    <a:pt x="235" y="329"/>
                    <a:pt x="241" y="326"/>
                    <a:pt x="242" y="327"/>
                  </a:cubicBezTo>
                  <a:cubicBezTo>
                    <a:pt x="242" y="328"/>
                    <a:pt x="242" y="328"/>
                    <a:pt x="242" y="328"/>
                  </a:cubicBezTo>
                  <a:cubicBezTo>
                    <a:pt x="246" y="328"/>
                    <a:pt x="247" y="328"/>
                    <a:pt x="248" y="328"/>
                  </a:cubicBezTo>
                  <a:cubicBezTo>
                    <a:pt x="248" y="327"/>
                    <a:pt x="248" y="327"/>
                    <a:pt x="248" y="327"/>
                  </a:cubicBezTo>
                  <a:cubicBezTo>
                    <a:pt x="250" y="327"/>
                    <a:pt x="250" y="327"/>
                    <a:pt x="250" y="327"/>
                  </a:cubicBezTo>
                  <a:cubicBezTo>
                    <a:pt x="250" y="324"/>
                    <a:pt x="252" y="325"/>
                    <a:pt x="252" y="325"/>
                  </a:cubicBezTo>
                  <a:cubicBezTo>
                    <a:pt x="252" y="324"/>
                    <a:pt x="252" y="324"/>
                    <a:pt x="252" y="324"/>
                  </a:cubicBezTo>
                  <a:cubicBezTo>
                    <a:pt x="253" y="324"/>
                    <a:pt x="253" y="324"/>
                    <a:pt x="253" y="324"/>
                  </a:cubicBezTo>
                  <a:cubicBezTo>
                    <a:pt x="253" y="322"/>
                    <a:pt x="253" y="322"/>
                    <a:pt x="253" y="322"/>
                  </a:cubicBezTo>
                  <a:cubicBezTo>
                    <a:pt x="254" y="322"/>
                    <a:pt x="254" y="322"/>
                    <a:pt x="254" y="322"/>
                  </a:cubicBezTo>
                  <a:cubicBezTo>
                    <a:pt x="254" y="321"/>
                    <a:pt x="254" y="321"/>
                    <a:pt x="254" y="321"/>
                  </a:cubicBezTo>
                  <a:cubicBezTo>
                    <a:pt x="257" y="321"/>
                    <a:pt x="256" y="321"/>
                    <a:pt x="257" y="321"/>
                  </a:cubicBezTo>
                  <a:cubicBezTo>
                    <a:pt x="257" y="320"/>
                    <a:pt x="257" y="320"/>
                    <a:pt x="257" y="320"/>
                  </a:cubicBezTo>
                  <a:cubicBezTo>
                    <a:pt x="262" y="320"/>
                    <a:pt x="265" y="317"/>
                    <a:pt x="267" y="318"/>
                  </a:cubicBezTo>
                  <a:cubicBezTo>
                    <a:pt x="267" y="322"/>
                    <a:pt x="267" y="324"/>
                    <a:pt x="267" y="326"/>
                  </a:cubicBezTo>
                  <a:cubicBezTo>
                    <a:pt x="270" y="326"/>
                    <a:pt x="269" y="326"/>
                    <a:pt x="270" y="326"/>
                  </a:cubicBezTo>
                  <a:cubicBezTo>
                    <a:pt x="270" y="323"/>
                    <a:pt x="270" y="323"/>
                    <a:pt x="270" y="322"/>
                  </a:cubicBezTo>
                  <a:cubicBezTo>
                    <a:pt x="272" y="322"/>
                    <a:pt x="272" y="322"/>
                    <a:pt x="272" y="322"/>
                  </a:cubicBezTo>
                  <a:cubicBezTo>
                    <a:pt x="272" y="321"/>
                    <a:pt x="272" y="321"/>
                    <a:pt x="272" y="321"/>
                  </a:cubicBezTo>
                  <a:cubicBezTo>
                    <a:pt x="272" y="322"/>
                    <a:pt x="272" y="322"/>
                    <a:pt x="272" y="322"/>
                  </a:cubicBezTo>
                  <a:cubicBezTo>
                    <a:pt x="275" y="322"/>
                    <a:pt x="274" y="322"/>
                    <a:pt x="274" y="322"/>
                  </a:cubicBezTo>
                  <a:cubicBezTo>
                    <a:pt x="274" y="321"/>
                    <a:pt x="274" y="321"/>
                    <a:pt x="274" y="321"/>
                  </a:cubicBezTo>
                  <a:cubicBezTo>
                    <a:pt x="278" y="321"/>
                    <a:pt x="279" y="321"/>
                    <a:pt x="280" y="321"/>
                  </a:cubicBezTo>
                  <a:cubicBezTo>
                    <a:pt x="280" y="320"/>
                    <a:pt x="280" y="320"/>
                    <a:pt x="280" y="320"/>
                  </a:cubicBezTo>
                  <a:cubicBezTo>
                    <a:pt x="282" y="320"/>
                    <a:pt x="282" y="320"/>
                    <a:pt x="282" y="320"/>
                  </a:cubicBezTo>
                  <a:cubicBezTo>
                    <a:pt x="282" y="321"/>
                    <a:pt x="282" y="321"/>
                    <a:pt x="282" y="321"/>
                  </a:cubicBezTo>
                  <a:cubicBezTo>
                    <a:pt x="285" y="321"/>
                    <a:pt x="287" y="321"/>
                    <a:pt x="289" y="321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1" y="320"/>
                    <a:pt x="291" y="320"/>
                    <a:pt x="291" y="320"/>
                  </a:cubicBezTo>
                  <a:cubicBezTo>
                    <a:pt x="291" y="321"/>
                    <a:pt x="291" y="321"/>
                    <a:pt x="291" y="321"/>
                  </a:cubicBezTo>
                  <a:cubicBezTo>
                    <a:pt x="292" y="321"/>
                    <a:pt x="292" y="321"/>
                    <a:pt x="292" y="321"/>
                  </a:cubicBezTo>
                  <a:cubicBezTo>
                    <a:pt x="292" y="324"/>
                    <a:pt x="292" y="323"/>
                    <a:pt x="292" y="324"/>
                  </a:cubicBezTo>
                  <a:cubicBezTo>
                    <a:pt x="293" y="324"/>
                    <a:pt x="293" y="324"/>
                    <a:pt x="293" y="324"/>
                  </a:cubicBezTo>
                  <a:cubicBezTo>
                    <a:pt x="293" y="325"/>
                    <a:pt x="293" y="325"/>
                    <a:pt x="293" y="325"/>
                  </a:cubicBezTo>
                  <a:cubicBezTo>
                    <a:pt x="295" y="325"/>
                    <a:pt x="295" y="325"/>
                    <a:pt x="295" y="325"/>
                  </a:cubicBezTo>
                  <a:cubicBezTo>
                    <a:pt x="295" y="328"/>
                    <a:pt x="296" y="328"/>
                    <a:pt x="296" y="328"/>
                  </a:cubicBezTo>
                  <a:cubicBezTo>
                    <a:pt x="299" y="327"/>
                    <a:pt x="300" y="327"/>
                    <a:pt x="301" y="327"/>
                  </a:cubicBezTo>
                  <a:cubicBezTo>
                    <a:pt x="301" y="330"/>
                    <a:pt x="301" y="329"/>
                    <a:pt x="301" y="329"/>
                  </a:cubicBezTo>
                  <a:cubicBezTo>
                    <a:pt x="303" y="329"/>
                    <a:pt x="303" y="329"/>
                    <a:pt x="303" y="329"/>
                  </a:cubicBezTo>
                  <a:cubicBezTo>
                    <a:pt x="303" y="332"/>
                    <a:pt x="303" y="332"/>
                    <a:pt x="303" y="332"/>
                  </a:cubicBezTo>
                  <a:cubicBezTo>
                    <a:pt x="304" y="332"/>
                    <a:pt x="304" y="332"/>
                    <a:pt x="304" y="332"/>
                  </a:cubicBezTo>
                  <a:cubicBezTo>
                    <a:pt x="304" y="331"/>
                    <a:pt x="304" y="331"/>
                    <a:pt x="304" y="331"/>
                  </a:cubicBezTo>
                  <a:cubicBezTo>
                    <a:pt x="307" y="331"/>
                    <a:pt x="308" y="331"/>
                    <a:pt x="309" y="331"/>
                  </a:cubicBezTo>
                  <a:cubicBezTo>
                    <a:pt x="309" y="328"/>
                    <a:pt x="309" y="329"/>
                    <a:pt x="309" y="328"/>
                  </a:cubicBezTo>
                  <a:cubicBezTo>
                    <a:pt x="310" y="328"/>
                    <a:pt x="310" y="328"/>
                    <a:pt x="310" y="328"/>
                  </a:cubicBezTo>
                  <a:cubicBezTo>
                    <a:pt x="310" y="327"/>
                    <a:pt x="310" y="327"/>
                    <a:pt x="310" y="327"/>
                  </a:cubicBezTo>
                  <a:cubicBezTo>
                    <a:pt x="311" y="327"/>
                    <a:pt x="311" y="327"/>
                    <a:pt x="311" y="327"/>
                  </a:cubicBezTo>
                  <a:cubicBezTo>
                    <a:pt x="311" y="326"/>
                    <a:pt x="311" y="326"/>
                    <a:pt x="311" y="326"/>
                  </a:cubicBezTo>
                  <a:cubicBezTo>
                    <a:pt x="312" y="326"/>
                    <a:pt x="312" y="326"/>
                    <a:pt x="312" y="326"/>
                  </a:cubicBezTo>
                  <a:cubicBezTo>
                    <a:pt x="312" y="325"/>
                    <a:pt x="312" y="325"/>
                    <a:pt x="312" y="325"/>
                  </a:cubicBezTo>
                  <a:cubicBezTo>
                    <a:pt x="315" y="325"/>
                    <a:pt x="316" y="325"/>
                    <a:pt x="316" y="325"/>
                  </a:cubicBezTo>
                  <a:cubicBezTo>
                    <a:pt x="316" y="321"/>
                    <a:pt x="318" y="323"/>
                    <a:pt x="318" y="322"/>
                  </a:cubicBezTo>
                  <a:cubicBezTo>
                    <a:pt x="316" y="321"/>
                    <a:pt x="317" y="321"/>
                    <a:pt x="317" y="320"/>
                  </a:cubicBezTo>
                  <a:cubicBezTo>
                    <a:pt x="320" y="320"/>
                    <a:pt x="322" y="320"/>
                    <a:pt x="323" y="320"/>
                  </a:cubicBezTo>
                  <a:cubicBezTo>
                    <a:pt x="324" y="323"/>
                    <a:pt x="325" y="323"/>
                    <a:pt x="324" y="324"/>
                  </a:cubicBezTo>
                  <a:cubicBezTo>
                    <a:pt x="325" y="324"/>
                    <a:pt x="325" y="324"/>
                    <a:pt x="325" y="324"/>
                  </a:cubicBezTo>
                  <a:cubicBezTo>
                    <a:pt x="325" y="322"/>
                    <a:pt x="325" y="322"/>
                    <a:pt x="325" y="322"/>
                  </a:cubicBezTo>
                  <a:cubicBezTo>
                    <a:pt x="327" y="322"/>
                    <a:pt x="327" y="322"/>
                    <a:pt x="327" y="322"/>
                  </a:cubicBezTo>
                  <a:cubicBezTo>
                    <a:pt x="327" y="321"/>
                    <a:pt x="327" y="321"/>
                    <a:pt x="327" y="321"/>
                  </a:cubicBezTo>
                  <a:cubicBezTo>
                    <a:pt x="329" y="322"/>
                    <a:pt x="330" y="323"/>
                    <a:pt x="330" y="322"/>
                  </a:cubicBezTo>
                  <a:cubicBezTo>
                    <a:pt x="330" y="324"/>
                    <a:pt x="330" y="324"/>
                    <a:pt x="330" y="324"/>
                  </a:cubicBezTo>
                  <a:cubicBezTo>
                    <a:pt x="333" y="324"/>
                    <a:pt x="334" y="324"/>
                    <a:pt x="335" y="324"/>
                  </a:cubicBezTo>
                  <a:cubicBezTo>
                    <a:pt x="335" y="320"/>
                    <a:pt x="337" y="322"/>
                    <a:pt x="337" y="321"/>
                  </a:cubicBezTo>
                  <a:cubicBezTo>
                    <a:pt x="337" y="320"/>
                    <a:pt x="337" y="320"/>
                    <a:pt x="337" y="320"/>
                  </a:cubicBezTo>
                  <a:cubicBezTo>
                    <a:pt x="338" y="320"/>
                    <a:pt x="338" y="320"/>
                    <a:pt x="338" y="320"/>
                  </a:cubicBezTo>
                  <a:cubicBezTo>
                    <a:pt x="338" y="319"/>
                    <a:pt x="338" y="319"/>
                    <a:pt x="338" y="319"/>
                  </a:cubicBezTo>
                  <a:cubicBezTo>
                    <a:pt x="341" y="318"/>
                    <a:pt x="342" y="317"/>
                    <a:pt x="343" y="318"/>
                  </a:cubicBezTo>
                  <a:cubicBezTo>
                    <a:pt x="343" y="316"/>
                    <a:pt x="343" y="316"/>
                    <a:pt x="343" y="316"/>
                  </a:cubicBezTo>
                  <a:cubicBezTo>
                    <a:pt x="346" y="316"/>
                    <a:pt x="345" y="316"/>
                    <a:pt x="346" y="316"/>
                  </a:cubicBezTo>
                  <a:cubicBezTo>
                    <a:pt x="343" y="314"/>
                    <a:pt x="345" y="312"/>
                    <a:pt x="344" y="312"/>
                  </a:cubicBezTo>
                  <a:cubicBezTo>
                    <a:pt x="343" y="312"/>
                    <a:pt x="343" y="312"/>
                    <a:pt x="343" y="312"/>
                  </a:cubicBezTo>
                  <a:cubicBezTo>
                    <a:pt x="343" y="311"/>
                    <a:pt x="343" y="311"/>
                    <a:pt x="343" y="311"/>
                  </a:cubicBezTo>
                  <a:cubicBezTo>
                    <a:pt x="344" y="311"/>
                    <a:pt x="344" y="311"/>
                    <a:pt x="344" y="311"/>
                  </a:cubicBezTo>
                  <a:cubicBezTo>
                    <a:pt x="344" y="308"/>
                    <a:pt x="344" y="308"/>
                    <a:pt x="344" y="308"/>
                  </a:cubicBezTo>
                  <a:cubicBezTo>
                    <a:pt x="346" y="308"/>
                    <a:pt x="346" y="308"/>
                    <a:pt x="346" y="308"/>
                  </a:cubicBezTo>
                  <a:cubicBezTo>
                    <a:pt x="346" y="307"/>
                    <a:pt x="346" y="307"/>
                    <a:pt x="346" y="307"/>
                  </a:cubicBezTo>
                  <a:cubicBezTo>
                    <a:pt x="347" y="307"/>
                    <a:pt x="347" y="307"/>
                    <a:pt x="347" y="307"/>
                  </a:cubicBezTo>
                  <a:cubicBezTo>
                    <a:pt x="347" y="306"/>
                    <a:pt x="347" y="306"/>
                    <a:pt x="347" y="306"/>
                  </a:cubicBezTo>
                  <a:cubicBezTo>
                    <a:pt x="348" y="306"/>
                    <a:pt x="348" y="306"/>
                    <a:pt x="348" y="306"/>
                  </a:cubicBezTo>
                  <a:cubicBezTo>
                    <a:pt x="348" y="305"/>
                    <a:pt x="348" y="305"/>
                    <a:pt x="348" y="305"/>
                  </a:cubicBezTo>
                  <a:cubicBezTo>
                    <a:pt x="347" y="305"/>
                    <a:pt x="347" y="305"/>
                    <a:pt x="347" y="305"/>
                  </a:cubicBezTo>
                  <a:cubicBezTo>
                    <a:pt x="347" y="302"/>
                    <a:pt x="347" y="301"/>
                    <a:pt x="347" y="301"/>
                  </a:cubicBezTo>
                  <a:cubicBezTo>
                    <a:pt x="348" y="301"/>
                    <a:pt x="348" y="301"/>
                    <a:pt x="348" y="301"/>
                  </a:cubicBezTo>
                  <a:cubicBezTo>
                    <a:pt x="348" y="300"/>
                    <a:pt x="348" y="300"/>
                    <a:pt x="348" y="300"/>
                  </a:cubicBezTo>
                  <a:cubicBezTo>
                    <a:pt x="351" y="300"/>
                    <a:pt x="352" y="300"/>
                    <a:pt x="353" y="300"/>
                  </a:cubicBezTo>
                  <a:cubicBezTo>
                    <a:pt x="353" y="297"/>
                    <a:pt x="354" y="297"/>
                    <a:pt x="354" y="296"/>
                  </a:cubicBezTo>
                  <a:cubicBezTo>
                    <a:pt x="353" y="296"/>
                    <a:pt x="353" y="296"/>
                    <a:pt x="353" y="296"/>
                  </a:cubicBezTo>
                  <a:cubicBezTo>
                    <a:pt x="353" y="295"/>
                    <a:pt x="353" y="295"/>
                    <a:pt x="353" y="295"/>
                  </a:cubicBezTo>
                  <a:cubicBezTo>
                    <a:pt x="357" y="295"/>
                    <a:pt x="361" y="294"/>
                    <a:pt x="361" y="292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4" name="Freeform: Shape 352">
              <a:extLst>
                <a:ext uri="{FF2B5EF4-FFF2-40B4-BE49-F238E27FC236}">
                  <a16:creationId xmlns:a16="http://schemas.microsoft.com/office/drawing/2014/main" id="{EFBC63B2-F567-6B0A-229D-F332899C4A85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4989669" y="4479275"/>
              <a:ext cx="944763" cy="1100199"/>
            </a:xfrm>
            <a:custGeom>
              <a:avLst/>
              <a:gdLst>
                <a:gd name="connsiteX0" fmla="*/ 700040 w 944763"/>
                <a:gd name="connsiteY0" fmla="*/ 1044310 h 1100199"/>
                <a:gd name="connsiteX1" fmla="*/ 700649 w 944763"/>
                <a:gd name="connsiteY1" fmla="*/ 1044310 h 1100199"/>
                <a:gd name="connsiteX2" fmla="*/ 700649 w 944763"/>
                <a:gd name="connsiteY2" fmla="*/ 1044925 h 1100199"/>
                <a:gd name="connsiteX3" fmla="*/ 700040 w 944763"/>
                <a:gd name="connsiteY3" fmla="*/ 1044925 h 1100199"/>
                <a:gd name="connsiteX4" fmla="*/ 700040 w 944763"/>
                <a:gd name="connsiteY4" fmla="*/ 1044310 h 1100199"/>
                <a:gd name="connsiteX5" fmla="*/ 716488 w 944763"/>
                <a:gd name="connsiteY5" fmla="*/ 919021 h 1100199"/>
                <a:gd name="connsiteX6" fmla="*/ 719534 w 944763"/>
                <a:gd name="connsiteY6" fmla="*/ 919021 h 1100199"/>
                <a:gd name="connsiteX7" fmla="*/ 719534 w 944763"/>
                <a:gd name="connsiteY7" fmla="*/ 919635 h 1100199"/>
                <a:gd name="connsiteX8" fmla="*/ 720143 w 944763"/>
                <a:gd name="connsiteY8" fmla="*/ 919635 h 1100199"/>
                <a:gd name="connsiteX9" fmla="*/ 720143 w 944763"/>
                <a:gd name="connsiteY9" fmla="*/ 920250 h 1100199"/>
                <a:gd name="connsiteX10" fmla="*/ 721361 w 944763"/>
                <a:gd name="connsiteY10" fmla="*/ 920250 h 1100199"/>
                <a:gd name="connsiteX11" fmla="*/ 721361 w 944763"/>
                <a:gd name="connsiteY11" fmla="*/ 921478 h 1100199"/>
                <a:gd name="connsiteX12" fmla="*/ 723189 w 944763"/>
                <a:gd name="connsiteY12" fmla="*/ 921478 h 1100199"/>
                <a:gd name="connsiteX13" fmla="*/ 723189 w 944763"/>
                <a:gd name="connsiteY13" fmla="*/ 922092 h 1100199"/>
                <a:gd name="connsiteX14" fmla="*/ 727453 w 944763"/>
                <a:gd name="connsiteY14" fmla="*/ 922706 h 1100199"/>
                <a:gd name="connsiteX15" fmla="*/ 725017 w 944763"/>
                <a:gd name="connsiteY15" fmla="*/ 922706 h 1100199"/>
                <a:gd name="connsiteX16" fmla="*/ 725017 w 944763"/>
                <a:gd name="connsiteY16" fmla="*/ 923320 h 1100199"/>
                <a:gd name="connsiteX17" fmla="*/ 722580 w 944763"/>
                <a:gd name="connsiteY17" fmla="*/ 923935 h 1100199"/>
                <a:gd name="connsiteX18" fmla="*/ 722580 w 944763"/>
                <a:gd name="connsiteY18" fmla="*/ 925163 h 1100199"/>
                <a:gd name="connsiteX19" fmla="*/ 721361 w 944763"/>
                <a:gd name="connsiteY19" fmla="*/ 925163 h 1100199"/>
                <a:gd name="connsiteX20" fmla="*/ 721361 w 944763"/>
                <a:gd name="connsiteY20" fmla="*/ 925777 h 1100199"/>
                <a:gd name="connsiteX21" fmla="*/ 720752 w 944763"/>
                <a:gd name="connsiteY21" fmla="*/ 925777 h 1100199"/>
                <a:gd name="connsiteX22" fmla="*/ 720752 w 944763"/>
                <a:gd name="connsiteY22" fmla="*/ 927620 h 1100199"/>
                <a:gd name="connsiteX23" fmla="*/ 720143 w 944763"/>
                <a:gd name="connsiteY23" fmla="*/ 927620 h 1100199"/>
                <a:gd name="connsiteX24" fmla="*/ 720143 w 944763"/>
                <a:gd name="connsiteY24" fmla="*/ 930690 h 1100199"/>
                <a:gd name="connsiteX25" fmla="*/ 720752 w 944763"/>
                <a:gd name="connsiteY25" fmla="*/ 930690 h 1100199"/>
                <a:gd name="connsiteX26" fmla="*/ 720752 w 944763"/>
                <a:gd name="connsiteY26" fmla="*/ 930076 h 1100199"/>
                <a:gd name="connsiteX27" fmla="*/ 721361 w 944763"/>
                <a:gd name="connsiteY27" fmla="*/ 930076 h 1100199"/>
                <a:gd name="connsiteX28" fmla="*/ 719534 w 944763"/>
                <a:gd name="connsiteY28" fmla="*/ 934375 h 1100199"/>
                <a:gd name="connsiteX29" fmla="*/ 718925 w 944763"/>
                <a:gd name="connsiteY29" fmla="*/ 934375 h 1100199"/>
                <a:gd name="connsiteX30" fmla="*/ 718925 w 944763"/>
                <a:gd name="connsiteY30" fmla="*/ 935604 h 1100199"/>
                <a:gd name="connsiteX31" fmla="*/ 717706 w 944763"/>
                <a:gd name="connsiteY31" fmla="*/ 935604 h 1100199"/>
                <a:gd name="connsiteX32" fmla="*/ 717706 w 944763"/>
                <a:gd name="connsiteY32" fmla="*/ 937446 h 1100199"/>
                <a:gd name="connsiteX33" fmla="*/ 717097 w 944763"/>
                <a:gd name="connsiteY33" fmla="*/ 937446 h 1100199"/>
                <a:gd name="connsiteX34" fmla="*/ 715879 w 944763"/>
                <a:gd name="connsiteY34" fmla="*/ 943588 h 1100199"/>
                <a:gd name="connsiteX35" fmla="*/ 715270 w 944763"/>
                <a:gd name="connsiteY35" fmla="*/ 943588 h 1100199"/>
                <a:gd name="connsiteX36" fmla="*/ 715270 w 944763"/>
                <a:gd name="connsiteY36" fmla="*/ 944816 h 1100199"/>
                <a:gd name="connsiteX37" fmla="*/ 714660 w 944763"/>
                <a:gd name="connsiteY37" fmla="*/ 944816 h 1100199"/>
                <a:gd name="connsiteX38" fmla="*/ 712224 w 944763"/>
                <a:gd name="connsiteY38" fmla="*/ 949115 h 1100199"/>
                <a:gd name="connsiteX39" fmla="*/ 711614 w 944763"/>
                <a:gd name="connsiteY39" fmla="*/ 949115 h 1100199"/>
                <a:gd name="connsiteX40" fmla="*/ 711614 w 944763"/>
                <a:gd name="connsiteY40" fmla="*/ 950344 h 1100199"/>
                <a:gd name="connsiteX41" fmla="*/ 711005 w 944763"/>
                <a:gd name="connsiteY41" fmla="*/ 950344 h 1100199"/>
                <a:gd name="connsiteX42" fmla="*/ 711005 w 944763"/>
                <a:gd name="connsiteY42" fmla="*/ 950958 h 1100199"/>
                <a:gd name="connsiteX43" fmla="*/ 709787 w 944763"/>
                <a:gd name="connsiteY43" fmla="*/ 950958 h 1100199"/>
                <a:gd name="connsiteX44" fmla="*/ 709787 w 944763"/>
                <a:gd name="connsiteY44" fmla="*/ 952800 h 1100199"/>
                <a:gd name="connsiteX45" fmla="*/ 709178 w 944763"/>
                <a:gd name="connsiteY45" fmla="*/ 952800 h 1100199"/>
                <a:gd name="connsiteX46" fmla="*/ 708569 w 944763"/>
                <a:gd name="connsiteY46" fmla="*/ 954643 h 1100199"/>
                <a:gd name="connsiteX47" fmla="*/ 707959 w 944763"/>
                <a:gd name="connsiteY47" fmla="*/ 954643 h 1100199"/>
                <a:gd name="connsiteX48" fmla="*/ 707959 w 944763"/>
                <a:gd name="connsiteY48" fmla="*/ 956485 h 1100199"/>
                <a:gd name="connsiteX49" fmla="*/ 707350 w 944763"/>
                <a:gd name="connsiteY49" fmla="*/ 956485 h 1100199"/>
                <a:gd name="connsiteX50" fmla="*/ 707350 w 944763"/>
                <a:gd name="connsiteY50" fmla="*/ 957099 h 1100199"/>
                <a:gd name="connsiteX51" fmla="*/ 706132 w 944763"/>
                <a:gd name="connsiteY51" fmla="*/ 957099 h 1100199"/>
                <a:gd name="connsiteX52" fmla="*/ 706132 w 944763"/>
                <a:gd name="connsiteY52" fmla="*/ 958328 h 1100199"/>
                <a:gd name="connsiteX53" fmla="*/ 705523 w 944763"/>
                <a:gd name="connsiteY53" fmla="*/ 958328 h 1100199"/>
                <a:gd name="connsiteX54" fmla="*/ 704913 w 944763"/>
                <a:gd name="connsiteY54" fmla="*/ 960784 h 1100199"/>
                <a:gd name="connsiteX55" fmla="*/ 704304 w 944763"/>
                <a:gd name="connsiteY55" fmla="*/ 960784 h 1100199"/>
                <a:gd name="connsiteX56" fmla="*/ 704304 w 944763"/>
                <a:gd name="connsiteY56" fmla="*/ 962627 h 1100199"/>
                <a:gd name="connsiteX57" fmla="*/ 703695 w 944763"/>
                <a:gd name="connsiteY57" fmla="*/ 962627 h 1100199"/>
                <a:gd name="connsiteX58" fmla="*/ 703695 w 944763"/>
                <a:gd name="connsiteY58" fmla="*/ 963241 h 1100199"/>
                <a:gd name="connsiteX59" fmla="*/ 703086 w 944763"/>
                <a:gd name="connsiteY59" fmla="*/ 963241 h 1100199"/>
                <a:gd name="connsiteX60" fmla="*/ 701868 w 944763"/>
                <a:gd name="connsiteY60" fmla="*/ 965698 h 1100199"/>
                <a:gd name="connsiteX61" fmla="*/ 701258 w 944763"/>
                <a:gd name="connsiteY61" fmla="*/ 965698 h 1100199"/>
                <a:gd name="connsiteX62" fmla="*/ 701258 w 944763"/>
                <a:gd name="connsiteY62" fmla="*/ 966312 h 1100199"/>
                <a:gd name="connsiteX63" fmla="*/ 700649 w 944763"/>
                <a:gd name="connsiteY63" fmla="*/ 966312 h 1100199"/>
                <a:gd name="connsiteX64" fmla="*/ 700649 w 944763"/>
                <a:gd name="connsiteY64" fmla="*/ 969383 h 1100199"/>
                <a:gd name="connsiteX65" fmla="*/ 699431 w 944763"/>
                <a:gd name="connsiteY65" fmla="*/ 969383 h 1100199"/>
                <a:gd name="connsiteX66" fmla="*/ 697603 w 944763"/>
                <a:gd name="connsiteY66" fmla="*/ 974296 h 1100199"/>
                <a:gd name="connsiteX67" fmla="*/ 696994 w 944763"/>
                <a:gd name="connsiteY67" fmla="*/ 974296 h 1100199"/>
                <a:gd name="connsiteX68" fmla="*/ 696994 w 944763"/>
                <a:gd name="connsiteY68" fmla="*/ 974910 h 1100199"/>
                <a:gd name="connsiteX69" fmla="*/ 696385 w 944763"/>
                <a:gd name="connsiteY69" fmla="*/ 974910 h 1100199"/>
                <a:gd name="connsiteX70" fmla="*/ 696385 w 944763"/>
                <a:gd name="connsiteY70" fmla="*/ 976753 h 1100199"/>
                <a:gd name="connsiteX71" fmla="*/ 695776 w 944763"/>
                <a:gd name="connsiteY71" fmla="*/ 976753 h 1100199"/>
                <a:gd name="connsiteX72" fmla="*/ 695776 w 944763"/>
                <a:gd name="connsiteY72" fmla="*/ 977981 h 1100199"/>
                <a:gd name="connsiteX73" fmla="*/ 695167 w 944763"/>
                <a:gd name="connsiteY73" fmla="*/ 977981 h 1100199"/>
                <a:gd name="connsiteX74" fmla="*/ 693948 w 944763"/>
                <a:gd name="connsiteY74" fmla="*/ 981052 h 1100199"/>
                <a:gd name="connsiteX75" fmla="*/ 693339 w 944763"/>
                <a:gd name="connsiteY75" fmla="*/ 981052 h 1100199"/>
                <a:gd name="connsiteX76" fmla="*/ 693339 w 944763"/>
                <a:gd name="connsiteY76" fmla="*/ 982280 h 1100199"/>
                <a:gd name="connsiteX77" fmla="*/ 693948 w 944763"/>
                <a:gd name="connsiteY77" fmla="*/ 982280 h 1100199"/>
                <a:gd name="connsiteX78" fmla="*/ 695167 w 944763"/>
                <a:gd name="connsiteY78" fmla="*/ 985965 h 1100199"/>
                <a:gd name="connsiteX79" fmla="*/ 693948 w 944763"/>
                <a:gd name="connsiteY79" fmla="*/ 985965 h 1100199"/>
                <a:gd name="connsiteX80" fmla="*/ 693339 w 944763"/>
                <a:gd name="connsiteY80" fmla="*/ 990264 h 1100199"/>
                <a:gd name="connsiteX81" fmla="*/ 693948 w 944763"/>
                <a:gd name="connsiteY81" fmla="*/ 990264 h 1100199"/>
                <a:gd name="connsiteX82" fmla="*/ 693339 w 944763"/>
                <a:gd name="connsiteY82" fmla="*/ 992107 h 1100199"/>
                <a:gd name="connsiteX83" fmla="*/ 692730 w 944763"/>
                <a:gd name="connsiteY83" fmla="*/ 992107 h 1100199"/>
                <a:gd name="connsiteX84" fmla="*/ 692730 w 944763"/>
                <a:gd name="connsiteY84" fmla="*/ 992721 h 1100199"/>
                <a:gd name="connsiteX85" fmla="*/ 692121 w 944763"/>
                <a:gd name="connsiteY85" fmla="*/ 992721 h 1100199"/>
                <a:gd name="connsiteX86" fmla="*/ 692121 w 944763"/>
                <a:gd name="connsiteY86" fmla="*/ 998248 h 1100199"/>
                <a:gd name="connsiteX87" fmla="*/ 692730 w 944763"/>
                <a:gd name="connsiteY87" fmla="*/ 998248 h 1100199"/>
                <a:gd name="connsiteX88" fmla="*/ 691511 w 944763"/>
                <a:gd name="connsiteY88" fmla="*/ 1001319 h 1100199"/>
                <a:gd name="connsiteX89" fmla="*/ 690293 w 944763"/>
                <a:gd name="connsiteY89" fmla="*/ 1001319 h 1100199"/>
                <a:gd name="connsiteX90" fmla="*/ 690293 w 944763"/>
                <a:gd name="connsiteY90" fmla="*/ 1001933 h 1100199"/>
                <a:gd name="connsiteX91" fmla="*/ 689684 w 944763"/>
                <a:gd name="connsiteY91" fmla="*/ 1001933 h 1100199"/>
                <a:gd name="connsiteX92" fmla="*/ 689684 w 944763"/>
                <a:gd name="connsiteY92" fmla="*/ 1003776 h 1100199"/>
                <a:gd name="connsiteX93" fmla="*/ 689075 w 944763"/>
                <a:gd name="connsiteY93" fmla="*/ 1003776 h 1100199"/>
                <a:gd name="connsiteX94" fmla="*/ 689075 w 944763"/>
                <a:gd name="connsiteY94" fmla="*/ 1004390 h 1100199"/>
                <a:gd name="connsiteX95" fmla="*/ 687856 w 944763"/>
                <a:gd name="connsiteY95" fmla="*/ 1004390 h 1100199"/>
                <a:gd name="connsiteX96" fmla="*/ 687856 w 944763"/>
                <a:gd name="connsiteY96" fmla="*/ 1006232 h 1100199"/>
                <a:gd name="connsiteX97" fmla="*/ 686638 w 944763"/>
                <a:gd name="connsiteY97" fmla="*/ 1006232 h 1100199"/>
                <a:gd name="connsiteX98" fmla="*/ 686638 w 944763"/>
                <a:gd name="connsiteY98" fmla="*/ 1008075 h 1100199"/>
                <a:gd name="connsiteX99" fmla="*/ 685420 w 944763"/>
                <a:gd name="connsiteY99" fmla="*/ 1008075 h 1100199"/>
                <a:gd name="connsiteX100" fmla="*/ 685420 w 944763"/>
                <a:gd name="connsiteY100" fmla="*/ 1008689 h 1100199"/>
                <a:gd name="connsiteX101" fmla="*/ 686638 w 944763"/>
                <a:gd name="connsiteY101" fmla="*/ 1009303 h 1100199"/>
                <a:gd name="connsiteX102" fmla="*/ 685420 w 944763"/>
                <a:gd name="connsiteY102" fmla="*/ 1009303 h 1100199"/>
                <a:gd name="connsiteX103" fmla="*/ 686638 w 944763"/>
                <a:gd name="connsiteY103" fmla="*/ 1027114 h 1100199"/>
                <a:gd name="connsiteX104" fmla="*/ 687856 w 944763"/>
                <a:gd name="connsiteY104" fmla="*/ 1027114 h 1100199"/>
                <a:gd name="connsiteX105" fmla="*/ 691511 w 944763"/>
                <a:gd name="connsiteY105" fmla="*/ 1028342 h 1100199"/>
                <a:gd name="connsiteX106" fmla="*/ 691511 w 944763"/>
                <a:gd name="connsiteY106" fmla="*/ 1028956 h 1100199"/>
                <a:gd name="connsiteX107" fmla="*/ 692121 w 944763"/>
                <a:gd name="connsiteY107" fmla="*/ 1028956 h 1100199"/>
                <a:gd name="connsiteX108" fmla="*/ 692121 w 944763"/>
                <a:gd name="connsiteY108" fmla="*/ 1029571 h 1100199"/>
                <a:gd name="connsiteX109" fmla="*/ 692730 w 944763"/>
                <a:gd name="connsiteY109" fmla="*/ 1029571 h 1100199"/>
                <a:gd name="connsiteX110" fmla="*/ 692730 w 944763"/>
                <a:gd name="connsiteY110" fmla="*/ 1030799 h 1100199"/>
                <a:gd name="connsiteX111" fmla="*/ 693339 w 944763"/>
                <a:gd name="connsiteY111" fmla="*/ 1030799 h 1100199"/>
                <a:gd name="connsiteX112" fmla="*/ 693339 w 944763"/>
                <a:gd name="connsiteY112" fmla="*/ 1029571 h 1100199"/>
                <a:gd name="connsiteX113" fmla="*/ 693948 w 944763"/>
                <a:gd name="connsiteY113" fmla="*/ 1029571 h 1100199"/>
                <a:gd name="connsiteX114" fmla="*/ 693948 w 944763"/>
                <a:gd name="connsiteY114" fmla="*/ 1030799 h 1100199"/>
                <a:gd name="connsiteX115" fmla="*/ 695776 w 944763"/>
                <a:gd name="connsiteY115" fmla="*/ 1030799 h 1100199"/>
                <a:gd name="connsiteX116" fmla="*/ 695776 w 944763"/>
                <a:gd name="connsiteY116" fmla="*/ 1031413 h 1100199"/>
                <a:gd name="connsiteX117" fmla="*/ 696385 w 944763"/>
                <a:gd name="connsiteY117" fmla="*/ 1031413 h 1100199"/>
                <a:gd name="connsiteX118" fmla="*/ 696385 w 944763"/>
                <a:gd name="connsiteY118" fmla="*/ 1029571 h 1100199"/>
                <a:gd name="connsiteX119" fmla="*/ 697603 w 944763"/>
                <a:gd name="connsiteY119" fmla="*/ 1029571 h 1100199"/>
                <a:gd name="connsiteX120" fmla="*/ 697603 w 944763"/>
                <a:gd name="connsiteY120" fmla="*/ 1031413 h 1100199"/>
                <a:gd name="connsiteX121" fmla="*/ 698212 w 944763"/>
                <a:gd name="connsiteY121" fmla="*/ 1031413 h 1100199"/>
                <a:gd name="connsiteX122" fmla="*/ 698212 w 944763"/>
                <a:gd name="connsiteY122" fmla="*/ 1032027 h 1100199"/>
                <a:gd name="connsiteX123" fmla="*/ 699431 w 944763"/>
                <a:gd name="connsiteY123" fmla="*/ 1032027 h 1100199"/>
                <a:gd name="connsiteX124" fmla="*/ 699431 w 944763"/>
                <a:gd name="connsiteY124" fmla="*/ 1032641 h 1100199"/>
                <a:gd name="connsiteX125" fmla="*/ 700040 w 944763"/>
                <a:gd name="connsiteY125" fmla="*/ 1032641 h 1100199"/>
                <a:gd name="connsiteX126" fmla="*/ 700040 w 944763"/>
                <a:gd name="connsiteY126" fmla="*/ 1033256 h 1100199"/>
                <a:gd name="connsiteX127" fmla="*/ 700649 w 944763"/>
                <a:gd name="connsiteY127" fmla="*/ 1033256 h 1100199"/>
                <a:gd name="connsiteX128" fmla="*/ 700649 w 944763"/>
                <a:gd name="connsiteY128" fmla="*/ 1035098 h 1100199"/>
                <a:gd name="connsiteX129" fmla="*/ 701258 w 944763"/>
                <a:gd name="connsiteY129" fmla="*/ 1035098 h 1100199"/>
                <a:gd name="connsiteX130" fmla="*/ 701258 w 944763"/>
                <a:gd name="connsiteY130" fmla="*/ 1036326 h 1100199"/>
                <a:gd name="connsiteX131" fmla="*/ 700649 w 944763"/>
                <a:gd name="connsiteY131" fmla="*/ 1036326 h 1100199"/>
                <a:gd name="connsiteX132" fmla="*/ 700649 w 944763"/>
                <a:gd name="connsiteY132" fmla="*/ 1035712 h 1100199"/>
                <a:gd name="connsiteX133" fmla="*/ 700040 w 944763"/>
                <a:gd name="connsiteY133" fmla="*/ 1035712 h 1100199"/>
                <a:gd name="connsiteX134" fmla="*/ 700040 w 944763"/>
                <a:gd name="connsiteY134" fmla="*/ 1035098 h 1100199"/>
                <a:gd name="connsiteX135" fmla="*/ 699431 w 944763"/>
                <a:gd name="connsiteY135" fmla="*/ 1035098 h 1100199"/>
                <a:gd name="connsiteX136" fmla="*/ 699431 w 944763"/>
                <a:gd name="connsiteY136" fmla="*/ 1037555 h 1100199"/>
                <a:gd name="connsiteX137" fmla="*/ 698212 w 944763"/>
                <a:gd name="connsiteY137" fmla="*/ 1037555 h 1100199"/>
                <a:gd name="connsiteX138" fmla="*/ 698212 w 944763"/>
                <a:gd name="connsiteY138" fmla="*/ 1035098 h 1100199"/>
                <a:gd name="connsiteX139" fmla="*/ 696994 w 944763"/>
                <a:gd name="connsiteY139" fmla="*/ 1035098 h 1100199"/>
                <a:gd name="connsiteX140" fmla="*/ 696994 w 944763"/>
                <a:gd name="connsiteY140" fmla="*/ 1035712 h 1100199"/>
                <a:gd name="connsiteX141" fmla="*/ 696385 w 944763"/>
                <a:gd name="connsiteY141" fmla="*/ 1035712 h 1100199"/>
                <a:gd name="connsiteX142" fmla="*/ 696385 w 944763"/>
                <a:gd name="connsiteY142" fmla="*/ 1037555 h 1100199"/>
                <a:gd name="connsiteX143" fmla="*/ 695776 w 944763"/>
                <a:gd name="connsiteY143" fmla="*/ 1037555 h 1100199"/>
                <a:gd name="connsiteX144" fmla="*/ 695776 w 944763"/>
                <a:gd name="connsiteY144" fmla="*/ 1040011 h 1100199"/>
                <a:gd name="connsiteX145" fmla="*/ 696385 w 944763"/>
                <a:gd name="connsiteY145" fmla="*/ 1040011 h 1100199"/>
                <a:gd name="connsiteX146" fmla="*/ 696385 w 944763"/>
                <a:gd name="connsiteY146" fmla="*/ 1041240 h 1100199"/>
                <a:gd name="connsiteX147" fmla="*/ 696994 w 944763"/>
                <a:gd name="connsiteY147" fmla="*/ 1041240 h 1100199"/>
                <a:gd name="connsiteX148" fmla="*/ 697603 w 944763"/>
                <a:gd name="connsiteY148" fmla="*/ 1044925 h 1100199"/>
                <a:gd name="connsiteX149" fmla="*/ 700040 w 944763"/>
                <a:gd name="connsiteY149" fmla="*/ 1044925 h 1100199"/>
                <a:gd name="connsiteX150" fmla="*/ 700040 w 944763"/>
                <a:gd name="connsiteY150" fmla="*/ 1045539 h 1100199"/>
                <a:gd name="connsiteX151" fmla="*/ 699431 w 944763"/>
                <a:gd name="connsiteY151" fmla="*/ 1045539 h 1100199"/>
                <a:gd name="connsiteX152" fmla="*/ 700040 w 944763"/>
                <a:gd name="connsiteY152" fmla="*/ 1047995 h 1100199"/>
                <a:gd name="connsiteX153" fmla="*/ 700649 w 944763"/>
                <a:gd name="connsiteY153" fmla="*/ 1047995 h 1100199"/>
                <a:gd name="connsiteX154" fmla="*/ 700649 w 944763"/>
                <a:gd name="connsiteY154" fmla="*/ 1048610 h 1100199"/>
                <a:gd name="connsiteX155" fmla="*/ 701868 w 944763"/>
                <a:gd name="connsiteY155" fmla="*/ 1048610 h 1100199"/>
                <a:gd name="connsiteX156" fmla="*/ 701868 w 944763"/>
                <a:gd name="connsiteY156" fmla="*/ 1049224 h 1100199"/>
                <a:gd name="connsiteX157" fmla="*/ 706132 w 944763"/>
                <a:gd name="connsiteY157" fmla="*/ 1049224 h 1100199"/>
                <a:gd name="connsiteX158" fmla="*/ 706132 w 944763"/>
                <a:gd name="connsiteY158" fmla="*/ 1051680 h 1100199"/>
                <a:gd name="connsiteX159" fmla="*/ 707350 w 944763"/>
                <a:gd name="connsiteY159" fmla="*/ 1051680 h 1100199"/>
                <a:gd name="connsiteX160" fmla="*/ 707350 w 944763"/>
                <a:gd name="connsiteY160" fmla="*/ 1052295 h 1100199"/>
                <a:gd name="connsiteX161" fmla="*/ 706132 w 944763"/>
                <a:gd name="connsiteY161" fmla="*/ 1052295 h 1100199"/>
                <a:gd name="connsiteX162" fmla="*/ 706132 w 944763"/>
                <a:gd name="connsiteY162" fmla="*/ 1054751 h 1100199"/>
                <a:gd name="connsiteX163" fmla="*/ 705523 w 944763"/>
                <a:gd name="connsiteY163" fmla="*/ 1054751 h 1100199"/>
                <a:gd name="connsiteX164" fmla="*/ 705523 w 944763"/>
                <a:gd name="connsiteY164" fmla="*/ 1053523 h 1100199"/>
                <a:gd name="connsiteX165" fmla="*/ 704913 w 944763"/>
                <a:gd name="connsiteY165" fmla="*/ 1053523 h 1100199"/>
                <a:gd name="connsiteX166" fmla="*/ 704913 w 944763"/>
                <a:gd name="connsiteY166" fmla="*/ 1054751 h 1100199"/>
                <a:gd name="connsiteX167" fmla="*/ 704304 w 944763"/>
                <a:gd name="connsiteY167" fmla="*/ 1054751 h 1100199"/>
                <a:gd name="connsiteX168" fmla="*/ 704304 w 944763"/>
                <a:gd name="connsiteY168" fmla="*/ 1055980 h 1100199"/>
                <a:gd name="connsiteX169" fmla="*/ 704913 w 944763"/>
                <a:gd name="connsiteY169" fmla="*/ 1055980 h 1100199"/>
                <a:gd name="connsiteX170" fmla="*/ 704913 w 944763"/>
                <a:gd name="connsiteY170" fmla="*/ 1057208 h 1100199"/>
                <a:gd name="connsiteX171" fmla="*/ 706132 w 944763"/>
                <a:gd name="connsiteY171" fmla="*/ 1057208 h 1100199"/>
                <a:gd name="connsiteX172" fmla="*/ 706132 w 944763"/>
                <a:gd name="connsiteY172" fmla="*/ 1056594 h 1100199"/>
                <a:gd name="connsiteX173" fmla="*/ 707959 w 944763"/>
                <a:gd name="connsiteY173" fmla="*/ 1055980 h 1100199"/>
                <a:gd name="connsiteX174" fmla="*/ 707959 w 944763"/>
                <a:gd name="connsiteY174" fmla="*/ 1056594 h 1100199"/>
                <a:gd name="connsiteX175" fmla="*/ 708569 w 944763"/>
                <a:gd name="connsiteY175" fmla="*/ 1056594 h 1100199"/>
                <a:gd name="connsiteX176" fmla="*/ 708569 w 944763"/>
                <a:gd name="connsiteY176" fmla="*/ 1058436 h 1100199"/>
                <a:gd name="connsiteX177" fmla="*/ 709178 w 944763"/>
                <a:gd name="connsiteY177" fmla="*/ 1058436 h 1100199"/>
                <a:gd name="connsiteX178" fmla="*/ 709178 w 944763"/>
                <a:gd name="connsiteY178" fmla="*/ 1059050 h 1100199"/>
                <a:gd name="connsiteX179" fmla="*/ 709787 w 944763"/>
                <a:gd name="connsiteY179" fmla="*/ 1059050 h 1100199"/>
                <a:gd name="connsiteX180" fmla="*/ 709787 w 944763"/>
                <a:gd name="connsiteY180" fmla="*/ 1059665 h 1100199"/>
                <a:gd name="connsiteX181" fmla="*/ 711005 w 944763"/>
                <a:gd name="connsiteY181" fmla="*/ 1059665 h 1100199"/>
                <a:gd name="connsiteX182" fmla="*/ 711005 w 944763"/>
                <a:gd name="connsiteY182" fmla="*/ 1060279 h 1100199"/>
                <a:gd name="connsiteX183" fmla="*/ 707959 w 944763"/>
                <a:gd name="connsiteY183" fmla="*/ 1059050 h 1100199"/>
                <a:gd name="connsiteX184" fmla="*/ 707350 w 944763"/>
                <a:gd name="connsiteY184" fmla="*/ 1059050 h 1100199"/>
                <a:gd name="connsiteX185" fmla="*/ 707350 w 944763"/>
                <a:gd name="connsiteY185" fmla="*/ 1059665 h 1100199"/>
                <a:gd name="connsiteX186" fmla="*/ 706132 w 944763"/>
                <a:gd name="connsiteY186" fmla="*/ 1059665 h 1100199"/>
                <a:gd name="connsiteX187" fmla="*/ 706132 w 944763"/>
                <a:gd name="connsiteY187" fmla="*/ 1060279 h 1100199"/>
                <a:gd name="connsiteX188" fmla="*/ 704913 w 944763"/>
                <a:gd name="connsiteY188" fmla="*/ 1060279 h 1100199"/>
                <a:gd name="connsiteX189" fmla="*/ 704913 w 944763"/>
                <a:gd name="connsiteY189" fmla="*/ 1060893 h 1100199"/>
                <a:gd name="connsiteX190" fmla="*/ 704304 w 944763"/>
                <a:gd name="connsiteY190" fmla="*/ 1060893 h 1100199"/>
                <a:gd name="connsiteX191" fmla="*/ 704304 w 944763"/>
                <a:gd name="connsiteY191" fmla="*/ 1063964 h 1100199"/>
                <a:gd name="connsiteX192" fmla="*/ 703086 w 944763"/>
                <a:gd name="connsiteY192" fmla="*/ 1063964 h 1100199"/>
                <a:gd name="connsiteX193" fmla="*/ 703086 w 944763"/>
                <a:gd name="connsiteY193" fmla="*/ 1064578 h 1100199"/>
                <a:gd name="connsiteX194" fmla="*/ 701868 w 944763"/>
                <a:gd name="connsiteY194" fmla="*/ 1063964 h 1100199"/>
                <a:gd name="connsiteX195" fmla="*/ 701868 w 944763"/>
                <a:gd name="connsiteY195" fmla="*/ 1064578 h 1100199"/>
                <a:gd name="connsiteX196" fmla="*/ 701258 w 944763"/>
                <a:gd name="connsiteY196" fmla="*/ 1064578 h 1100199"/>
                <a:gd name="connsiteX197" fmla="*/ 701258 w 944763"/>
                <a:gd name="connsiteY197" fmla="*/ 1065192 h 1100199"/>
                <a:gd name="connsiteX198" fmla="*/ 699431 w 944763"/>
                <a:gd name="connsiteY198" fmla="*/ 1065192 h 1100199"/>
                <a:gd name="connsiteX199" fmla="*/ 699431 w 944763"/>
                <a:gd name="connsiteY199" fmla="*/ 1067034 h 1100199"/>
                <a:gd name="connsiteX200" fmla="*/ 698212 w 944763"/>
                <a:gd name="connsiteY200" fmla="*/ 1067034 h 1100199"/>
                <a:gd name="connsiteX201" fmla="*/ 698212 w 944763"/>
                <a:gd name="connsiteY201" fmla="*/ 1067649 h 1100199"/>
                <a:gd name="connsiteX202" fmla="*/ 697603 w 944763"/>
                <a:gd name="connsiteY202" fmla="*/ 1067649 h 1100199"/>
                <a:gd name="connsiteX203" fmla="*/ 697603 w 944763"/>
                <a:gd name="connsiteY203" fmla="*/ 1068263 h 1100199"/>
                <a:gd name="connsiteX204" fmla="*/ 696994 w 944763"/>
                <a:gd name="connsiteY204" fmla="*/ 1068263 h 1100199"/>
                <a:gd name="connsiteX205" fmla="*/ 696994 w 944763"/>
                <a:gd name="connsiteY205" fmla="*/ 1070719 h 1100199"/>
                <a:gd name="connsiteX206" fmla="*/ 695776 w 944763"/>
                <a:gd name="connsiteY206" fmla="*/ 1070719 h 1100199"/>
                <a:gd name="connsiteX207" fmla="*/ 695776 w 944763"/>
                <a:gd name="connsiteY207" fmla="*/ 1071948 h 1100199"/>
                <a:gd name="connsiteX208" fmla="*/ 695167 w 944763"/>
                <a:gd name="connsiteY208" fmla="*/ 1071948 h 1100199"/>
                <a:gd name="connsiteX209" fmla="*/ 695167 w 944763"/>
                <a:gd name="connsiteY209" fmla="*/ 1075019 h 1100199"/>
                <a:gd name="connsiteX210" fmla="*/ 693948 w 944763"/>
                <a:gd name="connsiteY210" fmla="*/ 1075019 h 1100199"/>
                <a:gd name="connsiteX211" fmla="*/ 693948 w 944763"/>
                <a:gd name="connsiteY211" fmla="*/ 1076247 h 1100199"/>
                <a:gd name="connsiteX212" fmla="*/ 693339 w 944763"/>
                <a:gd name="connsiteY212" fmla="*/ 1076247 h 1100199"/>
                <a:gd name="connsiteX213" fmla="*/ 693339 w 944763"/>
                <a:gd name="connsiteY213" fmla="*/ 1076861 h 1100199"/>
                <a:gd name="connsiteX214" fmla="*/ 692730 w 944763"/>
                <a:gd name="connsiteY214" fmla="*/ 1076861 h 1100199"/>
                <a:gd name="connsiteX215" fmla="*/ 692730 w 944763"/>
                <a:gd name="connsiteY215" fmla="*/ 1078704 h 1100199"/>
                <a:gd name="connsiteX216" fmla="*/ 692121 w 944763"/>
                <a:gd name="connsiteY216" fmla="*/ 1078704 h 1100199"/>
                <a:gd name="connsiteX217" fmla="*/ 692121 w 944763"/>
                <a:gd name="connsiteY217" fmla="*/ 1081774 h 1100199"/>
                <a:gd name="connsiteX218" fmla="*/ 692730 w 944763"/>
                <a:gd name="connsiteY218" fmla="*/ 1081774 h 1100199"/>
                <a:gd name="connsiteX219" fmla="*/ 692730 w 944763"/>
                <a:gd name="connsiteY219" fmla="*/ 1082389 h 1100199"/>
                <a:gd name="connsiteX220" fmla="*/ 692121 w 944763"/>
                <a:gd name="connsiteY220" fmla="*/ 1082389 h 1100199"/>
                <a:gd name="connsiteX221" fmla="*/ 692121 w 944763"/>
                <a:gd name="connsiteY221" fmla="*/ 1083617 h 1100199"/>
                <a:gd name="connsiteX222" fmla="*/ 691511 w 944763"/>
                <a:gd name="connsiteY222" fmla="*/ 1083617 h 1100199"/>
                <a:gd name="connsiteX223" fmla="*/ 691511 w 944763"/>
                <a:gd name="connsiteY223" fmla="*/ 1084231 h 1100199"/>
                <a:gd name="connsiteX224" fmla="*/ 692121 w 944763"/>
                <a:gd name="connsiteY224" fmla="*/ 1084231 h 1100199"/>
                <a:gd name="connsiteX225" fmla="*/ 692121 w 944763"/>
                <a:gd name="connsiteY225" fmla="*/ 1084845 h 1100199"/>
                <a:gd name="connsiteX226" fmla="*/ 691511 w 944763"/>
                <a:gd name="connsiteY226" fmla="*/ 1084845 h 1100199"/>
                <a:gd name="connsiteX227" fmla="*/ 691511 w 944763"/>
                <a:gd name="connsiteY227" fmla="*/ 1086688 h 1100199"/>
                <a:gd name="connsiteX228" fmla="*/ 692121 w 944763"/>
                <a:gd name="connsiteY228" fmla="*/ 1086688 h 1100199"/>
                <a:gd name="connsiteX229" fmla="*/ 692730 w 944763"/>
                <a:gd name="connsiteY229" fmla="*/ 1089758 h 1100199"/>
                <a:gd name="connsiteX230" fmla="*/ 693948 w 944763"/>
                <a:gd name="connsiteY230" fmla="*/ 1089758 h 1100199"/>
                <a:gd name="connsiteX231" fmla="*/ 693948 w 944763"/>
                <a:gd name="connsiteY231" fmla="*/ 1094058 h 1100199"/>
                <a:gd name="connsiteX232" fmla="*/ 695167 w 944763"/>
                <a:gd name="connsiteY232" fmla="*/ 1094058 h 1100199"/>
                <a:gd name="connsiteX233" fmla="*/ 695167 w 944763"/>
                <a:gd name="connsiteY233" fmla="*/ 1094672 h 1100199"/>
                <a:gd name="connsiteX234" fmla="*/ 695776 w 944763"/>
                <a:gd name="connsiteY234" fmla="*/ 1094672 h 1100199"/>
                <a:gd name="connsiteX235" fmla="*/ 695776 w 944763"/>
                <a:gd name="connsiteY235" fmla="*/ 1098357 h 1100199"/>
                <a:gd name="connsiteX236" fmla="*/ 695167 w 944763"/>
                <a:gd name="connsiteY236" fmla="*/ 1096514 h 1100199"/>
                <a:gd name="connsiteX237" fmla="*/ 693948 w 944763"/>
                <a:gd name="connsiteY237" fmla="*/ 1096514 h 1100199"/>
                <a:gd name="connsiteX238" fmla="*/ 693948 w 944763"/>
                <a:gd name="connsiteY238" fmla="*/ 1097743 h 1100199"/>
                <a:gd name="connsiteX239" fmla="*/ 693339 w 944763"/>
                <a:gd name="connsiteY239" fmla="*/ 1097743 h 1100199"/>
                <a:gd name="connsiteX240" fmla="*/ 693339 w 944763"/>
                <a:gd name="connsiteY240" fmla="*/ 1098971 h 1100199"/>
                <a:gd name="connsiteX241" fmla="*/ 692730 w 944763"/>
                <a:gd name="connsiteY241" fmla="*/ 1098357 h 1100199"/>
                <a:gd name="connsiteX242" fmla="*/ 692730 w 944763"/>
                <a:gd name="connsiteY242" fmla="*/ 1098971 h 1100199"/>
                <a:gd name="connsiteX243" fmla="*/ 692121 w 944763"/>
                <a:gd name="connsiteY243" fmla="*/ 1098971 h 1100199"/>
                <a:gd name="connsiteX244" fmla="*/ 691511 w 944763"/>
                <a:gd name="connsiteY244" fmla="*/ 1100199 h 1100199"/>
                <a:gd name="connsiteX245" fmla="*/ 691511 w 944763"/>
                <a:gd name="connsiteY245" fmla="*/ 1099585 h 1100199"/>
                <a:gd name="connsiteX246" fmla="*/ 690293 w 944763"/>
                <a:gd name="connsiteY246" fmla="*/ 1099585 h 1100199"/>
                <a:gd name="connsiteX247" fmla="*/ 690293 w 944763"/>
                <a:gd name="connsiteY247" fmla="*/ 1098971 h 1100199"/>
                <a:gd name="connsiteX248" fmla="*/ 689075 w 944763"/>
                <a:gd name="connsiteY248" fmla="*/ 1098971 h 1100199"/>
                <a:gd name="connsiteX249" fmla="*/ 689075 w 944763"/>
                <a:gd name="connsiteY249" fmla="*/ 1098357 h 1100199"/>
                <a:gd name="connsiteX250" fmla="*/ 688466 w 944763"/>
                <a:gd name="connsiteY250" fmla="*/ 1098357 h 1100199"/>
                <a:gd name="connsiteX251" fmla="*/ 688466 w 944763"/>
                <a:gd name="connsiteY251" fmla="*/ 1096514 h 1100199"/>
                <a:gd name="connsiteX252" fmla="*/ 689075 w 944763"/>
                <a:gd name="connsiteY252" fmla="*/ 1096514 h 1100199"/>
                <a:gd name="connsiteX253" fmla="*/ 689075 w 944763"/>
                <a:gd name="connsiteY253" fmla="*/ 1095900 h 1100199"/>
                <a:gd name="connsiteX254" fmla="*/ 688466 w 944763"/>
                <a:gd name="connsiteY254" fmla="*/ 1095900 h 1100199"/>
                <a:gd name="connsiteX255" fmla="*/ 688466 w 944763"/>
                <a:gd name="connsiteY255" fmla="*/ 1096514 h 1100199"/>
                <a:gd name="connsiteX256" fmla="*/ 686638 w 944763"/>
                <a:gd name="connsiteY256" fmla="*/ 1095900 h 1100199"/>
                <a:gd name="connsiteX257" fmla="*/ 686638 w 944763"/>
                <a:gd name="connsiteY257" fmla="*/ 1095286 h 1100199"/>
                <a:gd name="connsiteX258" fmla="*/ 685420 w 944763"/>
                <a:gd name="connsiteY258" fmla="*/ 1095286 h 1100199"/>
                <a:gd name="connsiteX259" fmla="*/ 685420 w 944763"/>
                <a:gd name="connsiteY259" fmla="*/ 1094672 h 1100199"/>
                <a:gd name="connsiteX260" fmla="*/ 683592 w 944763"/>
                <a:gd name="connsiteY260" fmla="*/ 1095900 h 1100199"/>
                <a:gd name="connsiteX261" fmla="*/ 679937 w 944763"/>
                <a:gd name="connsiteY261" fmla="*/ 1095900 h 1100199"/>
                <a:gd name="connsiteX262" fmla="*/ 679937 w 944763"/>
                <a:gd name="connsiteY262" fmla="*/ 1095286 h 1100199"/>
                <a:gd name="connsiteX263" fmla="*/ 676891 w 944763"/>
                <a:gd name="connsiteY263" fmla="*/ 1094058 h 1100199"/>
                <a:gd name="connsiteX264" fmla="*/ 676891 w 944763"/>
                <a:gd name="connsiteY264" fmla="*/ 1093443 h 1100199"/>
                <a:gd name="connsiteX265" fmla="*/ 675064 w 944763"/>
                <a:gd name="connsiteY265" fmla="*/ 1093443 h 1100199"/>
                <a:gd name="connsiteX266" fmla="*/ 675064 w 944763"/>
                <a:gd name="connsiteY266" fmla="*/ 1092215 h 1100199"/>
                <a:gd name="connsiteX267" fmla="*/ 672018 w 944763"/>
                <a:gd name="connsiteY267" fmla="*/ 1092215 h 1100199"/>
                <a:gd name="connsiteX268" fmla="*/ 672018 w 944763"/>
                <a:gd name="connsiteY268" fmla="*/ 1093443 h 1100199"/>
                <a:gd name="connsiteX269" fmla="*/ 670190 w 944763"/>
                <a:gd name="connsiteY269" fmla="*/ 1093443 h 1100199"/>
                <a:gd name="connsiteX270" fmla="*/ 670190 w 944763"/>
                <a:gd name="connsiteY270" fmla="*/ 1094058 h 1100199"/>
                <a:gd name="connsiteX271" fmla="*/ 667144 w 944763"/>
                <a:gd name="connsiteY271" fmla="*/ 1094672 h 1100199"/>
                <a:gd name="connsiteX272" fmla="*/ 667144 w 944763"/>
                <a:gd name="connsiteY272" fmla="*/ 1095286 h 1100199"/>
                <a:gd name="connsiteX273" fmla="*/ 665926 w 944763"/>
                <a:gd name="connsiteY273" fmla="*/ 1095286 h 1100199"/>
                <a:gd name="connsiteX274" fmla="*/ 665926 w 944763"/>
                <a:gd name="connsiteY274" fmla="*/ 1095900 h 1100199"/>
                <a:gd name="connsiteX275" fmla="*/ 662271 w 944763"/>
                <a:gd name="connsiteY275" fmla="*/ 1095286 h 1100199"/>
                <a:gd name="connsiteX276" fmla="*/ 662271 w 944763"/>
                <a:gd name="connsiteY276" fmla="*/ 1094672 h 1100199"/>
                <a:gd name="connsiteX277" fmla="*/ 658616 w 944763"/>
                <a:gd name="connsiteY277" fmla="*/ 1094672 h 1100199"/>
                <a:gd name="connsiteX278" fmla="*/ 658616 w 944763"/>
                <a:gd name="connsiteY278" fmla="*/ 1095286 h 1100199"/>
                <a:gd name="connsiteX279" fmla="*/ 658006 w 944763"/>
                <a:gd name="connsiteY279" fmla="*/ 1095286 h 1100199"/>
                <a:gd name="connsiteX280" fmla="*/ 658006 w 944763"/>
                <a:gd name="connsiteY280" fmla="*/ 1094672 h 1100199"/>
                <a:gd name="connsiteX281" fmla="*/ 656788 w 944763"/>
                <a:gd name="connsiteY281" fmla="*/ 1094672 h 1100199"/>
                <a:gd name="connsiteX282" fmla="*/ 656788 w 944763"/>
                <a:gd name="connsiteY282" fmla="*/ 1094058 h 1100199"/>
                <a:gd name="connsiteX283" fmla="*/ 655570 w 944763"/>
                <a:gd name="connsiteY283" fmla="*/ 1094058 h 1100199"/>
                <a:gd name="connsiteX284" fmla="*/ 655570 w 944763"/>
                <a:gd name="connsiteY284" fmla="*/ 1093443 h 1100199"/>
                <a:gd name="connsiteX285" fmla="*/ 654961 w 944763"/>
                <a:gd name="connsiteY285" fmla="*/ 1093443 h 1100199"/>
                <a:gd name="connsiteX286" fmla="*/ 654961 w 944763"/>
                <a:gd name="connsiteY286" fmla="*/ 1092215 h 1100199"/>
                <a:gd name="connsiteX287" fmla="*/ 653742 w 944763"/>
                <a:gd name="connsiteY287" fmla="*/ 1092215 h 1100199"/>
                <a:gd name="connsiteX288" fmla="*/ 653742 w 944763"/>
                <a:gd name="connsiteY288" fmla="*/ 1091601 h 1100199"/>
                <a:gd name="connsiteX289" fmla="*/ 651305 w 944763"/>
                <a:gd name="connsiteY289" fmla="*/ 1090987 h 1100199"/>
                <a:gd name="connsiteX290" fmla="*/ 651305 w 944763"/>
                <a:gd name="connsiteY290" fmla="*/ 1090373 h 1100199"/>
                <a:gd name="connsiteX291" fmla="*/ 648869 w 944763"/>
                <a:gd name="connsiteY291" fmla="*/ 1090373 h 1100199"/>
                <a:gd name="connsiteX292" fmla="*/ 648869 w 944763"/>
                <a:gd name="connsiteY292" fmla="*/ 1089758 h 1100199"/>
                <a:gd name="connsiteX293" fmla="*/ 645823 w 944763"/>
                <a:gd name="connsiteY293" fmla="*/ 1089758 h 1100199"/>
                <a:gd name="connsiteX294" fmla="*/ 645823 w 944763"/>
                <a:gd name="connsiteY294" fmla="*/ 1088530 h 1100199"/>
                <a:gd name="connsiteX295" fmla="*/ 643386 w 944763"/>
                <a:gd name="connsiteY295" fmla="*/ 1088530 h 1100199"/>
                <a:gd name="connsiteX296" fmla="*/ 643386 w 944763"/>
                <a:gd name="connsiteY296" fmla="*/ 1089758 h 1100199"/>
                <a:gd name="connsiteX297" fmla="*/ 642777 w 944763"/>
                <a:gd name="connsiteY297" fmla="*/ 1089758 h 1100199"/>
                <a:gd name="connsiteX298" fmla="*/ 642777 w 944763"/>
                <a:gd name="connsiteY298" fmla="*/ 1088530 h 1100199"/>
                <a:gd name="connsiteX299" fmla="*/ 639122 w 944763"/>
                <a:gd name="connsiteY299" fmla="*/ 1088530 h 1100199"/>
                <a:gd name="connsiteX300" fmla="*/ 639122 w 944763"/>
                <a:gd name="connsiteY300" fmla="*/ 1087916 h 1100199"/>
                <a:gd name="connsiteX301" fmla="*/ 638513 w 944763"/>
                <a:gd name="connsiteY301" fmla="*/ 1087916 h 1100199"/>
                <a:gd name="connsiteX302" fmla="*/ 638513 w 944763"/>
                <a:gd name="connsiteY302" fmla="*/ 1087302 h 1100199"/>
                <a:gd name="connsiteX303" fmla="*/ 637903 w 944763"/>
                <a:gd name="connsiteY303" fmla="*/ 1087302 h 1100199"/>
                <a:gd name="connsiteX304" fmla="*/ 637903 w 944763"/>
                <a:gd name="connsiteY304" fmla="*/ 1086688 h 1100199"/>
                <a:gd name="connsiteX305" fmla="*/ 637294 w 944763"/>
                <a:gd name="connsiteY305" fmla="*/ 1086688 h 1100199"/>
                <a:gd name="connsiteX306" fmla="*/ 637294 w 944763"/>
                <a:gd name="connsiteY306" fmla="*/ 1086073 h 1100199"/>
                <a:gd name="connsiteX307" fmla="*/ 636076 w 944763"/>
                <a:gd name="connsiteY307" fmla="*/ 1086073 h 1100199"/>
                <a:gd name="connsiteX308" fmla="*/ 636076 w 944763"/>
                <a:gd name="connsiteY308" fmla="*/ 1083617 h 1100199"/>
                <a:gd name="connsiteX309" fmla="*/ 635467 w 944763"/>
                <a:gd name="connsiteY309" fmla="*/ 1083617 h 1100199"/>
                <a:gd name="connsiteX310" fmla="*/ 635467 w 944763"/>
                <a:gd name="connsiteY310" fmla="*/ 1081774 h 1100199"/>
                <a:gd name="connsiteX311" fmla="*/ 634858 w 944763"/>
                <a:gd name="connsiteY311" fmla="*/ 1081774 h 1100199"/>
                <a:gd name="connsiteX312" fmla="*/ 634858 w 944763"/>
                <a:gd name="connsiteY312" fmla="*/ 1079932 h 1100199"/>
                <a:gd name="connsiteX313" fmla="*/ 634248 w 944763"/>
                <a:gd name="connsiteY313" fmla="*/ 1079932 h 1100199"/>
                <a:gd name="connsiteX314" fmla="*/ 634248 w 944763"/>
                <a:gd name="connsiteY314" fmla="*/ 1078704 h 1100199"/>
                <a:gd name="connsiteX315" fmla="*/ 633639 w 944763"/>
                <a:gd name="connsiteY315" fmla="*/ 1078704 h 1100199"/>
                <a:gd name="connsiteX316" fmla="*/ 633639 w 944763"/>
                <a:gd name="connsiteY316" fmla="*/ 1078089 h 1100199"/>
                <a:gd name="connsiteX317" fmla="*/ 633030 w 944763"/>
                <a:gd name="connsiteY317" fmla="*/ 1078089 h 1100199"/>
                <a:gd name="connsiteX318" fmla="*/ 633030 w 944763"/>
                <a:gd name="connsiteY318" fmla="*/ 1076247 h 1100199"/>
                <a:gd name="connsiteX319" fmla="*/ 631812 w 944763"/>
                <a:gd name="connsiteY319" fmla="*/ 1076247 h 1100199"/>
                <a:gd name="connsiteX320" fmla="*/ 631812 w 944763"/>
                <a:gd name="connsiteY320" fmla="*/ 1075019 h 1100199"/>
                <a:gd name="connsiteX321" fmla="*/ 631202 w 944763"/>
                <a:gd name="connsiteY321" fmla="*/ 1075019 h 1100199"/>
                <a:gd name="connsiteX322" fmla="*/ 631202 w 944763"/>
                <a:gd name="connsiteY322" fmla="*/ 1074404 h 1100199"/>
                <a:gd name="connsiteX323" fmla="*/ 630593 w 944763"/>
                <a:gd name="connsiteY323" fmla="*/ 1074404 h 1100199"/>
                <a:gd name="connsiteX324" fmla="*/ 629984 w 944763"/>
                <a:gd name="connsiteY324" fmla="*/ 1071948 h 1100199"/>
                <a:gd name="connsiteX325" fmla="*/ 629375 w 944763"/>
                <a:gd name="connsiteY325" fmla="*/ 1071948 h 1100199"/>
                <a:gd name="connsiteX326" fmla="*/ 626329 w 944763"/>
                <a:gd name="connsiteY326" fmla="*/ 1068263 h 1100199"/>
                <a:gd name="connsiteX327" fmla="*/ 626329 w 944763"/>
                <a:gd name="connsiteY327" fmla="*/ 1067649 h 1100199"/>
                <a:gd name="connsiteX328" fmla="*/ 625720 w 944763"/>
                <a:gd name="connsiteY328" fmla="*/ 1067649 h 1100199"/>
                <a:gd name="connsiteX329" fmla="*/ 625720 w 944763"/>
                <a:gd name="connsiteY329" fmla="*/ 1067034 h 1100199"/>
                <a:gd name="connsiteX330" fmla="*/ 624501 w 944763"/>
                <a:gd name="connsiteY330" fmla="*/ 1067034 h 1100199"/>
                <a:gd name="connsiteX331" fmla="*/ 624501 w 944763"/>
                <a:gd name="connsiteY331" fmla="*/ 1066420 h 1100199"/>
                <a:gd name="connsiteX332" fmla="*/ 623892 w 944763"/>
                <a:gd name="connsiteY332" fmla="*/ 1066420 h 1100199"/>
                <a:gd name="connsiteX333" fmla="*/ 623892 w 944763"/>
                <a:gd name="connsiteY333" fmla="*/ 1065192 h 1100199"/>
                <a:gd name="connsiteX334" fmla="*/ 623283 w 944763"/>
                <a:gd name="connsiteY334" fmla="*/ 1065192 h 1100199"/>
                <a:gd name="connsiteX335" fmla="*/ 623283 w 944763"/>
                <a:gd name="connsiteY335" fmla="*/ 1064578 h 1100199"/>
                <a:gd name="connsiteX336" fmla="*/ 622674 w 944763"/>
                <a:gd name="connsiteY336" fmla="*/ 1064578 h 1100199"/>
                <a:gd name="connsiteX337" fmla="*/ 622674 w 944763"/>
                <a:gd name="connsiteY337" fmla="*/ 1063964 h 1100199"/>
                <a:gd name="connsiteX338" fmla="*/ 619628 w 944763"/>
                <a:gd name="connsiteY338" fmla="*/ 1062735 h 1100199"/>
                <a:gd name="connsiteX339" fmla="*/ 619628 w 944763"/>
                <a:gd name="connsiteY339" fmla="*/ 1062121 h 1100199"/>
                <a:gd name="connsiteX340" fmla="*/ 619019 w 944763"/>
                <a:gd name="connsiteY340" fmla="*/ 1062121 h 1100199"/>
                <a:gd name="connsiteX341" fmla="*/ 619019 w 944763"/>
                <a:gd name="connsiteY341" fmla="*/ 1060893 h 1100199"/>
                <a:gd name="connsiteX342" fmla="*/ 617800 w 944763"/>
                <a:gd name="connsiteY342" fmla="*/ 1060893 h 1100199"/>
                <a:gd name="connsiteX343" fmla="*/ 617800 w 944763"/>
                <a:gd name="connsiteY343" fmla="*/ 1060279 h 1100199"/>
                <a:gd name="connsiteX344" fmla="*/ 615973 w 944763"/>
                <a:gd name="connsiteY344" fmla="*/ 1060279 h 1100199"/>
                <a:gd name="connsiteX345" fmla="*/ 615973 w 944763"/>
                <a:gd name="connsiteY345" fmla="*/ 1059665 h 1100199"/>
                <a:gd name="connsiteX346" fmla="*/ 614145 w 944763"/>
                <a:gd name="connsiteY346" fmla="*/ 1059665 h 1100199"/>
                <a:gd name="connsiteX347" fmla="*/ 614145 w 944763"/>
                <a:gd name="connsiteY347" fmla="*/ 1059050 h 1100199"/>
                <a:gd name="connsiteX348" fmla="*/ 612318 w 944763"/>
                <a:gd name="connsiteY348" fmla="*/ 1059050 h 1100199"/>
                <a:gd name="connsiteX349" fmla="*/ 612318 w 944763"/>
                <a:gd name="connsiteY349" fmla="*/ 1058436 h 1100199"/>
                <a:gd name="connsiteX350" fmla="*/ 608053 w 944763"/>
                <a:gd name="connsiteY350" fmla="*/ 1057208 h 1100199"/>
                <a:gd name="connsiteX351" fmla="*/ 608053 w 944763"/>
                <a:gd name="connsiteY351" fmla="*/ 1056594 h 1100199"/>
                <a:gd name="connsiteX352" fmla="*/ 603789 w 944763"/>
                <a:gd name="connsiteY352" fmla="*/ 1056594 h 1100199"/>
                <a:gd name="connsiteX353" fmla="*/ 603789 w 944763"/>
                <a:gd name="connsiteY353" fmla="*/ 1055980 h 1100199"/>
                <a:gd name="connsiteX354" fmla="*/ 598916 w 944763"/>
                <a:gd name="connsiteY354" fmla="*/ 1055980 h 1100199"/>
                <a:gd name="connsiteX355" fmla="*/ 598916 w 944763"/>
                <a:gd name="connsiteY355" fmla="*/ 1056594 h 1100199"/>
                <a:gd name="connsiteX356" fmla="*/ 591606 w 944763"/>
                <a:gd name="connsiteY356" fmla="*/ 1056594 h 1100199"/>
                <a:gd name="connsiteX357" fmla="*/ 591606 w 944763"/>
                <a:gd name="connsiteY357" fmla="*/ 1057208 h 1100199"/>
                <a:gd name="connsiteX358" fmla="*/ 590996 w 944763"/>
                <a:gd name="connsiteY358" fmla="*/ 1057208 h 1100199"/>
                <a:gd name="connsiteX359" fmla="*/ 590996 w 944763"/>
                <a:gd name="connsiteY359" fmla="*/ 1058436 h 1100199"/>
                <a:gd name="connsiteX360" fmla="*/ 584905 w 944763"/>
                <a:gd name="connsiteY360" fmla="*/ 1058436 h 1100199"/>
                <a:gd name="connsiteX361" fmla="*/ 584905 w 944763"/>
                <a:gd name="connsiteY361" fmla="*/ 1057208 h 1100199"/>
                <a:gd name="connsiteX362" fmla="*/ 583686 w 944763"/>
                <a:gd name="connsiteY362" fmla="*/ 1057208 h 1100199"/>
                <a:gd name="connsiteX363" fmla="*/ 583686 w 944763"/>
                <a:gd name="connsiteY363" fmla="*/ 1056594 h 1100199"/>
                <a:gd name="connsiteX364" fmla="*/ 583077 w 944763"/>
                <a:gd name="connsiteY364" fmla="*/ 1056594 h 1100199"/>
                <a:gd name="connsiteX365" fmla="*/ 583077 w 944763"/>
                <a:gd name="connsiteY365" fmla="*/ 1055980 h 1100199"/>
                <a:gd name="connsiteX366" fmla="*/ 581859 w 944763"/>
                <a:gd name="connsiteY366" fmla="*/ 1055980 h 1100199"/>
                <a:gd name="connsiteX367" fmla="*/ 580031 w 944763"/>
                <a:gd name="connsiteY367" fmla="*/ 1053523 h 1100199"/>
                <a:gd name="connsiteX368" fmla="*/ 580031 w 944763"/>
                <a:gd name="connsiteY368" fmla="*/ 1052909 h 1100199"/>
                <a:gd name="connsiteX369" fmla="*/ 575767 w 944763"/>
                <a:gd name="connsiteY369" fmla="*/ 1052909 h 1100199"/>
                <a:gd name="connsiteX370" fmla="*/ 575767 w 944763"/>
                <a:gd name="connsiteY370" fmla="*/ 1053523 h 1100199"/>
                <a:gd name="connsiteX371" fmla="*/ 575158 w 944763"/>
                <a:gd name="connsiteY371" fmla="*/ 1053523 h 1100199"/>
                <a:gd name="connsiteX372" fmla="*/ 575158 w 944763"/>
                <a:gd name="connsiteY372" fmla="*/ 1052909 h 1100199"/>
                <a:gd name="connsiteX373" fmla="*/ 572721 w 944763"/>
                <a:gd name="connsiteY373" fmla="*/ 1052909 h 1100199"/>
                <a:gd name="connsiteX374" fmla="*/ 572721 w 944763"/>
                <a:gd name="connsiteY374" fmla="*/ 1052295 h 1100199"/>
                <a:gd name="connsiteX375" fmla="*/ 572112 w 944763"/>
                <a:gd name="connsiteY375" fmla="*/ 1052295 h 1100199"/>
                <a:gd name="connsiteX376" fmla="*/ 572112 w 944763"/>
                <a:gd name="connsiteY376" fmla="*/ 1051680 h 1100199"/>
                <a:gd name="connsiteX377" fmla="*/ 571503 w 944763"/>
                <a:gd name="connsiteY377" fmla="*/ 1051680 h 1100199"/>
                <a:gd name="connsiteX378" fmla="*/ 571503 w 944763"/>
                <a:gd name="connsiteY378" fmla="*/ 1051066 h 1100199"/>
                <a:gd name="connsiteX379" fmla="*/ 569066 w 944763"/>
                <a:gd name="connsiteY379" fmla="*/ 1051066 h 1100199"/>
                <a:gd name="connsiteX380" fmla="*/ 569066 w 944763"/>
                <a:gd name="connsiteY380" fmla="*/ 1050452 h 1100199"/>
                <a:gd name="connsiteX381" fmla="*/ 565411 w 944763"/>
                <a:gd name="connsiteY381" fmla="*/ 1048610 h 1100199"/>
                <a:gd name="connsiteX382" fmla="*/ 564802 w 944763"/>
                <a:gd name="connsiteY382" fmla="*/ 1046767 h 1100199"/>
                <a:gd name="connsiteX383" fmla="*/ 564192 w 944763"/>
                <a:gd name="connsiteY383" fmla="*/ 1046767 h 1100199"/>
                <a:gd name="connsiteX384" fmla="*/ 564192 w 944763"/>
                <a:gd name="connsiteY384" fmla="*/ 1045539 h 1100199"/>
                <a:gd name="connsiteX385" fmla="*/ 563583 w 944763"/>
                <a:gd name="connsiteY385" fmla="*/ 1045539 h 1100199"/>
                <a:gd name="connsiteX386" fmla="*/ 563583 w 944763"/>
                <a:gd name="connsiteY386" fmla="*/ 1044925 h 1100199"/>
                <a:gd name="connsiteX387" fmla="*/ 562365 w 944763"/>
                <a:gd name="connsiteY387" fmla="*/ 1044925 h 1100199"/>
                <a:gd name="connsiteX388" fmla="*/ 562365 w 944763"/>
                <a:gd name="connsiteY388" fmla="*/ 1044310 h 1100199"/>
                <a:gd name="connsiteX389" fmla="*/ 561146 w 944763"/>
                <a:gd name="connsiteY389" fmla="*/ 1044310 h 1100199"/>
                <a:gd name="connsiteX390" fmla="*/ 561146 w 944763"/>
                <a:gd name="connsiteY390" fmla="*/ 1043696 h 1100199"/>
                <a:gd name="connsiteX391" fmla="*/ 560537 w 944763"/>
                <a:gd name="connsiteY391" fmla="*/ 1043696 h 1100199"/>
                <a:gd name="connsiteX392" fmla="*/ 560537 w 944763"/>
                <a:gd name="connsiteY392" fmla="*/ 1043082 h 1100199"/>
                <a:gd name="connsiteX393" fmla="*/ 559928 w 944763"/>
                <a:gd name="connsiteY393" fmla="*/ 1043082 h 1100199"/>
                <a:gd name="connsiteX394" fmla="*/ 559928 w 944763"/>
                <a:gd name="connsiteY394" fmla="*/ 1041854 h 1100199"/>
                <a:gd name="connsiteX395" fmla="*/ 557491 w 944763"/>
                <a:gd name="connsiteY395" fmla="*/ 1040625 h 1100199"/>
                <a:gd name="connsiteX396" fmla="*/ 556882 w 944763"/>
                <a:gd name="connsiteY396" fmla="*/ 1040625 h 1100199"/>
                <a:gd name="connsiteX397" fmla="*/ 556882 w 944763"/>
                <a:gd name="connsiteY397" fmla="*/ 1040011 h 1100199"/>
                <a:gd name="connsiteX398" fmla="*/ 556273 w 944763"/>
                <a:gd name="connsiteY398" fmla="*/ 1040011 h 1100199"/>
                <a:gd name="connsiteX399" fmla="*/ 556273 w 944763"/>
                <a:gd name="connsiteY399" fmla="*/ 1039397 h 1100199"/>
                <a:gd name="connsiteX400" fmla="*/ 552009 w 944763"/>
                <a:gd name="connsiteY400" fmla="*/ 1039397 h 1100199"/>
                <a:gd name="connsiteX401" fmla="*/ 552009 w 944763"/>
                <a:gd name="connsiteY401" fmla="*/ 1038783 h 1100199"/>
                <a:gd name="connsiteX402" fmla="*/ 548354 w 944763"/>
                <a:gd name="connsiteY402" fmla="*/ 1039397 h 1100199"/>
                <a:gd name="connsiteX403" fmla="*/ 548354 w 944763"/>
                <a:gd name="connsiteY403" fmla="*/ 1038783 h 1100199"/>
                <a:gd name="connsiteX404" fmla="*/ 545917 w 944763"/>
                <a:gd name="connsiteY404" fmla="*/ 1038783 h 1100199"/>
                <a:gd name="connsiteX405" fmla="*/ 545917 w 944763"/>
                <a:gd name="connsiteY405" fmla="*/ 1037555 h 1100199"/>
                <a:gd name="connsiteX406" fmla="*/ 544699 w 944763"/>
                <a:gd name="connsiteY406" fmla="*/ 1037555 h 1100199"/>
                <a:gd name="connsiteX407" fmla="*/ 544699 w 944763"/>
                <a:gd name="connsiteY407" fmla="*/ 1036940 h 1100199"/>
                <a:gd name="connsiteX408" fmla="*/ 544089 w 944763"/>
                <a:gd name="connsiteY408" fmla="*/ 1036940 h 1100199"/>
                <a:gd name="connsiteX409" fmla="*/ 541653 w 944763"/>
                <a:gd name="connsiteY409" fmla="*/ 1035098 h 1100199"/>
                <a:gd name="connsiteX410" fmla="*/ 541653 w 944763"/>
                <a:gd name="connsiteY410" fmla="*/ 1033870 h 1100199"/>
                <a:gd name="connsiteX411" fmla="*/ 540434 w 944763"/>
                <a:gd name="connsiteY411" fmla="*/ 1033870 h 1100199"/>
                <a:gd name="connsiteX412" fmla="*/ 540434 w 944763"/>
                <a:gd name="connsiteY412" fmla="*/ 1033256 h 1100199"/>
                <a:gd name="connsiteX413" fmla="*/ 538607 w 944763"/>
                <a:gd name="connsiteY413" fmla="*/ 1033256 h 1100199"/>
                <a:gd name="connsiteX414" fmla="*/ 538607 w 944763"/>
                <a:gd name="connsiteY414" fmla="*/ 1032641 h 1100199"/>
                <a:gd name="connsiteX415" fmla="*/ 537998 w 944763"/>
                <a:gd name="connsiteY415" fmla="*/ 1032641 h 1100199"/>
                <a:gd name="connsiteX416" fmla="*/ 537998 w 944763"/>
                <a:gd name="connsiteY416" fmla="*/ 1032027 h 1100199"/>
                <a:gd name="connsiteX417" fmla="*/ 534952 w 944763"/>
                <a:gd name="connsiteY417" fmla="*/ 1032027 h 1100199"/>
                <a:gd name="connsiteX418" fmla="*/ 534342 w 944763"/>
                <a:gd name="connsiteY418" fmla="*/ 1029571 h 1100199"/>
                <a:gd name="connsiteX419" fmla="*/ 530687 w 944763"/>
                <a:gd name="connsiteY419" fmla="*/ 1028956 h 1100199"/>
                <a:gd name="connsiteX420" fmla="*/ 530078 w 944763"/>
                <a:gd name="connsiteY420" fmla="*/ 1025886 h 1100199"/>
                <a:gd name="connsiteX421" fmla="*/ 529469 w 944763"/>
                <a:gd name="connsiteY421" fmla="*/ 1025886 h 1100199"/>
                <a:gd name="connsiteX422" fmla="*/ 529469 w 944763"/>
                <a:gd name="connsiteY422" fmla="*/ 1025271 h 1100199"/>
                <a:gd name="connsiteX423" fmla="*/ 528860 w 944763"/>
                <a:gd name="connsiteY423" fmla="*/ 1025271 h 1100199"/>
                <a:gd name="connsiteX424" fmla="*/ 528860 w 944763"/>
                <a:gd name="connsiteY424" fmla="*/ 1024657 h 1100199"/>
                <a:gd name="connsiteX425" fmla="*/ 527032 w 944763"/>
                <a:gd name="connsiteY425" fmla="*/ 1023429 h 1100199"/>
                <a:gd name="connsiteX426" fmla="*/ 526423 w 944763"/>
                <a:gd name="connsiteY426" fmla="*/ 1023429 h 1100199"/>
                <a:gd name="connsiteX427" fmla="*/ 526423 w 944763"/>
                <a:gd name="connsiteY427" fmla="*/ 1021586 h 1100199"/>
                <a:gd name="connsiteX428" fmla="*/ 524595 w 944763"/>
                <a:gd name="connsiteY428" fmla="*/ 1021586 h 1100199"/>
                <a:gd name="connsiteX429" fmla="*/ 523377 w 944763"/>
                <a:gd name="connsiteY429" fmla="*/ 1019744 h 1100199"/>
                <a:gd name="connsiteX430" fmla="*/ 522159 w 944763"/>
                <a:gd name="connsiteY430" fmla="*/ 1019744 h 1100199"/>
                <a:gd name="connsiteX431" fmla="*/ 522159 w 944763"/>
                <a:gd name="connsiteY431" fmla="*/ 1019130 h 1100199"/>
                <a:gd name="connsiteX432" fmla="*/ 521550 w 944763"/>
                <a:gd name="connsiteY432" fmla="*/ 1019130 h 1100199"/>
                <a:gd name="connsiteX433" fmla="*/ 521550 w 944763"/>
                <a:gd name="connsiteY433" fmla="*/ 1017901 h 1100199"/>
                <a:gd name="connsiteX434" fmla="*/ 518504 w 944763"/>
                <a:gd name="connsiteY434" fmla="*/ 1017901 h 1100199"/>
                <a:gd name="connsiteX435" fmla="*/ 518504 w 944763"/>
                <a:gd name="connsiteY435" fmla="*/ 1019130 h 1100199"/>
                <a:gd name="connsiteX436" fmla="*/ 517894 w 944763"/>
                <a:gd name="connsiteY436" fmla="*/ 1019130 h 1100199"/>
                <a:gd name="connsiteX437" fmla="*/ 517894 w 944763"/>
                <a:gd name="connsiteY437" fmla="*/ 1017901 h 1100199"/>
                <a:gd name="connsiteX438" fmla="*/ 515458 w 944763"/>
                <a:gd name="connsiteY438" fmla="*/ 1017901 h 1100199"/>
                <a:gd name="connsiteX439" fmla="*/ 515458 w 944763"/>
                <a:gd name="connsiteY439" fmla="*/ 1017287 h 1100199"/>
                <a:gd name="connsiteX440" fmla="*/ 511803 w 944763"/>
                <a:gd name="connsiteY440" fmla="*/ 1017287 h 1100199"/>
                <a:gd name="connsiteX441" fmla="*/ 511803 w 944763"/>
                <a:gd name="connsiteY441" fmla="*/ 1017901 h 1100199"/>
                <a:gd name="connsiteX442" fmla="*/ 510584 w 944763"/>
                <a:gd name="connsiteY442" fmla="*/ 1017901 h 1100199"/>
                <a:gd name="connsiteX443" fmla="*/ 510584 w 944763"/>
                <a:gd name="connsiteY443" fmla="*/ 1019130 h 1100199"/>
                <a:gd name="connsiteX444" fmla="*/ 508757 w 944763"/>
                <a:gd name="connsiteY444" fmla="*/ 1019130 h 1100199"/>
                <a:gd name="connsiteX445" fmla="*/ 508757 w 944763"/>
                <a:gd name="connsiteY445" fmla="*/ 1016673 h 1100199"/>
                <a:gd name="connsiteX446" fmla="*/ 507538 w 944763"/>
                <a:gd name="connsiteY446" fmla="*/ 1016673 h 1100199"/>
                <a:gd name="connsiteX447" fmla="*/ 507538 w 944763"/>
                <a:gd name="connsiteY447" fmla="*/ 1016059 h 1100199"/>
                <a:gd name="connsiteX448" fmla="*/ 506929 w 944763"/>
                <a:gd name="connsiteY448" fmla="*/ 1016059 h 1100199"/>
                <a:gd name="connsiteX449" fmla="*/ 506929 w 944763"/>
                <a:gd name="connsiteY449" fmla="*/ 1014216 h 1100199"/>
                <a:gd name="connsiteX450" fmla="*/ 506320 w 944763"/>
                <a:gd name="connsiteY450" fmla="*/ 1014216 h 1100199"/>
                <a:gd name="connsiteX451" fmla="*/ 506320 w 944763"/>
                <a:gd name="connsiteY451" fmla="*/ 1013602 h 1100199"/>
                <a:gd name="connsiteX452" fmla="*/ 505102 w 944763"/>
                <a:gd name="connsiteY452" fmla="*/ 1012374 h 1100199"/>
                <a:gd name="connsiteX453" fmla="*/ 503883 w 944763"/>
                <a:gd name="connsiteY453" fmla="*/ 1012374 h 1100199"/>
                <a:gd name="connsiteX454" fmla="*/ 503883 w 944763"/>
                <a:gd name="connsiteY454" fmla="*/ 1011760 h 1100199"/>
                <a:gd name="connsiteX455" fmla="*/ 499619 w 944763"/>
                <a:gd name="connsiteY455" fmla="*/ 1009917 h 1100199"/>
                <a:gd name="connsiteX456" fmla="*/ 498401 w 944763"/>
                <a:gd name="connsiteY456" fmla="*/ 1010531 h 1100199"/>
                <a:gd name="connsiteX457" fmla="*/ 498401 w 944763"/>
                <a:gd name="connsiteY457" fmla="*/ 1009917 h 1100199"/>
                <a:gd name="connsiteX458" fmla="*/ 485608 w 944763"/>
                <a:gd name="connsiteY458" fmla="*/ 1010531 h 1100199"/>
                <a:gd name="connsiteX459" fmla="*/ 485608 w 944763"/>
                <a:gd name="connsiteY459" fmla="*/ 1011760 h 1100199"/>
                <a:gd name="connsiteX460" fmla="*/ 480734 w 944763"/>
                <a:gd name="connsiteY460" fmla="*/ 1012374 h 1100199"/>
                <a:gd name="connsiteX461" fmla="*/ 480734 w 944763"/>
                <a:gd name="connsiteY461" fmla="*/ 1012988 h 1100199"/>
                <a:gd name="connsiteX462" fmla="*/ 478907 w 944763"/>
                <a:gd name="connsiteY462" fmla="*/ 1012988 h 1100199"/>
                <a:gd name="connsiteX463" fmla="*/ 478907 w 944763"/>
                <a:gd name="connsiteY463" fmla="*/ 1012374 h 1100199"/>
                <a:gd name="connsiteX464" fmla="*/ 478298 w 944763"/>
                <a:gd name="connsiteY464" fmla="*/ 1012374 h 1100199"/>
                <a:gd name="connsiteX465" fmla="*/ 478298 w 944763"/>
                <a:gd name="connsiteY465" fmla="*/ 1011760 h 1100199"/>
                <a:gd name="connsiteX466" fmla="*/ 477688 w 944763"/>
                <a:gd name="connsiteY466" fmla="*/ 1011760 h 1100199"/>
                <a:gd name="connsiteX467" fmla="*/ 477688 w 944763"/>
                <a:gd name="connsiteY467" fmla="*/ 1010531 h 1100199"/>
                <a:gd name="connsiteX468" fmla="*/ 476470 w 944763"/>
                <a:gd name="connsiteY468" fmla="*/ 1010531 h 1100199"/>
                <a:gd name="connsiteX469" fmla="*/ 476470 w 944763"/>
                <a:gd name="connsiteY469" fmla="*/ 1009917 h 1100199"/>
                <a:gd name="connsiteX470" fmla="*/ 475861 w 944763"/>
                <a:gd name="connsiteY470" fmla="*/ 1009917 h 1100199"/>
                <a:gd name="connsiteX471" fmla="*/ 475861 w 944763"/>
                <a:gd name="connsiteY471" fmla="*/ 1008689 h 1100199"/>
                <a:gd name="connsiteX472" fmla="*/ 475252 w 944763"/>
                <a:gd name="connsiteY472" fmla="*/ 1008689 h 1100199"/>
                <a:gd name="connsiteX473" fmla="*/ 475252 w 944763"/>
                <a:gd name="connsiteY473" fmla="*/ 1008075 h 1100199"/>
                <a:gd name="connsiteX474" fmla="*/ 474643 w 944763"/>
                <a:gd name="connsiteY474" fmla="*/ 1008075 h 1100199"/>
                <a:gd name="connsiteX475" fmla="*/ 474643 w 944763"/>
                <a:gd name="connsiteY475" fmla="*/ 1005618 h 1100199"/>
                <a:gd name="connsiteX476" fmla="*/ 474033 w 944763"/>
                <a:gd name="connsiteY476" fmla="*/ 1005618 h 1100199"/>
                <a:gd name="connsiteX477" fmla="*/ 472206 w 944763"/>
                <a:gd name="connsiteY477" fmla="*/ 1004390 h 1100199"/>
                <a:gd name="connsiteX478" fmla="*/ 472206 w 944763"/>
                <a:gd name="connsiteY478" fmla="*/ 1003776 h 1100199"/>
                <a:gd name="connsiteX479" fmla="*/ 470987 w 944763"/>
                <a:gd name="connsiteY479" fmla="*/ 1003776 h 1100199"/>
                <a:gd name="connsiteX480" fmla="*/ 470987 w 944763"/>
                <a:gd name="connsiteY480" fmla="*/ 1002547 h 1100199"/>
                <a:gd name="connsiteX481" fmla="*/ 467942 w 944763"/>
                <a:gd name="connsiteY481" fmla="*/ 1001933 h 1100199"/>
                <a:gd name="connsiteX482" fmla="*/ 467942 w 944763"/>
                <a:gd name="connsiteY482" fmla="*/ 1002547 h 1100199"/>
                <a:gd name="connsiteX483" fmla="*/ 466114 w 944763"/>
                <a:gd name="connsiteY483" fmla="*/ 1002547 h 1100199"/>
                <a:gd name="connsiteX484" fmla="*/ 466114 w 944763"/>
                <a:gd name="connsiteY484" fmla="*/ 1001933 h 1100199"/>
                <a:gd name="connsiteX485" fmla="*/ 464896 w 944763"/>
                <a:gd name="connsiteY485" fmla="*/ 1001933 h 1100199"/>
                <a:gd name="connsiteX486" fmla="*/ 464896 w 944763"/>
                <a:gd name="connsiteY486" fmla="*/ 1001319 h 1100199"/>
                <a:gd name="connsiteX487" fmla="*/ 463677 w 944763"/>
                <a:gd name="connsiteY487" fmla="*/ 1001319 h 1100199"/>
                <a:gd name="connsiteX488" fmla="*/ 463677 w 944763"/>
                <a:gd name="connsiteY488" fmla="*/ 1000091 h 1100199"/>
                <a:gd name="connsiteX489" fmla="*/ 463068 w 944763"/>
                <a:gd name="connsiteY489" fmla="*/ 1000091 h 1100199"/>
                <a:gd name="connsiteX490" fmla="*/ 463068 w 944763"/>
                <a:gd name="connsiteY490" fmla="*/ 999477 h 1100199"/>
                <a:gd name="connsiteX491" fmla="*/ 462459 w 944763"/>
                <a:gd name="connsiteY491" fmla="*/ 999477 h 1100199"/>
                <a:gd name="connsiteX492" fmla="*/ 462459 w 944763"/>
                <a:gd name="connsiteY492" fmla="*/ 998248 h 1100199"/>
                <a:gd name="connsiteX493" fmla="*/ 461241 w 944763"/>
                <a:gd name="connsiteY493" fmla="*/ 998248 h 1100199"/>
                <a:gd name="connsiteX494" fmla="*/ 461241 w 944763"/>
                <a:gd name="connsiteY494" fmla="*/ 993335 h 1100199"/>
                <a:gd name="connsiteX495" fmla="*/ 460631 w 944763"/>
                <a:gd name="connsiteY495" fmla="*/ 993335 h 1100199"/>
                <a:gd name="connsiteX496" fmla="*/ 460631 w 944763"/>
                <a:gd name="connsiteY496" fmla="*/ 992721 h 1100199"/>
                <a:gd name="connsiteX497" fmla="*/ 460022 w 944763"/>
                <a:gd name="connsiteY497" fmla="*/ 992721 h 1100199"/>
                <a:gd name="connsiteX498" fmla="*/ 460022 w 944763"/>
                <a:gd name="connsiteY498" fmla="*/ 990264 h 1100199"/>
                <a:gd name="connsiteX499" fmla="*/ 459413 w 944763"/>
                <a:gd name="connsiteY499" fmla="*/ 990264 h 1100199"/>
                <a:gd name="connsiteX500" fmla="*/ 459413 w 944763"/>
                <a:gd name="connsiteY500" fmla="*/ 989650 h 1100199"/>
                <a:gd name="connsiteX501" fmla="*/ 458804 w 944763"/>
                <a:gd name="connsiteY501" fmla="*/ 989650 h 1100199"/>
                <a:gd name="connsiteX502" fmla="*/ 458804 w 944763"/>
                <a:gd name="connsiteY502" fmla="*/ 989036 h 1100199"/>
                <a:gd name="connsiteX503" fmla="*/ 458195 w 944763"/>
                <a:gd name="connsiteY503" fmla="*/ 989036 h 1100199"/>
                <a:gd name="connsiteX504" fmla="*/ 458195 w 944763"/>
                <a:gd name="connsiteY504" fmla="*/ 988422 h 1100199"/>
                <a:gd name="connsiteX505" fmla="*/ 456976 w 944763"/>
                <a:gd name="connsiteY505" fmla="*/ 988422 h 1100199"/>
                <a:gd name="connsiteX506" fmla="*/ 456976 w 944763"/>
                <a:gd name="connsiteY506" fmla="*/ 987807 h 1100199"/>
                <a:gd name="connsiteX507" fmla="*/ 458195 w 944763"/>
                <a:gd name="connsiteY507" fmla="*/ 987807 h 1100199"/>
                <a:gd name="connsiteX508" fmla="*/ 458804 w 944763"/>
                <a:gd name="connsiteY508" fmla="*/ 985965 h 1100199"/>
                <a:gd name="connsiteX509" fmla="*/ 458804 w 944763"/>
                <a:gd name="connsiteY509" fmla="*/ 986579 h 1100199"/>
                <a:gd name="connsiteX510" fmla="*/ 459413 w 944763"/>
                <a:gd name="connsiteY510" fmla="*/ 986579 h 1100199"/>
                <a:gd name="connsiteX511" fmla="*/ 459413 w 944763"/>
                <a:gd name="connsiteY511" fmla="*/ 985965 h 1100199"/>
                <a:gd name="connsiteX512" fmla="*/ 460022 w 944763"/>
                <a:gd name="connsiteY512" fmla="*/ 985965 h 1100199"/>
                <a:gd name="connsiteX513" fmla="*/ 460022 w 944763"/>
                <a:gd name="connsiteY513" fmla="*/ 985351 h 1100199"/>
                <a:gd name="connsiteX514" fmla="*/ 460631 w 944763"/>
                <a:gd name="connsiteY514" fmla="*/ 985351 h 1100199"/>
                <a:gd name="connsiteX515" fmla="*/ 460631 w 944763"/>
                <a:gd name="connsiteY515" fmla="*/ 982894 h 1100199"/>
                <a:gd name="connsiteX516" fmla="*/ 460022 w 944763"/>
                <a:gd name="connsiteY516" fmla="*/ 982894 h 1100199"/>
                <a:gd name="connsiteX517" fmla="*/ 460022 w 944763"/>
                <a:gd name="connsiteY517" fmla="*/ 982280 h 1100199"/>
                <a:gd name="connsiteX518" fmla="*/ 461241 w 944763"/>
                <a:gd name="connsiteY518" fmla="*/ 978595 h 1100199"/>
                <a:gd name="connsiteX519" fmla="*/ 460631 w 944763"/>
                <a:gd name="connsiteY519" fmla="*/ 978595 h 1100199"/>
                <a:gd name="connsiteX520" fmla="*/ 460631 w 944763"/>
                <a:gd name="connsiteY520" fmla="*/ 977981 h 1100199"/>
                <a:gd name="connsiteX521" fmla="*/ 460022 w 944763"/>
                <a:gd name="connsiteY521" fmla="*/ 977981 h 1100199"/>
                <a:gd name="connsiteX522" fmla="*/ 460022 w 944763"/>
                <a:gd name="connsiteY522" fmla="*/ 977367 h 1100199"/>
                <a:gd name="connsiteX523" fmla="*/ 460631 w 944763"/>
                <a:gd name="connsiteY523" fmla="*/ 977367 h 1100199"/>
                <a:gd name="connsiteX524" fmla="*/ 460631 w 944763"/>
                <a:gd name="connsiteY524" fmla="*/ 976753 h 1100199"/>
                <a:gd name="connsiteX525" fmla="*/ 459413 w 944763"/>
                <a:gd name="connsiteY525" fmla="*/ 976753 h 1100199"/>
                <a:gd name="connsiteX526" fmla="*/ 459413 w 944763"/>
                <a:gd name="connsiteY526" fmla="*/ 976138 h 1100199"/>
                <a:gd name="connsiteX527" fmla="*/ 460022 w 944763"/>
                <a:gd name="connsiteY527" fmla="*/ 976138 h 1100199"/>
                <a:gd name="connsiteX528" fmla="*/ 460022 w 944763"/>
                <a:gd name="connsiteY528" fmla="*/ 974910 h 1100199"/>
                <a:gd name="connsiteX529" fmla="*/ 460631 w 944763"/>
                <a:gd name="connsiteY529" fmla="*/ 974910 h 1100199"/>
                <a:gd name="connsiteX530" fmla="*/ 460631 w 944763"/>
                <a:gd name="connsiteY530" fmla="*/ 973682 h 1100199"/>
                <a:gd name="connsiteX531" fmla="*/ 461241 w 944763"/>
                <a:gd name="connsiteY531" fmla="*/ 973682 h 1100199"/>
                <a:gd name="connsiteX532" fmla="*/ 461241 w 944763"/>
                <a:gd name="connsiteY532" fmla="*/ 972453 h 1100199"/>
                <a:gd name="connsiteX533" fmla="*/ 462459 w 944763"/>
                <a:gd name="connsiteY533" fmla="*/ 972453 h 1100199"/>
                <a:gd name="connsiteX534" fmla="*/ 462459 w 944763"/>
                <a:gd name="connsiteY534" fmla="*/ 971225 h 1100199"/>
                <a:gd name="connsiteX535" fmla="*/ 463068 w 944763"/>
                <a:gd name="connsiteY535" fmla="*/ 971225 h 1100199"/>
                <a:gd name="connsiteX536" fmla="*/ 463068 w 944763"/>
                <a:gd name="connsiteY536" fmla="*/ 970611 h 1100199"/>
                <a:gd name="connsiteX537" fmla="*/ 462459 w 944763"/>
                <a:gd name="connsiteY537" fmla="*/ 970611 h 1100199"/>
                <a:gd name="connsiteX538" fmla="*/ 462459 w 944763"/>
                <a:gd name="connsiteY538" fmla="*/ 969997 h 1100199"/>
                <a:gd name="connsiteX539" fmla="*/ 463068 w 944763"/>
                <a:gd name="connsiteY539" fmla="*/ 969997 h 1100199"/>
                <a:gd name="connsiteX540" fmla="*/ 463068 w 944763"/>
                <a:gd name="connsiteY540" fmla="*/ 969383 h 1100199"/>
                <a:gd name="connsiteX541" fmla="*/ 462459 w 944763"/>
                <a:gd name="connsiteY541" fmla="*/ 969383 h 1100199"/>
                <a:gd name="connsiteX542" fmla="*/ 462459 w 944763"/>
                <a:gd name="connsiteY542" fmla="*/ 968154 h 1100199"/>
                <a:gd name="connsiteX543" fmla="*/ 463068 w 944763"/>
                <a:gd name="connsiteY543" fmla="*/ 968154 h 1100199"/>
                <a:gd name="connsiteX544" fmla="*/ 463677 w 944763"/>
                <a:gd name="connsiteY544" fmla="*/ 966312 h 1100199"/>
                <a:gd name="connsiteX545" fmla="*/ 464286 w 944763"/>
                <a:gd name="connsiteY545" fmla="*/ 966926 h 1100199"/>
                <a:gd name="connsiteX546" fmla="*/ 464286 w 944763"/>
                <a:gd name="connsiteY546" fmla="*/ 966312 h 1100199"/>
                <a:gd name="connsiteX547" fmla="*/ 463068 w 944763"/>
                <a:gd name="connsiteY547" fmla="*/ 964469 h 1100199"/>
                <a:gd name="connsiteX548" fmla="*/ 463677 w 944763"/>
                <a:gd name="connsiteY548" fmla="*/ 964469 h 1100199"/>
                <a:gd name="connsiteX549" fmla="*/ 463677 w 944763"/>
                <a:gd name="connsiteY549" fmla="*/ 963241 h 1100199"/>
                <a:gd name="connsiteX550" fmla="*/ 464896 w 944763"/>
                <a:gd name="connsiteY550" fmla="*/ 962013 h 1100199"/>
                <a:gd name="connsiteX551" fmla="*/ 466114 w 944763"/>
                <a:gd name="connsiteY551" fmla="*/ 962013 h 1100199"/>
                <a:gd name="connsiteX552" fmla="*/ 466114 w 944763"/>
                <a:gd name="connsiteY552" fmla="*/ 961398 h 1100199"/>
                <a:gd name="connsiteX553" fmla="*/ 466723 w 944763"/>
                <a:gd name="connsiteY553" fmla="*/ 961398 h 1100199"/>
                <a:gd name="connsiteX554" fmla="*/ 466723 w 944763"/>
                <a:gd name="connsiteY554" fmla="*/ 960784 h 1100199"/>
                <a:gd name="connsiteX555" fmla="*/ 467332 w 944763"/>
                <a:gd name="connsiteY555" fmla="*/ 960784 h 1100199"/>
                <a:gd name="connsiteX556" fmla="*/ 467332 w 944763"/>
                <a:gd name="connsiteY556" fmla="*/ 958942 h 1100199"/>
                <a:gd name="connsiteX557" fmla="*/ 467942 w 944763"/>
                <a:gd name="connsiteY557" fmla="*/ 958942 h 1100199"/>
                <a:gd name="connsiteX558" fmla="*/ 467942 w 944763"/>
                <a:gd name="connsiteY558" fmla="*/ 958328 h 1100199"/>
                <a:gd name="connsiteX559" fmla="*/ 470987 w 944763"/>
                <a:gd name="connsiteY559" fmla="*/ 958328 h 1100199"/>
                <a:gd name="connsiteX560" fmla="*/ 470987 w 944763"/>
                <a:gd name="connsiteY560" fmla="*/ 958942 h 1100199"/>
                <a:gd name="connsiteX561" fmla="*/ 471597 w 944763"/>
                <a:gd name="connsiteY561" fmla="*/ 958942 h 1100199"/>
                <a:gd name="connsiteX562" fmla="*/ 471597 w 944763"/>
                <a:gd name="connsiteY562" fmla="*/ 958328 h 1100199"/>
                <a:gd name="connsiteX563" fmla="*/ 472815 w 944763"/>
                <a:gd name="connsiteY563" fmla="*/ 958328 h 1100199"/>
                <a:gd name="connsiteX564" fmla="*/ 472815 w 944763"/>
                <a:gd name="connsiteY564" fmla="*/ 957713 h 1100199"/>
                <a:gd name="connsiteX565" fmla="*/ 474643 w 944763"/>
                <a:gd name="connsiteY565" fmla="*/ 957713 h 1100199"/>
                <a:gd name="connsiteX566" fmla="*/ 474643 w 944763"/>
                <a:gd name="connsiteY566" fmla="*/ 956485 h 1100199"/>
                <a:gd name="connsiteX567" fmla="*/ 475861 w 944763"/>
                <a:gd name="connsiteY567" fmla="*/ 956485 h 1100199"/>
                <a:gd name="connsiteX568" fmla="*/ 475861 w 944763"/>
                <a:gd name="connsiteY568" fmla="*/ 953414 h 1100199"/>
                <a:gd name="connsiteX569" fmla="*/ 477688 w 944763"/>
                <a:gd name="connsiteY569" fmla="*/ 953414 h 1100199"/>
                <a:gd name="connsiteX570" fmla="*/ 477688 w 944763"/>
                <a:gd name="connsiteY570" fmla="*/ 954029 h 1100199"/>
                <a:gd name="connsiteX571" fmla="*/ 480125 w 944763"/>
                <a:gd name="connsiteY571" fmla="*/ 954029 h 1100199"/>
                <a:gd name="connsiteX572" fmla="*/ 480734 w 944763"/>
                <a:gd name="connsiteY572" fmla="*/ 951572 h 1100199"/>
                <a:gd name="connsiteX573" fmla="*/ 481953 w 944763"/>
                <a:gd name="connsiteY573" fmla="*/ 951572 h 1100199"/>
                <a:gd name="connsiteX574" fmla="*/ 481953 w 944763"/>
                <a:gd name="connsiteY574" fmla="*/ 949115 h 1100199"/>
                <a:gd name="connsiteX575" fmla="*/ 480734 w 944763"/>
                <a:gd name="connsiteY575" fmla="*/ 949115 h 1100199"/>
                <a:gd name="connsiteX576" fmla="*/ 480734 w 944763"/>
                <a:gd name="connsiteY576" fmla="*/ 947273 h 1100199"/>
                <a:gd name="connsiteX577" fmla="*/ 480125 w 944763"/>
                <a:gd name="connsiteY577" fmla="*/ 947273 h 1100199"/>
                <a:gd name="connsiteX578" fmla="*/ 480125 w 944763"/>
                <a:gd name="connsiteY578" fmla="*/ 945430 h 1100199"/>
                <a:gd name="connsiteX579" fmla="*/ 481953 w 944763"/>
                <a:gd name="connsiteY579" fmla="*/ 944816 h 1100199"/>
                <a:gd name="connsiteX580" fmla="*/ 481953 w 944763"/>
                <a:gd name="connsiteY580" fmla="*/ 946044 h 1100199"/>
                <a:gd name="connsiteX581" fmla="*/ 484389 w 944763"/>
                <a:gd name="connsiteY581" fmla="*/ 946044 h 1100199"/>
                <a:gd name="connsiteX582" fmla="*/ 484389 w 944763"/>
                <a:gd name="connsiteY582" fmla="*/ 949115 h 1100199"/>
                <a:gd name="connsiteX583" fmla="*/ 486217 w 944763"/>
                <a:gd name="connsiteY583" fmla="*/ 949115 h 1100199"/>
                <a:gd name="connsiteX584" fmla="*/ 486217 w 944763"/>
                <a:gd name="connsiteY584" fmla="*/ 950344 h 1100199"/>
                <a:gd name="connsiteX585" fmla="*/ 486826 w 944763"/>
                <a:gd name="connsiteY585" fmla="*/ 950344 h 1100199"/>
                <a:gd name="connsiteX586" fmla="*/ 486826 w 944763"/>
                <a:gd name="connsiteY586" fmla="*/ 954029 h 1100199"/>
                <a:gd name="connsiteX587" fmla="*/ 487435 w 944763"/>
                <a:gd name="connsiteY587" fmla="*/ 954029 h 1100199"/>
                <a:gd name="connsiteX588" fmla="*/ 487435 w 944763"/>
                <a:gd name="connsiteY588" fmla="*/ 954643 h 1100199"/>
                <a:gd name="connsiteX589" fmla="*/ 488045 w 944763"/>
                <a:gd name="connsiteY589" fmla="*/ 954643 h 1100199"/>
                <a:gd name="connsiteX590" fmla="*/ 488045 w 944763"/>
                <a:gd name="connsiteY590" fmla="*/ 956485 h 1100199"/>
                <a:gd name="connsiteX591" fmla="*/ 489263 w 944763"/>
                <a:gd name="connsiteY591" fmla="*/ 956485 h 1100199"/>
                <a:gd name="connsiteX592" fmla="*/ 489263 w 944763"/>
                <a:gd name="connsiteY592" fmla="*/ 957099 h 1100199"/>
                <a:gd name="connsiteX593" fmla="*/ 489872 w 944763"/>
                <a:gd name="connsiteY593" fmla="*/ 957099 h 1100199"/>
                <a:gd name="connsiteX594" fmla="*/ 489872 w 944763"/>
                <a:gd name="connsiteY594" fmla="*/ 957713 h 1100199"/>
                <a:gd name="connsiteX595" fmla="*/ 490481 w 944763"/>
                <a:gd name="connsiteY595" fmla="*/ 957713 h 1100199"/>
                <a:gd name="connsiteX596" fmla="*/ 490481 w 944763"/>
                <a:gd name="connsiteY596" fmla="*/ 958328 h 1100199"/>
                <a:gd name="connsiteX597" fmla="*/ 491090 w 944763"/>
                <a:gd name="connsiteY597" fmla="*/ 958328 h 1100199"/>
                <a:gd name="connsiteX598" fmla="*/ 491090 w 944763"/>
                <a:gd name="connsiteY598" fmla="*/ 958942 h 1100199"/>
                <a:gd name="connsiteX599" fmla="*/ 492309 w 944763"/>
                <a:gd name="connsiteY599" fmla="*/ 958942 h 1100199"/>
                <a:gd name="connsiteX600" fmla="*/ 492309 w 944763"/>
                <a:gd name="connsiteY600" fmla="*/ 959556 h 1100199"/>
                <a:gd name="connsiteX601" fmla="*/ 493527 w 944763"/>
                <a:gd name="connsiteY601" fmla="*/ 959556 h 1100199"/>
                <a:gd name="connsiteX602" fmla="*/ 493527 w 944763"/>
                <a:gd name="connsiteY602" fmla="*/ 958942 h 1100199"/>
                <a:gd name="connsiteX603" fmla="*/ 494136 w 944763"/>
                <a:gd name="connsiteY603" fmla="*/ 958942 h 1100199"/>
                <a:gd name="connsiteX604" fmla="*/ 494136 w 944763"/>
                <a:gd name="connsiteY604" fmla="*/ 961398 h 1100199"/>
                <a:gd name="connsiteX605" fmla="*/ 495355 w 944763"/>
                <a:gd name="connsiteY605" fmla="*/ 961398 h 1100199"/>
                <a:gd name="connsiteX606" fmla="*/ 495355 w 944763"/>
                <a:gd name="connsiteY606" fmla="*/ 962013 h 1100199"/>
                <a:gd name="connsiteX607" fmla="*/ 498401 w 944763"/>
                <a:gd name="connsiteY607" fmla="*/ 962013 h 1100199"/>
                <a:gd name="connsiteX608" fmla="*/ 498401 w 944763"/>
                <a:gd name="connsiteY608" fmla="*/ 961398 h 1100199"/>
                <a:gd name="connsiteX609" fmla="*/ 501447 w 944763"/>
                <a:gd name="connsiteY609" fmla="*/ 961398 h 1100199"/>
                <a:gd name="connsiteX610" fmla="*/ 501447 w 944763"/>
                <a:gd name="connsiteY610" fmla="*/ 960784 h 1100199"/>
                <a:gd name="connsiteX611" fmla="*/ 502665 w 944763"/>
                <a:gd name="connsiteY611" fmla="*/ 960784 h 1100199"/>
                <a:gd name="connsiteX612" fmla="*/ 502665 w 944763"/>
                <a:gd name="connsiteY612" fmla="*/ 959556 h 1100199"/>
                <a:gd name="connsiteX613" fmla="*/ 503883 w 944763"/>
                <a:gd name="connsiteY613" fmla="*/ 959556 h 1100199"/>
                <a:gd name="connsiteX614" fmla="*/ 503883 w 944763"/>
                <a:gd name="connsiteY614" fmla="*/ 958942 h 1100199"/>
                <a:gd name="connsiteX615" fmla="*/ 506320 w 944763"/>
                <a:gd name="connsiteY615" fmla="*/ 958328 h 1100199"/>
                <a:gd name="connsiteX616" fmla="*/ 506320 w 944763"/>
                <a:gd name="connsiteY616" fmla="*/ 957713 h 1100199"/>
                <a:gd name="connsiteX617" fmla="*/ 507538 w 944763"/>
                <a:gd name="connsiteY617" fmla="*/ 957713 h 1100199"/>
                <a:gd name="connsiteX618" fmla="*/ 509975 w 944763"/>
                <a:gd name="connsiteY618" fmla="*/ 956485 h 1100199"/>
                <a:gd name="connsiteX619" fmla="*/ 509975 w 944763"/>
                <a:gd name="connsiteY619" fmla="*/ 955257 h 1100199"/>
                <a:gd name="connsiteX620" fmla="*/ 510584 w 944763"/>
                <a:gd name="connsiteY620" fmla="*/ 955257 h 1100199"/>
                <a:gd name="connsiteX621" fmla="*/ 510584 w 944763"/>
                <a:gd name="connsiteY621" fmla="*/ 954643 h 1100199"/>
                <a:gd name="connsiteX622" fmla="*/ 511193 w 944763"/>
                <a:gd name="connsiteY622" fmla="*/ 954643 h 1100199"/>
                <a:gd name="connsiteX623" fmla="*/ 511193 w 944763"/>
                <a:gd name="connsiteY623" fmla="*/ 954029 h 1100199"/>
                <a:gd name="connsiteX624" fmla="*/ 510584 w 944763"/>
                <a:gd name="connsiteY624" fmla="*/ 954029 h 1100199"/>
                <a:gd name="connsiteX625" fmla="*/ 509975 w 944763"/>
                <a:gd name="connsiteY625" fmla="*/ 950344 h 1100199"/>
                <a:gd name="connsiteX626" fmla="*/ 509366 w 944763"/>
                <a:gd name="connsiteY626" fmla="*/ 950344 h 1100199"/>
                <a:gd name="connsiteX627" fmla="*/ 509366 w 944763"/>
                <a:gd name="connsiteY627" fmla="*/ 949115 h 1100199"/>
                <a:gd name="connsiteX628" fmla="*/ 510584 w 944763"/>
                <a:gd name="connsiteY628" fmla="*/ 949115 h 1100199"/>
                <a:gd name="connsiteX629" fmla="*/ 510584 w 944763"/>
                <a:gd name="connsiteY629" fmla="*/ 947273 h 1100199"/>
                <a:gd name="connsiteX630" fmla="*/ 511193 w 944763"/>
                <a:gd name="connsiteY630" fmla="*/ 947273 h 1100199"/>
                <a:gd name="connsiteX631" fmla="*/ 511193 w 944763"/>
                <a:gd name="connsiteY631" fmla="*/ 946044 h 1100199"/>
                <a:gd name="connsiteX632" fmla="*/ 510584 w 944763"/>
                <a:gd name="connsiteY632" fmla="*/ 946044 h 1100199"/>
                <a:gd name="connsiteX633" fmla="*/ 510584 w 944763"/>
                <a:gd name="connsiteY633" fmla="*/ 945430 h 1100199"/>
                <a:gd name="connsiteX634" fmla="*/ 511193 w 944763"/>
                <a:gd name="connsiteY634" fmla="*/ 945430 h 1100199"/>
                <a:gd name="connsiteX635" fmla="*/ 511193 w 944763"/>
                <a:gd name="connsiteY635" fmla="*/ 944816 h 1100199"/>
                <a:gd name="connsiteX636" fmla="*/ 511803 w 944763"/>
                <a:gd name="connsiteY636" fmla="*/ 944816 h 1100199"/>
                <a:gd name="connsiteX637" fmla="*/ 511803 w 944763"/>
                <a:gd name="connsiteY637" fmla="*/ 943588 h 1100199"/>
                <a:gd name="connsiteX638" fmla="*/ 513021 w 944763"/>
                <a:gd name="connsiteY638" fmla="*/ 943588 h 1100199"/>
                <a:gd name="connsiteX639" fmla="*/ 513021 w 944763"/>
                <a:gd name="connsiteY639" fmla="*/ 942974 h 1100199"/>
                <a:gd name="connsiteX640" fmla="*/ 515458 w 944763"/>
                <a:gd name="connsiteY640" fmla="*/ 942974 h 1100199"/>
                <a:gd name="connsiteX641" fmla="*/ 515458 w 944763"/>
                <a:gd name="connsiteY641" fmla="*/ 943588 h 1100199"/>
                <a:gd name="connsiteX642" fmla="*/ 517894 w 944763"/>
                <a:gd name="connsiteY642" fmla="*/ 943588 h 1100199"/>
                <a:gd name="connsiteX643" fmla="*/ 517894 w 944763"/>
                <a:gd name="connsiteY643" fmla="*/ 945430 h 1100199"/>
                <a:gd name="connsiteX644" fmla="*/ 521550 w 944763"/>
                <a:gd name="connsiteY644" fmla="*/ 945430 h 1100199"/>
                <a:gd name="connsiteX645" fmla="*/ 521550 w 944763"/>
                <a:gd name="connsiteY645" fmla="*/ 944816 h 1100199"/>
                <a:gd name="connsiteX646" fmla="*/ 524595 w 944763"/>
                <a:gd name="connsiteY646" fmla="*/ 943588 h 1100199"/>
                <a:gd name="connsiteX647" fmla="*/ 524595 w 944763"/>
                <a:gd name="connsiteY647" fmla="*/ 941745 h 1100199"/>
                <a:gd name="connsiteX648" fmla="*/ 528251 w 944763"/>
                <a:gd name="connsiteY648" fmla="*/ 941745 h 1100199"/>
                <a:gd name="connsiteX649" fmla="*/ 528860 w 944763"/>
                <a:gd name="connsiteY649" fmla="*/ 939289 h 1100199"/>
                <a:gd name="connsiteX650" fmla="*/ 530687 w 944763"/>
                <a:gd name="connsiteY650" fmla="*/ 938674 h 1100199"/>
                <a:gd name="connsiteX651" fmla="*/ 530687 w 944763"/>
                <a:gd name="connsiteY651" fmla="*/ 939289 h 1100199"/>
                <a:gd name="connsiteX652" fmla="*/ 531297 w 944763"/>
                <a:gd name="connsiteY652" fmla="*/ 939289 h 1100199"/>
                <a:gd name="connsiteX653" fmla="*/ 531297 w 944763"/>
                <a:gd name="connsiteY653" fmla="*/ 939903 h 1100199"/>
                <a:gd name="connsiteX654" fmla="*/ 532515 w 944763"/>
                <a:gd name="connsiteY654" fmla="*/ 939903 h 1100199"/>
                <a:gd name="connsiteX655" fmla="*/ 532515 w 944763"/>
                <a:gd name="connsiteY655" fmla="*/ 941131 h 1100199"/>
                <a:gd name="connsiteX656" fmla="*/ 531297 w 944763"/>
                <a:gd name="connsiteY656" fmla="*/ 941131 h 1100199"/>
                <a:gd name="connsiteX657" fmla="*/ 531297 w 944763"/>
                <a:gd name="connsiteY657" fmla="*/ 941745 h 1100199"/>
                <a:gd name="connsiteX658" fmla="*/ 533124 w 944763"/>
                <a:gd name="connsiteY658" fmla="*/ 941745 h 1100199"/>
                <a:gd name="connsiteX659" fmla="*/ 533124 w 944763"/>
                <a:gd name="connsiteY659" fmla="*/ 942359 h 1100199"/>
                <a:gd name="connsiteX660" fmla="*/ 534342 w 944763"/>
                <a:gd name="connsiteY660" fmla="*/ 942359 h 1100199"/>
                <a:gd name="connsiteX661" fmla="*/ 534342 w 944763"/>
                <a:gd name="connsiteY661" fmla="*/ 942974 h 1100199"/>
                <a:gd name="connsiteX662" fmla="*/ 534952 w 944763"/>
                <a:gd name="connsiteY662" fmla="*/ 942974 h 1100199"/>
                <a:gd name="connsiteX663" fmla="*/ 534952 w 944763"/>
                <a:gd name="connsiteY663" fmla="*/ 945430 h 1100199"/>
                <a:gd name="connsiteX664" fmla="*/ 536170 w 944763"/>
                <a:gd name="connsiteY664" fmla="*/ 945430 h 1100199"/>
                <a:gd name="connsiteX665" fmla="*/ 536170 w 944763"/>
                <a:gd name="connsiteY665" fmla="*/ 947887 h 1100199"/>
                <a:gd name="connsiteX666" fmla="*/ 534952 w 944763"/>
                <a:gd name="connsiteY666" fmla="*/ 947887 h 1100199"/>
                <a:gd name="connsiteX667" fmla="*/ 534952 w 944763"/>
                <a:gd name="connsiteY667" fmla="*/ 949729 h 1100199"/>
                <a:gd name="connsiteX668" fmla="*/ 536170 w 944763"/>
                <a:gd name="connsiteY668" fmla="*/ 949729 h 1100199"/>
                <a:gd name="connsiteX669" fmla="*/ 534952 w 944763"/>
                <a:gd name="connsiteY669" fmla="*/ 950344 h 1100199"/>
                <a:gd name="connsiteX670" fmla="*/ 536779 w 944763"/>
                <a:gd name="connsiteY670" fmla="*/ 950344 h 1100199"/>
                <a:gd name="connsiteX671" fmla="*/ 536779 w 944763"/>
                <a:gd name="connsiteY671" fmla="*/ 950958 h 1100199"/>
                <a:gd name="connsiteX672" fmla="*/ 537388 w 944763"/>
                <a:gd name="connsiteY672" fmla="*/ 950958 h 1100199"/>
                <a:gd name="connsiteX673" fmla="*/ 537388 w 944763"/>
                <a:gd name="connsiteY673" fmla="*/ 951572 h 1100199"/>
                <a:gd name="connsiteX674" fmla="*/ 544089 w 944763"/>
                <a:gd name="connsiteY674" fmla="*/ 952800 h 1100199"/>
                <a:gd name="connsiteX675" fmla="*/ 544089 w 944763"/>
                <a:gd name="connsiteY675" fmla="*/ 951572 h 1100199"/>
                <a:gd name="connsiteX676" fmla="*/ 545917 w 944763"/>
                <a:gd name="connsiteY676" fmla="*/ 951572 h 1100199"/>
                <a:gd name="connsiteX677" fmla="*/ 545917 w 944763"/>
                <a:gd name="connsiteY677" fmla="*/ 950958 h 1100199"/>
                <a:gd name="connsiteX678" fmla="*/ 546526 w 944763"/>
                <a:gd name="connsiteY678" fmla="*/ 950958 h 1100199"/>
                <a:gd name="connsiteX679" fmla="*/ 546526 w 944763"/>
                <a:gd name="connsiteY679" fmla="*/ 950344 h 1100199"/>
                <a:gd name="connsiteX680" fmla="*/ 547744 w 944763"/>
                <a:gd name="connsiteY680" fmla="*/ 950344 h 1100199"/>
                <a:gd name="connsiteX681" fmla="*/ 547744 w 944763"/>
                <a:gd name="connsiteY681" fmla="*/ 949729 h 1100199"/>
                <a:gd name="connsiteX682" fmla="*/ 549572 w 944763"/>
                <a:gd name="connsiteY682" fmla="*/ 950344 h 1100199"/>
                <a:gd name="connsiteX683" fmla="*/ 549572 w 944763"/>
                <a:gd name="connsiteY683" fmla="*/ 951572 h 1100199"/>
                <a:gd name="connsiteX684" fmla="*/ 550181 w 944763"/>
                <a:gd name="connsiteY684" fmla="*/ 951572 h 1100199"/>
                <a:gd name="connsiteX685" fmla="*/ 552618 w 944763"/>
                <a:gd name="connsiteY685" fmla="*/ 957099 h 1100199"/>
                <a:gd name="connsiteX686" fmla="*/ 552618 w 944763"/>
                <a:gd name="connsiteY686" fmla="*/ 957713 h 1100199"/>
                <a:gd name="connsiteX687" fmla="*/ 553227 w 944763"/>
                <a:gd name="connsiteY687" fmla="*/ 957713 h 1100199"/>
                <a:gd name="connsiteX688" fmla="*/ 553227 w 944763"/>
                <a:gd name="connsiteY688" fmla="*/ 958328 h 1100199"/>
                <a:gd name="connsiteX689" fmla="*/ 554445 w 944763"/>
                <a:gd name="connsiteY689" fmla="*/ 958328 h 1100199"/>
                <a:gd name="connsiteX690" fmla="*/ 554445 w 944763"/>
                <a:gd name="connsiteY690" fmla="*/ 958942 h 1100199"/>
                <a:gd name="connsiteX691" fmla="*/ 556273 w 944763"/>
                <a:gd name="connsiteY691" fmla="*/ 958942 h 1100199"/>
                <a:gd name="connsiteX692" fmla="*/ 556273 w 944763"/>
                <a:gd name="connsiteY692" fmla="*/ 959556 h 1100199"/>
                <a:gd name="connsiteX693" fmla="*/ 556882 w 944763"/>
                <a:gd name="connsiteY693" fmla="*/ 959556 h 1100199"/>
                <a:gd name="connsiteX694" fmla="*/ 556882 w 944763"/>
                <a:gd name="connsiteY694" fmla="*/ 960784 h 1100199"/>
                <a:gd name="connsiteX695" fmla="*/ 558101 w 944763"/>
                <a:gd name="connsiteY695" fmla="*/ 960784 h 1100199"/>
                <a:gd name="connsiteX696" fmla="*/ 558101 w 944763"/>
                <a:gd name="connsiteY696" fmla="*/ 961398 h 1100199"/>
                <a:gd name="connsiteX697" fmla="*/ 559928 w 944763"/>
                <a:gd name="connsiteY697" fmla="*/ 961398 h 1100199"/>
                <a:gd name="connsiteX698" fmla="*/ 559928 w 944763"/>
                <a:gd name="connsiteY698" fmla="*/ 962013 h 1100199"/>
                <a:gd name="connsiteX699" fmla="*/ 562365 w 944763"/>
                <a:gd name="connsiteY699" fmla="*/ 962013 h 1100199"/>
                <a:gd name="connsiteX700" fmla="*/ 562365 w 944763"/>
                <a:gd name="connsiteY700" fmla="*/ 962627 h 1100199"/>
                <a:gd name="connsiteX701" fmla="*/ 564802 w 944763"/>
                <a:gd name="connsiteY701" fmla="*/ 962627 h 1100199"/>
                <a:gd name="connsiteX702" fmla="*/ 564802 w 944763"/>
                <a:gd name="connsiteY702" fmla="*/ 963241 h 1100199"/>
                <a:gd name="connsiteX703" fmla="*/ 565411 w 944763"/>
                <a:gd name="connsiteY703" fmla="*/ 963241 h 1100199"/>
                <a:gd name="connsiteX704" fmla="*/ 565411 w 944763"/>
                <a:gd name="connsiteY704" fmla="*/ 964469 h 1100199"/>
                <a:gd name="connsiteX705" fmla="*/ 572112 w 944763"/>
                <a:gd name="connsiteY705" fmla="*/ 964469 h 1100199"/>
                <a:gd name="connsiteX706" fmla="*/ 572112 w 944763"/>
                <a:gd name="connsiteY706" fmla="*/ 963241 h 1100199"/>
                <a:gd name="connsiteX707" fmla="*/ 576985 w 944763"/>
                <a:gd name="connsiteY707" fmla="*/ 962627 h 1100199"/>
                <a:gd name="connsiteX708" fmla="*/ 576985 w 944763"/>
                <a:gd name="connsiteY708" fmla="*/ 962013 h 1100199"/>
                <a:gd name="connsiteX709" fmla="*/ 578813 w 944763"/>
                <a:gd name="connsiteY709" fmla="*/ 962013 h 1100199"/>
                <a:gd name="connsiteX710" fmla="*/ 578813 w 944763"/>
                <a:gd name="connsiteY710" fmla="*/ 961398 h 1100199"/>
                <a:gd name="connsiteX711" fmla="*/ 580031 w 944763"/>
                <a:gd name="connsiteY711" fmla="*/ 961398 h 1100199"/>
                <a:gd name="connsiteX712" fmla="*/ 580031 w 944763"/>
                <a:gd name="connsiteY712" fmla="*/ 960784 h 1100199"/>
                <a:gd name="connsiteX713" fmla="*/ 584905 w 944763"/>
                <a:gd name="connsiteY713" fmla="*/ 957713 h 1100199"/>
                <a:gd name="connsiteX714" fmla="*/ 584905 w 944763"/>
                <a:gd name="connsiteY714" fmla="*/ 957099 h 1100199"/>
                <a:gd name="connsiteX715" fmla="*/ 590387 w 944763"/>
                <a:gd name="connsiteY715" fmla="*/ 957099 h 1100199"/>
                <a:gd name="connsiteX716" fmla="*/ 590387 w 944763"/>
                <a:gd name="connsiteY716" fmla="*/ 956485 h 1100199"/>
                <a:gd name="connsiteX717" fmla="*/ 590996 w 944763"/>
                <a:gd name="connsiteY717" fmla="*/ 956485 h 1100199"/>
                <a:gd name="connsiteX718" fmla="*/ 590996 w 944763"/>
                <a:gd name="connsiteY718" fmla="*/ 955257 h 1100199"/>
                <a:gd name="connsiteX719" fmla="*/ 592215 w 944763"/>
                <a:gd name="connsiteY719" fmla="*/ 955257 h 1100199"/>
                <a:gd name="connsiteX720" fmla="*/ 592215 w 944763"/>
                <a:gd name="connsiteY720" fmla="*/ 956485 h 1100199"/>
                <a:gd name="connsiteX721" fmla="*/ 594651 w 944763"/>
                <a:gd name="connsiteY721" fmla="*/ 957099 h 1100199"/>
                <a:gd name="connsiteX722" fmla="*/ 594651 w 944763"/>
                <a:gd name="connsiteY722" fmla="*/ 957713 h 1100199"/>
                <a:gd name="connsiteX723" fmla="*/ 600743 w 944763"/>
                <a:gd name="connsiteY723" fmla="*/ 957713 h 1100199"/>
                <a:gd name="connsiteX724" fmla="*/ 600743 w 944763"/>
                <a:gd name="connsiteY724" fmla="*/ 957099 h 1100199"/>
                <a:gd name="connsiteX725" fmla="*/ 601962 w 944763"/>
                <a:gd name="connsiteY725" fmla="*/ 957099 h 1100199"/>
                <a:gd name="connsiteX726" fmla="*/ 601962 w 944763"/>
                <a:gd name="connsiteY726" fmla="*/ 956485 h 1100199"/>
                <a:gd name="connsiteX727" fmla="*/ 602571 w 944763"/>
                <a:gd name="connsiteY727" fmla="*/ 956485 h 1100199"/>
                <a:gd name="connsiteX728" fmla="*/ 602571 w 944763"/>
                <a:gd name="connsiteY728" fmla="*/ 957099 h 1100199"/>
                <a:gd name="connsiteX729" fmla="*/ 619628 w 944763"/>
                <a:gd name="connsiteY729" fmla="*/ 956485 h 1100199"/>
                <a:gd name="connsiteX730" fmla="*/ 619628 w 944763"/>
                <a:gd name="connsiteY730" fmla="*/ 957099 h 1100199"/>
                <a:gd name="connsiteX731" fmla="*/ 623892 w 944763"/>
                <a:gd name="connsiteY731" fmla="*/ 955257 h 1100199"/>
                <a:gd name="connsiteX732" fmla="*/ 625720 w 944763"/>
                <a:gd name="connsiteY732" fmla="*/ 954029 h 1100199"/>
                <a:gd name="connsiteX733" fmla="*/ 625720 w 944763"/>
                <a:gd name="connsiteY733" fmla="*/ 953414 h 1100199"/>
                <a:gd name="connsiteX734" fmla="*/ 626938 w 944763"/>
                <a:gd name="connsiteY734" fmla="*/ 953414 h 1100199"/>
                <a:gd name="connsiteX735" fmla="*/ 626938 w 944763"/>
                <a:gd name="connsiteY735" fmla="*/ 954029 h 1100199"/>
                <a:gd name="connsiteX736" fmla="*/ 631202 w 944763"/>
                <a:gd name="connsiteY736" fmla="*/ 954029 h 1100199"/>
                <a:gd name="connsiteX737" fmla="*/ 631202 w 944763"/>
                <a:gd name="connsiteY737" fmla="*/ 953414 h 1100199"/>
                <a:gd name="connsiteX738" fmla="*/ 633639 w 944763"/>
                <a:gd name="connsiteY738" fmla="*/ 953414 h 1100199"/>
                <a:gd name="connsiteX739" fmla="*/ 633639 w 944763"/>
                <a:gd name="connsiteY739" fmla="*/ 952800 h 1100199"/>
                <a:gd name="connsiteX740" fmla="*/ 635467 w 944763"/>
                <a:gd name="connsiteY740" fmla="*/ 951572 h 1100199"/>
                <a:gd name="connsiteX741" fmla="*/ 635467 w 944763"/>
                <a:gd name="connsiteY741" fmla="*/ 950958 h 1100199"/>
                <a:gd name="connsiteX742" fmla="*/ 636076 w 944763"/>
                <a:gd name="connsiteY742" fmla="*/ 950958 h 1100199"/>
                <a:gd name="connsiteX743" fmla="*/ 636076 w 944763"/>
                <a:gd name="connsiteY743" fmla="*/ 950344 h 1100199"/>
                <a:gd name="connsiteX744" fmla="*/ 637294 w 944763"/>
                <a:gd name="connsiteY744" fmla="*/ 950344 h 1100199"/>
                <a:gd name="connsiteX745" fmla="*/ 637294 w 944763"/>
                <a:gd name="connsiteY745" fmla="*/ 950958 h 1100199"/>
                <a:gd name="connsiteX746" fmla="*/ 639122 w 944763"/>
                <a:gd name="connsiteY746" fmla="*/ 950958 h 1100199"/>
                <a:gd name="connsiteX747" fmla="*/ 639122 w 944763"/>
                <a:gd name="connsiteY747" fmla="*/ 950344 h 1100199"/>
                <a:gd name="connsiteX748" fmla="*/ 639731 w 944763"/>
                <a:gd name="connsiteY748" fmla="*/ 950344 h 1100199"/>
                <a:gd name="connsiteX749" fmla="*/ 639731 w 944763"/>
                <a:gd name="connsiteY749" fmla="*/ 949729 h 1100199"/>
                <a:gd name="connsiteX750" fmla="*/ 643386 w 944763"/>
                <a:gd name="connsiteY750" fmla="*/ 949115 h 1100199"/>
                <a:gd name="connsiteX751" fmla="*/ 643386 w 944763"/>
                <a:gd name="connsiteY751" fmla="*/ 947887 h 1100199"/>
                <a:gd name="connsiteX752" fmla="*/ 643995 w 944763"/>
                <a:gd name="connsiteY752" fmla="*/ 947887 h 1100199"/>
                <a:gd name="connsiteX753" fmla="*/ 643995 w 944763"/>
                <a:gd name="connsiteY753" fmla="*/ 947273 h 1100199"/>
                <a:gd name="connsiteX754" fmla="*/ 645214 w 944763"/>
                <a:gd name="connsiteY754" fmla="*/ 947273 h 1100199"/>
                <a:gd name="connsiteX755" fmla="*/ 645214 w 944763"/>
                <a:gd name="connsiteY755" fmla="*/ 946659 h 1100199"/>
                <a:gd name="connsiteX756" fmla="*/ 646432 w 944763"/>
                <a:gd name="connsiteY756" fmla="*/ 945430 h 1100199"/>
                <a:gd name="connsiteX757" fmla="*/ 647041 w 944763"/>
                <a:gd name="connsiteY757" fmla="*/ 945430 h 1100199"/>
                <a:gd name="connsiteX758" fmla="*/ 647650 w 944763"/>
                <a:gd name="connsiteY758" fmla="*/ 942974 h 1100199"/>
                <a:gd name="connsiteX759" fmla="*/ 648869 w 944763"/>
                <a:gd name="connsiteY759" fmla="*/ 942974 h 1100199"/>
                <a:gd name="connsiteX760" fmla="*/ 650696 w 944763"/>
                <a:gd name="connsiteY760" fmla="*/ 938674 h 1100199"/>
                <a:gd name="connsiteX761" fmla="*/ 651305 w 944763"/>
                <a:gd name="connsiteY761" fmla="*/ 938674 h 1100199"/>
                <a:gd name="connsiteX762" fmla="*/ 651305 w 944763"/>
                <a:gd name="connsiteY762" fmla="*/ 938060 h 1100199"/>
                <a:gd name="connsiteX763" fmla="*/ 653133 w 944763"/>
                <a:gd name="connsiteY763" fmla="*/ 938674 h 1100199"/>
                <a:gd name="connsiteX764" fmla="*/ 653133 w 944763"/>
                <a:gd name="connsiteY764" fmla="*/ 939289 h 1100199"/>
                <a:gd name="connsiteX765" fmla="*/ 656788 w 944763"/>
                <a:gd name="connsiteY765" fmla="*/ 939289 h 1100199"/>
                <a:gd name="connsiteX766" fmla="*/ 656788 w 944763"/>
                <a:gd name="connsiteY766" fmla="*/ 938674 h 1100199"/>
                <a:gd name="connsiteX767" fmla="*/ 660443 w 944763"/>
                <a:gd name="connsiteY767" fmla="*/ 938060 h 1100199"/>
                <a:gd name="connsiteX768" fmla="*/ 660443 w 944763"/>
                <a:gd name="connsiteY768" fmla="*/ 937446 h 1100199"/>
                <a:gd name="connsiteX769" fmla="*/ 662880 w 944763"/>
                <a:gd name="connsiteY769" fmla="*/ 937446 h 1100199"/>
                <a:gd name="connsiteX770" fmla="*/ 662880 w 944763"/>
                <a:gd name="connsiteY770" fmla="*/ 936832 h 1100199"/>
                <a:gd name="connsiteX771" fmla="*/ 664707 w 944763"/>
                <a:gd name="connsiteY771" fmla="*/ 934989 h 1100199"/>
                <a:gd name="connsiteX772" fmla="*/ 665317 w 944763"/>
                <a:gd name="connsiteY772" fmla="*/ 934989 h 1100199"/>
                <a:gd name="connsiteX773" fmla="*/ 665317 w 944763"/>
                <a:gd name="connsiteY773" fmla="*/ 934375 h 1100199"/>
                <a:gd name="connsiteX774" fmla="*/ 667144 w 944763"/>
                <a:gd name="connsiteY774" fmla="*/ 934989 h 1100199"/>
                <a:gd name="connsiteX775" fmla="*/ 667144 w 944763"/>
                <a:gd name="connsiteY775" fmla="*/ 935604 h 1100199"/>
                <a:gd name="connsiteX776" fmla="*/ 668363 w 944763"/>
                <a:gd name="connsiteY776" fmla="*/ 935604 h 1100199"/>
                <a:gd name="connsiteX777" fmla="*/ 668363 w 944763"/>
                <a:gd name="connsiteY777" fmla="*/ 936832 h 1100199"/>
                <a:gd name="connsiteX778" fmla="*/ 668972 w 944763"/>
                <a:gd name="connsiteY778" fmla="*/ 936832 h 1100199"/>
                <a:gd name="connsiteX779" fmla="*/ 668972 w 944763"/>
                <a:gd name="connsiteY779" fmla="*/ 937446 h 1100199"/>
                <a:gd name="connsiteX780" fmla="*/ 669581 w 944763"/>
                <a:gd name="connsiteY780" fmla="*/ 937446 h 1100199"/>
                <a:gd name="connsiteX781" fmla="*/ 669581 w 944763"/>
                <a:gd name="connsiteY781" fmla="*/ 938060 h 1100199"/>
                <a:gd name="connsiteX782" fmla="*/ 670190 w 944763"/>
                <a:gd name="connsiteY782" fmla="*/ 938060 h 1100199"/>
                <a:gd name="connsiteX783" fmla="*/ 670190 w 944763"/>
                <a:gd name="connsiteY783" fmla="*/ 938674 h 1100199"/>
                <a:gd name="connsiteX784" fmla="*/ 672627 w 944763"/>
                <a:gd name="connsiteY784" fmla="*/ 938060 h 1100199"/>
                <a:gd name="connsiteX785" fmla="*/ 674454 w 944763"/>
                <a:gd name="connsiteY785" fmla="*/ 938674 h 1100199"/>
                <a:gd name="connsiteX786" fmla="*/ 674454 w 944763"/>
                <a:gd name="connsiteY786" fmla="*/ 938060 h 1100199"/>
                <a:gd name="connsiteX787" fmla="*/ 676891 w 944763"/>
                <a:gd name="connsiteY787" fmla="*/ 938060 h 1100199"/>
                <a:gd name="connsiteX788" fmla="*/ 676891 w 944763"/>
                <a:gd name="connsiteY788" fmla="*/ 938674 h 1100199"/>
                <a:gd name="connsiteX789" fmla="*/ 677500 w 944763"/>
                <a:gd name="connsiteY789" fmla="*/ 938674 h 1100199"/>
                <a:gd name="connsiteX790" fmla="*/ 677500 w 944763"/>
                <a:gd name="connsiteY790" fmla="*/ 939289 h 1100199"/>
                <a:gd name="connsiteX791" fmla="*/ 678109 w 944763"/>
                <a:gd name="connsiteY791" fmla="*/ 939289 h 1100199"/>
                <a:gd name="connsiteX792" fmla="*/ 678109 w 944763"/>
                <a:gd name="connsiteY792" fmla="*/ 939903 h 1100199"/>
                <a:gd name="connsiteX793" fmla="*/ 678719 w 944763"/>
                <a:gd name="connsiteY793" fmla="*/ 939903 h 1100199"/>
                <a:gd name="connsiteX794" fmla="*/ 678719 w 944763"/>
                <a:gd name="connsiteY794" fmla="*/ 941131 h 1100199"/>
                <a:gd name="connsiteX795" fmla="*/ 683592 w 944763"/>
                <a:gd name="connsiteY795" fmla="*/ 939903 h 1100199"/>
                <a:gd name="connsiteX796" fmla="*/ 683592 w 944763"/>
                <a:gd name="connsiteY796" fmla="*/ 939289 h 1100199"/>
                <a:gd name="connsiteX797" fmla="*/ 686638 w 944763"/>
                <a:gd name="connsiteY797" fmla="*/ 938060 h 1100199"/>
                <a:gd name="connsiteX798" fmla="*/ 686638 w 944763"/>
                <a:gd name="connsiteY798" fmla="*/ 937446 h 1100199"/>
                <a:gd name="connsiteX799" fmla="*/ 687856 w 944763"/>
                <a:gd name="connsiteY799" fmla="*/ 937446 h 1100199"/>
                <a:gd name="connsiteX800" fmla="*/ 687856 w 944763"/>
                <a:gd name="connsiteY800" fmla="*/ 936832 h 1100199"/>
                <a:gd name="connsiteX801" fmla="*/ 688466 w 944763"/>
                <a:gd name="connsiteY801" fmla="*/ 936832 h 1100199"/>
                <a:gd name="connsiteX802" fmla="*/ 688466 w 944763"/>
                <a:gd name="connsiteY802" fmla="*/ 935604 h 1100199"/>
                <a:gd name="connsiteX803" fmla="*/ 689075 w 944763"/>
                <a:gd name="connsiteY803" fmla="*/ 935604 h 1100199"/>
                <a:gd name="connsiteX804" fmla="*/ 689075 w 944763"/>
                <a:gd name="connsiteY804" fmla="*/ 934989 h 1100199"/>
                <a:gd name="connsiteX805" fmla="*/ 689684 w 944763"/>
                <a:gd name="connsiteY805" fmla="*/ 934989 h 1100199"/>
                <a:gd name="connsiteX806" fmla="*/ 690293 w 944763"/>
                <a:gd name="connsiteY806" fmla="*/ 933147 h 1100199"/>
                <a:gd name="connsiteX807" fmla="*/ 691511 w 944763"/>
                <a:gd name="connsiteY807" fmla="*/ 933147 h 1100199"/>
                <a:gd name="connsiteX808" fmla="*/ 691511 w 944763"/>
                <a:gd name="connsiteY808" fmla="*/ 931305 h 1100199"/>
                <a:gd name="connsiteX809" fmla="*/ 692121 w 944763"/>
                <a:gd name="connsiteY809" fmla="*/ 931305 h 1100199"/>
                <a:gd name="connsiteX810" fmla="*/ 692730 w 944763"/>
                <a:gd name="connsiteY810" fmla="*/ 927005 h 1100199"/>
                <a:gd name="connsiteX811" fmla="*/ 692121 w 944763"/>
                <a:gd name="connsiteY811" fmla="*/ 927005 h 1100199"/>
                <a:gd name="connsiteX812" fmla="*/ 692121 w 944763"/>
                <a:gd name="connsiteY812" fmla="*/ 923935 h 1100199"/>
                <a:gd name="connsiteX813" fmla="*/ 692730 w 944763"/>
                <a:gd name="connsiteY813" fmla="*/ 923935 h 1100199"/>
                <a:gd name="connsiteX814" fmla="*/ 693339 w 944763"/>
                <a:gd name="connsiteY814" fmla="*/ 930076 h 1100199"/>
                <a:gd name="connsiteX815" fmla="*/ 692730 w 944763"/>
                <a:gd name="connsiteY815" fmla="*/ 929462 h 1100199"/>
                <a:gd name="connsiteX816" fmla="*/ 692730 w 944763"/>
                <a:gd name="connsiteY816" fmla="*/ 930076 h 1100199"/>
                <a:gd name="connsiteX817" fmla="*/ 698212 w 944763"/>
                <a:gd name="connsiteY817" fmla="*/ 930690 h 1100199"/>
                <a:gd name="connsiteX818" fmla="*/ 698212 w 944763"/>
                <a:gd name="connsiteY818" fmla="*/ 930076 h 1100199"/>
                <a:gd name="connsiteX819" fmla="*/ 700040 w 944763"/>
                <a:gd name="connsiteY819" fmla="*/ 930076 h 1100199"/>
                <a:gd name="connsiteX820" fmla="*/ 700040 w 944763"/>
                <a:gd name="connsiteY820" fmla="*/ 929462 h 1100199"/>
                <a:gd name="connsiteX821" fmla="*/ 703086 w 944763"/>
                <a:gd name="connsiteY821" fmla="*/ 929462 h 1100199"/>
                <a:gd name="connsiteX822" fmla="*/ 703086 w 944763"/>
                <a:gd name="connsiteY822" fmla="*/ 928234 h 1100199"/>
                <a:gd name="connsiteX823" fmla="*/ 704304 w 944763"/>
                <a:gd name="connsiteY823" fmla="*/ 928234 h 1100199"/>
                <a:gd name="connsiteX824" fmla="*/ 704304 w 944763"/>
                <a:gd name="connsiteY824" fmla="*/ 927620 h 1100199"/>
                <a:gd name="connsiteX825" fmla="*/ 705523 w 944763"/>
                <a:gd name="connsiteY825" fmla="*/ 927620 h 1100199"/>
                <a:gd name="connsiteX826" fmla="*/ 705523 w 944763"/>
                <a:gd name="connsiteY826" fmla="*/ 927005 h 1100199"/>
                <a:gd name="connsiteX827" fmla="*/ 707350 w 944763"/>
                <a:gd name="connsiteY827" fmla="*/ 927005 h 1100199"/>
                <a:gd name="connsiteX828" fmla="*/ 707350 w 944763"/>
                <a:gd name="connsiteY828" fmla="*/ 926391 h 1100199"/>
                <a:gd name="connsiteX829" fmla="*/ 708569 w 944763"/>
                <a:gd name="connsiteY829" fmla="*/ 926391 h 1100199"/>
                <a:gd name="connsiteX830" fmla="*/ 708569 w 944763"/>
                <a:gd name="connsiteY830" fmla="*/ 925777 h 1100199"/>
                <a:gd name="connsiteX831" fmla="*/ 711005 w 944763"/>
                <a:gd name="connsiteY831" fmla="*/ 925163 h 1100199"/>
                <a:gd name="connsiteX832" fmla="*/ 711005 w 944763"/>
                <a:gd name="connsiteY832" fmla="*/ 923935 h 1100199"/>
                <a:gd name="connsiteX833" fmla="*/ 711614 w 944763"/>
                <a:gd name="connsiteY833" fmla="*/ 923935 h 1100199"/>
                <a:gd name="connsiteX834" fmla="*/ 711614 w 944763"/>
                <a:gd name="connsiteY834" fmla="*/ 923320 h 1100199"/>
                <a:gd name="connsiteX835" fmla="*/ 712224 w 944763"/>
                <a:gd name="connsiteY835" fmla="*/ 923320 h 1100199"/>
                <a:gd name="connsiteX836" fmla="*/ 712224 w 944763"/>
                <a:gd name="connsiteY836" fmla="*/ 922706 h 1100199"/>
                <a:gd name="connsiteX837" fmla="*/ 712833 w 944763"/>
                <a:gd name="connsiteY837" fmla="*/ 922706 h 1100199"/>
                <a:gd name="connsiteX838" fmla="*/ 712833 w 944763"/>
                <a:gd name="connsiteY838" fmla="*/ 922092 h 1100199"/>
                <a:gd name="connsiteX839" fmla="*/ 713442 w 944763"/>
                <a:gd name="connsiteY839" fmla="*/ 922092 h 1100199"/>
                <a:gd name="connsiteX840" fmla="*/ 713442 w 944763"/>
                <a:gd name="connsiteY840" fmla="*/ 921478 h 1100199"/>
                <a:gd name="connsiteX841" fmla="*/ 714660 w 944763"/>
                <a:gd name="connsiteY841" fmla="*/ 921478 h 1100199"/>
                <a:gd name="connsiteX842" fmla="*/ 714660 w 944763"/>
                <a:gd name="connsiteY842" fmla="*/ 920250 h 1100199"/>
                <a:gd name="connsiteX843" fmla="*/ 715270 w 944763"/>
                <a:gd name="connsiteY843" fmla="*/ 920250 h 1100199"/>
                <a:gd name="connsiteX844" fmla="*/ 715270 w 944763"/>
                <a:gd name="connsiteY844" fmla="*/ 919635 h 1100199"/>
                <a:gd name="connsiteX845" fmla="*/ 716488 w 944763"/>
                <a:gd name="connsiteY845" fmla="*/ 919635 h 1100199"/>
                <a:gd name="connsiteX846" fmla="*/ 716488 w 944763"/>
                <a:gd name="connsiteY846" fmla="*/ 919021 h 1100199"/>
                <a:gd name="connsiteX847" fmla="*/ 137407 w 944763"/>
                <a:gd name="connsiteY847" fmla="*/ 872592 h 1100199"/>
                <a:gd name="connsiteX848" fmla="*/ 138015 w 944763"/>
                <a:gd name="connsiteY848" fmla="*/ 872592 h 1100199"/>
                <a:gd name="connsiteX849" fmla="*/ 138015 w 944763"/>
                <a:gd name="connsiteY849" fmla="*/ 873206 h 1100199"/>
                <a:gd name="connsiteX850" fmla="*/ 139232 w 944763"/>
                <a:gd name="connsiteY850" fmla="*/ 873206 h 1100199"/>
                <a:gd name="connsiteX851" fmla="*/ 139232 w 944763"/>
                <a:gd name="connsiteY851" fmla="*/ 875663 h 1100199"/>
                <a:gd name="connsiteX852" fmla="*/ 136798 w 944763"/>
                <a:gd name="connsiteY852" fmla="*/ 875663 h 1100199"/>
                <a:gd name="connsiteX853" fmla="*/ 136798 w 944763"/>
                <a:gd name="connsiteY853" fmla="*/ 875049 h 1100199"/>
                <a:gd name="connsiteX854" fmla="*/ 138015 w 944763"/>
                <a:gd name="connsiteY854" fmla="*/ 875049 h 1100199"/>
                <a:gd name="connsiteX855" fmla="*/ 138015 w 944763"/>
                <a:gd name="connsiteY855" fmla="*/ 874435 h 1100199"/>
                <a:gd name="connsiteX856" fmla="*/ 137407 w 944763"/>
                <a:gd name="connsiteY856" fmla="*/ 874435 h 1100199"/>
                <a:gd name="connsiteX857" fmla="*/ 137407 w 944763"/>
                <a:gd name="connsiteY857" fmla="*/ 872592 h 1100199"/>
                <a:gd name="connsiteX858" fmla="*/ 585617 w 944763"/>
                <a:gd name="connsiteY858" fmla="*/ 659947 h 1100199"/>
                <a:gd name="connsiteX859" fmla="*/ 586837 w 944763"/>
                <a:gd name="connsiteY859" fmla="*/ 659947 h 1100199"/>
                <a:gd name="connsiteX860" fmla="*/ 586837 w 944763"/>
                <a:gd name="connsiteY860" fmla="*/ 660561 h 1100199"/>
                <a:gd name="connsiteX861" fmla="*/ 585617 w 944763"/>
                <a:gd name="connsiteY861" fmla="*/ 660561 h 1100199"/>
                <a:gd name="connsiteX862" fmla="*/ 585617 w 944763"/>
                <a:gd name="connsiteY862" fmla="*/ 659947 h 1100199"/>
                <a:gd name="connsiteX863" fmla="*/ 188508 w 944763"/>
                <a:gd name="connsiteY863" fmla="*/ 620155 h 1100199"/>
                <a:gd name="connsiteX864" fmla="*/ 190333 w 944763"/>
                <a:gd name="connsiteY864" fmla="*/ 620155 h 1100199"/>
                <a:gd name="connsiteX865" fmla="*/ 190333 w 944763"/>
                <a:gd name="connsiteY865" fmla="*/ 620769 h 1100199"/>
                <a:gd name="connsiteX866" fmla="*/ 189725 w 944763"/>
                <a:gd name="connsiteY866" fmla="*/ 620769 h 1100199"/>
                <a:gd name="connsiteX867" fmla="*/ 189725 w 944763"/>
                <a:gd name="connsiteY867" fmla="*/ 621384 h 1100199"/>
                <a:gd name="connsiteX868" fmla="*/ 190333 w 944763"/>
                <a:gd name="connsiteY868" fmla="*/ 621384 h 1100199"/>
                <a:gd name="connsiteX869" fmla="*/ 190333 w 944763"/>
                <a:gd name="connsiteY869" fmla="*/ 621998 h 1100199"/>
                <a:gd name="connsiteX870" fmla="*/ 192159 w 944763"/>
                <a:gd name="connsiteY870" fmla="*/ 621998 h 1100199"/>
                <a:gd name="connsiteX871" fmla="*/ 192159 w 944763"/>
                <a:gd name="connsiteY871" fmla="*/ 622612 h 1100199"/>
                <a:gd name="connsiteX872" fmla="*/ 192767 w 944763"/>
                <a:gd name="connsiteY872" fmla="*/ 622612 h 1100199"/>
                <a:gd name="connsiteX873" fmla="*/ 192767 w 944763"/>
                <a:gd name="connsiteY873" fmla="*/ 625069 h 1100199"/>
                <a:gd name="connsiteX874" fmla="*/ 194592 w 944763"/>
                <a:gd name="connsiteY874" fmla="*/ 625069 h 1100199"/>
                <a:gd name="connsiteX875" fmla="*/ 194592 w 944763"/>
                <a:gd name="connsiteY875" fmla="*/ 626297 h 1100199"/>
                <a:gd name="connsiteX876" fmla="*/ 193984 w 944763"/>
                <a:gd name="connsiteY876" fmla="*/ 626297 h 1100199"/>
                <a:gd name="connsiteX877" fmla="*/ 193984 w 944763"/>
                <a:gd name="connsiteY877" fmla="*/ 626911 h 1100199"/>
                <a:gd name="connsiteX878" fmla="*/ 192767 w 944763"/>
                <a:gd name="connsiteY878" fmla="*/ 626911 h 1100199"/>
                <a:gd name="connsiteX879" fmla="*/ 192767 w 944763"/>
                <a:gd name="connsiteY879" fmla="*/ 625683 h 1100199"/>
                <a:gd name="connsiteX880" fmla="*/ 192159 w 944763"/>
                <a:gd name="connsiteY880" fmla="*/ 625683 h 1100199"/>
                <a:gd name="connsiteX881" fmla="*/ 192159 w 944763"/>
                <a:gd name="connsiteY881" fmla="*/ 626911 h 1100199"/>
                <a:gd name="connsiteX882" fmla="*/ 192767 w 944763"/>
                <a:gd name="connsiteY882" fmla="*/ 626911 h 1100199"/>
                <a:gd name="connsiteX883" fmla="*/ 192767 w 944763"/>
                <a:gd name="connsiteY883" fmla="*/ 628140 h 1100199"/>
                <a:gd name="connsiteX884" fmla="*/ 193984 w 944763"/>
                <a:gd name="connsiteY884" fmla="*/ 628140 h 1100199"/>
                <a:gd name="connsiteX885" fmla="*/ 193984 w 944763"/>
                <a:gd name="connsiteY885" fmla="*/ 626911 h 1100199"/>
                <a:gd name="connsiteX886" fmla="*/ 195809 w 944763"/>
                <a:gd name="connsiteY886" fmla="*/ 626911 h 1100199"/>
                <a:gd name="connsiteX887" fmla="*/ 195809 w 944763"/>
                <a:gd name="connsiteY887" fmla="*/ 626297 h 1100199"/>
                <a:gd name="connsiteX888" fmla="*/ 196417 w 944763"/>
                <a:gd name="connsiteY888" fmla="*/ 626297 h 1100199"/>
                <a:gd name="connsiteX889" fmla="*/ 196417 w 944763"/>
                <a:gd name="connsiteY889" fmla="*/ 628140 h 1100199"/>
                <a:gd name="connsiteX890" fmla="*/ 198242 w 944763"/>
                <a:gd name="connsiteY890" fmla="*/ 626911 h 1100199"/>
                <a:gd name="connsiteX891" fmla="*/ 197634 w 944763"/>
                <a:gd name="connsiteY891" fmla="*/ 626911 h 1100199"/>
                <a:gd name="connsiteX892" fmla="*/ 197634 w 944763"/>
                <a:gd name="connsiteY892" fmla="*/ 626297 h 1100199"/>
                <a:gd name="connsiteX893" fmla="*/ 198242 w 944763"/>
                <a:gd name="connsiteY893" fmla="*/ 626297 h 1100199"/>
                <a:gd name="connsiteX894" fmla="*/ 198242 w 944763"/>
                <a:gd name="connsiteY894" fmla="*/ 625683 h 1100199"/>
                <a:gd name="connsiteX895" fmla="*/ 200067 w 944763"/>
                <a:gd name="connsiteY895" fmla="*/ 625683 h 1100199"/>
                <a:gd name="connsiteX896" fmla="*/ 200067 w 944763"/>
                <a:gd name="connsiteY896" fmla="*/ 628140 h 1100199"/>
                <a:gd name="connsiteX897" fmla="*/ 201892 w 944763"/>
                <a:gd name="connsiteY897" fmla="*/ 628140 h 1100199"/>
                <a:gd name="connsiteX898" fmla="*/ 201892 w 944763"/>
                <a:gd name="connsiteY898" fmla="*/ 628754 h 1100199"/>
                <a:gd name="connsiteX899" fmla="*/ 204326 w 944763"/>
                <a:gd name="connsiteY899" fmla="*/ 628754 h 1100199"/>
                <a:gd name="connsiteX900" fmla="*/ 204326 w 944763"/>
                <a:gd name="connsiteY900" fmla="*/ 629982 h 1100199"/>
                <a:gd name="connsiteX901" fmla="*/ 203109 w 944763"/>
                <a:gd name="connsiteY901" fmla="*/ 629982 h 1100199"/>
                <a:gd name="connsiteX902" fmla="*/ 203109 w 944763"/>
                <a:gd name="connsiteY902" fmla="*/ 630597 h 1100199"/>
                <a:gd name="connsiteX903" fmla="*/ 205542 w 944763"/>
                <a:gd name="connsiteY903" fmla="*/ 630597 h 1100199"/>
                <a:gd name="connsiteX904" fmla="*/ 206151 w 944763"/>
                <a:gd name="connsiteY904" fmla="*/ 636739 h 1100199"/>
                <a:gd name="connsiteX905" fmla="*/ 206759 w 944763"/>
                <a:gd name="connsiteY905" fmla="*/ 636739 h 1100199"/>
                <a:gd name="connsiteX906" fmla="*/ 206759 w 944763"/>
                <a:gd name="connsiteY906" fmla="*/ 635510 h 1100199"/>
                <a:gd name="connsiteX907" fmla="*/ 207367 w 944763"/>
                <a:gd name="connsiteY907" fmla="*/ 635510 h 1100199"/>
                <a:gd name="connsiteX908" fmla="*/ 207367 w 944763"/>
                <a:gd name="connsiteY908" fmla="*/ 634282 h 1100199"/>
                <a:gd name="connsiteX909" fmla="*/ 207976 w 944763"/>
                <a:gd name="connsiteY909" fmla="*/ 634282 h 1100199"/>
                <a:gd name="connsiteX910" fmla="*/ 207367 w 944763"/>
                <a:gd name="connsiteY910" fmla="*/ 633053 h 1100199"/>
                <a:gd name="connsiteX911" fmla="*/ 209192 w 944763"/>
                <a:gd name="connsiteY911" fmla="*/ 633053 h 1100199"/>
                <a:gd name="connsiteX912" fmla="*/ 209192 w 944763"/>
                <a:gd name="connsiteY912" fmla="*/ 632439 h 1100199"/>
                <a:gd name="connsiteX913" fmla="*/ 211017 w 944763"/>
                <a:gd name="connsiteY913" fmla="*/ 632439 h 1100199"/>
                <a:gd name="connsiteX914" fmla="*/ 211017 w 944763"/>
                <a:gd name="connsiteY914" fmla="*/ 633053 h 1100199"/>
                <a:gd name="connsiteX915" fmla="*/ 211626 w 944763"/>
                <a:gd name="connsiteY915" fmla="*/ 633053 h 1100199"/>
                <a:gd name="connsiteX916" fmla="*/ 211626 w 944763"/>
                <a:gd name="connsiteY916" fmla="*/ 630597 h 1100199"/>
                <a:gd name="connsiteX917" fmla="*/ 213451 w 944763"/>
                <a:gd name="connsiteY917" fmla="*/ 633053 h 1100199"/>
                <a:gd name="connsiteX918" fmla="*/ 212234 w 944763"/>
                <a:gd name="connsiteY918" fmla="*/ 633053 h 1100199"/>
                <a:gd name="connsiteX919" fmla="*/ 212234 w 944763"/>
                <a:gd name="connsiteY919" fmla="*/ 633668 h 1100199"/>
                <a:gd name="connsiteX920" fmla="*/ 214059 w 944763"/>
                <a:gd name="connsiteY920" fmla="*/ 633668 h 1100199"/>
                <a:gd name="connsiteX921" fmla="*/ 214059 w 944763"/>
                <a:gd name="connsiteY921" fmla="*/ 636124 h 1100199"/>
                <a:gd name="connsiteX922" fmla="*/ 214668 w 944763"/>
                <a:gd name="connsiteY922" fmla="*/ 636124 h 1100199"/>
                <a:gd name="connsiteX923" fmla="*/ 214668 w 944763"/>
                <a:gd name="connsiteY923" fmla="*/ 635510 h 1100199"/>
                <a:gd name="connsiteX924" fmla="*/ 215884 w 944763"/>
                <a:gd name="connsiteY924" fmla="*/ 635510 h 1100199"/>
                <a:gd name="connsiteX925" fmla="*/ 215884 w 944763"/>
                <a:gd name="connsiteY925" fmla="*/ 637967 h 1100199"/>
                <a:gd name="connsiteX926" fmla="*/ 215276 w 944763"/>
                <a:gd name="connsiteY926" fmla="*/ 637967 h 1100199"/>
                <a:gd name="connsiteX927" fmla="*/ 215276 w 944763"/>
                <a:gd name="connsiteY927" fmla="*/ 639810 h 1100199"/>
                <a:gd name="connsiteX928" fmla="*/ 214059 w 944763"/>
                <a:gd name="connsiteY928" fmla="*/ 639810 h 1100199"/>
                <a:gd name="connsiteX929" fmla="*/ 214059 w 944763"/>
                <a:gd name="connsiteY929" fmla="*/ 638581 h 1100199"/>
                <a:gd name="connsiteX930" fmla="*/ 213451 w 944763"/>
                <a:gd name="connsiteY930" fmla="*/ 638581 h 1100199"/>
                <a:gd name="connsiteX931" fmla="*/ 213451 w 944763"/>
                <a:gd name="connsiteY931" fmla="*/ 641652 h 1100199"/>
                <a:gd name="connsiteX932" fmla="*/ 212234 w 944763"/>
                <a:gd name="connsiteY932" fmla="*/ 641652 h 1100199"/>
                <a:gd name="connsiteX933" fmla="*/ 212234 w 944763"/>
                <a:gd name="connsiteY933" fmla="*/ 644723 h 1100199"/>
                <a:gd name="connsiteX934" fmla="*/ 214668 w 944763"/>
                <a:gd name="connsiteY934" fmla="*/ 644723 h 1100199"/>
                <a:gd name="connsiteX935" fmla="*/ 214668 w 944763"/>
                <a:gd name="connsiteY935" fmla="*/ 644109 h 1100199"/>
                <a:gd name="connsiteX936" fmla="*/ 215276 w 944763"/>
                <a:gd name="connsiteY936" fmla="*/ 644109 h 1100199"/>
                <a:gd name="connsiteX937" fmla="*/ 215276 w 944763"/>
                <a:gd name="connsiteY937" fmla="*/ 644723 h 1100199"/>
                <a:gd name="connsiteX938" fmla="*/ 215884 w 944763"/>
                <a:gd name="connsiteY938" fmla="*/ 644723 h 1100199"/>
                <a:gd name="connsiteX939" fmla="*/ 215884 w 944763"/>
                <a:gd name="connsiteY939" fmla="*/ 645338 h 1100199"/>
                <a:gd name="connsiteX940" fmla="*/ 215276 w 944763"/>
                <a:gd name="connsiteY940" fmla="*/ 645338 h 1100199"/>
                <a:gd name="connsiteX941" fmla="*/ 214668 w 944763"/>
                <a:gd name="connsiteY941" fmla="*/ 647794 h 1100199"/>
                <a:gd name="connsiteX942" fmla="*/ 215276 w 944763"/>
                <a:gd name="connsiteY942" fmla="*/ 647794 h 1100199"/>
                <a:gd name="connsiteX943" fmla="*/ 215276 w 944763"/>
                <a:gd name="connsiteY943" fmla="*/ 647180 h 1100199"/>
                <a:gd name="connsiteX944" fmla="*/ 217709 w 944763"/>
                <a:gd name="connsiteY944" fmla="*/ 647180 h 1100199"/>
                <a:gd name="connsiteX945" fmla="*/ 217709 w 944763"/>
                <a:gd name="connsiteY945" fmla="*/ 645952 h 1100199"/>
                <a:gd name="connsiteX946" fmla="*/ 219534 w 944763"/>
                <a:gd name="connsiteY946" fmla="*/ 645952 h 1100199"/>
                <a:gd name="connsiteX947" fmla="*/ 219534 w 944763"/>
                <a:gd name="connsiteY947" fmla="*/ 647180 h 1100199"/>
                <a:gd name="connsiteX948" fmla="*/ 220751 w 944763"/>
                <a:gd name="connsiteY948" fmla="*/ 647180 h 1100199"/>
                <a:gd name="connsiteX949" fmla="*/ 220751 w 944763"/>
                <a:gd name="connsiteY949" fmla="*/ 647794 h 1100199"/>
                <a:gd name="connsiteX950" fmla="*/ 218926 w 944763"/>
                <a:gd name="connsiteY950" fmla="*/ 647794 h 1100199"/>
                <a:gd name="connsiteX951" fmla="*/ 218926 w 944763"/>
                <a:gd name="connsiteY951" fmla="*/ 648409 h 1100199"/>
                <a:gd name="connsiteX952" fmla="*/ 218318 w 944763"/>
                <a:gd name="connsiteY952" fmla="*/ 648409 h 1100199"/>
                <a:gd name="connsiteX953" fmla="*/ 218318 w 944763"/>
                <a:gd name="connsiteY953" fmla="*/ 649023 h 1100199"/>
                <a:gd name="connsiteX954" fmla="*/ 217709 w 944763"/>
                <a:gd name="connsiteY954" fmla="*/ 649023 h 1100199"/>
                <a:gd name="connsiteX955" fmla="*/ 217709 w 944763"/>
                <a:gd name="connsiteY955" fmla="*/ 649637 h 1100199"/>
                <a:gd name="connsiteX956" fmla="*/ 217101 w 944763"/>
                <a:gd name="connsiteY956" fmla="*/ 649637 h 1100199"/>
                <a:gd name="connsiteX957" fmla="*/ 217101 w 944763"/>
                <a:gd name="connsiteY957" fmla="*/ 650251 h 1100199"/>
                <a:gd name="connsiteX958" fmla="*/ 217709 w 944763"/>
                <a:gd name="connsiteY958" fmla="*/ 650251 h 1100199"/>
                <a:gd name="connsiteX959" fmla="*/ 217709 w 944763"/>
                <a:gd name="connsiteY959" fmla="*/ 652094 h 1100199"/>
                <a:gd name="connsiteX960" fmla="*/ 217101 w 944763"/>
                <a:gd name="connsiteY960" fmla="*/ 652094 h 1100199"/>
                <a:gd name="connsiteX961" fmla="*/ 217101 w 944763"/>
                <a:gd name="connsiteY961" fmla="*/ 653322 h 1100199"/>
                <a:gd name="connsiteX962" fmla="*/ 215884 w 944763"/>
                <a:gd name="connsiteY962" fmla="*/ 653322 h 1100199"/>
                <a:gd name="connsiteX963" fmla="*/ 217101 w 944763"/>
                <a:gd name="connsiteY963" fmla="*/ 655779 h 1100199"/>
                <a:gd name="connsiteX964" fmla="*/ 215276 w 944763"/>
                <a:gd name="connsiteY964" fmla="*/ 656393 h 1100199"/>
                <a:gd name="connsiteX965" fmla="*/ 215276 w 944763"/>
                <a:gd name="connsiteY965" fmla="*/ 655779 h 1100199"/>
                <a:gd name="connsiteX966" fmla="*/ 213451 w 944763"/>
                <a:gd name="connsiteY966" fmla="*/ 655779 h 1100199"/>
                <a:gd name="connsiteX967" fmla="*/ 213451 w 944763"/>
                <a:gd name="connsiteY967" fmla="*/ 655165 h 1100199"/>
                <a:gd name="connsiteX968" fmla="*/ 211626 w 944763"/>
                <a:gd name="connsiteY968" fmla="*/ 655165 h 1100199"/>
                <a:gd name="connsiteX969" fmla="*/ 212234 w 944763"/>
                <a:gd name="connsiteY969" fmla="*/ 656393 h 1100199"/>
                <a:gd name="connsiteX970" fmla="*/ 210409 w 944763"/>
                <a:gd name="connsiteY970" fmla="*/ 656393 h 1100199"/>
                <a:gd name="connsiteX971" fmla="*/ 210409 w 944763"/>
                <a:gd name="connsiteY971" fmla="*/ 657007 h 1100199"/>
                <a:gd name="connsiteX972" fmla="*/ 214059 w 944763"/>
                <a:gd name="connsiteY972" fmla="*/ 657007 h 1100199"/>
                <a:gd name="connsiteX973" fmla="*/ 214059 w 944763"/>
                <a:gd name="connsiteY973" fmla="*/ 656393 h 1100199"/>
                <a:gd name="connsiteX974" fmla="*/ 215276 w 944763"/>
                <a:gd name="connsiteY974" fmla="*/ 656393 h 1100199"/>
                <a:gd name="connsiteX975" fmla="*/ 215276 w 944763"/>
                <a:gd name="connsiteY975" fmla="*/ 657007 h 1100199"/>
                <a:gd name="connsiteX976" fmla="*/ 215884 w 944763"/>
                <a:gd name="connsiteY976" fmla="*/ 656393 h 1100199"/>
                <a:gd name="connsiteX977" fmla="*/ 215884 w 944763"/>
                <a:gd name="connsiteY977" fmla="*/ 659464 h 1100199"/>
                <a:gd name="connsiteX978" fmla="*/ 217101 w 944763"/>
                <a:gd name="connsiteY978" fmla="*/ 659464 h 1100199"/>
                <a:gd name="connsiteX979" fmla="*/ 217101 w 944763"/>
                <a:gd name="connsiteY979" fmla="*/ 658236 h 1100199"/>
                <a:gd name="connsiteX980" fmla="*/ 218318 w 944763"/>
                <a:gd name="connsiteY980" fmla="*/ 658236 h 1100199"/>
                <a:gd name="connsiteX981" fmla="*/ 217709 w 944763"/>
                <a:gd name="connsiteY981" fmla="*/ 657622 h 1100199"/>
                <a:gd name="connsiteX982" fmla="*/ 218926 w 944763"/>
                <a:gd name="connsiteY982" fmla="*/ 657622 h 1100199"/>
                <a:gd name="connsiteX983" fmla="*/ 218926 w 944763"/>
                <a:gd name="connsiteY983" fmla="*/ 657007 h 1100199"/>
                <a:gd name="connsiteX984" fmla="*/ 219534 w 944763"/>
                <a:gd name="connsiteY984" fmla="*/ 657007 h 1100199"/>
                <a:gd name="connsiteX985" fmla="*/ 219534 w 944763"/>
                <a:gd name="connsiteY985" fmla="*/ 656393 h 1100199"/>
                <a:gd name="connsiteX986" fmla="*/ 222576 w 944763"/>
                <a:gd name="connsiteY986" fmla="*/ 656393 h 1100199"/>
                <a:gd name="connsiteX987" fmla="*/ 222576 w 944763"/>
                <a:gd name="connsiteY987" fmla="*/ 657007 h 1100199"/>
                <a:gd name="connsiteX988" fmla="*/ 221968 w 944763"/>
                <a:gd name="connsiteY988" fmla="*/ 657007 h 1100199"/>
                <a:gd name="connsiteX989" fmla="*/ 221968 w 944763"/>
                <a:gd name="connsiteY989" fmla="*/ 657622 h 1100199"/>
                <a:gd name="connsiteX990" fmla="*/ 221359 w 944763"/>
                <a:gd name="connsiteY990" fmla="*/ 657622 h 1100199"/>
                <a:gd name="connsiteX991" fmla="*/ 221359 w 944763"/>
                <a:gd name="connsiteY991" fmla="*/ 658236 h 1100199"/>
                <a:gd name="connsiteX992" fmla="*/ 220751 w 944763"/>
                <a:gd name="connsiteY992" fmla="*/ 658236 h 1100199"/>
                <a:gd name="connsiteX993" fmla="*/ 220751 w 944763"/>
                <a:gd name="connsiteY993" fmla="*/ 659464 h 1100199"/>
                <a:gd name="connsiteX994" fmla="*/ 219534 w 944763"/>
                <a:gd name="connsiteY994" fmla="*/ 659464 h 1100199"/>
                <a:gd name="connsiteX995" fmla="*/ 219534 w 944763"/>
                <a:gd name="connsiteY995" fmla="*/ 660078 h 1100199"/>
                <a:gd name="connsiteX996" fmla="*/ 220751 w 944763"/>
                <a:gd name="connsiteY996" fmla="*/ 660078 h 1100199"/>
                <a:gd name="connsiteX997" fmla="*/ 220751 w 944763"/>
                <a:gd name="connsiteY997" fmla="*/ 660693 h 1100199"/>
                <a:gd name="connsiteX998" fmla="*/ 221359 w 944763"/>
                <a:gd name="connsiteY998" fmla="*/ 660693 h 1100199"/>
                <a:gd name="connsiteX999" fmla="*/ 221359 w 944763"/>
                <a:gd name="connsiteY999" fmla="*/ 661307 h 1100199"/>
                <a:gd name="connsiteX1000" fmla="*/ 222576 w 944763"/>
                <a:gd name="connsiteY1000" fmla="*/ 661307 h 1100199"/>
                <a:gd name="connsiteX1001" fmla="*/ 222576 w 944763"/>
                <a:gd name="connsiteY1001" fmla="*/ 663764 h 1100199"/>
                <a:gd name="connsiteX1002" fmla="*/ 223793 w 944763"/>
                <a:gd name="connsiteY1002" fmla="*/ 663764 h 1100199"/>
                <a:gd name="connsiteX1003" fmla="*/ 223793 w 944763"/>
                <a:gd name="connsiteY1003" fmla="*/ 663149 h 1100199"/>
                <a:gd name="connsiteX1004" fmla="*/ 225618 w 944763"/>
                <a:gd name="connsiteY1004" fmla="*/ 663149 h 1100199"/>
                <a:gd name="connsiteX1005" fmla="*/ 225618 w 944763"/>
                <a:gd name="connsiteY1005" fmla="*/ 664378 h 1100199"/>
                <a:gd name="connsiteX1006" fmla="*/ 227443 w 944763"/>
                <a:gd name="connsiteY1006" fmla="*/ 664378 h 1100199"/>
                <a:gd name="connsiteX1007" fmla="*/ 227443 w 944763"/>
                <a:gd name="connsiteY1007" fmla="*/ 664992 h 1100199"/>
                <a:gd name="connsiteX1008" fmla="*/ 228660 w 944763"/>
                <a:gd name="connsiteY1008" fmla="*/ 664992 h 1100199"/>
                <a:gd name="connsiteX1009" fmla="*/ 228660 w 944763"/>
                <a:gd name="connsiteY1009" fmla="*/ 665606 h 1100199"/>
                <a:gd name="connsiteX1010" fmla="*/ 225618 w 944763"/>
                <a:gd name="connsiteY1010" fmla="*/ 665606 h 1100199"/>
                <a:gd name="connsiteX1011" fmla="*/ 225618 w 944763"/>
                <a:gd name="connsiteY1011" fmla="*/ 666835 h 1100199"/>
                <a:gd name="connsiteX1012" fmla="*/ 225010 w 944763"/>
                <a:gd name="connsiteY1012" fmla="*/ 666835 h 1100199"/>
                <a:gd name="connsiteX1013" fmla="*/ 225010 w 944763"/>
                <a:gd name="connsiteY1013" fmla="*/ 667449 h 1100199"/>
                <a:gd name="connsiteX1014" fmla="*/ 225618 w 944763"/>
                <a:gd name="connsiteY1014" fmla="*/ 667449 h 1100199"/>
                <a:gd name="connsiteX1015" fmla="*/ 225618 w 944763"/>
                <a:gd name="connsiteY1015" fmla="*/ 668677 h 1100199"/>
                <a:gd name="connsiteX1016" fmla="*/ 223793 w 944763"/>
                <a:gd name="connsiteY1016" fmla="*/ 668677 h 1100199"/>
                <a:gd name="connsiteX1017" fmla="*/ 223793 w 944763"/>
                <a:gd name="connsiteY1017" fmla="*/ 671748 h 1100199"/>
                <a:gd name="connsiteX1018" fmla="*/ 225010 w 944763"/>
                <a:gd name="connsiteY1018" fmla="*/ 671748 h 1100199"/>
                <a:gd name="connsiteX1019" fmla="*/ 225010 w 944763"/>
                <a:gd name="connsiteY1019" fmla="*/ 672362 h 1100199"/>
                <a:gd name="connsiteX1020" fmla="*/ 225618 w 944763"/>
                <a:gd name="connsiteY1020" fmla="*/ 672362 h 1100199"/>
                <a:gd name="connsiteX1021" fmla="*/ 225618 w 944763"/>
                <a:gd name="connsiteY1021" fmla="*/ 672977 h 1100199"/>
                <a:gd name="connsiteX1022" fmla="*/ 226226 w 944763"/>
                <a:gd name="connsiteY1022" fmla="*/ 672977 h 1100199"/>
                <a:gd name="connsiteX1023" fmla="*/ 226226 w 944763"/>
                <a:gd name="connsiteY1023" fmla="*/ 673591 h 1100199"/>
                <a:gd name="connsiteX1024" fmla="*/ 226835 w 944763"/>
                <a:gd name="connsiteY1024" fmla="*/ 673591 h 1100199"/>
                <a:gd name="connsiteX1025" fmla="*/ 226835 w 944763"/>
                <a:gd name="connsiteY1025" fmla="*/ 674819 h 1100199"/>
                <a:gd name="connsiteX1026" fmla="*/ 227443 w 944763"/>
                <a:gd name="connsiteY1026" fmla="*/ 674819 h 1100199"/>
                <a:gd name="connsiteX1027" fmla="*/ 227443 w 944763"/>
                <a:gd name="connsiteY1027" fmla="*/ 679733 h 1100199"/>
                <a:gd name="connsiteX1028" fmla="*/ 228660 w 944763"/>
                <a:gd name="connsiteY1028" fmla="*/ 679733 h 1100199"/>
                <a:gd name="connsiteX1029" fmla="*/ 228660 w 944763"/>
                <a:gd name="connsiteY1029" fmla="*/ 680347 h 1100199"/>
                <a:gd name="connsiteX1030" fmla="*/ 229876 w 944763"/>
                <a:gd name="connsiteY1030" fmla="*/ 680347 h 1100199"/>
                <a:gd name="connsiteX1031" fmla="*/ 229876 w 944763"/>
                <a:gd name="connsiteY1031" fmla="*/ 681575 h 1100199"/>
                <a:gd name="connsiteX1032" fmla="*/ 230485 w 944763"/>
                <a:gd name="connsiteY1032" fmla="*/ 681575 h 1100199"/>
                <a:gd name="connsiteX1033" fmla="*/ 230485 w 944763"/>
                <a:gd name="connsiteY1033" fmla="*/ 684646 h 1100199"/>
                <a:gd name="connsiteX1034" fmla="*/ 229876 w 944763"/>
                <a:gd name="connsiteY1034" fmla="*/ 684646 h 1100199"/>
                <a:gd name="connsiteX1035" fmla="*/ 229876 w 944763"/>
                <a:gd name="connsiteY1035" fmla="*/ 688332 h 1100199"/>
                <a:gd name="connsiteX1036" fmla="*/ 230485 w 944763"/>
                <a:gd name="connsiteY1036" fmla="*/ 688332 h 1100199"/>
                <a:gd name="connsiteX1037" fmla="*/ 230485 w 944763"/>
                <a:gd name="connsiteY1037" fmla="*/ 691403 h 1100199"/>
                <a:gd name="connsiteX1038" fmla="*/ 231093 w 944763"/>
                <a:gd name="connsiteY1038" fmla="*/ 691403 h 1100199"/>
                <a:gd name="connsiteX1039" fmla="*/ 231093 w 944763"/>
                <a:gd name="connsiteY1039" fmla="*/ 692017 h 1100199"/>
                <a:gd name="connsiteX1040" fmla="*/ 231701 w 944763"/>
                <a:gd name="connsiteY1040" fmla="*/ 692017 h 1100199"/>
                <a:gd name="connsiteX1041" fmla="*/ 231701 w 944763"/>
                <a:gd name="connsiteY1041" fmla="*/ 692631 h 1100199"/>
                <a:gd name="connsiteX1042" fmla="*/ 232918 w 944763"/>
                <a:gd name="connsiteY1042" fmla="*/ 692631 h 1100199"/>
                <a:gd name="connsiteX1043" fmla="*/ 232918 w 944763"/>
                <a:gd name="connsiteY1043" fmla="*/ 693245 h 1100199"/>
                <a:gd name="connsiteX1044" fmla="*/ 233526 w 944763"/>
                <a:gd name="connsiteY1044" fmla="*/ 693245 h 1100199"/>
                <a:gd name="connsiteX1045" fmla="*/ 233526 w 944763"/>
                <a:gd name="connsiteY1045" fmla="*/ 694474 h 1100199"/>
                <a:gd name="connsiteX1046" fmla="*/ 234135 w 944763"/>
                <a:gd name="connsiteY1046" fmla="*/ 694474 h 1100199"/>
                <a:gd name="connsiteX1047" fmla="*/ 234135 w 944763"/>
                <a:gd name="connsiteY1047" fmla="*/ 696930 h 1100199"/>
                <a:gd name="connsiteX1048" fmla="*/ 234743 w 944763"/>
                <a:gd name="connsiteY1048" fmla="*/ 696930 h 1100199"/>
                <a:gd name="connsiteX1049" fmla="*/ 234743 w 944763"/>
                <a:gd name="connsiteY1049" fmla="*/ 698159 h 1100199"/>
                <a:gd name="connsiteX1050" fmla="*/ 236568 w 944763"/>
                <a:gd name="connsiteY1050" fmla="*/ 698159 h 1100199"/>
                <a:gd name="connsiteX1051" fmla="*/ 236568 w 944763"/>
                <a:gd name="connsiteY1051" fmla="*/ 702458 h 1100199"/>
                <a:gd name="connsiteX1052" fmla="*/ 235352 w 944763"/>
                <a:gd name="connsiteY1052" fmla="*/ 702458 h 1100199"/>
                <a:gd name="connsiteX1053" fmla="*/ 235352 w 944763"/>
                <a:gd name="connsiteY1053" fmla="*/ 703687 h 1100199"/>
                <a:gd name="connsiteX1054" fmla="*/ 234743 w 944763"/>
                <a:gd name="connsiteY1054" fmla="*/ 703687 h 1100199"/>
                <a:gd name="connsiteX1055" fmla="*/ 234743 w 944763"/>
                <a:gd name="connsiteY1055" fmla="*/ 706144 h 1100199"/>
                <a:gd name="connsiteX1056" fmla="*/ 234135 w 944763"/>
                <a:gd name="connsiteY1056" fmla="*/ 706144 h 1100199"/>
                <a:gd name="connsiteX1057" fmla="*/ 234135 w 944763"/>
                <a:gd name="connsiteY1057" fmla="*/ 707372 h 1100199"/>
                <a:gd name="connsiteX1058" fmla="*/ 233526 w 944763"/>
                <a:gd name="connsiteY1058" fmla="*/ 707372 h 1100199"/>
                <a:gd name="connsiteX1059" fmla="*/ 233526 w 944763"/>
                <a:gd name="connsiteY1059" fmla="*/ 707986 h 1100199"/>
                <a:gd name="connsiteX1060" fmla="*/ 232918 w 944763"/>
                <a:gd name="connsiteY1060" fmla="*/ 707986 h 1100199"/>
                <a:gd name="connsiteX1061" fmla="*/ 232918 w 944763"/>
                <a:gd name="connsiteY1061" fmla="*/ 709829 h 1100199"/>
                <a:gd name="connsiteX1062" fmla="*/ 231701 w 944763"/>
                <a:gd name="connsiteY1062" fmla="*/ 709829 h 1100199"/>
                <a:gd name="connsiteX1063" fmla="*/ 231701 w 944763"/>
                <a:gd name="connsiteY1063" fmla="*/ 712900 h 1100199"/>
                <a:gd name="connsiteX1064" fmla="*/ 231093 w 944763"/>
                <a:gd name="connsiteY1064" fmla="*/ 712900 h 1100199"/>
                <a:gd name="connsiteX1065" fmla="*/ 231093 w 944763"/>
                <a:gd name="connsiteY1065" fmla="*/ 714128 h 1100199"/>
                <a:gd name="connsiteX1066" fmla="*/ 229876 w 944763"/>
                <a:gd name="connsiteY1066" fmla="*/ 714128 h 1100199"/>
                <a:gd name="connsiteX1067" fmla="*/ 229876 w 944763"/>
                <a:gd name="connsiteY1067" fmla="*/ 714742 h 1100199"/>
                <a:gd name="connsiteX1068" fmla="*/ 226835 w 944763"/>
                <a:gd name="connsiteY1068" fmla="*/ 715971 h 1100199"/>
                <a:gd name="connsiteX1069" fmla="*/ 226835 w 944763"/>
                <a:gd name="connsiteY1069" fmla="*/ 716585 h 1100199"/>
                <a:gd name="connsiteX1070" fmla="*/ 226226 w 944763"/>
                <a:gd name="connsiteY1070" fmla="*/ 716585 h 1100199"/>
                <a:gd name="connsiteX1071" fmla="*/ 226226 w 944763"/>
                <a:gd name="connsiteY1071" fmla="*/ 717813 h 1100199"/>
                <a:gd name="connsiteX1072" fmla="*/ 225618 w 944763"/>
                <a:gd name="connsiteY1072" fmla="*/ 717813 h 1100199"/>
                <a:gd name="connsiteX1073" fmla="*/ 225010 w 944763"/>
                <a:gd name="connsiteY1073" fmla="*/ 719656 h 1100199"/>
                <a:gd name="connsiteX1074" fmla="*/ 223793 w 944763"/>
                <a:gd name="connsiteY1074" fmla="*/ 719656 h 1100199"/>
                <a:gd name="connsiteX1075" fmla="*/ 223793 w 944763"/>
                <a:gd name="connsiteY1075" fmla="*/ 720270 h 1100199"/>
                <a:gd name="connsiteX1076" fmla="*/ 223184 w 944763"/>
                <a:gd name="connsiteY1076" fmla="*/ 720270 h 1100199"/>
                <a:gd name="connsiteX1077" fmla="*/ 223184 w 944763"/>
                <a:gd name="connsiteY1077" fmla="*/ 722113 h 1100199"/>
                <a:gd name="connsiteX1078" fmla="*/ 222576 w 944763"/>
                <a:gd name="connsiteY1078" fmla="*/ 722113 h 1100199"/>
                <a:gd name="connsiteX1079" fmla="*/ 222576 w 944763"/>
                <a:gd name="connsiteY1079" fmla="*/ 723341 h 1100199"/>
                <a:gd name="connsiteX1080" fmla="*/ 221968 w 944763"/>
                <a:gd name="connsiteY1080" fmla="*/ 723341 h 1100199"/>
                <a:gd name="connsiteX1081" fmla="*/ 221968 w 944763"/>
                <a:gd name="connsiteY1081" fmla="*/ 723955 h 1100199"/>
                <a:gd name="connsiteX1082" fmla="*/ 221359 w 944763"/>
                <a:gd name="connsiteY1082" fmla="*/ 723955 h 1100199"/>
                <a:gd name="connsiteX1083" fmla="*/ 221359 w 944763"/>
                <a:gd name="connsiteY1083" fmla="*/ 725798 h 1100199"/>
                <a:gd name="connsiteX1084" fmla="*/ 220751 w 944763"/>
                <a:gd name="connsiteY1084" fmla="*/ 725798 h 1100199"/>
                <a:gd name="connsiteX1085" fmla="*/ 220751 w 944763"/>
                <a:gd name="connsiteY1085" fmla="*/ 735011 h 1100199"/>
                <a:gd name="connsiteX1086" fmla="*/ 221359 w 944763"/>
                <a:gd name="connsiteY1086" fmla="*/ 735011 h 1100199"/>
                <a:gd name="connsiteX1087" fmla="*/ 222576 w 944763"/>
                <a:gd name="connsiteY1087" fmla="*/ 739925 h 1100199"/>
                <a:gd name="connsiteX1088" fmla="*/ 223184 w 944763"/>
                <a:gd name="connsiteY1088" fmla="*/ 739925 h 1100199"/>
                <a:gd name="connsiteX1089" fmla="*/ 223184 w 944763"/>
                <a:gd name="connsiteY1089" fmla="*/ 740539 h 1100199"/>
                <a:gd name="connsiteX1090" fmla="*/ 223793 w 944763"/>
                <a:gd name="connsiteY1090" fmla="*/ 740539 h 1100199"/>
                <a:gd name="connsiteX1091" fmla="*/ 223793 w 944763"/>
                <a:gd name="connsiteY1091" fmla="*/ 741767 h 1100199"/>
                <a:gd name="connsiteX1092" fmla="*/ 225010 w 944763"/>
                <a:gd name="connsiteY1092" fmla="*/ 741767 h 1100199"/>
                <a:gd name="connsiteX1093" fmla="*/ 225010 w 944763"/>
                <a:gd name="connsiteY1093" fmla="*/ 742996 h 1100199"/>
                <a:gd name="connsiteX1094" fmla="*/ 225618 w 944763"/>
                <a:gd name="connsiteY1094" fmla="*/ 742996 h 1100199"/>
                <a:gd name="connsiteX1095" fmla="*/ 225618 w 944763"/>
                <a:gd name="connsiteY1095" fmla="*/ 743610 h 1100199"/>
                <a:gd name="connsiteX1096" fmla="*/ 226835 w 944763"/>
                <a:gd name="connsiteY1096" fmla="*/ 743610 h 1100199"/>
                <a:gd name="connsiteX1097" fmla="*/ 226835 w 944763"/>
                <a:gd name="connsiteY1097" fmla="*/ 744224 h 1100199"/>
                <a:gd name="connsiteX1098" fmla="*/ 228660 w 944763"/>
                <a:gd name="connsiteY1098" fmla="*/ 744224 h 1100199"/>
                <a:gd name="connsiteX1099" fmla="*/ 228660 w 944763"/>
                <a:gd name="connsiteY1099" fmla="*/ 745452 h 1100199"/>
                <a:gd name="connsiteX1100" fmla="*/ 229268 w 944763"/>
                <a:gd name="connsiteY1100" fmla="*/ 745452 h 1100199"/>
                <a:gd name="connsiteX1101" fmla="*/ 229268 w 944763"/>
                <a:gd name="connsiteY1101" fmla="*/ 746067 h 1100199"/>
                <a:gd name="connsiteX1102" fmla="*/ 228660 w 944763"/>
                <a:gd name="connsiteY1102" fmla="*/ 746067 h 1100199"/>
                <a:gd name="connsiteX1103" fmla="*/ 228660 w 944763"/>
                <a:gd name="connsiteY1103" fmla="*/ 746681 h 1100199"/>
                <a:gd name="connsiteX1104" fmla="*/ 229268 w 944763"/>
                <a:gd name="connsiteY1104" fmla="*/ 746681 h 1100199"/>
                <a:gd name="connsiteX1105" fmla="*/ 229268 w 944763"/>
                <a:gd name="connsiteY1105" fmla="*/ 747909 h 1100199"/>
                <a:gd name="connsiteX1106" fmla="*/ 228660 w 944763"/>
                <a:gd name="connsiteY1106" fmla="*/ 747909 h 1100199"/>
                <a:gd name="connsiteX1107" fmla="*/ 228660 w 944763"/>
                <a:gd name="connsiteY1107" fmla="*/ 749752 h 1100199"/>
                <a:gd name="connsiteX1108" fmla="*/ 227443 w 944763"/>
                <a:gd name="connsiteY1108" fmla="*/ 749752 h 1100199"/>
                <a:gd name="connsiteX1109" fmla="*/ 227443 w 944763"/>
                <a:gd name="connsiteY1109" fmla="*/ 750366 h 1100199"/>
                <a:gd name="connsiteX1110" fmla="*/ 226835 w 944763"/>
                <a:gd name="connsiteY1110" fmla="*/ 750366 h 1100199"/>
                <a:gd name="connsiteX1111" fmla="*/ 226835 w 944763"/>
                <a:gd name="connsiteY1111" fmla="*/ 752209 h 1100199"/>
                <a:gd name="connsiteX1112" fmla="*/ 226226 w 944763"/>
                <a:gd name="connsiteY1112" fmla="*/ 752209 h 1100199"/>
                <a:gd name="connsiteX1113" fmla="*/ 225010 w 944763"/>
                <a:gd name="connsiteY1113" fmla="*/ 757122 h 1100199"/>
                <a:gd name="connsiteX1114" fmla="*/ 225618 w 944763"/>
                <a:gd name="connsiteY1114" fmla="*/ 757122 h 1100199"/>
                <a:gd name="connsiteX1115" fmla="*/ 225618 w 944763"/>
                <a:gd name="connsiteY1115" fmla="*/ 757736 h 1100199"/>
                <a:gd name="connsiteX1116" fmla="*/ 225010 w 944763"/>
                <a:gd name="connsiteY1116" fmla="*/ 757736 h 1100199"/>
                <a:gd name="connsiteX1117" fmla="*/ 225010 w 944763"/>
                <a:gd name="connsiteY1117" fmla="*/ 760807 h 1100199"/>
                <a:gd name="connsiteX1118" fmla="*/ 225618 w 944763"/>
                <a:gd name="connsiteY1118" fmla="*/ 760807 h 1100199"/>
                <a:gd name="connsiteX1119" fmla="*/ 226226 w 944763"/>
                <a:gd name="connsiteY1119" fmla="*/ 762036 h 1100199"/>
                <a:gd name="connsiteX1120" fmla="*/ 226226 w 944763"/>
                <a:gd name="connsiteY1120" fmla="*/ 761422 h 1100199"/>
                <a:gd name="connsiteX1121" fmla="*/ 226835 w 944763"/>
                <a:gd name="connsiteY1121" fmla="*/ 761422 h 1100199"/>
                <a:gd name="connsiteX1122" fmla="*/ 226835 w 944763"/>
                <a:gd name="connsiteY1122" fmla="*/ 762036 h 1100199"/>
                <a:gd name="connsiteX1123" fmla="*/ 227443 w 944763"/>
                <a:gd name="connsiteY1123" fmla="*/ 762036 h 1100199"/>
                <a:gd name="connsiteX1124" fmla="*/ 227443 w 944763"/>
                <a:gd name="connsiteY1124" fmla="*/ 762650 h 1100199"/>
                <a:gd name="connsiteX1125" fmla="*/ 225618 w 944763"/>
                <a:gd name="connsiteY1125" fmla="*/ 763264 h 1100199"/>
                <a:gd name="connsiteX1126" fmla="*/ 225618 w 944763"/>
                <a:gd name="connsiteY1126" fmla="*/ 763878 h 1100199"/>
                <a:gd name="connsiteX1127" fmla="*/ 225010 w 944763"/>
                <a:gd name="connsiteY1127" fmla="*/ 763878 h 1100199"/>
                <a:gd name="connsiteX1128" fmla="*/ 225010 w 944763"/>
                <a:gd name="connsiteY1128" fmla="*/ 770021 h 1100199"/>
                <a:gd name="connsiteX1129" fmla="*/ 225618 w 944763"/>
                <a:gd name="connsiteY1129" fmla="*/ 770021 h 1100199"/>
                <a:gd name="connsiteX1130" fmla="*/ 225618 w 944763"/>
                <a:gd name="connsiteY1130" fmla="*/ 771249 h 1100199"/>
                <a:gd name="connsiteX1131" fmla="*/ 225010 w 944763"/>
                <a:gd name="connsiteY1131" fmla="*/ 771249 h 1100199"/>
                <a:gd name="connsiteX1132" fmla="*/ 225010 w 944763"/>
                <a:gd name="connsiteY1132" fmla="*/ 773706 h 1100199"/>
                <a:gd name="connsiteX1133" fmla="*/ 223793 w 944763"/>
                <a:gd name="connsiteY1133" fmla="*/ 773706 h 1100199"/>
                <a:gd name="connsiteX1134" fmla="*/ 223793 w 944763"/>
                <a:gd name="connsiteY1134" fmla="*/ 776777 h 1100199"/>
                <a:gd name="connsiteX1135" fmla="*/ 223184 w 944763"/>
                <a:gd name="connsiteY1135" fmla="*/ 776777 h 1100199"/>
                <a:gd name="connsiteX1136" fmla="*/ 223184 w 944763"/>
                <a:gd name="connsiteY1136" fmla="*/ 780462 h 1100199"/>
                <a:gd name="connsiteX1137" fmla="*/ 223793 w 944763"/>
                <a:gd name="connsiteY1137" fmla="*/ 780462 h 1100199"/>
                <a:gd name="connsiteX1138" fmla="*/ 223793 w 944763"/>
                <a:gd name="connsiteY1138" fmla="*/ 785990 h 1100199"/>
                <a:gd name="connsiteX1139" fmla="*/ 223184 w 944763"/>
                <a:gd name="connsiteY1139" fmla="*/ 785990 h 1100199"/>
                <a:gd name="connsiteX1140" fmla="*/ 222576 w 944763"/>
                <a:gd name="connsiteY1140" fmla="*/ 790289 h 1100199"/>
                <a:gd name="connsiteX1141" fmla="*/ 221968 w 944763"/>
                <a:gd name="connsiteY1141" fmla="*/ 790289 h 1100199"/>
                <a:gd name="connsiteX1142" fmla="*/ 221968 w 944763"/>
                <a:gd name="connsiteY1142" fmla="*/ 797045 h 1100199"/>
                <a:gd name="connsiteX1143" fmla="*/ 222576 w 944763"/>
                <a:gd name="connsiteY1143" fmla="*/ 797045 h 1100199"/>
                <a:gd name="connsiteX1144" fmla="*/ 222576 w 944763"/>
                <a:gd name="connsiteY1144" fmla="*/ 801345 h 1100199"/>
                <a:gd name="connsiteX1145" fmla="*/ 221968 w 944763"/>
                <a:gd name="connsiteY1145" fmla="*/ 801345 h 1100199"/>
                <a:gd name="connsiteX1146" fmla="*/ 221968 w 944763"/>
                <a:gd name="connsiteY1146" fmla="*/ 803802 h 1100199"/>
                <a:gd name="connsiteX1147" fmla="*/ 221359 w 944763"/>
                <a:gd name="connsiteY1147" fmla="*/ 803802 h 1100199"/>
                <a:gd name="connsiteX1148" fmla="*/ 220751 w 944763"/>
                <a:gd name="connsiteY1148" fmla="*/ 809329 h 1100199"/>
                <a:gd name="connsiteX1149" fmla="*/ 221359 w 944763"/>
                <a:gd name="connsiteY1149" fmla="*/ 809329 h 1100199"/>
                <a:gd name="connsiteX1150" fmla="*/ 221359 w 944763"/>
                <a:gd name="connsiteY1150" fmla="*/ 814857 h 1100199"/>
                <a:gd name="connsiteX1151" fmla="*/ 220751 w 944763"/>
                <a:gd name="connsiteY1151" fmla="*/ 814857 h 1100199"/>
                <a:gd name="connsiteX1152" fmla="*/ 220751 w 944763"/>
                <a:gd name="connsiteY1152" fmla="*/ 816086 h 1100199"/>
                <a:gd name="connsiteX1153" fmla="*/ 219534 w 944763"/>
                <a:gd name="connsiteY1153" fmla="*/ 816086 h 1100199"/>
                <a:gd name="connsiteX1154" fmla="*/ 219534 w 944763"/>
                <a:gd name="connsiteY1154" fmla="*/ 817928 h 1100199"/>
                <a:gd name="connsiteX1155" fmla="*/ 218926 w 944763"/>
                <a:gd name="connsiteY1155" fmla="*/ 817928 h 1100199"/>
                <a:gd name="connsiteX1156" fmla="*/ 218926 w 944763"/>
                <a:gd name="connsiteY1156" fmla="*/ 819771 h 1100199"/>
                <a:gd name="connsiteX1157" fmla="*/ 218318 w 944763"/>
                <a:gd name="connsiteY1157" fmla="*/ 819771 h 1100199"/>
                <a:gd name="connsiteX1158" fmla="*/ 218318 w 944763"/>
                <a:gd name="connsiteY1158" fmla="*/ 821613 h 1100199"/>
                <a:gd name="connsiteX1159" fmla="*/ 217709 w 944763"/>
                <a:gd name="connsiteY1159" fmla="*/ 821613 h 1100199"/>
                <a:gd name="connsiteX1160" fmla="*/ 217709 w 944763"/>
                <a:gd name="connsiteY1160" fmla="*/ 828370 h 1100199"/>
                <a:gd name="connsiteX1161" fmla="*/ 218318 w 944763"/>
                <a:gd name="connsiteY1161" fmla="*/ 828370 h 1100199"/>
                <a:gd name="connsiteX1162" fmla="*/ 218318 w 944763"/>
                <a:gd name="connsiteY1162" fmla="*/ 828984 h 1100199"/>
                <a:gd name="connsiteX1163" fmla="*/ 219534 w 944763"/>
                <a:gd name="connsiteY1163" fmla="*/ 828984 h 1100199"/>
                <a:gd name="connsiteX1164" fmla="*/ 219534 w 944763"/>
                <a:gd name="connsiteY1164" fmla="*/ 829598 h 1100199"/>
                <a:gd name="connsiteX1165" fmla="*/ 220751 w 944763"/>
                <a:gd name="connsiteY1165" fmla="*/ 829598 h 1100199"/>
                <a:gd name="connsiteX1166" fmla="*/ 220751 w 944763"/>
                <a:gd name="connsiteY1166" fmla="*/ 830212 h 1100199"/>
                <a:gd name="connsiteX1167" fmla="*/ 218318 w 944763"/>
                <a:gd name="connsiteY1167" fmla="*/ 830212 h 1100199"/>
                <a:gd name="connsiteX1168" fmla="*/ 218318 w 944763"/>
                <a:gd name="connsiteY1168" fmla="*/ 831441 h 1100199"/>
                <a:gd name="connsiteX1169" fmla="*/ 215276 w 944763"/>
                <a:gd name="connsiteY1169" fmla="*/ 836354 h 1100199"/>
                <a:gd name="connsiteX1170" fmla="*/ 214668 w 944763"/>
                <a:gd name="connsiteY1170" fmla="*/ 836354 h 1100199"/>
                <a:gd name="connsiteX1171" fmla="*/ 214668 w 944763"/>
                <a:gd name="connsiteY1171" fmla="*/ 836969 h 1100199"/>
                <a:gd name="connsiteX1172" fmla="*/ 215276 w 944763"/>
                <a:gd name="connsiteY1172" fmla="*/ 836969 h 1100199"/>
                <a:gd name="connsiteX1173" fmla="*/ 214668 w 944763"/>
                <a:gd name="connsiteY1173" fmla="*/ 841882 h 1100199"/>
                <a:gd name="connsiteX1174" fmla="*/ 215276 w 944763"/>
                <a:gd name="connsiteY1174" fmla="*/ 841882 h 1100199"/>
                <a:gd name="connsiteX1175" fmla="*/ 215276 w 944763"/>
                <a:gd name="connsiteY1175" fmla="*/ 843725 h 1100199"/>
                <a:gd name="connsiteX1176" fmla="*/ 214668 w 944763"/>
                <a:gd name="connsiteY1176" fmla="*/ 843725 h 1100199"/>
                <a:gd name="connsiteX1177" fmla="*/ 212234 w 944763"/>
                <a:gd name="connsiteY1177" fmla="*/ 848024 h 1100199"/>
                <a:gd name="connsiteX1178" fmla="*/ 212234 w 944763"/>
                <a:gd name="connsiteY1178" fmla="*/ 848638 h 1100199"/>
                <a:gd name="connsiteX1179" fmla="*/ 211017 w 944763"/>
                <a:gd name="connsiteY1179" fmla="*/ 848638 h 1100199"/>
                <a:gd name="connsiteX1180" fmla="*/ 211017 w 944763"/>
                <a:gd name="connsiteY1180" fmla="*/ 851095 h 1100199"/>
                <a:gd name="connsiteX1181" fmla="*/ 209801 w 944763"/>
                <a:gd name="connsiteY1181" fmla="*/ 851095 h 1100199"/>
                <a:gd name="connsiteX1182" fmla="*/ 206759 w 944763"/>
                <a:gd name="connsiteY1182" fmla="*/ 848024 h 1100199"/>
                <a:gd name="connsiteX1183" fmla="*/ 206759 w 944763"/>
                <a:gd name="connsiteY1183" fmla="*/ 848638 h 1100199"/>
                <a:gd name="connsiteX1184" fmla="*/ 203717 w 944763"/>
                <a:gd name="connsiteY1184" fmla="*/ 848638 h 1100199"/>
                <a:gd name="connsiteX1185" fmla="*/ 203717 w 944763"/>
                <a:gd name="connsiteY1185" fmla="*/ 848024 h 1100199"/>
                <a:gd name="connsiteX1186" fmla="*/ 201892 w 944763"/>
                <a:gd name="connsiteY1186" fmla="*/ 846182 h 1100199"/>
                <a:gd name="connsiteX1187" fmla="*/ 200675 w 944763"/>
                <a:gd name="connsiteY1187" fmla="*/ 846182 h 1100199"/>
                <a:gd name="connsiteX1188" fmla="*/ 200675 w 944763"/>
                <a:gd name="connsiteY1188" fmla="*/ 847410 h 1100199"/>
                <a:gd name="connsiteX1189" fmla="*/ 200067 w 944763"/>
                <a:gd name="connsiteY1189" fmla="*/ 844953 h 1100199"/>
                <a:gd name="connsiteX1190" fmla="*/ 199459 w 944763"/>
                <a:gd name="connsiteY1190" fmla="*/ 844953 h 1100199"/>
                <a:gd name="connsiteX1191" fmla="*/ 199459 w 944763"/>
                <a:gd name="connsiteY1191" fmla="*/ 844339 h 1100199"/>
                <a:gd name="connsiteX1192" fmla="*/ 198242 w 944763"/>
                <a:gd name="connsiteY1192" fmla="*/ 844339 h 1100199"/>
                <a:gd name="connsiteX1193" fmla="*/ 198242 w 944763"/>
                <a:gd name="connsiteY1193" fmla="*/ 843111 h 1100199"/>
                <a:gd name="connsiteX1194" fmla="*/ 195809 w 944763"/>
                <a:gd name="connsiteY1194" fmla="*/ 843111 h 1100199"/>
                <a:gd name="connsiteX1195" fmla="*/ 195809 w 944763"/>
                <a:gd name="connsiteY1195" fmla="*/ 841268 h 1100199"/>
                <a:gd name="connsiteX1196" fmla="*/ 195200 w 944763"/>
                <a:gd name="connsiteY1196" fmla="*/ 841268 h 1100199"/>
                <a:gd name="connsiteX1197" fmla="*/ 195200 w 944763"/>
                <a:gd name="connsiteY1197" fmla="*/ 840654 h 1100199"/>
                <a:gd name="connsiteX1198" fmla="*/ 194592 w 944763"/>
                <a:gd name="connsiteY1198" fmla="*/ 840654 h 1100199"/>
                <a:gd name="connsiteX1199" fmla="*/ 194592 w 944763"/>
                <a:gd name="connsiteY1199" fmla="*/ 840040 h 1100199"/>
                <a:gd name="connsiteX1200" fmla="*/ 192159 w 944763"/>
                <a:gd name="connsiteY1200" fmla="*/ 840040 h 1100199"/>
                <a:gd name="connsiteX1201" fmla="*/ 192159 w 944763"/>
                <a:gd name="connsiteY1201" fmla="*/ 839425 h 1100199"/>
                <a:gd name="connsiteX1202" fmla="*/ 183642 w 944763"/>
                <a:gd name="connsiteY1202" fmla="*/ 837583 h 1100199"/>
                <a:gd name="connsiteX1203" fmla="*/ 183642 w 944763"/>
                <a:gd name="connsiteY1203" fmla="*/ 838197 h 1100199"/>
                <a:gd name="connsiteX1204" fmla="*/ 183033 w 944763"/>
                <a:gd name="connsiteY1204" fmla="*/ 838197 h 1100199"/>
                <a:gd name="connsiteX1205" fmla="*/ 183033 w 944763"/>
                <a:gd name="connsiteY1205" fmla="*/ 839425 h 1100199"/>
                <a:gd name="connsiteX1206" fmla="*/ 181208 w 944763"/>
                <a:gd name="connsiteY1206" fmla="*/ 840654 h 1100199"/>
                <a:gd name="connsiteX1207" fmla="*/ 180600 w 944763"/>
                <a:gd name="connsiteY1207" fmla="*/ 840654 h 1100199"/>
                <a:gd name="connsiteX1208" fmla="*/ 180600 w 944763"/>
                <a:gd name="connsiteY1208" fmla="*/ 841268 h 1100199"/>
                <a:gd name="connsiteX1209" fmla="*/ 181208 w 944763"/>
                <a:gd name="connsiteY1209" fmla="*/ 841268 h 1100199"/>
                <a:gd name="connsiteX1210" fmla="*/ 181208 w 944763"/>
                <a:gd name="connsiteY1210" fmla="*/ 841882 h 1100199"/>
                <a:gd name="connsiteX1211" fmla="*/ 179383 w 944763"/>
                <a:gd name="connsiteY1211" fmla="*/ 841882 h 1100199"/>
                <a:gd name="connsiteX1212" fmla="*/ 179383 w 944763"/>
                <a:gd name="connsiteY1212" fmla="*/ 841268 h 1100199"/>
                <a:gd name="connsiteX1213" fmla="*/ 178775 w 944763"/>
                <a:gd name="connsiteY1213" fmla="*/ 841268 h 1100199"/>
                <a:gd name="connsiteX1214" fmla="*/ 178775 w 944763"/>
                <a:gd name="connsiteY1214" fmla="*/ 840654 h 1100199"/>
                <a:gd name="connsiteX1215" fmla="*/ 178166 w 944763"/>
                <a:gd name="connsiteY1215" fmla="*/ 840654 h 1100199"/>
                <a:gd name="connsiteX1216" fmla="*/ 178166 w 944763"/>
                <a:gd name="connsiteY1216" fmla="*/ 840040 h 1100199"/>
                <a:gd name="connsiteX1217" fmla="*/ 176950 w 944763"/>
                <a:gd name="connsiteY1217" fmla="*/ 840040 h 1100199"/>
                <a:gd name="connsiteX1218" fmla="*/ 176950 w 944763"/>
                <a:gd name="connsiteY1218" fmla="*/ 839425 h 1100199"/>
                <a:gd name="connsiteX1219" fmla="*/ 175125 w 944763"/>
                <a:gd name="connsiteY1219" fmla="*/ 839425 h 1100199"/>
                <a:gd name="connsiteX1220" fmla="*/ 175125 w 944763"/>
                <a:gd name="connsiteY1220" fmla="*/ 840040 h 1100199"/>
                <a:gd name="connsiteX1221" fmla="*/ 174516 w 944763"/>
                <a:gd name="connsiteY1221" fmla="*/ 840040 h 1100199"/>
                <a:gd name="connsiteX1222" fmla="*/ 174516 w 944763"/>
                <a:gd name="connsiteY1222" fmla="*/ 840654 h 1100199"/>
                <a:gd name="connsiteX1223" fmla="*/ 172691 w 944763"/>
                <a:gd name="connsiteY1223" fmla="*/ 840654 h 1100199"/>
                <a:gd name="connsiteX1224" fmla="*/ 172691 w 944763"/>
                <a:gd name="connsiteY1224" fmla="*/ 841268 h 1100199"/>
                <a:gd name="connsiteX1225" fmla="*/ 172083 w 944763"/>
                <a:gd name="connsiteY1225" fmla="*/ 841268 h 1100199"/>
                <a:gd name="connsiteX1226" fmla="*/ 172083 w 944763"/>
                <a:gd name="connsiteY1226" fmla="*/ 841882 h 1100199"/>
                <a:gd name="connsiteX1227" fmla="*/ 169041 w 944763"/>
                <a:gd name="connsiteY1227" fmla="*/ 851095 h 1100199"/>
                <a:gd name="connsiteX1228" fmla="*/ 168433 w 944763"/>
                <a:gd name="connsiteY1228" fmla="*/ 851095 h 1100199"/>
                <a:gd name="connsiteX1229" fmla="*/ 168433 w 944763"/>
                <a:gd name="connsiteY1229" fmla="*/ 851709 h 1100199"/>
                <a:gd name="connsiteX1230" fmla="*/ 169041 w 944763"/>
                <a:gd name="connsiteY1230" fmla="*/ 851709 h 1100199"/>
                <a:gd name="connsiteX1231" fmla="*/ 169041 w 944763"/>
                <a:gd name="connsiteY1231" fmla="*/ 852938 h 1100199"/>
                <a:gd name="connsiteX1232" fmla="*/ 170258 w 944763"/>
                <a:gd name="connsiteY1232" fmla="*/ 852938 h 1100199"/>
                <a:gd name="connsiteX1233" fmla="*/ 170258 w 944763"/>
                <a:gd name="connsiteY1233" fmla="*/ 854780 h 1100199"/>
                <a:gd name="connsiteX1234" fmla="*/ 170866 w 944763"/>
                <a:gd name="connsiteY1234" fmla="*/ 854780 h 1100199"/>
                <a:gd name="connsiteX1235" fmla="*/ 170866 w 944763"/>
                <a:gd name="connsiteY1235" fmla="*/ 855395 h 1100199"/>
                <a:gd name="connsiteX1236" fmla="*/ 171475 w 944763"/>
                <a:gd name="connsiteY1236" fmla="*/ 855395 h 1100199"/>
                <a:gd name="connsiteX1237" fmla="*/ 171475 w 944763"/>
                <a:gd name="connsiteY1237" fmla="*/ 856623 h 1100199"/>
                <a:gd name="connsiteX1238" fmla="*/ 170866 w 944763"/>
                <a:gd name="connsiteY1238" fmla="*/ 856623 h 1100199"/>
                <a:gd name="connsiteX1239" fmla="*/ 170866 w 944763"/>
                <a:gd name="connsiteY1239" fmla="*/ 859080 h 1100199"/>
                <a:gd name="connsiteX1240" fmla="*/ 170258 w 944763"/>
                <a:gd name="connsiteY1240" fmla="*/ 859080 h 1100199"/>
                <a:gd name="connsiteX1241" fmla="*/ 170258 w 944763"/>
                <a:gd name="connsiteY1241" fmla="*/ 859694 h 1100199"/>
                <a:gd name="connsiteX1242" fmla="*/ 169041 w 944763"/>
                <a:gd name="connsiteY1242" fmla="*/ 859694 h 1100199"/>
                <a:gd name="connsiteX1243" fmla="*/ 170258 w 944763"/>
                <a:gd name="connsiteY1243" fmla="*/ 860308 h 1100199"/>
                <a:gd name="connsiteX1244" fmla="*/ 169041 w 944763"/>
                <a:gd name="connsiteY1244" fmla="*/ 860308 h 1100199"/>
                <a:gd name="connsiteX1245" fmla="*/ 169041 w 944763"/>
                <a:gd name="connsiteY1245" fmla="*/ 860922 h 1100199"/>
                <a:gd name="connsiteX1246" fmla="*/ 170866 w 944763"/>
                <a:gd name="connsiteY1246" fmla="*/ 860922 h 1100199"/>
                <a:gd name="connsiteX1247" fmla="*/ 170866 w 944763"/>
                <a:gd name="connsiteY1247" fmla="*/ 861537 h 1100199"/>
                <a:gd name="connsiteX1248" fmla="*/ 169041 w 944763"/>
                <a:gd name="connsiteY1248" fmla="*/ 861537 h 1100199"/>
                <a:gd name="connsiteX1249" fmla="*/ 169041 w 944763"/>
                <a:gd name="connsiteY1249" fmla="*/ 862765 h 1100199"/>
                <a:gd name="connsiteX1250" fmla="*/ 167824 w 944763"/>
                <a:gd name="connsiteY1250" fmla="*/ 862765 h 1100199"/>
                <a:gd name="connsiteX1251" fmla="*/ 167824 w 944763"/>
                <a:gd name="connsiteY1251" fmla="*/ 863379 h 1100199"/>
                <a:gd name="connsiteX1252" fmla="*/ 167216 w 944763"/>
                <a:gd name="connsiteY1252" fmla="*/ 863379 h 1100199"/>
                <a:gd name="connsiteX1253" fmla="*/ 165391 w 944763"/>
                <a:gd name="connsiteY1253" fmla="*/ 864608 h 1100199"/>
                <a:gd name="connsiteX1254" fmla="*/ 165391 w 944763"/>
                <a:gd name="connsiteY1254" fmla="*/ 865222 h 1100199"/>
                <a:gd name="connsiteX1255" fmla="*/ 164783 w 944763"/>
                <a:gd name="connsiteY1255" fmla="*/ 865222 h 1100199"/>
                <a:gd name="connsiteX1256" fmla="*/ 164783 w 944763"/>
                <a:gd name="connsiteY1256" fmla="*/ 865836 h 1100199"/>
                <a:gd name="connsiteX1257" fmla="*/ 164174 w 944763"/>
                <a:gd name="connsiteY1257" fmla="*/ 865836 h 1100199"/>
                <a:gd name="connsiteX1258" fmla="*/ 164174 w 944763"/>
                <a:gd name="connsiteY1258" fmla="*/ 867064 h 1100199"/>
                <a:gd name="connsiteX1259" fmla="*/ 163566 w 944763"/>
                <a:gd name="connsiteY1259" fmla="*/ 867064 h 1100199"/>
                <a:gd name="connsiteX1260" fmla="*/ 163566 w 944763"/>
                <a:gd name="connsiteY1260" fmla="*/ 867679 h 1100199"/>
                <a:gd name="connsiteX1261" fmla="*/ 162958 w 944763"/>
                <a:gd name="connsiteY1261" fmla="*/ 867679 h 1100199"/>
                <a:gd name="connsiteX1262" fmla="*/ 162958 w 944763"/>
                <a:gd name="connsiteY1262" fmla="*/ 868293 h 1100199"/>
                <a:gd name="connsiteX1263" fmla="*/ 161741 w 944763"/>
                <a:gd name="connsiteY1263" fmla="*/ 868293 h 1100199"/>
                <a:gd name="connsiteX1264" fmla="*/ 161741 w 944763"/>
                <a:gd name="connsiteY1264" fmla="*/ 868907 h 1100199"/>
                <a:gd name="connsiteX1265" fmla="*/ 160524 w 944763"/>
                <a:gd name="connsiteY1265" fmla="*/ 870750 h 1100199"/>
                <a:gd name="connsiteX1266" fmla="*/ 159916 w 944763"/>
                <a:gd name="connsiteY1266" fmla="*/ 870750 h 1100199"/>
                <a:gd name="connsiteX1267" fmla="*/ 159916 w 944763"/>
                <a:gd name="connsiteY1267" fmla="*/ 871364 h 1100199"/>
                <a:gd name="connsiteX1268" fmla="*/ 159307 w 944763"/>
                <a:gd name="connsiteY1268" fmla="*/ 871364 h 1100199"/>
                <a:gd name="connsiteX1269" fmla="*/ 159307 w 944763"/>
                <a:gd name="connsiteY1269" fmla="*/ 871978 h 1100199"/>
                <a:gd name="connsiteX1270" fmla="*/ 158699 w 944763"/>
                <a:gd name="connsiteY1270" fmla="*/ 871978 h 1100199"/>
                <a:gd name="connsiteX1271" fmla="*/ 158699 w 944763"/>
                <a:gd name="connsiteY1271" fmla="*/ 872592 h 1100199"/>
                <a:gd name="connsiteX1272" fmla="*/ 156874 w 944763"/>
                <a:gd name="connsiteY1272" fmla="*/ 872592 h 1100199"/>
                <a:gd name="connsiteX1273" fmla="*/ 156874 w 944763"/>
                <a:gd name="connsiteY1273" fmla="*/ 873206 h 1100199"/>
                <a:gd name="connsiteX1274" fmla="*/ 156266 w 944763"/>
                <a:gd name="connsiteY1274" fmla="*/ 873206 h 1100199"/>
                <a:gd name="connsiteX1275" fmla="*/ 156266 w 944763"/>
                <a:gd name="connsiteY1275" fmla="*/ 874435 h 1100199"/>
                <a:gd name="connsiteX1276" fmla="*/ 155657 w 944763"/>
                <a:gd name="connsiteY1276" fmla="*/ 874435 h 1100199"/>
                <a:gd name="connsiteX1277" fmla="*/ 155657 w 944763"/>
                <a:gd name="connsiteY1277" fmla="*/ 875049 h 1100199"/>
                <a:gd name="connsiteX1278" fmla="*/ 153832 w 944763"/>
                <a:gd name="connsiteY1278" fmla="*/ 875049 h 1100199"/>
                <a:gd name="connsiteX1279" fmla="*/ 153832 w 944763"/>
                <a:gd name="connsiteY1279" fmla="*/ 874435 h 1100199"/>
                <a:gd name="connsiteX1280" fmla="*/ 152616 w 944763"/>
                <a:gd name="connsiteY1280" fmla="*/ 872592 h 1100199"/>
                <a:gd name="connsiteX1281" fmla="*/ 151399 w 944763"/>
                <a:gd name="connsiteY1281" fmla="*/ 872592 h 1100199"/>
                <a:gd name="connsiteX1282" fmla="*/ 151399 w 944763"/>
                <a:gd name="connsiteY1282" fmla="*/ 871978 h 1100199"/>
                <a:gd name="connsiteX1283" fmla="*/ 150182 w 944763"/>
                <a:gd name="connsiteY1283" fmla="*/ 871978 h 1100199"/>
                <a:gd name="connsiteX1284" fmla="*/ 150182 w 944763"/>
                <a:gd name="connsiteY1284" fmla="*/ 872592 h 1100199"/>
                <a:gd name="connsiteX1285" fmla="*/ 149574 w 944763"/>
                <a:gd name="connsiteY1285" fmla="*/ 872592 h 1100199"/>
                <a:gd name="connsiteX1286" fmla="*/ 149574 w 944763"/>
                <a:gd name="connsiteY1286" fmla="*/ 871978 h 1100199"/>
                <a:gd name="connsiteX1287" fmla="*/ 148965 w 944763"/>
                <a:gd name="connsiteY1287" fmla="*/ 871978 h 1100199"/>
                <a:gd name="connsiteX1288" fmla="*/ 148965 w 944763"/>
                <a:gd name="connsiteY1288" fmla="*/ 870750 h 1100199"/>
                <a:gd name="connsiteX1289" fmla="*/ 147749 w 944763"/>
                <a:gd name="connsiteY1289" fmla="*/ 870750 h 1100199"/>
                <a:gd name="connsiteX1290" fmla="*/ 147749 w 944763"/>
                <a:gd name="connsiteY1290" fmla="*/ 869521 h 1100199"/>
                <a:gd name="connsiteX1291" fmla="*/ 145315 w 944763"/>
                <a:gd name="connsiteY1291" fmla="*/ 868907 h 1100199"/>
                <a:gd name="connsiteX1292" fmla="*/ 145315 w 944763"/>
                <a:gd name="connsiteY1292" fmla="*/ 868293 h 1100199"/>
                <a:gd name="connsiteX1293" fmla="*/ 144707 w 944763"/>
                <a:gd name="connsiteY1293" fmla="*/ 868293 h 1100199"/>
                <a:gd name="connsiteX1294" fmla="*/ 144707 w 944763"/>
                <a:gd name="connsiteY1294" fmla="*/ 867679 h 1100199"/>
                <a:gd name="connsiteX1295" fmla="*/ 144099 w 944763"/>
                <a:gd name="connsiteY1295" fmla="*/ 867679 h 1100199"/>
                <a:gd name="connsiteX1296" fmla="*/ 144099 w 944763"/>
                <a:gd name="connsiteY1296" fmla="*/ 868907 h 1100199"/>
                <a:gd name="connsiteX1297" fmla="*/ 143490 w 944763"/>
                <a:gd name="connsiteY1297" fmla="*/ 868907 h 1100199"/>
                <a:gd name="connsiteX1298" fmla="*/ 143490 w 944763"/>
                <a:gd name="connsiteY1298" fmla="*/ 869521 h 1100199"/>
                <a:gd name="connsiteX1299" fmla="*/ 140449 w 944763"/>
                <a:gd name="connsiteY1299" fmla="*/ 870750 h 1100199"/>
                <a:gd name="connsiteX1300" fmla="*/ 140449 w 944763"/>
                <a:gd name="connsiteY1300" fmla="*/ 871364 h 1100199"/>
                <a:gd name="connsiteX1301" fmla="*/ 139840 w 944763"/>
                <a:gd name="connsiteY1301" fmla="*/ 871364 h 1100199"/>
                <a:gd name="connsiteX1302" fmla="*/ 139840 w 944763"/>
                <a:gd name="connsiteY1302" fmla="*/ 872592 h 1100199"/>
                <a:gd name="connsiteX1303" fmla="*/ 138015 w 944763"/>
                <a:gd name="connsiteY1303" fmla="*/ 871978 h 1100199"/>
                <a:gd name="connsiteX1304" fmla="*/ 138015 w 944763"/>
                <a:gd name="connsiteY1304" fmla="*/ 872592 h 1100199"/>
                <a:gd name="connsiteX1305" fmla="*/ 136798 w 944763"/>
                <a:gd name="connsiteY1305" fmla="*/ 871978 h 1100199"/>
                <a:gd name="connsiteX1306" fmla="*/ 136798 w 944763"/>
                <a:gd name="connsiteY1306" fmla="*/ 872592 h 1100199"/>
                <a:gd name="connsiteX1307" fmla="*/ 134365 w 944763"/>
                <a:gd name="connsiteY1307" fmla="*/ 872592 h 1100199"/>
                <a:gd name="connsiteX1308" fmla="*/ 134365 w 944763"/>
                <a:gd name="connsiteY1308" fmla="*/ 870750 h 1100199"/>
                <a:gd name="connsiteX1309" fmla="*/ 135582 w 944763"/>
                <a:gd name="connsiteY1309" fmla="*/ 870750 h 1100199"/>
                <a:gd name="connsiteX1310" fmla="*/ 135582 w 944763"/>
                <a:gd name="connsiteY1310" fmla="*/ 869521 h 1100199"/>
                <a:gd name="connsiteX1311" fmla="*/ 136190 w 944763"/>
                <a:gd name="connsiteY1311" fmla="*/ 869521 h 1100199"/>
                <a:gd name="connsiteX1312" fmla="*/ 135582 w 944763"/>
                <a:gd name="connsiteY1312" fmla="*/ 868293 h 1100199"/>
                <a:gd name="connsiteX1313" fmla="*/ 136190 w 944763"/>
                <a:gd name="connsiteY1313" fmla="*/ 868293 h 1100199"/>
                <a:gd name="connsiteX1314" fmla="*/ 135582 w 944763"/>
                <a:gd name="connsiteY1314" fmla="*/ 865222 h 1100199"/>
                <a:gd name="connsiteX1315" fmla="*/ 134365 w 944763"/>
                <a:gd name="connsiteY1315" fmla="*/ 865222 h 1100199"/>
                <a:gd name="connsiteX1316" fmla="*/ 134365 w 944763"/>
                <a:gd name="connsiteY1316" fmla="*/ 864608 h 1100199"/>
                <a:gd name="connsiteX1317" fmla="*/ 133757 w 944763"/>
                <a:gd name="connsiteY1317" fmla="*/ 864608 h 1100199"/>
                <a:gd name="connsiteX1318" fmla="*/ 133757 w 944763"/>
                <a:gd name="connsiteY1318" fmla="*/ 865222 h 1100199"/>
                <a:gd name="connsiteX1319" fmla="*/ 133148 w 944763"/>
                <a:gd name="connsiteY1319" fmla="*/ 865222 h 1100199"/>
                <a:gd name="connsiteX1320" fmla="*/ 132540 w 944763"/>
                <a:gd name="connsiteY1320" fmla="*/ 862765 h 1100199"/>
                <a:gd name="connsiteX1321" fmla="*/ 131932 w 944763"/>
                <a:gd name="connsiteY1321" fmla="*/ 862765 h 1100199"/>
                <a:gd name="connsiteX1322" fmla="*/ 131932 w 944763"/>
                <a:gd name="connsiteY1322" fmla="*/ 861537 h 1100199"/>
                <a:gd name="connsiteX1323" fmla="*/ 130715 w 944763"/>
                <a:gd name="connsiteY1323" fmla="*/ 861537 h 1100199"/>
                <a:gd name="connsiteX1324" fmla="*/ 130715 w 944763"/>
                <a:gd name="connsiteY1324" fmla="*/ 859694 h 1100199"/>
                <a:gd name="connsiteX1325" fmla="*/ 129498 w 944763"/>
                <a:gd name="connsiteY1325" fmla="*/ 855395 h 1100199"/>
                <a:gd name="connsiteX1326" fmla="*/ 129498 w 944763"/>
                <a:gd name="connsiteY1326" fmla="*/ 856009 h 1100199"/>
                <a:gd name="connsiteX1327" fmla="*/ 128890 w 944763"/>
                <a:gd name="connsiteY1327" fmla="*/ 854780 h 1100199"/>
                <a:gd name="connsiteX1328" fmla="*/ 124023 w 944763"/>
                <a:gd name="connsiteY1328" fmla="*/ 854780 h 1100199"/>
                <a:gd name="connsiteX1329" fmla="*/ 124631 w 944763"/>
                <a:gd name="connsiteY1329" fmla="*/ 849867 h 1100199"/>
                <a:gd name="connsiteX1330" fmla="*/ 124023 w 944763"/>
                <a:gd name="connsiteY1330" fmla="*/ 849867 h 1100199"/>
                <a:gd name="connsiteX1331" fmla="*/ 124023 w 944763"/>
                <a:gd name="connsiteY1331" fmla="*/ 848638 h 1100199"/>
                <a:gd name="connsiteX1332" fmla="*/ 122806 w 944763"/>
                <a:gd name="connsiteY1332" fmla="*/ 848638 h 1100199"/>
                <a:gd name="connsiteX1333" fmla="*/ 122806 w 944763"/>
                <a:gd name="connsiteY1333" fmla="*/ 848024 h 1100199"/>
                <a:gd name="connsiteX1334" fmla="*/ 120981 w 944763"/>
                <a:gd name="connsiteY1334" fmla="*/ 848024 h 1100199"/>
                <a:gd name="connsiteX1335" fmla="*/ 120373 w 944763"/>
                <a:gd name="connsiteY1335" fmla="*/ 846182 h 1100199"/>
                <a:gd name="connsiteX1336" fmla="*/ 120981 w 944763"/>
                <a:gd name="connsiteY1336" fmla="*/ 846182 h 1100199"/>
                <a:gd name="connsiteX1337" fmla="*/ 120981 w 944763"/>
                <a:gd name="connsiteY1337" fmla="*/ 843725 h 1100199"/>
                <a:gd name="connsiteX1338" fmla="*/ 120373 w 944763"/>
                <a:gd name="connsiteY1338" fmla="*/ 843725 h 1100199"/>
                <a:gd name="connsiteX1339" fmla="*/ 120373 w 944763"/>
                <a:gd name="connsiteY1339" fmla="*/ 843111 h 1100199"/>
                <a:gd name="connsiteX1340" fmla="*/ 119156 w 944763"/>
                <a:gd name="connsiteY1340" fmla="*/ 843111 h 1100199"/>
                <a:gd name="connsiteX1341" fmla="*/ 119156 w 944763"/>
                <a:gd name="connsiteY1341" fmla="*/ 841882 h 1100199"/>
                <a:gd name="connsiteX1342" fmla="*/ 118548 w 944763"/>
                <a:gd name="connsiteY1342" fmla="*/ 841882 h 1100199"/>
                <a:gd name="connsiteX1343" fmla="*/ 118548 w 944763"/>
                <a:gd name="connsiteY1343" fmla="*/ 843725 h 1100199"/>
                <a:gd name="connsiteX1344" fmla="*/ 117939 w 944763"/>
                <a:gd name="connsiteY1344" fmla="*/ 843725 h 1100199"/>
                <a:gd name="connsiteX1345" fmla="*/ 117939 w 944763"/>
                <a:gd name="connsiteY1345" fmla="*/ 839425 h 1100199"/>
                <a:gd name="connsiteX1346" fmla="*/ 116114 w 944763"/>
                <a:gd name="connsiteY1346" fmla="*/ 839425 h 1100199"/>
                <a:gd name="connsiteX1347" fmla="*/ 114898 w 944763"/>
                <a:gd name="connsiteY1347" fmla="*/ 836354 h 1100199"/>
                <a:gd name="connsiteX1348" fmla="*/ 116114 w 944763"/>
                <a:gd name="connsiteY1348" fmla="*/ 836354 h 1100199"/>
                <a:gd name="connsiteX1349" fmla="*/ 117331 w 944763"/>
                <a:gd name="connsiteY1349" fmla="*/ 834512 h 1100199"/>
                <a:gd name="connsiteX1350" fmla="*/ 117331 w 944763"/>
                <a:gd name="connsiteY1350" fmla="*/ 833898 h 1100199"/>
                <a:gd name="connsiteX1351" fmla="*/ 117939 w 944763"/>
                <a:gd name="connsiteY1351" fmla="*/ 833898 h 1100199"/>
                <a:gd name="connsiteX1352" fmla="*/ 117939 w 944763"/>
                <a:gd name="connsiteY1352" fmla="*/ 833283 h 1100199"/>
                <a:gd name="connsiteX1353" fmla="*/ 118548 w 944763"/>
                <a:gd name="connsiteY1353" fmla="*/ 833283 h 1100199"/>
                <a:gd name="connsiteX1354" fmla="*/ 118548 w 944763"/>
                <a:gd name="connsiteY1354" fmla="*/ 832669 h 1100199"/>
                <a:gd name="connsiteX1355" fmla="*/ 119156 w 944763"/>
                <a:gd name="connsiteY1355" fmla="*/ 832669 h 1100199"/>
                <a:gd name="connsiteX1356" fmla="*/ 119156 w 944763"/>
                <a:gd name="connsiteY1356" fmla="*/ 832055 h 1100199"/>
                <a:gd name="connsiteX1357" fmla="*/ 120373 w 944763"/>
                <a:gd name="connsiteY1357" fmla="*/ 832055 h 1100199"/>
                <a:gd name="connsiteX1358" fmla="*/ 120373 w 944763"/>
                <a:gd name="connsiteY1358" fmla="*/ 831441 h 1100199"/>
                <a:gd name="connsiteX1359" fmla="*/ 120981 w 944763"/>
                <a:gd name="connsiteY1359" fmla="*/ 831441 h 1100199"/>
                <a:gd name="connsiteX1360" fmla="*/ 120981 w 944763"/>
                <a:gd name="connsiteY1360" fmla="*/ 826527 h 1100199"/>
                <a:gd name="connsiteX1361" fmla="*/ 120373 w 944763"/>
                <a:gd name="connsiteY1361" fmla="*/ 826527 h 1100199"/>
                <a:gd name="connsiteX1362" fmla="*/ 120373 w 944763"/>
                <a:gd name="connsiteY1362" fmla="*/ 825913 h 1100199"/>
                <a:gd name="connsiteX1363" fmla="*/ 119156 w 944763"/>
                <a:gd name="connsiteY1363" fmla="*/ 825913 h 1100199"/>
                <a:gd name="connsiteX1364" fmla="*/ 119156 w 944763"/>
                <a:gd name="connsiteY1364" fmla="*/ 825299 h 1100199"/>
                <a:gd name="connsiteX1365" fmla="*/ 120373 w 944763"/>
                <a:gd name="connsiteY1365" fmla="*/ 825299 h 1100199"/>
                <a:gd name="connsiteX1366" fmla="*/ 120373 w 944763"/>
                <a:gd name="connsiteY1366" fmla="*/ 824684 h 1100199"/>
                <a:gd name="connsiteX1367" fmla="*/ 117939 w 944763"/>
                <a:gd name="connsiteY1367" fmla="*/ 825299 h 1100199"/>
                <a:gd name="connsiteX1368" fmla="*/ 117939 w 944763"/>
                <a:gd name="connsiteY1368" fmla="*/ 823456 h 1100199"/>
                <a:gd name="connsiteX1369" fmla="*/ 117331 w 944763"/>
                <a:gd name="connsiteY1369" fmla="*/ 823456 h 1100199"/>
                <a:gd name="connsiteX1370" fmla="*/ 117331 w 944763"/>
                <a:gd name="connsiteY1370" fmla="*/ 821613 h 1100199"/>
                <a:gd name="connsiteX1371" fmla="*/ 116723 w 944763"/>
                <a:gd name="connsiteY1371" fmla="*/ 821613 h 1100199"/>
                <a:gd name="connsiteX1372" fmla="*/ 116723 w 944763"/>
                <a:gd name="connsiteY1372" fmla="*/ 819771 h 1100199"/>
                <a:gd name="connsiteX1373" fmla="*/ 117331 w 944763"/>
                <a:gd name="connsiteY1373" fmla="*/ 819771 h 1100199"/>
                <a:gd name="connsiteX1374" fmla="*/ 117331 w 944763"/>
                <a:gd name="connsiteY1374" fmla="*/ 817928 h 1100199"/>
                <a:gd name="connsiteX1375" fmla="*/ 117939 w 944763"/>
                <a:gd name="connsiteY1375" fmla="*/ 817928 h 1100199"/>
                <a:gd name="connsiteX1376" fmla="*/ 117939 w 944763"/>
                <a:gd name="connsiteY1376" fmla="*/ 817314 h 1100199"/>
                <a:gd name="connsiteX1377" fmla="*/ 118548 w 944763"/>
                <a:gd name="connsiteY1377" fmla="*/ 817314 h 1100199"/>
                <a:gd name="connsiteX1378" fmla="*/ 118548 w 944763"/>
                <a:gd name="connsiteY1378" fmla="*/ 816700 h 1100199"/>
                <a:gd name="connsiteX1379" fmla="*/ 119156 w 944763"/>
                <a:gd name="connsiteY1379" fmla="*/ 816700 h 1100199"/>
                <a:gd name="connsiteX1380" fmla="*/ 119156 w 944763"/>
                <a:gd name="connsiteY1380" fmla="*/ 813015 h 1100199"/>
                <a:gd name="connsiteX1381" fmla="*/ 117939 w 944763"/>
                <a:gd name="connsiteY1381" fmla="*/ 813015 h 1100199"/>
                <a:gd name="connsiteX1382" fmla="*/ 117939 w 944763"/>
                <a:gd name="connsiteY1382" fmla="*/ 812400 h 1100199"/>
                <a:gd name="connsiteX1383" fmla="*/ 117331 w 944763"/>
                <a:gd name="connsiteY1383" fmla="*/ 812400 h 1100199"/>
                <a:gd name="connsiteX1384" fmla="*/ 117331 w 944763"/>
                <a:gd name="connsiteY1384" fmla="*/ 809944 h 1100199"/>
                <a:gd name="connsiteX1385" fmla="*/ 117939 w 944763"/>
                <a:gd name="connsiteY1385" fmla="*/ 809944 h 1100199"/>
                <a:gd name="connsiteX1386" fmla="*/ 117939 w 944763"/>
                <a:gd name="connsiteY1386" fmla="*/ 809329 h 1100199"/>
                <a:gd name="connsiteX1387" fmla="*/ 118548 w 944763"/>
                <a:gd name="connsiteY1387" fmla="*/ 809329 h 1100199"/>
                <a:gd name="connsiteX1388" fmla="*/ 118548 w 944763"/>
                <a:gd name="connsiteY1388" fmla="*/ 808715 h 1100199"/>
                <a:gd name="connsiteX1389" fmla="*/ 119156 w 944763"/>
                <a:gd name="connsiteY1389" fmla="*/ 808715 h 1100199"/>
                <a:gd name="connsiteX1390" fmla="*/ 119156 w 944763"/>
                <a:gd name="connsiteY1390" fmla="*/ 806873 h 1100199"/>
                <a:gd name="connsiteX1391" fmla="*/ 120373 w 944763"/>
                <a:gd name="connsiteY1391" fmla="*/ 806873 h 1100199"/>
                <a:gd name="connsiteX1392" fmla="*/ 120373 w 944763"/>
                <a:gd name="connsiteY1392" fmla="*/ 806258 h 1100199"/>
                <a:gd name="connsiteX1393" fmla="*/ 120981 w 944763"/>
                <a:gd name="connsiteY1393" fmla="*/ 806258 h 1100199"/>
                <a:gd name="connsiteX1394" fmla="*/ 120981 w 944763"/>
                <a:gd name="connsiteY1394" fmla="*/ 805030 h 1100199"/>
                <a:gd name="connsiteX1395" fmla="*/ 121590 w 944763"/>
                <a:gd name="connsiteY1395" fmla="*/ 805030 h 1100199"/>
                <a:gd name="connsiteX1396" fmla="*/ 122198 w 944763"/>
                <a:gd name="connsiteY1396" fmla="*/ 802573 h 1100199"/>
                <a:gd name="connsiteX1397" fmla="*/ 122806 w 944763"/>
                <a:gd name="connsiteY1397" fmla="*/ 802573 h 1100199"/>
                <a:gd name="connsiteX1398" fmla="*/ 124023 w 944763"/>
                <a:gd name="connsiteY1398" fmla="*/ 798888 h 1100199"/>
                <a:gd name="connsiteX1399" fmla="*/ 124631 w 944763"/>
                <a:gd name="connsiteY1399" fmla="*/ 798888 h 1100199"/>
                <a:gd name="connsiteX1400" fmla="*/ 124631 w 944763"/>
                <a:gd name="connsiteY1400" fmla="*/ 798274 h 1100199"/>
                <a:gd name="connsiteX1401" fmla="*/ 124023 w 944763"/>
                <a:gd name="connsiteY1401" fmla="*/ 798274 h 1100199"/>
                <a:gd name="connsiteX1402" fmla="*/ 124023 w 944763"/>
                <a:gd name="connsiteY1402" fmla="*/ 797660 h 1100199"/>
                <a:gd name="connsiteX1403" fmla="*/ 124631 w 944763"/>
                <a:gd name="connsiteY1403" fmla="*/ 797660 h 1100199"/>
                <a:gd name="connsiteX1404" fmla="*/ 124631 w 944763"/>
                <a:gd name="connsiteY1404" fmla="*/ 794589 h 1100199"/>
                <a:gd name="connsiteX1405" fmla="*/ 124023 w 944763"/>
                <a:gd name="connsiteY1405" fmla="*/ 794589 h 1100199"/>
                <a:gd name="connsiteX1406" fmla="*/ 124023 w 944763"/>
                <a:gd name="connsiteY1406" fmla="*/ 793974 h 1100199"/>
                <a:gd name="connsiteX1407" fmla="*/ 122806 w 944763"/>
                <a:gd name="connsiteY1407" fmla="*/ 793974 h 1100199"/>
                <a:gd name="connsiteX1408" fmla="*/ 122806 w 944763"/>
                <a:gd name="connsiteY1408" fmla="*/ 790289 h 1100199"/>
                <a:gd name="connsiteX1409" fmla="*/ 124023 w 944763"/>
                <a:gd name="connsiteY1409" fmla="*/ 790289 h 1100199"/>
                <a:gd name="connsiteX1410" fmla="*/ 124023 w 944763"/>
                <a:gd name="connsiteY1410" fmla="*/ 789061 h 1100199"/>
                <a:gd name="connsiteX1411" fmla="*/ 122806 w 944763"/>
                <a:gd name="connsiteY1411" fmla="*/ 789061 h 1100199"/>
                <a:gd name="connsiteX1412" fmla="*/ 122806 w 944763"/>
                <a:gd name="connsiteY1412" fmla="*/ 786604 h 1100199"/>
                <a:gd name="connsiteX1413" fmla="*/ 124023 w 944763"/>
                <a:gd name="connsiteY1413" fmla="*/ 786604 h 1100199"/>
                <a:gd name="connsiteX1414" fmla="*/ 124023 w 944763"/>
                <a:gd name="connsiteY1414" fmla="*/ 784761 h 1100199"/>
                <a:gd name="connsiteX1415" fmla="*/ 122806 w 944763"/>
                <a:gd name="connsiteY1415" fmla="*/ 784761 h 1100199"/>
                <a:gd name="connsiteX1416" fmla="*/ 122806 w 944763"/>
                <a:gd name="connsiteY1416" fmla="*/ 783533 h 1100199"/>
                <a:gd name="connsiteX1417" fmla="*/ 124023 w 944763"/>
                <a:gd name="connsiteY1417" fmla="*/ 783533 h 1100199"/>
                <a:gd name="connsiteX1418" fmla="*/ 124023 w 944763"/>
                <a:gd name="connsiteY1418" fmla="*/ 782919 h 1100199"/>
                <a:gd name="connsiteX1419" fmla="*/ 122806 w 944763"/>
                <a:gd name="connsiteY1419" fmla="*/ 782919 h 1100199"/>
                <a:gd name="connsiteX1420" fmla="*/ 124023 w 944763"/>
                <a:gd name="connsiteY1420" fmla="*/ 782305 h 1100199"/>
                <a:gd name="connsiteX1421" fmla="*/ 122806 w 944763"/>
                <a:gd name="connsiteY1421" fmla="*/ 782305 h 1100199"/>
                <a:gd name="connsiteX1422" fmla="*/ 122806 w 944763"/>
                <a:gd name="connsiteY1422" fmla="*/ 779234 h 1100199"/>
                <a:gd name="connsiteX1423" fmla="*/ 124023 w 944763"/>
                <a:gd name="connsiteY1423" fmla="*/ 779234 h 1100199"/>
                <a:gd name="connsiteX1424" fmla="*/ 124023 w 944763"/>
                <a:gd name="connsiteY1424" fmla="*/ 778005 h 1100199"/>
                <a:gd name="connsiteX1425" fmla="*/ 124631 w 944763"/>
                <a:gd name="connsiteY1425" fmla="*/ 778005 h 1100199"/>
                <a:gd name="connsiteX1426" fmla="*/ 124631 w 944763"/>
                <a:gd name="connsiteY1426" fmla="*/ 779234 h 1100199"/>
                <a:gd name="connsiteX1427" fmla="*/ 125240 w 944763"/>
                <a:gd name="connsiteY1427" fmla="*/ 779234 h 1100199"/>
                <a:gd name="connsiteX1428" fmla="*/ 125240 w 944763"/>
                <a:gd name="connsiteY1428" fmla="*/ 781076 h 1100199"/>
                <a:gd name="connsiteX1429" fmla="*/ 125848 w 944763"/>
                <a:gd name="connsiteY1429" fmla="*/ 781076 h 1100199"/>
                <a:gd name="connsiteX1430" fmla="*/ 126456 w 944763"/>
                <a:gd name="connsiteY1430" fmla="*/ 782919 h 1100199"/>
                <a:gd name="connsiteX1431" fmla="*/ 128281 w 944763"/>
                <a:gd name="connsiteY1431" fmla="*/ 782919 h 1100199"/>
                <a:gd name="connsiteX1432" fmla="*/ 128281 w 944763"/>
                <a:gd name="connsiteY1432" fmla="*/ 782305 h 1100199"/>
                <a:gd name="connsiteX1433" fmla="*/ 128890 w 944763"/>
                <a:gd name="connsiteY1433" fmla="*/ 782305 h 1100199"/>
                <a:gd name="connsiteX1434" fmla="*/ 129498 w 944763"/>
                <a:gd name="connsiteY1434" fmla="*/ 781076 h 1100199"/>
                <a:gd name="connsiteX1435" fmla="*/ 128890 w 944763"/>
                <a:gd name="connsiteY1435" fmla="*/ 781076 h 1100199"/>
                <a:gd name="connsiteX1436" fmla="*/ 128890 w 944763"/>
                <a:gd name="connsiteY1436" fmla="*/ 779234 h 1100199"/>
                <a:gd name="connsiteX1437" fmla="*/ 129498 w 944763"/>
                <a:gd name="connsiteY1437" fmla="*/ 779234 h 1100199"/>
                <a:gd name="connsiteX1438" fmla="*/ 129498 w 944763"/>
                <a:gd name="connsiteY1438" fmla="*/ 778619 h 1100199"/>
                <a:gd name="connsiteX1439" fmla="*/ 130107 w 944763"/>
                <a:gd name="connsiteY1439" fmla="*/ 778619 h 1100199"/>
                <a:gd name="connsiteX1440" fmla="*/ 130107 w 944763"/>
                <a:gd name="connsiteY1440" fmla="*/ 777391 h 1100199"/>
                <a:gd name="connsiteX1441" fmla="*/ 130715 w 944763"/>
                <a:gd name="connsiteY1441" fmla="*/ 777391 h 1100199"/>
                <a:gd name="connsiteX1442" fmla="*/ 130715 w 944763"/>
                <a:gd name="connsiteY1442" fmla="*/ 775548 h 1100199"/>
                <a:gd name="connsiteX1443" fmla="*/ 131932 w 944763"/>
                <a:gd name="connsiteY1443" fmla="*/ 775548 h 1100199"/>
                <a:gd name="connsiteX1444" fmla="*/ 131932 w 944763"/>
                <a:gd name="connsiteY1444" fmla="*/ 771863 h 1100199"/>
                <a:gd name="connsiteX1445" fmla="*/ 132540 w 944763"/>
                <a:gd name="connsiteY1445" fmla="*/ 771863 h 1100199"/>
                <a:gd name="connsiteX1446" fmla="*/ 132540 w 944763"/>
                <a:gd name="connsiteY1446" fmla="*/ 768792 h 1100199"/>
                <a:gd name="connsiteX1447" fmla="*/ 131932 w 944763"/>
                <a:gd name="connsiteY1447" fmla="*/ 768792 h 1100199"/>
                <a:gd name="connsiteX1448" fmla="*/ 131932 w 944763"/>
                <a:gd name="connsiteY1448" fmla="*/ 766335 h 1100199"/>
                <a:gd name="connsiteX1449" fmla="*/ 130715 w 944763"/>
                <a:gd name="connsiteY1449" fmla="*/ 766335 h 1100199"/>
                <a:gd name="connsiteX1450" fmla="*/ 130715 w 944763"/>
                <a:gd name="connsiteY1450" fmla="*/ 765107 h 1100199"/>
                <a:gd name="connsiteX1451" fmla="*/ 130107 w 944763"/>
                <a:gd name="connsiteY1451" fmla="*/ 765107 h 1100199"/>
                <a:gd name="connsiteX1452" fmla="*/ 130107 w 944763"/>
                <a:gd name="connsiteY1452" fmla="*/ 763878 h 1100199"/>
                <a:gd name="connsiteX1453" fmla="*/ 128890 w 944763"/>
                <a:gd name="connsiteY1453" fmla="*/ 763878 h 1100199"/>
                <a:gd name="connsiteX1454" fmla="*/ 128890 w 944763"/>
                <a:gd name="connsiteY1454" fmla="*/ 763264 h 1100199"/>
                <a:gd name="connsiteX1455" fmla="*/ 127673 w 944763"/>
                <a:gd name="connsiteY1455" fmla="*/ 763264 h 1100199"/>
                <a:gd name="connsiteX1456" fmla="*/ 127673 w 944763"/>
                <a:gd name="connsiteY1456" fmla="*/ 763878 h 1100199"/>
                <a:gd name="connsiteX1457" fmla="*/ 126456 w 944763"/>
                <a:gd name="connsiteY1457" fmla="*/ 763878 h 1100199"/>
                <a:gd name="connsiteX1458" fmla="*/ 126456 w 944763"/>
                <a:gd name="connsiteY1458" fmla="*/ 763264 h 1100199"/>
                <a:gd name="connsiteX1459" fmla="*/ 125848 w 944763"/>
                <a:gd name="connsiteY1459" fmla="*/ 763264 h 1100199"/>
                <a:gd name="connsiteX1460" fmla="*/ 125848 w 944763"/>
                <a:gd name="connsiteY1460" fmla="*/ 763878 h 1100199"/>
                <a:gd name="connsiteX1461" fmla="*/ 125240 w 944763"/>
                <a:gd name="connsiteY1461" fmla="*/ 763878 h 1100199"/>
                <a:gd name="connsiteX1462" fmla="*/ 125240 w 944763"/>
                <a:gd name="connsiteY1462" fmla="*/ 765107 h 1100199"/>
                <a:gd name="connsiteX1463" fmla="*/ 124023 w 944763"/>
                <a:gd name="connsiteY1463" fmla="*/ 766335 h 1100199"/>
                <a:gd name="connsiteX1464" fmla="*/ 122198 w 944763"/>
                <a:gd name="connsiteY1464" fmla="*/ 766335 h 1100199"/>
                <a:gd name="connsiteX1465" fmla="*/ 120981 w 944763"/>
                <a:gd name="connsiteY1465" fmla="*/ 765107 h 1100199"/>
                <a:gd name="connsiteX1466" fmla="*/ 120981 w 944763"/>
                <a:gd name="connsiteY1466" fmla="*/ 763878 h 1100199"/>
                <a:gd name="connsiteX1467" fmla="*/ 119156 w 944763"/>
                <a:gd name="connsiteY1467" fmla="*/ 763878 h 1100199"/>
                <a:gd name="connsiteX1468" fmla="*/ 119156 w 944763"/>
                <a:gd name="connsiteY1468" fmla="*/ 761422 h 1100199"/>
                <a:gd name="connsiteX1469" fmla="*/ 120373 w 944763"/>
                <a:gd name="connsiteY1469" fmla="*/ 761422 h 1100199"/>
                <a:gd name="connsiteX1470" fmla="*/ 119156 w 944763"/>
                <a:gd name="connsiteY1470" fmla="*/ 755280 h 1100199"/>
                <a:gd name="connsiteX1471" fmla="*/ 120373 w 944763"/>
                <a:gd name="connsiteY1471" fmla="*/ 755280 h 1100199"/>
                <a:gd name="connsiteX1472" fmla="*/ 120373 w 944763"/>
                <a:gd name="connsiteY1472" fmla="*/ 754051 h 1100199"/>
                <a:gd name="connsiteX1473" fmla="*/ 120981 w 944763"/>
                <a:gd name="connsiteY1473" fmla="*/ 754051 h 1100199"/>
                <a:gd name="connsiteX1474" fmla="*/ 120981 w 944763"/>
                <a:gd name="connsiteY1474" fmla="*/ 750366 h 1100199"/>
                <a:gd name="connsiteX1475" fmla="*/ 117939 w 944763"/>
                <a:gd name="connsiteY1475" fmla="*/ 750366 h 1100199"/>
                <a:gd name="connsiteX1476" fmla="*/ 117939 w 944763"/>
                <a:gd name="connsiteY1476" fmla="*/ 749752 h 1100199"/>
                <a:gd name="connsiteX1477" fmla="*/ 118548 w 944763"/>
                <a:gd name="connsiteY1477" fmla="*/ 749752 h 1100199"/>
                <a:gd name="connsiteX1478" fmla="*/ 118548 w 944763"/>
                <a:gd name="connsiteY1478" fmla="*/ 749138 h 1100199"/>
                <a:gd name="connsiteX1479" fmla="*/ 122198 w 944763"/>
                <a:gd name="connsiteY1479" fmla="*/ 749138 h 1100199"/>
                <a:gd name="connsiteX1480" fmla="*/ 122198 w 944763"/>
                <a:gd name="connsiteY1480" fmla="*/ 747909 h 1100199"/>
                <a:gd name="connsiteX1481" fmla="*/ 125240 w 944763"/>
                <a:gd name="connsiteY1481" fmla="*/ 747909 h 1100199"/>
                <a:gd name="connsiteX1482" fmla="*/ 125240 w 944763"/>
                <a:gd name="connsiteY1482" fmla="*/ 747295 h 1100199"/>
                <a:gd name="connsiteX1483" fmla="*/ 125848 w 944763"/>
                <a:gd name="connsiteY1483" fmla="*/ 747295 h 1100199"/>
                <a:gd name="connsiteX1484" fmla="*/ 125848 w 944763"/>
                <a:gd name="connsiteY1484" fmla="*/ 746681 h 1100199"/>
                <a:gd name="connsiteX1485" fmla="*/ 126456 w 944763"/>
                <a:gd name="connsiteY1485" fmla="*/ 746681 h 1100199"/>
                <a:gd name="connsiteX1486" fmla="*/ 126456 w 944763"/>
                <a:gd name="connsiteY1486" fmla="*/ 745452 h 1100199"/>
                <a:gd name="connsiteX1487" fmla="*/ 127673 w 944763"/>
                <a:gd name="connsiteY1487" fmla="*/ 745452 h 1100199"/>
                <a:gd name="connsiteX1488" fmla="*/ 127673 w 944763"/>
                <a:gd name="connsiteY1488" fmla="*/ 740539 h 1100199"/>
                <a:gd name="connsiteX1489" fmla="*/ 126456 w 944763"/>
                <a:gd name="connsiteY1489" fmla="*/ 740539 h 1100199"/>
                <a:gd name="connsiteX1490" fmla="*/ 126456 w 944763"/>
                <a:gd name="connsiteY1490" fmla="*/ 739925 h 1100199"/>
                <a:gd name="connsiteX1491" fmla="*/ 125848 w 944763"/>
                <a:gd name="connsiteY1491" fmla="*/ 739925 h 1100199"/>
                <a:gd name="connsiteX1492" fmla="*/ 125848 w 944763"/>
                <a:gd name="connsiteY1492" fmla="*/ 738696 h 1100199"/>
                <a:gd name="connsiteX1493" fmla="*/ 125240 w 944763"/>
                <a:gd name="connsiteY1493" fmla="*/ 738696 h 1100199"/>
                <a:gd name="connsiteX1494" fmla="*/ 125240 w 944763"/>
                <a:gd name="connsiteY1494" fmla="*/ 732554 h 1100199"/>
                <a:gd name="connsiteX1495" fmla="*/ 125848 w 944763"/>
                <a:gd name="connsiteY1495" fmla="*/ 732554 h 1100199"/>
                <a:gd name="connsiteX1496" fmla="*/ 125848 w 944763"/>
                <a:gd name="connsiteY1496" fmla="*/ 731326 h 1100199"/>
                <a:gd name="connsiteX1497" fmla="*/ 125240 w 944763"/>
                <a:gd name="connsiteY1497" fmla="*/ 731326 h 1100199"/>
                <a:gd name="connsiteX1498" fmla="*/ 125848 w 944763"/>
                <a:gd name="connsiteY1498" fmla="*/ 727641 h 1100199"/>
                <a:gd name="connsiteX1499" fmla="*/ 126456 w 944763"/>
                <a:gd name="connsiteY1499" fmla="*/ 727641 h 1100199"/>
                <a:gd name="connsiteX1500" fmla="*/ 126456 w 944763"/>
                <a:gd name="connsiteY1500" fmla="*/ 724570 h 1100199"/>
                <a:gd name="connsiteX1501" fmla="*/ 127673 w 944763"/>
                <a:gd name="connsiteY1501" fmla="*/ 724570 h 1100199"/>
                <a:gd name="connsiteX1502" fmla="*/ 127673 w 944763"/>
                <a:gd name="connsiteY1502" fmla="*/ 722727 h 1100199"/>
                <a:gd name="connsiteX1503" fmla="*/ 126456 w 944763"/>
                <a:gd name="connsiteY1503" fmla="*/ 722727 h 1100199"/>
                <a:gd name="connsiteX1504" fmla="*/ 126456 w 944763"/>
                <a:gd name="connsiteY1504" fmla="*/ 722113 h 1100199"/>
                <a:gd name="connsiteX1505" fmla="*/ 125848 w 944763"/>
                <a:gd name="connsiteY1505" fmla="*/ 722113 h 1100199"/>
                <a:gd name="connsiteX1506" fmla="*/ 125848 w 944763"/>
                <a:gd name="connsiteY1506" fmla="*/ 719656 h 1100199"/>
                <a:gd name="connsiteX1507" fmla="*/ 125240 w 944763"/>
                <a:gd name="connsiteY1507" fmla="*/ 719656 h 1100199"/>
                <a:gd name="connsiteX1508" fmla="*/ 125240 w 944763"/>
                <a:gd name="connsiteY1508" fmla="*/ 719042 h 1100199"/>
                <a:gd name="connsiteX1509" fmla="*/ 124023 w 944763"/>
                <a:gd name="connsiteY1509" fmla="*/ 719042 h 1100199"/>
                <a:gd name="connsiteX1510" fmla="*/ 124023 w 944763"/>
                <a:gd name="connsiteY1510" fmla="*/ 718428 h 1100199"/>
                <a:gd name="connsiteX1511" fmla="*/ 122806 w 944763"/>
                <a:gd name="connsiteY1511" fmla="*/ 718428 h 1100199"/>
                <a:gd name="connsiteX1512" fmla="*/ 122806 w 944763"/>
                <a:gd name="connsiteY1512" fmla="*/ 717813 h 1100199"/>
                <a:gd name="connsiteX1513" fmla="*/ 119156 w 944763"/>
                <a:gd name="connsiteY1513" fmla="*/ 717813 h 1100199"/>
                <a:gd name="connsiteX1514" fmla="*/ 119156 w 944763"/>
                <a:gd name="connsiteY1514" fmla="*/ 714742 h 1100199"/>
                <a:gd name="connsiteX1515" fmla="*/ 120373 w 944763"/>
                <a:gd name="connsiteY1515" fmla="*/ 714742 h 1100199"/>
                <a:gd name="connsiteX1516" fmla="*/ 120373 w 944763"/>
                <a:gd name="connsiteY1516" fmla="*/ 714128 h 1100199"/>
                <a:gd name="connsiteX1517" fmla="*/ 119156 w 944763"/>
                <a:gd name="connsiteY1517" fmla="*/ 714128 h 1100199"/>
                <a:gd name="connsiteX1518" fmla="*/ 119156 w 944763"/>
                <a:gd name="connsiteY1518" fmla="*/ 712900 h 1100199"/>
                <a:gd name="connsiteX1519" fmla="*/ 120373 w 944763"/>
                <a:gd name="connsiteY1519" fmla="*/ 712900 h 1100199"/>
                <a:gd name="connsiteX1520" fmla="*/ 120373 w 944763"/>
                <a:gd name="connsiteY1520" fmla="*/ 711057 h 1100199"/>
                <a:gd name="connsiteX1521" fmla="*/ 120981 w 944763"/>
                <a:gd name="connsiteY1521" fmla="*/ 711057 h 1100199"/>
                <a:gd name="connsiteX1522" fmla="*/ 120981 w 944763"/>
                <a:gd name="connsiteY1522" fmla="*/ 707372 h 1100199"/>
                <a:gd name="connsiteX1523" fmla="*/ 120373 w 944763"/>
                <a:gd name="connsiteY1523" fmla="*/ 707372 h 1100199"/>
                <a:gd name="connsiteX1524" fmla="*/ 118548 w 944763"/>
                <a:gd name="connsiteY1524" fmla="*/ 700001 h 1100199"/>
                <a:gd name="connsiteX1525" fmla="*/ 117331 w 944763"/>
                <a:gd name="connsiteY1525" fmla="*/ 700001 h 1100199"/>
                <a:gd name="connsiteX1526" fmla="*/ 117331 w 944763"/>
                <a:gd name="connsiteY1526" fmla="*/ 699387 h 1100199"/>
                <a:gd name="connsiteX1527" fmla="*/ 116723 w 944763"/>
                <a:gd name="connsiteY1527" fmla="*/ 699387 h 1100199"/>
                <a:gd name="connsiteX1528" fmla="*/ 116723 w 944763"/>
                <a:gd name="connsiteY1528" fmla="*/ 700001 h 1100199"/>
                <a:gd name="connsiteX1529" fmla="*/ 116114 w 944763"/>
                <a:gd name="connsiteY1529" fmla="*/ 700001 h 1100199"/>
                <a:gd name="connsiteX1530" fmla="*/ 116114 w 944763"/>
                <a:gd name="connsiteY1530" fmla="*/ 696930 h 1100199"/>
                <a:gd name="connsiteX1531" fmla="*/ 114898 w 944763"/>
                <a:gd name="connsiteY1531" fmla="*/ 696930 h 1100199"/>
                <a:gd name="connsiteX1532" fmla="*/ 114898 w 944763"/>
                <a:gd name="connsiteY1532" fmla="*/ 695088 h 1100199"/>
                <a:gd name="connsiteX1533" fmla="*/ 114289 w 944763"/>
                <a:gd name="connsiteY1533" fmla="*/ 695088 h 1100199"/>
                <a:gd name="connsiteX1534" fmla="*/ 114289 w 944763"/>
                <a:gd name="connsiteY1534" fmla="*/ 692017 h 1100199"/>
                <a:gd name="connsiteX1535" fmla="*/ 113681 w 944763"/>
                <a:gd name="connsiteY1535" fmla="*/ 692017 h 1100199"/>
                <a:gd name="connsiteX1536" fmla="*/ 113681 w 944763"/>
                <a:gd name="connsiteY1536" fmla="*/ 690788 h 1100199"/>
                <a:gd name="connsiteX1537" fmla="*/ 113073 w 944763"/>
                <a:gd name="connsiteY1537" fmla="*/ 690788 h 1100199"/>
                <a:gd name="connsiteX1538" fmla="*/ 113073 w 944763"/>
                <a:gd name="connsiteY1538" fmla="*/ 689560 h 1100199"/>
                <a:gd name="connsiteX1539" fmla="*/ 110639 w 944763"/>
                <a:gd name="connsiteY1539" fmla="*/ 689560 h 1100199"/>
                <a:gd name="connsiteX1540" fmla="*/ 110639 w 944763"/>
                <a:gd name="connsiteY1540" fmla="*/ 691403 h 1100199"/>
                <a:gd name="connsiteX1541" fmla="*/ 110031 w 944763"/>
                <a:gd name="connsiteY1541" fmla="*/ 691403 h 1100199"/>
                <a:gd name="connsiteX1542" fmla="*/ 110031 w 944763"/>
                <a:gd name="connsiteY1542" fmla="*/ 690788 h 1100199"/>
                <a:gd name="connsiteX1543" fmla="*/ 108814 w 944763"/>
                <a:gd name="connsiteY1543" fmla="*/ 692017 h 1100199"/>
                <a:gd name="connsiteX1544" fmla="*/ 105164 w 944763"/>
                <a:gd name="connsiteY1544" fmla="*/ 692017 h 1100199"/>
                <a:gd name="connsiteX1545" fmla="*/ 105164 w 944763"/>
                <a:gd name="connsiteY1545" fmla="*/ 691403 h 1100199"/>
                <a:gd name="connsiteX1546" fmla="*/ 105772 w 944763"/>
                <a:gd name="connsiteY1546" fmla="*/ 691403 h 1100199"/>
                <a:gd name="connsiteX1547" fmla="*/ 105772 w 944763"/>
                <a:gd name="connsiteY1547" fmla="*/ 689560 h 1100199"/>
                <a:gd name="connsiteX1548" fmla="*/ 106381 w 944763"/>
                <a:gd name="connsiteY1548" fmla="*/ 689560 h 1100199"/>
                <a:gd name="connsiteX1549" fmla="*/ 106381 w 944763"/>
                <a:gd name="connsiteY1549" fmla="*/ 687717 h 1100199"/>
                <a:gd name="connsiteX1550" fmla="*/ 105772 w 944763"/>
                <a:gd name="connsiteY1550" fmla="*/ 687717 h 1100199"/>
                <a:gd name="connsiteX1551" fmla="*/ 105772 w 944763"/>
                <a:gd name="connsiteY1551" fmla="*/ 687103 h 1100199"/>
                <a:gd name="connsiteX1552" fmla="*/ 104556 w 944763"/>
                <a:gd name="connsiteY1552" fmla="*/ 687103 h 1100199"/>
                <a:gd name="connsiteX1553" fmla="*/ 104556 w 944763"/>
                <a:gd name="connsiteY1553" fmla="*/ 688332 h 1100199"/>
                <a:gd name="connsiteX1554" fmla="*/ 103339 w 944763"/>
                <a:gd name="connsiteY1554" fmla="*/ 688332 h 1100199"/>
                <a:gd name="connsiteX1555" fmla="*/ 103339 w 944763"/>
                <a:gd name="connsiteY1555" fmla="*/ 689560 h 1100199"/>
                <a:gd name="connsiteX1556" fmla="*/ 102731 w 944763"/>
                <a:gd name="connsiteY1556" fmla="*/ 689560 h 1100199"/>
                <a:gd name="connsiteX1557" fmla="*/ 102731 w 944763"/>
                <a:gd name="connsiteY1557" fmla="*/ 690788 h 1100199"/>
                <a:gd name="connsiteX1558" fmla="*/ 102122 w 944763"/>
                <a:gd name="connsiteY1558" fmla="*/ 690788 h 1100199"/>
                <a:gd name="connsiteX1559" fmla="*/ 102122 w 944763"/>
                <a:gd name="connsiteY1559" fmla="*/ 691403 h 1100199"/>
                <a:gd name="connsiteX1560" fmla="*/ 101514 w 944763"/>
                <a:gd name="connsiteY1560" fmla="*/ 691403 h 1100199"/>
                <a:gd name="connsiteX1561" fmla="*/ 100906 w 944763"/>
                <a:gd name="connsiteY1561" fmla="*/ 688946 h 1100199"/>
                <a:gd name="connsiteX1562" fmla="*/ 101514 w 944763"/>
                <a:gd name="connsiteY1562" fmla="*/ 688332 h 1100199"/>
                <a:gd name="connsiteX1563" fmla="*/ 100906 w 944763"/>
                <a:gd name="connsiteY1563" fmla="*/ 688332 h 1100199"/>
                <a:gd name="connsiteX1564" fmla="*/ 100906 w 944763"/>
                <a:gd name="connsiteY1564" fmla="*/ 686489 h 1100199"/>
                <a:gd name="connsiteX1565" fmla="*/ 102122 w 944763"/>
                <a:gd name="connsiteY1565" fmla="*/ 686489 h 1100199"/>
                <a:gd name="connsiteX1566" fmla="*/ 102122 w 944763"/>
                <a:gd name="connsiteY1566" fmla="*/ 685261 h 1100199"/>
                <a:gd name="connsiteX1567" fmla="*/ 103339 w 944763"/>
                <a:gd name="connsiteY1567" fmla="*/ 685261 h 1100199"/>
                <a:gd name="connsiteX1568" fmla="*/ 103339 w 944763"/>
                <a:gd name="connsiteY1568" fmla="*/ 684646 h 1100199"/>
                <a:gd name="connsiteX1569" fmla="*/ 104556 w 944763"/>
                <a:gd name="connsiteY1569" fmla="*/ 684646 h 1100199"/>
                <a:gd name="connsiteX1570" fmla="*/ 104556 w 944763"/>
                <a:gd name="connsiteY1570" fmla="*/ 683418 h 1100199"/>
                <a:gd name="connsiteX1571" fmla="*/ 105164 w 944763"/>
                <a:gd name="connsiteY1571" fmla="*/ 683418 h 1100199"/>
                <a:gd name="connsiteX1572" fmla="*/ 104556 w 944763"/>
                <a:gd name="connsiteY1572" fmla="*/ 682804 h 1100199"/>
                <a:gd name="connsiteX1573" fmla="*/ 105164 w 944763"/>
                <a:gd name="connsiteY1573" fmla="*/ 682804 h 1100199"/>
                <a:gd name="connsiteX1574" fmla="*/ 105164 w 944763"/>
                <a:gd name="connsiteY1574" fmla="*/ 680347 h 1100199"/>
                <a:gd name="connsiteX1575" fmla="*/ 105772 w 944763"/>
                <a:gd name="connsiteY1575" fmla="*/ 680347 h 1100199"/>
                <a:gd name="connsiteX1576" fmla="*/ 105772 w 944763"/>
                <a:gd name="connsiteY1576" fmla="*/ 679733 h 1100199"/>
                <a:gd name="connsiteX1577" fmla="*/ 105164 w 944763"/>
                <a:gd name="connsiteY1577" fmla="*/ 679733 h 1100199"/>
                <a:gd name="connsiteX1578" fmla="*/ 105164 w 944763"/>
                <a:gd name="connsiteY1578" fmla="*/ 679119 h 1100199"/>
                <a:gd name="connsiteX1579" fmla="*/ 103339 w 944763"/>
                <a:gd name="connsiteY1579" fmla="*/ 679119 h 1100199"/>
                <a:gd name="connsiteX1580" fmla="*/ 103339 w 944763"/>
                <a:gd name="connsiteY1580" fmla="*/ 677276 h 1100199"/>
                <a:gd name="connsiteX1581" fmla="*/ 102731 w 944763"/>
                <a:gd name="connsiteY1581" fmla="*/ 677276 h 1100199"/>
                <a:gd name="connsiteX1582" fmla="*/ 102731 w 944763"/>
                <a:gd name="connsiteY1582" fmla="*/ 676662 h 1100199"/>
                <a:gd name="connsiteX1583" fmla="*/ 102122 w 944763"/>
                <a:gd name="connsiteY1583" fmla="*/ 676662 h 1100199"/>
                <a:gd name="connsiteX1584" fmla="*/ 102122 w 944763"/>
                <a:gd name="connsiteY1584" fmla="*/ 676048 h 1100199"/>
                <a:gd name="connsiteX1585" fmla="*/ 101514 w 944763"/>
                <a:gd name="connsiteY1585" fmla="*/ 676048 h 1100199"/>
                <a:gd name="connsiteX1586" fmla="*/ 101514 w 944763"/>
                <a:gd name="connsiteY1586" fmla="*/ 675433 h 1100199"/>
                <a:gd name="connsiteX1587" fmla="*/ 100906 w 944763"/>
                <a:gd name="connsiteY1587" fmla="*/ 675433 h 1100199"/>
                <a:gd name="connsiteX1588" fmla="*/ 100906 w 944763"/>
                <a:gd name="connsiteY1588" fmla="*/ 673591 h 1100199"/>
                <a:gd name="connsiteX1589" fmla="*/ 101514 w 944763"/>
                <a:gd name="connsiteY1589" fmla="*/ 673591 h 1100199"/>
                <a:gd name="connsiteX1590" fmla="*/ 101514 w 944763"/>
                <a:gd name="connsiteY1590" fmla="*/ 672977 h 1100199"/>
                <a:gd name="connsiteX1591" fmla="*/ 102122 w 944763"/>
                <a:gd name="connsiteY1591" fmla="*/ 672977 h 1100199"/>
                <a:gd name="connsiteX1592" fmla="*/ 102122 w 944763"/>
                <a:gd name="connsiteY1592" fmla="*/ 671748 h 1100199"/>
                <a:gd name="connsiteX1593" fmla="*/ 102731 w 944763"/>
                <a:gd name="connsiteY1593" fmla="*/ 671748 h 1100199"/>
                <a:gd name="connsiteX1594" fmla="*/ 102731 w 944763"/>
                <a:gd name="connsiteY1594" fmla="*/ 668063 h 1100199"/>
                <a:gd name="connsiteX1595" fmla="*/ 103339 w 944763"/>
                <a:gd name="connsiteY1595" fmla="*/ 668063 h 1100199"/>
                <a:gd name="connsiteX1596" fmla="*/ 103339 w 944763"/>
                <a:gd name="connsiteY1596" fmla="*/ 667449 h 1100199"/>
                <a:gd name="connsiteX1597" fmla="*/ 104556 w 944763"/>
                <a:gd name="connsiteY1597" fmla="*/ 667449 h 1100199"/>
                <a:gd name="connsiteX1598" fmla="*/ 104556 w 944763"/>
                <a:gd name="connsiteY1598" fmla="*/ 666835 h 1100199"/>
                <a:gd name="connsiteX1599" fmla="*/ 105164 w 944763"/>
                <a:gd name="connsiteY1599" fmla="*/ 666835 h 1100199"/>
                <a:gd name="connsiteX1600" fmla="*/ 105164 w 944763"/>
                <a:gd name="connsiteY1600" fmla="*/ 664992 h 1100199"/>
                <a:gd name="connsiteX1601" fmla="*/ 105772 w 944763"/>
                <a:gd name="connsiteY1601" fmla="*/ 664992 h 1100199"/>
                <a:gd name="connsiteX1602" fmla="*/ 105772 w 944763"/>
                <a:gd name="connsiteY1602" fmla="*/ 664378 h 1100199"/>
                <a:gd name="connsiteX1603" fmla="*/ 105164 w 944763"/>
                <a:gd name="connsiteY1603" fmla="*/ 664378 h 1100199"/>
                <a:gd name="connsiteX1604" fmla="*/ 105164 w 944763"/>
                <a:gd name="connsiteY1604" fmla="*/ 663764 h 1100199"/>
                <a:gd name="connsiteX1605" fmla="*/ 105772 w 944763"/>
                <a:gd name="connsiteY1605" fmla="*/ 663764 h 1100199"/>
                <a:gd name="connsiteX1606" fmla="*/ 105772 w 944763"/>
                <a:gd name="connsiteY1606" fmla="*/ 663149 h 1100199"/>
                <a:gd name="connsiteX1607" fmla="*/ 106381 w 944763"/>
                <a:gd name="connsiteY1607" fmla="*/ 663149 h 1100199"/>
                <a:gd name="connsiteX1608" fmla="*/ 106381 w 944763"/>
                <a:gd name="connsiteY1608" fmla="*/ 661307 h 1100199"/>
                <a:gd name="connsiteX1609" fmla="*/ 106989 w 944763"/>
                <a:gd name="connsiteY1609" fmla="*/ 661307 h 1100199"/>
                <a:gd name="connsiteX1610" fmla="*/ 106989 w 944763"/>
                <a:gd name="connsiteY1610" fmla="*/ 660078 h 1100199"/>
                <a:gd name="connsiteX1611" fmla="*/ 108206 w 944763"/>
                <a:gd name="connsiteY1611" fmla="*/ 660078 h 1100199"/>
                <a:gd name="connsiteX1612" fmla="*/ 106989 w 944763"/>
                <a:gd name="connsiteY1612" fmla="*/ 659464 h 1100199"/>
                <a:gd name="connsiteX1613" fmla="*/ 108206 w 944763"/>
                <a:gd name="connsiteY1613" fmla="*/ 657007 h 1100199"/>
                <a:gd name="connsiteX1614" fmla="*/ 106989 w 944763"/>
                <a:gd name="connsiteY1614" fmla="*/ 657007 h 1100199"/>
                <a:gd name="connsiteX1615" fmla="*/ 106989 w 944763"/>
                <a:gd name="connsiteY1615" fmla="*/ 656393 h 1100199"/>
                <a:gd name="connsiteX1616" fmla="*/ 106381 w 944763"/>
                <a:gd name="connsiteY1616" fmla="*/ 656393 h 1100199"/>
                <a:gd name="connsiteX1617" fmla="*/ 106381 w 944763"/>
                <a:gd name="connsiteY1617" fmla="*/ 655779 h 1100199"/>
                <a:gd name="connsiteX1618" fmla="*/ 105772 w 944763"/>
                <a:gd name="connsiteY1618" fmla="*/ 655779 h 1100199"/>
                <a:gd name="connsiteX1619" fmla="*/ 105772 w 944763"/>
                <a:gd name="connsiteY1619" fmla="*/ 653936 h 1100199"/>
                <a:gd name="connsiteX1620" fmla="*/ 105164 w 944763"/>
                <a:gd name="connsiteY1620" fmla="*/ 653936 h 1100199"/>
                <a:gd name="connsiteX1621" fmla="*/ 105164 w 944763"/>
                <a:gd name="connsiteY1621" fmla="*/ 653322 h 1100199"/>
                <a:gd name="connsiteX1622" fmla="*/ 104556 w 944763"/>
                <a:gd name="connsiteY1622" fmla="*/ 653322 h 1100199"/>
                <a:gd name="connsiteX1623" fmla="*/ 104556 w 944763"/>
                <a:gd name="connsiteY1623" fmla="*/ 652708 h 1100199"/>
                <a:gd name="connsiteX1624" fmla="*/ 105164 w 944763"/>
                <a:gd name="connsiteY1624" fmla="*/ 652708 h 1100199"/>
                <a:gd name="connsiteX1625" fmla="*/ 105164 w 944763"/>
                <a:gd name="connsiteY1625" fmla="*/ 651480 h 1100199"/>
                <a:gd name="connsiteX1626" fmla="*/ 105772 w 944763"/>
                <a:gd name="connsiteY1626" fmla="*/ 651480 h 1100199"/>
                <a:gd name="connsiteX1627" fmla="*/ 105772 w 944763"/>
                <a:gd name="connsiteY1627" fmla="*/ 650251 h 1100199"/>
                <a:gd name="connsiteX1628" fmla="*/ 106381 w 944763"/>
                <a:gd name="connsiteY1628" fmla="*/ 650251 h 1100199"/>
                <a:gd name="connsiteX1629" fmla="*/ 106381 w 944763"/>
                <a:gd name="connsiteY1629" fmla="*/ 649023 h 1100199"/>
                <a:gd name="connsiteX1630" fmla="*/ 106989 w 944763"/>
                <a:gd name="connsiteY1630" fmla="*/ 649023 h 1100199"/>
                <a:gd name="connsiteX1631" fmla="*/ 106989 w 944763"/>
                <a:gd name="connsiteY1631" fmla="*/ 648409 h 1100199"/>
                <a:gd name="connsiteX1632" fmla="*/ 108814 w 944763"/>
                <a:gd name="connsiteY1632" fmla="*/ 648409 h 1100199"/>
                <a:gd name="connsiteX1633" fmla="*/ 108814 w 944763"/>
                <a:gd name="connsiteY1633" fmla="*/ 649637 h 1100199"/>
                <a:gd name="connsiteX1634" fmla="*/ 106989 w 944763"/>
                <a:gd name="connsiteY1634" fmla="*/ 649637 h 1100199"/>
                <a:gd name="connsiteX1635" fmla="*/ 106989 w 944763"/>
                <a:gd name="connsiteY1635" fmla="*/ 650251 h 1100199"/>
                <a:gd name="connsiteX1636" fmla="*/ 108206 w 944763"/>
                <a:gd name="connsiteY1636" fmla="*/ 650251 h 1100199"/>
                <a:gd name="connsiteX1637" fmla="*/ 108206 w 944763"/>
                <a:gd name="connsiteY1637" fmla="*/ 651480 h 1100199"/>
                <a:gd name="connsiteX1638" fmla="*/ 109423 w 944763"/>
                <a:gd name="connsiteY1638" fmla="*/ 651480 h 1100199"/>
                <a:gd name="connsiteX1639" fmla="*/ 109423 w 944763"/>
                <a:gd name="connsiteY1639" fmla="*/ 652094 h 1100199"/>
                <a:gd name="connsiteX1640" fmla="*/ 108814 w 944763"/>
                <a:gd name="connsiteY1640" fmla="*/ 652094 h 1100199"/>
                <a:gd name="connsiteX1641" fmla="*/ 108814 w 944763"/>
                <a:gd name="connsiteY1641" fmla="*/ 655165 h 1100199"/>
                <a:gd name="connsiteX1642" fmla="*/ 109423 w 944763"/>
                <a:gd name="connsiteY1642" fmla="*/ 655165 h 1100199"/>
                <a:gd name="connsiteX1643" fmla="*/ 108814 w 944763"/>
                <a:gd name="connsiteY1643" fmla="*/ 656393 h 1100199"/>
                <a:gd name="connsiteX1644" fmla="*/ 109423 w 944763"/>
                <a:gd name="connsiteY1644" fmla="*/ 656393 h 1100199"/>
                <a:gd name="connsiteX1645" fmla="*/ 109423 w 944763"/>
                <a:gd name="connsiteY1645" fmla="*/ 657007 h 1100199"/>
                <a:gd name="connsiteX1646" fmla="*/ 110031 w 944763"/>
                <a:gd name="connsiteY1646" fmla="*/ 657007 h 1100199"/>
                <a:gd name="connsiteX1647" fmla="*/ 110639 w 944763"/>
                <a:gd name="connsiteY1647" fmla="*/ 659464 h 1100199"/>
                <a:gd name="connsiteX1648" fmla="*/ 111248 w 944763"/>
                <a:gd name="connsiteY1648" fmla="*/ 659464 h 1100199"/>
                <a:gd name="connsiteX1649" fmla="*/ 111248 w 944763"/>
                <a:gd name="connsiteY1649" fmla="*/ 660078 h 1100199"/>
                <a:gd name="connsiteX1650" fmla="*/ 112464 w 944763"/>
                <a:gd name="connsiteY1650" fmla="*/ 660078 h 1100199"/>
                <a:gd name="connsiteX1651" fmla="*/ 112464 w 944763"/>
                <a:gd name="connsiteY1651" fmla="*/ 660693 h 1100199"/>
                <a:gd name="connsiteX1652" fmla="*/ 113073 w 944763"/>
                <a:gd name="connsiteY1652" fmla="*/ 660693 h 1100199"/>
                <a:gd name="connsiteX1653" fmla="*/ 113073 w 944763"/>
                <a:gd name="connsiteY1653" fmla="*/ 661307 h 1100199"/>
                <a:gd name="connsiteX1654" fmla="*/ 113681 w 944763"/>
                <a:gd name="connsiteY1654" fmla="*/ 661307 h 1100199"/>
                <a:gd name="connsiteX1655" fmla="*/ 113681 w 944763"/>
                <a:gd name="connsiteY1655" fmla="*/ 661921 h 1100199"/>
                <a:gd name="connsiteX1656" fmla="*/ 114289 w 944763"/>
                <a:gd name="connsiteY1656" fmla="*/ 661921 h 1100199"/>
                <a:gd name="connsiteX1657" fmla="*/ 114289 w 944763"/>
                <a:gd name="connsiteY1657" fmla="*/ 663149 h 1100199"/>
                <a:gd name="connsiteX1658" fmla="*/ 117331 w 944763"/>
                <a:gd name="connsiteY1658" fmla="*/ 663149 h 1100199"/>
                <a:gd name="connsiteX1659" fmla="*/ 117331 w 944763"/>
                <a:gd name="connsiteY1659" fmla="*/ 663764 h 1100199"/>
                <a:gd name="connsiteX1660" fmla="*/ 124023 w 944763"/>
                <a:gd name="connsiteY1660" fmla="*/ 663764 h 1100199"/>
                <a:gd name="connsiteX1661" fmla="*/ 124023 w 944763"/>
                <a:gd name="connsiteY1661" fmla="*/ 664378 h 1100199"/>
                <a:gd name="connsiteX1662" fmla="*/ 124631 w 944763"/>
                <a:gd name="connsiteY1662" fmla="*/ 664378 h 1100199"/>
                <a:gd name="connsiteX1663" fmla="*/ 124631 w 944763"/>
                <a:gd name="connsiteY1663" fmla="*/ 664992 h 1100199"/>
                <a:gd name="connsiteX1664" fmla="*/ 132540 w 944763"/>
                <a:gd name="connsiteY1664" fmla="*/ 665606 h 1100199"/>
                <a:gd name="connsiteX1665" fmla="*/ 132540 w 944763"/>
                <a:gd name="connsiteY1665" fmla="*/ 664992 h 1100199"/>
                <a:gd name="connsiteX1666" fmla="*/ 134365 w 944763"/>
                <a:gd name="connsiteY1666" fmla="*/ 664992 h 1100199"/>
                <a:gd name="connsiteX1667" fmla="*/ 134365 w 944763"/>
                <a:gd name="connsiteY1667" fmla="*/ 664378 h 1100199"/>
                <a:gd name="connsiteX1668" fmla="*/ 137407 w 944763"/>
                <a:gd name="connsiteY1668" fmla="*/ 663764 h 1100199"/>
                <a:gd name="connsiteX1669" fmla="*/ 137407 w 944763"/>
                <a:gd name="connsiteY1669" fmla="*/ 663149 h 1100199"/>
                <a:gd name="connsiteX1670" fmla="*/ 139232 w 944763"/>
                <a:gd name="connsiteY1670" fmla="*/ 663149 h 1100199"/>
                <a:gd name="connsiteX1671" fmla="*/ 139232 w 944763"/>
                <a:gd name="connsiteY1671" fmla="*/ 661921 h 1100199"/>
                <a:gd name="connsiteX1672" fmla="*/ 139840 w 944763"/>
                <a:gd name="connsiteY1672" fmla="*/ 661921 h 1100199"/>
                <a:gd name="connsiteX1673" fmla="*/ 140449 w 944763"/>
                <a:gd name="connsiteY1673" fmla="*/ 659464 h 1100199"/>
                <a:gd name="connsiteX1674" fmla="*/ 141665 w 944763"/>
                <a:gd name="connsiteY1674" fmla="*/ 659464 h 1100199"/>
                <a:gd name="connsiteX1675" fmla="*/ 141665 w 944763"/>
                <a:gd name="connsiteY1675" fmla="*/ 658236 h 1100199"/>
                <a:gd name="connsiteX1676" fmla="*/ 142274 w 944763"/>
                <a:gd name="connsiteY1676" fmla="*/ 658236 h 1100199"/>
                <a:gd name="connsiteX1677" fmla="*/ 142274 w 944763"/>
                <a:gd name="connsiteY1677" fmla="*/ 657622 h 1100199"/>
                <a:gd name="connsiteX1678" fmla="*/ 145315 w 944763"/>
                <a:gd name="connsiteY1678" fmla="*/ 657007 h 1100199"/>
                <a:gd name="connsiteX1679" fmla="*/ 145315 w 944763"/>
                <a:gd name="connsiteY1679" fmla="*/ 656393 h 1100199"/>
                <a:gd name="connsiteX1680" fmla="*/ 147140 w 944763"/>
                <a:gd name="connsiteY1680" fmla="*/ 656393 h 1100199"/>
                <a:gd name="connsiteX1681" fmla="*/ 147140 w 944763"/>
                <a:gd name="connsiteY1681" fmla="*/ 655779 h 1100199"/>
                <a:gd name="connsiteX1682" fmla="*/ 147749 w 944763"/>
                <a:gd name="connsiteY1682" fmla="*/ 655779 h 1100199"/>
                <a:gd name="connsiteX1683" fmla="*/ 147749 w 944763"/>
                <a:gd name="connsiteY1683" fmla="*/ 656393 h 1100199"/>
                <a:gd name="connsiteX1684" fmla="*/ 153224 w 944763"/>
                <a:gd name="connsiteY1684" fmla="*/ 655779 h 1100199"/>
                <a:gd name="connsiteX1685" fmla="*/ 153224 w 944763"/>
                <a:gd name="connsiteY1685" fmla="*/ 655165 h 1100199"/>
                <a:gd name="connsiteX1686" fmla="*/ 153832 w 944763"/>
                <a:gd name="connsiteY1686" fmla="*/ 655165 h 1100199"/>
                <a:gd name="connsiteX1687" fmla="*/ 153832 w 944763"/>
                <a:gd name="connsiteY1687" fmla="*/ 653936 h 1100199"/>
                <a:gd name="connsiteX1688" fmla="*/ 156266 w 944763"/>
                <a:gd name="connsiteY1688" fmla="*/ 653322 h 1100199"/>
                <a:gd name="connsiteX1689" fmla="*/ 156266 w 944763"/>
                <a:gd name="connsiteY1689" fmla="*/ 652708 h 1100199"/>
                <a:gd name="connsiteX1690" fmla="*/ 156874 w 944763"/>
                <a:gd name="connsiteY1690" fmla="*/ 652708 h 1100199"/>
                <a:gd name="connsiteX1691" fmla="*/ 156874 w 944763"/>
                <a:gd name="connsiteY1691" fmla="*/ 652094 h 1100199"/>
                <a:gd name="connsiteX1692" fmla="*/ 157482 w 944763"/>
                <a:gd name="connsiteY1692" fmla="*/ 652094 h 1100199"/>
                <a:gd name="connsiteX1693" fmla="*/ 158699 w 944763"/>
                <a:gd name="connsiteY1693" fmla="*/ 649637 h 1100199"/>
                <a:gd name="connsiteX1694" fmla="*/ 159307 w 944763"/>
                <a:gd name="connsiteY1694" fmla="*/ 649637 h 1100199"/>
                <a:gd name="connsiteX1695" fmla="*/ 159307 w 944763"/>
                <a:gd name="connsiteY1695" fmla="*/ 649023 h 1100199"/>
                <a:gd name="connsiteX1696" fmla="*/ 159916 w 944763"/>
                <a:gd name="connsiteY1696" fmla="*/ 649023 h 1100199"/>
                <a:gd name="connsiteX1697" fmla="*/ 160524 w 944763"/>
                <a:gd name="connsiteY1697" fmla="*/ 647794 h 1100199"/>
                <a:gd name="connsiteX1698" fmla="*/ 159916 w 944763"/>
                <a:gd name="connsiteY1698" fmla="*/ 647794 h 1100199"/>
                <a:gd name="connsiteX1699" fmla="*/ 159916 w 944763"/>
                <a:gd name="connsiteY1699" fmla="*/ 647180 h 1100199"/>
                <a:gd name="connsiteX1700" fmla="*/ 160524 w 944763"/>
                <a:gd name="connsiteY1700" fmla="*/ 647180 h 1100199"/>
                <a:gd name="connsiteX1701" fmla="*/ 160524 w 944763"/>
                <a:gd name="connsiteY1701" fmla="*/ 645952 h 1100199"/>
                <a:gd name="connsiteX1702" fmla="*/ 159916 w 944763"/>
                <a:gd name="connsiteY1702" fmla="*/ 645952 h 1100199"/>
                <a:gd name="connsiteX1703" fmla="*/ 159916 w 944763"/>
                <a:gd name="connsiteY1703" fmla="*/ 645338 h 1100199"/>
                <a:gd name="connsiteX1704" fmla="*/ 161133 w 944763"/>
                <a:gd name="connsiteY1704" fmla="*/ 645338 h 1100199"/>
                <a:gd name="connsiteX1705" fmla="*/ 161133 w 944763"/>
                <a:gd name="connsiteY1705" fmla="*/ 644723 h 1100199"/>
                <a:gd name="connsiteX1706" fmla="*/ 161741 w 944763"/>
                <a:gd name="connsiteY1706" fmla="*/ 644723 h 1100199"/>
                <a:gd name="connsiteX1707" fmla="*/ 161741 w 944763"/>
                <a:gd name="connsiteY1707" fmla="*/ 644109 h 1100199"/>
                <a:gd name="connsiteX1708" fmla="*/ 162958 w 944763"/>
                <a:gd name="connsiteY1708" fmla="*/ 644109 h 1100199"/>
                <a:gd name="connsiteX1709" fmla="*/ 162958 w 944763"/>
                <a:gd name="connsiteY1709" fmla="*/ 643495 h 1100199"/>
                <a:gd name="connsiteX1710" fmla="*/ 163566 w 944763"/>
                <a:gd name="connsiteY1710" fmla="*/ 643495 h 1100199"/>
                <a:gd name="connsiteX1711" fmla="*/ 163566 w 944763"/>
                <a:gd name="connsiteY1711" fmla="*/ 644109 h 1100199"/>
                <a:gd name="connsiteX1712" fmla="*/ 164174 w 944763"/>
                <a:gd name="connsiteY1712" fmla="*/ 644109 h 1100199"/>
                <a:gd name="connsiteX1713" fmla="*/ 164174 w 944763"/>
                <a:gd name="connsiteY1713" fmla="*/ 642267 h 1100199"/>
                <a:gd name="connsiteX1714" fmla="*/ 165391 w 944763"/>
                <a:gd name="connsiteY1714" fmla="*/ 642267 h 1100199"/>
                <a:gd name="connsiteX1715" fmla="*/ 165391 w 944763"/>
                <a:gd name="connsiteY1715" fmla="*/ 641652 h 1100199"/>
                <a:gd name="connsiteX1716" fmla="*/ 166608 w 944763"/>
                <a:gd name="connsiteY1716" fmla="*/ 641652 h 1100199"/>
                <a:gd name="connsiteX1717" fmla="*/ 166608 w 944763"/>
                <a:gd name="connsiteY1717" fmla="*/ 641038 h 1100199"/>
                <a:gd name="connsiteX1718" fmla="*/ 167216 w 944763"/>
                <a:gd name="connsiteY1718" fmla="*/ 641038 h 1100199"/>
                <a:gd name="connsiteX1719" fmla="*/ 167216 w 944763"/>
                <a:gd name="connsiteY1719" fmla="*/ 639810 h 1100199"/>
                <a:gd name="connsiteX1720" fmla="*/ 167824 w 944763"/>
                <a:gd name="connsiteY1720" fmla="*/ 639810 h 1100199"/>
                <a:gd name="connsiteX1721" fmla="*/ 167824 w 944763"/>
                <a:gd name="connsiteY1721" fmla="*/ 638581 h 1100199"/>
                <a:gd name="connsiteX1722" fmla="*/ 168433 w 944763"/>
                <a:gd name="connsiteY1722" fmla="*/ 638581 h 1100199"/>
                <a:gd name="connsiteX1723" fmla="*/ 168433 w 944763"/>
                <a:gd name="connsiteY1723" fmla="*/ 637967 h 1100199"/>
                <a:gd name="connsiteX1724" fmla="*/ 169041 w 944763"/>
                <a:gd name="connsiteY1724" fmla="*/ 637967 h 1100199"/>
                <a:gd name="connsiteX1725" fmla="*/ 169041 w 944763"/>
                <a:gd name="connsiteY1725" fmla="*/ 636739 h 1100199"/>
                <a:gd name="connsiteX1726" fmla="*/ 170258 w 944763"/>
                <a:gd name="connsiteY1726" fmla="*/ 636739 h 1100199"/>
                <a:gd name="connsiteX1727" fmla="*/ 170258 w 944763"/>
                <a:gd name="connsiteY1727" fmla="*/ 636124 h 1100199"/>
                <a:gd name="connsiteX1728" fmla="*/ 170866 w 944763"/>
                <a:gd name="connsiteY1728" fmla="*/ 636124 h 1100199"/>
                <a:gd name="connsiteX1729" fmla="*/ 172083 w 944763"/>
                <a:gd name="connsiteY1729" fmla="*/ 634282 h 1100199"/>
                <a:gd name="connsiteX1730" fmla="*/ 172083 w 944763"/>
                <a:gd name="connsiteY1730" fmla="*/ 633668 h 1100199"/>
                <a:gd name="connsiteX1731" fmla="*/ 172691 w 944763"/>
                <a:gd name="connsiteY1731" fmla="*/ 633668 h 1100199"/>
                <a:gd name="connsiteX1732" fmla="*/ 172691 w 944763"/>
                <a:gd name="connsiteY1732" fmla="*/ 633053 h 1100199"/>
                <a:gd name="connsiteX1733" fmla="*/ 175125 w 944763"/>
                <a:gd name="connsiteY1733" fmla="*/ 633053 h 1100199"/>
                <a:gd name="connsiteX1734" fmla="*/ 175125 w 944763"/>
                <a:gd name="connsiteY1734" fmla="*/ 633668 h 1100199"/>
                <a:gd name="connsiteX1735" fmla="*/ 178775 w 944763"/>
                <a:gd name="connsiteY1735" fmla="*/ 633668 h 1100199"/>
                <a:gd name="connsiteX1736" fmla="*/ 178775 w 944763"/>
                <a:gd name="connsiteY1736" fmla="*/ 633053 h 1100199"/>
                <a:gd name="connsiteX1737" fmla="*/ 179991 w 944763"/>
                <a:gd name="connsiteY1737" fmla="*/ 633053 h 1100199"/>
                <a:gd name="connsiteX1738" fmla="*/ 179991 w 944763"/>
                <a:gd name="connsiteY1738" fmla="*/ 630597 h 1100199"/>
                <a:gd name="connsiteX1739" fmla="*/ 183033 w 944763"/>
                <a:gd name="connsiteY1739" fmla="*/ 630597 h 1100199"/>
                <a:gd name="connsiteX1740" fmla="*/ 183033 w 944763"/>
                <a:gd name="connsiteY1740" fmla="*/ 629982 h 1100199"/>
                <a:gd name="connsiteX1741" fmla="*/ 183642 w 944763"/>
                <a:gd name="connsiteY1741" fmla="*/ 629982 h 1100199"/>
                <a:gd name="connsiteX1742" fmla="*/ 183642 w 944763"/>
                <a:gd name="connsiteY1742" fmla="*/ 629368 h 1100199"/>
                <a:gd name="connsiteX1743" fmla="*/ 184250 w 944763"/>
                <a:gd name="connsiteY1743" fmla="*/ 629368 h 1100199"/>
                <a:gd name="connsiteX1744" fmla="*/ 184250 w 944763"/>
                <a:gd name="connsiteY1744" fmla="*/ 628754 h 1100199"/>
                <a:gd name="connsiteX1745" fmla="*/ 183642 w 944763"/>
                <a:gd name="connsiteY1745" fmla="*/ 628754 h 1100199"/>
                <a:gd name="connsiteX1746" fmla="*/ 183642 w 944763"/>
                <a:gd name="connsiteY1746" fmla="*/ 626911 h 1100199"/>
                <a:gd name="connsiteX1747" fmla="*/ 183033 w 944763"/>
                <a:gd name="connsiteY1747" fmla="*/ 626911 h 1100199"/>
                <a:gd name="connsiteX1748" fmla="*/ 183033 w 944763"/>
                <a:gd name="connsiteY1748" fmla="*/ 625683 h 1100199"/>
                <a:gd name="connsiteX1749" fmla="*/ 183642 w 944763"/>
                <a:gd name="connsiteY1749" fmla="*/ 625683 h 1100199"/>
                <a:gd name="connsiteX1750" fmla="*/ 183642 w 944763"/>
                <a:gd name="connsiteY1750" fmla="*/ 621998 h 1100199"/>
                <a:gd name="connsiteX1751" fmla="*/ 184250 w 944763"/>
                <a:gd name="connsiteY1751" fmla="*/ 621998 h 1100199"/>
                <a:gd name="connsiteX1752" fmla="*/ 184250 w 944763"/>
                <a:gd name="connsiteY1752" fmla="*/ 621384 h 1100199"/>
                <a:gd name="connsiteX1753" fmla="*/ 187900 w 944763"/>
                <a:gd name="connsiteY1753" fmla="*/ 621384 h 1100199"/>
                <a:gd name="connsiteX1754" fmla="*/ 187900 w 944763"/>
                <a:gd name="connsiteY1754" fmla="*/ 620769 h 1100199"/>
                <a:gd name="connsiteX1755" fmla="*/ 188508 w 944763"/>
                <a:gd name="connsiteY1755" fmla="*/ 620769 h 1100199"/>
                <a:gd name="connsiteX1756" fmla="*/ 188508 w 944763"/>
                <a:gd name="connsiteY1756" fmla="*/ 620155 h 1100199"/>
                <a:gd name="connsiteX1757" fmla="*/ 431349 w 944763"/>
                <a:gd name="connsiteY1757" fmla="*/ 238293 h 1100199"/>
                <a:gd name="connsiteX1758" fmla="*/ 431959 w 944763"/>
                <a:gd name="connsiteY1758" fmla="*/ 238293 h 1100199"/>
                <a:gd name="connsiteX1759" fmla="*/ 431959 w 944763"/>
                <a:gd name="connsiteY1759" fmla="*/ 239523 h 1100199"/>
                <a:gd name="connsiteX1760" fmla="*/ 431349 w 944763"/>
                <a:gd name="connsiteY1760" fmla="*/ 239523 h 1100199"/>
                <a:gd name="connsiteX1761" fmla="*/ 431349 w 944763"/>
                <a:gd name="connsiteY1761" fmla="*/ 238293 h 1100199"/>
                <a:gd name="connsiteX1762" fmla="*/ 420374 w 944763"/>
                <a:gd name="connsiteY1762" fmla="*/ 238293 h 1100199"/>
                <a:gd name="connsiteX1763" fmla="*/ 420983 w 944763"/>
                <a:gd name="connsiteY1763" fmla="*/ 238293 h 1100199"/>
                <a:gd name="connsiteX1764" fmla="*/ 420983 w 944763"/>
                <a:gd name="connsiteY1764" fmla="*/ 239523 h 1100199"/>
                <a:gd name="connsiteX1765" fmla="*/ 420374 w 944763"/>
                <a:gd name="connsiteY1765" fmla="*/ 239523 h 1100199"/>
                <a:gd name="connsiteX1766" fmla="*/ 420374 w 944763"/>
                <a:gd name="connsiteY1766" fmla="*/ 238293 h 1100199"/>
                <a:gd name="connsiteX1767" fmla="*/ 439276 w 944763"/>
                <a:gd name="connsiteY1767" fmla="*/ 224156 h 1100199"/>
                <a:gd name="connsiteX1768" fmla="*/ 439886 w 944763"/>
                <a:gd name="connsiteY1768" fmla="*/ 224156 h 1100199"/>
                <a:gd name="connsiteX1769" fmla="*/ 439886 w 944763"/>
                <a:gd name="connsiteY1769" fmla="*/ 224771 h 1100199"/>
                <a:gd name="connsiteX1770" fmla="*/ 439276 w 944763"/>
                <a:gd name="connsiteY1770" fmla="*/ 224771 h 1100199"/>
                <a:gd name="connsiteX1771" fmla="*/ 439276 w 944763"/>
                <a:gd name="connsiteY1771" fmla="*/ 224156 h 1100199"/>
                <a:gd name="connsiteX1772" fmla="*/ 410008 w 944763"/>
                <a:gd name="connsiteY1772" fmla="*/ 422 h 1100199"/>
                <a:gd name="connsiteX1773" fmla="*/ 410008 w 944763"/>
                <a:gd name="connsiteY1773" fmla="*/ 2266 h 1100199"/>
                <a:gd name="connsiteX1774" fmla="*/ 409398 w 944763"/>
                <a:gd name="connsiteY1774" fmla="*/ 2266 h 1100199"/>
                <a:gd name="connsiteX1775" fmla="*/ 409398 w 944763"/>
                <a:gd name="connsiteY1775" fmla="*/ 2881 h 1100199"/>
                <a:gd name="connsiteX1776" fmla="*/ 408788 w 944763"/>
                <a:gd name="connsiteY1776" fmla="*/ 2881 h 1100199"/>
                <a:gd name="connsiteX1777" fmla="*/ 408788 w 944763"/>
                <a:gd name="connsiteY1777" fmla="*/ 4110 h 1100199"/>
                <a:gd name="connsiteX1778" fmla="*/ 409398 w 944763"/>
                <a:gd name="connsiteY1778" fmla="*/ 4110 h 1100199"/>
                <a:gd name="connsiteX1779" fmla="*/ 408788 w 944763"/>
                <a:gd name="connsiteY1779" fmla="*/ 5954 h 1100199"/>
                <a:gd name="connsiteX1780" fmla="*/ 402691 w 944763"/>
                <a:gd name="connsiteY1780" fmla="*/ 8413 h 1100199"/>
                <a:gd name="connsiteX1781" fmla="*/ 402081 w 944763"/>
                <a:gd name="connsiteY1781" fmla="*/ 8413 h 1100199"/>
                <a:gd name="connsiteX1782" fmla="*/ 402081 w 944763"/>
                <a:gd name="connsiteY1782" fmla="*/ 9027 h 1100199"/>
                <a:gd name="connsiteX1783" fmla="*/ 402691 w 944763"/>
                <a:gd name="connsiteY1783" fmla="*/ 9027 h 1100199"/>
                <a:gd name="connsiteX1784" fmla="*/ 402691 w 944763"/>
                <a:gd name="connsiteY1784" fmla="*/ 10871 h 1100199"/>
                <a:gd name="connsiteX1785" fmla="*/ 403910 w 944763"/>
                <a:gd name="connsiteY1785" fmla="*/ 10871 h 1100199"/>
                <a:gd name="connsiteX1786" fmla="*/ 403910 w 944763"/>
                <a:gd name="connsiteY1786" fmla="*/ 13944 h 1100199"/>
                <a:gd name="connsiteX1787" fmla="*/ 405130 w 944763"/>
                <a:gd name="connsiteY1787" fmla="*/ 13944 h 1100199"/>
                <a:gd name="connsiteX1788" fmla="*/ 404520 w 944763"/>
                <a:gd name="connsiteY1788" fmla="*/ 18247 h 1100199"/>
                <a:gd name="connsiteX1789" fmla="*/ 405130 w 944763"/>
                <a:gd name="connsiteY1789" fmla="*/ 18247 h 1100199"/>
                <a:gd name="connsiteX1790" fmla="*/ 405130 w 944763"/>
                <a:gd name="connsiteY1790" fmla="*/ 18862 h 1100199"/>
                <a:gd name="connsiteX1791" fmla="*/ 408178 w 944763"/>
                <a:gd name="connsiteY1791" fmla="*/ 18862 h 1100199"/>
                <a:gd name="connsiteX1792" fmla="*/ 408178 w 944763"/>
                <a:gd name="connsiteY1792" fmla="*/ 20091 h 1100199"/>
                <a:gd name="connsiteX1793" fmla="*/ 408788 w 944763"/>
                <a:gd name="connsiteY1793" fmla="*/ 20091 h 1100199"/>
                <a:gd name="connsiteX1794" fmla="*/ 410617 w 944763"/>
                <a:gd name="connsiteY1794" fmla="*/ 21935 h 1100199"/>
                <a:gd name="connsiteX1795" fmla="*/ 414276 w 944763"/>
                <a:gd name="connsiteY1795" fmla="*/ 21320 h 1100199"/>
                <a:gd name="connsiteX1796" fmla="*/ 414276 w 944763"/>
                <a:gd name="connsiteY1796" fmla="*/ 22550 h 1100199"/>
                <a:gd name="connsiteX1797" fmla="*/ 415495 w 944763"/>
                <a:gd name="connsiteY1797" fmla="*/ 22550 h 1100199"/>
                <a:gd name="connsiteX1798" fmla="*/ 415495 w 944763"/>
                <a:gd name="connsiteY1798" fmla="*/ 25008 h 1100199"/>
                <a:gd name="connsiteX1799" fmla="*/ 416105 w 944763"/>
                <a:gd name="connsiteY1799" fmla="*/ 25008 h 1100199"/>
                <a:gd name="connsiteX1800" fmla="*/ 416105 w 944763"/>
                <a:gd name="connsiteY1800" fmla="*/ 25623 h 1100199"/>
                <a:gd name="connsiteX1801" fmla="*/ 416715 w 944763"/>
                <a:gd name="connsiteY1801" fmla="*/ 25623 h 1100199"/>
                <a:gd name="connsiteX1802" fmla="*/ 416715 w 944763"/>
                <a:gd name="connsiteY1802" fmla="*/ 26238 h 1100199"/>
                <a:gd name="connsiteX1803" fmla="*/ 416105 w 944763"/>
                <a:gd name="connsiteY1803" fmla="*/ 26238 h 1100199"/>
                <a:gd name="connsiteX1804" fmla="*/ 415495 w 944763"/>
                <a:gd name="connsiteY1804" fmla="*/ 30540 h 1100199"/>
                <a:gd name="connsiteX1805" fmla="*/ 414276 w 944763"/>
                <a:gd name="connsiteY1805" fmla="*/ 30540 h 1100199"/>
                <a:gd name="connsiteX1806" fmla="*/ 414276 w 944763"/>
                <a:gd name="connsiteY1806" fmla="*/ 31769 h 1100199"/>
                <a:gd name="connsiteX1807" fmla="*/ 420374 w 944763"/>
                <a:gd name="connsiteY1807" fmla="*/ 32384 h 1100199"/>
                <a:gd name="connsiteX1808" fmla="*/ 421593 w 944763"/>
                <a:gd name="connsiteY1808" fmla="*/ 37916 h 1100199"/>
                <a:gd name="connsiteX1809" fmla="*/ 423422 w 944763"/>
                <a:gd name="connsiteY1809" fmla="*/ 39760 h 1100199"/>
                <a:gd name="connsiteX1810" fmla="*/ 424642 w 944763"/>
                <a:gd name="connsiteY1810" fmla="*/ 39760 h 1100199"/>
                <a:gd name="connsiteX1811" fmla="*/ 424642 w 944763"/>
                <a:gd name="connsiteY1811" fmla="*/ 40375 h 1100199"/>
                <a:gd name="connsiteX1812" fmla="*/ 425861 w 944763"/>
                <a:gd name="connsiteY1812" fmla="*/ 40375 h 1100199"/>
                <a:gd name="connsiteX1813" fmla="*/ 425861 w 944763"/>
                <a:gd name="connsiteY1813" fmla="*/ 40989 h 1100199"/>
                <a:gd name="connsiteX1814" fmla="*/ 427691 w 944763"/>
                <a:gd name="connsiteY1814" fmla="*/ 40989 h 1100199"/>
                <a:gd name="connsiteX1815" fmla="*/ 427691 w 944763"/>
                <a:gd name="connsiteY1815" fmla="*/ 41604 h 1100199"/>
                <a:gd name="connsiteX1816" fmla="*/ 435008 w 944763"/>
                <a:gd name="connsiteY1816" fmla="*/ 44063 h 1100199"/>
                <a:gd name="connsiteX1817" fmla="*/ 435008 w 944763"/>
                <a:gd name="connsiteY1817" fmla="*/ 44677 h 1100199"/>
                <a:gd name="connsiteX1818" fmla="*/ 436837 w 944763"/>
                <a:gd name="connsiteY1818" fmla="*/ 44677 h 1100199"/>
                <a:gd name="connsiteX1819" fmla="*/ 436837 w 944763"/>
                <a:gd name="connsiteY1819" fmla="*/ 44063 h 1100199"/>
                <a:gd name="connsiteX1820" fmla="*/ 440495 w 944763"/>
                <a:gd name="connsiteY1820" fmla="*/ 44063 h 1100199"/>
                <a:gd name="connsiteX1821" fmla="*/ 440495 w 944763"/>
                <a:gd name="connsiteY1821" fmla="*/ 44677 h 1100199"/>
                <a:gd name="connsiteX1822" fmla="*/ 441715 w 944763"/>
                <a:gd name="connsiteY1822" fmla="*/ 44677 h 1100199"/>
                <a:gd name="connsiteX1823" fmla="*/ 441715 w 944763"/>
                <a:gd name="connsiteY1823" fmla="*/ 44063 h 1100199"/>
                <a:gd name="connsiteX1824" fmla="*/ 444764 w 944763"/>
                <a:gd name="connsiteY1824" fmla="*/ 44063 h 1100199"/>
                <a:gd name="connsiteX1825" fmla="*/ 444764 w 944763"/>
                <a:gd name="connsiteY1825" fmla="*/ 44677 h 1100199"/>
                <a:gd name="connsiteX1826" fmla="*/ 447203 w 944763"/>
                <a:gd name="connsiteY1826" fmla="*/ 45906 h 1100199"/>
                <a:gd name="connsiteX1827" fmla="*/ 448422 w 944763"/>
                <a:gd name="connsiteY1827" fmla="*/ 45906 h 1100199"/>
                <a:gd name="connsiteX1828" fmla="*/ 448422 w 944763"/>
                <a:gd name="connsiteY1828" fmla="*/ 45292 h 1100199"/>
                <a:gd name="connsiteX1829" fmla="*/ 449032 w 944763"/>
                <a:gd name="connsiteY1829" fmla="*/ 45292 h 1100199"/>
                <a:gd name="connsiteX1830" fmla="*/ 449032 w 944763"/>
                <a:gd name="connsiteY1830" fmla="*/ 44677 h 1100199"/>
                <a:gd name="connsiteX1831" fmla="*/ 452081 w 944763"/>
                <a:gd name="connsiteY1831" fmla="*/ 45292 h 1100199"/>
                <a:gd name="connsiteX1832" fmla="*/ 452081 w 944763"/>
                <a:gd name="connsiteY1832" fmla="*/ 45906 h 1100199"/>
                <a:gd name="connsiteX1833" fmla="*/ 453300 w 944763"/>
                <a:gd name="connsiteY1833" fmla="*/ 45906 h 1100199"/>
                <a:gd name="connsiteX1834" fmla="*/ 453300 w 944763"/>
                <a:gd name="connsiteY1834" fmla="*/ 46521 h 1100199"/>
                <a:gd name="connsiteX1835" fmla="*/ 455130 w 944763"/>
                <a:gd name="connsiteY1835" fmla="*/ 45906 h 1100199"/>
                <a:gd name="connsiteX1836" fmla="*/ 455130 w 944763"/>
                <a:gd name="connsiteY1836" fmla="*/ 48980 h 1100199"/>
                <a:gd name="connsiteX1837" fmla="*/ 456959 w 944763"/>
                <a:gd name="connsiteY1837" fmla="*/ 48980 h 1100199"/>
                <a:gd name="connsiteX1838" fmla="*/ 456959 w 944763"/>
                <a:gd name="connsiteY1838" fmla="*/ 48365 h 1100199"/>
                <a:gd name="connsiteX1839" fmla="*/ 459398 w 944763"/>
                <a:gd name="connsiteY1839" fmla="*/ 48980 h 1100199"/>
                <a:gd name="connsiteX1840" fmla="*/ 459398 w 944763"/>
                <a:gd name="connsiteY1840" fmla="*/ 48365 h 1100199"/>
                <a:gd name="connsiteX1841" fmla="*/ 471593 w 944763"/>
                <a:gd name="connsiteY1841" fmla="*/ 49594 h 1100199"/>
                <a:gd name="connsiteX1842" fmla="*/ 471593 w 944763"/>
                <a:gd name="connsiteY1842" fmla="*/ 48980 h 1100199"/>
                <a:gd name="connsiteX1843" fmla="*/ 474642 w 944763"/>
                <a:gd name="connsiteY1843" fmla="*/ 48980 h 1100199"/>
                <a:gd name="connsiteX1844" fmla="*/ 474642 w 944763"/>
                <a:gd name="connsiteY1844" fmla="*/ 49594 h 1100199"/>
                <a:gd name="connsiteX1845" fmla="*/ 477691 w 944763"/>
                <a:gd name="connsiteY1845" fmla="*/ 49594 h 1100199"/>
                <a:gd name="connsiteX1846" fmla="*/ 477691 w 944763"/>
                <a:gd name="connsiteY1846" fmla="*/ 50209 h 1100199"/>
                <a:gd name="connsiteX1847" fmla="*/ 478300 w 944763"/>
                <a:gd name="connsiteY1847" fmla="*/ 50209 h 1100199"/>
                <a:gd name="connsiteX1848" fmla="*/ 478300 w 944763"/>
                <a:gd name="connsiteY1848" fmla="*/ 49594 h 1100199"/>
                <a:gd name="connsiteX1849" fmla="*/ 479520 w 944763"/>
                <a:gd name="connsiteY1849" fmla="*/ 49594 h 1100199"/>
                <a:gd name="connsiteX1850" fmla="*/ 479520 w 944763"/>
                <a:gd name="connsiteY1850" fmla="*/ 50209 h 1100199"/>
                <a:gd name="connsiteX1851" fmla="*/ 480130 w 944763"/>
                <a:gd name="connsiteY1851" fmla="*/ 50209 h 1100199"/>
                <a:gd name="connsiteX1852" fmla="*/ 480130 w 944763"/>
                <a:gd name="connsiteY1852" fmla="*/ 51438 h 1100199"/>
                <a:gd name="connsiteX1853" fmla="*/ 480739 w 944763"/>
                <a:gd name="connsiteY1853" fmla="*/ 51438 h 1100199"/>
                <a:gd name="connsiteX1854" fmla="*/ 480739 w 944763"/>
                <a:gd name="connsiteY1854" fmla="*/ 52053 h 1100199"/>
                <a:gd name="connsiteX1855" fmla="*/ 483178 w 944763"/>
                <a:gd name="connsiteY1855" fmla="*/ 52053 h 1100199"/>
                <a:gd name="connsiteX1856" fmla="*/ 483178 w 944763"/>
                <a:gd name="connsiteY1856" fmla="*/ 52668 h 1100199"/>
                <a:gd name="connsiteX1857" fmla="*/ 483788 w 944763"/>
                <a:gd name="connsiteY1857" fmla="*/ 52668 h 1100199"/>
                <a:gd name="connsiteX1858" fmla="*/ 483788 w 944763"/>
                <a:gd name="connsiteY1858" fmla="*/ 53282 h 1100199"/>
                <a:gd name="connsiteX1859" fmla="*/ 485617 w 944763"/>
                <a:gd name="connsiteY1859" fmla="*/ 53282 h 1100199"/>
                <a:gd name="connsiteX1860" fmla="*/ 485617 w 944763"/>
                <a:gd name="connsiteY1860" fmla="*/ 52668 h 1100199"/>
                <a:gd name="connsiteX1861" fmla="*/ 491105 w 944763"/>
                <a:gd name="connsiteY1861" fmla="*/ 52053 h 1100199"/>
                <a:gd name="connsiteX1862" fmla="*/ 491715 w 944763"/>
                <a:gd name="connsiteY1862" fmla="*/ 52053 h 1100199"/>
                <a:gd name="connsiteX1863" fmla="*/ 491715 w 944763"/>
                <a:gd name="connsiteY1863" fmla="*/ 51438 h 1100199"/>
                <a:gd name="connsiteX1864" fmla="*/ 492325 w 944763"/>
                <a:gd name="connsiteY1864" fmla="*/ 52053 h 1100199"/>
                <a:gd name="connsiteX1865" fmla="*/ 494154 w 944763"/>
                <a:gd name="connsiteY1865" fmla="*/ 51438 h 1100199"/>
                <a:gd name="connsiteX1866" fmla="*/ 494154 w 944763"/>
                <a:gd name="connsiteY1866" fmla="*/ 50209 h 1100199"/>
                <a:gd name="connsiteX1867" fmla="*/ 495373 w 944763"/>
                <a:gd name="connsiteY1867" fmla="*/ 50209 h 1100199"/>
                <a:gd name="connsiteX1868" fmla="*/ 495373 w 944763"/>
                <a:gd name="connsiteY1868" fmla="*/ 51438 h 1100199"/>
                <a:gd name="connsiteX1869" fmla="*/ 497203 w 944763"/>
                <a:gd name="connsiteY1869" fmla="*/ 51438 h 1100199"/>
                <a:gd name="connsiteX1870" fmla="*/ 497203 w 944763"/>
                <a:gd name="connsiteY1870" fmla="*/ 52053 h 1100199"/>
                <a:gd name="connsiteX1871" fmla="*/ 497812 w 944763"/>
                <a:gd name="connsiteY1871" fmla="*/ 52053 h 1100199"/>
                <a:gd name="connsiteX1872" fmla="*/ 497812 w 944763"/>
                <a:gd name="connsiteY1872" fmla="*/ 52668 h 1100199"/>
                <a:gd name="connsiteX1873" fmla="*/ 499032 w 944763"/>
                <a:gd name="connsiteY1873" fmla="*/ 52053 h 1100199"/>
                <a:gd name="connsiteX1874" fmla="*/ 499032 w 944763"/>
                <a:gd name="connsiteY1874" fmla="*/ 52668 h 1100199"/>
                <a:gd name="connsiteX1875" fmla="*/ 499642 w 944763"/>
                <a:gd name="connsiteY1875" fmla="*/ 52668 h 1100199"/>
                <a:gd name="connsiteX1876" fmla="*/ 499642 w 944763"/>
                <a:gd name="connsiteY1876" fmla="*/ 52053 h 1100199"/>
                <a:gd name="connsiteX1877" fmla="*/ 501471 w 944763"/>
                <a:gd name="connsiteY1877" fmla="*/ 52668 h 1100199"/>
                <a:gd name="connsiteX1878" fmla="*/ 501471 w 944763"/>
                <a:gd name="connsiteY1878" fmla="*/ 52053 h 1100199"/>
                <a:gd name="connsiteX1879" fmla="*/ 502691 w 944763"/>
                <a:gd name="connsiteY1879" fmla="*/ 52053 h 1100199"/>
                <a:gd name="connsiteX1880" fmla="*/ 502691 w 944763"/>
                <a:gd name="connsiteY1880" fmla="*/ 51438 h 1100199"/>
                <a:gd name="connsiteX1881" fmla="*/ 503300 w 944763"/>
                <a:gd name="connsiteY1881" fmla="*/ 51438 h 1100199"/>
                <a:gd name="connsiteX1882" fmla="*/ 503300 w 944763"/>
                <a:gd name="connsiteY1882" fmla="*/ 52668 h 1100199"/>
                <a:gd name="connsiteX1883" fmla="*/ 503910 w 944763"/>
                <a:gd name="connsiteY1883" fmla="*/ 52668 h 1100199"/>
                <a:gd name="connsiteX1884" fmla="*/ 503910 w 944763"/>
                <a:gd name="connsiteY1884" fmla="*/ 53282 h 1100199"/>
                <a:gd name="connsiteX1885" fmla="*/ 505739 w 944763"/>
                <a:gd name="connsiteY1885" fmla="*/ 53282 h 1100199"/>
                <a:gd name="connsiteX1886" fmla="*/ 505739 w 944763"/>
                <a:gd name="connsiteY1886" fmla="*/ 52668 h 1100199"/>
                <a:gd name="connsiteX1887" fmla="*/ 508788 w 944763"/>
                <a:gd name="connsiteY1887" fmla="*/ 53897 h 1100199"/>
                <a:gd name="connsiteX1888" fmla="*/ 509398 w 944763"/>
                <a:gd name="connsiteY1888" fmla="*/ 53897 h 1100199"/>
                <a:gd name="connsiteX1889" fmla="*/ 509398 w 944763"/>
                <a:gd name="connsiteY1889" fmla="*/ 53282 h 1100199"/>
                <a:gd name="connsiteX1890" fmla="*/ 513056 w 944763"/>
                <a:gd name="connsiteY1890" fmla="*/ 53282 h 1100199"/>
                <a:gd name="connsiteX1891" fmla="*/ 513056 w 944763"/>
                <a:gd name="connsiteY1891" fmla="*/ 53897 h 1100199"/>
                <a:gd name="connsiteX1892" fmla="*/ 516715 w 944763"/>
                <a:gd name="connsiteY1892" fmla="*/ 55126 h 1100199"/>
                <a:gd name="connsiteX1893" fmla="*/ 516715 w 944763"/>
                <a:gd name="connsiteY1893" fmla="*/ 55741 h 1100199"/>
                <a:gd name="connsiteX1894" fmla="*/ 517934 w 944763"/>
                <a:gd name="connsiteY1894" fmla="*/ 55741 h 1100199"/>
                <a:gd name="connsiteX1895" fmla="*/ 517934 w 944763"/>
                <a:gd name="connsiteY1895" fmla="*/ 55126 h 1100199"/>
                <a:gd name="connsiteX1896" fmla="*/ 518544 w 944763"/>
                <a:gd name="connsiteY1896" fmla="*/ 55741 h 1100199"/>
                <a:gd name="connsiteX1897" fmla="*/ 518544 w 944763"/>
                <a:gd name="connsiteY1897" fmla="*/ 55126 h 1100199"/>
                <a:gd name="connsiteX1898" fmla="*/ 519154 w 944763"/>
                <a:gd name="connsiteY1898" fmla="*/ 55126 h 1100199"/>
                <a:gd name="connsiteX1899" fmla="*/ 518544 w 944763"/>
                <a:gd name="connsiteY1899" fmla="*/ 60044 h 1100199"/>
                <a:gd name="connsiteX1900" fmla="*/ 517934 w 944763"/>
                <a:gd name="connsiteY1900" fmla="*/ 60044 h 1100199"/>
                <a:gd name="connsiteX1901" fmla="*/ 518544 w 944763"/>
                <a:gd name="connsiteY1901" fmla="*/ 61887 h 1100199"/>
                <a:gd name="connsiteX1902" fmla="*/ 517934 w 944763"/>
                <a:gd name="connsiteY1902" fmla="*/ 61887 h 1100199"/>
                <a:gd name="connsiteX1903" fmla="*/ 517325 w 944763"/>
                <a:gd name="connsiteY1903" fmla="*/ 64346 h 1100199"/>
                <a:gd name="connsiteX1904" fmla="*/ 515495 w 944763"/>
                <a:gd name="connsiteY1904" fmla="*/ 63731 h 1100199"/>
                <a:gd name="connsiteX1905" fmla="*/ 515495 w 944763"/>
                <a:gd name="connsiteY1905" fmla="*/ 64346 h 1100199"/>
                <a:gd name="connsiteX1906" fmla="*/ 514886 w 944763"/>
                <a:gd name="connsiteY1906" fmla="*/ 64346 h 1100199"/>
                <a:gd name="connsiteX1907" fmla="*/ 514886 w 944763"/>
                <a:gd name="connsiteY1907" fmla="*/ 63731 h 1100199"/>
                <a:gd name="connsiteX1908" fmla="*/ 510617 w 944763"/>
                <a:gd name="connsiteY1908" fmla="*/ 64346 h 1100199"/>
                <a:gd name="connsiteX1909" fmla="*/ 510617 w 944763"/>
                <a:gd name="connsiteY1909" fmla="*/ 64961 h 1100199"/>
                <a:gd name="connsiteX1910" fmla="*/ 510008 w 944763"/>
                <a:gd name="connsiteY1910" fmla="*/ 64961 h 1100199"/>
                <a:gd name="connsiteX1911" fmla="*/ 510008 w 944763"/>
                <a:gd name="connsiteY1911" fmla="*/ 66805 h 1100199"/>
                <a:gd name="connsiteX1912" fmla="*/ 509398 w 944763"/>
                <a:gd name="connsiteY1912" fmla="*/ 66805 h 1100199"/>
                <a:gd name="connsiteX1913" fmla="*/ 509398 w 944763"/>
                <a:gd name="connsiteY1913" fmla="*/ 68649 h 1100199"/>
                <a:gd name="connsiteX1914" fmla="*/ 506959 w 944763"/>
                <a:gd name="connsiteY1914" fmla="*/ 69263 h 1100199"/>
                <a:gd name="connsiteX1915" fmla="*/ 506959 w 944763"/>
                <a:gd name="connsiteY1915" fmla="*/ 69878 h 1100199"/>
                <a:gd name="connsiteX1916" fmla="*/ 505739 w 944763"/>
                <a:gd name="connsiteY1916" fmla="*/ 69878 h 1100199"/>
                <a:gd name="connsiteX1917" fmla="*/ 505739 w 944763"/>
                <a:gd name="connsiteY1917" fmla="*/ 71722 h 1100199"/>
                <a:gd name="connsiteX1918" fmla="*/ 505130 w 944763"/>
                <a:gd name="connsiteY1918" fmla="*/ 71107 h 1100199"/>
                <a:gd name="connsiteX1919" fmla="*/ 505130 w 944763"/>
                <a:gd name="connsiteY1919" fmla="*/ 71722 h 1100199"/>
                <a:gd name="connsiteX1920" fmla="*/ 503300 w 944763"/>
                <a:gd name="connsiteY1920" fmla="*/ 71722 h 1100199"/>
                <a:gd name="connsiteX1921" fmla="*/ 503300 w 944763"/>
                <a:gd name="connsiteY1921" fmla="*/ 72337 h 1100199"/>
                <a:gd name="connsiteX1922" fmla="*/ 499642 w 944763"/>
                <a:gd name="connsiteY1922" fmla="*/ 72951 h 1100199"/>
                <a:gd name="connsiteX1923" fmla="*/ 499642 w 944763"/>
                <a:gd name="connsiteY1923" fmla="*/ 74795 h 1100199"/>
                <a:gd name="connsiteX1924" fmla="*/ 500251 w 944763"/>
                <a:gd name="connsiteY1924" fmla="*/ 74795 h 1100199"/>
                <a:gd name="connsiteX1925" fmla="*/ 500251 w 944763"/>
                <a:gd name="connsiteY1925" fmla="*/ 76639 h 1100199"/>
                <a:gd name="connsiteX1926" fmla="*/ 499642 w 944763"/>
                <a:gd name="connsiteY1926" fmla="*/ 76639 h 1100199"/>
                <a:gd name="connsiteX1927" fmla="*/ 499642 w 944763"/>
                <a:gd name="connsiteY1927" fmla="*/ 77254 h 1100199"/>
                <a:gd name="connsiteX1928" fmla="*/ 498422 w 944763"/>
                <a:gd name="connsiteY1928" fmla="*/ 77254 h 1100199"/>
                <a:gd name="connsiteX1929" fmla="*/ 498422 w 944763"/>
                <a:gd name="connsiteY1929" fmla="*/ 79098 h 1100199"/>
                <a:gd name="connsiteX1930" fmla="*/ 497812 w 944763"/>
                <a:gd name="connsiteY1930" fmla="*/ 79098 h 1100199"/>
                <a:gd name="connsiteX1931" fmla="*/ 497812 w 944763"/>
                <a:gd name="connsiteY1931" fmla="*/ 79712 h 1100199"/>
                <a:gd name="connsiteX1932" fmla="*/ 495373 w 944763"/>
                <a:gd name="connsiteY1932" fmla="*/ 79712 h 1100199"/>
                <a:gd name="connsiteX1933" fmla="*/ 497203 w 944763"/>
                <a:gd name="connsiteY1933" fmla="*/ 80942 h 1100199"/>
                <a:gd name="connsiteX1934" fmla="*/ 497203 w 944763"/>
                <a:gd name="connsiteY1934" fmla="*/ 84015 h 1100199"/>
                <a:gd name="connsiteX1935" fmla="*/ 497812 w 944763"/>
                <a:gd name="connsiteY1935" fmla="*/ 84015 h 1100199"/>
                <a:gd name="connsiteX1936" fmla="*/ 498422 w 944763"/>
                <a:gd name="connsiteY1936" fmla="*/ 86474 h 1100199"/>
                <a:gd name="connsiteX1937" fmla="*/ 499032 w 944763"/>
                <a:gd name="connsiteY1937" fmla="*/ 86474 h 1100199"/>
                <a:gd name="connsiteX1938" fmla="*/ 499032 w 944763"/>
                <a:gd name="connsiteY1938" fmla="*/ 87088 h 1100199"/>
                <a:gd name="connsiteX1939" fmla="*/ 498422 w 944763"/>
                <a:gd name="connsiteY1939" fmla="*/ 87088 h 1100199"/>
                <a:gd name="connsiteX1940" fmla="*/ 498422 w 944763"/>
                <a:gd name="connsiteY1940" fmla="*/ 87703 h 1100199"/>
                <a:gd name="connsiteX1941" fmla="*/ 499032 w 944763"/>
                <a:gd name="connsiteY1941" fmla="*/ 87703 h 1100199"/>
                <a:gd name="connsiteX1942" fmla="*/ 499032 w 944763"/>
                <a:gd name="connsiteY1942" fmla="*/ 88318 h 1100199"/>
                <a:gd name="connsiteX1943" fmla="*/ 498422 w 944763"/>
                <a:gd name="connsiteY1943" fmla="*/ 88318 h 1100199"/>
                <a:gd name="connsiteX1944" fmla="*/ 498422 w 944763"/>
                <a:gd name="connsiteY1944" fmla="*/ 88932 h 1100199"/>
                <a:gd name="connsiteX1945" fmla="*/ 500251 w 944763"/>
                <a:gd name="connsiteY1945" fmla="*/ 88932 h 1100199"/>
                <a:gd name="connsiteX1946" fmla="*/ 500251 w 944763"/>
                <a:gd name="connsiteY1946" fmla="*/ 88318 h 1100199"/>
                <a:gd name="connsiteX1947" fmla="*/ 501471 w 944763"/>
                <a:gd name="connsiteY1947" fmla="*/ 88318 h 1100199"/>
                <a:gd name="connsiteX1948" fmla="*/ 501471 w 944763"/>
                <a:gd name="connsiteY1948" fmla="*/ 87088 h 1100199"/>
                <a:gd name="connsiteX1949" fmla="*/ 502691 w 944763"/>
                <a:gd name="connsiteY1949" fmla="*/ 87703 h 1100199"/>
                <a:gd name="connsiteX1950" fmla="*/ 502691 w 944763"/>
                <a:gd name="connsiteY1950" fmla="*/ 87088 h 1100199"/>
                <a:gd name="connsiteX1951" fmla="*/ 505130 w 944763"/>
                <a:gd name="connsiteY1951" fmla="*/ 87703 h 1100199"/>
                <a:gd name="connsiteX1952" fmla="*/ 505130 w 944763"/>
                <a:gd name="connsiteY1952" fmla="*/ 88318 h 1100199"/>
                <a:gd name="connsiteX1953" fmla="*/ 506349 w 944763"/>
                <a:gd name="connsiteY1953" fmla="*/ 88318 h 1100199"/>
                <a:gd name="connsiteX1954" fmla="*/ 506349 w 944763"/>
                <a:gd name="connsiteY1954" fmla="*/ 87703 h 1100199"/>
                <a:gd name="connsiteX1955" fmla="*/ 506959 w 944763"/>
                <a:gd name="connsiteY1955" fmla="*/ 87703 h 1100199"/>
                <a:gd name="connsiteX1956" fmla="*/ 506959 w 944763"/>
                <a:gd name="connsiteY1956" fmla="*/ 88318 h 1100199"/>
                <a:gd name="connsiteX1957" fmla="*/ 508788 w 944763"/>
                <a:gd name="connsiteY1957" fmla="*/ 88318 h 1100199"/>
                <a:gd name="connsiteX1958" fmla="*/ 508788 w 944763"/>
                <a:gd name="connsiteY1958" fmla="*/ 88932 h 1100199"/>
                <a:gd name="connsiteX1959" fmla="*/ 510008 w 944763"/>
                <a:gd name="connsiteY1959" fmla="*/ 91391 h 1100199"/>
                <a:gd name="connsiteX1960" fmla="*/ 513666 w 944763"/>
                <a:gd name="connsiteY1960" fmla="*/ 90776 h 1100199"/>
                <a:gd name="connsiteX1961" fmla="*/ 513666 w 944763"/>
                <a:gd name="connsiteY1961" fmla="*/ 91391 h 1100199"/>
                <a:gd name="connsiteX1962" fmla="*/ 517325 w 944763"/>
                <a:gd name="connsiteY1962" fmla="*/ 92620 h 1100199"/>
                <a:gd name="connsiteX1963" fmla="*/ 516715 w 944763"/>
                <a:gd name="connsiteY1963" fmla="*/ 92620 h 1100199"/>
                <a:gd name="connsiteX1964" fmla="*/ 515495 w 944763"/>
                <a:gd name="connsiteY1964" fmla="*/ 96308 h 1100199"/>
                <a:gd name="connsiteX1965" fmla="*/ 514886 w 944763"/>
                <a:gd name="connsiteY1965" fmla="*/ 96308 h 1100199"/>
                <a:gd name="connsiteX1966" fmla="*/ 514886 w 944763"/>
                <a:gd name="connsiteY1966" fmla="*/ 96923 h 1100199"/>
                <a:gd name="connsiteX1967" fmla="*/ 514276 w 944763"/>
                <a:gd name="connsiteY1967" fmla="*/ 96923 h 1100199"/>
                <a:gd name="connsiteX1968" fmla="*/ 514276 w 944763"/>
                <a:gd name="connsiteY1968" fmla="*/ 98152 h 1100199"/>
                <a:gd name="connsiteX1969" fmla="*/ 513666 w 944763"/>
                <a:gd name="connsiteY1969" fmla="*/ 98152 h 1100199"/>
                <a:gd name="connsiteX1970" fmla="*/ 513666 w 944763"/>
                <a:gd name="connsiteY1970" fmla="*/ 98767 h 1100199"/>
                <a:gd name="connsiteX1971" fmla="*/ 513056 w 944763"/>
                <a:gd name="connsiteY1971" fmla="*/ 98767 h 1100199"/>
                <a:gd name="connsiteX1972" fmla="*/ 513056 w 944763"/>
                <a:gd name="connsiteY1972" fmla="*/ 99381 h 1100199"/>
                <a:gd name="connsiteX1973" fmla="*/ 511837 w 944763"/>
                <a:gd name="connsiteY1973" fmla="*/ 99381 h 1100199"/>
                <a:gd name="connsiteX1974" fmla="*/ 510617 w 944763"/>
                <a:gd name="connsiteY1974" fmla="*/ 100611 h 1100199"/>
                <a:gd name="connsiteX1975" fmla="*/ 510617 w 944763"/>
                <a:gd name="connsiteY1975" fmla="*/ 101225 h 1100199"/>
                <a:gd name="connsiteX1976" fmla="*/ 510008 w 944763"/>
                <a:gd name="connsiteY1976" fmla="*/ 101225 h 1100199"/>
                <a:gd name="connsiteX1977" fmla="*/ 510008 w 944763"/>
                <a:gd name="connsiteY1977" fmla="*/ 102455 h 1100199"/>
                <a:gd name="connsiteX1978" fmla="*/ 508788 w 944763"/>
                <a:gd name="connsiteY1978" fmla="*/ 102455 h 1100199"/>
                <a:gd name="connsiteX1979" fmla="*/ 508788 w 944763"/>
                <a:gd name="connsiteY1979" fmla="*/ 103684 h 1100199"/>
                <a:gd name="connsiteX1980" fmla="*/ 505739 w 944763"/>
                <a:gd name="connsiteY1980" fmla="*/ 104299 h 1100199"/>
                <a:gd name="connsiteX1981" fmla="*/ 505739 w 944763"/>
                <a:gd name="connsiteY1981" fmla="*/ 106143 h 1100199"/>
                <a:gd name="connsiteX1982" fmla="*/ 506349 w 944763"/>
                <a:gd name="connsiteY1982" fmla="*/ 106143 h 1100199"/>
                <a:gd name="connsiteX1983" fmla="*/ 506349 w 944763"/>
                <a:gd name="connsiteY1983" fmla="*/ 108601 h 1100199"/>
                <a:gd name="connsiteX1984" fmla="*/ 505739 w 944763"/>
                <a:gd name="connsiteY1984" fmla="*/ 108601 h 1100199"/>
                <a:gd name="connsiteX1985" fmla="*/ 505739 w 944763"/>
                <a:gd name="connsiteY1985" fmla="*/ 109216 h 1100199"/>
                <a:gd name="connsiteX1986" fmla="*/ 503910 w 944763"/>
                <a:gd name="connsiteY1986" fmla="*/ 111060 h 1100199"/>
                <a:gd name="connsiteX1987" fmla="*/ 505130 w 944763"/>
                <a:gd name="connsiteY1987" fmla="*/ 111060 h 1100199"/>
                <a:gd name="connsiteX1988" fmla="*/ 505130 w 944763"/>
                <a:gd name="connsiteY1988" fmla="*/ 111674 h 1100199"/>
                <a:gd name="connsiteX1989" fmla="*/ 505739 w 944763"/>
                <a:gd name="connsiteY1989" fmla="*/ 111674 h 1100199"/>
                <a:gd name="connsiteX1990" fmla="*/ 505739 w 944763"/>
                <a:gd name="connsiteY1990" fmla="*/ 112289 h 1100199"/>
                <a:gd name="connsiteX1991" fmla="*/ 506349 w 944763"/>
                <a:gd name="connsiteY1991" fmla="*/ 112289 h 1100199"/>
                <a:gd name="connsiteX1992" fmla="*/ 506349 w 944763"/>
                <a:gd name="connsiteY1992" fmla="*/ 112904 h 1100199"/>
                <a:gd name="connsiteX1993" fmla="*/ 508788 w 944763"/>
                <a:gd name="connsiteY1993" fmla="*/ 114133 h 1100199"/>
                <a:gd name="connsiteX1994" fmla="*/ 508788 w 944763"/>
                <a:gd name="connsiteY1994" fmla="*/ 114748 h 1100199"/>
                <a:gd name="connsiteX1995" fmla="*/ 510008 w 944763"/>
                <a:gd name="connsiteY1995" fmla="*/ 114748 h 1100199"/>
                <a:gd name="connsiteX1996" fmla="*/ 510008 w 944763"/>
                <a:gd name="connsiteY1996" fmla="*/ 114133 h 1100199"/>
                <a:gd name="connsiteX1997" fmla="*/ 511227 w 944763"/>
                <a:gd name="connsiteY1997" fmla="*/ 114133 h 1100199"/>
                <a:gd name="connsiteX1998" fmla="*/ 511227 w 944763"/>
                <a:gd name="connsiteY1998" fmla="*/ 112904 h 1100199"/>
                <a:gd name="connsiteX1999" fmla="*/ 511837 w 944763"/>
                <a:gd name="connsiteY1999" fmla="*/ 112904 h 1100199"/>
                <a:gd name="connsiteX2000" fmla="*/ 511837 w 944763"/>
                <a:gd name="connsiteY2000" fmla="*/ 111674 h 1100199"/>
                <a:gd name="connsiteX2001" fmla="*/ 516715 w 944763"/>
                <a:gd name="connsiteY2001" fmla="*/ 111674 h 1100199"/>
                <a:gd name="connsiteX2002" fmla="*/ 515495 w 944763"/>
                <a:gd name="connsiteY2002" fmla="*/ 115362 h 1100199"/>
                <a:gd name="connsiteX2003" fmla="*/ 515495 w 944763"/>
                <a:gd name="connsiteY2003" fmla="*/ 119050 h 1100199"/>
                <a:gd name="connsiteX2004" fmla="*/ 514886 w 944763"/>
                <a:gd name="connsiteY2004" fmla="*/ 119050 h 1100199"/>
                <a:gd name="connsiteX2005" fmla="*/ 513666 w 944763"/>
                <a:gd name="connsiteY2005" fmla="*/ 122738 h 1100199"/>
                <a:gd name="connsiteX2006" fmla="*/ 513056 w 944763"/>
                <a:gd name="connsiteY2006" fmla="*/ 122738 h 1100199"/>
                <a:gd name="connsiteX2007" fmla="*/ 513666 w 944763"/>
                <a:gd name="connsiteY2007" fmla="*/ 123968 h 1100199"/>
                <a:gd name="connsiteX2008" fmla="*/ 513056 w 944763"/>
                <a:gd name="connsiteY2008" fmla="*/ 123968 h 1100199"/>
                <a:gd name="connsiteX2009" fmla="*/ 511837 w 944763"/>
                <a:gd name="connsiteY2009" fmla="*/ 127041 h 1100199"/>
                <a:gd name="connsiteX2010" fmla="*/ 513666 w 944763"/>
                <a:gd name="connsiteY2010" fmla="*/ 128885 h 1100199"/>
                <a:gd name="connsiteX2011" fmla="*/ 514276 w 944763"/>
                <a:gd name="connsiteY2011" fmla="*/ 128885 h 1100199"/>
                <a:gd name="connsiteX2012" fmla="*/ 514276 w 944763"/>
                <a:gd name="connsiteY2012" fmla="*/ 130729 h 1100199"/>
                <a:gd name="connsiteX2013" fmla="*/ 514886 w 944763"/>
                <a:gd name="connsiteY2013" fmla="*/ 130729 h 1100199"/>
                <a:gd name="connsiteX2014" fmla="*/ 514886 w 944763"/>
                <a:gd name="connsiteY2014" fmla="*/ 131343 h 1100199"/>
                <a:gd name="connsiteX2015" fmla="*/ 515495 w 944763"/>
                <a:gd name="connsiteY2015" fmla="*/ 131343 h 1100199"/>
                <a:gd name="connsiteX2016" fmla="*/ 515495 w 944763"/>
                <a:gd name="connsiteY2016" fmla="*/ 131958 h 1100199"/>
                <a:gd name="connsiteX2017" fmla="*/ 516715 w 944763"/>
                <a:gd name="connsiteY2017" fmla="*/ 131958 h 1100199"/>
                <a:gd name="connsiteX2018" fmla="*/ 516715 w 944763"/>
                <a:gd name="connsiteY2018" fmla="*/ 131343 h 1100199"/>
                <a:gd name="connsiteX2019" fmla="*/ 522812 w 944763"/>
                <a:gd name="connsiteY2019" fmla="*/ 133802 h 1100199"/>
                <a:gd name="connsiteX2020" fmla="*/ 522812 w 944763"/>
                <a:gd name="connsiteY2020" fmla="*/ 134417 h 1100199"/>
                <a:gd name="connsiteX2021" fmla="*/ 525251 w 944763"/>
                <a:gd name="connsiteY2021" fmla="*/ 135031 h 1100199"/>
                <a:gd name="connsiteX2022" fmla="*/ 525251 w 944763"/>
                <a:gd name="connsiteY2022" fmla="*/ 135646 h 1100199"/>
                <a:gd name="connsiteX2023" fmla="*/ 528300 w 944763"/>
                <a:gd name="connsiteY2023" fmla="*/ 135646 h 1100199"/>
                <a:gd name="connsiteX2024" fmla="*/ 528300 w 944763"/>
                <a:gd name="connsiteY2024" fmla="*/ 136261 h 1100199"/>
                <a:gd name="connsiteX2025" fmla="*/ 529520 w 944763"/>
                <a:gd name="connsiteY2025" fmla="*/ 136261 h 1100199"/>
                <a:gd name="connsiteX2026" fmla="*/ 529520 w 944763"/>
                <a:gd name="connsiteY2026" fmla="*/ 138105 h 1100199"/>
                <a:gd name="connsiteX2027" fmla="*/ 530129 w 944763"/>
                <a:gd name="connsiteY2027" fmla="*/ 138105 h 1100199"/>
                <a:gd name="connsiteX2028" fmla="*/ 530129 w 944763"/>
                <a:gd name="connsiteY2028" fmla="*/ 138719 h 1100199"/>
                <a:gd name="connsiteX2029" fmla="*/ 530739 w 944763"/>
                <a:gd name="connsiteY2029" fmla="*/ 138719 h 1100199"/>
                <a:gd name="connsiteX2030" fmla="*/ 530739 w 944763"/>
                <a:gd name="connsiteY2030" fmla="*/ 139334 h 1100199"/>
                <a:gd name="connsiteX2031" fmla="*/ 531349 w 944763"/>
                <a:gd name="connsiteY2031" fmla="*/ 139334 h 1100199"/>
                <a:gd name="connsiteX2032" fmla="*/ 531349 w 944763"/>
                <a:gd name="connsiteY2032" fmla="*/ 139949 h 1100199"/>
                <a:gd name="connsiteX2033" fmla="*/ 532569 w 944763"/>
                <a:gd name="connsiteY2033" fmla="*/ 139949 h 1100199"/>
                <a:gd name="connsiteX2034" fmla="*/ 533178 w 944763"/>
                <a:gd name="connsiteY2034" fmla="*/ 143637 h 1100199"/>
                <a:gd name="connsiteX2035" fmla="*/ 534398 w 944763"/>
                <a:gd name="connsiteY2035" fmla="*/ 145480 h 1100199"/>
                <a:gd name="connsiteX2036" fmla="*/ 535008 w 944763"/>
                <a:gd name="connsiteY2036" fmla="*/ 145480 h 1100199"/>
                <a:gd name="connsiteX2037" fmla="*/ 535008 w 944763"/>
                <a:gd name="connsiteY2037" fmla="*/ 146095 h 1100199"/>
                <a:gd name="connsiteX2038" fmla="*/ 536227 w 944763"/>
                <a:gd name="connsiteY2038" fmla="*/ 146095 h 1100199"/>
                <a:gd name="connsiteX2039" fmla="*/ 536227 w 944763"/>
                <a:gd name="connsiteY2039" fmla="*/ 146710 h 1100199"/>
                <a:gd name="connsiteX2040" fmla="*/ 538666 w 944763"/>
                <a:gd name="connsiteY2040" fmla="*/ 147324 h 1100199"/>
                <a:gd name="connsiteX2041" fmla="*/ 537447 w 944763"/>
                <a:gd name="connsiteY2041" fmla="*/ 149168 h 1100199"/>
                <a:gd name="connsiteX2042" fmla="*/ 537447 w 944763"/>
                <a:gd name="connsiteY2042" fmla="*/ 149783 h 1100199"/>
                <a:gd name="connsiteX2043" fmla="*/ 535008 w 944763"/>
                <a:gd name="connsiteY2043" fmla="*/ 150398 h 1100199"/>
                <a:gd name="connsiteX2044" fmla="*/ 535008 w 944763"/>
                <a:gd name="connsiteY2044" fmla="*/ 151627 h 1100199"/>
                <a:gd name="connsiteX2045" fmla="*/ 534398 w 944763"/>
                <a:gd name="connsiteY2045" fmla="*/ 151627 h 1100199"/>
                <a:gd name="connsiteX2046" fmla="*/ 534398 w 944763"/>
                <a:gd name="connsiteY2046" fmla="*/ 152242 h 1100199"/>
                <a:gd name="connsiteX2047" fmla="*/ 533788 w 944763"/>
                <a:gd name="connsiteY2047" fmla="*/ 152242 h 1100199"/>
                <a:gd name="connsiteX2048" fmla="*/ 533788 w 944763"/>
                <a:gd name="connsiteY2048" fmla="*/ 153471 h 1100199"/>
                <a:gd name="connsiteX2049" fmla="*/ 529520 w 944763"/>
                <a:gd name="connsiteY2049" fmla="*/ 154086 h 1100199"/>
                <a:gd name="connsiteX2050" fmla="*/ 529520 w 944763"/>
                <a:gd name="connsiteY2050" fmla="*/ 153471 h 1100199"/>
                <a:gd name="connsiteX2051" fmla="*/ 524642 w 944763"/>
                <a:gd name="connsiteY2051" fmla="*/ 152242 h 1100199"/>
                <a:gd name="connsiteX2052" fmla="*/ 524642 w 944763"/>
                <a:gd name="connsiteY2052" fmla="*/ 151012 h 1100199"/>
                <a:gd name="connsiteX2053" fmla="*/ 528300 w 944763"/>
                <a:gd name="connsiteY2053" fmla="*/ 151012 h 1100199"/>
                <a:gd name="connsiteX2054" fmla="*/ 528300 w 944763"/>
                <a:gd name="connsiteY2054" fmla="*/ 151627 h 1100199"/>
                <a:gd name="connsiteX2055" fmla="*/ 529520 w 944763"/>
                <a:gd name="connsiteY2055" fmla="*/ 151627 h 1100199"/>
                <a:gd name="connsiteX2056" fmla="*/ 529520 w 944763"/>
                <a:gd name="connsiteY2056" fmla="*/ 151012 h 1100199"/>
                <a:gd name="connsiteX2057" fmla="*/ 530129 w 944763"/>
                <a:gd name="connsiteY2057" fmla="*/ 151012 h 1100199"/>
                <a:gd name="connsiteX2058" fmla="*/ 530129 w 944763"/>
                <a:gd name="connsiteY2058" fmla="*/ 150398 h 1100199"/>
                <a:gd name="connsiteX2059" fmla="*/ 528910 w 944763"/>
                <a:gd name="connsiteY2059" fmla="*/ 150398 h 1100199"/>
                <a:gd name="connsiteX2060" fmla="*/ 528910 w 944763"/>
                <a:gd name="connsiteY2060" fmla="*/ 149783 h 1100199"/>
                <a:gd name="connsiteX2061" fmla="*/ 528300 w 944763"/>
                <a:gd name="connsiteY2061" fmla="*/ 149783 h 1100199"/>
                <a:gd name="connsiteX2062" fmla="*/ 528300 w 944763"/>
                <a:gd name="connsiteY2062" fmla="*/ 147939 h 1100199"/>
                <a:gd name="connsiteX2063" fmla="*/ 527081 w 944763"/>
                <a:gd name="connsiteY2063" fmla="*/ 147939 h 1100199"/>
                <a:gd name="connsiteX2064" fmla="*/ 527081 w 944763"/>
                <a:gd name="connsiteY2064" fmla="*/ 149168 h 1100199"/>
                <a:gd name="connsiteX2065" fmla="*/ 526471 w 944763"/>
                <a:gd name="connsiteY2065" fmla="*/ 149168 h 1100199"/>
                <a:gd name="connsiteX2066" fmla="*/ 526471 w 944763"/>
                <a:gd name="connsiteY2066" fmla="*/ 147939 h 1100199"/>
                <a:gd name="connsiteX2067" fmla="*/ 525861 w 944763"/>
                <a:gd name="connsiteY2067" fmla="*/ 147939 h 1100199"/>
                <a:gd name="connsiteX2068" fmla="*/ 525861 w 944763"/>
                <a:gd name="connsiteY2068" fmla="*/ 147324 h 1100199"/>
                <a:gd name="connsiteX2069" fmla="*/ 526471 w 944763"/>
                <a:gd name="connsiteY2069" fmla="*/ 147324 h 1100199"/>
                <a:gd name="connsiteX2070" fmla="*/ 526471 w 944763"/>
                <a:gd name="connsiteY2070" fmla="*/ 146710 h 1100199"/>
                <a:gd name="connsiteX2071" fmla="*/ 527081 w 944763"/>
                <a:gd name="connsiteY2071" fmla="*/ 146710 h 1100199"/>
                <a:gd name="connsiteX2072" fmla="*/ 527081 w 944763"/>
                <a:gd name="connsiteY2072" fmla="*/ 146095 h 1100199"/>
                <a:gd name="connsiteX2073" fmla="*/ 526471 w 944763"/>
                <a:gd name="connsiteY2073" fmla="*/ 146095 h 1100199"/>
                <a:gd name="connsiteX2074" fmla="*/ 526471 w 944763"/>
                <a:gd name="connsiteY2074" fmla="*/ 143637 h 1100199"/>
                <a:gd name="connsiteX2075" fmla="*/ 525861 w 944763"/>
                <a:gd name="connsiteY2075" fmla="*/ 143637 h 1100199"/>
                <a:gd name="connsiteX2076" fmla="*/ 524642 w 944763"/>
                <a:gd name="connsiteY2076" fmla="*/ 142407 h 1100199"/>
                <a:gd name="connsiteX2077" fmla="*/ 524642 w 944763"/>
                <a:gd name="connsiteY2077" fmla="*/ 141793 h 1100199"/>
                <a:gd name="connsiteX2078" fmla="*/ 522812 w 944763"/>
                <a:gd name="connsiteY2078" fmla="*/ 141793 h 1100199"/>
                <a:gd name="connsiteX2079" fmla="*/ 522812 w 944763"/>
                <a:gd name="connsiteY2079" fmla="*/ 139949 h 1100199"/>
                <a:gd name="connsiteX2080" fmla="*/ 522203 w 944763"/>
                <a:gd name="connsiteY2080" fmla="*/ 139949 h 1100199"/>
                <a:gd name="connsiteX2081" fmla="*/ 522203 w 944763"/>
                <a:gd name="connsiteY2081" fmla="*/ 139334 h 1100199"/>
                <a:gd name="connsiteX2082" fmla="*/ 521593 w 944763"/>
                <a:gd name="connsiteY2082" fmla="*/ 139334 h 1100199"/>
                <a:gd name="connsiteX2083" fmla="*/ 521593 w 944763"/>
                <a:gd name="connsiteY2083" fmla="*/ 138719 h 1100199"/>
                <a:gd name="connsiteX2084" fmla="*/ 520983 w 944763"/>
                <a:gd name="connsiteY2084" fmla="*/ 138719 h 1100199"/>
                <a:gd name="connsiteX2085" fmla="*/ 520983 w 944763"/>
                <a:gd name="connsiteY2085" fmla="*/ 138105 h 1100199"/>
                <a:gd name="connsiteX2086" fmla="*/ 520373 w 944763"/>
                <a:gd name="connsiteY2086" fmla="*/ 138105 h 1100199"/>
                <a:gd name="connsiteX2087" fmla="*/ 520373 w 944763"/>
                <a:gd name="connsiteY2087" fmla="*/ 137490 h 1100199"/>
                <a:gd name="connsiteX2088" fmla="*/ 519154 w 944763"/>
                <a:gd name="connsiteY2088" fmla="*/ 137490 h 1100199"/>
                <a:gd name="connsiteX2089" fmla="*/ 519154 w 944763"/>
                <a:gd name="connsiteY2089" fmla="*/ 136261 h 1100199"/>
                <a:gd name="connsiteX2090" fmla="*/ 517934 w 944763"/>
                <a:gd name="connsiteY2090" fmla="*/ 136261 h 1100199"/>
                <a:gd name="connsiteX2091" fmla="*/ 517934 w 944763"/>
                <a:gd name="connsiteY2091" fmla="*/ 135646 h 1100199"/>
                <a:gd name="connsiteX2092" fmla="*/ 517325 w 944763"/>
                <a:gd name="connsiteY2092" fmla="*/ 135646 h 1100199"/>
                <a:gd name="connsiteX2093" fmla="*/ 517325 w 944763"/>
                <a:gd name="connsiteY2093" fmla="*/ 134417 h 1100199"/>
                <a:gd name="connsiteX2094" fmla="*/ 516715 w 944763"/>
                <a:gd name="connsiteY2094" fmla="*/ 134417 h 1100199"/>
                <a:gd name="connsiteX2095" fmla="*/ 516715 w 944763"/>
                <a:gd name="connsiteY2095" fmla="*/ 135031 h 1100199"/>
                <a:gd name="connsiteX2096" fmla="*/ 515495 w 944763"/>
                <a:gd name="connsiteY2096" fmla="*/ 135031 h 1100199"/>
                <a:gd name="connsiteX2097" fmla="*/ 515495 w 944763"/>
                <a:gd name="connsiteY2097" fmla="*/ 134417 h 1100199"/>
                <a:gd name="connsiteX2098" fmla="*/ 513666 w 944763"/>
                <a:gd name="connsiteY2098" fmla="*/ 132573 h 1100199"/>
                <a:gd name="connsiteX2099" fmla="*/ 513056 w 944763"/>
                <a:gd name="connsiteY2099" fmla="*/ 132573 h 1100199"/>
                <a:gd name="connsiteX2100" fmla="*/ 513056 w 944763"/>
                <a:gd name="connsiteY2100" fmla="*/ 134417 h 1100199"/>
                <a:gd name="connsiteX2101" fmla="*/ 511837 w 944763"/>
                <a:gd name="connsiteY2101" fmla="*/ 134417 h 1100199"/>
                <a:gd name="connsiteX2102" fmla="*/ 511837 w 944763"/>
                <a:gd name="connsiteY2102" fmla="*/ 133802 h 1100199"/>
                <a:gd name="connsiteX2103" fmla="*/ 511227 w 944763"/>
                <a:gd name="connsiteY2103" fmla="*/ 133802 h 1100199"/>
                <a:gd name="connsiteX2104" fmla="*/ 511227 w 944763"/>
                <a:gd name="connsiteY2104" fmla="*/ 132573 h 1100199"/>
                <a:gd name="connsiteX2105" fmla="*/ 510617 w 944763"/>
                <a:gd name="connsiteY2105" fmla="*/ 132573 h 1100199"/>
                <a:gd name="connsiteX2106" fmla="*/ 510617 w 944763"/>
                <a:gd name="connsiteY2106" fmla="*/ 131958 h 1100199"/>
                <a:gd name="connsiteX2107" fmla="*/ 510008 w 944763"/>
                <a:gd name="connsiteY2107" fmla="*/ 131958 h 1100199"/>
                <a:gd name="connsiteX2108" fmla="*/ 510008 w 944763"/>
                <a:gd name="connsiteY2108" fmla="*/ 132573 h 1100199"/>
                <a:gd name="connsiteX2109" fmla="*/ 510617 w 944763"/>
                <a:gd name="connsiteY2109" fmla="*/ 132573 h 1100199"/>
                <a:gd name="connsiteX2110" fmla="*/ 510617 w 944763"/>
                <a:gd name="connsiteY2110" fmla="*/ 133802 h 1100199"/>
                <a:gd name="connsiteX2111" fmla="*/ 510008 w 944763"/>
                <a:gd name="connsiteY2111" fmla="*/ 133802 h 1100199"/>
                <a:gd name="connsiteX2112" fmla="*/ 510008 w 944763"/>
                <a:gd name="connsiteY2112" fmla="*/ 134417 h 1100199"/>
                <a:gd name="connsiteX2113" fmla="*/ 509398 w 944763"/>
                <a:gd name="connsiteY2113" fmla="*/ 134417 h 1100199"/>
                <a:gd name="connsiteX2114" fmla="*/ 509398 w 944763"/>
                <a:gd name="connsiteY2114" fmla="*/ 136261 h 1100199"/>
                <a:gd name="connsiteX2115" fmla="*/ 508788 w 944763"/>
                <a:gd name="connsiteY2115" fmla="*/ 136261 h 1100199"/>
                <a:gd name="connsiteX2116" fmla="*/ 509398 w 944763"/>
                <a:gd name="connsiteY2116" fmla="*/ 137490 h 1100199"/>
                <a:gd name="connsiteX2117" fmla="*/ 508788 w 944763"/>
                <a:gd name="connsiteY2117" fmla="*/ 137490 h 1100199"/>
                <a:gd name="connsiteX2118" fmla="*/ 508788 w 944763"/>
                <a:gd name="connsiteY2118" fmla="*/ 138105 h 1100199"/>
                <a:gd name="connsiteX2119" fmla="*/ 510008 w 944763"/>
                <a:gd name="connsiteY2119" fmla="*/ 138105 h 1100199"/>
                <a:gd name="connsiteX2120" fmla="*/ 510008 w 944763"/>
                <a:gd name="connsiteY2120" fmla="*/ 138719 h 1100199"/>
                <a:gd name="connsiteX2121" fmla="*/ 511227 w 944763"/>
                <a:gd name="connsiteY2121" fmla="*/ 138719 h 1100199"/>
                <a:gd name="connsiteX2122" fmla="*/ 506959 w 944763"/>
                <a:gd name="connsiteY2122" fmla="*/ 141793 h 1100199"/>
                <a:gd name="connsiteX2123" fmla="*/ 506959 w 944763"/>
                <a:gd name="connsiteY2123" fmla="*/ 142407 h 1100199"/>
                <a:gd name="connsiteX2124" fmla="*/ 506349 w 944763"/>
                <a:gd name="connsiteY2124" fmla="*/ 142407 h 1100199"/>
                <a:gd name="connsiteX2125" fmla="*/ 506349 w 944763"/>
                <a:gd name="connsiteY2125" fmla="*/ 141793 h 1100199"/>
                <a:gd name="connsiteX2126" fmla="*/ 505739 w 944763"/>
                <a:gd name="connsiteY2126" fmla="*/ 141793 h 1100199"/>
                <a:gd name="connsiteX2127" fmla="*/ 505739 w 944763"/>
                <a:gd name="connsiteY2127" fmla="*/ 142407 h 1100199"/>
                <a:gd name="connsiteX2128" fmla="*/ 505130 w 944763"/>
                <a:gd name="connsiteY2128" fmla="*/ 142407 h 1100199"/>
                <a:gd name="connsiteX2129" fmla="*/ 505130 w 944763"/>
                <a:gd name="connsiteY2129" fmla="*/ 143637 h 1100199"/>
                <a:gd name="connsiteX2130" fmla="*/ 503300 w 944763"/>
                <a:gd name="connsiteY2130" fmla="*/ 143637 h 1100199"/>
                <a:gd name="connsiteX2131" fmla="*/ 503300 w 944763"/>
                <a:gd name="connsiteY2131" fmla="*/ 144251 h 1100199"/>
                <a:gd name="connsiteX2132" fmla="*/ 502691 w 944763"/>
                <a:gd name="connsiteY2132" fmla="*/ 144251 h 1100199"/>
                <a:gd name="connsiteX2133" fmla="*/ 502691 w 944763"/>
                <a:gd name="connsiteY2133" fmla="*/ 145480 h 1100199"/>
                <a:gd name="connsiteX2134" fmla="*/ 498422 w 944763"/>
                <a:gd name="connsiteY2134" fmla="*/ 145480 h 1100199"/>
                <a:gd name="connsiteX2135" fmla="*/ 498422 w 944763"/>
                <a:gd name="connsiteY2135" fmla="*/ 144251 h 1100199"/>
                <a:gd name="connsiteX2136" fmla="*/ 494764 w 944763"/>
                <a:gd name="connsiteY2136" fmla="*/ 143637 h 1100199"/>
                <a:gd name="connsiteX2137" fmla="*/ 494764 w 944763"/>
                <a:gd name="connsiteY2137" fmla="*/ 143022 h 1100199"/>
                <a:gd name="connsiteX2138" fmla="*/ 490495 w 944763"/>
                <a:gd name="connsiteY2138" fmla="*/ 142407 h 1100199"/>
                <a:gd name="connsiteX2139" fmla="*/ 490495 w 944763"/>
                <a:gd name="connsiteY2139" fmla="*/ 141793 h 1100199"/>
                <a:gd name="connsiteX2140" fmla="*/ 489276 w 944763"/>
                <a:gd name="connsiteY2140" fmla="*/ 141793 h 1100199"/>
                <a:gd name="connsiteX2141" fmla="*/ 489276 w 944763"/>
                <a:gd name="connsiteY2141" fmla="*/ 142407 h 1100199"/>
                <a:gd name="connsiteX2142" fmla="*/ 488056 w 944763"/>
                <a:gd name="connsiteY2142" fmla="*/ 142407 h 1100199"/>
                <a:gd name="connsiteX2143" fmla="*/ 488056 w 944763"/>
                <a:gd name="connsiteY2143" fmla="*/ 141793 h 1100199"/>
                <a:gd name="connsiteX2144" fmla="*/ 483788 w 944763"/>
                <a:gd name="connsiteY2144" fmla="*/ 142407 h 1100199"/>
                <a:gd name="connsiteX2145" fmla="*/ 483788 w 944763"/>
                <a:gd name="connsiteY2145" fmla="*/ 143022 h 1100199"/>
                <a:gd name="connsiteX2146" fmla="*/ 482569 w 944763"/>
                <a:gd name="connsiteY2146" fmla="*/ 143022 h 1100199"/>
                <a:gd name="connsiteX2147" fmla="*/ 482569 w 944763"/>
                <a:gd name="connsiteY2147" fmla="*/ 144251 h 1100199"/>
                <a:gd name="connsiteX2148" fmla="*/ 481959 w 944763"/>
                <a:gd name="connsiteY2148" fmla="*/ 144251 h 1100199"/>
                <a:gd name="connsiteX2149" fmla="*/ 481959 w 944763"/>
                <a:gd name="connsiteY2149" fmla="*/ 145480 h 1100199"/>
                <a:gd name="connsiteX2150" fmla="*/ 480739 w 944763"/>
                <a:gd name="connsiteY2150" fmla="*/ 145480 h 1100199"/>
                <a:gd name="connsiteX2151" fmla="*/ 480739 w 944763"/>
                <a:gd name="connsiteY2151" fmla="*/ 146095 h 1100199"/>
                <a:gd name="connsiteX2152" fmla="*/ 480130 w 944763"/>
                <a:gd name="connsiteY2152" fmla="*/ 146095 h 1100199"/>
                <a:gd name="connsiteX2153" fmla="*/ 480130 w 944763"/>
                <a:gd name="connsiteY2153" fmla="*/ 146710 h 1100199"/>
                <a:gd name="connsiteX2154" fmla="*/ 479520 w 944763"/>
                <a:gd name="connsiteY2154" fmla="*/ 146710 h 1100199"/>
                <a:gd name="connsiteX2155" fmla="*/ 479520 w 944763"/>
                <a:gd name="connsiteY2155" fmla="*/ 147939 h 1100199"/>
                <a:gd name="connsiteX2156" fmla="*/ 478910 w 944763"/>
                <a:gd name="connsiteY2156" fmla="*/ 147939 h 1100199"/>
                <a:gd name="connsiteX2157" fmla="*/ 478910 w 944763"/>
                <a:gd name="connsiteY2157" fmla="*/ 151012 h 1100199"/>
                <a:gd name="connsiteX2158" fmla="*/ 470983 w 944763"/>
                <a:gd name="connsiteY2158" fmla="*/ 151627 h 1100199"/>
                <a:gd name="connsiteX2159" fmla="*/ 470983 w 944763"/>
                <a:gd name="connsiteY2159" fmla="*/ 150398 h 1100199"/>
                <a:gd name="connsiteX2160" fmla="*/ 469154 w 944763"/>
                <a:gd name="connsiteY2160" fmla="*/ 150398 h 1100199"/>
                <a:gd name="connsiteX2161" fmla="*/ 469154 w 944763"/>
                <a:gd name="connsiteY2161" fmla="*/ 152242 h 1100199"/>
                <a:gd name="connsiteX2162" fmla="*/ 464276 w 944763"/>
                <a:gd name="connsiteY2162" fmla="*/ 153471 h 1100199"/>
                <a:gd name="connsiteX2163" fmla="*/ 464276 w 944763"/>
                <a:gd name="connsiteY2163" fmla="*/ 154086 h 1100199"/>
                <a:gd name="connsiteX2164" fmla="*/ 463666 w 944763"/>
                <a:gd name="connsiteY2164" fmla="*/ 154086 h 1100199"/>
                <a:gd name="connsiteX2165" fmla="*/ 463666 w 944763"/>
                <a:gd name="connsiteY2165" fmla="*/ 154700 h 1100199"/>
                <a:gd name="connsiteX2166" fmla="*/ 463056 w 944763"/>
                <a:gd name="connsiteY2166" fmla="*/ 154700 h 1100199"/>
                <a:gd name="connsiteX2167" fmla="*/ 463056 w 944763"/>
                <a:gd name="connsiteY2167" fmla="*/ 155315 h 1100199"/>
                <a:gd name="connsiteX2168" fmla="*/ 462447 w 944763"/>
                <a:gd name="connsiteY2168" fmla="*/ 155315 h 1100199"/>
                <a:gd name="connsiteX2169" fmla="*/ 462447 w 944763"/>
                <a:gd name="connsiteY2169" fmla="*/ 155930 h 1100199"/>
                <a:gd name="connsiteX2170" fmla="*/ 460617 w 944763"/>
                <a:gd name="connsiteY2170" fmla="*/ 157159 h 1100199"/>
                <a:gd name="connsiteX2171" fmla="*/ 460008 w 944763"/>
                <a:gd name="connsiteY2171" fmla="*/ 155930 h 1100199"/>
                <a:gd name="connsiteX2172" fmla="*/ 458788 w 944763"/>
                <a:gd name="connsiteY2172" fmla="*/ 157774 h 1100199"/>
                <a:gd name="connsiteX2173" fmla="*/ 458788 w 944763"/>
                <a:gd name="connsiteY2173" fmla="*/ 158388 h 1100199"/>
                <a:gd name="connsiteX2174" fmla="*/ 456349 w 944763"/>
                <a:gd name="connsiteY2174" fmla="*/ 159003 h 1100199"/>
                <a:gd name="connsiteX2175" fmla="*/ 456349 w 944763"/>
                <a:gd name="connsiteY2175" fmla="*/ 159618 h 1100199"/>
                <a:gd name="connsiteX2176" fmla="*/ 455130 w 944763"/>
                <a:gd name="connsiteY2176" fmla="*/ 161461 h 1100199"/>
                <a:gd name="connsiteX2177" fmla="*/ 454520 w 944763"/>
                <a:gd name="connsiteY2177" fmla="*/ 161461 h 1100199"/>
                <a:gd name="connsiteX2178" fmla="*/ 454520 w 944763"/>
                <a:gd name="connsiteY2178" fmla="*/ 162076 h 1100199"/>
                <a:gd name="connsiteX2179" fmla="*/ 453300 w 944763"/>
                <a:gd name="connsiteY2179" fmla="*/ 162076 h 1100199"/>
                <a:gd name="connsiteX2180" fmla="*/ 453300 w 944763"/>
                <a:gd name="connsiteY2180" fmla="*/ 161461 h 1100199"/>
                <a:gd name="connsiteX2181" fmla="*/ 452081 w 944763"/>
                <a:gd name="connsiteY2181" fmla="*/ 162076 h 1100199"/>
                <a:gd name="connsiteX2182" fmla="*/ 452081 w 944763"/>
                <a:gd name="connsiteY2182" fmla="*/ 162691 h 1100199"/>
                <a:gd name="connsiteX2183" fmla="*/ 445373 w 944763"/>
                <a:gd name="connsiteY2183" fmla="*/ 165764 h 1100199"/>
                <a:gd name="connsiteX2184" fmla="*/ 445373 w 944763"/>
                <a:gd name="connsiteY2184" fmla="*/ 166379 h 1100199"/>
                <a:gd name="connsiteX2185" fmla="*/ 444154 w 944763"/>
                <a:gd name="connsiteY2185" fmla="*/ 166379 h 1100199"/>
                <a:gd name="connsiteX2186" fmla="*/ 444154 w 944763"/>
                <a:gd name="connsiteY2186" fmla="*/ 166993 h 1100199"/>
                <a:gd name="connsiteX2187" fmla="*/ 442934 w 944763"/>
                <a:gd name="connsiteY2187" fmla="*/ 166993 h 1100199"/>
                <a:gd name="connsiteX2188" fmla="*/ 442934 w 944763"/>
                <a:gd name="connsiteY2188" fmla="*/ 167608 h 1100199"/>
                <a:gd name="connsiteX2189" fmla="*/ 437447 w 944763"/>
                <a:gd name="connsiteY2189" fmla="*/ 170067 h 1100199"/>
                <a:gd name="connsiteX2190" fmla="*/ 437447 w 944763"/>
                <a:gd name="connsiteY2190" fmla="*/ 170681 h 1100199"/>
                <a:gd name="connsiteX2191" fmla="*/ 431959 w 944763"/>
                <a:gd name="connsiteY2191" fmla="*/ 171911 h 1100199"/>
                <a:gd name="connsiteX2192" fmla="*/ 430130 w 944763"/>
                <a:gd name="connsiteY2192" fmla="*/ 173755 h 1100199"/>
                <a:gd name="connsiteX2193" fmla="*/ 430130 w 944763"/>
                <a:gd name="connsiteY2193" fmla="*/ 174369 h 1100199"/>
                <a:gd name="connsiteX2194" fmla="*/ 431349 w 944763"/>
                <a:gd name="connsiteY2194" fmla="*/ 174369 h 1100199"/>
                <a:gd name="connsiteX2195" fmla="*/ 431349 w 944763"/>
                <a:gd name="connsiteY2195" fmla="*/ 174984 h 1100199"/>
                <a:gd name="connsiteX2196" fmla="*/ 428910 w 944763"/>
                <a:gd name="connsiteY2196" fmla="*/ 174984 h 1100199"/>
                <a:gd name="connsiteX2197" fmla="*/ 428910 w 944763"/>
                <a:gd name="connsiteY2197" fmla="*/ 174369 h 1100199"/>
                <a:gd name="connsiteX2198" fmla="*/ 427691 w 944763"/>
                <a:gd name="connsiteY2198" fmla="*/ 174369 h 1100199"/>
                <a:gd name="connsiteX2199" fmla="*/ 427691 w 944763"/>
                <a:gd name="connsiteY2199" fmla="*/ 174984 h 1100199"/>
                <a:gd name="connsiteX2200" fmla="*/ 427081 w 944763"/>
                <a:gd name="connsiteY2200" fmla="*/ 174984 h 1100199"/>
                <a:gd name="connsiteX2201" fmla="*/ 423422 w 944763"/>
                <a:gd name="connsiteY2201" fmla="*/ 183589 h 1100199"/>
                <a:gd name="connsiteX2202" fmla="*/ 424032 w 944763"/>
                <a:gd name="connsiteY2202" fmla="*/ 183589 h 1100199"/>
                <a:gd name="connsiteX2203" fmla="*/ 424032 w 944763"/>
                <a:gd name="connsiteY2203" fmla="*/ 184818 h 1100199"/>
                <a:gd name="connsiteX2204" fmla="*/ 422203 w 944763"/>
                <a:gd name="connsiteY2204" fmla="*/ 184818 h 1100199"/>
                <a:gd name="connsiteX2205" fmla="*/ 420983 w 944763"/>
                <a:gd name="connsiteY2205" fmla="*/ 194653 h 1100199"/>
                <a:gd name="connsiteX2206" fmla="*/ 422203 w 944763"/>
                <a:gd name="connsiteY2206" fmla="*/ 194653 h 1100199"/>
                <a:gd name="connsiteX2207" fmla="*/ 422203 w 944763"/>
                <a:gd name="connsiteY2207" fmla="*/ 195267 h 1100199"/>
                <a:gd name="connsiteX2208" fmla="*/ 420983 w 944763"/>
                <a:gd name="connsiteY2208" fmla="*/ 195267 h 1100199"/>
                <a:gd name="connsiteX2209" fmla="*/ 421593 w 944763"/>
                <a:gd name="connsiteY2209" fmla="*/ 200185 h 1100199"/>
                <a:gd name="connsiteX2210" fmla="*/ 422203 w 944763"/>
                <a:gd name="connsiteY2210" fmla="*/ 200185 h 1100199"/>
                <a:gd name="connsiteX2211" fmla="*/ 422203 w 944763"/>
                <a:gd name="connsiteY2211" fmla="*/ 200799 h 1100199"/>
                <a:gd name="connsiteX2212" fmla="*/ 423422 w 944763"/>
                <a:gd name="connsiteY2212" fmla="*/ 200799 h 1100199"/>
                <a:gd name="connsiteX2213" fmla="*/ 423422 w 944763"/>
                <a:gd name="connsiteY2213" fmla="*/ 201414 h 1100199"/>
                <a:gd name="connsiteX2214" fmla="*/ 424032 w 944763"/>
                <a:gd name="connsiteY2214" fmla="*/ 201414 h 1100199"/>
                <a:gd name="connsiteX2215" fmla="*/ 423422 w 944763"/>
                <a:gd name="connsiteY2215" fmla="*/ 206946 h 1100199"/>
                <a:gd name="connsiteX2216" fmla="*/ 424032 w 944763"/>
                <a:gd name="connsiteY2216" fmla="*/ 206946 h 1100199"/>
                <a:gd name="connsiteX2217" fmla="*/ 424642 w 944763"/>
                <a:gd name="connsiteY2217" fmla="*/ 210634 h 1100199"/>
                <a:gd name="connsiteX2218" fmla="*/ 425252 w 944763"/>
                <a:gd name="connsiteY2218" fmla="*/ 210634 h 1100199"/>
                <a:gd name="connsiteX2219" fmla="*/ 425252 w 944763"/>
                <a:gd name="connsiteY2219" fmla="*/ 211863 h 1100199"/>
                <a:gd name="connsiteX2220" fmla="*/ 425861 w 944763"/>
                <a:gd name="connsiteY2220" fmla="*/ 211863 h 1100199"/>
                <a:gd name="connsiteX2221" fmla="*/ 425861 w 944763"/>
                <a:gd name="connsiteY2221" fmla="*/ 212478 h 1100199"/>
                <a:gd name="connsiteX2222" fmla="*/ 427691 w 944763"/>
                <a:gd name="connsiteY2222" fmla="*/ 213092 h 1100199"/>
                <a:gd name="connsiteX2223" fmla="*/ 425861 w 944763"/>
                <a:gd name="connsiteY2223" fmla="*/ 213092 h 1100199"/>
                <a:gd name="connsiteX2224" fmla="*/ 425861 w 944763"/>
                <a:gd name="connsiteY2224" fmla="*/ 213707 h 1100199"/>
                <a:gd name="connsiteX2225" fmla="*/ 427081 w 944763"/>
                <a:gd name="connsiteY2225" fmla="*/ 213707 h 1100199"/>
                <a:gd name="connsiteX2226" fmla="*/ 427081 w 944763"/>
                <a:gd name="connsiteY2226" fmla="*/ 214322 h 1100199"/>
                <a:gd name="connsiteX2227" fmla="*/ 427691 w 944763"/>
                <a:gd name="connsiteY2227" fmla="*/ 214322 h 1100199"/>
                <a:gd name="connsiteX2228" fmla="*/ 428300 w 944763"/>
                <a:gd name="connsiteY2228" fmla="*/ 216166 h 1100199"/>
                <a:gd name="connsiteX2229" fmla="*/ 427691 w 944763"/>
                <a:gd name="connsiteY2229" fmla="*/ 216166 h 1100199"/>
                <a:gd name="connsiteX2230" fmla="*/ 427691 w 944763"/>
                <a:gd name="connsiteY2230" fmla="*/ 216780 h 1100199"/>
                <a:gd name="connsiteX2231" fmla="*/ 427081 w 944763"/>
                <a:gd name="connsiteY2231" fmla="*/ 216780 h 1100199"/>
                <a:gd name="connsiteX2232" fmla="*/ 428910 w 944763"/>
                <a:gd name="connsiteY2232" fmla="*/ 218010 h 1100199"/>
                <a:gd name="connsiteX2233" fmla="*/ 428910 w 944763"/>
                <a:gd name="connsiteY2233" fmla="*/ 218624 h 1100199"/>
                <a:gd name="connsiteX2234" fmla="*/ 430130 w 944763"/>
                <a:gd name="connsiteY2234" fmla="*/ 218624 h 1100199"/>
                <a:gd name="connsiteX2235" fmla="*/ 430130 w 944763"/>
                <a:gd name="connsiteY2235" fmla="*/ 217395 h 1100199"/>
                <a:gd name="connsiteX2236" fmla="*/ 429520 w 944763"/>
                <a:gd name="connsiteY2236" fmla="*/ 217395 h 1100199"/>
                <a:gd name="connsiteX2237" fmla="*/ 429520 w 944763"/>
                <a:gd name="connsiteY2237" fmla="*/ 216166 h 1100199"/>
                <a:gd name="connsiteX2238" fmla="*/ 431349 w 944763"/>
                <a:gd name="connsiteY2238" fmla="*/ 216166 h 1100199"/>
                <a:gd name="connsiteX2239" fmla="*/ 432569 w 944763"/>
                <a:gd name="connsiteY2239" fmla="*/ 217395 h 1100199"/>
                <a:gd name="connsiteX2240" fmla="*/ 432569 w 944763"/>
                <a:gd name="connsiteY2240" fmla="*/ 219854 h 1100199"/>
                <a:gd name="connsiteX2241" fmla="*/ 435008 w 944763"/>
                <a:gd name="connsiteY2241" fmla="*/ 221698 h 1100199"/>
                <a:gd name="connsiteX2242" fmla="*/ 436837 w 944763"/>
                <a:gd name="connsiteY2242" fmla="*/ 221698 h 1100199"/>
                <a:gd name="connsiteX2243" fmla="*/ 436837 w 944763"/>
                <a:gd name="connsiteY2243" fmla="*/ 220468 h 1100199"/>
                <a:gd name="connsiteX2244" fmla="*/ 438056 w 944763"/>
                <a:gd name="connsiteY2244" fmla="*/ 220468 h 1100199"/>
                <a:gd name="connsiteX2245" fmla="*/ 438056 w 944763"/>
                <a:gd name="connsiteY2245" fmla="*/ 221698 h 1100199"/>
                <a:gd name="connsiteX2246" fmla="*/ 439886 w 944763"/>
                <a:gd name="connsiteY2246" fmla="*/ 221698 h 1100199"/>
                <a:gd name="connsiteX2247" fmla="*/ 441105 w 944763"/>
                <a:gd name="connsiteY2247" fmla="*/ 222927 h 1100199"/>
                <a:gd name="connsiteX2248" fmla="*/ 439886 w 944763"/>
                <a:gd name="connsiteY2248" fmla="*/ 224156 h 1100199"/>
                <a:gd name="connsiteX2249" fmla="*/ 439886 w 944763"/>
                <a:gd name="connsiteY2249" fmla="*/ 222927 h 1100199"/>
                <a:gd name="connsiteX2250" fmla="*/ 439276 w 944763"/>
                <a:gd name="connsiteY2250" fmla="*/ 222927 h 1100199"/>
                <a:gd name="connsiteX2251" fmla="*/ 439276 w 944763"/>
                <a:gd name="connsiteY2251" fmla="*/ 222312 h 1100199"/>
                <a:gd name="connsiteX2252" fmla="*/ 436837 w 944763"/>
                <a:gd name="connsiteY2252" fmla="*/ 222927 h 1100199"/>
                <a:gd name="connsiteX2253" fmla="*/ 438056 w 944763"/>
                <a:gd name="connsiteY2253" fmla="*/ 222927 h 1100199"/>
                <a:gd name="connsiteX2254" fmla="*/ 438056 w 944763"/>
                <a:gd name="connsiteY2254" fmla="*/ 224156 h 1100199"/>
                <a:gd name="connsiteX2255" fmla="*/ 436227 w 944763"/>
                <a:gd name="connsiteY2255" fmla="*/ 224156 h 1100199"/>
                <a:gd name="connsiteX2256" fmla="*/ 436227 w 944763"/>
                <a:gd name="connsiteY2256" fmla="*/ 226615 h 1100199"/>
                <a:gd name="connsiteX2257" fmla="*/ 436837 w 944763"/>
                <a:gd name="connsiteY2257" fmla="*/ 226615 h 1100199"/>
                <a:gd name="connsiteX2258" fmla="*/ 436837 w 944763"/>
                <a:gd name="connsiteY2258" fmla="*/ 227844 h 1100199"/>
                <a:gd name="connsiteX2259" fmla="*/ 436227 w 944763"/>
                <a:gd name="connsiteY2259" fmla="*/ 227844 h 1100199"/>
                <a:gd name="connsiteX2260" fmla="*/ 436227 w 944763"/>
                <a:gd name="connsiteY2260" fmla="*/ 229688 h 1100199"/>
                <a:gd name="connsiteX2261" fmla="*/ 436837 w 944763"/>
                <a:gd name="connsiteY2261" fmla="*/ 229688 h 1100199"/>
                <a:gd name="connsiteX2262" fmla="*/ 436837 w 944763"/>
                <a:gd name="connsiteY2262" fmla="*/ 230303 h 1100199"/>
                <a:gd name="connsiteX2263" fmla="*/ 435617 w 944763"/>
                <a:gd name="connsiteY2263" fmla="*/ 230303 h 1100199"/>
                <a:gd name="connsiteX2264" fmla="*/ 435617 w 944763"/>
                <a:gd name="connsiteY2264" fmla="*/ 231532 h 1100199"/>
                <a:gd name="connsiteX2265" fmla="*/ 435008 w 944763"/>
                <a:gd name="connsiteY2265" fmla="*/ 231532 h 1100199"/>
                <a:gd name="connsiteX2266" fmla="*/ 435617 w 944763"/>
                <a:gd name="connsiteY2266" fmla="*/ 232761 h 1100199"/>
                <a:gd name="connsiteX2267" fmla="*/ 436227 w 944763"/>
                <a:gd name="connsiteY2267" fmla="*/ 232761 h 1100199"/>
                <a:gd name="connsiteX2268" fmla="*/ 436227 w 944763"/>
                <a:gd name="connsiteY2268" fmla="*/ 233376 h 1100199"/>
                <a:gd name="connsiteX2269" fmla="*/ 435617 w 944763"/>
                <a:gd name="connsiteY2269" fmla="*/ 233376 h 1100199"/>
                <a:gd name="connsiteX2270" fmla="*/ 435617 w 944763"/>
                <a:gd name="connsiteY2270" fmla="*/ 235835 h 1100199"/>
                <a:gd name="connsiteX2271" fmla="*/ 432569 w 944763"/>
                <a:gd name="connsiteY2271" fmla="*/ 235835 h 1100199"/>
                <a:gd name="connsiteX2272" fmla="*/ 433178 w 944763"/>
                <a:gd name="connsiteY2272" fmla="*/ 233376 h 1100199"/>
                <a:gd name="connsiteX2273" fmla="*/ 432569 w 944763"/>
                <a:gd name="connsiteY2273" fmla="*/ 233376 h 1100199"/>
                <a:gd name="connsiteX2274" fmla="*/ 432569 w 944763"/>
                <a:gd name="connsiteY2274" fmla="*/ 230303 h 1100199"/>
                <a:gd name="connsiteX2275" fmla="*/ 429520 w 944763"/>
                <a:gd name="connsiteY2275" fmla="*/ 231532 h 1100199"/>
                <a:gd name="connsiteX2276" fmla="*/ 430130 w 944763"/>
                <a:gd name="connsiteY2276" fmla="*/ 231532 h 1100199"/>
                <a:gd name="connsiteX2277" fmla="*/ 430130 w 944763"/>
                <a:gd name="connsiteY2277" fmla="*/ 232147 h 1100199"/>
                <a:gd name="connsiteX2278" fmla="*/ 429520 w 944763"/>
                <a:gd name="connsiteY2278" fmla="*/ 232147 h 1100199"/>
                <a:gd name="connsiteX2279" fmla="*/ 428910 w 944763"/>
                <a:gd name="connsiteY2279" fmla="*/ 233376 h 1100199"/>
                <a:gd name="connsiteX2280" fmla="*/ 430130 w 944763"/>
                <a:gd name="connsiteY2280" fmla="*/ 239523 h 1100199"/>
                <a:gd name="connsiteX2281" fmla="*/ 431349 w 944763"/>
                <a:gd name="connsiteY2281" fmla="*/ 239523 h 1100199"/>
                <a:gd name="connsiteX2282" fmla="*/ 431349 w 944763"/>
                <a:gd name="connsiteY2282" fmla="*/ 240137 h 1100199"/>
                <a:gd name="connsiteX2283" fmla="*/ 431959 w 944763"/>
                <a:gd name="connsiteY2283" fmla="*/ 240137 h 1100199"/>
                <a:gd name="connsiteX2284" fmla="*/ 431959 w 944763"/>
                <a:gd name="connsiteY2284" fmla="*/ 240752 h 1100199"/>
                <a:gd name="connsiteX2285" fmla="*/ 430130 w 944763"/>
                <a:gd name="connsiteY2285" fmla="*/ 240752 h 1100199"/>
                <a:gd name="connsiteX2286" fmla="*/ 430130 w 944763"/>
                <a:gd name="connsiteY2286" fmla="*/ 241367 h 1100199"/>
                <a:gd name="connsiteX2287" fmla="*/ 428910 w 944763"/>
                <a:gd name="connsiteY2287" fmla="*/ 240752 h 1100199"/>
                <a:gd name="connsiteX2288" fmla="*/ 428910 w 944763"/>
                <a:gd name="connsiteY2288" fmla="*/ 241367 h 1100199"/>
                <a:gd name="connsiteX2289" fmla="*/ 428300 w 944763"/>
                <a:gd name="connsiteY2289" fmla="*/ 241367 h 1100199"/>
                <a:gd name="connsiteX2290" fmla="*/ 425861 w 944763"/>
                <a:gd name="connsiteY2290" fmla="*/ 239523 h 1100199"/>
                <a:gd name="connsiteX2291" fmla="*/ 425861 w 944763"/>
                <a:gd name="connsiteY2291" fmla="*/ 238293 h 1100199"/>
                <a:gd name="connsiteX2292" fmla="*/ 425252 w 944763"/>
                <a:gd name="connsiteY2292" fmla="*/ 238293 h 1100199"/>
                <a:gd name="connsiteX2293" fmla="*/ 425252 w 944763"/>
                <a:gd name="connsiteY2293" fmla="*/ 237679 h 1100199"/>
                <a:gd name="connsiteX2294" fmla="*/ 424642 w 944763"/>
                <a:gd name="connsiteY2294" fmla="*/ 237679 h 1100199"/>
                <a:gd name="connsiteX2295" fmla="*/ 424642 w 944763"/>
                <a:gd name="connsiteY2295" fmla="*/ 237064 h 1100199"/>
                <a:gd name="connsiteX2296" fmla="*/ 424032 w 944763"/>
                <a:gd name="connsiteY2296" fmla="*/ 237064 h 1100199"/>
                <a:gd name="connsiteX2297" fmla="*/ 424032 w 944763"/>
                <a:gd name="connsiteY2297" fmla="*/ 236449 h 1100199"/>
                <a:gd name="connsiteX2298" fmla="*/ 421593 w 944763"/>
                <a:gd name="connsiteY2298" fmla="*/ 236449 h 1100199"/>
                <a:gd name="connsiteX2299" fmla="*/ 420374 w 944763"/>
                <a:gd name="connsiteY2299" fmla="*/ 237679 h 1100199"/>
                <a:gd name="connsiteX2300" fmla="*/ 419764 w 944763"/>
                <a:gd name="connsiteY2300" fmla="*/ 239523 h 1100199"/>
                <a:gd name="connsiteX2301" fmla="*/ 420374 w 944763"/>
                <a:gd name="connsiteY2301" fmla="*/ 239523 h 1100199"/>
                <a:gd name="connsiteX2302" fmla="*/ 420374 w 944763"/>
                <a:gd name="connsiteY2302" fmla="*/ 240137 h 1100199"/>
                <a:gd name="connsiteX2303" fmla="*/ 419764 w 944763"/>
                <a:gd name="connsiteY2303" fmla="*/ 240137 h 1100199"/>
                <a:gd name="connsiteX2304" fmla="*/ 419764 w 944763"/>
                <a:gd name="connsiteY2304" fmla="*/ 240752 h 1100199"/>
                <a:gd name="connsiteX2305" fmla="*/ 420983 w 944763"/>
                <a:gd name="connsiteY2305" fmla="*/ 240137 h 1100199"/>
                <a:gd name="connsiteX2306" fmla="*/ 420983 w 944763"/>
                <a:gd name="connsiteY2306" fmla="*/ 240752 h 1100199"/>
                <a:gd name="connsiteX2307" fmla="*/ 420374 w 944763"/>
                <a:gd name="connsiteY2307" fmla="*/ 240752 h 1100199"/>
                <a:gd name="connsiteX2308" fmla="*/ 418544 w 944763"/>
                <a:gd name="connsiteY2308" fmla="*/ 256733 h 1100199"/>
                <a:gd name="connsiteX2309" fmla="*/ 419764 w 944763"/>
                <a:gd name="connsiteY2309" fmla="*/ 256733 h 1100199"/>
                <a:gd name="connsiteX2310" fmla="*/ 420983 w 944763"/>
                <a:gd name="connsiteY2310" fmla="*/ 259806 h 1100199"/>
                <a:gd name="connsiteX2311" fmla="*/ 421593 w 944763"/>
                <a:gd name="connsiteY2311" fmla="*/ 259806 h 1100199"/>
                <a:gd name="connsiteX2312" fmla="*/ 421593 w 944763"/>
                <a:gd name="connsiteY2312" fmla="*/ 261035 h 1100199"/>
                <a:gd name="connsiteX2313" fmla="*/ 422203 w 944763"/>
                <a:gd name="connsiteY2313" fmla="*/ 261035 h 1100199"/>
                <a:gd name="connsiteX2314" fmla="*/ 421593 w 944763"/>
                <a:gd name="connsiteY2314" fmla="*/ 271485 h 1100199"/>
                <a:gd name="connsiteX2315" fmla="*/ 422203 w 944763"/>
                <a:gd name="connsiteY2315" fmla="*/ 271485 h 1100199"/>
                <a:gd name="connsiteX2316" fmla="*/ 422203 w 944763"/>
                <a:gd name="connsiteY2316" fmla="*/ 273329 h 1100199"/>
                <a:gd name="connsiteX2317" fmla="*/ 423422 w 944763"/>
                <a:gd name="connsiteY2317" fmla="*/ 273329 h 1100199"/>
                <a:gd name="connsiteX2318" fmla="*/ 423422 w 944763"/>
                <a:gd name="connsiteY2318" fmla="*/ 278860 h 1100199"/>
                <a:gd name="connsiteX2319" fmla="*/ 424032 w 944763"/>
                <a:gd name="connsiteY2319" fmla="*/ 278860 h 1100199"/>
                <a:gd name="connsiteX2320" fmla="*/ 424642 w 944763"/>
                <a:gd name="connsiteY2320" fmla="*/ 281319 h 1100199"/>
                <a:gd name="connsiteX2321" fmla="*/ 425252 w 944763"/>
                <a:gd name="connsiteY2321" fmla="*/ 281319 h 1100199"/>
                <a:gd name="connsiteX2322" fmla="*/ 427691 w 944763"/>
                <a:gd name="connsiteY2322" fmla="*/ 292383 h 1100199"/>
                <a:gd name="connsiteX2323" fmla="*/ 428300 w 944763"/>
                <a:gd name="connsiteY2323" fmla="*/ 292383 h 1100199"/>
                <a:gd name="connsiteX2324" fmla="*/ 430130 w 944763"/>
                <a:gd name="connsiteY2324" fmla="*/ 300988 h 1100199"/>
                <a:gd name="connsiteX2325" fmla="*/ 431349 w 944763"/>
                <a:gd name="connsiteY2325" fmla="*/ 300988 h 1100199"/>
                <a:gd name="connsiteX2326" fmla="*/ 431959 w 944763"/>
                <a:gd name="connsiteY2326" fmla="*/ 303447 h 1100199"/>
                <a:gd name="connsiteX2327" fmla="*/ 432569 w 944763"/>
                <a:gd name="connsiteY2327" fmla="*/ 303447 h 1100199"/>
                <a:gd name="connsiteX2328" fmla="*/ 436837 w 944763"/>
                <a:gd name="connsiteY2328" fmla="*/ 308979 h 1100199"/>
                <a:gd name="connsiteX2329" fmla="*/ 437447 w 944763"/>
                <a:gd name="connsiteY2329" fmla="*/ 308979 h 1100199"/>
                <a:gd name="connsiteX2330" fmla="*/ 437447 w 944763"/>
                <a:gd name="connsiteY2330" fmla="*/ 310208 h 1100199"/>
                <a:gd name="connsiteX2331" fmla="*/ 438056 w 944763"/>
                <a:gd name="connsiteY2331" fmla="*/ 310208 h 1100199"/>
                <a:gd name="connsiteX2332" fmla="*/ 438056 w 944763"/>
                <a:gd name="connsiteY2332" fmla="*/ 310822 h 1100199"/>
                <a:gd name="connsiteX2333" fmla="*/ 439276 w 944763"/>
                <a:gd name="connsiteY2333" fmla="*/ 310822 h 1100199"/>
                <a:gd name="connsiteX2334" fmla="*/ 439276 w 944763"/>
                <a:gd name="connsiteY2334" fmla="*/ 311437 h 1100199"/>
                <a:gd name="connsiteX2335" fmla="*/ 439886 w 944763"/>
                <a:gd name="connsiteY2335" fmla="*/ 311437 h 1100199"/>
                <a:gd name="connsiteX2336" fmla="*/ 441715 w 944763"/>
                <a:gd name="connsiteY2336" fmla="*/ 313896 h 1100199"/>
                <a:gd name="connsiteX2337" fmla="*/ 441715 w 944763"/>
                <a:gd name="connsiteY2337" fmla="*/ 314510 h 1100199"/>
                <a:gd name="connsiteX2338" fmla="*/ 442934 w 944763"/>
                <a:gd name="connsiteY2338" fmla="*/ 314510 h 1100199"/>
                <a:gd name="connsiteX2339" fmla="*/ 442934 w 944763"/>
                <a:gd name="connsiteY2339" fmla="*/ 315125 h 1100199"/>
                <a:gd name="connsiteX2340" fmla="*/ 443544 w 944763"/>
                <a:gd name="connsiteY2340" fmla="*/ 315125 h 1100199"/>
                <a:gd name="connsiteX2341" fmla="*/ 443544 w 944763"/>
                <a:gd name="connsiteY2341" fmla="*/ 315740 h 1100199"/>
                <a:gd name="connsiteX2342" fmla="*/ 444154 w 944763"/>
                <a:gd name="connsiteY2342" fmla="*/ 315740 h 1100199"/>
                <a:gd name="connsiteX2343" fmla="*/ 448422 w 944763"/>
                <a:gd name="connsiteY2343" fmla="*/ 319428 h 1100199"/>
                <a:gd name="connsiteX2344" fmla="*/ 448422 w 944763"/>
                <a:gd name="connsiteY2344" fmla="*/ 320042 h 1100199"/>
                <a:gd name="connsiteX2345" fmla="*/ 449032 w 944763"/>
                <a:gd name="connsiteY2345" fmla="*/ 320042 h 1100199"/>
                <a:gd name="connsiteX2346" fmla="*/ 451471 w 944763"/>
                <a:gd name="connsiteY2346" fmla="*/ 322501 h 1100199"/>
                <a:gd name="connsiteX2347" fmla="*/ 452691 w 944763"/>
                <a:gd name="connsiteY2347" fmla="*/ 323730 h 1100199"/>
                <a:gd name="connsiteX2348" fmla="*/ 452691 w 944763"/>
                <a:gd name="connsiteY2348" fmla="*/ 324345 h 1100199"/>
                <a:gd name="connsiteX2349" fmla="*/ 455739 w 944763"/>
                <a:gd name="connsiteY2349" fmla="*/ 326189 h 1100199"/>
                <a:gd name="connsiteX2350" fmla="*/ 455739 w 944763"/>
                <a:gd name="connsiteY2350" fmla="*/ 326804 h 1100199"/>
                <a:gd name="connsiteX2351" fmla="*/ 459398 w 944763"/>
                <a:gd name="connsiteY2351" fmla="*/ 328033 h 1100199"/>
                <a:gd name="connsiteX2352" fmla="*/ 459398 w 944763"/>
                <a:gd name="connsiteY2352" fmla="*/ 327418 h 1100199"/>
                <a:gd name="connsiteX2353" fmla="*/ 460008 w 944763"/>
                <a:gd name="connsiteY2353" fmla="*/ 327418 h 1100199"/>
                <a:gd name="connsiteX2354" fmla="*/ 460008 w 944763"/>
                <a:gd name="connsiteY2354" fmla="*/ 328033 h 1100199"/>
                <a:gd name="connsiteX2355" fmla="*/ 469154 w 944763"/>
                <a:gd name="connsiteY2355" fmla="*/ 331106 h 1100199"/>
                <a:gd name="connsiteX2356" fmla="*/ 469154 w 944763"/>
                <a:gd name="connsiteY2356" fmla="*/ 331721 h 1100199"/>
                <a:gd name="connsiteX2357" fmla="*/ 470983 w 944763"/>
                <a:gd name="connsiteY2357" fmla="*/ 331721 h 1100199"/>
                <a:gd name="connsiteX2358" fmla="*/ 470983 w 944763"/>
                <a:gd name="connsiteY2358" fmla="*/ 332335 h 1100199"/>
                <a:gd name="connsiteX2359" fmla="*/ 471593 w 944763"/>
                <a:gd name="connsiteY2359" fmla="*/ 331721 h 1100199"/>
                <a:gd name="connsiteX2360" fmla="*/ 471593 w 944763"/>
                <a:gd name="connsiteY2360" fmla="*/ 332335 h 1100199"/>
                <a:gd name="connsiteX2361" fmla="*/ 478300 w 944763"/>
                <a:gd name="connsiteY2361" fmla="*/ 337867 h 1100199"/>
                <a:gd name="connsiteX2362" fmla="*/ 478300 w 944763"/>
                <a:gd name="connsiteY2362" fmla="*/ 338482 h 1100199"/>
                <a:gd name="connsiteX2363" fmla="*/ 480130 w 944763"/>
                <a:gd name="connsiteY2363" fmla="*/ 339711 h 1100199"/>
                <a:gd name="connsiteX2364" fmla="*/ 480130 w 944763"/>
                <a:gd name="connsiteY2364" fmla="*/ 339097 h 1100199"/>
                <a:gd name="connsiteX2365" fmla="*/ 482569 w 944763"/>
                <a:gd name="connsiteY2365" fmla="*/ 340326 h 1100199"/>
                <a:gd name="connsiteX2366" fmla="*/ 482569 w 944763"/>
                <a:gd name="connsiteY2366" fmla="*/ 341555 h 1100199"/>
                <a:gd name="connsiteX2367" fmla="*/ 483178 w 944763"/>
                <a:gd name="connsiteY2367" fmla="*/ 341555 h 1100199"/>
                <a:gd name="connsiteX2368" fmla="*/ 483178 w 944763"/>
                <a:gd name="connsiteY2368" fmla="*/ 342170 h 1100199"/>
                <a:gd name="connsiteX2369" fmla="*/ 484398 w 944763"/>
                <a:gd name="connsiteY2369" fmla="*/ 342170 h 1100199"/>
                <a:gd name="connsiteX2370" fmla="*/ 484398 w 944763"/>
                <a:gd name="connsiteY2370" fmla="*/ 342785 h 1100199"/>
                <a:gd name="connsiteX2371" fmla="*/ 485617 w 944763"/>
                <a:gd name="connsiteY2371" fmla="*/ 342785 h 1100199"/>
                <a:gd name="connsiteX2372" fmla="*/ 485617 w 944763"/>
                <a:gd name="connsiteY2372" fmla="*/ 343399 h 1100199"/>
                <a:gd name="connsiteX2373" fmla="*/ 486227 w 944763"/>
                <a:gd name="connsiteY2373" fmla="*/ 343399 h 1100199"/>
                <a:gd name="connsiteX2374" fmla="*/ 486227 w 944763"/>
                <a:gd name="connsiteY2374" fmla="*/ 344014 h 1100199"/>
                <a:gd name="connsiteX2375" fmla="*/ 486837 w 944763"/>
                <a:gd name="connsiteY2375" fmla="*/ 344014 h 1100199"/>
                <a:gd name="connsiteX2376" fmla="*/ 486837 w 944763"/>
                <a:gd name="connsiteY2376" fmla="*/ 345243 h 1100199"/>
                <a:gd name="connsiteX2377" fmla="*/ 487447 w 944763"/>
                <a:gd name="connsiteY2377" fmla="*/ 345243 h 1100199"/>
                <a:gd name="connsiteX2378" fmla="*/ 487447 w 944763"/>
                <a:gd name="connsiteY2378" fmla="*/ 345858 h 1100199"/>
                <a:gd name="connsiteX2379" fmla="*/ 488056 w 944763"/>
                <a:gd name="connsiteY2379" fmla="*/ 345858 h 1100199"/>
                <a:gd name="connsiteX2380" fmla="*/ 488056 w 944763"/>
                <a:gd name="connsiteY2380" fmla="*/ 346472 h 1100199"/>
                <a:gd name="connsiteX2381" fmla="*/ 489276 w 944763"/>
                <a:gd name="connsiteY2381" fmla="*/ 346472 h 1100199"/>
                <a:gd name="connsiteX2382" fmla="*/ 489276 w 944763"/>
                <a:gd name="connsiteY2382" fmla="*/ 347087 h 1100199"/>
                <a:gd name="connsiteX2383" fmla="*/ 491105 w 944763"/>
                <a:gd name="connsiteY2383" fmla="*/ 347702 h 1100199"/>
                <a:gd name="connsiteX2384" fmla="*/ 491105 w 944763"/>
                <a:gd name="connsiteY2384" fmla="*/ 348316 h 1100199"/>
                <a:gd name="connsiteX2385" fmla="*/ 493544 w 944763"/>
                <a:gd name="connsiteY2385" fmla="*/ 349546 h 1100199"/>
                <a:gd name="connsiteX2386" fmla="*/ 494764 w 944763"/>
                <a:gd name="connsiteY2386" fmla="*/ 350775 h 1100199"/>
                <a:gd name="connsiteX2387" fmla="*/ 494764 w 944763"/>
                <a:gd name="connsiteY2387" fmla="*/ 351390 h 1100199"/>
                <a:gd name="connsiteX2388" fmla="*/ 495373 w 944763"/>
                <a:gd name="connsiteY2388" fmla="*/ 351390 h 1100199"/>
                <a:gd name="connsiteX2389" fmla="*/ 495373 w 944763"/>
                <a:gd name="connsiteY2389" fmla="*/ 352004 h 1100199"/>
                <a:gd name="connsiteX2390" fmla="*/ 495983 w 944763"/>
                <a:gd name="connsiteY2390" fmla="*/ 352004 h 1100199"/>
                <a:gd name="connsiteX2391" fmla="*/ 495983 w 944763"/>
                <a:gd name="connsiteY2391" fmla="*/ 353234 h 1100199"/>
                <a:gd name="connsiteX2392" fmla="*/ 497203 w 944763"/>
                <a:gd name="connsiteY2392" fmla="*/ 353234 h 1100199"/>
                <a:gd name="connsiteX2393" fmla="*/ 497203 w 944763"/>
                <a:gd name="connsiteY2393" fmla="*/ 353848 h 1100199"/>
                <a:gd name="connsiteX2394" fmla="*/ 499032 w 944763"/>
                <a:gd name="connsiteY2394" fmla="*/ 354463 h 1100199"/>
                <a:gd name="connsiteX2395" fmla="*/ 499032 w 944763"/>
                <a:gd name="connsiteY2395" fmla="*/ 355078 h 1100199"/>
                <a:gd name="connsiteX2396" fmla="*/ 501471 w 944763"/>
                <a:gd name="connsiteY2396" fmla="*/ 355692 h 1100199"/>
                <a:gd name="connsiteX2397" fmla="*/ 501471 w 944763"/>
                <a:gd name="connsiteY2397" fmla="*/ 356922 h 1100199"/>
                <a:gd name="connsiteX2398" fmla="*/ 503300 w 944763"/>
                <a:gd name="connsiteY2398" fmla="*/ 357536 h 1100199"/>
                <a:gd name="connsiteX2399" fmla="*/ 503300 w 944763"/>
                <a:gd name="connsiteY2399" fmla="*/ 358151 h 1100199"/>
                <a:gd name="connsiteX2400" fmla="*/ 505130 w 944763"/>
                <a:gd name="connsiteY2400" fmla="*/ 358151 h 1100199"/>
                <a:gd name="connsiteX2401" fmla="*/ 505130 w 944763"/>
                <a:gd name="connsiteY2401" fmla="*/ 358766 h 1100199"/>
                <a:gd name="connsiteX2402" fmla="*/ 506349 w 944763"/>
                <a:gd name="connsiteY2402" fmla="*/ 358766 h 1100199"/>
                <a:gd name="connsiteX2403" fmla="*/ 506349 w 944763"/>
                <a:gd name="connsiteY2403" fmla="*/ 359380 h 1100199"/>
                <a:gd name="connsiteX2404" fmla="*/ 507569 w 944763"/>
                <a:gd name="connsiteY2404" fmla="*/ 359380 h 1100199"/>
                <a:gd name="connsiteX2405" fmla="*/ 507569 w 944763"/>
                <a:gd name="connsiteY2405" fmla="*/ 359995 h 1100199"/>
                <a:gd name="connsiteX2406" fmla="*/ 509398 w 944763"/>
                <a:gd name="connsiteY2406" fmla="*/ 359995 h 1100199"/>
                <a:gd name="connsiteX2407" fmla="*/ 509398 w 944763"/>
                <a:gd name="connsiteY2407" fmla="*/ 361224 h 1100199"/>
                <a:gd name="connsiteX2408" fmla="*/ 511227 w 944763"/>
                <a:gd name="connsiteY2408" fmla="*/ 361839 h 1100199"/>
                <a:gd name="connsiteX2409" fmla="*/ 511227 w 944763"/>
                <a:gd name="connsiteY2409" fmla="*/ 362453 h 1100199"/>
                <a:gd name="connsiteX2410" fmla="*/ 517934 w 944763"/>
                <a:gd name="connsiteY2410" fmla="*/ 363683 h 1100199"/>
                <a:gd name="connsiteX2411" fmla="*/ 517934 w 944763"/>
                <a:gd name="connsiteY2411" fmla="*/ 363068 h 1100199"/>
                <a:gd name="connsiteX2412" fmla="*/ 518544 w 944763"/>
                <a:gd name="connsiteY2412" fmla="*/ 363068 h 1100199"/>
                <a:gd name="connsiteX2413" fmla="*/ 518544 w 944763"/>
                <a:gd name="connsiteY2413" fmla="*/ 362453 h 1100199"/>
                <a:gd name="connsiteX2414" fmla="*/ 519154 w 944763"/>
                <a:gd name="connsiteY2414" fmla="*/ 362453 h 1100199"/>
                <a:gd name="connsiteX2415" fmla="*/ 519154 w 944763"/>
                <a:gd name="connsiteY2415" fmla="*/ 361839 h 1100199"/>
                <a:gd name="connsiteX2416" fmla="*/ 522203 w 944763"/>
                <a:gd name="connsiteY2416" fmla="*/ 363068 h 1100199"/>
                <a:gd name="connsiteX2417" fmla="*/ 522203 w 944763"/>
                <a:gd name="connsiteY2417" fmla="*/ 363683 h 1100199"/>
                <a:gd name="connsiteX2418" fmla="*/ 522812 w 944763"/>
                <a:gd name="connsiteY2418" fmla="*/ 363683 h 1100199"/>
                <a:gd name="connsiteX2419" fmla="*/ 522812 w 944763"/>
                <a:gd name="connsiteY2419" fmla="*/ 365527 h 1100199"/>
                <a:gd name="connsiteX2420" fmla="*/ 523422 w 944763"/>
                <a:gd name="connsiteY2420" fmla="*/ 365527 h 1100199"/>
                <a:gd name="connsiteX2421" fmla="*/ 523422 w 944763"/>
                <a:gd name="connsiteY2421" fmla="*/ 366756 h 1100199"/>
                <a:gd name="connsiteX2422" fmla="*/ 524642 w 944763"/>
                <a:gd name="connsiteY2422" fmla="*/ 366756 h 1100199"/>
                <a:gd name="connsiteX2423" fmla="*/ 524642 w 944763"/>
                <a:gd name="connsiteY2423" fmla="*/ 367371 h 1100199"/>
                <a:gd name="connsiteX2424" fmla="*/ 527081 w 944763"/>
                <a:gd name="connsiteY2424" fmla="*/ 367985 h 1100199"/>
                <a:gd name="connsiteX2425" fmla="*/ 527081 w 944763"/>
                <a:gd name="connsiteY2425" fmla="*/ 369215 h 1100199"/>
                <a:gd name="connsiteX2426" fmla="*/ 528910 w 944763"/>
                <a:gd name="connsiteY2426" fmla="*/ 369215 h 1100199"/>
                <a:gd name="connsiteX2427" fmla="*/ 528910 w 944763"/>
                <a:gd name="connsiteY2427" fmla="*/ 370444 h 1100199"/>
                <a:gd name="connsiteX2428" fmla="*/ 528300 w 944763"/>
                <a:gd name="connsiteY2428" fmla="*/ 370444 h 1100199"/>
                <a:gd name="connsiteX2429" fmla="*/ 528300 w 944763"/>
                <a:gd name="connsiteY2429" fmla="*/ 371673 h 1100199"/>
                <a:gd name="connsiteX2430" fmla="*/ 528910 w 944763"/>
                <a:gd name="connsiteY2430" fmla="*/ 371673 h 1100199"/>
                <a:gd name="connsiteX2431" fmla="*/ 528910 w 944763"/>
                <a:gd name="connsiteY2431" fmla="*/ 373517 h 1100199"/>
                <a:gd name="connsiteX2432" fmla="*/ 528300 w 944763"/>
                <a:gd name="connsiteY2432" fmla="*/ 373517 h 1100199"/>
                <a:gd name="connsiteX2433" fmla="*/ 528300 w 944763"/>
                <a:gd name="connsiteY2433" fmla="*/ 374132 h 1100199"/>
                <a:gd name="connsiteX2434" fmla="*/ 528910 w 944763"/>
                <a:gd name="connsiteY2434" fmla="*/ 374132 h 1100199"/>
                <a:gd name="connsiteX2435" fmla="*/ 528910 w 944763"/>
                <a:gd name="connsiteY2435" fmla="*/ 375361 h 1100199"/>
                <a:gd name="connsiteX2436" fmla="*/ 529520 w 944763"/>
                <a:gd name="connsiteY2436" fmla="*/ 375361 h 1100199"/>
                <a:gd name="connsiteX2437" fmla="*/ 529520 w 944763"/>
                <a:gd name="connsiteY2437" fmla="*/ 377205 h 1100199"/>
                <a:gd name="connsiteX2438" fmla="*/ 530129 w 944763"/>
                <a:gd name="connsiteY2438" fmla="*/ 377205 h 1100199"/>
                <a:gd name="connsiteX2439" fmla="*/ 530129 w 944763"/>
                <a:gd name="connsiteY2439" fmla="*/ 378434 h 1100199"/>
                <a:gd name="connsiteX2440" fmla="*/ 530739 w 944763"/>
                <a:gd name="connsiteY2440" fmla="*/ 378434 h 1100199"/>
                <a:gd name="connsiteX2441" fmla="*/ 530739 w 944763"/>
                <a:gd name="connsiteY2441" fmla="*/ 379664 h 1100199"/>
                <a:gd name="connsiteX2442" fmla="*/ 531349 w 944763"/>
                <a:gd name="connsiteY2442" fmla="*/ 379664 h 1100199"/>
                <a:gd name="connsiteX2443" fmla="*/ 531349 w 944763"/>
                <a:gd name="connsiteY2443" fmla="*/ 381508 h 1100199"/>
                <a:gd name="connsiteX2444" fmla="*/ 532569 w 944763"/>
                <a:gd name="connsiteY2444" fmla="*/ 381508 h 1100199"/>
                <a:gd name="connsiteX2445" fmla="*/ 532569 w 944763"/>
                <a:gd name="connsiteY2445" fmla="*/ 382737 h 1100199"/>
                <a:gd name="connsiteX2446" fmla="*/ 533178 w 944763"/>
                <a:gd name="connsiteY2446" fmla="*/ 382737 h 1100199"/>
                <a:gd name="connsiteX2447" fmla="*/ 533178 w 944763"/>
                <a:gd name="connsiteY2447" fmla="*/ 385196 h 1100199"/>
                <a:gd name="connsiteX2448" fmla="*/ 533788 w 944763"/>
                <a:gd name="connsiteY2448" fmla="*/ 385196 h 1100199"/>
                <a:gd name="connsiteX2449" fmla="*/ 533788 w 944763"/>
                <a:gd name="connsiteY2449" fmla="*/ 386425 h 1100199"/>
                <a:gd name="connsiteX2450" fmla="*/ 534398 w 944763"/>
                <a:gd name="connsiteY2450" fmla="*/ 386425 h 1100199"/>
                <a:gd name="connsiteX2451" fmla="*/ 538056 w 944763"/>
                <a:gd name="connsiteY2451" fmla="*/ 393801 h 1100199"/>
                <a:gd name="connsiteX2452" fmla="*/ 538056 w 944763"/>
                <a:gd name="connsiteY2452" fmla="*/ 395030 h 1100199"/>
                <a:gd name="connsiteX2453" fmla="*/ 538666 w 944763"/>
                <a:gd name="connsiteY2453" fmla="*/ 395030 h 1100199"/>
                <a:gd name="connsiteX2454" fmla="*/ 540495 w 944763"/>
                <a:gd name="connsiteY2454" fmla="*/ 399333 h 1100199"/>
                <a:gd name="connsiteX2455" fmla="*/ 541105 w 944763"/>
                <a:gd name="connsiteY2455" fmla="*/ 399333 h 1100199"/>
                <a:gd name="connsiteX2456" fmla="*/ 542325 w 944763"/>
                <a:gd name="connsiteY2456" fmla="*/ 405479 h 1100199"/>
                <a:gd name="connsiteX2457" fmla="*/ 542934 w 944763"/>
                <a:gd name="connsiteY2457" fmla="*/ 405479 h 1100199"/>
                <a:gd name="connsiteX2458" fmla="*/ 542934 w 944763"/>
                <a:gd name="connsiteY2458" fmla="*/ 406709 h 1100199"/>
                <a:gd name="connsiteX2459" fmla="*/ 544154 w 944763"/>
                <a:gd name="connsiteY2459" fmla="*/ 406709 h 1100199"/>
                <a:gd name="connsiteX2460" fmla="*/ 545373 w 944763"/>
                <a:gd name="connsiteY2460" fmla="*/ 412240 h 1100199"/>
                <a:gd name="connsiteX2461" fmla="*/ 545983 w 944763"/>
                <a:gd name="connsiteY2461" fmla="*/ 412240 h 1100199"/>
                <a:gd name="connsiteX2462" fmla="*/ 545983 w 944763"/>
                <a:gd name="connsiteY2462" fmla="*/ 413470 h 1100199"/>
                <a:gd name="connsiteX2463" fmla="*/ 546593 w 944763"/>
                <a:gd name="connsiteY2463" fmla="*/ 413470 h 1100199"/>
                <a:gd name="connsiteX2464" fmla="*/ 546593 w 944763"/>
                <a:gd name="connsiteY2464" fmla="*/ 414699 h 1100199"/>
                <a:gd name="connsiteX2465" fmla="*/ 547812 w 944763"/>
                <a:gd name="connsiteY2465" fmla="*/ 414699 h 1100199"/>
                <a:gd name="connsiteX2466" fmla="*/ 547812 w 944763"/>
                <a:gd name="connsiteY2466" fmla="*/ 417158 h 1100199"/>
                <a:gd name="connsiteX2467" fmla="*/ 548422 w 944763"/>
                <a:gd name="connsiteY2467" fmla="*/ 417158 h 1100199"/>
                <a:gd name="connsiteX2468" fmla="*/ 548422 w 944763"/>
                <a:gd name="connsiteY2468" fmla="*/ 420846 h 1100199"/>
                <a:gd name="connsiteX2469" fmla="*/ 549032 w 944763"/>
                <a:gd name="connsiteY2469" fmla="*/ 420846 h 1100199"/>
                <a:gd name="connsiteX2470" fmla="*/ 549032 w 944763"/>
                <a:gd name="connsiteY2470" fmla="*/ 423919 h 1100199"/>
                <a:gd name="connsiteX2471" fmla="*/ 549642 w 944763"/>
                <a:gd name="connsiteY2471" fmla="*/ 423919 h 1100199"/>
                <a:gd name="connsiteX2472" fmla="*/ 549642 w 944763"/>
                <a:gd name="connsiteY2472" fmla="*/ 425763 h 1100199"/>
                <a:gd name="connsiteX2473" fmla="*/ 550251 w 944763"/>
                <a:gd name="connsiteY2473" fmla="*/ 425763 h 1100199"/>
                <a:gd name="connsiteX2474" fmla="*/ 550251 w 944763"/>
                <a:gd name="connsiteY2474" fmla="*/ 428836 h 1100199"/>
                <a:gd name="connsiteX2475" fmla="*/ 551471 w 944763"/>
                <a:gd name="connsiteY2475" fmla="*/ 428836 h 1100199"/>
                <a:gd name="connsiteX2476" fmla="*/ 551471 w 944763"/>
                <a:gd name="connsiteY2476" fmla="*/ 430680 h 1100199"/>
                <a:gd name="connsiteX2477" fmla="*/ 552081 w 944763"/>
                <a:gd name="connsiteY2477" fmla="*/ 430680 h 1100199"/>
                <a:gd name="connsiteX2478" fmla="*/ 552690 w 944763"/>
                <a:gd name="connsiteY2478" fmla="*/ 434368 h 1100199"/>
                <a:gd name="connsiteX2479" fmla="*/ 553300 w 944763"/>
                <a:gd name="connsiteY2479" fmla="*/ 434368 h 1100199"/>
                <a:gd name="connsiteX2480" fmla="*/ 553300 w 944763"/>
                <a:gd name="connsiteY2480" fmla="*/ 436212 h 1100199"/>
                <a:gd name="connsiteX2481" fmla="*/ 553910 w 944763"/>
                <a:gd name="connsiteY2481" fmla="*/ 436212 h 1100199"/>
                <a:gd name="connsiteX2482" fmla="*/ 554520 w 944763"/>
                <a:gd name="connsiteY2482" fmla="*/ 439900 h 1100199"/>
                <a:gd name="connsiteX2483" fmla="*/ 555739 w 944763"/>
                <a:gd name="connsiteY2483" fmla="*/ 439900 h 1100199"/>
                <a:gd name="connsiteX2484" fmla="*/ 555739 w 944763"/>
                <a:gd name="connsiteY2484" fmla="*/ 442359 h 1100199"/>
                <a:gd name="connsiteX2485" fmla="*/ 556349 w 944763"/>
                <a:gd name="connsiteY2485" fmla="*/ 442359 h 1100199"/>
                <a:gd name="connsiteX2486" fmla="*/ 556349 w 944763"/>
                <a:gd name="connsiteY2486" fmla="*/ 445432 h 1100199"/>
                <a:gd name="connsiteX2487" fmla="*/ 556959 w 944763"/>
                <a:gd name="connsiteY2487" fmla="*/ 445432 h 1100199"/>
                <a:gd name="connsiteX2488" fmla="*/ 556959 w 944763"/>
                <a:gd name="connsiteY2488" fmla="*/ 447890 h 1100199"/>
                <a:gd name="connsiteX2489" fmla="*/ 557568 w 944763"/>
                <a:gd name="connsiteY2489" fmla="*/ 447890 h 1100199"/>
                <a:gd name="connsiteX2490" fmla="*/ 557568 w 944763"/>
                <a:gd name="connsiteY2490" fmla="*/ 449120 h 1100199"/>
                <a:gd name="connsiteX2491" fmla="*/ 558178 w 944763"/>
                <a:gd name="connsiteY2491" fmla="*/ 449120 h 1100199"/>
                <a:gd name="connsiteX2492" fmla="*/ 559398 w 944763"/>
                <a:gd name="connsiteY2492" fmla="*/ 452193 h 1100199"/>
                <a:gd name="connsiteX2493" fmla="*/ 560008 w 944763"/>
                <a:gd name="connsiteY2493" fmla="*/ 452193 h 1100199"/>
                <a:gd name="connsiteX2494" fmla="*/ 560008 w 944763"/>
                <a:gd name="connsiteY2494" fmla="*/ 453422 h 1100199"/>
                <a:gd name="connsiteX2495" fmla="*/ 560617 w 944763"/>
                <a:gd name="connsiteY2495" fmla="*/ 453422 h 1100199"/>
                <a:gd name="connsiteX2496" fmla="*/ 561837 w 944763"/>
                <a:gd name="connsiteY2496" fmla="*/ 457725 h 1100199"/>
                <a:gd name="connsiteX2497" fmla="*/ 562447 w 944763"/>
                <a:gd name="connsiteY2497" fmla="*/ 457725 h 1100199"/>
                <a:gd name="connsiteX2498" fmla="*/ 562447 w 944763"/>
                <a:gd name="connsiteY2498" fmla="*/ 459569 h 1100199"/>
                <a:gd name="connsiteX2499" fmla="*/ 563666 w 944763"/>
                <a:gd name="connsiteY2499" fmla="*/ 459569 h 1100199"/>
                <a:gd name="connsiteX2500" fmla="*/ 563666 w 944763"/>
                <a:gd name="connsiteY2500" fmla="*/ 460798 h 1100199"/>
                <a:gd name="connsiteX2501" fmla="*/ 564276 w 944763"/>
                <a:gd name="connsiteY2501" fmla="*/ 460798 h 1100199"/>
                <a:gd name="connsiteX2502" fmla="*/ 564276 w 944763"/>
                <a:gd name="connsiteY2502" fmla="*/ 461413 h 1100199"/>
                <a:gd name="connsiteX2503" fmla="*/ 564886 w 944763"/>
                <a:gd name="connsiteY2503" fmla="*/ 461413 h 1100199"/>
                <a:gd name="connsiteX2504" fmla="*/ 564886 w 944763"/>
                <a:gd name="connsiteY2504" fmla="*/ 462027 h 1100199"/>
                <a:gd name="connsiteX2505" fmla="*/ 565495 w 944763"/>
                <a:gd name="connsiteY2505" fmla="*/ 462027 h 1100199"/>
                <a:gd name="connsiteX2506" fmla="*/ 566105 w 944763"/>
                <a:gd name="connsiteY2506" fmla="*/ 465101 h 1100199"/>
                <a:gd name="connsiteX2507" fmla="*/ 567325 w 944763"/>
                <a:gd name="connsiteY2507" fmla="*/ 465101 h 1100199"/>
                <a:gd name="connsiteX2508" fmla="*/ 567934 w 944763"/>
                <a:gd name="connsiteY2508" fmla="*/ 467559 h 1100199"/>
                <a:gd name="connsiteX2509" fmla="*/ 568544 w 944763"/>
                <a:gd name="connsiteY2509" fmla="*/ 467559 h 1100199"/>
                <a:gd name="connsiteX2510" fmla="*/ 569154 w 944763"/>
                <a:gd name="connsiteY2510" fmla="*/ 469403 h 1100199"/>
                <a:gd name="connsiteX2511" fmla="*/ 569764 w 944763"/>
                <a:gd name="connsiteY2511" fmla="*/ 469403 h 1100199"/>
                <a:gd name="connsiteX2512" fmla="*/ 569764 w 944763"/>
                <a:gd name="connsiteY2512" fmla="*/ 470633 h 1100199"/>
                <a:gd name="connsiteX2513" fmla="*/ 570983 w 944763"/>
                <a:gd name="connsiteY2513" fmla="*/ 470633 h 1100199"/>
                <a:gd name="connsiteX2514" fmla="*/ 570983 w 944763"/>
                <a:gd name="connsiteY2514" fmla="*/ 471862 h 1100199"/>
                <a:gd name="connsiteX2515" fmla="*/ 571593 w 944763"/>
                <a:gd name="connsiteY2515" fmla="*/ 471862 h 1100199"/>
                <a:gd name="connsiteX2516" fmla="*/ 571593 w 944763"/>
                <a:gd name="connsiteY2516" fmla="*/ 472477 h 1100199"/>
                <a:gd name="connsiteX2517" fmla="*/ 572203 w 944763"/>
                <a:gd name="connsiteY2517" fmla="*/ 472477 h 1100199"/>
                <a:gd name="connsiteX2518" fmla="*/ 572203 w 944763"/>
                <a:gd name="connsiteY2518" fmla="*/ 473091 h 1100199"/>
                <a:gd name="connsiteX2519" fmla="*/ 572812 w 944763"/>
                <a:gd name="connsiteY2519" fmla="*/ 473091 h 1100199"/>
                <a:gd name="connsiteX2520" fmla="*/ 572812 w 944763"/>
                <a:gd name="connsiteY2520" fmla="*/ 473706 h 1100199"/>
                <a:gd name="connsiteX2521" fmla="*/ 573422 w 944763"/>
                <a:gd name="connsiteY2521" fmla="*/ 473706 h 1100199"/>
                <a:gd name="connsiteX2522" fmla="*/ 573422 w 944763"/>
                <a:gd name="connsiteY2522" fmla="*/ 474935 h 1100199"/>
                <a:gd name="connsiteX2523" fmla="*/ 574032 w 944763"/>
                <a:gd name="connsiteY2523" fmla="*/ 474935 h 1100199"/>
                <a:gd name="connsiteX2524" fmla="*/ 574032 w 944763"/>
                <a:gd name="connsiteY2524" fmla="*/ 475550 h 1100199"/>
                <a:gd name="connsiteX2525" fmla="*/ 575251 w 944763"/>
                <a:gd name="connsiteY2525" fmla="*/ 475550 h 1100199"/>
                <a:gd name="connsiteX2526" fmla="*/ 575251 w 944763"/>
                <a:gd name="connsiteY2526" fmla="*/ 476164 h 1100199"/>
                <a:gd name="connsiteX2527" fmla="*/ 575861 w 944763"/>
                <a:gd name="connsiteY2527" fmla="*/ 476164 h 1100199"/>
                <a:gd name="connsiteX2528" fmla="*/ 577081 w 944763"/>
                <a:gd name="connsiteY2528" fmla="*/ 477394 h 1100199"/>
                <a:gd name="connsiteX2529" fmla="*/ 580129 w 944763"/>
                <a:gd name="connsiteY2529" fmla="*/ 480467 h 1100199"/>
                <a:gd name="connsiteX2530" fmla="*/ 580129 w 944763"/>
                <a:gd name="connsiteY2530" fmla="*/ 481082 h 1100199"/>
                <a:gd name="connsiteX2531" fmla="*/ 580739 w 944763"/>
                <a:gd name="connsiteY2531" fmla="*/ 481082 h 1100199"/>
                <a:gd name="connsiteX2532" fmla="*/ 580739 w 944763"/>
                <a:gd name="connsiteY2532" fmla="*/ 482311 h 1100199"/>
                <a:gd name="connsiteX2533" fmla="*/ 581349 w 944763"/>
                <a:gd name="connsiteY2533" fmla="*/ 482311 h 1100199"/>
                <a:gd name="connsiteX2534" fmla="*/ 581349 w 944763"/>
                <a:gd name="connsiteY2534" fmla="*/ 482926 h 1100199"/>
                <a:gd name="connsiteX2535" fmla="*/ 581959 w 944763"/>
                <a:gd name="connsiteY2535" fmla="*/ 482926 h 1100199"/>
                <a:gd name="connsiteX2536" fmla="*/ 581959 w 944763"/>
                <a:gd name="connsiteY2536" fmla="*/ 483540 h 1100199"/>
                <a:gd name="connsiteX2537" fmla="*/ 583788 w 944763"/>
                <a:gd name="connsiteY2537" fmla="*/ 483540 h 1100199"/>
                <a:gd name="connsiteX2538" fmla="*/ 583788 w 944763"/>
                <a:gd name="connsiteY2538" fmla="*/ 484155 h 1100199"/>
                <a:gd name="connsiteX2539" fmla="*/ 584398 w 944763"/>
                <a:gd name="connsiteY2539" fmla="*/ 484155 h 1100199"/>
                <a:gd name="connsiteX2540" fmla="*/ 584398 w 944763"/>
                <a:gd name="connsiteY2540" fmla="*/ 484770 h 1100199"/>
                <a:gd name="connsiteX2541" fmla="*/ 585007 w 944763"/>
                <a:gd name="connsiteY2541" fmla="*/ 484770 h 1100199"/>
                <a:gd name="connsiteX2542" fmla="*/ 585007 w 944763"/>
                <a:gd name="connsiteY2542" fmla="*/ 485384 h 1100199"/>
                <a:gd name="connsiteX2543" fmla="*/ 589276 w 944763"/>
                <a:gd name="connsiteY2543" fmla="*/ 487843 h 1100199"/>
                <a:gd name="connsiteX2544" fmla="*/ 589276 w 944763"/>
                <a:gd name="connsiteY2544" fmla="*/ 488458 h 1100199"/>
                <a:gd name="connsiteX2545" fmla="*/ 591105 w 944763"/>
                <a:gd name="connsiteY2545" fmla="*/ 488458 h 1100199"/>
                <a:gd name="connsiteX2546" fmla="*/ 591105 w 944763"/>
                <a:gd name="connsiteY2546" fmla="*/ 489072 h 1100199"/>
                <a:gd name="connsiteX2547" fmla="*/ 593544 w 944763"/>
                <a:gd name="connsiteY2547" fmla="*/ 490302 h 1100199"/>
                <a:gd name="connsiteX2548" fmla="*/ 593544 w 944763"/>
                <a:gd name="connsiteY2548" fmla="*/ 490916 h 1100199"/>
                <a:gd name="connsiteX2549" fmla="*/ 594764 w 944763"/>
                <a:gd name="connsiteY2549" fmla="*/ 490916 h 1100199"/>
                <a:gd name="connsiteX2550" fmla="*/ 594764 w 944763"/>
                <a:gd name="connsiteY2550" fmla="*/ 491531 h 1100199"/>
                <a:gd name="connsiteX2551" fmla="*/ 595373 w 944763"/>
                <a:gd name="connsiteY2551" fmla="*/ 491531 h 1100199"/>
                <a:gd name="connsiteX2552" fmla="*/ 595373 w 944763"/>
                <a:gd name="connsiteY2552" fmla="*/ 492146 h 1100199"/>
                <a:gd name="connsiteX2553" fmla="*/ 595983 w 944763"/>
                <a:gd name="connsiteY2553" fmla="*/ 492146 h 1100199"/>
                <a:gd name="connsiteX2554" fmla="*/ 595983 w 944763"/>
                <a:gd name="connsiteY2554" fmla="*/ 493375 h 1100199"/>
                <a:gd name="connsiteX2555" fmla="*/ 596593 w 944763"/>
                <a:gd name="connsiteY2555" fmla="*/ 493375 h 1100199"/>
                <a:gd name="connsiteX2556" fmla="*/ 596593 w 944763"/>
                <a:gd name="connsiteY2556" fmla="*/ 494604 h 1100199"/>
                <a:gd name="connsiteX2557" fmla="*/ 597203 w 944763"/>
                <a:gd name="connsiteY2557" fmla="*/ 494604 h 1100199"/>
                <a:gd name="connsiteX2558" fmla="*/ 597203 w 944763"/>
                <a:gd name="connsiteY2558" fmla="*/ 495833 h 1100199"/>
                <a:gd name="connsiteX2559" fmla="*/ 598422 w 944763"/>
                <a:gd name="connsiteY2559" fmla="*/ 495833 h 1100199"/>
                <a:gd name="connsiteX2560" fmla="*/ 598422 w 944763"/>
                <a:gd name="connsiteY2560" fmla="*/ 496448 h 1100199"/>
                <a:gd name="connsiteX2561" fmla="*/ 599032 w 944763"/>
                <a:gd name="connsiteY2561" fmla="*/ 496448 h 1100199"/>
                <a:gd name="connsiteX2562" fmla="*/ 599032 w 944763"/>
                <a:gd name="connsiteY2562" fmla="*/ 497063 h 1100199"/>
                <a:gd name="connsiteX2563" fmla="*/ 599642 w 944763"/>
                <a:gd name="connsiteY2563" fmla="*/ 497063 h 1100199"/>
                <a:gd name="connsiteX2564" fmla="*/ 599642 w 944763"/>
                <a:gd name="connsiteY2564" fmla="*/ 498292 h 1100199"/>
                <a:gd name="connsiteX2565" fmla="*/ 600251 w 944763"/>
                <a:gd name="connsiteY2565" fmla="*/ 498292 h 1100199"/>
                <a:gd name="connsiteX2566" fmla="*/ 600251 w 944763"/>
                <a:gd name="connsiteY2566" fmla="*/ 498907 h 1100199"/>
                <a:gd name="connsiteX2567" fmla="*/ 602081 w 944763"/>
                <a:gd name="connsiteY2567" fmla="*/ 498907 h 1100199"/>
                <a:gd name="connsiteX2568" fmla="*/ 602081 w 944763"/>
                <a:gd name="connsiteY2568" fmla="*/ 499521 h 1100199"/>
                <a:gd name="connsiteX2569" fmla="*/ 602690 w 944763"/>
                <a:gd name="connsiteY2569" fmla="*/ 499521 h 1100199"/>
                <a:gd name="connsiteX2570" fmla="*/ 602690 w 944763"/>
                <a:gd name="connsiteY2570" fmla="*/ 500136 h 1100199"/>
                <a:gd name="connsiteX2571" fmla="*/ 603300 w 944763"/>
                <a:gd name="connsiteY2571" fmla="*/ 500136 h 1100199"/>
                <a:gd name="connsiteX2572" fmla="*/ 603300 w 944763"/>
                <a:gd name="connsiteY2572" fmla="*/ 500751 h 1100199"/>
                <a:gd name="connsiteX2573" fmla="*/ 603910 w 944763"/>
                <a:gd name="connsiteY2573" fmla="*/ 500751 h 1100199"/>
                <a:gd name="connsiteX2574" fmla="*/ 603910 w 944763"/>
                <a:gd name="connsiteY2574" fmla="*/ 503209 h 1100199"/>
                <a:gd name="connsiteX2575" fmla="*/ 605129 w 944763"/>
                <a:gd name="connsiteY2575" fmla="*/ 503209 h 1100199"/>
                <a:gd name="connsiteX2576" fmla="*/ 605129 w 944763"/>
                <a:gd name="connsiteY2576" fmla="*/ 503824 h 1100199"/>
                <a:gd name="connsiteX2577" fmla="*/ 607568 w 944763"/>
                <a:gd name="connsiteY2577" fmla="*/ 504439 h 1100199"/>
                <a:gd name="connsiteX2578" fmla="*/ 607568 w 944763"/>
                <a:gd name="connsiteY2578" fmla="*/ 505053 h 1100199"/>
                <a:gd name="connsiteX2579" fmla="*/ 608788 w 944763"/>
                <a:gd name="connsiteY2579" fmla="*/ 505053 h 1100199"/>
                <a:gd name="connsiteX2580" fmla="*/ 608788 w 944763"/>
                <a:gd name="connsiteY2580" fmla="*/ 506283 h 1100199"/>
                <a:gd name="connsiteX2581" fmla="*/ 611227 w 944763"/>
                <a:gd name="connsiteY2581" fmla="*/ 506897 h 1100199"/>
                <a:gd name="connsiteX2582" fmla="*/ 611227 w 944763"/>
                <a:gd name="connsiteY2582" fmla="*/ 507512 h 1100199"/>
                <a:gd name="connsiteX2583" fmla="*/ 612446 w 944763"/>
                <a:gd name="connsiteY2583" fmla="*/ 507512 h 1100199"/>
                <a:gd name="connsiteX2584" fmla="*/ 612446 w 944763"/>
                <a:gd name="connsiteY2584" fmla="*/ 508127 h 1100199"/>
                <a:gd name="connsiteX2585" fmla="*/ 616715 w 944763"/>
                <a:gd name="connsiteY2585" fmla="*/ 508741 h 1100199"/>
                <a:gd name="connsiteX2586" fmla="*/ 616715 w 944763"/>
                <a:gd name="connsiteY2586" fmla="*/ 509970 h 1100199"/>
                <a:gd name="connsiteX2587" fmla="*/ 619154 w 944763"/>
                <a:gd name="connsiteY2587" fmla="*/ 509970 h 1100199"/>
                <a:gd name="connsiteX2588" fmla="*/ 619154 w 944763"/>
                <a:gd name="connsiteY2588" fmla="*/ 510585 h 1100199"/>
                <a:gd name="connsiteX2589" fmla="*/ 621593 w 944763"/>
                <a:gd name="connsiteY2589" fmla="*/ 510585 h 1100199"/>
                <a:gd name="connsiteX2590" fmla="*/ 622203 w 944763"/>
                <a:gd name="connsiteY2590" fmla="*/ 512429 h 1100199"/>
                <a:gd name="connsiteX2591" fmla="*/ 621593 w 944763"/>
                <a:gd name="connsiteY2591" fmla="*/ 512429 h 1100199"/>
                <a:gd name="connsiteX2592" fmla="*/ 621593 w 944763"/>
                <a:gd name="connsiteY2592" fmla="*/ 513044 h 1100199"/>
                <a:gd name="connsiteX2593" fmla="*/ 622203 w 944763"/>
                <a:gd name="connsiteY2593" fmla="*/ 513044 h 1100199"/>
                <a:gd name="connsiteX2594" fmla="*/ 622203 w 944763"/>
                <a:gd name="connsiteY2594" fmla="*/ 518576 h 1100199"/>
                <a:gd name="connsiteX2595" fmla="*/ 623422 w 944763"/>
                <a:gd name="connsiteY2595" fmla="*/ 519805 h 1100199"/>
                <a:gd name="connsiteX2596" fmla="*/ 624642 w 944763"/>
                <a:gd name="connsiteY2596" fmla="*/ 519805 h 1100199"/>
                <a:gd name="connsiteX2597" fmla="*/ 624642 w 944763"/>
                <a:gd name="connsiteY2597" fmla="*/ 520420 h 1100199"/>
                <a:gd name="connsiteX2598" fmla="*/ 627081 w 944763"/>
                <a:gd name="connsiteY2598" fmla="*/ 520420 h 1100199"/>
                <a:gd name="connsiteX2599" fmla="*/ 627081 w 944763"/>
                <a:gd name="connsiteY2599" fmla="*/ 521649 h 1100199"/>
                <a:gd name="connsiteX2600" fmla="*/ 628300 w 944763"/>
                <a:gd name="connsiteY2600" fmla="*/ 521649 h 1100199"/>
                <a:gd name="connsiteX2601" fmla="*/ 628300 w 944763"/>
                <a:gd name="connsiteY2601" fmla="*/ 522264 h 1100199"/>
                <a:gd name="connsiteX2602" fmla="*/ 630129 w 944763"/>
                <a:gd name="connsiteY2602" fmla="*/ 522264 h 1100199"/>
                <a:gd name="connsiteX2603" fmla="*/ 630129 w 944763"/>
                <a:gd name="connsiteY2603" fmla="*/ 522878 h 1100199"/>
                <a:gd name="connsiteX2604" fmla="*/ 630739 w 944763"/>
                <a:gd name="connsiteY2604" fmla="*/ 522878 h 1100199"/>
                <a:gd name="connsiteX2605" fmla="*/ 630739 w 944763"/>
                <a:gd name="connsiteY2605" fmla="*/ 523493 h 1100199"/>
                <a:gd name="connsiteX2606" fmla="*/ 631959 w 944763"/>
                <a:gd name="connsiteY2606" fmla="*/ 523493 h 1100199"/>
                <a:gd name="connsiteX2607" fmla="*/ 631959 w 944763"/>
                <a:gd name="connsiteY2607" fmla="*/ 524108 h 1100199"/>
                <a:gd name="connsiteX2608" fmla="*/ 644154 w 944763"/>
                <a:gd name="connsiteY2608" fmla="*/ 526566 h 1100199"/>
                <a:gd name="connsiteX2609" fmla="*/ 646593 w 944763"/>
                <a:gd name="connsiteY2609" fmla="*/ 528410 h 1100199"/>
                <a:gd name="connsiteX2610" fmla="*/ 646593 w 944763"/>
                <a:gd name="connsiteY2610" fmla="*/ 529639 h 1100199"/>
                <a:gd name="connsiteX2611" fmla="*/ 649032 w 944763"/>
                <a:gd name="connsiteY2611" fmla="*/ 530254 h 1100199"/>
                <a:gd name="connsiteX2612" fmla="*/ 650251 w 944763"/>
                <a:gd name="connsiteY2612" fmla="*/ 531483 h 1100199"/>
                <a:gd name="connsiteX2613" fmla="*/ 650251 w 944763"/>
                <a:gd name="connsiteY2613" fmla="*/ 532098 h 1100199"/>
                <a:gd name="connsiteX2614" fmla="*/ 650861 w 944763"/>
                <a:gd name="connsiteY2614" fmla="*/ 532098 h 1100199"/>
                <a:gd name="connsiteX2615" fmla="*/ 650861 w 944763"/>
                <a:gd name="connsiteY2615" fmla="*/ 533327 h 1100199"/>
                <a:gd name="connsiteX2616" fmla="*/ 652690 w 944763"/>
                <a:gd name="connsiteY2616" fmla="*/ 533327 h 1100199"/>
                <a:gd name="connsiteX2617" fmla="*/ 652690 w 944763"/>
                <a:gd name="connsiteY2617" fmla="*/ 533942 h 1100199"/>
                <a:gd name="connsiteX2618" fmla="*/ 666715 w 944763"/>
                <a:gd name="connsiteY2618" fmla="*/ 534557 h 1100199"/>
                <a:gd name="connsiteX2619" fmla="*/ 666715 w 944763"/>
                <a:gd name="connsiteY2619" fmla="*/ 533942 h 1100199"/>
                <a:gd name="connsiteX2620" fmla="*/ 685007 w 944763"/>
                <a:gd name="connsiteY2620" fmla="*/ 534557 h 1100199"/>
                <a:gd name="connsiteX2621" fmla="*/ 685007 w 944763"/>
                <a:gd name="connsiteY2621" fmla="*/ 533942 h 1100199"/>
                <a:gd name="connsiteX2622" fmla="*/ 697812 w 944763"/>
                <a:gd name="connsiteY2622" fmla="*/ 531483 h 1100199"/>
                <a:gd name="connsiteX2623" fmla="*/ 697812 w 944763"/>
                <a:gd name="connsiteY2623" fmla="*/ 532098 h 1100199"/>
                <a:gd name="connsiteX2624" fmla="*/ 719763 w 944763"/>
                <a:gd name="connsiteY2624" fmla="*/ 528410 h 1100199"/>
                <a:gd name="connsiteX2625" fmla="*/ 719763 w 944763"/>
                <a:gd name="connsiteY2625" fmla="*/ 527795 h 1100199"/>
                <a:gd name="connsiteX2626" fmla="*/ 722812 w 944763"/>
                <a:gd name="connsiteY2626" fmla="*/ 527795 h 1100199"/>
                <a:gd name="connsiteX2627" fmla="*/ 722812 w 944763"/>
                <a:gd name="connsiteY2627" fmla="*/ 527181 h 1100199"/>
                <a:gd name="connsiteX2628" fmla="*/ 723422 w 944763"/>
                <a:gd name="connsiteY2628" fmla="*/ 527181 h 1100199"/>
                <a:gd name="connsiteX2629" fmla="*/ 723422 w 944763"/>
                <a:gd name="connsiteY2629" fmla="*/ 526566 h 1100199"/>
                <a:gd name="connsiteX2630" fmla="*/ 724641 w 944763"/>
                <a:gd name="connsiteY2630" fmla="*/ 527181 h 1100199"/>
                <a:gd name="connsiteX2631" fmla="*/ 724641 w 944763"/>
                <a:gd name="connsiteY2631" fmla="*/ 526566 h 1100199"/>
                <a:gd name="connsiteX2632" fmla="*/ 729520 w 944763"/>
                <a:gd name="connsiteY2632" fmla="*/ 526566 h 1100199"/>
                <a:gd name="connsiteX2633" fmla="*/ 729520 w 944763"/>
                <a:gd name="connsiteY2633" fmla="*/ 527181 h 1100199"/>
                <a:gd name="connsiteX2634" fmla="*/ 731349 w 944763"/>
                <a:gd name="connsiteY2634" fmla="*/ 527181 h 1100199"/>
                <a:gd name="connsiteX2635" fmla="*/ 731349 w 944763"/>
                <a:gd name="connsiteY2635" fmla="*/ 527795 h 1100199"/>
                <a:gd name="connsiteX2636" fmla="*/ 732568 w 944763"/>
                <a:gd name="connsiteY2636" fmla="*/ 527795 h 1100199"/>
                <a:gd name="connsiteX2637" fmla="*/ 732568 w 944763"/>
                <a:gd name="connsiteY2637" fmla="*/ 528410 h 1100199"/>
                <a:gd name="connsiteX2638" fmla="*/ 733178 w 944763"/>
                <a:gd name="connsiteY2638" fmla="*/ 528410 h 1100199"/>
                <a:gd name="connsiteX2639" fmla="*/ 733178 w 944763"/>
                <a:gd name="connsiteY2639" fmla="*/ 529639 h 1100199"/>
                <a:gd name="connsiteX2640" fmla="*/ 736227 w 944763"/>
                <a:gd name="connsiteY2640" fmla="*/ 529639 h 1100199"/>
                <a:gd name="connsiteX2641" fmla="*/ 736227 w 944763"/>
                <a:gd name="connsiteY2641" fmla="*/ 530869 h 1100199"/>
                <a:gd name="connsiteX2642" fmla="*/ 736837 w 944763"/>
                <a:gd name="connsiteY2642" fmla="*/ 530869 h 1100199"/>
                <a:gd name="connsiteX2643" fmla="*/ 736837 w 944763"/>
                <a:gd name="connsiteY2643" fmla="*/ 532098 h 1100199"/>
                <a:gd name="connsiteX2644" fmla="*/ 739276 w 944763"/>
                <a:gd name="connsiteY2644" fmla="*/ 532098 h 1100199"/>
                <a:gd name="connsiteX2645" fmla="*/ 738666 w 944763"/>
                <a:gd name="connsiteY2645" fmla="*/ 535786 h 1100199"/>
                <a:gd name="connsiteX2646" fmla="*/ 739276 w 944763"/>
                <a:gd name="connsiteY2646" fmla="*/ 535786 h 1100199"/>
                <a:gd name="connsiteX2647" fmla="*/ 739885 w 944763"/>
                <a:gd name="connsiteY2647" fmla="*/ 538245 h 1100199"/>
                <a:gd name="connsiteX2648" fmla="*/ 740495 w 944763"/>
                <a:gd name="connsiteY2648" fmla="*/ 538245 h 1100199"/>
                <a:gd name="connsiteX2649" fmla="*/ 740495 w 944763"/>
                <a:gd name="connsiteY2649" fmla="*/ 543776 h 1100199"/>
                <a:gd name="connsiteX2650" fmla="*/ 739885 w 944763"/>
                <a:gd name="connsiteY2650" fmla="*/ 543776 h 1100199"/>
                <a:gd name="connsiteX2651" fmla="*/ 739885 w 944763"/>
                <a:gd name="connsiteY2651" fmla="*/ 544391 h 1100199"/>
                <a:gd name="connsiteX2652" fmla="*/ 738666 w 944763"/>
                <a:gd name="connsiteY2652" fmla="*/ 544391 h 1100199"/>
                <a:gd name="connsiteX2653" fmla="*/ 738666 w 944763"/>
                <a:gd name="connsiteY2653" fmla="*/ 546235 h 1100199"/>
                <a:gd name="connsiteX2654" fmla="*/ 737446 w 944763"/>
                <a:gd name="connsiteY2654" fmla="*/ 546235 h 1100199"/>
                <a:gd name="connsiteX2655" fmla="*/ 737446 w 944763"/>
                <a:gd name="connsiteY2655" fmla="*/ 546850 h 1100199"/>
                <a:gd name="connsiteX2656" fmla="*/ 736837 w 944763"/>
                <a:gd name="connsiteY2656" fmla="*/ 546850 h 1100199"/>
                <a:gd name="connsiteX2657" fmla="*/ 736837 w 944763"/>
                <a:gd name="connsiteY2657" fmla="*/ 547464 h 1100199"/>
                <a:gd name="connsiteX2658" fmla="*/ 736227 w 944763"/>
                <a:gd name="connsiteY2658" fmla="*/ 547464 h 1100199"/>
                <a:gd name="connsiteX2659" fmla="*/ 736227 w 944763"/>
                <a:gd name="connsiteY2659" fmla="*/ 548079 h 1100199"/>
                <a:gd name="connsiteX2660" fmla="*/ 735007 w 944763"/>
                <a:gd name="connsiteY2660" fmla="*/ 548079 h 1100199"/>
                <a:gd name="connsiteX2661" fmla="*/ 735007 w 944763"/>
                <a:gd name="connsiteY2661" fmla="*/ 549308 h 1100199"/>
                <a:gd name="connsiteX2662" fmla="*/ 731959 w 944763"/>
                <a:gd name="connsiteY2662" fmla="*/ 551152 h 1100199"/>
                <a:gd name="connsiteX2663" fmla="*/ 731959 w 944763"/>
                <a:gd name="connsiteY2663" fmla="*/ 551767 h 1100199"/>
                <a:gd name="connsiteX2664" fmla="*/ 731349 w 944763"/>
                <a:gd name="connsiteY2664" fmla="*/ 551767 h 1100199"/>
                <a:gd name="connsiteX2665" fmla="*/ 731349 w 944763"/>
                <a:gd name="connsiteY2665" fmla="*/ 553611 h 1100199"/>
                <a:gd name="connsiteX2666" fmla="*/ 730739 w 944763"/>
                <a:gd name="connsiteY2666" fmla="*/ 553611 h 1100199"/>
                <a:gd name="connsiteX2667" fmla="*/ 730739 w 944763"/>
                <a:gd name="connsiteY2667" fmla="*/ 554226 h 1100199"/>
                <a:gd name="connsiteX2668" fmla="*/ 729520 w 944763"/>
                <a:gd name="connsiteY2668" fmla="*/ 554226 h 1100199"/>
                <a:gd name="connsiteX2669" fmla="*/ 729520 w 944763"/>
                <a:gd name="connsiteY2669" fmla="*/ 554840 h 1100199"/>
                <a:gd name="connsiteX2670" fmla="*/ 728910 w 944763"/>
                <a:gd name="connsiteY2670" fmla="*/ 554840 h 1100199"/>
                <a:gd name="connsiteX2671" fmla="*/ 728910 w 944763"/>
                <a:gd name="connsiteY2671" fmla="*/ 555455 h 1100199"/>
                <a:gd name="connsiteX2672" fmla="*/ 725251 w 944763"/>
                <a:gd name="connsiteY2672" fmla="*/ 557299 h 1100199"/>
                <a:gd name="connsiteX2673" fmla="*/ 725251 w 944763"/>
                <a:gd name="connsiteY2673" fmla="*/ 557914 h 1100199"/>
                <a:gd name="connsiteX2674" fmla="*/ 724641 w 944763"/>
                <a:gd name="connsiteY2674" fmla="*/ 557914 h 1100199"/>
                <a:gd name="connsiteX2675" fmla="*/ 724641 w 944763"/>
                <a:gd name="connsiteY2675" fmla="*/ 558528 h 1100199"/>
                <a:gd name="connsiteX2676" fmla="*/ 723422 w 944763"/>
                <a:gd name="connsiteY2676" fmla="*/ 558528 h 1100199"/>
                <a:gd name="connsiteX2677" fmla="*/ 723422 w 944763"/>
                <a:gd name="connsiteY2677" fmla="*/ 559143 h 1100199"/>
                <a:gd name="connsiteX2678" fmla="*/ 721593 w 944763"/>
                <a:gd name="connsiteY2678" fmla="*/ 559143 h 1100199"/>
                <a:gd name="connsiteX2679" fmla="*/ 719763 w 944763"/>
                <a:gd name="connsiteY2679" fmla="*/ 561601 h 1100199"/>
                <a:gd name="connsiteX2680" fmla="*/ 719763 w 944763"/>
                <a:gd name="connsiteY2680" fmla="*/ 562216 h 1100199"/>
                <a:gd name="connsiteX2681" fmla="*/ 719154 w 944763"/>
                <a:gd name="connsiteY2681" fmla="*/ 562216 h 1100199"/>
                <a:gd name="connsiteX2682" fmla="*/ 719763 w 944763"/>
                <a:gd name="connsiteY2682" fmla="*/ 571436 h 1100199"/>
                <a:gd name="connsiteX2683" fmla="*/ 720373 w 944763"/>
                <a:gd name="connsiteY2683" fmla="*/ 571436 h 1100199"/>
                <a:gd name="connsiteX2684" fmla="*/ 720373 w 944763"/>
                <a:gd name="connsiteY2684" fmla="*/ 573280 h 1100199"/>
                <a:gd name="connsiteX2685" fmla="*/ 720983 w 944763"/>
                <a:gd name="connsiteY2685" fmla="*/ 573280 h 1100199"/>
                <a:gd name="connsiteX2686" fmla="*/ 720983 w 944763"/>
                <a:gd name="connsiteY2686" fmla="*/ 574509 h 1100199"/>
                <a:gd name="connsiteX2687" fmla="*/ 721593 w 944763"/>
                <a:gd name="connsiteY2687" fmla="*/ 574509 h 1100199"/>
                <a:gd name="connsiteX2688" fmla="*/ 721593 w 944763"/>
                <a:gd name="connsiteY2688" fmla="*/ 575739 h 1100199"/>
                <a:gd name="connsiteX2689" fmla="*/ 722812 w 944763"/>
                <a:gd name="connsiteY2689" fmla="*/ 575739 h 1100199"/>
                <a:gd name="connsiteX2690" fmla="*/ 722812 w 944763"/>
                <a:gd name="connsiteY2690" fmla="*/ 576968 h 1100199"/>
                <a:gd name="connsiteX2691" fmla="*/ 723422 w 944763"/>
                <a:gd name="connsiteY2691" fmla="*/ 576968 h 1100199"/>
                <a:gd name="connsiteX2692" fmla="*/ 723422 w 944763"/>
                <a:gd name="connsiteY2692" fmla="*/ 577582 h 1100199"/>
                <a:gd name="connsiteX2693" fmla="*/ 724032 w 944763"/>
                <a:gd name="connsiteY2693" fmla="*/ 577582 h 1100199"/>
                <a:gd name="connsiteX2694" fmla="*/ 724032 w 944763"/>
                <a:gd name="connsiteY2694" fmla="*/ 578197 h 1100199"/>
                <a:gd name="connsiteX2695" fmla="*/ 724641 w 944763"/>
                <a:gd name="connsiteY2695" fmla="*/ 578197 h 1100199"/>
                <a:gd name="connsiteX2696" fmla="*/ 724641 w 944763"/>
                <a:gd name="connsiteY2696" fmla="*/ 578812 h 1100199"/>
                <a:gd name="connsiteX2697" fmla="*/ 725251 w 944763"/>
                <a:gd name="connsiteY2697" fmla="*/ 578812 h 1100199"/>
                <a:gd name="connsiteX2698" fmla="*/ 725251 w 944763"/>
                <a:gd name="connsiteY2698" fmla="*/ 579426 h 1100199"/>
                <a:gd name="connsiteX2699" fmla="*/ 727690 w 944763"/>
                <a:gd name="connsiteY2699" fmla="*/ 580656 h 1100199"/>
                <a:gd name="connsiteX2700" fmla="*/ 727690 w 944763"/>
                <a:gd name="connsiteY2700" fmla="*/ 581270 h 1100199"/>
                <a:gd name="connsiteX2701" fmla="*/ 728910 w 944763"/>
                <a:gd name="connsiteY2701" fmla="*/ 581270 h 1100199"/>
                <a:gd name="connsiteX2702" fmla="*/ 728910 w 944763"/>
                <a:gd name="connsiteY2702" fmla="*/ 581885 h 1100199"/>
                <a:gd name="connsiteX2703" fmla="*/ 732568 w 944763"/>
                <a:gd name="connsiteY2703" fmla="*/ 582500 h 1100199"/>
                <a:gd name="connsiteX2704" fmla="*/ 732568 w 944763"/>
                <a:gd name="connsiteY2704" fmla="*/ 583114 h 1100199"/>
                <a:gd name="connsiteX2705" fmla="*/ 738666 w 944763"/>
                <a:gd name="connsiteY2705" fmla="*/ 584958 h 1100199"/>
                <a:gd name="connsiteX2706" fmla="*/ 738666 w 944763"/>
                <a:gd name="connsiteY2706" fmla="*/ 585573 h 1100199"/>
                <a:gd name="connsiteX2707" fmla="*/ 739885 w 944763"/>
                <a:gd name="connsiteY2707" fmla="*/ 585573 h 1100199"/>
                <a:gd name="connsiteX2708" fmla="*/ 739885 w 944763"/>
                <a:gd name="connsiteY2708" fmla="*/ 586188 h 1100199"/>
                <a:gd name="connsiteX2709" fmla="*/ 741105 w 944763"/>
                <a:gd name="connsiteY2709" fmla="*/ 586188 h 1100199"/>
                <a:gd name="connsiteX2710" fmla="*/ 741105 w 944763"/>
                <a:gd name="connsiteY2710" fmla="*/ 586802 h 1100199"/>
                <a:gd name="connsiteX2711" fmla="*/ 747202 w 944763"/>
                <a:gd name="connsiteY2711" fmla="*/ 588646 h 1100199"/>
                <a:gd name="connsiteX2712" fmla="*/ 747202 w 944763"/>
                <a:gd name="connsiteY2712" fmla="*/ 589261 h 1100199"/>
                <a:gd name="connsiteX2713" fmla="*/ 757568 w 944763"/>
                <a:gd name="connsiteY2713" fmla="*/ 592334 h 1100199"/>
                <a:gd name="connsiteX2714" fmla="*/ 757568 w 944763"/>
                <a:gd name="connsiteY2714" fmla="*/ 592949 h 1100199"/>
                <a:gd name="connsiteX2715" fmla="*/ 763056 w 944763"/>
                <a:gd name="connsiteY2715" fmla="*/ 594178 h 1100199"/>
                <a:gd name="connsiteX2716" fmla="*/ 763056 w 944763"/>
                <a:gd name="connsiteY2716" fmla="*/ 594793 h 1100199"/>
                <a:gd name="connsiteX2717" fmla="*/ 763666 w 944763"/>
                <a:gd name="connsiteY2717" fmla="*/ 594793 h 1100199"/>
                <a:gd name="connsiteX2718" fmla="*/ 763666 w 944763"/>
                <a:gd name="connsiteY2718" fmla="*/ 596022 h 1100199"/>
                <a:gd name="connsiteX2719" fmla="*/ 765495 w 944763"/>
                <a:gd name="connsiteY2719" fmla="*/ 596022 h 1100199"/>
                <a:gd name="connsiteX2720" fmla="*/ 765495 w 944763"/>
                <a:gd name="connsiteY2720" fmla="*/ 596637 h 1100199"/>
                <a:gd name="connsiteX2721" fmla="*/ 766715 w 944763"/>
                <a:gd name="connsiteY2721" fmla="*/ 596637 h 1100199"/>
                <a:gd name="connsiteX2722" fmla="*/ 766715 w 944763"/>
                <a:gd name="connsiteY2722" fmla="*/ 597251 h 1100199"/>
                <a:gd name="connsiteX2723" fmla="*/ 769763 w 944763"/>
                <a:gd name="connsiteY2723" fmla="*/ 597251 h 1100199"/>
                <a:gd name="connsiteX2724" fmla="*/ 769763 w 944763"/>
                <a:gd name="connsiteY2724" fmla="*/ 597866 h 1100199"/>
                <a:gd name="connsiteX2725" fmla="*/ 771593 w 944763"/>
                <a:gd name="connsiteY2725" fmla="*/ 597866 h 1100199"/>
                <a:gd name="connsiteX2726" fmla="*/ 771593 w 944763"/>
                <a:gd name="connsiteY2726" fmla="*/ 598481 h 1100199"/>
                <a:gd name="connsiteX2727" fmla="*/ 773422 w 944763"/>
                <a:gd name="connsiteY2727" fmla="*/ 598481 h 1100199"/>
                <a:gd name="connsiteX2728" fmla="*/ 773422 w 944763"/>
                <a:gd name="connsiteY2728" fmla="*/ 599095 h 1100199"/>
                <a:gd name="connsiteX2729" fmla="*/ 774641 w 944763"/>
                <a:gd name="connsiteY2729" fmla="*/ 599095 h 1100199"/>
                <a:gd name="connsiteX2730" fmla="*/ 774641 w 944763"/>
                <a:gd name="connsiteY2730" fmla="*/ 600325 h 1100199"/>
                <a:gd name="connsiteX2731" fmla="*/ 775861 w 944763"/>
                <a:gd name="connsiteY2731" fmla="*/ 600325 h 1100199"/>
                <a:gd name="connsiteX2732" fmla="*/ 775861 w 944763"/>
                <a:gd name="connsiteY2732" fmla="*/ 600939 h 1100199"/>
                <a:gd name="connsiteX2733" fmla="*/ 777080 w 944763"/>
                <a:gd name="connsiteY2733" fmla="*/ 600939 h 1100199"/>
                <a:gd name="connsiteX2734" fmla="*/ 777080 w 944763"/>
                <a:gd name="connsiteY2734" fmla="*/ 601554 h 1100199"/>
                <a:gd name="connsiteX2735" fmla="*/ 779519 w 944763"/>
                <a:gd name="connsiteY2735" fmla="*/ 601554 h 1100199"/>
                <a:gd name="connsiteX2736" fmla="*/ 779519 w 944763"/>
                <a:gd name="connsiteY2736" fmla="*/ 602169 h 1100199"/>
                <a:gd name="connsiteX2737" fmla="*/ 785007 w 944763"/>
                <a:gd name="connsiteY2737" fmla="*/ 602169 h 1100199"/>
                <a:gd name="connsiteX2738" fmla="*/ 785007 w 944763"/>
                <a:gd name="connsiteY2738" fmla="*/ 602783 h 1100199"/>
                <a:gd name="connsiteX2739" fmla="*/ 785617 w 944763"/>
                <a:gd name="connsiteY2739" fmla="*/ 602783 h 1100199"/>
                <a:gd name="connsiteX2740" fmla="*/ 785617 w 944763"/>
                <a:gd name="connsiteY2740" fmla="*/ 604013 h 1100199"/>
                <a:gd name="connsiteX2741" fmla="*/ 787446 w 944763"/>
                <a:gd name="connsiteY2741" fmla="*/ 604013 h 1100199"/>
                <a:gd name="connsiteX2742" fmla="*/ 787446 w 944763"/>
                <a:gd name="connsiteY2742" fmla="*/ 604627 h 1100199"/>
                <a:gd name="connsiteX2743" fmla="*/ 791715 w 944763"/>
                <a:gd name="connsiteY2743" fmla="*/ 605242 h 1100199"/>
                <a:gd name="connsiteX2744" fmla="*/ 791715 w 944763"/>
                <a:gd name="connsiteY2744" fmla="*/ 604627 h 1100199"/>
                <a:gd name="connsiteX2745" fmla="*/ 793544 w 944763"/>
                <a:gd name="connsiteY2745" fmla="*/ 605242 h 1100199"/>
                <a:gd name="connsiteX2746" fmla="*/ 793544 w 944763"/>
                <a:gd name="connsiteY2746" fmla="*/ 605857 h 1100199"/>
                <a:gd name="connsiteX2747" fmla="*/ 794763 w 944763"/>
                <a:gd name="connsiteY2747" fmla="*/ 605857 h 1100199"/>
                <a:gd name="connsiteX2748" fmla="*/ 794763 w 944763"/>
                <a:gd name="connsiteY2748" fmla="*/ 606471 h 1100199"/>
                <a:gd name="connsiteX2749" fmla="*/ 798422 w 944763"/>
                <a:gd name="connsiteY2749" fmla="*/ 606471 h 1100199"/>
                <a:gd name="connsiteX2750" fmla="*/ 798422 w 944763"/>
                <a:gd name="connsiteY2750" fmla="*/ 607086 h 1100199"/>
                <a:gd name="connsiteX2751" fmla="*/ 800861 w 944763"/>
                <a:gd name="connsiteY2751" fmla="*/ 607086 h 1100199"/>
                <a:gd name="connsiteX2752" fmla="*/ 800861 w 944763"/>
                <a:gd name="connsiteY2752" fmla="*/ 608315 h 1100199"/>
                <a:gd name="connsiteX2753" fmla="*/ 802690 w 944763"/>
                <a:gd name="connsiteY2753" fmla="*/ 608315 h 1100199"/>
                <a:gd name="connsiteX2754" fmla="*/ 802690 w 944763"/>
                <a:gd name="connsiteY2754" fmla="*/ 608930 h 1100199"/>
                <a:gd name="connsiteX2755" fmla="*/ 805739 w 944763"/>
                <a:gd name="connsiteY2755" fmla="*/ 608930 h 1100199"/>
                <a:gd name="connsiteX2756" fmla="*/ 805739 w 944763"/>
                <a:gd name="connsiteY2756" fmla="*/ 609544 h 1100199"/>
                <a:gd name="connsiteX2757" fmla="*/ 810617 w 944763"/>
                <a:gd name="connsiteY2757" fmla="*/ 610159 h 1100199"/>
                <a:gd name="connsiteX2758" fmla="*/ 810617 w 944763"/>
                <a:gd name="connsiteY2758" fmla="*/ 610774 h 1100199"/>
                <a:gd name="connsiteX2759" fmla="*/ 811227 w 944763"/>
                <a:gd name="connsiteY2759" fmla="*/ 610774 h 1100199"/>
                <a:gd name="connsiteX2760" fmla="*/ 811227 w 944763"/>
                <a:gd name="connsiteY2760" fmla="*/ 610159 h 1100199"/>
                <a:gd name="connsiteX2761" fmla="*/ 812446 w 944763"/>
                <a:gd name="connsiteY2761" fmla="*/ 610159 h 1100199"/>
                <a:gd name="connsiteX2762" fmla="*/ 812446 w 944763"/>
                <a:gd name="connsiteY2762" fmla="*/ 610774 h 1100199"/>
                <a:gd name="connsiteX2763" fmla="*/ 814276 w 944763"/>
                <a:gd name="connsiteY2763" fmla="*/ 610774 h 1100199"/>
                <a:gd name="connsiteX2764" fmla="*/ 814276 w 944763"/>
                <a:gd name="connsiteY2764" fmla="*/ 612003 h 1100199"/>
                <a:gd name="connsiteX2765" fmla="*/ 816715 w 944763"/>
                <a:gd name="connsiteY2765" fmla="*/ 612003 h 1100199"/>
                <a:gd name="connsiteX2766" fmla="*/ 816715 w 944763"/>
                <a:gd name="connsiteY2766" fmla="*/ 612618 h 1100199"/>
                <a:gd name="connsiteX2767" fmla="*/ 819763 w 944763"/>
                <a:gd name="connsiteY2767" fmla="*/ 612618 h 1100199"/>
                <a:gd name="connsiteX2768" fmla="*/ 819763 w 944763"/>
                <a:gd name="connsiteY2768" fmla="*/ 613232 h 1100199"/>
                <a:gd name="connsiteX2769" fmla="*/ 820373 w 944763"/>
                <a:gd name="connsiteY2769" fmla="*/ 613232 h 1100199"/>
                <a:gd name="connsiteX2770" fmla="*/ 820373 w 944763"/>
                <a:gd name="connsiteY2770" fmla="*/ 613847 h 1100199"/>
                <a:gd name="connsiteX2771" fmla="*/ 822812 w 944763"/>
                <a:gd name="connsiteY2771" fmla="*/ 614462 h 1100199"/>
                <a:gd name="connsiteX2772" fmla="*/ 822812 w 944763"/>
                <a:gd name="connsiteY2772" fmla="*/ 615691 h 1100199"/>
                <a:gd name="connsiteX2773" fmla="*/ 825251 w 944763"/>
                <a:gd name="connsiteY2773" fmla="*/ 615691 h 1100199"/>
                <a:gd name="connsiteX2774" fmla="*/ 825251 w 944763"/>
                <a:gd name="connsiteY2774" fmla="*/ 616306 h 1100199"/>
                <a:gd name="connsiteX2775" fmla="*/ 826471 w 944763"/>
                <a:gd name="connsiteY2775" fmla="*/ 616306 h 1100199"/>
                <a:gd name="connsiteX2776" fmla="*/ 826471 w 944763"/>
                <a:gd name="connsiteY2776" fmla="*/ 616920 h 1100199"/>
                <a:gd name="connsiteX2777" fmla="*/ 827690 w 944763"/>
                <a:gd name="connsiteY2777" fmla="*/ 616920 h 1100199"/>
                <a:gd name="connsiteX2778" fmla="*/ 827690 w 944763"/>
                <a:gd name="connsiteY2778" fmla="*/ 617535 h 1100199"/>
                <a:gd name="connsiteX2779" fmla="*/ 828300 w 944763"/>
                <a:gd name="connsiteY2779" fmla="*/ 617535 h 1100199"/>
                <a:gd name="connsiteX2780" fmla="*/ 828300 w 944763"/>
                <a:gd name="connsiteY2780" fmla="*/ 618150 h 1100199"/>
                <a:gd name="connsiteX2781" fmla="*/ 829519 w 944763"/>
                <a:gd name="connsiteY2781" fmla="*/ 618150 h 1100199"/>
                <a:gd name="connsiteX2782" fmla="*/ 829519 w 944763"/>
                <a:gd name="connsiteY2782" fmla="*/ 618764 h 1100199"/>
                <a:gd name="connsiteX2783" fmla="*/ 831958 w 944763"/>
                <a:gd name="connsiteY2783" fmla="*/ 618764 h 1100199"/>
                <a:gd name="connsiteX2784" fmla="*/ 831958 w 944763"/>
                <a:gd name="connsiteY2784" fmla="*/ 619994 h 1100199"/>
                <a:gd name="connsiteX2785" fmla="*/ 833178 w 944763"/>
                <a:gd name="connsiteY2785" fmla="*/ 619994 h 1100199"/>
                <a:gd name="connsiteX2786" fmla="*/ 833178 w 944763"/>
                <a:gd name="connsiteY2786" fmla="*/ 620609 h 1100199"/>
                <a:gd name="connsiteX2787" fmla="*/ 834397 w 944763"/>
                <a:gd name="connsiteY2787" fmla="*/ 620609 h 1100199"/>
                <a:gd name="connsiteX2788" fmla="*/ 834397 w 944763"/>
                <a:gd name="connsiteY2788" fmla="*/ 621223 h 1100199"/>
                <a:gd name="connsiteX2789" fmla="*/ 835617 w 944763"/>
                <a:gd name="connsiteY2789" fmla="*/ 621223 h 1100199"/>
                <a:gd name="connsiteX2790" fmla="*/ 835617 w 944763"/>
                <a:gd name="connsiteY2790" fmla="*/ 621838 h 1100199"/>
                <a:gd name="connsiteX2791" fmla="*/ 836836 w 944763"/>
                <a:gd name="connsiteY2791" fmla="*/ 621838 h 1100199"/>
                <a:gd name="connsiteX2792" fmla="*/ 836836 w 944763"/>
                <a:gd name="connsiteY2792" fmla="*/ 622453 h 1100199"/>
                <a:gd name="connsiteX2793" fmla="*/ 837446 w 944763"/>
                <a:gd name="connsiteY2793" fmla="*/ 622453 h 1100199"/>
                <a:gd name="connsiteX2794" fmla="*/ 837446 w 944763"/>
                <a:gd name="connsiteY2794" fmla="*/ 623682 h 1100199"/>
                <a:gd name="connsiteX2795" fmla="*/ 838056 w 944763"/>
                <a:gd name="connsiteY2795" fmla="*/ 623682 h 1100199"/>
                <a:gd name="connsiteX2796" fmla="*/ 838056 w 944763"/>
                <a:gd name="connsiteY2796" fmla="*/ 624297 h 1100199"/>
                <a:gd name="connsiteX2797" fmla="*/ 839276 w 944763"/>
                <a:gd name="connsiteY2797" fmla="*/ 624297 h 1100199"/>
                <a:gd name="connsiteX2798" fmla="*/ 839276 w 944763"/>
                <a:gd name="connsiteY2798" fmla="*/ 624911 h 1100199"/>
                <a:gd name="connsiteX2799" fmla="*/ 839885 w 944763"/>
                <a:gd name="connsiteY2799" fmla="*/ 624911 h 1100199"/>
                <a:gd name="connsiteX2800" fmla="*/ 839885 w 944763"/>
                <a:gd name="connsiteY2800" fmla="*/ 625526 h 1100199"/>
                <a:gd name="connsiteX2801" fmla="*/ 840495 w 944763"/>
                <a:gd name="connsiteY2801" fmla="*/ 625526 h 1100199"/>
                <a:gd name="connsiteX2802" fmla="*/ 840495 w 944763"/>
                <a:gd name="connsiteY2802" fmla="*/ 626141 h 1100199"/>
                <a:gd name="connsiteX2803" fmla="*/ 841105 w 944763"/>
                <a:gd name="connsiteY2803" fmla="*/ 626141 h 1100199"/>
                <a:gd name="connsiteX2804" fmla="*/ 841105 w 944763"/>
                <a:gd name="connsiteY2804" fmla="*/ 627985 h 1100199"/>
                <a:gd name="connsiteX2805" fmla="*/ 843544 w 944763"/>
                <a:gd name="connsiteY2805" fmla="*/ 627985 h 1100199"/>
                <a:gd name="connsiteX2806" fmla="*/ 843544 w 944763"/>
                <a:gd name="connsiteY2806" fmla="*/ 628599 h 1100199"/>
                <a:gd name="connsiteX2807" fmla="*/ 844763 w 944763"/>
                <a:gd name="connsiteY2807" fmla="*/ 628599 h 1100199"/>
                <a:gd name="connsiteX2808" fmla="*/ 844763 w 944763"/>
                <a:gd name="connsiteY2808" fmla="*/ 629214 h 1100199"/>
                <a:gd name="connsiteX2809" fmla="*/ 845373 w 944763"/>
                <a:gd name="connsiteY2809" fmla="*/ 629214 h 1100199"/>
                <a:gd name="connsiteX2810" fmla="*/ 845373 w 944763"/>
                <a:gd name="connsiteY2810" fmla="*/ 629829 h 1100199"/>
                <a:gd name="connsiteX2811" fmla="*/ 845983 w 944763"/>
                <a:gd name="connsiteY2811" fmla="*/ 629829 h 1100199"/>
                <a:gd name="connsiteX2812" fmla="*/ 845983 w 944763"/>
                <a:gd name="connsiteY2812" fmla="*/ 630443 h 1100199"/>
                <a:gd name="connsiteX2813" fmla="*/ 847812 w 944763"/>
                <a:gd name="connsiteY2813" fmla="*/ 630443 h 1100199"/>
                <a:gd name="connsiteX2814" fmla="*/ 847812 w 944763"/>
                <a:gd name="connsiteY2814" fmla="*/ 631672 h 1100199"/>
                <a:gd name="connsiteX2815" fmla="*/ 848422 w 944763"/>
                <a:gd name="connsiteY2815" fmla="*/ 631672 h 1100199"/>
                <a:gd name="connsiteX2816" fmla="*/ 848422 w 944763"/>
                <a:gd name="connsiteY2816" fmla="*/ 632287 h 1100199"/>
                <a:gd name="connsiteX2817" fmla="*/ 849641 w 944763"/>
                <a:gd name="connsiteY2817" fmla="*/ 632287 h 1100199"/>
                <a:gd name="connsiteX2818" fmla="*/ 849641 w 944763"/>
                <a:gd name="connsiteY2818" fmla="*/ 632902 h 1100199"/>
                <a:gd name="connsiteX2819" fmla="*/ 851471 w 944763"/>
                <a:gd name="connsiteY2819" fmla="*/ 632902 h 1100199"/>
                <a:gd name="connsiteX2820" fmla="*/ 851471 w 944763"/>
                <a:gd name="connsiteY2820" fmla="*/ 634131 h 1100199"/>
                <a:gd name="connsiteX2821" fmla="*/ 852690 w 944763"/>
                <a:gd name="connsiteY2821" fmla="*/ 634131 h 1100199"/>
                <a:gd name="connsiteX2822" fmla="*/ 852690 w 944763"/>
                <a:gd name="connsiteY2822" fmla="*/ 635360 h 1100199"/>
                <a:gd name="connsiteX2823" fmla="*/ 858788 w 944763"/>
                <a:gd name="connsiteY2823" fmla="*/ 636590 h 1100199"/>
                <a:gd name="connsiteX2824" fmla="*/ 858788 w 944763"/>
                <a:gd name="connsiteY2824" fmla="*/ 637204 h 1100199"/>
                <a:gd name="connsiteX2825" fmla="*/ 861227 w 944763"/>
                <a:gd name="connsiteY2825" fmla="*/ 637204 h 1100199"/>
                <a:gd name="connsiteX2826" fmla="*/ 861227 w 944763"/>
                <a:gd name="connsiteY2826" fmla="*/ 637819 h 1100199"/>
                <a:gd name="connsiteX2827" fmla="*/ 861836 w 944763"/>
                <a:gd name="connsiteY2827" fmla="*/ 637204 h 1100199"/>
                <a:gd name="connsiteX2828" fmla="*/ 861836 w 944763"/>
                <a:gd name="connsiteY2828" fmla="*/ 637819 h 1100199"/>
                <a:gd name="connsiteX2829" fmla="*/ 864885 w 944763"/>
                <a:gd name="connsiteY2829" fmla="*/ 637819 h 1100199"/>
                <a:gd name="connsiteX2830" fmla="*/ 864885 w 944763"/>
                <a:gd name="connsiteY2830" fmla="*/ 638434 h 1100199"/>
                <a:gd name="connsiteX2831" fmla="*/ 868544 w 944763"/>
                <a:gd name="connsiteY2831" fmla="*/ 638434 h 1100199"/>
                <a:gd name="connsiteX2832" fmla="*/ 868544 w 944763"/>
                <a:gd name="connsiteY2832" fmla="*/ 639663 h 1100199"/>
                <a:gd name="connsiteX2833" fmla="*/ 870983 w 944763"/>
                <a:gd name="connsiteY2833" fmla="*/ 639663 h 1100199"/>
                <a:gd name="connsiteX2834" fmla="*/ 870983 w 944763"/>
                <a:gd name="connsiteY2834" fmla="*/ 640278 h 1100199"/>
                <a:gd name="connsiteX2835" fmla="*/ 874641 w 944763"/>
                <a:gd name="connsiteY2835" fmla="*/ 640892 h 1100199"/>
                <a:gd name="connsiteX2836" fmla="*/ 877080 w 944763"/>
                <a:gd name="connsiteY2836" fmla="*/ 643351 h 1100199"/>
                <a:gd name="connsiteX2837" fmla="*/ 877080 w 944763"/>
                <a:gd name="connsiteY2837" fmla="*/ 643966 h 1100199"/>
                <a:gd name="connsiteX2838" fmla="*/ 878300 w 944763"/>
                <a:gd name="connsiteY2838" fmla="*/ 643966 h 1100199"/>
                <a:gd name="connsiteX2839" fmla="*/ 878300 w 944763"/>
                <a:gd name="connsiteY2839" fmla="*/ 643351 h 1100199"/>
                <a:gd name="connsiteX2840" fmla="*/ 878910 w 944763"/>
                <a:gd name="connsiteY2840" fmla="*/ 643351 h 1100199"/>
                <a:gd name="connsiteX2841" fmla="*/ 878910 w 944763"/>
                <a:gd name="connsiteY2841" fmla="*/ 643966 h 1100199"/>
                <a:gd name="connsiteX2842" fmla="*/ 879519 w 944763"/>
                <a:gd name="connsiteY2842" fmla="*/ 643966 h 1100199"/>
                <a:gd name="connsiteX2843" fmla="*/ 879519 w 944763"/>
                <a:gd name="connsiteY2843" fmla="*/ 644580 h 1100199"/>
                <a:gd name="connsiteX2844" fmla="*/ 880129 w 944763"/>
                <a:gd name="connsiteY2844" fmla="*/ 644580 h 1100199"/>
                <a:gd name="connsiteX2845" fmla="*/ 880129 w 944763"/>
                <a:gd name="connsiteY2845" fmla="*/ 645195 h 1100199"/>
                <a:gd name="connsiteX2846" fmla="*/ 886227 w 944763"/>
                <a:gd name="connsiteY2846" fmla="*/ 645810 h 1100199"/>
                <a:gd name="connsiteX2847" fmla="*/ 886227 w 944763"/>
                <a:gd name="connsiteY2847" fmla="*/ 647039 h 1100199"/>
                <a:gd name="connsiteX2848" fmla="*/ 890495 w 944763"/>
                <a:gd name="connsiteY2848" fmla="*/ 647039 h 1100199"/>
                <a:gd name="connsiteX2849" fmla="*/ 890495 w 944763"/>
                <a:gd name="connsiteY2849" fmla="*/ 645810 h 1100199"/>
                <a:gd name="connsiteX2850" fmla="*/ 891714 w 944763"/>
                <a:gd name="connsiteY2850" fmla="*/ 647653 h 1100199"/>
                <a:gd name="connsiteX2851" fmla="*/ 892324 w 944763"/>
                <a:gd name="connsiteY2851" fmla="*/ 647653 h 1100199"/>
                <a:gd name="connsiteX2852" fmla="*/ 892324 w 944763"/>
                <a:gd name="connsiteY2852" fmla="*/ 648268 h 1100199"/>
                <a:gd name="connsiteX2853" fmla="*/ 892934 w 944763"/>
                <a:gd name="connsiteY2853" fmla="*/ 648268 h 1100199"/>
                <a:gd name="connsiteX2854" fmla="*/ 892324 w 944763"/>
                <a:gd name="connsiteY2854" fmla="*/ 649497 h 1100199"/>
                <a:gd name="connsiteX2855" fmla="*/ 895983 w 944763"/>
                <a:gd name="connsiteY2855" fmla="*/ 649497 h 1100199"/>
                <a:gd name="connsiteX2856" fmla="*/ 895983 w 944763"/>
                <a:gd name="connsiteY2856" fmla="*/ 648883 h 1100199"/>
                <a:gd name="connsiteX2857" fmla="*/ 897812 w 944763"/>
                <a:gd name="connsiteY2857" fmla="*/ 649497 h 1100199"/>
                <a:gd name="connsiteX2858" fmla="*/ 898422 w 944763"/>
                <a:gd name="connsiteY2858" fmla="*/ 652571 h 1100199"/>
                <a:gd name="connsiteX2859" fmla="*/ 899032 w 944763"/>
                <a:gd name="connsiteY2859" fmla="*/ 652571 h 1100199"/>
                <a:gd name="connsiteX2860" fmla="*/ 899032 w 944763"/>
                <a:gd name="connsiteY2860" fmla="*/ 653185 h 1100199"/>
                <a:gd name="connsiteX2861" fmla="*/ 900251 w 944763"/>
                <a:gd name="connsiteY2861" fmla="*/ 656873 h 1100199"/>
                <a:gd name="connsiteX2862" fmla="*/ 899641 w 944763"/>
                <a:gd name="connsiteY2862" fmla="*/ 656873 h 1100199"/>
                <a:gd name="connsiteX2863" fmla="*/ 899641 w 944763"/>
                <a:gd name="connsiteY2863" fmla="*/ 657488 h 1100199"/>
                <a:gd name="connsiteX2864" fmla="*/ 900251 w 944763"/>
                <a:gd name="connsiteY2864" fmla="*/ 657488 h 1100199"/>
                <a:gd name="connsiteX2865" fmla="*/ 900251 w 944763"/>
                <a:gd name="connsiteY2865" fmla="*/ 658103 h 1100199"/>
                <a:gd name="connsiteX2866" fmla="*/ 901471 w 944763"/>
                <a:gd name="connsiteY2866" fmla="*/ 658103 h 1100199"/>
                <a:gd name="connsiteX2867" fmla="*/ 901471 w 944763"/>
                <a:gd name="connsiteY2867" fmla="*/ 659332 h 1100199"/>
                <a:gd name="connsiteX2868" fmla="*/ 902080 w 944763"/>
                <a:gd name="connsiteY2868" fmla="*/ 659332 h 1100199"/>
                <a:gd name="connsiteX2869" fmla="*/ 902080 w 944763"/>
                <a:gd name="connsiteY2869" fmla="*/ 659947 h 1100199"/>
                <a:gd name="connsiteX2870" fmla="*/ 903910 w 944763"/>
                <a:gd name="connsiteY2870" fmla="*/ 659947 h 1100199"/>
                <a:gd name="connsiteX2871" fmla="*/ 903910 w 944763"/>
                <a:gd name="connsiteY2871" fmla="*/ 661176 h 1100199"/>
                <a:gd name="connsiteX2872" fmla="*/ 904519 w 944763"/>
                <a:gd name="connsiteY2872" fmla="*/ 661176 h 1100199"/>
                <a:gd name="connsiteX2873" fmla="*/ 904519 w 944763"/>
                <a:gd name="connsiteY2873" fmla="*/ 661791 h 1100199"/>
                <a:gd name="connsiteX2874" fmla="*/ 905739 w 944763"/>
                <a:gd name="connsiteY2874" fmla="*/ 661791 h 1100199"/>
                <a:gd name="connsiteX2875" fmla="*/ 905739 w 944763"/>
                <a:gd name="connsiteY2875" fmla="*/ 663020 h 1100199"/>
                <a:gd name="connsiteX2876" fmla="*/ 906958 w 944763"/>
                <a:gd name="connsiteY2876" fmla="*/ 663020 h 1100199"/>
                <a:gd name="connsiteX2877" fmla="*/ 906958 w 944763"/>
                <a:gd name="connsiteY2877" fmla="*/ 663635 h 1100199"/>
                <a:gd name="connsiteX2878" fmla="*/ 907568 w 944763"/>
                <a:gd name="connsiteY2878" fmla="*/ 663635 h 1100199"/>
                <a:gd name="connsiteX2879" fmla="*/ 907568 w 944763"/>
                <a:gd name="connsiteY2879" fmla="*/ 664249 h 1100199"/>
                <a:gd name="connsiteX2880" fmla="*/ 910617 w 944763"/>
                <a:gd name="connsiteY2880" fmla="*/ 664864 h 1100199"/>
                <a:gd name="connsiteX2881" fmla="*/ 910617 w 944763"/>
                <a:gd name="connsiteY2881" fmla="*/ 665478 h 1100199"/>
                <a:gd name="connsiteX2882" fmla="*/ 912446 w 944763"/>
                <a:gd name="connsiteY2882" fmla="*/ 665478 h 1100199"/>
                <a:gd name="connsiteX2883" fmla="*/ 912446 w 944763"/>
                <a:gd name="connsiteY2883" fmla="*/ 666708 h 1100199"/>
                <a:gd name="connsiteX2884" fmla="*/ 914885 w 944763"/>
                <a:gd name="connsiteY2884" fmla="*/ 666708 h 1100199"/>
                <a:gd name="connsiteX2885" fmla="*/ 914885 w 944763"/>
                <a:gd name="connsiteY2885" fmla="*/ 667322 h 1100199"/>
                <a:gd name="connsiteX2886" fmla="*/ 918544 w 944763"/>
                <a:gd name="connsiteY2886" fmla="*/ 668552 h 1100199"/>
                <a:gd name="connsiteX2887" fmla="*/ 918544 w 944763"/>
                <a:gd name="connsiteY2887" fmla="*/ 669166 h 1100199"/>
                <a:gd name="connsiteX2888" fmla="*/ 919153 w 944763"/>
                <a:gd name="connsiteY2888" fmla="*/ 669166 h 1100199"/>
                <a:gd name="connsiteX2889" fmla="*/ 919153 w 944763"/>
                <a:gd name="connsiteY2889" fmla="*/ 669781 h 1100199"/>
                <a:gd name="connsiteX2890" fmla="*/ 919763 w 944763"/>
                <a:gd name="connsiteY2890" fmla="*/ 669781 h 1100199"/>
                <a:gd name="connsiteX2891" fmla="*/ 919763 w 944763"/>
                <a:gd name="connsiteY2891" fmla="*/ 671010 h 1100199"/>
                <a:gd name="connsiteX2892" fmla="*/ 920983 w 944763"/>
                <a:gd name="connsiteY2892" fmla="*/ 671010 h 1100199"/>
                <a:gd name="connsiteX2893" fmla="*/ 920983 w 944763"/>
                <a:gd name="connsiteY2893" fmla="*/ 671625 h 1100199"/>
                <a:gd name="connsiteX2894" fmla="*/ 921593 w 944763"/>
                <a:gd name="connsiteY2894" fmla="*/ 671625 h 1100199"/>
                <a:gd name="connsiteX2895" fmla="*/ 921593 w 944763"/>
                <a:gd name="connsiteY2895" fmla="*/ 672240 h 1100199"/>
                <a:gd name="connsiteX2896" fmla="*/ 922202 w 944763"/>
                <a:gd name="connsiteY2896" fmla="*/ 672240 h 1100199"/>
                <a:gd name="connsiteX2897" fmla="*/ 922202 w 944763"/>
                <a:gd name="connsiteY2897" fmla="*/ 672854 h 1100199"/>
                <a:gd name="connsiteX2898" fmla="*/ 923422 w 944763"/>
                <a:gd name="connsiteY2898" fmla="*/ 672854 h 1100199"/>
                <a:gd name="connsiteX2899" fmla="*/ 923422 w 944763"/>
                <a:gd name="connsiteY2899" fmla="*/ 673469 h 1100199"/>
                <a:gd name="connsiteX2900" fmla="*/ 924032 w 944763"/>
                <a:gd name="connsiteY2900" fmla="*/ 673469 h 1100199"/>
                <a:gd name="connsiteX2901" fmla="*/ 924032 w 944763"/>
                <a:gd name="connsiteY2901" fmla="*/ 675313 h 1100199"/>
                <a:gd name="connsiteX2902" fmla="*/ 925251 w 944763"/>
                <a:gd name="connsiteY2902" fmla="*/ 675313 h 1100199"/>
                <a:gd name="connsiteX2903" fmla="*/ 925251 w 944763"/>
                <a:gd name="connsiteY2903" fmla="*/ 675928 h 1100199"/>
                <a:gd name="connsiteX2904" fmla="*/ 926471 w 944763"/>
                <a:gd name="connsiteY2904" fmla="*/ 675928 h 1100199"/>
                <a:gd name="connsiteX2905" fmla="*/ 926471 w 944763"/>
                <a:gd name="connsiteY2905" fmla="*/ 676542 h 1100199"/>
                <a:gd name="connsiteX2906" fmla="*/ 927080 w 944763"/>
                <a:gd name="connsiteY2906" fmla="*/ 676542 h 1100199"/>
                <a:gd name="connsiteX2907" fmla="*/ 927080 w 944763"/>
                <a:gd name="connsiteY2907" fmla="*/ 677157 h 1100199"/>
                <a:gd name="connsiteX2908" fmla="*/ 929519 w 944763"/>
                <a:gd name="connsiteY2908" fmla="*/ 678386 h 1100199"/>
                <a:gd name="connsiteX2909" fmla="*/ 929519 w 944763"/>
                <a:gd name="connsiteY2909" fmla="*/ 679001 h 1100199"/>
                <a:gd name="connsiteX2910" fmla="*/ 930129 w 944763"/>
                <a:gd name="connsiteY2910" fmla="*/ 679001 h 1100199"/>
                <a:gd name="connsiteX2911" fmla="*/ 930129 w 944763"/>
                <a:gd name="connsiteY2911" fmla="*/ 679616 h 1100199"/>
                <a:gd name="connsiteX2912" fmla="*/ 930739 w 944763"/>
                <a:gd name="connsiteY2912" fmla="*/ 679616 h 1100199"/>
                <a:gd name="connsiteX2913" fmla="*/ 930739 w 944763"/>
                <a:gd name="connsiteY2913" fmla="*/ 680845 h 1100199"/>
                <a:gd name="connsiteX2914" fmla="*/ 932568 w 944763"/>
                <a:gd name="connsiteY2914" fmla="*/ 680845 h 1100199"/>
                <a:gd name="connsiteX2915" fmla="*/ 932568 w 944763"/>
                <a:gd name="connsiteY2915" fmla="*/ 681459 h 1100199"/>
                <a:gd name="connsiteX2916" fmla="*/ 933178 w 944763"/>
                <a:gd name="connsiteY2916" fmla="*/ 681459 h 1100199"/>
                <a:gd name="connsiteX2917" fmla="*/ 933178 w 944763"/>
                <a:gd name="connsiteY2917" fmla="*/ 682689 h 1100199"/>
                <a:gd name="connsiteX2918" fmla="*/ 934397 w 944763"/>
                <a:gd name="connsiteY2918" fmla="*/ 682689 h 1100199"/>
                <a:gd name="connsiteX2919" fmla="*/ 934397 w 944763"/>
                <a:gd name="connsiteY2919" fmla="*/ 683303 h 1100199"/>
                <a:gd name="connsiteX2920" fmla="*/ 935007 w 944763"/>
                <a:gd name="connsiteY2920" fmla="*/ 683303 h 1100199"/>
                <a:gd name="connsiteX2921" fmla="*/ 935007 w 944763"/>
                <a:gd name="connsiteY2921" fmla="*/ 683918 h 1100199"/>
                <a:gd name="connsiteX2922" fmla="*/ 935617 w 944763"/>
                <a:gd name="connsiteY2922" fmla="*/ 683918 h 1100199"/>
                <a:gd name="connsiteX2923" fmla="*/ 935007 w 944763"/>
                <a:gd name="connsiteY2923" fmla="*/ 685147 h 1100199"/>
                <a:gd name="connsiteX2924" fmla="*/ 936836 w 944763"/>
                <a:gd name="connsiteY2924" fmla="*/ 685147 h 1100199"/>
                <a:gd name="connsiteX2925" fmla="*/ 936836 w 944763"/>
                <a:gd name="connsiteY2925" fmla="*/ 686991 h 1100199"/>
                <a:gd name="connsiteX2926" fmla="*/ 937446 w 944763"/>
                <a:gd name="connsiteY2926" fmla="*/ 686991 h 1100199"/>
                <a:gd name="connsiteX2927" fmla="*/ 937446 w 944763"/>
                <a:gd name="connsiteY2927" fmla="*/ 688221 h 1100199"/>
                <a:gd name="connsiteX2928" fmla="*/ 938056 w 944763"/>
                <a:gd name="connsiteY2928" fmla="*/ 688221 h 1100199"/>
                <a:gd name="connsiteX2929" fmla="*/ 938056 w 944763"/>
                <a:gd name="connsiteY2929" fmla="*/ 688835 h 1100199"/>
                <a:gd name="connsiteX2930" fmla="*/ 938666 w 944763"/>
                <a:gd name="connsiteY2930" fmla="*/ 688835 h 1100199"/>
                <a:gd name="connsiteX2931" fmla="*/ 938666 w 944763"/>
                <a:gd name="connsiteY2931" fmla="*/ 693138 h 1100199"/>
                <a:gd name="connsiteX2932" fmla="*/ 940495 w 944763"/>
                <a:gd name="connsiteY2932" fmla="*/ 693138 h 1100199"/>
                <a:gd name="connsiteX2933" fmla="*/ 940495 w 944763"/>
                <a:gd name="connsiteY2933" fmla="*/ 694982 h 1100199"/>
                <a:gd name="connsiteX2934" fmla="*/ 941105 w 944763"/>
                <a:gd name="connsiteY2934" fmla="*/ 694982 h 1100199"/>
                <a:gd name="connsiteX2935" fmla="*/ 941105 w 944763"/>
                <a:gd name="connsiteY2935" fmla="*/ 696211 h 1100199"/>
                <a:gd name="connsiteX2936" fmla="*/ 941714 w 944763"/>
                <a:gd name="connsiteY2936" fmla="*/ 696211 h 1100199"/>
                <a:gd name="connsiteX2937" fmla="*/ 941714 w 944763"/>
                <a:gd name="connsiteY2937" fmla="*/ 698055 h 1100199"/>
                <a:gd name="connsiteX2938" fmla="*/ 942934 w 944763"/>
                <a:gd name="connsiteY2938" fmla="*/ 698055 h 1100199"/>
                <a:gd name="connsiteX2939" fmla="*/ 942934 w 944763"/>
                <a:gd name="connsiteY2939" fmla="*/ 698670 h 1100199"/>
                <a:gd name="connsiteX2940" fmla="*/ 943544 w 944763"/>
                <a:gd name="connsiteY2940" fmla="*/ 698670 h 1100199"/>
                <a:gd name="connsiteX2941" fmla="*/ 944763 w 944763"/>
                <a:gd name="connsiteY2941" fmla="*/ 702972 h 1100199"/>
                <a:gd name="connsiteX2942" fmla="*/ 943544 w 944763"/>
                <a:gd name="connsiteY2942" fmla="*/ 702972 h 1100199"/>
                <a:gd name="connsiteX2943" fmla="*/ 943544 w 944763"/>
                <a:gd name="connsiteY2943" fmla="*/ 703587 h 1100199"/>
                <a:gd name="connsiteX2944" fmla="*/ 942934 w 944763"/>
                <a:gd name="connsiteY2944" fmla="*/ 703587 h 1100199"/>
                <a:gd name="connsiteX2945" fmla="*/ 942934 w 944763"/>
                <a:gd name="connsiteY2945" fmla="*/ 704816 h 1100199"/>
                <a:gd name="connsiteX2946" fmla="*/ 942324 w 944763"/>
                <a:gd name="connsiteY2946" fmla="*/ 704816 h 1100199"/>
                <a:gd name="connsiteX2947" fmla="*/ 942324 w 944763"/>
                <a:gd name="connsiteY2947" fmla="*/ 707890 h 1100199"/>
                <a:gd name="connsiteX2948" fmla="*/ 941714 w 944763"/>
                <a:gd name="connsiteY2948" fmla="*/ 707890 h 1100199"/>
                <a:gd name="connsiteX2949" fmla="*/ 942324 w 944763"/>
                <a:gd name="connsiteY2949" fmla="*/ 708504 h 1100199"/>
                <a:gd name="connsiteX2950" fmla="*/ 941714 w 944763"/>
                <a:gd name="connsiteY2950" fmla="*/ 710348 h 1100199"/>
                <a:gd name="connsiteX2951" fmla="*/ 940495 w 944763"/>
                <a:gd name="connsiteY2951" fmla="*/ 710348 h 1100199"/>
                <a:gd name="connsiteX2952" fmla="*/ 940495 w 944763"/>
                <a:gd name="connsiteY2952" fmla="*/ 710963 h 1100199"/>
                <a:gd name="connsiteX2953" fmla="*/ 939275 w 944763"/>
                <a:gd name="connsiteY2953" fmla="*/ 710963 h 1100199"/>
                <a:gd name="connsiteX2954" fmla="*/ 939275 w 944763"/>
                <a:gd name="connsiteY2954" fmla="*/ 711578 h 1100199"/>
                <a:gd name="connsiteX2955" fmla="*/ 938666 w 944763"/>
                <a:gd name="connsiteY2955" fmla="*/ 711578 h 1100199"/>
                <a:gd name="connsiteX2956" fmla="*/ 939275 w 944763"/>
                <a:gd name="connsiteY2956" fmla="*/ 712807 h 1100199"/>
                <a:gd name="connsiteX2957" fmla="*/ 938666 w 944763"/>
                <a:gd name="connsiteY2957" fmla="*/ 712807 h 1100199"/>
                <a:gd name="connsiteX2958" fmla="*/ 938666 w 944763"/>
                <a:gd name="connsiteY2958" fmla="*/ 714651 h 1100199"/>
                <a:gd name="connsiteX2959" fmla="*/ 938056 w 944763"/>
                <a:gd name="connsiteY2959" fmla="*/ 714651 h 1100199"/>
                <a:gd name="connsiteX2960" fmla="*/ 937446 w 944763"/>
                <a:gd name="connsiteY2960" fmla="*/ 722027 h 1100199"/>
                <a:gd name="connsiteX2961" fmla="*/ 936836 w 944763"/>
                <a:gd name="connsiteY2961" fmla="*/ 722027 h 1100199"/>
                <a:gd name="connsiteX2962" fmla="*/ 936836 w 944763"/>
                <a:gd name="connsiteY2962" fmla="*/ 722641 h 1100199"/>
                <a:gd name="connsiteX2963" fmla="*/ 937446 w 944763"/>
                <a:gd name="connsiteY2963" fmla="*/ 722641 h 1100199"/>
                <a:gd name="connsiteX2964" fmla="*/ 937446 w 944763"/>
                <a:gd name="connsiteY2964" fmla="*/ 723871 h 1100199"/>
                <a:gd name="connsiteX2965" fmla="*/ 936836 w 944763"/>
                <a:gd name="connsiteY2965" fmla="*/ 723871 h 1100199"/>
                <a:gd name="connsiteX2966" fmla="*/ 936836 w 944763"/>
                <a:gd name="connsiteY2966" fmla="*/ 724485 h 1100199"/>
                <a:gd name="connsiteX2967" fmla="*/ 937446 w 944763"/>
                <a:gd name="connsiteY2967" fmla="*/ 724485 h 1100199"/>
                <a:gd name="connsiteX2968" fmla="*/ 937446 w 944763"/>
                <a:gd name="connsiteY2968" fmla="*/ 726329 h 1100199"/>
                <a:gd name="connsiteX2969" fmla="*/ 938056 w 944763"/>
                <a:gd name="connsiteY2969" fmla="*/ 726329 h 1100199"/>
                <a:gd name="connsiteX2970" fmla="*/ 937446 w 944763"/>
                <a:gd name="connsiteY2970" fmla="*/ 726944 h 1100199"/>
                <a:gd name="connsiteX2971" fmla="*/ 938056 w 944763"/>
                <a:gd name="connsiteY2971" fmla="*/ 726944 h 1100199"/>
                <a:gd name="connsiteX2972" fmla="*/ 938056 w 944763"/>
                <a:gd name="connsiteY2972" fmla="*/ 728173 h 1100199"/>
                <a:gd name="connsiteX2973" fmla="*/ 937446 w 944763"/>
                <a:gd name="connsiteY2973" fmla="*/ 728173 h 1100199"/>
                <a:gd name="connsiteX2974" fmla="*/ 937446 w 944763"/>
                <a:gd name="connsiteY2974" fmla="*/ 732476 h 1100199"/>
                <a:gd name="connsiteX2975" fmla="*/ 938056 w 944763"/>
                <a:gd name="connsiteY2975" fmla="*/ 732476 h 1100199"/>
                <a:gd name="connsiteX2976" fmla="*/ 938056 w 944763"/>
                <a:gd name="connsiteY2976" fmla="*/ 734320 h 1100199"/>
                <a:gd name="connsiteX2977" fmla="*/ 937446 w 944763"/>
                <a:gd name="connsiteY2977" fmla="*/ 734320 h 1100199"/>
                <a:gd name="connsiteX2978" fmla="*/ 937446 w 944763"/>
                <a:gd name="connsiteY2978" fmla="*/ 736164 h 1100199"/>
                <a:gd name="connsiteX2979" fmla="*/ 936836 w 944763"/>
                <a:gd name="connsiteY2979" fmla="*/ 736164 h 1100199"/>
                <a:gd name="connsiteX2980" fmla="*/ 936836 w 944763"/>
                <a:gd name="connsiteY2980" fmla="*/ 737393 h 1100199"/>
                <a:gd name="connsiteX2981" fmla="*/ 935007 w 944763"/>
                <a:gd name="connsiteY2981" fmla="*/ 736164 h 1100199"/>
                <a:gd name="connsiteX2982" fmla="*/ 935007 w 944763"/>
                <a:gd name="connsiteY2982" fmla="*/ 737393 h 1100199"/>
                <a:gd name="connsiteX2983" fmla="*/ 933788 w 944763"/>
                <a:gd name="connsiteY2983" fmla="*/ 737393 h 1100199"/>
                <a:gd name="connsiteX2984" fmla="*/ 933788 w 944763"/>
                <a:gd name="connsiteY2984" fmla="*/ 736164 h 1100199"/>
                <a:gd name="connsiteX2985" fmla="*/ 933178 w 944763"/>
                <a:gd name="connsiteY2985" fmla="*/ 736164 h 1100199"/>
                <a:gd name="connsiteX2986" fmla="*/ 933178 w 944763"/>
                <a:gd name="connsiteY2986" fmla="*/ 735549 h 1100199"/>
                <a:gd name="connsiteX2987" fmla="*/ 931349 w 944763"/>
                <a:gd name="connsiteY2987" fmla="*/ 735549 h 1100199"/>
                <a:gd name="connsiteX2988" fmla="*/ 931349 w 944763"/>
                <a:gd name="connsiteY2988" fmla="*/ 734934 h 1100199"/>
                <a:gd name="connsiteX2989" fmla="*/ 930129 w 944763"/>
                <a:gd name="connsiteY2989" fmla="*/ 734934 h 1100199"/>
                <a:gd name="connsiteX2990" fmla="*/ 930129 w 944763"/>
                <a:gd name="connsiteY2990" fmla="*/ 734320 h 1100199"/>
                <a:gd name="connsiteX2991" fmla="*/ 928910 w 944763"/>
                <a:gd name="connsiteY2991" fmla="*/ 734320 h 1100199"/>
                <a:gd name="connsiteX2992" fmla="*/ 928910 w 944763"/>
                <a:gd name="connsiteY2992" fmla="*/ 733705 h 1100199"/>
                <a:gd name="connsiteX2993" fmla="*/ 921593 w 944763"/>
                <a:gd name="connsiteY2993" fmla="*/ 733705 h 1100199"/>
                <a:gd name="connsiteX2994" fmla="*/ 921593 w 944763"/>
                <a:gd name="connsiteY2994" fmla="*/ 732476 h 1100199"/>
                <a:gd name="connsiteX2995" fmla="*/ 919153 w 944763"/>
                <a:gd name="connsiteY2995" fmla="*/ 732476 h 1100199"/>
                <a:gd name="connsiteX2996" fmla="*/ 919153 w 944763"/>
                <a:gd name="connsiteY2996" fmla="*/ 731861 h 1100199"/>
                <a:gd name="connsiteX2997" fmla="*/ 917934 w 944763"/>
                <a:gd name="connsiteY2997" fmla="*/ 731861 h 1100199"/>
                <a:gd name="connsiteX2998" fmla="*/ 917934 w 944763"/>
                <a:gd name="connsiteY2998" fmla="*/ 731246 h 1100199"/>
                <a:gd name="connsiteX2999" fmla="*/ 917324 w 944763"/>
                <a:gd name="connsiteY2999" fmla="*/ 731246 h 1100199"/>
                <a:gd name="connsiteX3000" fmla="*/ 917324 w 944763"/>
                <a:gd name="connsiteY3000" fmla="*/ 730632 h 1100199"/>
                <a:gd name="connsiteX3001" fmla="*/ 916105 w 944763"/>
                <a:gd name="connsiteY3001" fmla="*/ 730632 h 1100199"/>
                <a:gd name="connsiteX3002" fmla="*/ 916105 w 944763"/>
                <a:gd name="connsiteY3002" fmla="*/ 730017 h 1100199"/>
                <a:gd name="connsiteX3003" fmla="*/ 914885 w 944763"/>
                <a:gd name="connsiteY3003" fmla="*/ 730017 h 1100199"/>
                <a:gd name="connsiteX3004" fmla="*/ 914885 w 944763"/>
                <a:gd name="connsiteY3004" fmla="*/ 729403 h 1100199"/>
                <a:gd name="connsiteX3005" fmla="*/ 913666 w 944763"/>
                <a:gd name="connsiteY3005" fmla="*/ 729403 h 1100199"/>
                <a:gd name="connsiteX3006" fmla="*/ 913666 w 944763"/>
                <a:gd name="connsiteY3006" fmla="*/ 728173 h 1100199"/>
                <a:gd name="connsiteX3007" fmla="*/ 911836 w 944763"/>
                <a:gd name="connsiteY3007" fmla="*/ 728173 h 1100199"/>
                <a:gd name="connsiteX3008" fmla="*/ 911836 w 944763"/>
                <a:gd name="connsiteY3008" fmla="*/ 727559 h 1100199"/>
                <a:gd name="connsiteX3009" fmla="*/ 911227 w 944763"/>
                <a:gd name="connsiteY3009" fmla="*/ 727559 h 1100199"/>
                <a:gd name="connsiteX3010" fmla="*/ 911227 w 944763"/>
                <a:gd name="connsiteY3010" fmla="*/ 726944 h 1100199"/>
                <a:gd name="connsiteX3011" fmla="*/ 910617 w 944763"/>
                <a:gd name="connsiteY3011" fmla="*/ 726944 h 1100199"/>
                <a:gd name="connsiteX3012" fmla="*/ 910617 w 944763"/>
                <a:gd name="connsiteY3012" fmla="*/ 726329 h 1100199"/>
                <a:gd name="connsiteX3013" fmla="*/ 909397 w 944763"/>
                <a:gd name="connsiteY3013" fmla="*/ 726329 h 1100199"/>
                <a:gd name="connsiteX3014" fmla="*/ 909397 w 944763"/>
                <a:gd name="connsiteY3014" fmla="*/ 725715 h 1100199"/>
                <a:gd name="connsiteX3015" fmla="*/ 908178 w 944763"/>
                <a:gd name="connsiteY3015" fmla="*/ 725715 h 1100199"/>
                <a:gd name="connsiteX3016" fmla="*/ 908178 w 944763"/>
                <a:gd name="connsiteY3016" fmla="*/ 724485 h 1100199"/>
                <a:gd name="connsiteX3017" fmla="*/ 907568 w 944763"/>
                <a:gd name="connsiteY3017" fmla="*/ 724485 h 1100199"/>
                <a:gd name="connsiteX3018" fmla="*/ 907568 w 944763"/>
                <a:gd name="connsiteY3018" fmla="*/ 723871 h 1100199"/>
                <a:gd name="connsiteX3019" fmla="*/ 906958 w 944763"/>
                <a:gd name="connsiteY3019" fmla="*/ 723871 h 1100199"/>
                <a:gd name="connsiteX3020" fmla="*/ 906958 w 944763"/>
                <a:gd name="connsiteY3020" fmla="*/ 722641 h 1100199"/>
                <a:gd name="connsiteX3021" fmla="*/ 906349 w 944763"/>
                <a:gd name="connsiteY3021" fmla="*/ 722641 h 1100199"/>
                <a:gd name="connsiteX3022" fmla="*/ 906349 w 944763"/>
                <a:gd name="connsiteY3022" fmla="*/ 722027 h 1100199"/>
                <a:gd name="connsiteX3023" fmla="*/ 905739 w 944763"/>
                <a:gd name="connsiteY3023" fmla="*/ 722027 h 1100199"/>
                <a:gd name="connsiteX3024" fmla="*/ 905739 w 944763"/>
                <a:gd name="connsiteY3024" fmla="*/ 720797 h 1100199"/>
                <a:gd name="connsiteX3025" fmla="*/ 904519 w 944763"/>
                <a:gd name="connsiteY3025" fmla="*/ 720797 h 1100199"/>
                <a:gd name="connsiteX3026" fmla="*/ 903910 w 944763"/>
                <a:gd name="connsiteY3026" fmla="*/ 718953 h 1100199"/>
                <a:gd name="connsiteX3027" fmla="*/ 904519 w 944763"/>
                <a:gd name="connsiteY3027" fmla="*/ 718953 h 1100199"/>
                <a:gd name="connsiteX3028" fmla="*/ 904519 w 944763"/>
                <a:gd name="connsiteY3028" fmla="*/ 717724 h 1100199"/>
                <a:gd name="connsiteX3029" fmla="*/ 905739 w 944763"/>
                <a:gd name="connsiteY3029" fmla="*/ 717724 h 1100199"/>
                <a:gd name="connsiteX3030" fmla="*/ 905739 w 944763"/>
                <a:gd name="connsiteY3030" fmla="*/ 715880 h 1100199"/>
                <a:gd name="connsiteX3031" fmla="*/ 904519 w 944763"/>
                <a:gd name="connsiteY3031" fmla="*/ 715880 h 1100199"/>
                <a:gd name="connsiteX3032" fmla="*/ 904519 w 944763"/>
                <a:gd name="connsiteY3032" fmla="*/ 714036 h 1100199"/>
                <a:gd name="connsiteX3033" fmla="*/ 903910 w 944763"/>
                <a:gd name="connsiteY3033" fmla="*/ 714036 h 1100199"/>
                <a:gd name="connsiteX3034" fmla="*/ 903910 w 944763"/>
                <a:gd name="connsiteY3034" fmla="*/ 712807 h 1100199"/>
                <a:gd name="connsiteX3035" fmla="*/ 901471 w 944763"/>
                <a:gd name="connsiteY3035" fmla="*/ 712807 h 1100199"/>
                <a:gd name="connsiteX3036" fmla="*/ 901471 w 944763"/>
                <a:gd name="connsiteY3036" fmla="*/ 712192 h 1100199"/>
                <a:gd name="connsiteX3037" fmla="*/ 902690 w 944763"/>
                <a:gd name="connsiteY3037" fmla="*/ 712192 h 1100199"/>
                <a:gd name="connsiteX3038" fmla="*/ 903300 w 944763"/>
                <a:gd name="connsiteY3038" fmla="*/ 709734 h 1100199"/>
                <a:gd name="connsiteX3039" fmla="*/ 903910 w 944763"/>
                <a:gd name="connsiteY3039" fmla="*/ 709734 h 1100199"/>
                <a:gd name="connsiteX3040" fmla="*/ 903910 w 944763"/>
                <a:gd name="connsiteY3040" fmla="*/ 707890 h 1100199"/>
                <a:gd name="connsiteX3041" fmla="*/ 903300 w 944763"/>
                <a:gd name="connsiteY3041" fmla="*/ 707890 h 1100199"/>
                <a:gd name="connsiteX3042" fmla="*/ 903300 w 944763"/>
                <a:gd name="connsiteY3042" fmla="*/ 706660 h 1100199"/>
                <a:gd name="connsiteX3043" fmla="*/ 902690 w 944763"/>
                <a:gd name="connsiteY3043" fmla="*/ 706660 h 1100199"/>
                <a:gd name="connsiteX3044" fmla="*/ 902690 w 944763"/>
                <a:gd name="connsiteY3044" fmla="*/ 704816 h 1100199"/>
                <a:gd name="connsiteX3045" fmla="*/ 902080 w 944763"/>
                <a:gd name="connsiteY3045" fmla="*/ 704816 h 1100199"/>
                <a:gd name="connsiteX3046" fmla="*/ 902080 w 944763"/>
                <a:gd name="connsiteY3046" fmla="*/ 704202 h 1100199"/>
                <a:gd name="connsiteX3047" fmla="*/ 901471 w 944763"/>
                <a:gd name="connsiteY3047" fmla="*/ 704202 h 1100199"/>
                <a:gd name="connsiteX3048" fmla="*/ 901471 w 944763"/>
                <a:gd name="connsiteY3048" fmla="*/ 703587 h 1100199"/>
                <a:gd name="connsiteX3049" fmla="*/ 900251 w 944763"/>
                <a:gd name="connsiteY3049" fmla="*/ 703587 h 1100199"/>
                <a:gd name="connsiteX3050" fmla="*/ 900251 w 944763"/>
                <a:gd name="connsiteY3050" fmla="*/ 702972 h 1100199"/>
                <a:gd name="connsiteX3051" fmla="*/ 899032 w 944763"/>
                <a:gd name="connsiteY3051" fmla="*/ 702972 h 1100199"/>
                <a:gd name="connsiteX3052" fmla="*/ 899032 w 944763"/>
                <a:gd name="connsiteY3052" fmla="*/ 701128 h 1100199"/>
                <a:gd name="connsiteX3053" fmla="*/ 898422 w 944763"/>
                <a:gd name="connsiteY3053" fmla="*/ 702358 h 1100199"/>
                <a:gd name="connsiteX3054" fmla="*/ 896593 w 944763"/>
                <a:gd name="connsiteY3054" fmla="*/ 700514 h 1100199"/>
                <a:gd name="connsiteX3055" fmla="*/ 896593 w 944763"/>
                <a:gd name="connsiteY3055" fmla="*/ 699899 h 1100199"/>
                <a:gd name="connsiteX3056" fmla="*/ 895983 w 944763"/>
                <a:gd name="connsiteY3056" fmla="*/ 699899 h 1100199"/>
                <a:gd name="connsiteX3057" fmla="*/ 895983 w 944763"/>
                <a:gd name="connsiteY3057" fmla="*/ 698670 h 1100199"/>
                <a:gd name="connsiteX3058" fmla="*/ 895373 w 944763"/>
                <a:gd name="connsiteY3058" fmla="*/ 698670 h 1100199"/>
                <a:gd name="connsiteX3059" fmla="*/ 895373 w 944763"/>
                <a:gd name="connsiteY3059" fmla="*/ 694982 h 1100199"/>
                <a:gd name="connsiteX3060" fmla="*/ 892934 w 944763"/>
                <a:gd name="connsiteY3060" fmla="*/ 691294 h 1100199"/>
                <a:gd name="connsiteX3061" fmla="*/ 892324 w 944763"/>
                <a:gd name="connsiteY3061" fmla="*/ 691294 h 1100199"/>
                <a:gd name="connsiteX3062" fmla="*/ 892324 w 944763"/>
                <a:gd name="connsiteY3062" fmla="*/ 691909 h 1100199"/>
                <a:gd name="connsiteX3063" fmla="*/ 891105 w 944763"/>
                <a:gd name="connsiteY3063" fmla="*/ 691294 h 1100199"/>
                <a:gd name="connsiteX3064" fmla="*/ 891714 w 944763"/>
                <a:gd name="connsiteY3064" fmla="*/ 691294 h 1100199"/>
                <a:gd name="connsiteX3065" fmla="*/ 890495 w 944763"/>
                <a:gd name="connsiteY3065" fmla="*/ 690679 h 1100199"/>
                <a:gd name="connsiteX3066" fmla="*/ 890495 w 944763"/>
                <a:gd name="connsiteY3066" fmla="*/ 689450 h 1100199"/>
                <a:gd name="connsiteX3067" fmla="*/ 889885 w 944763"/>
                <a:gd name="connsiteY3067" fmla="*/ 689450 h 1100199"/>
                <a:gd name="connsiteX3068" fmla="*/ 889885 w 944763"/>
                <a:gd name="connsiteY3068" fmla="*/ 688835 h 1100199"/>
                <a:gd name="connsiteX3069" fmla="*/ 888056 w 944763"/>
                <a:gd name="connsiteY3069" fmla="*/ 688835 h 1100199"/>
                <a:gd name="connsiteX3070" fmla="*/ 888056 w 944763"/>
                <a:gd name="connsiteY3070" fmla="*/ 689450 h 1100199"/>
                <a:gd name="connsiteX3071" fmla="*/ 878910 w 944763"/>
                <a:gd name="connsiteY3071" fmla="*/ 688835 h 1100199"/>
                <a:gd name="connsiteX3072" fmla="*/ 878910 w 944763"/>
                <a:gd name="connsiteY3072" fmla="*/ 688221 h 1100199"/>
                <a:gd name="connsiteX3073" fmla="*/ 877080 w 944763"/>
                <a:gd name="connsiteY3073" fmla="*/ 688835 h 1100199"/>
                <a:gd name="connsiteX3074" fmla="*/ 877080 w 944763"/>
                <a:gd name="connsiteY3074" fmla="*/ 688221 h 1100199"/>
                <a:gd name="connsiteX3075" fmla="*/ 870373 w 944763"/>
                <a:gd name="connsiteY3075" fmla="*/ 688835 h 1100199"/>
                <a:gd name="connsiteX3076" fmla="*/ 870373 w 944763"/>
                <a:gd name="connsiteY3076" fmla="*/ 689450 h 1100199"/>
                <a:gd name="connsiteX3077" fmla="*/ 863056 w 944763"/>
                <a:gd name="connsiteY3077" fmla="*/ 690679 h 1100199"/>
                <a:gd name="connsiteX3078" fmla="*/ 863056 w 944763"/>
                <a:gd name="connsiteY3078" fmla="*/ 691294 h 1100199"/>
                <a:gd name="connsiteX3079" fmla="*/ 860617 w 944763"/>
                <a:gd name="connsiteY3079" fmla="*/ 691294 h 1100199"/>
                <a:gd name="connsiteX3080" fmla="*/ 860617 w 944763"/>
                <a:gd name="connsiteY3080" fmla="*/ 690679 h 1100199"/>
                <a:gd name="connsiteX3081" fmla="*/ 860007 w 944763"/>
                <a:gd name="connsiteY3081" fmla="*/ 690679 h 1100199"/>
                <a:gd name="connsiteX3082" fmla="*/ 860007 w 944763"/>
                <a:gd name="connsiteY3082" fmla="*/ 689450 h 1100199"/>
                <a:gd name="connsiteX3083" fmla="*/ 856958 w 944763"/>
                <a:gd name="connsiteY3083" fmla="*/ 689450 h 1100199"/>
                <a:gd name="connsiteX3084" fmla="*/ 856958 w 944763"/>
                <a:gd name="connsiteY3084" fmla="*/ 688835 h 1100199"/>
                <a:gd name="connsiteX3085" fmla="*/ 855739 w 944763"/>
                <a:gd name="connsiteY3085" fmla="*/ 688835 h 1100199"/>
                <a:gd name="connsiteX3086" fmla="*/ 855739 w 944763"/>
                <a:gd name="connsiteY3086" fmla="*/ 688221 h 1100199"/>
                <a:gd name="connsiteX3087" fmla="*/ 855129 w 944763"/>
                <a:gd name="connsiteY3087" fmla="*/ 688221 h 1100199"/>
                <a:gd name="connsiteX3088" fmla="*/ 855129 w 944763"/>
                <a:gd name="connsiteY3088" fmla="*/ 687606 h 1100199"/>
                <a:gd name="connsiteX3089" fmla="*/ 852690 w 944763"/>
                <a:gd name="connsiteY3089" fmla="*/ 687606 h 1100199"/>
                <a:gd name="connsiteX3090" fmla="*/ 852690 w 944763"/>
                <a:gd name="connsiteY3090" fmla="*/ 688221 h 1100199"/>
                <a:gd name="connsiteX3091" fmla="*/ 849641 w 944763"/>
                <a:gd name="connsiteY3091" fmla="*/ 687606 h 1100199"/>
                <a:gd name="connsiteX3092" fmla="*/ 849641 w 944763"/>
                <a:gd name="connsiteY3092" fmla="*/ 686991 h 1100199"/>
                <a:gd name="connsiteX3093" fmla="*/ 848422 w 944763"/>
                <a:gd name="connsiteY3093" fmla="*/ 686991 h 1100199"/>
                <a:gd name="connsiteX3094" fmla="*/ 848422 w 944763"/>
                <a:gd name="connsiteY3094" fmla="*/ 686377 h 1100199"/>
                <a:gd name="connsiteX3095" fmla="*/ 847202 w 944763"/>
                <a:gd name="connsiteY3095" fmla="*/ 686377 h 1100199"/>
                <a:gd name="connsiteX3096" fmla="*/ 847202 w 944763"/>
                <a:gd name="connsiteY3096" fmla="*/ 685147 h 1100199"/>
                <a:gd name="connsiteX3097" fmla="*/ 844154 w 944763"/>
                <a:gd name="connsiteY3097" fmla="*/ 685147 h 1100199"/>
                <a:gd name="connsiteX3098" fmla="*/ 844154 w 944763"/>
                <a:gd name="connsiteY3098" fmla="*/ 684533 h 1100199"/>
                <a:gd name="connsiteX3099" fmla="*/ 843544 w 944763"/>
                <a:gd name="connsiteY3099" fmla="*/ 684533 h 1100199"/>
                <a:gd name="connsiteX3100" fmla="*/ 843544 w 944763"/>
                <a:gd name="connsiteY3100" fmla="*/ 683918 h 1100199"/>
                <a:gd name="connsiteX3101" fmla="*/ 841105 w 944763"/>
                <a:gd name="connsiteY3101" fmla="*/ 683918 h 1100199"/>
                <a:gd name="connsiteX3102" fmla="*/ 841105 w 944763"/>
                <a:gd name="connsiteY3102" fmla="*/ 683303 h 1100199"/>
                <a:gd name="connsiteX3103" fmla="*/ 840495 w 944763"/>
                <a:gd name="connsiteY3103" fmla="*/ 683918 h 1100199"/>
                <a:gd name="connsiteX3104" fmla="*/ 840495 w 944763"/>
                <a:gd name="connsiteY3104" fmla="*/ 683303 h 1100199"/>
                <a:gd name="connsiteX3105" fmla="*/ 839885 w 944763"/>
                <a:gd name="connsiteY3105" fmla="*/ 683303 h 1100199"/>
                <a:gd name="connsiteX3106" fmla="*/ 839885 w 944763"/>
                <a:gd name="connsiteY3106" fmla="*/ 682689 h 1100199"/>
                <a:gd name="connsiteX3107" fmla="*/ 834397 w 944763"/>
                <a:gd name="connsiteY3107" fmla="*/ 681459 h 1100199"/>
                <a:gd name="connsiteX3108" fmla="*/ 836227 w 944763"/>
                <a:gd name="connsiteY3108" fmla="*/ 680230 h 1100199"/>
                <a:gd name="connsiteX3109" fmla="*/ 836227 w 944763"/>
                <a:gd name="connsiteY3109" fmla="*/ 679616 h 1100199"/>
                <a:gd name="connsiteX3110" fmla="*/ 837446 w 944763"/>
                <a:gd name="connsiteY3110" fmla="*/ 679616 h 1100199"/>
                <a:gd name="connsiteX3111" fmla="*/ 837446 w 944763"/>
                <a:gd name="connsiteY3111" fmla="*/ 679001 h 1100199"/>
                <a:gd name="connsiteX3112" fmla="*/ 838056 w 944763"/>
                <a:gd name="connsiteY3112" fmla="*/ 679001 h 1100199"/>
                <a:gd name="connsiteX3113" fmla="*/ 838056 w 944763"/>
                <a:gd name="connsiteY3113" fmla="*/ 675928 h 1100199"/>
                <a:gd name="connsiteX3114" fmla="*/ 837446 w 944763"/>
                <a:gd name="connsiteY3114" fmla="*/ 675928 h 1100199"/>
                <a:gd name="connsiteX3115" fmla="*/ 837446 w 944763"/>
                <a:gd name="connsiteY3115" fmla="*/ 675313 h 1100199"/>
                <a:gd name="connsiteX3116" fmla="*/ 836836 w 944763"/>
                <a:gd name="connsiteY3116" fmla="*/ 675313 h 1100199"/>
                <a:gd name="connsiteX3117" fmla="*/ 836836 w 944763"/>
                <a:gd name="connsiteY3117" fmla="*/ 674698 h 1100199"/>
                <a:gd name="connsiteX3118" fmla="*/ 836227 w 944763"/>
                <a:gd name="connsiteY3118" fmla="*/ 674698 h 1100199"/>
                <a:gd name="connsiteX3119" fmla="*/ 836227 w 944763"/>
                <a:gd name="connsiteY3119" fmla="*/ 673469 h 1100199"/>
                <a:gd name="connsiteX3120" fmla="*/ 834397 w 944763"/>
                <a:gd name="connsiteY3120" fmla="*/ 673469 h 1100199"/>
                <a:gd name="connsiteX3121" fmla="*/ 834397 w 944763"/>
                <a:gd name="connsiteY3121" fmla="*/ 674698 h 1100199"/>
                <a:gd name="connsiteX3122" fmla="*/ 832568 w 944763"/>
                <a:gd name="connsiteY3122" fmla="*/ 674698 h 1100199"/>
                <a:gd name="connsiteX3123" fmla="*/ 830739 w 944763"/>
                <a:gd name="connsiteY3123" fmla="*/ 672240 h 1100199"/>
                <a:gd name="connsiteX3124" fmla="*/ 830739 w 944763"/>
                <a:gd name="connsiteY3124" fmla="*/ 671625 h 1100199"/>
                <a:gd name="connsiteX3125" fmla="*/ 828910 w 944763"/>
                <a:gd name="connsiteY3125" fmla="*/ 671625 h 1100199"/>
                <a:gd name="connsiteX3126" fmla="*/ 828910 w 944763"/>
                <a:gd name="connsiteY3126" fmla="*/ 671010 h 1100199"/>
                <a:gd name="connsiteX3127" fmla="*/ 814276 w 944763"/>
                <a:gd name="connsiteY3127" fmla="*/ 675928 h 1100199"/>
                <a:gd name="connsiteX3128" fmla="*/ 814276 w 944763"/>
                <a:gd name="connsiteY3128" fmla="*/ 676542 h 1100199"/>
                <a:gd name="connsiteX3129" fmla="*/ 813666 w 944763"/>
                <a:gd name="connsiteY3129" fmla="*/ 676542 h 1100199"/>
                <a:gd name="connsiteX3130" fmla="*/ 813666 w 944763"/>
                <a:gd name="connsiteY3130" fmla="*/ 677157 h 1100199"/>
                <a:gd name="connsiteX3131" fmla="*/ 813056 w 944763"/>
                <a:gd name="connsiteY3131" fmla="*/ 677157 h 1100199"/>
                <a:gd name="connsiteX3132" fmla="*/ 813056 w 944763"/>
                <a:gd name="connsiteY3132" fmla="*/ 678386 h 1100199"/>
                <a:gd name="connsiteX3133" fmla="*/ 812446 w 944763"/>
                <a:gd name="connsiteY3133" fmla="*/ 678386 h 1100199"/>
                <a:gd name="connsiteX3134" fmla="*/ 810007 w 944763"/>
                <a:gd name="connsiteY3134" fmla="*/ 681459 h 1100199"/>
                <a:gd name="connsiteX3135" fmla="*/ 809398 w 944763"/>
                <a:gd name="connsiteY3135" fmla="*/ 681459 h 1100199"/>
                <a:gd name="connsiteX3136" fmla="*/ 809398 w 944763"/>
                <a:gd name="connsiteY3136" fmla="*/ 683303 h 1100199"/>
                <a:gd name="connsiteX3137" fmla="*/ 808788 w 944763"/>
                <a:gd name="connsiteY3137" fmla="*/ 683303 h 1100199"/>
                <a:gd name="connsiteX3138" fmla="*/ 808788 w 944763"/>
                <a:gd name="connsiteY3138" fmla="*/ 683918 h 1100199"/>
                <a:gd name="connsiteX3139" fmla="*/ 808178 w 944763"/>
                <a:gd name="connsiteY3139" fmla="*/ 683918 h 1100199"/>
                <a:gd name="connsiteX3140" fmla="*/ 806958 w 944763"/>
                <a:gd name="connsiteY3140" fmla="*/ 688221 h 1100199"/>
                <a:gd name="connsiteX3141" fmla="*/ 806349 w 944763"/>
                <a:gd name="connsiteY3141" fmla="*/ 688221 h 1100199"/>
                <a:gd name="connsiteX3142" fmla="*/ 806349 w 944763"/>
                <a:gd name="connsiteY3142" fmla="*/ 688835 h 1100199"/>
                <a:gd name="connsiteX3143" fmla="*/ 805739 w 944763"/>
                <a:gd name="connsiteY3143" fmla="*/ 688835 h 1100199"/>
                <a:gd name="connsiteX3144" fmla="*/ 805129 w 944763"/>
                <a:gd name="connsiteY3144" fmla="*/ 691909 h 1100199"/>
                <a:gd name="connsiteX3145" fmla="*/ 804519 w 944763"/>
                <a:gd name="connsiteY3145" fmla="*/ 691909 h 1100199"/>
                <a:gd name="connsiteX3146" fmla="*/ 804519 w 944763"/>
                <a:gd name="connsiteY3146" fmla="*/ 693138 h 1100199"/>
                <a:gd name="connsiteX3147" fmla="*/ 803300 w 944763"/>
                <a:gd name="connsiteY3147" fmla="*/ 693138 h 1100199"/>
                <a:gd name="connsiteX3148" fmla="*/ 802690 w 944763"/>
                <a:gd name="connsiteY3148" fmla="*/ 695597 h 1100199"/>
                <a:gd name="connsiteX3149" fmla="*/ 802080 w 944763"/>
                <a:gd name="connsiteY3149" fmla="*/ 695597 h 1100199"/>
                <a:gd name="connsiteX3150" fmla="*/ 802080 w 944763"/>
                <a:gd name="connsiteY3150" fmla="*/ 696826 h 1100199"/>
                <a:gd name="connsiteX3151" fmla="*/ 801471 w 944763"/>
                <a:gd name="connsiteY3151" fmla="*/ 696826 h 1100199"/>
                <a:gd name="connsiteX3152" fmla="*/ 799641 w 944763"/>
                <a:gd name="connsiteY3152" fmla="*/ 702972 h 1100199"/>
                <a:gd name="connsiteX3153" fmla="*/ 799032 w 944763"/>
                <a:gd name="connsiteY3153" fmla="*/ 702972 h 1100199"/>
                <a:gd name="connsiteX3154" fmla="*/ 797202 w 944763"/>
                <a:gd name="connsiteY3154" fmla="*/ 710963 h 1100199"/>
                <a:gd name="connsiteX3155" fmla="*/ 796593 w 944763"/>
                <a:gd name="connsiteY3155" fmla="*/ 710963 h 1100199"/>
                <a:gd name="connsiteX3156" fmla="*/ 796593 w 944763"/>
                <a:gd name="connsiteY3156" fmla="*/ 712807 h 1100199"/>
                <a:gd name="connsiteX3157" fmla="*/ 795373 w 944763"/>
                <a:gd name="connsiteY3157" fmla="*/ 712807 h 1100199"/>
                <a:gd name="connsiteX3158" fmla="*/ 795373 w 944763"/>
                <a:gd name="connsiteY3158" fmla="*/ 714651 h 1100199"/>
                <a:gd name="connsiteX3159" fmla="*/ 790495 w 944763"/>
                <a:gd name="connsiteY3159" fmla="*/ 720183 h 1100199"/>
                <a:gd name="connsiteX3160" fmla="*/ 789885 w 944763"/>
                <a:gd name="connsiteY3160" fmla="*/ 720183 h 1100199"/>
                <a:gd name="connsiteX3161" fmla="*/ 789885 w 944763"/>
                <a:gd name="connsiteY3161" fmla="*/ 726944 h 1100199"/>
                <a:gd name="connsiteX3162" fmla="*/ 790495 w 944763"/>
                <a:gd name="connsiteY3162" fmla="*/ 726944 h 1100199"/>
                <a:gd name="connsiteX3163" fmla="*/ 790495 w 944763"/>
                <a:gd name="connsiteY3163" fmla="*/ 730017 h 1100199"/>
                <a:gd name="connsiteX3164" fmla="*/ 791105 w 944763"/>
                <a:gd name="connsiteY3164" fmla="*/ 730017 h 1100199"/>
                <a:gd name="connsiteX3165" fmla="*/ 791105 w 944763"/>
                <a:gd name="connsiteY3165" fmla="*/ 731861 h 1100199"/>
                <a:gd name="connsiteX3166" fmla="*/ 791715 w 944763"/>
                <a:gd name="connsiteY3166" fmla="*/ 731861 h 1100199"/>
                <a:gd name="connsiteX3167" fmla="*/ 791715 w 944763"/>
                <a:gd name="connsiteY3167" fmla="*/ 732476 h 1100199"/>
                <a:gd name="connsiteX3168" fmla="*/ 792934 w 944763"/>
                <a:gd name="connsiteY3168" fmla="*/ 732476 h 1100199"/>
                <a:gd name="connsiteX3169" fmla="*/ 792934 w 944763"/>
                <a:gd name="connsiteY3169" fmla="*/ 734934 h 1100199"/>
                <a:gd name="connsiteX3170" fmla="*/ 791715 w 944763"/>
                <a:gd name="connsiteY3170" fmla="*/ 734934 h 1100199"/>
                <a:gd name="connsiteX3171" fmla="*/ 791105 w 944763"/>
                <a:gd name="connsiteY3171" fmla="*/ 738008 h 1100199"/>
                <a:gd name="connsiteX3172" fmla="*/ 790495 w 944763"/>
                <a:gd name="connsiteY3172" fmla="*/ 738008 h 1100199"/>
                <a:gd name="connsiteX3173" fmla="*/ 789885 w 944763"/>
                <a:gd name="connsiteY3173" fmla="*/ 739852 h 1100199"/>
                <a:gd name="connsiteX3174" fmla="*/ 788056 w 944763"/>
                <a:gd name="connsiteY3174" fmla="*/ 741696 h 1100199"/>
                <a:gd name="connsiteX3175" fmla="*/ 787446 w 944763"/>
                <a:gd name="connsiteY3175" fmla="*/ 741696 h 1100199"/>
                <a:gd name="connsiteX3176" fmla="*/ 786837 w 944763"/>
                <a:gd name="connsiteY3176" fmla="*/ 743540 h 1100199"/>
                <a:gd name="connsiteX3177" fmla="*/ 786227 w 944763"/>
                <a:gd name="connsiteY3177" fmla="*/ 743540 h 1100199"/>
                <a:gd name="connsiteX3178" fmla="*/ 786227 w 944763"/>
                <a:gd name="connsiteY3178" fmla="*/ 745384 h 1100199"/>
                <a:gd name="connsiteX3179" fmla="*/ 785617 w 944763"/>
                <a:gd name="connsiteY3179" fmla="*/ 745384 h 1100199"/>
                <a:gd name="connsiteX3180" fmla="*/ 785617 w 944763"/>
                <a:gd name="connsiteY3180" fmla="*/ 746613 h 1100199"/>
                <a:gd name="connsiteX3181" fmla="*/ 785007 w 944763"/>
                <a:gd name="connsiteY3181" fmla="*/ 746613 h 1100199"/>
                <a:gd name="connsiteX3182" fmla="*/ 785007 w 944763"/>
                <a:gd name="connsiteY3182" fmla="*/ 747842 h 1100199"/>
                <a:gd name="connsiteX3183" fmla="*/ 783788 w 944763"/>
                <a:gd name="connsiteY3183" fmla="*/ 747842 h 1100199"/>
                <a:gd name="connsiteX3184" fmla="*/ 783178 w 944763"/>
                <a:gd name="connsiteY3184" fmla="*/ 757677 h 1100199"/>
                <a:gd name="connsiteX3185" fmla="*/ 783788 w 944763"/>
                <a:gd name="connsiteY3185" fmla="*/ 757677 h 1100199"/>
                <a:gd name="connsiteX3186" fmla="*/ 783788 w 944763"/>
                <a:gd name="connsiteY3186" fmla="*/ 758291 h 1100199"/>
                <a:gd name="connsiteX3187" fmla="*/ 785007 w 944763"/>
                <a:gd name="connsiteY3187" fmla="*/ 758291 h 1100199"/>
                <a:gd name="connsiteX3188" fmla="*/ 785007 w 944763"/>
                <a:gd name="connsiteY3188" fmla="*/ 759521 h 1100199"/>
                <a:gd name="connsiteX3189" fmla="*/ 785617 w 944763"/>
                <a:gd name="connsiteY3189" fmla="*/ 759521 h 1100199"/>
                <a:gd name="connsiteX3190" fmla="*/ 785617 w 944763"/>
                <a:gd name="connsiteY3190" fmla="*/ 760750 h 1100199"/>
                <a:gd name="connsiteX3191" fmla="*/ 786227 w 944763"/>
                <a:gd name="connsiteY3191" fmla="*/ 760750 h 1100199"/>
                <a:gd name="connsiteX3192" fmla="*/ 786227 w 944763"/>
                <a:gd name="connsiteY3192" fmla="*/ 759521 h 1100199"/>
                <a:gd name="connsiteX3193" fmla="*/ 786837 w 944763"/>
                <a:gd name="connsiteY3193" fmla="*/ 759521 h 1100199"/>
                <a:gd name="connsiteX3194" fmla="*/ 786227 w 944763"/>
                <a:gd name="connsiteY3194" fmla="*/ 766282 h 1100199"/>
                <a:gd name="connsiteX3195" fmla="*/ 786837 w 944763"/>
                <a:gd name="connsiteY3195" fmla="*/ 766282 h 1100199"/>
                <a:gd name="connsiteX3196" fmla="*/ 786837 w 944763"/>
                <a:gd name="connsiteY3196" fmla="*/ 765667 h 1100199"/>
                <a:gd name="connsiteX3197" fmla="*/ 787446 w 944763"/>
                <a:gd name="connsiteY3197" fmla="*/ 765667 h 1100199"/>
                <a:gd name="connsiteX3198" fmla="*/ 787446 w 944763"/>
                <a:gd name="connsiteY3198" fmla="*/ 766896 h 1100199"/>
                <a:gd name="connsiteX3199" fmla="*/ 793544 w 944763"/>
                <a:gd name="connsiteY3199" fmla="*/ 769355 h 1100199"/>
                <a:gd name="connsiteX3200" fmla="*/ 793544 w 944763"/>
                <a:gd name="connsiteY3200" fmla="*/ 769970 h 1100199"/>
                <a:gd name="connsiteX3201" fmla="*/ 808788 w 944763"/>
                <a:gd name="connsiteY3201" fmla="*/ 769355 h 1100199"/>
                <a:gd name="connsiteX3202" fmla="*/ 808788 w 944763"/>
                <a:gd name="connsiteY3202" fmla="*/ 769970 h 1100199"/>
                <a:gd name="connsiteX3203" fmla="*/ 809398 w 944763"/>
                <a:gd name="connsiteY3203" fmla="*/ 769970 h 1100199"/>
                <a:gd name="connsiteX3204" fmla="*/ 809398 w 944763"/>
                <a:gd name="connsiteY3204" fmla="*/ 770584 h 1100199"/>
                <a:gd name="connsiteX3205" fmla="*/ 810007 w 944763"/>
                <a:gd name="connsiteY3205" fmla="*/ 770584 h 1100199"/>
                <a:gd name="connsiteX3206" fmla="*/ 810007 w 944763"/>
                <a:gd name="connsiteY3206" fmla="*/ 771199 h 1100199"/>
                <a:gd name="connsiteX3207" fmla="*/ 811227 w 944763"/>
                <a:gd name="connsiteY3207" fmla="*/ 771199 h 1100199"/>
                <a:gd name="connsiteX3208" fmla="*/ 811227 w 944763"/>
                <a:gd name="connsiteY3208" fmla="*/ 771814 h 1100199"/>
                <a:gd name="connsiteX3209" fmla="*/ 812446 w 944763"/>
                <a:gd name="connsiteY3209" fmla="*/ 771814 h 1100199"/>
                <a:gd name="connsiteX3210" fmla="*/ 813056 w 944763"/>
                <a:gd name="connsiteY3210" fmla="*/ 774887 h 1100199"/>
                <a:gd name="connsiteX3211" fmla="*/ 814885 w 944763"/>
                <a:gd name="connsiteY3211" fmla="*/ 775502 h 1100199"/>
                <a:gd name="connsiteX3212" fmla="*/ 814885 w 944763"/>
                <a:gd name="connsiteY3212" fmla="*/ 776731 h 1100199"/>
                <a:gd name="connsiteX3213" fmla="*/ 816105 w 944763"/>
                <a:gd name="connsiteY3213" fmla="*/ 776731 h 1100199"/>
                <a:gd name="connsiteX3214" fmla="*/ 816105 w 944763"/>
                <a:gd name="connsiteY3214" fmla="*/ 777346 h 1100199"/>
                <a:gd name="connsiteX3215" fmla="*/ 817324 w 944763"/>
                <a:gd name="connsiteY3215" fmla="*/ 777346 h 1100199"/>
                <a:gd name="connsiteX3216" fmla="*/ 817324 w 944763"/>
                <a:gd name="connsiteY3216" fmla="*/ 777960 h 1100199"/>
                <a:gd name="connsiteX3217" fmla="*/ 819763 w 944763"/>
                <a:gd name="connsiteY3217" fmla="*/ 777960 h 1100199"/>
                <a:gd name="connsiteX3218" fmla="*/ 819763 w 944763"/>
                <a:gd name="connsiteY3218" fmla="*/ 778575 h 1100199"/>
                <a:gd name="connsiteX3219" fmla="*/ 822202 w 944763"/>
                <a:gd name="connsiteY3219" fmla="*/ 779190 h 1100199"/>
                <a:gd name="connsiteX3220" fmla="*/ 822202 w 944763"/>
                <a:gd name="connsiteY3220" fmla="*/ 780419 h 1100199"/>
                <a:gd name="connsiteX3221" fmla="*/ 822812 w 944763"/>
                <a:gd name="connsiteY3221" fmla="*/ 780419 h 1100199"/>
                <a:gd name="connsiteX3222" fmla="*/ 822812 w 944763"/>
                <a:gd name="connsiteY3222" fmla="*/ 781033 h 1100199"/>
                <a:gd name="connsiteX3223" fmla="*/ 830129 w 944763"/>
                <a:gd name="connsiteY3223" fmla="*/ 781648 h 1100199"/>
                <a:gd name="connsiteX3224" fmla="*/ 830129 w 944763"/>
                <a:gd name="connsiteY3224" fmla="*/ 782877 h 1100199"/>
                <a:gd name="connsiteX3225" fmla="*/ 830739 w 944763"/>
                <a:gd name="connsiteY3225" fmla="*/ 782877 h 1100199"/>
                <a:gd name="connsiteX3226" fmla="*/ 833788 w 944763"/>
                <a:gd name="connsiteY3226" fmla="*/ 786565 h 1100199"/>
                <a:gd name="connsiteX3227" fmla="*/ 833788 w 944763"/>
                <a:gd name="connsiteY3227" fmla="*/ 787180 h 1100199"/>
                <a:gd name="connsiteX3228" fmla="*/ 838056 w 944763"/>
                <a:gd name="connsiteY3228" fmla="*/ 789024 h 1100199"/>
                <a:gd name="connsiteX3229" fmla="*/ 838056 w 944763"/>
                <a:gd name="connsiteY3229" fmla="*/ 789639 h 1100199"/>
                <a:gd name="connsiteX3230" fmla="*/ 841715 w 944763"/>
                <a:gd name="connsiteY3230" fmla="*/ 789639 h 1100199"/>
                <a:gd name="connsiteX3231" fmla="*/ 841715 w 944763"/>
                <a:gd name="connsiteY3231" fmla="*/ 790253 h 1100199"/>
                <a:gd name="connsiteX3232" fmla="*/ 841105 w 944763"/>
                <a:gd name="connsiteY3232" fmla="*/ 790253 h 1100199"/>
                <a:gd name="connsiteX3233" fmla="*/ 841105 w 944763"/>
                <a:gd name="connsiteY3233" fmla="*/ 792097 h 1100199"/>
                <a:gd name="connsiteX3234" fmla="*/ 840495 w 944763"/>
                <a:gd name="connsiteY3234" fmla="*/ 792097 h 1100199"/>
                <a:gd name="connsiteX3235" fmla="*/ 839885 w 944763"/>
                <a:gd name="connsiteY3235" fmla="*/ 797629 h 1100199"/>
                <a:gd name="connsiteX3236" fmla="*/ 839276 w 944763"/>
                <a:gd name="connsiteY3236" fmla="*/ 797629 h 1100199"/>
                <a:gd name="connsiteX3237" fmla="*/ 841715 w 944763"/>
                <a:gd name="connsiteY3237" fmla="*/ 808693 h 1100199"/>
                <a:gd name="connsiteX3238" fmla="*/ 843544 w 944763"/>
                <a:gd name="connsiteY3238" fmla="*/ 809922 h 1100199"/>
                <a:gd name="connsiteX3239" fmla="*/ 843544 w 944763"/>
                <a:gd name="connsiteY3239" fmla="*/ 811766 h 1100199"/>
                <a:gd name="connsiteX3240" fmla="*/ 842324 w 944763"/>
                <a:gd name="connsiteY3240" fmla="*/ 811766 h 1100199"/>
                <a:gd name="connsiteX3241" fmla="*/ 842324 w 944763"/>
                <a:gd name="connsiteY3241" fmla="*/ 813610 h 1100199"/>
                <a:gd name="connsiteX3242" fmla="*/ 841715 w 944763"/>
                <a:gd name="connsiteY3242" fmla="*/ 813610 h 1100199"/>
                <a:gd name="connsiteX3243" fmla="*/ 841715 w 944763"/>
                <a:gd name="connsiteY3243" fmla="*/ 816069 h 1100199"/>
                <a:gd name="connsiteX3244" fmla="*/ 841105 w 944763"/>
                <a:gd name="connsiteY3244" fmla="*/ 816069 h 1100199"/>
                <a:gd name="connsiteX3245" fmla="*/ 843544 w 944763"/>
                <a:gd name="connsiteY3245" fmla="*/ 824059 h 1100199"/>
                <a:gd name="connsiteX3246" fmla="*/ 844763 w 944763"/>
                <a:gd name="connsiteY3246" fmla="*/ 826518 h 1100199"/>
                <a:gd name="connsiteX3247" fmla="*/ 844763 w 944763"/>
                <a:gd name="connsiteY3247" fmla="*/ 827747 h 1100199"/>
                <a:gd name="connsiteX3248" fmla="*/ 845373 w 944763"/>
                <a:gd name="connsiteY3248" fmla="*/ 827747 h 1100199"/>
                <a:gd name="connsiteX3249" fmla="*/ 845373 w 944763"/>
                <a:gd name="connsiteY3249" fmla="*/ 828362 h 1100199"/>
                <a:gd name="connsiteX3250" fmla="*/ 847202 w 944763"/>
                <a:gd name="connsiteY3250" fmla="*/ 828362 h 1100199"/>
                <a:gd name="connsiteX3251" fmla="*/ 847202 w 944763"/>
                <a:gd name="connsiteY3251" fmla="*/ 828977 h 1100199"/>
                <a:gd name="connsiteX3252" fmla="*/ 849641 w 944763"/>
                <a:gd name="connsiteY3252" fmla="*/ 828977 h 1100199"/>
                <a:gd name="connsiteX3253" fmla="*/ 849641 w 944763"/>
                <a:gd name="connsiteY3253" fmla="*/ 829591 h 1100199"/>
                <a:gd name="connsiteX3254" fmla="*/ 848422 w 944763"/>
                <a:gd name="connsiteY3254" fmla="*/ 829591 h 1100199"/>
                <a:gd name="connsiteX3255" fmla="*/ 848422 w 944763"/>
                <a:gd name="connsiteY3255" fmla="*/ 830206 h 1100199"/>
                <a:gd name="connsiteX3256" fmla="*/ 847812 w 944763"/>
                <a:gd name="connsiteY3256" fmla="*/ 830206 h 1100199"/>
                <a:gd name="connsiteX3257" fmla="*/ 847812 w 944763"/>
                <a:gd name="connsiteY3257" fmla="*/ 832050 h 1100199"/>
                <a:gd name="connsiteX3258" fmla="*/ 847202 w 944763"/>
                <a:gd name="connsiteY3258" fmla="*/ 832050 h 1100199"/>
                <a:gd name="connsiteX3259" fmla="*/ 847202 w 944763"/>
                <a:gd name="connsiteY3259" fmla="*/ 833894 h 1100199"/>
                <a:gd name="connsiteX3260" fmla="*/ 845983 w 944763"/>
                <a:gd name="connsiteY3260" fmla="*/ 833894 h 1100199"/>
                <a:gd name="connsiteX3261" fmla="*/ 847202 w 944763"/>
                <a:gd name="connsiteY3261" fmla="*/ 836352 h 1100199"/>
                <a:gd name="connsiteX3262" fmla="*/ 847812 w 944763"/>
                <a:gd name="connsiteY3262" fmla="*/ 836352 h 1100199"/>
                <a:gd name="connsiteX3263" fmla="*/ 847812 w 944763"/>
                <a:gd name="connsiteY3263" fmla="*/ 836967 h 1100199"/>
                <a:gd name="connsiteX3264" fmla="*/ 847202 w 944763"/>
                <a:gd name="connsiteY3264" fmla="*/ 836967 h 1100199"/>
                <a:gd name="connsiteX3265" fmla="*/ 847202 w 944763"/>
                <a:gd name="connsiteY3265" fmla="*/ 838196 h 1100199"/>
                <a:gd name="connsiteX3266" fmla="*/ 845373 w 944763"/>
                <a:gd name="connsiteY3266" fmla="*/ 838196 h 1100199"/>
                <a:gd name="connsiteX3267" fmla="*/ 845373 w 944763"/>
                <a:gd name="connsiteY3267" fmla="*/ 840040 h 1100199"/>
                <a:gd name="connsiteX3268" fmla="*/ 844763 w 944763"/>
                <a:gd name="connsiteY3268" fmla="*/ 840040 h 1100199"/>
                <a:gd name="connsiteX3269" fmla="*/ 844763 w 944763"/>
                <a:gd name="connsiteY3269" fmla="*/ 840655 h 1100199"/>
                <a:gd name="connsiteX3270" fmla="*/ 844154 w 944763"/>
                <a:gd name="connsiteY3270" fmla="*/ 840655 h 1100199"/>
                <a:gd name="connsiteX3271" fmla="*/ 843544 w 944763"/>
                <a:gd name="connsiteY3271" fmla="*/ 843114 h 1100199"/>
                <a:gd name="connsiteX3272" fmla="*/ 842324 w 944763"/>
                <a:gd name="connsiteY3272" fmla="*/ 843114 h 1100199"/>
                <a:gd name="connsiteX3273" fmla="*/ 842324 w 944763"/>
                <a:gd name="connsiteY3273" fmla="*/ 843728 h 1100199"/>
                <a:gd name="connsiteX3274" fmla="*/ 841715 w 944763"/>
                <a:gd name="connsiteY3274" fmla="*/ 843728 h 1100199"/>
                <a:gd name="connsiteX3275" fmla="*/ 841715 w 944763"/>
                <a:gd name="connsiteY3275" fmla="*/ 843114 h 1100199"/>
                <a:gd name="connsiteX3276" fmla="*/ 839885 w 944763"/>
                <a:gd name="connsiteY3276" fmla="*/ 843114 h 1100199"/>
                <a:gd name="connsiteX3277" fmla="*/ 839885 w 944763"/>
                <a:gd name="connsiteY3277" fmla="*/ 841884 h 1100199"/>
                <a:gd name="connsiteX3278" fmla="*/ 836836 w 944763"/>
                <a:gd name="connsiteY3278" fmla="*/ 841884 h 1100199"/>
                <a:gd name="connsiteX3279" fmla="*/ 836836 w 944763"/>
                <a:gd name="connsiteY3279" fmla="*/ 843114 h 1100199"/>
                <a:gd name="connsiteX3280" fmla="*/ 836227 w 944763"/>
                <a:gd name="connsiteY3280" fmla="*/ 843114 h 1100199"/>
                <a:gd name="connsiteX3281" fmla="*/ 836227 w 944763"/>
                <a:gd name="connsiteY3281" fmla="*/ 843728 h 1100199"/>
                <a:gd name="connsiteX3282" fmla="*/ 834397 w 944763"/>
                <a:gd name="connsiteY3282" fmla="*/ 843728 h 1100199"/>
                <a:gd name="connsiteX3283" fmla="*/ 834397 w 944763"/>
                <a:gd name="connsiteY3283" fmla="*/ 843114 h 1100199"/>
                <a:gd name="connsiteX3284" fmla="*/ 833788 w 944763"/>
                <a:gd name="connsiteY3284" fmla="*/ 843114 h 1100199"/>
                <a:gd name="connsiteX3285" fmla="*/ 833788 w 944763"/>
                <a:gd name="connsiteY3285" fmla="*/ 841270 h 1100199"/>
                <a:gd name="connsiteX3286" fmla="*/ 824641 w 944763"/>
                <a:gd name="connsiteY3286" fmla="*/ 841884 h 1100199"/>
                <a:gd name="connsiteX3287" fmla="*/ 824641 w 944763"/>
                <a:gd name="connsiteY3287" fmla="*/ 843114 h 1100199"/>
                <a:gd name="connsiteX3288" fmla="*/ 820983 w 944763"/>
                <a:gd name="connsiteY3288" fmla="*/ 843728 h 1100199"/>
                <a:gd name="connsiteX3289" fmla="*/ 820983 w 944763"/>
                <a:gd name="connsiteY3289" fmla="*/ 844343 h 1100199"/>
                <a:gd name="connsiteX3290" fmla="*/ 817934 w 944763"/>
                <a:gd name="connsiteY3290" fmla="*/ 844958 h 1100199"/>
                <a:gd name="connsiteX3291" fmla="*/ 817934 w 944763"/>
                <a:gd name="connsiteY3291" fmla="*/ 845572 h 1100199"/>
                <a:gd name="connsiteX3292" fmla="*/ 811227 w 944763"/>
                <a:gd name="connsiteY3292" fmla="*/ 849260 h 1100199"/>
                <a:gd name="connsiteX3293" fmla="*/ 811227 w 944763"/>
                <a:gd name="connsiteY3293" fmla="*/ 849875 h 1100199"/>
                <a:gd name="connsiteX3294" fmla="*/ 810617 w 944763"/>
                <a:gd name="connsiteY3294" fmla="*/ 849875 h 1100199"/>
                <a:gd name="connsiteX3295" fmla="*/ 810617 w 944763"/>
                <a:gd name="connsiteY3295" fmla="*/ 851104 h 1100199"/>
                <a:gd name="connsiteX3296" fmla="*/ 808788 w 944763"/>
                <a:gd name="connsiteY3296" fmla="*/ 851719 h 1100199"/>
                <a:gd name="connsiteX3297" fmla="*/ 808788 w 944763"/>
                <a:gd name="connsiteY3297" fmla="*/ 852333 h 1100199"/>
                <a:gd name="connsiteX3298" fmla="*/ 806958 w 944763"/>
                <a:gd name="connsiteY3298" fmla="*/ 853563 h 1100199"/>
                <a:gd name="connsiteX3299" fmla="*/ 802690 w 944763"/>
                <a:gd name="connsiteY3299" fmla="*/ 856636 h 1100199"/>
                <a:gd name="connsiteX3300" fmla="*/ 802080 w 944763"/>
                <a:gd name="connsiteY3300" fmla="*/ 856636 h 1100199"/>
                <a:gd name="connsiteX3301" fmla="*/ 799641 w 944763"/>
                <a:gd name="connsiteY3301" fmla="*/ 861553 h 1100199"/>
                <a:gd name="connsiteX3302" fmla="*/ 799032 w 944763"/>
                <a:gd name="connsiteY3302" fmla="*/ 861553 h 1100199"/>
                <a:gd name="connsiteX3303" fmla="*/ 799032 w 944763"/>
                <a:gd name="connsiteY3303" fmla="*/ 862782 h 1100199"/>
                <a:gd name="connsiteX3304" fmla="*/ 799641 w 944763"/>
                <a:gd name="connsiteY3304" fmla="*/ 862782 h 1100199"/>
                <a:gd name="connsiteX3305" fmla="*/ 799641 w 944763"/>
                <a:gd name="connsiteY3305" fmla="*/ 864012 h 1100199"/>
                <a:gd name="connsiteX3306" fmla="*/ 799032 w 944763"/>
                <a:gd name="connsiteY3306" fmla="*/ 864012 h 1100199"/>
                <a:gd name="connsiteX3307" fmla="*/ 799032 w 944763"/>
                <a:gd name="connsiteY3307" fmla="*/ 865241 h 1100199"/>
                <a:gd name="connsiteX3308" fmla="*/ 798422 w 944763"/>
                <a:gd name="connsiteY3308" fmla="*/ 865241 h 1100199"/>
                <a:gd name="connsiteX3309" fmla="*/ 798422 w 944763"/>
                <a:gd name="connsiteY3309" fmla="*/ 865856 h 1100199"/>
                <a:gd name="connsiteX3310" fmla="*/ 797812 w 944763"/>
                <a:gd name="connsiteY3310" fmla="*/ 865856 h 1100199"/>
                <a:gd name="connsiteX3311" fmla="*/ 797812 w 944763"/>
                <a:gd name="connsiteY3311" fmla="*/ 867700 h 1100199"/>
                <a:gd name="connsiteX3312" fmla="*/ 797202 w 944763"/>
                <a:gd name="connsiteY3312" fmla="*/ 867700 h 1100199"/>
                <a:gd name="connsiteX3313" fmla="*/ 797202 w 944763"/>
                <a:gd name="connsiteY3313" fmla="*/ 868929 h 1100199"/>
                <a:gd name="connsiteX3314" fmla="*/ 797812 w 944763"/>
                <a:gd name="connsiteY3314" fmla="*/ 868929 h 1100199"/>
                <a:gd name="connsiteX3315" fmla="*/ 797812 w 944763"/>
                <a:gd name="connsiteY3315" fmla="*/ 869544 h 1100199"/>
                <a:gd name="connsiteX3316" fmla="*/ 798422 w 944763"/>
                <a:gd name="connsiteY3316" fmla="*/ 869544 h 1100199"/>
                <a:gd name="connsiteX3317" fmla="*/ 798422 w 944763"/>
                <a:gd name="connsiteY3317" fmla="*/ 870773 h 1100199"/>
                <a:gd name="connsiteX3318" fmla="*/ 799032 w 944763"/>
                <a:gd name="connsiteY3318" fmla="*/ 870773 h 1100199"/>
                <a:gd name="connsiteX3319" fmla="*/ 799641 w 944763"/>
                <a:gd name="connsiteY3319" fmla="*/ 878764 h 1100199"/>
                <a:gd name="connsiteX3320" fmla="*/ 800861 w 944763"/>
                <a:gd name="connsiteY3320" fmla="*/ 878764 h 1100199"/>
                <a:gd name="connsiteX3321" fmla="*/ 800861 w 944763"/>
                <a:gd name="connsiteY3321" fmla="*/ 880607 h 1100199"/>
                <a:gd name="connsiteX3322" fmla="*/ 801471 w 944763"/>
                <a:gd name="connsiteY3322" fmla="*/ 880607 h 1100199"/>
                <a:gd name="connsiteX3323" fmla="*/ 803300 w 944763"/>
                <a:gd name="connsiteY3323" fmla="*/ 898432 h 1100199"/>
                <a:gd name="connsiteX3324" fmla="*/ 802690 w 944763"/>
                <a:gd name="connsiteY3324" fmla="*/ 898432 h 1100199"/>
                <a:gd name="connsiteX3325" fmla="*/ 794154 w 944763"/>
                <a:gd name="connsiteY3325" fmla="*/ 908882 h 1100199"/>
                <a:gd name="connsiteX3326" fmla="*/ 794154 w 944763"/>
                <a:gd name="connsiteY3326" fmla="*/ 910111 h 1100199"/>
                <a:gd name="connsiteX3327" fmla="*/ 786837 w 944763"/>
                <a:gd name="connsiteY3327" fmla="*/ 912569 h 1100199"/>
                <a:gd name="connsiteX3328" fmla="*/ 786837 w 944763"/>
                <a:gd name="connsiteY3328" fmla="*/ 913799 h 1100199"/>
                <a:gd name="connsiteX3329" fmla="*/ 781959 w 944763"/>
                <a:gd name="connsiteY3329" fmla="*/ 918101 h 1100199"/>
                <a:gd name="connsiteX3330" fmla="*/ 781349 w 944763"/>
                <a:gd name="connsiteY3330" fmla="*/ 918101 h 1100199"/>
                <a:gd name="connsiteX3331" fmla="*/ 773422 w 944763"/>
                <a:gd name="connsiteY3331" fmla="*/ 931624 h 1100199"/>
                <a:gd name="connsiteX3332" fmla="*/ 772202 w 944763"/>
                <a:gd name="connsiteY3332" fmla="*/ 931624 h 1100199"/>
                <a:gd name="connsiteX3333" fmla="*/ 772202 w 944763"/>
                <a:gd name="connsiteY3333" fmla="*/ 932238 h 1100199"/>
                <a:gd name="connsiteX3334" fmla="*/ 771593 w 944763"/>
                <a:gd name="connsiteY3334" fmla="*/ 932238 h 1100199"/>
                <a:gd name="connsiteX3335" fmla="*/ 771593 w 944763"/>
                <a:gd name="connsiteY3335" fmla="*/ 938385 h 1100199"/>
                <a:gd name="connsiteX3336" fmla="*/ 770983 w 944763"/>
                <a:gd name="connsiteY3336" fmla="*/ 938385 h 1100199"/>
                <a:gd name="connsiteX3337" fmla="*/ 770983 w 944763"/>
                <a:gd name="connsiteY3337" fmla="*/ 945146 h 1100199"/>
                <a:gd name="connsiteX3338" fmla="*/ 770373 w 944763"/>
                <a:gd name="connsiteY3338" fmla="*/ 945146 h 1100199"/>
                <a:gd name="connsiteX3339" fmla="*/ 770373 w 944763"/>
                <a:gd name="connsiteY3339" fmla="*/ 946990 h 1100199"/>
                <a:gd name="connsiteX3340" fmla="*/ 769763 w 944763"/>
                <a:gd name="connsiteY3340" fmla="*/ 946990 h 1100199"/>
                <a:gd name="connsiteX3341" fmla="*/ 768544 w 944763"/>
                <a:gd name="connsiteY3341" fmla="*/ 950678 h 1100199"/>
                <a:gd name="connsiteX3342" fmla="*/ 767934 w 944763"/>
                <a:gd name="connsiteY3342" fmla="*/ 950678 h 1100199"/>
                <a:gd name="connsiteX3343" fmla="*/ 767324 w 944763"/>
                <a:gd name="connsiteY3343" fmla="*/ 953751 h 1100199"/>
                <a:gd name="connsiteX3344" fmla="*/ 766715 w 944763"/>
                <a:gd name="connsiteY3344" fmla="*/ 953751 h 1100199"/>
                <a:gd name="connsiteX3345" fmla="*/ 765495 w 944763"/>
                <a:gd name="connsiteY3345" fmla="*/ 956825 h 1100199"/>
                <a:gd name="connsiteX3346" fmla="*/ 763056 w 944763"/>
                <a:gd name="connsiteY3346" fmla="*/ 957439 h 1100199"/>
                <a:gd name="connsiteX3347" fmla="*/ 763056 w 944763"/>
                <a:gd name="connsiteY3347" fmla="*/ 956825 h 1100199"/>
                <a:gd name="connsiteX3348" fmla="*/ 760007 w 944763"/>
                <a:gd name="connsiteY3348" fmla="*/ 957439 h 1100199"/>
                <a:gd name="connsiteX3349" fmla="*/ 760007 w 944763"/>
                <a:gd name="connsiteY3349" fmla="*/ 958054 h 1100199"/>
                <a:gd name="connsiteX3350" fmla="*/ 755739 w 944763"/>
                <a:gd name="connsiteY3350" fmla="*/ 958054 h 1100199"/>
                <a:gd name="connsiteX3351" fmla="*/ 755739 w 944763"/>
                <a:gd name="connsiteY3351" fmla="*/ 957439 h 1100199"/>
                <a:gd name="connsiteX3352" fmla="*/ 753910 w 944763"/>
                <a:gd name="connsiteY3352" fmla="*/ 957439 h 1100199"/>
                <a:gd name="connsiteX3353" fmla="*/ 753910 w 944763"/>
                <a:gd name="connsiteY3353" fmla="*/ 956825 h 1100199"/>
                <a:gd name="connsiteX3354" fmla="*/ 748422 w 944763"/>
                <a:gd name="connsiteY3354" fmla="*/ 957439 h 1100199"/>
                <a:gd name="connsiteX3355" fmla="*/ 748422 w 944763"/>
                <a:gd name="connsiteY3355" fmla="*/ 958054 h 1100199"/>
                <a:gd name="connsiteX3356" fmla="*/ 746593 w 944763"/>
                <a:gd name="connsiteY3356" fmla="*/ 958054 h 1100199"/>
                <a:gd name="connsiteX3357" fmla="*/ 746593 w 944763"/>
                <a:gd name="connsiteY3357" fmla="*/ 958669 h 1100199"/>
                <a:gd name="connsiteX3358" fmla="*/ 742324 w 944763"/>
                <a:gd name="connsiteY3358" fmla="*/ 958669 h 1100199"/>
                <a:gd name="connsiteX3359" fmla="*/ 742324 w 944763"/>
                <a:gd name="connsiteY3359" fmla="*/ 959283 h 1100199"/>
                <a:gd name="connsiteX3360" fmla="*/ 739276 w 944763"/>
                <a:gd name="connsiteY3360" fmla="*/ 959283 h 1100199"/>
                <a:gd name="connsiteX3361" fmla="*/ 739276 w 944763"/>
                <a:gd name="connsiteY3361" fmla="*/ 958669 h 1100199"/>
                <a:gd name="connsiteX3362" fmla="*/ 735617 w 944763"/>
                <a:gd name="connsiteY3362" fmla="*/ 958054 h 1100199"/>
                <a:gd name="connsiteX3363" fmla="*/ 735617 w 944763"/>
                <a:gd name="connsiteY3363" fmla="*/ 957439 h 1100199"/>
                <a:gd name="connsiteX3364" fmla="*/ 734398 w 944763"/>
                <a:gd name="connsiteY3364" fmla="*/ 957439 h 1100199"/>
                <a:gd name="connsiteX3365" fmla="*/ 734398 w 944763"/>
                <a:gd name="connsiteY3365" fmla="*/ 956825 h 1100199"/>
                <a:gd name="connsiteX3366" fmla="*/ 733178 w 944763"/>
                <a:gd name="connsiteY3366" fmla="*/ 956825 h 1100199"/>
                <a:gd name="connsiteX3367" fmla="*/ 733178 w 944763"/>
                <a:gd name="connsiteY3367" fmla="*/ 955595 h 1100199"/>
                <a:gd name="connsiteX3368" fmla="*/ 731349 w 944763"/>
                <a:gd name="connsiteY3368" fmla="*/ 954366 h 1100199"/>
                <a:gd name="connsiteX3369" fmla="*/ 730739 w 944763"/>
                <a:gd name="connsiteY3369" fmla="*/ 954366 h 1100199"/>
                <a:gd name="connsiteX3370" fmla="*/ 730739 w 944763"/>
                <a:gd name="connsiteY3370" fmla="*/ 953751 h 1100199"/>
                <a:gd name="connsiteX3371" fmla="*/ 729520 w 944763"/>
                <a:gd name="connsiteY3371" fmla="*/ 953751 h 1100199"/>
                <a:gd name="connsiteX3372" fmla="*/ 729520 w 944763"/>
                <a:gd name="connsiteY3372" fmla="*/ 951907 h 1100199"/>
                <a:gd name="connsiteX3373" fmla="*/ 728910 w 944763"/>
                <a:gd name="connsiteY3373" fmla="*/ 951907 h 1100199"/>
                <a:gd name="connsiteX3374" fmla="*/ 728910 w 944763"/>
                <a:gd name="connsiteY3374" fmla="*/ 951293 h 1100199"/>
                <a:gd name="connsiteX3375" fmla="*/ 728300 w 944763"/>
                <a:gd name="connsiteY3375" fmla="*/ 951293 h 1100199"/>
                <a:gd name="connsiteX3376" fmla="*/ 728300 w 944763"/>
                <a:gd name="connsiteY3376" fmla="*/ 948219 h 1100199"/>
                <a:gd name="connsiteX3377" fmla="*/ 728910 w 944763"/>
                <a:gd name="connsiteY3377" fmla="*/ 948219 h 1100199"/>
                <a:gd name="connsiteX3378" fmla="*/ 729520 w 944763"/>
                <a:gd name="connsiteY3378" fmla="*/ 946375 h 1100199"/>
                <a:gd name="connsiteX3379" fmla="*/ 728910 w 944763"/>
                <a:gd name="connsiteY3379" fmla="*/ 946375 h 1100199"/>
                <a:gd name="connsiteX3380" fmla="*/ 728910 w 944763"/>
                <a:gd name="connsiteY3380" fmla="*/ 943302 h 1100199"/>
                <a:gd name="connsiteX3381" fmla="*/ 727690 w 944763"/>
                <a:gd name="connsiteY3381" fmla="*/ 943302 h 1100199"/>
                <a:gd name="connsiteX3382" fmla="*/ 727690 w 944763"/>
                <a:gd name="connsiteY3382" fmla="*/ 942688 h 1100199"/>
                <a:gd name="connsiteX3383" fmla="*/ 727081 w 944763"/>
                <a:gd name="connsiteY3383" fmla="*/ 942688 h 1100199"/>
                <a:gd name="connsiteX3384" fmla="*/ 727081 w 944763"/>
                <a:gd name="connsiteY3384" fmla="*/ 939614 h 1100199"/>
                <a:gd name="connsiteX3385" fmla="*/ 727690 w 944763"/>
                <a:gd name="connsiteY3385" fmla="*/ 939614 h 1100199"/>
                <a:gd name="connsiteX3386" fmla="*/ 727690 w 944763"/>
                <a:gd name="connsiteY3386" fmla="*/ 939000 h 1100199"/>
                <a:gd name="connsiteX3387" fmla="*/ 728300 w 944763"/>
                <a:gd name="connsiteY3387" fmla="*/ 939000 h 1100199"/>
                <a:gd name="connsiteX3388" fmla="*/ 728300 w 944763"/>
                <a:gd name="connsiteY3388" fmla="*/ 934082 h 1100199"/>
                <a:gd name="connsiteX3389" fmla="*/ 727690 w 944763"/>
                <a:gd name="connsiteY3389" fmla="*/ 934082 h 1100199"/>
                <a:gd name="connsiteX3390" fmla="*/ 727690 w 944763"/>
                <a:gd name="connsiteY3390" fmla="*/ 933468 h 1100199"/>
                <a:gd name="connsiteX3391" fmla="*/ 727081 w 944763"/>
                <a:gd name="connsiteY3391" fmla="*/ 933468 h 1100199"/>
                <a:gd name="connsiteX3392" fmla="*/ 727081 w 944763"/>
                <a:gd name="connsiteY3392" fmla="*/ 931009 h 1100199"/>
                <a:gd name="connsiteX3393" fmla="*/ 726471 w 944763"/>
                <a:gd name="connsiteY3393" fmla="*/ 931009 h 1100199"/>
                <a:gd name="connsiteX3394" fmla="*/ 726471 w 944763"/>
                <a:gd name="connsiteY3394" fmla="*/ 926092 h 1100199"/>
                <a:gd name="connsiteX3395" fmla="*/ 727690 w 944763"/>
                <a:gd name="connsiteY3395" fmla="*/ 926092 h 1100199"/>
                <a:gd name="connsiteX3396" fmla="*/ 727690 w 944763"/>
                <a:gd name="connsiteY3396" fmla="*/ 925477 h 1100199"/>
                <a:gd name="connsiteX3397" fmla="*/ 728910 w 944763"/>
                <a:gd name="connsiteY3397" fmla="*/ 925477 h 1100199"/>
                <a:gd name="connsiteX3398" fmla="*/ 728910 w 944763"/>
                <a:gd name="connsiteY3398" fmla="*/ 924248 h 1100199"/>
                <a:gd name="connsiteX3399" fmla="*/ 730739 w 944763"/>
                <a:gd name="connsiteY3399" fmla="*/ 924248 h 1100199"/>
                <a:gd name="connsiteX3400" fmla="*/ 730739 w 944763"/>
                <a:gd name="connsiteY3400" fmla="*/ 923633 h 1100199"/>
                <a:gd name="connsiteX3401" fmla="*/ 735617 w 944763"/>
                <a:gd name="connsiteY3401" fmla="*/ 923019 h 1100199"/>
                <a:gd name="connsiteX3402" fmla="*/ 735617 w 944763"/>
                <a:gd name="connsiteY3402" fmla="*/ 922404 h 1100199"/>
                <a:gd name="connsiteX3403" fmla="*/ 738666 w 944763"/>
                <a:gd name="connsiteY3403" fmla="*/ 920560 h 1100199"/>
                <a:gd name="connsiteX3404" fmla="*/ 738666 w 944763"/>
                <a:gd name="connsiteY3404" fmla="*/ 919945 h 1100199"/>
                <a:gd name="connsiteX3405" fmla="*/ 739276 w 944763"/>
                <a:gd name="connsiteY3405" fmla="*/ 919945 h 1100199"/>
                <a:gd name="connsiteX3406" fmla="*/ 739276 w 944763"/>
                <a:gd name="connsiteY3406" fmla="*/ 919331 h 1100199"/>
                <a:gd name="connsiteX3407" fmla="*/ 739885 w 944763"/>
                <a:gd name="connsiteY3407" fmla="*/ 919945 h 1100199"/>
                <a:gd name="connsiteX3408" fmla="*/ 739885 w 944763"/>
                <a:gd name="connsiteY3408" fmla="*/ 918716 h 1100199"/>
                <a:gd name="connsiteX3409" fmla="*/ 740495 w 944763"/>
                <a:gd name="connsiteY3409" fmla="*/ 918716 h 1100199"/>
                <a:gd name="connsiteX3410" fmla="*/ 740495 w 944763"/>
                <a:gd name="connsiteY3410" fmla="*/ 917487 h 1100199"/>
                <a:gd name="connsiteX3411" fmla="*/ 741105 w 944763"/>
                <a:gd name="connsiteY3411" fmla="*/ 917487 h 1100199"/>
                <a:gd name="connsiteX3412" fmla="*/ 741105 w 944763"/>
                <a:gd name="connsiteY3412" fmla="*/ 911340 h 1100199"/>
                <a:gd name="connsiteX3413" fmla="*/ 742324 w 944763"/>
                <a:gd name="connsiteY3413" fmla="*/ 911340 h 1100199"/>
                <a:gd name="connsiteX3414" fmla="*/ 742934 w 944763"/>
                <a:gd name="connsiteY3414" fmla="*/ 908882 h 1100199"/>
                <a:gd name="connsiteX3415" fmla="*/ 743544 w 944763"/>
                <a:gd name="connsiteY3415" fmla="*/ 908882 h 1100199"/>
                <a:gd name="connsiteX3416" fmla="*/ 743544 w 944763"/>
                <a:gd name="connsiteY3416" fmla="*/ 907038 h 1100199"/>
                <a:gd name="connsiteX3417" fmla="*/ 744154 w 944763"/>
                <a:gd name="connsiteY3417" fmla="*/ 907038 h 1100199"/>
                <a:gd name="connsiteX3418" fmla="*/ 744154 w 944763"/>
                <a:gd name="connsiteY3418" fmla="*/ 903964 h 1100199"/>
                <a:gd name="connsiteX3419" fmla="*/ 744763 w 944763"/>
                <a:gd name="connsiteY3419" fmla="*/ 903964 h 1100199"/>
                <a:gd name="connsiteX3420" fmla="*/ 745983 w 944763"/>
                <a:gd name="connsiteY3420" fmla="*/ 902120 h 1100199"/>
                <a:gd name="connsiteX3421" fmla="*/ 747202 w 944763"/>
                <a:gd name="connsiteY3421" fmla="*/ 902120 h 1100199"/>
                <a:gd name="connsiteX3422" fmla="*/ 747202 w 944763"/>
                <a:gd name="connsiteY3422" fmla="*/ 899662 h 1100199"/>
                <a:gd name="connsiteX3423" fmla="*/ 746593 w 944763"/>
                <a:gd name="connsiteY3423" fmla="*/ 899662 h 1100199"/>
                <a:gd name="connsiteX3424" fmla="*/ 746593 w 944763"/>
                <a:gd name="connsiteY3424" fmla="*/ 899047 h 1100199"/>
                <a:gd name="connsiteX3425" fmla="*/ 747812 w 944763"/>
                <a:gd name="connsiteY3425" fmla="*/ 899047 h 1100199"/>
                <a:gd name="connsiteX3426" fmla="*/ 747812 w 944763"/>
                <a:gd name="connsiteY3426" fmla="*/ 898432 h 1100199"/>
                <a:gd name="connsiteX3427" fmla="*/ 747202 w 944763"/>
                <a:gd name="connsiteY3427" fmla="*/ 898432 h 1100199"/>
                <a:gd name="connsiteX3428" fmla="*/ 748422 w 944763"/>
                <a:gd name="connsiteY3428" fmla="*/ 890442 h 1100199"/>
                <a:gd name="connsiteX3429" fmla="*/ 746593 w 944763"/>
                <a:gd name="connsiteY3429" fmla="*/ 889213 h 1100199"/>
                <a:gd name="connsiteX3430" fmla="*/ 746593 w 944763"/>
                <a:gd name="connsiteY3430" fmla="*/ 888598 h 1100199"/>
                <a:gd name="connsiteX3431" fmla="*/ 745983 w 944763"/>
                <a:gd name="connsiteY3431" fmla="*/ 888598 h 1100199"/>
                <a:gd name="connsiteX3432" fmla="*/ 745983 w 944763"/>
                <a:gd name="connsiteY3432" fmla="*/ 887983 h 1100199"/>
                <a:gd name="connsiteX3433" fmla="*/ 744763 w 944763"/>
                <a:gd name="connsiteY3433" fmla="*/ 887983 h 1100199"/>
                <a:gd name="connsiteX3434" fmla="*/ 744763 w 944763"/>
                <a:gd name="connsiteY3434" fmla="*/ 887369 h 1100199"/>
                <a:gd name="connsiteX3435" fmla="*/ 744154 w 944763"/>
                <a:gd name="connsiteY3435" fmla="*/ 887369 h 1100199"/>
                <a:gd name="connsiteX3436" fmla="*/ 744154 w 944763"/>
                <a:gd name="connsiteY3436" fmla="*/ 886754 h 1100199"/>
                <a:gd name="connsiteX3437" fmla="*/ 742934 w 944763"/>
                <a:gd name="connsiteY3437" fmla="*/ 886754 h 1100199"/>
                <a:gd name="connsiteX3438" fmla="*/ 742934 w 944763"/>
                <a:gd name="connsiteY3438" fmla="*/ 886139 h 1100199"/>
                <a:gd name="connsiteX3439" fmla="*/ 742324 w 944763"/>
                <a:gd name="connsiteY3439" fmla="*/ 886139 h 1100199"/>
                <a:gd name="connsiteX3440" fmla="*/ 742324 w 944763"/>
                <a:gd name="connsiteY3440" fmla="*/ 884910 h 1100199"/>
                <a:gd name="connsiteX3441" fmla="*/ 741105 w 944763"/>
                <a:gd name="connsiteY3441" fmla="*/ 884910 h 1100199"/>
                <a:gd name="connsiteX3442" fmla="*/ 741105 w 944763"/>
                <a:gd name="connsiteY3442" fmla="*/ 884295 h 1100199"/>
                <a:gd name="connsiteX3443" fmla="*/ 740495 w 944763"/>
                <a:gd name="connsiteY3443" fmla="*/ 884295 h 1100199"/>
                <a:gd name="connsiteX3444" fmla="*/ 740495 w 944763"/>
                <a:gd name="connsiteY3444" fmla="*/ 883681 h 1100199"/>
                <a:gd name="connsiteX3445" fmla="*/ 739276 w 944763"/>
                <a:gd name="connsiteY3445" fmla="*/ 883681 h 1100199"/>
                <a:gd name="connsiteX3446" fmla="*/ 739276 w 944763"/>
                <a:gd name="connsiteY3446" fmla="*/ 879993 h 1100199"/>
                <a:gd name="connsiteX3447" fmla="*/ 739885 w 944763"/>
                <a:gd name="connsiteY3447" fmla="*/ 879993 h 1100199"/>
                <a:gd name="connsiteX3448" fmla="*/ 739885 w 944763"/>
                <a:gd name="connsiteY3448" fmla="*/ 878764 h 1100199"/>
                <a:gd name="connsiteX3449" fmla="*/ 741105 w 944763"/>
                <a:gd name="connsiteY3449" fmla="*/ 878764 h 1100199"/>
                <a:gd name="connsiteX3450" fmla="*/ 741105 w 944763"/>
                <a:gd name="connsiteY3450" fmla="*/ 877534 h 1100199"/>
                <a:gd name="connsiteX3451" fmla="*/ 742324 w 944763"/>
                <a:gd name="connsiteY3451" fmla="*/ 877534 h 1100199"/>
                <a:gd name="connsiteX3452" fmla="*/ 742324 w 944763"/>
                <a:gd name="connsiteY3452" fmla="*/ 876920 h 1100199"/>
                <a:gd name="connsiteX3453" fmla="*/ 743544 w 944763"/>
                <a:gd name="connsiteY3453" fmla="*/ 876920 h 1100199"/>
                <a:gd name="connsiteX3454" fmla="*/ 743544 w 944763"/>
                <a:gd name="connsiteY3454" fmla="*/ 876305 h 1100199"/>
                <a:gd name="connsiteX3455" fmla="*/ 745983 w 944763"/>
                <a:gd name="connsiteY3455" fmla="*/ 876305 h 1100199"/>
                <a:gd name="connsiteX3456" fmla="*/ 745983 w 944763"/>
                <a:gd name="connsiteY3456" fmla="*/ 875690 h 1100199"/>
                <a:gd name="connsiteX3457" fmla="*/ 746593 w 944763"/>
                <a:gd name="connsiteY3457" fmla="*/ 875690 h 1100199"/>
                <a:gd name="connsiteX3458" fmla="*/ 746593 w 944763"/>
                <a:gd name="connsiteY3458" fmla="*/ 875076 h 1100199"/>
                <a:gd name="connsiteX3459" fmla="*/ 748422 w 944763"/>
                <a:gd name="connsiteY3459" fmla="*/ 875076 h 1100199"/>
                <a:gd name="connsiteX3460" fmla="*/ 748422 w 944763"/>
                <a:gd name="connsiteY3460" fmla="*/ 874461 h 1100199"/>
                <a:gd name="connsiteX3461" fmla="*/ 749032 w 944763"/>
                <a:gd name="connsiteY3461" fmla="*/ 874461 h 1100199"/>
                <a:gd name="connsiteX3462" fmla="*/ 749032 w 944763"/>
                <a:gd name="connsiteY3462" fmla="*/ 873232 h 1100199"/>
                <a:gd name="connsiteX3463" fmla="*/ 750251 w 944763"/>
                <a:gd name="connsiteY3463" fmla="*/ 873232 h 1100199"/>
                <a:gd name="connsiteX3464" fmla="*/ 750251 w 944763"/>
                <a:gd name="connsiteY3464" fmla="*/ 872002 h 1100199"/>
                <a:gd name="connsiteX3465" fmla="*/ 750861 w 944763"/>
                <a:gd name="connsiteY3465" fmla="*/ 872002 h 1100199"/>
                <a:gd name="connsiteX3466" fmla="*/ 750861 w 944763"/>
                <a:gd name="connsiteY3466" fmla="*/ 871388 h 1100199"/>
                <a:gd name="connsiteX3467" fmla="*/ 762446 w 944763"/>
                <a:gd name="connsiteY3467" fmla="*/ 871388 h 1100199"/>
                <a:gd name="connsiteX3468" fmla="*/ 762446 w 944763"/>
                <a:gd name="connsiteY3468" fmla="*/ 870773 h 1100199"/>
                <a:gd name="connsiteX3469" fmla="*/ 764276 w 944763"/>
                <a:gd name="connsiteY3469" fmla="*/ 870773 h 1100199"/>
                <a:gd name="connsiteX3470" fmla="*/ 767324 w 944763"/>
                <a:gd name="connsiteY3470" fmla="*/ 867700 h 1100199"/>
                <a:gd name="connsiteX3471" fmla="*/ 768544 w 944763"/>
                <a:gd name="connsiteY3471" fmla="*/ 861553 h 1100199"/>
                <a:gd name="connsiteX3472" fmla="*/ 769763 w 944763"/>
                <a:gd name="connsiteY3472" fmla="*/ 861553 h 1100199"/>
                <a:gd name="connsiteX3473" fmla="*/ 769763 w 944763"/>
                <a:gd name="connsiteY3473" fmla="*/ 849875 h 1100199"/>
                <a:gd name="connsiteX3474" fmla="*/ 768544 w 944763"/>
                <a:gd name="connsiteY3474" fmla="*/ 849875 h 1100199"/>
                <a:gd name="connsiteX3475" fmla="*/ 768544 w 944763"/>
                <a:gd name="connsiteY3475" fmla="*/ 848031 h 1100199"/>
                <a:gd name="connsiteX3476" fmla="*/ 767934 w 944763"/>
                <a:gd name="connsiteY3476" fmla="*/ 848031 h 1100199"/>
                <a:gd name="connsiteX3477" fmla="*/ 767934 w 944763"/>
                <a:gd name="connsiteY3477" fmla="*/ 847416 h 1100199"/>
                <a:gd name="connsiteX3478" fmla="*/ 765495 w 944763"/>
                <a:gd name="connsiteY3478" fmla="*/ 846187 h 1100199"/>
                <a:gd name="connsiteX3479" fmla="*/ 765495 w 944763"/>
                <a:gd name="connsiteY3479" fmla="*/ 845572 h 1100199"/>
                <a:gd name="connsiteX3480" fmla="*/ 763056 w 944763"/>
                <a:gd name="connsiteY3480" fmla="*/ 845572 h 1100199"/>
                <a:gd name="connsiteX3481" fmla="*/ 763056 w 944763"/>
                <a:gd name="connsiteY3481" fmla="*/ 844343 h 1100199"/>
                <a:gd name="connsiteX3482" fmla="*/ 762446 w 944763"/>
                <a:gd name="connsiteY3482" fmla="*/ 844343 h 1100199"/>
                <a:gd name="connsiteX3483" fmla="*/ 760617 w 944763"/>
                <a:gd name="connsiteY3483" fmla="*/ 840040 h 1100199"/>
                <a:gd name="connsiteX3484" fmla="*/ 760007 w 944763"/>
                <a:gd name="connsiteY3484" fmla="*/ 840040 h 1100199"/>
                <a:gd name="connsiteX3485" fmla="*/ 760007 w 944763"/>
                <a:gd name="connsiteY3485" fmla="*/ 839426 h 1100199"/>
                <a:gd name="connsiteX3486" fmla="*/ 758788 w 944763"/>
                <a:gd name="connsiteY3486" fmla="*/ 839426 h 1100199"/>
                <a:gd name="connsiteX3487" fmla="*/ 756349 w 944763"/>
                <a:gd name="connsiteY3487" fmla="*/ 831435 h 1100199"/>
                <a:gd name="connsiteX3488" fmla="*/ 755739 w 944763"/>
                <a:gd name="connsiteY3488" fmla="*/ 831435 h 1100199"/>
                <a:gd name="connsiteX3489" fmla="*/ 755739 w 944763"/>
                <a:gd name="connsiteY3489" fmla="*/ 829591 h 1100199"/>
                <a:gd name="connsiteX3490" fmla="*/ 755129 w 944763"/>
                <a:gd name="connsiteY3490" fmla="*/ 829591 h 1100199"/>
                <a:gd name="connsiteX3491" fmla="*/ 753910 w 944763"/>
                <a:gd name="connsiteY3491" fmla="*/ 819757 h 1100199"/>
                <a:gd name="connsiteX3492" fmla="*/ 752690 w 944763"/>
                <a:gd name="connsiteY3492" fmla="*/ 819757 h 1100199"/>
                <a:gd name="connsiteX3493" fmla="*/ 746593 w 944763"/>
                <a:gd name="connsiteY3493" fmla="*/ 794556 h 1100199"/>
                <a:gd name="connsiteX3494" fmla="*/ 745983 w 944763"/>
                <a:gd name="connsiteY3494" fmla="*/ 794556 h 1100199"/>
                <a:gd name="connsiteX3495" fmla="*/ 744763 w 944763"/>
                <a:gd name="connsiteY3495" fmla="*/ 792712 h 1100199"/>
                <a:gd name="connsiteX3496" fmla="*/ 744154 w 944763"/>
                <a:gd name="connsiteY3496" fmla="*/ 792712 h 1100199"/>
                <a:gd name="connsiteX3497" fmla="*/ 744154 w 944763"/>
                <a:gd name="connsiteY3497" fmla="*/ 792097 h 1100199"/>
                <a:gd name="connsiteX3498" fmla="*/ 743544 w 944763"/>
                <a:gd name="connsiteY3498" fmla="*/ 792097 h 1100199"/>
                <a:gd name="connsiteX3499" fmla="*/ 743544 w 944763"/>
                <a:gd name="connsiteY3499" fmla="*/ 790868 h 1100199"/>
                <a:gd name="connsiteX3500" fmla="*/ 742934 w 944763"/>
                <a:gd name="connsiteY3500" fmla="*/ 790868 h 1100199"/>
                <a:gd name="connsiteX3501" fmla="*/ 742934 w 944763"/>
                <a:gd name="connsiteY3501" fmla="*/ 790253 h 1100199"/>
                <a:gd name="connsiteX3502" fmla="*/ 742324 w 944763"/>
                <a:gd name="connsiteY3502" fmla="*/ 790253 h 1100199"/>
                <a:gd name="connsiteX3503" fmla="*/ 741105 w 944763"/>
                <a:gd name="connsiteY3503" fmla="*/ 788409 h 1100199"/>
                <a:gd name="connsiteX3504" fmla="*/ 740495 w 944763"/>
                <a:gd name="connsiteY3504" fmla="*/ 788409 h 1100199"/>
                <a:gd name="connsiteX3505" fmla="*/ 739885 w 944763"/>
                <a:gd name="connsiteY3505" fmla="*/ 785951 h 1100199"/>
                <a:gd name="connsiteX3506" fmla="*/ 739276 w 944763"/>
                <a:gd name="connsiteY3506" fmla="*/ 785951 h 1100199"/>
                <a:gd name="connsiteX3507" fmla="*/ 739276 w 944763"/>
                <a:gd name="connsiteY3507" fmla="*/ 785336 h 1100199"/>
                <a:gd name="connsiteX3508" fmla="*/ 737446 w 944763"/>
                <a:gd name="connsiteY3508" fmla="*/ 785336 h 1100199"/>
                <a:gd name="connsiteX3509" fmla="*/ 737446 w 944763"/>
                <a:gd name="connsiteY3509" fmla="*/ 784721 h 1100199"/>
                <a:gd name="connsiteX3510" fmla="*/ 736227 w 944763"/>
                <a:gd name="connsiteY3510" fmla="*/ 784721 h 1100199"/>
                <a:gd name="connsiteX3511" fmla="*/ 736227 w 944763"/>
                <a:gd name="connsiteY3511" fmla="*/ 783492 h 1100199"/>
                <a:gd name="connsiteX3512" fmla="*/ 735617 w 944763"/>
                <a:gd name="connsiteY3512" fmla="*/ 784721 h 1100199"/>
                <a:gd name="connsiteX3513" fmla="*/ 735007 w 944763"/>
                <a:gd name="connsiteY3513" fmla="*/ 782263 h 1100199"/>
                <a:gd name="connsiteX3514" fmla="*/ 734398 w 944763"/>
                <a:gd name="connsiteY3514" fmla="*/ 782263 h 1100199"/>
                <a:gd name="connsiteX3515" fmla="*/ 734398 w 944763"/>
                <a:gd name="connsiteY3515" fmla="*/ 781033 h 1100199"/>
                <a:gd name="connsiteX3516" fmla="*/ 733178 w 944763"/>
                <a:gd name="connsiteY3516" fmla="*/ 781033 h 1100199"/>
                <a:gd name="connsiteX3517" fmla="*/ 733178 w 944763"/>
                <a:gd name="connsiteY3517" fmla="*/ 778575 h 1100199"/>
                <a:gd name="connsiteX3518" fmla="*/ 732568 w 944763"/>
                <a:gd name="connsiteY3518" fmla="*/ 778575 h 1100199"/>
                <a:gd name="connsiteX3519" fmla="*/ 732568 w 944763"/>
                <a:gd name="connsiteY3519" fmla="*/ 776731 h 1100199"/>
                <a:gd name="connsiteX3520" fmla="*/ 731959 w 944763"/>
                <a:gd name="connsiteY3520" fmla="*/ 776731 h 1100199"/>
                <a:gd name="connsiteX3521" fmla="*/ 731959 w 944763"/>
                <a:gd name="connsiteY3521" fmla="*/ 774887 h 1100199"/>
                <a:gd name="connsiteX3522" fmla="*/ 731349 w 944763"/>
                <a:gd name="connsiteY3522" fmla="*/ 774887 h 1100199"/>
                <a:gd name="connsiteX3523" fmla="*/ 731349 w 944763"/>
                <a:gd name="connsiteY3523" fmla="*/ 773043 h 1100199"/>
                <a:gd name="connsiteX3524" fmla="*/ 730739 w 944763"/>
                <a:gd name="connsiteY3524" fmla="*/ 773043 h 1100199"/>
                <a:gd name="connsiteX3525" fmla="*/ 728910 w 944763"/>
                <a:gd name="connsiteY3525" fmla="*/ 770584 h 1100199"/>
                <a:gd name="connsiteX3526" fmla="*/ 728910 w 944763"/>
                <a:gd name="connsiteY3526" fmla="*/ 769355 h 1100199"/>
                <a:gd name="connsiteX3527" fmla="*/ 728300 w 944763"/>
                <a:gd name="connsiteY3527" fmla="*/ 769355 h 1100199"/>
                <a:gd name="connsiteX3528" fmla="*/ 728300 w 944763"/>
                <a:gd name="connsiteY3528" fmla="*/ 766896 h 1100199"/>
                <a:gd name="connsiteX3529" fmla="*/ 727690 w 944763"/>
                <a:gd name="connsiteY3529" fmla="*/ 766896 h 1100199"/>
                <a:gd name="connsiteX3530" fmla="*/ 727690 w 944763"/>
                <a:gd name="connsiteY3530" fmla="*/ 762594 h 1100199"/>
                <a:gd name="connsiteX3531" fmla="*/ 727081 w 944763"/>
                <a:gd name="connsiteY3531" fmla="*/ 762594 h 1100199"/>
                <a:gd name="connsiteX3532" fmla="*/ 725251 w 944763"/>
                <a:gd name="connsiteY3532" fmla="*/ 755218 h 1100199"/>
                <a:gd name="connsiteX3533" fmla="*/ 724641 w 944763"/>
                <a:gd name="connsiteY3533" fmla="*/ 755218 h 1100199"/>
                <a:gd name="connsiteX3534" fmla="*/ 724641 w 944763"/>
                <a:gd name="connsiteY3534" fmla="*/ 754603 h 1100199"/>
                <a:gd name="connsiteX3535" fmla="*/ 724032 w 944763"/>
                <a:gd name="connsiteY3535" fmla="*/ 754603 h 1100199"/>
                <a:gd name="connsiteX3536" fmla="*/ 723422 w 944763"/>
                <a:gd name="connsiteY3536" fmla="*/ 753374 h 1100199"/>
                <a:gd name="connsiteX3537" fmla="*/ 724032 w 944763"/>
                <a:gd name="connsiteY3537" fmla="*/ 753374 h 1100199"/>
                <a:gd name="connsiteX3538" fmla="*/ 725251 w 944763"/>
                <a:gd name="connsiteY3538" fmla="*/ 751530 h 1100199"/>
                <a:gd name="connsiteX3539" fmla="*/ 724641 w 944763"/>
                <a:gd name="connsiteY3539" fmla="*/ 747842 h 1100199"/>
                <a:gd name="connsiteX3540" fmla="*/ 724032 w 944763"/>
                <a:gd name="connsiteY3540" fmla="*/ 747842 h 1100199"/>
                <a:gd name="connsiteX3541" fmla="*/ 724032 w 944763"/>
                <a:gd name="connsiteY3541" fmla="*/ 746613 h 1100199"/>
                <a:gd name="connsiteX3542" fmla="*/ 723422 w 944763"/>
                <a:gd name="connsiteY3542" fmla="*/ 746613 h 1100199"/>
                <a:gd name="connsiteX3543" fmla="*/ 723422 w 944763"/>
                <a:gd name="connsiteY3543" fmla="*/ 745998 h 1100199"/>
                <a:gd name="connsiteX3544" fmla="*/ 722812 w 944763"/>
                <a:gd name="connsiteY3544" fmla="*/ 745998 h 1100199"/>
                <a:gd name="connsiteX3545" fmla="*/ 722812 w 944763"/>
                <a:gd name="connsiteY3545" fmla="*/ 744154 h 1100199"/>
                <a:gd name="connsiteX3546" fmla="*/ 721593 w 944763"/>
                <a:gd name="connsiteY3546" fmla="*/ 744154 h 1100199"/>
                <a:gd name="connsiteX3547" fmla="*/ 720373 w 944763"/>
                <a:gd name="connsiteY3547" fmla="*/ 742925 h 1100199"/>
                <a:gd name="connsiteX3548" fmla="*/ 720373 w 944763"/>
                <a:gd name="connsiteY3548" fmla="*/ 742310 h 1100199"/>
                <a:gd name="connsiteX3549" fmla="*/ 719763 w 944763"/>
                <a:gd name="connsiteY3549" fmla="*/ 742310 h 1100199"/>
                <a:gd name="connsiteX3550" fmla="*/ 719763 w 944763"/>
                <a:gd name="connsiteY3550" fmla="*/ 739237 h 1100199"/>
                <a:gd name="connsiteX3551" fmla="*/ 717934 w 944763"/>
                <a:gd name="connsiteY3551" fmla="*/ 738008 h 1100199"/>
                <a:gd name="connsiteX3552" fmla="*/ 717324 w 944763"/>
                <a:gd name="connsiteY3552" fmla="*/ 738008 h 1100199"/>
                <a:gd name="connsiteX3553" fmla="*/ 717324 w 944763"/>
                <a:gd name="connsiteY3553" fmla="*/ 737393 h 1100199"/>
                <a:gd name="connsiteX3554" fmla="*/ 714885 w 944763"/>
                <a:gd name="connsiteY3554" fmla="*/ 735549 h 1100199"/>
                <a:gd name="connsiteX3555" fmla="*/ 714885 w 944763"/>
                <a:gd name="connsiteY3555" fmla="*/ 733705 h 1100199"/>
                <a:gd name="connsiteX3556" fmla="*/ 713666 w 944763"/>
                <a:gd name="connsiteY3556" fmla="*/ 733705 h 1100199"/>
                <a:gd name="connsiteX3557" fmla="*/ 711837 w 944763"/>
                <a:gd name="connsiteY3557" fmla="*/ 731861 h 1100199"/>
                <a:gd name="connsiteX3558" fmla="*/ 711837 w 944763"/>
                <a:gd name="connsiteY3558" fmla="*/ 731246 h 1100199"/>
                <a:gd name="connsiteX3559" fmla="*/ 710007 w 944763"/>
                <a:gd name="connsiteY3559" fmla="*/ 731246 h 1100199"/>
                <a:gd name="connsiteX3560" fmla="*/ 710007 w 944763"/>
                <a:gd name="connsiteY3560" fmla="*/ 729403 h 1100199"/>
                <a:gd name="connsiteX3561" fmla="*/ 705129 w 944763"/>
                <a:gd name="connsiteY3561" fmla="*/ 728173 h 1100199"/>
                <a:gd name="connsiteX3562" fmla="*/ 705129 w 944763"/>
                <a:gd name="connsiteY3562" fmla="*/ 729403 h 1100199"/>
                <a:gd name="connsiteX3563" fmla="*/ 700861 w 944763"/>
                <a:gd name="connsiteY3563" fmla="*/ 730017 h 1100199"/>
                <a:gd name="connsiteX3564" fmla="*/ 700861 w 944763"/>
                <a:gd name="connsiteY3564" fmla="*/ 730632 h 1100199"/>
                <a:gd name="connsiteX3565" fmla="*/ 700251 w 944763"/>
                <a:gd name="connsiteY3565" fmla="*/ 730632 h 1100199"/>
                <a:gd name="connsiteX3566" fmla="*/ 700251 w 944763"/>
                <a:gd name="connsiteY3566" fmla="*/ 731246 h 1100199"/>
                <a:gd name="connsiteX3567" fmla="*/ 699642 w 944763"/>
                <a:gd name="connsiteY3567" fmla="*/ 731246 h 1100199"/>
                <a:gd name="connsiteX3568" fmla="*/ 698422 w 944763"/>
                <a:gd name="connsiteY3568" fmla="*/ 733705 h 1100199"/>
                <a:gd name="connsiteX3569" fmla="*/ 697202 w 944763"/>
                <a:gd name="connsiteY3569" fmla="*/ 733705 h 1100199"/>
                <a:gd name="connsiteX3570" fmla="*/ 697202 w 944763"/>
                <a:gd name="connsiteY3570" fmla="*/ 734320 h 1100199"/>
                <a:gd name="connsiteX3571" fmla="*/ 696593 w 944763"/>
                <a:gd name="connsiteY3571" fmla="*/ 734320 h 1100199"/>
                <a:gd name="connsiteX3572" fmla="*/ 696593 w 944763"/>
                <a:gd name="connsiteY3572" fmla="*/ 734934 h 1100199"/>
                <a:gd name="connsiteX3573" fmla="*/ 695983 w 944763"/>
                <a:gd name="connsiteY3573" fmla="*/ 734934 h 1100199"/>
                <a:gd name="connsiteX3574" fmla="*/ 695983 w 944763"/>
                <a:gd name="connsiteY3574" fmla="*/ 736164 h 1100199"/>
                <a:gd name="connsiteX3575" fmla="*/ 695373 w 944763"/>
                <a:gd name="connsiteY3575" fmla="*/ 736164 h 1100199"/>
                <a:gd name="connsiteX3576" fmla="*/ 695373 w 944763"/>
                <a:gd name="connsiteY3576" fmla="*/ 737393 h 1100199"/>
                <a:gd name="connsiteX3577" fmla="*/ 694154 w 944763"/>
                <a:gd name="connsiteY3577" fmla="*/ 737393 h 1100199"/>
                <a:gd name="connsiteX3578" fmla="*/ 694154 w 944763"/>
                <a:gd name="connsiteY3578" fmla="*/ 738622 h 1100199"/>
                <a:gd name="connsiteX3579" fmla="*/ 690495 w 944763"/>
                <a:gd name="connsiteY3579" fmla="*/ 738622 h 1100199"/>
                <a:gd name="connsiteX3580" fmla="*/ 690495 w 944763"/>
                <a:gd name="connsiteY3580" fmla="*/ 738008 h 1100199"/>
                <a:gd name="connsiteX3581" fmla="*/ 689885 w 944763"/>
                <a:gd name="connsiteY3581" fmla="*/ 738008 h 1100199"/>
                <a:gd name="connsiteX3582" fmla="*/ 689885 w 944763"/>
                <a:gd name="connsiteY3582" fmla="*/ 738622 h 1100199"/>
                <a:gd name="connsiteX3583" fmla="*/ 688666 w 944763"/>
                <a:gd name="connsiteY3583" fmla="*/ 738622 h 1100199"/>
                <a:gd name="connsiteX3584" fmla="*/ 688666 w 944763"/>
                <a:gd name="connsiteY3584" fmla="*/ 738008 h 1100199"/>
                <a:gd name="connsiteX3585" fmla="*/ 686837 w 944763"/>
                <a:gd name="connsiteY3585" fmla="*/ 738008 h 1100199"/>
                <a:gd name="connsiteX3586" fmla="*/ 686837 w 944763"/>
                <a:gd name="connsiteY3586" fmla="*/ 737393 h 1100199"/>
                <a:gd name="connsiteX3587" fmla="*/ 686227 w 944763"/>
                <a:gd name="connsiteY3587" fmla="*/ 737393 h 1100199"/>
                <a:gd name="connsiteX3588" fmla="*/ 686227 w 944763"/>
                <a:gd name="connsiteY3588" fmla="*/ 736164 h 1100199"/>
                <a:gd name="connsiteX3589" fmla="*/ 685617 w 944763"/>
                <a:gd name="connsiteY3589" fmla="*/ 736164 h 1100199"/>
                <a:gd name="connsiteX3590" fmla="*/ 685617 w 944763"/>
                <a:gd name="connsiteY3590" fmla="*/ 735549 h 1100199"/>
                <a:gd name="connsiteX3591" fmla="*/ 681349 w 944763"/>
                <a:gd name="connsiteY3591" fmla="*/ 736164 h 1100199"/>
                <a:gd name="connsiteX3592" fmla="*/ 681349 w 944763"/>
                <a:gd name="connsiteY3592" fmla="*/ 735549 h 1100199"/>
                <a:gd name="connsiteX3593" fmla="*/ 681959 w 944763"/>
                <a:gd name="connsiteY3593" fmla="*/ 735549 h 1100199"/>
                <a:gd name="connsiteX3594" fmla="*/ 681959 w 944763"/>
                <a:gd name="connsiteY3594" fmla="*/ 731861 h 1100199"/>
                <a:gd name="connsiteX3595" fmla="*/ 681349 w 944763"/>
                <a:gd name="connsiteY3595" fmla="*/ 731861 h 1100199"/>
                <a:gd name="connsiteX3596" fmla="*/ 681349 w 944763"/>
                <a:gd name="connsiteY3596" fmla="*/ 730632 h 1100199"/>
                <a:gd name="connsiteX3597" fmla="*/ 680739 w 944763"/>
                <a:gd name="connsiteY3597" fmla="*/ 730632 h 1100199"/>
                <a:gd name="connsiteX3598" fmla="*/ 680739 w 944763"/>
                <a:gd name="connsiteY3598" fmla="*/ 730017 h 1100199"/>
                <a:gd name="connsiteX3599" fmla="*/ 677690 w 944763"/>
                <a:gd name="connsiteY3599" fmla="*/ 729403 h 1100199"/>
                <a:gd name="connsiteX3600" fmla="*/ 677690 w 944763"/>
                <a:gd name="connsiteY3600" fmla="*/ 728173 h 1100199"/>
                <a:gd name="connsiteX3601" fmla="*/ 677081 w 944763"/>
                <a:gd name="connsiteY3601" fmla="*/ 728173 h 1100199"/>
                <a:gd name="connsiteX3602" fmla="*/ 677081 w 944763"/>
                <a:gd name="connsiteY3602" fmla="*/ 727559 h 1100199"/>
                <a:gd name="connsiteX3603" fmla="*/ 676471 w 944763"/>
                <a:gd name="connsiteY3603" fmla="*/ 727559 h 1100199"/>
                <a:gd name="connsiteX3604" fmla="*/ 676471 w 944763"/>
                <a:gd name="connsiteY3604" fmla="*/ 726944 h 1100199"/>
                <a:gd name="connsiteX3605" fmla="*/ 675251 w 944763"/>
                <a:gd name="connsiteY3605" fmla="*/ 726944 h 1100199"/>
                <a:gd name="connsiteX3606" fmla="*/ 675251 w 944763"/>
                <a:gd name="connsiteY3606" fmla="*/ 726329 h 1100199"/>
                <a:gd name="connsiteX3607" fmla="*/ 672812 w 944763"/>
                <a:gd name="connsiteY3607" fmla="*/ 726329 h 1100199"/>
                <a:gd name="connsiteX3608" fmla="*/ 670983 w 944763"/>
                <a:gd name="connsiteY3608" fmla="*/ 723256 h 1100199"/>
                <a:gd name="connsiteX3609" fmla="*/ 666105 w 944763"/>
                <a:gd name="connsiteY3609" fmla="*/ 720797 h 1100199"/>
                <a:gd name="connsiteX3610" fmla="*/ 666105 w 944763"/>
                <a:gd name="connsiteY3610" fmla="*/ 722027 h 1100199"/>
                <a:gd name="connsiteX3611" fmla="*/ 664276 w 944763"/>
                <a:gd name="connsiteY3611" fmla="*/ 722027 h 1100199"/>
                <a:gd name="connsiteX3612" fmla="*/ 664276 w 944763"/>
                <a:gd name="connsiteY3612" fmla="*/ 722641 h 1100199"/>
                <a:gd name="connsiteX3613" fmla="*/ 662446 w 944763"/>
                <a:gd name="connsiteY3613" fmla="*/ 722641 h 1100199"/>
                <a:gd name="connsiteX3614" fmla="*/ 662446 w 944763"/>
                <a:gd name="connsiteY3614" fmla="*/ 722027 h 1100199"/>
                <a:gd name="connsiteX3615" fmla="*/ 659398 w 944763"/>
                <a:gd name="connsiteY3615" fmla="*/ 720797 h 1100199"/>
                <a:gd name="connsiteX3616" fmla="*/ 659398 w 944763"/>
                <a:gd name="connsiteY3616" fmla="*/ 719568 h 1100199"/>
                <a:gd name="connsiteX3617" fmla="*/ 658788 w 944763"/>
                <a:gd name="connsiteY3617" fmla="*/ 719568 h 1100199"/>
                <a:gd name="connsiteX3618" fmla="*/ 658788 w 944763"/>
                <a:gd name="connsiteY3618" fmla="*/ 718953 h 1100199"/>
                <a:gd name="connsiteX3619" fmla="*/ 658178 w 944763"/>
                <a:gd name="connsiteY3619" fmla="*/ 718953 h 1100199"/>
                <a:gd name="connsiteX3620" fmla="*/ 658178 w 944763"/>
                <a:gd name="connsiteY3620" fmla="*/ 718339 h 1100199"/>
                <a:gd name="connsiteX3621" fmla="*/ 657568 w 944763"/>
                <a:gd name="connsiteY3621" fmla="*/ 718339 h 1100199"/>
                <a:gd name="connsiteX3622" fmla="*/ 657568 w 944763"/>
                <a:gd name="connsiteY3622" fmla="*/ 717724 h 1100199"/>
                <a:gd name="connsiteX3623" fmla="*/ 655129 w 944763"/>
                <a:gd name="connsiteY3623" fmla="*/ 717724 h 1100199"/>
                <a:gd name="connsiteX3624" fmla="*/ 655129 w 944763"/>
                <a:gd name="connsiteY3624" fmla="*/ 716495 h 1100199"/>
                <a:gd name="connsiteX3625" fmla="*/ 654520 w 944763"/>
                <a:gd name="connsiteY3625" fmla="*/ 716495 h 1100199"/>
                <a:gd name="connsiteX3626" fmla="*/ 654520 w 944763"/>
                <a:gd name="connsiteY3626" fmla="*/ 715880 h 1100199"/>
                <a:gd name="connsiteX3627" fmla="*/ 652690 w 944763"/>
                <a:gd name="connsiteY3627" fmla="*/ 715880 h 1100199"/>
                <a:gd name="connsiteX3628" fmla="*/ 652690 w 944763"/>
                <a:gd name="connsiteY3628" fmla="*/ 716495 h 1100199"/>
                <a:gd name="connsiteX3629" fmla="*/ 651471 w 944763"/>
                <a:gd name="connsiteY3629" fmla="*/ 716495 h 1100199"/>
                <a:gd name="connsiteX3630" fmla="*/ 651471 w 944763"/>
                <a:gd name="connsiteY3630" fmla="*/ 715880 h 1100199"/>
                <a:gd name="connsiteX3631" fmla="*/ 650861 w 944763"/>
                <a:gd name="connsiteY3631" fmla="*/ 715880 h 1100199"/>
                <a:gd name="connsiteX3632" fmla="*/ 650861 w 944763"/>
                <a:gd name="connsiteY3632" fmla="*/ 715265 h 1100199"/>
                <a:gd name="connsiteX3633" fmla="*/ 650251 w 944763"/>
                <a:gd name="connsiteY3633" fmla="*/ 715265 h 1100199"/>
                <a:gd name="connsiteX3634" fmla="*/ 650251 w 944763"/>
                <a:gd name="connsiteY3634" fmla="*/ 714651 h 1100199"/>
                <a:gd name="connsiteX3635" fmla="*/ 649642 w 944763"/>
                <a:gd name="connsiteY3635" fmla="*/ 714651 h 1100199"/>
                <a:gd name="connsiteX3636" fmla="*/ 649642 w 944763"/>
                <a:gd name="connsiteY3636" fmla="*/ 714036 h 1100199"/>
                <a:gd name="connsiteX3637" fmla="*/ 650251 w 944763"/>
                <a:gd name="connsiteY3637" fmla="*/ 714036 h 1100199"/>
                <a:gd name="connsiteX3638" fmla="*/ 650251 w 944763"/>
                <a:gd name="connsiteY3638" fmla="*/ 712807 h 1100199"/>
                <a:gd name="connsiteX3639" fmla="*/ 650861 w 944763"/>
                <a:gd name="connsiteY3639" fmla="*/ 712807 h 1100199"/>
                <a:gd name="connsiteX3640" fmla="*/ 650861 w 944763"/>
                <a:gd name="connsiteY3640" fmla="*/ 712192 h 1100199"/>
                <a:gd name="connsiteX3641" fmla="*/ 652690 w 944763"/>
                <a:gd name="connsiteY3641" fmla="*/ 712192 h 1100199"/>
                <a:gd name="connsiteX3642" fmla="*/ 652690 w 944763"/>
                <a:gd name="connsiteY3642" fmla="*/ 710963 h 1100199"/>
                <a:gd name="connsiteX3643" fmla="*/ 653300 w 944763"/>
                <a:gd name="connsiteY3643" fmla="*/ 710963 h 1100199"/>
                <a:gd name="connsiteX3644" fmla="*/ 652690 w 944763"/>
                <a:gd name="connsiteY3644" fmla="*/ 707275 h 1100199"/>
                <a:gd name="connsiteX3645" fmla="*/ 651471 w 944763"/>
                <a:gd name="connsiteY3645" fmla="*/ 707275 h 1100199"/>
                <a:gd name="connsiteX3646" fmla="*/ 651471 w 944763"/>
                <a:gd name="connsiteY3646" fmla="*/ 706660 h 1100199"/>
                <a:gd name="connsiteX3647" fmla="*/ 652690 w 944763"/>
                <a:gd name="connsiteY3647" fmla="*/ 706660 h 1100199"/>
                <a:gd name="connsiteX3648" fmla="*/ 652690 w 944763"/>
                <a:gd name="connsiteY3648" fmla="*/ 704816 h 1100199"/>
                <a:gd name="connsiteX3649" fmla="*/ 653300 w 944763"/>
                <a:gd name="connsiteY3649" fmla="*/ 704816 h 1100199"/>
                <a:gd name="connsiteX3650" fmla="*/ 653300 w 944763"/>
                <a:gd name="connsiteY3650" fmla="*/ 704202 h 1100199"/>
                <a:gd name="connsiteX3651" fmla="*/ 654520 w 944763"/>
                <a:gd name="connsiteY3651" fmla="*/ 704202 h 1100199"/>
                <a:gd name="connsiteX3652" fmla="*/ 655739 w 944763"/>
                <a:gd name="connsiteY3652" fmla="*/ 702972 h 1100199"/>
                <a:gd name="connsiteX3653" fmla="*/ 655739 w 944763"/>
                <a:gd name="connsiteY3653" fmla="*/ 702358 h 1100199"/>
                <a:gd name="connsiteX3654" fmla="*/ 656959 w 944763"/>
                <a:gd name="connsiteY3654" fmla="*/ 702358 h 1100199"/>
                <a:gd name="connsiteX3655" fmla="*/ 656959 w 944763"/>
                <a:gd name="connsiteY3655" fmla="*/ 699284 h 1100199"/>
                <a:gd name="connsiteX3656" fmla="*/ 655739 w 944763"/>
                <a:gd name="connsiteY3656" fmla="*/ 699284 h 1100199"/>
                <a:gd name="connsiteX3657" fmla="*/ 655739 w 944763"/>
                <a:gd name="connsiteY3657" fmla="*/ 696826 h 1100199"/>
                <a:gd name="connsiteX3658" fmla="*/ 655129 w 944763"/>
                <a:gd name="connsiteY3658" fmla="*/ 696826 h 1100199"/>
                <a:gd name="connsiteX3659" fmla="*/ 655129 w 944763"/>
                <a:gd name="connsiteY3659" fmla="*/ 695597 h 1100199"/>
                <a:gd name="connsiteX3660" fmla="*/ 654520 w 944763"/>
                <a:gd name="connsiteY3660" fmla="*/ 695597 h 1100199"/>
                <a:gd name="connsiteX3661" fmla="*/ 653910 w 944763"/>
                <a:gd name="connsiteY3661" fmla="*/ 693138 h 1100199"/>
                <a:gd name="connsiteX3662" fmla="*/ 653300 w 944763"/>
                <a:gd name="connsiteY3662" fmla="*/ 693138 h 1100199"/>
                <a:gd name="connsiteX3663" fmla="*/ 653300 w 944763"/>
                <a:gd name="connsiteY3663" fmla="*/ 691909 h 1100199"/>
                <a:gd name="connsiteX3664" fmla="*/ 652690 w 944763"/>
                <a:gd name="connsiteY3664" fmla="*/ 691909 h 1100199"/>
                <a:gd name="connsiteX3665" fmla="*/ 652690 w 944763"/>
                <a:gd name="connsiteY3665" fmla="*/ 690679 h 1100199"/>
                <a:gd name="connsiteX3666" fmla="*/ 651471 w 944763"/>
                <a:gd name="connsiteY3666" fmla="*/ 690679 h 1100199"/>
                <a:gd name="connsiteX3667" fmla="*/ 651471 w 944763"/>
                <a:gd name="connsiteY3667" fmla="*/ 689450 h 1100199"/>
                <a:gd name="connsiteX3668" fmla="*/ 650861 w 944763"/>
                <a:gd name="connsiteY3668" fmla="*/ 689450 h 1100199"/>
                <a:gd name="connsiteX3669" fmla="*/ 649032 w 944763"/>
                <a:gd name="connsiteY3669" fmla="*/ 683918 h 1100199"/>
                <a:gd name="connsiteX3670" fmla="*/ 647812 w 944763"/>
                <a:gd name="connsiteY3670" fmla="*/ 683918 h 1100199"/>
                <a:gd name="connsiteX3671" fmla="*/ 647203 w 944763"/>
                <a:gd name="connsiteY3671" fmla="*/ 680845 h 1100199"/>
                <a:gd name="connsiteX3672" fmla="*/ 646593 w 944763"/>
                <a:gd name="connsiteY3672" fmla="*/ 680845 h 1100199"/>
                <a:gd name="connsiteX3673" fmla="*/ 645373 w 944763"/>
                <a:gd name="connsiteY3673" fmla="*/ 678386 h 1100199"/>
                <a:gd name="connsiteX3674" fmla="*/ 644154 w 944763"/>
                <a:gd name="connsiteY3674" fmla="*/ 678386 h 1100199"/>
                <a:gd name="connsiteX3675" fmla="*/ 641715 w 944763"/>
                <a:gd name="connsiteY3675" fmla="*/ 673469 h 1100199"/>
                <a:gd name="connsiteX3676" fmla="*/ 638666 w 944763"/>
                <a:gd name="connsiteY3676" fmla="*/ 672240 h 1100199"/>
                <a:gd name="connsiteX3677" fmla="*/ 638666 w 944763"/>
                <a:gd name="connsiteY3677" fmla="*/ 671625 h 1100199"/>
                <a:gd name="connsiteX3678" fmla="*/ 638056 w 944763"/>
                <a:gd name="connsiteY3678" fmla="*/ 671625 h 1100199"/>
                <a:gd name="connsiteX3679" fmla="*/ 638056 w 944763"/>
                <a:gd name="connsiteY3679" fmla="*/ 671010 h 1100199"/>
                <a:gd name="connsiteX3680" fmla="*/ 636227 w 944763"/>
                <a:gd name="connsiteY3680" fmla="*/ 671010 h 1100199"/>
                <a:gd name="connsiteX3681" fmla="*/ 636227 w 944763"/>
                <a:gd name="connsiteY3681" fmla="*/ 669781 h 1100199"/>
                <a:gd name="connsiteX3682" fmla="*/ 633788 w 944763"/>
                <a:gd name="connsiteY3682" fmla="*/ 669781 h 1100199"/>
                <a:gd name="connsiteX3683" fmla="*/ 633788 w 944763"/>
                <a:gd name="connsiteY3683" fmla="*/ 671010 h 1100199"/>
                <a:gd name="connsiteX3684" fmla="*/ 630739 w 944763"/>
                <a:gd name="connsiteY3684" fmla="*/ 673469 h 1100199"/>
                <a:gd name="connsiteX3685" fmla="*/ 630129 w 944763"/>
                <a:gd name="connsiteY3685" fmla="*/ 673469 h 1100199"/>
                <a:gd name="connsiteX3686" fmla="*/ 630129 w 944763"/>
                <a:gd name="connsiteY3686" fmla="*/ 674698 h 1100199"/>
                <a:gd name="connsiteX3687" fmla="*/ 627081 w 944763"/>
                <a:gd name="connsiteY3687" fmla="*/ 674698 h 1100199"/>
                <a:gd name="connsiteX3688" fmla="*/ 627081 w 944763"/>
                <a:gd name="connsiteY3688" fmla="*/ 673469 h 1100199"/>
                <a:gd name="connsiteX3689" fmla="*/ 624032 w 944763"/>
                <a:gd name="connsiteY3689" fmla="*/ 673469 h 1100199"/>
                <a:gd name="connsiteX3690" fmla="*/ 624032 w 944763"/>
                <a:gd name="connsiteY3690" fmla="*/ 674698 h 1100199"/>
                <a:gd name="connsiteX3691" fmla="*/ 623422 w 944763"/>
                <a:gd name="connsiteY3691" fmla="*/ 674698 h 1100199"/>
                <a:gd name="connsiteX3692" fmla="*/ 623422 w 944763"/>
                <a:gd name="connsiteY3692" fmla="*/ 675313 h 1100199"/>
                <a:gd name="connsiteX3693" fmla="*/ 622203 w 944763"/>
                <a:gd name="connsiteY3693" fmla="*/ 675313 h 1100199"/>
                <a:gd name="connsiteX3694" fmla="*/ 622203 w 944763"/>
                <a:gd name="connsiteY3694" fmla="*/ 675928 h 1100199"/>
                <a:gd name="connsiteX3695" fmla="*/ 621593 w 944763"/>
                <a:gd name="connsiteY3695" fmla="*/ 675928 h 1100199"/>
                <a:gd name="connsiteX3696" fmla="*/ 621593 w 944763"/>
                <a:gd name="connsiteY3696" fmla="*/ 676542 h 1100199"/>
                <a:gd name="connsiteX3697" fmla="*/ 620373 w 944763"/>
                <a:gd name="connsiteY3697" fmla="*/ 676542 h 1100199"/>
                <a:gd name="connsiteX3698" fmla="*/ 620373 w 944763"/>
                <a:gd name="connsiteY3698" fmla="*/ 677157 h 1100199"/>
                <a:gd name="connsiteX3699" fmla="*/ 617934 w 944763"/>
                <a:gd name="connsiteY3699" fmla="*/ 677157 h 1100199"/>
                <a:gd name="connsiteX3700" fmla="*/ 617934 w 944763"/>
                <a:gd name="connsiteY3700" fmla="*/ 678386 h 1100199"/>
                <a:gd name="connsiteX3701" fmla="*/ 616105 w 944763"/>
                <a:gd name="connsiteY3701" fmla="*/ 678386 h 1100199"/>
                <a:gd name="connsiteX3702" fmla="*/ 616105 w 944763"/>
                <a:gd name="connsiteY3702" fmla="*/ 677157 h 1100199"/>
                <a:gd name="connsiteX3703" fmla="*/ 611837 w 944763"/>
                <a:gd name="connsiteY3703" fmla="*/ 676542 h 1100199"/>
                <a:gd name="connsiteX3704" fmla="*/ 611837 w 944763"/>
                <a:gd name="connsiteY3704" fmla="*/ 677157 h 1100199"/>
                <a:gd name="connsiteX3705" fmla="*/ 610007 w 944763"/>
                <a:gd name="connsiteY3705" fmla="*/ 677157 h 1100199"/>
                <a:gd name="connsiteX3706" fmla="*/ 610007 w 944763"/>
                <a:gd name="connsiteY3706" fmla="*/ 678386 h 1100199"/>
                <a:gd name="connsiteX3707" fmla="*/ 608178 w 944763"/>
                <a:gd name="connsiteY3707" fmla="*/ 678386 h 1100199"/>
                <a:gd name="connsiteX3708" fmla="*/ 608178 w 944763"/>
                <a:gd name="connsiteY3708" fmla="*/ 679001 h 1100199"/>
                <a:gd name="connsiteX3709" fmla="*/ 607568 w 944763"/>
                <a:gd name="connsiteY3709" fmla="*/ 679001 h 1100199"/>
                <a:gd name="connsiteX3710" fmla="*/ 607568 w 944763"/>
                <a:gd name="connsiteY3710" fmla="*/ 679616 h 1100199"/>
                <a:gd name="connsiteX3711" fmla="*/ 606959 w 944763"/>
                <a:gd name="connsiteY3711" fmla="*/ 679616 h 1100199"/>
                <a:gd name="connsiteX3712" fmla="*/ 606959 w 944763"/>
                <a:gd name="connsiteY3712" fmla="*/ 680230 h 1100199"/>
                <a:gd name="connsiteX3713" fmla="*/ 604520 w 944763"/>
                <a:gd name="connsiteY3713" fmla="*/ 680230 h 1100199"/>
                <a:gd name="connsiteX3714" fmla="*/ 604520 w 944763"/>
                <a:gd name="connsiteY3714" fmla="*/ 680845 h 1100199"/>
                <a:gd name="connsiteX3715" fmla="*/ 603910 w 944763"/>
                <a:gd name="connsiteY3715" fmla="*/ 680845 h 1100199"/>
                <a:gd name="connsiteX3716" fmla="*/ 603910 w 944763"/>
                <a:gd name="connsiteY3716" fmla="*/ 681459 h 1100199"/>
                <a:gd name="connsiteX3717" fmla="*/ 602690 w 944763"/>
                <a:gd name="connsiteY3717" fmla="*/ 681459 h 1100199"/>
                <a:gd name="connsiteX3718" fmla="*/ 602690 w 944763"/>
                <a:gd name="connsiteY3718" fmla="*/ 683303 h 1100199"/>
                <a:gd name="connsiteX3719" fmla="*/ 602081 w 944763"/>
                <a:gd name="connsiteY3719" fmla="*/ 683303 h 1100199"/>
                <a:gd name="connsiteX3720" fmla="*/ 602081 w 944763"/>
                <a:gd name="connsiteY3720" fmla="*/ 682689 h 1100199"/>
                <a:gd name="connsiteX3721" fmla="*/ 600861 w 944763"/>
                <a:gd name="connsiteY3721" fmla="*/ 682689 h 1100199"/>
                <a:gd name="connsiteX3722" fmla="*/ 600861 w 944763"/>
                <a:gd name="connsiteY3722" fmla="*/ 683303 h 1100199"/>
                <a:gd name="connsiteX3723" fmla="*/ 600251 w 944763"/>
                <a:gd name="connsiteY3723" fmla="*/ 683303 h 1100199"/>
                <a:gd name="connsiteX3724" fmla="*/ 602081 w 944763"/>
                <a:gd name="connsiteY3724" fmla="*/ 676542 h 1100199"/>
                <a:gd name="connsiteX3725" fmla="*/ 605129 w 944763"/>
                <a:gd name="connsiteY3725" fmla="*/ 676542 h 1100199"/>
                <a:gd name="connsiteX3726" fmla="*/ 605129 w 944763"/>
                <a:gd name="connsiteY3726" fmla="*/ 675928 h 1100199"/>
                <a:gd name="connsiteX3727" fmla="*/ 606349 w 944763"/>
                <a:gd name="connsiteY3727" fmla="*/ 675928 h 1100199"/>
                <a:gd name="connsiteX3728" fmla="*/ 606349 w 944763"/>
                <a:gd name="connsiteY3728" fmla="*/ 675313 h 1100199"/>
                <a:gd name="connsiteX3729" fmla="*/ 606959 w 944763"/>
                <a:gd name="connsiteY3729" fmla="*/ 675313 h 1100199"/>
                <a:gd name="connsiteX3730" fmla="*/ 606959 w 944763"/>
                <a:gd name="connsiteY3730" fmla="*/ 672854 h 1100199"/>
                <a:gd name="connsiteX3731" fmla="*/ 608178 w 944763"/>
                <a:gd name="connsiteY3731" fmla="*/ 672854 h 1100199"/>
                <a:gd name="connsiteX3732" fmla="*/ 608178 w 944763"/>
                <a:gd name="connsiteY3732" fmla="*/ 672240 h 1100199"/>
                <a:gd name="connsiteX3733" fmla="*/ 608788 w 944763"/>
                <a:gd name="connsiteY3733" fmla="*/ 672240 h 1100199"/>
                <a:gd name="connsiteX3734" fmla="*/ 608788 w 944763"/>
                <a:gd name="connsiteY3734" fmla="*/ 671010 h 1100199"/>
                <a:gd name="connsiteX3735" fmla="*/ 610007 w 944763"/>
                <a:gd name="connsiteY3735" fmla="*/ 671010 h 1100199"/>
                <a:gd name="connsiteX3736" fmla="*/ 610007 w 944763"/>
                <a:gd name="connsiteY3736" fmla="*/ 669781 h 1100199"/>
                <a:gd name="connsiteX3737" fmla="*/ 610617 w 944763"/>
                <a:gd name="connsiteY3737" fmla="*/ 669781 h 1100199"/>
                <a:gd name="connsiteX3738" fmla="*/ 610617 w 944763"/>
                <a:gd name="connsiteY3738" fmla="*/ 669166 h 1100199"/>
                <a:gd name="connsiteX3739" fmla="*/ 612446 w 944763"/>
                <a:gd name="connsiteY3739" fmla="*/ 667937 h 1100199"/>
                <a:gd name="connsiteX3740" fmla="*/ 611837 w 944763"/>
                <a:gd name="connsiteY3740" fmla="*/ 667937 h 1100199"/>
                <a:gd name="connsiteX3741" fmla="*/ 611227 w 944763"/>
                <a:gd name="connsiteY3741" fmla="*/ 664864 h 1100199"/>
                <a:gd name="connsiteX3742" fmla="*/ 610617 w 944763"/>
                <a:gd name="connsiteY3742" fmla="*/ 664864 h 1100199"/>
                <a:gd name="connsiteX3743" fmla="*/ 610617 w 944763"/>
                <a:gd name="connsiteY3743" fmla="*/ 663635 h 1100199"/>
                <a:gd name="connsiteX3744" fmla="*/ 610007 w 944763"/>
                <a:gd name="connsiteY3744" fmla="*/ 663635 h 1100199"/>
                <a:gd name="connsiteX3745" fmla="*/ 610007 w 944763"/>
                <a:gd name="connsiteY3745" fmla="*/ 663020 h 1100199"/>
                <a:gd name="connsiteX3746" fmla="*/ 608178 w 944763"/>
                <a:gd name="connsiteY3746" fmla="*/ 663020 h 1100199"/>
                <a:gd name="connsiteX3747" fmla="*/ 608178 w 944763"/>
                <a:gd name="connsiteY3747" fmla="*/ 663635 h 1100199"/>
                <a:gd name="connsiteX3748" fmla="*/ 606349 w 944763"/>
                <a:gd name="connsiteY3748" fmla="*/ 663635 h 1100199"/>
                <a:gd name="connsiteX3749" fmla="*/ 606349 w 944763"/>
                <a:gd name="connsiteY3749" fmla="*/ 663020 h 1100199"/>
                <a:gd name="connsiteX3750" fmla="*/ 603300 w 944763"/>
                <a:gd name="connsiteY3750" fmla="*/ 661176 h 1100199"/>
                <a:gd name="connsiteX3751" fmla="*/ 603300 w 944763"/>
                <a:gd name="connsiteY3751" fmla="*/ 660561 h 1100199"/>
                <a:gd name="connsiteX3752" fmla="*/ 602690 w 944763"/>
                <a:gd name="connsiteY3752" fmla="*/ 660561 h 1100199"/>
                <a:gd name="connsiteX3753" fmla="*/ 602690 w 944763"/>
                <a:gd name="connsiteY3753" fmla="*/ 659947 h 1100199"/>
                <a:gd name="connsiteX3754" fmla="*/ 602081 w 944763"/>
                <a:gd name="connsiteY3754" fmla="*/ 659947 h 1100199"/>
                <a:gd name="connsiteX3755" fmla="*/ 602081 w 944763"/>
                <a:gd name="connsiteY3755" fmla="*/ 659332 h 1100199"/>
                <a:gd name="connsiteX3756" fmla="*/ 600861 w 944763"/>
                <a:gd name="connsiteY3756" fmla="*/ 659332 h 1100199"/>
                <a:gd name="connsiteX3757" fmla="*/ 600861 w 944763"/>
                <a:gd name="connsiteY3757" fmla="*/ 658103 h 1100199"/>
                <a:gd name="connsiteX3758" fmla="*/ 600251 w 944763"/>
                <a:gd name="connsiteY3758" fmla="*/ 658103 h 1100199"/>
                <a:gd name="connsiteX3759" fmla="*/ 600251 w 944763"/>
                <a:gd name="connsiteY3759" fmla="*/ 657488 h 1100199"/>
                <a:gd name="connsiteX3760" fmla="*/ 599642 w 944763"/>
                <a:gd name="connsiteY3760" fmla="*/ 657488 h 1100199"/>
                <a:gd name="connsiteX3761" fmla="*/ 599642 w 944763"/>
                <a:gd name="connsiteY3761" fmla="*/ 656873 h 1100199"/>
                <a:gd name="connsiteX3762" fmla="*/ 599032 w 944763"/>
                <a:gd name="connsiteY3762" fmla="*/ 656873 h 1100199"/>
                <a:gd name="connsiteX3763" fmla="*/ 599032 w 944763"/>
                <a:gd name="connsiteY3763" fmla="*/ 656259 h 1100199"/>
                <a:gd name="connsiteX3764" fmla="*/ 598422 w 944763"/>
                <a:gd name="connsiteY3764" fmla="*/ 656259 h 1100199"/>
                <a:gd name="connsiteX3765" fmla="*/ 598422 w 944763"/>
                <a:gd name="connsiteY3765" fmla="*/ 655644 h 1100199"/>
                <a:gd name="connsiteX3766" fmla="*/ 596593 w 944763"/>
                <a:gd name="connsiteY3766" fmla="*/ 655644 h 1100199"/>
                <a:gd name="connsiteX3767" fmla="*/ 596593 w 944763"/>
                <a:gd name="connsiteY3767" fmla="*/ 655029 h 1100199"/>
                <a:gd name="connsiteX3768" fmla="*/ 595373 w 944763"/>
                <a:gd name="connsiteY3768" fmla="*/ 655029 h 1100199"/>
                <a:gd name="connsiteX3769" fmla="*/ 595373 w 944763"/>
                <a:gd name="connsiteY3769" fmla="*/ 653800 h 1100199"/>
                <a:gd name="connsiteX3770" fmla="*/ 593544 w 944763"/>
                <a:gd name="connsiteY3770" fmla="*/ 653800 h 1100199"/>
                <a:gd name="connsiteX3771" fmla="*/ 594764 w 944763"/>
                <a:gd name="connsiteY3771" fmla="*/ 655029 h 1100199"/>
                <a:gd name="connsiteX3772" fmla="*/ 592934 w 944763"/>
                <a:gd name="connsiteY3772" fmla="*/ 655029 h 1100199"/>
                <a:gd name="connsiteX3773" fmla="*/ 592934 w 944763"/>
                <a:gd name="connsiteY3773" fmla="*/ 656259 h 1100199"/>
                <a:gd name="connsiteX3774" fmla="*/ 591105 w 944763"/>
                <a:gd name="connsiteY3774" fmla="*/ 656259 h 1100199"/>
                <a:gd name="connsiteX3775" fmla="*/ 591105 w 944763"/>
                <a:gd name="connsiteY3775" fmla="*/ 656873 h 1100199"/>
                <a:gd name="connsiteX3776" fmla="*/ 590495 w 944763"/>
                <a:gd name="connsiteY3776" fmla="*/ 656873 h 1100199"/>
                <a:gd name="connsiteX3777" fmla="*/ 590495 w 944763"/>
                <a:gd name="connsiteY3777" fmla="*/ 657488 h 1100199"/>
                <a:gd name="connsiteX3778" fmla="*/ 589276 w 944763"/>
                <a:gd name="connsiteY3778" fmla="*/ 657488 h 1100199"/>
                <a:gd name="connsiteX3779" fmla="*/ 589276 w 944763"/>
                <a:gd name="connsiteY3779" fmla="*/ 659947 h 1100199"/>
                <a:gd name="connsiteX3780" fmla="*/ 586837 w 944763"/>
                <a:gd name="connsiteY3780" fmla="*/ 659947 h 1100199"/>
                <a:gd name="connsiteX3781" fmla="*/ 581959 w 944763"/>
                <a:gd name="connsiteY3781" fmla="*/ 657488 h 1100199"/>
                <a:gd name="connsiteX3782" fmla="*/ 581959 w 944763"/>
                <a:gd name="connsiteY3782" fmla="*/ 656873 h 1100199"/>
                <a:gd name="connsiteX3783" fmla="*/ 580739 w 944763"/>
                <a:gd name="connsiteY3783" fmla="*/ 656873 h 1100199"/>
                <a:gd name="connsiteX3784" fmla="*/ 580739 w 944763"/>
                <a:gd name="connsiteY3784" fmla="*/ 656259 h 1100199"/>
                <a:gd name="connsiteX3785" fmla="*/ 580129 w 944763"/>
                <a:gd name="connsiteY3785" fmla="*/ 656259 h 1100199"/>
                <a:gd name="connsiteX3786" fmla="*/ 580129 w 944763"/>
                <a:gd name="connsiteY3786" fmla="*/ 656873 h 1100199"/>
                <a:gd name="connsiteX3787" fmla="*/ 579520 w 944763"/>
                <a:gd name="connsiteY3787" fmla="*/ 656873 h 1100199"/>
                <a:gd name="connsiteX3788" fmla="*/ 579520 w 944763"/>
                <a:gd name="connsiteY3788" fmla="*/ 657488 h 1100199"/>
                <a:gd name="connsiteX3789" fmla="*/ 578910 w 944763"/>
                <a:gd name="connsiteY3789" fmla="*/ 657488 h 1100199"/>
                <a:gd name="connsiteX3790" fmla="*/ 578910 w 944763"/>
                <a:gd name="connsiteY3790" fmla="*/ 658103 h 1100199"/>
                <a:gd name="connsiteX3791" fmla="*/ 579520 w 944763"/>
                <a:gd name="connsiteY3791" fmla="*/ 658103 h 1100199"/>
                <a:gd name="connsiteX3792" fmla="*/ 579520 w 944763"/>
                <a:gd name="connsiteY3792" fmla="*/ 659947 h 1100199"/>
                <a:gd name="connsiteX3793" fmla="*/ 580129 w 944763"/>
                <a:gd name="connsiteY3793" fmla="*/ 659947 h 1100199"/>
                <a:gd name="connsiteX3794" fmla="*/ 580129 w 944763"/>
                <a:gd name="connsiteY3794" fmla="*/ 661176 h 1100199"/>
                <a:gd name="connsiteX3795" fmla="*/ 576471 w 944763"/>
                <a:gd name="connsiteY3795" fmla="*/ 661176 h 1100199"/>
                <a:gd name="connsiteX3796" fmla="*/ 575861 w 944763"/>
                <a:gd name="connsiteY3796" fmla="*/ 650112 h 1100199"/>
                <a:gd name="connsiteX3797" fmla="*/ 575251 w 944763"/>
                <a:gd name="connsiteY3797" fmla="*/ 650112 h 1100199"/>
                <a:gd name="connsiteX3798" fmla="*/ 575251 w 944763"/>
                <a:gd name="connsiteY3798" fmla="*/ 648883 h 1100199"/>
                <a:gd name="connsiteX3799" fmla="*/ 574032 w 944763"/>
                <a:gd name="connsiteY3799" fmla="*/ 648883 h 1100199"/>
                <a:gd name="connsiteX3800" fmla="*/ 574032 w 944763"/>
                <a:gd name="connsiteY3800" fmla="*/ 647653 h 1100199"/>
                <a:gd name="connsiteX3801" fmla="*/ 573422 w 944763"/>
                <a:gd name="connsiteY3801" fmla="*/ 647653 h 1100199"/>
                <a:gd name="connsiteX3802" fmla="*/ 573422 w 944763"/>
                <a:gd name="connsiteY3802" fmla="*/ 645810 h 1100199"/>
                <a:gd name="connsiteX3803" fmla="*/ 572812 w 944763"/>
                <a:gd name="connsiteY3803" fmla="*/ 645810 h 1100199"/>
                <a:gd name="connsiteX3804" fmla="*/ 571593 w 944763"/>
                <a:gd name="connsiteY3804" fmla="*/ 642122 h 1100199"/>
                <a:gd name="connsiteX3805" fmla="*/ 570983 w 944763"/>
                <a:gd name="connsiteY3805" fmla="*/ 642122 h 1100199"/>
                <a:gd name="connsiteX3806" fmla="*/ 570983 w 944763"/>
                <a:gd name="connsiteY3806" fmla="*/ 641507 h 1100199"/>
                <a:gd name="connsiteX3807" fmla="*/ 569764 w 944763"/>
                <a:gd name="connsiteY3807" fmla="*/ 641507 h 1100199"/>
                <a:gd name="connsiteX3808" fmla="*/ 569764 w 944763"/>
                <a:gd name="connsiteY3808" fmla="*/ 640892 h 1100199"/>
                <a:gd name="connsiteX3809" fmla="*/ 569154 w 944763"/>
                <a:gd name="connsiteY3809" fmla="*/ 640892 h 1100199"/>
                <a:gd name="connsiteX3810" fmla="*/ 569154 w 944763"/>
                <a:gd name="connsiteY3810" fmla="*/ 640278 h 1100199"/>
                <a:gd name="connsiteX3811" fmla="*/ 568544 w 944763"/>
                <a:gd name="connsiteY3811" fmla="*/ 640278 h 1100199"/>
                <a:gd name="connsiteX3812" fmla="*/ 567325 w 944763"/>
                <a:gd name="connsiteY3812" fmla="*/ 638434 h 1100199"/>
                <a:gd name="connsiteX3813" fmla="*/ 565495 w 944763"/>
                <a:gd name="connsiteY3813" fmla="*/ 637204 h 1100199"/>
                <a:gd name="connsiteX3814" fmla="*/ 565495 w 944763"/>
                <a:gd name="connsiteY3814" fmla="*/ 635975 h 1100199"/>
                <a:gd name="connsiteX3815" fmla="*/ 564886 w 944763"/>
                <a:gd name="connsiteY3815" fmla="*/ 635975 h 1100199"/>
                <a:gd name="connsiteX3816" fmla="*/ 564276 w 944763"/>
                <a:gd name="connsiteY3816" fmla="*/ 631672 h 1100199"/>
                <a:gd name="connsiteX3817" fmla="*/ 563666 w 944763"/>
                <a:gd name="connsiteY3817" fmla="*/ 631672 h 1100199"/>
                <a:gd name="connsiteX3818" fmla="*/ 563666 w 944763"/>
                <a:gd name="connsiteY3818" fmla="*/ 629829 h 1100199"/>
                <a:gd name="connsiteX3819" fmla="*/ 562447 w 944763"/>
                <a:gd name="connsiteY3819" fmla="*/ 629829 h 1100199"/>
                <a:gd name="connsiteX3820" fmla="*/ 562447 w 944763"/>
                <a:gd name="connsiteY3820" fmla="*/ 628599 h 1100199"/>
                <a:gd name="connsiteX3821" fmla="*/ 561837 w 944763"/>
                <a:gd name="connsiteY3821" fmla="*/ 628599 h 1100199"/>
                <a:gd name="connsiteX3822" fmla="*/ 557568 w 944763"/>
                <a:gd name="connsiteY3822" fmla="*/ 621223 h 1100199"/>
                <a:gd name="connsiteX3823" fmla="*/ 556959 w 944763"/>
                <a:gd name="connsiteY3823" fmla="*/ 621223 h 1100199"/>
                <a:gd name="connsiteX3824" fmla="*/ 556959 w 944763"/>
                <a:gd name="connsiteY3824" fmla="*/ 620609 h 1100199"/>
                <a:gd name="connsiteX3825" fmla="*/ 556349 w 944763"/>
                <a:gd name="connsiteY3825" fmla="*/ 620609 h 1100199"/>
                <a:gd name="connsiteX3826" fmla="*/ 554520 w 944763"/>
                <a:gd name="connsiteY3826" fmla="*/ 618764 h 1100199"/>
                <a:gd name="connsiteX3827" fmla="*/ 554520 w 944763"/>
                <a:gd name="connsiteY3827" fmla="*/ 618150 h 1100199"/>
                <a:gd name="connsiteX3828" fmla="*/ 553910 w 944763"/>
                <a:gd name="connsiteY3828" fmla="*/ 618150 h 1100199"/>
                <a:gd name="connsiteX3829" fmla="*/ 553910 w 944763"/>
                <a:gd name="connsiteY3829" fmla="*/ 617535 h 1100199"/>
                <a:gd name="connsiteX3830" fmla="*/ 552081 w 944763"/>
                <a:gd name="connsiteY3830" fmla="*/ 616920 h 1100199"/>
                <a:gd name="connsiteX3831" fmla="*/ 552081 w 944763"/>
                <a:gd name="connsiteY3831" fmla="*/ 616306 h 1100199"/>
                <a:gd name="connsiteX3832" fmla="*/ 551471 w 944763"/>
                <a:gd name="connsiteY3832" fmla="*/ 616306 h 1100199"/>
                <a:gd name="connsiteX3833" fmla="*/ 551471 w 944763"/>
                <a:gd name="connsiteY3833" fmla="*/ 615691 h 1100199"/>
                <a:gd name="connsiteX3834" fmla="*/ 550251 w 944763"/>
                <a:gd name="connsiteY3834" fmla="*/ 615691 h 1100199"/>
                <a:gd name="connsiteX3835" fmla="*/ 550251 w 944763"/>
                <a:gd name="connsiteY3835" fmla="*/ 614462 h 1100199"/>
                <a:gd name="connsiteX3836" fmla="*/ 546593 w 944763"/>
                <a:gd name="connsiteY3836" fmla="*/ 613232 h 1100199"/>
                <a:gd name="connsiteX3837" fmla="*/ 546593 w 944763"/>
                <a:gd name="connsiteY3837" fmla="*/ 613847 h 1100199"/>
                <a:gd name="connsiteX3838" fmla="*/ 544154 w 944763"/>
                <a:gd name="connsiteY3838" fmla="*/ 613847 h 1100199"/>
                <a:gd name="connsiteX3839" fmla="*/ 544154 w 944763"/>
                <a:gd name="connsiteY3839" fmla="*/ 613232 h 1100199"/>
                <a:gd name="connsiteX3840" fmla="*/ 540495 w 944763"/>
                <a:gd name="connsiteY3840" fmla="*/ 612618 h 1100199"/>
                <a:gd name="connsiteX3841" fmla="*/ 540495 w 944763"/>
                <a:gd name="connsiteY3841" fmla="*/ 613232 h 1100199"/>
                <a:gd name="connsiteX3842" fmla="*/ 538666 w 944763"/>
                <a:gd name="connsiteY3842" fmla="*/ 613232 h 1100199"/>
                <a:gd name="connsiteX3843" fmla="*/ 538666 w 944763"/>
                <a:gd name="connsiteY3843" fmla="*/ 613847 h 1100199"/>
                <a:gd name="connsiteX3844" fmla="*/ 537447 w 944763"/>
                <a:gd name="connsiteY3844" fmla="*/ 613847 h 1100199"/>
                <a:gd name="connsiteX3845" fmla="*/ 537447 w 944763"/>
                <a:gd name="connsiteY3845" fmla="*/ 614462 h 1100199"/>
                <a:gd name="connsiteX3846" fmla="*/ 536837 w 944763"/>
                <a:gd name="connsiteY3846" fmla="*/ 614462 h 1100199"/>
                <a:gd name="connsiteX3847" fmla="*/ 536227 w 944763"/>
                <a:gd name="connsiteY3847" fmla="*/ 616306 h 1100199"/>
                <a:gd name="connsiteX3848" fmla="*/ 536837 w 944763"/>
                <a:gd name="connsiteY3848" fmla="*/ 617535 h 1100199"/>
                <a:gd name="connsiteX3849" fmla="*/ 537447 w 944763"/>
                <a:gd name="connsiteY3849" fmla="*/ 617535 h 1100199"/>
                <a:gd name="connsiteX3850" fmla="*/ 536837 w 944763"/>
                <a:gd name="connsiteY3850" fmla="*/ 618764 h 1100199"/>
                <a:gd name="connsiteX3851" fmla="*/ 536837 w 944763"/>
                <a:gd name="connsiteY3851" fmla="*/ 618150 h 1100199"/>
                <a:gd name="connsiteX3852" fmla="*/ 535008 w 944763"/>
                <a:gd name="connsiteY3852" fmla="*/ 618150 h 1100199"/>
                <a:gd name="connsiteX3853" fmla="*/ 535008 w 944763"/>
                <a:gd name="connsiteY3853" fmla="*/ 618764 h 1100199"/>
                <a:gd name="connsiteX3854" fmla="*/ 534398 w 944763"/>
                <a:gd name="connsiteY3854" fmla="*/ 618764 h 1100199"/>
                <a:gd name="connsiteX3855" fmla="*/ 534398 w 944763"/>
                <a:gd name="connsiteY3855" fmla="*/ 618150 h 1100199"/>
                <a:gd name="connsiteX3856" fmla="*/ 533788 w 944763"/>
                <a:gd name="connsiteY3856" fmla="*/ 618150 h 1100199"/>
                <a:gd name="connsiteX3857" fmla="*/ 533788 w 944763"/>
                <a:gd name="connsiteY3857" fmla="*/ 617535 h 1100199"/>
                <a:gd name="connsiteX3858" fmla="*/ 533178 w 944763"/>
                <a:gd name="connsiteY3858" fmla="*/ 617535 h 1100199"/>
                <a:gd name="connsiteX3859" fmla="*/ 533178 w 944763"/>
                <a:gd name="connsiteY3859" fmla="*/ 616920 h 1100199"/>
                <a:gd name="connsiteX3860" fmla="*/ 531349 w 944763"/>
                <a:gd name="connsiteY3860" fmla="*/ 616920 h 1100199"/>
                <a:gd name="connsiteX3861" fmla="*/ 531349 w 944763"/>
                <a:gd name="connsiteY3861" fmla="*/ 617535 h 1100199"/>
                <a:gd name="connsiteX3862" fmla="*/ 530739 w 944763"/>
                <a:gd name="connsiteY3862" fmla="*/ 617535 h 1100199"/>
                <a:gd name="connsiteX3863" fmla="*/ 530739 w 944763"/>
                <a:gd name="connsiteY3863" fmla="*/ 616306 h 1100199"/>
                <a:gd name="connsiteX3864" fmla="*/ 529520 w 944763"/>
                <a:gd name="connsiteY3864" fmla="*/ 616306 h 1100199"/>
                <a:gd name="connsiteX3865" fmla="*/ 529520 w 944763"/>
                <a:gd name="connsiteY3865" fmla="*/ 615691 h 1100199"/>
                <a:gd name="connsiteX3866" fmla="*/ 528910 w 944763"/>
                <a:gd name="connsiteY3866" fmla="*/ 615691 h 1100199"/>
                <a:gd name="connsiteX3867" fmla="*/ 528910 w 944763"/>
                <a:gd name="connsiteY3867" fmla="*/ 616306 h 1100199"/>
                <a:gd name="connsiteX3868" fmla="*/ 528300 w 944763"/>
                <a:gd name="connsiteY3868" fmla="*/ 616306 h 1100199"/>
                <a:gd name="connsiteX3869" fmla="*/ 528300 w 944763"/>
                <a:gd name="connsiteY3869" fmla="*/ 615691 h 1100199"/>
                <a:gd name="connsiteX3870" fmla="*/ 527081 w 944763"/>
                <a:gd name="connsiteY3870" fmla="*/ 615691 h 1100199"/>
                <a:gd name="connsiteX3871" fmla="*/ 527081 w 944763"/>
                <a:gd name="connsiteY3871" fmla="*/ 614462 h 1100199"/>
                <a:gd name="connsiteX3872" fmla="*/ 526471 w 944763"/>
                <a:gd name="connsiteY3872" fmla="*/ 614462 h 1100199"/>
                <a:gd name="connsiteX3873" fmla="*/ 526471 w 944763"/>
                <a:gd name="connsiteY3873" fmla="*/ 613847 h 1100199"/>
                <a:gd name="connsiteX3874" fmla="*/ 525251 w 944763"/>
                <a:gd name="connsiteY3874" fmla="*/ 613847 h 1100199"/>
                <a:gd name="connsiteX3875" fmla="*/ 525251 w 944763"/>
                <a:gd name="connsiteY3875" fmla="*/ 613232 h 1100199"/>
                <a:gd name="connsiteX3876" fmla="*/ 522203 w 944763"/>
                <a:gd name="connsiteY3876" fmla="*/ 612618 h 1100199"/>
                <a:gd name="connsiteX3877" fmla="*/ 522203 w 944763"/>
                <a:gd name="connsiteY3877" fmla="*/ 612003 h 1100199"/>
                <a:gd name="connsiteX3878" fmla="*/ 520983 w 944763"/>
                <a:gd name="connsiteY3878" fmla="*/ 612003 h 1100199"/>
                <a:gd name="connsiteX3879" fmla="*/ 520983 w 944763"/>
                <a:gd name="connsiteY3879" fmla="*/ 610774 h 1100199"/>
                <a:gd name="connsiteX3880" fmla="*/ 511837 w 944763"/>
                <a:gd name="connsiteY3880" fmla="*/ 610159 h 1100199"/>
                <a:gd name="connsiteX3881" fmla="*/ 511837 w 944763"/>
                <a:gd name="connsiteY3881" fmla="*/ 610774 h 1100199"/>
                <a:gd name="connsiteX3882" fmla="*/ 511227 w 944763"/>
                <a:gd name="connsiteY3882" fmla="*/ 610774 h 1100199"/>
                <a:gd name="connsiteX3883" fmla="*/ 511227 w 944763"/>
                <a:gd name="connsiteY3883" fmla="*/ 612003 h 1100199"/>
                <a:gd name="connsiteX3884" fmla="*/ 502691 w 944763"/>
                <a:gd name="connsiteY3884" fmla="*/ 613232 h 1100199"/>
                <a:gd name="connsiteX3885" fmla="*/ 502691 w 944763"/>
                <a:gd name="connsiteY3885" fmla="*/ 613847 h 1100199"/>
                <a:gd name="connsiteX3886" fmla="*/ 502081 w 944763"/>
                <a:gd name="connsiteY3886" fmla="*/ 613847 h 1100199"/>
                <a:gd name="connsiteX3887" fmla="*/ 502081 w 944763"/>
                <a:gd name="connsiteY3887" fmla="*/ 614462 h 1100199"/>
                <a:gd name="connsiteX3888" fmla="*/ 501471 w 944763"/>
                <a:gd name="connsiteY3888" fmla="*/ 614462 h 1100199"/>
                <a:gd name="connsiteX3889" fmla="*/ 501471 w 944763"/>
                <a:gd name="connsiteY3889" fmla="*/ 615691 h 1100199"/>
                <a:gd name="connsiteX3890" fmla="*/ 499032 w 944763"/>
                <a:gd name="connsiteY3890" fmla="*/ 617535 h 1100199"/>
                <a:gd name="connsiteX3891" fmla="*/ 498422 w 944763"/>
                <a:gd name="connsiteY3891" fmla="*/ 617535 h 1100199"/>
                <a:gd name="connsiteX3892" fmla="*/ 498422 w 944763"/>
                <a:gd name="connsiteY3892" fmla="*/ 618150 h 1100199"/>
                <a:gd name="connsiteX3893" fmla="*/ 497203 w 944763"/>
                <a:gd name="connsiteY3893" fmla="*/ 618150 h 1100199"/>
                <a:gd name="connsiteX3894" fmla="*/ 497203 w 944763"/>
                <a:gd name="connsiteY3894" fmla="*/ 618764 h 1100199"/>
                <a:gd name="connsiteX3895" fmla="*/ 495373 w 944763"/>
                <a:gd name="connsiteY3895" fmla="*/ 618764 h 1100199"/>
                <a:gd name="connsiteX3896" fmla="*/ 495373 w 944763"/>
                <a:gd name="connsiteY3896" fmla="*/ 618150 h 1100199"/>
                <a:gd name="connsiteX3897" fmla="*/ 494154 w 944763"/>
                <a:gd name="connsiteY3897" fmla="*/ 618150 h 1100199"/>
                <a:gd name="connsiteX3898" fmla="*/ 494154 w 944763"/>
                <a:gd name="connsiteY3898" fmla="*/ 616920 h 1100199"/>
                <a:gd name="connsiteX3899" fmla="*/ 493544 w 944763"/>
                <a:gd name="connsiteY3899" fmla="*/ 616920 h 1100199"/>
                <a:gd name="connsiteX3900" fmla="*/ 491105 w 944763"/>
                <a:gd name="connsiteY3900" fmla="*/ 610159 h 1100199"/>
                <a:gd name="connsiteX3901" fmla="*/ 490495 w 944763"/>
                <a:gd name="connsiteY3901" fmla="*/ 610159 h 1100199"/>
                <a:gd name="connsiteX3902" fmla="*/ 489276 w 944763"/>
                <a:gd name="connsiteY3902" fmla="*/ 606471 h 1100199"/>
                <a:gd name="connsiteX3903" fmla="*/ 487447 w 944763"/>
                <a:gd name="connsiteY3903" fmla="*/ 605242 h 1100199"/>
                <a:gd name="connsiteX3904" fmla="*/ 474032 w 944763"/>
                <a:gd name="connsiteY3904" fmla="*/ 599095 h 1100199"/>
                <a:gd name="connsiteX3905" fmla="*/ 474032 w 944763"/>
                <a:gd name="connsiteY3905" fmla="*/ 598481 h 1100199"/>
                <a:gd name="connsiteX3906" fmla="*/ 472203 w 944763"/>
                <a:gd name="connsiteY3906" fmla="*/ 598481 h 1100199"/>
                <a:gd name="connsiteX3907" fmla="*/ 472203 w 944763"/>
                <a:gd name="connsiteY3907" fmla="*/ 599095 h 1100199"/>
                <a:gd name="connsiteX3908" fmla="*/ 471593 w 944763"/>
                <a:gd name="connsiteY3908" fmla="*/ 599095 h 1100199"/>
                <a:gd name="connsiteX3909" fmla="*/ 471593 w 944763"/>
                <a:gd name="connsiteY3909" fmla="*/ 600325 h 1100199"/>
                <a:gd name="connsiteX3910" fmla="*/ 470983 w 944763"/>
                <a:gd name="connsiteY3910" fmla="*/ 600325 h 1100199"/>
                <a:gd name="connsiteX3911" fmla="*/ 470983 w 944763"/>
                <a:gd name="connsiteY3911" fmla="*/ 599095 h 1100199"/>
                <a:gd name="connsiteX3912" fmla="*/ 470373 w 944763"/>
                <a:gd name="connsiteY3912" fmla="*/ 599095 h 1100199"/>
                <a:gd name="connsiteX3913" fmla="*/ 470373 w 944763"/>
                <a:gd name="connsiteY3913" fmla="*/ 598481 h 1100199"/>
                <a:gd name="connsiteX3914" fmla="*/ 467325 w 944763"/>
                <a:gd name="connsiteY3914" fmla="*/ 597251 h 1100199"/>
                <a:gd name="connsiteX3915" fmla="*/ 467325 w 944763"/>
                <a:gd name="connsiteY3915" fmla="*/ 596637 h 1100199"/>
                <a:gd name="connsiteX3916" fmla="*/ 464276 w 944763"/>
                <a:gd name="connsiteY3916" fmla="*/ 596022 h 1100199"/>
                <a:gd name="connsiteX3917" fmla="*/ 464276 w 944763"/>
                <a:gd name="connsiteY3917" fmla="*/ 594793 h 1100199"/>
                <a:gd name="connsiteX3918" fmla="*/ 463666 w 944763"/>
                <a:gd name="connsiteY3918" fmla="*/ 594793 h 1100199"/>
                <a:gd name="connsiteX3919" fmla="*/ 463666 w 944763"/>
                <a:gd name="connsiteY3919" fmla="*/ 596022 h 1100199"/>
                <a:gd name="connsiteX3920" fmla="*/ 460617 w 944763"/>
                <a:gd name="connsiteY3920" fmla="*/ 596022 h 1100199"/>
                <a:gd name="connsiteX3921" fmla="*/ 460617 w 944763"/>
                <a:gd name="connsiteY3921" fmla="*/ 596637 h 1100199"/>
                <a:gd name="connsiteX3922" fmla="*/ 459398 w 944763"/>
                <a:gd name="connsiteY3922" fmla="*/ 596637 h 1100199"/>
                <a:gd name="connsiteX3923" fmla="*/ 459398 w 944763"/>
                <a:gd name="connsiteY3923" fmla="*/ 594793 h 1100199"/>
                <a:gd name="connsiteX3924" fmla="*/ 458788 w 944763"/>
                <a:gd name="connsiteY3924" fmla="*/ 594793 h 1100199"/>
                <a:gd name="connsiteX3925" fmla="*/ 458788 w 944763"/>
                <a:gd name="connsiteY3925" fmla="*/ 593563 h 1100199"/>
                <a:gd name="connsiteX3926" fmla="*/ 458178 w 944763"/>
                <a:gd name="connsiteY3926" fmla="*/ 593563 h 1100199"/>
                <a:gd name="connsiteX3927" fmla="*/ 458178 w 944763"/>
                <a:gd name="connsiteY3927" fmla="*/ 592949 h 1100199"/>
                <a:gd name="connsiteX3928" fmla="*/ 456959 w 944763"/>
                <a:gd name="connsiteY3928" fmla="*/ 592949 h 1100199"/>
                <a:gd name="connsiteX3929" fmla="*/ 453300 w 944763"/>
                <a:gd name="connsiteY3929" fmla="*/ 586188 h 1100199"/>
                <a:gd name="connsiteX3930" fmla="*/ 452691 w 944763"/>
                <a:gd name="connsiteY3930" fmla="*/ 586188 h 1100199"/>
                <a:gd name="connsiteX3931" fmla="*/ 452691 w 944763"/>
                <a:gd name="connsiteY3931" fmla="*/ 585573 h 1100199"/>
                <a:gd name="connsiteX3932" fmla="*/ 452081 w 944763"/>
                <a:gd name="connsiteY3932" fmla="*/ 585573 h 1100199"/>
                <a:gd name="connsiteX3933" fmla="*/ 449032 w 944763"/>
                <a:gd name="connsiteY3933" fmla="*/ 581270 h 1100199"/>
                <a:gd name="connsiteX3934" fmla="*/ 448422 w 944763"/>
                <a:gd name="connsiteY3934" fmla="*/ 581270 h 1100199"/>
                <a:gd name="connsiteX3935" fmla="*/ 448422 w 944763"/>
                <a:gd name="connsiteY3935" fmla="*/ 580656 h 1100199"/>
                <a:gd name="connsiteX3936" fmla="*/ 447813 w 944763"/>
                <a:gd name="connsiteY3936" fmla="*/ 580656 h 1100199"/>
                <a:gd name="connsiteX3937" fmla="*/ 447813 w 944763"/>
                <a:gd name="connsiteY3937" fmla="*/ 579426 h 1100199"/>
                <a:gd name="connsiteX3938" fmla="*/ 447203 w 944763"/>
                <a:gd name="connsiteY3938" fmla="*/ 579426 h 1100199"/>
                <a:gd name="connsiteX3939" fmla="*/ 444764 w 944763"/>
                <a:gd name="connsiteY3939" fmla="*/ 577582 h 1100199"/>
                <a:gd name="connsiteX3940" fmla="*/ 442934 w 944763"/>
                <a:gd name="connsiteY3940" fmla="*/ 575124 h 1100199"/>
                <a:gd name="connsiteX3941" fmla="*/ 441105 w 944763"/>
                <a:gd name="connsiteY3941" fmla="*/ 573895 h 1100199"/>
                <a:gd name="connsiteX3942" fmla="*/ 441105 w 944763"/>
                <a:gd name="connsiteY3942" fmla="*/ 573280 h 1100199"/>
                <a:gd name="connsiteX3943" fmla="*/ 440495 w 944763"/>
                <a:gd name="connsiteY3943" fmla="*/ 573280 h 1100199"/>
                <a:gd name="connsiteX3944" fmla="*/ 440495 w 944763"/>
                <a:gd name="connsiteY3944" fmla="*/ 572665 h 1100199"/>
                <a:gd name="connsiteX3945" fmla="*/ 439886 w 944763"/>
                <a:gd name="connsiteY3945" fmla="*/ 572665 h 1100199"/>
                <a:gd name="connsiteX3946" fmla="*/ 439886 w 944763"/>
                <a:gd name="connsiteY3946" fmla="*/ 571436 h 1100199"/>
                <a:gd name="connsiteX3947" fmla="*/ 439276 w 944763"/>
                <a:gd name="connsiteY3947" fmla="*/ 571436 h 1100199"/>
                <a:gd name="connsiteX3948" fmla="*/ 439276 w 944763"/>
                <a:gd name="connsiteY3948" fmla="*/ 570821 h 1100199"/>
                <a:gd name="connsiteX3949" fmla="*/ 437447 w 944763"/>
                <a:gd name="connsiteY3949" fmla="*/ 570821 h 1100199"/>
                <a:gd name="connsiteX3950" fmla="*/ 437447 w 944763"/>
                <a:gd name="connsiteY3950" fmla="*/ 570207 h 1100199"/>
                <a:gd name="connsiteX3951" fmla="*/ 436837 w 944763"/>
                <a:gd name="connsiteY3951" fmla="*/ 570207 h 1100199"/>
                <a:gd name="connsiteX3952" fmla="*/ 436837 w 944763"/>
                <a:gd name="connsiteY3952" fmla="*/ 569592 h 1100199"/>
                <a:gd name="connsiteX3953" fmla="*/ 435008 w 944763"/>
                <a:gd name="connsiteY3953" fmla="*/ 569592 h 1100199"/>
                <a:gd name="connsiteX3954" fmla="*/ 435008 w 944763"/>
                <a:gd name="connsiteY3954" fmla="*/ 568977 h 1100199"/>
                <a:gd name="connsiteX3955" fmla="*/ 431959 w 944763"/>
                <a:gd name="connsiteY3955" fmla="*/ 567748 h 1100199"/>
                <a:gd name="connsiteX3956" fmla="*/ 431959 w 944763"/>
                <a:gd name="connsiteY3956" fmla="*/ 567133 h 1100199"/>
                <a:gd name="connsiteX3957" fmla="*/ 430130 w 944763"/>
                <a:gd name="connsiteY3957" fmla="*/ 567133 h 1100199"/>
                <a:gd name="connsiteX3958" fmla="*/ 430130 w 944763"/>
                <a:gd name="connsiteY3958" fmla="*/ 566519 h 1100199"/>
                <a:gd name="connsiteX3959" fmla="*/ 427691 w 944763"/>
                <a:gd name="connsiteY3959" fmla="*/ 566519 h 1100199"/>
                <a:gd name="connsiteX3960" fmla="*/ 424642 w 944763"/>
                <a:gd name="connsiteY3960" fmla="*/ 554226 h 1100199"/>
                <a:gd name="connsiteX3961" fmla="*/ 424032 w 944763"/>
                <a:gd name="connsiteY3961" fmla="*/ 554226 h 1100199"/>
                <a:gd name="connsiteX3962" fmla="*/ 421593 w 944763"/>
                <a:gd name="connsiteY3962" fmla="*/ 549308 h 1100199"/>
                <a:gd name="connsiteX3963" fmla="*/ 420983 w 944763"/>
                <a:gd name="connsiteY3963" fmla="*/ 549308 h 1100199"/>
                <a:gd name="connsiteX3964" fmla="*/ 420983 w 944763"/>
                <a:gd name="connsiteY3964" fmla="*/ 548079 h 1100199"/>
                <a:gd name="connsiteX3965" fmla="*/ 420374 w 944763"/>
                <a:gd name="connsiteY3965" fmla="*/ 548079 h 1100199"/>
                <a:gd name="connsiteX3966" fmla="*/ 420374 w 944763"/>
                <a:gd name="connsiteY3966" fmla="*/ 547464 h 1100199"/>
                <a:gd name="connsiteX3967" fmla="*/ 419764 w 944763"/>
                <a:gd name="connsiteY3967" fmla="*/ 547464 h 1100199"/>
                <a:gd name="connsiteX3968" fmla="*/ 419764 w 944763"/>
                <a:gd name="connsiteY3968" fmla="*/ 546850 h 1100199"/>
                <a:gd name="connsiteX3969" fmla="*/ 416105 w 944763"/>
                <a:gd name="connsiteY3969" fmla="*/ 546235 h 1100199"/>
                <a:gd name="connsiteX3970" fmla="*/ 414276 w 944763"/>
                <a:gd name="connsiteY3970" fmla="*/ 544391 h 1100199"/>
                <a:gd name="connsiteX3971" fmla="*/ 414276 w 944763"/>
                <a:gd name="connsiteY3971" fmla="*/ 543776 h 1100199"/>
                <a:gd name="connsiteX3972" fmla="*/ 412447 w 944763"/>
                <a:gd name="connsiteY3972" fmla="*/ 543776 h 1100199"/>
                <a:gd name="connsiteX3973" fmla="*/ 412447 w 944763"/>
                <a:gd name="connsiteY3973" fmla="*/ 542547 h 1100199"/>
                <a:gd name="connsiteX3974" fmla="*/ 411837 w 944763"/>
                <a:gd name="connsiteY3974" fmla="*/ 542547 h 1100199"/>
                <a:gd name="connsiteX3975" fmla="*/ 411837 w 944763"/>
                <a:gd name="connsiteY3975" fmla="*/ 541933 h 1100199"/>
                <a:gd name="connsiteX3976" fmla="*/ 410617 w 944763"/>
                <a:gd name="connsiteY3976" fmla="*/ 541933 h 1100199"/>
                <a:gd name="connsiteX3977" fmla="*/ 406349 w 944763"/>
                <a:gd name="connsiteY3977" fmla="*/ 539474 h 1100199"/>
                <a:gd name="connsiteX3978" fmla="*/ 406349 w 944763"/>
                <a:gd name="connsiteY3978" fmla="*/ 538859 h 1100199"/>
                <a:gd name="connsiteX3979" fmla="*/ 405739 w 944763"/>
                <a:gd name="connsiteY3979" fmla="*/ 538859 h 1100199"/>
                <a:gd name="connsiteX3980" fmla="*/ 405739 w 944763"/>
                <a:gd name="connsiteY3980" fmla="*/ 537630 h 1100199"/>
                <a:gd name="connsiteX3981" fmla="*/ 404520 w 944763"/>
                <a:gd name="connsiteY3981" fmla="*/ 537630 h 1100199"/>
                <a:gd name="connsiteX3982" fmla="*/ 404520 w 944763"/>
                <a:gd name="connsiteY3982" fmla="*/ 536401 h 1100199"/>
                <a:gd name="connsiteX3983" fmla="*/ 403910 w 944763"/>
                <a:gd name="connsiteY3983" fmla="*/ 536401 h 1100199"/>
                <a:gd name="connsiteX3984" fmla="*/ 403910 w 944763"/>
                <a:gd name="connsiteY3984" fmla="*/ 535786 h 1100199"/>
                <a:gd name="connsiteX3985" fmla="*/ 398422 w 944763"/>
                <a:gd name="connsiteY3985" fmla="*/ 535171 h 1100199"/>
                <a:gd name="connsiteX3986" fmla="*/ 398422 w 944763"/>
                <a:gd name="connsiteY3986" fmla="*/ 535786 h 1100199"/>
                <a:gd name="connsiteX3987" fmla="*/ 394764 w 944763"/>
                <a:gd name="connsiteY3987" fmla="*/ 535786 h 1100199"/>
                <a:gd name="connsiteX3988" fmla="*/ 394764 w 944763"/>
                <a:gd name="connsiteY3988" fmla="*/ 534557 h 1100199"/>
                <a:gd name="connsiteX3989" fmla="*/ 394154 w 944763"/>
                <a:gd name="connsiteY3989" fmla="*/ 534557 h 1100199"/>
                <a:gd name="connsiteX3990" fmla="*/ 394154 w 944763"/>
                <a:gd name="connsiteY3990" fmla="*/ 533327 h 1100199"/>
                <a:gd name="connsiteX3991" fmla="*/ 393544 w 944763"/>
                <a:gd name="connsiteY3991" fmla="*/ 533327 h 1100199"/>
                <a:gd name="connsiteX3992" fmla="*/ 393544 w 944763"/>
                <a:gd name="connsiteY3992" fmla="*/ 531483 h 1100199"/>
                <a:gd name="connsiteX3993" fmla="*/ 392935 w 944763"/>
                <a:gd name="connsiteY3993" fmla="*/ 531483 h 1100199"/>
                <a:gd name="connsiteX3994" fmla="*/ 392935 w 944763"/>
                <a:gd name="connsiteY3994" fmla="*/ 530254 h 1100199"/>
                <a:gd name="connsiteX3995" fmla="*/ 392325 w 944763"/>
                <a:gd name="connsiteY3995" fmla="*/ 530254 h 1100199"/>
                <a:gd name="connsiteX3996" fmla="*/ 392325 w 944763"/>
                <a:gd name="connsiteY3996" fmla="*/ 529639 h 1100199"/>
                <a:gd name="connsiteX3997" fmla="*/ 391105 w 944763"/>
                <a:gd name="connsiteY3997" fmla="*/ 529639 h 1100199"/>
                <a:gd name="connsiteX3998" fmla="*/ 391105 w 944763"/>
                <a:gd name="connsiteY3998" fmla="*/ 528410 h 1100199"/>
                <a:gd name="connsiteX3999" fmla="*/ 390495 w 944763"/>
                <a:gd name="connsiteY3999" fmla="*/ 528410 h 1100199"/>
                <a:gd name="connsiteX4000" fmla="*/ 390495 w 944763"/>
                <a:gd name="connsiteY4000" fmla="*/ 527181 h 1100199"/>
                <a:gd name="connsiteX4001" fmla="*/ 389886 w 944763"/>
                <a:gd name="connsiteY4001" fmla="*/ 527181 h 1100199"/>
                <a:gd name="connsiteX4002" fmla="*/ 389886 w 944763"/>
                <a:gd name="connsiteY4002" fmla="*/ 526566 h 1100199"/>
                <a:gd name="connsiteX4003" fmla="*/ 389276 w 944763"/>
                <a:gd name="connsiteY4003" fmla="*/ 526566 h 1100199"/>
                <a:gd name="connsiteX4004" fmla="*/ 389276 w 944763"/>
                <a:gd name="connsiteY4004" fmla="*/ 525952 h 1100199"/>
                <a:gd name="connsiteX4005" fmla="*/ 388666 w 944763"/>
                <a:gd name="connsiteY4005" fmla="*/ 525952 h 1100199"/>
                <a:gd name="connsiteX4006" fmla="*/ 387447 w 944763"/>
                <a:gd name="connsiteY4006" fmla="*/ 522878 h 1100199"/>
                <a:gd name="connsiteX4007" fmla="*/ 386837 w 944763"/>
                <a:gd name="connsiteY4007" fmla="*/ 522878 h 1100199"/>
                <a:gd name="connsiteX4008" fmla="*/ 387447 w 944763"/>
                <a:gd name="connsiteY4008" fmla="*/ 521649 h 1100199"/>
                <a:gd name="connsiteX4009" fmla="*/ 386837 w 944763"/>
                <a:gd name="connsiteY4009" fmla="*/ 521649 h 1100199"/>
                <a:gd name="connsiteX4010" fmla="*/ 386837 w 944763"/>
                <a:gd name="connsiteY4010" fmla="*/ 520420 h 1100199"/>
                <a:gd name="connsiteX4011" fmla="*/ 386227 w 944763"/>
                <a:gd name="connsiteY4011" fmla="*/ 520420 h 1100199"/>
                <a:gd name="connsiteX4012" fmla="*/ 386227 w 944763"/>
                <a:gd name="connsiteY4012" fmla="*/ 519190 h 1100199"/>
                <a:gd name="connsiteX4013" fmla="*/ 385617 w 944763"/>
                <a:gd name="connsiteY4013" fmla="*/ 519190 h 1100199"/>
                <a:gd name="connsiteX4014" fmla="*/ 385008 w 944763"/>
                <a:gd name="connsiteY4014" fmla="*/ 515502 h 1100199"/>
                <a:gd name="connsiteX4015" fmla="*/ 384398 w 944763"/>
                <a:gd name="connsiteY4015" fmla="*/ 515502 h 1100199"/>
                <a:gd name="connsiteX4016" fmla="*/ 384398 w 944763"/>
                <a:gd name="connsiteY4016" fmla="*/ 514273 h 1100199"/>
                <a:gd name="connsiteX4017" fmla="*/ 382569 w 944763"/>
                <a:gd name="connsiteY4017" fmla="*/ 512429 h 1100199"/>
                <a:gd name="connsiteX4018" fmla="*/ 381959 w 944763"/>
                <a:gd name="connsiteY4018" fmla="*/ 512429 h 1100199"/>
                <a:gd name="connsiteX4019" fmla="*/ 381349 w 944763"/>
                <a:gd name="connsiteY4019" fmla="*/ 510585 h 1100199"/>
                <a:gd name="connsiteX4020" fmla="*/ 380739 w 944763"/>
                <a:gd name="connsiteY4020" fmla="*/ 510585 h 1100199"/>
                <a:gd name="connsiteX4021" fmla="*/ 380739 w 944763"/>
                <a:gd name="connsiteY4021" fmla="*/ 509970 h 1100199"/>
                <a:gd name="connsiteX4022" fmla="*/ 379520 w 944763"/>
                <a:gd name="connsiteY4022" fmla="*/ 509970 h 1100199"/>
                <a:gd name="connsiteX4023" fmla="*/ 379520 w 944763"/>
                <a:gd name="connsiteY4023" fmla="*/ 508741 h 1100199"/>
                <a:gd name="connsiteX4024" fmla="*/ 378910 w 944763"/>
                <a:gd name="connsiteY4024" fmla="*/ 508741 h 1100199"/>
                <a:gd name="connsiteX4025" fmla="*/ 378910 w 944763"/>
                <a:gd name="connsiteY4025" fmla="*/ 508127 h 1100199"/>
                <a:gd name="connsiteX4026" fmla="*/ 378300 w 944763"/>
                <a:gd name="connsiteY4026" fmla="*/ 508127 h 1100199"/>
                <a:gd name="connsiteX4027" fmla="*/ 378300 w 944763"/>
                <a:gd name="connsiteY4027" fmla="*/ 507512 h 1100199"/>
                <a:gd name="connsiteX4028" fmla="*/ 377081 w 944763"/>
                <a:gd name="connsiteY4028" fmla="*/ 507512 h 1100199"/>
                <a:gd name="connsiteX4029" fmla="*/ 377081 w 944763"/>
                <a:gd name="connsiteY4029" fmla="*/ 506897 h 1100199"/>
                <a:gd name="connsiteX4030" fmla="*/ 376471 w 944763"/>
                <a:gd name="connsiteY4030" fmla="*/ 506897 h 1100199"/>
                <a:gd name="connsiteX4031" fmla="*/ 376471 w 944763"/>
                <a:gd name="connsiteY4031" fmla="*/ 506283 h 1100199"/>
                <a:gd name="connsiteX4032" fmla="*/ 374032 w 944763"/>
                <a:gd name="connsiteY4032" fmla="*/ 505053 h 1100199"/>
                <a:gd name="connsiteX4033" fmla="*/ 374032 w 944763"/>
                <a:gd name="connsiteY4033" fmla="*/ 504439 h 1100199"/>
                <a:gd name="connsiteX4034" fmla="*/ 373422 w 944763"/>
                <a:gd name="connsiteY4034" fmla="*/ 504439 h 1100199"/>
                <a:gd name="connsiteX4035" fmla="*/ 373422 w 944763"/>
                <a:gd name="connsiteY4035" fmla="*/ 503824 h 1100199"/>
                <a:gd name="connsiteX4036" fmla="*/ 367325 w 944763"/>
                <a:gd name="connsiteY4036" fmla="*/ 501980 h 1100199"/>
                <a:gd name="connsiteX4037" fmla="*/ 367325 w 944763"/>
                <a:gd name="connsiteY4037" fmla="*/ 500751 h 1100199"/>
                <a:gd name="connsiteX4038" fmla="*/ 363666 w 944763"/>
                <a:gd name="connsiteY4038" fmla="*/ 500136 h 1100199"/>
                <a:gd name="connsiteX4039" fmla="*/ 363666 w 944763"/>
                <a:gd name="connsiteY4039" fmla="*/ 499521 h 1100199"/>
                <a:gd name="connsiteX4040" fmla="*/ 359398 w 944763"/>
                <a:gd name="connsiteY4040" fmla="*/ 498907 h 1100199"/>
                <a:gd name="connsiteX4041" fmla="*/ 359398 w 944763"/>
                <a:gd name="connsiteY4041" fmla="*/ 498292 h 1100199"/>
                <a:gd name="connsiteX4042" fmla="*/ 352081 w 944763"/>
                <a:gd name="connsiteY4042" fmla="*/ 496448 h 1100199"/>
                <a:gd name="connsiteX4043" fmla="*/ 352081 w 944763"/>
                <a:gd name="connsiteY4043" fmla="*/ 497063 h 1100199"/>
                <a:gd name="connsiteX4044" fmla="*/ 350861 w 944763"/>
                <a:gd name="connsiteY4044" fmla="*/ 497063 h 1100199"/>
                <a:gd name="connsiteX4045" fmla="*/ 350861 w 944763"/>
                <a:gd name="connsiteY4045" fmla="*/ 495833 h 1100199"/>
                <a:gd name="connsiteX4046" fmla="*/ 346593 w 944763"/>
                <a:gd name="connsiteY4046" fmla="*/ 495833 h 1100199"/>
                <a:gd name="connsiteX4047" fmla="*/ 346593 w 944763"/>
                <a:gd name="connsiteY4047" fmla="*/ 496448 h 1100199"/>
                <a:gd name="connsiteX4048" fmla="*/ 345374 w 944763"/>
                <a:gd name="connsiteY4048" fmla="*/ 496448 h 1100199"/>
                <a:gd name="connsiteX4049" fmla="*/ 345374 w 944763"/>
                <a:gd name="connsiteY4049" fmla="*/ 498907 h 1100199"/>
                <a:gd name="connsiteX4050" fmla="*/ 345983 w 944763"/>
                <a:gd name="connsiteY4050" fmla="*/ 498907 h 1100199"/>
                <a:gd name="connsiteX4051" fmla="*/ 345983 w 944763"/>
                <a:gd name="connsiteY4051" fmla="*/ 500136 h 1100199"/>
                <a:gd name="connsiteX4052" fmla="*/ 345374 w 944763"/>
                <a:gd name="connsiteY4052" fmla="*/ 500136 h 1100199"/>
                <a:gd name="connsiteX4053" fmla="*/ 345374 w 944763"/>
                <a:gd name="connsiteY4053" fmla="*/ 499521 h 1100199"/>
                <a:gd name="connsiteX4054" fmla="*/ 344154 w 944763"/>
                <a:gd name="connsiteY4054" fmla="*/ 499521 h 1100199"/>
                <a:gd name="connsiteX4055" fmla="*/ 344154 w 944763"/>
                <a:gd name="connsiteY4055" fmla="*/ 500136 h 1100199"/>
                <a:gd name="connsiteX4056" fmla="*/ 343544 w 944763"/>
                <a:gd name="connsiteY4056" fmla="*/ 500136 h 1100199"/>
                <a:gd name="connsiteX4057" fmla="*/ 343544 w 944763"/>
                <a:gd name="connsiteY4057" fmla="*/ 501980 h 1100199"/>
                <a:gd name="connsiteX4058" fmla="*/ 340496 w 944763"/>
                <a:gd name="connsiteY4058" fmla="*/ 502595 h 1100199"/>
                <a:gd name="connsiteX4059" fmla="*/ 340496 w 944763"/>
                <a:gd name="connsiteY4059" fmla="*/ 500751 h 1100199"/>
                <a:gd name="connsiteX4060" fmla="*/ 339886 w 944763"/>
                <a:gd name="connsiteY4060" fmla="*/ 500751 h 1100199"/>
                <a:gd name="connsiteX4061" fmla="*/ 339886 w 944763"/>
                <a:gd name="connsiteY4061" fmla="*/ 500136 h 1100199"/>
                <a:gd name="connsiteX4062" fmla="*/ 339276 w 944763"/>
                <a:gd name="connsiteY4062" fmla="*/ 500136 h 1100199"/>
                <a:gd name="connsiteX4063" fmla="*/ 339276 w 944763"/>
                <a:gd name="connsiteY4063" fmla="*/ 499521 h 1100199"/>
                <a:gd name="connsiteX4064" fmla="*/ 338666 w 944763"/>
                <a:gd name="connsiteY4064" fmla="*/ 499521 h 1100199"/>
                <a:gd name="connsiteX4065" fmla="*/ 338666 w 944763"/>
                <a:gd name="connsiteY4065" fmla="*/ 498907 h 1100199"/>
                <a:gd name="connsiteX4066" fmla="*/ 336227 w 944763"/>
                <a:gd name="connsiteY4066" fmla="*/ 498907 h 1100199"/>
                <a:gd name="connsiteX4067" fmla="*/ 336227 w 944763"/>
                <a:gd name="connsiteY4067" fmla="*/ 497063 h 1100199"/>
                <a:gd name="connsiteX4068" fmla="*/ 335618 w 944763"/>
                <a:gd name="connsiteY4068" fmla="*/ 497063 h 1100199"/>
                <a:gd name="connsiteX4069" fmla="*/ 336227 w 944763"/>
                <a:gd name="connsiteY4069" fmla="*/ 496448 h 1100199"/>
                <a:gd name="connsiteX4070" fmla="*/ 335618 w 944763"/>
                <a:gd name="connsiteY4070" fmla="*/ 496448 h 1100199"/>
                <a:gd name="connsiteX4071" fmla="*/ 335618 w 944763"/>
                <a:gd name="connsiteY4071" fmla="*/ 495219 h 1100199"/>
                <a:gd name="connsiteX4072" fmla="*/ 336227 w 944763"/>
                <a:gd name="connsiteY4072" fmla="*/ 495219 h 1100199"/>
                <a:gd name="connsiteX4073" fmla="*/ 336227 w 944763"/>
                <a:gd name="connsiteY4073" fmla="*/ 493375 h 1100199"/>
                <a:gd name="connsiteX4074" fmla="*/ 336837 w 944763"/>
                <a:gd name="connsiteY4074" fmla="*/ 493375 h 1100199"/>
                <a:gd name="connsiteX4075" fmla="*/ 336837 w 944763"/>
                <a:gd name="connsiteY4075" fmla="*/ 492760 h 1100199"/>
                <a:gd name="connsiteX4076" fmla="*/ 338057 w 944763"/>
                <a:gd name="connsiteY4076" fmla="*/ 492760 h 1100199"/>
                <a:gd name="connsiteX4077" fmla="*/ 338057 w 944763"/>
                <a:gd name="connsiteY4077" fmla="*/ 493375 h 1100199"/>
                <a:gd name="connsiteX4078" fmla="*/ 339886 w 944763"/>
                <a:gd name="connsiteY4078" fmla="*/ 493375 h 1100199"/>
                <a:gd name="connsiteX4079" fmla="*/ 339886 w 944763"/>
                <a:gd name="connsiteY4079" fmla="*/ 494604 h 1100199"/>
                <a:gd name="connsiteX4080" fmla="*/ 341715 w 944763"/>
                <a:gd name="connsiteY4080" fmla="*/ 494604 h 1100199"/>
                <a:gd name="connsiteX4081" fmla="*/ 341715 w 944763"/>
                <a:gd name="connsiteY4081" fmla="*/ 493375 h 1100199"/>
                <a:gd name="connsiteX4082" fmla="*/ 342325 w 944763"/>
                <a:gd name="connsiteY4082" fmla="*/ 493375 h 1100199"/>
                <a:gd name="connsiteX4083" fmla="*/ 342325 w 944763"/>
                <a:gd name="connsiteY4083" fmla="*/ 492760 h 1100199"/>
                <a:gd name="connsiteX4084" fmla="*/ 342935 w 944763"/>
                <a:gd name="connsiteY4084" fmla="*/ 492760 h 1100199"/>
                <a:gd name="connsiteX4085" fmla="*/ 342935 w 944763"/>
                <a:gd name="connsiteY4085" fmla="*/ 491531 h 1100199"/>
                <a:gd name="connsiteX4086" fmla="*/ 343544 w 944763"/>
                <a:gd name="connsiteY4086" fmla="*/ 491531 h 1100199"/>
                <a:gd name="connsiteX4087" fmla="*/ 343544 w 944763"/>
                <a:gd name="connsiteY4087" fmla="*/ 484155 h 1100199"/>
                <a:gd name="connsiteX4088" fmla="*/ 342935 w 944763"/>
                <a:gd name="connsiteY4088" fmla="*/ 484155 h 1100199"/>
                <a:gd name="connsiteX4089" fmla="*/ 342935 w 944763"/>
                <a:gd name="connsiteY4089" fmla="*/ 482926 h 1100199"/>
                <a:gd name="connsiteX4090" fmla="*/ 342325 w 944763"/>
                <a:gd name="connsiteY4090" fmla="*/ 482926 h 1100199"/>
                <a:gd name="connsiteX4091" fmla="*/ 342325 w 944763"/>
                <a:gd name="connsiteY4091" fmla="*/ 481082 h 1100199"/>
                <a:gd name="connsiteX4092" fmla="*/ 341715 w 944763"/>
                <a:gd name="connsiteY4092" fmla="*/ 481082 h 1100199"/>
                <a:gd name="connsiteX4093" fmla="*/ 341715 w 944763"/>
                <a:gd name="connsiteY4093" fmla="*/ 480467 h 1100199"/>
                <a:gd name="connsiteX4094" fmla="*/ 339276 w 944763"/>
                <a:gd name="connsiteY4094" fmla="*/ 480467 h 1100199"/>
                <a:gd name="connsiteX4095" fmla="*/ 339276 w 944763"/>
                <a:gd name="connsiteY4095" fmla="*/ 481082 h 1100199"/>
                <a:gd name="connsiteX4096" fmla="*/ 338666 w 944763"/>
                <a:gd name="connsiteY4096" fmla="*/ 481082 h 1100199"/>
                <a:gd name="connsiteX4097" fmla="*/ 338666 w 944763"/>
                <a:gd name="connsiteY4097" fmla="*/ 480467 h 1100199"/>
                <a:gd name="connsiteX4098" fmla="*/ 338057 w 944763"/>
                <a:gd name="connsiteY4098" fmla="*/ 480467 h 1100199"/>
                <a:gd name="connsiteX4099" fmla="*/ 338057 w 944763"/>
                <a:gd name="connsiteY4099" fmla="*/ 479238 h 1100199"/>
                <a:gd name="connsiteX4100" fmla="*/ 336837 w 944763"/>
                <a:gd name="connsiteY4100" fmla="*/ 479238 h 1100199"/>
                <a:gd name="connsiteX4101" fmla="*/ 336837 w 944763"/>
                <a:gd name="connsiteY4101" fmla="*/ 476164 h 1100199"/>
                <a:gd name="connsiteX4102" fmla="*/ 335008 w 944763"/>
                <a:gd name="connsiteY4102" fmla="*/ 475550 h 1100199"/>
                <a:gd name="connsiteX4103" fmla="*/ 335008 w 944763"/>
                <a:gd name="connsiteY4103" fmla="*/ 474935 h 1100199"/>
                <a:gd name="connsiteX4104" fmla="*/ 335618 w 944763"/>
                <a:gd name="connsiteY4104" fmla="*/ 474935 h 1100199"/>
                <a:gd name="connsiteX4105" fmla="*/ 335618 w 944763"/>
                <a:gd name="connsiteY4105" fmla="*/ 473091 h 1100199"/>
                <a:gd name="connsiteX4106" fmla="*/ 333788 w 944763"/>
                <a:gd name="connsiteY4106" fmla="*/ 472477 h 1100199"/>
                <a:gd name="connsiteX4107" fmla="*/ 333788 w 944763"/>
                <a:gd name="connsiteY4107" fmla="*/ 471862 h 1100199"/>
                <a:gd name="connsiteX4108" fmla="*/ 331349 w 944763"/>
                <a:gd name="connsiteY4108" fmla="*/ 471862 h 1100199"/>
                <a:gd name="connsiteX4109" fmla="*/ 331349 w 944763"/>
                <a:gd name="connsiteY4109" fmla="*/ 471247 h 1100199"/>
                <a:gd name="connsiteX4110" fmla="*/ 328910 w 944763"/>
                <a:gd name="connsiteY4110" fmla="*/ 471247 h 1100199"/>
                <a:gd name="connsiteX4111" fmla="*/ 328910 w 944763"/>
                <a:gd name="connsiteY4111" fmla="*/ 468789 h 1100199"/>
                <a:gd name="connsiteX4112" fmla="*/ 328300 w 944763"/>
                <a:gd name="connsiteY4112" fmla="*/ 468789 h 1100199"/>
                <a:gd name="connsiteX4113" fmla="*/ 328300 w 944763"/>
                <a:gd name="connsiteY4113" fmla="*/ 466945 h 1100199"/>
                <a:gd name="connsiteX4114" fmla="*/ 327691 w 944763"/>
                <a:gd name="connsiteY4114" fmla="*/ 466945 h 1100199"/>
                <a:gd name="connsiteX4115" fmla="*/ 326471 w 944763"/>
                <a:gd name="connsiteY4115" fmla="*/ 463257 h 1100199"/>
                <a:gd name="connsiteX4116" fmla="*/ 325252 w 944763"/>
                <a:gd name="connsiteY4116" fmla="*/ 463257 h 1100199"/>
                <a:gd name="connsiteX4117" fmla="*/ 325252 w 944763"/>
                <a:gd name="connsiteY4117" fmla="*/ 462027 h 1100199"/>
                <a:gd name="connsiteX4118" fmla="*/ 323422 w 944763"/>
                <a:gd name="connsiteY4118" fmla="*/ 461413 h 1100199"/>
                <a:gd name="connsiteX4119" fmla="*/ 323422 w 944763"/>
                <a:gd name="connsiteY4119" fmla="*/ 460798 h 1100199"/>
                <a:gd name="connsiteX4120" fmla="*/ 314276 w 944763"/>
                <a:gd name="connsiteY4120" fmla="*/ 458954 h 1100199"/>
                <a:gd name="connsiteX4121" fmla="*/ 314276 w 944763"/>
                <a:gd name="connsiteY4121" fmla="*/ 457725 h 1100199"/>
                <a:gd name="connsiteX4122" fmla="*/ 312447 w 944763"/>
                <a:gd name="connsiteY4122" fmla="*/ 457725 h 1100199"/>
                <a:gd name="connsiteX4123" fmla="*/ 312447 w 944763"/>
                <a:gd name="connsiteY4123" fmla="*/ 458954 h 1100199"/>
                <a:gd name="connsiteX4124" fmla="*/ 311837 w 944763"/>
                <a:gd name="connsiteY4124" fmla="*/ 458954 h 1100199"/>
                <a:gd name="connsiteX4125" fmla="*/ 311837 w 944763"/>
                <a:gd name="connsiteY4125" fmla="*/ 457725 h 1100199"/>
                <a:gd name="connsiteX4126" fmla="*/ 311227 w 944763"/>
                <a:gd name="connsiteY4126" fmla="*/ 457725 h 1100199"/>
                <a:gd name="connsiteX4127" fmla="*/ 311227 w 944763"/>
                <a:gd name="connsiteY4127" fmla="*/ 457110 h 1100199"/>
                <a:gd name="connsiteX4128" fmla="*/ 308788 w 944763"/>
                <a:gd name="connsiteY4128" fmla="*/ 456496 h 1100199"/>
                <a:gd name="connsiteX4129" fmla="*/ 308788 w 944763"/>
                <a:gd name="connsiteY4129" fmla="*/ 455881 h 1100199"/>
                <a:gd name="connsiteX4130" fmla="*/ 307569 w 944763"/>
                <a:gd name="connsiteY4130" fmla="*/ 455881 h 1100199"/>
                <a:gd name="connsiteX4131" fmla="*/ 307569 w 944763"/>
                <a:gd name="connsiteY4131" fmla="*/ 455266 h 1100199"/>
                <a:gd name="connsiteX4132" fmla="*/ 309398 w 944763"/>
                <a:gd name="connsiteY4132" fmla="*/ 455266 h 1100199"/>
                <a:gd name="connsiteX4133" fmla="*/ 309398 w 944763"/>
                <a:gd name="connsiteY4133" fmla="*/ 454037 h 1100199"/>
                <a:gd name="connsiteX4134" fmla="*/ 310618 w 944763"/>
                <a:gd name="connsiteY4134" fmla="*/ 454037 h 1100199"/>
                <a:gd name="connsiteX4135" fmla="*/ 310618 w 944763"/>
                <a:gd name="connsiteY4135" fmla="*/ 452808 h 1100199"/>
                <a:gd name="connsiteX4136" fmla="*/ 311227 w 944763"/>
                <a:gd name="connsiteY4136" fmla="*/ 452808 h 1100199"/>
                <a:gd name="connsiteX4137" fmla="*/ 311227 w 944763"/>
                <a:gd name="connsiteY4137" fmla="*/ 449120 h 1100199"/>
                <a:gd name="connsiteX4138" fmla="*/ 310618 w 944763"/>
                <a:gd name="connsiteY4138" fmla="*/ 449120 h 1100199"/>
                <a:gd name="connsiteX4139" fmla="*/ 310618 w 944763"/>
                <a:gd name="connsiteY4139" fmla="*/ 447890 h 1100199"/>
                <a:gd name="connsiteX4140" fmla="*/ 311227 w 944763"/>
                <a:gd name="connsiteY4140" fmla="*/ 447890 h 1100199"/>
                <a:gd name="connsiteX4141" fmla="*/ 311227 w 944763"/>
                <a:gd name="connsiteY4141" fmla="*/ 447276 h 1100199"/>
                <a:gd name="connsiteX4142" fmla="*/ 311837 w 944763"/>
                <a:gd name="connsiteY4142" fmla="*/ 447276 h 1100199"/>
                <a:gd name="connsiteX4143" fmla="*/ 311227 w 944763"/>
                <a:gd name="connsiteY4143" fmla="*/ 444202 h 1100199"/>
                <a:gd name="connsiteX4144" fmla="*/ 310618 w 944763"/>
                <a:gd name="connsiteY4144" fmla="*/ 444202 h 1100199"/>
                <a:gd name="connsiteX4145" fmla="*/ 310618 w 944763"/>
                <a:gd name="connsiteY4145" fmla="*/ 443588 h 1100199"/>
                <a:gd name="connsiteX4146" fmla="*/ 309398 w 944763"/>
                <a:gd name="connsiteY4146" fmla="*/ 443588 h 1100199"/>
                <a:gd name="connsiteX4147" fmla="*/ 309398 w 944763"/>
                <a:gd name="connsiteY4147" fmla="*/ 442359 h 1100199"/>
                <a:gd name="connsiteX4148" fmla="*/ 307569 w 944763"/>
                <a:gd name="connsiteY4148" fmla="*/ 441744 h 1100199"/>
                <a:gd name="connsiteX4149" fmla="*/ 307569 w 944763"/>
                <a:gd name="connsiteY4149" fmla="*/ 441129 h 1100199"/>
                <a:gd name="connsiteX4150" fmla="*/ 305739 w 944763"/>
                <a:gd name="connsiteY4150" fmla="*/ 441129 h 1100199"/>
                <a:gd name="connsiteX4151" fmla="*/ 305739 w 944763"/>
                <a:gd name="connsiteY4151" fmla="*/ 440515 h 1100199"/>
                <a:gd name="connsiteX4152" fmla="*/ 293544 w 944763"/>
                <a:gd name="connsiteY4152" fmla="*/ 439900 h 1100199"/>
                <a:gd name="connsiteX4153" fmla="*/ 292935 w 944763"/>
                <a:gd name="connsiteY4153" fmla="*/ 442359 h 1100199"/>
                <a:gd name="connsiteX4154" fmla="*/ 291105 w 944763"/>
                <a:gd name="connsiteY4154" fmla="*/ 442359 h 1100199"/>
                <a:gd name="connsiteX4155" fmla="*/ 291105 w 944763"/>
                <a:gd name="connsiteY4155" fmla="*/ 441744 h 1100199"/>
                <a:gd name="connsiteX4156" fmla="*/ 289276 w 944763"/>
                <a:gd name="connsiteY4156" fmla="*/ 441744 h 1100199"/>
                <a:gd name="connsiteX4157" fmla="*/ 288057 w 944763"/>
                <a:gd name="connsiteY4157" fmla="*/ 436212 h 1100199"/>
                <a:gd name="connsiteX4158" fmla="*/ 291105 w 944763"/>
                <a:gd name="connsiteY4158" fmla="*/ 435597 h 1100199"/>
                <a:gd name="connsiteX4159" fmla="*/ 291105 w 944763"/>
                <a:gd name="connsiteY4159" fmla="*/ 432524 h 1100199"/>
                <a:gd name="connsiteX4160" fmla="*/ 291715 w 944763"/>
                <a:gd name="connsiteY4160" fmla="*/ 432524 h 1100199"/>
                <a:gd name="connsiteX4161" fmla="*/ 291105 w 944763"/>
                <a:gd name="connsiteY4161" fmla="*/ 406094 h 1100199"/>
                <a:gd name="connsiteX4162" fmla="*/ 289886 w 944763"/>
                <a:gd name="connsiteY4162" fmla="*/ 406094 h 1100199"/>
                <a:gd name="connsiteX4163" fmla="*/ 289886 w 944763"/>
                <a:gd name="connsiteY4163" fmla="*/ 404250 h 1100199"/>
                <a:gd name="connsiteX4164" fmla="*/ 289276 w 944763"/>
                <a:gd name="connsiteY4164" fmla="*/ 404250 h 1100199"/>
                <a:gd name="connsiteX4165" fmla="*/ 289276 w 944763"/>
                <a:gd name="connsiteY4165" fmla="*/ 403021 h 1100199"/>
                <a:gd name="connsiteX4166" fmla="*/ 288666 w 944763"/>
                <a:gd name="connsiteY4166" fmla="*/ 403021 h 1100199"/>
                <a:gd name="connsiteX4167" fmla="*/ 288666 w 944763"/>
                <a:gd name="connsiteY4167" fmla="*/ 402406 h 1100199"/>
                <a:gd name="connsiteX4168" fmla="*/ 287447 w 944763"/>
                <a:gd name="connsiteY4168" fmla="*/ 401177 h 1100199"/>
                <a:gd name="connsiteX4169" fmla="*/ 286227 w 944763"/>
                <a:gd name="connsiteY4169" fmla="*/ 401177 h 1100199"/>
                <a:gd name="connsiteX4170" fmla="*/ 285618 w 944763"/>
                <a:gd name="connsiteY4170" fmla="*/ 397489 h 1100199"/>
                <a:gd name="connsiteX4171" fmla="*/ 285008 w 944763"/>
                <a:gd name="connsiteY4171" fmla="*/ 397489 h 1100199"/>
                <a:gd name="connsiteX4172" fmla="*/ 284398 w 944763"/>
                <a:gd name="connsiteY4172" fmla="*/ 393801 h 1100199"/>
                <a:gd name="connsiteX4173" fmla="*/ 283788 w 944763"/>
                <a:gd name="connsiteY4173" fmla="*/ 393801 h 1100199"/>
                <a:gd name="connsiteX4174" fmla="*/ 283788 w 944763"/>
                <a:gd name="connsiteY4174" fmla="*/ 392572 h 1100199"/>
                <a:gd name="connsiteX4175" fmla="*/ 283179 w 944763"/>
                <a:gd name="connsiteY4175" fmla="*/ 392572 h 1100199"/>
                <a:gd name="connsiteX4176" fmla="*/ 283179 w 944763"/>
                <a:gd name="connsiteY4176" fmla="*/ 391342 h 1100199"/>
                <a:gd name="connsiteX4177" fmla="*/ 281959 w 944763"/>
                <a:gd name="connsiteY4177" fmla="*/ 391342 h 1100199"/>
                <a:gd name="connsiteX4178" fmla="*/ 281959 w 944763"/>
                <a:gd name="connsiteY4178" fmla="*/ 390728 h 1100199"/>
                <a:gd name="connsiteX4179" fmla="*/ 281349 w 944763"/>
                <a:gd name="connsiteY4179" fmla="*/ 390728 h 1100199"/>
                <a:gd name="connsiteX4180" fmla="*/ 281349 w 944763"/>
                <a:gd name="connsiteY4180" fmla="*/ 389498 h 1100199"/>
                <a:gd name="connsiteX4181" fmla="*/ 280740 w 944763"/>
                <a:gd name="connsiteY4181" fmla="*/ 389498 h 1100199"/>
                <a:gd name="connsiteX4182" fmla="*/ 280740 w 944763"/>
                <a:gd name="connsiteY4182" fmla="*/ 388269 h 1100199"/>
                <a:gd name="connsiteX4183" fmla="*/ 280130 w 944763"/>
                <a:gd name="connsiteY4183" fmla="*/ 388269 h 1100199"/>
                <a:gd name="connsiteX4184" fmla="*/ 279520 w 944763"/>
                <a:gd name="connsiteY4184" fmla="*/ 385810 h 1100199"/>
                <a:gd name="connsiteX4185" fmla="*/ 277691 w 944763"/>
                <a:gd name="connsiteY4185" fmla="*/ 385810 h 1100199"/>
                <a:gd name="connsiteX4186" fmla="*/ 277691 w 944763"/>
                <a:gd name="connsiteY4186" fmla="*/ 385196 h 1100199"/>
                <a:gd name="connsiteX4187" fmla="*/ 276471 w 944763"/>
                <a:gd name="connsiteY4187" fmla="*/ 385196 h 1100199"/>
                <a:gd name="connsiteX4188" fmla="*/ 276471 w 944763"/>
                <a:gd name="connsiteY4188" fmla="*/ 382737 h 1100199"/>
                <a:gd name="connsiteX4189" fmla="*/ 275861 w 944763"/>
                <a:gd name="connsiteY4189" fmla="*/ 382737 h 1100199"/>
                <a:gd name="connsiteX4190" fmla="*/ 275861 w 944763"/>
                <a:gd name="connsiteY4190" fmla="*/ 380893 h 1100199"/>
                <a:gd name="connsiteX4191" fmla="*/ 274642 w 944763"/>
                <a:gd name="connsiteY4191" fmla="*/ 380893 h 1100199"/>
                <a:gd name="connsiteX4192" fmla="*/ 274642 w 944763"/>
                <a:gd name="connsiteY4192" fmla="*/ 379049 h 1100199"/>
                <a:gd name="connsiteX4193" fmla="*/ 274032 w 944763"/>
                <a:gd name="connsiteY4193" fmla="*/ 379049 h 1100199"/>
                <a:gd name="connsiteX4194" fmla="*/ 274032 w 944763"/>
                <a:gd name="connsiteY4194" fmla="*/ 377820 h 1100199"/>
                <a:gd name="connsiteX4195" fmla="*/ 273422 w 944763"/>
                <a:gd name="connsiteY4195" fmla="*/ 377820 h 1100199"/>
                <a:gd name="connsiteX4196" fmla="*/ 273422 w 944763"/>
                <a:gd name="connsiteY4196" fmla="*/ 374747 h 1100199"/>
                <a:gd name="connsiteX4197" fmla="*/ 274032 w 944763"/>
                <a:gd name="connsiteY4197" fmla="*/ 374747 h 1100199"/>
                <a:gd name="connsiteX4198" fmla="*/ 274032 w 944763"/>
                <a:gd name="connsiteY4198" fmla="*/ 373517 h 1100199"/>
                <a:gd name="connsiteX4199" fmla="*/ 273422 w 944763"/>
                <a:gd name="connsiteY4199" fmla="*/ 373517 h 1100199"/>
                <a:gd name="connsiteX4200" fmla="*/ 273422 w 944763"/>
                <a:gd name="connsiteY4200" fmla="*/ 371059 h 1100199"/>
                <a:gd name="connsiteX4201" fmla="*/ 272813 w 944763"/>
                <a:gd name="connsiteY4201" fmla="*/ 371059 h 1100199"/>
                <a:gd name="connsiteX4202" fmla="*/ 272203 w 944763"/>
                <a:gd name="connsiteY4202" fmla="*/ 363068 h 1100199"/>
                <a:gd name="connsiteX4203" fmla="*/ 271593 w 944763"/>
                <a:gd name="connsiteY4203" fmla="*/ 363068 h 1100199"/>
                <a:gd name="connsiteX4204" fmla="*/ 271593 w 944763"/>
                <a:gd name="connsiteY4204" fmla="*/ 362453 h 1100199"/>
                <a:gd name="connsiteX4205" fmla="*/ 272203 w 944763"/>
                <a:gd name="connsiteY4205" fmla="*/ 362453 h 1100199"/>
                <a:gd name="connsiteX4206" fmla="*/ 272203 w 944763"/>
                <a:gd name="connsiteY4206" fmla="*/ 354463 h 1100199"/>
                <a:gd name="connsiteX4207" fmla="*/ 271593 w 944763"/>
                <a:gd name="connsiteY4207" fmla="*/ 354463 h 1100199"/>
                <a:gd name="connsiteX4208" fmla="*/ 271593 w 944763"/>
                <a:gd name="connsiteY4208" fmla="*/ 349546 h 1100199"/>
                <a:gd name="connsiteX4209" fmla="*/ 270374 w 944763"/>
                <a:gd name="connsiteY4209" fmla="*/ 349546 h 1100199"/>
                <a:gd name="connsiteX4210" fmla="*/ 266715 w 944763"/>
                <a:gd name="connsiteY4210" fmla="*/ 337867 h 1100199"/>
                <a:gd name="connsiteX4211" fmla="*/ 266105 w 944763"/>
                <a:gd name="connsiteY4211" fmla="*/ 337867 h 1100199"/>
                <a:gd name="connsiteX4212" fmla="*/ 264276 w 944763"/>
                <a:gd name="connsiteY4212" fmla="*/ 333565 h 1100199"/>
                <a:gd name="connsiteX4213" fmla="*/ 263057 w 944763"/>
                <a:gd name="connsiteY4213" fmla="*/ 333565 h 1100199"/>
                <a:gd name="connsiteX4214" fmla="*/ 260618 w 944763"/>
                <a:gd name="connsiteY4214" fmla="*/ 330491 h 1100199"/>
                <a:gd name="connsiteX4215" fmla="*/ 260618 w 944763"/>
                <a:gd name="connsiteY4215" fmla="*/ 329877 h 1100199"/>
                <a:gd name="connsiteX4216" fmla="*/ 260008 w 944763"/>
                <a:gd name="connsiteY4216" fmla="*/ 329877 h 1100199"/>
                <a:gd name="connsiteX4217" fmla="*/ 260008 w 944763"/>
                <a:gd name="connsiteY4217" fmla="*/ 328647 h 1100199"/>
                <a:gd name="connsiteX4218" fmla="*/ 258788 w 944763"/>
                <a:gd name="connsiteY4218" fmla="*/ 328647 h 1100199"/>
                <a:gd name="connsiteX4219" fmla="*/ 258788 w 944763"/>
                <a:gd name="connsiteY4219" fmla="*/ 328033 h 1100199"/>
                <a:gd name="connsiteX4220" fmla="*/ 258179 w 944763"/>
                <a:gd name="connsiteY4220" fmla="*/ 328033 h 1100199"/>
                <a:gd name="connsiteX4221" fmla="*/ 258179 w 944763"/>
                <a:gd name="connsiteY4221" fmla="*/ 327418 h 1100199"/>
                <a:gd name="connsiteX4222" fmla="*/ 256959 w 944763"/>
                <a:gd name="connsiteY4222" fmla="*/ 326189 h 1100199"/>
                <a:gd name="connsiteX4223" fmla="*/ 256349 w 944763"/>
                <a:gd name="connsiteY4223" fmla="*/ 326189 h 1100199"/>
                <a:gd name="connsiteX4224" fmla="*/ 256349 w 944763"/>
                <a:gd name="connsiteY4224" fmla="*/ 325574 h 1100199"/>
                <a:gd name="connsiteX4225" fmla="*/ 253301 w 944763"/>
                <a:gd name="connsiteY4225" fmla="*/ 325574 h 1100199"/>
                <a:gd name="connsiteX4226" fmla="*/ 249642 w 944763"/>
                <a:gd name="connsiteY4226" fmla="*/ 323116 h 1100199"/>
                <a:gd name="connsiteX4227" fmla="*/ 249642 w 944763"/>
                <a:gd name="connsiteY4227" fmla="*/ 324345 h 1100199"/>
                <a:gd name="connsiteX4228" fmla="*/ 247203 w 944763"/>
                <a:gd name="connsiteY4228" fmla="*/ 324345 h 1100199"/>
                <a:gd name="connsiteX4229" fmla="*/ 247203 w 944763"/>
                <a:gd name="connsiteY4229" fmla="*/ 323730 h 1100199"/>
                <a:gd name="connsiteX4230" fmla="*/ 246593 w 944763"/>
                <a:gd name="connsiteY4230" fmla="*/ 323730 h 1100199"/>
                <a:gd name="connsiteX4231" fmla="*/ 246593 w 944763"/>
                <a:gd name="connsiteY4231" fmla="*/ 323116 h 1100199"/>
                <a:gd name="connsiteX4232" fmla="*/ 245983 w 944763"/>
                <a:gd name="connsiteY4232" fmla="*/ 323116 h 1100199"/>
                <a:gd name="connsiteX4233" fmla="*/ 245983 w 944763"/>
                <a:gd name="connsiteY4233" fmla="*/ 322501 h 1100199"/>
                <a:gd name="connsiteX4234" fmla="*/ 245374 w 944763"/>
                <a:gd name="connsiteY4234" fmla="*/ 322501 h 1100199"/>
                <a:gd name="connsiteX4235" fmla="*/ 245374 w 944763"/>
                <a:gd name="connsiteY4235" fmla="*/ 321886 h 1100199"/>
                <a:gd name="connsiteX4236" fmla="*/ 244764 w 944763"/>
                <a:gd name="connsiteY4236" fmla="*/ 321886 h 1100199"/>
                <a:gd name="connsiteX4237" fmla="*/ 244764 w 944763"/>
                <a:gd name="connsiteY4237" fmla="*/ 320657 h 1100199"/>
                <a:gd name="connsiteX4238" fmla="*/ 243544 w 944763"/>
                <a:gd name="connsiteY4238" fmla="*/ 321886 h 1100199"/>
                <a:gd name="connsiteX4239" fmla="*/ 243544 w 944763"/>
                <a:gd name="connsiteY4239" fmla="*/ 320042 h 1100199"/>
                <a:gd name="connsiteX4240" fmla="*/ 241715 w 944763"/>
                <a:gd name="connsiteY4240" fmla="*/ 320042 h 1100199"/>
                <a:gd name="connsiteX4241" fmla="*/ 241715 w 944763"/>
                <a:gd name="connsiteY4241" fmla="*/ 319428 h 1100199"/>
                <a:gd name="connsiteX4242" fmla="*/ 241105 w 944763"/>
                <a:gd name="connsiteY4242" fmla="*/ 319428 h 1100199"/>
                <a:gd name="connsiteX4243" fmla="*/ 241105 w 944763"/>
                <a:gd name="connsiteY4243" fmla="*/ 318813 h 1100199"/>
                <a:gd name="connsiteX4244" fmla="*/ 240496 w 944763"/>
                <a:gd name="connsiteY4244" fmla="*/ 318813 h 1100199"/>
                <a:gd name="connsiteX4245" fmla="*/ 240496 w 944763"/>
                <a:gd name="connsiteY4245" fmla="*/ 316969 h 1100199"/>
                <a:gd name="connsiteX4246" fmla="*/ 238057 w 944763"/>
                <a:gd name="connsiteY4246" fmla="*/ 316969 h 1100199"/>
                <a:gd name="connsiteX4247" fmla="*/ 238057 w 944763"/>
                <a:gd name="connsiteY4247" fmla="*/ 318198 h 1100199"/>
                <a:gd name="connsiteX4248" fmla="*/ 237447 w 944763"/>
                <a:gd name="connsiteY4248" fmla="*/ 318198 h 1100199"/>
                <a:gd name="connsiteX4249" fmla="*/ 237447 w 944763"/>
                <a:gd name="connsiteY4249" fmla="*/ 319428 h 1100199"/>
                <a:gd name="connsiteX4250" fmla="*/ 238057 w 944763"/>
                <a:gd name="connsiteY4250" fmla="*/ 319428 h 1100199"/>
                <a:gd name="connsiteX4251" fmla="*/ 238057 w 944763"/>
                <a:gd name="connsiteY4251" fmla="*/ 320657 h 1100199"/>
                <a:gd name="connsiteX4252" fmla="*/ 239276 w 944763"/>
                <a:gd name="connsiteY4252" fmla="*/ 320657 h 1100199"/>
                <a:gd name="connsiteX4253" fmla="*/ 239276 w 944763"/>
                <a:gd name="connsiteY4253" fmla="*/ 322501 h 1100199"/>
                <a:gd name="connsiteX4254" fmla="*/ 238666 w 944763"/>
                <a:gd name="connsiteY4254" fmla="*/ 322501 h 1100199"/>
                <a:gd name="connsiteX4255" fmla="*/ 238666 w 944763"/>
                <a:gd name="connsiteY4255" fmla="*/ 323730 h 1100199"/>
                <a:gd name="connsiteX4256" fmla="*/ 238057 w 944763"/>
                <a:gd name="connsiteY4256" fmla="*/ 323730 h 1100199"/>
                <a:gd name="connsiteX4257" fmla="*/ 236837 w 944763"/>
                <a:gd name="connsiteY4257" fmla="*/ 322501 h 1100199"/>
                <a:gd name="connsiteX4258" fmla="*/ 236837 w 944763"/>
                <a:gd name="connsiteY4258" fmla="*/ 321886 h 1100199"/>
                <a:gd name="connsiteX4259" fmla="*/ 235008 w 944763"/>
                <a:gd name="connsiteY4259" fmla="*/ 321886 h 1100199"/>
                <a:gd name="connsiteX4260" fmla="*/ 235008 w 944763"/>
                <a:gd name="connsiteY4260" fmla="*/ 320657 h 1100199"/>
                <a:gd name="connsiteX4261" fmla="*/ 233179 w 944763"/>
                <a:gd name="connsiteY4261" fmla="*/ 320042 h 1100199"/>
                <a:gd name="connsiteX4262" fmla="*/ 233179 w 944763"/>
                <a:gd name="connsiteY4262" fmla="*/ 319428 h 1100199"/>
                <a:gd name="connsiteX4263" fmla="*/ 231959 w 944763"/>
                <a:gd name="connsiteY4263" fmla="*/ 319428 h 1100199"/>
                <a:gd name="connsiteX4264" fmla="*/ 231959 w 944763"/>
                <a:gd name="connsiteY4264" fmla="*/ 318813 h 1100199"/>
                <a:gd name="connsiteX4265" fmla="*/ 230740 w 944763"/>
                <a:gd name="connsiteY4265" fmla="*/ 318813 h 1100199"/>
                <a:gd name="connsiteX4266" fmla="*/ 228910 w 944763"/>
                <a:gd name="connsiteY4266" fmla="*/ 315740 h 1100199"/>
                <a:gd name="connsiteX4267" fmla="*/ 228910 w 944763"/>
                <a:gd name="connsiteY4267" fmla="*/ 315125 h 1100199"/>
                <a:gd name="connsiteX4268" fmla="*/ 227081 w 944763"/>
                <a:gd name="connsiteY4268" fmla="*/ 315125 h 1100199"/>
                <a:gd name="connsiteX4269" fmla="*/ 227081 w 944763"/>
                <a:gd name="connsiteY4269" fmla="*/ 314510 h 1100199"/>
                <a:gd name="connsiteX4270" fmla="*/ 226471 w 944763"/>
                <a:gd name="connsiteY4270" fmla="*/ 314510 h 1100199"/>
                <a:gd name="connsiteX4271" fmla="*/ 226471 w 944763"/>
                <a:gd name="connsiteY4271" fmla="*/ 313896 h 1100199"/>
                <a:gd name="connsiteX4272" fmla="*/ 225252 w 944763"/>
                <a:gd name="connsiteY4272" fmla="*/ 313896 h 1100199"/>
                <a:gd name="connsiteX4273" fmla="*/ 225252 w 944763"/>
                <a:gd name="connsiteY4273" fmla="*/ 312666 h 1100199"/>
                <a:gd name="connsiteX4274" fmla="*/ 223423 w 944763"/>
                <a:gd name="connsiteY4274" fmla="*/ 314510 h 1100199"/>
                <a:gd name="connsiteX4275" fmla="*/ 222813 w 944763"/>
                <a:gd name="connsiteY4275" fmla="*/ 314510 h 1100199"/>
                <a:gd name="connsiteX4276" fmla="*/ 222813 w 944763"/>
                <a:gd name="connsiteY4276" fmla="*/ 313896 h 1100199"/>
                <a:gd name="connsiteX4277" fmla="*/ 222203 w 944763"/>
                <a:gd name="connsiteY4277" fmla="*/ 313896 h 1100199"/>
                <a:gd name="connsiteX4278" fmla="*/ 220983 w 944763"/>
                <a:gd name="connsiteY4278" fmla="*/ 312052 h 1100199"/>
                <a:gd name="connsiteX4279" fmla="*/ 221593 w 944763"/>
                <a:gd name="connsiteY4279" fmla="*/ 310822 h 1100199"/>
                <a:gd name="connsiteX4280" fmla="*/ 220983 w 944763"/>
                <a:gd name="connsiteY4280" fmla="*/ 310822 h 1100199"/>
                <a:gd name="connsiteX4281" fmla="*/ 220983 w 944763"/>
                <a:gd name="connsiteY4281" fmla="*/ 310208 h 1100199"/>
                <a:gd name="connsiteX4282" fmla="*/ 219154 w 944763"/>
                <a:gd name="connsiteY4282" fmla="*/ 310208 h 1100199"/>
                <a:gd name="connsiteX4283" fmla="*/ 219154 w 944763"/>
                <a:gd name="connsiteY4283" fmla="*/ 308979 h 1100199"/>
                <a:gd name="connsiteX4284" fmla="*/ 217935 w 944763"/>
                <a:gd name="connsiteY4284" fmla="*/ 308979 h 1100199"/>
                <a:gd name="connsiteX4285" fmla="*/ 217935 w 944763"/>
                <a:gd name="connsiteY4285" fmla="*/ 307749 h 1100199"/>
                <a:gd name="connsiteX4286" fmla="*/ 217325 w 944763"/>
                <a:gd name="connsiteY4286" fmla="*/ 307749 h 1100199"/>
                <a:gd name="connsiteX4287" fmla="*/ 217325 w 944763"/>
                <a:gd name="connsiteY4287" fmla="*/ 306520 h 1100199"/>
                <a:gd name="connsiteX4288" fmla="*/ 214886 w 944763"/>
                <a:gd name="connsiteY4288" fmla="*/ 306520 h 1100199"/>
                <a:gd name="connsiteX4289" fmla="*/ 214886 w 944763"/>
                <a:gd name="connsiteY4289" fmla="*/ 305905 h 1100199"/>
                <a:gd name="connsiteX4290" fmla="*/ 213666 w 944763"/>
                <a:gd name="connsiteY4290" fmla="*/ 305905 h 1100199"/>
                <a:gd name="connsiteX4291" fmla="*/ 213666 w 944763"/>
                <a:gd name="connsiteY4291" fmla="*/ 304676 h 1100199"/>
                <a:gd name="connsiteX4292" fmla="*/ 212447 w 944763"/>
                <a:gd name="connsiteY4292" fmla="*/ 304676 h 1100199"/>
                <a:gd name="connsiteX4293" fmla="*/ 212447 w 944763"/>
                <a:gd name="connsiteY4293" fmla="*/ 303447 h 1100199"/>
                <a:gd name="connsiteX4294" fmla="*/ 211227 w 944763"/>
                <a:gd name="connsiteY4294" fmla="*/ 302832 h 1100199"/>
                <a:gd name="connsiteX4295" fmla="*/ 211227 w 944763"/>
                <a:gd name="connsiteY4295" fmla="*/ 303447 h 1100199"/>
                <a:gd name="connsiteX4296" fmla="*/ 208179 w 944763"/>
                <a:gd name="connsiteY4296" fmla="*/ 303447 h 1100199"/>
                <a:gd name="connsiteX4297" fmla="*/ 208179 w 944763"/>
                <a:gd name="connsiteY4297" fmla="*/ 302217 h 1100199"/>
                <a:gd name="connsiteX4298" fmla="*/ 207569 w 944763"/>
                <a:gd name="connsiteY4298" fmla="*/ 302217 h 1100199"/>
                <a:gd name="connsiteX4299" fmla="*/ 207569 w 944763"/>
                <a:gd name="connsiteY4299" fmla="*/ 300988 h 1100199"/>
                <a:gd name="connsiteX4300" fmla="*/ 206349 w 944763"/>
                <a:gd name="connsiteY4300" fmla="*/ 300988 h 1100199"/>
                <a:gd name="connsiteX4301" fmla="*/ 206349 w 944763"/>
                <a:gd name="connsiteY4301" fmla="*/ 302217 h 1100199"/>
                <a:gd name="connsiteX4302" fmla="*/ 205740 w 944763"/>
                <a:gd name="connsiteY4302" fmla="*/ 302217 h 1100199"/>
                <a:gd name="connsiteX4303" fmla="*/ 205740 w 944763"/>
                <a:gd name="connsiteY4303" fmla="*/ 300373 h 1100199"/>
                <a:gd name="connsiteX4304" fmla="*/ 204520 w 944763"/>
                <a:gd name="connsiteY4304" fmla="*/ 300373 h 1100199"/>
                <a:gd name="connsiteX4305" fmla="*/ 204520 w 944763"/>
                <a:gd name="connsiteY4305" fmla="*/ 298529 h 1100199"/>
                <a:gd name="connsiteX4306" fmla="*/ 203910 w 944763"/>
                <a:gd name="connsiteY4306" fmla="*/ 298529 h 1100199"/>
                <a:gd name="connsiteX4307" fmla="*/ 203910 w 944763"/>
                <a:gd name="connsiteY4307" fmla="*/ 297300 h 1100199"/>
                <a:gd name="connsiteX4308" fmla="*/ 198423 w 944763"/>
                <a:gd name="connsiteY4308" fmla="*/ 294841 h 1100199"/>
                <a:gd name="connsiteX4309" fmla="*/ 198423 w 944763"/>
                <a:gd name="connsiteY4309" fmla="*/ 294227 h 1100199"/>
                <a:gd name="connsiteX4310" fmla="*/ 195374 w 944763"/>
                <a:gd name="connsiteY4310" fmla="*/ 292998 h 1100199"/>
                <a:gd name="connsiteX4311" fmla="*/ 195374 w 944763"/>
                <a:gd name="connsiteY4311" fmla="*/ 292383 h 1100199"/>
                <a:gd name="connsiteX4312" fmla="*/ 194154 w 944763"/>
                <a:gd name="connsiteY4312" fmla="*/ 292383 h 1100199"/>
                <a:gd name="connsiteX4313" fmla="*/ 194154 w 944763"/>
                <a:gd name="connsiteY4313" fmla="*/ 291768 h 1100199"/>
                <a:gd name="connsiteX4314" fmla="*/ 192935 w 944763"/>
                <a:gd name="connsiteY4314" fmla="*/ 291768 h 1100199"/>
                <a:gd name="connsiteX4315" fmla="*/ 192935 w 944763"/>
                <a:gd name="connsiteY4315" fmla="*/ 292383 h 1100199"/>
                <a:gd name="connsiteX4316" fmla="*/ 191105 w 944763"/>
                <a:gd name="connsiteY4316" fmla="*/ 294841 h 1100199"/>
                <a:gd name="connsiteX4317" fmla="*/ 191715 w 944763"/>
                <a:gd name="connsiteY4317" fmla="*/ 294841 h 1100199"/>
                <a:gd name="connsiteX4318" fmla="*/ 191715 w 944763"/>
                <a:gd name="connsiteY4318" fmla="*/ 296685 h 1100199"/>
                <a:gd name="connsiteX4319" fmla="*/ 190496 w 944763"/>
                <a:gd name="connsiteY4319" fmla="*/ 296071 h 1100199"/>
                <a:gd name="connsiteX4320" fmla="*/ 190496 w 944763"/>
                <a:gd name="connsiteY4320" fmla="*/ 295456 h 1100199"/>
                <a:gd name="connsiteX4321" fmla="*/ 187447 w 944763"/>
                <a:gd name="connsiteY4321" fmla="*/ 295456 h 1100199"/>
                <a:gd name="connsiteX4322" fmla="*/ 187447 w 944763"/>
                <a:gd name="connsiteY4322" fmla="*/ 294841 h 1100199"/>
                <a:gd name="connsiteX4323" fmla="*/ 186837 w 944763"/>
                <a:gd name="connsiteY4323" fmla="*/ 294841 h 1100199"/>
                <a:gd name="connsiteX4324" fmla="*/ 186837 w 944763"/>
                <a:gd name="connsiteY4324" fmla="*/ 292383 h 1100199"/>
                <a:gd name="connsiteX4325" fmla="*/ 187447 w 944763"/>
                <a:gd name="connsiteY4325" fmla="*/ 292383 h 1100199"/>
                <a:gd name="connsiteX4326" fmla="*/ 186837 w 944763"/>
                <a:gd name="connsiteY4326" fmla="*/ 290539 h 1100199"/>
                <a:gd name="connsiteX4327" fmla="*/ 185008 w 944763"/>
                <a:gd name="connsiteY4327" fmla="*/ 290539 h 1100199"/>
                <a:gd name="connsiteX4328" fmla="*/ 185008 w 944763"/>
                <a:gd name="connsiteY4328" fmla="*/ 289310 h 1100199"/>
                <a:gd name="connsiteX4329" fmla="*/ 183788 w 944763"/>
                <a:gd name="connsiteY4329" fmla="*/ 289310 h 1100199"/>
                <a:gd name="connsiteX4330" fmla="*/ 183788 w 944763"/>
                <a:gd name="connsiteY4330" fmla="*/ 288695 h 1100199"/>
                <a:gd name="connsiteX4331" fmla="*/ 181349 w 944763"/>
                <a:gd name="connsiteY4331" fmla="*/ 288695 h 1100199"/>
                <a:gd name="connsiteX4332" fmla="*/ 181349 w 944763"/>
                <a:gd name="connsiteY4332" fmla="*/ 288080 h 1100199"/>
                <a:gd name="connsiteX4333" fmla="*/ 175252 w 944763"/>
                <a:gd name="connsiteY4333" fmla="*/ 287466 h 1100199"/>
                <a:gd name="connsiteX4334" fmla="*/ 175252 w 944763"/>
                <a:gd name="connsiteY4334" fmla="*/ 286851 h 1100199"/>
                <a:gd name="connsiteX4335" fmla="*/ 171593 w 944763"/>
                <a:gd name="connsiteY4335" fmla="*/ 286851 h 1100199"/>
                <a:gd name="connsiteX4336" fmla="*/ 171593 w 944763"/>
                <a:gd name="connsiteY4336" fmla="*/ 285622 h 1100199"/>
                <a:gd name="connsiteX4337" fmla="*/ 170374 w 944763"/>
                <a:gd name="connsiteY4337" fmla="*/ 285622 h 1100199"/>
                <a:gd name="connsiteX4338" fmla="*/ 170374 w 944763"/>
                <a:gd name="connsiteY4338" fmla="*/ 285007 h 1100199"/>
                <a:gd name="connsiteX4339" fmla="*/ 167325 w 944763"/>
                <a:gd name="connsiteY4339" fmla="*/ 285007 h 1100199"/>
                <a:gd name="connsiteX4340" fmla="*/ 167325 w 944763"/>
                <a:gd name="connsiteY4340" fmla="*/ 284392 h 1100199"/>
                <a:gd name="connsiteX4341" fmla="*/ 166715 w 944763"/>
                <a:gd name="connsiteY4341" fmla="*/ 284392 h 1100199"/>
                <a:gd name="connsiteX4342" fmla="*/ 166715 w 944763"/>
                <a:gd name="connsiteY4342" fmla="*/ 285007 h 1100199"/>
                <a:gd name="connsiteX4343" fmla="*/ 164886 w 944763"/>
                <a:gd name="connsiteY4343" fmla="*/ 285007 h 1100199"/>
                <a:gd name="connsiteX4344" fmla="*/ 164886 w 944763"/>
                <a:gd name="connsiteY4344" fmla="*/ 284392 h 1100199"/>
                <a:gd name="connsiteX4345" fmla="*/ 163057 w 944763"/>
                <a:gd name="connsiteY4345" fmla="*/ 283778 h 1100199"/>
                <a:gd name="connsiteX4346" fmla="*/ 164276 w 944763"/>
                <a:gd name="connsiteY4346" fmla="*/ 283778 h 1100199"/>
                <a:gd name="connsiteX4347" fmla="*/ 164276 w 944763"/>
                <a:gd name="connsiteY4347" fmla="*/ 283163 h 1100199"/>
                <a:gd name="connsiteX4348" fmla="*/ 160008 w 944763"/>
                <a:gd name="connsiteY4348" fmla="*/ 283163 h 1100199"/>
                <a:gd name="connsiteX4349" fmla="*/ 160008 w 944763"/>
                <a:gd name="connsiteY4349" fmla="*/ 283778 h 1100199"/>
                <a:gd name="connsiteX4350" fmla="*/ 158788 w 944763"/>
                <a:gd name="connsiteY4350" fmla="*/ 283778 h 1100199"/>
                <a:gd name="connsiteX4351" fmla="*/ 158788 w 944763"/>
                <a:gd name="connsiteY4351" fmla="*/ 283163 h 1100199"/>
                <a:gd name="connsiteX4352" fmla="*/ 155740 w 944763"/>
                <a:gd name="connsiteY4352" fmla="*/ 283163 h 1100199"/>
                <a:gd name="connsiteX4353" fmla="*/ 155740 w 944763"/>
                <a:gd name="connsiteY4353" fmla="*/ 283778 h 1100199"/>
                <a:gd name="connsiteX4354" fmla="*/ 153301 w 944763"/>
                <a:gd name="connsiteY4354" fmla="*/ 283778 h 1100199"/>
                <a:gd name="connsiteX4355" fmla="*/ 153301 w 944763"/>
                <a:gd name="connsiteY4355" fmla="*/ 284392 h 1100199"/>
                <a:gd name="connsiteX4356" fmla="*/ 152081 w 944763"/>
                <a:gd name="connsiteY4356" fmla="*/ 284392 h 1100199"/>
                <a:gd name="connsiteX4357" fmla="*/ 152081 w 944763"/>
                <a:gd name="connsiteY4357" fmla="*/ 285622 h 1100199"/>
                <a:gd name="connsiteX4358" fmla="*/ 151471 w 944763"/>
                <a:gd name="connsiteY4358" fmla="*/ 285622 h 1100199"/>
                <a:gd name="connsiteX4359" fmla="*/ 151471 w 944763"/>
                <a:gd name="connsiteY4359" fmla="*/ 286851 h 1100199"/>
                <a:gd name="connsiteX4360" fmla="*/ 148423 w 944763"/>
                <a:gd name="connsiteY4360" fmla="*/ 286851 h 1100199"/>
                <a:gd name="connsiteX4361" fmla="*/ 148423 w 944763"/>
                <a:gd name="connsiteY4361" fmla="*/ 287466 h 1100199"/>
                <a:gd name="connsiteX4362" fmla="*/ 147813 w 944763"/>
                <a:gd name="connsiteY4362" fmla="*/ 287466 h 1100199"/>
                <a:gd name="connsiteX4363" fmla="*/ 147813 w 944763"/>
                <a:gd name="connsiteY4363" fmla="*/ 288080 h 1100199"/>
                <a:gd name="connsiteX4364" fmla="*/ 147203 w 944763"/>
                <a:gd name="connsiteY4364" fmla="*/ 288080 h 1100199"/>
                <a:gd name="connsiteX4365" fmla="*/ 147203 w 944763"/>
                <a:gd name="connsiteY4365" fmla="*/ 288695 h 1100199"/>
                <a:gd name="connsiteX4366" fmla="*/ 145374 w 944763"/>
                <a:gd name="connsiteY4366" fmla="*/ 288695 h 1100199"/>
                <a:gd name="connsiteX4367" fmla="*/ 145374 w 944763"/>
                <a:gd name="connsiteY4367" fmla="*/ 289310 h 1100199"/>
                <a:gd name="connsiteX4368" fmla="*/ 143545 w 944763"/>
                <a:gd name="connsiteY4368" fmla="*/ 289310 h 1100199"/>
                <a:gd name="connsiteX4369" fmla="*/ 143545 w 944763"/>
                <a:gd name="connsiteY4369" fmla="*/ 291154 h 1100199"/>
                <a:gd name="connsiteX4370" fmla="*/ 141106 w 944763"/>
                <a:gd name="connsiteY4370" fmla="*/ 291154 h 1100199"/>
                <a:gd name="connsiteX4371" fmla="*/ 141106 w 944763"/>
                <a:gd name="connsiteY4371" fmla="*/ 291768 h 1100199"/>
                <a:gd name="connsiteX4372" fmla="*/ 140496 w 944763"/>
                <a:gd name="connsiteY4372" fmla="*/ 291768 h 1100199"/>
                <a:gd name="connsiteX4373" fmla="*/ 140496 w 944763"/>
                <a:gd name="connsiteY4373" fmla="*/ 292383 h 1100199"/>
                <a:gd name="connsiteX4374" fmla="*/ 138057 w 944763"/>
                <a:gd name="connsiteY4374" fmla="*/ 292383 h 1100199"/>
                <a:gd name="connsiteX4375" fmla="*/ 138057 w 944763"/>
                <a:gd name="connsiteY4375" fmla="*/ 292998 h 1100199"/>
                <a:gd name="connsiteX4376" fmla="*/ 137447 w 944763"/>
                <a:gd name="connsiteY4376" fmla="*/ 292998 h 1100199"/>
                <a:gd name="connsiteX4377" fmla="*/ 136837 w 944763"/>
                <a:gd name="connsiteY4377" fmla="*/ 295456 h 1100199"/>
                <a:gd name="connsiteX4378" fmla="*/ 135618 w 944763"/>
                <a:gd name="connsiteY4378" fmla="*/ 295456 h 1100199"/>
                <a:gd name="connsiteX4379" fmla="*/ 135618 w 944763"/>
                <a:gd name="connsiteY4379" fmla="*/ 296071 h 1100199"/>
                <a:gd name="connsiteX4380" fmla="*/ 134398 w 944763"/>
                <a:gd name="connsiteY4380" fmla="*/ 296071 h 1100199"/>
                <a:gd name="connsiteX4381" fmla="*/ 134398 w 944763"/>
                <a:gd name="connsiteY4381" fmla="*/ 296685 h 1100199"/>
                <a:gd name="connsiteX4382" fmla="*/ 133788 w 944763"/>
                <a:gd name="connsiteY4382" fmla="*/ 296685 h 1100199"/>
                <a:gd name="connsiteX4383" fmla="*/ 133788 w 944763"/>
                <a:gd name="connsiteY4383" fmla="*/ 297300 h 1100199"/>
                <a:gd name="connsiteX4384" fmla="*/ 133179 w 944763"/>
                <a:gd name="connsiteY4384" fmla="*/ 297300 h 1100199"/>
                <a:gd name="connsiteX4385" fmla="*/ 133179 w 944763"/>
                <a:gd name="connsiteY4385" fmla="*/ 299144 h 1100199"/>
                <a:gd name="connsiteX4386" fmla="*/ 133788 w 944763"/>
                <a:gd name="connsiteY4386" fmla="*/ 299144 h 1100199"/>
                <a:gd name="connsiteX4387" fmla="*/ 133788 w 944763"/>
                <a:gd name="connsiteY4387" fmla="*/ 300988 h 1100199"/>
                <a:gd name="connsiteX4388" fmla="*/ 133179 w 944763"/>
                <a:gd name="connsiteY4388" fmla="*/ 300988 h 1100199"/>
                <a:gd name="connsiteX4389" fmla="*/ 133179 w 944763"/>
                <a:gd name="connsiteY4389" fmla="*/ 302832 h 1100199"/>
                <a:gd name="connsiteX4390" fmla="*/ 132569 w 944763"/>
                <a:gd name="connsiteY4390" fmla="*/ 302217 h 1100199"/>
                <a:gd name="connsiteX4391" fmla="*/ 132569 w 944763"/>
                <a:gd name="connsiteY4391" fmla="*/ 302832 h 1100199"/>
                <a:gd name="connsiteX4392" fmla="*/ 131959 w 944763"/>
                <a:gd name="connsiteY4392" fmla="*/ 302832 h 1100199"/>
                <a:gd name="connsiteX4393" fmla="*/ 131959 w 944763"/>
                <a:gd name="connsiteY4393" fmla="*/ 303447 h 1100199"/>
                <a:gd name="connsiteX4394" fmla="*/ 130740 w 944763"/>
                <a:gd name="connsiteY4394" fmla="*/ 303447 h 1100199"/>
                <a:gd name="connsiteX4395" fmla="*/ 130740 w 944763"/>
                <a:gd name="connsiteY4395" fmla="*/ 304676 h 1100199"/>
                <a:gd name="connsiteX4396" fmla="*/ 131959 w 944763"/>
                <a:gd name="connsiteY4396" fmla="*/ 304676 h 1100199"/>
                <a:gd name="connsiteX4397" fmla="*/ 131959 w 944763"/>
                <a:gd name="connsiteY4397" fmla="*/ 305905 h 1100199"/>
                <a:gd name="connsiteX4398" fmla="*/ 130740 w 944763"/>
                <a:gd name="connsiteY4398" fmla="*/ 305905 h 1100199"/>
                <a:gd name="connsiteX4399" fmla="*/ 130740 w 944763"/>
                <a:gd name="connsiteY4399" fmla="*/ 306520 h 1100199"/>
                <a:gd name="connsiteX4400" fmla="*/ 131959 w 944763"/>
                <a:gd name="connsiteY4400" fmla="*/ 306520 h 1100199"/>
                <a:gd name="connsiteX4401" fmla="*/ 131959 w 944763"/>
                <a:gd name="connsiteY4401" fmla="*/ 307135 h 1100199"/>
                <a:gd name="connsiteX4402" fmla="*/ 130740 w 944763"/>
                <a:gd name="connsiteY4402" fmla="*/ 307135 h 1100199"/>
                <a:gd name="connsiteX4403" fmla="*/ 130740 w 944763"/>
                <a:gd name="connsiteY4403" fmla="*/ 307749 h 1100199"/>
                <a:gd name="connsiteX4404" fmla="*/ 130130 w 944763"/>
                <a:gd name="connsiteY4404" fmla="*/ 307749 h 1100199"/>
                <a:gd name="connsiteX4405" fmla="*/ 130130 w 944763"/>
                <a:gd name="connsiteY4405" fmla="*/ 308364 h 1100199"/>
                <a:gd name="connsiteX4406" fmla="*/ 127691 w 944763"/>
                <a:gd name="connsiteY4406" fmla="*/ 308364 h 1100199"/>
                <a:gd name="connsiteX4407" fmla="*/ 127691 w 944763"/>
                <a:gd name="connsiteY4407" fmla="*/ 308979 h 1100199"/>
                <a:gd name="connsiteX4408" fmla="*/ 125252 w 944763"/>
                <a:gd name="connsiteY4408" fmla="*/ 308979 h 1100199"/>
                <a:gd name="connsiteX4409" fmla="*/ 125252 w 944763"/>
                <a:gd name="connsiteY4409" fmla="*/ 310208 h 1100199"/>
                <a:gd name="connsiteX4410" fmla="*/ 124032 w 944763"/>
                <a:gd name="connsiteY4410" fmla="*/ 310208 h 1100199"/>
                <a:gd name="connsiteX4411" fmla="*/ 124032 w 944763"/>
                <a:gd name="connsiteY4411" fmla="*/ 310822 h 1100199"/>
                <a:gd name="connsiteX4412" fmla="*/ 121593 w 944763"/>
                <a:gd name="connsiteY4412" fmla="*/ 310822 h 1100199"/>
                <a:gd name="connsiteX4413" fmla="*/ 121593 w 944763"/>
                <a:gd name="connsiteY4413" fmla="*/ 311437 h 1100199"/>
                <a:gd name="connsiteX4414" fmla="*/ 119154 w 944763"/>
                <a:gd name="connsiteY4414" fmla="*/ 312052 h 1100199"/>
                <a:gd name="connsiteX4415" fmla="*/ 119154 w 944763"/>
                <a:gd name="connsiteY4415" fmla="*/ 313896 h 1100199"/>
                <a:gd name="connsiteX4416" fmla="*/ 118545 w 944763"/>
                <a:gd name="connsiteY4416" fmla="*/ 313896 h 1100199"/>
                <a:gd name="connsiteX4417" fmla="*/ 117935 w 944763"/>
                <a:gd name="connsiteY4417" fmla="*/ 315740 h 1100199"/>
                <a:gd name="connsiteX4418" fmla="*/ 117325 w 944763"/>
                <a:gd name="connsiteY4418" fmla="*/ 315740 h 1100199"/>
                <a:gd name="connsiteX4419" fmla="*/ 117325 w 944763"/>
                <a:gd name="connsiteY4419" fmla="*/ 316969 h 1100199"/>
                <a:gd name="connsiteX4420" fmla="*/ 116715 w 944763"/>
                <a:gd name="connsiteY4420" fmla="*/ 316969 h 1100199"/>
                <a:gd name="connsiteX4421" fmla="*/ 116715 w 944763"/>
                <a:gd name="connsiteY4421" fmla="*/ 322501 h 1100199"/>
                <a:gd name="connsiteX4422" fmla="*/ 116106 w 944763"/>
                <a:gd name="connsiteY4422" fmla="*/ 322501 h 1100199"/>
                <a:gd name="connsiteX4423" fmla="*/ 116106 w 944763"/>
                <a:gd name="connsiteY4423" fmla="*/ 323116 h 1100199"/>
                <a:gd name="connsiteX4424" fmla="*/ 114886 w 944763"/>
                <a:gd name="connsiteY4424" fmla="*/ 323116 h 1100199"/>
                <a:gd name="connsiteX4425" fmla="*/ 114886 w 944763"/>
                <a:gd name="connsiteY4425" fmla="*/ 323730 h 1100199"/>
                <a:gd name="connsiteX4426" fmla="*/ 114276 w 944763"/>
                <a:gd name="connsiteY4426" fmla="*/ 323730 h 1100199"/>
                <a:gd name="connsiteX4427" fmla="*/ 114276 w 944763"/>
                <a:gd name="connsiteY4427" fmla="*/ 324345 h 1100199"/>
                <a:gd name="connsiteX4428" fmla="*/ 113667 w 944763"/>
                <a:gd name="connsiteY4428" fmla="*/ 324345 h 1100199"/>
                <a:gd name="connsiteX4429" fmla="*/ 113667 w 944763"/>
                <a:gd name="connsiteY4429" fmla="*/ 325574 h 1100199"/>
                <a:gd name="connsiteX4430" fmla="*/ 113057 w 944763"/>
                <a:gd name="connsiteY4430" fmla="*/ 325574 h 1100199"/>
                <a:gd name="connsiteX4431" fmla="*/ 113057 w 944763"/>
                <a:gd name="connsiteY4431" fmla="*/ 326189 h 1100199"/>
                <a:gd name="connsiteX4432" fmla="*/ 112447 w 944763"/>
                <a:gd name="connsiteY4432" fmla="*/ 326189 h 1100199"/>
                <a:gd name="connsiteX4433" fmla="*/ 112447 w 944763"/>
                <a:gd name="connsiteY4433" fmla="*/ 326804 h 1100199"/>
                <a:gd name="connsiteX4434" fmla="*/ 111227 w 944763"/>
                <a:gd name="connsiteY4434" fmla="*/ 326804 h 1100199"/>
                <a:gd name="connsiteX4435" fmla="*/ 111227 w 944763"/>
                <a:gd name="connsiteY4435" fmla="*/ 328647 h 1100199"/>
                <a:gd name="connsiteX4436" fmla="*/ 110618 w 944763"/>
                <a:gd name="connsiteY4436" fmla="*/ 328647 h 1100199"/>
                <a:gd name="connsiteX4437" fmla="*/ 111227 w 944763"/>
                <a:gd name="connsiteY4437" fmla="*/ 331106 h 1100199"/>
                <a:gd name="connsiteX4438" fmla="*/ 112447 w 944763"/>
                <a:gd name="connsiteY4438" fmla="*/ 331106 h 1100199"/>
                <a:gd name="connsiteX4439" fmla="*/ 112447 w 944763"/>
                <a:gd name="connsiteY4439" fmla="*/ 331721 h 1100199"/>
                <a:gd name="connsiteX4440" fmla="*/ 109398 w 944763"/>
                <a:gd name="connsiteY4440" fmla="*/ 332335 h 1100199"/>
                <a:gd name="connsiteX4441" fmla="*/ 109398 w 944763"/>
                <a:gd name="connsiteY4441" fmla="*/ 334179 h 1100199"/>
                <a:gd name="connsiteX4442" fmla="*/ 108788 w 944763"/>
                <a:gd name="connsiteY4442" fmla="*/ 334179 h 1100199"/>
                <a:gd name="connsiteX4443" fmla="*/ 108788 w 944763"/>
                <a:gd name="connsiteY4443" fmla="*/ 334794 h 1100199"/>
                <a:gd name="connsiteX4444" fmla="*/ 106959 w 944763"/>
                <a:gd name="connsiteY4444" fmla="*/ 334794 h 1100199"/>
                <a:gd name="connsiteX4445" fmla="*/ 106959 w 944763"/>
                <a:gd name="connsiteY4445" fmla="*/ 335409 h 1100199"/>
                <a:gd name="connsiteX4446" fmla="*/ 105740 w 944763"/>
                <a:gd name="connsiteY4446" fmla="*/ 335409 h 1100199"/>
                <a:gd name="connsiteX4447" fmla="*/ 105740 w 944763"/>
                <a:gd name="connsiteY4447" fmla="*/ 336023 h 1100199"/>
                <a:gd name="connsiteX4448" fmla="*/ 105130 w 944763"/>
                <a:gd name="connsiteY4448" fmla="*/ 336023 h 1100199"/>
                <a:gd name="connsiteX4449" fmla="*/ 105130 w 944763"/>
                <a:gd name="connsiteY4449" fmla="*/ 337867 h 1100199"/>
                <a:gd name="connsiteX4450" fmla="*/ 104520 w 944763"/>
                <a:gd name="connsiteY4450" fmla="*/ 337867 h 1100199"/>
                <a:gd name="connsiteX4451" fmla="*/ 104520 w 944763"/>
                <a:gd name="connsiteY4451" fmla="*/ 338482 h 1100199"/>
                <a:gd name="connsiteX4452" fmla="*/ 101471 w 944763"/>
                <a:gd name="connsiteY4452" fmla="*/ 338482 h 1100199"/>
                <a:gd name="connsiteX4453" fmla="*/ 101471 w 944763"/>
                <a:gd name="connsiteY4453" fmla="*/ 339097 h 1100199"/>
                <a:gd name="connsiteX4454" fmla="*/ 100862 w 944763"/>
                <a:gd name="connsiteY4454" fmla="*/ 339097 h 1100199"/>
                <a:gd name="connsiteX4455" fmla="*/ 100862 w 944763"/>
                <a:gd name="connsiteY4455" fmla="*/ 339711 h 1100199"/>
                <a:gd name="connsiteX4456" fmla="*/ 99642 w 944763"/>
                <a:gd name="connsiteY4456" fmla="*/ 339711 h 1100199"/>
                <a:gd name="connsiteX4457" fmla="*/ 99642 w 944763"/>
                <a:gd name="connsiteY4457" fmla="*/ 340326 h 1100199"/>
                <a:gd name="connsiteX4458" fmla="*/ 98422 w 944763"/>
                <a:gd name="connsiteY4458" fmla="*/ 340326 h 1100199"/>
                <a:gd name="connsiteX4459" fmla="*/ 98422 w 944763"/>
                <a:gd name="connsiteY4459" fmla="*/ 341555 h 1100199"/>
                <a:gd name="connsiteX4460" fmla="*/ 96593 w 944763"/>
                <a:gd name="connsiteY4460" fmla="*/ 341555 h 1100199"/>
                <a:gd name="connsiteX4461" fmla="*/ 96593 w 944763"/>
                <a:gd name="connsiteY4461" fmla="*/ 342170 h 1100199"/>
                <a:gd name="connsiteX4462" fmla="*/ 88056 w 944763"/>
                <a:gd name="connsiteY4462" fmla="*/ 343399 h 1100199"/>
                <a:gd name="connsiteX4463" fmla="*/ 88056 w 944763"/>
                <a:gd name="connsiteY4463" fmla="*/ 344014 h 1100199"/>
                <a:gd name="connsiteX4464" fmla="*/ 86227 w 944763"/>
                <a:gd name="connsiteY4464" fmla="*/ 345858 h 1100199"/>
                <a:gd name="connsiteX4465" fmla="*/ 85008 w 944763"/>
                <a:gd name="connsiteY4465" fmla="*/ 345858 h 1100199"/>
                <a:gd name="connsiteX4466" fmla="*/ 85008 w 944763"/>
                <a:gd name="connsiteY4466" fmla="*/ 345243 h 1100199"/>
                <a:gd name="connsiteX4467" fmla="*/ 82568 w 944763"/>
                <a:gd name="connsiteY4467" fmla="*/ 345243 h 1100199"/>
                <a:gd name="connsiteX4468" fmla="*/ 82568 w 944763"/>
                <a:gd name="connsiteY4468" fmla="*/ 345858 h 1100199"/>
                <a:gd name="connsiteX4469" fmla="*/ 80129 w 944763"/>
                <a:gd name="connsiteY4469" fmla="*/ 345858 h 1100199"/>
                <a:gd name="connsiteX4470" fmla="*/ 80129 w 944763"/>
                <a:gd name="connsiteY4470" fmla="*/ 346472 h 1100199"/>
                <a:gd name="connsiteX4471" fmla="*/ 78910 w 944763"/>
                <a:gd name="connsiteY4471" fmla="*/ 346472 h 1100199"/>
                <a:gd name="connsiteX4472" fmla="*/ 77690 w 944763"/>
                <a:gd name="connsiteY4472" fmla="*/ 347702 h 1100199"/>
                <a:gd name="connsiteX4473" fmla="*/ 77690 w 944763"/>
                <a:gd name="connsiteY4473" fmla="*/ 347087 h 1100199"/>
                <a:gd name="connsiteX4474" fmla="*/ 75251 w 944763"/>
                <a:gd name="connsiteY4474" fmla="*/ 347087 h 1100199"/>
                <a:gd name="connsiteX4475" fmla="*/ 75251 w 944763"/>
                <a:gd name="connsiteY4475" fmla="*/ 347702 h 1100199"/>
                <a:gd name="connsiteX4476" fmla="*/ 74642 w 944763"/>
                <a:gd name="connsiteY4476" fmla="*/ 347702 h 1100199"/>
                <a:gd name="connsiteX4477" fmla="*/ 74642 w 944763"/>
                <a:gd name="connsiteY4477" fmla="*/ 348316 h 1100199"/>
                <a:gd name="connsiteX4478" fmla="*/ 74032 w 944763"/>
                <a:gd name="connsiteY4478" fmla="*/ 348316 h 1100199"/>
                <a:gd name="connsiteX4479" fmla="*/ 74032 w 944763"/>
                <a:gd name="connsiteY4479" fmla="*/ 349546 h 1100199"/>
                <a:gd name="connsiteX4480" fmla="*/ 68544 w 944763"/>
                <a:gd name="connsiteY4480" fmla="*/ 348316 h 1100199"/>
                <a:gd name="connsiteX4481" fmla="*/ 68544 w 944763"/>
                <a:gd name="connsiteY4481" fmla="*/ 347702 h 1100199"/>
                <a:gd name="connsiteX4482" fmla="*/ 65495 w 944763"/>
                <a:gd name="connsiteY4482" fmla="*/ 347702 h 1100199"/>
                <a:gd name="connsiteX4483" fmla="*/ 65495 w 944763"/>
                <a:gd name="connsiteY4483" fmla="*/ 348316 h 1100199"/>
                <a:gd name="connsiteX4484" fmla="*/ 64276 w 944763"/>
                <a:gd name="connsiteY4484" fmla="*/ 348316 h 1100199"/>
                <a:gd name="connsiteX4485" fmla="*/ 64276 w 944763"/>
                <a:gd name="connsiteY4485" fmla="*/ 349546 h 1100199"/>
                <a:gd name="connsiteX4486" fmla="*/ 63666 w 944763"/>
                <a:gd name="connsiteY4486" fmla="*/ 349546 h 1100199"/>
                <a:gd name="connsiteX4487" fmla="*/ 63666 w 944763"/>
                <a:gd name="connsiteY4487" fmla="*/ 348316 h 1100199"/>
                <a:gd name="connsiteX4488" fmla="*/ 62447 w 944763"/>
                <a:gd name="connsiteY4488" fmla="*/ 348316 h 1100199"/>
                <a:gd name="connsiteX4489" fmla="*/ 60617 w 944763"/>
                <a:gd name="connsiteY4489" fmla="*/ 342170 h 1100199"/>
                <a:gd name="connsiteX4490" fmla="*/ 60008 w 944763"/>
                <a:gd name="connsiteY4490" fmla="*/ 342170 h 1100199"/>
                <a:gd name="connsiteX4491" fmla="*/ 60008 w 944763"/>
                <a:gd name="connsiteY4491" fmla="*/ 338482 h 1100199"/>
                <a:gd name="connsiteX4492" fmla="*/ 60617 w 944763"/>
                <a:gd name="connsiteY4492" fmla="*/ 338482 h 1100199"/>
                <a:gd name="connsiteX4493" fmla="*/ 60617 w 944763"/>
                <a:gd name="connsiteY4493" fmla="*/ 337867 h 1100199"/>
                <a:gd name="connsiteX4494" fmla="*/ 61837 w 944763"/>
                <a:gd name="connsiteY4494" fmla="*/ 337867 h 1100199"/>
                <a:gd name="connsiteX4495" fmla="*/ 61837 w 944763"/>
                <a:gd name="connsiteY4495" fmla="*/ 336638 h 1100199"/>
                <a:gd name="connsiteX4496" fmla="*/ 62447 w 944763"/>
                <a:gd name="connsiteY4496" fmla="*/ 336638 h 1100199"/>
                <a:gd name="connsiteX4497" fmla="*/ 62447 w 944763"/>
                <a:gd name="connsiteY4497" fmla="*/ 337867 h 1100199"/>
                <a:gd name="connsiteX4498" fmla="*/ 63056 w 944763"/>
                <a:gd name="connsiteY4498" fmla="*/ 337867 h 1100199"/>
                <a:gd name="connsiteX4499" fmla="*/ 63056 w 944763"/>
                <a:gd name="connsiteY4499" fmla="*/ 336638 h 1100199"/>
                <a:gd name="connsiteX4500" fmla="*/ 64276 w 944763"/>
                <a:gd name="connsiteY4500" fmla="*/ 336638 h 1100199"/>
                <a:gd name="connsiteX4501" fmla="*/ 64276 w 944763"/>
                <a:gd name="connsiteY4501" fmla="*/ 336023 h 1100199"/>
                <a:gd name="connsiteX4502" fmla="*/ 65495 w 944763"/>
                <a:gd name="connsiteY4502" fmla="*/ 336023 h 1100199"/>
                <a:gd name="connsiteX4503" fmla="*/ 65495 w 944763"/>
                <a:gd name="connsiteY4503" fmla="*/ 334179 h 1100199"/>
                <a:gd name="connsiteX4504" fmla="*/ 66105 w 944763"/>
                <a:gd name="connsiteY4504" fmla="*/ 334179 h 1100199"/>
                <a:gd name="connsiteX4505" fmla="*/ 66105 w 944763"/>
                <a:gd name="connsiteY4505" fmla="*/ 332335 h 1100199"/>
                <a:gd name="connsiteX4506" fmla="*/ 66715 w 944763"/>
                <a:gd name="connsiteY4506" fmla="*/ 332335 h 1100199"/>
                <a:gd name="connsiteX4507" fmla="*/ 66715 w 944763"/>
                <a:gd name="connsiteY4507" fmla="*/ 331721 h 1100199"/>
                <a:gd name="connsiteX4508" fmla="*/ 66105 w 944763"/>
                <a:gd name="connsiteY4508" fmla="*/ 331721 h 1100199"/>
                <a:gd name="connsiteX4509" fmla="*/ 66105 w 944763"/>
                <a:gd name="connsiteY4509" fmla="*/ 331106 h 1100199"/>
                <a:gd name="connsiteX4510" fmla="*/ 67325 w 944763"/>
                <a:gd name="connsiteY4510" fmla="*/ 331106 h 1100199"/>
                <a:gd name="connsiteX4511" fmla="*/ 67325 w 944763"/>
                <a:gd name="connsiteY4511" fmla="*/ 330491 h 1100199"/>
                <a:gd name="connsiteX4512" fmla="*/ 69764 w 944763"/>
                <a:gd name="connsiteY4512" fmla="*/ 330491 h 1100199"/>
                <a:gd name="connsiteX4513" fmla="*/ 69764 w 944763"/>
                <a:gd name="connsiteY4513" fmla="*/ 329877 h 1100199"/>
                <a:gd name="connsiteX4514" fmla="*/ 72203 w 944763"/>
                <a:gd name="connsiteY4514" fmla="*/ 328033 h 1100199"/>
                <a:gd name="connsiteX4515" fmla="*/ 72203 w 944763"/>
                <a:gd name="connsiteY4515" fmla="*/ 327418 h 1100199"/>
                <a:gd name="connsiteX4516" fmla="*/ 73422 w 944763"/>
                <a:gd name="connsiteY4516" fmla="*/ 327418 h 1100199"/>
                <a:gd name="connsiteX4517" fmla="*/ 73422 w 944763"/>
                <a:gd name="connsiteY4517" fmla="*/ 326189 h 1100199"/>
                <a:gd name="connsiteX4518" fmla="*/ 74032 w 944763"/>
                <a:gd name="connsiteY4518" fmla="*/ 326189 h 1100199"/>
                <a:gd name="connsiteX4519" fmla="*/ 74032 w 944763"/>
                <a:gd name="connsiteY4519" fmla="*/ 325574 h 1100199"/>
                <a:gd name="connsiteX4520" fmla="*/ 73422 w 944763"/>
                <a:gd name="connsiteY4520" fmla="*/ 325574 h 1100199"/>
                <a:gd name="connsiteX4521" fmla="*/ 73422 w 944763"/>
                <a:gd name="connsiteY4521" fmla="*/ 322501 h 1100199"/>
                <a:gd name="connsiteX4522" fmla="*/ 77081 w 944763"/>
                <a:gd name="connsiteY4522" fmla="*/ 321886 h 1100199"/>
                <a:gd name="connsiteX4523" fmla="*/ 77081 w 944763"/>
                <a:gd name="connsiteY4523" fmla="*/ 320657 h 1100199"/>
                <a:gd name="connsiteX4524" fmla="*/ 75861 w 944763"/>
                <a:gd name="connsiteY4524" fmla="*/ 320657 h 1100199"/>
                <a:gd name="connsiteX4525" fmla="*/ 75861 w 944763"/>
                <a:gd name="connsiteY4525" fmla="*/ 320042 h 1100199"/>
                <a:gd name="connsiteX4526" fmla="*/ 77081 w 944763"/>
                <a:gd name="connsiteY4526" fmla="*/ 320042 h 1100199"/>
                <a:gd name="connsiteX4527" fmla="*/ 77081 w 944763"/>
                <a:gd name="connsiteY4527" fmla="*/ 319428 h 1100199"/>
                <a:gd name="connsiteX4528" fmla="*/ 77690 w 944763"/>
                <a:gd name="connsiteY4528" fmla="*/ 319428 h 1100199"/>
                <a:gd name="connsiteX4529" fmla="*/ 77690 w 944763"/>
                <a:gd name="connsiteY4529" fmla="*/ 316354 h 1100199"/>
                <a:gd name="connsiteX4530" fmla="*/ 77081 w 944763"/>
                <a:gd name="connsiteY4530" fmla="*/ 316354 h 1100199"/>
                <a:gd name="connsiteX4531" fmla="*/ 77081 w 944763"/>
                <a:gd name="connsiteY4531" fmla="*/ 315740 h 1100199"/>
                <a:gd name="connsiteX4532" fmla="*/ 75861 w 944763"/>
                <a:gd name="connsiteY4532" fmla="*/ 315740 h 1100199"/>
                <a:gd name="connsiteX4533" fmla="*/ 75251 w 944763"/>
                <a:gd name="connsiteY4533" fmla="*/ 313896 h 1100199"/>
                <a:gd name="connsiteX4534" fmla="*/ 74642 w 944763"/>
                <a:gd name="connsiteY4534" fmla="*/ 313896 h 1100199"/>
                <a:gd name="connsiteX4535" fmla="*/ 74642 w 944763"/>
                <a:gd name="connsiteY4535" fmla="*/ 312052 h 1100199"/>
                <a:gd name="connsiteX4536" fmla="*/ 74032 w 944763"/>
                <a:gd name="connsiteY4536" fmla="*/ 312052 h 1100199"/>
                <a:gd name="connsiteX4537" fmla="*/ 74642 w 944763"/>
                <a:gd name="connsiteY4537" fmla="*/ 308364 h 1100199"/>
                <a:gd name="connsiteX4538" fmla="*/ 75251 w 944763"/>
                <a:gd name="connsiteY4538" fmla="*/ 308364 h 1100199"/>
                <a:gd name="connsiteX4539" fmla="*/ 75251 w 944763"/>
                <a:gd name="connsiteY4539" fmla="*/ 307135 h 1100199"/>
                <a:gd name="connsiteX4540" fmla="*/ 71593 w 944763"/>
                <a:gd name="connsiteY4540" fmla="*/ 307135 h 1100199"/>
                <a:gd name="connsiteX4541" fmla="*/ 71593 w 944763"/>
                <a:gd name="connsiteY4541" fmla="*/ 308364 h 1100199"/>
                <a:gd name="connsiteX4542" fmla="*/ 70983 w 944763"/>
                <a:gd name="connsiteY4542" fmla="*/ 308364 h 1100199"/>
                <a:gd name="connsiteX4543" fmla="*/ 70983 w 944763"/>
                <a:gd name="connsiteY4543" fmla="*/ 308979 h 1100199"/>
                <a:gd name="connsiteX4544" fmla="*/ 66715 w 944763"/>
                <a:gd name="connsiteY4544" fmla="*/ 308979 h 1100199"/>
                <a:gd name="connsiteX4545" fmla="*/ 66715 w 944763"/>
                <a:gd name="connsiteY4545" fmla="*/ 308364 h 1100199"/>
                <a:gd name="connsiteX4546" fmla="*/ 66105 w 944763"/>
                <a:gd name="connsiteY4546" fmla="*/ 308364 h 1100199"/>
                <a:gd name="connsiteX4547" fmla="*/ 66105 w 944763"/>
                <a:gd name="connsiteY4547" fmla="*/ 310208 h 1100199"/>
                <a:gd name="connsiteX4548" fmla="*/ 63666 w 944763"/>
                <a:gd name="connsiteY4548" fmla="*/ 310208 h 1100199"/>
                <a:gd name="connsiteX4549" fmla="*/ 63666 w 944763"/>
                <a:gd name="connsiteY4549" fmla="*/ 310822 h 1100199"/>
                <a:gd name="connsiteX4550" fmla="*/ 62447 w 944763"/>
                <a:gd name="connsiteY4550" fmla="*/ 310822 h 1100199"/>
                <a:gd name="connsiteX4551" fmla="*/ 62447 w 944763"/>
                <a:gd name="connsiteY4551" fmla="*/ 310208 h 1100199"/>
                <a:gd name="connsiteX4552" fmla="*/ 60617 w 944763"/>
                <a:gd name="connsiteY4552" fmla="*/ 310208 h 1100199"/>
                <a:gd name="connsiteX4553" fmla="*/ 60617 w 944763"/>
                <a:gd name="connsiteY4553" fmla="*/ 310822 h 1100199"/>
                <a:gd name="connsiteX4554" fmla="*/ 59398 w 944763"/>
                <a:gd name="connsiteY4554" fmla="*/ 310822 h 1100199"/>
                <a:gd name="connsiteX4555" fmla="*/ 59398 w 944763"/>
                <a:gd name="connsiteY4555" fmla="*/ 311437 h 1100199"/>
                <a:gd name="connsiteX4556" fmla="*/ 58788 w 944763"/>
                <a:gd name="connsiteY4556" fmla="*/ 311437 h 1100199"/>
                <a:gd name="connsiteX4557" fmla="*/ 58788 w 944763"/>
                <a:gd name="connsiteY4557" fmla="*/ 312052 h 1100199"/>
                <a:gd name="connsiteX4558" fmla="*/ 55739 w 944763"/>
                <a:gd name="connsiteY4558" fmla="*/ 311437 h 1100199"/>
                <a:gd name="connsiteX4559" fmla="*/ 55739 w 944763"/>
                <a:gd name="connsiteY4559" fmla="*/ 312666 h 1100199"/>
                <a:gd name="connsiteX4560" fmla="*/ 53910 w 944763"/>
                <a:gd name="connsiteY4560" fmla="*/ 312052 h 1100199"/>
                <a:gd name="connsiteX4561" fmla="*/ 53910 w 944763"/>
                <a:gd name="connsiteY4561" fmla="*/ 311437 h 1100199"/>
                <a:gd name="connsiteX4562" fmla="*/ 50251 w 944763"/>
                <a:gd name="connsiteY4562" fmla="*/ 312052 h 1100199"/>
                <a:gd name="connsiteX4563" fmla="*/ 50251 w 944763"/>
                <a:gd name="connsiteY4563" fmla="*/ 308979 h 1100199"/>
                <a:gd name="connsiteX4564" fmla="*/ 43544 w 944763"/>
                <a:gd name="connsiteY4564" fmla="*/ 308979 h 1100199"/>
                <a:gd name="connsiteX4565" fmla="*/ 42325 w 944763"/>
                <a:gd name="connsiteY4565" fmla="*/ 307749 h 1100199"/>
                <a:gd name="connsiteX4566" fmla="*/ 42325 w 944763"/>
                <a:gd name="connsiteY4566" fmla="*/ 306520 h 1100199"/>
                <a:gd name="connsiteX4567" fmla="*/ 39886 w 944763"/>
                <a:gd name="connsiteY4567" fmla="*/ 306520 h 1100199"/>
                <a:gd name="connsiteX4568" fmla="*/ 39886 w 944763"/>
                <a:gd name="connsiteY4568" fmla="*/ 305905 h 1100199"/>
                <a:gd name="connsiteX4569" fmla="*/ 39276 w 944763"/>
                <a:gd name="connsiteY4569" fmla="*/ 305905 h 1100199"/>
                <a:gd name="connsiteX4570" fmla="*/ 39276 w 944763"/>
                <a:gd name="connsiteY4570" fmla="*/ 304676 h 1100199"/>
                <a:gd name="connsiteX4571" fmla="*/ 38666 w 944763"/>
                <a:gd name="connsiteY4571" fmla="*/ 304676 h 1100199"/>
                <a:gd name="connsiteX4572" fmla="*/ 37447 w 944763"/>
                <a:gd name="connsiteY4572" fmla="*/ 302832 h 1100199"/>
                <a:gd name="connsiteX4573" fmla="*/ 37447 w 944763"/>
                <a:gd name="connsiteY4573" fmla="*/ 303447 h 1100199"/>
                <a:gd name="connsiteX4574" fmla="*/ 36837 w 944763"/>
                <a:gd name="connsiteY4574" fmla="*/ 303447 h 1100199"/>
                <a:gd name="connsiteX4575" fmla="*/ 36837 w 944763"/>
                <a:gd name="connsiteY4575" fmla="*/ 302832 h 1100199"/>
                <a:gd name="connsiteX4576" fmla="*/ 32569 w 944763"/>
                <a:gd name="connsiteY4576" fmla="*/ 302217 h 1100199"/>
                <a:gd name="connsiteX4577" fmla="*/ 32569 w 944763"/>
                <a:gd name="connsiteY4577" fmla="*/ 300988 h 1100199"/>
                <a:gd name="connsiteX4578" fmla="*/ 31349 w 944763"/>
                <a:gd name="connsiteY4578" fmla="*/ 300988 h 1100199"/>
                <a:gd name="connsiteX4579" fmla="*/ 31349 w 944763"/>
                <a:gd name="connsiteY4579" fmla="*/ 300373 h 1100199"/>
                <a:gd name="connsiteX4580" fmla="*/ 30739 w 944763"/>
                <a:gd name="connsiteY4580" fmla="*/ 300373 h 1100199"/>
                <a:gd name="connsiteX4581" fmla="*/ 30739 w 944763"/>
                <a:gd name="connsiteY4581" fmla="*/ 299759 h 1100199"/>
                <a:gd name="connsiteX4582" fmla="*/ 28910 w 944763"/>
                <a:gd name="connsiteY4582" fmla="*/ 299144 h 1100199"/>
                <a:gd name="connsiteX4583" fmla="*/ 28910 w 944763"/>
                <a:gd name="connsiteY4583" fmla="*/ 299759 h 1100199"/>
                <a:gd name="connsiteX4584" fmla="*/ 27081 w 944763"/>
                <a:gd name="connsiteY4584" fmla="*/ 299759 h 1100199"/>
                <a:gd name="connsiteX4585" fmla="*/ 27081 w 944763"/>
                <a:gd name="connsiteY4585" fmla="*/ 300373 h 1100199"/>
                <a:gd name="connsiteX4586" fmla="*/ 25861 w 944763"/>
                <a:gd name="connsiteY4586" fmla="*/ 300373 h 1100199"/>
                <a:gd name="connsiteX4587" fmla="*/ 25861 w 944763"/>
                <a:gd name="connsiteY4587" fmla="*/ 299144 h 1100199"/>
                <a:gd name="connsiteX4588" fmla="*/ 24642 w 944763"/>
                <a:gd name="connsiteY4588" fmla="*/ 299144 h 1100199"/>
                <a:gd name="connsiteX4589" fmla="*/ 24642 w 944763"/>
                <a:gd name="connsiteY4589" fmla="*/ 298529 h 1100199"/>
                <a:gd name="connsiteX4590" fmla="*/ 24032 w 944763"/>
                <a:gd name="connsiteY4590" fmla="*/ 298529 h 1100199"/>
                <a:gd name="connsiteX4591" fmla="*/ 24032 w 944763"/>
                <a:gd name="connsiteY4591" fmla="*/ 294227 h 1100199"/>
                <a:gd name="connsiteX4592" fmla="*/ 23422 w 944763"/>
                <a:gd name="connsiteY4592" fmla="*/ 294227 h 1100199"/>
                <a:gd name="connsiteX4593" fmla="*/ 23422 w 944763"/>
                <a:gd name="connsiteY4593" fmla="*/ 292998 h 1100199"/>
                <a:gd name="connsiteX4594" fmla="*/ 22812 w 944763"/>
                <a:gd name="connsiteY4594" fmla="*/ 292998 h 1100199"/>
                <a:gd name="connsiteX4595" fmla="*/ 22812 w 944763"/>
                <a:gd name="connsiteY4595" fmla="*/ 294227 h 1100199"/>
                <a:gd name="connsiteX4596" fmla="*/ 21593 w 944763"/>
                <a:gd name="connsiteY4596" fmla="*/ 294227 h 1100199"/>
                <a:gd name="connsiteX4597" fmla="*/ 21593 w 944763"/>
                <a:gd name="connsiteY4597" fmla="*/ 292383 h 1100199"/>
                <a:gd name="connsiteX4598" fmla="*/ 20983 w 944763"/>
                <a:gd name="connsiteY4598" fmla="*/ 292383 h 1100199"/>
                <a:gd name="connsiteX4599" fmla="*/ 20983 w 944763"/>
                <a:gd name="connsiteY4599" fmla="*/ 289310 h 1100199"/>
                <a:gd name="connsiteX4600" fmla="*/ 19764 w 944763"/>
                <a:gd name="connsiteY4600" fmla="*/ 289310 h 1100199"/>
                <a:gd name="connsiteX4601" fmla="*/ 16715 w 944763"/>
                <a:gd name="connsiteY4601" fmla="*/ 285622 h 1100199"/>
                <a:gd name="connsiteX4602" fmla="*/ 16715 w 944763"/>
                <a:gd name="connsiteY4602" fmla="*/ 285007 h 1100199"/>
                <a:gd name="connsiteX4603" fmla="*/ 16105 w 944763"/>
                <a:gd name="connsiteY4603" fmla="*/ 285007 h 1100199"/>
                <a:gd name="connsiteX4604" fmla="*/ 16105 w 944763"/>
                <a:gd name="connsiteY4604" fmla="*/ 284392 h 1100199"/>
                <a:gd name="connsiteX4605" fmla="*/ 16715 w 944763"/>
                <a:gd name="connsiteY4605" fmla="*/ 284392 h 1100199"/>
                <a:gd name="connsiteX4606" fmla="*/ 16715 w 944763"/>
                <a:gd name="connsiteY4606" fmla="*/ 278860 h 1100199"/>
                <a:gd name="connsiteX4607" fmla="*/ 20373 w 944763"/>
                <a:gd name="connsiteY4607" fmla="*/ 277631 h 1100199"/>
                <a:gd name="connsiteX4608" fmla="*/ 20373 w 944763"/>
                <a:gd name="connsiteY4608" fmla="*/ 278860 h 1100199"/>
                <a:gd name="connsiteX4609" fmla="*/ 20983 w 944763"/>
                <a:gd name="connsiteY4609" fmla="*/ 278860 h 1100199"/>
                <a:gd name="connsiteX4610" fmla="*/ 20983 w 944763"/>
                <a:gd name="connsiteY4610" fmla="*/ 277631 h 1100199"/>
                <a:gd name="connsiteX4611" fmla="*/ 20373 w 944763"/>
                <a:gd name="connsiteY4611" fmla="*/ 277631 h 1100199"/>
                <a:gd name="connsiteX4612" fmla="*/ 20373 w 944763"/>
                <a:gd name="connsiteY4612" fmla="*/ 277017 h 1100199"/>
                <a:gd name="connsiteX4613" fmla="*/ 19764 w 944763"/>
                <a:gd name="connsiteY4613" fmla="*/ 277017 h 1100199"/>
                <a:gd name="connsiteX4614" fmla="*/ 19764 w 944763"/>
                <a:gd name="connsiteY4614" fmla="*/ 276402 h 1100199"/>
                <a:gd name="connsiteX4615" fmla="*/ 19154 w 944763"/>
                <a:gd name="connsiteY4615" fmla="*/ 276402 h 1100199"/>
                <a:gd name="connsiteX4616" fmla="*/ 19154 w 944763"/>
                <a:gd name="connsiteY4616" fmla="*/ 275787 h 1100199"/>
                <a:gd name="connsiteX4617" fmla="*/ 17934 w 944763"/>
                <a:gd name="connsiteY4617" fmla="*/ 275787 h 1100199"/>
                <a:gd name="connsiteX4618" fmla="*/ 17934 w 944763"/>
                <a:gd name="connsiteY4618" fmla="*/ 273329 h 1100199"/>
                <a:gd name="connsiteX4619" fmla="*/ 16715 w 944763"/>
                <a:gd name="connsiteY4619" fmla="*/ 273329 h 1100199"/>
                <a:gd name="connsiteX4620" fmla="*/ 16715 w 944763"/>
                <a:gd name="connsiteY4620" fmla="*/ 272714 h 1100199"/>
                <a:gd name="connsiteX4621" fmla="*/ 16105 w 944763"/>
                <a:gd name="connsiteY4621" fmla="*/ 272714 h 1100199"/>
                <a:gd name="connsiteX4622" fmla="*/ 16105 w 944763"/>
                <a:gd name="connsiteY4622" fmla="*/ 271485 h 1100199"/>
                <a:gd name="connsiteX4623" fmla="*/ 15495 w 944763"/>
                <a:gd name="connsiteY4623" fmla="*/ 271485 h 1100199"/>
                <a:gd name="connsiteX4624" fmla="*/ 15495 w 944763"/>
                <a:gd name="connsiteY4624" fmla="*/ 270870 h 1100199"/>
                <a:gd name="connsiteX4625" fmla="*/ 14886 w 944763"/>
                <a:gd name="connsiteY4625" fmla="*/ 270870 h 1100199"/>
                <a:gd name="connsiteX4626" fmla="*/ 14886 w 944763"/>
                <a:gd name="connsiteY4626" fmla="*/ 267182 h 1100199"/>
                <a:gd name="connsiteX4627" fmla="*/ 15495 w 944763"/>
                <a:gd name="connsiteY4627" fmla="*/ 267182 h 1100199"/>
                <a:gd name="connsiteX4628" fmla="*/ 15495 w 944763"/>
                <a:gd name="connsiteY4628" fmla="*/ 265953 h 1100199"/>
                <a:gd name="connsiteX4629" fmla="*/ 16105 w 944763"/>
                <a:gd name="connsiteY4629" fmla="*/ 265953 h 1100199"/>
                <a:gd name="connsiteX4630" fmla="*/ 16105 w 944763"/>
                <a:gd name="connsiteY4630" fmla="*/ 264723 h 1100199"/>
                <a:gd name="connsiteX4631" fmla="*/ 19154 w 944763"/>
                <a:gd name="connsiteY4631" fmla="*/ 264723 h 1100199"/>
                <a:gd name="connsiteX4632" fmla="*/ 20373 w 944763"/>
                <a:gd name="connsiteY4632" fmla="*/ 263494 h 1100199"/>
                <a:gd name="connsiteX4633" fmla="*/ 20373 w 944763"/>
                <a:gd name="connsiteY4633" fmla="*/ 260421 h 1100199"/>
                <a:gd name="connsiteX4634" fmla="*/ 20983 w 944763"/>
                <a:gd name="connsiteY4634" fmla="*/ 260421 h 1100199"/>
                <a:gd name="connsiteX4635" fmla="*/ 20983 w 944763"/>
                <a:gd name="connsiteY4635" fmla="*/ 259806 h 1100199"/>
                <a:gd name="connsiteX4636" fmla="*/ 21593 w 944763"/>
                <a:gd name="connsiteY4636" fmla="*/ 259806 h 1100199"/>
                <a:gd name="connsiteX4637" fmla="*/ 21593 w 944763"/>
                <a:gd name="connsiteY4637" fmla="*/ 257962 h 1100199"/>
                <a:gd name="connsiteX4638" fmla="*/ 23422 w 944763"/>
                <a:gd name="connsiteY4638" fmla="*/ 257962 h 1100199"/>
                <a:gd name="connsiteX4639" fmla="*/ 23422 w 944763"/>
                <a:gd name="connsiteY4639" fmla="*/ 256733 h 1100199"/>
                <a:gd name="connsiteX4640" fmla="*/ 22812 w 944763"/>
                <a:gd name="connsiteY4640" fmla="*/ 256733 h 1100199"/>
                <a:gd name="connsiteX4641" fmla="*/ 21593 w 944763"/>
                <a:gd name="connsiteY4641" fmla="*/ 254274 h 1100199"/>
                <a:gd name="connsiteX4642" fmla="*/ 22812 w 944763"/>
                <a:gd name="connsiteY4642" fmla="*/ 254274 h 1100199"/>
                <a:gd name="connsiteX4643" fmla="*/ 22812 w 944763"/>
                <a:gd name="connsiteY4643" fmla="*/ 252430 h 1100199"/>
                <a:gd name="connsiteX4644" fmla="*/ 23422 w 944763"/>
                <a:gd name="connsiteY4644" fmla="*/ 252430 h 1100199"/>
                <a:gd name="connsiteX4645" fmla="*/ 23422 w 944763"/>
                <a:gd name="connsiteY4645" fmla="*/ 251816 h 1100199"/>
                <a:gd name="connsiteX4646" fmla="*/ 24642 w 944763"/>
                <a:gd name="connsiteY4646" fmla="*/ 251816 h 1100199"/>
                <a:gd name="connsiteX4647" fmla="*/ 24642 w 944763"/>
                <a:gd name="connsiteY4647" fmla="*/ 251201 h 1100199"/>
                <a:gd name="connsiteX4648" fmla="*/ 31959 w 944763"/>
                <a:gd name="connsiteY4648" fmla="*/ 251816 h 1100199"/>
                <a:gd name="connsiteX4649" fmla="*/ 31959 w 944763"/>
                <a:gd name="connsiteY4649" fmla="*/ 249972 h 1100199"/>
                <a:gd name="connsiteX4650" fmla="*/ 31349 w 944763"/>
                <a:gd name="connsiteY4650" fmla="*/ 249972 h 1100199"/>
                <a:gd name="connsiteX4651" fmla="*/ 31349 w 944763"/>
                <a:gd name="connsiteY4651" fmla="*/ 248742 h 1100199"/>
                <a:gd name="connsiteX4652" fmla="*/ 30739 w 944763"/>
                <a:gd name="connsiteY4652" fmla="*/ 248742 h 1100199"/>
                <a:gd name="connsiteX4653" fmla="*/ 30739 w 944763"/>
                <a:gd name="connsiteY4653" fmla="*/ 248128 h 1100199"/>
                <a:gd name="connsiteX4654" fmla="*/ 28300 w 944763"/>
                <a:gd name="connsiteY4654" fmla="*/ 247513 h 1100199"/>
                <a:gd name="connsiteX4655" fmla="*/ 28300 w 944763"/>
                <a:gd name="connsiteY4655" fmla="*/ 243211 h 1100199"/>
                <a:gd name="connsiteX4656" fmla="*/ 27691 w 944763"/>
                <a:gd name="connsiteY4656" fmla="*/ 243211 h 1100199"/>
                <a:gd name="connsiteX4657" fmla="*/ 28300 w 944763"/>
                <a:gd name="connsiteY4657" fmla="*/ 241981 h 1100199"/>
                <a:gd name="connsiteX4658" fmla="*/ 27691 w 944763"/>
                <a:gd name="connsiteY4658" fmla="*/ 240752 h 1100199"/>
                <a:gd name="connsiteX4659" fmla="*/ 25861 w 944763"/>
                <a:gd name="connsiteY4659" fmla="*/ 240137 h 1100199"/>
                <a:gd name="connsiteX4660" fmla="*/ 27081 w 944763"/>
                <a:gd name="connsiteY4660" fmla="*/ 240137 h 1100199"/>
                <a:gd name="connsiteX4661" fmla="*/ 27081 w 944763"/>
                <a:gd name="connsiteY4661" fmla="*/ 239523 h 1100199"/>
                <a:gd name="connsiteX4662" fmla="*/ 27691 w 944763"/>
                <a:gd name="connsiteY4662" fmla="*/ 239523 h 1100199"/>
                <a:gd name="connsiteX4663" fmla="*/ 28300 w 944763"/>
                <a:gd name="connsiteY4663" fmla="*/ 236449 h 1100199"/>
                <a:gd name="connsiteX4664" fmla="*/ 27691 w 944763"/>
                <a:gd name="connsiteY4664" fmla="*/ 236449 h 1100199"/>
                <a:gd name="connsiteX4665" fmla="*/ 27691 w 944763"/>
                <a:gd name="connsiteY4665" fmla="*/ 235835 h 1100199"/>
                <a:gd name="connsiteX4666" fmla="*/ 27081 w 944763"/>
                <a:gd name="connsiteY4666" fmla="*/ 235835 h 1100199"/>
                <a:gd name="connsiteX4667" fmla="*/ 27081 w 944763"/>
                <a:gd name="connsiteY4667" fmla="*/ 234605 h 1100199"/>
                <a:gd name="connsiteX4668" fmla="*/ 25861 w 944763"/>
                <a:gd name="connsiteY4668" fmla="*/ 234605 h 1100199"/>
                <a:gd name="connsiteX4669" fmla="*/ 25861 w 944763"/>
                <a:gd name="connsiteY4669" fmla="*/ 233991 h 1100199"/>
                <a:gd name="connsiteX4670" fmla="*/ 24032 w 944763"/>
                <a:gd name="connsiteY4670" fmla="*/ 233991 h 1100199"/>
                <a:gd name="connsiteX4671" fmla="*/ 24032 w 944763"/>
                <a:gd name="connsiteY4671" fmla="*/ 233376 h 1100199"/>
                <a:gd name="connsiteX4672" fmla="*/ 20983 w 944763"/>
                <a:gd name="connsiteY4672" fmla="*/ 232761 h 1100199"/>
                <a:gd name="connsiteX4673" fmla="*/ 19764 w 944763"/>
                <a:gd name="connsiteY4673" fmla="*/ 233991 h 1100199"/>
                <a:gd name="connsiteX4674" fmla="*/ 19764 w 944763"/>
                <a:gd name="connsiteY4674" fmla="*/ 233376 h 1100199"/>
                <a:gd name="connsiteX4675" fmla="*/ 19154 w 944763"/>
                <a:gd name="connsiteY4675" fmla="*/ 233376 h 1100199"/>
                <a:gd name="connsiteX4676" fmla="*/ 19154 w 944763"/>
                <a:gd name="connsiteY4676" fmla="*/ 233991 h 1100199"/>
                <a:gd name="connsiteX4677" fmla="*/ 17934 w 944763"/>
                <a:gd name="connsiteY4677" fmla="*/ 233991 h 1100199"/>
                <a:gd name="connsiteX4678" fmla="*/ 17934 w 944763"/>
                <a:gd name="connsiteY4678" fmla="*/ 233376 h 1100199"/>
                <a:gd name="connsiteX4679" fmla="*/ 16105 w 944763"/>
                <a:gd name="connsiteY4679" fmla="*/ 233376 h 1100199"/>
                <a:gd name="connsiteX4680" fmla="*/ 16105 w 944763"/>
                <a:gd name="connsiteY4680" fmla="*/ 232761 h 1100199"/>
                <a:gd name="connsiteX4681" fmla="*/ 12447 w 944763"/>
                <a:gd name="connsiteY4681" fmla="*/ 229073 h 1100199"/>
                <a:gd name="connsiteX4682" fmla="*/ 11227 w 944763"/>
                <a:gd name="connsiteY4682" fmla="*/ 229073 h 1100199"/>
                <a:gd name="connsiteX4683" fmla="*/ 11227 w 944763"/>
                <a:gd name="connsiteY4683" fmla="*/ 228459 h 1100199"/>
                <a:gd name="connsiteX4684" fmla="*/ 10008 w 944763"/>
                <a:gd name="connsiteY4684" fmla="*/ 228459 h 1100199"/>
                <a:gd name="connsiteX4685" fmla="*/ 10008 w 944763"/>
                <a:gd name="connsiteY4685" fmla="*/ 227844 h 1100199"/>
                <a:gd name="connsiteX4686" fmla="*/ 8788 w 944763"/>
                <a:gd name="connsiteY4686" fmla="*/ 227844 h 1100199"/>
                <a:gd name="connsiteX4687" fmla="*/ 8788 w 944763"/>
                <a:gd name="connsiteY4687" fmla="*/ 224156 h 1100199"/>
                <a:gd name="connsiteX4688" fmla="*/ 8178 w 944763"/>
                <a:gd name="connsiteY4688" fmla="*/ 224156 h 1100199"/>
                <a:gd name="connsiteX4689" fmla="*/ 8178 w 944763"/>
                <a:gd name="connsiteY4689" fmla="*/ 222927 h 1100199"/>
                <a:gd name="connsiteX4690" fmla="*/ 8788 w 944763"/>
                <a:gd name="connsiteY4690" fmla="*/ 218624 h 1100199"/>
                <a:gd name="connsiteX4691" fmla="*/ 8178 w 944763"/>
                <a:gd name="connsiteY4691" fmla="*/ 218624 h 1100199"/>
                <a:gd name="connsiteX4692" fmla="*/ 8178 w 944763"/>
                <a:gd name="connsiteY4692" fmla="*/ 218010 h 1100199"/>
                <a:gd name="connsiteX4693" fmla="*/ 8788 w 944763"/>
                <a:gd name="connsiteY4693" fmla="*/ 218010 h 1100199"/>
                <a:gd name="connsiteX4694" fmla="*/ 8788 w 944763"/>
                <a:gd name="connsiteY4694" fmla="*/ 216166 h 1100199"/>
                <a:gd name="connsiteX4695" fmla="*/ 8178 w 944763"/>
                <a:gd name="connsiteY4695" fmla="*/ 216166 h 1100199"/>
                <a:gd name="connsiteX4696" fmla="*/ 8178 w 944763"/>
                <a:gd name="connsiteY4696" fmla="*/ 214936 h 1100199"/>
                <a:gd name="connsiteX4697" fmla="*/ 3910 w 944763"/>
                <a:gd name="connsiteY4697" fmla="*/ 214322 h 1100199"/>
                <a:gd name="connsiteX4698" fmla="*/ 3910 w 944763"/>
                <a:gd name="connsiteY4698" fmla="*/ 214936 h 1100199"/>
                <a:gd name="connsiteX4699" fmla="*/ 3300 w 944763"/>
                <a:gd name="connsiteY4699" fmla="*/ 214936 h 1100199"/>
                <a:gd name="connsiteX4700" fmla="*/ 3300 w 944763"/>
                <a:gd name="connsiteY4700" fmla="*/ 211863 h 1100199"/>
                <a:gd name="connsiteX4701" fmla="*/ 2081 w 944763"/>
                <a:gd name="connsiteY4701" fmla="*/ 211863 h 1100199"/>
                <a:gd name="connsiteX4702" fmla="*/ 2081 w 944763"/>
                <a:gd name="connsiteY4702" fmla="*/ 210634 h 1100199"/>
                <a:gd name="connsiteX4703" fmla="*/ 3300 w 944763"/>
                <a:gd name="connsiteY4703" fmla="*/ 210634 h 1100199"/>
                <a:gd name="connsiteX4704" fmla="*/ 3300 w 944763"/>
                <a:gd name="connsiteY4704" fmla="*/ 209405 h 1100199"/>
                <a:gd name="connsiteX4705" fmla="*/ 1471 w 944763"/>
                <a:gd name="connsiteY4705" fmla="*/ 209405 h 1100199"/>
                <a:gd name="connsiteX4706" fmla="*/ 1471 w 944763"/>
                <a:gd name="connsiteY4706" fmla="*/ 206946 h 1100199"/>
                <a:gd name="connsiteX4707" fmla="*/ 861 w 944763"/>
                <a:gd name="connsiteY4707" fmla="*/ 206946 h 1100199"/>
                <a:gd name="connsiteX4708" fmla="*/ 861 w 944763"/>
                <a:gd name="connsiteY4708" fmla="*/ 206331 h 1100199"/>
                <a:gd name="connsiteX4709" fmla="*/ 252 w 944763"/>
                <a:gd name="connsiteY4709" fmla="*/ 206331 h 1100199"/>
                <a:gd name="connsiteX4710" fmla="*/ 861 w 944763"/>
                <a:gd name="connsiteY4710" fmla="*/ 204487 h 1100199"/>
                <a:gd name="connsiteX4711" fmla="*/ 8178 w 944763"/>
                <a:gd name="connsiteY4711" fmla="*/ 202029 h 1100199"/>
                <a:gd name="connsiteX4712" fmla="*/ 8178 w 944763"/>
                <a:gd name="connsiteY4712" fmla="*/ 202643 h 1100199"/>
                <a:gd name="connsiteX4713" fmla="*/ 9398 w 944763"/>
                <a:gd name="connsiteY4713" fmla="*/ 201414 h 1100199"/>
                <a:gd name="connsiteX4714" fmla="*/ 10008 w 944763"/>
                <a:gd name="connsiteY4714" fmla="*/ 201414 h 1100199"/>
                <a:gd name="connsiteX4715" fmla="*/ 10008 w 944763"/>
                <a:gd name="connsiteY4715" fmla="*/ 200799 h 1100199"/>
                <a:gd name="connsiteX4716" fmla="*/ 12447 w 944763"/>
                <a:gd name="connsiteY4716" fmla="*/ 200799 h 1100199"/>
                <a:gd name="connsiteX4717" fmla="*/ 12447 w 944763"/>
                <a:gd name="connsiteY4717" fmla="*/ 201414 h 1100199"/>
                <a:gd name="connsiteX4718" fmla="*/ 14886 w 944763"/>
                <a:gd name="connsiteY4718" fmla="*/ 201414 h 1100199"/>
                <a:gd name="connsiteX4719" fmla="*/ 14886 w 944763"/>
                <a:gd name="connsiteY4719" fmla="*/ 202029 h 1100199"/>
                <a:gd name="connsiteX4720" fmla="*/ 15495 w 944763"/>
                <a:gd name="connsiteY4720" fmla="*/ 202029 h 1100199"/>
                <a:gd name="connsiteX4721" fmla="*/ 15495 w 944763"/>
                <a:gd name="connsiteY4721" fmla="*/ 202643 h 1100199"/>
                <a:gd name="connsiteX4722" fmla="*/ 16715 w 944763"/>
                <a:gd name="connsiteY4722" fmla="*/ 202643 h 1100199"/>
                <a:gd name="connsiteX4723" fmla="*/ 16715 w 944763"/>
                <a:gd name="connsiteY4723" fmla="*/ 204487 h 1100199"/>
                <a:gd name="connsiteX4724" fmla="*/ 17325 w 944763"/>
                <a:gd name="connsiteY4724" fmla="*/ 204487 h 1100199"/>
                <a:gd name="connsiteX4725" fmla="*/ 17325 w 944763"/>
                <a:gd name="connsiteY4725" fmla="*/ 203258 h 1100199"/>
                <a:gd name="connsiteX4726" fmla="*/ 20373 w 944763"/>
                <a:gd name="connsiteY4726" fmla="*/ 203258 h 1100199"/>
                <a:gd name="connsiteX4727" fmla="*/ 20373 w 944763"/>
                <a:gd name="connsiteY4727" fmla="*/ 202029 h 1100199"/>
                <a:gd name="connsiteX4728" fmla="*/ 19764 w 944763"/>
                <a:gd name="connsiteY4728" fmla="*/ 202029 h 1100199"/>
                <a:gd name="connsiteX4729" fmla="*/ 19764 w 944763"/>
                <a:gd name="connsiteY4729" fmla="*/ 200799 h 1100199"/>
                <a:gd name="connsiteX4730" fmla="*/ 20373 w 944763"/>
                <a:gd name="connsiteY4730" fmla="*/ 200799 h 1100199"/>
                <a:gd name="connsiteX4731" fmla="*/ 20373 w 944763"/>
                <a:gd name="connsiteY4731" fmla="*/ 200185 h 1100199"/>
                <a:gd name="connsiteX4732" fmla="*/ 24032 w 944763"/>
                <a:gd name="connsiteY4732" fmla="*/ 200185 h 1100199"/>
                <a:gd name="connsiteX4733" fmla="*/ 24032 w 944763"/>
                <a:gd name="connsiteY4733" fmla="*/ 198955 h 1100199"/>
                <a:gd name="connsiteX4734" fmla="*/ 24642 w 944763"/>
                <a:gd name="connsiteY4734" fmla="*/ 198955 h 1100199"/>
                <a:gd name="connsiteX4735" fmla="*/ 24642 w 944763"/>
                <a:gd name="connsiteY4735" fmla="*/ 197726 h 1100199"/>
                <a:gd name="connsiteX4736" fmla="*/ 25251 w 944763"/>
                <a:gd name="connsiteY4736" fmla="*/ 197726 h 1100199"/>
                <a:gd name="connsiteX4737" fmla="*/ 25251 w 944763"/>
                <a:gd name="connsiteY4737" fmla="*/ 197111 h 1100199"/>
                <a:gd name="connsiteX4738" fmla="*/ 25861 w 944763"/>
                <a:gd name="connsiteY4738" fmla="*/ 197111 h 1100199"/>
                <a:gd name="connsiteX4739" fmla="*/ 25861 w 944763"/>
                <a:gd name="connsiteY4739" fmla="*/ 196497 h 1100199"/>
                <a:gd name="connsiteX4740" fmla="*/ 29520 w 944763"/>
                <a:gd name="connsiteY4740" fmla="*/ 194653 h 1100199"/>
                <a:gd name="connsiteX4741" fmla="*/ 29520 w 944763"/>
                <a:gd name="connsiteY4741" fmla="*/ 195267 h 1100199"/>
                <a:gd name="connsiteX4742" fmla="*/ 30739 w 944763"/>
                <a:gd name="connsiteY4742" fmla="*/ 195267 h 1100199"/>
                <a:gd name="connsiteX4743" fmla="*/ 30739 w 944763"/>
                <a:gd name="connsiteY4743" fmla="*/ 194653 h 1100199"/>
                <a:gd name="connsiteX4744" fmla="*/ 31349 w 944763"/>
                <a:gd name="connsiteY4744" fmla="*/ 194653 h 1100199"/>
                <a:gd name="connsiteX4745" fmla="*/ 31349 w 944763"/>
                <a:gd name="connsiteY4745" fmla="*/ 194038 h 1100199"/>
                <a:gd name="connsiteX4746" fmla="*/ 32569 w 944763"/>
                <a:gd name="connsiteY4746" fmla="*/ 194038 h 1100199"/>
                <a:gd name="connsiteX4747" fmla="*/ 32569 w 944763"/>
                <a:gd name="connsiteY4747" fmla="*/ 195267 h 1100199"/>
                <a:gd name="connsiteX4748" fmla="*/ 35008 w 944763"/>
                <a:gd name="connsiteY4748" fmla="*/ 195267 h 1100199"/>
                <a:gd name="connsiteX4749" fmla="*/ 35008 w 944763"/>
                <a:gd name="connsiteY4749" fmla="*/ 194038 h 1100199"/>
                <a:gd name="connsiteX4750" fmla="*/ 35617 w 944763"/>
                <a:gd name="connsiteY4750" fmla="*/ 194038 h 1100199"/>
                <a:gd name="connsiteX4751" fmla="*/ 35617 w 944763"/>
                <a:gd name="connsiteY4751" fmla="*/ 193424 h 1100199"/>
                <a:gd name="connsiteX4752" fmla="*/ 36227 w 944763"/>
                <a:gd name="connsiteY4752" fmla="*/ 193424 h 1100199"/>
                <a:gd name="connsiteX4753" fmla="*/ 36837 w 944763"/>
                <a:gd name="connsiteY4753" fmla="*/ 191580 h 1100199"/>
                <a:gd name="connsiteX4754" fmla="*/ 36837 w 944763"/>
                <a:gd name="connsiteY4754" fmla="*/ 192809 h 1100199"/>
                <a:gd name="connsiteX4755" fmla="*/ 37447 w 944763"/>
                <a:gd name="connsiteY4755" fmla="*/ 185433 h 1100199"/>
                <a:gd name="connsiteX4756" fmla="*/ 36837 w 944763"/>
                <a:gd name="connsiteY4756" fmla="*/ 185433 h 1100199"/>
                <a:gd name="connsiteX4757" fmla="*/ 36837 w 944763"/>
                <a:gd name="connsiteY4757" fmla="*/ 183589 h 1100199"/>
                <a:gd name="connsiteX4758" fmla="*/ 38666 w 944763"/>
                <a:gd name="connsiteY4758" fmla="*/ 183589 h 1100199"/>
                <a:gd name="connsiteX4759" fmla="*/ 38666 w 944763"/>
                <a:gd name="connsiteY4759" fmla="*/ 182360 h 1100199"/>
                <a:gd name="connsiteX4760" fmla="*/ 39276 w 944763"/>
                <a:gd name="connsiteY4760" fmla="*/ 182360 h 1100199"/>
                <a:gd name="connsiteX4761" fmla="*/ 39276 w 944763"/>
                <a:gd name="connsiteY4761" fmla="*/ 181130 h 1100199"/>
                <a:gd name="connsiteX4762" fmla="*/ 40495 w 944763"/>
                <a:gd name="connsiteY4762" fmla="*/ 181130 h 1100199"/>
                <a:gd name="connsiteX4763" fmla="*/ 40495 w 944763"/>
                <a:gd name="connsiteY4763" fmla="*/ 180516 h 1100199"/>
                <a:gd name="connsiteX4764" fmla="*/ 41105 w 944763"/>
                <a:gd name="connsiteY4764" fmla="*/ 180516 h 1100199"/>
                <a:gd name="connsiteX4765" fmla="*/ 40495 w 944763"/>
                <a:gd name="connsiteY4765" fmla="*/ 178672 h 1100199"/>
                <a:gd name="connsiteX4766" fmla="*/ 41105 w 944763"/>
                <a:gd name="connsiteY4766" fmla="*/ 178672 h 1100199"/>
                <a:gd name="connsiteX4767" fmla="*/ 41105 w 944763"/>
                <a:gd name="connsiteY4767" fmla="*/ 178057 h 1100199"/>
                <a:gd name="connsiteX4768" fmla="*/ 42325 w 944763"/>
                <a:gd name="connsiteY4768" fmla="*/ 178057 h 1100199"/>
                <a:gd name="connsiteX4769" fmla="*/ 42325 w 944763"/>
                <a:gd name="connsiteY4769" fmla="*/ 176828 h 1100199"/>
                <a:gd name="connsiteX4770" fmla="*/ 42934 w 944763"/>
                <a:gd name="connsiteY4770" fmla="*/ 176828 h 1100199"/>
                <a:gd name="connsiteX4771" fmla="*/ 42934 w 944763"/>
                <a:gd name="connsiteY4771" fmla="*/ 174984 h 1100199"/>
                <a:gd name="connsiteX4772" fmla="*/ 41105 w 944763"/>
                <a:gd name="connsiteY4772" fmla="*/ 174984 h 1100199"/>
                <a:gd name="connsiteX4773" fmla="*/ 41105 w 944763"/>
                <a:gd name="connsiteY4773" fmla="*/ 174369 h 1100199"/>
                <a:gd name="connsiteX4774" fmla="*/ 40495 w 944763"/>
                <a:gd name="connsiteY4774" fmla="*/ 174369 h 1100199"/>
                <a:gd name="connsiteX4775" fmla="*/ 40495 w 944763"/>
                <a:gd name="connsiteY4775" fmla="*/ 173755 h 1100199"/>
                <a:gd name="connsiteX4776" fmla="*/ 39276 w 944763"/>
                <a:gd name="connsiteY4776" fmla="*/ 173755 h 1100199"/>
                <a:gd name="connsiteX4777" fmla="*/ 39276 w 944763"/>
                <a:gd name="connsiteY4777" fmla="*/ 173140 h 1100199"/>
                <a:gd name="connsiteX4778" fmla="*/ 37447 w 944763"/>
                <a:gd name="connsiteY4778" fmla="*/ 173140 h 1100199"/>
                <a:gd name="connsiteX4779" fmla="*/ 37447 w 944763"/>
                <a:gd name="connsiteY4779" fmla="*/ 170681 h 1100199"/>
                <a:gd name="connsiteX4780" fmla="*/ 36837 w 944763"/>
                <a:gd name="connsiteY4780" fmla="*/ 170681 h 1100199"/>
                <a:gd name="connsiteX4781" fmla="*/ 36837 w 944763"/>
                <a:gd name="connsiteY4781" fmla="*/ 168837 h 1100199"/>
                <a:gd name="connsiteX4782" fmla="*/ 35008 w 944763"/>
                <a:gd name="connsiteY4782" fmla="*/ 168837 h 1100199"/>
                <a:gd name="connsiteX4783" fmla="*/ 35008 w 944763"/>
                <a:gd name="connsiteY4783" fmla="*/ 167608 h 1100199"/>
                <a:gd name="connsiteX4784" fmla="*/ 34398 w 944763"/>
                <a:gd name="connsiteY4784" fmla="*/ 167608 h 1100199"/>
                <a:gd name="connsiteX4785" fmla="*/ 34398 w 944763"/>
                <a:gd name="connsiteY4785" fmla="*/ 168837 h 1100199"/>
                <a:gd name="connsiteX4786" fmla="*/ 33178 w 944763"/>
                <a:gd name="connsiteY4786" fmla="*/ 168837 h 1100199"/>
                <a:gd name="connsiteX4787" fmla="*/ 33178 w 944763"/>
                <a:gd name="connsiteY4787" fmla="*/ 167608 h 1100199"/>
                <a:gd name="connsiteX4788" fmla="*/ 32569 w 944763"/>
                <a:gd name="connsiteY4788" fmla="*/ 167608 h 1100199"/>
                <a:gd name="connsiteX4789" fmla="*/ 33178 w 944763"/>
                <a:gd name="connsiteY4789" fmla="*/ 166379 h 1100199"/>
                <a:gd name="connsiteX4790" fmla="*/ 34398 w 944763"/>
                <a:gd name="connsiteY4790" fmla="*/ 166379 h 1100199"/>
                <a:gd name="connsiteX4791" fmla="*/ 29520 w 944763"/>
                <a:gd name="connsiteY4791" fmla="*/ 162076 h 1100199"/>
                <a:gd name="connsiteX4792" fmla="*/ 28910 w 944763"/>
                <a:gd name="connsiteY4792" fmla="*/ 162076 h 1100199"/>
                <a:gd name="connsiteX4793" fmla="*/ 29520 w 944763"/>
                <a:gd name="connsiteY4793" fmla="*/ 160232 h 1100199"/>
                <a:gd name="connsiteX4794" fmla="*/ 28910 w 944763"/>
                <a:gd name="connsiteY4794" fmla="*/ 158388 h 1100199"/>
                <a:gd name="connsiteX4795" fmla="*/ 29520 w 944763"/>
                <a:gd name="connsiteY4795" fmla="*/ 158388 h 1100199"/>
                <a:gd name="connsiteX4796" fmla="*/ 29520 w 944763"/>
                <a:gd name="connsiteY4796" fmla="*/ 157159 h 1100199"/>
                <a:gd name="connsiteX4797" fmla="*/ 28910 w 944763"/>
                <a:gd name="connsiteY4797" fmla="*/ 151627 h 1100199"/>
                <a:gd name="connsiteX4798" fmla="*/ 29520 w 944763"/>
                <a:gd name="connsiteY4798" fmla="*/ 151627 h 1100199"/>
                <a:gd name="connsiteX4799" fmla="*/ 29520 w 944763"/>
                <a:gd name="connsiteY4799" fmla="*/ 151012 h 1100199"/>
                <a:gd name="connsiteX4800" fmla="*/ 30739 w 944763"/>
                <a:gd name="connsiteY4800" fmla="*/ 151012 h 1100199"/>
                <a:gd name="connsiteX4801" fmla="*/ 30739 w 944763"/>
                <a:gd name="connsiteY4801" fmla="*/ 150398 h 1100199"/>
                <a:gd name="connsiteX4802" fmla="*/ 28300 w 944763"/>
                <a:gd name="connsiteY4802" fmla="*/ 149783 h 1100199"/>
                <a:gd name="connsiteX4803" fmla="*/ 28300 w 944763"/>
                <a:gd name="connsiteY4803" fmla="*/ 149168 h 1100199"/>
                <a:gd name="connsiteX4804" fmla="*/ 25861 w 944763"/>
                <a:gd name="connsiteY4804" fmla="*/ 149168 h 1100199"/>
                <a:gd name="connsiteX4805" fmla="*/ 25861 w 944763"/>
                <a:gd name="connsiteY4805" fmla="*/ 149783 h 1100199"/>
                <a:gd name="connsiteX4806" fmla="*/ 24642 w 944763"/>
                <a:gd name="connsiteY4806" fmla="*/ 149783 h 1100199"/>
                <a:gd name="connsiteX4807" fmla="*/ 24642 w 944763"/>
                <a:gd name="connsiteY4807" fmla="*/ 149168 h 1100199"/>
                <a:gd name="connsiteX4808" fmla="*/ 24032 w 944763"/>
                <a:gd name="connsiteY4808" fmla="*/ 149168 h 1100199"/>
                <a:gd name="connsiteX4809" fmla="*/ 20983 w 944763"/>
                <a:gd name="connsiteY4809" fmla="*/ 146095 h 1100199"/>
                <a:gd name="connsiteX4810" fmla="*/ 20983 w 944763"/>
                <a:gd name="connsiteY4810" fmla="*/ 145480 h 1100199"/>
                <a:gd name="connsiteX4811" fmla="*/ 19764 w 944763"/>
                <a:gd name="connsiteY4811" fmla="*/ 145480 h 1100199"/>
                <a:gd name="connsiteX4812" fmla="*/ 19764 w 944763"/>
                <a:gd name="connsiteY4812" fmla="*/ 144251 h 1100199"/>
                <a:gd name="connsiteX4813" fmla="*/ 19154 w 944763"/>
                <a:gd name="connsiteY4813" fmla="*/ 144251 h 1100199"/>
                <a:gd name="connsiteX4814" fmla="*/ 19154 w 944763"/>
                <a:gd name="connsiteY4814" fmla="*/ 143637 h 1100199"/>
                <a:gd name="connsiteX4815" fmla="*/ 17934 w 944763"/>
                <a:gd name="connsiteY4815" fmla="*/ 143637 h 1100199"/>
                <a:gd name="connsiteX4816" fmla="*/ 17934 w 944763"/>
                <a:gd name="connsiteY4816" fmla="*/ 143022 h 1100199"/>
                <a:gd name="connsiteX4817" fmla="*/ 17325 w 944763"/>
                <a:gd name="connsiteY4817" fmla="*/ 143022 h 1100199"/>
                <a:gd name="connsiteX4818" fmla="*/ 17325 w 944763"/>
                <a:gd name="connsiteY4818" fmla="*/ 141793 h 1100199"/>
                <a:gd name="connsiteX4819" fmla="*/ 16715 w 944763"/>
                <a:gd name="connsiteY4819" fmla="*/ 141793 h 1100199"/>
                <a:gd name="connsiteX4820" fmla="*/ 17325 w 944763"/>
                <a:gd name="connsiteY4820" fmla="*/ 139334 h 1100199"/>
                <a:gd name="connsiteX4821" fmla="*/ 16715 w 944763"/>
                <a:gd name="connsiteY4821" fmla="*/ 135646 h 1100199"/>
                <a:gd name="connsiteX4822" fmla="*/ 16105 w 944763"/>
                <a:gd name="connsiteY4822" fmla="*/ 135646 h 1100199"/>
                <a:gd name="connsiteX4823" fmla="*/ 16715 w 944763"/>
                <a:gd name="connsiteY4823" fmla="*/ 135031 h 1100199"/>
                <a:gd name="connsiteX4824" fmla="*/ 16105 w 944763"/>
                <a:gd name="connsiteY4824" fmla="*/ 135031 h 1100199"/>
                <a:gd name="connsiteX4825" fmla="*/ 16715 w 944763"/>
                <a:gd name="connsiteY4825" fmla="*/ 133802 h 1100199"/>
                <a:gd name="connsiteX4826" fmla="*/ 17325 w 944763"/>
                <a:gd name="connsiteY4826" fmla="*/ 133802 h 1100199"/>
                <a:gd name="connsiteX4827" fmla="*/ 17325 w 944763"/>
                <a:gd name="connsiteY4827" fmla="*/ 131343 h 1100199"/>
                <a:gd name="connsiteX4828" fmla="*/ 16715 w 944763"/>
                <a:gd name="connsiteY4828" fmla="*/ 131343 h 1100199"/>
                <a:gd name="connsiteX4829" fmla="*/ 16715 w 944763"/>
                <a:gd name="connsiteY4829" fmla="*/ 130729 h 1100199"/>
                <a:gd name="connsiteX4830" fmla="*/ 17325 w 944763"/>
                <a:gd name="connsiteY4830" fmla="*/ 130729 h 1100199"/>
                <a:gd name="connsiteX4831" fmla="*/ 17325 w 944763"/>
                <a:gd name="connsiteY4831" fmla="*/ 128885 h 1100199"/>
                <a:gd name="connsiteX4832" fmla="*/ 20373 w 944763"/>
                <a:gd name="connsiteY4832" fmla="*/ 128270 h 1100199"/>
                <a:gd name="connsiteX4833" fmla="*/ 20373 w 944763"/>
                <a:gd name="connsiteY4833" fmla="*/ 128885 h 1100199"/>
                <a:gd name="connsiteX4834" fmla="*/ 21593 w 944763"/>
                <a:gd name="connsiteY4834" fmla="*/ 128885 h 1100199"/>
                <a:gd name="connsiteX4835" fmla="*/ 21593 w 944763"/>
                <a:gd name="connsiteY4835" fmla="*/ 127656 h 1100199"/>
                <a:gd name="connsiteX4836" fmla="*/ 22812 w 944763"/>
                <a:gd name="connsiteY4836" fmla="*/ 127656 h 1100199"/>
                <a:gd name="connsiteX4837" fmla="*/ 22812 w 944763"/>
                <a:gd name="connsiteY4837" fmla="*/ 128270 h 1100199"/>
                <a:gd name="connsiteX4838" fmla="*/ 27081 w 944763"/>
                <a:gd name="connsiteY4838" fmla="*/ 128270 h 1100199"/>
                <a:gd name="connsiteX4839" fmla="*/ 27081 w 944763"/>
                <a:gd name="connsiteY4839" fmla="*/ 127656 h 1100199"/>
                <a:gd name="connsiteX4840" fmla="*/ 27691 w 944763"/>
                <a:gd name="connsiteY4840" fmla="*/ 127656 h 1100199"/>
                <a:gd name="connsiteX4841" fmla="*/ 27691 w 944763"/>
                <a:gd name="connsiteY4841" fmla="*/ 127041 h 1100199"/>
                <a:gd name="connsiteX4842" fmla="*/ 28300 w 944763"/>
                <a:gd name="connsiteY4842" fmla="*/ 127041 h 1100199"/>
                <a:gd name="connsiteX4843" fmla="*/ 28300 w 944763"/>
                <a:gd name="connsiteY4843" fmla="*/ 126426 h 1100199"/>
                <a:gd name="connsiteX4844" fmla="*/ 31349 w 944763"/>
                <a:gd name="connsiteY4844" fmla="*/ 126426 h 1100199"/>
                <a:gd name="connsiteX4845" fmla="*/ 31349 w 944763"/>
                <a:gd name="connsiteY4845" fmla="*/ 124582 h 1100199"/>
                <a:gd name="connsiteX4846" fmla="*/ 31959 w 944763"/>
                <a:gd name="connsiteY4846" fmla="*/ 124582 h 1100199"/>
                <a:gd name="connsiteX4847" fmla="*/ 31959 w 944763"/>
                <a:gd name="connsiteY4847" fmla="*/ 123968 h 1100199"/>
                <a:gd name="connsiteX4848" fmla="*/ 31349 w 944763"/>
                <a:gd name="connsiteY4848" fmla="*/ 123968 h 1100199"/>
                <a:gd name="connsiteX4849" fmla="*/ 32569 w 944763"/>
                <a:gd name="connsiteY4849" fmla="*/ 122738 h 1100199"/>
                <a:gd name="connsiteX4850" fmla="*/ 32569 w 944763"/>
                <a:gd name="connsiteY4850" fmla="*/ 120894 h 1100199"/>
                <a:gd name="connsiteX4851" fmla="*/ 33178 w 944763"/>
                <a:gd name="connsiteY4851" fmla="*/ 120894 h 1100199"/>
                <a:gd name="connsiteX4852" fmla="*/ 33178 w 944763"/>
                <a:gd name="connsiteY4852" fmla="*/ 120280 h 1100199"/>
                <a:gd name="connsiteX4853" fmla="*/ 35008 w 944763"/>
                <a:gd name="connsiteY4853" fmla="*/ 120280 h 1100199"/>
                <a:gd name="connsiteX4854" fmla="*/ 35008 w 944763"/>
                <a:gd name="connsiteY4854" fmla="*/ 120894 h 1100199"/>
                <a:gd name="connsiteX4855" fmla="*/ 35617 w 944763"/>
                <a:gd name="connsiteY4855" fmla="*/ 120894 h 1100199"/>
                <a:gd name="connsiteX4856" fmla="*/ 35617 w 944763"/>
                <a:gd name="connsiteY4856" fmla="*/ 122124 h 1100199"/>
                <a:gd name="connsiteX4857" fmla="*/ 36227 w 944763"/>
                <a:gd name="connsiteY4857" fmla="*/ 122124 h 1100199"/>
                <a:gd name="connsiteX4858" fmla="*/ 36227 w 944763"/>
                <a:gd name="connsiteY4858" fmla="*/ 123353 h 1100199"/>
                <a:gd name="connsiteX4859" fmla="*/ 36837 w 944763"/>
                <a:gd name="connsiteY4859" fmla="*/ 123353 h 1100199"/>
                <a:gd name="connsiteX4860" fmla="*/ 36837 w 944763"/>
                <a:gd name="connsiteY4860" fmla="*/ 124582 h 1100199"/>
                <a:gd name="connsiteX4861" fmla="*/ 37447 w 944763"/>
                <a:gd name="connsiteY4861" fmla="*/ 124582 h 1100199"/>
                <a:gd name="connsiteX4862" fmla="*/ 37447 w 944763"/>
                <a:gd name="connsiteY4862" fmla="*/ 125812 h 1100199"/>
                <a:gd name="connsiteX4863" fmla="*/ 38666 w 944763"/>
                <a:gd name="connsiteY4863" fmla="*/ 125812 h 1100199"/>
                <a:gd name="connsiteX4864" fmla="*/ 38666 w 944763"/>
                <a:gd name="connsiteY4864" fmla="*/ 127656 h 1100199"/>
                <a:gd name="connsiteX4865" fmla="*/ 39886 w 944763"/>
                <a:gd name="connsiteY4865" fmla="*/ 127656 h 1100199"/>
                <a:gd name="connsiteX4866" fmla="*/ 39886 w 944763"/>
                <a:gd name="connsiteY4866" fmla="*/ 127041 h 1100199"/>
                <a:gd name="connsiteX4867" fmla="*/ 42325 w 944763"/>
                <a:gd name="connsiteY4867" fmla="*/ 126426 h 1100199"/>
                <a:gd name="connsiteX4868" fmla="*/ 42325 w 944763"/>
                <a:gd name="connsiteY4868" fmla="*/ 125812 h 1100199"/>
                <a:gd name="connsiteX4869" fmla="*/ 43544 w 944763"/>
                <a:gd name="connsiteY4869" fmla="*/ 125812 h 1100199"/>
                <a:gd name="connsiteX4870" fmla="*/ 43544 w 944763"/>
                <a:gd name="connsiteY4870" fmla="*/ 127041 h 1100199"/>
                <a:gd name="connsiteX4871" fmla="*/ 44154 w 944763"/>
                <a:gd name="connsiteY4871" fmla="*/ 127041 h 1100199"/>
                <a:gd name="connsiteX4872" fmla="*/ 44154 w 944763"/>
                <a:gd name="connsiteY4872" fmla="*/ 127656 h 1100199"/>
                <a:gd name="connsiteX4873" fmla="*/ 45983 w 944763"/>
                <a:gd name="connsiteY4873" fmla="*/ 127656 h 1100199"/>
                <a:gd name="connsiteX4874" fmla="*/ 45983 w 944763"/>
                <a:gd name="connsiteY4874" fmla="*/ 126426 h 1100199"/>
                <a:gd name="connsiteX4875" fmla="*/ 46593 w 944763"/>
                <a:gd name="connsiteY4875" fmla="*/ 126426 h 1100199"/>
                <a:gd name="connsiteX4876" fmla="*/ 46593 w 944763"/>
                <a:gd name="connsiteY4876" fmla="*/ 125812 h 1100199"/>
                <a:gd name="connsiteX4877" fmla="*/ 47203 w 944763"/>
                <a:gd name="connsiteY4877" fmla="*/ 125812 h 1100199"/>
                <a:gd name="connsiteX4878" fmla="*/ 47203 w 944763"/>
                <a:gd name="connsiteY4878" fmla="*/ 124582 h 1100199"/>
                <a:gd name="connsiteX4879" fmla="*/ 49032 w 944763"/>
                <a:gd name="connsiteY4879" fmla="*/ 124582 h 1100199"/>
                <a:gd name="connsiteX4880" fmla="*/ 49032 w 944763"/>
                <a:gd name="connsiteY4880" fmla="*/ 123968 h 1100199"/>
                <a:gd name="connsiteX4881" fmla="*/ 50861 w 944763"/>
                <a:gd name="connsiteY4881" fmla="*/ 124582 h 1100199"/>
                <a:gd name="connsiteX4882" fmla="*/ 50861 w 944763"/>
                <a:gd name="connsiteY4882" fmla="*/ 123968 h 1100199"/>
                <a:gd name="connsiteX4883" fmla="*/ 51471 w 944763"/>
                <a:gd name="connsiteY4883" fmla="*/ 123968 h 1100199"/>
                <a:gd name="connsiteX4884" fmla="*/ 51471 w 944763"/>
                <a:gd name="connsiteY4884" fmla="*/ 123353 h 1100199"/>
                <a:gd name="connsiteX4885" fmla="*/ 52081 w 944763"/>
                <a:gd name="connsiteY4885" fmla="*/ 123353 h 1100199"/>
                <a:gd name="connsiteX4886" fmla="*/ 52081 w 944763"/>
                <a:gd name="connsiteY4886" fmla="*/ 122124 h 1100199"/>
                <a:gd name="connsiteX4887" fmla="*/ 56959 w 944763"/>
                <a:gd name="connsiteY4887" fmla="*/ 122738 h 1100199"/>
                <a:gd name="connsiteX4888" fmla="*/ 56959 w 944763"/>
                <a:gd name="connsiteY4888" fmla="*/ 123353 h 1100199"/>
                <a:gd name="connsiteX4889" fmla="*/ 60008 w 944763"/>
                <a:gd name="connsiteY4889" fmla="*/ 123968 h 1100199"/>
                <a:gd name="connsiteX4890" fmla="*/ 60008 w 944763"/>
                <a:gd name="connsiteY4890" fmla="*/ 123353 h 1100199"/>
                <a:gd name="connsiteX4891" fmla="*/ 61837 w 944763"/>
                <a:gd name="connsiteY4891" fmla="*/ 123353 h 1100199"/>
                <a:gd name="connsiteX4892" fmla="*/ 61837 w 944763"/>
                <a:gd name="connsiteY4892" fmla="*/ 122738 h 1100199"/>
                <a:gd name="connsiteX4893" fmla="*/ 63056 w 944763"/>
                <a:gd name="connsiteY4893" fmla="*/ 122738 h 1100199"/>
                <a:gd name="connsiteX4894" fmla="*/ 63056 w 944763"/>
                <a:gd name="connsiteY4894" fmla="*/ 122124 h 1100199"/>
                <a:gd name="connsiteX4895" fmla="*/ 63666 w 944763"/>
                <a:gd name="connsiteY4895" fmla="*/ 122124 h 1100199"/>
                <a:gd name="connsiteX4896" fmla="*/ 63666 w 944763"/>
                <a:gd name="connsiteY4896" fmla="*/ 120894 h 1100199"/>
                <a:gd name="connsiteX4897" fmla="*/ 64276 w 944763"/>
                <a:gd name="connsiteY4897" fmla="*/ 120894 h 1100199"/>
                <a:gd name="connsiteX4898" fmla="*/ 64276 w 944763"/>
                <a:gd name="connsiteY4898" fmla="*/ 120280 h 1100199"/>
                <a:gd name="connsiteX4899" fmla="*/ 66105 w 944763"/>
                <a:gd name="connsiteY4899" fmla="*/ 120280 h 1100199"/>
                <a:gd name="connsiteX4900" fmla="*/ 66105 w 944763"/>
                <a:gd name="connsiteY4900" fmla="*/ 119050 h 1100199"/>
                <a:gd name="connsiteX4901" fmla="*/ 66715 w 944763"/>
                <a:gd name="connsiteY4901" fmla="*/ 119050 h 1100199"/>
                <a:gd name="connsiteX4902" fmla="*/ 66715 w 944763"/>
                <a:gd name="connsiteY4902" fmla="*/ 118436 h 1100199"/>
                <a:gd name="connsiteX4903" fmla="*/ 71593 w 944763"/>
                <a:gd name="connsiteY4903" fmla="*/ 118436 h 1100199"/>
                <a:gd name="connsiteX4904" fmla="*/ 70983 w 944763"/>
                <a:gd name="connsiteY4904" fmla="*/ 115977 h 1100199"/>
                <a:gd name="connsiteX4905" fmla="*/ 71593 w 944763"/>
                <a:gd name="connsiteY4905" fmla="*/ 115977 h 1100199"/>
                <a:gd name="connsiteX4906" fmla="*/ 71593 w 944763"/>
                <a:gd name="connsiteY4906" fmla="*/ 115362 h 1100199"/>
                <a:gd name="connsiteX4907" fmla="*/ 74032 w 944763"/>
                <a:gd name="connsiteY4907" fmla="*/ 115362 h 1100199"/>
                <a:gd name="connsiteX4908" fmla="*/ 74032 w 944763"/>
                <a:gd name="connsiteY4908" fmla="*/ 116592 h 1100199"/>
                <a:gd name="connsiteX4909" fmla="*/ 75251 w 944763"/>
                <a:gd name="connsiteY4909" fmla="*/ 116592 h 1100199"/>
                <a:gd name="connsiteX4910" fmla="*/ 75251 w 944763"/>
                <a:gd name="connsiteY4910" fmla="*/ 117821 h 1100199"/>
                <a:gd name="connsiteX4911" fmla="*/ 77690 w 944763"/>
                <a:gd name="connsiteY4911" fmla="*/ 116592 h 1100199"/>
                <a:gd name="connsiteX4912" fmla="*/ 77690 w 944763"/>
                <a:gd name="connsiteY4912" fmla="*/ 117821 h 1100199"/>
                <a:gd name="connsiteX4913" fmla="*/ 80129 w 944763"/>
                <a:gd name="connsiteY4913" fmla="*/ 116592 h 1100199"/>
                <a:gd name="connsiteX4914" fmla="*/ 80129 w 944763"/>
                <a:gd name="connsiteY4914" fmla="*/ 117821 h 1100199"/>
                <a:gd name="connsiteX4915" fmla="*/ 81349 w 944763"/>
                <a:gd name="connsiteY4915" fmla="*/ 117821 h 1100199"/>
                <a:gd name="connsiteX4916" fmla="*/ 81349 w 944763"/>
                <a:gd name="connsiteY4916" fmla="*/ 119050 h 1100199"/>
                <a:gd name="connsiteX4917" fmla="*/ 83178 w 944763"/>
                <a:gd name="connsiteY4917" fmla="*/ 119050 h 1100199"/>
                <a:gd name="connsiteX4918" fmla="*/ 83178 w 944763"/>
                <a:gd name="connsiteY4918" fmla="*/ 122124 h 1100199"/>
                <a:gd name="connsiteX4919" fmla="*/ 83788 w 944763"/>
                <a:gd name="connsiteY4919" fmla="*/ 122124 h 1100199"/>
                <a:gd name="connsiteX4920" fmla="*/ 83788 w 944763"/>
                <a:gd name="connsiteY4920" fmla="*/ 122738 h 1100199"/>
                <a:gd name="connsiteX4921" fmla="*/ 85617 w 944763"/>
                <a:gd name="connsiteY4921" fmla="*/ 122738 h 1100199"/>
                <a:gd name="connsiteX4922" fmla="*/ 85617 w 944763"/>
                <a:gd name="connsiteY4922" fmla="*/ 120894 h 1100199"/>
                <a:gd name="connsiteX4923" fmla="*/ 86227 w 944763"/>
                <a:gd name="connsiteY4923" fmla="*/ 120894 h 1100199"/>
                <a:gd name="connsiteX4924" fmla="*/ 86227 w 944763"/>
                <a:gd name="connsiteY4924" fmla="*/ 120280 h 1100199"/>
                <a:gd name="connsiteX4925" fmla="*/ 86837 w 944763"/>
                <a:gd name="connsiteY4925" fmla="*/ 120280 h 1100199"/>
                <a:gd name="connsiteX4926" fmla="*/ 86837 w 944763"/>
                <a:gd name="connsiteY4926" fmla="*/ 120894 h 1100199"/>
                <a:gd name="connsiteX4927" fmla="*/ 88056 w 944763"/>
                <a:gd name="connsiteY4927" fmla="*/ 120894 h 1100199"/>
                <a:gd name="connsiteX4928" fmla="*/ 88056 w 944763"/>
                <a:gd name="connsiteY4928" fmla="*/ 122124 h 1100199"/>
                <a:gd name="connsiteX4929" fmla="*/ 89276 w 944763"/>
                <a:gd name="connsiteY4929" fmla="*/ 122124 h 1100199"/>
                <a:gd name="connsiteX4930" fmla="*/ 89276 w 944763"/>
                <a:gd name="connsiteY4930" fmla="*/ 122738 h 1100199"/>
                <a:gd name="connsiteX4931" fmla="*/ 89886 w 944763"/>
                <a:gd name="connsiteY4931" fmla="*/ 122738 h 1100199"/>
                <a:gd name="connsiteX4932" fmla="*/ 89886 w 944763"/>
                <a:gd name="connsiteY4932" fmla="*/ 123353 h 1100199"/>
                <a:gd name="connsiteX4933" fmla="*/ 90495 w 944763"/>
                <a:gd name="connsiteY4933" fmla="*/ 123353 h 1100199"/>
                <a:gd name="connsiteX4934" fmla="*/ 90495 w 944763"/>
                <a:gd name="connsiteY4934" fmla="*/ 122738 h 1100199"/>
                <a:gd name="connsiteX4935" fmla="*/ 91105 w 944763"/>
                <a:gd name="connsiteY4935" fmla="*/ 122738 h 1100199"/>
                <a:gd name="connsiteX4936" fmla="*/ 91105 w 944763"/>
                <a:gd name="connsiteY4936" fmla="*/ 122124 h 1100199"/>
                <a:gd name="connsiteX4937" fmla="*/ 94154 w 944763"/>
                <a:gd name="connsiteY4937" fmla="*/ 122738 h 1100199"/>
                <a:gd name="connsiteX4938" fmla="*/ 94154 w 944763"/>
                <a:gd name="connsiteY4938" fmla="*/ 123353 h 1100199"/>
                <a:gd name="connsiteX4939" fmla="*/ 95373 w 944763"/>
                <a:gd name="connsiteY4939" fmla="*/ 122124 h 1100199"/>
                <a:gd name="connsiteX4940" fmla="*/ 94764 w 944763"/>
                <a:gd name="connsiteY4940" fmla="*/ 122124 h 1100199"/>
                <a:gd name="connsiteX4941" fmla="*/ 94764 w 944763"/>
                <a:gd name="connsiteY4941" fmla="*/ 119665 h 1100199"/>
                <a:gd name="connsiteX4942" fmla="*/ 95373 w 944763"/>
                <a:gd name="connsiteY4942" fmla="*/ 119665 h 1100199"/>
                <a:gd name="connsiteX4943" fmla="*/ 95373 w 944763"/>
                <a:gd name="connsiteY4943" fmla="*/ 118436 h 1100199"/>
                <a:gd name="connsiteX4944" fmla="*/ 96593 w 944763"/>
                <a:gd name="connsiteY4944" fmla="*/ 118436 h 1100199"/>
                <a:gd name="connsiteX4945" fmla="*/ 95373 w 944763"/>
                <a:gd name="connsiteY4945" fmla="*/ 117821 h 1100199"/>
                <a:gd name="connsiteX4946" fmla="*/ 97203 w 944763"/>
                <a:gd name="connsiteY4946" fmla="*/ 116592 h 1100199"/>
                <a:gd name="connsiteX4947" fmla="*/ 97203 w 944763"/>
                <a:gd name="connsiteY4947" fmla="*/ 115977 h 1100199"/>
                <a:gd name="connsiteX4948" fmla="*/ 97812 w 944763"/>
                <a:gd name="connsiteY4948" fmla="*/ 115977 h 1100199"/>
                <a:gd name="connsiteX4949" fmla="*/ 97812 w 944763"/>
                <a:gd name="connsiteY4949" fmla="*/ 115362 h 1100199"/>
                <a:gd name="connsiteX4950" fmla="*/ 100862 w 944763"/>
                <a:gd name="connsiteY4950" fmla="*/ 115362 h 1100199"/>
                <a:gd name="connsiteX4951" fmla="*/ 100862 w 944763"/>
                <a:gd name="connsiteY4951" fmla="*/ 114748 h 1100199"/>
                <a:gd name="connsiteX4952" fmla="*/ 101471 w 944763"/>
                <a:gd name="connsiteY4952" fmla="*/ 114748 h 1100199"/>
                <a:gd name="connsiteX4953" fmla="*/ 101471 w 944763"/>
                <a:gd name="connsiteY4953" fmla="*/ 115362 h 1100199"/>
                <a:gd name="connsiteX4954" fmla="*/ 104520 w 944763"/>
                <a:gd name="connsiteY4954" fmla="*/ 115362 h 1100199"/>
                <a:gd name="connsiteX4955" fmla="*/ 104520 w 944763"/>
                <a:gd name="connsiteY4955" fmla="*/ 114133 h 1100199"/>
                <a:gd name="connsiteX4956" fmla="*/ 105740 w 944763"/>
                <a:gd name="connsiteY4956" fmla="*/ 114133 h 1100199"/>
                <a:gd name="connsiteX4957" fmla="*/ 105740 w 944763"/>
                <a:gd name="connsiteY4957" fmla="*/ 111060 h 1100199"/>
                <a:gd name="connsiteX4958" fmla="*/ 106959 w 944763"/>
                <a:gd name="connsiteY4958" fmla="*/ 111060 h 1100199"/>
                <a:gd name="connsiteX4959" fmla="*/ 106959 w 944763"/>
                <a:gd name="connsiteY4959" fmla="*/ 108601 h 1100199"/>
                <a:gd name="connsiteX4960" fmla="*/ 106349 w 944763"/>
                <a:gd name="connsiteY4960" fmla="*/ 108601 h 1100199"/>
                <a:gd name="connsiteX4961" fmla="*/ 106349 w 944763"/>
                <a:gd name="connsiteY4961" fmla="*/ 106757 h 1100199"/>
                <a:gd name="connsiteX4962" fmla="*/ 106959 w 944763"/>
                <a:gd name="connsiteY4962" fmla="*/ 106757 h 1100199"/>
                <a:gd name="connsiteX4963" fmla="*/ 106959 w 944763"/>
                <a:gd name="connsiteY4963" fmla="*/ 104299 h 1100199"/>
                <a:gd name="connsiteX4964" fmla="*/ 110008 w 944763"/>
                <a:gd name="connsiteY4964" fmla="*/ 103684 h 1100199"/>
                <a:gd name="connsiteX4965" fmla="*/ 110618 w 944763"/>
                <a:gd name="connsiteY4965" fmla="*/ 104299 h 1100199"/>
                <a:gd name="connsiteX4966" fmla="*/ 110618 w 944763"/>
                <a:gd name="connsiteY4966" fmla="*/ 103684 h 1100199"/>
                <a:gd name="connsiteX4967" fmla="*/ 113057 w 944763"/>
                <a:gd name="connsiteY4967" fmla="*/ 103684 h 1100199"/>
                <a:gd name="connsiteX4968" fmla="*/ 113057 w 944763"/>
                <a:gd name="connsiteY4968" fmla="*/ 103069 h 1100199"/>
                <a:gd name="connsiteX4969" fmla="*/ 113667 w 944763"/>
                <a:gd name="connsiteY4969" fmla="*/ 103069 h 1100199"/>
                <a:gd name="connsiteX4970" fmla="*/ 116106 w 944763"/>
                <a:gd name="connsiteY4970" fmla="*/ 98152 h 1100199"/>
                <a:gd name="connsiteX4971" fmla="*/ 116715 w 944763"/>
                <a:gd name="connsiteY4971" fmla="*/ 98152 h 1100199"/>
                <a:gd name="connsiteX4972" fmla="*/ 116715 w 944763"/>
                <a:gd name="connsiteY4972" fmla="*/ 96923 h 1100199"/>
                <a:gd name="connsiteX4973" fmla="*/ 117325 w 944763"/>
                <a:gd name="connsiteY4973" fmla="*/ 96923 h 1100199"/>
                <a:gd name="connsiteX4974" fmla="*/ 117325 w 944763"/>
                <a:gd name="connsiteY4974" fmla="*/ 95693 h 1100199"/>
                <a:gd name="connsiteX4975" fmla="*/ 116715 w 944763"/>
                <a:gd name="connsiteY4975" fmla="*/ 95693 h 1100199"/>
                <a:gd name="connsiteX4976" fmla="*/ 116106 w 944763"/>
                <a:gd name="connsiteY4976" fmla="*/ 91391 h 1100199"/>
                <a:gd name="connsiteX4977" fmla="*/ 114276 w 944763"/>
                <a:gd name="connsiteY4977" fmla="*/ 91391 h 1100199"/>
                <a:gd name="connsiteX4978" fmla="*/ 114276 w 944763"/>
                <a:gd name="connsiteY4978" fmla="*/ 90776 h 1100199"/>
                <a:gd name="connsiteX4979" fmla="*/ 113667 w 944763"/>
                <a:gd name="connsiteY4979" fmla="*/ 90776 h 1100199"/>
                <a:gd name="connsiteX4980" fmla="*/ 113667 w 944763"/>
                <a:gd name="connsiteY4980" fmla="*/ 88932 h 1100199"/>
                <a:gd name="connsiteX4981" fmla="*/ 113057 w 944763"/>
                <a:gd name="connsiteY4981" fmla="*/ 88932 h 1100199"/>
                <a:gd name="connsiteX4982" fmla="*/ 113057 w 944763"/>
                <a:gd name="connsiteY4982" fmla="*/ 88318 h 1100199"/>
                <a:gd name="connsiteX4983" fmla="*/ 111227 w 944763"/>
                <a:gd name="connsiteY4983" fmla="*/ 88318 h 1100199"/>
                <a:gd name="connsiteX4984" fmla="*/ 111227 w 944763"/>
                <a:gd name="connsiteY4984" fmla="*/ 87088 h 1100199"/>
                <a:gd name="connsiteX4985" fmla="*/ 114276 w 944763"/>
                <a:gd name="connsiteY4985" fmla="*/ 84015 h 1100199"/>
                <a:gd name="connsiteX4986" fmla="*/ 116715 w 944763"/>
                <a:gd name="connsiteY4986" fmla="*/ 83400 h 1100199"/>
                <a:gd name="connsiteX4987" fmla="*/ 116715 w 944763"/>
                <a:gd name="connsiteY4987" fmla="*/ 84015 h 1100199"/>
                <a:gd name="connsiteX4988" fmla="*/ 120984 w 944763"/>
                <a:gd name="connsiteY4988" fmla="*/ 83400 h 1100199"/>
                <a:gd name="connsiteX4989" fmla="*/ 120984 w 944763"/>
                <a:gd name="connsiteY4989" fmla="*/ 81556 h 1100199"/>
                <a:gd name="connsiteX4990" fmla="*/ 121593 w 944763"/>
                <a:gd name="connsiteY4990" fmla="*/ 81556 h 1100199"/>
                <a:gd name="connsiteX4991" fmla="*/ 121593 w 944763"/>
                <a:gd name="connsiteY4991" fmla="*/ 80327 h 1100199"/>
                <a:gd name="connsiteX4992" fmla="*/ 122203 w 944763"/>
                <a:gd name="connsiteY4992" fmla="*/ 80327 h 1100199"/>
                <a:gd name="connsiteX4993" fmla="*/ 122203 w 944763"/>
                <a:gd name="connsiteY4993" fmla="*/ 79712 h 1100199"/>
                <a:gd name="connsiteX4994" fmla="*/ 124032 w 944763"/>
                <a:gd name="connsiteY4994" fmla="*/ 79712 h 1100199"/>
                <a:gd name="connsiteX4995" fmla="*/ 124032 w 944763"/>
                <a:gd name="connsiteY4995" fmla="*/ 79098 h 1100199"/>
                <a:gd name="connsiteX4996" fmla="*/ 125252 w 944763"/>
                <a:gd name="connsiteY4996" fmla="*/ 79098 h 1100199"/>
                <a:gd name="connsiteX4997" fmla="*/ 125252 w 944763"/>
                <a:gd name="connsiteY4997" fmla="*/ 77254 h 1100199"/>
                <a:gd name="connsiteX4998" fmla="*/ 124642 w 944763"/>
                <a:gd name="connsiteY4998" fmla="*/ 77254 h 1100199"/>
                <a:gd name="connsiteX4999" fmla="*/ 124642 w 944763"/>
                <a:gd name="connsiteY4999" fmla="*/ 76639 h 1100199"/>
                <a:gd name="connsiteX5000" fmla="*/ 125862 w 944763"/>
                <a:gd name="connsiteY5000" fmla="*/ 76639 h 1100199"/>
                <a:gd name="connsiteX5001" fmla="*/ 125862 w 944763"/>
                <a:gd name="connsiteY5001" fmla="*/ 77254 h 1100199"/>
                <a:gd name="connsiteX5002" fmla="*/ 126471 w 944763"/>
                <a:gd name="connsiteY5002" fmla="*/ 77254 h 1100199"/>
                <a:gd name="connsiteX5003" fmla="*/ 126471 w 944763"/>
                <a:gd name="connsiteY5003" fmla="*/ 76639 h 1100199"/>
                <a:gd name="connsiteX5004" fmla="*/ 127691 w 944763"/>
                <a:gd name="connsiteY5004" fmla="*/ 76639 h 1100199"/>
                <a:gd name="connsiteX5005" fmla="*/ 127691 w 944763"/>
                <a:gd name="connsiteY5005" fmla="*/ 76025 h 1100199"/>
                <a:gd name="connsiteX5006" fmla="*/ 128301 w 944763"/>
                <a:gd name="connsiteY5006" fmla="*/ 76025 h 1100199"/>
                <a:gd name="connsiteX5007" fmla="*/ 128301 w 944763"/>
                <a:gd name="connsiteY5007" fmla="*/ 75410 h 1100199"/>
                <a:gd name="connsiteX5008" fmla="*/ 128910 w 944763"/>
                <a:gd name="connsiteY5008" fmla="*/ 75410 h 1100199"/>
                <a:gd name="connsiteX5009" fmla="*/ 128910 w 944763"/>
                <a:gd name="connsiteY5009" fmla="*/ 72951 h 1100199"/>
                <a:gd name="connsiteX5010" fmla="*/ 126471 w 944763"/>
                <a:gd name="connsiteY5010" fmla="*/ 72337 h 1100199"/>
                <a:gd name="connsiteX5011" fmla="*/ 128301 w 944763"/>
                <a:gd name="connsiteY5011" fmla="*/ 71107 h 1100199"/>
                <a:gd name="connsiteX5012" fmla="*/ 129520 w 944763"/>
                <a:gd name="connsiteY5012" fmla="*/ 71107 h 1100199"/>
                <a:gd name="connsiteX5013" fmla="*/ 129520 w 944763"/>
                <a:gd name="connsiteY5013" fmla="*/ 69878 h 1100199"/>
                <a:gd name="connsiteX5014" fmla="*/ 131959 w 944763"/>
                <a:gd name="connsiteY5014" fmla="*/ 69263 h 1100199"/>
                <a:gd name="connsiteX5015" fmla="*/ 135618 w 944763"/>
                <a:gd name="connsiteY5015" fmla="*/ 68034 h 1100199"/>
                <a:gd name="connsiteX5016" fmla="*/ 135618 w 944763"/>
                <a:gd name="connsiteY5016" fmla="*/ 67419 h 1100199"/>
                <a:gd name="connsiteX5017" fmla="*/ 137447 w 944763"/>
                <a:gd name="connsiteY5017" fmla="*/ 67419 h 1100199"/>
                <a:gd name="connsiteX5018" fmla="*/ 137447 w 944763"/>
                <a:gd name="connsiteY5018" fmla="*/ 66805 h 1100199"/>
                <a:gd name="connsiteX5019" fmla="*/ 139276 w 944763"/>
                <a:gd name="connsiteY5019" fmla="*/ 68034 h 1100199"/>
                <a:gd name="connsiteX5020" fmla="*/ 139886 w 944763"/>
                <a:gd name="connsiteY5020" fmla="*/ 68034 h 1100199"/>
                <a:gd name="connsiteX5021" fmla="*/ 139276 w 944763"/>
                <a:gd name="connsiteY5021" fmla="*/ 69878 h 1100199"/>
                <a:gd name="connsiteX5022" fmla="*/ 139886 w 944763"/>
                <a:gd name="connsiteY5022" fmla="*/ 69878 h 1100199"/>
                <a:gd name="connsiteX5023" fmla="*/ 139886 w 944763"/>
                <a:gd name="connsiteY5023" fmla="*/ 71107 h 1100199"/>
                <a:gd name="connsiteX5024" fmla="*/ 139276 w 944763"/>
                <a:gd name="connsiteY5024" fmla="*/ 71107 h 1100199"/>
                <a:gd name="connsiteX5025" fmla="*/ 139276 w 944763"/>
                <a:gd name="connsiteY5025" fmla="*/ 71722 h 1100199"/>
                <a:gd name="connsiteX5026" fmla="*/ 139886 w 944763"/>
                <a:gd name="connsiteY5026" fmla="*/ 71722 h 1100199"/>
                <a:gd name="connsiteX5027" fmla="*/ 139886 w 944763"/>
                <a:gd name="connsiteY5027" fmla="*/ 73566 h 1100199"/>
                <a:gd name="connsiteX5028" fmla="*/ 140496 w 944763"/>
                <a:gd name="connsiteY5028" fmla="*/ 73566 h 1100199"/>
                <a:gd name="connsiteX5029" fmla="*/ 139886 w 944763"/>
                <a:gd name="connsiteY5029" fmla="*/ 80942 h 1100199"/>
                <a:gd name="connsiteX5030" fmla="*/ 139276 w 944763"/>
                <a:gd name="connsiteY5030" fmla="*/ 80942 h 1100199"/>
                <a:gd name="connsiteX5031" fmla="*/ 139276 w 944763"/>
                <a:gd name="connsiteY5031" fmla="*/ 81556 h 1100199"/>
                <a:gd name="connsiteX5032" fmla="*/ 137447 w 944763"/>
                <a:gd name="connsiteY5032" fmla="*/ 81556 h 1100199"/>
                <a:gd name="connsiteX5033" fmla="*/ 137447 w 944763"/>
                <a:gd name="connsiteY5033" fmla="*/ 84015 h 1100199"/>
                <a:gd name="connsiteX5034" fmla="*/ 136837 w 944763"/>
                <a:gd name="connsiteY5034" fmla="*/ 84015 h 1100199"/>
                <a:gd name="connsiteX5035" fmla="*/ 136837 w 944763"/>
                <a:gd name="connsiteY5035" fmla="*/ 85244 h 1100199"/>
                <a:gd name="connsiteX5036" fmla="*/ 137447 w 944763"/>
                <a:gd name="connsiteY5036" fmla="*/ 85244 h 1100199"/>
                <a:gd name="connsiteX5037" fmla="*/ 138057 w 944763"/>
                <a:gd name="connsiteY5037" fmla="*/ 87703 h 1100199"/>
                <a:gd name="connsiteX5038" fmla="*/ 139276 w 944763"/>
                <a:gd name="connsiteY5038" fmla="*/ 87703 h 1100199"/>
                <a:gd name="connsiteX5039" fmla="*/ 137447 w 944763"/>
                <a:gd name="connsiteY5039" fmla="*/ 89547 h 1100199"/>
                <a:gd name="connsiteX5040" fmla="*/ 139276 w 944763"/>
                <a:gd name="connsiteY5040" fmla="*/ 89547 h 1100199"/>
                <a:gd name="connsiteX5041" fmla="*/ 139276 w 944763"/>
                <a:gd name="connsiteY5041" fmla="*/ 91391 h 1100199"/>
                <a:gd name="connsiteX5042" fmla="*/ 144154 w 944763"/>
                <a:gd name="connsiteY5042" fmla="*/ 92620 h 1100199"/>
                <a:gd name="connsiteX5043" fmla="*/ 144154 w 944763"/>
                <a:gd name="connsiteY5043" fmla="*/ 95079 h 1100199"/>
                <a:gd name="connsiteX5044" fmla="*/ 145374 w 944763"/>
                <a:gd name="connsiteY5044" fmla="*/ 96308 h 1100199"/>
                <a:gd name="connsiteX5045" fmla="*/ 147203 w 944763"/>
                <a:gd name="connsiteY5045" fmla="*/ 99381 h 1100199"/>
                <a:gd name="connsiteX5046" fmla="*/ 149032 w 944763"/>
                <a:gd name="connsiteY5046" fmla="*/ 99381 h 1100199"/>
                <a:gd name="connsiteX5047" fmla="*/ 149032 w 944763"/>
                <a:gd name="connsiteY5047" fmla="*/ 100611 h 1100199"/>
                <a:gd name="connsiteX5048" fmla="*/ 148423 w 944763"/>
                <a:gd name="connsiteY5048" fmla="*/ 100611 h 1100199"/>
                <a:gd name="connsiteX5049" fmla="*/ 148423 w 944763"/>
                <a:gd name="connsiteY5049" fmla="*/ 101225 h 1100199"/>
                <a:gd name="connsiteX5050" fmla="*/ 149032 w 944763"/>
                <a:gd name="connsiteY5050" fmla="*/ 101225 h 1100199"/>
                <a:gd name="connsiteX5051" fmla="*/ 149032 w 944763"/>
                <a:gd name="connsiteY5051" fmla="*/ 102455 h 1100199"/>
                <a:gd name="connsiteX5052" fmla="*/ 149642 w 944763"/>
                <a:gd name="connsiteY5052" fmla="*/ 102455 h 1100199"/>
                <a:gd name="connsiteX5053" fmla="*/ 149642 w 944763"/>
                <a:gd name="connsiteY5053" fmla="*/ 103069 h 1100199"/>
                <a:gd name="connsiteX5054" fmla="*/ 152691 w 944763"/>
                <a:gd name="connsiteY5054" fmla="*/ 104299 h 1100199"/>
                <a:gd name="connsiteX5055" fmla="*/ 155130 w 944763"/>
                <a:gd name="connsiteY5055" fmla="*/ 104299 h 1100199"/>
                <a:gd name="connsiteX5056" fmla="*/ 155130 w 944763"/>
                <a:gd name="connsiteY5056" fmla="*/ 104913 h 1100199"/>
                <a:gd name="connsiteX5057" fmla="*/ 159398 w 944763"/>
                <a:gd name="connsiteY5057" fmla="*/ 103684 h 1100199"/>
                <a:gd name="connsiteX5058" fmla="*/ 159398 w 944763"/>
                <a:gd name="connsiteY5058" fmla="*/ 104299 h 1100199"/>
                <a:gd name="connsiteX5059" fmla="*/ 160008 w 944763"/>
                <a:gd name="connsiteY5059" fmla="*/ 104299 h 1100199"/>
                <a:gd name="connsiteX5060" fmla="*/ 160008 w 944763"/>
                <a:gd name="connsiteY5060" fmla="*/ 104913 h 1100199"/>
                <a:gd name="connsiteX5061" fmla="*/ 160618 w 944763"/>
                <a:gd name="connsiteY5061" fmla="*/ 104913 h 1100199"/>
                <a:gd name="connsiteX5062" fmla="*/ 160618 w 944763"/>
                <a:gd name="connsiteY5062" fmla="*/ 106143 h 1100199"/>
                <a:gd name="connsiteX5063" fmla="*/ 161837 w 944763"/>
                <a:gd name="connsiteY5063" fmla="*/ 106143 h 1100199"/>
                <a:gd name="connsiteX5064" fmla="*/ 161837 w 944763"/>
                <a:gd name="connsiteY5064" fmla="*/ 106757 h 1100199"/>
                <a:gd name="connsiteX5065" fmla="*/ 163057 w 944763"/>
                <a:gd name="connsiteY5065" fmla="*/ 106757 h 1100199"/>
                <a:gd name="connsiteX5066" fmla="*/ 163057 w 944763"/>
                <a:gd name="connsiteY5066" fmla="*/ 106143 h 1100199"/>
                <a:gd name="connsiteX5067" fmla="*/ 164276 w 944763"/>
                <a:gd name="connsiteY5067" fmla="*/ 106143 h 1100199"/>
                <a:gd name="connsiteX5068" fmla="*/ 164276 w 944763"/>
                <a:gd name="connsiteY5068" fmla="*/ 106757 h 1100199"/>
                <a:gd name="connsiteX5069" fmla="*/ 164886 w 944763"/>
                <a:gd name="connsiteY5069" fmla="*/ 106757 h 1100199"/>
                <a:gd name="connsiteX5070" fmla="*/ 164886 w 944763"/>
                <a:gd name="connsiteY5070" fmla="*/ 107372 h 1100199"/>
                <a:gd name="connsiteX5071" fmla="*/ 165496 w 944763"/>
                <a:gd name="connsiteY5071" fmla="*/ 107372 h 1100199"/>
                <a:gd name="connsiteX5072" fmla="*/ 165496 w 944763"/>
                <a:gd name="connsiteY5072" fmla="*/ 107987 h 1100199"/>
                <a:gd name="connsiteX5073" fmla="*/ 167325 w 944763"/>
                <a:gd name="connsiteY5073" fmla="*/ 107987 h 1100199"/>
                <a:gd name="connsiteX5074" fmla="*/ 165496 w 944763"/>
                <a:gd name="connsiteY5074" fmla="*/ 111060 h 1100199"/>
                <a:gd name="connsiteX5075" fmla="*/ 165496 w 944763"/>
                <a:gd name="connsiteY5075" fmla="*/ 111674 h 1100199"/>
                <a:gd name="connsiteX5076" fmla="*/ 164886 w 944763"/>
                <a:gd name="connsiteY5076" fmla="*/ 111674 h 1100199"/>
                <a:gd name="connsiteX5077" fmla="*/ 164886 w 944763"/>
                <a:gd name="connsiteY5077" fmla="*/ 112904 h 1100199"/>
                <a:gd name="connsiteX5078" fmla="*/ 164276 w 944763"/>
                <a:gd name="connsiteY5078" fmla="*/ 112904 h 1100199"/>
                <a:gd name="connsiteX5079" fmla="*/ 164276 w 944763"/>
                <a:gd name="connsiteY5079" fmla="*/ 114133 h 1100199"/>
                <a:gd name="connsiteX5080" fmla="*/ 163666 w 944763"/>
                <a:gd name="connsiteY5080" fmla="*/ 114133 h 1100199"/>
                <a:gd name="connsiteX5081" fmla="*/ 163666 w 944763"/>
                <a:gd name="connsiteY5081" fmla="*/ 114748 h 1100199"/>
                <a:gd name="connsiteX5082" fmla="*/ 163057 w 944763"/>
                <a:gd name="connsiteY5082" fmla="*/ 114748 h 1100199"/>
                <a:gd name="connsiteX5083" fmla="*/ 161837 w 944763"/>
                <a:gd name="connsiteY5083" fmla="*/ 117821 h 1100199"/>
                <a:gd name="connsiteX5084" fmla="*/ 163666 w 944763"/>
                <a:gd name="connsiteY5084" fmla="*/ 116592 h 1100199"/>
                <a:gd name="connsiteX5085" fmla="*/ 163666 w 944763"/>
                <a:gd name="connsiteY5085" fmla="*/ 117821 h 1100199"/>
                <a:gd name="connsiteX5086" fmla="*/ 165496 w 944763"/>
                <a:gd name="connsiteY5086" fmla="*/ 117821 h 1100199"/>
                <a:gd name="connsiteX5087" fmla="*/ 165496 w 944763"/>
                <a:gd name="connsiteY5087" fmla="*/ 118436 h 1100199"/>
                <a:gd name="connsiteX5088" fmla="*/ 166715 w 944763"/>
                <a:gd name="connsiteY5088" fmla="*/ 118436 h 1100199"/>
                <a:gd name="connsiteX5089" fmla="*/ 166715 w 944763"/>
                <a:gd name="connsiteY5089" fmla="*/ 119050 h 1100199"/>
                <a:gd name="connsiteX5090" fmla="*/ 167325 w 944763"/>
                <a:gd name="connsiteY5090" fmla="*/ 119050 h 1100199"/>
                <a:gd name="connsiteX5091" fmla="*/ 167325 w 944763"/>
                <a:gd name="connsiteY5091" fmla="*/ 119665 h 1100199"/>
                <a:gd name="connsiteX5092" fmla="*/ 167935 w 944763"/>
                <a:gd name="connsiteY5092" fmla="*/ 119665 h 1100199"/>
                <a:gd name="connsiteX5093" fmla="*/ 167935 w 944763"/>
                <a:gd name="connsiteY5093" fmla="*/ 120280 h 1100199"/>
                <a:gd name="connsiteX5094" fmla="*/ 170374 w 944763"/>
                <a:gd name="connsiteY5094" fmla="*/ 120280 h 1100199"/>
                <a:gd name="connsiteX5095" fmla="*/ 170374 w 944763"/>
                <a:gd name="connsiteY5095" fmla="*/ 122124 h 1100199"/>
                <a:gd name="connsiteX5096" fmla="*/ 170984 w 944763"/>
                <a:gd name="connsiteY5096" fmla="*/ 122124 h 1100199"/>
                <a:gd name="connsiteX5097" fmla="*/ 170984 w 944763"/>
                <a:gd name="connsiteY5097" fmla="*/ 124582 h 1100199"/>
                <a:gd name="connsiteX5098" fmla="*/ 171593 w 944763"/>
                <a:gd name="connsiteY5098" fmla="*/ 124582 h 1100199"/>
                <a:gd name="connsiteX5099" fmla="*/ 171593 w 944763"/>
                <a:gd name="connsiteY5099" fmla="*/ 126426 h 1100199"/>
                <a:gd name="connsiteX5100" fmla="*/ 172203 w 944763"/>
                <a:gd name="connsiteY5100" fmla="*/ 126426 h 1100199"/>
                <a:gd name="connsiteX5101" fmla="*/ 172203 w 944763"/>
                <a:gd name="connsiteY5101" fmla="*/ 127041 h 1100199"/>
                <a:gd name="connsiteX5102" fmla="*/ 171593 w 944763"/>
                <a:gd name="connsiteY5102" fmla="*/ 127041 h 1100199"/>
                <a:gd name="connsiteX5103" fmla="*/ 171593 w 944763"/>
                <a:gd name="connsiteY5103" fmla="*/ 127656 h 1100199"/>
                <a:gd name="connsiteX5104" fmla="*/ 172203 w 944763"/>
                <a:gd name="connsiteY5104" fmla="*/ 127656 h 1100199"/>
                <a:gd name="connsiteX5105" fmla="*/ 172203 w 944763"/>
                <a:gd name="connsiteY5105" fmla="*/ 128270 h 1100199"/>
                <a:gd name="connsiteX5106" fmla="*/ 172813 w 944763"/>
                <a:gd name="connsiteY5106" fmla="*/ 128270 h 1100199"/>
                <a:gd name="connsiteX5107" fmla="*/ 172813 w 944763"/>
                <a:gd name="connsiteY5107" fmla="*/ 130114 h 1100199"/>
                <a:gd name="connsiteX5108" fmla="*/ 173423 w 944763"/>
                <a:gd name="connsiteY5108" fmla="*/ 130114 h 1100199"/>
                <a:gd name="connsiteX5109" fmla="*/ 173423 w 944763"/>
                <a:gd name="connsiteY5109" fmla="*/ 130729 h 1100199"/>
                <a:gd name="connsiteX5110" fmla="*/ 172813 w 944763"/>
                <a:gd name="connsiteY5110" fmla="*/ 130729 h 1100199"/>
                <a:gd name="connsiteX5111" fmla="*/ 172813 w 944763"/>
                <a:gd name="connsiteY5111" fmla="*/ 131343 h 1100199"/>
                <a:gd name="connsiteX5112" fmla="*/ 172203 w 944763"/>
                <a:gd name="connsiteY5112" fmla="*/ 131343 h 1100199"/>
                <a:gd name="connsiteX5113" fmla="*/ 172203 w 944763"/>
                <a:gd name="connsiteY5113" fmla="*/ 131958 h 1100199"/>
                <a:gd name="connsiteX5114" fmla="*/ 171593 w 944763"/>
                <a:gd name="connsiteY5114" fmla="*/ 131958 h 1100199"/>
                <a:gd name="connsiteX5115" fmla="*/ 171593 w 944763"/>
                <a:gd name="connsiteY5115" fmla="*/ 132573 h 1100199"/>
                <a:gd name="connsiteX5116" fmla="*/ 170984 w 944763"/>
                <a:gd name="connsiteY5116" fmla="*/ 132573 h 1100199"/>
                <a:gd name="connsiteX5117" fmla="*/ 170984 w 944763"/>
                <a:gd name="connsiteY5117" fmla="*/ 134417 h 1100199"/>
                <a:gd name="connsiteX5118" fmla="*/ 171593 w 944763"/>
                <a:gd name="connsiteY5118" fmla="*/ 134417 h 1100199"/>
                <a:gd name="connsiteX5119" fmla="*/ 171593 w 944763"/>
                <a:gd name="connsiteY5119" fmla="*/ 133802 h 1100199"/>
                <a:gd name="connsiteX5120" fmla="*/ 172813 w 944763"/>
                <a:gd name="connsiteY5120" fmla="*/ 133802 h 1100199"/>
                <a:gd name="connsiteX5121" fmla="*/ 172813 w 944763"/>
                <a:gd name="connsiteY5121" fmla="*/ 132573 h 1100199"/>
                <a:gd name="connsiteX5122" fmla="*/ 174642 w 944763"/>
                <a:gd name="connsiteY5122" fmla="*/ 132573 h 1100199"/>
                <a:gd name="connsiteX5123" fmla="*/ 174642 w 944763"/>
                <a:gd name="connsiteY5123" fmla="*/ 133802 h 1100199"/>
                <a:gd name="connsiteX5124" fmla="*/ 175252 w 944763"/>
                <a:gd name="connsiteY5124" fmla="*/ 133802 h 1100199"/>
                <a:gd name="connsiteX5125" fmla="*/ 175252 w 944763"/>
                <a:gd name="connsiteY5125" fmla="*/ 134417 h 1100199"/>
                <a:gd name="connsiteX5126" fmla="*/ 175862 w 944763"/>
                <a:gd name="connsiteY5126" fmla="*/ 134417 h 1100199"/>
                <a:gd name="connsiteX5127" fmla="*/ 175862 w 944763"/>
                <a:gd name="connsiteY5127" fmla="*/ 133802 h 1100199"/>
                <a:gd name="connsiteX5128" fmla="*/ 176471 w 944763"/>
                <a:gd name="connsiteY5128" fmla="*/ 133802 h 1100199"/>
                <a:gd name="connsiteX5129" fmla="*/ 176471 w 944763"/>
                <a:gd name="connsiteY5129" fmla="*/ 134417 h 1100199"/>
                <a:gd name="connsiteX5130" fmla="*/ 177081 w 944763"/>
                <a:gd name="connsiteY5130" fmla="*/ 134417 h 1100199"/>
                <a:gd name="connsiteX5131" fmla="*/ 177081 w 944763"/>
                <a:gd name="connsiteY5131" fmla="*/ 135031 h 1100199"/>
                <a:gd name="connsiteX5132" fmla="*/ 176471 w 944763"/>
                <a:gd name="connsiteY5132" fmla="*/ 135031 h 1100199"/>
                <a:gd name="connsiteX5133" fmla="*/ 176471 w 944763"/>
                <a:gd name="connsiteY5133" fmla="*/ 135646 h 1100199"/>
                <a:gd name="connsiteX5134" fmla="*/ 178301 w 944763"/>
                <a:gd name="connsiteY5134" fmla="*/ 135031 h 1100199"/>
                <a:gd name="connsiteX5135" fmla="*/ 178301 w 944763"/>
                <a:gd name="connsiteY5135" fmla="*/ 135646 h 1100199"/>
                <a:gd name="connsiteX5136" fmla="*/ 180130 w 944763"/>
                <a:gd name="connsiteY5136" fmla="*/ 135646 h 1100199"/>
                <a:gd name="connsiteX5137" fmla="*/ 180130 w 944763"/>
                <a:gd name="connsiteY5137" fmla="*/ 132573 h 1100199"/>
                <a:gd name="connsiteX5138" fmla="*/ 180740 w 944763"/>
                <a:gd name="connsiteY5138" fmla="*/ 132573 h 1100199"/>
                <a:gd name="connsiteX5139" fmla="*/ 180740 w 944763"/>
                <a:gd name="connsiteY5139" fmla="*/ 131958 h 1100199"/>
                <a:gd name="connsiteX5140" fmla="*/ 181349 w 944763"/>
                <a:gd name="connsiteY5140" fmla="*/ 131958 h 1100199"/>
                <a:gd name="connsiteX5141" fmla="*/ 180740 w 944763"/>
                <a:gd name="connsiteY5141" fmla="*/ 130729 h 1100199"/>
                <a:gd name="connsiteX5142" fmla="*/ 181349 w 944763"/>
                <a:gd name="connsiteY5142" fmla="*/ 130729 h 1100199"/>
                <a:gd name="connsiteX5143" fmla="*/ 181349 w 944763"/>
                <a:gd name="connsiteY5143" fmla="*/ 130114 h 1100199"/>
                <a:gd name="connsiteX5144" fmla="*/ 183179 w 944763"/>
                <a:gd name="connsiteY5144" fmla="*/ 127656 h 1100199"/>
                <a:gd name="connsiteX5145" fmla="*/ 184398 w 944763"/>
                <a:gd name="connsiteY5145" fmla="*/ 127656 h 1100199"/>
                <a:gd name="connsiteX5146" fmla="*/ 183179 w 944763"/>
                <a:gd name="connsiteY5146" fmla="*/ 127041 h 1100199"/>
                <a:gd name="connsiteX5147" fmla="*/ 183179 w 944763"/>
                <a:gd name="connsiteY5147" fmla="*/ 126426 h 1100199"/>
                <a:gd name="connsiteX5148" fmla="*/ 182569 w 944763"/>
                <a:gd name="connsiteY5148" fmla="*/ 126426 h 1100199"/>
                <a:gd name="connsiteX5149" fmla="*/ 182569 w 944763"/>
                <a:gd name="connsiteY5149" fmla="*/ 125812 h 1100199"/>
                <a:gd name="connsiteX5150" fmla="*/ 181349 w 944763"/>
                <a:gd name="connsiteY5150" fmla="*/ 125812 h 1100199"/>
                <a:gd name="connsiteX5151" fmla="*/ 182569 w 944763"/>
                <a:gd name="connsiteY5151" fmla="*/ 124582 h 1100199"/>
                <a:gd name="connsiteX5152" fmla="*/ 180740 w 944763"/>
                <a:gd name="connsiteY5152" fmla="*/ 124582 h 1100199"/>
                <a:gd name="connsiteX5153" fmla="*/ 180740 w 944763"/>
                <a:gd name="connsiteY5153" fmla="*/ 123968 h 1100199"/>
                <a:gd name="connsiteX5154" fmla="*/ 179520 w 944763"/>
                <a:gd name="connsiteY5154" fmla="*/ 123968 h 1100199"/>
                <a:gd name="connsiteX5155" fmla="*/ 179520 w 944763"/>
                <a:gd name="connsiteY5155" fmla="*/ 122738 h 1100199"/>
                <a:gd name="connsiteX5156" fmla="*/ 178910 w 944763"/>
                <a:gd name="connsiteY5156" fmla="*/ 122738 h 1100199"/>
                <a:gd name="connsiteX5157" fmla="*/ 178910 w 944763"/>
                <a:gd name="connsiteY5157" fmla="*/ 120280 h 1100199"/>
                <a:gd name="connsiteX5158" fmla="*/ 177081 w 944763"/>
                <a:gd name="connsiteY5158" fmla="*/ 118436 h 1100199"/>
                <a:gd name="connsiteX5159" fmla="*/ 178301 w 944763"/>
                <a:gd name="connsiteY5159" fmla="*/ 119050 h 1100199"/>
                <a:gd name="connsiteX5160" fmla="*/ 178301 w 944763"/>
                <a:gd name="connsiteY5160" fmla="*/ 118436 h 1100199"/>
                <a:gd name="connsiteX5161" fmla="*/ 178910 w 944763"/>
                <a:gd name="connsiteY5161" fmla="*/ 118436 h 1100199"/>
                <a:gd name="connsiteX5162" fmla="*/ 178910 w 944763"/>
                <a:gd name="connsiteY5162" fmla="*/ 117821 h 1100199"/>
                <a:gd name="connsiteX5163" fmla="*/ 179520 w 944763"/>
                <a:gd name="connsiteY5163" fmla="*/ 117821 h 1100199"/>
                <a:gd name="connsiteX5164" fmla="*/ 179520 w 944763"/>
                <a:gd name="connsiteY5164" fmla="*/ 114748 h 1100199"/>
                <a:gd name="connsiteX5165" fmla="*/ 178910 w 944763"/>
                <a:gd name="connsiteY5165" fmla="*/ 114748 h 1100199"/>
                <a:gd name="connsiteX5166" fmla="*/ 178910 w 944763"/>
                <a:gd name="connsiteY5166" fmla="*/ 114133 h 1100199"/>
                <a:gd name="connsiteX5167" fmla="*/ 178301 w 944763"/>
                <a:gd name="connsiteY5167" fmla="*/ 114133 h 1100199"/>
                <a:gd name="connsiteX5168" fmla="*/ 178301 w 944763"/>
                <a:gd name="connsiteY5168" fmla="*/ 112289 h 1100199"/>
                <a:gd name="connsiteX5169" fmla="*/ 178910 w 944763"/>
                <a:gd name="connsiteY5169" fmla="*/ 112289 h 1100199"/>
                <a:gd name="connsiteX5170" fmla="*/ 178910 w 944763"/>
                <a:gd name="connsiteY5170" fmla="*/ 111060 h 1100199"/>
                <a:gd name="connsiteX5171" fmla="*/ 183179 w 944763"/>
                <a:gd name="connsiteY5171" fmla="*/ 108601 h 1100199"/>
                <a:gd name="connsiteX5172" fmla="*/ 183788 w 944763"/>
                <a:gd name="connsiteY5172" fmla="*/ 108601 h 1100199"/>
                <a:gd name="connsiteX5173" fmla="*/ 184398 w 944763"/>
                <a:gd name="connsiteY5173" fmla="*/ 107372 h 1100199"/>
                <a:gd name="connsiteX5174" fmla="*/ 183788 w 944763"/>
                <a:gd name="connsiteY5174" fmla="*/ 107372 h 1100199"/>
                <a:gd name="connsiteX5175" fmla="*/ 183788 w 944763"/>
                <a:gd name="connsiteY5175" fmla="*/ 104913 h 1100199"/>
                <a:gd name="connsiteX5176" fmla="*/ 183179 w 944763"/>
                <a:gd name="connsiteY5176" fmla="*/ 104913 h 1100199"/>
                <a:gd name="connsiteX5177" fmla="*/ 183179 w 944763"/>
                <a:gd name="connsiteY5177" fmla="*/ 103684 h 1100199"/>
                <a:gd name="connsiteX5178" fmla="*/ 186837 w 944763"/>
                <a:gd name="connsiteY5178" fmla="*/ 102455 h 1100199"/>
                <a:gd name="connsiteX5179" fmla="*/ 186837 w 944763"/>
                <a:gd name="connsiteY5179" fmla="*/ 101225 h 1100199"/>
                <a:gd name="connsiteX5180" fmla="*/ 187447 w 944763"/>
                <a:gd name="connsiteY5180" fmla="*/ 101225 h 1100199"/>
                <a:gd name="connsiteX5181" fmla="*/ 188666 w 944763"/>
                <a:gd name="connsiteY5181" fmla="*/ 99996 h 1100199"/>
                <a:gd name="connsiteX5182" fmla="*/ 188666 w 944763"/>
                <a:gd name="connsiteY5182" fmla="*/ 99381 h 1100199"/>
                <a:gd name="connsiteX5183" fmla="*/ 189886 w 944763"/>
                <a:gd name="connsiteY5183" fmla="*/ 99381 h 1100199"/>
                <a:gd name="connsiteX5184" fmla="*/ 189886 w 944763"/>
                <a:gd name="connsiteY5184" fmla="*/ 98767 h 1100199"/>
                <a:gd name="connsiteX5185" fmla="*/ 191715 w 944763"/>
                <a:gd name="connsiteY5185" fmla="*/ 98767 h 1100199"/>
                <a:gd name="connsiteX5186" fmla="*/ 191715 w 944763"/>
                <a:gd name="connsiteY5186" fmla="*/ 98152 h 1100199"/>
                <a:gd name="connsiteX5187" fmla="*/ 192325 w 944763"/>
                <a:gd name="connsiteY5187" fmla="*/ 98152 h 1100199"/>
                <a:gd name="connsiteX5188" fmla="*/ 194154 w 944763"/>
                <a:gd name="connsiteY5188" fmla="*/ 94464 h 1100199"/>
                <a:gd name="connsiteX5189" fmla="*/ 194154 w 944763"/>
                <a:gd name="connsiteY5189" fmla="*/ 92006 h 1100199"/>
                <a:gd name="connsiteX5190" fmla="*/ 195984 w 944763"/>
                <a:gd name="connsiteY5190" fmla="*/ 92006 h 1100199"/>
                <a:gd name="connsiteX5191" fmla="*/ 195984 w 944763"/>
                <a:gd name="connsiteY5191" fmla="*/ 88318 h 1100199"/>
                <a:gd name="connsiteX5192" fmla="*/ 196593 w 944763"/>
                <a:gd name="connsiteY5192" fmla="*/ 88318 h 1100199"/>
                <a:gd name="connsiteX5193" fmla="*/ 196593 w 944763"/>
                <a:gd name="connsiteY5193" fmla="*/ 87088 h 1100199"/>
                <a:gd name="connsiteX5194" fmla="*/ 197813 w 944763"/>
                <a:gd name="connsiteY5194" fmla="*/ 87088 h 1100199"/>
                <a:gd name="connsiteX5195" fmla="*/ 197813 w 944763"/>
                <a:gd name="connsiteY5195" fmla="*/ 86474 h 1100199"/>
                <a:gd name="connsiteX5196" fmla="*/ 198423 w 944763"/>
                <a:gd name="connsiteY5196" fmla="*/ 86474 h 1100199"/>
                <a:gd name="connsiteX5197" fmla="*/ 198423 w 944763"/>
                <a:gd name="connsiteY5197" fmla="*/ 85244 h 1100199"/>
                <a:gd name="connsiteX5198" fmla="*/ 199032 w 944763"/>
                <a:gd name="connsiteY5198" fmla="*/ 85244 h 1100199"/>
                <a:gd name="connsiteX5199" fmla="*/ 199032 w 944763"/>
                <a:gd name="connsiteY5199" fmla="*/ 83400 h 1100199"/>
                <a:gd name="connsiteX5200" fmla="*/ 199642 w 944763"/>
                <a:gd name="connsiteY5200" fmla="*/ 83400 h 1100199"/>
                <a:gd name="connsiteX5201" fmla="*/ 199642 w 944763"/>
                <a:gd name="connsiteY5201" fmla="*/ 79098 h 1100199"/>
                <a:gd name="connsiteX5202" fmla="*/ 199032 w 944763"/>
                <a:gd name="connsiteY5202" fmla="*/ 76025 h 1100199"/>
                <a:gd name="connsiteX5203" fmla="*/ 198423 w 944763"/>
                <a:gd name="connsiteY5203" fmla="*/ 76025 h 1100199"/>
                <a:gd name="connsiteX5204" fmla="*/ 198423 w 944763"/>
                <a:gd name="connsiteY5204" fmla="*/ 74795 h 1100199"/>
                <a:gd name="connsiteX5205" fmla="*/ 199032 w 944763"/>
                <a:gd name="connsiteY5205" fmla="*/ 74795 h 1100199"/>
                <a:gd name="connsiteX5206" fmla="*/ 198423 w 944763"/>
                <a:gd name="connsiteY5206" fmla="*/ 73566 h 1100199"/>
                <a:gd name="connsiteX5207" fmla="*/ 199032 w 944763"/>
                <a:gd name="connsiteY5207" fmla="*/ 73566 h 1100199"/>
                <a:gd name="connsiteX5208" fmla="*/ 199032 w 944763"/>
                <a:gd name="connsiteY5208" fmla="*/ 72951 h 1100199"/>
                <a:gd name="connsiteX5209" fmla="*/ 198423 w 944763"/>
                <a:gd name="connsiteY5209" fmla="*/ 72951 h 1100199"/>
                <a:gd name="connsiteX5210" fmla="*/ 198423 w 944763"/>
                <a:gd name="connsiteY5210" fmla="*/ 72337 h 1100199"/>
                <a:gd name="connsiteX5211" fmla="*/ 197813 w 944763"/>
                <a:gd name="connsiteY5211" fmla="*/ 72337 h 1100199"/>
                <a:gd name="connsiteX5212" fmla="*/ 197813 w 944763"/>
                <a:gd name="connsiteY5212" fmla="*/ 71722 h 1100199"/>
                <a:gd name="connsiteX5213" fmla="*/ 196593 w 944763"/>
                <a:gd name="connsiteY5213" fmla="*/ 71722 h 1100199"/>
                <a:gd name="connsiteX5214" fmla="*/ 196593 w 944763"/>
                <a:gd name="connsiteY5214" fmla="*/ 71107 h 1100199"/>
                <a:gd name="connsiteX5215" fmla="*/ 195984 w 944763"/>
                <a:gd name="connsiteY5215" fmla="*/ 71107 h 1100199"/>
                <a:gd name="connsiteX5216" fmla="*/ 195984 w 944763"/>
                <a:gd name="connsiteY5216" fmla="*/ 69263 h 1100199"/>
                <a:gd name="connsiteX5217" fmla="*/ 198423 w 944763"/>
                <a:gd name="connsiteY5217" fmla="*/ 68649 h 1100199"/>
                <a:gd name="connsiteX5218" fmla="*/ 198423 w 944763"/>
                <a:gd name="connsiteY5218" fmla="*/ 64346 h 1100199"/>
                <a:gd name="connsiteX5219" fmla="*/ 202081 w 944763"/>
                <a:gd name="connsiteY5219" fmla="*/ 63731 h 1100199"/>
                <a:gd name="connsiteX5220" fmla="*/ 202081 w 944763"/>
                <a:gd name="connsiteY5220" fmla="*/ 63117 h 1100199"/>
                <a:gd name="connsiteX5221" fmla="*/ 202691 w 944763"/>
                <a:gd name="connsiteY5221" fmla="*/ 63117 h 1100199"/>
                <a:gd name="connsiteX5222" fmla="*/ 202691 w 944763"/>
                <a:gd name="connsiteY5222" fmla="*/ 63731 h 1100199"/>
                <a:gd name="connsiteX5223" fmla="*/ 203910 w 944763"/>
                <a:gd name="connsiteY5223" fmla="*/ 63731 h 1100199"/>
                <a:gd name="connsiteX5224" fmla="*/ 203910 w 944763"/>
                <a:gd name="connsiteY5224" fmla="*/ 63117 h 1100199"/>
                <a:gd name="connsiteX5225" fmla="*/ 204520 w 944763"/>
                <a:gd name="connsiteY5225" fmla="*/ 63117 h 1100199"/>
                <a:gd name="connsiteX5226" fmla="*/ 204520 w 944763"/>
                <a:gd name="connsiteY5226" fmla="*/ 63731 h 1100199"/>
                <a:gd name="connsiteX5227" fmla="*/ 205740 w 944763"/>
                <a:gd name="connsiteY5227" fmla="*/ 63731 h 1100199"/>
                <a:gd name="connsiteX5228" fmla="*/ 205740 w 944763"/>
                <a:gd name="connsiteY5228" fmla="*/ 65575 h 1100199"/>
                <a:gd name="connsiteX5229" fmla="*/ 206349 w 944763"/>
                <a:gd name="connsiteY5229" fmla="*/ 65575 h 1100199"/>
                <a:gd name="connsiteX5230" fmla="*/ 206349 w 944763"/>
                <a:gd name="connsiteY5230" fmla="*/ 66805 h 1100199"/>
                <a:gd name="connsiteX5231" fmla="*/ 206959 w 944763"/>
                <a:gd name="connsiteY5231" fmla="*/ 66805 h 1100199"/>
                <a:gd name="connsiteX5232" fmla="*/ 206959 w 944763"/>
                <a:gd name="connsiteY5232" fmla="*/ 67419 h 1100199"/>
                <a:gd name="connsiteX5233" fmla="*/ 210008 w 944763"/>
                <a:gd name="connsiteY5233" fmla="*/ 63731 h 1100199"/>
                <a:gd name="connsiteX5234" fmla="*/ 211227 w 944763"/>
                <a:gd name="connsiteY5234" fmla="*/ 63731 h 1100199"/>
                <a:gd name="connsiteX5235" fmla="*/ 211227 w 944763"/>
                <a:gd name="connsiteY5235" fmla="*/ 63117 h 1100199"/>
                <a:gd name="connsiteX5236" fmla="*/ 211837 w 944763"/>
                <a:gd name="connsiteY5236" fmla="*/ 63117 h 1100199"/>
                <a:gd name="connsiteX5237" fmla="*/ 211837 w 944763"/>
                <a:gd name="connsiteY5237" fmla="*/ 64961 h 1100199"/>
                <a:gd name="connsiteX5238" fmla="*/ 210618 w 944763"/>
                <a:gd name="connsiteY5238" fmla="*/ 64961 h 1100199"/>
                <a:gd name="connsiteX5239" fmla="*/ 210618 w 944763"/>
                <a:gd name="connsiteY5239" fmla="*/ 65575 h 1100199"/>
                <a:gd name="connsiteX5240" fmla="*/ 211837 w 944763"/>
                <a:gd name="connsiteY5240" fmla="*/ 65575 h 1100199"/>
                <a:gd name="connsiteX5241" fmla="*/ 211837 w 944763"/>
                <a:gd name="connsiteY5241" fmla="*/ 68034 h 1100199"/>
                <a:gd name="connsiteX5242" fmla="*/ 211227 w 944763"/>
                <a:gd name="connsiteY5242" fmla="*/ 68034 h 1100199"/>
                <a:gd name="connsiteX5243" fmla="*/ 211227 w 944763"/>
                <a:gd name="connsiteY5243" fmla="*/ 68649 h 1100199"/>
                <a:gd name="connsiteX5244" fmla="*/ 211837 w 944763"/>
                <a:gd name="connsiteY5244" fmla="*/ 68649 h 1100199"/>
                <a:gd name="connsiteX5245" fmla="*/ 211837 w 944763"/>
                <a:gd name="connsiteY5245" fmla="*/ 69878 h 1100199"/>
                <a:gd name="connsiteX5246" fmla="*/ 211227 w 944763"/>
                <a:gd name="connsiteY5246" fmla="*/ 69878 h 1100199"/>
                <a:gd name="connsiteX5247" fmla="*/ 211227 w 944763"/>
                <a:gd name="connsiteY5247" fmla="*/ 72951 h 1100199"/>
                <a:gd name="connsiteX5248" fmla="*/ 211837 w 944763"/>
                <a:gd name="connsiteY5248" fmla="*/ 72951 h 1100199"/>
                <a:gd name="connsiteX5249" fmla="*/ 211837 w 944763"/>
                <a:gd name="connsiteY5249" fmla="*/ 77254 h 1100199"/>
                <a:gd name="connsiteX5250" fmla="*/ 214276 w 944763"/>
                <a:gd name="connsiteY5250" fmla="*/ 77869 h 1100199"/>
                <a:gd name="connsiteX5251" fmla="*/ 214276 w 944763"/>
                <a:gd name="connsiteY5251" fmla="*/ 79098 h 1100199"/>
                <a:gd name="connsiteX5252" fmla="*/ 214886 w 944763"/>
                <a:gd name="connsiteY5252" fmla="*/ 79098 h 1100199"/>
                <a:gd name="connsiteX5253" fmla="*/ 214886 w 944763"/>
                <a:gd name="connsiteY5253" fmla="*/ 80327 h 1100199"/>
                <a:gd name="connsiteX5254" fmla="*/ 215496 w 944763"/>
                <a:gd name="connsiteY5254" fmla="*/ 80327 h 1100199"/>
                <a:gd name="connsiteX5255" fmla="*/ 215496 w 944763"/>
                <a:gd name="connsiteY5255" fmla="*/ 82786 h 1100199"/>
                <a:gd name="connsiteX5256" fmla="*/ 216105 w 944763"/>
                <a:gd name="connsiteY5256" fmla="*/ 82786 h 1100199"/>
                <a:gd name="connsiteX5257" fmla="*/ 216105 w 944763"/>
                <a:gd name="connsiteY5257" fmla="*/ 83400 h 1100199"/>
                <a:gd name="connsiteX5258" fmla="*/ 217325 w 944763"/>
                <a:gd name="connsiteY5258" fmla="*/ 83400 h 1100199"/>
                <a:gd name="connsiteX5259" fmla="*/ 219154 w 944763"/>
                <a:gd name="connsiteY5259" fmla="*/ 84630 h 1100199"/>
                <a:gd name="connsiteX5260" fmla="*/ 219154 w 944763"/>
                <a:gd name="connsiteY5260" fmla="*/ 85244 h 1100199"/>
                <a:gd name="connsiteX5261" fmla="*/ 222813 w 944763"/>
                <a:gd name="connsiteY5261" fmla="*/ 85244 h 1100199"/>
                <a:gd name="connsiteX5262" fmla="*/ 222813 w 944763"/>
                <a:gd name="connsiteY5262" fmla="*/ 86474 h 1100199"/>
                <a:gd name="connsiteX5263" fmla="*/ 225252 w 944763"/>
                <a:gd name="connsiteY5263" fmla="*/ 87088 h 1100199"/>
                <a:gd name="connsiteX5264" fmla="*/ 225252 w 944763"/>
                <a:gd name="connsiteY5264" fmla="*/ 86474 h 1100199"/>
                <a:gd name="connsiteX5265" fmla="*/ 225862 w 944763"/>
                <a:gd name="connsiteY5265" fmla="*/ 86474 h 1100199"/>
                <a:gd name="connsiteX5266" fmla="*/ 225862 w 944763"/>
                <a:gd name="connsiteY5266" fmla="*/ 85244 h 1100199"/>
                <a:gd name="connsiteX5267" fmla="*/ 227081 w 944763"/>
                <a:gd name="connsiteY5267" fmla="*/ 85244 h 1100199"/>
                <a:gd name="connsiteX5268" fmla="*/ 227081 w 944763"/>
                <a:gd name="connsiteY5268" fmla="*/ 84630 h 1100199"/>
                <a:gd name="connsiteX5269" fmla="*/ 227691 w 944763"/>
                <a:gd name="connsiteY5269" fmla="*/ 84630 h 1100199"/>
                <a:gd name="connsiteX5270" fmla="*/ 227691 w 944763"/>
                <a:gd name="connsiteY5270" fmla="*/ 86474 h 1100199"/>
                <a:gd name="connsiteX5271" fmla="*/ 230130 w 944763"/>
                <a:gd name="connsiteY5271" fmla="*/ 86474 h 1100199"/>
                <a:gd name="connsiteX5272" fmla="*/ 230130 w 944763"/>
                <a:gd name="connsiteY5272" fmla="*/ 84630 h 1100199"/>
                <a:gd name="connsiteX5273" fmla="*/ 230740 w 944763"/>
                <a:gd name="connsiteY5273" fmla="*/ 84630 h 1100199"/>
                <a:gd name="connsiteX5274" fmla="*/ 230130 w 944763"/>
                <a:gd name="connsiteY5274" fmla="*/ 82786 h 1100199"/>
                <a:gd name="connsiteX5275" fmla="*/ 230740 w 944763"/>
                <a:gd name="connsiteY5275" fmla="*/ 82786 h 1100199"/>
                <a:gd name="connsiteX5276" fmla="*/ 230740 w 944763"/>
                <a:gd name="connsiteY5276" fmla="*/ 80327 h 1100199"/>
                <a:gd name="connsiteX5277" fmla="*/ 231349 w 944763"/>
                <a:gd name="connsiteY5277" fmla="*/ 80327 h 1100199"/>
                <a:gd name="connsiteX5278" fmla="*/ 231349 w 944763"/>
                <a:gd name="connsiteY5278" fmla="*/ 79712 h 1100199"/>
                <a:gd name="connsiteX5279" fmla="*/ 231959 w 944763"/>
                <a:gd name="connsiteY5279" fmla="*/ 79712 h 1100199"/>
                <a:gd name="connsiteX5280" fmla="*/ 231959 w 944763"/>
                <a:gd name="connsiteY5280" fmla="*/ 80327 h 1100199"/>
                <a:gd name="connsiteX5281" fmla="*/ 234398 w 944763"/>
                <a:gd name="connsiteY5281" fmla="*/ 80942 h 1100199"/>
                <a:gd name="connsiteX5282" fmla="*/ 234398 w 944763"/>
                <a:gd name="connsiteY5282" fmla="*/ 81556 h 1100199"/>
                <a:gd name="connsiteX5283" fmla="*/ 235008 w 944763"/>
                <a:gd name="connsiteY5283" fmla="*/ 81556 h 1100199"/>
                <a:gd name="connsiteX5284" fmla="*/ 235008 w 944763"/>
                <a:gd name="connsiteY5284" fmla="*/ 80942 h 1100199"/>
                <a:gd name="connsiteX5285" fmla="*/ 235618 w 944763"/>
                <a:gd name="connsiteY5285" fmla="*/ 80942 h 1100199"/>
                <a:gd name="connsiteX5286" fmla="*/ 235618 w 944763"/>
                <a:gd name="connsiteY5286" fmla="*/ 80327 h 1100199"/>
                <a:gd name="connsiteX5287" fmla="*/ 237447 w 944763"/>
                <a:gd name="connsiteY5287" fmla="*/ 80327 h 1100199"/>
                <a:gd name="connsiteX5288" fmla="*/ 237447 w 944763"/>
                <a:gd name="connsiteY5288" fmla="*/ 79712 h 1100199"/>
                <a:gd name="connsiteX5289" fmla="*/ 238666 w 944763"/>
                <a:gd name="connsiteY5289" fmla="*/ 79712 h 1100199"/>
                <a:gd name="connsiteX5290" fmla="*/ 238666 w 944763"/>
                <a:gd name="connsiteY5290" fmla="*/ 79098 h 1100199"/>
                <a:gd name="connsiteX5291" fmla="*/ 240496 w 944763"/>
                <a:gd name="connsiteY5291" fmla="*/ 79098 h 1100199"/>
                <a:gd name="connsiteX5292" fmla="*/ 240496 w 944763"/>
                <a:gd name="connsiteY5292" fmla="*/ 77869 h 1100199"/>
                <a:gd name="connsiteX5293" fmla="*/ 242325 w 944763"/>
                <a:gd name="connsiteY5293" fmla="*/ 77869 h 1100199"/>
                <a:gd name="connsiteX5294" fmla="*/ 242325 w 944763"/>
                <a:gd name="connsiteY5294" fmla="*/ 77254 h 1100199"/>
                <a:gd name="connsiteX5295" fmla="*/ 242935 w 944763"/>
                <a:gd name="connsiteY5295" fmla="*/ 77254 h 1100199"/>
                <a:gd name="connsiteX5296" fmla="*/ 242935 w 944763"/>
                <a:gd name="connsiteY5296" fmla="*/ 76639 h 1100199"/>
                <a:gd name="connsiteX5297" fmla="*/ 244764 w 944763"/>
                <a:gd name="connsiteY5297" fmla="*/ 76639 h 1100199"/>
                <a:gd name="connsiteX5298" fmla="*/ 244764 w 944763"/>
                <a:gd name="connsiteY5298" fmla="*/ 77254 h 1100199"/>
                <a:gd name="connsiteX5299" fmla="*/ 245374 w 944763"/>
                <a:gd name="connsiteY5299" fmla="*/ 77254 h 1100199"/>
                <a:gd name="connsiteX5300" fmla="*/ 245374 w 944763"/>
                <a:gd name="connsiteY5300" fmla="*/ 77869 h 1100199"/>
                <a:gd name="connsiteX5301" fmla="*/ 245983 w 944763"/>
                <a:gd name="connsiteY5301" fmla="*/ 77869 h 1100199"/>
                <a:gd name="connsiteX5302" fmla="*/ 245983 w 944763"/>
                <a:gd name="connsiteY5302" fmla="*/ 77254 h 1100199"/>
                <a:gd name="connsiteX5303" fmla="*/ 247203 w 944763"/>
                <a:gd name="connsiteY5303" fmla="*/ 76639 h 1100199"/>
                <a:gd name="connsiteX5304" fmla="*/ 248422 w 944763"/>
                <a:gd name="connsiteY5304" fmla="*/ 79098 h 1100199"/>
                <a:gd name="connsiteX5305" fmla="*/ 250252 w 944763"/>
                <a:gd name="connsiteY5305" fmla="*/ 79712 h 1100199"/>
                <a:gd name="connsiteX5306" fmla="*/ 250252 w 944763"/>
                <a:gd name="connsiteY5306" fmla="*/ 81556 h 1100199"/>
                <a:gd name="connsiteX5307" fmla="*/ 249642 w 944763"/>
                <a:gd name="connsiteY5307" fmla="*/ 81556 h 1100199"/>
                <a:gd name="connsiteX5308" fmla="*/ 249642 w 944763"/>
                <a:gd name="connsiteY5308" fmla="*/ 83400 h 1100199"/>
                <a:gd name="connsiteX5309" fmla="*/ 250252 w 944763"/>
                <a:gd name="connsiteY5309" fmla="*/ 83400 h 1100199"/>
                <a:gd name="connsiteX5310" fmla="*/ 250252 w 944763"/>
                <a:gd name="connsiteY5310" fmla="*/ 84015 h 1100199"/>
                <a:gd name="connsiteX5311" fmla="*/ 250862 w 944763"/>
                <a:gd name="connsiteY5311" fmla="*/ 84015 h 1100199"/>
                <a:gd name="connsiteX5312" fmla="*/ 250862 w 944763"/>
                <a:gd name="connsiteY5312" fmla="*/ 85244 h 1100199"/>
                <a:gd name="connsiteX5313" fmla="*/ 250252 w 944763"/>
                <a:gd name="connsiteY5313" fmla="*/ 85244 h 1100199"/>
                <a:gd name="connsiteX5314" fmla="*/ 250252 w 944763"/>
                <a:gd name="connsiteY5314" fmla="*/ 87088 h 1100199"/>
                <a:gd name="connsiteX5315" fmla="*/ 254520 w 944763"/>
                <a:gd name="connsiteY5315" fmla="*/ 88318 h 1100199"/>
                <a:gd name="connsiteX5316" fmla="*/ 254520 w 944763"/>
                <a:gd name="connsiteY5316" fmla="*/ 88932 h 1100199"/>
                <a:gd name="connsiteX5317" fmla="*/ 255130 w 944763"/>
                <a:gd name="connsiteY5317" fmla="*/ 88932 h 1100199"/>
                <a:gd name="connsiteX5318" fmla="*/ 255130 w 944763"/>
                <a:gd name="connsiteY5318" fmla="*/ 91391 h 1100199"/>
                <a:gd name="connsiteX5319" fmla="*/ 254520 w 944763"/>
                <a:gd name="connsiteY5319" fmla="*/ 91391 h 1100199"/>
                <a:gd name="connsiteX5320" fmla="*/ 254520 w 944763"/>
                <a:gd name="connsiteY5320" fmla="*/ 93235 h 1100199"/>
                <a:gd name="connsiteX5321" fmla="*/ 256349 w 944763"/>
                <a:gd name="connsiteY5321" fmla="*/ 94464 h 1100199"/>
                <a:gd name="connsiteX5322" fmla="*/ 256349 w 944763"/>
                <a:gd name="connsiteY5322" fmla="*/ 93235 h 1100199"/>
                <a:gd name="connsiteX5323" fmla="*/ 256959 w 944763"/>
                <a:gd name="connsiteY5323" fmla="*/ 93235 h 1100199"/>
                <a:gd name="connsiteX5324" fmla="*/ 256959 w 944763"/>
                <a:gd name="connsiteY5324" fmla="*/ 92620 h 1100199"/>
                <a:gd name="connsiteX5325" fmla="*/ 260008 w 944763"/>
                <a:gd name="connsiteY5325" fmla="*/ 93235 h 1100199"/>
                <a:gd name="connsiteX5326" fmla="*/ 263057 w 944763"/>
                <a:gd name="connsiteY5326" fmla="*/ 90776 h 1100199"/>
                <a:gd name="connsiteX5327" fmla="*/ 263057 w 944763"/>
                <a:gd name="connsiteY5327" fmla="*/ 88318 h 1100199"/>
                <a:gd name="connsiteX5328" fmla="*/ 262447 w 944763"/>
                <a:gd name="connsiteY5328" fmla="*/ 88318 h 1100199"/>
                <a:gd name="connsiteX5329" fmla="*/ 262447 w 944763"/>
                <a:gd name="connsiteY5329" fmla="*/ 87088 h 1100199"/>
                <a:gd name="connsiteX5330" fmla="*/ 261837 w 944763"/>
                <a:gd name="connsiteY5330" fmla="*/ 87088 h 1100199"/>
                <a:gd name="connsiteX5331" fmla="*/ 261837 w 944763"/>
                <a:gd name="connsiteY5331" fmla="*/ 85244 h 1100199"/>
                <a:gd name="connsiteX5332" fmla="*/ 261227 w 944763"/>
                <a:gd name="connsiteY5332" fmla="*/ 85244 h 1100199"/>
                <a:gd name="connsiteX5333" fmla="*/ 261227 w 944763"/>
                <a:gd name="connsiteY5333" fmla="*/ 84630 h 1100199"/>
                <a:gd name="connsiteX5334" fmla="*/ 260618 w 944763"/>
                <a:gd name="connsiteY5334" fmla="*/ 84630 h 1100199"/>
                <a:gd name="connsiteX5335" fmla="*/ 260618 w 944763"/>
                <a:gd name="connsiteY5335" fmla="*/ 84015 h 1100199"/>
                <a:gd name="connsiteX5336" fmla="*/ 258788 w 944763"/>
                <a:gd name="connsiteY5336" fmla="*/ 84015 h 1100199"/>
                <a:gd name="connsiteX5337" fmla="*/ 260618 w 944763"/>
                <a:gd name="connsiteY5337" fmla="*/ 79098 h 1100199"/>
                <a:gd name="connsiteX5338" fmla="*/ 260618 w 944763"/>
                <a:gd name="connsiteY5338" fmla="*/ 77869 h 1100199"/>
                <a:gd name="connsiteX5339" fmla="*/ 260008 w 944763"/>
                <a:gd name="connsiteY5339" fmla="*/ 77869 h 1100199"/>
                <a:gd name="connsiteX5340" fmla="*/ 260008 w 944763"/>
                <a:gd name="connsiteY5340" fmla="*/ 77254 h 1100199"/>
                <a:gd name="connsiteX5341" fmla="*/ 260618 w 944763"/>
                <a:gd name="connsiteY5341" fmla="*/ 77254 h 1100199"/>
                <a:gd name="connsiteX5342" fmla="*/ 262447 w 944763"/>
                <a:gd name="connsiteY5342" fmla="*/ 76025 h 1100199"/>
                <a:gd name="connsiteX5343" fmla="*/ 262447 w 944763"/>
                <a:gd name="connsiteY5343" fmla="*/ 72951 h 1100199"/>
                <a:gd name="connsiteX5344" fmla="*/ 261837 w 944763"/>
                <a:gd name="connsiteY5344" fmla="*/ 72951 h 1100199"/>
                <a:gd name="connsiteX5345" fmla="*/ 258179 w 944763"/>
                <a:gd name="connsiteY5345" fmla="*/ 71722 h 1100199"/>
                <a:gd name="connsiteX5346" fmla="*/ 258179 w 944763"/>
                <a:gd name="connsiteY5346" fmla="*/ 72337 h 1100199"/>
                <a:gd name="connsiteX5347" fmla="*/ 256959 w 944763"/>
                <a:gd name="connsiteY5347" fmla="*/ 72337 h 1100199"/>
                <a:gd name="connsiteX5348" fmla="*/ 256959 w 944763"/>
                <a:gd name="connsiteY5348" fmla="*/ 71722 h 1100199"/>
                <a:gd name="connsiteX5349" fmla="*/ 255130 w 944763"/>
                <a:gd name="connsiteY5349" fmla="*/ 71722 h 1100199"/>
                <a:gd name="connsiteX5350" fmla="*/ 255130 w 944763"/>
                <a:gd name="connsiteY5350" fmla="*/ 69878 h 1100199"/>
                <a:gd name="connsiteX5351" fmla="*/ 253910 w 944763"/>
                <a:gd name="connsiteY5351" fmla="*/ 69878 h 1100199"/>
                <a:gd name="connsiteX5352" fmla="*/ 253910 w 944763"/>
                <a:gd name="connsiteY5352" fmla="*/ 68649 h 1100199"/>
                <a:gd name="connsiteX5353" fmla="*/ 254520 w 944763"/>
                <a:gd name="connsiteY5353" fmla="*/ 68649 h 1100199"/>
                <a:gd name="connsiteX5354" fmla="*/ 254520 w 944763"/>
                <a:gd name="connsiteY5354" fmla="*/ 66805 h 1100199"/>
                <a:gd name="connsiteX5355" fmla="*/ 253910 w 944763"/>
                <a:gd name="connsiteY5355" fmla="*/ 66805 h 1100199"/>
                <a:gd name="connsiteX5356" fmla="*/ 253910 w 944763"/>
                <a:gd name="connsiteY5356" fmla="*/ 65575 h 1100199"/>
                <a:gd name="connsiteX5357" fmla="*/ 254520 w 944763"/>
                <a:gd name="connsiteY5357" fmla="*/ 65575 h 1100199"/>
                <a:gd name="connsiteX5358" fmla="*/ 253910 w 944763"/>
                <a:gd name="connsiteY5358" fmla="*/ 64961 h 1100199"/>
                <a:gd name="connsiteX5359" fmla="*/ 254520 w 944763"/>
                <a:gd name="connsiteY5359" fmla="*/ 64346 h 1100199"/>
                <a:gd name="connsiteX5360" fmla="*/ 253910 w 944763"/>
                <a:gd name="connsiteY5360" fmla="*/ 64346 h 1100199"/>
                <a:gd name="connsiteX5361" fmla="*/ 253910 w 944763"/>
                <a:gd name="connsiteY5361" fmla="*/ 63117 h 1100199"/>
                <a:gd name="connsiteX5362" fmla="*/ 254520 w 944763"/>
                <a:gd name="connsiteY5362" fmla="*/ 63117 h 1100199"/>
                <a:gd name="connsiteX5363" fmla="*/ 254520 w 944763"/>
                <a:gd name="connsiteY5363" fmla="*/ 60658 h 1100199"/>
                <a:gd name="connsiteX5364" fmla="*/ 253910 w 944763"/>
                <a:gd name="connsiteY5364" fmla="*/ 60658 h 1100199"/>
                <a:gd name="connsiteX5365" fmla="*/ 253910 w 944763"/>
                <a:gd name="connsiteY5365" fmla="*/ 59429 h 1100199"/>
                <a:gd name="connsiteX5366" fmla="*/ 255130 w 944763"/>
                <a:gd name="connsiteY5366" fmla="*/ 59429 h 1100199"/>
                <a:gd name="connsiteX5367" fmla="*/ 255130 w 944763"/>
                <a:gd name="connsiteY5367" fmla="*/ 58200 h 1100199"/>
                <a:gd name="connsiteX5368" fmla="*/ 256349 w 944763"/>
                <a:gd name="connsiteY5368" fmla="*/ 58200 h 1100199"/>
                <a:gd name="connsiteX5369" fmla="*/ 256349 w 944763"/>
                <a:gd name="connsiteY5369" fmla="*/ 57585 h 1100199"/>
                <a:gd name="connsiteX5370" fmla="*/ 256959 w 944763"/>
                <a:gd name="connsiteY5370" fmla="*/ 57585 h 1100199"/>
                <a:gd name="connsiteX5371" fmla="*/ 256959 w 944763"/>
                <a:gd name="connsiteY5371" fmla="*/ 56356 h 1100199"/>
                <a:gd name="connsiteX5372" fmla="*/ 257569 w 944763"/>
                <a:gd name="connsiteY5372" fmla="*/ 56356 h 1100199"/>
                <a:gd name="connsiteX5373" fmla="*/ 257569 w 944763"/>
                <a:gd name="connsiteY5373" fmla="*/ 55741 h 1100199"/>
                <a:gd name="connsiteX5374" fmla="*/ 258179 w 944763"/>
                <a:gd name="connsiteY5374" fmla="*/ 55741 h 1100199"/>
                <a:gd name="connsiteX5375" fmla="*/ 258179 w 944763"/>
                <a:gd name="connsiteY5375" fmla="*/ 52668 h 1100199"/>
                <a:gd name="connsiteX5376" fmla="*/ 261227 w 944763"/>
                <a:gd name="connsiteY5376" fmla="*/ 52668 h 1100199"/>
                <a:gd name="connsiteX5377" fmla="*/ 261227 w 944763"/>
                <a:gd name="connsiteY5377" fmla="*/ 52053 h 1100199"/>
                <a:gd name="connsiteX5378" fmla="*/ 263057 w 944763"/>
                <a:gd name="connsiteY5378" fmla="*/ 52053 h 1100199"/>
                <a:gd name="connsiteX5379" fmla="*/ 263057 w 944763"/>
                <a:gd name="connsiteY5379" fmla="*/ 51438 h 1100199"/>
                <a:gd name="connsiteX5380" fmla="*/ 264276 w 944763"/>
                <a:gd name="connsiteY5380" fmla="*/ 51438 h 1100199"/>
                <a:gd name="connsiteX5381" fmla="*/ 264276 w 944763"/>
                <a:gd name="connsiteY5381" fmla="*/ 50209 h 1100199"/>
                <a:gd name="connsiteX5382" fmla="*/ 264886 w 944763"/>
                <a:gd name="connsiteY5382" fmla="*/ 50209 h 1100199"/>
                <a:gd name="connsiteX5383" fmla="*/ 264886 w 944763"/>
                <a:gd name="connsiteY5383" fmla="*/ 51438 h 1100199"/>
                <a:gd name="connsiteX5384" fmla="*/ 266715 w 944763"/>
                <a:gd name="connsiteY5384" fmla="*/ 51438 h 1100199"/>
                <a:gd name="connsiteX5385" fmla="*/ 266715 w 944763"/>
                <a:gd name="connsiteY5385" fmla="*/ 50209 h 1100199"/>
                <a:gd name="connsiteX5386" fmla="*/ 267935 w 944763"/>
                <a:gd name="connsiteY5386" fmla="*/ 50209 h 1100199"/>
                <a:gd name="connsiteX5387" fmla="*/ 267935 w 944763"/>
                <a:gd name="connsiteY5387" fmla="*/ 49594 h 1100199"/>
                <a:gd name="connsiteX5388" fmla="*/ 268544 w 944763"/>
                <a:gd name="connsiteY5388" fmla="*/ 49594 h 1100199"/>
                <a:gd name="connsiteX5389" fmla="*/ 269764 w 944763"/>
                <a:gd name="connsiteY5389" fmla="*/ 52668 h 1100199"/>
                <a:gd name="connsiteX5390" fmla="*/ 269154 w 944763"/>
                <a:gd name="connsiteY5390" fmla="*/ 52668 h 1100199"/>
                <a:gd name="connsiteX5391" fmla="*/ 269154 w 944763"/>
                <a:gd name="connsiteY5391" fmla="*/ 53282 h 1100199"/>
                <a:gd name="connsiteX5392" fmla="*/ 268544 w 944763"/>
                <a:gd name="connsiteY5392" fmla="*/ 53282 h 1100199"/>
                <a:gd name="connsiteX5393" fmla="*/ 268544 w 944763"/>
                <a:gd name="connsiteY5393" fmla="*/ 56356 h 1100199"/>
                <a:gd name="connsiteX5394" fmla="*/ 269764 w 944763"/>
                <a:gd name="connsiteY5394" fmla="*/ 56356 h 1100199"/>
                <a:gd name="connsiteX5395" fmla="*/ 269764 w 944763"/>
                <a:gd name="connsiteY5395" fmla="*/ 55741 h 1100199"/>
                <a:gd name="connsiteX5396" fmla="*/ 270374 w 944763"/>
                <a:gd name="connsiteY5396" fmla="*/ 55741 h 1100199"/>
                <a:gd name="connsiteX5397" fmla="*/ 270374 w 944763"/>
                <a:gd name="connsiteY5397" fmla="*/ 56356 h 1100199"/>
                <a:gd name="connsiteX5398" fmla="*/ 272203 w 944763"/>
                <a:gd name="connsiteY5398" fmla="*/ 58200 h 1100199"/>
                <a:gd name="connsiteX5399" fmla="*/ 272813 w 944763"/>
                <a:gd name="connsiteY5399" fmla="*/ 58200 h 1100199"/>
                <a:gd name="connsiteX5400" fmla="*/ 272813 w 944763"/>
                <a:gd name="connsiteY5400" fmla="*/ 59429 h 1100199"/>
                <a:gd name="connsiteX5401" fmla="*/ 274032 w 944763"/>
                <a:gd name="connsiteY5401" fmla="*/ 59429 h 1100199"/>
                <a:gd name="connsiteX5402" fmla="*/ 274032 w 944763"/>
                <a:gd name="connsiteY5402" fmla="*/ 58200 h 1100199"/>
                <a:gd name="connsiteX5403" fmla="*/ 274642 w 944763"/>
                <a:gd name="connsiteY5403" fmla="*/ 58200 h 1100199"/>
                <a:gd name="connsiteX5404" fmla="*/ 274642 w 944763"/>
                <a:gd name="connsiteY5404" fmla="*/ 59429 h 1100199"/>
                <a:gd name="connsiteX5405" fmla="*/ 276471 w 944763"/>
                <a:gd name="connsiteY5405" fmla="*/ 59429 h 1100199"/>
                <a:gd name="connsiteX5406" fmla="*/ 276471 w 944763"/>
                <a:gd name="connsiteY5406" fmla="*/ 58200 h 1100199"/>
                <a:gd name="connsiteX5407" fmla="*/ 278300 w 944763"/>
                <a:gd name="connsiteY5407" fmla="*/ 58200 h 1100199"/>
                <a:gd name="connsiteX5408" fmla="*/ 278300 w 944763"/>
                <a:gd name="connsiteY5408" fmla="*/ 59429 h 1100199"/>
                <a:gd name="connsiteX5409" fmla="*/ 280740 w 944763"/>
                <a:gd name="connsiteY5409" fmla="*/ 59429 h 1100199"/>
                <a:gd name="connsiteX5410" fmla="*/ 280740 w 944763"/>
                <a:gd name="connsiteY5410" fmla="*/ 58200 h 1100199"/>
                <a:gd name="connsiteX5411" fmla="*/ 281349 w 944763"/>
                <a:gd name="connsiteY5411" fmla="*/ 58200 h 1100199"/>
                <a:gd name="connsiteX5412" fmla="*/ 281349 w 944763"/>
                <a:gd name="connsiteY5412" fmla="*/ 59429 h 1100199"/>
                <a:gd name="connsiteX5413" fmla="*/ 281959 w 944763"/>
                <a:gd name="connsiteY5413" fmla="*/ 59429 h 1100199"/>
                <a:gd name="connsiteX5414" fmla="*/ 281959 w 944763"/>
                <a:gd name="connsiteY5414" fmla="*/ 60044 h 1100199"/>
                <a:gd name="connsiteX5415" fmla="*/ 283179 w 944763"/>
                <a:gd name="connsiteY5415" fmla="*/ 60044 h 1100199"/>
                <a:gd name="connsiteX5416" fmla="*/ 283179 w 944763"/>
                <a:gd name="connsiteY5416" fmla="*/ 60658 h 1100199"/>
                <a:gd name="connsiteX5417" fmla="*/ 284398 w 944763"/>
                <a:gd name="connsiteY5417" fmla="*/ 60658 h 1100199"/>
                <a:gd name="connsiteX5418" fmla="*/ 284398 w 944763"/>
                <a:gd name="connsiteY5418" fmla="*/ 60044 h 1100199"/>
                <a:gd name="connsiteX5419" fmla="*/ 285008 w 944763"/>
                <a:gd name="connsiteY5419" fmla="*/ 60044 h 1100199"/>
                <a:gd name="connsiteX5420" fmla="*/ 285008 w 944763"/>
                <a:gd name="connsiteY5420" fmla="*/ 58200 h 1100199"/>
                <a:gd name="connsiteX5421" fmla="*/ 285618 w 944763"/>
                <a:gd name="connsiteY5421" fmla="*/ 58200 h 1100199"/>
                <a:gd name="connsiteX5422" fmla="*/ 285618 w 944763"/>
                <a:gd name="connsiteY5422" fmla="*/ 57585 h 1100199"/>
                <a:gd name="connsiteX5423" fmla="*/ 285008 w 944763"/>
                <a:gd name="connsiteY5423" fmla="*/ 57585 h 1100199"/>
                <a:gd name="connsiteX5424" fmla="*/ 285618 w 944763"/>
                <a:gd name="connsiteY5424" fmla="*/ 52668 h 1100199"/>
                <a:gd name="connsiteX5425" fmla="*/ 286227 w 944763"/>
                <a:gd name="connsiteY5425" fmla="*/ 52668 h 1100199"/>
                <a:gd name="connsiteX5426" fmla="*/ 286227 w 944763"/>
                <a:gd name="connsiteY5426" fmla="*/ 52053 h 1100199"/>
                <a:gd name="connsiteX5427" fmla="*/ 285008 w 944763"/>
                <a:gd name="connsiteY5427" fmla="*/ 50209 h 1100199"/>
                <a:gd name="connsiteX5428" fmla="*/ 280130 w 944763"/>
                <a:gd name="connsiteY5428" fmla="*/ 49594 h 1100199"/>
                <a:gd name="connsiteX5429" fmla="*/ 279520 w 944763"/>
                <a:gd name="connsiteY5429" fmla="*/ 45292 h 1100199"/>
                <a:gd name="connsiteX5430" fmla="*/ 278300 w 944763"/>
                <a:gd name="connsiteY5430" fmla="*/ 45292 h 1100199"/>
                <a:gd name="connsiteX5431" fmla="*/ 278300 w 944763"/>
                <a:gd name="connsiteY5431" fmla="*/ 44063 h 1100199"/>
                <a:gd name="connsiteX5432" fmla="*/ 279520 w 944763"/>
                <a:gd name="connsiteY5432" fmla="*/ 44063 h 1100199"/>
                <a:gd name="connsiteX5433" fmla="*/ 279520 w 944763"/>
                <a:gd name="connsiteY5433" fmla="*/ 43448 h 1100199"/>
                <a:gd name="connsiteX5434" fmla="*/ 280130 w 944763"/>
                <a:gd name="connsiteY5434" fmla="*/ 43448 h 1100199"/>
                <a:gd name="connsiteX5435" fmla="*/ 280130 w 944763"/>
                <a:gd name="connsiteY5435" fmla="*/ 42219 h 1100199"/>
                <a:gd name="connsiteX5436" fmla="*/ 280740 w 944763"/>
                <a:gd name="connsiteY5436" fmla="*/ 42219 h 1100199"/>
                <a:gd name="connsiteX5437" fmla="*/ 280740 w 944763"/>
                <a:gd name="connsiteY5437" fmla="*/ 40375 h 1100199"/>
                <a:gd name="connsiteX5438" fmla="*/ 280130 w 944763"/>
                <a:gd name="connsiteY5438" fmla="*/ 40375 h 1100199"/>
                <a:gd name="connsiteX5439" fmla="*/ 280130 w 944763"/>
                <a:gd name="connsiteY5439" fmla="*/ 38531 h 1100199"/>
                <a:gd name="connsiteX5440" fmla="*/ 281959 w 944763"/>
                <a:gd name="connsiteY5440" fmla="*/ 37916 h 1100199"/>
                <a:gd name="connsiteX5441" fmla="*/ 281959 w 944763"/>
                <a:gd name="connsiteY5441" fmla="*/ 37301 h 1100199"/>
                <a:gd name="connsiteX5442" fmla="*/ 283179 w 944763"/>
                <a:gd name="connsiteY5442" fmla="*/ 37301 h 1100199"/>
                <a:gd name="connsiteX5443" fmla="*/ 283179 w 944763"/>
                <a:gd name="connsiteY5443" fmla="*/ 35457 h 1100199"/>
                <a:gd name="connsiteX5444" fmla="*/ 281959 w 944763"/>
                <a:gd name="connsiteY5444" fmla="*/ 35457 h 1100199"/>
                <a:gd name="connsiteX5445" fmla="*/ 281959 w 944763"/>
                <a:gd name="connsiteY5445" fmla="*/ 34228 h 1100199"/>
                <a:gd name="connsiteX5446" fmla="*/ 281349 w 944763"/>
                <a:gd name="connsiteY5446" fmla="*/ 34228 h 1100199"/>
                <a:gd name="connsiteX5447" fmla="*/ 281349 w 944763"/>
                <a:gd name="connsiteY5447" fmla="*/ 32999 h 1100199"/>
                <a:gd name="connsiteX5448" fmla="*/ 283179 w 944763"/>
                <a:gd name="connsiteY5448" fmla="*/ 32999 h 1100199"/>
                <a:gd name="connsiteX5449" fmla="*/ 284398 w 944763"/>
                <a:gd name="connsiteY5449" fmla="*/ 26238 h 1100199"/>
                <a:gd name="connsiteX5450" fmla="*/ 285618 w 944763"/>
                <a:gd name="connsiteY5450" fmla="*/ 26238 h 1100199"/>
                <a:gd name="connsiteX5451" fmla="*/ 285618 w 944763"/>
                <a:gd name="connsiteY5451" fmla="*/ 26852 h 1100199"/>
                <a:gd name="connsiteX5452" fmla="*/ 286227 w 944763"/>
                <a:gd name="connsiteY5452" fmla="*/ 26852 h 1100199"/>
                <a:gd name="connsiteX5453" fmla="*/ 286227 w 944763"/>
                <a:gd name="connsiteY5453" fmla="*/ 28082 h 1100199"/>
                <a:gd name="connsiteX5454" fmla="*/ 291105 w 944763"/>
                <a:gd name="connsiteY5454" fmla="*/ 26852 h 1100199"/>
                <a:gd name="connsiteX5455" fmla="*/ 291105 w 944763"/>
                <a:gd name="connsiteY5455" fmla="*/ 28082 h 1100199"/>
                <a:gd name="connsiteX5456" fmla="*/ 289886 w 944763"/>
                <a:gd name="connsiteY5456" fmla="*/ 28082 h 1100199"/>
                <a:gd name="connsiteX5457" fmla="*/ 289886 w 944763"/>
                <a:gd name="connsiteY5457" fmla="*/ 28696 h 1100199"/>
                <a:gd name="connsiteX5458" fmla="*/ 292325 w 944763"/>
                <a:gd name="connsiteY5458" fmla="*/ 28082 h 1100199"/>
                <a:gd name="connsiteX5459" fmla="*/ 292325 w 944763"/>
                <a:gd name="connsiteY5459" fmla="*/ 26852 h 1100199"/>
                <a:gd name="connsiteX5460" fmla="*/ 295374 w 944763"/>
                <a:gd name="connsiteY5460" fmla="*/ 26238 h 1100199"/>
                <a:gd name="connsiteX5461" fmla="*/ 295374 w 944763"/>
                <a:gd name="connsiteY5461" fmla="*/ 25623 h 1100199"/>
                <a:gd name="connsiteX5462" fmla="*/ 297813 w 944763"/>
                <a:gd name="connsiteY5462" fmla="*/ 25623 h 1100199"/>
                <a:gd name="connsiteX5463" fmla="*/ 299032 w 944763"/>
                <a:gd name="connsiteY5463" fmla="*/ 24394 h 1100199"/>
                <a:gd name="connsiteX5464" fmla="*/ 299032 w 944763"/>
                <a:gd name="connsiteY5464" fmla="*/ 25008 h 1100199"/>
                <a:gd name="connsiteX5465" fmla="*/ 300252 w 944763"/>
                <a:gd name="connsiteY5465" fmla="*/ 25008 h 1100199"/>
                <a:gd name="connsiteX5466" fmla="*/ 300252 w 944763"/>
                <a:gd name="connsiteY5466" fmla="*/ 25623 h 1100199"/>
                <a:gd name="connsiteX5467" fmla="*/ 300861 w 944763"/>
                <a:gd name="connsiteY5467" fmla="*/ 25623 h 1100199"/>
                <a:gd name="connsiteX5468" fmla="*/ 300861 w 944763"/>
                <a:gd name="connsiteY5468" fmla="*/ 26238 h 1100199"/>
                <a:gd name="connsiteX5469" fmla="*/ 300252 w 944763"/>
                <a:gd name="connsiteY5469" fmla="*/ 26238 h 1100199"/>
                <a:gd name="connsiteX5470" fmla="*/ 300252 w 944763"/>
                <a:gd name="connsiteY5470" fmla="*/ 26852 h 1100199"/>
                <a:gd name="connsiteX5471" fmla="*/ 302691 w 944763"/>
                <a:gd name="connsiteY5471" fmla="*/ 26852 h 1100199"/>
                <a:gd name="connsiteX5472" fmla="*/ 302691 w 944763"/>
                <a:gd name="connsiteY5472" fmla="*/ 28696 h 1100199"/>
                <a:gd name="connsiteX5473" fmla="*/ 305130 w 944763"/>
                <a:gd name="connsiteY5473" fmla="*/ 28696 h 1100199"/>
                <a:gd name="connsiteX5474" fmla="*/ 305130 w 944763"/>
                <a:gd name="connsiteY5474" fmla="*/ 30540 h 1100199"/>
                <a:gd name="connsiteX5475" fmla="*/ 304520 w 944763"/>
                <a:gd name="connsiteY5475" fmla="*/ 30540 h 1100199"/>
                <a:gd name="connsiteX5476" fmla="*/ 304520 w 944763"/>
                <a:gd name="connsiteY5476" fmla="*/ 32384 h 1100199"/>
                <a:gd name="connsiteX5477" fmla="*/ 303300 w 944763"/>
                <a:gd name="connsiteY5477" fmla="*/ 32384 h 1100199"/>
                <a:gd name="connsiteX5478" fmla="*/ 303300 w 944763"/>
                <a:gd name="connsiteY5478" fmla="*/ 33613 h 1100199"/>
                <a:gd name="connsiteX5479" fmla="*/ 306959 w 944763"/>
                <a:gd name="connsiteY5479" fmla="*/ 33613 h 1100199"/>
                <a:gd name="connsiteX5480" fmla="*/ 306959 w 944763"/>
                <a:gd name="connsiteY5480" fmla="*/ 32999 h 1100199"/>
                <a:gd name="connsiteX5481" fmla="*/ 308788 w 944763"/>
                <a:gd name="connsiteY5481" fmla="*/ 33613 h 1100199"/>
                <a:gd name="connsiteX5482" fmla="*/ 308788 w 944763"/>
                <a:gd name="connsiteY5482" fmla="*/ 35457 h 1100199"/>
                <a:gd name="connsiteX5483" fmla="*/ 310618 w 944763"/>
                <a:gd name="connsiteY5483" fmla="*/ 35457 h 1100199"/>
                <a:gd name="connsiteX5484" fmla="*/ 310618 w 944763"/>
                <a:gd name="connsiteY5484" fmla="*/ 34228 h 1100199"/>
                <a:gd name="connsiteX5485" fmla="*/ 311837 w 944763"/>
                <a:gd name="connsiteY5485" fmla="*/ 34228 h 1100199"/>
                <a:gd name="connsiteX5486" fmla="*/ 311837 w 944763"/>
                <a:gd name="connsiteY5486" fmla="*/ 35457 h 1100199"/>
                <a:gd name="connsiteX5487" fmla="*/ 313057 w 944763"/>
                <a:gd name="connsiteY5487" fmla="*/ 35457 h 1100199"/>
                <a:gd name="connsiteX5488" fmla="*/ 313057 w 944763"/>
                <a:gd name="connsiteY5488" fmla="*/ 36072 h 1100199"/>
                <a:gd name="connsiteX5489" fmla="*/ 316105 w 944763"/>
                <a:gd name="connsiteY5489" fmla="*/ 36072 h 1100199"/>
                <a:gd name="connsiteX5490" fmla="*/ 316105 w 944763"/>
                <a:gd name="connsiteY5490" fmla="*/ 35457 h 1100199"/>
                <a:gd name="connsiteX5491" fmla="*/ 320983 w 944763"/>
                <a:gd name="connsiteY5491" fmla="*/ 35457 h 1100199"/>
                <a:gd name="connsiteX5492" fmla="*/ 320983 w 944763"/>
                <a:gd name="connsiteY5492" fmla="*/ 36072 h 1100199"/>
                <a:gd name="connsiteX5493" fmla="*/ 322813 w 944763"/>
                <a:gd name="connsiteY5493" fmla="*/ 36072 h 1100199"/>
                <a:gd name="connsiteX5494" fmla="*/ 322813 w 944763"/>
                <a:gd name="connsiteY5494" fmla="*/ 35457 h 1100199"/>
                <a:gd name="connsiteX5495" fmla="*/ 324642 w 944763"/>
                <a:gd name="connsiteY5495" fmla="*/ 35457 h 1100199"/>
                <a:gd name="connsiteX5496" fmla="*/ 325252 w 944763"/>
                <a:gd name="connsiteY5496" fmla="*/ 31769 h 1100199"/>
                <a:gd name="connsiteX5497" fmla="*/ 327081 w 944763"/>
                <a:gd name="connsiteY5497" fmla="*/ 31769 h 1100199"/>
                <a:gd name="connsiteX5498" fmla="*/ 327081 w 944763"/>
                <a:gd name="connsiteY5498" fmla="*/ 30540 h 1100199"/>
                <a:gd name="connsiteX5499" fmla="*/ 327691 w 944763"/>
                <a:gd name="connsiteY5499" fmla="*/ 30540 h 1100199"/>
                <a:gd name="connsiteX5500" fmla="*/ 327691 w 944763"/>
                <a:gd name="connsiteY5500" fmla="*/ 29925 h 1100199"/>
                <a:gd name="connsiteX5501" fmla="*/ 328300 w 944763"/>
                <a:gd name="connsiteY5501" fmla="*/ 29925 h 1100199"/>
                <a:gd name="connsiteX5502" fmla="*/ 328300 w 944763"/>
                <a:gd name="connsiteY5502" fmla="*/ 28696 h 1100199"/>
                <a:gd name="connsiteX5503" fmla="*/ 327691 w 944763"/>
                <a:gd name="connsiteY5503" fmla="*/ 28696 h 1100199"/>
                <a:gd name="connsiteX5504" fmla="*/ 327691 w 944763"/>
                <a:gd name="connsiteY5504" fmla="*/ 25623 h 1100199"/>
                <a:gd name="connsiteX5505" fmla="*/ 328300 w 944763"/>
                <a:gd name="connsiteY5505" fmla="*/ 25623 h 1100199"/>
                <a:gd name="connsiteX5506" fmla="*/ 328300 w 944763"/>
                <a:gd name="connsiteY5506" fmla="*/ 24394 h 1100199"/>
                <a:gd name="connsiteX5507" fmla="*/ 328910 w 944763"/>
                <a:gd name="connsiteY5507" fmla="*/ 24394 h 1100199"/>
                <a:gd name="connsiteX5508" fmla="*/ 328910 w 944763"/>
                <a:gd name="connsiteY5508" fmla="*/ 22550 h 1100199"/>
                <a:gd name="connsiteX5509" fmla="*/ 330130 w 944763"/>
                <a:gd name="connsiteY5509" fmla="*/ 22550 h 1100199"/>
                <a:gd name="connsiteX5510" fmla="*/ 328910 w 944763"/>
                <a:gd name="connsiteY5510" fmla="*/ 21935 h 1100199"/>
                <a:gd name="connsiteX5511" fmla="*/ 330130 w 944763"/>
                <a:gd name="connsiteY5511" fmla="*/ 21935 h 1100199"/>
                <a:gd name="connsiteX5512" fmla="*/ 330130 w 944763"/>
                <a:gd name="connsiteY5512" fmla="*/ 21320 h 1100199"/>
                <a:gd name="connsiteX5513" fmla="*/ 328910 w 944763"/>
                <a:gd name="connsiteY5513" fmla="*/ 21320 h 1100199"/>
                <a:gd name="connsiteX5514" fmla="*/ 328910 w 944763"/>
                <a:gd name="connsiteY5514" fmla="*/ 20091 h 1100199"/>
                <a:gd name="connsiteX5515" fmla="*/ 330739 w 944763"/>
                <a:gd name="connsiteY5515" fmla="*/ 20091 h 1100199"/>
                <a:gd name="connsiteX5516" fmla="*/ 330739 w 944763"/>
                <a:gd name="connsiteY5516" fmla="*/ 18247 h 1100199"/>
                <a:gd name="connsiteX5517" fmla="*/ 333788 w 944763"/>
                <a:gd name="connsiteY5517" fmla="*/ 18247 h 1100199"/>
                <a:gd name="connsiteX5518" fmla="*/ 333788 w 944763"/>
                <a:gd name="connsiteY5518" fmla="*/ 17632 h 1100199"/>
                <a:gd name="connsiteX5519" fmla="*/ 334398 w 944763"/>
                <a:gd name="connsiteY5519" fmla="*/ 17632 h 1100199"/>
                <a:gd name="connsiteX5520" fmla="*/ 334398 w 944763"/>
                <a:gd name="connsiteY5520" fmla="*/ 14559 h 1100199"/>
                <a:gd name="connsiteX5521" fmla="*/ 335618 w 944763"/>
                <a:gd name="connsiteY5521" fmla="*/ 14559 h 1100199"/>
                <a:gd name="connsiteX5522" fmla="*/ 335618 w 944763"/>
                <a:gd name="connsiteY5522" fmla="*/ 13944 h 1100199"/>
                <a:gd name="connsiteX5523" fmla="*/ 336837 w 944763"/>
                <a:gd name="connsiteY5523" fmla="*/ 13944 h 1100199"/>
                <a:gd name="connsiteX5524" fmla="*/ 336837 w 944763"/>
                <a:gd name="connsiteY5524" fmla="*/ 14559 h 1100199"/>
                <a:gd name="connsiteX5525" fmla="*/ 338057 w 944763"/>
                <a:gd name="connsiteY5525" fmla="*/ 14559 h 1100199"/>
                <a:gd name="connsiteX5526" fmla="*/ 338057 w 944763"/>
                <a:gd name="connsiteY5526" fmla="*/ 13944 h 1100199"/>
                <a:gd name="connsiteX5527" fmla="*/ 339886 w 944763"/>
                <a:gd name="connsiteY5527" fmla="*/ 13944 h 1100199"/>
                <a:gd name="connsiteX5528" fmla="*/ 339886 w 944763"/>
                <a:gd name="connsiteY5528" fmla="*/ 13330 h 1100199"/>
                <a:gd name="connsiteX5529" fmla="*/ 344154 w 944763"/>
                <a:gd name="connsiteY5529" fmla="*/ 12715 h 1100199"/>
                <a:gd name="connsiteX5530" fmla="*/ 344154 w 944763"/>
                <a:gd name="connsiteY5530" fmla="*/ 12100 h 1100199"/>
                <a:gd name="connsiteX5531" fmla="*/ 348422 w 944763"/>
                <a:gd name="connsiteY5531" fmla="*/ 12100 h 1100199"/>
                <a:gd name="connsiteX5532" fmla="*/ 348422 w 944763"/>
                <a:gd name="connsiteY5532" fmla="*/ 12715 h 1100199"/>
                <a:gd name="connsiteX5533" fmla="*/ 349642 w 944763"/>
                <a:gd name="connsiteY5533" fmla="*/ 12715 h 1100199"/>
                <a:gd name="connsiteX5534" fmla="*/ 353300 w 944763"/>
                <a:gd name="connsiteY5534" fmla="*/ 13944 h 1100199"/>
                <a:gd name="connsiteX5535" fmla="*/ 353300 w 944763"/>
                <a:gd name="connsiteY5535" fmla="*/ 13330 h 1100199"/>
                <a:gd name="connsiteX5536" fmla="*/ 353910 w 944763"/>
                <a:gd name="connsiteY5536" fmla="*/ 13330 h 1100199"/>
                <a:gd name="connsiteX5537" fmla="*/ 353910 w 944763"/>
                <a:gd name="connsiteY5537" fmla="*/ 12715 h 1100199"/>
                <a:gd name="connsiteX5538" fmla="*/ 354520 w 944763"/>
                <a:gd name="connsiteY5538" fmla="*/ 12715 h 1100199"/>
                <a:gd name="connsiteX5539" fmla="*/ 354520 w 944763"/>
                <a:gd name="connsiteY5539" fmla="*/ 10871 h 1100199"/>
                <a:gd name="connsiteX5540" fmla="*/ 355739 w 944763"/>
                <a:gd name="connsiteY5540" fmla="*/ 10871 h 1100199"/>
                <a:gd name="connsiteX5541" fmla="*/ 355739 w 944763"/>
                <a:gd name="connsiteY5541" fmla="*/ 9642 h 1100199"/>
                <a:gd name="connsiteX5542" fmla="*/ 359398 w 944763"/>
                <a:gd name="connsiteY5542" fmla="*/ 10257 h 1100199"/>
                <a:gd name="connsiteX5543" fmla="*/ 359398 w 944763"/>
                <a:gd name="connsiteY5543" fmla="*/ 10871 h 1100199"/>
                <a:gd name="connsiteX5544" fmla="*/ 360008 w 944763"/>
                <a:gd name="connsiteY5544" fmla="*/ 10871 h 1100199"/>
                <a:gd name="connsiteX5545" fmla="*/ 360008 w 944763"/>
                <a:gd name="connsiteY5545" fmla="*/ 12100 h 1100199"/>
                <a:gd name="connsiteX5546" fmla="*/ 361837 w 944763"/>
                <a:gd name="connsiteY5546" fmla="*/ 12100 h 1100199"/>
                <a:gd name="connsiteX5547" fmla="*/ 361837 w 944763"/>
                <a:gd name="connsiteY5547" fmla="*/ 10871 h 1100199"/>
                <a:gd name="connsiteX5548" fmla="*/ 363666 w 944763"/>
                <a:gd name="connsiteY5548" fmla="*/ 10257 h 1100199"/>
                <a:gd name="connsiteX5549" fmla="*/ 363666 w 944763"/>
                <a:gd name="connsiteY5549" fmla="*/ 9642 h 1100199"/>
                <a:gd name="connsiteX5550" fmla="*/ 367325 w 944763"/>
                <a:gd name="connsiteY5550" fmla="*/ 9027 h 1100199"/>
                <a:gd name="connsiteX5551" fmla="*/ 374032 w 944763"/>
                <a:gd name="connsiteY5551" fmla="*/ 12715 h 1100199"/>
                <a:gd name="connsiteX5552" fmla="*/ 374642 w 944763"/>
                <a:gd name="connsiteY5552" fmla="*/ 12715 h 1100199"/>
                <a:gd name="connsiteX5553" fmla="*/ 374642 w 944763"/>
                <a:gd name="connsiteY5553" fmla="*/ 13330 h 1100199"/>
                <a:gd name="connsiteX5554" fmla="*/ 376471 w 944763"/>
                <a:gd name="connsiteY5554" fmla="*/ 13330 h 1100199"/>
                <a:gd name="connsiteX5555" fmla="*/ 376471 w 944763"/>
                <a:gd name="connsiteY5555" fmla="*/ 12715 h 1100199"/>
                <a:gd name="connsiteX5556" fmla="*/ 377691 w 944763"/>
                <a:gd name="connsiteY5556" fmla="*/ 12715 h 1100199"/>
                <a:gd name="connsiteX5557" fmla="*/ 377691 w 944763"/>
                <a:gd name="connsiteY5557" fmla="*/ 10871 h 1100199"/>
                <a:gd name="connsiteX5558" fmla="*/ 381349 w 944763"/>
                <a:gd name="connsiteY5558" fmla="*/ 10871 h 1100199"/>
                <a:gd name="connsiteX5559" fmla="*/ 381349 w 944763"/>
                <a:gd name="connsiteY5559" fmla="*/ 10257 h 1100199"/>
                <a:gd name="connsiteX5560" fmla="*/ 382569 w 944763"/>
                <a:gd name="connsiteY5560" fmla="*/ 10257 h 1100199"/>
                <a:gd name="connsiteX5561" fmla="*/ 382569 w 944763"/>
                <a:gd name="connsiteY5561" fmla="*/ 9642 h 1100199"/>
                <a:gd name="connsiteX5562" fmla="*/ 383178 w 944763"/>
                <a:gd name="connsiteY5562" fmla="*/ 9642 h 1100199"/>
                <a:gd name="connsiteX5563" fmla="*/ 383178 w 944763"/>
                <a:gd name="connsiteY5563" fmla="*/ 9027 h 1100199"/>
                <a:gd name="connsiteX5564" fmla="*/ 385008 w 944763"/>
                <a:gd name="connsiteY5564" fmla="*/ 9027 h 1100199"/>
                <a:gd name="connsiteX5565" fmla="*/ 385008 w 944763"/>
                <a:gd name="connsiteY5565" fmla="*/ 8413 h 1100199"/>
                <a:gd name="connsiteX5566" fmla="*/ 386227 w 944763"/>
                <a:gd name="connsiteY5566" fmla="*/ 8413 h 1100199"/>
                <a:gd name="connsiteX5567" fmla="*/ 387447 w 944763"/>
                <a:gd name="connsiteY5567" fmla="*/ 6569 h 1100199"/>
                <a:gd name="connsiteX5568" fmla="*/ 387447 w 944763"/>
                <a:gd name="connsiteY5568" fmla="*/ 5954 h 1100199"/>
                <a:gd name="connsiteX5569" fmla="*/ 389886 w 944763"/>
                <a:gd name="connsiteY5569" fmla="*/ 5954 h 1100199"/>
                <a:gd name="connsiteX5570" fmla="*/ 389886 w 944763"/>
                <a:gd name="connsiteY5570" fmla="*/ 5339 h 1100199"/>
                <a:gd name="connsiteX5571" fmla="*/ 391105 w 944763"/>
                <a:gd name="connsiteY5571" fmla="*/ 5339 h 1100199"/>
                <a:gd name="connsiteX5572" fmla="*/ 391105 w 944763"/>
                <a:gd name="connsiteY5572" fmla="*/ 4725 h 1100199"/>
                <a:gd name="connsiteX5573" fmla="*/ 395983 w 944763"/>
                <a:gd name="connsiteY5573" fmla="*/ 2881 h 1100199"/>
                <a:gd name="connsiteX5574" fmla="*/ 399032 w 944763"/>
                <a:gd name="connsiteY5574" fmla="*/ 2881 h 1100199"/>
                <a:gd name="connsiteX5575" fmla="*/ 400252 w 944763"/>
                <a:gd name="connsiteY5575" fmla="*/ 1037 h 1100199"/>
                <a:gd name="connsiteX5576" fmla="*/ 402081 w 944763"/>
                <a:gd name="connsiteY5576" fmla="*/ 1651 h 1100199"/>
                <a:gd name="connsiteX5577" fmla="*/ 402081 w 944763"/>
                <a:gd name="connsiteY5577" fmla="*/ 1037 h 1100199"/>
                <a:gd name="connsiteX5578" fmla="*/ 410008 w 944763"/>
                <a:gd name="connsiteY5578" fmla="*/ 422 h 110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</a:cxnLst>
              <a:rect l="l" t="t" r="r" b="b"/>
              <a:pathLst>
                <a:path w="944763" h="1100199">
                  <a:moveTo>
                    <a:pt x="700040" y="1044310"/>
                  </a:moveTo>
                  <a:cubicBezTo>
                    <a:pt x="700040" y="1044310"/>
                    <a:pt x="700040" y="1044310"/>
                    <a:pt x="700649" y="1044310"/>
                  </a:cubicBezTo>
                  <a:cubicBezTo>
                    <a:pt x="700649" y="1044310"/>
                    <a:pt x="700649" y="1044310"/>
                    <a:pt x="700649" y="1044925"/>
                  </a:cubicBezTo>
                  <a:cubicBezTo>
                    <a:pt x="700649" y="1044925"/>
                    <a:pt x="700649" y="1044925"/>
                    <a:pt x="700040" y="1044925"/>
                  </a:cubicBezTo>
                  <a:cubicBezTo>
                    <a:pt x="700040" y="1044925"/>
                    <a:pt x="700040" y="1044925"/>
                    <a:pt x="700040" y="1044310"/>
                  </a:cubicBezTo>
                  <a:close/>
                  <a:moveTo>
                    <a:pt x="716488" y="919021"/>
                  </a:moveTo>
                  <a:cubicBezTo>
                    <a:pt x="717097" y="919021"/>
                    <a:pt x="717706" y="919021"/>
                    <a:pt x="719534" y="919021"/>
                  </a:cubicBezTo>
                  <a:cubicBezTo>
                    <a:pt x="719534" y="919021"/>
                    <a:pt x="719534" y="919021"/>
                    <a:pt x="719534" y="919635"/>
                  </a:cubicBezTo>
                  <a:cubicBezTo>
                    <a:pt x="719534" y="919635"/>
                    <a:pt x="719534" y="919635"/>
                    <a:pt x="720143" y="919635"/>
                  </a:cubicBezTo>
                  <a:cubicBezTo>
                    <a:pt x="720143" y="919635"/>
                    <a:pt x="720143" y="919635"/>
                    <a:pt x="720143" y="920250"/>
                  </a:cubicBezTo>
                  <a:cubicBezTo>
                    <a:pt x="720143" y="920250"/>
                    <a:pt x="720143" y="920250"/>
                    <a:pt x="721361" y="920250"/>
                  </a:cubicBezTo>
                  <a:cubicBezTo>
                    <a:pt x="721361" y="920250"/>
                    <a:pt x="721361" y="920250"/>
                    <a:pt x="721361" y="921478"/>
                  </a:cubicBezTo>
                  <a:cubicBezTo>
                    <a:pt x="721971" y="921478"/>
                    <a:pt x="721361" y="921478"/>
                    <a:pt x="723189" y="921478"/>
                  </a:cubicBezTo>
                  <a:cubicBezTo>
                    <a:pt x="723189" y="921478"/>
                    <a:pt x="723189" y="921478"/>
                    <a:pt x="723189" y="922092"/>
                  </a:cubicBezTo>
                  <a:cubicBezTo>
                    <a:pt x="724407" y="922706"/>
                    <a:pt x="726844" y="919635"/>
                    <a:pt x="727453" y="922706"/>
                  </a:cubicBezTo>
                  <a:cubicBezTo>
                    <a:pt x="727453" y="922706"/>
                    <a:pt x="726844" y="922706"/>
                    <a:pt x="725017" y="922706"/>
                  </a:cubicBezTo>
                  <a:cubicBezTo>
                    <a:pt x="725017" y="922706"/>
                    <a:pt x="725017" y="922706"/>
                    <a:pt x="725017" y="923320"/>
                  </a:cubicBezTo>
                  <a:cubicBezTo>
                    <a:pt x="724407" y="923320"/>
                    <a:pt x="724407" y="923320"/>
                    <a:pt x="722580" y="923935"/>
                  </a:cubicBezTo>
                  <a:cubicBezTo>
                    <a:pt x="722580" y="923935"/>
                    <a:pt x="722580" y="923935"/>
                    <a:pt x="722580" y="925163"/>
                  </a:cubicBezTo>
                  <a:cubicBezTo>
                    <a:pt x="722580" y="925163"/>
                    <a:pt x="722580" y="925163"/>
                    <a:pt x="721361" y="925163"/>
                  </a:cubicBezTo>
                  <a:cubicBezTo>
                    <a:pt x="721361" y="925163"/>
                    <a:pt x="721361" y="925163"/>
                    <a:pt x="721361" y="925777"/>
                  </a:cubicBezTo>
                  <a:cubicBezTo>
                    <a:pt x="721361" y="925777"/>
                    <a:pt x="721361" y="925777"/>
                    <a:pt x="720752" y="925777"/>
                  </a:cubicBezTo>
                  <a:cubicBezTo>
                    <a:pt x="720752" y="925777"/>
                    <a:pt x="720752" y="926391"/>
                    <a:pt x="720752" y="927620"/>
                  </a:cubicBezTo>
                  <a:cubicBezTo>
                    <a:pt x="720752" y="927620"/>
                    <a:pt x="720752" y="927620"/>
                    <a:pt x="720143" y="927620"/>
                  </a:cubicBezTo>
                  <a:cubicBezTo>
                    <a:pt x="720143" y="928234"/>
                    <a:pt x="720143" y="928848"/>
                    <a:pt x="720143" y="930690"/>
                  </a:cubicBezTo>
                  <a:cubicBezTo>
                    <a:pt x="720143" y="930690"/>
                    <a:pt x="720143" y="930690"/>
                    <a:pt x="720752" y="930690"/>
                  </a:cubicBezTo>
                  <a:cubicBezTo>
                    <a:pt x="720752" y="930690"/>
                    <a:pt x="720752" y="930690"/>
                    <a:pt x="720752" y="930076"/>
                  </a:cubicBezTo>
                  <a:cubicBezTo>
                    <a:pt x="720752" y="930076"/>
                    <a:pt x="720752" y="930076"/>
                    <a:pt x="721361" y="930076"/>
                  </a:cubicBezTo>
                  <a:cubicBezTo>
                    <a:pt x="721971" y="931305"/>
                    <a:pt x="718925" y="931305"/>
                    <a:pt x="719534" y="934375"/>
                  </a:cubicBezTo>
                  <a:cubicBezTo>
                    <a:pt x="719534" y="934375"/>
                    <a:pt x="719534" y="934375"/>
                    <a:pt x="718925" y="934375"/>
                  </a:cubicBezTo>
                  <a:cubicBezTo>
                    <a:pt x="718925" y="934375"/>
                    <a:pt x="718925" y="934375"/>
                    <a:pt x="718925" y="935604"/>
                  </a:cubicBezTo>
                  <a:cubicBezTo>
                    <a:pt x="718925" y="935604"/>
                    <a:pt x="718925" y="935604"/>
                    <a:pt x="717706" y="935604"/>
                  </a:cubicBezTo>
                  <a:cubicBezTo>
                    <a:pt x="717706" y="936218"/>
                    <a:pt x="717706" y="935604"/>
                    <a:pt x="717706" y="937446"/>
                  </a:cubicBezTo>
                  <a:cubicBezTo>
                    <a:pt x="717706" y="937446"/>
                    <a:pt x="717706" y="937446"/>
                    <a:pt x="717097" y="937446"/>
                  </a:cubicBezTo>
                  <a:cubicBezTo>
                    <a:pt x="717097" y="938674"/>
                    <a:pt x="715879" y="940517"/>
                    <a:pt x="715879" y="943588"/>
                  </a:cubicBezTo>
                  <a:cubicBezTo>
                    <a:pt x="715879" y="943588"/>
                    <a:pt x="715879" y="943588"/>
                    <a:pt x="715270" y="943588"/>
                  </a:cubicBezTo>
                  <a:cubicBezTo>
                    <a:pt x="715270" y="943588"/>
                    <a:pt x="715270" y="943588"/>
                    <a:pt x="715270" y="944816"/>
                  </a:cubicBezTo>
                  <a:cubicBezTo>
                    <a:pt x="715270" y="944816"/>
                    <a:pt x="715270" y="944816"/>
                    <a:pt x="714660" y="944816"/>
                  </a:cubicBezTo>
                  <a:cubicBezTo>
                    <a:pt x="715270" y="946044"/>
                    <a:pt x="712833" y="946659"/>
                    <a:pt x="712224" y="949115"/>
                  </a:cubicBezTo>
                  <a:cubicBezTo>
                    <a:pt x="712224" y="949115"/>
                    <a:pt x="712224" y="949115"/>
                    <a:pt x="711614" y="949115"/>
                  </a:cubicBezTo>
                  <a:cubicBezTo>
                    <a:pt x="711614" y="949115"/>
                    <a:pt x="711614" y="948501"/>
                    <a:pt x="711614" y="950344"/>
                  </a:cubicBezTo>
                  <a:cubicBezTo>
                    <a:pt x="711614" y="950344"/>
                    <a:pt x="711614" y="950344"/>
                    <a:pt x="711005" y="950344"/>
                  </a:cubicBezTo>
                  <a:cubicBezTo>
                    <a:pt x="711005" y="950344"/>
                    <a:pt x="711005" y="950344"/>
                    <a:pt x="711005" y="950958"/>
                  </a:cubicBezTo>
                  <a:cubicBezTo>
                    <a:pt x="711005" y="950958"/>
                    <a:pt x="711005" y="950958"/>
                    <a:pt x="709787" y="950958"/>
                  </a:cubicBezTo>
                  <a:cubicBezTo>
                    <a:pt x="709787" y="951572"/>
                    <a:pt x="709787" y="950958"/>
                    <a:pt x="709787" y="952800"/>
                  </a:cubicBezTo>
                  <a:cubicBezTo>
                    <a:pt x="709787" y="952800"/>
                    <a:pt x="709787" y="952800"/>
                    <a:pt x="709178" y="952800"/>
                  </a:cubicBezTo>
                  <a:cubicBezTo>
                    <a:pt x="709787" y="952800"/>
                    <a:pt x="709178" y="952800"/>
                    <a:pt x="708569" y="954643"/>
                  </a:cubicBezTo>
                  <a:cubicBezTo>
                    <a:pt x="708569" y="954643"/>
                    <a:pt x="708569" y="954643"/>
                    <a:pt x="707959" y="954643"/>
                  </a:cubicBezTo>
                  <a:cubicBezTo>
                    <a:pt x="707959" y="954643"/>
                    <a:pt x="707959" y="954643"/>
                    <a:pt x="707959" y="956485"/>
                  </a:cubicBezTo>
                  <a:cubicBezTo>
                    <a:pt x="707959" y="956485"/>
                    <a:pt x="707959" y="956485"/>
                    <a:pt x="707350" y="956485"/>
                  </a:cubicBezTo>
                  <a:cubicBezTo>
                    <a:pt x="707350" y="956485"/>
                    <a:pt x="707350" y="956485"/>
                    <a:pt x="707350" y="957099"/>
                  </a:cubicBezTo>
                  <a:cubicBezTo>
                    <a:pt x="707350" y="957099"/>
                    <a:pt x="707350" y="957099"/>
                    <a:pt x="706132" y="957099"/>
                  </a:cubicBezTo>
                  <a:cubicBezTo>
                    <a:pt x="706132" y="957099"/>
                    <a:pt x="706132" y="956485"/>
                    <a:pt x="706132" y="958328"/>
                  </a:cubicBezTo>
                  <a:cubicBezTo>
                    <a:pt x="706132" y="958328"/>
                    <a:pt x="706132" y="958328"/>
                    <a:pt x="705523" y="958328"/>
                  </a:cubicBezTo>
                  <a:cubicBezTo>
                    <a:pt x="706132" y="958942"/>
                    <a:pt x="705523" y="958942"/>
                    <a:pt x="704913" y="960784"/>
                  </a:cubicBezTo>
                  <a:cubicBezTo>
                    <a:pt x="704913" y="960784"/>
                    <a:pt x="704913" y="960784"/>
                    <a:pt x="704304" y="960784"/>
                  </a:cubicBezTo>
                  <a:cubicBezTo>
                    <a:pt x="704304" y="960784"/>
                    <a:pt x="704304" y="961398"/>
                    <a:pt x="704304" y="962627"/>
                  </a:cubicBezTo>
                  <a:cubicBezTo>
                    <a:pt x="704304" y="962627"/>
                    <a:pt x="704304" y="962627"/>
                    <a:pt x="703695" y="962627"/>
                  </a:cubicBezTo>
                  <a:cubicBezTo>
                    <a:pt x="703695" y="962627"/>
                    <a:pt x="703695" y="962627"/>
                    <a:pt x="703695" y="963241"/>
                  </a:cubicBezTo>
                  <a:cubicBezTo>
                    <a:pt x="703695" y="963241"/>
                    <a:pt x="703695" y="963241"/>
                    <a:pt x="703086" y="963241"/>
                  </a:cubicBezTo>
                  <a:cubicBezTo>
                    <a:pt x="703086" y="963855"/>
                    <a:pt x="702477" y="963855"/>
                    <a:pt x="701868" y="965698"/>
                  </a:cubicBezTo>
                  <a:cubicBezTo>
                    <a:pt x="701868" y="965698"/>
                    <a:pt x="701868" y="965698"/>
                    <a:pt x="701258" y="965698"/>
                  </a:cubicBezTo>
                  <a:cubicBezTo>
                    <a:pt x="701258" y="965698"/>
                    <a:pt x="701258" y="965698"/>
                    <a:pt x="701258" y="966312"/>
                  </a:cubicBezTo>
                  <a:cubicBezTo>
                    <a:pt x="701258" y="966312"/>
                    <a:pt x="701258" y="966312"/>
                    <a:pt x="700649" y="966312"/>
                  </a:cubicBezTo>
                  <a:cubicBezTo>
                    <a:pt x="700649" y="966926"/>
                    <a:pt x="700649" y="967540"/>
                    <a:pt x="700649" y="969383"/>
                  </a:cubicBezTo>
                  <a:cubicBezTo>
                    <a:pt x="700649" y="969383"/>
                    <a:pt x="700649" y="969383"/>
                    <a:pt x="699431" y="969383"/>
                  </a:cubicBezTo>
                  <a:cubicBezTo>
                    <a:pt x="698822" y="970611"/>
                    <a:pt x="698212" y="971839"/>
                    <a:pt x="697603" y="974296"/>
                  </a:cubicBezTo>
                  <a:cubicBezTo>
                    <a:pt x="697603" y="974296"/>
                    <a:pt x="697603" y="974296"/>
                    <a:pt x="696994" y="974296"/>
                  </a:cubicBezTo>
                  <a:cubicBezTo>
                    <a:pt x="696994" y="974296"/>
                    <a:pt x="696994" y="974296"/>
                    <a:pt x="696994" y="974910"/>
                  </a:cubicBezTo>
                  <a:cubicBezTo>
                    <a:pt x="696994" y="974910"/>
                    <a:pt x="696994" y="974910"/>
                    <a:pt x="696385" y="974910"/>
                  </a:cubicBezTo>
                  <a:cubicBezTo>
                    <a:pt x="696385" y="975524"/>
                    <a:pt x="696385" y="974910"/>
                    <a:pt x="696385" y="976753"/>
                  </a:cubicBezTo>
                  <a:cubicBezTo>
                    <a:pt x="696385" y="976753"/>
                    <a:pt x="696385" y="976753"/>
                    <a:pt x="695776" y="976753"/>
                  </a:cubicBezTo>
                  <a:cubicBezTo>
                    <a:pt x="695776" y="976753"/>
                    <a:pt x="695776" y="976138"/>
                    <a:pt x="695776" y="977981"/>
                  </a:cubicBezTo>
                  <a:cubicBezTo>
                    <a:pt x="695776" y="977981"/>
                    <a:pt x="695776" y="977981"/>
                    <a:pt x="695167" y="977981"/>
                  </a:cubicBezTo>
                  <a:cubicBezTo>
                    <a:pt x="695167" y="978595"/>
                    <a:pt x="693948" y="979209"/>
                    <a:pt x="693948" y="981052"/>
                  </a:cubicBezTo>
                  <a:cubicBezTo>
                    <a:pt x="693948" y="981052"/>
                    <a:pt x="693948" y="981052"/>
                    <a:pt x="693339" y="981052"/>
                  </a:cubicBezTo>
                  <a:cubicBezTo>
                    <a:pt x="693339" y="981052"/>
                    <a:pt x="693339" y="980438"/>
                    <a:pt x="693339" y="982280"/>
                  </a:cubicBezTo>
                  <a:cubicBezTo>
                    <a:pt x="693339" y="982280"/>
                    <a:pt x="693339" y="982280"/>
                    <a:pt x="693948" y="982280"/>
                  </a:cubicBezTo>
                  <a:cubicBezTo>
                    <a:pt x="693948" y="982894"/>
                    <a:pt x="695167" y="983508"/>
                    <a:pt x="695167" y="985965"/>
                  </a:cubicBezTo>
                  <a:cubicBezTo>
                    <a:pt x="695167" y="985965"/>
                    <a:pt x="695167" y="985965"/>
                    <a:pt x="693948" y="985965"/>
                  </a:cubicBezTo>
                  <a:cubicBezTo>
                    <a:pt x="694557" y="987193"/>
                    <a:pt x="693339" y="987807"/>
                    <a:pt x="693339" y="990264"/>
                  </a:cubicBezTo>
                  <a:cubicBezTo>
                    <a:pt x="693339" y="990264"/>
                    <a:pt x="693339" y="990264"/>
                    <a:pt x="693948" y="990264"/>
                  </a:cubicBezTo>
                  <a:cubicBezTo>
                    <a:pt x="694557" y="990264"/>
                    <a:pt x="693339" y="990264"/>
                    <a:pt x="693339" y="992107"/>
                  </a:cubicBezTo>
                  <a:cubicBezTo>
                    <a:pt x="693339" y="992107"/>
                    <a:pt x="693339" y="992107"/>
                    <a:pt x="692730" y="992107"/>
                  </a:cubicBezTo>
                  <a:cubicBezTo>
                    <a:pt x="692730" y="992107"/>
                    <a:pt x="692730" y="992107"/>
                    <a:pt x="692730" y="992721"/>
                  </a:cubicBezTo>
                  <a:cubicBezTo>
                    <a:pt x="692730" y="992721"/>
                    <a:pt x="692730" y="992721"/>
                    <a:pt x="692121" y="992721"/>
                  </a:cubicBezTo>
                  <a:cubicBezTo>
                    <a:pt x="692121" y="993949"/>
                    <a:pt x="692121" y="995792"/>
                    <a:pt x="692121" y="998248"/>
                  </a:cubicBezTo>
                  <a:cubicBezTo>
                    <a:pt x="692121" y="998248"/>
                    <a:pt x="692121" y="998248"/>
                    <a:pt x="692730" y="998248"/>
                  </a:cubicBezTo>
                  <a:cubicBezTo>
                    <a:pt x="693339" y="998862"/>
                    <a:pt x="691511" y="999477"/>
                    <a:pt x="691511" y="1001319"/>
                  </a:cubicBezTo>
                  <a:cubicBezTo>
                    <a:pt x="691511" y="1001319"/>
                    <a:pt x="691511" y="1001319"/>
                    <a:pt x="690293" y="1001319"/>
                  </a:cubicBezTo>
                  <a:cubicBezTo>
                    <a:pt x="690293" y="1001319"/>
                    <a:pt x="690293" y="1001319"/>
                    <a:pt x="690293" y="1001933"/>
                  </a:cubicBezTo>
                  <a:cubicBezTo>
                    <a:pt x="690293" y="1001933"/>
                    <a:pt x="690293" y="1001933"/>
                    <a:pt x="689684" y="1001933"/>
                  </a:cubicBezTo>
                  <a:cubicBezTo>
                    <a:pt x="689684" y="1002547"/>
                    <a:pt x="689684" y="1001933"/>
                    <a:pt x="689684" y="1003776"/>
                  </a:cubicBezTo>
                  <a:cubicBezTo>
                    <a:pt x="689684" y="1003776"/>
                    <a:pt x="689684" y="1003776"/>
                    <a:pt x="689075" y="1003776"/>
                  </a:cubicBezTo>
                  <a:cubicBezTo>
                    <a:pt x="689075" y="1003776"/>
                    <a:pt x="689075" y="1003776"/>
                    <a:pt x="689075" y="1004390"/>
                  </a:cubicBezTo>
                  <a:cubicBezTo>
                    <a:pt x="689075" y="1004390"/>
                    <a:pt x="689075" y="1004390"/>
                    <a:pt x="687856" y="1004390"/>
                  </a:cubicBezTo>
                  <a:cubicBezTo>
                    <a:pt x="687856" y="1004390"/>
                    <a:pt x="687856" y="1005004"/>
                    <a:pt x="687856" y="1006232"/>
                  </a:cubicBezTo>
                  <a:cubicBezTo>
                    <a:pt x="687856" y="1006232"/>
                    <a:pt x="687856" y="1006232"/>
                    <a:pt x="686638" y="1006232"/>
                  </a:cubicBezTo>
                  <a:cubicBezTo>
                    <a:pt x="686638" y="1006847"/>
                    <a:pt x="686638" y="1006232"/>
                    <a:pt x="686638" y="1008075"/>
                  </a:cubicBezTo>
                  <a:cubicBezTo>
                    <a:pt x="686638" y="1008075"/>
                    <a:pt x="687247" y="1008075"/>
                    <a:pt x="685420" y="1008075"/>
                  </a:cubicBezTo>
                  <a:cubicBezTo>
                    <a:pt x="685420" y="1008075"/>
                    <a:pt x="685420" y="1008075"/>
                    <a:pt x="685420" y="1008689"/>
                  </a:cubicBezTo>
                  <a:cubicBezTo>
                    <a:pt x="686029" y="1008689"/>
                    <a:pt x="686029" y="1008075"/>
                    <a:pt x="686638" y="1009303"/>
                  </a:cubicBezTo>
                  <a:cubicBezTo>
                    <a:pt x="686638" y="1009303"/>
                    <a:pt x="687247" y="1009303"/>
                    <a:pt x="685420" y="1009303"/>
                  </a:cubicBezTo>
                  <a:cubicBezTo>
                    <a:pt x="685420" y="1014216"/>
                    <a:pt x="686638" y="1020358"/>
                    <a:pt x="686638" y="1027114"/>
                  </a:cubicBezTo>
                  <a:cubicBezTo>
                    <a:pt x="686638" y="1027114"/>
                    <a:pt x="686638" y="1027114"/>
                    <a:pt x="687856" y="1027114"/>
                  </a:cubicBezTo>
                  <a:cubicBezTo>
                    <a:pt x="687247" y="1027728"/>
                    <a:pt x="689075" y="1028956"/>
                    <a:pt x="691511" y="1028342"/>
                  </a:cubicBezTo>
                  <a:cubicBezTo>
                    <a:pt x="691511" y="1028342"/>
                    <a:pt x="691511" y="1028342"/>
                    <a:pt x="691511" y="1028956"/>
                  </a:cubicBezTo>
                  <a:cubicBezTo>
                    <a:pt x="691511" y="1028956"/>
                    <a:pt x="691511" y="1028956"/>
                    <a:pt x="692121" y="1028956"/>
                  </a:cubicBezTo>
                  <a:cubicBezTo>
                    <a:pt x="692121" y="1028956"/>
                    <a:pt x="692121" y="1028956"/>
                    <a:pt x="692121" y="1029571"/>
                  </a:cubicBezTo>
                  <a:cubicBezTo>
                    <a:pt x="692121" y="1029571"/>
                    <a:pt x="692121" y="1029571"/>
                    <a:pt x="692730" y="1029571"/>
                  </a:cubicBezTo>
                  <a:cubicBezTo>
                    <a:pt x="692730" y="1029571"/>
                    <a:pt x="692730" y="1029571"/>
                    <a:pt x="692730" y="1030799"/>
                  </a:cubicBezTo>
                  <a:cubicBezTo>
                    <a:pt x="692730" y="1030799"/>
                    <a:pt x="692730" y="1030799"/>
                    <a:pt x="693339" y="1030799"/>
                  </a:cubicBezTo>
                  <a:cubicBezTo>
                    <a:pt x="693339" y="1030799"/>
                    <a:pt x="693339" y="1030799"/>
                    <a:pt x="693339" y="1029571"/>
                  </a:cubicBezTo>
                  <a:cubicBezTo>
                    <a:pt x="693339" y="1029571"/>
                    <a:pt x="693339" y="1029571"/>
                    <a:pt x="693948" y="1029571"/>
                  </a:cubicBezTo>
                  <a:cubicBezTo>
                    <a:pt x="693948" y="1029571"/>
                    <a:pt x="693948" y="1029571"/>
                    <a:pt x="693948" y="1030799"/>
                  </a:cubicBezTo>
                  <a:cubicBezTo>
                    <a:pt x="694557" y="1030799"/>
                    <a:pt x="693948" y="1030799"/>
                    <a:pt x="695776" y="1030799"/>
                  </a:cubicBezTo>
                  <a:cubicBezTo>
                    <a:pt x="695776" y="1030799"/>
                    <a:pt x="695776" y="1030799"/>
                    <a:pt x="695776" y="1031413"/>
                  </a:cubicBezTo>
                  <a:cubicBezTo>
                    <a:pt x="695776" y="1031413"/>
                    <a:pt x="695776" y="1031413"/>
                    <a:pt x="696385" y="1031413"/>
                  </a:cubicBezTo>
                  <a:cubicBezTo>
                    <a:pt x="696385" y="1030799"/>
                    <a:pt x="696385" y="1031413"/>
                    <a:pt x="696385" y="1029571"/>
                  </a:cubicBezTo>
                  <a:cubicBezTo>
                    <a:pt x="696385" y="1029571"/>
                    <a:pt x="695776" y="1029571"/>
                    <a:pt x="697603" y="1029571"/>
                  </a:cubicBezTo>
                  <a:cubicBezTo>
                    <a:pt x="697603" y="1030185"/>
                    <a:pt x="697603" y="1029571"/>
                    <a:pt x="697603" y="1031413"/>
                  </a:cubicBezTo>
                  <a:cubicBezTo>
                    <a:pt x="697603" y="1031413"/>
                    <a:pt x="697603" y="1031413"/>
                    <a:pt x="698212" y="1031413"/>
                  </a:cubicBezTo>
                  <a:cubicBezTo>
                    <a:pt x="698212" y="1031413"/>
                    <a:pt x="698212" y="1031413"/>
                    <a:pt x="698212" y="1032027"/>
                  </a:cubicBezTo>
                  <a:cubicBezTo>
                    <a:pt x="698212" y="1032027"/>
                    <a:pt x="698212" y="1032027"/>
                    <a:pt x="699431" y="1032027"/>
                  </a:cubicBezTo>
                  <a:cubicBezTo>
                    <a:pt x="699431" y="1032027"/>
                    <a:pt x="699431" y="1032027"/>
                    <a:pt x="699431" y="1032641"/>
                  </a:cubicBezTo>
                  <a:cubicBezTo>
                    <a:pt x="699431" y="1032641"/>
                    <a:pt x="699431" y="1032641"/>
                    <a:pt x="700040" y="1032641"/>
                  </a:cubicBezTo>
                  <a:cubicBezTo>
                    <a:pt x="700040" y="1032641"/>
                    <a:pt x="700040" y="1032641"/>
                    <a:pt x="700040" y="1033256"/>
                  </a:cubicBezTo>
                  <a:cubicBezTo>
                    <a:pt x="700040" y="1033256"/>
                    <a:pt x="700040" y="1033256"/>
                    <a:pt x="700649" y="1033256"/>
                  </a:cubicBezTo>
                  <a:cubicBezTo>
                    <a:pt x="700649" y="1033870"/>
                    <a:pt x="700649" y="1033256"/>
                    <a:pt x="700649" y="1035098"/>
                  </a:cubicBezTo>
                  <a:cubicBezTo>
                    <a:pt x="700649" y="1035098"/>
                    <a:pt x="700649" y="1035098"/>
                    <a:pt x="701258" y="1035098"/>
                  </a:cubicBezTo>
                  <a:cubicBezTo>
                    <a:pt x="701258" y="1035098"/>
                    <a:pt x="701258" y="1034484"/>
                    <a:pt x="701258" y="1036326"/>
                  </a:cubicBezTo>
                  <a:cubicBezTo>
                    <a:pt x="701258" y="1036326"/>
                    <a:pt x="701258" y="1036326"/>
                    <a:pt x="700649" y="1036326"/>
                  </a:cubicBezTo>
                  <a:cubicBezTo>
                    <a:pt x="700649" y="1036326"/>
                    <a:pt x="700649" y="1036326"/>
                    <a:pt x="700649" y="1035712"/>
                  </a:cubicBezTo>
                  <a:cubicBezTo>
                    <a:pt x="700649" y="1035712"/>
                    <a:pt x="700649" y="1035712"/>
                    <a:pt x="700040" y="1035712"/>
                  </a:cubicBezTo>
                  <a:cubicBezTo>
                    <a:pt x="700040" y="1035712"/>
                    <a:pt x="700040" y="1035712"/>
                    <a:pt x="700040" y="1035098"/>
                  </a:cubicBezTo>
                  <a:cubicBezTo>
                    <a:pt x="700040" y="1035098"/>
                    <a:pt x="700040" y="1035098"/>
                    <a:pt x="699431" y="1035098"/>
                  </a:cubicBezTo>
                  <a:cubicBezTo>
                    <a:pt x="699431" y="1035098"/>
                    <a:pt x="699431" y="1035712"/>
                    <a:pt x="699431" y="1037555"/>
                  </a:cubicBezTo>
                  <a:cubicBezTo>
                    <a:pt x="699431" y="1037555"/>
                    <a:pt x="699431" y="1037555"/>
                    <a:pt x="698212" y="1037555"/>
                  </a:cubicBezTo>
                  <a:cubicBezTo>
                    <a:pt x="698212" y="1037555"/>
                    <a:pt x="698212" y="1036940"/>
                    <a:pt x="698212" y="1035098"/>
                  </a:cubicBezTo>
                  <a:cubicBezTo>
                    <a:pt x="698212" y="1035098"/>
                    <a:pt x="698822" y="1035098"/>
                    <a:pt x="696994" y="1035098"/>
                  </a:cubicBezTo>
                  <a:cubicBezTo>
                    <a:pt x="696994" y="1035098"/>
                    <a:pt x="696994" y="1035098"/>
                    <a:pt x="696994" y="1035712"/>
                  </a:cubicBezTo>
                  <a:cubicBezTo>
                    <a:pt x="696994" y="1035712"/>
                    <a:pt x="696994" y="1035712"/>
                    <a:pt x="696385" y="1035712"/>
                  </a:cubicBezTo>
                  <a:cubicBezTo>
                    <a:pt x="696385" y="1035712"/>
                    <a:pt x="696385" y="1036326"/>
                    <a:pt x="696385" y="1037555"/>
                  </a:cubicBezTo>
                  <a:cubicBezTo>
                    <a:pt x="696385" y="1037555"/>
                    <a:pt x="696385" y="1037555"/>
                    <a:pt x="695776" y="1037555"/>
                  </a:cubicBezTo>
                  <a:cubicBezTo>
                    <a:pt x="695776" y="1038169"/>
                    <a:pt x="695776" y="1038169"/>
                    <a:pt x="695776" y="1040011"/>
                  </a:cubicBezTo>
                  <a:cubicBezTo>
                    <a:pt x="695776" y="1040011"/>
                    <a:pt x="695776" y="1040011"/>
                    <a:pt x="696385" y="1040011"/>
                  </a:cubicBezTo>
                  <a:cubicBezTo>
                    <a:pt x="696385" y="1040011"/>
                    <a:pt x="696385" y="1040011"/>
                    <a:pt x="696385" y="1041240"/>
                  </a:cubicBezTo>
                  <a:cubicBezTo>
                    <a:pt x="696385" y="1041240"/>
                    <a:pt x="696385" y="1041240"/>
                    <a:pt x="696994" y="1041240"/>
                  </a:cubicBezTo>
                  <a:cubicBezTo>
                    <a:pt x="696994" y="1042468"/>
                    <a:pt x="696994" y="1043082"/>
                    <a:pt x="697603" y="1044925"/>
                  </a:cubicBezTo>
                  <a:cubicBezTo>
                    <a:pt x="698212" y="1044925"/>
                    <a:pt x="698212" y="1044925"/>
                    <a:pt x="700040" y="1044925"/>
                  </a:cubicBezTo>
                  <a:cubicBezTo>
                    <a:pt x="700040" y="1044925"/>
                    <a:pt x="700040" y="1044925"/>
                    <a:pt x="700040" y="1045539"/>
                  </a:cubicBezTo>
                  <a:cubicBezTo>
                    <a:pt x="700040" y="1045539"/>
                    <a:pt x="700040" y="1045539"/>
                    <a:pt x="699431" y="1045539"/>
                  </a:cubicBezTo>
                  <a:cubicBezTo>
                    <a:pt x="698822" y="1046153"/>
                    <a:pt x="699431" y="1046153"/>
                    <a:pt x="700040" y="1047995"/>
                  </a:cubicBezTo>
                  <a:cubicBezTo>
                    <a:pt x="700040" y="1047995"/>
                    <a:pt x="700040" y="1047995"/>
                    <a:pt x="700649" y="1047995"/>
                  </a:cubicBezTo>
                  <a:cubicBezTo>
                    <a:pt x="700649" y="1047995"/>
                    <a:pt x="700649" y="1047995"/>
                    <a:pt x="700649" y="1048610"/>
                  </a:cubicBezTo>
                  <a:cubicBezTo>
                    <a:pt x="700649" y="1048610"/>
                    <a:pt x="700649" y="1048610"/>
                    <a:pt x="701868" y="1048610"/>
                  </a:cubicBezTo>
                  <a:cubicBezTo>
                    <a:pt x="701868" y="1048610"/>
                    <a:pt x="701868" y="1048610"/>
                    <a:pt x="701868" y="1049224"/>
                  </a:cubicBezTo>
                  <a:cubicBezTo>
                    <a:pt x="703086" y="1049224"/>
                    <a:pt x="704304" y="1049224"/>
                    <a:pt x="706132" y="1049224"/>
                  </a:cubicBezTo>
                  <a:cubicBezTo>
                    <a:pt x="706132" y="1049838"/>
                    <a:pt x="706132" y="1049838"/>
                    <a:pt x="706132" y="1051680"/>
                  </a:cubicBezTo>
                  <a:cubicBezTo>
                    <a:pt x="706132" y="1051680"/>
                    <a:pt x="706132" y="1051680"/>
                    <a:pt x="707350" y="1051680"/>
                  </a:cubicBezTo>
                  <a:cubicBezTo>
                    <a:pt x="707350" y="1051680"/>
                    <a:pt x="707350" y="1051680"/>
                    <a:pt x="707350" y="1052295"/>
                  </a:cubicBezTo>
                  <a:cubicBezTo>
                    <a:pt x="707350" y="1052295"/>
                    <a:pt x="707350" y="1052295"/>
                    <a:pt x="706132" y="1052295"/>
                  </a:cubicBezTo>
                  <a:cubicBezTo>
                    <a:pt x="706132" y="1052295"/>
                    <a:pt x="706132" y="1052909"/>
                    <a:pt x="706132" y="1054751"/>
                  </a:cubicBezTo>
                  <a:cubicBezTo>
                    <a:pt x="706132" y="1054751"/>
                    <a:pt x="706132" y="1054751"/>
                    <a:pt x="705523" y="1054751"/>
                  </a:cubicBezTo>
                  <a:cubicBezTo>
                    <a:pt x="705523" y="1054751"/>
                    <a:pt x="705523" y="1054751"/>
                    <a:pt x="705523" y="1053523"/>
                  </a:cubicBezTo>
                  <a:cubicBezTo>
                    <a:pt x="705523" y="1053523"/>
                    <a:pt x="705523" y="1053523"/>
                    <a:pt x="704913" y="1053523"/>
                  </a:cubicBezTo>
                  <a:cubicBezTo>
                    <a:pt x="704913" y="1053523"/>
                    <a:pt x="704913" y="1053523"/>
                    <a:pt x="704913" y="1054751"/>
                  </a:cubicBezTo>
                  <a:cubicBezTo>
                    <a:pt x="704913" y="1054751"/>
                    <a:pt x="704913" y="1054751"/>
                    <a:pt x="704304" y="1054751"/>
                  </a:cubicBezTo>
                  <a:cubicBezTo>
                    <a:pt x="704304" y="1054751"/>
                    <a:pt x="704304" y="1054137"/>
                    <a:pt x="704304" y="1055980"/>
                  </a:cubicBezTo>
                  <a:cubicBezTo>
                    <a:pt x="704304" y="1055980"/>
                    <a:pt x="704304" y="1055980"/>
                    <a:pt x="704913" y="1055980"/>
                  </a:cubicBezTo>
                  <a:cubicBezTo>
                    <a:pt x="704913" y="1055980"/>
                    <a:pt x="704913" y="1055980"/>
                    <a:pt x="704913" y="1057208"/>
                  </a:cubicBezTo>
                  <a:cubicBezTo>
                    <a:pt x="704913" y="1057208"/>
                    <a:pt x="704913" y="1057208"/>
                    <a:pt x="706132" y="1057208"/>
                  </a:cubicBezTo>
                  <a:cubicBezTo>
                    <a:pt x="706132" y="1057208"/>
                    <a:pt x="706132" y="1057208"/>
                    <a:pt x="706132" y="1056594"/>
                  </a:cubicBezTo>
                  <a:cubicBezTo>
                    <a:pt x="706741" y="1056594"/>
                    <a:pt x="707350" y="1057208"/>
                    <a:pt x="707959" y="1055980"/>
                  </a:cubicBezTo>
                  <a:cubicBezTo>
                    <a:pt x="707959" y="1055980"/>
                    <a:pt x="707959" y="1055980"/>
                    <a:pt x="707959" y="1056594"/>
                  </a:cubicBezTo>
                  <a:cubicBezTo>
                    <a:pt x="707959" y="1056594"/>
                    <a:pt x="707959" y="1056594"/>
                    <a:pt x="708569" y="1056594"/>
                  </a:cubicBezTo>
                  <a:cubicBezTo>
                    <a:pt x="708569" y="1057208"/>
                    <a:pt x="708569" y="1056594"/>
                    <a:pt x="708569" y="1058436"/>
                  </a:cubicBezTo>
                  <a:cubicBezTo>
                    <a:pt x="708569" y="1058436"/>
                    <a:pt x="708569" y="1058436"/>
                    <a:pt x="709178" y="1058436"/>
                  </a:cubicBezTo>
                  <a:cubicBezTo>
                    <a:pt x="709178" y="1058436"/>
                    <a:pt x="709178" y="1058436"/>
                    <a:pt x="709178" y="1059050"/>
                  </a:cubicBezTo>
                  <a:cubicBezTo>
                    <a:pt x="709178" y="1059050"/>
                    <a:pt x="709178" y="1059050"/>
                    <a:pt x="709787" y="1059050"/>
                  </a:cubicBezTo>
                  <a:cubicBezTo>
                    <a:pt x="709787" y="1059050"/>
                    <a:pt x="709787" y="1059050"/>
                    <a:pt x="709787" y="1059665"/>
                  </a:cubicBezTo>
                  <a:cubicBezTo>
                    <a:pt x="709787" y="1059665"/>
                    <a:pt x="709787" y="1059665"/>
                    <a:pt x="711005" y="1059665"/>
                  </a:cubicBezTo>
                  <a:cubicBezTo>
                    <a:pt x="711005" y="1059665"/>
                    <a:pt x="711005" y="1059665"/>
                    <a:pt x="711005" y="1060279"/>
                  </a:cubicBezTo>
                  <a:cubicBezTo>
                    <a:pt x="710396" y="1060279"/>
                    <a:pt x="707959" y="1061507"/>
                    <a:pt x="707959" y="1059050"/>
                  </a:cubicBezTo>
                  <a:cubicBezTo>
                    <a:pt x="707959" y="1059050"/>
                    <a:pt x="707959" y="1059050"/>
                    <a:pt x="707350" y="1059050"/>
                  </a:cubicBezTo>
                  <a:cubicBezTo>
                    <a:pt x="707350" y="1059050"/>
                    <a:pt x="707350" y="1059050"/>
                    <a:pt x="707350" y="1059665"/>
                  </a:cubicBezTo>
                  <a:cubicBezTo>
                    <a:pt x="707350" y="1059665"/>
                    <a:pt x="707350" y="1059665"/>
                    <a:pt x="706132" y="1059665"/>
                  </a:cubicBezTo>
                  <a:cubicBezTo>
                    <a:pt x="706132" y="1059665"/>
                    <a:pt x="706132" y="1059665"/>
                    <a:pt x="706132" y="1060279"/>
                  </a:cubicBezTo>
                  <a:cubicBezTo>
                    <a:pt x="706132" y="1060279"/>
                    <a:pt x="706741" y="1060279"/>
                    <a:pt x="704913" y="1060279"/>
                  </a:cubicBezTo>
                  <a:cubicBezTo>
                    <a:pt x="704913" y="1060279"/>
                    <a:pt x="704913" y="1060279"/>
                    <a:pt x="704913" y="1060893"/>
                  </a:cubicBezTo>
                  <a:cubicBezTo>
                    <a:pt x="704913" y="1060893"/>
                    <a:pt x="704913" y="1060893"/>
                    <a:pt x="704304" y="1060893"/>
                  </a:cubicBezTo>
                  <a:cubicBezTo>
                    <a:pt x="704304" y="1061507"/>
                    <a:pt x="704304" y="1062121"/>
                    <a:pt x="704304" y="1063964"/>
                  </a:cubicBezTo>
                  <a:cubicBezTo>
                    <a:pt x="704304" y="1063964"/>
                    <a:pt x="704304" y="1063964"/>
                    <a:pt x="703086" y="1063964"/>
                  </a:cubicBezTo>
                  <a:cubicBezTo>
                    <a:pt x="703086" y="1063964"/>
                    <a:pt x="703086" y="1063964"/>
                    <a:pt x="703086" y="1064578"/>
                  </a:cubicBezTo>
                  <a:cubicBezTo>
                    <a:pt x="703086" y="1064578"/>
                    <a:pt x="703086" y="1064578"/>
                    <a:pt x="701868" y="1063964"/>
                  </a:cubicBezTo>
                  <a:cubicBezTo>
                    <a:pt x="701868" y="1063964"/>
                    <a:pt x="701868" y="1063964"/>
                    <a:pt x="701868" y="1064578"/>
                  </a:cubicBezTo>
                  <a:cubicBezTo>
                    <a:pt x="701868" y="1064578"/>
                    <a:pt x="701868" y="1064578"/>
                    <a:pt x="701258" y="1064578"/>
                  </a:cubicBezTo>
                  <a:cubicBezTo>
                    <a:pt x="701258" y="1064578"/>
                    <a:pt x="701258" y="1064578"/>
                    <a:pt x="701258" y="1065192"/>
                  </a:cubicBezTo>
                  <a:cubicBezTo>
                    <a:pt x="701258" y="1065192"/>
                    <a:pt x="700649" y="1065192"/>
                    <a:pt x="699431" y="1065192"/>
                  </a:cubicBezTo>
                  <a:cubicBezTo>
                    <a:pt x="699431" y="1065806"/>
                    <a:pt x="699431" y="1065192"/>
                    <a:pt x="699431" y="1067034"/>
                  </a:cubicBezTo>
                  <a:cubicBezTo>
                    <a:pt x="699431" y="1067034"/>
                    <a:pt x="699431" y="1067034"/>
                    <a:pt x="698212" y="1067034"/>
                  </a:cubicBezTo>
                  <a:cubicBezTo>
                    <a:pt x="698212" y="1067034"/>
                    <a:pt x="698212" y="1067034"/>
                    <a:pt x="698212" y="1067649"/>
                  </a:cubicBezTo>
                  <a:cubicBezTo>
                    <a:pt x="698212" y="1067649"/>
                    <a:pt x="698212" y="1067649"/>
                    <a:pt x="697603" y="1067649"/>
                  </a:cubicBezTo>
                  <a:cubicBezTo>
                    <a:pt x="697603" y="1067649"/>
                    <a:pt x="697603" y="1067649"/>
                    <a:pt x="697603" y="1068263"/>
                  </a:cubicBezTo>
                  <a:cubicBezTo>
                    <a:pt x="697603" y="1068263"/>
                    <a:pt x="697603" y="1068263"/>
                    <a:pt x="696994" y="1068263"/>
                  </a:cubicBezTo>
                  <a:cubicBezTo>
                    <a:pt x="696994" y="1068263"/>
                    <a:pt x="696994" y="1068877"/>
                    <a:pt x="696994" y="1070719"/>
                  </a:cubicBezTo>
                  <a:cubicBezTo>
                    <a:pt x="696994" y="1070719"/>
                    <a:pt x="696994" y="1070719"/>
                    <a:pt x="695776" y="1070719"/>
                  </a:cubicBezTo>
                  <a:cubicBezTo>
                    <a:pt x="695776" y="1070719"/>
                    <a:pt x="695776" y="1070105"/>
                    <a:pt x="695776" y="1071948"/>
                  </a:cubicBezTo>
                  <a:cubicBezTo>
                    <a:pt x="695776" y="1071948"/>
                    <a:pt x="695776" y="1071948"/>
                    <a:pt x="695167" y="1071948"/>
                  </a:cubicBezTo>
                  <a:cubicBezTo>
                    <a:pt x="695167" y="1072562"/>
                    <a:pt x="695167" y="1073176"/>
                    <a:pt x="695167" y="1075019"/>
                  </a:cubicBezTo>
                  <a:cubicBezTo>
                    <a:pt x="695167" y="1075019"/>
                    <a:pt x="695167" y="1075019"/>
                    <a:pt x="693948" y="1075019"/>
                  </a:cubicBezTo>
                  <a:cubicBezTo>
                    <a:pt x="693948" y="1075019"/>
                    <a:pt x="693948" y="1074404"/>
                    <a:pt x="693948" y="1076247"/>
                  </a:cubicBezTo>
                  <a:cubicBezTo>
                    <a:pt x="693948" y="1076247"/>
                    <a:pt x="693948" y="1076247"/>
                    <a:pt x="693339" y="1076247"/>
                  </a:cubicBezTo>
                  <a:cubicBezTo>
                    <a:pt x="693339" y="1076247"/>
                    <a:pt x="693339" y="1076247"/>
                    <a:pt x="693339" y="1076861"/>
                  </a:cubicBezTo>
                  <a:cubicBezTo>
                    <a:pt x="693339" y="1076861"/>
                    <a:pt x="693339" y="1076861"/>
                    <a:pt x="692730" y="1076861"/>
                  </a:cubicBezTo>
                  <a:cubicBezTo>
                    <a:pt x="692730" y="1077475"/>
                    <a:pt x="692730" y="1076861"/>
                    <a:pt x="692730" y="1078704"/>
                  </a:cubicBezTo>
                  <a:cubicBezTo>
                    <a:pt x="692730" y="1078704"/>
                    <a:pt x="692730" y="1078704"/>
                    <a:pt x="692121" y="1078704"/>
                  </a:cubicBezTo>
                  <a:cubicBezTo>
                    <a:pt x="692121" y="1078704"/>
                    <a:pt x="692121" y="1079932"/>
                    <a:pt x="692121" y="1081774"/>
                  </a:cubicBezTo>
                  <a:cubicBezTo>
                    <a:pt x="692121" y="1081774"/>
                    <a:pt x="692121" y="1081774"/>
                    <a:pt x="692730" y="1081774"/>
                  </a:cubicBezTo>
                  <a:cubicBezTo>
                    <a:pt x="692730" y="1081774"/>
                    <a:pt x="692730" y="1081774"/>
                    <a:pt x="692730" y="1082389"/>
                  </a:cubicBezTo>
                  <a:cubicBezTo>
                    <a:pt x="692730" y="1082389"/>
                    <a:pt x="692730" y="1082389"/>
                    <a:pt x="692121" y="1082389"/>
                  </a:cubicBezTo>
                  <a:cubicBezTo>
                    <a:pt x="692121" y="1082389"/>
                    <a:pt x="692121" y="1081774"/>
                    <a:pt x="692121" y="1083617"/>
                  </a:cubicBezTo>
                  <a:cubicBezTo>
                    <a:pt x="692121" y="1083617"/>
                    <a:pt x="692121" y="1083617"/>
                    <a:pt x="691511" y="1083617"/>
                  </a:cubicBezTo>
                  <a:cubicBezTo>
                    <a:pt x="691511" y="1083617"/>
                    <a:pt x="691511" y="1083617"/>
                    <a:pt x="691511" y="1084231"/>
                  </a:cubicBezTo>
                  <a:cubicBezTo>
                    <a:pt x="691511" y="1084231"/>
                    <a:pt x="691511" y="1084231"/>
                    <a:pt x="692121" y="1084231"/>
                  </a:cubicBezTo>
                  <a:cubicBezTo>
                    <a:pt x="692121" y="1084231"/>
                    <a:pt x="692121" y="1084231"/>
                    <a:pt x="692121" y="1084845"/>
                  </a:cubicBezTo>
                  <a:cubicBezTo>
                    <a:pt x="692121" y="1084845"/>
                    <a:pt x="692121" y="1084845"/>
                    <a:pt x="691511" y="1084845"/>
                  </a:cubicBezTo>
                  <a:cubicBezTo>
                    <a:pt x="691511" y="1085459"/>
                    <a:pt x="691511" y="1084845"/>
                    <a:pt x="691511" y="1086688"/>
                  </a:cubicBezTo>
                  <a:cubicBezTo>
                    <a:pt x="691511" y="1086688"/>
                    <a:pt x="691511" y="1086688"/>
                    <a:pt x="692121" y="1086688"/>
                  </a:cubicBezTo>
                  <a:cubicBezTo>
                    <a:pt x="691511" y="1087302"/>
                    <a:pt x="692121" y="1087916"/>
                    <a:pt x="692730" y="1089758"/>
                  </a:cubicBezTo>
                  <a:cubicBezTo>
                    <a:pt x="692730" y="1089758"/>
                    <a:pt x="692730" y="1089758"/>
                    <a:pt x="693948" y="1089758"/>
                  </a:cubicBezTo>
                  <a:cubicBezTo>
                    <a:pt x="693948" y="1090373"/>
                    <a:pt x="693948" y="1091601"/>
                    <a:pt x="693948" y="1094058"/>
                  </a:cubicBezTo>
                  <a:cubicBezTo>
                    <a:pt x="693948" y="1094058"/>
                    <a:pt x="693948" y="1094058"/>
                    <a:pt x="695167" y="1094058"/>
                  </a:cubicBezTo>
                  <a:cubicBezTo>
                    <a:pt x="695167" y="1094058"/>
                    <a:pt x="695167" y="1094058"/>
                    <a:pt x="695167" y="1094672"/>
                  </a:cubicBezTo>
                  <a:cubicBezTo>
                    <a:pt x="695167" y="1094672"/>
                    <a:pt x="695167" y="1094672"/>
                    <a:pt x="695776" y="1094672"/>
                  </a:cubicBezTo>
                  <a:cubicBezTo>
                    <a:pt x="695776" y="1095286"/>
                    <a:pt x="695776" y="1096514"/>
                    <a:pt x="695776" y="1098357"/>
                  </a:cubicBezTo>
                  <a:cubicBezTo>
                    <a:pt x="695776" y="1098357"/>
                    <a:pt x="694557" y="1098357"/>
                    <a:pt x="695167" y="1096514"/>
                  </a:cubicBezTo>
                  <a:cubicBezTo>
                    <a:pt x="695167" y="1096514"/>
                    <a:pt x="695167" y="1096514"/>
                    <a:pt x="693948" y="1096514"/>
                  </a:cubicBezTo>
                  <a:cubicBezTo>
                    <a:pt x="693948" y="1096514"/>
                    <a:pt x="693948" y="1096514"/>
                    <a:pt x="693948" y="1097743"/>
                  </a:cubicBezTo>
                  <a:cubicBezTo>
                    <a:pt x="693948" y="1097743"/>
                    <a:pt x="693948" y="1097743"/>
                    <a:pt x="693339" y="1097743"/>
                  </a:cubicBezTo>
                  <a:cubicBezTo>
                    <a:pt x="693339" y="1097743"/>
                    <a:pt x="693339" y="1097128"/>
                    <a:pt x="693339" y="1098971"/>
                  </a:cubicBezTo>
                  <a:cubicBezTo>
                    <a:pt x="693339" y="1098971"/>
                    <a:pt x="693339" y="1098971"/>
                    <a:pt x="692730" y="1098357"/>
                  </a:cubicBezTo>
                  <a:cubicBezTo>
                    <a:pt x="692730" y="1098357"/>
                    <a:pt x="692730" y="1098357"/>
                    <a:pt x="692730" y="1098971"/>
                  </a:cubicBezTo>
                  <a:cubicBezTo>
                    <a:pt x="692730" y="1098971"/>
                    <a:pt x="692730" y="1098971"/>
                    <a:pt x="692121" y="1098971"/>
                  </a:cubicBezTo>
                  <a:cubicBezTo>
                    <a:pt x="692121" y="1099585"/>
                    <a:pt x="692121" y="1099585"/>
                    <a:pt x="691511" y="1100199"/>
                  </a:cubicBezTo>
                  <a:cubicBezTo>
                    <a:pt x="691511" y="1100199"/>
                    <a:pt x="691511" y="1100199"/>
                    <a:pt x="691511" y="1099585"/>
                  </a:cubicBezTo>
                  <a:cubicBezTo>
                    <a:pt x="691511" y="1099585"/>
                    <a:pt x="691511" y="1099585"/>
                    <a:pt x="690293" y="1099585"/>
                  </a:cubicBezTo>
                  <a:cubicBezTo>
                    <a:pt x="690293" y="1099585"/>
                    <a:pt x="690293" y="1099585"/>
                    <a:pt x="690293" y="1098971"/>
                  </a:cubicBezTo>
                  <a:cubicBezTo>
                    <a:pt x="690293" y="1098971"/>
                    <a:pt x="690902" y="1098971"/>
                    <a:pt x="689075" y="1098971"/>
                  </a:cubicBezTo>
                  <a:cubicBezTo>
                    <a:pt x="689075" y="1098971"/>
                    <a:pt x="689075" y="1098971"/>
                    <a:pt x="689075" y="1098357"/>
                  </a:cubicBezTo>
                  <a:cubicBezTo>
                    <a:pt x="689075" y="1098357"/>
                    <a:pt x="689075" y="1098357"/>
                    <a:pt x="688466" y="1098357"/>
                  </a:cubicBezTo>
                  <a:cubicBezTo>
                    <a:pt x="688466" y="1098357"/>
                    <a:pt x="688466" y="1098357"/>
                    <a:pt x="688466" y="1096514"/>
                  </a:cubicBezTo>
                  <a:cubicBezTo>
                    <a:pt x="688466" y="1096514"/>
                    <a:pt x="688466" y="1096514"/>
                    <a:pt x="689075" y="1096514"/>
                  </a:cubicBezTo>
                  <a:cubicBezTo>
                    <a:pt x="689075" y="1096514"/>
                    <a:pt x="689075" y="1096514"/>
                    <a:pt x="689075" y="1095900"/>
                  </a:cubicBezTo>
                  <a:cubicBezTo>
                    <a:pt x="689075" y="1095900"/>
                    <a:pt x="689075" y="1095900"/>
                    <a:pt x="688466" y="1095900"/>
                  </a:cubicBezTo>
                  <a:cubicBezTo>
                    <a:pt x="688466" y="1095900"/>
                    <a:pt x="688466" y="1095900"/>
                    <a:pt x="688466" y="1096514"/>
                  </a:cubicBezTo>
                  <a:cubicBezTo>
                    <a:pt x="688466" y="1097128"/>
                    <a:pt x="688466" y="1095900"/>
                    <a:pt x="686638" y="1095900"/>
                  </a:cubicBezTo>
                  <a:cubicBezTo>
                    <a:pt x="686638" y="1095900"/>
                    <a:pt x="686638" y="1095900"/>
                    <a:pt x="686638" y="1095286"/>
                  </a:cubicBezTo>
                  <a:cubicBezTo>
                    <a:pt x="686638" y="1095286"/>
                    <a:pt x="687247" y="1095286"/>
                    <a:pt x="685420" y="1095286"/>
                  </a:cubicBezTo>
                  <a:cubicBezTo>
                    <a:pt x="685420" y="1095286"/>
                    <a:pt x="685420" y="1095286"/>
                    <a:pt x="685420" y="1094672"/>
                  </a:cubicBezTo>
                  <a:cubicBezTo>
                    <a:pt x="685420" y="1094672"/>
                    <a:pt x="682983" y="1094058"/>
                    <a:pt x="683592" y="1095900"/>
                  </a:cubicBezTo>
                  <a:cubicBezTo>
                    <a:pt x="682983" y="1095900"/>
                    <a:pt x="681765" y="1095900"/>
                    <a:pt x="679937" y="1095900"/>
                  </a:cubicBezTo>
                  <a:cubicBezTo>
                    <a:pt x="679937" y="1095900"/>
                    <a:pt x="679937" y="1095900"/>
                    <a:pt x="679937" y="1095286"/>
                  </a:cubicBezTo>
                  <a:cubicBezTo>
                    <a:pt x="678719" y="1095900"/>
                    <a:pt x="678719" y="1094058"/>
                    <a:pt x="676891" y="1094058"/>
                  </a:cubicBezTo>
                  <a:cubicBezTo>
                    <a:pt x="676891" y="1094058"/>
                    <a:pt x="676891" y="1094058"/>
                    <a:pt x="676891" y="1093443"/>
                  </a:cubicBezTo>
                  <a:cubicBezTo>
                    <a:pt x="676891" y="1093443"/>
                    <a:pt x="676891" y="1093443"/>
                    <a:pt x="675064" y="1093443"/>
                  </a:cubicBezTo>
                  <a:cubicBezTo>
                    <a:pt x="675064" y="1093443"/>
                    <a:pt x="675064" y="1093443"/>
                    <a:pt x="675064" y="1092215"/>
                  </a:cubicBezTo>
                  <a:cubicBezTo>
                    <a:pt x="675064" y="1092215"/>
                    <a:pt x="673845" y="1092215"/>
                    <a:pt x="672018" y="1092215"/>
                  </a:cubicBezTo>
                  <a:cubicBezTo>
                    <a:pt x="672018" y="1092215"/>
                    <a:pt x="672018" y="1092215"/>
                    <a:pt x="672018" y="1093443"/>
                  </a:cubicBezTo>
                  <a:cubicBezTo>
                    <a:pt x="671408" y="1093443"/>
                    <a:pt x="672018" y="1093443"/>
                    <a:pt x="670190" y="1093443"/>
                  </a:cubicBezTo>
                  <a:cubicBezTo>
                    <a:pt x="670190" y="1093443"/>
                    <a:pt x="670190" y="1093443"/>
                    <a:pt x="670190" y="1094058"/>
                  </a:cubicBezTo>
                  <a:cubicBezTo>
                    <a:pt x="669581" y="1093443"/>
                    <a:pt x="669581" y="1094672"/>
                    <a:pt x="667144" y="1094672"/>
                  </a:cubicBezTo>
                  <a:cubicBezTo>
                    <a:pt x="667144" y="1094672"/>
                    <a:pt x="667144" y="1094672"/>
                    <a:pt x="667144" y="1095286"/>
                  </a:cubicBezTo>
                  <a:cubicBezTo>
                    <a:pt x="667144" y="1095286"/>
                    <a:pt x="667753" y="1095286"/>
                    <a:pt x="665926" y="1095286"/>
                  </a:cubicBezTo>
                  <a:cubicBezTo>
                    <a:pt x="665926" y="1095286"/>
                    <a:pt x="665926" y="1095286"/>
                    <a:pt x="665926" y="1095900"/>
                  </a:cubicBezTo>
                  <a:cubicBezTo>
                    <a:pt x="665317" y="1096514"/>
                    <a:pt x="664707" y="1094672"/>
                    <a:pt x="662271" y="1095286"/>
                  </a:cubicBezTo>
                  <a:cubicBezTo>
                    <a:pt x="662271" y="1095286"/>
                    <a:pt x="662271" y="1095286"/>
                    <a:pt x="662271" y="1094672"/>
                  </a:cubicBezTo>
                  <a:cubicBezTo>
                    <a:pt x="661662" y="1094672"/>
                    <a:pt x="660443" y="1094672"/>
                    <a:pt x="658616" y="1094672"/>
                  </a:cubicBezTo>
                  <a:cubicBezTo>
                    <a:pt x="658616" y="1094672"/>
                    <a:pt x="658616" y="1094672"/>
                    <a:pt x="658616" y="1095286"/>
                  </a:cubicBezTo>
                  <a:cubicBezTo>
                    <a:pt x="658616" y="1095286"/>
                    <a:pt x="658616" y="1095286"/>
                    <a:pt x="658006" y="1095286"/>
                  </a:cubicBezTo>
                  <a:cubicBezTo>
                    <a:pt x="658006" y="1095286"/>
                    <a:pt x="658006" y="1095286"/>
                    <a:pt x="658006" y="1094672"/>
                  </a:cubicBezTo>
                  <a:cubicBezTo>
                    <a:pt x="658006" y="1094672"/>
                    <a:pt x="658006" y="1094672"/>
                    <a:pt x="656788" y="1094672"/>
                  </a:cubicBezTo>
                  <a:cubicBezTo>
                    <a:pt x="656788" y="1094672"/>
                    <a:pt x="656788" y="1094672"/>
                    <a:pt x="656788" y="1094058"/>
                  </a:cubicBezTo>
                  <a:cubicBezTo>
                    <a:pt x="656788" y="1094058"/>
                    <a:pt x="656788" y="1094058"/>
                    <a:pt x="655570" y="1094058"/>
                  </a:cubicBezTo>
                  <a:cubicBezTo>
                    <a:pt x="655570" y="1094058"/>
                    <a:pt x="655570" y="1094058"/>
                    <a:pt x="655570" y="1093443"/>
                  </a:cubicBezTo>
                  <a:cubicBezTo>
                    <a:pt x="655570" y="1093443"/>
                    <a:pt x="655570" y="1093443"/>
                    <a:pt x="654961" y="1093443"/>
                  </a:cubicBezTo>
                  <a:cubicBezTo>
                    <a:pt x="654961" y="1093443"/>
                    <a:pt x="654961" y="1093443"/>
                    <a:pt x="654961" y="1092215"/>
                  </a:cubicBezTo>
                  <a:cubicBezTo>
                    <a:pt x="654961" y="1092215"/>
                    <a:pt x="655570" y="1092215"/>
                    <a:pt x="653742" y="1092215"/>
                  </a:cubicBezTo>
                  <a:cubicBezTo>
                    <a:pt x="653742" y="1092215"/>
                    <a:pt x="653742" y="1092215"/>
                    <a:pt x="653742" y="1091601"/>
                  </a:cubicBezTo>
                  <a:cubicBezTo>
                    <a:pt x="653133" y="1092215"/>
                    <a:pt x="653133" y="1090987"/>
                    <a:pt x="651305" y="1090987"/>
                  </a:cubicBezTo>
                  <a:cubicBezTo>
                    <a:pt x="651305" y="1090987"/>
                    <a:pt x="651305" y="1090987"/>
                    <a:pt x="651305" y="1090373"/>
                  </a:cubicBezTo>
                  <a:cubicBezTo>
                    <a:pt x="651305" y="1090373"/>
                    <a:pt x="650087" y="1090373"/>
                    <a:pt x="648869" y="1090373"/>
                  </a:cubicBezTo>
                  <a:cubicBezTo>
                    <a:pt x="648869" y="1090373"/>
                    <a:pt x="648869" y="1090373"/>
                    <a:pt x="648869" y="1089758"/>
                  </a:cubicBezTo>
                  <a:cubicBezTo>
                    <a:pt x="648260" y="1089758"/>
                    <a:pt x="647650" y="1089758"/>
                    <a:pt x="645823" y="1089758"/>
                  </a:cubicBezTo>
                  <a:cubicBezTo>
                    <a:pt x="645823" y="1089758"/>
                    <a:pt x="645823" y="1089758"/>
                    <a:pt x="645823" y="1088530"/>
                  </a:cubicBezTo>
                  <a:cubicBezTo>
                    <a:pt x="645823" y="1088530"/>
                    <a:pt x="645214" y="1088530"/>
                    <a:pt x="643386" y="1088530"/>
                  </a:cubicBezTo>
                  <a:cubicBezTo>
                    <a:pt x="643386" y="1088530"/>
                    <a:pt x="643386" y="1088530"/>
                    <a:pt x="643386" y="1089758"/>
                  </a:cubicBezTo>
                  <a:cubicBezTo>
                    <a:pt x="643386" y="1089758"/>
                    <a:pt x="643386" y="1089758"/>
                    <a:pt x="642777" y="1089758"/>
                  </a:cubicBezTo>
                  <a:cubicBezTo>
                    <a:pt x="642777" y="1089758"/>
                    <a:pt x="642777" y="1089758"/>
                    <a:pt x="642777" y="1088530"/>
                  </a:cubicBezTo>
                  <a:cubicBezTo>
                    <a:pt x="642168" y="1088530"/>
                    <a:pt x="640949" y="1088530"/>
                    <a:pt x="639122" y="1088530"/>
                  </a:cubicBezTo>
                  <a:cubicBezTo>
                    <a:pt x="639122" y="1088530"/>
                    <a:pt x="639122" y="1088530"/>
                    <a:pt x="639122" y="1087916"/>
                  </a:cubicBezTo>
                  <a:cubicBezTo>
                    <a:pt x="639122" y="1087916"/>
                    <a:pt x="639122" y="1087916"/>
                    <a:pt x="638513" y="1087916"/>
                  </a:cubicBezTo>
                  <a:cubicBezTo>
                    <a:pt x="638513" y="1087916"/>
                    <a:pt x="638513" y="1087916"/>
                    <a:pt x="638513" y="1087302"/>
                  </a:cubicBezTo>
                  <a:cubicBezTo>
                    <a:pt x="638513" y="1087302"/>
                    <a:pt x="638513" y="1087302"/>
                    <a:pt x="637903" y="1087302"/>
                  </a:cubicBezTo>
                  <a:cubicBezTo>
                    <a:pt x="637903" y="1087302"/>
                    <a:pt x="637903" y="1087302"/>
                    <a:pt x="637903" y="1086688"/>
                  </a:cubicBezTo>
                  <a:cubicBezTo>
                    <a:pt x="637903" y="1086688"/>
                    <a:pt x="637903" y="1086688"/>
                    <a:pt x="637294" y="1086688"/>
                  </a:cubicBezTo>
                  <a:cubicBezTo>
                    <a:pt x="637294" y="1086688"/>
                    <a:pt x="637294" y="1086688"/>
                    <a:pt x="637294" y="1086073"/>
                  </a:cubicBezTo>
                  <a:cubicBezTo>
                    <a:pt x="637294" y="1086073"/>
                    <a:pt x="637294" y="1086073"/>
                    <a:pt x="636076" y="1086073"/>
                  </a:cubicBezTo>
                  <a:cubicBezTo>
                    <a:pt x="636076" y="1085459"/>
                    <a:pt x="636076" y="1085459"/>
                    <a:pt x="636076" y="1083617"/>
                  </a:cubicBezTo>
                  <a:cubicBezTo>
                    <a:pt x="636076" y="1083617"/>
                    <a:pt x="636076" y="1083617"/>
                    <a:pt x="635467" y="1083617"/>
                  </a:cubicBezTo>
                  <a:cubicBezTo>
                    <a:pt x="635467" y="1083617"/>
                    <a:pt x="635467" y="1083003"/>
                    <a:pt x="635467" y="1081774"/>
                  </a:cubicBezTo>
                  <a:cubicBezTo>
                    <a:pt x="635467" y="1081774"/>
                    <a:pt x="635467" y="1081774"/>
                    <a:pt x="634858" y="1081774"/>
                  </a:cubicBezTo>
                  <a:cubicBezTo>
                    <a:pt x="634858" y="1081160"/>
                    <a:pt x="634858" y="1081774"/>
                    <a:pt x="634858" y="1079932"/>
                  </a:cubicBezTo>
                  <a:cubicBezTo>
                    <a:pt x="634858" y="1079932"/>
                    <a:pt x="634858" y="1079932"/>
                    <a:pt x="634248" y="1079932"/>
                  </a:cubicBezTo>
                  <a:cubicBezTo>
                    <a:pt x="634248" y="1079932"/>
                    <a:pt x="634248" y="1080546"/>
                    <a:pt x="634248" y="1078704"/>
                  </a:cubicBezTo>
                  <a:cubicBezTo>
                    <a:pt x="634248" y="1078704"/>
                    <a:pt x="634248" y="1078704"/>
                    <a:pt x="633639" y="1078704"/>
                  </a:cubicBezTo>
                  <a:cubicBezTo>
                    <a:pt x="633639" y="1078704"/>
                    <a:pt x="633639" y="1078704"/>
                    <a:pt x="633639" y="1078089"/>
                  </a:cubicBezTo>
                  <a:cubicBezTo>
                    <a:pt x="633639" y="1078089"/>
                    <a:pt x="633639" y="1078089"/>
                    <a:pt x="633030" y="1078089"/>
                  </a:cubicBezTo>
                  <a:cubicBezTo>
                    <a:pt x="633030" y="1077475"/>
                    <a:pt x="633030" y="1078089"/>
                    <a:pt x="633030" y="1076247"/>
                  </a:cubicBezTo>
                  <a:cubicBezTo>
                    <a:pt x="633030" y="1076247"/>
                    <a:pt x="633030" y="1076247"/>
                    <a:pt x="631812" y="1076247"/>
                  </a:cubicBezTo>
                  <a:cubicBezTo>
                    <a:pt x="631812" y="1076247"/>
                    <a:pt x="631812" y="1076861"/>
                    <a:pt x="631812" y="1075019"/>
                  </a:cubicBezTo>
                  <a:cubicBezTo>
                    <a:pt x="631812" y="1075019"/>
                    <a:pt x="631812" y="1075019"/>
                    <a:pt x="631202" y="1075019"/>
                  </a:cubicBezTo>
                  <a:cubicBezTo>
                    <a:pt x="631202" y="1075019"/>
                    <a:pt x="631202" y="1075019"/>
                    <a:pt x="631202" y="1074404"/>
                  </a:cubicBezTo>
                  <a:cubicBezTo>
                    <a:pt x="631202" y="1074404"/>
                    <a:pt x="631202" y="1074404"/>
                    <a:pt x="630593" y="1074404"/>
                  </a:cubicBezTo>
                  <a:cubicBezTo>
                    <a:pt x="630593" y="1073790"/>
                    <a:pt x="629984" y="1073790"/>
                    <a:pt x="629984" y="1071948"/>
                  </a:cubicBezTo>
                  <a:cubicBezTo>
                    <a:pt x="629984" y="1071948"/>
                    <a:pt x="629984" y="1071948"/>
                    <a:pt x="629375" y="1071948"/>
                  </a:cubicBezTo>
                  <a:cubicBezTo>
                    <a:pt x="628766" y="1071948"/>
                    <a:pt x="628157" y="1068877"/>
                    <a:pt x="626329" y="1068263"/>
                  </a:cubicBezTo>
                  <a:cubicBezTo>
                    <a:pt x="626329" y="1068263"/>
                    <a:pt x="626329" y="1068263"/>
                    <a:pt x="626329" y="1067649"/>
                  </a:cubicBezTo>
                  <a:cubicBezTo>
                    <a:pt x="626329" y="1067649"/>
                    <a:pt x="626329" y="1067649"/>
                    <a:pt x="625720" y="1067649"/>
                  </a:cubicBezTo>
                  <a:cubicBezTo>
                    <a:pt x="625720" y="1067649"/>
                    <a:pt x="625720" y="1067649"/>
                    <a:pt x="625720" y="1067034"/>
                  </a:cubicBezTo>
                  <a:cubicBezTo>
                    <a:pt x="625720" y="1067034"/>
                    <a:pt x="625720" y="1067034"/>
                    <a:pt x="624501" y="1067034"/>
                  </a:cubicBezTo>
                  <a:cubicBezTo>
                    <a:pt x="624501" y="1067034"/>
                    <a:pt x="624501" y="1067034"/>
                    <a:pt x="624501" y="1066420"/>
                  </a:cubicBezTo>
                  <a:cubicBezTo>
                    <a:pt x="624501" y="1066420"/>
                    <a:pt x="624501" y="1066420"/>
                    <a:pt x="623892" y="1066420"/>
                  </a:cubicBezTo>
                  <a:cubicBezTo>
                    <a:pt x="623892" y="1066420"/>
                    <a:pt x="623892" y="1066420"/>
                    <a:pt x="623892" y="1065192"/>
                  </a:cubicBezTo>
                  <a:cubicBezTo>
                    <a:pt x="623892" y="1065192"/>
                    <a:pt x="623892" y="1065192"/>
                    <a:pt x="623283" y="1065192"/>
                  </a:cubicBezTo>
                  <a:cubicBezTo>
                    <a:pt x="623283" y="1065192"/>
                    <a:pt x="623283" y="1065192"/>
                    <a:pt x="623283" y="1064578"/>
                  </a:cubicBezTo>
                  <a:cubicBezTo>
                    <a:pt x="623283" y="1064578"/>
                    <a:pt x="623283" y="1064578"/>
                    <a:pt x="622674" y="1064578"/>
                  </a:cubicBezTo>
                  <a:cubicBezTo>
                    <a:pt x="622674" y="1064578"/>
                    <a:pt x="622674" y="1064578"/>
                    <a:pt x="622674" y="1063964"/>
                  </a:cubicBezTo>
                  <a:cubicBezTo>
                    <a:pt x="622065" y="1064578"/>
                    <a:pt x="621455" y="1062735"/>
                    <a:pt x="619628" y="1062735"/>
                  </a:cubicBezTo>
                  <a:cubicBezTo>
                    <a:pt x="619628" y="1062735"/>
                    <a:pt x="619628" y="1062735"/>
                    <a:pt x="619628" y="1062121"/>
                  </a:cubicBezTo>
                  <a:cubicBezTo>
                    <a:pt x="619628" y="1062121"/>
                    <a:pt x="619628" y="1062121"/>
                    <a:pt x="619019" y="1062121"/>
                  </a:cubicBezTo>
                  <a:cubicBezTo>
                    <a:pt x="619019" y="1062121"/>
                    <a:pt x="619019" y="1062121"/>
                    <a:pt x="619019" y="1060893"/>
                  </a:cubicBezTo>
                  <a:cubicBezTo>
                    <a:pt x="619019" y="1060893"/>
                    <a:pt x="619019" y="1060893"/>
                    <a:pt x="617800" y="1060893"/>
                  </a:cubicBezTo>
                  <a:cubicBezTo>
                    <a:pt x="617800" y="1060893"/>
                    <a:pt x="617800" y="1060893"/>
                    <a:pt x="617800" y="1060279"/>
                  </a:cubicBezTo>
                  <a:cubicBezTo>
                    <a:pt x="617191" y="1060279"/>
                    <a:pt x="617800" y="1060279"/>
                    <a:pt x="615973" y="1060279"/>
                  </a:cubicBezTo>
                  <a:cubicBezTo>
                    <a:pt x="615973" y="1060279"/>
                    <a:pt x="615973" y="1060279"/>
                    <a:pt x="615973" y="1059665"/>
                  </a:cubicBezTo>
                  <a:cubicBezTo>
                    <a:pt x="615973" y="1059665"/>
                    <a:pt x="615364" y="1059665"/>
                    <a:pt x="614145" y="1059665"/>
                  </a:cubicBezTo>
                  <a:cubicBezTo>
                    <a:pt x="614145" y="1059665"/>
                    <a:pt x="614145" y="1059665"/>
                    <a:pt x="614145" y="1059050"/>
                  </a:cubicBezTo>
                  <a:cubicBezTo>
                    <a:pt x="613536" y="1059050"/>
                    <a:pt x="614145" y="1059050"/>
                    <a:pt x="612318" y="1059050"/>
                  </a:cubicBezTo>
                  <a:cubicBezTo>
                    <a:pt x="612318" y="1059050"/>
                    <a:pt x="612318" y="1059050"/>
                    <a:pt x="612318" y="1058436"/>
                  </a:cubicBezTo>
                  <a:cubicBezTo>
                    <a:pt x="611709" y="1058436"/>
                    <a:pt x="610490" y="1057208"/>
                    <a:pt x="608053" y="1057208"/>
                  </a:cubicBezTo>
                  <a:cubicBezTo>
                    <a:pt x="608053" y="1057208"/>
                    <a:pt x="608053" y="1057208"/>
                    <a:pt x="608053" y="1056594"/>
                  </a:cubicBezTo>
                  <a:cubicBezTo>
                    <a:pt x="607444" y="1056594"/>
                    <a:pt x="606226" y="1056594"/>
                    <a:pt x="603789" y="1056594"/>
                  </a:cubicBezTo>
                  <a:cubicBezTo>
                    <a:pt x="603789" y="1056594"/>
                    <a:pt x="603789" y="1056594"/>
                    <a:pt x="603789" y="1055980"/>
                  </a:cubicBezTo>
                  <a:cubicBezTo>
                    <a:pt x="602571" y="1055980"/>
                    <a:pt x="601352" y="1055980"/>
                    <a:pt x="598916" y="1055980"/>
                  </a:cubicBezTo>
                  <a:cubicBezTo>
                    <a:pt x="598916" y="1055980"/>
                    <a:pt x="598916" y="1055980"/>
                    <a:pt x="598916" y="1056594"/>
                  </a:cubicBezTo>
                  <a:cubicBezTo>
                    <a:pt x="597088" y="1056594"/>
                    <a:pt x="594651" y="1056594"/>
                    <a:pt x="591606" y="1056594"/>
                  </a:cubicBezTo>
                  <a:cubicBezTo>
                    <a:pt x="591606" y="1056594"/>
                    <a:pt x="591606" y="1056594"/>
                    <a:pt x="591606" y="1057208"/>
                  </a:cubicBezTo>
                  <a:cubicBezTo>
                    <a:pt x="591606" y="1057208"/>
                    <a:pt x="591606" y="1057208"/>
                    <a:pt x="590996" y="1057208"/>
                  </a:cubicBezTo>
                  <a:cubicBezTo>
                    <a:pt x="590996" y="1057208"/>
                    <a:pt x="590996" y="1057208"/>
                    <a:pt x="590996" y="1058436"/>
                  </a:cubicBezTo>
                  <a:cubicBezTo>
                    <a:pt x="589778" y="1058436"/>
                    <a:pt x="587950" y="1058436"/>
                    <a:pt x="584905" y="1058436"/>
                  </a:cubicBezTo>
                  <a:cubicBezTo>
                    <a:pt x="584905" y="1058436"/>
                    <a:pt x="584905" y="1058436"/>
                    <a:pt x="584905" y="1057208"/>
                  </a:cubicBezTo>
                  <a:cubicBezTo>
                    <a:pt x="584905" y="1057208"/>
                    <a:pt x="585514" y="1057208"/>
                    <a:pt x="583686" y="1057208"/>
                  </a:cubicBezTo>
                  <a:cubicBezTo>
                    <a:pt x="583686" y="1057208"/>
                    <a:pt x="583686" y="1057208"/>
                    <a:pt x="583686" y="1056594"/>
                  </a:cubicBezTo>
                  <a:cubicBezTo>
                    <a:pt x="583686" y="1056594"/>
                    <a:pt x="583686" y="1056594"/>
                    <a:pt x="583077" y="1056594"/>
                  </a:cubicBezTo>
                  <a:cubicBezTo>
                    <a:pt x="583077" y="1056594"/>
                    <a:pt x="583077" y="1056594"/>
                    <a:pt x="583077" y="1055980"/>
                  </a:cubicBezTo>
                  <a:cubicBezTo>
                    <a:pt x="583077" y="1055980"/>
                    <a:pt x="583077" y="1055980"/>
                    <a:pt x="581859" y="1055980"/>
                  </a:cubicBezTo>
                  <a:cubicBezTo>
                    <a:pt x="582468" y="1055980"/>
                    <a:pt x="581859" y="1054137"/>
                    <a:pt x="580031" y="1053523"/>
                  </a:cubicBezTo>
                  <a:cubicBezTo>
                    <a:pt x="580031" y="1053523"/>
                    <a:pt x="580031" y="1053523"/>
                    <a:pt x="580031" y="1052909"/>
                  </a:cubicBezTo>
                  <a:cubicBezTo>
                    <a:pt x="579422" y="1052909"/>
                    <a:pt x="577594" y="1052909"/>
                    <a:pt x="575767" y="1052909"/>
                  </a:cubicBezTo>
                  <a:cubicBezTo>
                    <a:pt x="575767" y="1052909"/>
                    <a:pt x="575767" y="1052909"/>
                    <a:pt x="575767" y="1053523"/>
                  </a:cubicBezTo>
                  <a:cubicBezTo>
                    <a:pt x="575767" y="1053523"/>
                    <a:pt x="575767" y="1053523"/>
                    <a:pt x="575158" y="1053523"/>
                  </a:cubicBezTo>
                  <a:cubicBezTo>
                    <a:pt x="575158" y="1053523"/>
                    <a:pt x="575158" y="1053523"/>
                    <a:pt x="575158" y="1052909"/>
                  </a:cubicBezTo>
                  <a:cubicBezTo>
                    <a:pt x="574548" y="1052909"/>
                    <a:pt x="574548" y="1052909"/>
                    <a:pt x="572721" y="1052909"/>
                  </a:cubicBezTo>
                  <a:cubicBezTo>
                    <a:pt x="572721" y="1052909"/>
                    <a:pt x="572721" y="1052909"/>
                    <a:pt x="572721" y="1052295"/>
                  </a:cubicBezTo>
                  <a:cubicBezTo>
                    <a:pt x="572721" y="1052295"/>
                    <a:pt x="572721" y="1052295"/>
                    <a:pt x="572112" y="1052295"/>
                  </a:cubicBezTo>
                  <a:cubicBezTo>
                    <a:pt x="572112" y="1052295"/>
                    <a:pt x="572112" y="1052295"/>
                    <a:pt x="572112" y="1051680"/>
                  </a:cubicBezTo>
                  <a:cubicBezTo>
                    <a:pt x="572112" y="1051680"/>
                    <a:pt x="572112" y="1051680"/>
                    <a:pt x="571503" y="1051680"/>
                  </a:cubicBezTo>
                  <a:cubicBezTo>
                    <a:pt x="571503" y="1051680"/>
                    <a:pt x="571503" y="1051680"/>
                    <a:pt x="571503" y="1051066"/>
                  </a:cubicBezTo>
                  <a:cubicBezTo>
                    <a:pt x="570893" y="1051066"/>
                    <a:pt x="570893" y="1051066"/>
                    <a:pt x="569066" y="1051066"/>
                  </a:cubicBezTo>
                  <a:cubicBezTo>
                    <a:pt x="569066" y="1051066"/>
                    <a:pt x="569066" y="1051066"/>
                    <a:pt x="569066" y="1050452"/>
                  </a:cubicBezTo>
                  <a:cubicBezTo>
                    <a:pt x="568457" y="1050452"/>
                    <a:pt x="567847" y="1049224"/>
                    <a:pt x="565411" y="1048610"/>
                  </a:cubicBezTo>
                  <a:cubicBezTo>
                    <a:pt x="566020" y="1048610"/>
                    <a:pt x="565411" y="1047995"/>
                    <a:pt x="564802" y="1046767"/>
                  </a:cubicBezTo>
                  <a:cubicBezTo>
                    <a:pt x="564802" y="1046767"/>
                    <a:pt x="564802" y="1046767"/>
                    <a:pt x="564192" y="1046767"/>
                  </a:cubicBezTo>
                  <a:cubicBezTo>
                    <a:pt x="564192" y="1046767"/>
                    <a:pt x="564192" y="1046767"/>
                    <a:pt x="564192" y="1045539"/>
                  </a:cubicBezTo>
                  <a:cubicBezTo>
                    <a:pt x="564192" y="1045539"/>
                    <a:pt x="564192" y="1045539"/>
                    <a:pt x="563583" y="1045539"/>
                  </a:cubicBezTo>
                  <a:cubicBezTo>
                    <a:pt x="563583" y="1045539"/>
                    <a:pt x="563583" y="1045539"/>
                    <a:pt x="563583" y="1044925"/>
                  </a:cubicBezTo>
                  <a:cubicBezTo>
                    <a:pt x="563583" y="1044925"/>
                    <a:pt x="563583" y="1044925"/>
                    <a:pt x="562365" y="1044925"/>
                  </a:cubicBezTo>
                  <a:cubicBezTo>
                    <a:pt x="562365" y="1044925"/>
                    <a:pt x="562365" y="1044925"/>
                    <a:pt x="562365" y="1044310"/>
                  </a:cubicBezTo>
                  <a:cubicBezTo>
                    <a:pt x="562365" y="1044310"/>
                    <a:pt x="562974" y="1044310"/>
                    <a:pt x="561146" y="1044310"/>
                  </a:cubicBezTo>
                  <a:cubicBezTo>
                    <a:pt x="561146" y="1044310"/>
                    <a:pt x="561146" y="1044310"/>
                    <a:pt x="561146" y="1043696"/>
                  </a:cubicBezTo>
                  <a:cubicBezTo>
                    <a:pt x="561146" y="1043696"/>
                    <a:pt x="561146" y="1043696"/>
                    <a:pt x="560537" y="1043696"/>
                  </a:cubicBezTo>
                  <a:cubicBezTo>
                    <a:pt x="560537" y="1043696"/>
                    <a:pt x="560537" y="1043696"/>
                    <a:pt x="560537" y="1043082"/>
                  </a:cubicBezTo>
                  <a:cubicBezTo>
                    <a:pt x="560537" y="1043082"/>
                    <a:pt x="560537" y="1043082"/>
                    <a:pt x="559928" y="1043082"/>
                  </a:cubicBezTo>
                  <a:cubicBezTo>
                    <a:pt x="559928" y="1043082"/>
                    <a:pt x="559928" y="1043082"/>
                    <a:pt x="559928" y="1041854"/>
                  </a:cubicBezTo>
                  <a:cubicBezTo>
                    <a:pt x="559319" y="1041854"/>
                    <a:pt x="557491" y="1043082"/>
                    <a:pt x="557491" y="1040625"/>
                  </a:cubicBezTo>
                  <a:cubicBezTo>
                    <a:pt x="557491" y="1040625"/>
                    <a:pt x="557491" y="1040625"/>
                    <a:pt x="556882" y="1040625"/>
                  </a:cubicBezTo>
                  <a:cubicBezTo>
                    <a:pt x="556882" y="1040625"/>
                    <a:pt x="556882" y="1040625"/>
                    <a:pt x="556882" y="1040011"/>
                  </a:cubicBezTo>
                  <a:cubicBezTo>
                    <a:pt x="556882" y="1040011"/>
                    <a:pt x="556882" y="1040011"/>
                    <a:pt x="556273" y="1040011"/>
                  </a:cubicBezTo>
                  <a:cubicBezTo>
                    <a:pt x="556273" y="1040011"/>
                    <a:pt x="556273" y="1040011"/>
                    <a:pt x="556273" y="1039397"/>
                  </a:cubicBezTo>
                  <a:cubicBezTo>
                    <a:pt x="555664" y="1039397"/>
                    <a:pt x="553836" y="1039397"/>
                    <a:pt x="552009" y="1039397"/>
                  </a:cubicBezTo>
                  <a:cubicBezTo>
                    <a:pt x="552009" y="1039397"/>
                    <a:pt x="552009" y="1039397"/>
                    <a:pt x="552009" y="1038783"/>
                  </a:cubicBezTo>
                  <a:cubicBezTo>
                    <a:pt x="551400" y="1038783"/>
                    <a:pt x="550181" y="1039397"/>
                    <a:pt x="548354" y="1039397"/>
                  </a:cubicBezTo>
                  <a:cubicBezTo>
                    <a:pt x="548354" y="1039397"/>
                    <a:pt x="548354" y="1039397"/>
                    <a:pt x="548354" y="1038783"/>
                  </a:cubicBezTo>
                  <a:cubicBezTo>
                    <a:pt x="548354" y="1038783"/>
                    <a:pt x="547744" y="1038783"/>
                    <a:pt x="545917" y="1038783"/>
                  </a:cubicBezTo>
                  <a:cubicBezTo>
                    <a:pt x="545917" y="1038783"/>
                    <a:pt x="545917" y="1038783"/>
                    <a:pt x="545917" y="1037555"/>
                  </a:cubicBezTo>
                  <a:cubicBezTo>
                    <a:pt x="545917" y="1037555"/>
                    <a:pt x="546526" y="1037555"/>
                    <a:pt x="544699" y="1037555"/>
                  </a:cubicBezTo>
                  <a:cubicBezTo>
                    <a:pt x="544699" y="1037555"/>
                    <a:pt x="544699" y="1037555"/>
                    <a:pt x="544699" y="1036940"/>
                  </a:cubicBezTo>
                  <a:cubicBezTo>
                    <a:pt x="544699" y="1036940"/>
                    <a:pt x="544699" y="1036940"/>
                    <a:pt x="544089" y="1036940"/>
                  </a:cubicBezTo>
                  <a:cubicBezTo>
                    <a:pt x="544089" y="1036940"/>
                    <a:pt x="544089" y="1035098"/>
                    <a:pt x="541653" y="1035098"/>
                  </a:cubicBezTo>
                  <a:cubicBezTo>
                    <a:pt x="541653" y="1035098"/>
                    <a:pt x="541653" y="1035098"/>
                    <a:pt x="541653" y="1033870"/>
                  </a:cubicBezTo>
                  <a:cubicBezTo>
                    <a:pt x="541653" y="1033870"/>
                    <a:pt x="541653" y="1033870"/>
                    <a:pt x="540434" y="1033870"/>
                  </a:cubicBezTo>
                  <a:cubicBezTo>
                    <a:pt x="540434" y="1033870"/>
                    <a:pt x="540434" y="1033870"/>
                    <a:pt x="540434" y="1033256"/>
                  </a:cubicBezTo>
                  <a:cubicBezTo>
                    <a:pt x="539825" y="1033256"/>
                    <a:pt x="540434" y="1033256"/>
                    <a:pt x="538607" y="1033256"/>
                  </a:cubicBezTo>
                  <a:cubicBezTo>
                    <a:pt x="538607" y="1033256"/>
                    <a:pt x="538607" y="1033256"/>
                    <a:pt x="538607" y="1032641"/>
                  </a:cubicBezTo>
                  <a:cubicBezTo>
                    <a:pt x="538607" y="1032641"/>
                    <a:pt x="538607" y="1032641"/>
                    <a:pt x="537998" y="1032641"/>
                  </a:cubicBezTo>
                  <a:cubicBezTo>
                    <a:pt x="537998" y="1032641"/>
                    <a:pt x="537998" y="1032641"/>
                    <a:pt x="537998" y="1032027"/>
                  </a:cubicBezTo>
                  <a:cubicBezTo>
                    <a:pt x="537998" y="1032027"/>
                    <a:pt x="536779" y="1032027"/>
                    <a:pt x="534952" y="1032027"/>
                  </a:cubicBezTo>
                  <a:cubicBezTo>
                    <a:pt x="535561" y="1031413"/>
                    <a:pt x="534952" y="1031413"/>
                    <a:pt x="534342" y="1029571"/>
                  </a:cubicBezTo>
                  <a:cubicBezTo>
                    <a:pt x="533733" y="1030185"/>
                    <a:pt x="533124" y="1028342"/>
                    <a:pt x="530687" y="1028956"/>
                  </a:cubicBezTo>
                  <a:cubicBezTo>
                    <a:pt x="531297" y="1028342"/>
                    <a:pt x="530078" y="1028342"/>
                    <a:pt x="530078" y="1025886"/>
                  </a:cubicBezTo>
                  <a:cubicBezTo>
                    <a:pt x="530078" y="1025886"/>
                    <a:pt x="530078" y="1025886"/>
                    <a:pt x="529469" y="1025886"/>
                  </a:cubicBezTo>
                  <a:cubicBezTo>
                    <a:pt x="529469" y="1025886"/>
                    <a:pt x="529469" y="1025886"/>
                    <a:pt x="529469" y="1025271"/>
                  </a:cubicBezTo>
                  <a:cubicBezTo>
                    <a:pt x="529469" y="1025271"/>
                    <a:pt x="529469" y="1025271"/>
                    <a:pt x="528860" y="1025271"/>
                  </a:cubicBezTo>
                  <a:cubicBezTo>
                    <a:pt x="528860" y="1025271"/>
                    <a:pt x="528860" y="1025271"/>
                    <a:pt x="528860" y="1024657"/>
                  </a:cubicBezTo>
                  <a:cubicBezTo>
                    <a:pt x="528860" y="1024657"/>
                    <a:pt x="527032" y="1025271"/>
                    <a:pt x="527032" y="1023429"/>
                  </a:cubicBezTo>
                  <a:cubicBezTo>
                    <a:pt x="527032" y="1023429"/>
                    <a:pt x="527032" y="1023429"/>
                    <a:pt x="526423" y="1023429"/>
                  </a:cubicBezTo>
                  <a:cubicBezTo>
                    <a:pt x="526423" y="1022815"/>
                    <a:pt x="526423" y="1023429"/>
                    <a:pt x="526423" y="1021586"/>
                  </a:cubicBezTo>
                  <a:cubicBezTo>
                    <a:pt x="526423" y="1021586"/>
                    <a:pt x="525814" y="1021586"/>
                    <a:pt x="524595" y="1021586"/>
                  </a:cubicBezTo>
                  <a:cubicBezTo>
                    <a:pt x="524595" y="1021586"/>
                    <a:pt x="523986" y="1021586"/>
                    <a:pt x="523377" y="1019744"/>
                  </a:cubicBezTo>
                  <a:cubicBezTo>
                    <a:pt x="523377" y="1019744"/>
                    <a:pt x="523986" y="1019744"/>
                    <a:pt x="522159" y="1019744"/>
                  </a:cubicBezTo>
                  <a:cubicBezTo>
                    <a:pt x="522159" y="1019744"/>
                    <a:pt x="522159" y="1019744"/>
                    <a:pt x="522159" y="1019130"/>
                  </a:cubicBezTo>
                  <a:cubicBezTo>
                    <a:pt x="522159" y="1019130"/>
                    <a:pt x="522159" y="1019130"/>
                    <a:pt x="521550" y="1019130"/>
                  </a:cubicBezTo>
                  <a:cubicBezTo>
                    <a:pt x="521550" y="1019130"/>
                    <a:pt x="521550" y="1019130"/>
                    <a:pt x="521550" y="1017901"/>
                  </a:cubicBezTo>
                  <a:cubicBezTo>
                    <a:pt x="520940" y="1017901"/>
                    <a:pt x="520331" y="1017901"/>
                    <a:pt x="518504" y="1017901"/>
                  </a:cubicBezTo>
                  <a:cubicBezTo>
                    <a:pt x="518504" y="1017901"/>
                    <a:pt x="518504" y="1017901"/>
                    <a:pt x="518504" y="1019130"/>
                  </a:cubicBezTo>
                  <a:cubicBezTo>
                    <a:pt x="518504" y="1019130"/>
                    <a:pt x="518504" y="1019130"/>
                    <a:pt x="517894" y="1019130"/>
                  </a:cubicBezTo>
                  <a:cubicBezTo>
                    <a:pt x="517894" y="1019130"/>
                    <a:pt x="517894" y="1019130"/>
                    <a:pt x="517894" y="1017901"/>
                  </a:cubicBezTo>
                  <a:cubicBezTo>
                    <a:pt x="517894" y="1017901"/>
                    <a:pt x="517285" y="1017901"/>
                    <a:pt x="515458" y="1017901"/>
                  </a:cubicBezTo>
                  <a:cubicBezTo>
                    <a:pt x="515458" y="1017901"/>
                    <a:pt x="515458" y="1017901"/>
                    <a:pt x="515458" y="1017287"/>
                  </a:cubicBezTo>
                  <a:cubicBezTo>
                    <a:pt x="514849" y="1017287"/>
                    <a:pt x="514239" y="1017287"/>
                    <a:pt x="511803" y="1017287"/>
                  </a:cubicBezTo>
                  <a:cubicBezTo>
                    <a:pt x="511803" y="1017287"/>
                    <a:pt x="511803" y="1017287"/>
                    <a:pt x="511803" y="1017901"/>
                  </a:cubicBezTo>
                  <a:cubicBezTo>
                    <a:pt x="511803" y="1017901"/>
                    <a:pt x="512412" y="1017901"/>
                    <a:pt x="510584" y="1017901"/>
                  </a:cubicBezTo>
                  <a:cubicBezTo>
                    <a:pt x="510584" y="1017901"/>
                    <a:pt x="510584" y="1017901"/>
                    <a:pt x="510584" y="1019130"/>
                  </a:cubicBezTo>
                  <a:cubicBezTo>
                    <a:pt x="510584" y="1019130"/>
                    <a:pt x="509975" y="1019130"/>
                    <a:pt x="508757" y="1019130"/>
                  </a:cubicBezTo>
                  <a:cubicBezTo>
                    <a:pt x="508757" y="1018516"/>
                    <a:pt x="508757" y="1018516"/>
                    <a:pt x="508757" y="1016673"/>
                  </a:cubicBezTo>
                  <a:cubicBezTo>
                    <a:pt x="508757" y="1016673"/>
                    <a:pt x="508757" y="1016673"/>
                    <a:pt x="507538" y="1016673"/>
                  </a:cubicBezTo>
                  <a:cubicBezTo>
                    <a:pt x="507538" y="1016673"/>
                    <a:pt x="507538" y="1016673"/>
                    <a:pt x="507538" y="1016059"/>
                  </a:cubicBezTo>
                  <a:cubicBezTo>
                    <a:pt x="507538" y="1016059"/>
                    <a:pt x="507538" y="1016059"/>
                    <a:pt x="506929" y="1016059"/>
                  </a:cubicBezTo>
                  <a:cubicBezTo>
                    <a:pt x="506929" y="1016059"/>
                    <a:pt x="506929" y="1016059"/>
                    <a:pt x="506929" y="1014216"/>
                  </a:cubicBezTo>
                  <a:cubicBezTo>
                    <a:pt x="506929" y="1014216"/>
                    <a:pt x="506929" y="1014216"/>
                    <a:pt x="506320" y="1014216"/>
                  </a:cubicBezTo>
                  <a:cubicBezTo>
                    <a:pt x="506320" y="1014216"/>
                    <a:pt x="506320" y="1014216"/>
                    <a:pt x="506320" y="1013602"/>
                  </a:cubicBezTo>
                  <a:cubicBezTo>
                    <a:pt x="506320" y="1013602"/>
                    <a:pt x="505102" y="1014216"/>
                    <a:pt x="505102" y="1012374"/>
                  </a:cubicBezTo>
                  <a:cubicBezTo>
                    <a:pt x="505102" y="1012374"/>
                    <a:pt x="505102" y="1012374"/>
                    <a:pt x="503883" y="1012374"/>
                  </a:cubicBezTo>
                  <a:cubicBezTo>
                    <a:pt x="503883" y="1012374"/>
                    <a:pt x="503883" y="1012374"/>
                    <a:pt x="503883" y="1011760"/>
                  </a:cubicBezTo>
                  <a:cubicBezTo>
                    <a:pt x="503274" y="1011146"/>
                    <a:pt x="501447" y="1011760"/>
                    <a:pt x="499619" y="1009917"/>
                  </a:cubicBezTo>
                  <a:cubicBezTo>
                    <a:pt x="499619" y="1009917"/>
                    <a:pt x="499619" y="1011146"/>
                    <a:pt x="498401" y="1010531"/>
                  </a:cubicBezTo>
                  <a:cubicBezTo>
                    <a:pt x="498401" y="1010531"/>
                    <a:pt x="498401" y="1010531"/>
                    <a:pt x="498401" y="1009917"/>
                  </a:cubicBezTo>
                  <a:cubicBezTo>
                    <a:pt x="494746" y="1009917"/>
                    <a:pt x="490481" y="1009917"/>
                    <a:pt x="485608" y="1010531"/>
                  </a:cubicBezTo>
                  <a:cubicBezTo>
                    <a:pt x="485608" y="1010531"/>
                    <a:pt x="485608" y="1010531"/>
                    <a:pt x="485608" y="1011760"/>
                  </a:cubicBezTo>
                  <a:cubicBezTo>
                    <a:pt x="484389" y="1011146"/>
                    <a:pt x="483780" y="1012374"/>
                    <a:pt x="480734" y="1012374"/>
                  </a:cubicBezTo>
                  <a:cubicBezTo>
                    <a:pt x="480734" y="1012374"/>
                    <a:pt x="480734" y="1012374"/>
                    <a:pt x="480734" y="1012988"/>
                  </a:cubicBezTo>
                  <a:cubicBezTo>
                    <a:pt x="480734" y="1012988"/>
                    <a:pt x="480734" y="1012988"/>
                    <a:pt x="478907" y="1012988"/>
                  </a:cubicBezTo>
                  <a:cubicBezTo>
                    <a:pt x="478907" y="1012988"/>
                    <a:pt x="478907" y="1012988"/>
                    <a:pt x="478907" y="1012374"/>
                  </a:cubicBezTo>
                  <a:cubicBezTo>
                    <a:pt x="478907" y="1012374"/>
                    <a:pt x="478907" y="1012374"/>
                    <a:pt x="478298" y="1012374"/>
                  </a:cubicBezTo>
                  <a:cubicBezTo>
                    <a:pt x="478298" y="1012374"/>
                    <a:pt x="478298" y="1012374"/>
                    <a:pt x="478298" y="1011760"/>
                  </a:cubicBezTo>
                  <a:cubicBezTo>
                    <a:pt x="478298" y="1011760"/>
                    <a:pt x="478298" y="1011760"/>
                    <a:pt x="477688" y="1011760"/>
                  </a:cubicBezTo>
                  <a:cubicBezTo>
                    <a:pt x="477688" y="1011760"/>
                    <a:pt x="477688" y="1011760"/>
                    <a:pt x="477688" y="1010531"/>
                  </a:cubicBezTo>
                  <a:cubicBezTo>
                    <a:pt x="477688" y="1010531"/>
                    <a:pt x="477688" y="1010531"/>
                    <a:pt x="476470" y="1010531"/>
                  </a:cubicBezTo>
                  <a:cubicBezTo>
                    <a:pt x="476470" y="1010531"/>
                    <a:pt x="476470" y="1010531"/>
                    <a:pt x="476470" y="1009917"/>
                  </a:cubicBezTo>
                  <a:cubicBezTo>
                    <a:pt x="476470" y="1009917"/>
                    <a:pt x="476470" y="1009917"/>
                    <a:pt x="475861" y="1009917"/>
                  </a:cubicBezTo>
                  <a:cubicBezTo>
                    <a:pt x="475861" y="1009917"/>
                    <a:pt x="475861" y="1010531"/>
                    <a:pt x="475861" y="1008689"/>
                  </a:cubicBezTo>
                  <a:cubicBezTo>
                    <a:pt x="475861" y="1008689"/>
                    <a:pt x="475861" y="1008689"/>
                    <a:pt x="475252" y="1008689"/>
                  </a:cubicBezTo>
                  <a:cubicBezTo>
                    <a:pt x="475252" y="1008689"/>
                    <a:pt x="475252" y="1008689"/>
                    <a:pt x="475252" y="1008075"/>
                  </a:cubicBezTo>
                  <a:cubicBezTo>
                    <a:pt x="475252" y="1008075"/>
                    <a:pt x="475252" y="1008075"/>
                    <a:pt x="474643" y="1008075"/>
                  </a:cubicBezTo>
                  <a:cubicBezTo>
                    <a:pt x="474643" y="1007461"/>
                    <a:pt x="474643" y="1007461"/>
                    <a:pt x="474643" y="1005618"/>
                  </a:cubicBezTo>
                  <a:cubicBezTo>
                    <a:pt x="474643" y="1005618"/>
                    <a:pt x="474643" y="1005618"/>
                    <a:pt x="474033" y="1005618"/>
                  </a:cubicBezTo>
                  <a:cubicBezTo>
                    <a:pt x="473424" y="1005618"/>
                    <a:pt x="474643" y="1004390"/>
                    <a:pt x="472206" y="1004390"/>
                  </a:cubicBezTo>
                  <a:cubicBezTo>
                    <a:pt x="472206" y="1004390"/>
                    <a:pt x="472206" y="1004390"/>
                    <a:pt x="472206" y="1003776"/>
                  </a:cubicBezTo>
                  <a:cubicBezTo>
                    <a:pt x="472206" y="1003776"/>
                    <a:pt x="472815" y="1003776"/>
                    <a:pt x="470987" y="1003776"/>
                  </a:cubicBezTo>
                  <a:cubicBezTo>
                    <a:pt x="470987" y="1003776"/>
                    <a:pt x="470987" y="1003776"/>
                    <a:pt x="470987" y="1002547"/>
                  </a:cubicBezTo>
                  <a:cubicBezTo>
                    <a:pt x="470378" y="1003162"/>
                    <a:pt x="469769" y="1001933"/>
                    <a:pt x="467942" y="1001933"/>
                  </a:cubicBezTo>
                  <a:cubicBezTo>
                    <a:pt x="467942" y="1001933"/>
                    <a:pt x="467942" y="1001933"/>
                    <a:pt x="467942" y="1002547"/>
                  </a:cubicBezTo>
                  <a:cubicBezTo>
                    <a:pt x="467942" y="1002547"/>
                    <a:pt x="467332" y="1002547"/>
                    <a:pt x="466114" y="1002547"/>
                  </a:cubicBezTo>
                  <a:cubicBezTo>
                    <a:pt x="466114" y="1002547"/>
                    <a:pt x="466114" y="1002547"/>
                    <a:pt x="466114" y="1001933"/>
                  </a:cubicBezTo>
                  <a:cubicBezTo>
                    <a:pt x="466114" y="1001933"/>
                    <a:pt x="466114" y="1001933"/>
                    <a:pt x="464896" y="1001933"/>
                  </a:cubicBezTo>
                  <a:cubicBezTo>
                    <a:pt x="464896" y="1001933"/>
                    <a:pt x="464896" y="1001933"/>
                    <a:pt x="464896" y="1001319"/>
                  </a:cubicBezTo>
                  <a:cubicBezTo>
                    <a:pt x="464896" y="1001319"/>
                    <a:pt x="465505" y="1001319"/>
                    <a:pt x="463677" y="1001319"/>
                  </a:cubicBezTo>
                  <a:cubicBezTo>
                    <a:pt x="463677" y="1001319"/>
                    <a:pt x="463677" y="1001319"/>
                    <a:pt x="463677" y="1000091"/>
                  </a:cubicBezTo>
                  <a:cubicBezTo>
                    <a:pt x="463677" y="1000091"/>
                    <a:pt x="463677" y="1000091"/>
                    <a:pt x="463068" y="1000091"/>
                  </a:cubicBezTo>
                  <a:cubicBezTo>
                    <a:pt x="463068" y="1000091"/>
                    <a:pt x="463068" y="1000091"/>
                    <a:pt x="463068" y="999477"/>
                  </a:cubicBezTo>
                  <a:cubicBezTo>
                    <a:pt x="463068" y="999477"/>
                    <a:pt x="463068" y="999477"/>
                    <a:pt x="462459" y="999477"/>
                  </a:cubicBezTo>
                  <a:cubicBezTo>
                    <a:pt x="462459" y="999477"/>
                    <a:pt x="462459" y="999477"/>
                    <a:pt x="462459" y="998248"/>
                  </a:cubicBezTo>
                  <a:cubicBezTo>
                    <a:pt x="462459" y="998248"/>
                    <a:pt x="462459" y="998248"/>
                    <a:pt x="461241" y="998248"/>
                  </a:cubicBezTo>
                  <a:cubicBezTo>
                    <a:pt x="461241" y="997634"/>
                    <a:pt x="461241" y="995792"/>
                    <a:pt x="461241" y="993335"/>
                  </a:cubicBezTo>
                  <a:cubicBezTo>
                    <a:pt x="461241" y="993335"/>
                    <a:pt x="461241" y="993335"/>
                    <a:pt x="460631" y="993335"/>
                  </a:cubicBezTo>
                  <a:cubicBezTo>
                    <a:pt x="460631" y="993335"/>
                    <a:pt x="460631" y="993335"/>
                    <a:pt x="460631" y="992721"/>
                  </a:cubicBezTo>
                  <a:cubicBezTo>
                    <a:pt x="460631" y="992721"/>
                    <a:pt x="460631" y="992721"/>
                    <a:pt x="460022" y="992721"/>
                  </a:cubicBezTo>
                  <a:cubicBezTo>
                    <a:pt x="460022" y="992721"/>
                    <a:pt x="460022" y="992107"/>
                    <a:pt x="460022" y="990264"/>
                  </a:cubicBezTo>
                  <a:cubicBezTo>
                    <a:pt x="460022" y="990264"/>
                    <a:pt x="460022" y="990264"/>
                    <a:pt x="459413" y="990264"/>
                  </a:cubicBezTo>
                  <a:cubicBezTo>
                    <a:pt x="459413" y="990264"/>
                    <a:pt x="459413" y="990264"/>
                    <a:pt x="459413" y="989650"/>
                  </a:cubicBezTo>
                  <a:cubicBezTo>
                    <a:pt x="459413" y="989650"/>
                    <a:pt x="459413" y="989650"/>
                    <a:pt x="458804" y="989650"/>
                  </a:cubicBezTo>
                  <a:cubicBezTo>
                    <a:pt x="458804" y="989650"/>
                    <a:pt x="458804" y="989650"/>
                    <a:pt x="458804" y="989036"/>
                  </a:cubicBezTo>
                  <a:cubicBezTo>
                    <a:pt x="458804" y="989036"/>
                    <a:pt x="458804" y="989036"/>
                    <a:pt x="458195" y="989036"/>
                  </a:cubicBezTo>
                  <a:cubicBezTo>
                    <a:pt x="458195" y="989036"/>
                    <a:pt x="458195" y="989036"/>
                    <a:pt x="458195" y="988422"/>
                  </a:cubicBezTo>
                  <a:cubicBezTo>
                    <a:pt x="458195" y="988422"/>
                    <a:pt x="458195" y="988422"/>
                    <a:pt x="456976" y="988422"/>
                  </a:cubicBezTo>
                  <a:cubicBezTo>
                    <a:pt x="456976" y="988422"/>
                    <a:pt x="456976" y="988422"/>
                    <a:pt x="456976" y="987807"/>
                  </a:cubicBezTo>
                  <a:cubicBezTo>
                    <a:pt x="456976" y="987807"/>
                    <a:pt x="456976" y="987807"/>
                    <a:pt x="458195" y="987807"/>
                  </a:cubicBezTo>
                  <a:cubicBezTo>
                    <a:pt x="458195" y="987193"/>
                    <a:pt x="457585" y="986579"/>
                    <a:pt x="458804" y="985965"/>
                  </a:cubicBezTo>
                  <a:cubicBezTo>
                    <a:pt x="458804" y="985965"/>
                    <a:pt x="458804" y="985965"/>
                    <a:pt x="458804" y="986579"/>
                  </a:cubicBezTo>
                  <a:cubicBezTo>
                    <a:pt x="458804" y="986579"/>
                    <a:pt x="458804" y="986579"/>
                    <a:pt x="459413" y="986579"/>
                  </a:cubicBezTo>
                  <a:cubicBezTo>
                    <a:pt x="459413" y="986579"/>
                    <a:pt x="459413" y="986579"/>
                    <a:pt x="459413" y="985965"/>
                  </a:cubicBezTo>
                  <a:cubicBezTo>
                    <a:pt x="459413" y="985965"/>
                    <a:pt x="459413" y="985965"/>
                    <a:pt x="460022" y="985965"/>
                  </a:cubicBezTo>
                  <a:cubicBezTo>
                    <a:pt x="460022" y="985965"/>
                    <a:pt x="460022" y="985965"/>
                    <a:pt x="460022" y="985351"/>
                  </a:cubicBezTo>
                  <a:cubicBezTo>
                    <a:pt x="460022" y="985351"/>
                    <a:pt x="460022" y="985351"/>
                    <a:pt x="460631" y="985351"/>
                  </a:cubicBezTo>
                  <a:cubicBezTo>
                    <a:pt x="460631" y="985351"/>
                    <a:pt x="460631" y="984737"/>
                    <a:pt x="460631" y="982894"/>
                  </a:cubicBezTo>
                  <a:cubicBezTo>
                    <a:pt x="460631" y="982894"/>
                    <a:pt x="460631" y="982894"/>
                    <a:pt x="460022" y="982894"/>
                  </a:cubicBezTo>
                  <a:cubicBezTo>
                    <a:pt x="460022" y="982894"/>
                    <a:pt x="460022" y="982894"/>
                    <a:pt x="460022" y="982280"/>
                  </a:cubicBezTo>
                  <a:cubicBezTo>
                    <a:pt x="461241" y="982894"/>
                    <a:pt x="461850" y="981052"/>
                    <a:pt x="461241" y="978595"/>
                  </a:cubicBezTo>
                  <a:cubicBezTo>
                    <a:pt x="461241" y="978595"/>
                    <a:pt x="461241" y="978595"/>
                    <a:pt x="460631" y="978595"/>
                  </a:cubicBezTo>
                  <a:cubicBezTo>
                    <a:pt x="460631" y="978595"/>
                    <a:pt x="460631" y="978595"/>
                    <a:pt x="460631" y="977981"/>
                  </a:cubicBezTo>
                  <a:cubicBezTo>
                    <a:pt x="460631" y="977981"/>
                    <a:pt x="460631" y="977981"/>
                    <a:pt x="460022" y="977981"/>
                  </a:cubicBezTo>
                  <a:cubicBezTo>
                    <a:pt x="460022" y="977981"/>
                    <a:pt x="460022" y="977981"/>
                    <a:pt x="460022" y="977367"/>
                  </a:cubicBezTo>
                  <a:cubicBezTo>
                    <a:pt x="460022" y="977367"/>
                    <a:pt x="460022" y="977367"/>
                    <a:pt x="460631" y="977367"/>
                  </a:cubicBezTo>
                  <a:cubicBezTo>
                    <a:pt x="460631" y="977367"/>
                    <a:pt x="460631" y="977367"/>
                    <a:pt x="460631" y="976753"/>
                  </a:cubicBezTo>
                  <a:cubicBezTo>
                    <a:pt x="460631" y="976753"/>
                    <a:pt x="461241" y="976753"/>
                    <a:pt x="459413" y="976753"/>
                  </a:cubicBezTo>
                  <a:cubicBezTo>
                    <a:pt x="459413" y="976753"/>
                    <a:pt x="459413" y="976753"/>
                    <a:pt x="459413" y="976138"/>
                  </a:cubicBezTo>
                  <a:cubicBezTo>
                    <a:pt x="459413" y="976138"/>
                    <a:pt x="459413" y="976138"/>
                    <a:pt x="460022" y="976138"/>
                  </a:cubicBezTo>
                  <a:cubicBezTo>
                    <a:pt x="460022" y="976138"/>
                    <a:pt x="460022" y="976138"/>
                    <a:pt x="460022" y="974910"/>
                  </a:cubicBezTo>
                  <a:cubicBezTo>
                    <a:pt x="460022" y="974910"/>
                    <a:pt x="460022" y="974910"/>
                    <a:pt x="460631" y="974910"/>
                  </a:cubicBezTo>
                  <a:cubicBezTo>
                    <a:pt x="460631" y="974910"/>
                    <a:pt x="460631" y="975524"/>
                    <a:pt x="460631" y="973682"/>
                  </a:cubicBezTo>
                  <a:cubicBezTo>
                    <a:pt x="460631" y="973682"/>
                    <a:pt x="460631" y="973682"/>
                    <a:pt x="461241" y="973682"/>
                  </a:cubicBezTo>
                  <a:cubicBezTo>
                    <a:pt x="461241" y="973682"/>
                    <a:pt x="461241" y="973682"/>
                    <a:pt x="461241" y="972453"/>
                  </a:cubicBezTo>
                  <a:cubicBezTo>
                    <a:pt x="461241" y="972453"/>
                    <a:pt x="461241" y="972453"/>
                    <a:pt x="462459" y="972453"/>
                  </a:cubicBezTo>
                  <a:cubicBezTo>
                    <a:pt x="462459" y="972453"/>
                    <a:pt x="462459" y="972453"/>
                    <a:pt x="462459" y="971225"/>
                  </a:cubicBezTo>
                  <a:cubicBezTo>
                    <a:pt x="462459" y="971225"/>
                    <a:pt x="462459" y="971225"/>
                    <a:pt x="463068" y="971225"/>
                  </a:cubicBezTo>
                  <a:cubicBezTo>
                    <a:pt x="463068" y="971225"/>
                    <a:pt x="463068" y="971225"/>
                    <a:pt x="463068" y="970611"/>
                  </a:cubicBezTo>
                  <a:cubicBezTo>
                    <a:pt x="463068" y="970611"/>
                    <a:pt x="463068" y="970611"/>
                    <a:pt x="462459" y="970611"/>
                  </a:cubicBezTo>
                  <a:cubicBezTo>
                    <a:pt x="462459" y="970611"/>
                    <a:pt x="462459" y="970611"/>
                    <a:pt x="462459" y="969997"/>
                  </a:cubicBezTo>
                  <a:cubicBezTo>
                    <a:pt x="462459" y="969997"/>
                    <a:pt x="462459" y="969997"/>
                    <a:pt x="463068" y="969997"/>
                  </a:cubicBezTo>
                  <a:cubicBezTo>
                    <a:pt x="463068" y="969997"/>
                    <a:pt x="463068" y="969997"/>
                    <a:pt x="463068" y="969383"/>
                  </a:cubicBezTo>
                  <a:cubicBezTo>
                    <a:pt x="463068" y="969383"/>
                    <a:pt x="463068" y="969383"/>
                    <a:pt x="462459" y="969383"/>
                  </a:cubicBezTo>
                  <a:cubicBezTo>
                    <a:pt x="462459" y="969383"/>
                    <a:pt x="462459" y="969383"/>
                    <a:pt x="462459" y="968154"/>
                  </a:cubicBezTo>
                  <a:cubicBezTo>
                    <a:pt x="462459" y="968154"/>
                    <a:pt x="462459" y="968154"/>
                    <a:pt x="463068" y="968154"/>
                  </a:cubicBezTo>
                  <a:cubicBezTo>
                    <a:pt x="463068" y="967540"/>
                    <a:pt x="462459" y="966926"/>
                    <a:pt x="463677" y="966312"/>
                  </a:cubicBezTo>
                  <a:cubicBezTo>
                    <a:pt x="463677" y="966312"/>
                    <a:pt x="463677" y="966312"/>
                    <a:pt x="464286" y="966926"/>
                  </a:cubicBezTo>
                  <a:cubicBezTo>
                    <a:pt x="464286" y="966926"/>
                    <a:pt x="464286" y="966926"/>
                    <a:pt x="464286" y="966312"/>
                  </a:cubicBezTo>
                  <a:cubicBezTo>
                    <a:pt x="464286" y="966312"/>
                    <a:pt x="462459" y="966312"/>
                    <a:pt x="463068" y="964469"/>
                  </a:cubicBezTo>
                  <a:cubicBezTo>
                    <a:pt x="463068" y="964469"/>
                    <a:pt x="463068" y="964469"/>
                    <a:pt x="463677" y="964469"/>
                  </a:cubicBezTo>
                  <a:cubicBezTo>
                    <a:pt x="463677" y="964469"/>
                    <a:pt x="463677" y="964469"/>
                    <a:pt x="463677" y="963241"/>
                  </a:cubicBezTo>
                  <a:cubicBezTo>
                    <a:pt x="463677" y="963241"/>
                    <a:pt x="464896" y="964469"/>
                    <a:pt x="464896" y="962013"/>
                  </a:cubicBezTo>
                  <a:cubicBezTo>
                    <a:pt x="464896" y="962013"/>
                    <a:pt x="464896" y="962013"/>
                    <a:pt x="466114" y="962013"/>
                  </a:cubicBezTo>
                  <a:cubicBezTo>
                    <a:pt x="466114" y="962013"/>
                    <a:pt x="466114" y="962013"/>
                    <a:pt x="466114" y="961398"/>
                  </a:cubicBezTo>
                  <a:cubicBezTo>
                    <a:pt x="466114" y="961398"/>
                    <a:pt x="466114" y="961398"/>
                    <a:pt x="466723" y="961398"/>
                  </a:cubicBezTo>
                  <a:cubicBezTo>
                    <a:pt x="466723" y="961398"/>
                    <a:pt x="466723" y="961398"/>
                    <a:pt x="466723" y="960784"/>
                  </a:cubicBezTo>
                  <a:cubicBezTo>
                    <a:pt x="466723" y="960784"/>
                    <a:pt x="466723" y="960784"/>
                    <a:pt x="467332" y="960784"/>
                  </a:cubicBezTo>
                  <a:cubicBezTo>
                    <a:pt x="467332" y="960170"/>
                    <a:pt x="467332" y="960784"/>
                    <a:pt x="467332" y="958942"/>
                  </a:cubicBezTo>
                  <a:cubicBezTo>
                    <a:pt x="467332" y="958942"/>
                    <a:pt x="467332" y="958942"/>
                    <a:pt x="467942" y="958942"/>
                  </a:cubicBezTo>
                  <a:cubicBezTo>
                    <a:pt x="467942" y="958942"/>
                    <a:pt x="467942" y="958942"/>
                    <a:pt x="467942" y="958328"/>
                  </a:cubicBezTo>
                  <a:cubicBezTo>
                    <a:pt x="468551" y="958328"/>
                    <a:pt x="469160" y="958328"/>
                    <a:pt x="470987" y="958328"/>
                  </a:cubicBezTo>
                  <a:cubicBezTo>
                    <a:pt x="470987" y="958328"/>
                    <a:pt x="470987" y="958328"/>
                    <a:pt x="470987" y="958942"/>
                  </a:cubicBezTo>
                  <a:cubicBezTo>
                    <a:pt x="470987" y="958942"/>
                    <a:pt x="470987" y="958942"/>
                    <a:pt x="471597" y="958942"/>
                  </a:cubicBezTo>
                  <a:cubicBezTo>
                    <a:pt x="471597" y="958942"/>
                    <a:pt x="471597" y="958942"/>
                    <a:pt x="471597" y="958328"/>
                  </a:cubicBezTo>
                  <a:cubicBezTo>
                    <a:pt x="471597" y="958328"/>
                    <a:pt x="471597" y="958328"/>
                    <a:pt x="472815" y="958328"/>
                  </a:cubicBezTo>
                  <a:cubicBezTo>
                    <a:pt x="472815" y="958328"/>
                    <a:pt x="472815" y="958328"/>
                    <a:pt x="472815" y="957713"/>
                  </a:cubicBezTo>
                  <a:cubicBezTo>
                    <a:pt x="473424" y="957713"/>
                    <a:pt x="472815" y="957713"/>
                    <a:pt x="474643" y="957713"/>
                  </a:cubicBezTo>
                  <a:cubicBezTo>
                    <a:pt x="474643" y="957713"/>
                    <a:pt x="474643" y="957713"/>
                    <a:pt x="474643" y="956485"/>
                  </a:cubicBezTo>
                  <a:cubicBezTo>
                    <a:pt x="474643" y="956485"/>
                    <a:pt x="474033" y="956485"/>
                    <a:pt x="475861" y="956485"/>
                  </a:cubicBezTo>
                  <a:cubicBezTo>
                    <a:pt x="475861" y="955871"/>
                    <a:pt x="475861" y="955257"/>
                    <a:pt x="475861" y="953414"/>
                  </a:cubicBezTo>
                  <a:cubicBezTo>
                    <a:pt x="475861" y="953414"/>
                    <a:pt x="475861" y="953414"/>
                    <a:pt x="477688" y="953414"/>
                  </a:cubicBezTo>
                  <a:cubicBezTo>
                    <a:pt x="477688" y="953414"/>
                    <a:pt x="477688" y="953414"/>
                    <a:pt x="477688" y="954029"/>
                  </a:cubicBezTo>
                  <a:cubicBezTo>
                    <a:pt x="477688" y="954029"/>
                    <a:pt x="478298" y="954029"/>
                    <a:pt x="480125" y="954029"/>
                  </a:cubicBezTo>
                  <a:cubicBezTo>
                    <a:pt x="480125" y="953414"/>
                    <a:pt x="480734" y="953414"/>
                    <a:pt x="480734" y="951572"/>
                  </a:cubicBezTo>
                  <a:cubicBezTo>
                    <a:pt x="480734" y="951572"/>
                    <a:pt x="480734" y="951572"/>
                    <a:pt x="481953" y="951572"/>
                  </a:cubicBezTo>
                  <a:cubicBezTo>
                    <a:pt x="481953" y="951572"/>
                    <a:pt x="481953" y="950958"/>
                    <a:pt x="481953" y="949115"/>
                  </a:cubicBezTo>
                  <a:cubicBezTo>
                    <a:pt x="481953" y="949115"/>
                    <a:pt x="481953" y="949115"/>
                    <a:pt x="480734" y="949115"/>
                  </a:cubicBezTo>
                  <a:cubicBezTo>
                    <a:pt x="480734" y="948501"/>
                    <a:pt x="480734" y="949115"/>
                    <a:pt x="480734" y="947273"/>
                  </a:cubicBezTo>
                  <a:cubicBezTo>
                    <a:pt x="480734" y="947273"/>
                    <a:pt x="480734" y="947273"/>
                    <a:pt x="480125" y="947273"/>
                  </a:cubicBezTo>
                  <a:cubicBezTo>
                    <a:pt x="480125" y="947273"/>
                    <a:pt x="480125" y="946659"/>
                    <a:pt x="480125" y="945430"/>
                  </a:cubicBezTo>
                  <a:cubicBezTo>
                    <a:pt x="480734" y="945430"/>
                    <a:pt x="480734" y="945430"/>
                    <a:pt x="481953" y="944816"/>
                  </a:cubicBezTo>
                  <a:cubicBezTo>
                    <a:pt x="481953" y="944816"/>
                    <a:pt x="481953" y="944202"/>
                    <a:pt x="481953" y="946044"/>
                  </a:cubicBezTo>
                  <a:cubicBezTo>
                    <a:pt x="481953" y="946044"/>
                    <a:pt x="483171" y="946044"/>
                    <a:pt x="484389" y="946044"/>
                  </a:cubicBezTo>
                  <a:cubicBezTo>
                    <a:pt x="484389" y="946659"/>
                    <a:pt x="484389" y="947273"/>
                    <a:pt x="484389" y="949115"/>
                  </a:cubicBezTo>
                  <a:cubicBezTo>
                    <a:pt x="484999" y="949115"/>
                    <a:pt x="484389" y="949115"/>
                    <a:pt x="486217" y="949115"/>
                  </a:cubicBezTo>
                  <a:cubicBezTo>
                    <a:pt x="486217" y="949115"/>
                    <a:pt x="486217" y="948501"/>
                    <a:pt x="486217" y="950344"/>
                  </a:cubicBezTo>
                  <a:cubicBezTo>
                    <a:pt x="486217" y="950344"/>
                    <a:pt x="486217" y="950344"/>
                    <a:pt x="486826" y="950344"/>
                  </a:cubicBezTo>
                  <a:cubicBezTo>
                    <a:pt x="486826" y="950958"/>
                    <a:pt x="486826" y="952186"/>
                    <a:pt x="486826" y="954029"/>
                  </a:cubicBezTo>
                  <a:cubicBezTo>
                    <a:pt x="486826" y="954029"/>
                    <a:pt x="486826" y="954029"/>
                    <a:pt x="487435" y="954029"/>
                  </a:cubicBezTo>
                  <a:cubicBezTo>
                    <a:pt x="487435" y="954029"/>
                    <a:pt x="487435" y="954029"/>
                    <a:pt x="487435" y="954643"/>
                  </a:cubicBezTo>
                  <a:cubicBezTo>
                    <a:pt x="487435" y="954643"/>
                    <a:pt x="487435" y="954643"/>
                    <a:pt x="488045" y="954643"/>
                  </a:cubicBezTo>
                  <a:cubicBezTo>
                    <a:pt x="488045" y="954643"/>
                    <a:pt x="488045" y="954643"/>
                    <a:pt x="488045" y="956485"/>
                  </a:cubicBezTo>
                  <a:cubicBezTo>
                    <a:pt x="488045" y="956485"/>
                    <a:pt x="488045" y="956485"/>
                    <a:pt x="489263" y="956485"/>
                  </a:cubicBezTo>
                  <a:cubicBezTo>
                    <a:pt x="489263" y="956485"/>
                    <a:pt x="489263" y="956485"/>
                    <a:pt x="489263" y="957099"/>
                  </a:cubicBezTo>
                  <a:cubicBezTo>
                    <a:pt x="489263" y="957099"/>
                    <a:pt x="489263" y="957099"/>
                    <a:pt x="489872" y="957099"/>
                  </a:cubicBezTo>
                  <a:cubicBezTo>
                    <a:pt x="489872" y="957099"/>
                    <a:pt x="489872" y="957099"/>
                    <a:pt x="489872" y="957713"/>
                  </a:cubicBezTo>
                  <a:cubicBezTo>
                    <a:pt x="489872" y="957713"/>
                    <a:pt x="489872" y="957713"/>
                    <a:pt x="490481" y="957713"/>
                  </a:cubicBezTo>
                  <a:cubicBezTo>
                    <a:pt x="490481" y="957713"/>
                    <a:pt x="490481" y="957713"/>
                    <a:pt x="490481" y="958328"/>
                  </a:cubicBezTo>
                  <a:cubicBezTo>
                    <a:pt x="490481" y="958328"/>
                    <a:pt x="490481" y="958328"/>
                    <a:pt x="491090" y="958328"/>
                  </a:cubicBezTo>
                  <a:cubicBezTo>
                    <a:pt x="491090" y="958328"/>
                    <a:pt x="491090" y="958328"/>
                    <a:pt x="491090" y="958942"/>
                  </a:cubicBezTo>
                  <a:cubicBezTo>
                    <a:pt x="491090" y="958942"/>
                    <a:pt x="491090" y="958942"/>
                    <a:pt x="492309" y="958942"/>
                  </a:cubicBezTo>
                  <a:cubicBezTo>
                    <a:pt x="492309" y="958942"/>
                    <a:pt x="492309" y="958942"/>
                    <a:pt x="492309" y="959556"/>
                  </a:cubicBezTo>
                  <a:cubicBezTo>
                    <a:pt x="492309" y="959556"/>
                    <a:pt x="492309" y="959556"/>
                    <a:pt x="493527" y="959556"/>
                  </a:cubicBezTo>
                  <a:cubicBezTo>
                    <a:pt x="493527" y="959556"/>
                    <a:pt x="493527" y="959556"/>
                    <a:pt x="493527" y="958942"/>
                  </a:cubicBezTo>
                  <a:cubicBezTo>
                    <a:pt x="493527" y="958942"/>
                    <a:pt x="493527" y="958942"/>
                    <a:pt x="494136" y="958942"/>
                  </a:cubicBezTo>
                  <a:cubicBezTo>
                    <a:pt x="494136" y="959556"/>
                    <a:pt x="494136" y="959556"/>
                    <a:pt x="494136" y="961398"/>
                  </a:cubicBezTo>
                  <a:cubicBezTo>
                    <a:pt x="494136" y="961398"/>
                    <a:pt x="493527" y="961398"/>
                    <a:pt x="495355" y="961398"/>
                  </a:cubicBezTo>
                  <a:cubicBezTo>
                    <a:pt x="495355" y="961398"/>
                    <a:pt x="495355" y="961398"/>
                    <a:pt x="495355" y="962013"/>
                  </a:cubicBezTo>
                  <a:cubicBezTo>
                    <a:pt x="495964" y="962013"/>
                    <a:pt x="496573" y="962013"/>
                    <a:pt x="498401" y="962013"/>
                  </a:cubicBezTo>
                  <a:cubicBezTo>
                    <a:pt x="498401" y="962013"/>
                    <a:pt x="498401" y="962013"/>
                    <a:pt x="498401" y="961398"/>
                  </a:cubicBezTo>
                  <a:cubicBezTo>
                    <a:pt x="498401" y="961398"/>
                    <a:pt x="499619" y="961398"/>
                    <a:pt x="501447" y="961398"/>
                  </a:cubicBezTo>
                  <a:cubicBezTo>
                    <a:pt x="501447" y="961398"/>
                    <a:pt x="501447" y="961398"/>
                    <a:pt x="501447" y="960784"/>
                  </a:cubicBezTo>
                  <a:cubicBezTo>
                    <a:pt x="501447" y="960784"/>
                    <a:pt x="500837" y="960784"/>
                    <a:pt x="502665" y="960784"/>
                  </a:cubicBezTo>
                  <a:cubicBezTo>
                    <a:pt x="502665" y="960784"/>
                    <a:pt x="502665" y="960784"/>
                    <a:pt x="502665" y="959556"/>
                  </a:cubicBezTo>
                  <a:cubicBezTo>
                    <a:pt x="502665" y="959556"/>
                    <a:pt x="502665" y="959556"/>
                    <a:pt x="503883" y="959556"/>
                  </a:cubicBezTo>
                  <a:cubicBezTo>
                    <a:pt x="503883" y="959556"/>
                    <a:pt x="503883" y="959556"/>
                    <a:pt x="503883" y="958942"/>
                  </a:cubicBezTo>
                  <a:cubicBezTo>
                    <a:pt x="504492" y="959556"/>
                    <a:pt x="504492" y="958942"/>
                    <a:pt x="506320" y="958328"/>
                  </a:cubicBezTo>
                  <a:cubicBezTo>
                    <a:pt x="506320" y="958328"/>
                    <a:pt x="506320" y="958328"/>
                    <a:pt x="506320" y="957713"/>
                  </a:cubicBezTo>
                  <a:cubicBezTo>
                    <a:pt x="506320" y="957713"/>
                    <a:pt x="506320" y="957713"/>
                    <a:pt x="507538" y="957713"/>
                  </a:cubicBezTo>
                  <a:cubicBezTo>
                    <a:pt x="507538" y="957713"/>
                    <a:pt x="507538" y="955871"/>
                    <a:pt x="509975" y="956485"/>
                  </a:cubicBezTo>
                  <a:cubicBezTo>
                    <a:pt x="509975" y="956485"/>
                    <a:pt x="509975" y="956485"/>
                    <a:pt x="509975" y="955257"/>
                  </a:cubicBezTo>
                  <a:cubicBezTo>
                    <a:pt x="509975" y="955257"/>
                    <a:pt x="509975" y="955257"/>
                    <a:pt x="510584" y="955257"/>
                  </a:cubicBezTo>
                  <a:cubicBezTo>
                    <a:pt x="510584" y="955257"/>
                    <a:pt x="510584" y="955257"/>
                    <a:pt x="510584" y="954643"/>
                  </a:cubicBezTo>
                  <a:cubicBezTo>
                    <a:pt x="510584" y="954643"/>
                    <a:pt x="510584" y="954643"/>
                    <a:pt x="511193" y="954643"/>
                  </a:cubicBezTo>
                  <a:cubicBezTo>
                    <a:pt x="511193" y="954643"/>
                    <a:pt x="511193" y="954643"/>
                    <a:pt x="511193" y="954029"/>
                  </a:cubicBezTo>
                  <a:cubicBezTo>
                    <a:pt x="511193" y="954029"/>
                    <a:pt x="511193" y="954029"/>
                    <a:pt x="510584" y="954029"/>
                  </a:cubicBezTo>
                  <a:cubicBezTo>
                    <a:pt x="510584" y="953414"/>
                    <a:pt x="510584" y="952186"/>
                    <a:pt x="509975" y="950344"/>
                  </a:cubicBezTo>
                  <a:cubicBezTo>
                    <a:pt x="509975" y="950344"/>
                    <a:pt x="509975" y="950344"/>
                    <a:pt x="509366" y="950344"/>
                  </a:cubicBezTo>
                  <a:cubicBezTo>
                    <a:pt x="509366" y="950344"/>
                    <a:pt x="509366" y="950344"/>
                    <a:pt x="509366" y="949115"/>
                  </a:cubicBezTo>
                  <a:cubicBezTo>
                    <a:pt x="509366" y="949115"/>
                    <a:pt x="508757" y="949115"/>
                    <a:pt x="510584" y="949115"/>
                  </a:cubicBezTo>
                  <a:cubicBezTo>
                    <a:pt x="510584" y="948501"/>
                    <a:pt x="510584" y="949115"/>
                    <a:pt x="510584" y="947273"/>
                  </a:cubicBezTo>
                  <a:cubicBezTo>
                    <a:pt x="510584" y="947273"/>
                    <a:pt x="510584" y="947273"/>
                    <a:pt x="511193" y="947273"/>
                  </a:cubicBezTo>
                  <a:cubicBezTo>
                    <a:pt x="511193" y="947273"/>
                    <a:pt x="511193" y="947887"/>
                    <a:pt x="511193" y="946044"/>
                  </a:cubicBezTo>
                  <a:cubicBezTo>
                    <a:pt x="511193" y="946044"/>
                    <a:pt x="511193" y="946044"/>
                    <a:pt x="510584" y="946044"/>
                  </a:cubicBezTo>
                  <a:cubicBezTo>
                    <a:pt x="510584" y="946044"/>
                    <a:pt x="510584" y="946044"/>
                    <a:pt x="510584" y="945430"/>
                  </a:cubicBezTo>
                  <a:cubicBezTo>
                    <a:pt x="510584" y="945430"/>
                    <a:pt x="510584" y="945430"/>
                    <a:pt x="511193" y="945430"/>
                  </a:cubicBezTo>
                  <a:cubicBezTo>
                    <a:pt x="511193" y="945430"/>
                    <a:pt x="511193" y="945430"/>
                    <a:pt x="511193" y="944816"/>
                  </a:cubicBezTo>
                  <a:cubicBezTo>
                    <a:pt x="511193" y="944816"/>
                    <a:pt x="511193" y="944816"/>
                    <a:pt x="511803" y="944816"/>
                  </a:cubicBezTo>
                  <a:cubicBezTo>
                    <a:pt x="511803" y="944816"/>
                    <a:pt x="511803" y="944816"/>
                    <a:pt x="511803" y="943588"/>
                  </a:cubicBezTo>
                  <a:cubicBezTo>
                    <a:pt x="511803" y="943588"/>
                    <a:pt x="511803" y="943588"/>
                    <a:pt x="513021" y="943588"/>
                  </a:cubicBezTo>
                  <a:cubicBezTo>
                    <a:pt x="513021" y="943588"/>
                    <a:pt x="513021" y="943588"/>
                    <a:pt x="513021" y="942974"/>
                  </a:cubicBezTo>
                  <a:cubicBezTo>
                    <a:pt x="513021" y="942974"/>
                    <a:pt x="514239" y="942974"/>
                    <a:pt x="515458" y="942974"/>
                  </a:cubicBezTo>
                  <a:cubicBezTo>
                    <a:pt x="515458" y="942974"/>
                    <a:pt x="515458" y="942974"/>
                    <a:pt x="515458" y="943588"/>
                  </a:cubicBezTo>
                  <a:cubicBezTo>
                    <a:pt x="516067" y="943588"/>
                    <a:pt x="516067" y="943588"/>
                    <a:pt x="517894" y="943588"/>
                  </a:cubicBezTo>
                  <a:cubicBezTo>
                    <a:pt x="517894" y="944202"/>
                    <a:pt x="517894" y="943588"/>
                    <a:pt x="517894" y="945430"/>
                  </a:cubicBezTo>
                  <a:cubicBezTo>
                    <a:pt x="518504" y="945430"/>
                    <a:pt x="519722" y="945430"/>
                    <a:pt x="521550" y="945430"/>
                  </a:cubicBezTo>
                  <a:cubicBezTo>
                    <a:pt x="521550" y="945430"/>
                    <a:pt x="521550" y="945430"/>
                    <a:pt x="521550" y="944816"/>
                  </a:cubicBezTo>
                  <a:cubicBezTo>
                    <a:pt x="522159" y="944816"/>
                    <a:pt x="522768" y="944202"/>
                    <a:pt x="524595" y="943588"/>
                  </a:cubicBezTo>
                  <a:cubicBezTo>
                    <a:pt x="524595" y="943588"/>
                    <a:pt x="524595" y="942974"/>
                    <a:pt x="524595" y="941745"/>
                  </a:cubicBezTo>
                  <a:cubicBezTo>
                    <a:pt x="525205" y="941745"/>
                    <a:pt x="525814" y="941745"/>
                    <a:pt x="528251" y="941745"/>
                  </a:cubicBezTo>
                  <a:cubicBezTo>
                    <a:pt x="527641" y="941131"/>
                    <a:pt x="528251" y="941131"/>
                    <a:pt x="528860" y="939289"/>
                  </a:cubicBezTo>
                  <a:cubicBezTo>
                    <a:pt x="528860" y="939289"/>
                    <a:pt x="529469" y="940517"/>
                    <a:pt x="530687" y="938674"/>
                  </a:cubicBezTo>
                  <a:cubicBezTo>
                    <a:pt x="530687" y="938674"/>
                    <a:pt x="530687" y="938674"/>
                    <a:pt x="530687" y="939289"/>
                  </a:cubicBezTo>
                  <a:cubicBezTo>
                    <a:pt x="530687" y="939289"/>
                    <a:pt x="530687" y="939289"/>
                    <a:pt x="531297" y="939289"/>
                  </a:cubicBezTo>
                  <a:cubicBezTo>
                    <a:pt x="531297" y="939289"/>
                    <a:pt x="531297" y="939289"/>
                    <a:pt x="531297" y="939903"/>
                  </a:cubicBezTo>
                  <a:cubicBezTo>
                    <a:pt x="531297" y="939903"/>
                    <a:pt x="531297" y="939903"/>
                    <a:pt x="532515" y="939903"/>
                  </a:cubicBezTo>
                  <a:cubicBezTo>
                    <a:pt x="532515" y="939903"/>
                    <a:pt x="532515" y="939903"/>
                    <a:pt x="532515" y="941131"/>
                  </a:cubicBezTo>
                  <a:cubicBezTo>
                    <a:pt x="532515" y="941131"/>
                    <a:pt x="532515" y="941131"/>
                    <a:pt x="531297" y="941131"/>
                  </a:cubicBezTo>
                  <a:cubicBezTo>
                    <a:pt x="531297" y="941131"/>
                    <a:pt x="531297" y="941131"/>
                    <a:pt x="531297" y="941745"/>
                  </a:cubicBezTo>
                  <a:cubicBezTo>
                    <a:pt x="531906" y="941745"/>
                    <a:pt x="531297" y="941745"/>
                    <a:pt x="533124" y="941745"/>
                  </a:cubicBezTo>
                  <a:cubicBezTo>
                    <a:pt x="533124" y="941745"/>
                    <a:pt x="533124" y="941745"/>
                    <a:pt x="533124" y="942359"/>
                  </a:cubicBezTo>
                  <a:cubicBezTo>
                    <a:pt x="533124" y="942359"/>
                    <a:pt x="532515" y="942359"/>
                    <a:pt x="534342" y="942359"/>
                  </a:cubicBezTo>
                  <a:cubicBezTo>
                    <a:pt x="534342" y="942359"/>
                    <a:pt x="534342" y="942359"/>
                    <a:pt x="534342" y="942974"/>
                  </a:cubicBezTo>
                  <a:cubicBezTo>
                    <a:pt x="534342" y="942974"/>
                    <a:pt x="534342" y="942974"/>
                    <a:pt x="534952" y="942974"/>
                  </a:cubicBezTo>
                  <a:cubicBezTo>
                    <a:pt x="534952" y="942974"/>
                    <a:pt x="534952" y="943588"/>
                    <a:pt x="534952" y="945430"/>
                  </a:cubicBezTo>
                  <a:cubicBezTo>
                    <a:pt x="534952" y="945430"/>
                    <a:pt x="534952" y="945430"/>
                    <a:pt x="536170" y="945430"/>
                  </a:cubicBezTo>
                  <a:cubicBezTo>
                    <a:pt x="536170" y="945430"/>
                    <a:pt x="536170" y="946659"/>
                    <a:pt x="536170" y="947887"/>
                  </a:cubicBezTo>
                  <a:cubicBezTo>
                    <a:pt x="536170" y="947887"/>
                    <a:pt x="536170" y="947887"/>
                    <a:pt x="534952" y="947887"/>
                  </a:cubicBezTo>
                  <a:cubicBezTo>
                    <a:pt x="534952" y="948501"/>
                    <a:pt x="534952" y="947887"/>
                    <a:pt x="534952" y="949729"/>
                  </a:cubicBezTo>
                  <a:cubicBezTo>
                    <a:pt x="534952" y="949729"/>
                    <a:pt x="534952" y="949729"/>
                    <a:pt x="536170" y="949729"/>
                  </a:cubicBezTo>
                  <a:cubicBezTo>
                    <a:pt x="536170" y="949729"/>
                    <a:pt x="536170" y="949729"/>
                    <a:pt x="534952" y="950344"/>
                  </a:cubicBezTo>
                  <a:cubicBezTo>
                    <a:pt x="535561" y="950344"/>
                    <a:pt x="534952" y="950344"/>
                    <a:pt x="536779" y="950344"/>
                  </a:cubicBezTo>
                  <a:cubicBezTo>
                    <a:pt x="536779" y="950344"/>
                    <a:pt x="536779" y="950344"/>
                    <a:pt x="536779" y="950958"/>
                  </a:cubicBezTo>
                  <a:cubicBezTo>
                    <a:pt x="536779" y="950958"/>
                    <a:pt x="536779" y="950958"/>
                    <a:pt x="537388" y="950958"/>
                  </a:cubicBezTo>
                  <a:cubicBezTo>
                    <a:pt x="537388" y="950958"/>
                    <a:pt x="537388" y="950958"/>
                    <a:pt x="537388" y="951572"/>
                  </a:cubicBezTo>
                  <a:cubicBezTo>
                    <a:pt x="538607" y="951572"/>
                    <a:pt x="540434" y="952800"/>
                    <a:pt x="544089" y="952800"/>
                  </a:cubicBezTo>
                  <a:cubicBezTo>
                    <a:pt x="544089" y="952800"/>
                    <a:pt x="544089" y="952800"/>
                    <a:pt x="544089" y="951572"/>
                  </a:cubicBezTo>
                  <a:cubicBezTo>
                    <a:pt x="544089" y="951572"/>
                    <a:pt x="544699" y="951572"/>
                    <a:pt x="545917" y="951572"/>
                  </a:cubicBezTo>
                  <a:cubicBezTo>
                    <a:pt x="545917" y="951572"/>
                    <a:pt x="545917" y="951572"/>
                    <a:pt x="545917" y="950958"/>
                  </a:cubicBezTo>
                  <a:cubicBezTo>
                    <a:pt x="545917" y="950958"/>
                    <a:pt x="545917" y="950958"/>
                    <a:pt x="546526" y="950958"/>
                  </a:cubicBezTo>
                  <a:cubicBezTo>
                    <a:pt x="546526" y="950958"/>
                    <a:pt x="546526" y="950958"/>
                    <a:pt x="546526" y="950344"/>
                  </a:cubicBezTo>
                  <a:cubicBezTo>
                    <a:pt x="546526" y="950344"/>
                    <a:pt x="546526" y="950344"/>
                    <a:pt x="547744" y="950344"/>
                  </a:cubicBezTo>
                  <a:cubicBezTo>
                    <a:pt x="547744" y="950344"/>
                    <a:pt x="547744" y="950344"/>
                    <a:pt x="547744" y="949729"/>
                  </a:cubicBezTo>
                  <a:cubicBezTo>
                    <a:pt x="547744" y="949115"/>
                    <a:pt x="547744" y="950344"/>
                    <a:pt x="549572" y="950344"/>
                  </a:cubicBezTo>
                  <a:cubicBezTo>
                    <a:pt x="549572" y="950344"/>
                    <a:pt x="549572" y="950344"/>
                    <a:pt x="549572" y="951572"/>
                  </a:cubicBezTo>
                  <a:cubicBezTo>
                    <a:pt x="549572" y="951572"/>
                    <a:pt x="549572" y="951572"/>
                    <a:pt x="550181" y="951572"/>
                  </a:cubicBezTo>
                  <a:cubicBezTo>
                    <a:pt x="550790" y="952800"/>
                    <a:pt x="548963" y="956485"/>
                    <a:pt x="552618" y="957099"/>
                  </a:cubicBezTo>
                  <a:cubicBezTo>
                    <a:pt x="552618" y="957099"/>
                    <a:pt x="552618" y="957099"/>
                    <a:pt x="552618" y="957713"/>
                  </a:cubicBezTo>
                  <a:cubicBezTo>
                    <a:pt x="552618" y="957713"/>
                    <a:pt x="552618" y="957713"/>
                    <a:pt x="553227" y="957713"/>
                  </a:cubicBezTo>
                  <a:cubicBezTo>
                    <a:pt x="553227" y="957713"/>
                    <a:pt x="553227" y="957713"/>
                    <a:pt x="553227" y="958328"/>
                  </a:cubicBezTo>
                  <a:cubicBezTo>
                    <a:pt x="553227" y="958328"/>
                    <a:pt x="553227" y="958328"/>
                    <a:pt x="554445" y="958328"/>
                  </a:cubicBezTo>
                  <a:cubicBezTo>
                    <a:pt x="554445" y="958328"/>
                    <a:pt x="554445" y="958328"/>
                    <a:pt x="554445" y="958942"/>
                  </a:cubicBezTo>
                  <a:cubicBezTo>
                    <a:pt x="555055" y="958942"/>
                    <a:pt x="554445" y="958942"/>
                    <a:pt x="556273" y="958942"/>
                  </a:cubicBezTo>
                  <a:cubicBezTo>
                    <a:pt x="556273" y="958942"/>
                    <a:pt x="556273" y="958942"/>
                    <a:pt x="556273" y="959556"/>
                  </a:cubicBezTo>
                  <a:cubicBezTo>
                    <a:pt x="556273" y="959556"/>
                    <a:pt x="556273" y="959556"/>
                    <a:pt x="556882" y="959556"/>
                  </a:cubicBezTo>
                  <a:cubicBezTo>
                    <a:pt x="556882" y="959556"/>
                    <a:pt x="556882" y="959556"/>
                    <a:pt x="556882" y="960784"/>
                  </a:cubicBezTo>
                  <a:cubicBezTo>
                    <a:pt x="556882" y="960784"/>
                    <a:pt x="556882" y="960784"/>
                    <a:pt x="558101" y="960784"/>
                  </a:cubicBezTo>
                  <a:cubicBezTo>
                    <a:pt x="558101" y="960784"/>
                    <a:pt x="558101" y="960784"/>
                    <a:pt x="558101" y="961398"/>
                  </a:cubicBezTo>
                  <a:cubicBezTo>
                    <a:pt x="558710" y="961398"/>
                    <a:pt x="558101" y="961398"/>
                    <a:pt x="559928" y="961398"/>
                  </a:cubicBezTo>
                  <a:cubicBezTo>
                    <a:pt x="559928" y="961398"/>
                    <a:pt x="559928" y="961398"/>
                    <a:pt x="559928" y="962013"/>
                  </a:cubicBezTo>
                  <a:cubicBezTo>
                    <a:pt x="559928" y="962013"/>
                    <a:pt x="561146" y="962013"/>
                    <a:pt x="562365" y="962013"/>
                  </a:cubicBezTo>
                  <a:cubicBezTo>
                    <a:pt x="562365" y="962013"/>
                    <a:pt x="562365" y="962013"/>
                    <a:pt x="562365" y="962627"/>
                  </a:cubicBezTo>
                  <a:cubicBezTo>
                    <a:pt x="562974" y="962627"/>
                    <a:pt x="562974" y="962627"/>
                    <a:pt x="564802" y="962627"/>
                  </a:cubicBezTo>
                  <a:cubicBezTo>
                    <a:pt x="564802" y="962627"/>
                    <a:pt x="564802" y="962627"/>
                    <a:pt x="564802" y="963241"/>
                  </a:cubicBezTo>
                  <a:cubicBezTo>
                    <a:pt x="564802" y="963241"/>
                    <a:pt x="564802" y="963241"/>
                    <a:pt x="565411" y="963241"/>
                  </a:cubicBezTo>
                  <a:cubicBezTo>
                    <a:pt x="565411" y="963241"/>
                    <a:pt x="565411" y="963241"/>
                    <a:pt x="565411" y="964469"/>
                  </a:cubicBezTo>
                  <a:cubicBezTo>
                    <a:pt x="567238" y="964469"/>
                    <a:pt x="569066" y="964469"/>
                    <a:pt x="572112" y="964469"/>
                  </a:cubicBezTo>
                  <a:cubicBezTo>
                    <a:pt x="572112" y="964469"/>
                    <a:pt x="572112" y="964469"/>
                    <a:pt x="572112" y="963241"/>
                  </a:cubicBezTo>
                  <a:cubicBezTo>
                    <a:pt x="573330" y="963855"/>
                    <a:pt x="574548" y="962627"/>
                    <a:pt x="576985" y="962627"/>
                  </a:cubicBezTo>
                  <a:cubicBezTo>
                    <a:pt x="576985" y="962627"/>
                    <a:pt x="576985" y="962627"/>
                    <a:pt x="576985" y="962013"/>
                  </a:cubicBezTo>
                  <a:cubicBezTo>
                    <a:pt x="576985" y="962013"/>
                    <a:pt x="576985" y="962013"/>
                    <a:pt x="578813" y="962013"/>
                  </a:cubicBezTo>
                  <a:cubicBezTo>
                    <a:pt x="578813" y="962013"/>
                    <a:pt x="578813" y="962013"/>
                    <a:pt x="578813" y="961398"/>
                  </a:cubicBezTo>
                  <a:cubicBezTo>
                    <a:pt x="578813" y="961398"/>
                    <a:pt x="578204" y="961398"/>
                    <a:pt x="580031" y="961398"/>
                  </a:cubicBezTo>
                  <a:cubicBezTo>
                    <a:pt x="580031" y="961398"/>
                    <a:pt x="580031" y="961398"/>
                    <a:pt x="580031" y="960784"/>
                  </a:cubicBezTo>
                  <a:cubicBezTo>
                    <a:pt x="581249" y="960784"/>
                    <a:pt x="582468" y="957713"/>
                    <a:pt x="584905" y="957713"/>
                  </a:cubicBezTo>
                  <a:cubicBezTo>
                    <a:pt x="584905" y="957713"/>
                    <a:pt x="584905" y="957713"/>
                    <a:pt x="584905" y="957099"/>
                  </a:cubicBezTo>
                  <a:cubicBezTo>
                    <a:pt x="586123" y="957099"/>
                    <a:pt x="587950" y="957099"/>
                    <a:pt x="590387" y="957099"/>
                  </a:cubicBezTo>
                  <a:cubicBezTo>
                    <a:pt x="590387" y="957099"/>
                    <a:pt x="590387" y="957099"/>
                    <a:pt x="590387" y="956485"/>
                  </a:cubicBezTo>
                  <a:cubicBezTo>
                    <a:pt x="590387" y="956485"/>
                    <a:pt x="590387" y="956485"/>
                    <a:pt x="590996" y="956485"/>
                  </a:cubicBezTo>
                  <a:cubicBezTo>
                    <a:pt x="590996" y="956485"/>
                    <a:pt x="590996" y="956485"/>
                    <a:pt x="590996" y="955257"/>
                  </a:cubicBezTo>
                  <a:cubicBezTo>
                    <a:pt x="590996" y="955257"/>
                    <a:pt x="590387" y="955257"/>
                    <a:pt x="592215" y="955257"/>
                  </a:cubicBezTo>
                  <a:cubicBezTo>
                    <a:pt x="592215" y="955257"/>
                    <a:pt x="592215" y="955257"/>
                    <a:pt x="592215" y="956485"/>
                  </a:cubicBezTo>
                  <a:cubicBezTo>
                    <a:pt x="592824" y="955871"/>
                    <a:pt x="592824" y="956485"/>
                    <a:pt x="594651" y="957099"/>
                  </a:cubicBezTo>
                  <a:cubicBezTo>
                    <a:pt x="594651" y="957099"/>
                    <a:pt x="594651" y="957099"/>
                    <a:pt x="594651" y="957713"/>
                  </a:cubicBezTo>
                  <a:cubicBezTo>
                    <a:pt x="595870" y="957713"/>
                    <a:pt x="598307" y="957713"/>
                    <a:pt x="600743" y="957713"/>
                  </a:cubicBezTo>
                  <a:cubicBezTo>
                    <a:pt x="600743" y="957713"/>
                    <a:pt x="600743" y="957713"/>
                    <a:pt x="600743" y="957099"/>
                  </a:cubicBezTo>
                  <a:cubicBezTo>
                    <a:pt x="600743" y="957099"/>
                    <a:pt x="600743" y="957099"/>
                    <a:pt x="601962" y="957099"/>
                  </a:cubicBezTo>
                  <a:cubicBezTo>
                    <a:pt x="601962" y="957099"/>
                    <a:pt x="601962" y="957099"/>
                    <a:pt x="601962" y="956485"/>
                  </a:cubicBezTo>
                  <a:cubicBezTo>
                    <a:pt x="601962" y="956485"/>
                    <a:pt x="601962" y="956485"/>
                    <a:pt x="602571" y="956485"/>
                  </a:cubicBezTo>
                  <a:cubicBezTo>
                    <a:pt x="602571" y="956485"/>
                    <a:pt x="602571" y="956485"/>
                    <a:pt x="602571" y="957099"/>
                  </a:cubicBezTo>
                  <a:cubicBezTo>
                    <a:pt x="607444" y="957713"/>
                    <a:pt x="613536" y="958942"/>
                    <a:pt x="619628" y="956485"/>
                  </a:cubicBezTo>
                  <a:cubicBezTo>
                    <a:pt x="619628" y="956485"/>
                    <a:pt x="619628" y="956485"/>
                    <a:pt x="619628" y="957099"/>
                  </a:cubicBezTo>
                  <a:cubicBezTo>
                    <a:pt x="620846" y="957099"/>
                    <a:pt x="621455" y="955257"/>
                    <a:pt x="623892" y="955257"/>
                  </a:cubicBezTo>
                  <a:cubicBezTo>
                    <a:pt x="624501" y="955871"/>
                    <a:pt x="623283" y="954029"/>
                    <a:pt x="625720" y="954029"/>
                  </a:cubicBezTo>
                  <a:cubicBezTo>
                    <a:pt x="625720" y="954029"/>
                    <a:pt x="625720" y="954029"/>
                    <a:pt x="625720" y="953414"/>
                  </a:cubicBezTo>
                  <a:cubicBezTo>
                    <a:pt x="625720" y="953414"/>
                    <a:pt x="625111" y="953414"/>
                    <a:pt x="626938" y="953414"/>
                  </a:cubicBezTo>
                  <a:cubicBezTo>
                    <a:pt x="626938" y="953414"/>
                    <a:pt x="626938" y="953414"/>
                    <a:pt x="626938" y="954029"/>
                  </a:cubicBezTo>
                  <a:cubicBezTo>
                    <a:pt x="627547" y="954029"/>
                    <a:pt x="629375" y="954029"/>
                    <a:pt x="631202" y="954029"/>
                  </a:cubicBezTo>
                  <a:cubicBezTo>
                    <a:pt x="631202" y="954029"/>
                    <a:pt x="631202" y="954029"/>
                    <a:pt x="631202" y="953414"/>
                  </a:cubicBezTo>
                  <a:cubicBezTo>
                    <a:pt x="631202" y="953414"/>
                    <a:pt x="631812" y="953414"/>
                    <a:pt x="633639" y="953414"/>
                  </a:cubicBezTo>
                  <a:cubicBezTo>
                    <a:pt x="633639" y="953414"/>
                    <a:pt x="633639" y="953414"/>
                    <a:pt x="633639" y="952800"/>
                  </a:cubicBezTo>
                  <a:cubicBezTo>
                    <a:pt x="633639" y="952800"/>
                    <a:pt x="633639" y="952186"/>
                    <a:pt x="635467" y="951572"/>
                  </a:cubicBezTo>
                  <a:cubicBezTo>
                    <a:pt x="635467" y="951572"/>
                    <a:pt x="635467" y="951572"/>
                    <a:pt x="635467" y="950958"/>
                  </a:cubicBezTo>
                  <a:cubicBezTo>
                    <a:pt x="635467" y="950958"/>
                    <a:pt x="635467" y="950958"/>
                    <a:pt x="636076" y="950958"/>
                  </a:cubicBezTo>
                  <a:cubicBezTo>
                    <a:pt x="636076" y="950958"/>
                    <a:pt x="636076" y="950958"/>
                    <a:pt x="636076" y="950344"/>
                  </a:cubicBezTo>
                  <a:cubicBezTo>
                    <a:pt x="636076" y="950344"/>
                    <a:pt x="636076" y="950344"/>
                    <a:pt x="637294" y="950344"/>
                  </a:cubicBezTo>
                  <a:cubicBezTo>
                    <a:pt x="637294" y="950344"/>
                    <a:pt x="637294" y="950344"/>
                    <a:pt x="637294" y="950958"/>
                  </a:cubicBezTo>
                  <a:cubicBezTo>
                    <a:pt x="637294" y="950958"/>
                    <a:pt x="637903" y="950958"/>
                    <a:pt x="639122" y="950958"/>
                  </a:cubicBezTo>
                  <a:cubicBezTo>
                    <a:pt x="639122" y="950958"/>
                    <a:pt x="639122" y="950958"/>
                    <a:pt x="639122" y="950344"/>
                  </a:cubicBezTo>
                  <a:cubicBezTo>
                    <a:pt x="639122" y="950344"/>
                    <a:pt x="639122" y="950344"/>
                    <a:pt x="639731" y="950344"/>
                  </a:cubicBezTo>
                  <a:cubicBezTo>
                    <a:pt x="639731" y="950344"/>
                    <a:pt x="639731" y="950344"/>
                    <a:pt x="639731" y="949729"/>
                  </a:cubicBezTo>
                  <a:cubicBezTo>
                    <a:pt x="640949" y="949729"/>
                    <a:pt x="641559" y="949729"/>
                    <a:pt x="643386" y="949115"/>
                  </a:cubicBezTo>
                  <a:cubicBezTo>
                    <a:pt x="643386" y="949115"/>
                    <a:pt x="643386" y="949115"/>
                    <a:pt x="643386" y="947887"/>
                  </a:cubicBezTo>
                  <a:cubicBezTo>
                    <a:pt x="643386" y="947887"/>
                    <a:pt x="643386" y="947887"/>
                    <a:pt x="643995" y="947887"/>
                  </a:cubicBezTo>
                  <a:cubicBezTo>
                    <a:pt x="643995" y="947887"/>
                    <a:pt x="643995" y="947887"/>
                    <a:pt x="643995" y="947273"/>
                  </a:cubicBezTo>
                  <a:cubicBezTo>
                    <a:pt x="643995" y="947273"/>
                    <a:pt x="643995" y="947273"/>
                    <a:pt x="645214" y="947273"/>
                  </a:cubicBezTo>
                  <a:cubicBezTo>
                    <a:pt x="645214" y="947273"/>
                    <a:pt x="645214" y="947273"/>
                    <a:pt x="645214" y="946659"/>
                  </a:cubicBezTo>
                  <a:cubicBezTo>
                    <a:pt x="645214" y="946659"/>
                    <a:pt x="646432" y="947273"/>
                    <a:pt x="646432" y="945430"/>
                  </a:cubicBezTo>
                  <a:cubicBezTo>
                    <a:pt x="646432" y="945430"/>
                    <a:pt x="646432" y="945430"/>
                    <a:pt x="647041" y="945430"/>
                  </a:cubicBezTo>
                  <a:cubicBezTo>
                    <a:pt x="647041" y="944816"/>
                    <a:pt x="647650" y="944816"/>
                    <a:pt x="647650" y="942974"/>
                  </a:cubicBezTo>
                  <a:cubicBezTo>
                    <a:pt x="647650" y="942974"/>
                    <a:pt x="647650" y="942974"/>
                    <a:pt x="648869" y="942974"/>
                  </a:cubicBezTo>
                  <a:cubicBezTo>
                    <a:pt x="648260" y="942359"/>
                    <a:pt x="650696" y="941131"/>
                    <a:pt x="650696" y="938674"/>
                  </a:cubicBezTo>
                  <a:cubicBezTo>
                    <a:pt x="650696" y="938674"/>
                    <a:pt x="650696" y="938674"/>
                    <a:pt x="651305" y="938674"/>
                  </a:cubicBezTo>
                  <a:cubicBezTo>
                    <a:pt x="651305" y="938674"/>
                    <a:pt x="651305" y="938674"/>
                    <a:pt x="651305" y="938060"/>
                  </a:cubicBezTo>
                  <a:cubicBezTo>
                    <a:pt x="651915" y="937446"/>
                    <a:pt x="651305" y="938674"/>
                    <a:pt x="653133" y="938674"/>
                  </a:cubicBezTo>
                  <a:cubicBezTo>
                    <a:pt x="653133" y="938674"/>
                    <a:pt x="653133" y="938674"/>
                    <a:pt x="653133" y="939289"/>
                  </a:cubicBezTo>
                  <a:cubicBezTo>
                    <a:pt x="653742" y="939289"/>
                    <a:pt x="654351" y="939289"/>
                    <a:pt x="656788" y="939289"/>
                  </a:cubicBezTo>
                  <a:cubicBezTo>
                    <a:pt x="656788" y="939289"/>
                    <a:pt x="656788" y="939289"/>
                    <a:pt x="656788" y="938674"/>
                  </a:cubicBezTo>
                  <a:cubicBezTo>
                    <a:pt x="657397" y="939289"/>
                    <a:pt x="658006" y="938060"/>
                    <a:pt x="660443" y="938060"/>
                  </a:cubicBezTo>
                  <a:cubicBezTo>
                    <a:pt x="660443" y="938060"/>
                    <a:pt x="660443" y="938060"/>
                    <a:pt x="660443" y="937446"/>
                  </a:cubicBezTo>
                  <a:cubicBezTo>
                    <a:pt x="660443" y="937446"/>
                    <a:pt x="661052" y="937446"/>
                    <a:pt x="662880" y="937446"/>
                  </a:cubicBezTo>
                  <a:cubicBezTo>
                    <a:pt x="662880" y="937446"/>
                    <a:pt x="662880" y="937446"/>
                    <a:pt x="662880" y="936832"/>
                  </a:cubicBezTo>
                  <a:cubicBezTo>
                    <a:pt x="662880" y="936218"/>
                    <a:pt x="664707" y="937446"/>
                    <a:pt x="664707" y="934989"/>
                  </a:cubicBezTo>
                  <a:cubicBezTo>
                    <a:pt x="664707" y="934989"/>
                    <a:pt x="664707" y="934989"/>
                    <a:pt x="665317" y="934989"/>
                  </a:cubicBezTo>
                  <a:cubicBezTo>
                    <a:pt x="665317" y="934989"/>
                    <a:pt x="665317" y="934989"/>
                    <a:pt x="665317" y="934375"/>
                  </a:cubicBezTo>
                  <a:cubicBezTo>
                    <a:pt x="665926" y="933761"/>
                    <a:pt x="665926" y="934989"/>
                    <a:pt x="667144" y="934989"/>
                  </a:cubicBezTo>
                  <a:cubicBezTo>
                    <a:pt x="667144" y="934989"/>
                    <a:pt x="667144" y="934989"/>
                    <a:pt x="667144" y="935604"/>
                  </a:cubicBezTo>
                  <a:cubicBezTo>
                    <a:pt x="667144" y="935604"/>
                    <a:pt x="667144" y="935604"/>
                    <a:pt x="668363" y="935604"/>
                  </a:cubicBezTo>
                  <a:cubicBezTo>
                    <a:pt x="668363" y="935604"/>
                    <a:pt x="668363" y="935604"/>
                    <a:pt x="668363" y="936832"/>
                  </a:cubicBezTo>
                  <a:cubicBezTo>
                    <a:pt x="668363" y="936832"/>
                    <a:pt x="668363" y="936832"/>
                    <a:pt x="668972" y="936832"/>
                  </a:cubicBezTo>
                  <a:cubicBezTo>
                    <a:pt x="668972" y="936832"/>
                    <a:pt x="668972" y="936832"/>
                    <a:pt x="668972" y="937446"/>
                  </a:cubicBezTo>
                  <a:cubicBezTo>
                    <a:pt x="668972" y="937446"/>
                    <a:pt x="668972" y="937446"/>
                    <a:pt x="669581" y="937446"/>
                  </a:cubicBezTo>
                  <a:cubicBezTo>
                    <a:pt x="669581" y="937446"/>
                    <a:pt x="669581" y="937446"/>
                    <a:pt x="669581" y="938060"/>
                  </a:cubicBezTo>
                  <a:cubicBezTo>
                    <a:pt x="669581" y="938060"/>
                    <a:pt x="669581" y="938060"/>
                    <a:pt x="670190" y="938060"/>
                  </a:cubicBezTo>
                  <a:cubicBezTo>
                    <a:pt x="670190" y="938060"/>
                    <a:pt x="670190" y="938060"/>
                    <a:pt x="670190" y="938674"/>
                  </a:cubicBezTo>
                  <a:cubicBezTo>
                    <a:pt x="670799" y="938060"/>
                    <a:pt x="670799" y="939903"/>
                    <a:pt x="672627" y="938060"/>
                  </a:cubicBezTo>
                  <a:cubicBezTo>
                    <a:pt x="672627" y="938060"/>
                    <a:pt x="672627" y="939289"/>
                    <a:pt x="674454" y="938674"/>
                  </a:cubicBezTo>
                  <a:cubicBezTo>
                    <a:pt x="674454" y="938674"/>
                    <a:pt x="674454" y="938674"/>
                    <a:pt x="674454" y="938060"/>
                  </a:cubicBezTo>
                  <a:cubicBezTo>
                    <a:pt x="675064" y="938060"/>
                    <a:pt x="675064" y="938060"/>
                    <a:pt x="676891" y="938060"/>
                  </a:cubicBezTo>
                  <a:cubicBezTo>
                    <a:pt x="676891" y="938060"/>
                    <a:pt x="676891" y="938060"/>
                    <a:pt x="676891" y="938674"/>
                  </a:cubicBezTo>
                  <a:cubicBezTo>
                    <a:pt x="676891" y="938674"/>
                    <a:pt x="676891" y="938674"/>
                    <a:pt x="677500" y="938674"/>
                  </a:cubicBezTo>
                  <a:cubicBezTo>
                    <a:pt x="677500" y="938674"/>
                    <a:pt x="677500" y="938674"/>
                    <a:pt x="677500" y="939289"/>
                  </a:cubicBezTo>
                  <a:cubicBezTo>
                    <a:pt x="677500" y="939289"/>
                    <a:pt x="677500" y="939289"/>
                    <a:pt x="678109" y="939289"/>
                  </a:cubicBezTo>
                  <a:cubicBezTo>
                    <a:pt x="678109" y="939289"/>
                    <a:pt x="678109" y="939289"/>
                    <a:pt x="678109" y="939903"/>
                  </a:cubicBezTo>
                  <a:cubicBezTo>
                    <a:pt x="678109" y="939903"/>
                    <a:pt x="678109" y="939903"/>
                    <a:pt x="678719" y="939903"/>
                  </a:cubicBezTo>
                  <a:cubicBezTo>
                    <a:pt x="678719" y="939903"/>
                    <a:pt x="678719" y="939903"/>
                    <a:pt x="678719" y="941131"/>
                  </a:cubicBezTo>
                  <a:cubicBezTo>
                    <a:pt x="679937" y="941131"/>
                    <a:pt x="681155" y="941131"/>
                    <a:pt x="683592" y="939903"/>
                  </a:cubicBezTo>
                  <a:cubicBezTo>
                    <a:pt x="683592" y="939903"/>
                    <a:pt x="683592" y="939903"/>
                    <a:pt x="683592" y="939289"/>
                  </a:cubicBezTo>
                  <a:cubicBezTo>
                    <a:pt x="684201" y="939903"/>
                    <a:pt x="684810" y="938674"/>
                    <a:pt x="686638" y="938060"/>
                  </a:cubicBezTo>
                  <a:cubicBezTo>
                    <a:pt x="686638" y="938060"/>
                    <a:pt x="686638" y="938060"/>
                    <a:pt x="686638" y="937446"/>
                  </a:cubicBezTo>
                  <a:cubicBezTo>
                    <a:pt x="686638" y="937446"/>
                    <a:pt x="686638" y="937446"/>
                    <a:pt x="687856" y="937446"/>
                  </a:cubicBezTo>
                  <a:cubicBezTo>
                    <a:pt x="687856" y="937446"/>
                    <a:pt x="687856" y="937446"/>
                    <a:pt x="687856" y="936832"/>
                  </a:cubicBezTo>
                  <a:cubicBezTo>
                    <a:pt x="687856" y="936832"/>
                    <a:pt x="687856" y="936832"/>
                    <a:pt x="688466" y="936832"/>
                  </a:cubicBezTo>
                  <a:cubicBezTo>
                    <a:pt x="688466" y="936832"/>
                    <a:pt x="688466" y="936832"/>
                    <a:pt x="688466" y="935604"/>
                  </a:cubicBezTo>
                  <a:cubicBezTo>
                    <a:pt x="688466" y="935604"/>
                    <a:pt x="688466" y="935604"/>
                    <a:pt x="689075" y="935604"/>
                  </a:cubicBezTo>
                  <a:cubicBezTo>
                    <a:pt x="689075" y="935604"/>
                    <a:pt x="689075" y="935604"/>
                    <a:pt x="689075" y="934989"/>
                  </a:cubicBezTo>
                  <a:cubicBezTo>
                    <a:pt x="689075" y="934989"/>
                    <a:pt x="689075" y="934989"/>
                    <a:pt x="689684" y="934989"/>
                  </a:cubicBezTo>
                  <a:cubicBezTo>
                    <a:pt x="689684" y="934989"/>
                    <a:pt x="690293" y="934375"/>
                    <a:pt x="690293" y="933147"/>
                  </a:cubicBezTo>
                  <a:cubicBezTo>
                    <a:pt x="690293" y="933147"/>
                    <a:pt x="690293" y="933147"/>
                    <a:pt x="691511" y="933147"/>
                  </a:cubicBezTo>
                  <a:cubicBezTo>
                    <a:pt x="691511" y="932533"/>
                    <a:pt x="691511" y="933147"/>
                    <a:pt x="691511" y="931305"/>
                  </a:cubicBezTo>
                  <a:cubicBezTo>
                    <a:pt x="691511" y="931305"/>
                    <a:pt x="691511" y="931305"/>
                    <a:pt x="692121" y="931305"/>
                  </a:cubicBezTo>
                  <a:cubicBezTo>
                    <a:pt x="692121" y="930690"/>
                    <a:pt x="691511" y="929462"/>
                    <a:pt x="692730" y="927005"/>
                  </a:cubicBezTo>
                  <a:cubicBezTo>
                    <a:pt x="692730" y="927005"/>
                    <a:pt x="692730" y="927005"/>
                    <a:pt x="692121" y="927005"/>
                  </a:cubicBezTo>
                  <a:cubicBezTo>
                    <a:pt x="692121" y="927005"/>
                    <a:pt x="692121" y="925777"/>
                    <a:pt x="692121" y="923935"/>
                  </a:cubicBezTo>
                  <a:cubicBezTo>
                    <a:pt x="692121" y="923935"/>
                    <a:pt x="692121" y="923935"/>
                    <a:pt x="692730" y="923935"/>
                  </a:cubicBezTo>
                  <a:cubicBezTo>
                    <a:pt x="693339" y="925163"/>
                    <a:pt x="693948" y="927005"/>
                    <a:pt x="693339" y="930076"/>
                  </a:cubicBezTo>
                  <a:cubicBezTo>
                    <a:pt x="693339" y="930076"/>
                    <a:pt x="693339" y="930076"/>
                    <a:pt x="692730" y="929462"/>
                  </a:cubicBezTo>
                  <a:cubicBezTo>
                    <a:pt x="692730" y="929462"/>
                    <a:pt x="692730" y="929462"/>
                    <a:pt x="692730" y="930076"/>
                  </a:cubicBezTo>
                  <a:cubicBezTo>
                    <a:pt x="693948" y="930076"/>
                    <a:pt x="695776" y="931305"/>
                    <a:pt x="698212" y="930690"/>
                  </a:cubicBezTo>
                  <a:cubicBezTo>
                    <a:pt x="698212" y="930690"/>
                    <a:pt x="698212" y="930690"/>
                    <a:pt x="698212" y="930076"/>
                  </a:cubicBezTo>
                  <a:cubicBezTo>
                    <a:pt x="698822" y="930076"/>
                    <a:pt x="698212" y="930076"/>
                    <a:pt x="700040" y="930076"/>
                  </a:cubicBezTo>
                  <a:cubicBezTo>
                    <a:pt x="700040" y="930076"/>
                    <a:pt x="700040" y="930076"/>
                    <a:pt x="700040" y="929462"/>
                  </a:cubicBezTo>
                  <a:cubicBezTo>
                    <a:pt x="700040" y="929462"/>
                    <a:pt x="701258" y="929462"/>
                    <a:pt x="703086" y="929462"/>
                  </a:cubicBezTo>
                  <a:cubicBezTo>
                    <a:pt x="703086" y="929462"/>
                    <a:pt x="703086" y="929462"/>
                    <a:pt x="703086" y="928234"/>
                  </a:cubicBezTo>
                  <a:cubicBezTo>
                    <a:pt x="703086" y="928234"/>
                    <a:pt x="702477" y="928234"/>
                    <a:pt x="704304" y="928234"/>
                  </a:cubicBezTo>
                  <a:cubicBezTo>
                    <a:pt x="704304" y="928234"/>
                    <a:pt x="704304" y="928234"/>
                    <a:pt x="704304" y="927620"/>
                  </a:cubicBezTo>
                  <a:cubicBezTo>
                    <a:pt x="704304" y="927620"/>
                    <a:pt x="704304" y="927620"/>
                    <a:pt x="705523" y="927620"/>
                  </a:cubicBezTo>
                  <a:cubicBezTo>
                    <a:pt x="705523" y="927620"/>
                    <a:pt x="705523" y="927620"/>
                    <a:pt x="705523" y="927005"/>
                  </a:cubicBezTo>
                  <a:cubicBezTo>
                    <a:pt x="706132" y="927005"/>
                    <a:pt x="705523" y="927005"/>
                    <a:pt x="707350" y="927005"/>
                  </a:cubicBezTo>
                  <a:cubicBezTo>
                    <a:pt x="707350" y="927005"/>
                    <a:pt x="707350" y="927005"/>
                    <a:pt x="707350" y="926391"/>
                  </a:cubicBezTo>
                  <a:cubicBezTo>
                    <a:pt x="707350" y="926391"/>
                    <a:pt x="706741" y="926391"/>
                    <a:pt x="708569" y="926391"/>
                  </a:cubicBezTo>
                  <a:cubicBezTo>
                    <a:pt x="708569" y="926391"/>
                    <a:pt x="708569" y="926391"/>
                    <a:pt x="708569" y="925777"/>
                  </a:cubicBezTo>
                  <a:cubicBezTo>
                    <a:pt x="709178" y="925777"/>
                    <a:pt x="709178" y="925163"/>
                    <a:pt x="711005" y="925163"/>
                  </a:cubicBezTo>
                  <a:cubicBezTo>
                    <a:pt x="711005" y="925163"/>
                    <a:pt x="711005" y="925163"/>
                    <a:pt x="711005" y="923935"/>
                  </a:cubicBezTo>
                  <a:cubicBezTo>
                    <a:pt x="711005" y="923935"/>
                    <a:pt x="711005" y="923935"/>
                    <a:pt x="711614" y="923935"/>
                  </a:cubicBezTo>
                  <a:cubicBezTo>
                    <a:pt x="711614" y="923935"/>
                    <a:pt x="711614" y="923935"/>
                    <a:pt x="711614" y="923320"/>
                  </a:cubicBezTo>
                  <a:cubicBezTo>
                    <a:pt x="711614" y="923320"/>
                    <a:pt x="711614" y="923320"/>
                    <a:pt x="712224" y="923320"/>
                  </a:cubicBezTo>
                  <a:cubicBezTo>
                    <a:pt x="712224" y="923320"/>
                    <a:pt x="712224" y="923320"/>
                    <a:pt x="712224" y="922706"/>
                  </a:cubicBezTo>
                  <a:cubicBezTo>
                    <a:pt x="712224" y="922706"/>
                    <a:pt x="712224" y="922706"/>
                    <a:pt x="712833" y="922706"/>
                  </a:cubicBezTo>
                  <a:cubicBezTo>
                    <a:pt x="712833" y="922706"/>
                    <a:pt x="712833" y="922706"/>
                    <a:pt x="712833" y="922092"/>
                  </a:cubicBezTo>
                  <a:cubicBezTo>
                    <a:pt x="712833" y="922092"/>
                    <a:pt x="712833" y="922092"/>
                    <a:pt x="713442" y="922092"/>
                  </a:cubicBezTo>
                  <a:cubicBezTo>
                    <a:pt x="713442" y="922092"/>
                    <a:pt x="713442" y="922092"/>
                    <a:pt x="713442" y="921478"/>
                  </a:cubicBezTo>
                  <a:lnTo>
                    <a:pt x="714660" y="921478"/>
                  </a:lnTo>
                  <a:cubicBezTo>
                    <a:pt x="714660" y="921478"/>
                    <a:pt x="714660" y="921478"/>
                    <a:pt x="714660" y="920250"/>
                  </a:cubicBezTo>
                  <a:cubicBezTo>
                    <a:pt x="714660" y="920250"/>
                    <a:pt x="714660" y="920250"/>
                    <a:pt x="715270" y="920250"/>
                  </a:cubicBezTo>
                  <a:cubicBezTo>
                    <a:pt x="715270" y="920250"/>
                    <a:pt x="715270" y="920250"/>
                    <a:pt x="715270" y="919635"/>
                  </a:cubicBezTo>
                  <a:cubicBezTo>
                    <a:pt x="715270" y="919635"/>
                    <a:pt x="714660" y="919635"/>
                    <a:pt x="716488" y="919635"/>
                  </a:cubicBezTo>
                  <a:cubicBezTo>
                    <a:pt x="716488" y="919635"/>
                    <a:pt x="716488" y="919635"/>
                    <a:pt x="716488" y="919021"/>
                  </a:cubicBezTo>
                  <a:close/>
                  <a:moveTo>
                    <a:pt x="137407" y="872592"/>
                  </a:moveTo>
                  <a:cubicBezTo>
                    <a:pt x="137407" y="872592"/>
                    <a:pt x="137407" y="872592"/>
                    <a:pt x="138015" y="872592"/>
                  </a:cubicBezTo>
                  <a:lnTo>
                    <a:pt x="138015" y="873206"/>
                  </a:lnTo>
                  <a:cubicBezTo>
                    <a:pt x="138015" y="873206"/>
                    <a:pt x="138015" y="873206"/>
                    <a:pt x="139232" y="873206"/>
                  </a:cubicBezTo>
                  <a:cubicBezTo>
                    <a:pt x="139232" y="873821"/>
                    <a:pt x="139232" y="873821"/>
                    <a:pt x="139232" y="875663"/>
                  </a:cubicBezTo>
                  <a:cubicBezTo>
                    <a:pt x="138623" y="875663"/>
                    <a:pt x="138623" y="875663"/>
                    <a:pt x="136798" y="875663"/>
                  </a:cubicBezTo>
                  <a:cubicBezTo>
                    <a:pt x="136798" y="875663"/>
                    <a:pt x="136798" y="875663"/>
                    <a:pt x="136798" y="875049"/>
                  </a:cubicBezTo>
                  <a:cubicBezTo>
                    <a:pt x="136798" y="875049"/>
                    <a:pt x="136798" y="875049"/>
                    <a:pt x="138015" y="875049"/>
                  </a:cubicBezTo>
                  <a:cubicBezTo>
                    <a:pt x="138015" y="875049"/>
                    <a:pt x="138015" y="875049"/>
                    <a:pt x="138015" y="874435"/>
                  </a:cubicBezTo>
                  <a:cubicBezTo>
                    <a:pt x="138015" y="874435"/>
                    <a:pt x="138015" y="874435"/>
                    <a:pt x="137407" y="874435"/>
                  </a:cubicBezTo>
                  <a:cubicBezTo>
                    <a:pt x="137407" y="873821"/>
                    <a:pt x="137407" y="874435"/>
                    <a:pt x="137407" y="872592"/>
                  </a:cubicBezTo>
                  <a:close/>
                  <a:moveTo>
                    <a:pt x="585617" y="659947"/>
                  </a:moveTo>
                  <a:cubicBezTo>
                    <a:pt x="585617" y="659947"/>
                    <a:pt x="585617" y="659947"/>
                    <a:pt x="586837" y="659947"/>
                  </a:cubicBezTo>
                  <a:cubicBezTo>
                    <a:pt x="586837" y="659947"/>
                    <a:pt x="586837" y="659947"/>
                    <a:pt x="586837" y="660561"/>
                  </a:cubicBezTo>
                  <a:cubicBezTo>
                    <a:pt x="586837" y="660561"/>
                    <a:pt x="586837" y="660561"/>
                    <a:pt x="585617" y="660561"/>
                  </a:cubicBezTo>
                  <a:cubicBezTo>
                    <a:pt x="585617" y="660561"/>
                    <a:pt x="585617" y="660561"/>
                    <a:pt x="585617" y="659947"/>
                  </a:cubicBezTo>
                  <a:close/>
                  <a:moveTo>
                    <a:pt x="188508" y="620155"/>
                  </a:moveTo>
                  <a:cubicBezTo>
                    <a:pt x="189117" y="620155"/>
                    <a:pt x="188508" y="620155"/>
                    <a:pt x="190333" y="620155"/>
                  </a:cubicBezTo>
                  <a:cubicBezTo>
                    <a:pt x="190333" y="620155"/>
                    <a:pt x="190333" y="620155"/>
                    <a:pt x="190333" y="620769"/>
                  </a:cubicBezTo>
                  <a:cubicBezTo>
                    <a:pt x="190333" y="620769"/>
                    <a:pt x="190333" y="620769"/>
                    <a:pt x="189725" y="620769"/>
                  </a:cubicBezTo>
                  <a:cubicBezTo>
                    <a:pt x="189725" y="620769"/>
                    <a:pt x="189725" y="620769"/>
                    <a:pt x="189725" y="621384"/>
                  </a:cubicBezTo>
                  <a:cubicBezTo>
                    <a:pt x="189725" y="621384"/>
                    <a:pt x="189725" y="621384"/>
                    <a:pt x="190333" y="621384"/>
                  </a:cubicBezTo>
                  <a:cubicBezTo>
                    <a:pt x="190333" y="621384"/>
                    <a:pt x="190333" y="621384"/>
                    <a:pt x="190333" y="621998"/>
                  </a:cubicBezTo>
                  <a:cubicBezTo>
                    <a:pt x="190333" y="621998"/>
                    <a:pt x="190942" y="621998"/>
                    <a:pt x="192159" y="621998"/>
                  </a:cubicBezTo>
                  <a:cubicBezTo>
                    <a:pt x="192159" y="621998"/>
                    <a:pt x="192159" y="621998"/>
                    <a:pt x="192159" y="622612"/>
                  </a:cubicBezTo>
                  <a:cubicBezTo>
                    <a:pt x="192159" y="622612"/>
                    <a:pt x="192159" y="622612"/>
                    <a:pt x="192767" y="622612"/>
                  </a:cubicBezTo>
                  <a:cubicBezTo>
                    <a:pt x="192767" y="623226"/>
                    <a:pt x="192767" y="623226"/>
                    <a:pt x="192767" y="625069"/>
                  </a:cubicBezTo>
                  <a:cubicBezTo>
                    <a:pt x="193375" y="625069"/>
                    <a:pt x="192767" y="625069"/>
                    <a:pt x="194592" y="625069"/>
                  </a:cubicBezTo>
                  <a:cubicBezTo>
                    <a:pt x="194592" y="625069"/>
                    <a:pt x="194592" y="625069"/>
                    <a:pt x="194592" y="626297"/>
                  </a:cubicBezTo>
                  <a:cubicBezTo>
                    <a:pt x="194592" y="626297"/>
                    <a:pt x="194592" y="626297"/>
                    <a:pt x="193984" y="626297"/>
                  </a:cubicBezTo>
                  <a:cubicBezTo>
                    <a:pt x="193984" y="626297"/>
                    <a:pt x="193984" y="626297"/>
                    <a:pt x="193984" y="626911"/>
                  </a:cubicBezTo>
                  <a:cubicBezTo>
                    <a:pt x="193984" y="626911"/>
                    <a:pt x="193984" y="626911"/>
                    <a:pt x="192767" y="626911"/>
                  </a:cubicBezTo>
                  <a:cubicBezTo>
                    <a:pt x="192767" y="626911"/>
                    <a:pt x="192767" y="627526"/>
                    <a:pt x="192767" y="625683"/>
                  </a:cubicBezTo>
                  <a:cubicBezTo>
                    <a:pt x="192767" y="625683"/>
                    <a:pt x="192767" y="625683"/>
                    <a:pt x="192159" y="625683"/>
                  </a:cubicBezTo>
                  <a:cubicBezTo>
                    <a:pt x="192159" y="625683"/>
                    <a:pt x="192159" y="625683"/>
                    <a:pt x="192159" y="626911"/>
                  </a:cubicBezTo>
                  <a:cubicBezTo>
                    <a:pt x="192159" y="626911"/>
                    <a:pt x="192159" y="626911"/>
                    <a:pt x="192767" y="626911"/>
                  </a:cubicBezTo>
                  <a:cubicBezTo>
                    <a:pt x="192767" y="626911"/>
                    <a:pt x="192767" y="626911"/>
                    <a:pt x="192767" y="628140"/>
                  </a:cubicBezTo>
                  <a:cubicBezTo>
                    <a:pt x="192767" y="628140"/>
                    <a:pt x="192767" y="628140"/>
                    <a:pt x="193984" y="628140"/>
                  </a:cubicBezTo>
                  <a:cubicBezTo>
                    <a:pt x="193984" y="628140"/>
                    <a:pt x="193984" y="628140"/>
                    <a:pt x="193984" y="626911"/>
                  </a:cubicBezTo>
                  <a:cubicBezTo>
                    <a:pt x="193984" y="626911"/>
                    <a:pt x="194592" y="626911"/>
                    <a:pt x="195809" y="626911"/>
                  </a:cubicBezTo>
                  <a:cubicBezTo>
                    <a:pt x="195809" y="626911"/>
                    <a:pt x="195809" y="626911"/>
                    <a:pt x="195809" y="626297"/>
                  </a:cubicBezTo>
                  <a:cubicBezTo>
                    <a:pt x="195809" y="626297"/>
                    <a:pt x="195809" y="626297"/>
                    <a:pt x="196417" y="626297"/>
                  </a:cubicBezTo>
                  <a:cubicBezTo>
                    <a:pt x="196417" y="626911"/>
                    <a:pt x="196417" y="626297"/>
                    <a:pt x="196417" y="628140"/>
                  </a:cubicBezTo>
                  <a:cubicBezTo>
                    <a:pt x="197025" y="627526"/>
                    <a:pt x="197025" y="628140"/>
                    <a:pt x="198242" y="626911"/>
                  </a:cubicBezTo>
                  <a:cubicBezTo>
                    <a:pt x="198242" y="626911"/>
                    <a:pt x="198242" y="626911"/>
                    <a:pt x="197634" y="626911"/>
                  </a:cubicBezTo>
                  <a:cubicBezTo>
                    <a:pt x="197634" y="626911"/>
                    <a:pt x="197634" y="626911"/>
                    <a:pt x="197634" y="626297"/>
                  </a:cubicBezTo>
                  <a:cubicBezTo>
                    <a:pt x="197634" y="626297"/>
                    <a:pt x="197634" y="626297"/>
                    <a:pt x="198242" y="626297"/>
                  </a:cubicBezTo>
                  <a:cubicBezTo>
                    <a:pt x="198242" y="626297"/>
                    <a:pt x="198242" y="626297"/>
                    <a:pt x="198242" y="625683"/>
                  </a:cubicBezTo>
                  <a:cubicBezTo>
                    <a:pt x="198242" y="625683"/>
                    <a:pt x="198850" y="625683"/>
                    <a:pt x="200067" y="625683"/>
                  </a:cubicBezTo>
                  <a:cubicBezTo>
                    <a:pt x="200067" y="625683"/>
                    <a:pt x="200067" y="626297"/>
                    <a:pt x="200067" y="628140"/>
                  </a:cubicBezTo>
                  <a:cubicBezTo>
                    <a:pt x="200675" y="628140"/>
                    <a:pt x="200067" y="628140"/>
                    <a:pt x="201892" y="628140"/>
                  </a:cubicBezTo>
                  <a:cubicBezTo>
                    <a:pt x="201892" y="628140"/>
                    <a:pt x="201892" y="628140"/>
                    <a:pt x="201892" y="628754"/>
                  </a:cubicBezTo>
                  <a:cubicBezTo>
                    <a:pt x="201892" y="628754"/>
                    <a:pt x="203109" y="628754"/>
                    <a:pt x="204326" y="628754"/>
                  </a:cubicBezTo>
                  <a:cubicBezTo>
                    <a:pt x="204326" y="628754"/>
                    <a:pt x="204326" y="628140"/>
                    <a:pt x="204326" y="629982"/>
                  </a:cubicBezTo>
                  <a:cubicBezTo>
                    <a:pt x="204326" y="629982"/>
                    <a:pt x="204934" y="629982"/>
                    <a:pt x="203109" y="629982"/>
                  </a:cubicBezTo>
                  <a:cubicBezTo>
                    <a:pt x="203109" y="629982"/>
                    <a:pt x="203109" y="629982"/>
                    <a:pt x="203109" y="630597"/>
                  </a:cubicBezTo>
                  <a:cubicBezTo>
                    <a:pt x="203109" y="630597"/>
                    <a:pt x="203717" y="630597"/>
                    <a:pt x="205542" y="630597"/>
                  </a:cubicBezTo>
                  <a:cubicBezTo>
                    <a:pt x="204934" y="632439"/>
                    <a:pt x="206151" y="633668"/>
                    <a:pt x="206151" y="636739"/>
                  </a:cubicBezTo>
                  <a:cubicBezTo>
                    <a:pt x="206151" y="636739"/>
                    <a:pt x="206151" y="636739"/>
                    <a:pt x="206759" y="636739"/>
                  </a:cubicBezTo>
                  <a:cubicBezTo>
                    <a:pt x="206759" y="636739"/>
                    <a:pt x="206759" y="636739"/>
                    <a:pt x="206759" y="635510"/>
                  </a:cubicBezTo>
                  <a:cubicBezTo>
                    <a:pt x="206759" y="635510"/>
                    <a:pt x="206759" y="635510"/>
                    <a:pt x="207367" y="635510"/>
                  </a:cubicBezTo>
                  <a:cubicBezTo>
                    <a:pt x="207367" y="635510"/>
                    <a:pt x="207367" y="635510"/>
                    <a:pt x="207367" y="634282"/>
                  </a:cubicBezTo>
                  <a:cubicBezTo>
                    <a:pt x="207367" y="634282"/>
                    <a:pt x="207367" y="634282"/>
                    <a:pt x="207976" y="634282"/>
                  </a:cubicBezTo>
                  <a:cubicBezTo>
                    <a:pt x="207976" y="634282"/>
                    <a:pt x="208584" y="633668"/>
                    <a:pt x="207367" y="633053"/>
                  </a:cubicBezTo>
                  <a:cubicBezTo>
                    <a:pt x="207367" y="633053"/>
                    <a:pt x="207367" y="633053"/>
                    <a:pt x="209192" y="633053"/>
                  </a:cubicBezTo>
                  <a:cubicBezTo>
                    <a:pt x="209192" y="633053"/>
                    <a:pt x="209192" y="633053"/>
                    <a:pt x="209192" y="632439"/>
                  </a:cubicBezTo>
                  <a:cubicBezTo>
                    <a:pt x="209192" y="632439"/>
                    <a:pt x="209192" y="632439"/>
                    <a:pt x="211017" y="632439"/>
                  </a:cubicBezTo>
                  <a:cubicBezTo>
                    <a:pt x="211017" y="632439"/>
                    <a:pt x="211017" y="632439"/>
                    <a:pt x="211017" y="633053"/>
                  </a:cubicBezTo>
                  <a:cubicBezTo>
                    <a:pt x="211017" y="633053"/>
                    <a:pt x="211017" y="633053"/>
                    <a:pt x="211626" y="633053"/>
                  </a:cubicBezTo>
                  <a:cubicBezTo>
                    <a:pt x="211626" y="633053"/>
                    <a:pt x="211626" y="632439"/>
                    <a:pt x="211626" y="630597"/>
                  </a:cubicBezTo>
                  <a:cubicBezTo>
                    <a:pt x="212234" y="630597"/>
                    <a:pt x="213451" y="630597"/>
                    <a:pt x="213451" y="633053"/>
                  </a:cubicBezTo>
                  <a:cubicBezTo>
                    <a:pt x="213451" y="633053"/>
                    <a:pt x="213451" y="633053"/>
                    <a:pt x="212234" y="633053"/>
                  </a:cubicBezTo>
                  <a:cubicBezTo>
                    <a:pt x="212234" y="633053"/>
                    <a:pt x="212234" y="633053"/>
                    <a:pt x="212234" y="633668"/>
                  </a:cubicBezTo>
                  <a:cubicBezTo>
                    <a:pt x="212842" y="633668"/>
                    <a:pt x="212234" y="633668"/>
                    <a:pt x="214059" y="633668"/>
                  </a:cubicBezTo>
                  <a:cubicBezTo>
                    <a:pt x="214059" y="633668"/>
                    <a:pt x="214059" y="634282"/>
                    <a:pt x="214059" y="636124"/>
                  </a:cubicBezTo>
                  <a:cubicBezTo>
                    <a:pt x="214059" y="636124"/>
                    <a:pt x="214059" y="636124"/>
                    <a:pt x="214668" y="636124"/>
                  </a:cubicBezTo>
                  <a:cubicBezTo>
                    <a:pt x="214668" y="636124"/>
                    <a:pt x="214668" y="636124"/>
                    <a:pt x="214668" y="635510"/>
                  </a:cubicBezTo>
                  <a:cubicBezTo>
                    <a:pt x="214668" y="635510"/>
                    <a:pt x="214668" y="635510"/>
                    <a:pt x="215884" y="635510"/>
                  </a:cubicBezTo>
                  <a:cubicBezTo>
                    <a:pt x="215884" y="635510"/>
                    <a:pt x="215884" y="636124"/>
                    <a:pt x="215884" y="637967"/>
                  </a:cubicBezTo>
                  <a:cubicBezTo>
                    <a:pt x="215884" y="637967"/>
                    <a:pt x="215884" y="637967"/>
                    <a:pt x="215276" y="637967"/>
                  </a:cubicBezTo>
                  <a:cubicBezTo>
                    <a:pt x="215276" y="638581"/>
                    <a:pt x="215276" y="637967"/>
                    <a:pt x="215276" y="639810"/>
                  </a:cubicBezTo>
                  <a:cubicBezTo>
                    <a:pt x="215276" y="639810"/>
                    <a:pt x="215884" y="639810"/>
                    <a:pt x="214059" y="639810"/>
                  </a:cubicBezTo>
                  <a:cubicBezTo>
                    <a:pt x="214059" y="639810"/>
                    <a:pt x="214059" y="639810"/>
                    <a:pt x="214059" y="638581"/>
                  </a:cubicBezTo>
                  <a:cubicBezTo>
                    <a:pt x="214059" y="638581"/>
                    <a:pt x="214059" y="638581"/>
                    <a:pt x="213451" y="638581"/>
                  </a:cubicBezTo>
                  <a:cubicBezTo>
                    <a:pt x="213451" y="639196"/>
                    <a:pt x="213451" y="639810"/>
                    <a:pt x="213451" y="641652"/>
                  </a:cubicBezTo>
                  <a:cubicBezTo>
                    <a:pt x="213451" y="641652"/>
                    <a:pt x="213451" y="641652"/>
                    <a:pt x="212234" y="641652"/>
                  </a:cubicBezTo>
                  <a:cubicBezTo>
                    <a:pt x="212234" y="642267"/>
                    <a:pt x="212234" y="642881"/>
                    <a:pt x="212234" y="644723"/>
                  </a:cubicBezTo>
                  <a:cubicBezTo>
                    <a:pt x="212842" y="644723"/>
                    <a:pt x="212842" y="644723"/>
                    <a:pt x="214668" y="644723"/>
                  </a:cubicBezTo>
                  <a:cubicBezTo>
                    <a:pt x="214668" y="644723"/>
                    <a:pt x="214668" y="644723"/>
                    <a:pt x="214668" y="644109"/>
                  </a:cubicBezTo>
                  <a:cubicBezTo>
                    <a:pt x="214668" y="644109"/>
                    <a:pt x="214668" y="644109"/>
                    <a:pt x="215276" y="644109"/>
                  </a:cubicBezTo>
                  <a:cubicBezTo>
                    <a:pt x="215276" y="644109"/>
                    <a:pt x="215276" y="644109"/>
                    <a:pt x="215276" y="644723"/>
                  </a:cubicBezTo>
                  <a:cubicBezTo>
                    <a:pt x="215276" y="644723"/>
                    <a:pt x="215276" y="644723"/>
                    <a:pt x="215884" y="644723"/>
                  </a:cubicBezTo>
                  <a:cubicBezTo>
                    <a:pt x="215884" y="644723"/>
                    <a:pt x="215884" y="644723"/>
                    <a:pt x="215884" y="645338"/>
                  </a:cubicBezTo>
                  <a:cubicBezTo>
                    <a:pt x="215884" y="645338"/>
                    <a:pt x="215884" y="645338"/>
                    <a:pt x="215276" y="645338"/>
                  </a:cubicBezTo>
                  <a:cubicBezTo>
                    <a:pt x="215884" y="645952"/>
                    <a:pt x="215276" y="645952"/>
                    <a:pt x="214668" y="647794"/>
                  </a:cubicBezTo>
                  <a:cubicBezTo>
                    <a:pt x="214668" y="647794"/>
                    <a:pt x="214668" y="647794"/>
                    <a:pt x="215276" y="647794"/>
                  </a:cubicBezTo>
                  <a:cubicBezTo>
                    <a:pt x="215276" y="647794"/>
                    <a:pt x="215276" y="647794"/>
                    <a:pt x="215276" y="647180"/>
                  </a:cubicBezTo>
                  <a:cubicBezTo>
                    <a:pt x="215276" y="647180"/>
                    <a:pt x="215884" y="647180"/>
                    <a:pt x="217709" y="647180"/>
                  </a:cubicBezTo>
                  <a:cubicBezTo>
                    <a:pt x="217709" y="647180"/>
                    <a:pt x="217709" y="647180"/>
                    <a:pt x="217709" y="645952"/>
                  </a:cubicBezTo>
                  <a:cubicBezTo>
                    <a:pt x="217709" y="645952"/>
                    <a:pt x="218318" y="645952"/>
                    <a:pt x="219534" y="645952"/>
                  </a:cubicBezTo>
                  <a:cubicBezTo>
                    <a:pt x="219534" y="645952"/>
                    <a:pt x="219534" y="645952"/>
                    <a:pt x="219534" y="647180"/>
                  </a:cubicBezTo>
                  <a:cubicBezTo>
                    <a:pt x="219534" y="647180"/>
                    <a:pt x="219534" y="647180"/>
                    <a:pt x="220751" y="647180"/>
                  </a:cubicBezTo>
                  <a:cubicBezTo>
                    <a:pt x="220751" y="647180"/>
                    <a:pt x="220751" y="647180"/>
                    <a:pt x="220751" y="647794"/>
                  </a:cubicBezTo>
                  <a:cubicBezTo>
                    <a:pt x="220143" y="647794"/>
                    <a:pt x="220751" y="647794"/>
                    <a:pt x="218926" y="647794"/>
                  </a:cubicBezTo>
                  <a:cubicBezTo>
                    <a:pt x="218926" y="647794"/>
                    <a:pt x="218926" y="647794"/>
                    <a:pt x="218926" y="648409"/>
                  </a:cubicBezTo>
                  <a:cubicBezTo>
                    <a:pt x="218926" y="648409"/>
                    <a:pt x="218926" y="648409"/>
                    <a:pt x="218318" y="648409"/>
                  </a:cubicBezTo>
                  <a:cubicBezTo>
                    <a:pt x="218318" y="648409"/>
                    <a:pt x="218318" y="648409"/>
                    <a:pt x="218318" y="649023"/>
                  </a:cubicBezTo>
                  <a:cubicBezTo>
                    <a:pt x="218318" y="649023"/>
                    <a:pt x="218318" y="649023"/>
                    <a:pt x="217709" y="649023"/>
                  </a:cubicBezTo>
                  <a:cubicBezTo>
                    <a:pt x="217709" y="649023"/>
                    <a:pt x="217709" y="649023"/>
                    <a:pt x="217709" y="649637"/>
                  </a:cubicBezTo>
                  <a:cubicBezTo>
                    <a:pt x="217709" y="649637"/>
                    <a:pt x="217709" y="649637"/>
                    <a:pt x="217101" y="649637"/>
                  </a:cubicBezTo>
                  <a:cubicBezTo>
                    <a:pt x="217101" y="649637"/>
                    <a:pt x="217101" y="649637"/>
                    <a:pt x="217101" y="650251"/>
                  </a:cubicBezTo>
                  <a:cubicBezTo>
                    <a:pt x="217101" y="650251"/>
                    <a:pt x="217101" y="650251"/>
                    <a:pt x="217709" y="650251"/>
                  </a:cubicBezTo>
                  <a:cubicBezTo>
                    <a:pt x="217709" y="650865"/>
                    <a:pt x="217709" y="650251"/>
                    <a:pt x="217709" y="652094"/>
                  </a:cubicBezTo>
                  <a:cubicBezTo>
                    <a:pt x="217709" y="652094"/>
                    <a:pt x="217709" y="652094"/>
                    <a:pt x="217101" y="652094"/>
                  </a:cubicBezTo>
                  <a:cubicBezTo>
                    <a:pt x="217101" y="652094"/>
                    <a:pt x="217101" y="651480"/>
                    <a:pt x="217101" y="653322"/>
                  </a:cubicBezTo>
                  <a:cubicBezTo>
                    <a:pt x="217101" y="653322"/>
                    <a:pt x="217101" y="653322"/>
                    <a:pt x="215884" y="653322"/>
                  </a:cubicBezTo>
                  <a:cubicBezTo>
                    <a:pt x="216493" y="653936"/>
                    <a:pt x="215276" y="653936"/>
                    <a:pt x="217101" y="655779"/>
                  </a:cubicBezTo>
                  <a:cubicBezTo>
                    <a:pt x="216493" y="655779"/>
                    <a:pt x="216493" y="655165"/>
                    <a:pt x="215276" y="656393"/>
                  </a:cubicBezTo>
                  <a:cubicBezTo>
                    <a:pt x="215276" y="656393"/>
                    <a:pt x="215276" y="656393"/>
                    <a:pt x="215276" y="655779"/>
                  </a:cubicBezTo>
                  <a:cubicBezTo>
                    <a:pt x="215276" y="655779"/>
                    <a:pt x="214668" y="655779"/>
                    <a:pt x="213451" y="655779"/>
                  </a:cubicBezTo>
                  <a:cubicBezTo>
                    <a:pt x="213451" y="655779"/>
                    <a:pt x="213451" y="655779"/>
                    <a:pt x="213451" y="655165"/>
                  </a:cubicBezTo>
                  <a:cubicBezTo>
                    <a:pt x="212842" y="655165"/>
                    <a:pt x="213451" y="655165"/>
                    <a:pt x="211626" y="655165"/>
                  </a:cubicBezTo>
                  <a:cubicBezTo>
                    <a:pt x="211626" y="655165"/>
                    <a:pt x="211626" y="655779"/>
                    <a:pt x="212234" y="656393"/>
                  </a:cubicBezTo>
                  <a:cubicBezTo>
                    <a:pt x="212234" y="656393"/>
                    <a:pt x="212234" y="656393"/>
                    <a:pt x="210409" y="656393"/>
                  </a:cubicBezTo>
                  <a:cubicBezTo>
                    <a:pt x="210409" y="656393"/>
                    <a:pt x="210409" y="656393"/>
                    <a:pt x="210409" y="657007"/>
                  </a:cubicBezTo>
                  <a:cubicBezTo>
                    <a:pt x="211017" y="657007"/>
                    <a:pt x="212234" y="657007"/>
                    <a:pt x="214059" y="657007"/>
                  </a:cubicBezTo>
                  <a:cubicBezTo>
                    <a:pt x="214059" y="657007"/>
                    <a:pt x="214059" y="657007"/>
                    <a:pt x="214059" y="656393"/>
                  </a:cubicBezTo>
                  <a:cubicBezTo>
                    <a:pt x="214059" y="656393"/>
                    <a:pt x="213451" y="656393"/>
                    <a:pt x="215276" y="656393"/>
                  </a:cubicBezTo>
                  <a:cubicBezTo>
                    <a:pt x="215276" y="656393"/>
                    <a:pt x="215276" y="656393"/>
                    <a:pt x="215276" y="657007"/>
                  </a:cubicBezTo>
                  <a:cubicBezTo>
                    <a:pt x="215276" y="657007"/>
                    <a:pt x="215276" y="657007"/>
                    <a:pt x="215884" y="656393"/>
                  </a:cubicBezTo>
                  <a:cubicBezTo>
                    <a:pt x="215884" y="657007"/>
                    <a:pt x="215884" y="657622"/>
                    <a:pt x="215884" y="659464"/>
                  </a:cubicBezTo>
                  <a:cubicBezTo>
                    <a:pt x="215884" y="659464"/>
                    <a:pt x="215884" y="659464"/>
                    <a:pt x="217101" y="659464"/>
                  </a:cubicBezTo>
                  <a:cubicBezTo>
                    <a:pt x="217101" y="659464"/>
                    <a:pt x="217101" y="659464"/>
                    <a:pt x="217101" y="658236"/>
                  </a:cubicBezTo>
                  <a:cubicBezTo>
                    <a:pt x="217101" y="658236"/>
                    <a:pt x="216493" y="658236"/>
                    <a:pt x="218318" y="658236"/>
                  </a:cubicBezTo>
                  <a:cubicBezTo>
                    <a:pt x="218318" y="658236"/>
                    <a:pt x="218318" y="658236"/>
                    <a:pt x="217709" y="657622"/>
                  </a:cubicBezTo>
                  <a:cubicBezTo>
                    <a:pt x="217709" y="657622"/>
                    <a:pt x="217101" y="657622"/>
                    <a:pt x="218926" y="657622"/>
                  </a:cubicBezTo>
                  <a:cubicBezTo>
                    <a:pt x="218926" y="657622"/>
                    <a:pt x="218926" y="657622"/>
                    <a:pt x="218926" y="657007"/>
                  </a:cubicBezTo>
                  <a:cubicBezTo>
                    <a:pt x="218926" y="657007"/>
                    <a:pt x="218926" y="657007"/>
                    <a:pt x="219534" y="657007"/>
                  </a:cubicBezTo>
                  <a:cubicBezTo>
                    <a:pt x="219534" y="657007"/>
                    <a:pt x="219534" y="657007"/>
                    <a:pt x="219534" y="656393"/>
                  </a:cubicBezTo>
                  <a:cubicBezTo>
                    <a:pt x="220143" y="656393"/>
                    <a:pt x="220751" y="656393"/>
                    <a:pt x="222576" y="656393"/>
                  </a:cubicBezTo>
                  <a:cubicBezTo>
                    <a:pt x="222576" y="656393"/>
                    <a:pt x="222576" y="656393"/>
                    <a:pt x="222576" y="657007"/>
                  </a:cubicBezTo>
                  <a:cubicBezTo>
                    <a:pt x="222576" y="657007"/>
                    <a:pt x="222576" y="657007"/>
                    <a:pt x="221968" y="657007"/>
                  </a:cubicBezTo>
                  <a:cubicBezTo>
                    <a:pt x="221968" y="657007"/>
                    <a:pt x="221968" y="657007"/>
                    <a:pt x="221968" y="657622"/>
                  </a:cubicBezTo>
                  <a:cubicBezTo>
                    <a:pt x="221968" y="657622"/>
                    <a:pt x="221968" y="657622"/>
                    <a:pt x="221359" y="657622"/>
                  </a:cubicBezTo>
                  <a:cubicBezTo>
                    <a:pt x="221359" y="657622"/>
                    <a:pt x="221359" y="657622"/>
                    <a:pt x="221359" y="658236"/>
                  </a:cubicBezTo>
                  <a:cubicBezTo>
                    <a:pt x="221359" y="658236"/>
                    <a:pt x="221359" y="658236"/>
                    <a:pt x="220751" y="658236"/>
                  </a:cubicBezTo>
                  <a:cubicBezTo>
                    <a:pt x="220751" y="658236"/>
                    <a:pt x="220751" y="658236"/>
                    <a:pt x="220751" y="659464"/>
                  </a:cubicBezTo>
                  <a:cubicBezTo>
                    <a:pt x="220751" y="659464"/>
                    <a:pt x="220751" y="659464"/>
                    <a:pt x="219534" y="659464"/>
                  </a:cubicBezTo>
                  <a:cubicBezTo>
                    <a:pt x="219534" y="659464"/>
                    <a:pt x="219534" y="659464"/>
                    <a:pt x="219534" y="660078"/>
                  </a:cubicBezTo>
                  <a:cubicBezTo>
                    <a:pt x="219534" y="660078"/>
                    <a:pt x="219534" y="660078"/>
                    <a:pt x="220751" y="660078"/>
                  </a:cubicBezTo>
                  <a:cubicBezTo>
                    <a:pt x="220751" y="660078"/>
                    <a:pt x="220751" y="660078"/>
                    <a:pt x="220751" y="660693"/>
                  </a:cubicBezTo>
                  <a:cubicBezTo>
                    <a:pt x="220751" y="660693"/>
                    <a:pt x="220751" y="660693"/>
                    <a:pt x="221359" y="660693"/>
                  </a:cubicBezTo>
                  <a:cubicBezTo>
                    <a:pt x="221359" y="660693"/>
                    <a:pt x="221359" y="660693"/>
                    <a:pt x="221359" y="661307"/>
                  </a:cubicBezTo>
                  <a:cubicBezTo>
                    <a:pt x="221359" y="661307"/>
                    <a:pt x="220751" y="661307"/>
                    <a:pt x="222576" y="661307"/>
                  </a:cubicBezTo>
                  <a:cubicBezTo>
                    <a:pt x="222576" y="661921"/>
                    <a:pt x="222576" y="661921"/>
                    <a:pt x="222576" y="663764"/>
                  </a:cubicBezTo>
                  <a:cubicBezTo>
                    <a:pt x="222576" y="663764"/>
                    <a:pt x="222576" y="663764"/>
                    <a:pt x="223793" y="663764"/>
                  </a:cubicBezTo>
                  <a:cubicBezTo>
                    <a:pt x="223793" y="663764"/>
                    <a:pt x="223793" y="663764"/>
                    <a:pt x="223793" y="663149"/>
                  </a:cubicBezTo>
                  <a:cubicBezTo>
                    <a:pt x="224401" y="663149"/>
                    <a:pt x="223793" y="663149"/>
                    <a:pt x="225618" y="663149"/>
                  </a:cubicBezTo>
                  <a:cubicBezTo>
                    <a:pt x="225618" y="663149"/>
                    <a:pt x="225618" y="662535"/>
                    <a:pt x="225618" y="664378"/>
                  </a:cubicBezTo>
                  <a:cubicBezTo>
                    <a:pt x="225618" y="664378"/>
                    <a:pt x="226226" y="664378"/>
                    <a:pt x="227443" y="664378"/>
                  </a:cubicBezTo>
                  <a:cubicBezTo>
                    <a:pt x="227443" y="664378"/>
                    <a:pt x="227443" y="664378"/>
                    <a:pt x="227443" y="664992"/>
                  </a:cubicBezTo>
                  <a:cubicBezTo>
                    <a:pt x="227443" y="664992"/>
                    <a:pt x="227443" y="664992"/>
                    <a:pt x="228660" y="664992"/>
                  </a:cubicBezTo>
                  <a:cubicBezTo>
                    <a:pt x="228660" y="664992"/>
                    <a:pt x="228660" y="664992"/>
                    <a:pt x="228660" y="665606"/>
                  </a:cubicBezTo>
                  <a:cubicBezTo>
                    <a:pt x="228051" y="665606"/>
                    <a:pt x="227443" y="665606"/>
                    <a:pt x="225618" y="665606"/>
                  </a:cubicBezTo>
                  <a:cubicBezTo>
                    <a:pt x="225618" y="665606"/>
                    <a:pt x="225618" y="665606"/>
                    <a:pt x="225618" y="666835"/>
                  </a:cubicBezTo>
                  <a:cubicBezTo>
                    <a:pt x="225618" y="666835"/>
                    <a:pt x="225618" y="666835"/>
                    <a:pt x="225010" y="666835"/>
                  </a:cubicBezTo>
                  <a:cubicBezTo>
                    <a:pt x="225010" y="666835"/>
                    <a:pt x="225010" y="666835"/>
                    <a:pt x="225010" y="667449"/>
                  </a:cubicBezTo>
                  <a:cubicBezTo>
                    <a:pt x="225010" y="667449"/>
                    <a:pt x="225010" y="667449"/>
                    <a:pt x="225618" y="667449"/>
                  </a:cubicBezTo>
                  <a:cubicBezTo>
                    <a:pt x="225618" y="667449"/>
                    <a:pt x="225618" y="666835"/>
                    <a:pt x="225618" y="668677"/>
                  </a:cubicBezTo>
                  <a:cubicBezTo>
                    <a:pt x="225618" y="668677"/>
                    <a:pt x="225618" y="668677"/>
                    <a:pt x="223793" y="668677"/>
                  </a:cubicBezTo>
                  <a:cubicBezTo>
                    <a:pt x="223793" y="669291"/>
                    <a:pt x="223793" y="669906"/>
                    <a:pt x="223793" y="671748"/>
                  </a:cubicBezTo>
                  <a:cubicBezTo>
                    <a:pt x="223793" y="671748"/>
                    <a:pt x="223793" y="671748"/>
                    <a:pt x="225010" y="671748"/>
                  </a:cubicBezTo>
                  <a:cubicBezTo>
                    <a:pt x="225010" y="671748"/>
                    <a:pt x="225010" y="671748"/>
                    <a:pt x="225010" y="672362"/>
                  </a:cubicBezTo>
                  <a:cubicBezTo>
                    <a:pt x="225010" y="672362"/>
                    <a:pt x="225010" y="672362"/>
                    <a:pt x="225618" y="672362"/>
                  </a:cubicBezTo>
                  <a:cubicBezTo>
                    <a:pt x="225618" y="672362"/>
                    <a:pt x="225618" y="672362"/>
                    <a:pt x="225618" y="672977"/>
                  </a:cubicBezTo>
                  <a:cubicBezTo>
                    <a:pt x="225618" y="672977"/>
                    <a:pt x="225618" y="672977"/>
                    <a:pt x="226226" y="672977"/>
                  </a:cubicBezTo>
                  <a:cubicBezTo>
                    <a:pt x="226226" y="672977"/>
                    <a:pt x="226226" y="672977"/>
                    <a:pt x="226226" y="673591"/>
                  </a:cubicBezTo>
                  <a:cubicBezTo>
                    <a:pt x="226226" y="673591"/>
                    <a:pt x="226226" y="673591"/>
                    <a:pt x="226835" y="673591"/>
                  </a:cubicBezTo>
                  <a:cubicBezTo>
                    <a:pt x="226835" y="673591"/>
                    <a:pt x="226835" y="673591"/>
                    <a:pt x="226835" y="674819"/>
                  </a:cubicBezTo>
                  <a:cubicBezTo>
                    <a:pt x="226835" y="674819"/>
                    <a:pt x="226835" y="674819"/>
                    <a:pt x="227443" y="674819"/>
                  </a:cubicBezTo>
                  <a:cubicBezTo>
                    <a:pt x="227443" y="675433"/>
                    <a:pt x="227443" y="677276"/>
                    <a:pt x="227443" y="679733"/>
                  </a:cubicBezTo>
                  <a:cubicBezTo>
                    <a:pt x="227443" y="679733"/>
                    <a:pt x="227443" y="679733"/>
                    <a:pt x="228660" y="679733"/>
                  </a:cubicBezTo>
                  <a:cubicBezTo>
                    <a:pt x="228660" y="679733"/>
                    <a:pt x="228660" y="679733"/>
                    <a:pt x="228660" y="680347"/>
                  </a:cubicBezTo>
                  <a:cubicBezTo>
                    <a:pt x="228660" y="680347"/>
                    <a:pt x="228051" y="680347"/>
                    <a:pt x="229876" y="680347"/>
                  </a:cubicBezTo>
                  <a:cubicBezTo>
                    <a:pt x="229876" y="680347"/>
                    <a:pt x="229876" y="680347"/>
                    <a:pt x="229876" y="681575"/>
                  </a:cubicBezTo>
                  <a:cubicBezTo>
                    <a:pt x="229876" y="681575"/>
                    <a:pt x="229876" y="681575"/>
                    <a:pt x="230485" y="681575"/>
                  </a:cubicBezTo>
                  <a:cubicBezTo>
                    <a:pt x="230485" y="682190"/>
                    <a:pt x="230485" y="682804"/>
                    <a:pt x="230485" y="684646"/>
                  </a:cubicBezTo>
                  <a:cubicBezTo>
                    <a:pt x="230485" y="684646"/>
                    <a:pt x="230485" y="684646"/>
                    <a:pt x="229876" y="684646"/>
                  </a:cubicBezTo>
                  <a:cubicBezTo>
                    <a:pt x="229876" y="685261"/>
                    <a:pt x="229876" y="686489"/>
                    <a:pt x="229876" y="688332"/>
                  </a:cubicBezTo>
                  <a:cubicBezTo>
                    <a:pt x="229876" y="688332"/>
                    <a:pt x="229876" y="688332"/>
                    <a:pt x="230485" y="688332"/>
                  </a:cubicBezTo>
                  <a:cubicBezTo>
                    <a:pt x="230485" y="688946"/>
                    <a:pt x="230485" y="689560"/>
                    <a:pt x="230485" y="691403"/>
                  </a:cubicBezTo>
                  <a:cubicBezTo>
                    <a:pt x="230485" y="691403"/>
                    <a:pt x="230485" y="691403"/>
                    <a:pt x="231093" y="691403"/>
                  </a:cubicBezTo>
                  <a:cubicBezTo>
                    <a:pt x="231093" y="691403"/>
                    <a:pt x="231093" y="691403"/>
                    <a:pt x="231093" y="692017"/>
                  </a:cubicBezTo>
                  <a:cubicBezTo>
                    <a:pt x="231093" y="692017"/>
                    <a:pt x="231093" y="692017"/>
                    <a:pt x="231701" y="692017"/>
                  </a:cubicBezTo>
                  <a:cubicBezTo>
                    <a:pt x="231701" y="692017"/>
                    <a:pt x="231701" y="692017"/>
                    <a:pt x="231701" y="692631"/>
                  </a:cubicBezTo>
                  <a:cubicBezTo>
                    <a:pt x="231701" y="692631"/>
                    <a:pt x="231701" y="692631"/>
                    <a:pt x="232918" y="692631"/>
                  </a:cubicBezTo>
                  <a:cubicBezTo>
                    <a:pt x="232918" y="692631"/>
                    <a:pt x="232918" y="692631"/>
                    <a:pt x="232918" y="693245"/>
                  </a:cubicBezTo>
                  <a:cubicBezTo>
                    <a:pt x="232918" y="693245"/>
                    <a:pt x="232918" y="693245"/>
                    <a:pt x="233526" y="693245"/>
                  </a:cubicBezTo>
                  <a:cubicBezTo>
                    <a:pt x="233526" y="693245"/>
                    <a:pt x="233526" y="693245"/>
                    <a:pt x="233526" y="694474"/>
                  </a:cubicBezTo>
                  <a:cubicBezTo>
                    <a:pt x="233526" y="694474"/>
                    <a:pt x="233526" y="694474"/>
                    <a:pt x="234135" y="694474"/>
                  </a:cubicBezTo>
                  <a:cubicBezTo>
                    <a:pt x="234135" y="694474"/>
                    <a:pt x="234135" y="695088"/>
                    <a:pt x="234135" y="696930"/>
                  </a:cubicBezTo>
                  <a:cubicBezTo>
                    <a:pt x="234135" y="696930"/>
                    <a:pt x="234135" y="696930"/>
                    <a:pt x="234743" y="696930"/>
                  </a:cubicBezTo>
                  <a:cubicBezTo>
                    <a:pt x="234743" y="696930"/>
                    <a:pt x="234743" y="696930"/>
                    <a:pt x="234743" y="698159"/>
                  </a:cubicBezTo>
                  <a:cubicBezTo>
                    <a:pt x="235352" y="698159"/>
                    <a:pt x="234743" y="698159"/>
                    <a:pt x="236568" y="698159"/>
                  </a:cubicBezTo>
                  <a:cubicBezTo>
                    <a:pt x="236568" y="698773"/>
                    <a:pt x="236568" y="700001"/>
                    <a:pt x="236568" y="702458"/>
                  </a:cubicBezTo>
                  <a:cubicBezTo>
                    <a:pt x="236568" y="702458"/>
                    <a:pt x="236568" y="702458"/>
                    <a:pt x="235352" y="702458"/>
                  </a:cubicBezTo>
                  <a:cubicBezTo>
                    <a:pt x="235352" y="702458"/>
                    <a:pt x="235352" y="701844"/>
                    <a:pt x="235352" y="703687"/>
                  </a:cubicBezTo>
                  <a:cubicBezTo>
                    <a:pt x="235352" y="703687"/>
                    <a:pt x="235352" y="703687"/>
                    <a:pt x="234743" y="703687"/>
                  </a:cubicBezTo>
                  <a:cubicBezTo>
                    <a:pt x="234743" y="703687"/>
                    <a:pt x="234743" y="704301"/>
                    <a:pt x="234743" y="706144"/>
                  </a:cubicBezTo>
                  <a:cubicBezTo>
                    <a:pt x="234743" y="706144"/>
                    <a:pt x="234743" y="706144"/>
                    <a:pt x="234135" y="706144"/>
                  </a:cubicBezTo>
                  <a:cubicBezTo>
                    <a:pt x="234135" y="706144"/>
                    <a:pt x="234135" y="705529"/>
                    <a:pt x="234135" y="707372"/>
                  </a:cubicBezTo>
                  <a:cubicBezTo>
                    <a:pt x="234135" y="707372"/>
                    <a:pt x="234135" y="707372"/>
                    <a:pt x="233526" y="707372"/>
                  </a:cubicBezTo>
                  <a:cubicBezTo>
                    <a:pt x="233526" y="707372"/>
                    <a:pt x="233526" y="707372"/>
                    <a:pt x="233526" y="707986"/>
                  </a:cubicBezTo>
                  <a:cubicBezTo>
                    <a:pt x="233526" y="707986"/>
                    <a:pt x="233526" y="707986"/>
                    <a:pt x="232918" y="707986"/>
                  </a:cubicBezTo>
                  <a:cubicBezTo>
                    <a:pt x="232918" y="707986"/>
                    <a:pt x="232918" y="707986"/>
                    <a:pt x="232918" y="709829"/>
                  </a:cubicBezTo>
                  <a:cubicBezTo>
                    <a:pt x="232918" y="709829"/>
                    <a:pt x="232918" y="709829"/>
                    <a:pt x="231701" y="709829"/>
                  </a:cubicBezTo>
                  <a:cubicBezTo>
                    <a:pt x="231701" y="709829"/>
                    <a:pt x="231701" y="711057"/>
                    <a:pt x="231701" y="712900"/>
                  </a:cubicBezTo>
                  <a:cubicBezTo>
                    <a:pt x="231701" y="712900"/>
                    <a:pt x="231701" y="712900"/>
                    <a:pt x="231093" y="712900"/>
                  </a:cubicBezTo>
                  <a:cubicBezTo>
                    <a:pt x="231093" y="712900"/>
                    <a:pt x="231093" y="712900"/>
                    <a:pt x="231093" y="714128"/>
                  </a:cubicBezTo>
                  <a:cubicBezTo>
                    <a:pt x="231093" y="714128"/>
                    <a:pt x="231701" y="714128"/>
                    <a:pt x="229876" y="714128"/>
                  </a:cubicBezTo>
                  <a:cubicBezTo>
                    <a:pt x="229876" y="714128"/>
                    <a:pt x="229876" y="714128"/>
                    <a:pt x="229876" y="714742"/>
                  </a:cubicBezTo>
                  <a:cubicBezTo>
                    <a:pt x="229268" y="714128"/>
                    <a:pt x="228660" y="715971"/>
                    <a:pt x="226835" y="715971"/>
                  </a:cubicBezTo>
                  <a:cubicBezTo>
                    <a:pt x="226835" y="715971"/>
                    <a:pt x="226835" y="715971"/>
                    <a:pt x="226835" y="716585"/>
                  </a:cubicBezTo>
                  <a:cubicBezTo>
                    <a:pt x="226835" y="716585"/>
                    <a:pt x="226835" y="716585"/>
                    <a:pt x="226226" y="716585"/>
                  </a:cubicBezTo>
                  <a:cubicBezTo>
                    <a:pt x="226226" y="716585"/>
                    <a:pt x="226226" y="716585"/>
                    <a:pt x="226226" y="717813"/>
                  </a:cubicBezTo>
                  <a:cubicBezTo>
                    <a:pt x="226226" y="717813"/>
                    <a:pt x="226226" y="717813"/>
                    <a:pt x="225618" y="717813"/>
                  </a:cubicBezTo>
                  <a:cubicBezTo>
                    <a:pt x="225618" y="717813"/>
                    <a:pt x="225010" y="717813"/>
                    <a:pt x="225010" y="719656"/>
                  </a:cubicBezTo>
                  <a:cubicBezTo>
                    <a:pt x="225010" y="719656"/>
                    <a:pt x="225010" y="719656"/>
                    <a:pt x="223793" y="719656"/>
                  </a:cubicBezTo>
                  <a:cubicBezTo>
                    <a:pt x="223793" y="719656"/>
                    <a:pt x="223793" y="719656"/>
                    <a:pt x="223793" y="720270"/>
                  </a:cubicBezTo>
                  <a:cubicBezTo>
                    <a:pt x="223793" y="720270"/>
                    <a:pt x="223793" y="720270"/>
                    <a:pt x="223184" y="720270"/>
                  </a:cubicBezTo>
                  <a:cubicBezTo>
                    <a:pt x="223184" y="720884"/>
                    <a:pt x="223184" y="720270"/>
                    <a:pt x="223184" y="722113"/>
                  </a:cubicBezTo>
                  <a:cubicBezTo>
                    <a:pt x="223184" y="722113"/>
                    <a:pt x="223184" y="722113"/>
                    <a:pt x="222576" y="722113"/>
                  </a:cubicBezTo>
                  <a:cubicBezTo>
                    <a:pt x="222576" y="722113"/>
                    <a:pt x="222576" y="721499"/>
                    <a:pt x="222576" y="723341"/>
                  </a:cubicBezTo>
                  <a:cubicBezTo>
                    <a:pt x="222576" y="723341"/>
                    <a:pt x="222576" y="723341"/>
                    <a:pt x="221968" y="723341"/>
                  </a:cubicBezTo>
                  <a:cubicBezTo>
                    <a:pt x="221968" y="723341"/>
                    <a:pt x="221968" y="723341"/>
                    <a:pt x="221968" y="723955"/>
                  </a:cubicBezTo>
                  <a:cubicBezTo>
                    <a:pt x="221968" y="723955"/>
                    <a:pt x="221968" y="723955"/>
                    <a:pt x="221359" y="723955"/>
                  </a:cubicBezTo>
                  <a:cubicBezTo>
                    <a:pt x="221359" y="724570"/>
                    <a:pt x="221359" y="723955"/>
                    <a:pt x="221359" y="725798"/>
                  </a:cubicBezTo>
                  <a:cubicBezTo>
                    <a:pt x="221359" y="725798"/>
                    <a:pt x="221359" y="725798"/>
                    <a:pt x="220751" y="725798"/>
                  </a:cubicBezTo>
                  <a:cubicBezTo>
                    <a:pt x="220751" y="728255"/>
                    <a:pt x="220751" y="731326"/>
                    <a:pt x="220751" y="735011"/>
                  </a:cubicBezTo>
                  <a:cubicBezTo>
                    <a:pt x="220751" y="735011"/>
                    <a:pt x="220751" y="735011"/>
                    <a:pt x="221359" y="735011"/>
                  </a:cubicBezTo>
                  <a:cubicBezTo>
                    <a:pt x="220751" y="736239"/>
                    <a:pt x="223184" y="737468"/>
                    <a:pt x="222576" y="739925"/>
                  </a:cubicBezTo>
                  <a:cubicBezTo>
                    <a:pt x="222576" y="739925"/>
                    <a:pt x="222576" y="739925"/>
                    <a:pt x="223184" y="739925"/>
                  </a:cubicBezTo>
                  <a:cubicBezTo>
                    <a:pt x="223184" y="739925"/>
                    <a:pt x="223184" y="739925"/>
                    <a:pt x="223184" y="740539"/>
                  </a:cubicBezTo>
                  <a:cubicBezTo>
                    <a:pt x="223184" y="740539"/>
                    <a:pt x="223184" y="740539"/>
                    <a:pt x="223793" y="740539"/>
                  </a:cubicBezTo>
                  <a:cubicBezTo>
                    <a:pt x="223793" y="740539"/>
                    <a:pt x="223793" y="740539"/>
                    <a:pt x="223793" y="741767"/>
                  </a:cubicBezTo>
                  <a:cubicBezTo>
                    <a:pt x="223793" y="741767"/>
                    <a:pt x="223793" y="741767"/>
                    <a:pt x="225010" y="741767"/>
                  </a:cubicBezTo>
                  <a:cubicBezTo>
                    <a:pt x="225010" y="741767"/>
                    <a:pt x="225010" y="741153"/>
                    <a:pt x="225010" y="742996"/>
                  </a:cubicBezTo>
                  <a:cubicBezTo>
                    <a:pt x="225010" y="742996"/>
                    <a:pt x="225010" y="742996"/>
                    <a:pt x="225618" y="742996"/>
                  </a:cubicBezTo>
                  <a:cubicBezTo>
                    <a:pt x="225618" y="742996"/>
                    <a:pt x="225618" y="742996"/>
                    <a:pt x="225618" y="743610"/>
                  </a:cubicBezTo>
                  <a:cubicBezTo>
                    <a:pt x="225618" y="743610"/>
                    <a:pt x="225010" y="743610"/>
                    <a:pt x="226835" y="743610"/>
                  </a:cubicBezTo>
                  <a:cubicBezTo>
                    <a:pt x="226835" y="743610"/>
                    <a:pt x="226835" y="743610"/>
                    <a:pt x="226835" y="744224"/>
                  </a:cubicBezTo>
                  <a:cubicBezTo>
                    <a:pt x="226835" y="744224"/>
                    <a:pt x="226835" y="744224"/>
                    <a:pt x="228660" y="744224"/>
                  </a:cubicBezTo>
                  <a:cubicBezTo>
                    <a:pt x="228660" y="744224"/>
                    <a:pt x="228660" y="744224"/>
                    <a:pt x="228660" y="745452"/>
                  </a:cubicBezTo>
                  <a:cubicBezTo>
                    <a:pt x="228660" y="745452"/>
                    <a:pt x="228660" y="745452"/>
                    <a:pt x="229268" y="745452"/>
                  </a:cubicBezTo>
                  <a:cubicBezTo>
                    <a:pt x="229268" y="745452"/>
                    <a:pt x="229268" y="745452"/>
                    <a:pt x="229268" y="746067"/>
                  </a:cubicBezTo>
                  <a:cubicBezTo>
                    <a:pt x="229268" y="746067"/>
                    <a:pt x="229268" y="746067"/>
                    <a:pt x="228660" y="746067"/>
                  </a:cubicBezTo>
                  <a:cubicBezTo>
                    <a:pt x="228660" y="746067"/>
                    <a:pt x="228660" y="746067"/>
                    <a:pt x="228660" y="746681"/>
                  </a:cubicBezTo>
                  <a:cubicBezTo>
                    <a:pt x="228660" y="746681"/>
                    <a:pt x="228660" y="746681"/>
                    <a:pt x="229268" y="746681"/>
                  </a:cubicBezTo>
                  <a:cubicBezTo>
                    <a:pt x="229268" y="746681"/>
                    <a:pt x="229268" y="746681"/>
                    <a:pt x="229268" y="747909"/>
                  </a:cubicBezTo>
                  <a:cubicBezTo>
                    <a:pt x="229268" y="747909"/>
                    <a:pt x="229268" y="747909"/>
                    <a:pt x="228660" y="747909"/>
                  </a:cubicBezTo>
                  <a:cubicBezTo>
                    <a:pt x="228660" y="748523"/>
                    <a:pt x="228660" y="747909"/>
                    <a:pt x="228660" y="749752"/>
                  </a:cubicBezTo>
                  <a:cubicBezTo>
                    <a:pt x="228660" y="749752"/>
                    <a:pt x="228660" y="749752"/>
                    <a:pt x="227443" y="749752"/>
                  </a:cubicBezTo>
                  <a:cubicBezTo>
                    <a:pt x="227443" y="749752"/>
                    <a:pt x="227443" y="749752"/>
                    <a:pt x="227443" y="750366"/>
                  </a:cubicBezTo>
                  <a:cubicBezTo>
                    <a:pt x="227443" y="750366"/>
                    <a:pt x="227443" y="750366"/>
                    <a:pt x="226835" y="750366"/>
                  </a:cubicBezTo>
                  <a:cubicBezTo>
                    <a:pt x="226835" y="750366"/>
                    <a:pt x="226835" y="750980"/>
                    <a:pt x="226835" y="752209"/>
                  </a:cubicBezTo>
                  <a:cubicBezTo>
                    <a:pt x="226835" y="752209"/>
                    <a:pt x="226835" y="752209"/>
                    <a:pt x="226226" y="752209"/>
                  </a:cubicBezTo>
                  <a:cubicBezTo>
                    <a:pt x="226226" y="753437"/>
                    <a:pt x="226835" y="754665"/>
                    <a:pt x="225010" y="757122"/>
                  </a:cubicBezTo>
                  <a:cubicBezTo>
                    <a:pt x="225010" y="757122"/>
                    <a:pt x="225010" y="757122"/>
                    <a:pt x="225618" y="757122"/>
                  </a:cubicBezTo>
                  <a:cubicBezTo>
                    <a:pt x="225618" y="757122"/>
                    <a:pt x="225618" y="757122"/>
                    <a:pt x="225618" y="757736"/>
                  </a:cubicBezTo>
                  <a:cubicBezTo>
                    <a:pt x="225618" y="757736"/>
                    <a:pt x="225618" y="757736"/>
                    <a:pt x="225010" y="757736"/>
                  </a:cubicBezTo>
                  <a:cubicBezTo>
                    <a:pt x="225010" y="757736"/>
                    <a:pt x="225010" y="758965"/>
                    <a:pt x="225010" y="760807"/>
                  </a:cubicBezTo>
                  <a:cubicBezTo>
                    <a:pt x="225010" y="760807"/>
                    <a:pt x="225010" y="760807"/>
                    <a:pt x="225618" y="760807"/>
                  </a:cubicBezTo>
                  <a:cubicBezTo>
                    <a:pt x="225618" y="760807"/>
                    <a:pt x="225010" y="761422"/>
                    <a:pt x="226226" y="762036"/>
                  </a:cubicBezTo>
                  <a:cubicBezTo>
                    <a:pt x="226226" y="762036"/>
                    <a:pt x="226226" y="762036"/>
                    <a:pt x="226226" y="761422"/>
                  </a:cubicBezTo>
                  <a:cubicBezTo>
                    <a:pt x="226226" y="761422"/>
                    <a:pt x="226226" y="761422"/>
                    <a:pt x="226835" y="761422"/>
                  </a:cubicBezTo>
                  <a:cubicBezTo>
                    <a:pt x="226835" y="761422"/>
                    <a:pt x="226835" y="761422"/>
                    <a:pt x="226835" y="762036"/>
                  </a:cubicBezTo>
                  <a:cubicBezTo>
                    <a:pt x="226835" y="762036"/>
                    <a:pt x="226835" y="762036"/>
                    <a:pt x="227443" y="762036"/>
                  </a:cubicBezTo>
                  <a:cubicBezTo>
                    <a:pt x="227443" y="762036"/>
                    <a:pt x="227443" y="762036"/>
                    <a:pt x="227443" y="762650"/>
                  </a:cubicBezTo>
                  <a:cubicBezTo>
                    <a:pt x="227443" y="762650"/>
                    <a:pt x="227443" y="763264"/>
                    <a:pt x="225618" y="763264"/>
                  </a:cubicBezTo>
                  <a:cubicBezTo>
                    <a:pt x="225618" y="763264"/>
                    <a:pt x="225618" y="763264"/>
                    <a:pt x="225618" y="763878"/>
                  </a:cubicBezTo>
                  <a:cubicBezTo>
                    <a:pt x="225618" y="763878"/>
                    <a:pt x="225618" y="763878"/>
                    <a:pt x="225010" y="763878"/>
                  </a:cubicBezTo>
                  <a:cubicBezTo>
                    <a:pt x="225010" y="765721"/>
                    <a:pt x="225010" y="767564"/>
                    <a:pt x="225010" y="770021"/>
                  </a:cubicBezTo>
                  <a:cubicBezTo>
                    <a:pt x="225010" y="770021"/>
                    <a:pt x="225010" y="770021"/>
                    <a:pt x="225618" y="770021"/>
                  </a:cubicBezTo>
                  <a:cubicBezTo>
                    <a:pt x="225618" y="770021"/>
                    <a:pt x="225618" y="770021"/>
                    <a:pt x="225618" y="771249"/>
                  </a:cubicBezTo>
                  <a:cubicBezTo>
                    <a:pt x="225618" y="771249"/>
                    <a:pt x="225618" y="771249"/>
                    <a:pt x="225010" y="771249"/>
                  </a:cubicBezTo>
                  <a:cubicBezTo>
                    <a:pt x="225010" y="771863"/>
                    <a:pt x="225010" y="771863"/>
                    <a:pt x="225010" y="773706"/>
                  </a:cubicBezTo>
                  <a:cubicBezTo>
                    <a:pt x="225010" y="773706"/>
                    <a:pt x="225010" y="773706"/>
                    <a:pt x="223793" y="773706"/>
                  </a:cubicBezTo>
                  <a:cubicBezTo>
                    <a:pt x="223793" y="773706"/>
                    <a:pt x="223793" y="774320"/>
                    <a:pt x="223793" y="776777"/>
                  </a:cubicBezTo>
                  <a:cubicBezTo>
                    <a:pt x="223793" y="776777"/>
                    <a:pt x="223793" y="776777"/>
                    <a:pt x="223184" y="776777"/>
                  </a:cubicBezTo>
                  <a:cubicBezTo>
                    <a:pt x="223184" y="777391"/>
                    <a:pt x="223184" y="778005"/>
                    <a:pt x="223184" y="780462"/>
                  </a:cubicBezTo>
                  <a:cubicBezTo>
                    <a:pt x="223184" y="780462"/>
                    <a:pt x="223184" y="780462"/>
                    <a:pt x="223793" y="780462"/>
                  </a:cubicBezTo>
                  <a:cubicBezTo>
                    <a:pt x="223793" y="781690"/>
                    <a:pt x="223793" y="783533"/>
                    <a:pt x="223793" y="785990"/>
                  </a:cubicBezTo>
                  <a:cubicBezTo>
                    <a:pt x="223793" y="785990"/>
                    <a:pt x="223793" y="785990"/>
                    <a:pt x="223184" y="785990"/>
                  </a:cubicBezTo>
                  <a:cubicBezTo>
                    <a:pt x="223184" y="786604"/>
                    <a:pt x="221968" y="787832"/>
                    <a:pt x="222576" y="790289"/>
                  </a:cubicBezTo>
                  <a:cubicBezTo>
                    <a:pt x="222576" y="790289"/>
                    <a:pt x="222576" y="790289"/>
                    <a:pt x="221968" y="790289"/>
                  </a:cubicBezTo>
                  <a:cubicBezTo>
                    <a:pt x="221968" y="792132"/>
                    <a:pt x="221968" y="793974"/>
                    <a:pt x="221968" y="797045"/>
                  </a:cubicBezTo>
                  <a:cubicBezTo>
                    <a:pt x="221968" y="797045"/>
                    <a:pt x="221968" y="797045"/>
                    <a:pt x="222576" y="797045"/>
                  </a:cubicBezTo>
                  <a:cubicBezTo>
                    <a:pt x="222576" y="797660"/>
                    <a:pt x="222576" y="798888"/>
                    <a:pt x="222576" y="801345"/>
                  </a:cubicBezTo>
                  <a:cubicBezTo>
                    <a:pt x="222576" y="801345"/>
                    <a:pt x="222576" y="801345"/>
                    <a:pt x="221968" y="801345"/>
                  </a:cubicBezTo>
                  <a:cubicBezTo>
                    <a:pt x="221968" y="801345"/>
                    <a:pt x="221968" y="801959"/>
                    <a:pt x="221968" y="803802"/>
                  </a:cubicBezTo>
                  <a:cubicBezTo>
                    <a:pt x="221968" y="803802"/>
                    <a:pt x="221968" y="803802"/>
                    <a:pt x="221359" y="803802"/>
                  </a:cubicBezTo>
                  <a:cubicBezTo>
                    <a:pt x="220751" y="804416"/>
                    <a:pt x="220143" y="806258"/>
                    <a:pt x="220751" y="809329"/>
                  </a:cubicBezTo>
                  <a:cubicBezTo>
                    <a:pt x="220751" y="809329"/>
                    <a:pt x="220751" y="809329"/>
                    <a:pt x="221359" y="809329"/>
                  </a:cubicBezTo>
                  <a:cubicBezTo>
                    <a:pt x="221359" y="810558"/>
                    <a:pt x="221359" y="812400"/>
                    <a:pt x="221359" y="814857"/>
                  </a:cubicBezTo>
                  <a:cubicBezTo>
                    <a:pt x="221359" y="814857"/>
                    <a:pt x="221359" y="814857"/>
                    <a:pt x="220751" y="814857"/>
                  </a:cubicBezTo>
                  <a:cubicBezTo>
                    <a:pt x="220751" y="814857"/>
                    <a:pt x="220751" y="814857"/>
                    <a:pt x="220751" y="816086"/>
                  </a:cubicBezTo>
                  <a:cubicBezTo>
                    <a:pt x="220751" y="816086"/>
                    <a:pt x="220751" y="816086"/>
                    <a:pt x="219534" y="816086"/>
                  </a:cubicBezTo>
                  <a:cubicBezTo>
                    <a:pt x="219534" y="816086"/>
                    <a:pt x="219534" y="816700"/>
                    <a:pt x="219534" y="817928"/>
                  </a:cubicBezTo>
                  <a:cubicBezTo>
                    <a:pt x="219534" y="817928"/>
                    <a:pt x="219534" y="817928"/>
                    <a:pt x="218926" y="817928"/>
                  </a:cubicBezTo>
                  <a:cubicBezTo>
                    <a:pt x="218926" y="818542"/>
                    <a:pt x="218926" y="817928"/>
                    <a:pt x="218926" y="819771"/>
                  </a:cubicBezTo>
                  <a:cubicBezTo>
                    <a:pt x="218926" y="819771"/>
                    <a:pt x="218926" y="819771"/>
                    <a:pt x="218318" y="819771"/>
                  </a:cubicBezTo>
                  <a:cubicBezTo>
                    <a:pt x="218318" y="819771"/>
                    <a:pt x="218318" y="820385"/>
                    <a:pt x="218318" y="821613"/>
                  </a:cubicBezTo>
                  <a:cubicBezTo>
                    <a:pt x="218318" y="821613"/>
                    <a:pt x="218318" y="821613"/>
                    <a:pt x="217709" y="821613"/>
                  </a:cubicBezTo>
                  <a:cubicBezTo>
                    <a:pt x="217709" y="823456"/>
                    <a:pt x="217709" y="825299"/>
                    <a:pt x="217709" y="828370"/>
                  </a:cubicBezTo>
                  <a:cubicBezTo>
                    <a:pt x="217709" y="828370"/>
                    <a:pt x="217709" y="828370"/>
                    <a:pt x="218318" y="828370"/>
                  </a:cubicBezTo>
                  <a:cubicBezTo>
                    <a:pt x="218318" y="828370"/>
                    <a:pt x="218318" y="828370"/>
                    <a:pt x="218318" y="828984"/>
                  </a:cubicBezTo>
                  <a:cubicBezTo>
                    <a:pt x="218318" y="828984"/>
                    <a:pt x="218318" y="828984"/>
                    <a:pt x="219534" y="828984"/>
                  </a:cubicBezTo>
                  <a:cubicBezTo>
                    <a:pt x="219534" y="828984"/>
                    <a:pt x="219534" y="828984"/>
                    <a:pt x="219534" y="829598"/>
                  </a:cubicBezTo>
                  <a:cubicBezTo>
                    <a:pt x="219534" y="829598"/>
                    <a:pt x="219534" y="829598"/>
                    <a:pt x="220751" y="829598"/>
                  </a:cubicBezTo>
                  <a:cubicBezTo>
                    <a:pt x="220751" y="829598"/>
                    <a:pt x="220751" y="829598"/>
                    <a:pt x="220751" y="830212"/>
                  </a:cubicBezTo>
                  <a:cubicBezTo>
                    <a:pt x="220143" y="830212"/>
                    <a:pt x="220143" y="830212"/>
                    <a:pt x="218318" y="830212"/>
                  </a:cubicBezTo>
                  <a:cubicBezTo>
                    <a:pt x="218318" y="830212"/>
                    <a:pt x="218318" y="830212"/>
                    <a:pt x="218318" y="831441"/>
                  </a:cubicBezTo>
                  <a:cubicBezTo>
                    <a:pt x="217101" y="830827"/>
                    <a:pt x="215884" y="833283"/>
                    <a:pt x="215276" y="836354"/>
                  </a:cubicBezTo>
                  <a:cubicBezTo>
                    <a:pt x="215276" y="836354"/>
                    <a:pt x="215276" y="836354"/>
                    <a:pt x="214668" y="836354"/>
                  </a:cubicBezTo>
                  <a:cubicBezTo>
                    <a:pt x="214668" y="836354"/>
                    <a:pt x="214668" y="836354"/>
                    <a:pt x="214668" y="836969"/>
                  </a:cubicBezTo>
                  <a:cubicBezTo>
                    <a:pt x="214668" y="836969"/>
                    <a:pt x="214668" y="836969"/>
                    <a:pt x="215276" y="836969"/>
                  </a:cubicBezTo>
                  <a:cubicBezTo>
                    <a:pt x="214668" y="837583"/>
                    <a:pt x="214668" y="839425"/>
                    <a:pt x="214668" y="841882"/>
                  </a:cubicBezTo>
                  <a:cubicBezTo>
                    <a:pt x="214668" y="841882"/>
                    <a:pt x="214668" y="841882"/>
                    <a:pt x="215276" y="841882"/>
                  </a:cubicBezTo>
                  <a:cubicBezTo>
                    <a:pt x="215276" y="842496"/>
                    <a:pt x="215276" y="841882"/>
                    <a:pt x="215276" y="843725"/>
                  </a:cubicBezTo>
                  <a:cubicBezTo>
                    <a:pt x="215276" y="843725"/>
                    <a:pt x="215276" y="843725"/>
                    <a:pt x="214668" y="843725"/>
                  </a:cubicBezTo>
                  <a:cubicBezTo>
                    <a:pt x="214668" y="844953"/>
                    <a:pt x="215884" y="848638"/>
                    <a:pt x="212234" y="848024"/>
                  </a:cubicBezTo>
                  <a:cubicBezTo>
                    <a:pt x="212234" y="848024"/>
                    <a:pt x="212234" y="848024"/>
                    <a:pt x="212234" y="848638"/>
                  </a:cubicBezTo>
                  <a:cubicBezTo>
                    <a:pt x="212234" y="848638"/>
                    <a:pt x="212842" y="848638"/>
                    <a:pt x="211017" y="848638"/>
                  </a:cubicBezTo>
                  <a:cubicBezTo>
                    <a:pt x="211017" y="848638"/>
                    <a:pt x="211017" y="849253"/>
                    <a:pt x="211017" y="851095"/>
                  </a:cubicBezTo>
                  <a:cubicBezTo>
                    <a:pt x="211017" y="851095"/>
                    <a:pt x="211017" y="851095"/>
                    <a:pt x="209801" y="851095"/>
                  </a:cubicBezTo>
                  <a:cubicBezTo>
                    <a:pt x="209801" y="849867"/>
                    <a:pt x="210409" y="847410"/>
                    <a:pt x="206759" y="848024"/>
                  </a:cubicBezTo>
                  <a:cubicBezTo>
                    <a:pt x="206759" y="848024"/>
                    <a:pt x="206759" y="848024"/>
                    <a:pt x="206759" y="848638"/>
                  </a:cubicBezTo>
                  <a:cubicBezTo>
                    <a:pt x="206151" y="848638"/>
                    <a:pt x="205542" y="848638"/>
                    <a:pt x="203717" y="848638"/>
                  </a:cubicBezTo>
                  <a:cubicBezTo>
                    <a:pt x="203717" y="848638"/>
                    <a:pt x="203717" y="848638"/>
                    <a:pt x="203717" y="848024"/>
                  </a:cubicBezTo>
                  <a:cubicBezTo>
                    <a:pt x="203717" y="847410"/>
                    <a:pt x="201892" y="848638"/>
                    <a:pt x="201892" y="846182"/>
                  </a:cubicBezTo>
                  <a:cubicBezTo>
                    <a:pt x="201892" y="846182"/>
                    <a:pt x="201892" y="846182"/>
                    <a:pt x="200675" y="846182"/>
                  </a:cubicBezTo>
                  <a:cubicBezTo>
                    <a:pt x="200675" y="846182"/>
                    <a:pt x="200675" y="846182"/>
                    <a:pt x="200675" y="847410"/>
                  </a:cubicBezTo>
                  <a:cubicBezTo>
                    <a:pt x="201284" y="847410"/>
                    <a:pt x="200067" y="846796"/>
                    <a:pt x="200067" y="844953"/>
                  </a:cubicBezTo>
                  <a:cubicBezTo>
                    <a:pt x="200067" y="844953"/>
                    <a:pt x="200067" y="844953"/>
                    <a:pt x="199459" y="844953"/>
                  </a:cubicBezTo>
                  <a:cubicBezTo>
                    <a:pt x="199459" y="844953"/>
                    <a:pt x="199459" y="844953"/>
                    <a:pt x="199459" y="844339"/>
                  </a:cubicBezTo>
                  <a:cubicBezTo>
                    <a:pt x="199459" y="844339"/>
                    <a:pt x="200067" y="844339"/>
                    <a:pt x="198242" y="844339"/>
                  </a:cubicBezTo>
                  <a:cubicBezTo>
                    <a:pt x="198242" y="844339"/>
                    <a:pt x="198242" y="844339"/>
                    <a:pt x="198242" y="843111"/>
                  </a:cubicBezTo>
                  <a:cubicBezTo>
                    <a:pt x="197634" y="843111"/>
                    <a:pt x="197634" y="843111"/>
                    <a:pt x="195809" y="843111"/>
                  </a:cubicBezTo>
                  <a:cubicBezTo>
                    <a:pt x="195809" y="842496"/>
                    <a:pt x="195809" y="843111"/>
                    <a:pt x="195809" y="841268"/>
                  </a:cubicBezTo>
                  <a:cubicBezTo>
                    <a:pt x="195809" y="841268"/>
                    <a:pt x="195809" y="841268"/>
                    <a:pt x="195200" y="841268"/>
                  </a:cubicBezTo>
                  <a:cubicBezTo>
                    <a:pt x="195200" y="841268"/>
                    <a:pt x="195200" y="841268"/>
                    <a:pt x="195200" y="840654"/>
                  </a:cubicBezTo>
                  <a:cubicBezTo>
                    <a:pt x="195200" y="840654"/>
                    <a:pt x="195200" y="840654"/>
                    <a:pt x="194592" y="840654"/>
                  </a:cubicBezTo>
                  <a:cubicBezTo>
                    <a:pt x="194592" y="840654"/>
                    <a:pt x="194592" y="840654"/>
                    <a:pt x="194592" y="840040"/>
                  </a:cubicBezTo>
                  <a:cubicBezTo>
                    <a:pt x="194592" y="840040"/>
                    <a:pt x="193984" y="840040"/>
                    <a:pt x="192159" y="840040"/>
                  </a:cubicBezTo>
                  <a:cubicBezTo>
                    <a:pt x="192159" y="840040"/>
                    <a:pt x="192159" y="840040"/>
                    <a:pt x="192159" y="839425"/>
                  </a:cubicBezTo>
                  <a:cubicBezTo>
                    <a:pt x="189725" y="839425"/>
                    <a:pt x="187900" y="836969"/>
                    <a:pt x="183642" y="837583"/>
                  </a:cubicBezTo>
                  <a:cubicBezTo>
                    <a:pt x="183642" y="837583"/>
                    <a:pt x="183642" y="837583"/>
                    <a:pt x="183642" y="838197"/>
                  </a:cubicBezTo>
                  <a:cubicBezTo>
                    <a:pt x="183642" y="838197"/>
                    <a:pt x="183642" y="838197"/>
                    <a:pt x="183033" y="838197"/>
                  </a:cubicBezTo>
                  <a:cubicBezTo>
                    <a:pt x="183033" y="838197"/>
                    <a:pt x="183033" y="838197"/>
                    <a:pt x="183033" y="839425"/>
                  </a:cubicBezTo>
                  <a:cubicBezTo>
                    <a:pt x="183033" y="839425"/>
                    <a:pt x="181817" y="838197"/>
                    <a:pt x="181208" y="840654"/>
                  </a:cubicBezTo>
                  <a:cubicBezTo>
                    <a:pt x="181208" y="840654"/>
                    <a:pt x="181208" y="840654"/>
                    <a:pt x="180600" y="840654"/>
                  </a:cubicBezTo>
                  <a:cubicBezTo>
                    <a:pt x="180600" y="840654"/>
                    <a:pt x="180600" y="840654"/>
                    <a:pt x="180600" y="841268"/>
                  </a:cubicBezTo>
                  <a:cubicBezTo>
                    <a:pt x="180600" y="841268"/>
                    <a:pt x="180600" y="841268"/>
                    <a:pt x="181208" y="841268"/>
                  </a:cubicBezTo>
                  <a:cubicBezTo>
                    <a:pt x="181208" y="841268"/>
                    <a:pt x="181208" y="841268"/>
                    <a:pt x="181208" y="841882"/>
                  </a:cubicBezTo>
                  <a:cubicBezTo>
                    <a:pt x="181208" y="841882"/>
                    <a:pt x="181208" y="841882"/>
                    <a:pt x="179383" y="841882"/>
                  </a:cubicBezTo>
                  <a:cubicBezTo>
                    <a:pt x="179383" y="841882"/>
                    <a:pt x="179383" y="841882"/>
                    <a:pt x="179383" y="841268"/>
                  </a:cubicBezTo>
                  <a:cubicBezTo>
                    <a:pt x="179383" y="841268"/>
                    <a:pt x="179383" y="841268"/>
                    <a:pt x="178775" y="841268"/>
                  </a:cubicBezTo>
                  <a:cubicBezTo>
                    <a:pt x="178775" y="841268"/>
                    <a:pt x="178775" y="841268"/>
                    <a:pt x="178775" y="840654"/>
                  </a:cubicBezTo>
                  <a:cubicBezTo>
                    <a:pt x="178775" y="840654"/>
                    <a:pt x="178775" y="840654"/>
                    <a:pt x="178166" y="840654"/>
                  </a:cubicBezTo>
                  <a:cubicBezTo>
                    <a:pt x="178166" y="840654"/>
                    <a:pt x="178166" y="840654"/>
                    <a:pt x="178166" y="840040"/>
                  </a:cubicBezTo>
                  <a:cubicBezTo>
                    <a:pt x="178166" y="840040"/>
                    <a:pt x="178166" y="840040"/>
                    <a:pt x="176950" y="840040"/>
                  </a:cubicBezTo>
                  <a:cubicBezTo>
                    <a:pt x="176950" y="840040"/>
                    <a:pt x="176950" y="840040"/>
                    <a:pt x="176950" y="839425"/>
                  </a:cubicBezTo>
                  <a:cubicBezTo>
                    <a:pt x="176950" y="839425"/>
                    <a:pt x="176341" y="839425"/>
                    <a:pt x="175125" y="839425"/>
                  </a:cubicBezTo>
                  <a:cubicBezTo>
                    <a:pt x="175125" y="839425"/>
                    <a:pt x="175125" y="839425"/>
                    <a:pt x="175125" y="840040"/>
                  </a:cubicBezTo>
                  <a:cubicBezTo>
                    <a:pt x="175125" y="840040"/>
                    <a:pt x="175125" y="840040"/>
                    <a:pt x="174516" y="840040"/>
                  </a:cubicBezTo>
                  <a:cubicBezTo>
                    <a:pt x="174516" y="840040"/>
                    <a:pt x="174516" y="840040"/>
                    <a:pt x="174516" y="840654"/>
                  </a:cubicBezTo>
                  <a:cubicBezTo>
                    <a:pt x="173908" y="840654"/>
                    <a:pt x="174516" y="840654"/>
                    <a:pt x="172691" y="840654"/>
                  </a:cubicBezTo>
                  <a:cubicBezTo>
                    <a:pt x="172691" y="840654"/>
                    <a:pt x="172691" y="840654"/>
                    <a:pt x="172691" y="841268"/>
                  </a:cubicBezTo>
                  <a:cubicBezTo>
                    <a:pt x="172691" y="841268"/>
                    <a:pt x="172691" y="841268"/>
                    <a:pt x="172083" y="841268"/>
                  </a:cubicBezTo>
                  <a:cubicBezTo>
                    <a:pt x="172083" y="841268"/>
                    <a:pt x="172083" y="841268"/>
                    <a:pt x="172083" y="841882"/>
                  </a:cubicBezTo>
                  <a:cubicBezTo>
                    <a:pt x="170866" y="842496"/>
                    <a:pt x="166608" y="847410"/>
                    <a:pt x="169041" y="851095"/>
                  </a:cubicBezTo>
                  <a:cubicBezTo>
                    <a:pt x="169041" y="851095"/>
                    <a:pt x="169041" y="851095"/>
                    <a:pt x="168433" y="851095"/>
                  </a:cubicBezTo>
                  <a:cubicBezTo>
                    <a:pt x="168433" y="851095"/>
                    <a:pt x="168433" y="851095"/>
                    <a:pt x="168433" y="851709"/>
                  </a:cubicBezTo>
                  <a:cubicBezTo>
                    <a:pt x="168433" y="851709"/>
                    <a:pt x="168433" y="851709"/>
                    <a:pt x="169041" y="851709"/>
                  </a:cubicBezTo>
                  <a:cubicBezTo>
                    <a:pt x="169041" y="851709"/>
                    <a:pt x="169041" y="851095"/>
                    <a:pt x="169041" y="852938"/>
                  </a:cubicBezTo>
                  <a:cubicBezTo>
                    <a:pt x="169041" y="852938"/>
                    <a:pt x="169041" y="852938"/>
                    <a:pt x="170258" y="852938"/>
                  </a:cubicBezTo>
                  <a:cubicBezTo>
                    <a:pt x="170258" y="852938"/>
                    <a:pt x="170258" y="852938"/>
                    <a:pt x="170258" y="854780"/>
                  </a:cubicBezTo>
                  <a:cubicBezTo>
                    <a:pt x="170258" y="854780"/>
                    <a:pt x="170258" y="854780"/>
                    <a:pt x="170866" y="854780"/>
                  </a:cubicBezTo>
                  <a:cubicBezTo>
                    <a:pt x="170866" y="854780"/>
                    <a:pt x="170866" y="854780"/>
                    <a:pt x="170866" y="855395"/>
                  </a:cubicBezTo>
                  <a:cubicBezTo>
                    <a:pt x="170866" y="855395"/>
                    <a:pt x="170866" y="855395"/>
                    <a:pt x="171475" y="855395"/>
                  </a:cubicBezTo>
                  <a:cubicBezTo>
                    <a:pt x="171475" y="855395"/>
                    <a:pt x="171475" y="854780"/>
                    <a:pt x="171475" y="856623"/>
                  </a:cubicBezTo>
                  <a:cubicBezTo>
                    <a:pt x="171475" y="856623"/>
                    <a:pt x="171475" y="856623"/>
                    <a:pt x="170866" y="856623"/>
                  </a:cubicBezTo>
                  <a:cubicBezTo>
                    <a:pt x="170866" y="856623"/>
                    <a:pt x="170866" y="857237"/>
                    <a:pt x="170866" y="859080"/>
                  </a:cubicBezTo>
                  <a:cubicBezTo>
                    <a:pt x="170866" y="859080"/>
                    <a:pt x="170866" y="859080"/>
                    <a:pt x="170258" y="859080"/>
                  </a:cubicBezTo>
                  <a:cubicBezTo>
                    <a:pt x="170258" y="859080"/>
                    <a:pt x="170258" y="859080"/>
                    <a:pt x="170258" y="859694"/>
                  </a:cubicBezTo>
                  <a:cubicBezTo>
                    <a:pt x="170258" y="859694"/>
                    <a:pt x="170258" y="859694"/>
                    <a:pt x="169041" y="859694"/>
                  </a:cubicBezTo>
                  <a:cubicBezTo>
                    <a:pt x="169041" y="859694"/>
                    <a:pt x="169041" y="859694"/>
                    <a:pt x="170258" y="860308"/>
                  </a:cubicBezTo>
                  <a:cubicBezTo>
                    <a:pt x="170258" y="860308"/>
                    <a:pt x="170258" y="860308"/>
                    <a:pt x="169041" y="860308"/>
                  </a:cubicBezTo>
                  <a:cubicBezTo>
                    <a:pt x="169041" y="860308"/>
                    <a:pt x="169041" y="860308"/>
                    <a:pt x="169041" y="860922"/>
                  </a:cubicBezTo>
                  <a:cubicBezTo>
                    <a:pt x="169649" y="860922"/>
                    <a:pt x="169041" y="860922"/>
                    <a:pt x="170866" y="860922"/>
                  </a:cubicBezTo>
                  <a:cubicBezTo>
                    <a:pt x="170866" y="860922"/>
                    <a:pt x="170866" y="860922"/>
                    <a:pt x="170866" y="861537"/>
                  </a:cubicBezTo>
                  <a:cubicBezTo>
                    <a:pt x="170258" y="861537"/>
                    <a:pt x="170866" y="861537"/>
                    <a:pt x="169041" y="861537"/>
                  </a:cubicBezTo>
                  <a:cubicBezTo>
                    <a:pt x="169041" y="861537"/>
                    <a:pt x="169041" y="861537"/>
                    <a:pt x="169041" y="862765"/>
                  </a:cubicBezTo>
                  <a:cubicBezTo>
                    <a:pt x="169041" y="862765"/>
                    <a:pt x="169649" y="862765"/>
                    <a:pt x="167824" y="862765"/>
                  </a:cubicBezTo>
                  <a:cubicBezTo>
                    <a:pt x="167824" y="862765"/>
                    <a:pt x="167824" y="862765"/>
                    <a:pt x="167824" y="863379"/>
                  </a:cubicBezTo>
                  <a:cubicBezTo>
                    <a:pt x="167824" y="863379"/>
                    <a:pt x="167824" y="863379"/>
                    <a:pt x="167216" y="863379"/>
                  </a:cubicBezTo>
                  <a:cubicBezTo>
                    <a:pt x="166608" y="863379"/>
                    <a:pt x="167824" y="864608"/>
                    <a:pt x="165391" y="864608"/>
                  </a:cubicBezTo>
                  <a:cubicBezTo>
                    <a:pt x="165391" y="864608"/>
                    <a:pt x="165391" y="864608"/>
                    <a:pt x="165391" y="865222"/>
                  </a:cubicBezTo>
                  <a:cubicBezTo>
                    <a:pt x="165391" y="865222"/>
                    <a:pt x="165391" y="865222"/>
                    <a:pt x="164783" y="865222"/>
                  </a:cubicBezTo>
                  <a:cubicBezTo>
                    <a:pt x="164783" y="865222"/>
                    <a:pt x="164783" y="865222"/>
                    <a:pt x="164783" y="865836"/>
                  </a:cubicBezTo>
                  <a:cubicBezTo>
                    <a:pt x="164783" y="865836"/>
                    <a:pt x="164783" y="865836"/>
                    <a:pt x="164174" y="865836"/>
                  </a:cubicBezTo>
                  <a:cubicBezTo>
                    <a:pt x="164174" y="865836"/>
                    <a:pt x="164174" y="865836"/>
                    <a:pt x="164174" y="867064"/>
                  </a:cubicBezTo>
                  <a:cubicBezTo>
                    <a:pt x="164174" y="867064"/>
                    <a:pt x="164174" y="867064"/>
                    <a:pt x="163566" y="867064"/>
                  </a:cubicBezTo>
                  <a:cubicBezTo>
                    <a:pt x="163566" y="867064"/>
                    <a:pt x="163566" y="867064"/>
                    <a:pt x="163566" y="867679"/>
                  </a:cubicBezTo>
                  <a:cubicBezTo>
                    <a:pt x="163566" y="867679"/>
                    <a:pt x="163566" y="867679"/>
                    <a:pt x="162958" y="867679"/>
                  </a:cubicBezTo>
                  <a:cubicBezTo>
                    <a:pt x="162958" y="867679"/>
                    <a:pt x="162958" y="867679"/>
                    <a:pt x="162958" y="868293"/>
                  </a:cubicBezTo>
                  <a:cubicBezTo>
                    <a:pt x="162958" y="868293"/>
                    <a:pt x="162958" y="868293"/>
                    <a:pt x="161741" y="868293"/>
                  </a:cubicBezTo>
                  <a:cubicBezTo>
                    <a:pt x="161741" y="868293"/>
                    <a:pt x="161741" y="868293"/>
                    <a:pt x="161741" y="868907"/>
                  </a:cubicBezTo>
                  <a:cubicBezTo>
                    <a:pt x="162349" y="869521"/>
                    <a:pt x="160524" y="868293"/>
                    <a:pt x="160524" y="870750"/>
                  </a:cubicBezTo>
                  <a:cubicBezTo>
                    <a:pt x="160524" y="870750"/>
                    <a:pt x="160524" y="870750"/>
                    <a:pt x="159916" y="870750"/>
                  </a:cubicBezTo>
                  <a:cubicBezTo>
                    <a:pt x="159916" y="870750"/>
                    <a:pt x="159916" y="870750"/>
                    <a:pt x="159916" y="871364"/>
                  </a:cubicBezTo>
                  <a:cubicBezTo>
                    <a:pt x="159916" y="871364"/>
                    <a:pt x="159916" y="871364"/>
                    <a:pt x="159307" y="871364"/>
                  </a:cubicBezTo>
                  <a:cubicBezTo>
                    <a:pt x="159307" y="871364"/>
                    <a:pt x="159307" y="871364"/>
                    <a:pt x="159307" y="871978"/>
                  </a:cubicBezTo>
                  <a:cubicBezTo>
                    <a:pt x="159307" y="871978"/>
                    <a:pt x="159307" y="871978"/>
                    <a:pt x="158699" y="871978"/>
                  </a:cubicBezTo>
                  <a:cubicBezTo>
                    <a:pt x="158699" y="871978"/>
                    <a:pt x="158699" y="871978"/>
                    <a:pt x="158699" y="872592"/>
                  </a:cubicBezTo>
                  <a:cubicBezTo>
                    <a:pt x="158091" y="872592"/>
                    <a:pt x="158699" y="872592"/>
                    <a:pt x="156874" y="872592"/>
                  </a:cubicBezTo>
                  <a:cubicBezTo>
                    <a:pt x="156874" y="872592"/>
                    <a:pt x="156874" y="872592"/>
                    <a:pt x="156874" y="873206"/>
                  </a:cubicBezTo>
                  <a:cubicBezTo>
                    <a:pt x="156874" y="873206"/>
                    <a:pt x="156874" y="873206"/>
                    <a:pt x="156266" y="873206"/>
                  </a:cubicBezTo>
                  <a:cubicBezTo>
                    <a:pt x="156266" y="873206"/>
                    <a:pt x="156266" y="873206"/>
                    <a:pt x="156266" y="874435"/>
                  </a:cubicBezTo>
                  <a:cubicBezTo>
                    <a:pt x="156266" y="874435"/>
                    <a:pt x="156266" y="874435"/>
                    <a:pt x="155657" y="874435"/>
                  </a:cubicBezTo>
                  <a:cubicBezTo>
                    <a:pt x="155657" y="874435"/>
                    <a:pt x="155657" y="874435"/>
                    <a:pt x="155657" y="875049"/>
                  </a:cubicBezTo>
                  <a:cubicBezTo>
                    <a:pt x="155049" y="875049"/>
                    <a:pt x="155657" y="875049"/>
                    <a:pt x="153832" y="875049"/>
                  </a:cubicBezTo>
                  <a:cubicBezTo>
                    <a:pt x="153832" y="875049"/>
                    <a:pt x="153832" y="875049"/>
                    <a:pt x="153832" y="874435"/>
                  </a:cubicBezTo>
                  <a:cubicBezTo>
                    <a:pt x="154441" y="873821"/>
                    <a:pt x="152616" y="875049"/>
                    <a:pt x="152616" y="872592"/>
                  </a:cubicBezTo>
                  <a:cubicBezTo>
                    <a:pt x="152616" y="872592"/>
                    <a:pt x="152616" y="872592"/>
                    <a:pt x="151399" y="872592"/>
                  </a:cubicBezTo>
                  <a:cubicBezTo>
                    <a:pt x="151399" y="872592"/>
                    <a:pt x="151399" y="872592"/>
                    <a:pt x="151399" y="871978"/>
                  </a:cubicBezTo>
                  <a:cubicBezTo>
                    <a:pt x="151399" y="871978"/>
                    <a:pt x="151399" y="871978"/>
                    <a:pt x="150182" y="871978"/>
                  </a:cubicBezTo>
                  <a:cubicBezTo>
                    <a:pt x="150182" y="871978"/>
                    <a:pt x="150182" y="871978"/>
                    <a:pt x="150182" y="872592"/>
                  </a:cubicBezTo>
                  <a:cubicBezTo>
                    <a:pt x="150182" y="872592"/>
                    <a:pt x="150182" y="872592"/>
                    <a:pt x="149574" y="872592"/>
                  </a:cubicBezTo>
                  <a:cubicBezTo>
                    <a:pt x="149574" y="872592"/>
                    <a:pt x="149574" y="872592"/>
                    <a:pt x="149574" y="871978"/>
                  </a:cubicBezTo>
                  <a:cubicBezTo>
                    <a:pt x="149574" y="871978"/>
                    <a:pt x="149574" y="871978"/>
                    <a:pt x="148965" y="871978"/>
                  </a:cubicBezTo>
                  <a:cubicBezTo>
                    <a:pt x="148965" y="871978"/>
                    <a:pt x="148965" y="871978"/>
                    <a:pt x="148965" y="870750"/>
                  </a:cubicBezTo>
                  <a:cubicBezTo>
                    <a:pt x="148965" y="870750"/>
                    <a:pt x="149574" y="870750"/>
                    <a:pt x="147749" y="870750"/>
                  </a:cubicBezTo>
                  <a:cubicBezTo>
                    <a:pt x="147749" y="870750"/>
                    <a:pt x="147749" y="870750"/>
                    <a:pt x="147749" y="869521"/>
                  </a:cubicBezTo>
                  <a:cubicBezTo>
                    <a:pt x="147140" y="870135"/>
                    <a:pt x="147140" y="869521"/>
                    <a:pt x="145315" y="868907"/>
                  </a:cubicBezTo>
                  <a:cubicBezTo>
                    <a:pt x="145315" y="868907"/>
                    <a:pt x="145315" y="868907"/>
                    <a:pt x="145315" y="868293"/>
                  </a:cubicBezTo>
                  <a:cubicBezTo>
                    <a:pt x="145315" y="868293"/>
                    <a:pt x="145315" y="868293"/>
                    <a:pt x="144707" y="868293"/>
                  </a:cubicBezTo>
                  <a:cubicBezTo>
                    <a:pt x="144707" y="868293"/>
                    <a:pt x="144707" y="868293"/>
                    <a:pt x="144707" y="867679"/>
                  </a:cubicBezTo>
                  <a:cubicBezTo>
                    <a:pt x="144707" y="867679"/>
                    <a:pt x="144707" y="867679"/>
                    <a:pt x="144099" y="867679"/>
                  </a:cubicBezTo>
                  <a:cubicBezTo>
                    <a:pt x="144099" y="867679"/>
                    <a:pt x="144099" y="867679"/>
                    <a:pt x="144099" y="868907"/>
                  </a:cubicBezTo>
                  <a:cubicBezTo>
                    <a:pt x="144099" y="868907"/>
                    <a:pt x="144099" y="868907"/>
                    <a:pt x="143490" y="868907"/>
                  </a:cubicBezTo>
                  <a:cubicBezTo>
                    <a:pt x="143490" y="868907"/>
                    <a:pt x="143490" y="868907"/>
                    <a:pt x="143490" y="869521"/>
                  </a:cubicBezTo>
                  <a:cubicBezTo>
                    <a:pt x="142882" y="869521"/>
                    <a:pt x="142274" y="870135"/>
                    <a:pt x="140449" y="870750"/>
                  </a:cubicBezTo>
                  <a:cubicBezTo>
                    <a:pt x="140449" y="870750"/>
                    <a:pt x="140449" y="870750"/>
                    <a:pt x="140449" y="871364"/>
                  </a:cubicBezTo>
                  <a:cubicBezTo>
                    <a:pt x="140449" y="871364"/>
                    <a:pt x="140449" y="871364"/>
                    <a:pt x="139840" y="871364"/>
                  </a:cubicBezTo>
                  <a:cubicBezTo>
                    <a:pt x="139840" y="871364"/>
                    <a:pt x="139840" y="870750"/>
                    <a:pt x="139840" y="872592"/>
                  </a:cubicBezTo>
                  <a:cubicBezTo>
                    <a:pt x="139232" y="873206"/>
                    <a:pt x="139840" y="871978"/>
                    <a:pt x="138015" y="871978"/>
                  </a:cubicBezTo>
                  <a:lnTo>
                    <a:pt x="138015" y="872592"/>
                  </a:lnTo>
                  <a:cubicBezTo>
                    <a:pt x="138015" y="873206"/>
                    <a:pt x="138015" y="871978"/>
                    <a:pt x="136798" y="871978"/>
                  </a:cubicBezTo>
                  <a:cubicBezTo>
                    <a:pt x="136798" y="871978"/>
                    <a:pt x="136798" y="871978"/>
                    <a:pt x="136798" y="872592"/>
                  </a:cubicBezTo>
                  <a:cubicBezTo>
                    <a:pt x="136798" y="872592"/>
                    <a:pt x="136190" y="872592"/>
                    <a:pt x="134365" y="872592"/>
                  </a:cubicBezTo>
                  <a:cubicBezTo>
                    <a:pt x="134365" y="872592"/>
                    <a:pt x="134365" y="871978"/>
                    <a:pt x="134365" y="870750"/>
                  </a:cubicBezTo>
                  <a:cubicBezTo>
                    <a:pt x="134365" y="870750"/>
                    <a:pt x="134365" y="870750"/>
                    <a:pt x="135582" y="870750"/>
                  </a:cubicBezTo>
                  <a:cubicBezTo>
                    <a:pt x="135582" y="870750"/>
                    <a:pt x="135582" y="870750"/>
                    <a:pt x="135582" y="869521"/>
                  </a:cubicBezTo>
                  <a:cubicBezTo>
                    <a:pt x="135582" y="869521"/>
                    <a:pt x="135582" y="869521"/>
                    <a:pt x="136190" y="869521"/>
                  </a:cubicBezTo>
                  <a:cubicBezTo>
                    <a:pt x="136190" y="869521"/>
                    <a:pt x="134973" y="870135"/>
                    <a:pt x="135582" y="868293"/>
                  </a:cubicBezTo>
                  <a:cubicBezTo>
                    <a:pt x="135582" y="868293"/>
                    <a:pt x="135582" y="868293"/>
                    <a:pt x="136190" y="868293"/>
                  </a:cubicBezTo>
                  <a:cubicBezTo>
                    <a:pt x="136190" y="867679"/>
                    <a:pt x="136190" y="867064"/>
                    <a:pt x="135582" y="865222"/>
                  </a:cubicBezTo>
                  <a:cubicBezTo>
                    <a:pt x="135582" y="865222"/>
                    <a:pt x="135582" y="865222"/>
                    <a:pt x="134365" y="865222"/>
                  </a:cubicBezTo>
                  <a:cubicBezTo>
                    <a:pt x="134365" y="865222"/>
                    <a:pt x="134365" y="865222"/>
                    <a:pt x="134365" y="864608"/>
                  </a:cubicBezTo>
                  <a:cubicBezTo>
                    <a:pt x="134365" y="864608"/>
                    <a:pt x="134365" y="864608"/>
                    <a:pt x="133757" y="864608"/>
                  </a:cubicBezTo>
                  <a:cubicBezTo>
                    <a:pt x="133757" y="864608"/>
                    <a:pt x="133757" y="864608"/>
                    <a:pt x="133757" y="865222"/>
                  </a:cubicBezTo>
                  <a:cubicBezTo>
                    <a:pt x="133757" y="865222"/>
                    <a:pt x="133757" y="865222"/>
                    <a:pt x="133148" y="865222"/>
                  </a:cubicBezTo>
                  <a:cubicBezTo>
                    <a:pt x="133757" y="864608"/>
                    <a:pt x="131932" y="864608"/>
                    <a:pt x="132540" y="862765"/>
                  </a:cubicBezTo>
                  <a:cubicBezTo>
                    <a:pt x="132540" y="862765"/>
                    <a:pt x="132540" y="862765"/>
                    <a:pt x="131932" y="862765"/>
                  </a:cubicBezTo>
                  <a:cubicBezTo>
                    <a:pt x="131932" y="862765"/>
                    <a:pt x="131932" y="862765"/>
                    <a:pt x="131932" y="861537"/>
                  </a:cubicBezTo>
                  <a:cubicBezTo>
                    <a:pt x="131932" y="861537"/>
                    <a:pt x="131932" y="861537"/>
                    <a:pt x="130715" y="861537"/>
                  </a:cubicBezTo>
                  <a:cubicBezTo>
                    <a:pt x="130715" y="861537"/>
                    <a:pt x="130715" y="860922"/>
                    <a:pt x="130715" y="859694"/>
                  </a:cubicBezTo>
                  <a:cubicBezTo>
                    <a:pt x="132540" y="860308"/>
                    <a:pt x="133148" y="856009"/>
                    <a:pt x="129498" y="855395"/>
                  </a:cubicBezTo>
                  <a:cubicBezTo>
                    <a:pt x="129498" y="855395"/>
                    <a:pt x="129498" y="855395"/>
                    <a:pt x="129498" y="856009"/>
                  </a:cubicBezTo>
                  <a:cubicBezTo>
                    <a:pt x="130107" y="856009"/>
                    <a:pt x="128890" y="856009"/>
                    <a:pt x="128890" y="854780"/>
                  </a:cubicBezTo>
                  <a:cubicBezTo>
                    <a:pt x="127673" y="854780"/>
                    <a:pt x="126456" y="854780"/>
                    <a:pt x="124023" y="854780"/>
                  </a:cubicBezTo>
                  <a:cubicBezTo>
                    <a:pt x="123415" y="853552"/>
                    <a:pt x="124631" y="852324"/>
                    <a:pt x="124631" y="849867"/>
                  </a:cubicBezTo>
                  <a:cubicBezTo>
                    <a:pt x="124631" y="849867"/>
                    <a:pt x="124631" y="849867"/>
                    <a:pt x="124023" y="849867"/>
                  </a:cubicBezTo>
                  <a:cubicBezTo>
                    <a:pt x="124023" y="849867"/>
                    <a:pt x="124023" y="850481"/>
                    <a:pt x="124023" y="848638"/>
                  </a:cubicBezTo>
                  <a:cubicBezTo>
                    <a:pt x="124023" y="848638"/>
                    <a:pt x="124023" y="848638"/>
                    <a:pt x="122806" y="848638"/>
                  </a:cubicBezTo>
                  <a:cubicBezTo>
                    <a:pt x="122806" y="848638"/>
                    <a:pt x="122806" y="848638"/>
                    <a:pt x="122806" y="848024"/>
                  </a:cubicBezTo>
                  <a:cubicBezTo>
                    <a:pt x="122806" y="848024"/>
                    <a:pt x="122198" y="848024"/>
                    <a:pt x="120981" y="848024"/>
                  </a:cubicBezTo>
                  <a:cubicBezTo>
                    <a:pt x="120981" y="847410"/>
                    <a:pt x="121590" y="847410"/>
                    <a:pt x="120373" y="846182"/>
                  </a:cubicBezTo>
                  <a:cubicBezTo>
                    <a:pt x="120373" y="846182"/>
                    <a:pt x="120373" y="846182"/>
                    <a:pt x="120981" y="846182"/>
                  </a:cubicBezTo>
                  <a:cubicBezTo>
                    <a:pt x="120981" y="846182"/>
                    <a:pt x="120981" y="845567"/>
                    <a:pt x="120981" y="843725"/>
                  </a:cubicBezTo>
                  <a:cubicBezTo>
                    <a:pt x="120981" y="843725"/>
                    <a:pt x="120981" y="843725"/>
                    <a:pt x="120373" y="843725"/>
                  </a:cubicBezTo>
                  <a:cubicBezTo>
                    <a:pt x="120373" y="843725"/>
                    <a:pt x="120373" y="843725"/>
                    <a:pt x="120373" y="843111"/>
                  </a:cubicBezTo>
                  <a:cubicBezTo>
                    <a:pt x="120373" y="843111"/>
                    <a:pt x="120373" y="843111"/>
                    <a:pt x="119156" y="843111"/>
                  </a:cubicBezTo>
                  <a:cubicBezTo>
                    <a:pt x="119156" y="843111"/>
                    <a:pt x="119156" y="843111"/>
                    <a:pt x="119156" y="841882"/>
                  </a:cubicBezTo>
                  <a:cubicBezTo>
                    <a:pt x="119156" y="841882"/>
                    <a:pt x="119156" y="841882"/>
                    <a:pt x="118548" y="841882"/>
                  </a:cubicBezTo>
                  <a:cubicBezTo>
                    <a:pt x="118548" y="842496"/>
                    <a:pt x="118548" y="841882"/>
                    <a:pt x="118548" y="843725"/>
                  </a:cubicBezTo>
                  <a:cubicBezTo>
                    <a:pt x="118548" y="843725"/>
                    <a:pt x="118548" y="843725"/>
                    <a:pt x="117939" y="843725"/>
                  </a:cubicBezTo>
                  <a:cubicBezTo>
                    <a:pt x="117939" y="842496"/>
                    <a:pt x="117939" y="841268"/>
                    <a:pt x="117939" y="839425"/>
                  </a:cubicBezTo>
                  <a:cubicBezTo>
                    <a:pt x="117939" y="839425"/>
                    <a:pt x="117331" y="839425"/>
                    <a:pt x="116114" y="839425"/>
                  </a:cubicBezTo>
                  <a:cubicBezTo>
                    <a:pt x="116114" y="838811"/>
                    <a:pt x="114898" y="838197"/>
                    <a:pt x="114898" y="836354"/>
                  </a:cubicBezTo>
                  <a:cubicBezTo>
                    <a:pt x="114898" y="836354"/>
                    <a:pt x="114898" y="836354"/>
                    <a:pt x="116114" y="836354"/>
                  </a:cubicBezTo>
                  <a:cubicBezTo>
                    <a:pt x="116114" y="836354"/>
                    <a:pt x="114898" y="835126"/>
                    <a:pt x="117331" y="834512"/>
                  </a:cubicBezTo>
                  <a:cubicBezTo>
                    <a:pt x="117331" y="834512"/>
                    <a:pt x="117331" y="834512"/>
                    <a:pt x="117331" y="833898"/>
                  </a:cubicBezTo>
                  <a:cubicBezTo>
                    <a:pt x="117331" y="833898"/>
                    <a:pt x="117331" y="833898"/>
                    <a:pt x="117939" y="833898"/>
                  </a:cubicBezTo>
                  <a:cubicBezTo>
                    <a:pt x="117939" y="833898"/>
                    <a:pt x="117939" y="833898"/>
                    <a:pt x="117939" y="833283"/>
                  </a:cubicBezTo>
                  <a:cubicBezTo>
                    <a:pt x="117939" y="833283"/>
                    <a:pt x="117939" y="833283"/>
                    <a:pt x="118548" y="833283"/>
                  </a:cubicBezTo>
                  <a:cubicBezTo>
                    <a:pt x="118548" y="833283"/>
                    <a:pt x="118548" y="833283"/>
                    <a:pt x="118548" y="832669"/>
                  </a:cubicBezTo>
                  <a:cubicBezTo>
                    <a:pt x="118548" y="832669"/>
                    <a:pt x="118548" y="832669"/>
                    <a:pt x="119156" y="832669"/>
                  </a:cubicBezTo>
                  <a:cubicBezTo>
                    <a:pt x="119156" y="832669"/>
                    <a:pt x="119156" y="832669"/>
                    <a:pt x="119156" y="832055"/>
                  </a:cubicBezTo>
                  <a:cubicBezTo>
                    <a:pt x="119156" y="832055"/>
                    <a:pt x="119156" y="832055"/>
                    <a:pt x="120373" y="832055"/>
                  </a:cubicBezTo>
                  <a:cubicBezTo>
                    <a:pt x="120373" y="832055"/>
                    <a:pt x="120373" y="832055"/>
                    <a:pt x="120373" y="831441"/>
                  </a:cubicBezTo>
                  <a:cubicBezTo>
                    <a:pt x="120373" y="831441"/>
                    <a:pt x="120373" y="831441"/>
                    <a:pt x="120981" y="831441"/>
                  </a:cubicBezTo>
                  <a:cubicBezTo>
                    <a:pt x="120981" y="830212"/>
                    <a:pt x="120981" y="828984"/>
                    <a:pt x="120981" y="826527"/>
                  </a:cubicBezTo>
                  <a:cubicBezTo>
                    <a:pt x="120981" y="826527"/>
                    <a:pt x="120981" y="826527"/>
                    <a:pt x="120373" y="826527"/>
                  </a:cubicBezTo>
                  <a:cubicBezTo>
                    <a:pt x="120373" y="826527"/>
                    <a:pt x="120373" y="826527"/>
                    <a:pt x="120373" y="825913"/>
                  </a:cubicBezTo>
                  <a:cubicBezTo>
                    <a:pt x="120373" y="825913"/>
                    <a:pt x="120373" y="825913"/>
                    <a:pt x="119156" y="825913"/>
                  </a:cubicBezTo>
                  <a:cubicBezTo>
                    <a:pt x="119156" y="825913"/>
                    <a:pt x="119156" y="825913"/>
                    <a:pt x="119156" y="825299"/>
                  </a:cubicBezTo>
                  <a:cubicBezTo>
                    <a:pt x="119156" y="825299"/>
                    <a:pt x="119156" y="825299"/>
                    <a:pt x="120373" y="825299"/>
                  </a:cubicBezTo>
                  <a:cubicBezTo>
                    <a:pt x="120373" y="825299"/>
                    <a:pt x="120373" y="825299"/>
                    <a:pt x="120373" y="824684"/>
                  </a:cubicBezTo>
                  <a:cubicBezTo>
                    <a:pt x="119765" y="825299"/>
                    <a:pt x="119156" y="823456"/>
                    <a:pt x="117939" y="825299"/>
                  </a:cubicBezTo>
                  <a:cubicBezTo>
                    <a:pt x="117939" y="825299"/>
                    <a:pt x="117939" y="824684"/>
                    <a:pt x="117939" y="823456"/>
                  </a:cubicBezTo>
                  <a:cubicBezTo>
                    <a:pt x="117939" y="823456"/>
                    <a:pt x="117939" y="823456"/>
                    <a:pt x="117331" y="823456"/>
                  </a:cubicBezTo>
                  <a:cubicBezTo>
                    <a:pt x="117331" y="822842"/>
                    <a:pt x="117331" y="823456"/>
                    <a:pt x="117331" y="821613"/>
                  </a:cubicBezTo>
                  <a:cubicBezTo>
                    <a:pt x="117331" y="821613"/>
                    <a:pt x="117331" y="821613"/>
                    <a:pt x="116723" y="821613"/>
                  </a:cubicBezTo>
                  <a:cubicBezTo>
                    <a:pt x="116723" y="821613"/>
                    <a:pt x="116723" y="820999"/>
                    <a:pt x="116723" y="819771"/>
                  </a:cubicBezTo>
                  <a:cubicBezTo>
                    <a:pt x="116723" y="819771"/>
                    <a:pt x="116723" y="819771"/>
                    <a:pt x="117331" y="819771"/>
                  </a:cubicBezTo>
                  <a:cubicBezTo>
                    <a:pt x="117331" y="819157"/>
                    <a:pt x="117331" y="819771"/>
                    <a:pt x="117331" y="817928"/>
                  </a:cubicBezTo>
                  <a:cubicBezTo>
                    <a:pt x="117331" y="817928"/>
                    <a:pt x="117331" y="817928"/>
                    <a:pt x="117939" y="817928"/>
                  </a:cubicBezTo>
                  <a:cubicBezTo>
                    <a:pt x="117939" y="817928"/>
                    <a:pt x="117939" y="817928"/>
                    <a:pt x="117939" y="817314"/>
                  </a:cubicBezTo>
                  <a:cubicBezTo>
                    <a:pt x="117939" y="817314"/>
                    <a:pt x="117939" y="817314"/>
                    <a:pt x="118548" y="817314"/>
                  </a:cubicBezTo>
                  <a:cubicBezTo>
                    <a:pt x="118548" y="817314"/>
                    <a:pt x="118548" y="817314"/>
                    <a:pt x="118548" y="816700"/>
                  </a:cubicBezTo>
                  <a:cubicBezTo>
                    <a:pt x="118548" y="816700"/>
                    <a:pt x="118548" y="816700"/>
                    <a:pt x="119156" y="816700"/>
                  </a:cubicBezTo>
                  <a:cubicBezTo>
                    <a:pt x="119156" y="816086"/>
                    <a:pt x="119156" y="814857"/>
                    <a:pt x="119156" y="813015"/>
                  </a:cubicBezTo>
                  <a:cubicBezTo>
                    <a:pt x="119156" y="813015"/>
                    <a:pt x="119765" y="813015"/>
                    <a:pt x="117939" y="813015"/>
                  </a:cubicBezTo>
                  <a:cubicBezTo>
                    <a:pt x="117939" y="813015"/>
                    <a:pt x="117939" y="813015"/>
                    <a:pt x="117939" y="812400"/>
                  </a:cubicBezTo>
                  <a:cubicBezTo>
                    <a:pt x="117939" y="812400"/>
                    <a:pt x="117939" y="812400"/>
                    <a:pt x="117331" y="812400"/>
                  </a:cubicBezTo>
                  <a:cubicBezTo>
                    <a:pt x="117331" y="811786"/>
                    <a:pt x="117331" y="811786"/>
                    <a:pt x="117331" y="809944"/>
                  </a:cubicBezTo>
                  <a:cubicBezTo>
                    <a:pt x="117331" y="809944"/>
                    <a:pt x="117331" y="809944"/>
                    <a:pt x="117939" y="809944"/>
                  </a:cubicBezTo>
                  <a:cubicBezTo>
                    <a:pt x="117939" y="809944"/>
                    <a:pt x="117939" y="809944"/>
                    <a:pt x="117939" y="809329"/>
                  </a:cubicBezTo>
                  <a:cubicBezTo>
                    <a:pt x="117939" y="809329"/>
                    <a:pt x="117939" y="809329"/>
                    <a:pt x="118548" y="809329"/>
                  </a:cubicBezTo>
                  <a:cubicBezTo>
                    <a:pt x="118548" y="809329"/>
                    <a:pt x="118548" y="809329"/>
                    <a:pt x="118548" y="808715"/>
                  </a:cubicBezTo>
                  <a:cubicBezTo>
                    <a:pt x="118548" y="808715"/>
                    <a:pt x="118548" y="808715"/>
                    <a:pt x="119156" y="808715"/>
                  </a:cubicBezTo>
                  <a:cubicBezTo>
                    <a:pt x="119156" y="808715"/>
                    <a:pt x="119156" y="808715"/>
                    <a:pt x="119156" y="806873"/>
                  </a:cubicBezTo>
                  <a:cubicBezTo>
                    <a:pt x="119156" y="806873"/>
                    <a:pt x="119156" y="806873"/>
                    <a:pt x="120373" y="806873"/>
                  </a:cubicBezTo>
                  <a:cubicBezTo>
                    <a:pt x="120373" y="806873"/>
                    <a:pt x="120373" y="806873"/>
                    <a:pt x="120373" y="806258"/>
                  </a:cubicBezTo>
                  <a:cubicBezTo>
                    <a:pt x="120373" y="806258"/>
                    <a:pt x="120373" y="806258"/>
                    <a:pt x="120981" y="806258"/>
                  </a:cubicBezTo>
                  <a:cubicBezTo>
                    <a:pt x="120981" y="806258"/>
                    <a:pt x="120981" y="806873"/>
                    <a:pt x="120981" y="805030"/>
                  </a:cubicBezTo>
                  <a:cubicBezTo>
                    <a:pt x="120981" y="805030"/>
                    <a:pt x="120981" y="805030"/>
                    <a:pt x="121590" y="805030"/>
                  </a:cubicBezTo>
                  <a:cubicBezTo>
                    <a:pt x="121590" y="804416"/>
                    <a:pt x="122198" y="804416"/>
                    <a:pt x="122198" y="802573"/>
                  </a:cubicBezTo>
                  <a:cubicBezTo>
                    <a:pt x="122198" y="802573"/>
                    <a:pt x="122198" y="802573"/>
                    <a:pt x="122806" y="802573"/>
                  </a:cubicBezTo>
                  <a:cubicBezTo>
                    <a:pt x="122806" y="801959"/>
                    <a:pt x="122806" y="801345"/>
                    <a:pt x="124023" y="798888"/>
                  </a:cubicBezTo>
                  <a:cubicBezTo>
                    <a:pt x="124023" y="798888"/>
                    <a:pt x="124023" y="798888"/>
                    <a:pt x="124631" y="798888"/>
                  </a:cubicBezTo>
                  <a:cubicBezTo>
                    <a:pt x="124631" y="798888"/>
                    <a:pt x="124631" y="798888"/>
                    <a:pt x="124631" y="798274"/>
                  </a:cubicBezTo>
                  <a:cubicBezTo>
                    <a:pt x="124631" y="798274"/>
                    <a:pt x="124631" y="798274"/>
                    <a:pt x="124023" y="798274"/>
                  </a:cubicBezTo>
                  <a:cubicBezTo>
                    <a:pt x="124023" y="798274"/>
                    <a:pt x="124023" y="798274"/>
                    <a:pt x="124023" y="797660"/>
                  </a:cubicBezTo>
                  <a:cubicBezTo>
                    <a:pt x="124023" y="797660"/>
                    <a:pt x="124023" y="797660"/>
                    <a:pt x="124631" y="797660"/>
                  </a:cubicBezTo>
                  <a:cubicBezTo>
                    <a:pt x="124631" y="797045"/>
                    <a:pt x="124631" y="796431"/>
                    <a:pt x="124631" y="794589"/>
                  </a:cubicBezTo>
                  <a:cubicBezTo>
                    <a:pt x="124631" y="794589"/>
                    <a:pt x="124631" y="794589"/>
                    <a:pt x="124023" y="794589"/>
                  </a:cubicBezTo>
                  <a:cubicBezTo>
                    <a:pt x="124023" y="794589"/>
                    <a:pt x="124023" y="794589"/>
                    <a:pt x="124023" y="793974"/>
                  </a:cubicBezTo>
                  <a:cubicBezTo>
                    <a:pt x="124023" y="793974"/>
                    <a:pt x="124023" y="793974"/>
                    <a:pt x="122806" y="793974"/>
                  </a:cubicBezTo>
                  <a:cubicBezTo>
                    <a:pt x="122806" y="793360"/>
                    <a:pt x="122806" y="792132"/>
                    <a:pt x="122806" y="790289"/>
                  </a:cubicBezTo>
                  <a:cubicBezTo>
                    <a:pt x="122806" y="790289"/>
                    <a:pt x="122806" y="790289"/>
                    <a:pt x="124023" y="790289"/>
                  </a:cubicBezTo>
                  <a:cubicBezTo>
                    <a:pt x="124023" y="790289"/>
                    <a:pt x="124023" y="790903"/>
                    <a:pt x="124023" y="789061"/>
                  </a:cubicBezTo>
                  <a:cubicBezTo>
                    <a:pt x="124023" y="789061"/>
                    <a:pt x="124023" y="789061"/>
                    <a:pt x="122806" y="789061"/>
                  </a:cubicBezTo>
                  <a:cubicBezTo>
                    <a:pt x="122806" y="789061"/>
                    <a:pt x="122806" y="788447"/>
                    <a:pt x="122806" y="786604"/>
                  </a:cubicBezTo>
                  <a:cubicBezTo>
                    <a:pt x="122806" y="786604"/>
                    <a:pt x="122806" y="786604"/>
                    <a:pt x="124023" y="786604"/>
                  </a:cubicBezTo>
                  <a:cubicBezTo>
                    <a:pt x="124023" y="786604"/>
                    <a:pt x="124023" y="785990"/>
                    <a:pt x="124023" y="784761"/>
                  </a:cubicBezTo>
                  <a:cubicBezTo>
                    <a:pt x="124023" y="784761"/>
                    <a:pt x="124023" y="784761"/>
                    <a:pt x="122806" y="784761"/>
                  </a:cubicBezTo>
                  <a:cubicBezTo>
                    <a:pt x="122806" y="784761"/>
                    <a:pt x="122806" y="784761"/>
                    <a:pt x="122806" y="783533"/>
                  </a:cubicBezTo>
                  <a:cubicBezTo>
                    <a:pt x="122806" y="783533"/>
                    <a:pt x="122806" y="783533"/>
                    <a:pt x="124023" y="783533"/>
                  </a:cubicBezTo>
                  <a:cubicBezTo>
                    <a:pt x="124023" y="783533"/>
                    <a:pt x="124023" y="783533"/>
                    <a:pt x="124023" y="782919"/>
                  </a:cubicBezTo>
                  <a:cubicBezTo>
                    <a:pt x="124023" y="782919"/>
                    <a:pt x="124023" y="782919"/>
                    <a:pt x="122806" y="782919"/>
                  </a:cubicBezTo>
                  <a:cubicBezTo>
                    <a:pt x="122806" y="782919"/>
                    <a:pt x="122806" y="782919"/>
                    <a:pt x="124023" y="782305"/>
                  </a:cubicBezTo>
                  <a:cubicBezTo>
                    <a:pt x="124023" y="782305"/>
                    <a:pt x="124023" y="782305"/>
                    <a:pt x="122806" y="782305"/>
                  </a:cubicBezTo>
                  <a:cubicBezTo>
                    <a:pt x="122806" y="782305"/>
                    <a:pt x="122806" y="781076"/>
                    <a:pt x="122806" y="779234"/>
                  </a:cubicBezTo>
                  <a:cubicBezTo>
                    <a:pt x="122806" y="779234"/>
                    <a:pt x="122806" y="779234"/>
                    <a:pt x="124023" y="779234"/>
                  </a:cubicBezTo>
                  <a:cubicBezTo>
                    <a:pt x="124023" y="779234"/>
                    <a:pt x="124023" y="779848"/>
                    <a:pt x="124023" y="778005"/>
                  </a:cubicBezTo>
                  <a:cubicBezTo>
                    <a:pt x="124023" y="778005"/>
                    <a:pt x="124023" y="778005"/>
                    <a:pt x="124631" y="778005"/>
                  </a:cubicBezTo>
                  <a:cubicBezTo>
                    <a:pt x="124631" y="778005"/>
                    <a:pt x="124631" y="778005"/>
                    <a:pt x="124631" y="779234"/>
                  </a:cubicBezTo>
                  <a:cubicBezTo>
                    <a:pt x="124631" y="779234"/>
                    <a:pt x="124631" y="779234"/>
                    <a:pt x="125240" y="779234"/>
                  </a:cubicBezTo>
                  <a:cubicBezTo>
                    <a:pt x="125240" y="779848"/>
                    <a:pt x="125240" y="779234"/>
                    <a:pt x="125240" y="781076"/>
                  </a:cubicBezTo>
                  <a:cubicBezTo>
                    <a:pt x="125240" y="781076"/>
                    <a:pt x="125240" y="781076"/>
                    <a:pt x="125848" y="781076"/>
                  </a:cubicBezTo>
                  <a:cubicBezTo>
                    <a:pt x="125848" y="781076"/>
                    <a:pt x="126456" y="781076"/>
                    <a:pt x="126456" y="782919"/>
                  </a:cubicBezTo>
                  <a:cubicBezTo>
                    <a:pt x="127065" y="782919"/>
                    <a:pt x="126456" y="782919"/>
                    <a:pt x="128281" y="782919"/>
                  </a:cubicBezTo>
                  <a:cubicBezTo>
                    <a:pt x="128281" y="782919"/>
                    <a:pt x="128281" y="782919"/>
                    <a:pt x="128281" y="782305"/>
                  </a:cubicBezTo>
                  <a:cubicBezTo>
                    <a:pt x="128281" y="782305"/>
                    <a:pt x="128281" y="782305"/>
                    <a:pt x="128890" y="782305"/>
                  </a:cubicBezTo>
                  <a:cubicBezTo>
                    <a:pt x="128890" y="782305"/>
                    <a:pt x="128281" y="781690"/>
                    <a:pt x="129498" y="781076"/>
                  </a:cubicBezTo>
                  <a:cubicBezTo>
                    <a:pt x="129498" y="781076"/>
                    <a:pt x="129498" y="781076"/>
                    <a:pt x="128890" y="781076"/>
                  </a:cubicBezTo>
                  <a:cubicBezTo>
                    <a:pt x="128890" y="780462"/>
                    <a:pt x="128890" y="781076"/>
                    <a:pt x="128890" y="779234"/>
                  </a:cubicBezTo>
                  <a:cubicBezTo>
                    <a:pt x="128890" y="779234"/>
                    <a:pt x="128890" y="779234"/>
                    <a:pt x="129498" y="779234"/>
                  </a:cubicBezTo>
                  <a:cubicBezTo>
                    <a:pt x="129498" y="779234"/>
                    <a:pt x="129498" y="779234"/>
                    <a:pt x="129498" y="778619"/>
                  </a:cubicBezTo>
                  <a:cubicBezTo>
                    <a:pt x="129498" y="778619"/>
                    <a:pt x="129498" y="778619"/>
                    <a:pt x="130107" y="778619"/>
                  </a:cubicBezTo>
                  <a:cubicBezTo>
                    <a:pt x="130107" y="778619"/>
                    <a:pt x="130107" y="779234"/>
                    <a:pt x="130107" y="777391"/>
                  </a:cubicBezTo>
                  <a:cubicBezTo>
                    <a:pt x="130107" y="777391"/>
                    <a:pt x="130107" y="777391"/>
                    <a:pt x="130715" y="777391"/>
                  </a:cubicBezTo>
                  <a:cubicBezTo>
                    <a:pt x="130715" y="777391"/>
                    <a:pt x="130715" y="777391"/>
                    <a:pt x="130715" y="775548"/>
                  </a:cubicBezTo>
                  <a:cubicBezTo>
                    <a:pt x="130715" y="775548"/>
                    <a:pt x="130715" y="775548"/>
                    <a:pt x="131932" y="775548"/>
                  </a:cubicBezTo>
                  <a:cubicBezTo>
                    <a:pt x="131932" y="775548"/>
                    <a:pt x="131932" y="774320"/>
                    <a:pt x="131932" y="771863"/>
                  </a:cubicBezTo>
                  <a:cubicBezTo>
                    <a:pt x="131932" y="771863"/>
                    <a:pt x="131932" y="771863"/>
                    <a:pt x="132540" y="771863"/>
                  </a:cubicBezTo>
                  <a:cubicBezTo>
                    <a:pt x="132540" y="771863"/>
                    <a:pt x="132540" y="770635"/>
                    <a:pt x="132540" y="768792"/>
                  </a:cubicBezTo>
                  <a:cubicBezTo>
                    <a:pt x="132540" y="768792"/>
                    <a:pt x="132540" y="768792"/>
                    <a:pt x="131932" y="768792"/>
                  </a:cubicBezTo>
                  <a:cubicBezTo>
                    <a:pt x="131932" y="768178"/>
                    <a:pt x="131932" y="768178"/>
                    <a:pt x="131932" y="766335"/>
                  </a:cubicBezTo>
                  <a:cubicBezTo>
                    <a:pt x="131932" y="766335"/>
                    <a:pt x="131932" y="766335"/>
                    <a:pt x="130715" y="766335"/>
                  </a:cubicBezTo>
                  <a:cubicBezTo>
                    <a:pt x="130715" y="766335"/>
                    <a:pt x="130715" y="766335"/>
                    <a:pt x="130715" y="765107"/>
                  </a:cubicBezTo>
                  <a:cubicBezTo>
                    <a:pt x="130715" y="765107"/>
                    <a:pt x="130715" y="765107"/>
                    <a:pt x="130107" y="765107"/>
                  </a:cubicBezTo>
                  <a:cubicBezTo>
                    <a:pt x="130107" y="765107"/>
                    <a:pt x="130107" y="765107"/>
                    <a:pt x="130107" y="763878"/>
                  </a:cubicBezTo>
                  <a:cubicBezTo>
                    <a:pt x="130107" y="763878"/>
                    <a:pt x="130715" y="763878"/>
                    <a:pt x="128890" y="763878"/>
                  </a:cubicBezTo>
                  <a:cubicBezTo>
                    <a:pt x="128890" y="763878"/>
                    <a:pt x="128890" y="763878"/>
                    <a:pt x="128890" y="763264"/>
                  </a:cubicBezTo>
                  <a:cubicBezTo>
                    <a:pt x="128890" y="763264"/>
                    <a:pt x="128890" y="763264"/>
                    <a:pt x="127673" y="763264"/>
                  </a:cubicBezTo>
                  <a:cubicBezTo>
                    <a:pt x="127673" y="763264"/>
                    <a:pt x="127673" y="763264"/>
                    <a:pt x="127673" y="763878"/>
                  </a:cubicBezTo>
                  <a:cubicBezTo>
                    <a:pt x="127673" y="763878"/>
                    <a:pt x="127673" y="763878"/>
                    <a:pt x="126456" y="763878"/>
                  </a:cubicBezTo>
                  <a:cubicBezTo>
                    <a:pt x="126456" y="763878"/>
                    <a:pt x="126456" y="763878"/>
                    <a:pt x="126456" y="763264"/>
                  </a:cubicBezTo>
                  <a:cubicBezTo>
                    <a:pt x="126456" y="763264"/>
                    <a:pt x="126456" y="763264"/>
                    <a:pt x="125848" y="763264"/>
                  </a:cubicBezTo>
                  <a:cubicBezTo>
                    <a:pt x="125848" y="763264"/>
                    <a:pt x="125848" y="763264"/>
                    <a:pt x="125848" y="763878"/>
                  </a:cubicBezTo>
                  <a:cubicBezTo>
                    <a:pt x="125848" y="763878"/>
                    <a:pt x="125848" y="763878"/>
                    <a:pt x="125240" y="763878"/>
                  </a:cubicBezTo>
                  <a:cubicBezTo>
                    <a:pt x="125240" y="763878"/>
                    <a:pt x="125240" y="763878"/>
                    <a:pt x="125240" y="765107"/>
                  </a:cubicBezTo>
                  <a:cubicBezTo>
                    <a:pt x="125240" y="765107"/>
                    <a:pt x="124023" y="763878"/>
                    <a:pt x="124023" y="766335"/>
                  </a:cubicBezTo>
                  <a:cubicBezTo>
                    <a:pt x="123415" y="766335"/>
                    <a:pt x="124023" y="766335"/>
                    <a:pt x="122198" y="766335"/>
                  </a:cubicBezTo>
                  <a:cubicBezTo>
                    <a:pt x="122198" y="766335"/>
                    <a:pt x="122806" y="765107"/>
                    <a:pt x="120981" y="765107"/>
                  </a:cubicBezTo>
                  <a:cubicBezTo>
                    <a:pt x="120981" y="765107"/>
                    <a:pt x="120981" y="765107"/>
                    <a:pt x="120981" y="763878"/>
                  </a:cubicBezTo>
                  <a:cubicBezTo>
                    <a:pt x="120981" y="763878"/>
                    <a:pt x="120981" y="763878"/>
                    <a:pt x="119156" y="763878"/>
                  </a:cubicBezTo>
                  <a:cubicBezTo>
                    <a:pt x="119156" y="763878"/>
                    <a:pt x="119156" y="763264"/>
                    <a:pt x="119156" y="761422"/>
                  </a:cubicBezTo>
                  <a:cubicBezTo>
                    <a:pt x="119156" y="761422"/>
                    <a:pt x="119156" y="761422"/>
                    <a:pt x="120373" y="761422"/>
                  </a:cubicBezTo>
                  <a:cubicBezTo>
                    <a:pt x="120373" y="759579"/>
                    <a:pt x="119765" y="758351"/>
                    <a:pt x="119156" y="755280"/>
                  </a:cubicBezTo>
                  <a:cubicBezTo>
                    <a:pt x="119156" y="755280"/>
                    <a:pt x="119156" y="755280"/>
                    <a:pt x="120373" y="755280"/>
                  </a:cubicBezTo>
                  <a:cubicBezTo>
                    <a:pt x="120373" y="755280"/>
                    <a:pt x="120373" y="755894"/>
                    <a:pt x="120373" y="754051"/>
                  </a:cubicBezTo>
                  <a:cubicBezTo>
                    <a:pt x="120373" y="754051"/>
                    <a:pt x="120373" y="754051"/>
                    <a:pt x="120981" y="754051"/>
                  </a:cubicBezTo>
                  <a:cubicBezTo>
                    <a:pt x="120981" y="753437"/>
                    <a:pt x="120981" y="752209"/>
                    <a:pt x="120981" y="750366"/>
                  </a:cubicBezTo>
                  <a:cubicBezTo>
                    <a:pt x="120373" y="750366"/>
                    <a:pt x="119765" y="750366"/>
                    <a:pt x="117939" y="750366"/>
                  </a:cubicBezTo>
                  <a:cubicBezTo>
                    <a:pt x="117939" y="750366"/>
                    <a:pt x="117939" y="750366"/>
                    <a:pt x="117939" y="749752"/>
                  </a:cubicBezTo>
                  <a:cubicBezTo>
                    <a:pt x="117939" y="749752"/>
                    <a:pt x="117939" y="749752"/>
                    <a:pt x="118548" y="749752"/>
                  </a:cubicBezTo>
                  <a:cubicBezTo>
                    <a:pt x="118548" y="749752"/>
                    <a:pt x="118548" y="749752"/>
                    <a:pt x="118548" y="749138"/>
                  </a:cubicBezTo>
                  <a:cubicBezTo>
                    <a:pt x="119156" y="749138"/>
                    <a:pt x="120373" y="749138"/>
                    <a:pt x="122198" y="749138"/>
                  </a:cubicBezTo>
                  <a:cubicBezTo>
                    <a:pt x="122198" y="749138"/>
                    <a:pt x="122198" y="749138"/>
                    <a:pt x="122198" y="747909"/>
                  </a:cubicBezTo>
                  <a:cubicBezTo>
                    <a:pt x="122806" y="747909"/>
                    <a:pt x="123415" y="747909"/>
                    <a:pt x="125240" y="747909"/>
                  </a:cubicBezTo>
                  <a:cubicBezTo>
                    <a:pt x="125240" y="747909"/>
                    <a:pt x="125240" y="747909"/>
                    <a:pt x="125240" y="747295"/>
                  </a:cubicBezTo>
                  <a:cubicBezTo>
                    <a:pt x="125240" y="747295"/>
                    <a:pt x="125240" y="747295"/>
                    <a:pt x="125848" y="747295"/>
                  </a:cubicBezTo>
                  <a:cubicBezTo>
                    <a:pt x="125848" y="747295"/>
                    <a:pt x="125848" y="747295"/>
                    <a:pt x="125848" y="746681"/>
                  </a:cubicBezTo>
                  <a:cubicBezTo>
                    <a:pt x="125848" y="746681"/>
                    <a:pt x="125848" y="746681"/>
                    <a:pt x="126456" y="746681"/>
                  </a:cubicBezTo>
                  <a:cubicBezTo>
                    <a:pt x="126456" y="746681"/>
                    <a:pt x="126456" y="746681"/>
                    <a:pt x="126456" y="745452"/>
                  </a:cubicBezTo>
                  <a:cubicBezTo>
                    <a:pt x="126456" y="745452"/>
                    <a:pt x="126456" y="745452"/>
                    <a:pt x="127673" y="745452"/>
                  </a:cubicBezTo>
                  <a:cubicBezTo>
                    <a:pt x="127673" y="744224"/>
                    <a:pt x="127673" y="742996"/>
                    <a:pt x="127673" y="740539"/>
                  </a:cubicBezTo>
                  <a:cubicBezTo>
                    <a:pt x="127673" y="740539"/>
                    <a:pt x="127673" y="740539"/>
                    <a:pt x="126456" y="740539"/>
                  </a:cubicBezTo>
                  <a:cubicBezTo>
                    <a:pt x="126456" y="740539"/>
                    <a:pt x="126456" y="740539"/>
                    <a:pt x="126456" y="739925"/>
                  </a:cubicBezTo>
                  <a:cubicBezTo>
                    <a:pt x="126456" y="739925"/>
                    <a:pt x="126456" y="739925"/>
                    <a:pt x="125848" y="739925"/>
                  </a:cubicBezTo>
                  <a:cubicBezTo>
                    <a:pt x="125848" y="739925"/>
                    <a:pt x="125848" y="740539"/>
                    <a:pt x="125848" y="738696"/>
                  </a:cubicBezTo>
                  <a:cubicBezTo>
                    <a:pt x="125848" y="738696"/>
                    <a:pt x="125848" y="738696"/>
                    <a:pt x="125240" y="738696"/>
                  </a:cubicBezTo>
                  <a:cubicBezTo>
                    <a:pt x="125240" y="737468"/>
                    <a:pt x="125240" y="735625"/>
                    <a:pt x="125240" y="732554"/>
                  </a:cubicBezTo>
                  <a:cubicBezTo>
                    <a:pt x="125240" y="732554"/>
                    <a:pt x="125240" y="732554"/>
                    <a:pt x="125848" y="732554"/>
                  </a:cubicBezTo>
                  <a:cubicBezTo>
                    <a:pt x="125848" y="732554"/>
                    <a:pt x="125848" y="733168"/>
                    <a:pt x="125848" y="731326"/>
                  </a:cubicBezTo>
                  <a:cubicBezTo>
                    <a:pt x="125848" y="731326"/>
                    <a:pt x="125848" y="731326"/>
                    <a:pt x="125240" y="731326"/>
                  </a:cubicBezTo>
                  <a:cubicBezTo>
                    <a:pt x="125240" y="730712"/>
                    <a:pt x="126456" y="730097"/>
                    <a:pt x="125848" y="727641"/>
                  </a:cubicBezTo>
                  <a:cubicBezTo>
                    <a:pt x="125848" y="727641"/>
                    <a:pt x="125848" y="727641"/>
                    <a:pt x="126456" y="727641"/>
                  </a:cubicBezTo>
                  <a:cubicBezTo>
                    <a:pt x="126456" y="727641"/>
                    <a:pt x="126456" y="726412"/>
                    <a:pt x="126456" y="724570"/>
                  </a:cubicBezTo>
                  <a:cubicBezTo>
                    <a:pt x="126456" y="724570"/>
                    <a:pt x="126456" y="724570"/>
                    <a:pt x="127673" y="724570"/>
                  </a:cubicBezTo>
                  <a:cubicBezTo>
                    <a:pt x="127673" y="724570"/>
                    <a:pt x="127673" y="723955"/>
                    <a:pt x="127673" y="722727"/>
                  </a:cubicBezTo>
                  <a:cubicBezTo>
                    <a:pt x="127673" y="722727"/>
                    <a:pt x="127673" y="722727"/>
                    <a:pt x="126456" y="722727"/>
                  </a:cubicBezTo>
                  <a:cubicBezTo>
                    <a:pt x="126456" y="722727"/>
                    <a:pt x="126456" y="722727"/>
                    <a:pt x="126456" y="722113"/>
                  </a:cubicBezTo>
                  <a:cubicBezTo>
                    <a:pt x="126456" y="722113"/>
                    <a:pt x="126456" y="722113"/>
                    <a:pt x="125848" y="722113"/>
                  </a:cubicBezTo>
                  <a:cubicBezTo>
                    <a:pt x="125848" y="721499"/>
                    <a:pt x="125848" y="721499"/>
                    <a:pt x="125848" y="719656"/>
                  </a:cubicBezTo>
                  <a:cubicBezTo>
                    <a:pt x="125848" y="719656"/>
                    <a:pt x="125848" y="719656"/>
                    <a:pt x="125240" y="719656"/>
                  </a:cubicBezTo>
                  <a:cubicBezTo>
                    <a:pt x="125240" y="719656"/>
                    <a:pt x="125240" y="719656"/>
                    <a:pt x="125240" y="719042"/>
                  </a:cubicBezTo>
                  <a:cubicBezTo>
                    <a:pt x="125240" y="719042"/>
                    <a:pt x="125240" y="719042"/>
                    <a:pt x="124023" y="719042"/>
                  </a:cubicBezTo>
                  <a:cubicBezTo>
                    <a:pt x="124023" y="719042"/>
                    <a:pt x="124023" y="719042"/>
                    <a:pt x="124023" y="718428"/>
                  </a:cubicBezTo>
                  <a:cubicBezTo>
                    <a:pt x="124023" y="718428"/>
                    <a:pt x="124023" y="718428"/>
                    <a:pt x="122806" y="718428"/>
                  </a:cubicBezTo>
                  <a:cubicBezTo>
                    <a:pt x="122806" y="718428"/>
                    <a:pt x="122806" y="718428"/>
                    <a:pt x="122806" y="717813"/>
                  </a:cubicBezTo>
                  <a:cubicBezTo>
                    <a:pt x="122198" y="717813"/>
                    <a:pt x="121590" y="717813"/>
                    <a:pt x="119156" y="717813"/>
                  </a:cubicBezTo>
                  <a:cubicBezTo>
                    <a:pt x="119156" y="717199"/>
                    <a:pt x="119156" y="716585"/>
                    <a:pt x="119156" y="714742"/>
                  </a:cubicBezTo>
                  <a:cubicBezTo>
                    <a:pt x="119156" y="714742"/>
                    <a:pt x="119156" y="714742"/>
                    <a:pt x="120373" y="714742"/>
                  </a:cubicBezTo>
                  <a:cubicBezTo>
                    <a:pt x="120373" y="714742"/>
                    <a:pt x="120373" y="714742"/>
                    <a:pt x="120373" y="714128"/>
                  </a:cubicBezTo>
                  <a:cubicBezTo>
                    <a:pt x="120373" y="714128"/>
                    <a:pt x="120373" y="714128"/>
                    <a:pt x="119156" y="714128"/>
                  </a:cubicBezTo>
                  <a:cubicBezTo>
                    <a:pt x="119156" y="714128"/>
                    <a:pt x="119156" y="714128"/>
                    <a:pt x="119156" y="712900"/>
                  </a:cubicBezTo>
                  <a:cubicBezTo>
                    <a:pt x="119156" y="712900"/>
                    <a:pt x="119156" y="712900"/>
                    <a:pt x="120373" y="712900"/>
                  </a:cubicBezTo>
                  <a:cubicBezTo>
                    <a:pt x="120373" y="712900"/>
                    <a:pt x="120373" y="712286"/>
                    <a:pt x="120373" y="711057"/>
                  </a:cubicBezTo>
                  <a:cubicBezTo>
                    <a:pt x="120373" y="711057"/>
                    <a:pt x="120373" y="711057"/>
                    <a:pt x="120981" y="711057"/>
                  </a:cubicBezTo>
                  <a:cubicBezTo>
                    <a:pt x="120981" y="710443"/>
                    <a:pt x="120981" y="709215"/>
                    <a:pt x="120981" y="707372"/>
                  </a:cubicBezTo>
                  <a:cubicBezTo>
                    <a:pt x="120981" y="707372"/>
                    <a:pt x="120981" y="707372"/>
                    <a:pt x="120373" y="707372"/>
                  </a:cubicBezTo>
                  <a:cubicBezTo>
                    <a:pt x="120373" y="705529"/>
                    <a:pt x="119156" y="703073"/>
                    <a:pt x="118548" y="700001"/>
                  </a:cubicBezTo>
                  <a:cubicBezTo>
                    <a:pt x="118548" y="700001"/>
                    <a:pt x="119156" y="700001"/>
                    <a:pt x="117331" y="700001"/>
                  </a:cubicBezTo>
                  <a:cubicBezTo>
                    <a:pt x="117331" y="700001"/>
                    <a:pt x="117331" y="700001"/>
                    <a:pt x="117331" y="699387"/>
                  </a:cubicBezTo>
                  <a:cubicBezTo>
                    <a:pt x="117331" y="699387"/>
                    <a:pt x="117331" y="699387"/>
                    <a:pt x="116723" y="699387"/>
                  </a:cubicBezTo>
                  <a:cubicBezTo>
                    <a:pt x="116723" y="699387"/>
                    <a:pt x="116723" y="699387"/>
                    <a:pt x="116723" y="700001"/>
                  </a:cubicBezTo>
                  <a:cubicBezTo>
                    <a:pt x="116723" y="700001"/>
                    <a:pt x="116723" y="700001"/>
                    <a:pt x="116114" y="700001"/>
                  </a:cubicBezTo>
                  <a:cubicBezTo>
                    <a:pt x="116114" y="700001"/>
                    <a:pt x="116114" y="698773"/>
                    <a:pt x="116114" y="696930"/>
                  </a:cubicBezTo>
                  <a:cubicBezTo>
                    <a:pt x="116114" y="696930"/>
                    <a:pt x="116114" y="696930"/>
                    <a:pt x="114898" y="696930"/>
                  </a:cubicBezTo>
                  <a:cubicBezTo>
                    <a:pt x="114898" y="696930"/>
                    <a:pt x="114898" y="696316"/>
                    <a:pt x="114898" y="695088"/>
                  </a:cubicBezTo>
                  <a:cubicBezTo>
                    <a:pt x="114898" y="695088"/>
                    <a:pt x="114898" y="695088"/>
                    <a:pt x="114289" y="695088"/>
                  </a:cubicBezTo>
                  <a:cubicBezTo>
                    <a:pt x="114289" y="694474"/>
                    <a:pt x="114289" y="693859"/>
                    <a:pt x="114289" y="692017"/>
                  </a:cubicBezTo>
                  <a:cubicBezTo>
                    <a:pt x="114289" y="692017"/>
                    <a:pt x="114289" y="692017"/>
                    <a:pt x="113681" y="692017"/>
                  </a:cubicBezTo>
                  <a:cubicBezTo>
                    <a:pt x="113681" y="692017"/>
                    <a:pt x="113681" y="692017"/>
                    <a:pt x="113681" y="690788"/>
                  </a:cubicBezTo>
                  <a:cubicBezTo>
                    <a:pt x="113681" y="690788"/>
                    <a:pt x="113681" y="690788"/>
                    <a:pt x="113073" y="690788"/>
                  </a:cubicBezTo>
                  <a:cubicBezTo>
                    <a:pt x="113073" y="690788"/>
                    <a:pt x="113073" y="690788"/>
                    <a:pt x="113073" y="689560"/>
                  </a:cubicBezTo>
                  <a:cubicBezTo>
                    <a:pt x="113073" y="689560"/>
                    <a:pt x="112464" y="689560"/>
                    <a:pt x="110639" y="689560"/>
                  </a:cubicBezTo>
                  <a:cubicBezTo>
                    <a:pt x="110639" y="690174"/>
                    <a:pt x="110639" y="689560"/>
                    <a:pt x="110639" y="691403"/>
                  </a:cubicBezTo>
                  <a:cubicBezTo>
                    <a:pt x="110639" y="691403"/>
                    <a:pt x="110639" y="691403"/>
                    <a:pt x="110031" y="691403"/>
                  </a:cubicBezTo>
                  <a:cubicBezTo>
                    <a:pt x="110031" y="691403"/>
                    <a:pt x="110031" y="691403"/>
                    <a:pt x="110031" y="690788"/>
                  </a:cubicBezTo>
                  <a:cubicBezTo>
                    <a:pt x="110031" y="690788"/>
                    <a:pt x="108814" y="689560"/>
                    <a:pt x="108814" y="692017"/>
                  </a:cubicBezTo>
                  <a:cubicBezTo>
                    <a:pt x="108206" y="692017"/>
                    <a:pt x="106989" y="692017"/>
                    <a:pt x="105164" y="692017"/>
                  </a:cubicBezTo>
                  <a:cubicBezTo>
                    <a:pt x="105164" y="692017"/>
                    <a:pt x="105164" y="692017"/>
                    <a:pt x="105164" y="691403"/>
                  </a:cubicBezTo>
                  <a:cubicBezTo>
                    <a:pt x="105164" y="691403"/>
                    <a:pt x="105164" y="691403"/>
                    <a:pt x="105772" y="691403"/>
                  </a:cubicBezTo>
                  <a:cubicBezTo>
                    <a:pt x="105772" y="691403"/>
                    <a:pt x="105772" y="691403"/>
                    <a:pt x="105772" y="689560"/>
                  </a:cubicBezTo>
                  <a:cubicBezTo>
                    <a:pt x="105772" y="689560"/>
                    <a:pt x="105772" y="689560"/>
                    <a:pt x="106381" y="689560"/>
                  </a:cubicBezTo>
                  <a:cubicBezTo>
                    <a:pt x="106381" y="689560"/>
                    <a:pt x="106381" y="689560"/>
                    <a:pt x="106381" y="687717"/>
                  </a:cubicBezTo>
                  <a:cubicBezTo>
                    <a:pt x="106381" y="687717"/>
                    <a:pt x="106381" y="687717"/>
                    <a:pt x="105772" y="687717"/>
                  </a:cubicBezTo>
                  <a:cubicBezTo>
                    <a:pt x="105772" y="687717"/>
                    <a:pt x="105772" y="687717"/>
                    <a:pt x="105772" y="687103"/>
                  </a:cubicBezTo>
                  <a:cubicBezTo>
                    <a:pt x="105772" y="687103"/>
                    <a:pt x="105772" y="687103"/>
                    <a:pt x="104556" y="687103"/>
                  </a:cubicBezTo>
                  <a:cubicBezTo>
                    <a:pt x="104556" y="687103"/>
                    <a:pt x="104556" y="686489"/>
                    <a:pt x="104556" y="688332"/>
                  </a:cubicBezTo>
                  <a:cubicBezTo>
                    <a:pt x="104556" y="688332"/>
                    <a:pt x="104556" y="688332"/>
                    <a:pt x="103339" y="688332"/>
                  </a:cubicBezTo>
                  <a:cubicBezTo>
                    <a:pt x="103339" y="688332"/>
                    <a:pt x="103339" y="688332"/>
                    <a:pt x="103339" y="689560"/>
                  </a:cubicBezTo>
                  <a:cubicBezTo>
                    <a:pt x="103339" y="689560"/>
                    <a:pt x="103339" y="689560"/>
                    <a:pt x="102731" y="689560"/>
                  </a:cubicBezTo>
                  <a:cubicBezTo>
                    <a:pt x="102731" y="689560"/>
                    <a:pt x="102731" y="689560"/>
                    <a:pt x="102731" y="690788"/>
                  </a:cubicBezTo>
                  <a:cubicBezTo>
                    <a:pt x="102731" y="690788"/>
                    <a:pt x="102731" y="690788"/>
                    <a:pt x="102122" y="690788"/>
                  </a:cubicBezTo>
                  <a:cubicBezTo>
                    <a:pt x="102122" y="690788"/>
                    <a:pt x="102122" y="690788"/>
                    <a:pt x="102122" y="691403"/>
                  </a:cubicBezTo>
                  <a:cubicBezTo>
                    <a:pt x="102122" y="691403"/>
                    <a:pt x="102122" y="691403"/>
                    <a:pt x="101514" y="691403"/>
                  </a:cubicBezTo>
                  <a:cubicBezTo>
                    <a:pt x="100906" y="690788"/>
                    <a:pt x="102122" y="690788"/>
                    <a:pt x="100906" y="688946"/>
                  </a:cubicBezTo>
                  <a:cubicBezTo>
                    <a:pt x="100906" y="688946"/>
                    <a:pt x="100906" y="688946"/>
                    <a:pt x="101514" y="688332"/>
                  </a:cubicBezTo>
                  <a:cubicBezTo>
                    <a:pt x="101514" y="688332"/>
                    <a:pt x="101514" y="688332"/>
                    <a:pt x="100906" y="688332"/>
                  </a:cubicBezTo>
                  <a:cubicBezTo>
                    <a:pt x="100906" y="688332"/>
                    <a:pt x="100906" y="687717"/>
                    <a:pt x="100906" y="686489"/>
                  </a:cubicBezTo>
                  <a:cubicBezTo>
                    <a:pt x="100906" y="686489"/>
                    <a:pt x="100297" y="686489"/>
                    <a:pt x="102122" y="686489"/>
                  </a:cubicBezTo>
                  <a:cubicBezTo>
                    <a:pt x="102122" y="686489"/>
                    <a:pt x="102122" y="686489"/>
                    <a:pt x="102122" y="685261"/>
                  </a:cubicBezTo>
                  <a:cubicBezTo>
                    <a:pt x="102122" y="685261"/>
                    <a:pt x="102122" y="685261"/>
                    <a:pt x="103339" y="685261"/>
                  </a:cubicBezTo>
                  <a:cubicBezTo>
                    <a:pt x="103339" y="685261"/>
                    <a:pt x="103339" y="685261"/>
                    <a:pt x="103339" y="684646"/>
                  </a:cubicBezTo>
                  <a:cubicBezTo>
                    <a:pt x="103339" y="684646"/>
                    <a:pt x="103339" y="684646"/>
                    <a:pt x="104556" y="684646"/>
                  </a:cubicBezTo>
                  <a:cubicBezTo>
                    <a:pt x="104556" y="684646"/>
                    <a:pt x="104556" y="685261"/>
                    <a:pt x="104556" y="683418"/>
                  </a:cubicBezTo>
                  <a:cubicBezTo>
                    <a:pt x="104556" y="683418"/>
                    <a:pt x="104556" y="683418"/>
                    <a:pt x="105164" y="683418"/>
                  </a:cubicBezTo>
                  <a:cubicBezTo>
                    <a:pt x="105164" y="683418"/>
                    <a:pt x="105164" y="683418"/>
                    <a:pt x="104556" y="682804"/>
                  </a:cubicBezTo>
                  <a:cubicBezTo>
                    <a:pt x="104556" y="682804"/>
                    <a:pt x="104556" y="682804"/>
                    <a:pt x="105164" y="682804"/>
                  </a:cubicBezTo>
                  <a:cubicBezTo>
                    <a:pt x="105164" y="682190"/>
                    <a:pt x="105164" y="682190"/>
                    <a:pt x="105164" y="680347"/>
                  </a:cubicBezTo>
                  <a:cubicBezTo>
                    <a:pt x="105164" y="680347"/>
                    <a:pt x="105164" y="680347"/>
                    <a:pt x="105772" y="680347"/>
                  </a:cubicBezTo>
                  <a:cubicBezTo>
                    <a:pt x="105772" y="680347"/>
                    <a:pt x="105772" y="680347"/>
                    <a:pt x="105772" y="679733"/>
                  </a:cubicBezTo>
                  <a:cubicBezTo>
                    <a:pt x="105772" y="679733"/>
                    <a:pt x="105772" y="679733"/>
                    <a:pt x="105164" y="679733"/>
                  </a:cubicBezTo>
                  <a:cubicBezTo>
                    <a:pt x="105164" y="679733"/>
                    <a:pt x="105164" y="679733"/>
                    <a:pt x="105164" y="679119"/>
                  </a:cubicBezTo>
                  <a:cubicBezTo>
                    <a:pt x="104556" y="679119"/>
                    <a:pt x="105164" y="679119"/>
                    <a:pt x="103339" y="679119"/>
                  </a:cubicBezTo>
                  <a:cubicBezTo>
                    <a:pt x="103339" y="678504"/>
                    <a:pt x="103339" y="679119"/>
                    <a:pt x="103339" y="677276"/>
                  </a:cubicBezTo>
                  <a:cubicBezTo>
                    <a:pt x="103339" y="677276"/>
                    <a:pt x="103339" y="677276"/>
                    <a:pt x="102731" y="677276"/>
                  </a:cubicBezTo>
                  <a:cubicBezTo>
                    <a:pt x="102731" y="677276"/>
                    <a:pt x="102731" y="677276"/>
                    <a:pt x="102731" y="676662"/>
                  </a:cubicBezTo>
                  <a:cubicBezTo>
                    <a:pt x="102731" y="676662"/>
                    <a:pt x="102731" y="676662"/>
                    <a:pt x="102122" y="676662"/>
                  </a:cubicBezTo>
                  <a:cubicBezTo>
                    <a:pt x="102122" y="676662"/>
                    <a:pt x="102122" y="676662"/>
                    <a:pt x="102122" y="676048"/>
                  </a:cubicBezTo>
                  <a:cubicBezTo>
                    <a:pt x="102122" y="676048"/>
                    <a:pt x="102122" y="676048"/>
                    <a:pt x="101514" y="676048"/>
                  </a:cubicBezTo>
                  <a:cubicBezTo>
                    <a:pt x="101514" y="676048"/>
                    <a:pt x="101514" y="676048"/>
                    <a:pt x="101514" y="675433"/>
                  </a:cubicBezTo>
                  <a:cubicBezTo>
                    <a:pt x="101514" y="675433"/>
                    <a:pt x="101514" y="675433"/>
                    <a:pt x="100906" y="675433"/>
                  </a:cubicBezTo>
                  <a:cubicBezTo>
                    <a:pt x="100906" y="674819"/>
                    <a:pt x="100906" y="675433"/>
                    <a:pt x="100906" y="673591"/>
                  </a:cubicBezTo>
                  <a:cubicBezTo>
                    <a:pt x="100906" y="673591"/>
                    <a:pt x="100906" y="673591"/>
                    <a:pt x="101514" y="673591"/>
                  </a:cubicBezTo>
                  <a:cubicBezTo>
                    <a:pt x="101514" y="673591"/>
                    <a:pt x="101514" y="673591"/>
                    <a:pt x="101514" y="672977"/>
                  </a:cubicBezTo>
                  <a:cubicBezTo>
                    <a:pt x="101514" y="672977"/>
                    <a:pt x="101514" y="672977"/>
                    <a:pt x="102122" y="672977"/>
                  </a:cubicBezTo>
                  <a:cubicBezTo>
                    <a:pt x="102122" y="672977"/>
                    <a:pt x="102122" y="673591"/>
                    <a:pt x="102122" y="671748"/>
                  </a:cubicBezTo>
                  <a:cubicBezTo>
                    <a:pt x="102122" y="671748"/>
                    <a:pt x="102122" y="671748"/>
                    <a:pt x="102731" y="671748"/>
                  </a:cubicBezTo>
                  <a:cubicBezTo>
                    <a:pt x="102731" y="671134"/>
                    <a:pt x="102731" y="669906"/>
                    <a:pt x="102731" y="668063"/>
                  </a:cubicBezTo>
                  <a:cubicBezTo>
                    <a:pt x="102731" y="668063"/>
                    <a:pt x="102731" y="668063"/>
                    <a:pt x="103339" y="668063"/>
                  </a:cubicBezTo>
                  <a:cubicBezTo>
                    <a:pt x="103339" y="668063"/>
                    <a:pt x="103339" y="668063"/>
                    <a:pt x="103339" y="667449"/>
                  </a:cubicBezTo>
                  <a:cubicBezTo>
                    <a:pt x="103339" y="667449"/>
                    <a:pt x="103339" y="667449"/>
                    <a:pt x="104556" y="667449"/>
                  </a:cubicBezTo>
                  <a:cubicBezTo>
                    <a:pt x="104556" y="667449"/>
                    <a:pt x="104556" y="667449"/>
                    <a:pt x="104556" y="666835"/>
                  </a:cubicBezTo>
                  <a:cubicBezTo>
                    <a:pt x="104556" y="666835"/>
                    <a:pt x="104556" y="666835"/>
                    <a:pt x="105164" y="666835"/>
                  </a:cubicBezTo>
                  <a:cubicBezTo>
                    <a:pt x="105164" y="666220"/>
                    <a:pt x="105164" y="666835"/>
                    <a:pt x="105164" y="664992"/>
                  </a:cubicBezTo>
                  <a:cubicBezTo>
                    <a:pt x="105164" y="664992"/>
                    <a:pt x="105164" y="664992"/>
                    <a:pt x="105772" y="664992"/>
                  </a:cubicBezTo>
                  <a:cubicBezTo>
                    <a:pt x="105772" y="664992"/>
                    <a:pt x="105772" y="664992"/>
                    <a:pt x="105772" y="664378"/>
                  </a:cubicBezTo>
                  <a:cubicBezTo>
                    <a:pt x="105772" y="664378"/>
                    <a:pt x="105772" y="664378"/>
                    <a:pt x="105164" y="664378"/>
                  </a:cubicBezTo>
                  <a:cubicBezTo>
                    <a:pt x="105164" y="664378"/>
                    <a:pt x="105164" y="664378"/>
                    <a:pt x="105164" y="663764"/>
                  </a:cubicBezTo>
                  <a:cubicBezTo>
                    <a:pt x="105164" y="663764"/>
                    <a:pt x="105164" y="663764"/>
                    <a:pt x="105772" y="663764"/>
                  </a:cubicBezTo>
                  <a:cubicBezTo>
                    <a:pt x="105772" y="663764"/>
                    <a:pt x="105772" y="663764"/>
                    <a:pt x="105772" y="663149"/>
                  </a:cubicBezTo>
                  <a:cubicBezTo>
                    <a:pt x="105772" y="663149"/>
                    <a:pt x="105772" y="663149"/>
                    <a:pt x="106381" y="663149"/>
                  </a:cubicBezTo>
                  <a:cubicBezTo>
                    <a:pt x="106381" y="662535"/>
                    <a:pt x="106381" y="663149"/>
                    <a:pt x="106381" y="661307"/>
                  </a:cubicBezTo>
                  <a:cubicBezTo>
                    <a:pt x="106381" y="661307"/>
                    <a:pt x="106381" y="661307"/>
                    <a:pt x="106989" y="661307"/>
                  </a:cubicBezTo>
                  <a:cubicBezTo>
                    <a:pt x="106989" y="661307"/>
                    <a:pt x="106989" y="661921"/>
                    <a:pt x="106989" y="660078"/>
                  </a:cubicBezTo>
                  <a:cubicBezTo>
                    <a:pt x="106989" y="660078"/>
                    <a:pt x="106989" y="660078"/>
                    <a:pt x="108206" y="660078"/>
                  </a:cubicBezTo>
                  <a:cubicBezTo>
                    <a:pt x="108206" y="660078"/>
                    <a:pt x="108206" y="660078"/>
                    <a:pt x="106989" y="659464"/>
                  </a:cubicBezTo>
                  <a:cubicBezTo>
                    <a:pt x="106989" y="659464"/>
                    <a:pt x="108206" y="658850"/>
                    <a:pt x="108206" y="657007"/>
                  </a:cubicBezTo>
                  <a:cubicBezTo>
                    <a:pt x="108206" y="657007"/>
                    <a:pt x="108206" y="657007"/>
                    <a:pt x="106989" y="657007"/>
                  </a:cubicBezTo>
                  <a:cubicBezTo>
                    <a:pt x="106989" y="657007"/>
                    <a:pt x="106989" y="657007"/>
                    <a:pt x="106989" y="656393"/>
                  </a:cubicBezTo>
                  <a:cubicBezTo>
                    <a:pt x="106989" y="656393"/>
                    <a:pt x="106989" y="656393"/>
                    <a:pt x="106381" y="656393"/>
                  </a:cubicBezTo>
                  <a:cubicBezTo>
                    <a:pt x="106381" y="656393"/>
                    <a:pt x="106381" y="656393"/>
                    <a:pt x="106381" y="655779"/>
                  </a:cubicBezTo>
                  <a:cubicBezTo>
                    <a:pt x="106381" y="655779"/>
                    <a:pt x="106381" y="655779"/>
                    <a:pt x="105772" y="655779"/>
                  </a:cubicBezTo>
                  <a:cubicBezTo>
                    <a:pt x="105772" y="655165"/>
                    <a:pt x="105772" y="655779"/>
                    <a:pt x="105772" y="653936"/>
                  </a:cubicBezTo>
                  <a:cubicBezTo>
                    <a:pt x="105772" y="653936"/>
                    <a:pt x="105772" y="653936"/>
                    <a:pt x="105164" y="653936"/>
                  </a:cubicBezTo>
                  <a:cubicBezTo>
                    <a:pt x="105164" y="653936"/>
                    <a:pt x="105164" y="653936"/>
                    <a:pt x="105164" y="653322"/>
                  </a:cubicBezTo>
                  <a:cubicBezTo>
                    <a:pt x="105164" y="653322"/>
                    <a:pt x="105164" y="653322"/>
                    <a:pt x="104556" y="653322"/>
                  </a:cubicBezTo>
                  <a:cubicBezTo>
                    <a:pt x="104556" y="653322"/>
                    <a:pt x="104556" y="653322"/>
                    <a:pt x="104556" y="652708"/>
                  </a:cubicBezTo>
                  <a:cubicBezTo>
                    <a:pt x="104556" y="652708"/>
                    <a:pt x="104556" y="652708"/>
                    <a:pt x="105164" y="652708"/>
                  </a:cubicBezTo>
                  <a:cubicBezTo>
                    <a:pt x="105164" y="652708"/>
                    <a:pt x="105164" y="652708"/>
                    <a:pt x="105164" y="651480"/>
                  </a:cubicBezTo>
                  <a:cubicBezTo>
                    <a:pt x="105164" y="651480"/>
                    <a:pt x="105164" y="651480"/>
                    <a:pt x="105772" y="651480"/>
                  </a:cubicBezTo>
                  <a:cubicBezTo>
                    <a:pt x="105772" y="651480"/>
                    <a:pt x="105772" y="651480"/>
                    <a:pt x="105772" y="650251"/>
                  </a:cubicBezTo>
                  <a:cubicBezTo>
                    <a:pt x="105772" y="650251"/>
                    <a:pt x="105772" y="650251"/>
                    <a:pt x="106381" y="650251"/>
                  </a:cubicBezTo>
                  <a:cubicBezTo>
                    <a:pt x="106381" y="650251"/>
                    <a:pt x="106381" y="650865"/>
                    <a:pt x="106381" y="649023"/>
                  </a:cubicBezTo>
                  <a:cubicBezTo>
                    <a:pt x="106381" y="649023"/>
                    <a:pt x="106381" y="649023"/>
                    <a:pt x="106989" y="649023"/>
                  </a:cubicBezTo>
                  <a:cubicBezTo>
                    <a:pt x="106989" y="649023"/>
                    <a:pt x="106989" y="649023"/>
                    <a:pt x="106989" y="648409"/>
                  </a:cubicBezTo>
                  <a:cubicBezTo>
                    <a:pt x="107597" y="648409"/>
                    <a:pt x="106989" y="648409"/>
                    <a:pt x="108814" y="648409"/>
                  </a:cubicBezTo>
                  <a:cubicBezTo>
                    <a:pt x="108814" y="648409"/>
                    <a:pt x="108814" y="648409"/>
                    <a:pt x="108814" y="649637"/>
                  </a:cubicBezTo>
                  <a:cubicBezTo>
                    <a:pt x="108206" y="649637"/>
                    <a:pt x="108814" y="649637"/>
                    <a:pt x="106989" y="649637"/>
                  </a:cubicBezTo>
                  <a:cubicBezTo>
                    <a:pt x="106989" y="649637"/>
                    <a:pt x="106989" y="649637"/>
                    <a:pt x="106989" y="650251"/>
                  </a:cubicBezTo>
                  <a:cubicBezTo>
                    <a:pt x="106989" y="650251"/>
                    <a:pt x="106989" y="650251"/>
                    <a:pt x="108206" y="650251"/>
                  </a:cubicBezTo>
                  <a:cubicBezTo>
                    <a:pt x="108206" y="650251"/>
                    <a:pt x="108206" y="650251"/>
                    <a:pt x="108206" y="651480"/>
                  </a:cubicBezTo>
                  <a:cubicBezTo>
                    <a:pt x="108206" y="651480"/>
                    <a:pt x="107597" y="651480"/>
                    <a:pt x="109423" y="651480"/>
                  </a:cubicBezTo>
                  <a:cubicBezTo>
                    <a:pt x="109423" y="651480"/>
                    <a:pt x="109423" y="651480"/>
                    <a:pt x="109423" y="652094"/>
                  </a:cubicBezTo>
                  <a:cubicBezTo>
                    <a:pt x="109423" y="652094"/>
                    <a:pt x="109423" y="652094"/>
                    <a:pt x="108814" y="652094"/>
                  </a:cubicBezTo>
                  <a:cubicBezTo>
                    <a:pt x="108814" y="652094"/>
                    <a:pt x="108814" y="653322"/>
                    <a:pt x="108814" y="655165"/>
                  </a:cubicBezTo>
                  <a:cubicBezTo>
                    <a:pt x="108814" y="655165"/>
                    <a:pt x="108814" y="655165"/>
                    <a:pt x="109423" y="655165"/>
                  </a:cubicBezTo>
                  <a:cubicBezTo>
                    <a:pt x="109423" y="655165"/>
                    <a:pt x="108814" y="654551"/>
                    <a:pt x="108814" y="656393"/>
                  </a:cubicBezTo>
                  <a:cubicBezTo>
                    <a:pt x="108814" y="656393"/>
                    <a:pt x="108814" y="656393"/>
                    <a:pt x="109423" y="656393"/>
                  </a:cubicBezTo>
                  <a:cubicBezTo>
                    <a:pt x="109423" y="656393"/>
                    <a:pt x="109423" y="656393"/>
                    <a:pt x="109423" y="657007"/>
                  </a:cubicBezTo>
                  <a:cubicBezTo>
                    <a:pt x="109423" y="657007"/>
                    <a:pt x="109423" y="657007"/>
                    <a:pt x="110031" y="657007"/>
                  </a:cubicBezTo>
                  <a:cubicBezTo>
                    <a:pt x="110031" y="657622"/>
                    <a:pt x="110639" y="657622"/>
                    <a:pt x="110639" y="659464"/>
                  </a:cubicBezTo>
                  <a:cubicBezTo>
                    <a:pt x="110639" y="659464"/>
                    <a:pt x="110639" y="659464"/>
                    <a:pt x="111248" y="659464"/>
                  </a:cubicBezTo>
                  <a:cubicBezTo>
                    <a:pt x="111248" y="659464"/>
                    <a:pt x="111248" y="659464"/>
                    <a:pt x="111248" y="660078"/>
                  </a:cubicBezTo>
                  <a:cubicBezTo>
                    <a:pt x="111248" y="660078"/>
                    <a:pt x="111248" y="660078"/>
                    <a:pt x="112464" y="660078"/>
                  </a:cubicBezTo>
                  <a:cubicBezTo>
                    <a:pt x="112464" y="660078"/>
                    <a:pt x="112464" y="660078"/>
                    <a:pt x="112464" y="660693"/>
                  </a:cubicBezTo>
                  <a:cubicBezTo>
                    <a:pt x="112464" y="660693"/>
                    <a:pt x="112464" y="660693"/>
                    <a:pt x="113073" y="660693"/>
                  </a:cubicBezTo>
                  <a:cubicBezTo>
                    <a:pt x="113073" y="660693"/>
                    <a:pt x="113073" y="660693"/>
                    <a:pt x="113073" y="661307"/>
                  </a:cubicBezTo>
                  <a:cubicBezTo>
                    <a:pt x="113073" y="661307"/>
                    <a:pt x="113073" y="661307"/>
                    <a:pt x="113681" y="661307"/>
                  </a:cubicBezTo>
                  <a:cubicBezTo>
                    <a:pt x="113681" y="661307"/>
                    <a:pt x="113681" y="661307"/>
                    <a:pt x="113681" y="661921"/>
                  </a:cubicBezTo>
                  <a:cubicBezTo>
                    <a:pt x="113681" y="661921"/>
                    <a:pt x="113681" y="661921"/>
                    <a:pt x="114289" y="661921"/>
                  </a:cubicBezTo>
                  <a:cubicBezTo>
                    <a:pt x="114289" y="661921"/>
                    <a:pt x="114289" y="661921"/>
                    <a:pt x="114289" y="663149"/>
                  </a:cubicBezTo>
                  <a:cubicBezTo>
                    <a:pt x="114898" y="663149"/>
                    <a:pt x="115506" y="663149"/>
                    <a:pt x="117331" y="663149"/>
                  </a:cubicBezTo>
                  <a:cubicBezTo>
                    <a:pt x="117331" y="663149"/>
                    <a:pt x="117331" y="663149"/>
                    <a:pt x="117331" y="663764"/>
                  </a:cubicBezTo>
                  <a:cubicBezTo>
                    <a:pt x="118548" y="663764"/>
                    <a:pt x="120981" y="663764"/>
                    <a:pt x="124023" y="663764"/>
                  </a:cubicBezTo>
                  <a:cubicBezTo>
                    <a:pt x="124023" y="663764"/>
                    <a:pt x="124023" y="663764"/>
                    <a:pt x="124023" y="664378"/>
                  </a:cubicBezTo>
                  <a:cubicBezTo>
                    <a:pt x="124023" y="664378"/>
                    <a:pt x="124023" y="664378"/>
                    <a:pt x="124631" y="664378"/>
                  </a:cubicBezTo>
                  <a:cubicBezTo>
                    <a:pt x="124631" y="664378"/>
                    <a:pt x="124631" y="664378"/>
                    <a:pt x="124631" y="664992"/>
                  </a:cubicBezTo>
                  <a:cubicBezTo>
                    <a:pt x="126456" y="665606"/>
                    <a:pt x="128281" y="666220"/>
                    <a:pt x="132540" y="665606"/>
                  </a:cubicBezTo>
                  <a:cubicBezTo>
                    <a:pt x="132540" y="665606"/>
                    <a:pt x="132540" y="665606"/>
                    <a:pt x="132540" y="664992"/>
                  </a:cubicBezTo>
                  <a:cubicBezTo>
                    <a:pt x="132540" y="664992"/>
                    <a:pt x="133148" y="664992"/>
                    <a:pt x="134365" y="664992"/>
                  </a:cubicBezTo>
                  <a:cubicBezTo>
                    <a:pt x="134365" y="664992"/>
                    <a:pt x="134365" y="664992"/>
                    <a:pt x="134365" y="664378"/>
                  </a:cubicBezTo>
                  <a:cubicBezTo>
                    <a:pt x="134973" y="664378"/>
                    <a:pt x="135582" y="664378"/>
                    <a:pt x="137407" y="663764"/>
                  </a:cubicBezTo>
                  <a:cubicBezTo>
                    <a:pt x="137407" y="663764"/>
                    <a:pt x="137407" y="663764"/>
                    <a:pt x="137407" y="663149"/>
                  </a:cubicBezTo>
                  <a:cubicBezTo>
                    <a:pt x="137407" y="663149"/>
                    <a:pt x="137407" y="663149"/>
                    <a:pt x="139232" y="663149"/>
                  </a:cubicBezTo>
                  <a:cubicBezTo>
                    <a:pt x="139232" y="663149"/>
                    <a:pt x="139232" y="663149"/>
                    <a:pt x="139232" y="661921"/>
                  </a:cubicBezTo>
                  <a:cubicBezTo>
                    <a:pt x="139232" y="661921"/>
                    <a:pt x="139232" y="661921"/>
                    <a:pt x="139840" y="661921"/>
                  </a:cubicBezTo>
                  <a:cubicBezTo>
                    <a:pt x="139232" y="661921"/>
                    <a:pt x="140449" y="661307"/>
                    <a:pt x="140449" y="659464"/>
                  </a:cubicBezTo>
                  <a:cubicBezTo>
                    <a:pt x="140449" y="659464"/>
                    <a:pt x="139840" y="659464"/>
                    <a:pt x="141665" y="659464"/>
                  </a:cubicBezTo>
                  <a:cubicBezTo>
                    <a:pt x="141665" y="659464"/>
                    <a:pt x="141665" y="659464"/>
                    <a:pt x="141665" y="658236"/>
                  </a:cubicBezTo>
                  <a:cubicBezTo>
                    <a:pt x="141665" y="658236"/>
                    <a:pt x="141665" y="658236"/>
                    <a:pt x="142274" y="658236"/>
                  </a:cubicBezTo>
                  <a:cubicBezTo>
                    <a:pt x="142274" y="658236"/>
                    <a:pt x="142274" y="658236"/>
                    <a:pt x="142274" y="657622"/>
                  </a:cubicBezTo>
                  <a:cubicBezTo>
                    <a:pt x="142882" y="658236"/>
                    <a:pt x="143490" y="657622"/>
                    <a:pt x="145315" y="657007"/>
                  </a:cubicBezTo>
                  <a:cubicBezTo>
                    <a:pt x="145315" y="657007"/>
                    <a:pt x="145315" y="657007"/>
                    <a:pt x="145315" y="656393"/>
                  </a:cubicBezTo>
                  <a:cubicBezTo>
                    <a:pt x="145315" y="656393"/>
                    <a:pt x="145315" y="656393"/>
                    <a:pt x="147140" y="656393"/>
                  </a:cubicBezTo>
                  <a:cubicBezTo>
                    <a:pt x="147140" y="656393"/>
                    <a:pt x="147140" y="656393"/>
                    <a:pt x="147140" y="655779"/>
                  </a:cubicBezTo>
                  <a:cubicBezTo>
                    <a:pt x="147140" y="655779"/>
                    <a:pt x="147140" y="655779"/>
                    <a:pt x="147749" y="655779"/>
                  </a:cubicBezTo>
                  <a:cubicBezTo>
                    <a:pt x="147749" y="655779"/>
                    <a:pt x="147749" y="655779"/>
                    <a:pt x="147749" y="656393"/>
                  </a:cubicBezTo>
                  <a:cubicBezTo>
                    <a:pt x="148965" y="655779"/>
                    <a:pt x="150791" y="655165"/>
                    <a:pt x="153224" y="655779"/>
                  </a:cubicBezTo>
                  <a:cubicBezTo>
                    <a:pt x="153224" y="655779"/>
                    <a:pt x="153224" y="655779"/>
                    <a:pt x="153224" y="655165"/>
                  </a:cubicBezTo>
                  <a:cubicBezTo>
                    <a:pt x="153224" y="655165"/>
                    <a:pt x="153224" y="655165"/>
                    <a:pt x="153832" y="655165"/>
                  </a:cubicBezTo>
                  <a:cubicBezTo>
                    <a:pt x="153832" y="655165"/>
                    <a:pt x="153832" y="655165"/>
                    <a:pt x="153832" y="653936"/>
                  </a:cubicBezTo>
                  <a:cubicBezTo>
                    <a:pt x="154441" y="654551"/>
                    <a:pt x="154441" y="653936"/>
                    <a:pt x="156266" y="653322"/>
                  </a:cubicBezTo>
                  <a:cubicBezTo>
                    <a:pt x="156266" y="653322"/>
                    <a:pt x="156266" y="653322"/>
                    <a:pt x="156266" y="652708"/>
                  </a:cubicBezTo>
                  <a:cubicBezTo>
                    <a:pt x="156266" y="652708"/>
                    <a:pt x="156266" y="652708"/>
                    <a:pt x="156874" y="652708"/>
                  </a:cubicBezTo>
                  <a:cubicBezTo>
                    <a:pt x="156874" y="652708"/>
                    <a:pt x="156874" y="652708"/>
                    <a:pt x="156874" y="652094"/>
                  </a:cubicBezTo>
                  <a:cubicBezTo>
                    <a:pt x="156874" y="652094"/>
                    <a:pt x="156874" y="652094"/>
                    <a:pt x="157482" y="652094"/>
                  </a:cubicBezTo>
                  <a:cubicBezTo>
                    <a:pt x="157482" y="651480"/>
                    <a:pt x="158091" y="651480"/>
                    <a:pt x="158699" y="649637"/>
                  </a:cubicBezTo>
                  <a:cubicBezTo>
                    <a:pt x="158699" y="649637"/>
                    <a:pt x="158699" y="649637"/>
                    <a:pt x="159307" y="649637"/>
                  </a:cubicBezTo>
                  <a:cubicBezTo>
                    <a:pt x="159307" y="649637"/>
                    <a:pt x="159307" y="649637"/>
                    <a:pt x="159307" y="649023"/>
                  </a:cubicBezTo>
                  <a:cubicBezTo>
                    <a:pt x="159307" y="649023"/>
                    <a:pt x="159307" y="649023"/>
                    <a:pt x="159916" y="649023"/>
                  </a:cubicBezTo>
                  <a:cubicBezTo>
                    <a:pt x="159916" y="648409"/>
                    <a:pt x="159307" y="648409"/>
                    <a:pt x="160524" y="647794"/>
                  </a:cubicBezTo>
                  <a:cubicBezTo>
                    <a:pt x="160524" y="647794"/>
                    <a:pt x="160524" y="647794"/>
                    <a:pt x="159916" y="647794"/>
                  </a:cubicBezTo>
                  <a:cubicBezTo>
                    <a:pt x="159916" y="647794"/>
                    <a:pt x="159916" y="647794"/>
                    <a:pt x="159916" y="647180"/>
                  </a:cubicBezTo>
                  <a:cubicBezTo>
                    <a:pt x="159916" y="647180"/>
                    <a:pt x="159916" y="647180"/>
                    <a:pt x="160524" y="647180"/>
                  </a:cubicBezTo>
                  <a:cubicBezTo>
                    <a:pt x="160524" y="647180"/>
                    <a:pt x="160524" y="647180"/>
                    <a:pt x="160524" y="645952"/>
                  </a:cubicBezTo>
                  <a:cubicBezTo>
                    <a:pt x="160524" y="645952"/>
                    <a:pt x="160524" y="645952"/>
                    <a:pt x="159916" y="645952"/>
                  </a:cubicBezTo>
                  <a:cubicBezTo>
                    <a:pt x="159916" y="645952"/>
                    <a:pt x="159916" y="645952"/>
                    <a:pt x="159916" y="645338"/>
                  </a:cubicBezTo>
                  <a:cubicBezTo>
                    <a:pt x="159916" y="645338"/>
                    <a:pt x="159916" y="645338"/>
                    <a:pt x="161133" y="645338"/>
                  </a:cubicBezTo>
                  <a:cubicBezTo>
                    <a:pt x="161133" y="645338"/>
                    <a:pt x="161133" y="645338"/>
                    <a:pt x="161133" y="644723"/>
                  </a:cubicBezTo>
                  <a:cubicBezTo>
                    <a:pt x="161133" y="644723"/>
                    <a:pt x="161133" y="644723"/>
                    <a:pt x="161741" y="644723"/>
                  </a:cubicBezTo>
                  <a:cubicBezTo>
                    <a:pt x="161741" y="644723"/>
                    <a:pt x="161741" y="644723"/>
                    <a:pt x="161741" y="644109"/>
                  </a:cubicBezTo>
                  <a:cubicBezTo>
                    <a:pt x="161741" y="644109"/>
                    <a:pt x="161741" y="644109"/>
                    <a:pt x="162958" y="644109"/>
                  </a:cubicBezTo>
                  <a:cubicBezTo>
                    <a:pt x="162958" y="644109"/>
                    <a:pt x="162958" y="644109"/>
                    <a:pt x="162958" y="643495"/>
                  </a:cubicBezTo>
                  <a:cubicBezTo>
                    <a:pt x="162958" y="643495"/>
                    <a:pt x="162958" y="643495"/>
                    <a:pt x="163566" y="643495"/>
                  </a:cubicBezTo>
                  <a:cubicBezTo>
                    <a:pt x="163566" y="643495"/>
                    <a:pt x="163566" y="643495"/>
                    <a:pt x="163566" y="644109"/>
                  </a:cubicBezTo>
                  <a:cubicBezTo>
                    <a:pt x="163566" y="644109"/>
                    <a:pt x="163566" y="644109"/>
                    <a:pt x="164174" y="644109"/>
                  </a:cubicBezTo>
                  <a:cubicBezTo>
                    <a:pt x="164174" y="643495"/>
                    <a:pt x="164174" y="644109"/>
                    <a:pt x="164174" y="642267"/>
                  </a:cubicBezTo>
                  <a:cubicBezTo>
                    <a:pt x="164174" y="642267"/>
                    <a:pt x="164174" y="642267"/>
                    <a:pt x="165391" y="642267"/>
                  </a:cubicBezTo>
                  <a:cubicBezTo>
                    <a:pt x="165391" y="642267"/>
                    <a:pt x="165391" y="642267"/>
                    <a:pt x="165391" y="641652"/>
                  </a:cubicBezTo>
                  <a:cubicBezTo>
                    <a:pt x="165391" y="641652"/>
                    <a:pt x="165391" y="641652"/>
                    <a:pt x="166608" y="641652"/>
                  </a:cubicBezTo>
                  <a:cubicBezTo>
                    <a:pt x="166608" y="641652"/>
                    <a:pt x="166608" y="641652"/>
                    <a:pt x="166608" y="641038"/>
                  </a:cubicBezTo>
                  <a:cubicBezTo>
                    <a:pt x="166608" y="641038"/>
                    <a:pt x="166608" y="641038"/>
                    <a:pt x="167216" y="641038"/>
                  </a:cubicBezTo>
                  <a:cubicBezTo>
                    <a:pt x="167216" y="641038"/>
                    <a:pt x="167216" y="641038"/>
                    <a:pt x="167216" y="639810"/>
                  </a:cubicBezTo>
                  <a:cubicBezTo>
                    <a:pt x="167216" y="639810"/>
                    <a:pt x="167216" y="639810"/>
                    <a:pt x="167824" y="639810"/>
                  </a:cubicBezTo>
                  <a:cubicBezTo>
                    <a:pt x="167824" y="639810"/>
                    <a:pt x="167824" y="639810"/>
                    <a:pt x="167824" y="638581"/>
                  </a:cubicBezTo>
                  <a:cubicBezTo>
                    <a:pt x="167824" y="638581"/>
                    <a:pt x="167824" y="638581"/>
                    <a:pt x="168433" y="638581"/>
                  </a:cubicBezTo>
                  <a:cubicBezTo>
                    <a:pt x="168433" y="638581"/>
                    <a:pt x="168433" y="638581"/>
                    <a:pt x="168433" y="637967"/>
                  </a:cubicBezTo>
                  <a:cubicBezTo>
                    <a:pt x="168433" y="637967"/>
                    <a:pt x="168433" y="637967"/>
                    <a:pt x="169041" y="637967"/>
                  </a:cubicBezTo>
                  <a:cubicBezTo>
                    <a:pt x="169041" y="637967"/>
                    <a:pt x="169041" y="638581"/>
                    <a:pt x="169041" y="636739"/>
                  </a:cubicBezTo>
                  <a:cubicBezTo>
                    <a:pt x="169041" y="636739"/>
                    <a:pt x="169041" y="636739"/>
                    <a:pt x="170258" y="636739"/>
                  </a:cubicBezTo>
                  <a:cubicBezTo>
                    <a:pt x="170258" y="636739"/>
                    <a:pt x="170258" y="636739"/>
                    <a:pt x="170258" y="636124"/>
                  </a:cubicBezTo>
                  <a:cubicBezTo>
                    <a:pt x="170258" y="636124"/>
                    <a:pt x="170258" y="636124"/>
                    <a:pt x="170866" y="636124"/>
                  </a:cubicBezTo>
                  <a:cubicBezTo>
                    <a:pt x="170866" y="636124"/>
                    <a:pt x="169649" y="634282"/>
                    <a:pt x="172083" y="634282"/>
                  </a:cubicBezTo>
                  <a:cubicBezTo>
                    <a:pt x="172083" y="634282"/>
                    <a:pt x="172083" y="634282"/>
                    <a:pt x="172083" y="633668"/>
                  </a:cubicBezTo>
                  <a:cubicBezTo>
                    <a:pt x="172083" y="633668"/>
                    <a:pt x="172083" y="633668"/>
                    <a:pt x="172691" y="633668"/>
                  </a:cubicBezTo>
                  <a:cubicBezTo>
                    <a:pt x="172691" y="633668"/>
                    <a:pt x="172691" y="633668"/>
                    <a:pt x="172691" y="633053"/>
                  </a:cubicBezTo>
                  <a:cubicBezTo>
                    <a:pt x="173300" y="633053"/>
                    <a:pt x="173300" y="633053"/>
                    <a:pt x="175125" y="633053"/>
                  </a:cubicBezTo>
                  <a:cubicBezTo>
                    <a:pt x="175125" y="633053"/>
                    <a:pt x="175125" y="633053"/>
                    <a:pt x="175125" y="633668"/>
                  </a:cubicBezTo>
                  <a:cubicBezTo>
                    <a:pt x="175733" y="633668"/>
                    <a:pt x="176950" y="633668"/>
                    <a:pt x="178775" y="633668"/>
                  </a:cubicBezTo>
                  <a:cubicBezTo>
                    <a:pt x="178775" y="633668"/>
                    <a:pt x="178775" y="633668"/>
                    <a:pt x="178775" y="633053"/>
                  </a:cubicBezTo>
                  <a:cubicBezTo>
                    <a:pt x="178775" y="633053"/>
                    <a:pt x="178166" y="633053"/>
                    <a:pt x="179991" y="633053"/>
                  </a:cubicBezTo>
                  <a:cubicBezTo>
                    <a:pt x="179991" y="633053"/>
                    <a:pt x="179991" y="632439"/>
                    <a:pt x="179991" y="630597"/>
                  </a:cubicBezTo>
                  <a:cubicBezTo>
                    <a:pt x="180600" y="630597"/>
                    <a:pt x="181208" y="630597"/>
                    <a:pt x="183033" y="630597"/>
                  </a:cubicBezTo>
                  <a:cubicBezTo>
                    <a:pt x="183033" y="630597"/>
                    <a:pt x="183033" y="630597"/>
                    <a:pt x="183033" y="629982"/>
                  </a:cubicBezTo>
                  <a:cubicBezTo>
                    <a:pt x="183033" y="629982"/>
                    <a:pt x="183033" y="629982"/>
                    <a:pt x="183642" y="629982"/>
                  </a:cubicBezTo>
                  <a:cubicBezTo>
                    <a:pt x="183642" y="629982"/>
                    <a:pt x="183642" y="629982"/>
                    <a:pt x="183642" y="629368"/>
                  </a:cubicBezTo>
                  <a:cubicBezTo>
                    <a:pt x="183642" y="629368"/>
                    <a:pt x="183642" y="629368"/>
                    <a:pt x="184250" y="629368"/>
                  </a:cubicBezTo>
                  <a:cubicBezTo>
                    <a:pt x="184250" y="629368"/>
                    <a:pt x="184250" y="629368"/>
                    <a:pt x="184250" y="628754"/>
                  </a:cubicBezTo>
                  <a:cubicBezTo>
                    <a:pt x="184250" y="628754"/>
                    <a:pt x="184250" y="628754"/>
                    <a:pt x="183642" y="628754"/>
                  </a:cubicBezTo>
                  <a:cubicBezTo>
                    <a:pt x="183642" y="628754"/>
                    <a:pt x="183642" y="628754"/>
                    <a:pt x="183642" y="626911"/>
                  </a:cubicBezTo>
                  <a:cubicBezTo>
                    <a:pt x="183642" y="626911"/>
                    <a:pt x="183642" y="626911"/>
                    <a:pt x="183033" y="626911"/>
                  </a:cubicBezTo>
                  <a:cubicBezTo>
                    <a:pt x="183033" y="626911"/>
                    <a:pt x="183033" y="627526"/>
                    <a:pt x="183033" y="625683"/>
                  </a:cubicBezTo>
                  <a:cubicBezTo>
                    <a:pt x="183033" y="625683"/>
                    <a:pt x="183033" y="625683"/>
                    <a:pt x="183642" y="625683"/>
                  </a:cubicBezTo>
                  <a:cubicBezTo>
                    <a:pt x="183642" y="625069"/>
                    <a:pt x="183642" y="623840"/>
                    <a:pt x="183642" y="621998"/>
                  </a:cubicBezTo>
                  <a:cubicBezTo>
                    <a:pt x="183642" y="621998"/>
                    <a:pt x="183642" y="621998"/>
                    <a:pt x="184250" y="621998"/>
                  </a:cubicBezTo>
                  <a:cubicBezTo>
                    <a:pt x="184250" y="621998"/>
                    <a:pt x="184250" y="621998"/>
                    <a:pt x="184250" y="621384"/>
                  </a:cubicBezTo>
                  <a:cubicBezTo>
                    <a:pt x="184858" y="621384"/>
                    <a:pt x="186075" y="621384"/>
                    <a:pt x="187900" y="621384"/>
                  </a:cubicBezTo>
                  <a:cubicBezTo>
                    <a:pt x="187900" y="621384"/>
                    <a:pt x="187900" y="621384"/>
                    <a:pt x="187900" y="620769"/>
                  </a:cubicBezTo>
                  <a:cubicBezTo>
                    <a:pt x="187900" y="620769"/>
                    <a:pt x="187900" y="620769"/>
                    <a:pt x="188508" y="620769"/>
                  </a:cubicBezTo>
                  <a:cubicBezTo>
                    <a:pt x="188508" y="620769"/>
                    <a:pt x="188508" y="620769"/>
                    <a:pt x="188508" y="620155"/>
                  </a:cubicBezTo>
                  <a:close/>
                  <a:moveTo>
                    <a:pt x="431349" y="238293"/>
                  </a:moveTo>
                  <a:cubicBezTo>
                    <a:pt x="431349" y="238293"/>
                    <a:pt x="431349" y="238293"/>
                    <a:pt x="431959" y="238293"/>
                  </a:cubicBezTo>
                  <a:cubicBezTo>
                    <a:pt x="431959" y="238293"/>
                    <a:pt x="431959" y="238293"/>
                    <a:pt x="431959" y="239523"/>
                  </a:cubicBezTo>
                  <a:cubicBezTo>
                    <a:pt x="431959" y="239523"/>
                    <a:pt x="431959" y="239523"/>
                    <a:pt x="431349" y="239523"/>
                  </a:cubicBezTo>
                  <a:cubicBezTo>
                    <a:pt x="431349" y="239523"/>
                    <a:pt x="431349" y="239523"/>
                    <a:pt x="431349" y="238293"/>
                  </a:cubicBezTo>
                  <a:close/>
                  <a:moveTo>
                    <a:pt x="420374" y="238293"/>
                  </a:moveTo>
                  <a:cubicBezTo>
                    <a:pt x="420374" y="238293"/>
                    <a:pt x="420374" y="238293"/>
                    <a:pt x="420983" y="238293"/>
                  </a:cubicBezTo>
                  <a:cubicBezTo>
                    <a:pt x="420983" y="238293"/>
                    <a:pt x="420983" y="238293"/>
                    <a:pt x="420983" y="239523"/>
                  </a:cubicBezTo>
                  <a:cubicBezTo>
                    <a:pt x="420983" y="239523"/>
                    <a:pt x="420983" y="239523"/>
                    <a:pt x="420374" y="239523"/>
                  </a:cubicBezTo>
                  <a:cubicBezTo>
                    <a:pt x="420374" y="239523"/>
                    <a:pt x="420374" y="239523"/>
                    <a:pt x="420374" y="238293"/>
                  </a:cubicBezTo>
                  <a:close/>
                  <a:moveTo>
                    <a:pt x="439276" y="224156"/>
                  </a:moveTo>
                  <a:cubicBezTo>
                    <a:pt x="439276" y="224156"/>
                    <a:pt x="439276" y="224156"/>
                    <a:pt x="439886" y="224156"/>
                  </a:cubicBezTo>
                  <a:cubicBezTo>
                    <a:pt x="439886" y="224156"/>
                    <a:pt x="439886" y="224156"/>
                    <a:pt x="439886" y="224771"/>
                  </a:cubicBezTo>
                  <a:cubicBezTo>
                    <a:pt x="439886" y="224771"/>
                    <a:pt x="439886" y="224771"/>
                    <a:pt x="439276" y="224771"/>
                  </a:cubicBezTo>
                  <a:cubicBezTo>
                    <a:pt x="439276" y="224771"/>
                    <a:pt x="439276" y="224771"/>
                    <a:pt x="439276" y="224156"/>
                  </a:cubicBezTo>
                  <a:close/>
                  <a:moveTo>
                    <a:pt x="410008" y="422"/>
                  </a:moveTo>
                  <a:cubicBezTo>
                    <a:pt x="410008" y="422"/>
                    <a:pt x="410008" y="1037"/>
                    <a:pt x="410008" y="2266"/>
                  </a:cubicBezTo>
                  <a:cubicBezTo>
                    <a:pt x="410008" y="2266"/>
                    <a:pt x="410008" y="2266"/>
                    <a:pt x="409398" y="2266"/>
                  </a:cubicBezTo>
                  <a:cubicBezTo>
                    <a:pt x="409398" y="2266"/>
                    <a:pt x="409398" y="2266"/>
                    <a:pt x="409398" y="2881"/>
                  </a:cubicBezTo>
                  <a:cubicBezTo>
                    <a:pt x="409398" y="2881"/>
                    <a:pt x="409398" y="2881"/>
                    <a:pt x="408788" y="2881"/>
                  </a:cubicBezTo>
                  <a:cubicBezTo>
                    <a:pt x="408788" y="2881"/>
                    <a:pt x="408788" y="2881"/>
                    <a:pt x="408788" y="4110"/>
                  </a:cubicBezTo>
                  <a:cubicBezTo>
                    <a:pt x="408788" y="4110"/>
                    <a:pt x="408788" y="4110"/>
                    <a:pt x="409398" y="4110"/>
                  </a:cubicBezTo>
                  <a:cubicBezTo>
                    <a:pt x="409398" y="4110"/>
                    <a:pt x="408178" y="4110"/>
                    <a:pt x="408788" y="5954"/>
                  </a:cubicBezTo>
                  <a:cubicBezTo>
                    <a:pt x="407569" y="6569"/>
                    <a:pt x="403300" y="5339"/>
                    <a:pt x="402691" y="8413"/>
                  </a:cubicBezTo>
                  <a:cubicBezTo>
                    <a:pt x="402691" y="8413"/>
                    <a:pt x="402691" y="8413"/>
                    <a:pt x="402081" y="8413"/>
                  </a:cubicBezTo>
                  <a:cubicBezTo>
                    <a:pt x="402081" y="8413"/>
                    <a:pt x="402081" y="8413"/>
                    <a:pt x="402081" y="9027"/>
                  </a:cubicBezTo>
                  <a:cubicBezTo>
                    <a:pt x="402081" y="9027"/>
                    <a:pt x="402081" y="9027"/>
                    <a:pt x="402691" y="9027"/>
                  </a:cubicBezTo>
                  <a:cubicBezTo>
                    <a:pt x="402691" y="9027"/>
                    <a:pt x="402691" y="9642"/>
                    <a:pt x="402691" y="10871"/>
                  </a:cubicBezTo>
                  <a:cubicBezTo>
                    <a:pt x="402691" y="10871"/>
                    <a:pt x="402691" y="10871"/>
                    <a:pt x="403910" y="10871"/>
                  </a:cubicBezTo>
                  <a:cubicBezTo>
                    <a:pt x="403910" y="11486"/>
                    <a:pt x="403910" y="11486"/>
                    <a:pt x="403910" y="13944"/>
                  </a:cubicBezTo>
                  <a:cubicBezTo>
                    <a:pt x="403910" y="13944"/>
                    <a:pt x="403300" y="13944"/>
                    <a:pt x="405130" y="13944"/>
                  </a:cubicBezTo>
                  <a:cubicBezTo>
                    <a:pt x="404520" y="15174"/>
                    <a:pt x="407569" y="16403"/>
                    <a:pt x="404520" y="18247"/>
                  </a:cubicBezTo>
                  <a:cubicBezTo>
                    <a:pt x="404520" y="18247"/>
                    <a:pt x="404520" y="18247"/>
                    <a:pt x="405130" y="18247"/>
                  </a:cubicBezTo>
                  <a:cubicBezTo>
                    <a:pt x="405130" y="18247"/>
                    <a:pt x="405130" y="18247"/>
                    <a:pt x="405130" y="18862"/>
                  </a:cubicBezTo>
                  <a:cubicBezTo>
                    <a:pt x="405739" y="18862"/>
                    <a:pt x="406349" y="18862"/>
                    <a:pt x="408178" y="18862"/>
                  </a:cubicBezTo>
                  <a:cubicBezTo>
                    <a:pt x="408178" y="18862"/>
                    <a:pt x="408178" y="18862"/>
                    <a:pt x="408178" y="20091"/>
                  </a:cubicBezTo>
                  <a:cubicBezTo>
                    <a:pt x="408178" y="20091"/>
                    <a:pt x="408178" y="20091"/>
                    <a:pt x="408788" y="20091"/>
                  </a:cubicBezTo>
                  <a:cubicBezTo>
                    <a:pt x="408788" y="20091"/>
                    <a:pt x="408178" y="22550"/>
                    <a:pt x="410617" y="21935"/>
                  </a:cubicBezTo>
                  <a:cubicBezTo>
                    <a:pt x="410617" y="20706"/>
                    <a:pt x="411837" y="20091"/>
                    <a:pt x="414276" y="21320"/>
                  </a:cubicBezTo>
                  <a:cubicBezTo>
                    <a:pt x="414276" y="21320"/>
                    <a:pt x="414276" y="21320"/>
                    <a:pt x="414276" y="22550"/>
                  </a:cubicBezTo>
                  <a:cubicBezTo>
                    <a:pt x="414276" y="22550"/>
                    <a:pt x="414276" y="22550"/>
                    <a:pt x="415495" y="22550"/>
                  </a:cubicBezTo>
                  <a:cubicBezTo>
                    <a:pt x="415495" y="23164"/>
                    <a:pt x="415495" y="23164"/>
                    <a:pt x="415495" y="25008"/>
                  </a:cubicBezTo>
                  <a:cubicBezTo>
                    <a:pt x="415495" y="25008"/>
                    <a:pt x="415495" y="25008"/>
                    <a:pt x="416105" y="25008"/>
                  </a:cubicBezTo>
                  <a:cubicBezTo>
                    <a:pt x="416105" y="25008"/>
                    <a:pt x="416105" y="25008"/>
                    <a:pt x="416105" y="25623"/>
                  </a:cubicBezTo>
                  <a:cubicBezTo>
                    <a:pt x="416105" y="25623"/>
                    <a:pt x="416105" y="25623"/>
                    <a:pt x="416715" y="25623"/>
                  </a:cubicBezTo>
                  <a:cubicBezTo>
                    <a:pt x="416715" y="25623"/>
                    <a:pt x="416715" y="25623"/>
                    <a:pt x="416715" y="26238"/>
                  </a:cubicBezTo>
                  <a:cubicBezTo>
                    <a:pt x="416715" y="26238"/>
                    <a:pt x="416715" y="26238"/>
                    <a:pt x="416105" y="26238"/>
                  </a:cubicBezTo>
                  <a:cubicBezTo>
                    <a:pt x="416105" y="27467"/>
                    <a:pt x="414886" y="28082"/>
                    <a:pt x="415495" y="30540"/>
                  </a:cubicBezTo>
                  <a:cubicBezTo>
                    <a:pt x="415495" y="30540"/>
                    <a:pt x="415495" y="30540"/>
                    <a:pt x="414276" y="30540"/>
                  </a:cubicBezTo>
                  <a:cubicBezTo>
                    <a:pt x="414276" y="30540"/>
                    <a:pt x="414276" y="30540"/>
                    <a:pt x="414276" y="31769"/>
                  </a:cubicBezTo>
                  <a:cubicBezTo>
                    <a:pt x="416105" y="31155"/>
                    <a:pt x="417325" y="31769"/>
                    <a:pt x="420374" y="32384"/>
                  </a:cubicBezTo>
                  <a:cubicBezTo>
                    <a:pt x="419764" y="33613"/>
                    <a:pt x="421593" y="34843"/>
                    <a:pt x="421593" y="37916"/>
                  </a:cubicBezTo>
                  <a:cubicBezTo>
                    <a:pt x="421593" y="38531"/>
                    <a:pt x="423422" y="37301"/>
                    <a:pt x="423422" y="39760"/>
                  </a:cubicBezTo>
                  <a:cubicBezTo>
                    <a:pt x="423422" y="39760"/>
                    <a:pt x="422813" y="39760"/>
                    <a:pt x="424642" y="39760"/>
                  </a:cubicBezTo>
                  <a:cubicBezTo>
                    <a:pt x="424642" y="39760"/>
                    <a:pt x="424642" y="39760"/>
                    <a:pt x="424642" y="40375"/>
                  </a:cubicBezTo>
                  <a:cubicBezTo>
                    <a:pt x="424642" y="40375"/>
                    <a:pt x="424642" y="40375"/>
                    <a:pt x="425861" y="40375"/>
                  </a:cubicBezTo>
                  <a:cubicBezTo>
                    <a:pt x="425861" y="40375"/>
                    <a:pt x="425861" y="40375"/>
                    <a:pt x="425861" y="40989"/>
                  </a:cubicBezTo>
                  <a:cubicBezTo>
                    <a:pt x="426471" y="40989"/>
                    <a:pt x="425861" y="40989"/>
                    <a:pt x="427691" y="40989"/>
                  </a:cubicBezTo>
                  <a:cubicBezTo>
                    <a:pt x="427691" y="40989"/>
                    <a:pt x="427691" y="40989"/>
                    <a:pt x="427691" y="41604"/>
                  </a:cubicBezTo>
                  <a:cubicBezTo>
                    <a:pt x="429520" y="42219"/>
                    <a:pt x="431959" y="42219"/>
                    <a:pt x="435008" y="44063"/>
                  </a:cubicBezTo>
                  <a:cubicBezTo>
                    <a:pt x="435008" y="44063"/>
                    <a:pt x="435008" y="44063"/>
                    <a:pt x="435008" y="44677"/>
                  </a:cubicBezTo>
                  <a:cubicBezTo>
                    <a:pt x="435008" y="44677"/>
                    <a:pt x="435617" y="44677"/>
                    <a:pt x="436837" y="44677"/>
                  </a:cubicBezTo>
                  <a:cubicBezTo>
                    <a:pt x="436837" y="44677"/>
                    <a:pt x="436837" y="44677"/>
                    <a:pt x="436837" y="44063"/>
                  </a:cubicBezTo>
                  <a:cubicBezTo>
                    <a:pt x="437447" y="44063"/>
                    <a:pt x="438666" y="44063"/>
                    <a:pt x="440495" y="44063"/>
                  </a:cubicBezTo>
                  <a:cubicBezTo>
                    <a:pt x="440495" y="44063"/>
                    <a:pt x="440495" y="44063"/>
                    <a:pt x="440495" y="44677"/>
                  </a:cubicBezTo>
                  <a:cubicBezTo>
                    <a:pt x="440495" y="44677"/>
                    <a:pt x="440495" y="44677"/>
                    <a:pt x="441715" y="44677"/>
                  </a:cubicBezTo>
                  <a:cubicBezTo>
                    <a:pt x="441715" y="44677"/>
                    <a:pt x="441715" y="44677"/>
                    <a:pt x="441715" y="44063"/>
                  </a:cubicBezTo>
                  <a:cubicBezTo>
                    <a:pt x="442325" y="44063"/>
                    <a:pt x="442934" y="44063"/>
                    <a:pt x="444764" y="44063"/>
                  </a:cubicBezTo>
                  <a:cubicBezTo>
                    <a:pt x="444764" y="44063"/>
                    <a:pt x="444764" y="44063"/>
                    <a:pt x="444764" y="44677"/>
                  </a:cubicBezTo>
                  <a:cubicBezTo>
                    <a:pt x="444764" y="44677"/>
                    <a:pt x="447203" y="44063"/>
                    <a:pt x="447203" y="45906"/>
                  </a:cubicBezTo>
                  <a:cubicBezTo>
                    <a:pt x="447203" y="45906"/>
                    <a:pt x="446593" y="45906"/>
                    <a:pt x="448422" y="45906"/>
                  </a:cubicBezTo>
                  <a:cubicBezTo>
                    <a:pt x="448422" y="45906"/>
                    <a:pt x="448422" y="45906"/>
                    <a:pt x="448422" y="45292"/>
                  </a:cubicBezTo>
                  <a:cubicBezTo>
                    <a:pt x="448422" y="45292"/>
                    <a:pt x="448422" y="45292"/>
                    <a:pt x="449032" y="45292"/>
                  </a:cubicBezTo>
                  <a:cubicBezTo>
                    <a:pt x="449032" y="45292"/>
                    <a:pt x="449032" y="45292"/>
                    <a:pt x="449032" y="44677"/>
                  </a:cubicBezTo>
                  <a:cubicBezTo>
                    <a:pt x="449642" y="44677"/>
                    <a:pt x="449642" y="44677"/>
                    <a:pt x="452081" y="45292"/>
                  </a:cubicBezTo>
                  <a:cubicBezTo>
                    <a:pt x="452081" y="45292"/>
                    <a:pt x="452081" y="45292"/>
                    <a:pt x="452081" y="45906"/>
                  </a:cubicBezTo>
                  <a:cubicBezTo>
                    <a:pt x="452081" y="45906"/>
                    <a:pt x="452081" y="45906"/>
                    <a:pt x="453300" y="45906"/>
                  </a:cubicBezTo>
                  <a:cubicBezTo>
                    <a:pt x="453300" y="45906"/>
                    <a:pt x="453300" y="45906"/>
                    <a:pt x="453300" y="46521"/>
                  </a:cubicBezTo>
                  <a:cubicBezTo>
                    <a:pt x="453910" y="46521"/>
                    <a:pt x="453910" y="47136"/>
                    <a:pt x="455130" y="45906"/>
                  </a:cubicBezTo>
                  <a:cubicBezTo>
                    <a:pt x="455130" y="46521"/>
                    <a:pt x="455130" y="47136"/>
                    <a:pt x="455130" y="48980"/>
                  </a:cubicBezTo>
                  <a:cubicBezTo>
                    <a:pt x="455130" y="48980"/>
                    <a:pt x="455739" y="48980"/>
                    <a:pt x="456959" y="48980"/>
                  </a:cubicBezTo>
                  <a:cubicBezTo>
                    <a:pt x="456959" y="48980"/>
                    <a:pt x="456959" y="48980"/>
                    <a:pt x="456959" y="48365"/>
                  </a:cubicBezTo>
                  <a:cubicBezTo>
                    <a:pt x="457569" y="47750"/>
                    <a:pt x="457569" y="48980"/>
                    <a:pt x="459398" y="48980"/>
                  </a:cubicBezTo>
                  <a:cubicBezTo>
                    <a:pt x="459398" y="48980"/>
                    <a:pt x="459398" y="48980"/>
                    <a:pt x="459398" y="48365"/>
                  </a:cubicBezTo>
                  <a:cubicBezTo>
                    <a:pt x="463056" y="48365"/>
                    <a:pt x="466715" y="48980"/>
                    <a:pt x="471593" y="49594"/>
                  </a:cubicBezTo>
                  <a:cubicBezTo>
                    <a:pt x="471593" y="49594"/>
                    <a:pt x="471593" y="49594"/>
                    <a:pt x="471593" y="48980"/>
                  </a:cubicBezTo>
                  <a:cubicBezTo>
                    <a:pt x="472203" y="48980"/>
                    <a:pt x="472812" y="48980"/>
                    <a:pt x="474642" y="48980"/>
                  </a:cubicBezTo>
                  <a:cubicBezTo>
                    <a:pt x="474642" y="48980"/>
                    <a:pt x="474642" y="48980"/>
                    <a:pt x="474642" y="49594"/>
                  </a:cubicBezTo>
                  <a:cubicBezTo>
                    <a:pt x="474642" y="49594"/>
                    <a:pt x="475861" y="49594"/>
                    <a:pt x="477691" y="49594"/>
                  </a:cubicBezTo>
                  <a:cubicBezTo>
                    <a:pt x="477691" y="49594"/>
                    <a:pt x="477691" y="49594"/>
                    <a:pt x="477691" y="50209"/>
                  </a:cubicBezTo>
                  <a:cubicBezTo>
                    <a:pt x="477691" y="50209"/>
                    <a:pt x="477691" y="50209"/>
                    <a:pt x="478300" y="50209"/>
                  </a:cubicBezTo>
                  <a:cubicBezTo>
                    <a:pt x="478300" y="50209"/>
                    <a:pt x="478300" y="50209"/>
                    <a:pt x="478300" y="49594"/>
                  </a:cubicBezTo>
                  <a:cubicBezTo>
                    <a:pt x="478300" y="49594"/>
                    <a:pt x="477691" y="49594"/>
                    <a:pt x="479520" y="49594"/>
                  </a:cubicBezTo>
                  <a:cubicBezTo>
                    <a:pt x="479520" y="49594"/>
                    <a:pt x="479520" y="49594"/>
                    <a:pt x="479520" y="50209"/>
                  </a:cubicBezTo>
                  <a:cubicBezTo>
                    <a:pt x="479520" y="50209"/>
                    <a:pt x="479520" y="50209"/>
                    <a:pt x="480130" y="50209"/>
                  </a:cubicBezTo>
                  <a:cubicBezTo>
                    <a:pt x="480130" y="50209"/>
                    <a:pt x="480130" y="50209"/>
                    <a:pt x="480130" y="51438"/>
                  </a:cubicBezTo>
                  <a:cubicBezTo>
                    <a:pt x="480130" y="51438"/>
                    <a:pt x="480130" y="51438"/>
                    <a:pt x="480739" y="51438"/>
                  </a:cubicBezTo>
                  <a:cubicBezTo>
                    <a:pt x="480739" y="51438"/>
                    <a:pt x="480739" y="51438"/>
                    <a:pt x="480739" y="52053"/>
                  </a:cubicBezTo>
                  <a:cubicBezTo>
                    <a:pt x="481349" y="52053"/>
                    <a:pt x="481349" y="52053"/>
                    <a:pt x="483178" y="52053"/>
                  </a:cubicBezTo>
                  <a:cubicBezTo>
                    <a:pt x="483178" y="52053"/>
                    <a:pt x="483178" y="52053"/>
                    <a:pt x="483178" y="52668"/>
                  </a:cubicBezTo>
                  <a:cubicBezTo>
                    <a:pt x="483178" y="52668"/>
                    <a:pt x="483178" y="52668"/>
                    <a:pt x="483788" y="52668"/>
                  </a:cubicBezTo>
                  <a:cubicBezTo>
                    <a:pt x="483788" y="52668"/>
                    <a:pt x="483788" y="52668"/>
                    <a:pt x="483788" y="53282"/>
                  </a:cubicBezTo>
                  <a:cubicBezTo>
                    <a:pt x="483788" y="53282"/>
                    <a:pt x="483788" y="53282"/>
                    <a:pt x="485617" y="53282"/>
                  </a:cubicBezTo>
                  <a:cubicBezTo>
                    <a:pt x="485617" y="53282"/>
                    <a:pt x="485617" y="53282"/>
                    <a:pt x="485617" y="52668"/>
                  </a:cubicBezTo>
                  <a:cubicBezTo>
                    <a:pt x="486837" y="51438"/>
                    <a:pt x="490495" y="55126"/>
                    <a:pt x="491105" y="52053"/>
                  </a:cubicBezTo>
                  <a:cubicBezTo>
                    <a:pt x="491105" y="52053"/>
                    <a:pt x="491105" y="52053"/>
                    <a:pt x="491715" y="52053"/>
                  </a:cubicBezTo>
                  <a:cubicBezTo>
                    <a:pt x="491715" y="52053"/>
                    <a:pt x="491715" y="52053"/>
                    <a:pt x="491715" y="51438"/>
                  </a:cubicBezTo>
                  <a:cubicBezTo>
                    <a:pt x="491715" y="51438"/>
                    <a:pt x="491715" y="51438"/>
                    <a:pt x="492325" y="52053"/>
                  </a:cubicBezTo>
                  <a:cubicBezTo>
                    <a:pt x="492934" y="52053"/>
                    <a:pt x="492325" y="50824"/>
                    <a:pt x="494154" y="51438"/>
                  </a:cubicBezTo>
                  <a:cubicBezTo>
                    <a:pt x="494154" y="51438"/>
                    <a:pt x="494154" y="51438"/>
                    <a:pt x="494154" y="50209"/>
                  </a:cubicBezTo>
                  <a:cubicBezTo>
                    <a:pt x="494154" y="50209"/>
                    <a:pt x="493544" y="50209"/>
                    <a:pt x="495373" y="50209"/>
                  </a:cubicBezTo>
                  <a:cubicBezTo>
                    <a:pt x="495373" y="50209"/>
                    <a:pt x="495373" y="50209"/>
                    <a:pt x="495373" y="51438"/>
                  </a:cubicBezTo>
                  <a:cubicBezTo>
                    <a:pt x="495373" y="51438"/>
                    <a:pt x="495373" y="51438"/>
                    <a:pt x="497203" y="51438"/>
                  </a:cubicBezTo>
                  <a:cubicBezTo>
                    <a:pt x="497203" y="51438"/>
                    <a:pt x="497203" y="51438"/>
                    <a:pt x="497203" y="52053"/>
                  </a:cubicBezTo>
                  <a:cubicBezTo>
                    <a:pt x="497203" y="52053"/>
                    <a:pt x="497203" y="52053"/>
                    <a:pt x="497812" y="52053"/>
                  </a:cubicBezTo>
                  <a:cubicBezTo>
                    <a:pt x="497812" y="52053"/>
                    <a:pt x="497812" y="52053"/>
                    <a:pt x="497812" y="52668"/>
                  </a:cubicBezTo>
                  <a:cubicBezTo>
                    <a:pt x="497812" y="52668"/>
                    <a:pt x="498422" y="53282"/>
                    <a:pt x="499032" y="52053"/>
                  </a:cubicBezTo>
                  <a:cubicBezTo>
                    <a:pt x="499032" y="52053"/>
                    <a:pt x="499032" y="52053"/>
                    <a:pt x="499032" y="52668"/>
                  </a:cubicBezTo>
                  <a:cubicBezTo>
                    <a:pt x="499032" y="52668"/>
                    <a:pt x="499032" y="52668"/>
                    <a:pt x="499642" y="52668"/>
                  </a:cubicBezTo>
                  <a:cubicBezTo>
                    <a:pt x="499642" y="52668"/>
                    <a:pt x="499642" y="52668"/>
                    <a:pt x="499642" y="52053"/>
                  </a:cubicBezTo>
                  <a:cubicBezTo>
                    <a:pt x="500251" y="52053"/>
                    <a:pt x="500251" y="51438"/>
                    <a:pt x="501471" y="52668"/>
                  </a:cubicBezTo>
                  <a:cubicBezTo>
                    <a:pt x="501471" y="52668"/>
                    <a:pt x="501471" y="52668"/>
                    <a:pt x="501471" y="52053"/>
                  </a:cubicBezTo>
                  <a:cubicBezTo>
                    <a:pt x="501471" y="52053"/>
                    <a:pt x="500861" y="52053"/>
                    <a:pt x="502691" y="52053"/>
                  </a:cubicBezTo>
                  <a:cubicBezTo>
                    <a:pt x="502691" y="52053"/>
                    <a:pt x="502691" y="52053"/>
                    <a:pt x="502691" y="51438"/>
                  </a:cubicBezTo>
                  <a:cubicBezTo>
                    <a:pt x="502691" y="51438"/>
                    <a:pt x="502691" y="51438"/>
                    <a:pt x="503300" y="51438"/>
                  </a:cubicBezTo>
                  <a:cubicBezTo>
                    <a:pt x="503300" y="51438"/>
                    <a:pt x="503300" y="50824"/>
                    <a:pt x="503300" y="52668"/>
                  </a:cubicBezTo>
                  <a:cubicBezTo>
                    <a:pt x="503300" y="52668"/>
                    <a:pt x="503300" y="52668"/>
                    <a:pt x="503910" y="52668"/>
                  </a:cubicBezTo>
                  <a:cubicBezTo>
                    <a:pt x="503910" y="52668"/>
                    <a:pt x="503910" y="52668"/>
                    <a:pt x="503910" y="53282"/>
                  </a:cubicBezTo>
                  <a:cubicBezTo>
                    <a:pt x="504520" y="53282"/>
                    <a:pt x="503910" y="53282"/>
                    <a:pt x="505739" y="53282"/>
                  </a:cubicBezTo>
                  <a:cubicBezTo>
                    <a:pt x="505739" y="53282"/>
                    <a:pt x="505739" y="53282"/>
                    <a:pt x="505739" y="52668"/>
                  </a:cubicBezTo>
                  <a:cubicBezTo>
                    <a:pt x="506349" y="52668"/>
                    <a:pt x="508788" y="52053"/>
                    <a:pt x="508788" y="53897"/>
                  </a:cubicBezTo>
                  <a:cubicBezTo>
                    <a:pt x="508788" y="53897"/>
                    <a:pt x="508788" y="53897"/>
                    <a:pt x="509398" y="53897"/>
                  </a:cubicBezTo>
                  <a:cubicBezTo>
                    <a:pt x="509398" y="53897"/>
                    <a:pt x="509398" y="53897"/>
                    <a:pt x="509398" y="53282"/>
                  </a:cubicBezTo>
                  <a:cubicBezTo>
                    <a:pt x="510008" y="53282"/>
                    <a:pt x="510617" y="53282"/>
                    <a:pt x="513056" y="53282"/>
                  </a:cubicBezTo>
                  <a:cubicBezTo>
                    <a:pt x="513056" y="53282"/>
                    <a:pt x="513056" y="53282"/>
                    <a:pt x="513056" y="53897"/>
                  </a:cubicBezTo>
                  <a:cubicBezTo>
                    <a:pt x="513666" y="53897"/>
                    <a:pt x="514276" y="55126"/>
                    <a:pt x="516715" y="55126"/>
                  </a:cubicBezTo>
                  <a:cubicBezTo>
                    <a:pt x="516715" y="55126"/>
                    <a:pt x="516715" y="55126"/>
                    <a:pt x="516715" y="55741"/>
                  </a:cubicBezTo>
                  <a:cubicBezTo>
                    <a:pt x="516715" y="55741"/>
                    <a:pt x="516105" y="55741"/>
                    <a:pt x="517934" y="55741"/>
                  </a:cubicBezTo>
                  <a:cubicBezTo>
                    <a:pt x="517934" y="55741"/>
                    <a:pt x="517934" y="55741"/>
                    <a:pt x="517934" y="55126"/>
                  </a:cubicBezTo>
                  <a:cubicBezTo>
                    <a:pt x="517934" y="55126"/>
                    <a:pt x="517934" y="55126"/>
                    <a:pt x="518544" y="55741"/>
                  </a:cubicBezTo>
                  <a:cubicBezTo>
                    <a:pt x="518544" y="55741"/>
                    <a:pt x="518544" y="55741"/>
                    <a:pt x="518544" y="55126"/>
                  </a:cubicBezTo>
                  <a:cubicBezTo>
                    <a:pt x="518544" y="55126"/>
                    <a:pt x="518544" y="55126"/>
                    <a:pt x="519154" y="55126"/>
                  </a:cubicBezTo>
                  <a:cubicBezTo>
                    <a:pt x="519764" y="55741"/>
                    <a:pt x="517934" y="56970"/>
                    <a:pt x="518544" y="60044"/>
                  </a:cubicBezTo>
                  <a:cubicBezTo>
                    <a:pt x="518544" y="60044"/>
                    <a:pt x="518544" y="60044"/>
                    <a:pt x="517934" y="60044"/>
                  </a:cubicBezTo>
                  <a:cubicBezTo>
                    <a:pt x="518544" y="60044"/>
                    <a:pt x="516715" y="60658"/>
                    <a:pt x="518544" y="61887"/>
                  </a:cubicBezTo>
                  <a:cubicBezTo>
                    <a:pt x="518544" y="61887"/>
                    <a:pt x="518544" y="61887"/>
                    <a:pt x="517934" y="61887"/>
                  </a:cubicBezTo>
                  <a:cubicBezTo>
                    <a:pt x="517325" y="62502"/>
                    <a:pt x="518544" y="63117"/>
                    <a:pt x="517325" y="64346"/>
                  </a:cubicBezTo>
                  <a:cubicBezTo>
                    <a:pt x="517325" y="64346"/>
                    <a:pt x="517325" y="63731"/>
                    <a:pt x="515495" y="63731"/>
                  </a:cubicBezTo>
                  <a:cubicBezTo>
                    <a:pt x="515495" y="63731"/>
                    <a:pt x="515495" y="63731"/>
                    <a:pt x="515495" y="64346"/>
                  </a:cubicBezTo>
                  <a:cubicBezTo>
                    <a:pt x="515495" y="64346"/>
                    <a:pt x="515495" y="64346"/>
                    <a:pt x="514886" y="64346"/>
                  </a:cubicBezTo>
                  <a:cubicBezTo>
                    <a:pt x="514886" y="64346"/>
                    <a:pt x="514886" y="64346"/>
                    <a:pt x="514886" y="63731"/>
                  </a:cubicBezTo>
                  <a:cubicBezTo>
                    <a:pt x="513666" y="63117"/>
                    <a:pt x="513056" y="64346"/>
                    <a:pt x="510617" y="64346"/>
                  </a:cubicBezTo>
                  <a:cubicBezTo>
                    <a:pt x="510617" y="64346"/>
                    <a:pt x="510617" y="64346"/>
                    <a:pt x="510617" y="64961"/>
                  </a:cubicBezTo>
                  <a:cubicBezTo>
                    <a:pt x="510617" y="64961"/>
                    <a:pt x="510617" y="64961"/>
                    <a:pt x="510008" y="64961"/>
                  </a:cubicBezTo>
                  <a:cubicBezTo>
                    <a:pt x="510008" y="64961"/>
                    <a:pt x="510008" y="64961"/>
                    <a:pt x="510008" y="66805"/>
                  </a:cubicBezTo>
                  <a:cubicBezTo>
                    <a:pt x="510008" y="66805"/>
                    <a:pt x="510008" y="66805"/>
                    <a:pt x="509398" y="66805"/>
                  </a:cubicBezTo>
                  <a:cubicBezTo>
                    <a:pt x="509398" y="66805"/>
                    <a:pt x="509398" y="66805"/>
                    <a:pt x="509398" y="68649"/>
                  </a:cubicBezTo>
                  <a:cubicBezTo>
                    <a:pt x="508788" y="68649"/>
                    <a:pt x="508788" y="69263"/>
                    <a:pt x="506959" y="69263"/>
                  </a:cubicBezTo>
                  <a:cubicBezTo>
                    <a:pt x="506959" y="69263"/>
                    <a:pt x="506959" y="69263"/>
                    <a:pt x="506959" y="69878"/>
                  </a:cubicBezTo>
                  <a:cubicBezTo>
                    <a:pt x="506959" y="69878"/>
                    <a:pt x="507569" y="69878"/>
                    <a:pt x="505739" y="69878"/>
                  </a:cubicBezTo>
                  <a:cubicBezTo>
                    <a:pt x="505739" y="70493"/>
                    <a:pt x="505739" y="69878"/>
                    <a:pt x="505739" y="71722"/>
                  </a:cubicBezTo>
                  <a:cubicBezTo>
                    <a:pt x="505739" y="71722"/>
                    <a:pt x="505739" y="71722"/>
                    <a:pt x="505130" y="71107"/>
                  </a:cubicBezTo>
                  <a:cubicBezTo>
                    <a:pt x="505130" y="71107"/>
                    <a:pt x="505130" y="71107"/>
                    <a:pt x="505130" y="71722"/>
                  </a:cubicBezTo>
                  <a:cubicBezTo>
                    <a:pt x="504520" y="71722"/>
                    <a:pt x="505130" y="71722"/>
                    <a:pt x="503300" y="71722"/>
                  </a:cubicBezTo>
                  <a:cubicBezTo>
                    <a:pt x="503300" y="71722"/>
                    <a:pt x="503300" y="71722"/>
                    <a:pt x="503300" y="72337"/>
                  </a:cubicBezTo>
                  <a:cubicBezTo>
                    <a:pt x="502691" y="72337"/>
                    <a:pt x="502081" y="73566"/>
                    <a:pt x="499642" y="72951"/>
                  </a:cubicBezTo>
                  <a:cubicBezTo>
                    <a:pt x="499642" y="72951"/>
                    <a:pt x="499642" y="72951"/>
                    <a:pt x="499642" y="74795"/>
                  </a:cubicBezTo>
                  <a:cubicBezTo>
                    <a:pt x="499642" y="74795"/>
                    <a:pt x="499642" y="74795"/>
                    <a:pt x="500251" y="74795"/>
                  </a:cubicBezTo>
                  <a:cubicBezTo>
                    <a:pt x="500251" y="74795"/>
                    <a:pt x="500251" y="75410"/>
                    <a:pt x="500251" y="76639"/>
                  </a:cubicBezTo>
                  <a:cubicBezTo>
                    <a:pt x="500251" y="76639"/>
                    <a:pt x="500251" y="76639"/>
                    <a:pt x="499642" y="76639"/>
                  </a:cubicBezTo>
                  <a:cubicBezTo>
                    <a:pt x="499642" y="76639"/>
                    <a:pt x="499642" y="76639"/>
                    <a:pt x="499642" y="77254"/>
                  </a:cubicBezTo>
                  <a:cubicBezTo>
                    <a:pt x="499642" y="77254"/>
                    <a:pt x="500251" y="77254"/>
                    <a:pt x="498422" y="77254"/>
                  </a:cubicBezTo>
                  <a:cubicBezTo>
                    <a:pt x="498422" y="77869"/>
                    <a:pt x="498422" y="77254"/>
                    <a:pt x="498422" y="79098"/>
                  </a:cubicBezTo>
                  <a:cubicBezTo>
                    <a:pt x="498422" y="79098"/>
                    <a:pt x="498422" y="79098"/>
                    <a:pt x="497812" y="79098"/>
                  </a:cubicBezTo>
                  <a:cubicBezTo>
                    <a:pt x="497812" y="79098"/>
                    <a:pt x="497812" y="79098"/>
                    <a:pt x="497812" y="79712"/>
                  </a:cubicBezTo>
                  <a:cubicBezTo>
                    <a:pt x="497203" y="79712"/>
                    <a:pt x="497203" y="79712"/>
                    <a:pt x="495373" y="79712"/>
                  </a:cubicBezTo>
                  <a:cubicBezTo>
                    <a:pt x="495983" y="79712"/>
                    <a:pt x="494764" y="80942"/>
                    <a:pt x="497203" y="80942"/>
                  </a:cubicBezTo>
                  <a:cubicBezTo>
                    <a:pt x="497203" y="81556"/>
                    <a:pt x="497203" y="82171"/>
                    <a:pt x="497203" y="84015"/>
                  </a:cubicBezTo>
                  <a:cubicBezTo>
                    <a:pt x="497203" y="84015"/>
                    <a:pt x="497203" y="84015"/>
                    <a:pt x="497812" y="84015"/>
                  </a:cubicBezTo>
                  <a:cubicBezTo>
                    <a:pt x="497203" y="84630"/>
                    <a:pt x="497812" y="84630"/>
                    <a:pt x="498422" y="86474"/>
                  </a:cubicBezTo>
                  <a:cubicBezTo>
                    <a:pt x="498422" y="86474"/>
                    <a:pt x="498422" y="86474"/>
                    <a:pt x="499032" y="86474"/>
                  </a:cubicBezTo>
                  <a:cubicBezTo>
                    <a:pt x="499032" y="86474"/>
                    <a:pt x="499032" y="86474"/>
                    <a:pt x="499032" y="87088"/>
                  </a:cubicBezTo>
                  <a:cubicBezTo>
                    <a:pt x="499032" y="87088"/>
                    <a:pt x="499032" y="87088"/>
                    <a:pt x="498422" y="87088"/>
                  </a:cubicBezTo>
                  <a:cubicBezTo>
                    <a:pt x="498422" y="87088"/>
                    <a:pt x="498422" y="87088"/>
                    <a:pt x="498422" y="87703"/>
                  </a:cubicBezTo>
                  <a:cubicBezTo>
                    <a:pt x="498422" y="87703"/>
                    <a:pt x="498422" y="87703"/>
                    <a:pt x="499032" y="87703"/>
                  </a:cubicBezTo>
                  <a:cubicBezTo>
                    <a:pt x="499032" y="87703"/>
                    <a:pt x="499032" y="87703"/>
                    <a:pt x="499032" y="88318"/>
                  </a:cubicBezTo>
                  <a:cubicBezTo>
                    <a:pt x="499032" y="88318"/>
                    <a:pt x="499032" y="88318"/>
                    <a:pt x="498422" y="88318"/>
                  </a:cubicBezTo>
                  <a:cubicBezTo>
                    <a:pt x="498422" y="88318"/>
                    <a:pt x="498422" y="88318"/>
                    <a:pt x="498422" y="88932"/>
                  </a:cubicBezTo>
                  <a:cubicBezTo>
                    <a:pt x="498422" y="88932"/>
                    <a:pt x="499032" y="88932"/>
                    <a:pt x="500251" y="88932"/>
                  </a:cubicBezTo>
                  <a:cubicBezTo>
                    <a:pt x="500251" y="88932"/>
                    <a:pt x="500251" y="88932"/>
                    <a:pt x="500251" y="88318"/>
                  </a:cubicBezTo>
                  <a:cubicBezTo>
                    <a:pt x="500251" y="88318"/>
                    <a:pt x="500251" y="88318"/>
                    <a:pt x="501471" y="88318"/>
                  </a:cubicBezTo>
                  <a:cubicBezTo>
                    <a:pt x="501471" y="88318"/>
                    <a:pt x="501471" y="88318"/>
                    <a:pt x="501471" y="87088"/>
                  </a:cubicBezTo>
                  <a:cubicBezTo>
                    <a:pt x="501471" y="86474"/>
                    <a:pt x="501471" y="87703"/>
                    <a:pt x="502691" y="87703"/>
                  </a:cubicBezTo>
                  <a:cubicBezTo>
                    <a:pt x="502691" y="87703"/>
                    <a:pt x="502691" y="87703"/>
                    <a:pt x="502691" y="87088"/>
                  </a:cubicBezTo>
                  <a:cubicBezTo>
                    <a:pt x="503300" y="86474"/>
                    <a:pt x="503300" y="87088"/>
                    <a:pt x="505130" y="87703"/>
                  </a:cubicBezTo>
                  <a:cubicBezTo>
                    <a:pt x="505130" y="87703"/>
                    <a:pt x="505130" y="87703"/>
                    <a:pt x="505130" y="88318"/>
                  </a:cubicBezTo>
                  <a:cubicBezTo>
                    <a:pt x="505130" y="88318"/>
                    <a:pt x="504520" y="88318"/>
                    <a:pt x="506349" y="88318"/>
                  </a:cubicBezTo>
                  <a:cubicBezTo>
                    <a:pt x="506349" y="88318"/>
                    <a:pt x="506349" y="88318"/>
                    <a:pt x="506349" y="87703"/>
                  </a:cubicBezTo>
                  <a:cubicBezTo>
                    <a:pt x="506349" y="87703"/>
                    <a:pt x="506349" y="87703"/>
                    <a:pt x="506959" y="87703"/>
                  </a:cubicBezTo>
                  <a:cubicBezTo>
                    <a:pt x="506959" y="87703"/>
                    <a:pt x="506959" y="87703"/>
                    <a:pt x="506959" y="88318"/>
                  </a:cubicBezTo>
                  <a:cubicBezTo>
                    <a:pt x="506959" y="88318"/>
                    <a:pt x="506959" y="88318"/>
                    <a:pt x="508788" y="88318"/>
                  </a:cubicBezTo>
                  <a:cubicBezTo>
                    <a:pt x="508788" y="88318"/>
                    <a:pt x="508788" y="88318"/>
                    <a:pt x="508788" y="88932"/>
                  </a:cubicBezTo>
                  <a:cubicBezTo>
                    <a:pt x="508788" y="88932"/>
                    <a:pt x="510617" y="88932"/>
                    <a:pt x="510008" y="91391"/>
                  </a:cubicBezTo>
                  <a:cubicBezTo>
                    <a:pt x="510617" y="91391"/>
                    <a:pt x="511227" y="90162"/>
                    <a:pt x="513666" y="90776"/>
                  </a:cubicBezTo>
                  <a:cubicBezTo>
                    <a:pt x="513666" y="90776"/>
                    <a:pt x="513666" y="90776"/>
                    <a:pt x="513666" y="91391"/>
                  </a:cubicBezTo>
                  <a:cubicBezTo>
                    <a:pt x="514276" y="90162"/>
                    <a:pt x="517934" y="89547"/>
                    <a:pt x="517325" y="92620"/>
                  </a:cubicBezTo>
                  <a:cubicBezTo>
                    <a:pt x="517325" y="92620"/>
                    <a:pt x="517325" y="92620"/>
                    <a:pt x="516715" y="92620"/>
                  </a:cubicBezTo>
                  <a:cubicBezTo>
                    <a:pt x="516715" y="93850"/>
                    <a:pt x="516715" y="94464"/>
                    <a:pt x="515495" y="96308"/>
                  </a:cubicBezTo>
                  <a:cubicBezTo>
                    <a:pt x="515495" y="96308"/>
                    <a:pt x="515495" y="96308"/>
                    <a:pt x="514886" y="96308"/>
                  </a:cubicBezTo>
                  <a:cubicBezTo>
                    <a:pt x="514886" y="96308"/>
                    <a:pt x="514886" y="96308"/>
                    <a:pt x="514886" y="96923"/>
                  </a:cubicBezTo>
                  <a:cubicBezTo>
                    <a:pt x="514886" y="96923"/>
                    <a:pt x="514886" y="96923"/>
                    <a:pt x="514276" y="96923"/>
                  </a:cubicBezTo>
                  <a:cubicBezTo>
                    <a:pt x="514276" y="96923"/>
                    <a:pt x="514276" y="96923"/>
                    <a:pt x="514276" y="98152"/>
                  </a:cubicBezTo>
                  <a:cubicBezTo>
                    <a:pt x="514276" y="98152"/>
                    <a:pt x="514276" y="98152"/>
                    <a:pt x="513666" y="98152"/>
                  </a:cubicBezTo>
                  <a:cubicBezTo>
                    <a:pt x="513666" y="98152"/>
                    <a:pt x="513666" y="98152"/>
                    <a:pt x="513666" y="98767"/>
                  </a:cubicBezTo>
                  <a:cubicBezTo>
                    <a:pt x="513666" y="98767"/>
                    <a:pt x="513666" y="98767"/>
                    <a:pt x="513056" y="98767"/>
                  </a:cubicBezTo>
                  <a:cubicBezTo>
                    <a:pt x="513056" y="98767"/>
                    <a:pt x="513056" y="98767"/>
                    <a:pt x="513056" y="99381"/>
                  </a:cubicBezTo>
                  <a:cubicBezTo>
                    <a:pt x="513056" y="99381"/>
                    <a:pt x="513056" y="99381"/>
                    <a:pt x="511837" y="99381"/>
                  </a:cubicBezTo>
                  <a:cubicBezTo>
                    <a:pt x="511837" y="99381"/>
                    <a:pt x="513056" y="100611"/>
                    <a:pt x="510617" y="100611"/>
                  </a:cubicBezTo>
                  <a:cubicBezTo>
                    <a:pt x="510617" y="100611"/>
                    <a:pt x="510617" y="100611"/>
                    <a:pt x="510617" y="101225"/>
                  </a:cubicBezTo>
                  <a:cubicBezTo>
                    <a:pt x="510617" y="101225"/>
                    <a:pt x="510617" y="101225"/>
                    <a:pt x="510008" y="101225"/>
                  </a:cubicBezTo>
                  <a:cubicBezTo>
                    <a:pt x="510008" y="101225"/>
                    <a:pt x="510008" y="101225"/>
                    <a:pt x="510008" y="102455"/>
                  </a:cubicBezTo>
                  <a:cubicBezTo>
                    <a:pt x="510008" y="102455"/>
                    <a:pt x="510008" y="102455"/>
                    <a:pt x="508788" y="102455"/>
                  </a:cubicBezTo>
                  <a:cubicBezTo>
                    <a:pt x="508788" y="102455"/>
                    <a:pt x="508788" y="101840"/>
                    <a:pt x="508788" y="103684"/>
                  </a:cubicBezTo>
                  <a:cubicBezTo>
                    <a:pt x="508178" y="103069"/>
                    <a:pt x="507569" y="104913"/>
                    <a:pt x="505739" y="104299"/>
                  </a:cubicBezTo>
                  <a:cubicBezTo>
                    <a:pt x="505739" y="104299"/>
                    <a:pt x="505739" y="104299"/>
                    <a:pt x="505739" y="106143"/>
                  </a:cubicBezTo>
                  <a:cubicBezTo>
                    <a:pt x="505739" y="106143"/>
                    <a:pt x="505739" y="106143"/>
                    <a:pt x="506349" y="106143"/>
                  </a:cubicBezTo>
                  <a:cubicBezTo>
                    <a:pt x="506349" y="106143"/>
                    <a:pt x="506349" y="106757"/>
                    <a:pt x="506349" y="108601"/>
                  </a:cubicBezTo>
                  <a:cubicBezTo>
                    <a:pt x="506349" y="108601"/>
                    <a:pt x="506349" y="108601"/>
                    <a:pt x="505739" y="108601"/>
                  </a:cubicBezTo>
                  <a:cubicBezTo>
                    <a:pt x="505739" y="108601"/>
                    <a:pt x="505739" y="108601"/>
                    <a:pt x="505739" y="109216"/>
                  </a:cubicBezTo>
                  <a:cubicBezTo>
                    <a:pt x="505739" y="109831"/>
                    <a:pt x="503910" y="108601"/>
                    <a:pt x="503910" y="111060"/>
                  </a:cubicBezTo>
                  <a:cubicBezTo>
                    <a:pt x="503910" y="111060"/>
                    <a:pt x="503910" y="111060"/>
                    <a:pt x="505130" y="111060"/>
                  </a:cubicBezTo>
                  <a:cubicBezTo>
                    <a:pt x="505130" y="111060"/>
                    <a:pt x="505130" y="111060"/>
                    <a:pt x="505130" y="111674"/>
                  </a:cubicBezTo>
                  <a:cubicBezTo>
                    <a:pt x="505130" y="111674"/>
                    <a:pt x="505130" y="111674"/>
                    <a:pt x="505739" y="111674"/>
                  </a:cubicBezTo>
                  <a:cubicBezTo>
                    <a:pt x="505739" y="111674"/>
                    <a:pt x="505739" y="111674"/>
                    <a:pt x="505739" y="112289"/>
                  </a:cubicBezTo>
                  <a:cubicBezTo>
                    <a:pt x="505739" y="112289"/>
                    <a:pt x="505739" y="112289"/>
                    <a:pt x="506349" y="112289"/>
                  </a:cubicBezTo>
                  <a:cubicBezTo>
                    <a:pt x="506349" y="112289"/>
                    <a:pt x="506349" y="112289"/>
                    <a:pt x="506349" y="112904"/>
                  </a:cubicBezTo>
                  <a:cubicBezTo>
                    <a:pt x="506959" y="112904"/>
                    <a:pt x="506959" y="113518"/>
                    <a:pt x="508788" y="114133"/>
                  </a:cubicBezTo>
                  <a:cubicBezTo>
                    <a:pt x="508788" y="114133"/>
                    <a:pt x="508788" y="114133"/>
                    <a:pt x="508788" y="114748"/>
                  </a:cubicBezTo>
                  <a:cubicBezTo>
                    <a:pt x="508788" y="114748"/>
                    <a:pt x="508178" y="114748"/>
                    <a:pt x="510008" y="114748"/>
                  </a:cubicBezTo>
                  <a:cubicBezTo>
                    <a:pt x="510008" y="114748"/>
                    <a:pt x="510008" y="114748"/>
                    <a:pt x="510008" y="114133"/>
                  </a:cubicBezTo>
                  <a:cubicBezTo>
                    <a:pt x="510008" y="114133"/>
                    <a:pt x="510008" y="114133"/>
                    <a:pt x="511227" y="114133"/>
                  </a:cubicBezTo>
                  <a:cubicBezTo>
                    <a:pt x="511227" y="114133"/>
                    <a:pt x="511227" y="114133"/>
                    <a:pt x="511227" y="112904"/>
                  </a:cubicBezTo>
                  <a:cubicBezTo>
                    <a:pt x="511227" y="112904"/>
                    <a:pt x="511227" y="112904"/>
                    <a:pt x="511837" y="112904"/>
                  </a:cubicBezTo>
                  <a:cubicBezTo>
                    <a:pt x="511837" y="112904"/>
                    <a:pt x="511837" y="113518"/>
                    <a:pt x="511837" y="111674"/>
                  </a:cubicBezTo>
                  <a:cubicBezTo>
                    <a:pt x="513666" y="111060"/>
                    <a:pt x="513666" y="112904"/>
                    <a:pt x="516715" y="111674"/>
                  </a:cubicBezTo>
                  <a:cubicBezTo>
                    <a:pt x="516105" y="112289"/>
                    <a:pt x="517325" y="113518"/>
                    <a:pt x="515495" y="115362"/>
                  </a:cubicBezTo>
                  <a:cubicBezTo>
                    <a:pt x="516715" y="115977"/>
                    <a:pt x="516715" y="116592"/>
                    <a:pt x="515495" y="119050"/>
                  </a:cubicBezTo>
                  <a:cubicBezTo>
                    <a:pt x="515495" y="119050"/>
                    <a:pt x="515495" y="119050"/>
                    <a:pt x="514886" y="119050"/>
                  </a:cubicBezTo>
                  <a:cubicBezTo>
                    <a:pt x="515495" y="120280"/>
                    <a:pt x="514276" y="120280"/>
                    <a:pt x="513666" y="122738"/>
                  </a:cubicBezTo>
                  <a:cubicBezTo>
                    <a:pt x="513666" y="122738"/>
                    <a:pt x="513666" y="122738"/>
                    <a:pt x="513056" y="122738"/>
                  </a:cubicBezTo>
                  <a:cubicBezTo>
                    <a:pt x="512447" y="122738"/>
                    <a:pt x="513666" y="122738"/>
                    <a:pt x="513666" y="123968"/>
                  </a:cubicBezTo>
                  <a:cubicBezTo>
                    <a:pt x="513666" y="123968"/>
                    <a:pt x="513666" y="123968"/>
                    <a:pt x="513056" y="123968"/>
                  </a:cubicBezTo>
                  <a:cubicBezTo>
                    <a:pt x="513056" y="124582"/>
                    <a:pt x="512447" y="125197"/>
                    <a:pt x="511837" y="127041"/>
                  </a:cubicBezTo>
                  <a:cubicBezTo>
                    <a:pt x="512447" y="127041"/>
                    <a:pt x="514276" y="127041"/>
                    <a:pt x="513666" y="128885"/>
                  </a:cubicBezTo>
                  <a:cubicBezTo>
                    <a:pt x="513666" y="128885"/>
                    <a:pt x="513666" y="128885"/>
                    <a:pt x="514276" y="128885"/>
                  </a:cubicBezTo>
                  <a:cubicBezTo>
                    <a:pt x="514276" y="129499"/>
                    <a:pt x="514276" y="128885"/>
                    <a:pt x="514276" y="130729"/>
                  </a:cubicBezTo>
                  <a:cubicBezTo>
                    <a:pt x="514276" y="130729"/>
                    <a:pt x="514276" y="130729"/>
                    <a:pt x="514886" y="130729"/>
                  </a:cubicBezTo>
                  <a:cubicBezTo>
                    <a:pt x="514886" y="130729"/>
                    <a:pt x="514886" y="130729"/>
                    <a:pt x="514886" y="131343"/>
                  </a:cubicBezTo>
                  <a:cubicBezTo>
                    <a:pt x="514886" y="131343"/>
                    <a:pt x="514886" y="131343"/>
                    <a:pt x="515495" y="131343"/>
                  </a:cubicBezTo>
                  <a:cubicBezTo>
                    <a:pt x="515495" y="131343"/>
                    <a:pt x="515495" y="131343"/>
                    <a:pt x="515495" y="131958"/>
                  </a:cubicBezTo>
                  <a:cubicBezTo>
                    <a:pt x="515495" y="131958"/>
                    <a:pt x="515495" y="131958"/>
                    <a:pt x="516715" y="131958"/>
                  </a:cubicBezTo>
                  <a:cubicBezTo>
                    <a:pt x="516715" y="131958"/>
                    <a:pt x="516715" y="131958"/>
                    <a:pt x="516715" y="131343"/>
                  </a:cubicBezTo>
                  <a:cubicBezTo>
                    <a:pt x="518544" y="130729"/>
                    <a:pt x="519764" y="131958"/>
                    <a:pt x="522812" y="133802"/>
                  </a:cubicBezTo>
                  <a:cubicBezTo>
                    <a:pt x="522812" y="133802"/>
                    <a:pt x="522812" y="133802"/>
                    <a:pt x="522812" y="134417"/>
                  </a:cubicBezTo>
                  <a:cubicBezTo>
                    <a:pt x="523422" y="133802"/>
                    <a:pt x="523422" y="134417"/>
                    <a:pt x="525251" y="135031"/>
                  </a:cubicBezTo>
                  <a:cubicBezTo>
                    <a:pt x="525251" y="135031"/>
                    <a:pt x="525251" y="135031"/>
                    <a:pt x="525251" y="135646"/>
                  </a:cubicBezTo>
                  <a:cubicBezTo>
                    <a:pt x="525251" y="135646"/>
                    <a:pt x="526471" y="135646"/>
                    <a:pt x="528300" y="135646"/>
                  </a:cubicBezTo>
                  <a:cubicBezTo>
                    <a:pt x="528300" y="135646"/>
                    <a:pt x="528300" y="135646"/>
                    <a:pt x="528300" y="136261"/>
                  </a:cubicBezTo>
                  <a:cubicBezTo>
                    <a:pt x="528300" y="136261"/>
                    <a:pt x="527690" y="136261"/>
                    <a:pt x="529520" y="136261"/>
                  </a:cubicBezTo>
                  <a:cubicBezTo>
                    <a:pt x="529520" y="136875"/>
                    <a:pt x="529520" y="136261"/>
                    <a:pt x="529520" y="138105"/>
                  </a:cubicBezTo>
                  <a:cubicBezTo>
                    <a:pt x="529520" y="138105"/>
                    <a:pt x="529520" y="138105"/>
                    <a:pt x="530129" y="138105"/>
                  </a:cubicBezTo>
                  <a:cubicBezTo>
                    <a:pt x="530129" y="138105"/>
                    <a:pt x="530129" y="138105"/>
                    <a:pt x="530129" y="138719"/>
                  </a:cubicBezTo>
                  <a:cubicBezTo>
                    <a:pt x="530129" y="138719"/>
                    <a:pt x="530129" y="138719"/>
                    <a:pt x="530739" y="138719"/>
                  </a:cubicBezTo>
                  <a:cubicBezTo>
                    <a:pt x="530739" y="138719"/>
                    <a:pt x="530739" y="138719"/>
                    <a:pt x="530739" y="139334"/>
                  </a:cubicBezTo>
                  <a:cubicBezTo>
                    <a:pt x="530739" y="139334"/>
                    <a:pt x="530739" y="139334"/>
                    <a:pt x="531349" y="139334"/>
                  </a:cubicBezTo>
                  <a:cubicBezTo>
                    <a:pt x="531349" y="139334"/>
                    <a:pt x="531349" y="139334"/>
                    <a:pt x="531349" y="139949"/>
                  </a:cubicBezTo>
                  <a:cubicBezTo>
                    <a:pt x="531349" y="139949"/>
                    <a:pt x="531349" y="139949"/>
                    <a:pt x="532569" y="139949"/>
                  </a:cubicBezTo>
                  <a:cubicBezTo>
                    <a:pt x="531959" y="141178"/>
                    <a:pt x="532569" y="141793"/>
                    <a:pt x="533178" y="143637"/>
                  </a:cubicBezTo>
                  <a:cubicBezTo>
                    <a:pt x="533178" y="144251"/>
                    <a:pt x="534398" y="143022"/>
                    <a:pt x="534398" y="145480"/>
                  </a:cubicBezTo>
                  <a:cubicBezTo>
                    <a:pt x="534398" y="145480"/>
                    <a:pt x="534398" y="145480"/>
                    <a:pt x="535008" y="145480"/>
                  </a:cubicBezTo>
                  <a:cubicBezTo>
                    <a:pt x="535008" y="145480"/>
                    <a:pt x="535008" y="145480"/>
                    <a:pt x="535008" y="146095"/>
                  </a:cubicBezTo>
                  <a:cubicBezTo>
                    <a:pt x="535008" y="146095"/>
                    <a:pt x="535008" y="146095"/>
                    <a:pt x="536227" y="146095"/>
                  </a:cubicBezTo>
                  <a:cubicBezTo>
                    <a:pt x="536227" y="146095"/>
                    <a:pt x="536227" y="146095"/>
                    <a:pt x="536227" y="146710"/>
                  </a:cubicBezTo>
                  <a:cubicBezTo>
                    <a:pt x="536837" y="146710"/>
                    <a:pt x="536837" y="146710"/>
                    <a:pt x="538666" y="147324"/>
                  </a:cubicBezTo>
                  <a:cubicBezTo>
                    <a:pt x="538666" y="147324"/>
                    <a:pt x="539886" y="148554"/>
                    <a:pt x="537447" y="149168"/>
                  </a:cubicBezTo>
                  <a:cubicBezTo>
                    <a:pt x="537447" y="149168"/>
                    <a:pt x="537447" y="149168"/>
                    <a:pt x="537447" y="149783"/>
                  </a:cubicBezTo>
                  <a:cubicBezTo>
                    <a:pt x="536837" y="149168"/>
                    <a:pt x="536837" y="149783"/>
                    <a:pt x="535008" y="150398"/>
                  </a:cubicBezTo>
                  <a:cubicBezTo>
                    <a:pt x="535008" y="150398"/>
                    <a:pt x="535008" y="150398"/>
                    <a:pt x="535008" y="151627"/>
                  </a:cubicBezTo>
                  <a:cubicBezTo>
                    <a:pt x="535008" y="151627"/>
                    <a:pt x="535008" y="151627"/>
                    <a:pt x="534398" y="151627"/>
                  </a:cubicBezTo>
                  <a:cubicBezTo>
                    <a:pt x="534398" y="151627"/>
                    <a:pt x="534398" y="151627"/>
                    <a:pt x="534398" y="152242"/>
                  </a:cubicBezTo>
                  <a:cubicBezTo>
                    <a:pt x="534398" y="152242"/>
                    <a:pt x="534398" y="152242"/>
                    <a:pt x="533788" y="152242"/>
                  </a:cubicBezTo>
                  <a:cubicBezTo>
                    <a:pt x="533788" y="152242"/>
                    <a:pt x="533788" y="152242"/>
                    <a:pt x="533788" y="153471"/>
                  </a:cubicBezTo>
                  <a:cubicBezTo>
                    <a:pt x="533178" y="153471"/>
                    <a:pt x="531959" y="154700"/>
                    <a:pt x="529520" y="154086"/>
                  </a:cubicBezTo>
                  <a:cubicBezTo>
                    <a:pt x="529520" y="154086"/>
                    <a:pt x="529520" y="154086"/>
                    <a:pt x="529520" y="153471"/>
                  </a:cubicBezTo>
                  <a:cubicBezTo>
                    <a:pt x="528300" y="153471"/>
                    <a:pt x="527081" y="152242"/>
                    <a:pt x="524642" y="152242"/>
                  </a:cubicBezTo>
                  <a:cubicBezTo>
                    <a:pt x="524642" y="152242"/>
                    <a:pt x="524642" y="152856"/>
                    <a:pt x="524642" y="151012"/>
                  </a:cubicBezTo>
                  <a:cubicBezTo>
                    <a:pt x="525251" y="151012"/>
                    <a:pt x="525861" y="151012"/>
                    <a:pt x="528300" y="151012"/>
                  </a:cubicBezTo>
                  <a:cubicBezTo>
                    <a:pt x="528300" y="151012"/>
                    <a:pt x="528300" y="151012"/>
                    <a:pt x="528300" y="151627"/>
                  </a:cubicBezTo>
                  <a:cubicBezTo>
                    <a:pt x="528300" y="151627"/>
                    <a:pt x="527690" y="151627"/>
                    <a:pt x="529520" y="151627"/>
                  </a:cubicBezTo>
                  <a:cubicBezTo>
                    <a:pt x="529520" y="151627"/>
                    <a:pt x="529520" y="151627"/>
                    <a:pt x="529520" y="151012"/>
                  </a:cubicBezTo>
                  <a:cubicBezTo>
                    <a:pt x="529520" y="151012"/>
                    <a:pt x="529520" y="151012"/>
                    <a:pt x="530129" y="151012"/>
                  </a:cubicBezTo>
                  <a:cubicBezTo>
                    <a:pt x="530129" y="151012"/>
                    <a:pt x="530129" y="151012"/>
                    <a:pt x="530129" y="150398"/>
                  </a:cubicBezTo>
                  <a:cubicBezTo>
                    <a:pt x="530129" y="150398"/>
                    <a:pt x="530129" y="150398"/>
                    <a:pt x="528910" y="150398"/>
                  </a:cubicBezTo>
                  <a:cubicBezTo>
                    <a:pt x="528910" y="150398"/>
                    <a:pt x="528910" y="150398"/>
                    <a:pt x="528910" y="149783"/>
                  </a:cubicBezTo>
                  <a:cubicBezTo>
                    <a:pt x="528910" y="149783"/>
                    <a:pt x="528910" y="149783"/>
                    <a:pt x="528300" y="149783"/>
                  </a:cubicBezTo>
                  <a:cubicBezTo>
                    <a:pt x="528300" y="149168"/>
                    <a:pt x="528300" y="149783"/>
                    <a:pt x="528300" y="147939"/>
                  </a:cubicBezTo>
                  <a:cubicBezTo>
                    <a:pt x="528300" y="147939"/>
                    <a:pt x="528300" y="147939"/>
                    <a:pt x="527081" y="147939"/>
                  </a:cubicBezTo>
                  <a:cubicBezTo>
                    <a:pt x="527081" y="147939"/>
                    <a:pt x="527081" y="147939"/>
                    <a:pt x="527081" y="149168"/>
                  </a:cubicBezTo>
                  <a:cubicBezTo>
                    <a:pt x="527081" y="149168"/>
                    <a:pt x="527081" y="149168"/>
                    <a:pt x="526471" y="149168"/>
                  </a:cubicBezTo>
                  <a:cubicBezTo>
                    <a:pt x="526471" y="149168"/>
                    <a:pt x="526471" y="149168"/>
                    <a:pt x="526471" y="147939"/>
                  </a:cubicBezTo>
                  <a:cubicBezTo>
                    <a:pt x="526471" y="147939"/>
                    <a:pt x="526471" y="147939"/>
                    <a:pt x="525861" y="147939"/>
                  </a:cubicBezTo>
                  <a:cubicBezTo>
                    <a:pt x="525861" y="147939"/>
                    <a:pt x="525861" y="147939"/>
                    <a:pt x="525861" y="147324"/>
                  </a:cubicBezTo>
                  <a:cubicBezTo>
                    <a:pt x="525861" y="147324"/>
                    <a:pt x="525861" y="147324"/>
                    <a:pt x="526471" y="147324"/>
                  </a:cubicBezTo>
                  <a:cubicBezTo>
                    <a:pt x="526471" y="147324"/>
                    <a:pt x="526471" y="147324"/>
                    <a:pt x="526471" y="146710"/>
                  </a:cubicBezTo>
                  <a:cubicBezTo>
                    <a:pt x="526471" y="146710"/>
                    <a:pt x="526471" y="146710"/>
                    <a:pt x="527081" y="146710"/>
                  </a:cubicBezTo>
                  <a:cubicBezTo>
                    <a:pt x="527081" y="146710"/>
                    <a:pt x="527081" y="146710"/>
                    <a:pt x="527081" y="146095"/>
                  </a:cubicBezTo>
                  <a:cubicBezTo>
                    <a:pt x="527081" y="146095"/>
                    <a:pt x="527081" y="146095"/>
                    <a:pt x="526471" y="146095"/>
                  </a:cubicBezTo>
                  <a:cubicBezTo>
                    <a:pt x="526471" y="146095"/>
                    <a:pt x="526471" y="145480"/>
                    <a:pt x="526471" y="143637"/>
                  </a:cubicBezTo>
                  <a:cubicBezTo>
                    <a:pt x="526471" y="143637"/>
                    <a:pt x="526471" y="143637"/>
                    <a:pt x="525861" y="143637"/>
                  </a:cubicBezTo>
                  <a:cubicBezTo>
                    <a:pt x="525861" y="143637"/>
                    <a:pt x="526471" y="142407"/>
                    <a:pt x="524642" y="142407"/>
                  </a:cubicBezTo>
                  <a:cubicBezTo>
                    <a:pt x="524642" y="142407"/>
                    <a:pt x="524642" y="142407"/>
                    <a:pt x="524642" y="141793"/>
                  </a:cubicBezTo>
                  <a:cubicBezTo>
                    <a:pt x="524032" y="141793"/>
                    <a:pt x="524642" y="141793"/>
                    <a:pt x="522812" y="141793"/>
                  </a:cubicBezTo>
                  <a:cubicBezTo>
                    <a:pt x="522812" y="141178"/>
                    <a:pt x="522812" y="141793"/>
                    <a:pt x="522812" y="139949"/>
                  </a:cubicBezTo>
                  <a:cubicBezTo>
                    <a:pt x="522812" y="139949"/>
                    <a:pt x="522812" y="139949"/>
                    <a:pt x="522203" y="139949"/>
                  </a:cubicBezTo>
                  <a:cubicBezTo>
                    <a:pt x="522203" y="139949"/>
                    <a:pt x="522203" y="139949"/>
                    <a:pt x="522203" y="139334"/>
                  </a:cubicBezTo>
                  <a:cubicBezTo>
                    <a:pt x="522203" y="139334"/>
                    <a:pt x="522203" y="139334"/>
                    <a:pt x="521593" y="139334"/>
                  </a:cubicBezTo>
                  <a:cubicBezTo>
                    <a:pt x="521593" y="139334"/>
                    <a:pt x="521593" y="139334"/>
                    <a:pt x="521593" y="138719"/>
                  </a:cubicBezTo>
                  <a:cubicBezTo>
                    <a:pt x="521593" y="138719"/>
                    <a:pt x="521593" y="138719"/>
                    <a:pt x="520983" y="138719"/>
                  </a:cubicBezTo>
                  <a:cubicBezTo>
                    <a:pt x="520983" y="138719"/>
                    <a:pt x="520983" y="138719"/>
                    <a:pt x="520983" y="138105"/>
                  </a:cubicBezTo>
                  <a:cubicBezTo>
                    <a:pt x="520983" y="138105"/>
                    <a:pt x="520983" y="138105"/>
                    <a:pt x="520373" y="138105"/>
                  </a:cubicBezTo>
                  <a:cubicBezTo>
                    <a:pt x="520373" y="138105"/>
                    <a:pt x="520373" y="138105"/>
                    <a:pt x="520373" y="137490"/>
                  </a:cubicBezTo>
                  <a:cubicBezTo>
                    <a:pt x="520373" y="137490"/>
                    <a:pt x="520373" y="137490"/>
                    <a:pt x="519154" y="137490"/>
                  </a:cubicBezTo>
                  <a:cubicBezTo>
                    <a:pt x="519154" y="137490"/>
                    <a:pt x="519154" y="137490"/>
                    <a:pt x="519154" y="136261"/>
                  </a:cubicBezTo>
                  <a:cubicBezTo>
                    <a:pt x="519154" y="136261"/>
                    <a:pt x="519764" y="136261"/>
                    <a:pt x="517934" y="136261"/>
                  </a:cubicBezTo>
                  <a:cubicBezTo>
                    <a:pt x="517934" y="136261"/>
                    <a:pt x="517934" y="136261"/>
                    <a:pt x="517934" y="135646"/>
                  </a:cubicBezTo>
                  <a:cubicBezTo>
                    <a:pt x="517934" y="135646"/>
                    <a:pt x="517934" y="135646"/>
                    <a:pt x="517325" y="135646"/>
                  </a:cubicBezTo>
                  <a:cubicBezTo>
                    <a:pt x="517325" y="135646"/>
                    <a:pt x="517325" y="136261"/>
                    <a:pt x="517325" y="134417"/>
                  </a:cubicBezTo>
                  <a:cubicBezTo>
                    <a:pt x="517325" y="134417"/>
                    <a:pt x="517325" y="134417"/>
                    <a:pt x="516715" y="134417"/>
                  </a:cubicBezTo>
                  <a:cubicBezTo>
                    <a:pt x="516715" y="134417"/>
                    <a:pt x="516715" y="134417"/>
                    <a:pt x="516715" y="135031"/>
                  </a:cubicBezTo>
                  <a:cubicBezTo>
                    <a:pt x="516715" y="135031"/>
                    <a:pt x="516715" y="135031"/>
                    <a:pt x="515495" y="135031"/>
                  </a:cubicBezTo>
                  <a:cubicBezTo>
                    <a:pt x="515495" y="135031"/>
                    <a:pt x="515495" y="135031"/>
                    <a:pt x="515495" y="134417"/>
                  </a:cubicBezTo>
                  <a:cubicBezTo>
                    <a:pt x="515495" y="133802"/>
                    <a:pt x="513666" y="135031"/>
                    <a:pt x="513666" y="132573"/>
                  </a:cubicBezTo>
                  <a:cubicBezTo>
                    <a:pt x="513666" y="132573"/>
                    <a:pt x="513666" y="132573"/>
                    <a:pt x="513056" y="132573"/>
                  </a:cubicBezTo>
                  <a:cubicBezTo>
                    <a:pt x="513056" y="133187"/>
                    <a:pt x="513056" y="132573"/>
                    <a:pt x="513056" y="134417"/>
                  </a:cubicBezTo>
                  <a:cubicBezTo>
                    <a:pt x="513056" y="134417"/>
                    <a:pt x="513056" y="134417"/>
                    <a:pt x="511837" y="134417"/>
                  </a:cubicBezTo>
                  <a:cubicBezTo>
                    <a:pt x="511837" y="134417"/>
                    <a:pt x="511837" y="134417"/>
                    <a:pt x="511837" y="133802"/>
                  </a:cubicBezTo>
                  <a:cubicBezTo>
                    <a:pt x="511837" y="133802"/>
                    <a:pt x="511837" y="133802"/>
                    <a:pt x="511227" y="133802"/>
                  </a:cubicBezTo>
                  <a:cubicBezTo>
                    <a:pt x="511227" y="133802"/>
                    <a:pt x="511227" y="133802"/>
                    <a:pt x="511227" y="132573"/>
                  </a:cubicBezTo>
                  <a:cubicBezTo>
                    <a:pt x="511227" y="132573"/>
                    <a:pt x="511227" y="132573"/>
                    <a:pt x="510617" y="132573"/>
                  </a:cubicBezTo>
                  <a:cubicBezTo>
                    <a:pt x="510617" y="132573"/>
                    <a:pt x="510617" y="132573"/>
                    <a:pt x="510617" y="131958"/>
                  </a:cubicBezTo>
                  <a:cubicBezTo>
                    <a:pt x="510617" y="131958"/>
                    <a:pt x="510617" y="131958"/>
                    <a:pt x="510008" y="131958"/>
                  </a:cubicBezTo>
                  <a:cubicBezTo>
                    <a:pt x="510008" y="131958"/>
                    <a:pt x="510008" y="131958"/>
                    <a:pt x="510008" y="132573"/>
                  </a:cubicBezTo>
                  <a:cubicBezTo>
                    <a:pt x="510008" y="132573"/>
                    <a:pt x="510008" y="132573"/>
                    <a:pt x="510617" y="132573"/>
                  </a:cubicBezTo>
                  <a:cubicBezTo>
                    <a:pt x="510617" y="132573"/>
                    <a:pt x="510617" y="132573"/>
                    <a:pt x="510617" y="133802"/>
                  </a:cubicBezTo>
                  <a:cubicBezTo>
                    <a:pt x="510617" y="133802"/>
                    <a:pt x="510617" y="133802"/>
                    <a:pt x="510008" y="133802"/>
                  </a:cubicBezTo>
                  <a:cubicBezTo>
                    <a:pt x="510008" y="133802"/>
                    <a:pt x="510008" y="133802"/>
                    <a:pt x="510008" y="134417"/>
                  </a:cubicBezTo>
                  <a:cubicBezTo>
                    <a:pt x="510008" y="134417"/>
                    <a:pt x="510008" y="134417"/>
                    <a:pt x="509398" y="134417"/>
                  </a:cubicBezTo>
                  <a:cubicBezTo>
                    <a:pt x="509398" y="134417"/>
                    <a:pt x="509398" y="135031"/>
                    <a:pt x="509398" y="136261"/>
                  </a:cubicBezTo>
                  <a:cubicBezTo>
                    <a:pt x="509398" y="136261"/>
                    <a:pt x="509398" y="136261"/>
                    <a:pt x="508788" y="136261"/>
                  </a:cubicBezTo>
                  <a:cubicBezTo>
                    <a:pt x="508788" y="136261"/>
                    <a:pt x="508788" y="136261"/>
                    <a:pt x="509398" y="137490"/>
                  </a:cubicBezTo>
                  <a:cubicBezTo>
                    <a:pt x="509398" y="137490"/>
                    <a:pt x="509398" y="137490"/>
                    <a:pt x="508788" y="137490"/>
                  </a:cubicBezTo>
                  <a:cubicBezTo>
                    <a:pt x="508788" y="137490"/>
                    <a:pt x="508788" y="137490"/>
                    <a:pt x="508788" y="138105"/>
                  </a:cubicBezTo>
                  <a:cubicBezTo>
                    <a:pt x="508788" y="138105"/>
                    <a:pt x="508178" y="138105"/>
                    <a:pt x="510008" y="138105"/>
                  </a:cubicBezTo>
                  <a:cubicBezTo>
                    <a:pt x="510008" y="138105"/>
                    <a:pt x="510008" y="138105"/>
                    <a:pt x="510008" y="138719"/>
                  </a:cubicBezTo>
                  <a:cubicBezTo>
                    <a:pt x="510008" y="138719"/>
                    <a:pt x="510008" y="138719"/>
                    <a:pt x="511227" y="138719"/>
                  </a:cubicBezTo>
                  <a:cubicBezTo>
                    <a:pt x="511837" y="139949"/>
                    <a:pt x="509398" y="140563"/>
                    <a:pt x="506959" y="141793"/>
                  </a:cubicBezTo>
                  <a:cubicBezTo>
                    <a:pt x="506959" y="141793"/>
                    <a:pt x="506959" y="141793"/>
                    <a:pt x="506959" y="142407"/>
                  </a:cubicBezTo>
                  <a:cubicBezTo>
                    <a:pt x="506959" y="142407"/>
                    <a:pt x="506959" y="142407"/>
                    <a:pt x="506349" y="142407"/>
                  </a:cubicBezTo>
                  <a:cubicBezTo>
                    <a:pt x="506349" y="142407"/>
                    <a:pt x="506349" y="142407"/>
                    <a:pt x="506349" y="141793"/>
                  </a:cubicBezTo>
                  <a:cubicBezTo>
                    <a:pt x="506349" y="141793"/>
                    <a:pt x="506349" y="141793"/>
                    <a:pt x="505739" y="141793"/>
                  </a:cubicBezTo>
                  <a:cubicBezTo>
                    <a:pt x="505739" y="141793"/>
                    <a:pt x="505739" y="141793"/>
                    <a:pt x="505739" y="142407"/>
                  </a:cubicBezTo>
                  <a:cubicBezTo>
                    <a:pt x="505739" y="142407"/>
                    <a:pt x="505739" y="142407"/>
                    <a:pt x="505130" y="142407"/>
                  </a:cubicBezTo>
                  <a:cubicBezTo>
                    <a:pt x="505130" y="142407"/>
                    <a:pt x="505130" y="141793"/>
                    <a:pt x="505130" y="143637"/>
                  </a:cubicBezTo>
                  <a:cubicBezTo>
                    <a:pt x="504520" y="143637"/>
                    <a:pt x="505130" y="143637"/>
                    <a:pt x="503300" y="143637"/>
                  </a:cubicBezTo>
                  <a:cubicBezTo>
                    <a:pt x="503300" y="143637"/>
                    <a:pt x="503300" y="143637"/>
                    <a:pt x="503300" y="144251"/>
                  </a:cubicBezTo>
                  <a:cubicBezTo>
                    <a:pt x="503300" y="144251"/>
                    <a:pt x="503300" y="144251"/>
                    <a:pt x="502691" y="144251"/>
                  </a:cubicBezTo>
                  <a:cubicBezTo>
                    <a:pt x="502691" y="144251"/>
                    <a:pt x="502691" y="144251"/>
                    <a:pt x="502691" y="145480"/>
                  </a:cubicBezTo>
                  <a:cubicBezTo>
                    <a:pt x="502081" y="145480"/>
                    <a:pt x="500861" y="145480"/>
                    <a:pt x="498422" y="145480"/>
                  </a:cubicBezTo>
                  <a:cubicBezTo>
                    <a:pt x="498422" y="145480"/>
                    <a:pt x="498422" y="145480"/>
                    <a:pt x="498422" y="144251"/>
                  </a:cubicBezTo>
                  <a:cubicBezTo>
                    <a:pt x="497812" y="144866"/>
                    <a:pt x="497203" y="143637"/>
                    <a:pt x="494764" y="143637"/>
                  </a:cubicBezTo>
                  <a:cubicBezTo>
                    <a:pt x="494764" y="143637"/>
                    <a:pt x="494764" y="143637"/>
                    <a:pt x="494764" y="143022"/>
                  </a:cubicBezTo>
                  <a:cubicBezTo>
                    <a:pt x="494154" y="143022"/>
                    <a:pt x="492934" y="141793"/>
                    <a:pt x="490495" y="142407"/>
                  </a:cubicBezTo>
                  <a:cubicBezTo>
                    <a:pt x="490495" y="142407"/>
                    <a:pt x="490495" y="142407"/>
                    <a:pt x="490495" y="141793"/>
                  </a:cubicBezTo>
                  <a:cubicBezTo>
                    <a:pt x="490495" y="141793"/>
                    <a:pt x="490495" y="141793"/>
                    <a:pt x="489276" y="141793"/>
                  </a:cubicBezTo>
                  <a:cubicBezTo>
                    <a:pt x="489276" y="141793"/>
                    <a:pt x="489276" y="141793"/>
                    <a:pt x="489276" y="142407"/>
                  </a:cubicBezTo>
                  <a:cubicBezTo>
                    <a:pt x="489276" y="142407"/>
                    <a:pt x="489276" y="142407"/>
                    <a:pt x="488056" y="142407"/>
                  </a:cubicBezTo>
                  <a:cubicBezTo>
                    <a:pt x="488056" y="142407"/>
                    <a:pt x="488056" y="142407"/>
                    <a:pt x="488056" y="141793"/>
                  </a:cubicBezTo>
                  <a:cubicBezTo>
                    <a:pt x="487447" y="141178"/>
                    <a:pt x="486227" y="142407"/>
                    <a:pt x="483788" y="142407"/>
                  </a:cubicBezTo>
                  <a:cubicBezTo>
                    <a:pt x="483788" y="142407"/>
                    <a:pt x="483788" y="142407"/>
                    <a:pt x="483788" y="143022"/>
                  </a:cubicBezTo>
                  <a:cubicBezTo>
                    <a:pt x="483788" y="143022"/>
                    <a:pt x="484398" y="143022"/>
                    <a:pt x="482569" y="143022"/>
                  </a:cubicBezTo>
                  <a:cubicBezTo>
                    <a:pt x="482569" y="143022"/>
                    <a:pt x="482569" y="143022"/>
                    <a:pt x="482569" y="144251"/>
                  </a:cubicBezTo>
                  <a:cubicBezTo>
                    <a:pt x="482569" y="144251"/>
                    <a:pt x="482569" y="144251"/>
                    <a:pt x="481959" y="144251"/>
                  </a:cubicBezTo>
                  <a:cubicBezTo>
                    <a:pt x="481959" y="144251"/>
                    <a:pt x="481959" y="144251"/>
                    <a:pt x="481959" y="145480"/>
                  </a:cubicBezTo>
                  <a:cubicBezTo>
                    <a:pt x="481959" y="145480"/>
                    <a:pt x="481959" y="145480"/>
                    <a:pt x="480739" y="145480"/>
                  </a:cubicBezTo>
                  <a:cubicBezTo>
                    <a:pt x="480739" y="145480"/>
                    <a:pt x="480739" y="145480"/>
                    <a:pt x="480739" y="146095"/>
                  </a:cubicBezTo>
                  <a:cubicBezTo>
                    <a:pt x="480739" y="146095"/>
                    <a:pt x="480739" y="146095"/>
                    <a:pt x="480130" y="146095"/>
                  </a:cubicBezTo>
                  <a:cubicBezTo>
                    <a:pt x="480130" y="146095"/>
                    <a:pt x="480130" y="146095"/>
                    <a:pt x="480130" y="146710"/>
                  </a:cubicBezTo>
                  <a:cubicBezTo>
                    <a:pt x="480130" y="146710"/>
                    <a:pt x="480130" y="146710"/>
                    <a:pt x="479520" y="146710"/>
                  </a:cubicBezTo>
                  <a:cubicBezTo>
                    <a:pt x="479520" y="146710"/>
                    <a:pt x="479520" y="146710"/>
                    <a:pt x="479520" y="147939"/>
                  </a:cubicBezTo>
                  <a:cubicBezTo>
                    <a:pt x="479520" y="147939"/>
                    <a:pt x="479520" y="147939"/>
                    <a:pt x="478910" y="147939"/>
                  </a:cubicBezTo>
                  <a:cubicBezTo>
                    <a:pt x="478910" y="148554"/>
                    <a:pt x="478910" y="149168"/>
                    <a:pt x="478910" y="151012"/>
                  </a:cubicBezTo>
                  <a:cubicBezTo>
                    <a:pt x="476471" y="151012"/>
                    <a:pt x="474032" y="151627"/>
                    <a:pt x="470983" y="151627"/>
                  </a:cubicBezTo>
                  <a:cubicBezTo>
                    <a:pt x="470983" y="151627"/>
                    <a:pt x="470983" y="152242"/>
                    <a:pt x="470983" y="150398"/>
                  </a:cubicBezTo>
                  <a:cubicBezTo>
                    <a:pt x="470983" y="150398"/>
                    <a:pt x="470983" y="150398"/>
                    <a:pt x="469154" y="150398"/>
                  </a:cubicBezTo>
                  <a:cubicBezTo>
                    <a:pt x="469154" y="150398"/>
                    <a:pt x="469154" y="151012"/>
                    <a:pt x="469154" y="152242"/>
                  </a:cubicBezTo>
                  <a:cubicBezTo>
                    <a:pt x="467934" y="152242"/>
                    <a:pt x="466715" y="152856"/>
                    <a:pt x="464276" y="153471"/>
                  </a:cubicBezTo>
                  <a:cubicBezTo>
                    <a:pt x="464276" y="153471"/>
                    <a:pt x="464276" y="153471"/>
                    <a:pt x="464276" y="154086"/>
                  </a:cubicBezTo>
                  <a:cubicBezTo>
                    <a:pt x="464276" y="154086"/>
                    <a:pt x="464276" y="154086"/>
                    <a:pt x="463666" y="154086"/>
                  </a:cubicBezTo>
                  <a:cubicBezTo>
                    <a:pt x="463666" y="154086"/>
                    <a:pt x="463666" y="154086"/>
                    <a:pt x="463666" y="154700"/>
                  </a:cubicBezTo>
                  <a:cubicBezTo>
                    <a:pt x="463666" y="154700"/>
                    <a:pt x="463666" y="154700"/>
                    <a:pt x="463056" y="154700"/>
                  </a:cubicBezTo>
                  <a:cubicBezTo>
                    <a:pt x="463056" y="154700"/>
                    <a:pt x="463056" y="154700"/>
                    <a:pt x="463056" y="155315"/>
                  </a:cubicBezTo>
                  <a:cubicBezTo>
                    <a:pt x="463056" y="155315"/>
                    <a:pt x="463056" y="155315"/>
                    <a:pt x="462447" y="155315"/>
                  </a:cubicBezTo>
                  <a:cubicBezTo>
                    <a:pt x="462447" y="155315"/>
                    <a:pt x="462447" y="155315"/>
                    <a:pt x="462447" y="155930"/>
                  </a:cubicBezTo>
                  <a:cubicBezTo>
                    <a:pt x="461837" y="156544"/>
                    <a:pt x="461837" y="155930"/>
                    <a:pt x="460617" y="157159"/>
                  </a:cubicBezTo>
                  <a:cubicBezTo>
                    <a:pt x="460617" y="157159"/>
                    <a:pt x="460617" y="157159"/>
                    <a:pt x="460008" y="155930"/>
                  </a:cubicBezTo>
                  <a:cubicBezTo>
                    <a:pt x="460008" y="155930"/>
                    <a:pt x="460617" y="157774"/>
                    <a:pt x="458788" y="157774"/>
                  </a:cubicBezTo>
                  <a:cubicBezTo>
                    <a:pt x="458788" y="157774"/>
                    <a:pt x="458788" y="157774"/>
                    <a:pt x="458788" y="158388"/>
                  </a:cubicBezTo>
                  <a:cubicBezTo>
                    <a:pt x="458178" y="157774"/>
                    <a:pt x="458178" y="159003"/>
                    <a:pt x="456349" y="159003"/>
                  </a:cubicBezTo>
                  <a:cubicBezTo>
                    <a:pt x="456349" y="159003"/>
                    <a:pt x="456349" y="159003"/>
                    <a:pt x="456349" y="159618"/>
                  </a:cubicBezTo>
                  <a:cubicBezTo>
                    <a:pt x="456349" y="160232"/>
                    <a:pt x="455130" y="159003"/>
                    <a:pt x="455130" y="161461"/>
                  </a:cubicBezTo>
                  <a:cubicBezTo>
                    <a:pt x="455130" y="161461"/>
                    <a:pt x="455130" y="161461"/>
                    <a:pt x="454520" y="161461"/>
                  </a:cubicBezTo>
                  <a:cubicBezTo>
                    <a:pt x="454520" y="161461"/>
                    <a:pt x="454520" y="161461"/>
                    <a:pt x="454520" y="162076"/>
                  </a:cubicBezTo>
                  <a:cubicBezTo>
                    <a:pt x="454520" y="162076"/>
                    <a:pt x="454520" y="162076"/>
                    <a:pt x="453300" y="162076"/>
                  </a:cubicBezTo>
                  <a:cubicBezTo>
                    <a:pt x="453300" y="162076"/>
                    <a:pt x="453300" y="162076"/>
                    <a:pt x="453300" y="161461"/>
                  </a:cubicBezTo>
                  <a:cubicBezTo>
                    <a:pt x="453300" y="160847"/>
                    <a:pt x="453910" y="162076"/>
                    <a:pt x="452081" y="162076"/>
                  </a:cubicBezTo>
                  <a:cubicBezTo>
                    <a:pt x="452081" y="162076"/>
                    <a:pt x="452081" y="162076"/>
                    <a:pt x="452081" y="162691"/>
                  </a:cubicBezTo>
                  <a:cubicBezTo>
                    <a:pt x="450252" y="162691"/>
                    <a:pt x="448422" y="164535"/>
                    <a:pt x="445373" y="165764"/>
                  </a:cubicBezTo>
                  <a:cubicBezTo>
                    <a:pt x="445373" y="165764"/>
                    <a:pt x="445373" y="165764"/>
                    <a:pt x="445373" y="166379"/>
                  </a:cubicBezTo>
                  <a:cubicBezTo>
                    <a:pt x="445373" y="166379"/>
                    <a:pt x="445983" y="166379"/>
                    <a:pt x="444154" y="166379"/>
                  </a:cubicBezTo>
                  <a:cubicBezTo>
                    <a:pt x="444154" y="166379"/>
                    <a:pt x="444154" y="166379"/>
                    <a:pt x="444154" y="166993"/>
                  </a:cubicBezTo>
                  <a:cubicBezTo>
                    <a:pt x="444154" y="166993"/>
                    <a:pt x="444154" y="166993"/>
                    <a:pt x="442934" y="166993"/>
                  </a:cubicBezTo>
                  <a:cubicBezTo>
                    <a:pt x="442934" y="166993"/>
                    <a:pt x="442934" y="166993"/>
                    <a:pt x="442934" y="167608"/>
                  </a:cubicBezTo>
                  <a:cubicBezTo>
                    <a:pt x="441105" y="167608"/>
                    <a:pt x="441715" y="169452"/>
                    <a:pt x="437447" y="170067"/>
                  </a:cubicBezTo>
                  <a:cubicBezTo>
                    <a:pt x="437447" y="170067"/>
                    <a:pt x="437447" y="170067"/>
                    <a:pt x="437447" y="170681"/>
                  </a:cubicBezTo>
                  <a:cubicBezTo>
                    <a:pt x="436227" y="170681"/>
                    <a:pt x="435008" y="171911"/>
                    <a:pt x="431959" y="171911"/>
                  </a:cubicBezTo>
                  <a:cubicBezTo>
                    <a:pt x="431349" y="171911"/>
                    <a:pt x="432569" y="173755"/>
                    <a:pt x="430130" y="173755"/>
                  </a:cubicBezTo>
                  <a:cubicBezTo>
                    <a:pt x="430130" y="173755"/>
                    <a:pt x="430130" y="173755"/>
                    <a:pt x="430130" y="174369"/>
                  </a:cubicBezTo>
                  <a:cubicBezTo>
                    <a:pt x="430130" y="174369"/>
                    <a:pt x="430130" y="174369"/>
                    <a:pt x="431349" y="174369"/>
                  </a:cubicBezTo>
                  <a:cubicBezTo>
                    <a:pt x="431349" y="174369"/>
                    <a:pt x="431349" y="174369"/>
                    <a:pt x="431349" y="174984"/>
                  </a:cubicBezTo>
                  <a:cubicBezTo>
                    <a:pt x="430739" y="174984"/>
                    <a:pt x="430739" y="174984"/>
                    <a:pt x="428910" y="174984"/>
                  </a:cubicBezTo>
                  <a:cubicBezTo>
                    <a:pt x="428910" y="174984"/>
                    <a:pt x="428910" y="174984"/>
                    <a:pt x="428910" y="174369"/>
                  </a:cubicBezTo>
                  <a:cubicBezTo>
                    <a:pt x="428910" y="174369"/>
                    <a:pt x="428910" y="174369"/>
                    <a:pt x="427691" y="174369"/>
                  </a:cubicBezTo>
                  <a:cubicBezTo>
                    <a:pt x="427691" y="174369"/>
                    <a:pt x="427691" y="174369"/>
                    <a:pt x="427691" y="174984"/>
                  </a:cubicBezTo>
                  <a:cubicBezTo>
                    <a:pt x="427691" y="174984"/>
                    <a:pt x="427691" y="174984"/>
                    <a:pt x="427081" y="174984"/>
                  </a:cubicBezTo>
                  <a:cubicBezTo>
                    <a:pt x="426471" y="176828"/>
                    <a:pt x="423422" y="179901"/>
                    <a:pt x="423422" y="183589"/>
                  </a:cubicBezTo>
                  <a:cubicBezTo>
                    <a:pt x="423422" y="183589"/>
                    <a:pt x="423422" y="183589"/>
                    <a:pt x="424032" y="183589"/>
                  </a:cubicBezTo>
                  <a:cubicBezTo>
                    <a:pt x="424032" y="183589"/>
                    <a:pt x="424032" y="183589"/>
                    <a:pt x="424032" y="184818"/>
                  </a:cubicBezTo>
                  <a:cubicBezTo>
                    <a:pt x="423422" y="184818"/>
                    <a:pt x="424032" y="184818"/>
                    <a:pt x="422203" y="184818"/>
                  </a:cubicBezTo>
                  <a:cubicBezTo>
                    <a:pt x="422203" y="187277"/>
                    <a:pt x="420983" y="190350"/>
                    <a:pt x="420983" y="194653"/>
                  </a:cubicBezTo>
                  <a:cubicBezTo>
                    <a:pt x="420983" y="194653"/>
                    <a:pt x="420983" y="194653"/>
                    <a:pt x="422203" y="194653"/>
                  </a:cubicBezTo>
                  <a:cubicBezTo>
                    <a:pt x="422203" y="194653"/>
                    <a:pt x="422203" y="194653"/>
                    <a:pt x="422203" y="195267"/>
                  </a:cubicBezTo>
                  <a:cubicBezTo>
                    <a:pt x="422203" y="195267"/>
                    <a:pt x="422813" y="195267"/>
                    <a:pt x="420983" y="195267"/>
                  </a:cubicBezTo>
                  <a:cubicBezTo>
                    <a:pt x="420374" y="196497"/>
                    <a:pt x="421593" y="197726"/>
                    <a:pt x="421593" y="200185"/>
                  </a:cubicBezTo>
                  <a:cubicBezTo>
                    <a:pt x="421593" y="200185"/>
                    <a:pt x="421593" y="200185"/>
                    <a:pt x="422203" y="200185"/>
                  </a:cubicBezTo>
                  <a:cubicBezTo>
                    <a:pt x="422203" y="200185"/>
                    <a:pt x="422203" y="200185"/>
                    <a:pt x="422203" y="200799"/>
                  </a:cubicBezTo>
                  <a:cubicBezTo>
                    <a:pt x="422203" y="200799"/>
                    <a:pt x="422203" y="200799"/>
                    <a:pt x="423422" y="200799"/>
                  </a:cubicBezTo>
                  <a:cubicBezTo>
                    <a:pt x="423422" y="200799"/>
                    <a:pt x="423422" y="200799"/>
                    <a:pt x="423422" y="201414"/>
                  </a:cubicBezTo>
                  <a:cubicBezTo>
                    <a:pt x="423422" y="201414"/>
                    <a:pt x="423422" y="201414"/>
                    <a:pt x="424032" y="201414"/>
                  </a:cubicBezTo>
                  <a:cubicBezTo>
                    <a:pt x="424032" y="202643"/>
                    <a:pt x="423422" y="204487"/>
                    <a:pt x="423422" y="206946"/>
                  </a:cubicBezTo>
                  <a:cubicBezTo>
                    <a:pt x="423422" y="206946"/>
                    <a:pt x="423422" y="206946"/>
                    <a:pt x="424032" y="206946"/>
                  </a:cubicBezTo>
                  <a:cubicBezTo>
                    <a:pt x="423422" y="208175"/>
                    <a:pt x="424642" y="208790"/>
                    <a:pt x="424642" y="210634"/>
                  </a:cubicBezTo>
                  <a:cubicBezTo>
                    <a:pt x="424642" y="210634"/>
                    <a:pt x="424642" y="210634"/>
                    <a:pt x="425252" y="210634"/>
                  </a:cubicBezTo>
                  <a:cubicBezTo>
                    <a:pt x="425252" y="210634"/>
                    <a:pt x="425252" y="210634"/>
                    <a:pt x="425252" y="211863"/>
                  </a:cubicBezTo>
                  <a:cubicBezTo>
                    <a:pt x="425252" y="211863"/>
                    <a:pt x="425252" y="211863"/>
                    <a:pt x="425861" y="211863"/>
                  </a:cubicBezTo>
                  <a:cubicBezTo>
                    <a:pt x="425861" y="211863"/>
                    <a:pt x="425861" y="211863"/>
                    <a:pt x="425861" y="212478"/>
                  </a:cubicBezTo>
                  <a:cubicBezTo>
                    <a:pt x="426471" y="212478"/>
                    <a:pt x="426471" y="211863"/>
                    <a:pt x="427691" y="213092"/>
                  </a:cubicBezTo>
                  <a:cubicBezTo>
                    <a:pt x="427081" y="213092"/>
                    <a:pt x="427691" y="213092"/>
                    <a:pt x="425861" y="213092"/>
                  </a:cubicBezTo>
                  <a:cubicBezTo>
                    <a:pt x="425861" y="213092"/>
                    <a:pt x="425861" y="213092"/>
                    <a:pt x="425861" y="213707"/>
                  </a:cubicBezTo>
                  <a:cubicBezTo>
                    <a:pt x="425861" y="213707"/>
                    <a:pt x="425861" y="213707"/>
                    <a:pt x="427081" y="213707"/>
                  </a:cubicBezTo>
                  <a:cubicBezTo>
                    <a:pt x="427081" y="213707"/>
                    <a:pt x="427081" y="213707"/>
                    <a:pt x="427081" y="214322"/>
                  </a:cubicBezTo>
                  <a:cubicBezTo>
                    <a:pt x="427081" y="214322"/>
                    <a:pt x="427081" y="214322"/>
                    <a:pt x="427691" y="214322"/>
                  </a:cubicBezTo>
                  <a:cubicBezTo>
                    <a:pt x="427691" y="214936"/>
                    <a:pt x="427081" y="214936"/>
                    <a:pt x="428300" y="216166"/>
                  </a:cubicBezTo>
                  <a:cubicBezTo>
                    <a:pt x="428300" y="216166"/>
                    <a:pt x="428300" y="216166"/>
                    <a:pt x="427691" y="216166"/>
                  </a:cubicBezTo>
                  <a:cubicBezTo>
                    <a:pt x="427691" y="216166"/>
                    <a:pt x="427691" y="216166"/>
                    <a:pt x="427691" y="216780"/>
                  </a:cubicBezTo>
                  <a:cubicBezTo>
                    <a:pt x="427691" y="216780"/>
                    <a:pt x="427691" y="216780"/>
                    <a:pt x="427081" y="216780"/>
                  </a:cubicBezTo>
                  <a:cubicBezTo>
                    <a:pt x="426471" y="216780"/>
                    <a:pt x="426471" y="218624"/>
                    <a:pt x="428910" y="218010"/>
                  </a:cubicBezTo>
                  <a:cubicBezTo>
                    <a:pt x="428910" y="218010"/>
                    <a:pt x="428910" y="218010"/>
                    <a:pt x="428910" y="218624"/>
                  </a:cubicBezTo>
                  <a:cubicBezTo>
                    <a:pt x="428910" y="218624"/>
                    <a:pt x="428910" y="218624"/>
                    <a:pt x="430130" y="218624"/>
                  </a:cubicBezTo>
                  <a:cubicBezTo>
                    <a:pt x="430130" y="218624"/>
                    <a:pt x="430130" y="219239"/>
                    <a:pt x="430130" y="217395"/>
                  </a:cubicBezTo>
                  <a:cubicBezTo>
                    <a:pt x="430130" y="217395"/>
                    <a:pt x="430130" y="217395"/>
                    <a:pt x="429520" y="217395"/>
                  </a:cubicBezTo>
                  <a:cubicBezTo>
                    <a:pt x="429520" y="217395"/>
                    <a:pt x="429520" y="217395"/>
                    <a:pt x="429520" y="216166"/>
                  </a:cubicBezTo>
                  <a:cubicBezTo>
                    <a:pt x="430130" y="216166"/>
                    <a:pt x="429520" y="216166"/>
                    <a:pt x="431349" y="216166"/>
                  </a:cubicBezTo>
                  <a:cubicBezTo>
                    <a:pt x="431349" y="215551"/>
                    <a:pt x="430130" y="217395"/>
                    <a:pt x="432569" y="217395"/>
                  </a:cubicBezTo>
                  <a:cubicBezTo>
                    <a:pt x="432569" y="217395"/>
                    <a:pt x="432569" y="218010"/>
                    <a:pt x="432569" y="219854"/>
                  </a:cubicBezTo>
                  <a:cubicBezTo>
                    <a:pt x="433178" y="219854"/>
                    <a:pt x="435008" y="218624"/>
                    <a:pt x="435008" y="221698"/>
                  </a:cubicBezTo>
                  <a:cubicBezTo>
                    <a:pt x="435008" y="221698"/>
                    <a:pt x="435617" y="221698"/>
                    <a:pt x="436837" y="221698"/>
                  </a:cubicBezTo>
                  <a:cubicBezTo>
                    <a:pt x="436837" y="221698"/>
                    <a:pt x="436837" y="222312"/>
                    <a:pt x="436837" y="220468"/>
                  </a:cubicBezTo>
                  <a:cubicBezTo>
                    <a:pt x="436837" y="220468"/>
                    <a:pt x="436837" y="220468"/>
                    <a:pt x="438056" y="220468"/>
                  </a:cubicBezTo>
                  <a:cubicBezTo>
                    <a:pt x="438056" y="220468"/>
                    <a:pt x="438056" y="219854"/>
                    <a:pt x="438056" y="221698"/>
                  </a:cubicBezTo>
                  <a:cubicBezTo>
                    <a:pt x="438666" y="221698"/>
                    <a:pt x="438056" y="221698"/>
                    <a:pt x="439886" y="221698"/>
                  </a:cubicBezTo>
                  <a:cubicBezTo>
                    <a:pt x="439886" y="221698"/>
                    <a:pt x="439276" y="222927"/>
                    <a:pt x="441105" y="222927"/>
                  </a:cubicBezTo>
                  <a:cubicBezTo>
                    <a:pt x="441105" y="222927"/>
                    <a:pt x="441105" y="224156"/>
                    <a:pt x="439886" y="224156"/>
                  </a:cubicBezTo>
                  <a:cubicBezTo>
                    <a:pt x="439886" y="224156"/>
                    <a:pt x="439886" y="224156"/>
                    <a:pt x="439886" y="222927"/>
                  </a:cubicBezTo>
                  <a:cubicBezTo>
                    <a:pt x="439886" y="222927"/>
                    <a:pt x="439886" y="222927"/>
                    <a:pt x="439276" y="222927"/>
                  </a:cubicBezTo>
                  <a:cubicBezTo>
                    <a:pt x="439276" y="222927"/>
                    <a:pt x="439276" y="222927"/>
                    <a:pt x="439276" y="222312"/>
                  </a:cubicBezTo>
                  <a:cubicBezTo>
                    <a:pt x="438666" y="222927"/>
                    <a:pt x="438056" y="221698"/>
                    <a:pt x="436837" y="222927"/>
                  </a:cubicBezTo>
                  <a:cubicBezTo>
                    <a:pt x="436837" y="222927"/>
                    <a:pt x="436837" y="222927"/>
                    <a:pt x="438056" y="222927"/>
                  </a:cubicBezTo>
                  <a:cubicBezTo>
                    <a:pt x="438056" y="222927"/>
                    <a:pt x="438056" y="222927"/>
                    <a:pt x="438056" y="224156"/>
                  </a:cubicBezTo>
                  <a:cubicBezTo>
                    <a:pt x="438056" y="224156"/>
                    <a:pt x="438056" y="224156"/>
                    <a:pt x="436227" y="224156"/>
                  </a:cubicBezTo>
                  <a:cubicBezTo>
                    <a:pt x="436227" y="224156"/>
                    <a:pt x="436227" y="225386"/>
                    <a:pt x="436227" y="226615"/>
                  </a:cubicBezTo>
                  <a:cubicBezTo>
                    <a:pt x="436227" y="226615"/>
                    <a:pt x="436227" y="226615"/>
                    <a:pt x="436837" y="226615"/>
                  </a:cubicBezTo>
                  <a:cubicBezTo>
                    <a:pt x="436837" y="226615"/>
                    <a:pt x="436837" y="226615"/>
                    <a:pt x="436837" y="227844"/>
                  </a:cubicBezTo>
                  <a:cubicBezTo>
                    <a:pt x="436837" y="227844"/>
                    <a:pt x="436837" y="227844"/>
                    <a:pt x="436227" y="227844"/>
                  </a:cubicBezTo>
                  <a:cubicBezTo>
                    <a:pt x="436227" y="227229"/>
                    <a:pt x="436227" y="227844"/>
                    <a:pt x="436227" y="229688"/>
                  </a:cubicBezTo>
                  <a:cubicBezTo>
                    <a:pt x="436227" y="229688"/>
                    <a:pt x="436227" y="229688"/>
                    <a:pt x="436837" y="229688"/>
                  </a:cubicBezTo>
                  <a:cubicBezTo>
                    <a:pt x="436837" y="229688"/>
                    <a:pt x="436837" y="229688"/>
                    <a:pt x="436837" y="230303"/>
                  </a:cubicBezTo>
                  <a:cubicBezTo>
                    <a:pt x="436837" y="230303"/>
                    <a:pt x="436837" y="230303"/>
                    <a:pt x="435617" y="230303"/>
                  </a:cubicBezTo>
                  <a:cubicBezTo>
                    <a:pt x="435617" y="230303"/>
                    <a:pt x="435617" y="230303"/>
                    <a:pt x="435617" y="231532"/>
                  </a:cubicBezTo>
                  <a:cubicBezTo>
                    <a:pt x="435617" y="231532"/>
                    <a:pt x="435617" y="231532"/>
                    <a:pt x="435008" y="231532"/>
                  </a:cubicBezTo>
                  <a:cubicBezTo>
                    <a:pt x="434398" y="231532"/>
                    <a:pt x="435617" y="230917"/>
                    <a:pt x="435617" y="232761"/>
                  </a:cubicBezTo>
                  <a:cubicBezTo>
                    <a:pt x="435617" y="232761"/>
                    <a:pt x="435617" y="232761"/>
                    <a:pt x="436227" y="232761"/>
                  </a:cubicBezTo>
                  <a:cubicBezTo>
                    <a:pt x="436227" y="232761"/>
                    <a:pt x="436227" y="232761"/>
                    <a:pt x="436227" y="233376"/>
                  </a:cubicBezTo>
                  <a:cubicBezTo>
                    <a:pt x="436227" y="233376"/>
                    <a:pt x="436227" y="233376"/>
                    <a:pt x="435617" y="233376"/>
                  </a:cubicBezTo>
                  <a:cubicBezTo>
                    <a:pt x="435617" y="233376"/>
                    <a:pt x="435617" y="233991"/>
                    <a:pt x="435617" y="235835"/>
                  </a:cubicBezTo>
                  <a:cubicBezTo>
                    <a:pt x="435008" y="235835"/>
                    <a:pt x="434398" y="235835"/>
                    <a:pt x="432569" y="235835"/>
                  </a:cubicBezTo>
                  <a:cubicBezTo>
                    <a:pt x="433178" y="235220"/>
                    <a:pt x="431349" y="234605"/>
                    <a:pt x="433178" y="233376"/>
                  </a:cubicBezTo>
                  <a:cubicBezTo>
                    <a:pt x="433178" y="233376"/>
                    <a:pt x="433178" y="233376"/>
                    <a:pt x="432569" y="233376"/>
                  </a:cubicBezTo>
                  <a:cubicBezTo>
                    <a:pt x="432569" y="233376"/>
                    <a:pt x="432569" y="232147"/>
                    <a:pt x="432569" y="230303"/>
                  </a:cubicBezTo>
                  <a:cubicBezTo>
                    <a:pt x="431959" y="230917"/>
                    <a:pt x="431349" y="229688"/>
                    <a:pt x="429520" y="231532"/>
                  </a:cubicBezTo>
                  <a:cubicBezTo>
                    <a:pt x="429520" y="231532"/>
                    <a:pt x="429520" y="231532"/>
                    <a:pt x="430130" y="231532"/>
                  </a:cubicBezTo>
                  <a:cubicBezTo>
                    <a:pt x="430130" y="231532"/>
                    <a:pt x="430130" y="231532"/>
                    <a:pt x="430130" y="232147"/>
                  </a:cubicBezTo>
                  <a:cubicBezTo>
                    <a:pt x="430130" y="232147"/>
                    <a:pt x="430130" y="232147"/>
                    <a:pt x="429520" y="232147"/>
                  </a:cubicBezTo>
                  <a:cubicBezTo>
                    <a:pt x="429520" y="232147"/>
                    <a:pt x="430130" y="232761"/>
                    <a:pt x="428910" y="233376"/>
                  </a:cubicBezTo>
                  <a:cubicBezTo>
                    <a:pt x="430739" y="234605"/>
                    <a:pt x="428910" y="236449"/>
                    <a:pt x="430130" y="239523"/>
                  </a:cubicBezTo>
                  <a:cubicBezTo>
                    <a:pt x="430130" y="239523"/>
                    <a:pt x="430130" y="239523"/>
                    <a:pt x="431349" y="239523"/>
                  </a:cubicBezTo>
                  <a:cubicBezTo>
                    <a:pt x="431349" y="239523"/>
                    <a:pt x="431349" y="239523"/>
                    <a:pt x="431349" y="240137"/>
                  </a:cubicBezTo>
                  <a:cubicBezTo>
                    <a:pt x="431349" y="240137"/>
                    <a:pt x="431349" y="240137"/>
                    <a:pt x="431959" y="240137"/>
                  </a:cubicBezTo>
                  <a:cubicBezTo>
                    <a:pt x="431959" y="240137"/>
                    <a:pt x="431959" y="240137"/>
                    <a:pt x="431959" y="240752"/>
                  </a:cubicBezTo>
                  <a:cubicBezTo>
                    <a:pt x="431959" y="240752"/>
                    <a:pt x="431959" y="240752"/>
                    <a:pt x="430130" y="240752"/>
                  </a:cubicBezTo>
                  <a:cubicBezTo>
                    <a:pt x="430130" y="240752"/>
                    <a:pt x="430130" y="240752"/>
                    <a:pt x="430130" y="241367"/>
                  </a:cubicBezTo>
                  <a:cubicBezTo>
                    <a:pt x="430130" y="241981"/>
                    <a:pt x="430739" y="240752"/>
                    <a:pt x="428910" y="240752"/>
                  </a:cubicBezTo>
                  <a:cubicBezTo>
                    <a:pt x="428910" y="240752"/>
                    <a:pt x="428910" y="240752"/>
                    <a:pt x="428910" y="241367"/>
                  </a:cubicBezTo>
                  <a:cubicBezTo>
                    <a:pt x="428910" y="241367"/>
                    <a:pt x="428910" y="241367"/>
                    <a:pt x="428300" y="241367"/>
                  </a:cubicBezTo>
                  <a:cubicBezTo>
                    <a:pt x="428300" y="241367"/>
                    <a:pt x="428910" y="238908"/>
                    <a:pt x="425861" y="239523"/>
                  </a:cubicBezTo>
                  <a:cubicBezTo>
                    <a:pt x="425861" y="239523"/>
                    <a:pt x="425861" y="239523"/>
                    <a:pt x="425861" y="238293"/>
                  </a:cubicBezTo>
                  <a:cubicBezTo>
                    <a:pt x="425861" y="238293"/>
                    <a:pt x="425861" y="238293"/>
                    <a:pt x="425252" y="238293"/>
                  </a:cubicBezTo>
                  <a:cubicBezTo>
                    <a:pt x="425252" y="238293"/>
                    <a:pt x="425252" y="238293"/>
                    <a:pt x="425252" y="237679"/>
                  </a:cubicBezTo>
                  <a:cubicBezTo>
                    <a:pt x="425252" y="237679"/>
                    <a:pt x="425252" y="237679"/>
                    <a:pt x="424642" y="237679"/>
                  </a:cubicBezTo>
                  <a:cubicBezTo>
                    <a:pt x="424642" y="237679"/>
                    <a:pt x="424642" y="237679"/>
                    <a:pt x="424642" y="237064"/>
                  </a:cubicBezTo>
                  <a:cubicBezTo>
                    <a:pt x="424642" y="237064"/>
                    <a:pt x="424642" y="237064"/>
                    <a:pt x="424032" y="237064"/>
                  </a:cubicBezTo>
                  <a:cubicBezTo>
                    <a:pt x="424032" y="237064"/>
                    <a:pt x="424032" y="237064"/>
                    <a:pt x="424032" y="236449"/>
                  </a:cubicBezTo>
                  <a:cubicBezTo>
                    <a:pt x="424032" y="236449"/>
                    <a:pt x="423422" y="236449"/>
                    <a:pt x="421593" y="236449"/>
                  </a:cubicBezTo>
                  <a:cubicBezTo>
                    <a:pt x="421593" y="236449"/>
                    <a:pt x="422203" y="237679"/>
                    <a:pt x="420374" y="237679"/>
                  </a:cubicBezTo>
                  <a:cubicBezTo>
                    <a:pt x="420374" y="238293"/>
                    <a:pt x="420983" y="238293"/>
                    <a:pt x="419764" y="239523"/>
                  </a:cubicBezTo>
                  <a:cubicBezTo>
                    <a:pt x="419764" y="239523"/>
                    <a:pt x="419764" y="239523"/>
                    <a:pt x="420374" y="239523"/>
                  </a:cubicBezTo>
                  <a:cubicBezTo>
                    <a:pt x="420374" y="239523"/>
                    <a:pt x="420374" y="239523"/>
                    <a:pt x="420374" y="240137"/>
                  </a:cubicBezTo>
                  <a:cubicBezTo>
                    <a:pt x="420374" y="240137"/>
                    <a:pt x="420374" y="240137"/>
                    <a:pt x="419764" y="240137"/>
                  </a:cubicBezTo>
                  <a:cubicBezTo>
                    <a:pt x="419764" y="240137"/>
                    <a:pt x="419764" y="240137"/>
                    <a:pt x="419764" y="240752"/>
                  </a:cubicBezTo>
                  <a:cubicBezTo>
                    <a:pt x="419764" y="240752"/>
                    <a:pt x="419764" y="240137"/>
                    <a:pt x="420983" y="240137"/>
                  </a:cubicBezTo>
                  <a:cubicBezTo>
                    <a:pt x="420983" y="240137"/>
                    <a:pt x="420983" y="240137"/>
                    <a:pt x="420983" y="240752"/>
                  </a:cubicBezTo>
                  <a:cubicBezTo>
                    <a:pt x="420983" y="240752"/>
                    <a:pt x="420983" y="240752"/>
                    <a:pt x="420374" y="240752"/>
                  </a:cubicBezTo>
                  <a:cubicBezTo>
                    <a:pt x="418544" y="245054"/>
                    <a:pt x="418544" y="250586"/>
                    <a:pt x="418544" y="256733"/>
                  </a:cubicBezTo>
                  <a:cubicBezTo>
                    <a:pt x="418544" y="256733"/>
                    <a:pt x="418544" y="256733"/>
                    <a:pt x="419764" y="256733"/>
                  </a:cubicBezTo>
                  <a:cubicBezTo>
                    <a:pt x="419154" y="257348"/>
                    <a:pt x="420374" y="257348"/>
                    <a:pt x="420983" y="259806"/>
                  </a:cubicBezTo>
                  <a:cubicBezTo>
                    <a:pt x="420983" y="259806"/>
                    <a:pt x="420983" y="259806"/>
                    <a:pt x="421593" y="259806"/>
                  </a:cubicBezTo>
                  <a:cubicBezTo>
                    <a:pt x="421593" y="259806"/>
                    <a:pt x="421593" y="259192"/>
                    <a:pt x="421593" y="261035"/>
                  </a:cubicBezTo>
                  <a:cubicBezTo>
                    <a:pt x="421593" y="261035"/>
                    <a:pt x="421593" y="261035"/>
                    <a:pt x="422203" y="261035"/>
                  </a:cubicBezTo>
                  <a:cubicBezTo>
                    <a:pt x="422813" y="264109"/>
                    <a:pt x="422203" y="267182"/>
                    <a:pt x="421593" y="271485"/>
                  </a:cubicBezTo>
                  <a:cubicBezTo>
                    <a:pt x="421593" y="271485"/>
                    <a:pt x="421593" y="271485"/>
                    <a:pt x="422203" y="271485"/>
                  </a:cubicBezTo>
                  <a:cubicBezTo>
                    <a:pt x="422203" y="271485"/>
                    <a:pt x="422203" y="272099"/>
                    <a:pt x="422203" y="273329"/>
                  </a:cubicBezTo>
                  <a:cubicBezTo>
                    <a:pt x="422203" y="273329"/>
                    <a:pt x="422203" y="273329"/>
                    <a:pt x="423422" y="273329"/>
                  </a:cubicBezTo>
                  <a:cubicBezTo>
                    <a:pt x="421593" y="274558"/>
                    <a:pt x="422813" y="275787"/>
                    <a:pt x="423422" y="278860"/>
                  </a:cubicBezTo>
                  <a:cubicBezTo>
                    <a:pt x="423422" y="278860"/>
                    <a:pt x="423422" y="278860"/>
                    <a:pt x="424032" y="278860"/>
                  </a:cubicBezTo>
                  <a:cubicBezTo>
                    <a:pt x="423422" y="278860"/>
                    <a:pt x="424642" y="279475"/>
                    <a:pt x="424642" y="281319"/>
                  </a:cubicBezTo>
                  <a:cubicBezTo>
                    <a:pt x="424642" y="281319"/>
                    <a:pt x="424642" y="281319"/>
                    <a:pt x="425252" y="281319"/>
                  </a:cubicBezTo>
                  <a:cubicBezTo>
                    <a:pt x="425252" y="284392"/>
                    <a:pt x="426471" y="288080"/>
                    <a:pt x="427691" y="292383"/>
                  </a:cubicBezTo>
                  <a:cubicBezTo>
                    <a:pt x="427691" y="292383"/>
                    <a:pt x="427691" y="292383"/>
                    <a:pt x="428300" y="292383"/>
                  </a:cubicBezTo>
                  <a:cubicBezTo>
                    <a:pt x="427691" y="295456"/>
                    <a:pt x="429520" y="297300"/>
                    <a:pt x="430130" y="300988"/>
                  </a:cubicBezTo>
                  <a:cubicBezTo>
                    <a:pt x="430130" y="300988"/>
                    <a:pt x="430130" y="300988"/>
                    <a:pt x="431349" y="300988"/>
                  </a:cubicBezTo>
                  <a:cubicBezTo>
                    <a:pt x="430739" y="301603"/>
                    <a:pt x="431349" y="301603"/>
                    <a:pt x="431959" y="303447"/>
                  </a:cubicBezTo>
                  <a:cubicBezTo>
                    <a:pt x="431959" y="303447"/>
                    <a:pt x="431959" y="303447"/>
                    <a:pt x="432569" y="303447"/>
                  </a:cubicBezTo>
                  <a:cubicBezTo>
                    <a:pt x="431959" y="305291"/>
                    <a:pt x="436227" y="305905"/>
                    <a:pt x="436837" y="308979"/>
                  </a:cubicBezTo>
                  <a:cubicBezTo>
                    <a:pt x="436837" y="308979"/>
                    <a:pt x="436837" y="308979"/>
                    <a:pt x="437447" y="308979"/>
                  </a:cubicBezTo>
                  <a:cubicBezTo>
                    <a:pt x="437447" y="308979"/>
                    <a:pt x="437447" y="308979"/>
                    <a:pt x="437447" y="310208"/>
                  </a:cubicBezTo>
                  <a:cubicBezTo>
                    <a:pt x="437447" y="310208"/>
                    <a:pt x="437447" y="310208"/>
                    <a:pt x="438056" y="310208"/>
                  </a:cubicBezTo>
                  <a:cubicBezTo>
                    <a:pt x="438056" y="310208"/>
                    <a:pt x="438056" y="310208"/>
                    <a:pt x="438056" y="310822"/>
                  </a:cubicBezTo>
                  <a:cubicBezTo>
                    <a:pt x="438056" y="310822"/>
                    <a:pt x="438056" y="310822"/>
                    <a:pt x="439276" y="310822"/>
                  </a:cubicBezTo>
                  <a:cubicBezTo>
                    <a:pt x="439276" y="310822"/>
                    <a:pt x="439276" y="310822"/>
                    <a:pt x="439276" y="311437"/>
                  </a:cubicBezTo>
                  <a:cubicBezTo>
                    <a:pt x="439276" y="311437"/>
                    <a:pt x="439276" y="311437"/>
                    <a:pt x="439886" y="311437"/>
                  </a:cubicBezTo>
                  <a:cubicBezTo>
                    <a:pt x="440495" y="311437"/>
                    <a:pt x="438666" y="312052"/>
                    <a:pt x="441715" y="313896"/>
                  </a:cubicBezTo>
                  <a:cubicBezTo>
                    <a:pt x="441715" y="313896"/>
                    <a:pt x="441715" y="313896"/>
                    <a:pt x="441715" y="314510"/>
                  </a:cubicBezTo>
                  <a:cubicBezTo>
                    <a:pt x="441715" y="314510"/>
                    <a:pt x="441715" y="314510"/>
                    <a:pt x="442934" y="314510"/>
                  </a:cubicBezTo>
                  <a:cubicBezTo>
                    <a:pt x="442934" y="314510"/>
                    <a:pt x="442934" y="314510"/>
                    <a:pt x="442934" y="315125"/>
                  </a:cubicBezTo>
                  <a:cubicBezTo>
                    <a:pt x="442934" y="315125"/>
                    <a:pt x="442934" y="315125"/>
                    <a:pt x="443544" y="315125"/>
                  </a:cubicBezTo>
                  <a:cubicBezTo>
                    <a:pt x="443544" y="315125"/>
                    <a:pt x="443544" y="315125"/>
                    <a:pt x="443544" y="315740"/>
                  </a:cubicBezTo>
                  <a:cubicBezTo>
                    <a:pt x="443544" y="315740"/>
                    <a:pt x="443544" y="315740"/>
                    <a:pt x="444154" y="315740"/>
                  </a:cubicBezTo>
                  <a:cubicBezTo>
                    <a:pt x="444154" y="316969"/>
                    <a:pt x="446593" y="317584"/>
                    <a:pt x="448422" y="319428"/>
                  </a:cubicBezTo>
                  <a:cubicBezTo>
                    <a:pt x="448422" y="319428"/>
                    <a:pt x="448422" y="319428"/>
                    <a:pt x="448422" y="320042"/>
                  </a:cubicBezTo>
                  <a:cubicBezTo>
                    <a:pt x="448422" y="320042"/>
                    <a:pt x="448422" y="320042"/>
                    <a:pt x="449032" y="320042"/>
                  </a:cubicBezTo>
                  <a:cubicBezTo>
                    <a:pt x="449032" y="320042"/>
                    <a:pt x="449032" y="322501"/>
                    <a:pt x="451471" y="322501"/>
                  </a:cubicBezTo>
                  <a:cubicBezTo>
                    <a:pt x="451471" y="322501"/>
                    <a:pt x="450861" y="323730"/>
                    <a:pt x="452691" y="323730"/>
                  </a:cubicBezTo>
                  <a:cubicBezTo>
                    <a:pt x="452691" y="323730"/>
                    <a:pt x="452691" y="323730"/>
                    <a:pt x="452691" y="324345"/>
                  </a:cubicBezTo>
                  <a:cubicBezTo>
                    <a:pt x="453300" y="323730"/>
                    <a:pt x="453910" y="325574"/>
                    <a:pt x="455739" y="326189"/>
                  </a:cubicBezTo>
                  <a:cubicBezTo>
                    <a:pt x="455739" y="326189"/>
                    <a:pt x="455739" y="326189"/>
                    <a:pt x="455739" y="326804"/>
                  </a:cubicBezTo>
                  <a:cubicBezTo>
                    <a:pt x="456349" y="326189"/>
                    <a:pt x="456959" y="328033"/>
                    <a:pt x="459398" y="328033"/>
                  </a:cubicBezTo>
                  <a:cubicBezTo>
                    <a:pt x="459398" y="328033"/>
                    <a:pt x="459398" y="328033"/>
                    <a:pt x="459398" y="327418"/>
                  </a:cubicBezTo>
                  <a:cubicBezTo>
                    <a:pt x="459398" y="327418"/>
                    <a:pt x="459398" y="327418"/>
                    <a:pt x="460008" y="327418"/>
                  </a:cubicBezTo>
                  <a:cubicBezTo>
                    <a:pt x="460008" y="327418"/>
                    <a:pt x="460008" y="327418"/>
                    <a:pt x="460008" y="328033"/>
                  </a:cubicBezTo>
                  <a:cubicBezTo>
                    <a:pt x="463056" y="327418"/>
                    <a:pt x="465495" y="329877"/>
                    <a:pt x="469154" y="331106"/>
                  </a:cubicBezTo>
                  <a:cubicBezTo>
                    <a:pt x="469154" y="331106"/>
                    <a:pt x="469154" y="331106"/>
                    <a:pt x="469154" y="331721"/>
                  </a:cubicBezTo>
                  <a:cubicBezTo>
                    <a:pt x="469764" y="331721"/>
                    <a:pt x="469154" y="331721"/>
                    <a:pt x="470983" y="331721"/>
                  </a:cubicBezTo>
                  <a:cubicBezTo>
                    <a:pt x="470983" y="331721"/>
                    <a:pt x="470983" y="331721"/>
                    <a:pt x="470983" y="332335"/>
                  </a:cubicBezTo>
                  <a:cubicBezTo>
                    <a:pt x="470983" y="332335"/>
                    <a:pt x="470983" y="332335"/>
                    <a:pt x="471593" y="331721"/>
                  </a:cubicBezTo>
                  <a:cubicBezTo>
                    <a:pt x="471593" y="331721"/>
                    <a:pt x="471593" y="331721"/>
                    <a:pt x="471593" y="332335"/>
                  </a:cubicBezTo>
                  <a:cubicBezTo>
                    <a:pt x="474032" y="332335"/>
                    <a:pt x="474032" y="336023"/>
                    <a:pt x="478300" y="337867"/>
                  </a:cubicBezTo>
                  <a:cubicBezTo>
                    <a:pt x="478300" y="337867"/>
                    <a:pt x="478300" y="337867"/>
                    <a:pt x="478300" y="338482"/>
                  </a:cubicBezTo>
                  <a:cubicBezTo>
                    <a:pt x="477691" y="338482"/>
                    <a:pt x="478910" y="338482"/>
                    <a:pt x="480130" y="339711"/>
                  </a:cubicBezTo>
                  <a:cubicBezTo>
                    <a:pt x="480130" y="339711"/>
                    <a:pt x="480130" y="339711"/>
                    <a:pt x="480130" y="339097"/>
                  </a:cubicBezTo>
                  <a:cubicBezTo>
                    <a:pt x="480739" y="339097"/>
                    <a:pt x="480739" y="340326"/>
                    <a:pt x="482569" y="340326"/>
                  </a:cubicBezTo>
                  <a:cubicBezTo>
                    <a:pt x="482569" y="340326"/>
                    <a:pt x="482569" y="340326"/>
                    <a:pt x="482569" y="341555"/>
                  </a:cubicBezTo>
                  <a:cubicBezTo>
                    <a:pt x="482569" y="341555"/>
                    <a:pt x="482569" y="341555"/>
                    <a:pt x="483178" y="341555"/>
                  </a:cubicBezTo>
                  <a:cubicBezTo>
                    <a:pt x="483178" y="341555"/>
                    <a:pt x="483178" y="341555"/>
                    <a:pt x="483178" y="342170"/>
                  </a:cubicBezTo>
                  <a:cubicBezTo>
                    <a:pt x="483178" y="342170"/>
                    <a:pt x="483178" y="342170"/>
                    <a:pt x="484398" y="342170"/>
                  </a:cubicBezTo>
                  <a:cubicBezTo>
                    <a:pt x="484398" y="342170"/>
                    <a:pt x="484398" y="342170"/>
                    <a:pt x="484398" y="342785"/>
                  </a:cubicBezTo>
                  <a:cubicBezTo>
                    <a:pt x="484398" y="342785"/>
                    <a:pt x="484398" y="342785"/>
                    <a:pt x="485617" y="342785"/>
                  </a:cubicBezTo>
                  <a:cubicBezTo>
                    <a:pt x="485617" y="342785"/>
                    <a:pt x="485617" y="342785"/>
                    <a:pt x="485617" y="343399"/>
                  </a:cubicBezTo>
                  <a:cubicBezTo>
                    <a:pt x="485617" y="343399"/>
                    <a:pt x="485617" y="343399"/>
                    <a:pt x="486227" y="343399"/>
                  </a:cubicBezTo>
                  <a:cubicBezTo>
                    <a:pt x="486227" y="343399"/>
                    <a:pt x="486227" y="343399"/>
                    <a:pt x="486227" y="344014"/>
                  </a:cubicBezTo>
                  <a:cubicBezTo>
                    <a:pt x="486227" y="344014"/>
                    <a:pt x="486227" y="344014"/>
                    <a:pt x="486837" y="344014"/>
                  </a:cubicBezTo>
                  <a:cubicBezTo>
                    <a:pt x="486837" y="344014"/>
                    <a:pt x="486837" y="344014"/>
                    <a:pt x="486837" y="345243"/>
                  </a:cubicBezTo>
                  <a:cubicBezTo>
                    <a:pt x="486837" y="345243"/>
                    <a:pt x="486837" y="345243"/>
                    <a:pt x="487447" y="345243"/>
                  </a:cubicBezTo>
                  <a:cubicBezTo>
                    <a:pt x="487447" y="345243"/>
                    <a:pt x="487447" y="345243"/>
                    <a:pt x="487447" y="345858"/>
                  </a:cubicBezTo>
                  <a:cubicBezTo>
                    <a:pt x="487447" y="345858"/>
                    <a:pt x="487447" y="345858"/>
                    <a:pt x="488056" y="345858"/>
                  </a:cubicBezTo>
                  <a:cubicBezTo>
                    <a:pt x="488056" y="345858"/>
                    <a:pt x="488056" y="345858"/>
                    <a:pt x="488056" y="346472"/>
                  </a:cubicBezTo>
                  <a:cubicBezTo>
                    <a:pt x="488056" y="346472"/>
                    <a:pt x="488056" y="346472"/>
                    <a:pt x="489276" y="346472"/>
                  </a:cubicBezTo>
                  <a:cubicBezTo>
                    <a:pt x="489276" y="346472"/>
                    <a:pt x="489276" y="346472"/>
                    <a:pt x="489276" y="347087"/>
                  </a:cubicBezTo>
                  <a:cubicBezTo>
                    <a:pt x="489276" y="347087"/>
                    <a:pt x="489276" y="347702"/>
                    <a:pt x="491105" y="347702"/>
                  </a:cubicBezTo>
                  <a:cubicBezTo>
                    <a:pt x="491105" y="347702"/>
                    <a:pt x="491105" y="347702"/>
                    <a:pt x="491105" y="348316"/>
                  </a:cubicBezTo>
                  <a:cubicBezTo>
                    <a:pt x="491715" y="348316"/>
                    <a:pt x="491715" y="348931"/>
                    <a:pt x="493544" y="349546"/>
                  </a:cubicBezTo>
                  <a:cubicBezTo>
                    <a:pt x="493544" y="349546"/>
                    <a:pt x="492325" y="350775"/>
                    <a:pt x="494764" y="350775"/>
                  </a:cubicBezTo>
                  <a:cubicBezTo>
                    <a:pt x="494764" y="350775"/>
                    <a:pt x="494764" y="350775"/>
                    <a:pt x="494764" y="351390"/>
                  </a:cubicBezTo>
                  <a:cubicBezTo>
                    <a:pt x="494764" y="351390"/>
                    <a:pt x="494764" y="351390"/>
                    <a:pt x="495373" y="351390"/>
                  </a:cubicBezTo>
                  <a:cubicBezTo>
                    <a:pt x="495373" y="351390"/>
                    <a:pt x="495373" y="351390"/>
                    <a:pt x="495373" y="352004"/>
                  </a:cubicBezTo>
                  <a:cubicBezTo>
                    <a:pt x="495373" y="352004"/>
                    <a:pt x="495373" y="352004"/>
                    <a:pt x="495983" y="352004"/>
                  </a:cubicBezTo>
                  <a:cubicBezTo>
                    <a:pt x="495983" y="352004"/>
                    <a:pt x="495983" y="352004"/>
                    <a:pt x="495983" y="353234"/>
                  </a:cubicBezTo>
                  <a:cubicBezTo>
                    <a:pt x="495983" y="353234"/>
                    <a:pt x="495983" y="353234"/>
                    <a:pt x="497203" y="353234"/>
                  </a:cubicBezTo>
                  <a:cubicBezTo>
                    <a:pt x="497203" y="353234"/>
                    <a:pt x="497203" y="353234"/>
                    <a:pt x="497203" y="353848"/>
                  </a:cubicBezTo>
                  <a:cubicBezTo>
                    <a:pt x="497203" y="353234"/>
                    <a:pt x="497203" y="353848"/>
                    <a:pt x="499032" y="354463"/>
                  </a:cubicBezTo>
                  <a:cubicBezTo>
                    <a:pt x="499032" y="354463"/>
                    <a:pt x="499032" y="354463"/>
                    <a:pt x="499032" y="355078"/>
                  </a:cubicBezTo>
                  <a:cubicBezTo>
                    <a:pt x="499642" y="355078"/>
                    <a:pt x="499642" y="355692"/>
                    <a:pt x="501471" y="355692"/>
                  </a:cubicBezTo>
                  <a:cubicBezTo>
                    <a:pt x="501471" y="355692"/>
                    <a:pt x="501471" y="355692"/>
                    <a:pt x="501471" y="356922"/>
                  </a:cubicBezTo>
                  <a:cubicBezTo>
                    <a:pt x="501471" y="356307"/>
                    <a:pt x="501471" y="356922"/>
                    <a:pt x="503300" y="357536"/>
                  </a:cubicBezTo>
                  <a:cubicBezTo>
                    <a:pt x="503300" y="357536"/>
                    <a:pt x="503300" y="357536"/>
                    <a:pt x="503300" y="358151"/>
                  </a:cubicBezTo>
                  <a:cubicBezTo>
                    <a:pt x="503910" y="358151"/>
                    <a:pt x="503300" y="358151"/>
                    <a:pt x="505130" y="358151"/>
                  </a:cubicBezTo>
                  <a:cubicBezTo>
                    <a:pt x="505130" y="358151"/>
                    <a:pt x="505130" y="358151"/>
                    <a:pt x="505130" y="358766"/>
                  </a:cubicBezTo>
                  <a:cubicBezTo>
                    <a:pt x="505130" y="358766"/>
                    <a:pt x="504520" y="358766"/>
                    <a:pt x="506349" y="358766"/>
                  </a:cubicBezTo>
                  <a:cubicBezTo>
                    <a:pt x="506349" y="358766"/>
                    <a:pt x="506349" y="358766"/>
                    <a:pt x="506349" y="359380"/>
                  </a:cubicBezTo>
                  <a:cubicBezTo>
                    <a:pt x="506349" y="359380"/>
                    <a:pt x="506349" y="359380"/>
                    <a:pt x="507569" y="359380"/>
                  </a:cubicBezTo>
                  <a:cubicBezTo>
                    <a:pt x="507569" y="359380"/>
                    <a:pt x="507569" y="359380"/>
                    <a:pt x="507569" y="359995"/>
                  </a:cubicBezTo>
                  <a:cubicBezTo>
                    <a:pt x="508178" y="359995"/>
                    <a:pt x="507569" y="359995"/>
                    <a:pt x="509398" y="359995"/>
                  </a:cubicBezTo>
                  <a:cubicBezTo>
                    <a:pt x="509398" y="359995"/>
                    <a:pt x="509398" y="359995"/>
                    <a:pt x="509398" y="361224"/>
                  </a:cubicBezTo>
                  <a:cubicBezTo>
                    <a:pt x="509398" y="360609"/>
                    <a:pt x="509398" y="361224"/>
                    <a:pt x="511227" y="361839"/>
                  </a:cubicBezTo>
                  <a:cubicBezTo>
                    <a:pt x="511227" y="361839"/>
                    <a:pt x="511227" y="361839"/>
                    <a:pt x="511227" y="362453"/>
                  </a:cubicBezTo>
                  <a:cubicBezTo>
                    <a:pt x="513056" y="362453"/>
                    <a:pt x="514886" y="363683"/>
                    <a:pt x="517934" y="363683"/>
                  </a:cubicBezTo>
                  <a:cubicBezTo>
                    <a:pt x="517934" y="363683"/>
                    <a:pt x="517934" y="363683"/>
                    <a:pt x="517934" y="363068"/>
                  </a:cubicBezTo>
                  <a:cubicBezTo>
                    <a:pt x="517934" y="363068"/>
                    <a:pt x="517934" y="363068"/>
                    <a:pt x="518544" y="363068"/>
                  </a:cubicBezTo>
                  <a:cubicBezTo>
                    <a:pt x="518544" y="363068"/>
                    <a:pt x="518544" y="363068"/>
                    <a:pt x="518544" y="362453"/>
                  </a:cubicBezTo>
                  <a:cubicBezTo>
                    <a:pt x="518544" y="362453"/>
                    <a:pt x="518544" y="362453"/>
                    <a:pt x="519154" y="362453"/>
                  </a:cubicBezTo>
                  <a:cubicBezTo>
                    <a:pt x="519154" y="362453"/>
                    <a:pt x="519154" y="362453"/>
                    <a:pt x="519154" y="361839"/>
                  </a:cubicBezTo>
                  <a:cubicBezTo>
                    <a:pt x="519764" y="361224"/>
                    <a:pt x="520373" y="363068"/>
                    <a:pt x="522203" y="363068"/>
                  </a:cubicBezTo>
                  <a:cubicBezTo>
                    <a:pt x="522203" y="363068"/>
                    <a:pt x="522203" y="363068"/>
                    <a:pt x="522203" y="363683"/>
                  </a:cubicBezTo>
                  <a:cubicBezTo>
                    <a:pt x="522203" y="363683"/>
                    <a:pt x="522203" y="363683"/>
                    <a:pt x="522812" y="363683"/>
                  </a:cubicBezTo>
                  <a:cubicBezTo>
                    <a:pt x="522812" y="364297"/>
                    <a:pt x="522812" y="363683"/>
                    <a:pt x="522812" y="365527"/>
                  </a:cubicBezTo>
                  <a:cubicBezTo>
                    <a:pt x="522812" y="365527"/>
                    <a:pt x="522812" y="365527"/>
                    <a:pt x="523422" y="365527"/>
                  </a:cubicBezTo>
                  <a:cubicBezTo>
                    <a:pt x="523422" y="365527"/>
                    <a:pt x="523422" y="364912"/>
                    <a:pt x="523422" y="366756"/>
                  </a:cubicBezTo>
                  <a:cubicBezTo>
                    <a:pt x="523422" y="366756"/>
                    <a:pt x="523422" y="366756"/>
                    <a:pt x="524642" y="366756"/>
                  </a:cubicBezTo>
                  <a:cubicBezTo>
                    <a:pt x="524642" y="366756"/>
                    <a:pt x="524642" y="366756"/>
                    <a:pt x="524642" y="367371"/>
                  </a:cubicBezTo>
                  <a:cubicBezTo>
                    <a:pt x="525251" y="367371"/>
                    <a:pt x="525251" y="367985"/>
                    <a:pt x="527081" y="367985"/>
                  </a:cubicBezTo>
                  <a:cubicBezTo>
                    <a:pt x="527081" y="367985"/>
                    <a:pt x="527081" y="367985"/>
                    <a:pt x="527081" y="369215"/>
                  </a:cubicBezTo>
                  <a:cubicBezTo>
                    <a:pt x="527690" y="369215"/>
                    <a:pt x="527081" y="369215"/>
                    <a:pt x="528910" y="369215"/>
                  </a:cubicBezTo>
                  <a:cubicBezTo>
                    <a:pt x="528910" y="369215"/>
                    <a:pt x="528910" y="368600"/>
                    <a:pt x="528910" y="370444"/>
                  </a:cubicBezTo>
                  <a:cubicBezTo>
                    <a:pt x="528910" y="370444"/>
                    <a:pt x="528910" y="370444"/>
                    <a:pt x="528300" y="370444"/>
                  </a:cubicBezTo>
                  <a:cubicBezTo>
                    <a:pt x="528300" y="370444"/>
                    <a:pt x="528300" y="370444"/>
                    <a:pt x="528300" y="371673"/>
                  </a:cubicBezTo>
                  <a:cubicBezTo>
                    <a:pt x="528300" y="371673"/>
                    <a:pt x="528300" y="371673"/>
                    <a:pt x="528910" y="371673"/>
                  </a:cubicBezTo>
                  <a:cubicBezTo>
                    <a:pt x="528910" y="372288"/>
                    <a:pt x="528910" y="371673"/>
                    <a:pt x="528910" y="373517"/>
                  </a:cubicBezTo>
                  <a:cubicBezTo>
                    <a:pt x="528910" y="373517"/>
                    <a:pt x="528910" y="373517"/>
                    <a:pt x="528300" y="373517"/>
                  </a:cubicBezTo>
                  <a:cubicBezTo>
                    <a:pt x="528300" y="373517"/>
                    <a:pt x="528300" y="373517"/>
                    <a:pt x="528300" y="374132"/>
                  </a:cubicBezTo>
                  <a:cubicBezTo>
                    <a:pt x="528300" y="374132"/>
                    <a:pt x="528300" y="374132"/>
                    <a:pt x="528910" y="374132"/>
                  </a:cubicBezTo>
                  <a:cubicBezTo>
                    <a:pt x="528910" y="374132"/>
                    <a:pt x="528910" y="374132"/>
                    <a:pt x="528910" y="375361"/>
                  </a:cubicBezTo>
                  <a:cubicBezTo>
                    <a:pt x="528910" y="375361"/>
                    <a:pt x="528910" y="375361"/>
                    <a:pt x="529520" y="375361"/>
                  </a:cubicBezTo>
                  <a:cubicBezTo>
                    <a:pt x="529520" y="375976"/>
                    <a:pt x="529520" y="375361"/>
                    <a:pt x="529520" y="377205"/>
                  </a:cubicBezTo>
                  <a:cubicBezTo>
                    <a:pt x="529520" y="377205"/>
                    <a:pt x="529520" y="377205"/>
                    <a:pt x="530129" y="377205"/>
                  </a:cubicBezTo>
                  <a:cubicBezTo>
                    <a:pt x="530129" y="377205"/>
                    <a:pt x="530129" y="376590"/>
                    <a:pt x="530129" y="378434"/>
                  </a:cubicBezTo>
                  <a:cubicBezTo>
                    <a:pt x="530129" y="378434"/>
                    <a:pt x="530129" y="378434"/>
                    <a:pt x="530739" y="378434"/>
                  </a:cubicBezTo>
                  <a:cubicBezTo>
                    <a:pt x="530739" y="378434"/>
                    <a:pt x="530739" y="378434"/>
                    <a:pt x="530739" y="379664"/>
                  </a:cubicBezTo>
                  <a:cubicBezTo>
                    <a:pt x="530739" y="379664"/>
                    <a:pt x="530739" y="379664"/>
                    <a:pt x="531349" y="379664"/>
                  </a:cubicBezTo>
                  <a:cubicBezTo>
                    <a:pt x="531349" y="380278"/>
                    <a:pt x="531349" y="379664"/>
                    <a:pt x="531349" y="381508"/>
                  </a:cubicBezTo>
                  <a:cubicBezTo>
                    <a:pt x="531349" y="381508"/>
                    <a:pt x="531349" y="381508"/>
                    <a:pt x="532569" y="381508"/>
                  </a:cubicBezTo>
                  <a:cubicBezTo>
                    <a:pt x="532569" y="381508"/>
                    <a:pt x="532569" y="380893"/>
                    <a:pt x="532569" y="382737"/>
                  </a:cubicBezTo>
                  <a:cubicBezTo>
                    <a:pt x="532569" y="382737"/>
                    <a:pt x="532569" y="382737"/>
                    <a:pt x="533178" y="382737"/>
                  </a:cubicBezTo>
                  <a:cubicBezTo>
                    <a:pt x="533178" y="382737"/>
                    <a:pt x="533178" y="383352"/>
                    <a:pt x="533178" y="385196"/>
                  </a:cubicBezTo>
                  <a:cubicBezTo>
                    <a:pt x="533178" y="385196"/>
                    <a:pt x="533178" y="385196"/>
                    <a:pt x="533788" y="385196"/>
                  </a:cubicBezTo>
                  <a:cubicBezTo>
                    <a:pt x="533788" y="385196"/>
                    <a:pt x="533788" y="384581"/>
                    <a:pt x="533788" y="386425"/>
                  </a:cubicBezTo>
                  <a:cubicBezTo>
                    <a:pt x="533788" y="386425"/>
                    <a:pt x="533788" y="386425"/>
                    <a:pt x="534398" y="386425"/>
                  </a:cubicBezTo>
                  <a:cubicBezTo>
                    <a:pt x="535008" y="388269"/>
                    <a:pt x="535008" y="392572"/>
                    <a:pt x="538056" y="393801"/>
                  </a:cubicBezTo>
                  <a:cubicBezTo>
                    <a:pt x="538056" y="393801"/>
                    <a:pt x="538056" y="393801"/>
                    <a:pt x="538056" y="395030"/>
                  </a:cubicBezTo>
                  <a:cubicBezTo>
                    <a:pt x="538056" y="395030"/>
                    <a:pt x="538056" y="395030"/>
                    <a:pt x="538666" y="395030"/>
                  </a:cubicBezTo>
                  <a:cubicBezTo>
                    <a:pt x="538666" y="396259"/>
                    <a:pt x="539886" y="397489"/>
                    <a:pt x="540495" y="399333"/>
                  </a:cubicBezTo>
                  <a:cubicBezTo>
                    <a:pt x="540495" y="399333"/>
                    <a:pt x="540495" y="399333"/>
                    <a:pt x="541105" y="399333"/>
                  </a:cubicBezTo>
                  <a:cubicBezTo>
                    <a:pt x="540495" y="401177"/>
                    <a:pt x="542934" y="402406"/>
                    <a:pt x="542325" y="405479"/>
                  </a:cubicBezTo>
                  <a:cubicBezTo>
                    <a:pt x="542325" y="405479"/>
                    <a:pt x="542325" y="405479"/>
                    <a:pt x="542934" y="405479"/>
                  </a:cubicBezTo>
                  <a:cubicBezTo>
                    <a:pt x="542934" y="405479"/>
                    <a:pt x="542934" y="405479"/>
                    <a:pt x="542934" y="406709"/>
                  </a:cubicBezTo>
                  <a:cubicBezTo>
                    <a:pt x="542934" y="406709"/>
                    <a:pt x="542934" y="406709"/>
                    <a:pt x="544154" y="406709"/>
                  </a:cubicBezTo>
                  <a:cubicBezTo>
                    <a:pt x="543544" y="408553"/>
                    <a:pt x="545373" y="409167"/>
                    <a:pt x="545373" y="412240"/>
                  </a:cubicBezTo>
                  <a:cubicBezTo>
                    <a:pt x="545373" y="412240"/>
                    <a:pt x="545373" y="412240"/>
                    <a:pt x="545983" y="412240"/>
                  </a:cubicBezTo>
                  <a:cubicBezTo>
                    <a:pt x="545983" y="412240"/>
                    <a:pt x="545983" y="411626"/>
                    <a:pt x="545983" y="413470"/>
                  </a:cubicBezTo>
                  <a:cubicBezTo>
                    <a:pt x="545983" y="413470"/>
                    <a:pt x="545983" y="413470"/>
                    <a:pt x="546593" y="413470"/>
                  </a:cubicBezTo>
                  <a:cubicBezTo>
                    <a:pt x="546593" y="413470"/>
                    <a:pt x="546593" y="413470"/>
                    <a:pt x="546593" y="414699"/>
                  </a:cubicBezTo>
                  <a:cubicBezTo>
                    <a:pt x="546593" y="414699"/>
                    <a:pt x="546593" y="414699"/>
                    <a:pt x="547812" y="414699"/>
                  </a:cubicBezTo>
                  <a:cubicBezTo>
                    <a:pt x="547812" y="415314"/>
                    <a:pt x="547812" y="415314"/>
                    <a:pt x="547812" y="417158"/>
                  </a:cubicBezTo>
                  <a:cubicBezTo>
                    <a:pt x="547812" y="417158"/>
                    <a:pt x="547812" y="417158"/>
                    <a:pt x="548422" y="417158"/>
                  </a:cubicBezTo>
                  <a:cubicBezTo>
                    <a:pt x="548422" y="417772"/>
                    <a:pt x="548422" y="419002"/>
                    <a:pt x="548422" y="420846"/>
                  </a:cubicBezTo>
                  <a:cubicBezTo>
                    <a:pt x="548422" y="420846"/>
                    <a:pt x="548422" y="420846"/>
                    <a:pt x="549032" y="420846"/>
                  </a:cubicBezTo>
                  <a:cubicBezTo>
                    <a:pt x="549032" y="420846"/>
                    <a:pt x="549032" y="422075"/>
                    <a:pt x="549032" y="423919"/>
                  </a:cubicBezTo>
                  <a:cubicBezTo>
                    <a:pt x="549032" y="423919"/>
                    <a:pt x="549032" y="423919"/>
                    <a:pt x="549642" y="423919"/>
                  </a:cubicBezTo>
                  <a:cubicBezTo>
                    <a:pt x="549642" y="423919"/>
                    <a:pt x="549642" y="424534"/>
                    <a:pt x="549642" y="425763"/>
                  </a:cubicBezTo>
                  <a:cubicBezTo>
                    <a:pt x="549642" y="425763"/>
                    <a:pt x="549642" y="425763"/>
                    <a:pt x="550251" y="425763"/>
                  </a:cubicBezTo>
                  <a:cubicBezTo>
                    <a:pt x="550251" y="426377"/>
                    <a:pt x="550251" y="426992"/>
                    <a:pt x="550251" y="428836"/>
                  </a:cubicBezTo>
                  <a:cubicBezTo>
                    <a:pt x="550251" y="428836"/>
                    <a:pt x="550251" y="428836"/>
                    <a:pt x="551471" y="428836"/>
                  </a:cubicBezTo>
                  <a:cubicBezTo>
                    <a:pt x="551471" y="428836"/>
                    <a:pt x="551471" y="429451"/>
                    <a:pt x="551471" y="430680"/>
                  </a:cubicBezTo>
                  <a:cubicBezTo>
                    <a:pt x="551471" y="430680"/>
                    <a:pt x="551471" y="430680"/>
                    <a:pt x="552081" y="430680"/>
                  </a:cubicBezTo>
                  <a:cubicBezTo>
                    <a:pt x="551471" y="431909"/>
                    <a:pt x="552690" y="432524"/>
                    <a:pt x="552690" y="434368"/>
                  </a:cubicBezTo>
                  <a:cubicBezTo>
                    <a:pt x="552690" y="434368"/>
                    <a:pt x="552690" y="434368"/>
                    <a:pt x="553300" y="434368"/>
                  </a:cubicBezTo>
                  <a:cubicBezTo>
                    <a:pt x="553300" y="434983"/>
                    <a:pt x="553300" y="434368"/>
                    <a:pt x="553300" y="436212"/>
                  </a:cubicBezTo>
                  <a:cubicBezTo>
                    <a:pt x="553300" y="436212"/>
                    <a:pt x="553300" y="436212"/>
                    <a:pt x="553910" y="436212"/>
                  </a:cubicBezTo>
                  <a:cubicBezTo>
                    <a:pt x="553910" y="436827"/>
                    <a:pt x="555129" y="437441"/>
                    <a:pt x="554520" y="439900"/>
                  </a:cubicBezTo>
                  <a:cubicBezTo>
                    <a:pt x="554520" y="439900"/>
                    <a:pt x="554520" y="439900"/>
                    <a:pt x="555739" y="439900"/>
                  </a:cubicBezTo>
                  <a:cubicBezTo>
                    <a:pt x="555739" y="439900"/>
                    <a:pt x="555739" y="441129"/>
                    <a:pt x="555739" y="442359"/>
                  </a:cubicBezTo>
                  <a:cubicBezTo>
                    <a:pt x="555739" y="442359"/>
                    <a:pt x="555739" y="442359"/>
                    <a:pt x="556349" y="442359"/>
                  </a:cubicBezTo>
                  <a:cubicBezTo>
                    <a:pt x="556349" y="442973"/>
                    <a:pt x="556349" y="443588"/>
                    <a:pt x="556349" y="445432"/>
                  </a:cubicBezTo>
                  <a:cubicBezTo>
                    <a:pt x="556349" y="445432"/>
                    <a:pt x="556349" y="445432"/>
                    <a:pt x="556959" y="445432"/>
                  </a:cubicBezTo>
                  <a:cubicBezTo>
                    <a:pt x="556959" y="445432"/>
                    <a:pt x="556959" y="446046"/>
                    <a:pt x="556959" y="447890"/>
                  </a:cubicBezTo>
                  <a:cubicBezTo>
                    <a:pt x="556959" y="447890"/>
                    <a:pt x="556959" y="447890"/>
                    <a:pt x="557568" y="447890"/>
                  </a:cubicBezTo>
                  <a:cubicBezTo>
                    <a:pt x="557568" y="447890"/>
                    <a:pt x="557568" y="447276"/>
                    <a:pt x="557568" y="449120"/>
                  </a:cubicBezTo>
                  <a:cubicBezTo>
                    <a:pt x="557568" y="449120"/>
                    <a:pt x="557568" y="449120"/>
                    <a:pt x="558178" y="449120"/>
                  </a:cubicBezTo>
                  <a:cubicBezTo>
                    <a:pt x="558178" y="449734"/>
                    <a:pt x="558788" y="450349"/>
                    <a:pt x="559398" y="452193"/>
                  </a:cubicBezTo>
                  <a:cubicBezTo>
                    <a:pt x="559398" y="452193"/>
                    <a:pt x="559398" y="452193"/>
                    <a:pt x="560008" y="452193"/>
                  </a:cubicBezTo>
                  <a:cubicBezTo>
                    <a:pt x="560008" y="452193"/>
                    <a:pt x="560008" y="451578"/>
                    <a:pt x="560008" y="453422"/>
                  </a:cubicBezTo>
                  <a:cubicBezTo>
                    <a:pt x="560008" y="453422"/>
                    <a:pt x="560008" y="453422"/>
                    <a:pt x="560617" y="453422"/>
                  </a:cubicBezTo>
                  <a:cubicBezTo>
                    <a:pt x="560008" y="454652"/>
                    <a:pt x="561227" y="455266"/>
                    <a:pt x="561837" y="457725"/>
                  </a:cubicBezTo>
                  <a:cubicBezTo>
                    <a:pt x="561837" y="457725"/>
                    <a:pt x="561837" y="457725"/>
                    <a:pt x="562447" y="457725"/>
                  </a:cubicBezTo>
                  <a:cubicBezTo>
                    <a:pt x="562447" y="458340"/>
                    <a:pt x="562447" y="457725"/>
                    <a:pt x="562447" y="459569"/>
                  </a:cubicBezTo>
                  <a:cubicBezTo>
                    <a:pt x="562447" y="459569"/>
                    <a:pt x="562447" y="459569"/>
                    <a:pt x="563666" y="459569"/>
                  </a:cubicBezTo>
                  <a:cubicBezTo>
                    <a:pt x="563666" y="459569"/>
                    <a:pt x="563666" y="458954"/>
                    <a:pt x="563666" y="460798"/>
                  </a:cubicBezTo>
                  <a:cubicBezTo>
                    <a:pt x="563666" y="460798"/>
                    <a:pt x="563666" y="460798"/>
                    <a:pt x="564276" y="460798"/>
                  </a:cubicBezTo>
                  <a:cubicBezTo>
                    <a:pt x="564276" y="460798"/>
                    <a:pt x="564276" y="460798"/>
                    <a:pt x="564276" y="461413"/>
                  </a:cubicBezTo>
                  <a:cubicBezTo>
                    <a:pt x="564276" y="461413"/>
                    <a:pt x="564276" y="461413"/>
                    <a:pt x="564886" y="461413"/>
                  </a:cubicBezTo>
                  <a:cubicBezTo>
                    <a:pt x="564886" y="461413"/>
                    <a:pt x="564886" y="461413"/>
                    <a:pt x="564886" y="462027"/>
                  </a:cubicBezTo>
                  <a:cubicBezTo>
                    <a:pt x="564886" y="462027"/>
                    <a:pt x="564886" y="462027"/>
                    <a:pt x="565495" y="462027"/>
                  </a:cubicBezTo>
                  <a:cubicBezTo>
                    <a:pt x="565495" y="462642"/>
                    <a:pt x="565495" y="463257"/>
                    <a:pt x="566105" y="465101"/>
                  </a:cubicBezTo>
                  <a:cubicBezTo>
                    <a:pt x="566105" y="465101"/>
                    <a:pt x="566105" y="465101"/>
                    <a:pt x="567325" y="465101"/>
                  </a:cubicBezTo>
                  <a:cubicBezTo>
                    <a:pt x="566715" y="465715"/>
                    <a:pt x="567325" y="465715"/>
                    <a:pt x="567934" y="467559"/>
                  </a:cubicBezTo>
                  <a:cubicBezTo>
                    <a:pt x="567934" y="467559"/>
                    <a:pt x="567934" y="467559"/>
                    <a:pt x="568544" y="467559"/>
                  </a:cubicBezTo>
                  <a:cubicBezTo>
                    <a:pt x="567934" y="467559"/>
                    <a:pt x="569154" y="468174"/>
                    <a:pt x="569154" y="469403"/>
                  </a:cubicBezTo>
                  <a:cubicBezTo>
                    <a:pt x="569154" y="469403"/>
                    <a:pt x="569154" y="469403"/>
                    <a:pt x="569764" y="469403"/>
                  </a:cubicBezTo>
                  <a:cubicBezTo>
                    <a:pt x="569764" y="469403"/>
                    <a:pt x="569764" y="469403"/>
                    <a:pt x="569764" y="470633"/>
                  </a:cubicBezTo>
                  <a:cubicBezTo>
                    <a:pt x="569764" y="470633"/>
                    <a:pt x="569764" y="470633"/>
                    <a:pt x="570983" y="470633"/>
                  </a:cubicBezTo>
                  <a:cubicBezTo>
                    <a:pt x="570983" y="470633"/>
                    <a:pt x="570983" y="470018"/>
                    <a:pt x="570983" y="471862"/>
                  </a:cubicBezTo>
                  <a:cubicBezTo>
                    <a:pt x="570983" y="471862"/>
                    <a:pt x="570983" y="471862"/>
                    <a:pt x="571593" y="471862"/>
                  </a:cubicBezTo>
                  <a:cubicBezTo>
                    <a:pt x="571593" y="471862"/>
                    <a:pt x="571593" y="471862"/>
                    <a:pt x="571593" y="472477"/>
                  </a:cubicBezTo>
                  <a:cubicBezTo>
                    <a:pt x="571593" y="472477"/>
                    <a:pt x="571593" y="472477"/>
                    <a:pt x="572203" y="472477"/>
                  </a:cubicBezTo>
                  <a:cubicBezTo>
                    <a:pt x="572203" y="472477"/>
                    <a:pt x="572203" y="472477"/>
                    <a:pt x="572203" y="473091"/>
                  </a:cubicBezTo>
                  <a:cubicBezTo>
                    <a:pt x="572203" y="473091"/>
                    <a:pt x="572203" y="473091"/>
                    <a:pt x="572812" y="473091"/>
                  </a:cubicBezTo>
                  <a:cubicBezTo>
                    <a:pt x="572812" y="473091"/>
                    <a:pt x="572812" y="473091"/>
                    <a:pt x="572812" y="473706"/>
                  </a:cubicBezTo>
                  <a:cubicBezTo>
                    <a:pt x="572812" y="473706"/>
                    <a:pt x="572812" y="473706"/>
                    <a:pt x="573422" y="473706"/>
                  </a:cubicBezTo>
                  <a:cubicBezTo>
                    <a:pt x="573422" y="473706"/>
                    <a:pt x="573422" y="473706"/>
                    <a:pt x="573422" y="474935"/>
                  </a:cubicBezTo>
                  <a:cubicBezTo>
                    <a:pt x="573422" y="474935"/>
                    <a:pt x="573422" y="474935"/>
                    <a:pt x="574032" y="474935"/>
                  </a:cubicBezTo>
                  <a:cubicBezTo>
                    <a:pt x="574032" y="474935"/>
                    <a:pt x="574032" y="474935"/>
                    <a:pt x="574032" y="475550"/>
                  </a:cubicBezTo>
                  <a:cubicBezTo>
                    <a:pt x="574032" y="475550"/>
                    <a:pt x="574032" y="475550"/>
                    <a:pt x="575251" y="475550"/>
                  </a:cubicBezTo>
                  <a:cubicBezTo>
                    <a:pt x="575251" y="475550"/>
                    <a:pt x="575251" y="475550"/>
                    <a:pt x="575251" y="476164"/>
                  </a:cubicBezTo>
                  <a:cubicBezTo>
                    <a:pt x="575251" y="476164"/>
                    <a:pt x="575251" y="476164"/>
                    <a:pt x="575861" y="476164"/>
                  </a:cubicBezTo>
                  <a:cubicBezTo>
                    <a:pt x="575861" y="476164"/>
                    <a:pt x="575251" y="477394"/>
                    <a:pt x="577081" y="477394"/>
                  </a:cubicBezTo>
                  <a:cubicBezTo>
                    <a:pt x="577081" y="478008"/>
                    <a:pt x="577690" y="480467"/>
                    <a:pt x="580129" y="480467"/>
                  </a:cubicBezTo>
                  <a:cubicBezTo>
                    <a:pt x="580129" y="480467"/>
                    <a:pt x="580129" y="480467"/>
                    <a:pt x="580129" y="481082"/>
                  </a:cubicBezTo>
                  <a:cubicBezTo>
                    <a:pt x="580129" y="481082"/>
                    <a:pt x="580129" y="481082"/>
                    <a:pt x="580739" y="481082"/>
                  </a:cubicBezTo>
                  <a:cubicBezTo>
                    <a:pt x="580739" y="481082"/>
                    <a:pt x="580739" y="481082"/>
                    <a:pt x="580739" y="482311"/>
                  </a:cubicBezTo>
                  <a:cubicBezTo>
                    <a:pt x="580739" y="482311"/>
                    <a:pt x="580739" y="482311"/>
                    <a:pt x="581349" y="482311"/>
                  </a:cubicBezTo>
                  <a:cubicBezTo>
                    <a:pt x="581349" y="482311"/>
                    <a:pt x="581349" y="482311"/>
                    <a:pt x="581349" y="482926"/>
                  </a:cubicBezTo>
                  <a:cubicBezTo>
                    <a:pt x="581349" y="482926"/>
                    <a:pt x="581349" y="482926"/>
                    <a:pt x="581959" y="482926"/>
                  </a:cubicBezTo>
                  <a:cubicBezTo>
                    <a:pt x="581959" y="482926"/>
                    <a:pt x="581959" y="482926"/>
                    <a:pt x="581959" y="483540"/>
                  </a:cubicBezTo>
                  <a:cubicBezTo>
                    <a:pt x="582568" y="483540"/>
                    <a:pt x="581959" y="483540"/>
                    <a:pt x="583788" y="483540"/>
                  </a:cubicBezTo>
                  <a:cubicBezTo>
                    <a:pt x="583788" y="483540"/>
                    <a:pt x="583788" y="483540"/>
                    <a:pt x="583788" y="484155"/>
                  </a:cubicBezTo>
                  <a:cubicBezTo>
                    <a:pt x="583788" y="484155"/>
                    <a:pt x="583788" y="484155"/>
                    <a:pt x="584398" y="484155"/>
                  </a:cubicBezTo>
                  <a:cubicBezTo>
                    <a:pt x="584398" y="484155"/>
                    <a:pt x="584398" y="484155"/>
                    <a:pt x="584398" y="484770"/>
                  </a:cubicBezTo>
                  <a:cubicBezTo>
                    <a:pt x="584398" y="484770"/>
                    <a:pt x="584398" y="484770"/>
                    <a:pt x="585007" y="484770"/>
                  </a:cubicBezTo>
                  <a:cubicBezTo>
                    <a:pt x="585007" y="484770"/>
                    <a:pt x="585007" y="484770"/>
                    <a:pt x="585007" y="485384"/>
                  </a:cubicBezTo>
                  <a:cubicBezTo>
                    <a:pt x="586227" y="485384"/>
                    <a:pt x="586837" y="487228"/>
                    <a:pt x="589276" y="487843"/>
                  </a:cubicBezTo>
                  <a:cubicBezTo>
                    <a:pt x="589276" y="487843"/>
                    <a:pt x="589276" y="487843"/>
                    <a:pt x="589276" y="488458"/>
                  </a:cubicBezTo>
                  <a:cubicBezTo>
                    <a:pt x="589886" y="488458"/>
                    <a:pt x="589276" y="488458"/>
                    <a:pt x="591105" y="488458"/>
                  </a:cubicBezTo>
                  <a:cubicBezTo>
                    <a:pt x="591105" y="488458"/>
                    <a:pt x="591105" y="488458"/>
                    <a:pt x="591105" y="489072"/>
                  </a:cubicBezTo>
                  <a:cubicBezTo>
                    <a:pt x="591715" y="489072"/>
                    <a:pt x="591715" y="490302"/>
                    <a:pt x="593544" y="490302"/>
                  </a:cubicBezTo>
                  <a:cubicBezTo>
                    <a:pt x="593544" y="490302"/>
                    <a:pt x="593544" y="490302"/>
                    <a:pt x="593544" y="490916"/>
                  </a:cubicBezTo>
                  <a:cubicBezTo>
                    <a:pt x="593544" y="490916"/>
                    <a:pt x="593544" y="490916"/>
                    <a:pt x="594764" y="490916"/>
                  </a:cubicBezTo>
                  <a:cubicBezTo>
                    <a:pt x="594764" y="490916"/>
                    <a:pt x="594764" y="490916"/>
                    <a:pt x="594764" y="491531"/>
                  </a:cubicBezTo>
                  <a:cubicBezTo>
                    <a:pt x="594764" y="491531"/>
                    <a:pt x="594764" y="491531"/>
                    <a:pt x="595373" y="491531"/>
                  </a:cubicBezTo>
                  <a:cubicBezTo>
                    <a:pt x="595373" y="491531"/>
                    <a:pt x="595373" y="491531"/>
                    <a:pt x="595373" y="492146"/>
                  </a:cubicBezTo>
                  <a:cubicBezTo>
                    <a:pt x="595373" y="492146"/>
                    <a:pt x="595373" y="492146"/>
                    <a:pt x="595983" y="492146"/>
                  </a:cubicBezTo>
                  <a:cubicBezTo>
                    <a:pt x="595983" y="492146"/>
                    <a:pt x="595983" y="492146"/>
                    <a:pt x="595983" y="493375"/>
                  </a:cubicBezTo>
                  <a:cubicBezTo>
                    <a:pt x="595983" y="493375"/>
                    <a:pt x="595983" y="493375"/>
                    <a:pt x="596593" y="493375"/>
                  </a:cubicBezTo>
                  <a:cubicBezTo>
                    <a:pt x="596593" y="493375"/>
                    <a:pt x="596593" y="493375"/>
                    <a:pt x="596593" y="494604"/>
                  </a:cubicBezTo>
                  <a:cubicBezTo>
                    <a:pt x="596593" y="494604"/>
                    <a:pt x="596593" y="494604"/>
                    <a:pt x="597203" y="494604"/>
                  </a:cubicBezTo>
                  <a:cubicBezTo>
                    <a:pt x="597203" y="494604"/>
                    <a:pt x="597203" y="493989"/>
                    <a:pt x="597203" y="495833"/>
                  </a:cubicBezTo>
                  <a:cubicBezTo>
                    <a:pt x="597203" y="495833"/>
                    <a:pt x="597203" y="495833"/>
                    <a:pt x="598422" y="495833"/>
                  </a:cubicBezTo>
                  <a:cubicBezTo>
                    <a:pt x="598422" y="495833"/>
                    <a:pt x="598422" y="495833"/>
                    <a:pt x="598422" y="496448"/>
                  </a:cubicBezTo>
                  <a:cubicBezTo>
                    <a:pt x="598422" y="496448"/>
                    <a:pt x="598422" y="496448"/>
                    <a:pt x="599032" y="496448"/>
                  </a:cubicBezTo>
                  <a:cubicBezTo>
                    <a:pt x="599032" y="496448"/>
                    <a:pt x="599032" y="496448"/>
                    <a:pt x="599032" y="497063"/>
                  </a:cubicBezTo>
                  <a:cubicBezTo>
                    <a:pt x="599032" y="497063"/>
                    <a:pt x="599032" y="497063"/>
                    <a:pt x="599642" y="497063"/>
                  </a:cubicBezTo>
                  <a:cubicBezTo>
                    <a:pt x="599642" y="497063"/>
                    <a:pt x="599642" y="497063"/>
                    <a:pt x="599642" y="498292"/>
                  </a:cubicBezTo>
                  <a:cubicBezTo>
                    <a:pt x="599642" y="498292"/>
                    <a:pt x="599642" y="498292"/>
                    <a:pt x="600251" y="498292"/>
                  </a:cubicBezTo>
                  <a:cubicBezTo>
                    <a:pt x="600251" y="498292"/>
                    <a:pt x="600251" y="498292"/>
                    <a:pt x="600251" y="498907"/>
                  </a:cubicBezTo>
                  <a:cubicBezTo>
                    <a:pt x="600251" y="498907"/>
                    <a:pt x="600251" y="498907"/>
                    <a:pt x="602081" y="498907"/>
                  </a:cubicBezTo>
                  <a:cubicBezTo>
                    <a:pt x="602081" y="498907"/>
                    <a:pt x="602081" y="498907"/>
                    <a:pt x="602081" y="499521"/>
                  </a:cubicBezTo>
                  <a:cubicBezTo>
                    <a:pt x="602081" y="499521"/>
                    <a:pt x="602081" y="499521"/>
                    <a:pt x="602690" y="499521"/>
                  </a:cubicBezTo>
                  <a:cubicBezTo>
                    <a:pt x="602690" y="499521"/>
                    <a:pt x="602690" y="499521"/>
                    <a:pt x="602690" y="500136"/>
                  </a:cubicBezTo>
                  <a:cubicBezTo>
                    <a:pt x="602690" y="500136"/>
                    <a:pt x="602690" y="500136"/>
                    <a:pt x="603300" y="500136"/>
                  </a:cubicBezTo>
                  <a:cubicBezTo>
                    <a:pt x="603300" y="500136"/>
                    <a:pt x="603300" y="500136"/>
                    <a:pt x="603300" y="500751"/>
                  </a:cubicBezTo>
                  <a:cubicBezTo>
                    <a:pt x="603300" y="500751"/>
                    <a:pt x="603300" y="500751"/>
                    <a:pt x="603910" y="500751"/>
                  </a:cubicBezTo>
                  <a:cubicBezTo>
                    <a:pt x="603910" y="501365"/>
                    <a:pt x="603910" y="501365"/>
                    <a:pt x="603910" y="503209"/>
                  </a:cubicBezTo>
                  <a:cubicBezTo>
                    <a:pt x="603910" y="503209"/>
                    <a:pt x="603910" y="503209"/>
                    <a:pt x="605129" y="503209"/>
                  </a:cubicBezTo>
                  <a:cubicBezTo>
                    <a:pt x="605129" y="503209"/>
                    <a:pt x="605129" y="503209"/>
                    <a:pt x="605129" y="503824"/>
                  </a:cubicBezTo>
                  <a:cubicBezTo>
                    <a:pt x="605739" y="503824"/>
                    <a:pt x="605739" y="504439"/>
                    <a:pt x="607568" y="504439"/>
                  </a:cubicBezTo>
                  <a:cubicBezTo>
                    <a:pt x="607568" y="504439"/>
                    <a:pt x="607568" y="504439"/>
                    <a:pt x="607568" y="505053"/>
                  </a:cubicBezTo>
                  <a:cubicBezTo>
                    <a:pt x="607568" y="505053"/>
                    <a:pt x="607568" y="505053"/>
                    <a:pt x="608788" y="505053"/>
                  </a:cubicBezTo>
                  <a:cubicBezTo>
                    <a:pt x="608788" y="505053"/>
                    <a:pt x="608788" y="505053"/>
                    <a:pt x="608788" y="506283"/>
                  </a:cubicBezTo>
                  <a:cubicBezTo>
                    <a:pt x="609398" y="505668"/>
                    <a:pt x="609398" y="506283"/>
                    <a:pt x="611227" y="506897"/>
                  </a:cubicBezTo>
                  <a:cubicBezTo>
                    <a:pt x="611227" y="506897"/>
                    <a:pt x="611227" y="506897"/>
                    <a:pt x="611227" y="507512"/>
                  </a:cubicBezTo>
                  <a:cubicBezTo>
                    <a:pt x="611227" y="507512"/>
                    <a:pt x="611227" y="507512"/>
                    <a:pt x="612446" y="507512"/>
                  </a:cubicBezTo>
                  <a:cubicBezTo>
                    <a:pt x="612446" y="507512"/>
                    <a:pt x="612446" y="507512"/>
                    <a:pt x="612446" y="508127"/>
                  </a:cubicBezTo>
                  <a:cubicBezTo>
                    <a:pt x="613666" y="508127"/>
                    <a:pt x="614886" y="508741"/>
                    <a:pt x="616715" y="508741"/>
                  </a:cubicBezTo>
                  <a:cubicBezTo>
                    <a:pt x="616715" y="508741"/>
                    <a:pt x="616715" y="508741"/>
                    <a:pt x="616715" y="509970"/>
                  </a:cubicBezTo>
                  <a:cubicBezTo>
                    <a:pt x="617325" y="509970"/>
                    <a:pt x="617325" y="509970"/>
                    <a:pt x="619154" y="509970"/>
                  </a:cubicBezTo>
                  <a:cubicBezTo>
                    <a:pt x="619154" y="509970"/>
                    <a:pt x="619154" y="509970"/>
                    <a:pt x="619154" y="510585"/>
                  </a:cubicBezTo>
                  <a:cubicBezTo>
                    <a:pt x="619154" y="510585"/>
                    <a:pt x="619764" y="510585"/>
                    <a:pt x="621593" y="510585"/>
                  </a:cubicBezTo>
                  <a:cubicBezTo>
                    <a:pt x="621593" y="510585"/>
                    <a:pt x="620373" y="511200"/>
                    <a:pt x="622203" y="512429"/>
                  </a:cubicBezTo>
                  <a:cubicBezTo>
                    <a:pt x="622203" y="512429"/>
                    <a:pt x="622203" y="512429"/>
                    <a:pt x="621593" y="512429"/>
                  </a:cubicBezTo>
                  <a:cubicBezTo>
                    <a:pt x="621593" y="512429"/>
                    <a:pt x="621593" y="512429"/>
                    <a:pt x="621593" y="513044"/>
                  </a:cubicBezTo>
                  <a:cubicBezTo>
                    <a:pt x="621593" y="513044"/>
                    <a:pt x="621593" y="513044"/>
                    <a:pt x="622203" y="513044"/>
                  </a:cubicBezTo>
                  <a:cubicBezTo>
                    <a:pt x="622203" y="514273"/>
                    <a:pt x="622203" y="516117"/>
                    <a:pt x="622203" y="518576"/>
                  </a:cubicBezTo>
                  <a:cubicBezTo>
                    <a:pt x="622203" y="518576"/>
                    <a:pt x="623422" y="517961"/>
                    <a:pt x="623422" y="519805"/>
                  </a:cubicBezTo>
                  <a:cubicBezTo>
                    <a:pt x="623422" y="519805"/>
                    <a:pt x="623422" y="519805"/>
                    <a:pt x="624642" y="519805"/>
                  </a:cubicBezTo>
                  <a:cubicBezTo>
                    <a:pt x="624642" y="519805"/>
                    <a:pt x="624642" y="519805"/>
                    <a:pt x="624642" y="520420"/>
                  </a:cubicBezTo>
                  <a:cubicBezTo>
                    <a:pt x="625251" y="520420"/>
                    <a:pt x="625251" y="520420"/>
                    <a:pt x="627081" y="520420"/>
                  </a:cubicBezTo>
                  <a:cubicBezTo>
                    <a:pt x="627081" y="520420"/>
                    <a:pt x="627081" y="520420"/>
                    <a:pt x="627081" y="521649"/>
                  </a:cubicBezTo>
                  <a:cubicBezTo>
                    <a:pt x="627081" y="521649"/>
                    <a:pt x="627081" y="521649"/>
                    <a:pt x="628300" y="521649"/>
                  </a:cubicBezTo>
                  <a:cubicBezTo>
                    <a:pt x="628300" y="521649"/>
                    <a:pt x="628300" y="521649"/>
                    <a:pt x="628300" y="522264"/>
                  </a:cubicBezTo>
                  <a:cubicBezTo>
                    <a:pt x="628910" y="522264"/>
                    <a:pt x="628300" y="522264"/>
                    <a:pt x="630129" y="522264"/>
                  </a:cubicBezTo>
                  <a:cubicBezTo>
                    <a:pt x="630129" y="522264"/>
                    <a:pt x="630129" y="522264"/>
                    <a:pt x="630129" y="522878"/>
                  </a:cubicBezTo>
                  <a:cubicBezTo>
                    <a:pt x="630129" y="522878"/>
                    <a:pt x="630129" y="522878"/>
                    <a:pt x="630739" y="522878"/>
                  </a:cubicBezTo>
                  <a:cubicBezTo>
                    <a:pt x="630739" y="522878"/>
                    <a:pt x="630739" y="522878"/>
                    <a:pt x="630739" y="523493"/>
                  </a:cubicBezTo>
                  <a:cubicBezTo>
                    <a:pt x="630739" y="523493"/>
                    <a:pt x="630739" y="523493"/>
                    <a:pt x="631959" y="523493"/>
                  </a:cubicBezTo>
                  <a:cubicBezTo>
                    <a:pt x="631959" y="523493"/>
                    <a:pt x="631959" y="523493"/>
                    <a:pt x="631959" y="524108"/>
                  </a:cubicBezTo>
                  <a:cubicBezTo>
                    <a:pt x="635617" y="524722"/>
                    <a:pt x="639276" y="526566"/>
                    <a:pt x="644154" y="526566"/>
                  </a:cubicBezTo>
                  <a:cubicBezTo>
                    <a:pt x="644154" y="526566"/>
                    <a:pt x="644764" y="528410"/>
                    <a:pt x="646593" y="528410"/>
                  </a:cubicBezTo>
                  <a:cubicBezTo>
                    <a:pt x="646593" y="528410"/>
                    <a:pt x="646593" y="528410"/>
                    <a:pt x="646593" y="529639"/>
                  </a:cubicBezTo>
                  <a:cubicBezTo>
                    <a:pt x="647203" y="529025"/>
                    <a:pt x="647203" y="529639"/>
                    <a:pt x="649032" y="530254"/>
                  </a:cubicBezTo>
                  <a:cubicBezTo>
                    <a:pt x="649032" y="530254"/>
                    <a:pt x="647812" y="531483"/>
                    <a:pt x="650251" y="531483"/>
                  </a:cubicBezTo>
                  <a:cubicBezTo>
                    <a:pt x="650251" y="531483"/>
                    <a:pt x="650251" y="531483"/>
                    <a:pt x="650251" y="532098"/>
                  </a:cubicBezTo>
                  <a:cubicBezTo>
                    <a:pt x="650251" y="532098"/>
                    <a:pt x="650251" y="532098"/>
                    <a:pt x="650861" y="532098"/>
                  </a:cubicBezTo>
                  <a:cubicBezTo>
                    <a:pt x="650861" y="532098"/>
                    <a:pt x="650861" y="532098"/>
                    <a:pt x="650861" y="533327"/>
                  </a:cubicBezTo>
                  <a:cubicBezTo>
                    <a:pt x="650861" y="533327"/>
                    <a:pt x="650861" y="533327"/>
                    <a:pt x="652690" y="533327"/>
                  </a:cubicBezTo>
                  <a:cubicBezTo>
                    <a:pt x="652690" y="533327"/>
                    <a:pt x="652690" y="533327"/>
                    <a:pt x="652690" y="533942"/>
                  </a:cubicBezTo>
                  <a:cubicBezTo>
                    <a:pt x="656349" y="534557"/>
                    <a:pt x="660617" y="534557"/>
                    <a:pt x="666715" y="534557"/>
                  </a:cubicBezTo>
                  <a:cubicBezTo>
                    <a:pt x="666715" y="534557"/>
                    <a:pt x="666715" y="534557"/>
                    <a:pt x="666715" y="533942"/>
                  </a:cubicBezTo>
                  <a:cubicBezTo>
                    <a:pt x="672812" y="534557"/>
                    <a:pt x="677690" y="536401"/>
                    <a:pt x="685007" y="534557"/>
                  </a:cubicBezTo>
                  <a:cubicBezTo>
                    <a:pt x="685007" y="534557"/>
                    <a:pt x="685007" y="534557"/>
                    <a:pt x="685007" y="533942"/>
                  </a:cubicBezTo>
                  <a:cubicBezTo>
                    <a:pt x="687446" y="533942"/>
                    <a:pt x="692324" y="530869"/>
                    <a:pt x="697812" y="531483"/>
                  </a:cubicBezTo>
                  <a:cubicBezTo>
                    <a:pt x="697812" y="531483"/>
                    <a:pt x="697812" y="531483"/>
                    <a:pt x="697812" y="532098"/>
                  </a:cubicBezTo>
                  <a:cubicBezTo>
                    <a:pt x="705129" y="532713"/>
                    <a:pt x="710007" y="530254"/>
                    <a:pt x="719763" y="528410"/>
                  </a:cubicBezTo>
                  <a:cubicBezTo>
                    <a:pt x="719763" y="528410"/>
                    <a:pt x="719763" y="528410"/>
                    <a:pt x="719763" y="527795"/>
                  </a:cubicBezTo>
                  <a:cubicBezTo>
                    <a:pt x="719763" y="527795"/>
                    <a:pt x="720983" y="527795"/>
                    <a:pt x="722812" y="527795"/>
                  </a:cubicBezTo>
                  <a:cubicBezTo>
                    <a:pt x="722812" y="527795"/>
                    <a:pt x="722812" y="527795"/>
                    <a:pt x="722812" y="527181"/>
                  </a:cubicBezTo>
                  <a:cubicBezTo>
                    <a:pt x="722812" y="527181"/>
                    <a:pt x="722812" y="527181"/>
                    <a:pt x="723422" y="527181"/>
                  </a:cubicBezTo>
                  <a:cubicBezTo>
                    <a:pt x="723422" y="527181"/>
                    <a:pt x="723422" y="527181"/>
                    <a:pt x="723422" y="526566"/>
                  </a:cubicBezTo>
                  <a:cubicBezTo>
                    <a:pt x="723422" y="525952"/>
                    <a:pt x="723422" y="527181"/>
                    <a:pt x="724641" y="527181"/>
                  </a:cubicBezTo>
                  <a:cubicBezTo>
                    <a:pt x="724641" y="527181"/>
                    <a:pt x="724641" y="527181"/>
                    <a:pt x="724641" y="526566"/>
                  </a:cubicBezTo>
                  <a:cubicBezTo>
                    <a:pt x="725861" y="526566"/>
                    <a:pt x="727081" y="526566"/>
                    <a:pt x="729520" y="526566"/>
                  </a:cubicBezTo>
                  <a:cubicBezTo>
                    <a:pt x="729520" y="526566"/>
                    <a:pt x="729520" y="526566"/>
                    <a:pt x="729520" y="527181"/>
                  </a:cubicBezTo>
                  <a:cubicBezTo>
                    <a:pt x="730129" y="527181"/>
                    <a:pt x="729520" y="527181"/>
                    <a:pt x="731349" y="527181"/>
                  </a:cubicBezTo>
                  <a:cubicBezTo>
                    <a:pt x="731349" y="527181"/>
                    <a:pt x="731349" y="527181"/>
                    <a:pt x="731349" y="527795"/>
                  </a:cubicBezTo>
                  <a:cubicBezTo>
                    <a:pt x="731349" y="527795"/>
                    <a:pt x="730739" y="527795"/>
                    <a:pt x="732568" y="527795"/>
                  </a:cubicBezTo>
                  <a:cubicBezTo>
                    <a:pt x="732568" y="527795"/>
                    <a:pt x="732568" y="527795"/>
                    <a:pt x="732568" y="528410"/>
                  </a:cubicBezTo>
                  <a:cubicBezTo>
                    <a:pt x="732568" y="528410"/>
                    <a:pt x="732568" y="528410"/>
                    <a:pt x="733178" y="528410"/>
                  </a:cubicBezTo>
                  <a:cubicBezTo>
                    <a:pt x="733178" y="528410"/>
                    <a:pt x="733178" y="528410"/>
                    <a:pt x="733178" y="529639"/>
                  </a:cubicBezTo>
                  <a:cubicBezTo>
                    <a:pt x="733788" y="529639"/>
                    <a:pt x="734398" y="529639"/>
                    <a:pt x="736227" y="529639"/>
                  </a:cubicBezTo>
                  <a:cubicBezTo>
                    <a:pt x="736227" y="529639"/>
                    <a:pt x="736227" y="529025"/>
                    <a:pt x="736227" y="530869"/>
                  </a:cubicBezTo>
                  <a:cubicBezTo>
                    <a:pt x="736227" y="530869"/>
                    <a:pt x="736227" y="530869"/>
                    <a:pt x="736837" y="530869"/>
                  </a:cubicBezTo>
                  <a:cubicBezTo>
                    <a:pt x="736837" y="530869"/>
                    <a:pt x="736837" y="530869"/>
                    <a:pt x="736837" y="532098"/>
                  </a:cubicBezTo>
                  <a:cubicBezTo>
                    <a:pt x="737446" y="532098"/>
                    <a:pt x="737446" y="532098"/>
                    <a:pt x="739276" y="532098"/>
                  </a:cubicBezTo>
                  <a:cubicBezTo>
                    <a:pt x="738666" y="532713"/>
                    <a:pt x="738056" y="533942"/>
                    <a:pt x="738666" y="535786"/>
                  </a:cubicBezTo>
                  <a:cubicBezTo>
                    <a:pt x="738666" y="535786"/>
                    <a:pt x="738666" y="535786"/>
                    <a:pt x="739276" y="535786"/>
                  </a:cubicBezTo>
                  <a:cubicBezTo>
                    <a:pt x="738666" y="536401"/>
                    <a:pt x="739885" y="536401"/>
                    <a:pt x="739885" y="538245"/>
                  </a:cubicBezTo>
                  <a:cubicBezTo>
                    <a:pt x="739885" y="538245"/>
                    <a:pt x="739885" y="538245"/>
                    <a:pt x="740495" y="538245"/>
                  </a:cubicBezTo>
                  <a:cubicBezTo>
                    <a:pt x="740495" y="539474"/>
                    <a:pt x="740495" y="541318"/>
                    <a:pt x="740495" y="543776"/>
                  </a:cubicBezTo>
                  <a:cubicBezTo>
                    <a:pt x="740495" y="543776"/>
                    <a:pt x="740495" y="543776"/>
                    <a:pt x="739885" y="543776"/>
                  </a:cubicBezTo>
                  <a:cubicBezTo>
                    <a:pt x="739885" y="543776"/>
                    <a:pt x="739885" y="543776"/>
                    <a:pt x="739885" y="544391"/>
                  </a:cubicBezTo>
                  <a:cubicBezTo>
                    <a:pt x="739885" y="544391"/>
                    <a:pt x="739885" y="544391"/>
                    <a:pt x="738666" y="544391"/>
                  </a:cubicBezTo>
                  <a:cubicBezTo>
                    <a:pt x="738666" y="545006"/>
                    <a:pt x="738666" y="544391"/>
                    <a:pt x="738666" y="546235"/>
                  </a:cubicBezTo>
                  <a:cubicBezTo>
                    <a:pt x="738666" y="546235"/>
                    <a:pt x="738666" y="546235"/>
                    <a:pt x="737446" y="546235"/>
                  </a:cubicBezTo>
                  <a:cubicBezTo>
                    <a:pt x="737446" y="546235"/>
                    <a:pt x="737446" y="546235"/>
                    <a:pt x="737446" y="546850"/>
                  </a:cubicBezTo>
                  <a:cubicBezTo>
                    <a:pt x="737446" y="546850"/>
                    <a:pt x="737446" y="546850"/>
                    <a:pt x="736837" y="546850"/>
                  </a:cubicBezTo>
                  <a:cubicBezTo>
                    <a:pt x="736837" y="546850"/>
                    <a:pt x="736837" y="546850"/>
                    <a:pt x="736837" y="547464"/>
                  </a:cubicBezTo>
                  <a:cubicBezTo>
                    <a:pt x="736837" y="547464"/>
                    <a:pt x="736837" y="547464"/>
                    <a:pt x="736227" y="547464"/>
                  </a:cubicBezTo>
                  <a:cubicBezTo>
                    <a:pt x="736227" y="547464"/>
                    <a:pt x="736227" y="547464"/>
                    <a:pt x="736227" y="548079"/>
                  </a:cubicBezTo>
                  <a:cubicBezTo>
                    <a:pt x="736227" y="548079"/>
                    <a:pt x="736227" y="548079"/>
                    <a:pt x="735007" y="548079"/>
                  </a:cubicBezTo>
                  <a:cubicBezTo>
                    <a:pt x="735007" y="548079"/>
                    <a:pt x="735007" y="548079"/>
                    <a:pt x="735007" y="549308"/>
                  </a:cubicBezTo>
                  <a:cubicBezTo>
                    <a:pt x="733788" y="548079"/>
                    <a:pt x="734398" y="551152"/>
                    <a:pt x="731959" y="551152"/>
                  </a:cubicBezTo>
                  <a:cubicBezTo>
                    <a:pt x="731959" y="551152"/>
                    <a:pt x="731959" y="551152"/>
                    <a:pt x="731959" y="551767"/>
                  </a:cubicBezTo>
                  <a:cubicBezTo>
                    <a:pt x="731959" y="551767"/>
                    <a:pt x="731959" y="551767"/>
                    <a:pt x="731349" y="551767"/>
                  </a:cubicBezTo>
                  <a:cubicBezTo>
                    <a:pt x="731349" y="552382"/>
                    <a:pt x="731349" y="551767"/>
                    <a:pt x="731349" y="553611"/>
                  </a:cubicBezTo>
                  <a:cubicBezTo>
                    <a:pt x="731349" y="553611"/>
                    <a:pt x="731349" y="553611"/>
                    <a:pt x="730739" y="553611"/>
                  </a:cubicBezTo>
                  <a:cubicBezTo>
                    <a:pt x="730739" y="553611"/>
                    <a:pt x="730739" y="553611"/>
                    <a:pt x="730739" y="554226"/>
                  </a:cubicBezTo>
                  <a:cubicBezTo>
                    <a:pt x="730739" y="554226"/>
                    <a:pt x="730739" y="554226"/>
                    <a:pt x="729520" y="554226"/>
                  </a:cubicBezTo>
                  <a:cubicBezTo>
                    <a:pt x="729520" y="554226"/>
                    <a:pt x="729520" y="554226"/>
                    <a:pt x="729520" y="554840"/>
                  </a:cubicBezTo>
                  <a:cubicBezTo>
                    <a:pt x="729520" y="554840"/>
                    <a:pt x="729520" y="554840"/>
                    <a:pt x="728910" y="554840"/>
                  </a:cubicBezTo>
                  <a:cubicBezTo>
                    <a:pt x="728910" y="554840"/>
                    <a:pt x="728910" y="554840"/>
                    <a:pt x="728910" y="555455"/>
                  </a:cubicBezTo>
                  <a:cubicBezTo>
                    <a:pt x="728300" y="555455"/>
                    <a:pt x="727690" y="556684"/>
                    <a:pt x="725251" y="557299"/>
                  </a:cubicBezTo>
                  <a:cubicBezTo>
                    <a:pt x="725251" y="557299"/>
                    <a:pt x="725251" y="557299"/>
                    <a:pt x="725251" y="557914"/>
                  </a:cubicBezTo>
                  <a:cubicBezTo>
                    <a:pt x="725251" y="557914"/>
                    <a:pt x="725251" y="557914"/>
                    <a:pt x="724641" y="557914"/>
                  </a:cubicBezTo>
                  <a:cubicBezTo>
                    <a:pt x="724641" y="557914"/>
                    <a:pt x="724641" y="557914"/>
                    <a:pt x="724641" y="558528"/>
                  </a:cubicBezTo>
                  <a:cubicBezTo>
                    <a:pt x="724641" y="558528"/>
                    <a:pt x="725251" y="558528"/>
                    <a:pt x="723422" y="558528"/>
                  </a:cubicBezTo>
                  <a:cubicBezTo>
                    <a:pt x="723422" y="558528"/>
                    <a:pt x="723422" y="558528"/>
                    <a:pt x="723422" y="559143"/>
                  </a:cubicBezTo>
                  <a:cubicBezTo>
                    <a:pt x="722812" y="559143"/>
                    <a:pt x="723422" y="559143"/>
                    <a:pt x="721593" y="559143"/>
                  </a:cubicBezTo>
                  <a:cubicBezTo>
                    <a:pt x="721593" y="559143"/>
                    <a:pt x="721593" y="561601"/>
                    <a:pt x="719763" y="561601"/>
                  </a:cubicBezTo>
                  <a:cubicBezTo>
                    <a:pt x="719763" y="561601"/>
                    <a:pt x="719763" y="561601"/>
                    <a:pt x="719763" y="562216"/>
                  </a:cubicBezTo>
                  <a:cubicBezTo>
                    <a:pt x="719763" y="562216"/>
                    <a:pt x="719763" y="562216"/>
                    <a:pt x="719154" y="562216"/>
                  </a:cubicBezTo>
                  <a:cubicBezTo>
                    <a:pt x="719154" y="564675"/>
                    <a:pt x="718544" y="567748"/>
                    <a:pt x="719763" y="571436"/>
                  </a:cubicBezTo>
                  <a:cubicBezTo>
                    <a:pt x="719763" y="571436"/>
                    <a:pt x="719763" y="571436"/>
                    <a:pt x="720373" y="571436"/>
                  </a:cubicBezTo>
                  <a:cubicBezTo>
                    <a:pt x="720373" y="572051"/>
                    <a:pt x="720373" y="571436"/>
                    <a:pt x="720373" y="573280"/>
                  </a:cubicBezTo>
                  <a:cubicBezTo>
                    <a:pt x="720373" y="573280"/>
                    <a:pt x="720373" y="573280"/>
                    <a:pt x="720983" y="573280"/>
                  </a:cubicBezTo>
                  <a:cubicBezTo>
                    <a:pt x="720983" y="573280"/>
                    <a:pt x="720983" y="572665"/>
                    <a:pt x="720983" y="574509"/>
                  </a:cubicBezTo>
                  <a:cubicBezTo>
                    <a:pt x="720983" y="574509"/>
                    <a:pt x="720983" y="574509"/>
                    <a:pt x="721593" y="574509"/>
                  </a:cubicBezTo>
                  <a:cubicBezTo>
                    <a:pt x="721593" y="574509"/>
                    <a:pt x="721593" y="574509"/>
                    <a:pt x="721593" y="575739"/>
                  </a:cubicBezTo>
                  <a:cubicBezTo>
                    <a:pt x="721593" y="575739"/>
                    <a:pt x="721593" y="575739"/>
                    <a:pt x="722812" y="575739"/>
                  </a:cubicBezTo>
                  <a:cubicBezTo>
                    <a:pt x="722812" y="575739"/>
                    <a:pt x="722812" y="575739"/>
                    <a:pt x="722812" y="576968"/>
                  </a:cubicBezTo>
                  <a:cubicBezTo>
                    <a:pt x="722812" y="576968"/>
                    <a:pt x="722812" y="576968"/>
                    <a:pt x="723422" y="576968"/>
                  </a:cubicBezTo>
                  <a:cubicBezTo>
                    <a:pt x="723422" y="576968"/>
                    <a:pt x="723422" y="576968"/>
                    <a:pt x="723422" y="577582"/>
                  </a:cubicBezTo>
                  <a:cubicBezTo>
                    <a:pt x="723422" y="577582"/>
                    <a:pt x="723422" y="577582"/>
                    <a:pt x="724032" y="577582"/>
                  </a:cubicBezTo>
                  <a:cubicBezTo>
                    <a:pt x="724032" y="577582"/>
                    <a:pt x="724032" y="577582"/>
                    <a:pt x="724032" y="578197"/>
                  </a:cubicBezTo>
                  <a:cubicBezTo>
                    <a:pt x="724032" y="578197"/>
                    <a:pt x="724032" y="578197"/>
                    <a:pt x="724641" y="578197"/>
                  </a:cubicBezTo>
                  <a:cubicBezTo>
                    <a:pt x="724641" y="578197"/>
                    <a:pt x="724641" y="578197"/>
                    <a:pt x="724641" y="578812"/>
                  </a:cubicBezTo>
                  <a:cubicBezTo>
                    <a:pt x="724641" y="578812"/>
                    <a:pt x="724641" y="578812"/>
                    <a:pt x="725251" y="578812"/>
                  </a:cubicBezTo>
                  <a:cubicBezTo>
                    <a:pt x="725251" y="578812"/>
                    <a:pt x="725251" y="578812"/>
                    <a:pt x="725251" y="579426"/>
                  </a:cubicBezTo>
                  <a:cubicBezTo>
                    <a:pt x="725861" y="579426"/>
                    <a:pt x="725861" y="580041"/>
                    <a:pt x="727690" y="580656"/>
                  </a:cubicBezTo>
                  <a:cubicBezTo>
                    <a:pt x="727690" y="580656"/>
                    <a:pt x="727690" y="580656"/>
                    <a:pt x="727690" y="581270"/>
                  </a:cubicBezTo>
                  <a:cubicBezTo>
                    <a:pt x="727690" y="581270"/>
                    <a:pt x="727081" y="581270"/>
                    <a:pt x="728910" y="581270"/>
                  </a:cubicBezTo>
                  <a:cubicBezTo>
                    <a:pt x="728910" y="581270"/>
                    <a:pt x="728910" y="581270"/>
                    <a:pt x="728910" y="581885"/>
                  </a:cubicBezTo>
                  <a:cubicBezTo>
                    <a:pt x="730129" y="581270"/>
                    <a:pt x="730739" y="582500"/>
                    <a:pt x="732568" y="582500"/>
                  </a:cubicBezTo>
                  <a:cubicBezTo>
                    <a:pt x="732568" y="582500"/>
                    <a:pt x="732568" y="582500"/>
                    <a:pt x="732568" y="583114"/>
                  </a:cubicBezTo>
                  <a:cubicBezTo>
                    <a:pt x="734398" y="583114"/>
                    <a:pt x="735617" y="584958"/>
                    <a:pt x="738666" y="584958"/>
                  </a:cubicBezTo>
                  <a:cubicBezTo>
                    <a:pt x="738666" y="584958"/>
                    <a:pt x="738666" y="584958"/>
                    <a:pt x="738666" y="585573"/>
                  </a:cubicBezTo>
                  <a:cubicBezTo>
                    <a:pt x="738666" y="585573"/>
                    <a:pt x="738056" y="585573"/>
                    <a:pt x="739885" y="585573"/>
                  </a:cubicBezTo>
                  <a:cubicBezTo>
                    <a:pt x="739885" y="585573"/>
                    <a:pt x="739885" y="585573"/>
                    <a:pt x="739885" y="586188"/>
                  </a:cubicBezTo>
                  <a:cubicBezTo>
                    <a:pt x="739885" y="586188"/>
                    <a:pt x="739885" y="586188"/>
                    <a:pt x="741105" y="586188"/>
                  </a:cubicBezTo>
                  <a:cubicBezTo>
                    <a:pt x="741105" y="586188"/>
                    <a:pt x="741105" y="586188"/>
                    <a:pt x="741105" y="586802"/>
                  </a:cubicBezTo>
                  <a:cubicBezTo>
                    <a:pt x="742324" y="587417"/>
                    <a:pt x="744763" y="587417"/>
                    <a:pt x="747202" y="588646"/>
                  </a:cubicBezTo>
                  <a:cubicBezTo>
                    <a:pt x="747202" y="588646"/>
                    <a:pt x="747202" y="588646"/>
                    <a:pt x="747202" y="589261"/>
                  </a:cubicBezTo>
                  <a:cubicBezTo>
                    <a:pt x="749641" y="590490"/>
                    <a:pt x="752690" y="592334"/>
                    <a:pt x="757568" y="592334"/>
                  </a:cubicBezTo>
                  <a:cubicBezTo>
                    <a:pt x="757568" y="592334"/>
                    <a:pt x="757568" y="592334"/>
                    <a:pt x="757568" y="592949"/>
                  </a:cubicBezTo>
                  <a:cubicBezTo>
                    <a:pt x="758788" y="592334"/>
                    <a:pt x="760007" y="594793"/>
                    <a:pt x="763056" y="594178"/>
                  </a:cubicBezTo>
                  <a:cubicBezTo>
                    <a:pt x="763056" y="594178"/>
                    <a:pt x="763056" y="594178"/>
                    <a:pt x="763056" y="594793"/>
                  </a:cubicBezTo>
                  <a:cubicBezTo>
                    <a:pt x="763056" y="594793"/>
                    <a:pt x="763056" y="594793"/>
                    <a:pt x="763666" y="594793"/>
                  </a:cubicBezTo>
                  <a:cubicBezTo>
                    <a:pt x="763666" y="594793"/>
                    <a:pt x="763666" y="594793"/>
                    <a:pt x="763666" y="596022"/>
                  </a:cubicBezTo>
                  <a:cubicBezTo>
                    <a:pt x="763666" y="596022"/>
                    <a:pt x="763666" y="596022"/>
                    <a:pt x="765495" y="596022"/>
                  </a:cubicBezTo>
                  <a:cubicBezTo>
                    <a:pt x="765495" y="596022"/>
                    <a:pt x="765495" y="596022"/>
                    <a:pt x="765495" y="596637"/>
                  </a:cubicBezTo>
                  <a:cubicBezTo>
                    <a:pt x="765495" y="596637"/>
                    <a:pt x="764885" y="596637"/>
                    <a:pt x="766715" y="596637"/>
                  </a:cubicBezTo>
                  <a:cubicBezTo>
                    <a:pt x="766715" y="596637"/>
                    <a:pt x="766715" y="596637"/>
                    <a:pt x="766715" y="597251"/>
                  </a:cubicBezTo>
                  <a:cubicBezTo>
                    <a:pt x="766715" y="597251"/>
                    <a:pt x="767934" y="597251"/>
                    <a:pt x="769763" y="597251"/>
                  </a:cubicBezTo>
                  <a:cubicBezTo>
                    <a:pt x="769763" y="597251"/>
                    <a:pt x="769763" y="597251"/>
                    <a:pt x="769763" y="597866"/>
                  </a:cubicBezTo>
                  <a:cubicBezTo>
                    <a:pt x="769763" y="597866"/>
                    <a:pt x="770373" y="597866"/>
                    <a:pt x="771593" y="597866"/>
                  </a:cubicBezTo>
                  <a:cubicBezTo>
                    <a:pt x="771593" y="597866"/>
                    <a:pt x="771593" y="597866"/>
                    <a:pt x="771593" y="598481"/>
                  </a:cubicBezTo>
                  <a:cubicBezTo>
                    <a:pt x="772202" y="598481"/>
                    <a:pt x="771593" y="598481"/>
                    <a:pt x="773422" y="598481"/>
                  </a:cubicBezTo>
                  <a:cubicBezTo>
                    <a:pt x="773422" y="598481"/>
                    <a:pt x="773422" y="598481"/>
                    <a:pt x="773422" y="599095"/>
                  </a:cubicBezTo>
                  <a:cubicBezTo>
                    <a:pt x="773422" y="599095"/>
                    <a:pt x="772812" y="599095"/>
                    <a:pt x="774641" y="599095"/>
                  </a:cubicBezTo>
                  <a:cubicBezTo>
                    <a:pt x="774641" y="599095"/>
                    <a:pt x="774641" y="599095"/>
                    <a:pt x="774641" y="600325"/>
                  </a:cubicBezTo>
                  <a:cubicBezTo>
                    <a:pt x="774641" y="600325"/>
                    <a:pt x="774641" y="600325"/>
                    <a:pt x="775861" y="600325"/>
                  </a:cubicBezTo>
                  <a:cubicBezTo>
                    <a:pt x="775861" y="600325"/>
                    <a:pt x="775861" y="600325"/>
                    <a:pt x="775861" y="600939"/>
                  </a:cubicBezTo>
                  <a:cubicBezTo>
                    <a:pt x="775861" y="600939"/>
                    <a:pt x="775861" y="600939"/>
                    <a:pt x="777080" y="600939"/>
                  </a:cubicBezTo>
                  <a:cubicBezTo>
                    <a:pt x="777080" y="600939"/>
                    <a:pt x="777080" y="600939"/>
                    <a:pt x="777080" y="601554"/>
                  </a:cubicBezTo>
                  <a:cubicBezTo>
                    <a:pt x="777080" y="601554"/>
                    <a:pt x="777690" y="601554"/>
                    <a:pt x="779519" y="601554"/>
                  </a:cubicBezTo>
                  <a:cubicBezTo>
                    <a:pt x="779519" y="601554"/>
                    <a:pt x="779519" y="601554"/>
                    <a:pt x="779519" y="602169"/>
                  </a:cubicBezTo>
                  <a:cubicBezTo>
                    <a:pt x="780739" y="602169"/>
                    <a:pt x="782568" y="602169"/>
                    <a:pt x="785007" y="602169"/>
                  </a:cubicBezTo>
                  <a:cubicBezTo>
                    <a:pt x="785007" y="602169"/>
                    <a:pt x="785007" y="602169"/>
                    <a:pt x="785007" y="602783"/>
                  </a:cubicBezTo>
                  <a:cubicBezTo>
                    <a:pt x="785007" y="602783"/>
                    <a:pt x="785007" y="602783"/>
                    <a:pt x="785617" y="602783"/>
                  </a:cubicBezTo>
                  <a:cubicBezTo>
                    <a:pt x="785617" y="602783"/>
                    <a:pt x="785617" y="602783"/>
                    <a:pt x="785617" y="604013"/>
                  </a:cubicBezTo>
                  <a:cubicBezTo>
                    <a:pt x="785617" y="604013"/>
                    <a:pt x="786227" y="604013"/>
                    <a:pt x="787446" y="604013"/>
                  </a:cubicBezTo>
                  <a:cubicBezTo>
                    <a:pt x="787446" y="604013"/>
                    <a:pt x="787446" y="604013"/>
                    <a:pt x="787446" y="604627"/>
                  </a:cubicBezTo>
                  <a:cubicBezTo>
                    <a:pt x="788666" y="605242"/>
                    <a:pt x="790495" y="603398"/>
                    <a:pt x="791715" y="605242"/>
                  </a:cubicBezTo>
                  <a:cubicBezTo>
                    <a:pt x="791715" y="605242"/>
                    <a:pt x="791715" y="605242"/>
                    <a:pt x="791715" y="604627"/>
                  </a:cubicBezTo>
                  <a:cubicBezTo>
                    <a:pt x="792324" y="604013"/>
                    <a:pt x="791715" y="605242"/>
                    <a:pt x="793544" y="605242"/>
                  </a:cubicBezTo>
                  <a:cubicBezTo>
                    <a:pt x="793544" y="605242"/>
                    <a:pt x="793544" y="605242"/>
                    <a:pt x="793544" y="605857"/>
                  </a:cubicBezTo>
                  <a:cubicBezTo>
                    <a:pt x="793544" y="605857"/>
                    <a:pt x="792934" y="605857"/>
                    <a:pt x="794763" y="605857"/>
                  </a:cubicBezTo>
                  <a:cubicBezTo>
                    <a:pt x="794763" y="605857"/>
                    <a:pt x="794763" y="605857"/>
                    <a:pt x="794763" y="606471"/>
                  </a:cubicBezTo>
                  <a:cubicBezTo>
                    <a:pt x="795373" y="606471"/>
                    <a:pt x="796593" y="606471"/>
                    <a:pt x="798422" y="606471"/>
                  </a:cubicBezTo>
                  <a:cubicBezTo>
                    <a:pt x="798422" y="606471"/>
                    <a:pt x="798422" y="606471"/>
                    <a:pt x="798422" y="607086"/>
                  </a:cubicBezTo>
                  <a:cubicBezTo>
                    <a:pt x="798422" y="607086"/>
                    <a:pt x="799032" y="607086"/>
                    <a:pt x="800861" y="607086"/>
                  </a:cubicBezTo>
                  <a:cubicBezTo>
                    <a:pt x="800861" y="607086"/>
                    <a:pt x="800861" y="607086"/>
                    <a:pt x="800861" y="608315"/>
                  </a:cubicBezTo>
                  <a:cubicBezTo>
                    <a:pt x="800861" y="608315"/>
                    <a:pt x="801471" y="608315"/>
                    <a:pt x="802690" y="608315"/>
                  </a:cubicBezTo>
                  <a:cubicBezTo>
                    <a:pt x="802690" y="608315"/>
                    <a:pt x="802690" y="608315"/>
                    <a:pt x="802690" y="608930"/>
                  </a:cubicBezTo>
                  <a:cubicBezTo>
                    <a:pt x="803300" y="608930"/>
                    <a:pt x="803910" y="608930"/>
                    <a:pt x="805739" y="608930"/>
                  </a:cubicBezTo>
                  <a:cubicBezTo>
                    <a:pt x="805739" y="608930"/>
                    <a:pt x="805739" y="608930"/>
                    <a:pt x="805739" y="609544"/>
                  </a:cubicBezTo>
                  <a:cubicBezTo>
                    <a:pt x="806958" y="609544"/>
                    <a:pt x="808178" y="610774"/>
                    <a:pt x="810617" y="610159"/>
                  </a:cubicBezTo>
                  <a:cubicBezTo>
                    <a:pt x="810617" y="610159"/>
                    <a:pt x="810617" y="610159"/>
                    <a:pt x="810617" y="610774"/>
                  </a:cubicBezTo>
                  <a:cubicBezTo>
                    <a:pt x="810617" y="610774"/>
                    <a:pt x="810617" y="610774"/>
                    <a:pt x="811227" y="610774"/>
                  </a:cubicBezTo>
                  <a:cubicBezTo>
                    <a:pt x="811227" y="610774"/>
                    <a:pt x="811227" y="610774"/>
                    <a:pt x="811227" y="610159"/>
                  </a:cubicBezTo>
                  <a:cubicBezTo>
                    <a:pt x="811227" y="610159"/>
                    <a:pt x="811227" y="610159"/>
                    <a:pt x="812446" y="610159"/>
                  </a:cubicBezTo>
                  <a:cubicBezTo>
                    <a:pt x="812446" y="610159"/>
                    <a:pt x="812446" y="610159"/>
                    <a:pt x="812446" y="610774"/>
                  </a:cubicBezTo>
                  <a:cubicBezTo>
                    <a:pt x="812446" y="610774"/>
                    <a:pt x="813056" y="610774"/>
                    <a:pt x="814276" y="610774"/>
                  </a:cubicBezTo>
                  <a:cubicBezTo>
                    <a:pt x="814276" y="610774"/>
                    <a:pt x="814276" y="610774"/>
                    <a:pt x="814276" y="612003"/>
                  </a:cubicBezTo>
                  <a:cubicBezTo>
                    <a:pt x="814276" y="612003"/>
                    <a:pt x="814885" y="612003"/>
                    <a:pt x="816715" y="612003"/>
                  </a:cubicBezTo>
                  <a:cubicBezTo>
                    <a:pt x="816715" y="612003"/>
                    <a:pt x="816715" y="612003"/>
                    <a:pt x="816715" y="612618"/>
                  </a:cubicBezTo>
                  <a:cubicBezTo>
                    <a:pt x="816715" y="612618"/>
                    <a:pt x="817934" y="612618"/>
                    <a:pt x="819763" y="612618"/>
                  </a:cubicBezTo>
                  <a:cubicBezTo>
                    <a:pt x="819763" y="612618"/>
                    <a:pt x="819763" y="612618"/>
                    <a:pt x="819763" y="613232"/>
                  </a:cubicBezTo>
                  <a:cubicBezTo>
                    <a:pt x="819763" y="613232"/>
                    <a:pt x="819763" y="613232"/>
                    <a:pt x="820373" y="613232"/>
                  </a:cubicBezTo>
                  <a:cubicBezTo>
                    <a:pt x="820373" y="613232"/>
                    <a:pt x="820373" y="613232"/>
                    <a:pt x="820373" y="613847"/>
                  </a:cubicBezTo>
                  <a:cubicBezTo>
                    <a:pt x="820983" y="613232"/>
                    <a:pt x="820983" y="615076"/>
                    <a:pt x="822812" y="614462"/>
                  </a:cubicBezTo>
                  <a:cubicBezTo>
                    <a:pt x="822812" y="614462"/>
                    <a:pt x="822812" y="614462"/>
                    <a:pt x="822812" y="615691"/>
                  </a:cubicBezTo>
                  <a:cubicBezTo>
                    <a:pt x="823422" y="615691"/>
                    <a:pt x="823422" y="615691"/>
                    <a:pt x="825251" y="615691"/>
                  </a:cubicBezTo>
                  <a:cubicBezTo>
                    <a:pt x="825251" y="615691"/>
                    <a:pt x="825251" y="615691"/>
                    <a:pt x="825251" y="616306"/>
                  </a:cubicBezTo>
                  <a:cubicBezTo>
                    <a:pt x="825251" y="616306"/>
                    <a:pt x="825251" y="616306"/>
                    <a:pt x="826471" y="616306"/>
                  </a:cubicBezTo>
                  <a:cubicBezTo>
                    <a:pt x="826471" y="616306"/>
                    <a:pt x="826471" y="616306"/>
                    <a:pt x="826471" y="616920"/>
                  </a:cubicBezTo>
                  <a:cubicBezTo>
                    <a:pt x="826471" y="616920"/>
                    <a:pt x="826471" y="616920"/>
                    <a:pt x="827690" y="616920"/>
                  </a:cubicBezTo>
                  <a:cubicBezTo>
                    <a:pt x="827690" y="616920"/>
                    <a:pt x="827690" y="616920"/>
                    <a:pt x="827690" y="617535"/>
                  </a:cubicBezTo>
                  <a:cubicBezTo>
                    <a:pt x="827690" y="617535"/>
                    <a:pt x="827690" y="617535"/>
                    <a:pt x="828300" y="617535"/>
                  </a:cubicBezTo>
                  <a:cubicBezTo>
                    <a:pt x="828300" y="617535"/>
                    <a:pt x="828300" y="617535"/>
                    <a:pt x="828300" y="618150"/>
                  </a:cubicBezTo>
                  <a:cubicBezTo>
                    <a:pt x="828300" y="618150"/>
                    <a:pt x="827690" y="618150"/>
                    <a:pt x="829519" y="618150"/>
                  </a:cubicBezTo>
                  <a:cubicBezTo>
                    <a:pt x="829519" y="618150"/>
                    <a:pt x="829519" y="618150"/>
                    <a:pt x="829519" y="618764"/>
                  </a:cubicBezTo>
                  <a:cubicBezTo>
                    <a:pt x="829519" y="618764"/>
                    <a:pt x="830129" y="618764"/>
                    <a:pt x="831958" y="618764"/>
                  </a:cubicBezTo>
                  <a:cubicBezTo>
                    <a:pt x="831958" y="618764"/>
                    <a:pt x="831958" y="618764"/>
                    <a:pt x="831958" y="619994"/>
                  </a:cubicBezTo>
                  <a:cubicBezTo>
                    <a:pt x="831958" y="619994"/>
                    <a:pt x="831349" y="619994"/>
                    <a:pt x="833178" y="619994"/>
                  </a:cubicBezTo>
                  <a:cubicBezTo>
                    <a:pt x="833178" y="619994"/>
                    <a:pt x="833178" y="619994"/>
                    <a:pt x="833178" y="620609"/>
                  </a:cubicBezTo>
                  <a:cubicBezTo>
                    <a:pt x="833178" y="620609"/>
                    <a:pt x="833178" y="620609"/>
                    <a:pt x="834397" y="620609"/>
                  </a:cubicBezTo>
                  <a:cubicBezTo>
                    <a:pt x="834397" y="620609"/>
                    <a:pt x="834397" y="620609"/>
                    <a:pt x="834397" y="621223"/>
                  </a:cubicBezTo>
                  <a:cubicBezTo>
                    <a:pt x="834397" y="621223"/>
                    <a:pt x="834397" y="621223"/>
                    <a:pt x="835617" y="621223"/>
                  </a:cubicBezTo>
                  <a:cubicBezTo>
                    <a:pt x="835617" y="621223"/>
                    <a:pt x="835617" y="621223"/>
                    <a:pt x="835617" y="621838"/>
                  </a:cubicBezTo>
                  <a:cubicBezTo>
                    <a:pt x="835617" y="621838"/>
                    <a:pt x="835007" y="621838"/>
                    <a:pt x="836836" y="621838"/>
                  </a:cubicBezTo>
                  <a:cubicBezTo>
                    <a:pt x="836836" y="621838"/>
                    <a:pt x="836836" y="621838"/>
                    <a:pt x="836836" y="622453"/>
                  </a:cubicBezTo>
                  <a:cubicBezTo>
                    <a:pt x="836836" y="622453"/>
                    <a:pt x="836836" y="622453"/>
                    <a:pt x="837446" y="622453"/>
                  </a:cubicBezTo>
                  <a:cubicBezTo>
                    <a:pt x="837446" y="622453"/>
                    <a:pt x="837446" y="622453"/>
                    <a:pt x="837446" y="623682"/>
                  </a:cubicBezTo>
                  <a:cubicBezTo>
                    <a:pt x="837446" y="623682"/>
                    <a:pt x="837446" y="623682"/>
                    <a:pt x="838056" y="623682"/>
                  </a:cubicBezTo>
                  <a:cubicBezTo>
                    <a:pt x="838056" y="623682"/>
                    <a:pt x="838056" y="623682"/>
                    <a:pt x="838056" y="624297"/>
                  </a:cubicBezTo>
                  <a:cubicBezTo>
                    <a:pt x="838056" y="624297"/>
                    <a:pt x="838056" y="624297"/>
                    <a:pt x="839276" y="624297"/>
                  </a:cubicBezTo>
                  <a:cubicBezTo>
                    <a:pt x="839276" y="624297"/>
                    <a:pt x="839276" y="624297"/>
                    <a:pt x="839276" y="624911"/>
                  </a:cubicBezTo>
                  <a:cubicBezTo>
                    <a:pt x="839276" y="624911"/>
                    <a:pt x="839276" y="624911"/>
                    <a:pt x="839885" y="624911"/>
                  </a:cubicBezTo>
                  <a:cubicBezTo>
                    <a:pt x="839885" y="624911"/>
                    <a:pt x="839885" y="624911"/>
                    <a:pt x="839885" y="625526"/>
                  </a:cubicBezTo>
                  <a:cubicBezTo>
                    <a:pt x="839885" y="625526"/>
                    <a:pt x="839885" y="625526"/>
                    <a:pt x="840495" y="625526"/>
                  </a:cubicBezTo>
                  <a:cubicBezTo>
                    <a:pt x="840495" y="625526"/>
                    <a:pt x="840495" y="625526"/>
                    <a:pt x="840495" y="626141"/>
                  </a:cubicBezTo>
                  <a:cubicBezTo>
                    <a:pt x="840495" y="626141"/>
                    <a:pt x="840495" y="626141"/>
                    <a:pt x="841105" y="626141"/>
                  </a:cubicBezTo>
                  <a:cubicBezTo>
                    <a:pt x="841105" y="626755"/>
                    <a:pt x="841105" y="626141"/>
                    <a:pt x="841105" y="627985"/>
                  </a:cubicBezTo>
                  <a:cubicBezTo>
                    <a:pt x="841105" y="627985"/>
                    <a:pt x="841715" y="627985"/>
                    <a:pt x="843544" y="627985"/>
                  </a:cubicBezTo>
                  <a:cubicBezTo>
                    <a:pt x="843544" y="627985"/>
                    <a:pt x="843544" y="627985"/>
                    <a:pt x="843544" y="628599"/>
                  </a:cubicBezTo>
                  <a:cubicBezTo>
                    <a:pt x="843544" y="628599"/>
                    <a:pt x="842934" y="628599"/>
                    <a:pt x="844763" y="628599"/>
                  </a:cubicBezTo>
                  <a:cubicBezTo>
                    <a:pt x="844763" y="628599"/>
                    <a:pt x="844763" y="628599"/>
                    <a:pt x="844763" y="629214"/>
                  </a:cubicBezTo>
                  <a:cubicBezTo>
                    <a:pt x="844763" y="629214"/>
                    <a:pt x="844763" y="629214"/>
                    <a:pt x="845373" y="629214"/>
                  </a:cubicBezTo>
                  <a:cubicBezTo>
                    <a:pt x="845373" y="629214"/>
                    <a:pt x="845373" y="629214"/>
                    <a:pt x="845373" y="629829"/>
                  </a:cubicBezTo>
                  <a:cubicBezTo>
                    <a:pt x="845373" y="629829"/>
                    <a:pt x="845373" y="629829"/>
                    <a:pt x="845983" y="629829"/>
                  </a:cubicBezTo>
                  <a:cubicBezTo>
                    <a:pt x="845983" y="629829"/>
                    <a:pt x="845983" y="629829"/>
                    <a:pt x="845983" y="630443"/>
                  </a:cubicBezTo>
                  <a:cubicBezTo>
                    <a:pt x="846593" y="630443"/>
                    <a:pt x="845983" y="630443"/>
                    <a:pt x="847812" y="630443"/>
                  </a:cubicBezTo>
                  <a:cubicBezTo>
                    <a:pt x="847812" y="630443"/>
                    <a:pt x="847812" y="630443"/>
                    <a:pt x="847812" y="631672"/>
                  </a:cubicBezTo>
                  <a:cubicBezTo>
                    <a:pt x="847812" y="631672"/>
                    <a:pt x="847812" y="631672"/>
                    <a:pt x="848422" y="631672"/>
                  </a:cubicBezTo>
                  <a:cubicBezTo>
                    <a:pt x="848422" y="631672"/>
                    <a:pt x="848422" y="631672"/>
                    <a:pt x="848422" y="632287"/>
                  </a:cubicBezTo>
                  <a:cubicBezTo>
                    <a:pt x="848422" y="632287"/>
                    <a:pt x="848422" y="632287"/>
                    <a:pt x="849641" y="632287"/>
                  </a:cubicBezTo>
                  <a:cubicBezTo>
                    <a:pt x="849641" y="632287"/>
                    <a:pt x="849641" y="632287"/>
                    <a:pt x="849641" y="632902"/>
                  </a:cubicBezTo>
                  <a:cubicBezTo>
                    <a:pt x="850251" y="632902"/>
                    <a:pt x="849641" y="632902"/>
                    <a:pt x="851471" y="632902"/>
                  </a:cubicBezTo>
                  <a:cubicBezTo>
                    <a:pt x="851471" y="632902"/>
                    <a:pt x="851471" y="632902"/>
                    <a:pt x="851471" y="634131"/>
                  </a:cubicBezTo>
                  <a:cubicBezTo>
                    <a:pt x="851471" y="634131"/>
                    <a:pt x="850861" y="634131"/>
                    <a:pt x="852690" y="634131"/>
                  </a:cubicBezTo>
                  <a:cubicBezTo>
                    <a:pt x="852690" y="634131"/>
                    <a:pt x="852690" y="634131"/>
                    <a:pt x="852690" y="635360"/>
                  </a:cubicBezTo>
                  <a:cubicBezTo>
                    <a:pt x="854519" y="634746"/>
                    <a:pt x="855739" y="636590"/>
                    <a:pt x="858788" y="636590"/>
                  </a:cubicBezTo>
                  <a:cubicBezTo>
                    <a:pt x="858788" y="636590"/>
                    <a:pt x="858788" y="636590"/>
                    <a:pt x="858788" y="637204"/>
                  </a:cubicBezTo>
                  <a:cubicBezTo>
                    <a:pt x="858788" y="637204"/>
                    <a:pt x="859397" y="637204"/>
                    <a:pt x="861227" y="637204"/>
                  </a:cubicBezTo>
                  <a:cubicBezTo>
                    <a:pt x="861227" y="637204"/>
                    <a:pt x="861227" y="637204"/>
                    <a:pt x="861227" y="637819"/>
                  </a:cubicBezTo>
                  <a:cubicBezTo>
                    <a:pt x="861227" y="637819"/>
                    <a:pt x="861227" y="637819"/>
                    <a:pt x="861836" y="637204"/>
                  </a:cubicBezTo>
                  <a:cubicBezTo>
                    <a:pt x="861836" y="637204"/>
                    <a:pt x="861836" y="637204"/>
                    <a:pt x="861836" y="637819"/>
                  </a:cubicBezTo>
                  <a:cubicBezTo>
                    <a:pt x="862446" y="637819"/>
                    <a:pt x="863056" y="637819"/>
                    <a:pt x="864885" y="637819"/>
                  </a:cubicBezTo>
                  <a:cubicBezTo>
                    <a:pt x="864885" y="637819"/>
                    <a:pt x="864885" y="637819"/>
                    <a:pt x="864885" y="638434"/>
                  </a:cubicBezTo>
                  <a:cubicBezTo>
                    <a:pt x="865495" y="638434"/>
                    <a:pt x="866715" y="638434"/>
                    <a:pt x="868544" y="638434"/>
                  </a:cubicBezTo>
                  <a:cubicBezTo>
                    <a:pt x="868544" y="638434"/>
                    <a:pt x="868544" y="638434"/>
                    <a:pt x="868544" y="639663"/>
                  </a:cubicBezTo>
                  <a:cubicBezTo>
                    <a:pt x="868544" y="639663"/>
                    <a:pt x="869154" y="639663"/>
                    <a:pt x="870983" y="639663"/>
                  </a:cubicBezTo>
                  <a:cubicBezTo>
                    <a:pt x="870983" y="639663"/>
                    <a:pt x="870983" y="639663"/>
                    <a:pt x="870983" y="640278"/>
                  </a:cubicBezTo>
                  <a:cubicBezTo>
                    <a:pt x="871593" y="639663"/>
                    <a:pt x="872202" y="640892"/>
                    <a:pt x="874641" y="640892"/>
                  </a:cubicBezTo>
                  <a:cubicBezTo>
                    <a:pt x="874032" y="641507"/>
                    <a:pt x="875251" y="642736"/>
                    <a:pt x="877080" y="643351"/>
                  </a:cubicBezTo>
                  <a:cubicBezTo>
                    <a:pt x="877080" y="643351"/>
                    <a:pt x="877080" y="643351"/>
                    <a:pt x="877080" y="643966"/>
                  </a:cubicBezTo>
                  <a:cubicBezTo>
                    <a:pt x="877080" y="643966"/>
                    <a:pt x="877080" y="643966"/>
                    <a:pt x="878300" y="643966"/>
                  </a:cubicBezTo>
                  <a:cubicBezTo>
                    <a:pt x="878300" y="643966"/>
                    <a:pt x="878300" y="643966"/>
                    <a:pt x="878300" y="643351"/>
                  </a:cubicBezTo>
                  <a:cubicBezTo>
                    <a:pt x="878300" y="643351"/>
                    <a:pt x="878300" y="643351"/>
                    <a:pt x="878910" y="643351"/>
                  </a:cubicBezTo>
                  <a:cubicBezTo>
                    <a:pt x="878910" y="643351"/>
                    <a:pt x="878910" y="643351"/>
                    <a:pt x="878910" y="643966"/>
                  </a:cubicBezTo>
                  <a:cubicBezTo>
                    <a:pt x="878910" y="643966"/>
                    <a:pt x="878910" y="643966"/>
                    <a:pt x="879519" y="643966"/>
                  </a:cubicBezTo>
                  <a:cubicBezTo>
                    <a:pt x="879519" y="643966"/>
                    <a:pt x="879519" y="643966"/>
                    <a:pt x="879519" y="644580"/>
                  </a:cubicBezTo>
                  <a:cubicBezTo>
                    <a:pt x="879519" y="644580"/>
                    <a:pt x="879519" y="644580"/>
                    <a:pt x="880129" y="644580"/>
                  </a:cubicBezTo>
                  <a:cubicBezTo>
                    <a:pt x="880129" y="644580"/>
                    <a:pt x="880129" y="644580"/>
                    <a:pt x="880129" y="645195"/>
                  </a:cubicBezTo>
                  <a:cubicBezTo>
                    <a:pt x="881349" y="645195"/>
                    <a:pt x="883178" y="646424"/>
                    <a:pt x="886227" y="645810"/>
                  </a:cubicBezTo>
                  <a:cubicBezTo>
                    <a:pt x="886227" y="645810"/>
                    <a:pt x="886227" y="645810"/>
                    <a:pt x="886227" y="647039"/>
                  </a:cubicBezTo>
                  <a:cubicBezTo>
                    <a:pt x="886836" y="647039"/>
                    <a:pt x="888056" y="647039"/>
                    <a:pt x="890495" y="647039"/>
                  </a:cubicBezTo>
                  <a:cubicBezTo>
                    <a:pt x="890495" y="647039"/>
                    <a:pt x="890495" y="647039"/>
                    <a:pt x="890495" y="645810"/>
                  </a:cubicBezTo>
                  <a:cubicBezTo>
                    <a:pt x="890495" y="646424"/>
                    <a:pt x="891714" y="645195"/>
                    <a:pt x="891714" y="647653"/>
                  </a:cubicBezTo>
                  <a:cubicBezTo>
                    <a:pt x="891714" y="647653"/>
                    <a:pt x="891714" y="647653"/>
                    <a:pt x="892324" y="647653"/>
                  </a:cubicBezTo>
                  <a:cubicBezTo>
                    <a:pt x="892324" y="647653"/>
                    <a:pt x="892324" y="647653"/>
                    <a:pt x="892324" y="648268"/>
                  </a:cubicBezTo>
                  <a:cubicBezTo>
                    <a:pt x="892324" y="648268"/>
                    <a:pt x="892324" y="648268"/>
                    <a:pt x="892934" y="648268"/>
                  </a:cubicBezTo>
                  <a:cubicBezTo>
                    <a:pt x="892934" y="648268"/>
                    <a:pt x="893544" y="648883"/>
                    <a:pt x="892324" y="649497"/>
                  </a:cubicBezTo>
                  <a:cubicBezTo>
                    <a:pt x="892934" y="649497"/>
                    <a:pt x="894154" y="649497"/>
                    <a:pt x="895983" y="649497"/>
                  </a:cubicBezTo>
                  <a:cubicBezTo>
                    <a:pt x="895983" y="649497"/>
                    <a:pt x="895983" y="649497"/>
                    <a:pt x="895983" y="648883"/>
                  </a:cubicBezTo>
                  <a:cubicBezTo>
                    <a:pt x="895983" y="648883"/>
                    <a:pt x="895983" y="649497"/>
                    <a:pt x="897812" y="649497"/>
                  </a:cubicBezTo>
                  <a:cubicBezTo>
                    <a:pt x="897202" y="650112"/>
                    <a:pt x="897812" y="650727"/>
                    <a:pt x="898422" y="652571"/>
                  </a:cubicBezTo>
                  <a:cubicBezTo>
                    <a:pt x="898422" y="652571"/>
                    <a:pt x="898422" y="652571"/>
                    <a:pt x="899032" y="652571"/>
                  </a:cubicBezTo>
                  <a:cubicBezTo>
                    <a:pt x="899032" y="652571"/>
                    <a:pt x="899032" y="652571"/>
                    <a:pt x="899032" y="653185"/>
                  </a:cubicBezTo>
                  <a:cubicBezTo>
                    <a:pt x="900251" y="653185"/>
                    <a:pt x="900861" y="654415"/>
                    <a:pt x="900251" y="656873"/>
                  </a:cubicBezTo>
                  <a:cubicBezTo>
                    <a:pt x="900251" y="656873"/>
                    <a:pt x="900251" y="656873"/>
                    <a:pt x="899641" y="656873"/>
                  </a:cubicBezTo>
                  <a:cubicBezTo>
                    <a:pt x="899641" y="656873"/>
                    <a:pt x="899641" y="656873"/>
                    <a:pt x="899641" y="657488"/>
                  </a:cubicBezTo>
                  <a:cubicBezTo>
                    <a:pt x="899641" y="657488"/>
                    <a:pt x="899641" y="657488"/>
                    <a:pt x="900251" y="657488"/>
                  </a:cubicBezTo>
                  <a:cubicBezTo>
                    <a:pt x="900251" y="657488"/>
                    <a:pt x="900251" y="657488"/>
                    <a:pt x="900251" y="658103"/>
                  </a:cubicBezTo>
                  <a:cubicBezTo>
                    <a:pt x="900251" y="658103"/>
                    <a:pt x="900251" y="658103"/>
                    <a:pt x="901471" y="658103"/>
                  </a:cubicBezTo>
                  <a:cubicBezTo>
                    <a:pt x="901471" y="658103"/>
                    <a:pt x="901471" y="658103"/>
                    <a:pt x="901471" y="659332"/>
                  </a:cubicBezTo>
                  <a:cubicBezTo>
                    <a:pt x="901471" y="659332"/>
                    <a:pt x="901471" y="659332"/>
                    <a:pt x="902080" y="659332"/>
                  </a:cubicBezTo>
                  <a:cubicBezTo>
                    <a:pt x="902080" y="659332"/>
                    <a:pt x="902080" y="659332"/>
                    <a:pt x="902080" y="659947"/>
                  </a:cubicBezTo>
                  <a:cubicBezTo>
                    <a:pt x="902080" y="659947"/>
                    <a:pt x="902690" y="659947"/>
                    <a:pt x="903910" y="659947"/>
                  </a:cubicBezTo>
                  <a:cubicBezTo>
                    <a:pt x="903910" y="659947"/>
                    <a:pt x="903910" y="659332"/>
                    <a:pt x="903910" y="661176"/>
                  </a:cubicBezTo>
                  <a:cubicBezTo>
                    <a:pt x="903910" y="661176"/>
                    <a:pt x="903910" y="661176"/>
                    <a:pt x="904519" y="661176"/>
                  </a:cubicBezTo>
                  <a:cubicBezTo>
                    <a:pt x="904519" y="661176"/>
                    <a:pt x="904519" y="661176"/>
                    <a:pt x="904519" y="661791"/>
                  </a:cubicBezTo>
                  <a:cubicBezTo>
                    <a:pt x="904519" y="661791"/>
                    <a:pt x="904519" y="661791"/>
                    <a:pt x="905739" y="661791"/>
                  </a:cubicBezTo>
                  <a:cubicBezTo>
                    <a:pt x="905739" y="661791"/>
                    <a:pt x="905739" y="661791"/>
                    <a:pt x="905739" y="663020"/>
                  </a:cubicBezTo>
                  <a:cubicBezTo>
                    <a:pt x="905739" y="663020"/>
                    <a:pt x="905129" y="663020"/>
                    <a:pt x="906958" y="663020"/>
                  </a:cubicBezTo>
                  <a:cubicBezTo>
                    <a:pt x="906958" y="663020"/>
                    <a:pt x="906958" y="663020"/>
                    <a:pt x="906958" y="663635"/>
                  </a:cubicBezTo>
                  <a:cubicBezTo>
                    <a:pt x="906958" y="663635"/>
                    <a:pt x="906958" y="663635"/>
                    <a:pt x="907568" y="663635"/>
                  </a:cubicBezTo>
                  <a:cubicBezTo>
                    <a:pt x="907568" y="663635"/>
                    <a:pt x="907568" y="663635"/>
                    <a:pt x="907568" y="664249"/>
                  </a:cubicBezTo>
                  <a:cubicBezTo>
                    <a:pt x="908178" y="663635"/>
                    <a:pt x="908788" y="665478"/>
                    <a:pt x="910617" y="664864"/>
                  </a:cubicBezTo>
                  <a:cubicBezTo>
                    <a:pt x="910617" y="664864"/>
                    <a:pt x="910617" y="664864"/>
                    <a:pt x="910617" y="665478"/>
                  </a:cubicBezTo>
                  <a:cubicBezTo>
                    <a:pt x="910617" y="665478"/>
                    <a:pt x="911227" y="665478"/>
                    <a:pt x="912446" y="665478"/>
                  </a:cubicBezTo>
                  <a:cubicBezTo>
                    <a:pt x="912446" y="665478"/>
                    <a:pt x="912446" y="665478"/>
                    <a:pt x="912446" y="666708"/>
                  </a:cubicBezTo>
                  <a:cubicBezTo>
                    <a:pt x="913056" y="666708"/>
                    <a:pt x="913056" y="666708"/>
                    <a:pt x="914885" y="666708"/>
                  </a:cubicBezTo>
                  <a:cubicBezTo>
                    <a:pt x="914885" y="666708"/>
                    <a:pt x="914885" y="666708"/>
                    <a:pt x="914885" y="667322"/>
                  </a:cubicBezTo>
                  <a:cubicBezTo>
                    <a:pt x="915495" y="666708"/>
                    <a:pt x="916105" y="667937"/>
                    <a:pt x="918544" y="668552"/>
                  </a:cubicBezTo>
                  <a:cubicBezTo>
                    <a:pt x="918544" y="668552"/>
                    <a:pt x="918544" y="668552"/>
                    <a:pt x="918544" y="669166"/>
                  </a:cubicBezTo>
                  <a:cubicBezTo>
                    <a:pt x="918544" y="669166"/>
                    <a:pt x="918544" y="669166"/>
                    <a:pt x="919153" y="669166"/>
                  </a:cubicBezTo>
                  <a:cubicBezTo>
                    <a:pt x="919153" y="669166"/>
                    <a:pt x="919153" y="669166"/>
                    <a:pt x="919153" y="669781"/>
                  </a:cubicBezTo>
                  <a:cubicBezTo>
                    <a:pt x="919153" y="669781"/>
                    <a:pt x="919153" y="669781"/>
                    <a:pt x="919763" y="669781"/>
                  </a:cubicBezTo>
                  <a:cubicBezTo>
                    <a:pt x="919763" y="669781"/>
                    <a:pt x="919763" y="669781"/>
                    <a:pt x="919763" y="671010"/>
                  </a:cubicBezTo>
                  <a:cubicBezTo>
                    <a:pt x="919763" y="671010"/>
                    <a:pt x="919763" y="671010"/>
                    <a:pt x="920983" y="671010"/>
                  </a:cubicBezTo>
                  <a:cubicBezTo>
                    <a:pt x="920983" y="671010"/>
                    <a:pt x="920983" y="671010"/>
                    <a:pt x="920983" y="671625"/>
                  </a:cubicBezTo>
                  <a:cubicBezTo>
                    <a:pt x="920983" y="671625"/>
                    <a:pt x="920983" y="671625"/>
                    <a:pt x="921593" y="671625"/>
                  </a:cubicBezTo>
                  <a:cubicBezTo>
                    <a:pt x="921593" y="671625"/>
                    <a:pt x="921593" y="671625"/>
                    <a:pt x="921593" y="672240"/>
                  </a:cubicBezTo>
                  <a:cubicBezTo>
                    <a:pt x="921593" y="672240"/>
                    <a:pt x="921593" y="672240"/>
                    <a:pt x="922202" y="672240"/>
                  </a:cubicBezTo>
                  <a:cubicBezTo>
                    <a:pt x="922202" y="672240"/>
                    <a:pt x="922202" y="672240"/>
                    <a:pt x="922202" y="672854"/>
                  </a:cubicBezTo>
                  <a:cubicBezTo>
                    <a:pt x="922202" y="672854"/>
                    <a:pt x="922202" y="672854"/>
                    <a:pt x="923422" y="672854"/>
                  </a:cubicBezTo>
                  <a:cubicBezTo>
                    <a:pt x="923422" y="672854"/>
                    <a:pt x="923422" y="672854"/>
                    <a:pt x="923422" y="673469"/>
                  </a:cubicBezTo>
                  <a:cubicBezTo>
                    <a:pt x="923422" y="673469"/>
                    <a:pt x="923422" y="673469"/>
                    <a:pt x="924032" y="673469"/>
                  </a:cubicBezTo>
                  <a:cubicBezTo>
                    <a:pt x="924032" y="674084"/>
                    <a:pt x="924032" y="673469"/>
                    <a:pt x="924032" y="675313"/>
                  </a:cubicBezTo>
                  <a:cubicBezTo>
                    <a:pt x="924032" y="675313"/>
                    <a:pt x="924032" y="675313"/>
                    <a:pt x="925251" y="675313"/>
                  </a:cubicBezTo>
                  <a:cubicBezTo>
                    <a:pt x="925251" y="675313"/>
                    <a:pt x="925251" y="675313"/>
                    <a:pt x="925251" y="675928"/>
                  </a:cubicBezTo>
                  <a:cubicBezTo>
                    <a:pt x="925251" y="675928"/>
                    <a:pt x="924641" y="675928"/>
                    <a:pt x="926471" y="675928"/>
                  </a:cubicBezTo>
                  <a:cubicBezTo>
                    <a:pt x="926471" y="675928"/>
                    <a:pt x="926471" y="675928"/>
                    <a:pt x="926471" y="676542"/>
                  </a:cubicBezTo>
                  <a:cubicBezTo>
                    <a:pt x="926471" y="676542"/>
                    <a:pt x="926471" y="676542"/>
                    <a:pt x="927080" y="676542"/>
                  </a:cubicBezTo>
                  <a:cubicBezTo>
                    <a:pt x="927080" y="676542"/>
                    <a:pt x="927080" y="676542"/>
                    <a:pt x="927080" y="677157"/>
                  </a:cubicBezTo>
                  <a:cubicBezTo>
                    <a:pt x="927690" y="677157"/>
                    <a:pt x="927690" y="677772"/>
                    <a:pt x="929519" y="678386"/>
                  </a:cubicBezTo>
                  <a:cubicBezTo>
                    <a:pt x="929519" y="678386"/>
                    <a:pt x="929519" y="678386"/>
                    <a:pt x="929519" y="679001"/>
                  </a:cubicBezTo>
                  <a:cubicBezTo>
                    <a:pt x="929519" y="679001"/>
                    <a:pt x="929519" y="679001"/>
                    <a:pt x="930129" y="679001"/>
                  </a:cubicBezTo>
                  <a:cubicBezTo>
                    <a:pt x="930129" y="679001"/>
                    <a:pt x="930129" y="679001"/>
                    <a:pt x="930129" y="679616"/>
                  </a:cubicBezTo>
                  <a:cubicBezTo>
                    <a:pt x="930129" y="679616"/>
                    <a:pt x="930129" y="679616"/>
                    <a:pt x="930739" y="679616"/>
                  </a:cubicBezTo>
                  <a:cubicBezTo>
                    <a:pt x="930739" y="679616"/>
                    <a:pt x="930739" y="679616"/>
                    <a:pt x="930739" y="680845"/>
                  </a:cubicBezTo>
                  <a:cubicBezTo>
                    <a:pt x="930739" y="680845"/>
                    <a:pt x="930739" y="680845"/>
                    <a:pt x="932568" y="680845"/>
                  </a:cubicBezTo>
                  <a:cubicBezTo>
                    <a:pt x="932568" y="680845"/>
                    <a:pt x="932568" y="680845"/>
                    <a:pt x="932568" y="681459"/>
                  </a:cubicBezTo>
                  <a:cubicBezTo>
                    <a:pt x="932568" y="681459"/>
                    <a:pt x="932568" y="681459"/>
                    <a:pt x="933178" y="681459"/>
                  </a:cubicBezTo>
                  <a:cubicBezTo>
                    <a:pt x="933178" y="681459"/>
                    <a:pt x="933178" y="681459"/>
                    <a:pt x="933178" y="682689"/>
                  </a:cubicBezTo>
                  <a:cubicBezTo>
                    <a:pt x="933178" y="682689"/>
                    <a:pt x="932568" y="682689"/>
                    <a:pt x="934397" y="682689"/>
                  </a:cubicBezTo>
                  <a:cubicBezTo>
                    <a:pt x="934397" y="682689"/>
                    <a:pt x="934397" y="682689"/>
                    <a:pt x="934397" y="683303"/>
                  </a:cubicBezTo>
                  <a:cubicBezTo>
                    <a:pt x="934397" y="683303"/>
                    <a:pt x="934397" y="683303"/>
                    <a:pt x="935007" y="683303"/>
                  </a:cubicBezTo>
                  <a:cubicBezTo>
                    <a:pt x="935007" y="683303"/>
                    <a:pt x="935007" y="683303"/>
                    <a:pt x="935007" y="683918"/>
                  </a:cubicBezTo>
                  <a:cubicBezTo>
                    <a:pt x="935007" y="683918"/>
                    <a:pt x="935007" y="683918"/>
                    <a:pt x="935617" y="683918"/>
                  </a:cubicBezTo>
                  <a:cubicBezTo>
                    <a:pt x="935617" y="684533"/>
                    <a:pt x="936227" y="684533"/>
                    <a:pt x="935007" y="685147"/>
                  </a:cubicBezTo>
                  <a:cubicBezTo>
                    <a:pt x="935617" y="685147"/>
                    <a:pt x="935007" y="685147"/>
                    <a:pt x="936836" y="685147"/>
                  </a:cubicBezTo>
                  <a:cubicBezTo>
                    <a:pt x="936836" y="685762"/>
                    <a:pt x="936836" y="685147"/>
                    <a:pt x="936836" y="686991"/>
                  </a:cubicBezTo>
                  <a:cubicBezTo>
                    <a:pt x="936836" y="686991"/>
                    <a:pt x="936836" y="686991"/>
                    <a:pt x="937446" y="686991"/>
                  </a:cubicBezTo>
                  <a:cubicBezTo>
                    <a:pt x="937446" y="686991"/>
                    <a:pt x="937446" y="686377"/>
                    <a:pt x="937446" y="688221"/>
                  </a:cubicBezTo>
                  <a:cubicBezTo>
                    <a:pt x="937446" y="688221"/>
                    <a:pt x="937446" y="688221"/>
                    <a:pt x="938056" y="688221"/>
                  </a:cubicBezTo>
                  <a:cubicBezTo>
                    <a:pt x="938056" y="688221"/>
                    <a:pt x="938056" y="688221"/>
                    <a:pt x="938056" y="688835"/>
                  </a:cubicBezTo>
                  <a:cubicBezTo>
                    <a:pt x="938056" y="688835"/>
                    <a:pt x="938056" y="688835"/>
                    <a:pt x="938666" y="688835"/>
                  </a:cubicBezTo>
                  <a:cubicBezTo>
                    <a:pt x="938666" y="690065"/>
                    <a:pt x="938666" y="691294"/>
                    <a:pt x="938666" y="693138"/>
                  </a:cubicBezTo>
                  <a:cubicBezTo>
                    <a:pt x="938666" y="693138"/>
                    <a:pt x="938666" y="693138"/>
                    <a:pt x="940495" y="693138"/>
                  </a:cubicBezTo>
                  <a:cubicBezTo>
                    <a:pt x="940495" y="693753"/>
                    <a:pt x="940495" y="693138"/>
                    <a:pt x="940495" y="694982"/>
                  </a:cubicBezTo>
                  <a:cubicBezTo>
                    <a:pt x="940495" y="694982"/>
                    <a:pt x="940495" y="694982"/>
                    <a:pt x="941105" y="694982"/>
                  </a:cubicBezTo>
                  <a:cubicBezTo>
                    <a:pt x="941105" y="694982"/>
                    <a:pt x="941105" y="694367"/>
                    <a:pt x="941105" y="696211"/>
                  </a:cubicBezTo>
                  <a:cubicBezTo>
                    <a:pt x="941105" y="696211"/>
                    <a:pt x="941105" y="696211"/>
                    <a:pt x="941714" y="696211"/>
                  </a:cubicBezTo>
                  <a:cubicBezTo>
                    <a:pt x="941714" y="696211"/>
                    <a:pt x="941714" y="696211"/>
                    <a:pt x="941714" y="698055"/>
                  </a:cubicBezTo>
                  <a:cubicBezTo>
                    <a:pt x="941714" y="698055"/>
                    <a:pt x="941714" y="698055"/>
                    <a:pt x="942934" y="698055"/>
                  </a:cubicBezTo>
                  <a:cubicBezTo>
                    <a:pt x="942934" y="698055"/>
                    <a:pt x="942934" y="698055"/>
                    <a:pt x="942934" y="698670"/>
                  </a:cubicBezTo>
                  <a:cubicBezTo>
                    <a:pt x="942934" y="698670"/>
                    <a:pt x="942934" y="698670"/>
                    <a:pt x="943544" y="698670"/>
                  </a:cubicBezTo>
                  <a:cubicBezTo>
                    <a:pt x="943544" y="699899"/>
                    <a:pt x="944153" y="700514"/>
                    <a:pt x="944763" y="702972"/>
                  </a:cubicBezTo>
                  <a:cubicBezTo>
                    <a:pt x="944763" y="702972"/>
                    <a:pt x="944763" y="702972"/>
                    <a:pt x="943544" y="702972"/>
                  </a:cubicBezTo>
                  <a:cubicBezTo>
                    <a:pt x="943544" y="702972"/>
                    <a:pt x="943544" y="702972"/>
                    <a:pt x="943544" y="703587"/>
                  </a:cubicBezTo>
                  <a:cubicBezTo>
                    <a:pt x="943544" y="703587"/>
                    <a:pt x="943544" y="703587"/>
                    <a:pt x="942934" y="703587"/>
                  </a:cubicBezTo>
                  <a:cubicBezTo>
                    <a:pt x="942934" y="703587"/>
                    <a:pt x="942934" y="703587"/>
                    <a:pt x="942934" y="704816"/>
                  </a:cubicBezTo>
                  <a:cubicBezTo>
                    <a:pt x="942934" y="704816"/>
                    <a:pt x="942934" y="704816"/>
                    <a:pt x="942324" y="704816"/>
                  </a:cubicBezTo>
                  <a:cubicBezTo>
                    <a:pt x="942324" y="705431"/>
                    <a:pt x="942324" y="706046"/>
                    <a:pt x="942324" y="707890"/>
                  </a:cubicBezTo>
                  <a:cubicBezTo>
                    <a:pt x="942324" y="707890"/>
                    <a:pt x="942324" y="707890"/>
                    <a:pt x="941714" y="707890"/>
                  </a:cubicBezTo>
                  <a:cubicBezTo>
                    <a:pt x="941714" y="707890"/>
                    <a:pt x="941714" y="707890"/>
                    <a:pt x="942324" y="708504"/>
                  </a:cubicBezTo>
                  <a:cubicBezTo>
                    <a:pt x="942934" y="709119"/>
                    <a:pt x="941714" y="708504"/>
                    <a:pt x="941714" y="710348"/>
                  </a:cubicBezTo>
                  <a:cubicBezTo>
                    <a:pt x="941714" y="710348"/>
                    <a:pt x="941714" y="710348"/>
                    <a:pt x="940495" y="710348"/>
                  </a:cubicBezTo>
                  <a:cubicBezTo>
                    <a:pt x="940495" y="710348"/>
                    <a:pt x="940495" y="710348"/>
                    <a:pt x="940495" y="710963"/>
                  </a:cubicBezTo>
                  <a:cubicBezTo>
                    <a:pt x="940495" y="710963"/>
                    <a:pt x="940495" y="710963"/>
                    <a:pt x="939275" y="710963"/>
                  </a:cubicBezTo>
                  <a:cubicBezTo>
                    <a:pt x="939275" y="710963"/>
                    <a:pt x="939275" y="710963"/>
                    <a:pt x="939275" y="711578"/>
                  </a:cubicBezTo>
                  <a:cubicBezTo>
                    <a:pt x="939275" y="711578"/>
                    <a:pt x="939275" y="711578"/>
                    <a:pt x="938666" y="711578"/>
                  </a:cubicBezTo>
                  <a:cubicBezTo>
                    <a:pt x="938666" y="712192"/>
                    <a:pt x="938056" y="712192"/>
                    <a:pt x="939275" y="712807"/>
                  </a:cubicBezTo>
                  <a:cubicBezTo>
                    <a:pt x="939275" y="712807"/>
                    <a:pt x="939275" y="712807"/>
                    <a:pt x="938666" y="712807"/>
                  </a:cubicBezTo>
                  <a:cubicBezTo>
                    <a:pt x="938666" y="713422"/>
                    <a:pt x="938666" y="712807"/>
                    <a:pt x="938666" y="714651"/>
                  </a:cubicBezTo>
                  <a:cubicBezTo>
                    <a:pt x="938666" y="714651"/>
                    <a:pt x="938666" y="714651"/>
                    <a:pt x="938056" y="714651"/>
                  </a:cubicBezTo>
                  <a:cubicBezTo>
                    <a:pt x="938056" y="716495"/>
                    <a:pt x="936836" y="718339"/>
                    <a:pt x="937446" y="722027"/>
                  </a:cubicBezTo>
                  <a:cubicBezTo>
                    <a:pt x="937446" y="722027"/>
                    <a:pt x="937446" y="722027"/>
                    <a:pt x="936836" y="722027"/>
                  </a:cubicBezTo>
                  <a:cubicBezTo>
                    <a:pt x="936836" y="722027"/>
                    <a:pt x="936836" y="722027"/>
                    <a:pt x="936836" y="722641"/>
                  </a:cubicBezTo>
                  <a:cubicBezTo>
                    <a:pt x="936836" y="722641"/>
                    <a:pt x="936836" y="722641"/>
                    <a:pt x="937446" y="722641"/>
                  </a:cubicBezTo>
                  <a:cubicBezTo>
                    <a:pt x="937446" y="722641"/>
                    <a:pt x="937446" y="722027"/>
                    <a:pt x="937446" y="723871"/>
                  </a:cubicBezTo>
                  <a:cubicBezTo>
                    <a:pt x="937446" y="723871"/>
                    <a:pt x="937446" y="723871"/>
                    <a:pt x="936836" y="723871"/>
                  </a:cubicBezTo>
                  <a:cubicBezTo>
                    <a:pt x="936836" y="723871"/>
                    <a:pt x="936836" y="723871"/>
                    <a:pt x="936836" y="724485"/>
                  </a:cubicBezTo>
                  <a:cubicBezTo>
                    <a:pt x="936836" y="724485"/>
                    <a:pt x="936836" y="724485"/>
                    <a:pt x="937446" y="724485"/>
                  </a:cubicBezTo>
                  <a:cubicBezTo>
                    <a:pt x="937446" y="725100"/>
                    <a:pt x="937446" y="724485"/>
                    <a:pt x="937446" y="726329"/>
                  </a:cubicBezTo>
                  <a:cubicBezTo>
                    <a:pt x="937446" y="726329"/>
                    <a:pt x="937446" y="726329"/>
                    <a:pt x="938056" y="726329"/>
                  </a:cubicBezTo>
                  <a:cubicBezTo>
                    <a:pt x="938056" y="726329"/>
                    <a:pt x="938056" y="726329"/>
                    <a:pt x="937446" y="726944"/>
                  </a:cubicBezTo>
                  <a:cubicBezTo>
                    <a:pt x="937446" y="726944"/>
                    <a:pt x="937446" y="726944"/>
                    <a:pt x="938056" y="726944"/>
                  </a:cubicBezTo>
                  <a:cubicBezTo>
                    <a:pt x="938056" y="726944"/>
                    <a:pt x="938056" y="726944"/>
                    <a:pt x="938056" y="728173"/>
                  </a:cubicBezTo>
                  <a:cubicBezTo>
                    <a:pt x="938056" y="728173"/>
                    <a:pt x="938056" y="728173"/>
                    <a:pt x="937446" y="728173"/>
                  </a:cubicBezTo>
                  <a:cubicBezTo>
                    <a:pt x="937446" y="729403"/>
                    <a:pt x="937446" y="730632"/>
                    <a:pt x="937446" y="732476"/>
                  </a:cubicBezTo>
                  <a:cubicBezTo>
                    <a:pt x="937446" y="732476"/>
                    <a:pt x="937446" y="732476"/>
                    <a:pt x="938056" y="732476"/>
                  </a:cubicBezTo>
                  <a:cubicBezTo>
                    <a:pt x="938056" y="733090"/>
                    <a:pt x="938056" y="732476"/>
                    <a:pt x="938056" y="734320"/>
                  </a:cubicBezTo>
                  <a:cubicBezTo>
                    <a:pt x="938056" y="734320"/>
                    <a:pt x="938056" y="734320"/>
                    <a:pt x="937446" y="734320"/>
                  </a:cubicBezTo>
                  <a:cubicBezTo>
                    <a:pt x="937446" y="734320"/>
                    <a:pt x="937446" y="734934"/>
                    <a:pt x="937446" y="736164"/>
                  </a:cubicBezTo>
                  <a:cubicBezTo>
                    <a:pt x="937446" y="736164"/>
                    <a:pt x="937446" y="736164"/>
                    <a:pt x="936836" y="736164"/>
                  </a:cubicBezTo>
                  <a:cubicBezTo>
                    <a:pt x="936836" y="736164"/>
                    <a:pt x="936836" y="736164"/>
                    <a:pt x="936836" y="737393"/>
                  </a:cubicBezTo>
                  <a:cubicBezTo>
                    <a:pt x="936227" y="737393"/>
                    <a:pt x="936836" y="736164"/>
                    <a:pt x="935007" y="736164"/>
                  </a:cubicBezTo>
                  <a:cubicBezTo>
                    <a:pt x="935007" y="736164"/>
                    <a:pt x="935007" y="736164"/>
                    <a:pt x="935007" y="737393"/>
                  </a:cubicBezTo>
                  <a:cubicBezTo>
                    <a:pt x="935007" y="737393"/>
                    <a:pt x="935617" y="737393"/>
                    <a:pt x="933788" y="737393"/>
                  </a:cubicBezTo>
                  <a:cubicBezTo>
                    <a:pt x="933788" y="737393"/>
                    <a:pt x="933788" y="737393"/>
                    <a:pt x="933788" y="736164"/>
                  </a:cubicBezTo>
                  <a:cubicBezTo>
                    <a:pt x="933788" y="736164"/>
                    <a:pt x="933788" y="736164"/>
                    <a:pt x="933178" y="736164"/>
                  </a:cubicBezTo>
                  <a:cubicBezTo>
                    <a:pt x="933178" y="736164"/>
                    <a:pt x="933178" y="736164"/>
                    <a:pt x="933178" y="735549"/>
                  </a:cubicBezTo>
                  <a:cubicBezTo>
                    <a:pt x="932568" y="735549"/>
                    <a:pt x="933178" y="735549"/>
                    <a:pt x="931349" y="735549"/>
                  </a:cubicBezTo>
                  <a:cubicBezTo>
                    <a:pt x="931349" y="735549"/>
                    <a:pt x="931349" y="735549"/>
                    <a:pt x="931349" y="734934"/>
                  </a:cubicBezTo>
                  <a:cubicBezTo>
                    <a:pt x="931349" y="734934"/>
                    <a:pt x="931958" y="734934"/>
                    <a:pt x="930129" y="734934"/>
                  </a:cubicBezTo>
                  <a:cubicBezTo>
                    <a:pt x="930129" y="734934"/>
                    <a:pt x="930129" y="734934"/>
                    <a:pt x="930129" y="734320"/>
                  </a:cubicBezTo>
                  <a:cubicBezTo>
                    <a:pt x="930129" y="734320"/>
                    <a:pt x="930129" y="734320"/>
                    <a:pt x="928910" y="734320"/>
                  </a:cubicBezTo>
                  <a:cubicBezTo>
                    <a:pt x="928910" y="734320"/>
                    <a:pt x="928910" y="734320"/>
                    <a:pt x="928910" y="733705"/>
                  </a:cubicBezTo>
                  <a:cubicBezTo>
                    <a:pt x="927080" y="733705"/>
                    <a:pt x="924641" y="733705"/>
                    <a:pt x="921593" y="733705"/>
                  </a:cubicBezTo>
                  <a:cubicBezTo>
                    <a:pt x="921593" y="733705"/>
                    <a:pt x="921593" y="733705"/>
                    <a:pt x="921593" y="732476"/>
                  </a:cubicBezTo>
                  <a:cubicBezTo>
                    <a:pt x="920983" y="732476"/>
                    <a:pt x="920983" y="732476"/>
                    <a:pt x="919153" y="732476"/>
                  </a:cubicBezTo>
                  <a:cubicBezTo>
                    <a:pt x="919153" y="732476"/>
                    <a:pt x="919153" y="732476"/>
                    <a:pt x="919153" y="731861"/>
                  </a:cubicBezTo>
                  <a:cubicBezTo>
                    <a:pt x="919153" y="731861"/>
                    <a:pt x="919763" y="731861"/>
                    <a:pt x="917934" y="731861"/>
                  </a:cubicBezTo>
                  <a:cubicBezTo>
                    <a:pt x="917934" y="731861"/>
                    <a:pt x="917934" y="731861"/>
                    <a:pt x="917934" y="731246"/>
                  </a:cubicBezTo>
                  <a:cubicBezTo>
                    <a:pt x="917934" y="731246"/>
                    <a:pt x="917934" y="731246"/>
                    <a:pt x="917324" y="731246"/>
                  </a:cubicBezTo>
                  <a:cubicBezTo>
                    <a:pt x="917324" y="731246"/>
                    <a:pt x="917324" y="731246"/>
                    <a:pt x="917324" y="730632"/>
                  </a:cubicBezTo>
                  <a:cubicBezTo>
                    <a:pt x="917324" y="730632"/>
                    <a:pt x="917324" y="730632"/>
                    <a:pt x="916105" y="730632"/>
                  </a:cubicBezTo>
                  <a:cubicBezTo>
                    <a:pt x="916105" y="730632"/>
                    <a:pt x="916105" y="730632"/>
                    <a:pt x="916105" y="730017"/>
                  </a:cubicBezTo>
                  <a:cubicBezTo>
                    <a:pt x="916105" y="730017"/>
                    <a:pt x="916714" y="730017"/>
                    <a:pt x="914885" y="730017"/>
                  </a:cubicBezTo>
                  <a:cubicBezTo>
                    <a:pt x="914885" y="730017"/>
                    <a:pt x="914885" y="730017"/>
                    <a:pt x="914885" y="729403"/>
                  </a:cubicBezTo>
                  <a:cubicBezTo>
                    <a:pt x="914885" y="729403"/>
                    <a:pt x="914885" y="729403"/>
                    <a:pt x="913666" y="729403"/>
                  </a:cubicBezTo>
                  <a:cubicBezTo>
                    <a:pt x="913666" y="729403"/>
                    <a:pt x="913666" y="729403"/>
                    <a:pt x="913666" y="728173"/>
                  </a:cubicBezTo>
                  <a:cubicBezTo>
                    <a:pt x="913056" y="728173"/>
                    <a:pt x="913666" y="728173"/>
                    <a:pt x="911836" y="728173"/>
                  </a:cubicBezTo>
                  <a:cubicBezTo>
                    <a:pt x="911836" y="728173"/>
                    <a:pt x="911836" y="728173"/>
                    <a:pt x="911836" y="727559"/>
                  </a:cubicBezTo>
                  <a:cubicBezTo>
                    <a:pt x="911836" y="727559"/>
                    <a:pt x="911836" y="727559"/>
                    <a:pt x="911227" y="727559"/>
                  </a:cubicBezTo>
                  <a:cubicBezTo>
                    <a:pt x="911227" y="727559"/>
                    <a:pt x="911227" y="727559"/>
                    <a:pt x="911227" y="726944"/>
                  </a:cubicBezTo>
                  <a:cubicBezTo>
                    <a:pt x="911227" y="726944"/>
                    <a:pt x="911227" y="726944"/>
                    <a:pt x="910617" y="726944"/>
                  </a:cubicBezTo>
                  <a:cubicBezTo>
                    <a:pt x="910617" y="726944"/>
                    <a:pt x="910617" y="726944"/>
                    <a:pt x="910617" y="726329"/>
                  </a:cubicBezTo>
                  <a:cubicBezTo>
                    <a:pt x="910617" y="726329"/>
                    <a:pt x="910617" y="726329"/>
                    <a:pt x="909397" y="726329"/>
                  </a:cubicBezTo>
                  <a:cubicBezTo>
                    <a:pt x="909397" y="726329"/>
                    <a:pt x="909397" y="726329"/>
                    <a:pt x="909397" y="725715"/>
                  </a:cubicBezTo>
                  <a:cubicBezTo>
                    <a:pt x="909397" y="725715"/>
                    <a:pt x="909397" y="725715"/>
                    <a:pt x="908178" y="725715"/>
                  </a:cubicBezTo>
                  <a:cubicBezTo>
                    <a:pt x="908178" y="725715"/>
                    <a:pt x="908178" y="725715"/>
                    <a:pt x="908178" y="724485"/>
                  </a:cubicBezTo>
                  <a:cubicBezTo>
                    <a:pt x="908178" y="724485"/>
                    <a:pt x="908178" y="724485"/>
                    <a:pt x="907568" y="724485"/>
                  </a:cubicBezTo>
                  <a:cubicBezTo>
                    <a:pt x="907568" y="724485"/>
                    <a:pt x="907568" y="724485"/>
                    <a:pt x="907568" y="723871"/>
                  </a:cubicBezTo>
                  <a:cubicBezTo>
                    <a:pt x="907568" y="723871"/>
                    <a:pt x="907568" y="723871"/>
                    <a:pt x="906958" y="723871"/>
                  </a:cubicBezTo>
                  <a:cubicBezTo>
                    <a:pt x="906958" y="723871"/>
                    <a:pt x="906958" y="724485"/>
                    <a:pt x="906958" y="722641"/>
                  </a:cubicBezTo>
                  <a:cubicBezTo>
                    <a:pt x="906958" y="722641"/>
                    <a:pt x="906958" y="722641"/>
                    <a:pt x="906349" y="722641"/>
                  </a:cubicBezTo>
                  <a:cubicBezTo>
                    <a:pt x="906349" y="722641"/>
                    <a:pt x="906349" y="722641"/>
                    <a:pt x="906349" y="722027"/>
                  </a:cubicBezTo>
                  <a:cubicBezTo>
                    <a:pt x="906349" y="722027"/>
                    <a:pt x="906349" y="722027"/>
                    <a:pt x="905739" y="722027"/>
                  </a:cubicBezTo>
                  <a:cubicBezTo>
                    <a:pt x="905739" y="722027"/>
                    <a:pt x="905739" y="722027"/>
                    <a:pt x="905739" y="720797"/>
                  </a:cubicBezTo>
                  <a:cubicBezTo>
                    <a:pt x="905739" y="720797"/>
                    <a:pt x="905739" y="720797"/>
                    <a:pt x="904519" y="720797"/>
                  </a:cubicBezTo>
                  <a:cubicBezTo>
                    <a:pt x="905129" y="720797"/>
                    <a:pt x="904519" y="720797"/>
                    <a:pt x="903910" y="718953"/>
                  </a:cubicBezTo>
                  <a:cubicBezTo>
                    <a:pt x="903910" y="718953"/>
                    <a:pt x="903910" y="718953"/>
                    <a:pt x="904519" y="718953"/>
                  </a:cubicBezTo>
                  <a:cubicBezTo>
                    <a:pt x="904519" y="718953"/>
                    <a:pt x="904519" y="718953"/>
                    <a:pt x="904519" y="717724"/>
                  </a:cubicBezTo>
                  <a:cubicBezTo>
                    <a:pt x="904519" y="717724"/>
                    <a:pt x="904519" y="717724"/>
                    <a:pt x="905739" y="717724"/>
                  </a:cubicBezTo>
                  <a:cubicBezTo>
                    <a:pt x="905739" y="717109"/>
                    <a:pt x="905739" y="717724"/>
                    <a:pt x="905739" y="715880"/>
                  </a:cubicBezTo>
                  <a:cubicBezTo>
                    <a:pt x="905739" y="715880"/>
                    <a:pt x="905739" y="715880"/>
                    <a:pt x="904519" y="715880"/>
                  </a:cubicBezTo>
                  <a:cubicBezTo>
                    <a:pt x="904519" y="715880"/>
                    <a:pt x="904519" y="715265"/>
                    <a:pt x="904519" y="714036"/>
                  </a:cubicBezTo>
                  <a:cubicBezTo>
                    <a:pt x="904519" y="714036"/>
                    <a:pt x="904519" y="714036"/>
                    <a:pt x="903910" y="714036"/>
                  </a:cubicBezTo>
                  <a:cubicBezTo>
                    <a:pt x="903910" y="714036"/>
                    <a:pt x="903910" y="714036"/>
                    <a:pt x="903910" y="712807"/>
                  </a:cubicBezTo>
                  <a:cubicBezTo>
                    <a:pt x="903910" y="712807"/>
                    <a:pt x="902690" y="712807"/>
                    <a:pt x="901471" y="712807"/>
                  </a:cubicBezTo>
                  <a:cubicBezTo>
                    <a:pt x="901471" y="712807"/>
                    <a:pt x="901471" y="712807"/>
                    <a:pt x="901471" y="712192"/>
                  </a:cubicBezTo>
                  <a:cubicBezTo>
                    <a:pt x="901471" y="712192"/>
                    <a:pt x="900861" y="712192"/>
                    <a:pt x="902690" y="712192"/>
                  </a:cubicBezTo>
                  <a:cubicBezTo>
                    <a:pt x="902080" y="711578"/>
                    <a:pt x="903300" y="711578"/>
                    <a:pt x="903300" y="709734"/>
                  </a:cubicBezTo>
                  <a:cubicBezTo>
                    <a:pt x="903300" y="709734"/>
                    <a:pt x="903300" y="709734"/>
                    <a:pt x="903910" y="709734"/>
                  </a:cubicBezTo>
                  <a:cubicBezTo>
                    <a:pt x="903910" y="709119"/>
                    <a:pt x="903910" y="709734"/>
                    <a:pt x="903910" y="707890"/>
                  </a:cubicBezTo>
                  <a:cubicBezTo>
                    <a:pt x="903910" y="707890"/>
                    <a:pt x="903910" y="707890"/>
                    <a:pt x="903300" y="707890"/>
                  </a:cubicBezTo>
                  <a:cubicBezTo>
                    <a:pt x="903300" y="707890"/>
                    <a:pt x="903300" y="707890"/>
                    <a:pt x="903300" y="706660"/>
                  </a:cubicBezTo>
                  <a:cubicBezTo>
                    <a:pt x="903300" y="706660"/>
                    <a:pt x="903300" y="706660"/>
                    <a:pt x="902690" y="706660"/>
                  </a:cubicBezTo>
                  <a:cubicBezTo>
                    <a:pt x="902690" y="706046"/>
                    <a:pt x="902690" y="706660"/>
                    <a:pt x="902690" y="704816"/>
                  </a:cubicBezTo>
                  <a:cubicBezTo>
                    <a:pt x="902690" y="704816"/>
                    <a:pt x="902690" y="704816"/>
                    <a:pt x="902080" y="704816"/>
                  </a:cubicBezTo>
                  <a:cubicBezTo>
                    <a:pt x="902080" y="704816"/>
                    <a:pt x="902080" y="704816"/>
                    <a:pt x="902080" y="704202"/>
                  </a:cubicBezTo>
                  <a:cubicBezTo>
                    <a:pt x="902080" y="704202"/>
                    <a:pt x="902080" y="704202"/>
                    <a:pt x="901471" y="704202"/>
                  </a:cubicBezTo>
                  <a:cubicBezTo>
                    <a:pt x="901471" y="704202"/>
                    <a:pt x="901471" y="704202"/>
                    <a:pt x="901471" y="703587"/>
                  </a:cubicBezTo>
                  <a:cubicBezTo>
                    <a:pt x="901471" y="703587"/>
                    <a:pt x="901471" y="703587"/>
                    <a:pt x="900251" y="703587"/>
                  </a:cubicBezTo>
                  <a:cubicBezTo>
                    <a:pt x="900251" y="703587"/>
                    <a:pt x="900251" y="703587"/>
                    <a:pt x="900251" y="702972"/>
                  </a:cubicBezTo>
                  <a:cubicBezTo>
                    <a:pt x="900251" y="702972"/>
                    <a:pt x="900861" y="702972"/>
                    <a:pt x="899032" y="702972"/>
                  </a:cubicBezTo>
                  <a:cubicBezTo>
                    <a:pt x="899032" y="702972"/>
                    <a:pt x="899032" y="702972"/>
                    <a:pt x="899032" y="701128"/>
                  </a:cubicBezTo>
                  <a:cubicBezTo>
                    <a:pt x="899032" y="701128"/>
                    <a:pt x="899032" y="701128"/>
                    <a:pt x="898422" y="702358"/>
                  </a:cubicBezTo>
                  <a:cubicBezTo>
                    <a:pt x="897812" y="702358"/>
                    <a:pt x="899032" y="700514"/>
                    <a:pt x="896593" y="700514"/>
                  </a:cubicBezTo>
                  <a:cubicBezTo>
                    <a:pt x="896593" y="700514"/>
                    <a:pt x="896593" y="700514"/>
                    <a:pt x="896593" y="699899"/>
                  </a:cubicBezTo>
                  <a:cubicBezTo>
                    <a:pt x="896593" y="699899"/>
                    <a:pt x="896593" y="699899"/>
                    <a:pt x="895983" y="699899"/>
                  </a:cubicBezTo>
                  <a:cubicBezTo>
                    <a:pt x="895983" y="699899"/>
                    <a:pt x="895983" y="700514"/>
                    <a:pt x="895983" y="698670"/>
                  </a:cubicBezTo>
                  <a:cubicBezTo>
                    <a:pt x="895983" y="698670"/>
                    <a:pt x="895983" y="698670"/>
                    <a:pt x="895373" y="698670"/>
                  </a:cubicBezTo>
                  <a:cubicBezTo>
                    <a:pt x="895373" y="698055"/>
                    <a:pt x="895373" y="696826"/>
                    <a:pt x="895373" y="694982"/>
                  </a:cubicBezTo>
                  <a:cubicBezTo>
                    <a:pt x="894154" y="694982"/>
                    <a:pt x="893544" y="693753"/>
                    <a:pt x="892934" y="691294"/>
                  </a:cubicBezTo>
                  <a:cubicBezTo>
                    <a:pt x="892934" y="691294"/>
                    <a:pt x="892934" y="691294"/>
                    <a:pt x="892324" y="691294"/>
                  </a:cubicBezTo>
                  <a:cubicBezTo>
                    <a:pt x="892324" y="691294"/>
                    <a:pt x="892324" y="691294"/>
                    <a:pt x="892324" y="691909"/>
                  </a:cubicBezTo>
                  <a:cubicBezTo>
                    <a:pt x="892324" y="691909"/>
                    <a:pt x="891714" y="692523"/>
                    <a:pt x="891105" y="691294"/>
                  </a:cubicBezTo>
                  <a:cubicBezTo>
                    <a:pt x="891105" y="691294"/>
                    <a:pt x="891105" y="691294"/>
                    <a:pt x="891714" y="691294"/>
                  </a:cubicBezTo>
                  <a:cubicBezTo>
                    <a:pt x="891714" y="691294"/>
                    <a:pt x="891714" y="690065"/>
                    <a:pt x="890495" y="690679"/>
                  </a:cubicBezTo>
                  <a:cubicBezTo>
                    <a:pt x="890495" y="690679"/>
                    <a:pt x="890495" y="690679"/>
                    <a:pt x="890495" y="689450"/>
                  </a:cubicBezTo>
                  <a:cubicBezTo>
                    <a:pt x="890495" y="689450"/>
                    <a:pt x="890495" y="689450"/>
                    <a:pt x="889885" y="689450"/>
                  </a:cubicBezTo>
                  <a:cubicBezTo>
                    <a:pt x="889885" y="689450"/>
                    <a:pt x="889885" y="689450"/>
                    <a:pt x="889885" y="688835"/>
                  </a:cubicBezTo>
                  <a:cubicBezTo>
                    <a:pt x="889275" y="688835"/>
                    <a:pt x="889885" y="688835"/>
                    <a:pt x="888056" y="688835"/>
                  </a:cubicBezTo>
                  <a:cubicBezTo>
                    <a:pt x="888056" y="688835"/>
                    <a:pt x="888056" y="688835"/>
                    <a:pt x="888056" y="689450"/>
                  </a:cubicBezTo>
                  <a:cubicBezTo>
                    <a:pt x="885617" y="689450"/>
                    <a:pt x="882568" y="688835"/>
                    <a:pt x="878910" y="688835"/>
                  </a:cubicBezTo>
                  <a:cubicBezTo>
                    <a:pt x="878910" y="688835"/>
                    <a:pt x="878910" y="688835"/>
                    <a:pt x="878910" y="688221"/>
                  </a:cubicBezTo>
                  <a:cubicBezTo>
                    <a:pt x="878910" y="688221"/>
                    <a:pt x="878910" y="688835"/>
                    <a:pt x="877080" y="688835"/>
                  </a:cubicBezTo>
                  <a:cubicBezTo>
                    <a:pt x="877080" y="688835"/>
                    <a:pt x="877080" y="688835"/>
                    <a:pt x="877080" y="688221"/>
                  </a:cubicBezTo>
                  <a:cubicBezTo>
                    <a:pt x="875251" y="687606"/>
                    <a:pt x="873422" y="689450"/>
                    <a:pt x="870373" y="688835"/>
                  </a:cubicBezTo>
                  <a:cubicBezTo>
                    <a:pt x="870373" y="688835"/>
                    <a:pt x="870373" y="688835"/>
                    <a:pt x="870373" y="689450"/>
                  </a:cubicBezTo>
                  <a:cubicBezTo>
                    <a:pt x="868544" y="689450"/>
                    <a:pt x="866105" y="690679"/>
                    <a:pt x="863056" y="690679"/>
                  </a:cubicBezTo>
                  <a:cubicBezTo>
                    <a:pt x="863056" y="690679"/>
                    <a:pt x="863056" y="690679"/>
                    <a:pt x="863056" y="691294"/>
                  </a:cubicBezTo>
                  <a:cubicBezTo>
                    <a:pt x="862446" y="691294"/>
                    <a:pt x="862446" y="691294"/>
                    <a:pt x="860617" y="691294"/>
                  </a:cubicBezTo>
                  <a:cubicBezTo>
                    <a:pt x="860617" y="691294"/>
                    <a:pt x="860617" y="691294"/>
                    <a:pt x="860617" y="690679"/>
                  </a:cubicBezTo>
                  <a:cubicBezTo>
                    <a:pt x="860617" y="690679"/>
                    <a:pt x="860617" y="690679"/>
                    <a:pt x="860007" y="690679"/>
                  </a:cubicBezTo>
                  <a:cubicBezTo>
                    <a:pt x="860007" y="690679"/>
                    <a:pt x="860007" y="690679"/>
                    <a:pt x="860007" y="689450"/>
                  </a:cubicBezTo>
                  <a:cubicBezTo>
                    <a:pt x="859397" y="689450"/>
                    <a:pt x="858788" y="689450"/>
                    <a:pt x="856958" y="689450"/>
                  </a:cubicBezTo>
                  <a:cubicBezTo>
                    <a:pt x="856958" y="689450"/>
                    <a:pt x="856958" y="689450"/>
                    <a:pt x="856958" y="688835"/>
                  </a:cubicBezTo>
                  <a:cubicBezTo>
                    <a:pt x="856958" y="688835"/>
                    <a:pt x="857568" y="688835"/>
                    <a:pt x="855739" y="688835"/>
                  </a:cubicBezTo>
                  <a:cubicBezTo>
                    <a:pt x="855739" y="688835"/>
                    <a:pt x="855739" y="688835"/>
                    <a:pt x="855739" y="688221"/>
                  </a:cubicBezTo>
                  <a:cubicBezTo>
                    <a:pt x="855739" y="688221"/>
                    <a:pt x="855739" y="688221"/>
                    <a:pt x="855129" y="688221"/>
                  </a:cubicBezTo>
                  <a:cubicBezTo>
                    <a:pt x="855129" y="688221"/>
                    <a:pt x="855129" y="688221"/>
                    <a:pt x="855129" y="687606"/>
                  </a:cubicBezTo>
                  <a:cubicBezTo>
                    <a:pt x="854519" y="687606"/>
                    <a:pt x="854519" y="687606"/>
                    <a:pt x="852690" y="687606"/>
                  </a:cubicBezTo>
                  <a:cubicBezTo>
                    <a:pt x="852690" y="687606"/>
                    <a:pt x="852690" y="687606"/>
                    <a:pt x="852690" y="688221"/>
                  </a:cubicBezTo>
                  <a:cubicBezTo>
                    <a:pt x="852080" y="688835"/>
                    <a:pt x="852080" y="687606"/>
                    <a:pt x="849641" y="687606"/>
                  </a:cubicBezTo>
                  <a:cubicBezTo>
                    <a:pt x="849641" y="687606"/>
                    <a:pt x="849641" y="687606"/>
                    <a:pt x="849641" y="686991"/>
                  </a:cubicBezTo>
                  <a:cubicBezTo>
                    <a:pt x="849641" y="686991"/>
                    <a:pt x="850251" y="686991"/>
                    <a:pt x="848422" y="686991"/>
                  </a:cubicBezTo>
                  <a:cubicBezTo>
                    <a:pt x="848422" y="686991"/>
                    <a:pt x="848422" y="686991"/>
                    <a:pt x="848422" y="686377"/>
                  </a:cubicBezTo>
                  <a:cubicBezTo>
                    <a:pt x="848422" y="686377"/>
                    <a:pt x="848422" y="686377"/>
                    <a:pt x="847202" y="686377"/>
                  </a:cubicBezTo>
                  <a:cubicBezTo>
                    <a:pt x="847202" y="686377"/>
                    <a:pt x="847202" y="686377"/>
                    <a:pt x="847202" y="685147"/>
                  </a:cubicBezTo>
                  <a:cubicBezTo>
                    <a:pt x="846593" y="685147"/>
                    <a:pt x="845983" y="685147"/>
                    <a:pt x="844154" y="685147"/>
                  </a:cubicBezTo>
                  <a:cubicBezTo>
                    <a:pt x="844154" y="685147"/>
                    <a:pt x="844154" y="685147"/>
                    <a:pt x="844154" y="684533"/>
                  </a:cubicBezTo>
                  <a:cubicBezTo>
                    <a:pt x="844154" y="684533"/>
                    <a:pt x="844154" y="684533"/>
                    <a:pt x="843544" y="684533"/>
                  </a:cubicBezTo>
                  <a:cubicBezTo>
                    <a:pt x="843544" y="684533"/>
                    <a:pt x="843544" y="684533"/>
                    <a:pt x="843544" y="683918"/>
                  </a:cubicBezTo>
                  <a:cubicBezTo>
                    <a:pt x="842934" y="683918"/>
                    <a:pt x="842934" y="683918"/>
                    <a:pt x="841105" y="683918"/>
                  </a:cubicBezTo>
                  <a:cubicBezTo>
                    <a:pt x="841105" y="683918"/>
                    <a:pt x="841105" y="683918"/>
                    <a:pt x="841105" y="683303"/>
                  </a:cubicBezTo>
                  <a:cubicBezTo>
                    <a:pt x="841105" y="683303"/>
                    <a:pt x="841105" y="683303"/>
                    <a:pt x="840495" y="683918"/>
                  </a:cubicBezTo>
                  <a:cubicBezTo>
                    <a:pt x="840495" y="683918"/>
                    <a:pt x="840495" y="683918"/>
                    <a:pt x="840495" y="683303"/>
                  </a:cubicBezTo>
                  <a:cubicBezTo>
                    <a:pt x="840495" y="683303"/>
                    <a:pt x="840495" y="683303"/>
                    <a:pt x="839885" y="683303"/>
                  </a:cubicBezTo>
                  <a:cubicBezTo>
                    <a:pt x="839885" y="683303"/>
                    <a:pt x="839885" y="683303"/>
                    <a:pt x="839885" y="682689"/>
                  </a:cubicBezTo>
                  <a:cubicBezTo>
                    <a:pt x="838666" y="682689"/>
                    <a:pt x="837446" y="681459"/>
                    <a:pt x="834397" y="681459"/>
                  </a:cubicBezTo>
                  <a:cubicBezTo>
                    <a:pt x="835007" y="682074"/>
                    <a:pt x="833788" y="680230"/>
                    <a:pt x="836227" y="680230"/>
                  </a:cubicBezTo>
                  <a:cubicBezTo>
                    <a:pt x="836227" y="680230"/>
                    <a:pt x="836227" y="680230"/>
                    <a:pt x="836227" y="679616"/>
                  </a:cubicBezTo>
                  <a:cubicBezTo>
                    <a:pt x="836227" y="679616"/>
                    <a:pt x="835617" y="679616"/>
                    <a:pt x="837446" y="679616"/>
                  </a:cubicBezTo>
                  <a:cubicBezTo>
                    <a:pt x="837446" y="679616"/>
                    <a:pt x="837446" y="679616"/>
                    <a:pt x="837446" y="679001"/>
                  </a:cubicBezTo>
                  <a:cubicBezTo>
                    <a:pt x="837446" y="679001"/>
                    <a:pt x="837446" y="679001"/>
                    <a:pt x="838056" y="679001"/>
                  </a:cubicBezTo>
                  <a:cubicBezTo>
                    <a:pt x="838056" y="678386"/>
                    <a:pt x="838056" y="677772"/>
                    <a:pt x="838056" y="675928"/>
                  </a:cubicBezTo>
                  <a:cubicBezTo>
                    <a:pt x="838056" y="675928"/>
                    <a:pt x="838056" y="675928"/>
                    <a:pt x="837446" y="675928"/>
                  </a:cubicBezTo>
                  <a:cubicBezTo>
                    <a:pt x="837446" y="675928"/>
                    <a:pt x="837446" y="675928"/>
                    <a:pt x="837446" y="675313"/>
                  </a:cubicBezTo>
                  <a:cubicBezTo>
                    <a:pt x="837446" y="675313"/>
                    <a:pt x="837446" y="675313"/>
                    <a:pt x="836836" y="675313"/>
                  </a:cubicBezTo>
                  <a:cubicBezTo>
                    <a:pt x="836836" y="675313"/>
                    <a:pt x="836836" y="675313"/>
                    <a:pt x="836836" y="674698"/>
                  </a:cubicBezTo>
                  <a:cubicBezTo>
                    <a:pt x="836836" y="674698"/>
                    <a:pt x="836836" y="674698"/>
                    <a:pt x="836227" y="674698"/>
                  </a:cubicBezTo>
                  <a:cubicBezTo>
                    <a:pt x="836227" y="674698"/>
                    <a:pt x="836227" y="674698"/>
                    <a:pt x="836227" y="673469"/>
                  </a:cubicBezTo>
                  <a:cubicBezTo>
                    <a:pt x="835617" y="673469"/>
                    <a:pt x="836227" y="673469"/>
                    <a:pt x="834397" y="673469"/>
                  </a:cubicBezTo>
                  <a:cubicBezTo>
                    <a:pt x="834397" y="673469"/>
                    <a:pt x="834397" y="673469"/>
                    <a:pt x="834397" y="674698"/>
                  </a:cubicBezTo>
                  <a:cubicBezTo>
                    <a:pt x="834397" y="674698"/>
                    <a:pt x="833788" y="674698"/>
                    <a:pt x="832568" y="674698"/>
                  </a:cubicBezTo>
                  <a:cubicBezTo>
                    <a:pt x="831958" y="674084"/>
                    <a:pt x="833178" y="672240"/>
                    <a:pt x="830739" y="672240"/>
                  </a:cubicBezTo>
                  <a:cubicBezTo>
                    <a:pt x="830739" y="672240"/>
                    <a:pt x="830739" y="672240"/>
                    <a:pt x="830739" y="671625"/>
                  </a:cubicBezTo>
                  <a:cubicBezTo>
                    <a:pt x="830739" y="671625"/>
                    <a:pt x="830739" y="671625"/>
                    <a:pt x="828910" y="671625"/>
                  </a:cubicBezTo>
                  <a:cubicBezTo>
                    <a:pt x="828910" y="671625"/>
                    <a:pt x="828910" y="671625"/>
                    <a:pt x="828910" y="671010"/>
                  </a:cubicBezTo>
                  <a:cubicBezTo>
                    <a:pt x="823422" y="670396"/>
                    <a:pt x="819763" y="672240"/>
                    <a:pt x="814276" y="675928"/>
                  </a:cubicBezTo>
                  <a:cubicBezTo>
                    <a:pt x="814276" y="675928"/>
                    <a:pt x="814276" y="675928"/>
                    <a:pt x="814276" y="676542"/>
                  </a:cubicBezTo>
                  <a:cubicBezTo>
                    <a:pt x="814276" y="676542"/>
                    <a:pt x="814276" y="676542"/>
                    <a:pt x="813666" y="676542"/>
                  </a:cubicBezTo>
                  <a:cubicBezTo>
                    <a:pt x="813666" y="676542"/>
                    <a:pt x="813666" y="676542"/>
                    <a:pt x="813666" y="677157"/>
                  </a:cubicBezTo>
                  <a:cubicBezTo>
                    <a:pt x="813666" y="677157"/>
                    <a:pt x="813666" y="677157"/>
                    <a:pt x="813056" y="677157"/>
                  </a:cubicBezTo>
                  <a:cubicBezTo>
                    <a:pt x="813056" y="677157"/>
                    <a:pt x="813056" y="677157"/>
                    <a:pt x="813056" y="678386"/>
                  </a:cubicBezTo>
                  <a:cubicBezTo>
                    <a:pt x="813056" y="678386"/>
                    <a:pt x="813056" y="678386"/>
                    <a:pt x="812446" y="678386"/>
                  </a:cubicBezTo>
                  <a:cubicBezTo>
                    <a:pt x="813056" y="679001"/>
                    <a:pt x="810617" y="679616"/>
                    <a:pt x="810007" y="681459"/>
                  </a:cubicBezTo>
                  <a:cubicBezTo>
                    <a:pt x="810007" y="681459"/>
                    <a:pt x="810007" y="681459"/>
                    <a:pt x="809398" y="681459"/>
                  </a:cubicBezTo>
                  <a:cubicBezTo>
                    <a:pt x="809398" y="682074"/>
                    <a:pt x="809398" y="681459"/>
                    <a:pt x="809398" y="683303"/>
                  </a:cubicBezTo>
                  <a:cubicBezTo>
                    <a:pt x="809398" y="683303"/>
                    <a:pt x="809398" y="683303"/>
                    <a:pt x="808788" y="683303"/>
                  </a:cubicBezTo>
                  <a:cubicBezTo>
                    <a:pt x="808788" y="683303"/>
                    <a:pt x="808788" y="683303"/>
                    <a:pt x="808788" y="683918"/>
                  </a:cubicBezTo>
                  <a:cubicBezTo>
                    <a:pt x="808788" y="683918"/>
                    <a:pt x="808788" y="683918"/>
                    <a:pt x="808178" y="683918"/>
                  </a:cubicBezTo>
                  <a:cubicBezTo>
                    <a:pt x="808178" y="685147"/>
                    <a:pt x="806958" y="685762"/>
                    <a:pt x="806958" y="688221"/>
                  </a:cubicBezTo>
                  <a:cubicBezTo>
                    <a:pt x="806958" y="688221"/>
                    <a:pt x="806958" y="688221"/>
                    <a:pt x="806349" y="688221"/>
                  </a:cubicBezTo>
                  <a:cubicBezTo>
                    <a:pt x="806349" y="688221"/>
                    <a:pt x="806349" y="688221"/>
                    <a:pt x="806349" y="688835"/>
                  </a:cubicBezTo>
                  <a:cubicBezTo>
                    <a:pt x="806349" y="688835"/>
                    <a:pt x="806349" y="688835"/>
                    <a:pt x="805739" y="688835"/>
                  </a:cubicBezTo>
                  <a:cubicBezTo>
                    <a:pt x="805739" y="689450"/>
                    <a:pt x="805739" y="690065"/>
                    <a:pt x="805129" y="691909"/>
                  </a:cubicBezTo>
                  <a:cubicBezTo>
                    <a:pt x="805129" y="691909"/>
                    <a:pt x="805129" y="691909"/>
                    <a:pt x="804519" y="691909"/>
                  </a:cubicBezTo>
                  <a:cubicBezTo>
                    <a:pt x="804519" y="691909"/>
                    <a:pt x="804519" y="691909"/>
                    <a:pt x="804519" y="693138"/>
                  </a:cubicBezTo>
                  <a:cubicBezTo>
                    <a:pt x="804519" y="693138"/>
                    <a:pt x="804519" y="693138"/>
                    <a:pt x="803300" y="693138"/>
                  </a:cubicBezTo>
                  <a:cubicBezTo>
                    <a:pt x="803910" y="693753"/>
                    <a:pt x="803300" y="693753"/>
                    <a:pt x="802690" y="695597"/>
                  </a:cubicBezTo>
                  <a:cubicBezTo>
                    <a:pt x="802690" y="695597"/>
                    <a:pt x="802690" y="695597"/>
                    <a:pt x="802080" y="695597"/>
                  </a:cubicBezTo>
                  <a:cubicBezTo>
                    <a:pt x="802080" y="695597"/>
                    <a:pt x="802080" y="695597"/>
                    <a:pt x="802080" y="696826"/>
                  </a:cubicBezTo>
                  <a:cubicBezTo>
                    <a:pt x="802080" y="696826"/>
                    <a:pt x="802080" y="696826"/>
                    <a:pt x="801471" y="696826"/>
                  </a:cubicBezTo>
                  <a:cubicBezTo>
                    <a:pt x="802080" y="698670"/>
                    <a:pt x="800251" y="699899"/>
                    <a:pt x="799641" y="702972"/>
                  </a:cubicBezTo>
                  <a:cubicBezTo>
                    <a:pt x="799641" y="702972"/>
                    <a:pt x="799641" y="702972"/>
                    <a:pt x="799032" y="702972"/>
                  </a:cubicBezTo>
                  <a:cubicBezTo>
                    <a:pt x="799641" y="705431"/>
                    <a:pt x="798422" y="707275"/>
                    <a:pt x="797202" y="710963"/>
                  </a:cubicBezTo>
                  <a:cubicBezTo>
                    <a:pt x="797202" y="710963"/>
                    <a:pt x="797202" y="710963"/>
                    <a:pt x="796593" y="710963"/>
                  </a:cubicBezTo>
                  <a:cubicBezTo>
                    <a:pt x="796593" y="710963"/>
                    <a:pt x="796593" y="711578"/>
                    <a:pt x="796593" y="712807"/>
                  </a:cubicBezTo>
                  <a:cubicBezTo>
                    <a:pt x="796593" y="712807"/>
                    <a:pt x="796593" y="712807"/>
                    <a:pt x="795373" y="712807"/>
                  </a:cubicBezTo>
                  <a:cubicBezTo>
                    <a:pt x="795373" y="713422"/>
                    <a:pt x="795373" y="712807"/>
                    <a:pt x="795373" y="714651"/>
                  </a:cubicBezTo>
                  <a:cubicBezTo>
                    <a:pt x="794154" y="714651"/>
                    <a:pt x="791715" y="717109"/>
                    <a:pt x="790495" y="720183"/>
                  </a:cubicBezTo>
                  <a:cubicBezTo>
                    <a:pt x="790495" y="720183"/>
                    <a:pt x="790495" y="720183"/>
                    <a:pt x="789885" y="720183"/>
                  </a:cubicBezTo>
                  <a:cubicBezTo>
                    <a:pt x="789885" y="722027"/>
                    <a:pt x="789885" y="723871"/>
                    <a:pt x="789885" y="726944"/>
                  </a:cubicBezTo>
                  <a:cubicBezTo>
                    <a:pt x="789885" y="726944"/>
                    <a:pt x="789885" y="726944"/>
                    <a:pt x="790495" y="726944"/>
                  </a:cubicBezTo>
                  <a:cubicBezTo>
                    <a:pt x="790495" y="727559"/>
                    <a:pt x="790495" y="728173"/>
                    <a:pt x="790495" y="730017"/>
                  </a:cubicBezTo>
                  <a:cubicBezTo>
                    <a:pt x="790495" y="730017"/>
                    <a:pt x="790495" y="730017"/>
                    <a:pt x="791105" y="730017"/>
                  </a:cubicBezTo>
                  <a:cubicBezTo>
                    <a:pt x="791105" y="730017"/>
                    <a:pt x="791105" y="730632"/>
                    <a:pt x="791105" y="731861"/>
                  </a:cubicBezTo>
                  <a:cubicBezTo>
                    <a:pt x="791105" y="731861"/>
                    <a:pt x="791105" y="731861"/>
                    <a:pt x="791715" y="731861"/>
                  </a:cubicBezTo>
                  <a:cubicBezTo>
                    <a:pt x="791715" y="731861"/>
                    <a:pt x="791715" y="731861"/>
                    <a:pt x="791715" y="732476"/>
                  </a:cubicBezTo>
                  <a:cubicBezTo>
                    <a:pt x="791715" y="732476"/>
                    <a:pt x="791715" y="732476"/>
                    <a:pt x="792934" y="732476"/>
                  </a:cubicBezTo>
                  <a:cubicBezTo>
                    <a:pt x="792934" y="733090"/>
                    <a:pt x="792934" y="733090"/>
                    <a:pt x="792934" y="734934"/>
                  </a:cubicBezTo>
                  <a:cubicBezTo>
                    <a:pt x="792934" y="734934"/>
                    <a:pt x="792934" y="734934"/>
                    <a:pt x="791715" y="734934"/>
                  </a:cubicBezTo>
                  <a:cubicBezTo>
                    <a:pt x="792324" y="735549"/>
                    <a:pt x="791105" y="735549"/>
                    <a:pt x="791105" y="738008"/>
                  </a:cubicBezTo>
                  <a:cubicBezTo>
                    <a:pt x="791105" y="738008"/>
                    <a:pt x="791105" y="738008"/>
                    <a:pt x="790495" y="738008"/>
                  </a:cubicBezTo>
                  <a:cubicBezTo>
                    <a:pt x="791105" y="738008"/>
                    <a:pt x="789885" y="738008"/>
                    <a:pt x="789885" y="739852"/>
                  </a:cubicBezTo>
                  <a:cubicBezTo>
                    <a:pt x="789885" y="740466"/>
                    <a:pt x="788666" y="739237"/>
                    <a:pt x="788056" y="741696"/>
                  </a:cubicBezTo>
                  <a:cubicBezTo>
                    <a:pt x="788056" y="741696"/>
                    <a:pt x="788056" y="741696"/>
                    <a:pt x="787446" y="741696"/>
                  </a:cubicBezTo>
                  <a:cubicBezTo>
                    <a:pt x="788056" y="741696"/>
                    <a:pt x="787446" y="741696"/>
                    <a:pt x="786837" y="743540"/>
                  </a:cubicBezTo>
                  <a:cubicBezTo>
                    <a:pt x="786837" y="743540"/>
                    <a:pt x="786837" y="743540"/>
                    <a:pt x="786227" y="743540"/>
                  </a:cubicBezTo>
                  <a:cubicBezTo>
                    <a:pt x="786227" y="744154"/>
                    <a:pt x="786227" y="743540"/>
                    <a:pt x="786227" y="745384"/>
                  </a:cubicBezTo>
                  <a:cubicBezTo>
                    <a:pt x="786227" y="745384"/>
                    <a:pt x="786227" y="745384"/>
                    <a:pt x="785617" y="745384"/>
                  </a:cubicBezTo>
                  <a:cubicBezTo>
                    <a:pt x="785617" y="745384"/>
                    <a:pt x="785617" y="744769"/>
                    <a:pt x="785617" y="746613"/>
                  </a:cubicBezTo>
                  <a:cubicBezTo>
                    <a:pt x="785617" y="746613"/>
                    <a:pt x="785617" y="746613"/>
                    <a:pt x="785007" y="746613"/>
                  </a:cubicBezTo>
                  <a:cubicBezTo>
                    <a:pt x="785007" y="746613"/>
                    <a:pt x="785007" y="746613"/>
                    <a:pt x="785007" y="747842"/>
                  </a:cubicBezTo>
                  <a:cubicBezTo>
                    <a:pt x="785007" y="747842"/>
                    <a:pt x="785007" y="747842"/>
                    <a:pt x="783788" y="747842"/>
                  </a:cubicBezTo>
                  <a:cubicBezTo>
                    <a:pt x="783788" y="750915"/>
                    <a:pt x="781349" y="753374"/>
                    <a:pt x="783178" y="757677"/>
                  </a:cubicBezTo>
                  <a:cubicBezTo>
                    <a:pt x="783178" y="757677"/>
                    <a:pt x="783178" y="757677"/>
                    <a:pt x="783788" y="757677"/>
                  </a:cubicBezTo>
                  <a:cubicBezTo>
                    <a:pt x="783788" y="757677"/>
                    <a:pt x="783788" y="757677"/>
                    <a:pt x="783788" y="758291"/>
                  </a:cubicBezTo>
                  <a:cubicBezTo>
                    <a:pt x="783788" y="758291"/>
                    <a:pt x="783788" y="758291"/>
                    <a:pt x="785007" y="758291"/>
                  </a:cubicBezTo>
                  <a:cubicBezTo>
                    <a:pt x="785007" y="758291"/>
                    <a:pt x="785007" y="758291"/>
                    <a:pt x="785007" y="759521"/>
                  </a:cubicBezTo>
                  <a:cubicBezTo>
                    <a:pt x="785007" y="759521"/>
                    <a:pt x="785007" y="759521"/>
                    <a:pt x="785617" y="759521"/>
                  </a:cubicBezTo>
                  <a:cubicBezTo>
                    <a:pt x="785617" y="759521"/>
                    <a:pt x="785617" y="759521"/>
                    <a:pt x="785617" y="760750"/>
                  </a:cubicBezTo>
                  <a:cubicBezTo>
                    <a:pt x="785617" y="760750"/>
                    <a:pt x="785617" y="760750"/>
                    <a:pt x="786227" y="760750"/>
                  </a:cubicBezTo>
                  <a:cubicBezTo>
                    <a:pt x="786227" y="760750"/>
                    <a:pt x="786227" y="760750"/>
                    <a:pt x="786227" y="759521"/>
                  </a:cubicBezTo>
                  <a:cubicBezTo>
                    <a:pt x="786227" y="759521"/>
                    <a:pt x="786227" y="759521"/>
                    <a:pt x="786837" y="759521"/>
                  </a:cubicBezTo>
                  <a:cubicBezTo>
                    <a:pt x="786227" y="761365"/>
                    <a:pt x="788056" y="763823"/>
                    <a:pt x="786227" y="766282"/>
                  </a:cubicBezTo>
                  <a:cubicBezTo>
                    <a:pt x="786227" y="766282"/>
                    <a:pt x="786227" y="766282"/>
                    <a:pt x="786837" y="766282"/>
                  </a:cubicBezTo>
                  <a:cubicBezTo>
                    <a:pt x="786837" y="766282"/>
                    <a:pt x="786837" y="766282"/>
                    <a:pt x="786837" y="765667"/>
                  </a:cubicBezTo>
                  <a:cubicBezTo>
                    <a:pt x="786837" y="765667"/>
                    <a:pt x="786837" y="765667"/>
                    <a:pt x="787446" y="765667"/>
                  </a:cubicBezTo>
                  <a:cubicBezTo>
                    <a:pt x="787446" y="765667"/>
                    <a:pt x="787446" y="765052"/>
                    <a:pt x="787446" y="766896"/>
                  </a:cubicBezTo>
                  <a:cubicBezTo>
                    <a:pt x="789276" y="766896"/>
                    <a:pt x="789885" y="768740"/>
                    <a:pt x="793544" y="769355"/>
                  </a:cubicBezTo>
                  <a:cubicBezTo>
                    <a:pt x="793544" y="769355"/>
                    <a:pt x="793544" y="769355"/>
                    <a:pt x="793544" y="769970"/>
                  </a:cubicBezTo>
                  <a:cubicBezTo>
                    <a:pt x="797812" y="769970"/>
                    <a:pt x="802690" y="769970"/>
                    <a:pt x="808788" y="769355"/>
                  </a:cubicBezTo>
                  <a:cubicBezTo>
                    <a:pt x="808788" y="769355"/>
                    <a:pt x="808788" y="769355"/>
                    <a:pt x="808788" y="769970"/>
                  </a:cubicBezTo>
                  <a:cubicBezTo>
                    <a:pt x="808788" y="769970"/>
                    <a:pt x="808788" y="769970"/>
                    <a:pt x="809398" y="769970"/>
                  </a:cubicBezTo>
                  <a:cubicBezTo>
                    <a:pt x="809398" y="769970"/>
                    <a:pt x="809398" y="769970"/>
                    <a:pt x="809398" y="770584"/>
                  </a:cubicBezTo>
                  <a:cubicBezTo>
                    <a:pt x="809398" y="770584"/>
                    <a:pt x="809398" y="770584"/>
                    <a:pt x="810007" y="770584"/>
                  </a:cubicBezTo>
                  <a:cubicBezTo>
                    <a:pt x="810007" y="770584"/>
                    <a:pt x="810007" y="770584"/>
                    <a:pt x="810007" y="771199"/>
                  </a:cubicBezTo>
                  <a:cubicBezTo>
                    <a:pt x="810007" y="771199"/>
                    <a:pt x="810007" y="771199"/>
                    <a:pt x="811227" y="771199"/>
                  </a:cubicBezTo>
                  <a:cubicBezTo>
                    <a:pt x="811227" y="771199"/>
                    <a:pt x="811227" y="771199"/>
                    <a:pt x="811227" y="771814"/>
                  </a:cubicBezTo>
                  <a:cubicBezTo>
                    <a:pt x="811227" y="771814"/>
                    <a:pt x="811227" y="771814"/>
                    <a:pt x="812446" y="771814"/>
                  </a:cubicBezTo>
                  <a:cubicBezTo>
                    <a:pt x="811837" y="772428"/>
                    <a:pt x="812446" y="773043"/>
                    <a:pt x="813056" y="774887"/>
                  </a:cubicBezTo>
                  <a:cubicBezTo>
                    <a:pt x="813056" y="774887"/>
                    <a:pt x="813666" y="775502"/>
                    <a:pt x="814885" y="775502"/>
                  </a:cubicBezTo>
                  <a:cubicBezTo>
                    <a:pt x="814885" y="775502"/>
                    <a:pt x="814885" y="775502"/>
                    <a:pt x="814885" y="776731"/>
                  </a:cubicBezTo>
                  <a:cubicBezTo>
                    <a:pt x="814885" y="776731"/>
                    <a:pt x="814885" y="776731"/>
                    <a:pt x="816105" y="776731"/>
                  </a:cubicBezTo>
                  <a:cubicBezTo>
                    <a:pt x="816105" y="776731"/>
                    <a:pt x="816105" y="776731"/>
                    <a:pt x="816105" y="777346"/>
                  </a:cubicBezTo>
                  <a:cubicBezTo>
                    <a:pt x="816105" y="777346"/>
                    <a:pt x="815495" y="777346"/>
                    <a:pt x="817324" y="777346"/>
                  </a:cubicBezTo>
                  <a:cubicBezTo>
                    <a:pt x="817324" y="777346"/>
                    <a:pt x="817324" y="777346"/>
                    <a:pt x="817324" y="777960"/>
                  </a:cubicBezTo>
                  <a:cubicBezTo>
                    <a:pt x="817324" y="777960"/>
                    <a:pt x="817934" y="777960"/>
                    <a:pt x="819763" y="777960"/>
                  </a:cubicBezTo>
                  <a:cubicBezTo>
                    <a:pt x="819763" y="777960"/>
                    <a:pt x="819763" y="777960"/>
                    <a:pt x="819763" y="778575"/>
                  </a:cubicBezTo>
                  <a:cubicBezTo>
                    <a:pt x="819763" y="778575"/>
                    <a:pt x="820373" y="779804"/>
                    <a:pt x="822202" y="779190"/>
                  </a:cubicBezTo>
                  <a:cubicBezTo>
                    <a:pt x="822202" y="779190"/>
                    <a:pt x="822202" y="779190"/>
                    <a:pt x="822202" y="780419"/>
                  </a:cubicBezTo>
                  <a:cubicBezTo>
                    <a:pt x="822202" y="780419"/>
                    <a:pt x="822202" y="780419"/>
                    <a:pt x="822812" y="780419"/>
                  </a:cubicBezTo>
                  <a:cubicBezTo>
                    <a:pt x="822812" y="780419"/>
                    <a:pt x="822812" y="780419"/>
                    <a:pt x="822812" y="781033"/>
                  </a:cubicBezTo>
                  <a:cubicBezTo>
                    <a:pt x="824641" y="780419"/>
                    <a:pt x="827080" y="782263"/>
                    <a:pt x="830129" y="781648"/>
                  </a:cubicBezTo>
                  <a:cubicBezTo>
                    <a:pt x="830129" y="781648"/>
                    <a:pt x="830129" y="781648"/>
                    <a:pt x="830129" y="782877"/>
                  </a:cubicBezTo>
                  <a:cubicBezTo>
                    <a:pt x="830129" y="782877"/>
                    <a:pt x="830129" y="782877"/>
                    <a:pt x="830739" y="782877"/>
                  </a:cubicBezTo>
                  <a:cubicBezTo>
                    <a:pt x="830739" y="783492"/>
                    <a:pt x="831349" y="785951"/>
                    <a:pt x="833788" y="786565"/>
                  </a:cubicBezTo>
                  <a:cubicBezTo>
                    <a:pt x="833788" y="786565"/>
                    <a:pt x="833788" y="786565"/>
                    <a:pt x="833788" y="787180"/>
                  </a:cubicBezTo>
                  <a:cubicBezTo>
                    <a:pt x="835007" y="787180"/>
                    <a:pt x="835617" y="789024"/>
                    <a:pt x="838056" y="789024"/>
                  </a:cubicBezTo>
                  <a:cubicBezTo>
                    <a:pt x="838056" y="789024"/>
                    <a:pt x="838056" y="789024"/>
                    <a:pt x="838056" y="789639"/>
                  </a:cubicBezTo>
                  <a:cubicBezTo>
                    <a:pt x="838666" y="789639"/>
                    <a:pt x="839885" y="789639"/>
                    <a:pt x="841715" y="789639"/>
                  </a:cubicBezTo>
                  <a:cubicBezTo>
                    <a:pt x="841715" y="789639"/>
                    <a:pt x="841715" y="789639"/>
                    <a:pt x="841715" y="790253"/>
                  </a:cubicBezTo>
                  <a:cubicBezTo>
                    <a:pt x="841715" y="790253"/>
                    <a:pt x="841715" y="790253"/>
                    <a:pt x="841105" y="790253"/>
                  </a:cubicBezTo>
                  <a:cubicBezTo>
                    <a:pt x="841105" y="790253"/>
                    <a:pt x="841105" y="790253"/>
                    <a:pt x="841105" y="792097"/>
                  </a:cubicBezTo>
                  <a:cubicBezTo>
                    <a:pt x="841105" y="792097"/>
                    <a:pt x="841105" y="792097"/>
                    <a:pt x="840495" y="792097"/>
                  </a:cubicBezTo>
                  <a:cubicBezTo>
                    <a:pt x="841105" y="793327"/>
                    <a:pt x="839885" y="794556"/>
                    <a:pt x="839885" y="797629"/>
                  </a:cubicBezTo>
                  <a:cubicBezTo>
                    <a:pt x="839885" y="797629"/>
                    <a:pt x="839885" y="797629"/>
                    <a:pt x="839276" y="797629"/>
                  </a:cubicBezTo>
                  <a:cubicBezTo>
                    <a:pt x="839276" y="800702"/>
                    <a:pt x="837446" y="806849"/>
                    <a:pt x="841715" y="808693"/>
                  </a:cubicBezTo>
                  <a:cubicBezTo>
                    <a:pt x="842324" y="808693"/>
                    <a:pt x="841105" y="809922"/>
                    <a:pt x="843544" y="809922"/>
                  </a:cubicBezTo>
                  <a:cubicBezTo>
                    <a:pt x="843544" y="809922"/>
                    <a:pt x="843544" y="809922"/>
                    <a:pt x="843544" y="811766"/>
                  </a:cubicBezTo>
                  <a:cubicBezTo>
                    <a:pt x="843544" y="811766"/>
                    <a:pt x="843544" y="811766"/>
                    <a:pt x="842324" y="811766"/>
                  </a:cubicBezTo>
                  <a:cubicBezTo>
                    <a:pt x="842324" y="811766"/>
                    <a:pt x="842324" y="812381"/>
                    <a:pt x="842324" y="813610"/>
                  </a:cubicBezTo>
                  <a:cubicBezTo>
                    <a:pt x="842324" y="813610"/>
                    <a:pt x="842324" y="813610"/>
                    <a:pt x="841715" y="813610"/>
                  </a:cubicBezTo>
                  <a:cubicBezTo>
                    <a:pt x="841715" y="813610"/>
                    <a:pt x="841715" y="814225"/>
                    <a:pt x="841715" y="816069"/>
                  </a:cubicBezTo>
                  <a:cubicBezTo>
                    <a:pt x="841715" y="816069"/>
                    <a:pt x="841715" y="816069"/>
                    <a:pt x="841105" y="816069"/>
                  </a:cubicBezTo>
                  <a:cubicBezTo>
                    <a:pt x="841715" y="817913"/>
                    <a:pt x="839276" y="822830"/>
                    <a:pt x="843544" y="824059"/>
                  </a:cubicBezTo>
                  <a:cubicBezTo>
                    <a:pt x="843544" y="824674"/>
                    <a:pt x="842324" y="827133"/>
                    <a:pt x="844763" y="826518"/>
                  </a:cubicBezTo>
                  <a:cubicBezTo>
                    <a:pt x="844763" y="826518"/>
                    <a:pt x="844763" y="826518"/>
                    <a:pt x="844763" y="827747"/>
                  </a:cubicBezTo>
                  <a:cubicBezTo>
                    <a:pt x="844763" y="827747"/>
                    <a:pt x="844763" y="827747"/>
                    <a:pt x="845373" y="827747"/>
                  </a:cubicBezTo>
                  <a:cubicBezTo>
                    <a:pt x="845373" y="827747"/>
                    <a:pt x="845373" y="827747"/>
                    <a:pt x="845373" y="828362"/>
                  </a:cubicBezTo>
                  <a:cubicBezTo>
                    <a:pt x="845373" y="828362"/>
                    <a:pt x="845373" y="828362"/>
                    <a:pt x="847202" y="828362"/>
                  </a:cubicBezTo>
                  <a:cubicBezTo>
                    <a:pt x="847202" y="828362"/>
                    <a:pt x="847202" y="828362"/>
                    <a:pt x="847202" y="828977"/>
                  </a:cubicBezTo>
                  <a:cubicBezTo>
                    <a:pt x="847202" y="828977"/>
                    <a:pt x="847812" y="828977"/>
                    <a:pt x="849641" y="828977"/>
                  </a:cubicBezTo>
                  <a:cubicBezTo>
                    <a:pt x="849641" y="828977"/>
                    <a:pt x="849641" y="828977"/>
                    <a:pt x="849641" y="829591"/>
                  </a:cubicBezTo>
                  <a:cubicBezTo>
                    <a:pt x="849641" y="829591"/>
                    <a:pt x="850251" y="829591"/>
                    <a:pt x="848422" y="829591"/>
                  </a:cubicBezTo>
                  <a:cubicBezTo>
                    <a:pt x="848422" y="829591"/>
                    <a:pt x="848422" y="829591"/>
                    <a:pt x="848422" y="830206"/>
                  </a:cubicBezTo>
                  <a:cubicBezTo>
                    <a:pt x="848422" y="830206"/>
                    <a:pt x="848422" y="830206"/>
                    <a:pt x="847812" y="830206"/>
                  </a:cubicBezTo>
                  <a:cubicBezTo>
                    <a:pt x="847812" y="830820"/>
                    <a:pt x="847812" y="830206"/>
                    <a:pt x="847812" y="832050"/>
                  </a:cubicBezTo>
                  <a:cubicBezTo>
                    <a:pt x="847812" y="832050"/>
                    <a:pt x="847812" y="832050"/>
                    <a:pt x="847202" y="832050"/>
                  </a:cubicBezTo>
                  <a:cubicBezTo>
                    <a:pt x="847202" y="832050"/>
                    <a:pt x="847202" y="832664"/>
                    <a:pt x="847202" y="833894"/>
                  </a:cubicBezTo>
                  <a:cubicBezTo>
                    <a:pt x="847202" y="833894"/>
                    <a:pt x="847202" y="833894"/>
                    <a:pt x="845983" y="833894"/>
                  </a:cubicBezTo>
                  <a:cubicBezTo>
                    <a:pt x="845983" y="834508"/>
                    <a:pt x="846593" y="834508"/>
                    <a:pt x="847202" y="836352"/>
                  </a:cubicBezTo>
                  <a:cubicBezTo>
                    <a:pt x="847202" y="836352"/>
                    <a:pt x="847202" y="836352"/>
                    <a:pt x="847812" y="836352"/>
                  </a:cubicBezTo>
                  <a:cubicBezTo>
                    <a:pt x="847812" y="836352"/>
                    <a:pt x="847812" y="836352"/>
                    <a:pt x="847812" y="836967"/>
                  </a:cubicBezTo>
                  <a:cubicBezTo>
                    <a:pt x="847812" y="836967"/>
                    <a:pt x="847812" y="836967"/>
                    <a:pt x="847202" y="836967"/>
                  </a:cubicBezTo>
                  <a:cubicBezTo>
                    <a:pt x="847202" y="836967"/>
                    <a:pt x="847202" y="836967"/>
                    <a:pt x="847202" y="838196"/>
                  </a:cubicBezTo>
                  <a:cubicBezTo>
                    <a:pt x="846593" y="838196"/>
                    <a:pt x="847202" y="838196"/>
                    <a:pt x="845373" y="838196"/>
                  </a:cubicBezTo>
                  <a:cubicBezTo>
                    <a:pt x="845373" y="838811"/>
                    <a:pt x="845373" y="838196"/>
                    <a:pt x="845373" y="840040"/>
                  </a:cubicBezTo>
                  <a:cubicBezTo>
                    <a:pt x="845373" y="840040"/>
                    <a:pt x="845373" y="840040"/>
                    <a:pt x="844763" y="840040"/>
                  </a:cubicBezTo>
                  <a:cubicBezTo>
                    <a:pt x="844763" y="840040"/>
                    <a:pt x="844763" y="840040"/>
                    <a:pt x="844763" y="840655"/>
                  </a:cubicBezTo>
                  <a:cubicBezTo>
                    <a:pt x="844763" y="840655"/>
                    <a:pt x="844763" y="840655"/>
                    <a:pt x="844154" y="840655"/>
                  </a:cubicBezTo>
                  <a:cubicBezTo>
                    <a:pt x="844154" y="841270"/>
                    <a:pt x="843544" y="841270"/>
                    <a:pt x="843544" y="843114"/>
                  </a:cubicBezTo>
                  <a:cubicBezTo>
                    <a:pt x="843544" y="843114"/>
                    <a:pt x="843544" y="843114"/>
                    <a:pt x="842324" y="843114"/>
                  </a:cubicBezTo>
                  <a:cubicBezTo>
                    <a:pt x="842324" y="843114"/>
                    <a:pt x="842324" y="843114"/>
                    <a:pt x="842324" y="843728"/>
                  </a:cubicBezTo>
                  <a:cubicBezTo>
                    <a:pt x="842324" y="843728"/>
                    <a:pt x="842324" y="843728"/>
                    <a:pt x="841715" y="843728"/>
                  </a:cubicBezTo>
                  <a:cubicBezTo>
                    <a:pt x="841715" y="843728"/>
                    <a:pt x="841715" y="843728"/>
                    <a:pt x="841715" y="843114"/>
                  </a:cubicBezTo>
                  <a:cubicBezTo>
                    <a:pt x="841715" y="843114"/>
                    <a:pt x="841105" y="843114"/>
                    <a:pt x="839885" y="843114"/>
                  </a:cubicBezTo>
                  <a:cubicBezTo>
                    <a:pt x="839885" y="843114"/>
                    <a:pt x="839885" y="843114"/>
                    <a:pt x="839885" y="841884"/>
                  </a:cubicBezTo>
                  <a:cubicBezTo>
                    <a:pt x="839276" y="841884"/>
                    <a:pt x="838666" y="841884"/>
                    <a:pt x="836836" y="841884"/>
                  </a:cubicBezTo>
                  <a:cubicBezTo>
                    <a:pt x="836836" y="841884"/>
                    <a:pt x="836836" y="841884"/>
                    <a:pt x="836836" y="843114"/>
                  </a:cubicBezTo>
                  <a:cubicBezTo>
                    <a:pt x="836836" y="843114"/>
                    <a:pt x="836836" y="843114"/>
                    <a:pt x="836227" y="843114"/>
                  </a:cubicBezTo>
                  <a:cubicBezTo>
                    <a:pt x="836227" y="843114"/>
                    <a:pt x="836227" y="843114"/>
                    <a:pt x="836227" y="843728"/>
                  </a:cubicBezTo>
                  <a:cubicBezTo>
                    <a:pt x="835617" y="843728"/>
                    <a:pt x="836227" y="843728"/>
                    <a:pt x="834397" y="843728"/>
                  </a:cubicBezTo>
                  <a:cubicBezTo>
                    <a:pt x="834397" y="843728"/>
                    <a:pt x="834397" y="843728"/>
                    <a:pt x="834397" y="843114"/>
                  </a:cubicBezTo>
                  <a:cubicBezTo>
                    <a:pt x="834397" y="843114"/>
                    <a:pt x="834397" y="843114"/>
                    <a:pt x="833788" y="843114"/>
                  </a:cubicBezTo>
                  <a:cubicBezTo>
                    <a:pt x="833788" y="842499"/>
                    <a:pt x="833788" y="843114"/>
                    <a:pt x="833788" y="841270"/>
                  </a:cubicBezTo>
                  <a:cubicBezTo>
                    <a:pt x="831349" y="839426"/>
                    <a:pt x="828910" y="841884"/>
                    <a:pt x="824641" y="841884"/>
                  </a:cubicBezTo>
                  <a:cubicBezTo>
                    <a:pt x="824641" y="841884"/>
                    <a:pt x="824641" y="841884"/>
                    <a:pt x="824641" y="843114"/>
                  </a:cubicBezTo>
                  <a:cubicBezTo>
                    <a:pt x="823422" y="842499"/>
                    <a:pt x="822812" y="843728"/>
                    <a:pt x="820983" y="843728"/>
                  </a:cubicBezTo>
                  <a:cubicBezTo>
                    <a:pt x="820983" y="843728"/>
                    <a:pt x="820983" y="843728"/>
                    <a:pt x="820983" y="844343"/>
                  </a:cubicBezTo>
                  <a:cubicBezTo>
                    <a:pt x="820373" y="844343"/>
                    <a:pt x="819763" y="844343"/>
                    <a:pt x="817934" y="844958"/>
                  </a:cubicBezTo>
                  <a:cubicBezTo>
                    <a:pt x="817934" y="844958"/>
                    <a:pt x="817934" y="844958"/>
                    <a:pt x="817934" y="845572"/>
                  </a:cubicBezTo>
                  <a:cubicBezTo>
                    <a:pt x="816715" y="845572"/>
                    <a:pt x="814276" y="848645"/>
                    <a:pt x="811227" y="849260"/>
                  </a:cubicBezTo>
                  <a:cubicBezTo>
                    <a:pt x="811227" y="849260"/>
                    <a:pt x="811227" y="849260"/>
                    <a:pt x="811227" y="849875"/>
                  </a:cubicBezTo>
                  <a:cubicBezTo>
                    <a:pt x="811227" y="849875"/>
                    <a:pt x="811227" y="849875"/>
                    <a:pt x="810617" y="849875"/>
                  </a:cubicBezTo>
                  <a:cubicBezTo>
                    <a:pt x="810617" y="849875"/>
                    <a:pt x="810617" y="849875"/>
                    <a:pt x="810617" y="851104"/>
                  </a:cubicBezTo>
                  <a:cubicBezTo>
                    <a:pt x="810617" y="850489"/>
                    <a:pt x="810617" y="851719"/>
                    <a:pt x="808788" y="851719"/>
                  </a:cubicBezTo>
                  <a:cubicBezTo>
                    <a:pt x="808788" y="851719"/>
                    <a:pt x="808788" y="851719"/>
                    <a:pt x="808788" y="852333"/>
                  </a:cubicBezTo>
                  <a:cubicBezTo>
                    <a:pt x="808788" y="852333"/>
                    <a:pt x="806958" y="851719"/>
                    <a:pt x="806958" y="853563"/>
                  </a:cubicBezTo>
                  <a:cubicBezTo>
                    <a:pt x="806349" y="854792"/>
                    <a:pt x="803300" y="854792"/>
                    <a:pt x="802690" y="856636"/>
                  </a:cubicBezTo>
                  <a:cubicBezTo>
                    <a:pt x="802690" y="856636"/>
                    <a:pt x="802690" y="856636"/>
                    <a:pt x="802080" y="856636"/>
                  </a:cubicBezTo>
                  <a:cubicBezTo>
                    <a:pt x="802080" y="857865"/>
                    <a:pt x="800251" y="859095"/>
                    <a:pt x="799641" y="861553"/>
                  </a:cubicBezTo>
                  <a:cubicBezTo>
                    <a:pt x="799641" y="861553"/>
                    <a:pt x="799641" y="861553"/>
                    <a:pt x="799032" y="861553"/>
                  </a:cubicBezTo>
                  <a:cubicBezTo>
                    <a:pt x="799032" y="861553"/>
                    <a:pt x="799032" y="861553"/>
                    <a:pt x="799032" y="862782"/>
                  </a:cubicBezTo>
                  <a:cubicBezTo>
                    <a:pt x="799032" y="862782"/>
                    <a:pt x="799032" y="862782"/>
                    <a:pt x="799641" y="862782"/>
                  </a:cubicBezTo>
                  <a:cubicBezTo>
                    <a:pt x="799641" y="862782"/>
                    <a:pt x="799641" y="862168"/>
                    <a:pt x="799641" y="864012"/>
                  </a:cubicBezTo>
                  <a:cubicBezTo>
                    <a:pt x="799641" y="864012"/>
                    <a:pt x="799641" y="864012"/>
                    <a:pt x="799032" y="864012"/>
                  </a:cubicBezTo>
                  <a:cubicBezTo>
                    <a:pt x="799032" y="864012"/>
                    <a:pt x="799032" y="864012"/>
                    <a:pt x="799032" y="865241"/>
                  </a:cubicBezTo>
                  <a:cubicBezTo>
                    <a:pt x="799032" y="865241"/>
                    <a:pt x="799032" y="865241"/>
                    <a:pt x="798422" y="865241"/>
                  </a:cubicBezTo>
                  <a:cubicBezTo>
                    <a:pt x="798422" y="865241"/>
                    <a:pt x="798422" y="865241"/>
                    <a:pt x="798422" y="865856"/>
                  </a:cubicBezTo>
                  <a:cubicBezTo>
                    <a:pt x="798422" y="865856"/>
                    <a:pt x="798422" y="865856"/>
                    <a:pt x="797812" y="865856"/>
                  </a:cubicBezTo>
                  <a:cubicBezTo>
                    <a:pt x="797812" y="866470"/>
                    <a:pt x="797812" y="865856"/>
                    <a:pt x="797812" y="867700"/>
                  </a:cubicBezTo>
                  <a:cubicBezTo>
                    <a:pt x="797812" y="867700"/>
                    <a:pt x="797812" y="867700"/>
                    <a:pt x="797202" y="867700"/>
                  </a:cubicBezTo>
                  <a:cubicBezTo>
                    <a:pt x="797202" y="867700"/>
                    <a:pt x="797202" y="867700"/>
                    <a:pt x="797202" y="868929"/>
                  </a:cubicBezTo>
                  <a:cubicBezTo>
                    <a:pt x="797202" y="868929"/>
                    <a:pt x="797202" y="868929"/>
                    <a:pt x="797812" y="868929"/>
                  </a:cubicBezTo>
                  <a:cubicBezTo>
                    <a:pt x="797812" y="868929"/>
                    <a:pt x="797812" y="868929"/>
                    <a:pt x="797812" y="869544"/>
                  </a:cubicBezTo>
                  <a:cubicBezTo>
                    <a:pt x="797812" y="869544"/>
                    <a:pt x="797812" y="869544"/>
                    <a:pt x="798422" y="869544"/>
                  </a:cubicBezTo>
                  <a:cubicBezTo>
                    <a:pt x="798422" y="869544"/>
                    <a:pt x="798422" y="869544"/>
                    <a:pt x="798422" y="870773"/>
                  </a:cubicBezTo>
                  <a:cubicBezTo>
                    <a:pt x="798422" y="870773"/>
                    <a:pt x="798422" y="870773"/>
                    <a:pt x="799032" y="870773"/>
                  </a:cubicBezTo>
                  <a:cubicBezTo>
                    <a:pt x="799032" y="872617"/>
                    <a:pt x="799641" y="875076"/>
                    <a:pt x="799641" y="878764"/>
                  </a:cubicBezTo>
                  <a:cubicBezTo>
                    <a:pt x="799641" y="878764"/>
                    <a:pt x="799641" y="878764"/>
                    <a:pt x="800861" y="878764"/>
                  </a:cubicBezTo>
                  <a:cubicBezTo>
                    <a:pt x="800861" y="878764"/>
                    <a:pt x="800861" y="879378"/>
                    <a:pt x="800861" y="880607"/>
                  </a:cubicBezTo>
                  <a:cubicBezTo>
                    <a:pt x="800861" y="880607"/>
                    <a:pt x="800861" y="880607"/>
                    <a:pt x="801471" y="880607"/>
                  </a:cubicBezTo>
                  <a:cubicBezTo>
                    <a:pt x="801471" y="886139"/>
                    <a:pt x="803910" y="891057"/>
                    <a:pt x="803300" y="898432"/>
                  </a:cubicBezTo>
                  <a:cubicBezTo>
                    <a:pt x="803300" y="898432"/>
                    <a:pt x="803300" y="898432"/>
                    <a:pt x="802690" y="898432"/>
                  </a:cubicBezTo>
                  <a:cubicBezTo>
                    <a:pt x="802080" y="900276"/>
                    <a:pt x="799032" y="906423"/>
                    <a:pt x="794154" y="908882"/>
                  </a:cubicBezTo>
                  <a:cubicBezTo>
                    <a:pt x="794154" y="908882"/>
                    <a:pt x="794154" y="908882"/>
                    <a:pt x="794154" y="910111"/>
                  </a:cubicBezTo>
                  <a:cubicBezTo>
                    <a:pt x="791105" y="910111"/>
                    <a:pt x="792324" y="911340"/>
                    <a:pt x="786837" y="912569"/>
                  </a:cubicBezTo>
                  <a:cubicBezTo>
                    <a:pt x="786837" y="912569"/>
                    <a:pt x="786837" y="912569"/>
                    <a:pt x="786837" y="913799"/>
                  </a:cubicBezTo>
                  <a:cubicBezTo>
                    <a:pt x="785007" y="913799"/>
                    <a:pt x="783788" y="913799"/>
                    <a:pt x="781959" y="918101"/>
                  </a:cubicBezTo>
                  <a:cubicBezTo>
                    <a:pt x="781959" y="918101"/>
                    <a:pt x="781959" y="918101"/>
                    <a:pt x="781349" y="918101"/>
                  </a:cubicBezTo>
                  <a:cubicBezTo>
                    <a:pt x="779519" y="923019"/>
                    <a:pt x="777080" y="924248"/>
                    <a:pt x="773422" y="931624"/>
                  </a:cubicBezTo>
                  <a:cubicBezTo>
                    <a:pt x="773422" y="931624"/>
                    <a:pt x="773422" y="931624"/>
                    <a:pt x="772202" y="931624"/>
                  </a:cubicBezTo>
                  <a:cubicBezTo>
                    <a:pt x="772202" y="931624"/>
                    <a:pt x="772202" y="931624"/>
                    <a:pt x="772202" y="932238"/>
                  </a:cubicBezTo>
                  <a:cubicBezTo>
                    <a:pt x="772202" y="932238"/>
                    <a:pt x="772202" y="932238"/>
                    <a:pt x="771593" y="932238"/>
                  </a:cubicBezTo>
                  <a:cubicBezTo>
                    <a:pt x="771593" y="933468"/>
                    <a:pt x="771593" y="935312"/>
                    <a:pt x="771593" y="938385"/>
                  </a:cubicBezTo>
                  <a:cubicBezTo>
                    <a:pt x="771593" y="938385"/>
                    <a:pt x="771593" y="938385"/>
                    <a:pt x="770983" y="938385"/>
                  </a:cubicBezTo>
                  <a:cubicBezTo>
                    <a:pt x="770983" y="939614"/>
                    <a:pt x="770983" y="942073"/>
                    <a:pt x="770983" y="945146"/>
                  </a:cubicBezTo>
                  <a:cubicBezTo>
                    <a:pt x="770983" y="945146"/>
                    <a:pt x="770983" y="945146"/>
                    <a:pt x="770373" y="945146"/>
                  </a:cubicBezTo>
                  <a:cubicBezTo>
                    <a:pt x="770373" y="945146"/>
                    <a:pt x="770373" y="945761"/>
                    <a:pt x="770373" y="946990"/>
                  </a:cubicBezTo>
                  <a:cubicBezTo>
                    <a:pt x="770373" y="946990"/>
                    <a:pt x="770373" y="946990"/>
                    <a:pt x="769763" y="946990"/>
                  </a:cubicBezTo>
                  <a:cubicBezTo>
                    <a:pt x="769763" y="948219"/>
                    <a:pt x="768544" y="948219"/>
                    <a:pt x="768544" y="950678"/>
                  </a:cubicBezTo>
                  <a:cubicBezTo>
                    <a:pt x="768544" y="950678"/>
                    <a:pt x="768544" y="950678"/>
                    <a:pt x="767934" y="950678"/>
                  </a:cubicBezTo>
                  <a:cubicBezTo>
                    <a:pt x="768544" y="951293"/>
                    <a:pt x="767934" y="951907"/>
                    <a:pt x="767324" y="953751"/>
                  </a:cubicBezTo>
                  <a:cubicBezTo>
                    <a:pt x="767324" y="953751"/>
                    <a:pt x="767324" y="953751"/>
                    <a:pt x="766715" y="953751"/>
                  </a:cubicBezTo>
                  <a:cubicBezTo>
                    <a:pt x="767324" y="954366"/>
                    <a:pt x="765495" y="954366"/>
                    <a:pt x="765495" y="956825"/>
                  </a:cubicBezTo>
                  <a:cubicBezTo>
                    <a:pt x="764885" y="956825"/>
                    <a:pt x="764276" y="955595"/>
                    <a:pt x="763056" y="957439"/>
                  </a:cubicBezTo>
                  <a:cubicBezTo>
                    <a:pt x="763056" y="957439"/>
                    <a:pt x="763056" y="957439"/>
                    <a:pt x="763056" y="956825"/>
                  </a:cubicBezTo>
                  <a:cubicBezTo>
                    <a:pt x="762446" y="956210"/>
                    <a:pt x="762446" y="957439"/>
                    <a:pt x="760007" y="957439"/>
                  </a:cubicBezTo>
                  <a:cubicBezTo>
                    <a:pt x="760007" y="957439"/>
                    <a:pt x="760007" y="957439"/>
                    <a:pt x="760007" y="958054"/>
                  </a:cubicBezTo>
                  <a:cubicBezTo>
                    <a:pt x="759398" y="958054"/>
                    <a:pt x="758178" y="958054"/>
                    <a:pt x="755739" y="958054"/>
                  </a:cubicBezTo>
                  <a:cubicBezTo>
                    <a:pt x="755739" y="958054"/>
                    <a:pt x="755739" y="958054"/>
                    <a:pt x="755739" y="957439"/>
                  </a:cubicBezTo>
                  <a:cubicBezTo>
                    <a:pt x="755739" y="957439"/>
                    <a:pt x="755129" y="957439"/>
                    <a:pt x="753910" y="957439"/>
                  </a:cubicBezTo>
                  <a:cubicBezTo>
                    <a:pt x="753910" y="957439"/>
                    <a:pt x="753910" y="957439"/>
                    <a:pt x="753910" y="956825"/>
                  </a:cubicBezTo>
                  <a:cubicBezTo>
                    <a:pt x="752690" y="956825"/>
                    <a:pt x="751471" y="957439"/>
                    <a:pt x="748422" y="957439"/>
                  </a:cubicBezTo>
                  <a:cubicBezTo>
                    <a:pt x="748422" y="957439"/>
                    <a:pt x="748422" y="957439"/>
                    <a:pt x="748422" y="958054"/>
                  </a:cubicBezTo>
                  <a:cubicBezTo>
                    <a:pt x="748422" y="958054"/>
                    <a:pt x="747812" y="958054"/>
                    <a:pt x="746593" y="958054"/>
                  </a:cubicBezTo>
                  <a:cubicBezTo>
                    <a:pt x="746593" y="958054"/>
                    <a:pt x="746593" y="958054"/>
                    <a:pt x="746593" y="958669"/>
                  </a:cubicBezTo>
                  <a:cubicBezTo>
                    <a:pt x="745373" y="958669"/>
                    <a:pt x="744154" y="958669"/>
                    <a:pt x="742324" y="958669"/>
                  </a:cubicBezTo>
                  <a:cubicBezTo>
                    <a:pt x="742324" y="958669"/>
                    <a:pt x="742324" y="958669"/>
                    <a:pt x="742324" y="959283"/>
                  </a:cubicBezTo>
                  <a:cubicBezTo>
                    <a:pt x="741715" y="959283"/>
                    <a:pt x="741105" y="959283"/>
                    <a:pt x="739276" y="959283"/>
                  </a:cubicBezTo>
                  <a:cubicBezTo>
                    <a:pt x="739276" y="959283"/>
                    <a:pt x="739276" y="959283"/>
                    <a:pt x="739276" y="958669"/>
                  </a:cubicBezTo>
                  <a:cubicBezTo>
                    <a:pt x="738056" y="959283"/>
                    <a:pt x="738056" y="958054"/>
                    <a:pt x="735617" y="958054"/>
                  </a:cubicBezTo>
                  <a:cubicBezTo>
                    <a:pt x="735617" y="958054"/>
                    <a:pt x="735617" y="958054"/>
                    <a:pt x="735617" y="957439"/>
                  </a:cubicBezTo>
                  <a:cubicBezTo>
                    <a:pt x="735617" y="957439"/>
                    <a:pt x="735617" y="957439"/>
                    <a:pt x="734398" y="957439"/>
                  </a:cubicBezTo>
                  <a:cubicBezTo>
                    <a:pt x="734398" y="957439"/>
                    <a:pt x="734398" y="957439"/>
                    <a:pt x="734398" y="956825"/>
                  </a:cubicBezTo>
                  <a:cubicBezTo>
                    <a:pt x="734398" y="956825"/>
                    <a:pt x="734398" y="956825"/>
                    <a:pt x="733178" y="956825"/>
                  </a:cubicBezTo>
                  <a:cubicBezTo>
                    <a:pt x="733178" y="956825"/>
                    <a:pt x="733178" y="956825"/>
                    <a:pt x="733178" y="955595"/>
                  </a:cubicBezTo>
                  <a:cubicBezTo>
                    <a:pt x="733178" y="955595"/>
                    <a:pt x="731349" y="956825"/>
                    <a:pt x="731349" y="954366"/>
                  </a:cubicBezTo>
                  <a:cubicBezTo>
                    <a:pt x="731349" y="954366"/>
                    <a:pt x="731349" y="954366"/>
                    <a:pt x="730739" y="954366"/>
                  </a:cubicBezTo>
                  <a:cubicBezTo>
                    <a:pt x="730739" y="954366"/>
                    <a:pt x="730739" y="954366"/>
                    <a:pt x="730739" y="953751"/>
                  </a:cubicBezTo>
                  <a:cubicBezTo>
                    <a:pt x="730739" y="953751"/>
                    <a:pt x="730739" y="953751"/>
                    <a:pt x="729520" y="953751"/>
                  </a:cubicBezTo>
                  <a:cubicBezTo>
                    <a:pt x="729520" y="953751"/>
                    <a:pt x="729520" y="953751"/>
                    <a:pt x="729520" y="951907"/>
                  </a:cubicBezTo>
                  <a:cubicBezTo>
                    <a:pt x="729520" y="951907"/>
                    <a:pt x="729520" y="951907"/>
                    <a:pt x="728910" y="951907"/>
                  </a:cubicBezTo>
                  <a:cubicBezTo>
                    <a:pt x="728910" y="951907"/>
                    <a:pt x="728910" y="951907"/>
                    <a:pt x="728910" y="951293"/>
                  </a:cubicBezTo>
                  <a:cubicBezTo>
                    <a:pt x="728910" y="951293"/>
                    <a:pt x="728910" y="951293"/>
                    <a:pt x="728300" y="951293"/>
                  </a:cubicBezTo>
                  <a:cubicBezTo>
                    <a:pt x="728300" y="951293"/>
                    <a:pt x="728300" y="950063"/>
                    <a:pt x="728300" y="948219"/>
                  </a:cubicBezTo>
                  <a:cubicBezTo>
                    <a:pt x="728300" y="948219"/>
                    <a:pt x="728300" y="948219"/>
                    <a:pt x="728910" y="948219"/>
                  </a:cubicBezTo>
                  <a:cubicBezTo>
                    <a:pt x="728910" y="948219"/>
                    <a:pt x="729520" y="948219"/>
                    <a:pt x="729520" y="946375"/>
                  </a:cubicBezTo>
                  <a:cubicBezTo>
                    <a:pt x="729520" y="946375"/>
                    <a:pt x="729520" y="946375"/>
                    <a:pt x="728910" y="946375"/>
                  </a:cubicBezTo>
                  <a:cubicBezTo>
                    <a:pt x="728910" y="945761"/>
                    <a:pt x="728910" y="945146"/>
                    <a:pt x="728910" y="943302"/>
                  </a:cubicBezTo>
                  <a:cubicBezTo>
                    <a:pt x="728910" y="943302"/>
                    <a:pt x="729520" y="943302"/>
                    <a:pt x="727690" y="943302"/>
                  </a:cubicBezTo>
                  <a:cubicBezTo>
                    <a:pt x="727690" y="943302"/>
                    <a:pt x="727690" y="943302"/>
                    <a:pt x="727690" y="942688"/>
                  </a:cubicBezTo>
                  <a:cubicBezTo>
                    <a:pt x="727690" y="942688"/>
                    <a:pt x="727690" y="942688"/>
                    <a:pt x="727081" y="942688"/>
                  </a:cubicBezTo>
                  <a:cubicBezTo>
                    <a:pt x="727081" y="942073"/>
                    <a:pt x="727081" y="941458"/>
                    <a:pt x="727081" y="939614"/>
                  </a:cubicBezTo>
                  <a:cubicBezTo>
                    <a:pt x="727081" y="939614"/>
                    <a:pt x="727081" y="939614"/>
                    <a:pt x="727690" y="939614"/>
                  </a:cubicBezTo>
                  <a:cubicBezTo>
                    <a:pt x="727690" y="939614"/>
                    <a:pt x="727690" y="939614"/>
                    <a:pt x="727690" y="939000"/>
                  </a:cubicBezTo>
                  <a:cubicBezTo>
                    <a:pt x="727690" y="939000"/>
                    <a:pt x="727690" y="939000"/>
                    <a:pt x="728300" y="939000"/>
                  </a:cubicBezTo>
                  <a:cubicBezTo>
                    <a:pt x="728300" y="937770"/>
                    <a:pt x="728300" y="936541"/>
                    <a:pt x="728300" y="934082"/>
                  </a:cubicBezTo>
                  <a:cubicBezTo>
                    <a:pt x="728300" y="934082"/>
                    <a:pt x="728300" y="934082"/>
                    <a:pt x="727690" y="934082"/>
                  </a:cubicBezTo>
                  <a:cubicBezTo>
                    <a:pt x="727690" y="934082"/>
                    <a:pt x="727690" y="934082"/>
                    <a:pt x="727690" y="933468"/>
                  </a:cubicBezTo>
                  <a:cubicBezTo>
                    <a:pt x="727690" y="933468"/>
                    <a:pt x="727690" y="933468"/>
                    <a:pt x="727081" y="933468"/>
                  </a:cubicBezTo>
                  <a:cubicBezTo>
                    <a:pt x="727081" y="932853"/>
                    <a:pt x="727081" y="932853"/>
                    <a:pt x="727081" y="931009"/>
                  </a:cubicBezTo>
                  <a:cubicBezTo>
                    <a:pt x="727081" y="931009"/>
                    <a:pt x="727081" y="931009"/>
                    <a:pt x="726471" y="931009"/>
                  </a:cubicBezTo>
                  <a:cubicBezTo>
                    <a:pt x="726471" y="929780"/>
                    <a:pt x="726471" y="928551"/>
                    <a:pt x="726471" y="926092"/>
                  </a:cubicBezTo>
                  <a:cubicBezTo>
                    <a:pt x="726471" y="926092"/>
                    <a:pt x="725861" y="926092"/>
                    <a:pt x="727690" y="926092"/>
                  </a:cubicBezTo>
                  <a:cubicBezTo>
                    <a:pt x="727690" y="926092"/>
                    <a:pt x="727690" y="926092"/>
                    <a:pt x="727690" y="925477"/>
                  </a:cubicBezTo>
                  <a:cubicBezTo>
                    <a:pt x="727690" y="925477"/>
                    <a:pt x="727081" y="925477"/>
                    <a:pt x="728910" y="925477"/>
                  </a:cubicBezTo>
                  <a:cubicBezTo>
                    <a:pt x="728910" y="925477"/>
                    <a:pt x="728910" y="925477"/>
                    <a:pt x="728910" y="924248"/>
                  </a:cubicBezTo>
                  <a:cubicBezTo>
                    <a:pt x="729520" y="924248"/>
                    <a:pt x="728910" y="924248"/>
                    <a:pt x="730739" y="924248"/>
                  </a:cubicBezTo>
                  <a:cubicBezTo>
                    <a:pt x="730739" y="924248"/>
                    <a:pt x="730739" y="924248"/>
                    <a:pt x="730739" y="923633"/>
                  </a:cubicBezTo>
                  <a:cubicBezTo>
                    <a:pt x="731959" y="924248"/>
                    <a:pt x="732568" y="922404"/>
                    <a:pt x="735617" y="923019"/>
                  </a:cubicBezTo>
                  <a:cubicBezTo>
                    <a:pt x="735617" y="923019"/>
                    <a:pt x="735617" y="923019"/>
                    <a:pt x="735617" y="922404"/>
                  </a:cubicBezTo>
                  <a:cubicBezTo>
                    <a:pt x="736227" y="923019"/>
                    <a:pt x="736227" y="921175"/>
                    <a:pt x="738666" y="920560"/>
                  </a:cubicBezTo>
                  <a:cubicBezTo>
                    <a:pt x="738666" y="920560"/>
                    <a:pt x="738666" y="920560"/>
                    <a:pt x="738666" y="919945"/>
                  </a:cubicBezTo>
                  <a:cubicBezTo>
                    <a:pt x="738666" y="919945"/>
                    <a:pt x="738666" y="919945"/>
                    <a:pt x="739276" y="919945"/>
                  </a:cubicBezTo>
                  <a:cubicBezTo>
                    <a:pt x="739276" y="919945"/>
                    <a:pt x="739276" y="919945"/>
                    <a:pt x="739276" y="919331"/>
                  </a:cubicBezTo>
                  <a:cubicBezTo>
                    <a:pt x="739276" y="919331"/>
                    <a:pt x="739276" y="919331"/>
                    <a:pt x="739885" y="919945"/>
                  </a:cubicBezTo>
                  <a:cubicBezTo>
                    <a:pt x="739885" y="919945"/>
                    <a:pt x="739885" y="920560"/>
                    <a:pt x="739885" y="918716"/>
                  </a:cubicBezTo>
                  <a:cubicBezTo>
                    <a:pt x="739885" y="918716"/>
                    <a:pt x="739885" y="918716"/>
                    <a:pt x="740495" y="918716"/>
                  </a:cubicBezTo>
                  <a:cubicBezTo>
                    <a:pt x="740495" y="918716"/>
                    <a:pt x="740495" y="918716"/>
                    <a:pt x="740495" y="917487"/>
                  </a:cubicBezTo>
                  <a:cubicBezTo>
                    <a:pt x="740495" y="917487"/>
                    <a:pt x="740495" y="917487"/>
                    <a:pt x="741105" y="917487"/>
                  </a:cubicBezTo>
                  <a:cubicBezTo>
                    <a:pt x="741105" y="915643"/>
                    <a:pt x="741105" y="913799"/>
                    <a:pt x="741105" y="911340"/>
                  </a:cubicBezTo>
                  <a:cubicBezTo>
                    <a:pt x="741105" y="911340"/>
                    <a:pt x="741105" y="911340"/>
                    <a:pt x="742324" y="911340"/>
                  </a:cubicBezTo>
                  <a:cubicBezTo>
                    <a:pt x="741715" y="910726"/>
                    <a:pt x="742324" y="910726"/>
                    <a:pt x="742934" y="908882"/>
                  </a:cubicBezTo>
                  <a:cubicBezTo>
                    <a:pt x="742934" y="908882"/>
                    <a:pt x="742934" y="908882"/>
                    <a:pt x="743544" y="908882"/>
                  </a:cubicBezTo>
                  <a:cubicBezTo>
                    <a:pt x="743544" y="908882"/>
                    <a:pt x="743544" y="908267"/>
                    <a:pt x="743544" y="907038"/>
                  </a:cubicBezTo>
                  <a:cubicBezTo>
                    <a:pt x="743544" y="907038"/>
                    <a:pt x="743544" y="907038"/>
                    <a:pt x="744154" y="907038"/>
                  </a:cubicBezTo>
                  <a:cubicBezTo>
                    <a:pt x="744154" y="906423"/>
                    <a:pt x="744154" y="905808"/>
                    <a:pt x="744154" y="903964"/>
                  </a:cubicBezTo>
                  <a:cubicBezTo>
                    <a:pt x="744154" y="903964"/>
                    <a:pt x="744154" y="903964"/>
                    <a:pt x="744763" y="903964"/>
                  </a:cubicBezTo>
                  <a:cubicBezTo>
                    <a:pt x="744763" y="903964"/>
                    <a:pt x="745373" y="903350"/>
                    <a:pt x="745983" y="902120"/>
                  </a:cubicBezTo>
                  <a:cubicBezTo>
                    <a:pt x="745983" y="902120"/>
                    <a:pt x="745373" y="902120"/>
                    <a:pt x="747202" y="902120"/>
                  </a:cubicBezTo>
                  <a:cubicBezTo>
                    <a:pt x="747202" y="901506"/>
                    <a:pt x="747202" y="901506"/>
                    <a:pt x="747202" y="899662"/>
                  </a:cubicBezTo>
                  <a:cubicBezTo>
                    <a:pt x="747202" y="899662"/>
                    <a:pt x="747202" y="899662"/>
                    <a:pt x="746593" y="899662"/>
                  </a:cubicBezTo>
                  <a:cubicBezTo>
                    <a:pt x="746593" y="899662"/>
                    <a:pt x="746593" y="899662"/>
                    <a:pt x="746593" y="899047"/>
                  </a:cubicBezTo>
                  <a:cubicBezTo>
                    <a:pt x="746593" y="899047"/>
                    <a:pt x="745983" y="899047"/>
                    <a:pt x="747812" y="899047"/>
                  </a:cubicBezTo>
                  <a:cubicBezTo>
                    <a:pt x="747812" y="899047"/>
                    <a:pt x="747812" y="899047"/>
                    <a:pt x="747812" y="898432"/>
                  </a:cubicBezTo>
                  <a:cubicBezTo>
                    <a:pt x="747812" y="898432"/>
                    <a:pt x="747812" y="898432"/>
                    <a:pt x="747202" y="898432"/>
                  </a:cubicBezTo>
                  <a:cubicBezTo>
                    <a:pt x="747202" y="895974"/>
                    <a:pt x="748422" y="893515"/>
                    <a:pt x="748422" y="890442"/>
                  </a:cubicBezTo>
                  <a:cubicBezTo>
                    <a:pt x="748422" y="890442"/>
                    <a:pt x="748422" y="889827"/>
                    <a:pt x="746593" y="889213"/>
                  </a:cubicBezTo>
                  <a:cubicBezTo>
                    <a:pt x="746593" y="889213"/>
                    <a:pt x="746593" y="889213"/>
                    <a:pt x="746593" y="888598"/>
                  </a:cubicBezTo>
                  <a:cubicBezTo>
                    <a:pt x="746593" y="888598"/>
                    <a:pt x="746593" y="888598"/>
                    <a:pt x="745983" y="888598"/>
                  </a:cubicBezTo>
                  <a:cubicBezTo>
                    <a:pt x="745983" y="888598"/>
                    <a:pt x="745983" y="888598"/>
                    <a:pt x="745983" y="887983"/>
                  </a:cubicBezTo>
                  <a:cubicBezTo>
                    <a:pt x="745983" y="887983"/>
                    <a:pt x="745983" y="887983"/>
                    <a:pt x="744763" y="887983"/>
                  </a:cubicBezTo>
                  <a:cubicBezTo>
                    <a:pt x="744763" y="887983"/>
                    <a:pt x="744763" y="887983"/>
                    <a:pt x="744763" y="887369"/>
                  </a:cubicBezTo>
                  <a:cubicBezTo>
                    <a:pt x="744763" y="887369"/>
                    <a:pt x="744763" y="887369"/>
                    <a:pt x="744154" y="887369"/>
                  </a:cubicBezTo>
                  <a:cubicBezTo>
                    <a:pt x="744154" y="887369"/>
                    <a:pt x="744154" y="887369"/>
                    <a:pt x="744154" y="886754"/>
                  </a:cubicBezTo>
                  <a:cubicBezTo>
                    <a:pt x="744154" y="886754"/>
                    <a:pt x="744763" y="886754"/>
                    <a:pt x="742934" y="886754"/>
                  </a:cubicBezTo>
                  <a:cubicBezTo>
                    <a:pt x="742934" y="886754"/>
                    <a:pt x="742934" y="886754"/>
                    <a:pt x="742934" y="886139"/>
                  </a:cubicBezTo>
                  <a:cubicBezTo>
                    <a:pt x="742934" y="886139"/>
                    <a:pt x="742934" y="886139"/>
                    <a:pt x="742324" y="886139"/>
                  </a:cubicBezTo>
                  <a:cubicBezTo>
                    <a:pt x="742324" y="886139"/>
                    <a:pt x="742324" y="886139"/>
                    <a:pt x="742324" y="884910"/>
                  </a:cubicBezTo>
                  <a:cubicBezTo>
                    <a:pt x="742324" y="884910"/>
                    <a:pt x="742324" y="884910"/>
                    <a:pt x="741105" y="884910"/>
                  </a:cubicBezTo>
                  <a:cubicBezTo>
                    <a:pt x="741105" y="884910"/>
                    <a:pt x="741105" y="884910"/>
                    <a:pt x="741105" y="884295"/>
                  </a:cubicBezTo>
                  <a:cubicBezTo>
                    <a:pt x="741105" y="884295"/>
                    <a:pt x="741105" y="884295"/>
                    <a:pt x="740495" y="884295"/>
                  </a:cubicBezTo>
                  <a:cubicBezTo>
                    <a:pt x="740495" y="884295"/>
                    <a:pt x="740495" y="884295"/>
                    <a:pt x="740495" y="883681"/>
                  </a:cubicBezTo>
                  <a:cubicBezTo>
                    <a:pt x="740495" y="883681"/>
                    <a:pt x="741105" y="883681"/>
                    <a:pt x="739276" y="883681"/>
                  </a:cubicBezTo>
                  <a:cubicBezTo>
                    <a:pt x="739276" y="883066"/>
                    <a:pt x="739276" y="881837"/>
                    <a:pt x="739276" y="879993"/>
                  </a:cubicBezTo>
                  <a:cubicBezTo>
                    <a:pt x="739276" y="879993"/>
                    <a:pt x="739276" y="879993"/>
                    <a:pt x="739885" y="879993"/>
                  </a:cubicBezTo>
                  <a:cubicBezTo>
                    <a:pt x="739885" y="879993"/>
                    <a:pt x="739885" y="879993"/>
                    <a:pt x="739885" y="878764"/>
                  </a:cubicBezTo>
                  <a:cubicBezTo>
                    <a:pt x="739885" y="878764"/>
                    <a:pt x="739885" y="878764"/>
                    <a:pt x="741105" y="878764"/>
                  </a:cubicBezTo>
                  <a:cubicBezTo>
                    <a:pt x="741105" y="878764"/>
                    <a:pt x="741105" y="878764"/>
                    <a:pt x="741105" y="877534"/>
                  </a:cubicBezTo>
                  <a:cubicBezTo>
                    <a:pt x="741105" y="877534"/>
                    <a:pt x="741105" y="877534"/>
                    <a:pt x="742324" y="877534"/>
                  </a:cubicBezTo>
                  <a:cubicBezTo>
                    <a:pt x="742324" y="877534"/>
                    <a:pt x="742324" y="877534"/>
                    <a:pt x="742324" y="876920"/>
                  </a:cubicBezTo>
                  <a:cubicBezTo>
                    <a:pt x="742324" y="876920"/>
                    <a:pt x="741715" y="876920"/>
                    <a:pt x="743544" y="876920"/>
                  </a:cubicBezTo>
                  <a:cubicBezTo>
                    <a:pt x="743544" y="876920"/>
                    <a:pt x="743544" y="876920"/>
                    <a:pt x="743544" y="876305"/>
                  </a:cubicBezTo>
                  <a:cubicBezTo>
                    <a:pt x="743544" y="876305"/>
                    <a:pt x="744154" y="876305"/>
                    <a:pt x="745983" y="876305"/>
                  </a:cubicBezTo>
                  <a:cubicBezTo>
                    <a:pt x="745983" y="876305"/>
                    <a:pt x="745983" y="876305"/>
                    <a:pt x="745983" y="875690"/>
                  </a:cubicBezTo>
                  <a:cubicBezTo>
                    <a:pt x="745983" y="875690"/>
                    <a:pt x="745983" y="875690"/>
                    <a:pt x="746593" y="875690"/>
                  </a:cubicBezTo>
                  <a:cubicBezTo>
                    <a:pt x="746593" y="875690"/>
                    <a:pt x="746593" y="875690"/>
                    <a:pt x="746593" y="875076"/>
                  </a:cubicBezTo>
                  <a:cubicBezTo>
                    <a:pt x="746593" y="875076"/>
                    <a:pt x="747202" y="875076"/>
                    <a:pt x="748422" y="875076"/>
                  </a:cubicBezTo>
                  <a:cubicBezTo>
                    <a:pt x="748422" y="875076"/>
                    <a:pt x="748422" y="875076"/>
                    <a:pt x="748422" y="874461"/>
                  </a:cubicBezTo>
                  <a:cubicBezTo>
                    <a:pt x="748422" y="874461"/>
                    <a:pt x="748422" y="874461"/>
                    <a:pt x="749032" y="874461"/>
                  </a:cubicBezTo>
                  <a:cubicBezTo>
                    <a:pt x="749032" y="874461"/>
                    <a:pt x="749032" y="874461"/>
                    <a:pt x="749032" y="873232"/>
                  </a:cubicBezTo>
                  <a:cubicBezTo>
                    <a:pt x="749032" y="873232"/>
                    <a:pt x="749032" y="873232"/>
                    <a:pt x="750251" y="873232"/>
                  </a:cubicBezTo>
                  <a:cubicBezTo>
                    <a:pt x="750251" y="873232"/>
                    <a:pt x="750251" y="873846"/>
                    <a:pt x="750251" y="872002"/>
                  </a:cubicBezTo>
                  <a:cubicBezTo>
                    <a:pt x="750251" y="872002"/>
                    <a:pt x="750251" y="872002"/>
                    <a:pt x="750861" y="872002"/>
                  </a:cubicBezTo>
                  <a:cubicBezTo>
                    <a:pt x="750861" y="872002"/>
                    <a:pt x="750861" y="872002"/>
                    <a:pt x="750861" y="871388"/>
                  </a:cubicBezTo>
                  <a:cubicBezTo>
                    <a:pt x="753910" y="870158"/>
                    <a:pt x="757568" y="870773"/>
                    <a:pt x="762446" y="871388"/>
                  </a:cubicBezTo>
                  <a:cubicBezTo>
                    <a:pt x="762446" y="871388"/>
                    <a:pt x="762446" y="871388"/>
                    <a:pt x="762446" y="870773"/>
                  </a:cubicBezTo>
                  <a:cubicBezTo>
                    <a:pt x="762446" y="870773"/>
                    <a:pt x="763056" y="870773"/>
                    <a:pt x="764276" y="870773"/>
                  </a:cubicBezTo>
                  <a:cubicBezTo>
                    <a:pt x="764276" y="870158"/>
                    <a:pt x="764885" y="867700"/>
                    <a:pt x="767324" y="867700"/>
                  </a:cubicBezTo>
                  <a:cubicBezTo>
                    <a:pt x="767324" y="866470"/>
                    <a:pt x="768544" y="864626"/>
                    <a:pt x="768544" y="861553"/>
                  </a:cubicBezTo>
                  <a:cubicBezTo>
                    <a:pt x="768544" y="861553"/>
                    <a:pt x="768544" y="861553"/>
                    <a:pt x="769763" y="861553"/>
                  </a:cubicBezTo>
                  <a:cubicBezTo>
                    <a:pt x="769763" y="859095"/>
                    <a:pt x="769763" y="854792"/>
                    <a:pt x="769763" y="849875"/>
                  </a:cubicBezTo>
                  <a:cubicBezTo>
                    <a:pt x="769763" y="849875"/>
                    <a:pt x="769763" y="849875"/>
                    <a:pt x="768544" y="849875"/>
                  </a:cubicBezTo>
                  <a:cubicBezTo>
                    <a:pt x="768544" y="849875"/>
                    <a:pt x="768544" y="849260"/>
                    <a:pt x="768544" y="848031"/>
                  </a:cubicBezTo>
                  <a:cubicBezTo>
                    <a:pt x="768544" y="848031"/>
                    <a:pt x="768544" y="848031"/>
                    <a:pt x="767934" y="848031"/>
                  </a:cubicBezTo>
                  <a:cubicBezTo>
                    <a:pt x="767934" y="848031"/>
                    <a:pt x="767934" y="848031"/>
                    <a:pt x="767934" y="847416"/>
                  </a:cubicBezTo>
                  <a:cubicBezTo>
                    <a:pt x="767324" y="847416"/>
                    <a:pt x="767324" y="846801"/>
                    <a:pt x="765495" y="846187"/>
                  </a:cubicBezTo>
                  <a:cubicBezTo>
                    <a:pt x="765495" y="846187"/>
                    <a:pt x="765495" y="846187"/>
                    <a:pt x="765495" y="845572"/>
                  </a:cubicBezTo>
                  <a:cubicBezTo>
                    <a:pt x="764885" y="845572"/>
                    <a:pt x="764885" y="845572"/>
                    <a:pt x="763056" y="845572"/>
                  </a:cubicBezTo>
                  <a:cubicBezTo>
                    <a:pt x="763056" y="845572"/>
                    <a:pt x="763056" y="846187"/>
                    <a:pt x="763056" y="844343"/>
                  </a:cubicBezTo>
                  <a:cubicBezTo>
                    <a:pt x="763056" y="844343"/>
                    <a:pt x="763056" y="844343"/>
                    <a:pt x="762446" y="844343"/>
                  </a:cubicBezTo>
                  <a:cubicBezTo>
                    <a:pt x="762446" y="843728"/>
                    <a:pt x="761227" y="842499"/>
                    <a:pt x="760617" y="840040"/>
                  </a:cubicBezTo>
                  <a:cubicBezTo>
                    <a:pt x="760617" y="840040"/>
                    <a:pt x="760617" y="840040"/>
                    <a:pt x="760007" y="840040"/>
                  </a:cubicBezTo>
                  <a:cubicBezTo>
                    <a:pt x="760007" y="840040"/>
                    <a:pt x="760007" y="840040"/>
                    <a:pt x="760007" y="839426"/>
                  </a:cubicBezTo>
                  <a:cubicBezTo>
                    <a:pt x="760007" y="839426"/>
                    <a:pt x="760617" y="839426"/>
                    <a:pt x="758788" y="839426"/>
                  </a:cubicBezTo>
                  <a:cubicBezTo>
                    <a:pt x="758178" y="837582"/>
                    <a:pt x="756349" y="835123"/>
                    <a:pt x="756349" y="831435"/>
                  </a:cubicBezTo>
                  <a:cubicBezTo>
                    <a:pt x="756349" y="831435"/>
                    <a:pt x="756349" y="831435"/>
                    <a:pt x="755739" y="831435"/>
                  </a:cubicBezTo>
                  <a:cubicBezTo>
                    <a:pt x="755739" y="830820"/>
                    <a:pt x="755739" y="831435"/>
                    <a:pt x="755739" y="829591"/>
                  </a:cubicBezTo>
                  <a:cubicBezTo>
                    <a:pt x="755739" y="829591"/>
                    <a:pt x="755739" y="829591"/>
                    <a:pt x="755129" y="829591"/>
                  </a:cubicBezTo>
                  <a:cubicBezTo>
                    <a:pt x="755129" y="826518"/>
                    <a:pt x="753300" y="824059"/>
                    <a:pt x="753910" y="819757"/>
                  </a:cubicBezTo>
                  <a:cubicBezTo>
                    <a:pt x="753910" y="819757"/>
                    <a:pt x="753910" y="819757"/>
                    <a:pt x="752690" y="819757"/>
                  </a:cubicBezTo>
                  <a:cubicBezTo>
                    <a:pt x="753300" y="811152"/>
                    <a:pt x="749032" y="803161"/>
                    <a:pt x="746593" y="794556"/>
                  </a:cubicBezTo>
                  <a:cubicBezTo>
                    <a:pt x="746593" y="794556"/>
                    <a:pt x="746593" y="794556"/>
                    <a:pt x="745983" y="794556"/>
                  </a:cubicBezTo>
                  <a:cubicBezTo>
                    <a:pt x="745983" y="794556"/>
                    <a:pt x="745373" y="794556"/>
                    <a:pt x="744763" y="792712"/>
                  </a:cubicBezTo>
                  <a:cubicBezTo>
                    <a:pt x="744763" y="792712"/>
                    <a:pt x="744763" y="792712"/>
                    <a:pt x="744154" y="792712"/>
                  </a:cubicBezTo>
                  <a:cubicBezTo>
                    <a:pt x="744154" y="792712"/>
                    <a:pt x="744154" y="792712"/>
                    <a:pt x="744154" y="792097"/>
                  </a:cubicBezTo>
                  <a:cubicBezTo>
                    <a:pt x="744154" y="792097"/>
                    <a:pt x="744154" y="792097"/>
                    <a:pt x="743544" y="792097"/>
                  </a:cubicBezTo>
                  <a:cubicBezTo>
                    <a:pt x="743544" y="792097"/>
                    <a:pt x="743544" y="792097"/>
                    <a:pt x="743544" y="790868"/>
                  </a:cubicBezTo>
                  <a:cubicBezTo>
                    <a:pt x="743544" y="790868"/>
                    <a:pt x="743544" y="790868"/>
                    <a:pt x="742934" y="790868"/>
                  </a:cubicBezTo>
                  <a:cubicBezTo>
                    <a:pt x="742934" y="790868"/>
                    <a:pt x="742934" y="790868"/>
                    <a:pt x="742934" y="790253"/>
                  </a:cubicBezTo>
                  <a:cubicBezTo>
                    <a:pt x="742934" y="790253"/>
                    <a:pt x="742934" y="790253"/>
                    <a:pt x="742324" y="790253"/>
                  </a:cubicBezTo>
                  <a:cubicBezTo>
                    <a:pt x="742324" y="790253"/>
                    <a:pt x="741715" y="789639"/>
                    <a:pt x="741105" y="788409"/>
                  </a:cubicBezTo>
                  <a:cubicBezTo>
                    <a:pt x="741105" y="788409"/>
                    <a:pt x="741105" y="788409"/>
                    <a:pt x="740495" y="788409"/>
                  </a:cubicBezTo>
                  <a:cubicBezTo>
                    <a:pt x="741105" y="787795"/>
                    <a:pt x="740495" y="787795"/>
                    <a:pt x="739885" y="785951"/>
                  </a:cubicBezTo>
                  <a:cubicBezTo>
                    <a:pt x="739885" y="785951"/>
                    <a:pt x="739885" y="785951"/>
                    <a:pt x="739276" y="785951"/>
                  </a:cubicBezTo>
                  <a:cubicBezTo>
                    <a:pt x="739276" y="785951"/>
                    <a:pt x="739276" y="785951"/>
                    <a:pt x="739276" y="785336"/>
                  </a:cubicBezTo>
                  <a:cubicBezTo>
                    <a:pt x="739276" y="785336"/>
                    <a:pt x="739276" y="785336"/>
                    <a:pt x="737446" y="785336"/>
                  </a:cubicBezTo>
                  <a:cubicBezTo>
                    <a:pt x="737446" y="785336"/>
                    <a:pt x="737446" y="785336"/>
                    <a:pt x="737446" y="784721"/>
                  </a:cubicBezTo>
                  <a:cubicBezTo>
                    <a:pt x="737446" y="784721"/>
                    <a:pt x="738056" y="784721"/>
                    <a:pt x="736227" y="784721"/>
                  </a:cubicBezTo>
                  <a:cubicBezTo>
                    <a:pt x="736227" y="784721"/>
                    <a:pt x="736227" y="784721"/>
                    <a:pt x="736227" y="783492"/>
                  </a:cubicBezTo>
                  <a:cubicBezTo>
                    <a:pt x="736227" y="783492"/>
                    <a:pt x="736227" y="783492"/>
                    <a:pt x="735617" y="784721"/>
                  </a:cubicBezTo>
                  <a:cubicBezTo>
                    <a:pt x="735617" y="784107"/>
                    <a:pt x="735007" y="784107"/>
                    <a:pt x="735007" y="782263"/>
                  </a:cubicBezTo>
                  <a:cubicBezTo>
                    <a:pt x="735007" y="782263"/>
                    <a:pt x="735007" y="782263"/>
                    <a:pt x="734398" y="782263"/>
                  </a:cubicBezTo>
                  <a:cubicBezTo>
                    <a:pt x="734398" y="782263"/>
                    <a:pt x="734398" y="782263"/>
                    <a:pt x="734398" y="781033"/>
                  </a:cubicBezTo>
                  <a:cubicBezTo>
                    <a:pt x="734398" y="781033"/>
                    <a:pt x="734398" y="781033"/>
                    <a:pt x="733178" y="781033"/>
                  </a:cubicBezTo>
                  <a:cubicBezTo>
                    <a:pt x="733178" y="780419"/>
                    <a:pt x="733178" y="780419"/>
                    <a:pt x="733178" y="778575"/>
                  </a:cubicBezTo>
                  <a:cubicBezTo>
                    <a:pt x="733178" y="778575"/>
                    <a:pt x="733178" y="778575"/>
                    <a:pt x="732568" y="778575"/>
                  </a:cubicBezTo>
                  <a:cubicBezTo>
                    <a:pt x="732568" y="778575"/>
                    <a:pt x="732568" y="777960"/>
                    <a:pt x="732568" y="776731"/>
                  </a:cubicBezTo>
                  <a:cubicBezTo>
                    <a:pt x="732568" y="776731"/>
                    <a:pt x="732568" y="776731"/>
                    <a:pt x="731959" y="776731"/>
                  </a:cubicBezTo>
                  <a:cubicBezTo>
                    <a:pt x="731959" y="776116"/>
                    <a:pt x="731959" y="776731"/>
                    <a:pt x="731959" y="774887"/>
                  </a:cubicBezTo>
                  <a:cubicBezTo>
                    <a:pt x="731959" y="774887"/>
                    <a:pt x="731959" y="774887"/>
                    <a:pt x="731349" y="774887"/>
                  </a:cubicBezTo>
                  <a:cubicBezTo>
                    <a:pt x="731349" y="774887"/>
                    <a:pt x="731349" y="774272"/>
                    <a:pt x="731349" y="773043"/>
                  </a:cubicBezTo>
                  <a:cubicBezTo>
                    <a:pt x="731349" y="773043"/>
                    <a:pt x="731349" y="773043"/>
                    <a:pt x="730739" y="773043"/>
                  </a:cubicBezTo>
                  <a:cubicBezTo>
                    <a:pt x="730129" y="772428"/>
                    <a:pt x="731349" y="770584"/>
                    <a:pt x="728910" y="770584"/>
                  </a:cubicBezTo>
                  <a:cubicBezTo>
                    <a:pt x="728910" y="770584"/>
                    <a:pt x="728910" y="771199"/>
                    <a:pt x="728910" y="769355"/>
                  </a:cubicBezTo>
                  <a:cubicBezTo>
                    <a:pt x="728910" y="769355"/>
                    <a:pt x="728910" y="769355"/>
                    <a:pt x="728300" y="769355"/>
                  </a:cubicBezTo>
                  <a:cubicBezTo>
                    <a:pt x="728300" y="769355"/>
                    <a:pt x="728300" y="768740"/>
                    <a:pt x="728300" y="766896"/>
                  </a:cubicBezTo>
                  <a:cubicBezTo>
                    <a:pt x="728300" y="766896"/>
                    <a:pt x="728300" y="766896"/>
                    <a:pt x="727690" y="766896"/>
                  </a:cubicBezTo>
                  <a:cubicBezTo>
                    <a:pt x="727690" y="766282"/>
                    <a:pt x="727690" y="765052"/>
                    <a:pt x="727690" y="762594"/>
                  </a:cubicBezTo>
                  <a:cubicBezTo>
                    <a:pt x="727690" y="762594"/>
                    <a:pt x="727690" y="762594"/>
                    <a:pt x="727081" y="762594"/>
                  </a:cubicBezTo>
                  <a:cubicBezTo>
                    <a:pt x="727081" y="760750"/>
                    <a:pt x="725251" y="758906"/>
                    <a:pt x="725251" y="755218"/>
                  </a:cubicBezTo>
                  <a:cubicBezTo>
                    <a:pt x="725251" y="755218"/>
                    <a:pt x="725251" y="755218"/>
                    <a:pt x="724641" y="755218"/>
                  </a:cubicBezTo>
                  <a:cubicBezTo>
                    <a:pt x="724641" y="755218"/>
                    <a:pt x="724641" y="755218"/>
                    <a:pt x="724641" y="754603"/>
                  </a:cubicBezTo>
                  <a:cubicBezTo>
                    <a:pt x="724641" y="754603"/>
                    <a:pt x="724641" y="754603"/>
                    <a:pt x="724032" y="754603"/>
                  </a:cubicBezTo>
                  <a:cubicBezTo>
                    <a:pt x="724032" y="753989"/>
                    <a:pt x="724641" y="753989"/>
                    <a:pt x="723422" y="753374"/>
                  </a:cubicBezTo>
                  <a:cubicBezTo>
                    <a:pt x="723422" y="753374"/>
                    <a:pt x="723422" y="753374"/>
                    <a:pt x="724032" y="753374"/>
                  </a:cubicBezTo>
                  <a:cubicBezTo>
                    <a:pt x="724032" y="753374"/>
                    <a:pt x="723422" y="751530"/>
                    <a:pt x="725251" y="751530"/>
                  </a:cubicBezTo>
                  <a:cubicBezTo>
                    <a:pt x="725861" y="750915"/>
                    <a:pt x="724641" y="750301"/>
                    <a:pt x="724641" y="747842"/>
                  </a:cubicBezTo>
                  <a:cubicBezTo>
                    <a:pt x="724641" y="747842"/>
                    <a:pt x="724641" y="747842"/>
                    <a:pt x="724032" y="747842"/>
                  </a:cubicBezTo>
                  <a:cubicBezTo>
                    <a:pt x="724032" y="747842"/>
                    <a:pt x="724032" y="748457"/>
                    <a:pt x="724032" y="746613"/>
                  </a:cubicBezTo>
                  <a:cubicBezTo>
                    <a:pt x="724032" y="746613"/>
                    <a:pt x="724032" y="746613"/>
                    <a:pt x="723422" y="746613"/>
                  </a:cubicBezTo>
                  <a:cubicBezTo>
                    <a:pt x="723422" y="746613"/>
                    <a:pt x="723422" y="746613"/>
                    <a:pt x="723422" y="745998"/>
                  </a:cubicBezTo>
                  <a:cubicBezTo>
                    <a:pt x="723422" y="745998"/>
                    <a:pt x="723422" y="745998"/>
                    <a:pt x="722812" y="745998"/>
                  </a:cubicBezTo>
                  <a:cubicBezTo>
                    <a:pt x="722812" y="745998"/>
                    <a:pt x="722812" y="745998"/>
                    <a:pt x="722812" y="744154"/>
                  </a:cubicBezTo>
                  <a:cubicBezTo>
                    <a:pt x="722812" y="744154"/>
                    <a:pt x="722812" y="744154"/>
                    <a:pt x="721593" y="744154"/>
                  </a:cubicBezTo>
                  <a:cubicBezTo>
                    <a:pt x="721593" y="744769"/>
                    <a:pt x="722812" y="742925"/>
                    <a:pt x="720373" y="742925"/>
                  </a:cubicBezTo>
                  <a:cubicBezTo>
                    <a:pt x="720373" y="742925"/>
                    <a:pt x="720373" y="742925"/>
                    <a:pt x="720373" y="742310"/>
                  </a:cubicBezTo>
                  <a:cubicBezTo>
                    <a:pt x="720373" y="742310"/>
                    <a:pt x="720373" y="742310"/>
                    <a:pt x="719763" y="742310"/>
                  </a:cubicBezTo>
                  <a:cubicBezTo>
                    <a:pt x="719763" y="741696"/>
                    <a:pt x="719763" y="741081"/>
                    <a:pt x="719763" y="739237"/>
                  </a:cubicBezTo>
                  <a:cubicBezTo>
                    <a:pt x="719763" y="739237"/>
                    <a:pt x="718544" y="739852"/>
                    <a:pt x="717934" y="738008"/>
                  </a:cubicBezTo>
                  <a:cubicBezTo>
                    <a:pt x="717934" y="738008"/>
                    <a:pt x="717934" y="738008"/>
                    <a:pt x="717324" y="738008"/>
                  </a:cubicBezTo>
                  <a:cubicBezTo>
                    <a:pt x="717324" y="738008"/>
                    <a:pt x="717324" y="738008"/>
                    <a:pt x="717324" y="737393"/>
                  </a:cubicBezTo>
                  <a:cubicBezTo>
                    <a:pt x="716715" y="737393"/>
                    <a:pt x="716715" y="736164"/>
                    <a:pt x="714885" y="735549"/>
                  </a:cubicBezTo>
                  <a:cubicBezTo>
                    <a:pt x="714885" y="735549"/>
                    <a:pt x="714885" y="734934"/>
                    <a:pt x="714885" y="733705"/>
                  </a:cubicBezTo>
                  <a:cubicBezTo>
                    <a:pt x="714885" y="733705"/>
                    <a:pt x="714885" y="733705"/>
                    <a:pt x="713666" y="733705"/>
                  </a:cubicBezTo>
                  <a:cubicBezTo>
                    <a:pt x="713666" y="733090"/>
                    <a:pt x="714276" y="731861"/>
                    <a:pt x="711837" y="731861"/>
                  </a:cubicBezTo>
                  <a:cubicBezTo>
                    <a:pt x="711837" y="731861"/>
                    <a:pt x="711837" y="731861"/>
                    <a:pt x="711837" y="731246"/>
                  </a:cubicBezTo>
                  <a:cubicBezTo>
                    <a:pt x="711227" y="731246"/>
                    <a:pt x="711837" y="731246"/>
                    <a:pt x="710007" y="731246"/>
                  </a:cubicBezTo>
                  <a:cubicBezTo>
                    <a:pt x="710007" y="731246"/>
                    <a:pt x="710007" y="730632"/>
                    <a:pt x="710007" y="729403"/>
                  </a:cubicBezTo>
                  <a:cubicBezTo>
                    <a:pt x="708788" y="728788"/>
                    <a:pt x="707568" y="729403"/>
                    <a:pt x="705129" y="728173"/>
                  </a:cubicBezTo>
                  <a:cubicBezTo>
                    <a:pt x="705129" y="728173"/>
                    <a:pt x="705129" y="728173"/>
                    <a:pt x="705129" y="729403"/>
                  </a:cubicBezTo>
                  <a:cubicBezTo>
                    <a:pt x="703910" y="728788"/>
                    <a:pt x="703910" y="728788"/>
                    <a:pt x="700861" y="730017"/>
                  </a:cubicBezTo>
                  <a:cubicBezTo>
                    <a:pt x="700861" y="730017"/>
                    <a:pt x="700861" y="730017"/>
                    <a:pt x="700861" y="730632"/>
                  </a:cubicBezTo>
                  <a:cubicBezTo>
                    <a:pt x="700861" y="730632"/>
                    <a:pt x="700861" y="730632"/>
                    <a:pt x="700251" y="730632"/>
                  </a:cubicBezTo>
                  <a:cubicBezTo>
                    <a:pt x="700251" y="730632"/>
                    <a:pt x="700251" y="730632"/>
                    <a:pt x="700251" y="731246"/>
                  </a:cubicBezTo>
                  <a:cubicBezTo>
                    <a:pt x="700251" y="731246"/>
                    <a:pt x="700251" y="731246"/>
                    <a:pt x="699642" y="731246"/>
                  </a:cubicBezTo>
                  <a:cubicBezTo>
                    <a:pt x="699642" y="731861"/>
                    <a:pt x="699032" y="731861"/>
                    <a:pt x="698422" y="733705"/>
                  </a:cubicBezTo>
                  <a:cubicBezTo>
                    <a:pt x="698422" y="733705"/>
                    <a:pt x="699032" y="733705"/>
                    <a:pt x="697202" y="733705"/>
                  </a:cubicBezTo>
                  <a:cubicBezTo>
                    <a:pt x="697202" y="733705"/>
                    <a:pt x="697202" y="733705"/>
                    <a:pt x="697202" y="734320"/>
                  </a:cubicBezTo>
                  <a:cubicBezTo>
                    <a:pt x="697202" y="734320"/>
                    <a:pt x="697202" y="734320"/>
                    <a:pt x="696593" y="734320"/>
                  </a:cubicBezTo>
                  <a:cubicBezTo>
                    <a:pt x="696593" y="734320"/>
                    <a:pt x="696593" y="734320"/>
                    <a:pt x="696593" y="734934"/>
                  </a:cubicBezTo>
                  <a:cubicBezTo>
                    <a:pt x="696593" y="734934"/>
                    <a:pt x="696593" y="734934"/>
                    <a:pt x="695983" y="734934"/>
                  </a:cubicBezTo>
                  <a:cubicBezTo>
                    <a:pt x="695983" y="734934"/>
                    <a:pt x="695983" y="734934"/>
                    <a:pt x="695983" y="736164"/>
                  </a:cubicBezTo>
                  <a:cubicBezTo>
                    <a:pt x="695983" y="736164"/>
                    <a:pt x="695983" y="736164"/>
                    <a:pt x="695373" y="736164"/>
                  </a:cubicBezTo>
                  <a:cubicBezTo>
                    <a:pt x="695373" y="736164"/>
                    <a:pt x="695373" y="736164"/>
                    <a:pt x="695373" y="737393"/>
                  </a:cubicBezTo>
                  <a:cubicBezTo>
                    <a:pt x="695373" y="737393"/>
                    <a:pt x="695373" y="737393"/>
                    <a:pt x="694154" y="737393"/>
                  </a:cubicBezTo>
                  <a:cubicBezTo>
                    <a:pt x="694154" y="737393"/>
                    <a:pt x="694154" y="736778"/>
                    <a:pt x="694154" y="738622"/>
                  </a:cubicBezTo>
                  <a:cubicBezTo>
                    <a:pt x="693544" y="738622"/>
                    <a:pt x="692934" y="738622"/>
                    <a:pt x="690495" y="738622"/>
                  </a:cubicBezTo>
                  <a:cubicBezTo>
                    <a:pt x="690495" y="738622"/>
                    <a:pt x="690495" y="738622"/>
                    <a:pt x="690495" y="738008"/>
                  </a:cubicBezTo>
                  <a:cubicBezTo>
                    <a:pt x="690495" y="738008"/>
                    <a:pt x="690495" y="738008"/>
                    <a:pt x="689885" y="738008"/>
                  </a:cubicBezTo>
                  <a:cubicBezTo>
                    <a:pt x="689885" y="738008"/>
                    <a:pt x="689885" y="738008"/>
                    <a:pt x="689885" y="738622"/>
                  </a:cubicBezTo>
                  <a:cubicBezTo>
                    <a:pt x="689885" y="738622"/>
                    <a:pt x="690495" y="738622"/>
                    <a:pt x="688666" y="738622"/>
                  </a:cubicBezTo>
                  <a:cubicBezTo>
                    <a:pt x="688666" y="738622"/>
                    <a:pt x="688666" y="738622"/>
                    <a:pt x="688666" y="738008"/>
                  </a:cubicBezTo>
                  <a:cubicBezTo>
                    <a:pt x="688666" y="738008"/>
                    <a:pt x="688666" y="738008"/>
                    <a:pt x="686837" y="738008"/>
                  </a:cubicBezTo>
                  <a:cubicBezTo>
                    <a:pt x="686837" y="738008"/>
                    <a:pt x="686837" y="738008"/>
                    <a:pt x="686837" y="737393"/>
                  </a:cubicBezTo>
                  <a:cubicBezTo>
                    <a:pt x="686837" y="737393"/>
                    <a:pt x="686837" y="737393"/>
                    <a:pt x="686227" y="737393"/>
                  </a:cubicBezTo>
                  <a:cubicBezTo>
                    <a:pt x="686227" y="737393"/>
                    <a:pt x="686227" y="737393"/>
                    <a:pt x="686227" y="736164"/>
                  </a:cubicBezTo>
                  <a:cubicBezTo>
                    <a:pt x="686227" y="736164"/>
                    <a:pt x="686227" y="736164"/>
                    <a:pt x="685617" y="736164"/>
                  </a:cubicBezTo>
                  <a:cubicBezTo>
                    <a:pt x="685617" y="736164"/>
                    <a:pt x="685617" y="736164"/>
                    <a:pt x="685617" y="735549"/>
                  </a:cubicBezTo>
                  <a:cubicBezTo>
                    <a:pt x="684398" y="735549"/>
                    <a:pt x="683788" y="736164"/>
                    <a:pt x="681349" y="736164"/>
                  </a:cubicBezTo>
                  <a:cubicBezTo>
                    <a:pt x="681349" y="736164"/>
                    <a:pt x="681349" y="736164"/>
                    <a:pt x="681349" y="735549"/>
                  </a:cubicBezTo>
                  <a:cubicBezTo>
                    <a:pt x="681349" y="735549"/>
                    <a:pt x="681349" y="735549"/>
                    <a:pt x="681959" y="735549"/>
                  </a:cubicBezTo>
                  <a:cubicBezTo>
                    <a:pt x="681959" y="734934"/>
                    <a:pt x="681959" y="734320"/>
                    <a:pt x="681959" y="731861"/>
                  </a:cubicBezTo>
                  <a:cubicBezTo>
                    <a:pt x="681959" y="731861"/>
                    <a:pt x="681959" y="731861"/>
                    <a:pt x="681349" y="731861"/>
                  </a:cubicBezTo>
                  <a:cubicBezTo>
                    <a:pt x="681349" y="731861"/>
                    <a:pt x="681349" y="732476"/>
                    <a:pt x="681349" y="730632"/>
                  </a:cubicBezTo>
                  <a:cubicBezTo>
                    <a:pt x="681349" y="730632"/>
                    <a:pt x="681349" y="730632"/>
                    <a:pt x="680739" y="730632"/>
                  </a:cubicBezTo>
                  <a:cubicBezTo>
                    <a:pt x="680739" y="730632"/>
                    <a:pt x="680739" y="730632"/>
                    <a:pt x="680739" y="730017"/>
                  </a:cubicBezTo>
                  <a:cubicBezTo>
                    <a:pt x="680129" y="730017"/>
                    <a:pt x="679520" y="729403"/>
                    <a:pt x="677690" y="729403"/>
                  </a:cubicBezTo>
                  <a:cubicBezTo>
                    <a:pt x="677690" y="729403"/>
                    <a:pt x="677690" y="729403"/>
                    <a:pt x="677690" y="728173"/>
                  </a:cubicBezTo>
                  <a:cubicBezTo>
                    <a:pt x="677690" y="728173"/>
                    <a:pt x="677690" y="728173"/>
                    <a:pt x="677081" y="728173"/>
                  </a:cubicBezTo>
                  <a:cubicBezTo>
                    <a:pt x="677081" y="728173"/>
                    <a:pt x="677081" y="728173"/>
                    <a:pt x="677081" y="727559"/>
                  </a:cubicBezTo>
                  <a:cubicBezTo>
                    <a:pt x="677081" y="727559"/>
                    <a:pt x="677081" y="727559"/>
                    <a:pt x="676471" y="727559"/>
                  </a:cubicBezTo>
                  <a:cubicBezTo>
                    <a:pt x="676471" y="727559"/>
                    <a:pt x="676471" y="727559"/>
                    <a:pt x="676471" y="726944"/>
                  </a:cubicBezTo>
                  <a:cubicBezTo>
                    <a:pt x="676471" y="726944"/>
                    <a:pt x="676471" y="726944"/>
                    <a:pt x="675251" y="726944"/>
                  </a:cubicBezTo>
                  <a:cubicBezTo>
                    <a:pt x="675251" y="726944"/>
                    <a:pt x="675251" y="726944"/>
                    <a:pt x="675251" y="726329"/>
                  </a:cubicBezTo>
                  <a:cubicBezTo>
                    <a:pt x="675251" y="726329"/>
                    <a:pt x="674642" y="726329"/>
                    <a:pt x="672812" y="726329"/>
                  </a:cubicBezTo>
                  <a:cubicBezTo>
                    <a:pt x="673422" y="725715"/>
                    <a:pt x="671593" y="725100"/>
                    <a:pt x="670983" y="723256"/>
                  </a:cubicBezTo>
                  <a:cubicBezTo>
                    <a:pt x="669763" y="723871"/>
                    <a:pt x="669154" y="720183"/>
                    <a:pt x="666105" y="720797"/>
                  </a:cubicBezTo>
                  <a:cubicBezTo>
                    <a:pt x="666105" y="720797"/>
                    <a:pt x="666105" y="720797"/>
                    <a:pt x="666105" y="722027"/>
                  </a:cubicBezTo>
                  <a:cubicBezTo>
                    <a:pt x="666105" y="722027"/>
                    <a:pt x="665495" y="722027"/>
                    <a:pt x="664276" y="722027"/>
                  </a:cubicBezTo>
                  <a:cubicBezTo>
                    <a:pt x="664276" y="722027"/>
                    <a:pt x="664276" y="722027"/>
                    <a:pt x="664276" y="722641"/>
                  </a:cubicBezTo>
                  <a:cubicBezTo>
                    <a:pt x="663666" y="722641"/>
                    <a:pt x="664276" y="722641"/>
                    <a:pt x="662446" y="722641"/>
                  </a:cubicBezTo>
                  <a:cubicBezTo>
                    <a:pt x="662446" y="722641"/>
                    <a:pt x="662446" y="722641"/>
                    <a:pt x="662446" y="722027"/>
                  </a:cubicBezTo>
                  <a:cubicBezTo>
                    <a:pt x="661837" y="722027"/>
                    <a:pt x="661227" y="721412"/>
                    <a:pt x="659398" y="720797"/>
                  </a:cubicBezTo>
                  <a:cubicBezTo>
                    <a:pt x="659398" y="720797"/>
                    <a:pt x="659398" y="721412"/>
                    <a:pt x="659398" y="719568"/>
                  </a:cubicBezTo>
                  <a:cubicBezTo>
                    <a:pt x="659398" y="719568"/>
                    <a:pt x="659398" y="719568"/>
                    <a:pt x="658788" y="719568"/>
                  </a:cubicBezTo>
                  <a:cubicBezTo>
                    <a:pt x="658788" y="719568"/>
                    <a:pt x="658788" y="719568"/>
                    <a:pt x="658788" y="718953"/>
                  </a:cubicBezTo>
                  <a:cubicBezTo>
                    <a:pt x="658788" y="718953"/>
                    <a:pt x="658788" y="718953"/>
                    <a:pt x="658178" y="718953"/>
                  </a:cubicBezTo>
                  <a:cubicBezTo>
                    <a:pt x="658178" y="718953"/>
                    <a:pt x="658178" y="718953"/>
                    <a:pt x="658178" y="718339"/>
                  </a:cubicBezTo>
                  <a:cubicBezTo>
                    <a:pt x="658178" y="718339"/>
                    <a:pt x="658178" y="718339"/>
                    <a:pt x="657568" y="718339"/>
                  </a:cubicBezTo>
                  <a:cubicBezTo>
                    <a:pt x="657568" y="718339"/>
                    <a:pt x="657568" y="718339"/>
                    <a:pt x="657568" y="717724"/>
                  </a:cubicBezTo>
                  <a:cubicBezTo>
                    <a:pt x="657568" y="717724"/>
                    <a:pt x="656959" y="717724"/>
                    <a:pt x="655129" y="717724"/>
                  </a:cubicBezTo>
                  <a:cubicBezTo>
                    <a:pt x="655129" y="717724"/>
                    <a:pt x="655129" y="717724"/>
                    <a:pt x="655129" y="716495"/>
                  </a:cubicBezTo>
                  <a:cubicBezTo>
                    <a:pt x="655129" y="716495"/>
                    <a:pt x="655129" y="716495"/>
                    <a:pt x="654520" y="716495"/>
                  </a:cubicBezTo>
                  <a:cubicBezTo>
                    <a:pt x="654520" y="716495"/>
                    <a:pt x="654520" y="716495"/>
                    <a:pt x="654520" y="715880"/>
                  </a:cubicBezTo>
                  <a:cubicBezTo>
                    <a:pt x="654520" y="715880"/>
                    <a:pt x="653910" y="715880"/>
                    <a:pt x="652690" y="715880"/>
                  </a:cubicBezTo>
                  <a:cubicBezTo>
                    <a:pt x="652690" y="715880"/>
                    <a:pt x="652690" y="715880"/>
                    <a:pt x="652690" y="716495"/>
                  </a:cubicBezTo>
                  <a:cubicBezTo>
                    <a:pt x="652690" y="716495"/>
                    <a:pt x="652690" y="716495"/>
                    <a:pt x="651471" y="716495"/>
                  </a:cubicBezTo>
                  <a:cubicBezTo>
                    <a:pt x="651471" y="716495"/>
                    <a:pt x="651471" y="716495"/>
                    <a:pt x="651471" y="715880"/>
                  </a:cubicBezTo>
                  <a:cubicBezTo>
                    <a:pt x="651471" y="715880"/>
                    <a:pt x="651471" y="715880"/>
                    <a:pt x="650861" y="715880"/>
                  </a:cubicBezTo>
                  <a:cubicBezTo>
                    <a:pt x="650861" y="715880"/>
                    <a:pt x="650861" y="715880"/>
                    <a:pt x="650861" y="715265"/>
                  </a:cubicBezTo>
                  <a:cubicBezTo>
                    <a:pt x="650861" y="715265"/>
                    <a:pt x="650861" y="715265"/>
                    <a:pt x="650251" y="715265"/>
                  </a:cubicBezTo>
                  <a:cubicBezTo>
                    <a:pt x="650251" y="715265"/>
                    <a:pt x="650251" y="715265"/>
                    <a:pt x="650251" y="714651"/>
                  </a:cubicBezTo>
                  <a:cubicBezTo>
                    <a:pt x="650251" y="714651"/>
                    <a:pt x="650251" y="714651"/>
                    <a:pt x="649642" y="714651"/>
                  </a:cubicBezTo>
                  <a:cubicBezTo>
                    <a:pt x="649642" y="714651"/>
                    <a:pt x="649642" y="714651"/>
                    <a:pt x="649642" y="714036"/>
                  </a:cubicBezTo>
                  <a:cubicBezTo>
                    <a:pt x="649642" y="714036"/>
                    <a:pt x="649642" y="714036"/>
                    <a:pt x="650251" y="714036"/>
                  </a:cubicBezTo>
                  <a:cubicBezTo>
                    <a:pt x="650251" y="714036"/>
                    <a:pt x="650251" y="714036"/>
                    <a:pt x="650251" y="712807"/>
                  </a:cubicBezTo>
                  <a:cubicBezTo>
                    <a:pt x="650251" y="712807"/>
                    <a:pt x="650251" y="712807"/>
                    <a:pt x="650861" y="712807"/>
                  </a:cubicBezTo>
                  <a:cubicBezTo>
                    <a:pt x="650861" y="712807"/>
                    <a:pt x="650861" y="712807"/>
                    <a:pt x="650861" y="712192"/>
                  </a:cubicBezTo>
                  <a:cubicBezTo>
                    <a:pt x="650861" y="712192"/>
                    <a:pt x="650861" y="712192"/>
                    <a:pt x="652690" y="712192"/>
                  </a:cubicBezTo>
                  <a:cubicBezTo>
                    <a:pt x="652690" y="712192"/>
                    <a:pt x="652690" y="712807"/>
                    <a:pt x="652690" y="710963"/>
                  </a:cubicBezTo>
                  <a:cubicBezTo>
                    <a:pt x="652690" y="710963"/>
                    <a:pt x="652690" y="710963"/>
                    <a:pt x="653300" y="710963"/>
                  </a:cubicBezTo>
                  <a:cubicBezTo>
                    <a:pt x="653300" y="710348"/>
                    <a:pt x="652081" y="709734"/>
                    <a:pt x="652690" y="707275"/>
                  </a:cubicBezTo>
                  <a:cubicBezTo>
                    <a:pt x="652690" y="707275"/>
                    <a:pt x="652690" y="707275"/>
                    <a:pt x="651471" y="707275"/>
                  </a:cubicBezTo>
                  <a:cubicBezTo>
                    <a:pt x="651471" y="707275"/>
                    <a:pt x="651471" y="707275"/>
                    <a:pt x="651471" y="706660"/>
                  </a:cubicBezTo>
                  <a:cubicBezTo>
                    <a:pt x="651471" y="706660"/>
                    <a:pt x="651471" y="706660"/>
                    <a:pt x="652690" y="706660"/>
                  </a:cubicBezTo>
                  <a:cubicBezTo>
                    <a:pt x="652690" y="706046"/>
                    <a:pt x="652690" y="706660"/>
                    <a:pt x="652690" y="704816"/>
                  </a:cubicBezTo>
                  <a:cubicBezTo>
                    <a:pt x="652690" y="704816"/>
                    <a:pt x="652690" y="704816"/>
                    <a:pt x="653300" y="704816"/>
                  </a:cubicBezTo>
                  <a:cubicBezTo>
                    <a:pt x="653300" y="704816"/>
                    <a:pt x="653300" y="704816"/>
                    <a:pt x="653300" y="704202"/>
                  </a:cubicBezTo>
                  <a:cubicBezTo>
                    <a:pt x="653300" y="704202"/>
                    <a:pt x="652690" y="704202"/>
                    <a:pt x="654520" y="704202"/>
                  </a:cubicBezTo>
                  <a:cubicBezTo>
                    <a:pt x="654520" y="704202"/>
                    <a:pt x="653910" y="702972"/>
                    <a:pt x="655739" y="702972"/>
                  </a:cubicBezTo>
                  <a:cubicBezTo>
                    <a:pt x="655739" y="702972"/>
                    <a:pt x="655739" y="702972"/>
                    <a:pt x="655739" y="702358"/>
                  </a:cubicBezTo>
                  <a:cubicBezTo>
                    <a:pt x="655739" y="702358"/>
                    <a:pt x="655739" y="702358"/>
                    <a:pt x="656959" y="702358"/>
                  </a:cubicBezTo>
                  <a:cubicBezTo>
                    <a:pt x="656959" y="701743"/>
                    <a:pt x="656959" y="701128"/>
                    <a:pt x="656959" y="699284"/>
                  </a:cubicBezTo>
                  <a:cubicBezTo>
                    <a:pt x="656959" y="699284"/>
                    <a:pt x="656959" y="699284"/>
                    <a:pt x="655739" y="699284"/>
                  </a:cubicBezTo>
                  <a:cubicBezTo>
                    <a:pt x="655739" y="699284"/>
                    <a:pt x="655739" y="698670"/>
                    <a:pt x="655739" y="696826"/>
                  </a:cubicBezTo>
                  <a:cubicBezTo>
                    <a:pt x="655739" y="696826"/>
                    <a:pt x="655739" y="696826"/>
                    <a:pt x="655129" y="696826"/>
                  </a:cubicBezTo>
                  <a:cubicBezTo>
                    <a:pt x="655129" y="696826"/>
                    <a:pt x="655129" y="697440"/>
                    <a:pt x="655129" y="695597"/>
                  </a:cubicBezTo>
                  <a:cubicBezTo>
                    <a:pt x="655129" y="695597"/>
                    <a:pt x="655129" y="695597"/>
                    <a:pt x="654520" y="695597"/>
                  </a:cubicBezTo>
                  <a:cubicBezTo>
                    <a:pt x="655129" y="694982"/>
                    <a:pt x="653910" y="694982"/>
                    <a:pt x="653910" y="693138"/>
                  </a:cubicBezTo>
                  <a:cubicBezTo>
                    <a:pt x="653910" y="693138"/>
                    <a:pt x="653910" y="693138"/>
                    <a:pt x="653300" y="693138"/>
                  </a:cubicBezTo>
                  <a:cubicBezTo>
                    <a:pt x="653300" y="693138"/>
                    <a:pt x="653300" y="693753"/>
                    <a:pt x="653300" y="691909"/>
                  </a:cubicBezTo>
                  <a:cubicBezTo>
                    <a:pt x="653300" y="691909"/>
                    <a:pt x="653300" y="691909"/>
                    <a:pt x="652690" y="691909"/>
                  </a:cubicBezTo>
                  <a:cubicBezTo>
                    <a:pt x="652690" y="691909"/>
                    <a:pt x="652690" y="691909"/>
                    <a:pt x="652690" y="690679"/>
                  </a:cubicBezTo>
                  <a:cubicBezTo>
                    <a:pt x="652690" y="690679"/>
                    <a:pt x="652690" y="690679"/>
                    <a:pt x="651471" y="690679"/>
                  </a:cubicBezTo>
                  <a:cubicBezTo>
                    <a:pt x="651471" y="690679"/>
                    <a:pt x="651471" y="690679"/>
                    <a:pt x="651471" y="689450"/>
                  </a:cubicBezTo>
                  <a:cubicBezTo>
                    <a:pt x="651471" y="689450"/>
                    <a:pt x="651471" y="689450"/>
                    <a:pt x="650861" y="689450"/>
                  </a:cubicBezTo>
                  <a:cubicBezTo>
                    <a:pt x="650861" y="688221"/>
                    <a:pt x="649642" y="686991"/>
                    <a:pt x="649032" y="683918"/>
                  </a:cubicBezTo>
                  <a:cubicBezTo>
                    <a:pt x="649032" y="683918"/>
                    <a:pt x="649032" y="683918"/>
                    <a:pt x="647812" y="683918"/>
                  </a:cubicBezTo>
                  <a:cubicBezTo>
                    <a:pt x="648422" y="683303"/>
                    <a:pt x="647812" y="682689"/>
                    <a:pt x="647203" y="680845"/>
                  </a:cubicBezTo>
                  <a:cubicBezTo>
                    <a:pt x="647203" y="680845"/>
                    <a:pt x="647203" y="680845"/>
                    <a:pt x="646593" y="680845"/>
                  </a:cubicBezTo>
                  <a:cubicBezTo>
                    <a:pt x="647203" y="680230"/>
                    <a:pt x="645373" y="680230"/>
                    <a:pt x="645373" y="678386"/>
                  </a:cubicBezTo>
                  <a:cubicBezTo>
                    <a:pt x="645373" y="678386"/>
                    <a:pt x="645373" y="678386"/>
                    <a:pt x="644154" y="678386"/>
                  </a:cubicBezTo>
                  <a:cubicBezTo>
                    <a:pt x="644764" y="677157"/>
                    <a:pt x="642324" y="676542"/>
                    <a:pt x="641715" y="673469"/>
                  </a:cubicBezTo>
                  <a:cubicBezTo>
                    <a:pt x="641105" y="674084"/>
                    <a:pt x="640495" y="672854"/>
                    <a:pt x="638666" y="672240"/>
                  </a:cubicBezTo>
                  <a:cubicBezTo>
                    <a:pt x="638666" y="672240"/>
                    <a:pt x="638666" y="672240"/>
                    <a:pt x="638666" y="671625"/>
                  </a:cubicBezTo>
                  <a:cubicBezTo>
                    <a:pt x="638666" y="671625"/>
                    <a:pt x="638666" y="671625"/>
                    <a:pt x="638056" y="671625"/>
                  </a:cubicBezTo>
                  <a:cubicBezTo>
                    <a:pt x="638056" y="671625"/>
                    <a:pt x="638056" y="671625"/>
                    <a:pt x="638056" y="671010"/>
                  </a:cubicBezTo>
                  <a:cubicBezTo>
                    <a:pt x="638056" y="671010"/>
                    <a:pt x="638056" y="671010"/>
                    <a:pt x="636227" y="671010"/>
                  </a:cubicBezTo>
                  <a:cubicBezTo>
                    <a:pt x="636227" y="671010"/>
                    <a:pt x="636227" y="671010"/>
                    <a:pt x="636227" y="669781"/>
                  </a:cubicBezTo>
                  <a:cubicBezTo>
                    <a:pt x="636227" y="669781"/>
                    <a:pt x="635617" y="669781"/>
                    <a:pt x="633788" y="669781"/>
                  </a:cubicBezTo>
                  <a:cubicBezTo>
                    <a:pt x="633788" y="669781"/>
                    <a:pt x="633788" y="669781"/>
                    <a:pt x="633788" y="671010"/>
                  </a:cubicBezTo>
                  <a:cubicBezTo>
                    <a:pt x="632568" y="670396"/>
                    <a:pt x="631349" y="671010"/>
                    <a:pt x="630739" y="673469"/>
                  </a:cubicBezTo>
                  <a:cubicBezTo>
                    <a:pt x="630739" y="673469"/>
                    <a:pt x="630739" y="673469"/>
                    <a:pt x="630129" y="673469"/>
                  </a:cubicBezTo>
                  <a:cubicBezTo>
                    <a:pt x="630129" y="673469"/>
                    <a:pt x="630129" y="673469"/>
                    <a:pt x="630129" y="674698"/>
                  </a:cubicBezTo>
                  <a:cubicBezTo>
                    <a:pt x="629520" y="674698"/>
                    <a:pt x="628910" y="674698"/>
                    <a:pt x="627081" y="674698"/>
                  </a:cubicBezTo>
                  <a:cubicBezTo>
                    <a:pt x="627081" y="674698"/>
                    <a:pt x="627081" y="674698"/>
                    <a:pt x="627081" y="673469"/>
                  </a:cubicBezTo>
                  <a:cubicBezTo>
                    <a:pt x="626471" y="673469"/>
                    <a:pt x="625861" y="673469"/>
                    <a:pt x="624032" y="673469"/>
                  </a:cubicBezTo>
                  <a:cubicBezTo>
                    <a:pt x="624032" y="673469"/>
                    <a:pt x="624032" y="673469"/>
                    <a:pt x="624032" y="674698"/>
                  </a:cubicBezTo>
                  <a:cubicBezTo>
                    <a:pt x="624032" y="674698"/>
                    <a:pt x="624032" y="674698"/>
                    <a:pt x="623422" y="674698"/>
                  </a:cubicBezTo>
                  <a:cubicBezTo>
                    <a:pt x="623422" y="674698"/>
                    <a:pt x="623422" y="674698"/>
                    <a:pt x="623422" y="675313"/>
                  </a:cubicBezTo>
                  <a:cubicBezTo>
                    <a:pt x="623422" y="675313"/>
                    <a:pt x="623422" y="675313"/>
                    <a:pt x="622203" y="675313"/>
                  </a:cubicBezTo>
                  <a:cubicBezTo>
                    <a:pt x="622203" y="675313"/>
                    <a:pt x="622203" y="675313"/>
                    <a:pt x="622203" y="675928"/>
                  </a:cubicBezTo>
                  <a:cubicBezTo>
                    <a:pt x="622203" y="675928"/>
                    <a:pt x="622203" y="675928"/>
                    <a:pt x="621593" y="675928"/>
                  </a:cubicBezTo>
                  <a:cubicBezTo>
                    <a:pt x="621593" y="675928"/>
                    <a:pt x="621593" y="675928"/>
                    <a:pt x="621593" y="676542"/>
                  </a:cubicBezTo>
                  <a:cubicBezTo>
                    <a:pt x="621593" y="676542"/>
                    <a:pt x="621593" y="676542"/>
                    <a:pt x="620373" y="676542"/>
                  </a:cubicBezTo>
                  <a:cubicBezTo>
                    <a:pt x="620373" y="676542"/>
                    <a:pt x="620373" y="676542"/>
                    <a:pt x="620373" y="677157"/>
                  </a:cubicBezTo>
                  <a:cubicBezTo>
                    <a:pt x="620373" y="677157"/>
                    <a:pt x="619154" y="677157"/>
                    <a:pt x="617934" y="677157"/>
                  </a:cubicBezTo>
                  <a:cubicBezTo>
                    <a:pt x="617934" y="677157"/>
                    <a:pt x="617934" y="677157"/>
                    <a:pt x="617934" y="678386"/>
                  </a:cubicBezTo>
                  <a:cubicBezTo>
                    <a:pt x="617325" y="678386"/>
                    <a:pt x="617934" y="678386"/>
                    <a:pt x="616105" y="678386"/>
                  </a:cubicBezTo>
                  <a:cubicBezTo>
                    <a:pt x="616105" y="678386"/>
                    <a:pt x="616105" y="678386"/>
                    <a:pt x="616105" y="677157"/>
                  </a:cubicBezTo>
                  <a:cubicBezTo>
                    <a:pt x="615495" y="677157"/>
                    <a:pt x="614276" y="675928"/>
                    <a:pt x="611837" y="676542"/>
                  </a:cubicBezTo>
                  <a:cubicBezTo>
                    <a:pt x="611837" y="676542"/>
                    <a:pt x="611837" y="676542"/>
                    <a:pt x="611837" y="677157"/>
                  </a:cubicBezTo>
                  <a:cubicBezTo>
                    <a:pt x="611837" y="677157"/>
                    <a:pt x="611227" y="677157"/>
                    <a:pt x="610007" y="677157"/>
                  </a:cubicBezTo>
                  <a:cubicBezTo>
                    <a:pt x="610007" y="677157"/>
                    <a:pt x="610007" y="677157"/>
                    <a:pt x="610007" y="678386"/>
                  </a:cubicBezTo>
                  <a:cubicBezTo>
                    <a:pt x="609398" y="678386"/>
                    <a:pt x="610007" y="678386"/>
                    <a:pt x="608178" y="678386"/>
                  </a:cubicBezTo>
                  <a:cubicBezTo>
                    <a:pt x="608178" y="678386"/>
                    <a:pt x="608178" y="678386"/>
                    <a:pt x="608178" y="679001"/>
                  </a:cubicBezTo>
                  <a:cubicBezTo>
                    <a:pt x="608178" y="679001"/>
                    <a:pt x="608178" y="679001"/>
                    <a:pt x="607568" y="679001"/>
                  </a:cubicBezTo>
                  <a:cubicBezTo>
                    <a:pt x="607568" y="679001"/>
                    <a:pt x="607568" y="679001"/>
                    <a:pt x="607568" y="679616"/>
                  </a:cubicBezTo>
                  <a:cubicBezTo>
                    <a:pt x="607568" y="679616"/>
                    <a:pt x="607568" y="679616"/>
                    <a:pt x="606959" y="679616"/>
                  </a:cubicBezTo>
                  <a:cubicBezTo>
                    <a:pt x="606959" y="679616"/>
                    <a:pt x="606959" y="679616"/>
                    <a:pt x="606959" y="680230"/>
                  </a:cubicBezTo>
                  <a:cubicBezTo>
                    <a:pt x="606959" y="680230"/>
                    <a:pt x="606349" y="680230"/>
                    <a:pt x="604520" y="680230"/>
                  </a:cubicBezTo>
                  <a:cubicBezTo>
                    <a:pt x="604520" y="680230"/>
                    <a:pt x="604520" y="680230"/>
                    <a:pt x="604520" y="680845"/>
                  </a:cubicBezTo>
                  <a:cubicBezTo>
                    <a:pt x="604520" y="680845"/>
                    <a:pt x="604520" y="680845"/>
                    <a:pt x="603910" y="680845"/>
                  </a:cubicBezTo>
                  <a:cubicBezTo>
                    <a:pt x="603910" y="680845"/>
                    <a:pt x="603910" y="680845"/>
                    <a:pt x="603910" y="681459"/>
                  </a:cubicBezTo>
                  <a:cubicBezTo>
                    <a:pt x="603910" y="681459"/>
                    <a:pt x="603910" y="681459"/>
                    <a:pt x="602690" y="681459"/>
                  </a:cubicBezTo>
                  <a:cubicBezTo>
                    <a:pt x="602690" y="682074"/>
                    <a:pt x="602690" y="681459"/>
                    <a:pt x="602690" y="683303"/>
                  </a:cubicBezTo>
                  <a:cubicBezTo>
                    <a:pt x="602690" y="683303"/>
                    <a:pt x="602690" y="683303"/>
                    <a:pt x="602081" y="683303"/>
                  </a:cubicBezTo>
                  <a:cubicBezTo>
                    <a:pt x="602081" y="683303"/>
                    <a:pt x="602081" y="683303"/>
                    <a:pt x="602081" y="682689"/>
                  </a:cubicBezTo>
                  <a:cubicBezTo>
                    <a:pt x="602081" y="682689"/>
                    <a:pt x="602081" y="682689"/>
                    <a:pt x="600861" y="682689"/>
                  </a:cubicBezTo>
                  <a:cubicBezTo>
                    <a:pt x="600861" y="682689"/>
                    <a:pt x="600861" y="682689"/>
                    <a:pt x="600861" y="683303"/>
                  </a:cubicBezTo>
                  <a:cubicBezTo>
                    <a:pt x="600861" y="683303"/>
                    <a:pt x="600861" y="683303"/>
                    <a:pt x="600251" y="683303"/>
                  </a:cubicBezTo>
                  <a:cubicBezTo>
                    <a:pt x="599642" y="681459"/>
                    <a:pt x="601471" y="679616"/>
                    <a:pt x="602081" y="676542"/>
                  </a:cubicBezTo>
                  <a:cubicBezTo>
                    <a:pt x="602081" y="676542"/>
                    <a:pt x="603300" y="676542"/>
                    <a:pt x="605129" y="676542"/>
                  </a:cubicBezTo>
                  <a:cubicBezTo>
                    <a:pt x="605129" y="676542"/>
                    <a:pt x="605129" y="676542"/>
                    <a:pt x="605129" y="675928"/>
                  </a:cubicBezTo>
                  <a:cubicBezTo>
                    <a:pt x="605129" y="675928"/>
                    <a:pt x="605129" y="675928"/>
                    <a:pt x="606349" y="675928"/>
                  </a:cubicBezTo>
                  <a:cubicBezTo>
                    <a:pt x="606349" y="675928"/>
                    <a:pt x="606349" y="675928"/>
                    <a:pt x="606349" y="675313"/>
                  </a:cubicBezTo>
                  <a:cubicBezTo>
                    <a:pt x="606349" y="675313"/>
                    <a:pt x="606349" y="675313"/>
                    <a:pt x="606959" y="675313"/>
                  </a:cubicBezTo>
                  <a:cubicBezTo>
                    <a:pt x="606959" y="674698"/>
                    <a:pt x="606959" y="674698"/>
                    <a:pt x="606959" y="672854"/>
                  </a:cubicBezTo>
                  <a:cubicBezTo>
                    <a:pt x="606959" y="672854"/>
                    <a:pt x="606349" y="672854"/>
                    <a:pt x="608178" y="672854"/>
                  </a:cubicBezTo>
                  <a:cubicBezTo>
                    <a:pt x="608178" y="672854"/>
                    <a:pt x="608178" y="672854"/>
                    <a:pt x="608178" y="672240"/>
                  </a:cubicBezTo>
                  <a:cubicBezTo>
                    <a:pt x="608178" y="672240"/>
                    <a:pt x="608178" y="672240"/>
                    <a:pt x="608788" y="672240"/>
                  </a:cubicBezTo>
                  <a:cubicBezTo>
                    <a:pt x="608788" y="672240"/>
                    <a:pt x="608788" y="672240"/>
                    <a:pt x="608788" y="671010"/>
                  </a:cubicBezTo>
                  <a:cubicBezTo>
                    <a:pt x="608788" y="671010"/>
                    <a:pt x="608788" y="671010"/>
                    <a:pt x="610007" y="671010"/>
                  </a:cubicBezTo>
                  <a:cubicBezTo>
                    <a:pt x="610007" y="671010"/>
                    <a:pt x="610007" y="671010"/>
                    <a:pt x="610007" y="669781"/>
                  </a:cubicBezTo>
                  <a:cubicBezTo>
                    <a:pt x="610007" y="669781"/>
                    <a:pt x="610007" y="669781"/>
                    <a:pt x="610617" y="669781"/>
                  </a:cubicBezTo>
                  <a:cubicBezTo>
                    <a:pt x="610617" y="669781"/>
                    <a:pt x="610617" y="669781"/>
                    <a:pt x="610617" y="669166"/>
                  </a:cubicBezTo>
                  <a:cubicBezTo>
                    <a:pt x="610617" y="669166"/>
                    <a:pt x="612446" y="670396"/>
                    <a:pt x="612446" y="667937"/>
                  </a:cubicBezTo>
                  <a:cubicBezTo>
                    <a:pt x="612446" y="667937"/>
                    <a:pt x="612446" y="667937"/>
                    <a:pt x="611837" y="667937"/>
                  </a:cubicBezTo>
                  <a:cubicBezTo>
                    <a:pt x="611837" y="667322"/>
                    <a:pt x="611837" y="666708"/>
                    <a:pt x="611227" y="664864"/>
                  </a:cubicBezTo>
                  <a:cubicBezTo>
                    <a:pt x="611227" y="664864"/>
                    <a:pt x="611227" y="664864"/>
                    <a:pt x="610617" y="664864"/>
                  </a:cubicBezTo>
                  <a:cubicBezTo>
                    <a:pt x="610617" y="664864"/>
                    <a:pt x="610617" y="665478"/>
                    <a:pt x="610617" y="663635"/>
                  </a:cubicBezTo>
                  <a:cubicBezTo>
                    <a:pt x="610617" y="663635"/>
                    <a:pt x="610617" y="663635"/>
                    <a:pt x="610007" y="663635"/>
                  </a:cubicBezTo>
                  <a:cubicBezTo>
                    <a:pt x="610007" y="663635"/>
                    <a:pt x="610007" y="663635"/>
                    <a:pt x="610007" y="663020"/>
                  </a:cubicBezTo>
                  <a:cubicBezTo>
                    <a:pt x="609398" y="663020"/>
                    <a:pt x="610007" y="663020"/>
                    <a:pt x="608178" y="663020"/>
                  </a:cubicBezTo>
                  <a:cubicBezTo>
                    <a:pt x="608178" y="663020"/>
                    <a:pt x="608178" y="663020"/>
                    <a:pt x="608178" y="663635"/>
                  </a:cubicBezTo>
                  <a:cubicBezTo>
                    <a:pt x="608178" y="663635"/>
                    <a:pt x="607568" y="663635"/>
                    <a:pt x="606349" y="663635"/>
                  </a:cubicBezTo>
                  <a:cubicBezTo>
                    <a:pt x="606349" y="663635"/>
                    <a:pt x="606349" y="663635"/>
                    <a:pt x="606349" y="663020"/>
                  </a:cubicBezTo>
                  <a:cubicBezTo>
                    <a:pt x="605739" y="663020"/>
                    <a:pt x="605129" y="661791"/>
                    <a:pt x="603300" y="661176"/>
                  </a:cubicBezTo>
                  <a:cubicBezTo>
                    <a:pt x="603300" y="661176"/>
                    <a:pt x="603300" y="661176"/>
                    <a:pt x="603300" y="660561"/>
                  </a:cubicBezTo>
                  <a:cubicBezTo>
                    <a:pt x="603300" y="660561"/>
                    <a:pt x="603300" y="660561"/>
                    <a:pt x="602690" y="660561"/>
                  </a:cubicBezTo>
                  <a:cubicBezTo>
                    <a:pt x="602690" y="660561"/>
                    <a:pt x="602690" y="660561"/>
                    <a:pt x="602690" y="659947"/>
                  </a:cubicBezTo>
                  <a:cubicBezTo>
                    <a:pt x="602690" y="659947"/>
                    <a:pt x="602690" y="659947"/>
                    <a:pt x="602081" y="659947"/>
                  </a:cubicBezTo>
                  <a:cubicBezTo>
                    <a:pt x="602081" y="659947"/>
                    <a:pt x="602081" y="659947"/>
                    <a:pt x="602081" y="659332"/>
                  </a:cubicBezTo>
                  <a:cubicBezTo>
                    <a:pt x="602081" y="659332"/>
                    <a:pt x="602081" y="659332"/>
                    <a:pt x="600861" y="659332"/>
                  </a:cubicBezTo>
                  <a:cubicBezTo>
                    <a:pt x="600861" y="659332"/>
                    <a:pt x="600861" y="659332"/>
                    <a:pt x="600861" y="658103"/>
                  </a:cubicBezTo>
                  <a:cubicBezTo>
                    <a:pt x="600861" y="658103"/>
                    <a:pt x="600861" y="658103"/>
                    <a:pt x="600251" y="658103"/>
                  </a:cubicBezTo>
                  <a:cubicBezTo>
                    <a:pt x="600251" y="658103"/>
                    <a:pt x="600251" y="658103"/>
                    <a:pt x="600251" y="657488"/>
                  </a:cubicBezTo>
                  <a:cubicBezTo>
                    <a:pt x="600251" y="657488"/>
                    <a:pt x="600251" y="657488"/>
                    <a:pt x="599642" y="657488"/>
                  </a:cubicBezTo>
                  <a:cubicBezTo>
                    <a:pt x="599642" y="657488"/>
                    <a:pt x="599642" y="657488"/>
                    <a:pt x="599642" y="656873"/>
                  </a:cubicBezTo>
                  <a:cubicBezTo>
                    <a:pt x="599642" y="656873"/>
                    <a:pt x="599642" y="656873"/>
                    <a:pt x="599032" y="656873"/>
                  </a:cubicBezTo>
                  <a:cubicBezTo>
                    <a:pt x="599032" y="656873"/>
                    <a:pt x="599032" y="656873"/>
                    <a:pt x="599032" y="656259"/>
                  </a:cubicBezTo>
                  <a:cubicBezTo>
                    <a:pt x="599032" y="656259"/>
                    <a:pt x="599032" y="656259"/>
                    <a:pt x="598422" y="656259"/>
                  </a:cubicBezTo>
                  <a:cubicBezTo>
                    <a:pt x="598422" y="656259"/>
                    <a:pt x="598422" y="656259"/>
                    <a:pt x="598422" y="655644"/>
                  </a:cubicBezTo>
                  <a:cubicBezTo>
                    <a:pt x="597812" y="655644"/>
                    <a:pt x="598422" y="655644"/>
                    <a:pt x="596593" y="655644"/>
                  </a:cubicBezTo>
                  <a:cubicBezTo>
                    <a:pt x="596593" y="655644"/>
                    <a:pt x="596593" y="655644"/>
                    <a:pt x="596593" y="655029"/>
                  </a:cubicBezTo>
                  <a:cubicBezTo>
                    <a:pt x="596593" y="655029"/>
                    <a:pt x="597203" y="655029"/>
                    <a:pt x="595373" y="655029"/>
                  </a:cubicBezTo>
                  <a:cubicBezTo>
                    <a:pt x="595373" y="655029"/>
                    <a:pt x="595373" y="655029"/>
                    <a:pt x="595373" y="653800"/>
                  </a:cubicBezTo>
                  <a:cubicBezTo>
                    <a:pt x="595373" y="653800"/>
                    <a:pt x="595373" y="653800"/>
                    <a:pt x="593544" y="653800"/>
                  </a:cubicBezTo>
                  <a:cubicBezTo>
                    <a:pt x="593544" y="653800"/>
                    <a:pt x="593544" y="653800"/>
                    <a:pt x="594764" y="655029"/>
                  </a:cubicBezTo>
                  <a:cubicBezTo>
                    <a:pt x="594154" y="655029"/>
                    <a:pt x="594764" y="655029"/>
                    <a:pt x="592934" y="655029"/>
                  </a:cubicBezTo>
                  <a:cubicBezTo>
                    <a:pt x="592934" y="655029"/>
                    <a:pt x="592934" y="654415"/>
                    <a:pt x="592934" y="656259"/>
                  </a:cubicBezTo>
                  <a:cubicBezTo>
                    <a:pt x="592934" y="656259"/>
                    <a:pt x="592325" y="656259"/>
                    <a:pt x="591105" y="656259"/>
                  </a:cubicBezTo>
                  <a:cubicBezTo>
                    <a:pt x="591105" y="656259"/>
                    <a:pt x="591105" y="656259"/>
                    <a:pt x="591105" y="656873"/>
                  </a:cubicBezTo>
                  <a:cubicBezTo>
                    <a:pt x="591105" y="656873"/>
                    <a:pt x="591105" y="656873"/>
                    <a:pt x="590495" y="656873"/>
                  </a:cubicBezTo>
                  <a:cubicBezTo>
                    <a:pt x="590495" y="656873"/>
                    <a:pt x="590495" y="656873"/>
                    <a:pt x="590495" y="657488"/>
                  </a:cubicBezTo>
                  <a:cubicBezTo>
                    <a:pt x="590495" y="657488"/>
                    <a:pt x="590495" y="657488"/>
                    <a:pt x="589276" y="657488"/>
                  </a:cubicBezTo>
                  <a:cubicBezTo>
                    <a:pt x="589276" y="658103"/>
                    <a:pt x="589276" y="658103"/>
                    <a:pt x="589276" y="659947"/>
                  </a:cubicBezTo>
                  <a:cubicBezTo>
                    <a:pt x="589276" y="659947"/>
                    <a:pt x="588056" y="659947"/>
                    <a:pt x="586837" y="659947"/>
                  </a:cubicBezTo>
                  <a:cubicBezTo>
                    <a:pt x="586837" y="658103"/>
                    <a:pt x="585617" y="657488"/>
                    <a:pt x="581959" y="657488"/>
                  </a:cubicBezTo>
                  <a:cubicBezTo>
                    <a:pt x="581959" y="657488"/>
                    <a:pt x="581959" y="657488"/>
                    <a:pt x="581959" y="656873"/>
                  </a:cubicBezTo>
                  <a:cubicBezTo>
                    <a:pt x="581959" y="656873"/>
                    <a:pt x="582568" y="656873"/>
                    <a:pt x="580739" y="656873"/>
                  </a:cubicBezTo>
                  <a:cubicBezTo>
                    <a:pt x="580739" y="656873"/>
                    <a:pt x="580739" y="656873"/>
                    <a:pt x="580739" y="656259"/>
                  </a:cubicBezTo>
                  <a:cubicBezTo>
                    <a:pt x="580739" y="656259"/>
                    <a:pt x="580739" y="656259"/>
                    <a:pt x="580129" y="656259"/>
                  </a:cubicBezTo>
                  <a:cubicBezTo>
                    <a:pt x="580129" y="656259"/>
                    <a:pt x="580129" y="656259"/>
                    <a:pt x="580129" y="656873"/>
                  </a:cubicBezTo>
                  <a:cubicBezTo>
                    <a:pt x="580129" y="656873"/>
                    <a:pt x="580129" y="656873"/>
                    <a:pt x="579520" y="656873"/>
                  </a:cubicBezTo>
                  <a:cubicBezTo>
                    <a:pt x="579520" y="656873"/>
                    <a:pt x="579520" y="656873"/>
                    <a:pt x="579520" y="657488"/>
                  </a:cubicBezTo>
                  <a:cubicBezTo>
                    <a:pt x="579520" y="657488"/>
                    <a:pt x="579520" y="657488"/>
                    <a:pt x="578910" y="657488"/>
                  </a:cubicBezTo>
                  <a:cubicBezTo>
                    <a:pt x="578910" y="657488"/>
                    <a:pt x="578910" y="657488"/>
                    <a:pt x="578910" y="658103"/>
                  </a:cubicBezTo>
                  <a:cubicBezTo>
                    <a:pt x="578910" y="658103"/>
                    <a:pt x="578910" y="658103"/>
                    <a:pt x="579520" y="658103"/>
                  </a:cubicBezTo>
                  <a:cubicBezTo>
                    <a:pt x="579520" y="658717"/>
                    <a:pt x="579520" y="658103"/>
                    <a:pt x="579520" y="659947"/>
                  </a:cubicBezTo>
                  <a:cubicBezTo>
                    <a:pt x="579520" y="659947"/>
                    <a:pt x="579520" y="659947"/>
                    <a:pt x="580129" y="659947"/>
                  </a:cubicBezTo>
                  <a:cubicBezTo>
                    <a:pt x="580129" y="659947"/>
                    <a:pt x="580129" y="659332"/>
                    <a:pt x="580129" y="661176"/>
                  </a:cubicBezTo>
                  <a:cubicBezTo>
                    <a:pt x="579520" y="661176"/>
                    <a:pt x="578300" y="661176"/>
                    <a:pt x="576471" y="661176"/>
                  </a:cubicBezTo>
                  <a:cubicBezTo>
                    <a:pt x="576471" y="658103"/>
                    <a:pt x="576471" y="654415"/>
                    <a:pt x="575861" y="650112"/>
                  </a:cubicBezTo>
                  <a:cubicBezTo>
                    <a:pt x="575861" y="650112"/>
                    <a:pt x="575861" y="650112"/>
                    <a:pt x="575251" y="650112"/>
                  </a:cubicBezTo>
                  <a:cubicBezTo>
                    <a:pt x="575251" y="650112"/>
                    <a:pt x="575251" y="650727"/>
                    <a:pt x="575251" y="648883"/>
                  </a:cubicBezTo>
                  <a:cubicBezTo>
                    <a:pt x="575251" y="648883"/>
                    <a:pt x="575251" y="648883"/>
                    <a:pt x="574032" y="648883"/>
                  </a:cubicBezTo>
                  <a:cubicBezTo>
                    <a:pt x="574032" y="648883"/>
                    <a:pt x="574032" y="648883"/>
                    <a:pt x="574032" y="647653"/>
                  </a:cubicBezTo>
                  <a:cubicBezTo>
                    <a:pt x="574032" y="647653"/>
                    <a:pt x="574032" y="647653"/>
                    <a:pt x="573422" y="647653"/>
                  </a:cubicBezTo>
                  <a:cubicBezTo>
                    <a:pt x="573422" y="647039"/>
                    <a:pt x="573422" y="647653"/>
                    <a:pt x="573422" y="645810"/>
                  </a:cubicBezTo>
                  <a:cubicBezTo>
                    <a:pt x="573422" y="645810"/>
                    <a:pt x="573422" y="645810"/>
                    <a:pt x="572812" y="645810"/>
                  </a:cubicBezTo>
                  <a:cubicBezTo>
                    <a:pt x="573422" y="645195"/>
                    <a:pt x="571593" y="644580"/>
                    <a:pt x="571593" y="642122"/>
                  </a:cubicBezTo>
                  <a:cubicBezTo>
                    <a:pt x="571593" y="642122"/>
                    <a:pt x="571593" y="642122"/>
                    <a:pt x="570983" y="642122"/>
                  </a:cubicBezTo>
                  <a:cubicBezTo>
                    <a:pt x="570983" y="642122"/>
                    <a:pt x="570983" y="642122"/>
                    <a:pt x="570983" y="641507"/>
                  </a:cubicBezTo>
                  <a:cubicBezTo>
                    <a:pt x="570983" y="641507"/>
                    <a:pt x="570983" y="641507"/>
                    <a:pt x="569764" y="641507"/>
                  </a:cubicBezTo>
                  <a:cubicBezTo>
                    <a:pt x="569764" y="641507"/>
                    <a:pt x="569764" y="641507"/>
                    <a:pt x="569764" y="640892"/>
                  </a:cubicBezTo>
                  <a:cubicBezTo>
                    <a:pt x="569764" y="640892"/>
                    <a:pt x="569764" y="640892"/>
                    <a:pt x="569154" y="640892"/>
                  </a:cubicBezTo>
                  <a:cubicBezTo>
                    <a:pt x="569154" y="640892"/>
                    <a:pt x="569154" y="640892"/>
                    <a:pt x="569154" y="640278"/>
                  </a:cubicBezTo>
                  <a:cubicBezTo>
                    <a:pt x="569154" y="640278"/>
                    <a:pt x="569154" y="640278"/>
                    <a:pt x="568544" y="640278"/>
                  </a:cubicBezTo>
                  <a:cubicBezTo>
                    <a:pt x="568544" y="640278"/>
                    <a:pt x="569154" y="639048"/>
                    <a:pt x="567325" y="638434"/>
                  </a:cubicBezTo>
                  <a:cubicBezTo>
                    <a:pt x="566715" y="639048"/>
                    <a:pt x="567934" y="637204"/>
                    <a:pt x="565495" y="637204"/>
                  </a:cubicBezTo>
                  <a:cubicBezTo>
                    <a:pt x="565495" y="637204"/>
                    <a:pt x="565495" y="637819"/>
                    <a:pt x="565495" y="635975"/>
                  </a:cubicBezTo>
                  <a:cubicBezTo>
                    <a:pt x="565495" y="635975"/>
                    <a:pt x="565495" y="635975"/>
                    <a:pt x="564886" y="635975"/>
                  </a:cubicBezTo>
                  <a:cubicBezTo>
                    <a:pt x="565495" y="634746"/>
                    <a:pt x="564276" y="633516"/>
                    <a:pt x="564276" y="631672"/>
                  </a:cubicBezTo>
                  <a:cubicBezTo>
                    <a:pt x="564276" y="631672"/>
                    <a:pt x="564276" y="631672"/>
                    <a:pt x="563666" y="631672"/>
                  </a:cubicBezTo>
                  <a:cubicBezTo>
                    <a:pt x="563666" y="631058"/>
                    <a:pt x="563666" y="631672"/>
                    <a:pt x="563666" y="629829"/>
                  </a:cubicBezTo>
                  <a:cubicBezTo>
                    <a:pt x="563666" y="629829"/>
                    <a:pt x="563666" y="629829"/>
                    <a:pt x="562447" y="629829"/>
                  </a:cubicBezTo>
                  <a:cubicBezTo>
                    <a:pt x="562447" y="629829"/>
                    <a:pt x="562447" y="630443"/>
                    <a:pt x="562447" y="628599"/>
                  </a:cubicBezTo>
                  <a:cubicBezTo>
                    <a:pt x="562447" y="628599"/>
                    <a:pt x="562447" y="628599"/>
                    <a:pt x="561837" y="628599"/>
                  </a:cubicBezTo>
                  <a:cubicBezTo>
                    <a:pt x="561837" y="626141"/>
                    <a:pt x="559398" y="626141"/>
                    <a:pt x="557568" y="621223"/>
                  </a:cubicBezTo>
                  <a:cubicBezTo>
                    <a:pt x="557568" y="621223"/>
                    <a:pt x="557568" y="621223"/>
                    <a:pt x="556959" y="621223"/>
                  </a:cubicBezTo>
                  <a:cubicBezTo>
                    <a:pt x="556959" y="621223"/>
                    <a:pt x="556959" y="621223"/>
                    <a:pt x="556959" y="620609"/>
                  </a:cubicBezTo>
                  <a:cubicBezTo>
                    <a:pt x="556959" y="620609"/>
                    <a:pt x="556959" y="620609"/>
                    <a:pt x="556349" y="620609"/>
                  </a:cubicBezTo>
                  <a:cubicBezTo>
                    <a:pt x="555739" y="620609"/>
                    <a:pt x="556959" y="619379"/>
                    <a:pt x="554520" y="618764"/>
                  </a:cubicBezTo>
                  <a:cubicBezTo>
                    <a:pt x="554520" y="618764"/>
                    <a:pt x="554520" y="618764"/>
                    <a:pt x="554520" y="618150"/>
                  </a:cubicBezTo>
                  <a:cubicBezTo>
                    <a:pt x="554520" y="618150"/>
                    <a:pt x="554520" y="618150"/>
                    <a:pt x="553910" y="618150"/>
                  </a:cubicBezTo>
                  <a:cubicBezTo>
                    <a:pt x="553910" y="618150"/>
                    <a:pt x="553910" y="618150"/>
                    <a:pt x="553910" y="617535"/>
                  </a:cubicBezTo>
                  <a:cubicBezTo>
                    <a:pt x="553910" y="618150"/>
                    <a:pt x="553910" y="616920"/>
                    <a:pt x="552081" y="616920"/>
                  </a:cubicBezTo>
                  <a:cubicBezTo>
                    <a:pt x="552081" y="616920"/>
                    <a:pt x="552081" y="616920"/>
                    <a:pt x="552081" y="616306"/>
                  </a:cubicBezTo>
                  <a:cubicBezTo>
                    <a:pt x="552081" y="616306"/>
                    <a:pt x="552081" y="616306"/>
                    <a:pt x="551471" y="616306"/>
                  </a:cubicBezTo>
                  <a:cubicBezTo>
                    <a:pt x="551471" y="616306"/>
                    <a:pt x="551471" y="616306"/>
                    <a:pt x="551471" y="615691"/>
                  </a:cubicBezTo>
                  <a:cubicBezTo>
                    <a:pt x="551471" y="615691"/>
                    <a:pt x="551471" y="615691"/>
                    <a:pt x="550251" y="615691"/>
                  </a:cubicBezTo>
                  <a:cubicBezTo>
                    <a:pt x="550251" y="615691"/>
                    <a:pt x="550251" y="615691"/>
                    <a:pt x="550251" y="614462"/>
                  </a:cubicBezTo>
                  <a:cubicBezTo>
                    <a:pt x="549642" y="615076"/>
                    <a:pt x="549032" y="613847"/>
                    <a:pt x="546593" y="613232"/>
                  </a:cubicBezTo>
                  <a:cubicBezTo>
                    <a:pt x="546593" y="613232"/>
                    <a:pt x="546593" y="613232"/>
                    <a:pt x="546593" y="613847"/>
                  </a:cubicBezTo>
                  <a:cubicBezTo>
                    <a:pt x="546593" y="613847"/>
                    <a:pt x="545983" y="613847"/>
                    <a:pt x="544154" y="613847"/>
                  </a:cubicBezTo>
                  <a:cubicBezTo>
                    <a:pt x="544154" y="613847"/>
                    <a:pt x="544154" y="613847"/>
                    <a:pt x="544154" y="613232"/>
                  </a:cubicBezTo>
                  <a:cubicBezTo>
                    <a:pt x="543544" y="613232"/>
                    <a:pt x="542325" y="612003"/>
                    <a:pt x="540495" y="612618"/>
                  </a:cubicBezTo>
                  <a:cubicBezTo>
                    <a:pt x="540495" y="612618"/>
                    <a:pt x="540495" y="612618"/>
                    <a:pt x="540495" y="613232"/>
                  </a:cubicBezTo>
                  <a:cubicBezTo>
                    <a:pt x="539886" y="613232"/>
                    <a:pt x="540495" y="613232"/>
                    <a:pt x="538666" y="613232"/>
                  </a:cubicBezTo>
                  <a:cubicBezTo>
                    <a:pt x="538666" y="613232"/>
                    <a:pt x="538666" y="613232"/>
                    <a:pt x="538666" y="613847"/>
                  </a:cubicBezTo>
                  <a:cubicBezTo>
                    <a:pt x="538666" y="613847"/>
                    <a:pt x="539276" y="613847"/>
                    <a:pt x="537447" y="613847"/>
                  </a:cubicBezTo>
                  <a:cubicBezTo>
                    <a:pt x="537447" y="613847"/>
                    <a:pt x="537447" y="613847"/>
                    <a:pt x="537447" y="614462"/>
                  </a:cubicBezTo>
                  <a:cubicBezTo>
                    <a:pt x="537447" y="614462"/>
                    <a:pt x="537447" y="614462"/>
                    <a:pt x="536837" y="614462"/>
                  </a:cubicBezTo>
                  <a:cubicBezTo>
                    <a:pt x="536837" y="615076"/>
                    <a:pt x="536837" y="615076"/>
                    <a:pt x="536227" y="616306"/>
                  </a:cubicBezTo>
                  <a:cubicBezTo>
                    <a:pt x="535617" y="616306"/>
                    <a:pt x="536837" y="616306"/>
                    <a:pt x="536837" y="617535"/>
                  </a:cubicBezTo>
                  <a:cubicBezTo>
                    <a:pt x="536837" y="617535"/>
                    <a:pt x="536837" y="617535"/>
                    <a:pt x="537447" y="617535"/>
                  </a:cubicBezTo>
                  <a:cubicBezTo>
                    <a:pt x="537447" y="618150"/>
                    <a:pt x="538056" y="618150"/>
                    <a:pt x="536837" y="618764"/>
                  </a:cubicBezTo>
                  <a:cubicBezTo>
                    <a:pt x="536837" y="618764"/>
                    <a:pt x="536837" y="618764"/>
                    <a:pt x="536837" y="618150"/>
                  </a:cubicBezTo>
                  <a:cubicBezTo>
                    <a:pt x="536227" y="618150"/>
                    <a:pt x="536837" y="618150"/>
                    <a:pt x="535008" y="618150"/>
                  </a:cubicBezTo>
                  <a:cubicBezTo>
                    <a:pt x="535008" y="618150"/>
                    <a:pt x="535008" y="618150"/>
                    <a:pt x="535008" y="618764"/>
                  </a:cubicBezTo>
                  <a:cubicBezTo>
                    <a:pt x="535008" y="618764"/>
                    <a:pt x="535008" y="618764"/>
                    <a:pt x="534398" y="618764"/>
                  </a:cubicBezTo>
                  <a:cubicBezTo>
                    <a:pt x="534398" y="618764"/>
                    <a:pt x="534398" y="618764"/>
                    <a:pt x="534398" y="618150"/>
                  </a:cubicBezTo>
                  <a:cubicBezTo>
                    <a:pt x="534398" y="618150"/>
                    <a:pt x="534398" y="618150"/>
                    <a:pt x="533788" y="618150"/>
                  </a:cubicBezTo>
                  <a:cubicBezTo>
                    <a:pt x="533788" y="618150"/>
                    <a:pt x="533788" y="618150"/>
                    <a:pt x="533788" y="617535"/>
                  </a:cubicBezTo>
                  <a:cubicBezTo>
                    <a:pt x="533788" y="617535"/>
                    <a:pt x="533788" y="617535"/>
                    <a:pt x="533178" y="617535"/>
                  </a:cubicBezTo>
                  <a:cubicBezTo>
                    <a:pt x="533178" y="617535"/>
                    <a:pt x="533178" y="617535"/>
                    <a:pt x="533178" y="616920"/>
                  </a:cubicBezTo>
                  <a:cubicBezTo>
                    <a:pt x="533178" y="616920"/>
                    <a:pt x="533178" y="616920"/>
                    <a:pt x="531349" y="616920"/>
                  </a:cubicBezTo>
                  <a:cubicBezTo>
                    <a:pt x="531349" y="616920"/>
                    <a:pt x="531349" y="616920"/>
                    <a:pt x="531349" y="617535"/>
                  </a:cubicBezTo>
                  <a:cubicBezTo>
                    <a:pt x="531349" y="617535"/>
                    <a:pt x="531349" y="617535"/>
                    <a:pt x="530739" y="617535"/>
                  </a:cubicBezTo>
                  <a:cubicBezTo>
                    <a:pt x="530739" y="617535"/>
                    <a:pt x="530739" y="617535"/>
                    <a:pt x="530739" y="616306"/>
                  </a:cubicBezTo>
                  <a:cubicBezTo>
                    <a:pt x="530739" y="616306"/>
                    <a:pt x="531349" y="616306"/>
                    <a:pt x="529520" y="616306"/>
                  </a:cubicBezTo>
                  <a:cubicBezTo>
                    <a:pt x="529520" y="616306"/>
                    <a:pt x="529520" y="616306"/>
                    <a:pt x="529520" y="615691"/>
                  </a:cubicBezTo>
                  <a:cubicBezTo>
                    <a:pt x="529520" y="615691"/>
                    <a:pt x="529520" y="615691"/>
                    <a:pt x="528910" y="615691"/>
                  </a:cubicBezTo>
                  <a:cubicBezTo>
                    <a:pt x="528910" y="615691"/>
                    <a:pt x="528910" y="615691"/>
                    <a:pt x="528910" y="616306"/>
                  </a:cubicBezTo>
                  <a:cubicBezTo>
                    <a:pt x="528910" y="616306"/>
                    <a:pt x="528910" y="616306"/>
                    <a:pt x="528300" y="616306"/>
                  </a:cubicBezTo>
                  <a:cubicBezTo>
                    <a:pt x="528300" y="616306"/>
                    <a:pt x="528300" y="616306"/>
                    <a:pt x="528300" y="615691"/>
                  </a:cubicBezTo>
                  <a:cubicBezTo>
                    <a:pt x="528300" y="615691"/>
                    <a:pt x="528300" y="615691"/>
                    <a:pt x="527081" y="615691"/>
                  </a:cubicBezTo>
                  <a:cubicBezTo>
                    <a:pt x="527081" y="615691"/>
                    <a:pt x="527081" y="615691"/>
                    <a:pt x="527081" y="614462"/>
                  </a:cubicBezTo>
                  <a:cubicBezTo>
                    <a:pt x="527081" y="614462"/>
                    <a:pt x="527081" y="614462"/>
                    <a:pt x="526471" y="614462"/>
                  </a:cubicBezTo>
                  <a:cubicBezTo>
                    <a:pt x="526471" y="614462"/>
                    <a:pt x="526471" y="614462"/>
                    <a:pt x="526471" y="613847"/>
                  </a:cubicBezTo>
                  <a:cubicBezTo>
                    <a:pt x="526471" y="613847"/>
                    <a:pt x="527081" y="613847"/>
                    <a:pt x="525251" y="613847"/>
                  </a:cubicBezTo>
                  <a:cubicBezTo>
                    <a:pt x="525251" y="613847"/>
                    <a:pt x="525251" y="613847"/>
                    <a:pt x="525251" y="613232"/>
                  </a:cubicBezTo>
                  <a:cubicBezTo>
                    <a:pt x="524642" y="613847"/>
                    <a:pt x="524032" y="612003"/>
                    <a:pt x="522203" y="612618"/>
                  </a:cubicBezTo>
                  <a:cubicBezTo>
                    <a:pt x="522203" y="612618"/>
                    <a:pt x="522203" y="612618"/>
                    <a:pt x="522203" y="612003"/>
                  </a:cubicBezTo>
                  <a:cubicBezTo>
                    <a:pt x="522203" y="612003"/>
                    <a:pt x="522203" y="612003"/>
                    <a:pt x="520983" y="612003"/>
                  </a:cubicBezTo>
                  <a:cubicBezTo>
                    <a:pt x="520983" y="612003"/>
                    <a:pt x="520983" y="612003"/>
                    <a:pt x="520983" y="610774"/>
                  </a:cubicBezTo>
                  <a:cubicBezTo>
                    <a:pt x="518544" y="610774"/>
                    <a:pt x="516105" y="610159"/>
                    <a:pt x="511837" y="610159"/>
                  </a:cubicBezTo>
                  <a:cubicBezTo>
                    <a:pt x="511837" y="610159"/>
                    <a:pt x="511837" y="610159"/>
                    <a:pt x="511837" y="610774"/>
                  </a:cubicBezTo>
                  <a:cubicBezTo>
                    <a:pt x="511837" y="610774"/>
                    <a:pt x="511837" y="610774"/>
                    <a:pt x="511227" y="610774"/>
                  </a:cubicBezTo>
                  <a:cubicBezTo>
                    <a:pt x="511227" y="610774"/>
                    <a:pt x="511227" y="610774"/>
                    <a:pt x="511227" y="612003"/>
                  </a:cubicBezTo>
                  <a:cubicBezTo>
                    <a:pt x="508788" y="611388"/>
                    <a:pt x="506349" y="612003"/>
                    <a:pt x="502691" y="613232"/>
                  </a:cubicBezTo>
                  <a:cubicBezTo>
                    <a:pt x="502691" y="613232"/>
                    <a:pt x="502691" y="613232"/>
                    <a:pt x="502691" y="613847"/>
                  </a:cubicBezTo>
                  <a:cubicBezTo>
                    <a:pt x="502691" y="613847"/>
                    <a:pt x="502691" y="613847"/>
                    <a:pt x="502081" y="613847"/>
                  </a:cubicBezTo>
                  <a:cubicBezTo>
                    <a:pt x="502081" y="613847"/>
                    <a:pt x="502081" y="613847"/>
                    <a:pt x="502081" y="614462"/>
                  </a:cubicBezTo>
                  <a:cubicBezTo>
                    <a:pt x="502081" y="614462"/>
                    <a:pt x="502081" y="614462"/>
                    <a:pt x="501471" y="614462"/>
                  </a:cubicBezTo>
                  <a:cubicBezTo>
                    <a:pt x="501471" y="614462"/>
                    <a:pt x="501471" y="614462"/>
                    <a:pt x="501471" y="615691"/>
                  </a:cubicBezTo>
                  <a:cubicBezTo>
                    <a:pt x="501471" y="615076"/>
                    <a:pt x="499032" y="615691"/>
                    <a:pt x="499032" y="617535"/>
                  </a:cubicBezTo>
                  <a:cubicBezTo>
                    <a:pt x="499032" y="617535"/>
                    <a:pt x="499032" y="617535"/>
                    <a:pt x="498422" y="617535"/>
                  </a:cubicBezTo>
                  <a:cubicBezTo>
                    <a:pt x="498422" y="617535"/>
                    <a:pt x="498422" y="617535"/>
                    <a:pt x="498422" y="618150"/>
                  </a:cubicBezTo>
                  <a:cubicBezTo>
                    <a:pt x="498422" y="618150"/>
                    <a:pt x="498422" y="618150"/>
                    <a:pt x="497203" y="618150"/>
                  </a:cubicBezTo>
                  <a:cubicBezTo>
                    <a:pt x="497203" y="618150"/>
                    <a:pt x="497203" y="618150"/>
                    <a:pt x="497203" y="618764"/>
                  </a:cubicBezTo>
                  <a:cubicBezTo>
                    <a:pt x="496593" y="618764"/>
                    <a:pt x="497203" y="618764"/>
                    <a:pt x="495373" y="618764"/>
                  </a:cubicBezTo>
                  <a:cubicBezTo>
                    <a:pt x="495373" y="618764"/>
                    <a:pt x="495373" y="618764"/>
                    <a:pt x="495373" y="618150"/>
                  </a:cubicBezTo>
                  <a:cubicBezTo>
                    <a:pt x="495373" y="618150"/>
                    <a:pt x="495983" y="618150"/>
                    <a:pt x="494154" y="618150"/>
                  </a:cubicBezTo>
                  <a:cubicBezTo>
                    <a:pt x="494154" y="618150"/>
                    <a:pt x="494154" y="618764"/>
                    <a:pt x="494154" y="616920"/>
                  </a:cubicBezTo>
                  <a:cubicBezTo>
                    <a:pt x="494154" y="616920"/>
                    <a:pt x="494154" y="616920"/>
                    <a:pt x="493544" y="616920"/>
                  </a:cubicBezTo>
                  <a:cubicBezTo>
                    <a:pt x="493544" y="615076"/>
                    <a:pt x="492325" y="613232"/>
                    <a:pt x="491105" y="610159"/>
                  </a:cubicBezTo>
                  <a:cubicBezTo>
                    <a:pt x="491105" y="610159"/>
                    <a:pt x="491105" y="610159"/>
                    <a:pt x="490495" y="610159"/>
                  </a:cubicBezTo>
                  <a:cubicBezTo>
                    <a:pt x="490495" y="609544"/>
                    <a:pt x="489276" y="608930"/>
                    <a:pt x="489276" y="606471"/>
                  </a:cubicBezTo>
                  <a:cubicBezTo>
                    <a:pt x="489276" y="606471"/>
                    <a:pt x="487447" y="607086"/>
                    <a:pt x="487447" y="605242"/>
                  </a:cubicBezTo>
                  <a:cubicBezTo>
                    <a:pt x="484398" y="604013"/>
                    <a:pt x="480130" y="597866"/>
                    <a:pt x="474032" y="599095"/>
                  </a:cubicBezTo>
                  <a:cubicBezTo>
                    <a:pt x="474032" y="599095"/>
                    <a:pt x="474032" y="599095"/>
                    <a:pt x="474032" y="598481"/>
                  </a:cubicBezTo>
                  <a:cubicBezTo>
                    <a:pt x="473422" y="598481"/>
                    <a:pt x="474032" y="598481"/>
                    <a:pt x="472203" y="598481"/>
                  </a:cubicBezTo>
                  <a:cubicBezTo>
                    <a:pt x="472203" y="598481"/>
                    <a:pt x="472203" y="598481"/>
                    <a:pt x="472203" y="599095"/>
                  </a:cubicBezTo>
                  <a:cubicBezTo>
                    <a:pt x="472203" y="599095"/>
                    <a:pt x="472203" y="599095"/>
                    <a:pt x="471593" y="599095"/>
                  </a:cubicBezTo>
                  <a:cubicBezTo>
                    <a:pt x="471593" y="599095"/>
                    <a:pt x="471593" y="599095"/>
                    <a:pt x="471593" y="600325"/>
                  </a:cubicBezTo>
                  <a:cubicBezTo>
                    <a:pt x="471593" y="600325"/>
                    <a:pt x="471593" y="600325"/>
                    <a:pt x="470983" y="600325"/>
                  </a:cubicBezTo>
                  <a:cubicBezTo>
                    <a:pt x="470983" y="600325"/>
                    <a:pt x="470983" y="600325"/>
                    <a:pt x="470983" y="599095"/>
                  </a:cubicBezTo>
                  <a:cubicBezTo>
                    <a:pt x="470983" y="599095"/>
                    <a:pt x="470983" y="599095"/>
                    <a:pt x="470373" y="599095"/>
                  </a:cubicBezTo>
                  <a:cubicBezTo>
                    <a:pt x="470373" y="599095"/>
                    <a:pt x="470373" y="599095"/>
                    <a:pt x="470373" y="598481"/>
                  </a:cubicBezTo>
                  <a:cubicBezTo>
                    <a:pt x="469154" y="598481"/>
                    <a:pt x="470373" y="598481"/>
                    <a:pt x="467325" y="597251"/>
                  </a:cubicBezTo>
                  <a:cubicBezTo>
                    <a:pt x="467325" y="597251"/>
                    <a:pt x="467325" y="597251"/>
                    <a:pt x="467325" y="596637"/>
                  </a:cubicBezTo>
                  <a:cubicBezTo>
                    <a:pt x="466715" y="596637"/>
                    <a:pt x="466715" y="595407"/>
                    <a:pt x="464276" y="596022"/>
                  </a:cubicBezTo>
                  <a:cubicBezTo>
                    <a:pt x="464276" y="596022"/>
                    <a:pt x="464276" y="596022"/>
                    <a:pt x="464276" y="594793"/>
                  </a:cubicBezTo>
                  <a:cubicBezTo>
                    <a:pt x="464276" y="594793"/>
                    <a:pt x="464276" y="594793"/>
                    <a:pt x="463666" y="594793"/>
                  </a:cubicBezTo>
                  <a:cubicBezTo>
                    <a:pt x="463666" y="594793"/>
                    <a:pt x="463666" y="594793"/>
                    <a:pt x="463666" y="596022"/>
                  </a:cubicBezTo>
                  <a:cubicBezTo>
                    <a:pt x="463056" y="596022"/>
                    <a:pt x="462447" y="596022"/>
                    <a:pt x="460617" y="596022"/>
                  </a:cubicBezTo>
                  <a:cubicBezTo>
                    <a:pt x="460617" y="596022"/>
                    <a:pt x="460617" y="596022"/>
                    <a:pt x="460617" y="596637"/>
                  </a:cubicBezTo>
                  <a:cubicBezTo>
                    <a:pt x="460617" y="596637"/>
                    <a:pt x="461227" y="596637"/>
                    <a:pt x="459398" y="596637"/>
                  </a:cubicBezTo>
                  <a:cubicBezTo>
                    <a:pt x="459398" y="596022"/>
                    <a:pt x="459398" y="596637"/>
                    <a:pt x="459398" y="594793"/>
                  </a:cubicBezTo>
                  <a:cubicBezTo>
                    <a:pt x="459398" y="594793"/>
                    <a:pt x="459398" y="594793"/>
                    <a:pt x="458788" y="594793"/>
                  </a:cubicBezTo>
                  <a:cubicBezTo>
                    <a:pt x="458788" y="594793"/>
                    <a:pt x="458788" y="595407"/>
                    <a:pt x="458788" y="593563"/>
                  </a:cubicBezTo>
                  <a:cubicBezTo>
                    <a:pt x="458788" y="593563"/>
                    <a:pt x="458788" y="593563"/>
                    <a:pt x="458178" y="593563"/>
                  </a:cubicBezTo>
                  <a:cubicBezTo>
                    <a:pt x="458178" y="593563"/>
                    <a:pt x="458178" y="593563"/>
                    <a:pt x="458178" y="592949"/>
                  </a:cubicBezTo>
                  <a:cubicBezTo>
                    <a:pt x="458178" y="592949"/>
                    <a:pt x="458178" y="592949"/>
                    <a:pt x="456959" y="592949"/>
                  </a:cubicBezTo>
                  <a:cubicBezTo>
                    <a:pt x="457569" y="590490"/>
                    <a:pt x="454520" y="589261"/>
                    <a:pt x="453300" y="586188"/>
                  </a:cubicBezTo>
                  <a:cubicBezTo>
                    <a:pt x="453300" y="586188"/>
                    <a:pt x="453300" y="586188"/>
                    <a:pt x="452691" y="586188"/>
                  </a:cubicBezTo>
                  <a:cubicBezTo>
                    <a:pt x="452691" y="586188"/>
                    <a:pt x="452691" y="586188"/>
                    <a:pt x="452691" y="585573"/>
                  </a:cubicBezTo>
                  <a:cubicBezTo>
                    <a:pt x="452691" y="585573"/>
                    <a:pt x="452691" y="585573"/>
                    <a:pt x="452081" y="585573"/>
                  </a:cubicBezTo>
                  <a:cubicBezTo>
                    <a:pt x="452691" y="584344"/>
                    <a:pt x="449642" y="583729"/>
                    <a:pt x="449032" y="581270"/>
                  </a:cubicBezTo>
                  <a:cubicBezTo>
                    <a:pt x="449032" y="581270"/>
                    <a:pt x="449032" y="581270"/>
                    <a:pt x="448422" y="581270"/>
                  </a:cubicBezTo>
                  <a:cubicBezTo>
                    <a:pt x="448422" y="581270"/>
                    <a:pt x="448422" y="581270"/>
                    <a:pt x="448422" y="580656"/>
                  </a:cubicBezTo>
                  <a:cubicBezTo>
                    <a:pt x="448422" y="580656"/>
                    <a:pt x="448422" y="580656"/>
                    <a:pt x="447813" y="580656"/>
                  </a:cubicBezTo>
                  <a:cubicBezTo>
                    <a:pt x="447813" y="580656"/>
                    <a:pt x="447813" y="580656"/>
                    <a:pt x="447813" y="579426"/>
                  </a:cubicBezTo>
                  <a:cubicBezTo>
                    <a:pt x="447813" y="579426"/>
                    <a:pt x="447813" y="579426"/>
                    <a:pt x="447203" y="579426"/>
                  </a:cubicBezTo>
                  <a:cubicBezTo>
                    <a:pt x="447203" y="579426"/>
                    <a:pt x="447203" y="577582"/>
                    <a:pt x="444764" y="577582"/>
                  </a:cubicBezTo>
                  <a:cubicBezTo>
                    <a:pt x="444764" y="577582"/>
                    <a:pt x="444764" y="575739"/>
                    <a:pt x="442934" y="575124"/>
                  </a:cubicBezTo>
                  <a:cubicBezTo>
                    <a:pt x="442325" y="575124"/>
                    <a:pt x="443544" y="573895"/>
                    <a:pt x="441105" y="573895"/>
                  </a:cubicBezTo>
                  <a:cubicBezTo>
                    <a:pt x="441105" y="573895"/>
                    <a:pt x="441105" y="573895"/>
                    <a:pt x="441105" y="573280"/>
                  </a:cubicBezTo>
                  <a:cubicBezTo>
                    <a:pt x="441105" y="573280"/>
                    <a:pt x="441105" y="573280"/>
                    <a:pt x="440495" y="573280"/>
                  </a:cubicBezTo>
                  <a:cubicBezTo>
                    <a:pt x="440495" y="573280"/>
                    <a:pt x="440495" y="573280"/>
                    <a:pt x="440495" y="572665"/>
                  </a:cubicBezTo>
                  <a:cubicBezTo>
                    <a:pt x="440495" y="572665"/>
                    <a:pt x="440495" y="572665"/>
                    <a:pt x="439886" y="572665"/>
                  </a:cubicBezTo>
                  <a:cubicBezTo>
                    <a:pt x="439886" y="572665"/>
                    <a:pt x="439886" y="572665"/>
                    <a:pt x="439886" y="571436"/>
                  </a:cubicBezTo>
                  <a:cubicBezTo>
                    <a:pt x="439886" y="571436"/>
                    <a:pt x="439886" y="571436"/>
                    <a:pt x="439276" y="571436"/>
                  </a:cubicBezTo>
                  <a:cubicBezTo>
                    <a:pt x="439276" y="571436"/>
                    <a:pt x="439276" y="571436"/>
                    <a:pt x="439276" y="570821"/>
                  </a:cubicBezTo>
                  <a:cubicBezTo>
                    <a:pt x="438666" y="570821"/>
                    <a:pt x="439276" y="570821"/>
                    <a:pt x="437447" y="570821"/>
                  </a:cubicBezTo>
                  <a:cubicBezTo>
                    <a:pt x="437447" y="570821"/>
                    <a:pt x="437447" y="570821"/>
                    <a:pt x="437447" y="570207"/>
                  </a:cubicBezTo>
                  <a:cubicBezTo>
                    <a:pt x="437447" y="570207"/>
                    <a:pt x="437447" y="570207"/>
                    <a:pt x="436837" y="570207"/>
                  </a:cubicBezTo>
                  <a:cubicBezTo>
                    <a:pt x="436837" y="570207"/>
                    <a:pt x="436837" y="570207"/>
                    <a:pt x="436837" y="569592"/>
                  </a:cubicBezTo>
                  <a:cubicBezTo>
                    <a:pt x="436837" y="569592"/>
                    <a:pt x="436227" y="569592"/>
                    <a:pt x="435008" y="569592"/>
                  </a:cubicBezTo>
                  <a:cubicBezTo>
                    <a:pt x="435008" y="569592"/>
                    <a:pt x="435008" y="569592"/>
                    <a:pt x="435008" y="568977"/>
                  </a:cubicBezTo>
                  <a:cubicBezTo>
                    <a:pt x="434398" y="568977"/>
                    <a:pt x="433788" y="567748"/>
                    <a:pt x="431959" y="567748"/>
                  </a:cubicBezTo>
                  <a:cubicBezTo>
                    <a:pt x="431959" y="567748"/>
                    <a:pt x="431959" y="567748"/>
                    <a:pt x="431959" y="567133"/>
                  </a:cubicBezTo>
                  <a:cubicBezTo>
                    <a:pt x="431959" y="567133"/>
                    <a:pt x="431959" y="567133"/>
                    <a:pt x="430130" y="567133"/>
                  </a:cubicBezTo>
                  <a:cubicBezTo>
                    <a:pt x="430130" y="567133"/>
                    <a:pt x="430130" y="567133"/>
                    <a:pt x="430130" y="566519"/>
                  </a:cubicBezTo>
                  <a:cubicBezTo>
                    <a:pt x="430130" y="566519"/>
                    <a:pt x="429520" y="566519"/>
                    <a:pt x="427691" y="566519"/>
                  </a:cubicBezTo>
                  <a:cubicBezTo>
                    <a:pt x="427691" y="562831"/>
                    <a:pt x="425861" y="559143"/>
                    <a:pt x="424642" y="554226"/>
                  </a:cubicBezTo>
                  <a:cubicBezTo>
                    <a:pt x="424642" y="554226"/>
                    <a:pt x="424642" y="554226"/>
                    <a:pt x="424032" y="554226"/>
                  </a:cubicBezTo>
                  <a:cubicBezTo>
                    <a:pt x="424032" y="552996"/>
                    <a:pt x="422203" y="551767"/>
                    <a:pt x="421593" y="549308"/>
                  </a:cubicBezTo>
                  <a:cubicBezTo>
                    <a:pt x="421593" y="549308"/>
                    <a:pt x="421593" y="549308"/>
                    <a:pt x="420983" y="549308"/>
                  </a:cubicBezTo>
                  <a:cubicBezTo>
                    <a:pt x="420983" y="549308"/>
                    <a:pt x="420983" y="549308"/>
                    <a:pt x="420983" y="548079"/>
                  </a:cubicBezTo>
                  <a:cubicBezTo>
                    <a:pt x="420983" y="548079"/>
                    <a:pt x="420983" y="548079"/>
                    <a:pt x="420374" y="548079"/>
                  </a:cubicBezTo>
                  <a:cubicBezTo>
                    <a:pt x="420374" y="548079"/>
                    <a:pt x="420374" y="548079"/>
                    <a:pt x="420374" y="547464"/>
                  </a:cubicBezTo>
                  <a:cubicBezTo>
                    <a:pt x="420374" y="547464"/>
                    <a:pt x="420374" y="547464"/>
                    <a:pt x="419764" y="547464"/>
                  </a:cubicBezTo>
                  <a:cubicBezTo>
                    <a:pt x="419764" y="547464"/>
                    <a:pt x="419764" y="547464"/>
                    <a:pt x="419764" y="546850"/>
                  </a:cubicBezTo>
                  <a:cubicBezTo>
                    <a:pt x="419154" y="546850"/>
                    <a:pt x="417934" y="545620"/>
                    <a:pt x="416105" y="546235"/>
                  </a:cubicBezTo>
                  <a:cubicBezTo>
                    <a:pt x="415495" y="546235"/>
                    <a:pt x="416715" y="545006"/>
                    <a:pt x="414276" y="544391"/>
                  </a:cubicBezTo>
                  <a:cubicBezTo>
                    <a:pt x="414276" y="544391"/>
                    <a:pt x="414276" y="544391"/>
                    <a:pt x="414276" y="543776"/>
                  </a:cubicBezTo>
                  <a:cubicBezTo>
                    <a:pt x="414276" y="543776"/>
                    <a:pt x="413666" y="543776"/>
                    <a:pt x="412447" y="543776"/>
                  </a:cubicBezTo>
                  <a:cubicBezTo>
                    <a:pt x="412447" y="543776"/>
                    <a:pt x="412447" y="544391"/>
                    <a:pt x="412447" y="542547"/>
                  </a:cubicBezTo>
                  <a:cubicBezTo>
                    <a:pt x="412447" y="542547"/>
                    <a:pt x="412447" y="542547"/>
                    <a:pt x="411837" y="542547"/>
                  </a:cubicBezTo>
                  <a:cubicBezTo>
                    <a:pt x="411837" y="542547"/>
                    <a:pt x="411837" y="542547"/>
                    <a:pt x="411837" y="541933"/>
                  </a:cubicBezTo>
                  <a:cubicBezTo>
                    <a:pt x="411837" y="541933"/>
                    <a:pt x="411837" y="541933"/>
                    <a:pt x="410617" y="541933"/>
                  </a:cubicBezTo>
                  <a:cubicBezTo>
                    <a:pt x="411227" y="540703"/>
                    <a:pt x="409398" y="539474"/>
                    <a:pt x="406349" y="539474"/>
                  </a:cubicBezTo>
                  <a:cubicBezTo>
                    <a:pt x="406349" y="539474"/>
                    <a:pt x="406349" y="539474"/>
                    <a:pt x="406349" y="538859"/>
                  </a:cubicBezTo>
                  <a:cubicBezTo>
                    <a:pt x="406349" y="538859"/>
                    <a:pt x="406349" y="538859"/>
                    <a:pt x="405739" y="538859"/>
                  </a:cubicBezTo>
                  <a:cubicBezTo>
                    <a:pt x="405739" y="538859"/>
                    <a:pt x="405739" y="538859"/>
                    <a:pt x="405739" y="537630"/>
                  </a:cubicBezTo>
                  <a:cubicBezTo>
                    <a:pt x="405739" y="537630"/>
                    <a:pt x="405739" y="537630"/>
                    <a:pt x="404520" y="537630"/>
                  </a:cubicBezTo>
                  <a:cubicBezTo>
                    <a:pt x="404520" y="537630"/>
                    <a:pt x="404520" y="537630"/>
                    <a:pt x="404520" y="536401"/>
                  </a:cubicBezTo>
                  <a:cubicBezTo>
                    <a:pt x="404520" y="536401"/>
                    <a:pt x="404520" y="536401"/>
                    <a:pt x="403910" y="536401"/>
                  </a:cubicBezTo>
                  <a:cubicBezTo>
                    <a:pt x="403910" y="536401"/>
                    <a:pt x="403910" y="536401"/>
                    <a:pt x="403910" y="535786"/>
                  </a:cubicBezTo>
                  <a:cubicBezTo>
                    <a:pt x="402691" y="535786"/>
                    <a:pt x="401471" y="534557"/>
                    <a:pt x="398422" y="535171"/>
                  </a:cubicBezTo>
                  <a:cubicBezTo>
                    <a:pt x="398422" y="535171"/>
                    <a:pt x="398422" y="535171"/>
                    <a:pt x="398422" y="535786"/>
                  </a:cubicBezTo>
                  <a:cubicBezTo>
                    <a:pt x="397813" y="535786"/>
                    <a:pt x="397203" y="535786"/>
                    <a:pt x="394764" y="535786"/>
                  </a:cubicBezTo>
                  <a:cubicBezTo>
                    <a:pt x="394764" y="535786"/>
                    <a:pt x="394764" y="536401"/>
                    <a:pt x="394764" y="534557"/>
                  </a:cubicBezTo>
                  <a:cubicBezTo>
                    <a:pt x="394764" y="534557"/>
                    <a:pt x="394764" y="534557"/>
                    <a:pt x="394154" y="534557"/>
                  </a:cubicBezTo>
                  <a:cubicBezTo>
                    <a:pt x="394154" y="534557"/>
                    <a:pt x="394154" y="534557"/>
                    <a:pt x="394154" y="533327"/>
                  </a:cubicBezTo>
                  <a:cubicBezTo>
                    <a:pt x="394154" y="533327"/>
                    <a:pt x="394154" y="533327"/>
                    <a:pt x="393544" y="533327"/>
                  </a:cubicBezTo>
                  <a:cubicBezTo>
                    <a:pt x="393544" y="532713"/>
                    <a:pt x="393544" y="533327"/>
                    <a:pt x="393544" y="531483"/>
                  </a:cubicBezTo>
                  <a:cubicBezTo>
                    <a:pt x="393544" y="531483"/>
                    <a:pt x="393544" y="531483"/>
                    <a:pt x="392935" y="531483"/>
                  </a:cubicBezTo>
                  <a:cubicBezTo>
                    <a:pt x="392935" y="531483"/>
                    <a:pt x="392935" y="532098"/>
                    <a:pt x="392935" y="530254"/>
                  </a:cubicBezTo>
                  <a:cubicBezTo>
                    <a:pt x="392935" y="530254"/>
                    <a:pt x="392935" y="530254"/>
                    <a:pt x="392325" y="530254"/>
                  </a:cubicBezTo>
                  <a:cubicBezTo>
                    <a:pt x="392325" y="530254"/>
                    <a:pt x="392325" y="530254"/>
                    <a:pt x="392325" y="529639"/>
                  </a:cubicBezTo>
                  <a:cubicBezTo>
                    <a:pt x="392325" y="529639"/>
                    <a:pt x="392325" y="529639"/>
                    <a:pt x="391105" y="529639"/>
                  </a:cubicBezTo>
                  <a:cubicBezTo>
                    <a:pt x="391105" y="529639"/>
                    <a:pt x="391105" y="529639"/>
                    <a:pt x="391105" y="528410"/>
                  </a:cubicBezTo>
                  <a:cubicBezTo>
                    <a:pt x="391105" y="528410"/>
                    <a:pt x="391105" y="528410"/>
                    <a:pt x="390495" y="528410"/>
                  </a:cubicBezTo>
                  <a:cubicBezTo>
                    <a:pt x="390495" y="528410"/>
                    <a:pt x="390495" y="529025"/>
                    <a:pt x="390495" y="527181"/>
                  </a:cubicBezTo>
                  <a:cubicBezTo>
                    <a:pt x="390495" y="527181"/>
                    <a:pt x="390495" y="527181"/>
                    <a:pt x="389886" y="527181"/>
                  </a:cubicBezTo>
                  <a:cubicBezTo>
                    <a:pt x="389886" y="527181"/>
                    <a:pt x="389886" y="527181"/>
                    <a:pt x="389886" y="526566"/>
                  </a:cubicBezTo>
                  <a:cubicBezTo>
                    <a:pt x="389886" y="526566"/>
                    <a:pt x="389886" y="526566"/>
                    <a:pt x="389276" y="526566"/>
                  </a:cubicBezTo>
                  <a:cubicBezTo>
                    <a:pt x="389276" y="526566"/>
                    <a:pt x="389276" y="526566"/>
                    <a:pt x="389276" y="525952"/>
                  </a:cubicBezTo>
                  <a:cubicBezTo>
                    <a:pt x="389276" y="525952"/>
                    <a:pt x="389276" y="525952"/>
                    <a:pt x="388666" y="525952"/>
                  </a:cubicBezTo>
                  <a:cubicBezTo>
                    <a:pt x="388666" y="525337"/>
                    <a:pt x="387447" y="524722"/>
                    <a:pt x="387447" y="522878"/>
                  </a:cubicBezTo>
                  <a:cubicBezTo>
                    <a:pt x="387447" y="522878"/>
                    <a:pt x="387447" y="522878"/>
                    <a:pt x="386837" y="522878"/>
                  </a:cubicBezTo>
                  <a:cubicBezTo>
                    <a:pt x="386837" y="522264"/>
                    <a:pt x="386837" y="522264"/>
                    <a:pt x="387447" y="521649"/>
                  </a:cubicBezTo>
                  <a:cubicBezTo>
                    <a:pt x="387447" y="521649"/>
                    <a:pt x="387447" y="521649"/>
                    <a:pt x="386837" y="521649"/>
                  </a:cubicBezTo>
                  <a:cubicBezTo>
                    <a:pt x="386837" y="521649"/>
                    <a:pt x="386837" y="521649"/>
                    <a:pt x="386837" y="520420"/>
                  </a:cubicBezTo>
                  <a:cubicBezTo>
                    <a:pt x="386837" y="520420"/>
                    <a:pt x="386837" y="520420"/>
                    <a:pt x="386227" y="520420"/>
                  </a:cubicBezTo>
                  <a:cubicBezTo>
                    <a:pt x="386227" y="520420"/>
                    <a:pt x="386227" y="521034"/>
                    <a:pt x="386227" y="519190"/>
                  </a:cubicBezTo>
                  <a:cubicBezTo>
                    <a:pt x="386227" y="519190"/>
                    <a:pt x="386227" y="519190"/>
                    <a:pt x="385617" y="519190"/>
                  </a:cubicBezTo>
                  <a:cubicBezTo>
                    <a:pt x="386227" y="518576"/>
                    <a:pt x="385008" y="517961"/>
                    <a:pt x="385008" y="515502"/>
                  </a:cubicBezTo>
                  <a:cubicBezTo>
                    <a:pt x="385008" y="515502"/>
                    <a:pt x="385008" y="515502"/>
                    <a:pt x="384398" y="515502"/>
                  </a:cubicBezTo>
                  <a:cubicBezTo>
                    <a:pt x="384398" y="515502"/>
                    <a:pt x="384398" y="515502"/>
                    <a:pt x="384398" y="514273"/>
                  </a:cubicBezTo>
                  <a:cubicBezTo>
                    <a:pt x="384398" y="513658"/>
                    <a:pt x="382569" y="514888"/>
                    <a:pt x="382569" y="512429"/>
                  </a:cubicBezTo>
                  <a:cubicBezTo>
                    <a:pt x="382569" y="512429"/>
                    <a:pt x="382569" y="512429"/>
                    <a:pt x="381959" y="512429"/>
                  </a:cubicBezTo>
                  <a:cubicBezTo>
                    <a:pt x="382569" y="512429"/>
                    <a:pt x="381349" y="512429"/>
                    <a:pt x="381349" y="510585"/>
                  </a:cubicBezTo>
                  <a:cubicBezTo>
                    <a:pt x="381349" y="510585"/>
                    <a:pt x="381349" y="510585"/>
                    <a:pt x="380739" y="510585"/>
                  </a:cubicBezTo>
                  <a:cubicBezTo>
                    <a:pt x="380739" y="510585"/>
                    <a:pt x="380739" y="510585"/>
                    <a:pt x="380739" y="509970"/>
                  </a:cubicBezTo>
                  <a:cubicBezTo>
                    <a:pt x="380739" y="509970"/>
                    <a:pt x="380739" y="509970"/>
                    <a:pt x="379520" y="509970"/>
                  </a:cubicBezTo>
                  <a:cubicBezTo>
                    <a:pt x="379520" y="509970"/>
                    <a:pt x="379520" y="509970"/>
                    <a:pt x="379520" y="508741"/>
                  </a:cubicBezTo>
                  <a:cubicBezTo>
                    <a:pt x="379520" y="508741"/>
                    <a:pt x="379520" y="508741"/>
                    <a:pt x="378910" y="508741"/>
                  </a:cubicBezTo>
                  <a:cubicBezTo>
                    <a:pt x="378910" y="508741"/>
                    <a:pt x="378910" y="508741"/>
                    <a:pt x="378910" y="508127"/>
                  </a:cubicBezTo>
                  <a:cubicBezTo>
                    <a:pt x="378910" y="508127"/>
                    <a:pt x="378910" y="508127"/>
                    <a:pt x="378300" y="508127"/>
                  </a:cubicBezTo>
                  <a:cubicBezTo>
                    <a:pt x="378300" y="508127"/>
                    <a:pt x="378300" y="508127"/>
                    <a:pt x="378300" y="507512"/>
                  </a:cubicBezTo>
                  <a:cubicBezTo>
                    <a:pt x="378300" y="507512"/>
                    <a:pt x="378300" y="507512"/>
                    <a:pt x="377081" y="507512"/>
                  </a:cubicBezTo>
                  <a:cubicBezTo>
                    <a:pt x="377081" y="507512"/>
                    <a:pt x="377081" y="507512"/>
                    <a:pt x="377081" y="506897"/>
                  </a:cubicBezTo>
                  <a:cubicBezTo>
                    <a:pt x="377081" y="506897"/>
                    <a:pt x="377081" y="506897"/>
                    <a:pt x="376471" y="506897"/>
                  </a:cubicBezTo>
                  <a:cubicBezTo>
                    <a:pt x="376471" y="506897"/>
                    <a:pt x="376471" y="506897"/>
                    <a:pt x="376471" y="506283"/>
                  </a:cubicBezTo>
                  <a:cubicBezTo>
                    <a:pt x="375861" y="506283"/>
                    <a:pt x="375861" y="505668"/>
                    <a:pt x="374032" y="505053"/>
                  </a:cubicBezTo>
                  <a:cubicBezTo>
                    <a:pt x="374032" y="505053"/>
                    <a:pt x="374032" y="505053"/>
                    <a:pt x="374032" y="504439"/>
                  </a:cubicBezTo>
                  <a:cubicBezTo>
                    <a:pt x="374032" y="504439"/>
                    <a:pt x="374032" y="504439"/>
                    <a:pt x="373422" y="504439"/>
                  </a:cubicBezTo>
                  <a:cubicBezTo>
                    <a:pt x="373422" y="504439"/>
                    <a:pt x="373422" y="504439"/>
                    <a:pt x="373422" y="503824"/>
                  </a:cubicBezTo>
                  <a:cubicBezTo>
                    <a:pt x="371593" y="503824"/>
                    <a:pt x="370374" y="501980"/>
                    <a:pt x="367325" y="501980"/>
                  </a:cubicBezTo>
                  <a:cubicBezTo>
                    <a:pt x="367325" y="501980"/>
                    <a:pt x="367325" y="501980"/>
                    <a:pt x="367325" y="500751"/>
                  </a:cubicBezTo>
                  <a:cubicBezTo>
                    <a:pt x="366715" y="501365"/>
                    <a:pt x="366105" y="500136"/>
                    <a:pt x="363666" y="500136"/>
                  </a:cubicBezTo>
                  <a:cubicBezTo>
                    <a:pt x="363666" y="500136"/>
                    <a:pt x="363666" y="500136"/>
                    <a:pt x="363666" y="499521"/>
                  </a:cubicBezTo>
                  <a:cubicBezTo>
                    <a:pt x="363057" y="500136"/>
                    <a:pt x="361837" y="498292"/>
                    <a:pt x="359398" y="498907"/>
                  </a:cubicBezTo>
                  <a:cubicBezTo>
                    <a:pt x="359398" y="498907"/>
                    <a:pt x="359398" y="498907"/>
                    <a:pt x="359398" y="498292"/>
                  </a:cubicBezTo>
                  <a:cubicBezTo>
                    <a:pt x="357569" y="497677"/>
                    <a:pt x="355130" y="498292"/>
                    <a:pt x="352081" y="496448"/>
                  </a:cubicBezTo>
                  <a:cubicBezTo>
                    <a:pt x="352081" y="496448"/>
                    <a:pt x="352081" y="496448"/>
                    <a:pt x="352081" y="497063"/>
                  </a:cubicBezTo>
                  <a:cubicBezTo>
                    <a:pt x="352081" y="497063"/>
                    <a:pt x="352691" y="497063"/>
                    <a:pt x="350861" y="497063"/>
                  </a:cubicBezTo>
                  <a:cubicBezTo>
                    <a:pt x="350861" y="497063"/>
                    <a:pt x="350861" y="497677"/>
                    <a:pt x="350861" y="495833"/>
                  </a:cubicBezTo>
                  <a:cubicBezTo>
                    <a:pt x="350252" y="495833"/>
                    <a:pt x="348422" y="495833"/>
                    <a:pt x="346593" y="495833"/>
                  </a:cubicBezTo>
                  <a:cubicBezTo>
                    <a:pt x="346593" y="495833"/>
                    <a:pt x="346593" y="495833"/>
                    <a:pt x="346593" y="496448"/>
                  </a:cubicBezTo>
                  <a:cubicBezTo>
                    <a:pt x="346593" y="496448"/>
                    <a:pt x="346593" y="496448"/>
                    <a:pt x="345374" y="496448"/>
                  </a:cubicBezTo>
                  <a:cubicBezTo>
                    <a:pt x="345374" y="496448"/>
                    <a:pt x="345374" y="497063"/>
                    <a:pt x="345374" y="498907"/>
                  </a:cubicBezTo>
                  <a:cubicBezTo>
                    <a:pt x="345374" y="498907"/>
                    <a:pt x="345374" y="498907"/>
                    <a:pt x="345983" y="498907"/>
                  </a:cubicBezTo>
                  <a:cubicBezTo>
                    <a:pt x="345983" y="498907"/>
                    <a:pt x="345983" y="498292"/>
                    <a:pt x="345983" y="500136"/>
                  </a:cubicBezTo>
                  <a:cubicBezTo>
                    <a:pt x="345983" y="500136"/>
                    <a:pt x="345983" y="500136"/>
                    <a:pt x="345374" y="500136"/>
                  </a:cubicBezTo>
                  <a:cubicBezTo>
                    <a:pt x="345374" y="500136"/>
                    <a:pt x="345374" y="500136"/>
                    <a:pt x="345374" y="499521"/>
                  </a:cubicBezTo>
                  <a:cubicBezTo>
                    <a:pt x="345374" y="499521"/>
                    <a:pt x="345374" y="499521"/>
                    <a:pt x="344154" y="499521"/>
                  </a:cubicBezTo>
                  <a:cubicBezTo>
                    <a:pt x="344154" y="499521"/>
                    <a:pt x="344154" y="499521"/>
                    <a:pt x="344154" y="500136"/>
                  </a:cubicBezTo>
                  <a:cubicBezTo>
                    <a:pt x="344154" y="500136"/>
                    <a:pt x="344154" y="500136"/>
                    <a:pt x="343544" y="500136"/>
                  </a:cubicBezTo>
                  <a:cubicBezTo>
                    <a:pt x="343544" y="500136"/>
                    <a:pt x="343544" y="500136"/>
                    <a:pt x="343544" y="501980"/>
                  </a:cubicBezTo>
                  <a:cubicBezTo>
                    <a:pt x="342935" y="501980"/>
                    <a:pt x="342325" y="500751"/>
                    <a:pt x="340496" y="502595"/>
                  </a:cubicBezTo>
                  <a:cubicBezTo>
                    <a:pt x="340496" y="501980"/>
                    <a:pt x="340496" y="502595"/>
                    <a:pt x="340496" y="500751"/>
                  </a:cubicBezTo>
                  <a:cubicBezTo>
                    <a:pt x="340496" y="500751"/>
                    <a:pt x="340496" y="500751"/>
                    <a:pt x="339886" y="500751"/>
                  </a:cubicBezTo>
                  <a:cubicBezTo>
                    <a:pt x="339886" y="500751"/>
                    <a:pt x="339886" y="500751"/>
                    <a:pt x="339886" y="500136"/>
                  </a:cubicBezTo>
                  <a:cubicBezTo>
                    <a:pt x="339886" y="500136"/>
                    <a:pt x="339886" y="500136"/>
                    <a:pt x="339276" y="500136"/>
                  </a:cubicBezTo>
                  <a:cubicBezTo>
                    <a:pt x="339276" y="500136"/>
                    <a:pt x="339276" y="500136"/>
                    <a:pt x="339276" y="499521"/>
                  </a:cubicBezTo>
                  <a:cubicBezTo>
                    <a:pt x="339276" y="499521"/>
                    <a:pt x="339276" y="499521"/>
                    <a:pt x="338666" y="499521"/>
                  </a:cubicBezTo>
                  <a:cubicBezTo>
                    <a:pt x="338666" y="499521"/>
                    <a:pt x="338666" y="499521"/>
                    <a:pt x="338666" y="498907"/>
                  </a:cubicBezTo>
                  <a:cubicBezTo>
                    <a:pt x="338666" y="498907"/>
                    <a:pt x="338057" y="498907"/>
                    <a:pt x="336227" y="498907"/>
                  </a:cubicBezTo>
                  <a:cubicBezTo>
                    <a:pt x="336227" y="498292"/>
                    <a:pt x="336227" y="498907"/>
                    <a:pt x="336227" y="497063"/>
                  </a:cubicBezTo>
                  <a:cubicBezTo>
                    <a:pt x="336227" y="497063"/>
                    <a:pt x="336227" y="497063"/>
                    <a:pt x="335618" y="497063"/>
                  </a:cubicBezTo>
                  <a:cubicBezTo>
                    <a:pt x="335618" y="497063"/>
                    <a:pt x="335618" y="497063"/>
                    <a:pt x="336227" y="496448"/>
                  </a:cubicBezTo>
                  <a:cubicBezTo>
                    <a:pt x="336227" y="496448"/>
                    <a:pt x="336227" y="496448"/>
                    <a:pt x="335618" y="496448"/>
                  </a:cubicBezTo>
                  <a:cubicBezTo>
                    <a:pt x="335618" y="496448"/>
                    <a:pt x="335618" y="497063"/>
                    <a:pt x="335618" y="495219"/>
                  </a:cubicBezTo>
                  <a:cubicBezTo>
                    <a:pt x="335618" y="495219"/>
                    <a:pt x="335618" y="495219"/>
                    <a:pt x="336227" y="495219"/>
                  </a:cubicBezTo>
                  <a:cubicBezTo>
                    <a:pt x="336227" y="495219"/>
                    <a:pt x="336227" y="495219"/>
                    <a:pt x="336227" y="493375"/>
                  </a:cubicBezTo>
                  <a:cubicBezTo>
                    <a:pt x="336227" y="493375"/>
                    <a:pt x="336227" y="493375"/>
                    <a:pt x="336837" y="493375"/>
                  </a:cubicBezTo>
                  <a:cubicBezTo>
                    <a:pt x="336837" y="493375"/>
                    <a:pt x="336837" y="493375"/>
                    <a:pt x="336837" y="492760"/>
                  </a:cubicBezTo>
                  <a:cubicBezTo>
                    <a:pt x="336837" y="492760"/>
                    <a:pt x="336837" y="492760"/>
                    <a:pt x="338057" y="492760"/>
                  </a:cubicBezTo>
                  <a:cubicBezTo>
                    <a:pt x="338057" y="492760"/>
                    <a:pt x="338057" y="492760"/>
                    <a:pt x="338057" y="493375"/>
                  </a:cubicBezTo>
                  <a:cubicBezTo>
                    <a:pt x="338057" y="493375"/>
                    <a:pt x="338666" y="493375"/>
                    <a:pt x="339886" y="493375"/>
                  </a:cubicBezTo>
                  <a:cubicBezTo>
                    <a:pt x="339886" y="493375"/>
                    <a:pt x="339886" y="493375"/>
                    <a:pt x="339886" y="494604"/>
                  </a:cubicBezTo>
                  <a:cubicBezTo>
                    <a:pt x="339886" y="494604"/>
                    <a:pt x="339886" y="494604"/>
                    <a:pt x="341715" y="494604"/>
                  </a:cubicBezTo>
                  <a:cubicBezTo>
                    <a:pt x="341715" y="494604"/>
                    <a:pt x="341715" y="494604"/>
                    <a:pt x="341715" y="493375"/>
                  </a:cubicBezTo>
                  <a:cubicBezTo>
                    <a:pt x="341715" y="493375"/>
                    <a:pt x="341715" y="493375"/>
                    <a:pt x="342325" y="493375"/>
                  </a:cubicBezTo>
                  <a:cubicBezTo>
                    <a:pt x="342325" y="493375"/>
                    <a:pt x="342325" y="493375"/>
                    <a:pt x="342325" y="492760"/>
                  </a:cubicBezTo>
                  <a:cubicBezTo>
                    <a:pt x="342325" y="492760"/>
                    <a:pt x="342325" y="492760"/>
                    <a:pt x="342935" y="492760"/>
                  </a:cubicBezTo>
                  <a:cubicBezTo>
                    <a:pt x="342935" y="492760"/>
                    <a:pt x="342935" y="493375"/>
                    <a:pt x="342935" y="491531"/>
                  </a:cubicBezTo>
                  <a:cubicBezTo>
                    <a:pt x="342935" y="491531"/>
                    <a:pt x="342935" y="491531"/>
                    <a:pt x="343544" y="491531"/>
                  </a:cubicBezTo>
                  <a:cubicBezTo>
                    <a:pt x="343544" y="489687"/>
                    <a:pt x="343544" y="487228"/>
                    <a:pt x="343544" y="484155"/>
                  </a:cubicBezTo>
                  <a:cubicBezTo>
                    <a:pt x="343544" y="484155"/>
                    <a:pt x="343544" y="484155"/>
                    <a:pt x="342935" y="484155"/>
                  </a:cubicBezTo>
                  <a:cubicBezTo>
                    <a:pt x="342935" y="484155"/>
                    <a:pt x="342935" y="484155"/>
                    <a:pt x="342935" y="482926"/>
                  </a:cubicBezTo>
                  <a:cubicBezTo>
                    <a:pt x="342935" y="482926"/>
                    <a:pt x="342935" y="482926"/>
                    <a:pt x="342325" y="482926"/>
                  </a:cubicBezTo>
                  <a:cubicBezTo>
                    <a:pt x="342325" y="482311"/>
                    <a:pt x="342325" y="482926"/>
                    <a:pt x="342325" y="481082"/>
                  </a:cubicBezTo>
                  <a:cubicBezTo>
                    <a:pt x="342325" y="481082"/>
                    <a:pt x="342325" y="481082"/>
                    <a:pt x="341715" y="481082"/>
                  </a:cubicBezTo>
                  <a:cubicBezTo>
                    <a:pt x="341715" y="481082"/>
                    <a:pt x="341715" y="481082"/>
                    <a:pt x="341715" y="480467"/>
                  </a:cubicBezTo>
                  <a:cubicBezTo>
                    <a:pt x="341105" y="480467"/>
                    <a:pt x="341105" y="480467"/>
                    <a:pt x="339276" y="480467"/>
                  </a:cubicBezTo>
                  <a:cubicBezTo>
                    <a:pt x="339276" y="480467"/>
                    <a:pt x="339276" y="480467"/>
                    <a:pt x="339276" y="481082"/>
                  </a:cubicBezTo>
                  <a:cubicBezTo>
                    <a:pt x="339276" y="481082"/>
                    <a:pt x="339276" y="481082"/>
                    <a:pt x="338666" y="481082"/>
                  </a:cubicBezTo>
                  <a:cubicBezTo>
                    <a:pt x="338666" y="481082"/>
                    <a:pt x="338666" y="481082"/>
                    <a:pt x="338666" y="480467"/>
                  </a:cubicBezTo>
                  <a:cubicBezTo>
                    <a:pt x="338666" y="480467"/>
                    <a:pt x="338666" y="480467"/>
                    <a:pt x="338057" y="480467"/>
                  </a:cubicBezTo>
                  <a:cubicBezTo>
                    <a:pt x="338057" y="480467"/>
                    <a:pt x="338057" y="480467"/>
                    <a:pt x="338057" y="479238"/>
                  </a:cubicBezTo>
                  <a:cubicBezTo>
                    <a:pt x="338057" y="479238"/>
                    <a:pt x="338057" y="479238"/>
                    <a:pt x="336837" y="479238"/>
                  </a:cubicBezTo>
                  <a:cubicBezTo>
                    <a:pt x="336837" y="478623"/>
                    <a:pt x="336837" y="478008"/>
                    <a:pt x="336837" y="476164"/>
                  </a:cubicBezTo>
                  <a:cubicBezTo>
                    <a:pt x="336837" y="476779"/>
                    <a:pt x="336837" y="475550"/>
                    <a:pt x="335008" y="475550"/>
                  </a:cubicBezTo>
                  <a:cubicBezTo>
                    <a:pt x="335008" y="475550"/>
                    <a:pt x="335008" y="475550"/>
                    <a:pt x="335008" y="474935"/>
                  </a:cubicBezTo>
                  <a:cubicBezTo>
                    <a:pt x="335008" y="474935"/>
                    <a:pt x="335008" y="474935"/>
                    <a:pt x="335618" y="474935"/>
                  </a:cubicBezTo>
                  <a:cubicBezTo>
                    <a:pt x="335618" y="474321"/>
                    <a:pt x="335618" y="474935"/>
                    <a:pt x="335618" y="473091"/>
                  </a:cubicBezTo>
                  <a:cubicBezTo>
                    <a:pt x="335008" y="473706"/>
                    <a:pt x="335008" y="473091"/>
                    <a:pt x="333788" y="472477"/>
                  </a:cubicBezTo>
                  <a:cubicBezTo>
                    <a:pt x="333788" y="472477"/>
                    <a:pt x="333788" y="472477"/>
                    <a:pt x="333788" y="471862"/>
                  </a:cubicBezTo>
                  <a:cubicBezTo>
                    <a:pt x="333178" y="471862"/>
                    <a:pt x="333178" y="471862"/>
                    <a:pt x="331349" y="471862"/>
                  </a:cubicBezTo>
                  <a:cubicBezTo>
                    <a:pt x="331349" y="471862"/>
                    <a:pt x="331349" y="471862"/>
                    <a:pt x="331349" y="471247"/>
                  </a:cubicBezTo>
                  <a:cubicBezTo>
                    <a:pt x="331349" y="471247"/>
                    <a:pt x="330739" y="471247"/>
                    <a:pt x="328910" y="471247"/>
                  </a:cubicBezTo>
                  <a:cubicBezTo>
                    <a:pt x="328910" y="470633"/>
                    <a:pt x="328910" y="470633"/>
                    <a:pt x="328910" y="468789"/>
                  </a:cubicBezTo>
                  <a:cubicBezTo>
                    <a:pt x="328910" y="468789"/>
                    <a:pt x="328910" y="468789"/>
                    <a:pt x="328300" y="468789"/>
                  </a:cubicBezTo>
                  <a:cubicBezTo>
                    <a:pt x="328300" y="468789"/>
                    <a:pt x="328300" y="468174"/>
                    <a:pt x="328300" y="466945"/>
                  </a:cubicBezTo>
                  <a:cubicBezTo>
                    <a:pt x="328300" y="466945"/>
                    <a:pt x="328300" y="466945"/>
                    <a:pt x="327691" y="466945"/>
                  </a:cubicBezTo>
                  <a:cubicBezTo>
                    <a:pt x="328300" y="465715"/>
                    <a:pt x="327081" y="465101"/>
                    <a:pt x="326471" y="463257"/>
                  </a:cubicBezTo>
                  <a:cubicBezTo>
                    <a:pt x="326471" y="463257"/>
                    <a:pt x="326471" y="463257"/>
                    <a:pt x="325252" y="463257"/>
                  </a:cubicBezTo>
                  <a:cubicBezTo>
                    <a:pt x="325252" y="463257"/>
                    <a:pt x="325252" y="463257"/>
                    <a:pt x="325252" y="462027"/>
                  </a:cubicBezTo>
                  <a:cubicBezTo>
                    <a:pt x="325252" y="462642"/>
                    <a:pt x="325252" y="462027"/>
                    <a:pt x="323422" y="461413"/>
                  </a:cubicBezTo>
                  <a:cubicBezTo>
                    <a:pt x="323422" y="461413"/>
                    <a:pt x="323422" y="461413"/>
                    <a:pt x="323422" y="460798"/>
                  </a:cubicBezTo>
                  <a:cubicBezTo>
                    <a:pt x="320983" y="460798"/>
                    <a:pt x="318544" y="458340"/>
                    <a:pt x="314276" y="458954"/>
                  </a:cubicBezTo>
                  <a:cubicBezTo>
                    <a:pt x="314276" y="458954"/>
                    <a:pt x="314276" y="458954"/>
                    <a:pt x="314276" y="457725"/>
                  </a:cubicBezTo>
                  <a:cubicBezTo>
                    <a:pt x="313666" y="457725"/>
                    <a:pt x="314276" y="457725"/>
                    <a:pt x="312447" y="457725"/>
                  </a:cubicBezTo>
                  <a:cubicBezTo>
                    <a:pt x="312447" y="457725"/>
                    <a:pt x="312447" y="457725"/>
                    <a:pt x="312447" y="458954"/>
                  </a:cubicBezTo>
                  <a:cubicBezTo>
                    <a:pt x="312447" y="458954"/>
                    <a:pt x="312447" y="458954"/>
                    <a:pt x="311837" y="458954"/>
                  </a:cubicBezTo>
                  <a:cubicBezTo>
                    <a:pt x="311837" y="458954"/>
                    <a:pt x="311837" y="458954"/>
                    <a:pt x="311837" y="457725"/>
                  </a:cubicBezTo>
                  <a:cubicBezTo>
                    <a:pt x="311837" y="457725"/>
                    <a:pt x="311837" y="457725"/>
                    <a:pt x="311227" y="457725"/>
                  </a:cubicBezTo>
                  <a:cubicBezTo>
                    <a:pt x="311227" y="457725"/>
                    <a:pt x="311227" y="457725"/>
                    <a:pt x="311227" y="457110"/>
                  </a:cubicBezTo>
                  <a:cubicBezTo>
                    <a:pt x="310618" y="457725"/>
                    <a:pt x="310618" y="456496"/>
                    <a:pt x="308788" y="456496"/>
                  </a:cubicBezTo>
                  <a:cubicBezTo>
                    <a:pt x="308788" y="456496"/>
                    <a:pt x="308788" y="456496"/>
                    <a:pt x="308788" y="455881"/>
                  </a:cubicBezTo>
                  <a:cubicBezTo>
                    <a:pt x="308788" y="455881"/>
                    <a:pt x="309398" y="455881"/>
                    <a:pt x="307569" y="455881"/>
                  </a:cubicBezTo>
                  <a:cubicBezTo>
                    <a:pt x="307569" y="455881"/>
                    <a:pt x="307569" y="455881"/>
                    <a:pt x="307569" y="455266"/>
                  </a:cubicBezTo>
                  <a:cubicBezTo>
                    <a:pt x="307569" y="455266"/>
                    <a:pt x="308179" y="455266"/>
                    <a:pt x="309398" y="455266"/>
                  </a:cubicBezTo>
                  <a:cubicBezTo>
                    <a:pt x="309398" y="455266"/>
                    <a:pt x="309398" y="455266"/>
                    <a:pt x="309398" y="454037"/>
                  </a:cubicBezTo>
                  <a:cubicBezTo>
                    <a:pt x="309398" y="454037"/>
                    <a:pt x="309398" y="454037"/>
                    <a:pt x="310618" y="454037"/>
                  </a:cubicBezTo>
                  <a:cubicBezTo>
                    <a:pt x="310618" y="454037"/>
                    <a:pt x="310618" y="454652"/>
                    <a:pt x="310618" y="452808"/>
                  </a:cubicBezTo>
                  <a:cubicBezTo>
                    <a:pt x="310618" y="452808"/>
                    <a:pt x="310618" y="452808"/>
                    <a:pt x="311227" y="452808"/>
                  </a:cubicBezTo>
                  <a:cubicBezTo>
                    <a:pt x="311227" y="452193"/>
                    <a:pt x="311227" y="450964"/>
                    <a:pt x="311227" y="449120"/>
                  </a:cubicBezTo>
                  <a:cubicBezTo>
                    <a:pt x="311227" y="449120"/>
                    <a:pt x="311227" y="449120"/>
                    <a:pt x="310618" y="449120"/>
                  </a:cubicBezTo>
                  <a:cubicBezTo>
                    <a:pt x="310618" y="449120"/>
                    <a:pt x="310618" y="449120"/>
                    <a:pt x="310618" y="447890"/>
                  </a:cubicBezTo>
                  <a:cubicBezTo>
                    <a:pt x="310618" y="447890"/>
                    <a:pt x="310618" y="447890"/>
                    <a:pt x="311227" y="447890"/>
                  </a:cubicBezTo>
                  <a:cubicBezTo>
                    <a:pt x="311227" y="447890"/>
                    <a:pt x="311227" y="447890"/>
                    <a:pt x="311227" y="447276"/>
                  </a:cubicBezTo>
                  <a:cubicBezTo>
                    <a:pt x="311227" y="447276"/>
                    <a:pt x="311227" y="447276"/>
                    <a:pt x="311837" y="447276"/>
                  </a:cubicBezTo>
                  <a:cubicBezTo>
                    <a:pt x="311837" y="446661"/>
                    <a:pt x="311837" y="446046"/>
                    <a:pt x="311227" y="444202"/>
                  </a:cubicBezTo>
                  <a:cubicBezTo>
                    <a:pt x="311227" y="444202"/>
                    <a:pt x="311227" y="444202"/>
                    <a:pt x="310618" y="444202"/>
                  </a:cubicBezTo>
                  <a:cubicBezTo>
                    <a:pt x="310618" y="444202"/>
                    <a:pt x="310618" y="444202"/>
                    <a:pt x="310618" y="443588"/>
                  </a:cubicBezTo>
                  <a:cubicBezTo>
                    <a:pt x="310618" y="443588"/>
                    <a:pt x="310618" y="443588"/>
                    <a:pt x="309398" y="443588"/>
                  </a:cubicBezTo>
                  <a:cubicBezTo>
                    <a:pt x="309398" y="443588"/>
                    <a:pt x="309398" y="443588"/>
                    <a:pt x="309398" y="442359"/>
                  </a:cubicBezTo>
                  <a:cubicBezTo>
                    <a:pt x="309398" y="442973"/>
                    <a:pt x="309398" y="442359"/>
                    <a:pt x="307569" y="441744"/>
                  </a:cubicBezTo>
                  <a:cubicBezTo>
                    <a:pt x="307569" y="441744"/>
                    <a:pt x="307569" y="441744"/>
                    <a:pt x="307569" y="441129"/>
                  </a:cubicBezTo>
                  <a:cubicBezTo>
                    <a:pt x="307569" y="441129"/>
                    <a:pt x="307569" y="441129"/>
                    <a:pt x="305739" y="441129"/>
                  </a:cubicBezTo>
                  <a:cubicBezTo>
                    <a:pt x="305739" y="441129"/>
                    <a:pt x="305739" y="441129"/>
                    <a:pt x="305739" y="440515"/>
                  </a:cubicBezTo>
                  <a:cubicBezTo>
                    <a:pt x="302691" y="439900"/>
                    <a:pt x="299032" y="438671"/>
                    <a:pt x="293544" y="439900"/>
                  </a:cubicBezTo>
                  <a:cubicBezTo>
                    <a:pt x="294154" y="440515"/>
                    <a:pt x="292935" y="440515"/>
                    <a:pt x="292935" y="442359"/>
                  </a:cubicBezTo>
                  <a:cubicBezTo>
                    <a:pt x="292935" y="442359"/>
                    <a:pt x="292325" y="442359"/>
                    <a:pt x="291105" y="442359"/>
                  </a:cubicBezTo>
                  <a:cubicBezTo>
                    <a:pt x="291105" y="442359"/>
                    <a:pt x="291105" y="442359"/>
                    <a:pt x="291105" y="441744"/>
                  </a:cubicBezTo>
                  <a:cubicBezTo>
                    <a:pt x="290496" y="441744"/>
                    <a:pt x="291105" y="441744"/>
                    <a:pt x="289276" y="441744"/>
                  </a:cubicBezTo>
                  <a:cubicBezTo>
                    <a:pt x="288666" y="440515"/>
                    <a:pt x="289276" y="438671"/>
                    <a:pt x="288057" y="436212"/>
                  </a:cubicBezTo>
                  <a:cubicBezTo>
                    <a:pt x="288057" y="435597"/>
                    <a:pt x="288666" y="434983"/>
                    <a:pt x="291105" y="435597"/>
                  </a:cubicBezTo>
                  <a:cubicBezTo>
                    <a:pt x="291105" y="434983"/>
                    <a:pt x="291105" y="434368"/>
                    <a:pt x="291105" y="432524"/>
                  </a:cubicBezTo>
                  <a:cubicBezTo>
                    <a:pt x="291105" y="432524"/>
                    <a:pt x="291105" y="432524"/>
                    <a:pt x="291715" y="432524"/>
                  </a:cubicBezTo>
                  <a:cubicBezTo>
                    <a:pt x="292325" y="425148"/>
                    <a:pt x="293544" y="414699"/>
                    <a:pt x="291105" y="406094"/>
                  </a:cubicBezTo>
                  <a:cubicBezTo>
                    <a:pt x="291105" y="406094"/>
                    <a:pt x="291105" y="406094"/>
                    <a:pt x="289886" y="406094"/>
                  </a:cubicBezTo>
                  <a:cubicBezTo>
                    <a:pt x="289886" y="406094"/>
                    <a:pt x="289886" y="405479"/>
                    <a:pt x="289886" y="404250"/>
                  </a:cubicBezTo>
                  <a:cubicBezTo>
                    <a:pt x="289886" y="404250"/>
                    <a:pt x="289886" y="404250"/>
                    <a:pt x="289276" y="404250"/>
                  </a:cubicBezTo>
                  <a:cubicBezTo>
                    <a:pt x="289276" y="404250"/>
                    <a:pt x="289276" y="404250"/>
                    <a:pt x="289276" y="403021"/>
                  </a:cubicBezTo>
                  <a:cubicBezTo>
                    <a:pt x="289276" y="403021"/>
                    <a:pt x="289276" y="403021"/>
                    <a:pt x="288666" y="403021"/>
                  </a:cubicBezTo>
                  <a:cubicBezTo>
                    <a:pt x="288666" y="403021"/>
                    <a:pt x="288666" y="403021"/>
                    <a:pt x="288666" y="402406"/>
                  </a:cubicBezTo>
                  <a:cubicBezTo>
                    <a:pt x="288666" y="402406"/>
                    <a:pt x="287447" y="403021"/>
                    <a:pt x="287447" y="401177"/>
                  </a:cubicBezTo>
                  <a:cubicBezTo>
                    <a:pt x="287447" y="401177"/>
                    <a:pt x="287447" y="401177"/>
                    <a:pt x="286227" y="401177"/>
                  </a:cubicBezTo>
                  <a:cubicBezTo>
                    <a:pt x="286837" y="400562"/>
                    <a:pt x="285618" y="399947"/>
                    <a:pt x="285618" y="397489"/>
                  </a:cubicBezTo>
                  <a:cubicBezTo>
                    <a:pt x="285618" y="397489"/>
                    <a:pt x="285618" y="397489"/>
                    <a:pt x="285008" y="397489"/>
                  </a:cubicBezTo>
                  <a:cubicBezTo>
                    <a:pt x="285008" y="396874"/>
                    <a:pt x="285008" y="395645"/>
                    <a:pt x="284398" y="393801"/>
                  </a:cubicBezTo>
                  <a:cubicBezTo>
                    <a:pt x="284398" y="393801"/>
                    <a:pt x="284398" y="393801"/>
                    <a:pt x="283788" y="393801"/>
                  </a:cubicBezTo>
                  <a:cubicBezTo>
                    <a:pt x="283788" y="393801"/>
                    <a:pt x="283788" y="393801"/>
                    <a:pt x="283788" y="392572"/>
                  </a:cubicBezTo>
                  <a:cubicBezTo>
                    <a:pt x="283788" y="392572"/>
                    <a:pt x="283788" y="392572"/>
                    <a:pt x="283179" y="392572"/>
                  </a:cubicBezTo>
                  <a:cubicBezTo>
                    <a:pt x="283179" y="392572"/>
                    <a:pt x="283179" y="392572"/>
                    <a:pt x="283179" y="391342"/>
                  </a:cubicBezTo>
                  <a:cubicBezTo>
                    <a:pt x="283179" y="391342"/>
                    <a:pt x="283179" y="391342"/>
                    <a:pt x="281959" y="391342"/>
                  </a:cubicBezTo>
                  <a:cubicBezTo>
                    <a:pt x="281959" y="391342"/>
                    <a:pt x="281959" y="391342"/>
                    <a:pt x="281959" y="390728"/>
                  </a:cubicBezTo>
                  <a:cubicBezTo>
                    <a:pt x="281959" y="390728"/>
                    <a:pt x="281959" y="390728"/>
                    <a:pt x="281349" y="390728"/>
                  </a:cubicBezTo>
                  <a:cubicBezTo>
                    <a:pt x="281349" y="390728"/>
                    <a:pt x="281349" y="391342"/>
                    <a:pt x="281349" y="389498"/>
                  </a:cubicBezTo>
                  <a:cubicBezTo>
                    <a:pt x="281349" y="389498"/>
                    <a:pt x="281349" y="389498"/>
                    <a:pt x="280740" y="389498"/>
                  </a:cubicBezTo>
                  <a:cubicBezTo>
                    <a:pt x="280740" y="389498"/>
                    <a:pt x="280740" y="389498"/>
                    <a:pt x="280740" y="388269"/>
                  </a:cubicBezTo>
                  <a:cubicBezTo>
                    <a:pt x="280740" y="388269"/>
                    <a:pt x="280740" y="388269"/>
                    <a:pt x="280130" y="388269"/>
                  </a:cubicBezTo>
                  <a:cubicBezTo>
                    <a:pt x="280130" y="387654"/>
                    <a:pt x="279520" y="387654"/>
                    <a:pt x="279520" y="385810"/>
                  </a:cubicBezTo>
                  <a:cubicBezTo>
                    <a:pt x="278910" y="385810"/>
                    <a:pt x="279520" y="385810"/>
                    <a:pt x="277691" y="385810"/>
                  </a:cubicBezTo>
                  <a:cubicBezTo>
                    <a:pt x="277691" y="385810"/>
                    <a:pt x="277691" y="385810"/>
                    <a:pt x="277691" y="385196"/>
                  </a:cubicBezTo>
                  <a:cubicBezTo>
                    <a:pt x="277691" y="385196"/>
                    <a:pt x="278300" y="385196"/>
                    <a:pt x="276471" y="385196"/>
                  </a:cubicBezTo>
                  <a:cubicBezTo>
                    <a:pt x="276471" y="384581"/>
                    <a:pt x="276471" y="384581"/>
                    <a:pt x="276471" y="382737"/>
                  </a:cubicBezTo>
                  <a:cubicBezTo>
                    <a:pt x="276471" y="382737"/>
                    <a:pt x="276471" y="382737"/>
                    <a:pt x="275861" y="382737"/>
                  </a:cubicBezTo>
                  <a:cubicBezTo>
                    <a:pt x="275861" y="382737"/>
                    <a:pt x="275861" y="382122"/>
                    <a:pt x="275861" y="380893"/>
                  </a:cubicBezTo>
                  <a:cubicBezTo>
                    <a:pt x="275861" y="380893"/>
                    <a:pt x="275861" y="380893"/>
                    <a:pt x="274642" y="380893"/>
                  </a:cubicBezTo>
                  <a:cubicBezTo>
                    <a:pt x="274642" y="380278"/>
                    <a:pt x="274642" y="380893"/>
                    <a:pt x="274642" y="379049"/>
                  </a:cubicBezTo>
                  <a:cubicBezTo>
                    <a:pt x="274642" y="379049"/>
                    <a:pt x="274642" y="379049"/>
                    <a:pt x="274032" y="379049"/>
                  </a:cubicBezTo>
                  <a:cubicBezTo>
                    <a:pt x="274032" y="379049"/>
                    <a:pt x="274032" y="379664"/>
                    <a:pt x="274032" y="377820"/>
                  </a:cubicBezTo>
                  <a:cubicBezTo>
                    <a:pt x="274032" y="377820"/>
                    <a:pt x="274032" y="377820"/>
                    <a:pt x="273422" y="377820"/>
                  </a:cubicBezTo>
                  <a:cubicBezTo>
                    <a:pt x="273422" y="377205"/>
                    <a:pt x="273422" y="376590"/>
                    <a:pt x="273422" y="374747"/>
                  </a:cubicBezTo>
                  <a:cubicBezTo>
                    <a:pt x="273422" y="374747"/>
                    <a:pt x="273422" y="374747"/>
                    <a:pt x="274032" y="374747"/>
                  </a:cubicBezTo>
                  <a:cubicBezTo>
                    <a:pt x="274032" y="374747"/>
                    <a:pt x="274032" y="375361"/>
                    <a:pt x="274032" y="373517"/>
                  </a:cubicBezTo>
                  <a:cubicBezTo>
                    <a:pt x="274032" y="373517"/>
                    <a:pt x="274032" y="373517"/>
                    <a:pt x="273422" y="373517"/>
                  </a:cubicBezTo>
                  <a:cubicBezTo>
                    <a:pt x="273422" y="373517"/>
                    <a:pt x="273422" y="372903"/>
                    <a:pt x="273422" y="371059"/>
                  </a:cubicBezTo>
                  <a:cubicBezTo>
                    <a:pt x="273422" y="371059"/>
                    <a:pt x="273422" y="371059"/>
                    <a:pt x="272813" y="371059"/>
                  </a:cubicBezTo>
                  <a:cubicBezTo>
                    <a:pt x="272813" y="369829"/>
                    <a:pt x="272203" y="366141"/>
                    <a:pt x="272203" y="363068"/>
                  </a:cubicBezTo>
                  <a:cubicBezTo>
                    <a:pt x="272203" y="363068"/>
                    <a:pt x="272203" y="363068"/>
                    <a:pt x="271593" y="363068"/>
                  </a:cubicBezTo>
                  <a:cubicBezTo>
                    <a:pt x="271593" y="363068"/>
                    <a:pt x="271593" y="363068"/>
                    <a:pt x="271593" y="362453"/>
                  </a:cubicBezTo>
                  <a:cubicBezTo>
                    <a:pt x="271593" y="362453"/>
                    <a:pt x="271593" y="362453"/>
                    <a:pt x="272203" y="362453"/>
                  </a:cubicBezTo>
                  <a:cubicBezTo>
                    <a:pt x="272203" y="360609"/>
                    <a:pt x="272203" y="357536"/>
                    <a:pt x="272203" y="354463"/>
                  </a:cubicBezTo>
                  <a:cubicBezTo>
                    <a:pt x="272203" y="354463"/>
                    <a:pt x="272203" y="354463"/>
                    <a:pt x="271593" y="354463"/>
                  </a:cubicBezTo>
                  <a:cubicBezTo>
                    <a:pt x="271593" y="353234"/>
                    <a:pt x="271593" y="352004"/>
                    <a:pt x="271593" y="349546"/>
                  </a:cubicBezTo>
                  <a:cubicBezTo>
                    <a:pt x="271593" y="349546"/>
                    <a:pt x="271593" y="349546"/>
                    <a:pt x="270374" y="349546"/>
                  </a:cubicBezTo>
                  <a:cubicBezTo>
                    <a:pt x="270374" y="345858"/>
                    <a:pt x="268544" y="342170"/>
                    <a:pt x="266715" y="337867"/>
                  </a:cubicBezTo>
                  <a:cubicBezTo>
                    <a:pt x="266715" y="337867"/>
                    <a:pt x="266715" y="337867"/>
                    <a:pt x="266105" y="337867"/>
                  </a:cubicBezTo>
                  <a:cubicBezTo>
                    <a:pt x="266715" y="336638"/>
                    <a:pt x="264886" y="335409"/>
                    <a:pt x="264276" y="333565"/>
                  </a:cubicBezTo>
                  <a:cubicBezTo>
                    <a:pt x="264276" y="333565"/>
                    <a:pt x="264276" y="333565"/>
                    <a:pt x="263057" y="333565"/>
                  </a:cubicBezTo>
                  <a:cubicBezTo>
                    <a:pt x="263666" y="332950"/>
                    <a:pt x="262447" y="330491"/>
                    <a:pt x="260618" y="330491"/>
                  </a:cubicBezTo>
                  <a:cubicBezTo>
                    <a:pt x="260618" y="330491"/>
                    <a:pt x="260618" y="330491"/>
                    <a:pt x="260618" y="329877"/>
                  </a:cubicBezTo>
                  <a:cubicBezTo>
                    <a:pt x="260618" y="329877"/>
                    <a:pt x="260618" y="329877"/>
                    <a:pt x="260008" y="329877"/>
                  </a:cubicBezTo>
                  <a:cubicBezTo>
                    <a:pt x="260008" y="329877"/>
                    <a:pt x="260008" y="329877"/>
                    <a:pt x="260008" y="328647"/>
                  </a:cubicBezTo>
                  <a:cubicBezTo>
                    <a:pt x="260008" y="328647"/>
                    <a:pt x="260008" y="328647"/>
                    <a:pt x="258788" y="328647"/>
                  </a:cubicBezTo>
                  <a:cubicBezTo>
                    <a:pt x="258788" y="328647"/>
                    <a:pt x="258788" y="328647"/>
                    <a:pt x="258788" y="328033"/>
                  </a:cubicBezTo>
                  <a:cubicBezTo>
                    <a:pt x="258788" y="328033"/>
                    <a:pt x="258788" y="328033"/>
                    <a:pt x="258179" y="328033"/>
                  </a:cubicBezTo>
                  <a:cubicBezTo>
                    <a:pt x="258179" y="328033"/>
                    <a:pt x="258179" y="328033"/>
                    <a:pt x="258179" y="327418"/>
                  </a:cubicBezTo>
                  <a:cubicBezTo>
                    <a:pt x="258179" y="327418"/>
                    <a:pt x="256959" y="328033"/>
                    <a:pt x="256959" y="326189"/>
                  </a:cubicBezTo>
                  <a:cubicBezTo>
                    <a:pt x="256959" y="326189"/>
                    <a:pt x="256959" y="326189"/>
                    <a:pt x="256349" y="326189"/>
                  </a:cubicBezTo>
                  <a:cubicBezTo>
                    <a:pt x="256349" y="326189"/>
                    <a:pt x="256349" y="326189"/>
                    <a:pt x="256349" y="325574"/>
                  </a:cubicBezTo>
                  <a:cubicBezTo>
                    <a:pt x="255740" y="325574"/>
                    <a:pt x="255130" y="325574"/>
                    <a:pt x="253301" y="325574"/>
                  </a:cubicBezTo>
                  <a:cubicBezTo>
                    <a:pt x="253301" y="324345"/>
                    <a:pt x="252081" y="323116"/>
                    <a:pt x="249642" y="323116"/>
                  </a:cubicBezTo>
                  <a:cubicBezTo>
                    <a:pt x="249642" y="323116"/>
                    <a:pt x="249642" y="323116"/>
                    <a:pt x="249642" y="324345"/>
                  </a:cubicBezTo>
                  <a:cubicBezTo>
                    <a:pt x="249642" y="324345"/>
                    <a:pt x="249032" y="324345"/>
                    <a:pt x="247203" y="324345"/>
                  </a:cubicBezTo>
                  <a:cubicBezTo>
                    <a:pt x="247203" y="324345"/>
                    <a:pt x="247203" y="324345"/>
                    <a:pt x="247203" y="323730"/>
                  </a:cubicBezTo>
                  <a:cubicBezTo>
                    <a:pt x="247203" y="323730"/>
                    <a:pt x="247203" y="323730"/>
                    <a:pt x="246593" y="323730"/>
                  </a:cubicBezTo>
                  <a:cubicBezTo>
                    <a:pt x="246593" y="323730"/>
                    <a:pt x="246593" y="323730"/>
                    <a:pt x="246593" y="323116"/>
                  </a:cubicBezTo>
                  <a:cubicBezTo>
                    <a:pt x="246593" y="323116"/>
                    <a:pt x="246593" y="323116"/>
                    <a:pt x="245983" y="323116"/>
                  </a:cubicBezTo>
                  <a:cubicBezTo>
                    <a:pt x="245983" y="323116"/>
                    <a:pt x="245983" y="323116"/>
                    <a:pt x="245983" y="322501"/>
                  </a:cubicBezTo>
                  <a:cubicBezTo>
                    <a:pt x="245983" y="322501"/>
                    <a:pt x="245983" y="322501"/>
                    <a:pt x="245374" y="322501"/>
                  </a:cubicBezTo>
                  <a:cubicBezTo>
                    <a:pt x="245374" y="322501"/>
                    <a:pt x="245374" y="322501"/>
                    <a:pt x="245374" y="321886"/>
                  </a:cubicBezTo>
                  <a:cubicBezTo>
                    <a:pt x="245374" y="321886"/>
                    <a:pt x="245374" y="321886"/>
                    <a:pt x="244764" y="321886"/>
                  </a:cubicBezTo>
                  <a:cubicBezTo>
                    <a:pt x="244764" y="321886"/>
                    <a:pt x="244764" y="321886"/>
                    <a:pt x="244764" y="320657"/>
                  </a:cubicBezTo>
                  <a:cubicBezTo>
                    <a:pt x="244764" y="320657"/>
                    <a:pt x="244764" y="320657"/>
                    <a:pt x="243544" y="321886"/>
                  </a:cubicBezTo>
                  <a:cubicBezTo>
                    <a:pt x="243544" y="321272"/>
                    <a:pt x="243544" y="321886"/>
                    <a:pt x="243544" y="320042"/>
                  </a:cubicBezTo>
                  <a:cubicBezTo>
                    <a:pt x="243544" y="320042"/>
                    <a:pt x="243544" y="320042"/>
                    <a:pt x="241715" y="320042"/>
                  </a:cubicBezTo>
                  <a:cubicBezTo>
                    <a:pt x="241715" y="320042"/>
                    <a:pt x="241715" y="320042"/>
                    <a:pt x="241715" y="319428"/>
                  </a:cubicBezTo>
                  <a:cubicBezTo>
                    <a:pt x="241715" y="319428"/>
                    <a:pt x="241715" y="319428"/>
                    <a:pt x="241105" y="319428"/>
                  </a:cubicBezTo>
                  <a:cubicBezTo>
                    <a:pt x="241105" y="319428"/>
                    <a:pt x="241105" y="319428"/>
                    <a:pt x="241105" y="318813"/>
                  </a:cubicBezTo>
                  <a:cubicBezTo>
                    <a:pt x="241105" y="318813"/>
                    <a:pt x="241105" y="318813"/>
                    <a:pt x="240496" y="318813"/>
                  </a:cubicBezTo>
                  <a:cubicBezTo>
                    <a:pt x="240496" y="318813"/>
                    <a:pt x="240496" y="318813"/>
                    <a:pt x="240496" y="316969"/>
                  </a:cubicBezTo>
                  <a:cubicBezTo>
                    <a:pt x="239886" y="316969"/>
                    <a:pt x="239886" y="316969"/>
                    <a:pt x="238057" y="316969"/>
                  </a:cubicBezTo>
                  <a:cubicBezTo>
                    <a:pt x="238057" y="316969"/>
                    <a:pt x="238057" y="316969"/>
                    <a:pt x="238057" y="318198"/>
                  </a:cubicBezTo>
                  <a:cubicBezTo>
                    <a:pt x="238057" y="318198"/>
                    <a:pt x="238057" y="318198"/>
                    <a:pt x="237447" y="318198"/>
                  </a:cubicBezTo>
                  <a:cubicBezTo>
                    <a:pt x="237447" y="318198"/>
                    <a:pt x="237447" y="317584"/>
                    <a:pt x="237447" y="319428"/>
                  </a:cubicBezTo>
                  <a:cubicBezTo>
                    <a:pt x="237447" y="319428"/>
                    <a:pt x="237447" y="319428"/>
                    <a:pt x="238057" y="319428"/>
                  </a:cubicBezTo>
                  <a:cubicBezTo>
                    <a:pt x="238057" y="319428"/>
                    <a:pt x="238057" y="319428"/>
                    <a:pt x="238057" y="320657"/>
                  </a:cubicBezTo>
                  <a:cubicBezTo>
                    <a:pt x="238057" y="320657"/>
                    <a:pt x="238057" y="320657"/>
                    <a:pt x="239276" y="320657"/>
                  </a:cubicBezTo>
                  <a:cubicBezTo>
                    <a:pt x="239276" y="321272"/>
                    <a:pt x="239276" y="320657"/>
                    <a:pt x="239276" y="322501"/>
                  </a:cubicBezTo>
                  <a:cubicBezTo>
                    <a:pt x="239276" y="322501"/>
                    <a:pt x="239276" y="322501"/>
                    <a:pt x="238666" y="322501"/>
                  </a:cubicBezTo>
                  <a:cubicBezTo>
                    <a:pt x="238666" y="322501"/>
                    <a:pt x="238666" y="321886"/>
                    <a:pt x="238666" y="323730"/>
                  </a:cubicBezTo>
                  <a:cubicBezTo>
                    <a:pt x="238666" y="323730"/>
                    <a:pt x="238666" y="323730"/>
                    <a:pt x="238057" y="323730"/>
                  </a:cubicBezTo>
                  <a:cubicBezTo>
                    <a:pt x="238057" y="323730"/>
                    <a:pt x="238666" y="322501"/>
                    <a:pt x="236837" y="322501"/>
                  </a:cubicBezTo>
                  <a:cubicBezTo>
                    <a:pt x="236837" y="322501"/>
                    <a:pt x="236837" y="322501"/>
                    <a:pt x="236837" y="321886"/>
                  </a:cubicBezTo>
                  <a:cubicBezTo>
                    <a:pt x="236227" y="321886"/>
                    <a:pt x="236837" y="321886"/>
                    <a:pt x="235008" y="321886"/>
                  </a:cubicBezTo>
                  <a:cubicBezTo>
                    <a:pt x="235008" y="321886"/>
                    <a:pt x="235008" y="321886"/>
                    <a:pt x="235008" y="320657"/>
                  </a:cubicBezTo>
                  <a:cubicBezTo>
                    <a:pt x="235008" y="321272"/>
                    <a:pt x="235008" y="320657"/>
                    <a:pt x="233179" y="320042"/>
                  </a:cubicBezTo>
                  <a:cubicBezTo>
                    <a:pt x="233179" y="320042"/>
                    <a:pt x="233179" y="320042"/>
                    <a:pt x="233179" y="319428"/>
                  </a:cubicBezTo>
                  <a:cubicBezTo>
                    <a:pt x="233179" y="319428"/>
                    <a:pt x="233179" y="319428"/>
                    <a:pt x="231959" y="319428"/>
                  </a:cubicBezTo>
                  <a:cubicBezTo>
                    <a:pt x="231959" y="319428"/>
                    <a:pt x="231959" y="319428"/>
                    <a:pt x="231959" y="318813"/>
                  </a:cubicBezTo>
                  <a:cubicBezTo>
                    <a:pt x="231959" y="318813"/>
                    <a:pt x="232569" y="318813"/>
                    <a:pt x="230740" y="318813"/>
                  </a:cubicBezTo>
                  <a:cubicBezTo>
                    <a:pt x="230740" y="318198"/>
                    <a:pt x="230740" y="315740"/>
                    <a:pt x="228910" y="315740"/>
                  </a:cubicBezTo>
                  <a:cubicBezTo>
                    <a:pt x="228910" y="315740"/>
                    <a:pt x="228910" y="315740"/>
                    <a:pt x="228910" y="315125"/>
                  </a:cubicBezTo>
                  <a:cubicBezTo>
                    <a:pt x="228301" y="315125"/>
                    <a:pt x="228910" y="315125"/>
                    <a:pt x="227081" y="315125"/>
                  </a:cubicBezTo>
                  <a:cubicBezTo>
                    <a:pt x="227081" y="315125"/>
                    <a:pt x="227081" y="315125"/>
                    <a:pt x="227081" y="314510"/>
                  </a:cubicBezTo>
                  <a:cubicBezTo>
                    <a:pt x="227081" y="314510"/>
                    <a:pt x="227081" y="314510"/>
                    <a:pt x="226471" y="314510"/>
                  </a:cubicBezTo>
                  <a:cubicBezTo>
                    <a:pt x="226471" y="314510"/>
                    <a:pt x="226471" y="314510"/>
                    <a:pt x="226471" y="313896"/>
                  </a:cubicBezTo>
                  <a:cubicBezTo>
                    <a:pt x="226471" y="313896"/>
                    <a:pt x="226471" y="313896"/>
                    <a:pt x="225252" y="313896"/>
                  </a:cubicBezTo>
                  <a:cubicBezTo>
                    <a:pt x="225252" y="313896"/>
                    <a:pt x="225252" y="313896"/>
                    <a:pt x="225252" y="312666"/>
                  </a:cubicBezTo>
                  <a:cubicBezTo>
                    <a:pt x="225252" y="313281"/>
                    <a:pt x="223423" y="312052"/>
                    <a:pt x="223423" y="314510"/>
                  </a:cubicBezTo>
                  <a:cubicBezTo>
                    <a:pt x="223423" y="314510"/>
                    <a:pt x="223423" y="314510"/>
                    <a:pt x="222813" y="314510"/>
                  </a:cubicBezTo>
                  <a:cubicBezTo>
                    <a:pt x="222813" y="314510"/>
                    <a:pt x="222813" y="314510"/>
                    <a:pt x="222813" y="313896"/>
                  </a:cubicBezTo>
                  <a:cubicBezTo>
                    <a:pt x="222813" y="313896"/>
                    <a:pt x="222813" y="313896"/>
                    <a:pt x="222203" y="313896"/>
                  </a:cubicBezTo>
                  <a:cubicBezTo>
                    <a:pt x="222203" y="313896"/>
                    <a:pt x="222813" y="312052"/>
                    <a:pt x="220983" y="312052"/>
                  </a:cubicBezTo>
                  <a:cubicBezTo>
                    <a:pt x="220983" y="312052"/>
                    <a:pt x="220374" y="311437"/>
                    <a:pt x="221593" y="310822"/>
                  </a:cubicBezTo>
                  <a:cubicBezTo>
                    <a:pt x="221593" y="310822"/>
                    <a:pt x="221593" y="310822"/>
                    <a:pt x="220983" y="310822"/>
                  </a:cubicBezTo>
                  <a:cubicBezTo>
                    <a:pt x="220983" y="310822"/>
                    <a:pt x="220983" y="310822"/>
                    <a:pt x="220983" y="310208"/>
                  </a:cubicBezTo>
                  <a:cubicBezTo>
                    <a:pt x="220374" y="310208"/>
                    <a:pt x="220983" y="310208"/>
                    <a:pt x="219154" y="310208"/>
                  </a:cubicBezTo>
                  <a:cubicBezTo>
                    <a:pt x="219154" y="310208"/>
                    <a:pt x="219154" y="310208"/>
                    <a:pt x="219154" y="308979"/>
                  </a:cubicBezTo>
                  <a:cubicBezTo>
                    <a:pt x="219154" y="308979"/>
                    <a:pt x="219764" y="308979"/>
                    <a:pt x="217935" y="308979"/>
                  </a:cubicBezTo>
                  <a:cubicBezTo>
                    <a:pt x="217935" y="308979"/>
                    <a:pt x="217935" y="309593"/>
                    <a:pt x="217935" y="307749"/>
                  </a:cubicBezTo>
                  <a:cubicBezTo>
                    <a:pt x="217935" y="307749"/>
                    <a:pt x="217935" y="307749"/>
                    <a:pt x="217325" y="307749"/>
                  </a:cubicBezTo>
                  <a:cubicBezTo>
                    <a:pt x="217325" y="307749"/>
                    <a:pt x="217325" y="307749"/>
                    <a:pt x="217325" y="306520"/>
                  </a:cubicBezTo>
                  <a:cubicBezTo>
                    <a:pt x="216715" y="306520"/>
                    <a:pt x="216715" y="306520"/>
                    <a:pt x="214886" y="306520"/>
                  </a:cubicBezTo>
                  <a:cubicBezTo>
                    <a:pt x="214886" y="306520"/>
                    <a:pt x="214886" y="306520"/>
                    <a:pt x="214886" y="305905"/>
                  </a:cubicBezTo>
                  <a:cubicBezTo>
                    <a:pt x="214886" y="305905"/>
                    <a:pt x="214886" y="305905"/>
                    <a:pt x="213666" y="305905"/>
                  </a:cubicBezTo>
                  <a:cubicBezTo>
                    <a:pt x="213666" y="305905"/>
                    <a:pt x="213666" y="305905"/>
                    <a:pt x="213666" y="304676"/>
                  </a:cubicBezTo>
                  <a:cubicBezTo>
                    <a:pt x="213666" y="304676"/>
                    <a:pt x="213666" y="304676"/>
                    <a:pt x="212447" y="304676"/>
                  </a:cubicBezTo>
                  <a:cubicBezTo>
                    <a:pt x="212447" y="304676"/>
                    <a:pt x="212447" y="305291"/>
                    <a:pt x="212447" y="303447"/>
                  </a:cubicBezTo>
                  <a:cubicBezTo>
                    <a:pt x="212447" y="303447"/>
                    <a:pt x="211837" y="304061"/>
                    <a:pt x="211227" y="302832"/>
                  </a:cubicBezTo>
                  <a:cubicBezTo>
                    <a:pt x="211227" y="302832"/>
                    <a:pt x="211227" y="302832"/>
                    <a:pt x="211227" y="303447"/>
                  </a:cubicBezTo>
                  <a:cubicBezTo>
                    <a:pt x="211227" y="303447"/>
                    <a:pt x="210008" y="303447"/>
                    <a:pt x="208179" y="303447"/>
                  </a:cubicBezTo>
                  <a:cubicBezTo>
                    <a:pt x="208179" y="303447"/>
                    <a:pt x="208179" y="303447"/>
                    <a:pt x="208179" y="302217"/>
                  </a:cubicBezTo>
                  <a:cubicBezTo>
                    <a:pt x="208179" y="302217"/>
                    <a:pt x="208179" y="302217"/>
                    <a:pt x="207569" y="302217"/>
                  </a:cubicBezTo>
                  <a:cubicBezTo>
                    <a:pt x="207569" y="302217"/>
                    <a:pt x="207569" y="302217"/>
                    <a:pt x="207569" y="300988"/>
                  </a:cubicBezTo>
                  <a:cubicBezTo>
                    <a:pt x="207569" y="300988"/>
                    <a:pt x="208179" y="300988"/>
                    <a:pt x="206349" y="300988"/>
                  </a:cubicBezTo>
                  <a:cubicBezTo>
                    <a:pt x="206349" y="300988"/>
                    <a:pt x="206349" y="300988"/>
                    <a:pt x="206349" y="302217"/>
                  </a:cubicBezTo>
                  <a:cubicBezTo>
                    <a:pt x="206349" y="302217"/>
                    <a:pt x="206349" y="302217"/>
                    <a:pt x="205740" y="302217"/>
                  </a:cubicBezTo>
                  <a:cubicBezTo>
                    <a:pt x="205740" y="301603"/>
                    <a:pt x="205740" y="302217"/>
                    <a:pt x="205740" y="300373"/>
                  </a:cubicBezTo>
                  <a:cubicBezTo>
                    <a:pt x="205740" y="300373"/>
                    <a:pt x="205740" y="300373"/>
                    <a:pt x="204520" y="300373"/>
                  </a:cubicBezTo>
                  <a:cubicBezTo>
                    <a:pt x="204520" y="300373"/>
                    <a:pt x="204520" y="299759"/>
                    <a:pt x="204520" y="298529"/>
                  </a:cubicBezTo>
                  <a:cubicBezTo>
                    <a:pt x="204520" y="298529"/>
                    <a:pt x="204520" y="298529"/>
                    <a:pt x="203910" y="298529"/>
                  </a:cubicBezTo>
                  <a:cubicBezTo>
                    <a:pt x="203910" y="298529"/>
                    <a:pt x="203910" y="298529"/>
                    <a:pt x="203910" y="297300"/>
                  </a:cubicBezTo>
                  <a:cubicBezTo>
                    <a:pt x="202691" y="297300"/>
                    <a:pt x="201471" y="295456"/>
                    <a:pt x="198423" y="294841"/>
                  </a:cubicBezTo>
                  <a:cubicBezTo>
                    <a:pt x="198423" y="294841"/>
                    <a:pt x="198423" y="294841"/>
                    <a:pt x="198423" y="294227"/>
                  </a:cubicBezTo>
                  <a:cubicBezTo>
                    <a:pt x="197813" y="294227"/>
                    <a:pt x="197203" y="292998"/>
                    <a:pt x="195374" y="292998"/>
                  </a:cubicBezTo>
                  <a:cubicBezTo>
                    <a:pt x="195374" y="292998"/>
                    <a:pt x="195374" y="292998"/>
                    <a:pt x="195374" y="292383"/>
                  </a:cubicBezTo>
                  <a:cubicBezTo>
                    <a:pt x="195374" y="292383"/>
                    <a:pt x="195374" y="292383"/>
                    <a:pt x="194154" y="292383"/>
                  </a:cubicBezTo>
                  <a:cubicBezTo>
                    <a:pt x="194154" y="292383"/>
                    <a:pt x="194154" y="292383"/>
                    <a:pt x="194154" y="291768"/>
                  </a:cubicBezTo>
                  <a:cubicBezTo>
                    <a:pt x="194154" y="291768"/>
                    <a:pt x="194154" y="291768"/>
                    <a:pt x="192935" y="291768"/>
                  </a:cubicBezTo>
                  <a:cubicBezTo>
                    <a:pt x="192935" y="291768"/>
                    <a:pt x="192935" y="291768"/>
                    <a:pt x="192935" y="292383"/>
                  </a:cubicBezTo>
                  <a:cubicBezTo>
                    <a:pt x="192325" y="292383"/>
                    <a:pt x="192325" y="292998"/>
                    <a:pt x="191105" y="294841"/>
                  </a:cubicBezTo>
                  <a:cubicBezTo>
                    <a:pt x="191105" y="294841"/>
                    <a:pt x="191105" y="294841"/>
                    <a:pt x="191715" y="294841"/>
                  </a:cubicBezTo>
                  <a:cubicBezTo>
                    <a:pt x="191715" y="294841"/>
                    <a:pt x="191715" y="295456"/>
                    <a:pt x="191715" y="296685"/>
                  </a:cubicBezTo>
                  <a:cubicBezTo>
                    <a:pt x="191715" y="297300"/>
                    <a:pt x="191715" y="296071"/>
                    <a:pt x="190496" y="296071"/>
                  </a:cubicBezTo>
                  <a:cubicBezTo>
                    <a:pt x="190496" y="296071"/>
                    <a:pt x="190496" y="296071"/>
                    <a:pt x="190496" y="295456"/>
                  </a:cubicBezTo>
                  <a:cubicBezTo>
                    <a:pt x="189886" y="295456"/>
                    <a:pt x="189276" y="295456"/>
                    <a:pt x="187447" y="295456"/>
                  </a:cubicBezTo>
                  <a:cubicBezTo>
                    <a:pt x="187447" y="295456"/>
                    <a:pt x="187447" y="295456"/>
                    <a:pt x="187447" y="294841"/>
                  </a:cubicBezTo>
                  <a:cubicBezTo>
                    <a:pt x="187447" y="294841"/>
                    <a:pt x="187447" y="294841"/>
                    <a:pt x="186837" y="294841"/>
                  </a:cubicBezTo>
                  <a:cubicBezTo>
                    <a:pt x="186837" y="294227"/>
                    <a:pt x="186837" y="294227"/>
                    <a:pt x="186837" y="292383"/>
                  </a:cubicBezTo>
                  <a:cubicBezTo>
                    <a:pt x="186837" y="292383"/>
                    <a:pt x="186837" y="292383"/>
                    <a:pt x="187447" y="292383"/>
                  </a:cubicBezTo>
                  <a:cubicBezTo>
                    <a:pt x="187447" y="292383"/>
                    <a:pt x="186837" y="291768"/>
                    <a:pt x="186837" y="290539"/>
                  </a:cubicBezTo>
                  <a:cubicBezTo>
                    <a:pt x="186227" y="290539"/>
                    <a:pt x="186837" y="290539"/>
                    <a:pt x="185008" y="290539"/>
                  </a:cubicBezTo>
                  <a:cubicBezTo>
                    <a:pt x="185008" y="290539"/>
                    <a:pt x="185008" y="290539"/>
                    <a:pt x="185008" y="289310"/>
                  </a:cubicBezTo>
                  <a:cubicBezTo>
                    <a:pt x="185008" y="289310"/>
                    <a:pt x="185618" y="289310"/>
                    <a:pt x="183788" y="289310"/>
                  </a:cubicBezTo>
                  <a:cubicBezTo>
                    <a:pt x="183788" y="289310"/>
                    <a:pt x="183788" y="289310"/>
                    <a:pt x="183788" y="288695"/>
                  </a:cubicBezTo>
                  <a:cubicBezTo>
                    <a:pt x="183788" y="288695"/>
                    <a:pt x="183179" y="288695"/>
                    <a:pt x="181349" y="288695"/>
                  </a:cubicBezTo>
                  <a:cubicBezTo>
                    <a:pt x="181349" y="288695"/>
                    <a:pt x="181349" y="288695"/>
                    <a:pt x="181349" y="288080"/>
                  </a:cubicBezTo>
                  <a:cubicBezTo>
                    <a:pt x="180130" y="288695"/>
                    <a:pt x="178301" y="287466"/>
                    <a:pt x="175252" y="287466"/>
                  </a:cubicBezTo>
                  <a:cubicBezTo>
                    <a:pt x="175252" y="287466"/>
                    <a:pt x="175252" y="287466"/>
                    <a:pt x="175252" y="286851"/>
                  </a:cubicBezTo>
                  <a:cubicBezTo>
                    <a:pt x="174642" y="286851"/>
                    <a:pt x="173423" y="286851"/>
                    <a:pt x="171593" y="286851"/>
                  </a:cubicBezTo>
                  <a:cubicBezTo>
                    <a:pt x="171593" y="286851"/>
                    <a:pt x="171593" y="286851"/>
                    <a:pt x="171593" y="285622"/>
                  </a:cubicBezTo>
                  <a:cubicBezTo>
                    <a:pt x="171593" y="285622"/>
                    <a:pt x="171593" y="285622"/>
                    <a:pt x="170374" y="285622"/>
                  </a:cubicBezTo>
                  <a:cubicBezTo>
                    <a:pt x="170374" y="285622"/>
                    <a:pt x="170374" y="285622"/>
                    <a:pt x="170374" y="285007"/>
                  </a:cubicBezTo>
                  <a:cubicBezTo>
                    <a:pt x="169764" y="285007"/>
                    <a:pt x="169154" y="285007"/>
                    <a:pt x="167325" y="285007"/>
                  </a:cubicBezTo>
                  <a:cubicBezTo>
                    <a:pt x="167325" y="285007"/>
                    <a:pt x="167325" y="285007"/>
                    <a:pt x="167325" y="284392"/>
                  </a:cubicBezTo>
                  <a:cubicBezTo>
                    <a:pt x="167325" y="284392"/>
                    <a:pt x="167325" y="284392"/>
                    <a:pt x="166715" y="284392"/>
                  </a:cubicBezTo>
                  <a:cubicBezTo>
                    <a:pt x="166715" y="284392"/>
                    <a:pt x="166715" y="284392"/>
                    <a:pt x="166715" y="285007"/>
                  </a:cubicBezTo>
                  <a:cubicBezTo>
                    <a:pt x="166105" y="285007"/>
                    <a:pt x="166715" y="285007"/>
                    <a:pt x="164886" y="285007"/>
                  </a:cubicBezTo>
                  <a:cubicBezTo>
                    <a:pt x="164886" y="285007"/>
                    <a:pt x="164886" y="285007"/>
                    <a:pt x="164886" y="284392"/>
                  </a:cubicBezTo>
                  <a:cubicBezTo>
                    <a:pt x="164886" y="283778"/>
                    <a:pt x="164276" y="285622"/>
                    <a:pt x="163057" y="283778"/>
                  </a:cubicBezTo>
                  <a:cubicBezTo>
                    <a:pt x="163057" y="283778"/>
                    <a:pt x="162447" y="283778"/>
                    <a:pt x="164276" y="283778"/>
                  </a:cubicBezTo>
                  <a:cubicBezTo>
                    <a:pt x="164276" y="283778"/>
                    <a:pt x="164276" y="283778"/>
                    <a:pt x="164276" y="283163"/>
                  </a:cubicBezTo>
                  <a:cubicBezTo>
                    <a:pt x="163666" y="283163"/>
                    <a:pt x="161837" y="283163"/>
                    <a:pt x="160008" y="283163"/>
                  </a:cubicBezTo>
                  <a:cubicBezTo>
                    <a:pt x="160008" y="283163"/>
                    <a:pt x="160008" y="283163"/>
                    <a:pt x="160008" y="283778"/>
                  </a:cubicBezTo>
                  <a:cubicBezTo>
                    <a:pt x="160008" y="283778"/>
                    <a:pt x="160008" y="283778"/>
                    <a:pt x="158788" y="283778"/>
                  </a:cubicBezTo>
                  <a:cubicBezTo>
                    <a:pt x="158788" y="283778"/>
                    <a:pt x="158788" y="283778"/>
                    <a:pt x="158788" y="283163"/>
                  </a:cubicBezTo>
                  <a:cubicBezTo>
                    <a:pt x="158179" y="283163"/>
                    <a:pt x="157569" y="283163"/>
                    <a:pt x="155740" y="283163"/>
                  </a:cubicBezTo>
                  <a:cubicBezTo>
                    <a:pt x="155740" y="283163"/>
                    <a:pt x="155740" y="283163"/>
                    <a:pt x="155740" y="283778"/>
                  </a:cubicBezTo>
                  <a:cubicBezTo>
                    <a:pt x="155740" y="283778"/>
                    <a:pt x="155130" y="283778"/>
                    <a:pt x="153301" y="283778"/>
                  </a:cubicBezTo>
                  <a:cubicBezTo>
                    <a:pt x="153301" y="283778"/>
                    <a:pt x="153301" y="283778"/>
                    <a:pt x="153301" y="284392"/>
                  </a:cubicBezTo>
                  <a:cubicBezTo>
                    <a:pt x="153301" y="284392"/>
                    <a:pt x="153910" y="284392"/>
                    <a:pt x="152081" y="284392"/>
                  </a:cubicBezTo>
                  <a:cubicBezTo>
                    <a:pt x="152081" y="284392"/>
                    <a:pt x="152081" y="284392"/>
                    <a:pt x="152081" y="285622"/>
                  </a:cubicBezTo>
                  <a:cubicBezTo>
                    <a:pt x="152081" y="285622"/>
                    <a:pt x="152081" y="285622"/>
                    <a:pt x="151471" y="285622"/>
                  </a:cubicBezTo>
                  <a:cubicBezTo>
                    <a:pt x="151471" y="285622"/>
                    <a:pt x="151471" y="285622"/>
                    <a:pt x="151471" y="286851"/>
                  </a:cubicBezTo>
                  <a:cubicBezTo>
                    <a:pt x="150862" y="286851"/>
                    <a:pt x="150252" y="286851"/>
                    <a:pt x="148423" y="286851"/>
                  </a:cubicBezTo>
                  <a:cubicBezTo>
                    <a:pt x="148423" y="286851"/>
                    <a:pt x="148423" y="286851"/>
                    <a:pt x="148423" y="287466"/>
                  </a:cubicBezTo>
                  <a:cubicBezTo>
                    <a:pt x="148423" y="287466"/>
                    <a:pt x="148423" y="287466"/>
                    <a:pt x="147813" y="287466"/>
                  </a:cubicBezTo>
                  <a:cubicBezTo>
                    <a:pt x="147813" y="287466"/>
                    <a:pt x="147813" y="287466"/>
                    <a:pt x="147813" y="288080"/>
                  </a:cubicBezTo>
                  <a:cubicBezTo>
                    <a:pt x="147813" y="288080"/>
                    <a:pt x="147813" y="288080"/>
                    <a:pt x="147203" y="288080"/>
                  </a:cubicBezTo>
                  <a:cubicBezTo>
                    <a:pt x="147203" y="288080"/>
                    <a:pt x="147203" y="288080"/>
                    <a:pt x="147203" y="288695"/>
                  </a:cubicBezTo>
                  <a:cubicBezTo>
                    <a:pt x="146593" y="288695"/>
                    <a:pt x="147203" y="288695"/>
                    <a:pt x="145374" y="288695"/>
                  </a:cubicBezTo>
                  <a:cubicBezTo>
                    <a:pt x="145374" y="288695"/>
                    <a:pt x="145374" y="288695"/>
                    <a:pt x="145374" y="289310"/>
                  </a:cubicBezTo>
                  <a:cubicBezTo>
                    <a:pt x="145374" y="289310"/>
                    <a:pt x="144764" y="289310"/>
                    <a:pt x="143545" y="289310"/>
                  </a:cubicBezTo>
                  <a:cubicBezTo>
                    <a:pt x="143545" y="289924"/>
                    <a:pt x="143545" y="289310"/>
                    <a:pt x="143545" y="291154"/>
                  </a:cubicBezTo>
                  <a:cubicBezTo>
                    <a:pt x="142935" y="291154"/>
                    <a:pt x="142935" y="291154"/>
                    <a:pt x="141106" y="291154"/>
                  </a:cubicBezTo>
                  <a:cubicBezTo>
                    <a:pt x="141106" y="291154"/>
                    <a:pt x="141106" y="291154"/>
                    <a:pt x="141106" y="291768"/>
                  </a:cubicBezTo>
                  <a:cubicBezTo>
                    <a:pt x="141106" y="291768"/>
                    <a:pt x="141106" y="291768"/>
                    <a:pt x="140496" y="291768"/>
                  </a:cubicBezTo>
                  <a:cubicBezTo>
                    <a:pt x="140496" y="291768"/>
                    <a:pt x="140496" y="291768"/>
                    <a:pt x="140496" y="292383"/>
                  </a:cubicBezTo>
                  <a:cubicBezTo>
                    <a:pt x="140496" y="292383"/>
                    <a:pt x="139886" y="292383"/>
                    <a:pt x="138057" y="292383"/>
                  </a:cubicBezTo>
                  <a:cubicBezTo>
                    <a:pt x="138057" y="292383"/>
                    <a:pt x="138057" y="292383"/>
                    <a:pt x="138057" y="292998"/>
                  </a:cubicBezTo>
                  <a:cubicBezTo>
                    <a:pt x="138057" y="292998"/>
                    <a:pt x="138057" y="292998"/>
                    <a:pt x="137447" y="292998"/>
                  </a:cubicBezTo>
                  <a:cubicBezTo>
                    <a:pt x="138057" y="293612"/>
                    <a:pt x="136837" y="293612"/>
                    <a:pt x="136837" y="295456"/>
                  </a:cubicBezTo>
                  <a:cubicBezTo>
                    <a:pt x="136837" y="295456"/>
                    <a:pt x="136837" y="295456"/>
                    <a:pt x="135618" y="295456"/>
                  </a:cubicBezTo>
                  <a:cubicBezTo>
                    <a:pt x="135618" y="295456"/>
                    <a:pt x="135618" y="295456"/>
                    <a:pt x="135618" y="296071"/>
                  </a:cubicBezTo>
                  <a:cubicBezTo>
                    <a:pt x="135618" y="296071"/>
                    <a:pt x="135618" y="296071"/>
                    <a:pt x="134398" y="296071"/>
                  </a:cubicBezTo>
                  <a:cubicBezTo>
                    <a:pt x="134398" y="296071"/>
                    <a:pt x="134398" y="296071"/>
                    <a:pt x="134398" y="296685"/>
                  </a:cubicBezTo>
                  <a:cubicBezTo>
                    <a:pt x="134398" y="296685"/>
                    <a:pt x="134398" y="296685"/>
                    <a:pt x="133788" y="296685"/>
                  </a:cubicBezTo>
                  <a:cubicBezTo>
                    <a:pt x="133788" y="296685"/>
                    <a:pt x="133788" y="296685"/>
                    <a:pt x="133788" y="297300"/>
                  </a:cubicBezTo>
                  <a:cubicBezTo>
                    <a:pt x="133788" y="297300"/>
                    <a:pt x="133788" y="297300"/>
                    <a:pt x="133179" y="297300"/>
                  </a:cubicBezTo>
                  <a:cubicBezTo>
                    <a:pt x="133179" y="297915"/>
                    <a:pt x="133179" y="297300"/>
                    <a:pt x="133179" y="299144"/>
                  </a:cubicBezTo>
                  <a:cubicBezTo>
                    <a:pt x="133179" y="299144"/>
                    <a:pt x="133179" y="299144"/>
                    <a:pt x="133788" y="299144"/>
                  </a:cubicBezTo>
                  <a:cubicBezTo>
                    <a:pt x="133788" y="299144"/>
                    <a:pt x="133788" y="299759"/>
                    <a:pt x="133788" y="300988"/>
                  </a:cubicBezTo>
                  <a:cubicBezTo>
                    <a:pt x="133788" y="300988"/>
                    <a:pt x="133788" y="300988"/>
                    <a:pt x="133179" y="300988"/>
                  </a:cubicBezTo>
                  <a:cubicBezTo>
                    <a:pt x="133179" y="301603"/>
                    <a:pt x="133179" y="300988"/>
                    <a:pt x="133179" y="302832"/>
                  </a:cubicBezTo>
                  <a:cubicBezTo>
                    <a:pt x="133179" y="302832"/>
                    <a:pt x="133179" y="302832"/>
                    <a:pt x="132569" y="302217"/>
                  </a:cubicBezTo>
                  <a:cubicBezTo>
                    <a:pt x="132569" y="302217"/>
                    <a:pt x="132569" y="302217"/>
                    <a:pt x="132569" y="302832"/>
                  </a:cubicBezTo>
                  <a:cubicBezTo>
                    <a:pt x="132569" y="302832"/>
                    <a:pt x="132569" y="302832"/>
                    <a:pt x="131959" y="302832"/>
                  </a:cubicBezTo>
                  <a:cubicBezTo>
                    <a:pt x="131959" y="302832"/>
                    <a:pt x="131959" y="302832"/>
                    <a:pt x="131959" y="303447"/>
                  </a:cubicBezTo>
                  <a:cubicBezTo>
                    <a:pt x="131959" y="303447"/>
                    <a:pt x="131959" y="303447"/>
                    <a:pt x="130740" y="303447"/>
                  </a:cubicBezTo>
                  <a:cubicBezTo>
                    <a:pt x="130740" y="303447"/>
                    <a:pt x="130740" y="303447"/>
                    <a:pt x="130740" y="304676"/>
                  </a:cubicBezTo>
                  <a:cubicBezTo>
                    <a:pt x="130740" y="304676"/>
                    <a:pt x="130740" y="304676"/>
                    <a:pt x="131959" y="304676"/>
                  </a:cubicBezTo>
                  <a:cubicBezTo>
                    <a:pt x="131959" y="304676"/>
                    <a:pt x="131959" y="304676"/>
                    <a:pt x="131959" y="305905"/>
                  </a:cubicBezTo>
                  <a:cubicBezTo>
                    <a:pt x="131959" y="305905"/>
                    <a:pt x="131959" y="305905"/>
                    <a:pt x="130740" y="305905"/>
                  </a:cubicBezTo>
                  <a:cubicBezTo>
                    <a:pt x="130740" y="305905"/>
                    <a:pt x="130740" y="305905"/>
                    <a:pt x="130740" y="306520"/>
                  </a:cubicBezTo>
                  <a:cubicBezTo>
                    <a:pt x="130740" y="306520"/>
                    <a:pt x="130740" y="306520"/>
                    <a:pt x="131959" y="306520"/>
                  </a:cubicBezTo>
                  <a:cubicBezTo>
                    <a:pt x="131959" y="306520"/>
                    <a:pt x="131959" y="306520"/>
                    <a:pt x="131959" y="307135"/>
                  </a:cubicBezTo>
                  <a:cubicBezTo>
                    <a:pt x="131959" y="307135"/>
                    <a:pt x="131959" y="307135"/>
                    <a:pt x="130740" y="307135"/>
                  </a:cubicBezTo>
                  <a:cubicBezTo>
                    <a:pt x="130740" y="307135"/>
                    <a:pt x="130740" y="307135"/>
                    <a:pt x="130740" y="307749"/>
                  </a:cubicBezTo>
                  <a:cubicBezTo>
                    <a:pt x="130740" y="307749"/>
                    <a:pt x="130740" y="307749"/>
                    <a:pt x="130130" y="307749"/>
                  </a:cubicBezTo>
                  <a:cubicBezTo>
                    <a:pt x="130130" y="307749"/>
                    <a:pt x="130130" y="307749"/>
                    <a:pt x="130130" y="308364"/>
                  </a:cubicBezTo>
                  <a:cubicBezTo>
                    <a:pt x="130130" y="308364"/>
                    <a:pt x="128910" y="308364"/>
                    <a:pt x="127691" y="308364"/>
                  </a:cubicBezTo>
                  <a:cubicBezTo>
                    <a:pt x="127691" y="308364"/>
                    <a:pt x="127691" y="308364"/>
                    <a:pt x="127691" y="308979"/>
                  </a:cubicBezTo>
                  <a:cubicBezTo>
                    <a:pt x="127081" y="308979"/>
                    <a:pt x="127081" y="308979"/>
                    <a:pt x="125252" y="308979"/>
                  </a:cubicBezTo>
                  <a:cubicBezTo>
                    <a:pt x="125252" y="308979"/>
                    <a:pt x="125252" y="308979"/>
                    <a:pt x="125252" y="310208"/>
                  </a:cubicBezTo>
                  <a:cubicBezTo>
                    <a:pt x="125252" y="310208"/>
                    <a:pt x="125252" y="310208"/>
                    <a:pt x="124032" y="310208"/>
                  </a:cubicBezTo>
                  <a:cubicBezTo>
                    <a:pt x="124032" y="310208"/>
                    <a:pt x="124032" y="310208"/>
                    <a:pt x="124032" y="310822"/>
                  </a:cubicBezTo>
                  <a:cubicBezTo>
                    <a:pt x="123423" y="310822"/>
                    <a:pt x="123423" y="310822"/>
                    <a:pt x="121593" y="310822"/>
                  </a:cubicBezTo>
                  <a:cubicBezTo>
                    <a:pt x="121593" y="310822"/>
                    <a:pt x="121593" y="310822"/>
                    <a:pt x="121593" y="311437"/>
                  </a:cubicBezTo>
                  <a:cubicBezTo>
                    <a:pt x="120984" y="310822"/>
                    <a:pt x="120984" y="312052"/>
                    <a:pt x="119154" y="312052"/>
                  </a:cubicBezTo>
                  <a:cubicBezTo>
                    <a:pt x="119154" y="312052"/>
                    <a:pt x="119154" y="312052"/>
                    <a:pt x="119154" y="313896"/>
                  </a:cubicBezTo>
                  <a:cubicBezTo>
                    <a:pt x="119154" y="313896"/>
                    <a:pt x="119154" y="313896"/>
                    <a:pt x="118545" y="313896"/>
                  </a:cubicBezTo>
                  <a:cubicBezTo>
                    <a:pt x="119154" y="313896"/>
                    <a:pt x="118545" y="313896"/>
                    <a:pt x="117935" y="315740"/>
                  </a:cubicBezTo>
                  <a:cubicBezTo>
                    <a:pt x="117935" y="315740"/>
                    <a:pt x="117935" y="315740"/>
                    <a:pt x="117325" y="315740"/>
                  </a:cubicBezTo>
                  <a:cubicBezTo>
                    <a:pt x="117325" y="315740"/>
                    <a:pt x="117325" y="315740"/>
                    <a:pt x="117325" y="316969"/>
                  </a:cubicBezTo>
                  <a:cubicBezTo>
                    <a:pt x="117325" y="316969"/>
                    <a:pt x="117325" y="316969"/>
                    <a:pt x="116715" y="316969"/>
                  </a:cubicBezTo>
                  <a:cubicBezTo>
                    <a:pt x="116715" y="318198"/>
                    <a:pt x="116715" y="320042"/>
                    <a:pt x="116715" y="322501"/>
                  </a:cubicBezTo>
                  <a:cubicBezTo>
                    <a:pt x="116715" y="322501"/>
                    <a:pt x="116715" y="322501"/>
                    <a:pt x="116106" y="322501"/>
                  </a:cubicBezTo>
                  <a:cubicBezTo>
                    <a:pt x="116106" y="322501"/>
                    <a:pt x="116106" y="322501"/>
                    <a:pt x="116106" y="323116"/>
                  </a:cubicBezTo>
                  <a:cubicBezTo>
                    <a:pt x="116106" y="323116"/>
                    <a:pt x="116106" y="323116"/>
                    <a:pt x="114886" y="323116"/>
                  </a:cubicBezTo>
                  <a:cubicBezTo>
                    <a:pt x="114886" y="323116"/>
                    <a:pt x="114886" y="323116"/>
                    <a:pt x="114886" y="323730"/>
                  </a:cubicBezTo>
                  <a:cubicBezTo>
                    <a:pt x="114886" y="323730"/>
                    <a:pt x="114886" y="323730"/>
                    <a:pt x="114276" y="323730"/>
                  </a:cubicBezTo>
                  <a:cubicBezTo>
                    <a:pt x="114276" y="323730"/>
                    <a:pt x="114276" y="323730"/>
                    <a:pt x="114276" y="324345"/>
                  </a:cubicBezTo>
                  <a:cubicBezTo>
                    <a:pt x="114276" y="324345"/>
                    <a:pt x="114276" y="324345"/>
                    <a:pt x="113667" y="324345"/>
                  </a:cubicBezTo>
                  <a:cubicBezTo>
                    <a:pt x="113667" y="324345"/>
                    <a:pt x="113667" y="324345"/>
                    <a:pt x="113667" y="325574"/>
                  </a:cubicBezTo>
                  <a:cubicBezTo>
                    <a:pt x="113667" y="325574"/>
                    <a:pt x="113667" y="325574"/>
                    <a:pt x="113057" y="325574"/>
                  </a:cubicBezTo>
                  <a:cubicBezTo>
                    <a:pt x="113057" y="325574"/>
                    <a:pt x="113057" y="325574"/>
                    <a:pt x="113057" y="326189"/>
                  </a:cubicBezTo>
                  <a:cubicBezTo>
                    <a:pt x="113057" y="326189"/>
                    <a:pt x="113057" y="326189"/>
                    <a:pt x="112447" y="326189"/>
                  </a:cubicBezTo>
                  <a:cubicBezTo>
                    <a:pt x="112447" y="326189"/>
                    <a:pt x="112447" y="326189"/>
                    <a:pt x="112447" y="326804"/>
                  </a:cubicBezTo>
                  <a:cubicBezTo>
                    <a:pt x="112447" y="326804"/>
                    <a:pt x="112447" y="326804"/>
                    <a:pt x="111227" y="326804"/>
                  </a:cubicBezTo>
                  <a:cubicBezTo>
                    <a:pt x="111227" y="326804"/>
                    <a:pt x="111227" y="327418"/>
                    <a:pt x="111227" y="328647"/>
                  </a:cubicBezTo>
                  <a:cubicBezTo>
                    <a:pt x="111227" y="328647"/>
                    <a:pt x="111227" y="328647"/>
                    <a:pt x="110618" y="328647"/>
                  </a:cubicBezTo>
                  <a:cubicBezTo>
                    <a:pt x="110618" y="329262"/>
                    <a:pt x="111837" y="329262"/>
                    <a:pt x="111227" y="331106"/>
                  </a:cubicBezTo>
                  <a:cubicBezTo>
                    <a:pt x="111227" y="331106"/>
                    <a:pt x="111227" y="331106"/>
                    <a:pt x="112447" y="331106"/>
                  </a:cubicBezTo>
                  <a:cubicBezTo>
                    <a:pt x="112447" y="331106"/>
                    <a:pt x="112447" y="331106"/>
                    <a:pt x="112447" y="331721"/>
                  </a:cubicBezTo>
                  <a:cubicBezTo>
                    <a:pt x="111837" y="331721"/>
                    <a:pt x="111227" y="331721"/>
                    <a:pt x="109398" y="332335"/>
                  </a:cubicBezTo>
                  <a:cubicBezTo>
                    <a:pt x="109398" y="332950"/>
                    <a:pt x="109398" y="332335"/>
                    <a:pt x="109398" y="334179"/>
                  </a:cubicBezTo>
                  <a:cubicBezTo>
                    <a:pt x="109398" y="334179"/>
                    <a:pt x="109398" y="334179"/>
                    <a:pt x="108788" y="334179"/>
                  </a:cubicBezTo>
                  <a:cubicBezTo>
                    <a:pt x="108788" y="334179"/>
                    <a:pt x="108788" y="334179"/>
                    <a:pt x="108788" y="334794"/>
                  </a:cubicBezTo>
                  <a:cubicBezTo>
                    <a:pt x="108179" y="334794"/>
                    <a:pt x="108788" y="334794"/>
                    <a:pt x="106959" y="334794"/>
                  </a:cubicBezTo>
                  <a:cubicBezTo>
                    <a:pt x="106959" y="334794"/>
                    <a:pt x="106959" y="334794"/>
                    <a:pt x="106959" y="335409"/>
                  </a:cubicBezTo>
                  <a:cubicBezTo>
                    <a:pt x="106959" y="335409"/>
                    <a:pt x="107569" y="335409"/>
                    <a:pt x="105740" y="335409"/>
                  </a:cubicBezTo>
                  <a:cubicBezTo>
                    <a:pt x="105740" y="335409"/>
                    <a:pt x="105740" y="335409"/>
                    <a:pt x="105740" y="336023"/>
                  </a:cubicBezTo>
                  <a:cubicBezTo>
                    <a:pt x="105740" y="336023"/>
                    <a:pt x="105740" y="336023"/>
                    <a:pt x="105130" y="336023"/>
                  </a:cubicBezTo>
                  <a:cubicBezTo>
                    <a:pt x="105130" y="336638"/>
                    <a:pt x="105130" y="336023"/>
                    <a:pt x="105130" y="337867"/>
                  </a:cubicBezTo>
                  <a:cubicBezTo>
                    <a:pt x="105130" y="337867"/>
                    <a:pt x="105130" y="337867"/>
                    <a:pt x="104520" y="337867"/>
                  </a:cubicBezTo>
                  <a:cubicBezTo>
                    <a:pt x="104520" y="337867"/>
                    <a:pt x="104520" y="337867"/>
                    <a:pt x="104520" y="338482"/>
                  </a:cubicBezTo>
                  <a:cubicBezTo>
                    <a:pt x="103910" y="338482"/>
                    <a:pt x="103301" y="338482"/>
                    <a:pt x="101471" y="338482"/>
                  </a:cubicBezTo>
                  <a:cubicBezTo>
                    <a:pt x="101471" y="338482"/>
                    <a:pt x="101471" y="338482"/>
                    <a:pt x="101471" y="339097"/>
                  </a:cubicBezTo>
                  <a:cubicBezTo>
                    <a:pt x="101471" y="339097"/>
                    <a:pt x="101471" y="339097"/>
                    <a:pt x="100862" y="339097"/>
                  </a:cubicBezTo>
                  <a:cubicBezTo>
                    <a:pt x="100862" y="339097"/>
                    <a:pt x="100862" y="339097"/>
                    <a:pt x="100862" y="339711"/>
                  </a:cubicBezTo>
                  <a:cubicBezTo>
                    <a:pt x="100862" y="339711"/>
                    <a:pt x="100862" y="339711"/>
                    <a:pt x="99642" y="339711"/>
                  </a:cubicBezTo>
                  <a:cubicBezTo>
                    <a:pt x="99642" y="339711"/>
                    <a:pt x="99642" y="339711"/>
                    <a:pt x="99642" y="340326"/>
                  </a:cubicBezTo>
                  <a:cubicBezTo>
                    <a:pt x="99642" y="340326"/>
                    <a:pt x="100251" y="340326"/>
                    <a:pt x="98422" y="340326"/>
                  </a:cubicBezTo>
                  <a:cubicBezTo>
                    <a:pt x="98422" y="340326"/>
                    <a:pt x="98422" y="340326"/>
                    <a:pt x="98422" y="341555"/>
                  </a:cubicBezTo>
                  <a:cubicBezTo>
                    <a:pt x="98422" y="341555"/>
                    <a:pt x="97812" y="341555"/>
                    <a:pt x="96593" y="341555"/>
                  </a:cubicBezTo>
                  <a:cubicBezTo>
                    <a:pt x="96593" y="341555"/>
                    <a:pt x="96593" y="341555"/>
                    <a:pt x="96593" y="342170"/>
                  </a:cubicBezTo>
                  <a:cubicBezTo>
                    <a:pt x="94154" y="342170"/>
                    <a:pt x="92325" y="344014"/>
                    <a:pt x="88056" y="343399"/>
                  </a:cubicBezTo>
                  <a:cubicBezTo>
                    <a:pt x="88056" y="343399"/>
                    <a:pt x="88056" y="343399"/>
                    <a:pt x="88056" y="344014"/>
                  </a:cubicBezTo>
                  <a:cubicBezTo>
                    <a:pt x="88056" y="344628"/>
                    <a:pt x="86227" y="343399"/>
                    <a:pt x="86227" y="345858"/>
                  </a:cubicBezTo>
                  <a:cubicBezTo>
                    <a:pt x="86227" y="345858"/>
                    <a:pt x="86227" y="345858"/>
                    <a:pt x="85008" y="345858"/>
                  </a:cubicBezTo>
                  <a:cubicBezTo>
                    <a:pt x="85008" y="345858"/>
                    <a:pt x="85008" y="345858"/>
                    <a:pt x="85008" y="345243"/>
                  </a:cubicBezTo>
                  <a:cubicBezTo>
                    <a:pt x="84398" y="345243"/>
                    <a:pt x="84398" y="345243"/>
                    <a:pt x="82568" y="345243"/>
                  </a:cubicBezTo>
                  <a:cubicBezTo>
                    <a:pt x="82568" y="345243"/>
                    <a:pt x="82568" y="345243"/>
                    <a:pt x="82568" y="345858"/>
                  </a:cubicBezTo>
                  <a:cubicBezTo>
                    <a:pt x="82568" y="345858"/>
                    <a:pt x="81959" y="345858"/>
                    <a:pt x="80129" y="345858"/>
                  </a:cubicBezTo>
                  <a:cubicBezTo>
                    <a:pt x="80129" y="345858"/>
                    <a:pt x="80129" y="345858"/>
                    <a:pt x="80129" y="346472"/>
                  </a:cubicBezTo>
                  <a:cubicBezTo>
                    <a:pt x="80129" y="346472"/>
                    <a:pt x="80739" y="346472"/>
                    <a:pt x="78910" y="346472"/>
                  </a:cubicBezTo>
                  <a:cubicBezTo>
                    <a:pt x="78910" y="346472"/>
                    <a:pt x="79520" y="347702"/>
                    <a:pt x="77690" y="347702"/>
                  </a:cubicBezTo>
                  <a:cubicBezTo>
                    <a:pt x="77690" y="347702"/>
                    <a:pt x="77690" y="347702"/>
                    <a:pt x="77690" y="347087"/>
                  </a:cubicBezTo>
                  <a:cubicBezTo>
                    <a:pt x="77081" y="347087"/>
                    <a:pt x="77081" y="347087"/>
                    <a:pt x="75251" y="347087"/>
                  </a:cubicBezTo>
                  <a:cubicBezTo>
                    <a:pt x="75251" y="347087"/>
                    <a:pt x="75251" y="347087"/>
                    <a:pt x="75251" y="347702"/>
                  </a:cubicBezTo>
                  <a:cubicBezTo>
                    <a:pt x="75251" y="347702"/>
                    <a:pt x="75251" y="347702"/>
                    <a:pt x="74642" y="347702"/>
                  </a:cubicBezTo>
                  <a:cubicBezTo>
                    <a:pt x="74642" y="347702"/>
                    <a:pt x="74642" y="347702"/>
                    <a:pt x="74642" y="348316"/>
                  </a:cubicBezTo>
                  <a:cubicBezTo>
                    <a:pt x="74642" y="348316"/>
                    <a:pt x="74642" y="348316"/>
                    <a:pt x="74032" y="348316"/>
                  </a:cubicBezTo>
                  <a:cubicBezTo>
                    <a:pt x="74032" y="348316"/>
                    <a:pt x="74032" y="348316"/>
                    <a:pt x="74032" y="349546"/>
                  </a:cubicBezTo>
                  <a:cubicBezTo>
                    <a:pt x="72812" y="349546"/>
                    <a:pt x="71593" y="348316"/>
                    <a:pt x="68544" y="348316"/>
                  </a:cubicBezTo>
                  <a:cubicBezTo>
                    <a:pt x="68544" y="348316"/>
                    <a:pt x="68544" y="348316"/>
                    <a:pt x="68544" y="347702"/>
                  </a:cubicBezTo>
                  <a:cubicBezTo>
                    <a:pt x="68544" y="347702"/>
                    <a:pt x="67325" y="347702"/>
                    <a:pt x="65495" y="347702"/>
                  </a:cubicBezTo>
                  <a:cubicBezTo>
                    <a:pt x="65495" y="347702"/>
                    <a:pt x="65495" y="347702"/>
                    <a:pt x="65495" y="348316"/>
                  </a:cubicBezTo>
                  <a:cubicBezTo>
                    <a:pt x="65495" y="348316"/>
                    <a:pt x="65495" y="348316"/>
                    <a:pt x="64276" y="348316"/>
                  </a:cubicBezTo>
                  <a:cubicBezTo>
                    <a:pt x="64276" y="348316"/>
                    <a:pt x="64276" y="348316"/>
                    <a:pt x="64276" y="349546"/>
                  </a:cubicBezTo>
                  <a:cubicBezTo>
                    <a:pt x="64276" y="349546"/>
                    <a:pt x="64276" y="349546"/>
                    <a:pt x="63666" y="349546"/>
                  </a:cubicBezTo>
                  <a:cubicBezTo>
                    <a:pt x="63666" y="349546"/>
                    <a:pt x="63666" y="349546"/>
                    <a:pt x="63666" y="348316"/>
                  </a:cubicBezTo>
                  <a:cubicBezTo>
                    <a:pt x="63666" y="348316"/>
                    <a:pt x="64276" y="348316"/>
                    <a:pt x="62447" y="348316"/>
                  </a:cubicBezTo>
                  <a:cubicBezTo>
                    <a:pt x="62447" y="347087"/>
                    <a:pt x="61227" y="345243"/>
                    <a:pt x="60617" y="342170"/>
                  </a:cubicBezTo>
                  <a:cubicBezTo>
                    <a:pt x="60617" y="342170"/>
                    <a:pt x="60617" y="342170"/>
                    <a:pt x="60008" y="342170"/>
                  </a:cubicBezTo>
                  <a:cubicBezTo>
                    <a:pt x="60008" y="341555"/>
                    <a:pt x="60008" y="340326"/>
                    <a:pt x="60008" y="338482"/>
                  </a:cubicBezTo>
                  <a:cubicBezTo>
                    <a:pt x="60008" y="338482"/>
                    <a:pt x="60008" y="338482"/>
                    <a:pt x="60617" y="338482"/>
                  </a:cubicBezTo>
                  <a:cubicBezTo>
                    <a:pt x="60617" y="338482"/>
                    <a:pt x="60617" y="338482"/>
                    <a:pt x="60617" y="337867"/>
                  </a:cubicBezTo>
                  <a:cubicBezTo>
                    <a:pt x="60617" y="337867"/>
                    <a:pt x="60617" y="337867"/>
                    <a:pt x="61837" y="337867"/>
                  </a:cubicBezTo>
                  <a:cubicBezTo>
                    <a:pt x="61837" y="337867"/>
                    <a:pt x="61837" y="337867"/>
                    <a:pt x="61837" y="336638"/>
                  </a:cubicBezTo>
                  <a:cubicBezTo>
                    <a:pt x="61837" y="336638"/>
                    <a:pt x="61837" y="336638"/>
                    <a:pt x="62447" y="336638"/>
                  </a:cubicBezTo>
                  <a:cubicBezTo>
                    <a:pt x="62447" y="336638"/>
                    <a:pt x="62447" y="336638"/>
                    <a:pt x="62447" y="337867"/>
                  </a:cubicBezTo>
                  <a:cubicBezTo>
                    <a:pt x="62447" y="337867"/>
                    <a:pt x="62447" y="337867"/>
                    <a:pt x="63056" y="337867"/>
                  </a:cubicBezTo>
                  <a:cubicBezTo>
                    <a:pt x="63056" y="337867"/>
                    <a:pt x="63056" y="337867"/>
                    <a:pt x="63056" y="336638"/>
                  </a:cubicBezTo>
                  <a:cubicBezTo>
                    <a:pt x="63056" y="336638"/>
                    <a:pt x="63056" y="336638"/>
                    <a:pt x="64276" y="336638"/>
                  </a:cubicBezTo>
                  <a:cubicBezTo>
                    <a:pt x="64276" y="336638"/>
                    <a:pt x="64276" y="336638"/>
                    <a:pt x="64276" y="336023"/>
                  </a:cubicBezTo>
                  <a:cubicBezTo>
                    <a:pt x="64276" y="336023"/>
                    <a:pt x="64276" y="336023"/>
                    <a:pt x="65495" y="336023"/>
                  </a:cubicBezTo>
                  <a:cubicBezTo>
                    <a:pt x="65495" y="336023"/>
                    <a:pt x="65495" y="335409"/>
                    <a:pt x="65495" y="334179"/>
                  </a:cubicBezTo>
                  <a:cubicBezTo>
                    <a:pt x="65495" y="334179"/>
                    <a:pt x="65495" y="334179"/>
                    <a:pt x="66105" y="334179"/>
                  </a:cubicBezTo>
                  <a:cubicBezTo>
                    <a:pt x="66105" y="333565"/>
                    <a:pt x="66105" y="334179"/>
                    <a:pt x="66105" y="332335"/>
                  </a:cubicBezTo>
                  <a:cubicBezTo>
                    <a:pt x="66105" y="332335"/>
                    <a:pt x="66105" y="332335"/>
                    <a:pt x="66715" y="332335"/>
                  </a:cubicBezTo>
                  <a:cubicBezTo>
                    <a:pt x="66715" y="332335"/>
                    <a:pt x="66715" y="332335"/>
                    <a:pt x="66715" y="331721"/>
                  </a:cubicBezTo>
                  <a:cubicBezTo>
                    <a:pt x="66715" y="331721"/>
                    <a:pt x="66715" y="331721"/>
                    <a:pt x="66105" y="331721"/>
                  </a:cubicBezTo>
                  <a:cubicBezTo>
                    <a:pt x="66105" y="331721"/>
                    <a:pt x="66105" y="331721"/>
                    <a:pt x="66105" y="331106"/>
                  </a:cubicBezTo>
                  <a:cubicBezTo>
                    <a:pt x="66105" y="331106"/>
                    <a:pt x="65495" y="331106"/>
                    <a:pt x="67325" y="331106"/>
                  </a:cubicBezTo>
                  <a:cubicBezTo>
                    <a:pt x="67325" y="331106"/>
                    <a:pt x="67325" y="331106"/>
                    <a:pt x="67325" y="330491"/>
                  </a:cubicBezTo>
                  <a:cubicBezTo>
                    <a:pt x="67325" y="330491"/>
                    <a:pt x="67934" y="330491"/>
                    <a:pt x="69764" y="330491"/>
                  </a:cubicBezTo>
                  <a:cubicBezTo>
                    <a:pt x="69764" y="330491"/>
                    <a:pt x="69764" y="330491"/>
                    <a:pt x="69764" y="329877"/>
                  </a:cubicBezTo>
                  <a:cubicBezTo>
                    <a:pt x="70373" y="330491"/>
                    <a:pt x="70373" y="328647"/>
                    <a:pt x="72203" y="328033"/>
                  </a:cubicBezTo>
                  <a:cubicBezTo>
                    <a:pt x="72203" y="328033"/>
                    <a:pt x="72203" y="328033"/>
                    <a:pt x="72203" y="327418"/>
                  </a:cubicBezTo>
                  <a:cubicBezTo>
                    <a:pt x="72203" y="327418"/>
                    <a:pt x="72203" y="327418"/>
                    <a:pt x="73422" y="327418"/>
                  </a:cubicBezTo>
                  <a:cubicBezTo>
                    <a:pt x="73422" y="327418"/>
                    <a:pt x="73422" y="327418"/>
                    <a:pt x="73422" y="326189"/>
                  </a:cubicBezTo>
                  <a:cubicBezTo>
                    <a:pt x="73422" y="326189"/>
                    <a:pt x="73422" y="326189"/>
                    <a:pt x="74032" y="326189"/>
                  </a:cubicBezTo>
                  <a:cubicBezTo>
                    <a:pt x="74032" y="326189"/>
                    <a:pt x="74032" y="326189"/>
                    <a:pt x="74032" y="325574"/>
                  </a:cubicBezTo>
                  <a:cubicBezTo>
                    <a:pt x="74032" y="325574"/>
                    <a:pt x="74032" y="325574"/>
                    <a:pt x="73422" y="325574"/>
                  </a:cubicBezTo>
                  <a:cubicBezTo>
                    <a:pt x="73422" y="324960"/>
                    <a:pt x="73422" y="324345"/>
                    <a:pt x="73422" y="322501"/>
                  </a:cubicBezTo>
                  <a:cubicBezTo>
                    <a:pt x="74032" y="322501"/>
                    <a:pt x="74642" y="321886"/>
                    <a:pt x="77081" y="321886"/>
                  </a:cubicBezTo>
                  <a:cubicBezTo>
                    <a:pt x="77081" y="321886"/>
                    <a:pt x="77081" y="321886"/>
                    <a:pt x="77081" y="320657"/>
                  </a:cubicBezTo>
                  <a:cubicBezTo>
                    <a:pt x="77081" y="320657"/>
                    <a:pt x="77081" y="320657"/>
                    <a:pt x="75861" y="320657"/>
                  </a:cubicBezTo>
                  <a:cubicBezTo>
                    <a:pt x="75861" y="320657"/>
                    <a:pt x="75861" y="320657"/>
                    <a:pt x="75861" y="320042"/>
                  </a:cubicBezTo>
                  <a:cubicBezTo>
                    <a:pt x="75861" y="320042"/>
                    <a:pt x="75861" y="320042"/>
                    <a:pt x="77081" y="320042"/>
                  </a:cubicBezTo>
                  <a:cubicBezTo>
                    <a:pt x="77081" y="320042"/>
                    <a:pt x="77081" y="320042"/>
                    <a:pt x="77081" y="319428"/>
                  </a:cubicBezTo>
                  <a:cubicBezTo>
                    <a:pt x="77081" y="319428"/>
                    <a:pt x="77081" y="319428"/>
                    <a:pt x="77690" y="319428"/>
                  </a:cubicBezTo>
                  <a:cubicBezTo>
                    <a:pt x="77690" y="318813"/>
                    <a:pt x="77690" y="318198"/>
                    <a:pt x="77690" y="316354"/>
                  </a:cubicBezTo>
                  <a:cubicBezTo>
                    <a:pt x="77690" y="316354"/>
                    <a:pt x="77690" y="316354"/>
                    <a:pt x="77081" y="316354"/>
                  </a:cubicBezTo>
                  <a:cubicBezTo>
                    <a:pt x="77081" y="316354"/>
                    <a:pt x="77081" y="316354"/>
                    <a:pt x="77081" y="315740"/>
                  </a:cubicBezTo>
                  <a:cubicBezTo>
                    <a:pt x="77081" y="315740"/>
                    <a:pt x="77081" y="315740"/>
                    <a:pt x="75861" y="315740"/>
                  </a:cubicBezTo>
                  <a:cubicBezTo>
                    <a:pt x="76471" y="315125"/>
                    <a:pt x="75861" y="315125"/>
                    <a:pt x="75251" y="313896"/>
                  </a:cubicBezTo>
                  <a:cubicBezTo>
                    <a:pt x="75251" y="313896"/>
                    <a:pt x="75251" y="313896"/>
                    <a:pt x="74642" y="313896"/>
                  </a:cubicBezTo>
                  <a:cubicBezTo>
                    <a:pt x="74642" y="313281"/>
                    <a:pt x="74642" y="313896"/>
                    <a:pt x="74642" y="312052"/>
                  </a:cubicBezTo>
                  <a:cubicBezTo>
                    <a:pt x="74642" y="312052"/>
                    <a:pt x="74642" y="312052"/>
                    <a:pt x="74032" y="312052"/>
                  </a:cubicBezTo>
                  <a:cubicBezTo>
                    <a:pt x="73422" y="311437"/>
                    <a:pt x="75251" y="310822"/>
                    <a:pt x="74642" y="308364"/>
                  </a:cubicBezTo>
                  <a:cubicBezTo>
                    <a:pt x="74642" y="308364"/>
                    <a:pt x="74642" y="308364"/>
                    <a:pt x="75251" y="308364"/>
                  </a:cubicBezTo>
                  <a:cubicBezTo>
                    <a:pt x="75251" y="308364"/>
                    <a:pt x="75251" y="308979"/>
                    <a:pt x="75251" y="307135"/>
                  </a:cubicBezTo>
                  <a:cubicBezTo>
                    <a:pt x="74642" y="307135"/>
                    <a:pt x="73422" y="307135"/>
                    <a:pt x="71593" y="307135"/>
                  </a:cubicBezTo>
                  <a:cubicBezTo>
                    <a:pt x="71593" y="307135"/>
                    <a:pt x="71593" y="306520"/>
                    <a:pt x="71593" y="308364"/>
                  </a:cubicBezTo>
                  <a:cubicBezTo>
                    <a:pt x="71593" y="308364"/>
                    <a:pt x="71593" y="308364"/>
                    <a:pt x="70983" y="308364"/>
                  </a:cubicBezTo>
                  <a:cubicBezTo>
                    <a:pt x="70983" y="308364"/>
                    <a:pt x="70983" y="308364"/>
                    <a:pt x="70983" y="308979"/>
                  </a:cubicBezTo>
                  <a:cubicBezTo>
                    <a:pt x="70373" y="308979"/>
                    <a:pt x="69154" y="308979"/>
                    <a:pt x="66715" y="308979"/>
                  </a:cubicBezTo>
                  <a:cubicBezTo>
                    <a:pt x="66715" y="308979"/>
                    <a:pt x="66715" y="308979"/>
                    <a:pt x="66715" y="308364"/>
                  </a:cubicBezTo>
                  <a:cubicBezTo>
                    <a:pt x="66715" y="308364"/>
                    <a:pt x="66715" y="308364"/>
                    <a:pt x="66105" y="308364"/>
                  </a:cubicBezTo>
                  <a:cubicBezTo>
                    <a:pt x="66105" y="308979"/>
                    <a:pt x="66105" y="308364"/>
                    <a:pt x="66105" y="310208"/>
                  </a:cubicBezTo>
                  <a:cubicBezTo>
                    <a:pt x="65495" y="310208"/>
                    <a:pt x="65495" y="310208"/>
                    <a:pt x="63666" y="310208"/>
                  </a:cubicBezTo>
                  <a:cubicBezTo>
                    <a:pt x="63666" y="310208"/>
                    <a:pt x="63666" y="310208"/>
                    <a:pt x="63666" y="310822"/>
                  </a:cubicBezTo>
                  <a:cubicBezTo>
                    <a:pt x="63666" y="310822"/>
                    <a:pt x="64276" y="310822"/>
                    <a:pt x="62447" y="310822"/>
                  </a:cubicBezTo>
                  <a:cubicBezTo>
                    <a:pt x="62447" y="310822"/>
                    <a:pt x="62447" y="310822"/>
                    <a:pt x="62447" y="310208"/>
                  </a:cubicBezTo>
                  <a:cubicBezTo>
                    <a:pt x="62447" y="310208"/>
                    <a:pt x="62447" y="310208"/>
                    <a:pt x="60617" y="310208"/>
                  </a:cubicBezTo>
                  <a:cubicBezTo>
                    <a:pt x="60617" y="310208"/>
                    <a:pt x="60617" y="310208"/>
                    <a:pt x="60617" y="310822"/>
                  </a:cubicBezTo>
                  <a:cubicBezTo>
                    <a:pt x="60617" y="310822"/>
                    <a:pt x="61227" y="310822"/>
                    <a:pt x="59398" y="310822"/>
                  </a:cubicBezTo>
                  <a:cubicBezTo>
                    <a:pt x="59398" y="310822"/>
                    <a:pt x="59398" y="310822"/>
                    <a:pt x="59398" y="311437"/>
                  </a:cubicBezTo>
                  <a:cubicBezTo>
                    <a:pt x="59398" y="311437"/>
                    <a:pt x="59398" y="311437"/>
                    <a:pt x="58788" y="311437"/>
                  </a:cubicBezTo>
                  <a:cubicBezTo>
                    <a:pt x="58788" y="311437"/>
                    <a:pt x="58788" y="311437"/>
                    <a:pt x="58788" y="312052"/>
                  </a:cubicBezTo>
                  <a:cubicBezTo>
                    <a:pt x="58788" y="312052"/>
                    <a:pt x="57569" y="310822"/>
                    <a:pt x="55739" y="311437"/>
                  </a:cubicBezTo>
                  <a:cubicBezTo>
                    <a:pt x="55739" y="311437"/>
                    <a:pt x="55739" y="311437"/>
                    <a:pt x="55739" y="312666"/>
                  </a:cubicBezTo>
                  <a:cubicBezTo>
                    <a:pt x="55130" y="313281"/>
                    <a:pt x="55130" y="312666"/>
                    <a:pt x="53910" y="312052"/>
                  </a:cubicBezTo>
                  <a:cubicBezTo>
                    <a:pt x="53910" y="312052"/>
                    <a:pt x="53910" y="312052"/>
                    <a:pt x="53910" y="311437"/>
                  </a:cubicBezTo>
                  <a:cubicBezTo>
                    <a:pt x="53300" y="311437"/>
                    <a:pt x="52081" y="312666"/>
                    <a:pt x="50251" y="312052"/>
                  </a:cubicBezTo>
                  <a:cubicBezTo>
                    <a:pt x="50251" y="312052"/>
                    <a:pt x="50251" y="310822"/>
                    <a:pt x="50251" y="308979"/>
                  </a:cubicBezTo>
                  <a:cubicBezTo>
                    <a:pt x="48422" y="308979"/>
                    <a:pt x="46593" y="308979"/>
                    <a:pt x="43544" y="308979"/>
                  </a:cubicBezTo>
                  <a:cubicBezTo>
                    <a:pt x="43544" y="309593"/>
                    <a:pt x="44154" y="307749"/>
                    <a:pt x="42325" y="307749"/>
                  </a:cubicBezTo>
                  <a:cubicBezTo>
                    <a:pt x="42325" y="307749"/>
                    <a:pt x="42325" y="307749"/>
                    <a:pt x="42325" y="306520"/>
                  </a:cubicBezTo>
                  <a:cubicBezTo>
                    <a:pt x="41715" y="306520"/>
                    <a:pt x="41715" y="306520"/>
                    <a:pt x="39886" y="306520"/>
                  </a:cubicBezTo>
                  <a:cubicBezTo>
                    <a:pt x="39886" y="306520"/>
                    <a:pt x="39886" y="306520"/>
                    <a:pt x="39886" y="305905"/>
                  </a:cubicBezTo>
                  <a:cubicBezTo>
                    <a:pt x="39886" y="305905"/>
                    <a:pt x="39886" y="305905"/>
                    <a:pt x="39276" y="305905"/>
                  </a:cubicBezTo>
                  <a:cubicBezTo>
                    <a:pt x="39276" y="305905"/>
                    <a:pt x="39276" y="305905"/>
                    <a:pt x="39276" y="304676"/>
                  </a:cubicBezTo>
                  <a:cubicBezTo>
                    <a:pt x="39276" y="304676"/>
                    <a:pt x="39276" y="304676"/>
                    <a:pt x="38666" y="304676"/>
                  </a:cubicBezTo>
                  <a:cubicBezTo>
                    <a:pt x="38056" y="304676"/>
                    <a:pt x="39276" y="304061"/>
                    <a:pt x="37447" y="302832"/>
                  </a:cubicBezTo>
                  <a:cubicBezTo>
                    <a:pt x="37447" y="302832"/>
                    <a:pt x="37447" y="302832"/>
                    <a:pt x="37447" y="303447"/>
                  </a:cubicBezTo>
                  <a:cubicBezTo>
                    <a:pt x="37447" y="303447"/>
                    <a:pt x="37447" y="303447"/>
                    <a:pt x="36837" y="303447"/>
                  </a:cubicBezTo>
                  <a:cubicBezTo>
                    <a:pt x="36837" y="303447"/>
                    <a:pt x="36837" y="303447"/>
                    <a:pt x="36837" y="302832"/>
                  </a:cubicBezTo>
                  <a:cubicBezTo>
                    <a:pt x="36227" y="302832"/>
                    <a:pt x="35008" y="302832"/>
                    <a:pt x="32569" y="302217"/>
                  </a:cubicBezTo>
                  <a:cubicBezTo>
                    <a:pt x="32569" y="302217"/>
                    <a:pt x="32569" y="302217"/>
                    <a:pt x="32569" y="300988"/>
                  </a:cubicBezTo>
                  <a:cubicBezTo>
                    <a:pt x="32569" y="300988"/>
                    <a:pt x="33178" y="300988"/>
                    <a:pt x="31349" y="300988"/>
                  </a:cubicBezTo>
                  <a:cubicBezTo>
                    <a:pt x="31349" y="300988"/>
                    <a:pt x="31349" y="300988"/>
                    <a:pt x="31349" y="300373"/>
                  </a:cubicBezTo>
                  <a:cubicBezTo>
                    <a:pt x="31349" y="300373"/>
                    <a:pt x="31349" y="300373"/>
                    <a:pt x="30739" y="300373"/>
                  </a:cubicBezTo>
                  <a:cubicBezTo>
                    <a:pt x="30739" y="300373"/>
                    <a:pt x="30739" y="300373"/>
                    <a:pt x="30739" y="299759"/>
                  </a:cubicBezTo>
                  <a:cubicBezTo>
                    <a:pt x="30130" y="299759"/>
                    <a:pt x="30130" y="300373"/>
                    <a:pt x="28910" y="299144"/>
                  </a:cubicBezTo>
                  <a:cubicBezTo>
                    <a:pt x="28910" y="299144"/>
                    <a:pt x="28910" y="299144"/>
                    <a:pt x="28910" y="299759"/>
                  </a:cubicBezTo>
                  <a:cubicBezTo>
                    <a:pt x="28910" y="299759"/>
                    <a:pt x="28300" y="299759"/>
                    <a:pt x="27081" y="299759"/>
                  </a:cubicBezTo>
                  <a:cubicBezTo>
                    <a:pt x="27081" y="299759"/>
                    <a:pt x="27081" y="299759"/>
                    <a:pt x="27081" y="300373"/>
                  </a:cubicBezTo>
                  <a:cubicBezTo>
                    <a:pt x="27081" y="300373"/>
                    <a:pt x="27081" y="300373"/>
                    <a:pt x="25861" y="300373"/>
                  </a:cubicBezTo>
                  <a:cubicBezTo>
                    <a:pt x="25861" y="300373"/>
                    <a:pt x="25861" y="300988"/>
                    <a:pt x="25861" y="299144"/>
                  </a:cubicBezTo>
                  <a:cubicBezTo>
                    <a:pt x="25861" y="299144"/>
                    <a:pt x="26471" y="299144"/>
                    <a:pt x="24642" y="299144"/>
                  </a:cubicBezTo>
                  <a:cubicBezTo>
                    <a:pt x="24642" y="299144"/>
                    <a:pt x="24642" y="299144"/>
                    <a:pt x="24642" y="298529"/>
                  </a:cubicBezTo>
                  <a:cubicBezTo>
                    <a:pt x="24642" y="298529"/>
                    <a:pt x="24642" y="298529"/>
                    <a:pt x="24032" y="298529"/>
                  </a:cubicBezTo>
                  <a:cubicBezTo>
                    <a:pt x="24032" y="297300"/>
                    <a:pt x="24032" y="296071"/>
                    <a:pt x="24032" y="294227"/>
                  </a:cubicBezTo>
                  <a:cubicBezTo>
                    <a:pt x="24032" y="294227"/>
                    <a:pt x="24032" y="294227"/>
                    <a:pt x="23422" y="294227"/>
                  </a:cubicBezTo>
                  <a:cubicBezTo>
                    <a:pt x="23422" y="294227"/>
                    <a:pt x="23422" y="294227"/>
                    <a:pt x="23422" y="292998"/>
                  </a:cubicBezTo>
                  <a:cubicBezTo>
                    <a:pt x="23422" y="292998"/>
                    <a:pt x="23422" y="292998"/>
                    <a:pt x="22812" y="292998"/>
                  </a:cubicBezTo>
                  <a:cubicBezTo>
                    <a:pt x="22812" y="292998"/>
                    <a:pt x="22812" y="292998"/>
                    <a:pt x="22812" y="294227"/>
                  </a:cubicBezTo>
                  <a:cubicBezTo>
                    <a:pt x="22812" y="294227"/>
                    <a:pt x="22812" y="294227"/>
                    <a:pt x="21593" y="294227"/>
                  </a:cubicBezTo>
                  <a:cubicBezTo>
                    <a:pt x="21593" y="293612"/>
                    <a:pt x="21593" y="294227"/>
                    <a:pt x="21593" y="292383"/>
                  </a:cubicBezTo>
                  <a:cubicBezTo>
                    <a:pt x="21593" y="292383"/>
                    <a:pt x="21593" y="292383"/>
                    <a:pt x="20983" y="292383"/>
                  </a:cubicBezTo>
                  <a:cubicBezTo>
                    <a:pt x="20983" y="292383"/>
                    <a:pt x="20983" y="291154"/>
                    <a:pt x="20983" y="289310"/>
                  </a:cubicBezTo>
                  <a:cubicBezTo>
                    <a:pt x="20983" y="289310"/>
                    <a:pt x="21593" y="289310"/>
                    <a:pt x="19764" y="289310"/>
                  </a:cubicBezTo>
                  <a:cubicBezTo>
                    <a:pt x="19154" y="288695"/>
                    <a:pt x="19764" y="285622"/>
                    <a:pt x="16715" y="285622"/>
                  </a:cubicBezTo>
                  <a:cubicBezTo>
                    <a:pt x="16715" y="285622"/>
                    <a:pt x="16715" y="285622"/>
                    <a:pt x="16715" y="285007"/>
                  </a:cubicBezTo>
                  <a:cubicBezTo>
                    <a:pt x="16715" y="285007"/>
                    <a:pt x="16715" y="285007"/>
                    <a:pt x="16105" y="285007"/>
                  </a:cubicBezTo>
                  <a:cubicBezTo>
                    <a:pt x="16105" y="285007"/>
                    <a:pt x="16105" y="285007"/>
                    <a:pt x="16105" y="284392"/>
                  </a:cubicBezTo>
                  <a:cubicBezTo>
                    <a:pt x="16105" y="284392"/>
                    <a:pt x="16105" y="284392"/>
                    <a:pt x="16715" y="284392"/>
                  </a:cubicBezTo>
                  <a:cubicBezTo>
                    <a:pt x="16715" y="283163"/>
                    <a:pt x="16715" y="281319"/>
                    <a:pt x="16715" y="278860"/>
                  </a:cubicBezTo>
                  <a:cubicBezTo>
                    <a:pt x="17325" y="278246"/>
                    <a:pt x="18544" y="279475"/>
                    <a:pt x="20373" y="277631"/>
                  </a:cubicBezTo>
                  <a:cubicBezTo>
                    <a:pt x="20373" y="277631"/>
                    <a:pt x="20373" y="277631"/>
                    <a:pt x="20373" y="278860"/>
                  </a:cubicBezTo>
                  <a:cubicBezTo>
                    <a:pt x="20373" y="278860"/>
                    <a:pt x="20373" y="278860"/>
                    <a:pt x="20983" y="278860"/>
                  </a:cubicBezTo>
                  <a:cubicBezTo>
                    <a:pt x="20983" y="278860"/>
                    <a:pt x="20983" y="278860"/>
                    <a:pt x="20983" y="277631"/>
                  </a:cubicBezTo>
                  <a:cubicBezTo>
                    <a:pt x="20983" y="277631"/>
                    <a:pt x="20983" y="277631"/>
                    <a:pt x="20373" y="277631"/>
                  </a:cubicBezTo>
                  <a:cubicBezTo>
                    <a:pt x="20373" y="277631"/>
                    <a:pt x="20373" y="277631"/>
                    <a:pt x="20373" y="277017"/>
                  </a:cubicBezTo>
                  <a:cubicBezTo>
                    <a:pt x="20373" y="277017"/>
                    <a:pt x="20373" y="277017"/>
                    <a:pt x="19764" y="277017"/>
                  </a:cubicBezTo>
                  <a:cubicBezTo>
                    <a:pt x="19764" y="277017"/>
                    <a:pt x="19764" y="277017"/>
                    <a:pt x="19764" y="276402"/>
                  </a:cubicBezTo>
                  <a:cubicBezTo>
                    <a:pt x="19764" y="276402"/>
                    <a:pt x="19764" y="276402"/>
                    <a:pt x="19154" y="276402"/>
                  </a:cubicBezTo>
                  <a:cubicBezTo>
                    <a:pt x="19154" y="276402"/>
                    <a:pt x="19154" y="276402"/>
                    <a:pt x="19154" y="275787"/>
                  </a:cubicBezTo>
                  <a:cubicBezTo>
                    <a:pt x="19154" y="275787"/>
                    <a:pt x="19154" y="275787"/>
                    <a:pt x="17934" y="275787"/>
                  </a:cubicBezTo>
                  <a:cubicBezTo>
                    <a:pt x="17934" y="275787"/>
                    <a:pt x="17934" y="275173"/>
                    <a:pt x="17934" y="273329"/>
                  </a:cubicBezTo>
                  <a:cubicBezTo>
                    <a:pt x="17934" y="273329"/>
                    <a:pt x="18544" y="273329"/>
                    <a:pt x="16715" y="273329"/>
                  </a:cubicBezTo>
                  <a:cubicBezTo>
                    <a:pt x="16715" y="273329"/>
                    <a:pt x="16715" y="273329"/>
                    <a:pt x="16715" y="272714"/>
                  </a:cubicBezTo>
                  <a:cubicBezTo>
                    <a:pt x="16715" y="272714"/>
                    <a:pt x="16715" y="272714"/>
                    <a:pt x="16105" y="272714"/>
                  </a:cubicBezTo>
                  <a:cubicBezTo>
                    <a:pt x="16105" y="272714"/>
                    <a:pt x="16105" y="272714"/>
                    <a:pt x="16105" y="271485"/>
                  </a:cubicBezTo>
                  <a:cubicBezTo>
                    <a:pt x="16105" y="271485"/>
                    <a:pt x="16105" y="271485"/>
                    <a:pt x="15495" y="271485"/>
                  </a:cubicBezTo>
                  <a:cubicBezTo>
                    <a:pt x="15495" y="271485"/>
                    <a:pt x="15495" y="271485"/>
                    <a:pt x="15495" y="270870"/>
                  </a:cubicBezTo>
                  <a:cubicBezTo>
                    <a:pt x="15495" y="270870"/>
                    <a:pt x="15495" y="270870"/>
                    <a:pt x="14886" y="270870"/>
                  </a:cubicBezTo>
                  <a:cubicBezTo>
                    <a:pt x="14886" y="270255"/>
                    <a:pt x="14886" y="269026"/>
                    <a:pt x="14886" y="267182"/>
                  </a:cubicBezTo>
                  <a:cubicBezTo>
                    <a:pt x="14886" y="267182"/>
                    <a:pt x="14886" y="267182"/>
                    <a:pt x="15495" y="267182"/>
                  </a:cubicBezTo>
                  <a:cubicBezTo>
                    <a:pt x="15495" y="267182"/>
                    <a:pt x="15495" y="267182"/>
                    <a:pt x="15495" y="265953"/>
                  </a:cubicBezTo>
                  <a:cubicBezTo>
                    <a:pt x="15495" y="265953"/>
                    <a:pt x="15495" y="265953"/>
                    <a:pt x="16105" y="265953"/>
                  </a:cubicBezTo>
                  <a:cubicBezTo>
                    <a:pt x="16105" y="265953"/>
                    <a:pt x="16105" y="266567"/>
                    <a:pt x="16105" y="264723"/>
                  </a:cubicBezTo>
                  <a:cubicBezTo>
                    <a:pt x="16105" y="264723"/>
                    <a:pt x="17325" y="264723"/>
                    <a:pt x="19154" y="264723"/>
                  </a:cubicBezTo>
                  <a:cubicBezTo>
                    <a:pt x="19154" y="264723"/>
                    <a:pt x="17934" y="263494"/>
                    <a:pt x="20373" y="263494"/>
                  </a:cubicBezTo>
                  <a:cubicBezTo>
                    <a:pt x="20373" y="262879"/>
                    <a:pt x="20373" y="262265"/>
                    <a:pt x="20373" y="260421"/>
                  </a:cubicBezTo>
                  <a:cubicBezTo>
                    <a:pt x="20373" y="260421"/>
                    <a:pt x="20373" y="260421"/>
                    <a:pt x="20983" y="260421"/>
                  </a:cubicBezTo>
                  <a:cubicBezTo>
                    <a:pt x="20983" y="260421"/>
                    <a:pt x="20983" y="260421"/>
                    <a:pt x="20983" y="259806"/>
                  </a:cubicBezTo>
                  <a:cubicBezTo>
                    <a:pt x="20983" y="259806"/>
                    <a:pt x="20983" y="259806"/>
                    <a:pt x="21593" y="259806"/>
                  </a:cubicBezTo>
                  <a:cubicBezTo>
                    <a:pt x="21593" y="259192"/>
                    <a:pt x="21593" y="259806"/>
                    <a:pt x="21593" y="257962"/>
                  </a:cubicBezTo>
                  <a:cubicBezTo>
                    <a:pt x="22203" y="257962"/>
                    <a:pt x="21593" y="257962"/>
                    <a:pt x="23422" y="257962"/>
                  </a:cubicBezTo>
                  <a:cubicBezTo>
                    <a:pt x="23422" y="257962"/>
                    <a:pt x="23422" y="258577"/>
                    <a:pt x="23422" y="256733"/>
                  </a:cubicBezTo>
                  <a:cubicBezTo>
                    <a:pt x="23422" y="256733"/>
                    <a:pt x="23422" y="256733"/>
                    <a:pt x="22812" y="256733"/>
                  </a:cubicBezTo>
                  <a:cubicBezTo>
                    <a:pt x="22203" y="256733"/>
                    <a:pt x="23422" y="256118"/>
                    <a:pt x="21593" y="254274"/>
                  </a:cubicBezTo>
                  <a:cubicBezTo>
                    <a:pt x="21593" y="254274"/>
                    <a:pt x="21593" y="254274"/>
                    <a:pt x="22812" y="254274"/>
                  </a:cubicBezTo>
                  <a:cubicBezTo>
                    <a:pt x="22812" y="254274"/>
                    <a:pt x="22812" y="254274"/>
                    <a:pt x="22812" y="252430"/>
                  </a:cubicBezTo>
                  <a:cubicBezTo>
                    <a:pt x="22812" y="252430"/>
                    <a:pt x="22812" y="252430"/>
                    <a:pt x="23422" y="252430"/>
                  </a:cubicBezTo>
                  <a:cubicBezTo>
                    <a:pt x="23422" y="252430"/>
                    <a:pt x="23422" y="252430"/>
                    <a:pt x="23422" y="251816"/>
                  </a:cubicBezTo>
                  <a:cubicBezTo>
                    <a:pt x="23422" y="251816"/>
                    <a:pt x="22812" y="251816"/>
                    <a:pt x="24642" y="251816"/>
                  </a:cubicBezTo>
                  <a:cubicBezTo>
                    <a:pt x="24642" y="251816"/>
                    <a:pt x="24642" y="251816"/>
                    <a:pt x="24642" y="251201"/>
                  </a:cubicBezTo>
                  <a:cubicBezTo>
                    <a:pt x="26471" y="250586"/>
                    <a:pt x="28300" y="251816"/>
                    <a:pt x="31959" y="251816"/>
                  </a:cubicBezTo>
                  <a:cubicBezTo>
                    <a:pt x="31959" y="251201"/>
                    <a:pt x="31959" y="251816"/>
                    <a:pt x="31959" y="249972"/>
                  </a:cubicBezTo>
                  <a:cubicBezTo>
                    <a:pt x="31959" y="249972"/>
                    <a:pt x="31959" y="249972"/>
                    <a:pt x="31349" y="249972"/>
                  </a:cubicBezTo>
                  <a:cubicBezTo>
                    <a:pt x="31349" y="249972"/>
                    <a:pt x="31349" y="250586"/>
                    <a:pt x="31349" y="248742"/>
                  </a:cubicBezTo>
                  <a:cubicBezTo>
                    <a:pt x="31349" y="248742"/>
                    <a:pt x="31349" y="248742"/>
                    <a:pt x="30739" y="248742"/>
                  </a:cubicBezTo>
                  <a:cubicBezTo>
                    <a:pt x="30739" y="248742"/>
                    <a:pt x="30739" y="248742"/>
                    <a:pt x="30739" y="248128"/>
                  </a:cubicBezTo>
                  <a:cubicBezTo>
                    <a:pt x="30130" y="248128"/>
                    <a:pt x="30130" y="247513"/>
                    <a:pt x="28300" y="247513"/>
                  </a:cubicBezTo>
                  <a:cubicBezTo>
                    <a:pt x="28300" y="246284"/>
                    <a:pt x="28300" y="245054"/>
                    <a:pt x="28300" y="243211"/>
                  </a:cubicBezTo>
                  <a:cubicBezTo>
                    <a:pt x="28300" y="243211"/>
                    <a:pt x="28300" y="243211"/>
                    <a:pt x="27691" y="243211"/>
                  </a:cubicBezTo>
                  <a:cubicBezTo>
                    <a:pt x="27691" y="243211"/>
                    <a:pt x="27691" y="243211"/>
                    <a:pt x="28300" y="241981"/>
                  </a:cubicBezTo>
                  <a:cubicBezTo>
                    <a:pt x="28910" y="241981"/>
                    <a:pt x="27691" y="241981"/>
                    <a:pt x="27691" y="240752"/>
                  </a:cubicBezTo>
                  <a:cubicBezTo>
                    <a:pt x="27081" y="240752"/>
                    <a:pt x="27081" y="241367"/>
                    <a:pt x="25861" y="240137"/>
                  </a:cubicBezTo>
                  <a:cubicBezTo>
                    <a:pt x="25861" y="240137"/>
                    <a:pt x="25861" y="240137"/>
                    <a:pt x="27081" y="240137"/>
                  </a:cubicBezTo>
                  <a:cubicBezTo>
                    <a:pt x="27081" y="240137"/>
                    <a:pt x="27081" y="240137"/>
                    <a:pt x="27081" y="239523"/>
                  </a:cubicBezTo>
                  <a:cubicBezTo>
                    <a:pt x="27081" y="239523"/>
                    <a:pt x="27081" y="239523"/>
                    <a:pt x="27691" y="239523"/>
                  </a:cubicBezTo>
                  <a:cubicBezTo>
                    <a:pt x="27081" y="238908"/>
                    <a:pt x="28300" y="238293"/>
                    <a:pt x="28300" y="236449"/>
                  </a:cubicBezTo>
                  <a:cubicBezTo>
                    <a:pt x="28300" y="236449"/>
                    <a:pt x="28300" y="236449"/>
                    <a:pt x="27691" y="236449"/>
                  </a:cubicBezTo>
                  <a:cubicBezTo>
                    <a:pt x="27691" y="236449"/>
                    <a:pt x="27691" y="236449"/>
                    <a:pt x="27691" y="235835"/>
                  </a:cubicBezTo>
                  <a:cubicBezTo>
                    <a:pt x="27691" y="235835"/>
                    <a:pt x="27691" y="235835"/>
                    <a:pt x="27081" y="235835"/>
                  </a:cubicBezTo>
                  <a:cubicBezTo>
                    <a:pt x="27081" y="235835"/>
                    <a:pt x="27081" y="235835"/>
                    <a:pt x="27081" y="234605"/>
                  </a:cubicBezTo>
                  <a:cubicBezTo>
                    <a:pt x="27081" y="234605"/>
                    <a:pt x="27081" y="234605"/>
                    <a:pt x="25861" y="234605"/>
                  </a:cubicBezTo>
                  <a:cubicBezTo>
                    <a:pt x="25861" y="234605"/>
                    <a:pt x="25861" y="234605"/>
                    <a:pt x="25861" y="233991"/>
                  </a:cubicBezTo>
                  <a:cubicBezTo>
                    <a:pt x="25861" y="233991"/>
                    <a:pt x="25861" y="233991"/>
                    <a:pt x="24032" y="233991"/>
                  </a:cubicBezTo>
                  <a:cubicBezTo>
                    <a:pt x="24032" y="233991"/>
                    <a:pt x="24032" y="233991"/>
                    <a:pt x="24032" y="233376"/>
                  </a:cubicBezTo>
                  <a:cubicBezTo>
                    <a:pt x="24032" y="233991"/>
                    <a:pt x="22812" y="232147"/>
                    <a:pt x="20983" y="232761"/>
                  </a:cubicBezTo>
                  <a:cubicBezTo>
                    <a:pt x="20983" y="232761"/>
                    <a:pt x="21593" y="233991"/>
                    <a:pt x="19764" y="233991"/>
                  </a:cubicBezTo>
                  <a:cubicBezTo>
                    <a:pt x="19764" y="233991"/>
                    <a:pt x="19764" y="233991"/>
                    <a:pt x="19764" y="233376"/>
                  </a:cubicBezTo>
                  <a:cubicBezTo>
                    <a:pt x="19764" y="233376"/>
                    <a:pt x="19764" y="233376"/>
                    <a:pt x="19154" y="233376"/>
                  </a:cubicBezTo>
                  <a:cubicBezTo>
                    <a:pt x="19154" y="233376"/>
                    <a:pt x="19154" y="233376"/>
                    <a:pt x="19154" y="233991"/>
                  </a:cubicBezTo>
                  <a:cubicBezTo>
                    <a:pt x="19154" y="233991"/>
                    <a:pt x="19154" y="233991"/>
                    <a:pt x="17934" y="233991"/>
                  </a:cubicBezTo>
                  <a:cubicBezTo>
                    <a:pt x="17934" y="233991"/>
                    <a:pt x="17934" y="233991"/>
                    <a:pt x="17934" y="233376"/>
                  </a:cubicBezTo>
                  <a:cubicBezTo>
                    <a:pt x="17934" y="233376"/>
                    <a:pt x="17325" y="233376"/>
                    <a:pt x="16105" y="233376"/>
                  </a:cubicBezTo>
                  <a:cubicBezTo>
                    <a:pt x="16105" y="233376"/>
                    <a:pt x="16105" y="233376"/>
                    <a:pt x="16105" y="232761"/>
                  </a:cubicBezTo>
                  <a:cubicBezTo>
                    <a:pt x="16105" y="232761"/>
                    <a:pt x="11837" y="232147"/>
                    <a:pt x="12447" y="229073"/>
                  </a:cubicBezTo>
                  <a:cubicBezTo>
                    <a:pt x="12447" y="229073"/>
                    <a:pt x="12447" y="229073"/>
                    <a:pt x="11227" y="229073"/>
                  </a:cubicBezTo>
                  <a:cubicBezTo>
                    <a:pt x="11227" y="229073"/>
                    <a:pt x="11227" y="229073"/>
                    <a:pt x="11227" y="228459"/>
                  </a:cubicBezTo>
                  <a:cubicBezTo>
                    <a:pt x="11227" y="228459"/>
                    <a:pt x="11227" y="228459"/>
                    <a:pt x="10008" y="228459"/>
                  </a:cubicBezTo>
                  <a:cubicBezTo>
                    <a:pt x="10008" y="228459"/>
                    <a:pt x="10008" y="228459"/>
                    <a:pt x="10008" y="227844"/>
                  </a:cubicBezTo>
                  <a:cubicBezTo>
                    <a:pt x="10008" y="227844"/>
                    <a:pt x="10617" y="227844"/>
                    <a:pt x="8788" y="227844"/>
                  </a:cubicBezTo>
                  <a:cubicBezTo>
                    <a:pt x="8788" y="227229"/>
                    <a:pt x="8788" y="226000"/>
                    <a:pt x="8788" y="224156"/>
                  </a:cubicBezTo>
                  <a:cubicBezTo>
                    <a:pt x="8788" y="224156"/>
                    <a:pt x="8788" y="224156"/>
                    <a:pt x="8178" y="224156"/>
                  </a:cubicBezTo>
                  <a:cubicBezTo>
                    <a:pt x="8178" y="224156"/>
                    <a:pt x="8178" y="224156"/>
                    <a:pt x="8178" y="222927"/>
                  </a:cubicBezTo>
                  <a:cubicBezTo>
                    <a:pt x="9398" y="223542"/>
                    <a:pt x="10008" y="221083"/>
                    <a:pt x="8788" y="218624"/>
                  </a:cubicBezTo>
                  <a:cubicBezTo>
                    <a:pt x="8788" y="218624"/>
                    <a:pt x="8788" y="218624"/>
                    <a:pt x="8178" y="218624"/>
                  </a:cubicBezTo>
                  <a:cubicBezTo>
                    <a:pt x="8178" y="218624"/>
                    <a:pt x="8178" y="218624"/>
                    <a:pt x="8178" y="218010"/>
                  </a:cubicBezTo>
                  <a:cubicBezTo>
                    <a:pt x="8178" y="218010"/>
                    <a:pt x="8178" y="218010"/>
                    <a:pt x="8788" y="218010"/>
                  </a:cubicBezTo>
                  <a:cubicBezTo>
                    <a:pt x="8788" y="218010"/>
                    <a:pt x="8788" y="217395"/>
                    <a:pt x="8788" y="216166"/>
                  </a:cubicBezTo>
                  <a:cubicBezTo>
                    <a:pt x="8788" y="216166"/>
                    <a:pt x="8788" y="216166"/>
                    <a:pt x="8178" y="216166"/>
                  </a:cubicBezTo>
                  <a:cubicBezTo>
                    <a:pt x="8178" y="216166"/>
                    <a:pt x="8178" y="216166"/>
                    <a:pt x="8178" y="214936"/>
                  </a:cubicBezTo>
                  <a:cubicBezTo>
                    <a:pt x="6349" y="214936"/>
                    <a:pt x="7569" y="215551"/>
                    <a:pt x="3910" y="214322"/>
                  </a:cubicBezTo>
                  <a:cubicBezTo>
                    <a:pt x="3910" y="214322"/>
                    <a:pt x="3910" y="214322"/>
                    <a:pt x="3910" y="214936"/>
                  </a:cubicBezTo>
                  <a:cubicBezTo>
                    <a:pt x="3910" y="214936"/>
                    <a:pt x="3910" y="214936"/>
                    <a:pt x="3300" y="214936"/>
                  </a:cubicBezTo>
                  <a:cubicBezTo>
                    <a:pt x="3300" y="214936"/>
                    <a:pt x="3300" y="213707"/>
                    <a:pt x="3300" y="211863"/>
                  </a:cubicBezTo>
                  <a:cubicBezTo>
                    <a:pt x="3300" y="211863"/>
                    <a:pt x="3300" y="211863"/>
                    <a:pt x="2081" y="211863"/>
                  </a:cubicBezTo>
                  <a:cubicBezTo>
                    <a:pt x="2081" y="211863"/>
                    <a:pt x="2081" y="211863"/>
                    <a:pt x="2081" y="210634"/>
                  </a:cubicBezTo>
                  <a:cubicBezTo>
                    <a:pt x="2081" y="210634"/>
                    <a:pt x="2081" y="210634"/>
                    <a:pt x="3300" y="210634"/>
                  </a:cubicBezTo>
                  <a:cubicBezTo>
                    <a:pt x="3300" y="210634"/>
                    <a:pt x="3300" y="211248"/>
                    <a:pt x="3300" y="209405"/>
                  </a:cubicBezTo>
                  <a:cubicBezTo>
                    <a:pt x="2691" y="209405"/>
                    <a:pt x="3300" y="209405"/>
                    <a:pt x="1471" y="209405"/>
                  </a:cubicBezTo>
                  <a:cubicBezTo>
                    <a:pt x="1471" y="209405"/>
                    <a:pt x="1471" y="208790"/>
                    <a:pt x="1471" y="206946"/>
                  </a:cubicBezTo>
                  <a:cubicBezTo>
                    <a:pt x="1471" y="206946"/>
                    <a:pt x="1471" y="206946"/>
                    <a:pt x="861" y="206946"/>
                  </a:cubicBezTo>
                  <a:cubicBezTo>
                    <a:pt x="861" y="206946"/>
                    <a:pt x="861" y="206946"/>
                    <a:pt x="861" y="206331"/>
                  </a:cubicBezTo>
                  <a:cubicBezTo>
                    <a:pt x="861" y="206331"/>
                    <a:pt x="861" y="206331"/>
                    <a:pt x="252" y="206331"/>
                  </a:cubicBezTo>
                  <a:cubicBezTo>
                    <a:pt x="-358" y="206331"/>
                    <a:pt x="252" y="205717"/>
                    <a:pt x="861" y="204487"/>
                  </a:cubicBezTo>
                  <a:cubicBezTo>
                    <a:pt x="3300" y="205102"/>
                    <a:pt x="3300" y="200799"/>
                    <a:pt x="8178" y="202029"/>
                  </a:cubicBezTo>
                  <a:cubicBezTo>
                    <a:pt x="8178" y="202029"/>
                    <a:pt x="8178" y="202029"/>
                    <a:pt x="8178" y="202643"/>
                  </a:cubicBezTo>
                  <a:cubicBezTo>
                    <a:pt x="8178" y="202643"/>
                    <a:pt x="9398" y="203258"/>
                    <a:pt x="9398" y="201414"/>
                  </a:cubicBezTo>
                  <a:cubicBezTo>
                    <a:pt x="9398" y="201414"/>
                    <a:pt x="9398" y="201414"/>
                    <a:pt x="10008" y="201414"/>
                  </a:cubicBezTo>
                  <a:cubicBezTo>
                    <a:pt x="10008" y="201414"/>
                    <a:pt x="10008" y="201414"/>
                    <a:pt x="10008" y="200799"/>
                  </a:cubicBezTo>
                  <a:cubicBezTo>
                    <a:pt x="10617" y="200799"/>
                    <a:pt x="10617" y="200799"/>
                    <a:pt x="12447" y="200799"/>
                  </a:cubicBezTo>
                  <a:cubicBezTo>
                    <a:pt x="12447" y="200799"/>
                    <a:pt x="12447" y="200799"/>
                    <a:pt x="12447" y="201414"/>
                  </a:cubicBezTo>
                  <a:cubicBezTo>
                    <a:pt x="12447" y="201414"/>
                    <a:pt x="13056" y="201414"/>
                    <a:pt x="14886" y="201414"/>
                  </a:cubicBezTo>
                  <a:cubicBezTo>
                    <a:pt x="14886" y="201414"/>
                    <a:pt x="14886" y="201414"/>
                    <a:pt x="14886" y="202029"/>
                  </a:cubicBezTo>
                  <a:cubicBezTo>
                    <a:pt x="14886" y="202029"/>
                    <a:pt x="14886" y="202029"/>
                    <a:pt x="15495" y="202029"/>
                  </a:cubicBezTo>
                  <a:cubicBezTo>
                    <a:pt x="15495" y="202029"/>
                    <a:pt x="15495" y="202029"/>
                    <a:pt x="15495" y="202643"/>
                  </a:cubicBezTo>
                  <a:cubicBezTo>
                    <a:pt x="15495" y="202643"/>
                    <a:pt x="14886" y="202643"/>
                    <a:pt x="16715" y="202643"/>
                  </a:cubicBezTo>
                  <a:cubicBezTo>
                    <a:pt x="16715" y="203258"/>
                    <a:pt x="16715" y="202643"/>
                    <a:pt x="16715" y="204487"/>
                  </a:cubicBezTo>
                  <a:cubicBezTo>
                    <a:pt x="16715" y="204487"/>
                    <a:pt x="16715" y="204487"/>
                    <a:pt x="17325" y="204487"/>
                  </a:cubicBezTo>
                  <a:cubicBezTo>
                    <a:pt x="17325" y="204487"/>
                    <a:pt x="17325" y="204487"/>
                    <a:pt x="17325" y="203258"/>
                  </a:cubicBezTo>
                  <a:cubicBezTo>
                    <a:pt x="17934" y="203258"/>
                    <a:pt x="18544" y="203258"/>
                    <a:pt x="20373" y="203258"/>
                  </a:cubicBezTo>
                  <a:cubicBezTo>
                    <a:pt x="20373" y="203258"/>
                    <a:pt x="20373" y="203873"/>
                    <a:pt x="20373" y="202029"/>
                  </a:cubicBezTo>
                  <a:cubicBezTo>
                    <a:pt x="20373" y="202029"/>
                    <a:pt x="20373" y="202029"/>
                    <a:pt x="19764" y="202029"/>
                  </a:cubicBezTo>
                  <a:cubicBezTo>
                    <a:pt x="19764" y="202029"/>
                    <a:pt x="19764" y="202029"/>
                    <a:pt x="19764" y="200799"/>
                  </a:cubicBezTo>
                  <a:cubicBezTo>
                    <a:pt x="19764" y="200799"/>
                    <a:pt x="19764" y="200799"/>
                    <a:pt x="20373" y="200799"/>
                  </a:cubicBezTo>
                  <a:cubicBezTo>
                    <a:pt x="20373" y="200799"/>
                    <a:pt x="20373" y="200799"/>
                    <a:pt x="20373" y="200185"/>
                  </a:cubicBezTo>
                  <a:cubicBezTo>
                    <a:pt x="20983" y="200185"/>
                    <a:pt x="22203" y="200185"/>
                    <a:pt x="24032" y="200185"/>
                  </a:cubicBezTo>
                  <a:cubicBezTo>
                    <a:pt x="24032" y="200185"/>
                    <a:pt x="24032" y="200185"/>
                    <a:pt x="24032" y="198955"/>
                  </a:cubicBezTo>
                  <a:cubicBezTo>
                    <a:pt x="24032" y="198955"/>
                    <a:pt x="24032" y="198955"/>
                    <a:pt x="24642" y="198955"/>
                  </a:cubicBezTo>
                  <a:cubicBezTo>
                    <a:pt x="24642" y="198955"/>
                    <a:pt x="24642" y="199570"/>
                    <a:pt x="24642" y="197726"/>
                  </a:cubicBezTo>
                  <a:cubicBezTo>
                    <a:pt x="24642" y="197726"/>
                    <a:pt x="24642" y="197726"/>
                    <a:pt x="25251" y="197726"/>
                  </a:cubicBezTo>
                  <a:cubicBezTo>
                    <a:pt x="25251" y="197726"/>
                    <a:pt x="25251" y="197726"/>
                    <a:pt x="25251" y="197111"/>
                  </a:cubicBezTo>
                  <a:cubicBezTo>
                    <a:pt x="25251" y="197111"/>
                    <a:pt x="25251" y="197111"/>
                    <a:pt x="25861" y="197111"/>
                  </a:cubicBezTo>
                  <a:cubicBezTo>
                    <a:pt x="25861" y="197111"/>
                    <a:pt x="25861" y="197111"/>
                    <a:pt x="25861" y="196497"/>
                  </a:cubicBezTo>
                  <a:cubicBezTo>
                    <a:pt x="27081" y="197111"/>
                    <a:pt x="27081" y="194653"/>
                    <a:pt x="29520" y="194653"/>
                  </a:cubicBezTo>
                  <a:cubicBezTo>
                    <a:pt x="29520" y="194653"/>
                    <a:pt x="29520" y="194653"/>
                    <a:pt x="29520" y="195267"/>
                  </a:cubicBezTo>
                  <a:cubicBezTo>
                    <a:pt x="29520" y="195267"/>
                    <a:pt x="29520" y="195267"/>
                    <a:pt x="30739" y="195267"/>
                  </a:cubicBezTo>
                  <a:cubicBezTo>
                    <a:pt x="30739" y="195267"/>
                    <a:pt x="30739" y="195267"/>
                    <a:pt x="30739" y="194653"/>
                  </a:cubicBezTo>
                  <a:cubicBezTo>
                    <a:pt x="30739" y="194653"/>
                    <a:pt x="30739" y="194653"/>
                    <a:pt x="31349" y="194653"/>
                  </a:cubicBezTo>
                  <a:cubicBezTo>
                    <a:pt x="31349" y="194653"/>
                    <a:pt x="31349" y="194653"/>
                    <a:pt x="31349" y="194038"/>
                  </a:cubicBezTo>
                  <a:cubicBezTo>
                    <a:pt x="31349" y="194038"/>
                    <a:pt x="30739" y="194038"/>
                    <a:pt x="32569" y="194038"/>
                  </a:cubicBezTo>
                  <a:cubicBezTo>
                    <a:pt x="32569" y="194038"/>
                    <a:pt x="32569" y="194038"/>
                    <a:pt x="32569" y="195267"/>
                  </a:cubicBezTo>
                  <a:cubicBezTo>
                    <a:pt x="32569" y="195267"/>
                    <a:pt x="33178" y="195267"/>
                    <a:pt x="35008" y="195267"/>
                  </a:cubicBezTo>
                  <a:cubicBezTo>
                    <a:pt x="35008" y="195267"/>
                    <a:pt x="35008" y="195882"/>
                    <a:pt x="35008" y="194038"/>
                  </a:cubicBezTo>
                  <a:cubicBezTo>
                    <a:pt x="35008" y="194038"/>
                    <a:pt x="35008" y="194038"/>
                    <a:pt x="35617" y="194038"/>
                  </a:cubicBezTo>
                  <a:cubicBezTo>
                    <a:pt x="35617" y="194038"/>
                    <a:pt x="35617" y="194038"/>
                    <a:pt x="35617" y="193424"/>
                  </a:cubicBezTo>
                  <a:cubicBezTo>
                    <a:pt x="35617" y="193424"/>
                    <a:pt x="35617" y="193424"/>
                    <a:pt x="36227" y="193424"/>
                  </a:cubicBezTo>
                  <a:cubicBezTo>
                    <a:pt x="36227" y="192809"/>
                    <a:pt x="35617" y="192809"/>
                    <a:pt x="36837" y="191580"/>
                  </a:cubicBezTo>
                  <a:cubicBezTo>
                    <a:pt x="36837" y="191580"/>
                    <a:pt x="36837" y="191580"/>
                    <a:pt x="36837" y="192809"/>
                  </a:cubicBezTo>
                  <a:cubicBezTo>
                    <a:pt x="39276" y="192809"/>
                    <a:pt x="38056" y="188506"/>
                    <a:pt x="37447" y="185433"/>
                  </a:cubicBezTo>
                  <a:cubicBezTo>
                    <a:pt x="37447" y="185433"/>
                    <a:pt x="37447" y="185433"/>
                    <a:pt x="36837" y="185433"/>
                  </a:cubicBezTo>
                  <a:cubicBezTo>
                    <a:pt x="36837" y="185433"/>
                    <a:pt x="36837" y="185433"/>
                    <a:pt x="36837" y="183589"/>
                  </a:cubicBezTo>
                  <a:cubicBezTo>
                    <a:pt x="37447" y="183589"/>
                    <a:pt x="36837" y="183589"/>
                    <a:pt x="38666" y="183589"/>
                  </a:cubicBezTo>
                  <a:cubicBezTo>
                    <a:pt x="38666" y="183589"/>
                    <a:pt x="38666" y="184204"/>
                    <a:pt x="38666" y="182360"/>
                  </a:cubicBezTo>
                  <a:cubicBezTo>
                    <a:pt x="38666" y="182360"/>
                    <a:pt x="38666" y="182360"/>
                    <a:pt x="39276" y="182360"/>
                  </a:cubicBezTo>
                  <a:cubicBezTo>
                    <a:pt x="39276" y="182360"/>
                    <a:pt x="39276" y="182360"/>
                    <a:pt x="39276" y="181130"/>
                  </a:cubicBezTo>
                  <a:cubicBezTo>
                    <a:pt x="39276" y="181130"/>
                    <a:pt x="38666" y="181130"/>
                    <a:pt x="40495" y="181130"/>
                  </a:cubicBezTo>
                  <a:cubicBezTo>
                    <a:pt x="40495" y="181130"/>
                    <a:pt x="40495" y="181130"/>
                    <a:pt x="40495" y="180516"/>
                  </a:cubicBezTo>
                  <a:cubicBezTo>
                    <a:pt x="40495" y="180516"/>
                    <a:pt x="40495" y="180516"/>
                    <a:pt x="41105" y="180516"/>
                  </a:cubicBezTo>
                  <a:cubicBezTo>
                    <a:pt x="41715" y="179901"/>
                    <a:pt x="40495" y="180516"/>
                    <a:pt x="40495" y="178672"/>
                  </a:cubicBezTo>
                  <a:cubicBezTo>
                    <a:pt x="40495" y="178672"/>
                    <a:pt x="40495" y="178672"/>
                    <a:pt x="41105" y="178672"/>
                  </a:cubicBezTo>
                  <a:cubicBezTo>
                    <a:pt x="41105" y="178672"/>
                    <a:pt x="41105" y="178672"/>
                    <a:pt x="41105" y="178057"/>
                  </a:cubicBezTo>
                  <a:cubicBezTo>
                    <a:pt x="41105" y="178057"/>
                    <a:pt x="41105" y="178057"/>
                    <a:pt x="42325" y="178057"/>
                  </a:cubicBezTo>
                  <a:cubicBezTo>
                    <a:pt x="42325" y="178057"/>
                    <a:pt x="42325" y="178057"/>
                    <a:pt x="42325" y="176828"/>
                  </a:cubicBezTo>
                  <a:cubicBezTo>
                    <a:pt x="42325" y="176828"/>
                    <a:pt x="42325" y="176828"/>
                    <a:pt x="42934" y="176828"/>
                  </a:cubicBezTo>
                  <a:cubicBezTo>
                    <a:pt x="42934" y="176213"/>
                    <a:pt x="42934" y="176828"/>
                    <a:pt x="42934" y="174984"/>
                  </a:cubicBezTo>
                  <a:cubicBezTo>
                    <a:pt x="42325" y="174984"/>
                    <a:pt x="42934" y="174984"/>
                    <a:pt x="41105" y="174984"/>
                  </a:cubicBezTo>
                  <a:cubicBezTo>
                    <a:pt x="41105" y="174984"/>
                    <a:pt x="41105" y="174984"/>
                    <a:pt x="41105" y="174369"/>
                  </a:cubicBezTo>
                  <a:cubicBezTo>
                    <a:pt x="41105" y="174369"/>
                    <a:pt x="41105" y="174369"/>
                    <a:pt x="40495" y="174369"/>
                  </a:cubicBezTo>
                  <a:cubicBezTo>
                    <a:pt x="40495" y="174369"/>
                    <a:pt x="40495" y="174369"/>
                    <a:pt x="40495" y="173755"/>
                  </a:cubicBezTo>
                  <a:cubicBezTo>
                    <a:pt x="40495" y="173755"/>
                    <a:pt x="41105" y="173755"/>
                    <a:pt x="39276" y="173755"/>
                  </a:cubicBezTo>
                  <a:cubicBezTo>
                    <a:pt x="39276" y="173755"/>
                    <a:pt x="39276" y="173755"/>
                    <a:pt x="39276" y="173140"/>
                  </a:cubicBezTo>
                  <a:cubicBezTo>
                    <a:pt x="39276" y="173140"/>
                    <a:pt x="39276" y="173140"/>
                    <a:pt x="37447" y="173140"/>
                  </a:cubicBezTo>
                  <a:cubicBezTo>
                    <a:pt x="37447" y="172525"/>
                    <a:pt x="37447" y="172525"/>
                    <a:pt x="37447" y="170681"/>
                  </a:cubicBezTo>
                  <a:cubicBezTo>
                    <a:pt x="37447" y="170681"/>
                    <a:pt x="37447" y="170681"/>
                    <a:pt x="36837" y="170681"/>
                  </a:cubicBezTo>
                  <a:cubicBezTo>
                    <a:pt x="36837" y="170681"/>
                    <a:pt x="36837" y="170067"/>
                    <a:pt x="36837" y="168837"/>
                  </a:cubicBezTo>
                  <a:cubicBezTo>
                    <a:pt x="36837" y="168837"/>
                    <a:pt x="36227" y="168837"/>
                    <a:pt x="35008" y="168837"/>
                  </a:cubicBezTo>
                  <a:cubicBezTo>
                    <a:pt x="35008" y="168837"/>
                    <a:pt x="35008" y="168837"/>
                    <a:pt x="35008" y="167608"/>
                  </a:cubicBezTo>
                  <a:cubicBezTo>
                    <a:pt x="35008" y="167608"/>
                    <a:pt x="35008" y="167608"/>
                    <a:pt x="34398" y="167608"/>
                  </a:cubicBezTo>
                  <a:cubicBezTo>
                    <a:pt x="34398" y="167608"/>
                    <a:pt x="34398" y="167608"/>
                    <a:pt x="34398" y="168837"/>
                  </a:cubicBezTo>
                  <a:cubicBezTo>
                    <a:pt x="34398" y="168837"/>
                    <a:pt x="34398" y="168837"/>
                    <a:pt x="33178" y="168837"/>
                  </a:cubicBezTo>
                  <a:cubicBezTo>
                    <a:pt x="33178" y="168837"/>
                    <a:pt x="33178" y="168837"/>
                    <a:pt x="33178" y="167608"/>
                  </a:cubicBezTo>
                  <a:cubicBezTo>
                    <a:pt x="33178" y="167608"/>
                    <a:pt x="33178" y="167608"/>
                    <a:pt x="32569" y="167608"/>
                  </a:cubicBezTo>
                  <a:cubicBezTo>
                    <a:pt x="32569" y="167608"/>
                    <a:pt x="33788" y="167608"/>
                    <a:pt x="33178" y="166379"/>
                  </a:cubicBezTo>
                  <a:cubicBezTo>
                    <a:pt x="33178" y="166379"/>
                    <a:pt x="33178" y="166379"/>
                    <a:pt x="34398" y="166379"/>
                  </a:cubicBezTo>
                  <a:cubicBezTo>
                    <a:pt x="33178" y="164535"/>
                    <a:pt x="28300" y="167608"/>
                    <a:pt x="29520" y="162076"/>
                  </a:cubicBezTo>
                  <a:cubicBezTo>
                    <a:pt x="29520" y="162076"/>
                    <a:pt x="29520" y="162076"/>
                    <a:pt x="28910" y="162076"/>
                  </a:cubicBezTo>
                  <a:cubicBezTo>
                    <a:pt x="28910" y="161461"/>
                    <a:pt x="28910" y="161461"/>
                    <a:pt x="29520" y="160232"/>
                  </a:cubicBezTo>
                  <a:cubicBezTo>
                    <a:pt x="30130" y="160232"/>
                    <a:pt x="28910" y="160232"/>
                    <a:pt x="28910" y="158388"/>
                  </a:cubicBezTo>
                  <a:cubicBezTo>
                    <a:pt x="28910" y="158388"/>
                    <a:pt x="28910" y="158388"/>
                    <a:pt x="29520" y="158388"/>
                  </a:cubicBezTo>
                  <a:cubicBezTo>
                    <a:pt x="29520" y="158388"/>
                    <a:pt x="29520" y="158388"/>
                    <a:pt x="29520" y="157159"/>
                  </a:cubicBezTo>
                  <a:cubicBezTo>
                    <a:pt x="27691" y="157159"/>
                    <a:pt x="28910" y="154700"/>
                    <a:pt x="28910" y="151627"/>
                  </a:cubicBezTo>
                  <a:cubicBezTo>
                    <a:pt x="28910" y="151627"/>
                    <a:pt x="28910" y="151627"/>
                    <a:pt x="29520" y="151627"/>
                  </a:cubicBezTo>
                  <a:cubicBezTo>
                    <a:pt x="29520" y="151627"/>
                    <a:pt x="29520" y="151627"/>
                    <a:pt x="29520" y="151012"/>
                  </a:cubicBezTo>
                  <a:cubicBezTo>
                    <a:pt x="29520" y="151012"/>
                    <a:pt x="29520" y="151012"/>
                    <a:pt x="30739" y="151012"/>
                  </a:cubicBezTo>
                  <a:cubicBezTo>
                    <a:pt x="30739" y="151012"/>
                    <a:pt x="30739" y="151012"/>
                    <a:pt x="30739" y="150398"/>
                  </a:cubicBezTo>
                  <a:cubicBezTo>
                    <a:pt x="30130" y="150398"/>
                    <a:pt x="30130" y="149783"/>
                    <a:pt x="28300" y="149783"/>
                  </a:cubicBezTo>
                  <a:cubicBezTo>
                    <a:pt x="28300" y="149783"/>
                    <a:pt x="28300" y="149783"/>
                    <a:pt x="28300" y="149168"/>
                  </a:cubicBezTo>
                  <a:cubicBezTo>
                    <a:pt x="28300" y="149168"/>
                    <a:pt x="27691" y="149168"/>
                    <a:pt x="25861" y="149168"/>
                  </a:cubicBezTo>
                  <a:cubicBezTo>
                    <a:pt x="25861" y="149168"/>
                    <a:pt x="25861" y="149168"/>
                    <a:pt x="25861" y="149783"/>
                  </a:cubicBezTo>
                  <a:cubicBezTo>
                    <a:pt x="25861" y="149783"/>
                    <a:pt x="26471" y="149783"/>
                    <a:pt x="24642" y="149783"/>
                  </a:cubicBezTo>
                  <a:cubicBezTo>
                    <a:pt x="24642" y="149783"/>
                    <a:pt x="24642" y="149783"/>
                    <a:pt x="24642" y="149168"/>
                  </a:cubicBezTo>
                  <a:cubicBezTo>
                    <a:pt x="24642" y="149168"/>
                    <a:pt x="24642" y="149168"/>
                    <a:pt x="24032" y="149168"/>
                  </a:cubicBezTo>
                  <a:cubicBezTo>
                    <a:pt x="23422" y="147939"/>
                    <a:pt x="23422" y="145480"/>
                    <a:pt x="20983" y="146095"/>
                  </a:cubicBezTo>
                  <a:cubicBezTo>
                    <a:pt x="20983" y="146095"/>
                    <a:pt x="20983" y="146095"/>
                    <a:pt x="20983" y="145480"/>
                  </a:cubicBezTo>
                  <a:cubicBezTo>
                    <a:pt x="20983" y="145480"/>
                    <a:pt x="21593" y="145480"/>
                    <a:pt x="19764" y="145480"/>
                  </a:cubicBezTo>
                  <a:cubicBezTo>
                    <a:pt x="19764" y="145480"/>
                    <a:pt x="19764" y="145480"/>
                    <a:pt x="19764" y="144251"/>
                  </a:cubicBezTo>
                  <a:cubicBezTo>
                    <a:pt x="19764" y="144251"/>
                    <a:pt x="19764" y="144251"/>
                    <a:pt x="19154" y="144251"/>
                  </a:cubicBezTo>
                  <a:cubicBezTo>
                    <a:pt x="19154" y="144251"/>
                    <a:pt x="19154" y="144251"/>
                    <a:pt x="19154" y="143637"/>
                  </a:cubicBezTo>
                  <a:cubicBezTo>
                    <a:pt x="19154" y="143637"/>
                    <a:pt x="19154" y="143637"/>
                    <a:pt x="17934" y="143637"/>
                  </a:cubicBezTo>
                  <a:cubicBezTo>
                    <a:pt x="17934" y="143637"/>
                    <a:pt x="17934" y="143637"/>
                    <a:pt x="17934" y="143022"/>
                  </a:cubicBezTo>
                  <a:cubicBezTo>
                    <a:pt x="17934" y="143022"/>
                    <a:pt x="17934" y="143022"/>
                    <a:pt x="17325" y="143022"/>
                  </a:cubicBezTo>
                  <a:cubicBezTo>
                    <a:pt x="17325" y="143022"/>
                    <a:pt x="17325" y="143022"/>
                    <a:pt x="17325" y="141793"/>
                  </a:cubicBezTo>
                  <a:cubicBezTo>
                    <a:pt x="17325" y="141793"/>
                    <a:pt x="17325" y="141793"/>
                    <a:pt x="16715" y="141793"/>
                  </a:cubicBezTo>
                  <a:cubicBezTo>
                    <a:pt x="17325" y="141178"/>
                    <a:pt x="16105" y="140563"/>
                    <a:pt x="17325" y="139334"/>
                  </a:cubicBezTo>
                  <a:cubicBezTo>
                    <a:pt x="16715" y="139334"/>
                    <a:pt x="16715" y="138105"/>
                    <a:pt x="16715" y="135646"/>
                  </a:cubicBezTo>
                  <a:cubicBezTo>
                    <a:pt x="16715" y="135646"/>
                    <a:pt x="16715" y="135646"/>
                    <a:pt x="16105" y="135646"/>
                  </a:cubicBezTo>
                  <a:cubicBezTo>
                    <a:pt x="16105" y="135646"/>
                    <a:pt x="16105" y="135646"/>
                    <a:pt x="16715" y="135031"/>
                  </a:cubicBezTo>
                  <a:cubicBezTo>
                    <a:pt x="16715" y="135031"/>
                    <a:pt x="16715" y="135031"/>
                    <a:pt x="16105" y="135031"/>
                  </a:cubicBezTo>
                  <a:cubicBezTo>
                    <a:pt x="15495" y="135031"/>
                    <a:pt x="16715" y="135031"/>
                    <a:pt x="16715" y="133802"/>
                  </a:cubicBezTo>
                  <a:cubicBezTo>
                    <a:pt x="16715" y="133802"/>
                    <a:pt x="16715" y="133802"/>
                    <a:pt x="17325" y="133802"/>
                  </a:cubicBezTo>
                  <a:cubicBezTo>
                    <a:pt x="17325" y="133187"/>
                    <a:pt x="17325" y="133187"/>
                    <a:pt x="17325" y="131343"/>
                  </a:cubicBezTo>
                  <a:cubicBezTo>
                    <a:pt x="17325" y="131343"/>
                    <a:pt x="17325" y="131343"/>
                    <a:pt x="16715" y="131343"/>
                  </a:cubicBezTo>
                  <a:cubicBezTo>
                    <a:pt x="16715" y="131343"/>
                    <a:pt x="16715" y="131343"/>
                    <a:pt x="16715" y="130729"/>
                  </a:cubicBezTo>
                  <a:cubicBezTo>
                    <a:pt x="16715" y="130729"/>
                    <a:pt x="16715" y="130729"/>
                    <a:pt x="17325" y="130729"/>
                  </a:cubicBezTo>
                  <a:cubicBezTo>
                    <a:pt x="17325" y="130729"/>
                    <a:pt x="17325" y="130729"/>
                    <a:pt x="17325" y="128885"/>
                  </a:cubicBezTo>
                  <a:cubicBezTo>
                    <a:pt x="17934" y="129499"/>
                    <a:pt x="18544" y="128885"/>
                    <a:pt x="20373" y="128270"/>
                  </a:cubicBezTo>
                  <a:cubicBezTo>
                    <a:pt x="20373" y="128270"/>
                    <a:pt x="20373" y="128270"/>
                    <a:pt x="20373" y="128885"/>
                  </a:cubicBezTo>
                  <a:cubicBezTo>
                    <a:pt x="20373" y="128885"/>
                    <a:pt x="20373" y="128885"/>
                    <a:pt x="21593" y="128885"/>
                  </a:cubicBezTo>
                  <a:cubicBezTo>
                    <a:pt x="21593" y="128885"/>
                    <a:pt x="21593" y="129499"/>
                    <a:pt x="21593" y="127656"/>
                  </a:cubicBezTo>
                  <a:cubicBezTo>
                    <a:pt x="21593" y="127656"/>
                    <a:pt x="21593" y="127656"/>
                    <a:pt x="22812" y="127656"/>
                  </a:cubicBezTo>
                  <a:cubicBezTo>
                    <a:pt x="22812" y="127656"/>
                    <a:pt x="22812" y="127656"/>
                    <a:pt x="22812" y="128270"/>
                  </a:cubicBezTo>
                  <a:cubicBezTo>
                    <a:pt x="23422" y="128270"/>
                    <a:pt x="24642" y="128270"/>
                    <a:pt x="27081" y="128270"/>
                  </a:cubicBezTo>
                  <a:cubicBezTo>
                    <a:pt x="27081" y="128270"/>
                    <a:pt x="27081" y="128270"/>
                    <a:pt x="27081" y="127656"/>
                  </a:cubicBezTo>
                  <a:cubicBezTo>
                    <a:pt x="27081" y="127656"/>
                    <a:pt x="27081" y="127656"/>
                    <a:pt x="27691" y="127656"/>
                  </a:cubicBezTo>
                  <a:cubicBezTo>
                    <a:pt x="27691" y="127656"/>
                    <a:pt x="27691" y="127656"/>
                    <a:pt x="27691" y="127041"/>
                  </a:cubicBezTo>
                  <a:cubicBezTo>
                    <a:pt x="27691" y="127041"/>
                    <a:pt x="27691" y="127041"/>
                    <a:pt x="28300" y="127041"/>
                  </a:cubicBezTo>
                  <a:cubicBezTo>
                    <a:pt x="28300" y="127041"/>
                    <a:pt x="28300" y="127041"/>
                    <a:pt x="28300" y="126426"/>
                  </a:cubicBezTo>
                  <a:cubicBezTo>
                    <a:pt x="28910" y="126426"/>
                    <a:pt x="29520" y="126426"/>
                    <a:pt x="31349" y="126426"/>
                  </a:cubicBezTo>
                  <a:cubicBezTo>
                    <a:pt x="31349" y="125812"/>
                    <a:pt x="31349" y="126426"/>
                    <a:pt x="31349" y="124582"/>
                  </a:cubicBezTo>
                  <a:cubicBezTo>
                    <a:pt x="31349" y="124582"/>
                    <a:pt x="31349" y="124582"/>
                    <a:pt x="31959" y="124582"/>
                  </a:cubicBezTo>
                  <a:cubicBezTo>
                    <a:pt x="31959" y="124582"/>
                    <a:pt x="31959" y="124582"/>
                    <a:pt x="31959" y="123968"/>
                  </a:cubicBezTo>
                  <a:cubicBezTo>
                    <a:pt x="31959" y="123968"/>
                    <a:pt x="31959" y="123968"/>
                    <a:pt x="31349" y="123968"/>
                  </a:cubicBezTo>
                  <a:cubicBezTo>
                    <a:pt x="31349" y="123968"/>
                    <a:pt x="30739" y="122738"/>
                    <a:pt x="32569" y="122738"/>
                  </a:cubicBezTo>
                  <a:cubicBezTo>
                    <a:pt x="32569" y="122738"/>
                    <a:pt x="32569" y="122738"/>
                    <a:pt x="32569" y="120894"/>
                  </a:cubicBezTo>
                  <a:cubicBezTo>
                    <a:pt x="32569" y="120894"/>
                    <a:pt x="32569" y="120894"/>
                    <a:pt x="33178" y="120894"/>
                  </a:cubicBezTo>
                  <a:cubicBezTo>
                    <a:pt x="33178" y="120894"/>
                    <a:pt x="33178" y="120894"/>
                    <a:pt x="33178" y="120280"/>
                  </a:cubicBezTo>
                  <a:cubicBezTo>
                    <a:pt x="33788" y="120280"/>
                    <a:pt x="33178" y="120280"/>
                    <a:pt x="35008" y="120280"/>
                  </a:cubicBezTo>
                  <a:cubicBezTo>
                    <a:pt x="35008" y="120280"/>
                    <a:pt x="35008" y="120280"/>
                    <a:pt x="35008" y="120894"/>
                  </a:cubicBezTo>
                  <a:cubicBezTo>
                    <a:pt x="35008" y="120894"/>
                    <a:pt x="35008" y="120894"/>
                    <a:pt x="35617" y="120894"/>
                  </a:cubicBezTo>
                  <a:cubicBezTo>
                    <a:pt x="35617" y="120894"/>
                    <a:pt x="35617" y="120894"/>
                    <a:pt x="35617" y="122124"/>
                  </a:cubicBezTo>
                  <a:cubicBezTo>
                    <a:pt x="35617" y="122124"/>
                    <a:pt x="35617" y="122124"/>
                    <a:pt x="36227" y="122124"/>
                  </a:cubicBezTo>
                  <a:cubicBezTo>
                    <a:pt x="36227" y="122124"/>
                    <a:pt x="36227" y="121509"/>
                    <a:pt x="36227" y="123353"/>
                  </a:cubicBezTo>
                  <a:cubicBezTo>
                    <a:pt x="36227" y="123353"/>
                    <a:pt x="36227" y="123353"/>
                    <a:pt x="36837" y="123353"/>
                  </a:cubicBezTo>
                  <a:cubicBezTo>
                    <a:pt x="36837" y="123353"/>
                    <a:pt x="36837" y="123353"/>
                    <a:pt x="36837" y="124582"/>
                  </a:cubicBezTo>
                  <a:cubicBezTo>
                    <a:pt x="36837" y="124582"/>
                    <a:pt x="36837" y="124582"/>
                    <a:pt x="37447" y="124582"/>
                  </a:cubicBezTo>
                  <a:cubicBezTo>
                    <a:pt x="37447" y="124582"/>
                    <a:pt x="37447" y="124582"/>
                    <a:pt x="37447" y="125812"/>
                  </a:cubicBezTo>
                  <a:cubicBezTo>
                    <a:pt x="37447" y="125812"/>
                    <a:pt x="37447" y="125812"/>
                    <a:pt x="38666" y="125812"/>
                  </a:cubicBezTo>
                  <a:cubicBezTo>
                    <a:pt x="38666" y="125812"/>
                    <a:pt x="38666" y="126426"/>
                    <a:pt x="38666" y="127656"/>
                  </a:cubicBezTo>
                  <a:cubicBezTo>
                    <a:pt x="38666" y="127656"/>
                    <a:pt x="38056" y="127656"/>
                    <a:pt x="39886" y="127656"/>
                  </a:cubicBezTo>
                  <a:cubicBezTo>
                    <a:pt x="39886" y="127656"/>
                    <a:pt x="39886" y="127656"/>
                    <a:pt x="39886" y="127041"/>
                  </a:cubicBezTo>
                  <a:cubicBezTo>
                    <a:pt x="40495" y="127041"/>
                    <a:pt x="40495" y="126426"/>
                    <a:pt x="42325" y="126426"/>
                  </a:cubicBezTo>
                  <a:cubicBezTo>
                    <a:pt x="42325" y="126426"/>
                    <a:pt x="42325" y="126426"/>
                    <a:pt x="42325" y="125812"/>
                  </a:cubicBezTo>
                  <a:cubicBezTo>
                    <a:pt x="42325" y="125812"/>
                    <a:pt x="41715" y="125812"/>
                    <a:pt x="43544" y="125812"/>
                  </a:cubicBezTo>
                  <a:cubicBezTo>
                    <a:pt x="43544" y="125812"/>
                    <a:pt x="43544" y="125197"/>
                    <a:pt x="43544" y="127041"/>
                  </a:cubicBezTo>
                  <a:cubicBezTo>
                    <a:pt x="43544" y="127041"/>
                    <a:pt x="43544" y="127041"/>
                    <a:pt x="44154" y="127041"/>
                  </a:cubicBezTo>
                  <a:cubicBezTo>
                    <a:pt x="44154" y="127041"/>
                    <a:pt x="44154" y="127041"/>
                    <a:pt x="44154" y="127656"/>
                  </a:cubicBezTo>
                  <a:cubicBezTo>
                    <a:pt x="44154" y="127656"/>
                    <a:pt x="44154" y="127656"/>
                    <a:pt x="45983" y="127656"/>
                  </a:cubicBezTo>
                  <a:cubicBezTo>
                    <a:pt x="45983" y="127656"/>
                    <a:pt x="45983" y="128270"/>
                    <a:pt x="45983" y="126426"/>
                  </a:cubicBezTo>
                  <a:cubicBezTo>
                    <a:pt x="45983" y="126426"/>
                    <a:pt x="45983" y="126426"/>
                    <a:pt x="46593" y="126426"/>
                  </a:cubicBezTo>
                  <a:cubicBezTo>
                    <a:pt x="46593" y="126426"/>
                    <a:pt x="46593" y="126426"/>
                    <a:pt x="46593" y="125812"/>
                  </a:cubicBezTo>
                  <a:cubicBezTo>
                    <a:pt x="46593" y="125812"/>
                    <a:pt x="46593" y="125812"/>
                    <a:pt x="47203" y="125812"/>
                  </a:cubicBezTo>
                  <a:cubicBezTo>
                    <a:pt x="47203" y="125812"/>
                    <a:pt x="47203" y="125812"/>
                    <a:pt x="47203" y="124582"/>
                  </a:cubicBezTo>
                  <a:cubicBezTo>
                    <a:pt x="47203" y="124582"/>
                    <a:pt x="47812" y="124582"/>
                    <a:pt x="49032" y="124582"/>
                  </a:cubicBezTo>
                  <a:cubicBezTo>
                    <a:pt x="49032" y="124582"/>
                    <a:pt x="49032" y="124582"/>
                    <a:pt x="49032" y="123968"/>
                  </a:cubicBezTo>
                  <a:cubicBezTo>
                    <a:pt x="49642" y="123968"/>
                    <a:pt x="49032" y="125197"/>
                    <a:pt x="50861" y="124582"/>
                  </a:cubicBezTo>
                  <a:cubicBezTo>
                    <a:pt x="50861" y="124582"/>
                    <a:pt x="50861" y="124582"/>
                    <a:pt x="50861" y="123968"/>
                  </a:cubicBezTo>
                  <a:cubicBezTo>
                    <a:pt x="50861" y="123968"/>
                    <a:pt x="50861" y="123968"/>
                    <a:pt x="51471" y="123968"/>
                  </a:cubicBezTo>
                  <a:cubicBezTo>
                    <a:pt x="51471" y="123968"/>
                    <a:pt x="51471" y="123968"/>
                    <a:pt x="51471" y="123353"/>
                  </a:cubicBezTo>
                  <a:cubicBezTo>
                    <a:pt x="51471" y="123353"/>
                    <a:pt x="51471" y="123353"/>
                    <a:pt x="52081" y="123353"/>
                  </a:cubicBezTo>
                  <a:cubicBezTo>
                    <a:pt x="52081" y="123353"/>
                    <a:pt x="52081" y="123353"/>
                    <a:pt x="52081" y="122124"/>
                  </a:cubicBezTo>
                  <a:cubicBezTo>
                    <a:pt x="53300" y="121509"/>
                    <a:pt x="54520" y="122738"/>
                    <a:pt x="56959" y="122738"/>
                  </a:cubicBezTo>
                  <a:cubicBezTo>
                    <a:pt x="56959" y="122738"/>
                    <a:pt x="56959" y="122738"/>
                    <a:pt x="56959" y="123353"/>
                  </a:cubicBezTo>
                  <a:cubicBezTo>
                    <a:pt x="57569" y="123353"/>
                    <a:pt x="58178" y="123353"/>
                    <a:pt x="60008" y="123968"/>
                  </a:cubicBezTo>
                  <a:cubicBezTo>
                    <a:pt x="60008" y="123968"/>
                    <a:pt x="60008" y="123968"/>
                    <a:pt x="60008" y="123353"/>
                  </a:cubicBezTo>
                  <a:cubicBezTo>
                    <a:pt x="60617" y="123353"/>
                    <a:pt x="60008" y="123353"/>
                    <a:pt x="61837" y="123353"/>
                  </a:cubicBezTo>
                  <a:cubicBezTo>
                    <a:pt x="61837" y="123353"/>
                    <a:pt x="61837" y="123353"/>
                    <a:pt x="61837" y="122738"/>
                  </a:cubicBezTo>
                  <a:cubicBezTo>
                    <a:pt x="61837" y="122738"/>
                    <a:pt x="61227" y="122738"/>
                    <a:pt x="63056" y="122738"/>
                  </a:cubicBezTo>
                  <a:cubicBezTo>
                    <a:pt x="63056" y="122738"/>
                    <a:pt x="63056" y="122738"/>
                    <a:pt x="63056" y="122124"/>
                  </a:cubicBezTo>
                  <a:cubicBezTo>
                    <a:pt x="63056" y="122124"/>
                    <a:pt x="63056" y="122124"/>
                    <a:pt x="63666" y="122124"/>
                  </a:cubicBezTo>
                  <a:cubicBezTo>
                    <a:pt x="63666" y="122124"/>
                    <a:pt x="63666" y="122124"/>
                    <a:pt x="63666" y="120894"/>
                  </a:cubicBezTo>
                  <a:cubicBezTo>
                    <a:pt x="63666" y="120894"/>
                    <a:pt x="63666" y="120894"/>
                    <a:pt x="64276" y="120894"/>
                  </a:cubicBezTo>
                  <a:cubicBezTo>
                    <a:pt x="64276" y="120894"/>
                    <a:pt x="64276" y="120894"/>
                    <a:pt x="64276" y="120280"/>
                  </a:cubicBezTo>
                  <a:cubicBezTo>
                    <a:pt x="64886" y="120280"/>
                    <a:pt x="64276" y="120280"/>
                    <a:pt x="66105" y="120280"/>
                  </a:cubicBezTo>
                  <a:cubicBezTo>
                    <a:pt x="66105" y="120280"/>
                    <a:pt x="66105" y="120894"/>
                    <a:pt x="66105" y="119050"/>
                  </a:cubicBezTo>
                  <a:cubicBezTo>
                    <a:pt x="66105" y="119050"/>
                    <a:pt x="66105" y="119050"/>
                    <a:pt x="66715" y="119050"/>
                  </a:cubicBezTo>
                  <a:cubicBezTo>
                    <a:pt x="66715" y="119050"/>
                    <a:pt x="66715" y="119050"/>
                    <a:pt x="66715" y="118436"/>
                  </a:cubicBezTo>
                  <a:cubicBezTo>
                    <a:pt x="67934" y="118436"/>
                    <a:pt x="69154" y="118436"/>
                    <a:pt x="71593" y="118436"/>
                  </a:cubicBezTo>
                  <a:cubicBezTo>
                    <a:pt x="72203" y="117821"/>
                    <a:pt x="71593" y="117821"/>
                    <a:pt x="70983" y="115977"/>
                  </a:cubicBezTo>
                  <a:cubicBezTo>
                    <a:pt x="70983" y="115977"/>
                    <a:pt x="70983" y="115977"/>
                    <a:pt x="71593" y="115977"/>
                  </a:cubicBezTo>
                  <a:cubicBezTo>
                    <a:pt x="71593" y="115977"/>
                    <a:pt x="71593" y="115977"/>
                    <a:pt x="71593" y="115362"/>
                  </a:cubicBezTo>
                  <a:cubicBezTo>
                    <a:pt x="71593" y="115362"/>
                    <a:pt x="72203" y="115362"/>
                    <a:pt x="74032" y="115362"/>
                  </a:cubicBezTo>
                  <a:cubicBezTo>
                    <a:pt x="74032" y="115362"/>
                    <a:pt x="74032" y="115362"/>
                    <a:pt x="74032" y="116592"/>
                  </a:cubicBezTo>
                  <a:cubicBezTo>
                    <a:pt x="74032" y="116592"/>
                    <a:pt x="73422" y="116592"/>
                    <a:pt x="75251" y="116592"/>
                  </a:cubicBezTo>
                  <a:cubicBezTo>
                    <a:pt x="75251" y="116592"/>
                    <a:pt x="75251" y="116592"/>
                    <a:pt x="75251" y="117821"/>
                  </a:cubicBezTo>
                  <a:cubicBezTo>
                    <a:pt x="75861" y="117821"/>
                    <a:pt x="75861" y="117206"/>
                    <a:pt x="77690" y="116592"/>
                  </a:cubicBezTo>
                  <a:cubicBezTo>
                    <a:pt x="77690" y="116592"/>
                    <a:pt x="77690" y="116592"/>
                    <a:pt x="77690" y="117821"/>
                  </a:cubicBezTo>
                  <a:cubicBezTo>
                    <a:pt x="78300" y="117821"/>
                    <a:pt x="78300" y="116592"/>
                    <a:pt x="80129" y="116592"/>
                  </a:cubicBezTo>
                  <a:cubicBezTo>
                    <a:pt x="80129" y="116592"/>
                    <a:pt x="80129" y="116592"/>
                    <a:pt x="80129" y="117821"/>
                  </a:cubicBezTo>
                  <a:cubicBezTo>
                    <a:pt x="80129" y="117821"/>
                    <a:pt x="80129" y="117821"/>
                    <a:pt x="81349" y="117821"/>
                  </a:cubicBezTo>
                  <a:cubicBezTo>
                    <a:pt x="81349" y="117821"/>
                    <a:pt x="81349" y="117206"/>
                    <a:pt x="81349" y="119050"/>
                  </a:cubicBezTo>
                  <a:cubicBezTo>
                    <a:pt x="81349" y="119050"/>
                    <a:pt x="81959" y="119050"/>
                    <a:pt x="83178" y="119050"/>
                  </a:cubicBezTo>
                  <a:cubicBezTo>
                    <a:pt x="83178" y="119050"/>
                    <a:pt x="83178" y="120280"/>
                    <a:pt x="83178" y="122124"/>
                  </a:cubicBezTo>
                  <a:cubicBezTo>
                    <a:pt x="83178" y="122124"/>
                    <a:pt x="83178" y="122124"/>
                    <a:pt x="83788" y="122124"/>
                  </a:cubicBezTo>
                  <a:cubicBezTo>
                    <a:pt x="83788" y="122124"/>
                    <a:pt x="83788" y="122124"/>
                    <a:pt x="83788" y="122738"/>
                  </a:cubicBezTo>
                  <a:cubicBezTo>
                    <a:pt x="84398" y="122738"/>
                    <a:pt x="83788" y="122738"/>
                    <a:pt x="85617" y="122738"/>
                  </a:cubicBezTo>
                  <a:cubicBezTo>
                    <a:pt x="85617" y="122738"/>
                    <a:pt x="85617" y="122738"/>
                    <a:pt x="85617" y="120894"/>
                  </a:cubicBezTo>
                  <a:cubicBezTo>
                    <a:pt x="85617" y="120894"/>
                    <a:pt x="85617" y="120894"/>
                    <a:pt x="86227" y="120894"/>
                  </a:cubicBezTo>
                  <a:cubicBezTo>
                    <a:pt x="86227" y="120894"/>
                    <a:pt x="86227" y="120894"/>
                    <a:pt x="86227" y="120280"/>
                  </a:cubicBezTo>
                  <a:cubicBezTo>
                    <a:pt x="86227" y="120280"/>
                    <a:pt x="86227" y="120280"/>
                    <a:pt x="86837" y="120280"/>
                  </a:cubicBezTo>
                  <a:cubicBezTo>
                    <a:pt x="86837" y="120280"/>
                    <a:pt x="86837" y="120280"/>
                    <a:pt x="86837" y="120894"/>
                  </a:cubicBezTo>
                  <a:cubicBezTo>
                    <a:pt x="86837" y="120894"/>
                    <a:pt x="86837" y="120894"/>
                    <a:pt x="88056" y="120894"/>
                  </a:cubicBezTo>
                  <a:cubicBezTo>
                    <a:pt x="88056" y="120894"/>
                    <a:pt x="88056" y="120894"/>
                    <a:pt x="88056" y="122124"/>
                  </a:cubicBezTo>
                  <a:cubicBezTo>
                    <a:pt x="88056" y="122124"/>
                    <a:pt x="88056" y="122124"/>
                    <a:pt x="89276" y="122124"/>
                  </a:cubicBezTo>
                  <a:cubicBezTo>
                    <a:pt x="89276" y="122124"/>
                    <a:pt x="89276" y="122124"/>
                    <a:pt x="89276" y="122738"/>
                  </a:cubicBezTo>
                  <a:cubicBezTo>
                    <a:pt x="89276" y="122738"/>
                    <a:pt x="89276" y="122738"/>
                    <a:pt x="89886" y="122738"/>
                  </a:cubicBezTo>
                  <a:cubicBezTo>
                    <a:pt x="89886" y="122738"/>
                    <a:pt x="89886" y="122738"/>
                    <a:pt x="89886" y="123353"/>
                  </a:cubicBezTo>
                  <a:cubicBezTo>
                    <a:pt x="89886" y="123353"/>
                    <a:pt x="89886" y="123353"/>
                    <a:pt x="90495" y="123353"/>
                  </a:cubicBezTo>
                  <a:cubicBezTo>
                    <a:pt x="90495" y="123353"/>
                    <a:pt x="90495" y="123353"/>
                    <a:pt x="90495" y="122738"/>
                  </a:cubicBezTo>
                  <a:cubicBezTo>
                    <a:pt x="90495" y="122738"/>
                    <a:pt x="90495" y="122738"/>
                    <a:pt x="91105" y="122738"/>
                  </a:cubicBezTo>
                  <a:cubicBezTo>
                    <a:pt x="91105" y="122738"/>
                    <a:pt x="91105" y="122738"/>
                    <a:pt x="91105" y="122124"/>
                  </a:cubicBezTo>
                  <a:cubicBezTo>
                    <a:pt x="91105" y="122124"/>
                    <a:pt x="92325" y="122738"/>
                    <a:pt x="94154" y="122738"/>
                  </a:cubicBezTo>
                  <a:cubicBezTo>
                    <a:pt x="94154" y="122738"/>
                    <a:pt x="94154" y="122738"/>
                    <a:pt x="94154" y="123353"/>
                  </a:cubicBezTo>
                  <a:cubicBezTo>
                    <a:pt x="94154" y="123353"/>
                    <a:pt x="95373" y="123968"/>
                    <a:pt x="95373" y="122124"/>
                  </a:cubicBezTo>
                  <a:cubicBezTo>
                    <a:pt x="95373" y="122124"/>
                    <a:pt x="95373" y="122124"/>
                    <a:pt x="94764" y="122124"/>
                  </a:cubicBezTo>
                  <a:cubicBezTo>
                    <a:pt x="94764" y="121509"/>
                    <a:pt x="94764" y="121509"/>
                    <a:pt x="94764" y="119665"/>
                  </a:cubicBezTo>
                  <a:cubicBezTo>
                    <a:pt x="94764" y="119665"/>
                    <a:pt x="94764" y="119665"/>
                    <a:pt x="95373" y="119665"/>
                  </a:cubicBezTo>
                  <a:cubicBezTo>
                    <a:pt x="95373" y="119665"/>
                    <a:pt x="95373" y="119665"/>
                    <a:pt x="95373" y="118436"/>
                  </a:cubicBezTo>
                  <a:cubicBezTo>
                    <a:pt x="95373" y="118436"/>
                    <a:pt x="95373" y="118436"/>
                    <a:pt x="96593" y="118436"/>
                  </a:cubicBezTo>
                  <a:cubicBezTo>
                    <a:pt x="96593" y="118436"/>
                    <a:pt x="96593" y="118436"/>
                    <a:pt x="95373" y="117821"/>
                  </a:cubicBezTo>
                  <a:cubicBezTo>
                    <a:pt x="95983" y="117821"/>
                    <a:pt x="95373" y="116592"/>
                    <a:pt x="97203" y="116592"/>
                  </a:cubicBezTo>
                  <a:cubicBezTo>
                    <a:pt x="97203" y="116592"/>
                    <a:pt x="97203" y="116592"/>
                    <a:pt x="97203" y="115977"/>
                  </a:cubicBezTo>
                  <a:cubicBezTo>
                    <a:pt x="97203" y="115977"/>
                    <a:pt x="97203" y="115977"/>
                    <a:pt x="97812" y="115977"/>
                  </a:cubicBezTo>
                  <a:cubicBezTo>
                    <a:pt x="97812" y="115977"/>
                    <a:pt x="97812" y="115977"/>
                    <a:pt x="97812" y="115362"/>
                  </a:cubicBezTo>
                  <a:cubicBezTo>
                    <a:pt x="97812" y="115362"/>
                    <a:pt x="99032" y="115362"/>
                    <a:pt x="100862" y="115362"/>
                  </a:cubicBezTo>
                  <a:cubicBezTo>
                    <a:pt x="100862" y="115362"/>
                    <a:pt x="100862" y="115362"/>
                    <a:pt x="100862" y="114748"/>
                  </a:cubicBezTo>
                  <a:cubicBezTo>
                    <a:pt x="100862" y="114748"/>
                    <a:pt x="100862" y="114748"/>
                    <a:pt x="101471" y="114748"/>
                  </a:cubicBezTo>
                  <a:cubicBezTo>
                    <a:pt x="101471" y="114748"/>
                    <a:pt x="101471" y="114748"/>
                    <a:pt x="101471" y="115362"/>
                  </a:cubicBezTo>
                  <a:cubicBezTo>
                    <a:pt x="101471" y="115362"/>
                    <a:pt x="102691" y="115362"/>
                    <a:pt x="104520" y="115362"/>
                  </a:cubicBezTo>
                  <a:cubicBezTo>
                    <a:pt x="104520" y="115362"/>
                    <a:pt x="104520" y="115362"/>
                    <a:pt x="104520" y="114133"/>
                  </a:cubicBezTo>
                  <a:cubicBezTo>
                    <a:pt x="104520" y="114133"/>
                    <a:pt x="103910" y="114133"/>
                    <a:pt x="105740" y="114133"/>
                  </a:cubicBezTo>
                  <a:cubicBezTo>
                    <a:pt x="105740" y="113518"/>
                    <a:pt x="105740" y="112904"/>
                    <a:pt x="105740" y="111060"/>
                  </a:cubicBezTo>
                  <a:cubicBezTo>
                    <a:pt x="105740" y="111060"/>
                    <a:pt x="105740" y="111060"/>
                    <a:pt x="106959" y="111060"/>
                  </a:cubicBezTo>
                  <a:cubicBezTo>
                    <a:pt x="106959" y="111060"/>
                    <a:pt x="106959" y="110445"/>
                    <a:pt x="106959" y="108601"/>
                  </a:cubicBezTo>
                  <a:cubicBezTo>
                    <a:pt x="106959" y="108601"/>
                    <a:pt x="106959" y="108601"/>
                    <a:pt x="106349" y="108601"/>
                  </a:cubicBezTo>
                  <a:cubicBezTo>
                    <a:pt x="106349" y="108601"/>
                    <a:pt x="106349" y="107987"/>
                    <a:pt x="106349" y="106757"/>
                  </a:cubicBezTo>
                  <a:cubicBezTo>
                    <a:pt x="106349" y="106757"/>
                    <a:pt x="106349" y="106757"/>
                    <a:pt x="106959" y="106757"/>
                  </a:cubicBezTo>
                  <a:cubicBezTo>
                    <a:pt x="106959" y="106143"/>
                    <a:pt x="106959" y="106143"/>
                    <a:pt x="106959" y="104299"/>
                  </a:cubicBezTo>
                  <a:cubicBezTo>
                    <a:pt x="107569" y="103684"/>
                    <a:pt x="108788" y="105528"/>
                    <a:pt x="110008" y="103684"/>
                  </a:cubicBezTo>
                  <a:cubicBezTo>
                    <a:pt x="110008" y="103684"/>
                    <a:pt x="110008" y="103684"/>
                    <a:pt x="110618" y="104299"/>
                  </a:cubicBezTo>
                  <a:cubicBezTo>
                    <a:pt x="110618" y="104299"/>
                    <a:pt x="110618" y="104299"/>
                    <a:pt x="110618" y="103684"/>
                  </a:cubicBezTo>
                  <a:cubicBezTo>
                    <a:pt x="111227" y="103684"/>
                    <a:pt x="111227" y="103684"/>
                    <a:pt x="113057" y="103684"/>
                  </a:cubicBezTo>
                  <a:cubicBezTo>
                    <a:pt x="113057" y="103684"/>
                    <a:pt x="113057" y="103684"/>
                    <a:pt x="113057" y="103069"/>
                  </a:cubicBezTo>
                  <a:cubicBezTo>
                    <a:pt x="113057" y="103069"/>
                    <a:pt x="113057" y="103069"/>
                    <a:pt x="113667" y="103069"/>
                  </a:cubicBezTo>
                  <a:cubicBezTo>
                    <a:pt x="112447" y="99996"/>
                    <a:pt x="118545" y="102455"/>
                    <a:pt x="116106" y="98152"/>
                  </a:cubicBezTo>
                  <a:cubicBezTo>
                    <a:pt x="116106" y="98152"/>
                    <a:pt x="116106" y="98152"/>
                    <a:pt x="116715" y="98152"/>
                  </a:cubicBezTo>
                  <a:cubicBezTo>
                    <a:pt x="116715" y="98152"/>
                    <a:pt x="116715" y="98152"/>
                    <a:pt x="116715" y="96923"/>
                  </a:cubicBezTo>
                  <a:cubicBezTo>
                    <a:pt x="116715" y="96923"/>
                    <a:pt x="116715" y="96923"/>
                    <a:pt x="117325" y="96923"/>
                  </a:cubicBezTo>
                  <a:cubicBezTo>
                    <a:pt x="117325" y="96923"/>
                    <a:pt x="117325" y="97537"/>
                    <a:pt x="117325" y="95693"/>
                  </a:cubicBezTo>
                  <a:cubicBezTo>
                    <a:pt x="117325" y="95693"/>
                    <a:pt x="117325" y="95693"/>
                    <a:pt x="116715" y="95693"/>
                  </a:cubicBezTo>
                  <a:cubicBezTo>
                    <a:pt x="116715" y="94464"/>
                    <a:pt x="115496" y="93850"/>
                    <a:pt x="116106" y="91391"/>
                  </a:cubicBezTo>
                  <a:cubicBezTo>
                    <a:pt x="115496" y="91391"/>
                    <a:pt x="116106" y="91391"/>
                    <a:pt x="114276" y="91391"/>
                  </a:cubicBezTo>
                  <a:cubicBezTo>
                    <a:pt x="114276" y="91391"/>
                    <a:pt x="114276" y="91391"/>
                    <a:pt x="114276" y="90776"/>
                  </a:cubicBezTo>
                  <a:cubicBezTo>
                    <a:pt x="114276" y="90776"/>
                    <a:pt x="114276" y="90776"/>
                    <a:pt x="113667" y="90776"/>
                  </a:cubicBezTo>
                  <a:cubicBezTo>
                    <a:pt x="113667" y="90162"/>
                    <a:pt x="113667" y="90776"/>
                    <a:pt x="113667" y="88932"/>
                  </a:cubicBezTo>
                  <a:cubicBezTo>
                    <a:pt x="113667" y="88932"/>
                    <a:pt x="113667" y="88932"/>
                    <a:pt x="113057" y="88932"/>
                  </a:cubicBezTo>
                  <a:cubicBezTo>
                    <a:pt x="113057" y="88932"/>
                    <a:pt x="113057" y="88932"/>
                    <a:pt x="113057" y="88318"/>
                  </a:cubicBezTo>
                  <a:cubicBezTo>
                    <a:pt x="113057" y="88318"/>
                    <a:pt x="113057" y="88318"/>
                    <a:pt x="111227" y="88318"/>
                  </a:cubicBezTo>
                  <a:cubicBezTo>
                    <a:pt x="111227" y="88318"/>
                    <a:pt x="111227" y="88318"/>
                    <a:pt x="111227" y="87088"/>
                  </a:cubicBezTo>
                  <a:cubicBezTo>
                    <a:pt x="111837" y="87088"/>
                    <a:pt x="114276" y="86474"/>
                    <a:pt x="114276" y="84015"/>
                  </a:cubicBezTo>
                  <a:cubicBezTo>
                    <a:pt x="114886" y="84015"/>
                    <a:pt x="114886" y="83400"/>
                    <a:pt x="116715" y="83400"/>
                  </a:cubicBezTo>
                  <a:cubicBezTo>
                    <a:pt x="116715" y="83400"/>
                    <a:pt x="116715" y="83400"/>
                    <a:pt x="116715" y="84015"/>
                  </a:cubicBezTo>
                  <a:cubicBezTo>
                    <a:pt x="117935" y="84630"/>
                    <a:pt x="118545" y="83400"/>
                    <a:pt x="120984" y="83400"/>
                  </a:cubicBezTo>
                  <a:cubicBezTo>
                    <a:pt x="120984" y="83400"/>
                    <a:pt x="120984" y="83400"/>
                    <a:pt x="120984" y="81556"/>
                  </a:cubicBezTo>
                  <a:cubicBezTo>
                    <a:pt x="120984" y="81556"/>
                    <a:pt x="120984" y="81556"/>
                    <a:pt x="121593" y="81556"/>
                  </a:cubicBezTo>
                  <a:cubicBezTo>
                    <a:pt x="121593" y="81556"/>
                    <a:pt x="121593" y="82171"/>
                    <a:pt x="121593" y="80327"/>
                  </a:cubicBezTo>
                  <a:cubicBezTo>
                    <a:pt x="121593" y="80327"/>
                    <a:pt x="121593" y="80327"/>
                    <a:pt x="122203" y="80327"/>
                  </a:cubicBezTo>
                  <a:cubicBezTo>
                    <a:pt x="122203" y="80327"/>
                    <a:pt x="122203" y="80327"/>
                    <a:pt x="122203" y="79712"/>
                  </a:cubicBezTo>
                  <a:cubicBezTo>
                    <a:pt x="122813" y="79712"/>
                    <a:pt x="122203" y="79712"/>
                    <a:pt x="124032" y="79712"/>
                  </a:cubicBezTo>
                  <a:cubicBezTo>
                    <a:pt x="124032" y="79712"/>
                    <a:pt x="124032" y="79712"/>
                    <a:pt x="124032" y="79098"/>
                  </a:cubicBezTo>
                  <a:cubicBezTo>
                    <a:pt x="124032" y="79098"/>
                    <a:pt x="123423" y="79098"/>
                    <a:pt x="125252" y="79098"/>
                  </a:cubicBezTo>
                  <a:cubicBezTo>
                    <a:pt x="125252" y="78483"/>
                    <a:pt x="125252" y="79098"/>
                    <a:pt x="125252" y="77254"/>
                  </a:cubicBezTo>
                  <a:cubicBezTo>
                    <a:pt x="125252" y="77254"/>
                    <a:pt x="125252" y="77254"/>
                    <a:pt x="124642" y="77254"/>
                  </a:cubicBezTo>
                  <a:cubicBezTo>
                    <a:pt x="124642" y="77254"/>
                    <a:pt x="124642" y="77254"/>
                    <a:pt x="124642" y="76639"/>
                  </a:cubicBezTo>
                  <a:cubicBezTo>
                    <a:pt x="124642" y="76639"/>
                    <a:pt x="124032" y="76639"/>
                    <a:pt x="125862" y="76639"/>
                  </a:cubicBezTo>
                  <a:cubicBezTo>
                    <a:pt x="125862" y="76639"/>
                    <a:pt x="125862" y="76639"/>
                    <a:pt x="125862" y="77254"/>
                  </a:cubicBezTo>
                  <a:cubicBezTo>
                    <a:pt x="125862" y="77254"/>
                    <a:pt x="125862" y="77254"/>
                    <a:pt x="126471" y="77254"/>
                  </a:cubicBezTo>
                  <a:cubicBezTo>
                    <a:pt x="126471" y="77254"/>
                    <a:pt x="126471" y="77254"/>
                    <a:pt x="126471" y="76639"/>
                  </a:cubicBezTo>
                  <a:cubicBezTo>
                    <a:pt x="126471" y="76639"/>
                    <a:pt x="126471" y="76639"/>
                    <a:pt x="127691" y="76639"/>
                  </a:cubicBezTo>
                  <a:cubicBezTo>
                    <a:pt x="127691" y="76639"/>
                    <a:pt x="127691" y="76639"/>
                    <a:pt x="127691" y="76025"/>
                  </a:cubicBezTo>
                  <a:cubicBezTo>
                    <a:pt x="127691" y="76025"/>
                    <a:pt x="127691" y="76025"/>
                    <a:pt x="128301" y="76025"/>
                  </a:cubicBezTo>
                  <a:cubicBezTo>
                    <a:pt x="128301" y="76025"/>
                    <a:pt x="128301" y="76025"/>
                    <a:pt x="128301" y="75410"/>
                  </a:cubicBezTo>
                  <a:cubicBezTo>
                    <a:pt x="128301" y="75410"/>
                    <a:pt x="128301" y="75410"/>
                    <a:pt x="128910" y="75410"/>
                  </a:cubicBezTo>
                  <a:cubicBezTo>
                    <a:pt x="128910" y="74795"/>
                    <a:pt x="128910" y="74795"/>
                    <a:pt x="128910" y="72951"/>
                  </a:cubicBezTo>
                  <a:cubicBezTo>
                    <a:pt x="128301" y="72951"/>
                    <a:pt x="128301" y="74181"/>
                    <a:pt x="126471" y="72337"/>
                  </a:cubicBezTo>
                  <a:cubicBezTo>
                    <a:pt x="126471" y="72337"/>
                    <a:pt x="128301" y="72951"/>
                    <a:pt x="128301" y="71107"/>
                  </a:cubicBezTo>
                  <a:cubicBezTo>
                    <a:pt x="128301" y="71107"/>
                    <a:pt x="127691" y="71107"/>
                    <a:pt x="129520" y="71107"/>
                  </a:cubicBezTo>
                  <a:cubicBezTo>
                    <a:pt x="129520" y="71107"/>
                    <a:pt x="129520" y="71107"/>
                    <a:pt x="129520" y="69878"/>
                  </a:cubicBezTo>
                  <a:cubicBezTo>
                    <a:pt x="130130" y="70493"/>
                    <a:pt x="130130" y="69878"/>
                    <a:pt x="131959" y="69263"/>
                  </a:cubicBezTo>
                  <a:cubicBezTo>
                    <a:pt x="131349" y="68649"/>
                    <a:pt x="133179" y="67419"/>
                    <a:pt x="135618" y="68034"/>
                  </a:cubicBezTo>
                  <a:cubicBezTo>
                    <a:pt x="135618" y="68034"/>
                    <a:pt x="135618" y="68034"/>
                    <a:pt x="135618" y="67419"/>
                  </a:cubicBezTo>
                  <a:cubicBezTo>
                    <a:pt x="135618" y="67419"/>
                    <a:pt x="136227" y="67419"/>
                    <a:pt x="137447" y="67419"/>
                  </a:cubicBezTo>
                  <a:cubicBezTo>
                    <a:pt x="137447" y="67419"/>
                    <a:pt x="137447" y="67419"/>
                    <a:pt x="137447" y="66805"/>
                  </a:cubicBezTo>
                  <a:cubicBezTo>
                    <a:pt x="137447" y="66805"/>
                    <a:pt x="138666" y="65575"/>
                    <a:pt x="139276" y="68034"/>
                  </a:cubicBezTo>
                  <a:cubicBezTo>
                    <a:pt x="139276" y="68034"/>
                    <a:pt x="139276" y="68034"/>
                    <a:pt x="139886" y="68034"/>
                  </a:cubicBezTo>
                  <a:cubicBezTo>
                    <a:pt x="139276" y="68034"/>
                    <a:pt x="140496" y="68649"/>
                    <a:pt x="139276" y="69878"/>
                  </a:cubicBezTo>
                  <a:cubicBezTo>
                    <a:pt x="139276" y="69878"/>
                    <a:pt x="139276" y="69878"/>
                    <a:pt x="139886" y="69878"/>
                  </a:cubicBezTo>
                  <a:cubicBezTo>
                    <a:pt x="139886" y="69878"/>
                    <a:pt x="139886" y="69878"/>
                    <a:pt x="139886" y="71107"/>
                  </a:cubicBezTo>
                  <a:cubicBezTo>
                    <a:pt x="139886" y="71107"/>
                    <a:pt x="139886" y="71107"/>
                    <a:pt x="139276" y="71107"/>
                  </a:cubicBezTo>
                  <a:cubicBezTo>
                    <a:pt x="139276" y="71107"/>
                    <a:pt x="139276" y="71107"/>
                    <a:pt x="139276" y="71722"/>
                  </a:cubicBezTo>
                  <a:cubicBezTo>
                    <a:pt x="139276" y="71722"/>
                    <a:pt x="139276" y="71722"/>
                    <a:pt x="139886" y="71722"/>
                  </a:cubicBezTo>
                  <a:cubicBezTo>
                    <a:pt x="139886" y="71722"/>
                    <a:pt x="139886" y="72337"/>
                    <a:pt x="139886" y="73566"/>
                  </a:cubicBezTo>
                  <a:cubicBezTo>
                    <a:pt x="139886" y="73566"/>
                    <a:pt x="139886" y="73566"/>
                    <a:pt x="140496" y="73566"/>
                  </a:cubicBezTo>
                  <a:cubicBezTo>
                    <a:pt x="139276" y="74795"/>
                    <a:pt x="139886" y="77869"/>
                    <a:pt x="139886" y="80942"/>
                  </a:cubicBezTo>
                  <a:cubicBezTo>
                    <a:pt x="139886" y="80942"/>
                    <a:pt x="139886" y="80942"/>
                    <a:pt x="139276" y="80942"/>
                  </a:cubicBezTo>
                  <a:cubicBezTo>
                    <a:pt x="139276" y="80942"/>
                    <a:pt x="139276" y="80942"/>
                    <a:pt x="139276" y="81556"/>
                  </a:cubicBezTo>
                  <a:cubicBezTo>
                    <a:pt x="138666" y="81556"/>
                    <a:pt x="139276" y="81556"/>
                    <a:pt x="137447" y="81556"/>
                  </a:cubicBezTo>
                  <a:cubicBezTo>
                    <a:pt x="137447" y="82171"/>
                    <a:pt x="137447" y="82171"/>
                    <a:pt x="137447" y="84015"/>
                  </a:cubicBezTo>
                  <a:cubicBezTo>
                    <a:pt x="137447" y="84015"/>
                    <a:pt x="137447" y="84015"/>
                    <a:pt x="136837" y="84015"/>
                  </a:cubicBezTo>
                  <a:cubicBezTo>
                    <a:pt x="136837" y="84015"/>
                    <a:pt x="136837" y="84015"/>
                    <a:pt x="136837" y="85244"/>
                  </a:cubicBezTo>
                  <a:cubicBezTo>
                    <a:pt x="136837" y="85244"/>
                    <a:pt x="136837" y="85244"/>
                    <a:pt x="137447" y="85244"/>
                  </a:cubicBezTo>
                  <a:cubicBezTo>
                    <a:pt x="137447" y="85859"/>
                    <a:pt x="138057" y="85859"/>
                    <a:pt x="138057" y="87703"/>
                  </a:cubicBezTo>
                  <a:cubicBezTo>
                    <a:pt x="138057" y="87703"/>
                    <a:pt x="138057" y="87703"/>
                    <a:pt x="139276" y="87703"/>
                  </a:cubicBezTo>
                  <a:cubicBezTo>
                    <a:pt x="139276" y="87703"/>
                    <a:pt x="137447" y="88318"/>
                    <a:pt x="137447" y="89547"/>
                  </a:cubicBezTo>
                  <a:cubicBezTo>
                    <a:pt x="137447" y="89547"/>
                    <a:pt x="137447" y="89547"/>
                    <a:pt x="139276" y="89547"/>
                  </a:cubicBezTo>
                  <a:cubicBezTo>
                    <a:pt x="139276" y="90162"/>
                    <a:pt x="139276" y="89547"/>
                    <a:pt x="139276" y="91391"/>
                  </a:cubicBezTo>
                  <a:cubicBezTo>
                    <a:pt x="140496" y="90776"/>
                    <a:pt x="141106" y="92620"/>
                    <a:pt x="144154" y="92620"/>
                  </a:cubicBezTo>
                  <a:cubicBezTo>
                    <a:pt x="144154" y="92620"/>
                    <a:pt x="144154" y="93235"/>
                    <a:pt x="144154" y="95079"/>
                  </a:cubicBezTo>
                  <a:cubicBezTo>
                    <a:pt x="144154" y="95079"/>
                    <a:pt x="145374" y="94464"/>
                    <a:pt x="145374" y="96308"/>
                  </a:cubicBezTo>
                  <a:cubicBezTo>
                    <a:pt x="145984" y="96308"/>
                    <a:pt x="147203" y="96308"/>
                    <a:pt x="147203" y="99381"/>
                  </a:cubicBezTo>
                  <a:cubicBezTo>
                    <a:pt x="147203" y="99381"/>
                    <a:pt x="147813" y="99381"/>
                    <a:pt x="149032" y="99381"/>
                  </a:cubicBezTo>
                  <a:cubicBezTo>
                    <a:pt x="149032" y="99381"/>
                    <a:pt x="149032" y="98767"/>
                    <a:pt x="149032" y="100611"/>
                  </a:cubicBezTo>
                  <a:cubicBezTo>
                    <a:pt x="149032" y="100611"/>
                    <a:pt x="149032" y="100611"/>
                    <a:pt x="148423" y="100611"/>
                  </a:cubicBezTo>
                  <a:cubicBezTo>
                    <a:pt x="148423" y="100611"/>
                    <a:pt x="148423" y="100611"/>
                    <a:pt x="148423" y="101225"/>
                  </a:cubicBezTo>
                  <a:cubicBezTo>
                    <a:pt x="148423" y="101225"/>
                    <a:pt x="148423" y="101225"/>
                    <a:pt x="149032" y="101225"/>
                  </a:cubicBezTo>
                  <a:cubicBezTo>
                    <a:pt x="149032" y="101225"/>
                    <a:pt x="149032" y="101225"/>
                    <a:pt x="149032" y="102455"/>
                  </a:cubicBezTo>
                  <a:cubicBezTo>
                    <a:pt x="149032" y="102455"/>
                    <a:pt x="149032" y="102455"/>
                    <a:pt x="149642" y="102455"/>
                  </a:cubicBezTo>
                  <a:cubicBezTo>
                    <a:pt x="149642" y="102455"/>
                    <a:pt x="149642" y="102455"/>
                    <a:pt x="149642" y="103069"/>
                  </a:cubicBezTo>
                  <a:cubicBezTo>
                    <a:pt x="150252" y="103069"/>
                    <a:pt x="152691" y="101840"/>
                    <a:pt x="152691" y="104299"/>
                  </a:cubicBezTo>
                  <a:cubicBezTo>
                    <a:pt x="152691" y="104299"/>
                    <a:pt x="153301" y="104299"/>
                    <a:pt x="155130" y="104299"/>
                  </a:cubicBezTo>
                  <a:cubicBezTo>
                    <a:pt x="155130" y="104299"/>
                    <a:pt x="155130" y="104299"/>
                    <a:pt x="155130" y="104913"/>
                  </a:cubicBezTo>
                  <a:cubicBezTo>
                    <a:pt x="156349" y="105528"/>
                    <a:pt x="156959" y="104913"/>
                    <a:pt x="159398" y="103684"/>
                  </a:cubicBezTo>
                  <a:cubicBezTo>
                    <a:pt x="159398" y="103684"/>
                    <a:pt x="159398" y="103684"/>
                    <a:pt x="159398" y="104299"/>
                  </a:cubicBezTo>
                  <a:cubicBezTo>
                    <a:pt x="159398" y="104299"/>
                    <a:pt x="159398" y="104299"/>
                    <a:pt x="160008" y="104299"/>
                  </a:cubicBezTo>
                  <a:cubicBezTo>
                    <a:pt x="160008" y="104299"/>
                    <a:pt x="160008" y="104299"/>
                    <a:pt x="160008" y="104913"/>
                  </a:cubicBezTo>
                  <a:cubicBezTo>
                    <a:pt x="160008" y="104913"/>
                    <a:pt x="160008" y="104913"/>
                    <a:pt x="160618" y="104913"/>
                  </a:cubicBezTo>
                  <a:cubicBezTo>
                    <a:pt x="160618" y="104913"/>
                    <a:pt x="160618" y="104913"/>
                    <a:pt x="160618" y="106143"/>
                  </a:cubicBezTo>
                  <a:cubicBezTo>
                    <a:pt x="160618" y="106143"/>
                    <a:pt x="160618" y="106143"/>
                    <a:pt x="161837" y="106143"/>
                  </a:cubicBezTo>
                  <a:cubicBezTo>
                    <a:pt x="161837" y="106143"/>
                    <a:pt x="161837" y="106143"/>
                    <a:pt x="161837" y="106757"/>
                  </a:cubicBezTo>
                  <a:cubicBezTo>
                    <a:pt x="161837" y="106757"/>
                    <a:pt x="161837" y="106757"/>
                    <a:pt x="163057" y="106757"/>
                  </a:cubicBezTo>
                  <a:cubicBezTo>
                    <a:pt x="163057" y="106757"/>
                    <a:pt x="163057" y="106757"/>
                    <a:pt x="163057" y="106143"/>
                  </a:cubicBezTo>
                  <a:cubicBezTo>
                    <a:pt x="163057" y="106143"/>
                    <a:pt x="162447" y="106143"/>
                    <a:pt x="164276" y="106143"/>
                  </a:cubicBezTo>
                  <a:cubicBezTo>
                    <a:pt x="164276" y="106143"/>
                    <a:pt x="164276" y="106143"/>
                    <a:pt x="164276" y="106757"/>
                  </a:cubicBezTo>
                  <a:cubicBezTo>
                    <a:pt x="164276" y="106757"/>
                    <a:pt x="164276" y="106757"/>
                    <a:pt x="164886" y="106757"/>
                  </a:cubicBezTo>
                  <a:cubicBezTo>
                    <a:pt x="164886" y="106757"/>
                    <a:pt x="164886" y="106757"/>
                    <a:pt x="164886" y="107372"/>
                  </a:cubicBezTo>
                  <a:cubicBezTo>
                    <a:pt x="164886" y="107372"/>
                    <a:pt x="164886" y="107372"/>
                    <a:pt x="165496" y="107372"/>
                  </a:cubicBezTo>
                  <a:cubicBezTo>
                    <a:pt x="165496" y="107372"/>
                    <a:pt x="165496" y="107372"/>
                    <a:pt x="165496" y="107987"/>
                  </a:cubicBezTo>
                  <a:cubicBezTo>
                    <a:pt x="166105" y="107987"/>
                    <a:pt x="165496" y="107987"/>
                    <a:pt x="167325" y="107987"/>
                  </a:cubicBezTo>
                  <a:cubicBezTo>
                    <a:pt x="166715" y="108601"/>
                    <a:pt x="167935" y="111060"/>
                    <a:pt x="165496" y="111060"/>
                  </a:cubicBezTo>
                  <a:cubicBezTo>
                    <a:pt x="165496" y="111060"/>
                    <a:pt x="165496" y="111060"/>
                    <a:pt x="165496" y="111674"/>
                  </a:cubicBezTo>
                  <a:cubicBezTo>
                    <a:pt x="165496" y="111674"/>
                    <a:pt x="165496" y="111674"/>
                    <a:pt x="164886" y="111674"/>
                  </a:cubicBezTo>
                  <a:cubicBezTo>
                    <a:pt x="164886" y="111674"/>
                    <a:pt x="164886" y="111674"/>
                    <a:pt x="164886" y="112904"/>
                  </a:cubicBezTo>
                  <a:cubicBezTo>
                    <a:pt x="164886" y="112904"/>
                    <a:pt x="164886" y="112904"/>
                    <a:pt x="164276" y="112904"/>
                  </a:cubicBezTo>
                  <a:cubicBezTo>
                    <a:pt x="164276" y="112904"/>
                    <a:pt x="164276" y="112904"/>
                    <a:pt x="164276" y="114133"/>
                  </a:cubicBezTo>
                  <a:cubicBezTo>
                    <a:pt x="164276" y="114133"/>
                    <a:pt x="164276" y="114133"/>
                    <a:pt x="163666" y="114133"/>
                  </a:cubicBezTo>
                  <a:cubicBezTo>
                    <a:pt x="163666" y="114133"/>
                    <a:pt x="163666" y="114133"/>
                    <a:pt x="163666" y="114748"/>
                  </a:cubicBezTo>
                  <a:cubicBezTo>
                    <a:pt x="163666" y="114748"/>
                    <a:pt x="163666" y="114748"/>
                    <a:pt x="163057" y="114748"/>
                  </a:cubicBezTo>
                  <a:cubicBezTo>
                    <a:pt x="163057" y="115362"/>
                    <a:pt x="161837" y="115362"/>
                    <a:pt x="161837" y="117821"/>
                  </a:cubicBezTo>
                  <a:cubicBezTo>
                    <a:pt x="162447" y="117821"/>
                    <a:pt x="161837" y="116592"/>
                    <a:pt x="163666" y="116592"/>
                  </a:cubicBezTo>
                  <a:cubicBezTo>
                    <a:pt x="163666" y="116592"/>
                    <a:pt x="163666" y="116592"/>
                    <a:pt x="163666" y="117821"/>
                  </a:cubicBezTo>
                  <a:cubicBezTo>
                    <a:pt x="163666" y="117821"/>
                    <a:pt x="164276" y="117821"/>
                    <a:pt x="165496" y="117821"/>
                  </a:cubicBezTo>
                  <a:cubicBezTo>
                    <a:pt x="165496" y="117821"/>
                    <a:pt x="165496" y="117821"/>
                    <a:pt x="165496" y="118436"/>
                  </a:cubicBezTo>
                  <a:cubicBezTo>
                    <a:pt x="165496" y="118436"/>
                    <a:pt x="165496" y="118436"/>
                    <a:pt x="166715" y="118436"/>
                  </a:cubicBezTo>
                  <a:cubicBezTo>
                    <a:pt x="166715" y="118436"/>
                    <a:pt x="166715" y="118436"/>
                    <a:pt x="166715" y="119050"/>
                  </a:cubicBezTo>
                  <a:cubicBezTo>
                    <a:pt x="166715" y="119050"/>
                    <a:pt x="166715" y="119050"/>
                    <a:pt x="167325" y="119050"/>
                  </a:cubicBezTo>
                  <a:cubicBezTo>
                    <a:pt x="167325" y="119050"/>
                    <a:pt x="167325" y="119050"/>
                    <a:pt x="167325" y="119665"/>
                  </a:cubicBezTo>
                  <a:cubicBezTo>
                    <a:pt x="167325" y="119665"/>
                    <a:pt x="167325" y="119665"/>
                    <a:pt x="167935" y="119665"/>
                  </a:cubicBezTo>
                  <a:cubicBezTo>
                    <a:pt x="167935" y="119665"/>
                    <a:pt x="167935" y="119665"/>
                    <a:pt x="167935" y="120280"/>
                  </a:cubicBezTo>
                  <a:cubicBezTo>
                    <a:pt x="167935" y="120280"/>
                    <a:pt x="168545" y="120280"/>
                    <a:pt x="170374" y="120280"/>
                  </a:cubicBezTo>
                  <a:cubicBezTo>
                    <a:pt x="170374" y="120894"/>
                    <a:pt x="170374" y="120280"/>
                    <a:pt x="170374" y="122124"/>
                  </a:cubicBezTo>
                  <a:cubicBezTo>
                    <a:pt x="170374" y="122124"/>
                    <a:pt x="170374" y="122124"/>
                    <a:pt x="170984" y="122124"/>
                  </a:cubicBezTo>
                  <a:cubicBezTo>
                    <a:pt x="170374" y="122124"/>
                    <a:pt x="169764" y="122738"/>
                    <a:pt x="170984" y="124582"/>
                  </a:cubicBezTo>
                  <a:cubicBezTo>
                    <a:pt x="170984" y="124582"/>
                    <a:pt x="170984" y="124582"/>
                    <a:pt x="171593" y="124582"/>
                  </a:cubicBezTo>
                  <a:cubicBezTo>
                    <a:pt x="171593" y="125197"/>
                    <a:pt x="171593" y="124582"/>
                    <a:pt x="171593" y="126426"/>
                  </a:cubicBezTo>
                  <a:cubicBezTo>
                    <a:pt x="171593" y="126426"/>
                    <a:pt x="171593" y="126426"/>
                    <a:pt x="172203" y="126426"/>
                  </a:cubicBezTo>
                  <a:cubicBezTo>
                    <a:pt x="172203" y="126426"/>
                    <a:pt x="172203" y="126426"/>
                    <a:pt x="172203" y="127041"/>
                  </a:cubicBezTo>
                  <a:cubicBezTo>
                    <a:pt x="172203" y="127041"/>
                    <a:pt x="172203" y="127041"/>
                    <a:pt x="171593" y="127041"/>
                  </a:cubicBezTo>
                  <a:cubicBezTo>
                    <a:pt x="171593" y="127041"/>
                    <a:pt x="171593" y="127041"/>
                    <a:pt x="171593" y="127656"/>
                  </a:cubicBezTo>
                  <a:cubicBezTo>
                    <a:pt x="171593" y="127656"/>
                    <a:pt x="171593" y="127656"/>
                    <a:pt x="172203" y="127656"/>
                  </a:cubicBezTo>
                  <a:cubicBezTo>
                    <a:pt x="172203" y="127656"/>
                    <a:pt x="172203" y="127656"/>
                    <a:pt x="172203" y="128270"/>
                  </a:cubicBezTo>
                  <a:cubicBezTo>
                    <a:pt x="172203" y="128270"/>
                    <a:pt x="172203" y="128270"/>
                    <a:pt x="172813" y="128270"/>
                  </a:cubicBezTo>
                  <a:cubicBezTo>
                    <a:pt x="172813" y="128885"/>
                    <a:pt x="172813" y="128270"/>
                    <a:pt x="172813" y="130114"/>
                  </a:cubicBezTo>
                  <a:cubicBezTo>
                    <a:pt x="172813" y="130114"/>
                    <a:pt x="172813" y="130114"/>
                    <a:pt x="173423" y="130114"/>
                  </a:cubicBezTo>
                  <a:cubicBezTo>
                    <a:pt x="173423" y="130114"/>
                    <a:pt x="173423" y="130114"/>
                    <a:pt x="173423" y="130729"/>
                  </a:cubicBezTo>
                  <a:cubicBezTo>
                    <a:pt x="173423" y="130729"/>
                    <a:pt x="173423" y="130729"/>
                    <a:pt x="172813" y="130729"/>
                  </a:cubicBezTo>
                  <a:cubicBezTo>
                    <a:pt x="172813" y="130729"/>
                    <a:pt x="172813" y="130729"/>
                    <a:pt x="172813" y="131343"/>
                  </a:cubicBezTo>
                  <a:cubicBezTo>
                    <a:pt x="172813" y="131343"/>
                    <a:pt x="172813" y="131343"/>
                    <a:pt x="172203" y="131343"/>
                  </a:cubicBezTo>
                  <a:cubicBezTo>
                    <a:pt x="172203" y="131343"/>
                    <a:pt x="172203" y="131343"/>
                    <a:pt x="172203" y="131958"/>
                  </a:cubicBezTo>
                  <a:cubicBezTo>
                    <a:pt x="172203" y="131958"/>
                    <a:pt x="172203" y="131958"/>
                    <a:pt x="171593" y="131958"/>
                  </a:cubicBezTo>
                  <a:cubicBezTo>
                    <a:pt x="171593" y="131958"/>
                    <a:pt x="171593" y="131958"/>
                    <a:pt x="171593" y="132573"/>
                  </a:cubicBezTo>
                  <a:cubicBezTo>
                    <a:pt x="171593" y="132573"/>
                    <a:pt x="171593" y="132573"/>
                    <a:pt x="170984" y="132573"/>
                  </a:cubicBezTo>
                  <a:cubicBezTo>
                    <a:pt x="170984" y="133187"/>
                    <a:pt x="170984" y="132573"/>
                    <a:pt x="170984" y="134417"/>
                  </a:cubicBezTo>
                  <a:cubicBezTo>
                    <a:pt x="170984" y="134417"/>
                    <a:pt x="170984" y="134417"/>
                    <a:pt x="171593" y="134417"/>
                  </a:cubicBezTo>
                  <a:cubicBezTo>
                    <a:pt x="171593" y="134417"/>
                    <a:pt x="171593" y="134417"/>
                    <a:pt x="171593" y="133802"/>
                  </a:cubicBezTo>
                  <a:cubicBezTo>
                    <a:pt x="171593" y="133802"/>
                    <a:pt x="170984" y="133802"/>
                    <a:pt x="172813" y="133802"/>
                  </a:cubicBezTo>
                  <a:cubicBezTo>
                    <a:pt x="172813" y="133802"/>
                    <a:pt x="172813" y="133802"/>
                    <a:pt x="172813" y="132573"/>
                  </a:cubicBezTo>
                  <a:cubicBezTo>
                    <a:pt x="173423" y="132573"/>
                    <a:pt x="172813" y="132573"/>
                    <a:pt x="174642" y="132573"/>
                  </a:cubicBezTo>
                  <a:cubicBezTo>
                    <a:pt x="174642" y="132573"/>
                    <a:pt x="174642" y="132573"/>
                    <a:pt x="174642" y="133802"/>
                  </a:cubicBezTo>
                  <a:cubicBezTo>
                    <a:pt x="174642" y="133802"/>
                    <a:pt x="174642" y="133802"/>
                    <a:pt x="175252" y="133802"/>
                  </a:cubicBezTo>
                  <a:cubicBezTo>
                    <a:pt x="175252" y="133802"/>
                    <a:pt x="175252" y="133802"/>
                    <a:pt x="175252" y="134417"/>
                  </a:cubicBezTo>
                  <a:cubicBezTo>
                    <a:pt x="175252" y="134417"/>
                    <a:pt x="175252" y="134417"/>
                    <a:pt x="175862" y="134417"/>
                  </a:cubicBezTo>
                  <a:cubicBezTo>
                    <a:pt x="175862" y="134417"/>
                    <a:pt x="175862" y="134417"/>
                    <a:pt x="175862" y="133802"/>
                  </a:cubicBezTo>
                  <a:cubicBezTo>
                    <a:pt x="175862" y="133802"/>
                    <a:pt x="175862" y="133802"/>
                    <a:pt x="176471" y="133802"/>
                  </a:cubicBezTo>
                  <a:cubicBezTo>
                    <a:pt x="176471" y="133802"/>
                    <a:pt x="176471" y="133802"/>
                    <a:pt x="176471" y="134417"/>
                  </a:cubicBezTo>
                  <a:cubicBezTo>
                    <a:pt x="176471" y="134417"/>
                    <a:pt x="176471" y="134417"/>
                    <a:pt x="177081" y="134417"/>
                  </a:cubicBezTo>
                  <a:cubicBezTo>
                    <a:pt x="177081" y="134417"/>
                    <a:pt x="177081" y="134417"/>
                    <a:pt x="177081" y="135031"/>
                  </a:cubicBezTo>
                  <a:cubicBezTo>
                    <a:pt x="177081" y="135031"/>
                    <a:pt x="177081" y="135031"/>
                    <a:pt x="176471" y="135031"/>
                  </a:cubicBezTo>
                  <a:cubicBezTo>
                    <a:pt x="176471" y="135031"/>
                    <a:pt x="176471" y="135031"/>
                    <a:pt x="176471" y="135646"/>
                  </a:cubicBezTo>
                  <a:cubicBezTo>
                    <a:pt x="177081" y="135646"/>
                    <a:pt x="177081" y="136261"/>
                    <a:pt x="178301" y="135031"/>
                  </a:cubicBezTo>
                  <a:cubicBezTo>
                    <a:pt x="178301" y="135031"/>
                    <a:pt x="178301" y="135031"/>
                    <a:pt x="178301" y="135646"/>
                  </a:cubicBezTo>
                  <a:cubicBezTo>
                    <a:pt x="178301" y="135646"/>
                    <a:pt x="178910" y="135646"/>
                    <a:pt x="180130" y="135646"/>
                  </a:cubicBezTo>
                  <a:cubicBezTo>
                    <a:pt x="180130" y="135646"/>
                    <a:pt x="180130" y="134417"/>
                    <a:pt x="180130" y="132573"/>
                  </a:cubicBezTo>
                  <a:cubicBezTo>
                    <a:pt x="180130" y="132573"/>
                    <a:pt x="180130" y="132573"/>
                    <a:pt x="180740" y="132573"/>
                  </a:cubicBezTo>
                  <a:cubicBezTo>
                    <a:pt x="180740" y="132573"/>
                    <a:pt x="180740" y="132573"/>
                    <a:pt x="180740" y="131958"/>
                  </a:cubicBezTo>
                  <a:cubicBezTo>
                    <a:pt x="180740" y="131958"/>
                    <a:pt x="180740" y="131958"/>
                    <a:pt x="181349" y="131958"/>
                  </a:cubicBezTo>
                  <a:cubicBezTo>
                    <a:pt x="181959" y="131958"/>
                    <a:pt x="180740" y="131958"/>
                    <a:pt x="180740" y="130729"/>
                  </a:cubicBezTo>
                  <a:cubicBezTo>
                    <a:pt x="180740" y="130729"/>
                    <a:pt x="180740" y="130729"/>
                    <a:pt x="181349" y="130729"/>
                  </a:cubicBezTo>
                  <a:cubicBezTo>
                    <a:pt x="181349" y="130729"/>
                    <a:pt x="181349" y="130729"/>
                    <a:pt x="181349" y="130114"/>
                  </a:cubicBezTo>
                  <a:cubicBezTo>
                    <a:pt x="181959" y="130114"/>
                    <a:pt x="183788" y="130114"/>
                    <a:pt x="183179" y="127656"/>
                  </a:cubicBezTo>
                  <a:cubicBezTo>
                    <a:pt x="183179" y="127656"/>
                    <a:pt x="182569" y="127656"/>
                    <a:pt x="184398" y="127656"/>
                  </a:cubicBezTo>
                  <a:cubicBezTo>
                    <a:pt x="184398" y="128270"/>
                    <a:pt x="184398" y="127041"/>
                    <a:pt x="183179" y="127041"/>
                  </a:cubicBezTo>
                  <a:cubicBezTo>
                    <a:pt x="183179" y="127041"/>
                    <a:pt x="183179" y="127041"/>
                    <a:pt x="183179" y="126426"/>
                  </a:cubicBezTo>
                  <a:cubicBezTo>
                    <a:pt x="183179" y="126426"/>
                    <a:pt x="183179" y="126426"/>
                    <a:pt x="182569" y="126426"/>
                  </a:cubicBezTo>
                  <a:cubicBezTo>
                    <a:pt x="182569" y="126426"/>
                    <a:pt x="182569" y="126426"/>
                    <a:pt x="182569" y="125812"/>
                  </a:cubicBezTo>
                  <a:cubicBezTo>
                    <a:pt x="182569" y="125812"/>
                    <a:pt x="182569" y="125812"/>
                    <a:pt x="181349" y="125812"/>
                  </a:cubicBezTo>
                  <a:cubicBezTo>
                    <a:pt x="181349" y="125812"/>
                    <a:pt x="181349" y="125812"/>
                    <a:pt x="182569" y="124582"/>
                  </a:cubicBezTo>
                  <a:cubicBezTo>
                    <a:pt x="181959" y="124582"/>
                    <a:pt x="182569" y="124582"/>
                    <a:pt x="180740" y="124582"/>
                  </a:cubicBezTo>
                  <a:cubicBezTo>
                    <a:pt x="180740" y="124582"/>
                    <a:pt x="180740" y="124582"/>
                    <a:pt x="180740" y="123968"/>
                  </a:cubicBezTo>
                  <a:cubicBezTo>
                    <a:pt x="180740" y="123968"/>
                    <a:pt x="181349" y="123968"/>
                    <a:pt x="179520" y="123968"/>
                  </a:cubicBezTo>
                  <a:cubicBezTo>
                    <a:pt x="179520" y="123968"/>
                    <a:pt x="179520" y="124582"/>
                    <a:pt x="179520" y="122738"/>
                  </a:cubicBezTo>
                  <a:cubicBezTo>
                    <a:pt x="179520" y="122738"/>
                    <a:pt x="179520" y="122738"/>
                    <a:pt x="178910" y="122738"/>
                  </a:cubicBezTo>
                  <a:cubicBezTo>
                    <a:pt x="178910" y="122738"/>
                    <a:pt x="178910" y="122124"/>
                    <a:pt x="178910" y="120280"/>
                  </a:cubicBezTo>
                  <a:cubicBezTo>
                    <a:pt x="178301" y="120280"/>
                    <a:pt x="177081" y="120894"/>
                    <a:pt x="177081" y="118436"/>
                  </a:cubicBezTo>
                  <a:cubicBezTo>
                    <a:pt x="177081" y="118436"/>
                    <a:pt x="177081" y="118436"/>
                    <a:pt x="178301" y="119050"/>
                  </a:cubicBezTo>
                  <a:cubicBezTo>
                    <a:pt x="178301" y="119050"/>
                    <a:pt x="178301" y="119050"/>
                    <a:pt x="178301" y="118436"/>
                  </a:cubicBezTo>
                  <a:cubicBezTo>
                    <a:pt x="178301" y="118436"/>
                    <a:pt x="178301" y="118436"/>
                    <a:pt x="178910" y="118436"/>
                  </a:cubicBezTo>
                  <a:cubicBezTo>
                    <a:pt x="178910" y="118436"/>
                    <a:pt x="178910" y="118436"/>
                    <a:pt x="178910" y="117821"/>
                  </a:cubicBezTo>
                  <a:cubicBezTo>
                    <a:pt x="178910" y="117821"/>
                    <a:pt x="178910" y="117821"/>
                    <a:pt x="179520" y="117821"/>
                  </a:cubicBezTo>
                  <a:cubicBezTo>
                    <a:pt x="179520" y="117206"/>
                    <a:pt x="179520" y="116592"/>
                    <a:pt x="179520" y="114748"/>
                  </a:cubicBezTo>
                  <a:cubicBezTo>
                    <a:pt x="179520" y="114748"/>
                    <a:pt x="179520" y="114748"/>
                    <a:pt x="178910" y="114748"/>
                  </a:cubicBezTo>
                  <a:cubicBezTo>
                    <a:pt x="178910" y="114748"/>
                    <a:pt x="178910" y="114748"/>
                    <a:pt x="178910" y="114133"/>
                  </a:cubicBezTo>
                  <a:cubicBezTo>
                    <a:pt x="178910" y="114133"/>
                    <a:pt x="178910" y="114133"/>
                    <a:pt x="178301" y="114133"/>
                  </a:cubicBezTo>
                  <a:cubicBezTo>
                    <a:pt x="178301" y="113518"/>
                    <a:pt x="178301" y="114133"/>
                    <a:pt x="178301" y="112289"/>
                  </a:cubicBezTo>
                  <a:cubicBezTo>
                    <a:pt x="178301" y="112289"/>
                    <a:pt x="178301" y="112289"/>
                    <a:pt x="178910" y="112289"/>
                  </a:cubicBezTo>
                  <a:cubicBezTo>
                    <a:pt x="178910" y="112289"/>
                    <a:pt x="178910" y="112904"/>
                    <a:pt x="178910" y="111060"/>
                  </a:cubicBezTo>
                  <a:cubicBezTo>
                    <a:pt x="179520" y="110445"/>
                    <a:pt x="182569" y="111060"/>
                    <a:pt x="183179" y="108601"/>
                  </a:cubicBezTo>
                  <a:cubicBezTo>
                    <a:pt x="183179" y="108601"/>
                    <a:pt x="183179" y="108601"/>
                    <a:pt x="183788" y="108601"/>
                  </a:cubicBezTo>
                  <a:cubicBezTo>
                    <a:pt x="183788" y="108601"/>
                    <a:pt x="183179" y="107987"/>
                    <a:pt x="184398" y="107372"/>
                  </a:cubicBezTo>
                  <a:cubicBezTo>
                    <a:pt x="184398" y="107372"/>
                    <a:pt x="184398" y="107372"/>
                    <a:pt x="183788" y="107372"/>
                  </a:cubicBezTo>
                  <a:cubicBezTo>
                    <a:pt x="183788" y="107372"/>
                    <a:pt x="183788" y="106757"/>
                    <a:pt x="183788" y="104913"/>
                  </a:cubicBezTo>
                  <a:cubicBezTo>
                    <a:pt x="183788" y="104913"/>
                    <a:pt x="183788" y="104913"/>
                    <a:pt x="183179" y="104913"/>
                  </a:cubicBezTo>
                  <a:cubicBezTo>
                    <a:pt x="183179" y="104913"/>
                    <a:pt x="183179" y="105528"/>
                    <a:pt x="183179" y="103684"/>
                  </a:cubicBezTo>
                  <a:cubicBezTo>
                    <a:pt x="183788" y="104299"/>
                    <a:pt x="184398" y="102455"/>
                    <a:pt x="186837" y="102455"/>
                  </a:cubicBezTo>
                  <a:cubicBezTo>
                    <a:pt x="186837" y="102455"/>
                    <a:pt x="186837" y="102455"/>
                    <a:pt x="186837" y="101225"/>
                  </a:cubicBezTo>
                  <a:cubicBezTo>
                    <a:pt x="186837" y="101225"/>
                    <a:pt x="186837" y="101225"/>
                    <a:pt x="187447" y="101225"/>
                  </a:cubicBezTo>
                  <a:cubicBezTo>
                    <a:pt x="187447" y="101840"/>
                    <a:pt x="186837" y="99996"/>
                    <a:pt x="188666" y="99996"/>
                  </a:cubicBezTo>
                  <a:cubicBezTo>
                    <a:pt x="188666" y="99996"/>
                    <a:pt x="188666" y="99996"/>
                    <a:pt x="188666" y="99381"/>
                  </a:cubicBezTo>
                  <a:cubicBezTo>
                    <a:pt x="188666" y="99381"/>
                    <a:pt x="188666" y="99381"/>
                    <a:pt x="189886" y="99381"/>
                  </a:cubicBezTo>
                  <a:cubicBezTo>
                    <a:pt x="189886" y="99381"/>
                    <a:pt x="189886" y="99381"/>
                    <a:pt x="189886" y="98767"/>
                  </a:cubicBezTo>
                  <a:cubicBezTo>
                    <a:pt x="189886" y="98767"/>
                    <a:pt x="189886" y="98767"/>
                    <a:pt x="191715" y="98767"/>
                  </a:cubicBezTo>
                  <a:cubicBezTo>
                    <a:pt x="191715" y="98767"/>
                    <a:pt x="191715" y="98767"/>
                    <a:pt x="191715" y="98152"/>
                  </a:cubicBezTo>
                  <a:cubicBezTo>
                    <a:pt x="191715" y="98152"/>
                    <a:pt x="191715" y="98152"/>
                    <a:pt x="192325" y="98152"/>
                  </a:cubicBezTo>
                  <a:cubicBezTo>
                    <a:pt x="192935" y="96923"/>
                    <a:pt x="191715" y="93850"/>
                    <a:pt x="194154" y="94464"/>
                  </a:cubicBezTo>
                  <a:cubicBezTo>
                    <a:pt x="194154" y="93850"/>
                    <a:pt x="194154" y="93850"/>
                    <a:pt x="194154" y="92006"/>
                  </a:cubicBezTo>
                  <a:cubicBezTo>
                    <a:pt x="194154" y="92006"/>
                    <a:pt x="194764" y="92006"/>
                    <a:pt x="195984" y="92006"/>
                  </a:cubicBezTo>
                  <a:cubicBezTo>
                    <a:pt x="195984" y="91391"/>
                    <a:pt x="195984" y="90162"/>
                    <a:pt x="195984" y="88318"/>
                  </a:cubicBezTo>
                  <a:cubicBezTo>
                    <a:pt x="195984" y="88318"/>
                    <a:pt x="195984" y="88318"/>
                    <a:pt x="196593" y="88318"/>
                  </a:cubicBezTo>
                  <a:cubicBezTo>
                    <a:pt x="196593" y="88318"/>
                    <a:pt x="196593" y="88318"/>
                    <a:pt x="196593" y="87088"/>
                  </a:cubicBezTo>
                  <a:cubicBezTo>
                    <a:pt x="196593" y="87088"/>
                    <a:pt x="196593" y="87088"/>
                    <a:pt x="197813" y="87088"/>
                  </a:cubicBezTo>
                  <a:cubicBezTo>
                    <a:pt x="197813" y="87088"/>
                    <a:pt x="197813" y="87088"/>
                    <a:pt x="197813" y="86474"/>
                  </a:cubicBezTo>
                  <a:cubicBezTo>
                    <a:pt x="197813" y="86474"/>
                    <a:pt x="197813" y="86474"/>
                    <a:pt x="198423" y="86474"/>
                  </a:cubicBezTo>
                  <a:cubicBezTo>
                    <a:pt x="198423" y="86474"/>
                    <a:pt x="198423" y="86474"/>
                    <a:pt x="198423" y="85244"/>
                  </a:cubicBezTo>
                  <a:cubicBezTo>
                    <a:pt x="198423" y="85244"/>
                    <a:pt x="198423" y="85244"/>
                    <a:pt x="199032" y="85244"/>
                  </a:cubicBezTo>
                  <a:cubicBezTo>
                    <a:pt x="199032" y="85244"/>
                    <a:pt x="199032" y="84630"/>
                    <a:pt x="199032" y="83400"/>
                  </a:cubicBezTo>
                  <a:cubicBezTo>
                    <a:pt x="199032" y="83400"/>
                    <a:pt x="199032" y="83400"/>
                    <a:pt x="199642" y="83400"/>
                  </a:cubicBezTo>
                  <a:cubicBezTo>
                    <a:pt x="199642" y="82171"/>
                    <a:pt x="199642" y="80942"/>
                    <a:pt x="199642" y="79098"/>
                  </a:cubicBezTo>
                  <a:cubicBezTo>
                    <a:pt x="199642" y="79098"/>
                    <a:pt x="196593" y="77869"/>
                    <a:pt x="199032" y="76025"/>
                  </a:cubicBezTo>
                  <a:cubicBezTo>
                    <a:pt x="199032" y="76025"/>
                    <a:pt x="199032" y="76025"/>
                    <a:pt x="198423" y="76025"/>
                  </a:cubicBezTo>
                  <a:cubicBezTo>
                    <a:pt x="198423" y="76025"/>
                    <a:pt x="198423" y="76025"/>
                    <a:pt x="198423" y="74795"/>
                  </a:cubicBezTo>
                  <a:cubicBezTo>
                    <a:pt x="198423" y="74795"/>
                    <a:pt x="198423" y="74795"/>
                    <a:pt x="199032" y="74795"/>
                  </a:cubicBezTo>
                  <a:cubicBezTo>
                    <a:pt x="199032" y="74795"/>
                    <a:pt x="199032" y="74795"/>
                    <a:pt x="198423" y="73566"/>
                  </a:cubicBezTo>
                  <a:cubicBezTo>
                    <a:pt x="198423" y="73566"/>
                    <a:pt x="198423" y="73566"/>
                    <a:pt x="199032" y="73566"/>
                  </a:cubicBezTo>
                  <a:cubicBezTo>
                    <a:pt x="199032" y="73566"/>
                    <a:pt x="199032" y="73566"/>
                    <a:pt x="199032" y="72951"/>
                  </a:cubicBezTo>
                  <a:cubicBezTo>
                    <a:pt x="199032" y="72951"/>
                    <a:pt x="199032" y="72951"/>
                    <a:pt x="198423" y="72951"/>
                  </a:cubicBezTo>
                  <a:cubicBezTo>
                    <a:pt x="198423" y="72951"/>
                    <a:pt x="198423" y="72951"/>
                    <a:pt x="198423" y="72337"/>
                  </a:cubicBezTo>
                  <a:cubicBezTo>
                    <a:pt x="198423" y="72337"/>
                    <a:pt x="198423" y="72337"/>
                    <a:pt x="197813" y="72337"/>
                  </a:cubicBezTo>
                  <a:cubicBezTo>
                    <a:pt x="197813" y="72337"/>
                    <a:pt x="197813" y="72337"/>
                    <a:pt x="197813" y="71722"/>
                  </a:cubicBezTo>
                  <a:cubicBezTo>
                    <a:pt x="197813" y="71722"/>
                    <a:pt x="197813" y="71722"/>
                    <a:pt x="196593" y="71722"/>
                  </a:cubicBezTo>
                  <a:cubicBezTo>
                    <a:pt x="196593" y="71722"/>
                    <a:pt x="196593" y="71722"/>
                    <a:pt x="196593" y="71107"/>
                  </a:cubicBezTo>
                  <a:cubicBezTo>
                    <a:pt x="196593" y="71107"/>
                    <a:pt x="196593" y="71107"/>
                    <a:pt x="195984" y="71107"/>
                  </a:cubicBezTo>
                  <a:cubicBezTo>
                    <a:pt x="195984" y="70493"/>
                    <a:pt x="195984" y="71107"/>
                    <a:pt x="195984" y="69263"/>
                  </a:cubicBezTo>
                  <a:cubicBezTo>
                    <a:pt x="196593" y="69878"/>
                    <a:pt x="196593" y="69263"/>
                    <a:pt x="198423" y="68649"/>
                  </a:cubicBezTo>
                  <a:cubicBezTo>
                    <a:pt x="198423" y="68034"/>
                    <a:pt x="198423" y="66805"/>
                    <a:pt x="198423" y="64346"/>
                  </a:cubicBezTo>
                  <a:cubicBezTo>
                    <a:pt x="198423" y="64961"/>
                    <a:pt x="199642" y="63731"/>
                    <a:pt x="202081" y="63731"/>
                  </a:cubicBezTo>
                  <a:cubicBezTo>
                    <a:pt x="202081" y="63731"/>
                    <a:pt x="202081" y="63731"/>
                    <a:pt x="202081" y="63117"/>
                  </a:cubicBezTo>
                  <a:cubicBezTo>
                    <a:pt x="202081" y="63117"/>
                    <a:pt x="202081" y="63117"/>
                    <a:pt x="202691" y="63117"/>
                  </a:cubicBezTo>
                  <a:cubicBezTo>
                    <a:pt x="202691" y="63117"/>
                    <a:pt x="202691" y="63117"/>
                    <a:pt x="202691" y="63731"/>
                  </a:cubicBezTo>
                  <a:cubicBezTo>
                    <a:pt x="202691" y="63731"/>
                    <a:pt x="202081" y="63731"/>
                    <a:pt x="203910" y="63731"/>
                  </a:cubicBezTo>
                  <a:cubicBezTo>
                    <a:pt x="203910" y="63731"/>
                    <a:pt x="203910" y="63731"/>
                    <a:pt x="203910" y="63117"/>
                  </a:cubicBezTo>
                  <a:cubicBezTo>
                    <a:pt x="203910" y="63117"/>
                    <a:pt x="203910" y="63117"/>
                    <a:pt x="204520" y="63117"/>
                  </a:cubicBezTo>
                  <a:cubicBezTo>
                    <a:pt x="204520" y="63117"/>
                    <a:pt x="204520" y="63117"/>
                    <a:pt x="204520" y="63731"/>
                  </a:cubicBezTo>
                  <a:cubicBezTo>
                    <a:pt x="204520" y="63731"/>
                    <a:pt x="204520" y="63731"/>
                    <a:pt x="205740" y="63731"/>
                  </a:cubicBezTo>
                  <a:cubicBezTo>
                    <a:pt x="205740" y="63731"/>
                    <a:pt x="205740" y="64346"/>
                    <a:pt x="205740" y="65575"/>
                  </a:cubicBezTo>
                  <a:cubicBezTo>
                    <a:pt x="205740" y="65575"/>
                    <a:pt x="205740" y="65575"/>
                    <a:pt x="206349" y="65575"/>
                  </a:cubicBezTo>
                  <a:cubicBezTo>
                    <a:pt x="206349" y="65575"/>
                    <a:pt x="206349" y="65575"/>
                    <a:pt x="206349" y="66805"/>
                  </a:cubicBezTo>
                  <a:cubicBezTo>
                    <a:pt x="206349" y="66805"/>
                    <a:pt x="206349" y="66805"/>
                    <a:pt x="206959" y="66805"/>
                  </a:cubicBezTo>
                  <a:cubicBezTo>
                    <a:pt x="206959" y="66805"/>
                    <a:pt x="206959" y="66805"/>
                    <a:pt x="206959" y="67419"/>
                  </a:cubicBezTo>
                  <a:cubicBezTo>
                    <a:pt x="208788" y="67419"/>
                    <a:pt x="209398" y="66190"/>
                    <a:pt x="210008" y="63731"/>
                  </a:cubicBezTo>
                  <a:cubicBezTo>
                    <a:pt x="210008" y="63731"/>
                    <a:pt x="209398" y="63731"/>
                    <a:pt x="211227" y="63731"/>
                  </a:cubicBezTo>
                  <a:cubicBezTo>
                    <a:pt x="211227" y="63731"/>
                    <a:pt x="211227" y="63731"/>
                    <a:pt x="211227" y="63117"/>
                  </a:cubicBezTo>
                  <a:cubicBezTo>
                    <a:pt x="211227" y="63117"/>
                    <a:pt x="211227" y="63117"/>
                    <a:pt x="211837" y="63117"/>
                  </a:cubicBezTo>
                  <a:cubicBezTo>
                    <a:pt x="211837" y="63117"/>
                    <a:pt x="211837" y="63731"/>
                    <a:pt x="211837" y="64961"/>
                  </a:cubicBezTo>
                  <a:cubicBezTo>
                    <a:pt x="211837" y="64961"/>
                    <a:pt x="212447" y="64961"/>
                    <a:pt x="210618" y="64961"/>
                  </a:cubicBezTo>
                  <a:cubicBezTo>
                    <a:pt x="210618" y="64961"/>
                    <a:pt x="210618" y="64961"/>
                    <a:pt x="210618" y="65575"/>
                  </a:cubicBezTo>
                  <a:cubicBezTo>
                    <a:pt x="210618" y="65575"/>
                    <a:pt x="210618" y="65575"/>
                    <a:pt x="211837" y="65575"/>
                  </a:cubicBezTo>
                  <a:cubicBezTo>
                    <a:pt x="211837" y="66190"/>
                    <a:pt x="211837" y="66190"/>
                    <a:pt x="211837" y="68034"/>
                  </a:cubicBezTo>
                  <a:cubicBezTo>
                    <a:pt x="211837" y="68034"/>
                    <a:pt x="211837" y="68034"/>
                    <a:pt x="211227" y="68034"/>
                  </a:cubicBezTo>
                  <a:cubicBezTo>
                    <a:pt x="211227" y="68034"/>
                    <a:pt x="211227" y="68034"/>
                    <a:pt x="211227" y="68649"/>
                  </a:cubicBezTo>
                  <a:cubicBezTo>
                    <a:pt x="211227" y="68649"/>
                    <a:pt x="211227" y="68649"/>
                    <a:pt x="211837" y="68649"/>
                  </a:cubicBezTo>
                  <a:cubicBezTo>
                    <a:pt x="211837" y="68649"/>
                    <a:pt x="211837" y="68649"/>
                    <a:pt x="211837" y="69878"/>
                  </a:cubicBezTo>
                  <a:cubicBezTo>
                    <a:pt x="211837" y="69878"/>
                    <a:pt x="211837" y="69878"/>
                    <a:pt x="211227" y="69878"/>
                  </a:cubicBezTo>
                  <a:cubicBezTo>
                    <a:pt x="211227" y="70493"/>
                    <a:pt x="211227" y="71107"/>
                    <a:pt x="211227" y="72951"/>
                  </a:cubicBezTo>
                  <a:cubicBezTo>
                    <a:pt x="211227" y="72951"/>
                    <a:pt x="211227" y="72951"/>
                    <a:pt x="211837" y="72951"/>
                  </a:cubicBezTo>
                  <a:cubicBezTo>
                    <a:pt x="211837" y="73566"/>
                    <a:pt x="211837" y="75410"/>
                    <a:pt x="211837" y="77254"/>
                  </a:cubicBezTo>
                  <a:cubicBezTo>
                    <a:pt x="212447" y="77254"/>
                    <a:pt x="212447" y="77869"/>
                    <a:pt x="214276" y="77869"/>
                  </a:cubicBezTo>
                  <a:cubicBezTo>
                    <a:pt x="214276" y="77869"/>
                    <a:pt x="214276" y="77869"/>
                    <a:pt x="214276" y="79098"/>
                  </a:cubicBezTo>
                  <a:cubicBezTo>
                    <a:pt x="214276" y="79098"/>
                    <a:pt x="214276" y="79098"/>
                    <a:pt x="214886" y="79098"/>
                  </a:cubicBezTo>
                  <a:cubicBezTo>
                    <a:pt x="214886" y="79098"/>
                    <a:pt x="214886" y="78483"/>
                    <a:pt x="214886" y="80327"/>
                  </a:cubicBezTo>
                  <a:cubicBezTo>
                    <a:pt x="214886" y="80327"/>
                    <a:pt x="214886" y="80327"/>
                    <a:pt x="215496" y="80327"/>
                  </a:cubicBezTo>
                  <a:cubicBezTo>
                    <a:pt x="215496" y="80327"/>
                    <a:pt x="215496" y="80942"/>
                    <a:pt x="215496" y="82786"/>
                  </a:cubicBezTo>
                  <a:cubicBezTo>
                    <a:pt x="215496" y="82786"/>
                    <a:pt x="215496" y="82786"/>
                    <a:pt x="216105" y="82786"/>
                  </a:cubicBezTo>
                  <a:cubicBezTo>
                    <a:pt x="216105" y="82786"/>
                    <a:pt x="216105" y="82786"/>
                    <a:pt x="216105" y="83400"/>
                  </a:cubicBezTo>
                  <a:cubicBezTo>
                    <a:pt x="216105" y="83400"/>
                    <a:pt x="216105" y="83400"/>
                    <a:pt x="217325" y="83400"/>
                  </a:cubicBezTo>
                  <a:cubicBezTo>
                    <a:pt x="217325" y="83400"/>
                    <a:pt x="216715" y="85244"/>
                    <a:pt x="219154" y="84630"/>
                  </a:cubicBezTo>
                  <a:cubicBezTo>
                    <a:pt x="219154" y="84630"/>
                    <a:pt x="219154" y="84630"/>
                    <a:pt x="219154" y="85244"/>
                  </a:cubicBezTo>
                  <a:cubicBezTo>
                    <a:pt x="219764" y="85244"/>
                    <a:pt x="220983" y="85244"/>
                    <a:pt x="222813" y="85244"/>
                  </a:cubicBezTo>
                  <a:cubicBezTo>
                    <a:pt x="222813" y="85244"/>
                    <a:pt x="222813" y="85244"/>
                    <a:pt x="222813" y="86474"/>
                  </a:cubicBezTo>
                  <a:cubicBezTo>
                    <a:pt x="223423" y="85859"/>
                    <a:pt x="223423" y="86474"/>
                    <a:pt x="225252" y="87088"/>
                  </a:cubicBezTo>
                  <a:cubicBezTo>
                    <a:pt x="225252" y="87088"/>
                    <a:pt x="225252" y="87088"/>
                    <a:pt x="225252" y="86474"/>
                  </a:cubicBezTo>
                  <a:cubicBezTo>
                    <a:pt x="225252" y="86474"/>
                    <a:pt x="225252" y="86474"/>
                    <a:pt x="225862" y="86474"/>
                  </a:cubicBezTo>
                  <a:cubicBezTo>
                    <a:pt x="225862" y="86474"/>
                    <a:pt x="225862" y="86474"/>
                    <a:pt x="225862" y="85244"/>
                  </a:cubicBezTo>
                  <a:cubicBezTo>
                    <a:pt x="225862" y="85244"/>
                    <a:pt x="225252" y="85244"/>
                    <a:pt x="227081" y="85244"/>
                  </a:cubicBezTo>
                  <a:cubicBezTo>
                    <a:pt x="227081" y="85244"/>
                    <a:pt x="227081" y="85244"/>
                    <a:pt x="227081" y="84630"/>
                  </a:cubicBezTo>
                  <a:cubicBezTo>
                    <a:pt x="227081" y="84630"/>
                    <a:pt x="227081" y="84630"/>
                    <a:pt x="227691" y="84630"/>
                  </a:cubicBezTo>
                  <a:cubicBezTo>
                    <a:pt x="227691" y="84630"/>
                    <a:pt x="227691" y="84630"/>
                    <a:pt x="227691" y="86474"/>
                  </a:cubicBezTo>
                  <a:cubicBezTo>
                    <a:pt x="228301" y="86474"/>
                    <a:pt x="228301" y="86474"/>
                    <a:pt x="230130" y="86474"/>
                  </a:cubicBezTo>
                  <a:cubicBezTo>
                    <a:pt x="230130" y="85859"/>
                    <a:pt x="230130" y="86474"/>
                    <a:pt x="230130" y="84630"/>
                  </a:cubicBezTo>
                  <a:cubicBezTo>
                    <a:pt x="230130" y="84630"/>
                    <a:pt x="230130" y="84630"/>
                    <a:pt x="230740" y="84630"/>
                  </a:cubicBezTo>
                  <a:cubicBezTo>
                    <a:pt x="230130" y="84630"/>
                    <a:pt x="231959" y="84015"/>
                    <a:pt x="230130" y="82786"/>
                  </a:cubicBezTo>
                  <a:cubicBezTo>
                    <a:pt x="230130" y="82786"/>
                    <a:pt x="230130" y="82786"/>
                    <a:pt x="230740" y="82786"/>
                  </a:cubicBezTo>
                  <a:cubicBezTo>
                    <a:pt x="230740" y="82171"/>
                    <a:pt x="230740" y="82171"/>
                    <a:pt x="230740" y="80327"/>
                  </a:cubicBezTo>
                  <a:cubicBezTo>
                    <a:pt x="230740" y="80327"/>
                    <a:pt x="230740" y="80327"/>
                    <a:pt x="231349" y="80327"/>
                  </a:cubicBezTo>
                  <a:cubicBezTo>
                    <a:pt x="231349" y="80327"/>
                    <a:pt x="231349" y="80327"/>
                    <a:pt x="231349" y="79712"/>
                  </a:cubicBezTo>
                  <a:cubicBezTo>
                    <a:pt x="231349" y="79712"/>
                    <a:pt x="231349" y="79712"/>
                    <a:pt x="231959" y="79712"/>
                  </a:cubicBezTo>
                  <a:cubicBezTo>
                    <a:pt x="231959" y="79712"/>
                    <a:pt x="231959" y="79712"/>
                    <a:pt x="231959" y="80327"/>
                  </a:cubicBezTo>
                  <a:cubicBezTo>
                    <a:pt x="232569" y="80327"/>
                    <a:pt x="232569" y="80942"/>
                    <a:pt x="234398" y="80942"/>
                  </a:cubicBezTo>
                  <a:cubicBezTo>
                    <a:pt x="234398" y="80942"/>
                    <a:pt x="234398" y="80942"/>
                    <a:pt x="234398" y="81556"/>
                  </a:cubicBezTo>
                  <a:cubicBezTo>
                    <a:pt x="234398" y="81556"/>
                    <a:pt x="234398" y="81556"/>
                    <a:pt x="235008" y="81556"/>
                  </a:cubicBezTo>
                  <a:cubicBezTo>
                    <a:pt x="235008" y="81556"/>
                    <a:pt x="235008" y="81556"/>
                    <a:pt x="235008" y="80942"/>
                  </a:cubicBezTo>
                  <a:cubicBezTo>
                    <a:pt x="235008" y="80942"/>
                    <a:pt x="235008" y="80942"/>
                    <a:pt x="235618" y="80942"/>
                  </a:cubicBezTo>
                  <a:cubicBezTo>
                    <a:pt x="235618" y="80942"/>
                    <a:pt x="235618" y="80942"/>
                    <a:pt x="235618" y="80327"/>
                  </a:cubicBezTo>
                  <a:cubicBezTo>
                    <a:pt x="236227" y="80327"/>
                    <a:pt x="235618" y="80327"/>
                    <a:pt x="237447" y="80327"/>
                  </a:cubicBezTo>
                  <a:cubicBezTo>
                    <a:pt x="237447" y="80327"/>
                    <a:pt x="237447" y="80327"/>
                    <a:pt x="237447" y="79712"/>
                  </a:cubicBezTo>
                  <a:cubicBezTo>
                    <a:pt x="237447" y="79712"/>
                    <a:pt x="236837" y="79712"/>
                    <a:pt x="238666" y="79712"/>
                  </a:cubicBezTo>
                  <a:cubicBezTo>
                    <a:pt x="238666" y="79712"/>
                    <a:pt x="238666" y="79712"/>
                    <a:pt x="238666" y="79098"/>
                  </a:cubicBezTo>
                  <a:cubicBezTo>
                    <a:pt x="238666" y="79098"/>
                    <a:pt x="238666" y="79098"/>
                    <a:pt x="240496" y="79098"/>
                  </a:cubicBezTo>
                  <a:cubicBezTo>
                    <a:pt x="240496" y="79098"/>
                    <a:pt x="240496" y="79098"/>
                    <a:pt x="240496" y="77869"/>
                  </a:cubicBezTo>
                  <a:cubicBezTo>
                    <a:pt x="240496" y="77869"/>
                    <a:pt x="241105" y="77869"/>
                    <a:pt x="242325" y="77869"/>
                  </a:cubicBezTo>
                  <a:cubicBezTo>
                    <a:pt x="242325" y="77869"/>
                    <a:pt x="242325" y="77869"/>
                    <a:pt x="242325" y="77254"/>
                  </a:cubicBezTo>
                  <a:cubicBezTo>
                    <a:pt x="242325" y="77254"/>
                    <a:pt x="242325" y="77254"/>
                    <a:pt x="242935" y="77254"/>
                  </a:cubicBezTo>
                  <a:cubicBezTo>
                    <a:pt x="242935" y="77254"/>
                    <a:pt x="242935" y="77254"/>
                    <a:pt x="242935" y="76639"/>
                  </a:cubicBezTo>
                  <a:cubicBezTo>
                    <a:pt x="243544" y="76639"/>
                    <a:pt x="242935" y="76639"/>
                    <a:pt x="244764" y="76639"/>
                  </a:cubicBezTo>
                  <a:cubicBezTo>
                    <a:pt x="244764" y="76639"/>
                    <a:pt x="244764" y="76639"/>
                    <a:pt x="244764" y="77254"/>
                  </a:cubicBezTo>
                  <a:cubicBezTo>
                    <a:pt x="244764" y="77254"/>
                    <a:pt x="244764" y="77254"/>
                    <a:pt x="245374" y="77254"/>
                  </a:cubicBezTo>
                  <a:cubicBezTo>
                    <a:pt x="245374" y="77254"/>
                    <a:pt x="245374" y="77254"/>
                    <a:pt x="245374" y="77869"/>
                  </a:cubicBezTo>
                  <a:cubicBezTo>
                    <a:pt x="245374" y="77869"/>
                    <a:pt x="245374" y="77869"/>
                    <a:pt x="245983" y="77869"/>
                  </a:cubicBezTo>
                  <a:cubicBezTo>
                    <a:pt x="245983" y="77869"/>
                    <a:pt x="245983" y="77869"/>
                    <a:pt x="245983" y="77254"/>
                  </a:cubicBezTo>
                  <a:cubicBezTo>
                    <a:pt x="246593" y="77254"/>
                    <a:pt x="246593" y="77869"/>
                    <a:pt x="247203" y="76639"/>
                  </a:cubicBezTo>
                  <a:cubicBezTo>
                    <a:pt x="247203" y="77254"/>
                    <a:pt x="247813" y="77254"/>
                    <a:pt x="248422" y="79098"/>
                  </a:cubicBezTo>
                  <a:cubicBezTo>
                    <a:pt x="248422" y="78483"/>
                    <a:pt x="248422" y="79098"/>
                    <a:pt x="250252" y="79712"/>
                  </a:cubicBezTo>
                  <a:cubicBezTo>
                    <a:pt x="250252" y="79712"/>
                    <a:pt x="250252" y="80327"/>
                    <a:pt x="250252" y="81556"/>
                  </a:cubicBezTo>
                  <a:cubicBezTo>
                    <a:pt x="250252" y="81556"/>
                    <a:pt x="250252" y="81556"/>
                    <a:pt x="249642" y="81556"/>
                  </a:cubicBezTo>
                  <a:cubicBezTo>
                    <a:pt x="249642" y="82171"/>
                    <a:pt x="249642" y="81556"/>
                    <a:pt x="249642" y="83400"/>
                  </a:cubicBezTo>
                  <a:cubicBezTo>
                    <a:pt x="249642" y="83400"/>
                    <a:pt x="249642" y="83400"/>
                    <a:pt x="250252" y="83400"/>
                  </a:cubicBezTo>
                  <a:cubicBezTo>
                    <a:pt x="250252" y="83400"/>
                    <a:pt x="250252" y="83400"/>
                    <a:pt x="250252" y="84015"/>
                  </a:cubicBezTo>
                  <a:cubicBezTo>
                    <a:pt x="250252" y="84015"/>
                    <a:pt x="250252" y="84015"/>
                    <a:pt x="250862" y="84015"/>
                  </a:cubicBezTo>
                  <a:cubicBezTo>
                    <a:pt x="250862" y="84015"/>
                    <a:pt x="250862" y="84015"/>
                    <a:pt x="250862" y="85244"/>
                  </a:cubicBezTo>
                  <a:cubicBezTo>
                    <a:pt x="250862" y="85244"/>
                    <a:pt x="250862" y="85244"/>
                    <a:pt x="250252" y="85244"/>
                  </a:cubicBezTo>
                  <a:cubicBezTo>
                    <a:pt x="250252" y="85859"/>
                    <a:pt x="250252" y="85244"/>
                    <a:pt x="250252" y="87088"/>
                  </a:cubicBezTo>
                  <a:cubicBezTo>
                    <a:pt x="251471" y="87088"/>
                    <a:pt x="252691" y="87703"/>
                    <a:pt x="254520" y="88318"/>
                  </a:cubicBezTo>
                  <a:cubicBezTo>
                    <a:pt x="254520" y="88318"/>
                    <a:pt x="254520" y="88318"/>
                    <a:pt x="254520" y="88932"/>
                  </a:cubicBezTo>
                  <a:cubicBezTo>
                    <a:pt x="254520" y="88932"/>
                    <a:pt x="254520" y="88932"/>
                    <a:pt x="255130" y="88932"/>
                  </a:cubicBezTo>
                  <a:cubicBezTo>
                    <a:pt x="255130" y="89547"/>
                    <a:pt x="255130" y="89547"/>
                    <a:pt x="255130" y="91391"/>
                  </a:cubicBezTo>
                  <a:cubicBezTo>
                    <a:pt x="255130" y="91391"/>
                    <a:pt x="255130" y="91391"/>
                    <a:pt x="254520" y="91391"/>
                  </a:cubicBezTo>
                  <a:cubicBezTo>
                    <a:pt x="254520" y="91391"/>
                    <a:pt x="254520" y="92006"/>
                    <a:pt x="254520" y="93235"/>
                  </a:cubicBezTo>
                  <a:cubicBezTo>
                    <a:pt x="255130" y="93850"/>
                    <a:pt x="255130" y="93235"/>
                    <a:pt x="256349" y="94464"/>
                  </a:cubicBezTo>
                  <a:cubicBezTo>
                    <a:pt x="256349" y="94464"/>
                    <a:pt x="256349" y="94464"/>
                    <a:pt x="256349" y="93235"/>
                  </a:cubicBezTo>
                  <a:cubicBezTo>
                    <a:pt x="256349" y="93235"/>
                    <a:pt x="256349" y="93235"/>
                    <a:pt x="256959" y="93235"/>
                  </a:cubicBezTo>
                  <a:cubicBezTo>
                    <a:pt x="256959" y="93235"/>
                    <a:pt x="256959" y="93235"/>
                    <a:pt x="256959" y="92620"/>
                  </a:cubicBezTo>
                  <a:cubicBezTo>
                    <a:pt x="257569" y="93235"/>
                    <a:pt x="258179" y="92006"/>
                    <a:pt x="260008" y="93235"/>
                  </a:cubicBezTo>
                  <a:cubicBezTo>
                    <a:pt x="261227" y="93235"/>
                    <a:pt x="261227" y="90776"/>
                    <a:pt x="263057" y="90776"/>
                  </a:cubicBezTo>
                  <a:cubicBezTo>
                    <a:pt x="263057" y="90162"/>
                    <a:pt x="263057" y="90162"/>
                    <a:pt x="263057" y="88318"/>
                  </a:cubicBezTo>
                  <a:cubicBezTo>
                    <a:pt x="263057" y="88318"/>
                    <a:pt x="263057" y="88318"/>
                    <a:pt x="262447" y="88318"/>
                  </a:cubicBezTo>
                  <a:cubicBezTo>
                    <a:pt x="262447" y="88318"/>
                    <a:pt x="262447" y="88318"/>
                    <a:pt x="262447" y="87088"/>
                  </a:cubicBezTo>
                  <a:cubicBezTo>
                    <a:pt x="262447" y="87088"/>
                    <a:pt x="262447" y="87088"/>
                    <a:pt x="261837" y="87088"/>
                  </a:cubicBezTo>
                  <a:cubicBezTo>
                    <a:pt x="261837" y="86474"/>
                    <a:pt x="261837" y="87088"/>
                    <a:pt x="261837" y="85244"/>
                  </a:cubicBezTo>
                  <a:cubicBezTo>
                    <a:pt x="261837" y="85244"/>
                    <a:pt x="261837" y="85244"/>
                    <a:pt x="261227" y="85244"/>
                  </a:cubicBezTo>
                  <a:cubicBezTo>
                    <a:pt x="261227" y="85244"/>
                    <a:pt x="261227" y="85244"/>
                    <a:pt x="261227" y="84630"/>
                  </a:cubicBezTo>
                  <a:cubicBezTo>
                    <a:pt x="261227" y="84630"/>
                    <a:pt x="261227" y="84630"/>
                    <a:pt x="260618" y="84630"/>
                  </a:cubicBezTo>
                  <a:cubicBezTo>
                    <a:pt x="260618" y="84630"/>
                    <a:pt x="260618" y="84630"/>
                    <a:pt x="260618" y="84015"/>
                  </a:cubicBezTo>
                  <a:cubicBezTo>
                    <a:pt x="260008" y="84015"/>
                    <a:pt x="260618" y="84015"/>
                    <a:pt x="258788" y="84015"/>
                  </a:cubicBezTo>
                  <a:cubicBezTo>
                    <a:pt x="259398" y="82786"/>
                    <a:pt x="256959" y="79712"/>
                    <a:pt x="260618" y="79098"/>
                  </a:cubicBezTo>
                  <a:cubicBezTo>
                    <a:pt x="260618" y="79098"/>
                    <a:pt x="260618" y="79098"/>
                    <a:pt x="260618" y="77869"/>
                  </a:cubicBezTo>
                  <a:cubicBezTo>
                    <a:pt x="260618" y="77869"/>
                    <a:pt x="260618" y="77869"/>
                    <a:pt x="260008" y="77869"/>
                  </a:cubicBezTo>
                  <a:cubicBezTo>
                    <a:pt x="260008" y="77869"/>
                    <a:pt x="260008" y="77869"/>
                    <a:pt x="260008" y="77254"/>
                  </a:cubicBezTo>
                  <a:cubicBezTo>
                    <a:pt x="260008" y="77254"/>
                    <a:pt x="260008" y="77254"/>
                    <a:pt x="260618" y="77254"/>
                  </a:cubicBezTo>
                  <a:cubicBezTo>
                    <a:pt x="260618" y="77254"/>
                    <a:pt x="260008" y="75410"/>
                    <a:pt x="262447" y="76025"/>
                  </a:cubicBezTo>
                  <a:cubicBezTo>
                    <a:pt x="262447" y="75410"/>
                    <a:pt x="262447" y="74795"/>
                    <a:pt x="262447" y="72951"/>
                  </a:cubicBezTo>
                  <a:cubicBezTo>
                    <a:pt x="262447" y="72951"/>
                    <a:pt x="262447" y="72951"/>
                    <a:pt x="261837" y="72951"/>
                  </a:cubicBezTo>
                  <a:cubicBezTo>
                    <a:pt x="262447" y="71722"/>
                    <a:pt x="260618" y="71107"/>
                    <a:pt x="258179" y="71722"/>
                  </a:cubicBezTo>
                  <a:cubicBezTo>
                    <a:pt x="258179" y="71722"/>
                    <a:pt x="258179" y="71722"/>
                    <a:pt x="258179" y="72337"/>
                  </a:cubicBezTo>
                  <a:cubicBezTo>
                    <a:pt x="258179" y="72337"/>
                    <a:pt x="258788" y="72337"/>
                    <a:pt x="256959" y="72337"/>
                  </a:cubicBezTo>
                  <a:cubicBezTo>
                    <a:pt x="256959" y="72337"/>
                    <a:pt x="256959" y="72337"/>
                    <a:pt x="256959" y="71722"/>
                  </a:cubicBezTo>
                  <a:cubicBezTo>
                    <a:pt x="256959" y="71722"/>
                    <a:pt x="256959" y="71722"/>
                    <a:pt x="255130" y="71722"/>
                  </a:cubicBezTo>
                  <a:cubicBezTo>
                    <a:pt x="255130" y="71107"/>
                    <a:pt x="255130" y="71722"/>
                    <a:pt x="255130" y="69878"/>
                  </a:cubicBezTo>
                  <a:cubicBezTo>
                    <a:pt x="255130" y="69878"/>
                    <a:pt x="255740" y="69878"/>
                    <a:pt x="253910" y="69878"/>
                  </a:cubicBezTo>
                  <a:cubicBezTo>
                    <a:pt x="253910" y="69878"/>
                    <a:pt x="253910" y="70493"/>
                    <a:pt x="253910" y="68649"/>
                  </a:cubicBezTo>
                  <a:cubicBezTo>
                    <a:pt x="253910" y="68649"/>
                    <a:pt x="253910" y="68649"/>
                    <a:pt x="254520" y="68649"/>
                  </a:cubicBezTo>
                  <a:cubicBezTo>
                    <a:pt x="254520" y="68649"/>
                    <a:pt x="254520" y="68034"/>
                    <a:pt x="254520" y="66805"/>
                  </a:cubicBezTo>
                  <a:cubicBezTo>
                    <a:pt x="254520" y="66805"/>
                    <a:pt x="254520" y="66805"/>
                    <a:pt x="253910" y="66805"/>
                  </a:cubicBezTo>
                  <a:cubicBezTo>
                    <a:pt x="253910" y="66805"/>
                    <a:pt x="253910" y="66805"/>
                    <a:pt x="253910" y="65575"/>
                  </a:cubicBezTo>
                  <a:cubicBezTo>
                    <a:pt x="253910" y="65575"/>
                    <a:pt x="253910" y="65575"/>
                    <a:pt x="254520" y="65575"/>
                  </a:cubicBezTo>
                  <a:cubicBezTo>
                    <a:pt x="254520" y="65575"/>
                    <a:pt x="254520" y="65575"/>
                    <a:pt x="253910" y="64961"/>
                  </a:cubicBezTo>
                  <a:cubicBezTo>
                    <a:pt x="253910" y="64961"/>
                    <a:pt x="253910" y="64961"/>
                    <a:pt x="254520" y="64346"/>
                  </a:cubicBezTo>
                  <a:cubicBezTo>
                    <a:pt x="254520" y="64346"/>
                    <a:pt x="254520" y="64346"/>
                    <a:pt x="253910" y="64346"/>
                  </a:cubicBezTo>
                  <a:cubicBezTo>
                    <a:pt x="253910" y="64346"/>
                    <a:pt x="253910" y="64346"/>
                    <a:pt x="253910" y="63117"/>
                  </a:cubicBezTo>
                  <a:cubicBezTo>
                    <a:pt x="253910" y="63117"/>
                    <a:pt x="253910" y="63117"/>
                    <a:pt x="254520" y="63117"/>
                  </a:cubicBezTo>
                  <a:cubicBezTo>
                    <a:pt x="254520" y="62502"/>
                    <a:pt x="254520" y="62502"/>
                    <a:pt x="254520" y="60658"/>
                  </a:cubicBezTo>
                  <a:cubicBezTo>
                    <a:pt x="254520" y="60658"/>
                    <a:pt x="254520" y="60658"/>
                    <a:pt x="253910" y="60658"/>
                  </a:cubicBezTo>
                  <a:cubicBezTo>
                    <a:pt x="253910" y="60658"/>
                    <a:pt x="253910" y="60658"/>
                    <a:pt x="253910" y="59429"/>
                  </a:cubicBezTo>
                  <a:cubicBezTo>
                    <a:pt x="253910" y="59429"/>
                    <a:pt x="253910" y="59429"/>
                    <a:pt x="255130" y="59429"/>
                  </a:cubicBezTo>
                  <a:cubicBezTo>
                    <a:pt x="255130" y="59429"/>
                    <a:pt x="255130" y="59429"/>
                    <a:pt x="255130" y="58200"/>
                  </a:cubicBezTo>
                  <a:cubicBezTo>
                    <a:pt x="255130" y="58200"/>
                    <a:pt x="255130" y="58200"/>
                    <a:pt x="256349" y="58200"/>
                  </a:cubicBezTo>
                  <a:cubicBezTo>
                    <a:pt x="256349" y="58200"/>
                    <a:pt x="256349" y="58200"/>
                    <a:pt x="256349" y="57585"/>
                  </a:cubicBezTo>
                  <a:cubicBezTo>
                    <a:pt x="256349" y="57585"/>
                    <a:pt x="256349" y="57585"/>
                    <a:pt x="256959" y="57585"/>
                  </a:cubicBezTo>
                  <a:cubicBezTo>
                    <a:pt x="256959" y="57585"/>
                    <a:pt x="256959" y="58200"/>
                    <a:pt x="256959" y="56356"/>
                  </a:cubicBezTo>
                  <a:cubicBezTo>
                    <a:pt x="256959" y="56356"/>
                    <a:pt x="256959" y="56356"/>
                    <a:pt x="257569" y="56356"/>
                  </a:cubicBezTo>
                  <a:cubicBezTo>
                    <a:pt x="257569" y="56356"/>
                    <a:pt x="257569" y="56356"/>
                    <a:pt x="257569" y="55741"/>
                  </a:cubicBezTo>
                  <a:cubicBezTo>
                    <a:pt x="257569" y="55741"/>
                    <a:pt x="257569" y="55741"/>
                    <a:pt x="258179" y="55741"/>
                  </a:cubicBezTo>
                  <a:cubicBezTo>
                    <a:pt x="258179" y="55126"/>
                    <a:pt x="258179" y="54512"/>
                    <a:pt x="258179" y="52668"/>
                  </a:cubicBezTo>
                  <a:cubicBezTo>
                    <a:pt x="258788" y="52668"/>
                    <a:pt x="259398" y="52668"/>
                    <a:pt x="261227" y="52668"/>
                  </a:cubicBezTo>
                  <a:cubicBezTo>
                    <a:pt x="261227" y="52668"/>
                    <a:pt x="261227" y="52668"/>
                    <a:pt x="261227" y="52053"/>
                  </a:cubicBezTo>
                  <a:cubicBezTo>
                    <a:pt x="261227" y="52053"/>
                    <a:pt x="261837" y="52053"/>
                    <a:pt x="263057" y="52053"/>
                  </a:cubicBezTo>
                  <a:cubicBezTo>
                    <a:pt x="263057" y="52053"/>
                    <a:pt x="263057" y="52053"/>
                    <a:pt x="263057" y="51438"/>
                  </a:cubicBezTo>
                  <a:cubicBezTo>
                    <a:pt x="263057" y="51438"/>
                    <a:pt x="263057" y="51438"/>
                    <a:pt x="264276" y="51438"/>
                  </a:cubicBezTo>
                  <a:cubicBezTo>
                    <a:pt x="264276" y="51438"/>
                    <a:pt x="264276" y="51438"/>
                    <a:pt x="264276" y="50209"/>
                  </a:cubicBezTo>
                  <a:cubicBezTo>
                    <a:pt x="264276" y="50209"/>
                    <a:pt x="264276" y="50209"/>
                    <a:pt x="264886" y="50209"/>
                  </a:cubicBezTo>
                  <a:cubicBezTo>
                    <a:pt x="264886" y="50209"/>
                    <a:pt x="264886" y="50209"/>
                    <a:pt x="264886" y="51438"/>
                  </a:cubicBezTo>
                  <a:cubicBezTo>
                    <a:pt x="264886" y="51438"/>
                    <a:pt x="265496" y="51438"/>
                    <a:pt x="266715" y="51438"/>
                  </a:cubicBezTo>
                  <a:cubicBezTo>
                    <a:pt x="266715" y="51438"/>
                    <a:pt x="266715" y="51438"/>
                    <a:pt x="266715" y="50209"/>
                  </a:cubicBezTo>
                  <a:cubicBezTo>
                    <a:pt x="266715" y="50209"/>
                    <a:pt x="266715" y="50209"/>
                    <a:pt x="267935" y="50209"/>
                  </a:cubicBezTo>
                  <a:cubicBezTo>
                    <a:pt x="267935" y="50209"/>
                    <a:pt x="267935" y="50209"/>
                    <a:pt x="267935" y="49594"/>
                  </a:cubicBezTo>
                  <a:cubicBezTo>
                    <a:pt x="267935" y="49594"/>
                    <a:pt x="267935" y="49594"/>
                    <a:pt x="268544" y="49594"/>
                  </a:cubicBezTo>
                  <a:cubicBezTo>
                    <a:pt x="268544" y="50209"/>
                    <a:pt x="267935" y="50824"/>
                    <a:pt x="269764" y="52668"/>
                  </a:cubicBezTo>
                  <a:cubicBezTo>
                    <a:pt x="269764" y="52668"/>
                    <a:pt x="269764" y="52668"/>
                    <a:pt x="269154" y="52668"/>
                  </a:cubicBezTo>
                  <a:cubicBezTo>
                    <a:pt x="269154" y="52668"/>
                    <a:pt x="269154" y="52668"/>
                    <a:pt x="269154" y="53282"/>
                  </a:cubicBezTo>
                  <a:cubicBezTo>
                    <a:pt x="269154" y="53282"/>
                    <a:pt x="269154" y="53282"/>
                    <a:pt x="268544" y="53282"/>
                  </a:cubicBezTo>
                  <a:cubicBezTo>
                    <a:pt x="268544" y="53897"/>
                    <a:pt x="268544" y="54512"/>
                    <a:pt x="268544" y="56356"/>
                  </a:cubicBezTo>
                  <a:cubicBezTo>
                    <a:pt x="268544" y="56356"/>
                    <a:pt x="267935" y="56356"/>
                    <a:pt x="269764" y="56356"/>
                  </a:cubicBezTo>
                  <a:cubicBezTo>
                    <a:pt x="269764" y="56356"/>
                    <a:pt x="269764" y="56356"/>
                    <a:pt x="269764" y="55741"/>
                  </a:cubicBezTo>
                  <a:cubicBezTo>
                    <a:pt x="269764" y="55741"/>
                    <a:pt x="269764" y="55741"/>
                    <a:pt x="270374" y="55741"/>
                  </a:cubicBezTo>
                  <a:cubicBezTo>
                    <a:pt x="270374" y="55741"/>
                    <a:pt x="270374" y="55741"/>
                    <a:pt x="270374" y="56356"/>
                  </a:cubicBezTo>
                  <a:cubicBezTo>
                    <a:pt x="270983" y="56356"/>
                    <a:pt x="272203" y="56356"/>
                    <a:pt x="272203" y="58200"/>
                  </a:cubicBezTo>
                  <a:cubicBezTo>
                    <a:pt x="272203" y="58200"/>
                    <a:pt x="272203" y="58200"/>
                    <a:pt x="272813" y="58200"/>
                  </a:cubicBezTo>
                  <a:cubicBezTo>
                    <a:pt x="272813" y="58200"/>
                    <a:pt x="272813" y="58200"/>
                    <a:pt x="272813" y="59429"/>
                  </a:cubicBezTo>
                  <a:cubicBezTo>
                    <a:pt x="272813" y="59429"/>
                    <a:pt x="272813" y="59429"/>
                    <a:pt x="274032" y="59429"/>
                  </a:cubicBezTo>
                  <a:cubicBezTo>
                    <a:pt x="274032" y="59429"/>
                    <a:pt x="274032" y="59429"/>
                    <a:pt x="274032" y="58200"/>
                  </a:cubicBezTo>
                  <a:cubicBezTo>
                    <a:pt x="274032" y="58200"/>
                    <a:pt x="274032" y="58200"/>
                    <a:pt x="274642" y="58200"/>
                  </a:cubicBezTo>
                  <a:cubicBezTo>
                    <a:pt x="274642" y="58200"/>
                    <a:pt x="274642" y="58200"/>
                    <a:pt x="274642" y="59429"/>
                  </a:cubicBezTo>
                  <a:cubicBezTo>
                    <a:pt x="275252" y="59429"/>
                    <a:pt x="274642" y="59429"/>
                    <a:pt x="276471" y="59429"/>
                  </a:cubicBezTo>
                  <a:cubicBezTo>
                    <a:pt x="276471" y="59429"/>
                    <a:pt x="276471" y="59429"/>
                    <a:pt x="276471" y="58200"/>
                  </a:cubicBezTo>
                  <a:cubicBezTo>
                    <a:pt x="276471" y="58200"/>
                    <a:pt x="277081" y="58200"/>
                    <a:pt x="278300" y="58200"/>
                  </a:cubicBezTo>
                  <a:cubicBezTo>
                    <a:pt x="278300" y="58200"/>
                    <a:pt x="278300" y="58200"/>
                    <a:pt x="278300" y="59429"/>
                  </a:cubicBezTo>
                  <a:cubicBezTo>
                    <a:pt x="278910" y="59429"/>
                    <a:pt x="278910" y="59429"/>
                    <a:pt x="280740" y="59429"/>
                  </a:cubicBezTo>
                  <a:cubicBezTo>
                    <a:pt x="280740" y="59429"/>
                    <a:pt x="280740" y="59429"/>
                    <a:pt x="280740" y="58200"/>
                  </a:cubicBezTo>
                  <a:cubicBezTo>
                    <a:pt x="280740" y="58200"/>
                    <a:pt x="280740" y="58200"/>
                    <a:pt x="281349" y="58200"/>
                  </a:cubicBezTo>
                  <a:cubicBezTo>
                    <a:pt x="281349" y="58200"/>
                    <a:pt x="281349" y="58200"/>
                    <a:pt x="281349" y="59429"/>
                  </a:cubicBezTo>
                  <a:cubicBezTo>
                    <a:pt x="281349" y="59429"/>
                    <a:pt x="281349" y="59429"/>
                    <a:pt x="281959" y="59429"/>
                  </a:cubicBezTo>
                  <a:cubicBezTo>
                    <a:pt x="281959" y="59429"/>
                    <a:pt x="281959" y="59429"/>
                    <a:pt x="281959" y="60044"/>
                  </a:cubicBezTo>
                  <a:cubicBezTo>
                    <a:pt x="281959" y="60044"/>
                    <a:pt x="281959" y="60044"/>
                    <a:pt x="283179" y="60044"/>
                  </a:cubicBezTo>
                  <a:cubicBezTo>
                    <a:pt x="283179" y="60044"/>
                    <a:pt x="283179" y="60044"/>
                    <a:pt x="283179" y="60658"/>
                  </a:cubicBezTo>
                  <a:cubicBezTo>
                    <a:pt x="283179" y="60658"/>
                    <a:pt x="282569" y="60658"/>
                    <a:pt x="284398" y="60658"/>
                  </a:cubicBezTo>
                  <a:cubicBezTo>
                    <a:pt x="284398" y="60658"/>
                    <a:pt x="284398" y="60658"/>
                    <a:pt x="284398" y="60044"/>
                  </a:cubicBezTo>
                  <a:cubicBezTo>
                    <a:pt x="284398" y="60044"/>
                    <a:pt x="284398" y="60044"/>
                    <a:pt x="285008" y="60044"/>
                  </a:cubicBezTo>
                  <a:cubicBezTo>
                    <a:pt x="285008" y="60044"/>
                    <a:pt x="285008" y="60044"/>
                    <a:pt x="285008" y="58200"/>
                  </a:cubicBezTo>
                  <a:cubicBezTo>
                    <a:pt x="285008" y="58200"/>
                    <a:pt x="285008" y="58200"/>
                    <a:pt x="285618" y="58200"/>
                  </a:cubicBezTo>
                  <a:cubicBezTo>
                    <a:pt x="285618" y="58200"/>
                    <a:pt x="285618" y="58200"/>
                    <a:pt x="285618" y="57585"/>
                  </a:cubicBezTo>
                  <a:cubicBezTo>
                    <a:pt x="285618" y="57585"/>
                    <a:pt x="285618" y="57585"/>
                    <a:pt x="285008" y="57585"/>
                  </a:cubicBezTo>
                  <a:cubicBezTo>
                    <a:pt x="285008" y="56970"/>
                    <a:pt x="286227" y="55126"/>
                    <a:pt x="285618" y="52668"/>
                  </a:cubicBezTo>
                  <a:cubicBezTo>
                    <a:pt x="285618" y="52668"/>
                    <a:pt x="285618" y="52668"/>
                    <a:pt x="286227" y="52668"/>
                  </a:cubicBezTo>
                  <a:cubicBezTo>
                    <a:pt x="286227" y="52668"/>
                    <a:pt x="286227" y="52668"/>
                    <a:pt x="286227" y="52053"/>
                  </a:cubicBezTo>
                  <a:cubicBezTo>
                    <a:pt x="286837" y="51438"/>
                    <a:pt x="285008" y="52668"/>
                    <a:pt x="285008" y="50209"/>
                  </a:cubicBezTo>
                  <a:cubicBezTo>
                    <a:pt x="284398" y="50209"/>
                    <a:pt x="282569" y="49594"/>
                    <a:pt x="280130" y="49594"/>
                  </a:cubicBezTo>
                  <a:cubicBezTo>
                    <a:pt x="280130" y="48980"/>
                    <a:pt x="278910" y="47750"/>
                    <a:pt x="279520" y="45292"/>
                  </a:cubicBezTo>
                  <a:cubicBezTo>
                    <a:pt x="279520" y="45292"/>
                    <a:pt x="279520" y="45292"/>
                    <a:pt x="278300" y="45292"/>
                  </a:cubicBezTo>
                  <a:cubicBezTo>
                    <a:pt x="278300" y="45292"/>
                    <a:pt x="278300" y="45906"/>
                    <a:pt x="278300" y="44063"/>
                  </a:cubicBezTo>
                  <a:cubicBezTo>
                    <a:pt x="278300" y="44063"/>
                    <a:pt x="278300" y="44063"/>
                    <a:pt x="279520" y="44063"/>
                  </a:cubicBezTo>
                  <a:cubicBezTo>
                    <a:pt x="279520" y="44063"/>
                    <a:pt x="279520" y="44063"/>
                    <a:pt x="279520" y="43448"/>
                  </a:cubicBezTo>
                  <a:cubicBezTo>
                    <a:pt x="279520" y="43448"/>
                    <a:pt x="279520" y="43448"/>
                    <a:pt x="280130" y="43448"/>
                  </a:cubicBezTo>
                  <a:cubicBezTo>
                    <a:pt x="280130" y="43448"/>
                    <a:pt x="280130" y="43448"/>
                    <a:pt x="280130" y="42219"/>
                  </a:cubicBezTo>
                  <a:cubicBezTo>
                    <a:pt x="280130" y="42219"/>
                    <a:pt x="280130" y="42219"/>
                    <a:pt x="280740" y="42219"/>
                  </a:cubicBezTo>
                  <a:cubicBezTo>
                    <a:pt x="280740" y="42219"/>
                    <a:pt x="280740" y="41604"/>
                    <a:pt x="280740" y="40375"/>
                  </a:cubicBezTo>
                  <a:cubicBezTo>
                    <a:pt x="280740" y="40375"/>
                    <a:pt x="280740" y="40375"/>
                    <a:pt x="280130" y="40375"/>
                  </a:cubicBezTo>
                  <a:cubicBezTo>
                    <a:pt x="280130" y="40375"/>
                    <a:pt x="280130" y="40375"/>
                    <a:pt x="280130" y="38531"/>
                  </a:cubicBezTo>
                  <a:cubicBezTo>
                    <a:pt x="280130" y="39145"/>
                    <a:pt x="280740" y="38531"/>
                    <a:pt x="281959" y="37916"/>
                  </a:cubicBezTo>
                  <a:cubicBezTo>
                    <a:pt x="281959" y="37916"/>
                    <a:pt x="281959" y="37916"/>
                    <a:pt x="281959" y="37301"/>
                  </a:cubicBezTo>
                  <a:cubicBezTo>
                    <a:pt x="281959" y="37301"/>
                    <a:pt x="281959" y="37301"/>
                    <a:pt x="283179" y="37301"/>
                  </a:cubicBezTo>
                  <a:cubicBezTo>
                    <a:pt x="283179" y="37301"/>
                    <a:pt x="283179" y="36687"/>
                    <a:pt x="283179" y="35457"/>
                  </a:cubicBezTo>
                  <a:cubicBezTo>
                    <a:pt x="283179" y="35457"/>
                    <a:pt x="283179" y="35457"/>
                    <a:pt x="281959" y="35457"/>
                  </a:cubicBezTo>
                  <a:cubicBezTo>
                    <a:pt x="281959" y="35457"/>
                    <a:pt x="281959" y="35457"/>
                    <a:pt x="281959" y="34228"/>
                  </a:cubicBezTo>
                  <a:cubicBezTo>
                    <a:pt x="281959" y="34228"/>
                    <a:pt x="281959" y="34228"/>
                    <a:pt x="281349" y="34228"/>
                  </a:cubicBezTo>
                  <a:cubicBezTo>
                    <a:pt x="281349" y="34228"/>
                    <a:pt x="281349" y="34843"/>
                    <a:pt x="281349" y="32999"/>
                  </a:cubicBezTo>
                  <a:cubicBezTo>
                    <a:pt x="281349" y="32999"/>
                    <a:pt x="281349" y="32999"/>
                    <a:pt x="283179" y="32999"/>
                  </a:cubicBezTo>
                  <a:cubicBezTo>
                    <a:pt x="283179" y="31769"/>
                    <a:pt x="284398" y="29311"/>
                    <a:pt x="284398" y="26238"/>
                  </a:cubicBezTo>
                  <a:cubicBezTo>
                    <a:pt x="284398" y="26238"/>
                    <a:pt x="284398" y="26238"/>
                    <a:pt x="285618" y="26238"/>
                  </a:cubicBezTo>
                  <a:cubicBezTo>
                    <a:pt x="285618" y="26238"/>
                    <a:pt x="285618" y="26238"/>
                    <a:pt x="285618" y="26852"/>
                  </a:cubicBezTo>
                  <a:cubicBezTo>
                    <a:pt x="285618" y="26852"/>
                    <a:pt x="285618" y="26852"/>
                    <a:pt x="286227" y="26852"/>
                  </a:cubicBezTo>
                  <a:cubicBezTo>
                    <a:pt x="286227" y="26852"/>
                    <a:pt x="286227" y="26852"/>
                    <a:pt x="286227" y="28082"/>
                  </a:cubicBezTo>
                  <a:cubicBezTo>
                    <a:pt x="287447" y="28082"/>
                    <a:pt x="288666" y="27467"/>
                    <a:pt x="291105" y="26852"/>
                  </a:cubicBezTo>
                  <a:cubicBezTo>
                    <a:pt x="291105" y="26852"/>
                    <a:pt x="291105" y="26852"/>
                    <a:pt x="291105" y="28082"/>
                  </a:cubicBezTo>
                  <a:cubicBezTo>
                    <a:pt x="291105" y="28082"/>
                    <a:pt x="291105" y="28082"/>
                    <a:pt x="289886" y="28082"/>
                  </a:cubicBezTo>
                  <a:cubicBezTo>
                    <a:pt x="289886" y="28082"/>
                    <a:pt x="289886" y="28082"/>
                    <a:pt x="289886" y="28696"/>
                  </a:cubicBezTo>
                  <a:cubicBezTo>
                    <a:pt x="290496" y="28696"/>
                    <a:pt x="290496" y="28082"/>
                    <a:pt x="292325" y="28082"/>
                  </a:cubicBezTo>
                  <a:cubicBezTo>
                    <a:pt x="292325" y="28082"/>
                    <a:pt x="292325" y="28082"/>
                    <a:pt x="292325" y="26852"/>
                  </a:cubicBezTo>
                  <a:cubicBezTo>
                    <a:pt x="292935" y="27467"/>
                    <a:pt x="292935" y="26238"/>
                    <a:pt x="295374" y="26238"/>
                  </a:cubicBezTo>
                  <a:cubicBezTo>
                    <a:pt x="295374" y="26238"/>
                    <a:pt x="295374" y="26238"/>
                    <a:pt x="295374" y="25623"/>
                  </a:cubicBezTo>
                  <a:cubicBezTo>
                    <a:pt x="295374" y="25623"/>
                    <a:pt x="296593" y="25623"/>
                    <a:pt x="297813" y="25623"/>
                  </a:cubicBezTo>
                  <a:cubicBezTo>
                    <a:pt x="298422" y="25623"/>
                    <a:pt x="297813" y="25008"/>
                    <a:pt x="299032" y="24394"/>
                  </a:cubicBezTo>
                  <a:cubicBezTo>
                    <a:pt x="299032" y="24394"/>
                    <a:pt x="299032" y="24394"/>
                    <a:pt x="299032" y="25008"/>
                  </a:cubicBezTo>
                  <a:cubicBezTo>
                    <a:pt x="299032" y="25008"/>
                    <a:pt x="298422" y="25008"/>
                    <a:pt x="300252" y="25008"/>
                  </a:cubicBezTo>
                  <a:cubicBezTo>
                    <a:pt x="300252" y="25008"/>
                    <a:pt x="300252" y="25008"/>
                    <a:pt x="300252" y="25623"/>
                  </a:cubicBezTo>
                  <a:cubicBezTo>
                    <a:pt x="300252" y="25623"/>
                    <a:pt x="300252" y="25623"/>
                    <a:pt x="300861" y="25623"/>
                  </a:cubicBezTo>
                  <a:cubicBezTo>
                    <a:pt x="300861" y="25623"/>
                    <a:pt x="300861" y="25623"/>
                    <a:pt x="300861" y="26238"/>
                  </a:cubicBezTo>
                  <a:cubicBezTo>
                    <a:pt x="300861" y="26238"/>
                    <a:pt x="300861" y="26238"/>
                    <a:pt x="300252" y="26238"/>
                  </a:cubicBezTo>
                  <a:cubicBezTo>
                    <a:pt x="300252" y="26238"/>
                    <a:pt x="300252" y="26238"/>
                    <a:pt x="300252" y="26852"/>
                  </a:cubicBezTo>
                  <a:cubicBezTo>
                    <a:pt x="300252" y="26852"/>
                    <a:pt x="300861" y="26852"/>
                    <a:pt x="302691" y="26852"/>
                  </a:cubicBezTo>
                  <a:cubicBezTo>
                    <a:pt x="302691" y="27467"/>
                    <a:pt x="302691" y="26852"/>
                    <a:pt x="302691" y="28696"/>
                  </a:cubicBezTo>
                  <a:cubicBezTo>
                    <a:pt x="302691" y="28696"/>
                    <a:pt x="303300" y="28696"/>
                    <a:pt x="305130" y="28696"/>
                  </a:cubicBezTo>
                  <a:cubicBezTo>
                    <a:pt x="305130" y="28696"/>
                    <a:pt x="305130" y="29311"/>
                    <a:pt x="305130" y="30540"/>
                  </a:cubicBezTo>
                  <a:cubicBezTo>
                    <a:pt x="305130" y="30540"/>
                    <a:pt x="305130" y="30540"/>
                    <a:pt x="304520" y="30540"/>
                  </a:cubicBezTo>
                  <a:cubicBezTo>
                    <a:pt x="304520" y="31155"/>
                    <a:pt x="304520" y="30540"/>
                    <a:pt x="304520" y="32384"/>
                  </a:cubicBezTo>
                  <a:cubicBezTo>
                    <a:pt x="304520" y="32384"/>
                    <a:pt x="304520" y="32384"/>
                    <a:pt x="303300" y="32384"/>
                  </a:cubicBezTo>
                  <a:cubicBezTo>
                    <a:pt x="303300" y="32384"/>
                    <a:pt x="303300" y="31769"/>
                    <a:pt x="303300" y="33613"/>
                  </a:cubicBezTo>
                  <a:cubicBezTo>
                    <a:pt x="303910" y="33613"/>
                    <a:pt x="304520" y="33613"/>
                    <a:pt x="306959" y="33613"/>
                  </a:cubicBezTo>
                  <a:cubicBezTo>
                    <a:pt x="306959" y="33613"/>
                    <a:pt x="306959" y="33613"/>
                    <a:pt x="306959" y="32999"/>
                  </a:cubicBezTo>
                  <a:cubicBezTo>
                    <a:pt x="306959" y="32384"/>
                    <a:pt x="306959" y="33613"/>
                    <a:pt x="308788" y="33613"/>
                  </a:cubicBezTo>
                  <a:cubicBezTo>
                    <a:pt x="308788" y="33613"/>
                    <a:pt x="308788" y="33613"/>
                    <a:pt x="308788" y="35457"/>
                  </a:cubicBezTo>
                  <a:cubicBezTo>
                    <a:pt x="308788" y="35457"/>
                    <a:pt x="308788" y="35457"/>
                    <a:pt x="310618" y="35457"/>
                  </a:cubicBezTo>
                  <a:cubicBezTo>
                    <a:pt x="310618" y="35457"/>
                    <a:pt x="310618" y="35457"/>
                    <a:pt x="310618" y="34228"/>
                  </a:cubicBezTo>
                  <a:cubicBezTo>
                    <a:pt x="310618" y="34228"/>
                    <a:pt x="310008" y="34228"/>
                    <a:pt x="311837" y="34228"/>
                  </a:cubicBezTo>
                  <a:cubicBezTo>
                    <a:pt x="311837" y="34228"/>
                    <a:pt x="311837" y="34228"/>
                    <a:pt x="311837" y="35457"/>
                  </a:cubicBezTo>
                  <a:cubicBezTo>
                    <a:pt x="311837" y="35457"/>
                    <a:pt x="311837" y="35457"/>
                    <a:pt x="313057" y="35457"/>
                  </a:cubicBezTo>
                  <a:cubicBezTo>
                    <a:pt x="313057" y="35457"/>
                    <a:pt x="313057" y="35457"/>
                    <a:pt x="313057" y="36072"/>
                  </a:cubicBezTo>
                  <a:cubicBezTo>
                    <a:pt x="313666" y="36072"/>
                    <a:pt x="314276" y="36072"/>
                    <a:pt x="316105" y="36072"/>
                  </a:cubicBezTo>
                  <a:cubicBezTo>
                    <a:pt x="316105" y="36072"/>
                    <a:pt x="316105" y="36072"/>
                    <a:pt x="316105" y="35457"/>
                  </a:cubicBezTo>
                  <a:cubicBezTo>
                    <a:pt x="317325" y="35457"/>
                    <a:pt x="318544" y="35457"/>
                    <a:pt x="320983" y="35457"/>
                  </a:cubicBezTo>
                  <a:cubicBezTo>
                    <a:pt x="320983" y="35457"/>
                    <a:pt x="320983" y="35457"/>
                    <a:pt x="320983" y="36072"/>
                  </a:cubicBezTo>
                  <a:cubicBezTo>
                    <a:pt x="321593" y="36072"/>
                    <a:pt x="320983" y="36072"/>
                    <a:pt x="322813" y="36072"/>
                  </a:cubicBezTo>
                  <a:cubicBezTo>
                    <a:pt x="322813" y="36072"/>
                    <a:pt x="322813" y="36072"/>
                    <a:pt x="322813" y="35457"/>
                  </a:cubicBezTo>
                  <a:cubicBezTo>
                    <a:pt x="322813" y="35457"/>
                    <a:pt x="323422" y="35457"/>
                    <a:pt x="324642" y="35457"/>
                  </a:cubicBezTo>
                  <a:cubicBezTo>
                    <a:pt x="324642" y="34228"/>
                    <a:pt x="325861" y="33613"/>
                    <a:pt x="325252" y="31769"/>
                  </a:cubicBezTo>
                  <a:cubicBezTo>
                    <a:pt x="325861" y="31769"/>
                    <a:pt x="325252" y="31769"/>
                    <a:pt x="327081" y="31769"/>
                  </a:cubicBezTo>
                  <a:cubicBezTo>
                    <a:pt x="327081" y="31769"/>
                    <a:pt x="327081" y="31769"/>
                    <a:pt x="327081" y="30540"/>
                  </a:cubicBezTo>
                  <a:cubicBezTo>
                    <a:pt x="327081" y="30540"/>
                    <a:pt x="327081" y="30540"/>
                    <a:pt x="327691" y="30540"/>
                  </a:cubicBezTo>
                  <a:cubicBezTo>
                    <a:pt x="327691" y="30540"/>
                    <a:pt x="327691" y="30540"/>
                    <a:pt x="327691" y="29925"/>
                  </a:cubicBezTo>
                  <a:cubicBezTo>
                    <a:pt x="327691" y="29925"/>
                    <a:pt x="327691" y="29925"/>
                    <a:pt x="328300" y="29925"/>
                  </a:cubicBezTo>
                  <a:cubicBezTo>
                    <a:pt x="328300" y="29925"/>
                    <a:pt x="328300" y="30540"/>
                    <a:pt x="328300" y="28696"/>
                  </a:cubicBezTo>
                  <a:cubicBezTo>
                    <a:pt x="328300" y="28696"/>
                    <a:pt x="328300" y="28696"/>
                    <a:pt x="327691" y="28696"/>
                  </a:cubicBezTo>
                  <a:cubicBezTo>
                    <a:pt x="327691" y="28082"/>
                    <a:pt x="327691" y="27467"/>
                    <a:pt x="327691" y="25623"/>
                  </a:cubicBezTo>
                  <a:cubicBezTo>
                    <a:pt x="327691" y="25623"/>
                    <a:pt x="327691" y="25623"/>
                    <a:pt x="328300" y="25623"/>
                  </a:cubicBezTo>
                  <a:cubicBezTo>
                    <a:pt x="328300" y="25623"/>
                    <a:pt x="328300" y="25623"/>
                    <a:pt x="328300" y="24394"/>
                  </a:cubicBezTo>
                  <a:cubicBezTo>
                    <a:pt x="328300" y="24394"/>
                    <a:pt x="328300" y="24394"/>
                    <a:pt x="328910" y="24394"/>
                  </a:cubicBezTo>
                  <a:cubicBezTo>
                    <a:pt x="328910" y="23779"/>
                    <a:pt x="328910" y="24394"/>
                    <a:pt x="328910" y="22550"/>
                  </a:cubicBezTo>
                  <a:cubicBezTo>
                    <a:pt x="328910" y="22550"/>
                    <a:pt x="328910" y="22550"/>
                    <a:pt x="330130" y="22550"/>
                  </a:cubicBezTo>
                  <a:cubicBezTo>
                    <a:pt x="330130" y="22550"/>
                    <a:pt x="330130" y="22550"/>
                    <a:pt x="328910" y="21935"/>
                  </a:cubicBezTo>
                  <a:cubicBezTo>
                    <a:pt x="328910" y="21935"/>
                    <a:pt x="328910" y="21935"/>
                    <a:pt x="330130" y="21935"/>
                  </a:cubicBezTo>
                  <a:cubicBezTo>
                    <a:pt x="330130" y="21935"/>
                    <a:pt x="330130" y="21935"/>
                    <a:pt x="330130" y="21320"/>
                  </a:cubicBezTo>
                  <a:cubicBezTo>
                    <a:pt x="330130" y="21320"/>
                    <a:pt x="330130" y="21320"/>
                    <a:pt x="328910" y="21320"/>
                  </a:cubicBezTo>
                  <a:cubicBezTo>
                    <a:pt x="328910" y="21320"/>
                    <a:pt x="328910" y="21320"/>
                    <a:pt x="328910" y="20091"/>
                  </a:cubicBezTo>
                  <a:cubicBezTo>
                    <a:pt x="329520" y="20091"/>
                    <a:pt x="328910" y="20091"/>
                    <a:pt x="330739" y="20091"/>
                  </a:cubicBezTo>
                  <a:cubicBezTo>
                    <a:pt x="330739" y="19476"/>
                    <a:pt x="330739" y="20091"/>
                    <a:pt x="330739" y="18247"/>
                  </a:cubicBezTo>
                  <a:cubicBezTo>
                    <a:pt x="330739" y="18247"/>
                    <a:pt x="331959" y="18247"/>
                    <a:pt x="333788" y="18247"/>
                  </a:cubicBezTo>
                  <a:cubicBezTo>
                    <a:pt x="333788" y="18247"/>
                    <a:pt x="333788" y="18247"/>
                    <a:pt x="333788" y="17632"/>
                  </a:cubicBezTo>
                  <a:cubicBezTo>
                    <a:pt x="333788" y="17632"/>
                    <a:pt x="333788" y="17632"/>
                    <a:pt x="334398" y="17632"/>
                  </a:cubicBezTo>
                  <a:cubicBezTo>
                    <a:pt x="334398" y="17018"/>
                    <a:pt x="334398" y="16403"/>
                    <a:pt x="334398" y="14559"/>
                  </a:cubicBezTo>
                  <a:cubicBezTo>
                    <a:pt x="334398" y="14559"/>
                    <a:pt x="333788" y="14559"/>
                    <a:pt x="335618" y="14559"/>
                  </a:cubicBezTo>
                  <a:cubicBezTo>
                    <a:pt x="335618" y="14559"/>
                    <a:pt x="335618" y="14559"/>
                    <a:pt x="335618" y="13944"/>
                  </a:cubicBezTo>
                  <a:cubicBezTo>
                    <a:pt x="335618" y="13944"/>
                    <a:pt x="335618" y="13944"/>
                    <a:pt x="336837" y="13944"/>
                  </a:cubicBezTo>
                  <a:cubicBezTo>
                    <a:pt x="336837" y="13944"/>
                    <a:pt x="336837" y="13944"/>
                    <a:pt x="336837" y="14559"/>
                  </a:cubicBezTo>
                  <a:cubicBezTo>
                    <a:pt x="336837" y="14559"/>
                    <a:pt x="336837" y="14559"/>
                    <a:pt x="338057" y="14559"/>
                  </a:cubicBezTo>
                  <a:cubicBezTo>
                    <a:pt x="338057" y="14559"/>
                    <a:pt x="338057" y="14559"/>
                    <a:pt x="338057" y="13944"/>
                  </a:cubicBezTo>
                  <a:cubicBezTo>
                    <a:pt x="338057" y="13944"/>
                    <a:pt x="338666" y="13944"/>
                    <a:pt x="339886" y="13944"/>
                  </a:cubicBezTo>
                  <a:cubicBezTo>
                    <a:pt x="339886" y="13944"/>
                    <a:pt x="339886" y="13944"/>
                    <a:pt x="339886" y="13330"/>
                  </a:cubicBezTo>
                  <a:cubicBezTo>
                    <a:pt x="340496" y="13330"/>
                    <a:pt x="341715" y="12100"/>
                    <a:pt x="344154" y="12715"/>
                  </a:cubicBezTo>
                  <a:cubicBezTo>
                    <a:pt x="344154" y="12715"/>
                    <a:pt x="344154" y="12715"/>
                    <a:pt x="344154" y="12100"/>
                  </a:cubicBezTo>
                  <a:cubicBezTo>
                    <a:pt x="345374" y="12100"/>
                    <a:pt x="346593" y="12100"/>
                    <a:pt x="348422" y="12100"/>
                  </a:cubicBezTo>
                  <a:cubicBezTo>
                    <a:pt x="348422" y="12100"/>
                    <a:pt x="348422" y="12100"/>
                    <a:pt x="348422" y="12715"/>
                  </a:cubicBezTo>
                  <a:cubicBezTo>
                    <a:pt x="348422" y="12715"/>
                    <a:pt x="348422" y="12715"/>
                    <a:pt x="349642" y="12715"/>
                  </a:cubicBezTo>
                  <a:cubicBezTo>
                    <a:pt x="349032" y="13330"/>
                    <a:pt x="350861" y="14559"/>
                    <a:pt x="353300" y="13944"/>
                  </a:cubicBezTo>
                  <a:cubicBezTo>
                    <a:pt x="353300" y="13944"/>
                    <a:pt x="353300" y="13944"/>
                    <a:pt x="353300" y="13330"/>
                  </a:cubicBezTo>
                  <a:cubicBezTo>
                    <a:pt x="353300" y="13330"/>
                    <a:pt x="353300" y="13330"/>
                    <a:pt x="353910" y="13330"/>
                  </a:cubicBezTo>
                  <a:cubicBezTo>
                    <a:pt x="353910" y="13330"/>
                    <a:pt x="353910" y="13330"/>
                    <a:pt x="353910" y="12715"/>
                  </a:cubicBezTo>
                  <a:cubicBezTo>
                    <a:pt x="353910" y="12715"/>
                    <a:pt x="353910" y="12715"/>
                    <a:pt x="354520" y="12715"/>
                  </a:cubicBezTo>
                  <a:cubicBezTo>
                    <a:pt x="354520" y="12100"/>
                    <a:pt x="354520" y="12715"/>
                    <a:pt x="354520" y="10871"/>
                  </a:cubicBezTo>
                  <a:cubicBezTo>
                    <a:pt x="354520" y="10871"/>
                    <a:pt x="354520" y="10871"/>
                    <a:pt x="355739" y="10871"/>
                  </a:cubicBezTo>
                  <a:cubicBezTo>
                    <a:pt x="355739" y="10871"/>
                    <a:pt x="355739" y="11486"/>
                    <a:pt x="355739" y="9642"/>
                  </a:cubicBezTo>
                  <a:cubicBezTo>
                    <a:pt x="356959" y="10257"/>
                    <a:pt x="356959" y="9027"/>
                    <a:pt x="359398" y="10257"/>
                  </a:cubicBezTo>
                  <a:cubicBezTo>
                    <a:pt x="359398" y="10257"/>
                    <a:pt x="359398" y="10257"/>
                    <a:pt x="359398" y="10871"/>
                  </a:cubicBezTo>
                  <a:cubicBezTo>
                    <a:pt x="359398" y="10871"/>
                    <a:pt x="359398" y="10871"/>
                    <a:pt x="360008" y="10871"/>
                  </a:cubicBezTo>
                  <a:cubicBezTo>
                    <a:pt x="360008" y="10871"/>
                    <a:pt x="360008" y="10871"/>
                    <a:pt x="360008" y="12100"/>
                  </a:cubicBezTo>
                  <a:cubicBezTo>
                    <a:pt x="360617" y="12100"/>
                    <a:pt x="360008" y="12100"/>
                    <a:pt x="361837" y="12100"/>
                  </a:cubicBezTo>
                  <a:cubicBezTo>
                    <a:pt x="361837" y="12100"/>
                    <a:pt x="361837" y="12100"/>
                    <a:pt x="361837" y="10871"/>
                  </a:cubicBezTo>
                  <a:cubicBezTo>
                    <a:pt x="361837" y="10871"/>
                    <a:pt x="362447" y="12100"/>
                    <a:pt x="363666" y="10257"/>
                  </a:cubicBezTo>
                  <a:cubicBezTo>
                    <a:pt x="363666" y="10257"/>
                    <a:pt x="363666" y="10257"/>
                    <a:pt x="363666" y="9642"/>
                  </a:cubicBezTo>
                  <a:cubicBezTo>
                    <a:pt x="364886" y="10257"/>
                    <a:pt x="365496" y="9027"/>
                    <a:pt x="367325" y="9027"/>
                  </a:cubicBezTo>
                  <a:cubicBezTo>
                    <a:pt x="366715" y="12100"/>
                    <a:pt x="373422" y="9642"/>
                    <a:pt x="374032" y="12715"/>
                  </a:cubicBezTo>
                  <a:cubicBezTo>
                    <a:pt x="374032" y="12715"/>
                    <a:pt x="374032" y="12715"/>
                    <a:pt x="374642" y="12715"/>
                  </a:cubicBezTo>
                  <a:cubicBezTo>
                    <a:pt x="374642" y="12715"/>
                    <a:pt x="374642" y="12715"/>
                    <a:pt x="374642" y="13330"/>
                  </a:cubicBezTo>
                  <a:cubicBezTo>
                    <a:pt x="374642" y="13330"/>
                    <a:pt x="374642" y="13330"/>
                    <a:pt x="376471" y="13330"/>
                  </a:cubicBezTo>
                  <a:cubicBezTo>
                    <a:pt x="376471" y="13330"/>
                    <a:pt x="376471" y="13330"/>
                    <a:pt x="376471" y="12715"/>
                  </a:cubicBezTo>
                  <a:cubicBezTo>
                    <a:pt x="376471" y="12715"/>
                    <a:pt x="375861" y="12715"/>
                    <a:pt x="377691" y="12715"/>
                  </a:cubicBezTo>
                  <a:cubicBezTo>
                    <a:pt x="377691" y="12100"/>
                    <a:pt x="377691" y="12715"/>
                    <a:pt x="377691" y="10871"/>
                  </a:cubicBezTo>
                  <a:cubicBezTo>
                    <a:pt x="378300" y="10871"/>
                    <a:pt x="379520" y="10871"/>
                    <a:pt x="381349" y="10871"/>
                  </a:cubicBezTo>
                  <a:cubicBezTo>
                    <a:pt x="381349" y="10871"/>
                    <a:pt x="381349" y="10871"/>
                    <a:pt x="381349" y="10257"/>
                  </a:cubicBezTo>
                  <a:cubicBezTo>
                    <a:pt x="381349" y="10257"/>
                    <a:pt x="380739" y="10257"/>
                    <a:pt x="382569" y="10257"/>
                  </a:cubicBezTo>
                  <a:cubicBezTo>
                    <a:pt x="382569" y="10257"/>
                    <a:pt x="382569" y="10257"/>
                    <a:pt x="382569" y="9642"/>
                  </a:cubicBezTo>
                  <a:cubicBezTo>
                    <a:pt x="382569" y="9642"/>
                    <a:pt x="382569" y="9642"/>
                    <a:pt x="383178" y="9642"/>
                  </a:cubicBezTo>
                  <a:cubicBezTo>
                    <a:pt x="383178" y="9642"/>
                    <a:pt x="383178" y="9642"/>
                    <a:pt x="383178" y="9027"/>
                  </a:cubicBezTo>
                  <a:cubicBezTo>
                    <a:pt x="383788" y="9027"/>
                    <a:pt x="383178" y="9027"/>
                    <a:pt x="385008" y="9027"/>
                  </a:cubicBezTo>
                  <a:cubicBezTo>
                    <a:pt x="385008" y="9027"/>
                    <a:pt x="385008" y="9027"/>
                    <a:pt x="385008" y="8413"/>
                  </a:cubicBezTo>
                  <a:cubicBezTo>
                    <a:pt x="385008" y="8413"/>
                    <a:pt x="384398" y="8413"/>
                    <a:pt x="386227" y="8413"/>
                  </a:cubicBezTo>
                  <a:cubicBezTo>
                    <a:pt x="386227" y="8413"/>
                    <a:pt x="385617" y="6569"/>
                    <a:pt x="387447" y="6569"/>
                  </a:cubicBezTo>
                  <a:cubicBezTo>
                    <a:pt x="387447" y="6569"/>
                    <a:pt x="387447" y="6569"/>
                    <a:pt x="387447" y="5954"/>
                  </a:cubicBezTo>
                  <a:cubicBezTo>
                    <a:pt x="388056" y="5954"/>
                    <a:pt x="388056" y="5954"/>
                    <a:pt x="389886" y="5954"/>
                  </a:cubicBezTo>
                  <a:cubicBezTo>
                    <a:pt x="389886" y="5954"/>
                    <a:pt x="389886" y="5954"/>
                    <a:pt x="389886" y="5339"/>
                  </a:cubicBezTo>
                  <a:cubicBezTo>
                    <a:pt x="389886" y="5339"/>
                    <a:pt x="389886" y="5339"/>
                    <a:pt x="391105" y="5339"/>
                  </a:cubicBezTo>
                  <a:cubicBezTo>
                    <a:pt x="391105" y="5339"/>
                    <a:pt x="391105" y="5339"/>
                    <a:pt x="391105" y="4725"/>
                  </a:cubicBezTo>
                  <a:cubicBezTo>
                    <a:pt x="392325" y="4110"/>
                    <a:pt x="395374" y="5954"/>
                    <a:pt x="395983" y="2881"/>
                  </a:cubicBezTo>
                  <a:cubicBezTo>
                    <a:pt x="395983" y="2881"/>
                    <a:pt x="397203" y="2881"/>
                    <a:pt x="399032" y="2881"/>
                  </a:cubicBezTo>
                  <a:cubicBezTo>
                    <a:pt x="399032" y="2881"/>
                    <a:pt x="399642" y="2881"/>
                    <a:pt x="400252" y="1037"/>
                  </a:cubicBezTo>
                  <a:cubicBezTo>
                    <a:pt x="400252" y="422"/>
                    <a:pt x="400252" y="1037"/>
                    <a:pt x="402081" y="1651"/>
                  </a:cubicBezTo>
                  <a:cubicBezTo>
                    <a:pt x="402081" y="1651"/>
                    <a:pt x="402081" y="1651"/>
                    <a:pt x="402081" y="1037"/>
                  </a:cubicBezTo>
                  <a:cubicBezTo>
                    <a:pt x="404520" y="1037"/>
                    <a:pt x="406349" y="-807"/>
                    <a:pt x="410008" y="422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5" name="Freeform 22025">
              <a:extLst>
                <a:ext uri="{FF2B5EF4-FFF2-40B4-BE49-F238E27FC236}">
                  <a16:creationId xmlns:a16="http://schemas.microsoft.com/office/drawing/2014/main" id="{4811538B-7FF1-CED7-11D4-6FF46D41773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3940438" y="3484826"/>
              <a:ext cx="319514" cy="367518"/>
            </a:xfrm>
            <a:custGeom>
              <a:avLst/>
              <a:gdLst>
                <a:gd name="T0" fmla="*/ 439 w 524"/>
                <a:gd name="T1" fmla="*/ 16 h 598"/>
                <a:gd name="T2" fmla="*/ 425 w 524"/>
                <a:gd name="T3" fmla="*/ 58 h 598"/>
                <a:gd name="T4" fmla="*/ 428 w 524"/>
                <a:gd name="T5" fmla="*/ 29 h 598"/>
                <a:gd name="T6" fmla="*/ 409 w 524"/>
                <a:gd name="T7" fmla="*/ 17 h 598"/>
                <a:gd name="T8" fmla="*/ 393 w 524"/>
                <a:gd name="T9" fmla="*/ 13 h 598"/>
                <a:gd name="T10" fmla="*/ 340 w 524"/>
                <a:gd name="T11" fmla="*/ 35 h 598"/>
                <a:gd name="T12" fmla="*/ 344 w 524"/>
                <a:gd name="T13" fmla="*/ 57 h 598"/>
                <a:gd name="T14" fmla="*/ 320 w 524"/>
                <a:gd name="T15" fmla="*/ 72 h 598"/>
                <a:gd name="T16" fmla="*/ 305 w 524"/>
                <a:gd name="T17" fmla="*/ 97 h 598"/>
                <a:gd name="T18" fmla="*/ 339 w 524"/>
                <a:gd name="T19" fmla="*/ 103 h 598"/>
                <a:gd name="T20" fmla="*/ 312 w 524"/>
                <a:gd name="T21" fmla="*/ 129 h 598"/>
                <a:gd name="T22" fmla="*/ 293 w 524"/>
                <a:gd name="T23" fmla="*/ 155 h 598"/>
                <a:gd name="T24" fmla="*/ 254 w 524"/>
                <a:gd name="T25" fmla="*/ 141 h 598"/>
                <a:gd name="T26" fmla="*/ 230 w 524"/>
                <a:gd name="T27" fmla="*/ 137 h 598"/>
                <a:gd name="T28" fmla="*/ 193 w 524"/>
                <a:gd name="T29" fmla="*/ 121 h 598"/>
                <a:gd name="T30" fmla="*/ 157 w 524"/>
                <a:gd name="T31" fmla="*/ 126 h 598"/>
                <a:gd name="T32" fmla="*/ 149 w 524"/>
                <a:gd name="T33" fmla="*/ 123 h 598"/>
                <a:gd name="T34" fmla="*/ 160 w 524"/>
                <a:gd name="T35" fmla="*/ 145 h 598"/>
                <a:gd name="T36" fmla="*/ 161 w 524"/>
                <a:gd name="T37" fmla="*/ 173 h 598"/>
                <a:gd name="T38" fmla="*/ 166 w 524"/>
                <a:gd name="T39" fmla="*/ 187 h 598"/>
                <a:gd name="T40" fmla="*/ 170 w 524"/>
                <a:gd name="T41" fmla="*/ 207 h 598"/>
                <a:gd name="T42" fmla="*/ 122 w 524"/>
                <a:gd name="T43" fmla="*/ 234 h 598"/>
                <a:gd name="T44" fmla="*/ 111 w 524"/>
                <a:gd name="T45" fmla="*/ 245 h 598"/>
                <a:gd name="T46" fmla="*/ 127 w 524"/>
                <a:gd name="T47" fmla="*/ 260 h 598"/>
                <a:gd name="T48" fmla="*/ 133 w 524"/>
                <a:gd name="T49" fmla="*/ 285 h 598"/>
                <a:gd name="T50" fmla="*/ 151 w 524"/>
                <a:gd name="T51" fmla="*/ 288 h 598"/>
                <a:gd name="T52" fmla="*/ 183 w 524"/>
                <a:gd name="T53" fmla="*/ 308 h 598"/>
                <a:gd name="T54" fmla="*/ 198 w 524"/>
                <a:gd name="T55" fmla="*/ 326 h 598"/>
                <a:gd name="T56" fmla="*/ 152 w 524"/>
                <a:gd name="T57" fmla="*/ 349 h 598"/>
                <a:gd name="T58" fmla="*/ 109 w 524"/>
                <a:gd name="T59" fmla="*/ 392 h 598"/>
                <a:gd name="T60" fmla="*/ 96 w 524"/>
                <a:gd name="T61" fmla="*/ 424 h 598"/>
                <a:gd name="T62" fmla="*/ 70 w 524"/>
                <a:gd name="T63" fmla="*/ 455 h 598"/>
                <a:gd name="T64" fmla="*/ 23 w 524"/>
                <a:gd name="T65" fmla="*/ 447 h 598"/>
                <a:gd name="T66" fmla="*/ 33 w 524"/>
                <a:gd name="T67" fmla="*/ 464 h 598"/>
                <a:gd name="T68" fmla="*/ 60 w 524"/>
                <a:gd name="T69" fmla="*/ 479 h 598"/>
                <a:gd name="T70" fmla="*/ 18 w 524"/>
                <a:gd name="T71" fmla="*/ 494 h 598"/>
                <a:gd name="T72" fmla="*/ 24 w 524"/>
                <a:gd name="T73" fmla="*/ 513 h 598"/>
                <a:gd name="T74" fmla="*/ 58 w 524"/>
                <a:gd name="T75" fmla="*/ 527 h 598"/>
                <a:gd name="T76" fmla="*/ 53 w 524"/>
                <a:gd name="T77" fmla="*/ 536 h 598"/>
                <a:gd name="T78" fmla="*/ 19 w 524"/>
                <a:gd name="T79" fmla="*/ 551 h 598"/>
                <a:gd name="T80" fmla="*/ 83 w 524"/>
                <a:gd name="T81" fmla="*/ 551 h 598"/>
                <a:gd name="T82" fmla="*/ 66 w 524"/>
                <a:gd name="T83" fmla="*/ 569 h 598"/>
                <a:gd name="T84" fmla="*/ 52 w 524"/>
                <a:gd name="T85" fmla="*/ 587 h 598"/>
                <a:gd name="T86" fmla="*/ 90 w 524"/>
                <a:gd name="T87" fmla="*/ 585 h 598"/>
                <a:gd name="T88" fmla="*/ 121 w 524"/>
                <a:gd name="T89" fmla="*/ 588 h 598"/>
                <a:gd name="T90" fmla="*/ 154 w 524"/>
                <a:gd name="T91" fmla="*/ 593 h 598"/>
                <a:gd name="T92" fmla="*/ 181 w 524"/>
                <a:gd name="T93" fmla="*/ 597 h 598"/>
                <a:gd name="T94" fmla="*/ 216 w 524"/>
                <a:gd name="T95" fmla="*/ 568 h 598"/>
                <a:gd name="T96" fmla="*/ 244 w 524"/>
                <a:gd name="T97" fmla="*/ 576 h 598"/>
                <a:gd name="T98" fmla="*/ 298 w 524"/>
                <a:gd name="T99" fmla="*/ 549 h 598"/>
                <a:gd name="T100" fmla="*/ 352 w 524"/>
                <a:gd name="T101" fmla="*/ 542 h 598"/>
                <a:gd name="T102" fmla="*/ 372 w 524"/>
                <a:gd name="T103" fmla="*/ 550 h 598"/>
                <a:gd name="T104" fmla="*/ 433 w 524"/>
                <a:gd name="T105" fmla="*/ 545 h 598"/>
                <a:gd name="T106" fmla="*/ 493 w 524"/>
                <a:gd name="T107" fmla="*/ 436 h 598"/>
                <a:gd name="T108" fmla="*/ 506 w 524"/>
                <a:gd name="T109" fmla="*/ 364 h 598"/>
                <a:gd name="T110" fmla="*/ 498 w 524"/>
                <a:gd name="T111" fmla="*/ 301 h 598"/>
                <a:gd name="T112" fmla="*/ 523 w 524"/>
                <a:gd name="T113" fmla="*/ 258 h 598"/>
                <a:gd name="T114" fmla="*/ 476 w 524"/>
                <a:gd name="T115" fmla="*/ 232 h 598"/>
                <a:gd name="T116" fmla="*/ 432 w 524"/>
                <a:gd name="T117" fmla="*/ 188 h 598"/>
                <a:gd name="T118" fmla="*/ 377 w 524"/>
                <a:gd name="T119" fmla="*/ 193 h 598"/>
                <a:gd name="T120" fmla="*/ 393 w 524"/>
                <a:gd name="T121" fmla="*/ 121 h 598"/>
                <a:gd name="T122" fmla="*/ 436 w 524"/>
                <a:gd name="T123" fmla="*/ 72 h 598"/>
                <a:gd name="T124" fmla="*/ 491 w 524"/>
                <a:gd name="T125" fmla="*/ 32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4" h="598">
                  <a:moveTo>
                    <a:pt x="454" y="2"/>
                  </a:moveTo>
                  <a:cubicBezTo>
                    <a:pt x="454" y="5"/>
                    <a:pt x="454" y="4"/>
                    <a:pt x="454" y="4"/>
                  </a:cubicBezTo>
                  <a:cubicBezTo>
                    <a:pt x="455" y="4"/>
                    <a:pt x="455" y="4"/>
                    <a:pt x="455" y="4"/>
                  </a:cubicBezTo>
                  <a:cubicBezTo>
                    <a:pt x="455" y="6"/>
                    <a:pt x="455" y="6"/>
                    <a:pt x="455" y="6"/>
                  </a:cubicBezTo>
                  <a:cubicBezTo>
                    <a:pt x="458" y="6"/>
                    <a:pt x="457" y="6"/>
                    <a:pt x="458" y="6"/>
                  </a:cubicBezTo>
                  <a:cubicBezTo>
                    <a:pt x="456" y="9"/>
                    <a:pt x="456" y="10"/>
                    <a:pt x="457" y="11"/>
                  </a:cubicBezTo>
                  <a:cubicBezTo>
                    <a:pt x="458" y="11"/>
                    <a:pt x="458" y="11"/>
                    <a:pt x="458" y="11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59" y="14"/>
                    <a:pt x="459" y="14"/>
                    <a:pt x="459" y="14"/>
                  </a:cubicBezTo>
                  <a:cubicBezTo>
                    <a:pt x="459" y="17"/>
                    <a:pt x="461" y="17"/>
                    <a:pt x="460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9"/>
                    <a:pt x="461" y="19"/>
                    <a:pt x="461" y="19"/>
                  </a:cubicBezTo>
                  <a:cubicBezTo>
                    <a:pt x="462" y="19"/>
                    <a:pt x="462" y="19"/>
                    <a:pt x="462" y="19"/>
                  </a:cubicBezTo>
                  <a:cubicBezTo>
                    <a:pt x="462" y="20"/>
                    <a:pt x="462" y="20"/>
                    <a:pt x="462" y="20"/>
                  </a:cubicBezTo>
                  <a:cubicBezTo>
                    <a:pt x="464" y="20"/>
                    <a:pt x="464" y="20"/>
                    <a:pt x="464" y="20"/>
                  </a:cubicBezTo>
                  <a:cubicBezTo>
                    <a:pt x="464" y="21"/>
                    <a:pt x="464" y="21"/>
                    <a:pt x="464" y="21"/>
                  </a:cubicBezTo>
                  <a:cubicBezTo>
                    <a:pt x="462" y="21"/>
                    <a:pt x="462" y="21"/>
                    <a:pt x="462" y="21"/>
                  </a:cubicBezTo>
                  <a:cubicBezTo>
                    <a:pt x="462" y="20"/>
                    <a:pt x="462" y="20"/>
                    <a:pt x="462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21"/>
                    <a:pt x="461" y="21"/>
                    <a:pt x="461" y="21"/>
                  </a:cubicBezTo>
                  <a:cubicBezTo>
                    <a:pt x="459" y="21"/>
                    <a:pt x="459" y="21"/>
                    <a:pt x="459" y="21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58" y="20"/>
                    <a:pt x="458" y="20"/>
                    <a:pt x="458" y="20"/>
                  </a:cubicBezTo>
                  <a:cubicBezTo>
                    <a:pt x="458" y="19"/>
                    <a:pt x="458" y="19"/>
                    <a:pt x="458" y="19"/>
                  </a:cubicBezTo>
                  <a:cubicBezTo>
                    <a:pt x="455" y="19"/>
                    <a:pt x="454" y="19"/>
                    <a:pt x="454" y="19"/>
                  </a:cubicBezTo>
                  <a:cubicBezTo>
                    <a:pt x="454" y="17"/>
                    <a:pt x="454" y="17"/>
                    <a:pt x="454" y="17"/>
                  </a:cubicBezTo>
                  <a:cubicBezTo>
                    <a:pt x="458" y="17"/>
                    <a:pt x="458" y="19"/>
                    <a:pt x="459" y="19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8" y="16"/>
                    <a:pt x="458" y="16"/>
                    <a:pt x="458" y="16"/>
                  </a:cubicBezTo>
                  <a:cubicBezTo>
                    <a:pt x="458" y="15"/>
                    <a:pt x="458" y="15"/>
                    <a:pt x="458" y="15"/>
                  </a:cubicBezTo>
                  <a:cubicBezTo>
                    <a:pt x="457" y="15"/>
                    <a:pt x="457" y="15"/>
                    <a:pt x="457" y="15"/>
                  </a:cubicBezTo>
                  <a:cubicBezTo>
                    <a:pt x="457" y="12"/>
                    <a:pt x="457" y="13"/>
                    <a:pt x="457" y="13"/>
                  </a:cubicBezTo>
                  <a:cubicBezTo>
                    <a:pt x="454" y="13"/>
                    <a:pt x="453" y="13"/>
                    <a:pt x="453" y="13"/>
                  </a:cubicBezTo>
                  <a:cubicBezTo>
                    <a:pt x="454" y="16"/>
                    <a:pt x="451" y="16"/>
                    <a:pt x="451" y="16"/>
                  </a:cubicBezTo>
                  <a:cubicBezTo>
                    <a:pt x="451" y="15"/>
                    <a:pt x="451" y="15"/>
                    <a:pt x="451" y="15"/>
                  </a:cubicBezTo>
                  <a:cubicBezTo>
                    <a:pt x="448" y="15"/>
                    <a:pt x="447" y="15"/>
                    <a:pt x="447" y="15"/>
                  </a:cubicBezTo>
                  <a:cubicBezTo>
                    <a:pt x="447" y="16"/>
                    <a:pt x="447" y="16"/>
                    <a:pt x="447" y="16"/>
                  </a:cubicBezTo>
                  <a:cubicBezTo>
                    <a:pt x="444" y="16"/>
                    <a:pt x="445" y="16"/>
                    <a:pt x="445" y="16"/>
                  </a:cubicBezTo>
                  <a:cubicBezTo>
                    <a:pt x="445" y="13"/>
                    <a:pt x="445" y="14"/>
                    <a:pt x="445" y="14"/>
                  </a:cubicBezTo>
                  <a:cubicBezTo>
                    <a:pt x="444" y="14"/>
                    <a:pt x="444" y="14"/>
                    <a:pt x="444" y="14"/>
                  </a:cubicBezTo>
                  <a:cubicBezTo>
                    <a:pt x="444" y="17"/>
                    <a:pt x="444" y="16"/>
                    <a:pt x="444" y="16"/>
                  </a:cubicBezTo>
                  <a:cubicBezTo>
                    <a:pt x="442" y="16"/>
                    <a:pt x="442" y="16"/>
                    <a:pt x="442" y="16"/>
                  </a:cubicBezTo>
                  <a:cubicBezTo>
                    <a:pt x="442" y="13"/>
                    <a:pt x="442" y="14"/>
                    <a:pt x="442" y="14"/>
                  </a:cubicBezTo>
                  <a:cubicBezTo>
                    <a:pt x="438" y="13"/>
                    <a:pt x="437" y="15"/>
                    <a:pt x="438" y="16"/>
                  </a:cubicBezTo>
                  <a:cubicBezTo>
                    <a:pt x="439" y="16"/>
                    <a:pt x="439" y="16"/>
                    <a:pt x="439" y="16"/>
                  </a:cubicBezTo>
                  <a:cubicBezTo>
                    <a:pt x="438" y="19"/>
                    <a:pt x="437" y="19"/>
                    <a:pt x="438" y="20"/>
                  </a:cubicBezTo>
                  <a:cubicBezTo>
                    <a:pt x="435" y="20"/>
                    <a:pt x="436" y="20"/>
                    <a:pt x="435" y="20"/>
                  </a:cubicBezTo>
                  <a:cubicBezTo>
                    <a:pt x="435" y="21"/>
                    <a:pt x="435" y="21"/>
                    <a:pt x="435" y="21"/>
                  </a:cubicBezTo>
                  <a:cubicBezTo>
                    <a:pt x="436" y="21"/>
                    <a:pt x="436" y="21"/>
                    <a:pt x="436" y="21"/>
                  </a:cubicBezTo>
                  <a:cubicBezTo>
                    <a:pt x="436" y="22"/>
                    <a:pt x="436" y="22"/>
                    <a:pt x="436" y="22"/>
                  </a:cubicBezTo>
                  <a:cubicBezTo>
                    <a:pt x="435" y="22"/>
                    <a:pt x="435" y="22"/>
                    <a:pt x="435" y="22"/>
                  </a:cubicBezTo>
                  <a:cubicBezTo>
                    <a:pt x="435" y="23"/>
                    <a:pt x="435" y="23"/>
                    <a:pt x="435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3" y="24"/>
                    <a:pt x="433" y="24"/>
                    <a:pt x="433" y="24"/>
                  </a:cubicBezTo>
                  <a:cubicBezTo>
                    <a:pt x="433" y="27"/>
                    <a:pt x="433" y="27"/>
                    <a:pt x="433" y="27"/>
                  </a:cubicBezTo>
                  <a:cubicBezTo>
                    <a:pt x="432" y="27"/>
                    <a:pt x="432" y="27"/>
                    <a:pt x="432" y="27"/>
                  </a:cubicBezTo>
                  <a:cubicBezTo>
                    <a:pt x="432" y="28"/>
                    <a:pt x="432" y="28"/>
                    <a:pt x="432" y="28"/>
                  </a:cubicBezTo>
                  <a:cubicBezTo>
                    <a:pt x="433" y="28"/>
                    <a:pt x="433" y="28"/>
                    <a:pt x="433" y="28"/>
                  </a:cubicBezTo>
                  <a:cubicBezTo>
                    <a:pt x="433" y="29"/>
                    <a:pt x="433" y="29"/>
                    <a:pt x="433" y="29"/>
                  </a:cubicBezTo>
                  <a:cubicBezTo>
                    <a:pt x="434" y="29"/>
                    <a:pt x="434" y="29"/>
                    <a:pt x="434" y="29"/>
                  </a:cubicBezTo>
                  <a:cubicBezTo>
                    <a:pt x="434" y="32"/>
                    <a:pt x="436" y="31"/>
                    <a:pt x="435" y="32"/>
                  </a:cubicBezTo>
                  <a:cubicBezTo>
                    <a:pt x="434" y="33"/>
                    <a:pt x="434" y="33"/>
                    <a:pt x="434" y="33"/>
                  </a:cubicBezTo>
                  <a:cubicBezTo>
                    <a:pt x="435" y="33"/>
                    <a:pt x="435" y="33"/>
                    <a:pt x="435" y="33"/>
                  </a:cubicBezTo>
                  <a:cubicBezTo>
                    <a:pt x="435" y="36"/>
                    <a:pt x="435" y="35"/>
                    <a:pt x="435" y="35"/>
                  </a:cubicBezTo>
                  <a:cubicBezTo>
                    <a:pt x="436" y="35"/>
                    <a:pt x="436" y="35"/>
                    <a:pt x="436" y="35"/>
                  </a:cubicBezTo>
                  <a:cubicBezTo>
                    <a:pt x="436" y="40"/>
                    <a:pt x="438" y="41"/>
                    <a:pt x="438" y="43"/>
                  </a:cubicBezTo>
                  <a:cubicBezTo>
                    <a:pt x="435" y="43"/>
                    <a:pt x="436" y="43"/>
                    <a:pt x="435" y="43"/>
                  </a:cubicBezTo>
                  <a:cubicBezTo>
                    <a:pt x="434" y="46"/>
                    <a:pt x="434" y="47"/>
                    <a:pt x="434" y="48"/>
                  </a:cubicBezTo>
                  <a:cubicBezTo>
                    <a:pt x="435" y="48"/>
                    <a:pt x="435" y="48"/>
                    <a:pt x="435" y="48"/>
                  </a:cubicBezTo>
                  <a:cubicBezTo>
                    <a:pt x="435" y="49"/>
                    <a:pt x="435" y="49"/>
                    <a:pt x="435" y="49"/>
                  </a:cubicBezTo>
                  <a:cubicBezTo>
                    <a:pt x="436" y="49"/>
                    <a:pt x="436" y="49"/>
                    <a:pt x="436" y="49"/>
                  </a:cubicBezTo>
                  <a:cubicBezTo>
                    <a:pt x="436" y="53"/>
                    <a:pt x="434" y="51"/>
                    <a:pt x="434" y="52"/>
                  </a:cubicBezTo>
                  <a:cubicBezTo>
                    <a:pt x="434" y="49"/>
                    <a:pt x="434" y="50"/>
                    <a:pt x="434" y="49"/>
                  </a:cubicBezTo>
                  <a:cubicBezTo>
                    <a:pt x="433" y="49"/>
                    <a:pt x="433" y="49"/>
                    <a:pt x="433" y="49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28" y="47"/>
                    <a:pt x="428" y="50"/>
                    <a:pt x="428" y="52"/>
                  </a:cubicBezTo>
                  <a:cubicBezTo>
                    <a:pt x="432" y="52"/>
                    <a:pt x="430" y="54"/>
                    <a:pt x="430" y="54"/>
                  </a:cubicBezTo>
                  <a:cubicBezTo>
                    <a:pt x="433" y="54"/>
                    <a:pt x="435" y="54"/>
                    <a:pt x="435" y="54"/>
                  </a:cubicBezTo>
                  <a:cubicBezTo>
                    <a:pt x="435" y="53"/>
                    <a:pt x="435" y="53"/>
                    <a:pt x="435" y="53"/>
                  </a:cubicBezTo>
                  <a:cubicBezTo>
                    <a:pt x="436" y="54"/>
                    <a:pt x="436" y="54"/>
                    <a:pt x="436" y="54"/>
                  </a:cubicBezTo>
                  <a:cubicBezTo>
                    <a:pt x="434" y="57"/>
                    <a:pt x="433" y="55"/>
                    <a:pt x="433" y="55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0" y="57"/>
                    <a:pt x="429" y="55"/>
                    <a:pt x="428" y="55"/>
                  </a:cubicBezTo>
                  <a:cubicBezTo>
                    <a:pt x="428" y="58"/>
                    <a:pt x="428" y="57"/>
                    <a:pt x="428" y="58"/>
                  </a:cubicBezTo>
                  <a:cubicBezTo>
                    <a:pt x="427" y="58"/>
                    <a:pt x="427" y="58"/>
                    <a:pt x="427" y="58"/>
                  </a:cubicBezTo>
                  <a:cubicBezTo>
                    <a:pt x="427" y="57"/>
                    <a:pt x="427" y="57"/>
                    <a:pt x="427" y="57"/>
                  </a:cubicBezTo>
                  <a:cubicBezTo>
                    <a:pt x="426" y="57"/>
                    <a:pt x="426" y="57"/>
                    <a:pt x="426" y="57"/>
                  </a:cubicBezTo>
                  <a:cubicBezTo>
                    <a:pt x="426" y="58"/>
                    <a:pt x="426" y="58"/>
                    <a:pt x="426" y="58"/>
                  </a:cubicBezTo>
                  <a:cubicBezTo>
                    <a:pt x="425" y="58"/>
                    <a:pt x="425" y="58"/>
                    <a:pt x="425" y="58"/>
                  </a:cubicBezTo>
                  <a:cubicBezTo>
                    <a:pt x="425" y="59"/>
                    <a:pt x="425" y="59"/>
                    <a:pt x="425" y="59"/>
                  </a:cubicBezTo>
                  <a:cubicBezTo>
                    <a:pt x="422" y="59"/>
                    <a:pt x="422" y="59"/>
                    <a:pt x="422" y="59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0" y="60"/>
                    <a:pt x="419" y="60"/>
                    <a:pt x="419" y="60"/>
                  </a:cubicBezTo>
                  <a:cubicBezTo>
                    <a:pt x="419" y="61"/>
                    <a:pt x="419" y="61"/>
                    <a:pt x="419" y="61"/>
                  </a:cubicBezTo>
                  <a:cubicBezTo>
                    <a:pt x="417" y="61"/>
                    <a:pt x="417" y="61"/>
                    <a:pt x="417" y="61"/>
                  </a:cubicBezTo>
                  <a:cubicBezTo>
                    <a:pt x="417" y="64"/>
                    <a:pt x="417" y="63"/>
                    <a:pt x="417" y="64"/>
                  </a:cubicBezTo>
                  <a:cubicBezTo>
                    <a:pt x="415" y="63"/>
                    <a:pt x="415" y="65"/>
                    <a:pt x="415" y="65"/>
                  </a:cubicBezTo>
                  <a:cubicBezTo>
                    <a:pt x="415" y="64"/>
                    <a:pt x="415" y="64"/>
                    <a:pt x="415" y="64"/>
                  </a:cubicBezTo>
                  <a:cubicBezTo>
                    <a:pt x="414" y="64"/>
                    <a:pt x="414" y="64"/>
                    <a:pt x="414" y="64"/>
                  </a:cubicBezTo>
                  <a:cubicBezTo>
                    <a:pt x="414" y="65"/>
                    <a:pt x="414" y="65"/>
                    <a:pt x="414" y="65"/>
                  </a:cubicBezTo>
                  <a:cubicBezTo>
                    <a:pt x="411" y="65"/>
                    <a:pt x="410" y="65"/>
                    <a:pt x="409" y="65"/>
                  </a:cubicBezTo>
                  <a:cubicBezTo>
                    <a:pt x="412" y="63"/>
                    <a:pt x="413" y="63"/>
                    <a:pt x="413" y="61"/>
                  </a:cubicBezTo>
                  <a:cubicBezTo>
                    <a:pt x="416" y="61"/>
                    <a:pt x="415" y="59"/>
                    <a:pt x="415" y="59"/>
                  </a:cubicBezTo>
                  <a:cubicBezTo>
                    <a:pt x="418" y="59"/>
                    <a:pt x="417" y="59"/>
                    <a:pt x="417" y="59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21" y="58"/>
                    <a:pt x="421" y="56"/>
                    <a:pt x="422" y="57"/>
                  </a:cubicBezTo>
                  <a:cubicBezTo>
                    <a:pt x="422" y="55"/>
                    <a:pt x="422" y="55"/>
                    <a:pt x="422" y="55"/>
                  </a:cubicBezTo>
                  <a:cubicBezTo>
                    <a:pt x="425" y="55"/>
                    <a:pt x="424" y="55"/>
                    <a:pt x="425" y="55"/>
                  </a:cubicBezTo>
                  <a:cubicBezTo>
                    <a:pt x="425" y="52"/>
                    <a:pt x="424" y="51"/>
                    <a:pt x="423" y="51"/>
                  </a:cubicBezTo>
                  <a:cubicBezTo>
                    <a:pt x="423" y="52"/>
                    <a:pt x="423" y="52"/>
                    <a:pt x="423" y="52"/>
                  </a:cubicBezTo>
                  <a:cubicBezTo>
                    <a:pt x="421" y="52"/>
                    <a:pt x="420" y="52"/>
                    <a:pt x="420" y="52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9" y="51"/>
                    <a:pt x="419" y="51"/>
                  </a:cubicBezTo>
                  <a:cubicBezTo>
                    <a:pt x="419" y="52"/>
                    <a:pt x="419" y="52"/>
                    <a:pt x="419" y="52"/>
                  </a:cubicBezTo>
                  <a:cubicBezTo>
                    <a:pt x="417" y="52"/>
                    <a:pt x="417" y="52"/>
                    <a:pt x="417" y="52"/>
                  </a:cubicBezTo>
                  <a:cubicBezTo>
                    <a:pt x="417" y="51"/>
                    <a:pt x="417" y="51"/>
                    <a:pt x="417" y="51"/>
                  </a:cubicBezTo>
                  <a:cubicBezTo>
                    <a:pt x="419" y="51"/>
                    <a:pt x="419" y="51"/>
                    <a:pt x="419" y="51"/>
                  </a:cubicBezTo>
                  <a:cubicBezTo>
                    <a:pt x="419" y="49"/>
                    <a:pt x="419" y="49"/>
                    <a:pt x="419" y="49"/>
                  </a:cubicBezTo>
                  <a:cubicBezTo>
                    <a:pt x="421" y="49"/>
                    <a:pt x="422" y="49"/>
                    <a:pt x="422" y="49"/>
                  </a:cubicBezTo>
                  <a:cubicBezTo>
                    <a:pt x="422" y="47"/>
                    <a:pt x="422" y="47"/>
                    <a:pt x="422" y="47"/>
                  </a:cubicBezTo>
                  <a:cubicBezTo>
                    <a:pt x="423" y="47"/>
                    <a:pt x="423" y="47"/>
                    <a:pt x="423" y="47"/>
                  </a:cubicBezTo>
                  <a:cubicBezTo>
                    <a:pt x="423" y="46"/>
                    <a:pt x="423" y="46"/>
                    <a:pt x="423" y="46"/>
                  </a:cubicBezTo>
                  <a:cubicBezTo>
                    <a:pt x="428" y="46"/>
                    <a:pt x="431" y="46"/>
                    <a:pt x="430" y="43"/>
                  </a:cubicBezTo>
                  <a:cubicBezTo>
                    <a:pt x="432" y="43"/>
                    <a:pt x="432" y="43"/>
                    <a:pt x="432" y="43"/>
                  </a:cubicBezTo>
                  <a:cubicBezTo>
                    <a:pt x="431" y="40"/>
                    <a:pt x="433" y="39"/>
                    <a:pt x="433" y="38"/>
                  </a:cubicBezTo>
                  <a:cubicBezTo>
                    <a:pt x="432" y="39"/>
                    <a:pt x="432" y="39"/>
                    <a:pt x="432" y="39"/>
                  </a:cubicBezTo>
                  <a:cubicBezTo>
                    <a:pt x="432" y="38"/>
                    <a:pt x="432" y="38"/>
                    <a:pt x="432" y="38"/>
                  </a:cubicBezTo>
                  <a:cubicBezTo>
                    <a:pt x="430" y="38"/>
                    <a:pt x="430" y="38"/>
                    <a:pt x="430" y="38"/>
                  </a:cubicBezTo>
                  <a:cubicBezTo>
                    <a:pt x="430" y="35"/>
                    <a:pt x="430" y="34"/>
                    <a:pt x="430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9" y="31"/>
                    <a:pt x="428" y="32"/>
                    <a:pt x="428" y="32"/>
                  </a:cubicBezTo>
                  <a:cubicBezTo>
                    <a:pt x="429" y="32"/>
                    <a:pt x="429" y="32"/>
                    <a:pt x="429" y="32"/>
                  </a:cubicBezTo>
                  <a:cubicBezTo>
                    <a:pt x="429" y="29"/>
                    <a:pt x="429" y="30"/>
                    <a:pt x="429" y="29"/>
                  </a:cubicBezTo>
                  <a:cubicBezTo>
                    <a:pt x="428" y="29"/>
                    <a:pt x="428" y="29"/>
                    <a:pt x="428" y="29"/>
                  </a:cubicBezTo>
                  <a:cubicBezTo>
                    <a:pt x="428" y="28"/>
                    <a:pt x="428" y="28"/>
                    <a:pt x="428" y="28"/>
                  </a:cubicBezTo>
                  <a:cubicBezTo>
                    <a:pt x="425" y="28"/>
                    <a:pt x="426" y="28"/>
                    <a:pt x="426" y="28"/>
                  </a:cubicBezTo>
                  <a:cubicBezTo>
                    <a:pt x="426" y="25"/>
                    <a:pt x="426" y="25"/>
                    <a:pt x="426" y="24"/>
                  </a:cubicBezTo>
                  <a:cubicBezTo>
                    <a:pt x="427" y="24"/>
                    <a:pt x="427" y="24"/>
                    <a:pt x="427" y="24"/>
                  </a:cubicBezTo>
                  <a:cubicBezTo>
                    <a:pt x="429" y="20"/>
                    <a:pt x="428" y="17"/>
                    <a:pt x="428" y="14"/>
                  </a:cubicBezTo>
                  <a:cubicBezTo>
                    <a:pt x="427" y="14"/>
                    <a:pt x="427" y="14"/>
                    <a:pt x="427" y="14"/>
                  </a:cubicBezTo>
                  <a:cubicBezTo>
                    <a:pt x="427" y="11"/>
                    <a:pt x="427" y="12"/>
                    <a:pt x="427" y="11"/>
                  </a:cubicBezTo>
                  <a:cubicBezTo>
                    <a:pt x="424" y="11"/>
                    <a:pt x="425" y="11"/>
                    <a:pt x="425" y="11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3" y="13"/>
                    <a:pt x="423" y="13"/>
                    <a:pt x="423" y="13"/>
                  </a:cubicBezTo>
                  <a:cubicBezTo>
                    <a:pt x="423" y="14"/>
                    <a:pt x="423" y="14"/>
                    <a:pt x="423" y="14"/>
                  </a:cubicBezTo>
                  <a:cubicBezTo>
                    <a:pt x="421" y="14"/>
                    <a:pt x="421" y="14"/>
                    <a:pt x="421" y="14"/>
                  </a:cubicBezTo>
                  <a:cubicBezTo>
                    <a:pt x="421" y="15"/>
                    <a:pt x="421" y="15"/>
                    <a:pt x="421" y="15"/>
                  </a:cubicBezTo>
                  <a:cubicBezTo>
                    <a:pt x="418" y="15"/>
                    <a:pt x="418" y="15"/>
                    <a:pt x="417" y="15"/>
                  </a:cubicBezTo>
                  <a:cubicBezTo>
                    <a:pt x="417" y="14"/>
                    <a:pt x="417" y="14"/>
                    <a:pt x="417" y="14"/>
                  </a:cubicBezTo>
                  <a:cubicBezTo>
                    <a:pt x="415" y="14"/>
                    <a:pt x="415" y="14"/>
                    <a:pt x="415" y="14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414" y="15"/>
                    <a:pt x="414" y="15"/>
                    <a:pt x="414" y="15"/>
                  </a:cubicBezTo>
                  <a:cubicBezTo>
                    <a:pt x="414" y="18"/>
                    <a:pt x="414" y="17"/>
                    <a:pt x="414" y="17"/>
                  </a:cubicBezTo>
                  <a:cubicBezTo>
                    <a:pt x="413" y="16"/>
                    <a:pt x="413" y="16"/>
                    <a:pt x="413" y="16"/>
                  </a:cubicBezTo>
                  <a:cubicBezTo>
                    <a:pt x="413" y="17"/>
                    <a:pt x="413" y="17"/>
                    <a:pt x="413" y="17"/>
                  </a:cubicBezTo>
                  <a:cubicBezTo>
                    <a:pt x="411" y="17"/>
                    <a:pt x="411" y="17"/>
                    <a:pt x="411" y="17"/>
                  </a:cubicBezTo>
                  <a:cubicBezTo>
                    <a:pt x="411" y="19"/>
                    <a:pt x="411" y="19"/>
                    <a:pt x="411" y="19"/>
                  </a:cubicBezTo>
                  <a:cubicBezTo>
                    <a:pt x="409" y="19"/>
                    <a:pt x="409" y="19"/>
                    <a:pt x="409" y="19"/>
                  </a:cubicBezTo>
                  <a:cubicBezTo>
                    <a:pt x="409" y="21"/>
                    <a:pt x="409" y="21"/>
                    <a:pt x="409" y="21"/>
                  </a:cubicBezTo>
                  <a:cubicBezTo>
                    <a:pt x="410" y="21"/>
                    <a:pt x="410" y="21"/>
                    <a:pt x="410" y="21"/>
                  </a:cubicBezTo>
                  <a:cubicBezTo>
                    <a:pt x="410" y="24"/>
                    <a:pt x="410" y="23"/>
                    <a:pt x="410" y="23"/>
                  </a:cubicBezTo>
                  <a:cubicBezTo>
                    <a:pt x="413" y="23"/>
                    <a:pt x="414" y="23"/>
                    <a:pt x="414" y="23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3"/>
                    <a:pt x="413" y="23"/>
                    <a:pt x="413" y="23"/>
                  </a:cubicBezTo>
                  <a:cubicBezTo>
                    <a:pt x="413" y="26"/>
                    <a:pt x="414" y="26"/>
                    <a:pt x="414" y="27"/>
                  </a:cubicBezTo>
                  <a:cubicBezTo>
                    <a:pt x="415" y="27"/>
                    <a:pt x="415" y="27"/>
                    <a:pt x="415" y="27"/>
                  </a:cubicBezTo>
                  <a:cubicBezTo>
                    <a:pt x="415" y="28"/>
                    <a:pt x="415" y="28"/>
                    <a:pt x="415" y="28"/>
                  </a:cubicBezTo>
                  <a:cubicBezTo>
                    <a:pt x="412" y="25"/>
                    <a:pt x="413" y="26"/>
                    <a:pt x="413" y="26"/>
                  </a:cubicBezTo>
                  <a:cubicBezTo>
                    <a:pt x="413" y="27"/>
                    <a:pt x="413" y="27"/>
                    <a:pt x="413" y="27"/>
                  </a:cubicBezTo>
                  <a:cubicBezTo>
                    <a:pt x="411" y="27"/>
                    <a:pt x="411" y="27"/>
                    <a:pt x="411" y="27"/>
                  </a:cubicBezTo>
                  <a:cubicBezTo>
                    <a:pt x="411" y="24"/>
                    <a:pt x="411" y="25"/>
                    <a:pt x="411" y="24"/>
                  </a:cubicBezTo>
                  <a:cubicBezTo>
                    <a:pt x="409" y="24"/>
                    <a:pt x="408" y="24"/>
                    <a:pt x="408" y="24"/>
                  </a:cubicBezTo>
                  <a:cubicBezTo>
                    <a:pt x="408" y="26"/>
                    <a:pt x="408" y="26"/>
                    <a:pt x="408" y="26"/>
                  </a:cubicBezTo>
                  <a:cubicBezTo>
                    <a:pt x="407" y="24"/>
                    <a:pt x="407" y="24"/>
                    <a:pt x="407" y="24"/>
                  </a:cubicBezTo>
                  <a:cubicBezTo>
                    <a:pt x="408" y="23"/>
                    <a:pt x="408" y="23"/>
                    <a:pt x="408" y="23"/>
                  </a:cubicBezTo>
                  <a:cubicBezTo>
                    <a:pt x="406" y="22"/>
                    <a:pt x="407" y="22"/>
                    <a:pt x="407" y="21"/>
                  </a:cubicBezTo>
                  <a:cubicBezTo>
                    <a:pt x="410" y="21"/>
                    <a:pt x="409" y="21"/>
                    <a:pt x="409" y="21"/>
                  </a:cubicBezTo>
                  <a:cubicBezTo>
                    <a:pt x="408" y="20"/>
                    <a:pt x="408" y="20"/>
                    <a:pt x="408" y="20"/>
                  </a:cubicBezTo>
                  <a:cubicBezTo>
                    <a:pt x="410" y="18"/>
                    <a:pt x="409" y="18"/>
                    <a:pt x="409" y="17"/>
                  </a:cubicBezTo>
                  <a:cubicBezTo>
                    <a:pt x="410" y="17"/>
                    <a:pt x="410" y="17"/>
                    <a:pt x="410" y="17"/>
                  </a:cubicBezTo>
                  <a:cubicBezTo>
                    <a:pt x="410" y="16"/>
                    <a:pt x="410" y="16"/>
                    <a:pt x="410" y="16"/>
                  </a:cubicBezTo>
                  <a:cubicBezTo>
                    <a:pt x="411" y="16"/>
                    <a:pt x="411" y="16"/>
                    <a:pt x="411" y="16"/>
                  </a:cubicBezTo>
                  <a:cubicBezTo>
                    <a:pt x="411" y="13"/>
                    <a:pt x="411" y="14"/>
                    <a:pt x="411" y="14"/>
                  </a:cubicBezTo>
                  <a:cubicBezTo>
                    <a:pt x="413" y="14"/>
                    <a:pt x="413" y="14"/>
                    <a:pt x="413" y="14"/>
                  </a:cubicBezTo>
                  <a:cubicBezTo>
                    <a:pt x="413" y="13"/>
                    <a:pt x="413" y="13"/>
                    <a:pt x="413" y="13"/>
                  </a:cubicBezTo>
                  <a:cubicBezTo>
                    <a:pt x="410" y="13"/>
                    <a:pt x="410" y="14"/>
                    <a:pt x="409" y="14"/>
                  </a:cubicBezTo>
                  <a:cubicBezTo>
                    <a:pt x="409" y="15"/>
                    <a:pt x="409" y="15"/>
                    <a:pt x="409" y="15"/>
                  </a:cubicBezTo>
                  <a:cubicBezTo>
                    <a:pt x="408" y="15"/>
                    <a:pt x="408" y="15"/>
                    <a:pt x="408" y="15"/>
                  </a:cubicBezTo>
                  <a:cubicBezTo>
                    <a:pt x="408" y="16"/>
                    <a:pt x="408" y="16"/>
                    <a:pt x="408" y="16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407" y="15"/>
                    <a:pt x="407" y="15"/>
                    <a:pt x="407" y="15"/>
                  </a:cubicBezTo>
                  <a:cubicBezTo>
                    <a:pt x="406" y="15"/>
                    <a:pt x="406" y="15"/>
                    <a:pt x="406" y="15"/>
                  </a:cubicBezTo>
                  <a:cubicBezTo>
                    <a:pt x="406" y="16"/>
                    <a:pt x="406" y="16"/>
                    <a:pt x="406" y="16"/>
                  </a:cubicBezTo>
                  <a:cubicBezTo>
                    <a:pt x="404" y="16"/>
                    <a:pt x="404" y="16"/>
                    <a:pt x="404" y="16"/>
                  </a:cubicBezTo>
                  <a:cubicBezTo>
                    <a:pt x="404" y="15"/>
                    <a:pt x="404" y="15"/>
                    <a:pt x="404" y="15"/>
                  </a:cubicBezTo>
                  <a:cubicBezTo>
                    <a:pt x="403" y="15"/>
                    <a:pt x="403" y="15"/>
                    <a:pt x="403" y="15"/>
                  </a:cubicBezTo>
                  <a:cubicBezTo>
                    <a:pt x="403" y="18"/>
                    <a:pt x="403" y="17"/>
                    <a:pt x="403" y="17"/>
                  </a:cubicBezTo>
                  <a:cubicBezTo>
                    <a:pt x="402" y="17"/>
                    <a:pt x="402" y="17"/>
                    <a:pt x="402" y="17"/>
                  </a:cubicBezTo>
                  <a:cubicBezTo>
                    <a:pt x="402" y="20"/>
                    <a:pt x="402" y="21"/>
                    <a:pt x="402" y="21"/>
                  </a:cubicBezTo>
                  <a:cubicBezTo>
                    <a:pt x="403" y="21"/>
                    <a:pt x="403" y="21"/>
                    <a:pt x="403" y="21"/>
                  </a:cubicBezTo>
                  <a:cubicBezTo>
                    <a:pt x="403" y="22"/>
                    <a:pt x="403" y="22"/>
                    <a:pt x="403" y="22"/>
                  </a:cubicBezTo>
                  <a:cubicBezTo>
                    <a:pt x="404" y="22"/>
                    <a:pt x="404" y="22"/>
                    <a:pt x="404" y="22"/>
                  </a:cubicBezTo>
                  <a:cubicBezTo>
                    <a:pt x="405" y="26"/>
                    <a:pt x="403" y="27"/>
                    <a:pt x="402" y="27"/>
                  </a:cubicBezTo>
                  <a:cubicBezTo>
                    <a:pt x="402" y="24"/>
                    <a:pt x="402" y="25"/>
                    <a:pt x="402" y="24"/>
                  </a:cubicBezTo>
                  <a:cubicBezTo>
                    <a:pt x="401" y="26"/>
                    <a:pt x="401" y="26"/>
                    <a:pt x="401" y="26"/>
                  </a:cubicBezTo>
                  <a:cubicBezTo>
                    <a:pt x="400" y="24"/>
                    <a:pt x="400" y="24"/>
                    <a:pt x="400" y="24"/>
                  </a:cubicBezTo>
                  <a:cubicBezTo>
                    <a:pt x="400" y="26"/>
                    <a:pt x="400" y="26"/>
                    <a:pt x="400" y="26"/>
                  </a:cubicBezTo>
                  <a:cubicBezTo>
                    <a:pt x="397" y="26"/>
                    <a:pt x="398" y="26"/>
                    <a:pt x="397" y="26"/>
                  </a:cubicBezTo>
                  <a:cubicBezTo>
                    <a:pt x="400" y="23"/>
                    <a:pt x="400" y="25"/>
                    <a:pt x="401" y="24"/>
                  </a:cubicBezTo>
                  <a:cubicBezTo>
                    <a:pt x="401" y="23"/>
                    <a:pt x="401" y="23"/>
                    <a:pt x="401" y="23"/>
                  </a:cubicBezTo>
                  <a:cubicBezTo>
                    <a:pt x="398" y="23"/>
                    <a:pt x="399" y="23"/>
                    <a:pt x="398" y="23"/>
                  </a:cubicBezTo>
                  <a:cubicBezTo>
                    <a:pt x="398" y="21"/>
                    <a:pt x="398" y="20"/>
                    <a:pt x="398" y="20"/>
                  </a:cubicBezTo>
                  <a:cubicBezTo>
                    <a:pt x="397" y="20"/>
                    <a:pt x="397" y="20"/>
                    <a:pt x="397" y="20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396" y="21"/>
                    <a:pt x="394" y="21"/>
                    <a:pt x="394" y="21"/>
                  </a:cubicBezTo>
                  <a:cubicBezTo>
                    <a:pt x="394" y="18"/>
                    <a:pt x="394" y="19"/>
                    <a:pt x="394" y="19"/>
                  </a:cubicBezTo>
                  <a:cubicBezTo>
                    <a:pt x="395" y="19"/>
                    <a:pt x="395" y="19"/>
                    <a:pt x="395" y="19"/>
                  </a:cubicBezTo>
                  <a:cubicBezTo>
                    <a:pt x="395" y="17"/>
                    <a:pt x="395" y="17"/>
                    <a:pt x="395" y="17"/>
                  </a:cubicBezTo>
                  <a:cubicBezTo>
                    <a:pt x="396" y="17"/>
                    <a:pt x="396" y="17"/>
                    <a:pt x="396" y="17"/>
                  </a:cubicBezTo>
                  <a:cubicBezTo>
                    <a:pt x="396" y="16"/>
                    <a:pt x="396" y="16"/>
                    <a:pt x="396" y="16"/>
                  </a:cubicBezTo>
                  <a:cubicBezTo>
                    <a:pt x="395" y="16"/>
                    <a:pt x="395" y="16"/>
                    <a:pt x="395" y="16"/>
                  </a:cubicBezTo>
                  <a:cubicBezTo>
                    <a:pt x="395" y="15"/>
                    <a:pt x="395" y="15"/>
                    <a:pt x="395" y="15"/>
                  </a:cubicBezTo>
                  <a:cubicBezTo>
                    <a:pt x="392" y="15"/>
                    <a:pt x="393" y="15"/>
                    <a:pt x="393" y="15"/>
                  </a:cubicBezTo>
                  <a:cubicBezTo>
                    <a:pt x="393" y="12"/>
                    <a:pt x="393" y="13"/>
                    <a:pt x="393" y="13"/>
                  </a:cubicBezTo>
                  <a:cubicBezTo>
                    <a:pt x="391" y="13"/>
                    <a:pt x="391" y="13"/>
                    <a:pt x="391" y="13"/>
                  </a:cubicBezTo>
                  <a:cubicBezTo>
                    <a:pt x="391" y="14"/>
                    <a:pt x="391" y="14"/>
                    <a:pt x="391" y="14"/>
                  </a:cubicBezTo>
                  <a:cubicBezTo>
                    <a:pt x="389" y="14"/>
                    <a:pt x="388" y="14"/>
                    <a:pt x="388" y="14"/>
                  </a:cubicBezTo>
                  <a:cubicBezTo>
                    <a:pt x="388" y="16"/>
                    <a:pt x="388" y="17"/>
                    <a:pt x="388" y="17"/>
                  </a:cubicBezTo>
                  <a:cubicBezTo>
                    <a:pt x="387" y="17"/>
                    <a:pt x="387" y="17"/>
                    <a:pt x="387" y="17"/>
                  </a:cubicBezTo>
                  <a:cubicBezTo>
                    <a:pt x="387" y="20"/>
                    <a:pt x="387" y="19"/>
                    <a:pt x="387" y="20"/>
                  </a:cubicBezTo>
                  <a:cubicBezTo>
                    <a:pt x="382" y="20"/>
                    <a:pt x="380" y="22"/>
                    <a:pt x="378" y="21"/>
                  </a:cubicBezTo>
                  <a:cubicBezTo>
                    <a:pt x="378" y="20"/>
                    <a:pt x="378" y="20"/>
                    <a:pt x="378" y="20"/>
                  </a:cubicBezTo>
                  <a:cubicBezTo>
                    <a:pt x="376" y="20"/>
                    <a:pt x="376" y="20"/>
                    <a:pt x="376" y="20"/>
                  </a:cubicBezTo>
                  <a:cubicBezTo>
                    <a:pt x="376" y="19"/>
                    <a:pt x="376" y="19"/>
                    <a:pt x="376" y="19"/>
                  </a:cubicBezTo>
                  <a:cubicBezTo>
                    <a:pt x="373" y="19"/>
                    <a:pt x="374" y="19"/>
                    <a:pt x="374" y="19"/>
                  </a:cubicBezTo>
                  <a:cubicBezTo>
                    <a:pt x="374" y="22"/>
                    <a:pt x="370" y="21"/>
                    <a:pt x="369" y="21"/>
                  </a:cubicBezTo>
                  <a:cubicBezTo>
                    <a:pt x="369" y="20"/>
                    <a:pt x="369" y="20"/>
                    <a:pt x="369" y="20"/>
                  </a:cubicBezTo>
                  <a:cubicBezTo>
                    <a:pt x="366" y="20"/>
                    <a:pt x="367" y="20"/>
                    <a:pt x="366" y="20"/>
                  </a:cubicBezTo>
                  <a:cubicBezTo>
                    <a:pt x="366" y="19"/>
                    <a:pt x="366" y="19"/>
                    <a:pt x="366" y="19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17"/>
                    <a:pt x="364" y="17"/>
                    <a:pt x="364" y="17"/>
                  </a:cubicBezTo>
                  <a:cubicBezTo>
                    <a:pt x="361" y="17"/>
                    <a:pt x="362" y="17"/>
                    <a:pt x="362" y="17"/>
                  </a:cubicBezTo>
                  <a:cubicBezTo>
                    <a:pt x="362" y="16"/>
                    <a:pt x="362" y="16"/>
                    <a:pt x="362" y="16"/>
                  </a:cubicBezTo>
                  <a:cubicBezTo>
                    <a:pt x="360" y="16"/>
                    <a:pt x="360" y="16"/>
                    <a:pt x="360" y="16"/>
                  </a:cubicBezTo>
                  <a:cubicBezTo>
                    <a:pt x="360" y="17"/>
                    <a:pt x="360" y="17"/>
                    <a:pt x="360" y="17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8" y="21"/>
                    <a:pt x="358" y="22"/>
                    <a:pt x="358" y="22"/>
                  </a:cubicBezTo>
                  <a:cubicBezTo>
                    <a:pt x="357" y="21"/>
                    <a:pt x="357" y="21"/>
                    <a:pt x="357" y="21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6" y="22"/>
                    <a:pt x="356" y="22"/>
                    <a:pt x="356" y="22"/>
                  </a:cubicBezTo>
                  <a:cubicBezTo>
                    <a:pt x="356" y="25"/>
                    <a:pt x="356" y="24"/>
                    <a:pt x="356" y="24"/>
                  </a:cubicBezTo>
                  <a:cubicBezTo>
                    <a:pt x="355" y="24"/>
                    <a:pt x="355" y="24"/>
                    <a:pt x="355" y="24"/>
                  </a:cubicBezTo>
                  <a:cubicBezTo>
                    <a:pt x="355" y="27"/>
                    <a:pt x="355" y="27"/>
                    <a:pt x="355" y="27"/>
                  </a:cubicBezTo>
                  <a:cubicBezTo>
                    <a:pt x="353" y="27"/>
                    <a:pt x="353" y="27"/>
                    <a:pt x="353" y="27"/>
                  </a:cubicBezTo>
                  <a:cubicBezTo>
                    <a:pt x="353" y="29"/>
                    <a:pt x="353" y="30"/>
                    <a:pt x="353" y="30"/>
                  </a:cubicBezTo>
                  <a:cubicBezTo>
                    <a:pt x="351" y="30"/>
                    <a:pt x="350" y="30"/>
                    <a:pt x="350" y="30"/>
                  </a:cubicBezTo>
                  <a:cubicBezTo>
                    <a:pt x="350" y="33"/>
                    <a:pt x="350" y="34"/>
                    <a:pt x="350" y="34"/>
                  </a:cubicBezTo>
                  <a:cubicBezTo>
                    <a:pt x="347" y="34"/>
                    <a:pt x="348" y="34"/>
                    <a:pt x="347" y="34"/>
                  </a:cubicBezTo>
                  <a:cubicBezTo>
                    <a:pt x="347" y="35"/>
                    <a:pt x="347" y="35"/>
                    <a:pt x="347" y="35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46" y="32"/>
                    <a:pt x="344" y="33"/>
                    <a:pt x="344" y="33"/>
                  </a:cubicBezTo>
                  <a:cubicBezTo>
                    <a:pt x="343" y="36"/>
                    <a:pt x="345" y="36"/>
                    <a:pt x="345" y="36"/>
                  </a:cubicBezTo>
                  <a:cubicBezTo>
                    <a:pt x="342" y="36"/>
                    <a:pt x="343" y="36"/>
                    <a:pt x="343" y="36"/>
                  </a:cubicBezTo>
                  <a:cubicBezTo>
                    <a:pt x="343" y="33"/>
                    <a:pt x="341" y="33"/>
                    <a:pt x="342" y="33"/>
                  </a:cubicBezTo>
                  <a:cubicBezTo>
                    <a:pt x="342" y="34"/>
                    <a:pt x="342" y="34"/>
                    <a:pt x="342" y="34"/>
                  </a:cubicBezTo>
                  <a:cubicBezTo>
                    <a:pt x="340" y="34"/>
                    <a:pt x="340" y="34"/>
                    <a:pt x="340" y="34"/>
                  </a:cubicBezTo>
                  <a:cubicBezTo>
                    <a:pt x="340" y="35"/>
                    <a:pt x="340" y="35"/>
                    <a:pt x="340" y="35"/>
                  </a:cubicBezTo>
                  <a:cubicBezTo>
                    <a:pt x="342" y="35"/>
                    <a:pt x="342" y="35"/>
                    <a:pt x="342" y="35"/>
                  </a:cubicBezTo>
                  <a:cubicBezTo>
                    <a:pt x="342" y="38"/>
                    <a:pt x="342" y="37"/>
                    <a:pt x="342" y="38"/>
                  </a:cubicBezTo>
                  <a:cubicBezTo>
                    <a:pt x="343" y="38"/>
                    <a:pt x="343" y="38"/>
                    <a:pt x="343" y="38"/>
                  </a:cubicBezTo>
                  <a:cubicBezTo>
                    <a:pt x="343" y="40"/>
                    <a:pt x="343" y="40"/>
                    <a:pt x="343" y="40"/>
                  </a:cubicBezTo>
                  <a:cubicBezTo>
                    <a:pt x="341" y="39"/>
                    <a:pt x="342" y="38"/>
                    <a:pt x="342" y="38"/>
                  </a:cubicBezTo>
                  <a:cubicBezTo>
                    <a:pt x="339" y="38"/>
                    <a:pt x="338" y="38"/>
                    <a:pt x="338" y="38"/>
                  </a:cubicBezTo>
                  <a:cubicBezTo>
                    <a:pt x="338" y="39"/>
                    <a:pt x="338" y="39"/>
                    <a:pt x="338" y="39"/>
                  </a:cubicBezTo>
                  <a:cubicBezTo>
                    <a:pt x="337" y="39"/>
                    <a:pt x="337" y="39"/>
                    <a:pt x="337" y="39"/>
                  </a:cubicBezTo>
                  <a:cubicBezTo>
                    <a:pt x="340" y="41"/>
                    <a:pt x="339" y="41"/>
                    <a:pt x="339" y="41"/>
                  </a:cubicBezTo>
                  <a:cubicBezTo>
                    <a:pt x="338" y="41"/>
                    <a:pt x="338" y="41"/>
                    <a:pt x="338" y="41"/>
                  </a:cubicBezTo>
                  <a:cubicBezTo>
                    <a:pt x="338" y="42"/>
                    <a:pt x="338" y="42"/>
                    <a:pt x="338" y="42"/>
                  </a:cubicBezTo>
                  <a:cubicBezTo>
                    <a:pt x="339" y="42"/>
                    <a:pt x="339" y="42"/>
                    <a:pt x="339" y="42"/>
                  </a:cubicBezTo>
                  <a:cubicBezTo>
                    <a:pt x="339" y="45"/>
                    <a:pt x="339" y="46"/>
                    <a:pt x="339" y="46"/>
                  </a:cubicBezTo>
                  <a:cubicBezTo>
                    <a:pt x="340" y="46"/>
                    <a:pt x="340" y="46"/>
                    <a:pt x="340" y="46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42" y="47"/>
                    <a:pt x="342" y="47"/>
                    <a:pt x="342" y="47"/>
                  </a:cubicBezTo>
                  <a:cubicBezTo>
                    <a:pt x="342" y="48"/>
                    <a:pt x="342" y="48"/>
                    <a:pt x="342" y="48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4" y="49"/>
                    <a:pt x="344" y="49"/>
                    <a:pt x="344" y="49"/>
                  </a:cubicBezTo>
                  <a:cubicBezTo>
                    <a:pt x="343" y="49"/>
                    <a:pt x="343" y="49"/>
                    <a:pt x="343" y="49"/>
                  </a:cubicBezTo>
                  <a:cubicBezTo>
                    <a:pt x="343" y="51"/>
                    <a:pt x="343" y="51"/>
                    <a:pt x="343" y="51"/>
                  </a:cubicBezTo>
                  <a:cubicBezTo>
                    <a:pt x="342" y="51"/>
                    <a:pt x="342" y="51"/>
                    <a:pt x="342" y="51"/>
                  </a:cubicBezTo>
                  <a:cubicBezTo>
                    <a:pt x="342" y="48"/>
                    <a:pt x="342" y="48"/>
                    <a:pt x="342" y="48"/>
                  </a:cubicBezTo>
                  <a:cubicBezTo>
                    <a:pt x="340" y="48"/>
                    <a:pt x="340" y="48"/>
                    <a:pt x="340" y="48"/>
                  </a:cubicBezTo>
                  <a:cubicBezTo>
                    <a:pt x="340" y="51"/>
                    <a:pt x="340" y="50"/>
                    <a:pt x="340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39" y="49"/>
                    <a:pt x="339" y="49"/>
                    <a:pt x="339" y="49"/>
                  </a:cubicBezTo>
                  <a:cubicBezTo>
                    <a:pt x="336" y="49"/>
                    <a:pt x="337" y="49"/>
                    <a:pt x="337" y="49"/>
                  </a:cubicBezTo>
                  <a:cubicBezTo>
                    <a:pt x="337" y="47"/>
                    <a:pt x="335" y="47"/>
                    <a:pt x="336" y="47"/>
                  </a:cubicBezTo>
                  <a:cubicBezTo>
                    <a:pt x="336" y="48"/>
                    <a:pt x="336" y="48"/>
                    <a:pt x="336" y="48"/>
                  </a:cubicBezTo>
                  <a:cubicBezTo>
                    <a:pt x="334" y="48"/>
                    <a:pt x="334" y="48"/>
                    <a:pt x="334" y="48"/>
                  </a:cubicBezTo>
                  <a:cubicBezTo>
                    <a:pt x="334" y="49"/>
                    <a:pt x="334" y="49"/>
                    <a:pt x="334" y="49"/>
                  </a:cubicBezTo>
                  <a:cubicBezTo>
                    <a:pt x="336" y="49"/>
                    <a:pt x="336" y="49"/>
                    <a:pt x="336" y="49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4" y="51"/>
                    <a:pt x="334" y="51"/>
                    <a:pt x="334" y="51"/>
                  </a:cubicBezTo>
                  <a:cubicBezTo>
                    <a:pt x="334" y="52"/>
                    <a:pt x="334" y="52"/>
                    <a:pt x="334" y="52"/>
                  </a:cubicBezTo>
                  <a:cubicBezTo>
                    <a:pt x="333" y="52"/>
                    <a:pt x="333" y="52"/>
                    <a:pt x="333" y="52"/>
                  </a:cubicBezTo>
                  <a:cubicBezTo>
                    <a:pt x="334" y="55"/>
                    <a:pt x="335" y="55"/>
                    <a:pt x="334" y="55"/>
                  </a:cubicBezTo>
                  <a:cubicBezTo>
                    <a:pt x="338" y="56"/>
                    <a:pt x="339" y="60"/>
                    <a:pt x="339" y="60"/>
                  </a:cubicBezTo>
                  <a:cubicBezTo>
                    <a:pt x="342" y="58"/>
                    <a:pt x="340" y="57"/>
                    <a:pt x="340" y="57"/>
                  </a:cubicBezTo>
                  <a:cubicBezTo>
                    <a:pt x="342" y="57"/>
                    <a:pt x="342" y="57"/>
                    <a:pt x="342" y="57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43" y="58"/>
                    <a:pt x="343" y="58"/>
                    <a:pt x="343" y="58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4" y="57"/>
                    <a:pt x="344" y="57"/>
                    <a:pt x="344" y="57"/>
                  </a:cubicBezTo>
                  <a:cubicBezTo>
                    <a:pt x="344" y="59"/>
                    <a:pt x="344" y="60"/>
                    <a:pt x="344" y="60"/>
                  </a:cubicBezTo>
                  <a:cubicBezTo>
                    <a:pt x="347" y="60"/>
                    <a:pt x="346" y="60"/>
                    <a:pt x="346" y="60"/>
                  </a:cubicBezTo>
                  <a:cubicBezTo>
                    <a:pt x="346" y="61"/>
                    <a:pt x="346" y="61"/>
                    <a:pt x="346" y="61"/>
                  </a:cubicBezTo>
                  <a:cubicBezTo>
                    <a:pt x="345" y="61"/>
                    <a:pt x="345" y="61"/>
                    <a:pt x="345" y="61"/>
                  </a:cubicBezTo>
                  <a:cubicBezTo>
                    <a:pt x="345" y="62"/>
                    <a:pt x="345" y="62"/>
                    <a:pt x="345" y="62"/>
                  </a:cubicBezTo>
                  <a:cubicBezTo>
                    <a:pt x="344" y="62"/>
                    <a:pt x="344" y="62"/>
                    <a:pt x="344" y="62"/>
                  </a:cubicBezTo>
                  <a:cubicBezTo>
                    <a:pt x="344" y="61"/>
                    <a:pt x="344" y="61"/>
                    <a:pt x="344" y="61"/>
                  </a:cubicBezTo>
                  <a:cubicBezTo>
                    <a:pt x="343" y="61"/>
                    <a:pt x="343" y="61"/>
                    <a:pt x="343" y="61"/>
                  </a:cubicBezTo>
                  <a:cubicBezTo>
                    <a:pt x="343" y="60"/>
                    <a:pt x="343" y="60"/>
                    <a:pt x="343" y="60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61"/>
                    <a:pt x="342" y="61"/>
                    <a:pt x="342" y="61"/>
                  </a:cubicBezTo>
                  <a:cubicBezTo>
                    <a:pt x="340" y="61"/>
                    <a:pt x="340" y="61"/>
                    <a:pt x="340" y="61"/>
                  </a:cubicBezTo>
                  <a:cubicBezTo>
                    <a:pt x="340" y="60"/>
                    <a:pt x="340" y="60"/>
                    <a:pt x="340" y="60"/>
                  </a:cubicBezTo>
                  <a:cubicBezTo>
                    <a:pt x="338" y="60"/>
                    <a:pt x="338" y="60"/>
                    <a:pt x="338" y="60"/>
                  </a:cubicBezTo>
                  <a:cubicBezTo>
                    <a:pt x="338" y="64"/>
                    <a:pt x="338" y="65"/>
                    <a:pt x="338" y="66"/>
                  </a:cubicBezTo>
                  <a:cubicBezTo>
                    <a:pt x="336" y="65"/>
                    <a:pt x="337" y="64"/>
                    <a:pt x="337" y="64"/>
                  </a:cubicBezTo>
                  <a:cubicBezTo>
                    <a:pt x="336" y="64"/>
                    <a:pt x="336" y="64"/>
                    <a:pt x="336" y="64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4" y="65"/>
                    <a:pt x="334" y="65"/>
                    <a:pt x="334" y="65"/>
                  </a:cubicBezTo>
                  <a:cubicBezTo>
                    <a:pt x="334" y="64"/>
                    <a:pt x="334" y="64"/>
                    <a:pt x="334" y="64"/>
                  </a:cubicBezTo>
                  <a:cubicBezTo>
                    <a:pt x="333" y="64"/>
                    <a:pt x="333" y="64"/>
                    <a:pt x="333" y="64"/>
                  </a:cubicBezTo>
                  <a:cubicBezTo>
                    <a:pt x="333" y="65"/>
                    <a:pt x="333" y="65"/>
                    <a:pt x="333" y="65"/>
                  </a:cubicBezTo>
                  <a:cubicBezTo>
                    <a:pt x="331" y="65"/>
                    <a:pt x="331" y="63"/>
                    <a:pt x="331" y="64"/>
                  </a:cubicBezTo>
                  <a:cubicBezTo>
                    <a:pt x="331" y="65"/>
                    <a:pt x="331" y="65"/>
                    <a:pt x="331" y="65"/>
                  </a:cubicBezTo>
                  <a:cubicBezTo>
                    <a:pt x="330" y="65"/>
                    <a:pt x="330" y="65"/>
                    <a:pt x="330" y="65"/>
                  </a:cubicBezTo>
                  <a:cubicBezTo>
                    <a:pt x="330" y="64"/>
                    <a:pt x="330" y="64"/>
                    <a:pt x="330" y="64"/>
                  </a:cubicBezTo>
                  <a:cubicBezTo>
                    <a:pt x="327" y="64"/>
                    <a:pt x="328" y="62"/>
                    <a:pt x="327" y="62"/>
                  </a:cubicBezTo>
                  <a:cubicBezTo>
                    <a:pt x="326" y="64"/>
                    <a:pt x="326" y="63"/>
                    <a:pt x="325" y="64"/>
                  </a:cubicBezTo>
                  <a:cubicBezTo>
                    <a:pt x="325" y="65"/>
                    <a:pt x="325" y="65"/>
                    <a:pt x="325" y="65"/>
                  </a:cubicBezTo>
                  <a:cubicBezTo>
                    <a:pt x="324" y="65"/>
                    <a:pt x="324" y="65"/>
                    <a:pt x="324" y="65"/>
                  </a:cubicBezTo>
                  <a:cubicBezTo>
                    <a:pt x="324" y="64"/>
                    <a:pt x="324" y="64"/>
                    <a:pt x="324" y="64"/>
                  </a:cubicBezTo>
                  <a:cubicBezTo>
                    <a:pt x="321" y="64"/>
                    <a:pt x="320" y="64"/>
                    <a:pt x="319" y="64"/>
                  </a:cubicBezTo>
                  <a:cubicBezTo>
                    <a:pt x="319" y="65"/>
                    <a:pt x="319" y="65"/>
                    <a:pt x="319" y="65"/>
                  </a:cubicBezTo>
                  <a:cubicBezTo>
                    <a:pt x="322" y="65"/>
                    <a:pt x="321" y="65"/>
                    <a:pt x="321" y="65"/>
                  </a:cubicBezTo>
                  <a:cubicBezTo>
                    <a:pt x="321" y="66"/>
                    <a:pt x="321" y="66"/>
                    <a:pt x="321" y="66"/>
                  </a:cubicBezTo>
                  <a:cubicBezTo>
                    <a:pt x="324" y="66"/>
                    <a:pt x="323" y="66"/>
                    <a:pt x="324" y="66"/>
                  </a:cubicBezTo>
                  <a:cubicBezTo>
                    <a:pt x="323" y="67"/>
                    <a:pt x="323" y="67"/>
                    <a:pt x="323" y="67"/>
                  </a:cubicBezTo>
                  <a:cubicBezTo>
                    <a:pt x="324" y="69"/>
                    <a:pt x="324" y="68"/>
                    <a:pt x="325" y="68"/>
                  </a:cubicBezTo>
                  <a:cubicBezTo>
                    <a:pt x="325" y="71"/>
                    <a:pt x="325" y="72"/>
                    <a:pt x="325" y="72"/>
                  </a:cubicBezTo>
                  <a:cubicBezTo>
                    <a:pt x="322" y="72"/>
                    <a:pt x="323" y="72"/>
                    <a:pt x="323" y="72"/>
                  </a:cubicBezTo>
                  <a:cubicBezTo>
                    <a:pt x="323" y="73"/>
                    <a:pt x="323" y="73"/>
                    <a:pt x="323" y="73"/>
                  </a:cubicBezTo>
                  <a:cubicBezTo>
                    <a:pt x="321" y="72"/>
                    <a:pt x="322" y="71"/>
                    <a:pt x="321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2"/>
                    <a:pt x="319" y="72"/>
                    <a:pt x="319" y="72"/>
                  </a:cubicBezTo>
                  <a:cubicBezTo>
                    <a:pt x="320" y="72"/>
                    <a:pt x="320" y="72"/>
                    <a:pt x="320" y="72"/>
                  </a:cubicBezTo>
                  <a:cubicBezTo>
                    <a:pt x="320" y="73"/>
                    <a:pt x="320" y="73"/>
                    <a:pt x="320" y="73"/>
                  </a:cubicBezTo>
                  <a:cubicBezTo>
                    <a:pt x="321" y="73"/>
                    <a:pt x="321" y="73"/>
                    <a:pt x="321" y="73"/>
                  </a:cubicBezTo>
                  <a:cubicBezTo>
                    <a:pt x="319" y="76"/>
                    <a:pt x="319" y="75"/>
                    <a:pt x="319" y="75"/>
                  </a:cubicBezTo>
                  <a:cubicBezTo>
                    <a:pt x="319" y="74"/>
                    <a:pt x="319" y="74"/>
                    <a:pt x="319" y="74"/>
                  </a:cubicBezTo>
                  <a:cubicBezTo>
                    <a:pt x="318" y="74"/>
                    <a:pt x="318" y="74"/>
                    <a:pt x="318" y="74"/>
                  </a:cubicBezTo>
                  <a:cubicBezTo>
                    <a:pt x="318" y="73"/>
                    <a:pt x="318" y="73"/>
                    <a:pt x="318" y="73"/>
                  </a:cubicBezTo>
                  <a:cubicBezTo>
                    <a:pt x="317" y="73"/>
                    <a:pt x="317" y="73"/>
                    <a:pt x="317" y="73"/>
                  </a:cubicBezTo>
                  <a:cubicBezTo>
                    <a:pt x="317" y="72"/>
                    <a:pt x="317" y="72"/>
                    <a:pt x="317" y="72"/>
                  </a:cubicBezTo>
                  <a:cubicBezTo>
                    <a:pt x="314" y="72"/>
                    <a:pt x="313" y="72"/>
                    <a:pt x="313" y="72"/>
                  </a:cubicBezTo>
                  <a:cubicBezTo>
                    <a:pt x="313" y="71"/>
                    <a:pt x="313" y="71"/>
                    <a:pt x="313" y="71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12" y="72"/>
                    <a:pt x="312" y="72"/>
                    <a:pt x="312" y="72"/>
                  </a:cubicBezTo>
                  <a:cubicBezTo>
                    <a:pt x="309" y="72"/>
                    <a:pt x="310" y="70"/>
                    <a:pt x="310" y="71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8" y="71"/>
                    <a:pt x="308" y="71"/>
                    <a:pt x="308" y="71"/>
                  </a:cubicBezTo>
                  <a:cubicBezTo>
                    <a:pt x="307" y="71"/>
                    <a:pt x="307" y="71"/>
                    <a:pt x="307" y="71"/>
                  </a:cubicBezTo>
                  <a:cubicBezTo>
                    <a:pt x="307" y="73"/>
                    <a:pt x="305" y="73"/>
                    <a:pt x="306" y="73"/>
                  </a:cubicBezTo>
                  <a:cubicBezTo>
                    <a:pt x="306" y="72"/>
                    <a:pt x="306" y="72"/>
                    <a:pt x="306" y="72"/>
                  </a:cubicBezTo>
                  <a:cubicBezTo>
                    <a:pt x="305" y="72"/>
                    <a:pt x="305" y="72"/>
                    <a:pt x="305" y="72"/>
                  </a:cubicBezTo>
                  <a:cubicBezTo>
                    <a:pt x="305" y="73"/>
                    <a:pt x="305" y="73"/>
                    <a:pt x="305" y="73"/>
                  </a:cubicBezTo>
                  <a:cubicBezTo>
                    <a:pt x="302" y="73"/>
                    <a:pt x="303" y="73"/>
                    <a:pt x="302" y="73"/>
                  </a:cubicBezTo>
                  <a:cubicBezTo>
                    <a:pt x="302" y="74"/>
                    <a:pt x="302" y="74"/>
                    <a:pt x="302" y="74"/>
                  </a:cubicBezTo>
                  <a:cubicBezTo>
                    <a:pt x="300" y="74"/>
                    <a:pt x="299" y="74"/>
                    <a:pt x="299" y="74"/>
                  </a:cubicBezTo>
                  <a:cubicBezTo>
                    <a:pt x="299" y="75"/>
                    <a:pt x="299" y="75"/>
                    <a:pt x="299" y="75"/>
                  </a:cubicBezTo>
                  <a:cubicBezTo>
                    <a:pt x="298" y="75"/>
                    <a:pt x="298" y="75"/>
                    <a:pt x="298" y="75"/>
                  </a:cubicBezTo>
                  <a:cubicBezTo>
                    <a:pt x="298" y="78"/>
                    <a:pt x="298" y="79"/>
                    <a:pt x="298" y="79"/>
                  </a:cubicBezTo>
                  <a:cubicBezTo>
                    <a:pt x="295" y="79"/>
                    <a:pt x="293" y="79"/>
                    <a:pt x="293" y="79"/>
                  </a:cubicBezTo>
                  <a:cubicBezTo>
                    <a:pt x="293" y="78"/>
                    <a:pt x="293" y="78"/>
                    <a:pt x="293" y="78"/>
                  </a:cubicBezTo>
                  <a:cubicBezTo>
                    <a:pt x="290" y="80"/>
                    <a:pt x="292" y="81"/>
                    <a:pt x="292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1" y="84"/>
                    <a:pt x="291" y="85"/>
                    <a:pt x="291" y="86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2" y="87"/>
                    <a:pt x="292" y="87"/>
                    <a:pt x="292" y="87"/>
                  </a:cubicBezTo>
                  <a:cubicBezTo>
                    <a:pt x="295" y="88"/>
                    <a:pt x="295" y="89"/>
                    <a:pt x="295" y="89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6" y="90"/>
                    <a:pt x="296" y="90"/>
                    <a:pt x="296" y="90"/>
                  </a:cubicBezTo>
                  <a:cubicBezTo>
                    <a:pt x="296" y="91"/>
                    <a:pt x="296" y="91"/>
                    <a:pt x="296" y="91"/>
                  </a:cubicBezTo>
                  <a:cubicBezTo>
                    <a:pt x="299" y="91"/>
                    <a:pt x="299" y="91"/>
                    <a:pt x="299" y="91"/>
                  </a:cubicBezTo>
                  <a:cubicBezTo>
                    <a:pt x="299" y="92"/>
                    <a:pt x="299" y="92"/>
                    <a:pt x="299" y="92"/>
                  </a:cubicBezTo>
                  <a:cubicBezTo>
                    <a:pt x="300" y="92"/>
                    <a:pt x="300" y="92"/>
                    <a:pt x="300" y="92"/>
                  </a:cubicBezTo>
                  <a:cubicBezTo>
                    <a:pt x="300" y="95"/>
                    <a:pt x="300" y="94"/>
                    <a:pt x="300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301" y="97"/>
                    <a:pt x="302" y="95"/>
                    <a:pt x="302" y="96"/>
                  </a:cubicBezTo>
                  <a:cubicBezTo>
                    <a:pt x="302" y="97"/>
                    <a:pt x="302" y="97"/>
                    <a:pt x="302" y="97"/>
                  </a:cubicBezTo>
                  <a:cubicBezTo>
                    <a:pt x="305" y="97"/>
                    <a:pt x="304" y="97"/>
                    <a:pt x="305" y="97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06" y="97"/>
                    <a:pt x="306" y="97"/>
                    <a:pt x="306" y="97"/>
                  </a:cubicBezTo>
                  <a:cubicBezTo>
                    <a:pt x="306" y="98"/>
                    <a:pt x="306" y="98"/>
                    <a:pt x="306" y="98"/>
                  </a:cubicBezTo>
                  <a:cubicBezTo>
                    <a:pt x="309" y="98"/>
                    <a:pt x="308" y="98"/>
                    <a:pt x="308" y="98"/>
                  </a:cubicBezTo>
                  <a:cubicBezTo>
                    <a:pt x="308" y="99"/>
                    <a:pt x="308" y="99"/>
                    <a:pt x="308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11" y="99"/>
                    <a:pt x="314" y="99"/>
                    <a:pt x="317" y="99"/>
                  </a:cubicBezTo>
                  <a:cubicBezTo>
                    <a:pt x="317" y="98"/>
                    <a:pt x="317" y="98"/>
                    <a:pt x="317" y="98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19" y="101"/>
                    <a:pt x="319" y="100"/>
                    <a:pt x="319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8" y="103"/>
                    <a:pt x="318" y="104"/>
                    <a:pt x="318" y="104"/>
                  </a:cubicBezTo>
                  <a:cubicBezTo>
                    <a:pt x="321" y="104"/>
                    <a:pt x="320" y="104"/>
                    <a:pt x="320" y="104"/>
                  </a:cubicBezTo>
                  <a:cubicBezTo>
                    <a:pt x="320" y="103"/>
                    <a:pt x="320" y="103"/>
                    <a:pt x="320" y="103"/>
                  </a:cubicBezTo>
                  <a:cubicBezTo>
                    <a:pt x="321" y="103"/>
                    <a:pt x="321" y="103"/>
                    <a:pt x="321" y="103"/>
                  </a:cubicBezTo>
                  <a:cubicBezTo>
                    <a:pt x="321" y="102"/>
                    <a:pt x="321" y="102"/>
                    <a:pt x="321" y="102"/>
                  </a:cubicBezTo>
                  <a:cubicBezTo>
                    <a:pt x="323" y="102"/>
                    <a:pt x="323" y="102"/>
                    <a:pt x="323" y="102"/>
                  </a:cubicBezTo>
                  <a:cubicBezTo>
                    <a:pt x="323" y="99"/>
                    <a:pt x="323" y="99"/>
                    <a:pt x="323" y="99"/>
                  </a:cubicBezTo>
                  <a:cubicBezTo>
                    <a:pt x="324" y="99"/>
                    <a:pt x="324" y="99"/>
                    <a:pt x="324" y="99"/>
                  </a:cubicBezTo>
                  <a:cubicBezTo>
                    <a:pt x="324" y="98"/>
                    <a:pt x="324" y="98"/>
                    <a:pt x="324" y="98"/>
                  </a:cubicBezTo>
                  <a:cubicBezTo>
                    <a:pt x="325" y="98"/>
                    <a:pt x="325" y="98"/>
                    <a:pt x="325" y="98"/>
                  </a:cubicBezTo>
                  <a:cubicBezTo>
                    <a:pt x="325" y="99"/>
                    <a:pt x="325" y="99"/>
                    <a:pt x="325" y="99"/>
                  </a:cubicBezTo>
                  <a:cubicBezTo>
                    <a:pt x="324" y="99"/>
                    <a:pt x="324" y="99"/>
                    <a:pt x="324" y="99"/>
                  </a:cubicBezTo>
                  <a:cubicBezTo>
                    <a:pt x="324" y="102"/>
                    <a:pt x="324" y="103"/>
                    <a:pt x="324" y="103"/>
                  </a:cubicBezTo>
                  <a:cubicBezTo>
                    <a:pt x="325" y="103"/>
                    <a:pt x="325" y="103"/>
                    <a:pt x="325" y="103"/>
                  </a:cubicBezTo>
                  <a:cubicBezTo>
                    <a:pt x="325" y="99"/>
                    <a:pt x="327" y="101"/>
                    <a:pt x="327" y="100"/>
                  </a:cubicBezTo>
                  <a:cubicBezTo>
                    <a:pt x="327" y="102"/>
                    <a:pt x="327" y="102"/>
                    <a:pt x="327" y="102"/>
                  </a:cubicBezTo>
                  <a:cubicBezTo>
                    <a:pt x="328" y="100"/>
                    <a:pt x="328" y="100"/>
                    <a:pt x="328" y="100"/>
                  </a:cubicBezTo>
                  <a:cubicBezTo>
                    <a:pt x="328" y="102"/>
                    <a:pt x="328" y="102"/>
                    <a:pt x="328" y="102"/>
                  </a:cubicBezTo>
                  <a:cubicBezTo>
                    <a:pt x="327" y="102"/>
                    <a:pt x="327" y="102"/>
                    <a:pt x="327" y="102"/>
                  </a:cubicBezTo>
                  <a:cubicBezTo>
                    <a:pt x="330" y="104"/>
                    <a:pt x="328" y="105"/>
                    <a:pt x="328" y="105"/>
                  </a:cubicBezTo>
                  <a:cubicBezTo>
                    <a:pt x="324" y="106"/>
                    <a:pt x="322" y="107"/>
                    <a:pt x="320" y="106"/>
                  </a:cubicBezTo>
                  <a:cubicBezTo>
                    <a:pt x="320" y="109"/>
                    <a:pt x="318" y="109"/>
                    <a:pt x="319" y="110"/>
                  </a:cubicBezTo>
                  <a:cubicBezTo>
                    <a:pt x="322" y="110"/>
                    <a:pt x="321" y="110"/>
                    <a:pt x="321" y="110"/>
                  </a:cubicBezTo>
                  <a:cubicBezTo>
                    <a:pt x="321" y="109"/>
                    <a:pt x="321" y="109"/>
                    <a:pt x="321" y="109"/>
                  </a:cubicBezTo>
                  <a:cubicBezTo>
                    <a:pt x="323" y="109"/>
                    <a:pt x="323" y="109"/>
                    <a:pt x="323" y="109"/>
                  </a:cubicBezTo>
                  <a:cubicBezTo>
                    <a:pt x="323" y="107"/>
                    <a:pt x="323" y="107"/>
                    <a:pt x="323" y="107"/>
                  </a:cubicBezTo>
                  <a:cubicBezTo>
                    <a:pt x="325" y="107"/>
                    <a:pt x="326" y="107"/>
                    <a:pt x="326" y="107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9" y="105"/>
                    <a:pt x="330" y="105"/>
                    <a:pt x="331" y="105"/>
                  </a:cubicBezTo>
                  <a:cubicBezTo>
                    <a:pt x="332" y="103"/>
                    <a:pt x="332" y="103"/>
                    <a:pt x="332" y="103"/>
                  </a:cubicBezTo>
                  <a:cubicBezTo>
                    <a:pt x="335" y="103"/>
                    <a:pt x="336" y="103"/>
                    <a:pt x="337" y="103"/>
                  </a:cubicBezTo>
                  <a:cubicBezTo>
                    <a:pt x="337" y="102"/>
                    <a:pt x="337" y="102"/>
                    <a:pt x="337" y="102"/>
                  </a:cubicBezTo>
                  <a:cubicBezTo>
                    <a:pt x="339" y="101"/>
                    <a:pt x="339" y="103"/>
                    <a:pt x="339" y="103"/>
                  </a:cubicBezTo>
                  <a:cubicBezTo>
                    <a:pt x="337" y="104"/>
                    <a:pt x="338" y="105"/>
                    <a:pt x="338" y="105"/>
                  </a:cubicBezTo>
                  <a:cubicBezTo>
                    <a:pt x="337" y="105"/>
                    <a:pt x="337" y="105"/>
                    <a:pt x="337" y="105"/>
                  </a:cubicBezTo>
                  <a:cubicBezTo>
                    <a:pt x="337" y="106"/>
                    <a:pt x="337" y="106"/>
                    <a:pt x="337" y="106"/>
                  </a:cubicBezTo>
                  <a:cubicBezTo>
                    <a:pt x="336" y="106"/>
                    <a:pt x="336" y="106"/>
                    <a:pt x="336" y="106"/>
                  </a:cubicBezTo>
                  <a:cubicBezTo>
                    <a:pt x="336" y="111"/>
                    <a:pt x="341" y="106"/>
                    <a:pt x="343" y="107"/>
                  </a:cubicBezTo>
                  <a:cubicBezTo>
                    <a:pt x="343" y="106"/>
                    <a:pt x="343" y="106"/>
                    <a:pt x="343" y="106"/>
                  </a:cubicBezTo>
                  <a:cubicBezTo>
                    <a:pt x="346" y="106"/>
                    <a:pt x="347" y="104"/>
                    <a:pt x="349" y="105"/>
                  </a:cubicBezTo>
                  <a:cubicBezTo>
                    <a:pt x="349" y="104"/>
                    <a:pt x="349" y="104"/>
                    <a:pt x="349" y="104"/>
                  </a:cubicBezTo>
                  <a:cubicBezTo>
                    <a:pt x="351" y="104"/>
                    <a:pt x="351" y="104"/>
                    <a:pt x="351" y="104"/>
                  </a:cubicBezTo>
                  <a:cubicBezTo>
                    <a:pt x="349" y="105"/>
                    <a:pt x="350" y="106"/>
                    <a:pt x="350" y="106"/>
                  </a:cubicBezTo>
                  <a:cubicBezTo>
                    <a:pt x="353" y="106"/>
                    <a:pt x="353" y="105"/>
                    <a:pt x="353" y="105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5" y="104"/>
                    <a:pt x="355" y="104"/>
                    <a:pt x="355" y="104"/>
                  </a:cubicBezTo>
                  <a:cubicBezTo>
                    <a:pt x="352" y="107"/>
                    <a:pt x="353" y="109"/>
                    <a:pt x="352" y="110"/>
                  </a:cubicBezTo>
                  <a:cubicBezTo>
                    <a:pt x="351" y="110"/>
                    <a:pt x="351" y="110"/>
                    <a:pt x="351" y="110"/>
                  </a:cubicBezTo>
                  <a:cubicBezTo>
                    <a:pt x="352" y="111"/>
                    <a:pt x="352" y="111"/>
                    <a:pt x="352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1" y="112"/>
                    <a:pt x="351" y="112"/>
                    <a:pt x="351" y="112"/>
                  </a:cubicBezTo>
                  <a:cubicBezTo>
                    <a:pt x="350" y="112"/>
                    <a:pt x="350" y="112"/>
                    <a:pt x="350" y="112"/>
                  </a:cubicBezTo>
                  <a:cubicBezTo>
                    <a:pt x="350" y="109"/>
                    <a:pt x="350" y="110"/>
                    <a:pt x="350" y="110"/>
                  </a:cubicBezTo>
                  <a:cubicBezTo>
                    <a:pt x="351" y="110"/>
                    <a:pt x="351" y="110"/>
                    <a:pt x="351" y="110"/>
                  </a:cubicBezTo>
                  <a:cubicBezTo>
                    <a:pt x="350" y="109"/>
                    <a:pt x="350" y="109"/>
                    <a:pt x="350" y="109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7"/>
                    <a:pt x="351" y="107"/>
                    <a:pt x="351" y="107"/>
                  </a:cubicBezTo>
                  <a:cubicBezTo>
                    <a:pt x="347" y="108"/>
                    <a:pt x="345" y="105"/>
                    <a:pt x="344" y="107"/>
                  </a:cubicBezTo>
                  <a:cubicBezTo>
                    <a:pt x="353" y="109"/>
                    <a:pt x="343" y="116"/>
                    <a:pt x="342" y="115"/>
                  </a:cubicBezTo>
                  <a:cubicBezTo>
                    <a:pt x="342" y="117"/>
                    <a:pt x="342" y="119"/>
                    <a:pt x="342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21"/>
                    <a:pt x="339" y="121"/>
                    <a:pt x="339" y="121"/>
                  </a:cubicBezTo>
                  <a:cubicBezTo>
                    <a:pt x="335" y="120"/>
                    <a:pt x="334" y="122"/>
                    <a:pt x="334" y="123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4"/>
                    <a:pt x="336" y="124"/>
                    <a:pt x="336" y="124"/>
                  </a:cubicBezTo>
                  <a:cubicBezTo>
                    <a:pt x="334" y="124"/>
                    <a:pt x="334" y="124"/>
                    <a:pt x="334" y="124"/>
                  </a:cubicBezTo>
                  <a:cubicBezTo>
                    <a:pt x="334" y="127"/>
                    <a:pt x="334" y="126"/>
                    <a:pt x="334" y="126"/>
                  </a:cubicBezTo>
                  <a:cubicBezTo>
                    <a:pt x="333" y="126"/>
                    <a:pt x="333" y="126"/>
                    <a:pt x="333" y="126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28"/>
                    <a:pt x="332" y="128"/>
                    <a:pt x="332" y="128"/>
                  </a:cubicBezTo>
                  <a:cubicBezTo>
                    <a:pt x="332" y="129"/>
                    <a:pt x="332" y="129"/>
                    <a:pt x="332" y="129"/>
                  </a:cubicBezTo>
                  <a:cubicBezTo>
                    <a:pt x="325" y="128"/>
                    <a:pt x="318" y="130"/>
                    <a:pt x="314" y="128"/>
                  </a:cubicBezTo>
                  <a:cubicBezTo>
                    <a:pt x="315" y="128"/>
                    <a:pt x="315" y="128"/>
                    <a:pt x="315" y="128"/>
                  </a:cubicBezTo>
                  <a:cubicBezTo>
                    <a:pt x="315" y="124"/>
                    <a:pt x="313" y="126"/>
                    <a:pt x="313" y="125"/>
                  </a:cubicBezTo>
                  <a:cubicBezTo>
                    <a:pt x="313" y="128"/>
                    <a:pt x="313" y="127"/>
                    <a:pt x="313" y="128"/>
                  </a:cubicBezTo>
                  <a:cubicBezTo>
                    <a:pt x="310" y="128"/>
                    <a:pt x="311" y="128"/>
                    <a:pt x="311" y="128"/>
                  </a:cubicBezTo>
                  <a:cubicBezTo>
                    <a:pt x="311" y="129"/>
                    <a:pt x="311" y="129"/>
                    <a:pt x="311" y="129"/>
                  </a:cubicBezTo>
                  <a:cubicBezTo>
                    <a:pt x="312" y="129"/>
                    <a:pt x="312" y="129"/>
                    <a:pt x="312" y="129"/>
                  </a:cubicBezTo>
                  <a:cubicBezTo>
                    <a:pt x="312" y="132"/>
                    <a:pt x="312" y="131"/>
                    <a:pt x="312" y="131"/>
                  </a:cubicBezTo>
                  <a:cubicBezTo>
                    <a:pt x="309" y="131"/>
                    <a:pt x="310" y="131"/>
                    <a:pt x="310" y="131"/>
                  </a:cubicBezTo>
                  <a:cubicBezTo>
                    <a:pt x="310" y="132"/>
                    <a:pt x="310" y="132"/>
                    <a:pt x="310" y="132"/>
                  </a:cubicBezTo>
                  <a:cubicBezTo>
                    <a:pt x="308" y="132"/>
                    <a:pt x="308" y="132"/>
                    <a:pt x="308" y="132"/>
                  </a:cubicBezTo>
                  <a:cubicBezTo>
                    <a:pt x="308" y="134"/>
                    <a:pt x="308" y="134"/>
                    <a:pt x="308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5"/>
                    <a:pt x="306" y="135"/>
                    <a:pt x="306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6"/>
                    <a:pt x="305" y="136"/>
                    <a:pt x="305" y="136"/>
                  </a:cubicBezTo>
                  <a:cubicBezTo>
                    <a:pt x="302" y="137"/>
                    <a:pt x="301" y="135"/>
                    <a:pt x="301" y="135"/>
                  </a:cubicBezTo>
                  <a:cubicBezTo>
                    <a:pt x="304" y="135"/>
                    <a:pt x="305" y="135"/>
                    <a:pt x="305" y="135"/>
                  </a:cubicBezTo>
                  <a:cubicBezTo>
                    <a:pt x="305" y="134"/>
                    <a:pt x="305" y="134"/>
                    <a:pt x="305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2"/>
                    <a:pt x="306" y="132"/>
                    <a:pt x="306" y="132"/>
                  </a:cubicBezTo>
                  <a:cubicBezTo>
                    <a:pt x="305" y="132"/>
                    <a:pt x="305" y="132"/>
                    <a:pt x="305" y="132"/>
                  </a:cubicBezTo>
                  <a:cubicBezTo>
                    <a:pt x="305" y="134"/>
                    <a:pt x="305" y="134"/>
                    <a:pt x="305" y="134"/>
                  </a:cubicBezTo>
                  <a:cubicBezTo>
                    <a:pt x="302" y="134"/>
                    <a:pt x="301" y="134"/>
                    <a:pt x="300" y="134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297" y="136"/>
                    <a:pt x="298" y="136"/>
                    <a:pt x="298" y="136"/>
                  </a:cubicBezTo>
                  <a:cubicBezTo>
                    <a:pt x="298" y="137"/>
                    <a:pt x="298" y="137"/>
                    <a:pt x="298" y="137"/>
                  </a:cubicBezTo>
                  <a:cubicBezTo>
                    <a:pt x="295" y="137"/>
                    <a:pt x="294" y="137"/>
                    <a:pt x="294" y="137"/>
                  </a:cubicBezTo>
                  <a:cubicBezTo>
                    <a:pt x="294" y="138"/>
                    <a:pt x="294" y="138"/>
                    <a:pt x="294" y="138"/>
                  </a:cubicBezTo>
                  <a:cubicBezTo>
                    <a:pt x="292" y="139"/>
                    <a:pt x="292" y="137"/>
                    <a:pt x="292" y="137"/>
                  </a:cubicBezTo>
                  <a:cubicBezTo>
                    <a:pt x="292" y="138"/>
                    <a:pt x="292" y="138"/>
                    <a:pt x="292" y="138"/>
                  </a:cubicBezTo>
                  <a:cubicBezTo>
                    <a:pt x="285" y="138"/>
                    <a:pt x="290" y="143"/>
                    <a:pt x="291" y="143"/>
                  </a:cubicBezTo>
                  <a:cubicBezTo>
                    <a:pt x="289" y="143"/>
                    <a:pt x="289" y="143"/>
                    <a:pt x="289" y="143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9" y="146"/>
                    <a:pt x="290" y="145"/>
                    <a:pt x="291" y="145"/>
                  </a:cubicBezTo>
                  <a:cubicBezTo>
                    <a:pt x="291" y="144"/>
                    <a:pt x="291" y="144"/>
                    <a:pt x="291" y="144"/>
                  </a:cubicBezTo>
                  <a:cubicBezTo>
                    <a:pt x="292" y="144"/>
                    <a:pt x="292" y="144"/>
                    <a:pt x="292" y="144"/>
                  </a:cubicBezTo>
                  <a:cubicBezTo>
                    <a:pt x="292" y="145"/>
                    <a:pt x="292" y="145"/>
                    <a:pt x="292" y="145"/>
                  </a:cubicBezTo>
                  <a:cubicBezTo>
                    <a:pt x="295" y="144"/>
                    <a:pt x="297" y="144"/>
                    <a:pt x="299" y="144"/>
                  </a:cubicBezTo>
                  <a:cubicBezTo>
                    <a:pt x="299" y="147"/>
                    <a:pt x="303" y="147"/>
                    <a:pt x="304" y="148"/>
                  </a:cubicBezTo>
                  <a:cubicBezTo>
                    <a:pt x="304" y="151"/>
                    <a:pt x="304" y="150"/>
                    <a:pt x="304" y="150"/>
                  </a:cubicBezTo>
                  <a:cubicBezTo>
                    <a:pt x="299" y="150"/>
                    <a:pt x="299" y="147"/>
                    <a:pt x="296" y="148"/>
                  </a:cubicBezTo>
                  <a:cubicBezTo>
                    <a:pt x="297" y="150"/>
                    <a:pt x="295" y="150"/>
                    <a:pt x="295" y="150"/>
                  </a:cubicBezTo>
                  <a:cubicBezTo>
                    <a:pt x="298" y="151"/>
                    <a:pt x="300" y="153"/>
                    <a:pt x="300" y="153"/>
                  </a:cubicBezTo>
                  <a:cubicBezTo>
                    <a:pt x="300" y="151"/>
                    <a:pt x="300" y="151"/>
                    <a:pt x="300" y="151"/>
                  </a:cubicBezTo>
                  <a:cubicBezTo>
                    <a:pt x="305" y="156"/>
                    <a:pt x="303" y="155"/>
                    <a:pt x="304" y="157"/>
                  </a:cubicBezTo>
                  <a:cubicBezTo>
                    <a:pt x="302" y="157"/>
                    <a:pt x="302" y="157"/>
                    <a:pt x="302" y="157"/>
                  </a:cubicBezTo>
                  <a:cubicBezTo>
                    <a:pt x="302" y="156"/>
                    <a:pt x="302" y="156"/>
                    <a:pt x="302" y="156"/>
                  </a:cubicBezTo>
                  <a:cubicBezTo>
                    <a:pt x="298" y="156"/>
                    <a:pt x="296" y="154"/>
                    <a:pt x="295" y="156"/>
                  </a:cubicBezTo>
                  <a:cubicBezTo>
                    <a:pt x="295" y="155"/>
                    <a:pt x="295" y="155"/>
                    <a:pt x="295" y="155"/>
                  </a:cubicBezTo>
                  <a:cubicBezTo>
                    <a:pt x="293" y="155"/>
                    <a:pt x="293" y="155"/>
                    <a:pt x="293" y="155"/>
                  </a:cubicBezTo>
                  <a:cubicBezTo>
                    <a:pt x="293" y="154"/>
                    <a:pt x="293" y="154"/>
                    <a:pt x="293" y="154"/>
                  </a:cubicBezTo>
                  <a:cubicBezTo>
                    <a:pt x="292" y="154"/>
                    <a:pt x="292" y="154"/>
                    <a:pt x="292" y="154"/>
                  </a:cubicBezTo>
                  <a:cubicBezTo>
                    <a:pt x="292" y="155"/>
                    <a:pt x="292" y="155"/>
                    <a:pt x="292" y="155"/>
                  </a:cubicBezTo>
                  <a:cubicBezTo>
                    <a:pt x="289" y="155"/>
                    <a:pt x="289" y="157"/>
                    <a:pt x="288" y="156"/>
                  </a:cubicBezTo>
                  <a:cubicBezTo>
                    <a:pt x="288" y="157"/>
                    <a:pt x="288" y="157"/>
                    <a:pt x="288" y="157"/>
                  </a:cubicBezTo>
                  <a:cubicBezTo>
                    <a:pt x="287" y="157"/>
                    <a:pt x="287" y="157"/>
                    <a:pt x="287" y="157"/>
                  </a:cubicBezTo>
                  <a:cubicBezTo>
                    <a:pt x="288" y="159"/>
                    <a:pt x="289" y="158"/>
                    <a:pt x="289" y="159"/>
                  </a:cubicBezTo>
                  <a:cubicBezTo>
                    <a:pt x="289" y="157"/>
                    <a:pt x="289" y="157"/>
                    <a:pt x="289" y="157"/>
                  </a:cubicBezTo>
                  <a:cubicBezTo>
                    <a:pt x="294" y="160"/>
                    <a:pt x="293" y="161"/>
                    <a:pt x="293" y="163"/>
                  </a:cubicBezTo>
                  <a:cubicBezTo>
                    <a:pt x="296" y="163"/>
                    <a:pt x="295" y="163"/>
                    <a:pt x="295" y="163"/>
                  </a:cubicBezTo>
                  <a:cubicBezTo>
                    <a:pt x="295" y="167"/>
                    <a:pt x="298" y="165"/>
                    <a:pt x="298" y="166"/>
                  </a:cubicBezTo>
                  <a:cubicBezTo>
                    <a:pt x="298" y="167"/>
                    <a:pt x="298" y="167"/>
                    <a:pt x="298" y="167"/>
                  </a:cubicBezTo>
                  <a:cubicBezTo>
                    <a:pt x="294" y="166"/>
                    <a:pt x="292" y="165"/>
                    <a:pt x="292" y="164"/>
                  </a:cubicBezTo>
                  <a:cubicBezTo>
                    <a:pt x="292" y="167"/>
                    <a:pt x="292" y="167"/>
                    <a:pt x="292" y="167"/>
                  </a:cubicBezTo>
                  <a:cubicBezTo>
                    <a:pt x="289" y="165"/>
                    <a:pt x="291" y="164"/>
                    <a:pt x="291" y="163"/>
                  </a:cubicBezTo>
                  <a:cubicBezTo>
                    <a:pt x="289" y="163"/>
                    <a:pt x="289" y="163"/>
                    <a:pt x="289" y="163"/>
                  </a:cubicBezTo>
                  <a:cubicBezTo>
                    <a:pt x="289" y="160"/>
                    <a:pt x="289" y="161"/>
                    <a:pt x="289" y="161"/>
                  </a:cubicBezTo>
                  <a:cubicBezTo>
                    <a:pt x="288" y="161"/>
                    <a:pt x="288" y="161"/>
                    <a:pt x="288" y="161"/>
                  </a:cubicBezTo>
                  <a:cubicBezTo>
                    <a:pt x="288" y="160"/>
                    <a:pt x="288" y="160"/>
                    <a:pt x="288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7" y="156"/>
                    <a:pt x="287" y="155"/>
                    <a:pt x="287" y="154"/>
                  </a:cubicBezTo>
                  <a:cubicBezTo>
                    <a:pt x="284" y="153"/>
                    <a:pt x="283" y="152"/>
                    <a:pt x="282" y="153"/>
                  </a:cubicBezTo>
                  <a:cubicBezTo>
                    <a:pt x="282" y="154"/>
                    <a:pt x="282" y="154"/>
                    <a:pt x="282" y="154"/>
                  </a:cubicBezTo>
                  <a:cubicBezTo>
                    <a:pt x="280" y="154"/>
                    <a:pt x="280" y="152"/>
                    <a:pt x="280" y="153"/>
                  </a:cubicBezTo>
                  <a:cubicBezTo>
                    <a:pt x="280" y="154"/>
                    <a:pt x="280" y="154"/>
                    <a:pt x="280" y="154"/>
                  </a:cubicBezTo>
                  <a:cubicBezTo>
                    <a:pt x="277" y="151"/>
                    <a:pt x="278" y="151"/>
                    <a:pt x="277" y="150"/>
                  </a:cubicBezTo>
                  <a:cubicBezTo>
                    <a:pt x="275" y="150"/>
                    <a:pt x="274" y="150"/>
                    <a:pt x="274" y="150"/>
                  </a:cubicBezTo>
                  <a:cubicBezTo>
                    <a:pt x="274" y="151"/>
                    <a:pt x="274" y="151"/>
                    <a:pt x="274" y="151"/>
                  </a:cubicBezTo>
                  <a:cubicBezTo>
                    <a:pt x="273" y="151"/>
                    <a:pt x="273" y="151"/>
                    <a:pt x="273" y="151"/>
                  </a:cubicBezTo>
                  <a:cubicBezTo>
                    <a:pt x="273" y="153"/>
                    <a:pt x="273" y="153"/>
                    <a:pt x="273" y="153"/>
                  </a:cubicBezTo>
                  <a:cubicBezTo>
                    <a:pt x="269" y="153"/>
                    <a:pt x="268" y="151"/>
                    <a:pt x="268" y="150"/>
                  </a:cubicBezTo>
                  <a:cubicBezTo>
                    <a:pt x="265" y="150"/>
                    <a:pt x="266" y="150"/>
                    <a:pt x="266" y="150"/>
                  </a:cubicBezTo>
                  <a:cubicBezTo>
                    <a:pt x="266" y="149"/>
                    <a:pt x="266" y="149"/>
                    <a:pt x="266" y="149"/>
                  </a:cubicBezTo>
                  <a:cubicBezTo>
                    <a:pt x="264" y="149"/>
                    <a:pt x="264" y="149"/>
                    <a:pt x="264" y="149"/>
                  </a:cubicBezTo>
                  <a:cubicBezTo>
                    <a:pt x="264" y="148"/>
                    <a:pt x="264" y="148"/>
                    <a:pt x="264" y="148"/>
                  </a:cubicBezTo>
                  <a:cubicBezTo>
                    <a:pt x="263" y="148"/>
                    <a:pt x="263" y="148"/>
                    <a:pt x="263" y="148"/>
                  </a:cubicBezTo>
                  <a:cubicBezTo>
                    <a:pt x="263" y="145"/>
                    <a:pt x="263" y="146"/>
                    <a:pt x="263" y="145"/>
                  </a:cubicBezTo>
                  <a:cubicBezTo>
                    <a:pt x="262" y="145"/>
                    <a:pt x="262" y="145"/>
                    <a:pt x="262" y="145"/>
                  </a:cubicBezTo>
                  <a:cubicBezTo>
                    <a:pt x="262" y="144"/>
                    <a:pt x="262" y="144"/>
                    <a:pt x="262" y="144"/>
                  </a:cubicBezTo>
                  <a:cubicBezTo>
                    <a:pt x="261" y="144"/>
                    <a:pt x="261" y="144"/>
                    <a:pt x="261" y="144"/>
                  </a:cubicBezTo>
                  <a:cubicBezTo>
                    <a:pt x="261" y="143"/>
                    <a:pt x="261" y="143"/>
                    <a:pt x="261" y="143"/>
                  </a:cubicBezTo>
                  <a:cubicBezTo>
                    <a:pt x="258" y="143"/>
                    <a:pt x="259" y="143"/>
                    <a:pt x="259" y="143"/>
                  </a:cubicBezTo>
                  <a:cubicBezTo>
                    <a:pt x="259" y="142"/>
                    <a:pt x="259" y="142"/>
                    <a:pt x="259" y="142"/>
                  </a:cubicBezTo>
                  <a:cubicBezTo>
                    <a:pt x="256" y="142"/>
                    <a:pt x="254" y="142"/>
                    <a:pt x="254" y="142"/>
                  </a:cubicBezTo>
                  <a:cubicBezTo>
                    <a:pt x="254" y="141"/>
                    <a:pt x="254" y="141"/>
                    <a:pt x="254" y="141"/>
                  </a:cubicBezTo>
                  <a:cubicBezTo>
                    <a:pt x="251" y="141"/>
                    <a:pt x="250" y="141"/>
                    <a:pt x="250" y="141"/>
                  </a:cubicBezTo>
                  <a:cubicBezTo>
                    <a:pt x="250" y="140"/>
                    <a:pt x="250" y="140"/>
                    <a:pt x="250" y="140"/>
                  </a:cubicBezTo>
                  <a:cubicBezTo>
                    <a:pt x="249" y="140"/>
                    <a:pt x="249" y="140"/>
                    <a:pt x="249" y="140"/>
                  </a:cubicBezTo>
                  <a:cubicBezTo>
                    <a:pt x="249" y="142"/>
                    <a:pt x="249" y="142"/>
                    <a:pt x="249" y="142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8" y="145"/>
                    <a:pt x="248" y="144"/>
                    <a:pt x="248" y="144"/>
                  </a:cubicBezTo>
                  <a:cubicBezTo>
                    <a:pt x="247" y="144"/>
                    <a:pt x="247" y="144"/>
                    <a:pt x="247" y="144"/>
                  </a:cubicBezTo>
                  <a:cubicBezTo>
                    <a:pt x="247" y="145"/>
                    <a:pt x="247" y="145"/>
                    <a:pt x="247" y="145"/>
                  </a:cubicBezTo>
                  <a:cubicBezTo>
                    <a:pt x="245" y="145"/>
                    <a:pt x="245" y="145"/>
                    <a:pt x="245" y="145"/>
                  </a:cubicBezTo>
                  <a:cubicBezTo>
                    <a:pt x="245" y="148"/>
                    <a:pt x="244" y="148"/>
                    <a:pt x="244" y="149"/>
                  </a:cubicBezTo>
                  <a:cubicBezTo>
                    <a:pt x="243" y="149"/>
                    <a:pt x="243" y="149"/>
                    <a:pt x="243" y="149"/>
                  </a:cubicBezTo>
                  <a:cubicBezTo>
                    <a:pt x="243" y="150"/>
                    <a:pt x="243" y="150"/>
                    <a:pt x="243" y="150"/>
                  </a:cubicBezTo>
                  <a:cubicBezTo>
                    <a:pt x="242" y="150"/>
                    <a:pt x="242" y="150"/>
                    <a:pt x="242" y="150"/>
                  </a:cubicBezTo>
                  <a:cubicBezTo>
                    <a:pt x="242" y="153"/>
                    <a:pt x="242" y="152"/>
                    <a:pt x="242" y="153"/>
                  </a:cubicBezTo>
                  <a:cubicBezTo>
                    <a:pt x="239" y="153"/>
                    <a:pt x="238" y="151"/>
                    <a:pt x="238" y="151"/>
                  </a:cubicBezTo>
                  <a:cubicBezTo>
                    <a:pt x="236" y="154"/>
                    <a:pt x="238" y="155"/>
                    <a:pt x="237" y="156"/>
                  </a:cubicBezTo>
                  <a:cubicBezTo>
                    <a:pt x="236" y="156"/>
                    <a:pt x="236" y="156"/>
                    <a:pt x="236" y="156"/>
                  </a:cubicBezTo>
                  <a:cubicBezTo>
                    <a:pt x="236" y="159"/>
                    <a:pt x="236" y="159"/>
                    <a:pt x="236" y="160"/>
                  </a:cubicBezTo>
                  <a:cubicBezTo>
                    <a:pt x="235" y="160"/>
                    <a:pt x="235" y="160"/>
                    <a:pt x="235" y="160"/>
                  </a:cubicBezTo>
                  <a:cubicBezTo>
                    <a:pt x="235" y="157"/>
                    <a:pt x="235" y="158"/>
                    <a:pt x="235" y="157"/>
                  </a:cubicBezTo>
                  <a:cubicBezTo>
                    <a:pt x="236" y="157"/>
                    <a:pt x="236" y="157"/>
                    <a:pt x="236" y="157"/>
                  </a:cubicBezTo>
                  <a:cubicBezTo>
                    <a:pt x="235" y="156"/>
                    <a:pt x="235" y="156"/>
                    <a:pt x="235" y="156"/>
                  </a:cubicBezTo>
                  <a:cubicBezTo>
                    <a:pt x="236" y="156"/>
                    <a:pt x="236" y="156"/>
                    <a:pt x="236" y="156"/>
                  </a:cubicBezTo>
                  <a:cubicBezTo>
                    <a:pt x="236" y="155"/>
                    <a:pt x="236" y="155"/>
                    <a:pt x="236" y="155"/>
                  </a:cubicBezTo>
                  <a:cubicBezTo>
                    <a:pt x="233" y="155"/>
                    <a:pt x="234" y="155"/>
                    <a:pt x="234" y="155"/>
                  </a:cubicBezTo>
                  <a:cubicBezTo>
                    <a:pt x="234" y="154"/>
                    <a:pt x="234" y="154"/>
                    <a:pt x="234" y="154"/>
                  </a:cubicBezTo>
                  <a:cubicBezTo>
                    <a:pt x="235" y="154"/>
                    <a:pt x="235" y="154"/>
                    <a:pt x="235" y="154"/>
                  </a:cubicBezTo>
                  <a:cubicBezTo>
                    <a:pt x="235" y="153"/>
                    <a:pt x="235" y="153"/>
                    <a:pt x="235" y="153"/>
                  </a:cubicBezTo>
                  <a:cubicBezTo>
                    <a:pt x="234" y="153"/>
                    <a:pt x="234" y="153"/>
                    <a:pt x="234" y="153"/>
                  </a:cubicBezTo>
                  <a:cubicBezTo>
                    <a:pt x="234" y="150"/>
                    <a:pt x="234" y="150"/>
                    <a:pt x="234" y="150"/>
                  </a:cubicBezTo>
                  <a:cubicBezTo>
                    <a:pt x="231" y="150"/>
                    <a:pt x="232" y="150"/>
                    <a:pt x="231" y="150"/>
                  </a:cubicBezTo>
                  <a:cubicBezTo>
                    <a:pt x="231" y="149"/>
                    <a:pt x="231" y="149"/>
                    <a:pt x="231" y="149"/>
                  </a:cubicBezTo>
                  <a:cubicBezTo>
                    <a:pt x="230" y="149"/>
                    <a:pt x="230" y="149"/>
                    <a:pt x="230" y="149"/>
                  </a:cubicBezTo>
                  <a:cubicBezTo>
                    <a:pt x="230" y="148"/>
                    <a:pt x="230" y="148"/>
                    <a:pt x="230" y="148"/>
                  </a:cubicBezTo>
                  <a:cubicBezTo>
                    <a:pt x="231" y="148"/>
                    <a:pt x="231" y="148"/>
                    <a:pt x="231" y="148"/>
                  </a:cubicBezTo>
                  <a:cubicBezTo>
                    <a:pt x="230" y="147"/>
                    <a:pt x="230" y="147"/>
                    <a:pt x="230" y="147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31" y="145"/>
                    <a:pt x="231" y="145"/>
                    <a:pt x="231" y="145"/>
                  </a:cubicBezTo>
                  <a:cubicBezTo>
                    <a:pt x="234" y="145"/>
                    <a:pt x="233" y="145"/>
                    <a:pt x="234" y="145"/>
                  </a:cubicBezTo>
                  <a:cubicBezTo>
                    <a:pt x="234" y="144"/>
                    <a:pt x="234" y="144"/>
                    <a:pt x="234" y="144"/>
                  </a:cubicBezTo>
                  <a:cubicBezTo>
                    <a:pt x="232" y="144"/>
                    <a:pt x="232" y="144"/>
                    <a:pt x="232" y="144"/>
                  </a:cubicBezTo>
                  <a:cubicBezTo>
                    <a:pt x="232" y="141"/>
                    <a:pt x="232" y="140"/>
                    <a:pt x="232" y="140"/>
                  </a:cubicBezTo>
                  <a:cubicBezTo>
                    <a:pt x="234" y="140"/>
                    <a:pt x="234" y="140"/>
                    <a:pt x="234" y="140"/>
                  </a:cubicBezTo>
                  <a:cubicBezTo>
                    <a:pt x="234" y="137"/>
                    <a:pt x="234" y="137"/>
                    <a:pt x="234" y="137"/>
                  </a:cubicBezTo>
                  <a:cubicBezTo>
                    <a:pt x="231" y="137"/>
                    <a:pt x="230" y="137"/>
                    <a:pt x="230" y="137"/>
                  </a:cubicBezTo>
                  <a:cubicBezTo>
                    <a:pt x="230" y="138"/>
                    <a:pt x="230" y="138"/>
                    <a:pt x="230" y="138"/>
                  </a:cubicBezTo>
                  <a:cubicBezTo>
                    <a:pt x="229" y="138"/>
                    <a:pt x="229" y="138"/>
                    <a:pt x="229" y="138"/>
                  </a:cubicBezTo>
                  <a:cubicBezTo>
                    <a:pt x="229" y="137"/>
                    <a:pt x="229" y="137"/>
                    <a:pt x="229" y="137"/>
                  </a:cubicBezTo>
                  <a:cubicBezTo>
                    <a:pt x="230" y="137"/>
                    <a:pt x="230" y="137"/>
                    <a:pt x="230" y="137"/>
                  </a:cubicBezTo>
                  <a:cubicBezTo>
                    <a:pt x="230" y="134"/>
                    <a:pt x="230" y="132"/>
                    <a:pt x="230" y="131"/>
                  </a:cubicBezTo>
                  <a:cubicBezTo>
                    <a:pt x="227" y="131"/>
                    <a:pt x="228" y="131"/>
                    <a:pt x="228" y="131"/>
                  </a:cubicBezTo>
                  <a:cubicBezTo>
                    <a:pt x="228" y="130"/>
                    <a:pt x="228" y="130"/>
                    <a:pt x="228" y="130"/>
                  </a:cubicBezTo>
                  <a:cubicBezTo>
                    <a:pt x="225" y="130"/>
                    <a:pt x="226" y="130"/>
                    <a:pt x="225" y="130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24" y="129"/>
                    <a:pt x="224" y="129"/>
                    <a:pt x="224" y="129"/>
                  </a:cubicBezTo>
                  <a:cubicBezTo>
                    <a:pt x="224" y="128"/>
                    <a:pt x="224" y="128"/>
                    <a:pt x="224" y="128"/>
                  </a:cubicBezTo>
                  <a:cubicBezTo>
                    <a:pt x="223" y="128"/>
                    <a:pt x="223" y="128"/>
                    <a:pt x="223" y="128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2" y="126"/>
                    <a:pt x="222" y="126"/>
                    <a:pt x="222" y="126"/>
                  </a:cubicBezTo>
                  <a:cubicBezTo>
                    <a:pt x="222" y="129"/>
                    <a:pt x="222" y="129"/>
                    <a:pt x="222" y="129"/>
                  </a:cubicBezTo>
                  <a:cubicBezTo>
                    <a:pt x="221" y="129"/>
                    <a:pt x="221" y="129"/>
                    <a:pt x="221" y="129"/>
                  </a:cubicBezTo>
                  <a:cubicBezTo>
                    <a:pt x="221" y="130"/>
                    <a:pt x="221" y="130"/>
                    <a:pt x="221" y="130"/>
                  </a:cubicBezTo>
                  <a:cubicBezTo>
                    <a:pt x="218" y="130"/>
                    <a:pt x="218" y="130"/>
                    <a:pt x="218" y="130"/>
                  </a:cubicBezTo>
                  <a:cubicBezTo>
                    <a:pt x="218" y="131"/>
                    <a:pt x="218" y="131"/>
                    <a:pt x="218" y="131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17" y="129"/>
                    <a:pt x="217" y="128"/>
                    <a:pt x="217" y="128"/>
                  </a:cubicBezTo>
                  <a:cubicBezTo>
                    <a:pt x="214" y="128"/>
                    <a:pt x="215" y="128"/>
                    <a:pt x="215" y="128"/>
                  </a:cubicBezTo>
                  <a:cubicBezTo>
                    <a:pt x="215" y="126"/>
                    <a:pt x="215" y="126"/>
                    <a:pt x="215" y="126"/>
                  </a:cubicBezTo>
                  <a:cubicBezTo>
                    <a:pt x="213" y="128"/>
                    <a:pt x="213" y="128"/>
                    <a:pt x="213" y="128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1" y="126"/>
                    <a:pt x="210" y="126"/>
                    <a:pt x="210" y="126"/>
                  </a:cubicBezTo>
                  <a:cubicBezTo>
                    <a:pt x="210" y="125"/>
                    <a:pt x="210" y="125"/>
                    <a:pt x="210" y="125"/>
                  </a:cubicBezTo>
                  <a:cubicBezTo>
                    <a:pt x="207" y="125"/>
                    <a:pt x="207" y="124"/>
                    <a:pt x="206" y="124"/>
                  </a:cubicBezTo>
                  <a:cubicBezTo>
                    <a:pt x="206" y="125"/>
                    <a:pt x="206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5" y="124"/>
                    <a:pt x="205" y="124"/>
                    <a:pt x="205" y="124"/>
                  </a:cubicBezTo>
                  <a:cubicBezTo>
                    <a:pt x="204" y="124"/>
                    <a:pt x="204" y="124"/>
                    <a:pt x="204" y="124"/>
                  </a:cubicBezTo>
                  <a:cubicBezTo>
                    <a:pt x="204" y="123"/>
                    <a:pt x="204" y="123"/>
                    <a:pt x="204" y="123"/>
                  </a:cubicBezTo>
                  <a:cubicBezTo>
                    <a:pt x="203" y="123"/>
                    <a:pt x="203" y="123"/>
                    <a:pt x="203" y="123"/>
                  </a:cubicBezTo>
                  <a:cubicBezTo>
                    <a:pt x="203" y="124"/>
                    <a:pt x="203" y="124"/>
                    <a:pt x="203" y="124"/>
                  </a:cubicBezTo>
                  <a:cubicBezTo>
                    <a:pt x="202" y="124"/>
                    <a:pt x="202" y="124"/>
                    <a:pt x="202" y="124"/>
                  </a:cubicBezTo>
                  <a:cubicBezTo>
                    <a:pt x="202" y="121"/>
                    <a:pt x="202" y="122"/>
                    <a:pt x="202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1"/>
                    <a:pt x="200" y="121"/>
                    <a:pt x="200" y="121"/>
                  </a:cubicBezTo>
                  <a:cubicBezTo>
                    <a:pt x="199" y="122"/>
                    <a:pt x="199" y="122"/>
                    <a:pt x="199" y="122"/>
                  </a:cubicBezTo>
                  <a:cubicBezTo>
                    <a:pt x="199" y="121"/>
                    <a:pt x="199" y="121"/>
                    <a:pt x="199" y="121"/>
                  </a:cubicBezTo>
                  <a:cubicBezTo>
                    <a:pt x="196" y="121"/>
                    <a:pt x="197" y="121"/>
                    <a:pt x="197" y="121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4" y="119"/>
                    <a:pt x="194" y="119"/>
                    <a:pt x="193" y="119"/>
                  </a:cubicBezTo>
                  <a:cubicBezTo>
                    <a:pt x="193" y="121"/>
                    <a:pt x="193" y="121"/>
                    <a:pt x="193" y="121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88" y="119"/>
                    <a:pt x="189" y="119"/>
                    <a:pt x="189" y="119"/>
                  </a:cubicBezTo>
                  <a:cubicBezTo>
                    <a:pt x="189" y="118"/>
                    <a:pt x="189" y="118"/>
                    <a:pt x="189" y="118"/>
                  </a:cubicBezTo>
                  <a:cubicBezTo>
                    <a:pt x="187" y="118"/>
                    <a:pt x="187" y="118"/>
                    <a:pt x="187" y="118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85" y="116"/>
                    <a:pt x="184" y="115"/>
                    <a:pt x="184" y="116"/>
                  </a:cubicBezTo>
                  <a:cubicBezTo>
                    <a:pt x="184" y="113"/>
                    <a:pt x="184" y="114"/>
                    <a:pt x="184" y="113"/>
                  </a:cubicBezTo>
                  <a:cubicBezTo>
                    <a:pt x="181" y="113"/>
                    <a:pt x="182" y="113"/>
                    <a:pt x="181" y="113"/>
                  </a:cubicBezTo>
                  <a:cubicBezTo>
                    <a:pt x="181" y="115"/>
                    <a:pt x="181" y="115"/>
                    <a:pt x="181" y="115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80" y="113"/>
                    <a:pt x="180" y="113"/>
                    <a:pt x="180" y="113"/>
                  </a:cubicBezTo>
                  <a:cubicBezTo>
                    <a:pt x="181" y="113"/>
                    <a:pt x="181" y="113"/>
                    <a:pt x="181" y="113"/>
                  </a:cubicBezTo>
                  <a:cubicBezTo>
                    <a:pt x="181" y="111"/>
                    <a:pt x="181" y="111"/>
                    <a:pt x="181" y="111"/>
                  </a:cubicBezTo>
                  <a:cubicBezTo>
                    <a:pt x="178" y="113"/>
                    <a:pt x="175" y="113"/>
                    <a:pt x="173" y="113"/>
                  </a:cubicBezTo>
                  <a:cubicBezTo>
                    <a:pt x="173" y="116"/>
                    <a:pt x="173" y="116"/>
                    <a:pt x="173" y="116"/>
                  </a:cubicBezTo>
                  <a:cubicBezTo>
                    <a:pt x="172" y="116"/>
                    <a:pt x="172" y="116"/>
                    <a:pt x="172" y="116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7" y="118"/>
                    <a:pt x="175" y="121"/>
                    <a:pt x="175" y="121"/>
                  </a:cubicBezTo>
                  <a:cubicBezTo>
                    <a:pt x="179" y="117"/>
                    <a:pt x="179" y="122"/>
                    <a:pt x="179" y="122"/>
                  </a:cubicBezTo>
                  <a:cubicBezTo>
                    <a:pt x="178" y="122"/>
                    <a:pt x="178" y="122"/>
                    <a:pt x="178" y="122"/>
                  </a:cubicBezTo>
                  <a:cubicBezTo>
                    <a:pt x="178" y="119"/>
                    <a:pt x="176" y="120"/>
                    <a:pt x="177" y="119"/>
                  </a:cubicBezTo>
                  <a:cubicBezTo>
                    <a:pt x="177" y="122"/>
                    <a:pt x="177" y="121"/>
                    <a:pt x="177" y="122"/>
                  </a:cubicBezTo>
                  <a:cubicBezTo>
                    <a:pt x="175" y="122"/>
                    <a:pt x="175" y="122"/>
                    <a:pt x="175" y="122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4" y="121"/>
                    <a:pt x="174" y="121"/>
                    <a:pt x="174" y="121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73" y="120"/>
                    <a:pt x="173" y="121"/>
                    <a:pt x="172" y="121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69" y="122"/>
                    <a:pt x="170" y="122"/>
                    <a:pt x="170" y="122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8" y="126"/>
                    <a:pt x="168" y="125"/>
                    <a:pt x="168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8"/>
                    <a:pt x="167" y="127"/>
                    <a:pt x="167" y="12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7" y="129"/>
                    <a:pt x="167" y="129"/>
                    <a:pt x="167" y="129"/>
                  </a:cubicBezTo>
                  <a:cubicBezTo>
                    <a:pt x="167" y="130"/>
                    <a:pt x="167" y="130"/>
                    <a:pt x="167" y="130"/>
                  </a:cubicBezTo>
                  <a:cubicBezTo>
                    <a:pt x="164" y="130"/>
                    <a:pt x="161" y="130"/>
                    <a:pt x="160" y="130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57" y="129"/>
                    <a:pt x="158" y="129"/>
                    <a:pt x="158" y="129"/>
                  </a:cubicBezTo>
                  <a:cubicBezTo>
                    <a:pt x="158" y="126"/>
                    <a:pt x="156" y="127"/>
                    <a:pt x="157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8" y="125"/>
                    <a:pt x="158" y="125"/>
                    <a:pt x="158" y="125"/>
                  </a:cubicBezTo>
                  <a:cubicBezTo>
                    <a:pt x="159" y="125"/>
                    <a:pt x="159" y="125"/>
                    <a:pt x="159" y="125"/>
                  </a:cubicBezTo>
                  <a:cubicBezTo>
                    <a:pt x="159" y="128"/>
                    <a:pt x="159" y="127"/>
                    <a:pt x="159" y="128"/>
                  </a:cubicBezTo>
                  <a:cubicBezTo>
                    <a:pt x="162" y="128"/>
                    <a:pt x="163" y="128"/>
                    <a:pt x="164" y="128"/>
                  </a:cubicBezTo>
                  <a:cubicBezTo>
                    <a:pt x="162" y="126"/>
                    <a:pt x="162" y="126"/>
                    <a:pt x="162" y="126"/>
                  </a:cubicBezTo>
                  <a:cubicBezTo>
                    <a:pt x="164" y="126"/>
                    <a:pt x="164" y="126"/>
                    <a:pt x="164" y="126"/>
                  </a:cubicBezTo>
                  <a:cubicBezTo>
                    <a:pt x="164" y="125"/>
                    <a:pt x="164" y="125"/>
                    <a:pt x="164" y="125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6" y="122"/>
                    <a:pt x="166" y="123"/>
                    <a:pt x="166" y="123"/>
                  </a:cubicBezTo>
                  <a:cubicBezTo>
                    <a:pt x="167" y="123"/>
                    <a:pt x="167" y="123"/>
                    <a:pt x="167" y="123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4" y="122"/>
                    <a:pt x="165" y="122"/>
                    <a:pt x="165" y="122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2" y="121"/>
                    <a:pt x="163" y="121"/>
                    <a:pt x="162" y="121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1" y="118"/>
                    <a:pt x="161" y="118"/>
                    <a:pt x="161" y="118"/>
                  </a:cubicBezTo>
                  <a:cubicBezTo>
                    <a:pt x="160" y="118"/>
                    <a:pt x="160" y="118"/>
                    <a:pt x="160" y="118"/>
                  </a:cubicBezTo>
                  <a:cubicBezTo>
                    <a:pt x="160" y="115"/>
                    <a:pt x="160" y="116"/>
                    <a:pt x="160" y="116"/>
                  </a:cubicBezTo>
                  <a:cubicBezTo>
                    <a:pt x="159" y="116"/>
                    <a:pt x="159" y="116"/>
                    <a:pt x="159" y="116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60" y="113"/>
                    <a:pt x="160" y="113"/>
                    <a:pt x="160" y="113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8" y="112"/>
                    <a:pt x="158" y="112"/>
                    <a:pt x="158" y="112"/>
                  </a:cubicBezTo>
                  <a:cubicBezTo>
                    <a:pt x="158" y="115"/>
                    <a:pt x="158" y="114"/>
                    <a:pt x="158" y="115"/>
                  </a:cubicBezTo>
                  <a:cubicBezTo>
                    <a:pt x="155" y="115"/>
                    <a:pt x="156" y="115"/>
                    <a:pt x="155" y="115"/>
                  </a:cubicBezTo>
                  <a:cubicBezTo>
                    <a:pt x="155" y="116"/>
                    <a:pt x="155" y="116"/>
                    <a:pt x="155" y="116"/>
                  </a:cubicBezTo>
                  <a:cubicBezTo>
                    <a:pt x="154" y="116"/>
                    <a:pt x="154" y="116"/>
                    <a:pt x="154" y="11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1" y="115"/>
                    <a:pt x="152" y="115"/>
                    <a:pt x="152" y="115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0" y="116"/>
                    <a:pt x="150" y="116"/>
                    <a:pt x="149" y="116"/>
                  </a:cubicBezTo>
                  <a:cubicBezTo>
                    <a:pt x="149" y="119"/>
                    <a:pt x="149" y="118"/>
                    <a:pt x="149" y="118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120"/>
                    <a:pt x="148" y="119"/>
                    <a:pt x="148" y="119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9" y="121"/>
                    <a:pt x="148" y="121"/>
                    <a:pt x="148" y="122"/>
                  </a:cubicBezTo>
                  <a:cubicBezTo>
                    <a:pt x="147" y="120"/>
                    <a:pt x="146" y="121"/>
                    <a:pt x="146" y="121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47" y="122"/>
                    <a:pt x="147" y="122"/>
                    <a:pt x="147" y="122"/>
                  </a:cubicBezTo>
                  <a:cubicBezTo>
                    <a:pt x="147" y="123"/>
                    <a:pt x="147" y="123"/>
                    <a:pt x="147" y="123"/>
                  </a:cubicBezTo>
                  <a:cubicBezTo>
                    <a:pt x="150" y="123"/>
                    <a:pt x="149" y="123"/>
                    <a:pt x="149" y="123"/>
                  </a:cubicBezTo>
                  <a:cubicBezTo>
                    <a:pt x="149" y="126"/>
                    <a:pt x="149" y="125"/>
                    <a:pt x="149" y="125"/>
                  </a:cubicBezTo>
                  <a:cubicBezTo>
                    <a:pt x="148" y="125"/>
                    <a:pt x="148" y="125"/>
                    <a:pt x="148" y="125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6" y="126"/>
                    <a:pt x="145" y="126"/>
                    <a:pt x="145" y="126"/>
                  </a:cubicBezTo>
                  <a:cubicBezTo>
                    <a:pt x="145" y="129"/>
                    <a:pt x="145" y="131"/>
                    <a:pt x="145" y="131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4" y="134"/>
                    <a:pt x="142" y="133"/>
                    <a:pt x="142" y="134"/>
                  </a:cubicBezTo>
                  <a:cubicBezTo>
                    <a:pt x="146" y="134"/>
                    <a:pt x="149" y="134"/>
                    <a:pt x="149" y="132"/>
                  </a:cubicBezTo>
                  <a:cubicBezTo>
                    <a:pt x="148" y="132"/>
                    <a:pt x="148" y="132"/>
                    <a:pt x="148" y="132"/>
                  </a:cubicBezTo>
                  <a:cubicBezTo>
                    <a:pt x="149" y="131"/>
                    <a:pt x="149" y="131"/>
                    <a:pt x="149" y="131"/>
                  </a:cubicBezTo>
                  <a:cubicBezTo>
                    <a:pt x="148" y="131"/>
                    <a:pt x="148" y="131"/>
                    <a:pt x="148" y="131"/>
                  </a:cubicBezTo>
                  <a:cubicBezTo>
                    <a:pt x="148" y="130"/>
                    <a:pt x="148" y="130"/>
                    <a:pt x="148" y="130"/>
                  </a:cubicBezTo>
                  <a:cubicBezTo>
                    <a:pt x="151" y="130"/>
                    <a:pt x="150" y="130"/>
                    <a:pt x="151" y="130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3" y="131"/>
                    <a:pt x="153" y="131"/>
                    <a:pt x="153" y="131"/>
                  </a:cubicBezTo>
                  <a:cubicBezTo>
                    <a:pt x="153" y="128"/>
                    <a:pt x="151" y="127"/>
                    <a:pt x="152" y="126"/>
                  </a:cubicBezTo>
                  <a:cubicBezTo>
                    <a:pt x="153" y="126"/>
                    <a:pt x="153" y="126"/>
                    <a:pt x="153" y="126"/>
                  </a:cubicBezTo>
                  <a:cubicBezTo>
                    <a:pt x="153" y="128"/>
                    <a:pt x="153" y="128"/>
                    <a:pt x="153" y="128"/>
                  </a:cubicBezTo>
                  <a:cubicBezTo>
                    <a:pt x="156" y="128"/>
                    <a:pt x="155" y="128"/>
                    <a:pt x="155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7" y="129"/>
                    <a:pt x="157" y="129"/>
                    <a:pt x="157" y="129"/>
                  </a:cubicBezTo>
                  <a:cubicBezTo>
                    <a:pt x="157" y="130"/>
                    <a:pt x="157" y="130"/>
                    <a:pt x="157" y="130"/>
                  </a:cubicBezTo>
                  <a:cubicBezTo>
                    <a:pt x="158" y="130"/>
                    <a:pt x="158" y="130"/>
                    <a:pt x="158" y="130"/>
                  </a:cubicBezTo>
                  <a:cubicBezTo>
                    <a:pt x="158" y="131"/>
                    <a:pt x="158" y="131"/>
                    <a:pt x="158" y="131"/>
                  </a:cubicBezTo>
                  <a:cubicBezTo>
                    <a:pt x="159" y="131"/>
                    <a:pt x="159" y="131"/>
                    <a:pt x="159" y="131"/>
                  </a:cubicBezTo>
                  <a:cubicBezTo>
                    <a:pt x="159" y="132"/>
                    <a:pt x="159" y="132"/>
                    <a:pt x="159" y="132"/>
                  </a:cubicBezTo>
                  <a:cubicBezTo>
                    <a:pt x="162" y="132"/>
                    <a:pt x="161" y="132"/>
                    <a:pt x="161" y="132"/>
                  </a:cubicBezTo>
                  <a:cubicBezTo>
                    <a:pt x="161" y="134"/>
                    <a:pt x="161" y="134"/>
                    <a:pt x="161" y="134"/>
                  </a:cubicBezTo>
                  <a:cubicBezTo>
                    <a:pt x="159" y="134"/>
                    <a:pt x="159" y="134"/>
                    <a:pt x="159" y="134"/>
                  </a:cubicBezTo>
                  <a:cubicBezTo>
                    <a:pt x="159" y="135"/>
                    <a:pt x="159" y="135"/>
                    <a:pt x="159" y="135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8" y="136"/>
                    <a:pt x="158" y="136"/>
                    <a:pt x="158" y="136"/>
                  </a:cubicBezTo>
                  <a:cubicBezTo>
                    <a:pt x="157" y="136"/>
                    <a:pt x="157" y="136"/>
                    <a:pt x="157" y="136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8" y="137"/>
                    <a:pt x="158" y="137"/>
                    <a:pt x="158" y="137"/>
                  </a:cubicBezTo>
                  <a:cubicBezTo>
                    <a:pt x="158" y="140"/>
                    <a:pt x="158" y="139"/>
                    <a:pt x="158" y="140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59" y="141"/>
                    <a:pt x="159" y="141"/>
                    <a:pt x="159" y="141"/>
                  </a:cubicBezTo>
                  <a:cubicBezTo>
                    <a:pt x="158" y="141"/>
                    <a:pt x="158" y="141"/>
                    <a:pt x="158" y="141"/>
                  </a:cubicBezTo>
                  <a:cubicBezTo>
                    <a:pt x="158" y="140"/>
                    <a:pt x="158" y="140"/>
                    <a:pt x="158" y="140"/>
                  </a:cubicBezTo>
                  <a:cubicBezTo>
                    <a:pt x="155" y="140"/>
                    <a:pt x="156" y="138"/>
                    <a:pt x="155" y="138"/>
                  </a:cubicBezTo>
                  <a:cubicBezTo>
                    <a:pt x="155" y="142"/>
                    <a:pt x="157" y="142"/>
                    <a:pt x="157" y="143"/>
                  </a:cubicBezTo>
                  <a:cubicBezTo>
                    <a:pt x="159" y="143"/>
                    <a:pt x="159" y="143"/>
                    <a:pt x="159" y="143"/>
                  </a:cubicBezTo>
                  <a:cubicBezTo>
                    <a:pt x="159" y="146"/>
                    <a:pt x="159" y="145"/>
                    <a:pt x="159" y="145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60" y="147"/>
                    <a:pt x="160" y="147"/>
                    <a:pt x="160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5"/>
                    <a:pt x="159" y="145"/>
                    <a:pt x="159" y="145"/>
                  </a:cubicBezTo>
                  <a:cubicBezTo>
                    <a:pt x="156" y="145"/>
                    <a:pt x="155" y="145"/>
                    <a:pt x="154" y="145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5"/>
                    <a:pt x="153" y="145"/>
                    <a:pt x="153" y="145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5"/>
                    <a:pt x="152" y="145"/>
                    <a:pt x="152" y="145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1" y="149"/>
                    <a:pt x="151" y="151"/>
                    <a:pt x="151" y="153"/>
                  </a:cubicBezTo>
                  <a:cubicBezTo>
                    <a:pt x="149" y="153"/>
                    <a:pt x="149" y="153"/>
                    <a:pt x="149" y="153"/>
                  </a:cubicBezTo>
                  <a:cubicBezTo>
                    <a:pt x="149" y="154"/>
                    <a:pt x="149" y="154"/>
                    <a:pt x="149" y="154"/>
                  </a:cubicBezTo>
                  <a:cubicBezTo>
                    <a:pt x="152" y="154"/>
                    <a:pt x="153" y="154"/>
                    <a:pt x="153" y="154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4" y="155"/>
                    <a:pt x="154" y="155"/>
                    <a:pt x="154" y="155"/>
                  </a:cubicBezTo>
                  <a:cubicBezTo>
                    <a:pt x="154" y="154"/>
                    <a:pt x="154" y="154"/>
                    <a:pt x="154" y="154"/>
                  </a:cubicBezTo>
                  <a:cubicBezTo>
                    <a:pt x="157" y="154"/>
                    <a:pt x="157" y="154"/>
                    <a:pt x="158" y="154"/>
                  </a:cubicBezTo>
                  <a:cubicBezTo>
                    <a:pt x="158" y="156"/>
                    <a:pt x="158" y="157"/>
                    <a:pt x="158" y="157"/>
                  </a:cubicBezTo>
                  <a:cubicBezTo>
                    <a:pt x="155" y="157"/>
                    <a:pt x="156" y="157"/>
                    <a:pt x="155" y="157"/>
                  </a:cubicBezTo>
                  <a:cubicBezTo>
                    <a:pt x="155" y="160"/>
                    <a:pt x="155" y="161"/>
                    <a:pt x="155" y="162"/>
                  </a:cubicBezTo>
                  <a:cubicBezTo>
                    <a:pt x="157" y="162"/>
                    <a:pt x="157" y="162"/>
                    <a:pt x="157" y="162"/>
                  </a:cubicBezTo>
                  <a:cubicBezTo>
                    <a:pt x="157" y="165"/>
                    <a:pt x="157" y="164"/>
                    <a:pt x="157" y="164"/>
                  </a:cubicBezTo>
                  <a:cubicBezTo>
                    <a:pt x="155" y="164"/>
                    <a:pt x="155" y="164"/>
                    <a:pt x="155" y="164"/>
                  </a:cubicBezTo>
                  <a:cubicBezTo>
                    <a:pt x="155" y="166"/>
                    <a:pt x="155" y="166"/>
                    <a:pt x="155" y="166"/>
                  </a:cubicBezTo>
                  <a:cubicBezTo>
                    <a:pt x="159" y="165"/>
                    <a:pt x="159" y="167"/>
                    <a:pt x="160" y="167"/>
                  </a:cubicBezTo>
                  <a:cubicBezTo>
                    <a:pt x="160" y="168"/>
                    <a:pt x="160" y="168"/>
                    <a:pt x="160" y="168"/>
                  </a:cubicBezTo>
                  <a:cubicBezTo>
                    <a:pt x="159" y="168"/>
                    <a:pt x="159" y="168"/>
                    <a:pt x="159" y="168"/>
                  </a:cubicBezTo>
                  <a:cubicBezTo>
                    <a:pt x="159" y="169"/>
                    <a:pt x="159" y="169"/>
                    <a:pt x="159" y="169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58" y="166"/>
                    <a:pt x="158" y="167"/>
                    <a:pt x="158" y="167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7" y="168"/>
                    <a:pt x="157" y="168"/>
                    <a:pt x="157" y="168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55" y="169"/>
                    <a:pt x="155" y="169"/>
                    <a:pt x="155" y="169"/>
                  </a:cubicBezTo>
                  <a:cubicBezTo>
                    <a:pt x="157" y="169"/>
                    <a:pt x="157" y="169"/>
                    <a:pt x="157" y="169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55" y="170"/>
                    <a:pt x="155" y="170"/>
                    <a:pt x="155" y="170"/>
                  </a:cubicBezTo>
                  <a:cubicBezTo>
                    <a:pt x="155" y="172"/>
                    <a:pt x="155" y="172"/>
                    <a:pt x="155" y="172"/>
                  </a:cubicBezTo>
                  <a:cubicBezTo>
                    <a:pt x="158" y="172"/>
                    <a:pt x="157" y="170"/>
                    <a:pt x="158" y="170"/>
                  </a:cubicBezTo>
                  <a:cubicBezTo>
                    <a:pt x="158" y="173"/>
                    <a:pt x="158" y="174"/>
                    <a:pt x="158" y="174"/>
                  </a:cubicBezTo>
                  <a:cubicBezTo>
                    <a:pt x="159" y="172"/>
                    <a:pt x="159" y="173"/>
                    <a:pt x="160" y="173"/>
                  </a:cubicBezTo>
                  <a:cubicBezTo>
                    <a:pt x="160" y="174"/>
                    <a:pt x="160" y="174"/>
                    <a:pt x="160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62" y="173"/>
                    <a:pt x="162" y="173"/>
                    <a:pt x="162" y="173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1" y="175"/>
                    <a:pt x="161" y="175"/>
                    <a:pt x="161" y="175"/>
                  </a:cubicBezTo>
                  <a:cubicBezTo>
                    <a:pt x="162" y="175"/>
                    <a:pt x="162" y="175"/>
                    <a:pt x="162" y="175"/>
                  </a:cubicBezTo>
                  <a:cubicBezTo>
                    <a:pt x="162" y="176"/>
                    <a:pt x="162" y="176"/>
                    <a:pt x="162" y="176"/>
                  </a:cubicBezTo>
                  <a:cubicBezTo>
                    <a:pt x="160" y="176"/>
                    <a:pt x="160" y="176"/>
                    <a:pt x="160" y="176"/>
                  </a:cubicBezTo>
                  <a:cubicBezTo>
                    <a:pt x="160" y="175"/>
                    <a:pt x="160" y="175"/>
                    <a:pt x="160" y="175"/>
                  </a:cubicBezTo>
                  <a:cubicBezTo>
                    <a:pt x="159" y="175"/>
                    <a:pt x="159" y="175"/>
                    <a:pt x="159" y="175"/>
                  </a:cubicBezTo>
                  <a:cubicBezTo>
                    <a:pt x="159" y="174"/>
                    <a:pt x="159" y="174"/>
                    <a:pt x="159" y="174"/>
                  </a:cubicBezTo>
                  <a:cubicBezTo>
                    <a:pt x="156" y="174"/>
                    <a:pt x="156" y="174"/>
                    <a:pt x="155" y="174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53" y="173"/>
                    <a:pt x="153" y="173"/>
                    <a:pt x="153" y="173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2" y="173"/>
                    <a:pt x="152" y="173"/>
                    <a:pt x="152" y="173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48" y="175"/>
                    <a:pt x="148" y="177"/>
                    <a:pt x="148" y="176"/>
                  </a:cubicBezTo>
                  <a:cubicBezTo>
                    <a:pt x="151" y="176"/>
                    <a:pt x="150" y="176"/>
                    <a:pt x="151" y="176"/>
                  </a:cubicBezTo>
                  <a:cubicBezTo>
                    <a:pt x="151" y="177"/>
                    <a:pt x="151" y="177"/>
                    <a:pt x="151" y="177"/>
                  </a:cubicBezTo>
                  <a:cubicBezTo>
                    <a:pt x="148" y="177"/>
                    <a:pt x="149" y="177"/>
                    <a:pt x="148" y="177"/>
                  </a:cubicBezTo>
                  <a:cubicBezTo>
                    <a:pt x="148" y="179"/>
                    <a:pt x="148" y="179"/>
                    <a:pt x="148" y="179"/>
                  </a:cubicBezTo>
                  <a:cubicBezTo>
                    <a:pt x="147" y="179"/>
                    <a:pt x="147" y="179"/>
                    <a:pt x="147" y="179"/>
                  </a:cubicBezTo>
                  <a:cubicBezTo>
                    <a:pt x="147" y="182"/>
                    <a:pt x="147" y="183"/>
                    <a:pt x="147" y="183"/>
                  </a:cubicBezTo>
                  <a:cubicBezTo>
                    <a:pt x="146" y="183"/>
                    <a:pt x="146" y="183"/>
                    <a:pt x="146" y="183"/>
                  </a:cubicBezTo>
                  <a:cubicBezTo>
                    <a:pt x="146" y="185"/>
                    <a:pt x="146" y="185"/>
                    <a:pt x="146" y="185"/>
                  </a:cubicBezTo>
                  <a:cubicBezTo>
                    <a:pt x="145" y="185"/>
                    <a:pt x="145" y="185"/>
                    <a:pt x="145" y="185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6" y="186"/>
                    <a:pt x="146" y="186"/>
                    <a:pt x="146" y="186"/>
                  </a:cubicBezTo>
                  <a:cubicBezTo>
                    <a:pt x="146" y="187"/>
                    <a:pt x="146" y="187"/>
                    <a:pt x="146" y="187"/>
                  </a:cubicBezTo>
                  <a:cubicBezTo>
                    <a:pt x="147" y="187"/>
                    <a:pt x="147" y="187"/>
                    <a:pt x="147" y="187"/>
                  </a:cubicBezTo>
                  <a:cubicBezTo>
                    <a:pt x="147" y="188"/>
                    <a:pt x="147" y="188"/>
                    <a:pt x="147" y="188"/>
                  </a:cubicBezTo>
                  <a:cubicBezTo>
                    <a:pt x="151" y="188"/>
                    <a:pt x="154" y="188"/>
                    <a:pt x="157" y="188"/>
                  </a:cubicBezTo>
                  <a:cubicBezTo>
                    <a:pt x="157" y="187"/>
                    <a:pt x="157" y="187"/>
                    <a:pt x="157" y="187"/>
                  </a:cubicBezTo>
                  <a:cubicBezTo>
                    <a:pt x="159" y="187"/>
                    <a:pt x="159" y="187"/>
                    <a:pt x="159" y="187"/>
                  </a:cubicBezTo>
                  <a:cubicBezTo>
                    <a:pt x="159" y="186"/>
                    <a:pt x="159" y="186"/>
                    <a:pt x="159" y="186"/>
                  </a:cubicBezTo>
                  <a:cubicBezTo>
                    <a:pt x="162" y="186"/>
                    <a:pt x="161" y="186"/>
                    <a:pt x="161" y="186"/>
                  </a:cubicBezTo>
                  <a:cubicBezTo>
                    <a:pt x="160" y="185"/>
                    <a:pt x="160" y="185"/>
                    <a:pt x="160" y="185"/>
                  </a:cubicBezTo>
                  <a:cubicBezTo>
                    <a:pt x="163" y="185"/>
                    <a:pt x="163" y="186"/>
                    <a:pt x="164" y="186"/>
                  </a:cubicBezTo>
                  <a:cubicBezTo>
                    <a:pt x="164" y="189"/>
                    <a:pt x="164" y="188"/>
                    <a:pt x="164" y="188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65" y="190"/>
                    <a:pt x="165" y="189"/>
                    <a:pt x="165" y="189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6" y="187"/>
                    <a:pt x="166" y="187"/>
                    <a:pt x="166" y="187"/>
                  </a:cubicBezTo>
                  <a:cubicBezTo>
                    <a:pt x="167" y="188"/>
                    <a:pt x="167" y="188"/>
                    <a:pt x="167" y="188"/>
                  </a:cubicBezTo>
                  <a:cubicBezTo>
                    <a:pt x="167" y="187"/>
                    <a:pt x="167" y="187"/>
                    <a:pt x="167" y="187"/>
                  </a:cubicBezTo>
                  <a:cubicBezTo>
                    <a:pt x="168" y="187"/>
                    <a:pt x="168" y="187"/>
                    <a:pt x="168" y="187"/>
                  </a:cubicBezTo>
                  <a:cubicBezTo>
                    <a:pt x="168" y="188"/>
                    <a:pt x="168" y="188"/>
                    <a:pt x="168" y="188"/>
                  </a:cubicBezTo>
                  <a:cubicBezTo>
                    <a:pt x="171" y="188"/>
                    <a:pt x="170" y="188"/>
                    <a:pt x="171" y="188"/>
                  </a:cubicBezTo>
                  <a:cubicBezTo>
                    <a:pt x="171" y="189"/>
                    <a:pt x="171" y="189"/>
                    <a:pt x="171" y="189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2" y="191"/>
                    <a:pt x="172" y="191"/>
                    <a:pt x="172" y="191"/>
                  </a:cubicBezTo>
                  <a:cubicBezTo>
                    <a:pt x="175" y="191"/>
                    <a:pt x="174" y="191"/>
                    <a:pt x="174" y="191"/>
                  </a:cubicBezTo>
                  <a:cubicBezTo>
                    <a:pt x="174" y="189"/>
                    <a:pt x="174" y="189"/>
                    <a:pt x="174" y="189"/>
                  </a:cubicBezTo>
                  <a:cubicBezTo>
                    <a:pt x="176" y="191"/>
                    <a:pt x="176" y="190"/>
                    <a:pt x="177" y="191"/>
                  </a:cubicBezTo>
                  <a:cubicBezTo>
                    <a:pt x="177" y="192"/>
                    <a:pt x="177" y="192"/>
                    <a:pt x="177" y="192"/>
                  </a:cubicBezTo>
                  <a:cubicBezTo>
                    <a:pt x="180" y="191"/>
                    <a:pt x="180" y="190"/>
                    <a:pt x="181" y="191"/>
                  </a:cubicBezTo>
                  <a:cubicBezTo>
                    <a:pt x="181" y="193"/>
                    <a:pt x="181" y="193"/>
                    <a:pt x="181" y="193"/>
                  </a:cubicBezTo>
                  <a:cubicBezTo>
                    <a:pt x="183" y="193"/>
                    <a:pt x="183" y="193"/>
                    <a:pt x="183" y="193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81" y="194"/>
                    <a:pt x="181" y="194"/>
                    <a:pt x="181" y="194"/>
                  </a:cubicBezTo>
                  <a:cubicBezTo>
                    <a:pt x="181" y="197"/>
                    <a:pt x="181" y="196"/>
                    <a:pt x="181" y="196"/>
                  </a:cubicBezTo>
                  <a:cubicBezTo>
                    <a:pt x="179" y="196"/>
                    <a:pt x="179" y="196"/>
                    <a:pt x="179" y="196"/>
                  </a:cubicBezTo>
                  <a:cubicBezTo>
                    <a:pt x="179" y="198"/>
                    <a:pt x="179" y="198"/>
                    <a:pt x="179" y="198"/>
                  </a:cubicBezTo>
                  <a:cubicBezTo>
                    <a:pt x="180" y="198"/>
                    <a:pt x="180" y="198"/>
                    <a:pt x="180" y="198"/>
                  </a:cubicBezTo>
                  <a:cubicBezTo>
                    <a:pt x="180" y="199"/>
                    <a:pt x="180" y="199"/>
                    <a:pt x="180" y="199"/>
                  </a:cubicBezTo>
                  <a:cubicBezTo>
                    <a:pt x="177" y="199"/>
                    <a:pt x="178" y="199"/>
                    <a:pt x="178" y="199"/>
                  </a:cubicBezTo>
                  <a:cubicBezTo>
                    <a:pt x="178" y="198"/>
                    <a:pt x="178" y="198"/>
                    <a:pt x="178" y="198"/>
                  </a:cubicBezTo>
                  <a:cubicBezTo>
                    <a:pt x="177" y="198"/>
                    <a:pt x="177" y="198"/>
                    <a:pt x="177" y="198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4" y="199"/>
                    <a:pt x="175" y="199"/>
                    <a:pt x="174" y="199"/>
                  </a:cubicBezTo>
                  <a:cubicBezTo>
                    <a:pt x="174" y="200"/>
                    <a:pt x="174" y="200"/>
                    <a:pt x="174" y="200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3" y="201"/>
                    <a:pt x="173" y="201"/>
                    <a:pt x="173" y="201"/>
                  </a:cubicBezTo>
                  <a:cubicBezTo>
                    <a:pt x="172" y="201"/>
                    <a:pt x="172" y="201"/>
                    <a:pt x="172" y="201"/>
                  </a:cubicBezTo>
                  <a:cubicBezTo>
                    <a:pt x="172" y="202"/>
                    <a:pt x="172" y="202"/>
                    <a:pt x="172" y="202"/>
                  </a:cubicBezTo>
                  <a:cubicBezTo>
                    <a:pt x="173" y="202"/>
                    <a:pt x="173" y="202"/>
                    <a:pt x="173" y="202"/>
                  </a:cubicBezTo>
                  <a:cubicBezTo>
                    <a:pt x="173" y="205"/>
                    <a:pt x="173" y="204"/>
                    <a:pt x="173" y="205"/>
                  </a:cubicBezTo>
                  <a:cubicBezTo>
                    <a:pt x="176" y="205"/>
                    <a:pt x="175" y="205"/>
                    <a:pt x="175" y="205"/>
                  </a:cubicBezTo>
                  <a:cubicBezTo>
                    <a:pt x="175" y="206"/>
                    <a:pt x="175" y="206"/>
                    <a:pt x="175" y="206"/>
                  </a:cubicBezTo>
                  <a:cubicBezTo>
                    <a:pt x="178" y="206"/>
                    <a:pt x="178" y="206"/>
                    <a:pt x="178" y="206"/>
                  </a:cubicBezTo>
                  <a:cubicBezTo>
                    <a:pt x="178" y="207"/>
                    <a:pt x="178" y="207"/>
                    <a:pt x="178" y="207"/>
                  </a:cubicBezTo>
                  <a:cubicBezTo>
                    <a:pt x="177" y="206"/>
                    <a:pt x="177" y="206"/>
                    <a:pt x="177" y="206"/>
                  </a:cubicBezTo>
                  <a:cubicBezTo>
                    <a:pt x="177" y="209"/>
                    <a:pt x="177" y="208"/>
                    <a:pt x="177" y="208"/>
                  </a:cubicBezTo>
                  <a:cubicBezTo>
                    <a:pt x="175" y="208"/>
                    <a:pt x="175" y="208"/>
                    <a:pt x="175" y="208"/>
                  </a:cubicBezTo>
                  <a:cubicBezTo>
                    <a:pt x="175" y="209"/>
                    <a:pt x="175" y="209"/>
                    <a:pt x="175" y="209"/>
                  </a:cubicBezTo>
                  <a:cubicBezTo>
                    <a:pt x="173" y="209"/>
                    <a:pt x="172" y="209"/>
                    <a:pt x="172" y="209"/>
                  </a:cubicBezTo>
                  <a:cubicBezTo>
                    <a:pt x="172" y="208"/>
                    <a:pt x="172" y="208"/>
                    <a:pt x="172" y="208"/>
                  </a:cubicBezTo>
                  <a:cubicBezTo>
                    <a:pt x="169" y="208"/>
                    <a:pt x="170" y="207"/>
                    <a:pt x="170" y="207"/>
                  </a:cubicBezTo>
                  <a:cubicBezTo>
                    <a:pt x="170" y="208"/>
                    <a:pt x="170" y="208"/>
                    <a:pt x="170" y="208"/>
                  </a:cubicBezTo>
                  <a:cubicBezTo>
                    <a:pt x="167" y="208"/>
                    <a:pt x="167" y="208"/>
                    <a:pt x="167" y="208"/>
                  </a:cubicBezTo>
                  <a:cubicBezTo>
                    <a:pt x="167" y="207"/>
                    <a:pt x="167" y="207"/>
                    <a:pt x="167" y="207"/>
                  </a:cubicBezTo>
                  <a:cubicBezTo>
                    <a:pt x="162" y="208"/>
                    <a:pt x="159" y="207"/>
                    <a:pt x="157" y="206"/>
                  </a:cubicBezTo>
                  <a:cubicBezTo>
                    <a:pt x="157" y="205"/>
                    <a:pt x="157" y="205"/>
                    <a:pt x="157" y="205"/>
                  </a:cubicBezTo>
                  <a:cubicBezTo>
                    <a:pt x="151" y="205"/>
                    <a:pt x="147" y="205"/>
                    <a:pt x="143" y="205"/>
                  </a:cubicBezTo>
                  <a:cubicBezTo>
                    <a:pt x="143" y="204"/>
                    <a:pt x="143" y="204"/>
                    <a:pt x="143" y="204"/>
                  </a:cubicBezTo>
                  <a:cubicBezTo>
                    <a:pt x="141" y="207"/>
                    <a:pt x="143" y="210"/>
                    <a:pt x="141" y="212"/>
                  </a:cubicBezTo>
                  <a:cubicBezTo>
                    <a:pt x="138" y="212"/>
                    <a:pt x="139" y="214"/>
                    <a:pt x="139" y="214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17"/>
                    <a:pt x="138" y="218"/>
                    <a:pt x="138" y="218"/>
                  </a:cubicBezTo>
                  <a:cubicBezTo>
                    <a:pt x="139" y="218"/>
                    <a:pt x="139" y="218"/>
                    <a:pt x="139" y="218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8" y="220"/>
                    <a:pt x="138" y="220"/>
                    <a:pt x="138" y="220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6" y="223"/>
                    <a:pt x="136" y="222"/>
                    <a:pt x="136" y="223"/>
                  </a:cubicBezTo>
                  <a:cubicBezTo>
                    <a:pt x="140" y="222"/>
                    <a:pt x="138" y="227"/>
                    <a:pt x="139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0" y="230"/>
                    <a:pt x="140" y="230"/>
                    <a:pt x="140" y="230"/>
                  </a:cubicBezTo>
                  <a:cubicBezTo>
                    <a:pt x="141" y="230"/>
                    <a:pt x="141" y="230"/>
                    <a:pt x="141" y="230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0"/>
                    <a:pt x="140" y="230"/>
                    <a:pt x="140" y="230"/>
                  </a:cubicBezTo>
                  <a:cubicBezTo>
                    <a:pt x="137" y="230"/>
                    <a:pt x="136" y="230"/>
                    <a:pt x="135" y="230"/>
                  </a:cubicBezTo>
                  <a:cubicBezTo>
                    <a:pt x="135" y="231"/>
                    <a:pt x="135" y="231"/>
                    <a:pt x="135" y="231"/>
                  </a:cubicBezTo>
                  <a:cubicBezTo>
                    <a:pt x="133" y="231"/>
                    <a:pt x="132" y="231"/>
                    <a:pt x="132" y="231"/>
                  </a:cubicBezTo>
                  <a:cubicBezTo>
                    <a:pt x="132" y="230"/>
                    <a:pt x="132" y="230"/>
                    <a:pt x="132" y="230"/>
                  </a:cubicBezTo>
                  <a:cubicBezTo>
                    <a:pt x="128" y="230"/>
                    <a:pt x="128" y="228"/>
                    <a:pt x="128" y="227"/>
                  </a:cubicBezTo>
                  <a:cubicBezTo>
                    <a:pt x="125" y="227"/>
                    <a:pt x="126" y="227"/>
                    <a:pt x="126" y="227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2" y="225"/>
                    <a:pt x="121" y="226"/>
                    <a:pt x="121" y="225"/>
                  </a:cubicBezTo>
                  <a:cubicBezTo>
                    <a:pt x="121" y="228"/>
                    <a:pt x="121" y="229"/>
                    <a:pt x="121" y="230"/>
                  </a:cubicBezTo>
                  <a:cubicBezTo>
                    <a:pt x="122" y="230"/>
                    <a:pt x="122" y="230"/>
                    <a:pt x="122" y="230"/>
                  </a:cubicBezTo>
                  <a:cubicBezTo>
                    <a:pt x="122" y="232"/>
                    <a:pt x="122" y="232"/>
                    <a:pt x="122" y="232"/>
                  </a:cubicBezTo>
                  <a:cubicBezTo>
                    <a:pt x="125" y="232"/>
                    <a:pt x="124" y="232"/>
                    <a:pt x="124" y="232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7" y="233"/>
                    <a:pt x="128" y="235"/>
                    <a:pt x="128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7" y="236"/>
                    <a:pt x="127" y="236"/>
                    <a:pt x="127" y="236"/>
                  </a:cubicBezTo>
                  <a:cubicBezTo>
                    <a:pt x="127" y="237"/>
                    <a:pt x="127" y="237"/>
                    <a:pt x="127" y="237"/>
                  </a:cubicBezTo>
                  <a:cubicBezTo>
                    <a:pt x="124" y="237"/>
                    <a:pt x="123" y="237"/>
                    <a:pt x="122" y="237"/>
                  </a:cubicBezTo>
                  <a:cubicBezTo>
                    <a:pt x="122" y="234"/>
                    <a:pt x="122" y="235"/>
                    <a:pt x="122" y="234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0" y="232"/>
                    <a:pt x="119" y="232"/>
                    <a:pt x="117" y="232"/>
                  </a:cubicBezTo>
                  <a:cubicBezTo>
                    <a:pt x="118" y="229"/>
                    <a:pt x="116" y="230"/>
                    <a:pt x="116" y="230"/>
                  </a:cubicBezTo>
                  <a:cubicBezTo>
                    <a:pt x="116" y="231"/>
                    <a:pt x="116" y="231"/>
                    <a:pt x="116" y="231"/>
                  </a:cubicBezTo>
                  <a:cubicBezTo>
                    <a:pt x="115" y="229"/>
                    <a:pt x="114" y="230"/>
                    <a:pt x="114" y="230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1" y="228"/>
                    <a:pt x="112" y="228"/>
                    <a:pt x="111" y="228"/>
                  </a:cubicBezTo>
                  <a:cubicBezTo>
                    <a:pt x="111" y="230"/>
                    <a:pt x="111" y="230"/>
                    <a:pt x="111" y="230"/>
                  </a:cubicBezTo>
                  <a:cubicBezTo>
                    <a:pt x="113" y="230"/>
                    <a:pt x="113" y="230"/>
                    <a:pt x="113" y="230"/>
                  </a:cubicBezTo>
                  <a:cubicBezTo>
                    <a:pt x="113" y="232"/>
                    <a:pt x="114" y="233"/>
                    <a:pt x="114" y="233"/>
                  </a:cubicBezTo>
                  <a:cubicBezTo>
                    <a:pt x="113" y="233"/>
                    <a:pt x="113" y="233"/>
                    <a:pt x="113" y="233"/>
                  </a:cubicBezTo>
                  <a:cubicBezTo>
                    <a:pt x="113" y="232"/>
                    <a:pt x="113" y="232"/>
                    <a:pt x="113" y="232"/>
                  </a:cubicBezTo>
                  <a:cubicBezTo>
                    <a:pt x="111" y="232"/>
                    <a:pt x="111" y="232"/>
                    <a:pt x="111" y="232"/>
                  </a:cubicBezTo>
                  <a:cubicBezTo>
                    <a:pt x="111" y="231"/>
                    <a:pt x="111" y="231"/>
                    <a:pt x="111" y="231"/>
                  </a:cubicBezTo>
                  <a:cubicBezTo>
                    <a:pt x="110" y="232"/>
                    <a:pt x="110" y="232"/>
                    <a:pt x="110" y="232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08" y="231"/>
                    <a:pt x="108" y="231"/>
                    <a:pt x="108" y="231"/>
                  </a:cubicBezTo>
                  <a:cubicBezTo>
                    <a:pt x="108" y="230"/>
                    <a:pt x="108" y="230"/>
                    <a:pt x="108" y="230"/>
                  </a:cubicBezTo>
                  <a:cubicBezTo>
                    <a:pt x="103" y="229"/>
                    <a:pt x="105" y="233"/>
                    <a:pt x="104" y="233"/>
                  </a:cubicBezTo>
                  <a:cubicBezTo>
                    <a:pt x="107" y="233"/>
                    <a:pt x="109" y="233"/>
                    <a:pt x="109" y="233"/>
                  </a:cubicBezTo>
                  <a:cubicBezTo>
                    <a:pt x="109" y="234"/>
                    <a:pt x="109" y="234"/>
                    <a:pt x="109" y="234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6" y="237"/>
                    <a:pt x="106" y="237"/>
                    <a:pt x="106" y="237"/>
                  </a:cubicBezTo>
                  <a:cubicBezTo>
                    <a:pt x="108" y="237"/>
                    <a:pt x="108" y="237"/>
                    <a:pt x="108" y="237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9" y="236"/>
                    <a:pt x="109" y="236"/>
                    <a:pt x="109" y="236"/>
                  </a:cubicBezTo>
                  <a:cubicBezTo>
                    <a:pt x="109" y="238"/>
                    <a:pt x="109" y="239"/>
                    <a:pt x="109" y="239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8" y="241"/>
                    <a:pt x="108" y="240"/>
                    <a:pt x="108" y="240"/>
                  </a:cubicBezTo>
                  <a:cubicBezTo>
                    <a:pt x="111" y="240"/>
                    <a:pt x="110" y="240"/>
                    <a:pt x="110" y="240"/>
                  </a:cubicBezTo>
                  <a:cubicBezTo>
                    <a:pt x="110" y="239"/>
                    <a:pt x="110" y="239"/>
                    <a:pt x="110" y="239"/>
                  </a:cubicBezTo>
                  <a:cubicBezTo>
                    <a:pt x="111" y="240"/>
                    <a:pt x="111" y="240"/>
                    <a:pt x="111" y="240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110" y="243"/>
                    <a:pt x="110" y="242"/>
                    <a:pt x="110" y="243"/>
                  </a:cubicBezTo>
                  <a:cubicBezTo>
                    <a:pt x="113" y="243"/>
                    <a:pt x="112" y="243"/>
                    <a:pt x="113" y="243"/>
                  </a:cubicBezTo>
                  <a:cubicBezTo>
                    <a:pt x="113" y="244"/>
                    <a:pt x="113" y="244"/>
                    <a:pt x="113" y="244"/>
                  </a:cubicBezTo>
                  <a:cubicBezTo>
                    <a:pt x="115" y="244"/>
                    <a:pt x="115" y="244"/>
                    <a:pt x="115" y="244"/>
                  </a:cubicBezTo>
                  <a:cubicBezTo>
                    <a:pt x="115" y="247"/>
                    <a:pt x="115" y="246"/>
                    <a:pt x="115" y="246"/>
                  </a:cubicBezTo>
                  <a:cubicBezTo>
                    <a:pt x="114" y="246"/>
                    <a:pt x="114" y="246"/>
                    <a:pt x="114" y="246"/>
                  </a:cubicBezTo>
                  <a:cubicBezTo>
                    <a:pt x="114" y="245"/>
                    <a:pt x="114" y="245"/>
                    <a:pt x="114" y="245"/>
                  </a:cubicBezTo>
                  <a:cubicBezTo>
                    <a:pt x="113" y="245"/>
                    <a:pt x="113" y="245"/>
                    <a:pt x="113" y="245"/>
                  </a:cubicBezTo>
                  <a:cubicBezTo>
                    <a:pt x="113" y="244"/>
                    <a:pt x="113" y="244"/>
                    <a:pt x="113" y="244"/>
                  </a:cubicBezTo>
                  <a:cubicBezTo>
                    <a:pt x="111" y="244"/>
                    <a:pt x="111" y="244"/>
                    <a:pt x="111" y="244"/>
                  </a:cubicBezTo>
                  <a:cubicBezTo>
                    <a:pt x="111" y="245"/>
                    <a:pt x="111" y="245"/>
                    <a:pt x="111" y="245"/>
                  </a:cubicBezTo>
                  <a:cubicBezTo>
                    <a:pt x="110" y="245"/>
                    <a:pt x="110" y="245"/>
                    <a:pt x="110" y="245"/>
                  </a:cubicBezTo>
                  <a:cubicBezTo>
                    <a:pt x="110" y="246"/>
                    <a:pt x="110" y="246"/>
                    <a:pt x="110" y="246"/>
                  </a:cubicBezTo>
                  <a:cubicBezTo>
                    <a:pt x="111" y="246"/>
                    <a:pt x="111" y="246"/>
                    <a:pt x="111" y="246"/>
                  </a:cubicBezTo>
                  <a:cubicBezTo>
                    <a:pt x="111" y="249"/>
                    <a:pt x="111" y="248"/>
                    <a:pt x="111" y="249"/>
                  </a:cubicBezTo>
                  <a:cubicBezTo>
                    <a:pt x="113" y="249"/>
                    <a:pt x="113" y="249"/>
                    <a:pt x="113" y="249"/>
                  </a:cubicBezTo>
                  <a:cubicBezTo>
                    <a:pt x="113" y="251"/>
                    <a:pt x="113" y="252"/>
                    <a:pt x="113" y="252"/>
                  </a:cubicBezTo>
                  <a:cubicBezTo>
                    <a:pt x="110" y="252"/>
                    <a:pt x="110" y="254"/>
                    <a:pt x="110" y="253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09" y="252"/>
                    <a:pt x="109" y="252"/>
                    <a:pt x="109" y="252"/>
                  </a:cubicBezTo>
                  <a:cubicBezTo>
                    <a:pt x="109" y="249"/>
                    <a:pt x="109" y="250"/>
                    <a:pt x="109" y="250"/>
                  </a:cubicBezTo>
                  <a:cubicBezTo>
                    <a:pt x="106" y="250"/>
                    <a:pt x="107" y="250"/>
                    <a:pt x="107" y="250"/>
                  </a:cubicBezTo>
                  <a:cubicBezTo>
                    <a:pt x="107" y="249"/>
                    <a:pt x="107" y="249"/>
                    <a:pt x="107" y="249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4" y="251"/>
                    <a:pt x="104" y="251"/>
                    <a:pt x="104" y="251"/>
                  </a:cubicBezTo>
                  <a:cubicBezTo>
                    <a:pt x="102" y="251"/>
                    <a:pt x="102" y="251"/>
                    <a:pt x="102" y="251"/>
                  </a:cubicBezTo>
                  <a:cubicBezTo>
                    <a:pt x="102" y="252"/>
                    <a:pt x="102" y="252"/>
                    <a:pt x="102" y="252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01" y="253"/>
                    <a:pt x="101" y="253"/>
                    <a:pt x="101" y="253"/>
                  </a:cubicBezTo>
                  <a:cubicBezTo>
                    <a:pt x="98" y="253"/>
                    <a:pt x="99" y="253"/>
                    <a:pt x="98" y="253"/>
                  </a:cubicBezTo>
                  <a:cubicBezTo>
                    <a:pt x="98" y="255"/>
                    <a:pt x="98" y="255"/>
                    <a:pt x="98" y="255"/>
                  </a:cubicBezTo>
                  <a:cubicBezTo>
                    <a:pt x="101" y="255"/>
                    <a:pt x="102" y="255"/>
                    <a:pt x="102" y="255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7"/>
                    <a:pt x="105" y="257"/>
                    <a:pt x="107" y="257"/>
                  </a:cubicBezTo>
                  <a:cubicBezTo>
                    <a:pt x="107" y="256"/>
                    <a:pt x="107" y="256"/>
                    <a:pt x="107" y="256"/>
                  </a:cubicBezTo>
                  <a:cubicBezTo>
                    <a:pt x="109" y="256"/>
                    <a:pt x="109" y="257"/>
                    <a:pt x="109" y="257"/>
                  </a:cubicBezTo>
                  <a:cubicBezTo>
                    <a:pt x="109" y="256"/>
                    <a:pt x="109" y="256"/>
                    <a:pt x="109" y="256"/>
                  </a:cubicBezTo>
                  <a:cubicBezTo>
                    <a:pt x="110" y="256"/>
                    <a:pt x="110" y="256"/>
                    <a:pt x="110" y="256"/>
                  </a:cubicBezTo>
                  <a:cubicBezTo>
                    <a:pt x="110" y="257"/>
                    <a:pt x="110" y="257"/>
                    <a:pt x="110" y="257"/>
                  </a:cubicBezTo>
                  <a:cubicBezTo>
                    <a:pt x="111" y="257"/>
                    <a:pt x="111" y="257"/>
                    <a:pt x="111" y="257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113" y="258"/>
                    <a:pt x="113" y="258"/>
                    <a:pt x="113" y="258"/>
                  </a:cubicBezTo>
                  <a:cubicBezTo>
                    <a:pt x="113" y="261"/>
                    <a:pt x="113" y="262"/>
                    <a:pt x="113" y="263"/>
                  </a:cubicBezTo>
                  <a:cubicBezTo>
                    <a:pt x="114" y="263"/>
                    <a:pt x="114" y="263"/>
                    <a:pt x="114" y="263"/>
                  </a:cubicBezTo>
                  <a:cubicBezTo>
                    <a:pt x="114" y="264"/>
                    <a:pt x="114" y="264"/>
                    <a:pt x="114" y="264"/>
                  </a:cubicBezTo>
                  <a:cubicBezTo>
                    <a:pt x="117" y="265"/>
                    <a:pt x="117" y="266"/>
                    <a:pt x="117" y="265"/>
                  </a:cubicBezTo>
                  <a:cubicBezTo>
                    <a:pt x="117" y="266"/>
                    <a:pt x="117" y="266"/>
                    <a:pt x="117" y="266"/>
                  </a:cubicBezTo>
                  <a:cubicBezTo>
                    <a:pt x="121" y="266"/>
                    <a:pt x="122" y="266"/>
                    <a:pt x="123" y="266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4" y="265"/>
                    <a:pt x="124" y="265"/>
                    <a:pt x="124" y="265"/>
                  </a:cubicBezTo>
                  <a:cubicBezTo>
                    <a:pt x="124" y="263"/>
                    <a:pt x="124" y="262"/>
                    <a:pt x="124" y="262"/>
                  </a:cubicBezTo>
                  <a:cubicBezTo>
                    <a:pt x="126" y="262"/>
                    <a:pt x="126" y="262"/>
                    <a:pt x="126" y="262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27" y="260"/>
                    <a:pt x="127" y="260"/>
                    <a:pt x="127" y="260"/>
                  </a:cubicBezTo>
                  <a:cubicBezTo>
                    <a:pt x="127" y="262"/>
                    <a:pt x="127" y="262"/>
                    <a:pt x="127" y="262"/>
                  </a:cubicBezTo>
                  <a:cubicBezTo>
                    <a:pt x="130" y="262"/>
                    <a:pt x="129" y="262"/>
                    <a:pt x="129" y="262"/>
                  </a:cubicBezTo>
                  <a:cubicBezTo>
                    <a:pt x="126" y="264"/>
                    <a:pt x="129" y="266"/>
                    <a:pt x="128" y="266"/>
                  </a:cubicBezTo>
                  <a:cubicBezTo>
                    <a:pt x="129" y="266"/>
                    <a:pt x="129" y="266"/>
                    <a:pt x="129" y="266"/>
                  </a:cubicBezTo>
                  <a:cubicBezTo>
                    <a:pt x="129" y="265"/>
                    <a:pt x="129" y="265"/>
                    <a:pt x="129" y="265"/>
                  </a:cubicBezTo>
                  <a:cubicBezTo>
                    <a:pt x="130" y="265"/>
                    <a:pt x="130" y="265"/>
                    <a:pt x="130" y="265"/>
                  </a:cubicBezTo>
                  <a:cubicBezTo>
                    <a:pt x="130" y="266"/>
                    <a:pt x="130" y="266"/>
                    <a:pt x="130" y="266"/>
                  </a:cubicBezTo>
                  <a:cubicBezTo>
                    <a:pt x="132" y="266"/>
                    <a:pt x="132" y="266"/>
                    <a:pt x="132" y="266"/>
                  </a:cubicBezTo>
                  <a:cubicBezTo>
                    <a:pt x="132" y="265"/>
                    <a:pt x="132" y="265"/>
                    <a:pt x="132" y="265"/>
                  </a:cubicBezTo>
                  <a:cubicBezTo>
                    <a:pt x="133" y="265"/>
                    <a:pt x="133" y="265"/>
                    <a:pt x="133" y="265"/>
                  </a:cubicBezTo>
                  <a:cubicBezTo>
                    <a:pt x="133" y="264"/>
                    <a:pt x="133" y="264"/>
                    <a:pt x="133" y="264"/>
                  </a:cubicBezTo>
                  <a:cubicBezTo>
                    <a:pt x="134" y="264"/>
                    <a:pt x="134" y="264"/>
                    <a:pt x="134" y="264"/>
                  </a:cubicBezTo>
                  <a:cubicBezTo>
                    <a:pt x="134" y="263"/>
                    <a:pt x="134" y="263"/>
                    <a:pt x="134" y="263"/>
                  </a:cubicBezTo>
                  <a:cubicBezTo>
                    <a:pt x="135" y="263"/>
                    <a:pt x="135" y="263"/>
                    <a:pt x="135" y="263"/>
                  </a:cubicBezTo>
                  <a:cubicBezTo>
                    <a:pt x="135" y="264"/>
                    <a:pt x="135" y="264"/>
                    <a:pt x="135" y="264"/>
                  </a:cubicBezTo>
                  <a:cubicBezTo>
                    <a:pt x="134" y="264"/>
                    <a:pt x="134" y="264"/>
                    <a:pt x="134" y="264"/>
                  </a:cubicBezTo>
                  <a:cubicBezTo>
                    <a:pt x="134" y="267"/>
                    <a:pt x="134" y="266"/>
                    <a:pt x="134" y="266"/>
                  </a:cubicBezTo>
                  <a:cubicBezTo>
                    <a:pt x="137" y="266"/>
                    <a:pt x="136" y="266"/>
                    <a:pt x="136" y="266"/>
                  </a:cubicBezTo>
                  <a:cubicBezTo>
                    <a:pt x="136" y="269"/>
                    <a:pt x="136" y="268"/>
                    <a:pt x="136" y="269"/>
                  </a:cubicBezTo>
                  <a:cubicBezTo>
                    <a:pt x="133" y="268"/>
                    <a:pt x="132" y="271"/>
                    <a:pt x="132" y="270"/>
                  </a:cubicBezTo>
                  <a:cubicBezTo>
                    <a:pt x="132" y="269"/>
                    <a:pt x="132" y="269"/>
                    <a:pt x="132" y="269"/>
                  </a:cubicBezTo>
                  <a:cubicBezTo>
                    <a:pt x="130" y="269"/>
                    <a:pt x="130" y="269"/>
                    <a:pt x="130" y="269"/>
                  </a:cubicBezTo>
                  <a:cubicBezTo>
                    <a:pt x="130" y="270"/>
                    <a:pt x="130" y="270"/>
                    <a:pt x="130" y="270"/>
                  </a:cubicBezTo>
                  <a:cubicBezTo>
                    <a:pt x="128" y="270"/>
                    <a:pt x="126" y="270"/>
                    <a:pt x="126" y="270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4" y="271"/>
                    <a:pt x="124" y="271"/>
                    <a:pt x="124" y="271"/>
                  </a:cubicBezTo>
                  <a:cubicBezTo>
                    <a:pt x="124" y="272"/>
                    <a:pt x="124" y="272"/>
                    <a:pt x="124" y="272"/>
                  </a:cubicBezTo>
                  <a:cubicBezTo>
                    <a:pt x="126" y="272"/>
                    <a:pt x="126" y="272"/>
                    <a:pt x="126" y="272"/>
                  </a:cubicBezTo>
                  <a:cubicBezTo>
                    <a:pt x="126" y="275"/>
                    <a:pt x="124" y="275"/>
                    <a:pt x="124" y="275"/>
                  </a:cubicBezTo>
                  <a:cubicBezTo>
                    <a:pt x="124" y="274"/>
                    <a:pt x="124" y="274"/>
                    <a:pt x="124" y="274"/>
                  </a:cubicBezTo>
                  <a:cubicBezTo>
                    <a:pt x="123" y="274"/>
                    <a:pt x="123" y="274"/>
                    <a:pt x="123" y="274"/>
                  </a:cubicBezTo>
                  <a:cubicBezTo>
                    <a:pt x="123" y="276"/>
                    <a:pt x="123" y="276"/>
                    <a:pt x="123" y="276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2" y="277"/>
                    <a:pt x="122" y="277"/>
                    <a:pt x="122" y="277"/>
                  </a:cubicBezTo>
                  <a:cubicBezTo>
                    <a:pt x="123" y="277"/>
                    <a:pt x="123" y="277"/>
                    <a:pt x="123" y="277"/>
                  </a:cubicBezTo>
                  <a:cubicBezTo>
                    <a:pt x="123" y="280"/>
                    <a:pt x="123" y="279"/>
                    <a:pt x="123" y="279"/>
                  </a:cubicBezTo>
                  <a:cubicBezTo>
                    <a:pt x="126" y="279"/>
                    <a:pt x="125" y="279"/>
                    <a:pt x="126" y="279"/>
                  </a:cubicBezTo>
                  <a:cubicBezTo>
                    <a:pt x="126" y="277"/>
                    <a:pt x="126" y="276"/>
                    <a:pt x="126" y="276"/>
                  </a:cubicBezTo>
                  <a:cubicBezTo>
                    <a:pt x="127" y="276"/>
                    <a:pt x="127" y="276"/>
                    <a:pt x="127" y="276"/>
                  </a:cubicBezTo>
                  <a:cubicBezTo>
                    <a:pt x="127" y="279"/>
                    <a:pt x="127" y="278"/>
                    <a:pt x="127" y="278"/>
                  </a:cubicBezTo>
                  <a:cubicBezTo>
                    <a:pt x="128" y="278"/>
                    <a:pt x="128" y="278"/>
                    <a:pt x="128" y="278"/>
                  </a:cubicBezTo>
                  <a:cubicBezTo>
                    <a:pt x="128" y="281"/>
                    <a:pt x="128" y="280"/>
                    <a:pt x="128" y="281"/>
                  </a:cubicBezTo>
                  <a:cubicBezTo>
                    <a:pt x="131" y="281"/>
                    <a:pt x="130" y="281"/>
                    <a:pt x="130" y="281"/>
                  </a:cubicBezTo>
                  <a:cubicBezTo>
                    <a:pt x="130" y="282"/>
                    <a:pt x="130" y="282"/>
                    <a:pt x="130" y="282"/>
                  </a:cubicBezTo>
                  <a:cubicBezTo>
                    <a:pt x="134" y="282"/>
                    <a:pt x="132" y="285"/>
                    <a:pt x="133" y="285"/>
                  </a:cubicBezTo>
                  <a:cubicBezTo>
                    <a:pt x="134" y="285"/>
                    <a:pt x="134" y="285"/>
                    <a:pt x="134" y="285"/>
                  </a:cubicBezTo>
                  <a:cubicBezTo>
                    <a:pt x="134" y="283"/>
                    <a:pt x="134" y="283"/>
                    <a:pt x="134" y="283"/>
                  </a:cubicBezTo>
                  <a:cubicBezTo>
                    <a:pt x="136" y="283"/>
                    <a:pt x="136" y="285"/>
                    <a:pt x="136" y="284"/>
                  </a:cubicBezTo>
                  <a:cubicBezTo>
                    <a:pt x="136" y="283"/>
                    <a:pt x="136" y="283"/>
                    <a:pt x="136" y="283"/>
                  </a:cubicBezTo>
                  <a:cubicBezTo>
                    <a:pt x="139" y="283"/>
                    <a:pt x="138" y="283"/>
                    <a:pt x="139" y="283"/>
                  </a:cubicBezTo>
                  <a:cubicBezTo>
                    <a:pt x="139" y="280"/>
                    <a:pt x="139" y="281"/>
                    <a:pt x="139" y="281"/>
                  </a:cubicBezTo>
                  <a:cubicBezTo>
                    <a:pt x="142" y="281"/>
                    <a:pt x="142" y="279"/>
                    <a:pt x="142" y="279"/>
                  </a:cubicBezTo>
                  <a:cubicBezTo>
                    <a:pt x="141" y="279"/>
                    <a:pt x="141" y="279"/>
                    <a:pt x="141" y="279"/>
                  </a:cubicBezTo>
                  <a:cubicBezTo>
                    <a:pt x="141" y="278"/>
                    <a:pt x="141" y="278"/>
                    <a:pt x="141" y="278"/>
                  </a:cubicBezTo>
                  <a:cubicBezTo>
                    <a:pt x="144" y="278"/>
                    <a:pt x="143" y="278"/>
                    <a:pt x="143" y="278"/>
                  </a:cubicBezTo>
                  <a:cubicBezTo>
                    <a:pt x="143" y="277"/>
                    <a:pt x="143" y="277"/>
                    <a:pt x="143" y="277"/>
                  </a:cubicBezTo>
                  <a:cubicBezTo>
                    <a:pt x="145" y="277"/>
                    <a:pt x="145" y="277"/>
                    <a:pt x="145" y="277"/>
                  </a:cubicBezTo>
                  <a:cubicBezTo>
                    <a:pt x="145" y="276"/>
                    <a:pt x="145" y="276"/>
                    <a:pt x="145" y="276"/>
                  </a:cubicBezTo>
                  <a:cubicBezTo>
                    <a:pt x="147" y="276"/>
                    <a:pt x="148" y="276"/>
                    <a:pt x="148" y="276"/>
                  </a:cubicBezTo>
                  <a:cubicBezTo>
                    <a:pt x="148" y="273"/>
                    <a:pt x="148" y="274"/>
                    <a:pt x="148" y="274"/>
                  </a:cubicBezTo>
                  <a:cubicBezTo>
                    <a:pt x="151" y="274"/>
                    <a:pt x="150" y="274"/>
                    <a:pt x="151" y="274"/>
                  </a:cubicBezTo>
                  <a:cubicBezTo>
                    <a:pt x="151" y="276"/>
                    <a:pt x="149" y="276"/>
                    <a:pt x="149" y="276"/>
                  </a:cubicBezTo>
                  <a:cubicBezTo>
                    <a:pt x="151" y="276"/>
                    <a:pt x="151" y="276"/>
                    <a:pt x="151" y="276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5"/>
                    <a:pt x="152" y="275"/>
                    <a:pt x="152" y="275"/>
                  </a:cubicBezTo>
                  <a:cubicBezTo>
                    <a:pt x="152" y="276"/>
                    <a:pt x="152" y="276"/>
                    <a:pt x="152" y="276"/>
                  </a:cubicBezTo>
                  <a:cubicBezTo>
                    <a:pt x="151" y="276"/>
                    <a:pt x="151" y="276"/>
                    <a:pt x="151" y="276"/>
                  </a:cubicBezTo>
                  <a:cubicBezTo>
                    <a:pt x="151" y="279"/>
                    <a:pt x="151" y="278"/>
                    <a:pt x="151" y="278"/>
                  </a:cubicBezTo>
                  <a:cubicBezTo>
                    <a:pt x="148" y="278"/>
                    <a:pt x="149" y="278"/>
                    <a:pt x="148" y="278"/>
                  </a:cubicBezTo>
                  <a:cubicBezTo>
                    <a:pt x="150" y="280"/>
                    <a:pt x="150" y="279"/>
                    <a:pt x="151" y="279"/>
                  </a:cubicBezTo>
                  <a:cubicBezTo>
                    <a:pt x="151" y="281"/>
                    <a:pt x="151" y="281"/>
                    <a:pt x="151" y="281"/>
                  </a:cubicBezTo>
                  <a:cubicBezTo>
                    <a:pt x="148" y="281"/>
                    <a:pt x="147" y="281"/>
                    <a:pt x="147" y="281"/>
                  </a:cubicBezTo>
                  <a:cubicBezTo>
                    <a:pt x="147" y="282"/>
                    <a:pt x="147" y="282"/>
                    <a:pt x="147" y="282"/>
                  </a:cubicBezTo>
                  <a:cubicBezTo>
                    <a:pt x="148" y="282"/>
                    <a:pt x="148" y="282"/>
                    <a:pt x="148" y="282"/>
                  </a:cubicBezTo>
                  <a:cubicBezTo>
                    <a:pt x="148" y="283"/>
                    <a:pt x="148" y="283"/>
                    <a:pt x="148" y="283"/>
                  </a:cubicBezTo>
                  <a:cubicBezTo>
                    <a:pt x="151" y="283"/>
                    <a:pt x="153" y="283"/>
                    <a:pt x="154" y="283"/>
                  </a:cubicBezTo>
                  <a:cubicBezTo>
                    <a:pt x="154" y="282"/>
                    <a:pt x="154" y="282"/>
                    <a:pt x="154" y="282"/>
                  </a:cubicBezTo>
                  <a:cubicBezTo>
                    <a:pt x="153" y="282"/>
                    <a:pt x="153" y="282"/>
                    <a:pt x="153" y="282"/>
                  </a:cubicBezTo>
                  <a:cubicBezTo>
                    <a:pt x="153" y="281"/>
                    <a:pt x="153" y="281"/>
                    <a:pt x="153" y="281"/>
                  </a:cubicBezTo>
                  <a:cubicBezTo>
                    <a:pt x="156" y="281"/>
                    <a:pt x="156" y="281"/>
                    <a:pt x="157" y="281"/>
                  </a:cubicBezTo>
                  <a:cubicBezTo>
                    <a:pt x="157" y="282"/>
                    <a:pt x="157" y="282"/>
                    <a:pt x="157" y="282"/>
                  </a:cubicBezTo>
                  <a:cubicBezTo>
                    <a:pt x="155" y="282"/>
                    <a:pt x="155" y="282"/>
                    <a:pt x="155" y="282"/>
                  </a:cubicBezTo>
                  <a:cubicBezTo>
                    <a:pt x="155" y="285"/>
                    <a:pt x="155" y="284"/>
                    <a:pt x="155" y="284"/>
                  </a:cubicBezTo>
                  <a:cubicBezTo>
                    <a:pt x="154" y="284"/>
                    <a:pt x="154" y="284"/>
                    <a:pt x="154" y="284"/>
                  </a:cubicBezTo>
                  <a:cubicBezTo>
                    <a:pt x="154" y="285"/>
                    <a:pt x="154" y="285"/>
                    <a:pt x="154" y="285"/>
                  </a:cubicBezTo>
                  <a:cubicBezTo>
                    <a:pt x="153" y="285"/>
                    <a:pt x="153" y="285"/>
                    <a:pt x="153" y="285"/>
                  </a:cubicBezTo>
                  <a:cubicBezTo>
                    <a:pt x="153" y="284"/>
                    <a:pt x="153" y="284"/>
                    <a:pt x="153" y="284"/>
                  </a:cubicBezTo>
                  <a:cubicBezTo>
                    <a:pt x="150" y="284"/>
                    <a:pt x="150" y="284"/>
                    <a:pt x="149" y="284"/>
                  </a:cubicBezTo>
                  <a:cubicBezTo>
                    <a:pt x="149" y="287"/>
                    <a:pt x="149" y="288"/>
                    <a:pt x="149" y="288"/>
                  </a:cubicBezTo>
                  <a:cubicBezTo>
                    <a:pt x="151" y="288"/>
                    <a:pt x="151" y="288"/>
                    <a:pt x="151" y="288"/>
                  </a:cubicBezTo>
                  <a:cubicBezTo>
                    <a:pt x="151" y="289"/>
                    <a:pt x="151" y="289"/>
                    <a:pt x="151" y="289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49" y="292"/>
                    <a:pt x="149" y="291"/>
                    <a:pt x="149" y="291"/>
                  </a:cubicBezTo>
                  <a:cubicBezTo>
                    <a:pt x="151" y="291"/>
                    <a:pt x="151" y="291"/>
                    <a:pt x="151" y="291"/>
                  </a:cubicBezTo>
                  <a:cubicBezTo>
                    <a:pt x="151" y="293"/>
                    <a:pt x="151" y="293"/>
                    <a:pt x="151" y="293"/>
                  </a:cubicBezTo>
                  <a:cubicBezTo>
                    <a:pt x="148" y="293"/>
                    <a:pt x="149" y="293"/>
                    <a:pt x="148" y="293"/>
                  </a:cubicBezTo>
                  <a:cubicBezTo>
                    <a:pt x="148" y="294"/>
                    <a:pt x="148" y="294"/>
                    <a:pt x="148" y="294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5"/>
                    <a:pt x="147" y="295"/>
                    <a:pt x="147" y="295"/>
                  </a:cubicBezTo>
                  <a:cubicBezTo>
                    <a:pt x="146" y="295"/>
                    <a:pt x="146" y="295"/>
                    <a:pt x="146" y="295"/>
                  </a:cubicBezTo>
                  <a:cubicBezTo>
                    <a:pt x="146" y="298"/>
                    <a:pt x="146" y="299"/>
                    <a:pt x="146" y="300"/>
                  </a:cubicBezTo>
                  <a:cubicBezTo>
                    <a:pt x="147" y="300"/>
                    <a:pt x="147" y="300"/>
                    <a:pt x="147" y="300"/>
                  </a:cubicBezTo>
                  <a:cubicBezTo>
                    <a:pt x="147" y="298"/>
                    <a:pt x="147" y="298"/>
                    <a:pt x="147" y="298"/>
                  </a:cubicBezTo>
                  <a:cubicBezTo>
                    <a:pt x="148" y="298"/>
                    <a:pt x="148" y="298"/>
                    <a:pt x="148" y="298"/>
                  </a:cubicBezTo>
                  <a:cubicBezTo>
                    <a:pt x="148" y="300"/>
                    <a:pt x="148" y="300"/>
                    <a:pt x="148" y="300"/>
                  </a:cubicBezTo>
                  <a:cubicBezTo>
                    <a:pt x="149" y="300"/>
                    <a:pt x="149" y="300"/>
                    <a:pt x="149" y="300"/>
                  </a:cubicBezTo>
                  <a:cubicBezTo>
                    <a:pt x="149" y="298"/>
                    <a:pt x="149" y="298"/>
                    <a:pt x="149" y="298"/>
                  </a:cubicBezTo>
                  <a:cubicBezTo>
                    <a:pt x="151" y="298"/>
                    <a:pt x="151" y="298"/>
                    <a:pt x="151" y="298"/>
                  </a:cubicBezTo>
                  <a:cubicBezTo>
                    <a:pt x="151" y="295"/>
                    <a:pt x="152" y="295"/>
                    <a:pt x="152" y="294"/>
                  </a:cubicBezTo>
                  <a:cubicBezTo>
                    <a:pt x="153" y="294"/>
                    <a:pt x="153" y="294"/>
                    <a:pt x="153" y="294"/>
                  </a:cubicBezTo>
                  <a:cubicBezTo>
                    <a:pt x="153" y="293"/>
                    <a:pt x="153" y="293"/>
                    <a:pt x="153" y="293"/>
                  </a:cubicBezTo>
                  <a:cubicBezTo>
                    <a:pt x="154" y="293"/>
                    <a:pt x="154" y="293"/>
                    <a:pt x="154" y="293"/>
                  </a:cubicBezTo>
                  <a:cubicBezTo>
                    <a:pt x="154" y="294"/>
                    <a:pt x="154" y="294"/>
                    <a:pt x="154" y="294"/>
                  </a:cubicBezTo>
                  <a:cubicBezTo>
                    <a:pt x="155" y="294"/>
                    <a:pt x="155" y="294"/>
                    <a:pt x="155" y="294"/>
                  </a:cubicBezTo>
                  <a:cubicBezTo>
                    <a:pt x="154" y="296"/>
                    <a:pt x="154" y="295"/>
                    <a:pt x="153" y="295"/>
                  </a:cubicBezTo>
                  <a:cubicBezTo>
                    <a:pt x="153" y="298"/>
                    <a:pt x="153" y="297"/>
                    <a:pt x="153" y="297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4" y="298"/>
                    <a:pt x="154" y="298"/>
                    <a:pt x="154" y="298"/>
                  </a:cubicBezTo>
                  <a:cubicBezTo>
                    <a:pt x="153" y="298"/>
                    <a:pt x="153" y="298"/>
                    <a:pt x="153" y="298"/>
                  </a:cubicBezTo>
                  <a:cubicBezTo>
                    <a:pt x="153" y="301"/>
                    <a:pt x="153" y="302"/>
                    <a:pt x="153" y="302"/>
                  </a:cubicBezTo>
                  <a:cubicBezTo>
                    <a:pt x="154" y="302"/>
                    <a:pt x="154" y="302"/>
                    <a:pt x="154" y="302"/>
                  </a:cubicBezTo>
                  <a:cubicBezTo>
                    <a:pt x="154" y="303"/>
                    <a:pt x="154" y="303"/>
                    <a:pt x="154" y="303"/>
                  </a:cubicBezTo>
                  <a:cubicBezTo>
                    <a:pt x="155" y="303"/>
                    <a:pt x="155" y="303"/>
                    <a:pt x="155" y="303"/>
                  </a:cubicBezTo>
                  <a:cubicBezTo>
                    <a:pt x="155" y="304"/>
                    <a:pt x="155" y="304"/>
                    <a:pt x="155" y="304"/>
                  </a:cubicBezTo>
                  <a:cubicBezTo>
                    <a:pt x="158" y="305"/>
                    <a:pt x="159" y="303"/>
                    <a:pt x="159" y="303"/>
                  </a:cubicBezTo>
                  <a:cubicBezTo>
                    <a:pt x="161" y="307"/>
                    <a:pt x="162" y="303"/>
                    <a:pt x="162" y="303"/>
                  </a:cubicBezTo>
                  <a:cubicBezTo>
                    <a:pt x="162" y="304"/>
                    <a:pt x="162" y="304"/>
                    <a:pt x="162" y="304"/>
                  </a:cubicBezTo>
                  <a:cubicBezTo>
                    <a:pt x="165" y="304"/>
                    <a:pt x="167" y="304"/>
                    <a:pt x="167" y="304"/>
                  </a:cubicBezTo>
                  <a:cubicBezTo>
                    <a:pt x="167" y="306"/>
                    <a:pt x="167" y="306"/>
                    <a:pt x="167" y="306"/>
                  </a:cubicBezTo>
                  <a:cubicBezTo>
                    <a:pt x="170" y="306"/>
                    <a:pt x="170" y="306"/>
                    <a:pt x="171" y="306"/>
                  </a:cubicBezTo>
                  <a:cubicBezTo>
                    <a:pt x="171" y="304"/>
                    <a:pt x="171" y="304"/>
                    <a:pt x="171" y="304"/>
                  </a:cubicBezTo>
                  <a:cubicBezTo>
                    <a:pt x="172" y="304"/>
                    <a:pt x="172" y="304"/>
                    <a:pt x="172" y="304"/>
                  </a:cubicBezTo>
                  <a:cubicBezTo>
                    <a:pt x="172" y="306"/>
                    <a:pt x="172" y="306"/>
                    <a:pt x="172" y="306"/>
                  </a:cubicBezTo>
                  <a:cubicBezTo>
                    <a:pt x="177" y="307"/>
                    <a:pt x="180" y="307"/>
                    <a:pt x="183" y="307"/>
                  </a:cubicBezTo>
                  <a:cubicBezTo>
                    <a:pt x="183" y="308"/>
                    <a:pt x="183" y="308"/>
                    <a:pt x="183" y="308"/>
                  </a:cubicBezTo>
                  <a:cubicBezTo>
                    <a:pt x="188" y="308"/>
                    <a:pt x="193" y="309"/>
                    <a:pt x="196" y="310"/>
                  </a:cubicBezTo>
                  <a:cubicBezTo>
                    <a:pt x="196" y="309"/>
                    <a:pt x="196" y="309"/>
                    <a:pt x="196" y="309"/>
                  </a:cubicBezTo>
                  <a:cubicBezTo>
                    <a:pt x="198" y="309"/>
                    <a:pt x="198" y="309"/>
                    <a:pt x="198" y="309"/>
                  </a:cubicBezTo>
                  <a:cubicBezTo>
                    <a:pt x="198" y="310"/>
                    <a:pt x="198" y="310"/>
                    <a:pt x="198" y="310"/>
                  </a:cubicBezTo>
                  <a:cubicBezTo>
                    <a:pt x="201" y="310"/>
                    <a:pt x="201" y="310"/>
                    <a:pt x="202" y="310"/>
                  </a:cubicBezTo>
                  <a:cubicBezTo>
                    <a:pt x="202" y="309"/>
                    <a:pt x="202" y="309"/>
                    <a:pt x="202" y="309"/>
                  </a:cubicBezTo>
                  <a:cubicBezTo>
                    <a:pt x="203" y="310"/>
                    <a:pt x="203" y="310"/>
                    <a:pt x="203" y="310"/>
                  </a:cubicBezTo>
                  <a:cubicBezTo>
                    <a:pt x="203" y="309"/>
                    <a:pt x="203" y="309"/>
                    <a:pt x="203" y="309"/>
                  </a:cubicBezTo>
                  <a:cubicBezTo>
                    <a:pt x="206" y="309"/>
                    <a:pt x="207" y="309"/>
                    <a:pt x="208" y="309"/>
                  </a:cubicBezTo>
                  <a:cubicBezTo>
                    <a:pt x="208" y="310"/>
                    <a:pt x="208" y="310"/>
                    <a:pt x="208" y="310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9" y="311"/>
                    <a:pt x="209" y="311"/>
                    <a:pt x="209" y="311"/>
                  </a:cubicBezTo>
                  <a:cubicBezTo>
                    <a:pt x="212" y="311"/>
                    <a:pt x="214" y="311"/>
                    <a:pt x="215" y="311"/>
                  </a:cubicBezTo>
                  <a:cubicBezTo>
                    <a:pt x="215" y="314"/>
                    <a:pt x="215" y="314"/>
                    <a:pt x="215" y="314"/>
                  </a:cubicBezTo>
                  <a:cubicBezTo>
                    <a:pt x="212" y="314"/>
                    <a:pt x="211" y="314"/>
                    <a:pt x="211" y="314"/>
                  </a:cubicBezTo>
                  <a:cubicBezTo>
                    <a:pt x="211" y="313"/>
                    <a:pt x="211" y="313"/>
                    <a:pt x="211" y="313"/>
                  </a:cubicBezTo>
                  <a:cubicBezTo>
                    <a:pt x="210" y="313"/>
                    <a:pt x="210" y="313"/>
                    <a:pt x="210" y="313"/>
                  </a:cubicBezTo>
                  <a:cubicBezTo>
                    <a:pt x="210" y="314"/>
                    <a:pt x="210" y="314"/>
                    <a:pt x="210" y="314"/>
                  </a:cubicBezTo>
                  <a:cubicBezTo>
                    <a:pt x="209" y="314"/>
                    <a:pt x="209" y="314"/>
                    <a:pt x="209" y="314"/>
                  </a:cubicBezTo>
                  <a:cubicBezTo>
                    <a:pt x="207" y="321"/>
                    <a:pt x="211" y="321"/>
                    <a:pt x="215" y="321"/>
                  </a:cubicBezTo>
                  <a:cubicBezTo>
                    <a:pt x="215" y="322"/>
                    <a:pt x="215" y="322"/>
                    <a:pt x="215" y="322"/>
                  </a:cubicBezTo>
                  <a:cubicBezTo>
                    <a:pt x="211" y="322"/>
                    <a:pt x="213" y="325"/>
                    <a:pt x="212" y="325"/>
                  </a:cubicBezTo>
                  <a:cubicBezTo>
                    <a:pt x="209" y="325"/>
                    <a:pt x="209" y="328"/>
                    <a:pt x="209" y="328"/>
                  </a:cubicBezTo>
                  <a:cubicBezTo>
                    <a:pt x="210" y="328"/>
                    <a:pt x="210" y="328"/>
                    <a:pt x="210" y="328"/>
                  </a:cubicBezTo>
                  <a:cubicBezTo>
                    <a:pt x="210" y="331"/>
                    <a:pt x="210" y="332"/>
                    <a:pt x="210" y="333"/>
                  </a:cubicBezTo>
                  <a:cubicBezTo>
                    <a:pt x="209" y="333"/>
                    <a:pt x="209" y="333"/>
                    <a:pt x="209" y="333"/>
                  </a:cubicBezTo>
                  <a:cubicBezTo>
                    <a:pt x="209" y="330"/>
                    <a:pt x="209" y="331"/>
                    <a:pt x="209" y="330"/>
                  </a:cubicBezTo>
                  <a:cubicBezTo>
                    <a:pt x="208" y="330"/>
                    <a:pt x="208" y="330"/>
                    <a:pt x="208" y="330"/>
                  </a:cubicBezTo>
                  <a:cubicBezTo>
                    <a:pt x="208" y="329"/>
                    <a:pt x="208" y="329"/>
                    <a:pt x="208" y="329"/>
                  </a:cubicBezTo>
                  <a:cubicBezTo>
                    <a:pt x="206" y="329"/>
                    <a:pt x="206" y="329"/>
                    <a:pt x="206" y="329"/>
                  </a:cubicBezTo>
                  <a:cubicBezTo>
                    <a:pt x="206" y="328"/>
                    <a:pt x="206" y="328"/>
                    <a:pt x="206" y="328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08" y="327"/>
                    <a:pt x="208" y="327"/>
                    <a:pt x="208" y="327"/>
                  </a:cubicBezTo>
                  <a:cubicBezTo>
                    <a:pt x="203" y="327"/>
                    <a:pt x="201" y="325"/>
                    <a:pt x="199" y="326"/>
                  </a:cubicBezTo>
                  <a:cubicBezTo>
                    <a:pt x="199" y="327"/>
                    <a:pt x="199" y="327"/>
                    <a:pt x="199" y="327"/>
                  </a:cubicBezTo>
                  <a:cubicBezTo>
                    <a:pt x="200" y="327"/>
                    <a:pt x="200" y="327"/>
                    <a:pt x="200" y="327"/>
                  </a:cubicBezTo>
                  <a:cubicBezTo>
                    <a:pt x="200" y="328"/>
                    <a:pt x="200" y="328"/>
                    <a:pt x="200" y="328"/>
                  </a:cubicBezTo>
                  <a:cubicBezTo>
                    <a:pt x="203" y="329"/>
                    <a:pt x="203" y="330"/>
                    <a:pt x="204" y="329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1" y="330"/>
                    <a:pt x="201" y="330"/>
                    <a:pt x="200" y="330"/>
                  </a:cubicBezTo>
                  <a:cubicBezTo>
                    <a:pt x="200" y="328"/>
                    <a:pt x="199" y="328"/>
                    <a:pt x="199" y="327"/>
                  </a:cubicBezTo>
                  <a:cubicBezTo>
                    <a:pt x="198" y="327"/>
                    <a:pt x="198" y="327"/>
                    <a:pt x="198" y="327"/>
                  </a:cubicBezTo>
                  <a:cubicBezTo>
                    <a:pt x="198" y="324"/>
                    <a:pt x="198" y="325"/>
                    <a:pt x="198" y="325"/>
                  </a:cubicBezTo>
                  <a:cubicBezTo>
                    <a:pt x="197" y="325"/>
                    <a:pt x="197" y="325"/>
                    <a:pt x="197" y="325"/>
                  </a:cubicBezTo>
                  <a:cubicBezTo>
                    <a:pt x="198" y="326"/>
                    <a:pt x="198" y="326"/>
                    <a:pt x="198" y="326"/>
                  </a:cubicBezTo>
                  <a:cubicBezTo>
                    <a:pt x="197" y="326"/>
                    <a:pt x="197" y="326"/>
                    <a:pt x="197" y="326"/>
                  </a:cubicBezTo>
                  <a:cubicBezTo>
                    <a:pt x="197" y="325"/>
                    <a:pt x="197" y="325"/>
                    <a:pt x="197" y="325"/>
                  </a:cubicBezTo>
                  <a:cubicBezTo>
                    <a:pt x="196" y="325"/>
                    <a:pt x="196" y="325"/>
                    <a:pt x="196" y="325"/>
                  </a:cubicBezTo>
                  <a:cubicBezTo>
                    <a:pt x="196" y="326"/>
                    <a:pt x="196" y="326"/>
                    <a:pt x="196" y="326"/>
                  </a:cubicBezTo>
                  <a:cubicBezTo>
                    <a:pt x="191" y="325"/>
                    <a:pt x="191" y="328"/>
                    <a:pt x="191" y="329"/>
                  </a:cubicBezTo>
                  <a:cubicBezTo>
                    <a:pt x="190" y="329"/>
                    <a:pt x="190" y="329"/>
                    <a:pt x="190" y="329"/>
                  </a:cubicBezTo>
                  <a:cubicBezTo>
                    <a:pt x="190" y="330"/>
                    <a:pt x="190" y="330"/>
                    <a:pt x="190" y="330"/>
                  </a:cubicBezTo>
                  <a:cubicBezTo>
                    <a:pt x="186" y="331"/>
                    <a:pt x="185" y="329"/>
                    <a:pt x="185" y="328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7"/>
                    <a:pt x="184" y="327"/>
                    <a:pt x="184" y="327"/>
                  </a:cubicBezTo>
                  <a:cubicBezTo>
                    <a:pt x="181" y="326"/>
                    <a:pt x="181" y="325"/>
                    <a:pt x="180" y="326"/>
                  </a:cubicBezTo>
                  <a:cubicBezTo>
                    <a:pt x="180" y="323"/>
                    <a:pt x="180" y="324"/>
                    <a:pt x="180" y="323"/>
                  </a:cubicBezTo>
                  <a:cubicBezTo>
                    <a:pt x="177" y="323"/>
                    <a:pt x="178" y="323"/>
                    <a:pt x="178" y="323"/>
                  </a:cubicBezTo>
                  <a:cubicBezTo>
                    <a:pt x="178" y="322"/>
                    <a:pt x="178" y="322"/>
                    <a:pt x="178" y="322"/>
                  </a:cubicBezTo>
                  <a:cubicBezTo>
                    <a:pt x="177" y="322"/>
                    <a:pt x="177" y="322"/>
                    <a:pt x="177" y="322"/>
                  </a:cubicBezTo>
                  <a:cubicBezTo>
                    <a:pt x="177" y="323"/>
                    <a:pt x="177" y="323"/>
                    <a:pt x="177" y="323"/>
                  </a:cubicBezTo>
                  <a:cubicBezTo>
                    <a:pt x="174" y="323"/>
                    <a:pt x="175" y="323"/>
                    <a:pt x="174" y="323"/>
                  </a:cubicBezTo>
                  <a:cubicBezTo>
                    <a:pt x="174" y="325"/>
                    <a:pt x="174" y="325"/>
                    <a:pt x="174" y="325"/>
                  </a:cubicBezTo>
                  <a:cubicBezTo>
                    <a:pt x="173" y="325"/>
                    <a:pt x="173" y="325"/>
                    <a:pt x="173" y="325"/>
                  </a:cubicBezTo>
                  <a:cubicBezTo>
                    <a:pt x="173" y="327"/>
                    <a:pt x="173" y="328"/>
                    <a:pt x="173" y="328"/>
                  </a:cubicBezTo>
                  <a:cubicBezTo>
                    <a:pt x="172" y="328"/>
                    <a:pt x="172" y="328"/>
                    <a:pt x="172" y="328"/>
                  </a:cubicBezTo>
                  <a:cubicBezTo>
                    <a:pt x="172" y="329"/>
                    <a:pt x="172" y="329"/>
                    <a:pt x="172" y="329"/>
                  </a:cubicBezTo>
                  <a:cubicBezTo>
                    <a:pt x="171" y="329"/>
                    <a:pt x="171" y="329"/>
                    <a:pt x="171" y="329"/>
                  </a:cubicBezTo>
                  <a:cubicBezTo>
                    <a:pt x="171" y="330"/>
                    <a:pt x="171" y="330"/>
                    <a:pt x="171" y="330"/>
                  </a:cubicBezTo>
                  <a:cubicBezTo>
                    <a:pt x="170" y="330"/>
                    <a:pt x="170" y="330"/>
                    <a:pt x="170" y="330"/>
                  </a:cubicBezTo>
                  <a:cubicBezTo>
                    <a:pt x="170" y="332"/>
                    <a:pt x="170" y="332"/>
                    <a:pt x="170" y="332"/>
                  </a:cubicBezTo>
                  <a:cubicBezTo>
                    <a:pt x="166" y="332"/>
                    <a:pt x="165" y="334"/>
                    <a:pt x="164" y="333"/>
                  </a:cubicBezTo>
                  <a:cubicBezTo>
                    <a:pt x="164" y="336"/>
                    <a:pt x="164" y="335"/>
                    <a:pt x="164" y="335"/>
                  </a:cubicBezTo>
                  <a:cubicBezTo>
                    <a:pt x="162" y="335"/>
                    <a:pt x="162" y="335"/>
                    <a:pt x="162" y="335"/>
                  </a:cubicBezTo>
                  <a:cubicBezTo>
                    <a:pt x="162" y="336"/>
                    <a:pt x="162" y="336"/>
                    <a:pt x="162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0" y="338"/>
                    <a:pt x="160" y="338"/>
                    <a:pt x="160" y="338"/>
                  </a:cubicBezTo>
                  <a:cubicBezTo>
                    <a:pt x="160" y="339"/>
                    <a:pt x="160" y="339"/>
                    <a:pt x="160" y="339"/>
                  </a:cubicBezTo>
                  <a:cubicBezTo>
                    <a:pt x="159" y="339"/>
                    <a:pt x="159" y="339"/>
                    <a:pt x="159" y="339"/>
                  </a:cubicBezTo>
                  <a:cubicBezTo>
                    <a:pt x="159" y="340"/>
                    <a:pt x="159" y="340"/>
                    <a:pt x="159" y="340"/>
                  </a:cubicBezTo>
                  <a:cubicBezTo>
                    <a:pt x="156" y="340"/>
                    <a:pt x="157" y="340"/>
                    <a:pt x="157" y="340"/>
                  </a:cubicBezTo>
                  <a:cubicBezTo>
                    <a:pt x="157" y="341"/>
                    <a:pt x="157" y="341"/>
                    <a:pt x="157" y="341"/>
                  </a:cubicBezTo>
                  <a:cubicBezTo>
                    <a:pt x="158" y="341"/>
                    <a:pt x="158" y="341"/>
                    <a:pt x="158" y="341"/>
                  </a:cubicBezTo>
                  <a:cubicBezTo>
                    <a:pt x="158" y="344"/>
                    <a:pt x="158" y="343"/>
                    <a:pt x="158" y="344"/>
                  </a:cubicBezTo>
                  <a:cubicBezTo>
                    <a:pt x="155" y="344"/>
                    <a:pt x="156" y="344"/>
                    <a:pt x="155" y="344"/>
                  </a:cubicBezTo>
                  <a:cubicBezTo>
                    <a:pt x="155" y="345"/>
                    <a:pt x="155" y="345"/>
                    <a:pt x="155" y="345"/>
                  </a:cubicBezTo>
                  <a:cubicBezTo>
                    <a:pt x="152" y="345"/>
                    <a:pt x="153" y="348"/>
                    <a:pt x="153" y="348"/>
                  </a:cubicBezTo>
                  <a:cubicBezTo>
                    <a:pt x="152" y="348"/>
                    <a:pt x="152" y="348"/>
                    <a:pt x="152" y="348"/>
                  </a:cubicBezTo>
                  <a:cubicBezTo>
                    <a:pt x="152" y="349"/>
                    <a:pt x="152" y="349"/>
                    <a:pt x="152" y="349"/>
                  </a:cubicBezTo>
                  <a:cubicBezTo>
                    <a:pt x="149" y="349"/>
                    <a:pt x="150" y="349"/>
                    <a:pt x="149" y="349"/>
                  </a:cubicBezTo>
                  <a:cubicBezTo>
                    <a:pt x="149" y="351"/>
                    <a:pt x="149" y="351"/>
                    <a:pt x="149" y="351"/>
                  </a:cubicBezTo>
                  <a:cubicBezTo>
                    <a:pt x="147" y="351"/>
                    <a:pt x="147" y="351"/>
                    <a:pt x="147" y="351"/>
                  </a:cubicBezTo>
                  <a:cubicBezTo>
                    <a:pt x="147" y="353"/>
                    <a:pt x="145" y="353"/>
                    <a:pt x="146" y="353"/>
                  </a:cubicBezTo>
                  <a:cubicBezTo>
                    <a:pt x="149" y="353"/>
                    <a:pt x="151" y="353"/>
                    <a:pt x="152" y="353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4" y="354"/>
                    <a:pt x="154" y="356"/>
                    <a:pt x="154" y="355"/>
                  </a:cubicBezTo>
                  <a:cubicBezTo>
                    <a:pt x="154" y="354"/>
                    <a:pt x="154" y="354"/>
                    <a:pt x="154" y="354"/>
                  </a:cubicBezTo>
                  <a:cubicBezTo>
                    <a:pt x="157" y="354"/>
                    <a:pt x="158" y="354"/>
                    <a:pt x="159" y="354"/>
                  </a:cubicBezTo>
                  <a:cubicBezTo>
                    <a:pt x="159" y="357"/>
                    <a:pt x="159" y="357"/>
                    <a:pt x="159" y="358"/>
                  </a:cubicBezTo>
                  <a:cubicBezTo>
                    <a:pt x="158" y="358"/>
                    <a:pt x="158" y="358"/>
                    <a:pt x="158" y="358"/>
                  </a:cubicBezTo>
                  <a:cubicBezTo>
                    <a:pt x="158" y="359"/>
                    <a:pt x="158" y="359"/>
                    <a:pt x="158" y="359"/>
                  </a:cubicBezTo>
                  <a:cubicBezTo>
                    <a:pt x="155" y="359"/>
                    <a:pt x="156" y="359"/>
                    <a:pt x="155" y="359"/>
                  </a:cubicBezTo>
                  <a:cubicBezTo>
                    <a:pt x="155" y="360"/>
                    <a:pt x="155" y="360"/>
                    <a:pt x="155" y="360"/>
                  </a:cubicBezTo>
                  <a:cubicBezTo>
                    <a:pt x="152" y="361"/>
                    <a:pt x="151" y="361"/>
                    <a:pt x="149" y="361"/>
                  </a:cubicBezTo>
                  <a:cubicBezTo>
                    <a:pt x="149" y="362"/>
                    <a:pt x="149" y="362"/>
                    <a:pt x="149" y="362"/>
                  </a:cubicBezTo>
                  <a:cubicBezTo>
                    <a:pt x="147" y="362"/>
                    <a:pt x="147" y="362"/>
                    <a:pt x="147" y="362"/>
                  </a:cubicBezTo>
                  <a:cubicBezTo>
                    <a:pt x="147" y="365"/>
                    <a:pt x="147" y="366"/>
                    <a:pt x="147" y="366"/>
                  </a:cubicBezTo>
                  <a:cubicBezTo>
                    <a:pt x="146" y="366"/>
                    <a:pt x="146" y="366"/>
                    <a:pt x="146" y="366"/>
                  </a:cubicBezTo>
                  <a:cubicBezTo>
                    <a:pt x="146" y="369"/>
                    <a:pt x="146" y="369"/>
                    <a:pt x="146" y="370"/>
                  </a:cubicBezTo>
                  <a:cubicBezTo>
                    <a:pt x="143" y="370"/>
                    <a:pt x="144" y="370"/>
                    <a:pt x="143" y="370"/>
                  </a:cubicBezTo>
                  <a:cubicBezTo>
                    <a:pt x="143" y="372"/>
                    <a:pt x="143" y="372"/>
                    <a:pt x="143" y="372"/>
                  </a:cubicBezTo>
                  <a:cubicBezTo>
                    <a:pt x="140" y="373"/>
                    <a:pt x="140" y="374"/>
                    <a:pt x="139" y="373"/>
                  </a:cubicBezTo>
                  <a:cubicBezTo>
                    <a:pt x="139" y="377"/>
                    <a:pt x="138" y="380"/>
                    <a:pt x="136" y="379"/>
                  </a:cubicBezTo>
                  <a:cubicBezTo>
                    <a:pt x="136" y="382"/>
                    <a:pt x="136" y="381"/>
                    <a:pt x="136" y="381"/>
                  </a:cubicBezTo>
                  <a:cubicBezTo>
                    <a:pt x="135" y="381"/>
                    <a:pt x="135" y="381"/>
                    <a:pt x="135" y="381"/>
                  </a:cubicBezTo>
                  <a:cubicBezTo>
                    <a:pt x="135" y="383"/>
                    <a:pt x="135" y="383"/>
                    <a:pt x="135" y="383"/>
                  </a:cubicBezTo>
                  <a:cubicBezTo>
                    <a:pt x="132" y="383"/>
                    <a:pt x="133" y="383"/>
                    <a:pt x="133" y="383"/>
                  </a:cubicBezTo>
                  <a:cubicBezTo>
                    <a:pt x="133" y="384"/>
                    <a:pt x="133" y="384"/>
                    <a:pt x="133" y="384"/>
                  </a:cubicBezTo>
                  <a:cubicBezTo>
                    <a:pt x="132" y="384"/>
                    <a:pt x="132" y="384"/>
                    <a:pt x="132" y="384"/>
                  </a:cubicBezTo>
                  <a:cubicBezTo>
                    <a:pt x="132" y="381"/>
                    <a:pt x="132" y="382"/>
                    <a:pt x="132" y="381"/>
                  </a:cubicBezTo>
                  <a:cubicBezTo>
                    <a:pt x="130" y="381"/>
                    <a:pt x="130" y="381"/>
                    <a:pt x="130" y="381"/>
                  </a:cubicBezTo>
                  <a:cubicBezTo>
                    <a:pt x="130" y="380"/>
                    <a:pt x="130" y="380"/>
                    <a:pt x="130" y="380"/>
                  </a:cubicBezTo>
                  <a:cubicBezTo>
                    <a:pt x="127" y="380"/>
                    <a:pt x="125" y="380"/>
                    <a:pt x="124" y="380"/>
                  </a:cubicBezTo>
                  <a:cubicBezTo>
                    <a:pt x="124" y="381"/>
                    <a:pt x="124" y="381"/>
                    <a:pt x="124" y="381"/>
                  </a:cubicBezTo>
                  <a:cubicBezTo>
                    <a:pt x="122" y="381"/>
                    <a:pt x="122" y="381"/>
                    <a:pt x="122" y="381"/>
                  </a:cubicBezTo>
                  <a:cubicBezTo>
                    <a:pt x="122" y="384"/>
                    <a:pt x="122" y="385"/>
                    <a:pt x="122" y="385"/>
                  </a:cubicBezTo>
                  <a:cubicBezTo>
                    <a:pt x="120" y="385"/>
                    <a:pt x="119" y="385"/>
                    <a:pt x="119" y="385"/>
                  </a:cubicBezTo>
                  <a:cubicBezTo>
                    <a:pt x="118" y="388"/>
                    <a:pt x="117" y="388"/>
                    <a:pt x="117" y="389"/>
                  </a:cubicBezTo>
                  <a:cubicBezTo>
                    <a:pt x="115" y="389"/>
                    <a:pt x="115" y="389"/>
                    <a:pt x="115" y="389"/>
                  </a:cubicBezTo>
                  <a:cubicBezTo>
                    <a:pt x="115" y="390"/>
                    <a:pt x="115" y="390"/>
                    <a:pt x="115" y="390"/>
                  </a:cubicBezTo>
                  <a:cubicBezTo>
                    <a:pt x="112" y="390"/>
                    <a:pt x="112" y="390"/>
                    <a:pt x="111" y="390"/>
                  </a:cubicBezTo>
                  <a:cubicBezTo>
                    <a:pt x="111" y="391"/>
                    <a:pt x="111" y="391"/>
                    <a:pt x="111" y="391"/>
                  </a:cubicBezTo>
                  <a:cubicBezTo>
                    <a:pt x="109" y="391"/>
                    <a:pt x="109" y="391"/>
                    <a:pt x="109" y="391"/>
                  </a:cubicBezTo>
                  <a:cubicBezTo>
                    <a:pt x="109" y="392"/>
                    <a:pt x="109" y="392"/>
                    <a:pt x="109" y="392"/>
                  </a:cubicBezTo>
                  <a:cubicBezTo>
                    <a:pt x="106" y="392"/>
                    <a:pt x="107" y="392"/>
                    <a:pt x="107" y="392"/>
                  </a:cubicBezTo>
                  <a:cubicBezTo>
                    <a:pt x="107" y="393"/>
                    <a:pt x="107" y="393"/>
                    <a:pt x="107" y="393"/>
                  </a:cubicBezTo>
                  <a:cubicBezTo>
                    <a:pt x="104" y="393"/>
                    <a:pt x="103" y="393"/>
                    <a:pt x="102" y="393"/>
                  </a:cubicBezTo>
                  <a:cubicBezTo>
                    <a:pt x="102" y="395"/>
                    <a:pt x="102" y="395"/>
                    <a:pt x="102" y="395"/>
                  </a:cubicBezTo>
                  <a:cubicBezTo>
                    <a:pt x="99" y="395"/>
                    <a:pt x="100" y="395"/>
                    <a:pt x="100" y="395"/>
                  </a:cubicBezTo>
                  <a:cubicBezTo>
                    <a:pt x="100" y="396"/>
                    <a:pt x="100" y="396"/>
                    <a:pt x="100" y="396"/>
                  </a:cubicBezTo>
                  <a:cubicBezTo>
                    <a:pt x="98" y="396"/>
                    <a:pt x="98" y="396"/>
                    <a:pt x="98" y="396"/>
                  </a:cubicBezTo>
                  <a:cubicBezTo>
                    <a:pt x="98" y="397"/>
                    <a:pt x="98" y="397"/>
                    <a:pt x="98" y="397"/>
                  </a:cubicBezTo>
                  <a:cubicBezTo>
                    <a:pt x="97" y="397"/>
                    <a:pt x="97" y="397"/>
                    <a:pt x="97" y="397"/>
                  </a:cubicBezTo>
                  <a:cubicBezTo>
                    <a:pt x="97" y="398"/>
                    <a:pt x="97" y="398"/>
                    <a:pt x="97" y="398"/>
                  </a:cubicBezTo>
                  <a:cubicBezTo>
                    <a:pt x="92" y="398"/>
                    <a:pt x="89" y="400"/>
                    <a:pt x="85" y="399"/>
                  </a:cubicBezTo>
                  <a:cubicBezTo>
                    <a:pt x="85" y="400"/>
                    <a:pt x="85" y="400"/>
                    <a:pt x="85" y="400"/>
                  </a:cubicBezTo>
                  <a:cubicBezTo>
                    <a:pt x="83" y="400"/>
                    <a:pt x="83" y="400"/>
                    <a:pt x="83" y="400"/>
                  </a:cubicBezTo>
                  <a:cubicBezTo>
                    <a:pt x="83" y="402"/>
                    <a:pt x="83" y="402"/>
                    <a:pt x="83" y="402"/>
                  </a:cubicBezTo>
                  <a:cubicBezTo>
                    <a:pt x="86" y="402"/>
                    <a:pt x="85" y="402"/>
                    <a:pt x="85" y="402"/>
                  </a:cubicBezTo>
                  <a:cubicBezTo>
                    <a:pt x="85" y="403"/>
                    <a:pt x="85" y="403"/>
                    <a:pt x="85" y="403"/>
                  </a:cubicBezTo>
                  <a:cubicBezTo>
                    <a:pt x="89" y="403"/>
                    <a:pt x="90" y="403"/>
                    <a:pt x="91" y="403"/>
                  </a:cubicBezTo>
                  <a:cubicBezTo>
                    <a:pt x="91" y="402"/>
                    <a:pt x="91" y="402"/>
                    <a:pt x="91" y="402"/>
                  </a:cubicBezTo>
                  <a:cubicBezTo>
                    <a:pt x="94" y="402"/>
                    <a:pt x="93" y="402"/>
                    <a:pt x="94" y="402"/>
                  </a:cubicBezTo>
                  <a:cubicBezTo>
                    <a:pt x="94" y="403"/>
                    <a:pt x="94" y="403"/>
                    <a:pt x="94" y="403"/>
                  </a:cubicBezTo>
                  <a:cubicBezTo>
                    <a:pt x="95" y="403"/>
                    <a:pt x="95" y="403"/>
                    <a:pt x="95" y="403"/>
                  </a:cubicBezTo>
                  <a:cubicBezTo>
                    <a:pt x="95" y="404"/>
                    <a:pt x="95" y="404"/>
                    <a:pt x="95" y="404"/>
                  </a:cubicBezTo>
                  <a:cubicBezTo>
                    <a:pt x="98" y="404"/>
                    <a:pt x="102" y="404"/>
                    <a:pt x="102" y="404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3" y="403"/>
                    <a:pt x="103" y="403"/>
                    <a:pt x="103" y="403"/>
                  </a:cubicBezTo>
                  <a:cubicBezTo>
                    <a:pt x="103" y="402"/>
                    <a:pt x="103" y="402"/>
                    <a:pt x="103" y="402"/>
                  </a:cubicBezTo>
                  <a:cubicBezTo>
                    <a:pt x="104" y="403"/>
                    <a:pt x="105" y="403"/>
                    <a:pt x="106" y="403"/>
                  </a:cubicBezTo>
                  <a:cubicBezTo>
                    <a:pt x="106" y="404"/>
                    <a:pt x="106" y="404"/>
                    <a:pt x="106" y="404"/>
                  </a:cubicBezTo>
                  <a:cubicBezTo>
                    <a:pt x="108" y="404"/>
                    <a:pt x="108" y="404"/>
                    <a:pt x="108" y="404"/>
                  </a:cubicBezTo>
                  <a:cubicBezTo>
                    <a:pt x="111" y="410"/>
                    <a:pt x="110" y="408"/>
                    <a:pt x="110" y="410"/>
                  </a:cubicBezTo>
                  <a:cubicBezTo>
                    <a:pt x="108" y="410"/>
                    <a:pt x="108" y="410"/>
                    <a:pt x="108" y="410"/>
                  </a:cubicBezTo>
                  <a:cubicBezTo>
                    <a:pt x="108" y="411"/>
                    <a:pt x="108" y="411"/>
                    <a:pt x="108" y="411"/>
                  </a:cubicBezTo>
                  <a:cubicBezTo>
                    <a:pt x="109" y="411"/>
                    <a:pt x="109" y="411"/>
                    <a:pt x="109" y="411"/>
                  </a:cubicBezTo>
                  <a:cubicBezTo>
                    <a:pt x="109" y="412"/>
                    <a:pt x="109" y="412"/>
                    <a:pt x="109" y="412"/>
                  </a:cubicBezTo>
                  <a:cubicBezTo>
                    <a:pt x="108" y="412"/>
                    <a:pt x="108" y="412"/>
                    <a:pt x="108" y="412"/>
                  </a:cubicBezTo>
                  <a:cubicBezTo>
                    <a:pt x="108" y="413"/>
                    <a:pt x="108" y="413"/>
                    <a:pt x="108" y="413"/>
                  </a:cubicBezTo>
                  <a:cubicBezTo>
                    <a:pt x="107" y="413"/>
                    <a:pt x="107" y="413"/>
                    <a:pt x="107" y="413"/>
                  </a:cubicBezTo>
                  <a:cubicBezTo>
                    <a:pt x="107" y="416"/>
                    <a:pt x="107" y="418"/>
                    <a:pt x="107" y="418"/>
                  </a:cubicBezTo>
                  <a:cubicBezTo>
                    <a:pt x="106" y="418"/>
                    <a:pt x="106" y="418"/>
                    <a:pt x="106" y="418"/>
                  </a:cubicBezTo>
                  <a:cubicBezTo>
                    <a:pt x="106" y="422"/>
                    <a:pt x="101" y="420"/>
                    <a:pt x="100" y="421"/>
                  </a:cubicBezTo>
                  <a:cubicBezTo>
                    <a:pt x="100" y="422"/>
                    <a:pt x="100" y="422"/>
                    <a:pt x="100" y="422"/>
                  </a:cubicBezTo>
                  <a:cubicBezTo>
                    <a:pt x="97" y="422"/>
                    <a:pt x="98" y="422"/>
                    <a:pt x="97" y="422"/>
                  </a:cubicBezTo>
                  <a:cubicBezTo>
                    <a:pt x="97" y="423"/>
                    <a:pt x="97" y="423"/>
                    <a:pt x="97" y="423"/>
                  </a:cubicBezTo>
                  <a:cubicBezTo>
                    <a:pt x="96" y="423"/>
                    <a:pt x="96" y="423"/>
                    <a:pt x="96" y="423"/>
                  </a:cubicBezTo>
                  <a:cubicBezTo>
                    <a:pt x="96" y="424"/>
                    <a:pt x="96" y="424"/>
                    <a:pt x="96" y="424"/>
                  </a:cubicBezTo>
                  <a:cubicBezTo>
                    <a:pt x="92" y="424"/>
                    <a:pt x="90" y="424"/>
                    <a:pt x="89" y="424"/>
                  </a:cubicBezTo>
                  <a:cubicBezTo>
                    <a:pt x="89" y="425"/>
                    <a:pt x="89" y="425"/>
                    <a:pt x="89" y="425"/>
                  </a:cubicBezTo>
                  <a:cubicBezTo>
                    <a:pt x="86" y="426"/>
                    <a:pt x="87" y="424"/>
                    <a:pt x="87" y="424"/>
                  </a:cubicBezTo>
                  <a:cubicBezTo>
                    <a:pt x="87" y="425"/>
                    <a:pt x="87" y="425"/>
                    <a:pt x="87" y="425"/>
                  </a:cubicBezTo>
                  <a:cubicBezTo>
                    <a:pt x="84" y="425"/>
                    <a:pt x="84" y="425"/>
                    <a:pt x="84" y="425"/>
                  </a:cubicBezTo>
                  <a:cubicBezTo>
                    <a:pt x="84" y="424"/>
                    <a:pt x="84" y="424"/>
                    <a:pt x="84" y="424"/>
                  </a:cubicBezTo>
                  <a:cubicBezTo>
                    <a:pt x="81" y="424"/>
                    <a:pt x="82" y="424"/>
                    <a:pt x="82" y="424"/>
                  </a:cubicBezTo>
                  <a:cubicBezTo>
                    <a:pt x="82" y="423"/>
                    <a:pt x="82" y="423"/>
                    <a:pt x="82" y="423"/>
                  </a:cubicBezTo>
                  <a:cubicBezTo>
                    <a:pt x="79" y="423"/>
                    <a:pt x="77" y="423"/>
                    <a:pt x="76" y="423"/>
                  </a:cubicBezTo>
                  <a:cubicBezTo>
                    <a:pt x="76" y="426"/>
                    <a:pt x="76" y="425"/>
                    <a:pt x="76" y="425"/>
                  </a:cubicBezTo>
                  <a:cubicBezTo>
                    <a:pt x="75" y="425"/>
                    <a:pt x="75" y="425"/>
                    <a:pt x="75" y="425"/>
                  </a:cubicBezTo>
                  <a:cubicBezTo>
                    <a:pt x="75" y="427"/>
                    <a:pt x="75" y="427"/>
                    <a:pt x="75" y="427"/>
                  </a:cubicBezTo>
                  <a:cubicBezTo>
                    <a:pt x="76" y="427"/>
                    <a:pt x="76" y="427"/>
                    <a:pt x="76" y="427"/>
                  </a:cubicBezTo>
                  <a:cubicBezTo>
                    <a:pt x="76" y="428"/>
                    <a:pt x="76" y="428"/>
                    <a:pt x="76" y="428"/>
                  </a:cubicBezTo>
                  <a:cubicBezTo>
                    <a:pt x="79" y="428"/>
                    <a:pt x="79" y="429"/>
                    <a:pt x="79" y="429"/>
                  </a:cubicBezTo>
                  <a:cubicBezTo>
                    <a:pt x="79" y="430"/>
                    <a:pt x="79" y="430"/>
                    <a:pt x="79" y="430"/>
                  </a:cubicBezTo>
                  <a:cubicBezTo>
                    <a:pt x="82" y="430"/>
                    <a:pt x="82" y="430"/>
                    <a:pt x="82" y="430"/>
                  </a:cubicBezTo>
                  <a:cubicBezTo>
                    <a:pt x="82" y="431"/>
                    <a:pt x="82" y="431"/>
                    <a:pt x="82" y="431"/>
                  </a:cubicBezTo>
                  <a:cubicBezTo>
                    <a:pt x="90" y="431"/>
                    <a:pt x="81" y="438"/>
                    <a:pt x="83" y="441"/>
                  </a:cubicBezTo>
                  <a:cubicBezTo>
                    <a:pt x="79" y="442"/>
                    <a:pt x="79" y="447"/>
                    <a:pt x="76" y="446"/>
                  </a:cubicBezTo>
                  <a:cubicBezTo>
                    <a:pt x="76" y="448"/>
                    <a:pt x="76" y="450"/>
                    <a:pt x="76" y="450"/>
                  </a:cubicBezTo>
                  <a:cubicBezTo>
                    <a:pt x="79" y="450"/>
                    <a:pt x="78" y="450"/>
                    <a:pt x="78" y="450"/>
                  </a:cubicBezTo>
                  <a:cubicBezTo>
                    <a:pt x="78" y="449"/>
                    <a:pt x="78" y="449"/>
                    <a:pt x="78" y="449"/>
                  </a:cubicBezTo>
                  <a:cubicBezTo>
                    <a:pt x="77" y="449"/>
                    <a:pt x="77" y="449"/>
                    <a:pt x="77" y="449"/>
                  </a:cubicBezTo>
                  <a:cubicBezTo>
                    <a:pt x="77" y="448"/>
                    <a:pt x="77" y="448"/>
                    <a:pt x="77" y="448"/>
                  </a:cubicBezTo>
                  <a:cubicBezTo>
                    <a:pt x="78" y="448"/>
                    <a:pt x="78" y="448"/>
                    <a:pt x="78" y="448"/>
                  </a:cubicBezTo>
                  <a:cubicBezTo>
                    <a:pt x="78" y="447"/>
                    <a:pt x="78" y="447"/>
                    <a:pt x="78" y="447"/>
                  </a:cubicBezTo>
                  <a:cubicBezTo>
                    <a:pt x="81" y="447"/>
                    <a:pt x="80" y="447"/>
                    <a:pt x="81" y="447"/>
                  </a:cubicBezTo>
                  <a:cubicBezTo>
                    <a:pt x="81" y="448"/>
                    <a:pt x="81" y="448"/>
                    <a:pt x="81" y="448"/>
                  </a:cubicBezTo>
                  <a:cubicBezTo>
                    <a:pt x="78" y="448"/>
                    <a:pt x="79" y="448"/>
                    <a:pt x="78" y="448"/>
                  </a:cubicBezTo>
                  <a:cubicBezTo>
                    <a:pt x="79" y="453"/>
                    <a:pt x="85" y="452"/>
                    <a:pt x="87" y="453"/>
                  </a:cubicBezTo>
                  <a:cubicBezTo>
                    <a:pt x="87" y="454"/>
                    <a:pt x="87" y="454"/>
                    <a:pt x="87" y="454"/>
                  </a:cubicBezTo>
                  <a:cubicBezTo>
                    <a:pt x="88" y="454"/>
                    <a:pt x="88" y="454"/>
                    <a:pt x="88" y="454"/>
                  </a:cubicBezTo>
                  <a:cubicBezTo>
                    <a:pt x="88" y="456"/>
                    <a:pt x="88" y="457"/>
                    <a:pt x="88" y="457"/>
                  </a:cubicBezTo>
                  <a:cubicBezTo>
                    <a:pt x="85" y="457"/>
                    <a:pt x="86" y="457"/>
                    <a:pt x="85" y="457"/>
                  </a:cubicBezTo>
                  <a:cubicBezTo>
                    <a:pt x="85" y="456"/>
                    <a:pt x="85" y="456"/>
                    <a:pt x="85" y="456"/>
                  </a:cubicBezTo>
                  <a:cubicBezTo>
                    <a:pt x="83" y="456"/>
                    <a:pt x="82" y="456"/>
                    <a:pt x="82" y="456"/>
                  </a:cubicBezTo>
                  <a:cubicBezTo>
                    <a:pt x="82" y="457"/>
                    <a:pt x="82" y="457"/>
                    <a:pt x="82" y="457"/>
                  </a:cubicBezTo>
                  <a:cubicBezTo>
                    <a:pt x="79" y="455"/>
                    <a:pt x="78" y="456"/>
                    <a:pt x="78" y="455"/>
                  </a:cubicBezTo>
                  <a:cubicBezTo>
                    <a:pt x="82" y="455"/>
                    <a:pt x="80" y="452"/>
                    <a:pt x="81" y="453"/>
                  </a:cubicBezTo>
                  <a:cubicBezTo>
                    <a:pt x="79" y="453"/>
                    <a:pt x="79" y="453"/>
                    <a:pt x="79" y="453"/>
                  </a:cubicBezTo>
                  <a:cubicBezTo>
                    <a:pt x="79" y="454"/>
                    <a:pt x="79" y="454"/>
                    <a:pt x="79" y="454"/>
                  </a:cubicBezTo>
                  <a:cubicBezTo>
                    <a:pt x="76" y="454"/>
                    <a:pt x="77" y="456"/>
                    <a:pt x="77" y="456"/>
                  </a:cubicBezTo>
                  <a:cubicBezTo>
                    <a:pt x="73" y="456"/>
                    <a:pt x="71" y="456"/>
                    <a:pt x="70" y="456"/>
                  </a:cubicBezTo>
                  <a:cubicBezTo>
                    <a:pt x="70" y="455"/>
                    <a:pt x="70" y="455"/>
                    <a:pt x="70" y="455"/>
                  </a:cubicBezTo>
                  <a:cubicBezTo>
                    <a:pt x="66" y="456"/>
                    <a:pt x="65" y="454"/>
                    <a:pt x="65" y="453"/>
                  </a:cubicBezTo>
                  <a:cubicBezTo>
                    <a:pt x="64" y="453"/>
                    <a:pt x="64" y="453"/>
                    <a:pt x="64" y="453"/>
                  </a:cubicBezTo>
                  <a:cubicBezTo>
                    <a:pt x="64" y="451"/>
                    <a:pt x="64" y="451"/>
                    <a:pt x="64" y="451"/>
                  </a:cubicBezTo>
                  <a:cubicBezTo>
                    <a:pt x="63" y="451"/>
                    <a:pt x="63" y="451"/>
                    <a:pt x="63" y="451"/>
                  </a:cubicBezTo>
                  <a:cubicBezTo>
                    <a:pt x="63" y="449"/>
                    <a:pt x="63" y="449"/>
                    <a:pt x="63" y="449"/>
                  </a:cubicBezTo>
                  <a:cubicBezTo>
                    <a:pt x="62" y="449"/>
                    <a:pt x="62" y="449"/>
                    <a:pt x="62" y="449"/>
                  </a:cubicBezTo>
                  <a:cubicBezTo>
                    <a:pt x="62" y="446"/>
                    <a:pt x="62" y="445"/>
                    <a:pt x="62" y="444"/>
                  </a:cubicBezTo>
                  <a:cubicBezTo>
                    <a:pt x="63" y="444"/>
                    <a:pt x="63" y="444"/>
                    <a:pt x="63" y="444"/>
                  </a:cubicBezTo>
                  <a:cubicBezTo>
                    <a:pt x="63" y="442"/>
                    <a:pt x="63" y="441"/>
                    <a:pt x="63" y="441"/>
                  </a:cubicBezTo>
                  <a:cubicBezTo>
                    <a:pt x="64" y="441"/>
                    <a:pt x="64" y="441"/>
                    <a:pt x="64" y="441"/>
                  </a:cubicBezTo>
                  <a:cubicBezTo>
                    <a:pt x="64" y="440"/>
                    <a:pt x="64" y="440"/>
                    <a:pt x="64" y="440"/>
                  </a:cubicBezTo>
                  <a:cubicBezTo>
                    <a:pt x="63" y="440"/>
                    <a:pt x="63" y="440"/>
                    <a:pt x="63" y="440"/>
                  </a:cubicBezTo>
                  <a:cubicBezTo>
                    <a:pt x="63" y="441"/>
                    <a:pt x="63" y="441"/>
                    <a:pt x="63" y="441"/>
                  </a:cubicBezTo>
                  <a:cubicBezTo>
                    <a:pt x="62" y="441"/>
                    <a:pt x="62" y="441"/>
                    <a:pt x="62" y="441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40"/>
                    <a:pt x="60" y="440"/>
                    <a:pt x="60" y="440"/>
                  </a:cubicBezTo>
                  <a:cubicBezTo>
                    <a:pt x="60" y="442"/>
                    <a:pt x="60" y="444"/>
                    <a:pt x="60" y="444"/>
                  </a:cubicBezTo>
                  <a:cubicBezTo>
                    <a:pt x="59" y="444"/>
                    <a:pt x="59" y="444"/>
                    <a:pt x="59" y="444"/>
                  </a:cubicBezTo>
                  <a:cubicBezTo>
                    <a:pt x="59" y="446"/>
                    <a:pt x="59" y="446"/>
                    <a:pt x="59" y="446"/>
                  </a:cubicBezTo>
                  <a:cubicBezTo>
                    <a:pt x="56" y="445"/>
                    <a:pt x="55" y="447"/>
                    <a:pt x="55" y="447"/>
                  </a:cubicBezTo>
                  <a:cubicBezTo>
                    <a:pt x="55" y="448"/>
                    <a:pt x="55" y="448"/>
                    <a:pt x="55" y="448"/>
                  </a:cubicBezTo>
                  <a:cubicBezTo>
                    <a:pt x="50" y="448"/>
                    <a:pt x="49" y="446"/>
                    <a:pt x="47" y="447"/>
                  </a:cubicBezTo>
                  <a:cubicBezTo>
                    <a:pt x="47" y="448"/>
                    <a:pt x="47" y="448"/>
                    <a:pt x="47" y="448"/>
                  </a:cubicBezTo>
                  <a:cubicBezTo>
                    <a:pt x="45" y="448"/>
                    <a:pt x="43" y="448"/>
                    <a:pt x="43" y="448"/>
                  </a:cubicBezTo>
                  <a:cubicBezTo>
                    <a:pt x="44" y="446"/>
                    <a:pt x="44" y="447"/>
                    <a:pt x="45" y="447"/>
                  </a:cubicBezTo>
                  <a:cubicBezTo>
                    <a:pt x="45" y="446"/>
                    <a:pt x="45" y="446"/>
                    <a:pt x="45" y="446"/>
                  </a:cubicBezTo>
                  <a:cubicBezTo>
                    <a:pt x="48" y="446"/>
                    <a:pt x="47" y="446"/>
                    <a:pt x="47" y="446"/>
                  </a:cubicBezTo>
                  <a:cubicBezTo>
                    <a:pt x="47" y="442"/>
                    <a:pt x="47" y="440"/>
                    <a:pt x="47" y="438"/>
                  </a:cubicBezTo>
                  <a:cubicBezTo>
                    <a:pt x="43" y="438"/>
                    <a:pt x="43" y="438"/>
                    <a:pt x="43" y="438"/>
                  </a:cubicBezTo>
                  <a:cubicBezTo>
                    <a:pt x="43" y="441"/>
                    <a:pt x="43" y="440"/>
                    <a:pt x="43" y="441"/>
                  </a:cubicBezTo>
                  <a:cubicBezTo>
                    <a:pt x="41" y="441"/>
                    <a:pt x="41" y="441"/>
                    <a:pt x="41" y="441"/>
                  </a:cubicBezTo>
                  <a:cubicBezTo>
                    <a:pt x="41" y="440"/>
                    <a:pt x="41" y="440"/>
                    <a:pt x="41" y="440"/>
                  </a:cubicBezTo>
                  <a:cubicBezTo>
                    <a:pt x="38" y="440"/>
                    <a:pt x="36" y="440"/>
                    <a:pt x="36" y="440"/>
                  </a:cubicBezTo>
                  <a:cubicBezTo>
                    <a:pt x="36" y="441"/>
                    <a:pt x="36" y="441"/>
                    <a:pt x="36" y="441"/>
                  </a:cubicBezTo>
                  <a:cubicBezTo>
                    <a:pt x="32" y="440"/>
                    <a:pt x="32" y="443"/>
                    <a:pt x="31" y="442"/>
                  </a:cubicBezTo>
                  <a:cubicBezTo>
                    <a:pt x="31" y="443"/>
                    <a:pt x="31" y="443"/>
                    <a:pt x="31" y="443"/>
                  </a:cubicBezTo>
                  <a:cubicBezTo>
                    <a:pt x="28" y="443"/>
                    <a:pt x="27" y="443"/>
                    <a:pt x="27" y="443"/>
                  </a:cubicBezTo>
                  <a:cubicBezTo>
                    <a:pt x="27" y="442"/>
                    <a:pt x="27" y="442"/>
                    <a:pt x="27" y="442"/>
                  </a:cubicBezTo>
                  <a:cubicBezTo>
                    <a:pt x="26" y="443"/>
                    <a:pt x="26" y="443"/>
                    <a:pt x="26" y="443"/>
                  </a:cubicBezTo>
                  <a:cubicBezTo>
                    <a:pt x="26" y="442"/>
                    <a:pt x="26" y="442"/>
                    <a:pt x="26" y="442"/>
                  </a:cubicBezTo>
                  <a:cubicBezTo>
                    <a:pt x="25" y="442"/>
                    <a:pt x="25" y="442"/>
                    <a:pt x="25" y="442"/>
                  </a:cubicBezTo>
                  <a:cubicBezTo>
                    <a:pt x="25" y="443"/>
                    <a:pt x="25" y="443"/>
                    <a:pt x="25" y="443"/>
                  </a:cubicBezTo>
                  <a:cubicBezTo>
                    <a:pt x="24" y="443"/>
                    <a:pt x="24" y="443"/>
                    <a:pt x="24" y="443"/>
                  </a:cubicBezTo>
                  <a:cubicBezTo>
                    <a:pt x="24" y="446"/>
                    <a:pt x="24" y="446"/>
                    <a:pt x="24" y="447"/>
                  </a:cubicBezTo>
                  <a:cubicBezTo>
                    <a:pt x="23" y="447"/>
                    <a:pt x="23" y="447"/>
                    <a:pt x="23" y="447"/>
                  </a:cubicBezTo>
                  <a:cubicBezTo>
                    <a:pt x="23" y="448"/>
                    <a:pt x="23" y="448"/>
                    <a:pt x="23" y="448"/>
                  </a:cubicBezTo>
                  <a:cubicBezTo>
                    <a:pt x="21" y="448"/>
                    <a:pt x="21" y="448"/>
                    <a:pt x="21" y="448"/>
                  </a:cubicBezTo>
                  <a:cubicBezTo>
                    <a:pt x="21" y="450"/>
                    <a:pt x="21" y="451"/>
                    <a:pt x="21" y="451"/>
                  </a:cubicBezTo>
                  <a:cubicBezTo>
                    <a:pt x="20" y="451"/>
                    <a:pt x="20" y="451"/>
                    <a:pt x="20" y="451"/>
                  </a:cubicBezTo>
                  <a:cubicBezTo>
                    <a:pt x="20" y="450"/>
                    <a:pt x="20" y="450"/>
                    <a:pt x="20" y="450"/>
                  </a:cubicBezTo>
                  <a:cubicBezTo>
                    <a:pt x="17" y="450"/>
                    <a:pt x="18" y="450"/>
                    <a:pt x="18" y="450"/>
                  </a:cubicBezTo>
                  <a:cubicBezTo>
                    <a:pt x="18" y="448"/>
                    <a:pt x="18" y="447"/>
                    <a:pt x="18" y="447"/>
                  </a:cubicBezTo>
                  <a:cubicBezTo>
                    <a:pt x="19" y="447"/>
                    <a:pt x="19" y="447"/>
                    <a:pt x="19" y="447"/>
                  </a:cubicBezTo>
                  <a:cubicBezTo>
                    <a:pt x="19" y="446"/>
                    <a:pt x="19" y="446"/>
                    <a:pt x="19" y="446"/>
                  </a:cubicBezTo>
                  <a:cubicBezTo>
                    <a:pt x="16" y="446"/>
                    <a:pt x="17" y="446"/>
                    <a:pt x="17" y="446"/>
                  </a:cubicBezTo>
                  <a:cubicBezTo>
                    <a:pt x="17" y="447"/>
                    <a:pt x="17" y="447"/>
                    <a:pt x="17" y="447"/>
                  </a:cubicBezTo>
                  <a:cubicBezTo>
                    <a:pt x="14" y="447"/>
                    <a:pt x="12" y="447"/>
                    <a:pt x="12" y="447"/>
                  </a:cubicBezTo>
                  <a:cubicBezTo>
                    <a:pt x="12" y="448"/>
                    <a:pt x="12" y="448"/>
                    <a:pt x="12" y="448"/>
                  </a:cubicBezTo>
                  <a:cubicBezTo>
                    <a:pt x="13" y="448"/>
                    <a:pt x="13" y="448"/>
                    <a:pt x="13" y="448"/>
                  </a:cubicBezTo>
                  <a:cubicBezTo>
                    <a:pt x="13" y="449"/>
                    <a:pt x="13" y="449"/>
                    <a:pt x="13" y="449"/>
                  </a:cubicBezTo>
                  <a:cubicBezTo>
                    <a:pt x="14" y="449"/>
                    <a:pt x="14" y="449"/>
                    <a:pt x="14" y="449"/>
                  </a:cubicBezTo>
                  <a:cubicBezTo>
                    <a:pt x="14" y="450"/>
                    <a:pt x="14" y="450"/>
                    <a:pt x="14" y="450"/>
                  </a:cubicBezTo>
                  <a:cubicBezTo>
                    <a:pt x="11" y="450"/>
                    <a:pt x="12" y="450"/>
                    <a:pt x="12" y="450"/>
                  </a:cubicBezTo>
                  <a:cubicBezTo>
                    <a:pt x="12" y="451"/>
                    <a:pt x="12" y="451"/>
                    <a:pt x="12" y="451"/>
                  </a:cubicBezTo>
                  <a:cubicBezTo>
                    <a:pt x="11" y="451"/>
                    <a:pt x="11" y="451"/>
                    <a:pt x="11" y="451"/>
                  </a:cubicBezTo>
                  <a:cubicBezTo>
                    <a:pt x="11" y="453"/>
                    <a:pt x="11" y="453"/>
                    <a:pt x="11" y="453"/>
                  </a:cubicBezTo>
                  <a:cubicBezTo>
                    <a:pt x="9" y="453"/>
                    <a:pt x="9" y="453"/>
                    <a:pt x="9" y="453"/>
                  </a:cubicBezTo>
                  <a:cubicBezTo>
                    <a:pt x="9" y="456"/>
                    <a:pt x="9" y="458"/>
                    <a:pt x="9" y="459"/>
                  </a:cubicBezTo>
                  <a:cubicBezTo>
                    <a:pt x="7" y="459"/>
                    <a:pt x="7" y="459"/>
                    <a:pt x="7" y="459"/>
                  </a:cubicBezTo>
                  <a:cubicBezTo>
                    <a:pt x="7" y="460"/>
                    <a:pt x="7" y="460"/>
                    <a:pt x="7" y="460"/>
                  </a:cubicBezTo>
                  <a:cubicBezTo>
                    <a:pt x="10" y="460"/>
                    <a:pt x="9" y="460"/>
                    <a:pt x="9" y="460"/>
                  </a:cubicBezTo>
                  <a:cubicBezTo>
                    <a:pt x="9" y="461"/>
                    <a:pt x="9" y="461"/>
                    <a:pt x="9" y="461"/>
                  </a:cubicBezTo>
                  <a:cubicBezTo>
                    <a:pt x="8" y="461"/>
                    <a:pt x="8" y="461"/>
                    <a:pt x="8" y="461"/>
                  </a:cubicBezTo>
                  <a:cubicBezTo>
                    <a:pt x="8" y="462"/>
                    <a:pt x="8" y="462"/>
                    <a:pt x="8" y="462"/>
                  </a:cubicBezTo>
                  <a:cubicBezTo>
                    <a:pt x="11" y="462"/>
                    <a:pt x="12" y="462"/>
                    <a:pt x="12" y="462"/>
                  </a:cubicBezTo>
                  <a:cubicBezTo>
                    <a:pt x="12" y="463"/>
                    <a:pt x="12" y="463"/>
                    <a:pt x="12" y="463"/>
                  </a:cubicBezTo>
                  <a:cubicBezTo>
                    <a:pt x="13" y="463"/>
                    <a:pt x="13" y="463"/>
                    <a:pt x="13" y="463"/>
                  </a:cubicBezTo>
                  <a:cubicBezTo>
                    <a:pt x="13" y="462"/>
                    <a:pt x="13" y="462"/>
                    <a:pt x="13" y="462"/>
                  </a:cubicBezTo>
                  <a:cubicBezTo>
                    <a:pt x="14" y="462"/>
                    <a:pt x="14" y="462"/>
                    <a:pt x="14" y="462"/>
                  </a:cubicBezTo>
                  <a:cubicBezTo>
                    <a:pt x="14" y="463"/>
                    <a:pt x="14" y="463"/>
                    <a:pt x="14" y="463"/>
                  </a:cubicBezTo>
                  <a:cubicBezTo>
                    <a:pt x="16" y="461"/>
                    <a:pt x="16" y="462"/>
                    <a:pt x="17" y="462"/>
                  </a:cubicBezTo>
                  <a:cubicBezTo>
                    <a:pt x="17" y="463"/>
                    <a:pt x="17" y="463"/>
                    <a:pt x="17" y="463"/>
                  </a:cubicBezTo>
                  <a:cubicBezTo>
                    <a:pt x="19" y="463"/>
                    <a:pt x="20" y="463"/>
                    <a:pt x="20" y="463"/>
                  </a:cubicBezTo>
                  <a:cubicBezTo>
                    <a:pt x="17" y="461"/>
                    <a:pt x="18" y="461"/>
                    <a:pt x="18" y="461"/>
                  </a:cubicBezTo>
                  <a:cubicBezTo>
                    <a:pt x="19" y="461"/>
                    <a:pt x="19" y="461"/>
                    <a:pt x="19" y="461"/>
                  </a:cubicBezTo>
                  <a:cubicBezTo>
                    <a:pt x="19" y="460"/>
                    <a:pt x="19" y="460"/>
                    <a:pt x="19" y="460"/>
                  </a:cubicBezTo>
                  <a:cubicBezTo>
                    <a:pt x="24" y="459"/>
                    <a:pt x="22" y="465"/>
                    <a:pt x="25" y="463"/>
                  </a:cubicBezTo>
                  <a:cubicBezTo>
                    <a:pt x="25" y="464"/>
                    <a:pt x="25" y="464"/>
                    <a:pt x="25" y="464"/>
                  </a:cubicBezTo>
                  <a:cubicBezTo>
                    <a:pt x="29" y="464"/>
                    <a:pt x="32" y="465"/>
                    <a:pt x="33" y="466"/>
                  </a:cubicBezTo>
                  <a:cubicBezTo>
                    <a:pt x="33" y="464"/>
                    <a:pt x="33" y="464"/>
                    <a:pt x="33" y="464"/>
                  </a:cubicBezTo>
                  <a:cubicBezTo>
                    <a:pt x="34" y="464"/>
                    <a:pt x="34" y="464"/>
                    <a:pt x="34" y="464"/>
                  </a:cubicBezTo>
                  <a:cubicBezTo>
                    <a:pt x="34" y="466"/>
                    <a:pt x="34" y="466"/>
                    <a:pt x="34" y="466"/>
                  </a:cubicBezTo>
                  <a:cubicBezTo>
                    <a:pt x="36" y="466"/>
                    <a:pt x="36" y="466"/>
                    <a:pt x="36" y="466"/>
                  </a:cubicBezTo>
                  <a:cubicBezTo>
                    <a:pt x="36" y="468"/>
                    <a:pt x="36" y="468"/>
                    <a:pt x="36" y="468"/>
                  </a:cubicBezTo>
                  <a:cubicBezTo>
                    <a:pt x="38" y="468"/>
                    <a:pt x="39" y="468"/>
                    <a:pt x="39" y="468"/>
                  </a:cubicBezTo>
                  <a:cubicBezTo>
                    <a:pt x="39" y="467"/>
                    <a:pt x="39" y="467"/>
                    <a:pt x="39" y="467"/>
                  </a:cubicBezTo>
                  <a:cubicBezTo>
                    <a:pt x="42" y="467"/>
                    <a:pt x="41" y="467"/>
                    <a:pt x="41" y="467"/>
                  </a:cubicBezTo>
                  <a:cubicBezTo>
                    <a:pt x="41" y="470"/>
                    <a:pt x="41" y="469"/>
                    <a:pt x="41" y="469"/>
                  </a:cubicBezTo>
                  <a:cubicBezTo>
                    <a:pt x="44" y="469"/>
                    <a:pt x="44" y="469"/>
                    <a:pt x="44" y="469"/>
                  </a:cubicBezTo>
                  <a:cubicBezTo>
                    <a:pt x="44" y="468"/>
                    <a:pt x="44" y="468"/>
                    <a:pt x="44" y="468"/>
                  </a:cubicBezTo>
                  <a:cubicBezTo>
                    <a:pt x="50" y="468"/>
                    <a:pt x="54" y="468"/>
                    <a:pt x="58" y="468"/>
                  </a:cubicBezTo>
                  <a:cubicBezTo>
                    <a:pt x="60" y="472"/>
                    <a:pt x="59" y="473"/>
                    <a:pt x="59" y="475"/>
                  </a:cubicBezTo>
                  <a:cubicBezTo>
                    <a:pt x="60" y="475"/>
                    <a:pt x="60" y="475"/>
                    <a:pt x="60" y="475"/>
                  </a:cubicBezTo>
                  <a:cubicBezTo>
                    <a:pt x="60" y="476"/>
                    <a:pt x="60" y="476"/>
                    <a:pt x="60" y="476"/>
                  </a:cubicBezTo>
                  <a:cubicBezTo>
                    <a:pt x="63" y="476"/>
                    <a:pt x="63" y="476"/>
                    <a:pt x="63" y="476"/>
                  </a:cubicBezTo>
                  <a:cubicBezTo>
                    <a:pt x="63" y="475"/>
                    <a:pt x="63" y="475"/>
                    <a:pt x="63" y="475"/>
                  </a:cubicBezTo>
                  <a:cubicBezTo>
                    <a:pt x="62" y="475"/>
                    <a:pt x="62" y="475"/>
                    <a:pt x="62" y="475"/>
                  </a:cubicBezTo>
                  <a:cubicBezTo>
                    <a:pt x="62" y="472"/>
                    <a:pt x="62" y="471"/>
                    <a:pt x="62" y="470"/>
                  </a:cubicBezTo>
                  <a:cubicBezTo>
                    <a:pt x="60" y="470"/>
                    <a:pt x="60" y="470"/>
                    <a:pt x="60" y="470"/>
                  </a:cubicBezTo>
                  <a:cubicBezTo>
                    <a:pt x="60" y="469"/>
                    <a:pt x="60" y="469"/>
                    <a:pt x="60" y="469"/>
                  </a:cubicBezTo>
                  <a:cubicBezTo>
                    <a:pt x="67" y="469"/>
                    <a:pt x="70" y="469"/>
                    <a:pt x="73" y="469"/>
                  </a:cubicBezTo>
                  <a:cubicBezTo>
                    <a:pt x="73" y="470"/>
                    <a:pt x="73" y="470"/>
                    <a:pt x="73" y="470"/>
                  </a:cubicBezTo>
                  <a:cubicBezTo>
                    <a:pt x="76" y="470"/>
                    <a:pt x="76" y="470"/>
                    <a:pt x="76" y="470"/>
                  </a:cubicBezTo>
                  <a:cubicBezTo>
                    <a:pt x="76" y="472"/>
                    <a:pt x="76" y="472"/>
                    <a:pt x="76" y="472"/>
                  </a:cubicBezTo>
                  <a:cubicBezTo>
                    <a:pt x="77" y="472"/>
                    <a:pt x="77" y="472"/>
                    <a:pt x="77" y="472"/>
                  </a:cubicBezTo>
                  <a:cubicBezTo>
                    <a:pt x="77" y="469"/>
                    <a:pt x="77" y="470"/>
                    <a:pt x="77" y="469"/>
                  </a:cubicBezTo>
                  <a:cubicBezTo>
                    <a:pt x="81" y="472"/>
                    <a:pt x="76" y="474"/>
                    <a:pt x="77" y="475"/>
                  </a:cubicBezTo>
                  <a:cubicBezTo>
                    <a:pt x="78" y="475"/>
                    <a:pt x="78" y="475"/>
                    <a:pt x="78" y="475"/>
                  </a:cubicBezTo>
                  <a:cubicBezTo>
                    <a:pt x="78" y="476"/>
                    <a:pt x="78" y="476"/>
                    <a:pt x="78" y="476"/>
                  </a:cubicBezTo>
                  <a:cubicBezTo>
                    <a:pt x="77" y="476"/>
                    <a:pt x="77" y="476"/>
                    <a:pt x="77" y="476"/>
                  </a:cubicBezTo>
                  <a:cubicBezTo>
                    <a:pt x="77" y="475"/>
                    <a:pt x="77" y="475"/>
                    <a:pt x="77" y="475"/>
                  </a:cubicBezTo>
                  <a:cubicBezTo>
                    <a:pt x="74" y="475"/>
                    <a:pt x="75" y="475"/>
                    <a:pt x="75" y="475"/>
                  </a:cubicBezTo>
                  <a:cubicBezTo>
                    <a:pt x="75" y="476"/>
                    <a:pt x="75" y="476"/>
                    <a:pt x="75" y="476"/>
                  </a:cubicBezTo>
                  <a:cubicBezTo>
                    <a:pt x="73" y="476"/>
                    <a:pt x="73" y="476"/>
                    <a:pt x="73" y="476"/>
                  </a:cubicBezTo>
                  <a:cubicBezTo>
                    <a:pt x="73" y="475"/>
                    <a:pt x="73" y="475"/>
                    <a:pt x="73" y="475"/>
                  </a:cubicBezTo>
                  <a:cubicBezTo>
                    <a:pt x="72" y="475"/>
                    <a:pt x="72" y="475"/>
                    <a:pt x="72" y="475"/>
                  </a:cubicBezTo>
                  <a:cubicBezTo>
                    <a:pt x="72" y="476"/>
                    <a:pt x="72" y="476"/>
                    <a:pt x="72" y="476"/>
                  </a:cubicBezTo>
                  <a:cubicBezTo>
                    <a:pt x="69" y="476"/>
                    <a:pt x="67" y="476"/>
                    <a:pt x="66" y="476"/>
                  </a:cubicBezTo>
                  <a:cubicBezTo>
                    <a:pt x="66" y="474"/>
                    <a:pt x="66" y="474"/>
                    <a:pt x="66" y="474"/>
                  </a:cubicBezTo>
                  <a:cubicBezTo>
                    <a:pt x="68" y="474"/>
                    <a:pt x="68" y="474"/>
                    <a:pt x="68" y="474"/>
                  </a:cubicBezTo>
                  <a:cubicBezTo>
                    <a:pt x="68" y="471"/>
                    <a:pt x="68" y="472"/>
                    <a:pt x="68" y="472"/>
                  </a:cubicBezTo>
                  <a:cubicBezTo>
                    <a:pt x="66" y="472"/>
                    <a:pt x="66" y="472"/>
                    <a:pt x="66" y="472"/>
                  </a:cubicBezTo>
                  <a:cubicBezTo>
                    <a:pt x="67" y="476"/>
                    <a:pt x="63" y="478"/>
                    <a:pt x="62" y="478"/>
                  </a:cubicBezTo>
                  <a:cubicBezTo>
                    <a:pt x="62" y="479"/>
                    <a:pt x="62" y="479"/>
                    <a:pt x="62" y="479"/>
                  </a:cubicBezTo>
                  <a:cubicBezTo>
                    <a:pt x="60" y="479"/>
                    <a:pt x="60" y="479"/>
                    <a:pt x="60" y="479"/>
                  </a:cubicBezTo>
                  <a:cubicBezTo>
                    <a:pt x="60" y="480"/>
                    <a:pt x="60" y="480"/>
                    <a:pt x="60" y="480"/>
                  </a:cubicBezTo>
                  <a:cubicBezTo>
                    <a:pt x="59" y="480"/>
                    <a:pt x="59" y="480"/>
                    <a:pt x="59" y="480"/>
                  </a:cubicBezTo>
                  <a:cubicBezTo>
                    <a:pt x="59" y="479"/>
                    <a:pt x="59" y="479"/>
                    <a:pt x="59" y="479"/>
                  </a:cubicBezTo>
                  <a:cubicBezTo>
                    <a:pt x="58" y="479"/>
                    <a:pt x="58" y="479"/>
                    <a:pt x="58" y="479"/>
                  </a:cubicBezTo>
                  <a:cubicBezTo>
                    <a:pt x="58" y="480"/>
                    <a:pt x="58" y="480"/>
                    <a:pt x="58" y="480"/>
                  </a:cubicBezTo>
                  <a:cubicBezTo>
                    <a:pt x="57" y="480"/>
                    <a:pt x="57" y="480"/>
                    <a:pt x="57" y="480"/>
                  </a:cubicBezTo>
                  <a:cubicBezTo>
                    <a:pt x="59" y="479"/>
                    <a:pt x="58" y="478"/>
                    <a:pt x="58" y="478"/>
                  </a:cubicBezTo>
                  <a:cubicBezTo>
                    <a:pt x="55" y="478"/>
                    <a:pt x="56" y="478"/>
                    <a:pt x="56" y="478"/>
                  </a:cubicBezTo>
                  <a:cubicBezTo>
                    <a:pt x="56" y="481"/>
                    <a:pt x="56" y="483"/>
                    <a:pt x="56" y="483"/>
                  </a:cubicBezTo>
                  <a:cubicBezTo>
                    <a:pt x="52" y="483"/>
                    <a:pt x="51" y="483"/>
                    <a:pt x="50" y="483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5" y="483"/>
                    <a:pt x="41" y="484"/>
                    <a:pt x="38" y="483"/>
                  </a:cubicBezTo>
                  <a:cubicBezTo>
                    <a:pt x="38" y="482"/>
                    <a:pt x="38" y="482"/>
                    <a:pt x="38" y="482"/>
                  </a:cubicBezTo>
                  <a:cubicBezTo>
                    <a:pt x="36" y="485"/>
                    <a:pt x="34" y="483"/>
                    <a:pt x="33" y="483"/>
                  </a:cubicBezTo>
                  <a:cubicBezTo>
                    <a:pt x="33" y="485"/>
                    <a:pt x="33" y="485"/>
                    <a:pt x="33" y="485"/>
                  </a:cubicBezTo>
                  <a:cubicBezTo>
                    <a:pt x="31" y="485"/>
                    <a:pt x="30" y="485"/>
                    <a:pt x="30" y="485"/>
                  </a:cubicBezTo>
                  <a:cubicBezTo>
                    <a:pt x="30" y="486"/>
                    <a:pt x="30" y="486"/>
                    <a:pt x="30" y="486"/>
                  </a:cubicBezTo>
                  <a:cubicBezTo>
                    <a:pt x="24" y="485"/>
                    <a:pt x="22" y="486"/>
                    <a:pt x="23" y="489"/>
                  </a:cubicBezTo>
                  <a:cubicBezTo>
                    <a:pt x="21" y="489"/>
                    <a:pt x="21" y="489"/>
                    <a:pt x="21" y="489"/>
                  </a:cubicBezTo>
                  <a:cubicBezTo>
                    <a:pt x="21" y="488"/>
                    <a:pt x="21" y="488"/>
                    <a:pt x="21" y="488"/>
                  </a:cubicBezTo>
                  <a:cubicBezTo>
                    <a:pt x="18" y="488"/>
                    <a:pt x="17" y="488"/>
                    <a:pt x="17" y="488"/>
                  </a:cubicBezTo>
                  <a:cubicBezTo>
                    <a:pt x="17" y="491"/>
                    <a:pt x="17" y="490"/>
                    <a:pt x="17" y="491"/>
                  </a:cubicBezTo>
                  <a:cubicBezTo>
                    <a:pt x="19" y="491"/>
                    <a:pt x="20" y="491"/>
                    <a:pt x="20" y="491"/>
                  </a:cubicBezTo>
                  <a:cubicBezTo>
                    <a:pt x="20" y="493"/>
                    <a:pt x="20" y="493"/>
                    <a:pt x="20" y="493"/>
                  </a:cubicBezTo>
                  <a:cubicBezTo>
                    <a:pt x="23" y="493"/>
                    <a:pt x="22" y="493"/>
                    <a:pt x="23" y="493"/>
                  </a:cubicBezTo>
                  <a:cubicBezTo>
                    <a:pt x="23" y="494"/>
                    <a:pt x="23" y="494"/>
                    <a:pt x="23" y="494"/>
                  </a:cubicBezTo>
                  <a:cubicBezTo>
                    <a:pt x="20" y="494"/>
                    <a:pt x="19" y="494"/>
                    <a:pt x="19" y="494"/>
                  </a:cubicBezTo>
                  <a:cubicBezTo>
                    <a:pt x="19" y="495"/>
                    <a:pt x="19" y="495"/>
                    <a:pt x="19" y="495"/>
                  </a:cubicBezTo>
                  <a:cubicBezTo>
                    <a:pt x="20" y="495"/>
                    <a:pt x="20" y="495"/>
                    <a:pt x="20" y="495"/>
                  </a:cubicBezTo>
                  <a:cubicBezTo>
                    <a:pt x="20" y="496"/>
                    <a:pt x="20" y="496"/>
                    <a:pt x="20" y="496"/>
                  </a:cubicBezTo>
                  <a:cubicBezTo>
                    <a:pt x="21" y="496"/>
                    <a:pt x="21" y="496"/>
                    <a:pt x="21" y="496"/>
                  </a:cubicBezTo>
                  <a:cubicBezTo>
                    <a:pt x="21" y="498"/>
                    <a:pt x="21" y="498"/>
                    <a:pt x="21" y="498"/>
                  </a:cubicBezTo>
                  <a:cubicBezTo>
                    <a:pt x="20" y="498"/>
                    <a:pt x="20" y="498"/>
                    <a:pt x="20" y="498"/>
                  </a:cubicBezTo>
                  <a:cubicBezTo>
                    <a:pt x="20" y="499"/>
                    <a:pt x="20" y="499"/>
                    <a:pt x="20" y="499"/>
                  </a:cubicBezTo>
                  <a:cubicBezTo>
                    <a:pt x="17" y="495"/>
                    <a:pt x="16" y="500"/>
                    <a:pt x="15" y="499"/>
                  </a:cubicBezTo>
                  <a:cubicBezTo>
                    <a:pt x="15" y="500"/>
                    <a:pt x="15" y="500"/>
                    <a:pt x="15" y="500"/>
                  </a:cubicBezTo>
                  <a:cubicBezTo>
                    <a:pt x="14" y="498"/>
                    <a:pt x="14" y="499"/>
                    <a:pt x="13" y="499"/>
                  </a:cubicBezTo>
                  <a:cubicBezTo>
                    <a:pt x="13" y="500"/>
                    <a:pt x="13" y="500"/>
                    <a:pt x="13" y="500"/>
                  </a:cubicBezTo>
                  <a:cubicBezTo>
                    <a:pt x="12" y="500"/>
                    <a:pt x="12" y="500"/>
                    <a:pt x="12" y="500"/>
                  </a:cubicBezTo>
                  <a:cubicBezTo>
                    <a:pt x="12" y="499"/>
                    <a:pt x="12" y="499"/>
                    <a:pt x="12" y="499"/>
                  </a:cubicBezTo>
                  <a:cubicBezTo>
                    <a:pt x="9" y="499"/>
                    <a:pt x="10" y="501"/>
                    <a:pt x="9" y="500"/>
                  </a:cubicBezTo>
                  <a:cubicBezTo>
                    <a:pt x="10" y="496"/>
                    <a:pt x="15" y="498"/>
                    <a:pt x="17" y="498"/>
                  </a:cubicBezTo>
                  <a:cubicBezTo>
                    <a:pt x="17" y="496"/>
                    <a:pt x="17" y="496"/>
                    <a:pt x="17" y="496"/>
                  </a:cubicBezTo>
                  <a:cubicBezTo>
                    <a:pt x="18" y="496"/>
                    <a:pt x="18" y="496"/>
                    <a:pt x="18" y="496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5" y="494"/>
                    <a:pt x="14" y="494"/>
                    <a:pt x="14" y="494"/>
                  </a:cubicBezTo>
                  <a:cubicBezTo>
                    <a:pt x="14" y="493"/>
                    <a:pt x="14" y="493"/>
                    <a:pt x="14" y="493"/>
                  </a:cubicBezTo>
                  <a:cubicBezTo>
                    <a:pt x="12" y="493"/>
                    <a:pt x="11" y="493"/>
                    <a:pt x="11" y="493"/>
                  </a:cubicBezTo>
                  <a:cubicBezTo>
                    <a:pt x="11" y="494"/>
                    <a:pt x="11" y="494"/>
                    <a:pt x="11" y="494"/>
                  </a:cubicBezTo>
                  <a:cubicBezTo>
                    <a:pt x="7" y="494"/>
                    <a:pt x="5" y="494"/>
                    <a:pt x="4" y="494"/>
                  </a:cubicBezTo>
                  <a:cubicBezTo>
                    <a:pt x="4" y="495"/>
                    <a:pt x="4" y="495"/>
                    <a:pt x="4" y="495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2" y="498"/>
                    <a:pt x="2" y="499"/>
                    <a:pt x="2" y="499"/>
                  </a:cubicBezTo>
                  <a:cubicBezTo>
                    <a:pt x="5" y="496"/>
                    <a:pt x="5" y="498"/>
                    <a:pt x="6" y="498"/>
                  </a:cubicBezTo>
                  <a:cubicBezTo>
                    <a:pt x="6" y="499"/>
                    <a:pt x="6" y="499"/>
                    <a:pt x="6" y="499"/>
                  </a:cubicBezTo>
                  <a:cubicBezTo>
                    <a:pt x="5" y="499"/>
                    <a:pt x="5" y="499"/>
                    <a:pt x="5" y="499"/>
                  </a:cubicBezTo>
                  <a:cubicBezTo>
                    <a:pt x="5" y="502"/>
                    <a:pt x="5" y="503"/>
                    <a:pt x="5" y="504"/>
                  </a:cubicBezTo>
                  <a:cubicBezTo>
                    <a:pt x="4" y="504"/>
                    <a:pt x="4" y="504"/>
                    <a:pt x="4" y="504"/>
                  </a:cubicBezTo>
                  <a:cubicBezTo>
                    <a:pt x="4" y="505"/>
                    <a:pt x="4" y="505"/>
                    <a:pt x="4" y="505"/>
                  </a:cubicBezTo>
                  <a:cubicBezTo>
                    <a:pt x="1" y="505"/>
                    <a:pt x="1" y="505"/>
                    <a:pt x="1" y="505"/>
                  </a:cubicBezTo>
                  <a:cubicBezTo>
                    <a:pt x="1" y="506"/>
                    <a:pt x="1" y="506"/>
                    <a:pt x="1" y="506"/>
                  </a:cubicBezTo>
                  <a:cubicBezTo>
                    <a:pt x="0" y="506"/>
                    <a:pt x="0" y="506"/>
                    <a:pt x="0" y="506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1" y="507"/>
                    <a:pt x="1" y="507"/>
                    <a:pt x="1" y="507"/>
                  </a:cubicBezTo>
                  <a:cubicBezTo>
                    <a:pt x="1" y="506"/>
                    <a:pt x="1" y="506"/>
                    <a:pt x="1" y="506"/>
                  </a:cubicBezTo>
                  <a:cubicBezTo>
                    <a:pt x="4" y="506"/>
                    <a:pt x="6" y="506"/>
                    <a:pt x="7" y="506"/>
                  </a:cubicBezTo>
                  <a:cubicBezTo>
                    <a:pt x="7" y="507"/>
                    <a:pt x="7" y="507"/>
                    <a:pt x="7" y="507"/>
                  </a:cubicBezTo>
                  <a:cubicBezTo>
                    <a:pt x="10" y="507"/>
                    <a:pt x="9" y="507"/>
                    <a:pt x="9" y="507"/>
                  </a:cubicBezTo>
                  <a:cubicBezTo>
                    <a:pt x="9" y="508"/>
                    <a:pt x="9" y="508"/>
                    <a:pt x="9" y="508"/>
                  </a:cubicBezTo>
                  <a:cubicBezTo>
                    <a:pt x="8" y="508"/>
                    <a:pt x="8" y="508"/>
                    <a:pt x="8" y="508"/>
                  </a:cubicBezTo>
                  <a:cubicBezTo>
                    <a:pt x="8" y="511"/>
                    <a:pt x="8" y="510"/>
                    <a:pt x="8" y="511"/>
                  </a:cubicBezTo>
                  <a:cubicBezTo>
                    <a:pt x="7" y="511"/>
                    <a:pt x="7" y="511"/>
                    <a:pt x="7" y="511"/>
                  </a:cubicBezTo>
                  <a:cubicBezTo>
                    <a:pt x="8" y="515"/>
                    <a:pt x="5" y="514"/>
                    <a:pt x="5" y="514"/>
                  </a:cubicBezTo>
                  <a:cubicBezTo>
                    <a:pt x="5" y="515"/>
                    <a:pt x="5" y="515"/>
                    <a:pt x="5" y="515"/>
                  </a:cubicBezTo>
                  <a:cubicBezTo>
                    <a:pt x="6" y="515"/>
                    <a:pt x="6" y="515"/>
                    <a:pt x="6" y="515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9" y="515"/>
                    <a:pt x="12" y="516"/>
                    <a:pt x="13" y="514"/>
                  </a:cubicBezTo>
                  <a:cubicBezTo>
                    <a:pt x="13" y="515"/>
                    <a:pt x="13" y="515"/>
                    <a:pt x="13" y="515"/>
                  </a:cubicBezTo>
                  <a:cubicBezTo>
                    <a:pt x="16" y="513"/>
                    <a:pt x="14" y="512"/>
                    <a:pt x="14" y="512"/>
                  </a:cubicBezTo>
                  <a:cubicBezTo>
                    <a:pt x="17" y="512"/>
                    <a:pt x="16" y="512"/>
                    <a:pt x="17" y="512"/>
                  </a:cubicBezTo>
                  <a:cubicBezTo>
                    <a:pt x="17" y="511"/>
                    <a:pt x="17" y="511"/>
                    <a:pt x="17" y="511"/>
                  </a:cubicBezTo>
                  <a:cubicBezTo>
                    <a:pt x="18" y="511"/>
                    <a:pt x="18" y="511"/>
                    <a:pt x="18" y="511"/>
                  </a:cubicBezTo>
                  <a:cubicBezTo>
                    <a:pt x="18" y="510"/>
                    <a:pt x="18" y="510"/>
                    <a:pt x="18" y="510"/>
                  </a:cubicBezTo>
                  <a:cubicBezTo>
                    <a:pt x="19" y="510"/>
                    <a:pt x="19" y="510"/>
                    <a:pt x="19" y="510"/>
                  </a:cubicBezTo>
                  <a:cubicBezTo>
                    <a:pt x="19" y="511"/>
                    <a:pt x="19" y="511"/>
                    <a:pt x="19" y="511"/>
                  </a:cubicBezTo>
                  <a:cubicBezTo>
                    <a:pt x="22" y="511"/>
                    <a:pt x="21" y="511"/>
                    <a:pt x="21" y="511"/>
                  </a:cubicBezTo>
                  <a:cubicBezTo>
                    <a:pt x="21" y="512"/>
                    <a:pt x="21" y="512"/>
                    <a:pt x="21" y="512"/>
                  </a:cubicBezTo>
                  <a:cubicBezTo>
                    <a:pt x="23" y="512"/>
                    <a:pt x="23" y="512"/>
                    <a:pt x="23" y="512"/>
                  </a:cubicBezTo>
                  <a:cubicBezTo>
                    <a:pt x="23" y="513"/>
                    <a:pt x="23" y="513"/>
                    <a:pt x="23" y="513"/>
                  </a:cubicBezTo>
                  <a:cubicBezTo>
                    <a:pt x="24" y="513"/>
                    <a:pt x="24" y="513"/>
                    <a:pt x="24" y="513"/>
                  </a:cubicBezTo>
                  <a:cubicBezTo>
                    <a:pt x="24" y="514"/>
                    <a:pt x="24" y="514"/>
                    <a:pt x="24" y="514"/>
                  </a:cubicBezTo>
                  <a:cubicBezTo>
                    <a:pt x="25" y="514"/>
                    <a:pt x="25" y="514"/>
                    <a:pt x="25" y="514"/>
                  </a:cubicBezTo>
                  <a:cubicBezTo>
                    <a:pt x="25" y="515"/>
                    <a:pt x="25" y="515"/>
                    <a:pt x="25" y="515"/>
                  </a:cubicBezTo>
                  <a:cubicBezTo>
                    <a:pt x="24" y="515"/>
                    <a:pt x="24" y="515"/>
                    <a:pt x="24" y="515"/>
                  </a:cubicBezTo>
                  <a:cubicBezTo>
                    <a:pt x="24" y="519"/>
                    <a:pt x="22" y="519"/>
                    <a:pt x="23" y="520"/>
                  </a:cubicBezTo>
                  <a:cubicBezTo>
                    <a:pt x="21" y="520"/>
                    <a:pt x="21" y="520"/>
                    <a:pt x="21" y="520"/>
                  </a:cubicBezTo>
                  <a:cubicBezTo>
                    <a:pt x="21" y="521"/>
                    <a:pt x="21" y="521"/>
                    <a:pt x="21" y="521"/>
                  </a:cubicBezTo>
                  <a:cubicBezTo>
                    <a:pt x="20" y="520"/>
                    <a:pt x="20" y="520"/>
                    <a:pt x="20" y="520"/>
                  </a:cubicBezTo>
                  <a:cubicBezTo>
                    <a:pt x="20" y="523"/>
                    <a:pt x="20" y="524"/>
                    <a:pt x="20" y="524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21" y="525"/>
                    <a:pt x="21" y="525"/>
                    <a:pt x="21" y="525"/>
                  </a:cubicBezTo>
                  <a:cubicBezTo>
                    <a:pt x="24" y="525"/>
                    <a:pt x="23" y="525"/>
                    <a:pt x="24" y="525"/>
                  </a:cubicBezTo>
                  <a:cubicBezTo>
                    <a:pt x="24" y="528"/>
                    <a:pt x="24" y="527"/>
                    <a:pt x="24" y="527"/>
                  </a:cubicBezTo>
                  <a:cubicBezTo>
                    <a:pt x="26" y="527"/>
                    <a:pt x="26" y="527"/>
                    <a:pt x="26" y="527"/>
                  </a:cubicBezTo>
                  <a:cubicBezTo>
                    <a:pt x="26" y="529"/>
                    <a:pt x="26" y="529"/>
                    <a:pt x="26" y="529"/>
                  </a:cubicBezTo>
                  <a:cubicBezTo>
                    <a:pt x="25" y="529"/>
                    <a:pt x="25" y="529"/>
                    <a:pt x="25" y="529"/>
                  </a:cubicBezTo>
                  <a:cubicBezTo>
                    <a:pt x="25" y="530"/>
                    <a:pt x="25" y="530"/>
                    <a:pt x="25" y="530"/>
                  </a:cubicBezTo>
                  <a:cubicBezTo>
                    <a:pt x="27" y="530"/>
                    <a:pt x="28" y="530"/>
                    <a:pt x="28" y="530"/>
                  </a:cubicBezTo>
                  <a:cubicBezTo>
                    <a:pt x="28" y="529"/>
                    <a:pt x="28" y="529"/>
                    <a:pt x="28" y="529"/>
                  </a:cubicBezTo>
                  <a:cubicBezTo>
                    <a:pt x="31" y="529"/>
                    <a:pt x="33" y="529"/>
                    <a:pt x="33" y="529"/>
                  </a:cubicBezTo>
                  <a:cubicBezTo>
                    <a:pt x="33" y="527"/>
                    <a:pt x="33" y="527"/>
                    <a:pt x="33" y="527"/>
                  </a:cubicBezTo>
                  <a:cubicBezTo>
                    <a:pt x="36" y="527"/>
                    <a:pt x="37" y="527"/>
                    <a:pt x="38" y="527"/>
                  </a:cubicBezTo>
                  <a:cubicBezTo>
                    <a:pt x="38" y="529"/>
                    <a:pt x="38" y="529"/>
                    <a:pt x="38" y="529"/>
                  </a:cubicBezTo>
                  <a:cubicBezTo>
                    <a:pt x="41" y="528"/>
                    <a:pt x="41" y="527"/>
                    <a:pt x="41" y="527"/>
                  </a:cubicBezTo>
                  <a:cubicBezTo>
                    <a:pt x="41" y="526"/>
                    <a:pt x="41" y="526"/>
                    <a:pt x="41" y="526"/>
                  </a:cubicBezTo>
                  <a:cubicBezTo>
                    <a:pt x="43" y="527"/>
                    <a:pt x="43" y="527"/>
                    <a:pt x="43" y="527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7" y="526"/>
                    <a:pt x="46" y="526"/>
                    <a:pt x="46" y="526"/>
                  </a:cubicBezTo>
                  <a:cubicBezTo>
                    <a:pt x="46" y="525"/>
                    <a:pt x="46" y="525"/>
                    <a:pt x="46" y="525"/>
                  </a:cubicBezTo>
                  <a:cubicBezTo>
                    <a:pt x="47" y="526"/>
                    <a:pt x="47" y="526"/>
                    <a:pt x="47" y="526"/>
                  </a:cubicBezTo>
                  <a:cubicBezTo>
                    <a:pt x="49" y="525"/>
                    <a:pt x="49" y="525"/>
                    <a:pt x="49" y="525"/>
                  </a:cubicBezTo>
                  <a:cubicBezTo>
                    <a:pt x="49" y="526"/>
                    <a:pt x="49" y="526"/>
                    <a:pt x="49" y="526"/>
                  </a:cubicBezTo>
                  <a:cubicBezTo>
                    <a:pt x="51" y="526"/>
                    <a:pt x="52" y="526"/>
                    <a:pt x="52" y="526"/>
                  </a:cubicBezTo>
                  <a:cubicBezTo>
                    <a:pt x="52" y="525"/>
                    <a:pt x="52" y="525"/>
                    <a:pt x="52" y="525"/>
                  </a:cubicBezTo>
                  <a:cubicBezTo>
                    <a:pt x="53" y="525"/>
                    <a:pt x="53" y="525"/>
                    <a:pt x="53" y="525"/>
                  </a:cubicBezTo>
                  <a:cubicBezTo>
                    <a:pt x="53" y="524"/>
                    <a:pt x="53" y="524"/>
                    <a:pt x="53" y="524"/>
                  </a:cubicBezTo>
                  <a:cubicBezTo>
                    <a:pt x="55" y="524"/>
                    <a:pt x="55" y="524"/>
                    <a:pt x="55" y="524"/>
                  </a:cubicBezTo>
                  <a:cubicBezTo>
                    <a:pt x="55" y="527"/>
                    <a:pt x="55" y="526"/>
                    <a:pt x="55" y="526"/>
                  </a:cubicBezTo>
                  <a:cubicBezTo>
                    <a:pt x="56" y="525"/>
                    <a:pt x="56" y="525"/>
                    <a:pt x="56" y="525"/>
                  </a:cubicBezTo>
                  <a:cubicBezTo>
                    <a:pt x="56" y="526"/>
                    <a:pt x="56" y="526"/>
                    <a:pt x="56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5" y="527"/>
                    <a:pt x="55" y="527"/>
                    <a:pt x="55" y="527"/>
                  </a:cubicBezTo>
                  <a:cubicBezTo>
                    <a:pt x="57" y="527"/>
                    <a:pt x="58" y="527"/>
                    <a:pt x="58" y="527"/>
                  </a:cubicBezTo>
                  <a:cubicBezTo>
                    <a:pt x="58" y="526"/>
                    <a:pt x="58" y="526"/>
                    <a:pt x="58" y="526"/>
                  </a:cubicBezTo>
                  <a:cubicBezTo>
                    <a:pt x="59" y="526"/>
                    <a:pt x="59" y="526"/>
                    <a:pt x="59" y="526"/>
                  </a:cubicBezTo>
                  <a:cubicBezTo>
                    <a:pt x="59" y="525"/>
                    <a:pt x="59" y="525"/>
                    <a:pt x="59" y="525"/>
                  </a:cubicBezTo>
                  <a:cubicBezTo>
                    <a:pt x="62" y="525"/>
                    <a:pt x="61" y="525"/>
                    <a:pt x="62" y="525"/>
                  </a:cubicBezTo>
                  <a:cubicBezTo>
                    <a:pt x="62" y="526"/>
                    <a:pt x="62" y="526"/>
                    <a:pt x="62" y="526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2" y="527"/>
                    <a:pt x="62" y="527"/>
                    <a:pt x="62" y="527"/>
                  </a:cubicBezTo>
                  <a:cubicBezTo>
                    <a:pt x="63" y="525"/>
                    <a:pt x="63" y="526"/>
                    <a:pt x="64" y="526"/>
                  </a:cubicBezTo>
                  <a:cubicBezTo>
                    <a:pt x="64" y="525"/>
                    <a:pt x="64" y="525"/>
                    <a:pt x="64" y="525"/>
                  </a:cubicBezTo>
                  <a:cubicBezTo>
                    <a:pt x="65" y="525"/>
                    <a:pt x="65" y="525"/>
                    <a:pt x="65" y="525"/>
                  </a:cubicBezTo>
                  <a:cubicBezTo>
                    <a:pt x="65" y="524"/>
                    <a:pt x="65" y="524"/>
                    <a:pt x="65" y="524"/>
                  </a:cubicBezTo>
                  <a:cubicBezTo>
                    <a:pt x="69" y="524"/>
                    <a:pt x="71" y="524"/>
                    <a:pt x="72" y="524"/>
                  </a:cubicBezTo>
                  <a:cubicBezTo>
                    <a:pt x="72" y="523"/>
                    <a:pt x="72" y="523"/>
                    <a:pt x="72" y="523"/>
                  </a:cubicBezTo>
                  <a:cubicBezTo>
                    <a:pt x="75" y="522"/>
                    <a:pt x="76" y="524"/>
                    <a:pt x="76" y="524"/>
                  </a:cubicBezTo>
                  <a:cubicBezTo>
                    <a:pt x="76" y="523"/>
                    <a:pt x="76" y="523"/>
                    <a:pt x="76" y="523"/>
                  </a:cubicBezTo>
                  <a:cubicBezTo>
                    <a:pt x="79" y="523"/>
                    <a:pt x="81" y="523"/>
                    <a:pt x="82" y="523"/>
                  </a:cubicBezTo>
                  <a:cubicBezTo>
                    <a:pt x="82" y="524"/>
                    <a:pt x="82" y="524"/>
                    <a:pt x="82" y="524"/>
                  </a:cubicBezTo>
                  <a:cubicBezTo>
                    <a:pt x="85" y="524"/>
                    <a:pt x="88" y="524"/>
                    <a:pt x="89" y="524"/>
                  </a:cubicBezTo>
                  <a:cubicBezTo>
                    <a:pt x="89" y="523"/>
                    <a:pt x="89" y="523"/>
                    <a:pt x="89" y="523"/>
                  </a:cubicBezTo>
                  <a:cubicBezTo>
                    <a:pt x="92" y="523"/>
                    <a:pt x="91" y="523"/>
                    <a:pt x="91" y="523"/>
                  </a:cubicBezTo>
                  <a:cubicBezTo>
                    <a:pt x="91" y="524"/>
                    <a:pt x="91" y="524"/>
                    <a:pt x="91" y="524"/>
                  </a:cubicBezTo>
                  <a:cubicBezTo>
                    <a:pt x="87" y="525"/>
                    <a:pt x="84" y="525"/>
                    <a:pt x="82" y="525"/>
                  </a:cubicBezTo>
                  <a:cubicBezTo>
                    <a:pt x="82" y="526"/>
                    <a:pt x="82" y="526"/>
                    <a:pt x="82" y="526"/>
                  </a:cubicBezTo>
                  <a:cubicBezTo>
                    <a:pt x="79" y="526"/>
                    <a:pt x="80" y="526"/>
                    <a:pt x="79" y="526"/>
                  </a:cubicBezTo>
                  <a:cubicBezTo>
                    <a:pt x="79" y="527"/>
                    <a:pt x="79" y="527"/>
                    <a:pt x="79" y="527"/>
                  </a:cubicBezTo>
                  <a:cubicBezTo>
                    <a:pt x="76" y="524"/>
                    <a:pt x="71" y="527"/>
                    <a:pt x="69" y="526"/>
                  </a:cubicBezTo>
                  <a:cubicBezTo>
                    <a:pt x="69" y="527"/>
                    <a:pt x="69" y="527"/>
                    <a:pt x="69" y="527"/>
                  </a:cubicBezTo>
                  <a:cubicBezTo>
                    <a:pt x="68" y="527"/>
                    <a:pt x="68" y="527"/>
                    <a:pt x="68" y="527"/>
                  </a:cubicBezTo>
                  <a:cubicBezTo>
                    <a:pt x="68" y="529"/>
                    <a:pt x="68" y="529"/>
                    <a:pt x="68" y="529"/>
                  </a:cubicBezTo>
                  <a:cubicBezTo>
                    <a:pt x="65" y="529"/>
                    <a:pt x="64" y="529"/>
                    <a:pt x="64" y="529"/>
                  </a:cubicBezTo>
                  <a:cubicBezTo>
                    <a:pt x="64" y="531"/>
                    <a:pt x="64" y="531"/>
                    <a:pt x="64" y="531"/>
                  </a:cubicBezTo>
                  <a:cubicBezTo>
                    <a:pt x="61" y="531"/>
                    <a:pt x="59" y="531"/>
                    <a:pt x="58" y="531"/>
                  </a:cubicBezTo>
                  <a:cubicBezTo>
                    <a:pt x="58" y="534"/>
                    <a:pt x="58" y="533"/>
                    <a:pt x="58" y="533"/>
                  </a:cubicBezTo>
                  <a:cubicBezTo>
                    <a:pt x="61" y="533"/>
                    <a:pt x="60" y="533"/>
                    <a:pt x="60" y="533"/>
                  </a:cubicBezTo>
                  <a:cubicBezTo>
                    <a:pt x="60" y="534"/>
                    <a:pt x="60" y="534"/>
                    <a:pt x="60" y="534"/>
                  </a:cubicBezTo>
                  <a:cubicBezTo>
                    <a:pt x="62" y="534"/>
                    <a:pt x="62" y="534"/>
                    <a:pt x="62" y="534"/>
                  </a:cubicBezTo>
                  <a:cubicBezTo>
                    <a:pt x="62" y="536"/>
                    <a:pt x="62" y="536"/>
                    <a:pt x="62" y="536"/>
                  </a:cubicBezTo>
                  <a:cubicBezTo>
                    <a:pt x="59" y="536"/>
                    <a:pt x="58" y="536"/>
                    <a:pt x="58" y="536"/>
                  </a:cubicBezTo>
                  <a:cubicBezTo>
                    <a:pt x="58" y="534"/>
                    <a:pt x="58" y="534"/>
                    <a:pt x="58" y="534"/>
                  </a:cubicBezTo>
                  <a:cubicBezTo>
                    <a:pt x="55" y="534"/>
                    <a:pt x="56" y="534"/>
                    <a:pt x="56" y="534"/>
                  </a:cubicBezTo>
                  <a:cubicBezTo>
                    <a:pt x="57" y="533"/>
                    <a:pt x="57" y="533"/>
                    <a:pt x="57" y="533"/>
                  </a:cubicBezTo>
                  <a:cubicBezTo>
                    <a:pt x="56" y="533"/>
                    <a:pt x="56" y="533"/>
                    <a:pt x="56" y="533"/>
                  </a:cubicBezTo>
                  <a:cubicBezTo>
                    <a:pt x="57" y="532"/>
                    <a:pt x="57" y="532"/>
                    <a:pt x="57" y="532"/>
                  </a:cubicBezTo>
                  <a:cubicBezTo>
                    <a:pt x="53" y="532"/>
                    <a:pt x="55" y="535"/>
                    <a:pt x="55" y="536"/>
                  </a:cubicBezTo>
                  <a:cubicBezTo>
                    <a:pt x="53" y="536"/>
                    <a:pt x="53" y="536"/>
                    <a:pt x="53" y="536"/>
                  </a:cubicBezTo>
                  <a:cubicBezTo>
                    <a:pt x="53" y="537"/>
                    <a:pt x="53" y="537"/>
                    <a:pt x="53" y="537"/>
                  </a:cubicBezTo>
                  <a:cubicBezTo>
                    <a:pt x="51" y="537"/>
                    <a:pt x="50" y="537"/>
                    <a:pt x="50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3"/>
                    <a:pt x="51" y="534"/>
                    <a:pt x="51" y="533"/>
                  </a:cubicBezTo>
                  <a:cubicBezTo>
                    <a:pt x="50" y="535"/>
                    <a:pt x="49" y="534"/>
                    <a:pt x="49" y="534"/>
                  </a:cubicBezTo>
                  <a:cubicBezTo>
                    <a:pt x="49" y="536"/>
                    <a:pt x="49" y="536"/>
                    <a:pt x="49" y="536"/>
                  </a:cubicBezTo>
                  <a:cubicBezTo>
                    <a:pt x="44" y="536"/>
                    <a:pt x="41" y="536"/>
                    <a:pt x="39" y="536"/>
                  </a:cubicBezTo>
                  <a:cubicBezTo>
                    <a:pt x="39" y="537"/>
                    <a:pt x="39" y="537"/>
                    <a:pt x="39" y="537"/>
                  </a:cubicBezTo>
                  <a:cubicBezTo>
                    <a:pt x="36" y="537"/>
                    <a:pt x="37" y="537"/>
                    <a:pt x="37" y="537"/>
                  </a:cubicBezTo>
                  <a:cubicBezTo>
                    <a:pt x="37" y="538"/>
                    <a:pt x="37" y="538"/>
                    <a:pt x="37" y="538"/>
                  </a:cubicBezTo>
                  <a:cubicBezTo>
                    <a:pt x="39" y="538"/>
                    <a:pt x="39" y="538"/>
                    <a:pt x="39" y="538"/>
                  </a:cubicBezTo>
                  <a:cubicBezTo>
                    <a:pt x="39" y="539"/>
                    <a:pt x="39" y="539"/>
                    <a:pt x="39" y="539"/>
                  </a:cubicBezTo>
                  <a:cubicBezTo>
                    <a:pt x="42" y="539"/>
                    <a:pt x="42" y="539"/>
                    <a:pt x="43" y="539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0" y="540"/>
                    <a:pt x="41" y="540"/>
                    <a:pt x="40" y="540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39" y="542"/>
                    <a:pt x="39" y="542"/>
                    <a:pt x="39" y="542"/>
                  </a:cubicBezTo>
                  <a:cubicBezTo>
                    <a:pt x="39" y="544"/>
                    <a:pt x="39" y="544"/>
                    <a:pt x="39" y="544"/>
                  </a:cubicBezTo>
                  <a:cubicBezTo>
                    <a:pt x="36" y="544"/>
                    <a:pt x="37" y="544"/>
                    <a:pt x="37" y="544"/>
                  </a:cubicBezTo>
                  <a:cubicBezTo>
                    <a:pt x="37" y="543"/>
                    <a:pt x="37" y="543"/>
                    <a:pt x="37" y="543"/>
                  </a:cubicBezTo>
                  <a:cubicBezTo>
                    <a:pt x="36" y="543"/>
                    <a:pt x="36" y="543"/>
                    <a:pt x="36" y="543"/>
                  </a:cubicBezTo>
                  <a:cubicBezTo>
                    <a:pt x="36" y="544"/>
                    <a:pt x="36" y="544"/>
                    <a:pt x="36" y="544"/>
                  </a:cubicBezTo>
                  <a:cubicBezTo>
                    <a:pt x="33" y="544"/>
                    <a:pt x="32" y="544"/>
                    <a:pt x="32" y="544"/>
                  </a:cubicBezTo>
                  <a:cubicBezTo>
                    <a:pt x="32" y="543"/>
                    <a:pt x="32" y="543"/>
                    <a:pt x="32" y="543"/>
                  </a:cubicBezTo>
                  <a:cubicBezTo>
                    <a:pt x="31" y="543"/>
                    <a:pt x="31" y="543"/>
                    <a:pt x="31" y="543"/>
                  </a:cubicBezTo>
                  <a:cubicBezTo>
                    <a:pt x="31" y="544"/>
                    <a:pt x="31" y="544"/>
                    <a:pt x="31" y="544"/>
                  </a:cubicBezTo>
                  <a:cubicBezTo>
                    <a:pt x="28" y="544"/>
                    <a:pt x="29" y="544"/>
                    <a:pt x="28" y="544"/>
                  </a:cubicBezTo>
                  <a:cubicBezTo>
                    <a:pt x="28" y="543"/>
                    <a:pt x="28" y="543"/>
                    <a:pt x="28" y="543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26" y="542"/>
                    <a:pt x="26" y="542"/>
                    <a:pt x="26" y="542"/>
                  </a:cubicBezTo>
                  <a:cubicBezTo>
                    <a:pt x="25" y="543"/>
                    <a:pt x="24" y="543"/>
                    <a:pt x="24" y="543"/>
                  </a:cubicBezTo>
                  <a:cubicBezTo>
                    <a:pt x="24" y="544"/>
                    <a:pt x="24" y="544"/>
                    <a:pt x="24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5" y="545"/>
                    <a:pt x="25" y="545"/>
                    <a:pt x="25" y="545"/>
                  </a:cubicBezTo>
                  <a:cubicBezTo>
                    <a:pt x="26" y="544"/>
                    <a:pt x="26" y="544"/>
                    <a:pt x="26" y="544"/>
                  </a:cubicBezTo>
                  <a:cubicBezTo>
                    <a:pt x="26" y="547"/>
                    <a:pt x="26" y="546"/>
                    <a:pt x="26" y="546"/>
                  </a:cubicBezTo>
                  <a:cubicBezTo>
                    <a:pt x="29" y="546"/>
                    <a:pt x="28" y="546"/>
                    <a:pt x="28" y="546"/>
                  </a:cubicBezTo>
                  <a:cubicBezTo>
                    <a:pt x="28" y="547"/>
                    <a:pt x="28" y="547"/>
                    <a:pt x="28" y="547"/>
                  </a:cubicBezTo>
                  <a:cubicBezTo>
                    <a:pt x="27" y="547"/>
                    <a:pt x="27" y="547"/>
                    <a:pt x="27" y="547"/>
                  </a:cubicBezTo>
                  <a:cubicBezTo>
                    <a:pt x="27" y="549"/>
                    <a:pt x="27" y="549"/>
                    <a:pt x="27" y="549"/>
                  </a:cubicBezTo>
                  <a:cubicBezTo>
                    <a:pt x="26" y="549"/>
                    <a:pt x="26" y="549"/>
                    <a:pt x="26" y="549"/>
                  </a:cubicBezTo>
                  <a:cubicBezTo>
                    <a:pt x="26" y="550"/>
                    <a:pt x="26" y="550"/>
                    <a:pt x="26" y="550"/>
                  </a:cubicBezTo>
                  <a:cubicBezTo>
                    <a:pt x="27" y="550"/>
                    <a:pt x="27" y="550"/>
                    <a:pt x="27" y="550"/>
                  </a:cubicBezTo>
                  <a:cubicBezTo>
                    <a:pt x="24" y="553"/>
                    <a:pt x="21" y="550"/>
                    <a:pt x="19" y="551"/>
                  </a:cubicBezTo>
                  <a:cubicBezTo>
                    <a:pt x="19" y="550"/>
                    <a:pt x="19" y="550"/>
                    <a:pt x="19" y="550"/>
                  </a:cubicBezTo>
                  <a:cubicBezTo>
                    <a:pt x="16" y="550"/>
                    <a:pt x="17" y="550"/>
                    <a:pt x="17" y="550"/>
                  </a:cubicBezTo>
                  <a:cubicBezTo>
                    <a:pt x="17" y="551"/>
                    <a:pt x="17" y="551"/>
                    <a:pt x="17" y="551"/>
                  </a:cubicBezTo>
                  <a:cubicBezTo>
                    <a:pt x="18" y="551"/>
                    <a:pt x="18" y="551"/>
                    <a:pt x="18" y="551"/>
                  </a:cubicBezTo>
                  <a:cubicBezTo>
                    <a:pt x="18" y="552"/>
                    <a:pt x="18" y="552"/>
                    <a:pt x="18" y="552"/>
                  </a:cubicBezTo>
                  <a:cubicBezTo>
                    <a:pt x="17" y="552"/>
                    <a:pt x="17" y="552"/>
                    <a:pt x="17" y="552"/>
                  </a:cubicBezTo>
                  <a:cubicBezTo>
                    <a:pt x="16" y="556"/>
                    <a:pt x="14" y="554"/>
                    <a:pt x="14" y="555"/>
                  </a:cubicBezTo>
                  <a:cubicBezTo>
                    <a:pt x="14" y="556"/>
                    <a:pt x="14" y="556"/>
                    <a:pt x="14" y="556"/>
                  </a:cubicBezTo>
                  <a:cubicBezTo>
                    <a:pt x="15" y="556"/>
                    <a:pt x="15" y="556"/>
                    <a:pt x="15" y="556"/>
                  </a:cubicBezTo>
                  <a:cubicBezTo>
                    <a:pt x="15" y="555"/>
                    <a:pt x="15" y="555"/>
                    <a:pt x="15" y="555"/>
                  </a:cubicBezTo>
                  <a:cubicBezTo>
                    <a:pt x="17" y="555"/>
                    <a:pt x="17" y="555"/>
                    <a:pt x="17" y="555"/>
                  </a:cubicBezTo>
                  <a:cubicBezTo>
                    <a:pt x="17" y="553"/>
                    <a:pt x="17" y="553"/>
                    <a:pt x="17" y="553"/>
                  </a:cubicBezTo>
                  <a:cubicBezTo>
                    <a:pt x="19" y="553"/>
                    <a:pt x="20" y="553"/>
                    <a:pt x="20" y="553"/>
                  </a:cubicBezTo>
                  <a:cubicBezTo>
                    <a:pt x="20" y="555"/>
                    <a:pt x="20" y="555"/>
                    <a:pt x="20" y="555"/>
                  </a:cubicBezTo>
                  <a:cubicBezTo>
                    <a:pt x="24" y="555"/>
                    <a:pt x="26" y="555"/>
                    <a:pt x="27" y="555"/>
                  </a:cubicBezTo>
                  <a:cubicBezTo>
                    <a:pt x="27" y="557"/>
                    <a:pt x="27" y="557"/>
                    <a:pt x="27" y="557"/>
                  </a:cubicBezTo>
                  <a:cubicBezTo>
                    <a:pt x="30" y="557"/>
                    <a:pt x="31" y="557"/>
                    <a:pt x="32" y="557"/>
                  </a:cubicBezTo>
                  <a:cubicBezTo>
                    <a:pt x="32" y="556"/>
                    <a:pt x="32" y="556"/>
                    <a:pt x="32" y="556"/>
                  </a:cubicBezTo>
                  <a:cubicBezTo>
                    <a:pt x="35" y="556"/>
                    <a:pt x="35" y="554"/>
                    <a:pt x="36" y="555"/>
                  </a:cubicBezTo>
                  <a:cubicBezTo>
                    <a:pt x="36" y="556"/>
                    <a:pt x="36" y="556"/>
                    <a:pt x="36" y="556"/>
                  </a:cubicBezTo>
                  <a:cubicBezTo>
                    <a:pt x="38" y="556"/>
                    <a:pt x="40" y="556"/>
                    <a:pt x="40" y="556"/>
                  </a:cubicBezTo>
                  <a:cubicBezTo>
                    <a:pt x="40" y="555"/>
                    <a:pt x="40" y="555"/>
                    <a:pt x="40" y="555"/>
                  </a:cubicBezTo>
                  <a:cubicBezTo>
                    <a:pt x="41" y="555"/>
                    <a:pt x="41" y="555"/>
                    <a:pt x="41" y="555"/>
                  </a:cubicBezTo>
                  <a:cubicBezTo>
                    <a:pt x="41" y="553"/>
                    <a:pt x="41" y="553"/>
                    <a:pt x="41" y="553"/>
                  </a:cubicBezTo>
                  <a:cubicBezTo>
                    <a:pt x="43" y="553"/>
                    <a:pt x="43" y="553"/>
                    <a:pt x="43" y="553"/>
                  </a:cubicBezTo>
                  <a:cubicBezTo>
                    <a:pt x="43" y="552"/>
                    <a:pt x="43" y="552"/>
                    <a:pt x="43" y="552"/>
                  </a:cubicBezTo>
                  <a:cubicBezTo>
                    <a:pt x="50" y="552"/>
                    <a:pt x="55" y="554"/>
                    <a:pt x="60" y="553"/>
                  </a:cubicBezTo>
                  <a:cubicBezTo>
                    <a:pt x="60" y="552"/>
                    <a:pt x="60" y="552"/>
                    <a:pt x="60" y="552"/>
                  </a:cubicBezTo>
                  <a:cubicBezTo>
                    <a:pt x="62" y="554"/>
                    <a:pt x="62" y="553"/>
                    <a:pt x="63" y="553"/>
                  </a:cubicBezTo>
                  <a:cubicBezTo>
                    <a:pt x="63" y="551"/>
                    <a:pt x="63" y="550"/>
                    <a:pt x="63" y="550"/>
                  </a:cubicBezTo>
                  <a:cubicBezTo>
                    <a:pt x="64" y="550"/>
                    <a:pt x="64" y="550"/>
                    <a:pt x="64" y="550"/>
                  </a:cubicBezTo>
                  <a:cubicBezTo>
                    <a:pt x="64" y="553"/>
                    <a:pt x="64" y="552"/>
                    <a:pt x="64" y="552"/>
                  </a:cubicBezTo>
                  <a:cubicBezTo>
                    <a:pt x="67" y="552"/>
                    <a:pt x="66" y="552"/>
                    <a:pt x="66" y="552"/>
                  </a:cubicBezTo>
                  <a:cubicBezTo>
                    <a:pt x="66" y="553"/>
                    <a:pt x="66" y="553"/>
                    <a:pt x="66" y="553"/>
                  </a:cubicBezTo>
                  <a:cubicBezTo>
                    <a:pt x="69" y="553"/>
                    <a:pt x="68" y="553"/>
                    <a:pt x="69" y="553"/>
                  </a:cubicBezTo>
                  <a:cubicBezTo>
                    <a:pt x="69" y="555"/>
                    <a:pt x="69" y="555"/>
                    <a:pt x="69" y="555"/>
                  </a:cubicBezTo>
                  <a:cubicBezTo>
                    <a:pt x="72" y="555"/>
                    <a:pt x="74" y="555"/>
                    <a:pt x="75" y="555"/>
                  </a:cubicBezTo>
                  <a:cubicBezTo>
                    <a:pt x="75" y="553"/>
                    <a:pt x="75" y="553"/>
                    <a:pt x="75" y="553"/>
                  </a:cubicBezTo>
                  <a:cubicBezTo>
                    <a:pt x="77" y="553"/>
                    <a:pt x="77" y="553"/>
                    <a:pt x="77" y="553"/>
                  </a:cubicBezTo>
                  <a:cubicBezTo>
                    <a:pt x="77" y="552"/>
                    <a:pt x="77" y="552"/>
                    <a:pt x="77" y="552"/>
                  </a:cubicBezTo>
                  <a:cubicBezTo>
                    <a:pt x="80" y="552"/>
                    <a:pt x="79" y="552"/>
                    <a:pt x="79" y="552"/>
                  </a:cubicBezTo>
                  <a:cubicBezTo>
                    <a:pt x="79" y="551"/>
                    <a:pt x="79" y="551"/>
                    <a:pt x="79" y="551"/>
                  </a:cubicBezTo>
                  <a:cubicBezTo>
                    <a:pt x="81" y="551"/>
                    <a:pt x="81" y="551"/>
                    <a:pt x="81" y="551"/>
                  </a:cubicBezTo>
                  <a:cubicBezTo>
                    <a:pt x="81" y="552"/>
                    <a:pt x="81" y="552"/>
                    <a:pt x="81" y="552"/>
                  </a:cubicBezTo>
                  <a:cubicBezTo>
                    <a:pt x="82" y="550"/>
                    <a:pt x="82" y="551"/>
                    <a:pt x="83" y="551"/>
                  </a:cubicBezTo>
                  <a:cubicBezTo>
                    <a:pt x="83" y="548"/>
                    <a:pt x="83" y="549"/>
                    <a:pt x="83" y="549"/>
                  </a:cubicBezTo>
                  <a:cubicBezTo>
                    <a:pt x="84" y="549"/>
                    <a:pt x="84" y="549"/>
                    <a:pt x="84" y="549"/>
                  </a:cubicBezTo>
                  <a:cubicBezTo>
                    <a:pt x="84" y="546"/>
                    <a:pt x="84" y="545"/>
                    <a:pt x="84" y="545"/>
                  </a:cubicBezTo>
                  <a:cubicBezTo>
                    <a:pt x="85" y="546"/>
                    <a:pt x="85" y="546"/>
                    <a:pt x="85" y="546"/>
                  </a:cubicBezTo>
                  <a:cubicBezTo>
                    <a:pt x="85" y="545"/>
                    <a:pt x="85" y="545"/>
                    <a:pt x="85" y="545"/>
                  </a:cubicBezTo>
                  <a:cubicBezTo>
                    <a:pt x="87" y="545"/>
                    <a:pt x="87" y="545"/>
                    <a:pt x="87" y="545"/>
                  </a:cubicBezTo>
                  <a:cubicBezTo>
                    <a:pt x="87" y="548"/>
                    <a:pt x="87" y="549"/>
                    <a:pt x="87" y="550"/>
                  </a:cubicBezTo>
                  <a:cubicBezTo>
                    <a:pt x="88" y="550"/>
                    <a:pt x="88" y="550"/>
                    <a:pt x="88" y="550"/>
                  </a:cubicBezTo>
                  <a:cubicBezTo>
                    <a:pt x="88" y="553"/>
                    <a:pt x="88" y="552"/>
                    <a:pt x="88" y="552"/>
                  </a:cubicBezTo>
                  <a:cubicBezTo>
                    <a:pt x="90" y="552"/>
                    <a:pt x="90" y="554"/>
                    <a:pt x="90" y="553"/>
                  </a:cubicBezTo>
                  <a:cubicBezTo>
                    <a:pt x="90" y="552"/>
                    <a:pt x="90" y="552"/>
                    <a:pt x="90" y="552"/>
                  </a:cubicBezTo>
                  <a:cubicBezTo>
                    <a:pt x="93" y="552"/>
                    <a:pt x="92" y="552"/>
                    <a:pt x="92" y="552"/>
                  </a:cubicBezTo>
                  <a:cubicBezTo>
                    <a:pt x="92" y="551"/>
                    <a:pt x="92" y="551"/>
                    <a:pt x="92" y="551"/>
                  </a:cubicBezTo>
                  <a:cubicBezTo>
                    <a:pt x="94" y="551"/>
                    <a:pt x="94" y="551"/>
                    <a:pt x="94" y="551"/>
                  </a:cubicBezTo>
                  <a:cubicBezTo>
                    <a:pt x="94" y="552"/>
                    <a:pt x="94" y="552"/>
                    <a:pt x="94" y="552"/>
                  </a:cubicBezTo>
                  <a:cubicBezTo>
                    <a:pt x="92" y="552"/>
                    <a:pt x="92" y="552"/>
                    <a:pt x="92" y="552"/>
                  </a:cubicBezTo>
                  <a:cubicBezTo>
                    <a:pt x="92" y="553"/>
                    <a:pt x="92" y="553"/>
                    <a:pt x="92" y="553"/>
                  </a:cubicBezTo>
                  <a:cubicBezTo>
                    <a:pt x="94" y="553"/>
                    <a:pt x="94" y="553"/>
                    <a:pt x="94" y="553"/>
                  </a:cubicBezTo>
                  <a:cubicBezTo>
                    <a:pt x="92" y="555"/>
                    <a:pt x="93" y="555"/>
                    <a:pt x="92" y="556"/>
                  </a:cubicBezTo>
                  <a:cubicBezTo>
                    <a:pt x="91" y="556"/>
                    <a:pt x="91" y="556"/>
                    <a:pt x="91" y="556"/>
                  </a:cubicBezTo>
                  <a:cubicBezTo>
                    <a:pt x="92" y="561"/>
                    <a:pt x="87" y="559"/>
                    <a:pt x="85" y="559"/>
                  </a:cubicBezTo>
                  <a:cubicBezTo>
                    <a:pt x="85" y="561"/>
                    <a:pt x="85" y="561"/>
                    <a:pt x="85" y="561"/>
                  </a:cubicBezTo>
                  <a:cubicBezTo>
                    <a:pt x="79" y="560"/>
                    <a:pt x="75" y="562"/>
                    <a:pt x="71" y="562"/>
                  </a:cubicBezTo>
                  <a:cubicBezTo>
                    <a:pt x="71" y="563"/>
                    <a:pt x="71" y="563"/>
                    <a:pt x="71" y="563"/>
                  </a:cubicBezTo>
                  <a:cubicBezTo>
                    <a:pt x="69" y="563"/>
                    <a:pt x="69" y="561"/>
                    <a:pt x="69" y="562"/>
                  </a:cubicBezTo>
                  <a:cubicBezTo>
                    <a:pt x="66" y="565"/>
                    <a:pt x="64" y="562"/>
                    <a:pt x="63" y="563"/>
                  </a:cubicBezTo>
                  <a:cubicBezTo>
                    <a:pt x="63" y="564"/>
                    <a:pt x="63" y="564"/>
                    <a:pt x="63" y="564"/>
                  </a:cubicBezTo>
                  <a:cubicBezTo>
                    <a:pt x="60" y="564"/>
                    <a:pt x="61" y="564"/>
                    <a:pt x="60" y="564"/>
                  </a:cubicBezTo>
                  <a:cubicBezTo>
                    <a:pt x="60" y="565"/>
                    <a:pt x="60" y="565"/>
                    <a:pt x="60" y="565"/>
                  </a:cubicBezTo>
                  <a:cubicBezTo>
                    <a:pt x="56" y="565"/>
                    <a:pt x="54" y="567"/>
                    <a:pt x="52" y="566"/>
                  </a:cubicBezTo>
                  <a:cubicBezTo>
                    <a:pt x="51" y="571"/>
                    <a:pt x="44" y="569"/>
                    <a:pt x="44" y="571"/>
                  </a:cubicBezTo>
                  <a:cubicBezTo>
                    <a:pt x="49" y="571"/>
                    <a:pt x="53" y="571"/>
                    <a:pt x="56" y="571"/>
                  </a:cubicBezTo>
                  <a:cubicBezTo>
                    <a:pt x="56" y="570"/>
                    <a:pt x="56" y="570"/>
                    <a:pt x="56" y="570"/>
                  </a:cubicBezTo>
                  <a:cubicBezTo>
                    <a:pt x="57" y="570"/>
                    <a:pt x="57" y="570"/>
                    <a:pt x="57" y="570"/>
                  </a:cubicBezTo>
                  <a:cubicBezTo>
                    <a:pt x="57" y="571"/>
                    <a:pt x="57" y="571"/>
                    <a:pt x="57" y="571"/>
                  </a:cubicBezTo>
                  <a:cubicBezTo>
                    <a:pt x="58" y="571"/>
                    <a:pt x="58" y="571"/>
                    <a:pt x="58" y="571"/>
                  </a:cubicBezTo>
                  <a:cubicBezTo>
                    <a:pt x="58" y="570"/>
                    <a:pt x="58" y="570"/>
                    <a:pt x="58" y="570"/>
                  </a:cubicBezTo>
                  <a:cubicBezTo>
                    <a:pt x="61" y="570"/>
                    <a:pt x="61" y="570"/>
                    <a:pt x="62" y="570"/>
                  </a:cubicBezTo>
                  <a:cubicBezTo>
                    <a:pt x="62" y="569"/>
                    <a:pt x="62" y="569"/>
                    <a:pt x="62" y="569"/>
                  </a:cubicBezTo>
                  <a:cubicBezTo>
                    <a:pt x="63" y="569"/>
                    <a:pt x="63" y="569"/>
                    <a:pt x="63" y="569"/>
                  </a:cubicBezTo>
                  <a:cubicBezTo>
                    <a:pt x="63" y="570"/>
                    <a:pt x="63" y="570"/>
                    <a:pt x="63" y="570"/>
                  </a:cubicBezTo>
                  <a:cubicBezTo>
                    <a:pt x="64" y="568"/>
                    <a:pt x="65" y="569"/>
                    <a:pt x="65" y="569"/>
                  </a:cubicBezTo>
                  <a:cubicBezTo>
                    <a:pt x="65" y="570"/>
                    <a:pt x="65" y="570"/>
                    <a:pt x="65" y="570"/>
                  </a:cubicBezTo>
                  <a:cubicBezTo>
                    <a:pt x="66" y="570"/>
                    <a:pt x="66" y="570"/>
                    <a:pt x="66" y="570"/>
                  </a:cubicBezTo>
                  <a:cubicBezTo>
                    <a:pt x="66" y="569"/>
                    <a:pt x="66" y="569"/>
                    <a:pt x="66" y="569"/>
                  </a:cubicBezTo>
                  <a:cubicBezTo>
                    <a:pt x="69" y="569"/>
                    <a:pt x="68" y="569"/>
                    <a:pt x="69" y="569"/>
                  </a:cubicBezTo>
                  <a:cubicBezTo>
                    <a:pt x="69" y="568"/>
                    <a:pt x="69" y="568"/>
                    <a:pt x="69" y="568"/>
                  </a:cubicBezTo>
                  <a:cubicBezTo>
                    <a:pt x="70" y="568"/>
                    <a:pt x="70" y="568"/>
                    <a:pt x="70" y="568"/>
                  </a:cubicBezTo>
                  <a:cubicBezTo>
                    <a:pt x="70" y="569"/>
                    <a:pt x="70" y="569"/>
                    <a:pt x="70" y="569"/>
                  </a:cubicBezTo>
                  <a:cubicBezTo>
                    <a:pt x="71" y="569"/>
                    <a:pt x="71" y="569"/>
                    <a:pt x="71" y="569"/>
                  </a:cubicBezTo>
                  <a:cubicBezTo>
                    <a:pt x="71" y="568"/>
                    <a:pt x="71" y="568"/>
                    <a:pt x="71" y="568"/>
                  </a:cubicBezTo>
                  <a:cubicBezTo>
                    <a:pt x="72" y="569"/>
                    <a:pt x="72" y="569"/>
                    <a:pt x="72" y="569"/>
                  </a:cubicBezTo>
                  <a:cubicBezTo>
                    <a:pt x="72" y="568"/>
                    <a:pt x="72" y="568"/>
                    <a:pt x="72" y="568"/>
                  </a:cubicBezTo>
                  <a:cubicBezTo>
                    <a:pt x="76" y="568"/>
                    <a:pt x="78" y="568"/>
                    <a:pt x="79" y="568"/>
                  </a:cubicBezTo>
                  <a:cubicBezTo>
                    <a:pt x="79" y="569"/>
                    <a:pt x="79" y="569"/>
                    <a:pt x="79" y="569"/>
                  </a:cubicBezTo>
                  <a:cubicBezTo>
                    <a:pt x="77" y="569"/>
                    <a:pt x="75" y="569"/>
                    <a:pt x="75" y="569"/>
                  </a:cubicBezTo>
                  <a:cubicBezTo>
                    <a:pt x="75" y="570"/>
                    <a:pt x="75" y="570"/>
                    <a:pt x="75" y="570"/>
                  </a:cubicBezTo>
                  <a:cubicBezTo>
                    <a:pt x="73" y="570"/>
                    <a:pt x="73" y="570"/>
                    <a:pt x="73" y="570"/>
                  </a:cubicBezTo>
                  <a:cubicBezTo>
                    <a:pt x="73" y="571"/>
                    <a:pt x="73" y="571"/>
                    <a:pt x="73" y="571"/>
                  </a:cubicBezTo>
                  <a:cubicBezTo>
                    <a:pt x="71" y="571"/>
                    <a:pt x="70" y="571"/>
                    <a:pt x="70" y="571"/>
                  </a:cubicBezTo>
                  <a:cubicBezTo>
                    <a:pt x="70" y="572"/>
                    <a:pt x="70" y="572"/>
                    <a:pt x="70" y="572"/>
                  </a:cubicBezTo>
                  <a:cubicBezTo>
                    <a:pt x="67" y="572"/>
                    <a:pt x="67" y="572"/>
                    <a:pt x="66" y="572"/>
                  </a:cubicBezTo>
                  <a:cubicBezTo>
                    <a:pt x="66" y="574"/>
                    <a:pt x="66" y="574"/>
                    <a:pt x="66" y="574"/>
                  </a:cubicBezTo>
                  <a:cubicBezTo>
                    <a:pt x="65" y="574"/>
                    <a:pt x="65" y="574"/>
                    <a:pt x="65" y="574"/>
                  </a:cubicBezTo>
                  <a:cubicBezTo>
                    <a:pt x="66" y="575"/>
                    <a:pt x="66" y="575"/>
                    <a:pt x="66" y="575"/>
                  </a:cubicBezTo>
                  <a:cubicBezTo>
                    <a:pt x="64" y="575"/>
                    <a:pt x="64" y="575"/>
                    <a:pt x="64" y="575"/>
                  </a:cubicBezTo>
                  <a:cubicBezTo>
                    <a:pt x="64" y="576"/>
                    <a:pt x="64" y="576"/>
                    <a:pt x="64" y="576"/>
                  </a:cubicBezTo>
                  <a:cubicBezTo>
                    <a:pt x="59" y="577"/>
                    <a:pt x="55" y="577"/>
                    <a:pt x="51" y="577"/>
                  </a:cubicBezTo>
                  <a:cubicBezTo>
                    <a:pt x="51" y="578"/>
                    <a:pt x="51" y="578"/>
                    <a:pt x="51" y="578"/>
                  </a:cubicBezTo>
                  <a:cubicBezTo>
                    <a:pt x="48" y="580"/>
                    <a:pt x="46" y="580"/>
                    <a:pt x="45" y="580"/>
                  </a:cubicBezTo>
                  <a:cubicBezTo>
                    <a:pt x="45" y="581"/>
                    <a:pt x="45" y="581"/>
                    <a:pt x="45" y="581"/>
                  </a:cubicBezTo>
                  <a:cubicBezTo>
                    <a:pt x="42" y="581"/>
                    <a:pt x="43" y="581"/>
                    <a:pt x="43" y="581"/>
                  </a:cubicBezTo>
                  <a:cubicBezTo>
                    <a:pt x="43" y="582"/>
                    <a:pt x="43" y="582"/>
                    <a:pt x="43" y="582"/>
                  </a:cubicBezTo>
                  <a:cubicBezTo>
                    <a:pt x="45" y="582"/>
                    <a:pt x="45" y="582"/>
                    <a:pt x="45" y="582"/>
                  </a:cubicBezTo>
                  <a:cubicBezTo>
                    <a:pt x="45" y="585"/>
                    <a:pt x="45" y="584"/>
                    <a:pt x="45" y="584"/>
                  </a:cubicBezTo>
                  <a:cubicBezTo>
                    <a:pt x="44" y="584"/>
                    <a:pt x="44" y="584"/>
                    <a:pt x="44" y="584"/>
                  </a:cubicBezTo>
                  <a:cubicBezTo>
                    <a:pt x="44" y="587"/>
                    <a:pt x="44" y="588"/>
                    <a:pt x="44" y="588"/>
                  </a:cubicBezTo>
                  <a:cubicBezTo>
                    <a:pt x="47" y="588"/>
                    <a:pt x="46" y="588"/>
                    <a:pt x="46" y="588"/>
                  </a:cubicBezTo>
                  <a:cubicBezTo>
                    <a:pt x="46" y="587"/>
                    <a:pt x="46" y="587"/>
                    <a:pt x="46" y="587"/>
                  </a:cubicBezTo>
                  <a:cubicBezTo>
                    <a:pt x="47" y="587"/>
                    <a:pt x="47" y="587"/>
                    <a:pt x="47" y="587"/>
                  </a:cubicBezTo>
                  <a:cubicBezTo>
                    <a:pt x="47" y="585"/>
                    <a:pt x="47" y="585"/>
                    <a:pt x="47" y="585"/>
                  </a:cubicBezTo>
                  <a:cubicBezTo>
                    <a:pt x="49" y="585"/>
                    <a:pt x="49" y="585"/>
                    <a:pt x="49" y="585"/>
                  </a:cubicBezTo>
                  <a:cubicBezTo>
                    <a:pt x="49" y="587"/>
                    <a:pt x="49" y="587"/>
                    <a:pt x="49" y="587"/>
                  </a:cubicBezTo>
                  <a:cubicBezTo>
                    <a:pt x="50" y="587"/>
                    <a:pt x="50" y="587"/>
                    <a:pt x="50" y="587"/>
                  </a:cubicBezTo>
                  <a:cubicBezTo>
                    <a:pt x="47" y="589"/>
                    <a:pt x="48" y="589"/>
                    <a:pt x="47" y="589"/>
                  </a:cubicBezTo>
                  <a:cubicBezTo>
                    <a:pt x="50" y="589"/>
                    <a:pt x="49" y="589"/>
                    <a:pt x="50" y="589"/>
                  </a:cubicBezTo>
                  <a:cubicBezTo>
                    <a:pt x="50" y="588"/>
                    <a:pt x="50" y="588"/>
                    <a:pt x="50" y="588"/>
                  </a:cubicBezTo>
                  <a:cubicBezTo>
                    <a:pt x="52" y="588"/>
                    <a:pt x="53" y="588"/>
                    <a:pt x="53" y="588"/>
                  </a:cubicBezTo>
                  <a:cubicBezTo>
                    <a:pt x="53" y="587"/>
                    <a:pt x="53" y="587"/>
                    <a:pt x="53" y="587"/>
                  </a:cubicBezTo>
                  <a:cubicBezTo>
                    <a:pt x="52" y="587"/>
                    <a:pt x="52" y="587"/>
                    <a:pt x="52" y="587"/>
                  </a:cubicBezTo>
                  <a:cubicBezTo>
                    <a:pt x="52" y="585"/>
                    <a:pt x="52" y="585"/>
                    <a:pt x="52" y="585"/>
                  </a:cubicBezTo>
                  <a:cubicBezTo>
                    <a:pt x="53" y="587"/>
                    <a:pt x="53" y="587"/>
                    <a:pt x="53" y="587"/>
                  </a:cubicBezTo>
                  <a:cubicBezTo>
                    <a:pt x="53" y="585"/>
                    <a:pt x="53" y="585"/>
                    <a:pt x="53" y="585"/>
                  </a:cubicBezTo>
                  <a:cubicBezTo>
                    <a:pt x="57" y="586"/>
                    <a:pt x="57" y="583"/>
                    <a:pt x="57" y="583"/>
                  </a:cubicBezTo>
                  <a:cubicBezTo>
                    <a:pt x="60" y="583"/>
                    <a:pt x="60" y="581"/>
                    <a:pt x="60" y="582"/>
                  </a:cubicBezTo>
                  <a:cubicBezTo>
                    <a:pt x="60" y="583"/>
                    <a:pt x="60" y="583"/>
                    <a:pt x="60" y="583"/>
                  </a:cubicBezTo>
                  <a:cubicBezTo>
                    <a:pt x="62" y="583"/>
                    <a:pt x="62" y="583"/>
                    <a:pt x="62" y="583"/>
                  </a:cubicBezTo>
                  <a:cubicBezTo>
                    <a:pt x="62" y="582"/>
                    <a:pt x="62" y="582"/>
                    <a:pt x="62" y="582"/>
                  </a:cubicBezTo>
                  <a:cubicBezTo>
                    <a:pt x="63" y="582"/>
                    <a:pt x="63" y="582"/>
                    <a:pt x="63" y="582"/>
                  </a:cubicBezTo>
                  <a:cubicBezTo>
                    <a:pt x="63" y="581"/>
                    <a:pt x="63" y="581"/>
                    <a:pt x="63" y="581"/>
                  </a:cubicBezTo>
                  <a:cubicBezTo>
                    <a:pt x="64" y="581"/>
                    <a:pt x="64" y="581"/>
                    <a:pt x="64" y="581"/>
                  </a:cubicBezTo>
                  <a:cubicBezTo>
                    <a:pt x="64" y="582"/>
                    <a:pt x="64" y="582"/>
                    <a:pt x="64" y="582"/>
                  </a:cubicBezTo>
                  <a:cubicBezTo>
                    <a:pt x="65" y="582"/>
                    <a:pt x="65" y="582"/>
                    <a:pt x="65" y="582"/>
                  </a:cubicBezTo>
                  <a:cubicBezTo>
                    <a:pt x="65" y="585"/>
                    <a:pt x="65" y="584"/>
                    <a:pt x="65" y="584"/>
                  </a:cubicBezTo>
                  <a:cubicBezTo>
                    <a:pt x="66" y="584"/>
                    <a:pt x="66" y="584"/>
                    <a:pt x="66" y="584"/>
                  </a:cubicBezTo>
                  <a:cubicBezTo>
                    <a:pt x="66" y="587"/>
                    <a:pt x="68" y="586"/>
                    <a:pt x="68" y="587"/>
                  </a:cubicBezTo>
                  <a:cubicBezTo>
                    <a:pt x="68" y="585"/>
                    <a:pt x="68" y="585"/>
                    <a:pt x="68" y="585"/>
                  </a:cubicBezTo>
                  <a:cubicBezTo>
                    <a:pt x="70" y="585"/>
                    <a:pt x="70" y="585"/>
                    <a:pt x="70" y="585"/>
                  </a:cubicBezTo>
                  <a:cubicBezTo>
                    <a:pt x="69" y="584"/>
                    <a:pt x="69" y="584"/>
                    <a:pt x="69" y="584"/>
                  </a:cubicBezTo>
                  <a:cubicBezTo>
                    <a:pt x="72" y="585"/>
                    <a:pt x="72" y="586"/>
                    <a:pt x="73" y="585"/>
                  </a:cubicBezTo>
                  <a:cubicBezTo>
                    <a:pt x="73" y="584"/>
                    <a:pt x="73" y="584"/>
                    <a:pt x="73" y="584"/>
                  </a:cubicBezTo>
                  <a:cubicBezTo>
                    <a:pt x="75" y="584"/>
                    <a:pt x="75" y="584"/>
                    <a:pt x="75" y="584"/>
                  </a:cubicBezTo>
                  <a:cubicBezTo>
                    <a:pt x="75" y="582"/>
                    <a:pt x="75" y="582"/>
                    <a:pt x="75" y="582"/>
                  </a:cubicBezTo>
                  <a:cubicBezTo>
                    <a:pt x="77" y="582"/>
                    <a:pt x="77" y="582"/>
                    <a:pt x="77" y="582"/>
                  </a:cubicBezTo>
                  <a:cubicBezTo>
                    <a:pt x="77" y="583"/>
                    <a:pt x="77" y="583"/>
                    <a:pt x="77" y="583"/>
                  </a:cubicBezTo>
                  <a:cubicBezTo>
                    <a:pt x="76" y="583"/>
                    <a:pt x="76" y="583"/>
                    <a:pt x="76" y="583"/>
                  </a:cubicBezTo>
                  <a:cubicBezTo>
                    <a:pt x="76" y="584"/>
                    <a:pt x="76" y="584"/>
                    <a:pt x="76" y="584"/>
                  </a:cubicBezTo>
                  <a:cubicBezTo>
                    <a:pt x="79" y="584"/>
                    <a:pt x="82" y="584"/>
                    <a:pt x="83" y="584"/>
                  </a:cubicBezTo>
                  <a:cubicBezTo>
                    <a:pt x="83" y="585"/>
                    <a:pt x="83" y="585"/>
                    <a:pt x="83" y="585"/>
                  </a:cubicBezTo>
                  <a:cubicBezTo>
                    <a:pt x="84" y="585"/>
                    <a:pt x="84" y="585"/>
                    <a:pt x="84" y="585"/>
                  </a:cubicBezTo>
                  <a:cubicBezTo>
                    <a:pt x="84" y="584"/>
                    <a:pt x="84" y="584"/>
                    <a:pt x="84" y="584"/>
                  </a:cubicBezTo>
                  <a:cubicBezTo>
                    <a:pt x="87" y="584"/>
                    <a:pt x="86" y="584"/>
                    <a:pt x="87" y="584"/>
                  </a:cubicBezTo>
                  <a:cubicBezTo>
                    <a:pt x="87" y="582"/>
                    <a:pt x="87" y="581"/>
                    <a:pt x="87" y="581"/>
                  </a:cubicBezTo>
                  <a:cubicBezTo>
                    <a:pt x="85" y="581"/>
                    <a:pt x="85" y="581"/>
                    <a:pt x="85" y="581"/>
                  </a:cubicBezTo>
                  <a:cubicBezTo>
                    <a:pt x="85" y="580"/>
                    <a:pt x="85" y="580"/>
                    <a:pt x="85" y="580"/>
                  </a:cubicBezTo>
                  <a:cubicBezTo>
                    <a:pt x="87" y="580"/>
                    <a:pt x="87" y="580"/>
                    <a:pt x="87" y="580"/>
                  </a:cubicBezTo>
                  <a:cubicBezTo>
                    <a:pt x="87" y="581"/>
                    <a:pt x="87" y="581"/>
                    <a:pt x="87" y="581"/>
                  </a:cubicBezTo>
                  <a:cubicBezTo>
                    <a:pt x="88" y="581"/>
                    <a:pt x="88" y="581"/>
                    <a:pt x="88" y="581"/>
                  </a:cubicBezTo>
                  <a:cubicBezTo>
                    <a:pt x="88" y="582"/>
                    <a:pt x="88" y="582"/>
                    <a:pt x="88" y="582"/>
                  </a:cubicBezTo>
                  <a:cubicBezTo>
                    <a:pt x="89" y="582"/>
                    <a:pt x="89" y="582"/>
                    <a:pt x="89" y="582"/>
                  </a:cubicBezTo>
                  <a:cubicBezTo>
                    <a:pt x="89" y="583"/>
                    <a:pt x="89" y="583"/>
                    <a:pt x="89" y="583"/>
                  </a:cubicBezTo>
                  <a:cubicBezTo>
                    <a:pt x="92" y="583"/>
                    <a:pt x="91" y="583"/>
                    <a:pt x="91" y="583"/>
                  </a:cubicBezTo>
                  <a:cubicBezTo>
                    <a:pt x="91" y="584"/>
                    <a:pt x="91" y="584"/>
                    <a:pt x="91" y="584"/>
                  </a:cubicBezTo>
                  <a:cubicBezTo>
                    <a:pt x="90" y="584"/>
                    <a:pt x="90" y="584"/>
                    <a:pt x="90" y="584"/>
                  </a:cubicBezTo>
                  <a:cubicBezTo>
                    <a:pt x="90" y="585"/>
                    <a:pt x="90" y="585"/>
                    <a:pt x="90" y="585"/>
                  </a:cubicBezTo>
                  <a:cubicBezTo>
                    <a:pt x="89" y="585"/>
                    <a:pt x="89" y="585"/>
                    <a:pt x="89" y="585"/>
                  </a:cubicBezTo>
                  <a:cubicBezTo>
                    <a:pt x="89" y="587"/>
                    <a:pt x="89" y="587"/>
                    <a:pt x="89" y="587"/>
                  </a:cubicBezTo>
                  <a:cubicBezTo>
                    <a:pt x="88" y="587"/>
                    <a:pt x="88" y="587"/>
                    <a:pt x="88" y="587"/>
                  </a:cubicBezTo>
                  <a:cubicBezTo>
                    <a:pt x="88" y="589"/>
                    <a:pt x="88" y="589"/>
                    <a:pt x="88" y="589"/>
                  </a:cubicBezTo>
                  <a:cubicBezTo>
                    <a:pt x="87" y="589"/>
                    <a:pt x="87" y="589"/>
                    <a:pt x="87" y="589"/>
                  </a:cubicBezTo>
                  <a:cubicBezTo>
                    <a:pt x="87" y="592"/>
                    <a:pt x="87" y="591"/>
                    <a:pt x="87" y="591"/>
                  </a:cubicBezTo>
                  <a:cubicBezTo>
                    <a:pt x="88" y="591"/>
                    <a:pt x="88" y="591"/>
                    <a:pt x="88" y="591"/>
                  </a:cubicBezTo>
                  <a:cubicBezTo>
                    <a:pt x="88" y="590"/>
                    <a:pt x="88" y="590"/>
                    <a:pt x="88" y="590"/>
                  </a:cubicBezTo>
                  <a:cubicBezTo>
                    <a:pt x="89" y="590"/>
                    <a:pt x="89" y="590"/>
                    <a:pt x="89" y="590"/>
                  </a:cubicBezTo>
                  <a:cubicBezTo>
                    <a:pt x="89" y="591"/>
                    <a:pt x="89" y="591"/>
                    <a:pt x="89" y="591"/>
                  </a:cubicBezTo>
                  <a:cubicBezTo>
                    <a:pt x="91" y="590"/>
                    <a:pt x="90" y="590"/>
                    <a:pt x="90" y="589"/>
                  </a:cubicBezTo>
                  <a:cubicBezTo>
                    <a:pt x="93" y="589"/>
                    <a:pt x="92" y="589"/>
                    <a:pt x="92" y="589"/>
                  </a:cubicBezTo>
                  <a:cubicBezTo>
                    <a:pt x="92" y="590"/>
                    <a:pt x="92" y="590"/>
                    <a:pt x="92" y="590"/>
                  </a:cubicBezTo>
                  <a:cubicBezTo>
                    <a:pt x="90" y="590"/>
                    <a:pt x="90" y="590"/>
                    <a:pt x="90" y="590"/>
                  </a:cubicBezTo>
                  <a:cubicBezTo>
                    <a:pt x="90" y="593"/>
                    <a:pt x="90" y="592"/>
                    <a:pt x="90" y="593"/>
                  </a:cubicBezTo>
                  <a:cubicBezTo>
                    <a:pt x="93" y="593"/>
                    <a:pt x="92" y="593"/>
                    <a:pt x="92" y="593"/>
                  </a:cubicBezTo>
                  <a:cubicBezTo>
                    <a:pt x="92" y="595"/>
                    <a:pt x="92" y="595"/>
                    <a:pt x="92" y="595"/>
                  </a:cubicBezTo>
                  <a:cubicBezTo>
                    <a:pt x="91" y="593"/>
                    <a:pt x="91" y="594"/>
                    <a:pt x="90" y="594"/>
                  </a:cubicBezTo>
                  <a:cubicBezTo>
                    <a:pt x="90" y="595"/>
                    <a:pt x="90" y="595"/>
                    <a:pt x="90" y="595"/>
                  </a:cubicBezTo>
                  <a:cubicBezTo>
                    <a:pt x="89" y="595"/>
                    <a:pt x="89" y="595"/>
                    <a:pt x="89" y="595"/>
                  </a:cubicBezTo>
                  <a:cubicBezTo>
                    <a:pt x="89" y="596"/>
                    <a:pt x="89" y="596"/>
                    <a:pt x="89" y="596"/>
                  </a:cubicBezTo>
                  <a:cubicBezTo>
                    <a:pt x="92" y="596"/>
                    <a:pt x="91" y="596"/>
                    <a:pt x="91" y="596"/>
                  </a:cubicBezTo>
                  <a:cubicBezTo>
                    <a:pt x="91" y="597"/>
                    <a:pt x="91" y="597"/>
                    <a:pt x="91" y="597"/>
                  </a:cubicBezTo>
                  <a:cubicBezTo>
                    <a:pt x="94" y="597"/>
                    <a:pt x="95" y="597"/>
                    <a:pt x="95" y="597"/>
                  </a:cubicBezTo>
                  <a:cubicBezTo>
                    <a:pt x="95" y="596"/>
                    <a:pt x="95" y="596"/>
                    <a:pt x="95" y="596"/>
                  </a:cubicBezTo>
                  <a:cubicBezTo>
                    <a:pt x="97" y="596"/>
                    <a:pt x="98" y="596"/>
                    <a:pt x="98" y="596"/>
                  </a:cubicBezTo>
                  <a:cubicBezTo>
                    <a:pt x="98" y="595"/>
                    <a:pt x="98" y="595"/>
                    <a:pt x="98" y="595"/>
                  </a:cubicBezTo>
                  <a:cubicBezTo>
                    <a:pt x="101" y="595"/>
                    <a:pt x="102" y="595"/>
                    <a:pt x="102" y="595"/>
                  </a:cubicBezTo>
                  <a:cubicBezTo>
                    <a:pt x="102" y="597"/>
                    <a:pt x="100" y="597"/>
                    <a:pt x="101" y="597"/>
                  </a:cubicBezTo>
                  <a:cubicBezTo>
                    <a:pt x="104" y="596"/>
                    <a:pt x="105" y="596"/>
                    <a:pt x="106" y="596"/>
                  </a:cubicBezTo>
                  <a:cubicBezTo>
                    <a:pt x="106" y="597"/>
                    <a:pt x="106" y="597"/>
                    <a:pt x="106" y="597"/>
                  </a:cubicBezTo>
                  <a:cubicBezTo>
                    <a:pt x="104" y="597"/>
                    <a:pt x="104" y="597"/>
                    <a:pt x="104" y="597"/>
                  </a:cubicBezTo>
                  <a:cubicBezTo>
                    <a:pt x="104" y="598"/>
                    <a:pt x="104" y="598"/>
                    <a:pt x="104" y="598"/>
                  </a:cubicBezTo>
                  <a:cubicBezTo>
                    <a:pt x="107" y="598"/>
                    <a:pt x="108" y="598"/>
                    <a:pt x="108" y="598"/>
                  </a:cubicBezTo>
                  <a:cubicBezTo>
                    <a:pt x="108" y="596"/>
                    <a:pt x="108" y="595"/>
                    <a:pt x="108" y="595"/>
                  </a:cubicBezTo>
                  <a:cubicBezTo>
                    <a:pt x="110" y="595"/>
                    <a:pt x="111" y="595"/>
                    <a:pt x="111" y="595"/>
                  </a:cubicBezTo>
                  <a:cubicBezTo>
                    <a:pt x="111" y="591"/>
                    <a:pt x="115" y="593"/>
                    <a:pt x="115" y="593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18" y="594"/>
                    <a:pt x="117" y="594"/>
                    <a:pt x="117" y="594"/>
                  </a:cubicBezTo>
                  <a:cubicBezTo>
                    <a:pt x="117" y="593"/>
                    <a:pt x="117" y="593"/>
                    <a:pt x="117" y="593"/>
                  </a:cubicBezTo>
                  <a:cubicBezTo>
                    <a:pt x="120" y="593"/>
                    <a:pt x="119" y="593"/>
                    <a:pt x="120" y="593"/>
                  </a:cubicBezTo>
                  <a:cubicBezTo>
                    <a:pt x="120" y="590"/>
                    <a:pt x="120" y="589"/>
                    <a:pt x="120" y="589"/>
                  </a:cubicBezTo>
                  <a:cubicBezTo>
                    <a:pt x="119" y="589"/>
                    <a:pt x="119" y="589"/>
                    <a:pt x="119" y="589"/>
                  </a:cubicBezTo>
                  <a:cubicBezTo>
                    <a:pt x="119" y="588"/>
                    <a:pt x="119" y="588"/>
                    <a:pt x="119" y="588"/>
                  </a:cubicBezTo>
                  <a:cubicBezTo>
                    <a:pt x="121" y="588"/>
                    <a:pt x="121" y="588"/>
                    <a:pt x="121" y="588"/>
                  </a:cubicBezTo>
                  <a:cubicBezTo>
                    <a:pt x="121" y="591"/>
                    <a:pt x="121" y="590"/>
                    <a:pt x="121" y="590"/>
                  </a:cubicBezTo>
                  <a:cubicBezTo>
                    <a:pt x="122" y="590"/>
                    <a:pt x="122" y="590"/>
                    <a:pt x="122" y="590"/>
                  </a:cubicBezTo>
                  <a:cubicBezTo>
                    <a:pt x="122" y="591"/>
                    <a:pt x="122" y="591"/>
                    <a:pt x="122" y="591"/>
                  </a:cubicBezTo>
                  <a:cubicBezTo>
                    <a:pt x="123" y="591"/>
                    <a:pt x="123" y="591"/>
                    <a:pt x="123" y="591"/>
                  </a:cubicBezTo>
                  <a:cubicBezTo>
                    <a:pt x="123" y="593"/>
                    <a:pt x="123" y="593"/>
                    <a:pt x="123" y="593"/>
                  </a:cubicBezTo>
                  <a:cubicBezTo>
                    <a:pt x="126" y="592"/>
                    <a:pt x="127" y="591"/>
                    <a:pt x="128" y="591"/>
                  </a:cubicBezTo>
                  <a:cubicBezTo>
                    <a:pt x="128" y="593"/>
                    <a:pt x="128" y="593"/>
                    <a:pt x="128" y="593"/>
                  </a:cubicBezTo>
                  <a:cubicBezTo>
                    <a:pt x="129" y="593"/>
                    <a:pt x="129" y="593"/>
                    <a:pt x="129" y="593"/>
                  </a:cubicBezTo>
                  <a:cubicBezTo>
                    <a:pt x="129" y="591"/>
                    <a:pt x="129" y="591"/>
                    <a:pt x="129" y="591"/>
                  </a:cubicBezTo>
                  <a:cubicBezTo>
                    <a:pt x="132" y="591"/>
                    <a:pt x="133" y="591"/>
                    <a:pt x="134" y="591"/>
                  </a:cubicBezTo>
                  <a:cubicBezTo>
                    <a:pt x="134" y="593"/>
                    <a:pt x="134" y="593"/>
                    <a:pt x="134" y="593"/>
                  </a:cubicBezTo>
                  <a:cubicBezTo>
                    <a:pt x="135" y="593"/>
                    <a:pt x="135" y="593"/>
                    <a:pt x="135" y="593"/>
                  </a:cubicBezTo>
                  <a:cubicBezTo>
                    <a:pt x="135" y="594"/>
                    <a:pt x="135" y="594"/>
                    <a:pt x="135" y="594"/>
                  </a:cubicBezTo>
                  <a:cubicBezTo>
                    <a:pt x="136" y="594"/>
                    <a:pt x="136" y="594"/>
                    <a:pt x="136" y="594"/>
                  </a:cubicBezTo>
                  <a:cubicBezTo>
                    <a:pt x="137" y="597"/>
                    <a:pt x="135" y="598"/>
                    <a:pt x="135" y="598"/>
                  </a:cubicBezTo>
                  <a:cubicBezTo>
                    <a:pt x="136" y="598"/>
                    <a:pt x="136" y="598"/>
                    <a:pt x="136" y="598"/>
                  </a:cubicBezTo>
                  <a:cubicBezTo>
                    <a:pt x="136" y="597"/>
                    <a:pt x="136" y="597"/>
                    <a:pt x="136" y="597"/>
                  </a:cubicBezTo>
                  <a:cubicBezTo>
                    <a:pt x="138" y="597"/>
                    <a:pt x="138" y="597"/>
                    <a:pt x="138" y="597"/>
                  </a:cubicBezTo>
                  <a:cubicBezTo>
                    <a:pt x="138" y="596"/>
                    <a:pt x="138" y="596"/>
                    <a:pt x="138" y="596"/>
                  </a:cubicBezTo>
                  <a:cubicBezTo>
                    <a:pt x="140" y="596"/>
                    <a:pt x="140" y="596"/>
                    <a:pt x="140" y="596"/>
                  </a:cubicBezTo>
                  <a:cubicBezTo>
                    <a:pt x="139" y="597"/>
                    <a:pt x="139" y="597"/>
                    <a:pt x="139" y="597"/>
                  </a:cubicBezTo>
                  <a:cubicBezTo>
                    <a:pt x="141" y="597"/>
                    <a:pt x="142" y="597"/>
                    <a:pt x="142" y="597"/>
                  </a:cubicBezTo>
                  <a:cubicBezTo>
                    <a:pt x="142" y="596"/>
                    <a:pt x="142" y="596"/>
                    <a:pt x="142" y="596"/>
                  </a:cubicBezTo>
                  <a:cubicBezTo>
                    <a:pt x="143" y="596"/>
                    <a:pt x="143" y="596"/>
                    <a:pt x="143" y="596"/>
                  </a:cubicBezTo>
                  <a:cubicBezTo>
                    <a:pt x="143" y="593"/>
                    <a:pt x="143" y="594"/>
                    <a:pt x="143" y="594"/>
                  </a:cubicBezTo>
                  <a:cubicBezTo>
                    <a:pt x="145" y="594"/>
                    <a:pt x="145" y="594"/>
                    <a:pt x="145" y="594"/>
                  </a:cubicBezTo>
                  <a:cubicBezTo>
                    <a:pt x="145" y="593"/>
                    <a:pt x="145" y="593"/>
                    <a:pt x="145" y="593"/>
                  </a:cubicBezTo>
                  <a:cubicBezTo>
                    <a:pt x="147" y="593"/>
                    <a:pt x="147" y="593"/>
                    <a:pt x="147" y="593"/>
                  </a:cubicBezTo>
                  <a:cubicBezTo>
                    <a:pt x="147" y="590"/>
                    <a:pt x="147" y="590"/>
                    <a:pt x="147" y="590"/>
                  </a:cubicBezTo>
                  <a:cubicBezTo>
                    <a:pt x="146" y="590"/>
                    <a:pt x="146" y="590"/>
                    <a:pt x="146" y="590"/>
                  </a:cubicBezTo>
                  <a:cubicBezTo>
                    <a:pt x="146" y="589"/>
                    <a:pt x="146" y="589"/>
                    <a:pt x="146" y="589"/>
                  </a:cubicBezTo>
                  <a:cubicBezTo>
                    <a:pt x="145" y="589"/>
                    <a:pt x="145" y="589"/>
                    <a:pt x="145" y="589"/>
                  </a:cubicBezTo>
                  <a:cubicBezTo>
                    <a:pt x="145" y="588"/>
                    <a:pt x="145" y="588"/>
                    <a:pt x="145" y="588"/>
                  </a:cubicBezTo>
                  <a:cubicBezTo>
                    <a:pt x="146" y="588"/>
                    <a:pt x="146" y="588"/>
                    <a:pt x="146" y="588"/>
                  </a:cubicBezTo>
                  <a:cubicBezTo>
                    <a:pt x="146" y="589"/>
                    <a:pt x="146" y="589"/>
                    <a:pt x="146" y="589"/>
                  </a:cubicBezTo>
                  <a:cubicBezTo>
                    <a:pt x="147" y="589"/>
                    <a:pt x="147" y="589"/>
                    <a:pt x="147" y="589"/>
                  </a:cubicBezTo>
                  <a:cubicBezTo>
                    <a:pt x="147" y="590"/>
                    <a:pt x="147" y="590"/>
                    <a:pt x="147" y="590"/>
                  </a:cubicBezTo>
                  <a:cubicBezTo>
                    <a:pt x="148" y="590"/>
                    <a:pt x="148" y="590"/>
                    <a:pt x="148" y="590"/>
                  </a:cubicBezTo>
                  <a:cubicBezTo>
                    <a:pt x="148" y="589"/>
                    <a:pt x="148" y="589"/>
                    <a:pt x="148" y="589"/>
                  </a:cubicBezTo>
                  <a:cubicBezTo>
                    <a:pt x="149" y="589"/>
                    <a:pt x="149" y="589"/>
                    <a:pt x="149" y="589"/>
                  </a:cubicBezTo>
                  <a:cubicBezTo>
                    <a:pt x="149" y="590"/>
                    <a:pt x="149" y="590"/>
                    <a:pt x="149" y="590"/>
                  </a:cubicBezTo>
                  <a:cubicBezTo>
                    <a:pt x="151" y="590"/>
                    <a:pt x="151" y="590"/>
                    <a:pt x="151" y="590"/>
                  </a:cubicBezTo>
                  <a:cubicBezTo>
                    <a:pt x="151" y="591"/>
                    <a:pt x="151" y="591"/>
                    <a:pt x="151" y="591"/>
                  </a:cubicBezTo>
                  <a:cubicBezTo>
                    <a:pt x="153" y="591"/>
                    <a:pt x="154" y="591"/>
                    <a:pt x="154" y="591"/>
                  </a:cubicBezTo>
                  <a:cubicBezTo>
                    <a:pt x="154" y="593"/>
                    <a:pt x="154" y="593"/>
                    <a:pt x="154" y="593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5" y="594"/>
                    <a:pt x="155" y="594"/>
                    <a:pt x="155" y="594"/>
                  </a:cubicBezTo>
                  <a:cubicBezTo>
                    <a:pt x="157" y="594"/>
                    <a:pt x="157" y="594"/>
                    <a:pt x="157" y="594"/>
                  </a:cubicBezTo>
                  <a:cubicBezTo>
                    <a:pt x="157" y="595"/>
                    <a:pt x="157" y="595"/>
                    <a:pt x="157" y="595"/>
                  </a:cubicBezTo>
                  <a:cubicBezTo>
                    <a:pt x="158" y="595"/>
                    <a:pt x="158" y="595"/>
                    <a:pt x="158" y="595"/>
                  </a:cubicBezTo>
                  <a:cubicBezTo>
                    <a:pt x="158" y="594"/>
                    <a:pt x="158" y="594"/>
                    <a:pt x="158" y="594"/>
                  </a:cubicBezTo>
                  <a:cubicBezTo>
                    <a:pt x="159" y="594"/>
                    <a:pt x="159" y="594"/>
                    <a:pt x="159" y="594"/>
                  </a:cubicBezTo>
                  <a:cubicBezTo>
                    <a:pt x="159" y="596"/>
                    <a:pt x="159" y="596"/>
                    <a:pt x="159" y="596"/>
                  </a:cubicBezTo>
                  <a:cubicBezTo>
                    <a:pt x="158" y="596"/>
                    <a:pt x="158" y="596"/>
                    <a:pt x="158" y="596"/>
                  </a:cubicBezTo>
                  <a:cubicBezTo>
                    <a:pt x="159" y="597"/>
                    <a:pt x="159" y="597"/>
                    <a:pt x="159" y="597"/>
                  </a:cubicBezTo>
                  <a:cubicBezTo>
                    <a:pt x="159" y="596"/>
                    <a:pt x="159" y="596"/>
                    <a:pt x="159" y="596"/>
                  </a:cubicBezTo>
                  <a:cubicBezTo>
                    <a:pt x="160" y="596"/>
                    <a:pt x="160" y="596"/>
                    <a:pt x="160" y="596"/>
                  </a:cubicBezTo>
                  <a:cubicBezTo>
                    <a:pt x="160" y="597"/>
                    <a:pt x="160" y="597"/>
                    <a:pt x="160" y="597"/>
                  </a:cubicBezTo>
                  <a:cubicBezTo>
                    <a:pt x="161" y="597"/>
                    <a:pt x="161" y="597"/>
                    <a:pt x="161" y="597"/>
                  </a:cubicBezTo>
                  <a:cubicBezTo>
                    <a:pt x="161" y="598"/>
                    <a:pt x="161" y="598"/>
                    <a:pt x="161" y="598"/>
                  </a:cubicBezTo>
                  <a:cubicBezTo>
                    <a:pt x="164" y="598"/>
                    <a:pt x="164" y="597"/>
                    <a:pt x="165" y="597"/>
                  </a:cubicBezTo>
                  <a:cubicBezTo>
                    <a:pt x="165" y="595"/>
                    <a:pt x="163" y="595"/>
                    <a:pt x="164" y="595"/>
                  </a:cubicBezTo>
                  <a:cubicBezTo>
                    <a:pt x="165" y="595"/>
                    <a:pt x="165" y="595"/>
                    <a:pt x="165" y="595"/>
                  </a:cubicBezTo>
                  <a:cubicBezTo>
                    <a:pt x="165" y="594"/>
                    <a:pt x="165" y="594"/>
                    <a:pt x="165" y="594"/>
                  </a:cubicBezTo>
                  <a:cubicBezTo>
                    <a:pt x="166" y="594"/>
                    <a:pt x="166" y="594"/>
                    <a:pt x="166" y="594"/>
                  </a:cubicBezTo>
                  <a:cubicBezTo>
                    <a:pt x="166" y="591"/>
                    <a:pt x="166" y="590"/>
                    <a:pt x="166" y="590"/>
                  </a:cubicBezTo>
                  <a:cubicBezTo>
                    <a:pt x="167" y="590"/>
                    <a:pt x="167" y="590"/>
                    <a:pt x="167" y="590"/>
                  </a:cubicBezTo>
                  <a:cubicBezTo>
                    <a:pt x="167" y="589"/>
                    <a:pt x="167" y="589"/>
                    <a:pt x="167" y="589"/>
                  </a:cubicBezTo>
                  <a:cubicBezTo>
                    <a:pt x="168" y="589"/>
                    <a:pt x="168" y="589"/>
                    <a:pt x="168" y="589"/>
                  </a:cubicBezTo>
                  <a:cubicBezTo>
                    <a:pt x="168" y="588"/>
                    <a:pt x="168" y="588"/>
                    <a:pt x="168" y="588"/>
                  </a:cubicBezTo>
                  <a:cubicBezTo>
                    <a:pt x="165" y="588"/>
                    <a:pt x="163" y="586"/>
                    <a:pt x="162" y="587"/>
                  </a:cubicBezTo>
                  <a:cubicBezTo>
                    <a:pt x="162" y="585"/>
                    <a:pt x="162" y="585"/>
                    <a:pt x="162" y="585"/>
                  </a:cubicBezTo>
                  <a:cubicBezTo>
                    <a:pt x="160" y="585"/>
                    <a:pt x="160" y="585"/>
                    <a:pt x="160" y="585"/>
                  </a:cubicBezTo>
                  <a:cubicBezTo>
                    <a:pt x="160" y="584"/>
                    <a:pt x="160" y="584"/>
                    <a:pt x="160" y="584"/>
                  </a:cubicBezTo>
                  <a:cubicBezTo>
                    <a:pt x="163" y="584"/>
                    <a:pt x="162" y="584"/>
                    <a:pt x="162" y="584"/>
                  </a:cubicBezTo>
                  <a:cubicBezTo>
                    <a:pt x="162" y="585"/>
                    <a:pt x="162" y="585"/>
                    <a:pt x="162" y="585"/>
                  </a:cubicBezTo>
                  <a:cubicBezTo>
                    <a:pt x="165" y="585"/>
                    <a:pt x="165" y="585"/>
                    <a:pt x="165" y="585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66" y="587"/>
                    <a:pt x="166" y="587"/>
                    <a:pt x="166" y="587"/>
                  </a:cubicBezTo>
                  <a:cubicBezTo>
                    <a:pt x="166" y="588"/>
                    <a:pt x="166" y="588"/>
                    <a:pt x="166" y="588"/>
                  </a:cubicBezTo>
                  <a:cubicBezTo>
                    <a:pt x="168" y="585"/>
                    <a:pt x="170" y="587"/>
                    <a:pt x="171" y="587"/>
                  </a:cubicBezTo>
                  <a:cubicBezTo>
                    <a:pt x="171" y="589"/>
                    <a:pt x="171" y="589"/>
                    <a:pt x="171" y="589"/>
                  </a:cubicBezTo>
                  <a:cubicBezTo>
                    <a:pt x="173" y="589"/>
                    <a:pt x="173" y="589"/>
                    <a:pt x="173" y="589"/>
                  </a:cubicBezTo>
                  <a:cubicBezTo>
                    <a:pt x="173" y="590"/>
                    <a:pt x="173" y="590"/>
                    <a:pt x="173" y="590"/>
                  </a:cubicBezTo>
                  <a:cubicBezTo>
                    <a:pt x="176" y="591"/>
                    <a:pt x="177" y="589"/>
                    <a:pt x="177" y="589"/>
                  </a:cubicBezTo>
                  <a:cubicBezTo>
                    <a:pt x="177" y="590"/>
                    <a:pt x="177" y="590"/>
                    <a:pt x="177" y="590"/>
                  </a:cubicBezTo>
                  <a:cubicBezTo>
                    <a:pt x="179" y="590"/>
                    <a:pt x="180" y="590"/>
                    <a:pt x="180" y="590"/>
                  </a:cubicBezTo>
                  <a:cubicBezTo>
                    <a:pt x="180" y="593"/>
                    <a:pt x="180" y="593"/>
                    <a:pt x="180" y="594"/>
                  </a:cubicBezTo>
                  <a:cubicBezTo>
                    <a:pt x="181" y="594"/>
                    <a:pt x="181" y="594"/>
                    <a:pt x="181" y="594"/>
                  </a:cubicBezTo>
                  <a:cubicBezTo>
                    <a:pt x="181" y="596"/>
                    <a:pt x="181" y="597"/>
                    <a:pt x="181" y="597"/>
                  </a:cubicBezTo>
                  <a:cubicBezTo>
                    <a:pt x="183" y="597"/>
                    <a:pt x="183" y="597"/>
                    <a:pt x="183" y="597"/>
                  </a:cubicBezTo>
                  <a:cubicBezTo>
                    <a:pt x="183" y="595"/>
                    <a:pt x="183" y="594"/>
                    <a:pt x="183" y="594"/>
                  </a:cubicBezTo>
                  <a:cubicBezTo>
                    <a:pt x="184" y="594"/>
                    <a:pt x="184" y="594"/>
                    <a:pt x="184" y="594"/>
                  </a:cubicBezTo>
                  <a:cubicBezTo>
                    <a:pt x="181" y="591"/>
                    <a:pt x="183" y="591"/>
                    <a:pt x="183" y="590"/>
                  </a:cubicBezTo>
                  <a:cubicBezTo>
                    <a:pt x="184" y="590"/>
                    <a:pt x="184" y="590"/>
                    <a:pt x="184" y="590"/>
                  </a:cubicBezTo>
                  <a:cubicBezTo>
                    <a:pt x="184" y="589"/>
                    <a:pt x="184" y="589"/>
                    <a:pt x="184" y="589"/>
                  </a:cubicBezTo>
                  <a:cubicBezTo>
                    <a:pt x="185" y="589"/>
                    <a:pt x="185" y="589"/>
                    <a:pt x="185" y="589"/>
                  </a:cubicBezTo>
                  <a:cubicBezTo>
                    <a:pt x="185" y="585"/>
                    <a:pt x="188" y="587"/>
                    <a:pt x="187" y="587"/>
                  </a:cubicBezTo>
                  <a:cubicBezTo>
                    <a:pt x="187" y="585"/>
                    <a:pt x="187" y="585"/>
                    <a:pt x="187" y="585"/>
                  </a:cubicBezTo>
                  <a:cubicBezTo>
                    <a:pt x="189" y="585"/>
                    <a:pt x="189" y="585"/>
                    <a:pt x="189" y="585"/>
                  </a:cubicBezTo>
                  <a:cubicBezTo>
                    <a:pt x="189" y="583"/>
                    <a:pt x="189" y="582"/>
                    <a:pt x="189" y="582"/>
                  </a:cubicBezTo>
                  <a:cubicBezTo>
                    <a:pt x="190" y="582"/>
                    <a:pt x="190" y="582"/>
                    <a:pt x="190" y="582"/>
                  </a:cubicBezTo>
                  <a:cubicBezTo>
                    <a:pt x="190" y="585"/>
                    <a:pt x="190" y="586"/>
                    <a:pt x="190" y="587"/>
                  </a:cubicBezTo>
                  <a:cubicBezTo>
                    <a:pt x="192" y="587"/>
                    <a:pt x="193" y="587"/>
                    <a:pt x="193" y="587"/>
                  </a:cubicBezTo>
                  <a:cubicBezTo>
                    <a:pt x="193" y="585"/>
                    <a:pt x="193" y="585"/>
                    <a:pt x="193" y="585"/>
                  </a:cubicBezTo>
                  <a:cubicBezTo>
                    <a:pt x="194" y="585"/>
                    <a:pt x="194" y="585"/>
                    <a:pt x="194" y="585"/>
                  </a:cubicBezTo>
                  <a:cubicBezTo>
                    <a:pt x="194" y="587"/>
                    <a:pt x="194" y="587"/>
                    <a:pt x="194" y="587"/>
                  </a:cubicBezTo>
                  <a:cubicBezTo>
                    <a:pt x="197" y="587"/>
                    <a:pt x="197" y="587"/>
                    <a:pt x="197" y="587"/>
                  </a:cubicBezTo>
                  <a:cubicBezTo>
                    <a:pt x="197" y="583"/>
                    <a:pt x="200" y="585"/>
                    <a:pt x="200" y="584"/>
                  </a:cubicBezTo>
                  <a:cubicBezTo>
                    <a:pt x="200" y="585"/>
                    <a:pt x="200" y="585"/>
                    <a:pt x="200" y="585"/>
                  </a:cubicBezTo>
                  <a:cubicBezTo>
                    <a:pt x="202" y="585"/>
                    <a:pt x="202" y="585"/>
                    <a:pt x="202" y="585"/>
                  </a:cubicBezTo>
                  <a:cubicBezTo>
                    <a:pt x="202" y="583"/>
                    <a:pt x="202" y="583"/>
                    <a:pt x="202" y="583"/>
                  </a:cubicBezTo>
                  <a:cubicBezTo>
                    <a:pt x="204" y="583"/>
                    <a:pt x="205" y="583"/>
                    <a:pt x="205" y="583"/>
                  </a:cubicBezTo>
                  <a:cubicBezTo>
                    <a:pt x="205" y="584"/>
                    <a:pt x="205" y="584"/>
                    <a:pt x="205" y="584"/>
                  </a:cubicBezTo>
                  <a:cubicBezTo>
                    <a:pt x="208" y="584"/>
                    <a:pt x="207" y="584"/>
                    <a:pt x="208" y="584"/>
                  </a:cubicBezTo>
                  <a:cubicBezTo>
                    <a:pt x="208" y="582"/>
                    <a:pt x="208" y="582"/>
                    <a:pt x="208" y="582"/>
                  </a:cubicBezTo>
                  <a:cubicBezTo>
                    <a:pt x="210" y="582"/>
                    <a:pt x="211" y="582"/>
                    <a:pt x="211" y="582"/>
                  </a:cubicBezTo>
                  <a:cubicBezTo>
                    <a:pt x="211" y="581"/>
                    <a:pt x="211" y="581"/>
                    <a:pt x="211" y="581"/>
                  </a:cubicBezTo>
                  <a:cubicBezTo>
                    <a:pt x="212" y="581"/>
                    <a:pt x="212" y="581"/>
                    <a:pt x="212" y="581"/>
                  </a:cubicBezTo>
                  <a:cubicBezTo>
                    <a:pt x="212" y="580"/>
                    <a:pt x="212" y="580"/>
                    <a:pt x="212" y="580"/>
                  </a:cubicBezTo>
                  <a:cubicBezTo>
                    <a:pt x="213" y="580"/>
                    <a:pt x="213" y="580"/>
                    <a:pt x="213" y="580"/>
                  </a:cubicBezTo>
                  <a:cubicBezTo>
                    <a:pt x="213" y="577"/>
                    <a:pt x="213" y="576"/>
                    <a:pt x="213" y="576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2" y="575"/>
                    <a:pt x="212" y="575"/>
                    <a:pt x="212" y="575"/>
                  </a:cubicBezTo>
                  <a:cubicBezTo>
                    <a:pt x="215" y="575"/>
                    <a:pt x="214" y="575"/>
                    <a:pt x="215" y="575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6" y="575"/>
                    <a:pt x="216" y="575"/>
                    <a:pt x="216" y="575"/>
                  </a:cubicBezTo>
                  <a:cubicBezTo>
                    <a:pt x="216" y="574"/>
                    <a:pt x="216" y="574"/>
                    <a:pt x="216" y="574"/>
                  </a:cubicBezTo>
                  <a:cubicBezTo>
                    <a:pt x="217" y="574"/>
                    <a:pt x="217" y="574"/>
                    <a:pt x="217" y="574"/>
                  </a:cubicBezTo>
                  <a:cubicBezTo>
                    <a:pt x="217" y="571"/>
                    <a:pt x="217" y="570"/>
                    <a:pt x="217" y="570"/>
                  </a:cubicBezTo>
                  <a:cubicBezTo>
                    <a:pt x="216" y="570"/>
                    <a:pt x="216" y="570"/>
                    <a:pt x="216" y="570"/>
                  </a:cubicBezTo>
                  <a:cubicBezTo>
                    <a:pt x="216" y="571"/>
                    <a:pt x="216" y="571"/>
                    <a:pt x="216" y="571"/>
                  </a:cubicBezTo>
                  <a:cubicBezTo>
                    <a:pt x="215" y="571"/>
                    <a:pt x="215" y="571"/>
                    <a:pt x="215" y="571"/>
                  </a:cubicBezTo>
                  <a:cubicBezTo>
                    <a:pt x="215" y="569"/>
                    <a:pt x="215" y="568"/>
                    <a:pt x="215" y="568"/>
                  </a:cubicBezTo>
                  <a:cubicBezTo>
                    <a:pt x="216" y="568"/>
                    <a:pt x="216" y="568"/>
                    <a:pt x="216" y="568"/>
                  </a:cubicBezTo>
                  <a:cubicBezTo>
                    <a:pt x="216" y="566"/>
                    <a:pt x="216" y="566"/>
                    <a:pt x="216" y="566"/>
                  </a:cubicBezTo>
                  <a:cubicBezTo>
                    <a:pt x="215" y="566"/>
                    <a:pt x="215" y="566"/>
                    <a:pt x="215" y="566"/>
                  </a:cubicBezTo>
                  <a:cubicBezTo>
                    <a:pt x="215" y="565"/>
                    <a:pt x="215" y="565"/>
                    <a:pt x="215" y="565"/>
                  </a:cubicBezTo>
                  <a:cubicBezTo>
                    <a:pt x="212" y="565"/>
                    <a:pt x="213" y="565"/>
                    <a:pt x="212" y="565"/>
                  </a:cubicBezTo>
                  <a:cubicBezTo>
                    <a:pt x="212" y="563"/>
                    <a:pt x="212" y="563"/>
                    <a:pt x="212" y="563"/>
                  </a:cubicBezTo>
                  <a:cubicBezTo>
                    <a:pt x="215" y="563"/>
                    <a:pt x="214" y="563"/>
                    <a:pt x="215" y="563"/>
                  </a:cubicBezTo>
                  <a:cubicBezTo>
                    <a:pt x="215" y="564"/>
                    <a:pt x="215" y="564"/>
                    <a:pt x="215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6" y="563"/>
                    <a:pt x="216" y="563"/>
                    <a:pt x="216" y="563"/>
                  </a:cubicBezTo>
                  <a:cubicBezTo>
                    <a:pt x="219" y="562"/>
                    <a:pt x="219" y="564"/>
                    <a:pt x="219" y="564"/>
                  </a:cubicBezTo>
                  <a:cubicBezTo>
                    <a:pt x="219" y="563"/>
                    <a:pt x="219" y="563"/>
                    <a:pt x="219" y="563"/>
                  </a:cubicBezTo>
                  <a:cubicBezTo>
                    <a:pt x="222" y="563"/>
                    <a:pt x="223" y="563"/>
                    <a:pt x="223" y="563"/>
                  </a:cubicBezTo>
                  <a:cubicBezTo>
                    <a:pt x="223" y="564"/>
                    <a:pt x="223" y="564"/>
                    <a:pt x="223" y="564"/>
                  </a:cubicBezTo>
                  <a:cubicBezTo>
                    <a:pt x="226" y="564"/>
                    <a:pt x="228" y="565"/>
                    <a:pt x="228" y="565"/>
                  </a:cubicBezTo>
                  <a:cubicBezTo>
                    <a:pt x="228" y="564"/>
                    <a:pt x="228" y="564"/>
                    <a:pt x="228" y="564"/>
                  </a:cubicBezTo>
                  <a:cubicBezTo>
                    <a:pt x="229" y="565"/>
                    <a:pt x="229" y="565"/>
                    <a:pt x="229" y="565"/>
                  </a:cubicBezTo>
                  <a:cubicBezTo>
                    <a:pt x="228" y="565"/>
                    <a:pt x="228" y="565"/>
                    <a:pt x="228" y="565"/>
                  </a:cubicBezTo>
                  <a:cubicBezTo>
                    <a:pt x="228" y="566"/>
                    <a:pt x="228" y="566"/>
                    <a:pt x="228" y="566"/>
                  </a:cubicBezTo>
                  <a:cubicBezTo>
                    <a:pt x="225" y="566"/>
                    <a:pt x="224" y="566"/>
                    <a:pt x="223" y="566"/>
                  </a:cubicBezTo>
                  <a:cubicBezTo>
                    <a:pt x="223" y="569"/>
                    <a:pt x="223" y="569"/>
                    <a:pt x="223" y="569"/>
                  </a:cubicBezTo>
                  <a:cubicBezTo>
                    <a:pt x="222" y="569"/>
                    <a:pt x="222" y="569"/>
                    <a:pt x="222" y="569"/>
                  </a:cubicBezTo>
                  <a:cubicBezTo>
                    <a:pt x="222" y="568"/>
                    <a:pt x="222" y="568"/>
                    <a:pt x="222" y="568"/>
                  </a:cubicBezTo>
                  <a:cubicBezTo>
                    <a:pt x="221" y="568"/>
                    <a:pt x="221" y="568"/>
                    <a:pt x="221" y="568"/>
                  </a:cubicBezTo>
                  <a:cubicBezTo>
                    <a:pt x="221" y="569"/>
                    <a:pt x="221" y="569"/>
                    <a:pt x="221" y="569"/>
                  </a:cubicBezTo>
                  <a:cubicBezTo>
                    <a:pt x="219" y="569"/>
                    <a:pt x="219" y="569"/>
                    <a:pt x="219" y="569"/>
                  </a:cubicBezTo>
                  <a:cubicBezTo>
                    <a:pt x="219" y="572"/>
                    <a:pt x="221" y="572"/>
                    <a:pt x="221" y="572"/>
                  </a:cubicBezTo>
                  <a:cubicBezTo>
                    <a:pt x="219" y="572"/>
                    <a:pt x="219" y="572"/>
                    <a:pt x="219" y="572"/>
                  </a:cubicBezTo>
                  <a:cubicBezTo>
                    <a:pt x="219" y="575"/>
                    <a:pt x="219" y="574"/>
                    <a:pt x="219" y="575"/>
                  </a:cubicBezTo>
                  <a:cubicBezTo>
                    <a:pt x="223" y="575"/>
                    <a:pt x="224" y="575"/>
                    <a:pt x="225" y="575"/>
                  </a:cubicBezTo>
                  <a:cubicBezTo>
                    <a:pt x="225" y="576"/>
                    <a:pt x="225" y="576"/>
                    <a:pt x="225" y="576"/>
                  </a:cubicBezTo>
                  <a:cubicBezTo>
                    <a:pt x="226" y="576"/>
                    <a:pt x="226" y="576"/>
                    <a:pt x="226" y="576"/>
                  </a:cubicBezTo>
                  <a:cubicBezTo>
                    <a:pt x="226" y="577"/>
                    <a:pt x="226" y="577"/>
                    <a:pt x="226" y="577"/>
                  </a:cubicBezTo>
                  <a:cubicBezTo>
                    <a:pt x="229" y="577"/>
                    <a:pt x="230" y="577"/>
                    <a:pt x="230" y="577"/>
                  </a:cubicBezTo>
                  <a:cubicBezTo>
                    <a:pt x="230" y="576"/>
                    <a:pt x="230" y="576"/>
                    <a:pt x="230" y="576"/>
                  </a:cubicBezTo>
                  <a:cubicBezTo>
                    <a:pt x="231" y="576"/>
                    <a:pt x="231" y="576"/>
                    <a:pt x="231" y="576"/>
                  </a:cubicBezTo>
                  <a:cubicBezTo>
                    <a:pt x="231" y="575"/>
                    <a:pt x="231" y="575"/>
                    <a:pt x="231" y="575"/>
                  </a:cubicBezTo>
                  <a:cubicBezTo>
                    <a:pt x="234" y="575"/>
                    <a:pt x="235" y="575"/>
                    <a:pt x="235" y="575"/>
                  </a:cubicBezTo>
                  <a:cubicBezTo>
                    <a:pt x="235" y="576"/>
                    <a:pt x="235" y="576"/>
                    <a:pt x="235" y="576"/>
                  </a:cubicBezTo>
                  <a:cubicBezTo>
                    <a:pt x="238" y="576"/>
                    <a:pt x="240" y="576"/>
                    <a:pt x="241" y="576"/>
                  </a:cubicBezTo>
                  <a:cubicBezTo>
                    <a:pt x="241" y="575"/>
                    <a:pt x="241" y="575"/>
                    <a:pt x="241" y="575"/>
                  </a:cubicBezTo>
                  <a:cubicBezTo>
                    <a:pt x="242" y="576"/>
                    <a:pt x="242" y="576"/>
                    <a:pt x="242" y="576"/>
                  </a:cubicBezTo>
                  <a:cubicBezTo>
                    <a:pt x="242" y="575"/>
                    <a:pt x="242" y="575"/>
                    <a:pt x="242" y="575"/>
                  </a:cubicBezTo>
                  <a:cubicBezTo>
                    <a:pt x="243" y="575"/>
                    <a:pt x="243" y="575"/>
                    <a:pt x="243" y="575"/>
                  </a:cubicBezTo>
                  <a:cubicBezTo>
                    <a:pt x="243" y="576"/>
                    <a:pt x="243" y="576"/>
                    <a:pt x="243" y="576"/>
                  </a:cubicBezTo>
                  <a:cubicBezTo>
                    <a:pt x="244" y="576"/>
                    <a:pt x="244" y="576"/>
                    <a:pt x="244" y="576"/>
                  </a:cubicBezTo>
                  <a:cubicBezTo>
                    <a:pt x="244" y="575"/>
                    <a:pt x="244" y="575"/>
                    <a:pt x="244" y="575"/>
                  </a:cubicBezTo>
                  <a:cubicBezTo>
                    <a:pt x="247" y="575"/>
                    <a:pt x="246" y="575"/>
                    <a:pt x="247" y="575"/>
                  </a:cubicBezTo>
                  <a:cubicBezTo>
                    <a:pt x="245" y="573"/>
                    <a:pt x="245" y="574"/>
                    <a:pt x="244" y="574"/>
                  </a:cubicBezTo>
                  <a:cubicBezTo>
                    <a:pt x="244" y="570"/>
                    <a:pt x="247" y="572"/>
                    <a:pt x="247" y="571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49" y="570"/>
                    <a:pt x="249" y="570"/>
                    <a:pt x="249" y="570"/>
                  </a:cubicBezTo>
                  <a:cubicBezTo>
                    <a:pt x="249" y="569"/>
                    <a:pt x="249" y="569"/>
                    <a:pt x="249" y="569"/>
                  </a:cubicBezTo>
                  <a:cubicBezTo>
                    <a:pt x="252" y="568"/>
                    <a:pt x="255" y="569"/>
                    <a:pt x="255" y="570"/>
                  </a:cubicBezTo>
                  <a:cubicBezTo>
                    <a:pt x="256" y="569"/>
                    <a:pt x="256" y="569"/>
                    <a:pt x="256" y="569"/>
                  </a:cubicBezTo>
                  <a:cubicBezTo>
                    <a:pt x="256" y="570"/>
                    <a:pt x="256" y="570"/>
                    <a:pt x="256" y="570"/>
                  </a:cubicBezTo>
                  <a:cubicBezTo>
                    <a:pt x="260" y="570"/>
                    <a:pt x="262" y="570"/>
                    <a:pt x="263" y="570"/>
                  </a:cubicBezTo>
                  <a:cubicBezTo>
                    <a:pt x="263" y="569"/>
                    <a:pt x="263" y="569"/>
                    <a:pt x="263" y="569"/>
                  </a:cubicBezTo>
                  <a:cubicBezTo>
                    <a:pt x="262" y="569"/>
                    <a:pt x="262" y="569"/>
                    <a:pt x="262" y="569"/>
                  </a:cubicBezTo>
                  <a:cubicBezTo>
                    <a:pt x="262" y="568"/>
                    <a:pt x="262" y="568"/>
                    <a:pt x="262" y="568"/>
                  </a:cubicBezTo>
                  <a:cubicBezTo>
                    <a:pt x="261" y="568"/>
                    <a:pt x="261" y="568"/>
                    <a:pt x="261" y="568"/>
                  </a:cubicBezTo>
                  <a:cubicBezTo>
                    <a:pt x="261" y="566"/>
                    <a:pt x="261" y="566"/>
                    <a:pt x="261" y="566"/>
                  </a:cubicBezTo>
                  <a:cubicBezTo>
                    <a:pt x="260" y="566"/>
                    <a:pt x="260" y="566"/>
                    <a:pt x="260" y="566"/>
                  </a:cubicBezTo>
                  <a:cubicBezTo>
                    <a:pt x="260" y="564"/>
                    <a:pt x="260" y="564"/>
                    <a:pt x="260" y="564"/>
                  </a:cubicBezTo>
                  <a:cubicBezTo>
                    <a:pt x="264" y="565"/>
                    <a:pt x="263" y="562"/>
                    <a:pt x="263" y="562"/>
                  </a:cubicBezTo>
                  <a:cubicBezTo>
                    <a:pt x="266" y="561"/>
                    <a:pt x="267" y="560"/>
                    <a:pt x="268" y="561"/>
                  </a:cubicBezTo>
                  <a:cubicBezTo>
                    <a:pt x="268" y="558"/>
                    <a:pt x="268" y="558"/>
                    <a:pt x="268" y="558"/>
                  </a:cubicBezTo>
                  <a:cubicBezTo>
                    <a:pt x="269" y="558"/>
                    <a:pt x="269" y="558"/>
                    <a:pt x="269" y="558"/>
                  </a:cubicBezTo>
                  <a:cubicBezTo>
                    <a:pt x="269" y="561"/>
                    <a:pt x="268" y="560"/>
                    <a:pt x="268" y="561"/>
                  </a:cubicBezTo>
                  <a:cubicBezTo>
                    <a:pt x="269" y="561"/>
                    <a:pt x="269" y="561"/>
                    <a:pt x="269" y="561"/>
                  </a:cubicBezTo>
                  <a:cubicBezTo>
                    <a:pt x="269" y="562"/>
                    <a:pt x="269" y="562"/>
                    <a:pt x="269" y="562"/>
                  </a:cubicBezTo>
                  <a:cubicBezTo>
                    <a:pt x="272" y="562"/>
                    <a:pt x="272" y="562"/>
                    <a:pt x="273" y="562"/>
                  </a:cubicBezTo>
                  <a:cubicBezTo>
                    <a:pt x="273" y="561"/>
                    <a:pt x="273" y="561"/>
                    <a:pt x="273" y="561"/>
                  </a:cubicBezTo>
                  <a:cubicBezTo>
                    <a:pt x="275" y="561"/>
                    <a:pt x="276" y="561"/>
                    <a:pt x="276" y="561"/>
                  </a:cubicBezTo>
                  <a:cubicBezTo>
                    <a:pt x="276" y="563"/>
                    <a:pt x="276" y="563"/>
                    <a:pt x="276" y="563"/>
                  </a:cubicBezTo>
                  <a:cubicBezTo>
                    <a:pt x="279" y="563"/>
                    <a:pt x="280" y="563"/>
                    <a:pt x="281" y="563"/>
                  </a:cubicBezTo>
                  <a:cubicBezTo>
                    <a:pt x="281" y="562"/>
                    <a:pt x="281" y="562"/>
                    <a:pt x="281" y="562"/>
                  </a:cubicBezTo>
                  <a:cubicBezTo>
                    <a:pt x="280" y="562"/>
                    <a:pt x="280" y="562"/>
                    <a:pt x="280" y="562"/>
                  </a:cubicBezTo>
                  <a:cubicBezTo>
                    <a:pt x="281" y="560"/>
                    <a:pt x="282" y="561"/>
                    <a:pt x="282" y="561"/>
                  </a:cubicBezTo>
                  <a:cubicBezTo>
                    <a:pt x="284" y="555"/>
                    <a:pt x="291" y="561"/>
                    <a:pt x="294" y="559"/>
                  </a:cubicBezTo>
                  <a:cubicBezTo>
                    <a:pt x="294" y="558"/>
                    <a:pt x="294" y="558"/>
                    <a:pt x="294" y="558"/>
                  </a:cubicBezTo>
                  <a:cubicBezTo>
                    <a:pt x="297" y="558"/>
                    <a:pt x="296" y="558"/>
                    <a:pt x="296" y="558"/>
                  </a:cubicBezTo>
                  <a:cubicBezTo>
                    <a:pt x="296" y="556"/>
                    <a:pt x="298" y="556"/>
                    <a:pt x="298" y="556"/>
                  </a:cubicBezTo>
                  <a:cubicBezTo>
                    <a:pt x="296" y="555"/>
                    <a:pt x="296" y="555"/>
                    <a:pt x="296" y="555"/>
                  </a:cubicBezTo>
                  <a:cubicBezTo>
                    <a:pt x="298" y="553"/>
                    <a:pt x="298" y="554"/>
                    <a:pt x="299" y="553"/>
                  </a:cubicBezTo>
                  <a:cubicBezTo>
                    <a:pt x="299" y="551"/>
                    <a:pt x="299" y="551"/>
                    <a:pt x="299" y="551"/>
                  </a:cubicBezTo>
                  <a:cubicBezTo>
                    <a:pt x="301" y="551"/>
                    <a:pt x="302" y="551"/>
                    <a:pt x="302" y="551"/>
                  </a:cubicBezTo>
                  <a:cubicBezTo>
                    <a:pt x="302" y="550"/>
                    <a:pt x="302" y="550"/>
                    <a:pt x="302" y="550"/>
                  </a:cubicBezTo>
                  <a:cubicBezTo>
                    <a:pt x="304" y="550"/>
                    <a:pt x="304" y="550"/>
                    <a:pt x="304" y="550"/>
                  </a:cubicBezTo>
                  <a:cubicBezTo>
                    <a:pt x="304" y="549"/>
                    <a:pt x="304" y="549"/>
                    <a:pt x="304" y="549"/>
                  </a:cubicBezTo>
                  <a:cubicBezTo>
                    <a:pt x="300" y="549"/>
                    <a:pt x="299" y="549"/>
                    <a:pt x="298" y="549"/>
                  </a:cubicBezTo>
                  <a:cubicBezTo>
                    <a:pt x="298" y="546"/>
                    <a:pt x="298" y="547"/>
                    <a:pt x="298" y="546"/>
                  </a:cubicBezTo>
                  <a:cubicBezTo>
                    <a:pt x="292" y="547"/>
                    <a:pt x="294" y="542"/>
                    <a:pt x="295" y="542"/>
                  </a:cubicBezTo>
                  <a:cubicBezTo>
                    <a:pt x="295" y="543"/>
                    <a:pt x="295" y="543"/>
                    <a:pt x="295" y="543"/>
                  </a:cubicBezTo>
                  <a:cubicBezTo>
                    <a:pt x="296" y="543"/>
                    <a:pt x="296" y="543"/>
                    <a:pt x="296" y="543"/>
                  </a:cubicBezTo>
                  <a:cubicBezTo>
                    <a:pt x="296" y="542"/>
                    <a:pt x="296" y="542"/>
                    <a:pt x="296" y="542"/>
                  </a:cubicBezTo>
                  <a:cubicBezTo>
                    <a:pt x="299" y="542"/>
                    <a:pt x="300" y="540"/>
                    <a:pt x="300" y="540"/>
                  </a:cubicBezTo>
                  <a:cubicBezTo>
                    <a:pt x="300" y="542"/>
                    <a:pt x="300" y="542"/>
                    <a:pt x="300" y="542"/>
                  </a:cubicBezTo>
                  <a:cubicBezTo>
                    <a:pt x="301" y="542"/>
                    <a:pt x="301" y="542"/>
                    <a:pt x="301" y="542"/>
                  </a:cubicBezTo>
                  <a:cubicBezTo>
                    <a:pt x="301" y="544"/>
                    <a:pt x="301" y="544"/>
                    <a:pt x="301" y="544"/>
                  </a:cubicBezTo>
                  <a:cubicBezTo>
                    <a:pt x="302" y="544"/>
                    <a:pt x="302" y="544"/>
                    <a:pt x="302" y="544"/>
                  </a:cubicBezTo>
                  <a:cubicBezTo>
                    <a:pt x="302" y="545"/>
                    <a:pt x="302" y="545"/>
                    <a:pt x="302" y="545"/>
                  </a:cubicBezTo>
                  <a:cubicBezTo>
                    <a:pt x="304" y="545"/>
                    <a:pt x="304" y="545"/>
                    <a:pt x="304" y="545"/>
                  </a:cubicBezTo>
                  <a:cubicBezTo>
                    <a:pt x="304" y="542"/>
                    <a:pt x="304" y="543"/>
                    <a:pt x="304" y="543"/>
                  </a:cubicBezTo>
                  <a:cubicBezTo>
                    <a:pt x="305" y="543"/>
                    <a:pt x="305" y="543"/>
                    <a:pt x="305" y="543"/>
                  </a:cubicBezTo>
                  <a:cubicBezTo>
                    <a:pt x="305" y="542"/>
                    <a:pt x="305" y="542"/>
                    <a:pt x="305" y="542"/>
                  </a:cubicBezTo>
                  <a:cubicBezTo>
                    <a:pt x="308" y="542"/>
                    <a:pt x="309" y="542"/>
                    <a:pt x="310" y="542"/>
                  </a:cubicBezTo>
                  <a:cubicBezTo>
                    <a:pt x="310" y="543"/>
                    <a:pt x="310" y="543"/>
                    <a:pt x="310" y="543"/>
                  </a:cubicBezTo>
                  <a:cubicBezTo>
                    <a:pt x="311" y="543"/>
                    <a:pt x="311" y="543"/>
                    <a:pt x="311" y="543"/>
                  </a:cubicBezTo>
                  <a:cubicBezTo>
                    <a:pt x="311" y="542"/>
                    <a:pt x="311" y="542"/>
                    <a:pt x="311" y="542"/>
                  </a:cubicBezTo>
                  <a:cubicBezTo>
                    <a:pt x="313" y="542"/>
                    <a:pt x="313" y="542"/>
                    <a:pt x="313" y="542"/>
                  </a:cubicBezTo>
                  <a:cubicBezTo>
                    <a:pt x="313" y="540"/>
                    <a:pt x="313" y="540"/>
                    <a:pt x="313" y="540"/>
                  </a:cubicBezTo>
                  <a:cubicBezTo>
                    <a:pt x="317" y="540"/>
                    <a:pt x="318" y="538"/>
                    <a:pt x="319" y="539"/>
                  </a:cubicBezTo>
                  <a:cubicBezTo>
                    <a:pt x="319" y="540"/>
                    <a:pt x="319" y="540"/>
                    <a:pt x="319" y="540"/>
                  </a:cubicBezTo>
                  <a:cubicBezTo>
                    <a:pt x="322" y="540"/>
                    <a:pt x="323" y="540"/>
                    <a:pt x="324" y="540"/>
                  </a:cubicBezTo>
                  <a:cubicBezTo>
                    <a:pt x="324" y="539"/>
                    <a:pt x="324" y="539"/>
                    <a:pt x="324" y="539"/>
                  </a:cubicBezTo>
                  <a:cubicBezTo>
                    <a:pt x="325" y="539"/>
                    <a:pt x="325" y="539"/>
                    <a:pt x="325" y="539"/>
                  </a:cubicBezTo>
                  <a:cubicBezTo>
                    <a:pt x="325" y="540"/>
                    <a:pt x="325" y="540"/>
                    <a:pt x="325" y="540"/>
                  </a:cubicBezTo>
                  <a:cubicBezTo>
                    <a:pt x="328" y="540"/>
                    <a:pt x="329" y="540"/>
                    <a:pt x="330" y="540"/>
                  </a:cubicBezTo>
                  <a:cubicBezTo>
                    <a:pt x="330" y="542"/>
                    <a:pt x="330" y="542"/>
                    <a:pt x="330" y="542"/>
                  </a:cubicBezTo>
                  <a:cubicBezTo>
                    <a:pt x="333" y="542"/>
                    <a:pt x="334" y="542"/>
                    <a:pt x="334" y="542"/>
                  </a:cubicBezTo>
                  <a:cubicBezTo>
                    <a:pt x="334" y="543"/>
                    <a:pt x="334" y="543"/>
                    <a:pt x="334" y="543"/>
                  </a:cubicBezTo>
                  <a:cubicBezTo>
                    <a:pt x="337" y="543"/>
                    <a:pt x="336" y="543"/>
                    <a:pt x="337" y="543"/>
                  </a:cubicBezTo>
                  <a:cubicBezTo>
                    <a:pt x="337" y="544"/>
                    <a:pt x="337" y="544"/>
                    <a:pt x="337" y="544"/>
                  </a:cubicBezTo>
                  <a:cubicBezTo>
                    <a:pt x="340" y="544"/>
                    <a:pt x="341" y="544"/>
                    <a:pt x="342" y="544"/>
                  </a:cubicBezTo>
                  <a:cubicBezTo>
                    <a:pt x="342" y="545"/>
                    <a:pt x="342" y="545"/>
                    <a:pt x="342" y="545"/>
                  </a:cubicBezTo>
                  <a:cubicBezTo>
                    <a:pt x="344" y="545"/>
                    <a:pt x="344" y="545"/>
                    <a:pt x="344" y="545"/>
                  </a:cubicBezTo>
                  <a:cubicBezTo>
                    <a:pt x="344" y="544"/>
                    <a:pt x="344" y="544"/>
                    <a:pt x="344" y="544"/>
                  </a:cubicBezTo>
                  <a:cubicBezTo>
                    <a:pt x="345" y="544"/>
                    <a:pt x="345" y="544"/>
                    <a:pt x="345" y="544"/>
                  </a:cubicBezTo>
                  <a:cubicBezTo>
                    <a:pt x="345" y="543"/>
                    <a:pt x="345" y="543"/>
                    <a:pt x="345" y="543"/>
                  </a:cubicBezTo>
                  <a:cubicBezTo>
                    <a:pt x="346" y="543"/>
                    <a:pt x="346" y="543"/>
                    <a:pt x="346" y="543"/>
                  </a:cubicBezTo>
                  <a:cubicBezTo>
                    <a:pt x="346" y="542"/>
                    <a:pt x="346" y="542"/>
                    <a:pt x="346" y="542"/>
                  </a:cubicBezTo>
                  <a:cubicBezTo>
                    <a:pt x="349" y="542"/>
                    <a:pt x="350" y="542"/>
                    <a:pt x="350" y="542"/>
                  </a:cubicBezTo>
                  <a:cubicBezTo>
                    <a:pt x="350" y="540"/>
                    <a:pt x="350" y="540"/>
                    <a:pt x="350" y="540"/>
                  </a:cubicBezTo>
                  <a:cubicBezTo>
                    <a:pt x="353" y="540"/>
                    <a:pt x="352" y="540"/>
                    <a:pt x="352" y="540"/>
                  </a:cubicBezTo>
                  <a:cubicBezTo>
                    <a:pt x="352" y="542"/>
                    <a:pt x="352" y="542"/>
                    <a:pt x="352" y="542"/>
                  </a:cubicBezTo>
                  <a:cubicBezTo>
                    <a:pt x="353" y="542"/>
                    <a:pt x="353" y="542"/>
                    <a:pt x="353" y="542"/>
                  </a:cubicBezTo>
                  <a:cubicBezTo>
                    <a:pt x="353" y="543"/>
                    <a:pt x="353" y="543"/>
                    <a:pt x="353" y="543"/>
                  </a:cubicBezTo>
                  <a:cubicBezTo>
                    <a:pt x="355" y="543"/>
                    <a:pt x="355" y="543"/>
                    <a:pt x="355" y="543"/>
                  </a:cubicBezTo>
                  <a:cubicBezTo>
                    <a:pt x="355" y="544"/>
                    <a:pt x="355" y="544"/>
                    <a:pt x="355" y="544"/>
                  </a:cubicBezTo>
                  <a:cubicBezTo>
                    <a:pt x="352" y="544"/>
                    <a:pt x="352" y="544"/>
                    <a:pt x="352" y="544"/>
                  </a:cubicBezTo>
                  <a:cubicBezTo>
                    <a:pt x="353" y="545"/>
                    <a:pt x="353" y="545"/>
                    <a:pt x="353" y="545"/>
                  </a:cubicBezTo>
                  <a:cubicBezTo>
                    <a:pt x="352" y="545"/>
                    <a:pt x="352" y="545"/>
                    <a:pt x="352" y="545"/>
                  </a:cubicBezTo>
                  <a:cubicBezTo>
                    <a:pt x="352" y="546"/>
                    <a:pt x="352" y="546"/>
                    <a:pt x="352" y="546"/>
                  </a:cubicBezTo>
                  <a:cubicBezTo>
                    <a:pt x="351" y="546"/>
                    <a:pt x="351" y="546"/>
                    <a:pt x="351" y="546"/>
                  </a:cubicBezTo>
                  <a:cubicBezTo>
                    <a:pt x="351" y="547"/>
                    <a:pt x="351" y="547"/>
                    <a:pt x="351" y="547"/>
                  </a:cubicBezTo>
                  <a:cubicBezTo>
                    <a:pt x="354" y="547"/>
                    <a:pt x="356" y="547"/>
                    <a:pt x="357" y="547"/>
                  </a:cubicBezTo>
                  <a:cubicBezTo>
                    <a:pt x="357" y="549"/>
                    <a:pt x="357" y="549"/>
                    <a:pt x="357" y="549"/>
                  </a:cubicBezTo>
                  <a:cubicBezTo>
                    <a:pt x="360" y="549"/>
                    <a:pt x="362" y="549"/>
                    <a:pt x="363" y="549"/>
                  </a:cubicBezTo>
                  <a:cubicBezTo>
                    <a:pt x="363" y="546"/>
                    <a:pt x="363" y="547"/>
                    <a:pt x="363" y="546"/>
                  </a:cubicBezTo>
                  <a:cubicBezTo>
                    <a:pt x="366" y="546"/>
                    <a:pt x="365" y="544"/>
                    <a:pt x="365" y="544"/>
                  </a:cubicBezTo>
                  <a:cubicBezTo>
                    <a:pt x="368" y="544"/>
                    <a:pt x="369" y="544"/>
                    <a:pt x="369" y="544"/>
                  </a:cubicBezTo>
                  <a:cubicBezTo>
                    <a:pt x="369" y="543"/>
                    <a:pt x="369" y="543"/>
                    <a:pt x="369" y="543"/>
                  </a:cubicBezTo>
                  <a:cubicBezTo>
                    <a:pt x="366" y="543"/>
                    <a:pt x="367" y="543"/>
                    <a:pt x="366" y="543"/>
                  </a:cubicBezTo>
                  <a:cubicBezTo>
                    <a:pt x="366" y="542"/>
                    <a:pt x="366" y="542"/>
                    <a:pt x="366" y="542"/>
                  </a:cubicBezTo>
                  <a:cubicBezTo>
                    <a:pt x="365" y="542"/>
                    <a:pt x="365" y="542"/>
                    <a:pt x="365" y="542"/>
                  </a:cubicBezTo>
                  <a:cubicBezTo>
                    <a:pt x="366" y="538"/>
                    <a:pt x="368" y="537"/>
                    <a:pt x="368" y="536"/>
                  </a:cubicBezTo>
                  <a:cubicBezTo>
                    <a:pt x="369" y="536"/>
                    <a:pt x="369" y="536"/>
                    <a:pt x="369" y="536"/>
                  </a:cubicBezTo>
                  <a:cubicBezTo>
                    <a:pt x="369" y="533"/>
                    <a:pt x="369" y="532"/>
                    <a:pt x="369" y="532"/>
                  </a:cubicBezTo>
                  <a:cubicBezTo>
                    <a:pt x="370" y="534"/>
                    <a:pt x="371" y="533"/>
                    <a:pt x="371" y="533"/>
                  </a:cubicBezTo>
                  <a:cubicBezTo>
                    <a:pt x="371" y="536"/>
                    <a:pt x="371" y="537"/>
                    <a:pt x="371" y="537"/>
                  </a:cubicBezTo>
                  <a:cubicBezTo>
                    <a:pt x="372" y="537"/>
                    <a:pt x="372" y="537"/>
                    <a:pt x="372" y="537"/>
                  </a:cubicBezTo>
                  <a:cubicBezTo>
                    <a:pt x="373" y="540"/>
                    <a:pt x="374" y="541"/>
                    <a:pt x="374" y="542"/>
                  </a:cubicBezTo>
                  <a:cubicBezTo>
                    <a:pt x="372" y="542"/>
                    <a:pt x="372" y="542"/>
                    <a:pt x="372" y="542"/>
                  </a:cubicBezTo>
                  <a:cubicBezTo>
                    <a:pt x="372" y="543"/>
                    <a:pt x="372" y="543"/>
                    <a:pt x="372" y="543"/>
                  </a:cubicBezTo>
                  <a:cubicBezTo>
                    <a:pt x="374" y="543"/>
                    <a:pt x="374" y="543"/>
                    <a:pt x="374" y="543"/>
                  </a:cubicBezTo>
                  <a:cubicBezTo>
                    <a:pt x="374" y="546"/>
                    <a:pt x="374" y="547"/>
                    <a:pt x="374" y="547"/>
                  </a:cubicBezTo>
                  <a:cubicBezTo>
                    <a:pt x="372" y="547"/>
                    <a:pt x="372" y="547"/>
                    <a:pt x="372" y="547"/>
                  </a:cubicBezTo>
                  <a:cubicBezTo>
                    <a:pt x="372" y="549"/>
                    <a:pt x="372" y="549"/>
                    <a:pt x="372" y="549"/>
                  </a:cubicBezTo>
                  <a:cubicBezTo>
                    <a:pt x="371" y="549"/>
                    <a:pt x="371" y="549"/>
                    <a:pt x="371" y="549"/>
                  </a:cubicBezTo>
                  <a:cubicBezTo>
                    <a:pt x="371" y="550"/>
                    <a:pt x="371" y="550"/>
                    <a:pt x="371" y="550"/>
                  </a:cubicBezTo>
                  <a:cubicBezTo>
                    <a:pt x="368" y="550"/>
                    <a:pt x="369" y="550"/>
                    <a:pt x="369" y="550"/>
                  </a:cubicBezTo>
                  <a:cubicBezTo>
                    <a:pt x="369" y="552"/>
                    <a:pt x="367" y="552"/>
                    <a:pt x="368" y="552"/>
                  </a:cubicBezTo>
                  <a:cubicBezTo>
                    <a:pt x="369" y="552"/>
                    <a:pt x="369" y="552"/>
                    <a:pt x="369" y="552"/>
                  </a:cubicBezTo>
                  <a:cubicBezTo>
                    <a:pt x="369" y="553"/>
                    <a:pt x="369" y="553"/>
                    <a:pt x="369" y="553"/>
                  </a:cubicBezTo>
                  <a:cubicBezTo>
                    <a:pt x="370" y="553"/>
                    <a:pt x="370" y="553"/>
                    <a:pt x="370" y="553"/>
                  </a:cubicBezTo>
                  <a:cubicBezTo>
                    <a:pt x="370" y="552"/>
                    <a:pt x="370" y="552"/>
                    <a:pt x="370" y="552"/>
                  </a:cubicBezTo>
                  <a:cubicBezTo>
                    <a:pt x="371" y="552"/>
                    <a:pt x="371" y="552"/>
                    <a:pt x="371" y="552"/>
                  </a:cubicBezTo>
                  <a:cubicBezTo>
                    <a:pt x="371" y="551"/>
                    <a:pt x="371" y="551"/>
                    <a:pt x="371" y="551"/>
                  </a:cubicBezTo>
                  <a:cubicBezTo>
                    <a:pt x="372" y="551"/>
                    <a:pt x="372" y="551"/>
                    <a:pt x="372" y="551"/>
                  </a:cubicBezTo>
                  <a:cubicBezTo>
                    <a:pt x="372" y="550"/>
                    <a:pt x="372" y="550"/>
                    <a:pt x="372" y="550"/>
                  </a:cubicBezTo>
                  <a:cubicBezTo>
                    <a:pt x="374" y="550"/>
                    <a:pt x="374" y="550"/>
                    <a:pt x="374" y="550"/>
                  </a:cubicBezTo>
                  <a:cubicBezTo>
                    <a:pt x="374" y="549"/>
                    <a:pt x="374" y="549"/>
                    <a:pt x="374" y="549"/>
                  </a:cubicBezTo>
                  <a:cubicBezTo>
                    <a:pt x="375" y="549"/>
                    <a:pt x="375" y="549"/>
                    <a:pt x="375" y="549"/>
                  </a:cubicBezTo>
                  <a:cubicBezTo>
                    <a:pt x="375" y="547"/>
                    <a:pt x="375" y="547"/>
                    <a:pt x="375" y="547"/>
                  </a:cubicBezTo>
                  <a:cubicBezTo>
                    <a:pt x="378" y="548"/>
                    <a:pt x="380" y="546"/>
                    <a:pt x="381" y="546"/>
                  </a:cubicBezTo>
                  <a:cubicBezTo>
                    <a:pt x="381" y="545"/>
                    <a:pt x="381" y="545"/>
                    <a:pt x="381" y="545"/>
                  </a:cubicBezTo>
                  <a:cubicBezTo>
                    <a:pt x="382" y="545"/>
                    <a:pt x="382" y="545"/>
                    <a:pt x="382" y="545"/>
                  </a:cubicBezTo>
                  <a:cubicBezTo>
                    <a:pt x="381" y="540"/>
                    <a:pt x="385" y="542"/>
                    <a:pt x="385" y="542"/>
                  </a:cubicBezTo>
                  <a:cubicBezTo>
                    <a:pt x="385" y="540"/>
                    <a:pt x="385" y="540"/>
                    <a:pt x="385" y="540"/>
                  </a:cubicBezTo>
                  <a:cubicBezTo>
                    <a:pt x="383" y="540"/>
                    <a:pt x="382" y="540"/>
                    <a:pt x="382" y="540"/>
                  </a:cubicBezTo>
                  <a:cubicBezTo>
                    <a:pt x="382" y="539"/>
                    <a:pt x="382" y="539"/>
                    <a:pt x="382" y="539"/>
                  </a:cubicBezTo>
                  <a:cubicBezTo>
                    <a:pt x="383" y="539"/>
                    <a:pt x="383" y="539"/>
                    <a:pt x="383" y="539"/>
                  </a:cubicBezTo>
                  <a:cubicBezTo>
                    <a:pt x="383" y="538"/>
                    <a:pt x="383" y="538"/>
                    <a:pt x="383" y="538"/>
                  </a:cubicBezTo>
                  <a:cubicBezTo>
                    <a:pt x="387" y="538"/>
                    <a:pt x="391" y="536"/>
                    <a:pt x="390" y="534"/>
                  </a:cubicBezTo>
                  <a:cubicBezTo>
                    <a:pt x="391" y="534"/>
                    <a:pt x="391" y="534"/>
                    <a:pt x="391" y="534"/>
                  </a:cubicBezTo>
                  <a:cubicBezTo>
                    <a:pt x="391" y="537"/>
                    <a:pt x="391" y="537"/>
                    <a:pt x="391" y="537"/>
                  </a:cubicBezTo>
                  <a:cubicBezTo>
                    <a:pt x="390" y="537"/>
                    <a:pt x="390" y="537"/>
                    <a:pt x="390" y="537"/>
                  </a:cubicBezTo>
                  <a:cubicBezTo>
                    <a:pt x="390" y="538"/>
                    <a:pt x="390" y="538"/>
                    <a:pt x="390" y="538"/>
                  </a:cubicBezTo>
                  <a:cubicBezTo>
                    <a:pt x="387" y="538"/>
                    <a:pt x="388" y="538"/>
                    <a:pt x="388" y="538"/>
                  </a:cubicBezTo>
                  <a:cubicBezTo>
                    <a:pt x="388" y="539"/>
                    <a:pt x="388" y="539"/>
                    <a:pt x="388" y="539"/>
                  </a:cubicBezTo>
                  <a:cubicBezTo>
                    <a:pt x="387" y="539"/>
                    <a:pt x="387" y="539"/>
                    <a:pt x="387" y="539"/>
                  </a:cubicBezTo>
                  <a:cubicBezTo>
                    <a:pt x="387" y="542"/>
                    <a:pt x="387" y="541"/>
                    <a:pt x="387" y="542"/>
                  </a:cubicBezTo>
                  <a:cubicBezTo>
                    <a:pt x="385" y="542"/>
                    <a:pt x="385" y="542"/>
                    <a:pt x="385" y="542"/>
                  </a:cubicBezTo>
                  <a:cubicBezTo>
                    <a:pt x="385" y="543"/>
                    <a:pt x="385" y="543"/>
                    <a:pt x="385" y="543"/>
                  </a:cubicBezTo>
                  <a:cubicBezTo>
                    <a:pt x="390" y="543"/>
                    <a:pt x="393" y="543"/>
                    <a:pt x="395" y="543"/>
                  </a:cubicBezTo>
                  <a:cubicBezTo>
                    <a:pt x="395" y="544"/>
                    <a:pt x="395" y="544"/>
                    <a:pt x="395" y="544"/>
                  </a:cubicBezTo>
                  <a:cubicBezTo>
                    <a:pt x="396" y="544"/>
                    <a:pt x="396" y="544"/>
                    <a:pt x="396" y="544"/>
                  </a:cubicBezTo>
                  <a:cubicBezTo>
                    <a:pt x="396" y="543"/>
                    <a:pt x="396" y="543"/>
                    <a:pt x="396" y="543"/>
                  </a:cubicBezTo>
                  <a:cubicBezTo>
                    <a:pt x="397" y="543"/>
                    <a:pt x="397" y="543"/>
                    <a:pt x="397" y="543"/>
                  </a:cubicBezTo>
                  <a:cubicBezTo>
                    <a:pt x="397" y="545"/>
                    <a:pt x="399" y="545"/>
                    <a:pt x="398" y="545"/>
                  </a:cubicBezTo>
                  <a:cubicBezTo>
                    <a:pt x="398" y="544"/>
                    <a:pt x="398" y="544"/>
                    <a:pt x="398" y="544"/>
                  </a:cubicBezTo>
                  <a:cubicBezTo>
                    <a:pt x="401" y="544"/>
                    <a:pt x="401" y="544"/>
                    <a:pt x="401" y="544"/>
                  </a:cubicBezTo>
                  <a:cubicBezTo>
                    <a:pt x="401" y="547"/>
                    <a:pt x="401" y="546"/>
                    <a:pt x="401" y="546"/>
                  </a:cubicBezTo>
                  <a:cubicBezTo>
                    <a:pt x="402" y="546"/>
                    <a:pt x="402" y="546"/>
                    <a:pt x="402" y="546"/>
                  </a:cubicBezTo>
                  <a:cubicBezTo>
                    <a:pt x="402" y="551"/>
                    <a:pt x="406" y="551"/>
                    <a:pt x="404" y="553"/>
                  </a:cubicBezTo>
                  <a:cubicBezTo>
                    <a:pt x="416" y="550"/>
                    <a:pt x="423" y="555"/>
                    <a:pt x="429" y="558"/>
                  </a:cubicBezTo>
                  <a:cubicBezTo>
                    <a:pt x="429" y="557"/>
                    <a:pt x="429" y="557"/>
                    <a:pt x="429" y="557"/>
                  </a:cubicBezTo>
                  <a:cubicBezTo>
                    <a:pt x="430" y="557"/>
                    <a:pt x="430" y="557"/>
                    <a:pt x="430" y="557"/>
                  </a:cubicBezTo>
                  <a:cubicBezTo>
                    <a:pt x="430" y="554"/>
                    <a:pt x="430" y="554"/>
                    <a:pt x="430" y="553"/>
                  </a:cubicBezTo>
                  <a:cubicBezTo>
                    <a:pt x="432" y="553"/>
                    <a:pt x="432" y="553"/>
                    <a:pt x="432" y="553"/>
                  </a:cubicBezTo>
                  <a:cubicBezTo>
                    <a:pt x="432" y="550"/>
                    <a:pt x="434" y="551"/>
                    <a:pt x="434" y="551"/>
                  </a:cubicBezTo>
                  <a:cubicBezTo>
                    <a:pt x="434" y="550"/>
                    <a:pt x="434" y="550"/>
                    <a:pt x="434" y="550"/>
                  </a:cubicBezTo>
                  <a:cubicBezTo>
                    <a:pt x="435" y="550"/>
                    <a:pt x="435" y="550"/>
                    <a:pt x="435" y="550"/>
                  </a:cubicBezTo>
                  <a:cubicBezTo>
                    <a:pt x="436" y="546"/>
                    <a:pt x="433" y="546"/>
                    <a:pt x="433" y="546"/>
                  </a:cubicBezTo>
                  <a:cubicBezTo>
                    <a:pt x="433" y="545"/>
                    <a:pt x="433" y="545"/>
                    <a:pt x="433" y="545"/>
                  </a:cubicBezTo>
                  <a:cubicBezTo>
                    <a:pt x="430" y="545"/>
                    <a:pt x="431" y="545"/>
                    <a:pt x="430" y="545"/>
                  </a:cubicBezTo>
                  <a:cubicBezTo>
                    <a:pt x="431" y="542"/>
                    <a:pt x="429" y="540"/>
                    <a:pt x="429" y="540"/>
                  </a:cubicBezTo>
                  <a:cubicBezTo>
                    <a:pt x="432" y="538"/>
                    <a:pt x="430" y="536"/>
                    <a:pt x="430" y="536"/>
                  </a:cubicBezTo>
                  <a:cubicBezTo>
                    <a:pt x="429" y="538"/>
                    <a:pt x="429" y="537"/>
                    <a:pt x="428" y="537"/>
                  </a:cubicBezTo>
                  <a:cubicBezTo>
                    <a:pt x="428" y="533"/>
                    <a:pt x="425" y="535"/>
                    <a:pt x="425" y="534"/>
                  </a:cubicBezTo>
                  <a:cubicBezTo>
                    <a:pt x="426" y="531"/>
                    <a:pt x="426" y="529"/>
                    <a:pt x="425" y="529"/>
                  </a:cubicBezTo>
                  <a:cubicBezTo>
                    <a:pt x="426" y="527"/>
                    <a:pt x="426" y="528"/>
                    <a:pt x="427" y="527"/>
                  </a:cubicBezTo>
                  <a:cubicBezTo>
                    <a:pt x="427" y="526"/>
                    <a:pt x="427" y="526"/>
                    <a:pt x="427" y="526"/>
                  </a:cubicBezTo>
                  <a:cubicBezTo>
                    <a:pt x="431" y="526"/>
                    <a:pt x="435" y="528"/>
                    <a:pt x="434" y="530"/>
                  </a:cubicBezTo>
                  <a:cubicBezTo>
                    <a:pt x="435" y="530"/>
                    <a:pt x="435" y="530"/>
                    <a:pt x="435" y="530"/>
                  </a:cubicBezTo>
                  <a:cubicBezTo>
                    <a:pt x="433" y="520"/>
                    <a:pt x="448" y="513"/>
                    <a:pt x="448" y="510"/>
                  </a:cubicBezTo>
                  <a:cubicBezTo>
                    <a:pt x="454" y="507"/>
                    <a:pt x="452" y="506"/>
                    <a:pt x="453" y="505"/>
                  </a:cubicBezTo>
                  <a:cubicBezTo>
                    <a:pt x="464" y="500"/>
                    <a:pt x="459" y="494"/>
                    <a:pt x="460" y="488"/>
                  </a:cubicBezTo>
                  <a:cubicBezTo>
                    <a:pt x="459" y="488"/>
                    <a:pt x="459" y="488"/>
                    <a:pt x="459" y="488"/>
                  </a:cubicBezTo>
                  <a:cubicBezTo>
                    <a:pt x="459" y="485"/>
                    <a:pt x="461" y="484"/>
                    <a:pt x="460" y="482"/>
                  </a:cubicBezTo>
                  <a:cubicBezTo>
                    <a:pt x="463" y="482"/>
                    <a:pt x="463" y="478"/>
                    <a:pt x="464" y="478"/>
                  </a:cubicBezTo>
                  <a:cubicBezTo>
                    <a:pt x="465" y="478"/>
                    <a:pt x="465" y="478"/>
                    <a:pt x="465" y="478"/>
                  </a:cubicBezTo>
                  <a:cubicBezTo>
                    <a:pt x="465" y="476"/>
                    <a:pt x="465" y="476"/>
                    <a:pt x="465" y="476"/>
                  </a:cubicBezTo>
                  <a:cubicBezTo>
                    <a:pt x="466" y="476"/>
                    <a:pt x="466" y="476"/>
                    <a:pt x="466" y="476"/>
                  </a:cubicBezTo>
                  <a:cubicBezTo>
                    <a:pt x="466" y="475"/>
                    <a:pt x="466" y="475"/>
                    <a:pt x="466" y="475"/>
                  </a:cubicBezTo>
                  <a:cubicBezTo>
                    <a:pt x="470" y="475"/>
                    <a:pt x="468" y="473"/>
                    <a:pt x="468" y="473"/>
                  </a:cubicBezTo>
                  <a:cubicBezTo>
                    <a:pt x="470" y="473"/>
                    <a:pt x="470" y="473"/>
                    <a:pt x="470" y="473"/>
                  </a:cubicBezTo>
                  <a:cubicBezTo>
                    <a:pt x="470" y="472"/>
                    <a:pt x="470" y="472"/>
                    <a:pt x="470" y="472"/>
                  </a:cubicBezTo>
                  <a:cubicBezTo>
                    <a:pt x="473" y="472"/>
                    <a:pt x="472" y="468"/>
                    <a:pt x="472" y="468"/>
                  </a:cubicBezTo>
                  <a:cubicBezTo>
                    <a:pt x="473" y="468"/>
                    <a:pt x="473" y="468"/>
                    <a:pt x="473" y="468"/>
                  </a:cubicBezTo>
                  <a:cubicBezTo>
                    <a:pt x="473" y="465"/>
                    <a:pt x="473" y="463"/>
                    <a:pt x="473" y="462"/>
                  </a:cubicBezTo>
                  <a:cubicBezTo>
                    <a:pt x="474" y="462"/>
                    <a:pt x="474" y="462"/>
                    <a:pt x="474" y="462"/>
                  </a:cubicBezTo>
                  <a:cubicBezTo>
                    <a:pt x="474" y="459"/>
                    <a:pt x="474" y="460"/>
                    <a:pt x="474" y="460"/>
                  </a:cubicBezTo>
                  <a:cubicBezTo>
                    <a:pt x="476" y="460"/>
                    <a:pt x="476" y="460"/>
                    <a:pt x="476" y="460"/>
                  </a:cubicBezTo>
                  <a:cubicBezTo>
                    <a:pt x="476" y="456"/>
                    <a:pt x="478" y="458"/>
                    <a:pt x="478" y="457"/>
                  </a:cubicBezTo>
                  <a:cubicBezTo>
                    <a:pt x="478" y="455"/>
                    <a:pt x="478" y="455"/>
                    <a:pt x="478" y="455"/>
                  </a:cubicBezTo>
                  <a:cubicBezTo>
                    <a:pt x="479" y="455"/>
                    <a:pt x="479" y="455"/>
                    <a:pt x="479" y="455"/>
                  </a:cubicBezTo>
                  <a:cubicBezTo>
                    <a:pt x="479" y="454"/>
                    <a:pt x="479" y="454"/>
                    <a:pt x="479" y="454"/>
                  </a:cubicBezTo>
                  <a:cubicBezTo>
                    <a:pt x="483" y="453"/>
                    <a:pt x="484" y="451"/>
                    <a:pt x="485" y="451"/>
                  </a:cubicBezTo>
                  <a:cubicBezTo>
                    <a:pt x="485" y="448"/>
                    <a:pt x="487" y="448"/>
                    <a:pt x="486" y="447"/>
                  </a:cubicBezTo>
                  <a:cubicBezTo>
                    <a:pt x="487" y="447"/>
                    <a:pt x="487" y="447"/>
                    <a:pt x="487" y="447"/>
                  </a:cubicBezTo>
                  <a:cubicBezTo>
                    <a:pt x="487" y="446"/>
                    <a:pt x="487" y="446"/>
                    <a:pt x="487" y="446"/>
                  </a:cubicBezTo>
                  <a:cubicBezTo>
                    <a:pt x="489" y="446"/>
                    <a:pt x="489" y="446"/>
                    <a:pt x="489" y="446"/>
                  </a:cubicBezTo>
                  <a:cubicBezTo>
                    <a:pt x="489" y="443"/>
                    <a:pt x="489" y="443"/>
                    <a:pt x="489" y="443"/>
                  </a:cubicBezTo>
                  <a:cubicBezTo>
                    <a:pt x="490" y="443"/>
                    <a:pt x="490" y="443"/>
                    <a:pt x="490" y="443"/>
                  </a:cubicBezTo>
                  <a:cubicBezTo>
                    <a:pt x="490" y="442"/>
                    <a:pt x="490" y="442"/>
                    <a:pt x="490" y="442"/>
                  </a:cubicBezTo>
                  <a:cubicBezTo>
                    <a:pt x="491" y="442"/>
                    <a:pt x="491" y="442"/>
                    <a:pt x="491" y="442"/>
                  </a:cubicBezTo>
                  <a:cubicBezTo>
                    <a:pt x="491" y="441"/>
                    <a:pt x="491" y="441"/>
                    <a:pt x="491" y="441"/>
                  </a:cubicBezTo>
                  <a:cubicBezTo>
                    <a:pt x="492" y="441"/>
                    <a:pt x="492" y="441"/>
                    <a:pt x="492" y="441"/>
                  </a:cubicBezTo>
                  <a:cubicBezTo>
                    <a:pt x="493" y="438"/>
                    <a:pt x="494" y="437"/>
                    <a:pt x="493" y="436"/>
                  </a:cubicBezTo>
                  <a:cubicBezTo>
                    <a:pt x="496" y="436"/>
                    <a:pt x="495" y="436"/>
                    <a:pt x="496" y="436"/>
                  </a:cubicBezTo>
                  <a:cubicBezTo>
                    <a:pt x="496" y="433"/>
                    <a:pt x="496" y="434"/>
                    <a:pt x="496" y="434"/>
                  </a:cubicBezTo>
                  <a:cubicBezTo>
                    <a:pt x="493" y="434"/>
                    <a:pt x="494" y="434"/>
                    <a:pt x="493" y="434"/>
                  </a:cubicBezTo>
                  <a:cubicBezTo>
                    <a:pt x="493" y="431"/>
                    <a:pt x="493" y="432"/>
                    <a:pt x="493" y="431"/>
                  </a:cubicBezTo>
                  <a:cubicBezTo>
                    <a:pt x="492" y="431"/>
                    <a:pt x="492" y="431"/>
                    <a:pt x="492" y="431"/>
                  </a:cubicBezTo>
                  <a:cubicBezTo>
                    <a:pt x="492" y="425"/>
                    <a:pt x="494" y="422"/>
                    <a:pt x="493" y="421"/>
                  </a:cubicBezTo>
                  <a:cubicBezTo>
                    <a:pt x="495" y="421"/>
                    <a:pt x="495" y="421"/>
                    <a:pt x="495" y="421"/>
                  </a:cubicBezTo>
                  <a:cubicBezTo>
                    <a:pt x="499" y="409"/>
                    <a:pt x="495" y="404"/>
                    <a:pt x="496" y="395"/>
                  </a:cubicBezTo>
                  <a:cubicBezTo>
                    <a:pt x="495" y="395"/>
                    <a:pt x="495" y="395"/>
                    <a:pt x="495" y="395"/>
                  </a:cubicBezTo>
                  <a:cubicBezTo>
                    <a:pt x="495" y="390"/>
                    <a:pt x="495" y="386"/>
                    <a:pt x="495" y="384"/>
                  </a:cubicBezTo>
                  <a:cubicBezTo>
                    <a:pt x="496" y="384"/>
                    <a:pt x="496" y="384"/>
                    <a:pt x="496" y="384"/>
                  </a:cubicBezTo>
                  <a:cubicBezTo>
                    <a:pt x="496" y="383"/>
                    <a:pt x="496" y="383"/>
                    <a:pt x="496" y="383"/>
                  </a:cubicBezTo>
                  <a:cubicBezTo>
                    <a:pt x="497" y="383"/>
                    <a:pt x="497" y="383"/>
                    <a:pt x="497" y="383"/>
                  </a:cubicBezTo>
                  <a:cubicBezTo>
                    <a:pt x="497" y="381"/>
                    <a:pt x="497" y="381"/>
                    <a:pt x="497" y="381"/>
                  </a:cubicBezTo>
                  <a:cubicBezTo>
                    <a:pt x="498" y="383"/>
                    <a:pt x="499" y="382"/>
                    <a:pt x="499" y="383"/>
                  </a:cubicBezTo>
                  <a:cubicBezTo>
                    <a:pt x="499" y="381"/>
                    <a:pt x="499" y="381"/>
                    <a:pt x="499" y="381"/>
                  </a:cubicBezTo>
                  <a:cubicBezTo>
                    <a:pt x="496" y="381"/>
                    <a:pt x="497" y="377"/>
                    <a:pt x="495" y="378"/>
                  </a:cubicBezTo>
                  <a:cubicBezTo>
                    <a:pt x="495" y="377"/>
                    <a:pt x="495" y="377"/>
                    <a:pt x="495" y="377"/>
                  </a:cubicBezTo>
                  <a:cubicBezTo>
                    <a:pt x="492" y="377"/>
                    <a:pt x="492" y="377"/>
                    <a:pt x="492" y="377"/>
                  </a:cubicBezTo>
                  <a:cubicBezTo>
                    <a:pt x="492" y="376"/>
                    <a:pt x="492" y="376"/>
                    <a:pt x="492" y="376"/>
                  </a:cubicBezTo>
                  <a:cubicBezTo>
                    <a:pt x="487" y="375"/>
                    <a:pt x="489" y="370"/>
                    <a:pt x="489" y="368"/>
                  </a:cubicBezTo>
                  <a:cubicBezTo>
                    <a:pt x="490" y="368"/>
                    <a:pt x="490" y="368"/>
                    <a:pt x="490" y="368"/>
                  </a:cubicBezTo>
                  <a:cubicBezTo>
                    <a:pt x="490" y="367"/>
                    <a:pt x="490" y="367"/>
                    <a:pt x="490" y="367"/>
                  </a:cubicBezTo>
                  <a:cubicBezTo>
                    <a:pt x="487" y="367"/>
                    <a:pt x="488" y="366"/>
                    <a:pt x="487" y="366"/>
                  </a:cubicBezTo>
                  <a:cubicBezTo>
                    <a:pt x="490" y="366"/>
                    <a:pt x="489" y="366"/>
                    <a:pt x="490" y="366"/>
                  </a:cubicBezTo>
                  <a:cubicBezTo>
                    <a:pt x="487" y="363"/>
                    <a:pt x="488" y="364"/>
                    <a:pt x="487" y="364"/>
                  </a:cubicBezTo>
                  <a:cubicBezTo>
                    <a:pt x="491" y="365"/>
                    <a:pt x="493" y="365"/>
                    <a:pt x="493" y="364"/>
                  </a:cubicBezTo>
                  <a:cubicBezTo>
                    <a:pt x="494" y="366"/>
                    <a:pt x="492" y="366"/>
                    <a:pt x="492" y="366"/>
                  </a:cubicBezTo>
                  <a:cubicBezTo>
                    <a:pt x="493" y="366"/>
                    <a:pt x="493" y="366"/>
                    <a:pt x="493" y="366"/>
                  </a:cubicBezTo>
                  <a:cubicBezTo>
                    <a:pt x="493" y="367"/>
                    <a:pt x="493" y="367"/>
                    <a:pt x="493" y="367"/>
                  </a:cubicBezTo>
                  <a:cubicBezTo>
                    <a:pt x="495" y="367"/>
                    <a:pt x="495" y="367"/>
                    <a:pt x="495" y="367"/>
                  </a:cubicBezTo>
                  <a:cubicBezTo>
                    <a:pt x="495" y="366"/>
                    <a:pt x="495" y="366"/>
                    <a:pt x="495" y="366"/>
                  </a:cubicBezTo>
                  <a:cubicBezTo>
                    <a:pt x="496" y="366"/>
                    <a:pt x="496" y="366"/>
                    <a:pt x="496" y="366"/>
                  </a:cubicBezTo>
                  <a:cubicBezTo>
                    <a:pt x="496" y="365"/>
                    <a:pt x="496" y="365"/>
                    <a:pt x="496" y="365"/>
                  </a:cubicBezTo>
                  <a:cubicBezTo>
                    <a:pt x="498" y="365"/>
                    <a:pt x="498" y="365"/>
                    <a:pt x="498" y="365"/>
                  </a:cubicBezTo>
                  <a:cubicBezTo>
                    <a:pt x="498" y="364"/>
                    <a:pt x="498" y="364"/>
                    <a:pt x="498" y="364"/>
                  </a:cubicBezTo>
                  <a:cubicBezTo>
                    <a:pt x="499" y="364"/>
                    <a:pt x="499" y="364"/>
                    <a:pt x="499" y="364"/>
                  </a:cubicBezTo>
                  <a:cubicBezTo>
                    <a:pt x="499" y="362"/>
                    <a:pt x="499" y="362"/>
                    <a:pt x="499" y="362"/>
                  </a:cubicBezTo>
                  <a:cubicBezTo>
                    <a:pt x="496" y="362"/>
                    <a:pt x="495" y="364"/>
                    <a:pt x="495" y="364"/>
                  </a:cubicBezTo>
                  <a:cubicBezTo>
                    <a:pt x="495" y="362"/>
                    <a:pt x="495" y="362"/>
                    <a:pt x="495" y="362"/>
                  </a:cubicBezTo>
                  <a:cubicBezTo>
                    <a:pt x="502" y="360"/>
                    <a:pt x="500" y="365"/>
                    <a:pt x="502" y="367"/>
                  </a:cubicBezTo>
                  <a:cubicBezTo>
                    <a:pt x="504" y="367"/>
                    <a:pt x="505" y="367"/>
                    <a:pt x="505" y="367"/>
                  </a:cubicBezTo>
                  <a:cubicBezTo>
                    <a:pt x="505" y="366"/>
                    <a:pt x="505" y="366"/>
                    <a:pt x="505" y="366"/>
                  </a:cubicBezTo>
                  <a:cubicBezTo>
                    <a:pt x="506" y="366"/>
                    <a:pt x="506" y="366"/>
                    <a:pt x="506" y="366"/>
                  </a:cubicBezTo>
                  <a:cubicBezTo>
                    <a:pt x="506" y="363"/>
                    <a:pt x="506" y="364"/>
                    <a:pt x="506" y="364"/>
                  </a:cubicBezTo>
                  <a:cubicBezTo>
                    <a:pt x="505" y="364"/>
                    <a:pt x="505" y="364"/>
                    <a:pt x="505" y="364"/>
                  </a:cubicBezTo>
                  <a:cubicBezTo>
                    <a:pt x="505" y="362"/>
                    <a:pt x="505" y="362"/>
                    <a:pt x="505" y="362"/>
                  </a:cubicBezTo>
                  <a:cubicBezTo>
                    <a:pt x="502" y="362"/>
                    <a:pt x="503" y="362"/>
                    <a:pt x="503" y="362"/>
                  </a:cubicBezTo>
                  <a:cubicBezTo>
                    <a:pt x="503" y="361"/>
                    <a:pt x="503" y="361"/>
                    <a:pt x="503" y="361"/>
                  </a:cubicBezTo>
                  <a:cubicBezTo>
                    <a:pt x="500" y="362"/>
                    <a:pt x="499" y="360"/>
                    <a:pt x="499" y="360"/>
                  </a:cubicBezTo>
                  <a:cubicBezTo>
                    <a:pt x="500" y="360"/>
                    <a:pt x="500" y="360"/>
                    <a:pt x="500" y="360"/>
                  </a:cubicBezTo>
                  <a:cubicBezTo>
                    <a:pt x="500" y="356"/>
                    <a:pt x="500" y="354"/>
                    <a:pt x="500" y="353"/>
                  </a:cubicBezTo>
                  <a:cubicBezTo>
                    <a:pt x="502" y="353"/>
                    <a:pt x="502" y="353"/>
                    <a:pt x="502" y="353"/>
                  </a:cubicBezTo>
                  <a:cubicBezTo>
                    <a:pt x="498" y="350"/>
                    <a:pt x="503" y="349"/>
                    <a:pt x="502" y="348"/>
                  </a:cubicBezTo>
                  <a:cubicBezTo>
                    <a:pt x="503" y="348"/>
                    <a:pt x="503" y="348"/>
                    <a:pt x="503" y="348"/>
                  </a:cubicBezTo>
                  <a:cubicBezTo>
                    <a:pt x="503" y="347"/>
                    <a:pt x="503" y="347"/>
                    <a:pt x="503" y="347"/>
                  </a:cubicBezTo>
                  <a:cubicBezTo>
                    <a:pt x="504" y="347"/>
                    <a:pt x="504" y="347"/>
                    <a:pt x="504" y="347"/>
                  </a:cubicBezTo>
                  <a:cubicBezTo>
                    <a:pt x="504" y="346"/>
                    <a:pt x="504" y="346"/>
                    <a:pt x="504" y="346"/>
                  </a:cubicBezTo>
                  <a:cubicBezTo>
                    <a:pt x="505" y="346"/>
                    <a:pt x="505" y="346"/>
                    <a:pt x="505" y="346"/>
                  </a:cubicBezTo>
                  <a:cubicBezTo>
                    <a:pt x="505" y="345"/>
                    <a:pt x="505" y="345"/>
                    <a:pt x="505" y="345"/>
                  </a:cubicBezTo>
                  <a:cubicBezTo>
                    <a:pt x="504" y="345"/>
                    <a:pt x="504" y="345"/>
                    <a:pt x="504" y="345"/>
                  </a:cubicBezTo>
                  <a:cubicBezTo>
                    <a:pt x="504" y="342"/>
                    <a:pt x="504" y="341"/>
                    <a:pt x="504" y="341"/>
                  </a:cubicBezTo>
                  <a:cubicBezTo>
                    <a:pt x="507" y="341"/>
                    <a:pt x="508" y="341"/>
                    <a:pt x="509" y="341"/>
                  </a:cubicBezTo>
                  <a:cubicBezTo>
                    <a:pt x="509" y="340"/>
                    <a:pt x="509" y="340"/>
                    <a:pt x="509" y="340"/>
                  </a:cubicBezTo>
                  <a:cubicBezTo>
                    <a:pt x="508" y="340"/>
                    <a:pt x="508" y="340"/>
                    <a:pt x="508" y="340"/>
                  </a:cubicBezTo>
                  <a:cubicBezTo>
                    <a:pt x="508" y="339"/>
                    <a:pt x="508" y="339"/>
                    <a:pt x="508" y="339"/>
                  </a:cubicBezTo>
                  <a:cubicBezTo>
                    <a:pt x="509" y="339"/>
                    <a:pt x="509" y="339"/>
                    <a:pt x="509" y="339"/>
                  </a:cubicBezTo>
                  <a:cubicBezTo>
                    <a:pt x="509" y="338"/>
                    <a:pt x="509" y="338"/>
                    <a:pt x="509" y="338"/>
                  </a:cubicBezTo>
                  <a:cubicBezTo>
                    <a:pt x="510" y="338"/>
                    <a:pt x="510" y="338"/>
                    <a:pt x="510" y="338"/>
                  </a:cubicBezTo>
                  <a:cubicBezTo>
                    <a:pt x="509" y="336"/>
                    <a:pt x="509" y="336"/>
                    <a:pt x="509" y="336"/>
                  </a:cubicBezTo>
                  <a:cubicBezTo>
                    <a:pt x="510" y="336"/>
                    <a:pt x="510" y="336"/>
                    <a:pt x="510" y="336"/>
                  </a:cubicBezTo>
                  <a:cubicBezTo>
                    <a:pt x="510" y="334"/>
                    <a:pt x="510" y="334"/>
                    <a:pt x="510" y="334"/>
                  </a:cubicBezTo>
                  <a:cubicBezTo>
                    <a:pt x="509" y="334"/>
                    <a:pt x="509" y="334"/>
                    <a:pt x="509" y="334"/>
                  </a:cubicBezTo>
                  <a:cubicBezTo>
                    <a:pt x="509" y="331"/>
                    <a:pt x="509" y="331"/>
                    <a:pt x="509" y="330"/>
                  </a:cubicBezTo>
                  <a:cubicBezTo>
                    <a:pt x="508" y="330"/>
                    <a:pt x="508" y="330"/>
                    <a:pt x="508" y="330"/>
                  </a:cubicBezTo>
                  <a:cubicBezTo>
                    <a:pt x="508" y="329"/>
                    <a:pt x="508" y="329"/>
                    <a:pt x="508" y="329"/>
                  </a:cubicBezTo>
                  <a:cubicBezTo>
                    <a:pt x="506" y="329"/>
                    <a:pt x="506" y="329"/>
                    <a:pt x="506" y="329"/>
                  </a:cubicBezTo>
                  <a:cubicBezTo>
                    <a:pt x="506" y="328"/>
                    <a:pt x="506" y="328"/>
                    <a:pt x="506" y="328"/>
                  </a:cubicBezTo>
                  <a:cubicBezTo>
                    <a:pt x="504" y="328"/>
                    <a:pt x="504" y="328"/>
                    <a:pt x="504" y="328"/>
                  </a:cubicBezTo>
                  <a:cubicBezTo>
                    <a:pt x="504" y="327"/>
                    <a:pt x="504" y="327"/>
                    <a:pt x="504" y="327"/>
                  </a:cubicBezTo>
                  <a:cubicBezTo>
                    <a:pt x="503" y="327"/>
                    <a:pt x="503" y="327"/>
                    <a:pt x="503" y="327"/>
                  </a:cubicBezTo>
                  <a:cubicBezTo>
                    <a:pt x="503" y="324"/>
                    <a:pt x="503" y="324"/>
                    <a:pt x="503" y="323"/>
                  </a:cubicBezTo>
                  <a:cubicBezTo>
                    <a:pt x="502" y="323"/>
                    <a:pt x="502" y="323"/>
                    <a:pt x="502" y="323"/>
                  </a:cubicBezTo>
                  <a:cubicBezTo>
                    <a:pt x="502" y="321"/>
                    <a:pt x="502" y="320"/>
                    <a:pt x="502" y="320"/>
                  </a:cubicBezTo>
                  <a:cubicBezTo>
                    <a:pt x="500" y="320"/>
                    <a:pt x="500" y="320"/>
                    <a:pt x="500" y="320"/>
                  </a:cubicBezTo>
                  <a:cubicBezTo>
                    <a:pt x="500" y="319"/>
                    <a:pt x="500" y="319"/>
                    <a:pt x="500" y="319"/>
                  </a:cubicBezTo>
                  <a:cubicBezTo>
                    <a:pt x="499" y="319"/>
                    <a:pt x="499" y="319"/>
                    <a:pt x="499" y="319"/>
                  </a:cubicBezTo>
                  <a:cubicBezTo>
                    <a:pt x="499" y="311"/>
                    <a:pt x="499" y="307"/>
                    <a:pt x="499" y="302"/>
                  </a:cubicBezTo>
                  <a:cubicBezTo>
                    <a:pt x="498" y="302"/>
                    <a:pt x="498" y="302"/>
                    <a:pt x="498" y="302"/>
                  </a:cubicBezTo>
                  <a:cubicBezTo>
                    <a:pt x="498" y="301"/>
                    <a:pt x="498" y="301"/>
                    <a:pt x="498" y="301"/>
                  </a:cubicBezTo>
                  <a:cubicBezTo>
                    <a:pt x="499" y="301"/>
                    <a:pt x="499" y="301"/>
                    <a:pt x="499" y="301"/>
                  </a:cubicBezTo>
                  <a:cubicBezTo>
                    <a:pt x="500" y="295"/>
                    <a:pt x="503" y="295"/>
                    <a:pt x="503" y="293"/>
                  </a:cubicBezTo>
                  <a:cubicBezTo>
                    <a:pt x="506" y="293"/>
                    <a:pt x="505" y="293"/>
                    <a:pt x="505" y="293"/>
                  </a:cubicBezTo>
                  <a:cubicBezTo>
                    <a:pt x="505" y="291"/>
                    <a:pt x="505" y="291"/>
                    <a:pt x="505" y="291"/>
                  </a:cubicBezTo>
                  <a:cubicBezTo>
                    <a:pt x="504" y="291"/>
                    <a:pt x="504" y="291"/>
                    <a:pt x="504" y="291"/>
                  </a:cubicBezTo>
                  <a:cubicBezTo>
                    <a:pt x="504" y="290"/>
                    <a:pt x="504" y="290"/>
                    <a:pt x="504" y="290"/>
                  </a:cubicBezTo>
                  <a:cubicBezTo>
                    <a:pt x="499" y="290"/>
                    <a:pt x="503" y="284"/>
                    <a:pt x="503" y="283"/>
                  </a:cubicBezTo>
                  <a:cubicBezTo>
                    <a:pt x="504" y="283"/>
                    <a:pt x="504" y="283"/>
                    <a:pt x="504" y="283"/>
                  </a:cubicBezTo>
                  <a:cubicBezTo>
                    <a:pt x="504" y="280"/>
                    <a:pt x="506" y="280"/>
                    <a:pt x="505" y="279"/>
                  </a:cubicBezTo>
                  <a:cubicBezTo>
                    <a:pt x="502" y="279"/>
                    <a:pt x="502" y="278"/>
                    <a:pt x="502" y="278"/>
                  </a:cubicBezTo>
                  <a:cubicBezTo>
                    <a:pt x="502" y="277"/>
                    <a:pt x="502" y="277"/>
                    <a:pt x="502" y="277"/>
                  </a:cubicBezTo>
                  <a:cubicBezTo>
                    <a:pt x="500" y="277"/>
                    <a:pt x="500" y="277"/>
                    <a:pt x="500" y="277"/>
                  </a:cubicBezTo>
                  <a:cubicBezTo>
                    <a:pt x="500" y="276"/>
                    <a:pt x="500" y="276"/>
                    <a:pt x="500" y="276"/>
                  </a:cubicBezTo>
                  <a:cubicBezTo>
                    <a:pt x="498" y="276"/>
                    <a:pt x="497" y="276"/>
                    <a:pt x="497" y="276"/>
                  </a:cubicBezTo>
                  <a:cubicBezTo>
                    <a:pt x="497" y="275"/>
                    <a:pt x="497" y="275"/>
                    <a:pt x="497" y="275"/>
                  </a:cubicBezTo>
                  <a:cubicBezTo>
                    <a:pt x="496" y="275"/>
                    <a:pt x="496" y="275"/>
                    <a:pt x="496" y="275"/>
                  </a:cubicBezTo>
                  <a:cubicBezTo>
                    <a:pt x="493" y="269"/>
                    <a:pt x="496" y="265"/>
                    <a:pt x="495" y="263"/>
                  </a:cubicBezTo>
                  <a:cubicBezTo>
                    <a:pt x="496" y="261"/>
                    <a:pt x="496" y="262"/>
                    <a:pt x="497" y="262"/>
                  </a:cubicBezTo>
                  <a:cubicBezTo>
                    <a:pt x="497" y="260"/>
                    <a:pt x="497" y="260"/>
                    <a:pt x="497" y="260"/>
                  </a:cubicBezTo>
                  <a:cubicBezTo>
                    <a:pt x="498" y="260"/>
                    <a:pt x="498" y="260"/>
                    <a:pt x="498" y="260"/>
                  </a:cubicBezTo>
                  <a:cubicBezTo>
                    <a:pt x="498" y="258"/>
                    <a:pt x="498" y="257"/>
                    <a:pt x="498" y="257"/>
                  </a:cubicBezTo>
                  <a:cubicBezTo>
                    <a:pt x="501" y="257"/>
                    <a:pt x="500" y="257"/>
                    <a:pt x="500" y="257"/>
                  </a:cubicBezTo>
                  <a:cubicBezTo>
                    <a:pt x="500" y="254"/>
                    <a:pt x="500" y="254"/>
                    <a:pt x="500" y="253"/>
                  </a:cubicBezTo>
                  <a:cubicBezTo>
                    <a:pt x="498" y="254"/>
                    <a:pt x="497" y="252"/>
                    <a:pt x="497" y="252"/>
                  </a:cubicBezTo>
                  <a:cubicBezTo>
                    <a:pt x="500" y="252"/>
                    <a:pt x="499" y="252"/>
                    <a:pt x="499" y="252"/>
                  </a:cubicBezTo>
                  <a:cubicBezTo>
                    <a:pt x="499" y="250"/>
                    <a:pt x="499" y="249"/>
                    <a:pt x="499" y="249"/>
                  </a:cubicBezTo>
                  <a:cubicBezTo>
                    <a:pt x="500" y="250"/>
                    <a:pt x="500" y="250"/>
                    <a:pt x="500" y="250"/>
                  </a:cubicBezTo>
                  <a:cubicBezTo>
                    <a:pt x="499" y="250"/>
                    <a:pt x="499" y="250"/>
                    <a:pt x="499" y="250"/>
                  </a:cubicBezTo>
                  <a:cubicBezTo>
                    <a:pt x="502" y="252"/>
                    <a:pt x="500" y="253"/>
                    <a:pt x="500" y="253"/>
                  </a:cubicBezTo>
                  <a:cubicBezTo>
                    <a:pt x="502" y="252"/>
                    <a:pt x="502" y="252"/>
                    <a:pt x="502" y="252"/>
                  </a:cubicBezTo>
                  <a:cubicBezTo>
                    <a:pt x="502" y="253"/>
                    <a:pt x="502" y="253"/>
                    <a:pt x="502" y="253"/>
                  </a:cubicBezTo>
                  <a:cubicBezTo>
                    <a:pt x="505" y="253"/>
                    <a:pt x="506" y="255"/>
                    <a:pt x="506" y="255"/>
                  </a:cubicBezTo>
                  <a:cubicBezTo>
                    <a:pt x="506" y="257"/>
                    <a:pt x="506" y="257"/>
                    <a:pt x="506" y="257"/>
                  </a:cubicBezTo>
                  <a:cubicBezTo>
                    <a:pt x="510" y="257"/>
                    <a:pt x="508" y="259"/>
                    <a:pt x="509" y="259"/>
                  </a:cubicBezTo>
                  <a:cubicBezTo>
                    <a:pt x="512" y="259"/>
                    <a:pt x="511" y="259"/>
                    <a:pt x="511" y="259"/>
                  </a:cubicBezTo>
                  <a:cubicBezTo>
                    <a:pt x="511" y="260"/>
                    <a:pt x="511" y="260"/>
                    <a:pt x="511" y="260"/>
                  </a:cubicBezTo>
                  <a:cubicBezTo>
                    <a:pt x="514" y="260"/>
                    <a:pt x="513" y="260"/>
                    <a:pt x="513" y="260"/>
                  </a:cubicBezTo>
                  <a:cubicBezTo>
                    <a:pt x="513" y="262"/>
                    <a:pt x="513" y="262"/>
                    <a:pt x="513" y="262"/>
                  </a:cubicBezTo>
                  <a:cubicBezTo>
                    <a:pt x="516" y="262"/>
                    <a:pt x="517" y="262"/>
                    <a:pt x="517" y="262"/>
                  </a:cubicBezTo>
                  <a:cubicBezTo>
                    <a:pt x="517" y="263"/>
                    <a:pt x="517" y="263"/>
                    <a:pt x="517" y="263"/>
                  </a:cubicBezTo>
                  <a:cubicBezTo>
                    <a:pt x="521" y="263"/>
                    <a:pt x="522" y="261"/>
                    <a:pt x="523" y="262"/>
                  </a:cubicBezTo>
                  <a:cubicBezTo>
                    <a:pt x="523" y="260"/>
                    <a:pt x="523" y="260"/>
                    <a:pt x="523" y="260"/>
                  </a:cubicBezTo>
                  <a:cubicBezTo>
                    <a:pt x="524" y="260"/>
                    <a:pt x="524" y="260"/>
                    <a:pt x="524" y="260"/>
                  </a:cubicBezTo>
                  <a:cubicBezTo>
                    <a:pt x="524" y="258"/>
                    <a:pt x="524" y="258"/>
                    <a:pt x="524" y="258"/>
                  </a:cubicBezTo>
                  <a:cubicBezTo>
                    <a:pt x="523" y="258"/>
                    <a:pt x="523" y="258"/>
                    <a:pt x="523" y="258"/>
                  </a:cubicBezTo>
                  <a:cubicBezTo>
                    <a:pt x="523" y="256"/>
                    <a:pt x="523" y="255"/>
                    <a:pt x="523" y="255"/>
                  </a:cubicBezTo>
                  <a:cubicBezTo>
                    <a:pt x="519" y="255"/>
                    <a:pt x="519" y="253"/>
                    <a:pt x="519" y="252"/>
                  </a:cubicBezTo>
                  <a:cubicBezTo>
                    <a:pt x="518" y="252"/>
                    <a:pt x="518" y="252"/>
                    <a:pt x="518" y="252"/>
                  </a:cubicBezTo>
                  <a:cubicBezTo>
                    <a:pt x="518" y="251"/>
                    <a:pt x="518" y="251"/>
                    <a:pt x="518" y="251"/>
                  </a:cubicBezTo>
                  <a:cubicBezTo>
                    <a:pt x="517" y="251"/>
                    <a:pt x="517" y="251"/>
                    <a:pt x="517" y="251"/>
                  </a:cubicBezTo>
                  <a:cubicBezTo>
                    <a:pt x="518" y="247"/>
                    <a:pt x="516" y="246"/>
                    <a:pt x="515" y="246"/>
                  </a:cubicBezTo>
                  <a:cubicBezTo>
                    <a:pt x="515" y="245"/>
                    <a:pt x="515" y="245"/>
                    <a:pt x="515" y="245"/>
                  </a:cubicBezTo>
                  <a:cubicBezTo>
                    <a:pt x="513" y="245"/>
                    <a:pt x="513" y="245"/>
                    <a:pt x="513" y="245"/>
                  </a:cubicBezTo>
                  <a:cubicBezTo>
                    <a:pt x="513" y="242"/>
                    <a:pt x="513" y="243"/>
                    <a:pt x="513" y="243"/>
                  </a:cubicBezTo>
                  <a:cubicBezTo>
                    <a:pt x="512" y="243"/>
                    <a:pt x="512" y="243"/>
                    <a:pt x="512" y="243"/>
                  </a:cubicBezTo>
                  <a:cubicBezTo>
                    <a:pt x="513" y="239"/>
                    <a:pt x="510" y="239"/>
                    <a:pt x="511" y="238"/>
                  </a:cubicBezTo>
                  <a:cubicBezTo>
                    <a:pt x="510" y="238"/>
                    <a:pt x="510" y="238"/>
                    <a:pt x="510" y="238"/>
                  </a:cubicBezTo>
                  <a:cubicBezTo>
                    <a:pt x="510" y="237"/>
                    <a:pt x="510" y="237"/>
                    <a:pt x="510" y="237"/>
                  </a:cubicBezTo>
                  <a:cubicBezTo>
                    <a:pt x="509" y="239"/>
                    <a:pt x="508" y="238"/>
                    <a:pt x="508" y="238"/>
                  </a:cubicBezTo>
                  <a:cubicBezTo>
                    <a:pt x="508" y="240"/>
                    <a:pt x="506" y="240"/>
                    <a:pt x="506" y="240"/>
                  </a:cubicBezTo>
                  <a:cubicBezTo>
                    <a:pt x="504" y="238"/>
                    <a:pt x="506" y="236"/>
                    <a:pt x="505" y="236"/>
                  </a:cubicBezTo>
                  <a:cubicBezTo>
                    <a:pt x="502" y="236"/>
                    <a:pt x="503" y="236"/>
                    <a:pt x="503" y="236"/>
                  </a:cubicBezTo>
                  <a:cubicBezTo>
                    <a:pt x="503" y="239"/>
                    <a:pt x="502" y="238"/>
                    <a:pt x="502" y="239"/>
                  </a:cubicBezTo>
                  <a:cubicBezTo>
                    <a:pt x="503" y="239"/>
                    <a:pt x="503" y="239"/>
                    <a:pt x="503" y="239"/>
                  </a:cubicBezTo>
                  <a:cubicBezTo>
                    <a:pt x="501" y="242"/>
                    <a:pt x="502" y="242"/>
                    <a:pt x="502" y="243"/>
                  </a:cubicBezTo>
                  <a:cubicBezTo>
                    <a:pt x="499" y="242"/>
                    <a:pt x="498" y="244"/>
                    <a:pt x="498" y="244"/>
                  </a:cubicBezTo>
                  <a:cubicBezTo>
                    <a:pt x="498" y="243"/>
                    <a:pt x="498" y="243"/>
                    <a:pt x="498" y="243"/>
                  </a:cubicBezTo>
                  <a:cubicBezTo>
                    <a:pt x="495" y="243"/>
                    <a:pt x="493" y="243"/>
                    <a:pt x="492" y="243"/>
                  </a:cubicBezTo>
                  <a:cubicBezTo>
                    <a:pt x="492" y="240"/>
                    <a:pt x="492" y="241"/>
                    <a:pt x="492" y="240"/>
                  </a:cubicBezTo>
                  <a:cubicBezTo>
                    <a:pt x="491" y="240"/>
                    <a:pt x="491" y="240"/>
                    <a:pt x="491" y="240"/>
                  </a:cubicBezTo>
                  <a:cubicBezTo>
                    <a:pt x="491" y="239"/>
                    <a:pt x="491" y="239"/>
                    <a:pt x="491" y="239"/>
                  </a:cubicBezTo>
                  <a:cubicBezTo>
                    <a:pt x="490" y="239"/>
                    <a:pt x="490" y="239"/>
                    <a:pt x="490" y="239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89" y="240"/>
                    <a:pt x="489" y="240"/>
                    <a:pt x="489" y="240"/>
                  </a:cubicBezTo>
                  <a:cubicBezTo>
                    <a:pt x="489" y="242"/>
                    <a:pt x="489" y="242"/>
                    <a:pt x="489" y="242"/>
                  </a:cubicBezTo>
                  <a:cubicBezTo>
                    <a:pt x="486" y="242"/>
                    <a:pt x="487" y="242"/>
                    <a:pt x="486" y="242"/>
                  </a:cubicBezTo>
                  <a:cubicBezTo>
                    <a:pt x="486" y="243"/>
                    <a:pt x="486" y="243"/>
                    <a:pt x="486" y="243"/>
                  </a:cubicBezTo>
                  <a:cubicBezTo>
                    <a:pt x="483" y="240"/>
                    <a:pt x="484" y="241"/>
                    <a:pt x="484" y="240"/>
                  </a:cubicBezTo>
                  <a:cubicBezTo>
                    <a:pt x="484" y="242"/>
                    <a:pt x="484" y="242"/>
                    <a:pt x="484" y="242"/>
                  </a:cubicBezTo>
                  <a:cubicBezTo>
                    <a:pt x="481" y="242"/>
                    <a:pt x="481" y="242"/>
                    <a:pt x="480" y="242"/>
                  </a:cubicBezTo>
                  <a:cubicBezTo>
                    <a:pt x="480" y="239"/>
                    <a:pt x="479" y="239"/>
                    <a:pt x="479" y="239"/>
                  </a:cubicBezTo>
                  <a:cubicBezTo>
                    <a:pt x="477" y="240"/>
                    <a:pt x="478" y="241"/>
                    <a:pt x="478" y="242"/>
                  </a:cubicBezTo>
                  <a:cubicBezTo>
                    <a:pt x="475" y="242"/>
                    <a:pt x="476" y="242"/>
                    <a:pt x="476" y="242"/>
                  </a:cubicBezTo>
                  <a:cubicBezTo>
                    <a:pt x="476" y="243"/>
                    <a:pt x="476" y="243"/>
                    <a:pt x="476" y="243"/>
                  </a:cubicBezTo>
                  <a:cubicBezTo>
                    <a:pt x="474" y="241"/>
                    <a:pt x="475" y="241"/>
                    <a:pt x="474" y="240"/>
                  </a:cubicBezTo>
                  <a:cubicBezTo>
                    <a:pt x="473" y="240"/>
                    <a:pt x="473" y="240"/>
                    <a:pt x="473" y="240"/>
                  </a:cubicBezTo>
                  <a:cubicBezTo>
                    <a:pt x="473" y="238"/>
                    <a:pt x="473" y="237"/>
                    <a:pt x="473" y="237"/>
                  </a:cubicBezTo>
                  <a:cubicBezTo>
                    <a:pt x="472" y="237"/>
                    <a:pt x="472" y="237"/>
                    <a:pt x="472" y="237"/>
                  </a:cubicBezTo>
                  <a:cubicBezTo>
                    <a:pt x="473" y="234"/>
                    <a:pt x="474" y="233"/>
                    <a:pt x="473" y="232"/>
                  </a:cubicBezTo>
                  <a:cubicBezTo>
                    <a:pt x="476" y="232"/>
                    <a:pt x="475" y="232"/>
                    <a:pt x="476" y="232"/>
                  </a:cubicBezTo>
                  <a:cubicBezTo>
                    <a:pt x="475" y="229"/>
                    <a:pt x="474" y="228"/>
                    <a:pt x="474" y="227"/>
                  </a:cubicBezTo>
                  <a:cubicBezTo>
                    <a:pt x="478" y="227"/>
                    <a:pt x="476" y="223"/>
                    <a:pt x="477" y="224"/>
                  </a:cubicBezTo>
                  <a:cubicBezTo>
                    <a:pt x="478" y="224"/>
                    <a:pt x="478" y="224"/>
                    <a:pt x="478" y="224"/>
                  </a:cubicBezTo>
                  <a:cubicBezTo>
                    <a:pt x="481" y="217"/>
                    <a:pt x="475" y="214"/>
                    <a:pt x="474" y="214"/>
                  </a:cubicBezTo>
                  <a:cubicBezTo>
                    <a:pt x="474" y="213"/>
                    <a:pt x="474" y="213"/>
                    <a:pt x="474" y="213"/>
                  </a:cubicBezTo>
                  <a:cubicBezTo>
                    <a:pt x="471" y="213"/>
                    <a:pt x="471" y="216"/>
                    <a:pt x="471" y="215"/>
                  </a:cubicBezTo>
                  <a:cubicBezTo>
                    <a:pt x="470" y="214"/>
                    <a:pt x="470" y="214"/>
                    <a:pt x="470" y="214"/>
                  </a:cubicBezTo>
                  <a:cubicBezTo>
                    <a:pt x="470" y="215"/>
                    <a:pt x="470" y="215"/>
                    <a:pt x="470" y="215"/>
                  </a:cubicBezTo>
                  <a:cubicBezTo>
                    <a:pt x="467" y="213"/>
                    <a:pt x="469" y="212"/>
                    <a:pt x="468" y="212"/>
                  </a:cubicBezTo>
                  <a:cubicBezTo>
                    <a:pt x="466" y="212"/>
                    <a:pt x="466" y="212"/>
                    <a:pt x="466" y="212"/>
                  </a:cubicBezTo>
                  <a:cubicBezTo>
                    <a:pt x="466" y="209"/>
                    <a:pt x="463" y="209"/>
                    <a:pt x="464" y="208"/>
                  </a:cubicBezTo>
                  <a:cubicBezTo>
                    <a:pt x="465" y="207"/>
                    <a:pt x="465" y="207"/>
                    <a:pt x="465" y="207"/>
                  </a:cubicBezTo>
                  <a:cubicBezTo>
                    <a:pt x="464" y="207"/>
                    <a:pt x="464" y="207"/>
                    <a:pt x="464" y="207"/>
                  </a:cubicBezTo>
                  <a:cubicBezTo>
                    <a:pt x="464" y="204"/>
                    <a:pt x="463" y="202"/>
                    <a:pt x="462" y="202"/>
                  </a:cubicBezTo>
                  <a:cubicBezTo>
                    <a:pt x="464" y="201"/>
                    <a:pt x="463" y="201"/>
                    <a:pt x="464" y="200"/>
                  </a:cubicBezTo>
                  <a:cubicBezTo>
                    <a:pt x="462" y="200"/>
                    <a:pt x="462" y="200"/>
                    <a:pt x="462" y="200"/>
                  </a:cubicBezTo>
                  <a:cubicBezTo>
                    <a:pt x="462" y="199"/>
                    <a:pt x="462" y="199"/>
                    <a:pt x="462" y="199"/>
                  </a:cubicBezTo>
                  <a:cubicBezTo>
                    <a:pt x="459" y="199"/>
                    <a:pt x="461" y="196"/>
                    <a:pt x="460" y="195"/>
                  </a:cubicBezTo>
                  <a:cubicBezTo>
                    <a:pt x="461" y="196"/>
                    <a:pt x="461" y="196"/>
                    <a:pt x="461" y="196"/>
                  </a:cubicBezTo>
                  <a:cubicBezTo>
                    <a:pt x="463" y="192"/>
                    <a:pt x="462" y="186"/>
                    <a:pt x="462" y="185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1" y="183"/>
                    <a:pt x="461" y="183"/>
                    <a:pt x="461" y="183"/>
                  </a:cubicBezTo>
                  <a:cubicBezTo>
                    <a:pt x="459" y="183"/>
                    <a:pt x="459" y="183"/>
                    <a:pt x="459" y="183"/>
                  </a:cubicBezTo>
                  <a:cubicBezTo>
                    <a:pt x="462" y="181"/>
                    <a:pt x="459" y="179"/>
                    <a:pt x="460" y="179"/>
                  </a:cubicBezTo>
                  <a:cubicBezTo>
                    <a:pt x="457" y="179"/>
                    <a:pt x="458" y="179"/>
                    <a:pt x="458" y="179"/>
                  </a:cubicBezTo>
                  <a:cubicBezTo>
                    <a:pt x="459" y="177"/>
                    <a:pt x="459" y="177"/>
                    <a:pt x="459" y="177"/>
                  </a:cubicBezTo>
                  <a:cubicBezTo>
                    <a:pt x="458" y="177"/>
                    <a:pt x="458" y="177"/>
                    <a:pt x="458" y="177"/>
                  </a:cubicBezTo>
                  <a:cubicBezTo>
                    <a:pt x="458" y="176"/>
                    <a:pt x="458" y="176"/>
                    <a:pt x="458" y="176"/>
                  </a:cubicBezTo>
                  <a:cubicBezTo>
                    <a:pt x="454" y="176"/>
                    <a:pt x="456" y="174"/>
                    <a:pt x="455" y="174"/>
                  </a:cubicBezTo>
                  <a:cubicBezTo>
                    <a:pt x="454" y="174"/>
                    <a:pt x="454" y="174"/>
                    <a:pt x="454" y="174"/>
                  </a:cubicBezTo>
                  <a:cubicBezTo>
                    <a:pt x="454" y="171"/>
                    <a:pt x="454" y="172"/>
                    <a:pt x="454" y="172"/>
                  </a:cubicBezTo>
                  <a:cubicBezTo>
                    <a:pt x="453" y="173"/>
                    <a:pt x="453" y="173"/>
                    <a:pt x="453" y="173"/>
                  </a:cubicBezTo>
                  <a:cubicBezTo>
                    <a:pt x="452" y="172"/>
                    <a:pt x="452" y="172"/>
                    <a:pt x="452" y="172"/>
                  </a:cubicBezTo>
                  <a:cubicBezTo>
                    <a:pt x="453" y="170"/>
                    <a:pt x="453" y="170"/>
                    <a:pt x="453" y="170"/>
                  </a:cubicBezTo>
                  <a:cubicBezTo>
                    <a:pt x="449" y="168"/>
                    <a:pt x="446" y="171"/>
                    <a:pt x="446" y="173"/>
                  </a:cubicBezTo>
                  <a:cubicBezTo>
                    <a:pt x="442" y="173"/>
                    <a:pt x="444" y="175"/>
                    <a:pt x="444" y="175"/>
                  </a:cubicBezTo>
                  <a:cubicBezTo>
                    <a:pt x="441" y="175"/>
                    <a:pt x="441" y="175"/>
                    <a:pt x="441" y="175"/>
                  </a:cubicBezTo>
                  <a:cubicBezTo>
                    <a:pt x="441" y="178"/>
                    <a:pt x="441" y="177"/>
                    <a:pt x="441" y="177"/>
                  </a:cubicBezTo>
                  <a:cubicBezTo>
                    <a:pt x="440" y="177"/>
                    <a:pt x="440" y="177"/>
                    <a:pt x="440" y="177"/>
                  </a:cubicBezTo>
                  <a:cubicBezTo>
                    <a:pt x="440" y="179"/>
                    <a:pt x="440" y="179"/>
                    <a:pt x="440" y="179"/>
                  </a:cubicBezTo>
                  <a:cubicBezTo>
                    <a:pt x="437" y="179"/>
                    <a:pt x="437" y="179"/>
                    <a:pt x="436" y="179"/>
                  </a:cubicBezTo>
                  <a:cubicBezTo>
                    <a:pt x="436" y="180"/>
                    <a:pt x="436" y="180"/>
                    <a:pt x="436" y="180"/>
                  </a:cubicBezTo>
                  <a:cubicBezTo>
                    <a:pt x="432" y="180"/>
                    <a:pt x="432" y="179"/>
                    <a:pt x="432" y="179"/>
                  </a:cubicBezTo>
                  <a:cubicBezTo>
                    <a:pt x="432" y="182"/>
                    <a:pt x="432" y="184"/>
                    <a:pt x="432" y="183"/>
                  </a:cubicBezTo>
                  <a:cubicBezTo>
                    <a:pt x="424" y="183"/>
                    <a:pt x="431" y="189"/>
                    <a:pt x="432" y="188"/>
                  </a:cubicBezTo>
                  <a:cubicBezTo>
                    <a:pt x="429" y="189"/>
                    <a:pt x="429" y="189"/>
                    <a:pt x="429" y="189"/>
                  </a:cubicBezTo>
                  <a:cubicBezTo>
                    <a:pt x="431" y="191"/>
                    <a:pt x="431" y="190"/>
                    <a:pt x="432" y="191"/>
                  </a:cubicBezTo>
                  <a:cubicBezTo>
                    <a:pt x="432" y="193"/>
                    <a:pt x="432" y="193"/>
                    <a:pt x="432" y="193"/>
                  </a:cubicBezTo>
                  <a:cubicBezTo>
                    <a:pt x="433" y="193"/>
                    <a:pt x="433" y="193"/>
                    <a:pt x="433" y="193"/>
                  </a:cubicBezTo>
                  <a:cubicBezTo>
                    <a:pt x="433" y="194"/>
                    <a:pt x="433" y="194"/>
                    <a:pt x="433" y="194"/>
                  </a:cubicBezTo>
                  <a:cubicBezTo>
                    <a:pt x="430" y="195"/>
                    <a:pt x="430" y="195"/>
                    <a:pt x="430" y="195"/>
                  </a:cubicBezTo>
                  <a:cubicBezTo>
                    <a:pt x="432" y="195"/>
                    <a:pt x="432" y="195"/>
                    <a:pt x="432" y="195"/>
                  </a:cubicBezTo>
                  <a:cubicBezTo>
                    <a:pt x="432" y="202"/>
                    <a:pt x="426" y="197"/>
                    <a:pt x="427" y="198"/>
                  </a:cubicBezTo>
                  <a:cubicBezTo>
                    <a:pt x="425" y="200"/>
                    <a:pt x="423" y="198"/>
                    <a:pt x="422" y="199"/>
                  </a:cubicBezTo>
                  <a:cubicBezTo>
                    <a:pt x="422" y="200"/>
                    <a:pt x="422" y="200"/>
                    <a:pt x="422" y="200"/>
                  </a:cubicBezTo>
                  <a:cubicBezTo>
                    <a:pt x="421" y="200"/>
                    <a:pt x="421" y="200"/>
                    <a:pt x="421" y="200"/>
                  </a:cubicBezTo>
                  <a:cubicBezTo>
                    <a:pt x="422" y="201"/>
                    <a:pt x="422" y="201"/>
                    <a:pt x="422" y="201"/>
                  </a:cubicBezTo>
                  <a:cubicBezTo>
                    <a:pt x="420" y="201"/>
                    <a:pt x="419" y="201"/>
                    <a:pt x="419" y="201"/>
                  </a:cubicBezTo>
                  <a:cubicBezTo>
                    <a:pt x="419" y="205"/>
                    <a:pt x="417" y="207"/>
                    <a:pt x="417" y="208"/>
                  </a:cubicBezTo>
                  <a:cubicBezTo>
                    <a:pt x="416" y="208"/>
                    <a:pt x="416" y="208"/>
                    <a:pt x="416" y="208"/>
                  </a:cubicBezTo>
                  <a:cubicBezTo>
                    <a:pt x="416" y="211"/>
                    <a:pt x="416" y="210"/>
                    <a:pt x="416" y="211"/>
                  </a:cubicBezTo>
                  <a:cubicBezTo>
                    <a:pt x="413" y="211"/>
                    <a:pt x="413" y="214"/>
                    <a:pt x="413" y="213"/>
                  </a:cubicBezTo>
                  <a:cubicBezTo>
                    <a:pt x="411" y="212"/>
                    <a:pt x="412" y="211"/>
                    <a:pt x="411" y="211"/>
                  </a:cubicBezTo>
                  <a:cubicBezTo>
                    <a:pt x="414" y="211"/>
                    <a:pt x="414" y="211"/>
                    <a:pt x="414" y="211"/>
                  </a:cubicBezTo>
                  <a:cubicBezTo>
                    <a:pt x="414" y="208"/>
                    <a:pt x="412" y="209"/>
                    <a:pt x="413" y="208"/>
                  </a:cubicBezTo>
                  <a:cubicBezTo>
                    <a:pt x="415" y="207"/>
                    <a:pt x="415" y="207"/>
                    <a:pt x="415" y="207"/>
                  </a:cubicBezTo>
                  <a:cubicBezTo>
                    <a:pt x="415" y="205"/>
                    <a:pt x="415" y="205"/>
                    <a:pt x="415" y="205"/>
                  </a:cubicBezTo>
                  <a:cubicBezTo>
                    <a:pt x="411" y="204"/>
                    <a:pt x="411" y="208"/>
                    <a:pt x="409" y="207"/>
                  </a:cubicBezTo>
                  <a:cubicBezTo>
                    <a:pt x="409" y="210"/>
                    <a:pt x="411" y="209"/>
                    <a:pt x="410" y="209"/>
                  </a:cubicBezTo>
                  <a:cubicBezTo>
                    <a:pt x="410" y="208"/>
                    <a:pt x="410" y="208"/>
                    <a:pt x="410" y="208"/>
                  </a:cubicBezTo>
                  <a:cubicBezTo>
                    <a:pt x="411" y="211"/>
                    <a:pt x="411" y="211"/>
                    <a:pt x="411" y="211"/>
                  </a:cubicBezTo>
                  <a:cubicBezTo>
                    <a:pt x="410" y="211"/>
                    <a:pt x="410" y="211"/>
                    <a:pt x="410" y="211"/>
                  </a:cubicBezTo>
                  <a:cubicBezTo>
                    <a:pt x="412" y="212"/>
                    <a:pt x="411" y="212"/>
                    <a:pt x="411" y="213"/>
                  </a:cubicBezTo>
                  <a:cubicBezTo>
                    <a:pt x="410" y="213"/>
                    <a:pt x="410" y="213"/>
                    <a:pt x="410" y="213"/>
                  </a:cubicBezTo>
                  <a:cubicBezTo>
                    <a:pt x="410" y="211"/>
                    <a:pt x="409" y="211"/>
                    <a:pt x="409" y="211"/>
                  </a:cubicBezTo>
                  <a:cubicBezTo>
                    <a:pt x="409" y="212"/>
                    <a:pt x="409" y="212"/>
                    <a:pt x="409" y="212"/>
                  </a:cubicBezTo>
                  <a:cubicBezTo>
                    <a:pt x="408" y="212"/>
                    <a:pt x="408" y="212"/>
                    <a:pt x="408" y="212"/>
                  </a:cubicBezTo>
                  <a:cubicBezTo>
                    <a:pt x="407" y="209"/>
                    <a:pt x="407" y="209"/>
                    <a:pt x="407" y="209"/>
                  </a:cubicBezTo>
                  <a:cubicBezTo>
                    <a:pt x="404" y="209"/>
                    <a:pt x="403" y="209"/>
                    <a:pt x="403" y="209"/>
                  </a:cubicBezTo>
                  <a:cubicBezTo>
                    <a:pt x="403" y="208"/>
                    <a:pt x="403" y="208"/>
                    <a:pt x="403" y="208"/>
                  </a:cubicBezTo>
                  <a:cubicBezTo>
                    <a:pt x="406" y="208"/>
                    <a:pt x="405" y="207"/>
                    <a:pt x="406" y="207"/>
                  </a:cubicBezTo>
                  <a:cubicBezTo>
                    <a:pt x="403" y="207"/>
                    <a:pt x="401" y="207"/>
                    <a:pt x="401" y="207"/>
                  </a:cubicBezTo>
                  <a:cubicBezTo>
                    <a:pt x="401" y="204"/>
                    <a:pt x="404" y="204"/>
                    <a:pt x="403" y="204"/>
                  </a:cubicBezTo>
                  <a:cubicBezTo>
                    <a:pt x="398" y="203"/>
                    <a:pt x="396" y="207"/>
                    <a:pt x="395" y="208"/>
                  </a:cubicBezTo>
                  <a:cubicBezTo>
                    <a:pt x="395" y="207"/>
                    <a:pt x="395" y="207"/>
                    <a:pt x="395" y="207"/>
                  </a:cubicBezTo>
                  <a:cubicBezTo>
                    <a:pt x="391" y="206"/>
                    <a:pt x="389" y="204"/>
                    <a:pt x="387" y="205"/>
                  </a:cubicBezTo>
                  <a:cubicBezTo>
                    <a:pt x="387" y="204"/>
                    <a:pt x="387" y="204"/>
                    <a:pt x="387" y="204"/>
                  </a:cubicBezTo>
                  <a:cubicBezTo>
                    <a:pt x="385" y="204"/>
                    <a:pt x="385" y="204"/>
                    <a:pt x="385" y="204"/>
                  </a:cubicBezTo>
                  <a:cubicBezTo>
                    <a:pt x="387" y="202"/>
                    <a:pt x="387" y="202"/>
                    <a:pt x="387" y="202"/>
                  </a:cubicBezTo>
                  <a:cubicBezTo>
                    <a:pt x="380" y="203"/>
                    <a:pt x="383" y="191"/>
                    <a:pt x="377" y="193"/>
                  </a:cubicBezTo>
                  <a:cubicBezTo>
                    <a:pt x="378" y="192"/>
                    <a:pt x="378" y="192"/>
                    <a:pt x="378" y="192"/>
                  </a:cubicBezTo>
                  <a:cubicBezTo>
                    <a:pt x="377" y="189"/>
                    <a:pt x="377" y="189"/>
                    <a:pt x="377" y="189"/>
                  </a:cubicBezTo>
                  <a:cubicBezTo>
                    <a:pt x="378" y="188"/>
                    <a:pt x="378" y="188"/>
                    <a:pt x="378" y="188"/>
                  </a:cubicBezTo>
                  <a:cubicBezTo>
                    <a:pt x="375" y="188"/>
                    <a:pt x="373" y="188"/>
                    <a:pt x="372" y="188"/>
                  </a:cubicBezTo>
                  <a:cubicBezTo>
                    <a:pt x="372" y="187"/>
                    <a:pt x="372" y="187"/>
                    <a:pt x="372" y="187"/>
                  </a:cubicBezTo>
                  <a:cubicBezTo>
                    <a:pt x="370" y="187"/>
                    <a:pt x="369" y="187"/>
                    <a:pt x="369" y="187"/>
                  </a:cubicBezTo>
                  <a:cubicBezTo>
                    <a:pt x="369" y="186"/>
                    <a:pt x="369" y="186"/>
                    <a:pt x="369" y="186"/>
                  </a:cubicBezTo>
                  <a:cubicBezTo>
                    <a:pt x="366" y="185"/>
                    <a:pt x="365" y="187"/>
                    <a:pt x="365" y="187"/>
                  </a:cubicBezTo>
                  <a:cubicBezTo>
                    <a:pt x="363" y="183"/>
                    <a:pt x="363" y="183"/>
                    <a:pt x="363" y="183"/>
                  </a:cubicBezTo>
                  <a:cubicBezTo>
                    <a:pt x="362" y="183"/>
                    <a:pt x="362" y="183"/>
                    <a:pt x="362" y="183"/>
                  </a:cubicBezTo>
                  <a:cubicBezTo>
                    <a:pt x="362" y="177"/>
                    <a:pt x="365" y="169"/>
                    <a:pt x="360" y="168"/>
                  </a:cubicBezTo>
                  <a:cubicBezTo>
                    <a:pt x="360" y="169"/>
                    <a:pt x="360" y="169"/>
                    <a:pt x="360" y="169"/>
                  </a:cubicBezTo>
                  <a:cubicBezTo>
                    <a:pt x="359" y="168"/>
                    <a:pt x="360" y="167"/>
                    <a:pt x="359" y="167"/>
                  </a:cubicBezTo>
                  <a:cubicBezTo>
                    <a:pt x="357" y="167"/>
                    <a:pt x="357" y="167"/>
                    <a:pt x="357" y="167"/>
                  </a:cubicBezTo>
                  <a:cubicBezTo>
                    <a:pt x="357" y="166"/>
                    <a:pt x="357" y="166"/>
                    <a:pt x="357" y="166"/>
                  </a:cubicBezTo>
                  <a:cubicBezTo>
                    <a:pt x="356" y="166"/>
                    <a:pt x="356" y="166"/>
                    <a:pt x="356" y="166"/>
                  </a:cubicBezTo>
                  <a:cubicBezTo>
                    <a:pt x="356" y="160"/>
                    <a:pt x="353" y="158"/>
                    <a:pt x="353" y="155"/>
                  </a:cubicBezTo>
                  <a:cubicBezTo>
                    <a:pt x="352" y="156"/>
                    <a:pt x="352" y="156"/>
                    <a:pt x="352" y="156"/>
                  </a:cubicBezTo>
                  <a:cubicBezTo>
                    <a:pt x="352" y="155"/>
                    <a:pt x="352" y="155"/>
                    <a:pt x="352" y="155"/>
                  </a:cubicBezTo>
                  <a:cubicBezTo>
                    <a:pt x="349" y="155"/>
                    <a:pt x="350" y="155"/>
                    <a:pt x="350" y="155"/>
                  </a:cubicBezTo>
                  <a:cubicBezTo>
                    <a:pt x="350" y="154"/>
                    <a:pt x="350" y="154"/>
                    <a:pt x="350" y="154"/>
                  </a:cubicBezTo>
                  <a:cubicBezTo>
                    <a:pt x="349" y="154"/>
                    <a:pt x="349" y="154"/>
                    <a:pt x="349" y="154"/>
                  </a:cubicBezTo>
                  <a:cubicBezTo>
                    <a:pt x="348" y="150"/>
                    <a:pt x="347" y="148"/>
                    <a:pt x="347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1"/>
                    <a:pt x="340" y="140"/>
                    <a:pt x="342" y="138"/>
                  </a:cubicBezTo>
                  <a:cubicBezTo>
                    <a:pt x="344" y="139"/>
                    <a:pt x="344" y="137"/>
                    <a:pt x="344" y="137"/>
                  </a:cubicBezTo>
                  <a:cubicBezTo>
                    <a:pt x="341" y="134"/>
                    <a:pt x="342" y="134"/>
                    <a:pt x="342" y="134"/>
                  </a:cubicBezTo>
                  <a:cubicBezTo>
                    <a:pt x="345" y="133"/>
                    <a:pt x="347" y="135"/>
                    <a:pt x="347" y="135"/>
                  </a:cubicBezTo>
                  <a:cubicBezTo>
                    <a:pt x="347" y="134"/>
                    <a:pt x="347" y="134"/>
                    <a:pt x="347" y="134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2"/>
                    <a:pt x="350" y="132"/>
                    <a:pt x="350" y="132"/>
                  </a:cubicBezTo>
                  <a:cubicBezTo>
                    <a:pt x="354" y="133"/>
                    <a:pt x="354" y="134"/>
                    <a:pt x="355" y="134"/>
                  </a:cubicBezTo>
                  <a:cubicBezTo>
                    <a:pt x="357" y="128"/>
                    <a:pt x="359" y="126"/>
                    <a:pt x="360" y="126"/>
                  </a:cubicBezTo>
                  <a:cubicBezTo>
                    <a:pt x="360" y="125"/>
                    <a:pt x="360" y="125"/>
                    <a:pt x="360" y="125"/>
                  </a:cubicBezTo>
                  <a:cubicBezTo>
                    <a:pt x="365" y="124"/>
                    <a:pt x="365" y="127"/>
                    <a:pt x="365" y="129"/>
                  </a:cubicBezTo>
                  <a:cubicBezTo>
                    <a:pt x="370" y="128"/>
                    <a:pt x="375" y="130"/>
                    <a:pt x="376" y="131"/>
                  </a:cubicBezTo>
                  <a:cubicBezTo>
                    <a:pt x="376" y="130"/>
                    <a:pt x="376" y="130"/>
                    <a:pt x="376" y="130"/>
                  </a:cubicBezTo>
                  <a:cubicBezTo>
                    <a:pt x="379" y="130"/>
                    <a:pt x="378" y="130"/>
                    <a:pt x="378" y="130"/>
                  </a:cubicBezTo>
                  <a:cubicBezTo>
                    <a:pt x="378" y="125"/>
                    <a:pt x="386" y="124"/>
                    <a:pt x="387" y="124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9" y="123"/>
                    <a:pt x="390" y="123"/>
                    <a:pt x="390" y="123"/>
                  </a:cubicBezTo>
                  <a:cubicBezTo>
                    <a:pt x="390" y="122"/>
                    <a:pt x="390" y="122"/>
                    <a:pt x="390" y="122"/>
                  </a:cubicBezTo>
                  <a:cubicBezTo>
                    <a:pt x="393" y="122"/>
                    <a:pt x="393" y="122"/>
                    <a:pt x="394" y="122"/>
                  </a:cubicBezTo>
                  <a:cubicBezTo>
                    <a:pt x="394" y="121"/>
                    <a:pt x="394" y="121"/>
                    <a:pt x="394" y="121"/>
                  </a:cubicBezTo>
                  <a:cubicBezTo>
                    <a:pt x="393" y="121"/>
                    <a:pt x="393" y="121"/>
                    <a:pt x="393" y="121"/>
                  </a:cubicBezTo>
                  <a:cubicBezTo>
                    <a:pt x="394" y="119"/>
                    <a:pt x="394" y="119"/>
                    <a:pt x="394" y="118"/>
                  </a:cubicBezTo>
                  <a:cubicBezTo>
                    <a:pt x="389" y="119"/>
                    <a:pt x="388" y="119"/>
                    <a:pt x="387" y="118"/>
                  </a:cubicBezTo>
                  <a:cubicBezTo>
                    <a:pt x="387" y="115"/>
                    <a:pt x="387" y="116"/>
                    <a:pt x="387" y="116"/>
                  </a:cubicBezTo>
                  <a:cubicBezTo>
                    <a:pt x="384" y="116"/>
                    <a:pt x="385" y="116"/>
                    <a:pt x="384" y="116"/>
                  </a:cubicBezTo>
                  <a:cubicBezTo>
                    <a:pt x="384" y="113"/>
                    <a:pt x="384" y="114"/>
                    <a:pt x="384" y="113"/>
                  </a:cubicBezTo>
                  <a:cubicBezTo>
                    <a:pt x="382" y="116"/>
                    <a:pt x="380" y="114"/>
                    <a:pt x="379" y="115"/>
                  </a:cubicBezTo>
                  <a:cubicBezTo>
                    <a:pt x="380" y="111"/>
                    <a:pt x="378" y="110"/>
                    <a:pt x="377" y="110"/>
                  </a:cubicBezTo>
                  <a:cubicBezTo>
                    <a:pt x="377" y="109"/>
                    <a:pt x="377" y="109"/>
                    <a:pt x="377" y="109"/>
                  </a:cubicBezTo>
                  <a:cubicBezTo>
                    <a:pt x="376" y="109"/>
                    <a:pt x="376" y="109"/>
                    <a:pt x="376" y="109"/>
                  </a:cubicBezTo>
                  <a:cubicBezTo>
                    <a:pt x="376" y="106"/>
                    <a:pt x="376" y="105"/>
                    <a:pt x="376" y="105"/>
                  </a:cubicBezTo>
                  <a:cubicBezTo>
                    <a:pt x="378" y="105"/>
                    <a:pt x="378" y="103"/>
                    <a:pt x="378" y="104"/>
                  </a:cubicBezTo>
                  <a:cubicBezTo>
                    <a:pt x="376" y="104"/>
                    <a:pt x="376" y="104"/>
                    <a:pt x="376" y="104"/>
                  </a:cubicBezTo>
                  <a:cubicBezTo>
                    <a:pt x="376" y="101"/>
                    <a:pt x="376" y="102"/>
                    <a:pt x="376" y="102"/>
                  </a:cubicBezTo>
                  <a:cubicBezTo>
                    <a:pt x="382" y="102"/>
                    <a:pt x="385" y="96"/>
                    <a:pt x="388" y="98"/>
                  </a:cubicBezTo>
                  <a:cubicBezTo>
                    <a:pt x="388" y="101"/>
                    <a:pt x="388" y="101"/>
                    <a:pt x="388" y="102"/>
                  </a:cubicBezTo>
                  <a:cubicBezTo>
                    <a:pt x="391" y="102"/>
                    <a:pt x="390" y="102"/>
                    <a:pt x="390" y="102"/>
                  </a:cubicBezTo>
                  <a:cubicBezTo>
                    <a:pt x="390" y="104"/>
                    <a:pt x="390" y="104"/>
                    <a:pt x="390" y="104"/>
                  </a:cubicBezTo>
                  <a:cubicBezTo>
                    <a:pt x="395" y="104"/>
                    <a:pt x="398" y="102"/>
                    <a:pt x="401" y="103"/>
                  </a:cubicBezTo>
                  <a:cubicBezTo>
                    <a:pt x="401" y="102"/>
                    <a:pt x="401" y="102"/>
                    <a:pt x="401" y="102"/>
                  </a:cubicBezTo>
                  <a:cubicBezTo>
                    <a:pt x="407" y="99"/>
                    <a:pt x="406" y="102"/>
                    <a:pt x="409" y="102"/>
                  </a:cubicBezTo>
                  <a:cubicBezTo>
                    <a:pt x="409" y="103"/>
                    <a:pt x="409" y="103"/>
                    <a:pt x="409" y="103"/>
                  </a:cubicBezTo>
                  <a:cubicBezTo>
                    <a:pt x="410" y="101"/>
                    <a:pt x="411" y="102"/>
                    <a:pt x="411" y="102"/>
                  </a:cubicBezTo>
                  <a:cubicBezTo>
                    <a:pt x="410" y="103"/>
                    <a:pt x="410" y="103"/>
                    <a:pt x="410" y="103"/>
                  </a:cubicBezTo>
                  <a:cubicBezTo>
                    <a:pt x="413" y="103"/>
                    <a:pt x="412" y="103"/>
                    <a:pt x="413" y="103"/>
                  </a:cubicBezTo>
                  <a:cubicBezTo>
                    <a:pt x="413" y="104"/>
                    <a:pt x="413" y="104"/>
                    <a:pt x="413" y="104"/>
                  </a:cubicBezTo>
                  <a:cubicBezTo>
                    <a:pt x="415" y="104"/>
                    <a:pt x="415" y="102"/>
                    <a:pt x="415" y="103"/>
                  </a:cubicBezTo>
                  <a:cubicBezTo>
                    <a:pt x="413" y="101"/>
                    <a:pt x="414" y="101"/>
                    <a:pt x="414" y="100"/>
                  </a:cubicBezTo>
                  <a:cubicBezTo>
                    <a:pt x="415" y="100"/>
                    <a:pt x="415" y="100"/>
                    <a:pt x="415" y="100"/>
                  </a:cubicBezTo>
                  <a:cubicBezTo>
                    <a:pt x="415" y="96"/>
                    <a:pt x="415" y="97"/>
                    <a:pt x="415" y="96"/>
                  </a:cubicBezTo>
                  <a:cubicBezTo>
                    <a:pt x="416" y="96"/>
                    <a:pt x="416" y="96"/>
                    <a:pt x="416" y="96"/>
                  </a:cubicBezTo>
                  <a:cubicBezTo>
                    <a:pt x="416" y="94"/>
                    <a:pt x="416" y="94"/>
                    <a:pt x="416" y="94"/>
                  </a:cubicBezTo>
                  <a:cubicBezTo>
                    <a:pt x="417" y="94"/>
                    <a:pt x="417" y="94"/>
                    <a:pt x="417" y="94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21" y="93"/>
                    <a:pt x="422" y="91"/>
                    <a:pt x="423" y="92"/>
                  </a:cubicBezTo>
                  <a:cubicBezTo>
                    <a:pt x="423" y="89"/>
                    <a:pt x="423" y="90"/>
                    <a:pt x="423" y="90"/>
                  </a:cubicBezTo>
                  <a:cubicBezTo>
                    <a:pt x="425" y="90"/>
                    <a:pt x="425" y="90"/>
                    <a:pt x="425" y="90"/>
                  </a:cubicBezTo>
                  <a:cubicBezTo>
                    <a:pt x="425" y="89"/>
                    <a:pt x="425" y="89"/>
                    <a:pt x="425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6" y="87"/>
                    <a:pt x="426" y="87"/>
                    <a:pt x="426" y="87"/>
                  </a:cubicBezTo>
                  <a:cubicBezTo>
                    <a:pt x="427" y="87"/>
                    <a:pt x="427" y="87"/>
                    <a:pt x="427" y="87"/>
                  </a:cubicBezTo>
                  <a:cubicBezTo>
                    <a:pt x="427" y="84"/>
                    <a:pt x="429" y="85"/>
                    <a:pt x="429" y="85"/>
                  </a:cubicBezTo>
                  <a:cubicBezTo>
                    <a:pt x="429" y="80"/>
                    <a:pt x="431" y="77"/>
                    <a:pt x="430" y="74"/>
                  </a:cubicBezTo>
                  <a:cubicBezTo>
                    <a:pt x="435" y="72"/>
                    <a:pt x="434" y="74"/>
                    <a:pt x="436" y="73"/>
                  </a:cubicBezTo>
                  <a:cubicBezTo>
                    <a:pt x="435" y="72"/>
                    <a:pt x="435" y="72"/>
                    <a:pt x="435" y="72"/>
                  </a:cubicBezTo>
                  <a:cubicBezTo>
                    <a:pt x="436" y="72"/>
                    <a:pt x="436" y="72"/>
                    <a:pt x="436" y="72"/>
                  </a:cubicBezTo>
                  <a:cubicBezTo>
                    <a:pt x="436" y="68"/>
                    <a:pt x="437" y="65"/>
                    <a:pt x="439" y="66"/>
                  </a:cubicBezTo>
                  <a:cubicBezTo>
                    <a:pt x="439" y="63"/>
                    <a:pt x="437" y="64"/>
                    <a:pt x="438" y="64"/>
                  </a:cubicBezTo>
                  <a:cubicBezTo>
                    <a:pt x="439" y="62"/>
                    <a:pt x="439" y="62"/>
                    <a:pt x="439" y="61"/>
                  </a:cubicBezTo>
                  <a:cubicBezTo>
                    <a:pt x="442" y="61"/>
                    <a:pt x="441" y="61"/>
                    <a:pt x="441" y="61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5" y="59"/>
                    <a:pt x="445" y="57"/>
                    <a:pt x="447" y="58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50" y="57"/>
                    <a:pt x="449" y="58"/>
                    <a:pt x="451" y="58"/>
                  </a:cubicBezTo>
                  <a:cubicBezTo>
                    <a:pt x="451" y="59"/>
                    <a:pt x="451" y="59"/>
                    <a:pt x="451" y="59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2" y="58"/>
                    <a:pt x="452" y="58"/>
                    <a:pt x="452" y="58"/>
                  </a:cubicBezTo>
                  <a:cubicBezTo>
                    <a:pt x="453" y="58"/>
                    <a:pt x="453" y="58"/>
                    <a:pt x="453" y="58"/>
                  </a:cubicBezTo>
                  <a:cubicBezTo>
                    <a:pt x="453" y="57"/>
                    <a:pt x="453" y="57"/>
                    <a:pt x="453" y="57"/>
                  </a:cubicBezTo>
                  <a:cubicBezTo>
                    <a:pt x="456" y="56"/>
                    <a:pt x="457" y="53"/>
                    <a:pt x="458" y="54"/>
                  </a:cubicBezTo>
                  <a:cubicBezTo>
                    <a:pt x="458" y="53"/>
                    <a:pt x="458" y="53"/>
                    <a:pt x="458" y="53"/>
                  </a:cubicBezTo>
                  <a:cubicBezTo>
                    <a:pt x="459" y="53"/>
                    <a:pt x="459" y="53"/>
                    <a:pt x="459" y="53"/>
                  </a:cubicBezTo>
                  <a:cubicBezTo>
                    <a:pt x="459" y="52"/>
                    <a:pt x="459" y="52"/>
                    <a:pt x="459" y="52"/>
                  </a:cubicBezTo>
                  <a:cubicBezTo>
                    <a:pt x="460" y="52"/>
                    <a:pt x="460" y="52"/>
                    <a:pt x="460" y="52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61" y="51"/>
                    <a:pt x="461" y="51"/>
                    <a:pt x="461" y="51"/>
                  </a:cubicBezTo>
                  <a:cubicBezTo>
                    <a:pt x="461" y="49"/>
                    <a:pt x="461" y="49"/>
                    <a:pt x="461" y="49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2" y="48"/>
                    <a:pt x="462" y="48"/>
                    <a:pt x="462" y="48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4" y="47"/>
                    <a:pt x="464" y="47"/>
                    <a:pt x="464" y="47"/>
                  </a:cubicBezTo>
                  <a:cubicBezTo>
                    <a:pt x="465" y="47"/>
                    <a:pt x="465" y="47"/>
                    <a:pt x="465" y="47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8" y="46"/>
                    <a:pt x="467" y="46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70" y="45"/>
                    <a:pt x="471" y="45"/>
                    <a:pt x="472" y="45"/>
                  </a:cubicBezTo>
                  <a:cubicBezTo>
                    <a:pt x="472" y="43"/>
                    <a:pt x="472" y="43"/>
                    <a:pt x="472" y="43"/>
                  </a:cubicBezTo>
                  <a:cubicBezTo>
                    <a:pt x="475" y="43"/>
                    <a:pt x="475" y="43"/>
                    <a:pt x="476" y="43"/>
                  </a:cubicBezTo>
                  <a:cubicBezTo>
                    <a:pt x="476" y="42"/>
                    <a:pt x="476" y="42"/>
                    <a:pt x="476" y="42"/>
                  </a:cubicBezTo>
                  <a:cubicBezTo>
                    <a:pt x="480" y="41"/>
                    <a:pt x="482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8" y="40"/>
                    <a:pt x="489" y="40"/>
                    <a:pt x="490" y="40"/>
                  </a:cubicBezTo>
                  <a:cubicBezTo>
                    <a:pt x="490" y="39"/>
                    <a:pt x="490" y="39"/>
                    <a:pt x="490" y="39"/>
                  </a:cubicBezTo>
                  <a:cubicBezTo>
                    <a:pt x="491" y="39"/>
                    <a:pt x="491" y="39"/>
                    <a:pt x="491" y="39"/>
                  </a:cubicBezTo>
                  <a:cubicBezTo>
                    <a:pt x="491" y="38"/>
                    <a:pt x="491" y="38"/>
                    <a:pt x="491" y="38"/>
                  </a:cubicBezTo>
                  <a:cubicBezTo>
                    <a:pt x="492" y="38"/>
                    <a:pt x="492" y="38"/>
                    <a:pt x="492" y="38"/>
                  </a:cubicBezTo>
                  <a:cubicBezTo>
                    <a:pt x="492" y="36"/>
                    <a:pt x="492" y="36"/>
                    <a:pt x="492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1" y="34"/>
                    <a:pt x="493" y="33"/>
                    <a:pt x="492" y="33"/>
                  </a:cubicBezTo>
                  <a:cubicBezTo>
                    <a:pt x="491" y="33"/>
                    <a:pt x="491" y="33"/>
                    <a:pt x="491" y="33"/>
                  </a:cubicBezTo>
                  <a:cubicBezTo>
                    <a:pt x="491" y="32"/>
                    <a:pt x="491" y="32"/>
                    <a:pt x="491" y="32"/>
                  </a:cubicBezTo>
                  <a:cubicBezTo>
                    <a:pt x="488" y="32"/>
                    <a:pt x="487" y="32"/>
                    <a:pt x="486" y="32"/>
                  </a:cubicBezTo>
                  <a:cubicBezTo>
                    <a:pt x="486" y="30"/>
                    <a:pt x="486" y="30"/>
                    <a:pt x="486" y="30"/>
                  </a:cubicBezTo>
                  <a:cubicBezTo>
                    <a:pt x="485" y="30"/>
                    <a:pt x="485" y="30"/>
                    <a:pt x="485" y="30"/>
                  </a:cubicBezTo>
                  <a:cubicBezTo>
                    <a:pt x="485" y="28"/>
                    <a:pt x="485" y="28"/>
                    <a:pt x="485" y="28"/>
                  </a:cubicBezTo>
                  <a:cubicBezTo>
                    <a:pt x="482" y="28"/>
                    <a:pt x="483" y="28"/>
                    <a:pt x="483" y="28"/>
                  </a:cubicBezTo>
                  <a:cubicBezTo>
                    <a:pt x="483" y="27"/>
                    <a:pt x="483" y="27"/>
                    <a:pt x="483" y="27"/>
                  </a:cubicBezTo>
                  <a:cubicBezTo>
                    <a:pt x="480" y="27"/>
                    <a:pt x="481" y="27"/>
                    <a:pt x="480" y="27"/>
                  </a:cubicBezTo>
                  <a:cubicBezTo>
                    <a:pt x="480" y="26"/>
                    <a:pt x="480" y="26"/>
                    <a:pt x="480" y="26"/>
                  </a:cubicBezTo>
                  <a:cubicBezTo>
                    <a:pt x="479" y="26"/>
                    <a:pt x="479" y="26"/>
                    <a:pt x="479" y="26"/>
                  </a:cubicBezTo>
                  <a:cubicBezTo>
                    <a:pt x="479" y="22"/>
                    <a:pt x="477" y="24"/>
                    <a:pt x="477" y="23"/>
                  </a:cubicBezTo>
                  <a:cubicBezTo>
                    <a:pt x="477" y="22"/>
                    <a:pt x="477" y="22"/>
                    <a:pt x="477" y="22"/>
                  </a:cubicBezTo>
                  <a:cubicBezTo>
                    <a:pt x="474" y="22"/>
                    <a:pt x="475" y="22"/>
                    <a:pt x="474" y="22"/>
                  </a:cubicBezTo>
                  <a:cubicBezTo>
                    <a:pt x="474" y="21"/>
                    <a:pt x="474" y="21"/>
                    <a:pt x="474" y="21"/>
                  </a:cubicBezTo>
                  <a:cubicBezTo>
                    <a:pt x="473" y="21"/>
                    <a:pt x="473" y="21"/>
                    <a:pt x="473" y="21"/>
                  </a:cubicBezTo>
                  <a:cubicBezTo>
                    <a:pt x="473" y="22"/>
                    <a:pt x="473" y="22"/>
                    <a:pt x="473" y="22"/>
                  </a:cubicBezTo>
                  <a:cubicBezTo>
                    <a:pt x="472" y="22"/>
                    <a:pt x="472" y="22"/>
                    <a:pt x="472" y="22"/>
                  </a:cubicBezTo>
                  <a:cubicBezTo>
                    <a:pt x="472" y="21"/>
                    <a:pt x="472" y="21"/>
                    <a:pt x="472" y="21"/>
                  </a:cubicBezTo>
                  <a:cubicBezTo>
                    <a:pt x="473" y="21"/>
                    <a:pt x="473" y="21"/>
                    <a:pt x="473" y="21"/>
                  </a:cubicBezTo>
                  <a:cubicBezTo>
                    <a:pt x="473" y="17"/>
                    <a:pt x="473" y="14"/>
                    <a:pt x="473" y="13"/>
                  </a:cubicBezTo>
                  <a:cubicBezTo>
                    <a:pt x="472" y="13"/>
                    <a:pt x="472" y="13"/>
                    <a:pt x="472" y="13"/>
                  </a:cubicBezTo>
                  <a:cubicBezTo>
                    <a:pt x="472" y="11"/>
                    <a:pt x="472" y="11"/>
                    <a:pt x="472" y="11"/>
                  </a:cubicBezTo>
                  <a:cubicBezTo>
                    <a:pt x="471" y="11"/>
                    <a:pt x="471" y="11"/>
                    <a:pt x="471" y="11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68" y="10"/>
                    <a:pt x="469" y="10"/>
                    <a:pt x="468" y="10"/>
                  </a:cubicBezTo>
                  <a:cubicBezTo>
                    <a:pt x="468" y="7"/>
                    <a:pt x="468" y="8"/>
                    <a:pt x="468" y="8"/>
                  </a:cubicBezTo>
                  <a:cubicBezTo>
                    <a:pt x="466" y="8"/>
                    <a:pt x="465" y="8"/>
                    <a:pt x="465" y="8"/>
                  </a:cubicBezTo>
                  <a:cubicBezTo>
                    <a:pt x="465" y="5"/>
                    <a:pt x="465" y="6"/>
                    <a:pt x="465" y="6"/>
                  </a:cubicBezTo>
                  <a:cubicBezTo>
                    <a:pt x="462" y="6"/>
                    <a:pt x="462" y="6"/>
                    <a:pt x="461" y="6"/>
                  </a:cubicBezTo>
                  <a:cubicBezTo>
                    <a:pt x="461" y="4"/>
                    <a:pt x="461" y="4"/>
                    <a:pt x="461" y="4"/>
                  </a:cubicBezTo>
                  <a:cubicBezTo>
                    <a:pt x="459" y="4"/>
                    <a:pt x="459" y="4"/>
                    <a:pt x="459" y="4"/>
                  </a:cubicBezTo>
                  <a:cubicBezTo>
                    <a:pt x="459" y="3"/>
                    <a:pt x="459" y="3"/>
                    <a:pt x="459" y="3"/>
                  </a:cubicBezTo>
                  <a:cubicBezTo>
                    <a:pt x="458" y="3"/>
                    <a:pt x="458" y="3"/>
                    <a:pt x="458" y="3"/>
                  </a:cubicBezTo>
                  <a:cubicBezTo>
                    <a:pt x="458" y="2"/>
                    <a:pt x="458" y="2"/>
                    <a:pt x="458" y="2"/>
                  </a:cubicBezTo>
                  <a:cubicBezTo>
                    <a:pt x="457" y="2"/>
                    <a:pt x="457" y="2"/>
                    <a:pt x="457" y="2"/>
                  </a:cubicBezTo>
                  <a:cubicBezTo>
                    <a:pt x="457" y="1"/>
                    <a:pt x="457" y="1"/>
                    <a:pt x="457" y="1"/>
                  </a:cubicBezTo>
                  <a:cubicBezTo>
                    <a:pt x="454" y="0"/>
                    <a:pt x="453" y="2"/>
                    <a:pt x="453" y="2"/>
                  </a:cubicBezTo>
                  <a:lnTo>
                    <a:pt x="454" y="2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6" name="Freeform 22192">
              <a:extLst>
                <a:ext uri="{FF2B5EF4-FFF2-40B4-BE49-F238E27FC236}">
                  <a16:creationId xmlns:a16="http://schemas.microsoft.com/office/drawing/2014/main" id="{08DD376A-F387-3A3C-FCC5-3FC2594BA9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3748420" y="2107148"/>
              <a:ext cx="459398" cy="387649"/>
            </a:xfrm>
            <a:custGeom>
              <a:avLst/>
              <a:gdLst>
                <a:gd name="T0" fmla="*/ 212 w 754"/>
                <a:gd name="T1" fmla="*/ 29 h 631"/>
                <a:gd name="T2" fmla="*/ 179 w 754"/>
                <a:gd name="T3" fmla="*/ 37 h 631"/>
                <a:gd name="T4" fmla="*/ 186 w 754"/>
                <a:gd name="T5" fmla="*/ 115 h 631"/>
                <a:gd name="T6" fmla="*/ 176 w 754"/>
                <a:gd name="T7" fmla="*/ 106 h 631"/>
                <a:gd name="T8" fmla="*/ 173 w 754"/>
                <a:gd name="T9" fmla="*/ 84 h 631"/>
                <a:gd name="T10" fmla="*/ 166 w 754"/>
                <a:gd name="T11" fmla="*/ 75 h 631"/>
                <a:gd name="T12" fmla="*/ 135 w 754"/>
                <a:gd name="T13" fmla="*/ 32 h 631"/>
                <a:gd name="T14" fmla="*/ 110 w 754"/>
                <a:gd name="T15" fmla="*/ 55 h 631"/>
                <a:gd name="T16" fmla="*/ 98 w 754"/>
                <a:gd name="T17" fmla="*/ 61 h 631"/>
                <a:gd name="T18" fmla="*/ 106 w 754"/>
                <a:gd name="T19" fmla="*/ 113 h 631"/>
                <a:gd name="T20" fmla="*/ 78 w 754"/>
                <a:gd name="T21" fmla="*/ 74 h 631"/>
                <a:gd name="T22" fmla="*/ 52 w 754"/>
                <a:gd name="T23" fmla="*/ 96 h 631"/>
                <a:gd name="T24" fmla="*/ 52 w 754"/>
                <a:gd name="T25" fmla="*/ 137 h 631"/>
                <a:gd name="T26" fmla="*/ 128 w 754"/>
                <a:gd name="T27" fmla="*/ 142 h 631"/>
                <a:gd name="T28" fmla="*/ 150 w 754"/>
                <a:gd name="T29" fmla="*/ 146 h 631"/>
                <a:gd name="T30" fmla="*/ 167 w 754"/>
                <a:gd name="T31" fmla="*/ 170 h 631"/>
                <a:gd name="T32" fmla="*/ 182 w 754"/>
                <a:gd name="T33" fmla="*/ 178 h 631"/>
                <a:gd name="T34" fmla="*/ 141 w 754"/>
                <a:gd name="T35" fmla="*/ 212 h 631"/>
                <a:gd name="T36" fmla="*/ 171 w 754"/>
                <a:gd name="T37" fmla="*/ 243 h 631"/>
                <a:gd name="T38" fmla="*/ 136 w 754"/>
                <a:gd name="T39" fmla="*/ 252 h 631"/>
                <a:gd name="T40" fmla="*/ 99 w 754"/>
                <a:gd name="T41" fmla="*/ 231 h 631"/>
                <a:gd name="T42" fmla="*/ 66 w 754"/>
                <a:gd name="T43" fmla="*/ 225 h 631"/>
                <a:gd name="T44" fmla="*/ 13 w 754"/>
                <a:gd name="T45" fmla="*/ 216 h 631"/>
                <a:gd name="T46" fmla="*/ 64 w 754"/>
                <a:gd name="T47" fmla="*/ 265 h 631"/>
                <a:gd name="T48" fmla="*/ 100 w 754"/>
                <a:gd name="T49" fmla="*/ 300 h 631"/>
                <a:gd name="T50" fmla="*/ 109 w 754"/>
                <a:gd name="T51" fmla="*/ 341 h 631"/>
                <a:gd name="T52" fmla="*/ 90 w 754"/>
                <a:gd name="T53" fmla="*/ 370 h 631"/>
                <a:gd name="T54" fmla="*/ 107 w 754"/>
                <a:gd name="T55" fmla="*/ 383 h 631"/>
                <a:gd name="T56" fmla="*/ 88 w 754"/>
                <a:gd name="T57" fmla="*/ 408 h 631"/>
                <a:gd name="T58" fmla="*/ 35 w 754"/>
                <a:gd name="T59" fmla="*/ 394 h 631"/>
                <a:gd name="T60" fmla="*/ 40 w 754"/>
                <a:gd name="T61" fmla="*/ 438 h 631"/>
                <a:gd name="T62" fmla="*/ 157 w 754"/>
                <a:gd name="T63" fmla="*/ 540 h 631"/>
                <a:gd name="T64" fmla="*/ 245 w 754"/>
                <a:gd name="T65" fmla="*/ 616 h 631"/>
                <a:gd name="T66" fmla="*/ 432 w 754"/>
                <a:gd name="T67" fmla="*/ 607 h 631"/>
                <a:gd name="T68" fmla="*/ 523 w 754"/>
                <a:gd name="T69" fmla="*/ 581 h 631"/>
                <a:gd name="T70" fmla="*/ 563 w 754"/>
                <a:gd name="T71" fmla="*/ 577 h 631"/>
                <a:gd name="T72" fmla="*/ 603 w 754"/>
                <a:gd name="T73" fmla="*/ 573 h 631"/>
                <a:gd name="T74" fmla="*/ 630 w 754"/>
                <a:gd name="T75" fmla="*/ 553 h 631"/>
                <a:gd name="T76" fmla="*/ 654 w 754"/>
                <a:gd name="T77" fmla="*/ 514 h 631"/>
                <a:gd name="T78" fmla="*/ 694 w 754"/>
                <a:gd name="T79" fmla="*/ 520 h 631"/>
                <a:gd name="T80" fmla="*/ 698 w 754"/>
                <a:gd name="T81" fmla="*/ 489 h 631"/>
                <a:gd name="T82" fmla="*/ 735 w 754"/>
                <a:gd name="T83" fmla="*/ 478 h 631"/>
                <a:gd name="T84" fmla="*/ 738 w 754"/>
                <a:gd name="T85" fmla="*/ 460 h 631"/>
                <a:gd name="T86" fmla="*/ 747 w 754"/>
                <a:gd name="T87" fmla="*/ 426 h 631"/>
                <a:gd name="T88" fmla="*/ 713 w 754"/>
                <a:gd name="T89" fmla="*/ 367 h 631"/>
                <a:gd name="T90" fmla="*/ 698 w 754"/>
                <a:gd name="T91" fmla="*/ 329 h 631"/>
                <a:gd name="T92" fmla="*/ 705 w 754"/>
                <a:gd name="T93" fmla="*/ 268 h 631"/>
                <a:gd name="T94" fmla="*/ 677 w 754"/>
                <a:gd name="T95" fmla="*/ 260 h 631"/>
                <a:gd name="T96" fmla="*/ 653 w 754"/>
                <a:gd name="T97" fmla="*/ 208 h 631"/>
                <a:gd name="T98" fmla="*/ 615 w 754"/>
                <a:gd name="T99" fmla="*/ 179 h 631"/>
                <a:gd name="T100" fmla="*/ 550 w 754"/>
                <a:gd name="T101" fmla="*/ 214 h 631"/>
                <a:gd name="T102" fmla="*/ 485 w 754"/>
                <a:gd name="T103" fmla="*/ 186 h 631"/>
                <a:gd name="T104" fmla="*/ 464 w 754"/>
                <a:gd name="T105" fmla="*/ 242 h 631"/>
                <a:gd name="T106" fmla="*/ 442 w 754"/>
                <a:gd name="T107" fmla="*/ 171 h 631"/>
                <a:gd name="T108" fmla="*/ 384 w 754"/>
                <a:gd name="T109" fmla="*/ 214 h 631"/>
                <a:gd name="T110" fmla="*/ 346 w 754"/>
                <a:gd name="T111" fmla="*/ 141 h 631"/>
                <a:gd name="T112" fmla="*/ 283 w 754"/>
                <a:gd name="T113" fmla="*/ 212 h 631"/>
                <a:gd name="T114" fmla="*/ 233 w 754"/>
                <a:gd name="T115" fmla="*/ 243 h 631"/>
                <a:gd name="T116" fmla="*/ 237 w 754"/>
                <a:gd name="T117" fmla="*/ 199 h 631"/>
                <a:gd name="T118" fmla="*/ 226 w 754"/>
                <a:gd name="T119" fmla="*/ 160 h 631"/>
                <a:gd name="T120" fmla="*/ 260 w 754"/>
                <a:gd name="T121" fmla="*/ 125 h 631"/>
                <a:gd name="T122" fmla="*/ 252 w 754"/>
                <a:gd name="T123" fmla="*/ 84 h 631"/>
                <a:gd name="T124" fmla="*/ 232 w 754"/>
                <a:gd name="T125" fmla="*/ 19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4" h="631">
                  <a:moveTo>
                    <a:pt x="199" y="4"/>
                  </a:moveTo>
                  <a:cubicBezTo>
                    <a:pt x="198" y="4"/>
                    <a:pt x="198" y="4"/>
                    <a:pt x="198" y="4"/>
                  </a:cubicBezTo>
                  <a:cubicBezTo>
                    <a:pt x="198" y="5"/>
                    <a:pt x="198" y="5"/>
                    <a:pt x="198" y="5"/>
                  </a:cubicBezTo>
                  <a:cubicBezTo>
                    <a:pt x="194" y="4"/>
                    <a:pt x="192" y="2"/>
                    <a:pt x="190" y="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88" y="4"/>
                    <a:pt x="188" y="4"/>
                    <a:pt x="188" y="4"/>
                  </a:cubicBezTo>
                  <a:cubicBezTo>
                    <a:pt x="188" y="1"/>
                    <a:pt x="188" y="0"/>
                    <a:pt x="18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5" y="3"/>
                    <a:pt x="185" y="2"/>
                    <a:pt x="185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6"/>
                    <a:pt x="186" y="8"/>
                    <a:pt x="186" y="10"/>
                  </a:cubicBezTo>
                  <a:cubicBezTo>
                    <a:pt x="188" y="10"/>
                    <a:pt x="188" y="10"/>
                    <a:pt x="188" y="10"/>
                  </a:cubicBezTo>
                  <a:cubicBezTo>
                    <a:pt x="188" y="13"/>
                    <a:pt x="186" y="14"/>
                    <a:pt x="187" y="14"/>
                  </a:cubicBezTo>
                  <a:cubicBezTo>
                    <a:pt x="186" y="14"/>
                    <a:pt x="186" y="14"/>
                    <a:pt x="186" y="14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2" y="16"/>
                    <a:pt x="181" y="16"/>
                    <a:pt x="180" y="16"/>
                  </a:cubicBezTo>
                  <a:cubicBezTo>
                    <a:pt x="180" y="13"/>
                    <a:pt x="180" y="13"/>
                    <a:pt x="180" y="13"/>
                  </a:cubicBezTo>
                  <a:cubicBezTo>
                    <a:pt x="177" y="13"/>
                    <a:pt x="178" y="13"/>
                    <a:pt x="177" y="13"/>
                  </a:cubicBezTo>
                  <a:cubicBezTo>
                    <a:pt x="177" y="10"/>
                    <a:pt x="177" y="11"/>
                    <a:pt x="177" y="11"/>
                  </a:cubicBezTo>
                  <a:cubicBezTo>
                    <a:pt x="176" y="11"/>
                    <a:pt x="176" y="11"/>
                    <a:pt x="176" y="11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13"/>
                    <a:pt x="174" y="14"/>
                    <a:pt x="174" y="14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5" y="17"/>
                    <a:pt x="175" y="16"/>
                    <a:pt x="175" y="17"/>
                  </a:cubicBezTo>
                  <a:cubicBezTo>
                    <a:pt x="176" y="17"/>
                    <a:pt x="176" y="17"/>
                    <a:pt x="176" y="17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177" y="20"/>
                    <a:pt x="177" y="20"/>
                    <a:pt x="177" y="20"/>
                  </a:cubicBezTo>
                  <a:cubicBezTo>
                    <a:pt x="179" y="20"/>
                    <a:pt x="179" y="20"/>
                    <a:pt x="179" y="20"/>
                  </a:cubicBezTo>
                  <a:cubicBezTo>
                    <a:pt x="180" y="23"/>
                    <a:pt x="180" y="24"/>
                    <a:pt x="180" y="25"/>
                  </a:cubicBezTo>
                  <a:cubicBezTo>
                    <a:pt x="183" y="25"/>
                    <a:pt x="182" y="25"/>
                    <a:pt x="182" y="25"/>
                  </a:cubicBezTo>
                  <a:cubicBezTo>
                    <a:pt x="182" y="26"/>
                    <a:pt x="182" y="26"/>
                    <a:pt x="182" y="26"/>
                  </a:cubicBezTo>
                  <a:cubicBezTo>
                    <a:pt x="185" y="26"/>
                    <a:pt x="184" y="26"/>
                    <a:pt x="185" y="26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6" y="27"/>
                    <a:pt x="186" y="27"/>
                    <a:pt x="186" y="27"/>
                  </a:cubicBezTo>
                  <a:cubicBezTo>
                    <a:pt x="186" y="26"/>
                    <a:pt x="186" y="26"/>
                    <a:pt x="186" y="26"/>
                  </a:cubicBezTo>
                  <a:cubicBezTo>
                    <a:pt x="189" y="26"/>
                    <a:pt x="191" y="26"/>
                    <a:pt x="192" y="26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93" y="25"/>
                    <a:pt x="193" y="25"/>
                    <a:pt x="193" y="25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194" y="24"/>
                    <a:pt x="194" y="24"/>
                    <a:pt x="194" y="24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7" y="23"/>
                    <a:pt x="199" y="23"/>
                    <a:pt x="200" y="23"/>
                  </a:cubicBezTo>
                  <a:cubicBezTo>
                    <a:pt x="200" y="21"/>
                    <a:pt x="200" y="21"/>
                    <a:pt x="200" y="21"/>
                  </a:cubicBezTo>
                  <a:cubicBezTo>
                    <a:pt x="203" y="21"/>
                    <a:pt x="202" y="21"/>
                    <a:pt x="202" y="21"/>
                  </a:cubicBezTo>
                  <a:cubicBezTo>
                    <a:pt x="199" y="25"/>
                    <a:pt x="198" y="23"/>
                    <a:pt x="196" y="24"/>
                  </a:cubicBezTo>
                  <a:cubicBezTo>
                    <a:pt x="196" y="27"/>
                    <a:pt x="196" y="26"/>
                    <a:pt x="196" y="26"/>
                  </a:cubicBezTo>
                  <a:cubicBezTo>
                    <a:pt x="195" y="26"/>
                    <a:pt x="195" y="26"/>
                    <a:pt x="195" y="26"/>
                  </a:cubicBezTo>
                  <a:cubicBezTo>
                    <a:pt x="195" y="27"/>
                    <a:pt x="195" y="27"/>
                    <a:pt x="195" y="27"/>
                  </a:cubicBezTo>
                  <a:cubicBezTo>
                    <a:pt x="194" y="27"/>
                    <a:pt x="194" y="27"/>
                    <a:pt x="194" y="27"/>
                  </a:cubicBezTo>
                  <a:cubicBezTo>
                    <a:pt x="194" y="29"/>
                    <a:pt x="194" y="29"/>
                    <a:pt x="194" y="29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5" y="30"/>
                    <a:pt x="195" y="30"/>
                    <a:pt x="195" y="30"/>
                  </a:cubicBezTo>
                  <a:cubicBezTo>
                    <a:pt x="199" y="30"/>
                    <a:pt x="201" y="30"/>
                    <a:pt x="202" y="30"/>
                  </a:cubicBezTo>
                  <a:cubicBezTo>
                    <a:pt x="202" y="29"/>
                    <a:pt x="202" y="29"/>
                    <a:pt x="202" y="29"/>
                  </a:cubicBezTo>
                  <a:cubicBezTo>
                    <a:pt x="203" y="29"/>
                    <a:pt x="203" y="29"/>
                    <a:pt x="203" y="29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6" y="27"/>
                    <a:pt x="206" y="27"/>
                    <a:pt x="206" y="27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9" y="25"/>
                    <a:pt x="208" y="25"/>
                    <a:pt x="208" y="25"/>
                  </a:cubicBezTo>
                  <a:cubicBezTo>
                    <a:pt x="208" y="26"/>
                    <a:pt x="208" y="26"/>
                    <a:pt x="208" y="26"/>
                  </a:cubicBezTo>
                  <a:cubicBezTo>
                    <a:pt x="211" y="26"/>
                    <a:pt x="212" y="26"/>
                    <a:pt x="213" y="2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2" y="27"/>
                    <a:pt x="212" y="27"/>
                    <a:pt x="212" y="27"/>
                  </a:cubicBezTo>
                  <a:cubicBezTo>
                    <a:pt x="212" y="29"/>
                    <a:pt x="212" y="29"/>
                    <a:pt x="212" y="29"/>
                  </a:cubicBezTo>
                  <a:cubicBezTo>
                    <a:pt x="209" y="26"/>
                    <a:pt x="208" y="28"/>
                    <a:pt x="207" y="27"/>
                  </a:cubicBezTo>
                  <a:cubicBezTo>
                    <a:pt x="207" y="30"/>
                    <a:pt x="207" y="29"/>
                    <a:pt x="207" y="30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6" y="31"/>
                    <a:pt x="206" y="31"/>
                    <a:pt x="206" y="31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2"/>
                    <a:pt x="205" y="32"/>
                    <a:pt x="205" y="32"/>
                  </a:cubicBezTo>
                  <a:cubicBezTo>
                    <a:pt x="203" y="32"/>
                    <a:pt x="203" y="32"/>
                    <a:pt x="203" y="32"/>
                  </a:cubicBezTo>
                  <a:cubicBezTo>
                    <a:pt x="203" y="33"/>
                    <a:pt x="203" y="33"/>
                    <a:pt x="203" y="33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1" y="36"/>
                    <a:pt x="201" y="35"/>
                    <a:pt x="201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3" y="37"/>
                    <a:pt x="203" y="37"/>
                    <a:pt x="203" y="37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7" y="40"/>
                    <a:pt x="208" y="41"/>
                    <a:pt x="211" y="40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213" y="39"/>
                    <a:pt x="214" y="39"/>
                    <a:pt x="214" y="39"/>
                  </a:cubicBezTo>
                  <a:cubicBezTo>
                    <a:pt x="214" y="38"/>
                    <a:pt x="214" y="38"/>
                    <a:pt x="214" y="38"/>
                  </a:cubicBezTo>
                  <a:cubicBezTo>
                    <a:pt x="218" y="38"/>
                    <a:pt x="216" y="36"/>
                    <a:pt x="217" y="36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17" y="38"/>
                    <a:pt x="217" y="38"/>
                    <a:pt x="217" y="38"/>
                  </a:cubicBezTo>
                  <a:cubicBezTo>
                    <a:pt x="217" y="39"/>
                    <a:pt x="217" y="39"/>
                    <a:pt x="217" y="39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8" y="40"/>
                    <a:pt x="218" y="40"/>
                    <a:pt x="218" y="40"/>
                  </a:cubicBezTo>
                  <a:cubicBezTo>
                    <a:pt x="215" y="40"/>
                    <a:pt x="216" y="40"/>
                    <a:pt x="215" y="40"/>
                  </a:cubicBezTo>
                  <a:cubicBezTo>
                    <a:pt x="215" y="42"/>
                    <a:pt x="215" y="42"/>
                    <a:pt x="215" y="42"/>
                  </a:cubicBezTo>
                  <a:cubicBezTo>
                    <a:pt x="212" y="42"/>
                    <a:pt x="210" y="42"/>
                    <a:pt x="209" y="42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8" y="43"/>
                    <a:pt x="208" y="43"/>
                    <a:pt x="208" y="43"/>
                  </a:cubicBezTo>
                  <a:cubicBezTo>
                    <a:pt x="208" y="46"/>
                    <a:pt x="208" y="45"/>
                    <a:pt x="208" y="45"/>
                  </a:cubicBezTo>
                  <a:cubicBezTo>
                    <a:pt x="211" y="45"/>
                    <a:pt x="210" y="45"/>
                    <a:pt x="211" y="45"/>
                  </a:cubicBezTo>
                  <a:cubicBezTo>
                    <a:pt x="211" y="46"/>
                    <a:pt x="211" y="46"/>
                    <a:pt x="211" y="46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13" y="48"/>
                    <a:pt x="213" y="48"/>
                    <a:pt x="213" y="48"/>
                  </a:cubicBezTo>
                  <a:cubicBezTo>
                    <a:pt x="216" y="48"/>
                    <a:pt x="218" y="48"/>
                    <a:pt x="219" y="48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22" y="49"/>
                    <a:pt x="221" y="49"/>
                    <a:pt x="221" y="49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17" y="50"/>
                    <a:pt x="214" y="50"/>
                    <a:pt x="212" y="50"/>
                  </a:cubicBezTo>
                  <a:cubicBezTo>
                    <a:pt x="212" y="49"/>
                    <a:pt x="212" y="49"/>
                    <a:pt x="212" y="49"/>
                  </a:cubicBezTo>
                  <a:cubicBezTo>
                    <a:pt x="209" y="49"/>
                    <a:pt x="210" y="49"/>
                    <a:pt x="209" y="49"/>
                  </a:cubicBezTo>
                  <a:cubicBezTo>
                    <a:pt x="209" y="50"/>
                    <a:pt x="209" y="50"/>
                    <a:pt x="209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7" y="49"/>
                    <a:pt x="207" y="49"/>
                    <a:pt x="207" y="49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06" y="50"/>
                    <a:pt x="206" y="51"/>
                    <a:pt x="206" y="51"/>
                  </a:cubicBezTo>
                  <a:cubicBezTo>
                    <a:pt x="207" y="51"/>
                    <a:pt x="207" y="51"/>
                    <a:pt x="207" y="51"/>
                  </a:cubicBezTo>
                  <a:cubicBezTo>
                    <a:pt x="207" y="54"/>
                    <a:pt x="207" y="53"/>
                    <a:pt x="207" y="54"/>
                  </a:cubicBezTo>
                  <a:cubicBezTo>
                    <a:pt x="204" y="54"/>
                    <a:pt x="205" y="54"/>
                    <a:pt x="205" y="54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3" y="51"/>
                    <a:pt x="203" y="51"/>
                    <a:pt x="203" y="51"/>
                  </a:cubicBezTo>
                  <a:cubicBezTo>
                    <a:pt x="203" y="48"/>
                    <a:pt x="203" y="47"/>
                    <a:pt x="203" y="46"/>
                  </a:cubicBezTo>
                  <a:cubicBezTo>
                    <a:pt x="201" y="46"/>
                    <a:pt x="201" y="46"/>
                    <a:pt x="201" y="46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198" y="45"/>
                    <a:pt x="199" y="45"/>
                    <a:pt x="199" y="45"/>
                  </a:cubicBezTo>
                  <a:cubicBezTo>
                    <a:pt x="198" y="42"/>
                    <a:pt x="197" y="42"/>
                    <a:pt x="198" y="42"/>
                  </a:cubicBezTo>
                  <a:cubicBezTo>
                    <a:pt x="196" y="42"/>
                    <a:pt x="196" y="42"/>
                    <a:pt x="196" y="42"/>
                  </a:cubicBezTo>
                  <a:cubicBezTo>
                    <a:pt x="196" y="39"/>
                    <a:pt x="196" y="40"/>
                    <a:pt x="196" y="39"/>
                  </a:cubicBezTo>
                  <a:cubicBezTo>
                    <a:pt x="195" y="39"/>
                    <a:pt x="195" y="39"/>
                    <a:pt x="195" y="39"/>
                  </a:cubicBezTo>
                  <a:cubicBezTo>
                    <a:pt x="195" y="38"/>
                    <a:pt x="195" y="38"/>
                    <a:pt x="195" y="38"/>
                  </a:cubicBezTo>
                  <a:cubicBezTo>
                    <a:pt x="191" y="37"/>
                    <a:pt x="188" y="36"/>
                    <a:pt x="186" y="37"/>
                  </a:cubicBezTo>
                  <a:cubicBezTo>
                    <a:pt x="186" y="40"/>
                    <a:pt x="186" y="39"/>
                    <a:pt x="186" y="39"/>
                  </a:cubicBezTo>
                  <a:cubicBezTo>
                    <a:pt x="184" y="37"/>
                    <a:pt x="184" y="38"/>
                    <a:pt x="183" y="38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0" y="37"/>
                    <a:pt x="179" y="37"/>
                    <a:pt x="179" y="37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42"/>
                    <a:pt x="177" y="45"/>
                    <a:pt x="177" y="48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9" y="50"/>
                    <a:pt x="179" y="51"/>
                    <a:pt x="179" y="51"/>
                  </a:cubicBezTo>
                  <a:cubicBezTo>
                    <a:pt x="180" y="51"/>
                    <a:pt x="180" y="51"/>
                    <a:pt x="180" y="51"/>
                  </a:cubicBezTo>
                  <a:cubicBezTo>
                    <a:pt x="180" y="54"/>
                    <a:pt x="180" y="53"/>
                    <a:pt x="180" y="5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2" y="56"/>
                    <a:pt x="182" y="56"/>
                    <a:pt x="182" y="56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183" y="57"/>
                    <a:pt x="183" y="57"/>
                    <a:pt x="183" y="57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85" y="60"/>
                    <a:pt x="185" y="59"/>
                    <a:pt x="185" y="59"/>
                  </a:cubicBezTo>
                  <a:cubicBezTo>
                    <a:pt x="188" y="60"/>
                    <a:pt x="187" y="62"/>
                    <a:pt x="187" y="62"/>
                  </a:cubicBezTo>
                  <a:cubicBezTo>
                    <a:pt x="188" y="62"/>
                    <a:pt x="188" y="62"/>
                    <a:pt x="188" y="62"/>
                  </a:cubicBezTo>
                  <a:cubicBezTo>
                    <a:pt x="188" y="65"/>
                    <a:pt x="188" y="64"/>
                    <a:pt x="188" y="64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5"/>
                    <a:pt x="189" y="65"/>
                    <a:pt x="189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90" y="67"/>
                    <a:pt x="190" y="67"/>
                    <a:pt x="190" y="67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2" y="68"/>
                    <a:pt x="192" y="68"/>
                    <a:pt x="192" y="68"/>
                  </a:cubicBezTo>
                  <a:cubicBezTo>
                    <a:pt x="193" y="68"/>
                    <a:pt x="193" y="68"/>
                    <a:pt x="193" y="68"/>
                  </a:cubicBezTo>
                  <a:cubicBezTo>
                    <a:pt x="193" y="69"/>
                    <a:pt x="193" y="69"/>
                    <a:pt x="193" y="69"/>
                  </a:cubicBezTo>
                  <a:cubicBezTo>
                    <a:pt x="194" y="69"/>
                    <a:pt x="194" y="69"/>
                    <a:pt x="194" y="69"/>
                  </a:cubicBezTo>
                  <a:cubicBezTo>
                    <a:pt x="194" y="72"/>
                    <a:pt x="194" y="72"/>
                    <a:pt x="194" y="72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195" y="75"/>
                    <a:pt x="195" y="75"/>
                    <a:pt x="195" y="75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98" y="77"/>
                    <a:pt x="198" y="77"/>
                    <a:pt x="198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3" y="78"/>
                    <a:pt x="202" y="78"/>
                    <a:pt x="202" y="78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5" y="77"/>
                    <a:pt x="206" y="77"/>
                    <a:pt x="206" y="77"/>
                  </a:cubicBezTo>
                  <a:cubicBezTo>
                    <a:pt x="206" y="80"/>
                    <a:pt x="206" y="79"/>
                    <a:pt x="206" y="80"/>
                  </a:cubicBezTo>
                  <a:cubicBezTo>
                    <a:pt x="203" y="80"/>
                    <a:pt x="201" y="80"/>
                    <a:pt x="200" y="80"/>
                  </a:cubicBezTo>
                  <a:cubicBezTo>
                    <a:pt x="200" y="81"/>
                    <a:pt x="200" y="81"/>
                    <a:pt x="200" y="81"/>
                  </a:cubicBezTo>
                  <a:cubicBezTo>
                    <a:pt x="197" y="81"/>
                    <a:pt x="198" y="81"/>
                    <a:pt x="198" y="81"/>
                  </a:cubicBezTo>
                  <a:cubicBezTo>
                    <a:pt x="198" y="85"/>
                    <a:pt x="195" y="84"/>
                    <a:pt x="195" y="84"/>
                  </a:cubicBezTo>
                  <a:cubicBezTo>
                    <a:pt x="195" y="86"/>
                    <a:pt x="195" y="86"/>
                    <a:pt x="195" y="86"/>
                  </a:cubicBezTo>
                  <a:cubicBezTo>
                    <a:pt x="194" y="86"/>
                    <a:pt x="194" y="86"/>
                    <a:pt x="194" y="86"/>
                  </a:cubicBezTo>
                  <a:cubicBezTo>
                    <a:pt x="194" y="87"/>
                    <a:pt x="194" y="87"/>
                    <a:pt x="194" y="87"/>
                  </a:cubicBezTo>
                  <a:cubicBezTo>
                    <a:pt x="195" y="87"/>
                    <a:pt x="195" y="87"/>
                    <a:pt x="195" y="87"/>
                  </a:cubicBezTo>
                  <a:cubicBezTo>
                    <a:pt x="195" y="88"/>
                    <a:pt x="195" y="88"/>
                    <a:pt x="195" y="88"/>
                  </a:cubicBezTo>
                  <a:cubicBezTo>
                    <a:pt x="196" y="88"/>
                    <a:pt x="196" y="88"/>
                    <a:pt x="196" y="88"/>
                  </a:cubicBezTo>
                  <a:cubicBezTo>
                    <a:pt x="197" y="95"/>
                    <a:pt x="196" y="100"/>
                    <a:pt x="195" y="103"/>
                  </a:cubicBezTo>
                  <a:cubicBezTo>
                    <a:pt x="194" y="103"/>
                    <a:pt x="194" y="103"/>
                    <a:pt x="194" y="103"/>
                  </a:cubicBezTo>
                  <a:cubicBezTo>
                    <a:pt x="194" y="106"/>
                    <a:pt x="194" y="105"/>
                    <a:pt x="194" y="106"/>
                  </a:cubicBezTo>
                  <a:cubicBezTo>
                    <a:pt x="195" y="106"/>
                    <a:pt x="195" y="106"/>
                    <a:pt x="195" y="106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96" y="108"/>
                    <a:pt x="195" y="109"/>
                    <a:pt x="195" y="109"/>
                  </a:cubicBezTo>
                  <a:cubicBezTo>
                    <a:pt x="193" y="109"/>
                    <a:pt x="193" y="108"/>
                    <a:pt x="193" y="108"/>
                  </a:cubicBezTo>
                  <a:cubicBezTo>
                    <a:pt x="193" y="109"/>
                    <a:pt x="193" y="109"/>
                    <a:pt x="193" y="109"/>
                  </a:cubicBezTo>
                  <a:cubicBezTo>
                    <a:pt x="190" y="109"/>
                    <a:pt x="191" y="109"/>
                    <a:pt x="190" y="109"/>
                  </a:cubicBezTo>
                  <a:cubicBezTo>
                    <a:pt x="190" y="112"/>
                    <a:pt x="190" y="111"/>
                    <a:pt x="190" y="112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3"/>
                    <a:pt x="189" y="113"/>
                    <a:pt x="189" y="113"/>
                  </a:cubicBezTo>
                  <a:cubicBezTo>
                    <a:pt x="188" y="113"/>
                    <a:pt x="188" y="113"/>
                    <a:pt x="188" y="113"/>
                  </a:cubicBezTo>
                  <a:cubicBezTo>
                    <a:pt x="188" y="114"/>
                    <a:pt x="188" y="114"/>
                    <a:pt x="188" y="114"/>
                  </a:cubicBezTo>
                  <a:cubicBezTo>
                    <a:pt x="187" y="114"/>
                    <a:pt x="187" y="114"/>
                    <a:pt x="187" y="114"/>
                  </a:cubicBezTo>
                  <a:cubicBezTo>
                    <a:pt x="187" y="115"/>
                    <a:pt x="187" y="115"/>
                    <a:pt x="187" y="115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186" y="116"/>
                    <a:pt x="186" y="116"/>
                    <a:pt x="186" y="116"/>
                  </a:cubicBezTo>
                  <a:cubicBezTo>
                    <a:pt x="185" y="116"/>
                    <a:pt x="185" y="116"/>
                    <a:pt x="185" y="116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83" y="118"/>
                    <a:pt x="183" y="118"/>
                    <a:pt x="183" y="118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82" y="118"/>
                    <a:pt x="182" y="118"/>
                    <a:pt x="182" y="118"/>
                  </a:cubicBezTo>
                  <a:cubicBezTo>
                    <a:pt x="182" y="119"/>
                    <a:pt x="182" y="119"/>
                    <a:pt x="182" y="119"/>
                  </a:cubicBezTo>
                  <a:cubicBezTo>
                    <a:pt x="179" y="119"/>
                    <a:pt x="180" y="119"/>
                    <a:pt x="180" y="119"/>
                  </a:cubicBezTo>
                  <a:cubicBezTo>
                    <a:pt x="180" y="120"/>
                    <a:pt x="180" y="120"/>
                    <a:pt x="180" y="120"/>
                  </a:cubicBezTo>
                  <a:cubicBezTo>
                    <a:pt x="177" y="120"/>
                    <a:pt x="176" y="120"/>
                    <a:pt x="176" y="120"/>
                  </a:cubicBezTo>
                  <a:cubicBezTo>
                    <a:pt x="176" y="121"/>
                    <a:pt x="176" y="121"/>
                    <a:pt x="176" y="121"/>
                  </a:cubicBezTo>
                  <a:cubicBezTo>
                    <a:pt x="174" y="121"/>
                    <a:pt x="173" y="121"/>
                    <a:pt x="173" y="121"/>
                  </a:cubicBezTo>
                  <a:cubicBezTo>
                    <a:pt x="173" y="122"/>
                    <a:pt x="173" y="122"/>
                    <a:pt x="173" y="122"/>
                  </a:cubicBezTo>
                  <a:cubicBezTo>
                    <a:pt x="170" y="122"/>
                    <a:pt x="169" y="122"/>
                    <a:pt x="169" y="122"/>
                  </a:cubicBezTo>
                  <a:cubicBezTo>
                    <a:pt x="169" y="121"/>
                    <a:pt x="169" y="121"/>
                    <a:pt x="169" y="121"/>
                  </a:cubicBezTo>
                  <a:cubicBezTo>
                    <a:pt x="172" y="121"/>
                    <a:pt x="172" y="121"/>
                    <a:pt x="173" y="121"/>
                  </a:cubicBezTo>
                  <a:cubicBezTo>
                    <a:pt x="173" y="120"/>
                    <a:pt x="173" y="120"/>
                    <a:pt x="173" y="120"/>
                  </a:cubicBezTo>
                  <a:cubicBezTo>
                    <a:pt x="175" y="120"/>
                    <a:pt x="176" y="120"/>
                    <a:pt x="176" y="120"/>
                  </a:cubicBezTo>
                  <a:cubicBezTo>
                    <a:pt x="176" y="119"/>
                    <a:pt x="176" y="119"/>
                    <a:pt x="176" y="119"/>
                  </a:cubicBezTo>
                  <a:cubicBezTo>
                    <a:pt x="179" y="119"/>
                    <a:pt x="178" y="119"/>
                    <a:pt x="179" y="119"/>
                  </a:cubicBezTo>
                  <a:cubicBezTo>
                    <a:pt x="179" y="118"/>
                    <a:pt x="179" y="118"/>
                    <a:pt x="179" y="118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0" y="116"/>
                    <a:pt x="180" y="116"/>
                    <a:pt x="180" y="116"/>
                  </a:cubicBezTo>
                  <a:cubicBezTo>
                    <a:pt x="181" y="116"/>
                    <a:pt x="181" y="116"/>
                    <a:pt x="181" y="116"/>
                  </a:cubicBezTo>
                  <a:cubicBezTo>
                    <a:pt x="181" y="115"/>
                    <a:pt x="181" y="115"/>
                    <a:pt x="181" y="115"/>
                  </a:cubicBezTo>
                  <a:cubicBezTo>
                    <a:pt x="182" y="115"/>
                    <a:pt x="182" y="115"/>
                    <a:pt x="182" y="115"/>
                  </a:cubicBezTo>
                  <a:cubicBezTo>
                    <a:pt x="182" y="114"/>
                    <a:pt x="182" y="114"/>
                    <a:pt x="182" y="114"/>
                  </a:cubicBezTo>
                  <a:cubicBezTo>
                    <a:pt x="185" y="113"/>
                    <a:pt x="185" y="112"/>
                    <a:pt x="186" y="113"/>
                  </a:cubicBezTo>
                  <a:cubicBezTo>
                    <a:pt x="186" y="112"/>
                    <a:pt x="186" y="112"/>
                    <a:pt x="186" y="112"/>
                  </a:cubicBezTo>
                  <a:cubicBezTo>
                    <a:pt x="187" y="112"/>
                    <a:pt x="187" y="112"/>
                    <a:pt x="187" y="112"/>
                  </a:cubicBezTo>
                  <a:cubicBezTo>
                    <a:pt x="187" y="109"/>
                    <a:pt x="187" y="110"/>
                    <a:pt x="187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8"/>
                    <a:pt x="188" y="108"/>
                    <a:pt x="188" y="108"/>
                  </a:cubicBezTo>
                  <a:cubicBezTo>
                    <a:pt x="187" y="108"/>
                    <a:pt x="187" y="108"/>
                    <a:pt x="187" y="108"/>
                  </a:cubicBezTo>
                  <a:cubicBezTo>
                    <a:pt x="188" y="105"/>
                    <a:pt x="188" y="104"/>
                    <a:pt x="188" y="103"/>
                  </a:cubicBezTo>
                  <a:cubicBezTo>
                    <a:pt x="189" y="103"/>
                    <a:pt x="189" y="103"/>
                    <a:pt x="189" y="103"/>
                  </a:cubicBezTo>
                  <a:cubicBezTo>
                    <a:pt x="189" y="102"/>
                    <a:pt x="189" y="102"/>
                    <a:pt x="189" y="102"/>
                  </a:cubicBezTo>
                  <a:cubicBezTo>
                    <a:pt x="190" y="102"/>
                    <a:pt x="190" y="102"/>
                    <a:pt x="190" y="102"/>
                  </a:cubicBezTo>
                  <a:cubicBezTo>
                    <a:pt x="190" y="100"/>
                    <a:pt x="190" y="99"/>
                    <a:pt x="190" y="99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101"/>
                    <a:pt x="189" y="101"/>
                    <a:pt x="189" y="101"/>
                  </a:cubicBezTo>
                  <a:cubicBezTo>
                    <a:pt x="188" y="101"/>
                    <a:pt x="188" y="101"/>
                    <a:pt x="188" y="101"/>
                  </a:cubicBezTo>
                  <a:cubicBezTo>
                    <a:pt x="188" y="100"/>
                    <a:pt x="188" y="100"/>
                    <a:pt x="188" y="100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9"/>
                    <a:pt x="187" y="99"/>
                    <a:pt x="187" y="99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188" y="96"/>
                    <a:pt x="188" y="96"/>
                    <a:pt x="188" y="96"/>
                  </a:cubicBezTo>
                  <a:cubicBezTo>
                    <a:pt x="189" y="96"/>
                    <a:pt x="189" y="96"/>
                    <a:pt x="189" y="96"/>
                  </a:cubicBezTo>
                  <a:cubicBezTo>
                    <a:pt x="189" y="94"/>
                    <a:pt x="189" y="93"/>
                    <a:pt x="189" y="93"/>
                  </a:cubicBezTo>
                  <a:cubicBezTo>
                    <a:pt x="188" y="93"/>
                    <a:pt x="188" y="93"/>
                    <a:pt x="188" y="93"/>
                  </a:cubicBezTo>
                  <a:cubicBezTo>
                    <a:pt x="188" y="94"/>
                    <a:pt x="188" y="94"/>
                    <a:pt x="188" y="94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5"/>
                    <a:pt x="187" y="95"/>
                    <a:pt x="187" y="95"/>
                  </a:cubicBezTo>
                  <a:cubicBezTo>
                    <a:pt x="186" y="95"/>
                    <a:pt x="186" y="95"/>
                    <a:pt x="186" y="95"/>
                  </a:cubicBezTo>
                  <a:cubicBezTo>
                    <a:pt x="186" y="98"/>
                    <a:pt x="186" y="97"/>
                    <a:pt x="186" y="97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3" y="99"/>
                    <a:pt x="183" y="99"/>
                    <a:pt x="183" y="99"/>
                  </a:cubicBezTo>
                  <a:cubicBezTo>
                    <a:pt x="183" y="100"/>
                    <a:pt x="183" y="100"/>
                    <a:pt x="183" y="100"/>
                  </a:cubicBezTo>
                  <a:cubicBezTo>
                    <a:pt x="182" y="99"/>
                    <a:pt x="182" y="99"/>
                    <a:pt x="182" y="99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81" y="100"/>
                    <a:pt x="181" y="100"/>
                    <a:pt x="181" y="100"/>
                  </a:cubicBezTo>
                  <a:cubicBezTo>
                    <a:pt x="181" y="103"/>
                    <a:pt x="181" y="102"/>
                    <a:pt x="181" y="102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180" y="103"/>
                    <a:pt x="180" y="103"/>
                    <a:pt x="180" y="103"/>
                  </a:cubicBezTo>
                  <a:cubicBezTo>
                    <a:pt x="177" y="103"/>
                    <a:pt x="178" y="103"/>
                    <a:pt x="177" y="103"/>
                  </a:cubicBezTo>
                  <a:cubicBezTo>
                    <a:pt x="177" y="106"/>
                    <a:pt x="177" y="105"/>
                    <a:pt x="177" y="106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3" y="107"/>
                    <a:pt x="174" y="107"/>
                    <a:pt x="174" y="107"/>
                  </a:cubicBezTo>
                  <a:cubicBezTo>
                    <a:pt x="174" y="110"/>
                    <a:pt x="174" y="109"/>
                    <a:pt x="174" y="109"/>
                  </a:cubicBezTo>
                  <a:cubicBezTo>
                    <a:pt x="173" y="109"/>
                    <a:pt x="173" y="109"/>
                    <a:pt x="173" y="109"/>
                  </a:cubicBezTo>
                  <a:cubicBezTo>
                    <a:pt x="173" y="113"/>
                    <a:pt x="170" y="111"/>
                    <a:pt x="170" y="112"/>
                  </a:cubicBezTo>
                  <a:cubicBezTo>
                    <a:pt x="170" y="113"/>
                    <a:pt x="170" y="113"/>
                    <a:pt x="170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71" y="111"/>
                    <a:pt x="171" y="110"/>
                    <a:pt x="171" y="110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70" y="109"/>
                    <a:pt x="170" y="109"/>
                    <a:pt x="170" y="109"/>
                  </a:cubicBezTo>
                  <a:cubicBezTo>
                    <a:pt x="170" y="108"/>
                    <a:pt x="170" y="108"/>
                    <a:pt x="170" y="108"/>
                  </a:cubicBezTo>
                  <a:cubicBezTo>
                    <a:pt x="171" y="108"/>
                    <a:pt x="171" y="108"/>
                    <a:pt x="171" y="108"/>
                  </a:cubicBezTo>
                  <a:cubicBezTo>
                    <a:pt x="171" y="107"/>
                    <a:pt x="171" y="107"/>
                    <a:pt x="171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3" y="106"/>
                    <a:pt x="173" y="106"/>
                    <a:pt x="173" y="106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6" y="104"/>
                    <a:pt x="176" y="104"/>
                    <a:pt x="176" y="104"/>
                  </a:cubicBezTo>
                  <a:cubicBezTo>
                    <a:pt x="176" y="103"/>
                    <a:pt x="176" y="103"/>
                    <a:pt x="176" y="103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102"/>
                    <a:pt x="177" y="102"/>
                    <a:pt x="177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79" y="99"/>
                    <a:pt x="179" y="100"/>
                    <a:pt x="179" y="100"/>
                  </a:cubicBezTo>
                  <a:cubicBezTo>
                    <a:pt x="180" y="100"/>
                    <a:pt x="180" y="100"/>
                    <a:pt x="180" y="100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81" y="96"/>
                    <a:pt x="181" y="96"/>
                    <a:pt x="181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3"/>
                    <a:pt x="182" y="94"/>
                    <a:pt x="182" y="94"/>
                  </a:cubicBezTo>
                  <a:cubicBezTo>
                    <a:pt x="183" y="94"/>
                    <a:pt x="183" y="94"/>
                    <a:pt x="183" y="94"/>
                  </a:cubicBezTo>
                  <a:cubicBezTo>
                    <a:pt x="183" y="93"/>
                    <a:pt x="183" y="93"/>
                    <a:pt x="183" y="93"/>
                  </a:cubicBezTo>
                  <a:cubicBezTo>
                    <a:pt x="185" y="93"/>
                    <a:pt x="185" y="93"/>
                    <a:pt x="185" y="93"/>
                  </a:cubicBezTo>
                  <a:cubicBezTo>
                    <a:pt x="185" y="91"/>
                    <a:pt x="185" y="91"/>
                    <a:pt x="185" y="91"/>
                  </a:cubicBezTo>
                  <a:cubicBezTo>
                    <a:pt x="186" y="91"/>
                    <a:pt x="186" y="91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1"/>
                    <a:pt x="185" y="91"/>
                    <a:pt x="185" y="91"/>
                  </a:cubicBezTo>
                  <a:cubicBezTo>
                    <a:pt x="183" y="91"/>
                    <a:pt x="183" y="91"/>
                    <a:pt x="183" y="91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85" y="89"/>
                    <a:pt x="185" y="89"/>
                    <a:pt x="185" y="89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83" y="88"/>
                    <a:pt x="183" y="88"/>
                    <a:pt x="183" y="88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5" y="84"/>
                    <a:pt x="185" y="83"/>
                    <a:pt x="185" y="83"/>
                  </a:cubicBezTo>
                  <a:cubicBezTo>
                    <a:pt x="181" y="83"/>
                    <a:pt x="183" y="79"/>
                    <a:pt x="182" y="78"/>
                  </a:cubicBezTo>
                  <a:cubicBezTo>
                    <a:pt x="183" y="78"/>
                    <a:pt x="183" y="78"/>
                    <a:pt x="183" y="78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5" y="75"/>
                    <a:pt x="185" y="75"/>
                    <a:pt x="185" y="75"/>
                  </a:cubicBezTo>
                  <a:cubicBezTo>
                    <a:pt x="183" y="75"/>
                    <a:pt x="183" y="75"/>
                    <a:pt x="183" y="75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2" y="76"/>
                    <a:pt x="182" y="76"/>
                    <a:pt x="182" y="76"/>
                  </a:cubicBezTo>
                  <a:cubicBezTo>
                    <a:pt x="182" y="75"/>
                    <a:pt x="182" y="75"/>
                    <a:pt x="182" y="75"/>
                  </a:cubicBezTo>
                  <a:cubicBezTo>
                    <a:pt x="181" y="75"/>
                    <a:pt x="181" y="75"/>
                    <a:pt x="181" y="75"/>
                  </a:cubicBezTo>
                  <a:cubicBezTo>
                    <a:pt x="181" y="76"/>
                    <a:pt x="181" y="76"/>
                    <a:pt x="181" y="76"/>
                  </a:cubicBezTo>
                  <a:cubicBezTo>
                    <a:pt x="180" y="76"/>
                    <a:pt x="180" y="76"/>
                    <a:pt x="180" y="76"/>
                  </a:cubicBezTo>
                  <a:cubicBezTo>
                    <a:pt x="180" y="72"/>
                    <a:pt x="178" y="72"/>
                    <a:pt x="177" y="72"/>
                  </a:cubicBezTo>
                  <a:cubicBezTo>
                    <a:pt x="177" y="75"/>
                    <a:pt x="177" y="75"/>
                    <a:pt x="177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175" y="76"/>
                    <a:pt x="175" y="76"/>
                    <a:pt x="175" y="76"/>
                  </a:cubicBezTo>
                  <a:cubicBezTo>
                    <a:pt x="175" y="79"/>
                    <a:pt x="175" y="78"/>
                    <a:pt x="175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73" y="82"/>
                    <a:pt x="173" y="84"/>
                    <a:pt x="173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6"/>
                    <a:pt x="170" y="86"/>
                    <a:pt x="170" y="86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69" y="88"/>
                    <a:pt x="169" y="88"/>
                    <a:pt x="169" y="88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8" y="89"/>
                    <a:pt x="168" y="89"/>
                    <a:pt x="168" y="89"/>
                  </a:cubicBezTo>
                  <a:cubicBezTo>
                    <a:pt x="168" y="93"/>
                    <a:pt x="164" y="93"/>
                    <a:pt x="164" y="93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5"/>
                    <a:pt x="163" y="95"/>
                    <a:pt x="163" y="95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59" y="96"/>
                    <a:pt x="160" y="96"/>
                    <a:pt x="160" y="96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92"/>
                    <a:pt x="161" y="93"/>
                    <a:pt x="161" y="93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5" y="91"/>
                    <a:pt x="165" y="90"/>
                    <a:pt x="166" y="90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7" y="86"/>
                    <a:pt x="167" y="87"/>
                    <a:pt x="167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4"/>
                    <a:pt x="168" y="85"/>
                    <a:pt x="168" y="84"/>
                  </a:cubicBezTo>
                  <a:cubicBezTo>
                    <a:pt x="169" y="84"/>
                    <a:pt x="169" y="84"/>
                    <a:pt x="169" y="84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70" y="82"/>
                    <a:pt x="170" y="82"/>
                    <a:pt x="170" y="82"/>
                  </a:cubicBezTo>
                  <a:cubicBezTo>
                    <a:pt x="170" y="79"/>
                    <a:pt x="170" y="79"/>
                    <a:pt x="170" y="78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69" y="80"/>
                    <a:pt x="169" y="80"/>
                    <a:pt x="169" y="80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7" y="81"/>
                    <a:pt x="167" y="81"/>
                    <a:pt x="167" y="81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4" y="84"/>
                    <a:pt x="164" y="84"/>
                    <a:pt x="164" y="84"/>
                  </a:cubicBezTo>
                  <a:cubicBezTo>
                    <a:pt x="161" y="86"/>
                    <a:pt x="160" y="86"/>
                    <a:pt x="158" y="86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5" y="87"/>
                    <a:pt x="154" y="90"/>
                    <a:pt x="152" y="89"/>
                  </a:cubicBezTo>
                  <a:cubicBezTo>
                    <a:pt x="152" y="88"/>
                    <a:pt x="152" y="88"/>
                    <a:pt x="152" y="88"/>
                  </a:cubicBezTo>
                  <a:cubicBezTo>
                    <a:pt x="157" y="87"/>
                    <a:pt x="158" y="83"/>
                    <a:pt x="161" y="84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4" y="83"/>
                    <a:pt x="163" y="83"/>
                    <a:pt x="163" y="83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7" y="80"/>
                    <a:pt x="167" y="80"/>
                    <a:pt x="167" y="80"/>
                  </a:cubicBezTo>
                  <a:cubicBezTo>
                    <a:pt x="167" y="78"/>
                    <a:pt x="167" y="78"/>
                    <a:pt x="167" y="78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8" y="77"/>
                    <a:pt x="168" y="77"/>
                    <a:pt x="168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74"/>
                    <a:pt x="171" y="73"/>
                    <a:pt x="170" y="72"/>
                  </a:cubicBezTo>
                  <a:cubicBezTo>
                    <a:pt x="171" y="72"/>
                    <a:pt x="171" y="72"/>
                    <a:pt x="171" y="72"/>
                  </a:cubicBezTo>
                  <a:cubicBezTo>
                    <a:pt x="170" y="71"/>
                    <a:pt x="170" y="72"/>
                    <a:pt x="169" y="71"/>
                  </a:cubicBezTo>
                  <a:cubicBezTo>
                    <a:pt x="169" y="74"/>
                    <a:pt x="169" y="75"/>
                    <a:pt x="169" y="75"/>
                  </a:cubicBezTo>
                  <a:cubicBezTo>
                    <a:pt x="166" y="75"/>
                    <a:pt x="167" y="75"/>
                    <a:pt x="167" y="75"/>
                  </a:cubicBezTo>
                  <a:cubicBezTo>
                    <a:pt x="167" y="76"/>
                    <a:pt x="167" y="76"/>
                    <a:pt x="167" y="76"/>
                  </a:cubicBezTo>
                  <a:cubicBezTo>
                    <a:pt x="166" y="76"/>
                    <a:pt x="166" y="76"/>
                    <a:pt x="166" y="76"/>
                  </a:cubicBezTo>
                  <a:cubicBezTo>
                    <a:pt x="166" y="77"/>
                    <a:pt x="166" y="77"/>
                    <a:pt x="166" y="77"/>
                  </a:cubicBezTo>
                  <a:cubicBezTo>
                    <a:pt x="163" y="77"/>
                    <a:pt x="163" y="77"/>
                    <a:pt x="163" y="77"/>
                  </a:cubicBezTo>
                  <a:cubicBezTo>
                    <a:pt x="164" y="80"/>
                    <a:pt x="162" y="82"/>
                    <a:pt x="162" y="82"/>
                  </a:cubicBezTo>
                  <a:cubicBezTo>
                    <a:pt x="162" y="79"/>
                    <a:pt x="162" y="77"/>
                    <a:pt x="162" y="76"/>
                  </a:cubicBezTo>
                  <a:cubicBezTo>
                    <a:pt x="165" y="76"/>
                    <a:pt x="165" y="74"/>
                    <a:pt x="166" y="75"/>
                  </a:cubicBezTo>
                  <a:cubicBezTo>
                    <a:pt x="166" y="72"/>
                    <a:pt x="166" y="72"/>
                    <a:pt x="166" y="71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7" y="69"/>
                    <a:pt x="167" y="68"/>
                    <a:pt x="167" y="68"/>
                  </a:cubicBezTo>
                  <a:cubicBezTo>
                    <a:pt x="164" y="70"/>
                    <a:pt x="165" y="70"/>
                    <a:pt x="164" y="71"/>
                  </a:cubicBezTo>
                  <a:cubicBezTo>
                    <a:pt x="163" y="71"/>
                    <a:pt x="163" y="71"/>
                    <a:pt x="163" y="71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58" y="74"/>
                    <a:pt x="157" y="76"/>
                    <a:pt x="156" y="75"/>
                  </a:cubicBezTo>
                  <a:cubicBezTo>
                    <a:pt x="156" y="79"/>
                    <a:pt x="152" y="77"/>
                    <a:pt x="151" y="77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54" y="76"/>
                    <a:pt x="154" y="74"/>
                    <a:pt x="155" y="75"/>
                  </a:cubicBezTo>
                  <a:cubicBezTo>
                    <a:pt x="155" y="74"/>
                    <a:pt x="155" y="74"/>
                    <a:pt x="155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59" y="72"/>
                    <a:pt x="158" y="72"/>
                    <a:pt x="158" y="72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61" y="71"/>
                    <a:pt x="162" y="71"/>
                    <a:pt x="162" y="71"/>
                  </a:cubicBezTo>
                  <a:cubicBezTo>
                    <a:pt x="162" y="69"/>
                    <a:pt x="162" y="69"/>
                    <a:pt x="162" y="69"/>
                  </a:cubicBezTo>
                  <a:cubicBezTo>
                    <a:pt x="163" y="69"/>
                    <a:pt x="163" y="69"/>
                    <a:pt x="163" y="69"/>
                  </a:cubicBezTo>
                  <a:cubicBezTo>
                    <a:pt x="165" y="65"/>
                    <a:pt x="166" y="62"/>
                    <a:pt x="167" y="61"/>
                  </a:cubicBezTo>
                  <a:cubicBezTo>
                    <a:pt x="164" y="58"/>
                    <a:pt x="166" y="58"/>
                    <a:pt x="166" y="57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0" y="58"/>
                    <a:pt x="160" y="59"/>
                    <a:pt x="160" y="58"/>
                  </a:cubicBezTo>
                  <a:cubicBezTo>
                    <a:pt x="160" y="59"/>
                    <a:pt x="160" y="59"/>
                    <a:pt x="160" y="59"/>
                  </a:cubicBezTo>
                  <a:cubicBezTo>
                    <a:pt x="156" y="60"/>
                    <a:pt x="154" y="61"/>
                    <a:pt x="152" y="61"/>
                  </a:cubicBezTo>
                  <a:cubicBezTo>
                    <a:pt x="152" y="58"/>
                    <a:pt x="152" y="59"/>
                    <a:pt x="152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57" y="57"/>
                    <a:pt x="157" y="57"/>
                    <a:pt x="157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0" y="56"/>
                    <a:pt x="160" y="56"/>
                    <a:pt x="160" y="56"/>
                  </a:cubicBezTo>
                  <a:cubicBezTo>
                    <a:pt x="162" y="51"/>
                    <a:pt x="161" y="48"/>
                    <a:pt x="161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43"/>
                    <a:pt x="158" y="43"/>
                    <a:pt x="158" y="43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6" y="39"/>
                    <a:pt x="156" y="37"/>
                    <a:pt x="156" y="36"/>
                  </a:cubicBezTo>
                  <a:cubicBezTo>
                    <a:pt x="155" y="36"/>
                    <a:pt x="155" y="36"/>
                    <a:pt x="155" y="36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1" y="34"/>
                    <a:pt x="153" y="32"/>
                    <a:pt x="152" y="32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4" y="27"/>
                    <a:pt x="143" y="27"/>
                    <a:pt x="143" y="27"/>
                  </a:cubicBezTo>
                  <a:cubicBezTo>
                    <a:pt x="143" y="30"/>
                    <a:pt x="143" y="29"/>
                    <a:pt x="143" y="30"/>
                  </a:cubicBezTo>
                  <a:cubicBezTo>
                    <a:pt x="140" y="30"/>
                    <a:pt x="141" y="30"/>
                    <a:pt x="141" y="30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7"/>
                    <a:pt x="139" y="27"/>
                    <a:pt x="139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3" y="30"/>
                    <a:pt x="133" y="30"/>
                    <a:pt x="132" y="30"/>
                  </a:cubicBezTo>
                  <a:cubicBezTo>
                    <a:pt x="132" y="33"/>
                    <a:pt x="132" y="32"/>
                    <a:pt x="132" y="32"/>
                  </a:cubicBezTo>
                  <a:cubicBezTo>
                    <a:pt x="135" y="32"/>
                    <a:pt x="134" y="32"/>
                    <a:pt x="135" y="32"/>
                  </a:cubicBezTo>
                  <a:cubicBezTo>
                    <a:pt x="135" y="33"/>
                    <a:pt x="135" y="33"/>
                    <a:pt x="135" y="33"/>
                  </a:cubicBezTo>
                  <a:cubicBezTo>
                    <a:pt x="136" y="33"/>
                    <a:pt x="136" y="33"/>
                    <a:pt x="136" y="33"/>
                  </a:cubicBezTo>
                  <a:cubicBezTo>
                    <a:pt x="136" y="36"/>
                    <a:pt x="136" y="35"/>
                    <a:pt x="136" y="36"/>
                  </a:cubicBezTo>
                  <a:cubicBezTo>
                    <a:pt x="139" y="36"/>
                    <a:pt x="138" y="36"/>
                    <a:pt x="138" y="36"/>
                  </a:cubicBezTo>
                  <a:cubicBezTo>
                    <a:pt x="138" y="37"/>
                    <a:pt x="138" y="37"/>
                    <a:pt x="138" y="37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39" y="41"/>
                    <a:pt x="140" y="44"/>
                    <a:pt x="141" y="45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42" y="48"/>
                    <a:pt x="142" y="47"/>
                    <a:pt x="142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1" y="45"/>
                    <a:pt x="141" y="45"/>
                    <a:pt x="141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8" y="42"/>
                    <a:pt x="138" y="41"/>
                    <a:pt x="138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1" y="36"/>
                    <a:pt x="129" y="36"/>
                    <a:pt x="129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6" y="35"/>
                    <a:pt x="125" y="35"/>
                    <a:pt x="125" y="35"/>
                  </a:cubicBezTo>
                  <a:cubicBezTo>
                    <a:pt x="125" y="37"/>
                    <a:pt x="125" y="38"/>
                    <a:pt x="125" y="38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41"/>
                    <a:pt x="126" y="40"/>
                    <a:pt x="126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43"/>
                    <a:pt x="128" y="44"/>
                    <a:pt x="128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7"/>
                    <a:pt x="129" y="47"/>
                    <a:pt x="129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32" y="52"/>
                    <a:pt x="133" y="52"/>
                    <a:pt x="132" y="52"/>
                  </a:cubicBezTo>
                  <a:cubicBezTo>
                    <a:pt x="134" y="52"/>
                    <a:pt x="134" y="52"/>
                    <a:pt x="134" y="52"/>
                  </a:cubicBezTo>
                  <a:cubicBezTo>
                    <a:pt x="134" y="55"/>
                    <a:pt x="134" y="56"/>
                    <a:pt x="134" y="57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54"/>
                    <a:pt x="129" y="54"/>
                    <a:pt x="130" y="54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5" y="51"/>
                    <a:pt x="126" y="51"/>
                    <a:pt x="125" y="51"/>
                  </a:cubicBezTo>
                  <a:cubicBezTo>
                    <a:pt x="125" y="48"/>
                    <a:pt x="125" y="49"/>
                    <a:pt x="125" y="49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21" y="41"/>
                    <a:pt x="117" y="43"/>
                    <a:pt x="118" y="40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3" y="39"/>
                    <a:pt x="113" y="40"/>
                    <a:pt x="112" y="39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0" y="43"/>
                    <a:pt x="110" y="43"/>
                    <a:pt x="110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9" y="45"/>
                    <a:pt x="109" y="46"/>
                    <a:pt x="109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1"/>
                    <a:pt x="109" y="53"/>
                    <a:pt x="109" y="55"/>
                  </a:cubicBezTo>
                  <a:cubicBezTo>
                    <a:pt x="110" y="55"/>
                    <a:pt x="110" y="55"/>
                    <a:pt x="110" y="55"/>
                  </a:cubicBezTo>
                  <a:cubicBezTo>
                    <a:pt x="111" y="58"/>
                    <a:pt x="111" y="60"/>
                    <a:pt x="111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2" y="65"/>
                    <a:pt x="112" y="64"/>
                    <a:pt x="112" y="64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3" y="67"/>
                    <a:pt x="113" y="66"/>
                    <a:pt x="113" y="67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5" y="69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7" y="72"/>
                    <a:pt x="117" y="72"/>
                    <a:pt x="117" y="72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120" y="74"/>
                    <a:pt x="119" y="74"/>
                    <a:pt x="119" y="74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2" y="79"/>
                    <a:pt x="122" y="78"/>
                    <a:pt x="122" y="78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20" y="81"/>
                    <a:pt x="120" y="80"/>
                    <a:pt x="120" y="81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5" y="83"/>
                    <a:pt x="125" y="84"/>
                    <a:pt x="126" y="83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8" y="87"/>
                    <a:pt x="128" y="86"/>
                    <a:pt x="128" y="87"/>
                  </a:cubicBezTo>
                  <a:cubicBezTo>
                    <a:pt x="129" y="87"/>
                    <a:pt x="129" y="87"/>
                    <a:pt x="129" y="87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0" y="88"/>
                    <a:pt x="130" y="88"/>
                    <a:pt x="130" y="88"/>
                  </a:cubicBezTo>
                  <a:cubicBezTo>
                    <a:pt x="130" y="89"/>
                    <a:pt x="130" y="89"/>
                    <a:pt x="130" y="89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135" y="92"/>
                    <a:pt x="133" y="94"/>
                    <a:pt x="134" y="94"/>
                  </a:cubicBezTo>
                  <a:cubicBezTo>
                    <a:pt x="130" y="91"/>
                    <a:pt x="127" y="90"/>
                    <a:pt x="128" y="88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22" y="86"/>
                    <a:pt x="123" y="86"/>
                    <a:pt x="123" y="86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9" y="83"/>
                    <a:pt x="120" y="83"/>
                    <a:pt x="119" y="83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79"/>
                    <a:pt x="118" y="78"/>
                    <a:pt x="118" y="77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4" y="76"/>
                    <a:pt x="112" y="76"/>
                    <a:pt x="111" y="76"/>
                  </a:cubicBezTo>
                  <a:cubicBezTo>
                    <a:pt x="111" y="73"/>
                    <a:pt x="111" y="74"/>
                    <a:pt x="111" y="74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10" y="71"/>
                    <a:pt x="110" y="70"/>
                    <a:pt x="110" y="7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9" y="67"/>
                    <a:pt x="109" y="68"/>
                    <a:pt x="109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3"/>
                    <a:pt x="104" y="63"/>
                    <a:pt x="104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9" y="61"/>
                    <a:pt x="98" y="61"/>
                    <a:pt x="98" y="61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7" y="62"/>
                    <a:pt x="97" y="62"/>
                    <a:pt x="97" y="62"/>
                  </a:cubicBezTo>
                  <a:cubicBezTo>
                    <a:pt x="97" y="63"/>
                    <a:pt x="97" y="63"/>
                    <a:pt x="97" y="63"/>
                  </a:cubicBezTo>
                  <a:cubicBezTo>
                    <a:pt x="96" y="63"/>
                    <a:pt x="96" y="63"/>
                    <a:pt x="96" y="63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7"/>
                    <a:pt x="94" y="66"/>
                    <a:pt x="94" y="67"/>
                  </a:cubicBezTo>
                  <a:cubicBezTo>
                    <a:pt x="93" y="67"/>
                    <a:pt x="93" y="67"/>
                    <a:pt x="93" y="67"/>
                  </a:cubicBezTo>
                  <a:cubicBezTo>
                    <a:pt x="93" y="72"/>
                    <a:pt x="93" y="76"/>
                    <a:pt x="93" y="78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4" y="81"/>
                    <a:pt x="94" y="83"/>
                    <a:pt x="94" y="83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6" y="86"/>
                    <a:pt x="96" y="86"/>
                    <a:pt x="96" y="87"/>
                  </a:cubicBezTo>
                  <a:cubicBezTo>
                    <a:pt x="97" y="87"/>
                    <a:pt x="97" y="87"/>
                    <a:pt x="97" y="87"/>
                  </a:cubicBezTo>
                  <a:cubicBezTo>
                    <a:pt x="97" y="88"/>
                    <a:pt x="97" y="88"/>
                    <a:pt x="97" y="88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99" y="89"/>
                    <a:pt x="99" y="89"/>
                    <a:pt x="99" y="89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04" y="94"/>
                    <a:pt x="104" y="94"/>
                    <a:pt x="104" y="94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8" y="96"/>
                    <a:pt x="108" y="96"/>
                    <a:pt x="109" y="96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13" y="99"/>
                    <a:pt x="112" y="99"/>
                    <a:pt x="112" y="99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5" y="100"/>
                    <a:pt x="114" y="100"/>
                    <a:pt x="115" y="100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8" y="101"/>
                    <a:pt x="120" y="101"/>
                    <a:pt x="120" y="101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5" y="102"/>
                    <a:pt x="128" y="102"/>
                    <a:pt x="130" y="102"/>
                  </a:cubicBezTo>
                  <a:cubicBezTo>
                    <a:pt x="130" y="105"/>
                    <a:pt x="130" y="104"/>
                    <a:pt x="130" y="104"/>
                  </a:cubicBezTo>
                  <a:cubicBezTo>
                    <a:pt x="127" y="104"/>
                    <a:pt x="126" y="104"/>
                    <a:pt x="125" y="104"/>
                  </a:cubicBezTo>
                  <a:cubicBezTo>
                    <a:pt x="125" y="107"/>
                    <a:pt x="125" y="109"/>
                    <a:pt x="125" y="109"/>
                  </a:cubicBezTo>
                  <a:cubicBezTo>
                    <a:pt x="122" y="109"/>
                    <a:pt x="122" y="108"/>
                    <a:pt x="122" y="108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18" y="106"/>
                    <a:pt x="118" y="106"/>
                    <a:pt x="118" y="106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7" y="106"/>
                    <a:pt x="117" y="106"/>
                    <a:pt x="117" y="106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3" y="106"/>
                    <a:pt x="114" y="106"/>
                    <a:pt x="113" y="106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1" y="104"/>
                    <a:pt x="110" y="104"/>
                    <a:pt x="110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06" y="102"/>
                    <a:pt x="104" y="102"/>
                    <a:pt x="103" y="102"/>
                  </a:cubicBezTo>
                  <a:cubicBezTo>
                    <a:pt x="103" y="105"/>
                    <a:pt x="103" y="106"/>
                    <a:pt x="103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3"/>
                    <a:pt x="107" y="113"/>
                    <a:pt x="107" y="113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10" y="114"/>
                    <a:pt x="111" y="114"/>
                    <a:pt x="111" y="114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4" y="115"/>
                    <a:pt x="113" y="115"/>
                    <a:pt x="113" y="115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6" y="116"/>
                    <a:pt x="117" y="116"/>
                    <a:pt x="117" y="116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4" y="118"/>
                    <a:pt x="113" y="118"/>
                    <a:pt x="112" y="118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109" y="116"/>
                    <a:pt x="110" y="116"/>
                    <a:pt x="110" y="116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09" y="118"/>
                    <a:pt x="109" y="118"/>
                    <a:pt x="109" y="118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6" y="116"/>
                    <a:pt x="105" y="116"/>
                    <a:pt x="105" y="116"/>
                  </a:cubicBezTo>
                  <a:cubicBezTo>
                    <a:pt x="105" y="120"/>
                    <a:pt x="105" y="122"/>
                    <a:pt x="104" y="122"/>
                  </a:cubicBezTo>
                  <a:cubicBezTo>
                    <a:pt x="102" y="121"/>
                    <a:pt x="103" y="121"/>
                    <a:pt x="103" y="120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9" y="118"/>
                    <a:pt x="99" y="118"/>
                    <a:pt x="99" y="118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16"/>
                    <a:pt x="98" y="117"/>
                    <a:pt x="98" y="116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92" y="117"/>
                    <a:pt x="92" y="117"/>
                    <a:pt x="92" y="116"/>
                  </a:cubicBezTo>
                  <a:cubicBezTo>
                    <a:pt x="93" y="116"/>
                    <a:pt x="93" y="116"/>
                    <a:pt x="93" y="116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6" y="114"/>
                    <a:pt x="96" y="114"/>
                    <a:pt x="96" y="114"/>
                  </a:cubicBezTo>
                  <a:cubicBezTo>
                    <a:pt x="96" y="113"/>
                    <a:pt x="96" y="113"/>
                    <a:pt x="96" y="113"/>
                  </a:cubicBezTo>
                  <a:cubicBezTo>
                    <a:pt x="97" y="113"/>
                    <a:pt x="97" y="113"/>
                    <a:pt x="97" y="113"/>
                  </a:cubicBezTo>
                  <a:cubicBezTo>
                    <a:pt x="97" y="109"/>
                    <a:pt x="97" y="107"/>
                    <a:pt x="97" y="106"/>
                  </a:cubicBezTo>
                  <a:cubicBezTo>
                    <a:pt x="96" y="106"/>
                    <a:pt x="96" y="106"/>
                    <a:pt x="96" y="106"/>
                  </a:cubicBezTo>
                  <a:cubicBezTo>
                    <a:pt x="96" y="107"/>
                    <a:pt x="96" y="107"/>
                    <a:pt x="96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6" y="106"/>
                    <a:pt x="96" y="106"/>
                    <a:pt x="96" y="106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4" y="101"/>
                    <a:pt x="94" y="101"/>
                    <a:pt x="94" y="101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2" y="99"/>
                    <a:pt x="92" y="99"/>
                    <a:pt x="92" y="99"/>
                  </a:cubicBezTo>
                  <a:cubicBezTo>
                    <a:pt x="92" y="97"/>
                    <a:pt x="92" y="97"/>
                    <a:pt x="92" y="97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1"/>
                    <a:pt x="88" y="92"/>
                    <a:pt x="88" y="91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87"/>
                    <a:pt x="84" y="85"/>
                    <a:pt x="84" y="83"/>
                  </a:cubicBezTo>
                  <a:cubicBezTo>
                    <a:pt x="81" y="83"/>
                    <a:pt x="82" y="83"/>
                    <a:pt x="81" y="83"/>
                  </a:cubicBezTo>
                  <a:cubicBezTo>
                    <a:pt x="81" y="80"/>
                    <a:pt x="79" y="79"/>
                    <a:pt x="80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4"/>
                    <a:pt x="77" y="74"/>
                    <a:pt x="78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1" y="70"/>
                    <a:pt x="72" y="70"/>
                    <a:pt x="72" y="70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5"/>
                    <a:pt x="69" y="76"/>
                    <a:pt x="69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7" y="82"/>
                    <a:pt x="67" y="87"/>
                    <a:pt x="67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5"/>
                    <a:pt x="70" y="95"/>
                    <a:pt x="71" y="95"/>
                  </a:cubicBezTo>
                  <a:cubicBezTo>
                    <a:pt x="71" y="98"/>
                    <a:pt x="71" y="97"/>
                    <a:pt x="71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3" y="101"/>
                    <a:pt x="73" y="102"/>
                    <a:pt x="73" y="102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4" y="105"/>
                    <a:pt x="74" y="106"/>
                    <a:pt x="74" y="107"/>
                  </a:cubicBezTo>
                  <a:cubicBezTo>
                    <a:pt x="77" y="107"/>
                    <a:pt x="76" y="107"/>
                    <a:pt x="77" y="107"/>
                  </a:cubicBezTo>
                  <a:cubicBezTo>
                    <a:pt x="77" y="110"/>
                    <a:pt x="77" y="112"/>
                    <a:pt x="77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6" y="109"/>
                    <a:pt x="74" y="108"/>
                    <a:pt x="73" y="108"/>
                  </a:cubicBezTo>
                  <a:cubicBezTo>
                    <a:pt x="73" y="105"/>
                    <a:pt x="73" y="106"/>
                    <a:pt x="73" y="106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3"/>
                    <a:pt x="70" y="102"/>
                    <a:pt x="71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6" y="99"/>
                    <a:pt x="65" y="97"/>
                    <a:pt x="64" y="97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9"/>
                    <a:pt x="61" y="102"/>
                    <a:pt x="61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4" y="108"/>
                    <a:pt x="64" y="109"/>
                    <a:pt x="64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5" y="115"/>
                    <a:pt x="67" y="117"/>
                    <a:pt x="66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7" y="121"/>
                    <a:pt x="67" y="121"/>
                    <a:pt x="67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71" y="122"/>
                    <a:pt x="72" y="122"/>
                    <a:pt x="72" y="122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68" y="123"/>
                    <a:pt x="66" y="123"/>
                    <a:pt x="65" y="123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2" y="116"/>
                    <a:pt x="62" y="114"/>
                    <a:pt x="62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58" y="112"/>
                    <a:pt x="59" y="112"/>
                    <a:pt x="59" y="112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6" y="107"/>
                    <a:pt x="56" y="106"/>
                    <a:pt x="56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2"/>
                    <a:pt x="54" y="100"/>
                    <a:pt x="54" y="99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3"/>
                    <a:pt x="51" y="94"/>
                    <a:pt x="51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4" y="89"/>
                    <a:pt x="45" y="89"/>
                    <a:pt x="45" y="89"/>
                  </a:cubicBezTo>
                  <a:cubicBezTo>
                    <a:pt x="45" y="92"/>
                    <a:pt x="45" y="91"/>
                    <a:pt x="45" y="91"/>
                  </a:cubicBezTo>
                  <a:cubicBezTo>
                    <a:pt x="41" y="92"/>
                    <a:pt x="38" y="93"/>
                    <a:pt x="39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8"/>
                    <a:pt x="37" y="97"/>
                    <a:pt x="37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100"/>
                    <a:pt x="36" y="99"/>
                    <a:pt x="36" y="100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8" y="99"/>
                    <a:pt x="26" y="101"/>
                    <a:pt x="27" y="102"/>
                  </a:cubicBezTo>
                  <a:cubicBezTo>
                    <a:pt x="24" y="102"/>
                    <a:pt x="25" y="102"/>
                    <a:pt x="24" y="102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02"/>
                    <a:pt x="23" y="102"/>
                    <a:pt x="23" y="102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1" y="106"/>
                    <a:pt x="21" y="105"/>
                    <a:pt x="21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9" y="107"/>
                    <a:pt x="31" y="111"/>
                    <a:pt x="34" y="110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7" y="112"/>
                    <a:pt x="36" y="112"/>
                    <a:pt x="36" y="112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40" y="112"/>
                    <a:pt x="41" y="114"/>
                    <a:pt x="42" y="114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16"/>
                    <a:pt x="43" y="116"/>
                    <a:pt x="43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9"/>
                    <a:pt x="46" y="119"/>
                    <a:pt x="46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4"/>
                    <a:pt x="48" y="123"/>
                    <a:pt x="48" y="123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48" y="122"/>
                    <a:pt x="48" y="122"/>
                    <a:pt x="48" y="122"/>
                  </a:cubicBezTo>
                  <a:cubicBezTo>
                    <a:pt x="49" y="122"/>
                    <a:pt x="49" y="122"/>
                    <a:pt x="49" y="122"/>
                  </a:cubicBezTo>
                  <a:cubicBezTo>
                    <a:pt x="49" y="125"/>
                    <a:pt x="49" y="126"/>
                    <a:pt x="49" y="126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1" y="129"/>
                    <a:pt x="51" y="128"/>
                    <a:pt x="51" y="128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52" y="126"/>
                    <a:pt x="52" y="125"/>
                    <a:pt x="52" y="125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30"/>
                    <a:pt x="57" y="129"/>
                    <a:pt x="56" y="129"/>
                  </a:cubicBezTo>
                  <a:cubicBezTo>
                    <a:pt x="53" y="129"/>
                    <a:pt x="54" y="132"/>
                    <a:pt x="54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51" y="137"/>
                    <a:pt x="51" y="136"/>
                    <a:pt x="51" y="137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40"/>
                    <a:pt x="54" y="140"/>
                    <a:pt x="54" y="140"/>
                  </a:cubicBezTo>
                  <a:cubicBezTo>
                    <a:pt x="57" y="140"/>
                    <a:pt x="57" y="140"/>
                    <a:pt x="58" y="140"/>
                  </a:cubicBezTo>
                  <a:cubicBezTo>
                    <a:pt x="58" y="141"/>
                    <a:pt x="58" y="141"/>
                    <a:pt x="58" y="141"/>
                  </a:cubicBezTo>
                  <a:cubicBezTo>
                    <a:pt x="60" y="141"/>
                    <a:pt x="61" y="141"/>
                    <a:pt x="61" y="141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4" y="142"/>
                    <a:pt x="63" y="142"/>
                    <a:pt x="64" y="142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6" y="144"/>
                    <a:pt x="68" y="144"/>
                    <a:pt x="68" y="144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72" y="142"/>
                    <a:pt x="70" y="140"/>
                    <a:pt x="71" y="140"/>
                  </a:cubicBezTo>
                  <a:cubicBezTo>
                    <a:pt x="73" y="140"/>
                    <a:pt x="74" y="140"/>
                    <a:pt x="74" y="140"/>
                  </a:cubicBezTo>
                  <a:cubicBezTo>
                    <a:pt x="74" y="137"/>
                    <a:pt x="74" y="138"/>
                    <a:pt x="74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9" y="139"/>
                    <a:pt x="81" y="141"/>
                    <a:pt x="83" y="140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7" y="141"/>
                    <a:pt x="91" y="141"/>
                    <a:pt x="93" y="141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4" y="139"/>
                    <a:pt x="94" y="139"/>
                    <a:pt x="94" y="139"/>
                  </a:cubicBezTo>
                  <a:cubicBezTo>
                    <a:pt x="94" y="138"/>
                    <a:pt x="94" y="138"/>
                    <a:pt x="94" y="138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6" y="141"/>
                    <a:pt x="96" y="143"/>
                    <a:pt x="96" y="144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100" y="145"/>
                    <a:pt x="99" y="145"/>
                    <a:pt x="99" y="145"/>
                  </a:cubicBezTo>
                  <a:cubicBezTo>
                    <a:pt x="99" y="146"/>
                    <a:pt x="99" y="146"/>
                    <a:pt x="99" y="146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101" y="147"/>
                    <a:pt x="101" y="147"/>
                    <a:pt x="101" y="147"/>
                  </a:cubicBezTo>
                  <a:cubicBezTo>
                    <a:pt x="101" y="148"/>
                    <a:pt x="101" y="148"/>
                    <a:pt x="101" y="148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08" y="148"/>
                    <a:pt x="108" y="147"/>
                    <a:pt x="109" y="147"/>
                  </a:cubicBezTo>
                  <a:cubicBezTo>
                    <a:pt x="109" y="146"/>
                    <a:pt x="109" y="146"/>
                    <a:pt x="109" y="146"/>
                  </a:cubicBezTo>
                  <a:cubicBezTo>
                    <a:pt x="110" y="146"/>
                    <a:pt x="110" y="146"/>
                    <a:pt x="110" y="146"/>
                  </a:cubicBezTo>
                  <a:cubicBezTo>
                    <a:pt x="110" y="143"/>
                    <a:pt x="110" y="143"/>
                    <a:pt x="110" y="142"/>
                  </a:cubicBezTo>
                  <a:cubicBezTo>
                    <a:pt x="111" y="142"/>
                    <a:pt x="111" y="142"/>
                    <a:pt x="111" y="142"/>
                  </a:cubicBezTo>
                  <a:cubicBezTo>
                    <a:pt x="111" y="140"/>
                    <a:pt x="111" y="139"/>
                    <a:pt x="111" y="139"/>
                  </a:cubicBezTo>
                  <a:cubicBezTo>
                    <a:pt x="114" y="139"/>
                    <a:pt x="113" y="139"/>
                    <a:pt x="113" y="139"/>
                  </a:cubicBezTo>
                  <a:cubicBezTo>
                    <a:pt x="113" y="136"/>
                    <a:pt x="113" y="137"/>
                    <a:pt x="113" y="137"/>
                  </a:cubicBezTo>
                  <a:cubicBezTo>
                    <a:pt x="116" y="137"/>
                    <a:pt x="117" y="135"/>
                    <a:pt x="117" y="135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6" y="138"/>
                    <a:pt x="116" y="138"/>
                    <a:pt x="116" y="138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5" y="141"/>
                    <a:pt x="115" y="141"/>
                    <a:pt x="115" y="141"/>
                  </a:cubicBezTo>
                  <a:cubicBezTo>
                    <a:pt x="116" y="141"/>
                    <a:pt x="116" y="141"/>
                    <a:pt x="116" y="141"/>
                  </a:cubicBezTo>
                  <a:cubicBezTo>
                    <a:pt x="116" y="142"/>
                    <a:pt x="116" y="142"/>
                    <a:pt x="116" y="142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7" y="144"/>
                    <a:pt x="117" y="144"/>
                    <a:pt x="117" y="144"/>
                  </a:cubicBezTo>
                  <a:cubicBezTo>
                    <a:pt x="120" y="144"/>
                    <a:pt x="119" y="144"/>
                    <a:pt x="119" y="144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3" y="147"/>
                    <a:pt x="125" y="147"/>
                    <a:pt x="125" y="147"/>
                  </a:cubicBezTo>
                  <a:cubicBezTo>
                    <a:pt x="125" y="146"/>
                    <a:pt x="125" y="146"/>
                    <a:pt x="125" y="146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8" y="145"/>
                    <a:pt x="128" y="145"/>
                    <a:pt x="128" y="145"/>
                  </a:cubicBezTo>
                  <a:cubicBezTo>
                    <a:pt x="128" y="142"/>
                    <a:pt x="128" y="143"/>
                    <a:pt x="128" y="142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30" y="140"/>
                    <a:pt x="130" y="139"/>
                    <a:pt x="130" y="139"/>
                  </a:cubicBezTo>
                  <a:cubicBezTo>
                    <a:pt x="132" y="139"/>
                    <a:pt x="132" y="137"/>
                    <a:pt x="132" y="138"/>
                  </a:cubicBezTo>
                  <a:cubicBezTo>
                    <a:pt x="132" y="141"/>
                    <a:pt x="132" y="144"/>
                    <a:pt x="132" y="145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1" y="147"/>
                    <a:pt x="133" y="147"/>
                    <a:pt x="132" y="147"/>
                  </a:cubicBezTo>
                  <a:cubicBezTo>
                    <a:pt x="132" y="146"/>
                    <a:pt x="132" y="146"/>
                    <a:pt x="132" y="146"/>
                  </a:cubicBezTo>
                  <a:cubicBezTo>
                    <a:pt x="134" y="146"/>
                    <a:pt x="134" y="146"/>
                    <a:pt x="134" y="146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9" y="144"/>
                    <a:pt x="138" y="144"/>
                    <a:pt x="138" y="144"/>
                  </a:cubicBezTo>
                  <a:cubicBezTo>
                    <a:pt x="138" y="140"/>
                    <a:pt x="140" y="139"/>
                    <a:pt x="139" y="138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2" y="142"/>
                    <a:pt x="142" y="142"/>
                    <a:pt x="142" y="142"/>
                  </a:cubicBezTo>
                  <a:cubicBezTo>
                    <a:pt x="142" y="145"/>
                    <a:pt x="142" y="146"/>
                    <a:pt x="142" y="146"/>
                  </a:cubicBezTo>
                  <a:cubicBezTo>
                    <a:pt x="139" y="147"/>
                    <a:pt x="139" y="148"/>
                    <a:pt x="138" y="147"/>
                  </a:cubicBezTo>
                  <a:cubicBezTo>
                    <a:pt x="138" y="148"/>
                    <a:pt x="138" y="148"/>
                    <a:pt x="138" y="148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6" y="150"/>
                    <a:pt x="136" y="150"/>
                    <a:pt x="136" y="150"/>
                  </a:cubicBezTo>
                  <a:cubicBezTo>
                    <a:pt x="133" y="150"/>
                    <a:pt x="134" y="150"/>
                    <a:pt x="134" y="150"/>
                  </a:cubicBezTo>
                  <a:cubicBezTo>
                    <a:pt x="134" y="151"/>
                    <a:pt x="134" y="151"/>
                    <a:pt x="134" y="151"/>
                  </a:cubicBezTo>
                  <a:cubicBezTo>
                    <a:pt x="132" y="151"/>
                    <a:pt x="132" y="151"/>
                    <a:pt x="132" y="151"/>
                  </a:cubicBezTo>
                  <a:cubicBezTo>
                    <a:pt x="132" y="153"/>
                    <a:pt x="134" y="153"/>
                    <a:pt x="134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1" y="156"/>
                    <a:pt x="134" y="154"/>
                    <a:pt x="135" y="154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6" y="155"/>
                    <a:pt x="136" y="155"/>
                    <a:pt x="136" y="155"/>
                  </a:cubicBezTo>
                  <a:cubicBezTo>
                    <a:pt x="136" y="157"/>
                    <a:pt x="136" y="157"/>
                    <a:pt x="136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37" y="159"/>
                    <a:pt x="137" y="159"/>
                    <a:pt x="137" y="159"/>
                  </a:cubicBezTo>
                  <a:cubicBezTo>
                    <a:pt x="134" y="159"/>
                    <a:pt x="135" y="159"/>
                    <a:pt x="135" y="159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7" y="161"/>
                    <a:pt x="137" y="161"/>
                    <a:pt x="137" y="161"/>
                  </a:cubicBezTo>
                  <a:cubicBezTo>
                    <a:pt x="138" y="161"/>
                    <a:pt x="138" y="161"/>
                    <a:pt x="138" y="161"/>
                  </a:cubicBezTo>
                  <a:cubicBezTo>
                    <a:pt x="138" y="163"/>
                    <a:pt x="138" y="163"/>
                    <a:pt x="138" y="163"/>
                  </a:cubicBezTo>
                  <a:cubicBezTo>
                    <a:pt x="139" y="163"/>
                    <a:pt x="139" y="163"/>
                    <a:pt x="139" y="163"/>
                  </a:cubicBezTo>
                  <a:cubicBezTo>
                    <a:pt x="139" y="160"/>
                    <a:pt x="139" y="159"/>
                    <a:pt x="139" y="159"/>
                  </a:cubicBezTo>
                  <a:cubicBezTo>
                    <a:pt x="141" y="159"/>
                    <a:pt x="141" y="159"/>
                    <a:pt x="141" y="159"/>
                  </a:cubicBezTo>
                  <a:cubicBezTo>
                    <a:pt x="140" y="155"/>
                    <a:pt x="142" y="153"/>
                    <a:pt x="142" y="152"/>
                  </a:cubicBezTo>
                  <a:cubicBezTo>
                    <a:pt x="143" y="152"/>
                    <a:pt x="143" y="152"/>
                    <a:pt x="143" y="152"/>
                  </a:cubicBezTo>
                  <a:cubicBezTo>
                    <a:pt x="143" y="149"/>
                    <a:pt x="143" y="147"/>
                    <a:pt x="143" y="146"/>
                  </a:cubicBezTo>
                  <a:cubicBezTo>
                    <a:pt x="144" y="146"/>
                    <a:pt x="144" y="146"/>
                    <a:pt x="144" y="146"/>
                  </a:cubicBezTo>
                  <a:cubicBezTo>
                    <a:pt x="144" y="143"/>
                    <a:pt x="144" y="142"/>
                    <a:pt x="144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4" y="140"/>
                    <a:pt x="144" y="140"/>
                    <a:pt x="144" y="140"/>
                  </a:cubicBezTo>
                  <a:cubicBezTo>
                    <a:pt x="145" y="140"/>
                    <a:pt x="145" y="140"/>
                    <a:pt x="145" y="140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4"/>
                    <a:pt x="147" y="145"/>
                    <a:pt x="147" y="145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2" y="144"/>
                    <a:pt x="151" y="144"/>
                    <a:pt x="151" y="144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51" y="145"/>
                    <a:pt x="151" y="145"/>
                    <a:pt x="151" y="145"/>
                  </a:cubicBezTo>
                  <a:cubicBezTo>
                    <a:pt x="150" y="145"/>
                    <a:pt x="150" y="145"/>
                    <a:pt x="150" y="145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49" y="146"/>
                    <a:pt x="149" y="146"/>
                    <a:pt x="149" y="146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46" y="147"/>
                    <a:pt x="147" y="147"/>
                    <a:pt x="147" y="147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54"/>
                    <a:pt x="144" y="158"/>
                    <a:pt x="144" y="1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3"/>
                    <a:pt x="145" y="163"/>
                    <a:pt x="145" y="163"/>
                  </a:cubicBezTo>
                  <a:cubicBezTo>
                    <a:pt x="147" y="161"/>
                    <a:pt x="147" y="162"/>
                    <a:pt x="148" y="161"/>
                  </a:cubicBezTo>
                  <a:cubicBezTo>
                    <a:pt x="148" y="159"/>
                    <a:pt x="148" y="158"/>
                    <a:pt x="148" y="158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50" y="157"/>
                    <a:pt x="150" y="157"/>
                    <a:pt x="150" y="157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51" y="153"/>
                    <a:pt x="151" y="153"/>
                    <a:pt x="151" y="153"/>
                  </a:cubicBezTo>
                  <a:cubicBezTo>
                    <a:pt x="152" y="153"/>
                    <a:pt x="152" y="153"/>
                    <a:pt x="152" y="153"/>
                  </a:cubicBezTo>
                  <a:cubicBezTo>
                    <a:pt x="152" y="149"/>
                    <a:pt x="154" y="148"/>
                    <a:pt x="154" y="146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49"/>
                    <a:pt x="155" y="148"/>
                    <a:pt x="155" y="148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52"/>
                    <a:pt x="154" y="153"/>
                    <a:pt x="154" y="154"/>
                  </a:cubicBezTo>
                  <a:cubicBezTo>
                    <a:pt x="152" y="154"/>
                    <a:pt x="152" y="154"/>
                    <a:pt x="152" y="154"/>
                  </a:cubicBezTo>
                  <a:cubicBezTo>
                    <a:pt x="152" y="157"/>
                    <a:pt x="152" y="156"/>
                    <a:pt x="152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1" y="159"/>
                    <a:pt x="151" y="159"/>
                    <a:pt x="151" y="159"/>
                  </a:cubicBezTo>
                  <a:cubicBezTo>
                    <a:pt x="150" y="159"/>
                    <a:pt x="150" y="159"/>
                    <a:pt x="150" y="159"/>
                  </a:cubicBezTo>
                  <a:cubicBezTo>
                    <a:pt x="150" y="162"/>
                    <a:pt x="150" y="162"/>
                    <a:pt x="150" y="163"/>
                  </a:cubicBezTo>
                  <a:cubicBezTo>
                    <a:pt x="153" y="163"/>
                    <a:pt x="152" y="163"/>
                    <a:pt x="152" y="163"/>
                  </a:cubicBezTo>
                  <a:cubicBezTo>
                    <a:pt x="152" y="161"/>
                    <a:pt x="152" y="161"/>
                    <a:pt x="152" y="161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4" y="160"/>
                    <a:pt x="154" y="160"/>
                    <a:pt x="154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59"/>
                    <a:pt x="155" y="159"/>
                    <a:pt x="155" y="159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6" y="156"/>
                    <a:pt x="156" y="157"/>
                    <a:pt x="156" y="157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7" y="154"/>
                    <a:pt x="157" y="153"/>
                    <a:pt x="157" y="152"/>
                  </a:cubicBezTo>
                  <a:cubicBezTo>
                    <a:pt x="158" y="152"/>
                    <a:pt x="158" y="152"/>
                    <a:pt x="158" y="152"/>
                  </a:cubicBezTo>
                  <a:cubicBezTo>
                    <a:pt x="158" y="149"/>
                    <a:pt x="158" y="149"/>
                    <a:pt x="158" y="148"/>
                  </a:cubicBezTo>
                  <a:cubicBezTo>
                    <a:pt x="160" y="148"/>
                    <a:pt x="160" y="148"/>
                    <a:pt x="160" y="148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1" y="146"/>
                    <a:pt x="161" y="146"/>
                    <a:pt x="161" y="146"/>
                  </a:cubicBezTo>
                  <a:cubicBezTo>
                    <a:pt x="161" y="153"/>
                    <a:pt x="158" y="158"/>
                    <a:pt x="158" y="163"/>
                  </a:cubicBezTo>
                  <a:cubicBezTo>
                    <a:pt x="157" y="163"/>
                    <a:pt x="157" y="163"/>
                    <a:pt x="157" y="163"/>
                  </a:cubicBezTo>
                  <a:cubicBezTo>
                    <a:pt x="157" y="165"/>
                    <a:pt x="156" y="166"/>
                    <a:pt x="156" y="166"/>
                  </a:cubicBezTo>
                  <a:cubicBezTo>
                    <a:pt x="155" y="166"/>
                    <a:pt x="155" y="166"/>
                    <a:pt x="155" y="166"/>
                  </a:cubicBezTo>
                  <a:cubicBezTo>
                    <a:pt x="155" y="169"/>
                    <a:pt x="155" y="169"/>
                    <a:pt x="155" y="170"/>
                  </a:cubicBezTo>
                  <a:cubicBezTo>
                    <a:pt x="158" y="170"/>
                    <a:pt x="160" y="170"/>
                    <a:pt x="161" y="170"/>
                  </a:cubicBezTo>
                  <a:cubicBezTo>
                    <a:pt x="161" y="167"/>
                    <a:pt x="161" y="168"/>
                    <a:pt x="161" y="167"/>
                  </a:cubicBezTo>
                  <a:cubicBezTo>
                    <a:pt x="162" y="167"/>
                    <a:pt x="162" y="167"/>
                    <a:pt x="162" y="167"/>
                  </a:cubicBezTo>
                  <a:cubicBezTo>
                    <a:pt x="162" y="165"/>
                    <a:pt x="162" y="164"/>
                    <a:pt x="162" y="164"/>
                  </a:cubicBezTo>
                  <a:cubicBezTo>
                    <a:pt x="163" y="164"/>
                    <a:pt x="163" y="164"/>
                    <a:pt x="163" y="164"/>
                  </a:cubicBezTo>
                  <a:cubicBezTo>
                    <a:pt x="163" y="167"/>
                    <a:pt x="163" y="169"/>
                    <a:pt x="163" y="170"/>
                  </a:cubicBezTo>
                  <a:cubicBezTo>
                    <a:pt x="164" y="170"/>
                    <a:pt x="164" y="170"/>
                    <a:pt x="164" y="170"/>
                  </a:cubicBezTo>
                  <a:cubicBezTo>
                    <a:pt x="164" y="169"/>
                    <a:pt x="164" y="169"/>
                    <a:pt x="164" y="169"/>
                  </a:cubicBezTo>
                  <a:cubicBezTo>
                    <a:pt x="166" y="169"/>
                    <a:pt x="166" y="169"/>
                    <a:pt x="166" y="169"/>
                  </a:cubicBezTo>
                  <a:cubicBezTo>
                    <a:pt x="166" y="167"/>
                    <a:pt x="166" y="167"/>
                    <a:pt x="166" y="167"/>
                  </a:cubicBezTo>
                  <a:cubicBezTo>
                    <a:pt x="168" y="167"/>
                    <a:pt x="168" y="167"/>
                    <a:pt x="168" y="167"/>
                  </a:cubicBezTo>
                  <a:cubicBezTo>
                    <a:pt x="168" y="166"/>
                    <a:pt x="168" y="166"/>
                    <a:pt x="168" y="166"/>
                  </a:cubicBezTo>
                  <a:cubicBezTo>
                    <a:pt x="171" y="167"/>
                    <a:pt x="172" y="164"/>
                    <a:pt x="173" y="164"/>
                  </a:cubicBezTo>
                  <a:cubicBezTo>
                    <a:pt x="173" y="167"/>
                    <a:pt x="173" y="166"/>
                    <a:pt x="173" y="166"/>
                  </a:cubicBezTo>
                  <a:cubicBezTo>
                    <a:pt x="171" y="166"/>
                    <a:pt x="171" y="166"/>
                    <a:pt x="171" y="166"/>
                  </a:cubicBezTo>
                  <a:cubicBezTo>
                    <a:pt x="171" y="167"/>
                    <a:pt x="171" y="167"/>
                    <a:pt x="171" y="167"/>
                  </a:cubicBezTo>
                  <a:cubicBezTo>
                    <a:pt x="170" y="167"/>
                    <a:pt x="170" y="167"/>
                    <a:pt x="170" y="167"/>
                  </a:cubicBezTo>
                  <a:cubicBezTo>
                    <a:pt x="170" y="169"/>
                    <a:pt x="170" y="169"/>
                    <a:pt x="170" y="169"/>
                  </a:cubicBezTo>
                  <a:cubicBezTo>
                    <a:pt x="168" y="169"/>
                    <a:pt x="167" y="169"/>
                    <a:pt x="167" y="169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66" y="170"/>
                    <a:pt x="166" y="170"/>
                    <a:pt x="166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8" y="172"/>
                    <a:pt x="169" y="172"/>
                    <a:pt x="169" y="172"/>
                  </a:cubicBezTo>
                  <a:cubicBezTo>
                    <a:pt x="169" y="173"/>
                    <a:pt x="169" y="173"/>
                    <a:pt x="169" y="173"/>
                  </a:cubicBezTo>
                  <a:cubicBezTo>
                    <a:pt x="172" y="173"/>
                    <a:pt x="173" y="173"/>
                    <a:pt x="174" y="173"/>
                  </a:cubicBezTo>
                  <a:cubicBezTo>
                    <a:pt x="174" y="172"/>
                    <a:pt x="174" y="172"/>
                    <a:pt x="174" y="172"/>
                  </a:cubicBezTo>
                  <a:cubicBezTo>
                    <a:pt x="177" y="172"/>
                    <a:pt x="176" y="172"/>
                    <a:pt x="176" y="172"/>
                  </a:cubicBezTo>
                  <a:cubicBezTo>
                    <a:pt x="176" y="171"/>
                    <a:pt x="176" y="171"/>
                    <a:pt x="176" y="171"/>
                  </a:cubicBezTo>
                  <a:cubicBezTo>
                    <a:pt x="179" y="170"/>
                    <a:pt x="179" y="169"/>
                    <a:pt x="180" y="170"/>
                  </a:cubicBezTo>
                  <a:cubicBezTo>
                    <a:pt x="180" y="169"/>
                    <a:pt x="180" y="169"/>
                    <a:pt x="180" y="169"/>
                  </a:cubicBezTo>
                  <a:cubicBezTo>
                    <a:pt x="181" y="169"/>
                    <a:pt x="181" y="169"/>
                    <a:pt x="181" y="169"/>
                  </a:cubicBezTo>
                  <a:cubicBezTo>
                    <a:pt x="181" y="167"/>
                    <a:pt x="181" y="167"/>
                    <a:pt x="181" y="167"/>
                  </a:cubicBezTo>
                  <a:cubicBezTo>
                    <a:pt x="185" y="167"/>
                    <a:pt x="186" y="165"/>
                    <a:pt x="187" y="166"/>
                  </a:cubicBezTo>
                  <a:cubicBezTo>
                    <a:pt x="187" y="167"/>
                    <a:pt x="187" y="167"/>
                    <a:pt x="187" y="167"/>
                  </a:cubicBezTo>
                  <a:cubicBezTo>
                    <a:pt x="184" y="167"/>
                    <a:pt x="185" y="167"/>
                    <a:pt x="185" y="167"/>
                  </a:cubicBezTo>
                  <a:cubicBezTo>
                    <a:pt x="185" y="169"/>
                    <a:pt x="185" y="169"/>
                    <a:pt x="185" y="169"/>
                  </a:cubicBezTo>
                  <a:cubicBezTo>
                    <a:pt x="182" y="169"/>
                    <a:pt x="182" y="169"/>
                    <a:pt x="182" y="169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80" y="171"/>
                    <a:pt x="180" y="171"/>
                    <a:pt x="180" y="171"/>
                  </a:cubicBezTo>
                  <a:cubicBezTo>
                    <a:pt x="180" y="175"/>
                    <a:pt x="177" y="173"/>
                    <a:pt x="176" y="173"/>
                  </a:cubicBezTo>
                  <a:cubicBezTo>
                    <a:pt x="176" y="174"/>
                    <a:pt x="176" y="174"/>
                    <a:pt x="176" y="174"/>
                  </a:cubicBezTo>
                  <a:cubicBezTo>
                    <a:pt x="173" y="174"/>
                    <a:pt x="174" y="174"/>
                    <a:pt x="174" y="174"/>
                  </a:cubicBezTo>
                  <a:cubicBezTo>
                    <a:pt x="174" y="176"/>
                    <a:pt x="174" y="176"/>
                    <a:pt x="174" y="176"/>
                  </a:cubicBezTo>
                  <a:cubicBezTo>
                    <a:pt x="171" y="176"/>
                    <a:pt x="172" y="176"/>
                    <a:pt x="171" y="176"/>
                  </a:cubicBezTo>
                  <a:cubicBezTo>
                    <a:pt x="171" y="174"/>
                    <a:pt x="171" y="174"/>
                    <a:pt x="171" y="174"/>
                  </a:cubicBezTo>
                  <a:cubicBezTo>
                    <a:pt x="168" y="174"/>
                    <a:pt x="166" y="174"/>
                    <a:pt x="166" y="174"/>
                  </a:cubicBezTo>
                  <a:cubicBezTo>
                    <a:pt x="166" y="173"/>
                    <a:pt x="166" y="173"/>
                    <a:pt x="166" y="173"/>
                  </a:cubicBezTo>
                  <a:cubicBezTo>
                    <a:pt x="163" y="173"/>
                    <a:pt x="162" y="173"/>
                    <a:pt x="162" y="173"/>
                  </a:cubicBezTo>
                  <a:cubicBezTo>
                    <a:pt x="162" y="174"/>
                    <a:pt x="162" y="174"/>
                    <a:pt x="162" y="174"/>
                  </a:cubicBezTo>
                  <a:cubicBezTo>
                    <a:pt x="159" y="174"/>
                    <a:pt x="160" y="174"/>
                    <a:pt x="160" y="174"/>
                  </a:cubicBezTo>
                  <a:cubicBezTo>
                    <a:pt x="160" y="176"/>
                    <a:pt x="160" y="176"/>
                    <a:pt x="160" y="176"/>
                  </a:cubicBezTo>
                  <a:cubicBezTo>
                    <a:pt x="158" y="176"/>
                    <a:pt x="158" y="176"/>
                    <a:pt x="158" y="176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60" y="178"/>
                    <a:pt x="160" y="178"/>
                    <a:pt x="160" y="178"/>
                  </a:cubicBezTo>
                  <a:cubicBezTo>
                    <a:pt x="160" y="179"/>
                    <a:pt x="160" y="179"/>
                    <a:pt x="160" y="179"/>
                  </a:cubicBezTo>
                  <a:cubicBezTo>
                    <a:pt x="161" y="179"/>
                    <a:pt x="161" y="179"/>
                    <a:pt x="161" y="179"/>
                  </a:cubicBezTo>
                  <a:cubicBezTo>
                    <a:pt x="161" y="180"/>
                    <a:pt x="161" y="180"/>
                    <a:pt x="161" y="180"/>
                  </a:cubicBezTo>
                  <a:cubicBezTo>
                    <a:pt x="162" y="180"/>
                    <a:pt x="162" y="180"/>
                    <a:pt x="162" y="180"/>
                  </a:cubicBezTo>
                  <a:cubicBezTo>
                    <a:pt x="162" y="183"/>
                    <a:pt x="162" y="182"/>
                    <a:pt x="162" y="183"/>
                  </a:cubicBezTo>
                  <a:cubicBezTo>
                    <a:pt x="163" y="183"/>
                    <a:pt x="163" y="183"/>
                    <a:pt x="163" y="183"/>
                  </a:cubicBezTo>
                  <a:cubicBezTo>
                    <a:pt x="163" y="186"/>
                    <a:pt x="163" y="185"/>
                    <a:pt x="163" y="185"/>
                  </a:cubicBezTo>
                  <a:cubicBezTo>
                    <a:pt x="162" y="184"/>
                    <a:pt x="162" y="184"/>
                    <a:pt x="162" y="184"/>
                  </a:cubicBezTo>
                  <a:cubicBezTo>
                    <a:pt x="162" y="187"/>
                    <a:pt x="162" y="186"/>
                    <a:pt x="162" y="186"/>
                  </a:cubicBezTo>
                  <a:cubicBezTo>
                    <a:pt x="165" y="186"/>
                    <a:pt x="164" y="186"/>
                    <a:pt x="164" y="186"/>
                  </a:cubicBezTo>
                  <a:cubicBezTo>
                    <a:pt x="164" y="188"/>
                    <a:pt x="164" y="188"/>
                    <a:pt x="164" y="188"/>
                  </a:cubicBezTo>
                  <a:cubicBezTo>
                    <a:pt x="166" y="188"/>
                    <a:pt x="166" y="188"/>
                    <a:pt x="166" y="188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7" y="190"/>
                    <a:pt x="167" y="190"/>
                  </a:cubicBezTo>
                  <a:cubicBezTo>
                    <a:pt x="169" y="190"/>
                    <a:pt x="169" y="190"/>
                    <a:pt x="169" y="190"/>
                  </a:cubicBezTo>
                  <a:cubicBezTo>
                    <a:pt x="169" y="189"/>
                    <a:pt x="169" y="189"/>
                    <a:pt x="169" y="189"/>
                  </a:cubicBezTo>
                  <a:cubicBezTo>
                    <a:pt x="170" y="189"/>
                    <a:pt x="170" y="189"/>
                    <a:pt x="170" y="189"/>
                  </a:cubicBezTo>
                  <a:cubicBezTo>
                    <a:pt x="170" y="188"/>
                    <a:pt x="170" y="188"/>
                    <a:pt x="170" y="188"/>
                  </a:cubicBezTo>
                  <a:cubicBezTo>
                    <a:pt x="173" y="188"/>
                    <a:pt x="172" y="188"/>
                    <a:pt x="173" y="188"/>
                  </a:cubicBezTo>
                  <a:cubicBezTo>
                    <a:pt x="173" y="186"/>
                    <a:pt x="173" y="186"/>
                    <a:pt x="173" y="186"/>
                  </a:cubicBezTo>
                  <a:cubicBezTo>
                    <a:pt x="174" y="186"/>
                    <a:pt x="174" y="186"/>
                    <a:pt x="174" y="186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77" y="185"/>
                    <a:pt x="176" y="185"/>
                    <a:pt x="176" y="185"/>
                  </a:cubicBezTo>
                  <a:cubicBezTo>
                    <a:pt x="176" y="182"/>
                    <a:pt x="176" y="183"/>
                    <a:pt x="176" y="183"/>
                  </a:cubicBezTo>
                  <a:cubicBezTo>
                    <a:pt x="179" y="183"/>
                    <a:pt x="178" y="183"/>
                    <a:pt x="179" y="183"/>
                  </a:cubicBezTo>
                  <a:cubicBezTo>
                    <a:pt x="179" y="182"/>
                    <a:pt x="179" y="182"/>
                    <a:pt x="179" y="182"/>
                  </a:cubicBezTo>
                  <a:cubicBezTo>
                    <a:pt x="180" y="182"/>
                    <a:pt x="180" y="182"/>
                    <a:pt x="180" y="182"/>
                  </a:cubicBezTo>
                  <a:cubicBezTo>
                    <a:pt x="180" y="179"/>
                    <a:pt x="180" y="177"/>
                    <a:pt x="180" y="177"/>
                  </a:cubicBezTo>
                  <a:cubicBezTo>
                    <a:pt x="181" y="177"/>
                    <a:pt x="181" y="177"/>
                    <a:pt x="181" y="177"/>
                  </a:cubicBezTo>
                  <a:cubicBezTo>
                    <a:pt x="181" y="178"/>
                    <a:pt x="181" y="178"/>
                    <a:pt x="181" y="178"/>
                  </a:cubicBezTo>
                  <a:cubicBezTo>
                    <a:pt x="182" y="178"/>
                    <a:pt x="182" y="178"/>
                    <a:pt x="182" y="178"/>
                  </a:cubicBezTo>
                  <a:cubicBezTo>
                    <a:pt x="183" y="181"/>
                    <a:pt x="181" y="183"/>
                    <a:pt x="181" y="183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82" y="186"/>
                    <a:pt x="182" y="185"/>
                    <a:pt x="182" y="185"/>
                  </a:cubicBezTo>
                  <a:cubicBezTo>
                    <a:pt x="181" y="185"/>
                    <a:pt x="181" y="185"/>
                    <a:pt x="181" y="185"/>
                  </a:cubicBezTo>
                  <a:cubicBezTo>
                    <a:pt x="181" y="188"/>
                    <a:pt x="181" y="187"/>
                    <a:pt x="181" y="188"/>
                  </a:cubicBezTo>
                  <a:cubicBezTo>
                    <a:pt x="182" y="188"/>
                    <a:pt x="182" y="188"/>
                    <a:pt x="182" y="188"/>
                  </a:cubicBezTo>
                  <a:cubicBezTo>
                    <a:pt x="182" y="189"/>
                    <a:pt x="182" y="189"/>
                    <a:pt x="182" y="189"/>
                  </a:cubicBezTo>
                  <a:cubicBezTo>
                    <a:pt x="183" y="189"/>
                    <a:pt x="183" y="189"/>
                    <a:pt x="183" y="189"/>
                  </a:cubicBezTo>
                  <a:cubicBezTo>
                    <a:pt x="183" y="186"/>
                    <a:pt x="183" y="185"/>
                    <a:pt x="183" y="185"/>
                  </a:cubicBezTo>
                  <a:cubicBezTo>
                    <a:pt x="185" y="185"/>
                    <a:pt x="185" y="185"/>
                    <a:pt x="185" y="185"/>
                  </a:cubicBezTo>
                  <a:cubicBezTo>
                    <a:pt x="185" y="184"/>
                    <a:pt x="185" y="184"/>
                    <a:pt x="185" y="184"/>
                  </a:cubicBezTo>
                  <a:cubicBezTo>
                    <a:pt x="187" y="184"/>
                    <a:pt x="187" y="184"/>
                    <a:pt x="187" y="184"/>
                  </a:cubicBezTo>
                  <a:cubicBezTo>
                    <a:pt x="187" y="188"/>
                    <a:pt x="187" y="191"/>
                    <a:pt x="187" y="192"/>
                  </a:cubicBezTo>
                  <a:cubicBezTo>
                    <a:pt x="190" y="192"/>
                    <a:pt x="189" y="192"/>
                    <a:pt x="189" y="192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5"/>
                    <a:pt x="188" y="195"/>
                    <a:pt x="188" y="195"/>
                  </a:cubicBezTo>
                  <a:cubicBezTo>
                    <a:pt x="185" y="194"/>
                    <a:pt x="184" y="196"/>
                    <a:pt x="183" y="196"/>
                  </a:cubicBezTo>
                  <a:cubicBezTo>
                    <a:pt x="183" y="197"/>
                    <a:pt x="183" y="197"/>
                    <a:pt x="183" y="197"/>
                  </a:cubicBezTo>
                  <a:cubicBezTo>
                    <a:pt x="186" y="194"/>
                    <a:pt x="187" y="197"/>
                    <a:pt x="188" y="196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92" y="197"/>
                    <a:pt x="191" y="197"/>
                    <a:pt x="192" y="197"/>
                  </a:cubicBezTo>
                  <a:cubicBezTo>
                    <a:pt x="192" y="198"/>
                    <a:pt x="192" y="198"/>
                    <a:pt x="192" y="198"/>
                  </a:cubicBezTo>
                  <a:cubicBezTo>
                    <a:pt x="193" y="198"/>
                    <a:pt x="193" y="198"/>
                    <a:pt x="193" y="198"/>
                  </a:cubicBezTo>
                  <a:cubicBezTo>
                    <a:pt x="193" y="199"/>
                    <a:pt x="193" y="199"/>
                    <a:pt x="193" y="199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194" y="202"/>
                    <a:pt x="194" y="201"/>
                    <a:pt x="194" y="202"/>
                  </a:cubicBezTo>
                  <a:cubicBezTo>
                    <a:pt x="197" y="202"/>
                    <a:pt x="196" y="202"/>
                    <a:pt x="196" y="202"/>
                  </a:cubicBezTo>
                  <a:cubicBezTo>
                    <a:pt x="196" y="203"/>
                    <a:pt x="196" y="203"/>
                    <a:pt x="196" y="203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8" y="202"/>
                    <a:pt x="198" y="202"/>
                    <a:pt x="198" y="202"/>
                  </a:cubicBezTo>
                  <a:cubicBezTo>
                    <a:pt x="201" y="202"/>
                    <a:pt x="203" y="202"/>
                    <a:pt x="203" y="202"/>
                  </a:cubicBezTo>
                  <a:cubicBezTo>
                    <a:pt x="203" y="203"/>
                    <a:pt x="203" y="203"/>
                    <a:pt x="203" y="203"/>
                  </a:cubicBezTo>
                  <a:cubicBezTo>
                    <a:pt x="201" y="203"/>
                    <a:pt x="201" y="203"/>
                    <a:pt x="201" y="20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197" y="205"/>
                    <a:pt x="195" y="206"/>
                    <a:pt x="193" y="205"/>
                  </a:cubicBezTo>
                  <a:cubicBezTo>
                    <a:pt x="193" y="204"/>
                    <a:pt x="193" y="204"/>
                    <a:pt x="193" y="204"/>
                  </a:cubicBezTo>
                  <a:cubicBezTo>
                    <a:pt x="190" y="204"/>
                    <a:pt x="189" y="204"/>
                    <a:pt x="188" y="204"/>
                  </a:cubicBezTo>
                  <a:cubicBezTo>
                    <a:pt x="188" y="203"/>
                    <a:pt x="188" y="203"/>
                    <a:pt x="188" y="203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87" y="200"/>
                    <a:pt x="187" y="201"/>
                    <a:pt x="187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6" y="204"/>
                    <a:pt x="182" y="203"/>
                    <a:pt x="182" y="203"/>
                  </a:cubicBezTo>
                  <a:cubicBezTo>
                    <a:pt x="182" y="206"/>
                    <a:pt x="182" y="205"/>
                    <a:pt x="182" y="205"/>
                  </a:cubicBezTo>
                  <a:cubicBezTo>
                    <a:pt x="181" y="205"/>
                    <a:pt x="181" y="205"/>
                    <a:pt x="181" y="205"/>
                  </a:cubicBezTo>
                  <a:cubicBezTo>
                    <a:pt x="181" y="204"/>
                    <a:pt x="181" y="204"/>
                    <a:pt x="181" y="204"/>
                  </a:cubicBezTo>
                  <a:cubicBezTo>
                    <a:pt x="180" y="204"/>
                    <a:pt x="180" y="204"/>
                    <a:pt x="180" y="204"/>
                  </a:cubicBezTo>
                  <a:cubicBezTo>
                    <a:pt x="180" y="205"/>
                    <a:pt x="180" y="205"/>
                    <a:pt x="180" y="205"/>
                  </a:cubicBezTo>
                  <a:cubicBezTo>
                    <a:pt x="177" y="205"/>
                    <a:pt x="176" y="205"/>
                    <a:pt x="176" y="205"/>
                  </a:cubicBezTo>
                  <a:cubicBezTo>
                    <a:pt x="176" y="204"/>
                    <a:pt x="176" y="204"/>
                    <a:pt x="176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75" y="205"/>
                    <a:pt x="175" y="205"/>
                    <a:pt x="175" y="205"/>
                  </a:cubicBezTo>
                  <a:cubicBezTo>
                    <a:pt x="170" y="205"/>
                    <a:pt x="168" y="207"/>
                    <a:pt x="166" y="206"/>
                  </a:cubicBezTo>
                  <a:cubicBezTo>
                    <a:pt x="166" y="208"/>
                    <a:pt x="166" y="208"/>
                    <a:pt x="166" y="208"/>
                  </a:cubicBezTo>
                  <a:cubicBezTo>
                    <a:pt x="163" y="208"/>
                    <a:pt x="162" y="208"/>
                    <a:pt x="162" y="208"/>
                  </a:cubicBezTo>
                  <a:cubicBezTo>
                    <a:pt x="162" y="209"/>
                    <a:pt x="162" y="209"/>
                    <a:pt x="162" y="209"/>
                  </a:cubicBezTo>
                  <a:cubicBezTo>
                    <a:pt x="159" y="209"/>
                    <a:pt x="158" y="209"/>
                    <a:pt x="157" y="209"/>
                  </a:cubicBezTo>
                  <a:cubicBezTo>
                    <a:pt x="157" y="208"/>
                    <a:pt x="157" y="208"/>
                    <a:pt x="157" y="208"/>
                  </a:cubicBezTo>
                  <a:cubicBezTo>
                    <a:pt x="152" y="208"/>
                    <a:pt x="149" y="208"/>
                    <a:pt x="147" y="208"/>
                  </a:cubicBezTo>
                  <a:cubicBezTo>
                    <a:pt x="146" y="210"/>
                    <a:pt x="145" y="211"/>
                    <a:pt x="145" y="211"/>
                  </a:cubicBezTo>
                  <a:cubicBezTo>
                    <a:pt x="143" y="211"/>
                    <a:pt x="143" y="211"/>
                    <a:pt x="143" y="211"/>
                  </a:cubicBezTo>
                  <a:cubicBezTo>
                    <a:pt x="143" y="210"/>
                    <a:pt x="143" y="210"/>
                    <a:pt x="143" y="210"/>
                  </a:cubicBezTo>
                  <a:cubicBezTo>
                    <a:pt x="140" y="210"/>
                    <a:pt x="140" y="210"/>
                    <a:pt x="139" y="210"/>
                  </a:cubicBezTo>
                  <a:cubicBezTo>
                    <a:pt x="139" y="211"/>
                    <a:pt x="139" y="211"/>
                    <a:pt x="139" y="211"/>
                  </a:cubicBezTo>
                  <a:cubicBezTo>
                    <a:pt x="141" y="211"/>
                    <a:pt x="141" y="211"/>
                    <a:pt x="141" y="211"/>
                  </a:cubicBezTo>
                  <a:cubicBezTo>
                    <a:pt x="141" y="212"/>
                    <a:pt x="141" y="212"/>
                    <a:pt x="141" y="212"/>
                  </a:cubicBezTo>
                  <a:cubicBezTo>
                    <a:pt x="137" y="212"/>
                    <a:pt x="135" y="212"/>
                    <a:pt x="134" y="212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2" y="214"/>
                    <a:pt x="132" y="214"/>
                    <a:pt x="132" y="214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31" y="215"/>
                    <a:pt x="131" y="215"/>
                    <a:pt x="131" y="215"/>
                  </a:cubicBezTo>
                  <a:cubicBezTo>
                    <a:pt x="131" y="216"/>
                    <a:pt x="131" y="216"/>
                    <a:pt x="131" y="216"/>
                  </a:cubicBezTo>
                  <a:cubicBezTo>
                    <a:pt x="128" y="216"/>
                    <a:pt x="129" y="216"/>
                    <a:pt x="129" y="216"/>
                  </a:cubicBezTo>
                  <a:cubicBezTo>
                    <a:pt x="129" y="217"/>
                    <a:pt x="129" y="217"/>
                    <a:pt x="129" y="217"/>
                  </a:cubicBezTo>
                  <a:cubicBezTo>
                    <a:pt x="130" y="217"/>
                    <a:pt x="130" y="217"/>
                    <a:pt x="130" y="217"/>
                  </a:cubicBezTo>
                  <a:cubicBezTo>
                    <a:pt x="130" y="220"/>
                    <a:pt x="130" y="219"/>
                    <a:pt x="130" y="220"/>
                  </a:cubicBezTo>
                  <a:cubicBezTo>
                    <a:pt x="131" y="220"/>
                    <a:pt x="131" y="220"/>
                    <a:pt x="131" y="220"/>
                  </a:cubicBezTo>
                  <a:cubicBezTo>
                    <a:pt x="131" y="221"/>
                    <a:pt x="131" y="221"/>
                    <a:pt x="131" y="221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32" y="222"/>
                    <a:pt x="132" y="222"/>
                    <a:pt x="132" y="222"/>
                  </a:cubicBezTo>
                  <a:cubicBezTo>
                    <a:pt x="131" y="222"/>
                    <a:pt x="131" y="222"/>
                    <a:pt x="131" y="222"/>
                  </a:cubicBezTo>
                  <a:cubicBezTo>
                    <a:pt x="131" y="221"/>
                    <a:pt x="131" y="221"/>
                    <a:pt x="131" y="221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30" y="222"/>
                    <a:pt x="130" y="222"/>
                    <a:pt x="130" y="222"/>
                  </a:cubicBezTo>
                  <a:cubicBezTo>
                    <a:pt x="129" y="222"/>
                    <a:pt x="129" y="222"/>
                    <a:pt x="129" y="222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6" y="220"/>
                    <a:pt x="126" y="220"/>
                    <a:pt x="126" y="220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19"/>
                    <a:pt x="127" y="220"/>
                    <a:pt x="126" y="220"/>
                  </a:cubicBezTo>
                  <a:cubicBezTo>
                    <a:pt x="124" y="220"/>
                    <a:pt x="123" y="220"/>
                    <a:pt x="123" y="220"/>
                  </a:cubicBezTo>
                  <a:cubicBezTo>
                    <a:pt x="123" y="222"/>
                    <a:pt x="123" y="222"/>
                    <a:pt x="123" y="222"/>
                  </a:cubicBezTo>
                  <a:cubicBezTo>
                    <a:pt x="124" y="222"/>
                    <a:pt x="124" y="222"/>
                    <a:pt x="124" y="222"/>
                  </a:cubicBezTo>
                  <a:cubicBezTo>
                    <a:pt x="124" y="223"/>
                    <a:pt x="124" y="223"/>
                    <a:pt x="124" y="223"/>
                  </a:cubicBezTo>
                  <a:cubicBezTo>
                    <a:pt x="127" y="223"/>
                    <a:pt x="126" y="223"/>
                    <a:pt x="126" y="223"/>
                  </a:cubicBezTo>
                  <a:cubicBezTo>
                    <a:pt x="126" y="224"/>
                    <a:pt x="126" y="224"/>
                    <a:pt x="126" y="224"/>
                  </a:cubicBezTo>
                  <a:cubicBezTo>
                    <a:pt x="129" y="224"/>
                    <a:pt x="128" y="224"/>
                    <a:pt x="129" y="224"/>
                  </a:cubicBezTo>
                  <a:cubicBezTo>
                    <a:pt x="128" y="227"/>
                    <a:pt x="130" y="228"/>
                    <a:pt x="130" y="228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3" y="227"/>
                    <a:pt x="133" y="227"/>
                    <a:pt x="134" y="227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8"/>
                    <a:pt x="135" y="229"/>
                    <a:pt x="135" y="229"/>
                  </a:cubicBezTo>
                  <a:cubicBezTo>
                    <a:pt x="136" y="229"/>
                    <a:pt x="136" y="229"/>
                    <a:pt x="136" y="229"/>
                  </a:cubicBezTo>
                  <a:cubicBezTo>
                    <a:pt x="136" y="232"/>
                    <a:pt x="136" y="231"/>
                    <a:pt x="136" y="231"/>
                  </a:cubicBezTo>
                  <a:cubicBezTo>
                    <a:pt x="137" y="231"/>
                    <a:pt x="137" y="231"/>
                    <a:pt x="137" y="231"/>
                  </a:cubicBezTo>
                  <a:cubicBezTo>
                    <a:pt x="137" y="233"/>
                    <a:pt x="137" y="233"/>
                    <a:pt x="137" y="233"/>
                  </a:cubicBezTo>
                  <a:cubicBezTo>
                    <a:pt x="138" y="233"/>
                    <a:pt x="138" y="233"/>
                    <a:pt x="138" y="233"/>
                  </a:cubicBezTo>
                  <a:cubicBezTo>
                    <a:pt x="138" y="235"/>
                    <a:pt x="138" y="236"/>
                    <a:pt x="138" y="236"/>
                  </a:cubicBezTo>
                  <a:cubicBezTo>
                    <a:pt x="141" y="236"/>
                    <a:pt x="140" y="236"/>
                    <a:pt x="141" y="236"/>
                  </a:cubicBezTo>
                  <a:cubicBezTo>
                    <a:pt x="141" y="239"/>
                    <a:pt x="141" y="238"/>
                    <a:pt x="141" y="239"/>
                  </a:cubicBezTo>
                  <a:cubicBezTo>
                    <a:pt x="143" y="239"/>
                    <a:pt x="143" y="239"/>
                    <a:pt x="143" y="239"/>
                  </a:cubicBezTo>
                  <a:cubicBezTo>
                    <a:pt x="143" y="240"/>
                    <a:pt x="143" y="240"/>
                    <a:pt x="143" y="240"/>
                  </a:cubicBezTo>
                  <a:cubicBezTo>
                    <a:pt x="146" y="240"/>
                    <a:pt x="145" y="240"/>
                    <a:pt x="145" y="240"/>
                  </a:cubicBezTo>
                  <a:cubicBezTo>
                    <a:pt x="145" y="241"/>
                    <a:pt x="145" y="241"/>
                    <a:pt x="145" y="241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47" y="242"/>
                    <a:pt x="147" y="242"/>
                    <a:pt x="147" y="242"/>
                  </a:cubicBezTo>
                  <a:cubicBezTo>
                    <a:pt x="148" y="242"/>
                    <a:pt x="148" y="242"/>
                    <a:pt x="148" y="242"/>
                  </a:cubicBezTo>
                  <a:cubicBezTo>
                    <a:pt x="148" y="243"/>
                    <a:pt x="148" y="243"/>
                    <a:pt x="148" y="243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4"/>
                    <a:pt x="149" y="244"/>
                    <a:pt x="149" y="244"/>
                  </a:cubicBezTo>
                  <a:cubicBezTo>
                    <a:pt x="150" y="244"/>
                    <a:pt x="150" y="244"/>
                    <a:pt x="150" y="244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3" y="246"/>
                    <a:pt x="152" y="246"/>
                    <a:pt x="152" y="246"/>
                  </a:cubicBezTo>
                  <a:cubicBezTo>
                    <a:pt x="152" y="247"/>
                    <a:pt x="152" y="247"/>
                    <a:pt x="152" y="247"/>
                  </a:cubicBezTo>
                  <a:cubicBezTo>
                    <a:pt x="158" y="247"/>
                    <a:pt x="161" y="247"/>
                    <a:pt x="164" y="247"/>
                  </a:cubicBezTo>
                  <a:cubicBezTo>
                    <a:pt x="164" y="246"/>
                    <a:pt x="164" y="246"/>
                    <a:pt x="164" y="246"/>
                  </a:cubicBezTo>
                  <a:cubicBezTo>
                    <a:pt x="167" y="246"/>
                    <a:pt x="166" y="246"/>
                    <a:pt x="167" y="246"/>
                  </a:cubicBezTo>
                  <a:cubicBezTo>
                    <a:pt x="167" y="244"/>
                    <a:pt x="167" y="244"/>
                    <a:pt x="167" y="244"/>
                  </a:cubicBezTo>
                  <a:cubicBezTo>
                    <a:pt x="169" y="244"/>
                    <a:pt x="170" y="244"/>
                    <a:pt x="170" y="244"/>
                  </a:cubicBezTo>
                  <a:cubicBezTo>
                    <a:pt x="170" y="243"/>
                    <a:pt x="170" y="243"/>
                    <a:pt x="170" y="243"/>
                  </a:cubicBezTo>
                  <a:cubicBezTo>
                    <a:pt x="171" y="243"/>
                    <a:pt x="171" y="243"/>
                    <a:pt x="171" y="243"/>
                  </a:cubicBezTo>
                  <a:cubicBezTo>
                    <a:pt x="171" y="244"/>
                    <a:pt x="171" y="244"/>
                    <a:pt x="171" y="244"/>
                  </a:cubicBezTo>
                  <a:cubicBezTo>
                    <a:pt x="173" y="244"/>
                    <a:pt x="173" y="244"/>
                    <a:pt x="173" y="244"/>
                  </a:cubicBezTo>
                  <a:cubicBezTo>
                    <a:pt x="173" y="242"/>
                    <a:pt x="173" y="241"/>
                    <a:pt x="173" y="241"/>
                  </a:cubicBezTo>
                  <a:cubicBezTo>
                    <a:pt x="175" y="241"/>
                    <a:pt x="175" y="241"/>
                    <a:pt x="175" y="241"/>
                  </a:cubicBezTo>
                  <a:cubicBezTo>
                    <a:pt x="175" y="238"/>
                    <a:pt x="175" y="239"/>
                    <a:pt x="175" y="239"/>
                  </a:cubicBezTo>
                  <a:cubicBezTo>
                    <a:pt x="176" y="239"/>
                    <a:pt x="176" y="239"/>
                    <a:pt x="176" y="239"/>
                  </a:cubicBezTo>
                  <a:cubicBezTo>
                    <a:pt x="176" y="240"/>
                    <a:pt x="176" y="240"/>
                    <a:pt x="176" y="240"/>
                  </a:cubicBezTo>
                  <a:cubicBezTo>
                    <a:pt x="179" y="240"/>
                    <a:pt x="180" y="240"/>
                    <a:pt x="180" y="240"/>
                  </a:cubicBezTo>
                  <a:cubicBezTo>
                    <a:pt x="180" y="241"/>
                    <a:pt x="180" y="241"/>
                    <a:pt x="180" y="241"/>
                  </a:cubicBezTo>
                  <a:cubicBezTo>
                    <a:pt x="181" y="241"/>
                    <a:pt x="181" y="241"/>
                    <a:pt x="181" y="241"/>
                  </a:cubicBezTo>
                  <a:cubicBezTo>
                    <a:pt x="181" y="243"/>
                    <a:pt x="181" y="244"/>
                    <a:pt x="181" y="244"/>
                  </a:cubicBezTo>
                  <a:cubicBezTo>
                    <a:pt x="180" y="244"/>
                    <a:pt x="180" y="244"/>
                    <a:pt x="180" y="244"/>
                  </a:cubicBezTo>
                  <a:cubicBezTo>
                    <a:pt x="180" y="247"/>
                    <a:pt x="180" y="249"/>
                    <a:pt x="180" y="249"/>
                  </a:cubicBezTo>
                  <a:cubicBezTo>
                    <a:pt x="179" y="249"/>
                    <a:pt x="179" y="249"/>
                    <a:pt x="179" y="249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6" y="250"/>
                    <a:pt x="177" y="250"/>
                    <a:pt x="176" y="250"/>
                  </a:cubicBezTo>
                  <a:cubicBezTo>
                    <a:pt x="176" y="252"/>
                    <a:pt x="176" y="252"/>
                    <a:pt x="176" y="252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74" y="254"/>
                    <a:pt x="174" y="254"/>
                    <a:pt x="174" y="254"/>
                  </a:cubicBezTo>
                  <a:cubicBezTo>
                    <a:pt x="171" y="254"/>
                    <a:pt x="172" y="254"/>
                    <a:pt x="171" y="254"/>
                  </a:cubicBezTo>
                  <a:cubicBezTo>
                    <a:pt x="171" y="257"/>
                    <a:pt x="170" y="257"/>
                    <a:pt x="170" y="257"/>
                  </a:cubicBezTo>
                  <a:cubicBezTo>
                    <a:pt x="168" y="257"/>
                    <a:pt x="167" y="257"/>
                    <a:pt x="167" y="257"/>
                  </a:cubicBezTo>
                  <a:cubicBezTo>
                    <a:pt x="167" y="259"/>
                    <a:pt x="167" y="259"/>
                    <a:pt x="167" y="259"/>
                  </a:cubicBezTo>
                  <a:cubicBezTo>
                    <a:pt x="164" y="259"/>
                    <a:pt x="165" y="259"/>
                    <a:pt x="164" y="259"/>
                  </a:cubicBezTo>
                  <a:cubicBezTo>
                    <a:pt x="164" y="261"/>
                    <a:pt x="164" y="261"/>
                    <a:pt x="164" y="261"/>
                  </a:cubicBezTo>
                  <a:cubicBezTo>
                    <a:pt x="166" y="261"/>
                    <a:pt x="166" y="261"/>
                    <a:pt x="166" y="261"/>
                  </a:cubicBezTo>
                  <a:cubicBezTo>
                    <a:pt x="166" y="262"/>
                    <a:pt x="166" y="262"/>
                    <a:pt x="166" y="262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7" y="263"/>
                    <a:pt x="167" y="263"/>
                    <a:pt x="167" y="263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6" y="265"/>
                    <a:pt x="166" y="265"/>
                    <a:pt x="166" y="265"/>
                  </a:cubicBezTo>
                  <a:cubicBezTo>
                    <a:pt x="167" y="265"/>
                    <a:pt x="167" y="265"/>
                    <a:pt x="167" y="265"/>
                  </a:cubicBezTo>
                  <a:cubicBezTo>
                    <a:pt x="167" y="266"/>
                    <a:pt x="167" y="266"/>
                    <a:pt x="167" y="266"/>
                  </a:cubicBezTo>
                  <a:cubicBezTo>
                    <a:pt x="164" y="266"/>
                    <a:pt x="165" y="266"/>
                    <a:pt x="164" y="266"/>
                  </a:cubicBezTo>
                  <a:cubicBezTo>
                    <a:pt x="164" y="267"/>
                    <a:pt x="164" y="267"/>
                    <a:pt x="164" y="267"/>
                  </a:cubicBezTo>
                  <a:cubicBezTo>
                    <a:pt x="163" y="267"/>
                    <a:pt x="163" y="267"/>
                    <a:pt x="163" y="267"/>
                  </a:cubicBezTo>
                  <a:cubicBezTo>
                    <a:pt x="163" y="268"/>
                    <a:pt x="163" y="268"/>
                    <a:pt x="163" y="268"/>
                  </a:cubicBezTo>
                  <a:cubicBezTo>
                    <a:pt x="162" y="268"/>
                    <a:pt x="162" y="268"/>
                    <a:pt x="162" y="268"/>
                  </a:cubicBezTo>
                  <a:cubicBezTo>
                    <a:pt x="161" y="263"/>
                    <a:pt x="156" y="265"/>
                    <a:pt x="155" y="265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54" y="263"/>
                    <a:pt x="154" y="263"/>
                    <a:pt x="154" y="263"/>
                  </a:cubicBezTo>
                  <a:cubicBezTo>
                    <a:pt x="154" y="262"/>
                    <a:pt x="154" y="262"/>
                    <a:pt x="154" y="262"/>
                  </a:cubicBezTo>
                  <a:cubicBezTo>
                    <a:pt x="151" y="262"/>
                    <a:pt x="150" y="262"/>
                    <a:pt x="150" y="262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9" y="260"/>
                    <a:pt x="149" y="260"/>
                    <a:pt x="149" y="260"/>
                  </a:cubicBezTo>
                  <a:cubicBezTo>
                    <a:pt x="148" y="260"/>
                    <a:pt x="148" y="260"/>
                    <a:pt x="148" y="260"/>
                  </a:cubicBezTo>
                  <a:cubicBezTo>
                    <a:pt x="148" y="259"/>
                    <a:pt x="148" y="259"/>
                    <a:pt x="148" y="259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7" y="257"/>
                    <a:pt x="147" y="257"/>
                    <a:pt x="147" y="257"/>
                  </a:cubicBezTo>
                  <a:cubicBezTo>
                    <a:pt x="145" y="257"/>
                    <a:pt x="145" y="257"/>
                    <a:pt x="145" y="257"/>
                  </a:cubicBezTo>
                  <a:cubicBezTo>
                    <a:pt x="145" y="256"/>
                    <a:pt x="145" y="256"/>
                    <a:pt x="145" y="256"/>
                  </a:cubicBezTo>
                  <a:cubicBezTo>
                    <a:pt x="144" y="256"/>
                    <a:pt x="144" y="256"/>
                    <a:pt x="144" y="256"/>
                  </a:cubicBezTo>
                  <a:cubicBezTo>
                    <a:pt x="144" y="255"/>
                    <a:pt x="144" y="255"/>
                    <a:pt x="144" y="255"/>
                  </a:cubicBezTo>
                  <a:cubicBezTo>
                    <a:pt x="143" y="255"/>
                    <a:pt x="143" y="255"/>
                    <a:pt x="143" y="255"/>
                  </a:cubicBezTo>
                  <a:cubicBezTo>
                    <a:pt x="143" y="256"/>
                    <a:pt x="143" y="256"/>
                    <a:pt x="143" y="256"/>
                  </a:cubicBezTo>
                  <a:cubicBezTo>
                    <a:pt x="142" y="256"/>
                    <a:pt x="142" y="256"/>
                    <a:pt x="142" y="256"/>
                  </a:cubicBezTo>
                  <a:cubicBezTo>
                    <a:pt x="142" y="257"/>
                    <a:pt x="142" y="257"/>
                    <a:pt x="142" y="257"/>
                  </a:cubicBezTo>
                  <a:cubicBezTo>
                    <a:pt x="141" y="257"/>
                    <a:pt x="141" y="257"/>
                    <a:pt x="141" y="257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138" y="255"/>
                    <a:pt x="139" y="255"/>
                    <a:pt x="138" y="255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7" y="254"/>
                    <a:pt x="137" y="254"/>
                    <a:pt x="137" y="254"/>
                  </a:cubicBezTo>
                  <a:cubicBezTo>
                    <a:pt x="137" y="253"/>
                    <a:pt x="137" y="253"/>
                    <a:pt x="137" y="253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252"/>
                    <a:pt x="136" y="252"/>
                    <a:pt x="136" y="252"/>
                  </a:cubicBezTo>
                  <a:cubicBezTo>
                    <a:pt x="135" y="252"/>
                    <a:pt x="135" y="252"/>
                    <a:pt x="135" y="252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4" y="250"/>
                    <a:pt x="134" y="250"/>
                    <a:pt x="134" y="250"/>
                  </a:cubicBezTo>
                  <a:cubicBezTo>
                    <a:pt x="134" y="249"/>
                    <a:pt x="134" y="249"/>
                    <a:pt x="134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48"/>
                    <a:pt x="132" y="248"/>
                    <a:pt x="132" y="248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31" y="245"/>
                    <a:pt x="131" y="245"/>
                    <a:pt x="131" y="244"/>
                  </a:cubicBezTo>
                  <a:cubicBezTo>
                    <a:pt x="130" y="244"/>
                    <a:pt x="130" y="244"/>
                    <a:pt x="130" y="244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27" y="246"/>
                    <a:pt x="128" y="246"/>
                    <a:pt x="128" y="246"/>
                  </a:cubicBezTo>
                  <a:cubicBezTo>
                    <a:pt x="128" y="244"/>
                    <a:pt x="128" y="244"/>
                    <a:pt x="128" y="244"/>
                  </a:cubicBezTo>
                  <a:cubicBezTo>
                    <a:pt x="123" y="245"/>
                    <a:pt x="120" y="243"/>
                    <a:pt x="118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17" y="242"/>
                    <a:pt x="117" y="242"/>
                    <a:pt x="117" y="242"/>
                  </a:cubicBezTo>
                  <a:cubicBezTo>
                    <a:pt x="117" y="240"/>
                    <a:pt x="115" y="240"/>
                    <a:pt x="116" y="240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1" y="241"/>
                    <a:pt x="110" y="243"/>
                    <a:pt x="107" y="242"/>
                  </a:cubicBezTo>
                  <a:cubicBezTo>
                    <a:pt x="107" y="245"/>
                    <a:pt x="107" y="244"/>
                    <a:pt x="107" y="244"/>
                  </a:cubicBezTo>
                  <a:cubicBezTo>
                    <a:pt x="106" y="244"/>
                    <a:pt x="106" y="244"/>
                    <a:pt x="106" y="244"/>
                  </a:cubicBezTo>
                  <a:cubicBezTo>
                    <a:pt x="106" y="246"/>
                    <a:pt x="106" y="246"/>
                    <a:pt x="106" y="246"/>
                  </a:cubicBezTo>
                  <a:cubicBezTo>
                    <a:pt x="107" y="246"/>
                    <a:pt x="107" y="246"/>
                    <a:pt x="107" y="246"/>
                  </a:cubicBezTo>
                  <a:cubicBezTo>
                    <a:pt x="107" y="249"/>
                    <a:pt x="107" y="251"/>
                    <a:pt x="107" y="252"/>
                  </a:cubicBezTo>
                  <a:cubicBezTo>
                    <a:pt x="106" y="252"/>
                    <a:pt x="106" y="252"/>
                    <a:pt x="106" y="252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05" y="249"/>
                    <a:pt x="105" y="249"/>
                    <a:pt x="105" y="249"/>
                  </a:cubicBezTo>
                  <a:cubicBezTo>
                    <a:pt x="107" y="248"/>
                    <a:pt x="106" y="247"/>
                    <a:pt x="106" y="247"/>
                  </a:cubicBezTo>
                  <a:cubicBezTo>
                    <a:pt x="105" y="247"/>
                    <a:pt x="105" y="247"/>
                    <a:pt x="105" y="247"/>
                  </a:cubicBezTo>
                  <a:cubicBezTo>
                    <a:pt x="105" y="246"/>
                    <a:pt x="105" y="246"/>
                    <a:pt x="105" y="246"/>
                  </a:cubicBezTo>
                  <a:cubicBezTo>
                    <a:pt x="104" y="246"/>
                    <a:pt x="104" y="246"/>
                    <a:pt x="104" y="246"/>
                  </a:cubicBezTo>
                  <a:cubicBezTo>
                    <a:pt x="104" y="244"/>
                    <a:pt x="104" y="244"/>
                    <a:pt x="104" y="244"/>
                  </a:cubicBezTo>
                  <a:cubicBezTo>
                    <a:pt x="103" y="244"/>
                    <a:pt x="103" y="244"/>
                    <a:pt x="103" y="244"/>
                  </a:cubicBezTo>
                  <a:cubicBezTo>
                    <a:pt x="103" y="243"/>
                    <a:pt x="103" y="243"/>
                    <a:pt x="103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3" y="242"/>
                    <a:pt x="103" y="242"/>
                    <a:pt x="103" y="242"/>
                  </a:cubicBezTo>
                  <a:cubicBezTo>
                    <a:pt x="104" y="242"/>
                    <a:pt x="104" y="242"/>
                    <a:pt x="104" y="242"/>
                  </a:cubicBezTo>
                  <a:cubicBezTo>
                    <a:pt x="103" y="241"/>
                    <a:pt x="103" y="241"/>
                    <a:pt x="103" y="241"/>
                  </a:cubicBezTo>
                  <a:cubicBezTo>
                    <a:pt x="104" y="241"/>
                    <a:pt x="104" y="241"/>
                    <a:pt x="104" y="241"/>
                  </a:cubicBezTo>
                  <a:cubicBezTo>
                    <a:pt x="104" y="240"/>
                    <a:pt x="104" y="240"/>
                    <a:pt x="104" y="240"/>
                  </a:cubicBezTo>
                  <a:cubicBezTo>
                    <a:pt x="105" y="240"/>
                    <a:pt x="105" y="240"/>
                    <a:pt x="105" y="240"/>
                  </a:cubicBezTo>
                  <a:cubicBezTo>
                    <a:pt x="105" y="239"/>
                    <a:pt x="105" y="239"/>
                    <a:pt x="105" y="239"/>
                  </a:cubicBezTo>
                  <a:cubicBezTo>
                    <a:pt x="104" y="239"/>
                    <a:pt x="104" y="239"/>
                    <a:pt x="104" y="239"/>
                  </a:cubicBezTo>
                  <a:cubicBezTo>
                    <a:pt x="104" y="240"/>
                    <a:pt x="104" y="240"/>
                    <a:pt x="104" y="240"/>
                  </a:cubicBezTo>
                  <a:cubicBezTo>
                    <a:pt x="103" y="240"/>
                    <a:pt x="103" y="240"/>
                    <a:pt x="103" y="240"/>
                  </a:cubicBezTo>
                  <a:cubicBezTo>
                    <a:pt x="103" y="239"/>
                    <a:pt x="103" y="239"/>
                    <a:pt x="103" y="239"/>
                  </a:cubicBezTo>
                  <a:cubicBezTo>
                    <a:pt x="100" y="239"/>
                    <a:pt x="101" y="239"/>
                    <a:pt x="100" y="239"/>
                  </a:cubicBezTo>
                  <a:cubicBezTo>
                    <a:pt x="100" y="240"/>
                    <a:pt x="100" y="240"/>
                    <a:pt x="100" y="240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99" y="239"/>
                    <a:pt x="99" y="239"/>
                    <a:pt x="99" y="239"/>
                  </a:cubicBezTo>
                  <a:cubicBezTo>
                    <a:pt x="100" y="239"/>
                    <a:pt x="100" y="239"/>
                    <a:pt x="100" y="239"/>
                  </a:cubicBezTo>
                  <a:cubicBezTo>
                    <a:pt x="100" y="237"/>
                    <a:pt x="100" y="237"/>
                    <a:pt x="100" y="237"/>
                  </a:cubicBezTo>
                  <a:cubicBezTo>
                    <a:pt x="103" y="237"/>
                    <a:pt x="104" y="237"/>
                    <a:pt x="104" y="237"/>
                  </a:cubicBezTo>
                  <a:cubicBezTo>
                    <a:pt x="104" y="236"/>
                    <a:pt x="104" y="236"/>
                    <a:pt x="104" y="236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6" y="232"/>
                    <a:pt x="106" y="233"/>
                    <a:pt x="106" y="233"/>
                  </a:cubicBezTo>
                  <a:cubicBezTo>
                    <a:pt x="105" y="233"/>
                    <a:pt x="105" y="233"/>
                    <a:pt x="105" y="233"/>
                  </a:cubicBezTo>
                  <a:cubicBezTo>
                    <a:pt x="105" y="231"/>
                    <a:pt x="105" y="231"/>
                    <a:pt x="105" y="231"/>
                  </a:cubicBezTo>
                  <a:cubicBezTo>
                    <a:pt x="106" y="231"/>
                    <a:pt x="106" y="231"/>
                    <a:pt x="106" y="231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5" y="230"/>
                    <a:pt x="105" y="230"/>
                    <a:pt x="105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4" y="229"/>
                    <a:pt x="104" y="229"/>
                    <a:pt x="104" y="229"/>
                  </a:cubicBezTo>
                  <a:cubicBezTo>
                    <a:pt x="104" y="230"/>
                    <a:pt x="104" y="230"/>
                    <a:pt x="104" y="230"/>
                  </a:cubicBezTo>
                  <a:cubicBezTo>
                    <a:pt x="103" y="230"/>
                    <a:pt x="103" y="230"/>
                    <a:pt x="103" y="230"/>
                  </a:cubicBezTo>
                  <a:cubicBezTo>
                    <a:pt x="103" y="231"/>
                    <a:pt x="103" y="231"/>
                    <a:pt x="103" y="231"/>
                  </a:cubicBezTo>
                  <a:cubicBezTo>
                    <a:pt x="100" y="231"/>
                    <a:pt x="99" y="231"/>
                    <a:pt x="99" y="231"/>
                  </a:cubicBezTo>
                  <a:cubicBezTo>
                    <a:pt x="99" y="233"/>
                    <a:pt x="99" y="233"/>
                    <a:pt x="99" y="233"/>
                  </a:cubicBezTo>
                  <a:cubicBezTo>
                    <a:pt x="96" y="233"/>
                    <a:pt x="97" y="233"/>
                    <a:pt x="97" y="233"/>
                  </a:cubicBezTo>
                  <a:cubicBezTo>
                    <a:pt x="97" y="234"/>
                    <a:pt x="97" y="234"/>
                    <a:pt x="97" y="234"/>
                  </a:cubicBezTo>
                  <a:cubicBezTo>
                    <a:pt x="94" y="234"/>
                    <a:pt x="95" y="234"/>
                    <a:pt x="94" y="234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3" y="231"/>
                    <a:pt x="93" y="231"/>
                    <a:pt x="93" y="231"/>
                  </a:cubicBezTo>
                  <a:cubicBezTo>
                    <a:pt x="92" y="231"/>
                    <a:pt x="92" y="231"/>
                    <a:pt x="92" y="231"/>
                  </a:cubicBezTo>
                  <a:cubicBezTo>
                    <a:pt x="92" y="234"/>
                    <a:pt x="92" y="235"/>
                    <a:pt x="92" y="235"/>
                  </a:cubicBezTo>
                  <a:cubicBezTo>
                    <a:pt x="95" y="235"/>
                    <a:pt x="95" y="235"/>
                    <a:pt x="96" y="235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8" y="236"/>
                    <a:pt x="98" y="236"/>
                    <a:pt x="98" y="236"/>
                  </a:cubicBezTo>
                  <a:cubicBezTo>
                    <a:pt x="98" y="237"/>
                    <a:pt x="98" y="237"/>
                    <a:pt x="98" y="237"/>
                  </a:cubicBezTo>
                  <a:cubicBezTo>
                    <a:pt x="93" y="238"/>
                    <a:pt x="89" y="237"/>
                    <a:pt x="86" y="236"/>
                  </a:cubicBezTo>
                  <a:cubicBezTo>
                    <a:pt x="86" y="239"/>
                    <a:pt x="86" y="238"/>
                    <a:pt x="86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5" y="236"/>
                    <a:pt x="85" y="235"/>
                    <a:pt x="85" y="235"/>
                  </a:cubicBezTo>
                  <a:cubicBezTo>
                    <a:pt x="84" y="235"/>
                    <a:pt x="84" y="235"/>
                    <a:pt x="84" y="235"/>
                  </a:cubicBezTo>
                  <a:cubicBezTo>
                    <a:pt x="84" y="232"/>
                    <a:pt x="84" y="233"/>
                    <a:pt x="84" y="233"/>
                  </a:cubicBezTo>
                  <a:cubicBezTo>
                    <a:pt x="80" y="233"/>
                    <a:pt x="79" y="233"/>
                    <a:pt x="78" y="233"/>
                  </a:cubicBezTo>
                  <a:cubicBezTo>
                    <a:pt x="78" y="234"/>
                    <a:pt x="78" y="234"/>
                    <a:pt x="78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5" y="235"/>
                    <a:pt x="75" y="235"/>
                    <a:pt x="75" y="235"/>
                  </a:cubicBezTo>
                  <a:cubicBezTo>
                    <a:pt x="75" y="236"/>
                    <a:pt x="75" y="236"/>
                    <a:pt x="75" y="236"/>
                  </a:cubicBezTo>
                  <a:cubicBezTo>
                    <a:pt x="74" y="236"/>
                    <a:pt x="74" y="236"/>
                    <a:pt x="74" y="236"/>
                  </a:cubicBezTo>
                  <a:cubicBezTo>
                    <a:pt x="74" y="237"/>
                    <a:pt x="74" y="237"/>
                    <a:pt x="74" y="237"/>
                  </a:cubicBezTo>
                  <a:cubicBezTo>
                    <a:pt x="77" y="237"/>
                    <a:pt x="76" y="237"/>
                    <a:pt x="77" y="237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41"/>
                    <a:pt x="76" y="242"/>
                    <a:pt x="77" y="242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4" y="239"/>
                    <a:pt x="75" y="239"/>
                    <a:pt x="74" y="239"/>
                  </a:cubicBezTo>
                  <a:cubicBezTo>
                    <a:pt x="74" y="237"/>
                    <a:pt x="74" y="237"/>
                    <a:pt x="74" y="237"/>
                  </a:cubicBezTo>
                  <a:cubicBezTo>
                    <a:pt x="73" y="237"/>
                    <a:pt x="73" y="237"/>
                    <a:pt x="73" y="237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72" y="236"/>
                    <a:pt x="72" y="236"/>
                    <a:pt x="72" y="236"/>
                  </a:cubicBezTo>
                  <a:cubicBezTo>
                    <a:pt x="72" y="237"/>
                    <a:pt x="72" y="237"/>
                    <a:pt x="72" y="237"/>
                  </a:cubicBezTo>
                  <a:cubicBezTo>
                    <a:pt x="68" y="237"/>
                    <a:pt x="70" y="241"/>
                    <a:pt x="69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8" y="243"/>
                    <a:pt x="68" y="243"/>
                  </a:cubicBezTo>
                  <a:cubicBezTo>
                    <a:pt x="67" y="243"/>
                    <a:pt x="67" y="243"/>
                    <a:pt x="67" y="243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8" y="241"/>
                    <a:pt x="67" y="240"/>
                    <a:pt x="67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6"/>
                    <a:pt x="66" y="236"/>
                    <a:pt x="66" y="236"/>
                  </a:cubicBezTo>
                  <a:cubicBezTo>
                    <a:pt x="67" y="236"/>
                    <a:pt x="67" y="236"/>
                    <a:pt x="67" y="236"/>
                  </a:cubicBezTo>
                  <a:cubicBezTo>
                    <a:pt x="67" y="235"/>
                    <a:pt x="67" y="235"/>
                    <a:pt x="67" y="235"/>
                  </a:cubicBezTo>
                  <a:cubicBezTo>
                    <a:pt x="70" y="235"/>
                    <a:pt x="69" y="233"/>
                    <a:pt x="69" y="234"/>
                  </a:cubicBezTo>
                  <a:cubicBezTo>
                    <a:pt x="69" y="235"/>
                    <a:pt x="69" y="235"/>
                    <a:pt x="69" y="2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2"/>
                    <a:pt x="71" y="233"/>
                    <a:pt x="71" y="233"/>
                  </a:cubicBezTo>
                  <a:cubicBezTo>
                    <a:pt x="72" y="233"/>
                    <a:pt x="72" y="233"/>
                    <a:pt x="72" y="233"/>
                  </a:cubicBezTo>
                  <a:cubicBezTo>
                    <a:pt x="72" y="231"/>
                    <a:pt x="72" y="231"/>
                    <a:pt x="72" y="231"/>
                  </a:cubicBezTo>
                  <a:cubicBezTo>
                    <a:pt x="73" y="231"/>
                    <a:pt x="73" y="231"/>
                    <a:pt x="73" y="231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6" y="230"/>
                    <a:pt x="75" y="230"/>
                    <a:pt x="75" y="230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5"/>
                    <a:pt x="71" y="225"/>
                    <a:pt x="71" y="225"/>
                  </a:cubicBezTo>
                  <a:cubicBezTo>
                    <a:pt x="68" y="225"/>
                    <a:pt x="66" y="225"/>
                    <a:pt x="66" y="225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32"/>
                    <a:pt x="64" y="234"/>
                    <a:pt x="64" y="235"/>
                  </a:cubicBezTo>
                  <a:cubicBezTo>
                    <a:pt x="62" y="235"/>
                    <a:pt x="62" y="235"/>
                    <a:pt x="62" y="235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1" y="236"/>
                    <a:pt x="61" y="236"/>
                    <a:pt x="61" y="236"/>
                  </a:cubicBezTo>
                  <a:cubicBezTo>
                    <a:pt x="61" y="237"/>
                    <a:pt x="61" y="237"/>
                    <a:pt x="61" y="237"/>
                  </a:cubicBezTo>
                  <a:cubicBezTo>
                    <a:pt x="59" y="237"/>
                    <a:pt x="58" y="237"/>
                    <a:pt x="58" y="237"/>
                  </a:cubicBezTo>
                  <a:cubicBezTo>
                    <a:pt x="58" y="236"/>
                    <a:pt x="58" y="236"/>
                    <a:pt x="58" y="236"/>
                  </a:cubicBezTo>
                  <a:cubicBezTo>
                    <a:pt x="55" y="236"/>
                    <a:pt x="56" y="236"/>
                    <a:pt x="55" y="236"/>
                  </a:cubicBezTo>
                  <a:cubicBezTo>
                    <a:pt x="55" y="233"/>
                    <a:pt x="55" y="234"/>
                    <a:pt x="55" y="234"/>
                  </a:cubicBezTo>
                  <a:cubicBezTo>
                    <a:pt x="56" y="234"/>
                    <a:pt x="56" y="234"/>
                    <a:pt x="56" y="234"/>
                  </a:cubicBezTo>
                  <a:cubicBezTo>
                    <a:pt x="57" y="231"/>
                    <a:pt x="55" y="230"/>
                    <a:pt x="55" y="230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4" y="233"/>
                    <a:pt x="54" y="233"/>
                    <a:pt x="54" y="233"/>
                  </a:cubicBezTo>
                  <a:cubicBezTo>
                    <a:pt x="53" y="233"/>
                    <a:pt x="53" y="233"/>
                    <a:pt x="53" y="233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4" y="230"/>
                    <a:pt x="54" y="230"/>
                    <a:pt x="54" y="230"/>
                  </a:cubicBezTo>
                  <a:cubicBezTo>
                    <a:pt x="55" y="230"/>
                    <a:pt x="55" y="230"/>
                    <a:pt x="55" y="230"/>
                  </a:cubicBezTo>
                  <a:cubicBezTo>
                    <a:pt x="55" y="227"/>
                    <a:pt x="55" y="226"/>
                    <a:pt x="55" y="225"/>
                  </a:cubicBezTo>
                  <a:cubicBezTo>
                    <a:pt x="54" y="225"/>
                    <a:pt x="54" y="225"/>
                    <a:pt x="54" y="225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1" y="227"/>
                    <a:pt x="52" y="227"/>
                    <a:pt x="52" y="227"/>
                  </a:cubicBezTo>
                  <a:cubicBezTo>
                    <a:pt x="52" y="229"/>
                    <a:pt x="52" y="230"/>
                    <a:pt x="52" y="230"/>
                  </a:cubicBezTo>
                  <a:cubicBezTo>
                    <a:pt x="51" y="230"/>
                    <a:pt x="51" y="230"/>
                    <a:pt x="51" y="230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8" y="228"/>
                    <a:pt x="48" y="228"/>
                    <a:pt x="48" y="228"/>
                  </a:cubicBezTo>
                  <a:cubicBezTo>
                    <a:pt x="48" y="227"/>
                    <a:pt x="48" y="227"/>
                    <a:pt x="48" y="227"/>
                  </a:cubicBezTo>
                  <a:cubicBezTo>
                    <a:pt x="45" y="227"/>
                    <a:pt x="46" y="224"/>
                    <a:pt x="46" y="224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2" y="225"/>
                    <a:pt x="42" y="225"/>
                    <a:pt x="42" y="225"/>
                  </a:cubicBezTo>
                  <a:cubicBezTo>
                    <a:pt x="42" y="227"/>
                    <a:pt x="42" y="227"/>
                    <a:pt x="42" y="227"/>
                  </a:cubicBezTo>
                  <a:cubicBezTo>
                    <a:pt x="41" y="227"/>
                    <a:pt x="41" y="227"/>
                    <a:pt x="41" y="227"/>
                  </a:cubicBezTo>
                  <a:cubicBezTo>
                    <a:pt x="41" y="228"/>
                    <a:pt x="41" y="228"/>
                    <a:pt x="41" y="228"/>
                  </a:cubicBezTo>
                  <a:cubicBezTo>
                    <a:pt x="39" y="228"/>
                    <a:pt x="39" y="229"/>
                    <a:pt x="39" y="229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6" y="228"/>
                    <a:pt x="35" y="228"/>
                    <a:pt x="35" y="228"/>
                  </a:cubicBezTo>
                  <a:cubicBezTo>
                    <a:pt x="35" y="227"/>
                    <a:pt x="35" y="227"/>
                    <a:pt x="35" y="227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4" y="228"/>
                    <a:pt x="34" y="228"/>
                    <a:pt x="34" y="228"/>
                  </a:cubicBezTo>
                  <a:cubicBezTo>
                    <a:pt x="33" y="228"/>
                    <a:pt x="33" y="228"/>
                    <a:pt x="33" y="228"/>
                  </a:cubicBezTo>
                  <a:cubicBezTo>
                    <a:pt x="33" y="229"/>
                    <a:pt x="33" y="229"/>
                    <a:pt x="33" y="229"/>
                  </a:cubicBezTo>
                  <a:cubicBezTo>
                    <a:pt x="30" y="229"/>
                    <a:pt x="29" y="229"/>
                    <a:pt x="29" y="229"/>
                  </a:cubicBezTo>
                  <a:cubicBezTo>
                    <a:pt x="29" y="228"/>
                    <a:pt x="29" y="228"/>
                    <a:pt x="29" y="228"/>
                  </a:cubicBezTo>
                  <a:cubicBezTo>
                    <a:pt x="26" y="228"/>
                    <a:pt x="27" y="228"/>
                    <a:pt x="27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6" y="224"/>
                    <a:pt x="26" y="225"/>
                    <a:pt x="26" y="224"/>
                  </a:cubicBezTo>
                  <a:cubicBezTo>
                    <a:pt x="24" y="224"/>
                    <a:pt x="24" y="224"/>
                    <a:pt x="24" y="224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1" y="223"/>
                    <a:pt x="23" y="218"/>
                    <a:pt x="21" y="218"/>
                  </a:cubicBezTo>
                  <a:cubicBezTo>
                    <a:pt x="22" y="218"/>
                    <a:pt x="22" y="218"/>
                    <a:pt x="22" y="218"/>
                  </a:cubicBezTo>
                  <a:cubicBezTo>
                    <a:pt x="22" y="217"/>
                    <a:pt x="22" y="217"/>
                    <a:pt x="22" y="217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18" y="217"/>
                    <a:pt x="16" y="215"/>
                    <a:pt x="16" y="215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5" y="216"/>
                    <a:pt x="15" y="216"/>
                    <a:pt x="15" y="216"/>
                  </a:cubicBezTo>
                  <a:cubicBezTo>
                    <a:pt x="15" y="215"/>
                    <a:pt x="15" y="215"/>
                    <a:pt x="15" y="215"/>
                  </a:cubicBezTo>
                  <a:cubicBezTo>
                    <a:pt x="12" y="215"/>
                    <a:pt x="13" y="215"/>
                    <a:pt x="13" y="215"/>
                  </a:cubicBezTo>
                  <a:cubicBezTo>
                    <a:pt x="13" y="216"/>
                    <a:pt x="13" y="216"/>
                    <a:pt x="13" y="216"/>
                  </a:cubicBezTo>
                  <a:cubicBezTo>
                    <a:pt x="9" y="216"/>
                    <a:pt x="8" y="218"/>
                    <a:pt x="7" y="217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5" y="218"/>
                    <a:pt x="5" y="218"/>
                    <a:pt x="5" y="218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3" y="216"/>
                    <a:pt x="3" y="216"/>
                    <a:pt x="3" y="216"/>
                  </a:cubicBezTo>
                  <a:cubicBezTo>
                    <a:pt x="0" y="218"/>
                    <a:pt x="3" y="219"/>
                    <a:pt x="2" y="220"/>
                  </a:cubicBezTo>
                  <a:cubicBezTo>
                    <a:pt x="1" y="220"/>
                    <a:pt x="1" y="220"/>
                    <a:pt x="1" y="220"/>
                  </a:cubicBezTo>
                  <a:cubicBezTo>
                    <a:pt x="1" y="224"/>
                    <a:pt x="1" y="226"/>
                    <a:pt x="1" y="228"/>
                  </a:cubicBezTo>
                  <a:cubicBezTo>
                    <a:pt x="2" y="228"/>
                    <a:pt x="2" y="228"/>
                    <a:pt x="2" y="228"/>
                  </a:cubicBezTo>
                  <a:cubicBezTo>
                    <a:pt x="2" y="234"/>
                    <a:pt x="2" y="238"/>
                    <a:pt x="2" y="242"/>
                  </a:cubicBezTo>
                  <a:cubicBezTo>
                    <a:pt x="5" y="242"/>
                    <a:pt x="4" y="242"/>
                    <a:pt x="4" y="242"/>
                  </a:cubicBezTo>
                  <a:cubicBezTo>
                    <a:pt x="4" y="245"/>
                    <a:pt x="4" y="244"/>
                    <a:pt x="4" y="244"/>
                  </a:cubicBezTo>
                  <a:cubicBezTo>
                    <a:pt x="5" y="244"/>
                    <a:pt x="5" y="244"/>
                    <a:pt x="5" y="244"/>
                  </a:cubicBezTo>
                  <a:cubicBezTo>
                    <a:pt x="5" y="246"/>
                    <a:pt x="5" y="246"/>
                    <a:pt x="5" y="246"/>
                  </a:cubicBezTo>
                  <a:cubicBezTo>
                    <a:pt x="7" y="246"/>
                    <a:pt x="7" y="246"/>
                    <a:pt x="7" y="246"/>
                  </a:cubicBezTo>
                  <a:cubicBezTo>
                    <a:pt x="6" y="249"/>
                    <a:pt x="8" y="249"/>
                    <a:pt x="8" y="249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11" y="248"/>
                    <a:pt x="12" y="250"/>
                    <a:pt x="14" y="249"/>
                  </a:cubicBezTo>
                  <a:cubicBezTo>
                    <a:pt x="14" y="250"/>
                    <a:pt x="14" y="250"/>
                    <a:pt x="14" y="250"/>
                  </a:cubicBezTo>
                  <a:cubicBezTo>
                    <a:pt x="16" y="250"/>
                    <a:pt x="16" y="250"/>
                    <a:pt x="16" y="250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2"/>
                    <a:pt x="17" y="252"/>
                    <a:pt x="17" y="252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8" y="253"/>
                    <a:pt x="18" y="253"/>
                    <a:pt x="18" y="253"/>
                  </a:cubicBezTo>
                  <a:cubicBezTo>
                    <a:pt x="18" y="250"/>
                    <a:pt x="18" y="251"/>
                    <a:pt x="18" y="250"/>
                  </a:cubicBezTo>
                  <a:cubicBezTo>
                    <a:pt x="20" y="250"/>
                    <a:pt x="20" y="250"/>
                    <a:pt x="20" y="250"/>
                  </a:cubicBezTo>
                  <a:cubicBezTo>
                    <a:pt x="20" y="249"/>
                    <a:pt x="20" y="249"/>
                    <a:pt x="20" y="249"/>
                  </a:cubicBezTo>
                  <a:cubicBezTo>
                    <a:pt x="22" y="249"/>
                    <a:pt x="22" y="249"/>
                    <a:pt x="22" y="249"/>
                  </a:cubicBezTo>
                  <a:cubicBezTo>
                    <a:pt x="22" y="246"/>
                    <a:pt x="22" y="247"/>
                    <a:pt x="22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6"/>
                    <a:pt x="23" y="246"/>
                    <a:pt x="23" y="246"/>
                  </a:cubicBezTo>
                  <a:cubicBezTo>
                    <a:pt x="26" y="246"/>
                    <a:pt x="25" y="246"/>
                    <a:pt x="26" y="246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9" y="245"/>
                    <a:pt x="29" y="246"/>
                    <a:pt x="30" y="246"/>
                  </a:cubicBezTo>
                  <a:cubicBezTo>
                    <a:pt x="30" y="247"/>
                    <a:pt x="30" y="247"/>
                    <a:pt x="30" y="247"/>
                  </a:cubicBezTo>
                  <a:cubicBezTo>
                    <a:pt x="34" y="247"/>
                    <a:pt x="32" y="249"/>
                    <a:pt x="33" y="249"/>
                  </a:cubicBezTo>
                  <a:cubicBezTo>
                    <a:pt x="34" y="249"/>
                    <a:pt x="34" y="249"/>
                    <a:pt x="34" y="249"/>
                  </a:cubicBezTo>
                  <a:cubicBezTo>
                    <a:pt x="34" y="250"/>
                    <a:pt x="34" y="250"/>
                    <a:pt x="34" y="250"/>
                  </a:cubicBezTo>
                  <a:cubicBezTo>
                    <a:pt x="35" y="250"/>
                    <a:pt x="35" y="250"/>
                    <a:pt x="35" y="250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8" y="252"/>
                    <a:pt x="39" y="252"/>
                    <a:pt x="40" y="252"/>
                  </a:cubicBezTo>
                  <a:cubicBezTo>
                    <a:pt x="40" y="250"/>
                    <a:pt x="40" y="250"/>
                    <a:pt x="40" y="250"/>
                  </a:cubicBezTo>
                  <a:cubicBezTo>
                    <a:pt x="41" y="250"/>
                    <a:pt x="41" y="250"/>
                    <a:pt x="41" y="250"/>
                  </a:cubicBezTo>
                  <a:cubicBezTo>
                    <a:pt x="41" y="249"/>
                    <a:pt x="41" y="249"/>
                    <a:pt x="41" y="249"/>
                  </a:cubicBezTo>
                  <a:cubicBezTo>
                    <a:pt x="42" y="249"/>
                    <a:pt x="42" y="249"/>
                    <a:pt x="42" y="249"/>
                  </a:cubicBezTo>
                  <a:cubicBezTo>
                    <a:pt x="42" y="248"/>
                    <a:pt x="42" y="248"/>
                    <a:pt x="42" y="248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9"/>
                    <a:pt x="43" y="249"/>
                    <a:pt x="43" y="249"/>
                  </a:cubicBezTo>
                  <a:cubicBezTo>
                    <a:pt x="46" y="249"/>
                    <a:pt x="45" y="249"/>
                    <a:pt x="46" y="249"/>
                  </a:cubicBezTo>
                  <a:cubicBezTo>
                    <a:pt x="46" y="250"/>
                    <a:pt x="46" y="250"/>
                    <a:pt x="46" y="250"/>
                  </a:cubicBezTo>
                  <a:cubicBezTo>
                    <a:pt x="49" y="250"/>
                    <a:pt x="48" y="250"/>
                    <a:pt x="48" y="250"/>
                  </a:cubicBezTo>
                  <a:cubicBezTo>
                    <a:pt x="48" y="252"/>
                    <a:pt x="48" y="252"/>
                    <a:pt x="48" y="252"/>
                  </a:cubicBezTo>
                  <a:cubicBezTo>
                    <a:pt x="49" y="252"/>
                    <a:pt x="49" y="252"/>
                    <a:pt x="49" y="252"/>
                  </a:cubicBezTo>
                  <a:cubicBezTo>
                    <a:pt x="49" y="253"/>
                    <a:pt x="49" y="253"/>
                    <a:pt x="49" y="253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51" y="254"/>
                    <a:pt x="51" y="254"/>
                    <a:pt x="51" y="254"/>
                  </a:cubicBezTo>
                  <a:cubicBezTo>
                    <a:pt x="54" y="254"/>
                    <a:pt x="53" y="256"/>
                    <a:pt x="53" y="256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54" y="257"/>
                    <a:pt x="54" y="257"/>
                    <a:pt x="54" y="257"/>
                  </a:cubicBezTo>
                  <a:cubicBezTo>
                    <a:pt x="57" y="258"/>
                    <a:pt x="58" y="261"/>
                    <a:pt x="59" y="260"/>
                  </a:cubicBezTo>
                  <a:cubicBezTo>
                    <a:pt x="59" y="261"/>
                    <a:pt x="59" y="261"/>
                    <a:pt x="59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2"/>
                    <a:pt x="60" y="262"/>
                    <a:pt x="60" y="262"/>
                  </a:cubicBezTo>
                  <a:cubicBezTo>
                    <a:pt x="63" y="262"/>
                    <a:pt x="62" y="262"/>
                    <a:pt x="62" y="262"/>
                  </a:cubicBezTo>
                  <a:cubicBezTo>
                    <a:pt x="62" y="263"/>
                    <a:pt x="62" y="263"/>
                    <a:pt x="62" y="263"/>
                  </a:cubicBezTo>
                  <a:cubicBezTo>
                    <a:pt x="64" y="263"/>
                    <a:pt x="64" y="263"/>
                    <a:pt x="64" y="263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6" y="265"/>
                    <a:pt x="68" y="265"/>
                    <a:pt x="68" y="265"/>
                  </a:cubicBezTo>
                  <a:cubicBezTo>
                    <a:pt x="69" y="267"/>
                    <a:pt x="70" y="268"/>
                    <a:pt x="69" y="268"/>
                  </a:cubicBezTo>
                  <a:cubicBezTo>
                    <a:pt x="71" y="268"/>
                    <a:pt x="71" y="268"/>
                    <a:pt x="71" y="268"/>
                  </a:cubicBezTo>
                  <a:cubicBezTo>
                    <a:pt x="71" y="269"/>
                    <a:pt x="71" y="269"/>
                    <a:pt x="71" y="269"/>
                  </a:cubicBezTo>
                  <a:cubicBezTo>
                    <a:pt x="74" y="269"/>
                    <a:pt x="76" y="269"/>
                    <a:pt x="77" y="269"/>
                  </a:cubicBezTo>
                  <a:cubicBezTo>
                    <a:pt x="77" y="272"/>
                    <a:pt x="77" y="271"/>
                    <a:pt x="77" y="272"/>
                  </a:cubicBezTo>
                  <a:cubicBezTo>
                    <a:pt x="79" y="272"/>
                    <a:pt x="80" y="273"/>
                    <a:pt x="80" y="273"/>
                  </a:cubicBezTo>
                  <a:cubicBezTo>
                    <a:pt x="80" y="272"/>
                    <a:pt x="80" y="272"/>
                    <a:pt x="80" y="272"/>
                  </a:cubicBezTo>
                  <a:cubicBezTo>
                    <a:pt x="83" y="272"/>
                    <a:pt x="82" y="272"/>
                    <a:pt x="83" y="272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5" y="273"/>
                    <a:pt x="86" y="273"/>
                    <a:pt x="86" y="273"/>
                  </a:cubicBezTo>
                  <a:cubicBezTo>
                    <a:pt x="86" y="274"/>
                    <a:pt x="86" y="274"/>
                    <a:pt x="86" y="274"/>
                  </a:cubicBezTo>
                  <a:cubicBezTo>
                    <a:pt x="87" y="274"/>
                    <a:pt x="87" y="274"/>
                    <a:pt x="87" y="274"/>
                  </a:cubicBezTo>
                  <a:cubicBezTo>
                    <a:pt x="87" y="275"/>
                    <a:pt x="87" y="275"/>
                    <a:pt x="87" y="275"/>
                  </a:cubicBezTo>
                  <a:cubicBezTo>
                    <a:pt x="88" y="275"/>
                    <a:pt x="88" y="275"/>
                    <a:pt x="88" y="275"/>
                  </a:cubicBezTo>
                  <a:cubicBezTo>
                    <a:pt x="88" y="276"/>
                    <a:pt x="88" y="276"/>
                    <a:pt x="88" y="276"/>
                  </a:cubicBezTo>
                  <a:cubicBezTo>
                    <a:pt x="87" y="276"/>
                    <a:pt x="87" y="276"/>
                    <a:pt x="87" y="276"/>
                  </a:cubicBezTo>
                  <a:cubicBezTo>
                    <a:pt x="87" y="279"/>
                    <a:pt x="87" y="279"/>
                    <a:pt x="87" y="279"/>
                  </a:cubicBezTo>
                  <a:cubicBezTo>
                    <a:pt x="89" y="277"/>
                    <a:pt x="89" y="278"/>
                    <a:pt x="90" y="278"/>
                  </a:cubicBezTo>
                  <a:cubicBezTo>
                    <a:pt x="90" y="279"/>
                    <a:pt x="90" y="279"/>
                    <a:pt x="90" y="279"/>
                  </a:cubicBezTo>
                  <a:cubicBezTo>
                    <a:pt x="88" y="279"/>
                    <a:pt x="88" y="279"/>
                    <a:pt x="88" y="279"/>
                  </a:cubicBezTo>
                  <a:cubicBezTo>
                    <a:pt x="90" y="280"/>
                    <a:pt x="90" y="280"/>
                    <a:pt x="90" y="280"/>
                  </a:cubicBezTo>
                  <a:cubicBezTo>
                    <a:pt x="87" y="280"/>
                    <a:pt x="88" y="280"/>
                    <a:pt x="87" y="280"/>
                  </a:cubicBezTo>
                  <a:cubicBezTo>
                    <a:pt x="87" y="281"/>
                    <a:pt x="87" y="281"/>
                    <a:pt x="87" y="281"/>
                  </a:cubicBezTo>
                  <a:cubicBezTo>
                    <a:pt x="90" y="281"/>
                    <a:pt x="91" y="281"/>
                    <a:pt x="91" y="281"/>
                  </a:cubicBezTo>
                  <a:cubicBezTo>
                    <a:pt x="91" y="282"/>
                    <a:pt x="91" y="282"/>
                    <a:pt x="91" y="282"/>
                  </a:cubicBezTo>
                  <a:cubicBezTo>
                    <a:pt x="92" y="282"/>
                    <a:pt x="92" y="282"/>
                    <a:pt x="92" y="282"/>
                  </a:cubicBezTo>
                  <a:cubicBezTo>
                    <a:pt x="92" y="279"/>
                    <a:pt x="97" y="280"/>
                    <a:pt x="98" y="279"/>
                  </a:cubicBezTo>
                  <a:cubicBezTo>
                    <a:pt x="98" y="282"/>
                    <a:pt x="98" y="281"/>
                    <a:pt x="98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0"/>
                    <a:pt x="101" y="280"/>
                    <a:pt x="101" y="280"/>
                  </a:cubicBezTo>
                  <a:cubicBezTo>
                    <a:pt x="103" y="280"/>
                    <a:pt x="103" y="280"/>
                    <a:pt x="103" y="280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3" y="281"/>
                    <a:pt x="103" y="281"/>
                    <a:pt x="103" y="281"/>
                  </a:cubicBezTo>
                  <a:cubicBezTo>
                    <a:pt x="101" y="282"/>
                    <a:pt x="101" y="282"/>
                    <a:pt x="101" y="282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3" y="284"/>
                    <a:pt x="103" y="284"/>
                    <a:pt x="103" y="284"/>
                  </a:cubicBezTo>
                  <a:cubicBezTo>
                    <a:pt x="104" y="284"/>
                    <a:pt x="104" y="284"/>
                    <a:pt x="104" y="284"/>
                  </a:cubicBezTo>
                  <a:cubicBezTo>
                    <a:pt x="104" y="282"/>
                    <a:pt x="104" y="282"/>
                    <a:pt x="104" y="282"/>
                  </a:cubicBezTo>
                  <a:cubicBezTo>
                    <a:pt x="105" y="282"/>
                    <a:pt x="105" y="282"/>
                    <a:pt x="105" y="282"/>
                  </a:cubicBezTo>
                  <a:cubicBezTo>
                    <a:pt x="105" y="285"/>
                    <a:pt x="105" y="284"/>
                    <a:pt x="105" y="285"/>
                  </a:cubicBezTo>
                  <a:cubicBezTo>
                    <a:pt x="102" y="285"/>
                    <a:pt x="101" y="285"/>
                    <a:pt x="100" y="285"/>
                  </a:cubicBezTo>
                  <a:cubicBezTo>
                    <a:pt x="100" y="286"/>
                    <a:pt x="100" y="286"/>
                    <a:pt x="100" y="286"/>
                  </a:cubicBezTo>
                  <a:cubicBezTo>
                    <a:pt x="103" y="286"/>
                    <a:pt x="104" y="286"/>
                    <a:pt x="104" y="286"/>
                  </a:cubicBezTo>
                  <a:cubicBezTo>
                    <a:pt x="104" y="287"/>
                    <a:pt x="104" y="287"/>
                    <a:pt x="104" y="287"/>
                  </a:cubicBezTo>
                  <a:cubicBezTo>
                    <a:pt x="101" y="287"/>
                    <a:pt x="102" y="287"/>
                    <a:pt x="101" y="287"/>
                  </a:cubicBezTo>
                  <a:cubicBezTo>
                    <a:pt x="101" y="288"/>
                    <a:pt x="101" y="288"/>
                    <a:pt x="101" y="288"/>
                  </a:cubicBezTo>
                  <a:cubicBezTo>
                    <a:pt x="99" y="288"/>
                    <a:pt x="99" y="288"/>
                    <a:pt x="99" y="288"/>
                  </a:cubicBezTo>
                  <a:cubicBezTo>
                    <a:pt x="101" y="291"/>
                    <a:pt x="103" y="289"/>
                    <a:pt x="104" y="290"/>
                  </a:cubicBezTo>
                  <a:cubicBezTo>
                    <a:pt x="104" y="291"/>
                    <a:pt x="104" y="291"/>
                    <a:pt x="104" y="291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5" y="290"/>
                    <a:pt x="105" y="290"/>
                    <a:pt x="105" y="290"/>
                  </a:cubicBezTo>
                  <a:cubicBezTo>
                    <a:pt x="106" y="290"/>
                    <a:pt x="106" y="290"/>
                    <a:pt x="106" y="290"/>
                  </a:cubicBezTo>
                  <a:cubicBezTo>
                    <a:pt x="106" y="292"/>
                    <a:pt x="106" y="292"/>
                    <a:pt x="106" y="292"/>
                  </a:cubicBezTo>
                  <a:cubicBezTo>
                    <a:pt x="107" y="292"/>
                    <a:pt x="107" y="292"/>
                    <a:pt x="107" y="292"/>
                  </a:cubicBezTo>
                  <a:cubicBezTo>
                    <a:pt x="107" y="293"/>
                    <a:pt x="107" y="293"/>
                    <a:pt x="107" y="293"/>
                  </a:cubicBezTo>
                  <a:cubicBezTo>
                    <a:pt x="109" y="293"/>
                    <a:pt x="109" y="293"/>
                    <a:pt x="109" y="293"/>
                  </a:cubicBezTo>
                  <a:cubicBezTo>
                    <a:pt x="109" y="294"/>
                    <a:pt x="109" y="294"/>
                    <a:pt x="109" y="294"/>
                  </a:cubicBezTo>
                  <a:cubicBezTo>
                    <a:pt x="107" y="294"/>
                    <a:pt x="107" y="294"/>
                    <a:pt x="107" y="294"/>
                  </a:cubicBezTo>
                  <a:cubicBezTo>
                    <a:pt x="107" y="295"/>
                    <a:pt x="107" y="295"/>
                    <a:pt x="107" y="295"/>
                  </a:cubicBezTo>
                  <a:cubicBezTo>
                    <a:pt x="105" y="295"/>
                    <a:pt x="105" y="295"/>
                    <a:pt x="105" y="295"/>
                  </a:cubicBezTo>
                  <a:cubicBezTo>
                    <a:pt x="105" y="298"/>
                    <a:pt x="105" y="298"/>
                    <a:pt x="105" y="298"/>
                  </a:cubicBezTo>
                  <a:cubicBezTo>
                    <a:pt x="104" y="298"/>
                    <a:pt x="104" y="298"/>
                    <a:pt x="104" y="298"/>
                  </a:cubicBezTo>
                  <a:cubicBezTo>
                    <a:pt x="104" y="299"/>
                    <a:pt x="104" y="299"/>
                    <a:pt x="104" y="299"/>
                  </a:cubicBezTo>
                  <a:cubicBezTo>
                    <a:pt x="101" y="299"/>
                    <a:pt x="102" y="299"/>
                    <a:pt x="101" y="299"/>
                  </a:cubicBezTo>
                  <a:cubicBezTo>
                    <a:pt x="101" y="298"/>
                    <a:pt x="101" y="298"/>
                    <a:pt x="101" y="298"/>
                  </a:cubicBezTo>
                  <a:cubicBezTo>
                    <a:pt x="100" y="298"/>
                    <a:pt x="100" y="298"/>
                    <a:pt x="100" y="298"/>
                  </a:cubicBezTo>
                  <a:cubicBezTo>
                    <a:pt x="100" y="301"/>
                    <a:pt x="100" y="300"/>
                    <a:pt x="100" y="300"/>
                  </a:cubicBezTo>
                  <a:cubicBezTo>
                    <a:pt x="99" y="300"/>
                    <a:pt x="99" y="300"/>
                    <a:pt x="99" y="300"/>
                  </a:cubicBezTo>
                  <a:cubicBezTo>
                    <a:pt x="99" y="301"/>
                    <a:pt x="99" y="301"/>
                    <a:pt x="99" y="301"/>
                  </a:cubicBezTo>
                  <a:cubicBezTo>
                    <a:pt x="97" y="301"/>
                    <a:pt x="96" y="301"/>
                    <a:pt x="96" y="301"/>
                  </a:cubicBezTo>
                  <a:cubicBezTo>
                    <a:pt x="96" y="304"/>
                    <a:pt x="96" y="303"/>
                    <a:pt x="96" y="304"/>
                  </a:cubicBezTo>
                  <a:cubicBezTo>
                    <a:pt x="93" y="304"/>
                    <a:pt x="92" y="304"/>
                    <a:pt x="92" y="304"/>
                  </a:cubicBezTo>
                  <a:cubicBezTo>
                    <a:pt x="92" y="307"/>
                    <a:pt x="92" y="306"/>
                    <a:pt x="92" y="306"/>
                  </a:cubicBezTo>
                  <a:cubicBezTo>
                    <a:pt x="93" y="306"/>
                    <a:pt x="93" y="306"/>
                    <a:pt x="93" y="306"/>
                  </a:cubicBezTo>
                  <a:cubicBezTo>
                    <a:pt x="95" y="310"/>
                    <a:pt x="94" y="312"/>
                    <a:pt x="94" y="314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6" y="316"/>
                    <a:pt x="96" y="316"/>
                    <a:pt x="96" y="316"/>
                  </a:cubicBezTo>
                  <a:cubicBezTo>
                    <a:pt x="94" y="316"/>
                    <a:pt x="94" y="316"/>
                    <a:pt x="94" y="316"/>
                  </a:cubicBezTo>
                  <a:cubicBezTo>
                    <a:pt x="94" y="317"/>
                    <a:pt x="94" y="317"/>
                    <a:pt x="94" y="317"/>
                  </a:cubicBezTo>
                  <a:cubicBezTo>
                    <a:pt x="93" y="317"/>
                    <a:pt x="93" y="317"/>
                    <a:pt x="93" y="317"/>
                  </a:cubicBezTo>
                  <a:cubicBezTo>
                    <a:pt x="93" y="320"/>
                    <a:pt x="93" y="321"/>
                    <a:pt x="93" y="322"/>
                  </a:cubicBezTo>
                  <a:cubicBezTo>
                    <a:pt x="92" y="322"/>
                    <a:pt x="92" y="322"/>
                    <a:pt x="92" y="322"/>
                  </a:cubicBezTo>
                  <a:cubicBezTo>
                    <a:pt x="92" y="323"/>
                    <a:pt x="92" y="323"/>
                    <a:pt x="92" y="323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1" y="324"/>
                    <a:pt x="91" y="324"/>
                    <a:pt x="91" y="324"/>
                  </a:cubicBezTo>
                  <a:cubicBezTo>
                    <a:pt x="92" y="324"/>
                    <a:pt x="92" y="324"/>
                    <a:pt x="92" y="324"/>
                  </a:cubicBezTo>
                  <a:cubicBezTo>
                    <a:pt x="92" y="325"/>
                    <a:pt x="92" y="325"/>
                    <a:pt x="92" y="325"/>
                  </a:cubicBezTo>
                  <a:cubicBezTo>
                    <a:pt x="93" y="325"/>
                    <a:pt x="93" y="325"/>
                    <a:pt x="93" y="325"/>
                  </a:cubicBezTo>
                  <a:cubicBezTo>
                    <a:pt x="93" y="326"/>
                    <a:pt x="93" y="326"/>
                    <a:pt x="93" y="326"/>
                  </a:cubicBezTo>
                  <a:cubicBezTo>
                    <a:pt x="94" y="326"/>
                    <a:pt x="94" y="326"/>
                    <a:pt x="94" y="326"/>
                  </a:cubicBezTo>
                  <a:cubicBezTo>
                    <a:pt x="94" y="325"/>
                    <a:pt x="94" y="325"/>
                    <a:pt x="94" y="325"/>
                  </a:cubicBezTo>
                  <a:cubicBezTo>
                    <a:pt x="96" y="325"/>
                    <a:pt x="96" y="325"/>
                    <a:pt x="96" y="325"/>
                  </a:cubicBezTo>
                  <a:cubicBezTo>
                    <a:pt x="96" y="324"/>
                    <a:pt x="96" y="324"/>
                    <a:pt x="96" y="324"/>
                  </a:cubicBezTo>
                  <a:cubicBezTo>
                    <a:pt x="98" y="324"/>
                    <a:pt x="98" y="324"/>
                    <a:pt x="98" y="324"/>
                  </a:cubicBezTo>
                  <a:cubicBezTo>
                    <a:pt x="98" y="325"/>
                    <a:pt x="98" y="325"/>
                    <a:pt x="98" y="325"/>
                  </a:cubicBezTo>
                  <a:cubicBezTo>
                    <a:pt x="99" y="324"/>
                    <a:pt x="99" y="324"/>
                    <a:pt x="99" y="324"/>
                  </a:cubicBezTo>
                  <a:cubicBezTo>
                    <a:pt x="99" y="325"/>
                    <a:pt x="99" y="325"/>
                    <a:pt x="99" y="325"/>
                  </a:cubicBezTo>
                  <a:cubicBezTo>
                    <a:pt x="98" y="325"/>
                    <a:pt x="98" y="325"/>
                    <a:pt x="98" y="325"/>
                  </a:cubicBezTo>
                  <a:cubicBezTo>
                    <a:pt x="98" y="328"/>
                    <a:pt x="100" y="327"/>
                    <a:pt x="99" y="327"/>
                  </a:cubicBezTo>
                  <a:cubicBezTo>
                    <a:pt x="96" y="327"/>
                    <a:pt x="97" y="327"/>
                    <a:pt x="97" y="327"/>
                  </a:cubicBezTo>
                  <a:cubicBezTo>
                    <a:pt x="97" y="329"/>
                    <a:pt x="97" y="329"/>
                    <a:pt x="97" y="329"/>
                  </a:cubicBezTo>
                  <a:cubicBezTo>
                    <a:pt x="100" y="329"/>
                    <a:pt x="99" y="329"/>
                    <a:pt x="99" y="329"/>
                  </a:cubicBezTo>
                  <a:cubicBezTo>
                    <a:pt x="99" y="330"/>
                    <a:pt x="99" y="330"/>
                    <a:pt x="99" y="330"/>
                  </a:cubicBezTo>
                  <a:cubicBezTo>
                    <a:pt x="98" y="330"/>
                    <a:pt x="98" y="330"/>
                    <a:pt x="98" y="330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5" y="331"/>
                    <a:pt x="96" y="331"/>
                    <a:pt x="96" y="331"/>
                  </a:cubicBezTo>
                  <a:cubicBezTo>
                    <a:pt x="96" y="334"/>
                    <a:pt x="96" y="333"/>
                    <a:pt x="96" y="333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7" y="332"/>
                    <a:pt x="97" y="332"/>
                    <a:pt x="97" y="332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8" y="333"/>
                    <a:pt x="98" y="333"/>
                    <a:pt x="98" y="333"/>
                  </a:cubicBezTo>
                  <a:cubicBezTo>
                    <a:pt x="94" y="333"/>
                    <a:pt x="96" y="336"/>
                    <a:pt x="96" y="336"/>
                  </a:cubicBezTo>
                  <a:cubicBezTo>
                    <a:pt x="94" y="336"/>
                    <a:pt x="94" y="336"/>
                    <a:pt x="94" y="336"/>
                  </a:cubicBezTo>
                  <a:cubicBezTo>
                    <a:pt x="95" y="338"/>
                    <a:pt x="93" y="338"/>
                    <a:pt x="93" y="338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4" y="337"/>
                    <a:pt x="94" y="337"/>
                    <a:pt x="94" y="337"/>
                  </a:cubicBezTo>
                  <a:cubicBezTo>
                    <a:pt x="96" y="337"/>
                    <a:pt x="96" y="337"/>
                    <a:pt x="96" y="337"/>
                  </a:cubicBezTo>
                  <a:cubicBezTo>
                    <a:pt x="96" y="341"/>
                    <a:pt x="96" y="343"/>
                    <a:pt x="96" y="344"/>
                  </a:cubicBezTo>
                  <a:cubicBezTo>
                    <a:pt x="97" y="343"/>
                    <a:pt x="97" y="343"/>
                    <a:pt x="97" y="343"/>
                  </a:cubicBezTo>
                  <a:cubicBezTo>
                    <a:pt x="97" y="346"/>
                    <a:pt x="97" y="345"/>
                    <a:pt x="97" y="345"/>
                  </a:cubicBezTo>
                  <a:cubicBezTo>
                    <a:pt x="99" y="345"/>
                    <a:pt x="100" y="345"/>
                    <a:pt x="100" y="345"/>
                  </a:cubicBezTo>
                  <a:cubicBezTo>
                    <a:pt x="100" y="344"/>
                    <a:pt x="100" y="344"/>
                    <a:pt x="100" y="344"/>
                  </a:cubicBezTo>
                  <a:cubicBezTo>
                    <a:pt x="101" y="344"/>
                    <a:pt x="101" y="344"/>
                    <a:pt x="101" y="344"/>
                  </a:cubicBezTo>
                  <a:cubicBezTo>
                    <a:pt x="101" y="345"/>
                    <a:pt x="101" y="345"/>
                    <a:pt x="101" y="345"/>
                  </a:cubicBezTo>
                  <a:cubicBezTo>
                    <a:pt x="100" y="345"/>
                    <a:pt x="100" y="345"/>
                    <a:pt x="100" y="345"/>
                  </a:cubicBezTo>
                  <a:cubicBezTo>
                    <a:pt x="100" y="346"/>
                    <a:pt x="100" y="346"/>
                    <a:pt x="100" y="346"/>
                  </a:cubicBezTo>
                  <a:cubicBezTo>
                    <a:pt x="103" y="346"/>
                    <a:pt x="102" y="346"/>
                    <a:pt x="103" y="346"/>
                  </a:cubicBezTo>
                  <a:cubicBezTo>
                    <a:pt x="103" y="345"/>
                    <a:pt x="103" y="345"/>
                    <a:pt x="103" y="345"/>
                  </a:cubicBezTo>
                  <a:cubicBezTo>
                    <a:pt x="104" y="345"/>
                    <a:pt x="104" y="345"/>
                    <a:pt x="104" y="345"/>
                  </a:cubicBezTo>
                  <a:cubicBezTo>
                    <a:pt x="104" y="344"/>
                    <a:pt x="104" y="344"/>
                    <a:pt x="104" y="344"/>
                  </a:cubicBezTo>
                  <a:cubicBezTo>
                    <a:pt x="105" y="344"/>
                    <a:pt x="105" y="344"/>
                    <a:pt x="105" y="344"/>
                  </a:cubicBezTo>
                  <a:cubicBezTo>
                    <a:pt x="105" y="341"/>
                    <a:pt x="105" y="342"/>
                    <a:pt x="105" y="342"/>
                  </a:cubicBezTo>
                  <a:cubicBezTo>
                    <a:pt x="108" y="342"/>
                    <a:pt x="107" y="342"/>
                    <a:pt x="107" y="342"/>
                  </a:cubicBezTo>
                  <a:cubicBezTo>
                    <a:pt x="107" y="341"/>
                    <a:pt x="107" y="341"/>
                    <a:pt x="107" y="341"/>
                  </a:cubicBezTo>
                  <a:cubicBezTo>
                    <a:pt x="109" y="341"/>
                    <a:pt x="109" y="341"/>
                    <a:pt x="109" y="341"/>
                  </a:cubicBezTo>
                  <a:cubicBezTo>
                    <a:pt x="109" y="338"/>
                    <a:pt x="109" y="338"/>
                    <a:pt x="109" y="338"/>
                  </a:cubicBezTo>
                  <a:cubicBezTo>
                    <a:pt x="110" y="338"/>
                    <a:pt x="110" y="338"/>
                    <a:pt x="110" y="338"/>
                  </a:cubicBezTo>
                  <a:cubicBezTo>
                    <a:pt x="110" y="335"/>
                    <a:pt x="110" y="336"/>
                    <a:pt x="110" y="336"/>
                  </a:cubicBezTo>
                  <a:cubicBezTo>
                    <a:pt x="111" y="336"/>
                    <a:pt x="111" y="336"/>
                    <a:pt x="111" y="336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12" y="335"/>
                    <a:pt x="112" y="335"/>
                    <a:pt x="112" y="335"/>
                  </a:cubicBezTo>
                  <a:cubicBezTo>
                    <a:pt x="112" y="333"/>
                    <a:pt x="112" y="333"/>
                    <a:pt x="112" y="333"/>
                  </a:cubicBezTo>
                  <a:cubicBezTo>
                    <a:pt x="115" y="333"/>
                    <a:pt x="114" y="333"/>
                    <a:pt x="115" y="333"/>
                  </a:cubicBezTo>
                  <a:cubicBezTo>
                    <a:pt x="113" y="335"/>
                    <a:pt x="114" y="335"/>
                    <a:pt x="113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2" y="337"/>
                    <a:pt x="112" y="337"/>
                    <a:pt x="112" y="337"/>
                  </a:cubicBezTo>
                  <a:cubicBezTo>
                    <a:pt x="108" y="337"/>
                    <a:pt x="110" y="340"/>
                    <a:pt x="110" y="341"/>
                  </a:cubicBezTo>
                  <a:cubicBezTo>
                    <a:pt x="113" y="341"/>
                    <a:pt x="114" y="341"/>
                    <a:pt x="115" y="341"/>
                  </a:cubicBezTo>
                  <a:cubicBezTo>
                    <a:pt x="115" y="339"/>
                    <a:pt x="115" y="339"/>
                    <a:pt x="115" y="339"/>
                  </a:cubicBezTo>
                  <a:cubicBezTo>
                    <a:pt x="117" y="339"/>
                    <a:pt x="117" y="338"/>
                    <a:pt x="117" y="338"/>
                  </a:cubicBezTo>
                  <a:cubicBezTo>
                    <a:pt x="118" y="339"/>
                    <a:pt x="118" y="339"/>
                    <a:pt x="118" y="339"/>
                  </a:cubicBezTo>
                  <a:cubicBezTo>
                    <a:pt x="118" y="338"/>
                    <a:pt x="118" y="338"/>
                    <a:pt x="118" y="338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19" y="338"/>
                    <a:pt x="119" y="338"/>
                    <a:pt x="119" y="338"/>
                  </a:cubicBezTo>
                  <a:cubicBezTo>
                    <a:pt x="120" y="338"/>
                    <a:pt x="120" y="338"/>
                    <a:pt x="120" y="338"/>
                  </a:cubicBezTo>
                  <a:cubicBezTo>
                    <a:pt x="120" y="339"/>
                    <a:pt x="120" y="339"/>
                    <a:pt x="120" y="339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19" y="341"/>
                    <a:pt x="119" y="341"/>
                    <a:pt x="119" y="341"/>
                  </a:cubicBezTo>
                  <a:cubicBezTo>
                    <a:pt x="118" y="341"/>
                    <a:pt x="118" y="341"/>
                    <a:pt x="118" y="341"/>
                  </a:cubicBezTo>
                  <a:cubicBezTo>
                    <a:pt x="118" y="342"/>
                    <a:pt x="118" y="342"/>
                    <a:pt x="118" y="342"/>
                  </a:cubicBezTo>
                  <a:cubicBezTo>
                    <a:pt x="119" y="342"/>
                    <a:pt x="119" y="342"/>
                    <a:pt x="119" y="342"/>
                  </a:cubicBezTo>
                  <a:cubicBezTo>
                    <a:pt x="119" y="341"/>
                    <a:pt x="119" y="341"/>
                    <a:pt x="119" y="341"/>
                  </a:cubicBezTo>
                  <a:cubicBezTo>
                    <a:pt x="122" y="341"/>
                    <a:pt x="121" y="341"/>
                    <a:pt x="122" y="341"/>
                  </a:cubicBezTo>
                  <a:cubicBezTo>
                    <a:pt x="122" y="338"/>
                    <a:pt x="122" y="338"/>
                    <a:pt x="122" y="338"/>
                  </a:cubicBezTo>
                  <a:cubicBezTo>
                    <a:pt x="126" y="338"/>
                    <a:pt x="131" y="337"/>
                    <a:pt x="132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41"/>
                    <a:pt x="131" y="341"/>
                    <a:pt x="131" y="341"/>
                  </a:cubicBezTo>
                  <a:cubicBezTo>
                    <a:pt x="130" y="341"/>
                    <a:pt x="130" y="341"/>
                    <a:pt x="130" y="341"/>
                  </a:cubicBezTo>
                  <a:cubicBezTo>
                    <a:pt x="130" y="342"/>
                    <a:pt x="130" y="342"/>
                    <a:pt x="130" y="342"/>
                  </a:cubicBezTo>
                  <a:cubicBezTo>
                    <a:pt x="129" y="342"/>
                    <a:pt x="129" y="342"/>
                    <a:pt x="129" y="342"/>
                  </a:cubicBezTo>
                  <a:cubicBezTo>
                    <a:pt x="129" y="343"/>
                    <a:pt x="129" y="343"/>
                    <a:pt x="129" y="343"/>
                  </a:cubicBezTo>
                  <a:cubicBezTo>
                    <a:pt x="126" y="343"/>
                    <a:pt x="127" y="343"/>
                    <a:pt x="126" y="343"/>
                  </a:cubicBezTo>
                  <a:cubicBezTo>
                    <a:pt x="126" y="344"/>
                    <a:pt x="126" y="344"/>
                    <a:pt x="126" y="344"/>
                  </a:cubicBezTo>
                  <a:cubicBezTo>
                    <a:pt x="128" y="344"/>
                    <a:pt x="128" y="344"/>
                    <a:pt x="128" y="344"/>
                  </a:cubicBezTo>
                  <a:cubicBezTo>
                    <a:pt x="128" y="347"/>
                    <a:pt x="128" y="346"/>
                    <a:pt x="128" y="346"/>
                  </a:cubicBezTo>
                  <a:cubicBezTo>
                    <a:pt x="126" y="346"/>
                    <a:pt x="126" y="346"/>
                    <a:pt x="126" y="346"/>
                  </a:cubicBezTo>
                  <a:cubicBezTo>
                    <a:pt x="126" y="345"/>
                    <a:pt x="126" y="345"/>
                    <a:pt x="126" y="345"/>
                  </a:cubicBezTo>
                  <a:cubicBezTo>
                    <a:pt x="122" y="346"/>
                    <a:pt x="120" y="344"/>
                    <a:pt x="118" y="344"/>
                  </a:cubicBezTo>
                  <a:cubicBezTo>
                    <a:pt x="118" y="345"/>
                    <a:pt x="118" y="345"/>
                    <a:pt x="118" y="345"/>
                  </a:cubicBezTo>
                  <a:cubicBezTo>
                    <a:pt x="115" y="345"/>
                    <a:pt x="113" y="345"/>
                    <a:pt x="112" y="345"/>
                  </a:cubicBezTo>
                  <a:cubicBezTo>
                    <a:pt x="112" y="349"/>
                    <a:pt x="110" y="347"/>
                    <a:pt x="110" y="348"/>
                  </a:cubicBezTo>
                  <a:cubicBezTo>
                    <a:pt x="110" y="350"/>
                    <a:pt x="110" y="350"/>
                    <a:pt x="110" y="350"/>
                  </a:cubicBezTo>
                  <a:cubicBezTo>
                    <a:pt x="107" y="350"/>
                    <a:pt x="107" y="352"/>
                    <a:pt x="106" y="351"/>
                  </a:cubicBezTo>
                  <a:cubicBezTo>
                    <a:pt x="106" y="352"/>
                    <a:pt x="106" y="352"/>
                    <a:pt x="106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4"/>
                    <a:pt x="105" y="354"/>
                    <a:pt x="105" y="354"/>
                  </a:cubicBezTo>
                  <a:cubicBezTo>
                    <a:pt x="104" y="354"/>
                    <a:pt x="104" y="354"/>
                    <a:pt x="104" y="354"/>
                  </a:cubicBezTo>
                  <a:cubicBezTo>
                    <a:pt x="104" y="356"/>
                    <a:pt x="104" y="356"/>
                    <a:pt x="104" y="356"/>
                  </a:cubicBezTo>
                  <a:cubicBezTo>
                    <a:pt x="101" y="356"/>
                    <a:pt x="102" y="356"/>
                    <a:pt x="101" y="356"/>
                  </a:cubicBezTo>
                  <a:cubicBezTo>
                    <a:pt x="101" y="359"/>
                    <a:pt x="101" y="358"/>
                    <a:pt x="101" y="358"/>
                  </a:cubicBezTo>
                  <a:cubicBezTo>
                    <a:pt x="100" y="358"/>
                    <a:pt x="100" y="358"/>
                    <a:pt x="100" y="358"/>
                  </a:cubicBezTo>
                  <a:cubicBezTo>
                    <a:pt x="100" y="361"/>
                    <a:pt x="100" y="362"/>
                    <a:pt x="100" y="362"/>
                  </a:cubicBezTo>
                  <a:cubicBezTo>
                    <a:pt x="101" y="362"/>
                    <a:pt x="101" y="362"/>
                    <a:pt x="101" y="362"/>
                  </a:cubicBezTo>
                  <a:cubicBezTo>
                    <a:pt x="101" y="365"/>
                    <a:pt x="101" y="364"/>
                    <a:pt x="101" y="364"/>
                  </a:cubicBezTo>
                  <a:cubicBezTo>
                    <a:pt x="103" y="364"/>
                    <a:pt x="103" y="364"/>
                    <a:pt x="103" y="364"/>
                  </a:cubicBezTo>
                  <a:cubicBezTo>
                    <a:pt x="103" y="365"/>
                    <a:pt x="103" y="365"/>
                    <a:pt x="103" y="365"/>
                  </a:cubicBezTo>
                  <a:cubicBezTo>
                    <a:pt x="100" y="366"/>
                    <a:pt x="98" y="368"/>
                    <a:pt x="98" y="368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7" y="367"/>
                    <a:pt x="97" y="367"/>
                    <a:pt x="97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3" y="369"/>
                    <a:pt x="92" y="369"/>
                    <a:pt x="91" y="369"/>
                  </a:cubicBezTo>
                  <a:cubicBezTo>
                    <a:pt x="91" y="370"/>
                    <a:pt x="91" y="370"/>
                    <a:pt x="91" y="370"/>
                  </a:cubicBezTo>
                  <a:cubicBezTo>
                    <a:pt x="90" y="370"/>
                    <a:pt x="90" y="370"/>
                    <a:pt x="90" y="370"/>
                  </a:cubicBezTo>
                  <a:cubicBezTo>
                    <a:pt x="90" y="371"/>
                    <a:pt x="90" y="371"/>
                    <a:pt x="90" y="371"/>
                  </a:cubicBezTo>
                  <a:cubicBezTo>
                    <a:pt x="92" y="371"/>
                    <a:pt x="92" y="371"/>
                    <a:pt x="92" y="371"/>
                  </a:cubicBezTo>
                  <a:cubicBezTo>
                    <a:pt x="92" y="374"/>
                    <a:pt x="92" y="373"/>
                    <a:pt x="92" y="374"/>
                  </a:cubicBezTo>
                  <a:cubicBezTo>
                    <a:pt x="93" y="374"/>
                    <a:pt x="93" y="374"/>
                    <a:pt x="93" y="374"/>
                  </a:cubicBezTo>
                  <a:cubicBezTo>
                    <a:pt x="93" y="375"/>
                    <a:pt x="93" y="375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4" y="376"/>
                    <a:pt x="94" y="376"/>
                    <a:pt x="94" y="376"/>
                  </a:cubicBezTo>
                  <a:cubicBezTo>
                    <a:pt x="97" y="376"/>
                    <a:pt x="96" y="376"/>
                    <a:pt x="97" y="376"/>
                  </a:cubicBezTo>
                  <a:cubicBezTo>
                    <a:pt x="97" y="377"/>
                    <a:pt x="97" y="377"/>
                    <a:pt x="97" y="377"/>
                  </a:cubicBezTo>
                  <a:cubicBezTo>
                    <a:pt x="100" y="377"/>
                    <a:pt x="101" y="377"/>
                    <a:pt x="101" y="377"/>
                  </a:cubicBezTo>
                  <a:cubicBezTo>
                    <a:pt x="101" y="378"/>
                    <a:pt x="101" y="378"/>
                    <a:pt x="101" y="378"/>
                  </a:cubicBezTo>
                  <a:cubicBezTo>
                    <a:pt x="103" y="378"/>
                    <a:pt x="103" y="378"/>
                    <a:pt x="103" y="378"/>
                  </a:cubicBezTo>
                  <a:cubicBezTo>
                    <a:pt x="103" y="377"/>
                    <a:pt x="103" y="377"/>
                    <a:pt x="103" y="377"/>
                  </a:cubicBezTo>
                  <a:cubicBezTo>
                    <a:pt x="106" y="377"/>
                    <a:pt x="107" y="377"/>
                    <a:pt x="107" y="377"/>
                  </a:cubicBezTo>
                  <a:cubicBezTo>
                    <a:pt x="107" y="376"/>
                    <a:pt x="107" y="376"/>
                    <a:pt x="107" y="376"/>
                  </a:cubicBezTo>
                  <a:cubicBezTo>
                    <a:pt x="109" y="376"/>
                    <a:pt x="109" y="376"/>
                    <a:pt x="109" y="376"/>
                  </a:cubicBezTo>
                  <a:cubicBezTo>
                    <a:pt x="109" y="377"/>
                    <a:pt x="109" y="377"/>
                    <a:pt x="109" y="377"/>
                  </a:cubicBezTo>
                  <a:cubicBezTo>
                    <a:pt x="111" y="375"/>
                    <a:pt x="112" y="377"/>
                    <a:pt x="112" y="376"/>
                  </a:cubicBezTo>
                  <a:cubicBezTo>
                    <a:pt x="112" y="375"/>
                    <a:pt x="112" y="375"/>
                    <a:pt x="112" y="375"/>
                  </a:cubicBezTo>
                  <a:cubicBezTo>
                    <a:pt x="113" y="375"/>
                    <a:pt x="113" y="375"/>
                    <a:pt x="113" y="375"/>
                  </a:cubicBezTo>
                  <a:cubicBezTo>
                    <a:pt x="113" y="374"/>
                    <a:pt x="113" y="374"/>
                    <a:pt x="113" y="374"/>
                  </a:cubicBezTo>
                  <a:cubicBezTo>
                    <a:pt x="116" y="374"/>
                    <a:pt x="118" y="374"/>
                    <a:pt x="118" y="374"/>
                  </a:cubicBezTo>
                  <a:cubicBezTo>
                    <a:pt x="118" y="373"/>
                    <a:pt x="118" y="373"/>
                    <a:pt x="118" y="373"/>
                  </a:cubicBezTo>
                  <a:cubicBezTo>
                    <a:pt x="121" y="373"/>
                    <a:pt x="121" y="373"/>
                    <a:pt x="122" y="373"/>
                  </a:cubicBezTo>
                  <a:cubicBezTo>
                    <a:pt x="122" y="371"/>
                    <a:pt x="122" y="371"/>
                    <a:pt x="122" y="371"/>
                  </a:cubicBezTo>
                  <a:cubicBezTo>
                    <a:pt x="123" y="371"/>
                    <a:pt x="123" y="371"/>
                    <a:pt x="123" y="371"/>
                  </a:cubicBezTo>
                  <a:cubicBezTo>
                    <a:pt x="123" y="373"/>
                    <a:pt x="123" y="373"/>
                    <a:pt x="123" y="373"/>
                  </a:cubicBezTo>
                  <a:cubicBezTo>
                    <a:pt x="126" y="369"/>
                    <a:pt x="129" y="374"/>
                    <a:pt x="131" y="373"/>
                  </a:cubicBezTo>
                  <a:cubicBezTo>
                    <a:pt x="131" y="375"/>
                    <a:pt x="131" y="375"/>
                    <a:pt x="131" y="375"/>
                  </a:cubicBezTo>
                  <a:cubicBezTo>
                    <a:pt x="132" y="375"/>
                    <a:pt x="132" y="375"/>
                    <a:pt x="132" y="375"/>
                  </a:cubicBezTo>
                  <a:cubicBezTo>
                    <a:pt x="132" y="376"/>
                    <a:pt x="132" y="376"/>
                    <a:pt x="132" y="376"/>
                  </a:cubicBezTo>
                  <a:cubicBezTo>
                    <a:pt x="134" y="376"/>
                    <a:pt x="134" y="376"/>
                    <a:pt x="134" y="376"/>
                  </a:cubicBezTo>
                  <a:cubicBezTo>
                    <a:pt x="134" y="377"/>
                    <a:pt x="134" y="377"/>
                    <a:pt x="134" y="377"/>
                  </a:cubicBezTo>
                  <a:cubicBezTo>
                    <a:pt x="136" y="377"/>
                    <a:pt x="138" y="377"/>
                    <a:pt x="138" y="377"/>
                  </a:cubicBezTo>
                  <a:cubicBezTo>
                    <a:pt x="138" y="378"/>
                    <a:pt x="138" y="378"/>
                    <a:pt x="138" y="378"/>
                  </a:cubicBezTo>
                  <a:cubicBezTo>
                    <a:pt x="141" y="378"/>
                    <a:pt x="140" y="378"/>
                    <a:pt x="141" y="378"/>
                  </a:cubicBezTo>
                  <a:cubicBezTo>
                    <a:pt x="141" y="381"/>
                    <a:pt x="141" y="382"/>
                    <a:pt x="141" y="382"/>
                  </a:cubicBezTo>
                  <a:cubicBezTo>
                    <a:pt x="143" y="382"/>
                    <a:pt x="144" y="382"/>
                    <a:pt x="144" y="382"/>
                  </a:cubicBezTo>
                  <a:cubicBezTo>
                    <a:pt x="144" y="383"/>
                    <a:pt x="144" y="383"/>
                    <a:pt x="144" y="383"/>
                  </a:cubicBezTo>
                  <a:cubicBezTo>
                    <a:pt x="145" y="383"/>
                    <a:pt x="145" y="383"/>
                    <a:pt x="145" y="383"/>
                  </a:cubicBezTo>
                  <a:cubicBezTo>
                    <a:pt x="145" y="384"/>
                    <a:pt x="145" y="384"/>
                    <a:pt x="145" y="384"/>
                  </a:cubicBezTo>
                  <a:cubicBezTo>
                    <a:pt x="143" y="382"/>
                    <a:pt x="141" y="384"/>
                    <a:pt x="141" y="383"/>
                  </a:cubicBezTo>
                  <a:cubicBezTo>
                    <a:pt x="141" y="384"/>
                    <a:pt x="141" y="384"/>
                    <a:pt x="141" y="384"/>
                  </a:cubicBezTo>
                  <a:cubicBezTo>
                    <a:pt x="139" y="384"/>
                    <a:pt x="139" y="384"/>
                    <a:pt x="139" y="384"/>
                  </a:cubicBezTo>
                  <a:cubicBezTo>
                    <a:pt x="139" y="386"/>
                    <a:pt x="139" y="386"/>
                    <a:pt x="139" y="386"/>
                  </a:cubicBezTo>
                  <a:cubicBezTo>
                    <a:pt x="137" y="386"/>
                    <a:pt x="136" y="386"/>
                    <a:pt x="136" y="386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5" y="384"/>
                    <a:pt x="135" y="384"/>
                    <a:pt x="135" y="384"/>
                  </a:cubicBezTo>
                  <a:cubicBezTo>
                    <a:pt x="135" y="382"/>
                    <a:pt x="135" y="382"/>
                    <a:pt x="135" y="382"/>
                  </a:cubicBezTo>
                  <a:cubicBezTo>
                    <a:pt x="132" y="382"/>
                    <a:pt x="133" y="380"/>
                    <a:pt x="132" y="381"/>
                  </a:cubicBezTo>
                  <a:cubicBezTo>
                    <a:pt x="132" y="382"/>
                    <a:pt x="132" y="382"/>
                    <a:pt x="132" y="382"/>
                  </a:cubicBezTo>
                  <a:cubicBezTo>
                    <a:pt x="131" y="382"/>
                    <a:pt x="131" y="382"/>
                    <a:pt x="131" y="382"/>
                  </a:cubicBezTo>
                  <a:cubicBezTo>
                    <a:pt x="131" y="381"/>
                    <a:pt x="131" y="381"/>
                    <a:pt x="131" y="381"/>
                  </a:cubicBezTo>
                  <a:cubicBezTo>
                    <a:pt x="130" y="381"/>
                    <a:pt x="130" y="381"/>
                    <a:pt x="130" y="381"/>
                  </a:cubicBezTo>
                  <a:cubicBezTo>
                    <a:pt x="130" y="378"/>
                    <a:pt x="130" y="378"/>
                    <a:pt x="130" y="377"/>
                  </a:cubicBezTo>
                  <a:cubicBezTo>
                    <a:pt x="127" y="377"/>
                    <a:pt x="124" y="378"/>
                    <a:pt x="124" y="378"/>
                  </a:cubicBezTo>
                  <a:cubicBezTo>
                    <a:pt x="124" y="377"/>
                    <a:pt x="124" y="377"/>
                    <a:pt x="124" y="377"/>
                  </a:cubicBezTo>
                  <a:cubicBezTo>
                    <a:pt x="120" y="377"/>
                    <a:pt x="122" y="380"/>
                    <a:pt x="122" y="381"/>
                  </a:cubicBezTo>
                  <a:cubicBezTo>
                    <a:pt x="124" y="381"/>
                    <a:pt x="124" y="381"/>
                    <a:pt x="124" y="381"/>
                  </a:cubicBezTo>
                  <a:cubicBezTo>
                    <a:pt x="124" y="382"/>
                    <a:pt x="124" y="382"/>
                    <a:pt x="124" y="382"/>
                  </a:cubicBezTo>
                  <a:cubicBezTo>
                    <a:pt x="121" y="382"/>
                    <a:pt x="121" y="382"/>
                    <a:pt x="120" y="382"/>
                  </a:cubicBezTo>
                  <a:cubicBezTo>
                    <a:pt x="120" y="381"/>
                    <a:pt x="120" y="381"/>
                    <a:pt x="120" y="381"/>
                  </a:cubicBezTo>
                  <a:cubicBezTo>
                    <a:pt x="119" y="381"/>
                    <a:pt x="119" y="381"/>
                    <a:pt x="119" y="381"/>
                  </a:cubicBezTo>
                  <a:cubicBezTo>
                    <a:pt x="119" y="380"/>
                    <a:pt x="119" y="380"/>
                    <a:pt x="119" y="380"/>
                  </a:cubicBezTo>
                  <a:cubicBezTo>
                    <a:pt x="114" y="379"/>
                    <a:pt x="112" y="381"/>
                    <a:pt x="110" y="381"/>
                  </a:cubicBezTo>
                  <a:cubicBezTo>
                    <a:pt x="110" y="382"/>
                    <a:pt x="110" y="382"/>
                    <a:pt x="110" y="382"/>
                  </a:cubicBezTo>
                  <a:cubicBezTo>
                    <a:pt x="107" y="382"/>
                    <a:pt x="108" y="382"/>
                    <a:pt x="107" y="382"/>
                  </a:cubicBezTo>
                  <a:cubicBezTo>
                    <a:pt x="107" y="383"/>
                    <a:pt x="107" y="383"/>
                    <a:pt x="107" y="383"/>
                  </a:cubicBezTo>
                  <a:cubicBezTo>
                    <a:pt x="105" y="383"/>
                    <a:pt x="104" y="383"/>
                    <a:pt x="104" y="383"/>
                  </a:cubicBezTo>
                  <a:cubicBezTo>
                    <a:pt x="104" y="384"/>
                    <a:pt x="104" y="384"/>
                    <a:pt x="104" y="384"/>
                  </a:cubicBezTo>
                  <a:cubicBezTo>
                    <a:pt x="103" y="384"/>
                    <a:pt x="103" y="384"/>
                    <a:pt x="103" y="384"/>
                  </a:cubicBezTo>
                  <a:cubicBezTo>
                    <a:pt x="103" y="386"/>
                    <a:pt x="103" y="386"/>
                    <a:pt x="103" y="386"/>
                  </a:cubicBezTo>
                  <a:cubicBezTo>
                    <a:pt x="101" y="386"/>
                    <a:pt x="101" y="386"/>
                    <a:pt x="101" y="386"/>
                  </a:cubicBezTo>
                  <a:cubicBezTo>
                    <a:pt x="101" y="387"/>
                    <a:pt x="101" y="387"/>
                    <a:pt x="101" y="387"/>
                  </a:cubicBezTo>
                  <a:cubicBezTo>
                    <a:pt x="99" y="387"/>
                    <a:pt x="99" y="387"/>
                    <a:pt x="99" y="387"/>
                  </a:cubicBezTo>
                  <a:cubicBezTo>
                    <a:pt x="99" y="390"/>
                    <a:pt x="96" y="389"/>
                    <a:pt x="96" y="389"/>
                  </a:cubicBezTo>
                  <a:cubicBezTo>
                    <a:pt x="97" y="391"/>
                    <a:pt x="97" y="390"/>
                    <a:pt x="98" y="390"/>
                  </a:cubicBezTo>
                  <a:cubicBezTo>
                    <a:pt x="98" y="392"/>
                    <a:pt x="98" y="392"/>
                    <a:pt x="98" y="392"/>
                  </a:cubicBezTo>
                  <a:cubicBezTo>
                    <a:pt x="99" y="392"/>
                    <a:pt x="99" y="392"/>
                    <a:pt x="99" y="392"/>
                  </a:cubicBezTo>
                  <a:cubicBezTo>
                    <a:pt x="99" y="390"/>
                    <a:pt x="99" y="390"/>
                    <a:pt x="99" y="390"/>
                  </a:cubicBezTo>
                  <a:cubicBezTo>
                    <a:pt x="102" y="390"/>
                    <a:pt x="101" y="390"/>
                    <a:pt x="101" y="390"/>
                  </a:cubicBezTo>
                  <a:cubicBezTo>
                    <a:pt x="101" y="393"/>
                    <a:pt x="103" y="392"/>
                    <a:pt x="103" y="393"/>
                  </a:cubicBezTo>
                  <a:cubicBezTo>
                    <a:pt x="101" y="393"/>
                    <a:pt x="101" y="393"/>
                    <a:pt x="101" y="393"/>
                  </a:cubicBezTo>
                  <a:cubicBezTo>
                    <a:pt x="101" y="395"/>
                    <a:pt x="101" y="395"/>
                    <a:pt x="101" y="395"/>
                  </a:cubicBezTo>
                  <a:cubicBezTo>
                    <a:pt x="99" y="395"/>
                    <a:pt x="99" y="395"/>
                    <a:pt x="99" y="395"/>
                  </a:cubicBezTo>
                  <a:cubicBezTo>
                    <a:pt x="99" y="396"/>
                    <a:pt x="99" y="396"/>
                    <a:pt x="99" y="396"/>
                  </a:cubicBezTo>
                  <a:cubicBezTo>
                    <a:pt x="102" y="396"/>
                    <a:pt x="102" y="396"/>
                    <a:pt x="103" y="396"/>
                  </a:cubicBezTo>
                  <a:cubicBezTo>
                    <a:pt x="103" y="399"/>
                    <a:pt x="103" y="398"/>
                    <a:pt x="103" y="399"/>
                  </a:cubicBezTo>
                  <a:cubicBezTo>
                    <a:pt x="105" y="399"/>
                    <a:pt x="105" y="399"/>
                    <a:pt x="105" y="399"/>
                  </a:cubicBezTo>
                  <a:cubicBezTo>
                    <a:pt x="105" y="400"/>
                    <a:pt x="105" y="400"/>
                    <a:pt x="105" y="400"/>
                  </a:cubicBezTo>
                  <a:cubicBezTo>
                    <a:pt x="106" y="399"/>
                    <a:pt x="106" y="399"/>
                    <a:pt x="106" y="399"/>
                  </a:cubicBezTo>
                  <a:cubicBezTo>
                    <a:pt x="108" y="400"/>
                    <a:pt x="107" y="400"/>
                    <a:pt x="107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0"/>
                    <a:pt x="106" y="400"/>
                    <a:pt x="106" y="400"/>
                  </a:cubicBezTo>
                  <a:cubicBezTo>
                    <a:pt x="105" y="400"/>
                    <a:pt x="105" y="400"/>
                    <a:pt x="105" y="400"/>
                  </a:cubicBezTo>
                  <a:cubicBezTo>
                    <a:pt x="105" y="401"/>
                    <a:pt x="105" y="401"/>
                    <a:pt x="105" y="401"/>
                  </a:cubicBezTo>
                  <a:cubicBezTo>
                    <a:pt x="104" y="401"/>
                    <a:pt x="104" y="401"/>
                    <a:pt x="104" y="401"/>
                  </a:cubicBezTo>
                  <a:cubicBezTo>
                    <a:pt x="104" y="400"/>
                    <a:pt x="104" y="400"/>
                    <a:pt x="104" y="400"/>
                  </a:cubicBezTo>
                  <a:cubicBezTo>
                    <a:pt x="103" y="400"/>
                    <a:pt x="103" y="400"/>
                    <a:pt x="103" y="400"/>
                  </a:cubicBezTo>
                  <a:cubicBezTo>
                    <a:pt x="103" y="402"/>
                    <a:pt x="103" y="403"/>
                    <a:pt x="103" y="403"/>
                  </a:cubicBezTo>
                  <a:cubicBezTo>
                    <a:pt x="106" y="403"/>
                    <a:pt x="108" y="403"/>
                    <a:pt x="109" y="403"/>
                  </a:cubicBezTo>
                  <a:cubicBezTo>
                    <a:pt x="109" y="405"/>
                    <a:pt x="109" y="405"/>
                    <a:pt x="109" y="405"/>
                  </a:cubicBezTo>
                  <a:cubicBezTo>
                    <a:pt x="106" y="404"/>
                    <a:pt x="105" y="406"/>
                    <a:pt x="105" y="406"/>
                  </a:cubicBezTo>
                  <a:cubicBezTo>
                    <a:pt x="105" y="405"/>
                    <a:pt x="105" y="405"/>
                    <a:pt x="105" y="405"/>
                  </a:cubicBezTo>
                  <a:cubicBezTo>
                    <a:pt x="102" y="405"/>
                    <a:pt x="102" y="405"/>
                    <a:pt x="101" y="405"/>
                  </a:cubicBezTo>
                  <a:cubicBezTo>
                    <a:pt x="103" y="406"/>
                    <a:pt x="103" y="406"/>
                    <a:pt x="103" y="406"/>
                  </a:cubicBezTo>
                  <a:cubicBezTo>
                    <a:pt x="100" y="406"/>
                    <a:pt x="99" y="406"/>
                    <a:pt x="98" y="406"/>
                  </a:cubicBezTo>
                  <a:cubicBezTo>
                    <a:pt x="99" y="404"/>
                    <a:pt x="100" y="405"/>
                    <a:pt x="100" y="405"/>
                  </a:cubicBezTo>
                  <a:cubicBezTo>
                    <a:pt x="100" y="403"/>
                    <a:pt x="100" y="403"/>
                    <a:pt x="100" y="403"/>
                  </a:cubicBezTo>
                  <a:cubicBezTo>
                    <a:pt x="99" y="403"/>
                    <a:pt x="99" y="403"/>
                    <a:pt x="99" y="403"/>
                  </a:cubicBezTo>
                  <a:cubicBezTo>
                    <a:pt x="99" y="402"/>
                    <a:pt x="99" y="402"/>
                    <a:pt x="99" y="402"/>
                  </a:cubicBezTo>
                  <a:cubicBezTo>
                    <a:pt x="96" y="402"/>
                    <a:pt x="97" y="402"/>
                    <a:pt x="97" y="402"/>
                  </a:cubicBezTo>
                  <a:cubicBezTo>
                    <a:pt x="97" y="403"/>
                    <a:pt x="97" y="403"/>
                    <a:pt x="97" y="403"/>
                  </a:cubicBezTo>
                  <a:cubicBezTo>
                    <a:pt x="98" y="403"/>
                    <a:pt x="98" y="403"/>
                    <a:pt x="98" y="403"/>
                  </a:cubicBezTo>
                  <a:cubicBezTo>
                    <a:pt x="98" y="405"/>
                    <a:pt x="98" y="405"/>
                    <a:pt x="98" y="405"/>
                  </a:cubicBezTo>
                  <a:cubicBezTo>
                    <a:pt x="95" y="405"/>
                    <a:pt x="96" y="405"/>
                    <a:pt x="96" y="405"/>
                  </a:cubicBezTo>
                  <a:cubicBezTo>
                    <a:pt x="96" y="406"/>
                    <a:pt x="96" y="406"/>
                    <a:pt x="96" y="406"/>
                  </a:cubicBezTo>
                  <a:cubicBezTo>
                    <a:pt x="97" y="406"/>
                    <a:pt x="97" y="406"/>
                    <a:pt x="97" y="406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4" y="407"/>
                    <a:pt x="95" y="407"/>
                    <a:pt x="94" y="407"/>
                  </a:cubicBezTo>
                  <a:cubicBezTo>
                    <a:pt x="96" y="408"/>
                    <a:pt x="96" y="408"/>
                    <a:pt x="96" y="408"/>
                  </a:cubicBezTo>
                  <a:cubicBezTo>
                    <a:pt x="93" y="408"/>
                    <a:pt x="93" y="408"/>
                    <a:pt x="93" y="408"/>
                  </a:cubicBezTo>
                  <a:cubicBezTo>
                    <a:pt x="93" y="405"/>
                    <a:pt x="93" y="406"/>
                    <a:pt x="93" y="406"/>
                  </a:cubicBezTo>
                  <a:cubicBezTo>
                    <a:pt x="94" y="406"/>
                    <a:pt x="94" y="406"/>
                    <a:pt x="94" y="406"/>
                  </a:cubicBezTo>
                  <a:cubicBezTo>
                    <a:pt x="94" y="405"/>
                    <a:pt x="94" y="405"/>
                    <a:pt x="94" y="405"/>
                  </a:cubicBezTo>
                  <a:cubicBezTo>
                    <a:pt x="93" y="405"/>
                    <a:pt x="93" y="405"/>
                    <a:pt x="93" y="405"/>
                  </a:cubicBezTo>
                  <a:cubicBezTo>
                    <a:pt x="93" y="402"/>
                    <a:pt x="92" y="402"/>
                    <a:pt x="92" y="402"/>
                  </a:cubicBezTo>
                  <a:cubicBezTo>
                    <a:pt x="92" y="403"/>
                    <a:pt x="92" y="403"/>
                    <a:pt x="92" y="403"/>
                  </a:cubicBezTo>
                  <a:cubicBezTo>
                    <a:pt x="89" y="403"/>
                    <a:pt x="89" y="403"/>
                    <a:pt x="88" y="403"/>
                  </a:cubicBezTo>
                  <a:cubicBezTo>
                    <a:pt x="87" y="400"/>
                    <a:pt x="84" y="400"/>
                    <a:pt x="85" y="397"/>
                  </a:cubicBezTo>
                  <a:cubicBezTo>
                    <a:pt x="84" y="397"/>
                    <a:pt x="84" y="397"/>
                    <a:pt x="84" y="397"/>
                  </a:cubicBezTo>
                  <a:cubicBezTo>
                    <a:pt x="84" y="402"/>
                    <a:pt x="85" y="404"/>
                    <a:pt x="85" y="406"/>
                  </a:cubicBezTo>
                  <a:cubicBezTo>
                    <a:pt x="86" y="406"/>
                    <a:pt x="86" y="406"/>
                    <a:pt x="86" y="406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9" y="407"/>
                    <a:pt x="88" y="407"/>
                    <a:pt x="88" y="407"/>
                  </a:cubicBezTo>
                  <a:cubicBezTo>
                    <a:pt x="88" y="408"/>
                    <a:pt x="88" y="408"/>
                    <a:pt x="88" y="408"/>
                  </a:cubicBezTo>
                  <a:cubicBezTo>
                    <a:pt x="86" y="408"/>
                    <a:pt x="86" y="408"/>
                    <a:pt x="86" y="408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5" y="409"/>
                    <a:pt x="87" y="409"/>
                    <a:pt x="86" y="409"/>
                  </a:cubicBezTo>
                  <a:cubicBezTo>
                    <a:pt x="85" y="409"/>
                    <a:pt x="85" y="409"/>
                    <a:pt x="85" y="409"/>
                  </a:cubicBezTo>
                  <a:cubicBezTo>
                    <a:pt x="85" y="410"/>
                    <a:pt x="85" y="410"/>
                    <a:pt x="85" y="410"/>
                  </a:cubicBezTo>
                  <a:cubicBezTo>
                    <a:pt x="82" y="410"/>
                    <a:pt x="83" y="410"/>
                    <a:pt x="83" y="410"/>
                  </a:cubicBezTo>
                  <a:cubicBezTo>
                    <a:pt x="83" y="409"/>
                    <a:pt x="83" y="409"/>
                    <a:pt x="83" y="409"/>
                  </a:cubicBezTo>
                  <a:cubicBezTo>
                    <a:pt x="81" y="409"/>
                    <a:pt x="81" y="409"/>
                    <a:pt x="81" y="409"/>
                  </a:cubicBezTo>
                  <a:cubicBezTo>
                    <a:pt x="81" y="408"/>
                    <a:pt x="81" y="408"/>
                    <a:pt x="81" y="408"/>
                  </a:cubicBezTo>
                  <a:cubicBezTo>
                    <a:pt x="80" y="408"/>
                    <a:pt x="80" y="408"/>
                    <a:pt x="80" y="408"/>
                  </a:cubicBezTo>
                  <a:cubicBezTo>
                    <a:pt x="80" y="407"/>
                    <a:pt x="80" y="407"/>
                    <a:pt x="80" y="407"/>
                  </a:cubicBezTo>
                  <a:cubicBezTo>
                    <a:pt x="81" y="407"/>
                    <a:pt x="81" y="407"/>
                    <a:pt x="81" y="407"/>
                  </a:cubicBezTo>
                  <a:cubicBezTo>
                    <a:pt x="80" y="406"/>
                    <a:pt x="80" y="406"/>
                    <a:pt x="80" y="406"/>
                  </a:cubicBezTo>
                  <a:cubicBezTo>
                    <a:pt x="81" y="406"/>
                    <a:pt x="81" y="406"/>
                    <a:pt x="81" y="406"/>
                  </a:cubicBezTo>
                  <a:cubicBezTo>
                    <a:pt x="81" y="405"/>
                    <a:pt x="81" y="405"/>
                    <a:pt x="81" y="405"/>
                  </a:cubicBezTo>
                  <a:cubicBezTo>
                    <a:pt x="79" y="405"/>
                    <a:pt x="79" y="405"/>
                    <a:pt x="79" y="405"/>
                  </a:cubicBezTo>
                  <a:cubicBezTo>
                    <a:pt x="79" y="406"/>
                    <a:pt x="79" y="406"/>
                    <a:pt x="79" y="406"/>
                  </a:cubicBezTo>
                  <a:cubicBezTo>
                    <a:pt x="78" y="406"/>
                    <a:pt x="78" y="406"/>
                    <a:pt x="78" y="406"/>
                  </a:cubicBezTo>
                  <a:cubicBezTo>
                    <a:pt x="78" y="407"/>
                    <a:pt x="78" y="407"/>
                    <a:pt x="78" y="407"/>
                  </a:cubicBezTo>
                  <a:cubicBezTo>
                    <a:pt x="79" y="407"/>
                    <a:pt x="79" y="407"/>
                    <a:pt x="79" y="407"/>
                  </a:cubicBezTo>
                  <a:cubicBezTo>
                    <a:pt x="79" y="408"/>
                    <a:pt x="79" y="408"/>
                    <a:pt x="79" y="408"/>
                  </a:cubicBezTo>
                  <a:cubicBezTo>
                    <a:pt x="78" y="408"/>
                    <a:pt x="78" y="408"/>
                    <a:pt x="78" y="408"/>
                  </a:cubicBezTo>
                  <a:cubicBezTo>
                    <a:pt x="81" y="411"/>
                    <a:pt x="80" y="413"/>
                    <a:pt x="80" y="414"/>
                  </a:cubicBezTo>
                  <a:cubicBezTo>
                    <a:pt x="77" y="414"/>
                    <a:pt x="78" y="414"/>
                    <a:pt x="78" y="414"/>
                  </a:cubicBezTo>
                  <a:cubicBezTo>
                    <a:pt x="78" y="413"/>
                    <a:pt x="78" y="413"/>
                    <a:pt x="78" y="413"/>
                  </a:cubicBezTo>
                  <a:cubicBezTo>
                    <a:pt x="77" y="413"/>
                    <a:pt x="77" y="413"/>
                    <a:pt x="77" y="413"/>
                  </a:cubicBezTo>
                  <a:cubicBezTo>
                    <a:pt x="77" y="414"/>
                    <a:pt x="77" y="414"/>
                    <a:pt x="77" y="414"/>
                  </a:cubicBezTo>
                  <a:cubicBezTo>
                    <a:pt x="75" y="414"/>
                    <a:pt x="75" y="414"/>
                    <a:pt x="75" y="414"/>
                  </a:cubicBezTo>
                  <a:cubicBezTo>
                    <a:pt x="75" y="415"/>
                    <a:pt x="75" y="415"/>
                    <a:pt x="75" y="415"/>
                  </a:cubicBezTo>
                  <a:cubicBezTo>
                    <a:pt x="74" y="415"/>
                    <a:pt x="74" y="415"/>
                    <a:pt x="74" y="415"/>
                  </a:cubicBezTo>
                  <a:cubicBezTo>
                    <a:pt x="74" y="414"/>
                    <a:pt x="74" y="414"/>
                    <a:pt x="74" y="414"/>
                  </a:cubicBezTo>
                  <a:cubicBezTo>
                    <a:pt x="71" y="414"/>
                    <a:pt x="72" y="414"/>
                    <a:pt x="72" y="414"/>
                  </a:cubicBezTo>
                  <a:cubicBezTo>
                    <a:pt x="72" y="413"/>
                    <a:pt x="72" y="413"/>
                    <a:pt x="72" y="413"/>
                  </a:cubicBezTo>
                  <a:cubicBezTo>
                    <a:pt x="69" y="413"/>
                    <a:pt x="67" y="413"/>
                    <a:pt x="66" y="413"/>
                  </a:cubicBezTo>
                  <a:cubicBezTo>
                    <a:pt x="66" y="414"/>
                    <a:pt x="66" y="414"/>
                    <a:pt x="66" y="414"/>
                  </a:cubicBezTo>
                  <a:cubicBezTo>
                    <a:pt x="63" y="414"/>
                    <a:pt x="60" y="414"/>
                    <a:pt x="60" y="415"/>
                  </a:cubicBezTo>
                  <a:cubicBezTo>
                    <a:pt x="60" y="414"/>
                    <a:pt x="60" y="414"/>
                    <a:pt x="60" y="414"/>
                  </a:cubicBezTo>
                  <a:cubicBezTo>
                    <a:pt x="59" y="414"/>
                    <a:pt x="59" y="414"/>
                    <a:pt x="59" y="414"/>
                  </a:cubicBezTo>
                  <a:cubicBezTo>
                    <a:pt x="59" y="411"/>
                    <a:pt x="59" y="412"/>
                    <a:pt x="59" y="412"/>
                  </a:cubicBezTo>
                  <a:cubicBezTo>
                    <a:pt x="58" y="412"/>
                    <a:pt x="58" y="412"/>
                    <a:pt x="58" y="412"/>
                  </a:cubicBezTo>
                  <a:cubicBezTo>
                    <a:pt x="58" y="408"/>
                    <a:pt x="54" y="410"/>
                    <a:pt x="54" y="409"/>
                  </a:cubicBezTo>
                  <a:cubicBezTo>
                    <a:pt x="54" y="410"/>
                    <a:pt x="54" y="410"/>
                    <a:pt x="54" y="410"/>
                  </a:cubicBezTo>
                  <a:cubicBezTo>
                    <a:pt x="51" y="410"/>
                    <a:pt x="50" y="410"/>
                    <a:pt x="49" y="410"/>
                  </a:cubicBezTo>
                  <a:cubicBezTo>
                    <a:pt x="49" y="409"/>
                    <a:pt x="49" y="409"/>
                    <a:pt x="49" y="409"/>
                  </a:cubicBezTo>
                  <a:cubicBezTo>
                    <a:pt x="47" y="409"/>
                    <a:pt x="47" y="409"/>
                    <a:pt x="47" y="409"/>
                  </a:cubicBezTo>
                  <a:cubicBezTo>
                    <a:pt x="47" y="410"/>
                    <a:pt x="47" y="410"/>
                    <a:pt x="47" y="410"/>
                  </a:cubicBezTo>
                  <a:cubicBezTo>
                    <a:pt x="44" y="410"/>
                    <a:pt x="45" y="410"/>
                    <a:pt x="45" y="410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4"/>
                    <a:pt x="43" y="414"/>
                    <a:pt x="43" y="414"/>
                  </a:cubicBezTo>
                  <a:cubicBezTo>
                    <a:pt x="42" y="414"/>
                    <a:pt x="42" y="414"/>
                    <a:pt x="42" y="414"/>
                  </a:cubicBezTo>
                  <a:cubicBezTo>
                    <a:pt x="42" y="413"/>
                    <a:pt x="42" y="413"/>
                    <a:pt x="42" y="413"/>
                  </a:cubicBezTo>
                  <a:cubicBezTo>
                    <a:pt x="38" y="413"/>
                    <a:pt x="38" y="409"/>
                    <a:pt x="36" y="410"/>
                  </a:cubicBezTo>
                  <a:cubicBezTo>
                    <a:pt x="36" y="409"/>
                    <a:pt x="36" y="409"/>
                    <a:pt x="36" y="409"/>
                  </a:cubicBezTo>
                  <a:cubicBezTo>
                    <a:pt x="34" y="409"/>
                    <a:pt x="33" y="409"/>
                    <a:pt x="33" y="409"/>
                  </a:cubicBezTo>
                  <a:cubicBezTo>
                    <a:pt x="33" y="408"/>
                    <a:pt x="33" y="408"/>
                    <a:pt x="33" y="408"/>
                  </a:cubicBezTo>
                  <a:cubicBezTo>
                    <a:pt x="34" y="408"/>
                    <a:pt x="34" y="408"/>
                    <a:pt x="34" y="408"/>
                  </a:cubicBezTo>
                  <a:cubicBezTo>
                    <a:pt x="34" y="405"/>
                    <a:pt x="34" y="404"/>
                    <a:pt x="34" y="403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1"/>
                    <a:pt x="35" y="401"/>
                    <a:pt x="35" y="401"/>
                  </a:cubicBezTo>
                  <a:cubicBezTo>
                    <a:pt x="36" y="401"/>
                    <a:pt x="36" y="401"/>
                    <a:pt x="36" y="401"/>
                  </a:cubicBezTo>
                  <a:cubicBezTo>
                    <a:pt x="36" y="398"/>
                    <a:pt x="36" y="399"/>
                    <a:pt x="36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6"/>
                    <a:pt x="35" y="395"/>
                    <a:pt x="35" y="395"/>
                  </a:cubicBezTo>
                  <a:cubicBezTo>
                    <a:pt x="34" y="395"/>
                    <a:pt x="34" y="395"/>
                    <a:pt x="34" y="395"/>
                  </a:cubicBezTo>
                  <a:cubicBezTo>
                    <a:pt x="34" y="394"/>
                    <a:pt x="34" y="394"/>
                    <a:pt x="34" y="394"/>
                  </a:cubicBezTo>
                  <a:cubicBezTo>
                    <a:pt x="35" y="394"/>
                    <a:pt x="35" y="394"/>
                    <a:pt x="35" y="394"/>
                  </a:cubicBezTo>
                  <a:cubicBezTo>
                    <a:pt x="32" y="392"/>
                    <a:pt x="35" y="390"/>
                    <a:pt x="34" y="389"/>
                  </a:cubicBezTo>
                  <a:cubicBezTo>
                    <a:pt x="33" y="389"/>
                    <a:pt x="33" y="389"/>
                    <a:pt x="33" y="389"/>
                  </a:cubicBezTo>
                  <a:cubicBezTo>
                    <a:pt x="33" y="388"/>
                    <a:pt x="33" y="388"/>
                    <a:pt x="33" y="388"/>
                  </a:cubicBezTo>
                  <a:cubicBezTo>
                    <a:pt x="32" y="388"/>
                    <a:pt x="32" y="388"/>
                    <a:pt x="32" y="388"/>
                  </a:cubicBezTo>
                  <a:cubicBezTo>
                    <a:pt x="32" y="387"/>
                    <a:pt x="32" y="387"/>
                    <a:pt x="32" y="387"/>
                  </a:cubicBezTo>
                  <a:cubicBezTo>
                    <a:pt x="29" y="387"/>
                    <a:pt x="29" y="387"/>
                    <a:pt x="29" y="387"/>
                  </a:cubicBezTo>
                  <a:cubicBezTo>
                    <a:pt x="30" y="388"/>
                    <a:pt x="30" y="388"/>
                    <a:pt x="30" y="388"/>
                  </a:cubicBezTo>
                  <a:cubicBezTo>
                    <a:pt x="29" y="388"/>
                    <a:pt x="29" y="388"/>
                    <a:pt x="29" y="388"/>
                  </a:cubicBezTo>
                  <a:cubicBezTo>
                    <a:pt x="29" y="389"/>
                    <a:pt x="29" y="389"/>
                    <a:pt x="29" y="389"/>
                  </a:cubicBezTo>
                  <a:cubicBezTo>
                    <a:pt x="28" y="389"/>
                    <a:pt x="28" y="389"/>
                    <a:pt x="28" y="389"/>
                  </a:cubicBezTo>
                  <a:cubicBezTo>
                    <a:pt x="28" y="392"/>
                    <a:pt x="28" y="391"/>
                    <a:pt x="28" y="392"/>
                  </a:cubicBezTo>
                  <a:cubicBezTo>
                    <a:pt x="27" y="390"/>
                    <a:pt x="27" y="390"/>
                    <a:pt x="27" y="390"/>
                  </a:cubicBezTo>
                  <a:cubicBezTo>
                    <a:pt x="27" y="393"/>
                    <a:pt x="27" y="394"/>
                    <a:pt x="27" y="394"/>
                  </a:cubicBezTo>
                  <a:cubicBezTo>
                    <a:pt x="26" y="394"/>
                    <a:pt x="26" y="394"/>
                    <a:pt x="26" y="394"/>
                  </a:cubicBezTo>
                  <a:cubicBezTo>
                    <a:pt x="25" y="397"/>
                    <a:pt x="24" y="398"/>
                    <a:pt x="24" y="399"/>
                  </a:cubicBezTo>
                  <a:cubicBezTo>
                    <a:pt x="22" y="399"/>
                    <a:pt x="21" y="399"/>
                    <a:pt x="21" y="399"/>
                  </a:cubicBezTo>
                  <a:cubicBezTo>
                    <a:pt x="21" y="400"/>
                    <a:pt x="21" y="400"/>
                    <a:pt x="21" y="400"/>
                  </a:cubicBezTo>
                  <a:cubicBezTo>
                    <a:pt x="20" y="400"/>
                    <a:pt x="20" y="400"/>
                    <a:pt x="20" y="400"/>
                  </a:cubicBezTo>
                  <a:cubicBezTo>
                    <a:pt x="20" y="401"/>
                    <a:pt x="20" y="401"/>
                    <a:pt x="20" y="401"/>
                  </a:cubicBezTo>
                  <a:cubicBezTo>
                    <a:pt x="18" y="401"/>
                    <a:pt x="18" y="401"/>
                    <a:pt x="18" y="401"/>
                  </a:cubicBezTo>
                  <a:cubicBezTo>
                    <a:pt x="18" y="404"/>
                    <a:pt x="18" y="405"/>
                    <a:pt x="18" y="406"/>
                  </a:cubicBezTo>
                  <a:cubicBezTo>
                    <a:pt x="20" y="406"/>
                    <a:pt x="20" y="406"/>
                    <a:pt x="20" y="406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1" y="407"/>
                    <a:pt x="21" y="407"/>
                    <a:pt x="21" y="407"/>
                  </a:cubicBezTo>
                  <a:cubicBezTo>
                    <a:pt x="21" y="408"/>
                    <a:pt x="21" y="408"/>
                    <a:pt x="21" y="408"/>
                  </a:cubicBezTo>
                  <a:cubicBezTo>
                    <a:pt x="22" y="408"/>
                    <a:pt x="22" y="408"/>
                    <a:pt x="22" y="408"/>
                  </a:cubicBezTo>
                  <a:cubicBezTo>
                    <a:pt x="22" y="409"/>
                    <a:pt x="22" y="409"/>
                    <a:pt x="22" y="409"/>
                  </a:cubicBezTo>
                  <a:cubicBezTo>
                    <a:pt x="25" y="409"/>
                    <a:pt x="24" y="409"/>
                    <a:pt x="24" y="409"/>
                  </a:cubicBezTo>
                  <a:cubicBezTo>
                    <a:pt x="24" y="410"/>
                    <a:pt x="24" y="410"/>
                    <a:pt x="24" y="410"/>
                  </a:cubicBezTo>
                  <a:cubicBezTo>
                    <a:pt x="22" y="410"/>
                    <a:pt x="21" y="410"/>
                    <a:pt x="21" y="410"/>
                  </a:cubicBezTo>
                  <a:cubicBezTo>
                    <a:pt x="21" y="409"/>
                    <a:pt x="21" y="409"/>
                    <a:pt x="21" y="409"/>
                  </a:cubicBezTo>
                  <a:cubicBezTo>
                    <a:pt x="20" y="409"/>
                    <a:pt x="20" y="409"/>
                    <a:pt x="20" y="409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18" y="410"/>
                    <a:pt x="18" y="410"/>
                    <a:pt x="18" y="410"/>
                  </a:cubicBezTo>
                  <a:cubicBezTo>
                    <a:pt x="18" y="412"/>
                    <a:pt x="18" y="412"/>
                    <a:pt x="18" y="412"/>
                  </a:cubicBezTo>
                  <a:cubicBezTo>
                    <a:pt x="17" y="412"/>
                    <a:pt x="17" y="412"/>
                    <a:pt x="17" y="412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6" y="413"/>
                    <a:pt x="16" y="413"/>
                    <a:pt x="16" y="413"/>
                  </a:cubicBezTo>
                  <a:cubicBezTo>
                    <a:pt x="16" y="416"/>
                    <a:pt x="16" y="415"/>
                    <a:pt x="16" y="415"/>
                  </a:cubicBezTo>
                  <a:cubicBezTo>
                    <a:pt x="14" y="415"/>
                    <a:pt x="13" y="415"/>
                    <a:pt x="13" y="415"/>
                  </a:cubicBezTo>
                  <a:cubicBezTo>
                    <a:pt x="13" y="418"/>
                    <a:pt x="13" y="417"/>
                    <a:pt x="13" y="418"/>
                  </a:cubicBezTo>
                  <a:cubicBezTo>
                    <a:pt x="11" y="418"/>
                    <a:pt x="11" y="418"/>
                    <a:pt x="11" y="418"/>
                  </a:cubicBezTo>
                  <a:cubicBezTo>
                    <a:pt x="14" y="420"/>
                    <a:pt x="12" y="421"/>
                    <a:pt x="13" y="421"/>
                  </a:cubicBezTo>
                  <a:cubicBezTo>
                    <a:pt x="14" y="421"/>
                    <a:pt x="14" y="421"/>
                    <a:pt x="14" y="421"/>
                  </a:cubicBezTo>
                  <a:cubicBezTo>
                    <a:pt x="12" y="423"/>
                    <a:pt x="12" y="422"/>
                    <a:pt x="11" y="422"/>
                  </a:cubicBezTo>
                  <a:cubicBezTo>
                    <a:pt x="11" y="425"/>
                    <a:pt x="11" y="424"/>
                    <a:pt x="11" y="425"/>
                  </a:cubicBezTo>
                  <a:cubicBezTo>
                    <a:pt x="9" y="425"/>
                    <a:pt x="8" y="425"/>
                    <a:pt x="8" y="425"/>
                  </a:cubicBezTo>
                  <a:cubicBezTo>
                    <a:pt x="8" y="427"/>
                    <a:pt x="8" y="428"/>
                    <a:pt x="8" y="428"/>
                  </a:cubicBezTo>
                  <a:cubicBezTo>
                    <a:pt x="9" y="428"/>
                    <a:pt x="9" y="428"/>
                    <a:pt x="9" y="428"/>
                  </a:cubicBezTo>
                  <a:cubicBezTo>
                    <a:pt x="9" y="431"/>
                    <a:pt x="9" y="430"/>
                    <a:pt x="9" y="431"/>
                  </a:cubicBezTo>
                  <a:cubicBezTo>
                    <a:pt x="12" y="431"/>
                    <a:pt x="12" y="431"/>
                    <a:pt x="13" y="431"/>
                  </a:cubicBezTo>
                  <a:cubicBezTo>
                    <a:pt x="13" y="429"/>
                    <a:pt x="13" y="429"/>
                    <a:pt x="13" y="429"/>
                  </a:cubicBezTo>
                  <a:cubicBezTo>
                    <a:pt x="14" y="431"/>
                    <a:pt x="14" y="431"/>
                    <a:pt x="14" y="431"/>
                  </a:cubicBezTo>
                  <a:cubicBezTo>
                    <a:pt x="15" y="429"/>
                    <a:pt x="16" y="430"/>
                    <a:pt x="16" y="429"/>
                  </a:cubicBezTo>
                  <a:cubicBezTo>
                    <a:pt x="16" y="431"/>
                    <a:pt x="16" y="431"/>
                    <a:pt x="16" y="431"/>
                  </a:cubicBezTo>
                  <a:cubicBezTo>
                    <a:pt x="17" y="431"/>
                    <a:pt x="17" y="431"/>
                    <a:pt x="17" y="431"/>
                  </a:cubicBezTo>
                  <a:cubicBezTo>
                    <a:pt x="18" y="436"/>
                    <a:pt x="22" y="434"/>
                    <a:pt x="23" y="434"/>
                  </a:cubicBezTo>
                  <a:cubicBezTo>
                    <a:pt x="23" y="433"/>
                    <a:pt x="23" y="433"/>
                    <a:pt x="23" y="433"/>
                  </a:cubicBezTo>
                  <a:cubicBezTo>
                    <a:pt x="26" y="433"/>
                    <a:pt x="25" y="433"/>
                    <a:pt x="26" y="433"/>
                  </a:cubicBezTo>
                  <a:cubicBezTo>
                    <a:pt x="26" y="434"/>
                    <a:pt x="26" y="434"/>
                    <a:pt x="26" y="434"/>
                  </a:cubicBezTo>
                  <a:cubicBezTo>
                    <a:pt x="28" y="434"/>
                    <a:pt x="30" y="434"/>
                    <a:pt x="30" y="434"/>
                  </a:cubicBezTo>
                  <a:cubicBezTo>
                    <a:pt x="30" y="437"/>
                    <a:pt x="30" y="436"/>
                    <a:pt x="30" y="437"/>
                  </a:cubicBezTo>
                  <a:cubicBezTo>
                    <a:pt x="33" y="437"/>
                    <a:pt x="32" y="437"/>
                    <a:pt x="33" y="437"/>
                  </a:cubicBezTo>
                  <a:cubicBezTo>
                    <a:pt x="33" y="435"/>
                    <a:pt x="33" y="435"/>
                    <a:pt x="33" y="435"/>
                  </a:cubicBezTo>
                  <a:cubicBezTo>
                    <a:pt x="36" y="434"/>
                    <a:pt x="37" y="434"/>
                    <a:pt x="39" y="434"/>
                  </a:cubicBezTo>
                  <a:cubicBezTo>
                    <a:pt x="39" y="435"/>
                    <a:pt x="39" y="435"/>
                    <a:pt x="39" y="435"/>
                  </a:cubicBezTo>
                  <a:cubicBezTo>
                    <a:pt x="40" y="435"/>
                    <a:pt x="40" y="435"/>
                    <a:pt x="40" y="435"/>
                  </a:cubicBezTo>
                  <a:cubicBezTo>
                    <a:pt x="40" y="438"/>
                    <a:pt x="40" y="437"/>
                    <a:pt x="40" y="438"/>
                  </a:cubicBezTo>
                  <a:cubicBezTo>
                    <a:pt x="43" y="438"/>
                    <a:pt x="43" y="439"/>
                    <a:pt x="43" y="439"/>
                  </a:cubicBezTo>
                  <a:cubicBezTo>
                    <a:pt x="43" y="442"/>
                    <a:pt x="43" y="441"/>
                    <a:pt x="43" y="441"/>
                  </a:cubicBezTo>
                  <a:cubicBezTo>
                    <a:pt x="45" y="441"/>
                    <a:pt x="45" y="441"/>
                    <a:pt x="45" y="441"/>
                  </a:cubicBezTo>
                  <a:cubicBezTo>
                    <a:pt x="45" y="442"/>
                    <a:pt x="45" y="442"/>
                    <a:pt x="45" y="442"/>
                  </a:cubicBezTo>
                  <a:cubicBezTo>
                    <a:pt x="47" y="442"/>
                    <a:pt x="47" y="442"/>
                    <a:pt x="47" y="442"/>
                  </a:cubicBezTo>
                  <a:cubicBezTo>
                    <a:pt x="47" y="444"/>
                    <a:pt x="47" y="444"/>
                    <a:pt x="47" y="444"/>
                  </a:cubicBezTo>
                  <a:cubicBezTo>
                    <a:pt x="51" y="443"/>
                    <a:pt x="52" y="445"/>
                    <a:pt x="53" y="445"/>
                  </a:cubicBezTo>
                  <a:cubicBezTo>
                    <a:pt x="53" y="446"/>
                    <a:pt x="53" y="446"/>
                    <a:pt x="53" y="446"/>
                  </a:cubicBezTo>
                  <a:cubicBezTo>
                    <a:pt x="54" y="446"/>
                    <a:pt x="54" y="446"/>
                    <a:pt x="54" y="446"/>
                  </a:cubicBezTo>
                  <a:cubicBezTo>
                    <a:pt x="54" y="447"/>
                    <a:pt x="54" y="447"/>
                    <a:pt x="54" y="447"/>
                  </a:cubicBezTo>
                  <a:cubicBezTo>
                    <a:pt x="59" y="447"/>
                    <a:pt x="61" y="450"/>
                    <a:pt x="64" y="450"/>
                  </a:cubicBezTo>
                  <a:cubicBezTo>
                    <a:pt x="64" y="451"/>
                    <a:pt x="64" y="451"/>
                    <a:pt x="64" y="451"/>
                  </a:cubicBezTo>
                  <a:cubicBezTo>
                    <a:pt x="68" y="450"/>
                    <a:pt x="69" y="452"/>
                    <a:pt x="71" y="452"/>
                  </a:cubicBezTo>
                  <a:cubicBezTo>
                    <a:pt x="71" y="451"/>
                    <a:pt x="71" y="451"/>
                    <a:pt x="71" y="451"/>
                  </a:cubicBezTo>
                  <a:cubicBezTo>
                    <a:pt x="72" y="453"/>
                    <a:pt x="72" y="452"/>
                    <a:pt x="73" y="452"/>
                  </a:cubicBezTo>
                  <a:cubicBezTo>
                    <a:pt x="73" y="451"/>
                    <a:pt x="73" y="451"/>
                    <a:pt x="73" y="451"/>
                  </a:cubicBezTo>
                  <a:cubicBezTo>
                    <a:pt x="76" y="451"/>
                    <a:pt x="77" y="451"/>
                    <a:pt x="78" y="451"/>
                  </a:cubicBezTo>
                  <a:cubicBezTo>
                    <a:pt x="78" y="452"/>
                    <a:pt x="78" y="452"/>
                    <a:pt x="78" y="452"/>
                  </a:cubicBezTo>
                  <a:cubicBezTo>
                    <a:pt x="79" y="452"/>
                    <a:pt x="79" y="452"/>
                    <a:pt x="79" y="452"/>
                  </a:cubicBezTo>
                  <a:cubicBezTo>
                    <a:pt x="79" y="453"/>
                    <a:pt x="79" y="453"/>
                    <a:pt x="79" y="453"/>
                  </a:cubicBezTo>
                  <a:cubicBezTo>
                    <a:pt x="80" y="453"/>
                    <a:pt x="80" y="453"/>
                    <a:pt x="80" y="453"/>
                  </a:cubicBezTo>
                  <a:cubicBezTo>
                    <a:pt x="80" y="456"/>
                    <a:pt x="80" y="458"/>
                    <a:pt x="80" y="459"/>
                  </a:cubicBezTo>
                  <a:cubicBezTo>
                    <a:pt x="81" y="459"/>
                    <a:pt x="81" y="459"/>
                    <a:pt x="81" y="459"/>
                  </a:cubicBezTo>
                  <a:cubicBezTo>
                    <a:pt x="81" y="462"/>
                    <a:pt x="81" y="461"/>
                    <a:pt x="81" y="461"/>
                  </a:cubicBezTo>
                  <a:cubicBezTo>
                    <a:pt x="83" y="461"/>
                    <a:pt x="83" y="461"/>
                    <a:pt x="83" y="461"/>
                  </a:cubicBezTo>
                  <a:cubicBezTo>
                    <a:pt x="83" y="463"/>
                    <a:pt x="83" y="463"/>
                    <a:pt x="83" y="463"/>
                  </a:cubicBezTo>
                  <a:cubicBezTo>
                    <a:pt x="86" y="463"/>
                    <a:pt x="88" y="463"/>
                    <a:pt x="90" y="463"/>
                  </a:cubicBezTo>
                  <a:cubicBezTo>
                    <a:pt x="90" y="464"/>
                    <a:pt x="90" y="464"/>
                    <a:pt x="90" y="464"/>
                  </a:cubicBezTo>
                  <a:cubicBezTo>
                    <a:pt x="93" y="464"/>
                    <a:pt x="94" y="464"/>
                    <a:pt x="94" y="464"/>
                  </a:cubicBezTo>
                  <a:cubicBezTo>
                    <a:pt x="94" y="465"/>
                    <a:pt x="94" y="465"/>
                    <a:pt x="94" y="465"/>
                  </a:cubicBezTo>
                  <a:cubicBezTo>
                    <a:pt x="98" y="465"/>
                    <a:pt x="99" y="465"/>
                    <a:pt x="100" y="465"/>
                  </a:cubicBezTo>
                  <a:cubicBezTo>
                    <a:pt x="100" y="466"/>
                    <a:pt x="100" y="466"/>
                    <a:pt x="100" y="466"/>
                  </a:cubicBezTo>
                  <a:cubicBezTo>
                    <a:pt x="101" y="466"/>
                    <a:pt x="101" y="466"/>
                    <a:pt x="101" y="466"/>
                  </a:cubicBezTo>
                  <a:cubicBezTo>
                    <a:pt x="101" y="467"/>
                    <a:pt x="101" y="467"/>
                    <a:pt x="101" y="467"/>
                  </a:cubicBezTo>
                  <a:cubicBezTo>
                    <a:pt x="104" y="467"/>
                    <a:pt x="106" y="467"/>
                    <a:pt x="106" y="467"/>
                  </a:cubicBezTo>
                  <a:cubicBezTo>
                    <a:pt x="106" y="466"/>
                    <a:pt x="106" y="466"/>
                    <a:pt x="106" y="466"/>
                  </a:cubicBezTo>
                  <a:cubicBezTo>
                    <a:pt x="105" y="466"/>
                    <a:pt x="105" y="466"/>
                    <a:pt x="105" y="466"/>
                  </a:cubicBezTo>
                  <a:cubicBezTo>
                    <a:pt x="107" y="459"/>
                    <a:pt x="116" y="467"/>
                    <a:pt x="117" y="466"/>
                  </a:cubicBezTo>
                  <a:cubicBezTo>
                    <a:pt x="117" y="467"/>
                    <a:pt x="117" y="467"/>
                    <a:pt x="117" y="467"/>
                  </a:cubicBezTo>
                  <a:cubicBezTo>
                    <a:pt x="120" y="467"/>
                    <a:pt x="119" y="467"/>
                    <a:pt x="119" y="467"/>
                  </a:cubicBezTo>
                  <a:cubicBezTo>
                    <a:pt x="119" y="471"/>
                    <a:pt x="121" y="471"/>
                    <a:pt x="120" y="472"/>
                  </a:cubicBezTo>
                  <a:cubicBezTo>
                    <a:pt x="122" y="472"/>
                    <a:pt x="122" y="472"/>
                    <a:pt x="122" y="472"/>
                  </a:cubicBezTo>
                  <a:cubicBezTo>
                    <a:pt x="122" y="476"/>
                    <a:pt x="125" y="477"/>
                    <a:pt x="124" y="478"/>
                  </a:cubicBezTo>
                  <a:cubicBezTo>
                    <a:pt x="125" y="478"/>
                    <a:pt x="125" y="478"/>
                    <a:pt x="125" y="478"/>
                  </a:cubicBezTo>
                  <a:cubicBezTo>
                    <a:pt x="125" y="481"/>
                    <a:pt x="125" y="480"/>
                    <a:pt x="125" y="480"/>
                  </a:cubicBezTo>
                  <a:cubicBezTo>
                    <a:pt x="128" y="481"/>
                    <a:pt x="128" y="482"/>
                    <a:pt x="129" y="482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30" y="483"/>
                    <a:pt x="130" y="483"/>
                    <a:pt x="130" y="483"/>
                  </a:cubicBezTo>
                  <a:cubicBezTo>
                    <a:pt x="130" y="484"/>
                    <a:pt x="130" y="484"/>
                    <a:pt x="130" y="484"/>
                  </a:cubicBezTo>
                  <a:cubicBezTo>
                    <a:pt x="131" y="484"/>
                    <a:pt x="131" y="484"/>
                    <a:pt x="131" y="484"/>
                  </a:cubicBezTo>
                  <a:cubicBezTo>
                    <a:pt x="131" y="485"/>
                    <a:pt x="131" y="485"/>
                    <a:pt x="131" y="485"/>
                  </a:cubicBezTo>
                  <a:cubicBezTo>
                    <a:pt x="132" y="485"/>
                    <a:pt x="132" y="485"/>
                    <a:pt x="132" y="485"/>
                  </a:cubicBezTo>
                  <a:cubicBezTo>
                    <a:pt x="135" y="493"/>
                    <a:pt x="136" y="498"/>
                    <a:pt x="138" y="502"/>
                  </a:cubicBezTo>
                  <a:cubicBezTo>
                    <a:pt x="139" y="502"/>
                    <a:pt x="139" y="502"/>
                    <a:pt x="139" y="502"/>
                  </a:cubicBezTo>
                  <a:cubicBezTo>
                    <a:pt x="139" y="504"/>
                    <a:pt x="139" y="504"/>
                    <a:pt x="139" y="504"/>
                  </a:cubicBezTo>
                  <a:cubicBezTo>
                    <a:pt x="141" y="504"/>
                    <a:pt x="141" y="504"/>
                    <a:pt x="141" y="504"/>
                  </a:cubicBezTo>
                  <a:cubicBezTo>
                    <a:pt x="141" y="508"/>
                    <a:pt x="144" y="509"/>
                    <a:pt x="143" y="510"/>
                  </a:cubicBezTo>
                  <a:cubicBezTo>
                    <a:pt x="144" y="510"/>
                    <a:pt x="144" y="510"/>
                    <a:pt x="144" y="510"/>
                  </a:cubicBezTo>
                  <a:cubicBezTo>
                    <a:pt x="145" y="514"/>
                    <a:pt x="147" y="515"/>
                    <a:pt x="147" y="517"/>
                  </a:cubicBezTo>
                  <a:cubicBezTo>
                    <a:pt x="148" y="517"/>
                    <a:pt x="148" y="517"/>
                    <a:pt x="148" y="517"/>
                  </a:cubicBezTo>
                  <a:cubicBezTo>
                    <a:pt x="148" y="520"/>
                    <a:pt x="148" y="519"/>
                    <a:pt x="148" y="520"/>
                  </a:cubicBezTo>
                  <a:cubicBezTo>
                    <a:pt x="149" y="520"/>
                    <a:pt x="149" y="520"/>
                    <a:pt x="149" y="520"/>
                  </a:cubicBezTo>
                  <a:cubicBezTo>
                    <a:pt x="149" y="524"/>
                    <a:pt x="152" y="526"/>
                    <a:pt x="151" y="528"/>
                  </a:cubicBezTo>
                  <a:cubicBezTo>
                    <a:pt x="152" y="528"/>
                    <a:pt x="152" y="528"/>
                    <a:pt x="152" y="528"/>
                  </a:cubicBezTo>
                  <a:cubicBezTo>
                    <a:pt x="152" y="531"/>
                    <a:pt x="152" y="530"/>
                    <a:pt x="152" y="530"/>
                  </a:cubicBezTo>
                  <a:cubicBezTo>
                    <a:pt x="154" y="530"/>
                    <a:pt x="154" y="530"/>
                    <a:pt x="154" y="530"/>
                  </a:cubicBezTo>
                  <a:cubicBezTo>
                    <a:pt x="154" y="535"/>
                    <a:pt x="157" y="537"/>
                    <a:pt x="156" y="540"/>
                  </a:cubicBezTo>
                  <a:cubicBezTo>
                    <a:pt x="157" y="540"/>
                    <a:pt x="157" y="540"/>
                    <a:pt x="157" y="540"/>
                  </a:cubicBezTo>
                  <a:cubicBezTo>
                    <a:pt x="157" y="542"/>
                    <a:pt x="157" y="543"/>
                    <a:pt x="157" y="543"/>
                  </a:cubicBezTo>
                  <a:cubicBezTo>
                    <a:pt x="158" y="543"/>
                    <a:pt x="158" y="543"/>
                    <a:pt x="158" y="543"/>
                  </a:cubicBezTo>
                  <a:cubicBezTo>
                    <a:pt x="158" y="546"/>
                    <a:pt x="158" y="547"/>
                    <a:pt x="158" y="547"/>
                  </a:cubicBezTo>
                  <a:cubicBezTo>
                    <a:pt x="160" y="547"/>
                    <a:pt x="160" y="547"/>
                    <a:pt x="160" y="547"/>
                  </a:cubicBezTo>
                  <a:cubicBezTo>
                    <a:pt x="160" y="550"/>
                    <a:pt x="160" y="549"/>
                    <a:pt x="160" y="549"/>
                  </a:cubicBezTo>
                  <a:cubicBezTo>
                    <a:pt x="161" y="549"/>
                    <a:pt x="161" y="549"/>
                    <a:pt x="161" y="549"/>
                  </a:cubicBezTo>
                  <a:cubicBezTo>
                    <a:pt x="161" y="552"/>
                    <a:pt x="161" y="551"/>
                    <a:pt x="161" y="552"/>
                  </a:cubicBezTo>
                  <a:cubicBezTo>
                    <a:pt x="162" y="552"/>
                    <a:pt x="162" y="552"/>
                    <a:pt x="162" y="552"/>
                  </a:cubicBezTo>
                  <a:cubicBezTo>
                    <a:pt x="162" y="556"/>
                    <a:pt x="166" y="559"/>
                    <a:pt x="168" y="559"/>
                  </a:cubicBezTo>
                  <a:cubicBezTo>
                    <a:pt x="168" y="560"/>
                    <a:pt x="168" y="560"/>
                    <a:pt x="168" y="560"/>
                  </a:cubicBezTo>
                  <a:cubicBezTo>
                    <a:pt x="171" y="560"/>
                    <a:pt x="170" y="560"/>
                    <a:pt x="170" y="560"/>
                  </a:cubicBezTo>
                  <a:cubicBezTo>
                    <a:pt x="170" y="561"/>
                    <a:pt x="170" y="561"/>
                    <a:pt x="170" y="561"/>
                  </a:cubicBezTo>
                  <a:cubicBezTo>
                    <a:pt x="173" y="561"/>
                    <a:pt x="174" y="561"/>
                    <a:pt x="174" y="561"/>
                  </a:cubicBezTo>
                  <a:cubicBezTo>
                    <a:pt x="174" y="562"/>
                    <a:pt x="174" y="562"/>
                    <a:pt x="174" y="562"/>
                  </a:cubicBezTo>
                  <a:cubicBezTo>
                    <a:pt x="178" y="562"/>
                    <a:pt x="179" y="564"/>
                    <a:pt x="181" y="563"/>
                  </a:cubicBezTo>
                  <a:cubicBezTo>
                    <a:pt x="181" y="565"/>
                    <a:pt x="181" y="565"/>
                    <a:pt x="181" y="565"/>
                  </a:cubicBezTo>
                  <a:cubicBezTo>
                    <a:pt x="185" y="566"/>
                    <a:pt x="187" y="569"/>
                    <a:pt x="189" y="568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192" y="570"/>
                    <a:pt x="192" y="571"/>
                    <a:pt x="193" y="571"/>
                  </a:cubicBezTo>
                  <a:cubicBezTo>
                    <a:pt x="193" y="572"/>
                    <a:pt x="193" y="572"/>
                    <a:pt x="193" y="572"/>
                  </a:cubicBezTo>
                  <a:cubicBezTo>
                    <a:pt x="194" y="572"/>
                    <a:pt x="194" y="572"/>
                    <a:pt x="194" y="572"/>
                  </a:cubicBezTo>
                  <a:cubicBezTo>
                    <a:pt x="194" y="573"/>
                    <a:pt x="194" y="573"/>
                    <a:pt x="194" y="573"/>
                  </a:cubicBezTo>
                  <a:cubicBezTo>
                    <a:pt x="195" y="573"/>
                    <a:pt x="195" y="573"/>
                    <a:pt x="195" y="573"/>
                  </a:cubicBezTo>
                  <a:cubicBezTo>
                    <a:pt x="195" y="574"/>
                    <a:pt x="195" y="574"/>
                    <a:pt x="195" y="574"/>
                  </a:cubicBezTo>
                  <a:cubicBezTo>
                    <a:pt x="198" y="574"/>
                    <a:pt x="197" y="574"/>
                    <a:pt x="198" y="574"/>
                  </a:cubicBezTo>
                  <a:cubicBezTo>
                    <a:pt x="198" y="575"/>
                    <a:pt x="198" y="575"/>
                    <a:pt x="198" y="575"/>
                  </a:cubicBezTo>
                  <a:cubicBezTo>
                    <a:pt x="199" y="575"/>
                    <a:pt x="199" y="575"/>
                    <a:pt x="199" y="575"/>
                  </a:cubicBezTo>
                  <a:cubicBezTo>
                    <a:pt x="199" y="579"/>
                    <a:pt x="201" y="577"/>
                    <a:pt x="201" y="578"/>
                  </a:cubicBezTo>
                  <a:cubicBezTo>
                    <a:pt x="201" y="579"/>
                    <a:pt x="201" y="579"/>
                    <a:pt x="201" y="579"/>
                  </a:cubicBezTo>
                  <a:cubicBezTo>
                    <a:pt x="202" y="579"/>
                    <a:pt x="202" y="579"/>
                    <a:pt x="202" y="579"/>
                  </a:cubicBezTo>
                  <a:cubicBezTo>
                    <a:pt x="202" y="580"/>
                    <a:pt x="202" y="580"/>
                    <a:pt x="202" y="580"/>
                  </a:cubicBezTo>
                  <a:cubicBezTo>
                    <a:pt x="203" y="580"/>
                    <a:pt x="203" y="580"/>
                    <a:pt x="203" y="580"/>
                  </a:cubicBezTo>
                  <a:cubicBezTo>
                    <a:pt x="204" y="584"/>
                    <a:pt x="209" y="585"/>
                    <a:pt x="208" y="587"/>
                  </a:cubicBezTo>
                  <a:cubicBezTo>
                    <a:pt x="209" y="587"/>
                    <a:pt x="209" y="587"/>
                    <a:pt x="209" y="587"/>
                  </a:cubicBezTo>
                  <a:cubicBezTo>
                    <a:pt x="209" y="588"/>
                    <a:pt x="209" y="588"/>
                    <a:pt x="209" y="588"/>
                  </a:cubicBezTo>
                  <a:cubicBezTo>
                    <a:pt x="211" y="588"/>
                    <a:pt x="211" y="588"/>
                    <a:pt x="211" y="588"/>
                  </a:cubicBezTo>
                  <a:cubicBezTo>
                    <a:pt x="211" y="590"/>
                    <a:pt x="211" y="590"/>
                    <a:pt x="211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1"/>
                    <a:pt x="212" y="591"/>
                    <a:pt x="212" y="591"/>
                  </a:cubicBezTo>
                  <a:cubicBezTo>
                    <a:pt x="213" y="591"/>
                    <a:pt x="213" y="591"/>
                    <a:pt x="213" y="591"/>
                  </a:cubicBezTo>
                  <a:cubicBezTo>
                    <a:pt x="213" y="594"/>
                    <a:pt x="215" y="594"/>
                    <a:pt x="214" y="594"/>
                  </a:cubicBezTo>
                  <a:cubicBezTo>
                    <a:pt x="217" y="594"/>
                    <a:pt x="216" y="594"/>
                    <a:pt x="217" y="594"/>
                  </a:cubicBezTo>
                  <a:cubicBezTo>
                    <a:pt x="217" y="595"/>
                    <a:pt x="217" y="595"/>
                    <a:pt x="217" y="595"/>
                  </a:cubicBezTo>
                  <a:cubicBezTo>
                    <a:pt x="218" y="595"/>
                    <a:pt x="218" y="595"/>
                    <a:pt x="218" y="595"/>
                  </a:cubicBezTo>
                  <a:cubicBezTo>
                    <a:pt x="218" y="597"/>
                    <a:pt x="218" y="597"/>
                    <a:pt x="218" y="597"/>
                  </a:cubicBezTo>
                  <a:cubicBezTo>
                    <a:pt x="219" y="597"/>
                    <a:pt x="219" y="597"/>
                    <a:pt x="219" y="597"/>
                  </a:cubicBezTo>
                  <a:cubicBezTo>
                    <a:pt x="219" y="598"/>
                    <a:pt x="219" y="598"/>
                    <a:pt x="219" y="598"/>
                  </a:cubicBezTo>
                  <a:cubicBezTo>
                    <a:pt x="220" y="598"/>
                    <a:pt x="220" y="598"/>
                    <a:pt x="220" y="598"/>
                  </a:cubicBezTo>
                  <a:cubicBezTo>
                    <a:pt x="220" y="599"/>
                    <a:pt x="220" y="599"/>
                    <a:pt x="220" y="599"/>
                  </a:cubicBezTo>
                  <a:cubicBezTo>
                    <a:pt x="221" y="599"/>
                    <a:pt x="221" y="599"/>
                    <a:pt x="221" y="599"/>
                  </a:cubicBezTo>
                  <a:cubicBezTo>
                    <a:pt x="221" y="603"/>
                    <a:pt x="224" y="601"/>
                    <a:pt x="224" y="601"/>
                  </a:cubicBezTo>
                  <a:cubicBezTo>
                    <a:pt x="224" y="604"/>
                    <a:pt x="224" y="603"/>
                    <a:pt x="224" y="604"/>
                  </a:cubicBezTo>
                  <a:cubicBezTo>
                    <a:pt x="225" y="604"/>
                    <a:pt x="225" y="604"/>
                    <a:pt x="225" y="604"/>
                  </a:cubicBezTo>
                  <a:cubicBezTo>
                    <a:pt x="225" y="605"/>
                    <a:pt x="225" y="605"/>
                    <a:pt x="225" y="605"/>
                  </a:cubicBezTo>
                  <a:cubicBezTo>
                    <a:pt x="226" y="605"/>
                    <a:pt x="226" y="605"/>
                    <a:pt x="226" y="605"/>
                  </a:cubicBezTo>
                  <a:cubicBezTo>
                    <a:pt x="227" y="608"/>
                    <a:pt x="229" y="609"/>
                    <a:pt x="228" y="610"/>
                  </a:cubicBezTo>
                  <a:cubicBezTo>
                    <a:pt x="230" y="610"/>
                    <a:pt x="230" y="610"/>
                    <a:pt x="230" y="610"/>
                  </a:cubicBezTo>
                  <a:cubicBezTo>
                    <a:pt x="230" y="611"/>
                    <a:pt x="230" y="611"/>
                    <a:pt x="230" y="611"/>
                  </a:cubicBezTo>
                  <a:cubicBezTo>
                    <a:pt x="231" y="611"/>
                    <a:pt x="231" y="611"/>
                    <a:pt x="231" y="611"/>
                  </a:cubicBezTo>
                  <a:cubicBezTo>
                    <a:pt x="231" y="612"/>
                    <a:pt x="231" y="612"/>
                    <a:pt x="231" y="612"/>
                  </a:cubicBezTo>
                  <a:cubicBezTo>
                    <a:pt x="234" y="612"/>
                    <a:pt x="235" y="612"/>
                    <a:pt x="236" y="612"/>
                  </a:cubicBezTo>
                  <a:cubicBezTo>
                    <a:pt x="236" y="613"/>
                    <a:pt x="236" y="613"/>
                    <a:pt x="236" y="613"/>
                  </a:cubicBezTo>
                  <a:cubicBezTo>
                    <a:pt x="237" y="613"/>
                    <a:pt x="237" y="613"/>
                    <a:pt x="237" y="613"/>
                  </a:cubicBezTo>
                  <a:cubicBezTo>
                    <a:pt x="237" y="614"/>
                    <a:pt x="237" y="614"/>
                    <a:pt x="237" y="614"/>
                  </a:cubicBezTo>
                  <a:cubicBezTo>
                    <a:pt x="239" y="614"/>
                    <a:pt x="239" y="614"/>
                    <a:pt x="239" y="614"/>
                  </a:cubicBezTo>
                  <a:cubicBezTo>
                    <a:pt x="239" y="613"/>
                    <a:pt x="239" y="613"/>
                    <a:pt x="239" y="613"/>
                  </a:cubicBezTo>
                  <a:cubicBezTo>
                    <a:pt x="243" y="613"/>
                    <a:pt x="244" y="615"/>
                    <a:pt x="245" y="614"/>
                  </a:cubicBezTo>
                  <a:cubicBezTo>
                    <a:pt x="245" y="616"/>
                    <a:pt x="245" y="616"/>
                    <a:pt x="245" y="616"/>
                  </a:cubicBezTo>
                  <a:cubicBezTo>
                    <a:pt x="246" y="616"/>
                    <a:pt x="246" y="616"/>
                    <a:pt x="246" y="616"/>
                  </a:cubicBezTo>
                  <a:cubicBezTo>
                    <a:pt x="246" y="617"/>
                    <a:pt x="246" y="617"/>
                    <a:pt x="246" y="617"/>
                  </a:cubicBezTo>
                  <a:cubicBezTo>
                    <a:pt x="250" y="617"/>
                    <a:pt x="248" y="619"/>
                    <a:pt x="249" y="619"/>
                  </a:cubicBezTo>
                  <a:cubicBezTo>
                    <a:pt x="250" y="619"/>
                    <a:pt x="250" y="619"/>
                    <a:pt x="250" y="619"/>
                  </a:cubicBezTo>
                  <a:cubicBezTo>
                    <a:pt x="250" y="620"/>
                    <a:pt x="250" y="620"/>
                    <a:pt x="250" y="620"/>
                  </a:cubicBezTo>
                  <a:cubicBezTo>
                    <a:pt x="253" y="621"/>
                    <a:pt x="254" y="623"/>
                    <a:pt x="256" y="623"/>
                  </a:cubicBezTo>
                  <a:cubicBezTo>
                    <a:pt x="256" y="624"/>
                    <a:pt x="256" y="624"/>
                    <a:pt x="256" y="624"/>
                  </a:cubicBezTo>
                  <a:cubicBezTo>
                    <a:pt x="257" y="624"/>
                    <a:pt x="257" y="624"/>
                    <a:pt x="257" y="624"/>
                  </a:cubicBezTo>
                  <a:cubicBezTo>
                    <a:pt x="257" y="625"/>
                    <a:pt x="257" y="625"/>
                    <a:pt x="257" y="625"/>
                  </a:cubicBezTo>
                  <a:cubicBezTo>
                    <a:pt x="263" y="627"/>
                    <a:pt x="269" y="626"/>
                    <a:pt x="273" y="626"/>
                  </a:cubicBezTo>
                  <a:cubicBezTo>
                    <a:pt x="273" y="628"/>
                    <a:pt x="273" y="628"/>
                    <a:pt x="273" y="628"/>
                  </a:cubicBezTo>
                  <a:cubicBezTo>
                    <a:pt x="284" y="627"/>
                    <a:pt x="293" y="630"/>
                    <a:pt x="301" y="630"/>
                  </a:cubicBezTo>
                  <a:cubicBezTo>
                    <a:pt x="301" y="631"/>
                    <a:pt x="301" y="631"/>
                    <a:pt x="301" y="631"/>
                  </a:cubicBezTo>
                  <a:cubicBezTo>
                    <a:pt x="304" y="631"/>
                    <a:pt x="306" y="631"/>
                    <a:pt x="307" y="631"/>
                  </a:cubicBezTo>
                  <a:cubicBezTo>
                    <a:pt x="307" y="630"/>
                    <a:pt x="307" y="630"/>
                    <a:pt x="307" y="630"/>
                  </a:cubicBezTo>
                  <a:cubicBezTo>
                    <a:pt x="311" y="630"/>
                    <a:pt x="315" y="630"/>
                    <a:pt x="317" y="630"/>
                  </a:cubicBezTo>
                  <a:cubicBezTo>
                    <a:pt x="317" y="629"/>
                    <a:pt x="317" y="629"/>
                    <a:pt x="317" y="629"/>
                  </a:cubicBezTo>
                  <a:cubicBezTo>
                    <a:pt x="328" y="626"/>
                    <a:pt x="332" y="619"/>
                    <a:pt x="336" y="618"/>
                  </a:cubicBezTo>
                  <a:cubicBezTo>
                    <a:pt x="336" y="614"/>
                    <a:pt x="339" y="616"/>
                    <a:pt x="339" y="616"/>
                  </a:cubicBezTo>
                  <a:cubicBezTo>
                    <a:pt x="339" y="614"/>
                    <a:pt x="339" y="614"/>
                    <a:pt x="339" y="614"/>
                  </a:cubicBezTo>
                  <a:cubicBezTo>
                    <a:pt x="340" y="614"/>
                    <a:pt x="340" y="614"/>
                    <a:pt x="340" y="614"/>
                  </a:cubicBezTo>
                  <a:cubicBezTo>
                    <a:pt x="340" y="613"/>
                    <a:pt x="340" y="613"/>
                    <a:pt x="340" y="613"/>
                  </a:cubicBezTo>
                  <a:cubicBezTo>
                    <a:pt x="341" y="613"/>
                    <a:pt x="341" y="613"/>
                    <a:pt x="341" y="613"/>
                  </a:cubicBezTo>
                  <a:cubicBezTo>
                    <a:pt x="341" y="612"/>
                    <a:pt x="341" y="612"/>
                    <a:pt x="341" y="612"/>
                  </a:cubicBezTo>
                  <a:cubicBezTo>
                    <a:pt x="342" y="612"/>
                    <a:pt x="342" y="612"/>
                    <a:pt x="342" y="612"/>
                  </a:cubicBezTo>
                  <a:cubicBezTo>
                    <a:pt x="342" y="611"/>
                    <a:pt x="342" y="611"/>
                    <a:pt x="342" y="611"/>
                  </a:cubicBezTo>
                  <a:cubicBezTo>
                    <a:pt x="343" y="611"/>
                    <a:pt x="343" y="611"/>
                    <a:pt x="343" y="611"/>
                  </a:cubicBezTo>
                  <a:cubicBezTo>
                    <a:pt x="343" y="610"/>
                    <a:pt x="343" y="610"/>
                    <a:pt x="343" y="610"/>
                  </a:cubicBezTo>
                  <a:cubicBezTo>
                    <a:pt x="345" y="610"/>
                    <a:pt x="345" y="610"/>
                    <a:pt x="345" y="610"/>
                  </a:cubicBezTo>
                  <a:cubicBezTo>
                    <a:pt x="345" y="609"/>
                    <a:pt x="345" y="609"/>
                    <a:pt x="345" y="609"/>
                  </a:cubicBezTo>
                  <a:cubicBezTo>
                    <a:pt x="349" y="607"/>
                    <a:pt x="351" y="605"/>
                    <a:pt x="351" y="603"/>
                  </a:cubicBezTo>
                  <a:cubicBezTo>
                    <a:pt x="352" y="603"/>
                    <a:pt x="352" y="603"/>
                    <a:pt x="352" y="603"/>
                  </a:cubicBezTo>
                  <a:cubicBezTo>
                    <a:pt x="352" y="605"/>
                    <a:pt x="352" y="605"/>
                    <a:pt x="352" y="605"/>
                  </a:cubicBezTo>
                  <a:cubicBezTo>
                    <a:pt x="353" y="603"/>
                    <a:pt x="354" y="604"/>
                    <a:pt x="354" y="604"/>
                  </a:cubicBezTo>
                  <a:cubicBezTo>
                    <a:pt x="354" y="603"/>
                    <a:pt x="354" y="603"/>
                    <a:pt x="354" y="603"/>
                  </a:cubicBezTo>
                  <a:cubicBezTo>
                    <a:pt x="366" y="601"/>
                    <a:pt x="378" y="601"/>
                    <a:pt x="387" y="603"/>
                  </a:cubicBezTo>
                  <a:cubicBezTo>
                    <a:pt x="387" y="604"/>
                    <a:pt x="387" y="604"/>
                    <a:pt x="387" y="604"/>
                  </a:cubicBezTo>
                  <a:cubicBezTo>
                    <a:pt x="390" y="604"/>
                    <a:pt x="391" y="604"/>
                    <a:pt x="391" y="604"/>
                  </a:cubicBezTo>
                  <a:cubicBezTo>
                    <a:pt x="391" y="605"/>
                    <a:pt x="391" y="605"/>
                    <a:pt x="391" y="605"/>
                  </a:cubicBezTo>
                  <a:cubicBezTo>
                    <a:pt x="393" y="605"/>
                    <a:pt x="394" y="605"/>
                    <a:pt x="394" y="605"/>
                  </a:cubicBezTo>
                  <a:cubicBezTo>
                    <a:pt x="394" y="606"/>
                    <a:pt x="394" y="606"/>
                    <a:pt x="394" y="606"/>
                  </a:cubicBezTo>
                  <a:cubicBezTo>
                    <a:pt x="399" y="606"/>
                    <a:pt x="400" y="609"/>
                    <a:pt x="403" y="609"/>
                  </a:cubicBezTo>
                  <a:cubicBezTo>
                    <a:pt x="403" y="610"/>
                    <a:pt x="403" y="610"/>
                    <a:pt x="403" y="610"/>
                  </a:cubicBezTo>
                  <a:cubicBezTo>
                    <a:pt x="406" y="610"/>
                    <a:pt x="407" y="612"/>
                    <a:pt x="409" y="611"/>
                  </a:cubicBezTo>
                  <a:cubicBezTo>
                    <a:pt x="409" y="612"/>
                    <a:pt x="409" y="612"/>
                    <a:pt x="409" y="612"/>
                  </a:cubicBezTo>
                  <a:cubicBezTo>
                    <a:pt x="411" y="612"/>
                    <a:pt x="412" y="612"/>
                    <a:pt x="412" y="612"/>
                  </a:cubicBezTo>
                  <a:cubicBezTo>
                    <a:pt x="412" y="613"/>
                    <a:pt x="412" y="613"/>
                    <a:pt x="412" y="613"/>
                  </a:cubicBezTo>
                  <a:cubicBezTo>
                    <a:pt x="415" y="613"/>
                    <a:pt x="416" y="613"/>
                    <a:pt x="416" y="613"/>
                  </a:cubicBezTo>
                  <a:cubicBezTo>
                    <a:pt x="416" y="614"/>
                    <a:pt x="416" y="614"/>
                    <a:pt x="416" y="614"/>
                  </a:cubicBezTo>
                  <a:cubicBezTo>
                    <a:pt x="419" y="614"/>
                    <a:pt x="420" y="614"/>
                    <a:pt x="421" y="614"/>
                  </a:cubicBezTo>
                  <a:cubicBezTo>
                    <a:pt x="421" y="616"/>
                    <a:pt x="421" y="616"/>
                    <a:pt x="421" y="616"/>
                  </a:cubicBezTo>
                  <a:cubicBezTo>
                    <a:pt x="423" y="616"/>
                    <a:pt x="424" y="616"/>
                    <a:pt x="424" y="616"/>
                  </a:cubicBezTo>
                  <a:cubicBezTo>
                    <a:pt x="424" y="617"/>
                    <a:pt x="424" y="617"/>
                    <a:pt x="424" y="617"/>
                  </a:cubicBezTo>
                  <a:cubicBezTo>
                    <a:pt x="425" y="617"/>
                    <a:pt x="425" y="617"/>
                    <a:pt x="425" y="617"/>
                  </a:cubicBezTo>
                  <a:cubicBezTo>
                    <a:pt x="425" y="616"/>
                    <a:pt x="425" y="616"/>
                    <a:pt x="425" y="616"/>
                  </a:cubicBezTo>
                  <a:cubicBezTo>
                    <a:pt x="426" y="616"/>
                    <a:pt x="426" y="616"/>
                    <a:pt x="426" y="616"/>
                  </a:cubicBezTo>
                  <a:cubicBezTo>
                    <a:pt x="427" y="613"/>
                    <a:pt x="428" y="613"/>
                    <a:pt x="428" y="612"/>
                  </a:cubicBezTo>
                  <a:cubicBezTo>
                    <a:pt x="429" y="612"/>
                    <a:pt x="429" y="612"/>
                    <a:pt x="429" y="612"/>
                  </a:cubicBezTo>
                  <a:cubicBezTo>
                    <a:pt x="429" y="609"/>
                    <a:pt x="429" y="609"/>
                    <a:pt x="429" y="609"/>
                  </a:cubicBezTo>
                  <a:cubicBezTo>
                    <a:pt x="432" y="609"/>
                    <a:pt x="431" y="609"/>
                    <a:pt x="431" y="609"/>
                  </a:cubicBezTo>
                  <a:cubicBezTo>
                    <a:pt x="431" y="610"/>
                    <a:pt x="431" y="610"/>
                    <a:pt x="431" y="610"/>
                  </a:cubicBezTo>
                  <a:cubicBezTo>
                    <a:pt x="430" y="610"/>
                    <a:pt x="430" y="610"/>
                    <a:pt x="430" y="610"/>
                  </a:cubicBezTo>
                  <a:cubicBezTo>
                    <a:pt x="430" y="612"/>
                    <a:pt x="430" y="612"/>
                    <a:pt x="430" y="612"/>
                  </a:cubicBezTo>
                  <a:cubicBezTo>
                    <a:pt x="429" y="612"/>
                    <a:pt x="429" y="612"/>
                    <a:pt x="429" y="612"/>
                  </a:cubicBezTo>
                  <a:cubicBezTo>
                    <a:pt x="429" y="615"/>
                    <a:pt x="429" y="614"/>
                    <a:pt x="429" y="614"/>
                  </a:cubicBezTo>
                  <a:cubicBezTo>
                    <a:pt x="432" y="612"/>
                    <a:pt x="431" y="611"/>
                    <a:pt x="431" y="610"/>
                  </a:cubicBezTo>
                  <a:cubicBezTo>
                    <a:pt x="432" y="610"/>
                    <a:pt x="432" y="610"/>
                    <a:pt x="432" y="610"/>
                  </a:cubicBezTo>
                  <a:cubicBezTo>
                    <a:pt x="432" y="607"/>
                    <a:pt x="432" y="608"/>
                    <a:pt x="432" y="607"/>
                  </a:cubicBezTo>
                  <a:cubicBezTo>
                    <a:pt x="434" y="607"/>
                    <a:pt x="434" y="607"/>
                    <a:pt x="434" y="607"/>
                  </a:cubicBezTo>
                  <a:cubicBezTo>
                    <a:pt x="434" y="609"/>
                    <a:pt x="434" y="609"/>
                    <a:pt x="434" y="609"/>
                  </a:cubicBezTo>
                  <a:cubicBezTo>
                    <a:pt x="435" y="609"/>
                    <a:pt x="435" y="609"/>
                    <a:pt x="435" y="609"/>
                  </a:cubicBezTo>
                  <a:cubicBezTo>
                    <a:pt x="435" y="610"/>
                    <a:pt x="435" y="610"/>
                    <a:pt x="435" y="610"/>
                  </a:cubicBezTo>
                  <a:cubicBezTo>
                    <a:pt x="436" y="610"/>
                    <a:pt x="436" y="610"/>
                    <a:pt x="436" y="610"/>
                  </a:cubicBezTo>
                  <a:cubicBezTo>
                    <a:pt x="436" y="607"/>
                    <a:pt x="436" y="608"/>
                    <a:pt x="436" y="607"/>
                  </a:cubicBezTo>
                  <a:cubicBezTo>
                    <a:pt x="438" y="609"/>
                    <a:pt x="437" y="609"/>
                    <a:pt x="437" y="610"/>
                  </a:cubicBezTo>
                  <a:cubicBezTo>
                    <a:pt x="438" y="610"/>
                    <a:pt x="438" y="610"/>
                    <a:pt x="438" y="610"/>
                  </a:cubicBezTo>
                  <a:cubicBezTo>
                    <a:pt x="438" y="611"/>
                    <a:pt x="438" y="611"/>
                    <a:pt x="438" y="611"/>
                  </a:cubicBezTo>
                  <a:cubicBezTo>
                    <a:pt x="439" y="611"/>
                    <a:pt x="439" y="611"/>
                    <a:pt x="439" y="611"/>
                  </a:cubicBezTo>
                  <a:cubicBezTo>
                    <a:pt x="439" y="610"/>
                    <a:pt x="439" y="610"/>
                    <a:pt x="439" y="610"/>
                  </a:cubicBezTo>
                  <a:cubicBezTo>
                    <a:pt x="441" y="610"/>
                    <a:pt x="441" y="610"/>
                    <a:pt x="441" y="610"/>
                  </a:cubicBezTo>
                  <a:cubicBezTo>
                    <a:pt x="441" y="609"/>
                    <a:pt x="441" y="609"/>
                    <a:pt x="441" y="609"/>
                  </a:cubicBezTo>
                  <a:cubicBezTo>
                    <a:pt x="445" y="609"/>
                    <a:pt x="448" y="609"/>
                    <a:pt x="450" y="609"/>
                  </a:cubicBezTo>
                  <a:cubicBezTo>
                    <a:pt x="450" y="610"/>
                    <a:pt x="450" y="610"/>
                    <a:pt x="450" y="610"/>
                  </a:cubicBezTo>
                  <a:cubicBezTo>
                    <a:pt x="452" y="608"/>
                    <a:pt x="451" y="608"/>
                    <a:pt x="451" y="607"/>
                  </a:cubicBezTo>
                  <a:cubicBezTo>
                    <a:pt x="453" y="609"/>
                    <a:pt x="453" y="608"/>
                    <a:pt x="454" y="609"/>
                  </a:cubicBezTo>
                  <a:cubicBezTo>
                    <a:pt x="454" y="607"/>
                    <a:pt x="454" y="607"/>
                    <a:pt x="454" y="607"/>
                  </a:cubicBezTo>
                  <a:cubicBezTo>
                    <a:pt x="455" y="607"/>
                    <a:pt x="455" y="607"/>
                    <a:pt x="455" y="607"/>
                  </a:cubicBezTo>
                  <a:cubicBezTo>
                    <a:pt x="455" y="605"/>
                    <a:pt x="455" y="605"/>
                    <a:pt x="455" y="605"/>
                  </a:cubicBezTo>
                  <a:cubicBezTo>
                    <a:pt x="458" y="605"/>
                    <a:pt x="457" y="605"/>
                    <a:pt x="457" y="605"/>
                  </a:cubicBezTo>
                  <a:cubicBezTo>
                    <a:pt x="457" y="604"/>
                    <a:pt x="457" y="604"/>
                    <a:pt x="457" y="604"/>
                  </a:cubicBezTo>
                  <a:cubicBezTo>
                    <a:pt x="460" y="604"/>
                    <a:pt x="459" y="604"/>
                    <a:pt x="460" y="604"/>
                  </a:cubicBezTo>
                  <a:cubicBezTo>
                    <a:pt x="460" y="605"/>
                    <a:pt x="460" y="605"/>
                    <a:pt x="460" y="605"/>
                  </a:cubicBezTo>
                  <a:cubicBezTo>
                    <a:pt x="461" y="605"/>
                    <a:pt x="461" y="605"/>
                    <a:pt x="461" y="605"/>
                  </a:cubicBezTo>
                  <a:cubicBezTo>
                    <a:pt x="461" y="604"/>
                    <a:pt x="461" y="604"/>
                    <a:pt x="461" y="604"/>
                  </a:cubicBezTo>
                  <a:cubicBezTo>
                    <a:pt x="464" y="604"/>
                    <a:pt x="463" y="601"/>
                    <a:pt x="463" y="601"/>
                  </a:cubicBezTo>
                  <a:cubicBezTo>
                    <a:pt x="466" y="601"/>
                    <a:pt x="465" y="601"/>
                    <a:pt x="466" y="601"/>
                  </a:cubicBezTo>
                  <a:cubicBezTo>
                    <a:pt x="466" y="600"/>
                    <a:pt x="466" y="600"/>
                    <a:pt x="466" y="600"/>
                  </a:cubicBezTo>
                  <a:cubicBezTo>
                    <a:pt x="468" y="600"/>
                    <a:pt x="468" y="600"/>
                    <a:pt x="468" y="600"/>
                  </a:cubicBezTo>
                  <a:cubicBezTo>
                    <a:pt x="468" y="599"/>
                    <a:pt x="468" y="599"/>
                    <a:pt x="468" y="599"/>
                  </a:cubicBezTo>
                  <a:cubicBezTo>
                    <a:pt x="472" y="599"/>
                    <a:pt x="470" y="595"/>
                    <a:pt x="470" y="594"/>
                  </a:cubicBezTo>
                  <a:cubicBezTo>
                    <a:pt x="472" y="594"/>
                    <a:pt x="472" y="594"/>
                    <a:pt x="472" y="594"/>
                  </a:cubicBezTo>
                  <a:cubicBezTo>
                    <a:pt x="472" y="595"/>
                    <a:pt x="472" y="595"/>
                    <a:pt x="472" y="595"/>
                  </a:cubicBezTo>
                  <a:cubicBezTo>
                    <a:pt x="474" y="595"/>
                    <a:pt x="474" y="595"/>
                    <a:pt x="474" y="595"/>
                  </a:cubicBezTo>
                  <a:cubicBezTo>
                    <a:pt x="474" y="594"/>
                    <a:pt x="474" y="594"/>
                    <a:pt x="474" y="594"/>
                  </a:cubicBezTo>
                  <a:cubicBezTo>
                    <a:pt x="477" y="594"/>
                    <a:pt x="476" y="594"/>
                    <a:pt x="476" y="594"/>
                  </a:cubicBezTo>
                  <a:cubicBezTo>
                    <a:pt x="476" y="593"/>
                    <a:pt x="476" y="593"/>
                    <a:pt x="476" y="593"/>
                  </a:cubicBezTo>
                  <a:cubicBezTo>
                    <a:pt x="477" y="593"/>
                    <a:pt x="477" y="593"/>
                    <a:pt x="477" y="593"/>
                  </a:cubicBezTo>
                  <a:cubicBezTo>
                    <a:pt x="477" y="594"/>
                    <a:pt x="477" y="594"/>
                    <a:pt x="477" y="594"/>
                  </a:cubicBezTo>
                  <a:cubicBezTo>
                    <a:pt x="476" y="594"/>
                    <a:pt x="476" y="594"/>
                    <a:pt x="476" y="594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7" y="595"/>
                    <a:pt x="477" y="595"/>
                    <a:pt x="477" y="595"/>
                  </a:cubicBezTo>
                  <a:cubicBezTo>
                    <a:pt x="477" y="594"/>
                    <a:pt x="477" y="594"/>
                    <a:pt x="477" y="594"/>
                  </a:cubicBezTo>
                  <a:cubicBezTo>
                    <a:pt x="480" y="594"/>
                    <a:pt x="480" y="594"/>
                    <a:pt x="480" y="594"/>
                  </a:cubicBezTo>
                  <a:cubicBezTo>
                    <a:pt x="480" y="593"/>
                    <a:pt x="480" y="593"/>
                    <a:pt x="480" y="593"/>
                  </a:cubicBezTo>
                  <a:cubicBezTo>
                    <a:pt x="484" y="594"/>
                    <a:pt x="485" y="592"/>
                    <a:pt x="485" y="591"/>
                  </a:cubicBezTo>
                  <a:cubicBezTo>
                    <a:pt x="486" y="591"/>
                    <a:pt x="486" y="591"/>
                    <a:pt x="486" y="591"/>
                  </a:cubicBezTo>
                  <a:cubicBezTo>
                    <a:pt x="486" y="592"/>
                    <a:pt x="486" y="592"/>
                    <a:pt x="486" y="592"/>
                  </a:cubicBezTo>
                  <a:cubicBezTo>
                    <a:pt x="487" y="592"/>
                    <a:pt x="487" y="592"/>
                    <a:pt x="487" y="592"/>
                  </a:cubicBezTo>
                  <a:cubicBezTo>
                    <a:pt x="487" y="591"/>
                    <a:pt x="487" y="591"/>
                    <a:pt x="487" y="591"/>
                  </a:cubicBezTo>
                  <a:cubicBezTo>
                    <a:pt x="490" y="591"/>
                    <a:pt x="491" y="589"/>
                    <a:pt x="492" y="590"/>
                  </a:cubicBezTo>
                  <a:cubicBezTo>
                    <a:pt x="492" y="588"/>
                    <a:pt x="492" y="588"/>
                    <a:pt x="492" y="588"/>
                  </a:cubicBezTo>
                  <a:cubicBezTo>
                    <a:pt x="494" y="588"/>
                    <a:pt x="494" y="588"/>
                    <a:pt x="494" y="588"/>
                  </a:cubicBezTo>
                  <a:cubicBezTo>
                    <a:pt x="494" y="587"/>
                    <a:pt x="494" y="587"/>
                    <a:pt x="494" y="587"/>
                  </a:cubicBezTo>
                  <a:cubicBezTo>
                    <a:pt x="497" y="587"/>
                    <a:pt x="497" y="587"/>
                    <a:pt x="498" y="587"/>
                  </a:cubicBezTo>
                  <a:cubicBezTo>
                    <a:pt x="498" y="586"/>
                    <a:pt x="498" y="586"/>
                    <a:pt x="498" y="586"/>
                  </a:cubicBezTo>
                  <a:cubicBezTo>
                    <a:pt x="500" y="586"/>
                    <a:pt x="500" y="586"/>
                    <a:pt x="500" y="586"/>
                  </a:cubicBezTo>
                  <a:cubicBezTo>
                    <a:pt x="500" y="585"/>
                    <a:pt x="500" y="585"/>
                    <a:pt x="500" y="585"/>
                  </a:cubicBezTo>
                  <a:cubicBezTo>
                    <a:pt x="506" y="584"/>
                    <a:pt x="510" y="582"/>
                    <a:pt x="514" y="582"/>
                  </a:cubicBezTo>
                  <a:cubicBezTo>
                    <a:pt x="514" y="581"/>
                    <a:pt x="514" y="581"/>
                    <a:pt x="514" y="581"/>
                  </a:cubicBezTo>
                  <a:cubicBezTo>
                    <a:pt x="515" y="581"/>
                    <a:pt x="515" y="581"/>
                    <a:pt x="515" y="581"/>
                  </a:cubicBezTo>
                  <a:cubicBezTo>
                    <a:pt x="515" y="582"/>
                    <a:pt x="515" y="582"/>
                    <a:pt x="515" y="582"/>
                  </a:cubicBezTo>
                  <a:cubicBezTo>
                    <a:pt x="518" y="583"/>
                    <a:pt x="519" y="581"/>
                    <a:pt x="519" y="581"/>
                  </a:cubicBezTo>
                  <a:cubicBezTo>
                    <a:pt x="519" y="582"/>
                    <a:pt x="519" y="582"/>
                    <a:pt x="519" y="582"/>
                  </a:cubicBezTo>
                  <a:cubicBezTo>
                    <a:pt x="520" y="582"/>
                    <a:pt x="520" y="582"/>
                    <a:pt x="520" y="582"/>
                  </a:cubicBezTo>
                  <a:cubicBezTo>
                    <a:pt x="520" y="581"/>
                    <a:pt x="520" y="581"/>
                    <a:pt x="520" y="581"/>
                  </a:cubicBezTo>
                  <a:cubicBezTo>
                    <a:pt x="523" y="581"/>
                    <a:pt x="522" y="581"/>
                    <a:pt x="523" y="581"/>
                  </a:cubicBezTo>
                  <a:cubicBezTo>
                    <a:pt x="523" y="582"/>
                    <a:pt x="523" y="582"/>
                    <a:pt x="523" y="582"/>
                  </a:cubicBezTo>
                  <a:cubicBezTo>
                    <a:pt x="521" y="582"/>
                    <a:pt x="521" y="582"/>
                    <a:pt x="521" y="582"/>
                  </a:cubicBezTo>
                  <a:cubicBezTo>
                    <a:pt x="521" y="584"/>
                    <a:pt x="521" y="584"/>
                    <a:pt x="521" y="584"/>
                  </a:cubicBezTo>
                  <a:cubicBezTo>
                    <a:pt x="524" y="584"/>
                    <a:pt x="525" y="584"/>
                    <a:pt x="525" y="584"/>
                  </a:cubicBezTo>
                  <a:cubicBezTo>
                    <a:pt x="525" y="582"/>
                    <a:pt x="525" y="582"/>
                    <a:pt x="525" y="582"/>
                  </a:cubicBezTo>
                  <a:cubicBezTo>
                    <a:pt x="524" y="582"/>
                    <a:pt x="524" y="582"/>
                    <a:pt x="524" y="582"/>
                  </a:cubicBezTo>
                  <a:cubicBezTo>
                    <a:pt x="524" y="581"/>
                    <a:pt x="524" y="581"/>
                    <a:pt x="524" y="581"/>
                  </a:cubicBezTo>
                  <a:cubicBezTo>
                    <a:pt x="527" y="580"/>
                    <a:pt x="527" y="580"/>
                    <a:pt x="528" y="580"/>
                  </a:cubicBezTo>
                  <a:cubicBezTo>
                    <a:pt x="528" y="579"/>
                    <a:pt x="528" y="579"/>
                    <a:pt x="528" y="579"/>
                  </a:cubicBezTo>
                  <a:cubicBezTo>
                    <a:pt x="531" y="579"/>
                    <a:pt x="532" y="579"/>
                    <a:pt x="532" y="579"/>
                  </a:cubicBezTo>
                  <a:cubicBezTo>
                    <a:pt x="532" y="580"/>
                    <a:pt x="532" y="580"/>
                    <a:pt x="532" y="580"/>
                  </a:cubicBezTo>
                  <a:cubicBezTo>
                    <a:pt x="531" y="579"/>
                    <a:pt x="531" y="579"/>
                    <a:pt x="531" y="579"/>
                  </a:cubicBezTo>
                  <a:cubicBezTo>
                    <a:pt x="531" y="580"/>
                    <a:pt x="531" y="580"/>
                    <a:pt x="531" y="580"/>
                  </a:cubicBezTo>
                  <a:cubicBezTo>
                    <a:pt x="528" y="580"/>
                    <a:pt x="529" y="580"/>
                    <a:pt x="528" y="580"/>
                  </a:cubicBezTo>
                  <a:cubicBezTo>
                    <a:pt x="528" y="581"/>
                    <a:pt x="528" y="581"/>
                    <a:pt x="528" y="581"/>
                  </a:cubicBezTo>
                  <a:cubicBezTo>
                    <a:pt x="533" y="581"/>
                    <a:pt x="536" y="581"/>
                    <a:pt x="538" y="581"/>
                  </a:cubicBezTo>
                  <a:cubicBezTo>
                    <a:pt x="538" y="580"/>
                    <a:pt x="538" y="580"/>
                    <a:pt x="538" y="580"/>
                  </a:cubicBezTo>
                  <a:cubicBezTo>
                    <a:pt x="541" y="580"/>
                    <a:pt x="543" y="580"/>
                    <a:pt x="544" y="580"/>
                  </a:cubicBezTo>
                  <a:cubicBezTo>
                    <a:pt x="544" y="581"/>
                    <a:pt x="544" y="581"/>
                    <a:pt x="544" y="581"/>
                  </a:cubicBezTo>
                  <a:cubicBezTo>
                    <a:pt x="541" y="581"/>
                    <a:pt x="542" y="581"/>
                    <a:pt x="541" y="581"/>
                  </a:cubicBezTo>
                  <a:cubicBezTo>
                    <a:pt x="541" y="582"/>
                    <a:pt x="541" y="582"/>
                    <a:pt x="541" y="582"/>
                  </a:cubicBezTo>
                  <a:cubicBezTo>
                    <a:pt x="544" y="582"/>
                    <a:pt x="545" y="582"/>
                    <a:pt x="545" y="582"/>
                  </a:cubicBezTo>
                  <a:cubicBezTo>
                    <a:pt x="545" y="580"/>
                    <a:pt x="545" y="580"/>
                    <a:pt x="545" y="580"/>
                  </a:cubicBezTo>
                  <a:cubicBezTo>
                    <a:pt x="546" y="580"/>
                    <a:pt x="546" y="580"/>
                    <a:pt x="546" y="580"/>
                  </a:cubicBezTo>
                  <a:cubicBezTo>
                    <a:pt x="546" y="577"/>
                    <a:pt x="546" y="578"/>
                    <a:pt x="546" y="578"/>
                  </a:cubicBezTo>
                  <a:cubicBezTo>
                    <a:pt x="545" y="578"/>
                    <a:pt x="545" y="578"/>
                    <a:pt x="545" y="578"/>
                  </a:cubicBezTo>
                  <a:cubicBezTo>
                    <a:pt x="545" y="577"/>
                    <a:pt x="545" y="577"/>
                    <a:pt x="545" y="577"/>
                  </a:cubicBezTo>
                  <a:cubicBezTo>
                    <a:pt x="548" y="577"/>
                    <a:pt x="547" y="577"/>
                    <a:pt x="547" y="577"/>
                  </a:cubicBezTo>
                  <a:cubicBezTo>
                    <a:pt x="547" y="579"/>
                    <a:pt x="547" y="581"/>
                    <a:pt x="547" y="581"/>
                  </a:cubicBezTo>
                  <a:cubicBezTo>
                    <a:pt x="546" y="581"/>
                    <a:pt x="546" y="581"/>
                    <a:pt x="546" y="581"/>
                  </a:cubicBezTo>
                  <a:cubicBezTo>
                    <a:pt x="546" y="582"/>
                    <a:pt x="546" y="582"/>
                    <a:pt x="546" y="582"/>
                  </a:cubicBezTo>
                  <a:cubicBezTo>
                    <a:pt x="549" y="582"/>
                    <a:pt x="550" y="582"/>
                    <a:pt x="550" y="582"/>
                  </a:cubicBezTo>
                  <a:cubicBezTo>
                    <a:pt x="550" y="581"/>
                    <a:pt x="550" y="581"/>
                    <a:pt x="550" y="581"/>
                  </a:cubicBezTo>
                  <a:cubicBezTo>
                    <a:pt x="549" y="581"/>
                    <a:pt x="549" y="581"/>
                    <a:pt x="549" y="581"/>
                  </a:cubicBezTo>
                  <a:cubicBezTo>
                    <a:pt x="551" y="579"/>
                    <a:pt x="552" y="581"/>
                    <a:pt x="552" y="580"/>
                  </a:cubicBezTo>
                  <a:cubicBezTo>
                    <a:pt x="552" y="583"/>
                    <a:pt x="552" y="582"/>
                    <a:pt x="552" y="582"/>
                  </a:cubicBezTo>
                  <a:cubicBezTo>
                    <a:pt x="553" y="581"/>
                    <a:pt x="553" y="581"/>
                    <a:pt x="553" y="581"/>
                  </a:cubicBezTo>
                  <a:cubicBezTo>
                    <a:pt x="553" y="584"/>
                    <a:pt x="553" y="583"/>
                    <a:pt x="553" y="584"/>
                  </a:cubicBezTo>
                  <a:cubicBezTo>
                    <a:pt x="556" y="584"/>
                    <a:pt x="557" y="584"/>
                    <a:pt x="557" y="584"/>
                  </a:cubicBezTo>
                  <a:cubicBezTo>
                    <a:pt x="557" y="582"/>
                    <a:pt x="557" y="582"/>
                    <a:pt x="557" y="582"/>
                  </a:cubicBezTo>
                  <a:cubicBezTo>
                    <a:pt x="556" y="582"/>
                    <a:pt x="556" y="582"/>
                    <a:pt x="556" y="582"/>
                  </a:cubicBezTo>
                  <a:cubicBezTo>
                    <a:pt x="556" y="580"/>
                    <a:pt x="556" y="579"/>
                    <a:pt x="556" y="579"/>
                  </a:cubicBezTo>
                  <a:cubicBezTo>
                    <a:pt x="553" y="579"/>
                    <a:pt x="554" y="579"/>
                    <a:pt x="553" y="579"/>
                  </a:cubicBezTo>
                  <a:cubicBezTo>
                    <a:pt x="553" y="578"/>
                    <a:pt x="553" y="578"/>
                    <a:pt x="553" y="578"/>
                  </a:cubicBezTo>
                  <a:cubicBezTo>
                    <a:pt x="556" y="578"/>
                    <a:pt x="555" y="578"/>
                    <a:pt x="556" y="578"/>
                  </a:cubicBezTo>
                  <a:cubicBezTo>
                    <a:pt x="556" y="577"/>
                    <a:pt x="556" y="577"/>
                    <a:pt x="556" y="577"/>
                  </a:cubicBezTo>
                  <a:cubicBezTo>
                    <a:pt x="557" y="577"/>
                    <a:pt x="557" y="577"/>
                    <a:pt x="557" y="577"/>
                  </a:cubicBezTo>
                  <a:cubicBezTo>
                    <a:pt x="557" y="575"/>
                    <a:pt x="557" y="575"/>
                    <a:pt x="557" y="575"/>
                  </a:cubicBezTo>
                  <a:cubicBezTo>
                    <a:pt x="558" y="575"/>
                    <a:pt x="558" y="575"/>
                    <a:pt x="558" y="575"/>
                  </a:cubicBezTo>
                  <a:cubicBezTo>
                    <a:pt x="558" y="573"/>
                    <a:pt x="558" y="572"/>
                    <a:pt x="558" y="572"/>
                  </a:cubicBezTo>
                  <a:cubicBezTo>
                    <a:pt x="559" y="572"/>
                    <a:pt x="559" y="572"/>
                    <a:pt x="559" y="572"/>
                  </a:cubicBezTo>
                  <a:cubicBezTo>
                    <a:pt x="559" y="569"/>
                    <a:pt x="559" y="568"/>
                    <a:pt x="559" y="568"/>
                  </a:cubicBezTo>
                  <a:cubicBezTo>
                    <a:pt x="560" y="568"/>
                    <a:pt x="560" y="568"/>
                    <a:pt x="560" y="568"/>
                  </a:cubicBezTo>
                  <a:cubicBezTo>
                    <a:pt x="560" y="571"/>
                    <a:pt x="560" y="572"/>
                    <a:pt x="560" y="572"/>
                  </a:cubicBezTo>
                  <a:cubicBezTo>
                    <a:pt x="562" y="572"/>
                    <a:pt x="562" y="572"/>
                    <a:pt x="562" y="572"/>
                  </a:cubicBezTo>
                  <a:cubicBezTo>
                    <a:pt x="562" y="571"/>
                    <a:pt x="562" y="571"/>
                    <a:pt x="562" y="571"/>
                  </a:cubicBezTo>
                  <a:cubicBezTo>
                    <a:pt x="563" y="571"/>
                    <a:pt x="563" y="571"/>
                    <a:pt x="563" y="571"/>
                  </a:cubicBezTo>
                  <a:cubicBezTo>
                    <a:pt x="563" y="568"/>
                    <a:pt x="563" y="568"/>
                    <a:pt x="563" y="568"/>
                  </a:cubicBezTo>
                  <a:cubicBezTo>
                    <a:pt x="566" y="568"/>
                    <a:pt x="565" y="568"/>
                    <a:pt x="565" y="568"/>
                  </a:cubicBezTo>
                  <a:cubicBezTo>
                    <a:pt x="565" y="569"/>
                    <a:pt x="565" y="569"/>
                    <a:pt x="565" y="569"/>
                  </a:cubicBezTo>
                  <a:cubicBezTo>
                    <a:pt x="564" y="569"/>
                    <a:pt x="564" y="569"/>
                    <a:pt x="564" y="569"/>
                  </a:cubicBezTo>
                  <a:cubicBezTo>
                    <a:pt x="564" y="571"/>
                    <a:pt x="564" y="571"/>
                    <a:pt x="564" y="571"/>
                  </a:cubicBezTo>
                  <a:cubicBezTo>
                    <a:pt x="563" y="571"/>
                    <a:pt x="563" y="571"/>
                    <a:pt x="563" y="571"/>
                  </a:cubicBezTo>
                  <a:cubicBezTo>
                    <a:pt x="563" y="572"/>
                    <a:pt x="563" y="572"/>
                    <a:pt x="563" y="572"/>
                  </a:cubicBezTo>
                  <a:cubicBezTo>
                    <a:pt x="562" y="572"/>
                    <a:pt x="562" y="572"/>
                    <a:pt x="562" y="572"/>
                  </a:cubicBezTo>
                  <a:cubicBezTo>
                    <a:pt x="562" y="575"/>
                    <a:pt x="562" y="574"/>
                    <a:pt x="562" y="574"/>
                  </a:cubicBezTo>
                  <a:cubicBezTo>
                    <a:pt x="563" y="574"/>
                    <a:pt x="563" y="574"/>
                    <a:pt x="563" y="574"/>
                  </a:cubicBezTo>
                  <a:cubicBezTo>
                    <a:pt x="563" y="577"/>
                    <a:pt x="563" y="576"/>
                    <a:pt x="563" y="577"/>
                  </a:cubicBezTo>
                  <a:cubicBezTo>
                    <a:pt x="566" y="577"/>
                    <a:pt x="565" y="577"/>
                    <a:pt x="565" y="577"/>
                  </a:cubicBezTo>
                  <a:cubicBezTo>
                    <a:pt x="565" y="575"/>
                    <a:pt x="565" y="575"/>
                    <a:pt x="565" y="575"/>
                  </a:cubicBezTo>
                  <a:cubicBezTo>
                    <a:pt x="568" y="575"/>
                    <a:pt x="569" y="575"/>
                    <a:pt x="569" y="575"/>
                  </a:cubicBezTo>
                  <a:cubicBezTo>
                    <a:pt x="569" y="577"/>
                    <a:pt x="569" y="577"/>
                    <a:pt x="569" y="577"/>
                  </a:cubicBezTo>
                  <a:cubicBezTo>
                    <a:pt x="568" y="577"/>
                    <a:pt x="568" y="577"/>
                    <a:pt x="568" y="577"/>
                  </a:cubicBezTo>
                  <a:cubicBezTo>
                    <a:pt x="568" y="578"/>
                    <a:pt x="568" y="578"/>
                    <a:pt x="568" y="578"/>
                  </a:cubicBezTo>
                  <a:cubicBezTo>
                    <a:pt x="569" y="578"/>
                    <a:pt x="569" y="578"/>
                    <a:pt x="569" y="578"/>
                  </a:cubicBezTo>
                  <a:cubicBezTo>
                    <a:pt x="569" y="577"/>
                    <a:pt x="569" y="577"/>
                    <a:pt x="569" y="577"/>
                  </a:cubicBezTo>
                  <a:cubicBezTo>
                    <a:pt x="570" y="577"/>
                    <a:pt x="570" y="577"/>
                    <a:pt x="570" y="577"/>
                  </a:cubicBezTo>
                  <a:cubicBezTo>
                    <a:pt x="570" y="578"/>
                    <a:pt x="570" y="578"/>
                    <a:pt x="570" y="578"/>
                  </a:cubicBezTo>
                  <a:cubicBezTo>
                    <a:pt x="569" y="578"/>
                    <a:pt x="569" y="578"/>
                    <a:pt x="569" y="578"/>
                  </a:cubicBezTo>
                  <a:cubicBezTo>
                    <a:pt x="569" y="579"/>
                    <a:pt x="569" y="579"/>
                    <a:pt x="569" y="579"/>
                  </a:cubicBezTo>
                  <a:cubicBezTo>
                    <a:pt x="572" y="579"/>
                    <a:pt x="571" y="579"/>
                    <a:pt x="571" y="579"/>
                  </a:cubicBezTo>
                  <a:cubicBezTo>
                    <a:pt x="571" y="580"/>
                    <a:pt x="571" y="580"/>
                    <a:pt x="571" y="580"/>
                  </a:cubicBezTo>
                  <a:cubicBezTo>
                    <a:pt x="574" y="580"/>
                    <a:pt x="573" y="580"/>
                    <a:pt x="574" y="580"/>
                  </a:cubicBezTo>
                  <a:cubicBezTo>
                    <a:pt x="574" y="581"/>
                    <a:pt x="574" y="581"/>
                    <a:pt x="574" y="581"/>
                  </a:cubicBezTo>
                  <a:cubicBezTo>
                    <a:pt x="572" y="581"/>
                    <a:pt x="572" y="581"/>
                    <a:pt x="572" y="581"/>
                  </a:cubicBezTo>
                  <a:cubicBezTo>
                    <a:pt x="572" y="582"/>
                    <a:pt x="572" y="582"/>
                    <a:pt x="572" y="582"/>
                  </a:cubicBezTo>
                  <a:cubicBezTo>
                    <a:pt x="575" y="582"/>
                    <a:pt x="574" y="582"/>
                    <a:pt x="575" y="582"/>
                  </a:cubicBezTo>
                  <a:cubicBezTo>
                    <a:pt x="575" y="581"/>
                    <a:pt x="575" y="581"/>
                    <a:pt x="575" y="581"/>
                  </a:cubicBezTo>
                  <a:cubicBezTo>
                    <a:pt x="576" y="581"/>
                    <a:pt x="576" y="581"/>
                    <a:pt x="576" y="581"/>
                  </a:cubicBezTo>
                  <a:cubicBezTo>
                    <a:pt x="576" y="580"/>
                    <a:pt x="576" y="580"/>
                    <a:pt x="576" y="580"/>
                  </a:cubicBezTo>
                  <a:cubicBezTo>
                    <a:pt x="578" y="580"/>
                    <a:pt x="579" y="580"/>
                    <a:pt x="579" y="580"/>
                  </a:cubicBezTo>
                  <a:cubicBezTo>
                    <a:pt x="579" y="583"/>
                    <a:pt x="579" y="582"/>
                    <a:pt x="579" y="582"/>
                  </a:cubicBezTo>
                  <a:cubicBezTo>
                    <a:pt x="581" y="582"/>
                    <a:pt x="581" y="582"/>
                    <a:pt x="581" y="582"/>
                  </a:cubicBezTo>
                  <a:cubicBezTo>
                    <a:pt x="581" y="585"/>
                    <a:pt x="581" y="585"/>
                    <a:pt x="581" y="585"/>
                  </a:cubicBezTo>
                  <a:cubicBezTo>
                    <a:pt x="582" y="585"/>
                    <a:pt x="582" y="585"/>
                    <a:pt x="582" y="585"/>
                  </a:cubicBezTo>
                  <a:cubicBezTo>
                    <a:pt x="582" y="587"/>
                    <a:pt x="582" y="588"/>
                    <a:pt x="582" y="588"/>
                  </a:cubicBezTo>
                  <a:cubicBezTo>
                    <a:pt x="581" y="588"/>
                    <a:pt x="581" y="588"/>
                    <a:pt x="581" y="588"/>
                  </a:cubicBezTo>
                  <a:cubicBezTo>
                    <a:pt x="581" y="590"/>
                    <a:pt x="581" y="590"/>
                    <a:pt x="581" y="590"/>
                  </a:cubicBezTo>
                  <a:cubicBezTo>
                    <a:pt x="579" y="590"/>
                    <a:pt x="579" y="590"/>
                    <a:pt x="579" y="590"/>
                  </a:cubicBezTo>
                  <a:cubicBezTo>
                    <a:pt x="579" y="588"/>
                    <a:pt x="579" y="588"/>
                    <a:pt x="579" y="588"/>
                  </a:cubicBezTo>
                  <a:cubicBezTo>
                    <a:pt x="576" y="587"/>
                    <a:pt x="575" y="587"/>
                    <a:pt x="574" y="587"/>
                  </a:cubicBezTo>
                  <a:cubicBezTo>
                    <a:pt x="578" y="590"/>
                    <a:pt x="580" y="591"/>
                    <a:pt x="583" y="591"/>
                  </a:cubicBezTo>
                  <a:cubicBezTo>
                    <a:pt x="583" y="592"/>
                    <a:pt x="583" y="592"/>
                    <a:pt x="583" y="592"/>
                  </a:cubicBezTo>
                  <a:cubicBezTo>
                    <a:pt x="584" y="592"/>
                    <a:pt x="584" y="592"/>
                    <a:pt x="584" y="592"/>
                  </a:cubicBezTo>
                  <a:cubicBezTo>
                    <a:pt x="584" y="588"/>
                    <a:pt x="586" y="588"/>
                    <a:pt x="587" y="588"/>
                  </a:cubicBezTo>
                  <a:cubicBezTo>
                    <a:pt x="587" y="590"/>
                    <a:pt x="587" y="590"/>
                    <a:pt x="587" y="590"/>
                  </a:cubicBezTo>
                  <a:cubicBezTo>
                    <a:pt x="588" y="588"/>
                    <a:pt x="588" y="588"/>
                    <a:pt x="588" y="587"/>
                  </a:cubicBezTo>
                  <a:cubicBezTo>
                    <a:pt x="589" y="587"/>
                    <a:pt x="589" y="587"/>
                    <a:pt x="589" y="587"/>
                  </a:cubicBezTo>
                  <a:cubicBezTo>
                    <a:pt x="589" y="586"/>
                    <a:pt x="589" y="586"/>
                    <a:pt x="589" y="586"/>
                  </a:cubicBezTo>
                  <a:cubicBezTo>
                    <a:pt x="592" y="586"/>
                    <a:pt x="591" y="586"/>
                    <a:pt x="591" y="586"/>
                  </a:cubicBezTo>
                  <a:cubicBezTo>
                    <a:pt x="591" y="585"/>
                    <a:pt x="591" y="585"/>
                    <a:pt x="591" y="585"/>
                  </a:cubicBezTo>
                  <a:cubicBezTo>
                    <a:pt x="592" y="585"/>
                    <a:pt x="592" y="585"/>
                    <a:pt x="592" y="585"/>
                  </a:cubicBezTo>
                  <a:cubicBezTo>
                    <a:pt x="592" y="584"/>
                    <a:pt x="592" y="584"/>
                    <a:pt x="592" y="584"/>
                  </a:cubicBezTo>
                  <a:cubicBezTo>
                    <a:pt x="590" y="584"/>
                    <a:pt x="588" y="584"/>
                    <a:pt x="588" y="584"/>
                  </a:cubicBezTo>
                  <a:cubicBezTo>
                    <a:pt x="588" y="582"/>
                    <a:pt x="588" y="582"/>
                    <a:pt x="588" y="582"/>
                  </a:cubicBezTo>
                  <a:cubicBezTo>
                    <a:pt x="587" y="582"/>
                    <a:pt x="587" y="582"/>
                    <a:pt x="587" y="582"/>
                  </a:cubicBezTo>
                  <a:cubicBezTo>
                    <a:pt x="587" y="581"/>
                    <a:pt x="587" y="581"/>
                    <a:pt x="587" y="581"/>
                  </a:cubicBezTo>
                  <a:cubicBezTo>
                    <a:pt x="588" y="581"/>
                    <a:pt x="588" y="581"/>
                    <a:pt x="588" y="581"/>
                  </a:cubicBezTo>
                  <a:cubicBezTo>
                    <a:pt x="588" y="580"/>
                    <a:pt x="588" y="580"/>
                    <a:pt x="588" y="580"/>
                  </a:cubicBezTo>
                  <a:cubicBezTo>
                    <a:pt x="591" y="580"/>
                    <a:pt x="591" y="578"/>
                    <a:pt x="591" y="579"/>
                  </a:cubicBezTo>
                  <a:cubicBezTo>
                    <a:pt x="591" y="578"/>
                    <a:pt x="591" y="578"/>
                    <a:pt x="591" y="578"/>
                  </a:cubicBezTo>
                  <a:cubicBezTo>
                    <a:pt x="592" y="578"/>
                    <a:pt x="592" y="578"/>
                    <a:pt x="592" y="578"/>
                  </a:cubicBezTo>
                  <a:cubicBezTo>
                    <a:pt x="592" y="579"/>
                    <a:pt x="592" y="579"/>
                    <a:pt x="592" y="579"/>
                  </a:cubicBezTo>
                  <a:cubicBezTo>
                    <a:pt x="594" y="579"/>
                    <a:pt x="594" y="579"/>
                    <a:pt x="594" y="579"/>
                  </a:cubicBezTo>
                  <a:cubicBezTo>
                    <a:pt x="594" y="576"/>
                    <a:pt x="594" y="577"/>
                    <a:pt x="594" y="577"/>
                  </a:cubicBezTo>
                  <a:cubicBezTo>
                    <a:pt x="596" y="577"/>
                    <a:pt x="597" y="577"/>
                    <a:pt x="597" y="577"/>
                  </a:cubicBezTo>
                  <a:cubicBezTo>
                    <a:pt x="597" y="578"/>
                    <a:pt x="597" y="578"/>
                    <a:pt x="597" y="578"/>
                  </a:cubicBezTo>
                  <a:cubicBezTo>
                    <a:pt x="598" y="578"/>
                    <a:pt x="598" y="578"/>
                    <a:pt x="598" y="578"/>
                  </a:cubicBezTo>
                  <a:cubicBezTo>
                    <a:pt x="598" y="577"/>
                    <a:pt x="598" y="577"/>
                    <a:pt x="598" y="577"/>
                  </a:cubicBezTo>
                  <a:cubicBezTo>
                    <a:pt x="600" y="577"/>
                    <a:pt x="600" y="577"/>
                    <a:pt x="600" y="577"/>
                  </a:cubicBezTo>
                  <a:cubicBezTo>
                    <a:pt x="600" y="575"/>
                    <a:pt x="600" y="575"/>
                    <a:pt x="600" y="575"/>
                  </a:cubicBezTo>
                  <a:cubicBezTo>
                    <a:pt x="601" y="575"/>
                    <a:pt x="601" y="575"/>
                    <a:pt x="601" y="575"/>
                  </a:cubicBezTo>
                  <a:cubicBezTo>
                    <a:pt x="601" y="574"/>
                    <a:pt x="601" y="574"/>
                    <a:pt x="601" y="574"/>
                  </a:cubicBezTo>
                  <a:cubicBezTo>
                    <a:pt x="602" y="574"/>
                    <a:pt x="602" y="574"/>
                    <a:pt x="602" y="574"/>
                  </a:cubicBezTo>
                  <a:cubicBezTo>
                    <a:pt x="602" y="573"/>
                    <a:pt x="602" y="573"/>
                    <a:pt x="602" y="573"/>
                  </a:cubicBezTo>
                  <a:cubicBezTo>
                    <a:pt x="603" y="573"/>
                    <a:pt x="603" y="573"/>
                    <a:pt x="603" y="573"/>
                  </a:cubicBezTo>
                  <a:cubicBezTo>
                    <a:pt x="603" y="576"/>
                    <a:pt x="603" y="575"/>
                    <a:pt x="603" y="575"/>
                  </a:cubicBezTo>
                  <a:cubicBezTo>
                    <a:pt x="600" y="575"/>
                    <a:pt x="601" y="575"/>
                    <a:pt x="601" y="575"/>
                  </a:cubicBezTo>
                  <a:cubicBezTo>
                    <a:pt x="601" y="577"/>
                    <a:pt x="601" y="577"/>
                    <a:pt x="601" y="577"/>
                  </a:cubicBezTo>
                  <a:cubicBezTo>
                    <a:pt x="604" y="577"/>
                    <a:pt x="605" y="575"/>
                    <a:pt x="606" y="575"/>
                  </a:cubicBezTo>
                  <a:cubicBezTo>
                    <a:pt x="606" y="573"/>
                    <a:pt x="606" y="573"/>
                    <a:pt x="606" y="573"/>
                  </a:cubicBezTo>
                  <a:cubicBezTo>
                    <a:pt x="608" y="573"/>
                    <a:pt x="610" y="573"/>
                    <a:pt x="610" y="573"/>
                  </a:cubicBezTo>
                  <a:cubicBezTo>
                    <a:pt x="610" y="572"/>
                    <a:pt x="610" y="572"/>
                    <a:pt x="610" y="572"/>
                  </a:cubicBezTo>
                  <a:cubicBezTo>
                    <a:pt x="611" y="572"/>
                    <a:pt x="611" y="572"/>
                    <a:pt x="611" y="572"/>
                  </a:cubicBezTo>
                  <a:cubicBezTo>
                    <a:pt x="611" y="571"/>
                    <a:pt x="611" y="571"/>
                    <a:pt x="611" y="571"/>
                  </a:cubicBezTo>
                  <a:cubicBezTo>
                    <a:pt x="613" y="571"/>
                    <a:pt x="613" y="571"/>
                    <a:pt x="613" y="571"/>
                  </a:cubicBezTo>
                  <a:cubicBezTo>
                    <a:pt x="613" y="568"/>
                    <a:pt x="613" y="568"/>
                    <a:pt x="613" y="568"/>
                  </a:cubicBezTo>
                  <a:cubicBezTo>
                    <a:pt x="615" y="568"/>
                    <a:pt x="615" y="568"/>
                    <a:pt x="615" y="568"/>
                  </a:cubicBezTo>
                  <a:cubicBezTo>
                    <a:pt x="615" y="569"/>
                    <a:pt x="615" y="569"/>
                    <a:pt x="615" y="569"/>
                  </a:cubicBezTo>
                  <a:cubicBezTo>
                    <a:pt x="618" y="569"/>
                    <a:pt x="619" y="569"/>
                    <a:pt x="620" y="569"/>
                  </a:cubicBezTo>
                  <a:cubicBezTo>
                    <a:pt x="620" y="572"/>
                    <a:pt x="620" y="571"/>
                    <a:pt x="620" y="572"/>
                  </a:cubicBezTo>
                  <a:cubicBezTo>
                    <a:pt x="621" y="572"/>
                    <a:pt x="621" y="572"/>
                    <a:pt x="621" y="572"/>
                  </a:cubicBezTo>
                  <a:cubicBezTo>
                    <a:pt x="621" y="573"/>
                    <a:pt x="621" y="573"/>
                    <a:pt x="621" y="573"/>
                  </a:cubicBezTo>
                  <a:cubicBezTo>
                    <a:pt x="622" y="573"/>
                    <a:pt x="622" y="573"/>
                    <a:pt x="622" y="573"/>
                  </a:cubicBezTo>
                  <a:cubicBezTo>
                    <a:pt x="622" y="574"/>
                    <a:pt x="622" y="574"/>
                    <a:pt x="622" y="574"/>
                  </a:cubicBezTo>
                  <a:cubicBezTo>
                    <a:pt x="623" y="574"/>
                    <a:pt x="623" y="574"/>
                    <a:pt x="623" y="574"/>
                  </a:cubicBezTo>
                  <a:cubicBezTo>
                    <a:pt x="623" y="577"/>
                    <a:pt x="623" y="576"/>
                    <a:pt x="623" y="577"/>
                  </a:cubicBezTo>
                  <a:cubicBezTo>
                    <a:pt x="625" y="577"/>
                    <a:pt x="625" y="577"/>
                    <a:pt x="625" y="577"/>
                  </a:cubicBezTo>
                  <a:cubicBezTo>
                    <a:pt x="625" y="575"/>
                    <a:pt x="625" y="575"/>
                    <a:pt x="625" y="575"/>
                  </a:cubicBezTo>
                  <a:cubicBezTo>
                    <a:pt x="626" y="575"/>
                    <a:pt x="626" y="575"/>
                    <a:pt x="626" y="575"/>
                  </a:cubicBezTo>
                  <a:cubicBezTo>
                    <a:pt x="626" y="573"/>
                    <a:pt x="626" y="573"/>
                    <a:pt x="626" y="573"/>
                  </a:cubicBezTo>
                  <a:cubicBezTo>
                    <a:pt x="627" y="573"/>
                    <a:pt x="627" y="573"/>
                    <a:pt x="627" y="573"/>
                  </a:cubicBezTo>
                  <a:cubicBezTo>
                    <a:pt x="627" y="572"/>
                    <a:pt x="627" y="572"/>
                    <a:pt x="627" y="572"/>
                  </a:cubicBezTo>
                  <a:cubicBezTo>
                    <a:pt x="630" y="572"/>
                    <a:pt x="629" y="572"/>
                    <a:pt x="629" y="572"/>
                  </a:cubicBezTo>
                  <a:cubicBezTo>
                    <a:pt x="629" y="569"/>
                    <a:pt x="629" y="568"/>
                    <a:pt x="629" y="568"/>
                  </a:cubicBezTo>
                  <a:cubicBezTo>
                    <a:pt x="630" y="568"/>
                    <a:pt x="630" y="568"/>
                    <a:pt x="630" y="568"/>
                  </a:cubicBezTo>
                  <a:cubicBezTo>
                    <a:pt x="630" y="565"/>
                    <a:pt x="630" y="566"/>
                    <a:pt x="630" y="566"/>
                  </a:cubicBezTo>
                  <a:cubicBezTo>
                    <a:pt x="632" y="566"/>
                    <a:pt x="632" y="566"/>
                    <a:pt x="632" y="566"/>
                  </a:cubicBezTo>
                  <a:cubicBezTo>
                    <a:pt x="632" y="565"/>
                    <a:pt x="632" y="565"/>
                    <a:pt x="632" y="565"/>
                  </a:cubicBezTo>
                  <a:cubicBezTo>
                    <a:pt x="633" y="565"/>
                    <a:pt x="633" y="565"/>
                    <a:pt x="633" y="565"/>
                  </a:cubicBezTo>
                  <a:cubicBezTo>
                    <a:pt x="633" y="563"/>
                    <a:pt x="633" y="563"/>
                    <a:pt x="633" y="563"/>
                  </a:cubicBezTo>
                  <a:cubicBezTo>
                    <a:pt x="634" y="563"/>
                    <a:pt x="634" y="563"/>
                    <a:pt x="634" y="563"/>
                  </a:cubicBezTo>
                  <a:cubicBezTo>
                    <a:pt x="634" y="562"/>
                    <a:pt x="634" y="562"/>
                    <a:pt x="634" y="562"/>
                  </a:cubicBezTo>
                  <a:cubicBezTo>
                    <a:pt x="635" y="562"/>
                    <a:pt x="635" y="562"/>
                    <a:pt x="635" y="562"/>
                  </a:cubicBezTo>
                  <a:cubicBezTo>
                    <a:pt x="635" y="561"/>
                    <a:pt x="635" y="561"/>
                    <a:pt x="635" y="561"/>
                  </a:cubicBezTo>
                  <a:cubicBezTo>
                    <a:pt x="634" y="561"/>
                    <a:pt x="634" y="561"/>
                    <a:pt x="634" y="561"/>
                  </a:cubicBezTo>
                  <a:cubicBezTo>
                    <a:pt x="634" y="560"/>
                    <a:pt x="634" y="560"/>
                    <a:pt x="634" y="560"/>
                  </a:cubicBezTo>
                  <a:cubicBezTo>
                    <a:pt x="635" y="560"/>
                    <a:pt x="635" y="560"/>
                    <a:pt x="635" y="560"/>
                  </a:cubicBezTo>
                  <a:cubicBezTo>
                    <a:pt x="635" y="557"/>
                    <a:pt x="635" y="558"/>
                    <a:pt x="635" y="558"/>
                  </a:cubicBezTo>
                  <a:cubicBezTo>
                    <a:pt x="636" y="558"/>
                    <a:pt x="636" y="558"/>
                    <a:pt x="636" y="558"/>
                  </a:cubicBezTo>
                  <a:cubicBezTo>
                    <a:pt x="636" y="556"/>
                    <a:pt x="636" y="556"/>
                    <a:pt x="636" y="556"/>
                  </a:cubicBezTo>
                  <a:cubicBezTo>
                    <a:pt x="638" y="556"/>
                    <a:pt x="638" y="556"/>
                    <a:pt x="638" y="556"/>
                  </a:cubicBezTo>
                  <a:cubicBezTo>
                    <a:pt x="638" y="555"/>
                    <a:pt x="638" y="555"/>
                    <a:pt x="638" y="555"/>
                  </a:cubicBezTo>
                  <a:cubicBezTo>
                    <a:pt x="640" y="555"/>
                    <a:pt x="640" y="555"/>
                    <a:pt x="640" y="555"/>
                  </a:cubicBezTo>
                  <a:cubicBezTo>
                    <a:pt x="640" y="554"/>
                    <a:pt x="640" y="554"/>
                    <a:pt x="640" y="554"/>
                  </a:cubicBezTo>
                  <a:cubicBezTo>
                    <a:pt x="643" y="554"/>
                    <a:pt x="642" y="554"/>
                    <a:pt x="642" y="554"/>
                  </a:cubicBezTo>
                  <a:cubicBezTo>
                    <a:pt x="642" y="550"/>
                    <a:pt x="645" y="552"/>
                    <a:pt x="645" y="552"/>
                  </a:cubicBezTo>
                  <a:cubicBezTo>
                    <a:pt x="645" y="550"/>
                    <a:pt x="645" y="550"/>
                    <a:pt x="645" y="550"/>
                  </a:cubicBezTo>
                  <a:cubicBezTo>
                    <a:pt x="647" y="550"/>
                    <a:pt x="647" y="550"/>
                    <a:pt x="647" y="550"/>
                  </a:cubicBezTo>
                  <a:cubicBezTo>
                    <a:pt x="647" y="549"/>
                    <a:pt x="647" y="549"/>
                    <a:pt x="647" y="549"/>
                  </a:cubicBezTo>
                  <a:cubicBezTo>
                    <a:pt x="650" y="549"/>
                    <a:pt x="650" y="549"/>
                    <a:pt x="651" y="549"/>
                  </a:cubicBezTo>
                  <a:cubicBezTo>
                    <a:pt x="651" y="548"/>
                    <a:pt x="651" y="548"/>
                    <a:pt x="651" y="548"/>
                  </a:cubicBezTo>
                  <a:cubicBezTo>
                    <a:pt x="647" y="548"/>
                    <a:pt x="646" y="550"/>
                    <a:pt x="645" y="549"/>
                  </a:cubicBezTo>
                  <a:cubicBezTo>
                    <a:pt x="645" y="550"/>
                    <a:pt x="645" y="550"/>
                    <a:pt x="645" y="550"/>
                  </a:cubicBezTo>
                  <a:cubicBezTo>
                    <a:pt x="642" y="550"/>
                    <a:pt x="643" y="550"/>
                    <a:pt x="642" y="550"/>
                  </a:cubicBezTo>
                  <a:cubicBezTo>
                    <a:pt x="642" y="552"/>
                    <a:pt x="642" y="552"/>
                    <a:pt x="642" y="552"/>
                  </a:cubicBezTo>
                  <a:cubicBezTo>
                    <a:pt x="639" y="553"/>
                    <a:pt x="638" y="555"/>
                    <a:pt x="636" y="554"/>
                  </a:cubicBezTo>
                  <a:cubicBezTo>
                    <a:pt x="636" y="555"/>
                    <a:pt x="636" y="555"/>
                    <a:pt x="636" y="555"/>
                  </a:cubicBezTo>
                  <a:cubicBezTo>
                    <a:pt x="634" y="555"/>
                    <a:pt x="634" y="555"/>
                    <a:pt x="634" y="555"/>
                  </a:cubicBezTo>
                  <a:cubicBezTo>
                    <a:pt x="634" y="552"/>
                    <a:pt x="634" y="553"/>
                    <a:pt x="634" y="553"/>
                  </a:cubicBezTo>
                  <a:cubicBezTo>
                    <a:pt x="633" y="553"/>
                    <a:pt x="633" y="553"/>
                    <a:pt x="633" y="553"/>
                  </a:cubicBezTo>
                  <a:cubicBezTo>
                    <a:pt x="633" y="554"/>
                    <a:pt x="633" y="554"/>
                    <a:pt x="633" y="554"/>
                  </a:cubicBezTo>
                  <a:cubicBezTo>
                    <a:pt x="630" y="554"/>
                    <a:pt x="631" y="554"/>
                    <a:pt x="630" y="554"/>
                  </a:cubicBezTo>
                  <a:cubicBezTo>
                    <a:pt x="630" y="553"/>
                    <a:pt x="630" y="553"/>
                    <a:pt x="630" y="553"/>
                  </a:cubicBezTo>
                  <a:cubicBezTo>
                    <a:pt x="629" y="553"/>
                    <a:pt x="629" y="553"/>
                    <a:pt x="629" y="553"/>
                  </a:cubicBezTo>
                  <a:cubicBezTo>
                    <a:pt x="629" y="552"/>
                    <a:pt x="629" y="552"/>
                    <a:pt x="629" y="552"/>
                  </a:cubicBezTo>
                  <a:cubicBezTo>
                    <a:pt x="630" y="552"/>
                    <a:pt x="630" y="552"/>
                    <a:pt x="630" y="552"/>
                  </a:cubicBezTo>
                  <a:cubicBezTo>
                    <a:pt x="630" y="550"/>
                    <a:pt x="630" y="550"/>
                    <a:pt x="630" y="550"/>
                  </a:cubicBezTo>
                  <a:cubicBezTo>
                    <a:pt x="632" y="550"/>
                    <a:pt x="632" y="550"/>
                    <a:pt x="632" y="550"/>
                  </a:cubicBezTo>
                  <a:cubicBezTo>
                    <a:pt x="632" y="549"/>
                    <a:pt x="632" y="549"/>
                    <a:pt x="632" y="549"/>
                  </a:cubicBezTo>
                  <a:cubicBezTo>
                    <a:pt x="630" y="549"/>
                    <a:pt x="630" y="549"/>
                    <a:pt x="630" y="549"/>
                  </a:cubicBezTo>
                  <a:cubicBezTo>
                    <a:pt x="630" y="548"/>
                    <a:pt x="630" y="548"/>
                    <a:pt x="630" y="548"/>
                  </a:cubicBezTo>
                  <a:cubicBezTo>
                    <a:pt x="632" y="548"/>
                    <a:pt x="632" y="548"/>
                    <a:pt x="632" y="548"/>
                  </a:cubicBezTo>
                  <a:cubicBezTo>
                    <a:pt x="632" y="545"/>
                    <a:pt x="632" y="546"/>
                    <a:pt x="632" y="546"/>
                  </a:cubicBezTo>
                  <a:cubicBezTo>
                    <a:pt x="633" y="546"/>
                    <a:pt x="633" y="546"/>
                    <a:pt x="633" y="546"/>
                  </a:cubicBezTo>
                  <a:cubicBezTo>
                    <a:pt x="633" y="544"/>
                    <a:pt x="633" y="544"/>
                    <a:pt x="633" y="544"/>
                  </a:cubicBezTo>
                  <a:cubicBezTo>
                    <a:pt x="636" y="544"/>
                    <a:pt x="635" y="544"/>
                    <a:pt x="635" y="544"/>
                  </a:cubicBezTo>
                  <a:cubicBezTo>
                    <a:pt x="635" y="546"/>
                    <a:pt x="635" y="546"/>
                    <a:pt x="635" y="546"/>
                  </a:cubicBezTo>
                  <a:cubicBezTo>
                    <a:pt x="636" y="544"/>
                    <a:pt x="637" y="545"/>
                    <a:pt x="638" y="544"/>
                  </a:cubicBezTo>
                  <a:cubicBezTo>
                    <a:pt x="638" y="547"/>
                    <a:pt x="638" y="547"/>
                    <a:pt x="638" y="547"/>
                  </a:cubicBezTo>
                  <a:cubicBezTo>
                    <a:pt x="642" y="547"/>
                    <a:pt x="644" y="547"/>
                    <a:pt x="646" y="547"/>
                  </a:cubicBezTo>
                  <a:cubicBezTo>
                    <a:pt x="646" y="544"/>
                    <a:pt x="646" y="544"/>
                    <a:pt x="646" y="543"/>
                  </a:cubicBezTo>
                  <a:cubicBezTo>
                    <a:pt x="647" y="543"/>
                    <a:pt x="647" y="543"/>
                    <a:pt x="647" y="543"/>
                  </a:cubicBezTo>
                  <a:cubicBezTo>
                    <a:pt x="647" y="542"/>
                    <a:pt x="647" y="542"/>
                    <a:pt x="647" y="542"/>
                  </a:cubicBezTo>
                  <a:cubicBezTo>
                    <a:pt x="646" y="542"/>
                    <a:pt x="646" y="542"/>
                    <a:pt x="646" y="542"/>
                  </a:cubicBezTo>
                  <a:cubicBezTo>
                    <a:pt x="646" y="539"/>
                    <a:pt x="646" y="540"/>
                    <a:pt x="646" y="540"/>
                  </a:cubicBezTo>
                  <a:cubicBezTo>
                    <a:pt x="642" y="540"/>
                    <a:pt x="642" y="538"/>
                    <a:pt x="642" y="537"/>
                  </a:cubicBezTo>
                  <a:cubicBezTo>
                    <a:pt x="641" y="537"/>
                    <a:pt x="641" y="537"/>
                    <a:pt x="641" y="537"/>
                  </a:cubicBezTo>
                  <a:cubicBezTo>
                    <a:pt x="641" y="535"/>
                    <a:pt x="641" y="535"/>
                    <a:pt x="641" y="535"/>
                  </a:cubicBezTo>
                  <a:cubicBezTo>
                    <a:pt x="644" y="535"/>
                    <a:pt x="643" y="535"/>
                    <a:pt x="643" y="535"/>
                  </a:cubicBezTo>
                  <a:cubicBezTo>
                    <a:pt x="643" y="536"/>
                    <a:pt x="643" y="536"/>
                    <a:pt x="643" y="536"/>
                  </a:cubicBezTo>
                  <a:cubicBezTo>
                    <a:pt x="647" y="536"/>
                    <a:pt x="648" y="536"/>
                    <a:pt x="649" y="536"/>
                  </a:cubicBezTo>
                  <a:cubicBezTo>
                    <a:pt x="649" y="537"/>
                    <a:pt x="649" y="537"/>
                    <a:pt x="649" y="537"/>
                  </a:cubicBezTo>
                  <a:cubicBezTo>
                    <a:pt x="653" y="537"/>
                    <a:pt x="651" y="540"/>
                    <a:pt x="652" y="540"/>
                  </a:cubicBezTo>
                  <a:cubicBezTo>
                    <a:pt x="655" y="540"/>
                    <a:pt x="654" y="540"/>
                    <a:pt x="654" y="540"/>
                  </a:cubicBezTo>
                  <a:cubicBezTo>
                    <a:pt x="654" y="542"/>
                    <a:pt x="654" y="542"/>
                    <a:pt x="654" y="542"/>
                  </a:cubicBezTo>
                  <a:cubicBezTo>
                    <a:pt x="658" y="542"/>
                    <a:pt x="659" y="544"/>
                    <a:pt x="660" y="543"/>
                  </a:cubicBezTo>
                  <a:cubicBezTo>
                    <a:pt x="660" y="542"/>
                    <a:pt x="660" y="542"/>
                    <a:pt x="660" y="542"/>
                  </a:cubicBezTo>
                  <a:cubicBezTo>
                    <a:pt x="659" y="542"/>
                    <a:pt x="659" y="542"/>
                    <a:pt x="659" y="542"/>
                  </a:cubicBezTo>
                  <a:cubicBezTo>
                    <a:pt x="659" y="539"/>
                    <a:pt x="659" y="540"/>
                    <a:pt x="659" y="540"/>
                  </a:cubicBezTo>
                  <a:cubicBezTo>
                    <a:pt x="660" y="540"/>
                    <a:pt x="660" y="540"/>
                    <a:pt x="660" y="540"/>
                  </a:cubicBezTo>
                  <a:cubicBezTo>
                    <a:pt x="660" y="539"/>
                    <a:pt x="660" y="539"/>
                    <a:pt x="660" y="539"/>
                  </a:cubicBezTo>
                  <a:cubicBezTo>
                    <a:pt x="659" y="540"/>
                    <a:pt x="658" y="540"/>
                    <a:pt x="658" y="540"/>
                  </a:cubicBezTo>
                  <a:cubicBezTo>
                    <a:pt x="658" y="537"/>
                    <a:pt x="658" y="538"/>
                    <a:pt x="658" y="537"/>
                  </a:cubicBezTo>
                  <a:cubicBezTo>
                    <a:pt x="657" y="537"/>
                    <a:pt x="657" y="537"/>
                    <a:pt x="657" y="537"/>
                  </a:cubicBezTo>
                  <a:cubicBezTo>
                    <a:pt x="657" y="536"/>
                    <a:pt x="657" y="536"/>
                    <a:pt x="657" y="536"/>
                  </a:cubicBezTo>
                  <a:cubicBezTo>
                    <a:pt x="655" y="536"/>
                    <a:pt x="655" y="536"/>
                    <a:pt x="655" y="536"/>
                  </a:cubicBezTo>
                  <a:cubicBezTo>
                    <a:pt x="655" y="535"/>
                    <a:pt x="655" y="535"/>
                    <a:pt x="655" y="535"/>
                  </a:cubicBezTo>
                  <a:cubicBezTo>
                    <a:pt x="654" y="535"/>
                    <a:pt x="654" y="535"/>
                    <a:pt x="654" y="535"/>
                  </a:cubicBezTo>
                  <a:cubicBezTo>
                    <a:pt x="654" y="534"/>
                    <a:pt x="654" y="534"/>
                    <a:pt x="654" y="534"/>
                  </a:cubicBezTo>
                  <a:cubicBezTo>
                    <a:pt x="655" y="534"/>
                    <a:pt x="655" y="534"/>
                    <a:pt x="655" y="534"/>
                  </a:cubicBezTo>
                  <a:cubicBezTo>
                    <a:pt x="655" y="533"/>
                    <a:pt x="655" y="533"/>
                    <a:pt x="655" y="533"/>
                  </a:cubicBezTo>
                  <a:cubicBezTo>
                    <a:pt x="654" y="533"/>
                    <a:pt x="654" y="533"/>
                    <a:pt x="654" y="533"/>
                  </a:cubicBezTo>
                  <a:cubicBezTo>
                    <a:pt x="654" y="531"/>
                    <a:pt x="654" y="531"/>
                    <a:pt x="654" y="531"/>
                  </a:cubicBezTo>
                  <a:cubicBezTo>
                    <a:pt x="653" y="531"/>
                    <a:pt x="653" y="531"/>
                    <a:pt x="653" y="531"/>
                  </a:cubicBezTo>
                  <a:cubicBezTo>
                    <a:pt x="653" y="529"/>
                    <a:pt x="653" y="527"/>
                    <a:pt x="653" y="527"/>
                  </a:cubicBezTo>
                  <a:cubicBezTo>
                    <a:pt x="654" y="527"/>
                    <a:pt x="654" y="527"/>
                    <a:pt x="654" y="527"/>
                  </a:cubicBezTo>
                  <a:cubicBezTo>
                    <a:pt x="654" y="524"/>
                    <a:pt x="654" y="525"/>
                    <a:pt x="654" y="524"/>
                  </a:cubicBezTo>
                  <a:cubicBezTo>
                    <a:pt x="653" y="524"/>
                    <a:pt x="653" y="524"/>
                    <a:pt x="653" y="524"/>
                  </a:cubicBezTo>
                  <a:cubicBezTo>
                    <a:pt x="653" y="522"/>
                    <a:pt x="653" y="522"/>
                    <a:pt x="653" y="522"/>
                  </a:cubicBezTo>
                  <a:cubicBezTo>
                    <a:pt x="652" y="522"/>
                    <a:pt x="652" y="522"/>
                    <a:pt x="652" y="522"/>
                  </a:cubicBezTo>
                  <a:cubicBezTo>
                    <a:pt x="652" y="521"/>
                    <a:pt x="652" y="521"/>
                    <a:pt x="652" y="521"/>
                  </a:cubicBezTo>
                  <a:cubicBezTo>
                    <a:pt x="651" y="521"/>
                    <a:pt x="651" y="521"/>
                    <a:pt x="651" y="521"/>
                  </a:cubicBezTo>
                  <a:cubicBezTo>
                    <a:pt x="651" y="518"/>
                    <a:pt x="651" y="517"/>
                    <a:pt x="651" y="517"/>
                  </a:cubicBezTo>
                  <a:cubicBezTo>
                    <a:pt x="653" y="517"/>
                    <a:pt x="653" y="517"/>
                    <a:pt x="653" y="517"/>
                  </a:cubicBezTo>
                  <a:cubicBezTo>
                    <a:pt x="653" y="516"/>
                    <a:pt x="653" y="516"/>
                    <a:pt x="653" y="516"/>
                  </a:cubicBezTo>
                  <a:cubicBezTo>
                    <a:pt x="652" y="516"/>
                    <a:pt x="652" y="516"/>
                    <a:pt x="652" y="516"/>
                  </a:cubicBezTo>
                  <a:cubicBezTo>
                    <a:pt x="652" y="512"/>
                    <a:pt x="649" y="514"/>
                    <a:pt x="649" y="514"/>
                  </a:cubicBezTo>
                  <a:cubicBezTo>
                    <a:pt x="649" y="512"/>
                    <a:pt x="649" y="512"/>
                    <a:pt x="649" y="512"/>
                  </a:cubicBezTo>
                  <a:cubicBezTo>
                    <a:pt x="652" y="512"/>
                    <a:pt x="651" y="512"/>
                    <a:pt x="652" y="512"/>
                  </a:cubicBezTo>
                  <a:cubicBezTo>
                    <a:pt x="652" y="514"/>
                    <a:pt x="652" y="514"/>
                    <a:pt x="652" y="514"/>
                  </a:cubicBezTo>
                  <a:cubicBezTo>
                    <a:pt x="655" y="514"/>
                    <a:pt x="654" y="514"/>
                    <a:pt x="654" y="514"/>
                  </a:cubicBezTo>
                  <a:cubicBezTo>
                    <a:pt x="654" y="517"/>
                    <a:pt x="654" y="518"/>
                    <a:pt x="654" y="518"/>
                  </a:cubicBezTo>
                  <a:cubicBezTo>
                    <a:pt x="655" y="518"/>
                    <a:pt x="655" y="518"/>
                    <a:pt x="655" y="518"/>
                  </a:cubicBezTo>
                  <a:cubicBezTo>
                    <a:pt x="655" y="521"/>
                    <a:pt x="655" y="522"/>
                    <a:pt x="655" y="522"/>
                  </a:cubicBezTo>
                  <a:cubicBezTo>
                    <a:pt x="657" y="522"/>
                    <a:pt x="657" y="522"/>
                    <a:pt x="657" y="522"/>
                  </a:cubicBezTo>
                  <a:cubicBezTo>
                    <a:pt x="657" y="525"/>
                    <a:pt x="657" y="525"/>
                    <a:pt x="657" y="526"/>
                  </a:cubicBezTo>
                  <a:cubicBezTo>
                    <a:pt x="658" y="526"/>
                    <a:pt x="658" y="526"/>
                    <a:pt x="658" y="526"/>
                  </a:cubicBezTo>
                  <a:cubicBezTo>
                    <a:pt x="658" y="528"/>
                    <a:pt x="658" y="530"/>
                    <a:pt x="658" y="530"/>
                  </a:cubicBezTo>
                  <a:cubicBezTo>
                    <a:pt x="659" y="530"/>
                    <a:pt x="659" y="530"/>
                    <a:pt x="659" y="530"/>
                  </a:cubicBezTo>
                  <a:cubicBezTo>
                    <a:pt x="659" y="533"/>
                    <a:pt x="659" y="532"/>
                    <a:pt x="659" y="533"/>
                  </a:cubicBezTo>
                  <a:cubicBezTo>
                    <a:pt x="660" y="533"/>
                    <a:pt x="660" y="533"/>
                    <a:pt x="660" y="533"/>
                  </a:cubicBezTo>
                  <a:cubicBezTo>
                    <a:pt x="660" y="534"/>
                    <a:pt x="660" y="534"/>
                    <a:pt x="660" y="534"/>
                  </a:cubicBezTo>
                  <a:cubicBezTo>
                    <a:pt x="661" y="534"/>
                    <a:pt x="661" y="534"/>
                    <a:pt x="661" y="534"/>
                  </a:cubicBezTo>
                  <a:cubicBezTo>
                    <a:pt x="661" y="535"/>
                    <a:pt x="661" y="535"/>
                    <a:pt x="661" y="535"/>
                  </a:cubicBezTo>
                  <a:cubicBezTo>
                    <a:pt x="664" y="535"/>
                    <a:pt x="663" y="535"/>
                    <a:pt x="664" y="535"/>
                  </a:cubicBezTo>
                  <a:cubicBezTo>
                    <a:pt x="664" y="536"/>
                    <a:pt x="664" y="536"/>
                    <a:pt x="664" y="536"/>
                  </a:cubicBezTo>
                  <a:cubicBezTo>
                    <a:pt x="666" y="536"/>
                    <a:pt x="666" y="538"/>
                    <a:pt x="666" y="537"/>
                  </a:cubicBezTo>
                  <a:cubicBezTo>
                    <a:pt x="666" y="536"/>
                    <a:pt x="666" y="536"/>
                    <a:pt x="666" y="536"/>
                  </a:cubicBezTo>
                  <a:cubicBezTo>
                    <a:pt x="667" y="536"/>
                    <a:pt x="667" y="536"/>
                    <a:pt x="667" y="536"/>
                  </a:cubicBezTo>
                  <a:cubicBezTo>
                    <a:pt x="667" y="537"/>
                    <a:pt x="667" y="537"/>
                    <a:pt x="667" y="537"/>
                  </a:cubicBezTo>
                  <a:cubicBezTo>
                    <a:pt x="668" y="537"/>
                    <a:pt x="668" y="537"/>
                    <a:pt x="668" y="537"/>
                  </a:cubicBezTo>
                  <a:cubicBezTo>
                    <a:pt x="668" y="536"/>
                    <a:pt x="668" y="536"/>
                    <a:pt x="668" y="536"/>
                  </a:cubicBezTo>
                  <a:cubicBezTo>
                    <a:pt x="671" y="536"/>
                    <a:pt x="670" y="536"/>
                    <a:pt x="671" y="536"/>
                  </a:cubicBezTo>
                  <a:cubicBezTo>
                    <a:pt x="671" y="537"/>
                    <a:pt x="671" y="537"/>
                    <a:pt x="671" y="537"/>
                  </a:cubicBezTo>
                  <a:cubicBezTo>
                    <a:pt x="674" y="537"/>
                    <a:pt x="676" y="537"/>
                    <a:pt x="677" y="537"/>
                  </a:cubicBezTo>
                  <a:cubicBezTo>
                    <a:pt x="677" y="536"/>
                    <a:pt x="677" y="536"/>
                    <a:pt x="677" y="536"/>
                  </a:cubicBezTo>
                  <a:cubicBezTo>
                    <a:pt x="680" y="536"/>
                    <a:pt x="682" y="536"/>
                    <a:pt x="683" y="536"/>
                  </a:cubicBezTo>
                  <a:cubicBezTo>
                    <a:pt x="683" y="535"/>
                    <a:pt x="683" y="535"/>
                    <a:pt x="683" y="535"/>
                  </a:cubicBezTo>
                  <a:cubicBezTo>
                    <a:pt x="684" y="535"/>
                    <a:pt x="684" y="535"/>
                    <a:pt x="684" y="535"/>
                  </a:cubicBezTo>
                  <a:cubicBezTo>
                    <a:pt x="684" y="532"/>
                    <a:pt x="684" y="533"/>
                    <a:pt x="684" y="533"/>
                  </a:cubicBezTo>
                  <a:cubicBezTo>
                    <a:pt x="683" y="533"/>
                    <a:pt x="683" y="533"/>
                    <a:pt x="683" y="533"/>
                  </a:cubicBezTo>
                  <a:cubicBezTo>
                    <a:pt x="683" y="530"/>
                    <a:pt x="683" y="529"/>
                    <a:pt x="683" y="529"/>
                  </a:cubicBezTo>
                  <a:cubicBezTo>
                    <a:pt x="681" y="529"/>
                    <a:pt x="681" y="529"/>
                    <a:pt x="681" y="529"/>
                  </a:cubicBezTo>
                  <a:cubicBezTo>
                    <a:pt x="681" y="528"/>
                    <a:pt x="681" y="528"/>
                    <a:pt x="681" y="528"/>
                  </a:cubicBezTo>
                  <a:cubicBezTo>
                    <a:pt x="680" y="528"/>
                    <a:pt x="680" y="528"/>
                    <a:pt x="680" y="528"/>
                  </a:cubicBezTo>
                  <a:cubicBezTo>
                    <a:pt x="680" y="525"/>
                    <a:pt x="680" y="524"/>
                    <a:pt x="680" y="523"/>
                  </a:cubicBezTo>
                  <a:cubicBezTo>
                    <a:pt x="683" y="523"/>
                    <a:pt x="682" y="523"/>
                    <a:pt x="683" y="523"/>
                  </a:cubicBezTo>
                  <a:cubicBezTo>
                    <a:pt x="683" y="524"/>
                    <a:pt x="683" y="524"/>
                    <a:pt x="683" y="524"/>
                  </a:cubicBezTo>
                  <a:cubicBezTo>
                    <a:pt x="681" y="524"/>
                    <a:pt x="681" y="524"/>
                    <a:pt x="681" y="524"/>
                  </a:cubicBezTo>
                  <a:cubicBezTo>
                    <a:pt x="681" y="526"/>
                    <a:pt x="681" y="526"/>
                    <a:pt x="681" y="526"/>
                  </a:cubicBezTo>
                  <a:cubicBezTo>
                    <a:pt x="683" y="526"/>
                    <a:pt x="683" y="526"/>
                    <a:pt x="683" y="526"/>
                  </a:cubicBezTo>
                  <a:cubicBezTo>
                    <a:pt x="683" y="524"/>
                    <a:pt x="683" y="524"/>
                    <a:pt x="683" y="524"/>
                  </a:cubicBezTo>
                  <a:cubicBezTo>
                    <a:pt x="685" y="524"/>
                    <a:pt x="685" y="524"/>
                    <a:pt x="685" y="524"/>
                  </a:cubicBezTo>
                  <a:cubicBezTo>
                    <a:pt x="685" y="526"/>
                    <a:pt x="685" y="526"/>
                    <a:pt x="685" y="526"/>
                  </a:cubicBezTo>
                  <a:cubicBezTo>
                    <a:pt x="686" y="524"/>
                    <a:pt x="686" y="524"/>
                    <a:pt x="686" y="524"/>
                  </a:cubicBezTo>
                  <a:cubicBezTo>
                    <a:pt x="686" y="526"/>
                    <a:pt x="686" y="526"/>
                    <a:pt x="686" y="526"/>
                  </a:cubicBezTo>
                  <a:cubicBezTo>
                    <a:pt x="687" y="526"/>
                    <a:pt x="687" y="526"/>
                    <a:pt x="687" y="526"/>
                  </a:cubicBezTo>
                  <a:cubicBezTo>
                    <a:pt x="687" y="524"/>
                    <a:pt x="687" y="524"/>
                    <a:pt x="687" y="524"/>
                  </a:cubicBezTo>
                  <a:cubicBezTo>
                    <a:pt x="689" y="524"/>
                    <a:pt x="689" y="524"/>
                    <a:pt x="689" y="524"/>
                  </a:cubicBezTo>
                  <a:cubicBezTo>
                    <a:pt x="689" y="526"/>
                    <a:pt x="689" y="526"/>
                    <a:pt x="689" y="526"/>
                  </a:cubicBezTo>
                  <a:cubicBezTo>
                    <a:pt x="690" y="526"/>
                    <a:pt x="690" y="526"/>
                    <a:pt x="690" y="526"/>
                  </a:cubicBezTo>
                  <a:cubicBezTo>
                    <a:pt x="690" y="527"/>
                    <a:pt x="690" y="527"/>
                    <a:pt x="690" y="527"/>
                  </a:cubicBezTo>
                  <a:cubicBezTo>
                    <a:pt x="694" y="527"/>
                    <a:pt x="697" y="526"/>
                    <a:pt x="698" y="528"/>
                  </a:cubicBezTo>
                  <a:cubicBezTo>
                    <a:pt x="698" y="525"/>
                    <a:pt x="698" y="526"/>
                    <a:pt x="698" y="526"/>
                  </a:cubicBezTo>
                  <a:cubicBezTo>
                    <a:pt x="697" y="526"/>
                    <a:pt x="697" y="526"/>
                    <a:pt x="697" y="526"/>
                  </a:cubicBezTo>
                  <a:cubicBezTo>
                    <a:pt x="697" y="524"/>
                    <a:pt x="697" y="524"/>
                    <a:pt x="697" y="524"/>
                  </a:cubicBezTo>
                  <a:cubicBezTo>
                    <a:pt x="696" y="524"/>
                    <a:pt x="696" y="524"/>
                    <a:pt x="696" y="524"/>
                  </a:cubicBezTo>
                  <a:cubicBezTo>
                    <a:pt x="696" y="523"/>
                    <a:pt x="696" y="523"/>
                    <a:pt x="696" y="523"/>
                  </a:cubicBezTo>
                  <a:cubicBezTo>
                    <a:pt x="694" y="523"/>
                    <a:pt x="694" y="523"/>
                    <a:pt x="694" y="523"/>
                  </a:cubicBezTo>
                  <a:cubicBezTo>
                    <a:pt x="694" y="520"/>
                    <a:pt x="694" y="521"/>
                    <a:pt x="694" y="521"/>
                  </a:cubicBezTo>
                  <a:cubicBezTo>
                    <a:pt x="693" y="521"/>
                    <a:pt x="693" y="521"/>
                    <a:pt x="693" y="521"/>
                  </a:cubicBezTo>
                  <a:cubicBezTo>
                    <a:pt x="693" y="520"/>
                    <a:pt x="693" y="520"/>
                    <a:pt x="693" y="520"/>
                  </a:cubicBezTo>
                  <a:cubicBezTo>
                    <a:pt x="692" y="520"/>
                    <a:pt x="692" y="520"/>
                    <a:pt x="692" y="520"/>
                  </a:cubicBezTo>
                  <a:cubicBezTo>
                    <a:pt x="692" y="518"/>
                    <a:pt x="692" y="518"/>
                    <a:pt x="692" y="518"/>
                  </a:cubicBezTo>
                  <a:cubicBezTo>
                    <a:pt x="691" y="518"/>
                    <a:pt x="691" y="518"/>
                    <a:pt x="691" y="518"/>
                  </a:cubicBezTo>
                  <a:cubicBezTo>
                    <a:pt x="692" y="517"/>
                    <a:pt x="692" y="517"/>
                    <a:pt x="692" y="517"/>
                  </a:cubicBezTo>
                  <a:cubicBezTo>
                    <a:pt x="692" y="518"/>
                    <a:pt x="692" y="518"/>
                    <a:pt x="692" y="518"/>
                  </a:cubicBezTo>
                  <a:cubicBezTo>
                    <a:pt x="695" y="518"/>
                    <a:pt x="694" y="518"/>
                    <a:pt x="694" y="518"/>
                  </a:cubicBezTo>
                  <a:cubicBezTo>
                    <a:pt x="694" y="520"/>
                    <a:pt x="694" y="520"/>
                    <a:pt x="694" y="520"/>
                  </a:cubicBezTo>
                  <a:cubicBezTo>
                    <a:pt x="697" y="520"/>
                    <a:pt x="697" y="520"/>
                    <a:pt x="697" y="520"/>
                  </a:cubicBezTo>
                  <a:cubicBezTo>
                    <a:pt x="697" y="521"/>
                    <a:pt x="697" y="521"/>
                    <a:pt x="697" y="521"/>
                  </a:cubicBezTo>
                  <a:cubicBezTo>
                    <a:pt x="698" y="521"/>
                    <a:pt x="698" y="521"/>
                    <a:pt x="698" y="521"/>
                  </a:cubicBezTo>
                  <a:cubicBezTo>
                    <a:pt x="698" y="524"/>
                    <a:pt x="698" y="523"/>
                    <a:pt x="698" y="523"/>
                  </a:cubicBezTo>
                  <a:cubicBezTo>
                    <a:pt x="702" y="523"/>
                    <a:pt x="704" y="520"/>
                    <a:pt x="705" y="521"/>
                  </a:cubicBezTo>
                  <a:cubicBezTo>
                    <a:pt x="705" y="520"/>
                    <a:pt x="705" y="520"/>
                    <a:pt x="705" y="520"/>
                  </a:cubicBezTo>
                  <a:cubicBezTo>
                    <a:pt x="706" y="520"/>
                    <a:pt x="706" y="520"/>
                    <a:pt x="706" y="520"/>
                  </a:cubicBezTo>
                  <a:cubicBezTo>
                    <a:pt x="706" y="518"/>
                    <a:pt x="706" y="518"/>
                    <a:pt x="706" y="518"/>
                  </a:cubicBezTo>
                  <a:cubicBezTo>
                    <a:pt x="708" y="518"/>
                    <a:pt x="708" y="518"/>
                    <a:pt x="708" y="518"/>
                  </a:cubicBezTo>
                  <a:cubicBezTo>
                    <a:pt x="708" y="516"/>
                    <a:pt x="708" y="516"/>
                    <a:pt x="708" y="516"/>
                  </a:cubicBezTo>
                  <a:cubicBezTo>
                    <a:pt x="705" y="516"/>
                    <a:pt x="705" y="516"/>
                    <a:pt x="705" y="516"/>
                  </a:cubicBezTo>
                  <a:cubicBezTo>
                    <a:pt x="705" y="513"/>
                    <a:pt x="705" y="514"/>
                    <a:pt x="705" y="514"/>
                  </a:cubicBezTo>
                  <a:cubicBezTo>
                    <a:pt x="704" y="514"/>
                    <a:pt x="704" y="514"/>
                    <a:pt x="704" y="514"/>
                  </a:cubicBezTo>
                  <a:cubicBezTo>
                    <a:pt x="704" y="512"/>
                    <a:pt x="704" y="512"/>
                    <a:pt x="704" y="512"/>
                  </a:cubicBezTo>
                  <a:cubicBezTo>
                    <a:pt x="703" y="512"/>
                    <a:pt x="703" y="512"/>
                    <a:pt x="703" y="512"/>
                  </a:cubicBezTo>
                  <a:cubicBezTo>
                    <a:pt x="703" y="510"/>
                    <a:pt x="703" y="510"/>
                    <a:pt x="703" y="510"/>
                  </a:cubicBezTo>
                  <a:cubicBezTo>
                    <a:pt x="700" y="510"/>
                    <a:pt x="701" y="510"/>
                    <a:pt x="700" y="510"/>
                  </a:cubicBezTo>
                  <a:cubicBezTo>
                    <a:pt x="700" y="509"/>
                    <a:pt x="700" y="509"/>
                    <a:pt x="700" y="509"/>
                  </a:cubicBezTo>
                  <a:cubicBezTo>
                    <a:pt x="697" y="508"/>
                    <a:pt x="697" y="507"/>
                    <a:pt x="696" y="508"/>
                  </a:cubicBezTo>
                  <a:cubicBezTo>
                    <a:pt x="696" y="507"/>
                    <a:pt x="696" y="507"/>
                    <a:pt x="696" y="507"/>
                  </a:cubicBezTo>
                  <a:cubicBezTo>
                    <a:pt x="694" y="507"/>
                    <a:pt x="694" y="507"/>
                    <a:pt x="694" y="507"/>
                  </a:cubicBezTo>
                  <a:cubicBezTo>
                    <a:pt x="694" y="505"/>
                    <a:pt x="694" y="505"/>
                    <a:pt x="694" y="505"/>
                  </a:cubicBezTo>
                  <a:cubicBezTo>
                    <a:pt x="691" y="505"/>
                    <a:pt x="691" y="502"/>
                    <a:pt x="691" y="502"/>
                  </a:cubicBezTo>
                  <a:cubicBezTo>
                    <a:pt x="690" y="502"/>
                    <a:pt x="690" y="502"/>
                    <a:pt x="690" y="502"/>
                  </a:cubicBezTo>
                  <a:cubicBezTo>
                    <a:pt x="690" y="501"/>
                    <a:pt x="690" y="501"/>
                    <a:pt x="690" y="501"/>
                  </a:cubicBezTo>
                  <a:cubicBezTo>
                    <a:pt x="692" y="501"/>
                    <a:pt x="692" y="501"/>
                    <a:pt x="692" y="501"/>
                  </a:cubicBezTo>
                  <a:cubicBezTo>
                    <a:pt x="692" y="502"/>
                    <a:pt x="692" y="502"/>
                    <a:pt x="692" y="502"/>
                  </a:cubicBezTo>
                  <a:cubicBezTo>
                    <a:pt x="693" y="502"/>
                    <a:pt x="693" y="502"/>
                    <a:pt x="693" y="502"/>
                  </a:cubicBezTo>
                  <a:cubicBezTo>
                    <a:pt x="693" y="503"/>
                    <a:pt x="693" y="503"/>
                    <a:pt x="693" y="503"/>
                  </a:cubicBezTo>
                  <a:cubicBezTo>
                    <a:pt x="694" y="503"/>
                    <a:pt x="694" y="503"/>
                    <a:pt x="694" y="503"/>
                  </a:cubicBezTo>
                  <a:cubicBezTo>
                    <a:pt x="694" y="504"/>
                    <a:pt x="694" y="504"/>
                    <a:pt x="694" y="504"/>
                  </a:cubicBezTo>
                  <a:cubicBezTo>
                    <a:pt x="696" y="504"/>
                    <a:pt x="696" y="504"/>
                    <a:pt x="696" y="504"/>
                  </a:cubicBezTo>
                  <a:cubicBezTo>
                    <a:pt x="696" y="505"/>
                    <a:pt x="696" y="505"/>
                    <a:pt x="696" y="505"/>
                  </a:cubicBezTo>
                  <a:cubicBezTo>
                    <a:pt x="699" y="505"/>
                    <a:pt x="700" y="505"/>
                    <a:pt x="700" y="505"/>
                  </a:cubicBezTo>
                  <a:cubicBezTo>
                    <a:pt x="700" y="507"/>
                    <a:pt x="700" y="507"/>
                    <a:pt x="700" y="507"/>
                  </a:cubicBezTo>
                  <a:cubicBezTo>
                    <a:pt x="703" y="507"/>
                    <a:pt x="704" y="507"/>
                    <a:pt x="704" y="507"/>
                  </a:cubicBezTo>
                  <a:cubicBezTo>
                    <a:pt x="704" y="510"/>
                    <a:pt x="706" y="509"/>
                    <a:pt x="706" y="509"/>
                  </a:cubicBezTo>
                  <a:cubicBezTo>
                    <a:pt x="706" y="510"/>
                    <a:pt x="706" y="510"/>
                    <a:pt x="706" y="510"/>
                  </a:cubicBezTo>
                  <a:cubicBezTo>
                    <a:pt x="709" y="510"/>
                    <a:pt x="708" y="510"/>
                    <a:pt x="709" y="510"/>
                  </a:cubicBezTo>
                  <a:cubicBezTo>
                    <a:pt x="709" y="511"/>
                    <a:pt x="709" y="511"/>
                    <a:pt x="709" y="511"/>
                  </a:cubicBezTo>
                  <a:cubicBezTo>
                    <a:pt x="711" y="511"/>
                    <a:pt x="712" y="511"/>
                    <a:pt x="712" y="511"/>
                  </a:cubicBezTo>
                  <a:cubicBezTo>
                    <a:pt x="712" y="512"/>
                    <a:pt x="712" y="512"/>
                    <a:pt x="712" y="512"/>
                  </a:cubicBezTo>
                  <a:cubicBezTo>
                    <a:pt x="715" y="512"/>
                    <a:pt x="716" y="512"/>
                    <a:pt x="716" y="512"/>
                  </a:cubicBezTo>
                  <a:cubicBezTo>
                    <a:pt x="716" y="510"/>
                    <a:pt x="716" y="509"/>
                    <a:pt x="716" y="509"/>
                  </a:cubicBezTo>
                  <a:cubicBezTo>
                    <a:pt x="717" y="509"/>
                    <a:pt x="717" y="509"/>
                    <a:pt x="717" y="509"/>
                  </a:cubicBezTo>
                  <a:cubicBezTo>
                    <a:pt x="717" y="508"/>
                    <a:pt x="717" y="508"/>
                    <a:pt x="717" y="508"/>
                  </a:cubicBezTo>
                  <a:cubicBezTo>
                    <a:pt x="716" y="508"/>
                    <a:pt x="716" y="508"/>
                    <a:pt x="716" y="508"/>
                  </a:cubicBezTo>
                  <a:cubicBezTo>
                    <a:pt x="716" y="509"/>
                    <a:pt x="716" y="509"/>
                    <a:pt x="716" y="509"/>
                  </a:cubicBezTo>
                  <a:cubicBezTo>
                    <a:pt x="715" y="509"/>
                    <a:pt x="715" y="509"/>
                    <a:pt x="715" y="509"/>
                  </a:cubicBezTo>
                  <a:cubicBezTo>
                    <a:pt x="715" y="508"/>
                    <a:pt x="715" y="508"/>
                    <a:pt x="715" y="508"/>
                  </a:cubicBezTo>
                  <a:cubicBezTo>
                    <a:pt x="712" y="508"/>
                    <a:pt x="713" y="508"/>
                    <a:pt x="712" y="508"/>
                  </a:cubicBezTo>
                  <a:cubicBezTo>
                    <a:pt x="712" y="507"/>
                    <a:pt x="712" y="507"/>
                    <a:pt x="712" y="507"/>
                  </a:cubicBezTo>
                  <a:cubicBezTo>
                    <a:pt x="711" y="507"/>
                    <a:pt x="711" y="507"/>
                    <a:pt x="711" y="507"/>
                  </a:cubicBezTo>
                  <a:cubicBezTo>
                    <a:pt x="711" y="505"/>
                    <a:pt x="711" y="505"/>
                    <a:pt x="711" y="505"/>
                  </a:cubicBezTo>
                  <a:cubicBezTo>
                    <a:pt x="710" y="505"/>
                    <a:pt x="710" y="505"/>
                    <a:pt x="710" y="505"/>
                  </a:cubicBezTo>
                  <a:cubicBezTo>
                    <a:pt x="710" y="504"/>
                    <a:pt x="710" y="504"/>
                    <a:pt x="710" y="504"/>
                  </a:cubicBezTo>
                  <a:cubicBezTo>
                    <a:pt x="709" y="504"/>
                    <a:pt x="709" y="504"/>
                    <a:pt x="709" y="504"/>
                  </a:cubicBezTo>
                  <a:cubicBezTo>
                    <a:pt x="709" y="502"/>
                    <a:pt x="709" y="501"/>
                    <a:pt x="709" y="501"/>
                  </a:cubicBezTo>
                  <a:cubicBezTo>
                    <a:pt x="708" y="501"/>
                    <a:pt x="708" y="501"/>
                    <a:pt x="708" y="501"/>
                  </a:cubicBezTo>
                  <a:cubicBezTo>
                    <a:pt x="708" y="499"/>
                    <a:pt x="708" y="499"/>
                    <a:pt x="708" y="499"/>
                  </a:cubicBezTo>
                  <a:cubicBezTo>
                    <a:pt x="706" y="499"/>
                    <a:pt x="706" y="499"/>
                    <a:pt x="706" y="499"/>
                  </a:cubicBezTo>
                  <a:cubicBezTo>
                    <a:pt x="706" y="498"/>
                    <a:pt x="706" y="498"/>
                    <a:pt x="706" y="498"/>
                  </a:cubicBezTo>
                  <a:cubicBezTo>
                    <a:pt x="705" y="498"/>
                    <a:pt x="705" y="498"/>
                    <a:pt x="705" y="498"/>
                  </a:cubicBezTo>
                  <a:cubicBezTo>
                    <a:pt x="705" y="495"/>
                    <a:pt x="705" y="493"/>
                    <a:pt x="705" y="492"/>
                  </a:cubicBezTo>
                  <a:cubicBezTo>
                    <a:pt x="704" y="492"/>
                    <a:pt x="704" y="492"/>
                    <a:pt x="704" y="492"/>
                  </a:cubicBezTo>
                  <a:cubicBezTo>
                    <a:pt x="704" y="489"/>
                    <a:pt x="700" y="490"/>
                    <a:pt x="699" y="490"/>
                  </a:cubicBezTo>
                  <a:cubicBezTo>
                    <a:pt x="699" y="489"/>
                    <a:pt x="699" y="489"/>
                    <a:pt x="699" y="489"/>
                  </a:cubicBezTo>
                  <a:cubicBezTo>
                    <a:pt x="698" y="489"/>
                    <a:pt x="698" y="489"/>
                    <a:pt x="698" y="489"/>
                  </a:cubicBezTo>
                  <a:cubicBezTo>
                    <a:pt x="698" y="488"/>
                    <a:pt x="698" y="488"/>
                    <a:pt x="698" y="488"/>
                  </a:cubicBezTo>
                  <a:cubicBezTo>
                    <a:pt x="695" y="488"/>
                    <a:pt x="696" y="488"/>
                    <a:pt x="696" y="488"/>
                  </a:cubicBezTo>
                  <a:cubicBezTo>
                    <a:pt x="696" y="483"/>
                    <a:pt x="691" y="486"/>
                    <a:pt x="690" y="485"/>
                  </a:cubicBezTo>
                  <a:cubicBezTo>
                    <a:pt x="690" y="484"/>
                    <a:pt x="690" y="484"/>
                    <a:pt x="690" y="484"/>
                  </a:cubicBezTo>
                  <a:cubicBezTo>
                    <a:pt x="687" y="484"/>
                    <a:pt x="686" y="484"/>
                    <a:pt x="686" y="484"/>
                  </a:cubicBezTo>
                  <a:cubicBezTo>
                    <a:pt x="686" y="483"/>
                    <a:pt x="686" y="483"/>
                    <a:pt x="686" y="483"/>
                  </a:cubicBezTo>
                  <a:cubicBezTo>
                    <a:pt x="685" y="483"/>
                    <a:pt x="685" y="483"/>
                    <a:pt x="685" y="483"/>
                  </a:cubicBezTo>
                  <a:cubicBezTo>
                    <a:pt x="685" y="482"/>
                    <a:pt x="685" y="482"/>
                    <a:pt x="685" y="482"/>
                  </a:cubicBezTo>
                  <a:cubicBezTo>
                    <a:pt x="682" y="482"/>
                    <a:pt x="683" y="482"/>
                    <a:pt x="683" y="482"/>
                  </a:cubicBezTo>
                  <a:cubicBezTo>
                    <a:pt x="683" y="479"/>
                    <a:pt x="683" y="480"/>
                    <a:pt x="683" y="479"/>
                  </a:cubicBezTo>
                  <a:cubicBezTo>
                    <a:pt x="686" y="479"/>
                    <a:pt x="687" y="481"/>
                    <a:pt x="687" y="480"/>
                  </a:cubicBezTo>
                  <a:cubicBezTo>
                    <a:pt x="687" y="482"/>
                    <a:pt x="687" y="482"/>
                    <a:pt x="687" y="482"/>
                  </a:cubicBezTo>
                  <a:cubicBezTo>
                    <a:pt x="690" y="482"/>
                    <a:pt x="689" y="482"/>
                    <a:pt x="690" y="482"/>
                  </a:cubicBezTo>
                  <a:cubicBezTo>
                    <a:pt x="690" y="483"/>
                    <a:pt x="690" y="483"/>
                    <a:pt x="690" y="483"/>
                  </a:cubicBezTo>
                  <a:cubicBezTo>
                    <a:pt x="692" y="483"/>
                    <a:pt x="693" y="483"/>
                    <a:pt x="693" y="483"/>
                  </a:cubicBezTo>
                  <a:cubicBezTo>
                    <a:pt x="693" y="482"/>
                    <a:pt x="693" y="482"/>
                    <a:pt x="693" y="482"/>
                  </a:cubicBezTo>
                  <a:cubicBezTo>
                    <a:pt x="696" y="482"/>
                    <a:pt x="695" y="482"/>
                    <a:pt x="696" y="482"/>
                  </a:cubicBezTo>
                  <a:cubicBezTo>
                    <a:pt x="696" y="483"/>
                    <a:pt x="696" y="483"/>
                    <a:pt x="696" y="483"/>
                  </a:cubicBezTo>
                  <a:cubicBezTo>
                    <a:pt x="699" y="483"/>
                    <a:pt x="700" y="483"/>
                    <a:pt x="700" y="483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699" y="482"/>
                    <a:pt x="699" y="482"/>
                    <a:pt x="699" y="482"/>
                  </a:cubicBezTo>
                  <a:cubicBezTo>
                    <a:pt x="699" y="479"/>
                    <a:pt x="699" y="477"/>
                    <a:pt x="699" y="477"/>
                  </a:cubicBezTo>
                  <a:cubicBezTo>
                    <a:pt x="700" y="477"/>
                    <a:pt x="700" y="477"/>
                    <a:pt x="700" y="477"/>
                  </a:cubicBezTo>
                  <a:cubicBezTo>
                    <a:pt x="700" y="480"/>
                    <a:pt x="700" y="479"/>
                    <a:pt x="700" y="479"/>
                  </a:cubicBezTo>
                  <a:cubicBezTo>
                    <a:pt x="702" y="479"/>
                    <a:pt x="702" y="479"/>
                    <a:pt x="702" y="479"/>
                  </a:cubicBezTo>
                  <a:cubicBezTo>
                    <a:pt x="702" y="482"/>
                    <a:pt x="702" y="481"/>
                    <a:pt x="702" y="482"/>
                  </a:cubicBezTo>
                  <a:cubicBezTo>
                    <a:pt x="703" y="482"/>
                    <a:pt x="703" y="482"/>
                    <a:pt x="703" y="482"/>
                  </a:cubicBezTo>
                  <a:cubicBezTo>
                    <a:pt x="703" y="483"/>
                    <a:pt x="703" y="483"/>
                    <a:pt x="703" y="483"/>
                  </a:cubicBezTo>
                  <a:cubicBezTo>
                    <a:pt x="704" y="483"/>
                    <a:pt x="704" y="483"/>
                    <a:pt x="704" y="483"/>
                  </a:cubicBezTo>
                  <a:cubicBezTo>
                    <a:pt x="704" y="484"/>
                    <a:pt x="704" y="484"/>
                    <a:pt x="704" y="484"/>
                  </a:cubicBezTo>
                  <a:cubicBezTo>
                    <a:pt x="707" y="484"/>
                    <a:pt x="706" y="484"/>
                    <a:pt x="706" y="484"/>
                  </a:cubicBezTo>
                  <a:cubicBezTo>
                    <a:pt x="706" y="485"/>
                    <a:pt x="706" y="485"/>
                    <a:pt x="706" y="485"/>
                  </a:cubicBezTo>
                  <a:cubicBezTo>
                    <a:pt x="708" y="485"/>
                    <a:pt x="708" y="485"/>
                    <a:pt x="708" y="485"/>
                  </a:cubicBezTo>
                  <a:cubicBezTo>
                    <a:pt x="708" y="489"/>
                    <a:pt x="710" y="487"/>
                    <a:pt x="710" y="488"/>
                  </a:cubicBezTo>
                  <a:cubicBezTo>
                    <a:pt x="710" y="493"/>
                    <a:pt x="712" y="496"/>
                    <a:pt x="712" y="498"/>
                  </a:cubicBezTo>
                  <a:cubicBezTo>
                    <a:pt x="715" y="498"/>
                    <a:pt x="716" y="498"/>
                    <a:pt x="716" y="498"/>
                  </a:cubicBezTo>
                  <a:cubicBezTo>
                    <a:pt x="716" y="499"/>
                    <a:pt x="716" y="499"/>
                    <a:pt x="716" y="499"/>
                  </a:cubicBezTo>
                  <a:cubicBezTo>
                    <a:pt x="718" y="499"/>
                    <a:pt x="719" y="499"/>
                    <a:pt x="719" y="499"/>
                  </a:cubicBezTo>
                  <a:cubicBezTo>
                    <a:pt x="719" y="501"/>
                    <a:pt x="719" y="501"/>
                    <a:pt x="719" y="501"/>
                  </a:cubicBezTo>
                  <a:cubicBezTo>
                    <a:pt x="723" y="501"/>
                    <a:pt x="724" y="501"/>
                    <a:pt x="725" y="501"/>
                  </a:cubicBezTo>
                  <a:cubicBezTo>
                    <a:pt x="725" y="499"/>
                    <a:pt x="725" y="499"/>
                    <a:pt x="725" y="499"/>
                  </a:cubicBezTo>
                  <a:cubicBezTo>
                    <a:pt x="726" y="499"/>
                    <a:pt x="726" y="499"/>
                    <a:pt x="726" y="499"/>
                  </a:cubicBezTo>
                  <a:cubicBezTo>
                    <a:pt x="726" y="497"/>
                    <a:pt x="726" y="495"/>
                    <a:pt x="726" y="495"/>
                  </a:cubicBezTo>
                  <a:cubicBezTo>
                    <a:pt x="730" y="495"/>
                    <a:pt x="731" y="495"/>
                    <a:pt x="732" y="495"/>
                  </a:cubicBezTo>
                  <a:cubicBezTo>
                    <a:pt x="732" y="493"/>
                    <a:pt x="732" y="493"/>
                    <a:pt x="732" y="493"/>
                  </a:cubicBezTo>
                  <a:cubicBezTo>
                    <a:pt x="734" y="493"/>
                    <a:pt x="734" y="493"/>
                    <a:pt x="734" y="493"/>
                  </a:cubicBezTo>
                  <a:cubicBezTo>
                    <a:pt x="734" y="492"/>
                    <a:pt x="734" y="492"/>
                    <a:pt x="734" y="492"/>
                  </a:cubicBezTo>
                  <a:cubicBezTo>
                    <a:pt x="735" y="492"/>
                    <a:pt x="735" y="492"/>
                    <a:pt x="735" y="492"/>
                  </a:cubicBezTo>
                  <a:cubicBezTo>
                    <a:pt x="735" y="491"/>
                    <a:pt x="735" y="491"/>
                    <a:pt x="735" y="491"/>
                  </a:cubicBezTo>
                  <a:cubicBezTo>
                    <a:pt x="738" y="491"/>
                    <a:pt x="737" y="491"/>
                    <a:pt x="737" y="491"/>
                  </a:cubicBezTo>
                  <a:cubicBezTo>
                    <a:pt x="737" y="489"/>
                    <a:pt x="737" y="488"/>
                    <a:pt x="737" y="488"/>
                  </a:cubicBezTo>
                  <a:cubicBezTo>
                    <a:pt x="734" y="488"/>
                    <a:pt x="735" y="488"/>
                    <a:pt x="735" y="488"/>
                  </a:cubicBezTo>
                  <a:cubicBezTo>
                    <a:pt x="735" y="485"/>
                    <a:pt x="735" y="485"/>
                    <a:pt x="735" y="485"/>
                  </a:cubicBezTo>
                  <a:cubicBezTo>
                    <a:pt x="736" y="485"/>
                    <a:pt x="736" y="485"/>
                    <a:pt x="736" y="485"/>
                  </a:cubicBezTo>
                  <a:cubicBezTo>
                    <a:pt x="736" y="484"/>
                    <a:pt x="736" y="484"/>
                    <a:pt x="736" y="484"/>
                  </a:cubicBezTo>
                  <a:cubicBezTo>
                    <a:pt x="737" y="484"/>
                    <a:pt x="737" y="484"/>
                    <a:pt x="737" y="484"/>
                  </a:cubicBezTo>
                  <a:cubicBezTo>
                    <a:pt x="737" y="481"/>
                    <a:pt x="737" y="482"/>
                    <a:pt x="737" y="482"/>
                  </a:cubicBezTo>
                  <a:cubicBezTo>
                    <a:pt x="738" y="482"/>
                    <a:pt x="738" y="482"/>
                    <a:pt x="738" y="482"/>
                  </a:cubicBezTo>
                  <a:cubicBezTo>
                    <a:pt x="738" y="479"/>
                    <a:pt x="738" y="478"/>
                    <a:pt x="738" y="478"/>
                  </a:cubicBezTo>
                  <a:cubicBezTo>
                    <a:pt x="740" y="478"/>
                    <a:pt x="740" y="478"/>
                    <a:pt x="740" y="478"/>
                  </a:cubicBezTo>
                  <a:cubicBezTo>
                    <a:pt x="740" y="475"/>
                    <a:pt x="741" y="475"/>
                    <a:pt x="741" y="475"/>
                  </a:cubicBezTo>
                  <a:cubicBezTo>
                    <a:pt x="740" y="475"/>
                    <a:pt x="740" y="475"/>
                    <a:pt x="740" y="475"/>
                  </a:cubicBezTo>
                  <a:cubicBezTo>
                    <a:pt x="740" y="476"/>
                    <a:pt x="740" y="476"/>
                    <a:pt x="740" y="476"/>
                  </a:cubicBezTo>
                  <a:cubicBezTo>
                    <a:pt x="738" y="476"/>
                    <a:pt x="738" y="476"/>
                    <a:pt x="738" y="476"/>
                  </a:cubicBezTo>
                  <a:cubicBezTo>
                    <a:pt x="738" y="477"/>
                    <a:pt x="738" y="477"/>
                    <a:pt x="738" y="477"/>
                  </a:cubicBezTo>
                  <a:cubicBezTo>
                    <a:pt x="736" y="477"/>
                    <a:pt x="736" y="477"/>
                    <a:pt x="736" y="477"/>
                  </a:cubicBezTo>
                  <a:cubicBezTo>
                    <a:pt x="736" y="478"/>
                    <a:pt x="736" y="478"/>
                    <a:pt x="736" y="478"/>
                  </a:cubicBezTo>
                  <a:cubicBezTo>
                    <a:pt x="735" y="478"/>
                    <a:pt x="735" y="478"/>
                    <a:pt x="735" y="478"/>
                  </a:cubicBezTo>
                  <a:cubicBezTo>
                    <a:pt x="735" y="481"/>
                    <a:pt x="735" y="480"/>
                    <a:pt x="735" y="480"/>
                  </a:cubicBezTo>
                  <a:cubicBezTo>
                    <a:pt x="734" y="480"/>
                    <a:pt x="734" y="480"/>
                    <a:pt x="734" y="480"/>
                  </a:cubicBezTo>
                  <a:cubicBezTo>
                    <a:pt x="734" y="482"/>
                    <a:pt x="734" y="482"/>
                    <a:pt x="734" y="482"/>
                  </a:cubicBezTo>
                  <a:cubicBezTo>
                    <a:pt x="732" y="482"/>
                    <a:pt x="732" y="482"/>
                    <a:pt x="732" y="482"/>
                  </a:cubicBezTo>
                  <a:cubicBezTo>
                    <a:pt x="732" y="483"/>
                    <a:pt x="732" y="483"/>
                    <a:pt x="732" y="483"/>
                  </a:cubicBezTo>
                  <a:cubicBezTo>
                    <a:pt x="731" y="483"/>
                    <a:pt x="731" y="483"/>
                    <a:pt x="731" y="483"/>
                  </a:cubicBezTo>
                  <a:cubicBezTo>
                    <a:pt x="731" y="484"/>
                    <a:pt x="731" y="484"/>
                    <a:pt x="731" y="484"/>
                  </a:cubicBezTo>
                  <a:cubicBezTo>
                    <a:pt x="728" y="484"/>
                    <a:pt x="729" y="484"/>
                    <a:pt x="729" y="484"/>
                  </a:cubicBezTo>
                  <a:cubicBezTo>
                    <a:pt x="729" y="485"/>
                    <a:pt x="729" y="485"/>
                    <a:pt x="729" y="485"/>
                  </a:cubicBezTo>
                  <a:cubicBezTo>
                    <a:pt x="728" y="485"/>
                    <a:pt x="728" y="485"/>
                    <a:pt x="728" y="485"/>
                  </a:cubicBezTo>
                  <a:cubicBezTo>
                    <a:pt x="728" y="484"/>
                    <a:pt x="728" y="484"/>
                    <a:pt x="728" y="484"/>
                  </a:cubicBezTo>
                  <a:cubicBezTo>
                    <a:pt x="729" y="484"/>
                    <a:pt x="729" y="484"/>
                    <a:pt x="729" y="484"/>
                  </a:cubicBezTo>
                  <a:cubicBezTo>
                    <a:pt x="729" y="481"/>
                    <a:pt x="731" y="481"/>
                    <a:pt x="730" y="480"/>
                  </a:cubicBezTo>
                  <a:cubicBezTo>
                    <a:pt x="727" y="480"/>
                    <a:pt x="726" y="480"/>
                    <a:pt x="725" y="480"/>
                  </a:cubicBezTo>
                  <a:cubicBezTo>
                    <a:pt x="725" y="479"/>
                    <a:pt x="725" y="479"/>
                    <a:pt x="725" y="479"/>
                  </a:cubicBezTo>
                  <a:cubicBezTo>
                    <a:pt x="728" y="479"/>
                    <a:pt x="729" y="479"/>
                    <a:pt x="729" y="479"/>
                  </a:cubicBezTo>
                  <a:cubicBezTo>
                    <a:pt x="729" y="478"/>
                    <a:pt x="729" y="478"/>
                    <a:pt x="729" y="478"/>
                  </a:cubicBezTo>
                  <a:cubicBezTo>
                    <a:pt x="730" y="478"/>
                    <a:pt x="730" y="478"/>
                    <a:pt x="730" y="478"/>
                  </a:cubicBezTo>
                  <a:cubicBezTo>
                    <a:pt x="730" y="477"/>
                    <a:pt x="730" y="477"/>
                    <a:pt x="730" y="477"/>
                  </a:cubicBezTo>
                  <a:cubicBezTo>
                    <a:pt x="727" y="477"/>
                    <a:pt x="728" y="477"/>
                    <a:pt x="728" y="477"/>
                  </a:cubicBezTo>
                  <a:cubicBezTo>
                    <a:pt x="728" y="476"/>
                    <a:pt x="728" y="476"/>
                    <a:pt x="728" y="476"/>
                  </a:cubicBezTo>
                  <a:cubicBezTo>
                    <a:pt x="725" y="476"/>
                    <a:pt x="724" y="474"/>
                    <a:pt x="724" y="475"/>
                  </a:cubicBezTo>
                  <a:cubicBezTo>
                    <a:pt x="724" y="476"/>
                    <a:pt x="724" y="476"/>
                    <a:pt x="724" y="476"/>
                  </a:cubicBezTo>
                  <a:cubicBezTo>
                    <a:pt x="721" y="476"/>
                    <a:pt x="722" y="476"/>
                    <a:pt x="722" y="476"/>
                  </a:cubicBezTo>
                  <a:cubicBezTo>
                    <a:pt x="722" y="475"/>
                    <a:pt x="722" y="475"/>
                    <a:pt x="722" y="475"/>
                  </a:cubicBezTo>
                  <a:cubicBezTo>
                    <a:pt x="725" y="475"/>
                    <a:pt x="724" y="475"/>
                    <a:pt x="724" y="475"/>
                  </a:cubicBezTo>
                  <a:cubicBezTo>
                    <a:pt x="724" y="473"/>
                    <a:pt x="724" y="473"/>
                    <a:pt x="724" y="473"/>
                  </a:cubicBezTo>
                  <a:cubicBezTo>
                    <a:pt x="727" y="473"/>
                    <a:pt x="728" y="473"/>
                    <a:pt x="729" y="473"/>
                  </a:cubicBezTo>
                  <a:cubicBezTo>
                    <a:pt x="729" y="475"/>
                    <a:pt x="729" y="475"/>
                    <a:pt x="729" y="475"/>
                  </a:cubicBezTo>
                  <a:cubicBezTo>
                    <a:pt x="732" y="475"/>
                    <a:pt x="731" y="475"/>
                    <a:pt x="731" y="475"/>
                  </a:cubicBezTo>
                  <a:cubicBezTo>
                    <a:pt x="731" y="473"/>
                    <a:pt x="731" y="473"/>
                    <a:pt x="731" y="473"/>
                  </a:cubicBezTo>
                  <a:cubicBezTo>
                    <a:pt x="732" y="473"/>
                    <a:pt x="732" y="473"/>
                    <a:pt x="732" y="473"/>
                  </a:cubicBezTo>
                  <a:cubicBezTo>
                    <a:pt x="732" y="472"/>
                    <a:pt x="732" y="472"/>
                    <a:pt x="732" y="472"/>
                  </a:cubicBezTo>
                  <a:cubicBezTo>
                    <a:pt x="734" y="472"/>
                    <a:pt x="734" y="472"/>
                    <a:pt x="734" y="472"/>
                  </a:cubicBezTo>
                  <a:cubicBezTo>
                    <a:pt x="734" y="469"/>
                    <a:pt x="734" y="470"/>
                    <a:pt x="734" y="470"/>
                  </a:cubicBezTo>
                  <a:cubicBezTo>
                    <a:pt x="735" y="470"/>
                    <a:pt x="735" y="470"/>
                    <a:pt x="735" y="470"/>
                  </a:cubicBezTo>
                  <a:cubicBezTo>
                    <a:pt x="735" y="469"/>
                    <a:pt x="735" y="469"/>
                    <a:pt x="735" y="469"/>
                  </a:cubicBezTo>
                  <a:cubicBezTo>
                    <a:pt x="734" y="469"/>
                    <a:pt x="734" y="469"/>
                    <a:pt x="734" y="469"/>
                  </a:cubicBezTo>
                  <a:cubicBezTo>
                    <a:pt x="734" y="466"/>
                    <a:pt x="734" y="467"/>
                    <a:pt x="734" y="466"/>
                  </a:cubicBezTo>
                  <a:cubicBezTo>
                    <a:pt x="731" y="466"/>
                    <a:pt x="731" y="468"/>
                    <a:pt x="731" y="467"/>
                  </a:cubicBezTo>
                  <a:cubicBezTo>
                    <a:pt x="731" y="466"/>
                    <a:pt x="731" y="466"/>
                    <a:pt x="731" y="466"/>
                  </a:cubicBezTo>
                  <a:cubicBezTo>
                    <a:pt x="729" y="466"/>
                    <a:pt x="728" y="466"/>
                    <a:pt x="728" y="466"/>
                  </a:cubicBezTo>
                  <a:cubicBezTo>
                    <a:pt x="728" y="465"/>
                    <a:pt x="728" y="465"/>
                    <a:pt x="728" y="465"/>
                  </a:cubicBezTo>
                  <a:cubicBezTo>
                    <a:pt x="726" y="466"/>
                    <a:pt x="726" y="466"/>
                    <a:pt x="726" y="466"/>
                  </a:cubicBezTo>
                  <a:cubicBezTo>
                    <a:pt x="726" y="465"/>
                    <a:pt x="726" y="465"/>
                    <a:pt x="726" y="465"/>
                  </a:cubicBezTo>
                  <a:cubicBezTo>
                    <a:pt x="724" y="465"/>
                    <a:pt x="723" y="465"/>
                    <a:pt x="723" y="465"/>
                  </a:cubicBezTo>
                  <a:cubicBezTo>
                    <a:pt x="723" y="464"/>
                    <a:pt x="723" y="464"/>
                    <a:pt x="723" y="464"/>
                  </a:cubicBezTo>
                  <a:cubicBezTo>
                    <a:pt x="722" y="464"/>
                    <a:pt x="722" y="464"/>
                    <a:pt x="722" y="464"/>
                  </a:cubicBezTo>
                  <a:cubicBezTo>
                    <a:pt x="722" y="463"/>
                    <a:pt x="722" y="463"/>
                    <a:pt x="722" y="463"/>
                  </a:cubicBezTo>
                  <a:cubicBezTo>
                    <a:pt x="721" y="463"/>
                    <a:pt x="721" y="463"/>
                    <a:pt x="721" y="463"/>
                  </a:cubicBezTo>
                  <a:cubicBezTo>
                    <a:pt x="721" y="461"/>
                    <a:pt x="721" y="461"/>
                    <a:pt x="721" y="461"/>
                  </a:cubicBezTo>
                  <a:cubicBezTo>
                    <a:pt x="718" y="461"/>
                    <a:pt x="718" y="461"/>
                    <a:pt x="718" y="461"/>
                  </a:cubicBezTo>
                  <a:cubicBezTo>
                    <a:pt x="718" y="460"/>
                    <a:pt x="718" y="460"/>
                    <a:pt x="718" y="460"/>
                  </a:cubicBezTo>
                  <a:cubicBezTo>
                    <a:pt x="713" y="461"/>
                    <a:pt x="709" y="459"/>
                    <a:pt x="706" y="459"/>
                  </a:cubicBezTo>
                  <a:cubicBezTo>
                    <a:pt x="706" y="458"/>
                    <a:pt x="706" y="458"/>
                    <a:pt x="706" y="458"/>
                  </a:cubicBezTo>
                  <a:cubicBezTo>
                    <a:pt x="709" y="458"/>
                    <a:pt x="710" y="458"/>
                    <a:pt x="710" y="458"/>
                  </a:cubicBezTo>
                  <a:cubicBezTo>
                    <a:pt x="710" y="459"/>
                    <a:pt x="710" y="459"/>
                    <a:pt x="710" y="459"/>
                  </a:cubicBezTo>
                  <a:cubicBezTo>
                    <a:pt x="714" y="459"/>
                    <a:pt x="717" y="459"/>
                    <a:pt x="719" y="459"/>
                  </a:cubicBezTo>
                  <a:cubicBezTo>
                    <a:pt x="719" y="460"/>
                    <a:pt x="719" y="460"/>
                    <a:pt x="719" y="460"/>
                  </a:cubicBezTo>
                  <a:cubicBezTo>
                    <a:pt x="722" y="460"/>
                    <a:pt x="721" y="460"/>
                    <a:pt x="722" y="460"/>
                  </a:cubicBezTo>
                  <a:cubicBezTo>
                    <a:pt x="722" y="461"/>
                    <a:pt x="722" y="461"/>
                    <a:pt x="722" y="461"/>
                  </a:cubicBezTo>
                  <a:cubicBezTo>
                    <a:pt x="724" y="461"/>
                    <a:pt x="725" y="461"/>
                    <a:pt x="725" y="461"/>
                  </a:cubicBezTo>
                  <a:cubicBezTo>
                    <a:pt x="725" y="463"/>
                    <a:pt x="725" y="463"/>
                    <a:pt x="725" y="463"/>
                  </a:cubicBezTo>
                  <a:cubicBezTo>
                    <a:pt x="730" y="463"/>
                    <a:pt x="734" y="463"/>
                    <a:pt x="736" y="463"/>
                  </a:cubicBezTo>
                  <a:cubicBezTo>
                    <a:pt x="736" y="461"/>
                    <a:pt x="736" y="461"/>
                    <a:pt x="736" y="461"/>
                  </a:cubicBezTo>
                  <a:cubicBezTo>
                    <a:pt x="737" y="461"/>
                    <a:pt x="737" y="461"/>
                    <a:pt x="737" y="461"/>
                  </a:cubicBezTo>
                  <a:cubicBezTo>
                    <a:pt x="737" y="460"/>
                    <a:pt x="737" y="460"/>
                    <a:pt x="737" y="460"/>
                  </a:cubicBezTo>
                  <a:cubicBezTo>
                    <a:pt x="738" y="460"/>
                    <a:pt x="738" y="460"/>
                    <a:pt x="738" y="460"/>
                  </a:cubicBezTo>
                  <a:cubicBezTo>
                    <a:pt x="738" y="459"/>
                    <a:pt x="738" y="459"/>
                    <a:pt x="738" y="459"/>
                  </a:cubicBezTo>
                  <a:cubicBezTo>
                    <a:pt x="740" y="459"/>
                    <a:pt x="740" y="459"/>
                    <a:pt x="740" y="459"/>
                  </a:cubicBezTo>
                  <a:cubicBezTo>
                    <a:pt x="740" y="456"/>
                    <a:pt x="740" y="457"/>
                    <a:pt x="740" y="457"/>
                  </a:cubicBezTo>
                  <a:cubicBezTo>
                    <a:pt x="742" y="457"/>
                    <a:pt x="742" y="457"/>
                    <a:pt x="742" y="457"/>
                  </a:cubicBezTo>
                  <a:cubicBezTo>
                    <a:pt x="742" y="456"/>
                    <a:pt x="742" y="456"/>
                    <a:pt x="742" y="456"/>
                  </a:cubicBezTo>
                  <a:cubicBezTo>
                    <a:pt x="743" y="456"/>
                    <a:pt x="743" y="456"/>
                    <a:pt x="743" y="456"/>
                  </a:cubicBezTo>
                  <a:cubicBezTo>
                    <a:pt x="743" y="454"/>
                    <a:pt x="743" y="454"/>
                    <a:pt x="743" y="454"/>
                  </a:cubicBezTo>
                  <a:cubicBezTo>
                    <a:pt x="742" y="454"/>
                    <a:pt x="742" y="454"/>
                    <a:pt x="742" y="454"/>
                  </a:cubicBezTo>
                  <a:cubicBezTo>
                    <a:pt x="742" y="453"/>
                    <a:pt x="742" y="453"/>
                    <a:pt x="742" y="453"/>
                  </a:cubicBezTo>
                  <a:cubicBezTo>
                    <a:pt x="741" y="453"/>
                    <a:pt x="741" y="453"/>
                    <a:pt x="741" y="453"/>
                  </a:cubicBezTo>
                  <a:cubicBezTo>
                    <a:pt x="741" y="452"/>
                    <a:pt x="741" y="452"/>
                    <a:pt x="741" y="452"/>
                  </a:cubicBezTo>
                  <a:cubicBezTo>
                    <a:pt x="740" y="452"/>
                    <a:pt x="740" y="452"/>
                    <a:pt x="740" y="452"/>
                  </a:cubicBezTo>
                  <a:cubicBezTo>
                    <a:pt x="740" y="451"/>
                    <a:pt x="740" y="451"/>
                    <a:pt x="740" y="451"/>
                  </a:cubicBezTo>
                  <a:cubicBezTo>
                    <a:pt x="738" y="451"/>
                    <a:pt x="738" y="451"/>
                    <a:pt x="738" y="451"/>
                  </a:cubicBezTo>
                  <a:cubicBezTo>
                    <a:pt x="738" y="450"/>
                    <a:pt x="738" y="450"/>
                    <a:pt x="738" y="450"/>
                  </a:cubicBezTo>
                  <a:cubicBezTo>
                    <a:pt x="737" y="450"/>
                    <a:pt x="737" y="450"/>
                    <a:pt x="737" y="450"/>
                  </a:cubicBezTo>
                  <a:cubicBezTo>
                    <a:pt x="737" y="448"/>
                    <a:pt x="737" y="448"/>
                    <a:pt x="737" y="448"/>
                  </a:cubicBezTo>
                  <a:cubicBezTo>
                    <a:pt x="736" y="448"/>
                    <a:pt x="736" y="448"/>
                    <a:pt x="736" y="448"/>
                  </a:cubicBezTo>
                  <a:cubicBezTo>
                    <a:pt x="736" y="447"/>
                    <a:pt x="736" y="447"/>
                    <a:pt x="736" y="447"/>
                  </a:cubicBezTo>
                  <a:cubicBezTo>
                    <a:pt x="735" y="447"/>
                    <a:pt x="735" y="447"/>
                    <a:pt x="735" y="447"/>
                  </a:cubicBezTo>
                  <a:cubicBezTo>
                    <a:pt x="735" y="448"/>
                    <a:pt x="735" y="448"/>
                    <a:pt x="735" y="448"/>
                  </a:cubicBezTo>
                  <a:cubicBezTo>
                    <a:pt x="734" y="448"/>
                    <a:pt x="734" y="448"/>
                    <a:pt x="734" y="448"/>
                  </a:cubicBezTo>
                  <a:cubicBezTo>
                    <a:pt x="734" y="450"/>
                    <a:pt x="734" y="450"/>
                    <a:pt x="734" y="450"/>
                  </a:cubicBezTo>
                  <a:cubicBezTo>
                    <a:pt x="732" y="450"/>
                    <a:pt x="732" y="450"/>
                    <a:pt x="732" y="450"/>
                  </a:cubicBezTo>
                  <a:cubicBezTo>
                    <a:pt x="732" y="448"/>
                    <a:pt x="732" y="448"/>
                    <a:pt x="732" y="448"/>
                  </a:cubicBezTo>
                  <a:cubicBezTo>
                    <a:pt x="730" y="448"/>
                    <a:pt x="729" y="448"/>
                    <a:pt x="729" y="448"/>
                  </a:cubicBezTo>
                  <a:cubicBezTo>
                    <a:pt x="729" y="447"/>
                    <a:pt x="729" y="447"/>
                    <a:pt x="729" y="447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28" y="446"/>
                    <a:pt x="728" y="446"/>
                    <a:pt x="728" y="446"/>
                  </a:cubicBezTo>
                  <a:cubicBezTo>
                    <a:pt x="726" y="446"/>
                    <a:pt x="726" y="446"/>
                    <a:pt x="726" y="446"/>
                  </a:cubicBezTo>
                  <a:cubicBezTo>
                    <a:pt x="726" y="445"/>
                    <a:pt x="726" y="445"/>
                    <a:pt x="726" y="445"/>
                  </a:cubicBezTo>
                  <a:cubicBezTo>
                    <a:pt x="723" y="445"/>
                    <a:pt x="721" y="445"/>
                    <a:pt x="721" y="445"/>
                  </a:cubicBezTo>
                  <a:cubicBezTo>
                    <a:pt x="721" y="446"/>
                    <a:pt x="721" y="446"/>
                    <a:pt x="721" y="446"/>
                  </a:cubicBezTo>
                  <a:cubicBezTo>
                    <a:pt x="718" y="446"/>
                    <a:pt x="718" y="446"/>
                    <a:pt x="718" y="446"/>
                  </a:cubicBezTo>
                  <a:cubicBezTo>
                    <a:pt x="718" y="445"/>
                    <a:pt x="718" y="445"/>
                    <a:pt x="718" y="445"/>
                  </a:cubicBezTo>
                  <a:cubicBezTo>
                    <a:pt x="714" y="444"/>
                    <a:pt x="713" y="446"/>
                    <a:pt x="712" y="446"/>
                  </a:cubicBezTo>
                  <a:cubicBezTo>
                    <a:pt x="712" y="443"/>
                    <a:pt x="712" y="444"/>
                    <a:pt x="712" y="444"/>
                  </a:cubicBezTo>
                  <a:cubicBezTo>
                    <a:pt x="719" y="444"/>
                    <a:pt x="723" y="442"/>
                    <a:pt x="728" y="442"/>
                  </a:cubicBezTo>
                  <a:cubicBezTo>
                    <a:pt x="728" y="444"/>
                    <a:pt x="728" y="444"/>
                    <a:pt x="728" y="444"/>
                  </a:cubicBezTo>
                  <a:cubicBezTo>
                    <a:pt x="731" y="444"/>
                    <a:pt x="733" y="444"/>
                    <a:pt x="734" y="444"/>
                  </a:cubicBezTo>
                  <a:cubicBezTo>
                    <a:pt x="734" y="442"/>
                    <a:pt x="734" y="442"/>
                    <a:pt x="734" y="442"/>
                  </a:cubicBezTo>
                  <a:cubicBezTo>
                    <a:pt x="735" y="442"/>
                    <a:pt x="735" y="442"/>
                    <a:pt x="735" y="442"/>
                  </a:cubicBezTo>
                  <a:cubicBezTo>
                    <a:pt x="735" y="441"/>
                    <a:pt x="735" y="441"/>
                    <a:pt x="735" y="441"/>
                  </a:cubicBezTo>
                  <a:cubicBezTo>
                    <a:pt x="736" y="441"/>
                    <a:pt x="736" y="441"/>
                    <a:pt x="736" y="441"/>
                  </a:cubicBezTo>
                  <a:cubicBezTo>
                    <a:pt x="736" y="440"/>
                    <a:pt x="736" y="440"/>
                    <a:pt x="736" y="440"/>
                  </a:cubicBezTo>
                  <a:cubicBezTo>
                    <a:pt x="733" y="440"/>
                    <a:pt x="733" y="438"/>
                    <a:pt x="732" y="439"/>
                  </a:cubicBezTo>
                  <a:cubicBezTo>
                    <a:pt x="732" y="438"/>
                    <a:pt x="732" y="438"/>
                    <a:pt x="732" y="438"/>
                  </a:cubicBezTo>
                  <a:cubicBezTo>
                    <a:pt x="730" y="437"/>
                    <a:pt x="729" y="436"/>
                    <a:pt x="729" y="437"/>
                  </a:cubicBezTo>
                  <a:cubicBezTo>
                    <a:pt x="729" y="435"/>
                    <a:pt x="729" y="435"/>
                    <a:pt x="729" y="435"/>
                  </a:cubicBezTo>
                  <a:cubicBezTo>
                    <a:pt x="728" y="435"/>
                    <a:pt x="728" y="435"/>
                    <a:pt x="728" y="435"/>
                  </a:cubicBezTo>
                  <a:cubicBezTo>
                    <a:pt x="728" y="433"/>
                    <a:pt x="728" y="433"/>
                    <a:pt x="728" y="433"/>
                  </a:cubicBezTo>
                  <a:cubicBezTo>
                    <a:pt x="730" y="433"/>
                    <a:pt x="730" y="433"/>
                    <a:pt x="730" y="433"/>
                  </a:cubicBezTo>
                  <a:cubicBezTo>
                    <a:pt x="730" y="434"/>
                    <a:pt x="730" y="434"/>
                    <a:pt x="730" y="434"/>
                  </a:cubicBezTo>
                  <a:cubicBezTo>
                    <a:pt x="733" y="435"/>
                    <a:pt x="735" y="436"/>
                    <a:pt x="736" y="435"/>
                  </a:cubicBezTo>
                  <a:cubicBezTo>
                    <a:pt x="736" y="437"/>
                    <a:pt x="736" y="437"/>
                    <a:pt x="736" y="437"/>
                  </a:cubicBezTo>
                  <a:cubicBezTo>
                    <a:pt x="739" y="437"/>
                    <a:pt x="739" y="437"/>
                    <a:pt x="740" y="437"/>
                  </a:cubicBezTo>
                  <a:cubicBezTo>
                    <a:pt x="740" y="435"/>
                    <a:pt x="740" y="435"/>
                    <a:pt x="740" y="435"/>
                  </a:cubicBezTo>
                  <a:cubicBezTo>
                    <a:pt x="742" y="435"/>
                    <a:pt x="742" y="435"/>
                    <a:pt x="742" y="435"/>
                  </a:cubicBezTo>
                  <a:cubicBezTo>
                    <a:pt x="742" y="434"/>
                    <a:pt x="742" y="434"/>
                    <a:pt x="742" y="434"/>
                  </a:cubicBezTo>
                  <a:cubicBezTo>
                    <a:pt x="745" y="434"/>
                    <a:pt x="744" y="434"/>
                    <a:pt x="744" y="434"/>
                  </a:cubicBezTo>
                  <a:cubicBezTo>
                    <a:pt x="744" y="431"/>
                    <a:pt x="744" y="432"/>
                    <a:pt x="744" y="432"/>
                  </a:cubicBezTo>
                  <a:cubicBezTo>
                    <a:pt x="743" y="432"/>
                    <a:pt x="743" y="432"/>
                    <a:pt x="743" y="432"/>
                  </a:cubicBezTo>
                  <a:cubicBezTo>
                    <a:pt x="743" y="429"/>
                    <a:pt x="743" y="430"/>
                    <a:pt x="743" y="429"/>
                  </a:cubicBezTo>
                  <a:cubicBezTo>
                    <a:pt x="746" y="429"/>
                    <a:pt x="746" y="429"/>
                    <a:pt x="747" y="429"/>
                  </a:cubicBezTo>
                  <a:cubicBezTo>
                    <a:pt x="747" y="428"/>
                    <a:pt x="747" y="428"/>
                    <a:pt x="747" y="428"/>
                  </a:cubicBezTo>
                  <a:cubicBezTo>
                    <a:pt x="748" y="428"/>
                    <a:pt x="748" y="428"/>
                    <a:pt x="748" y="428"/>
                  </a:cubicBezTo>
                  <a:cubicBezTo>
                    <a:pt x="748" y="426"/>
                    <a:pt x="748" y="426"/>
                    <a:pt x="748" y="426"/>
                  </a:cubicBezTo>
                  <a:cubicBezTo>
                    <a:pt x="747" y="426"/>
                    <a:pt x="747" y="426"/>
                    <a:pt x="747" y="426"/>
                  </a:cubicBezTo>
                  <a:cubicBezTo>
                    <a:pt x="747" y="425"/>
                    <a:pt x="747" y="425"/>
                    <a:pt x="747" y="425"/>
                  </a:cubicBezTo>
                  <a:cubicBezTo>
                    <a:pt x="748" y="425"/>
                    <a:pt x="748" y="425"/>
                    <a:pt x="748" y="425"/>
                  </a:cubicBezTo>
                  <a:cubicBezTo>
                    <a:pt x="748" y="424"/>
                    <a:pt x="748" y="424"/>
                    <a:pt x="748" y="424"/>
                  </a:cubicBezTo>
                  <a:cubicBezTo>
                    <a:pt x="747" y="424"/>
                    <a:pt x="747" y="424"/>
                    <a:pt x="747" y="424"/>
                  </a:cubicBezTo>
                  <a:cubicBezTo>
                    <a:pt x="747" y="422"/>
                    <a:pt x="747" y="422"/>
                    <a:pt x="747" y="422"/>
                  </a:cubicBezTo>
                  <a:cubicBezTo>
                    <a:pt x="748" y="422"/>
                    <a:pt x="748" y="422"/>
                    <a:pt x="748" y="422"/>
                  </a:cubicBezTo>
                  <a:cubicBezTo>
                    <a:pt x="748" y="421"/>
                    <a:pt x="748" y="421"/>
                    <a:pt x="748" y="421"/>
                  </a:cubicBezTo>
                  <a:cubicBezTo>
                    <a:pt x="750" y="421"/>
                    <a:pt x="751" y="421"/>
                    <a:pt x="751" y="421"/>
                  </a:cubicBezTo>
                  <a:cubicBezTo>
                    <a:pt x="751" y="419"/>
                    <a:pt x="751" y="418"/>
                    <a:pt x="751" y="418"/>
                  </a:cubicBezTo>
                  <a:cubicBezTo>
                    <a:pt x="753" y="418"/>
                    <a:pt x="753" y="418"/>
                    <a:pt x="753" y="418"/>
                  </a:cubicBezTo>
                  <a:cubicBezTo>
                    <a:pt x="753" y="415"/>
                    <a:pt x="753" y="416"/>
                    <a:pt x="753" y="415"/>
                  </a:cubicBezTo>
                  <a:cubicBezTo>
                    <a:pt x="754" y="415"/>
                    <a:pt x="754" y="415"/>
                    <a:pt x="754" y="415"/>
                  </a:cubicBezTo>
                  <a:cubicBezTo>
                    <a:pt x="754" y="414"/>
                    <a:pt x="754" y="414"/>
                    <a:pt x="754" y="414"/>
                  </a:cubicBezTo>
                  <a:cubicBezTo>
                    <a:pt x="753" y="414"/>
                    <a:pt x="753" y="414"/>
                    <a:pt x="753" y="414"/>
                  </a:cubicBezTo>
                  <a:cubicBezTo>
                    <a:pt x="753" y="411"/>
                    <a:pt x="753" y="412"/>
                    <a:pt x="753" y="412"/>
                  </a:cubicBezTo>
                  <a:cubicBezTo>
                    <a:pt x="751" y="412"/>
                    <a:pt x="751" y="412"/>
                    <a:pt x="751" y="412"/>
                  </a:cubicBezTo>
                  <a:cubicBezTo>
                    <a:pt x="751" y="409"/>
                    <a:pt x="751" y="410"/>
                    <a:pt x="751" y="409"/>
                  </a:cubicBezTo>
                  <a:cubicBezTo>
                    <a:pt x="750" y="409"/>
                    <a:pt x="750" y="409"/>
                    <a:pt x="750" y="409"/>
                  </a:cubicBezTo>
                  <a:cubicBezTo>
                    <a:pt x="750" y="410"/>
                    <a:pt x="750" y="410"/>
                    <a:pt x="750" y="410"/>
                  </a:cubicBezTo>
                  <a:cubicBezTo>
                    <a:pt x="749" y="410"/>
                    <a:pt x="749" y="410"/>
                    <a:pt x="749" y="410"/>
                  </a:cubicBezTo>
                  <a:cubicBezTo>
                    <a:pt x="749" y="408"/>
                    <a:pt x="749" y="408"/>
                    <a:pt x="749" y="408"/>
                  </a:cubicBezTo>
                  <a:cubicBezTo>
                    <a:pt x="750" y="408"/>
                    <a:pt x="750" y="408"/>
                    <a:pt x="750" y="408"/>
                  </a:cubicBezTo>
                  <a:cubicBezTo>
                    <a:pt x="750" y="407"/>
                    <a:pt x="750" y="407"/>
                    <a:pt x="750" y="407"/>
                  </a:cubicBezTo>
                  <a:cubicBezTo>
                    <a:pt x="751" y="407"/>
                    <a:pt x="751" y="407"/>
                    <a:pt x="751" y="407"/>
                  </a:cubicBezTo>
                  <a:cubicBezTo>
                    <a:pt x="751" y="406"/>
                    <a:pt x="751" y="406"/>
                    <a:pt x="751" y="406"/>
                  </a:cubicBezTo>
                  <a:cubicBezTo>
                    <a:pt x="748" y="405"/>
                    <a:pt x="748" y="404"/>
                    <a:pt x="747" y="405"/>
                  </a:cubicBezTo>
                  <a:cubicBezTo>
                    <a:pt x="747" y="406"/>
                    <a:pt x="747" y="406"/>
                    <a:pt x="747" y="406"/>
                  </a:cubicBezTo>
                  <a:cubicBezTo>
                    <a:pt x="744" y="406"/>
                    <a:pt x="745" y="406"/>
                    <a:pt x="744" y="406"/>
                  </a:cubicBezTo>
                  <a:cubicBezTo>
                    <a:pt x="744" y="409"/>
                    <a:pt x="743" y="409"/>
                    <a:pt x="743" y="409"/>
                  </a:cubicBezTo>
                  <a:cubicBezTo>
                    <a:pt x="742" y="409"/>
                    <a:pt x="742" y="409"/>
                    <a:pt x="742" y="409"/>
                  </a:cubicBezTo>
                  <a:cubicBezTo>
                    <a:pt x="742" y="407"/>
                    <a:pt x="742" y="407"/>
                    <a:pt x="742" y="407"/>
                  </a:cubicBezTo>
                  <a:cubicBezTo>
                    <a:pt x="741" y="407"/>
                    <a:pt x="741" y="407"/>
                    <a:pt x="741" y="407"/>
                  </a:cubicBezTo>
                  <a:cubicBezTo>
                    <a:pt x="742" y="404"/>
                    <a:pt x="742" y="402"/>
                    <a:pt x="742" y="401"/>
                  </a:cubicBezTo>
                  <a:cubicBezTo>
                    <a:pt x="743" y="401"/>
                    <a:pt x="743" y="401"/>
                    <a:pt x="743" y="401"/>
                  </a:cubicBezTo>
                  <a:cubicBezTo>
                    <a:pt x="743" y="400"/>
                    <a:pt x="743" y="400"/>
                    <a:pt x="743" y="400"/>
                  </a:cubicBezTo>
                  <a:cubicBezTo>
                    <a:pt x="742" y="400"/>
                    <a:pt x="742" y="400"/>
                    <a:pt x="742" y="400"/>
                  </a:cubicBezTo>
                  <a:cubicBezTo>
                    <a:pt x="742" y="399"/>
                    <a:pt x="742" y="399"/>
                    <a:pt x="742" y="399"/>
                  </a:cubicBezTo>
                  <a:cubicBezTo>
                    <a:pt x="739" y="399"/>
                    <a:pt x="740" y="399"/>
                    <a:pt x="740" y="399"/>
                  </a:cubicBezTo>
                  <a:cubicBezTo>
                    <a:pt x="740" y="397"/>
                    <a:pt x="740" y="397"/>
                    <a:pt x="740" y="397"/>
                  </a:cubicBezTo>
                  <a:cubicBezTo>
                    <a:pt x="738" y="397"/>
                    <a:pt x="738" y="397"/>
                    <a:pt x="738" y="397"/>
                  </a:cubicBezTo>
                  <a:cubicBezTo>
                    <a:pt x="738" y="396"/>
                    <a:pt x="738" y="396"/>
                    <a:pt x="738" y="396"/>
                  </a:cubicBezTo>
                  <a:cubicBezTo>
                    <a:pt x="741" y="396"/>
                    <a:pt x="740" y="396"/>
                    <a:pt x="741" y="396"/>
                  </a:cubicBezTo>
                  <a:cubicBezTo>
                    <a:pt x="741" y="395"/>
                    <a:pt x="741" y="395"/>
                    <a:pt x="741" y="395"/>
                  </a:cubicBezTo>
                  <a:cubicBezTo>
                    <a:pt x="742" y="395"/>
                    <a:pt x="742" y="395"/>
                    <a:pt x="742" y="395"/>
                  </a:cubicBezTo>
                  <a:cubicBezTo>
                    <a:pt x="742" y="392"/>
                    <a:pt x="742" y="391"/>
                    <a:pt x="742" y="390"/>
                  </a:cubicBezTo>
                  <a:cubicBezTo>
                    <a:pt x="741" y="390"/>
                    <a:pt x="741" y="390"/>
                    <a:pt x="741" y="390"/>
                  </a:cubicBezTo>
                  <a:cubicBezTo>
                    <a:pt x="741" y="389"/>
                    <a:pt x="741" y="389"/>
                    <a:pt x="741" y="389"/>
                  </a:cubicBezTo>
                  <a:cubicBezTo>
                    <a:pt x="737" y="389"/>
                    <a:pt x="736" y="389"/>
                    <a:pt x="735" y="389"/>
                  </a:cubicBezTo>
                  <a:cubicBezTo>
                    <a:pt x="735" y="390"/>
                    <a:pt x="735" y="390"/>
                    <a:pt x="735" y="390"/>
                  </a:cubicBezTo>
                  <a:cubicBezTo>
                    <a:pt x="732" y="390"/>
                    <a:pt x="731" y="390"/>
                    <a:pt x="731" y="390"/>
                  </a:cubicBezTo>
                  <a:cubicBezTo>
                    <a:pt x="731" y="389"/>
                    <a:pt x="731" y="389"/>
                    <a:pt x="731" y="389"/>
                  </a:cubicBezTo>
                  <a:cubicBezTo>
                    <a:pt x="730" y="389"/>
                    <a:pt x="730" y="389"/>
                    <a:pt x="730" y="389"/>
                  </a:cubicBezTo>
                  <a:cubicBezTo>
                    <a:pt x="730" y="388"/>
                    <a:pt x="730" y="388"/>
                    <a:pt x="730" y="388"/>
                  </a:cubicBezTo>
                  <a:cubicBezTo>
                    <a:pt x="727" y="387"/>
                    <a:pt x="726" y="385"/>
                    <a:pt x="725" y="386"/>
                  </a:cubicBezTo>
                  <a:cubicBezTo>
                    <a:pt x="725" y="384"/>
                    <a:pt x="725" y="384"/>
                    <a:pt x="725" y="384"/>
                  </a:cubicBezTo>
                  <a:cubicBezTo>
                    <a:pt x="724" y="384"/>
                    <a:pt x="724" y="384"/>
                    <a:pt x="724" y="384"/>
                  </a:cubicBezTo>
                  <a:cubicBezTo>
                    <a:pt x="724" y="382"/>
                    <a:pt x="722" y="381"/>
                    <a:pt x="723" y="381"/>
                  </a:cubicBezTo>
                  <a:cubicBezTo>
                    <a:pt x="722" y="381"/>
                    <a:pt x="722" y="381"/>
                    <a:pt x="722" y="381"/>
                  </a:cubicBezTo>
                  <a:cubicBezTo>
                    <a:pt x="722" y="380"/>
                    <a:pt x="722" y="380"/>
                    <a:pt x="722" y="380"/>
                  </a:cubicBezTo>
                  <a:cubicBezTo>
                    <a:pt x="721" y="380"/>
                    <a:pt x="721" y="380"/>
                    <a:pt x="721" y="380"/>
                  </a:cubicBezTo>
                  <a:cubicBezTo>
                    <a:pt x="720" y="377"/>
                    <a:pt x="719" y="375"/>
                    <a:pt x="719" y="375"/>
                  </a:cubicBezTo>
                  <a:cubicBezTo>
                    <a:pt x="718" y="375"/>
                    <a:pt x="718" y="375"/>
                    <a:pt x="718" y="375"/>
                  </a:cubicBezTo>
                  <a:cubicBezTo>
                    <a:pt x="718" y="372"/>
                    <a:pt x="718" y="373"/>
                    <a:pt x="718" y="373"/>
                  </a:cubicBezTo>
                  <a:cubicBezTo>
                    <a:pt x="717" y="373"/>
                    <a:pt x="717" y="373"/>
                    <a:pt x="717" y="373"/>
                  </a:cubicBezTo>
                  <a:cubicBezTo>
                    <a:pt x="717" y="370"/>
                    <a:pt x="715" y="370"/>
                    <a:pt x="716" y="369"/>
                  </a:cubicBezTo>
                  <a:cubicBezTo>
                    <a:pt x="715" y="369"/>
                    <a:pt x="715" y="369"/>
                    <a:pt x="715" y="369"/>
                  </a:cubicBezTo>
                  <a:cubicBezTo>
                    <a:pt x="715" y="366"/>
                    <a:pt x="715" y="367"/>
                    <a:pt x="715" y="367"/>
                  </a:cubicBezTo>
                  <a:cubicBezTo>
                    <a:pt x="713" y="367"/>
                    <a:pt x="713" y="367"/>
                    <a:pt x="713" y="367"/>
                  </a:cubicBezTo>
                  <a:cubicBezTo>
                    <a:pt x="713" y="364"/>
                    <a:pt x="713" y="363"/>
                    <a:pt x="713" y="363"/>
                  </a:cubicBezTo>
                  <a:cubicBezTo>
                    <a:pt x="712" y="363"/>
                    <a:pt x="712" y="363"/>
                    <a:pt x="712" y="363"/>
                  </a:cubicBezTo>
                  <a:cubicBezTo>
                    <a:pt x="712" y="360"/>
                    <a:pt x="712" y="361"/>
                    <a:pt x="712" y="361"/>
                  </a:cubicBezTo>
                  <a:cubicBezTo>
                    <a:pt x="713" y="361"/>
                    <a:pt x="713" y="361"/>
                    <a:pt x="713" y="361"/>
                  </a:cubicBezTo>
                  <a:cubicBezTo>
                    <a:pt x="713" y="359"/>
                    <a:pt x="713" y="359"/>
                    <a:pt x="713" y="359"/>
                  </a:cubicBezTo>
                  <a:cubicBezTo>
                    <a:pt x="715" y="359"/>
                    <a:pt x="715" y="359"/>
                    <a:pt x="715" y="359"/>
                  </a:cubicBezTo>
                  <a:cubicBezTo>
                    <a:pt x="715" y="358"/>
                    <a:pt x="715" y="358"/>
                    <a:pt x="715" y="358"/>
                  </a:cubicBezTo>
                  <a:cubicBezTo>
                    <a:pt x="716" y="358"/>
                    <a:pt x="716" y="358"/>
                    <a:pt x="716" y="358"/>
                  </a:cubicBezTo>
                  <a:cubicBezTo>
                    <a:pt x="716" y="355"/>
                    <a:pt x="720" y="354"/>
                    <a:pt x="719" y="352"/>
                  </a:cubicBezTo>
                  <a:cubicBezTo>
                    <a:pt x="721" y="352"/>
                    <a:pt x="721" y="352"/>
                    <a:pt x="721" y="352"/>
                  </a:cubicBezTo>
                  <a:cubicBezTo>
                    <a:pt x="719" y="347"/>
                    <a:pt x="710" y="351"/>
                    <a:pt x="708" y="350"/>
                  </a:cubicBezTo>
                  <a:cubicBezTo>
                    <a:pt x="708" y="351"/>
                    <a:pt x="708" y="351"/>
                    <a:pt x="708" y="351"/>
                  </a:cubicBezTo>
                  <a:cubicBezTo>
                    <a:pt x="705" y="351"/>
                    <a:pt x="703" y="351"/>
                    <a:pt x="703" y="351"/>
                  </a:cubicBezTo>
                  <a:cubicBezTo>
                    <a:pt x="703" y="350"/>
                    <a:pt x="703" y="350"/>
                    <a:pt x="703" y="350"/>
                  </a:cubicBezTo>
                  <a:cubicBezTo>
                    <a:pt x="700" y="350"/>
                    <a:pt x="701" y="350"/>
                    <a:pt x="700" y="350"/>
                  </a:cubicBezTo>
                  <a:cubicBezTo>
                    <a:pt x="700" y="349"/>
                    <a:pt x="700" y="349"/>
                    <a:pt x="700" y="349"/>
                  </a:cubicBezTo>
                  <a:cubicBezTo>
                    <a:pt x="698" y="349"/>
                    <a:pt x="697" y="349"/>
                    <a:pt x="697" y="349"/>
                  </a:cubicBezTo>
                  <a:cubicBezTo>
                    <a:pt x="697" y="350"/>
                    <a:pt x="697" y="350"/>
                    <a:pt x="697" y="350"/>
                  </a:cubicBezTo>
                  <a:cubicBezTo>
                    <a:pt x="696" y="350"/>
                    <a:pt x="696" y="350"/>
                    <a:pt x="696" y="350"/>
                  </a:cubicBezTo>
                  <a:cubicBezTo>
                    <a:pt x="696" y="349"/>
                    <a:pt x="696" y="349"/>
                    <a:pt x="696" y="349"/>
                  </a:cubicBezTo>
                  <a:cubicBezTo>
                    <a:pt x="692" y="349"/>
                    <a:pt x="691" y="349"/>
                    <a:pt x="690" y="349"/>
                  </a:cubicBezTo>
                  <a:cubicBezTo>
                    <a:pt x="690" y="350"/>
                    <a:pt x="690" y="350"/>
                    <a:pt x="690" y="350"/>
                  </a:cubicBezTo>
                  <a:cubicBezTo>
                    <a:pt x="689" y="350"/>
                    <a:pt x="689" y="350"/>
                    <a:pt x="689" y="350"/>
                  </a:cubicBezTo>
                  <a:cubicBezTo>
                    <a:pt x="689" y="349"/>
                    <a:pt x="689" y="349"/>
                    <a:pt x="689" y="349"/>
                  </a:cubicBezTo>
                  <a:cubicBezTo>
                    <a:pt x="687" y="350"/>
                    <a:pt x="687" y="350"/>
                    <a:pt x="687" y="350"/>
                  </a:cubicBezTo>
                  <a:cubicBezTo>
                    <a:pt x="687" y="349"/>
                    <a:pt x="687" y="349"/>
                    <a:pt x="687" y="349"/>
                  </a:cubicBezTo>
                  <a:cubicBezTo>
                    <a:pt x="686" y="349"/>
                    <a:pt x="686" y="349"/>
                    <a:pt x="686" y="349"/>
                  </a:cubicBezTo>
                  <a:cubicBezTo>
                    <a:pt x="686" y="350"/>
                    <a:pt x="686" y="350"/>
                    <a:pt x="686" y="350"/>
                  </a:cubicBezTo>
                  <a:cubicBezTo>
                    <a:pt x="684" y="350"/>
                    <a:pt x="683" y="350"/>
                    <a:pt x="683" y="350"/>
                  </a:cubicBezTo>
                  <a:cubicBezTo>
                    <a:pt x="683" y="349"/>
                    <a:pt x="683" y="349"/>
                    <a:pt x="683" y="349"/>
                  </a:cubicBezTo>
                  <a:cubicBezTo>
                    <a:pt x="681" y="349"/>
                    <a:pt x="681" y="349"/>
                    <a:pt x="681" y="349"/>
                  </a:cubicBezTo>
                  <a:cubicBezTo>
                    <a:pt x="681" y="346"/>
                    <a:pt x="681" y="347"/>
                    <a:pt x="681" y="346"/>
                  </a:cubicBezTo>
                  <a:cubicBezTo>
                    <a:pt x="683" y="346"/>
                    <a:pt x="683" y="346"/>
                    <a:pt x="683" y="346"/>
                  </a:cubicBezTo>
                  <a:cubicBezTo>
                    <a:pt x="683" y="345"/>
                    <a:pt x="683" y="345"/>
                    <a:pt x="683" y="345"/>
                  </a:cubicBezTo>
                  <a:cubicBezTo>
                    <a:pt x="685" y="345"/>
                    <a:pt x="685" y="345"/>
                    <a:pt x="685" y="345"/>
                  </a:cubicBezTo>
                  <a:cubicBezTo>
                    <a:pt x="685" y="344"/>
                    <a:pt x="685" y="344"/>
                    <a:pt x="685" y="344"/>
                  </a:cubicBezTo>
                  <a:cubicBezTo>
                    <a:pt x="686" y="344"/>
                    <a:pt x="686" y="344"/>
                    <a:pt x="686" y="344"/>
                  </a:cubicBezTo>
                  <a:cubicBezTo>
                    <a:pt x="686" y="343"/>
                    <a:pt x="686" y="343"/>
                    <a:pt x="686" y="343"/>
                  </a:cubicBezTo>
                  <a:cubicBezTo>
                    <a:pt x="689" y="343"/>
                    <a:pt x="688" y="343"/>
                    <a:pt x="689" y="343"/>
                  </a:cubicBezTo>
                  <a:cubicBezTo>
                    <a:pt x="689" y="342"/>
                    <a:pt x="689" y="342"/>
                    <a:pt x="689" y="342"/>
                  </a:cubicBezTo>
                  <a:cubicBezTo>
                    <a:pt x="690" y="342"/>
                    <a:pt x="690" y="342"/>
                    <a:pt x="690" y="342"/>
                  </a:cubicBezTo>
                  <a:cubicBezTo>
                    <a:pt x="690" y="339"/>
                    <a:pt x="690" y="340"/>
                    <a:pt x="690" y="339"/>
                  </a:cubicBezTo>
                  <a:cubicBezTo>
                    <a:pt x="689" y="339"/>
                    <a:pt x="689" y="339"/>
                    <a:pt x="689" y="339"/>
                  </a:cubicBezTo>
                  <a:cubicBezTo>
                    <a:pt x="689" y="341"/>
                    <a:pt x="689" y="341"/>
                    <a:pt x="689" y="341"/>
                  </a:cubicBezTo>
                  <a:cubicBezTo>
                    <a:pt x="686" y="341"/>
                    <a:pt x="686" y="341"/>
                    <a:pt x="686" y="341"/>
                  </a:cubicBezTo>
                  <a:cubicBezTo>
                    <a:pt x="686" y="342"/>
                    <a:pt x="686" y="342"/>
                    <a:pt x="686" y="342"/>
                  </a:cubicBezTo>
                  <a:cubicBezTo>
                    <a:pt x="683" y="342"/>
                    <a:pt x="684" y="342"/>
                    <a:pt x="684" y="342"/>
                  </a:cubicBezTo>
                  <a:cubicBezTo>
                    <a:pt x="684" y="343"/>
                    <a:pt x="684" y="343"/>
                    <a:pt x="684" y="343"/>
                  </a:cubicBezTo>
                  <a:cubicBezTo>
                    <a:pt x="681" y="343"/>
                    <a:pt x="682" y="343"/>
                    <a:pt x="681" y="343"/>
                  </a:cubicBezTo>
                  <a:cubicBezTo>
                    <a:pt x="681" y="344"/>
                    <a:pt x="681" y="344"/>
                    <a:pt x="681" y="344"/>
                  </a:cubicBezTo>
                  <a:cubicBezTo>
                    <a:pt x="679" y="344"/>
                    <a:pt x="679" y="344"/>
                    <a:pt x="679" y="344"/>
                  </a:cubicBezTo>
                  <a:cubicBezTo>
                    <a:pt x="679" y="341"/>
                    <a:pt x="679" y="342"/>
                    <a:pt x="679" y="342"/>
                  </a:cubicBezTo>
                  <a:cubicBezTo>
                    <a:pt x="682" y="342"/>
                    <a:pt x="683" y="342"/>
                    <a:pt x="684" y="342"/>
                  </a:cubicBezTo>
                  <a:cubicBezTo>
                    <a:pt x="684" y="341"/>
                    <a:pt x="684" y="341"/>
                    <a:pt x="684" y="341"/>
                  </a:cubicBezTo>
                  <a:cubicBezTo>
                    <a:pt x="687" y="341"/>
                    <a:pt x="686" y="341"/>
                    <a:pt x="686" y="341"/>
                  </a:cubicBezTo>
                  <a:cubicBezTo>
                    <a:pt x="686" y="339"/>
                    <a:pt x="686" y="339"/>
                    <a:pt x="686" y="339"/>
                  </a:cubicBezTo>
                  <a:cubicBezTo>
                    <a:pt x="687" y="339"/>
                    <a:pt x="687" y="339"/>
                    <a:pt x="687" y="339"/>
                  </a:cubicBezTo>
                  <a:cubicBezTo>
                    <a:pt x="687" y="337"/>
                    <a:pt x="687" y="336"/>
                    <a:pt x="687" y="336"/>
                  </a:cubicBezTo>
                  <a:cubicBezTo>
                    <a:pt x="689" y="336"/>
                    <a:pt x="689" y="336"/>
                    <a:pt x="689" y="336"/>
                  </a:cubicBezTo>
                  <a:cubicBezTo>
                    <a:pt x="689" y="335"/>
                    <a:pt x="689" y="335"/>
                    <a:pt x="689" y="335"/>
                  </a:cubicBezTo>
                  <a:cubicBezTo>
                    <a:pt x="690" y="335"/>
                    <a:pt x="690" y="335"/>
                    <a:pt x="690" y="335"/>
                  </a:cubicBezTo>
                  <a:cubicBezTo>
                    <a:pt x="690" y="332"/>
                    <a:pt x="691" y="332"/>
                    <a:pt x="691" y="331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2"/>
                    <a:pt x="692" y="332"/>
                    <a:pt x="692" y="332"/>
                  </a:cubicBezTo>
                  <a:cubicBezTo>
                    <a:pt x="695" y="332"/>
                    <a:pt x="696" y="332"/>
                    <a:pt x="697" y="332"/>
                  </a:cubicBezTo>
                  <a:cubicBezTo>
                    <a:pt x="697" y="329"/>
                    <a:pt x="697" y="330"/>
                    <a:pt x="697" y="330"/>
                  </a:cubicBezTo>
                  <a:cubicBezTo>
                    <a:pt x="698" y="330"/>
                    <a:pt x="698" y="330"/>
                    <a:pt x="698" y="330"/>
                  </a:cubicBezTo>
                  <a:cubicBezTo>
                    <a:pt x="698" y="329"/>
                    <a:pt x="698" y="329"/>
                    <a:pt x="698" y="329"/>
                  </a:cubicBezTo>
                  <a:cubicBezTo>
                    <a:pt x="701" y="329"/>
                    <a:pt x="700" y="329"/>
                    <a:pt x="700" y="329"/>
                  </a:cubicBezTo>
                  <a:cubicBezTo>
                    <a:pt x="700" y="327"/>
                    <a:pt x="700" y="327"/>
                    <a:pt x="700" y="327"/>
                  </a:cubicBezTo>
                  <a:cubicBezTo>
                    <a:pt x="704" y="328"/>
                    <a:pt x="705" y="324"/>
                    <a:pt x="705" y="324"/>
                  </a:cubicBezTo>
                  <a:cubicBezTo>
                    <a:pt x="708" y="324"/>
                    <a:pt x="707" y="324"/>
                    <a:pt x="708" y="324"/>
                  </a:cubicBezTo>
                  <a:cubicBezTo>
                    <a:pt x="708" y="323"/>
                    <a:pt x="708" y="323"/>
                    <a:pt x="708" y="323"/>
                  </a:cubicBezTo>
                  <a:cubicBezTo>
                    <a:pt x="709" y="323"/>
                    <a:pt x="709" y="323"/>
                    <a:pt x="709" y="323"/>
                  </a:cubicBezTo>
                  <a:cubicBezTo>
                    <a:pt x="709" y="320"/>
                    <a:pt x="709" y="321"/>
                    <a:pt x="709" y="320"/>
                  </a:cubicBezTo>
                  <a:cubicBezTo>
                    <a:pt x="710" y="320"/>
                    <a:pt x="710" y="320"/>
                    <a:pt x="710" y="320"/>
                  </a:cubicBezTo>
                  <a:cubicBezTo>
                    <a:pt x="710" y="319"/>
                    <a:pt x="710" y="319"/>
                    <a:pt x="710" y="319"/>
                  </a:cubicBezTo>
                  <a:cubicBezTo>
                    <a:pt x="711" y="319"/>
                    <a:pt x="711" y="319"/>
                    <a:pt x="711" y="319"/>
                  </a:cubicBezTo>
                  <a:cubicBezTo>
                    <a:pt x="711" y="316"/>
                    <a:pt x="711" y="315"/>
                    <a:pt x="711" y="314"/>
                  </a:cubicBezTo>
                  <a:cubicBezTo>
                    <a:pt x="712" y="314"/>
                    <a:pt x="712" y="314"/>
                    <a:pt x="712" y="314"/>
                  </a:cubicBezTo>
                  <a:cubicBezTo>
                    <a:pt x="712" y="311"/>
                    <a:pt x="712" y="309"/>
                    <a:pt x="712" y="307"/>
                  </a:cubicBezTo>
                  <a:cubicBezTo>
                    <a:pt x="711" y="307"/>
                    <a:pt x="711" y="307"/>
                    <a:pt x="711" y="307"/>
                  </a:cubicBezTo>
                  <a:cubicBezTo>
                    <a:pt x="711" y="305"/>
                    <a:pt x="711" y="305"/>
                    <a:pt x="711" y="305"/>
                  </a:cubicBezTo>
                  <a:cubicBezTo>
                    <a:pt x="712" y="305"/>
                    <a:pt x="712" y="305"/>
                    <a:pt x="712" y="305"/>
                  </a:cubicBezTo>
                  <a:cubicBezTo>
                    <a:pt x="712" y="304"/>
                    <a:pt x="712" y="304"/>
                    <a:pt x="712" y="304"/>
                  </a:cubicBezTo>
                  <a:cubicBezTo>
                    <a:pt x="711" y="304"/>
                    <a:pt x="711" y="304"/>
                    <a:pt x="711" y="304"/>
                  </a:cubicBezTo>
                  <a:cubicBezTo>
                    <a:pt x="711" y="300"/>
                    <a:pt x="713" y="300"/>
                    <a:pt x="712" y="299"/>
                  </a:cubicBezTo>
                  <a:cubicBezTo>
                    <a:pt x="710" y="299"/>
                    <a:pt x="710" y="299"/>
                    <a:pt x="710" y="299"/>
                  </a:cubicBezTo>
                  <a:cubicBezTo>
                    <a:pt x="710" y="298"/>
                    <a:pt x="710" y="298"/>
                    <a:pt x="710" y="298"/>
                  </a:cubicBezTo>
                  <a:cubicBezTo>
                    <a:pt x="709" y="298"/>
                    <a:pt x="709" y="298"/>
                    <a:pt x="709" y="298"/>
                  </a:cubicBezTo>
                  <a:cubicBezTo>
                    <a:pt x="709" y="297"/>
                    <a:pt x="709" y="297"/>
                    <a:pt x="709" y="297"/>
                  </a:cubicBezTo>
                  <a:cubicBezTo>
                    <a:pt x="706" y="297"/>
                    <a:pt x="707" y="297"/>
                    <a:pt x="706" y="297"/>
                  </a:cubicBezTo>
                  <a:cubicBezTo>
                    <a:pt x="706" y="298"/>
                    <a:pt x="706" y="298"/>
                    <a:pt x="706" y="298"/>
                  </a:cubicBezTo>
                  <a:cubicBezTo>
                    <a:pt x="702" y="297"/>
                    <a:pt x="701" y="299"/>
                    <a:pt x="702" y="300"/>
                  </a:cubicBezTo>
                  <a:cubicBezTo>
                    <a:pt x="700" y="300"/>
                    <a:pt x="700" y="300"/>
                    <a:pt x="700" y="300"/>
                  </a:cubicBezTo>
                  <a:cubicBezTo>
                    <a:pt x="700" y="301"/>
                    <a:pt x="700" y="301"/>
                    <a:pt x="700" y="301"/>
                  </a:cubicBezTo>
                  <a:cubicBezTo>
                    <a:pt x="698" y="301"/>
                    <a:pt x="696" y="301"/>
                    <a:pt x="696" y="301"/>
                  </a:cubicBezTo>
                  <a:cubicBezTo>
                    <a:pt x="696" y="298"/>
                    <a:pt x="696" y="297"/>
                    <a:pt x="696" y="297"/>
                  </a:cubicBezTo>
                  <a:cubicBezTo>
                    <a:pt x="693" y="297"/>
                    <a:pt x="694" y="297"/>
                    <a:pt x="693" y="297"/>
                  </a:cubicBezTo>
                  <a:cubicBezTo>
                    <a:pt x="693" y="295"/>
                    <a:pt x="693" y="295"/>
                    <a:pt x="693" y="295"/>
                  </a:cubicBezTo>
                  <a:cubicBezTo>
                    <a:pt x="692" y="297"/>
                    <a:pt x="692" y="297"/>
                    <a:pt x="692" y="297"/>
                  </a:cubicBezTo>
                  <a:cubicBezTo>
                    <a:pt x="692" y="295"/>
                    <a:pt x="692" y="295"/>
                    <a:pt x="692" y="295"/>
                  </a:cubicBezTo>
                  <a:cubicBezTo>
                    <a:pt x="691" y="295"/>
                    <a:pt x="691" y="295"/>
                    <a:pt x="691" y="295"/>
                  </a:cubicBezTo>
                  <a:cubicBezTo>
                    <a:pt x="691" y="294"/>
                    <a:pt x="691" y="294"/>
                    <a:pt x="691" y="294"/>
                  </a:cubicBezTo>
                  <a:cubicBezTo>
                    <a:pt x="688" y="294"/>
                    <a:pt x="689" y="294"/>
                    <a:pt x="689" y="294"/>
                  </a:cubicBezTo>
                  <a:cubicBezTo>
                    <a:pt x="689" y="293"/>
                    <a:pt x="689" y="293"/>
                    <a:pt x="689" y="293"/>
                  </a:cubicBezTo>
                  <a:cubicBezTo>
                    <a:pt x="690" y="293"/>
                    <a:pt x="690" y="293"/>
                    <a:pt x="690" y="293"/>
                  </a:cubicBezTo>
                  <a:cubicBezTo>
                    <a:pt x="690" y="292"/>
                    <a:pt x="690" y="292"/>
                    <a:pt x="690" y="292"/>
                  </a:cubicBezTo>
                  <a:cubicBezTo>
                    <a:pt x="687" y="292"/>
                    <a:pt x="688" y="292"/>
                    <a:pt x="687" y="292"/>
                  </a:cubicBezTo>
                  <a:cubicBezTo>
                    <a:pt x="687" y="291"/>
                    <a:pt x="687" y="291"/>
                    <a:pt x="687" y="291"/>
                  </a:cubicBezTo>
                  <a:cubicBezTo>
                    <a:pt x="685" y="291"/>
                    <a:pt x="684" y="291"/>
                    <a:pt x="684" y="291"/>
                  </a:cubicBezTo>
                  <a:cubicBezTo>
                    <a:pt x="684" y="287"/>
                    <a:pt x="686" y="289"/>
                    <a:pt x="686" y="288"/>
                  </a:cubicBezTo>
                  <a:cubicBezTo>
                    <a:pt x="686" y="287"/>
                    <a:pt x="686" y="287"/>
                    <a:pt x="686" y="287"/>
                  </a:cubicBezTo>
                  <a:cubicBezTo>
                    <a:pt x="687" y="287"/>
                    <a:pt x="687" y="287"/>
                    <a:pt x="687" y="287"/>
                  </a:cubicBezTo>
                  <a:cubicBezTo>
                    <a:pt x="687" y="285"/>
                    <a:pt x="687" y="284"/>
                    <a:pt x="687" y="284"/>
                  </a:cubicBezTo>
                  <a:cubicBezTo>
                    <a:pt x="689" y="284"/>
                    <a:pt x="689" y="284"/>
                    <a:pt x="689" y="284"/>
                  </a:cubicBezTo>
                  <a:cubicBezTo>
                    <a:pt x="689" y="282"/>
                    <a:pt x="689" y="282"/>
                    <a:pt x="689" y="282"/>
                  </a:cubicBezTo>
                  <a:cubicBezTo>
                    <a:pt x="690" y="282"/>
                    <a:pt x="690" y="282"/>
                    <a:pt x="690" y="282"/>
                  </a:cubicBezTo>
                  <a:cubicBezTo>
                    <a:pt x="690" y="281"/>
                    <a:pt x="690" y="281"/>
                    <a:pt x="690" y="281"/>
                  </a:cubicBezTo>
                  <a:cubicBezTo>
                    <a:pt x="686" y="281"/>
                    <a:pt x="684" y="281"/>
                    <a:pt x="683" y="281"/>
                  </a:cubicBezTo>
                  <a:cubicBezTo>
                    <a:pt x="683" y="279"/>
                    <a:pt x="683" y="278"/>
                    <a:pt x="683" y="278"/>
                  </a:cubicBezTo>
                  <a:cubicBezTo>
                    <a:pt x="681" y="278"/>
                    <a:pt x="681" y="278"/>
                    <a:pt x="681" y="278"/>
                  </a:cubicBezTo>
                  <a:cubicBezTo>
                    <a:pt x="681" y="276"/>
                    <a:pt x="681" y="276"/>
                    <a:pt x="681" y="276"/>
                  </a:cubicBezTo>
                  <a:cubicBezTo>
                    <a:pt x="683" y="276"/>
                    <a:pt x="683" y="276"/>
                    <a:pt x="683" y="276"/>
                  </a:cubicBezTo>
                  <a:cubicBezTo>
                    <a:pt x="683" y="275"/>
                    <a:pt x="683" y="275"/>
                    <a:pt x="683" y="275"/>
                  </a:cubicBezTo>
                  <a:cubicBezTo>
                    <a:pt x="684" y="275"/>
                    <a:pt x="684" y="275"/>
                    <a:pt x="684" y="275"/>
                  </a:cubicBezTo>
                  <a:cubicBezTo>
                    <a:pt x="684" y="274"/>
                    <a:pt x="684" y="274"/>
                    <a:pt x="684" y="274"/>
                  </a:cubicBezTo>
                  <a:cubicBezTo>
                    <a:pt x="689" y="274"/>
                    <a:pt x="692" y="274"/>
                    <a:pt x="694" y="274"/>
                  </a:cubicBezTo>
                  <a:cubicBezTo>
                    <a:pt x="694" y="273"/>
                    <a:pt x="694" y="273"/>
                    <a:pt x="694" y="273"/>
                  </a:cubicBezTo>
                  <a:cubicBezTo>
                    <a:pt x="697" y="273"/>
                    <a:pt x="698" y="273"/>
                    <a:pt x="698" y="273"/>
                  </a:cubicBezTo>
                  <a:cubicBezTo>
                    <a:pt x="698" y="272"/>
                    <a:pt x="698" y="272"/>
                    <a:pt x="698" y="272"/>
                  </a:cubicBezTo>
                  <a:cubicBezTo>
                    <a:pt x="701" y="272"/>
                    <a:pt x="702" y="270"/>
                    <a:pt x="703" y="271"/>
                  </a:cubicBezTo>
                  <a:cubicBezTo>
                    <a:pt x="703" y="269"/>
                    <a:pt x="703" y="269"/>
                    <a:pt x="703" y="269"/>
                  </a:cubicBezTo>
                  <a:cubicBezTo>
                    <a:pt x="704" y="269"/>
                    <a:pt x="704" y="269"/>
                    <a:pt x="704" y="269"/>
                  </a:cubicBezTo>
                  <a:cubicBezTo>
                    <a:pt x="704" y="268"/>
                    <a:pt x="704" y="268"/>
                    <a:pt x="704" y="268"/>
                  </a:cubicBezTo>
                  <a:cubicBezTo>
                    <a:pt x="705" y="268"/>
                    <a:pt x="705" y="268"/>
                    <a:pt x="705" y="268"/>
                  </a:cubicBezTo>
                  <a:cubicBezTo>
                    <a:pt x="705" y="265"/>
                    <a:pt x="705" y="266"/>
                    <a:pt x="705" y="266"/>
                  </a:cubicBezTo>
                  <a:cubicBezTo>
                    <a:pt x="706" y="266"/>
                    <a:pt x="706" y="266"/>
                    <a:pt x="706" y="266"/>
                  </a:cubicBezTo>
                  <a:cubicBezTo>
                    <a:pt x="706" y="265"/>
                    <a:pt x="706" y="265"/>
                    <a:pt x="706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1"/>
                    <a:pt x="705" y="260"/>
                    <a:pt x="705" y="259"/>
                  </a:cubicBezTo>
                  <a:cubicBezTo>
                    <a:pt x="704" y="259"/>
                    <a:pt x="704" y="259"/>
                    <a:pt x="704" y="259"/>
                  </a:cubicBezTo>
                  <a:cubicBezTo>
                    <a:pt x="704" y="256"/>
                    <a:pt x="704" y="255"/>
                    <a:pt x="704" y="255"/>
                  </a:cubicBezTo>
                  <a:cubicBezTo>
                    <a:pt x="707" y="255"/>
                    <a:pt x="707" y="253"/>
                    <a:pt x="708" y="254"/>
                  </a:cubicBezTo>
                  <a:cubicBezTo>
                    <a:pt x="708" y="253"/>
                    <a:pt x="708" y="253"/>
                    <a:pt x="708" y="253"/>
                  </a:cubicBezTo>
                  <a:cubicBezTo>
                    <a:pt x="709" y="253"/>
                    <a:pt x="709" y="253"/>
                    <a:pt x="709" y="253"/>
                  </a:cubicBezTo>
                  <a:cubicBezTo>
                    <a:pt x="709" y="254"/>
                    <a:pt x="709" y="254"/>
                    <a:pt x="709" y="254"/>
                  </a:cubicBezTo>
                  <a:cubicBezTo>
                    <a:pt x="710" y="254"/>
                    <a:pt x="710" y="254"/>
                    <a:pt x="710" y="254"/>
                  </a:cubicBezTo>
                  <a:cubicBezTo>
                    <a:pt x="710" y="253"/>
                    <a:pt x="710" y="253"/>
                    <a:pt x="710" y="253"/>
                  </a:cubicBezTo>
                  <a:cubicBezTo>
                    <a:pt x="713" y="253"/>
                    <a:pt x="714" y="253"/>
                    <a:pt x="715" y="253"/>
                  </a:cubicBezTo>
                  <a:cubicBezTo>
                    <a:pt x="715" y="254"/>
                    <a:pt x="715" y="254"/>
                    <a:pt x="715" y="254"/>
                  </a:cubicBezTo>
                  <a:cubicBezTo>
                    <a:pt x="717" y="251"/>
                    <a:pt x="718" y="253"/>
                    <a:pt x="718" y="253"/>
                  </a:cubicBezTo>
                  <a:cubicBezTo>
                    <a:pt x="718" y="252"/>
                    <a:pt x="718" y="252"/>
                    <a:pt x="718" y="252"/>
                  </a:cubicBezTo>
                  <a:cubicBezTo>
                    <a:pt x="721" y="252"/>
                    <a:pt x="720" y="252"/>
                    <a:pt x="721" y="252"/>
                  </a:cubicBezTo>
                  <a:cubicBezTo>
                    <a:pt x="721" y="250"/>
                    <a:pt x="721" y="250"/>
                    <a:pt x="721" y="250"/>
                  </a:cubicBezTo>
                  <a:cubicBezTo>
                    <a:pt x="724" y="250"/>
                    <a:pt x="726" y="250"/>
                    <a:pt x="728" y="250"/>
                  </a:cubicBezTo>
                  <a:cubicBezTo>
                    <a:pt x="728" y="249"/>
                    <a:pt x="728" y="249"/>
                    <a:pt x="728" y="249"/>
                  </a:cubicBezTo>
                  <a:cubicBezTo>
                    <a:pt x="733" y="249"/>
                    <a:pt x="737" y="249"/>
                    <a:pt x="740" y="249"/>
                  </a:cubicBezTo>
                  <a:cubicBezTo>
                    <a:pt x="740" y="248"/>
                    <a:pt x="740" y="248"/>
                    <a:pt x="740" y="248"/>
                  </a:cubicBezTo>
                  <a:cubicBezTo>
                    <a:pt x="741" y="248"/>
                    <a:pt x="741" y="248"/>
                    <a:pt x="741" y="248"/>
                  </a:cubicBezTo>
                  <a:cubicBezTo>
                    <a:pt x="741" y="247"/>
                    <a:pt x="741" y="247"/>
                    <a:pt x="741" y="247"/>
                  </a:cubicBezTo>
                  <a:cubicBezTo>
                    <a:pt x="738" y="247"/>
                    <a:pt x="737" y="247"/>
                    <a:pt x="737" y="247"/>
                  </a:cubicBezTo>
                  <a:cubicBezTo>
                    <a:pt x="737" y="246"/>
                    <a:pt x="737" y="246"/>
                    <a:pt x="737" y="246"/>
                  </a:cubicBezTo>
                  <a:cubicBezTo>
                    <a:pt x="735" y="246"/>
                    <a:pt x="734" y="246"/>
                    <a:pt x="734" y="246"/>
                  </a:cubicBezTo>
                  <a:cubicBezTo>
                    <a:pt x="734" y="247"/>
                    <a:pt x="734" y="247"/>
                    <a:pt x="734" y="247"/>
                  </a:cubicBezTo>
                  <a:cubicBezTo>
                    <a:pt x="729" y="247"/>
                    <a:pt x="727" y="246"/>
                    <a:pt x="725" y="246"/>
                  </a:cubicBezTo>
                  <a:cubicBezTo>
                    <a:pt x="725" y="244"/>
                    <a:pt x="725" y="244"/>
                    <a:pt x="725" y="244"/>
                  </a:cubicBezTo>
                  <a:cubicBezTo>
                    <a:pt x="724" y="244"/>
                    <a:pt x="724" y="244"/>
                    <a:pt x="724" y="244"/>
                  </a:cubicBezTo>
                  <a:cubicBezTo>
                    <a:pt x="724" y="242"/>
                    <a:pt x="724" y="242"/>
                    <a:pt x="724" y="242"/>
                  </a:cubicBezTo>
                  <a:cubicBezTo>
                    <a:pt x="723" y="242"/>
                    <a:pt x="723" y="242"/>
                    <a:pt x="723" y="242"/>
                  </a:cubicBezTo>
                  <a:cubicBezTo>
                    <a:pt x="723" y="241"/>
                    <a:pt x="723" y="241"/>
                    <a:pt x="723" y="241"/>
                  </a:cubicBezTo>
                  <a:cubicBezTo>
                    <a:pt x="722" y="241"/>
                    <a:pt x="722" y="241"/>
                    <a:pt x="722" y="241"/>
                  </a:cubicBezTo>
                  <a:cubicBezTo>
                    <a:pt x="722" y="238"/>
                    <a:pt x="722" y="239"/>
                    <a:pt x="722" y="239"/>
                  </a:cubicBezTo>
                  <a:cubicBezTo>
                    <a:pt x="719" y="239"/>
                    <a:pt x="718" y="239"/>
                    <a:pt x="718" y="239"/>
                  </a:cubicBezTo>
                  <a:cubicBezTo>
                    <a:pt x="718" y="240"/>
                    <a:pt x="718" y="240"/>
                    <a:pt x="718" y="240"/>
                  </a:cubicBezTo>
                  <a:cubicBezTo>
                    <a:pt x="715" y="240"/>
                    <a:pt x="713" y="240"/>
                    <a:pt x="712" y="240"/>
                  </a:cubicBezTo>
                  <a:cubicBezTo>
                    <a:pt x="712" y="241"/>
                    <a:pt x="712" y="241"/>
                    <a:pt x="712" y="241"/>
                  </a:cubicBezTo>
                  <a:cubicBezTo>
                    <a:pt x="711" y="241"/>
                    <a:pt x="711" y="241"/>
                    <a:pt x="711" y="241"/>
                  </a:cubicBezTo>
                  <a:cubicBezTo>
                    <a:pt x="711" y="242"/>
                    <a:pt x="711" y="242"/>
                    <a:pt x="711" y="242"/>
                  </a:cubicBezTo>
                  <a:cubicBezTo>
                    <a:pt x="710" y="242"/>
                    <a:pt x="710" y="242"/>
                    <a:pt x="710" y="242"/>
                  </a:cubicBezTo>
                  <a:cubicBezTo>
                    <a:pt x="710" y="241"/>
                    <a:pt x="710" y="241"/>
                    <a:pt x="710" y="241"/>
                  </a:cubicBezTo>
                  <a:cubicBezTo>
                    <a:pt x="709" y="241"/>
                    <a:pt x="709" y="241"/>
                    <a:pt x="709" y="241"/>
                  </a:cubicBezTo>
                  <a:cubicBezTo>
                    <a:pt x="708" y="244"/>
                    <a:pt x="707" y="244"/>
                    <a:pt x="708" y="244"/>
                  </a:cubicBezTo>
                  <a:cubicBezTo>
                    <a:pt x="706" y="244"/>
                    <a:pt x="706" y="244"/>
                    <a:pt x="706" y="244"/>
                  </a:cubicBezTo>
                  <a:cubicBezTo>
                    <a:pt x="706" y="246"/>
                    <a:pt x="706" y="246"/>
                    <a:pt x="706" y="246"/>
                  </a:cubicBezTo>
                  <a:cubicBezTo>
                    <a:pt x="705" y="246"/>
                    <a:pt x="705" y="246"/>
                    <a:pt x="705" y="246"/>
                  </a:cubicBezTo>
                  <a:cubicBezTo>
                    <a:pt x="705" y="247"/>
                    <a:pt x="705" y="247"/>
                    <a:pt x="705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3" y="248"/>
                    <a:pt x="703" y="248"/>
                    <a:pt x="703" y="248"/>
                  </a:cubicBezTo>
                  <a:cubicBezTo>
                    <a:pt x="703" y="249"/>
                    <a:pt x="703" y="249"/>
                    <a:pt x="703" y="249"/>
                  </a:cubicBezTo>
                  <a:cubicBezTo>
                    <a:pt x="700" y="250"/>
                    <a:pt x="698" y="248"/>
                    <a:pt x="698" y="248"/>
                  </a:cubicBezTo>
                  <a:cubicBezTo>
                    <a:pt x="698" y="256"/>
                    <a:pt x="686" y="250"/>
                    <a:pt x="684" y="252"/>
                  </a:cubicBezTo>
                  <a:cubicBezTo>
                    <a:pt x="684" y="250"/>
                    <a:pt x="684" y="250"/>
                    <a:pt x="684" y="250"/>
                  </a:cubicBezTo>
                  <a:cubicBezTo>
                    <a:pt x="683" y="250"/>
                    <a:pt x="683" y="250"/>
                    <a:pt x="683" y="250"/>
                  </a:cubicBezTo>
                  <a:cubicBezTo>
                    <a:pt x="683" y="249"/>
                    <a:pt x="683" y="249"/>
                    <a:pt x="683" y="249"/>
                  </a:cubicBezTo>
                  <a:cubicBezTo>
                    <a:pt x="680" y="249"/>
                    <a:pt x="681" y="249"/>
                    <a:pt x="680" y="249"/>
                  </a:cubicBezTo>
                  <a:cubicBezTo>
                    <a:pt x="680" y="252"/>
                    <a:pt x="680" y="251"/>
                    <a:pt x="680" y="252"/>
                  </a:cubicBezTo>
                  <a:cubicBezTo>
                    <a:pt x="679" y="252"/>
                    <a:pt x="679" y="252"/>
                    <a:pt x="679" y="252"/>
                  </a:cubicBezTo>
                  <a:cubicBezTo>
                    <a:pt x="679" y="254"/>
                    <a:pt x="679" y="254"/>
                    <a:pt x="679" y="254"/>
                  </a:cubicBezTo>
                  <a:cubicBezTo>
                    <a:pt x="678" y="254"/>
                    <a:pt x="678" y="254"/>
                    <a:pt x="678" y="254"/>
                  </a:cubicBezTo>
                  <a:cubicBezTo>
                    <a:pt x="678" y="257"/>
                    <a:pt x="678" y="256"/>
                    <a:pt x="678" y="256"/>
                  </a:cubicBezTo>
                  <a:cubicBezTo>
                    <a:pt x="677" y="256"/>
                    <a:pt x="677" y="256"/>
                    <a:pt x="677" y="256"/>
                  </a:cubicBezTo>
                  <a:cubicBezTo>
                    <a:pt x="677" y="259"/>
                    <a:pt x="677" y="260"/>
                    <a:pt x="677" y="260"/>
                  </a:cubicBezTo>
                  <a:cubicBezTo>
                    <a:pt x="678" y="260"/>
                    <a:pt x="678" y="260"/>
                    <a:pt x="678" y="260"/>
                  </a:cubicBezTo>
                  <a:cubicBezTo>
                    <a:pt x="676" y="261"/>
                    <a:pt x="677" y="262"/>
                    <a:pt x="677" y="262"/>
                  </a:cubicBezTo>
                  <a:cubicBezTo>
                    <a:pt x="675" y="262"/>
                    <a:pt x="675" y="262"/>
                    <a:pt x="675" y="262"/>
                  </a:cubicBezTo>
                  <a:cubicBezTo>
                    <a:pt x="675" y="263"/>
                    <a:pt x="675" y="263"/>
                    <a:pt x="675" y="263"/>
                  </a:cubicBezTo>
                  <a:cubicBezTo>
                    <a:pt x="673" y="263"/>
                    <a:pt x="671" y="263"/>
                    <a:pt x="671" y="263"/>
                  </a:cubicBezTo>
                  <a:cubicBezTo>
                    <a:pt x="673" y="266"/>
                    <a:pt x="671" y="266"/>
                    <a:pt x="672" y="267"/>
                  </a:cubicBezTo>
                  <a:cubicBezTo>
                    <a:pt x="671" y="267"/>
                    <a:pt x="671" y="267"/>
                    <a:pt x="671" y="267"/>
                  </a:cubicBezTo>
                  <a:cubicBezTo>
                    <a:pt x="671" y="264"/>
                    <a:pt x="671" y="264"/>
                    <a:pt x="671" y="263"/>
                  </a:cubicBezTo>
                  <a:cubicBezTo>
                    <a:pt x="670" y="263"/>
                    <a:pt x="670" y="263"/>
                    <a:pt x="670" y="263"/>
                  </a:cubicBezTo>
                  <a:cubicBezTo>
                    <a:pt x="670" y="262"/>
                    <a:pt x="670" y="262"/>
                    <a:pt x="670" y="262"/>
                  </a:cubicBezTo>
                  <a:cubicBezTo>
                    <a:pt x="668" y="262"/>
                    <a:pt x="668" y="262"/>
                    <a:pt x="668" y="262"/>
                  </a:cubicBezTo>
                  <a:cubicBezTo>
                    <a:pt x="670" y="261"/>
                    <a:pt x="670" y="261"/>
                    <a:pt x="670" y="261"/>
                  </a:cubicBezTo>
                  <a:cubicBezTo>
                    <a:pt x="668" y="261"/>
                    <a:pt x="668" y="261"/>
                    <a:pt x="668" y="261"/>
                  </a:cubicBezTo>
                  <a:cubicBezTo>
                    <a:pt x="672" y="258"/>
                    <a:pt x="667" y="257"/>
                    <a:pt x="668" y="256"/>
                  </a:cubicBezTo>
                  <a:cubicBezTo>
                    <a:pt x="666" y="256"/>
                    <a:pt x="666" y="256"/>
                    <a:pt x="666" y="256"/>
                  </a:cubicBezTo>
                  <a:cubicBezTo>
                    <a:pt x="666" y="254"/>
                    <a:pt x="666" y="254"/>
                    <a:pt x="666" y="254"/>
                  </a:cubicBezTo>
                  <a:cubicBezTo>
                    <a:pt x="665" y="254"/>
                    <a:pt x="665" y="254"/>
                    <a:pt x="665" y="254"/>
                  </a:cubicBezTo>
                  <a:cubicBezTo>
                    <a:pt x="665" y="251"/>
                    <a:pt x="665" y="252"/>
                    <a:pt x="665" y="252"/>
                  </a:cubicBezTo>
                  <a:cubicBezTo>
                    <a:pt x="666" y="252"/>
                    <a:pt x="666" y="252"/>
                    <a:pt x="666" y="252"/>
                  </a:cubicBezTo>
                  <a:cubicBezTo>
                    <a:pt x="666" y="250"/>
                    <a:pt x="666" y="250"/>
                    <a:pt x="666" y="250"/>
                  </a:cubicBezTo>
                  <a:cubicBezTo>
                    <a:pt x="663" y="250"/>
                    <a:pt x="664" y="250"/>
                    <a:pt x="664" y="250"/>
                  </a:cubicBezTo>
                  <a:cubicBezTo>
                    <a:pt x="664" y="249"/>
                    <a:pt x="664" y="249"/>
                    <a:pt x="664" y="249"/>
                  </a:cubicBezTo>
                  <a:cubicBezTo>
                    <a:pt x="662" y="249"/>
                    <a:pt x="662" y="249"/>
                    <a:pt x="662" y="249"/>
                  </a:cubicBezTo>
                  <a:cubicBezTo>
                    <a:pt x="662" y="246"/>
                    <a:pt x="662" y="247"/>
                    <a:pt x="662" y="247"/>
                  </a:cubicBezTo>
                  <a:cubicBezTo>
                    <a:pt x="660" y="247"/>
                    <a:pt x="660" y="247"/>
                    <a:pt x="660" y="247"/>
                  </a:cubicBezTo>
                  <a:cubicBezTo>
                    <a:pt x="660" y="248"/>
                    <a:pt x="660" y="248"/>
                    <a:pt x="660" y="248"/>
                  </a:cubicBezTo>
                  <a:cubicBezTo>
                    <a:pt x="659" y="248"/>
                    <a:pt x="659" y="248"/>
                    <a:pt x="659" y="248"/>
                  </a:cubicBezTo>
                  <a:cubicBezTo>
                    <a:pt x="659" y="245"/>
                    <a:pt x="659" y="246"/>
                    <a:pt x="659" y="246"/>
                  </a:cubicBezTo>
                  <a:cubicBezTo>
                    <a:pt x="656" y="246"/>
                    <a:pt x="655" y="246"/>
                    <a:pt x="654" y="246"/>
                  </a:cubicBezTo>
                  <a:cubicBezTo>
                    <a:pt x="654" y="243"/>
                    <a:pt x="654" y="242"/>
                    <a:pt x="654" y="242"/>
                  </a:cubicBezTo>
                  <a:cubicBezTo>
                    <a:pt x="655" y="242"/>
                    <a:pt x="655" y="242"/>
                    <a:pt x="655" y="242"/>
                  </a:cubicBezTo>
                  <a:cubicBezTo>
                    <a:pt x="655" y="241"/>
                    <a:pt x="655" y="241"/>
                    <a:pt x="655" y="241"/>
                  </a:cubicBezTo>
                  <a:cubicBezTo>
                    <a:pt x="657" y="241"/>
                    <a:pt x="657" y="241"/>
                    <a:pt x="657" y="241"/>
                  </a:cubicBezTo>
                  <a:cubicBezTo>
                    <a:pt x="657" y="240"/>
                    <a:pt x="657" y="240"/>
                    <a:pt x="657" y="240"/>
                  </a:cubicBezTo>
                  <a:cubicBezTo>
                    <a:pt x="658" y="240"/>
                    <a:pt x="658" y="240"/>
                    <a:pt x="658" y="240"/>
                  </a:cubicBezTo>
                  <a:cubicBezTo>
                    <a:pt x="658" y="239"/>
                    <a:pt x="658" y="239"/>
                    <a:pt x="658" y="239"/>
                  </a:cubicBezTo>
                  <a:cubicBezTo>
                    <a:pt x="655" y="239"/>
                    <a:pt x="654" y="239"/>
                    <a:pt x="654" y="239"/>
                  </a:cubicBezTo>
                  <a:cubicBezTo>
                    <a:pt x="655" y="236"/>
                    <a:pt x="653" y="235"/>
                    <a:pt x="653" y="235"/>
                  </a:cubicBezTo>
                  <a:cubicBezTo>
                    <a:pt x="654" y="235"/>
                    <a:pt x="654" y="235"/>
                    <a:pt x="654" y="235"/>
                  </a:cubicBezTo>
                  <a:cubicBezTo>
                    <a:pt x="654" y="232"/>
                    <a:pt x="654" y="233"/>
                    <a:pt x="654" y="233"/>
                  </a:cubicBezTo>
                  <a:cubicBezTo>
                    <a:pt x="657" y="233"/>
                    <a:pt x="656" y="233"/>
                    <a:pt x="657" y="233"/>
                  </a:cubicBezTo>
                  <a:cubicBezTo>
                    <a:pt x="657" y="231"/>
                    <a:pt x="657" y="231"/>
                    <a:pt x="657" y="231"/>
                  </a:cubicBezTo>
                  <a:cubicBezTo>
                    <a:pt x="659" y="231"/>
                    <a:pt x="659" y="231"/>
                    <a:pt x="659" y="231"/>
                  </a:cubicBezTo>
                  <a:cubicBezTo>
                    <a:pt x="659" y="230"/>
                    <a:pt x="659" y="230"/>
                    <a:pt x="659" y="230"/>
                  </a:cubicBezTo>
                  <a:cubicBezTo>
                    <a:pt x="660" y="230"/>
                    <a:pt x="660" y="230"/>
                    <a:pt x="660" y="230"/>
                  </a:cubicBezTo>
                  <a:cubicBezTo>
                    <a:pt x="660" y="229"/>
                    <a:pt x="660" y="229"/>
                    <a:pt x="660" y="229"/>
                  </a:cubicBezTo>
                  <a:cubicBezTo>
                    <a:pt x="661" y="229"/>
                    <a:pt x="661" y="229"/>
                    <a:pt x="661" y="229"/>
                  </a:cubicBezTo>
                  <a:cubicBezTo>
                    <a:pt x="661" y="228"/>
                    <a:pt x="661" y="228"/>
                    <a:pt x="661" y="228"/>
                  </a:cubicBezTo>
                  <a:cubicBezTo>
                    <a:pt x="662" y="228"/>
                    <a:pt x="662" y="228"/>
                    <a:pt x="662" y="228"/>
                  </a:cubicBezTo>
                  <a:cubicBezTo>
                    <a:pt x="662" y="227"/>
                    <a:pt x="662" y="227"/>
                    <a:pt x="662" y="227"/>
                  </a:cubicBezTo>
                  <a:cubicBezTo>
                    <a:pt x="664" y="227"/>
                    <a:pt x="664" y="227"/>
                    <a:pt x="664" y="227"/>
                  </a:cubicBezTo>
                  <a:cubicBezTo>
                    <a:pt x="664" y="224"/>
                    <a:pt x="664" y="222"/>
                    <a:pt x="664" y="222"/>
                  </a:cubicBezTo>
                  <a:cubicBezTo>
                    <a:pt x="665" y="222"/>
                    <a:pt x="665" y="222"/>
                    <a:pt x="665" y="222"/>
                  </a:cubicBezTo>
                  <a:cubicBezTo>
                    <a:pt x="665" y="219"/>
                    <a:pt x="665" y="217"/>
                    <a:pt x="665" y="216"/>
                  </a:cubicBezTo>
                  <a:cubicBezTo>
                    <a:pt x="662" y="216"/>
                    <a:pt x="663" y="216"/>
                    <a:pt x="662" y="216"/>
                  </a:cubicBezTo>
                  <a:cubicBezTo>
                    <a:pt x="662" y="215"/>
                    <a:pt x="662" y="215"/>
                    <a:pt x="662" y="215"/>
                  </a:cubicBezTo>
                  <a:cubicBezTo>
                    <a:pt x="661" y="215"/>
                    <a:pt x="661" y="215"/>
                    <a:pt x="661" y="215"/>
                  </a:cubicBezTo>
                  <a:cubicBezTo>
                    <a:pt x="661" y="214"/>
                    <a:pt x="661" y="214"/>
                    <a:pt x="661" y="214"/>
                  </a:cubicBezTo>
                  <a:cubicBezTo>
                    <a:pt x="660" y="214"/>
                    <a:pt x="660" y="214"/>
                    <a:pt x="660" y="214"/>
                  </a:cubicBezTo>
                  <a:cubicBezTo>
                    <a:pt x="660" y="212"/>
                    <a:pt x="660" y="212"/>
                    <a:pt x="660" y="212"/>
                  </a:cubicBezTo>
                  <a:cubicBezTo>
                    <a:pt x="657" y="212"/>
                    <a:pt x="657" y="212"/>
                    <a:pt x="657" y="212"/>
                  </a:cubicBezTo>
                  <a:cubicBezTo>
                    <a:pt x="657" y="210"/>
                    <a:pt x="657" y="210"/>
                    <a:pt x="657" y="210"/>
                  </a:cubicBezTo>
                  <a:cubicBezTo>
                    <a:pt x="659" y="210"/>
                    <a:pt x="659" y="210"/>
                    <a:pt x="659" y="210"/>
                  </a:cubicBezTo>
                  <a:cubicBezTo>
                    <a:pt x="659" y="209"/>
                    <a:pt x="659" y="209"/>
                    <a:pt x="659" y="209"/>
                  </a:cubicBezTo>
                  <a:cubicBezTo>
                    <a:pt x="656" y="209"/>
                    <a:pt x="655" y="209"/>
                    <a:pt x="654" y="209"/>
                  </a:cubicBezTo>
                  <a:cubicBezTo>
                    <a:pt x="654" y="206"/>
                    <a:pt x="654" y="207"/>
                    <a:pt x="654" y="206"/>
                  </a:cubicBezTo>
                  <a:cubicBezTo>
                    <a:pt x="653" y="206"/>
                    <a:pt x="653" y="206"/>
                    <a:pt x="653" y="206"/>
                  </a:cubicBezTo>
                  <a:cubicBezTo>
                    <a:pt x="653" y="208"/>
                    <a:pt x="653" y="208"/>
                    <a:pt x="653" y="208"/>
                  </a:cubicBezTo>
                  <a:cubicBezTo>
                    <a:pt x="652" y="208"/>
                    <a:pt x="652" y="208"/>
                    <a:pt x="652" y="208"/>
                  </a:cubicBezTo>
                  <a:cubicBezTo>
                    <a:pt x="652" y="206"/>
                    <a:pt x="652" y="206"/>
                    <a:pt x="652" y="206"/>
                  </a:cubicBezTo>
                  <a:cubicBezTo>
                    <a:pt x="651" y="206"/>
                    <a:pt x="651" y="206"/>
                    <a:pt x="651" y="206"/>
                  </a:cubicBezTo>
                  <a:cubicBezTo>
                    <a:pt x="651" y="205"/>
                    <a:pt x="651" y="205"/>
                    <a:pt x="651" y="205"/>
                  </a:cubicBezTo>
                  <a:cubicBezTo>
                    <a:pt x="653" y="205"/>
                    <a:pt x="653" y="205"/>
                    <a:pt x="653" y="205"/>
                  </a:cubicBezTo>
                  <a:cubicBezTo>
                    <a:pt x="653" y="204"/>
                    <a:pt x="653" y="204"/>
                    <a:pt x="653" y="204"/>
                  </a:cubicBezTo>
                  <a:cubicBezTo>
                    <a:pt x="652" y="204"/>
                    <a:pt x="652" y="204"/>
                    <a:pt x="652" y="204"/>
                  </a:cubicBezTo>
                  <a:cubicBezTo>
                    <a:pt x="652" y="202"/>
                    <a:pt x="653" y="202"/>
                    <a:pt x="653" y="202"/>
                  </a:cubicBezTo>
                  <a:cubicBezTo>
                    <a:pt x="652" y="202"/>
                    <a:pt x="652" y="202"/>
                    <a:pt x="652" y="202"/>
                  </a:cubicBezTo>
                  <a:cubicBezTo>
                    <a:pt x="652" y="199"/>
                    <a:pt x="653" y="199"/>
                    <a:pt x="653" y="198"/>
                  </a:cubicBezTo>
                  <a:cubicBezTo>
                    <a:pt x="656" y="198"/>
                    <a:pt x="656" y="198"/>
                    <a:pt x="657" y="198"/>
                  </a:cubicBezTo>
                  <a:cubicBezTo>
                    <a:pt x="657" y="197"/>
                    <a:pt x="657" y="197"/>
                    <a:pt x="657" y="197"/>
                  </a:cubicBezTo>
                  <a:cubicBezTo>
                    <a:pt x="655" y="197"/>
                    <a:pt x="655" y="197"/>
                    <a:pt x="655" y="197"/>
                  </a:cubicBezTo>
                  <a:cubicBezTo>
                    <a:pt x="655" y="194"/>
                    <a:pt x="655" y="195"/>
                    <a:pt x="655" y="195"/>
                  </a:cubicBezTo>
                  <a:cubicBezTo>
                    <a:pt x="657" y="195"/>
                    <a:pt x="657" y="195"/>
                    <a:pt x="657" y="195"/>
                  </a:cubicBezTo>
                  <a:cubicBezTo>
                    <a:pt x="657" y="193"/>
                    <a:pt x="657" y="193"/>
                    <a:pt x="657" y="193"/>
                  </a:cubicBezTo>
                  <a:cubicBezTo>
                    <a:pt x="654" y="193"/>
                    <a:pt x="654" y="193"/>
                    <a:pt x="654" y="193"/>
                  </a:cubicBezTo>
                  <a:cubicBezTo>
                    <a:pt x="654" y="191"/>
                    <a:pt x="654" y="189"/>
                    <a:pt x="654" y="189"/>
                  </a:cubicBezTo>
                  <a:cubicBezTo>
                    <a:pt x="653" y="190"/>
                    <a:pt x="653" y="190"/>
                    <a:pt x="653" y="190"/>
                  </a:cubicBezTo>
                  <a:cubicBezTo>
                    <a:pt x="653" y="189"/>
                    <a:pt x="653" y="189"/>
                    <a:pt x="653" y="189"/>
                  </a:cubicBezTo>
                  <a:cubicBezTo>
                    <a:pt x="652" y="189"/>
                    <a:pt x="652" y="189"/>
                    <a:pt x="652" y="189"/>
                  </a:cubicBezTo>
                  <a:cubicBezTo>
                    <a:pt x="652" y="188"/>
                    <a:pt x="652" y="188"/>
                    <a:pt x="652" y="188"/>
                  </a:cubicBezTo>
                  <a:cubicBezTo>
                    <a:pt x="653" y="188"/>
                    <a:pt x="653" y="188"/>
                    <a:pt x="653" y="188"/>
                  </a:cubicBezTo>
                  <a:cubicBezTo>
                    <a:pt x="653" y="185"/>
                    <a:pt x="653" y="185"/>
                    <a:pt x="653" y="185"/>
                  </a:cubicBezTo>
                  <a:cubicBezTo>
                    <a:pt x="652" y="185"/>
                    <a:pt x="652" y="185"/>
                    <a:pt x="652" y="185"/>
                  </a:cubicBezTo>
                  <a:cubicBezTo>
                    <a:pt x="652" y="186"/>
                    <a:pt x="652" y="186"/>
                    <a:pt x="652" y="186"/>
                  </a:cubicBezTo>
                  <a:cubicBezTo>
                    <a:pt x="651" y="186"/>
                    <a:pt x="651" y="186"/>
                    <a:pt x="651" y="186"/>
                  </a:cubicBezTo>
                  <a:cubicBezTo>
                    <a:pt x="651" y="188"/>
                    <a:pt x="651" y="188"/>
                    <a:pt x="651" y="188"/>
                  </a:cubicBezTo>
                  <a:cubicBezTo>
                    <a:pt x="649" y="186"/>
                    <a:pt x="649" y="187"/>
                    <a:pt x="648" y="186"/>
                  </a:cubicBezTo>
                  <a:cubicBezTo>
                    <a:pt x="648" y="188"/>
                    <a:pt x="648" y="188"/>
                    <a:pt x="648" y="188"/>
                  </a:cubicBezTo>
                  <a:cubicBezTo>
                    <a:pt x="647" y="188"/>
                    <a:pt x="647" y="188"/>
                    <a:pt x="647" y="188"/>
                  </a:cubicBezTo>
                  <a:cubicBezTo>
                    <a:pt x="647" y="185"/>
                    <a:pt x="647" y="185"/>
                    <a:pt x="647" y="185"/>
                  </a:cubicBezTo>
                  <a:cubicBezTo>
                    <a:pt x="646" y="185"/>
                    <a:pt x="646" y="185"/>
                    <a:pt x="646" y="185"/>
                  </a:cubicBezTo>
                  <a:cubicBezTo>
                    <a:pt x="646" y="184"/>
                    <a:pt x="646" y="184"/>
                    <a:pt x="646" y="184"/>
                  </a:cubicBezTo>
                  <a:cubicBezTo>
                    <a:pt x="645" y="184"/>
                    <a:pt x="645" y="184"/>
                    <a:pt x="645" y="184"/>
                  </a:cubicBezTo>
                  <a:cubicBezTo>
                    <a:pt x="645" y="183"/>
                    <a:pt x="645" y="183"/>
                    <a:pt x="645" y="183"/>
                  </a:cubicBezTo>
                  <a:cubicBezTo>
                    <a:pt x="642" y="183"/>
                    <a:pt x="641" y="183"/>
                    <a:pt x="641" y="183"/>
                  </a:cubicBezTo>
                  <a:cubicBezTo>
                    <a:pt x="641" y="182"/>
                    <a:pt x="641" y="182"/>
                    <a:pt x="641" y="182"/>
                  </a:cubicBezTo>
                  <a:cubicBezTo>
                    <a:pt x="640" y="182"/>
                    <a:pt x="640" y="182"/>
                    <a:pt x="640" y="182"/>
                  </a:cubicBezTo>
                  <a:cubicBezTo>
                    <a:pt x="640" y="183"/>
                    <a:pt x="640" y="183"/>
                    <a:pt x="640" y="183"/>
                  </a:cubicBezTo>
                  <a:cubicBezTo>
                    <a:pt x="639" y="183"/>
                    <a:pt x="639" y="183"/>
                    <a:pt x="639" y="183"/>
                  </a:cubicBezTo>
                  <a:cubicBezTo>
                    <a:pt x="639" y="186"/>
                    <a:pt x="639" y="185"/>
                    <a:pt x="639" y="185"/>
                  </a:cubicBezTo>
                  <a:cubicBezTo>
                    <a:pt x="638" y="185"/>
                    <a:pt x="638" y="185"/>
                    <a:pt x="638" y="185"/>
                  </a:cubicBezTo>
                  <a:cubicBezTo>
                    <a:pt x="638" y="186"/>
                    <a:pt x="638" y="186"/>
                    <a:pt x="638" y="186"/>
                  </a:cubicBezTo>
                  <a:cubicBezTo>
                    <a:pt x="635" y="187"/>
                    <a:pt x="635" y="188"/>
                    <a:pt x="634" y="188"/>
                  </a:cubicBezTo>
                  <a:cubicBezTo>
                    <a:pt x="634" y="186"/>
                    <a:pt x="634" y="186"/>
                    <a:pt x="634" y="186"/>
                  </a:cubicBezTo>
                  <a:cubicBezTo>
                    <a:pt x="635" y="186"/>
                    <a:pt x="635" y="186"/>
                    <a:pt x="635" y="186"/>
                  </a:cubicBezTo>
                  <a:cubicBezTo>
                    <a:pt x="635" y="185"/>
                    <a:pt x="635" y="185"/>
                    <a:pt x="635" y="185"/>
                  </a:cubicBezTo>
                  <a:cubicBezTo>
                    <a:pt x="634" y="185"/>
                    <a:pt x="634" y="185"/>
                    <a:pt x="634" y="185"/>
                  </a:cubicBezTo>
                  <a:cubicBezTo>
                    <a:pt x="634" y="188"/>
                    <a:pt x="632" y="187"/>
                    <a:pt x="633" y="188"/>
                  </a:cubicBezTo>
                  <a:cubicBezTo>
                    <a:pt x="633" y="186"/>
                    <a:pt x="633" y="186"/>
                    <a:pt x="633" y="186"/>
                  </a:cubicBezTo>
                  <a:cubicBezTo>
                    <a:pt x="630" y="186"/>
                    <a:pt x="629" y="186"/>
                    <a:pt x="628" y="186"/>
                  </a:cubicBezTo>
                  <a:cubicBezTo>
                    <a:pt x="628" y="184"/>
                    <a:pt x="628" y="183"/>
                    <a:pt x="628" y="183"/>
                  </a:cubicBezTo>
                  <a:cubicBezTo>
                    <a:pt x="627" y="183"/>
                    <a:pt x="627" y="183"/>
                    <a:pt x="627" y="183"/>
                  </a:cubicBezTo>
                  <a:cubicBezTo>
                    <a:pt x="627" y="180"/>
                    <a:pt x="625" y="181"/>
                    <a:pt x="626" y="180"/>
                  </a:cubicBezTo>
                  <a:cubicBezTo>
                    <a:pt x="626" y="182"/>
                    <a:pt x="626" y="182"/>
                    <a:pt x="626" y="182"/>
                  </a:cubicBezTo>
                  <a:cubicBezTo>
                    <a:pt x="625" y="182"/>
                    <a:pt x="625" y="182"/>
                    <a:pt x="625" y="182"/>
                  </a:cubicBezTo>
                  <a:cubicBezTo>
                    <a:pt x="625" y="183"/>
                    <a:pt x="625" y="183"/>
                    <a:pt x="625" y="183"/>
                  </a:cubicBezTo>
                  <a:cubicBezTo>
                    <a:pt x="623" y="183"/>
                    <a:pt x="623" y="183"/>
                    <a:pt x="623" y="183"/>
                  </a:cubicBezTo>
                  <a:cubicBezTo>
                    <a:pt x="623" y="180"/>
                    <a:pt x="623" y="179"/>
                    <a:pt x="623" y="178"/>
                  </a:cubicBezTo>
                  <a:cubicBezTo>
                    <a:pt x="621" y="178"/>
                    <a:pt x="620" y="178"/>
                    <a:pt x="620" y="178"/>
                  </a:cubicBezTo>
                  <a:cubicBezTo>
                    <a:pt x="620" y="179"/>
                    <a:pt x="620" y="179"/>
                    <a:pt x="620" y="179"/>
                  </a:cubicBezTo>
                  <a:cubicBezTo>
                    <a:pt x="619" y="179"/>
                    <a:pt x="619" y="179"/>
                    <a:pt x="619" y="179"/>
                  </a:cubicBezTo>
                  <a:cubicBezTo>
                    <a:pt x="619" y="178"/>
                    <a:pt x="619" y="178"/>
                    <a:pt x="619" y="178"/>
                  </a:cubicBezTo>
                  <a:cubicBezTo>
                    <a:pt x="616" y="178"/>
                    <a:pt x="616" y="178"/>
                    <a:pt x="616" y="178"/>
                  </a:cubicBezTo>
                  <a:cubicBezTo>
                    <a:pt x="616" y="177"/>
                    <a:pt x="616" y="177"/>
                    <a:pt x="616" y="177"/>
                  </a:cubicBezTo>
                  <a:cubicBezTo>
                    <a:pt x="615" y="177"/>
                    <a:pt x="615" y="177"/>
                    <a:pt x="615" y="177"/>
                  </a:cubicBezTo>
                  <a:cubicBezTo>
                    <a:pt x="615" y="180"/>
                    <a:pt x="615" y="179"/>
                    <a:pt x="615" y="179"/>
                  </a:cubicBezTo>
                  <a:cubicBezTo>
                    <a:pt x="614" y="179"/>
                    <a:pt x="614" y="179"/>
                    <a:pt x="614" y="179"/>
                  </a:cubicBezTo>
                  <a:cubicBezTo>
                    <a:pt x="614" y="180"/>
                    <a:pt x="614" y="180"/>
                    <a:pt x="614" y="180"/>
                  </a:cubicBezTo>
                  <a:cubicBezTo>
                    <a:pt x="613" y="180"/>
                    <a:pt x="613" y="180"/>
                    <a:pt x="613" y="180"/>
                  </a:cubicBezTo>
                  <a:cubicBezTo>
                    <a:pt x="613" y="186"/>
                    <a:pt x="613" y="190"/>
                    <a:pt x="613" y="193"/>
                  </a:cubicBezTo>
                  <a:cubicBezTo>
                    <a:pt x="610" y="193"/>
                    <a:pt x="611" y="193"/>
                    <a:pt x="610" y="193"/>
                  </a:cubicBezTo>
                  <a:cubicBezTo>
                    <a:pt x="610" y="196"/>
                    <a:pt x="610" y="198"/>
                    <a:pt x="610" y="198"/>
                  </a:cubicBezTo>
                  <a:cubicBezTo>
                    <a:pt x="609" y="198"/>
                    <a:pt x="609" y="198"/>
                    <a:pt x="609" y="198"/>
                  </a:cubicBezTo>
                  <a:cubicBezTo>
                    <a:pt x="609" y="201"/>
                    <a:pt x="609" y="201"/>
                    <a:pt x="609" y="202"/>
                  </a:cubicBezTo>
                  <a:cubicBezTo>
                    <a:pt x="608" y="202"/>
                    <a:pt x="608" y="202"/>
                    <a:pt x="608" y="202"/>
                  </a:cubicBezTo>
                  <a:cubicBezTo>
                    <a:pt x="608" y="204"/>
                    <a:pt x="608" y="204"/>
                    <a:pt x="608" y="204"/>
                  </a:cubicBezTo>
                  <a:cubicBezTo>
                    <a:pt x="609" y="204"/>
                    <a:pt x="609" y="204"/>
                    <a:pt x="609" y="204"/>
                  </a:cubicBezTo>
                  <a:cubicBezTo>
                    <a:pt x="609" y="207"/>
                    <a:pt x="609" y="209"/>
                    <a:pt x="609" y="210"/>
                  </a:cubicBezTo>
                  <a:cubicBezTo>
                    <a:pt x="608" y="210"/>
                    <a:pt x="608" y="210"/>
                    <a:pt x="608" y="210"/>
                  </a:cubicBezTo>
                  <a:cubicBezTo>
                    <a:pt x="608" y="213"/>
                    <a:pt x="608" y="212"/>
                    <a:pt x="608" y="212"/>
                  </a:cubicBezTo>
                  <a:cubicBezTo>
                    <a:pt x="609" y="212"/>
                    <a:pt x="609" y="212"/>
                    <a:pt x="609" y="212"/>
                  </a:cubicBezTo>
                  <a:cubicBezTo>
                    <a:pt x="609" y="215"/>
                    <a:pt x="609" y="216"/>
                    <a:pt x="609" y="216"/>
                  </a:cubicBezTo>
                  <a:cubicBezTo>
                    <a:pt x="608" y="216"/>
                    <a:pt x="608" y="216"/>
                    <a:pt x="608" y="216"/>
                  </a:cubicBezTo>
                  <a:cubicBezTo>
                    <a:pt x="611" y="218"/>
                    <a:pt x="608" y="219"/>
                    <a:pt x="609" y="220"/>
                  </a:cubicBezTo>
                  <a:cubicBezTo>
                    <a:pt x="608" y="220"/>
                    <a:pt x="608" y="220"/>
                    <a:pt x="608" y="220"/>
                  </a:cubicBezTo>
                  <a:cubicBezTo>
                    <a:pt x="608" y="221"/>
                    <a:pt x="608" y="221"/>
                    <a:pt x="608" y="221"/>
                  </a:cubicBezTo>
                  <a:cubicBezTo>
                    <a:pt x="607" y="221"/>
                    <a:pt x="607" y="221"/>
                    <a:pt x="607" y="221"/>
                  </a:cubicBezTo>
                  <a:cubicBezTo>
                    <a:pt x="607" y="223"/>
                    <a:pt x="607" y="224"/>
                    <a:pt x="607" y="224"/>
                  </a:cubicBezTo>
                  <a:cubicBezTo>
                    <a:pt x="606" y="224"/>
                    <a:pt x="606" y="224"/>
                    <a:pt x="606" y="224"/>
                  </a:cubicBezTo>
                  <a:cubicBezTo>
                    <a:pt x="606" y="225"/>
                    <a:pt x="606" y="225"/>
                    <a:pt x="606" y="225"/>
                  </a:cubicBezTo>
                  <a:cubicBezTo>
                    <a:pt x="603" y="226"/>
                    <a:pt x="603" y="227"/>
                    <a:pt x="602" y="227"/>
                  </a:cubicBezTo>
                  <a:cubicBezTo>
                    <a:pt x="602" y="228"/>
                    <a:pt x="602" y="228"/>
                    <a:pt x="602" y="228"/>
                  </a:cubicBezTo>
                  <a:cubicBezTo>
                    <a:pt x="599" y="228"/>
                    <a:pt x="600" y="228"/>
                    <a:pt x="600" y="228"/>
                  </a:cubicBezTo>
                  <a:cubicBezTo>
                    <a:pt x="600" y="229"/>
                    <a:pt x="600" y="229"/>
                    <a:pt x="600" y="229"/>
                  </a:cubicBezTo>
                  <a:cubicBezTo>
                    <a:pt x="597" y="229"/>
                    <a:pt x="598" y="229"/>
                    <a:pt x="597" y="229"/>
                  </a:cubicBezTo>
                  <a:cubicBezTo>
                    <a:pt x="597" y="230"/>
                    <a:pt x="597" y="230"/>
                    <a:pt x="597" y="230"/>
                  </a:cubicBezTo>
                  <a:cubicBezTo>
                    <a:pt x="592" y="230"/>
                    <a:pt x="589" y="230"/>
                    <a:pt x="587" y="230"/>
                  </a:cubicBezTo>
                  <a:cubicBezTo>
                    <a:pt x="587" y="231"/>
                    <a:pt x="587" y="231"/>
                    <a:pt x="587" y="231"/>
                  </a:cubicBezTo>
                  <a:cubicBezTo>
                    <a:pt x="583" y="231"/>
                    <a:pt x="581" y="231"/>
                    <a:pt x="579" y="231"/>
                  </a:cubicBezTo>
                  <a:cubicBezTo>
                    <a:pt x="579" y="233"/>
                    <a:pt x="579" y="233"/>
                    <a:pt x="579" y="233"/>
                  </a:cubicBezTo>
                  <a:cubicBezTo>
                    <a:pt x="574" y="233"/>
                    <a:pt x="569" y="232"/>
                    <a:pt x="566" y="231"/>
                  </a:cubicBezTo>
                  <a:cubicBezTo>
                    <a:pt x="566" y="230"/>
                    <a:pt x="566" y="230"/>
                    <a:pt x="566" y="230"/>
                  </a:cubicBezTo>
                  <a:cubicBezTo>
                    <a:pt x="565" y="230"/>
                    <a:pt x="565" y="230"/>
                    <a:pt x="565" y="230"/>
                  </a:cubicBezTo>
                  <a:cubicBezTo>
                    <a:pt x="565" y="233"/>
                    <a:pt x="565" y="234"/>
                    <a:pt x="565" y="235"/>
                  </a:cubicBezTo>
                  <a:cubicBezTo>
                    <a:pt x="564" y="235"/>
                    <a:pt x="564" y="235"/>
                    <a:pt x="564" y="235"/>
                  </a:cubicBezTo>
                  <a:cubicBezTo>
                    <a:pt x="564" y="234"/>
                    <a:pt x="564" y="234"/>
                    <a:pt x="564" y="234"/>
                  </a:cubicBezTo>
                  <a:cubicBezTo>
                    <a:pt x="563" y="234"/>
                    <a:pt x="563" y="234"/>
                    <a:pt x="563" y="234"/>
                  </a:cubicBezTo>
                  <a:cubicBezTo>
                    <a:pt x="563" y="233"/>
                    <a:pt x="563" y="233"/>
                    <a:pt x="563" y="233"/>
                  </a:cubicBezTo>
                  <a:cubicBezTo>
                    <a:pt x="564" y="233"/>
                    <a:pt x="564" y="233"/>
                    <a:pt x="564" y="233"/>
                  </a:cubicBezTo>
                  <a:cubicBezTo>
                    <a:pt x="564" y="230"/>
                    <a:pt x="564" y="229"/>
                    <a:pt x="564" y="229"/>
                  </a:cubicBezTo>
                  <a:cubicBezTo>
                    <a:pt x="565" y="229"/>
                    <a:pt x="565" y="229"/>
                    <a:pt x="565" y="229"/>
                  </a:cubicBezTo>
                  <a:cubicBezTo>
                    <a:pt x="565" y="226"/>
                    <a:pt x="565" y="226"/>
                    <a:pt x="565" y="225"/>
                  </a:cubicBezTo>
                  <a:cubicBezTo>
                    <a:pt x="564" y="225"/>
                    <a:pt x="564" y="225"/>
                    <a:pt x="564" y="225"/>
                  </a:cubicBezTo>
                  <a:cubicBezTo>
                    <a:pt x="564" y="223"/>
                    <a:pt x="564" y="223"/>
                    <a:pt x="564" y="223"/>
                  </a:cubicBezTo>
                  <a:cubicBezTo>
                    <a:pt x="565" y="223"/>
                    <a:pt x="565" y="223"/>
                    <a:pt x="565" y="223"/>
                  </a:cubicBezTo>
                  <a:cubicBezTo>
                    <a:pt x="565" y="220"/>
                    <a:pt x="565" y="220"/>
                    <a:pt x="565" y="220"/>
                  </a:cubicBezTo>
                  <a:cubicBezTo>
                    <a:pt x="566" y="220"/>
                    <a:pt x="566" y="220"/>
                    <a:pt x="566" y="220"/>
                  </a:cubicBezTo>
                  <a:cubicBezTo>
                    <a:pt x="566" y="217"/>
                    <a:pt x="566" y="217"/>
                    <a:pt x="566" y="217"/>
                  </a:cubicBezTo>
                  <a:cubicBezTo>
                    <a:pt x="565" y="217"/>
                    <a:pt x="565" y="217"/>
                    <a:pt x="565" y="217"/>
                  </a:cubicBezTo>
                  <a:cubicBezTo>
                    <a:pt x="565" y="216"/>
                    <a:pt x="565" y="216"/>
                    <a:pt x="565" y="216"/>
                  </a:cubicBezTo>
                  <a:cubicBezTo>
                    <a:pt x="564" y="216"/>
                    <a:pt x="564" y="216"/>
                    <a:pt x="564" y="216"/>
                  </a:cubicBezTo>
                  <a:cubicBezTo>
                    <a:pt x="564" y="215"/>
                    <a:pt x="564" y="215"/>
                    <a:pt x="564" y="215"/>
                  </a:cubicBezTo>
                  <a:cubicBezTo>
                    <a:pt x="561" y="215"/>
                    <a:pt x="562" y="215"/>
                    <a:pt x="562" y="215"/>
                  </a:cubicBezTo>
                  <a:cubicBezTo>
                    <a:pt x="562" y="214"/>
                    <a:pt x="562" y="214"/>
                    <a:pt x="562" y="214"/>
                  </a:cubicBezTo>
                  <a:cubicBezTo>
                    <a:pt x="559" y="214"/>
                    <a:pt x="558" y="214"/>
                    <a:pt x="558" y="214"/>
                  </a:cubicBezTo>
                  <a:cubicBezTo>
                    <a:pt x="558" y="211"/>
                    <a:pt x="558" y="212"/>
                    <a:pt x="558" y="211"/>
                  </a:cubicBezTo>
                  <a:cubicBezTo>
                    <a:pt x="557" y="211"/>
                    <a:pt x="557" y="211"/>
                    <a:pt x="557" y="211"/>
                  </a:cubicBezTo>
                  <a:cubicBezTo>
                    <a:pt x="557" y="214"/>
                    <a:pt x="557" y="215"/>
                    <a:pt x="557" y="215"/>
                  </a:cubicBezTo>
                  <a:cubicBezTo>
                    <a:pt x="554" y="215"/>
                    <a:pt x="555" y="215"/>
                    <a:pt x="555" y="215"/>
                  </a:cubicBezTo>
                  <a:cubicBezTo>
                    <a:pt x="555" y="214"/>
                    <a:pt x="555" y="214"/>
                    <a:pt x="555" y="214"/>
                  </a:cubicBezTo>
                  <a:cubicBezTo>
                    <a:pt x="553" y="214"/>
                    <a:pt x="553" y="214"/>
                    <a:pt x="553" y="214"/>
                  </a:cubicBezTo>
                  <a:cubicBezTo>
                    <a:pt x="553" y="212"/>
                    <a:pt x="553" y="212"/>
                    <a:pt x="553" y="212"/>
                  </a:cubicBezTo>
                  <a:cubicBezTo>
                    <a:pt x="551" y="212"/>
                    <a:pt x="550" y="212"/>
                    <a:pt x="550" y="212"/>
                  </a:cubicBezTo>
                  <a:cubicBezTo>
                    <a:pt x="550" y="214"/>
                    <a:pt x="550" y="214"/>
                    <a:pt x="550" y="214"/>
                  </a:cubicBezTo>
                  <a:cubicBezTo>
                    <a:pt x="547" y="214"/>
                    <a:pt x="546" y="214"/>
                    <a:pt x="546" y="214"/>
                  </a:cubicBezTo>
                  <a:cubicBezTo>
                    <a:pt x="546" y="215"/>
                    <a:pt x="546" y="215"/>
                    <a:pt x="546" y="215"/>
                  </a:cubicBezTo>
                  <a:cubicBezTo>
                    <a:pt x="545" y="215"/>
                    <a:pt x="545" y="215"/>
                    <a:pt x="545" y="215"/>
                  </a:cubicBezTo>
                  <a:cubicBezTo>
                    <a:pt x="545" y="218"/>
                    <a:pt x="545" y="220"/>
                    <a:pt x="545" y="221"/>
                  </a:cubicBezTo>
                  <a:cubicBezTo>
                    <a:pt x="544" y="221"/>
                    <a:pt x="544" y="221"/>
                    <a:pt x="544" y="221"/>
                  </a:cubicBezTo>
                  <a:cubicBezTo>
                    <a:pt x="544" y="223"/>
                    <a:pt x="544" y="223"/>
                    <a:pt x="544" y="223"/>
                  </a:cubicBezTo>
                  <a:cubicBezTo>
                    <a:pt x="541" y="223"/>
                    <a:pt x="541" y="223"/>
                    <a:pt x="540" y="223"/>
                  </a:cubicBezTo>
                  <a:cubicBezTo>
                    <a:pt x="540" y="224"/>
                    <a:pt x="540" y="224"/>
                    <a:pt x="540" y="224"/>
                  </a:cubicBezTo>
                  <a:cubicBezTo>
                    <a:pt x="537" y="224"/>
                    <a:pt x="536" y="224"/>
                    <a:pt x="536" y="224"/>
                  </a:cubicBezTo>
                  <a:cubicBezTo>
                    <a:pt x="536" y="227"/>
                    <a:pt x="536" y="226"/>
                    <a:pt x="536" y="227"/>
                  </a:cubicBezTo>
                  <a:cubicBezTo>
                    <a:pt x="534" y="227"/>
                    <a:pt x="534" y="227"/>
                    <a:pt x="534" y="227"/>
                  </a:cubicBezTo>
                  <a:cubicBezTo>
                    <a:pt x="534" y="228"/>
                    <a:pt x="534" y="228"/>
                    <a:pt x="534" y="228"/>
                  </a:cubicBezTo>
                  <a:cubicBezTo>
                    <a:pt x="533" y="228"/>
                    <a:pt x="533" y="228"/>
                    <a:pt x="533" y="228"/>
                  </a:cubicBezTo>
                  <a:cubicBezTo>
                    <a:pt x="533" y="229"/>
                    <a:pt x="533" y="229"/>
                    <a:pt x="533" y="229"/>
                  </a:cubicBezTo>
                  <a:cubicBezTo>
                    <a:pt x="532" y="229"/>
                    <a:pt x="532" y="229"/>
                    <a:pt x="532" y="229"/>
                  </a:cubicBezTo>
                  <a:cubicBezTo>
                    <a:pt x="532" y="232"/>
                    <a:pt x="532" y="231"/>
                    <a:pt x="532" y="231"/>
                  </a:cubicBezTo>
                  <a:cubicBezTo>
                    <a:pt x="533" y="231"/>
                    <a:pt x="533" y="231"/>
                    <a:pt x="533" y="231"/>
                  </a:cubicBezTo>
                  <a:cubicBezTo>
                    <a:pt x="533" y="233"/>
                    <a:pt x="533" y="233"/>
                    <a:pt x="533" y="233"/>
                  </a:cubicBezTo>
                  <a:cubicBezTo>
                    <a:pt x="532" y="233"/>
                    <a:pt x="532" y="233"/>
                    <a:pt x="532" y="233"/>
                  </a:cubicBezTo>
                  <a:cubicBezTo>
                    <a:pt x="532" y="234"/>
                    <a:pt x="532" y="234"/>
                    <a:pt x="532" y="234"/>
                  </a:cubicBezTo>
                  <a:cubicBezTo>
                    <a:pt x="529" y="234"/>
                    <a:pt x="530" y="234"/>
                    <a:pt x="530" y="234"/>
                  </a:cubicBezTo>
                  <a:cubicBezTo>
                    <a:pt x="530" y="235"/>
                    <a:pt x="530" y="235"/>
                    <a:pt x="530" y="235"/>
                  </a:cubicBezTo>
                  <a:cubicBezTo>
                    <a:pt x="528" y="235"/>
                    <a:pt x="528" y="235"/>
                    <a:pt x="528" y="235"/>
                  </a:cubicBezTo>
                  <a:cubicBezTo>
                    <a:pt x="528" y="238"/>
                    <a:pt x="528" y="237"/>
                    <a:pt x="528" y="237"/>
                  </a:cubicBezTo>
                  <a:cubicBezTo>
                    <a:pt x="525" y="237"/>
                    <a:pt x="525" y="239"/>
                    <a:pt x="525" y="240"/>
                  </a:cubicBezTo>
                  <a:cubicBezTo>
                    <a:pt x="524" y="240"/>
                    <a:pt x="524" y="240"/>
                    <a:pt x="524" y="240"/>
                  </a:cubicBezTo>
                  <a:cubicBezTo>
                    <a:pt x="524" y="241"/>
                    <a:pt x="524" y="241"/>
                    <a:pt x="524" y="241"/>
                  </a:cubicBezTo>
                  <a:cubicBezTo>
                    <a:pt x="523" y="240"/>
                    <a:pt x="523" y="240"/>
                    <a:pt x="523" y="240"/>
                  </a:cubicBezTo>
                  <a:cubicBezTo>
                    <a:pt x="524" y="240"/>
                    <a:pt x="524" y="240"/>
                    <a:pt x="524" y="240"/>
                  </a:cubicBezTo>
                  <a:cubicBezTo>
                    <a:pt x="524" y="239"/>
                    <a:pt x="524" y="239"/>
                    <a:pt x="524" y="239"/>
                  </a:cubicBezTo>
                  <a:cubicBezTo>
                    <a:pt x="520" y="239"/>
                    <a:pt x="518" y="239"/>
                    <a:pt x="517" y="239"/>
                  </a:cubicBezTo>
                  <a:cubicBezTo>
                    <a:pt x="517" y="237"/>
                    <a:pt x="517" y="237"/>
                    <a:pt x="517" y="237"/>
                  </a:cubicBezTo>
                  <a:cubicBezTo>
                    <a:pt x="514" y="237"/>
                    <a:pt x="513" y="237"/>
                    <a:pt x="513" y="237"/>
                  </a:cubicBezTo>
                  <a:cubicBezTo>
                    <a:pt x="513" y="236"/>
                    <a:pt x="513" y="236"/>
                    <a:pt x="513" y="236"/>
                  </a:cubicBezTo>
                  <a:cubicBezTo>
                    <a:pt x="510" y="236"/>
                    <a:pt x="510" y="234"/>
                    <a:pt x="509" y="235"/>
                  </a:cubicBezTo>
                  <a:cubicBezTo>
                    <a:pt x="509" y="234"/>
                    <a:pt x="509" y="234"/>
                    <a:pt x="509" y="234"/>
                  </a:cubicBezTo>
                  <a:cubicBezTo>
                    <a:pt x="508" y="234"/>
                    <a:pt x="508" y="234"/>
                    <a:pt x="508" y="234"/>
                  </a:cubicBezTo>
                  <a:cubicBezTo>
                    <a:pt x="508" y="230"/>
                    <a:pt x="508" y="228"/>
                    <a:pt x="508" y="227"/>
                  </a:cubicBezTo>
                  <a:cubicBezTo>
                    <a:pt x="509" y="227"/>
                    <a:pt x="509" y="227"/>
                    <a:pt x="509" y="227"/>
                  </a:cubicBezTo>
                  <a:cubicBezTo>
                    <a:pt x="509" y="225"/>
                    <a:pt x="509" y="225"/>
                    <a:pt x="509" y="225"/>
                  </a:cubicBezTo>
                  <a:cubicBezTo>
                    <a:pt x="508" y="225"/>
                    <a:pt x="508" y="225"/>
                    <a:pt x="508" y="225"/>
                  </a:cubicBezTo>
                  <a:cubicBezTo>
                    <a:pt x="508" y="221"/>
                    <a:pt x="508" y="218"/>
                    <a:pt x="508" y="216"/>
                  </a:cubicBezTo>
                  <a:cubicBezTo>
                    <a:pt x="507" y="216"/>
                    <a:pt x="507" y="216"/>
                    <a:pt x="507" y="216"/>
                  </a:cubicBezTo>
                  <a:cubicBezTo>
                    <a:pt x="506" y="212"/>
                    <a:pt x="506" y="211"/>
                    <a:pt x="506" y="209"/>
                  </a:cubicBezTo>
                  <a:cubicBezTo>
                    <a:pt x="503" y="209"/>
                    <a:pt x="504" y="209"/>
                    <a:pt x="504" y="209"/>
                  </a:cubicBezTo>
                  <a:cubicBezTo>
                    <a:pt x="504" y="208"/>
                    <a:pt x="504" y="208"/>
                    <a:pt x="504" y="208"/>
                  </a:cubicBezTo>
                  <a:cubicBezTo>
                    <a:pt x="502" y="208"/>
                    <a:pt x="502" y="208"/>
                    <a:pt x="502" y="208"/>
                  </a:cubicBezTo>
                  <a:cubicBezTo>
                    <a:pt x="502" y="205"/>
                    <a:pt x="502" y="204"/>
                    <a:pt x="502" y="203"/>
                  </a:cubicBezTo>
                  <a:cubicBezTo>
                    <a:pt x="504" y="203"/>
                    <a:pt x="504" y="203"/>
                    <a:pt x="504" y="203"/>
                  </a:cubicBezTo>
                  <a:cubicBezTo>
                    <a:pt x="504" y="202"/>
                    <a:pt x="504" y="202"/>
                    <a:pt x="504" y="202"/>
                  </a:cubicBezTo>
                  <a:cubicBezTo>
                    <a:pt x="502" y="202"/>
                    <a:pt x="502" y="202"/>
                    <a:pt x="502" y="202"/>
                  </a:cubicBezTo>
                  <a:cubicBezTo>
                    <a:pt x="502" y="201"/>
                    <a:pt x="502" y="201"/>
                    <a:pt x="502" y="201"/>
                  </a:cubicBezTo>
                  <a:cubicBezTo>
                    <a:pt x="501" y="201"/>
                    <a:pt x="501" y="201"/>
                    <a:pt x="501" y="201"/>
                  </a:cubicBezTo>
                  <a:cubicBezTo>
                    <a:pt x="501" y="198"/>
                    <a:pt x="501" y="198"/>
                    <a:pt x="501" y="198"/>
                  </a:cubicBezTo>
                  <a:cubicBezTo>
                    <a:pt x="498" y="198"/>
                    <a:pt x="498" y="196"/>
                    <a:pt x="498" y="197"/>
                  </a:cubicBezTo>
                  <a:cubicBezTo>
                    <a:pt x="498" y="196"/>
                    <a:pt x="498" y="196"/>
                    <a:pt x="498" y="196"/>
                  </a:cubicBezTo>
                  <a:cubicBezTo>
                    <a:pt x="494" y="196"/>
                    <a:pt x="493" y="196"/>
                    <a:pt x="492" y="196"/>
                  </a:cubicBezTo>
                  <a:cubicBezTo>
                    <a:pt x="492" y="193"/>
                    <a:pt x="493" y="193"/>
                    <a:pt x="493" y="192"/>
                  </a:cubicBezTo>
                  <a:cubicBezTo>
                    <a:pt x="492" y="192"/>
                    <a:pt x="492" y="192"/>
                    <a:pt x="492" y="192"/>
                  </a:cubicBezTo>
                  <a:cubicBezTo>
                    <a:pt x="492" y="191"/>
                    <a:pt x="492" y="191"/>
                    <a:pt x="492" y="191"/>
                  </a:cubicBezTo>
                  <a:cubicBezTo>
                    <a:pt x="490" y="191"/>
                    <a:pt x="490" y="191"/>
                    <a:pt x="490" y="191"/>
                  </a:cubicBezTo>
                  <a:cubicBezTo>
                    <a:pt x="490" y="192"/>
                    <a:pt x="490" y="192"/>
                    <a:pt x="490" y="192"/>
                  </a:cubicBezTo>
                  <a:cubicBezTo>
                    <a:pt x="488" y="192"/>
                    <a:pt x="488" y="192"/>
                    <a:pt x="488" y="192"/>
                  </a:cubicBezTo>
                  <a:cubicBezTo>
                    <a:pt x="488" y="190"/>
                    <a:pt x="488" y="189"/>
                    <a:pt x="488" y="189"/>
                  </a:cubicBezTo>
                  <a:cubicBezTo>
                    <a:pt x="485" y="189"/>
                    <a:pt x="486" y="189"/>
                    <a:pt x="486" y="189"/>
                  </a:cubicBezTo>
                  <a:cubicBezTo>
                    <a:pt x="486" y="188"/>
                    <a:pt x="486" y="188"/>
                    <a:pt x="486" y="188"/>
                  </a:cubicBezTo>
                  <a:cubicBezTo>
                    <a:pt x="485" y="188"/>
                    <a:pt x="485" y="188"/>
                    <a:pt x="485" y="188"/>
                  </a:cubicBezTo>
                  <a:cubicBezTo>
                    <a:pt x="485" y="186"/>
                    <a:pt x="485" y="186"/>
                    <a:pt x="485" y="186"/>
                  </a:cubicBezTo>
                  <a:cubicBezTo>
                    <a:pt x="482" y="186"/>
                    <a:pt x="482" y="186"/>
                    <a:pt x="482" y="186"/>
                  </a:cubicBezTo>
                  <a:cubicBezTo>
                    <a:pt x="482" y="185"/>
                    <a:pt x="482" y="185"/>
                    <a:pt x="482" y="185"/>
                  </a:cubicBezTo>
                  <a:cubicBezTo>
                    <a:pt x="479" y="185"/>
                    <a:pt x="480" y="185"/>
                    <a:pt x="480" y="185"/>
                  </a:cubicBezTo>
                  <a:cubicBezTo>
                    <a:pt x="480" y="186"/>
                    <a:pt x="480" y="186"/>
                    <a:pt x="480" y="186"/>
                  </a:cubicBezTo>
                  <a:cubicBezTo>
                    <a:pt x="479" y="186"/>
                    <a:pt x="479" y="186"/>
                    <a:pt x="479" y="186"/>
                  </a:cubicBezTo>
                  <a:cubicBezTo>
                    <a:pt x="479" y="188"/>
                    <a:pt x="479" y="188"/>
                    <a:pt x="479" y="188"/>
                  </a:cubicBezTo>
                  <a:cubicBezTo>
                    <a:pt x="476" y="188"/>
                    <a:pt x="477" y="188"/>
                    <a:pt x="476" y="188"/>
                  </a:cubicBezTo>
                  <a:cubicBezTo>
                    <a:pt x="476" y="190"/>
                    <a:pt x="476" y="190"/>
                    <a:pt x="476" y="190"/>
                  </a:cubicBezTo>
                  <a:cubicBezTo>
                    <a:pt x="475" y="190"/>
                    <a:pt x="475" y="190"/>
                    <a:pt x="475" y="190"/>
                  </a:cubicBezTo>
                  <a:cubicBezTo>
                    <a:pt x="475" y="193"/>
                    <a:pt x="475" y="192"/>
                    <a:pt x="475" y="192"/>
                  </a:cubicBezTo>
                  <a:cubicBezTo>
                    <a:pt x="474" y="192"/>
                    <a:pt x="474" y="192"/>
                    <a:pt x="474" y="192"/>
                  </a:cubicBezTo>
                  <a:cubicBezTo>
                    <a:pt x="474" y="195"/>
                    <a:pt x="474" y="196"/>
                    <a:pt x="474" y="197"/>
                  </a:cubicBezTo>
                  <a:cubicBezTo>
                    <a:pt x="473" y="197"/>
                    <a:pt x="473" y="197"/>
                    <a:pt x="473" y="197"/>
                  </a:cubicBezTo>
                  <a:cubicBezTo>
                    <a:pt x="473" y="200"/>
                    <a:pt x="473" y="201"/>
                    <a:pt x="473" y="202"/>
                  </a:cubicBezTo>
                  <a:cubicBezTo>
                    <a:pt x="472" y="202"/>
                    <a:pt x="472" y="202"/>
                    <a:pt x="472" y="202"/>
                  </a:cubicBezTo>
                  <a:cubicBezTo>
                    <a:pt x="472" y="205"/>
                    <a:pt x="472" y="206"/>
                    <a:pt x="472" y="206"/>
                  </a:cubicBezTo>
                  <a:cubicBezTo>
                    <a:pt x="470" y="206"/>
                    <a:pt x="470" y="206"/>
                    <a:pt x="470" y="206"/>
                  </a:cubicBezTo>
                  <a:cubicBezTo>
                    <a:pt x="470" y="209"/>
                    <a:pt x="470" y="210"/>
                    <a:pt x="470" y="210"/>
                  </a:cubicBezTo>
                  <a:cubicBezTo>
                    <a:pt x="469" y="210"/>
                    <a:pt x="469" y="210"/>
                    <a:pt x="469" y="210"/>
                  </a:cubicBezTo>
                  <a:cubicBezTo>
                    <a:pt x="468" y="217"/>
                    <a:pt x="471" y="221"/>
                    <a:pt x="472" y="225"/>
                  </a:cubicBezTo>
                  <a:cubicBezTo>
                    <a:pt x="469" y="225"/>
                    <a:pt x="469" y="225"/>
                    <a:pt x="469" y="225"/>
                  </a:cubicBezTo>
                  <a:cubicBezTo>
                    <a:pt x="469" y="228"/>
                    <a:pt x="469" y="228"/>
                    <a:pt x="469" y="228"/>
                  </a:cubicBezTo>
                  <a:cubicBezTo>
                    <a:pt x="468" y="228"/>
                    <a:pt x="468" y="228"/>
                    <a:pt x="468" y="228"/>
                  </a:cubicBezTo>
                  <a:cubicBezTo>
                    <a:pt x="468" y="231"/>
                    <a:pt x="468" y="230"/>
                    <a:pt x="468" y="230"/>
                  </a:cubicBezTo>
                  <a:cubicBezTo>
                    <a:pt x="469" y="230"/>
                    <a:pt x="469" y="230"/>
                    <a:pt x="469" y="230"/>
                  </a:cubicBezTo>
                  <a:cubicBezTo>
                    <a:pt x="469" y="233"/>
                    <a:pt x="469" y="232"/>
                    <a:pt x="469" y="233"/>
                  </a:cubicBezTo>
                  <a:cubicBezTo>
                    <a:pt x="472" y="232"/>
                    <a:pt x="471" y="234"/>
                    <a:pt x="472" y="234"/>
                  </a:cubicBezTo>
                  <a:cubicBezTo>
                    <a:pt x="472" y="231"/>
                    <a:pt x="472" y="232"/>
                    <a:pt x="472" y="231"/>
                  </a:cubicBezTo>
                  <a:cubicBezTo>
                    <a:pt x="473" y="231"/>
                    <a:pt x="473" y="231"/>
                    <a:pt x="473" y="231"/>
                  </a:cubicBezTo>
                  <a:cubicBezTo>
                    <a:pt x="473" y="238"/>
                    <a:pt x="473" y="243"/>
                    <a:pt x="473" y="247"/>
                  </a:cubicBezTo>
                  <a:cubicBezTo>
                    <a:pt x="472" y="247"/>
                    <a:pt x="472" y="247"/>
                    <a:pt x="472" y="247"/>
                  </a:cubicBezTo>
                  <a:cubicBezTo>
                    <a:pt x="472" y="250"/>
                    <a:pt x="472" y="249"/>
                    <a:pt x="472" y="249"/>
                  </a:cubicBezTo>
                  <a:cubicBezTo>
                    <a:pt x="470" y="249"/>
                    <a:pt x="470" y="249"/>
                    <a:pt x="470" y="249"/>
                  </a:cubicBezTo>
                  <a:cubicBezTo>
                    <a:pt x="472" y="250"/>
                    <a:pt x="472" y="250"/>
                    <a:pt x="472" y="250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70" y="252"/>
                    <a:pt x="470" y="252"/>
                    <a:pt x="470" y="252"/>
                  </a:cubicBezTo>
                  <a:cubicBezTo>
                    <a:pt x="469" y="252"/>
                    <a:pt x="469" y="252"/>
                    <a:pt x="469" y="252"/>
                  </a:cubicBezTo>
                  <a:cubicBezTo>
                    <a:pt x="469" y="253"/>
                    <a:pt x="469" y="253"/>
                    <a:pt x="469" y="253"/>
                  </a:cubicBezTo>
                  <a:cubicBezTo>
                    <a:pt x="470" y="253"/>
                    <a:pt x="470" y="253"/>
                    <a:pt x="470" y="253"/>
                  </a:cubicBezTo>
                  <a:cubicBezTo>
                    <a:pt x="468" y="254"/>
                    <a:pt x="469" y="255"/>
                    <a:pt x="469" y="255"/>
                  </a:cubicBezTo>
                  <a:cubicBezTo>
                    <a:pt x="468" y="255"/>
                    <a:pt x="468" y="255"/>
                    <a:pt x="468" y="255"/>
                  </a:cubicBezTo>
                  <a:cubicBezTo>
                    <a:pt x="468" y="256"/>
                    <a:pt x="468" y="256"/>
                    <a:pt x="468" y="256"/>
                  </a:cubicBezTo>
                  <a:cubicBezTo>
                    <a:pt x="467" y="256"/>
                    <a:pt x="467" y="256"/>
                    <a:pt x="467" y="256"/>
                  </a:cubicBezTo>
                  <a:cubicBezTo>
                    <a:pt x="467" y="257"/>
                    <a:pt x="467" y="257"/>
                    <a:pt x="467" y="257"/>
                  </a:cubicBezTo>
                  <a:cubicBezTo>
                    <a:pt x="466" y="257"/>
                    <a:pt x="466" y="257"/>
                    <a:pt x="466" y="257"/>
                  </a:cubicBezTo>
                  <a:cubicBezTo>
                    <a:pt x="466" y="259"/>
                    <a:pt x="466" y="259"/>
                    <a:pt x="466" y="259"/>
                  </a:cubicBezTo>
                  <a:cubicBezTo>
                    <a:pt x="464" y="259"/>
                    <a:pt x="464" y="259"/>
                    <a:pt x="464" y="259"/>
                  </a:cubicBezTo>
                  <a:cubicBezTo>
                    <a:pt x="464" y="261"/>
                    <a:pt x="464" y="261"/>
                    <a:pt x="464" y="261"/>
                  </a:cubicBezTo>
                  <a:cubicBezTo>
                    <a:pt x="463" y="261"/>
                    <a:pt x="463" y="261"/>
                    <a:pt x="463" y="261"/>
                  </a:cubicBezTo>
                  <a:cubicBezTo>
                    <a:pt x="463" y="264"/>
                    <a:pt x="463" y="266"/>
                    <a:pt x="463" y="267"/>
                  </a:cubicBezTo>
                  <a:cubicBezTo>
                    <a:pt x="462" y="267"/>
                    <a:pt x="462" y="267"/>
                    <a:pt x="462" y="267"/>
                  </a:cubicBezTo>
                  <a:cubicBezTo>
                    <a:pt x="462" y="271"/>
                    <a:pt x="462" y="275"/>
                    <a:pt x="460" y="274"/>
                  </a:cubicBezTo>
                  <a:cubicBezTo>
                    <a:pt x="460" y="271"/>
                    <a:pt x="460" y="272"/>
                    <a:pt x="460" y="272"/>
                  </a:cubicBezTo>
                  <a:cubicBezTo>
                    <a:pt x="461" y="272"/>
                    <a:pt x="461" y="272"/>
                    <a:pt x="461" y="272"/>
                  </a:cubicBezTo>
                  <a:cubicBezTo>
                    <a:pt x="461" y="271"/>
                    <a:pt x="461" y="271"/>
                    <a:pt x="461" y="271"/>
                  </a:cubicBezTo>
                  <a:cubicBezTo>
                    <a:pt x="460" y="271"/>
                    <a:pt x="460" y="271"/>
                    <a:pt x="460" y="271"/>
                  </a:cubicBezTo>
                  <a:cubicBezTo>
                    <a:pt x="460" y="267"/>
                    <a:pt x="460" y="265"/>
                    <a:pt x="460" y="263"/>
                  </a:cubicBezTo>
                  <a:cubicBezTo>
                    <a:pt x="458" y="263"/>
                    <a:pt x="458" y="263"/>
                    <a:pt x="458" y="263"/>
                  </a:cubicBezTo>
                  <a:cubicBezTo>
                    <a:pt x="458" y="261"/>
                    <a:pt x="458" y="261"/>
                    <a:pt x="458" y="261"/>
                  </a:cubicBezTo>
                  <a:cubicBezTo>
                    <a:pt x="460" y="261"/>
                    <a:pt x="460" y="261"/>
                    <a:pt x="460" y="261"/>
                  </a:cubicBezTo>
                  <a:cubicBezTo>
                    <a:pt x="460" y="258"/>
                    <a:pt x="460" y="258"/>
                    <a:pt x="460" y="257"/>
                  </a:cubicBezTo>
                  <a:cubicBezTo>
                    <a:pt x="461" y="257"/>
                    <a:pt x="461" y="257"/>
                    <a:pt x="461" y="257"/>
                  </a:cubicBezTo>
                  <a:cubicBezTo>
                    <a:pt x="461" y="253"/>
                    <a:pt x="461" y="250"/>
                    <a:pt x="461" y="248"/>
                  </a:cubicBezTo>
                  <a:cubicBezTo>
                    <a:pt x="462" y="248"/>
                    <a:pt x="462" y="248"/>
                    <a:pt x="462" y="248"/>
                  </a:cubicBezTo>
                  <a:cubicBezTo>
                    <a:pt x="462" y="245"/>
                    <a:pt x="462" y="246"/>
                    <a:pt x="462" y="246"/>
                  </a:cubicBezTo>
                  <a:cubicBezTo>
                    <a:pt x="463" y="246"/>
                    <a:pt x="463" y="246"/>
                    <a:pt x="463" y="246"/>
                  </a:cubicBezTo>
                  <a:cubicBezTo>
                    <a:pt x="463" y="243"/>
                    <a:pt x="463" y="242"/>
                    <a:pt x="463" y="242"/>
                  </a:cubicBezTo>
                  <a:cubicBezTo>
                    <a:pt x="464" y="242"/>
                    <a:pt x="464" y="242"/>
                    <a:pt x="464" y="242"/>
                  </a:cubicBezTo>
                  <a:cubicBezTo>
                    <a:pt x="464" y="239"/>
                    <a:pt x="464" y="240"/>
                    <a:pt x="464" y="240"/>
                  </a:cubicBezTo>
                  <a:cubicBezTo>
                    <a:pt x="463" y="240"/>
                    <a:pt x="463" y="240"/>
                    <a:pt x="463" y="240"/>
                  </a:cubicBezTo>
                  <a:cubicBezTo>
                    <a:pt x="463" y="237"/>
                    <a:pt x="463" y="238"/>
                    <a:pt x="463" y="237"/>
                  </a:cubicBezTo>
                  <a:cubicBezTo>
                    <a:pt x="462" y="237"/>
                    <a:pt x="462" y="237"/>
                    <a:pt x="462" y="237"/>
                  </a:cubicBezTo>
                  <a:cubicBezTo>
                    <a:pt x="462" y="239"/>
                    <a:pt x="462" y="239"/>
                    <a:pt x="462" y="239"/>
                  </a:cubicBezTo>
                  <a:cubicBezTo>
                    <a:pt x="461" y="239"/>
                    <a:pt x="461" y="239"/>
                    <a:pt x="461" y="239"/>
                  </a:cubicBezTo>
                  <a:cubicBezTo>
                    <a:pt x="461" y="236"/>
                    <a:pt x="461" y="235"/>
                    <a:pt x="461" y="235"/>
                  </a:cubicBezTo>
                  <a:cubicBezTo>
                    <a:pt x="462" y="235"/>
                    <a:pt x="462" y="235"/>
                    <a:pt x="462" y="235"/>
                  </a:cubicBezTo>
                  <a:cubicBezTo>
                    <a:pt x="462" y="234"/>
                    <a:pt x="462" y="234"/>
                    <a:pt x="462" y="234"/>
                  </a:cubicBezTo>
                  <a:cubicBezTo>
                    <a:pt x="461" y="234"/>
                    <a:pt x="461" y="234"/>
                    <a:pt x="461" y="234"/>
                  </a:cubicBezTo>
                  <a:cubicBezTo>
                    <a:pt x="461" y="233"/>
                    <a:pt x="461" y="233"/>
                    <a:pt x="461" y="233"/>
                  </a:cubicBezTo>
                  <a:cubicBezTo>
                    <a:pt x="462" y="233"/>
                    <a:pt x="462" y="233"/>
                    <a:pt x="462" y="233"/>
                  </a:cubicBezTo>
                  <a:cubicBezTo>
                    <a:pt x="463" y="229"/>
                    <a:pt x="460" y="228"/>
                    <a:pt x="461" y="227"/>
                  </a:cubicBezTo>
                  <a:cubicBezTo>
                    <a:pt x="462" y="227"/>
                    <a:pt x="462" y="227"/>
                    <a:pt x="462" y="227"/>
                  </a:cubicBezTo>
                  <a:cubicBezTo>
                    <a:pt x="462" y="224"/>
                    <a:pt x="462" y="222"/>
                    <a:pt x="462" y="222"/>
                  </a:cubicBezTo>
                  <a:cubicBezTo>
                    <a:pt x="461" y="222"/>
                    <a:pt x="461" y="222"/>
                    <a:pt x="461" y="222"/>
                  </a:cubicBezTo>
                  <a:cubicBezTo>
                    <a:pt x="461" y="221"/>
                    <a:pt x="461" y="221"/>
                    <a:pt x="461" y="221"/>
                  </a:cubicBezTo>
                  <a:cubicBezTo>
                    <a:pt x="458" y="221"/>
                    <a:pt x="459" y="221"/>
                    <a:pt x="458" y="221"/>
                  </a:cubicBezTo>
                  <a:cubicBezTo>
                    <a:pt x="458" y="220"/>
                    <a:pt x="458" y="220"/>
                    <a:pt x="458" y="220"/>
                  </a:cubicBezTo>
                  <a:cubicBezTo>
                    <a:pt x="456" y="220"/>
                    <a:pt x="456" y="220"/>
                    <a:pt x="456" y="220"/>
                  </a:cubicBezTo>
                  <a:cubicBezTo>
                    <a:pt x="456" y="218"/>
                    <a:pt x="456" y="218"/>
                    <a:pt x="456" y="218"/>
                  </a:cubicBezTo>
                  <a:cubicBezTo>
                    <a:pt x="455" y="218"/>
                    <a:pt x="455" y="218"/>
                    <a:pt x="455" y="218"/>
                  </a:cubicBezTo>
                  <a:cubicBezTo>
                    <a:pt x="455" y="216"/>
                    <a:pt x="455" y="215"/>
                    <a:pt x="455" y="215"/>
                  </a:cubicBezTo>
                  <a:cubicBezTo>
                    <a:pt x="452" y="215"/>
                    <a:pt x="452" y="215"/>
                    <a:pt x="451" y="215"/>
                  </a:cubicBezTo>
                  <a:cubicBezTo>
                    <a:pt x="451" y="214"/>
                    <a:pt x="451" y="214"/>
                    <a:pt x="451" y="214"/>
                  </a:cubicBezTo>
                  <a:cubicBezTo>
                    <a:pt x="450" y="214"/>
                    <a:pt x="450" y="214"/>
                    <a:pt x="450" y="214"/>
                  </a:cubicBezTo>
                  <a:cubicBezTo>
                    <a:pt x="450" y="211"/>
                    <a:pt x="450" y="210"/>
                    <a:pt x="450" y="210"/>
                  </a:cubicBezTo>
                  <a:cubicBezTo>
                    <a:pt x="451" y="210"/>
                    <a:pt x="451" y="210"/>
                    <a:pt x="451" y="210"/>
                  </a:cubicBezTo>
                  <a:cubicBezTo>
                    <a:pt x="451" y="209"/>
                    <a:pt x="451" y="209"/>
                    <a:pt x="451" y="209"/>
                  </a:cubicBezTo>
                  <a:cubicBezTo>
                    <a:pt x="453" y="209"/>
                    <a:pt x="453" y="209"/>
                    <a:pt x="453" y="209"/>
                  </a:cubicBezTo>
                  <a:cubicBezTo>
                    <a:pt x="453" y="206"/>
                    <a:pt x="453" y="206"/>
                    <a:pt x="453" y="205"/>
                  </a:cubicBezTo>
                  <a:cubicBezTo>
                    <a:pt x="454" y="205"/>
                    <a:pt x="454" y="205"/>
                    <a:pt x="454" y="205"/>
                  </a:cubicBezTo>
                  <a:cubicBezTo>
                    <a:pt x="454" y="204"/>
                    <a:pt x="454" y="204"/>
                    <a:pt x="454" y="204"/>
                  </a:cubicBezTo>
                  <a:cubicBezTo>
                    <a:pt x="455" y="204"/>
                    <a:pt x="455" y="204"/>
                    <a:pt x="455" y="204"/>
                  </a:cubicBezTo>
                  <a:cubicBezTo>
                    <a:pt x="455" y="200"/>
                    <a:pt x="457" y="198"/>
                    <a:pt x="456" y="196"/>
                  </a:cubicBezTo>
                  <a:cubicBezTo>
                    <a:pt x="457" y="196"/>
                    <a:pt x="457" y="196"/>
                    <a:pt x="457" y="196"/>
                  </a:cubicBezTo>
                  <a:cubicBezTo>
                    <a:pt x="458" y="192"/>
                    <a:pt x="456" y="191"/>
                    <a:pt x="456" y="190"/>
                  </a:cubicBezTo>
                  <a:cubicBezTo>
                    <a:pt x="453" y="190"/>
                    <a:pt x="454" y="190"/>
                    <a:pt x="454" y="190"/>
                  </a:cubicBezTo>
                  <a:cubicBezTo>
                    <a:pt x="454" y="191"/>
                    <a:pt x="454" y="191"/>
                    <a:pt x="454" y="191"/>
                  </a:cubicBezTo>
                  <a:cubicBezTo>
                    <a:pt x="450" y="191"/>
                    <a:pt x="449" y="191"/>
                    <a:pt x="448" y="191"/>
                  </a:cubicBezTo>
                  <a:cubicBezTo>
                    <a:pt x="448" y="190"/>
                    <a:pt x="448" y="190"/>
                    <a:pt x="448" y="190"/>
                  </a:cubicBezTo>
                  <a:cubicBezTo>
                    <a:pt x="449" y="190"/>
                    <a:pt x="449" y="190"/>
                    <a:pt x="449" y="190"/>
                  </a:cubicBezTo>
                  <a:cubicBezTo>
                    <a:pt x="449" y="189"/>
                    <a:pt x="449" y="189"/>
                    <a:pt x="449" y="189"/>
                  </a:cubicBezTo>
                  <a:cubicBezTo>
                    <a:pt x="452" y="189"/>
                    <a:pt x="453" y="187"/>
                    <a:pt x="454" y="188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5" y="186"/>
                    <a:pt x="455" y="186"/>
                    <a:pt x="455" y="186"/>
                  </a:cubicBezTo>
                  <a:cubicBezTo>
                    <a:pt x="455" y="183"/>
                    <a:pt x="455" y="181"/>
                    <a:pt x="454" y="180"/>
                  </a:cubicBezTo>
                  <a:cubicBezTo>
                    <a:pt x="455" y="180"/>
                    <a:pt x="455" y="180"/>
                    <a:pt x="455" y="180"/>
                  </a:cubicBezTo>
                  <a:cubicBezTo>
                    <a:pt x="455" y="179"/>
                    <a:pt x="455" y="179"/>
                    <a:pt x="455" y="179"/>
                  </a:cubicBezTo>
                  <a:cubicBezTo>
                    <a:pt x="454" y="179"/>
                    <a:pt x="454" y="179"/>
                    <a:pt x="454" y="179"/>
                  </a:cubicBezTo>
                  <a:cubicBezTo>
                    <a:pt x="455" y="174"/>
                    <a:pt x="449" y="176"/>
                    <a:pt x="448" y="176"/>
                  </a:cubicBezTo>
                  <a:cubicBezTo>
                    <a:pt x="448" y="177"/>
                    <a:pt x="448" y="177"/>
                    <a:pt x="448" y="177"/>
                  </a:cubicBezTo>
                  <a:cubicBezTo>
                    <a:pt x="445" y="177"/>
                    <a:pt x="446" y="177"/>
                    <a:pt x="445" y="177"/>
                  </a:cubicBezTo>
                  <a:cubicBezTo>
                    <a:pt x="445" y="178"/>
                    <a:pt x="445" y="178"/>
                    <a:pt x="445" y="178"/>
                  </a:cubicBezTo>
                  <a:cubicBezTo>
                    <a:pt x="444" y="178"/>
                    <a:pt x="444" y="178"/>
                    <a:pt x="444" y="178"/>
                  </a:cubicBezTo>
                  <a:cubicBezTo>
                    <a:pt x="444" y="177"/>
                    <a:pt x="444" y="177"/>
                    <a:pt x="444" y="177"/>
                  </a:cubicBezTo>
                  <a:cubicBezTo>
                    <a:pt x="445" y="177"/>
                    <a:pt x="445" y="177"/>
                    <a:pt x="445" y="177"/>
                  </a:cubicBezTo>
                  <a:cubicBezTo>
                    <a:pt x="446" y="174"/>
                    <a:pt x="447" y="174"/>
                    <a:pt x="447" y="173"/>
                  </a:cubicBezTo>
                  <a:cubicBezTo>
                    <a:pt x="449" y="173"/>
                    <a:pt x="449" y="173"/>
                    <a:pt x="449" y="173"/>
                  </a:cubicBezTo>
                  <a:cubicBezTo>
                    <a:pt x="449" y="170"/>
                    <a:pt x="449" y="169"/>
                    <a:pt x="449" y="169"/>
                  </a:cubicBezTo>
                  <a:cubicBezTo>
                    <a:pt x="448" y="169"/>
                    <a:pt x="448" y="169"/>
                    <a:pt x="448" y="169"/>
                  </a:cubicBezTo>
                  <a:cubicBezTo>
                    <a:pt x="448" y="167"/>
                    <a:pt x="448" y="167"/>
                    <a:pt x="448" y="167"/>
                  </a:cubicBezTo>
                  <a:cubicBezTo>
                    <a:pt x="447" y="167"/>
                    <a:pt x="447" y="167"/>
                    <a:pt x="447" y="167"/>
                  </a:cubicBezTo>
                  <a:cubicBezTo>
                    <a:pt x="447" y="166"/>
                    <a:pt x="447" y="166"/>
                    <a:pt x="447" y="166"/>
                  </a:cubicBezTo>
                  <a:cubicBezTo>
                    <a:pt x="444" y="166"/>
                    <a:pt x="445" y="166"/>
                    <a:pt x="444" y="166"/>
                  </a:cubicBezTo>
                  <a:cubicBezTo>
                    <a:pt x="444" y="167"/>
                    <a:pt x="444" y="167"/>
                    <a:pt x="444" y="167"/>
                  </a:cubicBezTo>
                  <a:cubicBezTo>
                    <a:pt x="443" y="167"/>
                    <a:pt x="443" y="167"/>
                    <a:pt x="443" y="167"/>
                  </a:cubicBezTo>
                  <a:cubicBezTo>
                    <a:pt x="443" y="170"/>
                    <a:pt x="441" y="170"/>
                    <a:pt x="442" y="171"/>
                  </a:cubicBezTo>
                  <a:cubicBezTo>
                    <a:pt x="439" y="171"/>
                    <a:pt x="440" y="171"/>
                    <a:pt x="439" y="171"/>
                  </a:cubicBezTo>
                  <a:cubicBezTo>
                    <a:pt x="439" y="172"/>
                    <a:pt x="439" y="172"/>
                    <a:pt x="439" y="172"/>
                  </a:cubicBezTo>
                  <a:cubicBezTo>
                    <a:pt x="438" y="172"/>
                    <a:pt x="438" y="172"/>
                    <a:pt x="438" y="172"/>
                  </a:cubicBezTo>
                  <a:cubicBezTo>
                    <a:pt x="438" y="173"/>
                    <a:pt x="438" y="173"/>
                    <a:pt x="438" y="173"/>
                  </a:cubicBezTo>
                  <a:cubicBezTo>
                    <a:pt x="436" y="173"/>
                    <a:pt x="436" y="173"/>
                    <a:pt x="436" y="173"/>
                  </a:cubicBezTo>
                  <a:cubicBezTo>
                    <a:pt x="436" y="172"/>
                    <a:pt x="436" y="172"/>
                    <a:pt x="436" y="172"/>
                  </a:cubicBezTo>
                  <a:cubicBezTo>
                    <a:pt x="437" y="172"/>
                    <a:pt x="437" y="172"/>
                    <a:pt x="437" y="172"/>
                  </a:cubicBezTo>
                  <a:cubicBezTo>
                    <a:pt x="437" y="171"/>
                    <a:pt x="437" y="171"/>
                    <a:pt x="437" y="171"/>
                  </a:cubicBezTo>
                  <a:cubicBezTo>
                    <a:pt x="438" y="171"/>
                    <a:pt x="438" y="171"/>
                    <a:pt x="438" y="171"/>
                  </a:cubicBezTo>
                  <a:cubicBezTo>
                    <a:pt x="438" y="170"/>
                    <a:pt x="438" y="170"/>
                    <a:pt x="438" y="170"/>
                  </a:cubicBezTo>
                  <a:cubicBezTo>
                    <a:pt x="439" y="170"/>
                    <a:pt x="439" y="170"/>
                    <a:pt x="439" y="170"/>
                  </a:cubicBezTo>
                  <a:cubicBezTo>
                    <a:pt x="439" y="167"/>
                    <a:pt x="439" y="166"/>
                    <a:pt x="439" y="165"/>
                  </a:cubicBezTo>
                  <a:cubicBezTo>
                    <a:pt x="437" y="165"/>
                    <a:pt x="437" y="165"/>
                    <a:pt x="437" y="165"/>
                  </a:cubicBezTo>
                  <a:cubicBezTo>
                    <a:pt x="437" y="164"/>
                    <a:pt x="437" y="164"/>
                    <a:pt x="437" y="164"/>
                  </a:cubicBezTo>
                  <a:cubicBezTo>
                    <a:pt x="434" y="164"/>
                    <a:pt x="435" y="164"/>
                    <a:pt x="435" y="164"/>
                  </a:cubicBezTo>
                  <a:cubicBezTo>
                    <a:pt x="435" y="165"/>
                    <a:pt x="435" y="165"/>
                    <a:pt x="435" y="165"/>
                  </a:cubicBezTo>
                  <a:cubicBezTo>
                    <a:pt x="432" y="165"/>
                    <a:pt x="431" y="165"/>
                    <a:pt x="431" y="165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27" y="165"/>
                    <a:pt x="425" y="169"/>
                    <a:pt x="425" y="170"/>
                  </a:cubicBezTo>
                  <a:cubicBezTo>
                    <a:pt x="424" y="170"/>
                    <a:pt x="424" y="170"/>
                    <a:pt x="424" y="170"/>
                  </a:cubicBezTo>
                  <a:cubicBezTo>
                    <a:pt x="424" y="171"/>
                    <a:pt x="424" y="171"/>
                    <a:pt x="424" y="171"/>
                  </a:cubicBezTo>
                  <a:cubicBezTo>
                    <a:pt x="423" y="171"/>
                    <a:pt x="423" y="171"/>
                    <a:pt x="423" y="171"/>
                  </a:cubicBezTo>
                  <a:cubicBezTo>
                    <a:pt x="422" y="174"/>
                    <a:pt x="421" y="174"/>
                    <a:pt x="422" y="174"/>
                  </a:cubicBezTo>
                  <a:cubicBezTo>
                    <a:pt x="421" y="174"/>
                    <a:pt x="421" y="174"/>
                    <a:pt x="421" y="174"/>
                  </a:cubicBezTo>
                  <a:cubicBezTo>
                    <a:pt x="421" y="177"/>
                    <a:pt x="419" y="177"/>
                    <a:pt x="419" y="177"/>
                  </a:cubicBezTo>
                  <a:cubicBezTo>
                    <a:pt x="419" y="176"/>
                    <a:pt x="419" y="176"/>
                    <a:pt x="419" y="176"/>
                  </a:cubicBezTo>
                  <a:cubicBezTo>
                    <a:pt x="417" y="176"/>
                    <a:pt x="417" y="176"/>
                    <a:pt x="417" y="176"/>
                  </a:cubicBezTo>
                  <a:cubicBezTo>
                    <a:pt x="417" y="178"/>
                    <a:pt x="417" y="178"/>
                    <a:pt x="417" y="178"/>
                  </a:cubicBezTo>
                  <a:cubicBezTo>
                    <a:pt x="414" y="178"/>
                    <a:pt x="415" y="178"/>
                    <a:pt x="415" y="178"/>
                  </a:cubicBezTo>
                  <a:cubicBezTo>
                    <a:pt x="415" y="177"/>
                    <a:pt x="415" y="177"/>
                    <a:pt x="415" y="177"/>
                  </a:cubicBezTo>
                  <a:cubicBezTo>
                    <a:pt x="413" y="177"/>
                    <a:pt x="413" y="177"/>
                    <a:pt x="413" y="177"/>
                  </a:cubicBezTo>
                  <a:cubicBezTo>
                    <a:pt x="413" y="174"/>
                    <a:pt x="413" y="175"/>
                    <a:pt x="413" y="174"/>
                  </a:cubicBezTo>
                  <a:cubicBezTo>
                    <a:pt x="411" y="174"/>
                    <a:pt x="409" y="174"/>
                    <a:pt x="409" y="174"/>
                  </a:cubicBezTo>
                  <a:cubicBezTo>
                    <a:pt x="409" y="173"/>
                    <a:pt x="409" y="173"/>
                    <a:pt x="409" y="173"/>
                  </a:cubicBezTo>
                  <a:cubicBezTo>
                    <a:pt x="406" y="173"/>
                    <a:pt x="407" y="173"/>
                    <a:pt x="406" y="173"/>
                  </a:cubicBezTo>
                  <a:cubicBezTo>
                    <a:pt x="406" y="172"/>
                    <a:pt x="406" y="172"/>
                    <a:pt x="406" y="172"/>
                  </a:cubicBezTo>
                  <a:cubicBezTo>
                    <a:pt x="404" y="172"/>
                    <a:pt x="403" y="172"/>
                    <a:pt x="403" y="172"/>
                  </a:cubicBezTo>
                  <a:cubicBezTo>
                    <a:pt x="403" y="171"/>
                    <a:pt x="403" y="171"/>
                    <a:pt x="403" y="171"/>
                  </a:cubicBezTo>
                  <a:cubicBezTo>
                    <a:pt x="402" y="171"/>
                    <a:pt x="402" y="171"/>
                    <a:pt x="402" y="171"/>
                  </a:cubicBezTo>
                  <a:cubicBezTo>
                    <a:pt x="402" y="172"/>
                    <a:pt x="402" y="172"/>
                    <a:pt x="402" y="172"/>
                  </a:cubicBezTo>
                  <a:cubicBezTo>
                    <a:pt x="398" y="172"/>
                    <a:pt x="397" y="172"/>
                    <a:pt x="396" y="172"/>
                  </a:cubicBezTo>
                  <a:cubicBezTo>
                    <a:pt x="396" y="173"/>
                    <a:pt x="396" y="173"/>
                    <a:pt x="396" y="173"/>
                  </a:cubicBezTo>
                  <a:cubicBezTo>
                    <a:pt x="394" y="173"/>
                    <a:pt x="394" y="173"/>
                    <a:pt x="394" y="173"/>
                  </a:cubicBezTo>
                  <a:cubicBezTo>
                    <a:pt x="395" y="177"/>
                    <a:pt x="393" y="177"/>
                    <a:pt x="393" y="178"/>
                  </a:cubicBezTo>
                  <a:cubicBezTo>
                    <a:pt x="394" y="178"/>
                    <a:pt x="394" y="178"/>
                    <a:pt x="394" y="178"/>
                  </a:cubicBezTo>
                  <a:cubicBezTo>
                    <a:pt x="394" y="181"/>
                    <a:pt x="394" y="181"/>
                    <a:pt x="394" y="182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92" y="184"/>
                    <a:pt x="392" y="184"/>
                    <a:pt x="392" y="184"/>
                  </a:cubicBezTo>
                  <a:cubicBezTo>
                    <a:pt x="392" y="185"/>
                    <a:pt x="392" y="185"/>
                    <a:pt x="392" y="185"/>
                  </a:cubicBezTo>
                  <a:cubicBezTo>
                    <a:pt x="389" y="185"/>
                    <a:pt x="387" y="185"/>
                    <a:pt x="386" y="185"/>
                  </a:cubicBezTo>
                  <a:cubicBezTo>
                    <a:pt x="386" y="184"/>
                    <a:pt x="386" y="184"/>
                    <a:pt x="386" y="184"/>
                  </a:cubicBezTo>
                  <a:cubicBezTo>
                    <a:pt x="385" y="184"/>
                    <a:pt x="385" y="184"/>
                    <a:pt x="385" y="184"/>
                  </a:cubicBezTo>
                  <a:cubicBezTo>
                    <a:pt x="385" y="185"/>
                    <a:pt x="385" y="185"/>
                    <a:pt x="385" y="185"/>
                  </a:cubicBezTo>
                  <a:cubicBezTo>
                    <a:pt x="384" y="185"/>
                    <a:pt x="384" y="185"/>
                    <a:pt x="384" y="185"/>
                  </a:cubicBezTo>
                  <a:cubicBezTo>
                    <a:pt x="384" y="188"/>
                    <a:pt x="384" y="188"/>
                    <a:pt x="384" y="189"/>
                  </a:cubicBezTo>
                  <a:cubicBezTo>
                    <a:pt x="385" y="189"/>
                    <a:pt x="385" y="189"/>
                    <a:pt x="385" y="189"/>
                  </a:cubicBezTo>
                  <a:cubicBezTo>
                    <a:pt x="385" y="192"/>
                    <a:pt x="385" y="193"/>
                    <a:pt x="385" y="193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86" y="196"/>
                    <a:pt x="386" y="196"/>
                    <a:pt x="386" y="196"/>
                  </a:cubicBezTo>
                  <a:cubicBezTo>
                    <a:pt x="385" y="196"/>
                    <a:pt x="385" y="196"/>
                    <a:pt x="385" y="196"/>
                  </a:cubicBezTo>
                  <a:cubicBezTo>
                    <a:pt x="385" y="198"/>
                    <a:pt x="385" y="199"/>
                    <a:pt x="385" y="199"/>
                  </a:cubicBezTo>
                  <a:cubicBezTo>
                    <a:pt x="386" y="199"/>
                    <a:pt x="386" y="199"/>
                    <a:pt x="386" y="199"/>
                  </a:cubicBezTo>
                  <a:cubicBezTo>
                    <a:pt x="386" y="202"/>
                    <a:pt x="386" y="203"/>
                    <a:pt x="386" y="203"/>
                  </a:cubicBezTo>
                  <a:cubicBezTo>
                    <a:pt x="385" y="203"/>
                    <a:pt x="385" y="203"/>
                    <a:pt x="385" y="203"/>
                  </a:cubicBezTo>
                  <a:cubicBezTo>
                    <a:pt x="385" y="207"/>
                    <a:pt x="385" y="210"/>
                    <a:pt x="385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4"/>
                    <a:pt x="384" y="214"/>
                    <a:pt x="384" y="214"/>
                  </a:cubicBezTo>
                  <a:cubicBezTo>
                    <a:pt x="381" y="214"/>
                    <a:pt x="382" y="214"/>
                    <a:pt x="381" y="214"/>
                  </a:cubicBezTo>
                  <a:cubicBezTo>
                    <a:pt x="381" y="216"/>
                    <a:pt x="381" y="218"/>
                    <a:pt x="381" y="218"/>
                  </a:cubicBezTo>
                  <a:cubicBezTo>
                    <a:pt x="380" y="218"/>
                    <a:pt x="380" y="218"/>
                    <a:pt x="380" y="218"/>
                  </a:cubicBezTo>
                  <a:cubicBezTo>
                    <a:pt x="380" y="220"/>
                    <a:pt x="380" y="220"/>
                    <a:pt x="380" y="220"/>
                  </a:cubicBezTo>
                  <a:cubicBezTo>
                    <a:pt x="377" y="220"/>
                    <a:pt x="378" y="220"/>
                    <a:pt x="378" y="220"/>
                  </a:cubicBezTo>
                  <a:cubicBezTo>
                    <a:pt x="378" y="223"/>
                    <a:pt x="376" y="223"/>
                    <a:pt x="375" y="223"/>
                  </a:cubicBezTo>
                  <a:cubicBezTo>
                    <a:pt x="375" y="224"/>
                    <a:pt x="375" y="224"/>
                    <a:pt x="375" y="224"/>
                  </a:cubicBezTo>
                  <a:cubicBezTo>
                    <a:pt x="373" y="224"/>
                    <a:pt x="371" y="224"/>
                    <a:pt x="371" y="224"/>
                  </a:cubicBezTo>
                  <a:cubicBezTo>
                    <a:pt x="371" y="223"/>
                    <a:pt x="371" y="223"/>
                    <a:pt x="371" y="223"/>
                  </a:cubicBezTo>
                  <a:cubicBezTo>
                    <a:pt x="370" y="223"/>
                    <a:pt x="370" y="223"/>
                    <a:pt x="370" y="223"/>
                  </a:cubicBezTo>
                  <a:cubicBezTo>
                    <a:pt x="370" y="220"/>
                    <a:pt x="370" y="221"/>
                    <a:pt x="370" y="221"/>
                  </a:cubicBezTo>
                  <a:cubicBezTo>
                    <a:pt x="368" y="221"/>
                    <a:pt x="368" y="221"/>
                    <a:pt x="368" y="221"/>
                  </a:cubicBezTo>
                  <a:cubicBezTo>
                    <a:pt x="368" y="220"/>
                    <a:pt x="368" y="220"/>
                    <a:pt x="368" y="220"/>
                  </a:cubicBezTo>
                  <a:cubicBezTo>
                    <a:pt x="370" y="220"/>
                    <a:pt x="370" y="220"/>
                    <a:pt x="370" y="220"/>
                  </a:cubicBezTo>
                  <a:cubicBezTo>
                    <a:pt x="370" y="218"/>
                    <a:pt x="370" y="218"/>
                    <a:pt x="370" y="218"/>
                  </a:cubicBezTo>
                  <a:cubicBezTo>
                    <a:pt x="368" y="218"/>
                    <a:pt x="368" y="218"/>
                    <a:pt x="368" y="218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7" y="216"/>
                    <a:pt x="367" y="216"/>
                    <a:pt x="367" y="216"/>
                  </a:cubicBezTo>
                  <a:cubicBezTo>
                    <a:pt x="367" y="217"/>
                    <a:pt x="367" y="217"/>
                    <a:pt x="367" y="217"/>
                  </a:cubicBezTo>
                  <a:cubicBezTo>
                    <a:pt x="366" y="217"/>
                    <a:pt x="366" y="217"/>
                    <a:pt x="366" y="217"/>
                  </a:cubicBezTo>
                  <a:cubicBezTo>
                    <a:pt x="366" y="220"/>
                    <a:pt x="366" y="219"/>
                    <a:pt x="366" y="220"/>
                  </a:cubicBezTo>
                  <a:cubicBezTo>
                    <a:pt x="362" y="220"/>
                    <a:pt x="361" y="218"/>
                    <a:pt x="360" y="218"/>
                  </a:cubicBezTo>
                  <a:cubicBezTo>
                    <a:pt x="360" y="215"/>
                    <a:pt x="360" y="213"/>
                    <a:pt x="360" y="211"/>
                  </a:cubicBezTo>
                  <a:cubicBezTo>
                    <a:pt x="361" y="211"/>
                    <a:pt x="361" y="211"/>
                    <a:pt x="361" y="211"/>
                  </a:cubicBezTo>
                  <a:cubicBezTo>
                    <a:pt x="361" y="208"/>
                    <a:pt x="361" y="209"/>
                    <a:pt x="361" y="209"/>
                  </a:cubicBezTo>
                  <a:cubicBezTo>
                    <a:pt x="362" y="209"/>
                    <a:pt x="362" y="209"/>
                    <a:pt x="362" y="209"/>
                  </a:cubicBezTo>
                  <a:cubicBezTo>
                    <a:pt x="362" y="205"/>
                    <a:pt x="362" y="203"/>
                    <a:pt x="362" y="202"/>
                  </a:cubicBezTo>
                  <a:cubicBezTo>
                    <a:pt x="364" y="202"/>
                    <a:pt x="364" y="202"/>
                    <a:pt x="364" y="202"/>
                  </a:cubicBezTo>
                  <a:cubicBezTo>
                    <a:pt x="365" y="196"/>
                    <a:pt x="362" y="193"/>
                    <a:pt x="361" y="190"/>
                  </a:cubicBezTo>
                  <a:cubicBezTo>
                    <a:pt x="360" y="190"/>
                    <a:pt x="360" y="190"/>
                    <a:pt x="360" y="190"/>
                  </a:cubicBezTo>
                  <a:cubicBezTo>
                    <a:pt x="360" y="189"/>
                    <a:pt x="360" y="189"/>
                    <a:pt x="360" y="189"/>
                  </a:cubicBezTo>
                  <a:cubicBezTo>
                    <a:pt x="359" y="189"/>
                    <a:pt x="359" y="189"/>
                    <a:pt x="359" y="189"/>
                  </a:cubicBezTo>
                  <a:cubicBezTo>
                    <a:pt x="359" y="186"/>
                    <a:pt x="359" y="187"/>
                    <a:pt x="359" y="186"/>
                  </a:cubicBezTo>
                  <a:cubicBezTo>
                    <a:pt x="358" y="186"/>
                    <a:pt x="358" y="186"/>
                    <a:pt x="358" y="186"/>
                  </a:cubicBezTo>
                  <a:cubicBezTo>
                    <a:pt x="358" y="188"/>
                    <a:pt x="358" y="188"/>
                    <a:pt x="358" y="188"/>
                  </a:cubicBezTo>
                  <a:cubicBezTo>
                    <a:pt x="356" y="188"/>
                    <a:pt x="356" y="188"/>
                    <a:pt x="356" y="188"/>
                  </a:cubicBezTo>
                  <a:cubicBezTo>
                    <a:pt x="356" y="186"/>
                    <a:pt x="356" y="186"/>
                    <a:pt x="356" y="186"/>
                  </a:cubicBezTo>
                  <a:cubicBezTo>
                    <a:pt x="355" y="186"/>
                    <a:pt x="355" y="186"/>
                    <a:pt x="355" y="186"/>
                  </a:cubicBezTo>
                  <a:cubicBezTo>
                    <a:pt x="355" y="185"/>
                    <a:pt x="355" y="185"/>
                    <a:pt x="355" y="185"/>
                  </a:cubicBezTo>
                  <a:cubicBezTo>
                    <a:pt x="356" y="185"/>
                    <a:pt x="356" y="185"/>
                    <a:pt x="356" y="185"/>
                  </a:cubicBezTo>
                  <a:cubicBezTo>
                    <a:pt x="356" y="182"/>
                    <a:pt x="356" y="183"/>
                    <a:pt x="356" y="183"/>
                  </a:cubicBezTo>
                  <a:cubicBezTo>
                    <a:pt x="358" y="183"/>
                    <a:pt x="358" y="183"/>
                    <a:pt x="358" y="183"/>
                  </a:cubicBezTo>
                  <a:cubicBezTo>
                    <a:pt x="358" y="180"/>
                    <a:pt x="358" y="179"/>
                    <a:pt x="358" y="179"/>
                  </a:cubicBezTo>
                  <a:cubicBezTo>
                    <a:pt x="356" y="179"/>
                    <a:pt x="356" y="179"/>
                    <a:pt x="356" y="179"/>
                  </a:cubicBezTo>
                  <a:cubicBezTo>
                    <a:pt x="356" y="176"/>
                    <a:pt x="356" y="177"/>
                    <a:pt x="356" y="177"/>
                  </a:cubicBezTo>
                  <a:cubicBezTo>
                    <a:pt x="355" y="177"/>
                    <a:pt x="355" y="177"/>
                    <a:pt x="355" y="177"/>
                  </a:cubicBezTo>
                  <a:cubicBezTo>
                    <a:pt x="355" y="176"/>
                    <a:pt x="355" y="176"/>
                    <a:pt x="355" y="176"/>
                  </a:cubicBezTo>
                  <a:cubicBezTo>
                    <a:pt x="356" y="176"/>
                    <a:pt x="356" y="176"/>
                    <a:pt x="356" y="176"/>
                  </a:cubicBezTo>
                  <a:cubicBezTo>
                    <a:pt x="356" y="173"/>
                    <a:pt x="356" y="174"/>
                    <a:pt x="356" y="173"/>
                  </a:cubicBezTo>
                  <a:cubicBezTo>
                    <a:pt x="358" y="173"/>
                    <a:pt x="358" y="173"/>
                    <a:pt x="358" y="173"/>
                  </a:cubicBezTo>
                  <a:cubicBezTo>
                    <a:pt x="358" y="172"/>
                    <a:pt x="358" y="172"/>
                    <a:pt x="358" y="172"/>
                  </a:cubicBezTo>
                  <a:cubicBezTo>
                    <a:pt x="356" y="172"/>
                    <a:pt x="356" y="172"/>
                    <a:pt x="356" y="172"/>
                  </a:cubicBezTo>
                  <a:cubicBezTo>
                    <a:pt x="356" y="171"/>
                    <a:pt x="356" y="171"/>
                    <a:pt x="356" y="171"/>
                  </a:cubicBezTo>
                  <a:cubicBezTo>
                    <a:pt x="358" y="171"/>
                    <a:pt x="358" y="171"/>
                    <a:pt x="358" y="171"/>
                  </a:cubicBezTo>
                  <a:cubicBezTo>
                    <a:pt x="358" y="168"/>
                    <a:pt x="358" y="167"/>
                    <a:pt x="358" y="166"/>
                  </a:cubicBezTo>
                  <a:cubicBezTo>
                    <a:pt x="356" y="166"/>
                    <a:pt x="356" y="166"/>
                    <a:pt x="356" y="166"/>
                  </a:cubicBezTo>
                  <a:cubicBezTo>
                    <a:pt x="356" y="160"/>
                    <a:pt x="356" y="156"/>
                    <a:pt x="356" y="152"/>
                  </a:cubicBezTo>
                  <a:cubicBezTo>
                    <a:pt x="358" y="152"/>
                    <a:pt x="358" y="152"/>
                    <a:pt x="358" y="152"/>
                  </a:cubicBezTo>
                  <a:cubicBezTo>
                    <a:pt x="358" y="149"/>
                    <a:pt x="358" y="147"/>
                    <a:pt x="358" y="146"/>
                  </a:cubicBezTo>
                  <a:cubicBezTo>
                    <a:pt x="356" y="146"/>
                    <a:pt x="356" y="146"/>
                    <a:pt x="356" y="146"/>
                  </a:cubicBezTo>
                  <a:cubicBezTo>
                    <a:pt x="356" y="145"/>
                    <a:pt x="356" y="145"/>
                    <a:pt x="356" y="145"/>
                  </a:cubicBezTo>
                  <a:cubicBezTo>
                    <a:pt x="358" y="145"/>
                    <a:pt x="358" y="145"/>
                    <a:pt x="358" y="145"/>
                  </a:cubicBezTo>
                  <a:cubicBezTo>
                    <a:pt x="358" y="142"/>
                    <a:pt x="358" y="143"/>
                    <a:pt x="358" y="142"/>
                  </a:cubicBezTo>
                  <a:cubicBezTo>
                    <a:pt x="355" y="142"/>
                    <a:pt x="356" y="142"/>
                    <a:pt x="355" y="142"/>
                  </a:cubicBezTo>
                  <a:cubicBezTo>
                    <a:pt x="355" y="140"/>
                    <a:pt x="355" y="140"/>
                    <a:pt x="355" y="140"/>
                  </a:cubicBezTo>
                  <a:cubicBezTo>
                    <a:pt x="354" y="140"/>
                    <a:pt x="354" y="140"/>
                    <a:pt x="354" y="140"/>
                  </a:cubicBezTo>
                  <a:cubicBezTo>
                    <a:pt x="354" y="139"/>
                    <a:pt x="354" y="139"/>
                    <a:pt x="354" y="139"/>
                  </a:cubicBezTo>
                  <a:cubicBezTo>
                    <a:pt x="350" y="140"/>
                    <a:pt x="348" y="142"/>
                    <a:pt x="346" y="141"/>
                  </a:cubicBezTo>
                  <a:cubicBezTo>
                    <a:pt x="346" y="140"/>
                    <a:pt x="346" y="140"/>
                    <a:pt x="346" y="140"/>
                  </a:cubicBezTo>
                  <a:cubicBezTo>
                    <a:pt x="343" y="140"/>
                    <a:pt x="344" y="140"/>
                    <a:pt x="343" y="140"/>
                  </a:cubicBezTo>
                  <a:cubicBezTo>
                    <a:pt x="343" y="139"/>
                    <a:pt x="343" y="139"/>
                    <a:pt x="343" y="139"/>
                  </a:cubicBezTo>
                  <a:cubicBezTo>
                    <a:pt x="342" y="139"/>
                    <a:pt x="342" y="139"/>
                    <a:pt x="342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41" y="140"/>
                    <a:pt x="340" y="139"/>
                    <a:pt x="340" y="139"/>
                  </a:cubicBezTo>
                  <a:cubicBezTo>
                    <a:pt x="340" y="140"/>
                    <a:pt x="340" y="140"/>
                    <a:pt x="340" y="140"/>
                  </a:cubicBezTo>
                  <a:cubicBezTo>
                    <a:pt x="336" y="140"/>
                    <a:pt x="335" y="138"/>
                    <a:pt x="333" y="139"/>
                  </a:cubicBezTo>
                  <a:cubicBezTo>
                    <a:pt x="333" y="141"/>
                    <a:pt x="333" y="142"/>
                    <a:pt x="333" y="142"/>
                  </a:cubicBezTo>
                  <a:cubicBezTo>
                    <a:pt x="332" y="142"/>
                    <a:pt x="332" y="142"/>
                    <a:pt x="332" y="142"/>
                  </a:cubicBezTo>
                  <a:cubicBezTo>
                    <a:pt x="332" y="145"/>
                    <a:pt x="332" y="145"/>
                    <a:pt x="332" y="145"/>
                  </a:cubicBezTo>
                  <a:cubicBezTo>
                    <a:pt x="330" y="145"/>
                    <a:pt x="330" y="145"/>
                    <a:pt x="330" y="145"/>
                  </a:cubicBezTo>
                  <a:cubicBezTo>
                    <a:pt x="330" y="146"/>
                    <a:pt x="330" y="146"/>
                    <a:pt x="330" y="146"/>
                  </a:cubicBezTo>
                  <a:cubicBezTo>
                    <a:pt x="329" y="146"/>
                    <a:pt x="329" y="146"/>
                    <a:pt x="329" y="146"/>
                  </a:cubicBezTo>
                  <a:cubicBezTo>
                    <a:pt x="329" y="147"/>
                    <a:pt x="329" y="147"/>
                    <a:pt x="329" y="147"/>
                  </a:cubicBezTo>
                  <a:cubicBezTo>
                    <a:pt x="328" y="147"/>
                    <a:pt x="328" y="147"/>
                    <a:pt x="328" y="147"/>
                  </a:cubicBezTo>
                  <a:cubicBezTo>
                    <a:pt x="328" y="148"/>
                    <a:pt x="328" y="148"/>
                    <a:pt x="328" y="148"/>
                  </a:cubicBezTo>
                  <a:cubicBezTo>
                    <a:pt x="327" y="148"/>
                    <a:pt x="327" y="148"/>
                    <a:pt x="327" y="148"/>
                  </a:cubicBezTo>
                  <a:cubicBezTo>
                    <a:pt x="327" y="150"/>
                    <a:pt x="327" y="150"/>
                    <a:pt x="327" y="150"/>
                  </a:cubicBezTo>
                  <a:cubicBezTo>
                    <a:pt x="328" y="150"/>
                    <a:pt x="328" y="150"/>
                    <a:pt x="328" y="150"/>
                  </a:cubicBezTo>
                  <a:cubicBezTo>
                    <a:pt x="328" y="152"/>
                    <a:pt x="328" y="152"/>
                    <a:pt x="328" y="152"/>
                  </a:cubicBezTo>
                  <a:cubicBezTo>
                    <a:pt x="327" y="152"/>
                    <a:pt x="327" y="152"/>
                    <a:pt x="327" y="152"/>
                  </a:cubicBezTo>
                  <a:cubicBezTo>
                    <a:pt x="327" y="156"/>
                    <a:pt x="327" y="158"/>
                    <a:pt x="327" y="159"/>
                  </a:cubicBezTo>
                  <a:cubicBezTo>
                    <a:pt x="326" y="159"/>
                    <a:pt x="326" y="159"/>
                    <a:pt x="326" y="159"/>
                  </a:cubicBezTo>
                  <a:cubicBezTo>
                    <a:pt x="326" y="162"/>
                    <a:pt x="326" y="164"/>
                    <a:pt x="326" y="165"/>
                  </a:cubicBezTo>
                  <a:cubicBezTo>
                    <a:pt x="324" y="165"/>
                    <a:pt x="324" y="165"/>
                    <a:pt x="324" y="165"/>
                  </a:cubicBezTo>
                  <a:cubicBezTo>
                    <a:pt x="324" y="168"/>
                    <a:pt x="324" y="170"/>
                    <a:pt x="324" y="171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4" y="176"/>
                    <a:pt x="322" y="180"/>
                    <a:pt x="322" y="183"/>
                  </a:cubicBezTo>
                  <a:cubicBezTo>
                    <a:pt x="321" y="183"/>
                    <a:pt x="321" y="183"/>
                    <a:pt x="321" y="183"/>
                  </a:cubicBezTo>
                  <a:cubicBezTo>
                    <a:pt x="321" y="185"/>
                    <a:pt x="321" y="186"/>
                    <a:pt x="321" y="186"/>
                  </a:cubicBezTo>
                  <a:cubicBezTo>
                    <a:pt x="320" y="186"/>
                    <a:pt x="320" y="186"/>
                    <a:pt x="320" y="186"/>
                  </a:cubicBezTo>
                  <a:cubicBezTo>
                    <a:pt x="320" y="190"/>
                    <a:pt x="320" y="193"/>
                    <a:pt x="320" y="195"/>
                  </a:cubicBezTo>
                  <a:cubicBezTo>
                    <a:pt x="319" y="195"/>
                    <a:pt x="319" y="195"/>
                    <a:pt x="319" y="195"/>
                  </a:cubicBezTo>
                  <a:cubicBezTo>
                    <a:pt x="319" y="198"/>
                    <a:pt x="319" y="199"/>
                    <a:pt x="319" y="199"/>
                  </a:cubicBezTo>
                  <a:cubicBezTo>
                    <a:pt x="317" y="199"/>
                    <a:pt x="317" y="199"/>
                    <a:pt x="317" y="199"/>
                  </a:cubicBezTo>
                  <a:cubicBezTo>
                    <a:pt x="317" y="202"/>
                    <a:pt x="317" y="201"/>
                    <a:pt x="317" y="202"/>
                  </a:cubicBezTo>
                  <a:cubicBezTo>
                    <a:pt x="316" y="202"/>
                    <a:pt x="316" y="202"/>
                    <a:pt x="316" y="202"/>
                  </a:cubicBezTo>
                  <a:cubicBezTo>
                    <a:pt x="316" y="203"/>
                    <a:pt x="316" y="203"/>
                    <a:pt x="316" y="203"/>
                  </a:cubicBezTo>
                  <a:cubicBezTo>
                    <a:pt x="315" y="203"/>
                    <a:pt x="315" y="203"/>
                    <a:pt x="315" y="203"/>
                  </a:cubicBezTo>
                  <a:cubicBezTo>
                    <a:pt x="315" y="206"/>
                    <a:pt x="315" y="205"/>
                    <a:pt x="315" y="205"/>
                  </a:cubicBezTo>
                  <a:cubicBezTo>
                    <a:pt x="314" y="205"/>
                    <a:pt x="314" y="205"/>
                    <a:pt x="314" y="20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3" y="206"/>
                    <a:pt x="313" y="206"/>
                    <a:pt x="313" y="206"/>
                  </a:cubicBezTo>
                  <a:cubicBezTo>
                    <a:pt x="313" y="208"/>
                    <a:pt x="313" y="208"/>
                    <a:pt x="313" y="20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0" y="211"/>
                    <a:pt x="310" y="211"/>
                    <a:pt x="310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9" y="214"/>
                    <a:pt x="309" y="213"/>
                    <a:pt x="309" y="214"/>
                  </a:cubicBezTo>
                  <a:cubicBezTo>
                    <a:pt x="308" y="214"/>
                    <a:pt x="308" y="214"/>
                    <a:pt x="308" y="214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7" y="215"/>
                    <a:pt x="307" y="215"/>
                    <a:pt x="307" y="215"/>
                  </a:cubicBezTo>
                  <a:cubicBezTo>
                    <a:pt x="307" y="216"/>
                    <a:pt x="307" y="216"/>
                    <a:pt x="307" y="216"/>
                  </a:cubicBezTo>
                  <a:cubicBezTo>
                    <a:pt x="305" y="216"/>
                    <a:pt x="305" y="216"/>
                    <a:pt x="305" y="216"/>
                  </a:cubicBezTo>
                  <a:cubicBezTo>
                    <a:pt x="305" y="217"/>
                    <a:pt x="305" y="217"/>
                    <a:pt x="305" y="217"/>
                  </a:cubicBezTo>
                  <a:cubicBezTo>
                    <a:pt x="303" y="217"/>
                    <a:pt x="303" y="217"/>
                    <a:pt x="303" y="217"/>
                  </a:cubicBezTo>
                  <a:cubicBezTo>
                    <a:pt x="303" y="218"/>
                    <a:pt x="303" y="218"/>
                    <a:pt x="303" y="218"/>
                  </a:cubicBezTo>
                  <a:cubicBezTo>
                    <a:pt x="300" y="218"/>
                    <a:pt x="298" y="218"/>
                    <a:pt x="297" y="218"/>
                  </a:cubicBezTo>
                  <a:cubicBezTo>
                    <a:pt x="297" y="217"/>
                    <a:pt x="297" y="217"/>
                    <a:pt x="297" y="217"/>
                  </a:cubicBezTo>
                  <a:cubicBezTo>
                    <a:pt x="292" y="218"/>
                    <a:pt x="290" y="216"/>
                    <a:pt x="288" y="216"/>
                  </a:cubicBezTo>
                  <a:cubicBezTo>
                    <a:pt x="288" y="215"/>
                    <a:pt x="288" y="215"/>
                    <a:pt x="288" y="215"/>
                  </a:cubicBezTo>
                  <a:cubicBezTo>
                    <a:pt x="285" y="215"/>
                    <a:pt x="286" y="215"/>
                    <a:pt x="285" y="215"/>
                  </a:cubicBezTo>
                  <a:cubicBezTo>
                    <a:pt x="285" y="214"/>
                    <a:pt x="285" y="214"/>
                    <a:pt x="285" y="214"/>
                  </a:cubicBezTo>
                  <a:cubicBezTo>
                    <a:pt x="284" y="214"/>
                    <a:pt x="284" y="214"/>
                    <a:pt x="284" y="214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3" y="212"/>
                    <a:pt x="283" y="212"/>
                    <a:pt x="283" y="212"/>
                  </a:cubicBezTo>
                  <a:cubicBezTo>
                    <a:pt x="283" y="210"/>
                    <a:pt x="283" y="210"/>
                    <a:pt x="283" y="210"/>
                  </a:cubicBezTo>
                  <a:cubicBezTo>
                    <a:pt x="284" y="210"/>
                    <a:pt x="284" y="210"/>
                    <a:pt x="284" y="210"/>
                  </a:cubicBezTo>
                  <a:cubicBezTo>
                    <a:pt x="284" y="209"/>
                    <a:pt x="284" y="209"/>
                    <a:pt x="284" y="209"/>
                  </a:cubicBezTo>
                  <a:cubicBezTo>
                    <a:pt x="285" y="209"/>
                    <a:pt x="285" y="209"/>
                    <a:pt x="285" y="209"/>
                  </a:cubicBezTo>
                  <a:cubicBezTo>
                    <a:pt x="285" y="205"/>
                    <a:pt x="288" y="202"/>
                    <a:pt x="288" y="201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89" y="199"/>
                    <a:pt x="289" y="199"/>
                    <a:pt x="289" y="199"/>
                  </a:cubicBezTo>
                  <a:cubicBezTo>
                    <a:pt x="286" y="199"/>
                    <a:pt x="287" y="199"/>
                    <a:pt x="287" y="199"/>
                  </a:cubicBezTo>
                  <a:cubicBezTo>
                    <a:pt x="287" y="198"/>
                    <a:pt x="287" y="198"/>
                    <a:pt x="287" y="198"/>
                  </a:cubicBezTo>
                  <a:cubicBezTo>
                    <a:pt x="288" y="198"/>
                    <a:pt x="288" y="198"/>
                    <a:pt x="288" y="198"/>
                  </a:cubicBezTo>
                  <a:cubicBezTo>
                    <a:pt x="288" y="197"/>
                    <a:pt x="288" y="197"/>
                    <a:pt x="288" y="197"/>
                  </a:cubicBezTo>
                  <a:cubicBezTo>
                    <a:pt x="285" y="197"/>
                    <a:pt x="286" y="197"/>
                    <a:pt x="285" y="197"/>
                  </a:cubicBezTo>
                  <a:cubicBezTo>
                    <a:pt x="285" y="198"/>
                    <a:pt x="285" y="198"/>
                    <a:pt x="285" y="198"/>
                  </a:cubicBezTo>
                  <a:cubicBezTo>
                    <a:pt x="284" y="198"/>
                    <a:pt x="284" y="198"/>
                    <a:pt x="284" y="198"/>
                  </a:cubicBezTo>
                  <a:cubicBezTo>
                    <a:pt x="284" y="197"/>
                    <a:pt x="284" y="197"/>
                    <a:pt x="284" y="197"/>
                  </a:cubicBezTo>
                  <a:cubicBezTo>
                    <a:pt x="281" y="197"/>
                    <a:pt x="282" y="197"/>
                    <a:pt x="282" y="197"/>
                  </a:cubicBezTo>
                  <a:cubicBezTo>
                    <a:pt x="282" y="198"/>
                    <a:pt x="282" y="198"/>
                    <a:pt x="282" y="198"/>
                  </a:cubicBezTo>
                  <a:cubicBezTo>
                    <a:pt x="279" y="198"/>
                    <a:pt x="278" y="198"/>
                    <a:pt x="278" y="198"/>
                  </a:cubicBezTo>
                  <a:cubicBezTo>
                    <a:pt x="278" y="199"/>
                    <a:pt x="278" y="199"/>
                    <a:pt x="278" y="199"/>
                  </a:cubicBezTo>
                  <a:cubicBezTo>
                    <a:pt x="275" y="200"/>
                    <a:pt x="274" y="201"/>
                    <a:pt x="273" y="201"/>
                  </a:cubicBezTo>
                  <a:cubicBezTo>
                    <a:pt x="273" y="202"/>
                    <a:pt x="273" y="202"/>
                    <a:pt x="273" y="202"/>
                  </a:cubicBezTo>
                  <a:cubicBezTo>
                    <a:pt x="271" y="202"/>
                    <a:pt x="271" y="202"/>
                    <a:pt x="271" y="202"/>
                  </a:cubicBezTo>
                  <a:cubicBezTo>
                    <a:pt x="271" y="203"/>
                    <a:pt x="271" y="203"/>
                    <a:pt x="271" y="203"/>
                  </a:cubicBezTo>
                  <a:cubicBezTo>
                    <a:pt x="268" y="203"/>
                    <a:pt x="267" y="203"/>
                    <a:pt x="266" y="203"/>
                  </a:cubicBezTo>
                  <a:cubicBezTo>
                    <a:pt x="266" y="204"/>
                    <a:pt x="266" y="204"/>
                    <a:pt x="266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4" y="205"/>
                    <a:pt x="264" y="205"/>
                    <a:pt x="264" y="205"/>
                  </a:cubicBezTo>
                  <a:cubicBezTo>
                    <a:pt x="261" y="205"/>
                    <a:pt x="262" y="205"/>
                    <a:pt x="262" y="205"/>
                  </a:cubicBezTo>
                  <a:cubicBezTo>
                    <a:pt x="262" y="206"/>
                    <a:pt x="262" y="206"/>
                    <a:pt x="262" y="206"/>
                  </a:cubicBezTo>
                  <a:cubicBezTo>
                    <a:pt x="260" y="206"/>
                    <a:pt x="260" y="206"/>
                    <a:pt x="260" y="206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9" y="209"/>
                    <a:pt x="259" y="209"/>
                    <a:pt x="259" y="209"/>
                  </a:cubicBezTo>
                  <a:cubicBezTo>
                    <a:pt x="259" y="212"/>
                    <a:pt x="256" y="212"/>
                    <a:pt x="256" y="212"/>
                  </a:cubicBezTo>
                  <a:cubicBezTo>
                    <a:pt x="256" y="214"/>
                    <a:pt x="256" y="214"/>
                    <a:pt x="256" y="214"/>
                  </a:cubicBezTo>
                  <a:cubicBezTo>
                    <a:pt x="254" y="214"/>
                    <a:pt x="254" y="214"/>
                    <a:pt x="254" y="214"/>
                  </a:cubicBezTo>
                  <a:cubicBezTo>
                    <a:pt x="254" y="216"/>
                    <a:pt x="254" y="216"/>
                    <a:pt x="254" y="216"/>
                  </a:cubicBezTo>
                  <a:cubicBezTo>
                    <a:pt x="253" y="216"/>
                    <a:pt x="253" y="216"/>
                    <a:pt x="253" y="216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2" y="217"/>
                    <a:pt x="252" y="217"/>
                    <a:pt x="252" y="217"/>
                  </a:cubicBezTo>
                  <a:cubicBezTo>
                    <a:pt x="251" y="220"/>
                    <a:pt x="251" y="222"/>
                    <a:pt x="251" y="223"/>
                  </a:cubicBezTo>
                  <a:cubicBezTo>
                    <a:pt x="250" y="223"/>
                    <a:pt x="250" y="223"/>
                    <a:pt x="250" y="223"/>
                  </a:cubicBezTo>
                  <a:cubicBezTo>
                    <a:pt x="250" y="226"/>
                    <a:pt x="250" y="226"/>
                    <a:pt x="250" y="227"/>
                  </a:cubicBezTo>
                  <a:cubicBezTo>
                    <a:pt x="249" y="227"/>
                    <a:pt x="249" y="227"/>
                    <a:pt x="249" y="227"/>
                  </a:cubicBezTo>
                  <a:cubicBezTo>
                    <a:pt x="249" y="230"/>
                    <a:pt x="249" y="232"/>
                    <a:pt x="249" y="234"/>
                  </a:cubicBezTo>
                  <a:cubicBezTo>
                    <a:pt x="247" y="234"/>
                    <a:pt x="247" y="234"/>
                    <a:pt x="247" y="234"/>
                  </a:cubicBezTo>
                  <a:cubicBezTo>
                    <a:pt x="247" y="237"/>
                    <a:pt x="247" y="241"/>
                    <a:pt x="247" y="241"/>
                  </a:cubicBezTo>
                  <a:cubicBezTo>
                    <a:pt x="246" y="241"/>
                    <a:pt x="246" y="241"/>
                    <a:pt x="246" y="241"/>
                  </a:cubicBezTo>
                  <a:cubicBezTo>
                    <a:pt x="247" y="244"/>
                    <a:pt x="245" y="244"/>
                    <a:pt x="245" y="244"/>
                  </a:cubicBezTo>
                  <a:cubicBezTo>
                    <a:pt x="245" y="243"/>
                    <a:pt x="245" y="243"/>
                    <a:pt x="245" y="243"/>
                  </a:cubicBezTo>
                  <a:cubicBezTo>
                    <a:pt x="244" y="243"/>
                    <a:pt x="244" y="243"/>
                    <a:pt x="244" y="243"/>
                  </a:cubicBezTo>
                  <a:cubicBezTo>
                    <a:pt x="244" y="237"/>
                    <a:pt x="244" y="231"/>
                    <a:pt x="244" y="227"/>
                  </a:cubicBezTo>
                  <a:cubicBezTo>
                    <a:pt x="245" y="227"/>
                    <a:pt x="245" y="227"/>
                    <a:pt x="245" y="227"/>
                  </a:cubicBezTo>
                  <a:cubicBezTo>
                    <a:pt x="245" y="223"/>
                    <a:pt x="245" y="222"/>
                    <a:pt x="245" y="221"/>
                  </a:cubicBezTo>
                  <a:cubicBezTo>
                    <a:pt x="244" y="221"/>
                    <a:pt x="244" y="221"/>
                    <a:pt x="244" y="221"/>
                  </a:cubicBezTo>
                  <a:cubicBezTo>
                    <a:pt x="244" y="222"/>
                    <a:pt x="244" y="222"/>
                    <a:pt x="244" y="222"/>
                  </a:cubicBezTo>
                  <a:cubicBezTo>
                    <a:pt x="241" y="222"/>
                    <a:pt x="242" y="222"/>
                    <a:pt x="241" y="222"/>
                  </a:cubicBezTo>
                  <a:cubicBezTo>
                    <a:pt x="241" y="225"/>
                    <a:pt x="241" y="225"/>
                    <a:pt x="241" y="225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40" y="228"/>
                    <a:pt x="240" y="228"/>
                    <a:pt x="240" y="228"/>
                  </a:cubicBezTo>
                  <a:cubicBezTo>
                    <a:pt x="239" y="228"/>
                    <a:pt x="239" y="228"/>
                    <a:pt x="239" y="228"/>
                  </a:cubicBezTo>
                  <a:cubicBezTo>
                    <a:pt x="239" y="231"/>
                    <a:pt x="237" y="232"/>
                    <a:pt x="238" y="234"/>
                  </a:cubicBezTo>
                  <a:cubicBezTo>
                    <a:pt x="237" y="234"/>
                    <a:pt x="237" y="234"/>
                    <a:pt x="237" y="234"/>
                  </a:cubicBezTo>
                  <a:cubicBezTo>
                    <a:pt x="237" y="237"/>
                    <a:pt x="237" y="238"/>
                    <a:pt x="237" y="239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36" y="241"/>
                    <a:pt x="236" y="242"/>
                    <a:pt x="236" y="242"/>
                  </a:cubicBezTo>
                  <a:cubicBezTo>
                    <a:pt x="234" y="242"/>
                    <a:pt x="234" y="242"/>
                    <a:pt x="234" y="242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33" y="243"/>
                    <a:pt x="233" y="243"/>
                    <a:pt x="233" y="243"/>
                  </a:cubicBezTo>
                  <a:cubicBezTo>
                    <a:pt x="233" y="244"/>
                    <a:pt x="233" y="244"/>
                    <a:pt x="233" y="244"/>
                  </a:cubicBezTo>
                  <a:cubicBezTo>
                    <a:pt x="232" y="244"/>
                    <a:pt x="232" y="244"/>
                    <a:pt x="232" y="244"/>
                  </a:cubicBezTo>
                  <a:cubicBezTo>
                    <a:pt x="232" y="246"/>
                    <a:pt x="232" y="246"/>
                    <a:pt x="232" y="246"/>
                  </a:cubicBezTo>
                  <a:cubicBezTo>
                    <a:pt x="228" y="245"/>
                    <a:pt x="230" y="249"/>
                    <a:pt x="230" y="249"/>
                  </a:cubicBezTo>
                  <a:cubicBezTo>
                    <a:pt x="228" y="249"/>
                    <a:pt x="228" y="249"/>
                    <a:pt x="228" y="249"/>
                  </a:cubicBezTo>
                  <a:cubicBezTo>
                    <a:pt x="228" y="250"/>
                    <a:pt x="228" y="250"/>
                    <a:pt x="228" y="250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7" y="253"/>
                    <a:pt x="227" y="255"/>
                    <a:pt x="227" y="255"/>
                  </a:cubicBezTo>
                  <a:cubicBezTo>
                    <a:pt x="226" y="255"/>
                    <a:pt x="226" y="255"/>
                    <a:pt x="226" y="255"/>
                  </a:cubicBezTo>
                  <a:cubicBezTo>
                    <a:pt x="227" y="260"/>
                    <a:pt x="225" y="262"/>
                    <a:pt x="225" y="265"/>
                  </a:cubicBezTo>
                  <a:cubicBezTo>
                    <a:pt x="224" y="265"/>
                    <a:pt x="224" y="265"/>
                    <a:pt x="224" y="265"/>
                  </a:cubicBezTo>
                  <a:cubicBezTo>
                    <a:pt x="224" y="267"/>
                    <a:pt x="224" y="268"/>
                    <a:pt x="224" y="268"/>
                  </a:cubicBezTo>
                  <a:cubicBezTo>
                    <a:pt x="222" y="268"/>
                    <a:pt x="222" y="268"/>
                    <a:pt x="222" y="268"/>
                  </a:cubicBezTo>
                  <a:cubicBezTo>
                    <a:pt x="223" y="271"/>
                    <a:pt x="221" y="270"/>
                    <a:pt x="221" y="271"/>
                  </a:cubicBezTo>
                  <a:cubicBezTo>
                    <a:pt x="221" y="269"/>
                    <a:pt x="221" y="269"/>
                    <a:pt x="221" y="269"/>
                  </a:cubicBezTo>
                  <a:cubicBezTo>
                    <a:pt x="220" y="269"/>
                    <a:pt x="220" y="269"/>
                    <a:pt x="220" y="269"/>
                  </a:cubicBezTo>
                  <a:cubicBezTo>
                    <a:pt x="220" y="268"/>
                    <a:pt x="220" y="268"/>
                    <a:pt x="220" y="268"/>
                  </a:cubicBezTo>
                  <a:cubicBezTo>
                    <a:pt x="221" y="268"/>
                    <a:pt x="221" y="268"/>
                    <a:pt x="221" y="268"/>
                  </a:cubicBezTo>
                  <a:cubicBezTo>
                    <a:pt x="221" y="265"/>
                    <a:pt x="221" y="266"/>
                    <a:pt x="221" y="266"/>
                  </a:cubicBezTo>
                  <a:cubicBezTo>
                    <a:pt x="222" y="266"/>
                    <a:pt x="222" y="266"/>
                    <a:pt x="222" y="266"/>
                  </a:cubicBezTo>
                  <a:cubicBezTo>
                    <a:pt x="222" y="263"/>
                    <a:pt x="222" y="262"/>
                    <a:pt x="222" y="262"/>
                  </a:cubicBezTo>
                  <a:cubicBezTo>
                    <a:pt x="224" y="262"/>
                    <a:pt x="224" y="262"/>
                    <a:pt x="224" y="262"/>
                  </a:cubicBezTo>
                  <a:cubicBezTo>
                    <a:pt x="224" y="259"/>
                    <a:pt x="224" y="260"/>
                    <a:pt x="224" y="260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2" y="254"/>
                    <a:pt x="225" y="248"/>
                    <a:pt x="226" y="244"/>
                  </a:cubicBezTo>
                  <a:cubicBezTo>
                    <a:pt x="225" y="244"/>
                    <a:pt x="225" y="244"/>
                    <a:pt x="225" y="244"/>
                  </a:cubicBezTo>
                  <a:cubicBezTo>
                    <a:pt x="225" y="242"/>
                    <a:pt x="225" y="241"/>
                    <a:pt x="225" y="241"/>
                  </a:cubicBezTo>
                  <a:cubicBezTo>
                    <a:pt x="226" y="241"/>
                    <a:pt x="226" y="241"/>
                    <a:pt x="226" y="241"/>
                  </a:cubicBezTo>
                  <a:cubicBezTo>
                    <a:pt x="226" y="240"/>
                    <a:pt x="226" y="240"/>
                    <a:pt x="226" y="240"/>
                  </a:cubicBezTo>
                  <a:cubicBezTo>
                    <a:pt x="227" y="240"/>
                    <a:pt x="227" y="240"/>
                    <a:pt x="227" y="240"/>
                  </a:cubicBezTo>
                  <a:cubicBezTo>
                    <a:pt x="227" y="237"/>
                    <a:pt x="227" y="238"/>
                    <a:pt x="227" y="237"/>
                  </a:cubicBezTo>
                  <a:cubicBezTo>
                    <a:pt x="228" y="237"/>
                    <a:pt x="228" y="237"/>
                    <a:pt x="228" y="237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32"/>
                    <a:pt x="230" y="232"/>
                    <a:pt x="230" y="231"/>
                  </a:cubicBezTo>
                  <a:cubicBezTo>
                    <a:pt x="231" y="231"/>
                    <a:pt x="231" y="231"/>
                    <a:pt x="231" y="231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2" y="229"/>
                    <a:pt x="232" y="229"/>
                    <a:pt x="232" y="229"/>
                  </a:cubicBezTo>
                  <a:cubicBezTo>
                    <a:pt x="232" y="226"/>
                    <a:pt x="232" y="224"/>
                    <a:pt x="232" y="223"/>
                  </a:cubicBezTo>
                  <a:cubicBezTo>
                    <a:pt x="233" y="223"/>
                    <a:pt x="233" y="223"/>
                    <a:pt x="233" y="223"/>
                  </a:cubicBezTo>
                  <a:cubicBezTo>
                    <a:pt x="233" y="222"/>
                    <a:pt x="233" y="222"/>
                    <a:pt x="233" y="222"/>
                  </a:cubicBezTo>
                  <a:cubicBezTo>
                    <a:pt x="234" y="222"/>
                    <a:pt x="234" y="222"/>
                    <a:pt x="234" y="222"/>
                  </a:cubicBezTo>
                  <a:cubicBezTo>
                    <a:pt x="234" y="221"/>
                    <a:pt x="234" y="221"/>
                    <a:pt x="234" y="221"/>
                  </a:cubicBezTo>
                  <a:cubicBezTo>
                    <a:pt x="233" y="221"/>
                    <a:pt x="233" y="221"/>
                    <a:pt x="233" y="221"/>
                  </a:cubicBezTo>
                  <a:cubicBezTo>
                    <a:pt x="233" y="220"/>
                    <a:pt x="233" y="220"/>
                    <a:pt x="233" y="220"/>
                  </a:cubicBezTo>
                  <a:cubicBezTo>
                    <a:pt x="232" y="220"/>
                    <a:pt x="232" y="220"/>
                    <a:pt x="232" y="220"/>
                  </a:cubicBezTo>
                  <a:cubicBezTo>
                    <a:pt x="232" y="218"/>
                    <a:pt x="232" y="218"/>
                    <a:pt x="232" y="218"/>
                  </a:cubicBezTo>
                  <a:cubicBezTo>
                    <a:pt x="233" y="218"/>
                    <a:pt x="233" y="218"/>
                    <a:pt x="233" y="218"/>
                  </a:cubicBezTo>
                  <a:cubicBezTo>
                    <a:pt x="233" y="217"/>
                    <a:pt x="233" y="217"/>
                    <a:pt x="233" y="217"/>
                  </a:cubicBezTo>
                  <a:cubicBezTo>
                    <a:pt x="232" y="217"/>
                    <a:pt x="232" y="217"/>
                    <a:pt x="232" y="217"/>
                  </a:cubicBezTo>
                  <a:cubicBezTo>
                    <a:pt x="231" y="214"/>
                    <a:pt x="230" y="214"/>
                    <a:pt x="231" y="214"/>
                  </a:cubicBezTo>
                  <a:cubicBezTo>
                    <a:pt x="232" y="214"/>
                    <a:pt x="232" y="214"/>
                    <a:pt x="232" y="214"/>
                  </a:cubicBezTo>
                  <a:cubicBezTo>
                    <a:pt x="232" y="211"/>
                    <a:pt x="232" y="210"/>
                    <a:pt x="232" y="210"/>
                  </a:cubicBezTo>
                  <a:cubicBezTo>
                    <a:pt x="225" y="210"/>
                    <a:pt x="221" y="212"/>
                    <a:pt x="217" y="211"/>
                  </a:cubicBezTo>
                  <a:cubicBezTo>
                    <a:pt x="217" y="210"/>
                    <a:pt x="217" y="210"/>
                    <a:pt x="217" y="210"/>
                  </a:cubicBezTo>
                  <a:cubicBezTo>
                    <a:pt x="219" y="210"/>
                    <a:pt x="221" y="210"/>
                    <a:pt x="221" y="210"/>
                  </a:cubicBezTo>
                  <a:cubicBezTo>
                    <a:pt x="221" y="209"/>
                    <a:pt x="221" y="209"/>
                    <a:pt x="221" y="209"/>
                  </a:cubicBezTo>
                  <a:cubicBezTo>
                    <a:pt x="224" y="209"/>
                    <a:pt x="225" y="209"/>
                    <a:pt x="225" y="209"/>
                  </a:cubicBezTo>
                  <a:cubicBezTo>
                    <a:pt x="225" y="208"/>
                    <a:pt x="225" y="208"/>
                    <a:pt x="225" y="208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26" y="206"/>
                    <a:pt x="226" y="206"/>
                    <a:pt x="226" y="206"/>
                  </a:cubicBezTo>
                  <a:cubicBezTo>
                    <a:pt x="229" y="206"/>
                    <a:pt x="229" y="206"/>
                    <a:pt x="230" y="206"/>
                  </a:cubicBezTo>
                  <a:cubicBezTo>
                    <a:pt x="230" y="205"/>
                    <a:pt x="230" y="205"/>
                    <a:pt x="230" y="205"/>
                  </a:cubicBezTo>
                  <a:cubicBezTo>
                    <a:pt x="232" y="205"/>
                    <a:pt x="232" y="205"/>
                    <a:pt x="232" y="205"/>
                  </a:cubicBezTo>
                  <a:cubicBezTo>
                    <a:pt x="232" y="204"/>
                    <a:pt x="232" y="204"/>
                    <a:pt x="232" y="204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4" y="201"/>
                    <a:pt x="236" y="201"/>
                    <a:pt x="236" y="199"/>
                  </a:cubicBezTo>
                  <a:cubicBezTo>
                    <a:pt x="237" y="199"/>
                    <a:pt x="237" y="199"/>
                    <a:pt x="237" y="199"/>
                  </a:cubicBezTo>
                  <a:cubicBezTo>
                    <a:pt x="237" y="197"/>
                    <a:pt x="237" y="196"/>
                    <a:pt x="237" y="196"/>
                  </a:cubicBezTo>
                  <a:cubicBezTo>
                    <a:pt x="238" y="196"/>
                    <a:pt x="238" y="196"/>
                    <a:pt x="238" y="196"/>
                  </a:cubicBezTo>
                  <a:cubicBezTo>
                    <a:pt x="238" y="193"/>
                    <a:pt x="238" y="194"/>
                    <a:pt x="238" y="193"/>
                  </a:cubicBezTo>
                  <a:cubicBezTo>
                    <a:pt x="239" y="193"/>
                    <a:pt x="239" y="193"/>
                    <a:pt x="239" y="193"/>
                  </a:cubicBezTo>
                  <a:cubicBezTo>
                    <a:pt x="239" y="191"/>
                    <a:pt x="239" y="191"/>
                    <a:pt x="239" y="191"/>
                  </a:cubicBezTo>
                  <a:cubicBezTo>
                    <a:pt x="238" y="191"/>
                    <a:pt x="238" y="191"/>
                    <a:pt x="238" y="191"/>
                  </a:cubicBezTo>
                  <a:cubicBezTo>
                    <a:pt x="238" y="190"/>
                    <a:pt x="238" y="190"/>
                    <a:pt x="238" y="190"/>
                  </a:cubicBezTo>
                  <a:cubicBezTo>
                    <a:pt x="235" y="190"/>
                    <a:pt x="236" y="190"/>
                    <a:pt x="236" y="190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3" y="191"/>
                    <a:pt x="231" y="189"/>
                    <a:pt x="231" y="190"/>
                  </a:cubicBezTo>
                  <a:cubicBezTo>
                    <a:pt x="231" y="191"/>
                    <a:pt x="231" y="191"/>
                    <a:pt x="231" y="191"/>
                  </a:cubicBezTo>
                  <a:cubicBezTo>
                    <a:pt x="228" y="192"/>
                    <a:pt x="227" y="193"/>
                    <a:pt x="226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25" y="191"/>
                    <a:pt x="225" y="190"/>
                    <a:pt x="225" y="190"/>
                  </a:cubicBezTo>
                  <a:cubicBezTo>
                    <a:pt x="228" y="190"/>
                    <a:pt x="227" y="190"/>
                    <a:pt x="227" y="190"/>
                  </a:cubicBezTo>
                  <a:cubicBezTo>
                    <a:pt x="227" y="189"/>
                    <a:pt x="227" y="189"/>
                    <a:pt x="227" y="189"/>
                  </a:cubicBezTo>
                  <a:cubicBezTo>
                    <a:pt x="230" y="189"/>
                    <a:pt x="229" y="189"/>
                    <a:pt x="230" y="189"/>
                  </a:cubicBezTo>
                  <a:cubicBezTo>
                    <a:pt x="230" y="188"/>
                    <a:pt x="230" y="188"/>
                    <a:pt x="230" y="188"/>
                  </a:cubicBezTo>
                  <a:cubicBezTo>
                    <a:pt x="233" y="188"/>
                    <a:pt x="233" y="186"/>
                    <a:pt x="234" y="186"/>
                  </a:cubicBezTo>
                  <a:cubicBezTo>
                    <a:pt x="234" y="184"/>
                    <a:pt x="234" y="184"/>
                    <a:pt x="234" y="184"/>
                  </a:cubicBezTo>
                  <a:cubicBezTo>
                    <a:pt x="236" y="184"/>
                    <a:pt x="236" y="184"/>
                    <a:pt x="236" y="184"/>
                  </a:cubicBezTo>
                  <a:cubicBezTo>
                    <a:pt x="236" y="183"/>
                    <a:pt x="236" y="183"/>
                    <a:pt x="236" y="183"/>
                  </a:cubicBezTo>
                  <a:cubicBezTo>
                    <a:pt x="234" y="183"/>
                    <a:pt x="234" y="183"/>
                    <a:pt x="234" y="183"/>
                  </a:cubicBezTo>
                  <a:cubicBezTo>
                    <a:pt x="234" y="179"/>
                    <a:pt x="232" y="181"/>
                    <a:pt x="232" y="180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1" y="179"/>
                    <a:pt x="231" y="179"/>
                    <a:pt x="231" y="179"/>
                  </a:cubicBezTo>
                  <a:cubicBezTo>
                    <a:pt x="231" y="178"/>
                    <a:pt x="231" y="178"/>
                    <a:pt x="231" y="178"/>
                  </a:cubicBezTo>
                  <a:cubicBezTo>
                    <a:pt x="228" y="178"/>
                    <a:pt x="227" y="178"/>
                    <a:pt x="227" y="178"/>
                  </a:cubicBezTo>
                  <a:cubicBezTo>
                    <a:pt x="227" y="177"/>
                    <a:pt x="227" y="177"/>
                    <a:pt x="227" y="177"/>
                  </a:cubicBezTo>
                  <a:cubicBezTo>
                    <a:pt x="224" y="177"/>
                    <a:pt x="225" y="177"/>
                    <a:pt x="225" y="177"/>
                  </a:cubicBezTo>
                  <a:cubicBezTo>
                    <a:pt x="225" y="176"/>
                    <a:pt x="225" y="176"/>
                    <a:pt x="225" y="176"/>
                  </a:cubicBezTo>
                  <a:cubicBezTo>
                    <a:pt x="222" y="176"/>
                    <a:pt x="223" y="176"/>
                    <a:pt x="222" y="176"/>
                  </a:cubicBezTo>
                  <a:cubicBezTo>
                    <a:pt x="222" y="173"/>
                    <a:pt x="222" y="174"/>
                    <a:pt x="222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1" y="172"/>
                    <a:pt x="221" y="172"/>
                    <a:pt x="221" y="172"/>
                  </a:cubicBezTo>
                  <a:cubicBezTo>
                    <a:pt x="220" y="172"/>
                    <a:pt x="220" y="172"/>
                    <a:pt x="220" y="172"/>
                  </a:cubicBezTo>
                  <a:cubicBezTo>
                    <a:pt x="220" y="170"/>
                    <a:pt x="220" y="169"/>
                    <a:pt x="220" y="169"/>
                  </a:cubicBezTo>
                  <a:cubicBezTo>
                    <a:pt x="221" y="169"/>
                    <a:pt x="221" y="169"/>
                    <a:pt x="221" y="169"/>
                  </a:cubicBezTo>
                  <a:cubicBezTo>
                    <a:pt x="221" y="166"/>
                    <a:pt x="221" y="165"/>
                    <a:pt x="221" y="165"/>
                  </a:cubicBezTo>
                  <a:cubicBezTo>
                    <a:pt x="220" y="165"/>
                    <a:pt x="220" y="165"/>
                    <a:pt x="220" y="165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23" y="163"/>
                    <a:pt x="223" y="162"/>
                    <a:pt x="224" y="163"/>
                  </a:cubicBezTo>
                  <a:cubicBezTo>
                    <a:pt x="224" y="160"/>
                    <a:pt x="224" y="158"/>
                    <a:pt x="224" y="158"/>
                  </a:cubicBezTo>
                  <a:cubicBezTo>
                    <a:pt x="225" y="158"/>
                    <a:pt x="225" y="158"/>
                    <a:pt x="225" y="158"/>
                  </a:cubicBezTo>
                  <a:cubicBezTo>
                    <a:pt x="225" y="155"/>
                    <a:pt x="225" y="156"/>
                    <a:pt x="225" y="155"/>
                  </a:cubicBezTo>
                  <a:cubicBezTo>
                    <a:pt x="224" y="155"/>
                    <a:pt x="224" y="155"/>
                    <a:pt x="224" y="155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2" y="150"/>
                    <a:pt x="222" y="151"/>
                    <a:pt x="222" y="151"/>
                  </a:cubicBezTo>
                  <a:cubicBezTo>
                    <a:pt x="221" y="151"/>
                    <a:pt x="221" y="151"/>
                    <a:pt x="221" y="151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0" y="150"/>
                    <a:pt x="220" y="150"/>
                    <a:pt x="220" y="150"/>
                  </a:cubicBezTo>
                  <a:cubicBezTo>
                    <a:pt x="220" y="148"/>
                    <a:pt x="220" y="148"/>
                    <a:pt x="220" y="148"/>
                  </a:cubicBezTo>
                  <a:cubicBezTo>
                    <a:pt x="221" y="148"/>
                    <a:pt x="221" y="148"/>
                    <a:pt x="221" y="148"/>
                  </a:cubicBezTo>
                  <a:cubicBezTo>
                    <a:pt x="221" y="150"/>
                    <a:pt x="221" y="150"/>
                    <a:pt x="221" y="150"/>
                  </a:cubicBezTo>
                  <a:cubicBezTo>
                    <a:pt x="224" y="150"/>
                    <a:pt x="223" y="150"/>
                    <a:pt x="224" y="150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6" y="154"/>
                    <a:pt x="226" y="153"/>
                    <a:pt x="226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6"/>
                    <a:pt x="227" y="155"/>
                    <a:pt x="227" y="155"/>
                  </a:cubicBezTo>
                  <a:cubicBezTo>
                    <a:pt x="226" y="155"/>
                    <a:pt x="226" y="155"/>
                    <a:pt x="226" y="155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7" y="157"/>
                    <a:pt x="227" y="157"/>
                    <a:pt x="227" y="157"/>
                  </a:cubicBezTo>
                  <a:cubicBezTo>
                    <a:pt x="227" y="159"/>
                    <a:pt x="227" y="159"/>
                    <a:pt x="227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60"/>
                    <a:pt x="226" y="160"/>
                    <a:pt x="226" y="160"/>
                  </a:cubicBezTo>
                  <a:cubicBezTo>
                    <a:pt x="227" y="160"/>
                    <a:pt x="227" y="160"/>
                    <a:pt x="227" y="160"/>
                  </a:cubicBezTo>
                  <a:cubicBezTo>
                    <a:pt x="227" y="163"/>
                    <a:pt x="227" y="165"/>
                    <a:pt x="227" y="166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28" y="167"/>
                    <a:pt x="228" y="167"/>
                    <a:pt x="228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9"/>
                    <a:pt x="231" y="169"/>
                    <a:pt x="231" y="169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4" y="170"/>
                    <a:pt x="233" y="170"/>
                    <a:pt x="233" y="170"/>
                  </a:cubicBezTo>
                  <a:cubicBezTo>
                    <a:pt x="233" y="171"/>
                    <a:pt x="233" y="171"/>
                    <a:pt x="233" y="171"/>
                  </a:cubicBezTo>
                  <a:cubicBezTo>
                    <a:pt x="234" y="171"/>
                    <a:pt x="234" y="171"/>
                    <a:pt x="234" y="171"/>
                  </a:cubicBezTo>
                  <a:cubicBezTo>
                    <a:pt x="234" y="172"/>
                    <a:pt x="234" y="172"/>
                    <a:pt x="234" y="172"/>
                  </a:cubicBezTo>
                  <a:cubicBezTo>
                    <a:pt x="237" y="172"/>
                    <a:pt x="238" y="172"/>
                    <a:pt x="238" y="172"/>
                  </a:cubicBezTo>
                  <a:cubicBezTo>
                    <a:pt x="238" y="171"/>
                    <a:pt x="238" y="171"/>
                    <a:pt x="238" y="171"/>
                  </a:cubicBezTo>
                  <a:cubicBezTo>
                    <a:pt x="241" y="171"/>
                    <a:pt x="240" y="171"/>
                    <a:pt x="240" y="171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3" y="170"/>
                    <a:pt x="242" y="170"/>
                    <a:pt x="243" y="170"/>
                  </a:cubicBezTo>
                  <a:cubicBezTo>
                    <a:pt x="243" y="169"/>
                    <a:pt x="243" y="169"/>
                    <a:pt x="243" y="169"/>
                  </a:cubicBezTo>
                  <a:cubicBezTo>
                    <a:pt x="248" y="170"/>
                    <a:pt x="248" y="166"/>
                    <a:pt x="247" y="165"/>
                  </a:cubicBezTo>
                  <a:cubicBezTo>
                    <a:pt x="246" y="165"/>
                    <a:pt x="246" y="165"/>
                    <a:pt x="246" y="165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245" y="164"/>
                    <a:pt x="245" y="164"/>
                    <a:pt x="245" y="164"/>
                  </a:cubicBezTo>
                  <a:cubicBezTo>
                    <a:pt x="245" y="161"/>
                    <a:pt x="245" y="162"/>
                    <a:pt x="245" y="161"/>
                  </a:cubicBezTo>
                  <a:cubicBezTo>
                    <a:pt x="242" y="162"/>
                    <a:pt x="241" y="160"/>
                    <a:pt x="240" y="160"/>
                  </a:cubicBezTo>
                  <a:cubicBezTo>
                    <a:pt x="240" y="157"/>
                    <a:pt x="240" y="158"/>
                    <a:pt x="240" y="158"/>
                  </a:cubicBezTo>
                  <a:cubicBezTo>
                    <a:pt x="241" y="158"/>
                    <a:pt x="241" y="158"/>
                    <a:pt x="241" y="158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43" y="159"/>
                    <a:pt x="243" y="159"/>
                    <a:pt x="243" y="159"/>
                  </a:cubicBezTo>
                  <a:cubicBezTo>
                    <a:pt x="243" y="158"/>
                    <a:pt x="243" y="158"/>
                    <a:pt x="243" y="158"/>
                  </a:cubicBezTo>
                  <a:cubicBezTo>
                    <a:pt x="246" y="160"/>
                    <a:pt x="249" y="159"/>
                    <a:pt x="251" y="159"/>
                  </a:cubicBezTo>
                  <a:cubicBezTo>
                    <a:pt x="251" y="158"/>
                    <a:pt x="251" y="158"/>
                    <a:pt x="251" y="158"/>
                  </a:cubicBezTo>
                  <a:cubicBezTo>
                    <a:pt x="254" y="158"/>
                    <a:pt x="253" y="158"/>
                    <a:pt x="253" y="158"/>
                  </a:cubicBezTo>
                  <a:cubicBezTo>
                    <a:pt x="253" y="157"/>
                    <a:pt x="253" y="157"/>
                    <a:pt x="253" y="157"/>
                  </a:cubicBezTo>
                  <a:cubicBezTo>
                    <a:pt x="254" y="157"/>
                    <a:pt x="254" y="157"/>
                    <a:pt x="254" y="157"/>
                  </a:cubicBezTo>
                  <a:cubicBezTo>
                    <a:pt x="254" y="155"/>
                    <a:pt x="254" y="155"/>
                    <a:pt x="254" y="155"/>
                  </a:cubicBezTo>
                  <a:cubicBezTo>
                    <a:pt x="256" y="155"/>
                    <a:pt x="256" y="155"/>
                    <a:pt x="256" y="155"/>
                  </a:cubicBezTo>
                  <a:cubicBezTo>
                    <a:pt x="256" y="154"/>
                    <a:pt x="256" y="154"/>
                    <a:pt x="256" y="154"/>
                  </a:cubicBezTo>
                  <a:cubicBezTo>
                    <a:pt x="257" y="154"/>
                    <a:pt x="257" y="154"/>
                    <a:pt x="257" y="154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58" y="153"/>
                    <a:pt x="258" y="153"/>
                    <a:pt x="258" y="153"/>
                  </a:cubicBezTo>
                  <a:cubicBezTo>
                    <a:pt x="258" y="150"/>
                    <a:pt x="258" y="151"/>
                    <a:pt x="258" y="151"/>
                  </a:cubicBezTo>
                  <a:cubicBezTo>
                    <a:pt x="261" y="151"/>
                    <a:pt x="260" y="151"/>
                    <a:pt x="260" y="151"/>
                  </a:cubicBezTo>
                  <a:cubicBezTo>
                    <a:pt x="260" y="148"/>
                    <a:pt x="260" y="149"/>
                    <a:pt x="260" y="148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59" y="147"/>
                    <a:pt x="259" y="147"/>
                    <a:pt x="259" y="147"/>
                  </a:cubicBezTo>
                  <a:cubicBezTo>
                    <a:pt x="258" y="147"/>
                    <a:pt x="258" y="147"/>
                    <a:pt x="258" y="147"/>
                  </a:cubicBezTo>
                  <a:cubicBezTo>
                    <a:pt x="258" y="146"/>
                    <a:pt x="258" y="146"/>
                    <a:pt x="258" y="146"/>
                  </a:cubicBezTo>
                  <a:cubicBezTo>
                    <a:pt x="261" y="146"/>
                    <a:pt x="261" y="146"/>
                    <a:pt x="262" y="146"/>
                  </a:cubicBezTo>
                  <a:cubicBezTo>
                    <a:pt x="262" y="145"/>
                    <a:pt x="262" y="145"/>
                    <a:pt x="262" y="145"/>
                  </a:cubicBezTo>
                  <a:cubicBezTo>
                    <a:pt x="263" y="145"/>
                    <a:pt x="263" y="145"/>
                    <a:pt x="263" y="145"/>
                  </a:cubicBezTo>
                  <a:cubicBezTo>
                    <a:pt x="263" y="144"/>
                    <a:pt x="263" y="144"/>
                    <a:pt x="263" y="144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63" y="140"/>
                    <a:pt x="266" y="138"/>
                    <a:pt x="265" y="137"/>
                  </a:cubicBezTo>
                  <a:cubicBezTo>
                    <a:pt x="264" y="137"/>
                    <a:pt x="264" y="137"/>
                    <a:pt x="264" y="137"/>
                  </a:cubicBezTo>
                  <a:cubicBezTo>
                    <a:pt x="264" y="135"/>
                    <a:pt x="264" y="135"/>
                    <a:pt x="264" y="135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58" y="135"/>
                    <a:pt x="256" y="132"/>
                    <a:pt x="254" y="133"/>
                  </a:cubicBezTo>
                  <a:cubicBezTo>
                    <a:pt x="254" y="132"/>
                    <a:pt x="254" y="132"/>
                    <a:pt x="254" y="132"/>
                  </a:cubicBezTo>
                  <a:cubicBezTo>
                    <a:pt x="258" y="132"/>
                    <a:pt x="260" y="132"/>
                    <a:pt x="262" y="132"/>
                  </a:cubicBezTo>
                  <a:cubicBezTo>
                    <a:pt x="262" y="129"/>
                    <a:pt x="262" y="130"/>
                    <a:pt x="262" y="129"/>
                  </a:cubicBezTo>
                  <a:cubicBezTo>
                    <a:pt x="258" y="128"/>
                    <a:pt x="255" y="128"/>
                    <a:pt x="253" y="128"/>
                  </a:cubicBezTo>
                  <a:cubicBezTo>
                    <a:pt x="253" y="127"/>
                    <a:pt x="253" y="127"/>
                    <a:pt x="253" y="127"/>
                  </a:cubicBezTo>
                  <a:cubicBezTo>
                    <a:pt x="250" y="127"/>
                    <a:pt x="247" y="127"/>
                    <a:pt x="246" y="127"/>
                  </a:cubicBezTo>
                  <a:cubicBezTo>
                    <a:pt x="246" y="124"/>
                    <a:pt x="246" y="124"/>
                    <a:pt x="246" y="123"/>
                  </a:cubicBezTo>
                  <a:cubicBezTo>
                    <a:pt x="250" y="123"/>
                    <a:pt x="252" y="123"/>
                    <a:pt x="253" y="123"/>
                  </a:cubicBezTo>
                  <a:cubicBezTo>
                    <a:pt x="253" y="125"/>
                    <a:pt x="253" y="125"/>
                    <a:pt x="253" y="125"/>
                  </a:cubicBezTo>
                  <a:cubicBezTo>
                    <a:pt x="257" y="125"/>
                    <a:pt x="259" y="125"/>
                    <a:pt x="260" y="125"/>
                  </a:cubicBezTo>
                  <a:cubicBezTo>
                    <a:pt x="260" y="126"/>
                    <a:pt x="260" y="126"/>
                    <a:pt x="260" y="126"/>
                  </a:cubicBezTo>
                  <a:cubicBezTo>
                    <a:pt x="263" y="126"/>
                    <a:pt x="265" y="126"/>
                    <a:pt x="265" y="126"/>
                  </a:cubicBezTo>
                  <a:cubicBezTo>
                    <a:pt x="265" y="127"/>
                    <a:pt x="265" y="127"/>
                    <a:pt x="265" y="127"/>
                  </a:cubicBezTo>
                  <a:cubicBezTo>
                    <a:pt x="268" y="127"/>
                    <a:pt x="267" y="127"/>
                    <a:pt x="268" y="127"/>
                  </a:cubicBezTo>
                  <a:cubicBezTo>
                    <a:pt x="268" y="126"/>
                    <a:pt x="268" y="126"/>
                    <a:pt x="268" y="126"/>
                  </a:cubicBezTo>
                  <a:cubicBezTo>
                    <a:pt x="269" y="126"/>
                    <a:pt x="269" y="126"/>
                    <a:pt x="269" y="126"/>
                  </a:cubicBezTo>
                  <a:cubicBezTo>
                    <a:pt x="269" y="125"/>
                    <a:pt x="269" y="125"/>
                    <a:pt x="269" y="125"/>
                  </a:cubicBezTo>
                  <a:cubicBezTo>
                    <a:pt x="268" y="125"/>
                    <a:pt x="268" y="125"/>
                    <a:pt x="268" y="125"/>
                  </a:cubicBezTo>
                  <a:cubicBezTo>
                    <a:pt x="267" y="122"/>
                    <a:pt x="266" y="121"/>
                    <a:pt x="266" y="120"/>
                  </a:cubicBezTo>
                  <a:cubicBezTo>
                    <a:pt x="265" y="120"/>
                    <a:pt x="265" y="120"/>
                    <a:pt x="265" y="120"/>
                  </a:cubicBezTo>
                  <a:cubicBezTo>
                    <a:pt x="265" y="119"/>
                    <a:pt x="265" y="119"/>
                    <a:pt x="265" y="119"/>
                  </a:cubicBezTo>
                  <a:cubicBezTo>
                    <a:pt x="262" y="119"/>
                    <a:pt x="260" y="119"/>
                    <a:pt x="259" y="119"/>
                  </a:cubicBezTo>
                  <a:cubicBezTo>
                    <a:pt x="259" y="116"/>
                    <a:pt x="259" y="117"/>
                    <a:pt x="259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58" y="118"/>
                    <a:pt x="258" y="118"/>
                    <a:pt x="258" y="118"/>
                  </a:cubicBezTo>
                  <a:cubicBezTo>
                    <a:pt x="255" y="118"/>
                    <a:pt x="256" y="118"/>
                    <a:pt x="256" y="118"/>
                  </a:cubicBezTo>
                  <a:cubicBezTo>
                    <a:pt x="256" y="116"/>
                    <a:pt x="256" y="116"/>
                    <a:pt x="256" y="116"/>
                  </a:cubicBezTo>
                  <a:cubicBezTo>
                    <a:pt x="257" y="116"/>
                    <a:pt x="257" y="116"/>
                    <a:pt x="257" y="116"/>
                  </a:cubicBezTo>
                  <a:cubicBezTo>
                    <a:pt x="257" y="115"/>
                    <a:pt x="257" y="115"/>
                    <a:pt x="257" y="115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56" y="112"/>
                    <a:pt x="256" y="113"/>
                    <a:pt x="256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6" y="112"/>
                    <a:pt x="256" y="112"/>
                    <a:pt x="256" y="112"/>
                  </a:cubicBezTo>
                  <a:cubicBezTo>
                    <a:pt x="256" y="109"/>
                    <a:pt x="256" y="110"/>
                    <a:pt x="256" y="109"/>
                  </a:cubicBezTo>
                  <a:cubicBezTo>
                    <a:pt x="257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8" y="110"/>
                    <a:pt x="258" y="110"/>
                    <a:pt x="258" y="110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59" y="113"/>
                    <a:pt x="259" y="113"/>
                    <a:pt x="259" y="113"/>
                  </a:cubicBezTo>
                  <a:cubicBezTo>
                    <a:pt x="260" y="113"/>
                    <a:pt x="260" y="113"/>
                    <a:pt x="260" y="113"/>
                  </a:cubicBezTo>
                  <a:cubicBezTo>
                    <a:pt x="260" y="110"/>
                    <a:pt x="260" y="108"/>
                    <a:pt x="260" y="107"/>
                  </a:cubicBezTo>
                  <a:cubicBezTo>
                    <a:pt x="259" y="107"/>
                    <a:pt x="259" y="107"/>
                    <a:pt x="259" y="107"/>
                  </a:cubicBezTo>
                  <a:cubicBezTo>
                    <a:pt x="259" y="106"/>
                    <a:pt x="259" y="106"/>
                    <a:pt x="259" y="106"/>
                  </a:cubicBezTo>
                  <a:cubicBezTo>
                    <a:pt x="260" y="106"/>
                    <a:pt x="260" y="106"/>
                    <a:pt x="260" y="106"/>
                  </a:cubicBezTo>
                  <a:cubicBezTo>
                    <a:pt x="260" y="104"/>
                    <a:pt x="260" y="104"/>
                    <a:pt x="260" y="104"/>
                  </a:cubicBezTo>
                  <a:cubicBezTo>
                    <a:pt x="259" y="104"/>
                    <a:pt x="259" y="104"/>
                    <a:pt x="259" y="104"/>
                  </a:cubicBezTo>
                  <a:cubicBezTo>
                    <a:pt x="259" y="103"/>
                    <a:pt x="259" y="103"/>
                    <a:pt x="259" y="103"/>
                  </a:cubicBezTo>
                  <a:cubicBezTo>
                    <a:pt x="257" y="103"/>
                    <a:pt x="257" y="105"/>
                    <a:pt x="257" y="104"/>
                  </a:cubicBezTo>
                  <a:cubicBezTo>
                    <a:pt x="257" y="103"/>
                    <a:pt x="257" y="103"/>
                    <a:pt x="257" y="103"/>
                  </a:cubicBezTo>
                  <a:cubicBezTo>
                    <a:pt x="254" y="103"/>
                    <a:pt x="255" y="103"/>
                    <a:pt x="254" y="103"/>
                  </a:cubicBezTo>
                  <a:cubicBezTo>
                    <a:pt x="254" y="104"/>
                    <a:pt x="254" y="104"/>
                    <a:pt x="254" y="104"/>
                  </a:cubicBezTo>
                  <a:cubicBezTo>
                    <a:pt x="253" y="104"/>
                    <a:pt x="253" y="104"/>
                    <a:pt x="253" y="104"/>
                  </a:cubicBezTo>
                  <a:cubicBezTo>
                    <a:pt x="253" y="108"/>
                    <a:pt x="253" y="109"/>
                    <a:pt x="253" y="110"/>
                  </a:cubicBezTo>
                  <a:cubicBezTo>
                    <a:pt x="249" y="111"/>
                    <a:pt x="248" y="113"/>
                    <a:pt x="246" y="113"/>
                  </a:cubicBezTo>
                  <a:cubicBezTo>
                    <a:pt x="246" y="112"/>
                    <a:pt x="246" y="112"/>
                    <a:pt x="246" y="112"/>
                  </a:cubicBezTo>
                  <a:cubicBezTo>
                    <a:pt x="249" y="111"/>
                    <a:pt x="249" y="110"/>
                    <a:pt x="250" y="110"/>
                  </a:cubicBezTo>
                  <a:cubicBezTo>
                    <a:pt x="250" y="109"/>
                    <a:pt x="250" y="109"/>
                    <a:pt x="250" y="109"/>
                  </a:cubicBezTo>
                  <a:cubicBezTo>
                    <a:pt x="251" y="109"/>
                    <a:pt x="251" y="109"/>
                    <a:pt x="251" y="109"/>
                  </a:cubicBezTo>
                  <a:cubicBezTo>
                    <a:pt x="251" y="108"/>
                    <a:pt x="251" y="108"/>
                    <a:pt x="251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106"/>
                    <a:pt x="252" y="105"/>
                    <a:pt x="251" y="104"/>
                  </a:cubicBezTo>
                  <a:cubicBezTo>
                    <a:pt x="248" y="105"/>
                    <a:pt x="247" y="106"/>
                    <a:pt x="246" y="106"/>
                  </a:cubicBezTo>
                  <a:cubicBezTo>
                    <a:pt x="246" y="103"/>
                    <a:pt x="246" y="102"/>
                    <a:pt x="246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7" y="98"/>
                    <a:pt x="247" y="98"/>
                    <a:pt x="247" y="97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6"/>
                    <a:pt x="249" y="96"/>
                    <a:pt x="249" y="96"/>
                  </a:cubicBezTo>
                  <a:cubicBezTo>
                    <a:pt x="250" y="96"/>
                    <a:pt x="250" y="96"/>
                    <a:pt x="250" y="96"/>
                  </a:cubicBezTo>
                  <a:cubicBezTo>
                    <a:pt x="250" y="93"/>
                    <a:pt x="250" y="94"/>
                    <a:pt x="250" y="94"/>
                  </a:cubicBezTo>
                  <a:cubicBezTo>
                    <a:pt x="249" y="94"/>
                    <a:pt x="249" y="94"/>
                    <a:pt x="249" y="94"/>
                  </a:cubicBezTo>
                  <a:cubicBezTo>
                    <a:pt x="249" y="91"/>
                    <a:pt x="249" y="92"/>
                    <a:pt x="249" y="91"/>
                  </a:cubicBezTo>
                  <a:cubicBezTo>
                    <a:pt x="251" y="91"/>
                    <a:pt x="251" y="91"/>
                    <a:pt x="251" y="91"/>
                  </a:cubicBezTo>
                  <a:cubicBezTo>
                    <a:pt x="251" y="90"/>
                    <a:pt x="251" y="90"/>
                    <a:pt x="251" y="90"/>
                  </a:cubicBezTo>
                  <a:cubicBezTo>
                    <a:pt x="255" y="90"/>
                    <a:pt x="253" y="87"/>
                    <a:pt x="253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4"/>
                    <a:pt x="252" y="85"/>
                    <a:pt x="252" y="84"/>
                  </a:cubicBezTo>
                  <a:cubicBezTo>
                    <a:pt x="253" y="84"/>
                    <a:pt x="253" y="84"/>
                    <a:pt x="253" y="84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0" y="81"/>
                    <a:pt x="250" y="80"/>
                    <a:pt x="250" y="81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49" y="80"/>
                    <a:pt x="249" y="80"/>
                    <a:pt x="249" y="80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5" y="79"/>
                    <a:pt x="247" y="75"/>
                    <a:pt x="246" y="75"/>
                  </a:cubicBezTo>
                  <a:cubicBezTo>
                    <a:pt x="245" y="75"/>
                    <a:pt x="245" y="75"/>
                    <a:pt x="245" y="75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3" y="72"/>
                    <a:pt x="240" y="72"/>
                    <a:pt x="239" y="72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42" y="71"/>
                    <a:pt x="244" y="71"/>
                    <a:pt x="245" y="71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7" y="69"/>
                    <a:pt x="247" y="69"/>
                    <a:pt x="247" y="69"/>
                  </a:cubicBezTo>
                  <a:cubicBezTo>
                    <a:pt x="247" y="68"/>
                    <a:pt x="247" y="68"/>
                    <a:pt x="247" y="68"/>
                  </a:cubicBezTo>
                  <a:cubicBezTo>
                    <a:pt x="246" y="68"/>
                    <a:pt x="246" y="68"/>
                    <a:pt x="246" y="68"/>
                  </a:cubicBezTo>
                  <a:cubicBezTo>
                    <a:pt x="246" y="65"/>
                    <a:pt x="245" y="66"/>
                    <a:pt x="245" y="65"/>
                  </a:cubicBezTo>
                  <a:cubicBezTo>
                    <a:pt x="247" y="63"/>
                    <a:pt x="247" y="62"/>
                    <a:pt x="247" y="62"/>
                  </a:cubicBezTo>
                  <a:cubicBezTo>
                    <a:pt x="243" y="62"/>
                    <a:pt x="241" y="62"/>
                    <a:pt x="239" y="62"/>
                  </a:cubicBezTo>
                  <a:cubicBezTo>
                    <a:pt x="239" y="61"/>
                    <a:pt x="239" y="61"/>
                    <a:pt x="239" y="61"/>
                  </a:cubicBezTo>
                  <a:cubicBezTo>
                    <a:pt x="238" y="61"/>
                    <a:pt x="238" y="61"/>
                    <a:pt x="238" y="61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9" y="59"/>
                    <a:pt x="239" y="59"/>
                    <a:pt x="239" y="59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41" y="55"/>
                    <a:pt x="241" y="55"/>
                    <a:pt x="241" y="55"/>
                  </a:cubicBezTo>
                  <a:cubicBezTo>
                    <a:pt x="239" y="55"/>
                    <a:pt x="239" y="55"/>
                    <a:pt x="239" y="55"/>
                  </a:cubicBezTo>
                  <a:cubicBezTo>
                    <a:pt x="239" y="57"/>
                    <a:pt x="239" y="57"/>
                    <a:pt x="239" y="57"/>
                  </a:cubicBezTo>
                  <a:cubicBezTo>
                    <a:pt x="236" y="58"/>
                    <a:pt x="236" y="59"/>
                    <a:pt x="236" y="58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3" y="59"/>
                    <a:pt x="233" y="59"/>
                    <a:pt x="233" y="59"/>
                  </a:cubicBezTo>
                  <a:cubicBezTo>
                    <a:pt x="233" y="58"/>
                    <a:pt x="233" y="58"/>
                    <a:pt x="233" y="58"/>
                  </a:cubicBezTo>
                  <a:cubicBezTo>
                    <a:pt x="236" y="58"/>
                    <a:pt x="235" y="58"/>
                    <a:pt x="236" y="58"/>
                  </a:cubicBezTo>
                  <a:cubicBezTo>
                    <a:pt x="236" y="56"/>
                    <a:pt x="236" y="55"/>
                    <a:pt x="236" y="55"/>
                  </a:cubicBezTo>
                  <a:cubicBezTo>
                    <a:pt x="233" y="55"/>
                    <a:pt x="233" y="55"/>
                    <a:pt x="233" y="55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31" y="56"/>
                    <a:pt x="230" y="56"/>
                    <a:pt x="230" y="56"/>
                  </a:cubicBezTo>
                  <a:cubicBezTo>
                    <a:pt x="230" y="53"/>
                    <a:pt x="230" y="54"/>
                    <a:pt x="230" y="54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32" y="52"/>
                    <a:pt x="232" y="52"/>
                    <a:pt x="232" y="52"/>
                  </a:cubicBezTo>
                  <a:cubicBezTo>
                    <a:pt x="232" y="51"/>
                    <a:pt x="232" y="51"/>
                    <a:pt x="232" y="51"/>
                  </a:cubicBezTo>
                  <a:cubicBezTo>
                    <a:pt x="235" y="51"/>
                    <a:pt x="234" y="51"/>
                    <a:pt x="234" y="51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3" y="50"/>
                    <a:pt x="233" y="50"/>
                    <a:pt x="233" y="50"/>
                  </a:cubicBezTo>
                  <a:cubicBezTo>
                    <a:pt x="233" y="47"/>
                    <a:pt x="232" y="48"/>
                    <a:pt x="232" y="48"/>
                  </a:cubicBezTo>
                  <a:cubicBezTo>
                    <a:pt x="235" y="45"/>
                    <a:pt x="236" y="45"/>
                    <a:pt x="237" y="45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8" y="44"/>
                    <a:pt x="238" y="44"/>
                    <a:pt x="238" y="44"/>
                  </a:cubicBezTo>
                  <a:cubicBezTo>
                    <a:pt x="238" y="43"/>
                    <a:pt x="238" y="43"/>
                    <a:pt x="238" y="43"/>
                  </a:cubicBezTo>
                  <a:cubicBezTo>
                    <a:pt x="235" y="43"/>
                    <a:pt x="236" y="44"/>
                    <a:pt x="236" y="44"/>
                  </a:cubicBezTo>
                  <a:cubicBezTo>
                    <a:pt x="236" y="43"/>
                    <a:pt x="236" y="43"/>
                    <a:pt x="236" y="43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34" y="39"/>
                    <a:pt x="236" y="39"/>
                    <a:pt x="236" y="38"/>
                  </a:cubicBezTo>
                  <a:cubicBezTo>
                    <a:pt x="234" y="38"/>
                    <a:pt x="234" y="38"/>
                    <a:pt x="234" y="38"/>
                  </a:cubicBezTo>
                  <a:cubicBezTo>
                    <a:pt x="234" y="35"/>
                    <a:pt x="234" y="36"/>
                    <a:pt x="234" y="36"/>
                  </a:cubicBezTo>
                  <a:cubicBezTo>
                    <a:pt x="236" y="36"/>
                    <a:pt x="236" y="36"/>
                    <a:pt x="236" y="36"/>
                  </a:cubicBezTo>
                  <a:cubicBezTo>
                    <a:pt x="232" y="33"/>
                    <a:pt x="232" y="31"/>
                    <a:pt x="232" y="30"/>
                  </a:cubicBezTo>
                  <a:cubicBezTo>
                    <a:pt x="231" y="30"/>
                    <a:pt x="231" y="30"/>
                    <a:pt x="231" y="30"/>
                  </a:cubicBezTo>
                  <a:cubicBezTo>
                    <a:pt x="230" y="25"/>
                    <a:pt x="232" y="22"/>
                    <a:pt x="233" y="20"/>
                  </a:cubicBezTo>
                  <a:cubicBezTo>
                    <a:pt x="232" y="20"/>
                    <a:pt x="232" y="20"/>
                    <a:pt x="232" y="20"/>
                  </a:cubicBezTo>
                  <a:cubicBezTo>
                    <a:pt x="232" y="19"/>
                    <a:pt x="232" y="19"/>
                    <a:pt x="232" y="19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2" y="18"/>
                    <a:pt x="232" y="18"/>
                    <a:pt x="232" y="18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1" y="17"/>
                    <a:pt x="231" y="17"/>
                    <a:pt x="231" y="17"/>
                  </a:cubicBezTo>
                  <a:cubicBezTo>
                    <a:pt x="231" y="14"/>
                    <a:pt x="229" y="15"/>
                    <a:pt x="230" y="14"/>
                  </a:cubicBezTo>
                  <a:cubicBezTo>
                    <a:pt x="230" y="18"/>
                    <a:pt x="230" y="19"/>
                    <a:pt x="230" y="20"/>
                  </a:cubicBezTo>
                  <a:cubicBezTo>
                    <a:pt x="228" y="20"/>
                    <a:pt x="228" y="20"/>
                    <a:pt x="228" y="20"/>
                  </a:cubicBezTo>
                  <a:cubicBezTo>
                    <a:pt x="228" y="21"/>
                    <a:pt x="228" y="21"/>
                    <a:pt x="228" y="21"/>
                  </a:cubicBezTo>
                  <a:cubicBezTo>
                    <a:pt x="226" y="21"/>
                    <a:pt x="225" y="20"/>
                    <a:pt x="225" y="20"/>
                  </a:cubicBezTo>
                  <a:cubicBezTo>
                    <a:pt x="226" y="19"/>
                    <a:pt x="226" y="19"/>
                    <a:pt x="226" y="19"/>
                  </a:cubicBezTo>
                  <a:cubicBezTo>
                    <a:pt x="223" y="19"/>
                    <a:pt x="224" y="19"/>
                    <a:pt x="224" y="19"/>
                  </a:cubicBezTo>
                  <a:cubicBezTo>
                    <a:pt x="223" y="16"/>
                    <a:pt x="225" y="16"/>
                    <a:pt x="225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4" y="12"/>
                    <a:pt x="222" y="12"/>
                    <a:pt x="222" y="11"/>
                  </a:cubicBezTo>
                  <a:cubicBezTo>
                    <a:pt x="220" y="10"/>
                    <a:pt x="219" y="12"/>
                    <a:pt x="219" y="12"/>
                  </a:cubicBezTo>
                  <a:cubicBezTo>
                    <a:pt x="220" y="13"/>
                    <a:pt x="220" y="13"/>
                    <a:pt x="220" y="13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16" y="14"/>
                    <a:pt x="217" y="14"/>
                    <a:pt x="217" y="14"/>
                  </a:cubicBezTo>
                  <a:cubicBezTo>
                    <a:pt x="217" y="16"/>
                    <a:pt x="217" y="16"/>
                    <a:pt x="217" y="16"/>
                  </a:cubicBezTo>
                  <a:cubicBezTo>
                    <a:pt x="212" y="18"/>
                    <a:pt x="211" y="16"/>
                    <a:pt x="209" y="16"/>
                  </a:cubicBezTo>
                  <a:cubicBezTo>
                    <a:pt x="209" y="13"/>
                    <a:pt x="209" y="13"/>
                    <a:pt x="209" y="13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1" y="10"/>
                    <a:pt x="211" y="11"/>
                    <a:pt x="211" y="11"/>
                  </a:cubicBezTo>
                  <a:cubicBezTo>
                    <a:pt x="207" y="10"/>
                    <a:pt x="207" y="8"/>
                    <a:pt x="206" y="8"/>
                  </a:cubicBezTo>
                  <a:cubicBezTo>
                    <a:pt x="207" y="5"/>
                    <a:pt x="204" y="4"/>
                    <a:pt x="205" y="3"/>
                  </a:cubicBezTo>
                  <a:cubicBezTo>
                    <a:pt x="203" y="3"/>
                    <a:pt x="203" y="3"/>
                    <a:pt x="203" y="3"/>
                  </a:cubicBezTo>
                  <a:cubicBezTo>
                    <a:pt x="203" y="1"/>
                    <a:pt x="203" y="1"/>
                    <a:pt x="203" y="1"/>
                  </a:cubicBezTo>
                  <a:cubicBezTo>
                    <a:pt x="201" y="0"/>
                    <a:pt x="200" y="0"/>
                    <a:pt x="199" y="0"/>
                  </a:cubicBezTo>
                  <a:cubicBezTo>
                    <a:pt x="199" y="1"/>
                    <a:pt x="199" y="1"/>
                    <a:pt x="199" y="1"/>
                  </a:cubicBezTo>
                  <a:cubicBezTo>
                    <a:pt x="199" y="4"/>
                    <a:pt x="199" y="3"/>
                    <a:pt x="199" y="4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7" name="Freeform 22201">
              <a:extLst>
                <a:ext uri="{FF2B5EF4-FFF2-40B4-BE49-F238E27FC236}">
                  <a16:creationId xmlns:a16="http://schemas.microsoft.com/office/drawing/2014/main" id="{DF15FB05-53E8-A548-9476-F0E0B973193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678924" y="4261157"/>
              <a:ext cx="461463" cy="328805"/>
            </a:xfrm>
            <a:custGeom>
              <a:avLst/>
              <a:gdLst>
                <a:gd name="T0" fmla="*/ 371 w 757"/>
                <a:gd name="T1" fmla="*/ 469 h 535"/>
                <a:gd name="T2" fmla="*/ 427 w 757"/>
                <a:gd name="T3" fmla="*/ 440 h 535"/>
                <a:gd name="T4" fmla="*/ 479 w 757"/>
                <a:gd name="T5" fmla="*/ 436 h 535"/>
                <a:gd name="T6" fmla="*/ 551 w 757"/>
                <a:gd name="T7" fmla="*/ 427 h 535"/>
                <a:gd name="T8" fmla="*/ 602 w 757"/>
                <a:gd name="T9" fmla="*/ 391 h 535"/>
                <a:gd name="T10" fmla="*/ 620 w 757"/>
                <a:gd name="T11" fmla="*/ 332 h 535"/>
                <a:gd name="T12" fmla="*/ 638 w 757"/>
                <a:gd name="T13" fmla="*/ 289 h 535"/>
                <a:gd name="T14" fmla="*/ 646 w 757"/>
                <a:gd name="T15" fmla="*/ 249 h 535"/>
                <a:gd name="T16" fmla="*/ 669 w 757"/>
                <a:gd name="T17" fmla="*/ 175 h 535"/>
                <a:gd name="T18" fmla="*/ 689 w 757"/>
                <a:gd name="T19" fmla="*/ 141 h 535"/>
                <a:gd name="T20" fmla="*/ 746 w 757"/>
                <a:gd name="T21" fmla="*/ 96 h 535"/>
                <a:gd name="T22" fmla="*/ 747 w 757"/>
                <a:gd name="T23" fmla="*/ 57 h 535"/>
                <a:gd name="T24" fmla="*/ 735 w 757"/>
                <a:gd name="T25" fmla="*/ 53 h 535"/>
                <a:gd name="T26" fmla="*/ 713 w 757"/>
                <a:gd name="T27" fmla="*/ 48 h 535"/>
                <a:gd name="T28" fmla="*/ 694 w 757"/>
                <a:gd name="T29" fmla="*/ 37 h 535"/>
                <a:gd name="T30" fmla="*/ 672 w 757"/>
                <a:gd name="T31" fmla="*/ 21 h 535"/>
                <a:gd name="T32" fmla="*/ 653 w 757"/>
                <a:gd name="T33" fmla="*/ 24 h 535"/>
                <a:gd name="T34" fmla="*/ 636 w 757"/>
                <a:gd name="T35" fmla="*/ 26 h 535"/>
                <a:gd name="T36" fmla="*/ 629 w 757"/>
                <a:gd name="T37" fmla="*/ 31 h 535"/>
                <a:gd name="T38" fmla="*/ 600 w 757"/>
                <a:gd name="T39" fmla="*/ 18 h 535"/>
                <a:gd name="T40" fmla="*/ 581 w 757"/>
                <a:gd name="T41" fmla="*/ 3 h 535"/>
                <a:gd name="T42" fmla="*/ 560 w 757"/>
                <a:gd name="T43" fmla="*/ 13 h 535"/>
                <a:gd name="T44" fmla="*/ 538 w 757"/>
                <a:gd name="T45" fmla="*/ 20 h 535"/>
                <a:gd name="T46" fmla="*/ 510 w 757"/>
                <a:gd name="T47" fmla="*/ 13 h 535"/>
                <a:gd name="T48" fmla="*/ 484 w 757"/>
                <a:gd name="T49" fmla="*/ 19 h 535"/>
                <a:gd name="T50" fmla="*/ 463 w 757"/>
                <a:gd name="T51" fmla="*/ 58 h 535"/>
                <a:gd name="T52" fmla="*/ 444 w 757"/>
                <a:gd name="T53" fmla="*/ 77 h 535"/>
                <a:gd name="T54" fmla="*/ 427 w 757"/>
                <a:gd name="T55" fmla="*/ 92 h 535"/>
                <a:gd name="T56" fmla="*/ 409 w 757"/>
                <a:gd name="T57" fmla="*/ 96 h 535"/>
                <a:gd name="T58" fmla="*/ 390 w 757"/>
                <a:gd name="T59" fmla="*/ 93 h 535"/>
                <a:gd name="T60" fmla="*/ 365 w 757"/>
                <a:gd name="T61" fmla="*/ 112 h 535"/>
                <a:gd name="T62" fmla="*/ 339 w 757"/>
                <a:gd name="T63" fmla="*/ 126 h 535"/>
                <a:gd name="T64" fmla="*/ 292 w 757"/>
                <a:gd name="T65" fmla="*/ 134 h 535"/>
                <a:gd name="T66" fmla="*/ 295 w 757"/>
                <a:gd name="T67" fmla="*/ 166 h 535"/>
                <a:gd name="T68" fmla="*/ 202 w 757"/>
                <a:gd name="T69" fmla="*/ 194 h 535"/>
                <a:gd name="T70" fmla="*/ 135 w 757"/>
                <a:gd name="T71" fmla="*/ 173 h 535"/>
                <a:gd name="T72" fmla="*/ 98 w 757"/>
                <a:gd name="T73" fmla="*/ 171 h 535"/>
                <a:gd name="T74" fmla="*/ 96 w 757"/>
                <a:gd name="T75" fmla="*/ 195 h 535"/>
                <a:gd name="T76" fmla="*/ 58 w 757"/>
                <a:gd name="T77" fmla="*/ 217 h 535"/>
                <a:gd name="T78" fmla="*/ 36 w 757"/>
                <a:gd name="T79" fmla="*/ 214 h 535"/>
                <a:gd name="T80" fmla="*/ 26 w 757"/>
                <a:gd name="T81" fmla="*/ 228 h 535"/>
                <a:gd name="T82" fmla="*/ 52 w 757"/>
                <a:gd name="T83" fmla="*/ 236 h 535"/>
                <a:gd name="T84" fmla="*/ 51 w 757"/>
                <a:gd name="T85" fmla="*/ 262 h 535"/>
                <a:gd name="T86" fmla="*/ 36 w 757"/>
                <a:gd name="T87" fmla="*/ 271 h 535"/>
                <a:gd name="T88" fmla="*/ 36 w 757"/>
                <a:gd name="T89" fmla="*/ 287 h 535"/>
                <a:gd name="T90" fmla="*/ 43 w 757"/>
                <a:gd name="T91" fmla="*/ 314 h 535"/>
                <a:gd name="T92" fmla="*/ 38 w 757"/>
                <a:gd name="T93" fmla="*/ 333 h 535"/>
                <a:gd name="T94" fmla="*/ 27 w 757"/>
                <a:gd name="T95" fmla="*/ 341 h 535"/>
                <a:gd name="T96" fmla="*/ 8 w 757"/>
                <a:gd name="T97" fmla="*/ 354 h 535"/>
                <a:gd name="T98" fmla="*/ 28 w 757"/>
                <a:gd name="T99" fmla="*/ 388 h 535"/>
                <a:gd name="T100" fmla="*/ 39 w 757"/>
                <a:gd name="T101" fmla="*/ 404 h 535"/>
                <a:gd name="T102" fmla="*/ 63 w 757"/>
                <a:gd name="T103" fmla="*/ 429 h 535"/>
                <a:gd name="T104" fmla="*/ 82 w 757"/>
                <a:gd name="T105" fmla="*/ 442 h 535"/>
                <a:gd name="T106" fmla="*/ 100 w 757"/>
                <a:gd name="T107" fmla="*/ 459 h 535"/>
                <a:gd name="T108" fmla="*/ 134 w 757"/>
                <a:gd name="T109" fmla="*/ 474 h 535"/>
                <a:gd name="T110" fmla="*/ 140 w 757"/>
                <a:gd name="T111" fmla="*/ 488 h 535"/>
                <a:gd name="T112" fmla="*/ 152 w 757"/>
                <a:gd name="T113" fmla="*/ 498 h 535"/>
                <a:gd name="T114" fmla="*/ 158 w 757"/>
                <a:gd name="T115" fmla="*/ 506 h 535"/>
                <a:gd name="T116" fmla="*/ 165 w 757"/>
                <a:gd name="T117" fmla="*/ 510 h 535"/>
                <a:gd name="T118" fmla="*/ 224 w 757"/>
                <a:gd name="T119" fmla="*/ 535 h 535"/>
                <a:gd name="T120" fmla="*/ 286 w 757"/>
                <a:gd name="T121" fmla="*/ 528 h 535"/>
                <a:gd name="T122" fmla="*/ 315 w 757"/>
                <a:gd name="T123" fmla="*/ 50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7" h="535">
                  <a:moveTo>
                    <a:pt x="336" y="496"/>
                  </a:moveTo>
                  <a:cubicBezTo>
                    <a:pt x="337" y="496"/>
                    <a:pt x="337" y="496"/>
                    <a:pt x="337" y="496"/>
                  </a:cubicBezTo>
                  <a:cubicBezTo>
                    <a:pt x="337" y="497"/>
                    <a:pt x="337" y="497"/>
                    <a:pt x="337" y="497"/>
                  </a:cubicBezTo>
                  <a:cubicBezTo>
                    <a:pt x="340" y="497"/>
                    <a:pt x="341" y="495"/>
                    <a:pt x="342" y="496"/>
                  </a:cubicBezTo>
                  <a:cubicBezTo>
                    <a:pt x="342" y="494"/>
                    <a:pt x="342" y="494"/>
                    <a:pt x="342" y="494"/>
                  </a:cubicBezTo>
                  <a:cubicBezTo>
                    <a:pt x="344" y="494"/>
                    <a:pt x="344" y="494"/>
                    <a:pt x="344" y="494"/>
                  </a:cubicBezTo>
                  <a:cubicBezTo>
                    <a:pt x="344" y="493"/>
                    <a:pt x="344" y="493"/>
                    <a:pt x="344" y="493"/>
                  </a:cubicBezTo>
                  <a:cubicBezTo>
                    <a:pt x="345" y="493"/>
                    <a:pt x="345" y="493"/>
                    <a:pt x="345" y="493"/>
                  </a:cubicBezTo>
                  <a:cubicBezTo>
                    <a:pt x="345" y="490"/>
                    <a:pt x="345" y="491"/>
                    <a:pt x="345" y="491"/>
                  </a:cubicBezTo>
                  <a:cubicBezTo>
                    <a:pt x="350" y="491"/>
                    <a:pt x="351" y="491"/>
                    <a:pt x="352" y="492"/>
                  </a:cubicBezTo>
                  <a:cubicBezTo>
                    <a:pt x="352" y="491"/>
                    <a:pt x="352" y="491"/>
                    <a:pt x="352" y="491"/>
                  </a:cubicBezTo>
                  <a:cubicBezTo>
                    <a:pt x="355" y="491"/>
                    <a:pt x="356" y="489"/>
                    <a:pt x="356" y="490"/>
                  </a:cubicBezTo>
                  <a:cubicBezTo>
                    <a:pt x="356" y="491"/>
                    <a:pt x="356" y="491"/>
                    <a:pt x="356" y="491"/>
                  </a:cubicBezTo>
                  <a:cubicBezTo>
                    <a:pt x="359" y="491"/>
                    <a:pt x="358" y="491"/>
                    <a:pt x="358" y="491"/>
                  </a:cubicBezTo>
                  <a:cubicBezTo>
                    <a:pt x="358" y="490"/>
                    <a:pt x="358" y="490"/>
                    <a:pt x="358" y="490"/>
                  </a:cubicBezTo>
                  <a:cubicBezTo>
                    <a:pt x="357" y="490"/>
                    <a:pt x="357" y="490"/>
                    <a:pt x="357" y="490"/>
                  </a:cubicBezTo>
                  <a:cubicBezTo>
                    <a:pt x="357" y="487"/>
                    <a:pt x="355" y="487"/>
                    <a:pt x="356" y="487"/>
                  </a:cubicBezTo>
                  <a:cubicBezTo>
                    <a:pt x="357" y="487"/>
                    <a:pt x="357" y="487"/>
                    <a:pt x="357" y="487"/>
                  </a:cubicBezTo>
                  <a:cubicBezTo>
                    <a:pt x="356" y="480"/>
                    <a:pt x="365" y="486"/>
                    <a:pt x="366" y="482"/>
                  </a:cubicBezTo>
                  <a:cubicBezTo>
                    <a:pt x="365" y="482"/>
                    <a:pt x="365" y="482"/>
                    <a:pt x="365" y="482"/>
                  </a:cubicBezTo>
                  <a:cubicBezTo>
                    <a:pt x="363" y="475"/>
                    <a:pt x="367" y="472"/>
                    <a:pt x="368" y="469"/>
                  </a:cubicBezTo>
                  <a:cubicBezTo>
                    <a:pt x="371" y="469"/>
                    <a:pt x="370" y="469"/>
                    <a:pt x="371" y="469"/>
                  </a:cubicBezTo>
                  <a:cubicBezTo>
                    <a:pt x="371" y="474"/>
                    <a:pt x="374" y="475"/>
                    <a:pt x="374" y="477"/>
                  </a:cubicBezTo>
                  <a:cubicBezTo>
                    <a:pt x="377" y="477"/>
                    <a:pt x="379" y="477"/>
                    <a:pt x="380" y="477"/>
                  </a:cubicBezTo>
                  <a:cubicBezTo>
                    <a:pt x="380" y="475"/>
                    <a:pt x="380" y="475"/>
                    <a:pt x="380" y="475"/>
                  </a:cubicBezTo>
                  <a:cubicBezTo>
                    <a:pt x="382" y="475"/>
                    <a:pt x="383" y="475"/>
                    <a:pt x="383" y="475"/>
                  </a:cubicBezTo>
                  <a:cubicBezTo>
                    <a:pt x="383" y="474"/>
                    <a:pt x="383" y="474"/>
                    <a:pt x="383" y="474"/>
                  </a:cubicBezTo>
                  <a:cubicBezTo>
                    <a:pt x="386" y="478"/>
                    <a:pt x="389" y="473"/>
                    <a:pt x="390" y="474"/>
                  </a:cubicBezTo>
                  <a:cubicBezTo>
                    <a:pt x="390" y="475"/>
                    <a:pt x="390" y="475"/>
                    <a:pt x="390" y="475"/>
                  </a:cubicBezTo>
                  <a:cubicBezTo>
                    <a:pt x="391" y="475"/>
                    <a:pt x="391" y="475"/>
                    <a:pt x="391" y="475"/>
                  </a:cubicBezTo>
                  <a:cubicBezTo>
                    <a:pt x="391" y="473"/>
                    <a:pt x="390" y="472"/>
                    <a:pt x="390" y="472"/>
                  </a:cubicBezTo>
                  <a:cubicBezTo>
                    <a:pt x="389" y="472"/>
                    <a:pt x="389" y="472"/>
                    <a:pt x="389" y="472"/>
                  </a:cubicBezTo>
                  <a:cubicBezTo>
                    <a:pt x="395" y="465"/>
                    <a:pt x="396" y="466"/>
                    <a:pt x="399" y="464"/>
                  </a:cubicBezTo>
                  <a:cubicBezTo>
                    <a:pt x="400" y="466"/>
                    <a:pt x="400" y="466"/>
                    <a:pt x="400" y="466"/>
                  </a:cubicBezTo>
                  <a:cubicBezTo>
                    <a:pt x="402" y="466"/>
                    <a:pt x="402" y="466"/>
                    <a:pt x="402" y="466"/>
                  </a:cubicBezTo>
                  <a:cubicBezTo>
                    <a:pt x="402" y="465"/>
                    <a:pt x="402" y="465"/>
                    <a:pt x="402" y="465"/>
                  </a:cubicBezTo>
                  <a:cubicBezTo>
                    <a:pt x="406" y="464"/>
                    <a:pt x="406" y="459"/>
                    <a:pt x="407" y="459"/>
                  </a:cubicBezTo>
                  <a:cubicBezTo>
                    <a:pt x="411" y="459"/>
                    <a:pt x="409" y="455"/>
                    <a:pt x="409" y="454"/>
                  </a:cubicBezTo>
                  <a:cubicBezTo>
                    <a:pt x="410" y="454"/>
                    <a:pt x="410" y="454"/>
                    <a:pt x="410" y="454"/>
                  </a:cubicBezTo>
                  <a:cubicBezTo>
                    <a:pt x="410" y="453"/>
                    <a:pt x="410" y="453"/>
                    <a:pt x="410" y="453"/>
                  </a:cubicBezTo>
                  <a:cubicBezTo>
                    <a:pt x="418" y="452"/>
                    <a:pt x="415" y="447"/>
                    <a:pt x="413" y="448"/>
                  </a:cubicBezTo>
                  <a:cubicBezTo>
                    <a:pt x="413" y="445"/>
                    <a:pt x="413" y="445"/>
                    <a:pt x="413" y="445"/>
                  </a:cubicBezTo>
                  <a:cubicBezTo>
                    <a:pt x="418" y="445"/>
                    <a:pt x="419" y="440"/>
                    <a:pt x="419" y="439"/>
                  </a:cubicBezTo>
                  <a:cubicBezTo>
                    <a:pt x="423" y="440"/>
                    <a:pt x="425" y="440"/>
                    <a:pt x="427" y="440"/>
                  </a:cubicBezTo>
                  <a:cubicBezTo>
                    <a:pt x="427" y="436"/>
                    <a:pt x="430" y="436"/>
                    <a:pt x="431" y="436"/>
                  </a:cubicBezTo>
                  <a:cubicBezTo>
                    <a:pt x="431" y="435"/>
                    <a:pt x="431" y="435"/>
                    <a:pt x="431" y="435"/>
                  </a:cubicBezTo>
                  <a:cubicBezTo>
                    <a:pt x="431" y="436"/>
                    <a:pt x="431" y="436"/>
                    <a:pt x="431" y="436"/>
                  </a:cubicBezTo>
                  <a:cubicBezTo>
                    <a:pt x="432" y="436"/>
                    <a:pt x="432" y="436"/>
                    <a:pt x="432" y="436"/>
                  </a:cubicBezTo>
                  <a:cubicBezTo>
                    <a:pt x="432" y="437"/>
                    <a:pt x="432" y="437"/>
                    <a:pt x="432" y="437"/>
                  </a:cubicBezTo>
                  <a:cubicBezTo>
                    <a:pt x="433" y="437"/>
                    <a:pt x="433" y="437"/>
                    <a:pt x="433" y="437"/>
                  </a:cubicBezTo>
                  <a:cubicBezTo>
                    <a:pt x="433" y="436"/>
                    <a:pt x="433" y="436"/>
                    <a:pt x="433" y="436"/>
                  </a:cubicBezTo>
                  <a:cubicBezTo>
                    <a:pt x="434" y="436"/>
                    <a:pt x="434" y="436"/>
                    <a:pt x="434" y="436"/>
                  </a:cubicBezTo>
                  <a:cubicBezTo>
                    <a:pt x="434" y="435"/>
                    <a:pt x="434" y="435"/>
                    <a:pt x="434" y="435"/>
                  </a:cubicBezTo>
                  <a:cubicBezTo>
                    <a:pt x="437" y="438"/>
                    <a:pt x="436" y="438"/>
                    <a:pt x="436" y="439"/>
                  </a:cubicBezTo>
                  <a:cubicBezTo>
                    <a:pt x="439" y="439"/>
                    <a:pt x="439" y="439"/>
                    <a:pt x="439" y="439"/>
                  </a:cubicBezTo>
                  <a:cubicBezTo>
                    <a:pt x="439" y="437"/>
                    <a:pt x="439" y="437"/>
                    <a:pt x="439" y="437"/>
                  </a:cubicBezTo>
                  <a:cubicBezTo>
                    <a:pt x="440" y="443"/>
                    <a:pt x="452" y="445"/>
                    <a:pt x="452" y="441"/>
                  </a:cubicBezTo>
                  <a:cubicBezTo>
                    <a:pt x="453" y="441"/>
                    <a:pt x="453" y="441"/>
                    <a:pt x="453" y="441"/>
                  </a:cubicBezTo>
                  <a:cubicBezTo>
                    <a:pt x="453" y="440"/>
                    <a:pt x="453" y="440"/>
                    <a:pt x="453" y="440"/>
                  </a:cubicBezTo>
                  <a:cubicBezTo>
                    <a:pt x="461" y="436"/>
                    <a:pt x="467" y="431"/>
                    <a:pt x="473" y="433"/>
                  </a:cubicBezTo>
                  <a:cubicBezTo>
                    <a:pt x="474" y="436"/>
                    <a:pt x="474" y="436"/>
                    <a:pt x="474" y="436"/>
                  </a:cubicBezTo>
                  <a:cubicBezTo>
                    <a:pt x="476" y="436"/>
                    <a:pt x="476" y="436"/>
                    <a:pt x="476" y="436"/>
                  </a:cubicBezTo>
                  <a:cubicBezTo>
                    <a:pt x="476" y="437"/>
                    <a:pt x="476" y="437"/>
                    <a:pt x="476" y="437"/>
                  </a:cubicBezTo>
                  <a:cubicBezTo>
                    <a:pt x="477" y="437"/>
                    <a:pt x="477" y="437"/>
                    <a:pt x="477" y="437"/>
                  </a:cubicBezTo>
                  <a:cubicBezTo>
                    <a:pt x="477" y="436"/>
                    <a:pt x="477" y="436"/>
                    <a:pt x="477" y="436"/>
                  </a:cubicBezTo>
                  <a:cubicBezTo>
                    <a:pt x="480" y="436"/>
                    <a:pt x="479" y="436"/>
                    <a:pt x="479" y="436"/>
                  </a:cubicBezTo>
                  <a:cubicBezTo>
                    <a:pt x="479" y="432"/>
                    <a:pt x="483" y="432"/>
                    <a:pt x="482" y="430"/>
                  </a:cubicBezTo>
                  <a:cubicBezTo>
                    <a:pt x="483" y="430"/>
                    <a:pt x="483" y="430"/>
                    <a:pt x="483" y="430"/>
                  </a:cubicBezTo>
                  <a:cubicBezTo>
                    <a:pt x="482" y="435"/>
                    <a:pt x="488" y="435"/>
                    <a:pt x="490" y="435"/>
                  </a:cubicBezTo>
                  <a:cubicBezTo>
                    <a:pt x="491" y="433"/>
                    <a:pt x="491" y="433"/>
                    <a:pt x="491" y="433"/>
                  </a:cubicBezTo>
                  <a:cubicBezTo>
                    <a:pt x="495" y="433"/>
                    <a:pt x="496" y="435"/>
                    <a:pt x="496" y="436"/>
                  </a:cubicBezTo>
                  <a:cubicBezTo>
                    <a:pt x="499" y="438"/>
                    <a:pt x="500" y="437"/>
                    <a:pt x="500" y="436"/>
                  </a:cubicBezTo>
                  <a:cubicBezTo>
                    <a:pt x="502" y="437"/>
                    <a:pt x="502" y="437"/>
                    <a:pt x="502" y="437"/>
                  </a:cubicBezTo>
                  <a:cubicBezTo>
                    <a:pt x="500" y="437"/>
                    <a:pt x="500" y="437"/>
                    <a:pt x="500" y="437"/>
                  </a:cubicBezTo>
                  <a:cubicBezTo>
                    <a:pt x="502" y="439"/>
                    <a:pt x="502" y="439"/>
                    <a:pt x="502" y="439"/>
                  </a:cubicBezTo>
                  <a:cubicBezTo>
                    <a:pt x="502" y="437"/>
                    <a:pt x="502" y="437"/>
                    <a:pt x="502" y="437"/>
                  </a:cubicBezTo>
                  <a:cubicBezTo>
                    <a:pt x="503" y="437"/>
                    <a:pt x="503" y="437"/>
                    <a:pt x="503" y="437"/>
                  </a:cubicBezTo>
                  <a:cubicBezTo>
                    <a:pt x="503" y="433"/>
                    <a:pt x="508" y="431"/>
                    <a:pt x="508" y="430"/>
                  </a:cubicBezTo>
                  <a:cubicBezTo>
                    <a:pt x="508" y="431"/>
                    <a:pt x="508" y="431"/>
                    <a:pt x="508" y="431"/>
                  </a:cubicBezTo>
                  <a:cubicBezTo>
                    <a:pt x="513" y="429"/>
                    <a:pt x="512" y="428"/>
                    <a:pt x="512" y="428"/>
                  </a:cubicBezTo>
                  <a:cubicBezTo>
                    <a:pt x="514" y="430"/>
                    <a:pt x="514" y="430"/>
                    <a:pt x="514" y="430"/>
                  </a:cubicBezTo>
                  <a:cubicBezTo>
                    <a:pt x="516" y="430"/>
                    <a:pt x="516" y="429"/>
                    <a:pt x="516" y="429"/>
                  </a:cubicBezTo>
                  <a:cubicBezTo>
                    <a:pt x="517" y="430"/>
                    <a:pt x="517" y="430"/>
                    <a:pt x="517" y="430"/>
                  </a:cubicBezTo>
                  <a:cubicBezTo>
                    <a:pt x="518" y="429"/>
                    <a:pt x="518" y="429"/>
                    <a:pt x="518" y="429"/>
                  </a:cubicBezTo>
                  <a:cubicBezTo>
                    <a:pt x="524" y="432"/>
                    <a:pt x="523" y="430"/>
                    <a:pt x="525" y="430"/>
                  </a:cubicBezTo>
                  <a:cubicBezTo>
                    <a:pt x="530" y="425"/>
                    <a:pt x="529" y="422"/>
                    <a:pt x="529" y="422"/>
                  </a:cubicBezTo>
                  <a:cubicBezTo>
                    <a:pt x="543" y="425"/>
                    <a:pt x="548" y="435"/>
                    <a:pt x="548" y="426"/>
                  </a:cubicBezTo>
                  <a:cubicBezTo>
                    <a:pt x="551" y="425"/>
                    <a:pt x="551" y="427"/>
                    <a:pt x="551" y="427"/>
                  </a:cubicBezTo>
                  <a:cubicBezTo>
                    <a:pt x="552" y="424"/>
                    <a:pt x="553" y="424"/>
                    <a:pt x="553" y="423"/>
                  </a:cubicBezTo>
                  <a:cubicBezTo>
                    <a:pt x="558" y="421"/>
                    <a:pt x="554" y="413"/>
                    <a:pt x="555" y="415"/>
                  </a:cubicBezTo>
                  <a:cubicBezTo>
                    <a:pt x="559" y="415"/>
                    <a:pt x="559" y="415"/>
                    <a:pt x="559" y="415"/>
                  </a:cubicBezTo>
                  <a:cubicBezTo>
                    <a:pt x="556" y="402"/>
                    <a:pt x="560" y="406"/>
                    <a:pt x="560" y="402"/>
                  </a:cubicBezTo>
                  <a:cubicBezTo>
                    <a:pt x="560" y="403"/>
                    <a:pt x="560" y="403"/>
                    <a:pt x="560" y="403"/>
                  </a:cubicBezTo>
                  <a:cubicBezTo>
                    <a:pt x="564" y="401"/>
                    <a:pt x="570" y="400"/>
                    <a:pt x="570" y="398"/>
                  </a:cubicBezTo>
                  <a:cubicBezTo>
                    <a:pt x="575" y="404"/>
                    <a:pt x="576" y="401"/>
                    <a:pt x="576" y="402"/>
                  </a:cubicBezTo>
                  <a:cubicBezTo>
                    <a:pt x="576" y="399"/>
                    <a:pt x="576" y="399"/>
                    <a:pt x="576" y="399"/>
                  </a:cubicBezTo>
                  <a:cubicBezTo>
                    <a:pt x="584" y="403"/>
                    <a:pt x="585" y="401"/>
                    <a:pt x="589" y="399"/>
                  </a:cubicBezTo>
                  <a:cubicBezTo>
                    <a:pt x="589" y="402"/>
                    <a:pt x="589" y="402"/>
                    <a:pt x="589" y="402"/>
                  </a:cubicBezTo>
                  <a:cubicBezTo>
                    <a:pt x="592" y="402"/>
                    <a:pt x="592" y="402"/>
                    <a:pt x="592" y="402"/>
                  </a:cubicBezTo>
                  <a:cubicBezTo>
                    <a:pt x="592" y="403"/>
                    <a:pt x="592" y="403"/>
                    <a:pt x="592" y="403"/>
                  </a:cubicBezTo>
                  <a:cubicBezTo>
                    <a:pt x="595" y="403"/>
                    <a:pt x="594" y="403"/>
                    <a:pt x="594" y="403"/>
                  </a:cubicBezTo>
                  <a:cubicBezTo>
                    <a:pt x="594" y="400"/>
                    <a:pt x="594" y="401"/>
                    <a:pt x="594" y="401"/>
                  </a:cubicBezTo>
                  <a:cubicBezTo>
                    <a:pt x="595" y="401"/>
                    <a:pt x="595" y="401"/>
                    <a:pt x="595" y="401"/>
                  </a:cubicBezTo>
                  <a:cubicBezTo>
                    <a:pt x="595" y="399"/>
                    <a:pt x="595" y="399"/>
                    <a:pt x="595" y="399"/>
                  </a:cubicBezTo>
                  <a:cubicBezTo>
                    <a:pt x="598" y="399"/>
                    <a:pt x="597" y="399"/>
                    <a:pt x="598" y="399"/>
                  </a:cubicBezTo>
                  <a:cubicBezTo>
                    <a:pt x="597" y="395"/>
                    <a:pt x="598" y="394"/>
                    <a:pt x="599" y="394"/>
                  </a:cubicBezTo>
                  <a:cubicBezTo>
                    <a:pt x="598" y="392"/>
                    <a:pt x="598" y="392"/>
                    <a:pt x="598" y="392"/>
                  </a:cubicBezTo>
                  <a:cubicBezTo>
                    <a:pt x="601" y="392"/>
                    <a:pt x="600" y="392"/>
                    <a:pt x="600" y="392"/>
                  </a:cubicBezTo>
                  <a:cubicBezTo>
                    <a:pt x="600" y="391"/>
                    <a:pt x="600" y="391"/>
                    <a:pt x="600" y="391"/>
                  </a:cubicBezTo>
                  <a:cubicBezTo>
                    <a:pt x="603" y="391"/>
                    <a:pt x="602" y="391"/>
                    <a:pt x="602" y="391"/>
                  </a:cubicBezTo>
                  <a:cubicBezTo>
                    <a:pt x="602" y="392"/>
                    <a:pt x="602" y="392"/>
                    <a:pt x="602" y="392"/>
                  </a:cubicBezTo>
                  <a:cubicBezTo>
                    <a:pt x="605" y="390"/>
                    <a:pt x="606" y="392"/>
                    <a:pt x="606" y="391"/>
                  </a:cubicBezTo>
                  <a:cubicBezTo>
                    <a:pt x="605" y="386"/>
                    <a:pt x="605" y="386"/>
                    <a:pt x="605" y="384"/>
                  </a:cubicBezTo>
                  <a:cubicBezTo>
                    <a:pt x="607" y="384"/>
                    <a:pt x="607" y="382"/>
                    <a:pt x="607" y="383"/>
                  </a:cubicBezTo>
                  <a:cubicBezTo>
                    <a:pt x="604" y="378"/>
                    <a:pt x="607" y="376"/>
                    <a:pt x="606" y="373"/>
                  </a:cubicBezTo>
                  <a:cubicBezTo>
                    <a:pt x="607" y="373"/>
                    <a:pt x="607" y="373"/>
                    <a:pt x="607" y="373"/>
                  </a:cubicBezTo>
                  <a:cubicBezTo>
                    <a:pt x="607" y="371"/>
                    <a:pt x="607" y="371"/>
                    <a:pt x="607" y="371"/>
                  </a:cubicBezTo>
                  <a:cubicBezTo>
                    <a:pt x="612" y="371"/>
                    <a:pt x="615" y="371"/>
                    <a:pt x="617" y="371"/>
                  </a:cubicBezTo>
                  <a:cubicBezTo>
                    <a:pt x="616" y="370"/>
                    <a:pt x="616" y="370"/>
                    <a:pt x="616" y="370"/>
                  </a:cubicBezTo>
                  <a:cubicBezTo>
                    <a:pt x="621" y="365"/>
                    <a:pt x="616" y="361"/>
                    <a:pt x="616" y="359"/>
                  </a:cubicBezTo>
                  <a:cubicBezTo>
                    <a:pt x="613" y="359"/>
                    <a:pt x="612" y="359"/>
                    <a:pt x="612" y="359"/>
                  </a:cubicBezTo>
                  <a:cubicBezTo>
                    <a:pt x="612" y="356"/>
                    <a:pt x="609" y="356"/>
                    <a:pt x="610" y="356"/>
                  </a:cubicBezTo>
                  <a:cubicBezTo>
                    <a:pt x="613" y="352"/>
                    <a:pt x="610" y="349"/>
                    <a:pt x="611" y="347"/>
                  </a:cubicBezTo>
                  <a:cubicBezTo>
                    <a:pt x="614" y="347"/>
                    <a:pt x="613" y="347"/>
                    <a:pt x="613" y="347"/>
                  </a:cubicBezTo>
                  <a:cubicBezTo>
                    <a:pt x="612" y="346"/>
                    <a:pt x="612" y="346"/>
                    <a:pt x="612" y="346"/>
                  </a:cubicBezTo>
                  <a:cubicBezTo>
                    <a:pt x="613" y="346"/>
                    <a:pt x="613" y="346"/>
                    <a:pt x="613" y="346"/>
                  </a:cubicBezTo>
                  <a:cubicBezTo>
                    <a:pt x="613" y="343"/>
                    <a:pt x="615" y="341"/>
                    <a:pt x="616" y="340"/>
                  </a:cubicBezTo>
                  <a:cubicBezTo>
                    <a:pt x="613" y="340"/>
                    <a:pt x="613" y="340"/>
                    <a:pt x="613" y="340"/>
                  </a:cubicBezTo>
                  <a:cubicBezTo>
                    <a:pt x="612" y="334"/>
                    <a:pt x="615" y="331"/>
                    <a:pt x="618" y="332"/>
                  </a:cubicBezTo>
                  <a:cubicBezTo>
                    <a:pt x="618" y="331"/>
                    <a:pt x="618" y="331"/>
                    <a:pt x="618" y="331"/>
                  </a:cubicBezTo>
                  <a:cubicBezTo>
                    <a:pt x="621" y="331"/>
                    <a:pt x="620" y="331"/>
                    <a:pt x="620" y="331"/>
                  </a:cubicBezTo>
                  <a:cubicBezTo>
                    <a:pt x="620" y="332"/>
                    <a:pt x="620" y="332"/>
                    <a:pt x="620" y="332"/>
                  </a:cubicBezTo>
                  <a:cubicBezTo>
                    <a:pt x="623" y="332"/>
                    <a:pt x="624" y="332"/>
                    <a:pt x="625" y="332"/>
                  </a:cubicBezTo>
                  <a:cubicBezTo>
                    <a:pt x="625" y="329"/>
                    <a:pt x="625" y="328"/>
                    <a:pt x="625" y="327"/>
                  </a:cubicBezTo>
                  <a:cubicBezTo>
                    <a:pt x="628" y="327"/>
                    <a:pt x="627" y="327"/>
                    <a:pt x="627" y="327"/>
                  </a:cubicBezTo>
                  <a:cubicBezTo>
                    <a:pt x="628" y="324"/>
                    <a:pt x="629" y="324"/>
                    <a:pt x="629" y="324"/>
                  </a:cubicBezTo>
                  <a:cubicBezTo>
                    <a:pt x="626" y="324"/>
                    <a:pt x="626" y="324"/>
                    <a:pt x="626" y="324"/>
                  </a:cubicBezTo>
                  <a:cubicBezTo>
                    <a:pt x="625" y="321"/>
                    <a:pt x="625" y="320"/>
                    <a:pt x="625" y="319"/>
                  </a:cubicBezTo>
                  <a:cubicBezTo>
                    <a:pt x="625" y="320"/>
                    <a:pt x="625" y="320"/>
                    <a:pt x="625" y="320"/>
                  </a:cubicBezTo>
                  <a:cubicBezTo>
                    <a:pt x="630" y="319"/>
                    <a:pt x="631" y="318"/>
                    <a:pt x="632" y="320"/>
                  </a:cubicBezTo>
                  <a:cubicBezTo>
                    <a:pt x="634" y="318"/>
                    <a:pt x="633" y="315"/>
                    <a:pt x="635" y="315"/>
                  </a:cubicBezTo>
                  <a:cubicBezTo>
                    <a:pt x="633" y="315"/>
                    <a:pt x="633" y="315"/>
                    <a:pt x="633" y="315"/>
                  </a:cubicBezTo>
                  <a:cubicBezTo>
                    <a:pt x="635" y="315"/>
                    <a:pt x="635" y="315"/>
                    <a:pt x="635" y="315"/>
                  </a:cubicBezTo>
                  <a:cubicBezTo>
                    <a:pt x="635" y="314"/>
                    <a:pt x="635" y="314"/>
                    <a:pt x="635" y="314"/>
                  </a:cubicBezTo>
                  <a:cubicBezTo>
                    <a:pt x="636" y="314"/>
                    <a:pt x="636" y="314"/>
                    <a:pt x="636" y="314"/>
                  </a:cubicBezTo>
                  <a:cubicBezTo>
                    <a:pt x="636" y="309"/>
                    <a:pt x="629" y="308"/>
                    <a:pt x="629" y="306"/>
                  </a:cubicBezTo>
                  <a:cubicBezTo>
                    <a:pt x="634" y="302"/>
                    <a:pt x="632" y="296"/>
                    <a:pt x="631" y="294"/>
                  </a:cubicBezTo>
                  <a:cubicBezTo>
                    <a:pt x="632" y="294"/>
                    <a:pt x="632" y="294"/>
                    <a:pt x="632" y="294"/>
                  </a:cubicBezTo>
                  <a:cubicBezTo>
                    <a:pt x="632" y="293"/>
                    <a:pt x="632" y="293"/>
                    <a:pt x="632" y="293"/>
                  </a:cubicBezTo>
                  <a:cubicBezTo>
                    <a:pt x="633" y="293"/>
                    <a:pt x="633" y="293"/>
                    <a:pt x="633" y="293"/>
                  </a:cubicBezTo>
                  <a:cubicBezTo>
                    <a:pt x="633" y="292"/>
                    <a:pt x="633" y="292"/>
                    <a:pt x="633" y="292"/>
                  </a:cubicBezTo>
                  <a:cubicBezTo>
                    <a:pt x="636" y="291"/>
                    <a:pt x="636" y="290"/>
                    <a:pt x="637" y="290"/>
                  </a:cubicBezTo>
                  <a:cubicBezTo>
                    <a:pt x="637" y="289"/>
                    <a:pt x="637" y="289"/>
                    <a:pt x="637" y="289"/>
                  </a:cubicBezTo>
                  <a:cubicBezTo>
                    <a:pt x="638" y="289"/>
                    <a:pt x="638" y="289"/>
                    <a:pt x="638" y="289"/>
                  </a:cubicBezTo>
                  <a:cubicBezTo>
                    <a:pt x="638" y="288"/>
                    <a:pt x="638" y="288"/>
                    <a:pt x="638" y="288"/>
                  </a:cubicBezTo>
                  <a:cubicBezTo>
                    <a:pt x="641" y="288"/>
                    <a:pt x="640" y="288"/>
                    <a:pt x="640" y="288"/>
                  </a:cubicBezTo>
                  <a:cubicBezTo>
                    <a:pt x="640" y="285"/>
                    <a:pt x="639" y="285"/>
                    <a:pt x="639" y="284"/>
                  </a:cubicBezTo>
                  <a:cubicBezTo>
                    <a:pt x="640" y="284"/>
                    <a:pt x="640" y="284"/>
                    <a:pt x="640" y="284"/>
                  </a:cubicBezTo>
                  <a:cubicBezTo>
                    <a:pt x="640" y="280"/>
                    <a:pt x="637" y="279"/>
                    <a:pt x="638" y="276"/>
                  </a:cubicBezTo>
                  <a:cubicBezTo>
                    <a:pt x="642" y="275"/>
                    <a:pt x="642" y="275"/>
                    <a:pt x="643" y="275"/>
                  </a:cubicBezTo>
                  <a:cubicBezTo>
                    <a:pt x="643" y="272"/>
                    <a:pt x="645" y="272"/>
                    <a:pt x="644" y="271"/>
                  </a:cubicBezTo>
                  <a:cubicBezTo>
                    <a:pt x="647" y="271"/>
                    <a:pt x="646" y="271"/>
                    <a:pt x="646" y="271"/>
                  </a:cubicBezTo>
                  <a:cubicBezTo>
                    <a:pt x="646" y="269"/>
                    <a:pt x="646" y="268"/>
                    <a:pt x="646" y="268"/>
                  </a:cubicBezTo>
                  <a:cubicBezTo>
                    <a:pt x="645" y="268"/>
                    <a:pt x="645" y="268"/>
                    <a:pt x="645" y="268"/>
                  </a:cubicBezTo>
                  <a:cubicBezTo>
                    <a:pt x="645" y="265"/>
                    <a:pt x="645" y="264"/>
                    <a:pt x="645" y="263"/>
                  </a:cubicBezTo>
                  <a:cubicBezTo>
                    <a:pt x="646" y="263"/>
                    <a:pt x="646" y="263"/>
                    <a:pt x="646" y="263"/>
                  </a:cubicBezTo>
                  <a:cubicBezTo>
                    <a:pt x="646" y="262"/>
                    <a:pt x="646" y="262"/>
                    <a:pt x="646" y="262"/>
                  </a:cubicBezTo>
                  <a:cubicBezTo>
                    <a:pt x="645" y="262"/>
                    <a:pt x="645" y="262"/>
                    <a:pt x="645" y="262"/>
                  </a:cubicBezTo>
                  <a:cubicBezTo>
                    <a:pt x="645" y="259"/>
                    <a:pt x="645" y="260"/>
                    <a:pt x="645" y="260"/>
                  </a:cubicBezTo>
                  <a:cubicBezTo>
                    <a:pt x="642" y="260"/>
                    <a:pt x="643" y="260"/>
                    <a:pt x="642" y="260"/>
                  </a:cubicBezTo>
                  <a:cubicBezTo>
                    <a:pt x="641" y="257"/>
                    <a:pt x="640" y="257"/>
                    <a:pt x="640" y="256"/>
                  </a:cubicBezTo>
                  <a:cubicBezTo>
                    <a:pt x="643" y="256"/>
                    <a:pt x="644" y="256"/>
                    <a:pt x="644" y="256"/>
                  </a:cubicBezTo>
                  <a:cubicBezTo>
                    <a:pt x="644" y="253"/>
                    <a:pt x="644" y="254"/>
                    <a:pt x="644" y="254"/>
                  </a:cubicBezTo>
                  <a:cubicBezTo>
                    <a:pt x="645" y="254"/>
                    <a:pt x="645" y="254"/>
                    <a:pt x="645" y="254"/>
                  </a:cubicBezTo>
                  <a:cubicBezTo>
                    <a:pt x="646" y="250"/>
                    <a:pt x="648" y="250"/>
                    <a:pt x="648" y="249"/>
                  </a:cubicBezTo>
                  <a:cubicBezTo>
                    <a:pt x="646" y="249"/>
                    <a:pt x="646" y="249"/>
                    <a:pt x="646" y="249"/>
                  </a:cubicBezTo>
                  <a:cubicBezTo>
                    <a:pt x="649" y="247"/>
                    <a:pt x="647" y="246"/>
                    <a:pt x="648" y="245"/>
                  </a:cubicBezTo>
                  <a:cubicBezTo>
                    <a:pt x="652" y="243"/>
                    <a:pt x="653" y="242"/>
                    <a:pt x="656" y="243"/>
                  </a:cubicBezTo>
                  <a:cubicBezTo>
                    <a:pt x="653" y="241"/>
                    <a:pt x="655" y="240"/>
                    <a:pt x="655" y="239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6" y="234"/>
                    <a:pt x="656" y="230"/>
                    <a:pt x="656" y="231"/>
                  </a:cubicBezTo>
                  <a:cubicBezTo>
                    <a:pt x="659" y="231"/>
                    <a:pt x="659" y="229"/>
                    <a:pt x="659" y="230"/>
                  </a:cubicBezTo>
                  <a:cubicBezTo>
                    <a:pt x="662" y="223"/>
                    <a:pt x="657" y="220"/>
                    <a:pt x="659" y="214"/>
                  </a:cubicBezTo>
                  <a:cubicBezTo>
                    <a:pt x="663" y="214"/>
                    <a:pt x="661" y="212"/>
                    <a:pt x="662" y="212"/>
                  </a:cubicBezTo>
                  <a:cubicBezTo>
                    <a:pt x="661" y="212"/>
                    <a:pt x="661" y="212"/>
                    <a:pt x="661" y="212"/>
                  </a:cubicBezTo>
                  <a:cubicBezTo>
                    <a:pt x="661" y="209"/>
                    <a:pt x="661" y="209"/>
                    <a:pt x="661" y="209"/>
                  </a:cubicBezTo>
                  <a:cubicBezTo>
                    <a:pt x="662" y="209"/>
                    <a:pt x="662" y="209"/>
                    <a:pt x="662" y="209"/>
                  </a:cubicBezTo>
                  <a:cubicBezTo>
                    <a:pt x="662" y="206"/>
                    <a:pt x="662" y="204"/>
                    <a:pt x="662" y="204"/>
                  </a:cubicBezTo>
                  <a:cubicBezTo>
                    <a:pt x="663" y="204"/>
                    <a:pt x="663" y="204"/>
                    <a:pt x="663" y="204"/>
                  </a:cubicBezTo>
                  <a:cubicBezTo>
                    <a:pt x="663" y="201"/>
                    <a:pt x="663" y="202"/>
                    <a:pt x="663" y="201"/>
                  </a:cubicBezTo>
                  <a:cubicBezTo>
                    <a:pt x="664" y="201"/>
                    <a:pt x="664" y="201"/>
                    <a:pt x="664" y="201"/>
                  </a:cubicBezTo>
                  <a:cubicBezTo>
                    <a:pt x="664" y="197"/>
                    <a:pt x="666" y="196"/>
                    <a:pt x="665" y="194"/>
                  </a:cubicBezTo>
                  <a:cubicBezTo>
                    <a:pt x="667" y="194"/>
                    <a:pt x="667" y="194"/>
                    <a:pt x="667" y="194"/>
                  </a:cubicBezTo>
                  <a:cubicBezTo>
                    <a:pt x="667" y="193"/>
                    <a:pt x="667" y="193"/>
                    <a:pt x="667" y="193"/>
                  </a:cubicBezTo>
                  <a:cubicBezTo>
                    <a:pt x="677" y="196"/>
                    <a:pt x="675" y="184"/>
                    <a:pt x="672" y="181"/>
                  </a:cubicBezTo>
                  <a:cubicBezTo>
                    <a:pt x="674" y="180"/>
                    <a:pt x="674" y="180"/>
                    <a:pt x="674" y="180"/>
                  </a:cubicBezTo>
                  <a:cubicBezTo>
                    <a:pt x="671" y="180"/>
                    <a:pt x="672" y="180"/>
                    <a:pt x="671" y="180"/>
                  </a:cubicBezTo>
                  <a:cubicBezTo>
                    <a:pt x="671" y="177"/>
                    <a:pt x="669" y="176"/>
                    <a:pt x="669" y="175"/>
                  </a:cubicBezTo>
                  <a:cubicBezTo>
                    <a:pt x="672" y="172"/>
                    <a:pt x="669" y="167"/>
                    <a:pt x="672" y="165"/>
                  </a:cubicBezTo>
                  <a:cubicBezTo>
                    <a:pt x="674" y="167"/>
                    <a:pt x="674" y="166"/>
                    <a:pt x="675" y="166"/>
                  </a:cubicBezTo>
                  <a:cubicBezTo>
                    <a:pt x="675" y="162"/>
                    <a:pt x="672" y="164"/>
                    <a:pt x="672" y="163"/>
                  </a:cubicBezTo>
                  <a:cubicBezTo>
                    <a:pt x="674" y="163"/>
                    <a:pt x="674" y="163"/>
                    <a:pt x="674" y="163"/>
                  </a:cubicBezTo>
                  <a:cubicBezTo>
                    <a:pt x="674" y="161"/>
                    <a:pt x="675" y="161"/>
                    <a:pt x="675" y="160"/>
                  </a:cubicBezTo>
                  <a:cubicBezTo>
                    <a:pt x="677" y="160"/>
                    <a:pt x="677" y="162"/>
                    <a:pt x="677" y="161"/>
                  </a:cubicBezTo>
                  <a:cubicBezTo>
                    <a:pt x="678" y="158"/>
                    <a:pt x="679" y="158"/>
                    <a:pt x="678" y="158"/>
                  </a:cubicBezTo>
                  <a:cubicBezTo>
                    <a:pt x="680" y="158"/>
                    <a:pt x="680" y="158"/>
                    <a:pt x="680" y="158"/>
                  </a:cubicBezTo>
                  <a:cubicBezTo>
                    <a:pt x="680" y="155"/>
                    <a:pt x="680" y="155"/>
                    <a:pt x="680" y="155"/>
                  </a:cubicBezTo>
                  <a:cubicBezTo>
                    <a:pt x="681" y="155"/>
                    <a:pt x="681" y="155"/>
                    <a:pt x="681" y="155"/>
                  </a:cubicBezTo>
                  <a:cubicBezTo>
                    <a:pt x="681" y="154"/>
                    <a:pt x="681" y="154"/>
                    <a:pt x="681" y="154"/>
                  </a:cubicBezTo>
                  <a:cubicBezTo>
                    <a:pt x="680" y="154"/>
                    <a:pt x="680" y="154"/>
                    <a:pt x="680" y="154"/>
                  </a:cubicBezTo>
                  <a:cubicBezTo>
                    <a:pt x="680" y="153"/>
                    <a:pt x="680" y="153"/>
                    <a:pt x="680" y="153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2" y="154"/>
                    <a:pt x="682" y="154"/>
                    <a:pt x="682" y="154"/>
                  </a:cubicBezTo>
                  <a:cubicBezTo>
                    <a:pt x="685" y="154"/>
                    <a:pt x="685" y="154"/>
                    <a:pt x="686" y="154"/>
                  </a:cubicBezTo>
                  <a:cubicBezTo>
                    <a:pt x="686" y="151"/>
                    <a:pt x="686" y="150"/>
                    <a:pt x="686" y="150"/>
                  </a:cubicBezTo>
                  <a:cubicBezTo>
                    <a:pt x="687" y="150"/>
                    <a:pt x="687" y="150"/>
                    <a:pt x="687" y="150"/>
                  </a:cubicBezTo>
                  <a:cubicBezTo>
                    <a:pt x="687" y="147"/>
                    <a:pt x="687" y="141"/>
                    <a:pt x="687" y="142"/>
                  </a:cubicBezTo>
                  <a:cubicBezTo>
                    <a:pt x="688" y="142"/>
                    <a:pt x="688" y="142"/>
                    <a:pt x="688" y="142"/>
                  </a:cubicBezTo>
                  <a:cubicBezTo>
                    <a:pt x="688" y="141"/>
                    <a:pt x="688" y="141"/>
                    <a:pt x="688" y="141"/>
                  </a:cubicBezTo>
                  <a:cubicBezTo>
                    <a:pt x="689" y="141"/>
                    <a:pt x="689" y="141"/>
                    <a:pt x="689" y="141"/>
                  </a:cubicBezTo>
                  <a:cubicBezTo>
                    <a:pt x="689" y="138"/>
                    <a:pt x="689" y="138"/>
                    <a:pt x="689" y="137"/>
                  </a:cubicBezTo>
                  <a:cubicBezTo>
                    <a:pt x="688" y="137"/>
                    <a:pt x="688" y="137"/>
                    <a:pt x="688" y="137"/>
                  </a:cubicBezTo>
                  <a:cubicBezTo>
                    <a:pt x="690" y="136"/>
                    <a:pt x="689" y="136"/>
                    <a:pt x="689" y="135"/>
                  </a:cubicBezTo>
                  <a:cubicBezTo>
                    <a:pt x="691" y="135"/>
                    <a:pt x="691" y="135"/>
                    <a:pt x="691" y="135"/>
                  </a:cubicBezTo>
                  <a:cubicBezTo>
                    <a:pt x="691" y="130"/>
                    <a:pt x="691" y="130"/>
                    <a:pt x="691" y="128"/>
                  </a:cubicBezTo>
                  <a:cubicBezTo>
                    <a:pt x="695" y="128"/>
                    <a:pt x="695" y="126"/>
                    <a:pt x="696" y="127"/>
                  </a:cubicBezTo>
                  <a:cubicBezTo>
                    <a:pt x="696" y="126"/>
                    <a:pt x="696" y="126"/>
                    <a:pt x="696" y="126"/>
                  </a:cubicBezTo>
                  <a:cubicBezTo>
                    <a:pt x="697" y="126"/>
                    <a:pt x="697" y="126"/>
                    <a:pt x="697" y="126"/>
                  </a:cubicBezTo>
                  <a:cubicBezTo>
                    <a:pt x="698" y="122"/>
                    <a:pt x="696" y="122"/>
                    <a:pt x="696" y="121"/>
                  </a:cubicBezTo>
                  <a:cubicBezTo>
                    <a:pt x="702" y="123"/>
                    <a:pt x="707" y="124"/>
                    <a:pt x="710" y="123"/>
                  </a:cubicBezTo>
                  <a:cubicBezTo>
                    <a:pt x="710" y="122"/>
                    <a:pt x="710" y="122"/>
                    <a:pt x="710" y="122"/>
                  </a:cubicBezTo>
                  <a:cubicBezTo>
                    <a:pt x="709" y="122"/>
                    <a:pt x="709" y="122"/>
                    <a:pt x="709" y="122"/>
                  </a:cubicBezTo>
                  <a:cubicBezTo>
                    <a:pt x="711" y="116"/>
                    <a:pt x="710" y="111"/>
                    <a:pt x="714" y="110"/>
                  </a:cubicBezTo>
                  <a:cubicBezTo>
                    <a:pt x="720" y="115"/>
                    <a:pt x="728" y="116"/>
                    <a:pt x="732" y="114"/>
                  </a:cubicBezTo>
                  <a:cubicBezTo>
                    <a:pt x="732" y="112"/>
                    <a:pt x="732" y="112"/>
                    <a:pt x="732" y="112"/>
                  </a:cubicBezTo>
                  <a:cubicBezTo>
                    <a:pt x="736" y="113"/>
                    <a:pt x="735" y="110"/>
                    <a:pt x="735" y="110"/>
                  </a:cubicBezTo>
                  <a:cubicBezTo>
                    <a:pt x="738" y="110"/>
                    <a:pt x="737" y="110"/>
                    <a:pt x="738" y="110"/>
                  </a:cubicBezTo>
                  <a:cubicBezTo>
                    <a:pt x="739" y="104"/>
                    <a:pt x="740" y="103"/>
                    <a:pt x="740" y="101"/>
                  </a:cubicBezTo>
                  <a:cubicBezTo>
                    <a:pt x="743" y="101"/>
                    <a:pt x="744" y="101"/>
                    <a:pt x="745" y="101"/>
                  </a:cubicBezTo>
                  <a:cubicBezTo>
                    <a:pt x="745" y="99"/>
                    <a:pt x="745" y="99"/>
                    <a:pt x="745" y="99"/>
                  </a:cubicBezTo>
                  <a:cubicBezTo>
                    <a:pt x="746" y="99"/>
                    <a:pt x="746" y="99"/>
                    <a:pt x="746" y="99"/>
                  </a:cubicBezTo>
                  <a:cubicBezTo>
                    <a:pt x="746" y="97"/>
                    <a:pt x="746" y="96"/>
                    <a:pt x="746" y="96"/>
                  </a:cubicBezTo>
                  <a:cubicBezTo>
                    <a:pt x="743" y="96"/>
                    <a:pt x="744" y="94"/>
                    <a:pt x="744" y="95"/>
                  </a:cubicBezTo>
                  <a:cubicBezTo>
                    <a:pt x="745" y="95"/>
                    <a:pt x="745" y="95"/>
                    <a:pt x="745" y="95"/>
                  </a:cubicBezTo>
                  <a:cubicBezTo>
                    <a:pt x="745" y="92"/>
                    <a:pt x="742" y="91"/>
                    <a:pt x="742" y="91"/>
                  </a:cubicBezTo>
                  <a:cubicBezTo>
                    <a:pt x="745" y="92"/>
                    <a:pt x="746" y="90"/>
                    <a:pt x="746" y="90"/>
                  </a:cubicBezTo>
                  <a:cubicBezTo>
                    <a:pt x="747" y="91"/>
                    <a:pt x="747" y="91"/>
                    <a:pt x="747" y="91"/>
                  </a:cubicBezTo>
                  <a:cubicBezTo>
                    <a:pt x="747" y="88"/>
                    <a:pt x="750" y="89"/>
                    <a:pt x="750" y="89"/>
                  </a:cubicBezTo>
                  <a:cubicBezTo>
                    <a:pt x="750" y="88"/>
                    <a:pt x="750" y="88"/>
                    <a:pt x="750" y="88"/>
                  </a:cubicBezTo>
                  <a:cubicBezTo>
                    <a:pt x="752" y="87"/>
                    <a:pt x="752" y="86"/>
                    <a:pt x="753" y="86"/>
                  </a:cubicBezTo>
                  <a:cubicBezTo>
                    <a:pt x="753" y="84"/>
                    <a:pt x="753" y="84"/>
                    <a:pt x="753" y="84"/>
                  </a:cubicBezTo>
                  <a:cubicBezTo>
                    <a:pt x="754" y="84"/>
                    <a:pt x="754" y="84"/>
                    <a:pt x="754" y="84"/>
                  </a:cubicBezTo>
                  <a:cubicBezTo>
                    <a:pt x="754" y="81"/>
                    <a:pt x="754" y="81"/>
                    <a:pt x="754" y="80"/>
                  </a:cubicBezTo>
                  <a:cubicBezTo>
                    <a:pt x="755" y="80"/>
                    <a:pt x="755" y="80"/>
                    <a:pt x="755" y="80"/>
                  </a:cubicBezTo>
                  <a:cubicBezTo>
                    <a:pt x="755" y="78"/>
                    <a:pt x="755" y="78"/>
                    <a:pt x="755" y="78"/>
                  </a:cubicBezTo>
                  <a:cubicBezTo>
                    <a:pt x="757" y="78"/>
                    <a:pt x="757" y="78"/>
                    <a:pt x="757" y="78"/>
                  </a:cubicBezTo>
                  <a:cubicBezTo>
                    <a:pt x="756" y="75"/>
                    <a:pt x="755" y="75"/>
                    <a:pt x="755" y="75"/>
                  </a:cubicBezTo>
                  <a:cubicBezTo>
                    <a:pt x="752" y="75"/>
                    <a:pt x="750" y="75"/>
                    <a:pt x="750" y="75"/>
                  </a:cubicBezTo>
                  <a:cubicBezTo>
                    <a:pt x="751" y="68"/>
                    <a:pt x="754" y="65"/>
                    <a:pt x="752" y="61"/>
                  </a:cubicBezTo>
                  <a:cubicBezTo>
                    <a:pt x="749" y="61"/>
                    <a:pt x="750" y="61"/>
                    <a:pt x="750" y="61"/>
                  </a:cubicBezTo>
                  <a:cubicBezTo>
                    <a:pt x="751" y="60"/>
                    <a:pt x="751" y="60"/>
                    <a:pt x="751" y="60"/>
                  </a:cubicBezTo>
                  <a:cubicBezTo>
                    <a:pt x="750" y="60"/>
                    <a:pt x="750" y="60"/>
                    <a:pt x="750" y="60"/>
                  </a:cubicBezTo>
                  <a:cubicBezTo>
                    <a:pt x="750" y="58"/>
                    <a:pt x="750" y="58"/>
                    <a:pt x="750" y="58"/>
                  </a:cubicBezTo>
                  <a:cubicBezTo>
                    <a:pt x="747" y="58"/>
                    <a:pt x="747" y="56"/>
                    <a:pt x="747" y="57"/>
                  </a:cubicBezTo>
                  <a:cubicBezTo>
                    <a:pt x="747" y="58"/>
                    <a:pt x="747" y="58"/>
                    <a:pt x="747" y="58"/>
                  </a:cubicBezTo>
                  <a:cubicBezTo>
                    <a:pt x="746" y="58"/>
                    <a:pt x="746" y="58"/>
                    <a:pt x="746" y="58"/>
                  </a:cubicBezTo>
                  <a:cubicBezTo>
                    <a:pt x="746" y="57"/>
                    <a:pt x="746" y="57"/>
                    <a:pt x="746" y="57"/>
                  </a:cubicBezTo>
                  <a:cubicBezTo>
                    <a:pt x="747" y="57"/>
                    <a:pt x="747" y="57"/>
                    <a:pt x="747" y="57"/>
                  </a:cubicBezTo>
                  <a:cubicBezTo>
                    <a:pt x="746" y="57"/>
                    <a:pt x="746" y="57"/>
                    <a:pt x="746" y="57"/>
                  </a:cubicBezTo>
                  <a:cubicBezTo>
                    <a:pt x="746" y="56"/>
                    <a:pt x="746" y="56"/>
                    <a:pt x="746" y="56"/>
                  </a:cubicBezTo>
                  <a:cubicBezTo>
                    <a:pt x="745" y="56"/>
                    <a:pt x="745" y="56"/>
                    <a:pt x="745" y="56"/>
                  </a:cubicBezTo>
                  <a:cubicBezTo>
                    <a:pt x="745" y="53"/>
                    <a:pt x="745" y="52"/>
                    <a:pt x="745" y="52"/>
                  </a:cubicBezTo>
                  <a:cubicBezTo>
                    <a:pt x="742" y="52"/>
                    <a:pt x="743" y="52"/>
                    <a:pt x="742" y="52"/>
                  </a:cubicBezTo>
                  <a:cubicBezTo>
                    <a:pt x="742" y="53"/>
                    <a:pt x="742" y="53"/>
                    <a:pt x="742" y="53"/>
                  </a:cubicBezTo>
                  <a:cubicBezTo>
                    <a:pt x="741" y="53"/>
                    <a:pt x="741" y="53"/>
                    <a:pt x="741" y="53"/>
                  </a:cubicBezTo>
                  <a:cubicBezTo>
                    <a:pt x="741" y="52"/>
                    <a:pt x="741" y="52"/>
                    <a:pt x="741" y="52"/>
                  </a:cubicBezTo>
                  <a:cubicBezTo>
                    <a:pt x="742" y="52"/>
                    <a:pt x="742" y="52"/>
                    <a:pt x="742" y="52"/>
                  </a:cubicBezTo>
                  <a:cubicBezTo>
                    <a:pt x="741" y="52"/>
                    <a:pt x="741" y="52"/>
                    <a:pt x="741" y="52"/>
                  </a:cubicBezTo>
                  <a:cubicBezTo>
                    <a:pt x="741" y="51"/>
                    <a:pt x="741" y="51"/>
                    <a:pt x="741" y="51"/>
                  </a:cubicBezTo>
                  <a:cubicBezTo>
                    <a:pt x="739" y="53"/>
                    <a:pt x="738" y="51"/>
                    <a:pt x="738" y="52"/>
                  </a:cubicBezTo>
                  <a:cubicBezTo>
                    <a:pt x="738" y="53"/>
                    <a:pt x="738" y="53"/>
                    <a:pt x="738" y="53"/>
                  </a:cubicBezTo>
                  <a:cubicBezTo>
                    <a:pt x="739" y="53"/>
                    <a:pt x="739" y="53"/>
                    <a:pt x="739" y="53"/>
                  </a:cubicBezTo>
                  <a:cubicBezTo>
                    <a:pt x="739" y="54"/>
                    <a:pt x="739" y="54"/>
                    <a:pt x="739" y="54"/>
                  </a:cubicBezTo>
                  <a:cubicBezTo>
                    <a:pt x="735" y="54"/>
                    <a:pt x="737" y="52"/>
                    <a:pt x="737" y="52"/>
                  </a:cubicBezTo>
                  <a:cubicBezTo>
                    <a:pt x="735" y="52"/>
                    <a:pt x="735" y="52"/>
                    <a:pt x="735" y="52"/>
                  </a:cubicBezTo>
                  <a:cubicBezTo>
                    <a:pt x="735" y="53"/>
                    <a:pt x="735" y="53"/>
                    <a:pt x="735" y="53"/>
                  </a:cubicBezTo>
                  <a:cubicBezTo>
                    <a:pt x="733" y="53"/>
                    <a:pt x="733" y="53"/>
                    <a:pt x="733" y="53"/>
                  </a:cubicBezTo>
                  <a:cubicBezTo>
                    <a:pt x="733" y="54"/>
                    <a:pt x="733" y="54"/>
                    <a:pt x="733" y="54"/>
                  </a:cubicBezTo>
                  <a:cubicBezTo>
                    <a:pt x="732" y="54"/>
                    <a:pt x="732" y="54"/>
                    <a:pt x="732" y="54"/>
                  </a:cubicBezTo>
                  <a:cubicBezTo>
                    <a:pt x="732" y="56"/>
                    <a:pt x="732" y="56"/>
                    <a:pt x="732" y="56"/>
                  </a:cubicBezTo>
                  <a:cubicBezTo>
                    <a:pt x="728" y="56"/>
                    <a:pt x="728" y="59"/>
                    <a:pt x="728" y="59"/>
                  </a:cubicBezTo>
                  <a:cubicBezTo>
                    <a:pt x="725" y="59"/>
                    <a:pt x="723" y="59"/>
                    <a:pt x="722" y="59"/>
                  </a:cubicBezTo>
                  <a:cubicBezTo>
                    <a:pt x="722" y="58"/>
                    <a:pt x="722" y="58"/>
                    <a:pt x="722" y="58"/>
                  </a:cubicBezTo>
                  <a:cubicBezTo>
                    <a:pt x="719" y="58"/>
                    <a:pt x="718" y="58"/>
                    <a:pt x="718" y="58"/>
                  </a:cubicBezTo>
                  <a:cubicBezTo>
                    <a:pt x="718" y="57"/>
                    <a:pt x="718" y="57"/>
                    <a:pt x="718" y="57"/>
                  </a:cubicBezTo>
                  <a:cubicBezTo>
                    <a:pt x="719" y="57"/>
                    <a:pt x="719" y="57"/>
                    <a:pt x="719" y="57"/>
                  </a:cubicBezTo>
                  <a:cubicBezTo>
                    <a:pt x="719" y="56"/>
                    <a:pt x="719" y="56"/>
                    <a:pt x="719" y="56"/>
                  </a:cubicBezTo>
                  <a:cubicBezTo>
                    <a:pt x="718" y="56"/>
                    <a:pt x="718" y="56"/>
                    <a:pt x="718" y="56"/>
                  </a:cubicBezTo>
                  <a:cubicBezTo>
                    <a:pt x="718" y="53"/>
                    <a:pt x="718" y="53"/>
                    <a:pt x="718" y="53"/>
                  </a:cubicBezTo>
                  <a:cubicBezTo>
                    <a:pt x="716" y="53"/>
                    <a:pt x="716" y="53"/>
                    <a:pt x="716" y="53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18" y="51"/>
                    <a:pt x="718" y="51"/>
                    <a:pt x="718" y="51"/>
                  </a:cubicBezTo>
                  <a:cubicBezTo>
                    <a:pt x="716" y="51"/>
                    <a:pt x="716" y="51"/>
                    <a:pt x="716" y="51"/>
                  </a:cubicBezTo>
                  <a:cubicBezTo>
                    <a:pt x="716" y="50"/>
                    <a:pt x="716" y="50"/>
                    <a:pt x="716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714" y="47"/>
                    <a:pt x="714" y="47"/>
                    <a:pt x="714" y="47"/>
                  </a:cubicBezTo>
                  <a:cubicBezTo>
                    <a:pt x="713" y="47"/>
                    <a:pt x="713" y="47"/>
                    <a:pt x="713" y="47"/>
                  </a:cubicBezTo>
                  <a:cubicBezTo>
                    <a:pt x="713" y="46"/>
                    <a:pt x="713" y="46"/>
                    <a:pt x="713" y="46"/>
                  </a:cubicBezTo>
                  <a:cubicBezTo>
                    <a:pt x="712" y="46"/>
                    <a:pt x="712" y="46"/>
                    <a:pt x="712" y="46"/>
                  </a:cubicBezTo>
                  <a:cubicBezTo>
                    <a:pt x="714" y="44"/>
                    <a:pt x="712" y="43"/>
                    <a:pt x="713" y="42"/>
                  </a:cubicBezTo>
                  <a:cubicBezTo>
                    <a:pt x="712" y="44"/>
                    <a:pt x="712" y="44"/>
                    <a:pt x="712" y="44"/>
                  </a:cubicBezTo>
                  <a:cubicBezTo>
                    <a:pt x="712" y="42"/>
                    <a:pt x="712" y="42"/>
                    <a:pt x="712" y="42"/>
                  </a:cubicBezTo>
                  <a:cubicBezTo>
                    <a:pt x="709" y="42"/>
                    <a:pt x="709" y="41"/>
                    <a:pt x="708" y="41"/>
                  </a:cubicBezTo>
                  <a:cubicBezTo>
                    <a:pt x="708" y="42"/>
                    <a:pt x="708" y="42"/>
                    <a:pt x="708" y="42"/>
                  </a:cubicBezTo>
                  <a:cubicBezTo>
                    <a:pt x="708" y="41"/>
                    <a:pt x="708" y="41"/>
                    <a:pt x="708" y="41"/>
                  </a:cubicBezTo>
                  <a:cubicBezTo>
                    <a:pt x="707" y="41"/>
                    <a:pt x="707" y="41"/>
                    <a:pt x="707" y="41"/>
                  </a:cubicBezTo>
                  <a:cubicBezTo>
                    <a:pt x="707" y="40"/>
                    <a:pt x="707" y="40"/>
                    <a:pt x="707" y="40"/>
                  </a:cubicBezTo>
                  <a:cubicBezTo>
                    <a:pt x="706" y="40"/>
                    <a:pt x="706" y="40"/>
                    <a:pt x="706" y="40"/>
                  </a:cubicBezTo>
                  <a:cubicBezTo>
                    <a:pt x="706" y="37"/>
                    <a:pt x="706" y="38"/>
                    <a:pt x="706" y="38"/>
                  </a:cubicBezTo>
                  <a:cubicBezTo>
                    <a:pt x="703" y="38"/>
                    <a:pt x="704" y="38"/>
                    <a:pt x="703" y="38"/>
                  </a:cubicBezTo>
                  <a:cubicBezTo>
                    <a:pt x="703" y="35"/>
                    <a:pt x="703" y="36"/>
                    <a:pt x="703" y="35"/>
                  </a:cubicBezTo>
                  <a:cubicBezTo>
                    <a:pt x="700" y="36"/>
                    <a:pt x="700" y="37"/>
                    <a:pt x="700" y="37"/>
                  </a:cubicBezTo>
                  <a:cubicBezTo>
                    <a:pt x="700" y="38"/>
                    <a:pt x="700" y="38"/>
                    <a:pt x="700" y="38"/>
                  </a:cubicBezTo>
                  <a:cubicBezTo>
                    <a:pt x="696" y="38"/>
                    <a:pt x="696" y="36"/>
                    <a:pt x="695" y="37"/>
                  </a:cubicBezTo>
                  <a:cubicBezTo>
                    <a:pt x="695" y="38"/>
                    <a:pt x="695" y="38"/>
                    <a:pt x="695" y="38"/>
                  </a:cubicBezTo>
                  <a:cubicBezTo>
                    <a:pt x="694" y="38"/>
                    <a:pt x="694" y="38"/>
                    <a:pt x="694" y="38"/>
                  </a:cubicBezTo>
                  <a:cubicBezTo>
                    <a:pt x="694" y="37"/>
                    <a:pt x="694" y="37"/>
                    <a:pt x="694" y="37"/>
                  </a:cubicBezTo>
                  <a:cubicBezTo>
                    <a:pt x="694" y="38"/>
                    <a:pt x="694" y="38"/>
                    <a:pt x="694" y="38"/>
                  </a:cubicBezTo>
                  <a:cubicBezTo>
                    <a:pt x="691" y="38"/>
                    <a:pt x="692" y="38"/>
                    <a:pt x="691" y="38"/>
                  </a:cubicBezTo>
                  <a:cubicBezTo>
                    <a:pt x="692" y="40"/>
                    <a:pt x="690" y="40"/>
                    <a:pt x="690" y="40"/>
                  </a:cubicBezTo>
                  <a:cubicBezTo>
                    <a:pt x="688" y="37"/>
                    <a:pt x="685" y="34"/>
                    <a:pt x="684" y="34"/>
                  </a:cubicBezTo>
                  <a:cubicBezTo>
                    <a:pt x="684" y="31"/>
                    <a:pt x="684" y="32"/>
                    <a:pt x="684" y="32"/>
                  </a:cubicBezTo>
                  <a:cubicBezTo>
                    <a:pt x="683" y="32"/>
                    <a:pt x="683" y="32"/>
                    <a:pt x="683" y="32"/>
                  </a:cubicBezTo>
                  <a:cubicBezTo>
                    <a:pt x="684" y="31"/>
                    <a:pt x="684" y="31"/>
                    <a:pt x="684" y="31"/>
                  </a:cubicBezTo>
                  <a:cubicBezTo>
                    <a:pt x="683" y="31"/>
                    <a:pt x="683" y="31"/>
                    <a:pt x="683" y="31"/>
                  </a:cubicBezTo>
                  <a:cubicBezTo>
                    <a:pt x="683" y="29"/>
                    <a:pt x="683" y="29"/>
                    <a:pt x="683" y="29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2" y="28"/>
                    <a:pt x="682" y="28"/>
                    <a:pt x="682" y="28"/>
                  </a:cubicBezTo>
                  <a:cubicBezTo>
                    <a:pt x="681" y="28"/>
                    <a:pt x="681" y="28"/>
                    <a:pt x="681" y="28"/>
                  </a:cubicBezTo>
                  <a:cubicBezTo>
                    <a:pt x="681" y="27"/>
                    <a:pt x="681" y="27"/>
                    <a:pt x="681" y="27"/>
                  </a:cubicBezTo>
                  <a:cubicBezTo>
                    <a:pt x="680" y="27"/>
                    <a:pt x="680" y="27"/>
                    <a:pt x="680" y="27"/>
                  </a:cubicBezTo>
                  <a:cubicBezTo>
                    <a:pt x="680" y="24"/>
                    <a:pt x="681" y="24"/>
                    <a:pt x="681" y="24"/>
                  </a:cubicBezTo>
                  <a:cubicBezTo>
                    <a:pt x="680" y="24"/>
                    <a:pt x="680" y="24"/>
                    <a:pt x="680" y="24"/>
                  </a:cubicBezTo>
                  <a:cubicBezTo>
                    <a:pt x="680" y="22"/>
                    <a:pt x="680" y="22"/>
                    <a:pt x="680" y="22"/>
                  </a:cubicBezTo>
                  <a:cubicBezTo>
                    <a:pt x="677" y="22"/>
                    <a:pt x="675" y="22"/>
                    <a:pt x="675" y="22"/>
                  </a:cubicBezTo>
                  <a:cubicBezTo>
                    <a:pt x="675" y="21"/>
                    <a:pt x="675" y="21"/>
                    <a:pt x="675" y="21"/>
                  </a:cubicBezTo>
                  <a:cubicBezTo>
                    <a:pt x="674" y="22"/>
                    <a:pt x="674" y="22"/>
                    <a:pt x="674" y="22"/>
                  </a:cubicBezTo>
                  <a:cubicBezTo>
                    <a:pt x="674" y="21"/>
                    <a:pt x="674" y="21"/>
                    <a:pt x="674" y="21"/>
                  </a:cubicBezTo>
                  <a:cubicBezTo>
                    <a:pt x="672" y="21"/>
                    <a:pt x="672" y="21"/>
                    <a:pt x="672" y="21"/>
                  </a:cubicBezTo>
                  <a:cubicBezTo>
                    <a:pt x="671" y="19"/>
                    <a:pt x="671" y="19"/>
                    <a:pt x="671" y="19"/>
                  </a:cubicBezTo>
                  <a:cubicBezTo>
                    <a:pt x="670" y="19"/>
                    <a:pt x="670" y="19"/>
                    <a:pt x="670" y="19"/>
                  </a:cubicBezTo>
                  <a:cubicBezTo>
                    <a:pt x="671" y="15"/>
                    <a:pt x="673" y="15"/>
                    <a:pt x="672" y="13"/>
                  </a:cubicBezTo>
                  <a:cubicBezTo>
                    <a:pt x="670" y="12"/>
                    <a:pt x="669" y="14"/>
                    <a:pt x="669" y="14"/>
                  </a:cubicBezTo>
                  <a:cubicBezTo>
                    <a:pt x="668" y="12"/>
                    <a:pt x="667" y="13"/>
                    <a:pt x="667" y="13"/>
                  </a:cubicBezTo>
                  <a:cubicBezTo>
                    <a:pt x="667" y="12"/>
                    <a:pt x="667" y="12"/>
                    <a:pt x="667" y="12"/>
                  </a:cubicBezTo>
                  <a:cubicBezTo>
                    <a:pt x="664" y="12"/>
                    <a:pt x="664" y="12"/>
                    <a:pt x="664" y="12"/>
                  </a:cubicBezTo>
                  <a:cubicBezTo>
                    <a:pt x="664" y="13"/>
                    <a:pt x="664" y="13"/>
                    <a:pt x="664" y="13"/>
                  </a:cubicBezTo>
                  <a:cubicBezTo>
                    <a:pt x="663" y="13"/>
                    <a:pt x="663" y="13"/>
                    <a:pt x="663" y="13"/>
                  </a:cubicBezTo>
                  <a:cubicBezTo>
                    <a:pt x="663" y="14"/>
                    <a:pt x="663" y="14"/>
                    <a:pt x="663" y="14"/>
                  </a:cubicBezTo>
                  <a:cubicBezTo>
                    <a:pt x="660" y="15"/>
                    <a:pt x="660" y="16"/>
                    <a:pt x="659" y="15"/>
                  </a:cubicBezTo>
                  <a:cubicBezTo>
                    <a:pt x="659" y="18"/>
                    <a:pt x="659" y="19"/>
                    <a:pt x="659" y="19"/>
                  </a:cubicBezTo>
                  <a:cubicBezTo>
                    <a:pt x="657" y="19"/>
                    <a:pt x="657" y="19"/>
                    <a:pt x="657" y="19"/>
                  </a:cubicBezTo>
                  <a:cubicBezTo>
                    <a:pt x="657" y="20"/>
                    <a:pt x="657" y="20"/>
                    <a:pt x="657" y="20"/>
                  </a:cubicBezTo>
                  <a:cubicBezTo>
                    <a:pt x="658" y="20"/>
                    <a:pt x="658" y="20"/>
                    <a:pt x="658" y="20"/>
                  </a:cubicBezTo>
                  <a:cubicBezTo>
                    <a:pt x="658" y="21"/>
                    <a:pt x="658" y="21"/>
                    <a:pt x="658" y="21"/>
                  </a:cubicBezTo>
                  <a:cubicBezTo>
                    <a:pt x="657" y="21"/>
                    <a:pt x="657" y="21"/>
                    <a:pt x="657" y="21"/>
                  </a:cubicBezTo>
                  <a:cubicBezTo>
                    <a:pt x="657" y="22"/>
                    <a:pt x="657" y="22"/>
                    <a:pt x="657" y="22"/>
                  </a:cubicBezTo>
                  <a:cubicBezTo>
                    <a:pt x="656" y="21"/>
                    <a:pt x="656" y="21"/>
                    <a:pt x="656" y="21"/>
                  </a:cubicBezTo>
                  <a:cubicBezTo>
                    <a:pt x="656" y="22"/>
                    <a:pt x="656" y="22"/>
                    <a:pt x="656" y="22"/>
                  </a:cubicBezTo>
                  <a:cubicBezTo>
                    <a:pt x="653" y="23"/>
                    <a:pt x="654" y="21"/>
                    <a:pt x="653" y="21"/>
                  </a:cubicBezTo>
                  <a:cubicBezTo>
                    <a:pt x="653" y="24"/>
                    <a:pt x="653" y="23"/>
                    <a:pt x="653" y="24"/>
                  </a:cubicBezTo>
                  <a:cubicBezTo>
                    <a:pt x="652" y="24"/>
                    <a:pt x="652" y="24"/>
                    <a:pt x="652" y="24"/>
                  </a:cubicBezTo>
                  <a:cubicBezTo>
                    <a:pt x="652" y="21"/>
                    <a:pt x="652" y="21"/>
                    <a:pt x="652" y="21"/>
                  </a:cubicBezTo>
                  <a:cubicBezTo>
                    <a:pt x="651" y="21"/>
                    <a:pt x="651" y="21"/>
                    <a:pt x="651" y="21"/>
                  </a:cubicBezTo>
                  <a:cubicBezTo>
                    <a:pt x="651" y="22"/>
                    <a:pt x="651" y="22"/>
                    <a:pt x="651" y="22"/>
                  </a:cubicBezTo>
                  <a:cubicBezTo>
                    <a:pt x="650" y="22"/>
                    <a:pt x="650" y="22"/>
                    <a:pt x="650" y="22"/>
                  </a:cubicBezTo>
                  <a:cubicBezTo>
                    <a:pt x="650" y="24"/>
                    <a:pt x="650" y="24"/>
                    <a:pt x="650" y="24"/>
                  </a:cubicBezTo>
                  <a:cubicBezTo>
                    <a:pt x="648" y="21"/>
                    <a:pt x="647" y="23"/>
                    <a:pt x="646" y="22"/>
                  </a:cubicBezTo>
                  <a:cubicBezTo>
                    <a:pt x="646" y="21"/>
                    <a:pt x="646" y="21"/>
                    <a:pt x="646" y="21"/>
                  </a:cubicBezTo>
                  <a:cubicBezTo>
                    <a:pt x="645" y="21"/>
                    <a:pt x="645" y="21"/>
                    <a:pt x="645" y="21"/>
                  </a:cubicBezTo>
                  <a:cubicBezTo>
                    <a:pt x="645" y="22"/>
                    <a:pt x="645" y="22"/>
                    <a:pt x="645" y="22"/>
                  </a:cubicBezTo>
                  <a:cubicBezTo>
                    <a:pt x="644" y="22"/>
                    <a:pt x="644" y="22"/>
                    <a:pt x="644" y="22"/>
                  </a:cubicBezTo>
                  <a:cubicBezTo>
                    <a:pt x="644" y="24"/>
                    <a:pt x="644" y="24"/>
                    <a:pt x="644" y="24"/>
                  </a:cubicBezTo>
                  <a:cubicBezTo>
                    <a:pt x="641" y="24"/>
                    <a:pt x="642" y="24"/>
                    <a:pt x="642" y="24"/>
                  </a:cubicBezTo>
                  <a:cubicBezTo>
                    <a:pt x="642" y="25"/>
                    <a:pt x="642" y="25"/>
                    <a:pt x="642" y="25"/>
                  </a:cubicBezTo>
                  <a:cubicBezTo>
                    <a:pt x="642" y="24"/>
                    <a:pt x="642" y="24"/>
                    <a:pt x="642" y="24"/>
                  </a:cubicBezTo>
                  <a:cubicBezTo>
                    <a:pt x="640" y="24"/>
                    <a:pt x="640" y="24"/>
                    <a:pt x="640" y="24"/>
                  </a:cubicBezTo>
                  <a:cubicBezTo>
                    <a:pt x="640" y="25"/>
                    <a:pt x="640" y="25"/>
                    <a:pt x="640" y="25"/>
                  </a:cubicBezTo>
                  <a:cubicBezTo>
                    <a:pt x="639" y="24"/>
                    <a:pt x="639" y="24"/>
                    <a:pt x="639" y="24"/>
                  </a:cubicBezTo>
                  <a:cubicBezTo>
                    <a:pt x="639" y="25"/>
                    <a:pt x="639" y="25"/>
                    <a:pt x="639" y="25"/>
                  </a:cubicBezTo>
                  <a:cubicBezTo>
                    <a:pt x="637" y="25"/>
                    <a:pt x="637" y="25"/>
                    <a:pt x="637" y="25"/>
                  </a:cubicBezTo>
                  <a:cubicBezTo>
                    <a:pt x="637" y="26"/>
                    <a:pt x="637" y="26"/>
                    <a:pt x="637" y="26"/>
                  </a:cubicBezTo>
                  <a:cubicBezTo>
                    <a:pt x="636" y="26"/>
                    <a:pt x="636" y="26"/>
                    <a:pt x="636" y="26"/>
                  </a:cubicBezTo>
                  <a:cubicBezTo>
                    <a:pt x="636" y="27"/>
                    <a:pt x="636" y="27"/>
                    <a:pt x="636" y="27"/>
                  </a:cubicBezTo>
                  <a:cubicBezTo>
                    <a:pt x="636" y="26"/>
                    <a:pt x="636" y="26"/>
                    <a:pt x="636" y="26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6" y="27"/>
                    <a:pt x="636" y="27"/>
                    <a:pt x="636" y="27"/>
                  </a:cubicBezTo>
                  <a:cubicBezTo>
                    <a:pt x="636" y="28"/>
                    <a:pt x="636" y="28"/>
                    <a:pt x="636" y="28"/>
                  </a:cubicBezTo>
                  <a:cubicBezTo>
                    <a:pt x="633" y="28"/>
                    <a:pt x="634" y="27"/>
                    <a:pt x="633" y="27"/>
                  </a:cubicBezTo>
                  <a:cubicBezTo>
                    <a:pt x="632" y="28"/>
                    <a:pt x="632" y="28"/>
                    <a:pt x="632" y="28"/>
                  </a:cubicBezTo>
                  <a:cubicBezTo>
                    <a:pt x="632" y="27"/>
                    <a:pt x="632" y="27"/>
                    <a:pt x="632" y="27"/>
                  </a:cubicBezTo>
                  <a:cubicBezTo>
                    <a:pt x="632" y="28"/>
                    <a:pt x="632" y="28"/>
                    <a:pt x="632" y="28"/>
                  </a:cubicBezTo>
                  <a:cubicBezTo>
                    <a:pt x="631" y="28"/>
                    <a:pt x="631" y="28"/>
                    <a:pt x="631" y="28"/>
                  </a:cubicBezTo>
                  <a:cubicBezTo>
                    <a:pt x="631" y="27"/>
                    <a:pt x="631" y="27"/>
                    <a:pt x="631" y="27"/>
                  </a:cubicBezTo>
                  <a:cubicBezTo>
                    <a:pt x="631" y="28"/>
                    <a:pt x="631" y="28"/>
                    <a:pt x="631" y="28"/>
                  </a:cubicBezTo>
                  <a:cubicBezTo>
                    <a:pt x="630" y="28"/>
                    <a:pt x="630" y="28"/>
                    <a:pt x="630" y="28"/>
                  </a:cubicBezTo>
                  <a:cubicBezTo>
                    <a:pt x="631" y="28"/>
                    <a:pt x="631" y="28"/>
                    <a:pt x="631" y="28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0" y="29"/>
                    <a:pt x="630" y="29"/>
                    <a:pt x="630" y="29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0" y="28"/>
                    <a:pt x="630" y="28"/>
                    <a:pt x="630" y="28"/>
                  </a:cubicBezTo>
                  <a:cubicBezTo>
                    <a:pt x="630" y="31"/>
                    <a:pt x="630" y="30"/>
                    <a:pt x="630" y="31"/>
                  </a:cubicBezTo>
                  <a:cubicBezTo>
                    <a:pt x="630" y="29"/>
                    <a:pt x="630" y="29"/>
                    <a:pt x="630" y="29"/>
                  </a:cubicBezTo>
                  <a:cubicBezTo>
                    <a:pt x="629" y="29"/>
                    <a:pt x="629" y="29"/>
                    <a:pt x="629" y="29"/>
                  </a:cubicBezTo>
                  <a:cubicBezTo>
                    <a:pt x="629" y="31"/>
                    <a:pt x="629" y="31"/>
                    <a:pt x="629" y="31"/>
                  </a:cubicBezTo>
                  <a:cubicBezTo>
                    <a:pt x="629" y="29"/>
                    <a:pt x="629" y="29"/>
                    <a:pt x="629" y="29"/>
                  </a:cubicBezTo>
                  <a:cubicBezTo>
                    <a:pt x="627" y="29"/>
                    <a:pt x="627" y="29"/>
                    <a:pt x="627" y="29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6" y="30"/>
                    <a:pt x="626" y="29"/>
                    <a:pt x="625" y="29"/>
                  </a:cubicBezTo>
                  <a:cubicBezTo>
                    <a:pt x="625" y="33"/>
                    <a:pt x="625" y="34"/>
                    <a:pt x="625" y="35"/>
                  </a:cubicBezTo>
                  <a:cubicBezTo>
                    <a:pt x="624" y="35"/>
                    <a:pt x="624" y="35"/>
                    <a:pt x="624" y="35"/>
                  </a:cubicBezTo>
                  <a:cubicBezTo>
                    <a:pt x="624" y="34"/>
                    <a:pt x="624" y="34"/>
                    <a:pt x="624" y="34"/>
                  </a:cubicBezTo>
                  <a:cubicBezTo>
                    <a:pt x="619" y="34"/>
                    <a:pt x="615" y="34"/>
                    <a:pt x="612" y="34"/>
                  </a:cubicBezTo>
                  <a:cubicBezTo>
                    <a:pt x="612" y="33"/>
                    <a:pt x="612" y="33"/>
                    <a:pt x="612" y="33"/>
                  </a:cubicBezTo>
                  <a:cubicBezTo>
                    <a:pt x="611" y="33"/>
                    <a:pt x="611" y="33"/>
                    <a:pt x="611" y="33"/>
                  </a:cubicBezTo>
                  <a:cubicBezTo>
                    <a:pt x="612" y="32"/>
                    <a:pt x="612" y="32"/>
                    <a:pt x="612" y="32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1" y="31"/>
                    <a:pt x="611" y="31"/>
                    <a:pt x="611" y="31"/>
                  </a:cubicBezTo>
                  <a:cubicBezTo>
                    <a:pt x="611" y="32"/>
                    <a:pt x="611" y="32"/>
                    <a:pt x="611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29"/>
                    <a:pt x="610" y="30"/>
                    <a:pt x="610" y="29"/>
                  </a:cubicBezTo>
                  <a:cubicBezTo>
                    <a:pt x="607" y="29"/>
                    <a:pt x="606" y="28"/>
                    <a:pt x="605" y="28"/>
                  </a:cubicBezTo>
                  <a:cubicBezTo>
                    <a:pt x="606" y="24"/>
                    <a:pt x="601" y="21"/>
                    <a:pt x="602" y="20"/>
                  </a:cubicBezTo>
                  <a:cubicBezTo>
                    <a:pt x="601" y="20"/>
                    <a:pt x="601" y="20"/>
                    <a:pt x="601" y="20"/>
                  </a:cubicBezTo>
                  <a:cubicBezTo>
                    <a:pt x="601" y="19"/>
                    <a:pt x="601" y="19"/>
                    <a:pt x="601" y="19"/>
                  </a:cubicBezTo>
                  <a:cubicBezTo>
                    <a:pt x="600" y="19"/>
                    <a:pt x="600" y="19"/>
                    <a:pt x="600" y="19"/>
                  </a:cubicBezTo>
                  <a:cubicBezTo>
                    <a:pt x="600" y="18"/>
                    <a:pt x="600" y="18"/>
                    <a:pt x="600" y="18"/>
                  </a:cubicBezTo>
                  <a:cubicBezTo>
                    <a:pt x="599" y="18"/>
                    <a:pt x="599" y="18"/>
                    <a:pt x="599" y="18"/>
                  </a:cubicBezTo>
                  <a:cubicBezTo>
                    <a:pt x="598" y="14"/>
                    <a:pt x="598" y="13"/>
                    <a:pt x="598" y="12"/>
                  </a:cubicBezTo>
                  <a:cubicBezTo>
                    <a:pt x="597" y="12"/>
                    <a:pt x="597" y="12"/>
                    <a:pt x="597" y="12"/>
                  </a:cubicBezTo>
                  <a:cubicBezTo>
                    <a:pt x="597" y="9"/>
                    <a:pt x="597" y="10"/>
                    <a:pt x="597" y="9"/>
                  </a:cubicBezTo>
                  <a:cubicBezTo>
                    <a:pt x="593" y="9"/>
                    <a:pt x="592" y="11"/>
                    <a:pt x="591" y="10"/>
                  </a:cubicBezTo>
                  <a:cubicBezTo>
                    <a:pt x="591" y="9"/>
                    <a:pt x="591" y="9"/>
                    <a:pt x="591" y="9"/>
                  </a:cubicBezTo>
                  <a:cubicBezTo>
                    <a:pt x="589" y="9"/>
                    <a:pt x="589" y="9"/>
                    <a:pt x="589" y="9"/>
                  </a:cubicBezTo>
                  <a:cubicBezTo>
                    <a:pt x="589" y="10"/>
                    <a:pt x="589" y="10"/>
                    <a:pt x="589" y="10"/>
                  </a:cubicBezTo>
                  <a:cubicBezTo>
                    <a:pt x="588" y="10"/>
                    <a:pt x="588" y="10"/>
                    <a:pt x="588" y="10"/>
                  </a:cubicBezTo>
                  <a:cubicBezTo>
                    <a:pt x="588" y="9"/>
                    <a:pt x="588" y="9"/>
                    <a:pt x="588" y="9"/>
                  </a:cubicBezTo>
                  <a:cubicBezTo>
                    <a:pt x="585" y="9"/>
                    <a:pt x="586" y="9"/>
                    <a:pt x="586" y="9"/>
                  </a:cubicBezTo>
                  <a:cubicBezTo>
                    <a:pt x="586" y="7"/>
                    <a:pt x="586" y="7"/>
                    <a:pt x="586" y="7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85" y="4"/>
                    <a:pt x="585" y="5"/>
                    <a:pt x="585" y="5"/>
                  </a:cubicBezTo>
                  <a:cubicBezTo>
                    <a:pt x="584" y="5"/>
                    <a:pt x="584" y="5"/>
                    <a:pt x="584" y="5"/>
                  </a:cubicBezTo>
                  <a:cubicBezTo>
                    <a:pt x="584" y="3"/>
                    <a:pt x="584" y="3"/>
                    <a:pt x="584" y="3"/>
                  </a:cubicBezTo>
                  <a:cubicBezTo>
                    <a:pt x="582" y="3"/>
                    <a:pt x="582" y="3"/>
                    <a:pt x="582" y="3"/>
                  </a:cubicBezTo>
                  <a:cubicBezTo>
                    <a:pt x="584" y="3"/>
                    <a:pt x="584" y="3"/>
                    <a:pt x="584" y="3"/>
                  </a:cubicBezTo>
                  <a:cubicBezTo>
                    <a:pt x="582" y="3"/>
                    <a:pt x="582" y="3"/>
                    <a:pt x="582" y="3"/>
                  </a:cubicBezTo>
                  <a:cubicBezTo>
                    <a:pt x="582" y="2"/>
                    <a:pt x="582" y="2"/>
                    <a:pt x="582" y="2"/>
                  </a:cubicBezTo>
                  <a:cubicBezTo>
                    <a:pt x="581" y="2"/>
                    <a:pt x="581" y="2"/>
                    <a:pt x="581" y="2"/>
                  </a:cubicBezTo>
                  <a:cubicBezTo>
                    <a:pt x="581" y="3"/>
                    <a:pt x="581" y="3"/>
                    <a:pt x="581" y="3"/>
                  </a:cubicBezTo>
                  <a:cubicBezTo>
                    <a:pt x="580" y="3"/>
                    <a:pt x="580" y="3"/>
                    <a:pt x="580" y="3"/>
                  </a:cubicBezTo>
                  <a:cubicBezTo>
                    <a:pt x="580" y="2"/>
                    <a:pt x="580" y="2"/>
                    <a:pt x="580" y="2"/>
                  </a:cubicBezTo>
                  <a:cubicBezTo>
                    <a:pt x="579" y="2"/>
                    <a:pt x="579" y="2"/>
                    <a:pt x="579" y="2"/>
                  </a:cubicBezTo>
                  <a:cubicBezTo>
                    <a:pt x="579" y="1"/>
                    <a:pt x="579" y="1"/>
                    <a:pt x="579" y="1"/>
                  </a:cubicBezTo>
                  <a:cubicBezTo>
                    <a:pt x="576" y="1"/>
                    <a:pt x="575" y="1"/>
                    <a:pt x="575" y="1"/>
                  </a:cubicBezTo>
                  <a:cubicBezTo>
                    <a:pt x="575" y="0"/>
                    <a:pt x="575" y="0"/>
                    <a:pt x="575" y="0"/>
                  </a:cubicBezTo>
                  <a:cubicBezTo>
                    <a:pt x="572" y="0"/>
                    <a:pt x="573" y="0"/>
                    <a:pt x="573" y="0"/>
                  </a:cubicBezTo>
                  <a:cubicBezTo>
                    <a:pt x="573" y="3"/>
                    <a:pt x="573" y="4"/>
                    <a:pt x="573" y="5"/>
                  </a:cubicBezTo>
                  <a:cubicBezTo>
                    <a:pt x="570" y="5"/>
                    <a:pt x="571" y="3"/>
                    <a:pt x="570" y="3"/>
                  </a:cubicBezTo>
                  <a:cubicBezTo>
                    <a:pt x="568" y="6"/>
                    <a:pt x="566" y="4"/>
                    <a:pt x="565" y="5"/>
                  </a:cubicBezTo>
                  <a:cubicBezTo>
                    <a:pt x="565" y="6"/>
                    <a:pt x="565" y="6"/>
                    <a:pt x="565" y="6"/>
                  </a:cubicBezTo>
                  <a:cubicBezTo>
                    <a:pt x="562" y="6"/>
                    <a:pt x="562" y="6"/>
                    <a:pt x="562" y="6"/>
                  </a:cubicBezTo>
                  <a:cubicBezTo>
                    <a:pt x="563" y="7"/>
                    <a:pt x="563" y="7"/>
                    <a:pt x="563" y="7"/>
                  </a:cubicBezTo>
                  <a:cubicBezTo>
                    <a:pt x="561" y="7"/>
                    <a:pt x="561" y="7"/>
                    <a:pt x="561" y="7"/>
                  </a:cubicBezTo>
                  <a:cubicBezTo>
                    <a:pt x="562" y="7"/>
                    <a:pt x="562" y="7"/>
                    <a:pt x="562" y="7"/>
                  </a:cubicBezTo>
                  <a:cubicBezTo>
                    <a:pt x="562" y="10"/>
                    <a:pt x="562" y="9"/>
                    <a:pt x="562" y="9"/>
                  </a:cubicBezTo>
                  <a:cubicBezTo>
                    <a:pt x="561" y="9"/>
                    <a:pt x="561" y="9"/>
                    <a:pt x="561" y="9"/>
                  </a:cubicBezTo>
                  <a:cubicBezTo>
                    <a:pt x="562" y="9"/>
                    <a:pt x="562" y="9"/>
                    <a:pt x="562" y="9"/>
                  </a:cubicBezTo>
                  <a:cubicBezTo>
                    <a:pt x="562" y="12"/>
                    <a:pt x="561" y="11"/>
                    <a:pt x="561" y="12"/>
                  </a:cubicBezTo>
                  <a:cubicBezTo>
                    <a:pt x="562" y="12"/>
                    <a:pt x="562" y="12"/>
                    <a:pt x="562" y="12"/>
                  </a:cubicBezTo>
                  <a:cubicBezTo>
                    <a:pt x="559" y="12"/>
                    <a:pt x="560" y="12"/>
                    <a:pt x="560" y="12"/>
                  </a:cubicBezTo>
                  <a:cubicBezTo>
                    <a:pt x="560" y="13"/>
                    <a:pt x="560" y="13"/>
                    <a:pt x="560" y="13"/>
                  </a:cubicBezTo>
                  <a:cubicBezTo>
                    <a:pt x="557" y="13"/>
                    <a:pt x="558" y="11"/>
                    <a:pt x="557" y="12"/>
                  </a:cubicBezTo>
                  <a:cubicBezTo>
                    <a:pt x="556" y="13"/>
                    <a:pt x="556" y="13"/>
                    <a:pt x="556" y="13"/>
                  </a:cubicBezTo>
                  <a:cubicBezTo>
                    <a:pt x="556" y="12"/>
                    <a:pt x="556" y="12"/>
                    <a:pt x="556" y="12"/>
                  </a:cubicBezTo>
                  <a:cubicBezTo>
                    <a:pt x="554" y="12"/>
                    <a:pt x="554" y="12"/>
                    <a:pt x="554" y="12"/>
                  </a:cubicBezTo>
                  <a:cubicBezTo>
                    <a:pt x="554" y="10"/>
                    <a:pt x="554" y="10"/>
                    <a:pt x="554" y="10"/>
                  </a:cubicBezTo>
                  <a:cubicBezTo>
                    <a:pt x="553" y="10"/>
                    <a:pt x="553" y="10"/>
                    <a:pt x="553" y="10"/>
                  </a:cubicBezTo>
                  <a:cubicBezTo>
                    <a:pt x="553" y="12"/>
                    <a:pt x="553" y="12"/>
                    <a:pt x="553" y="12"/>
                  </a:cubicBezTo>
                  <a:cubicBezTo>
                    <a:pt x="550" y="11"/>
                    <a:pt x="551" y="13"/>
                    <a:pt x="550" y="13"/>
                  </a:cubicBezTo>
                  <a:cubicBezTo>
                    <a:pt x="550" y="12"/>
                    <a:pt x="550" y="12"/>
                    <a:pt x="550" y="12"/>
                  </a:cubicBezTo>
                  <a:cubicBezTo>
                    <a:pt x="550" y="13"/>
                    <a:pt x="550" y="13"/>
                    <a:pt x="550" y="13"/>
                  </a:cubicBezTo>
                  <a:cubicBezTo>
                    <a:pt x="549" y="13"/>
                    <a:pt x="549" y="13"/>
                    <a:pt x="549" y="13"/>
                  </a:cubicBezTo>
                  <a:cubicBezTo>
                    <a:pt x="549" y="14"/>
                    <a:pt x="549" y="14"/>
                    <a:pt x="549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48" y="15"/>
                    <a:pt x="548" y="15"/>
                    <a:pt x="548" y="15"/>
                  </a:cubicBezTo>
                  <a:cubicBezTo>
                    <a:pt x="545" y="15"/>
                    <a:pt x="545" y="15"/>
                    <a:pt x="544" y="15"/>
                  </a:cubicBezTo>
                  <a:cubicBezTo>
                    <a:pt x="544" y="16"/>
                    <a:pt x="544" y="16"/>
                    <a:pt x="544" y="16"/>
                  </a:cubicBezTo>
                  <a:cubicBezTo>
                    <a:pt x="543" y="16"/>
                    <a:pt x="543" y="16"/>
                    <a:pt x="543" y="16"/>
                  </a:cubicBezTo>
                  <a:cubicBezTo>
                    <a:pt x="543" y="19"/>
                    <a:pt x="543" y="18"/>
                    <a:pt x="543" y="19"/>
                  </a:cubicBezTo>
                  <a:cubicBezTo>
                    <a:pt x="542" y="19"/>
                    <a:pt x="542" y="19"/>
                    <a:pt x="542" y="19"/>
                  </a:cubicBezTo>
                  <a:cubicBezTo>
                    <a:pt x="542" y="22"/>
                    <a:pt x="539" y="21"/>
                    <a:pt x="540" y="21"/>
                  </a:cubicBezTo>
                  <a:cubicBezTo>
                    <a:pt x="540" y="20"/>
                    <a:pt x="540" y="20"/>
                    <a:pt x="540" y="20"/>
                  </a:cubicBezTo>
                  <a:cubicBezTo>
                    <a:pt x="538" y="20"/>
                    <a:pt x="538" y="20"/>
                    <a:pt x="538" y="20"/>
                  </a:cubicBezTo>
                  <a:cubicBezTo>
                    <a:pt x="538" y="17"/>
                    <a:pt x="538" y="18"/>
                    <a:pt x="538" y="18"/>
                  </a:cubicBezTo>
                  <a:cubicBezTo>
                    <a:pt x="537" y="18"/>
                    <a:pt x="537" y="18"/>
                    <a:pt x="537" y="18"/>
                  </a:cubicBezTo>
                  <a:cubicBezTo>
                    <a:pt x="537" y="16"/>
                    <a:pt x="537" y="16"/>
                    <a:pt x="537" y="16"/>
                  </a:cubicBezTo>
                  <a:cubicBezTo>
                    <a:pt x="534" y="16"/>
                    <a:pt x="531" y="16"/>
                    <a:pt x="530" y="16"/>
                  </a:cubicBezTo>
                  <a:cubicBezTo>
                    <a:pt x="530" y="15"/>
                    <a:pt x="530" y="15"/>
                    <a:pt x="530" y="15"/>
                  </a:cubicBezTo>
                  <a:cubicBezTo>
                    <a:pt x="529" y="15"/>
                    <a:pt x="529" y="15"/>
                    <a:pt x="529" y="15"/>
                  </a:cubicBezTo>
                  <a:cubicBezTo>
                    <a:pt x="529" y="16"/>
                    <a:pt x="529" y="16"/>
                    <a:pt x="529" y="16"/>
                  </a:cubicBezTo>
                  <a:cubicBezTo>
                    <a:pt x="529" y="15"/>
                    <a:pt x="529" y="15"/>
                    <a:pt x="529" y="15"/>
                  </a:cubicBezTo>
                  <a:cubicBezTo>
                    <a:pt x="528" y="15"/>
                    <a:pt x="528" y="15"/>
                    <a:pt x="528" y="15"/>
                  </a:cubicBezTo>
                  <a:cubicBezTo>
                    <a:pt x="528" y="16"/>
                    <a:pt x="528" y="16"/>
                    <a:pt x="528" y="16"/>
                  </a:cubicBezTo>
                  <a:cubicBezTo>
                    <a:pt x="524" y="16"/>
                    <a:pt x="526" y="19"/>
                    <a:pt x="525" y="19"/>
                  </a:cubicBezTo>
                  <a:cubicBezTo>
                    <a:pt x="524" y="19"/>
                    <a:pt x="524" y="19"/>
                    <a:pt x="524" y="19"/>
                  </a:cubicBezTo>
                  <a:cubicBezTo>
                    <a:pt x="524" y="18"/>
                    <a:pt x="524" y="18"/>
                    <a:pt x="524" y="18"/>
                  </a:cubicBezTo>
                  <a:cubicBezTo>
                    <a:pt x="523" y="19"/>
                    <a:pt x="522" y="19"/>
                    <a:pt x="522" y="19"/>
                  </a:cubicBezTo>
                  <a:cubicBezTo>
                    <a:pt x="522" y="16"/>
                    <a:pt x="522" y="17"/>
                    <a:pt x="522" y="16"/>
                  </a:cubicBezTo>
                  <a:cubicBezTo>
                    <a:pt x="519" y="16"/>
                    <a:pt x="520" y="16"/>
                    <a:pt x="519" y="16"/>
                  </a:cubicBezTo>
                  <a:cubicBezTo>
                    <a:pt x="519" y="15"/>
                    <a:pt x="519" y="15"/>
                    <a:pt x="519" y="15"/>
                  </a:cubicBezTo>
                  <a:cubicBezTo>
                    <a:pt x="519" y="16"/>
                    <a:pt x="519" y="16"/>
                    <a:pt x="519" y="16"/>
                  </a:cubicBezTo>
                  <a:cubicBezTo>
                    <a:pt x="516" y="9"/>
                    <a:pt x="514" y="16"/>
                    <a:pt x="511" y="15"/>
                  </a:cubicBezTo>
                  <a:cubicBezTo>
                    <a:pt x="511" y="14"/>
                    <a:pt x="511" y="14"/>
                    <a:pt x="511" y="14"/>
                  </a:cubicBezTo>
                  <a:cubicBezTo>
                    <a:pt x="510" y="14"/>
                    <a:pt x="510" y="14"/>
                    <a:pt x="510" y="14"/>
                  </a:cubicBezTo>
                  <a:cubicBezTo>
                    <a:pt x="510" y="13"/>
                    <a:pt x="510" y="13"/>
                    <a:pt x="510" y="13"/>
                  </a:cubicBezTo>
                  <a:cubicBezTo>
                    <a:pt x="509" y="13"/>
                    <a:pt x="509" y="13"/>
                    <a:pt x="509" y="13"/>
                  </a:cubicBezTo>
                  <a:cubicBezTo>
                    <a:pt x="509" y="10"/>
                    <a:pt x="509" y="11"/>
                    <a:pt x="509" y="10"/>
                  </a:cubicBezTo>
                  <a:cubicBezTo>
                    <a:pt x="508" y="10"/>
                    <a:pt x="508" y="10"/>
                    <a:pt x="508" y="10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08" y="9"/>
                    <a:pt x="508" y="10"/>
                    <a:pt x="508" y="9"/>
                  </a:cubicBezTo>
                  <a:cubicBezTo>
                    <a:pt x="506" y="11"/>
                    <a:pt x="506" y="10"/>
                    <a:pt x="505" y="10"/>
                  </a:cubicBezTo>
                  <a:cubicBezTo>
                    <a:pt x="505" y="12"/>
                    <a:pt x="505" y="12"/>
                    <a:pt x="505" y="12"/>
                  </a:cubicBezTo>
                  <a:cubicBezTo>
                    <a:pt x="503" y="12"/>
                    <a:pt x="503" y="12"/>
                    <a:pt x="503" y="12"/>
                  </a:cubicBezTo>
                  <a:cubicBezTo>
                    <a:pt x="503" y="13"/>
                    <a:pt x="503" y="13"/>
                    <a:pt x="503" y="13"/>
                  </a:cubicBezTo>
                  <a:cubicBezTo>
                    <a:pt x="499" y="12"/>
                    <a:pt x="497" y="15"/>
                    <a:pt x="496" y="14"/>
                  </a:cubicBezTo>
                  <a:cubicBezTo>
                    <a:pt x="496" y="15"/>
                    <a:pt x="496" y="15"/>
                    <a:pt x="496" y="15"/>
                  </a:cubicBezTo>
                  <a:cubicBezTo>
                    <a:pt x="495" y="15"/>
                    <a:pt x="495" y="15"/>
                    <a:pt x="495" y="15"/>
                  </a:cubicBezTo>
                  <a:cubicBezTo>
                    <a:pt x="495" y="14"/>
                    <a:pt x="495" y="14"/>
                    <a:pt x="495" y="14"/>
                  </a:cubicBezTo>
                  <a:cubicBezTo>
                    <a:pt x="493" y="14"/>
                    <a:pt x="493" y="14"/>
                    <a:pt x="493" y="14"/>
                  </a:cubicBezTo>
                  <a:cubicBezTo>
                    <a:pt x="493" y="15"/>
                    <a:pt x="493" y="15"/>
                    <a:pt x="493" y="15"/>
                  </a:cubicBezTo>
                  <a:cubicBezTo>
                    <a:pt x="491" y="15"/>
                    <a:pt x="491" y="15"/>
                    <a:pt x="491" y="15"/>
                  </a:cubicBezTo>
                  <a:cubicBezTo>
                    <a:pt x="491" y="16"/>
                    <a:pt x="491" y="16"/>
                    <a:pt x="491" y="16"/>
                  </a:cubicBezTo>
                  <a:cubicBezTo>
                    <a:pt x="488" y="16"/>
                    <a:pt x="489" y="16"/>
                    <a:pt x="489" y="16"/>
                  </a:cubicBezTo>
                  <a:cubicBezTo>
                    <a:pt x="489" y="18"/>
                    <a:pt x="489" y="18"/>
                    <a:pt x="489" y="18"/>
                  </a:cubicBezTo>
                  <a:cubicBezTo>
                    <a:pt x="486" y="18"/>
                    <a:pt x="487" y="18"/>
                    <a:pt x="486" y="18"/>
                  </a:cubicBezTo>
                  <a:cubicBezTo>
                    <a:pt x="486" y="19"/>
                    <a:pt x="486" y="19"/>
                    <a:pt x="486" y="19"/>
                  </a:cubicBezTo>
                  <a:cubicBezTo>
                    <a:pt x="484" y="19"/>
                    <a:pt x="484" y="19"/>
                    <a:pt x="484" y="19"/>
                  </a:cubicBezTo>
                  <a:cubicBezTo>
                    <a:pt x="483" y="24"/>
                    <a:pt x="477" y="22"/>
                    <a:pt x="474" y="22"/>
                  </a:cubicBezTo>
                  <a:cubicBezTo>
                    <a:pt x="474" y="25"/>
                    <a:pt x="474" y="24"/>
                    <a:pt x="474" y="25"/>
                  </a:cubicBezTo>
                  <a:cubicBezTo>
                    <a:pt x="473" y="25"/>
                    <a:pt x="473" y="25"/>
                    <a:pt x="473" y="25"/>
                  </a:cubicBezTo>
                  <a:cubicBezTo>
                    <a:pt x="473" y="24"/>
                    <a:pt x="473" y="24"/>
                    <a:pt x="473" y="24"/>
                  </a:cubicBezTo>
                  <a:cubicBezTo>
                    <a:pt x="469" y="23"/>
                    <a:pt x="471" y="27"/>
                    <a:pt x="471" y="27"/>
                  </a:cubicBezTo>
                  <a:cubicBezTo>
                    <a:pt x="472" y="27"/>
                    <a:pt x="472" y="27"/>
                    <a:pt x="472" y="27"/>
                  </a:cubicBezTo>
                  <a:cubicBezTo>
                    <a:pt x="472" y="30"/>
                    <a:pt x="472" y="31"/>
                    <a:pt x="472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5"/>
                    <a:pt x="471" y="34"/>
                    <a:pt x="471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69" y="37"/>
                    <a:pt x="468" y="38"/>
                    <a:pt x="468" y="39"/>
                  </a:cubicBezTo>
                  <a:cubicBezTo>
                    <a:pt x="467" y="39"/>
                    <a:pt x="467" y="39"/>
                    <a:pt x="467" y="39"/>
                  </a:cubicBezTo>
                  <a:cubicBezTo>
                    <a:pt x="467" y="40"/>
                    <a:pt x="467" y="40"/>
                    <a:pt x="467" y="40"/>
                  </a:cubicBezTo>
                  <a:cubicBezTo>
                    <a:pt x="466" y="40"/>
                    <a:pt x="466" y="40"/>
                    <a:pt x="466" y="40"/>
                  </a:cubicBezTo>
                  <a:cubicBezTo>
                    <a:pt x="466" y="43"/>
                    <a:pt x="466" y="42"/>
                    <a:pt x="466" y="42"/>
                  </a:cubicBezTo>
                  <a:cubicBezTo>
                    <a:pt x="465" y="42"/>
                    <a:pt x="465" y="42"/>
                    <a:pt x="465" y="42"/>
                  </a:cubicBezTo>
                  <a:cubicBezTo>
                    <a:pt x="464" y="45"/>
                    <a:pt x="463" y="46"/>
                    <a:pt x="464" y="47"/>
                  </a:cubicBezTo>
                  <a:cubicBezTo>
                    <a:pt x="465" y="47"/>
                    <a:pt x="465" y="47"/>
                    <a:pt x="465" y="47"/>
                  </a:cubicBezTo>
                  <a:cubicBezTo>
                    <a:pt x="465" y="50"/>
                    <a:pt x="465" y="49"/>
                    <a:pt x="465" y="50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63" y="53"/>
                    <a:pt x="465" y="53"/>
                    <a:pt x="465" y="53"/>
                  </a:cubicBezTo>
                  <a:cubicBezTo>
                    <a:pt x="463" y="56"/>
                    <a:pt x="463" y="57"/>
                    <a:pt x="463" y="58"/>
                  </a:cubicBezTo>
                  <a:cubicBezTo>
                    <a:pt x="461" y="58"/>
                    <a:pt x="461" y="58"/>
                    <a:pt x="461" y="58"/>
                  </a:cubicBezTo>
                  <a:cubicBezTo>
                    <a:pt x="461" y="61"/>
                    <a:pt x="461" y="60"/>
                    <a:pt x="461" y="60"/>
                  </a:cubicBezTo>
                  <a:cubicBezTo>
                    <a:pt x="460" y="60"/>
                    <a:pt x="460" y="60"/>
                    <a:pt x="460" y="60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1" y="61"/>
                    <a:pt x="461" y="61"/>
                    <a:pt x="461" y="61"/>
                  </a:cubicBezTo>
                  <a:cubicBezTo>
                    <a:pt x="459" y="65"/>
                    <a:pt x="457" y="67"/>
                    <a:pt x="458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71"/>
                    <a:pt x="457" y="71"/>
                    <a:pt x="457" y="71"/>
                  </a:cubicBezTo>
                  <a:cubicBezTo>
                    <a:pt x="455" y="71"/>
                    <a:pt x="455" y="71"/>
                    <a:pt x="455" y="71"/>
                  </a:cubicBezTo>
                  <a:cubicBezTo>
                    <a:pt x="455" y="72"/>
                    <a:pt x="455" y="72"/>
                    <a:pt x="455" y="72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5" y="72"/>
                    <a:pt x="455" y="72"/>
                    <a:pt x="455" y="72"/>
                  </a:cubicBezTo>
                  <a:cubicBezTo>
                    <a:pt x="455" y="73"/>
                    <a:pt x="455" y="73"/>
                    <a:pt x="455" y="73"/>
                  </a:cubicBezTo>
                  <a:cubicBezTo>
                    <a:pt x="453" y="73"/>
                    <a:pt x="451" y="73"/>
                    <a:pt x="451" y="73"/>
                  </a:cubicBezTo>
                  <a:cubicBezTo>
                    <a:pt x="451" y="72"/>
                    <a:pt x="451" y="72"/>
                    <a:pt x="451" y="72"/>
                  </a:cubicBezTo>
                  <a:cubicBezTo>
                    <a:pt x="448" y="73"/>
                    <a:pt x="447" y="71"/>
                    <a:pt x="447" y="71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5"/>
                    <a:pt x="445" y="74"/>
                    <a:pt x="445" y="75"/>
                  </a:cubicBezTo>
                  <a:cubicBezTo>
                    <a:pt x="445" y="76"/>
                    <a:pt x="445" y="76"/>
                    <a:pt x="445" y="76"/>
                  </a:cubicBezTo>
                  <a:cubicBezTo>
                    <a:pt x="444" y="76"/>
                    <a:pt x="444" y="76"/>
                    <a:pt x="444" y="76"/>
                  </a:cubicBezTo>
                  <a:cubicBezTo>
                    <a:pt x="444" y="77"/>
                    <a:pt x="444" y="77"/>
                    <a:pt x="444" y="77"/>
                  </a:cubicBezTo>
                  <a:cubicBezTo>
                    <a:pt x="445" y="77"/>
                    <a:pt x="445" y="77"/>
                    <a:pt x="445" y="77"/>
                  </a:cubicBezTo>
                  <a:cubicBezTo>
                    <a:pt x="442" y="77"/>
                    <a:pt x="443" y="77"/>
                    <a:pt x="442" y="77"/>
                  </a:cubicBezTo>
                  <a:cubicBezTo>
                    <a:pt x="442" y="78"/>
                    <a:pt x="442" y="78"/>
                    <a:pt x="442" y="78"/>
                  </a:cubicBezTo>
                  <a:cubicBezTo>
                    <a:pt x="440" y="78"/>
                    <a:pt x="440" y="78"/>
                    <a:pt x="440" y="78"/>
                  </a:cubicBezTo>
                  <a:cubicBezTo>
                    <a:pt x="440" y="77"/>
                    <a:pt x="440" y="77"/>
                    <a:pt x="440" y="77"/>
                  </a:cubicBezTo>
                  <a:cubicBezTo>
                    <a:pt x="439" y="79"/>
                    <a:pt x="438" y="78"/>
                    <a:pt x="438" y="78"/>
                  </a:cubicBezTo>
                  <a:cubicBezTo>
                    <a:pt x="438" y="77"/>
                    <a:pt x="438" y="77"/>
                    <a:pt x="438" y="77"/>
                  </a:cubicBezTo>
                  <a:cubicBezTo>
                    <a:pt x="436" y="79"/>
                    <a:pt x="436" y="78"/>
                    <a:pt x="435" y="78"/>
                  </a:cubicBezTo>
                  <a:cubicBezTo>
                    <a:pt x="436" y="78"/>
                    <a:pt x="436" y="78"/>
                    <a:pt x="436" y="78"/>
                  </a:cubicBezTo>
                  <a:cubicBezTo>
                    <a:pt x="436" y="81"/>
                    <a:pt x="436" y="82"/>
                    <a:pt x="436" y="83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435" y="84"/>
                    <a:pt x="435" y="84"/>
                    <a:pt x="435" y="84"/>
                  </a:cubicBezTo>
                  <a:cubicBezTo>
                    <a:pt x="434" y="84"/>
                    <a:pt x="434" y="84"/>
                    <a:pt x="434" y="84"/>
                  </a:cubicBezTo>
                  <a:cubicBezTo>
                    <a:pt x="434" y="87"/>
                    <a:pt x="432" y="87"/>
                    <a:pt x="433" y="88"/>
                  </a:cubicBezTo>
                  <a:cubicBezTo>
                    <a:pt x="432" y="88"/>
                    <a:pt x="432" y="88"/>
                    <a:pt x="432" y="88"/>
                  </a:cubicBezTo>
                  <a:cubicBezTo>
                    <a:pt x="432" y="89"/>
                    <a:pt x="432" y="89"/>
                    <a:pt x="432" y="89"/>
                  </a:cubicBezTo>
                  <a:cubicBezTo>
                    <a:pt x="431" y="88"/>
                    <a:pt x="431" y="88"/>
                    <a:pt x="431" y="88"/>
                  </a:cubicBezTo>
                  <a:cubicBezTo>
                    <a:pt x="431" y="90"/>
                    <a:pt x="431" y="91"/>
                    <a:pt x="431" y="91"/>
                  </a:cubicBezTo>
                  <a:cubicBezTo>
                    <a:pt x="429" y="91"/>
                    <a:pt x="429" y="91"/>
                    <a:pt x="429" y="91"/>
                  </a:cubicBezTo>
                  <a:cubicBezTo>
                    <a:pt x="429" y="94"/>
                    <a:pt x="429" y="93"/>
                    <a:pt x="429" y="93"/>
                  </a:cubicBezTo>
                  <a:cubicBezTo>
                    <a:pt x="427" y="93"/>
                    <a:pt x="427" y="93"/>
                    <a:pt x="427" y="93"/>
                  </a:cubicBezTo>
                  <a:cubicBezTo>
                    <a:pt x="427" y="92"/>
                    <a:pt x="427" y="92"/>
                    <a:pt x="427" y="92"/>
                  </a:cubicBezTo>
                  <a:cubicBezTo>
                    <a:pt x="423" y="92"/>
                    <a:pt x="422" y="96"/>
                    <a:pt x="421" y="96"/>
                  </a:cubicBezTo>
                  <a:cubicBezTo>
                    <a:pt x="421" y="95"/>
                    <a:pt x="421" y="95"/>
                    <a:pt x="421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19" y="97"/>
                    <a:pt x="419" y="97"/>
                    <a:pt x="419" y="97"/>
                  </a:cubicBezTo>
                  <a:cubicBezTo>
                    <a:pt x="419" y="98"/>
                    <a:pt x="419" y="98"/>
                    <a:pt x="419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101"/>
                    <a:pt x="416" y="101"/>
                    <a:pt x="416" y="102"/>
                  </a:cubicBezTo>
                  <a:cubicBezTo>
                    <a:pt x="414" y="102"/>
                    <a:pt x="413" y="102"/>
                    <a:pt x="413" y="102"/>
                  </a:cubicBezTo>
                  <a:cubicBezTo>
                    <a:pt x="413" y="103"/>
                    <a:pt x="413" y="103"/>
                    <a:pt x="413" y="103"/>
                  </a:cubicBezTo>
                  <a:cubicBezTo>
                    <a:pt x="412" y="103"/>
                    <a:pt x="412" y="103"/>
                    <a:pt x="412" y="103"/>
                  </a:cubicBezTo>
                  <a:cubicBezTo>
                    <a:pt x="412" y="102"/>
                    <a:pt x="412" y="102"/>
                    <a:pt x="412" y="102"/>
                  </a:cubicBezTo>
                  <a:cubicBezTo>
                    <a:pt x="413" y="102"/>
                    <a:pt x="413" y="102"/>
                    <a:pt x="413" y="102"/>
                  </a:cubicBezTo>
                  <a:cubicBezTo>
                    <a:pt x="413" y="101"/>
                    <a:pt x="413" y="101"/>
                    <a:pt x="413" y="101"/>
                  </a:cubicBezTo>
                  <a:cubicBezTo>
                    <a:pt x="414" y="101"/>
                    <a:pt x="414" y="101"/>
                    <a:pt x="414" y="101"/>
                  </a:cubicBezTo>
                  <a:cubicBezTo>
                    <a:pt x="414" y="99"/>
                    <a:pt x="414" y="99"/>
                    <a:pt x="414" y="99"/>
                  </a:cubicBezTo>
                  <a:cubicBezTo>
                    <a:pt x="413" y="99"/>
                    <a:pt x="413" y="99"/>
                    <a:pt x="413" y="99"/>
                  </a:cubicBezTo>
                  <a:cubicBezTo>
                    <a:pt x="412" y="97"/>
                    <a:pt x="411" y="96"/>
                    <a:pt x="412" y="96"/>
                  </a:cubicBezTo>
                  <a:cubicBezTo>
                    <a:pt x="410" y="96"/>
                    <a:pt x="410" y="96"/>
                    <a:pt x="410" y="96"/>
                  </a:cubicBezTo>
                  <a:cubicBezTo>
                    <a:pt x="410" y="97"/>
                    <a:pt x="410" y="97"/>
                    <a:pt x="410" y="97"/>
                  </a:cubicBezTo>
                  <a:cubicBezTo>
                    <a:pt x="409" y="97"/>
                    <a:pt x="409" y="97"/>
                    <a:pt x="409" y="97"/>
                  </a:cubicBezTo>
                  <a:cubicBezTo>
                    <a:pt x="409" y="96"/>
                    <a:pt x="409" y="96"/>
                    <a:pt x="409" y="96"/>
                  </a:cubicBezTo>
                  <a:cubicBezTo>
                    <a:pt x="406" y="96"/>
                    <a:pt x="407" y="96"/>
                    <a:pt x="407" y="96"/>
                  </a:cubicBezTo>
                  <a:cubicBezTo>
                    <a:pt x="407" y="95"/>
                    <a:pt x="407" y="95"/>
                    <a:pt x="407" y="95"/>
                  </a:cubicBezTo>
                  <a:cubicBezTo>
                    <a:pt x="406" y="95"/>
                    <a:pt x="406" y="95"/>
                    <a:pt x="406" y="95"/>
                  </a:cubicBezTo>
                  <a:cubicBezTo>
                    <a:pt x="406" y="99"/>
                    <a:pt x="404" y="98"/>
                    <a:pt x="403" y="98"/>
                  </a:cubicBezTo>
                  <a:cubicBezTo>
                    <a:pt x="403" y="97"/>
                    <a:pt x="403" y="97"/>
                    <a:pt x="403" y="97"/>
                  </a:cubicBezTo>
                  <a:cubicBezTo>
                    <a:pt x="402" y="97"/>
                    <a:pt x="402" y="97"/>
                    <a:pt x="402" y="97"/>
                  </a:cubicBezTo>
                  <a:cubicBezTo>
                    <a:pt x="402" y="98"/>
                    <a:pt x="402" y="98"/>
                    <a:pt x="402" y="98"/>
                  </a:cubicBezTo>
                  <a:cubicBezTo>
                    <a:pt x="401" y="98"/>
                    <a:pt x="401" y="98"/>
                    <a:pt x="401" y="98"/>
                  </a:cubicBezTo>
                  <a:cubicBezTo>
                    <a:pt x="401" y="99"/>
                    <a:pt x="401" y="99"/>
                    <a:pt x="401" y="99"/>
                  </a:cubicBezTo>
                  <a:cubicBezTo>
                    <a:pt x="398" y="99"/>
                    <a:pt x="399" y="99"/>
                    <a:pt x="399" y="99"/>
                  </a:cubicBezTo>
                  <a:cubicBezTo>
                    <a:pt x="398" y="96"/>
                    <a:pt x="400" y="96"/>
                    <a:pt x="400" y="95"/>
                  </a:cubicBezTo>
                  <a:cubicBezTo>
                    <a:pt x="401" y="95"/>
                    <a:pt x="401" y="95"/>
                    <a:pt x="401" y="95"/>
                  </a:cubicBezTo>
                  <a:cubicBezTo>
                    <a:pt x="399" y="92"/>
                    <a:pt x="398" y="94"/>
                    <a:pt x="397" y="93"/>
                  </a:cubicBezTo>
                  <a:cubicBezTo>
                    <a:pt x="397" y="92"/>
                    <a:pt x="397" y="92"/>
                    <a:pt x="397" y="92"/>
                  </a:cubicBezTo>
                  <a:cubicBezTo>
                    <a:pt x="396" y="92"/>
                    <a:pt x="396" y="92"/>
                    <a:pt x="396" y="92"/>
                  </a:cubicBezTo>
                  <a:cubicBezTo>
                    <a:pt x="396" y="91"/>
                    <a:pt x="396" y="91"/>
                    <a:pt x="396" y="91"/>
                  </a:cubicBezTo>
                  <a:cubicBezTo>
                    <a:pt x="395" y="91"/>
                    <a:pt x="395" y="91"/>
                    <a:pt x="395" y="91"/>
                  </a:cubicBezTo>
                  <a:cubicBezTo>
                    <a:pt x="395" y="90"/>
                    <a:pt x="395" y="90"/>
                    <a:pt x="395" y="90"/>
                  </a:cubicBezTo>
                  <a:cubicBezTo>
                    <a:pt x="392" y="90"/>
                    <a:pt x="392" y="90"/>
                    <a:pt x="391" y="90"/>
                  </a:cubicBezTo>
                  <a:cubicBezTo>
                    <a:pt x="391" y="93"/>
                    <a:pt x="391" y="92"/>
                    <a:pt x="391" y="92"/>
                  </a:cubicBezTo>
                  <a:cubicBezTo>
                    <a:pt x="390" y="92"/>
                    <a:pt x="390" y="92"/>
                    <a:pt x="390" y="92"/>
                  </a:cubicBezTo>
                  <a:cubicBezTo>
                    <a:pt x="390" y="93"/>
                    <a:pt x="390" y="93"/>
                    <a:pt x="390" y="93"/>
                  </a:cubicBezTo>
                  <a:cubicBezTo>
                    <a:pt x="387" y="93"/>
                    <a:pt x="388" y="93"/>
                    <a:pt x="388" y="93"/>
                  </a:cubicBezTo>
                  <a:cubicBezTo>
                    <a:pt x="388" y="92"/>
                    <a:pt x="388" y="92"/>
                    <a:pt x="388" y="92"/>
                  </a:cubicBezTo>
                  <a:cubicBezTo>
                    <a:pt x="385" y="92"/>
                    <a:pt x="385" y="91"/>
                    <a:pt x="384" y="91"/>
                  </a:cubicBezTo>
                  <a:cubicBezTo>
                    <a:pt x="384" y="89"/>
                    <a:pt x="384" y="88"/>
                    <a:pt x="384" y="88"/>
                  </a:cubicBezTo>
                  <a:cubicBezTo>
                    <a:pt x="381" y="88"/>
                    <a:pt x="379" y="86"/>
                    <a:pt x="378" y="86"/>
                  </a:cubicBezTo>
                  <a:cubicBezTo>
                    <a:pt x="378" y="88"/>
                    <a:pt x="378" y="88"/>
                    <a:pt x="378" y="88"/>
                  </a:cubicBezTo>
                  <a:cubicBezTo>
                    <a:pt x="377" y="88"/>
                    <a:pt x="377" y="88"/>
                    <a:pt x="377" y="88"/>
                  </a:cubicBezTo>
                  <a:cubicBezTo>
                    <a:pt x="377" y="90"/>
                    <a:pt x="375" y="90"/>
                    <a:pt x="376" y="91"/>
                  </a:cubicBezTo>
                  <a:cubicBezTo>
                    <a:pt x="375" y="90"/>
                    <a:pt x="375" y="90"/>
                    <a:pt x="375" y="90"/>
                  </a:cubicBezTo>
                  <a:cubicBezTo>
                    <a:pt x="375" y="93"/>
                    <a:pt x="375" y="92"/>
                    <a:pt x="375" y="92"/>
                  </a:cubicBezTo>
                  <a:cubicBezTo>
                    <a:pt x="372" y="93"/>
                    <a:pt x="372" y="94"/>
                    <a:pt x="371" y="93"/>
                  </a:cubicBezTo>
                  <a:cubicBezTo>
                    <a:pt x="371" y="95"/>
                    <a:pt x="371" y="95"/>
                    <a:pt x="371" y="95"/>
                  </a:cubicBezTo>
                  <a:cubicBezTo>
                    <a:pt x="368" y="95"/>
                    <a:pt x="369" y="95"/>
                    <a:pt x="369" y="95"/>
                  </a:cubicBezTo>
                  <a:cubicBezTo>
                    <a:pt x="369" y="96"/>
                    <a:pt x="369" y="96"/>
                    <a:pt x="369" y="96"/>
                  </a:cubicBezTo>
                  <a:cubicBezTo>
                    <a:pt x="369" y="95"/>
                    <a:pt x="369" y="95"/>
                    <a:pt x="369" y="95"/>
                  </a:cubicBezTo>
                  <a:cubicBezTo>
                    <a:pt x="368" y="96"/>
                    <a:pt x="368" y="96"/>
                    <a:pt x="368" y="96"/>
                  </a:cubicBezTo>
                  <a:cubicBezTo>
                    <a:pt x="370" y="97"/>
                    <a:pt x="369" y="98"/>
                    <a:pt x="369" y="98"/>
                  </a:cubicBezTo>
                  <a:cubicBezTo>
                    <a:pt x="368" y="98"/>
                    <a:pt x="368" y="98"/>
                    <a:pt x="368" y="98"/>
                  </a:cubicBezTo>
                  <a:cubicBezTo>
                    <a:pt x="368" y="101"/>
                    <a:pt x="368" y="100"/>
                    <a:pt x="368" y="101"/>
                  </a:cubicBezTo>
                  <a:cubicBezTo>
                    <a:pt x="366" y="101"/>
                    <a:pt x="366" y="101"/>
                    <a:pt x="366" y="101"/>
                  </a:cubicBezTo>
                  <a:cubicBezTo>
                    <a:pt x="370" y="106"/>
                    <a:pt x="365" y="108"/>
                    <a:pt x="366" y="112"/>
                  </a:cubicBezTo>
                  <a:cubicBezTo>
                    <a:pt x="365" y="112"/>
                    <a:pt x="365" y="112"/>
                    <a:pt x="365" y="112"/>
                  </a:cubicBezTo>
                  <a:cubicBezTo>
                    <a:pt x="367" y="114"/>
                    <a:pt x="366" y="114"/>
                    <a:pt x="366" y="115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8"/>
                    <a:pt x="364" y="117"/>
                    <a:pt x="364" y="117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3" y="116"/>
                    <a:pt x="363" y="116"/>
                    <a:pt x="363" y="116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2" y="113"/>
                    <a:pt x="362" y="114"/>
                    <a:pt x="362" y="114"/>
                  </a:cubicBezTo>
                  <a:cubicBezTo>
                    <a:pt x="362" y="115"/>
                    <a:pt x="362" y="115"/>
                    <a:pt x="362" y="115"/>
                  </a:cubicBezTo>
                  <a:cubicBezTo>
                    <a:pt x="359" y="115"/>
                    <a:pt x="360" y="115"/>
                    <a:pt x="359" y="115"/>
                  </a:cubicBezTo>
                  <a:cubicBezTo>
                    <a:pt x="359" y="118"/>
                    <a:pt x="359" y="117"/>
                    <a:pt x="359" y="117"/>
                  </a:cubicBezTo>
                  <a:cubicBezTo>
                    <a:pt x="357" y="117"/>
                    <a:pt x="357" y="117"/>
                    <a:pt x="357" y="117"/>
                  </a:cubicBezTo>
                  <a:cubicBezTo>
                    <a:pt x="357" y="118"/>
                    <a:pt x="357" y="118"/>
                    <a:pt x="357" y="118"/>
                  </a:cubicBezTo>
                  <a:cubicBezTo>
                    <a:pt x="357" y="117"/>
                    <a:pt x="357" y="117"/>
                    <a:pt x="357" y="117"/>
                  </a:cubicBezTo>
                  <a:cubicBezTo>
                    <a:pt x="357" y="118"/>
                    <a:pt x="357" y="118"/>
                    <a:pt x="357" y="118"/>
                  </a:cubicBezTo>
                  <a:cubicBezTo>
                    <a:pt x="356" y="118"/>
                    <a:pt x="356" y="118"/>
                    <a:pt x="356" y="118"/>
                  </a:cubicBezTo>
                  <a:cubicBezTo>
                    <a:pt x="356" y="117"/>
                    <a:pt x="356" y="117"/>
                    <a:pt x="356" y="117"/>
                  </a:cubicBezTo>
                  <a:cubicBezTo>
                    <a:pt x="356" y="118"/>
                    <a:pt x="356" y="118"/>
                    <a:pt x="356" y="118"/>
                  </a:cubicBezTo>
                  <a:cubicBezTo>
                    <a:pt x="356" y="117"/>
                    <a:pt x="356" y="117"/>
                    <a:pt x="356" y="117"/>
                  </a:cubicBezTo>
                  <a:cubicBezTo>
                    <a:pt x="353" y="117"/>
                    <a:pt x="352" y="117"/>
                    <a:pt x="351" y="117"/>
                  </a:cubicBezTo>
                  <a:cubicBezTo>
                    <a:pt x="351" y="118"/>
                    <a:pt x="351" y="118"/>
                    <a:pt x="351" y="118"/>
                  </a:cubicBezTo>
                  <a:cubicBezTo>
                    <a:pt x="347" y="116"/>
                    <a:pt x="343" y="120"/>
                    <a:pt x="343" y="122"/>
                  </a:cubicBezTo>
                  <a:cubicBezTo>
                    <a:pt x="338" y="121"/>
                    <a:pt x="339" y="125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8" y="124"/>
                    <a:pt x="338" y="124"/>
                    <a:pt x="338" y="124"/>
                  </a:cubicBezTo>
                  <a:cubicBezTo>
                    <a:pt x="335" y="124"/>
                    <a:pt x="335" y="124"/>
                    <a:pt x="334" y="124"/>
                  </a:cubicBezTo>
                  <a:cubicBezTo>
                    <a:pt x="336" y="124"/>
                    <a:pt x="336" y="124"/>
                    <a:pt x="336" y="124"/>
                  </a:cubicBezTo>
                  <a:cubicBezTo>
                    <a:pt x="331" y="127"/>
                    <a:pt x="328" y="122"/>
                    <a:pt x="325" y="123"/>
                  </a:cubicBezTo>
                  <a:cubicBezTo>
                    <a:pt x="325" y="127"/>
                    <a:pt x="322" y="125"/>
                    <a:pt x="323" y="126"/>
                  </a:cubicBezTo>
                  <a:cubicBezTo>
                    <a:pt x="323" y="124"/>
                    <a:pt x="323" y="124"/>
                    <a:pt x="323" y="124"/>
                  </a:cubicBezTo>
                  <a:cubicBezTo>
                    <a:pt x="320" y="124"/>
                    <a:pt x="321" y="124"/>
                    <a:pt x="320" y="124"/>
                  </a:cubicBezTo>
                  <a:cubicBezTo>
                    <a:pt x="320" y="126"/>
                    <a:pt x="320" y="126"/>
                    <a:pt x="320" y="126"/>
                  </a:cubicBezTo>
                  <a:cubicBezTo>
                    <a:pt x="319" y="126"/>
                    <a:pt x="319" y="126"/>
                    <a:pt x="319" y="126"/>
                  </a:cubicBezTo>
                  <a:cubicBezTo>
                    <a:pt x="319" y="128"/>
                    <a:pt x="317" y="128"/>
                    <a:pt x="318" y="128"/>
                  </a:cubicBezTo>
                  <a:cubicBezTo>
                    <a:pt x="318" y="124"/>
                    <a:pt x="315" y="126"/>
                    <a:pt x="315" y="126"/>
                  </a:cubicBezTo>
                  <a:cubicBezTo>
                    <a:pt x="315" y="127"/>
                    <a:pt x="315" y="127"/>
                    <a:pt x="315" y="127"/>
                  </a:cubicBezTo>
                  <a:cubicBezTo>
                    <a:pt x="315" y="126"/>
                    <a:pt x="315" y="126"/>
                    <a:pt x="315" y="126"/>
                  </a:cubicBezTo>
                  <a:cubicBezTo>
                    <a:pt x="313" y="126"/>
                    <a:pt x="313" y="126"/>
                    <a:pt x="313" y="126"/>
                  </a:cubicBezTo>
                  <a:cubicBezTo>
                    <a:pt x="313" y="124"/>
                    <a:pt x="313" y="124"/>
                    <a:pt x="313" y="124"/>
                  </a:cubicBezTo>
                  <a:cubicBezTo>
                    <a:pt x="313" y="126"/>
                    <a:pt x="313" y="126"/>
                    <a:pt x="313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8"/>
                    <a:pt x="311" y="129"/>
                    <a:pt x="311" y="129"/>
                  </a:cubicBezTo>
                  <a:cubicBezTo>
                    <a:pt x="305" y="128"/>
                    <a:pt x="302" y="131"/>
                    <a:pt x="299" y="130"/>
                  </a:cubicBezTo>
                  <a:cubicBezTo>
                    <a:pt x="299" y="131"/>
                    <a:pt x="299" y="131"/>
                    <a:pt x="299" y="131"/>
                  </a:cubicBezTo>
                  <a:cubicBezTo>
                    <a:pt x="295" y="131"/>
                    <a:pt x="292" y="133"/>
                    <a:pt x="292" y="134"/>
                  </a:cubicBezTo>
                  <a:cubicBezTo>
                    <a:pt x="294" y="137"/>
                    <a:pt x="290" y="140"/>
                    <a:pt x="292" y="143"/>
                  </a:cubicBezTo>
                  <a:cubicBezTo>
                    <a:pt x="287" y="142"/>
                    <a:pt x="285" y="145"/>
                    <a:pt x="286" y="147"/>
                  </a:cubicBezTo>
                  <a:cubicBezTo>
                    <a:pt x="287" y="147"/>
                    <a:pt x="287" y="147"/>
                    <a:pt x="287" y="147"/>
                  </a:cubicBezTo>
                  <a:cubicBezTo>
                    <a:pt x="287" y="148"/>
                    <a:pt x="287" y="148"/>
                    <a:pt x="287" y="148"/>
                  </a:cubicBezTo>
                  <a:cubicBezTo>
                    <a:pt x="288" y="148"/>
                    <a:pt x="288" y="148"/>
                    <a:pt x="288" y="148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287" y="149"/>
                    <a:pt x="287" y="149"/>
                    <a:pt x="287" y="149"/>
                  </a:cubicBezTo>
                  <a:cubicBezTo>
                    <a:pt x="287" y="150"/>
                    <a:pt x="287" y="150"/>
                    <a:pt x="287" y="150"/>
                  </a:cubicBezTo>
                  <a:cubicBezTo>
                    <a:pt x="288" y="150"/>
                    <a:pt x="288" y="150"/>
                    <a:pt x="288" y="150"/>
                  </a:cubicBezTo>
                  <a:cubicBezTo>
                    <a:pt x="288" y="154"/>
                    <a:pt x="286" y="155"/>
                    <a:pt x="287" y="156"/>
                  </a:cubicBezTo>
                  <a:cubicBezTo>
                    <a:pt x="288" y="156"/>
                    <a:pt x="288" y="156"/>
                    <a:pt x="288" y="156"/>
                  </a:cubicBezTo>
                  <a:cubicBezTo>
                    <a:pt x="287" y="158"/>
                    <a:pt x="287" y="158"/>
                    <a:pt x="287" y="158"/>
                  </a:cubicBezTo>
                  <a:cubicBezTo>
                    <a:pt x="288" y="158"/>
                    <a:pt x="288" y="158"/>
                    <a:pt x="288" y="158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87" y="159"/>
                    <a:pt x="287" y="159"/>
                    <a:pt x="287" y="159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88" y="162"/>
                    <a:pt x="288" y="163"/>
                    <a:pt x="288" y="163"/>
                  </a:cubicBezTo>
                  <a:cubicBezTo>
                    <a:pt x="291" y="163"/>
                    <a:pt x="292" y="163"/>
                    <a:pt x="292" y="163"/>
                  </a:cubicBezTo>
                  <a:cubicBezTo>
                    <a:pt x="292" y="165"/>
                    <a:pt x="292" y="165"/>
                    <a:pt x="292" y="165"/>
                  </a:cubicBezTo>
                  <a:cubicBezTo>
                    <a:pt x="295" y="165"/>
                    <a:pt x="294" y="165"/>
                    <a:pt x="294" y="165"/>
                  </a:cubicBezTo>
                  <a:cubicBezTo>
                    <a:pt x="294" y="166"/>
                    <a:pt x="294" y="166"/>
                    <a:pt x="294" y="166"/>
                  </a:cubicBezTo>
                  <a:cubicBezTo>
                    <a:pt x="295" y="166"/>
                    <a:pt x="295" y="166"/>
                    <a:pt x="295" y="166"/>
                  </a:cubicBezTo>
                  <a:cubicBezTo>
                    <a:pt x="295" y="167"/>
                    <a:pt x="295" y="167"/>
                    <a:pt x="295" y="167"/>
                  </a:cubicBezTo>
                  <a:cubicBezTo>
                    <a:pt x="297" y="167"/>
                    <a:pt x="297" y="167"/>
                    <a:pt x="297" y="167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8" y="168"/>
                    <a:pt x="298" y="168"/>
                    <a:pt x="298" y="168"/>
                  </a:cubicBezTo>
                  <a:cubicBezTo>
                    <a:pt x="298" y="169"/>
                    <a:pt x="298" y="169"/>
                    <a:pt x="298" y="169"/>
                  </a:cubicBezTo>
                  <a:cubicBezTo>
                    <a:pt x="299" y="169"/>
                    <a:pt x="299" y="169"/>
                    <a:pt x="299" y="169"/>
                  </a:cubicBezTo>
                  <a:cubicBezTo>
                    <a:pt x="299" y="172"/>
                    <a:pt x="299" y="171"/>
                    <a:pt x="299" y="172"/>
                  </a:cubicBezTo>
                  <a:cubicBezTo>
                    <a:pt x="293" y="170"/>
                    <a:pt x="290" y="172"/>
                    <a:pt x="287" y="173"/>
                  </a:cubicBezTo>
                  <a:cubicBezTo>
                    <a:pt x="287" y="174"/>
                    <a:pt x="287" y="174"/>
                    <a:pt x="287" y="174"/>
                  </a:cubicBezTo>
                  <a:cubicBezTo>
                    <a:pt x="286" y="174"/>
                    <a:pt x="286" y="174"/>
                    <a:pt x="286" y="174"/>
                  </a:cubicBezTo>
                  <a:cubicBezTo>
                    <a:pt x="286" y="177"/>
                    <a:pt x="286" y="178"/>
                    <a:pt x="286" y="179"/>
                  </a:cubicBezTo>
                  <a:cubicBezTo>
                    <a:pt x="283" y="179"/>
                    <a:pt x="283" y="181"/>
                    <a:pt x="282" y="180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281" y="181"/>
                    <a:pt x="281" y="181"/>
                    <a:pt x="281" y="181"/>
                  </a:cubicBezTo>
                  <a:cubicBezTo>
                    <a:pt x="281" y="182"/>
                    <a:pt x="281" y="182"/>
                    <a:pt x="281" y="182"/>
                  </a:cubicBezTo>
                  <a:cubicBezTo>
                    <a:pt x="262" y="184"/>
                    <a:pt x="248" y="192"/>
                    <a:pt x="230" y="193"/>
                  </a:cubicBezTo>
                  <a:cubicBezTo>
                    <a:pt x="230" y="192"/>
                    <a:pt x="230" y="192"/>
                    <a:pt x="230" y="192"/>
                  </a:cubicBezTo>
                  <a:cubicBezTo>
                    <a:pt x="227" y="192"/>
                    <a:pt x="228" y="192"/>
                    <a:pt x="228" y="192"/>
                  </a:cubicBezTo>
                  <a:cubicBezTo>
                    <a:pt x="228" y="193"/>
                    <a:pt x="228" y="193"/>
                    <a:pt x="228" y="193"/>
                  </a:cubicBezTo>
                  <a:cubicBezTo>
                    <a:pt x="219" y="193"/>
                    <a:pt x="211" y="190"/>
                    <a:pt x="205" y="193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03" y="194"/>
                    <a:pt x="202" y="194"/>
                    <a:pt x="202" y="194"/>
                  </a:cubicBezTo>
                  <a:cubicBezTo>
                    <a:pt x="202" y="193"/>
                    <a:pt x="202" y="193"/>
                    <a:pt x="202" y="193"/>
                  </a:cubicBezTo>
                  <a:cubicBezTo>
                    <a:pt x="199" y="193"/>
                    <a:pt x="200" y="193"/>
                    <a:pt x="199" y="193"/>
                  </a:cubicBezTo>
                  <a:cubicBezTo>
                    <a:pt x="199" y="194"/>
                    <a:pt x="199" y="194"/>
                    <a:pt x="199" y="194"/>
                  </a:cubicBezTo>
                  <a:cubicBezTo>
                    <a:pt x="198" y="194"/>
                    <a:pt x="198" y="194"/>
                    <a:pt x="198" y="194"/>
                  </a:cubicBezTo>
                  <a:cubicBezTo>
                    <a:pt x="198" y="195"/>
                    <a:pt x="198" y="195"/>
                    <a:pt x="198" y="195"/>
                  </a:cubicBezTo>
                  <a:cubicBezTo>
                    <a:pt x="193" y="196"/>
                    <a:pt x="190" y="197"/>
                    <a:pt x="186" y="197"/>
                  </a:cubicBezTo>
                  <a:cubicBezTo>
                    <a:pt x="186" y="198"/>
                    <a:pt x="186" y="198"/>
                    <a:pt x="186" y="198"/>
                  </a:cubicBezTo>
                  <a:cubicBezTo>
                    <a:pt x="182" y="197"/>
                    <a:pt x="179" y="199"/>
                    <a:pt x="178" y="199"/>
                  </a:cubicBezTo>
                  <a:cubicBezTo>
                    <a:pt x="178" y="198"/>
                    <a:pt x="178" y="198"/>
                    <a:pt x="178" y="198"/>
                  </a:cubicBezTo>
                  <a:cubicBezTo>
                    <a:pt x="175" y="198"/>
                    <a:pt x="176" y="196"/>
                    <a:pt x="176" y="197"/>
                  </a:cubicBezTo>
                  <a:cubicBezTo>
                    <a:pt x="174" y="198"/>
                    <a:pt x="174" y="198"/>
                    <a:pt x="174" y="198"/>
                  </a:cubicBezTo>
                  <a:cubicBezTo>
                    <a:pt x="171" y="195"/>
                    <a:pt x="168" y="197"/>
                    <a:pt x="168" y="194"/>
                  </a:cubicBezTo>
                  <a:cubicBezTo>
                    <a:pt x="164" y="191"/>
                    <a:pt x="163" y="192"/>
                    <a:pt x="162" y="192"/>
                  </a:cubicBezTo>
                  <a:cubicBezTo>
                    <a:pt x="162" y="191"/>
                    <a:pt x="162" y="191"/>
                    <a:pt x="162" y="191"/>
                  </a:cubicBezTo>
                  <a:cubicBezTo>
                    <a:pt x="158" y="189"/>
                    <a:pt x="157" y="186"/>
                    <a:pt x="154" y="187"/>
                  </a:cubicBezTo>
                  <a:cubicBezTo>
                    <a:pt x="154" y="188"/>
                    <a:pt x="154" y="188"/>
                    <a:pt x="154" y="188"/>
                  </a:cubicBezTo>
                  <a:cubicBezTo>
                    <a:pt x="151" y="188"/>
                    <a:pt x="152" y="188"/>
                    <a:pt x="152" y="188"/>
                  </a:cubicBezTo>
                  <a:cubicBezTo>
                    <a:pt x="151" y="184"/>
                    <a:pt x="149" y="181"/>
                    <a:pt x="147" y="181"/>
                  </a:cubicBezTo>
                  <a:cubicBezTo>
                    <a:pt x="147" y="180"/>
                    <a:pt x="147" y="180"/>
                    <a:pt x="147" y="180"/>
                  </a:cubicBezTo>
                  <a:cubicBezTo>
                    <a:pt x="142" y="181"/>
                    <a:pt x="140" y="178"/>
                    <a:pt x="138" y="178"/>
                  </a:cubicBezTo>
                  <a:cubicBezTo>
                    <a:pt x="137" y="175"/>
                    <a:pt x="136" y="174"/>
                    <a:pt x="136" y="173"/>
                  </a:cubicBezTo>
                  <a:cubicBezTo>
                    <a:pt x="135" y="173"/>
                    <a:pt x="135" y="173"/>
                    <a:pt x="135" y="173"/>
                  </a:cubicBezTo>
                  <a:cubicBezTo>
                    <a:pt x="135" y="169"/>
                    <a:pt x="133" y="171"/>
                    <a:pt x="133" y="171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2" y="169"/>
                    <a:pt x="132" y="169"/>
                    <a:pt x="132" y="169"/>
                  </a:cubicBezTo>
                  <a:cubicBezTo>
                    <a:pt x="131" y="166"/>
                    <a:pt x="126" y="165"/>
                    <a:pt x="126" y="165"/>
                  </a:cubicBezTo>
                  <a:cubicBezTo>
                    <a:pt x="126" y="163"/>
                    <a:pt x="126" y="163"/>
                    <a:pt x="126" y="163"/>
                  </a:cubicBezTo>
                  <a:cubicBezTo>
                    <a:pt x="125" y="163"/>
                    <a:pt x="125" y="163"/>
                    <a:pt x="125" y="163"/>
                  </a:cubicBezTo>
                  <a:cubicBezTo>
                    <a:pt x="122" y="158"/>
                    <a:pt x="121" y="161"/>
                    <a:pt x="121" y="160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12" y="163"/>
                    <a:pt x="114" y="158"/>
                    <a:pt x="110" y="158"/>
                  </a:cubicBezTo>
                  <a:cubicBezTo>
                    <a:pt x="110" y="159"/>
                    <a:pt x="110" y="159"/>
                    <a:pt x="110" y="159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9" y="158"/>
                    <a:pt x="109" y="158"/>
                    <a:pt x="109" y="158"/>
                  </a:cubicBezTo>
                  <a:cubicBezTo>
                    <a:pt x="106" y="158"/>
                    <a:pt x="107" y="158"/>
                    <a:pt x="107" y="158"/>
                  </a:cubicBezTo>
                  <a:cubicBezTo>
                    <a:pt x="107" y="159"/>
                    <a:pt x="107" y="159"/>
                    <a:pt x="107" y="159"/>
                  </a:cubicBezTo>
                  <a:cubicBezTo>
                    <a:pt x="104" y="159"/>
                    <a:pt x="104" y="160"/>
                    <a:pt x="103" y="160"/>
                  </a:cubicBezTo>
                  <a:cubicBezTo>
                    <a:pt x="103" y="161"/>
                    <a:pt x="103" y="161"/>
                    <a:pt x="103" y="161"/>
                  </a:cubicBezTo>
                  <a:cubicBezTo>
                    <a:pt x="100" y="161"/>
                    <a:pt x="100" y="165"/>
                    <a:pt x="100" y="165"/>
                  </a:cubicBezTo>
                  <a:cubicBezTo>
                    <a:pt x="98" y="165"/>
                    <a:pt x="98" y="165"/>
                    <a:pt x="98" y="165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95" y="166"/>
                    <a:pt x="96" y="168"/>
                    <a:pt x="96" y="168"/>
                  </a:cubicBezTo>
                  <a:cubicBezTo>
                    <a:pt x="99" y="168"/>
                    <a:pt x="98" y="168"/>
                    <a:pt x="98" y="168"/>
                  </a:cubicBezTo>
                  <a:cubicBezTo>
                    <a:pt x="98" y="171"/>
                    <a:pt x="98" y="170"/>
                    <a:pt x="98" y="171"/>
                  </a:cubicBezTo>
                  <a:cubicBezTo>
                    <a:pt x="97" y="171"/>
                    <a:pt x="97" y="171"/>
                    <a:pt x="97" y="171"/>
                  </a:cubicBezTo>
                  <a:cubicBezTo>
                    <a:pt x="97" y="173"/>
                    <a:pt x="97" y="173"/>
                    <a:pt x="97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6" y="174"/>
                    <a:pt x="96" y="174"/>
                    <a:pt x="96" y="174"/>
                  </a:cubicBezTo>
                  <a:cubicBezTo>
                    <a:pt x="99" y="174"/>
                    <a:pt x="98" y="174"/>
                    <a:pt x="98" y="174"/>
                  </a:cubicBezTo>
                  <a:cubicBezTo>
                    <a:pt x="99" y="178"/>
                    <a:pt x="97" y="178"/>
                    <a:pt x="97" y="179"/>
                  </a:cubicBezTo>
                  <a:cubicBezTo>
                    <a:pt x="98" y="179"/>
                    <a:pt x="98" y="179"/>
                    <a:pt x="98" y="179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7" y="180"/>
                    <a:pt x="97" y="180"/>
                    <a:pt x="97" y="180"/>
                  </a:cubicBezTo>
                  <a:cubicBezTo>
                    <a:pt x="98" y="185"/>
                    <a:pt x="94" y="183"/>
                    <a:pt x="94" y="184"/>
                  </a:cubicBezTo>
                  <a:cubicBezTo>
                    <a:pt x="94" y="185"/>
                    <a:pt x="94" y="185"/>
                    <a:pt x="94" y="185"/>
                  </a:cubicBezTo>
                  <a:cubicBezTo>
                    <a:pt x="90" y="186"/>
                    <a:pt x="89" y="186"/>
                    <a:pt x="88" y="186"/>
                  </a:cubicBezTo>
                  <a:cubicBezTo>
                    <a:pt x="88" y="189"/>
                    <a:pt x="88" y="188"/>
                    <a:pt x="88" y="188"/>
                  </a:cubicBezTo>
                  <a:cubicBezTo>
                    <a:pt x="91" y="188"/>
                    <a:pt x="92" y="190"/>
                    <a:pt x="93" y="190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4" y="191"/>
                    <a:pt x="94" y="191"/>
                    <a:pt x="94" y="191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3" y="192"/>
                    <a:pt x="93" y="192"/>
                    <a:pt x="93" y="192"/>
                  </a:cubicBezTo>
                  <a:cubicBezTo>
                    <a:pt x="94" y="192"/>
                    <a:pt x="94" y="192"/>
                    <a:pt x="94" y="192"/>
                  </a:cubicBezTo>
                  <a:cubicBezTo>
                    <a:pt x="94" y="193"/>
                    <a:pt x="94" y="193"/>
                    <a:pt x="94" y="193"/>
                  </a:cubicBezTo>
                  <a:cubicBezTo>
                    <a:pt x="95" y="193"/>
                    <a:pt x="95" y="193"/>
                    <a:pt x="95" y="193"/>
                  </a:cubicBezTo>
                  <a:cubicBezTo>
                    <a:pt x="95" y="196"/>
                    <a:pt x="97" y="195"/>
                    <a:pt x="96" y="195"/>
                  </a:cubicBezTo>
                  <a:cubicBezTo>
                    <a:pt x="95" y="197"/>
                    <a:pt x="94" y="196"/>
                    <a:pt x="94" y="197"/>
                  </a:cubicBezTo>
                  <a:cubicBezTo>
                    <a:pt x="95" y="200"/>
                    <a:pt x="95" y="200"/>
                    <a:pt x="95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4"/>
                    <a:pt x="96" y="205"/>
                    <a:pt x="96" y="205"/>
                  </a:cubicBezTo>
                  <a:cubicBezTo>
                    <a:pt x="97" y="205"/>
                    <a:pt x="97" y="205"/>
                    <a:pt x="97" y="205"/>
                  </a:cubicBezTo>
                  <a:cubicBezTo>
                    <a:pt x="96" y="209"/>
                    <a:pt x="99" y="211"/>
                    <a:pt x="100" y="212"/>
                  </a:cubicBezTo>
                  <a:cubicBezTo>
                    <a:pt x="93" y="213"/>
                    <a:pt x="89" y="216"/>
                    <a:pt x="84" y="216"/>
                  </a:cubicBezTo>
                  <a:cubicBezTo>
                    <a:pt x="84" y="217"/>
                    <a:pt x="84" y="217"/>
                    <a:pt x="84" y="217"/>
                  </a:cubicBezTo>
                  <a:cubicBezTo>
                    <a:pt x="78" y="217"/>
                    <a:pt x="77" y="219"/>
                    <a:pt x="75" y="218"/>
                  </a:cubicBezTo>
                  <a:cubicBezTo>
                    <a:pt x="75" y="215"/>
                    <a:pt x="75" y="213"/>
                    <a:pt x="75" y="213"/>
                  </a:cubicBezTo>
                  <a:cubicBezTo>
                    <a:pt x="74" y="213"/>
                    <a:pt x="74" y="213"/>
                    <a:pt x="74" y="213"/>
                  </a:cubicBezTo>
                  <a:cubicBezTo>
                    <a:pt x="74" y="212"/>
                    <a:pt x="74" y="212"/>
                    <a:pt x="74" y="212"/>
                  </a:cubicBezTo>
                  <a:cubicBezTo>
                    <a:pt x="74" y="213"/>
                    <a:pt x="74" y="213"/>
                    <a:pt x="74" y="213"/>
                  </a:cubicBezTo>
                  <a:cubicBezTo>
                    <a:pt x="72" y="213"/>
                    <a:pt x="72" y="213"/>
                    <a:pt x="72" y="213"/>
                  </a:cubicBezTo>
                  <a:cubicBezTo>
                    <a:pt x="72" y="216"/>
                    <a:pt x="71" y="216"/>
                    <a:pt x="71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20"/>
                    <a:pt x="70" y="219"/>
                    <a:pt x="70" y="219"/>
                  </a:cubicBezTo>
                  <a:cubicBezTo>
                    <a:pt x="64" y="220"/>
                    <a:pt x="64" y="221"/>
                    <a:pt x="61" y="220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59" y="219"/>
                    <a:pt x="59" y="219"/>
                    <a:pt x="59" y="219"/>
                  </a:cubicBezTo>
                  <a:cubicBezTo>
                    <a:pt x="59" y="216"/>
                    <a:pt x="59" y="217"/>
                    <a:pt x="59" y="217"/>
                  </a:cubicBezTo>
                  <a:cubicBezTo>
                    <a:pt x="58" y="217"/>
                    <a:pt x="58" y="217"/>
                    <a:pt x="58" y="217"/>
                  </a:cubicBezTo>
                  <a:cubicBezTo>
                    <a:pt x="58" y="214"/>
                    <a:pt x="58" y="215"/>
                    <a:pt x="58" y="214"/>
                  </a:cubicBezTo>
                  <a:cubicBezTo>
                    <a:pt x="57" y="214"/>
                    <a:pt x="57" y="214"/>
                    <a:pt x="57" y="214"/>
                  </a:cubicBezTo>
                  <a:cubicBezTo>
                    <a:pt x="57" y="212"/>
                    <a:pt x="57" y="212"/>
                    <a:pt x="57" y="212"/>
                  </a:cubicBezTo>
                  <a:cubicBezTo>
                    <a:pt x="53" y="211"/>
                    <a:pt x="50" y="210"/>
                    <a:pt x="47" y="211"/>
                  </a:cubicBezTo>
                  <a:cubicBezTo>
                    <a:pt x="47" y="210"/>
                    <a:pt x="47" y="210"/>
                    <a:pt x="47" y="210"/>
                  </a:cubicBezTo>
                  <a:cubicBezTo>
                    <a:pt x="46" y="210"/>
                    <a:pt x="46" y="210"/>
                    <a:pt x="46" y="21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5" y="209"/>
                    <a:pt x="45" y="209"/>
                    <a:pt x="45" y="209"/>
                  </a:cubicBezTo>
                  <a:cubicBezTo>
                    <a:pt x="45" y="210"/>
                    <a:pt x="45" y="210"/>
                    <a:pt x="45" y="210"/>
                  </a:cubicBezTo>
                  <a:cubicBezTo>
                    <a:pt x="45" y="209"/>
                    <a:pt x="45" y="209"/>
                    <a:pt x="45" y="209"/>
                  </a:cubicBezTo>
                  <a:cubicBezTo>
                    <a:pt x="42" y="209"/>
                    <a:pt x="43" y="209"/>
                    <a:pt x="43" y="209"/>
                  </a:cubicBezTo>
                  <a:cubicBezTo>
                    <a:pt x="43" y="210"/>
                    <a:pt x="43" y="210"/>
                    <a:pt x="43" y="210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2" y="209"/>
                    <a:pt x="42" y="209"/>
                    <a:pt x="42" y="209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39" y="211"/>
                    <a:pt x="39" y="211"/>
                    <a:pt x="39" y="211"/>
                  </a:cubicBezTo>
                  <a:cubicBezTo>
                    <a:pt x="36" y="211"/>
                    <a:pt x="37" y="211"/>
                    <a:pt x="37" y="211"/>
                  </a:cubicBezTo>
                  <a:cubicBezTo>
                    <a:pt x="37" y="214"/>
                    <a:pt x="37" y="213"/>
                    <a:pt x="37" y="213"/>
                  </a:cubicBezTo>
                  <a:cubicBezTo>
                    <a:pt x="36" y="213"/>
                    <a:pt x="36" y="213"/>
                    <a:pt x="36" y="213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6" y="215"/>
                    <a:pt x="36" y="214"/>
                    <a:pt x="36" y="214"/>
                  </a:cubicBezTo>
                  <a:cubicBezTo>
                    <a:pt x="38" y="214"/>
                    <a:pt x="38" y="216"/>
                    <a:pt x="38" y="216"/>
                  </a:cubicBezTo>
                  <a:cubicBezTo>
                    <a:pt x="37" y="216"/>
                    <a:pt x="37" y="216"/>
                    <a:pt x="37" y="216"/>
                  </a:cubicBezTo>
                  <a:cubicBezTo>
                    <a:pt x="37" y="218"/>
                    <a:pt x="37" y="218"/>
                    <a:pt x="37" y="218"/>
                  </a:cubicBezTo>
                  <a:cubicBezTo>
                    <a:pt x="34" y="218"/>
                    <a:pt x="33" y="218"/>
                    <a:pt x="33" y="218"/>
                  </a:cubicBezTo>
                  <a:cubicBezTo>
                    <a:pt x="33" y="219"/>
                    <a:pt x="33" y="219"/>
                    <a:pt x="33" y="219"/>
                  </a:cubicBezTo>
                  <a:cubicBezTo>
                    <a:pt x="30" y="220"/>
                    <a:pt x="30" y="221"/>
                    <a:pt x="30" y="220"/>
                  </a:cubicBezTo>
                  <a:cubicBezTo>
                    <a:pt x="30" y="222"/>
                    <a:pt x="30" y="222"/>
                    <a:pt x="30" y="22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0" y="222"/>
                    <a:pt x="30" y="222"/>
                    <a:pt x="30" y="222"/>
                  </a:cubicBezTo>
                  <a:cubicBezTo>
                    <a:pt x="30" y="224"/>
                    <a:pt x="30" y="224"/>
                    <a:pt x="30" y="224"/>
                  </a:cubicBezTo>
                  <a:cubicBezTo>
                    <a:pt x="27" y="224"/>
                    <a:pt x="28" y="222"/>
                    <a:pt x="27" y="223"/>
                  </a:cubicBezTo>
                  <a:cubicBezTo>
                    <a:pt x="27" y="224"/>
                    <a:pt x="27" y="224"/>
                    <a:pt x="27" y="224"/>
                  </a:cubicBezTo>
                  <a:cubicBezTo>
                    <a:pt x="27" y="221"/>
                    <a:pt x="26" y="222"/>
                    <a:pt x="26" y="222"/>
                  </a:cubicBezTo>
                  <a:cubicBezTo>
                    <a:pt x="26" y="224"/>
                    <a:pt x="26" y="225"/>
                    <a:pt x="26" y="225"/>
                  </a:cubicBezTo>
                  <a:cubicBezTo>
                    <a:pt x="25" y="225"/>
                    <a:pt x="25" y="225"/>
                    <a:pt x="25" y="225"/>
                  </a:cubicBezTo>
                  <a:cubicBezTo>
                    <a:pt x="25" y="226"/>
                    <a:pt x="25" y="226"/>
                    <a:pt x="25" y="226"/>
                  </a:cubicBezTo>
                  <a:cubicBezTo>
                    <a:pt x="24" y="226"/>
                    <a:pt x="24" y="226"/>
                    <a:pt x="24" y="226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8"/>
                    <a:pt x="25" y="228"/>
                    <a:pt x="25" y="228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6" y="229"/>
                    <a:pt x="26" y="229"/>
                    <a:pt x="26" y="229"/>
                  </a:cubicBezTo>
                  <a:cubicBezTo>
                    <a:pt x="26" y="228"/>
                    <a:pt x="26" y="228"/>
                    <a:pt x="26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30" y="229"/>
                    <a:pt x="31" y="229"/>
                    <a:pt x="31" y="229"/>
                  </a:cubicBezTo>
                  <a:cubicBezTo>
                    <a:pt x="31" y="230"/>
                    <a:pt x="31" y="230"/>
                    <a:pt x="31" y="230"/>
                  </a:cubicBezTo>
                  <a:cubicBezTo>
                    <a:pt x="33" y="230"/>
                    <a:pt x="34" y="230"/>
                    <a:pt x="34" y="230"/>
                  </a:cubicBezTo>
                  <a:cubicBezTo>
                    <a:pt x="34" y="229"/>
                    <a:pt x="34" y="229"/>
                    <a:pt x="34" y="229"/>
                  </a:cubicBezTo>
                  <a:cubicBezTo>
                    <a:pt x="34" y="230"/>
                    <a:pt x="34" y="230"/>
                    <a:pt x="34" y="230"/>
                  </a:cubicBezTo>
                  <a:cubicBezTo>
                    <a:pt x="37" y="230"/>
                    <a:pt x="36" y="230"/>
                    <a:pt x="37" y="230"/>
                  </a:cubicBezTo>
                  <a:cubicBezTo>
                    <a:pt x="37" y="231"/>
                    <a:pt x="37" y="231"/>
                    <a:pt x="37" y="231"/>
                  </a:cubicBezTo>
                  <a:cubicBezTo>
                    <a:pt x="40" y="231"/>
                    <a:pt x="39" y="231"/>
                    <a:pt x="39" y="231"/>
                  </a:cubicBezTo>
                  <a:cubicBezTo>
                    <a:pt x="39" y="232"/>
                    <a:pt x="39" y="232"/>
                    <a:pt x="39" y="232"/>
                  </a:cubicBezTo>
                  <a:cubicBezTo>
                    <a:pt x="42" y="232"/>
                    <a:pt x="41" y="232"/>
                    <a:pt x="42" y="232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5" y="234"/>
                    <a:pt x="45" y="232"/>
                    <a:pt x="46" y="232"/>
                  </a:cubicBezTo>
                  <a:cubicBezTo>
                    <a:pt x="46" y="231"/>
                    <a:pt x="46" y="231"/>
                    <a:pt x="46" y="231"/>
                  </a:cubicBezTo>
                  <a:cubicBezTo>
                    <a:pt x="49" y="231"/>
                    <a:pt x="50" y="231"/>
                    <a:pt x="51" y="231"/>
                  </a:cubicBezTo>
                  <a:cubicBezTo>
                    <a:pt x="51" y="234"/>
                    <a:pt x="51" y="234"/>
                    <a:pt x="51" y="235"/>
                  </a:cubicBezTo>
                  <a:cubicBezTo>
                    <a:pt x="54" y="235"/>
                    <a:pt x="53" y="235"/>
                    <a:pt x="53" y="235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2" y="236"/>
                    <a:pt x="52" y="236"/>
                    <a:pt x="52" y="236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2" y="236"/>
                    <a:pt x="52" y="236"/>
                    <a:pt x="52" y="236"/>
                  </a:cubicBezTo>
                  <a:cubicBezTo>
                    <a:pt x="55" y="238"/>
                    <a:pt x="53" y="240"/>
                    <a:pt x="53" y="241"/>
                  </a:cubicBezTo>
                  <a:cubicBezTo>
                    <a:pt x="52" y="241"/>
                    <a:pt x="52" y="241"/>
                    <a:pt x="52" y="241"/>
                  </a:cubicBezTo>
                  <a:cubicBezTo>
                    <a:pt x="53" y="241"/>
                    <a:pt x="53" y="241"/>
                    <a:pt x="53" y="241"/>
                  </a:cubicBezTo>
                  <a:cubicBezTo>
                    <a:pt x="53" y="242"/>
                    <a:pt x="53" y="242"/>
                    <a:pt x="53" y="242"/>
                  </a:cubicBezTo>
                  <a:cubicBezTo>
                    <a:pt x="56" y="242"/>
                    <a:pt x="55" y="242"/>
                    <a:pt x="56" y="242"/>
                  </a:cubicBezTo>
                  <a:cubicBezTo>
                    <a:pt x="56" y="243"/>
                    <a:pt x="56" y="243"/>
                    <a:pt x="56" y="243"/>
                  </a:cubicBezTo>
                  <a:cubicBezTo>
                    <a:pt x="57" y="243"/>
                    <a:pt x="57" y="243"/>
                    <a:pt x="57" y="243"/>
                  </a:cubicBezTo>
                  <a:cubicBezTo>
                    <a:pt x="57" y="244"/>
                    <a:pt x="57" y="244"/>
                    <a:pt x="57" y="244"/>
                  </a:cubicBezTo>
                  <a:cubicBezTo>
                    <a:pt x="58" y="244"/>
                    <a:pt x="58" y="244"/>
                    <a:pt x="58" y="244"/>
                  </a:cubicBezTo>
                  <a:cubicBezTo>
                    <a:pt x="58" y="245"/>
                    <a:pt x="58" y="245"/>
                    <a:pt x="58" y="245"/>
                  </a:cubicBezTo>
                  <a:cubicBezTo>
                    <a:pt x="58" y="244"/>
                    <a:pt x="58" y="244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58" y="245"/>
                    <a:pt x="58" y="245"/>
                    <a:pt x="58" y="245"/>
                  </a:cubicBezTo>
                  <a:cubicBezTo>
                    <a:pt x="58" y="248"/>
                    <a:pt x="58" y="249"/>
                    <a:pt x="58" y="249"/>
                  </a:cubicBezTo>
                  <a:cubicBezTo>
                    <a:pt x="57" y="249"/>
                    <a:pt x="57" y="249"/>
                    <a:pt x="57" y="249"/>
                  </a:cubicBezTo>
                  <a:cubicBezTo>
                    <a:pt x="57" y="253"/>
                    <a:pt x="52" y="251"/>
                    <a:pt x="52" y="252"/>
                  </a:cubicBezTo>
                  <a:cubicBezTo>
                    <a:pt x="55" y="255"/>
                    <a:pt x="53" y="255"/>
                    <a:pt x="53" y="256"/>
                  </a:cubicBezTo>
                  <a:cubicBezTo>
                    <a:pt x="55" y="256"/>
                    <a:pt x="55" y="256"/>
                    <a:pt x="55" y="256"/>
                  </a:cubicBezTo>
                  <a:cubicBezTo>
                    <a:pt x="55" y="259"/>
                    <a:pt x="53" y="259"/>
                    <a:pt x="53" y="260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3" y="261"/>
                    <a:pt x="54" y="261"/>
                    <a:pt x="53" y="262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1" y="263"/>
                    <a:pt x="51" y="263"/>
                    <a:pt x="51" y="263"/>
                  </a:cubicBezTo>
                  <a:cubicBezTo>
                    <a:pt x="50" y="263"/>
                    <a:pt x="50" y="263"/>
                    <a:pt x="50" y="263"/>
                  </a:cubicBezTo>
                  <a:cubicBezTo>
                    <a:pt x="50" y="264"/>
                    <a:pt x="50" y="264"/>
                    <a:pt x="50" y="264"/>
                  </a:cubicBezTo>
                  <a:cubicBezTo>
                    <a:pt x="49" y="264"/>
                    <a:pt x="49" y="264"/>
                    <a:pt x="49" y="264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7" y="265"/>
                    <a:pt x="47" y="265"/>
                    <a:pt x="47" y="265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45" y="266"/>
                    <a:pt x="45" y="268"/>
                    <a:pt x="45" y="268"/>
                  </a:cubicBezTo>
                  <a:cubicBezTo>
                    <a:pt x="46" y="268"/>
                    <a:pt x="46" y="268"/>
                    <a:pt x="46" y="268"/>
                  </a:cubicBezTo>
                  <a:cubicBezTo>
                    <a:pt x="44" y="269"/>
                    <a:pt x="45" y="270"/>
                    <a:pt x="45" y="270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4" y="269"/>
                    <a:pt x="44" y="269"/>
                    <a:pt x="44" y="269"/>
                  </a:cubicBezTo>
                  <a:cubicBezTo>
                    <a:pt x="43" y="271"/>
                    <a:pt x="42" y="270"/>
                    <a:pt x="42" y="270"/>
                  </a:cubicBezTo>
                  <a:cubicBezTo>
                    <a:pt x="42" y="269"/>
                    <a:pt x="42" y="269"/>
                    <a:pt x="42" y="269"/>
                  </a:cubicBezTo>
                  <a:cubicBezTo>
                    <a:pt x="39" y="269"/>
                    <a:pt x="38" y="269"/>
                    <a:pt x="38" y="269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7" y="270"/>
                    <a:pt x="37" y="270"/>
                    <a:pt x="37" y="270"/>
                  </a:cubicBezTo>
                  <a:cubicBezTo>
                    <a:pt x="39" y="272"/>
                    <a:pt x="38" y="272"/>
                    <a:pt x="38" y="273"/>
                  </a:cubicBezTo>
                  <a:cubicBezTo>
                    <a:pt x="35" y="273"/>
                    <a:pt x="36" y="273"/>
                    <a:pt x="36" y="273"/>
                  </a:cubicBezTo>
                  <a:cubicBezTo>
                    <a:pt x="37" y="273"/>
                    <a:pt x="37" y="273"/>
                    <a:pt x="37" y="273"/>
                  </a:cubicBezTo>
                  <a:cubicBezTo>
                    <a:pt x="36" y="273"/>
                    <a:pt x="36" y="273"/>
                    <a:pt x="36" y="273"/>
                  </a:cubicBezTo>
                  <a:cubicBezTo>
                    <a:pt x="36" y="271"/>
                    <a:pt x="36" y="271"/>
                    <a:pt x="36" y="271"/>
                  </a:cubicBezTo>
                  <a:cubicBezTo>
                    <a:pt x="34" y="271"/>
                    <a:pt x="34" y="271"/>
                    <a:pt x="34" y="271"/>
                  </a:cubicBezTo>
                  <a:cubicBezTo>
                    <a:pt x="34" y="270"/>
                    <a:pt x="34" y="270"/>
                    <a:pt x="34" y="270"/>
                  </a:cubicBezTo>
                  <a:cubicBezTo>
                    <a:pt x="36" y="270"/>
                    <a:pt x="36" y="270"/>
                    <a:pt x="36" y="270"/>
                  </a:cubicBezTo>
                  <a:cubicBezTo>
                    <a:pt x="32" y="270"/>
                    <a:pt x="31" y="270"/>
                    <a:pt x="30" y="270"/>
                  </a:cubicBezTo>
                  <a:cubicBezTo>
                    <a:pt x="30" y="273"/>
                    <a:pt x="31" y="273"/>
                    <a:pt x="31" y="274"/>
                  </a:cubicBezTo>
                  <a:cubicBezTo>
                    <a:pt x="32" y="274"/>
                    <a:pt x="32" y="274"/>
                    <a:pt x="32" y="274"/>
                  </a:cubicBezTo>
                  <a:cubicBezTo>
                    <a:pt x="32" y="275"/>
                    <a:pt x="32" y="275"/>
                    <a:pt x="32" y="275"/>
                  </a:cubicBezTo>
                  <a:cubicBezTo>
                    <a:pt x="31" y="275"/>
                    <a:pt x="31" y="275"/>
                    <a:pt x="31" y="275"/>
                  </a:cubicBezTo>
                  <a:cubicBezTo>
                    <a:pt x="31" y="276"/>
                    <a:pt x="31" y="276"/>
                    <a:pt x="31" y="276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2" y="279"/>
                    <a:pt x="30" y="278"/>
                    <a:pt x="31" y="278"/>
                  </a:cubicBezTo>
                  <a:cubicBezTo>
                    <a:pt x="32" y="278"/>
                    <a:pt x="32" y="278"/>
                    <a:pt x="32" y="278"/>
                  </a:cubicBezTo>
                  <a:cubicBezTo>
                    <a:pt x="32" y="280"/>
                    <a:pt x="32" y="280"/>
                    <a:pt x="32" y="280"/>
                  </a:cubicBezTo>
                  <a:cubicBezTo>
                    <a:pt x="29" y="280"/>
                    <a:pt x="30" y="280"/>
                    <a:pt x="30" y="280"/>
                  </a:cubicBezTo>
                  <a:cubicBezTo>
                    <a:pt x="30" y="281"/>
                    <a:pt x="30" y="281"/>
                    <a:pt x="30" y="281"/>
                  </a:cubicBezTo>
                  <a:cubicBezTo>
                    <a:pt x="31" y="281"/>
                    <a:pt x="31" y="281"/>
                    <a:pt x="31" y="281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4" y="282"/>
                    <a:pt x="33" y="282"/>
                    <a:pt x="33" y="282"/>
                  </a:cubicBezTo>
                  <a:cubicBezTo>
                    <a:pt x="33" y="285"/>
                    <a:pt x="33" y="284"/>
                    <a:pt x="33" y="284"/>
                  </a:cubicBezTo>
                  <a:cubicBezTo>
                    <a:pt x="34" y="284"/>
                    <a:pt x="34" y="284"/>
                    <a:pt x="34" y="284"/>
                  </a:cubicBezTo>
                  <a:cubicBezTo>
                    <a:pt x="34" y="287"/>
                    <a:pt x="34" y="287"/>
                    <a:pt x="34" y="287"/>
                  </a:cubicBezTo>
                  <a:cubicBezTo>
                    <a:pt x="36" y="287"/>
                    <a:pt x="36" y="287"/>
                    <a:pt x="36" y="287"/>
                  </a:cubicBezTo>
                  <a:cubicBezTo>
                    <a:pt x="36" y="290"/>
                    <a:pt x="37" y="291"/>
                    <a:pt x="37" y="293"/>
                  </a:cubicBezTo>
                  <a:cubicBezTo>
                    <a:pt x="36" y="293"/>
                    <a:pt x="36" y="293"/>
                    <a:pt x="36" y="293"/>
                  </a:cubicBezTo>
                  <a:cubicBezTo>
                    <a:pt x="36" y="295"/>
                    <a:pt x="36" y="295"/>
                    <a:pt x="36" y="295"/>
                  </a:cubicBezTo>
                  <a:cubicBezTo>
                    <a:pt x="37" y="295"/>
                    <a:pt x="37" y="295"/>
                    <a:pt x="37" y="295"/>
                  </a:cubicBezTo>
                  <a:cubicBezTo>
                    <a:pt x="34" y="296"/>
                    <a:pt x="34" y="297"/>
                    <a:pt x="33" y="296"/>
                  </a:cubicBezTo>
                  <a:cubicBezTo>
                    <a:pt x="33" y="297"/>
                    <a:pt x="33" y="297"/>
                    <a:pt x="33" y="297"/>
                  </a:cubicBezTo>
                  <a:cubicBezTo>
                    <a:pt x="32" y="297"/>
                    <a:pt x="32" y="297"/>
                    <a:pt x="32" y="297"/>
                  </a:cubicBezTo>
                  <a:cubicBezTo>
                    <a:pt x="33" y="297"/>
                    <a:pt x="33" y="297"/>
                    <a:pt x="33" y="297"/>
                  </a:cubicBezTo>
                  <a:cubicBezTo>
                    <a:pt x="30" y="297"/>
                    <a:pt x="31" y="297"/>
                    <a:pt x="31" y="297"/>
                  </a:cubicBezTo>
                  <a:cubicBezTo>
                    <a:pt x="32" y="297"/>
                    <a:pt x="32" y="297"/>
                    <a:pt x="32" y="297"/>
                  </a:cubicBezTo>
                  <a:cubicBezTo>
                    <a:pt x="32" y="301"/>
                    <a:pt x="32" y="303"/>
                    <a:pt x="32" y="305"/>
                  </a:cubicBezTo>
                  <a:cubicBezTo>
                    <a:pt x="29" y="305"/>
                    <a:pt x="30" y="305"/>
                    <a:pt x="30" y="305"/>
                  </a:cubicBezTo>
                  <a:cubicBezTo>
                    <a:pt x="31" y="308"/>
                    <a:pt x="31" y="308"/>
                    <a:pt x="31" y="309"/>
                  </a:cubicBezTo>
                  <a:cubicBezTo>
                    <a:pt x="34" y="309"/>
                    <a:pt x="34" y="308"/>
                    <a:pt x="34" y="308"/>
                  </a:cubicBezTo>
                  <a:cubicBezTo>
                    <a:pt x="34" y="311"/>
                    <a:pt x="34" y="310"/>
                    <a:pt x="34" y="311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6" y="313"/>
                    <a:pt x="36" y="313"/>
                    <a:pt x="36" y="313"/>
                  </a:cubicBezTo>
                  <a:cubicBezTo>
                    <a:pt x="34" y="313"/>
                    <a:pt x="34" y="313"/>
                    <a:pt x="34" y="313"/>
                  </a:cubicBezTo>
                  <a:cubicBezTo>
                    <a:pt x="34" y="316"/>
                    <a:pt x="34" y="315"/>
                    <a:pt x="34" y="315"/>
                  </a:cubicBezTo>
                  <a:cubicBezTo>
                    <a:pt x="36" y="315"/>
                    <a:pt x="36" y="315"/>
                    <a:pt x="36" y="315"/>
                  </a:cubicBezTo>
                  <a:cubicBezTo>
                    <a:pt x="36" y="316"/>
                    <a:pt x="36" y="316"/>
                    <a:pt x="36" y="316"/>
                  </a:cubicBezTo>
                  <a:cubicBezTo>
                    <a:pt x="41" y="313"/>
                    <a:pt x="41" y="314"/>
                    <a:pt x="43" y="314"/>
                  </a:cubicBezTo>
                  <a:cubicBezTo>
                    <a:pt x="43" y="317"/>
                    <a:pt x="44" y="317"/>
                    <a:pt x="44" y="318"/>
                  </a:cubicBezTo>
                  <a:cubicBezTo>
                    <a:pt x="41" y="318"/>
                    <a:pt x="40" y="319"/>
                    <a:pt x="40" y="319"/>
                  </a:cubicBezTo>
                  <a:cubicBezTo>
                    <a:pt x="42" y="321"/>
                    <a:pt x="42" y="321"/>
                    <a:pt x="42" y="321"/>
                  </a:cubicBezTo>
                  <a:cubicBezTo>
                    <a:pt x="39" y="321"/>
                    <a:pt x="39" y="321"/>
                    <a:pt x="39" y="321"/>
                  </a:cubicBezTo>
                  <a:cubicBezTo>
                    <a:pt x="39" y="322"/>
                    <a:pt x="39" y="322"/>
                    <a:pt x="39" y="322"/>
                  </a:cubicBezTo>
                  <a:cubicBezTo>
                    <a:pt x="36" y="322"/>
                    <a:pt x="37" y="325"/>
                    <a:pt x="37" y="325"/>
                  </a:cubicBezTo>
                  <a:cubicBezTo>
                    <a:pt x="38" y="325"/>
                    <a:pt x="38" y="325"/>
                    <a:pt x="38" y="325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8" y="325"/>
                    <a:pt x="38" y="325"/>
                    <a:pt x="38" y="325"/>
                  </a:cubicBezTo>
                  <a:cubicBezTo>
                    <a:pt x="38" y="328"/>
                    <a:pt x="38" y="327"/>
                    <a:pt x="38" y="327"/>
                  </a:cubicBezTo>
                  <a:cubicBezTo>
                    <a:pt x="39" y="327"/>
                    <a:pt x="39" y="327"/>
                    <a:pt x="39" y="327"/>
                  </a:cubicBezTo>
                  <a:cubicBezTo>
                    <a:pt x="39" y="328"/>
                    <a:pt x="39" y="328"/>
                    <a:pt x="39" y="328"/>
                  </a:cubicBezTo>
                  <a:cubicBezTo>
                    <a:pt x="40" y="328"/>
                    <a:pt x="40" y="328"/>
                    <a:pt x="40" y="328"/>
                  </a:cubicBezTo>
                  <a:cubicBezTo>
                    <a:pt x="40" y="327"/>
                    <a:pt x="40" y="327"/>
                    <a:pt x="40" y="327"/>
                  </a:cubicBezTo>
                  <a:cubicBezTo>
                    <a:pt x="40" y="328"/>
                    <a:pt x="40" y="328"/>
                    <a:pt x="40" y="328"/>
                  </a:cubicBezTo>
                  <a:cubicBezTo>
                    <a:pt x="42" y="327"/>
                    <a:pt x="42" y="327"/>
                    <a:pt x="42" y="327"/>
                  </a:cubicBezTo>
                  <a:cubicBezTo>
                    <a:pt x="43" y="329"/>
                    <a:pt x="43" y="328"/>
                    <a:pt x="44" y="328"/>
                  </a:cubicBezTo>
                  <a:cubicBezTo>
                    <a:pt x="44" y="331"/>
                    <a:pt x="44" y="330"/>
                    <a:pt x="44" y="331"/>
                  </a:cubicBezTo>
                  <a:cubicBezTo>
                    <a:pt x="41" y="331"/>
                    <a:pt x="42" y="331"/>
                    <a:pt x="42" y="331"/>
                  </a:cubicBezTo>
                  <a:cubicBezTo>
                    <a:pt x="42" y="332"/>
                    <a:pt x="42" y="332"/>
                    <a:pt x="42" y="332"/>
                  </a:cubicBezTo>
                  <a:cubicBezTo>
                    <a:pt x="39" y="332"/>
                    <a:pt x="38" y="332"/>
                    <a:pt x="38" y="332"/>
                  </a:cubicBezTo>
                  <a:cubicBezTo>
                    <a:pt x="38" y="333"/>
                    <a:pt x="38" y="333"/>
                    <a:pt x="38" y="333"/>
                  </a:cubicBezTo>
                  <a:cubicBezTo>
                    <a:pt x="34" y="333"/>
                    <a:pt x="36" y="336"/>
                    <a:pt x="36" y="337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37" y="335"/>
                    <a:pt x="37" y="335"/>
                    <a:pt x="37" y="335"/>
                  </a:cubicBezTo>
                  <a:cubicBezTo>
                    <a:pt x="38" y="335"/>
                    <a:pt x="38" y="335"/>
                    <a:pt x="38" y="335"/>
                  </a:cubicBezTo>
                  <a:cubicBezTo>
                    <a:pt x="38" y="334"/>
                    <a:pt x="38" y="334"/>
                    <a:pt x="38" y="334"/>
                  </a:cubicBezTo>
                  <a:cubicBezTo>
                    <a:pt x="38" y="335"/>
                    <a:pt x="38" y="335"/>
                    <a:pt x="38" y="335"/>
                  </a:cubicBezTo>
                  <a:cubicBezTo>
                    <a:pt x="39" y="335"/>
                    <a:pt x="39" y="335"/>
                    <a:pt x="39" y="335"/>
                  </a:cubicBezTo>
                  <a:cubicBezTo>
                    <a:pt x="39" y="337"/>
                    <a:pt x="39" y="337"/>
                    <a:pt x="39" y="337"/>
                  </a:cubicBezTo>
                  <a:cubicBezTo>
                    <a:pt x="40" y="337"/>
                    <a:pt x="40" y="337"/>
                    <a:pt x="40" y="337"/>
                  </a:cubicBezTo>
                  <a:cubicBezTo>
                    <a:pt x="40" y="335"/>
                    <a:pt x="40" y="335"/>
                    <a:pt x="40" y="335"/>
                  </a:cubicBezTo>
                  <a:cubicBezTo>
                    <a:pt x="41" y="339"/>
                    <a:pt x="44" y="339"/>
                    <a:pt x="44" y="339"/>
                  </a:cubicBezTo>
                  <a:cubicBezTo>
                    <a:pt x="43" y="339"/>
                    <a:pt x="43" y="339"/>
                    <a:pt x="43" y="339"/>
                  </a:cubicBezTo>
                  <a:cubicBezTo>
                    <a:pt x="43" y="340"/>
                    <a:pt x="43" y="340"/>
                    <a:pt x="43" y="340"/>
                  </a:cubicBezTo>
                  <a:cubicBezTo>
                    <a:pt x="42" y="340"/>
                    <a:pt x="42" y="340"/>
                    <a:pt x="42" y="340"/>
                  </a:cubicBezTo>
                  <a:cubicBezTo>
                    <a:pt x="42" y="339"/>
                    <a:pt x="42" y="339"/>
                    <a:pt x="42" y="339"/>
                  </a:cubicBezTo>
                  <a:cubicBezTo>
                    <a:pt x="42" y="341"/>
                    <a:pt x="40" y="341"/>
                    <a:pt x="40" y="341"/>
                  </a:cubicBezTo>
                  <a:cubicBezTo>
                    <a:pt x="40" y="340"/>
                    <a:pt x="40" y="340"/>
                    <a:pt x="40" y="340"/>
                  </a:cubicBezTo>
                  <a:cubicBezTo>
                    <a:pt x="37" y="341"/>
                    <a:pt x="37" y="339"/>
                    <a:pt x="37" y="339"/>
                  </a:cubicBezTo>
                  <a:cubicBezTo>
                    <a:pt x="37" y="342"/>
                    <a:pt x="37" y="341"/>
                    <a:pt x="37" y="341"/>
                  </a:cubicBezTo>
                  <a:cubicBezTo>
                    <a:pt x="34" y="341"/>
                    <a:pt x="33" y="341"/>
                    <a:pt x="33" y="341"/>
                  </a:cubicBezTo>
                  <a:cubicBezTo>
                    <a:pt x="33" y="340"/>
                    <a:pt x="33" y="340"/>
                    <a:pt x="33" y="340"/>
                  </a:cubicBezTo>
                  <a:cubicBezTo>
                    <a:pt x="29" y="340"/>
                    <a:pt x="28" y="342"/>
                    <a:pt x="27" y="341"/>
                  </a:cubicBezTo>
                  <a:cubicBezTo>
                    <a:pt x="27" y="340"/>
                    <a:pt x="27" y="340"/>
                    <a:pt x="27" y="340"/>
                  </a:cubicBezTo>
                  <a:cubicBezTo>
                    <a:pt x="25" y="340"/>
                    <a:pt x="25" y="340"/>
                    <a:pt x="25" y="340"/>
                  </a:cubicBezTo>
                  <a:cubicBezTo>
                    <a:pt x="25" y="339"/>
                    <a:pt x="25" y="339"/>
                    <a:pt x="25" y="339"/>
                  </a:cubicBezTo>
                  <a:cubicBezTo>
                    <a:pt x="25" y="342"/>
                    <a:pt x="25" y="341"/>
                    <a:pt x="25" y="341"/>
                  </a:cubicBezTo>
                  <a:cubicBezTo>
                    <a:pt x="24" y="341"/>
                    <a:pt x="24" y="341"/>
                    <a:pt x="24" y="341"/>
                  </a:cubicBezTo>
                  <a:cubicBezTo>
                    <a:pt x="24" y="343"/>
                    <a:pt x="24" y="343"/>
                    <a:pt x="24" y="343"/>
                  </a:cubicBezTo>
                  <a:cubicBezTo>
                    <a:pt x="21" y="340"/>
                    <a:pt x="20" y="342"/>
                    <a:pt x="19" y="341"/>
                  </a:cubicBezTo>
                  <a:cubicBezTo>
                    <a:pt x="19" y="339"/>
                    <a:pt x="17" y="339"/>
                    <a:pt x="18" y="339"/>
                  </a:cubicBezTo>
                  <a:cubicBezTo>
                    <a:pt x="17" y="346"/>
                    <a:pt x="16" y="345"/>
                    <a:pt x="17" y="348"/>
                  </a:cubicBezTo>
                  <a:cubicBezTo>
                    <a:pt x="14" y="348"/>
                    <a:pt x="15" y="348"/>
                    <a:pt x="14" y="348"/>
                  </a:cubicBezTo>
                  <a:cubicBezTo>
                    <a:pt x="14" y="350"/>
                    <a:pt x="14" y="350"/>
                    <a:pt x="14" y="350"/>
                  </a:cubicBezTo>
                  <a:cubicBezTo>
                    <a:pt x="13" y="350"/>
                    <a:pt x="13" y="350"/>
                    <a:pt x="13" y="350"/>
                  </a:cubicBezTo>
                  <a:cubicBezTo>
                    <a:pt x="13" y="351"/>
                    <a:pt x="13" y="351"/>
                    <a:pt x="13" y="351"/>
                  </a:cubicBezTo>
                  <a:cubicBezTo>
                    <a:pt x="14" y="351"/>
                    <a:pt x="14" y="351"/>
                    <a:pt x="14" y="351"/>
                  </a:cubicBezTo>
                  <a:cubicBezTo>
                    <a:pt x="13" y="351"/>
                    <a:pt x="13" y="351"/>
                    <a:pt x="13" y="351"/>
                  </a:cubicBezTo>
                  <a:cubicBezTo>
                    <a:pt x="13" y="352"/>
                    <a:pt x="13" y="352"/>
                    <a:pt x="13" y="352"/>
                  </a:cubicBezTo>
                  <a:cubicBezTo>
                    <a:pt x="12" y="352"/>
                    <a:pt x="12" y="352"/>
                    <a:pt x="12" y="352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11" y="353"/>
                    <a:pt x="11" y="353"/>
                    <a:pt x="11" y="353"/>
                  </a:cubicBezTo>
                  <a:cubicBezTo>
                    <a:pt x="11" y="352"/>
                    <a:pt x="11" y="352"/>
                    <a:pt x="11" y="352"/>
                  </a:cubicBezTo>
                  <a:cubicBezTo>
                    <a:pt x="9" y="354"/>
                    <a:pt x="9" y="353"/>
                    <a:pt x="8" y="353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7" y="354"/>
                    <a:pt x="7" y="354"/>
                    <a:pt x="7" y="354"/>
                  </a:cubicBezTo>
                  <a:cubicBezTo>
                    <a:pt x="8" y="358"/>
                    <a:pt x="6" y="360"/>
                    <a:pt x="5" y="359"/>
                  </a:cubicBezTo>
                  <a:cubicBezTo>
                    <a:pt x="5" y="360"/>
                    <a:pt x="5" y="360"/>
                    <a:pt x="5" y="360"/>
                  </a:cubicBezTo>
                  <a:cubicBezTo>
                    <a:pt x="4" y="360"/>
                    <a:pt x="4" y="360"/>
                    <a:pt x="4" y="360"/>
                  </a:cubicBezTo>
                  <a:cubicBezTo>
                    <a:pt x="3" y="363"/>
                    <a:pt x="2" y="363"/>
                    <a:pt x="2" y="364"/>
                  </a:cubicBezTo>
                  <a:cubicBezTo>
                    <a:pt x="1" y="364"/>
                    <a:pt x="1" y="364"/>
                    <a:pt x="1" y="364"/>
                  </a:cubicBezTo>
                  <a:cubicBezTo>
                    <a:pt x="1" y="365"/>
                    <a:pt x="1" y="365"/>
                    <a:pt x="1" y="36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66"/>
                    <a:pt x="0" y="366"/>
                    <a:pt x="0" y="366"/>
                  </a:cubicBezTo>
                  <a:cubicBezTo>
                    <a:pt x="1" y="366"/>
                    <a:pt x="1" y="366"/>
                    <a:pt x="1" y="366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4" y="367"/>
                    <a:pt x="3" y="369"/>
                    <a:pt x="4" y="369"/>
                  </a:cubicBezTo>
                  <a:cubicBezTo>
                    <a:pt x="4" y="367"/>
                    <a:pt x="4" y="367"/>
                    <a:pt x="4" y="367"/>
                  </a:cubicBezTo>
                  <a:cubicBezTo>
                    <a:pt x="6" y="367"/>
                    <a:pt x="7" y="367"/>
                    <a:pt x="7" y="367"/>
                  </a:cubicBezTo>
                  <a:cubicBezTo>
                    <a:pt x="9" y="362"/>
                    <a:pt x="18" y="365"/>
                    <a:pt x="21" y="364"/>
                  </a:cubicBezTo>
                  <a:cubicBezTo>
                    <a:pt x="23" y="368"/>
                    <a:pt x="30" y="368"/>
                    <a:pt x="26" y="372"/>
                  </a:cubicBezTo>
                  <a:cubicBezTo>
                    <a:pt x="28" y="374"/>
                    <a:pt x="27" y="374"/>
                    <a:pt x="27" y="375"/>
                  </a:cubicBezTo>
                  <a:cubicBezTo>
                    <a:pt x="24" y="375"/>
                    <a:pt x="24" y="376"/>
                    <a:pt x="24" y="376"/>
                  </a:cubicBezTo>
                  <a:cubicBezTo>
                    <a:pt x="24" y="378"/>
                    <a:pt x="24" y="379"/>
                    <a:pt x="24" y="379"/>
                  </a:cubicBezTo>
                  <a:cubicBezTo>
                    <a:pt x="26" y="379"/>
                    <a:pt x="26" y="379"/>
                    <a:pt x="26" y="379"/>
                  </a:cubicBezTo>
                  <a:cubicBezTo>
                    <a:pt x="23" y="384"/>
                    <a:pt x="29" y="386"/>
                    <a:pt x="30" y="388"/>
                  </a:cubicBezTo>
                  <a:cubicBezTo>
                    <a:pt x="28" y="388"/>
                    <a:pt x="28" y="388"/>
                    <a:pt x="28" y="388"/>
                  </a:cubicBezTo>
                  <a:cubicBezTo>
                    <a:pt x="30" y="389"/>
                    <a:pt x="29" y="389"/>
                    <a:pt x="30" y="390"/>
                  </a:cubicBezTo>
                  <a:cubicBezTo>
                    <a:pt x="32" y="390"/>
                    <a:pt x="32" y="388"/>
                    <a:pt x="32" y="389"/>
                  </a:cubicBezTo>
                  <a:cubicBezTo>
                    <a:pt x="33" y="390"/>
                    <a:pt x="33" y="390"/>
                    <a:pt x="33" y="390"/>
                  </a:cubicBezTo>
                  <a:cubicBezTo>
                    <a:pt x="31" y="391"/>
                    <a:pt x="32" y="392"/>
                    <a:pt x="32" y="392"/>
                  </a:cubicBezTo>
                  <a:cubicBezTo>
                    <a:pt x="39" y="392"/>
                    <a:pt x="37" y="392"/>
                    <a:pt x="39" y="392"/>
                  </a:cubicBezTo>
                  <a:cubicBezTo>
                    <a:pt x="39" y="395"/>
                    <a:pt x="39" y="394"/>
                    <a:pt x="39" y="395"/>
                  </a:cubicBezTo>
                  <a:cubicBezTo>
                    <a:pt x="38" y="395"/>
                    <a:pt x="38" y="395"/>
                    <a:pt x="38" y="395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8" y="396"/>
                    <a:pt x="38" y="396"/>
                    <a:pt x="38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8" y="397"/>
                    <a:pt x="38" y="397"/>
                    <a:pt x="38" y="397"/>
                  </a:cubicBezTo>
                  <a:cubicBezTo>
                    <a:pt x="38" y="398"/>
                    <a:pt x="38" y="398"/>
                    <a:pt x="38" y="398"/>
                  </a:cubicBezTo>
                  <a:cubicBezTo>
                    <a:pt x="35" y="398"/>
                    <a:pt x="36" y="398"/>
                    <a:pt x="36" y="398"/>
                  </a:cubicBezTo>
                  <a:cubicBezTo>
                    <a:pt x="36" y="399"/>
                    <a:pt x="36" y="399"/>
                    <a:pt x="36" y="399"/>
                  </a:cubicBezTo>
                  <a:cubicBezTo>
                    <a:pt x="34" y="399"/>
                    <a:pt x="34" y="399"/>
                    <a:pt x="34" y="399"/>
                  </a:cubicBezTo>
                  <a:cubicBezTo>
                    <a:pt x="34" y="402"/>
                    <a:pt x="34" y="402"/>
                    <a:pt x="34" y="402"/>
                  </a:cubicBezTo>
                  <a:cubicBezTo>
                    <a:pt x="36" y="402"/>
                    <a:pt x="36" y="402"/>
                    <a:pt x="36" y="402"/>
                  </a:cubicBezTo>
                  <a:cubicBezTo>
                    <a:pt x="36" y="403"/>
                    <a:pt x="36" y="403"/>
                    <a:pt x="36" y="403"/>
                  </a:cubicBezTo>
                  <a:cubicBezTo>
                    <a:pt x="38" y="403"/>
                    <a:pt x="38" y="403"/>
                    <a:pt x="38" y="403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9" y="404"/>
                    <a:pt x="39" y="404"/>
                    <a:pt x="39" y="404"/>
                  </a:cubicBezTo>
                  <a:cubicBezTo>
                    <a:pt x="39" y="407"/>
                    <a:pt x="39" y="406"/>
                    <a:pt x="39" y="407"/>
                  </a:cubicBezTo>
                  <a:cubicBezTo>
                    <a:pt x="42" y="407"/>
                    <a:pt x="42" y="407"/>
                    <a:pt x="43" y="407"/>
                  </a:cubicBezTo>
                  <a:cubicBezTo>
                    <a:pt x="43" y="410"/>
                    <a:pt x="46" y="410"/>
                    <a:pt x="46" y="410"/>
                  </a:cubicBezTo>
                  <a:cubicBezTo>
                    <a:pt x="46" y="411"/>
                    <a:pt x="46" y="411"/>
                    <a:pt x="46" y="411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47" y="414"/>
                    <a:pt x="47" y="413"/>
                    <a:pt x="47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5"/>
                    <a:pt x="49" y="415"/>
                    <a:pt x="49" y="415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50" y="415"/>
                    <a:pt x="50" y="415"/>
                    <a:pt x="50" y="415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2" y="415"/>
                    <a:pt x="51" y="415"/>
                    <a:pt x="51" y="416"/>
                  </a:cubicBezTo>
                  <a:cubicBezTo>
                    <a:pt x="52" y="416"/>
                    <a:pt x="52" y="416"/>
                    <a:pt x="52" y="416"/>
                  </a:cubicBezTo>
                  <a:cubicBezTo>
                    <a:pt x="52" y="417"/>
                    <a:pt x="52" y="417"/>
                    <a:pt x="52" y="417"/>
                  </a:cubicBezTo>
                  <a:cubicBezTo>
                    <a:pt x="51" y="417"/>
                    <a:pt x="51" y="417"/>
                    <a:pt x="51" y="417"/>
                  </a:cubicBezTo>
                  <a:cubicBezTo>
                    <a:pt x="52" y="419"/>
                    <a:pt x="53" y="418"/>
                    <a:pt x="53" y="418"/>
                  </a:cubicBezTo>
                  <a:cubicBezTo>
                    <a:pt x="53" y="422"/>
                    <a:pt x="53" y="423"/>
                    <a:pt x="53" y="424"/>
                  </a:cubicBezTo>
                  <a:cubicBezTo>
                    <a:pt x="55" y="424"/>
                    <a:pt x="55" y="424"/>
                    <a:pt x="55" y="424"/>
                  </a:cubicBezTo>
                  <a:cubicBezTo>
                    <a:pt x="55" y="426"/>
                    <a:pt x="55" y="426"/>
                    <a:pt x="55" y="426"/>
                  </a:cubicBezTo>
                  <a:cubicBezTo>
                    <a:pt x="60" y="425"/>
                    <a:pt x="62" y="429"/>
                    <a:pt x="62" y="430"/>
                  </a:cubicBezTo>
                  <a:cubicBezTo>
                    <a:pt x="63" y="430"/>
                    <a:pt x="63" y="430"/>
                    <a:pt x="63" y="430"/>
                  </a:cubicBezTo>
                  <a:cubicBezTo>
                    <a:pt x="63" y="429"/>
                    <a:pt x="63" y="429"/>
                    <a:pt x="63" y="429"/>
                  </a:cubicBezTo>
                  <a:cubicBezTo>
                    <a:pt x="65" y="429"/>
                    <a:pt x="65" y="431"/>
                    <a:pt x="65" y="430"/>
                  </a:cubicBezTo>
                  <a:cubicBezTo>
                    <a:pt x="65" y="429"/>
                    <a:pt x="65" y="429"/>
                    <a:pt x="65" y="429"/>
                  </a:cubicBezTo>
                  <a:cubicBezTo>
                    <a:pt x="66" y="429"/>
                    <a:pt x="66" y="429"/>
                    <a:pt x="66" y="429"/>
                  </a:cubicBezTo>
                  <a:cubicBezTo>
                    <a:pt x="66" y="430"/>
                    <a:pt x="66" y="430"/>
                    <a:pt x="66" y="430"/>
                  </a:cubicBezTo>
                  <a:cubicBezTo>
                    <a:pt x="69" y="427"/>
                    <a:pt x="70" y="432"/>
                    <a:pt x="71" y="430"/>
                  </a:cubicBezTo>
                  <a:cubicBezTo>
                    <a:pt x="71" y="431"/>
                    <a:pt x="71" y="431"/>
                    <a:pt x="71" y="431"/>
                  </a:cubicBezTo>
                  <a:cubicBezTo>
                    <a:pt x="70" y="431"/>
                    <a:pt x="70" y="431"/>
                    <a:pt x="70" y="431"/>
                  </a:cubicBezTo>
                  <a:cubicBezTo>
                    <a:pt x="70" y="433"/>
                    <a:pt x="70" y="433"/>
                    <a:pt x="70" y="433"/>
                  </a:cubicBezTo>
                  <a:cubicBezTo>
                    <a:pt x="71" y="433"/>
                    <a:pt x="71" y="433"/>
                    <a:pt x="71" y="433"/>
                  </a:cubicBezTo>
                  <a:cubicBezTo>
                    <a:pt x="71" y="431"/>
                    <a:pt x="71" y="431"/>
                    <a:pt x="71" y="431"/>
                  </a:cubicBezTo>
                  <a:cubicBezTo>
                    <a:pt x="73" y="433"/>
                    <a:pt x="72" y="433"/>
                    <a:pt x="72" y="434"/>
                  </a:cubicBezTo>
                  <a:cubicBezTo>
                    <a:pt x="74" y="434"/>
                    <a:pt x="74" y="434"/>
                    <a:pt x="74" y="434"/>
                  </a:cubicBezTo>
                  <a:cubicBezTo>
                    <a:pt x="74" y="437"/>
                    <a:pt x="75" y="437"/>
                    <a:pt x="75" y="437"/>
                  </a:cubicBezTo>
                  <a:cubicBezTo>
                    <a:pt x="76" y="437"/>
                    <a:pt x="76" y="437"/>
                    <a:pt x="76" y="437"/>
                  </a:cubicBezTo>
                  <a:cubicBezTo>
                    <a:pt x="76" y="440"/>
                    <a:pt x="78" y="440"/>
                    <a:pt x="77" y="441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8" y="440"/>
                    <a:pt x="78" y="440"/>
                    <a:pt x="78" y="440"/>
                  </a:cubicBezTo>
                  <a:cubicBezTo>
                    <a:pt x="81" y="440"/>
                    <a:pt x="80" y="440"/>
                    <a:pt x="81" y="440"/>
                  </a:cubicBezTo>
                  <a:cubicBezTo>
                    <a:pt x="81" y="443"/>
                    <a:pt x="81" y="442"/>
                    <a:pt x="81" y="442"/>
                  </a:cubicBezTo>
                  <a:cubicBezTo>
                    <a:pt x="82" y="442"/>
                    <a:pt x="82" y="442"/>
                    <a:pt x="82" y="442"/>
                  </a:cubicBezTo>
                  <a:cubicBezTo>
                    <a:pt x="82" y="441"/>
                    <a:pt x="82" y="441"/>
                    <a:pt x="82" y="441"/>
                  </a:cubicBezTo>
                  <a:cubicBezTo>
                    <a:pt x="82" y="442"/>
                    <a:pt x="82" y="442"/>
                    <a:pt x="82" y="442"/>
                  </a:cubicBezTo>
                  <a:cubicBezTo>
                    <a:pt x="85" y="442"/>
                    <a:pt x="84" y="442"/>
                    <a:pt x="84" y="442"/>
                  </a:cubicBezTo>
                  <a:cubicBezTo>
                    <a:pt x="84" y="441"/>
                    <a:pt x="84" y="441"/>
                    <a:pt x="84" y="441"/>
                  </a:cubicBezTo>
                  <a:cubicBezTo>
                    <a:pt x="84" y="442"/>
                    <a:pt x="84" y="442"/>
                    <a:pt x="84" y="442"/>
                  </a:cubicBezTo>
                  <a:cubicBezTo>
                    <a:pt x="85" y="442"/>
                    <a:pt x="85" y="442"/>
                    <a:pt x="85" y="442"/>
                  </a:cubicBezTo>
                  <a:cubicBezTo>
                    <a:pt x="85" y="441"/>
                    <a:pt x="85" y="441"/>
                    <a:pt x="85" y="441"/>
                  </a:cubicBezTo>
                  <a:cubicBezTo>
                    <a:pt x="88" y="441"/>
                    <a:pt x="87" y="441"/>
                    <a:pt x="88" y="441"/>
                  </a:cubicBezTo>
                  <a:cubicBezTo>
                    <a:pt x="88" y="442"/>
                    <a:pt x="88" y="442"/>
                    <a:pt x="88" y="442"/>
                  </a:cubicBezTo>
                  <a:cubicBezTo>
                    <a:pt x="89" y="442"/>
                    <a:pt x="89" y="442"/>
                    <a:pt x="89" y="442"/>
                  </a:cubicBezTo>
                  <a:cubicBezTo>
                    <a:pt x="89" y="443"/>
                    <a:pt x="89" y="443"/>
                    <a:pt x="89" y="443"/>
                  </a:cubicBezTo>
                  <a:cubicBezTo>
                    <a:pt x="92" y="443"/>
                    <a:pt x="91" y="443"/>
                    <a:pt x="91" y="443"/>
                  </a:cubicBezTo>
                  <a:cubicBezTo>
                    <a:pt x="91" y="445"/>
                    <a:pt x="91" y="445"/>
                    <a:pt x="91" y="445"/>
                  </a:cubicBezTo>
                  <a:cubicBezTo>
                    <a:pt x="91" y="442"/>
                    <a:pt x="91" y="442"/>
                    <a:pt x="91" y="442"/>
                  </a:cubicBezTo>
                  <a:cubicBezTo>
                    <a:pt x="93" y="442"/>
                    <a:pt x="93" y="442"/>
                    <a:pt x="93" y="442"/>
                  </a:cubicBezTo>
                  <a:cubicBezTo>
                    <a:pt x="93" y="445"/>
                    <a:pt x="93" y="444"/>
                    <a:pt x="93" y="445"/>
                  </a:cubicBezTo>
                  <a:cubicBezTo>
                    <a:pt x="94" y="445"/>
                    <a:pt x="94" y="445"/>
                    <a:pt x="94" y="445"/>
                  </a:cubicBezTo>
                  <a:cubicBezTo>
                    <a:pt x="94" y="446"/>
                    <a:pt x="94" y="446"/>
                    <a:pt x="94" y="446"/>
                  </a:cubicBezTo>
                  <a:cubicBezTo>
                    <a:pt x="96" y="446"/>
                    <a:pt x="96" y="446"/>
                    <a:pt x="96" y="446"/>
                  </a:cubicBezTo>
                  <a:cubicBezTo>
                    <a:pt x="96" y="448"/>
                    <a:pt x="96" y="448"/>
                    <a:pt x="96" y="448"/>
                  </a:cubicBezTo>
                  <a:cubicBezTo>
                    <a:pt x="97" y="448"/>
                    <a:pt x="97" y="448"/>
                    <a:pt x="97" y="448"/>
                  </a:cubicBezTo>
                  <a:cubicBezTo>
                    <a:pt x="97" y="452"/>
                    <a:pt x="99" y="454"/>
                    <a:pt x="98" y="455"/>
                  </a:cubicBezTo>
                  <a:cubicBezTo>
                    <a:pt x="100" y="455"/>
                    <a:pt x="100" y="455"/>
                    <a:pt x="100" y="455"/>
                  </a:cubicBezTo>
                  <a:cubicBezTo>
                    <a:pt x="100" y="458"/>
                    <a:pt x="100" y="459"/>
                    <a:pt x="100" y="459"/>
                  </a:cubicBezTo>
                  <a:cubicBezTo>
                    <a:pt x="101" y="459"/>
                    <a:pt x="101" y="459"/>
                    <a:pt x="101" y="459"/>
                  </a:cubicBezTo>
                  <a:cubicBezTo>
                    <a:pt x="101" y="460"/>
                    <a:pt x="101" y="460"/>
                    <a:pt x="101" y="460"/>
                  </a:cubicBezTo>
                  <a:cubicBezTo>
                    <a:pt x="104" y="461"/>
                    <a:pt x="106" y="463"/>
                    <a:pt x="107" y="462"/>
                  </a:cubicBezTo>
                  <a:cubicBezTo>
                    <a:pt x="107" y="464"/>
                    <a:pt x="107" y="464"/>
                    <a:pt x="107" y="464"/>
                  </a:cubicBezTo>
                  <a:cubicBezTo>
                    <a:pt x="108" y="464"/>
                    <a:pt x="108" y="464"/>
                    <a:pt x="108" y="464"/>
                  </a:cubicBezTo>
                  <a:cubicBezTo>
                    <a:pt x="108" y="465"/>
                    <a:pt x="108" y="465"/>
                    <a:pt x="108" y="465"/>
                  </a:cubicBezTo>
                  <a:cubicBezTo>
                    <a:pt x="108" y="464"/>
                    <a:pt x="108" y="464"/>
                    <a:pt x="108" y="464"/>
                  </a:cubicBezTo>
                  <a:cubicBezTo>
                    <a:pt x="109" y="464"/>
                    <a:pt x="109" y="464"/>
                    <a:pt x="109" y="464"/>
                  </a:cubicBezTo>
                  <a:cubicBezTo>
                    <a:pt x="109" y="465"/>
                    <a:pt x="109" y="465"/>
                    <a:pt x="109" y="465"/>
                  </a:cubicBezTo>
                  <a:cubicBezTo>
                    <a:pt x="110" y="464"/>
                    <a:pt x="110" y="464"/>
                    <a:pt x="110" y="464"/>
                  </a:cubicBezTo>
                  <a:cubicBezTo>
                    <a:pt x="110" y="466"/>
                    <a:pt x="110" y="467"/>
                    <a:pt x="110" y="467"/>
                  </a:cubicBezTo>
                  <a:cubicBezTo>
                    <a:pt x="115" y="466"/>
                    <a:pt x="117" y="468"/>
                    <a:pt x="119" y="468"/>
                  </a:cubicBezTo>
                  <a:cubicBezTo>
                    <a:pt x="119" y="469"/>
                    <a:pt x="119" y="469"/>
                    <a:pt x="119" y="469"/>
                  </a:cubicBezTo>
                  <a:cubicBezTo>
                    <a:pt x="121" y="469"/>
                    <a:pt x="122" y="469"/>
                    <a:pt x="122" y="469"/>
                  </a:cubicBezTo>
                  <a:cubicBezTo>
                    <a:pt x="122" y="473"/>
                    <a:pt x="125" y="471"/>
                    <a:pt x="126" y="472"/>
                  </a:cubicBezTo>
                  <a:cubicBezTo>
                    <a:pt x="126" y="471"/>
                    <a:pt x="126" y="471"/>
                    <a:pt x="126" y="471"/>
                  </a:cubicBezTo>
                  <a:cubicBezTo>
                    <a:pt x="126" y="472"/>
                    <a:pt x="126" y="472"/>
                    <a:pt x="126" y="472"/>
                  </a:cubicBezTo>
                  <a:cubicBezTo>
                    <a:pt x="127" y="472"/>
                    <a:pt x="127" y="472"/>
                    <a:pt x="127" y="472"/>
                  </a:cubicBezTo>
                  <a:cubicBezTo>
                    <a:pt x="127" y="473"/>
                    <a:pt x="127" y="473"/>
                    <a:pt x="127" y="473"/>
                  </a:cubicBezTo>
                  <a:cubicBezTo>
                    <a:pt x="130" y="473"/>
                    <a:pt x="129" y="473"/>
                    <a:pt x="129" y="473"/>
                  </a:cubicBezTo>
                  <a:cubicBezTo>
                    <a:pt x="129" y="474"/>
                    <a:pt x="129" y="474"/>
                    <a:pt x="129" y="474"/>
                  </a:cubicBezTo>
                  <a:cubicBezTo>
                    <a:pt x="132" y="474"/>
                    <a:pt x="133" y="474"/>
                    <a:pt x="134" y="474"/>
                  </a:cubicBezTo>
                  <a:cubicBezTo>
                    <a:pt x="134" y="477"/>
                    <a:pt x="134" y="476"/>
                    <a:pt x="134" y="477"/>
                  </a:cubicBezTo>
                  <a:cubicBezTo>
                    <a:pt x="137" y="477"/>
                    <a:pt x="136" y="477"/>
                    <a:pt x="136" y="477"/>
                  </a:cubicBezTo>
                  <a:cubicBezTo>
                    <a:pt x="136" y="480"/>
                    <a:pt x="138" y="480"/>
                    <a:pt x="138" y="480"/>
                  </a:cubicBezTo>
                  <a:cubicBezTo>
                    <a:pt x="136" y="480"/>
                    <a:pt x="136" y="480"/>
                    <a:pt x="136" y="480"/>
                  </a:cubicBezTo>
                  <a:cubicBezTo>
                    <a:pt x="136" y="483"/>
                    <a:pt x="136" y="482"/>
                    <a:pt x="136" y="482"/>
                  </a:cubicBezTo>
                  <a:cubicBezTo>
                    <a:pt x="138" y="482"/>
                    <a:pt x="138" y="482"/>
                    <a:pt x="138" y="482"/>
                  </a:cubicBezTo>
                  <a:cubicBezTo>
                    <a:pt x="136" y="484"/>
                    <a:pt x="137" y="484"/>
                    <a:pt x="136" y="485"/>
                  </a:cubicBezTo>
                  <a:cubicBezTo>
                    <a:pt x="139" y="485"/>
                    <a:pt x="138" y="485"/>
                    <a:pt x="139" y="485"/>
                  </a:cubicBezTo>
                  <a:cubicBezTo>
                    <a:pt x="139" y="484"/>
                    <a:pt x="139" y="484"/>
                    <a:pt x="139" y="484"/>
                  </a:cubicBezTo>
                  <a:cubicBezTo>
                    <a:pt x="142" y="484"/>
                    <a:pt x="141" y="484"/>
                    <a:pt x="141" y="484"/>
                  </a:cubicBezTo>
                  <a:cubicBezTo>
                    <a:pt x="141" y="482"/>
                    <a:pt x="141" y="482"/>
                    <a:pt x="141" y="482"/>
                  </a:cubicBezTo>
                  <a:cubicBezTo>
                    <a:pt x="141" y="484"/>
                    <a:pt x="141" y="484"/>
                    <a:pt x="141" y="484"/>
                  </a:cubicBezTo>
                  <a:cubicBezTo>
                    <a:pt x="142" y="484"/>
                    <a:pt x="142" y="484"/>
                    <a:pt x="142" y="484"/>
                  </a:cubicBezTo>
                  <a:cubicBezTo>
                    <a:pt x="140" y="485"/>
                    <a:pt x="141" y="485"/>
                    <a:pt x="141" y="486"/>
                  </a:cubicBezTo>
                  <a:cubicBezTo>
                    <a:pt x="142" y="486"/>
                    <a:pt x="142" y="486"/>
                    <a:pt x="142" y="486"/>
                  </a:cubicBezTo>
                  <a:cubicBezTo>
                    <a:pt x="142" y="485"/>
                    <a:pt x="142" y="485"/>
                    <a:pt x="142" y="485"/>
                  </a:cubicBezTo>
                  <a:cubicBezTo>
                    <a:pt x="142" y="486"/>
                    <a:pt x="142" y="486"/>
                    <a:pt x="142" y="486"/>
                  </a:cubicBezTo>
                  <a:cubicBezTo>
                    <a:pt x="144" y="485"/>
                    <a:pt x="144" y="485"/>
                    <a:pt x="144" y="485"/>
                  </a:cubicBezTo>
                  <a:cubicBezTo>
                    <a:pt x="144" y="486"/>
                    <a:pt x="144" y="486"/>
                    <a:pt x="144" y="486"/>
                  </a:cubicBezTo>
                  <a:cubicBezTo>
                    <a:pt x="142" y="486"/>
                    <a:pt x="142" y="486"/>
                    <a:pt x="142" y="486"/>
                  </a:cubicBezTo>
                  <a:cubicBezTo>
                    <a:pt x="142" y="489"/>
                    <a:pt x="142" y="488"/>
                    <a:pt x="142" y="488"/>
                  </a:cubicBezTo>
                  <a:cubicBezTo>
                    <a:pt x="140" y="488"/>
                    <a:pt x="140" y="488"/>
                    <a:pt x="140" y="488"/>
                  </a:cubicBezTo>
                  <a:cubicBezTo>
                    <a:pt x="140" y="490"/>
                    <a:pt x="140" y="490"/>
                    <a:pt x="140" y="490"/>
                  </a:cubicBezTo>
                  <a:cubicBezTo>
                    <a:pt x="143" y="489"/>
                    <a:pt x="144" y="488"/>
                    <a:pt x="145" y="488"/>
                  </a:cubicBezTo>
                  <a:cubicBezTo>
                    <a:pt x="145" y="491"/>
                    <a:pt x="145" y="491"/>
                    <a:pt x="145" y="491"/>
                  </a:cubicBezTo>
                  <a:cubicBezTo>
                    <a:pt x="148" y="491"/>
                    <a:pt x="147" y="491"/>
                    <a:pt x="147" y="491"/>
                  </a:cubicBezTo>
                  <a:cubicBezTo>
                    <a:pt x="146" y="491"/>
                    <a:pt x="146" y="491"/>
                    <a:pt x="146" y="491"/>
                  </a:cubicBezTo>
                  <a:cubicBezTo>
                    <a:pt x="146" y="492"/>
                    <a:pt x="146" y="492"/>
                    <a:pt x="146" y="492"/>
                  </a:cubicBezTo>
                  <a:cubicBezTo>
                    <a:pt x="145" y="492"/>
                    <a:pt x="145" y="492"/>
                    <a:pt x="145" y="492"/>
                  </a:cubicBezTo>
                  <a:cubicBezTo>
                    <a:pt x="145" y="491"/>
                    <a:pt x="145" y="491"/>
                    <a:pt x="145" y="491"/>
                  </a:cubicBezTo>
                  <a:cubicBezTo>
                    <a:pt x="144" y="491"/>
                    <a:pt x="144" y="491"/>
                    <a:pt x="144" y="491"/>
                  </a:cubicBezTo>
                  <a:cubicBezTo>
                    <a:pt x="144" y="492"/>
                    <a:pt x="144" y="492"/>
                    <a:pt x="144" y="492"/>
                  </a:cubicBezTo>
                  <a:cubicBezTo>
                    <a:pt x="147" y="492"/>
                    <a:pt x="149" y="492"/>
                    <a:pt x="149" y="492"/>
                  </a:cubicBezTo>
                  <a:cubicBezTo>
                    <a:pt x="149" y="493"/>
                    <a:pt x="149" y="493"/>
                    <a:pt x="149" y="493"/>
                  </a:cubicBezTo>
                  <a:cubicBezTo>
                    <a:pt x="148" y="493"/>
                    <a:pt x="148" y="493"/>
                    <a:pt x="148" y="493"/>
                  </a:cubicBezTo>
                  <a:cubicBezTo>
                    <a:pt x="148" y="494"/>
                    <a:pt x="148" y="494"/>
                    <a:pt x="148" y="494"/>
                  </a:cubicBezTo>
                  <a:cubicBezTo>
                    <a:pt x="147" y="494"/>
                    <a:pt x="147" y="494"/>
                    <a:pt x="147" y="494"/>
                  </a:cubicBezTo>
                  <a:cubicBezTo>
                    <a:pt x="148" y="494"/>
                    <a:pt x="148" y="494"/>
                    <a:pt x="148" y="494"/>
                  </a:cubicBezTo>
                  <a:cubicBezTo>
                    <a:pt x="148" y="497"/>
                    <a:pt x="148" y="496"/>
                    <a:pt x="148" y="497"/>
                  </a:cubicBezTo>
                  <a:cubicBezTo>
                    <a:pt x="147" y="497"/>
                    <a:pt x="147" y="497"/>
                    <a:pt x="147" y="497"/>
                  </a:cubicBezTo>
                  <a:cubicBezTo>
                    <a:pt x="150" y="497"/>
                    <a:pt x="149" y="495"/>
                    <a:pt x="149" y="496"/>
                  </a:cubicBezTo>
                  <a:cubicBezTo>
                    <a:pt x="151" y="497"/>
                    <a:pt x="151" y="497"/>
                    <a:pt x="151" y="497"/>
                  </a:cubicBezTo>
                  <a:cubicBezTo>
                    <a:pt x="152" y="496"/>
                    <a:pt x="152" y="496"/>
                    <a:pt x="152" y="496"/>
                  </a:cubicBezTo>
                  <a:cubicBezTo>
                    <a:pt x="152" y="498"/>
                    <a:pt x="152" y="498"/>
                    <a:pt x="152" y="498"/>
                  </a:cubicBezTo>
                  <a:cubicBezTo>
                    <a:pt x="149" y="498"/>
                    <a:pt x="150" y="498"/>
                    <a:pt x="149" y="498"/>
                  </a:cubicBezTo>
                  <a:cubicBezTo>
                    <a:pt x="149" y="499"/>
                    <a:pt x="149" y="499"/>
                    <a:pt x="149" y="499"/>
                  </a:cubicBezTo>
                  <a:cubicBezTo>
                    <a:pt x="148" y="499"/>
                    <a:pt x="148" y="499"/>
                    <a:pt x="148" y="499"/>
                  </a:cubicBezTo>
                  <a:cubicBezTo>
                    <a:pt x="148" y="500"/>
                    <a:pt x="148" y="500"/>
                    <a:pt x="148" y="500"/>
                  </a:cubicBezTo>
                  <a:cubicBezTo>
                    <a:pt x="151" y="500"/>
                    <a:pt x="150" y="500"/>
                    <a:pt x="151" y="500"/>
                  </a:cubicBezTo>
                  <a:cubicBezTo>
                    <a:pt x="151" y="501"/>
                    <a:pt x="151" y="501"/>
                    <a:pt x="151" y="501"/>
                  </a:cubicBezTo>
                  <a:cubicBezTo>
                    <a:pt x="153" y="501"/>
                    <a:pt x="153" y="501"/>
                    <a:pt x="153" y="501"/>
                  </a:cubicBezTo>
                  <a:cubicBezTo>
                    <a:pt x="153" y="500"/>
                    <a:pt x="153" y="500"/>
                    <a:pt x="153" y="500"/>
                  </a:cubicBezTo>
                  <a:cubicBezTo>
                    <a:pt x="154" y="500"/>
                    <a:pt x="154" y="500"/>
                    <a:pt x="154" y="500"/>
                  </a:cubicBezTo>
                  <a:cubicBezTo>
                    <a:pt x="154" y="503"/>
                    <a:pt x="154" y="502"/>
                    <a:pt x="154" y="503"/>
                  </a:cubicBezTo>
                  <a:cubicBezTo>
                    <a:pt x="153" y="503"/>
                    <a:pt x="153" y="503"/>
                    <a:pt x="153" y="503"/>
                  </a:cubicBezTo>
                  <a:cubicBezTo>
                    <a:pt x="153" y="505"/>
                    <a:pt x="155" y="505"/>
                    <a:pt x="154" y="505"/>
                  </a:cubicBezTo>
                  <a:cubicBezTo>
                    <a:pt x="154" y="504"/>
                    <a:pt x="154" y="504"/>
                    <a:pt x="154" y="504"/>
                  </a:cubicBezTo>
                  <a:cubicBezTo>
                    <a:pt x="155" y="504"/>
                    <a:pt x="155" y="504"/>
                    <a:pt x="155" y="504"/>
                  </a:cubicBezTo>
                  <a:cubicBezTo>
                    <a:pt x="155" y="503"/>
                    <a:pt x="155" y="503"/>
                    <a:pt x="155" y="503"/>
                  </a:cubicBezTo>
                  <a:cubicBezTo>
                    <a:pt x="157" y="503"/>
                    <a:pt x="157" y="503"/>
                    <a:pt x="157" y="503"/>
                  </a:cubicBezTo>
                  <a:cubicBezTo>
                    <a:pt x="157" y="504"/>
                    <a:pt x="157" y="504"/>
                    <a:pt x="157" y="504"/>
                  </a:cubicBezTo>
                  <a:cubicBezTo>
                    <a:pt x="155" y="504"/>
                    <a:pt x="155" y="504"/>
                    <a:pt x="155" y="504"/>
                  </a:cubicBezTo>
                  <a:cubicBezTo>
                    <a:pt x="155" y="506"/>
                    <a:pt x="155" y="507"/>
                    <a:pt x="155" y="507"/>
                  </a:cubicBezTo>
                  <a:cubicBezTo>
                    <a:pt x="157" y="507"/>
                    <a:pt x="157" y="507"/>
                    <a:pt x="157" y="507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58" y="506"/>
                    <a:pt x="158" y="506"/>
                    <a:pt x="158" y="506"/>
                  </a:cubicBezTo>
                  <a:cubicBezTo>
                    <a:pt x="158" y="503"/>
                    <a:pt x="156" y="502"/>
                    <a:pt x="157" y="501"/>
                  </a:cubicBezTo>
                  <a:cubicBezTo>
                    <a:pt x="158" y="501"/>
                    <a:pt x="158" y="501"/>
                    <a:pt x="158" y="501"/>
                  </a:cubicBezTo>
                  <a:cubicBezTo>
                    <a:pt x="158" y="504"/>
                    <a:pt x="159" y="504"/>
                    <a:pt x="159" y="505"/>
                  </a:cubicBezTo>
                  <a:cubicBezTo>
                    <a:pt x="162" y="505"/>
                    <a:pt x="161" y="505"/>
                    <a:pt x="161" y="505"/>
                  </a:cubicBezTo>
                  <a:cubicBezTo>
                    <a:pt x="161" y="502"/>
                    <a:pt x="161" y="503"/>
                    <a:pt x="161" y="503"/>
                  </a:cubicBezTo>
                  <a:cubicBezTo>
                    <a:pt x="162" y="503"/>
                    <a:pt x="162" y="503"/>
                    <a:pt x="162" y="503"/>
                  </a:cubicBezTo>
                  <a:cubicBezTo>
                    <a:pt x="162" y="504"/>
                    <a:pt x="162" y="504"/>
                    <a:pt x="162" y="504"/>
                  </a:cubicBezTo>
                  <a:cubicBezTo>
                    <a:pt x="161" y="504"/>
                    <a:pt x="161" y="504"/>
                    <a:pt x="161" y="504"/>
                  </a:cubicBezTo>
                  <a:cubicBezTo>
                    <a:pt x="161" y="505"/>
                    <a:pt x="161" y="505"/>
                    <a:pt x="161" y="505"/>
                  </a:cubicBezTo>
                  <a:cubicBezTo>
                    <a:pt x="162" y="505"/>
                    <a:pt x="162" y="505"/>
                    <a:pt x="162" y="505"/>
                  </a:cubicBezTo>
                  <a:cubicBezTo>
                    <a:pt x="161" y="505"/>
                    <a:pt x="161" y="505"/>
                    <a:pt x="161" y="505"/>
                  </a:cubicBezTo>
                  <a:cubicBezTo>
                    <a:pt x="161" y="508"/>
                    <a:pt x="161" y="507"/>
                    <a:pt x="161" y="507"/>
                  </a:cubicBezTo>
                  <a:cubicBezTo>
                    <a:pt x="164" y="507"/>
                    <a:pt x="164" y="507"/>
                    <a:pt x="164" y="507"/>
                  </a:cubicBezTo>
                  <a:cubicBezTo>
                    <a:pt x="164" y="506"/>
                    <a:pt x="164" y="506"/>
                    <a:pt x="164" y="506"/>
                  </a:cubicBezTo>
                  <a:cubicBezTo>
                    <a:pt x="165" y="506"/>
                    <a:pt x="165" y="506"/>
                    <a:pt x="165" y="506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2" y="507"/>
                    <a:pt x="161" y="507"/>
                    <a:pt x="161" y="507"/>
                  </a:cubicBezTo>
                  <a:cubicBezTo>
                    <a:pt x="161" y="509"/>
                    <a:pt x="161" y="509"/>
                    <a:pt x="161" y="509"/>
                  </a:cubicBezTo>
                  <a:cubicBezTo>
                    <a:pt x="160" y="509"/>
                    <a:pt x="160" y="509"/>
                    <a:pt x="160" y="509"/>
                  </a:cubicBezTo>
                  <a:cubicBezTo>
                    <a:pt x="160" y="507"/>
                    <a:pt x="160" y="507"/>
                    <a:pt x="160" y="507"/>
                  </a:cubicBezTo>
                  <a:cubicBezTo>
                    <a:pt x="159" y="507"/>
                    <a:pt x="159" y="507"/>
                    <a:pt x="159" y="507"/>
                  </a:cubicBezTo>
                  <a:cubicBezTo>
                    <a:pt x="158" y="514"/>
                    <a:pt x="163" y="509"/>
                    <a:pt x="165" y="510"/>
                  </a:cubicBezTo>
                  <a:cubicBezTo>
                    <a:pt x="165" y="513"/>
                    <a:pt x="165" y="512"/>
                    <a:pt x="165" y="512"/>
                  </a:cubicBezTo>
                  <a:cubicBezTo>
                    <a:pt x="167" y="512"/>
                    <a:pt x="167" y="510"/>
                    <a:pt x="167" y="511"/>
                  </a:cubicBezTo>
                  <a:cubicBezTo>
                    <a:pt x="170" y="514"/>
                    <a:pt x="170" y="511"/>
                    <a:pt x="171" y="512"/>
                  </a:cubicBezTo>
                  <a:cubicBezTo>
                    <a:pt x="170" y="509"/>
                    <a:pt x="169" y="509"/>
                    <a:pt x="170" y="509"/>
                  </a:cubicBezTo>
                  <a:cubicBezTo>
                    <a:pt x="178" y="509"/>
                    <a:pt x="184" y="509"/>
                    <a:pt x="189" y="510"/>
                  </a:cubicBezTo>
                  <a:cubicBezTo>
                    <a:pt x="189" y="511"/>
                    <a:pt x="189" y="511"/>
                    <a:pt x="189" y="511"/>
                  </a:cubicBezTo>
                  <a:cubicBezTo>
                    <a:pt x="190" y="511"/>
                    <a:pt x="190" y="511"/>
                    <a:pt x="190" y="511"/>
                  </a:cubicBezTo>
                  <a:cubicBezTo>
                    <a:pt x="190" y="512"/>
                    <a:pt x="190" y="512"/>
                    <a:pt x="190" y="512"/>
                  </a:cubicBezTo>
                  <a:cubicBezTo>
                    <a:pt x="198" y="513"/>
                    <a:pt x="196" y="522"/>
                    <a:pt x="199" y="525"/>
                  </a:cubicBezTo>
                  <a:cubicBezTo>
                    <a:pt x="202" y="525"/>
                    <a:pt x="201" y="525"/>
                    <a:pt x="202" y="525"/>
                  </a:cubicBezTo>
                  <a:cubicBezTo>
                    <a:pt x="202" y="524"/>
                    <a:pt x="202" y="524"/>
                    <a:pt x="202" y="524"/>
                  </a:cubicBezTo>
                  <a:cubicBezTo>
                    <a:pt x="206" y="525"/>
                    <a:pt x="208" y="526"/>
                    <a:pt x="210" y="525"/>
                  </a:cubicBezTo>
                  <a:cubicBezTo>
                    <a:pt x="210" y="530"/>
                    <a:pt x="214" y="526"/>
                    <a:pt x="215" y="526"/>
                  </a:cubicBezTo>
                  <a:cubicBezTo>
                    <a:pt x="215" y="528"/>
                    <a:pt x="215" y="528"/>
                    <a:pt x="215" y="528"/>
                  </a:cubicBezTo>
                  <a:cubicBezTo>
                    <a:pt x="217" y="528"/>
                    <a:pt x="218" y="529"/>
                    <a:pt x="218" y="529"/>
                  </a:cubicBezTo>
                  <a:cubicBezTo>
                    <a:pt x="218" y="528"/>
                    <a:pt x="218" y="528"/>
                    <a:pt x="218" y="528"/>
                  </a:cubicBezTo>
                  <a:cubicBezTo>
                    <a:pt x="221" y="528"/>
                    <a:pt x="220" y="528"/>
                    <a:pt x="221" y="528"/>
                  </a:cubicBezTo>
                  <a:cubicBezTo>
                    <a:pt x="221" y="530"/>
                    <a:pt x="221" y="531"/>
                    <a:pt x="221" y="531"/>
                  </a:cubicBezTo>
                  <a:cubicBezTo>
                    <a:pt x="223" y="531"/>
                    <a:pt x="223" y="531"/>
                    <a:pt x="223" y="531"/>
                  </a:cubicBezTo>
                  <a:cubicBezTo>
                    <a:pt x="223" y="534"/>
                    <a:pt x="223" y="533"/>
                    <a:pt x="223" y="533"/>
                  </a:cubicBezTo>
                  <a:cubicBezTo>
                    <a:pt x="224" y="533"/>
                    <a:pt x="224" y="533"/>
                    <a:pt x="224" y="533"/>
                  </a:cubicBezTo>
                  <a:cubicBezTo>
                    <a:pt x="224" y="535"/>
                    <a:pt x="224" y="535"/>
                    <a:pt x="224" y="535"/>
                  </a:cubicBezTo>
                  <a:cubicBezTo>
                    <a:pt x="225" y="535"/>
                    <a:pt x="225" y="535"/>
                    <a:pt x="225" y="535"/>
                  </a:cubicBezTo>
                  <a:cubicBezTo>
                    <a:pt x="225" y="532"/>
                    <a:pt x="225" y="533"/>
                    <a:pt x="225" y="532"/>
                  </a:cubicBezTo>
                  <a:cubicBezTo>
                    <a:pt x="229" y="532"/>
                    <a:pt x="227" y="530"/>
                    <a:pt x="228" y="530"/>
                  </a:cubicBezTo>
                  <a:cubicBezTo>
                    <a:pt x="233" y="531"/>
                    <a:pt x="236" y="528"/>
                    <a:pt x="238" y="529"/>
                  </a:cubicBezTo>
                  <a:cubicBezTo>
                    <a:pt x="238" y="528"/>
                    <a:pt x="238" y="528"/>
                    <a:pt x="238" y="528"/>
                  </a:cubicBezTo>
                  <a:cubicBezTo>
                    <a:pt x="246" y="529"/>
                    <a:pt x="255" y="534"/>
                    <a:pt x="255" y="526"/>
                  </a:cubicBezTo>
                  <a:cubicBezTo>
                    <a:pt x="258" y="526"/>
                    <a:pt x="259" y="526"/>
                    <a:pt x="260" y="526"/>
                  </a:cubicBezTo>
                  <a:cubicBezTo>
                    <a:pt x="260" y="528"/>
                    <a:pt x="260" y="528"/>
                    <a:pt x="260" y="528"/>
                  </a:cubicBezTo>
                  <a:cubicBezTo>
                    <a:pt x="261" y="528"/>
                    <a:pt x="261" y="528"/>
                    <a:pt x="261" y="528"/>
                  </a:cubicBezTo>
                  <a:cubicBezTo>
                    <a:pt x="261" y="529"/>
                    <a:pt x="261" y="529"/>
                    <a:pt x="261" y="529"/>
                  </a:cubicBezTo>
                  <a:cubicBezTo>
                    <a:pt x="265" y="523"/>
                    <a:pt x="267" y="528"/>
                    <a:pt x="269" y="528"/>
                  </a:cubicBezTo>
                  <a:cubicBezTo>
                    <a:pt x="269" y="532"/>
                    <a:pt x="275" y="529"/>
                    <a:pt x="276" y="530"/>
                  </a:cubicBezTo>
                  <a:cubicBezTo>
                    <a:pt x="276" y="529"/>
                    <a:pt x="276" y="529"/>
                    <a:pt x="276" y="529"/>
                  </a:cubicBezTo>
                  <a:cubicBezTo>
                    <a:pt x="279" y="532"/>
                    <a:pt x="281" y="529"/>
                    <a:pt x="282" y="530"/>
                  </a:cubicBezTo>
                  <a:cubicBezTo>
                    <a:pt x="282" y="531"/>
                    <a:pt x="282" y="531"/>
                    <a:pt x="282" y="531"/>
                  </a:cubicBezTo>
                  <a:cubicBezTo>
                    <a:pt x="282" y="530"/>
                    <a:pt x="282" y="530"/>
                    <a:pt x="282" y="530"/>
                  </a:cubicBezTo>
                  <a:cubicBezTo>
                    <a:pt x="283" y="530"/>
                    <a:pt x="283" y="530"/>
                    <a:pt x="283" y="530"/>
                  </a:cubicBezTo>
                  <a:cubicBezTo>
                    <a:pt x="283" y="527"/>
                    <a:pt x="283" y="528"/>
                    <a:pt x="283" y="528"/>
                  </a:cubicBezTo>
                  <a:cubicBezTo>
                    <a:pt x="285" y="528"/>
                    <a:pt x="285" y="528"/>
                    <a:pt x="285" y="528"/>
                  </a:cubicBezTo>
                  <a:cubicBezTo>
                    <a:pt x="285" y="526"/>
                    <a:pt x="285" y="526"/>
                    <a:pt x="285" y="526"/>
                  </a:cubicBezTo>
                  <a:cubicBezTo>
                    <a:pt x="286" y="526"/>
                    <a:pt x="286" y="526"/>
                    <a:pt x="286" y="526"/>
                  </a:cubicBezTo>
                  <a:cubicBezTo>
                    <a:pt x="286" y="528"/>
                    <a:pt x="286" y="528"/>
                    <a:pt x="286" y="528"/>
                  </a:cubicBezTo>
                  <a:cubicBezTo>
                    <a:pt x="291" y="527"/>
                    <a:pt x="289" y="530"/>
                    <a:pt x="289" y="531"/>
                  </a:cubicBezTo>
                  <a:cubicBezTo>
                    <a:pt x="293" y="531"/>
                    <a:pt x="294" y="531"/>
                    <a:pt x="295" y="531"/>
                  </a:cubicBezTo>
                  <a:cubicBezTo>
                    <a:pt x="295" y="528"/>
                    <a:pt x="295" y="529"/>
                    <a:pt x="295" y="528"/>
                  </a:cubicBezTo>
                  <a:cubicBezTo>
                    <a:pt x="294" y="528"/>
                    <a:pt x="294" y="528"/>
                    <a:pt x="294" y="528"/>
                  </a:cubicBezTo>
                  <a:cubicBezTo>
                    <a:pt x="294" y="525"/>
                    <a:pt x="296" y="525"/>
                    <a:pt x="295" y="525"/>
                  </a:cubicBezTo>
                  <a:cubicBezTo>
                    <a:pt x="298" y="528"/>
                    <a:pt x="298" y="526"/>
                    <a:pt x="299" y="526"/>
                  </a:cubicBezTo>
                  <a:cubicBezTo>
                    <a:pt x="299" y="524"/>
                    <a:pt x="299" y="520"/>
                    <a:pt x="299" y="520"/>
                  </a:cubicBezTo>
                  <a:cubicBezTo>
                    <a:pt x="302" y="520"/>
                    <a:pt x="301" y="520"/>
                    <a:pt x="301" y="520"/>
                  </a:cubicBezTo>
                  <a:cubicBezTo>
                    <a:pt x="301" y="522"/>
                    <a:pt x="301" y="522"/>
                    <a:pt x="301" y="522"/>
                  </a:cubicBezTo>
                  <a:cubicBezTo>
                    <a:pt x="304" y="521"/>
                    <a:pt x="303" y="523"/>
                    <a:pt x="304" y="523"/>
                  </a:cubicBezTo>
                  <a:cubicBezTo>
                    <a:pt x="303" y="519"/>
                    <a:pt x="307" y="521"/>
                    <a:pt x="307" y="520"/>
                  </a:cubicBezTo>
                  <a:cubicBezTo>
                    <a:pt x="307" y="518"/>
                    <a:pt x="307" y="518"/>
                    <a:pt x="307" y="518"/>
                  </a:cubicBezTo>
                  <a:cubicBezTo>
                    <a:pt x="310" y="518"/>
                    <a:pt x="309" y="518"/>
                    <a:pt x="310" y="518"/>
                  </a:cubicBezTo>
                  <a:cubicBezTo>
                    <a:pt x="308" y="517"/>
                    <a:pt x="309" y="516"/>
                    <a:pt x="308" y="516"/>
                  </a:cubicBezTo>
                  <a:cubicBezTo>
                    <a:pt x="311" y="516"/>
                    <a:pt x="310" y="516"/>
                    <a:pt x="311" y="516"/>
                  </a:cubicBezTo>
                  <a:cubicBezTo>
                    <a:pt x="311" y="513"/>
                    <a:pt x="312" y="513"/>
                    <a:pt x="312" y="512"/>
                  </a:cubicBezTo>
                  <a:cubicBezTo>
                    <a:pt x="314" y="512"/>
                    <a:pt x="314" y="510"/>
                    <a:pt x="314" y="511"/>
                  </a:cubicBezTo>
                  <a:cubicBezTo>
                    <a:pt x="312" y="510"/>
                    <a:pt x="313" y="509"/>
                    <a:pt x="313" y="509"/>
                  </a:cubicBezTo>
                  <a:cubicBezTo>
                    <a:pt x="314" y="509"/>
                    <a:pt x="314" y="509"/>
                    <a:pt x="314" y="509"/>
                  </a:cubicBezTo>
                  <a:cubicBezTo>
                    <a:pt x="314" y="506"/>
                    <a:pt x="314" y="505"/>
                    <a:pt x="314" y="505"/>
                  </a:cubicBezTo>
                  <a:cubicBezTo>
                    <a:pt x="315" y="505"/>
                    <a:pt x="315" y="505"/>
                    <a:pt x="315" y="505"/>
                  </a:cubicBezTo>
                  <a:cubicBezTo>
                    <a:pt x="315" y="506"/>
                    <a:pt x="315" y="506"/>
                    <a:pt x="315" y="506"/>
                  </a:cubicBezTo>
                  <a:cubicBezTo>
                    <a:pt x="317" y="506"/>
                    <a:pt x="317" y="506"/>
                    <a:pt x="317" y="506"/>
                  </a:cubicBezTo>
                  <a:cubicBezTo>
                    <a:pt x="317" y="503"/>
                    <a:pt x="315" y="503"/>
                    <a:pt x="315" y="503"/>
                  </a:cubicBezTo>
                  <a:cubicBezTo>
                    <a:pt x="317" y="501"/>
                    <a:pt x="317" y="502"/>
                    <a:pt x="318" y="501"/>
                  </a:cubicBezTo>
                  <a:cubicBezTo>
                    <a:pt x="318" y="499"/>
                    <a:pt x="318" y="499"/>
                    <a:pt x="318" y="499"/>
                  </a:cubicBezTo>
                  <a:cubicBezTo>
                    <a:pt x="317" y="499"/>
                    <a:pt x="317" y="499"/>
                    <a:pt x="317" y="499"/>
                  </a:cubicBezTo>
                  <a:cubicBezTo>
                    <a:pt x="317" y="498"/>
                    <a:pt x="317" y="498"/>
                    <a:pt x="317" y="498"/>
                  </a:cubicBezTo>
                  <a:cubicBezTo>
                    <a:pt x="320" y="498"/>
                    <a:pt x="321" y="496"/>
                    <a:pt x="323" y="497"/>
                  </a:cubicBezTo>
                  <a:cubicBezTo>
                    <a:pt x="323" y="498"/>
                    <a:pt x="323" y="498"/>
                    <a:pt x="323" y="498"/>
                  </a:cubicBezTo>
                  <a:cubicBezTo>
                    <a:pt x="326" y="499"/>
                    <a:pt x="327" y="499"/>
                    <a:pt x="329" y="499"/>
                  </a:cubicBezTo>
                  <a:cubicBezTo>
                    <a:pt x="329" y="500"/>
                    <a:pt x="329" y="500"/>
                    <a:pt x="329" y="500"/>
                  </a:cubicBezTo>
                  <a:cubicBezTo>
                    <a:pt x="332" y="500"/>
                    <a:pt x="333" y="503"/>
                    <a:pt x="333" y="503"/>
                  </a:cubicBezTo>
                  <a:cubicBezTo>
                    <a:pt x="335" y="501"/>
                    <a:pt x="335" y="502"/>
                    <a:pt x="336" y="501"/>
                  </a:cubicBezTo>
                  <a:cubicBezTo>
                    <a:pt x="336" y="496"/>
                    <a:pt x="334" y="499"/>
                    <a:pt x="334" y="497"/>
                  </a:cubicBezTo>
                  <a:cubicBezTo>
                    <a:pt x="336" y="497"/>
                    <a:pt x="336" y="497"/>
                    <a:pt x="336" y="497"/>
                  </a:cubicBezTo>
                  <a:lnTo>
                    <a:pt x="336" y="496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8" name="Freeform: Shape 356">
              <a:extLst>
                <a:ext uri="{FF2B5EF4-FFF2-40B4-BE49-F238E27FC236}">
                  <a16:creationId xmlns:a16="http://schemas.microsoft.com/office/drawing/2014/main" id="{87ED29D7-5437-7FD9-A86B-992C9AC6844B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6071220" y="4901734"/>
              <a:ext cx="743295" cy="745877"/>
            </a:xfrm>
            <a:custGeom>
              <a:avLst/>
              <a:gdLst>
                <a:gd name="connsiteX0" fmla="*/ 604113 w 743295"/>
                <a:gd name="connsiteY0" fmla="*/ 673612 h 745877"/>
                <a:gd name="connsiteX1" fmla="*/ 604723 w 743295"/>
                <a:gd name="connsiteY1" fmla="*/ 673612 h 745877"/>
                <a:gd name="connsiteX2" fmla="*/ 604723 w 743295"/>
                <a:gd name="connsiteY2" fmla="*/ 674225 h 745877"/>
                <a:gd name="connsiteX3" fmla="*/ 605944 w 743295"/>
                <a:gd name="connsiteY3" fmla="*/ 674225 h 745877"/>
                <a:gd name="connsiteX4" fmla="*/ 605944 w 743295"/>
                <a:gd name="connsiteY4" fmla="*/ 675449 h 745877"/>
                <a:gd name="connsiteX5" fmla="*/ 604113 w 743295"/>
                <a:gd name="connsiteY5" fmla="*/ 675449 h 745877"/>
                <a:gd name="connsiteX6" fmla="*/ 604113 w 743295"/>
                <a:gd name="connsiteY6" fmla="*/ 676062 h 745877"/>
                <a:gd name="connsiteX7" fmla="*/ 604723 w 743295"/>
                <a:gd name="connsiteY7" fmla="*/ 676062 h 745877"/>
                <a:gd name="connsiteX8" fmla="*/ 604723 w 743295"/>
                <a:gd name="connsiteY8" fmla="*/ 676674 h 745877"/>
                <a:gd name="connsiteX9" fmla="*/ 604113 w 743295"/>
                <a:gd name="connsiteY9" fmla="*/ 676674 h 745877"/>
                <a:gd name="connsiteX10" fmla="*/ 604113 w 743295"/>
                <a:gd name="connsiteY10" fmla="*/ 679124 h 745877"/>
                <a:gd name="connsiteX11" fmla="*/ 602892 w 743295"/>
                <a:gd name="connsiteY11" fmla="*/ 679124 h 745877"/>
                <a:gd name="connsiteX12" fmla="*/ 602892 w 743295"/>
                <a:gd name="connsiteY12" fmla="*/ 679736 h 745877"/>
                <a:gd name="connsiteX13" fmla="*/ 602282 w 743295"/>
                <a:gd name="connsiteY13" fmla="*/ 679736 h 745877"/>
                <a:gd name="connsiteX14" fmla="*/ 602282 w 743295"/>
                <a:gd name="connsiteY14" fmla="*/ 680349 h 745877"/>
                <a:gd name="connsiteX15" fmla="*/ 602892 w 743295"/>
                <a:gd name="connsiteY15" fmla="*/ 680349 h 745877"/>
                <a:gd name="connsiteX16" fmla="*/ 602892 w 743295"/>
                <a:gd name="connsiteY16" fmla="*/ 681574 h 745877"/>
                <a:gd name="connsiteX17" fmla="*/ 603503 w 743295"/>
                <a:gd name="connsiteY17" fmla="*/ 681574 h 745877"/>
                <a:gd name="connsiteX18" fmla="*/ 603503 w 743295"/>
                <a:gd name="connsiteY18" fmla="*/ 683411 h 745877"/>
                <a:gd name="connsiteX19" fmla="*/ 604113 w 743295"/>
                <a:gd name="connsiteY19" fmla="*/ 683411 h 745877"/>
                <a:gd name="connsiteX20" fmla="*/ 604113 w 743295"/>
                <a:gd name="connsiteY20" fmla="*/ 685861 h 745877"/>
                <a:gd name="connsiteX21" fmla="*/ 604723 w 743295"/>
                <a:gd name="connsiteY21" fmla="*/ 685861 h 745877"/>
                <a:gd name="connsiteX22" fmla="*/ 607774 w 743295"/>
                <a:gd name="connsiteY22" fmla="*/ 687698 h 745877"/>
                <a:gd name="connsiteX23" fmla="*/ 607774 w 743295"/>
                <a:gd name="connsiteY23" fmla="*/ 685861 h 745877"/>
                <a:gd name="connsiteX24" fmla="*/ 608385 w 743295"/>
                <a:gd name="connsiteY24" fmla="*/ 685861 h 745877"/>
                <a:gd name="connsiteX25" fmla="*/ 608385 w 743295"/>
                <a:gd name="connsiteY25" fmla="*/ 687698 h 745877"/>
                <a:gd name="connsiteX26" fmla="*/ 609605 w 743295"/>
                <a:gd name="connsiteY26" fmla="*/ 687698 h 745877"/>
                <a:gd name="connsiteX27" fmla="*/ 609605 w 743295"/>
                <a:gd name="connsiteY27" fmla="*/ 688310 h 745877"/>
                <a:gd name="connsiteX28" fmla="*/ 608385 w 743295"/>
                <a:gd name="connsiteY28" fmla="*/ 688310 h 745877"/>
                <a:gd name="connsiteX29" fmla="*/ 608385 w 743295"/>
                <a:gd name="connsiteY29" fmla="*/ 688923 h 745877"/>
                <a:gd name="connsiteX30" fmla="*/ 607774 w 743295"/>
                <a:gd name="connsiteY30" fmla="*/ 688923 h 745877"/>
                <a:gd name="connsiteX31" fmla="*/ 607774 w 743295"/>
                <a:gd name="connsiteY31" fmla="*/ 689535 h 745877"/>
                <a:gd name="connsiteX32" fmla="*/ 606554 w 743295"/>
                <a:gd name="connsiteY32" fmla="*/ 689535 h 745877"/>
                <a:gd name="connsiteX33" fmla="*/ 607164 w 743295"/>
                <a:gd name="connsiteY33" fmla="*/ 695659 h 745877"/>
                <a:gd name="connsiteX34" fmla="*/ 607774 w 743295"/>
                <a:gd name="connsiteY34" fmla="*/ 695659 h 745877"/>
                <a:gd name="connsiteX35" fmla="*/ 607774 w 743295"/>
                <a:gd name="connsiteY35" fmla="*/ 696272 h 745877"/>
                <a:gd name="connsiteX36" fmla="*/ 607164 w 743295"/>
                <a:gd name="connsiteY36" fmla="*/ 696272 h 745877"/>
                <a:gd name="connsiteX37" fmla="*/ 607164 w 743295"/>
                <a:gd name="connsiteY37" fmla="*/ 699946 h 745877"/>
                <a:gd name="connsiteX38" fmla="*/ 606554 w 743295"/>
                <a:gd name="connsiteY38" fmla="*/ 699946 h 745877"/>
                <a:gd name="connsiteX39" fmla="*/ 606554 w 743295"/>
                <a:gd name="connsiteY39" fmla="*/ 701783 h 745877"/>
                <a:gd name="connsiteX40" fmla="*/ 605944 w 743295"/>
                <a:gd name="connsiteY40" fmla="*/ 701171 h 745877"/>
                <a:gd name="connsiteX41" fmla="*/ 605944 w 743295"/>
                <a:gd name="connsiteY41" fmla="*/ 704233 h 745877"/>
                <a:gd name="connsiteX42" fmla="*/ 604723 w 743295"/>
                <a:gd name="connsiteY42" fmla="*/ 704233 h 745877"/>
                <a:gd name="connsiteX43" fmla="*/ 604723 w 743295"/>
                <a:gd name="connsiteY43" fmla="*/ 704845 h 745877"/>
                <a:gd name="connsiteX44" fmla="*/ 604113 w 743295"/>
                <a:gd name="connsiteY44" fmla="*/ 704845 h 745877"/>
                <a:gd name="connsiteX45" fmla="*/ 604113 w 743295"/>
                <a:gd name="connsiteY45" fmla="*/ 705458 h 745877"/>
                <a:gd name="connsiteX46" fmla="*/ 603503 w 743295"/>
                <a:gd name="connsiteY46" fmla="*/ 705458 h 745877"/>
                <a:gd name="connsiteX47" fmla="*/ 603503 w 743295"/>
                <a:gd name="connsiteY47" fmla="*/ 707295 h 745877"/>
                <a:gd name="connsiteX48" fmla="*/ 602892 w 743295"/>
                <a:gd name="connsiteY48" fmla="*/ 706683 h 745877"/>
                <a:gd name="connsiteX49" fmla="*/ 602892 w 743295"/>
                <a:gd name="connsiteY49" fmla="*/ 707908 h 745877"/>
                <a:gd name="connsiteX50" fmla="*/ 600451 w 743295"/>
                <a:gd name="connsiteY50" fmla="*/ 707908 h 745877"/>
                <a:gd name="connsiteX51" fmla="*/ 600451 w 743295"/>
                <a:gd name="connsiteY51" fmla="*/ 708520 h 745877"/>
                <a:gd name="connsiteX52" fmla="*/ 599231 w 743295"/>
                <a:gd name="connsiteY52" fmla="*/ 708520 h 745877"/>
                <a:gd name="connsiteX53" fmla="*/ 599231 w 743295"/>
                <a:gd name="connsiteY53" fmla="*/ 709132 h 745877"/>
                <a:gd name="connsiteX54" fmla="*/ 598621 w 743295"/>
                <a:gd name="connsiteY54" fmla="*/ 709132 h 745877"/>
                <a:gd name="connsiteX55" fmla="*/ 598621 w 743295"/>
                <a:gd name="connsiteY55" fmla="*/ 710970 h 745877"/>
                <a:gd name="connsiteX56" fmla="*/ 596790 w 743295"/>
                <a:gd name="connsiteY56" fmla="*/ 710970 h 745877"/>
                <a:gd name="connsiteX57" fmla="*/ 596790 w 743295"/>
                <a:gd name="connsiteY57" fmla="*/ 711582 h 745877"/>
                <a:gd name="connsiteX58" fmla="*/ 594959 w 743295"/>
                <a:gd name="connsiteY58" fmla="*/ 711582 h 745877"/>
                <a:gd name="connsiteX59" fmla="*/ 594959 w 743295"/>
                <a:gd name="connsiteY59" fmla="*/ 712194 h 745877"/>
                <a:gd name="connsiteX60" fmla="*/ 594349 w 743295"/>
                <a:gd name="connsiteY60" fmla="*/ 712194 h 745877"/>
                <a:gd name="connsiteX61" fmla="*/ 594349 w 743295"/>
                <a:gd name="connsiteY61" fmla="*/ 710357 h 745877"/>
                <a:gd name="connsiteX62" fmla="*/ 590077 w 743295"/>
                <a:gd name="connsiteY62" fmla="*/ 710357 h 745877"/>
                <a:gd name="connsiteX63" fmla="*/ 590077 w 743295"/>
                <a:gd name="connsiteY63" fmla="*/ 710970 h 745877"/>
                <a:gd name="connsiteX64" fmla="*/ 588246 w 743295"/>
                <a:gd name="connsiteY64" fmla="*/ 710970 h 745877"/>
                <a:gd name="connsiteX65" fmla="*/ 588246 w 743295"/>
                <a:gd name="connsiteY65" fmla="*/ 711582 h 745877"/>
                <a:gd name="connsiteX66" fmla="*/ 587636 w 743295"/>
                <a:gd name="connsiteY66" fmla="*/ 711582 h 745877"/>
                <a:gd name="connsiteX67" fmla="*/ 587636 w 743295"/>
                <a:gd name="connsiteY67" fmla="*/ 710970 h 745877"/>
                <a:gd name="connsiteX68" fmla="*/ 585195 w 743295"/>
                <a:gd name="connsiteY68" fmla="*/ 711582 h 745877"/>
                <a:gd name="connsiteX69" fmla="*/ 585195 w 743295"/>
                <a:gd name="connsiteY69" fmla="*/ 710357 h 745877"/>
                <a:gd name="connsiteX70" fmla="*/ 582754 w 743295"/>
                <a:gd name="connsiteY70" fmla="*/ 710357 h 745877"/>
                <a:gd name="connsiteX71" fmla="*/ 582754 w 743295"/>
                <a:gd name="connsiteY71" fmla="*/ 710970 h 745877"/>
                <a:gd name="connsiteX72" fmla="*/ 580923 w 743295"/>
                <a:gd name="connsiteY72" fmla="*/ 710970 h 745877"/>
                <a:gd name="connsiteX73" fmla="*/ 580923 w 743295"/>
                <a:gd name="connsiteY73" fmla="*/ 711582 h 745877"/>
                <a:gd name="connsiteX74" fmla="*/ 578482 w 743295"/>
                <a:gd name="connsiteY74" fmla="*/ 711582 h 745877"/>
                <a:gd name="connsiteX75" fmla="*/ 578482 w 743295"/>
                <a:gd name="connsiteY75" fmla="*/ 712194 h 745877"/>
                <a:gd name="connsiteX76" fmla="*/ 576651 w 743295"/>
                <a:gd name="connsiteY76" fmla="*/ 712194 h 745877"/>
                <a:gd name="connsiteX77" fmla="*/ 576651 w 743295"/>
                <a:gd name="connsiteY77" fmla="*/ 712807 h 745877"/>
                <a:gd name="connsiteX78" fmla="*/ 575431 w 743295"/>
                <a:gd name="connsiteY78" fmla="*/ 712807 h 745877"/>
                <a:gd name="connsiteX79" fmla="*/ 575431 w 743295"/>
                <a:gd name="connsiteY79" fmla="*/ 713419 h 745877"/>
                <a:gd name="connsiteX80" fmla="*/ 574821 w 743295"/>
                <a:gd name="connsiteY80" fmla="*/ 713419 h 745877"/>
                <a:gd name="connsiteX81" fmla="*/ 574821 w 743295"/>
                <a:gd name="connsiteY81" fmla="*/ 714644 h 745877"/>
                <a:gd name="connsiteX82" fmla="*/ 572990 w 743295"/>
                <a:gd name="connsiteY82" fmla="*/ 714644 h 745877"/>
                <a:gd name="connsiteX83" fmla="*/ 572990 w 743295"/>
                <a:gd name="connsiteY83" fmla="*/ 715256 h 745877"/>
                <a:gd name="connsiteX84" fmla="*/ 571769 w 743295"/>
                <a:gd name="connsiteY84" fmla="*/ 715256 h 745877"/>
                <a:gd name="connsiteX85" fmla="*/ 571769 w 743295"/>
                <a:gd name="connsiteY85" fmla="*/ 715869 h 745877"/>
                <a:gd name="connsiteX86" fmla="*/ 571159 w 743295"/>
                <a:gd name="connsiteY86" fmla="*/ 715869 h 745877"/>
                <a:gd name="connsiteX87" fmla="*/ 571159 w 743295"/>
                <a:gd name="connsiteY87" fmla="*/ 716481 h 745877"/>
                <a:gd name="connsiteX88" fmla="*/ 563226 w 743295"/>
                <a:gd name="connsiteY88" fmla="*/ 717094 h 745877"/>
                <a:gd name="connsiteX89" fmla="*/ 563226 w 743295"/>
                <a:gd name="connsiteY89" fmla="*/ 718319 h 745877"/>
                <a:gd name="connsiteX90" fmla="*/ 557123 w 743295"/>
                <a:gd name="connsiteY90" fmla="*/ 719543 h 745877"/>
                <a:gd name="connsiteX91" fmla="*/ 555292 w 743295"/>
                <a:gd name="connsiteY91" fmla="*/ 719543 h 745877"/>
                <a:gd name="connsiteX92" fmla="*/ 555292 w 743295"/>
                <a:gd name="connsiteY92" fmla="*/ 720156 h 745877"/>
                <a:gd name="connsiteX93" fmla="*/ 552241 w 743295"/>
                <a:gd name="connsiteY93" fmla="*/ 720156 h 745877"/>
                <a:gd name="connsiteX94" fmla="*/ 552241 w 743295"/>
                <a:gd name="connsiteY94" fmla="*/ 720768 h 745877"/>
                <a:gd name="connsiteX95" fmla="*/ 549800 w 743295"/>
                <a:gd name="connsiteY95" fmla="*/ 720768 h 745877"/>
                <a:gd name="connsiteX96" fmla="*/ 549800 w 743295"/>
                <a:gd name="connsiteY96" fmla="*/ 721993 h 745877"/>
                <a:gd name="connsiteX97" fmla="*/ 549190 w 743295"/>
                <a:gd name="connsiteY97" fmla="*/ 721993 h 745877"/>
                <a:gd name="connsiteX98" fmla="*/ 549190 w 743295"/>
                <a:gd name="connsiteY98" fmla="*/ 722605 h 745877"/>
                <a:gd name="connsiteX99" fmla="*/ 547359 w 743295"/>
                <a:gd name="connsiteY99" fmla="*/ 722605 h 745877"/>
                <a:gd name="connsiteX100" fmla="*/ 547359 w 743295"/>
                <a:gd name="connsiteY100" fmla="*/ 723830 h 745877"/>
                <a:gd name="connsiteX101" fmla="*/ 544308 w 743295"/>
                <a:gd name="connsiteY101" fmla="*/ 723830 h 745877"/>
                <a:gd name="connsiteX102" fmla="*/ 544308 w 743295"/>
                <a:gd name="connsiteY102" fmla="*/ 724443 h 745877"/>
                <a:gd name="connsiteX103" fmla="*/ 543697 w 743295"/>
                <a:gd name="connsiteY103" fmla="*/ 724443 h 745877"/>
                <a:gd name="connsiteX104" fmla="*/ 543697 w 743295"/>
                <a:gd name="connsiteY104" fmla="*/ 725055 h 745877"/>
                <a:gd name="connsiteX105" fmla="*/ 536984 w 743295"/>
                <a:gd name="connsiteY105" fmla="*/ 725055 h 745877"/>
                <a:gd name="connsiteX106" fmla="*/ 536984 w 743295"/>
                <a:gd name="connsiteY106" fmla="*/ 726280 h 745877"/>
                <a:gd name="connsiteX107" fmla="*/ 532713 w 743295"/>
                <a:gd name="connsiteY107" fmla="*/ 725055 h 745877"/>
                <a:gd name="connsiteX108" fmla="*/ 530272 w 743295"/>
                <a:gd name="connsiteY108" fmla="*/ 726280 h 745877"/>
                <a:gd name="connsiteX109" fmla="*/ 530272 w 743295"/>
                <a:gd name="connsiteY109" fmla="*/ 726892 h 745877"/>
                <a:gd name="connsiteX110" fmla="*/ 529661 w 743295"/>
                <a:gd name="connsiteY110" fmla="*/ 726892 h 745877"/>
                <a:gd name="connsiteX111" fmla="*/ 529661 w 743295"/>
                <a:gd name="connsiteY111" fmla="*/ 727505 h 745877"/>
                <a:gd name="connsiteX112" fmla="*/ 528441 w 743295"/>
                <a:gd name="connsiteY112" fmla="*/ 727505 h 745877"/>
                <a:gd name="connsiteX113" fmla="*/ 528441 w 743295"/>
                <a:gd name="connsiteY113" fmla="*/ 728117 h 745877"/>
                <a:gd name="connsiteX114" fmla="*/ 522949 w 743295"/>
                <a:gd name="connsiteY114" fmla="*/ 731179 h 745877"/>
                <a:gd name="connsiteX115" fmla="*/ 521728 w 743295"/>
                <a:gd name="connsiteY115" fmla="*/ 731179 h 745877"/>
                <a:gd name="connsiteX116" fmla="*/ 518677 w 743295"/>
                <a:gd name="connsiteY116" fmla="*/ 733017 h 745877"/>
                <a:gd name="connsiteX117" fmla="*/ 518677 w 743295"/>
                <a:gd name="connsiteY117" fmla="*/ 734241 h 745877"/>
                <a:gd name="connsiteX118" fmla="*/ 517456 w 743295"/>
                <a:gd name="connsiteY118" fmla="*/ 734241 h 745877"/>
                <a:gd name="connsiteX119" fmla="*/ 517456 w 743295"/>
                <a:gd name="connsiteY119" fmla="*/ 734854 h 745877"/>
                <a:gd name="connsiteX120" fmla="*/ 516236 w 743295"/>
                <a:gd name="connsiteY120" fmla="*/ 734854 h 745877"/>
                <a:gd name="connsiteX121" fmla="*/ 516236 w 743295"/>
                <a:gd name="connsiteY121" fmla="*/ 734241 h 745877"/>
                <a:gd name="connsiteX122" fmla="*/ 515015 w 743295"/>
                <a:gd name="connsiteY122" fmla="*/ 734241 h 745877"/>
                <a:gd name="connsiteX123" fmla="*/ 515015 w 743295"/>
                <a:gd name="connsiteY123" fmla="*/ 734854 h 745877"/>
                <a:gd name="connsiteX124" fmla="*/ 511354 w 743295"/>
                <a:gd name="connsiteY124" fmla="*/ 734854 h 745877"/>
                <a:gd name="connsiteX125" fmla="*/ 511354 w 743295"/>
                <a:gd name="connsiteY125" fmla="*/ 735466 h 745877"/>
                <a:gd name="connsiteX126" fmla="*/ 510743 w 743295"/>
                <a:gd name="connsiteY126" fmla="*/ 735466 h 745877"/>
                <a:gd name="connsiteX127" fmla="*/ 510743 w 743295"/>
                <a:gd name="connsiteY127" fmla="*/ 736079 h 745877"/>
                <a:gd name="connsiteX128" fmla="*/ 510133 w 743295"/>
                <a:gd name="connsiteY128" fmla="*/ 736079 h 745877"/>
                <a:gd name="connsiteX129" fmla="*/ 510133 w 743295"/>
                <a:gd name="connsiteY129" fmla="*/ 736691 h 745877"/>
                <a:gd name="connsiteX130" fmla="*/ 509523 w 743295"/>
                <a:gd name="connsiteY130" fmla="*/ 736691 h 745877"/>
                <a:gd name="connsiteX131" fmla="*/ 509523 w 743295"/>
                <a:gd name="connsiteY131" fmla="*/ 737916 h 745877"/>
                <a:gd name="connsiteX132" fmla="*/ 508913 w 743295"/>
                <a:gd name="connsiteY132" fmla="*/ 737916 h 745877"/>
                <a:gd name="connsiteX133" fmla="*/ 508913 w 743295"/>
                <a:gd name="connsiteY133" fmla="*/ 738528 h 745877"/>
                <a:gd name="connsiteX134" fmla="*/ 508302 w 743295"/>
                <a:gd name="connsiteY134" fmla="*/ 738528 h 745877"/>
                <a:gd name="connsiteX135" fmla="*/ 508302 w 743295"/>
                <a:gd name="connsiteY135" fmla="*/ 737916 h 745877"/>
                <a:gd name="connsiteX136" fmla="*/ 504641 w 743295"/>
                <a:gd name="connsiteY136" fmla="*/ 737916 h 745877"/>
                <a:gd name="connsiteX137" fmla="*/ 504641 w 743295"/>
                <a:gd name="connsiteY137" fmla="*/ 738528 h 745877"/>
                <a:gd name="connsiteX138" fmla="*/ 503420 w 743295"/>
                <a:gd name="connsiteY138" fmla="*/ 737916 h 745877"/>
                <a:gd name="connsiteX139" fmla="*/ 503420 w 743295"/>
                <a:gd name="connsiteY139" fmla="*/ 738528 h 745877"/>
                <a:gd name="connsiteX140" fmla="*/ 502810 w 743295"/>
                <a:gd name="connsiteY140" fmla="*/ 738528 h 745877"/>
                <a:gd name="connsiteX141" fmla="*/ 502810 w 743295"/>
                <a:gd name="connsiteY141" fmla="*/ 739141 h 745877"/>
                <a:gd name="connsiteX142" fmla="*/ 501589 w 743295"/>
                <a:gd name="connsiteY142" fmla="*/ 739141 h 745877"/>
                <a:gd name="connsiteX143" fmla="*/ 501589 w 743295"/>
                <a:gd name="connsiteY143" fmla="*/ 739753 h 745877"/>
                <a:gd name="connsiteX144" fmla="*/ 497318 w 743295"/>
                <a:gd name="connsiteY144" fmla="*/ 740366 h 745877"/>
                <a:gd name="connsiteX145" fmla="*/ 497318 w 743295"/>
                <a:gd name="connsiteY145" fmla="*/ 741590 h 745877"/>
                <a:gd name="connsiteX146" fmla="*/ 496707 w 743295"/>
                <a:gd name="connsiteY146" fmla="*/ 741590 h 745877"/>
                <a:gd name="connsiteX147" fmla="*/ 496707 w 743295"/>
                <a:gd name="connsiteY147" fmla="*/ 740366 h 745877"/>
                <a:gd name="connsiteX148" fmla="*/ 495487 w 743295"/>
                <a:gd name="connsiteY148" fmla="*/ 740366 h 745877"/>
                <a:gd name="connsiteX149" fmla="*/ 495487 w 743295"/>
                <a:gd name="connsiteY149" fmla="*/ 741590 h 745877"/>
                <a:gd name="connsiteX150" fmla="*/ 493656 w 743295"/>
                <a:gd name="connsiteY150" fmla="*/ 741590 h 745877"/>
                <a:gd name="connsiteX151" fmla="*/ 493656 w 743295"/>
                <a:gd name="connsiteY151" fmla="*/ 742203 h 745877"/>
                <a:gd name="connsiteX152" fmla="*/ 485112 w 743295"/>
                <a:gd name="connsiteY152" fmla="*/ 742203 h 745877"/>
                <a:gd name="connsiteX153" fmla="*/ 485112 w 743295"/>
                <a:gd name="connsiteY153" fmla="*/ 742815 h 745877"/>
                <a:gd name="connsiteX154" fmla="*/ 483282 w 743295"/>
                <a:gd name="connsiteY154" fmla="*/ 742815 h 745877"/>
                <a:gd name="connsiteX155" fmla="*/ 483282 w 743295"/>
                <a:gd name="connsiteY155" fmla="*/ 743428 h 745877"/>
                <a:gd name="connsiteX156" fmla="*/ 482671 w 743295"/>
                <a:gd name="connsiteY156" fmla="*/ 743428 h 745877"/>
                <a:gd name="connsiteX157" fmla="*/ 482671 w 743295"/>
                <a:gd name="connsiteY157" fmla="*/ 744040 h 745877"/>
                <a:gd name="connsiteX158" fmla="*/ 483282 w 743295"/>
                <a:gd name="connsiteY158" fmla="*/ 744040 h 745877"/>
                <a:gd name="connsiteX159" fmla="*/ 483282 w 743295"/>
                <a:gd name="connsiteY159" fmla="*/ 744652 h 745877"/>
                <a:gd name="connsiteX160" fmla="*/ 480230 w 743295"/>
                <a:gd name="connsiteY160" fmla="*/ 744652 h 745877"/>
                <a:gd name="connsiteX161" fmla="*/ 480230 w 743295"/>
                <a:gd name="connsiteY161" fmla="*/ 744040 h 745877"/>
                <a:gd name="connsiteX162" fmla="*/ 479620 w 743295"/>
                <a:gd name="connsiteY162" fmla="*/ 744040 h 745877"/>
                <a:gd name="connsiteX163" fmla="*/ 479620 w 743295"/>
                <a:gd name="connsiteY163" fmla="*/ 744652 h 745877"/>
                <a:gd name="connsiteX164" fmla="*/ 479010 w 743295"/>
                <a:gd name="connsiteY164" fmla="*/ 744652 h 745877"/>
                <a:gd name="connsiteX165" fmla="*/ 479010 w 743295"/>
                <a:gd name="connsiteY165" fmla="*/ 745877 h 745877"/>
                <a:gd name="connsiteX166" fmla="*/ 477179 w 743295"/>
                <a:gd name="connsiteY166" fmla="*/ 745877 h 745877"/>
                <a:gd name="connsiteX167" fmla="*/ 477179 w 743295"/>
                <a:gd name="connsiteY167" fmla="*/ 744040 h 745877"/>
                <a:gd name="connsiteX168" fmla="*/ 477789 w 743295"/>
                <a:gd name="connsiteY168" fmla="*/ 744040 h 745877"/>
                <a:gd name="connsiteX169" fmla="*/ 477789 w 743295"/>
                <a:gd name="connsiteY169" fmla="*/ 741590 h 745877"/>
                <a:gd name="connsiteX170" fmla="*/ 477179 w 743295"/>
                <a:gd name="connsiteY170" fmla="*/ 741590 h 745877"/>
                <a:gd name="connsiteX171" fmla="*/ 477179 w 743295"/>
                <a:gd name="connsiteY171" fmla="*/ 740366 h 745877"/>
                <a:gd name="connsiteX172" fmla="*/ 477789 w 743295"/>
                <a:gd name="connsiteY172" fmla="*/ 740366 h 745877"/>
                <a:gd name="connsiteX173" fmla="*/ 477789 w 743295"/>
                <a:gd name="connsiteY173" fmla="*/ 739753 h 745877"/>
                <a:gd name="connsiteX174" fmla="*/ 477179 w 743295"/>
                <a:gd name="connsiteY174" fmla="*/ 739753 h 745877"/>
                <a:gd name="connsiteX175" fmla="*/ 477179 w 743295"/>
                <a:gd name="connsiteY175" fmla="*/ 737916 h 745877"/>
                <a:gd name="connsiteX176" fmla="*/ 475959 w 743295"/>
                <a:gd name="connsiteY176" fmla="*/ 737916 h 745877"/>
                <a:gd name="connsiteX177" fmla="*/ 474738 w 743295"/>
                <a:gd name="connsiteY177" fmla="*/ 728730 h 745877"/>
                <a:gd name="connsiteX178" fmla="*/ 473518 w 743295"/>
                <a:gd name="connsiteY178" fmla="*/ 728730 h 745877"/>
                <a:gd name="connsiteX179" fmla="*/ 473518 w 743295"/>
                <a:gd name="connsiteY179" fmla="*/ 728117 h 745877"/>
                <a:gd name="connsiteX180" fmla="*/ 466805 w 743295"/>
                <a:gd name="connsiteY180" fmla="*/ 728117 h 745877"/>
                <a:gd name="connsiteX181" fmla="*/ 466805 w 743295"/>
                <a:gd name="connsiteY181" fmla="*/ 728730 h 745877"/>
                <a:gd name="connsiteX182" fmla="*/ 461923 w 743295"/>
                <a:gd name="connsiteY182" fmla="*/ 728730 h 745877"/>
                <a:gd name="connsiteX183" fmla="*/ 461923 w 743295"/>
                <a:gd name="connsiteY183" fmla="*/ 729954 h 745877"/>
                <a:gd name="connsiteX184" fmla="*/ 459482 w 743295"/>
                <a:gd name="connsiteY184" fmla="*/ 729954 h 745877"/>
                <a:gd name="connsiteX185" fmla="*/ 459482 w 743295"/>
                <a:gd name="connsiteY185" fmla="*/ 728730 h 745877"/>
                <a:gd name="connsiteX186" fmla="*/ 457651 w 743295"/>
                <a:gd name="connsiteY186" fmla="*/ 728117 h 745877"/>
                <a:gd name="connsiteX187" fmla="*/ 455820 w 743295"/>
                <a:gd name="connsiteY187" fmla="*/ 728117 h 745877"/>
                <a:gd name="connsiteX188" fmla="*/ 455820 w 743295"/>
                <a:gd name="connsiteY188" fmla="*/ 727505 h 745877"/>
                <a:gd name="connsiteX189" fmla="*/ 455210 w 743295"/>
                <a:gd name="connsiteY189" fmla="*/ 727505 h 745877"/>
                <a:gd name="connsiteX190" fmla="*/ 455210 w 743295"/>
                <a:gd name="connsiteY190" fmla="*/ 726892 h 745877"/>
                <a:gd name="connsiteX191" fmla="*/ 453989 w 743295"/>
                <a:gd name="connsiteY191" fmla="*/ 726892 h 745877"/>
                <a:gd name="connsiteX192" fmla="*/ 453989 w 743295"/>
                <a:gd name="connsiteY192" fmla="*/ 726280 h 745877"/>
                <a:gd name="connsiteX193" fmla="*/ 448497 w 743295"/>
                <a:gd name="connsiteY193" fmla="*/ 726280 h 745877"/>
                <a:gd name="connsiteX194" fmla="*/ 448497 w 743295"/>
                <a:gd name="connsiteY194" fmla="*/ 726892 h 745877"/>
                <a:gd name="connsiteX195" fmla="*/ 444225 w 743295"/>
                <a:gd name="connsiteY195" fmla="*/ 726280 h 745877"/>
                <a:gd name="connsiteX196" fmla="*/ 444225 w 743295"/>
                <a:gd name="connsiteY196" fmla="*/ 724443 h 745877"/>
                <a:gd name="connsiteX197" fmla="*/ 443615 w 743295"/>
                <a:gd name="connsiteY197" fmla="*/ 724443 h 745877"/>
                <a:gd name="connsiteX198" fmla="*/ 443615 w 743295"/>
                <a:gd name="connsiteY198" fmla="*/ 725055 h 745877"/>
                <a:gd name="connsiteX199" fmla="*/ 441174 w 743295"/>
                <a:gd name="connsiteY199" fmla="*/ 725055 h 745877"/>
                <a:gd name="connsiteX200" fmla="*/ 441174 w 743295"/>
                <a:gd name="connsiteY200" fmla="*/ 724443 h 745877"/>
                <a:gd name="connsiteX201" fmla="*/ 442394 w 743295"/>
                <a:gd name="connsiteY201" fmla="*/ 724443 h 745877"/>
                <a:gd name="connsiteX202" fmla="*/ 442394 w 743295"/>
                <a:gd name="connsiteY202" fmla="*/ 723830 h 745877"/>
                <a:gd name="connsiteX203" fmla="*/ 441174 w 743295"/>
                <a:gd name="connsiteY203" fmla="*/ 723830 h 745877"/>
                <a:gd name="connsiteX204" fmla="*/ 441174 w 743295"/>
                <a:gd name="connsiteY204" fmla="*/ 723218 h 745877"/>
                <a:gd name="connsiteX205" fmla="*/ 439953 w 743295"/>
                <a:gd name="connsiteY205" fmla="*/ 723218 h 745877"/>
                <a:gd name="connsiteX206" fmla="*/ 439953 w 743295"/>
                <a:gd name="connsiteY206" fmla="*/ 723830 h 745877"/>
                <a:gd name="connsiteX207" fmla="*/ 438733 w 743295"/>
                <a:gd name="connsiteY207" fmla="*/ 723830 h 745877"/>
                <a:gd name="connsiteX208" fmla="*/ 438733 w 743295"/>
                <a:gd name="connsiteY208" fmla="*/ 725055 h 745877"/>
                <a:gd name="connsiteX209" fmla="*/ 436902 w 743295"/>
                <a:gd name="connsiteY209" fmla="*/ 725055 h 745877"/>
                <a:gd name="connsiteX210" fmla="*/ 436902 w 743295"/>
                <a:gd name="connsiteY210" fmla="*/ 724443 h 745877"/>
                <a:gd name="connsiteX211" fmla="*/ 435071 w 743295"/>
                <a:gd name="connsiteY211" fmla="*/ 724443 h 745877"/>
                <a:gd name="connsiteX212" fmla="*/ 435071 w 743295"/>
                <a:gd name="connsiteY212" fmla="*/ 725055 h 745877"/>
                <a:gd name="connsiteX213" fmla="*/ 433241 w 743295"/>
                <a:gd name="connsiteY213" fmla="*/ 725055 h 745877"/>
                <a:gd name="connsiteX214" fmla="*/ 433241 w 743295"/>
                <a:gd name="connsiteY214" fmla="*/ 726280 h 745877"/>
                <a:gd name="connsiteX215" fmla="*/ 432630 w 743295"/>
                <a:gd name="connsiteY215" fmla="*/ 726280 h 745877"/>
                <a:gd name="connsiteX216" fmla="*/ 432630 w 743295"/>
                <a:gd name="connsiteY216" fmla="*/ 726892 h 745877"/>
                <a:gd name="connsiteX217" fmla="*/ 428358 w 743295"/>
                <a:gd name="connsiteY217" fmla="*/ 726892 h 745877"/>
                <a:gd name="connsiteX218" fmla="*/ 428358 w 743295"/>
                <a:gd name="connsiteY218" fmla="*/ 727505 h 745877"/>
                <a:gd name="connsiteX219" fmla="*/ 427138 w 743295"/>
                <a:gd name="connsiteY219" fmla="*/ 727505 h 745877"/>
                <a:gd name="connsiteX220" fmla="*/ 427138 w 743295"/>
                <a:gd name="connsiteY220" fmla="*/ 726892 h 745877"/>
                <a:gd name="connsiteX221" fmla="*/ 422866 w 743295"/>
                <a:gd name="connsiteY221" fmla="*/ 726280 h 745877"/>
                <a:gd name="connsiteX222" fmla="*/ 422866 w 743295"/>
                <a:gd name="connsiteY222" fmla="*/ 726892 h 745877"/>
                <a:gd name="connsiteX223" fmla="*/ 419205 w 743295"/>
                <a:gd name="connsiteY223" fmla="*/ 727505 h 745877"/>
                <a:gd name="connsiteX224" fmla="*/ 419205 w 743295"/>
                <a:gd name="connsiteY224" fmla="*/ 726892 h 745877"/>
                <a:gd name="connsiteX225" fmla="*/ 417374 w 743295"/>
                <a:gd name="connsiteY225" fmla="*/ 726892 h 745877"/>
                <a:gd name="connsiteX226" fmla="*/ 417374 w 743295"/>
                <a:gd name="connsiteY226" fmla="*/ 727505 h 745877"/>
                <a:gd name="connsiteX227" fmla="*/ 413712 w 743295"/>
                <a:gd name="connsiteY227" fmla="*/ 727505 h 745877"/>
                <a:gd name="connsiteX228" fmla="*/ 413712 w 743295"/>
                <a:gd name="connsiteY228" fmla="*/ 728730 h 745877"/>
                <a:gd name="connsiteX229" fmla="*/ 413102 w 743295"/>
                <a:gd name="connsiteY229" fmla="*/ 728730 h 745877"/>
                <a:gd name="connsiteX230" fmla="*/ 413102 w 743295"/>
                <a:gd name="connsiteY230" fmla="*/ 728117 h 745877"/>
                <a:gd name="connsiteX231" fmla="*/ 411881 w 743295"/>
                <a:gd name="connsiteY231" fmla="*/ 728117 h 745877"/>
                <a:gd name="connsiteX232" fmla="*/ 411881 w 743295"/>
                <a:gd name="connsiteY232" fmla="*/ 728730 h 745877"/>
                <a:gd name="connsiteX233" fmla="*/ 408220 w 743295"/>
                <a:gd name="connsiteY233" fmla="*/ 728730 h 745877"/>
                <a:gd name="connsiteX234" fmla="*/ 408220 w 743295"/>
                <a:gd name="connsiteY234" fmla="*/ 728117 h 745877"/>
                <a:gd name="connsiteX235" fmla="*/ 407610 w 743295"/>
                <a:gd name="connsiteY235" fmla="*/ 728117 h 745877"/>
                <a:gd name="connsiteX236" fmla="*/ 407610 w 743295"/>
                <a:gd name="connsiteY236" fmla="*/ 727505 h 745877"/>
                <a:gd name="connsiteX237" fmla="*/ 406999 w 743295"/>
                <a:gd name="connsiteY237" fmla="*/ 727505 h 745877"/>
                <a:gd name="connsiteX238" fmla="*/ 406999 w 743295"/>
                <a:gd name="connsiteY238" fmla="*/ 726892 h 745877"/>
                <a:gd name="connsiteX239" fmla="*/ 405169 w 743295"/>
                <a:gd name="connsiteY239" fmla="*/ 726892 h 745877"/>
                <a:gd name="connsiteX240" fmla="*/ 405169 w 743295"/>
                <a:gd name="connsiteY240" fmla="*/ 726280 h 745877"/>
                <a:gd name="connsiteX241" fmla="*/ 400897 w 743295"/>
                <a:gd name="connsiteY241" fmla="*/ 727505 h 745877"/>
                <a:gd name="connsiteX242" fmla="*/ 400897 w 743295"/>
                <a:gd name="connsiteY242" fmla="*/ 728117 h 745877"/>
                <a:gd name="connsiteX243" fmla="*/ 398456 w 743295"/>
                <a:gd name="connsiteY243" fmla="*/ 728117 h 745877"/>
                <a:gd name="connsiteX244" fmla="*/ 398456 w 743295"/>
                <a:gd name="connsiteY244" fmla="*/ 727505 h 745877"/>
                <a:gd name="connsiteX245" fmla="*/ 388692 w 743295"/>
                <a:gd name="connsiteY245" fmla="*/ 727505 h 745877"/>
                <a:gd name="connsiteX246" fmla="*/ 388692 w 743295"/>
                <a:gd name="connsiteY246" fmla="*/ 728730 h 745877"/>
                <a:gd name="connsiteX247" fmla="*/ 388081 w 743295"/>
                <a:gd name="connsiteY247" fmla="*/ 728730 h 745877"/>
                <a:gd name="connsiteX248" fmla="*/ 388081 w 743295"/>
                <a:gd name="connsiteY248" fmla="*/ 729954 h 745877"/>
                <a:gd name="connsiteX249" fmla="*/ 386251 w 743295"/>
                <a:gd name="connsiteY249" fmla="*/ 729954 h 745877"/>
                <a:gd name="connsiteX250" fmla="*/ 386251 w 743295"/>
                <a:gd name="connsiteY250" fmla="*/ 730567 h 745877"/>
                <a:gd name="connsiteX251" fmla="*/ 385640 w 743295"/>
                <a:gd name="connsiteY251" fmla="*/ 730567 h 745877"/>
                <a:gd name="connsiteX252" fmla="*/ 385640 w 743295"/>
                <a:gd name="connsiteY252" fmla="*/ 729954 h 745877"/>
                <a:gd name="connsiteX253" fmla="*/ 381979 w 743295"/>
                <a:gd name="connsiteY253" fmla="*/ 729954 h 745877"/>
                <a:gd name="connsiteX254" fmla="*/ 381979 w 743295"/>
                <a:gd name="connsiteY254" fmla="*/ 730567 h 745877"/>
                <a:gd name="connsiteX255" fmla="*/ 378927 w 743295"/>
                <a:gd name="connsiteY255" fmla="*/ 730567 h 745877"/>
                <a:gd name="connsiteX256" fmla="*/ 378927 w 743295"/>
                <a:gd name="connsiteY256" fmla="*/ 731179 h 745877"/>
                <a:gd name="connsiteX257" fmla="*/ 378317 w 743295"/>
                <a:gd name="connsiteY257" fmla="*/ 731179 h 745877"/>
                <a:gd name="connsiteX258" fmla="*/ 378317 w 743295"/>
                <a:gd name="connsiteY258" fmla="*/ 731792 h 745877"/>
                <a:gd name="connsiteX259" fmla="*/ 378317 w 743295"/>
                <a:gd name="connsiteY259" fmla="*/ 732404 h 745877"/>
                <a:gd name="connsiteX260" fmla="*/ 377707 w 743295"/>
                <a:gd name="connsiteY260" fmla="*/ 732404 h 745877"/>
                <a:gd name="connsiteX261" fmla="*/ 377707 w 743295"/>
                <a:gd name="connsiteY261" fmla="*/ 731792 h 745877"/>
                <a:gd name="connsiteX262" fmla="*/ 374045 w 743295"/>
                <a:gd name="connsiteY262" fmla="*/ 731792 h 745877"/>
                <a:gd name="connsiteX263" fmla="*/ 374045 w 743295"/>
                <a:gd name="connsiteY263" fmla="*/ 732404 h 745877"/>
                <a:gd name="connsiteX264" fmla="*/ 369163 w 743295"/>
                <a:gd name="connsiteY264" fmla="*/ 732404 h 745877"/>
                <a:gd name="connsiteX265" fmla="*/ 369163 w 743295"/>
                <a:gd name="connsiteY265" fmla="*/ 729954 h 745877"/>
                <a:gd name="connsiteX266" fmla="*/ 364892 w 743295"/>
                <a:gd name="connsiteY266" fmla="*/ 728117 h 745877"/>
                <a:gd name="connsiteX267" fmla="*/ 362451 w 743295"/>
                <a:gd name="connsiteY267" fmla="*/ 728117 h 745877"/>
                <a:gd name="connsiteX268" fmla="*/ 362451 w 743295"/>
                <a:gd name="connsiteY268" fmla="*/ 727505 h 745877"/>
                <a:gd name="connsiteX269" fmla="*/ 363061 w 743295"/>
                <a:gd name="connsiteY269" fmla="*/ 727505 h 745877"/>
                <a:gd name="connsiteX270" fmla="*/ 362451 w 743295"/>
                <a:gd name="connsiteY270" fmla="*/ 726892 h 745877"/>
                <a:gd name="connsiteX271" fmla="*/ 363061 w 743295"/>
                <a:gd name="connsiteY271" fmla="*/ 726892 h 745877"/>
                <a:gd name="connsiteX272" fmla="*/ 363061 w 743295"/>
                <a:gd name="connsiteY272" fmla="*/ 725055 h 745877"/>
                <a:gd name="connsiteX273" fmla="*/ 364281 w 743295"/>
                <a:gd name="connsiteY273" fmla="*/ 725055 h 745877"/>
                <a:gd name="connsiteX274" fmla="*/ 363061 w 743295"/>
                <a:gd name="connsiteY274" fmla="*/ 724443 h 745877"/>
                <a:gd name="connsiteX275" fmla="*/ 364892 w 743295"/>
                <a:gd name="connsiteY275" fmla="*/ 724443 h 745877"/>
                <a:gd name="connsiteX276" fmla="*/ 364892 w 743295"/>
                <a:gd name="connsiteY276" fmla="*/ 723218 h 745877"/>
                <a:gd name="connsiteX277" fmla="*/ 363061 w 743295"/>
                <a:gd name="connsiteY277" fmla="*/ 723218 h 745877"/>
                <a:gd name="connsiteX278" fmla="*/ 362451 w 743295"/>
                <a:gd name="connsiteY278" fmla="*/ 718931 h 745877"/>
                <a:gd name="connsiteX279" fmla="*/ 363061 w 743295"/>
                <a:gd name="connsiteY279" fmla="*/ 718931 h 745877"/>
                <a:gd name="connsiteX280" fmla="*/ 363061 w 743295"/>
                <a:gd name="connsiteY280" fmla="*/ 718319 h 745877"/>
                <a:gd name="connsiteX281" fmla="*/ 362451 w 743295"/>
                <a:gd name="connsiteY281" fmla="*/ 718319 h 745877"/>
                <a:gd name="connsiteX282" fmla="*/ 362451 w 743295"/>
                <a:gd name="connsiteY282" fmla="*/ 717094 h 745877"/>
                <a:gd name="connsiteX283" fmla="*/ 363061 w 743295"/>
                <a:gd name="connsiteY283" fmla="*/ 717094 h 745877"/>
                <a:gd name="connsiteX284" fmla="*/ 363061 w 743295"/>
                <a:gd name="connsiteY284" fmla="*/ 715256 h 745877"/>
                <a:gd name="connsiteX285" fmla="*/ 362451 w 743295"/>
                <a:gd name="connsiteY285" fmla="*/ 715256 h 745877"/>
                <a:gd name="connsiteX286" fmla="*/ 362451 w 743295"/>
                <a:gd name="connsiteY286" fmla="*/ 714644 h 745877"/>
                <a:gd name="connsiteX287" fmla="*/ 363061 w 743295"/>
                <a:gd name="connsiteY287" fmla="*/ 714644 h 745877"/>
                <a:gd name="connsiteX288" fmla="*/ 363061 w 743295"/>
                <a:gd name="connsiteY288" fmla="*/ 713419 h 745877"/>
                <a:gd name="connsiteX289" fmla="*/ 364281 w 743295"/>
                <a:gd name="connsiteY289" fmla="*/ 710357 h 745877"/>
                <a:gd name="connsiteX290" fmla="*/ 362451 w 743295"/>
                <a:gd name="connsiteY290" fmla="*/ 707908 h 745877"/>
                <a:gd name="connsiteX291" fmla="*/ 363061 w 743295"/>
                <a:gd name="connsiteY291" fmla="*/ 707908 h 745877"/>
                <a:gd name="connsiteX292" fmla="*/ 363061 w 743295"/>
                <a:gd name="connsiteY292" fmla="*/ 707295 h 745877"/>
                <a:gd name="connsiteX293" fmla="*/ 364281 w 743295"/>
                <a:gd name="connsiteY293" fmla="*/ 707295 h 745877"/>
                <a:gd name="connsiteX294" fmla="*/ 364281 w 743295"/>
                <a:gd name="connsiteY294" fmla="*/ 704233 h 745877"/>
                <a:gd name="connsiteX295" fmla="*/ 363061 w 743295"/>
                <a:gd name="connsiteY295" fmla="*/ 704233 h 745877"/>
                <a:gd name="connsiteX296" fmla="*/ 363061 w 743295"/>
                <a:gd name="connsiteY296" fmla="*/ 703621 h 745877"/>
                <a:gd name="connsiteX297" fmla="*/ 362451 w 743295"/>
                <a:gd name="connsiteY297" fmla="*/ 703621 h 745877"/>
                <a:gd name="connsiteX298" fmla="*/ 362451 w 743295"/>
                <a:gd name="connsiteY298" fmla="*/ 703008 h 745877"/>
                <a:gd name="connsiteX299" fmla="*/ 363061 w 743295"/>
                <a:gd name="connsiteY299" fmla="*/ 703008 h 745877"/>
                <a:gd name="connsiteX300" fmla="*/ 363061 w 743295"/>
                <a:gd name="connsiteY300" fmla="*/ 701783 h 745877"/>
                <a:gd name="connsiteX301" fmla="*/ 362451 w 743295"/>
                <a:gd name="connsiteY301" fmla="*/ 701783 h 745877"/>
                <a:gd name="connsiteX302" fmla="*/ 362451 w 743295"/>
                <a:gd name="connsiteY302" fmla="*/ 697496 h 745877"/>
                <a:gd name="connsiteX303" fmla="*/ 363061 w 743295"/>
                <a:gd name="connsiteY303" fmla="*/ 697496 h 745877"/>
                <a:gd name="connsiteX304" fmla="*/ 363061 w 743295"/>
                <a:gd name="connsiteY304" fmla="*/ 696884 h 745877"/>
                <a:gd name="connsiteX305" fmla="*/ 362451 w 743295"/>
                <a:gd name="connsiteY305" fmla="*/ 696884 h 745877"/>
                <a:gd name="connsiteX306" fmla="*/ 362451 w 743295"/>
                <a:gd name="connsiteY306" fmla="*/ 696272 h 745877"/>
                <a:gd name="connsiteX307" fmla="*/ 363061 w 743295"/>
                <a:gd name="connsiteY307" fmla="*/ 696272 h 745877"/>
                <a:gd name="connsiteX308" fmla="*/ 363061 w 743295"/>
                <a:gd name="connsiteY308" fmla="*/ 695659 h 745877"/>
                <a:gd name="connsiteX309" fmla="*/ 361840 w 743295"/>
                <a:gd name="connsiteY309" fmla="*/ 695659 h 745877"/>
                <a:gd name="connsiteX310" fmla="*/ 361840 w 743295"/>
                <a:gd name="connsiteY310" fmla="*/ 695047 h 745877"/>
                <a:gd name="connsiteX311" fmla="*/ 363061 w 743295"/>
                <a:gd name="connsiteY311" fmla="*/ 695047 h 745877"/>
                <a:gd name="connsiteX312" fmla="*/ 363061 w 743295"/>
                <a:gd name="connsiteY312" fmla="*/ 691985 h 745877"/>
                <a:gd name="connsiteX313" fmla="*/ 364281 w 743295"/>
                <a:gd name="connsiteY313" fmla="*/ 691985 h 745877"/>
                <a:gd name="connsiteX314" fmla="*/ 364281 w 743295"/>
                <a:gd name="connsiteY314" fmla="*/ 692597 h 745877"/>
                <a:gd name="connsiteX315" fmla="*/ 364892 w 743295"/>
                <a:gd name="connsiteY315" fmla="*/ 692597 h 745877"/>
                <a:gd name="connsiteX316" fmla="*/ 364892 w 743295"/>
                <a:gd name="connsiteY316" fmla="*/ 693822 h 745877"/>
                <a:gd name="connsiteX317" fmla="*/ 364281 w 743295"/>
                <a:gd name="connsiteY317" fmla="*/ 693822 h 745877"/>
                <a:gd name="connsiteX318" fmla="*/ 364892 w 743295"/>
                <a:gd name="connsiteY318" fmla="*/ 696884 h 745877"/>
                <a:gd name="connsiteX319" fmla="*/ 365502 w 743295"/>
                <a:gd name="connsiteY319" fmla="*/ 696884 h 745877"/>
                <a:gd name="connsiteX320" fmla="*/ 365502 w 743295"/>
                <a:gd name="connsiteY320" fmla="*/ 698721 h 745877"/>
                <a:gd name="connsiteX321" fmla="*/ 366112 w 743295"/>
                <a:gd name="connsiteY321" fmla="*/ 698721 h 745877"/>
                <a:gd name="connsiteX322" fmla="*/ 366112 w 743295"/>
                <a:gd name="connsiteY322" fmla="*/ 701783 h 745877"/>
                <a:gd name="connsiteX323" fmla="*/ 369163 w 743295"/>
                <a:gd name="connsiteY323" fmla="*/ 701171 h 745877"/>
                <a:gd name="connsiteX324" fmla="*/ 369163 w 743295"/>
                <a:gd name="connsiteY324" fmla="*/ 703008 h 745877"/>
                <a:gd name="connsiteX325" fmla="*/ 369774 w 743295"/>
                <a:gd name="connsiteY325" fmla="*/ 703008 h 745877"/>
                <a:gd name="connsiteX326" fmla="*/ 369774 w 743295"/>
                <a:gd name="connsiteY326" fmla="*/ 703621 h 745877"/>
                <a:gd name="connsiteX327" fmla="*/ 370994 w 743295"/>
                <a:gd name="connsiteY327" fmla="*/ 703621 h 745877"/>
                <a:gd name="connsiteX328" fmla="*/ 370994 w 743295"/>
                <a:gd name="connsiteY328" fmla="*/ 703008 h 745877"/>
                <a:gd name="connsiteX329" fmla="*/ 374045 w 743295"/>
                <a:gd name="connsiteY329" fmla="*/ 703008 h 745877"/>
                <a:gd name="connsiteX330" fmla="*/ 374045 w 743295"/>
                <a:gd name="connsiteY330" fmla="*/ 701783 h 745877"/>
                <a:gd name="connsiteX331" fmla="*/ 376486 w 743295"/>
                <a:gd name="connsiteY331" fmla="*/ 701171 h 745877"/>
                <a:gd name="connsiteX332" fmla="*/ 376486 w 743295"/>
                <a:gd name="connsiteY332" fmla="*/ 698721 h 745877"/>
                <a:gd name="connsiteX333" fmla="*/ 375876 w 743295"/>
                <a:gd name="connsiteY333" fmla="*/ 698721 h 745877"/>
                <a:gd name="connsiteX334" fmla="*/ 376486 w 743295"/>
                <a:gd name="connsiteY334" fmla="*/ 696884 h 745877"/>
                <a:gd name="connsiteX335" fmla="*/ 375876 w 743295"/>
                <a:gd name="connsiteY335" fmla="*/ 696884 h 745877"/>
                <a:gd name="connsiteX336" fmla="*/ 375876 w 743295"/>
                <a:gd name="connsiteY336" fmla="*/ 695047 h 745877"/>
                <a:gd name="connsiteX337" fmla="*/ 374656 w 743295"/>
                <a:gd name="connsiteY337" fmla="*/ 695047 h 745877"/>
                <a:gd name="connsiteX338" fmla="*/ 374656 w 743295"/>
                <a:gd name="connsiteY338" fmla="*/ 693210 h 745877"/>
                <a:gd name="connsiteX339" fmla="*/ 374045 w 743295"/>
                <a:gd name="connsiteY339" fmla="*/ 693210 h 745877"/>
                <a:gd name="connsiteX340" fmla="*/ 374045 w 743295"/>
                <a:gd name="connsiteY340" fmla="*/ 692597 h 745877"/>
                <a:gd name="connsiteX341" fmla="*/ 373435 w 743295"/>
                <a:gd name="connsiteY341" fmla="*/ 692597 h 745877"/>
                <a:gd name="connsiteX342" fmla="*/ 373435 w 743295"/>
                <a:gd name="connsiteY342" fmla="*/ 691372 h 745877"/>
                <a:gd name="connsiteX343" fmla="*/ 372825 w 743295"/>
                <a:gd name="connsiteY343" fmla="*/ 691372 h 745877"/>
                <a:gd name="connsiteX344" fmla="*/ 372825 w 743295"/>
                <a:gd name="connsiteY344" fmla="*/ 690760 h 745877"/>
                <a:gd name="connsiteX345" fmla="*/ 373435 w 743295"/>
                <a:gd name="connsiteY345" fmla="*/ 690760 h 745877"/>
                <a:gd name="connsiteX346" fmla="*/ 373435 w 743295"/>
                <a:gd name="connsiteY346" fmla="*/ 688923 h 745877"/>
                <a:gd name="connsiteX347" fmla="*/ 372825 w 743295"/>
                <a:gd name="connsiteY347" fmla="*/ 688923 h 745877"/>
                <a:gd name="connsiteX348" fmla="*/ 372825 w 743295"/>
                <a:gd name="connsiteY348" fmla="*/ 687698 h 745877"/>
                <a:gd name="connsiteX349" fmla="*/ 372215 w 743295"/>
                <a:gd name="connsiteY349" fmla="*/ 687698 h 745877"/>
                <a:gd name="connsiteX350" fmla="*/ 372215 w 743295"/>
                <a:gd name="connsiteY350" fmla="*/ 685248 h 745877"/>
                <a:gd name="connsiteX351" fmla="*/ 372825 w 743295"/>
                <a:gd name="connsiteY351" fmla="*/ 685248 h 745877"/>
                <a:gd name="connsiteX352" fmla="*/ 372825 w 743295"/>
                <a:gd name="connsiteY352" fmla="*/ 683411 h 745877"/>
                <a:gd name="connsiteX353" fmla="*/ 373435 w 743295"/>
                <a:gd name="connsiteY353" fmla="*/ 683411 h 745877"/>
                <a:gd name="connsiteX354" fmla="*/ 373435 w 743295"/>
                <a:gd name="connsiteY354" fmla="*/ 682186 h 745877"/>
                <a:gd name="connsiteX355" fmla="*/ 374045 w 743295"/>
                <a:gd name="connsiteY355" fmla="*/ 682186 h 745877"/>
                <a:gd name="connsiteX356" fmla="*/ 374045 w 743295"/>
                <a:gd name="connsiteY356" fmla="*/ 681574 h 745877"/>
                <a:gd name="connsiteX357" fmla="*/ 373435 w 743295"/>
                <a:gd name="connsiteY357" fmla="*/ 681574 h 745877"/>
                <a:gd name="connsiteX358" fmla="*/ 373435 w 743295"/>
                <a:gd name="connsiteY358" fmla="*/ 680961 h 745877"/>
                <a:gd name="connsiteX359" fmla="*/ 375876 w 743295"/>
                <a:gd name="connsiteY359" fmla="*/ 681574 h 745877"/>
                <a:gd name="connsiteX360" fmla="*/ 375876 w 743295"/>
                <a:gd name="connsiteY360" fmla="*/ 682186 h 745877"/>
                <a:gd name="connsiteX361" fmla="*/ 377097 w 743295"/>
                <a:gd name="connsiteY361" fmla="*/ 682186 h 745877"/>
                <a:gd name="connsiteX362" fmla="*/ 377097 w 743295"/>
                <a:gd name="connsiteY362" fmla="*/ 683411 h 745877"/>
                <a:gd name="connsiteX363" fmla="*/ 377707 w 743295"/>
                <a:gd name="connsiteY363" fmla="*/ 683411 h 745877"/>
                <a:gd name="connsiteX364" fmla="*/ 377707 w 743295"/>
                <a:gd name="connsiteY364" fmla="*/ 684023 h 745877"/>
                <a:gd name="connsiteX365" fmla="*/ 377097 w 743295"/>
                <a:gd name="connsiteY365" fmla="*/ 684023 h 745877"/>
                <a:gd name="connsiteX366" fmla="*/ 377097 w 743295"/>
                <a:gd name="connsiteY366" fmla="*/ 685861 h 745877"/>
                <a:gd name="connsiteX367" fmla="*/ 377707 w 743295"/>
                <a:gd name="connsiteY367" fmla="*/ 685861 h 745877"/>
                <a:gd name="connsiteX368" fmla="*/ 377707 w 743295"/>
                <a:gd name="connsiteY368" fmla="*/ 687698 h 745877"/>
                <a:gd name="connsiteX369" fmla="*/ 378317 w 743295"/>
                <a:gd name="connsiteY369" fmla="*/ 687698 h 745877"/>
                <a:gd name="connsiteX370" fmla="*/ 378317 w 743295"/>
                <a:gd name="connsiteY370" fmla="*/ 689535 h 745877"/>
                <a:gd name="connsiteX371" fmla="*/ 378927 w 743295"/>
                <a:gd name="connsiteY371" fmla="*/ 689535 h 745877"/>
                <a:gd name="connsiteX372" fmla="*/ 380148 w 743295"/>
                <a:gd name="connsiteY372" fmla="*/ 695659 h 745877"/>
                <a:gd name="connsiteX373" fmla="*/ 380758 w 743295"/>
                <a:gd name="connsiteY373" fmla="*/ 695659 h 745877"/>
                <a:gd name="connsiteX374" fmla="*/ 380758 w 743295"/>
                <a:gd name="connsiteY374" fmla="*/ 696272 h 745877"/>
                <a:gd name="connsiteX375" fmla="*/ 381979 w 743295"/>
                <a:gd name="connsiteY375" fmla="*/ 696272 h 745877"/>
                <a:gd name="connsiteX376" fmla="*/ 381979 w 743295"/>
                <a:gd name="connsiteY376" fmla="*/ 696884 h 745877"/>
                <a:gd name="connsiteX377" fmla="*/ 385030 w 743295"/>
                <a:gd name="connsiteY377" fmla="*/ 696884 h 745877"/>
                <a:gd name="connsiteX378" fmla="*/ 385030 w 743295"/>
                <a:gd name="connsiteY378" fmla="*/ 696272 h 745877"/>
                <a:gd name="connsiteX379" fmla="*/ 385640 w 743295"/>
                <a:gd name="connsiteY379" fmla="*/ 696272 h 745877"/>
                <a:gd name="connsiteX380" fmla="*/ 385640 w 743295"/>
                <a:gd name="connsiteY380" fmla="*/ 696884 h 745877"/>
                <a:gd name="connsiteX381" fmla="*/ 392963 w 743295"/>
                <a:gd name="connsiteY381" fmla="*/ 696884 h 745877"/>
                <a:gd name="connsiteX382" fmla="*/ 392963 w 743295"/>
                <a:gd name="connsiteY382" fmla="*/ 696272 h 745877"/>
                <a:gd name="connsiteX383" fmla="*/ 396625 w 743295"/>
                <a:gd name="connsiteY383" fmla="*/ 696884 h 745877"/>
                <a:gd name="connsiteX384" fmla="*/ 396625 w 743295"/>
                <a:gd name="connsiteY384" fmla="*/ 696272 h 745877"/>
                <a:gd name="connsiteX385" fmla="*/ 398456 w 743295"/>
                <a:gd name="connsiteY385" fmla="*/ 696272 h 745877"/>
                <a:gd name="connsiteX386" fmla="*/ 398456 w 743295"/>
                <a:gd name="connsiteY386" fmla="*/ 695659 h 745877"/>
                <a:gd name="connsiteX387" fmla="*/ 399676 w 743295"/>
                <a:gd name="connsiteY387" fmla="*/ 695659 h 745877"/>
                <a:gd name="connsiteX388" fmla="*/ 399676 w 743295"/>
                <a:gd name="connsiteY388" fmla="*/ 696272 h 745877"/>
                <a:gd name="connsiteX389" fmla="*/ 400897 w 743295"/>
                <a:gd name="connsiteY389" fmla="*/ 695047 h 745877"/>
                <a:gd name="connsiteX390" fmla="*/ 403948 w 743295"/>
                <a:gd name="connsiteY390" fmla="*/ 695047 h 745877"/>
                <a:gd name="connsiteX391" fmla="*/ 403948 w 743295"/>
                <a:gd name="connsiteY391" fmla="*/ 693822 h 745877"/>
                <a:gd name="connsiteX392" fmla="*/ 404558 w 743295"/>
                <a:gd name="connsiteY392" fmla="*/ 693822 h 745877"/>
                <a:gd name="connsiteX393" fmla="*/ 404558 w 743295"/>
                <a:gd name="connsiteY393" fmla="*/ 693210 h 745877"/>
                <a:gd name="connsiteX394" fmla="*/ 403948 w 743295"/>
                <a:gd name="connsiteY394" fmla="*/ 693210 h 745877"/>
                <a:gd name="connsiteX395" fmla="*/ 403948 w 743295"/>
                <a:gd name="connsiteY395" fmla="*/ 692597 h 745877"/>
                <a:gd name="connsiteX396" fmla="*/ 404558 w 743295"/>
                <a:gd name="connsiteY396" fmla="*/ 692597 h 745877"/>
                <a:gd name="connsiteX397" fmla="*/ 404558 w 743295"/>
                <a:gd name="connsiteY397" fmla="*/ 691372 h 745877"/>
                <a:gd name="connsiteX398" fmla="*/ 403948 w 743295"/>
                <a:gd name="connsiteY398" fmla="*/ 691372 h 745877"/>
                <a:gd name="connsiteX399" fmla="*/ 403948 w 743295"/>
                <a:gd name="connsiteY399" fmla="*/ 690760 h 745877"/>
                <a:gd name="connsiteX400" fmla="*/ 406999 w 743295"/>
                <a:gd name="connsiteY400" fmla="*/ 690760 h 745877"/>
                <a:gd name="connsiteX401" fmla="*/ 405169 w 743295"/>
                <a:gd name="connsiteY401" fmla="*/ 688310 h 745877"/>
                <a:gd name="connsiteX402" fmla="*/ 407610 w 743295"/>
                <a:gd name="connsiteY402" fmla="*/ 685861 h 745877"/>
                <a:gd name="connsiteX403" fmla="*/ 407610 w 743295"/>
                <a:gd name="connsiteY403" fmla="*/ 684636 h 745877"/>
                <a:gd name="connsiteX404" fmla="*/ 413712 w 743295"/>
                <a:gd name="connsiteY404" fmla="*/ 684636 h 745877"/>
                <a:gd name="connsiteX405" fmla="*/ 413712 w 743295"/>
                <a:gd name="connsiteY405" fmla="*/ 685248 h 745877"/>
                <a:gd name="connsiteX406" fmla="*/ 414933 w 743295"/>
                <a:gd name="connsiteY406" fmla="*/ 685248 h 745877"/>
                <a:gd name="connsiteX407" fmla="*/ 414933 w 743295"/>
                <a:gd name="connsiteY407" fmla="*/ 685861 h 745877"/>
                <a:gd name="connsiteX408" fmla="*/ 415543 w 743295"/>
                <a:gd name="connsiteY408" fmla="*/ 685861 h 745877"/>
                <a:gd name="connsiteX409" fmla="*/ 415543 w 743295"/>
                <a:gd name="connsiteY409" fmla="*/ 687085 h 745877"/>
                <a:gd name="connsiteX410" fmla="*/ 416153 w 743295"/>
                <a:gd name="connsiteY410" fmla="*/ 687085 h 745877"/>
                <a:gd name="connsiteX411" fmla="*/ 416153 w 743295"/>
                <a:gd name="connsiteY411" fmla="*/ 688310 h 745877"/>
                <a:gd name="connsiteX412" fmla="*/ 416764 w 743295"/>
                <a:gd name="connsiteY412" fmla="*/ 688310 h 745877"/>
                <a:gd name="connsiteX413" fmla="*/ 416764 w 743295"/>
                <a:gd name="connsiteY413" fmla="*/ 689535 h 745877"/>
                <a:gd name="connsiteX414" fmla="*/ 417374 w 743295"/>
                <a:gd name="connsiteY414" fmla="*/ 689535 h 745877"/>
                <a:gd name="connsiteX415" fmla="*/ 417374 w 743295"/>
                <a:gd name="connsiteY415" fmla="*/ 690760 h 745877"/>
                <a:gd name="connsiteX416" fmla="*/ 416764 w 743295"/>
                <a:gd name="connsiteY416" fmla="*/ 690760 h 745877"/>
                <a:gd name="connsiteX417" fmla="*/ 416764 w 743295"/>
                <a:gd name="connsiteY417" fmla="*/ 691985 h 745877"/>
                <a:gd name="connsiteX418" fmla="*/ 416153 w 743295"/>
                <a:gd name="connsiteY418" fmla="*/ 691985 h 745877"/>
                <a:gd name="connsiteX419" fmla="*/ 416153 w 743295"/>
                <a:gd name="connsiteY419" fmla="*/ 693210 h 745877"/>
                <a:gd name="connsiteX420" fmla="*/ 415543 w 743295"/>
                <a:gd name="connsiteY420" fmla="*/ 693210 h 745877"/>
                <a:gd name="connsiteX421" fmla="*/ 415543 w 743295"/>
                <a:gd name="connsiteY421" fmla="*/ 693822 h 745877"/>
                <a:gd name="connsiteX422" fmla="*/ 414933 w 743295"/>
                <a:gd name="connsiteY422" fmla="*/ 693822 h 745877"/>
                <a:gd name="connsiteX423" fmla="*/ 414933 w 743295"/>
                <a:gd name="connsiteY423" fmla="*/ 695047 h 745877"/>
                <a:gd name="connsiteX424" fmla="*/ 406999 w 743295"/>
                <a:gd name="connsiteY424" fmla="*/ 696272 h 745877"/>
                <a:gd name="connsiteX425" fmla="*/ 405779 w 743295"/>
                <a:gd name="connsiteY425" fmla="*/ 696272 h 745877"/>
                <a:gd name="connsiteX426" fmla="*/ 405779 w 743295"/>
                <a:gd name="connsiteY426" fmla="*/ 696884 h 745877"/>
                <a:gd name="connsiteX427" fmla="*/ 408830 w 743295"/>
                <a:gd name="connsiteY427" fmla="*/ 696884 h 745877"/>
                <a:gd name="connsiteX428" fmla="*/ 408830 w 743295"/>
                <a:gd name="connsiteY428" fmla="*/ 697496 h 745877"/>
                <a:gd name="connsiteX429" fmla="*/ 411271 w 743295"/>
                <a:gd name="connsiteY429" fmla="*/ 697496 h 745877"/>
                <a:gd name="connsiteX430" fmla="*/ 411271 w 743295"/>
                <a:gd name="connsiteY430" fmla="*/ 698721 h 745877"/>
                <a:gd name="connsiteX431" fmla="*/ 414933 w 743295"/>
                <a:gd name="connsiteY431" fmla="*/ 697496 h 745877"/>
                <a:gd name="connsiteX432" fmla="*/ 414933 w 743295"/>
                <a:gd name="connsiteY432" fmla="*/ 698721 h 745877"/>
                <a:gd name="connsiteX433" fmla="*/ 415543 w 743295"/>
                <a:gd name="connsiteY433" fmla="*/ 698721 h 745877"/>
                <a:gd name="connsiteX434" fmla="*/ 415543 w 743295"/>
                <a:gd name="connsiteY434" fmla="*/ 699334 h 745877"/>
                <a:gd name="connsiteX435" fmla="*/ 419815 w 743295"/>
                <a:gd name="connsiteY435" fmla="*/ 697496 h 745877"/>
                <a:gd name="connsiteX436" fmla="*/ 421035 w 743295"/>
                <a:gd name="connsiteY436" fmla="*/ 697496 h 745877"/>
                <a:gd name="connsiteX437" fmla="*/ 421035 w 743295"/>
                <a:gd name="connsiteY437" fmla="*/ 696272 h 745877"/>
                <a:gd name="connsiteX438" fmla="*/ 422866 w 743295"/>
                <a:gd name="connsiteY438" fmla="*/ 696272 h 745877"/>
                <a:gd name="connsiteX439" fmla="*/ 422866 w 743295"/>
                <a:gd name="connsiteY439" fmla="*/ 696884 h 745877"/>
                <a:gd name="connsiteX440" fmla="*/ 423476 w 743295"/>
                <a:gd name="connsiteY440" fmla="*/ 696884 h 745877"/>
                <a:gd name="connsiteX441" fmla="*/ 423476 w 743295"/>
                <a:gd name="connsiteY441" fmla="*/ 697496 h 745877"/>
                <a:gd name="connsiteX442" fmla="*/ 424087 w 743295"/>
                <a:gd name="connsiteY442" fmla="*/ 697496 h 745877"/>
                <a:gd name="connsiteX443" fmla="*/ 424087 w 743295"/>
                <a:gd name="connsiteY443" fmla="*/ 699334 h 745877"/>
                <a:gd name="connsiteX444" fmla="*/ 424697 w 743295"/>
                <a:gd name="connsiteY444" fmla="*/ 699334 h 745877"/>
                <a:gd name="connsiteX445" fmla="*/ 424087 w 743295"/>
                <a:gd name="connsiteY445" fmla="*/ 700559 h 745877"/>
                <a:gd name="connsiteX446" fmla="*/ 424697 w 743295"/>
                <a:gd name="connsiteY446" fmla="*/ 700559 h 745877"/>
                <a:gd name="connsiteX447" fmla="*/ 425307 w 743295"/>
                <a:gd name="connsiteY447" fmla="*/ 706683 h 745877"/>
                <a:gd name="connsiteX448" fmla="*/ 426528 w 743295"/>
                <a:gd name="connsiteY448" fmla="*/ 706683 h 745877"/>
                <a:gd name="connsiteX449" fmla="*/ 426528 w 743295"/>
                <a:gd name="connsiteY449" fmla="*/ 707295 h 745877"/>
                <a:gd name="connsiteX450" fmla="*/ 427138 w 743295"/>
                <a:gd name="connsiteY450" fmla="*/ 707295 h 745877"/>
                <a:gd name="connsiteX451" fmla="*/ 427138 w 743295"/>
                <a:gd name="connsiteY451" fmla="*/ 707908 h 745877"/>
                <a:gd name="connsiteX452" fmla="*/ 435071 w 743295"/>
                <a:gd name="connsiteY452" fmla="*/ 707295 h 745877"/>
                <a:gd name="connsiteX453" fmla="*/ 435071 w 743295"/>
                <a:gd name="connsiteY453" fmla="*/ 706683 h 745877"/>
                <a:gd name="connsiteX454" fmla="*/ 435682 w 743295"/>
                <a:gd name="connsiteY454" fmla="*/ 706683 h 745877"/>
                <a:gd name="connsiteX455" fmla="*/ 435682 w 743295"/>
                <a:gd name="connsiteY455" fmla="*/ 705458 h 745877"/>
                <a:gd name="connsiteX456" fmla="*/ 436292 w 743295"/>
                <a:gd name="connsiteY456" fmla="*/ 705458 h 745877"/>
                <a:gd name="connsiteX457" fmla="*/ 436292 w 743295"/>
                <a:gd name="connsiteY457" fmla="*/ 704845 h 745877"/>
                <a:gd name="connsiteX458" fmla="*/ 437512 w 743295"/>
                <a:gd name="connsiteY458" fmla="*/ 705458 h 745877"/>
                <a:gd name="connsiteX459" fmla="*/ 437512 w 743295"/>
                <a:gd name="connsiteY459" fmla="*/ 704845 h 745877"/>
                <a:gd name="connsiteX460" fmla="*/ 440564 w 743295"/>
                <a:gd name="connsiteY460" fmla="*/ 704233 h 745877"/>
                <a:gd name="connsiteX461" fmla="*/ 440564 w 743295"/>
                <a:gd name="connsiteY461" fmla="*/ 703621 h 745877"/>
                <a:gd name="connsiteX462" fmla="*/ 444225 w 743295"/>
                <a:gd name="connsiteY462" fmla="*/ 703621 h 745877"/>
                <a:gd name="connsiteX463" fmla="*/ 444225 w 743295"/>
                <a:gd name="connsiteY463" fmla="*/ 703008 h 745877"/>
                <a:gd name="connsiteX464" fmla="*/ 447276 w 743295"/>
                <a:gd name="connsiteY464" fmla="*/ 703008 h 745877"/>
                <a:gd name="connsiteX465" fmla="*/ 447276 w 743295"/>
                <a:gd name="connsiteY465" fmla="*/ 701783 h 745877"/>
                <a:gd name="connsiteX466" fmla="*/ 450938 w 743295"/>
                <a:gd name="connsiteY466" fmla="*/ 701171 h 745877"/>
                <a:gd name="connsiteX467" fmla="*/ 450938 w 743295"/>
                <a:gd name="connsiteY467" fmla="*/ 700559 h 745877"/>
                <a:gd name="connsiteX468" fmla="*/ 452159 w 743295"/>
                <a:gd name="connsiteY468" fmla="*/ 700559 h 745877"/>
                <a:gd name="connsiteX469" fmla="*/ 452159 w 743295"/>
                <a:gd name="connsiteY469" fmla="*/ 699946 h 745877"/>
                <a:gd name="connsiteX470" fmla="*/ 453989 w 743295"/>
                <a:gd name="connsiteY470" fmla="*/ 699946 h 745877"/>
                <a:gd name="connsiteX471" fmla="*/ 453989 w 743295"/>
                <a:gd name="connsiteY471" fmla="*/ 699334 h 745877"/>
                <a:gd name="connsiteX472" fmla="*/ 454600 w 743295"/>
                <a:gd name="connsiteY472" fmla="*/ 699334 h 745877"/>
                <a:gd name="connsiteX473" fmla="*/ 454600 w 743295"/>
                <a:gd name="connsiteY473" fmla="*/ 698721 h 745877"/>
                <a:gd name="connsiteX474" fmla="*/ 455820 w 743295"/>
                <a:gd name="connsiteY474" fmla="*/ 698721 h 745877"/>
                <a:gd name="connsiteX475" fmla="*/ 455820 w 743295"/>
                <a:gd name="connsiteY475" fmla="*/ 697496 h 745877"/>
                <a:gd name="connsiteX476" fmla="*/ 456430 w 743295"/>
                <a:gd name="connsiteY476" fmla="*/ 697496 h 745877"/>
                <a:gd name="connsiteX477" fmla="*/ 456430 w 743295"/>
                <a:gd name="connsiteY477" fmla="*/ 696884 h 745877"/>
                <a:gd name="connsiteX478" fmla="*/ 457651 w 743295"/>
                <a:gd name="connsiteY478" fmla="*/ 696884 h 745877"/>
                <a:gd name="connsiteX479" fmla="*/ 457651 w 743295"/>
                <a:gd name="connsiteY479" fmla="*/ 695659 h 745877"/>
                <a:gd name="connsiteX480" fmla="*/ 458261 w 743295"/>
                <a:gd name="connsiteY480" fmla="*/ 695659 h 745877"/>
                <a:gd name="connsiteX481" fmla="*/ 458261 w 743295"/>
                <a:gd name="connsiteY481" fmla="*/ 695047 h 745877"/>
                <a:gd name="connsiteX482" fmla="*/ 458871 w 743295"/>
                <a:gd name="connsiteY482" fmla="*/ 695047 h 745877"/>
                <a:gd name="connsiteX483" fmla="*/ 458871 w 743295"/>
                <a:gd name="connsiteY483" fmla="*/ 693822 h 745877"/>
                <a:gd name="connsiteX484" fmla="*/ 461923 w 743295"/>
                <a:gd name="connsiteY484" fmla="*/ 693822 h 745877"/>
                <a:gd name="connsiteX485" fmla="*/ 461923 w 743295"/>
                <a:gd name="connsiteY485" fmla="*/ 693210 h 745877"/>
                <a:gd name="connsiteX486" fmla="*/ 463143 w 743295"/>
                <a:gd name="connsiteY486" fmla="*/ 693210 h 745877"/>
                <a:gd name="connsiteX487" fmla="*/ 463143 w 743295"/>
                <a:gd name="connsiteY487" fmla="*/ 692597 h 745877"/>
                <a:gd name="connsiteX488" fmla="*/ 469856 w 743295"/>
                <a:gd name="connsiteY488" fmla="*/ 692597 h 745877"/>
                <a:gd name="connsiteX489" fmla="*/ 469856 w 743295"/>
                <a:gd name="connsiteY489" fmla="*/ 691985 h 745877"/>
                <a:gd name="connsiteX490" fmla="*/ 470466 w 743295"/>
                <a:gd name="connsiteY490" fmla="*/ 691985 h 745877"/>
                <a:gd name="connsiteX491" fmla="*/ 470466 w 743295"/>
                <a:gd name="connsiteY491" fmla="*/ 693210 h 745877"/>
                <a:gd name="connsiteX492" fmla="*/ 471077 w 743295"/>
                <a:gd name="connsiteY492" fmla="*/ 693210 h 745877"/>
                <a:gd name="connsiteX493" fmla="*/ 471077 w 743295"/>
                <a:gd name="connsiteY493" fmla="*/ 692597 h 745877"/>
                <a:gd name="connsiteX494" fmla="*/ 474128 w 743295"/>
                <a:gd name="connsiteY494" fmla="*/ 692597 h 745877"/>
                <a:gd name="connsiteX495" fmla="*/ 474128 w 743295"/>
                <a:gd name="connsiteY495" fmla="*/ 691985 h 745877"/>
                <a:gd name="connsiteX496" fmla="*/ 474738 w 743295"/>
                <a:gd name="connsiteY496" fmla="*/ 691985 h 745877"/>
                <a:gd name="connsiteX497" fmla="*/ 474738 w 743295"/>
                <a:gd name="connsiteY497" fmla="*/ 692597 h 745877"/>
                <a:gd name="connsiteX498" fmla="*/ 475348 w 743295"/>
                <a:gd name="connsiteY498" fmla="*/ 692597 h 745877"/>
                <a:gd name="connsiteX499" fmla="*/ 475348 w 743295"/>
                <a:gd name="connsiteY499" fmla="*/ 691985 h 745877"/>
                <a:gd name="connsiteX500" fmla="*/ 477789 w 743295"/>
                <a:gd name="connsiteY500" fmla="*/ 691985 h 745877"/>
                <a:gd name="connsiteX501" fmla="*/ 477789 w 743295"/>
                <a:gd name="connsiteY501" fmla="*/ 691372 h 745877"/>
                <a:gd name="connsiteX502" fmla="*/ 479010 w 743295"/>
                <a:gd name="connsiteY502" fmla="*/ 690760 h 745877"/>
                <a:gd name="connsiteX503" fmla="*/ 478400 w 743295"/>
                <a:gd name="connsiteY503" fmla="*/ 690760 h 745877"/>
                <a:gd name="connsiteX504" fmla="*/ 479620 w 743295"/>
                <a:gd name="connsiteY504" fmla="*/ 689535 h 745877"/>
                <a:gd name="connsiteX505" fmla="*/ 479620 w 743295"/>
                <a:gd name="connsiteY505" fmla="*/ 690760 h 745877"/>
                <a:gd name="connsiteX506" fmla="*/ 482061 w 743295"/>
                <a:gd name="connsiteY506" fmla="*/ 690760 h 745877"/>
                <a:gd name="connsiteX507" fmla="*/ 482061 w 743295"/>
                <a:gd name="connsiteY507" fmla="*/ 691372 h 745877"/>
                <a:gd name="connsiteX508" fmla="*/ 482671 w 743295"/>
                <a:gd name="connsiteY508" fmla="*/ 691372 h 745877"/>
                <a:gd name="connsiteX509" fmla="*/ 482671 w 743295"/>
                <a:gd name="connsiteY509" fmla="*/ 690760 h 745877"/>
                <a:gd name="connsiteX510" fmla="*/ 486333 w 743295"/>
                <a:gd name="connsiteY510" fmla="*/ 690760 h 745877"/>
                <a:gd name="connsiteX511" fmla="*/ 486333 w 743295"/>
                <a:gd name="connsiteY511" fmla="*/ 687698 h 745877"/>
                <a:gd name="connsiteX512" fmla="*/ 486943 w 743295"/>
                <a:gd name="connsiteY512" fmla="*/ 687698 h 745877"/>
                <a:gd name="connsiteX513" fmla="*/ 486943 w 743295"/>
                <a:gd name="connsiteY513" fmla="*/ 688310 h 745877"/>
                <a:gd name="connsiteX514" fmla="*/ 488774 w 743295"/>
                <a:gd name="connsiteY514" fmla="*/ 688310 h 745877"/>
                <a:gd name="connsiteX515" fmla="*/ 488774 w 743295"/>
                <a:gd name="connsiteY515" fmla="*/ 688923 h 745877"/>
                <a:gd name="connsiteX516" fmla="*/ 489384 w 743295"/>
                <a:gd name="connsiteY516" fmla="*/ 688923 h 745877"/>
                <a:gd name="connsiteX517" fmla="*/ 489384 w 743295"/>
                <a:gd name="connsiteY517" fmla="*/ 687698 h 745877"/>
                <a:gd name="connsiteX518" fmla="*/ 491215 w 743295"/>
                <a:gd name="connsiteY518" fmla="*/ 687698 h 745877"/>
                <a:gd name="connsiteX519" fmla="*/ 490605 w 743295"/>
                <a:gd name="connsiteY519" fmla="*/ 688310 h 745877"/>
                <a:gd name="connsiteX520" fmla="*/ 491215 w 743295"/>
                <a:gd name="connsiteY520" fmla="*/ 688310 h 745877"/>
                <a:gd name="connsiteX521" fmla="*/ 491215 w 743295"/>
                <a:gd name="connsiteY521" fmla="*/ 688923 h 745877"/>
                <a:gd name="connsiteX522" fmla="*/ 493656 w 743295"/>
                <a:gd name="connsiteY522" fmla="*/ 688923 h 745877"/>
                <a:gd name="connsiteX523" fmla="*/ 493656 w 743295"/>
                <a:gd name="connsiteY523" fmla="*/ 689535 h 745877"/>
                <a:gd name="connsiteX524" fmla="*/ 494266 w 743295"/>
                <a:gd name="connsiteY524" fmla="*/ 689535 h 745877"/>
                <a:gd name="connsiteX525" fmla="*/ 494266 w 743295"/>
                <a:gd name="connsiteY525" fmla="*/ 690760 h 745877"/>
                <a:gd name="connsiteX526" fmla="*/ 493656 w 743295"/>
                <a:gd name="connsiteY526" fmla="*/ 690760 h 745877"/>
                <a:gd name="connsiteX527" fmla="*/ 493656 w 743295"/>
                <a:gd name="connsiteY527" fmla="*/ 693210 h 745877"/>
                <a:gd name="connsiteX528" fmla="*/ 494266 w 743295"/>
                <a:gd name="connsiteY528" fmla="*/ 693210 h 745877"/>
                <a:gd name="connsiteX529" fmla="*/ 494266 w 743295"/>
                <a:gd name="connsiteY529" fmla="*/ 695047 h 745877"/>
                <a:gd name="connsiteX530" fmla="*/ 500979 w 743295"/>
                <a:gd name="connsiteY530" fmla="*/ 695047 h 745877"/>
                <a:gd name="connsiteX531" fmla="*/ 500979 w 743295"/>
                <a:gd name="connsiteY531" fmla="*/ 693822 h 745877"/>
                <a:gd name="connsiteX532" fmla="*/ 502200 w 743295"/>
                <a:gd name="connsiteY532" fmla="*/ 693822 h 745877"/>
                <a:gd name="connsiteX533" fmla="*/ 502200 w 743295"/>
                <a:gd name="connsiteY533" fmla="*/ 693210 h 745877"/>
                <a:gd name="connsiteX534" fmla="*/ 504641 w 743295"/>
                <a:gd name="connsiteY534" fmla="*/ 693210 h 745877"/>
                <a:gd name="connsiteX535" fmla="*/ 504641 w 743295"/>
                <a:gd name="connsiteY535" fmla="*/ 692597 h 745877"/>
                <a:gd name="connsiteX536" fmla="*/ 508302 w 743295"/>
                <a:gd name="connsiteY536" fmla="*/ 692597 h 745877"/>
                <a:gd name="connsiteX537" fmla="*/ 508302 w 743295"/>
                <a:gd name="connsiteY537" fmla="*/ 693210 h 745877"/>
                <a:gd name="connsiteX538" fmla="*/ 510133 w 743295"/>
                <a:gd name="connsiteY538" fmla="*/ 693210 h 745877"/>
                <a:gd name="connsiteX539" fmla="*/ 510133 w 743295"/>
                <a:gd name="connsiteY539" fmla="*/ 692597 h 745877"/>
                <a:gd name="connsiteX540" fmla="*/ 510743 w 743295"/>
                <a:gd name="connsiteY540" fmla="*/ 692597 h 745877"/>
                <a:gd name="connsiteX541" fmla="*/ 510743 w 743295"/>
                <a:gd name="connsiteY541" fmla="*/ 693210 h 745877"/>
                <a:gd name="connsiteX542" fmla="*/ 512574 w 743295"/>
                <a:gd name="connsiteY542" fmla="*/ 693210 h 745877"/>
                <a:gd name="connsiteX543" fmla="*/ 512574 w 743295"/>
                <a:gd name="connsiteY543" fmla="*/ 692597 h 745877"/>
                <a:gd name="connsiteX544" fmla="*/ 514405 w 743295"/>
                <a:gd name="connsiteY544" fmla="*/ 692597 h 745877"/>
                <a:gd name="connsiteX545" fmla="*/ 514405 w 743295"/>
                <a:gd name="connsiteY545" fmla="*/ 691985 h 745877"/>
                <a:gd name="connsiteX546" fmla="*/ 519897 w 743295"/>
                <a:gd name="connsiteY546" fmla="*/ 691372 h 745877"/>
                <a:gd name="connsiteX547" fmla="*/ 519897 w 743295"/>
                <a:gd name="connsiteY547" fmla="*/ 690760 h 745877"/>
                <a:gd name="connsiteX548" fmla="*/ 521728 w 743295"/>
                <a:gd name="connsiteY548" fmla="*/ 690760 h 745877"/>
                <a:gd name="connsiteX549" fmla="*/ 521728 w 743295"/>
                <a:gd name="connsiteY549" fmla="*/ 689535 h 745877"/>
                <a:gd name="connsiteX550" fmla="*/ 524779 w 743295"/>
                <a:gd name="connsiteY550" fmla="*/ 689535 h 745877"/>
                <a:gd name="connsiteX551" fmla="*/ 525390 w 743295"/>
                <a:gd name="connsiteY551" fmla="*/ 691985 h 745877"/>
                <a:gd name="connsiteX552" fmla="*/ 526610 w 743295"/>
                <a:gd name="connsiteY552" fmla="*/ 691985 h 745877"/>
                <a:gd name="connsiteX553" fmla="*/ 526610 w 743295"/>
                <a:gd name="connsiteY553" fmla="*/ 692597 h 745877"/>
                <a:gd name="connsiteX554" fmla="*/ 529051 w 743295"/>
                <a:gd name="connsiteY554" fmla="*/ 692597 h 745877"/>
                <a:gd name="connsiteX555" fmla="*/ 529051 w 743295"/>
                <a:gd name="connsiteY555" fmla="*/ 693210 h 745877"/>
                <a:gd name="connsiteX556" fmla="*/ 533323 w 743295"/>
                <a:gd name="connsiteY556" fmla="*/ 692597 h 745877"/>
                <a:gd name="connsiteX557" fmla="*/ 533323 w 743295"/>
                <a:gd name="connsiteY557" fmla="*/ 691985 h 745877"/>
                <a:gd name="connsiteX558" fmla="*/ 534543 w 743295"/>
                <a:gd name="connsiteY558" fmla="*/ 691985 h 745877"/>
                <a:gd name="connsiteX559" fmla="*/ 534543 w 743295"/>
                <a:gd name="connsiteY559" fmla="*/ 691372 h 745877"/>
                <a:gd name="connsiteX560" fmla="*/ 536984 w 743295"/>
                <a:gd name="connsiteY560" fmla="*/ 690760 h 745877"/>
                <a:gd name="connsiteX561" fmla="*/ 536984 w 743295"/>
                <a:gd name="connsiteY561" fmla="*/ 689535 h 745877"/>
                <a:gd name="connsiteX562" fmla="*/ 537595 w 743295"/>
                <a:gd name="connsiteY562" fmla="*/ 689535 h 745877"/>
                <a:gd name="connsiteX563" fmla="*/ 537595 w 743295"/>
                <a:gd name="connsiteY563" fmla="*/ 688923 h 745877"/>
                <a:gd name="connsiteX564" fmla="*/ 538205 w 743295"/>
                <a:gd name="connsiteY564" fmla="*/ 688923 h 745877"/>
                <a:gd name="connsiteX565" fmla="*/ 538205 w 743295"/>
                <a:gd name="connsiteY565" fmla="*/ 688310 h 745877"/>
                <a:gd name="connsiteX566" fmla="*/ 540036 w 743295"/>
                <a:gd name="connsiteY566" fmla="*/ 687698 h 745877"/>
                <a:gd name="connsiteX567" fmla="*/ 540036 w 743295"/>
                <a:gd name="connsiteY567" fmla="*/ 688310 h 745877"/>
                <a:gd name="connsiteX568" fmla="*/ 540646 w 743295"/>
                <a:gd name="connsiteY568" fmla="*/ 688310 h 745877"/>
                <a:gd name="connsiteX569" fmla="*/ 540646 w 743295"/>
                <a:gd name="connsiteY569" fmla="*/ 687698 h 745877"/>
                <a:gd name="connsiteX570" fmla="*/ 541867 w 743295"/>
                <a:gd name="connsiteY570" fmla="*/ 685861 h 745877"/>
                <a:gd name="connsiteX571" fmla="*/ 544918 w 743295"/>
                <a:gd name="connsiteY571" fmla="*/ 685248 h 745877"/>
                <a:gd name="connsiteX572" fmla="*/ 544918 w 743295"/>
                <a:gd name="connsiteY572" fmla="*/ 684636 h 745877"/>
                <a:gd name="connsiteX573" fmla="*/ 547359 w 743295"/>
                <a:gd name="connsiteY573" fmla="*/ 684636 h 745877"/>
                <a:gd name="connsiteX574" fmla="*/ 547359 w 743295"/>
                <a:gd name="connsiteY574" fmla="*/ 684023 h 745877"/>
                <a:gd name="connsiteX575" fmla="*/ 547969 w 743295"/>
                <a:gd name="connsiteY575" fmla="*/ 684023 h 745877"/>
                <a:gd name="connsiteX576" fmla="*/ 547969 w 743295"/>
                <a:gd name="connsiteY576" fmla="*/ 683411 h 745877"/>
                <a:gd name="connsiteX577" fmla="*/ 549190 w 743295"/>
                <a:gd name="connsiteY577" fmla="*/ 683411 h 745877"/>
                <a:gd name="connsiteX578" fmla="*/ 549190 w 743295"/>
                <a:gd name="connsiteY578" fmla="*/ 684023 h 745877"/>
                <a:gd name="connsiteX579" fmla="*/ 557123 w 743295"/>
                <a:gd name="connsiteY579" fmla="*/ 682186 h 745877"/>
                <a:gd name="connsiteX580" fmla="*/ 557123 w 743295"/>
                <a:gd name="connsiteY580" fmla="*/ 681574 h 745877"/>
                <a:gd name="connsiteX581" fmla="*/ 557733 w 743295"/>
                <a:gd name="connsiteY581" fmla="*/ 681574 h 745877"/>
                <a:gd name="connsiteX582" fmla="*/ 557733 w 743295"/>
                <a:gd name="connsiteY582" fmla="*/ 684636 h 745877"/>
                <a:gd name="connsiteX583" fmla="*/ 557123 w 743295"/>
                <a:gd name="connsiteY583" fmla="*/ 684636 h 745877"/>
                <a:gd name="connsiteX584" fmla="*/ 557123 w 743295"/>
                <a:gd name="connsiteY584" fmla="*/ 685248 h 745877"/>
                <a:gd name="connsiteX585" fmla="*/ 556513 w 743295"/>
                <a:gd name="connsiteY585" fmla="*/ 685248 h 745877"/>
                <a:gd name="connsiteX586" fmla="*/ 556513 w 743295"/>
                <a:gd name="connsiteY586" fmla="*/ 685861 h 745877"/>
                <a:gd name="connsiteX587" fmla="*/ 555292 w 743295"/>
                <a:gd name="connsiteY587" fmla="*/ 685861 h 745877"/>
                <a:gd name="connsiteX588" fmla="*/ 555292 w 743295"/>
                <a:gd name="connsiteY588" fmla="*/ 687698 h 745877"/>
                <a:gd name="connsiteX589" fmla="*/ 555902 w 743295"/>
                <a:gd name="connsiteY589" fmla="*/ 687698 h 745877"/>
                <a:gd name="connsiteX590" fmla="*/ 555902 w 743295"/>
                <a:gd name="connsiteY590" fmla="*/ 691372 h 745877"/>
                <a:gd name="connsiteX591" fmla="*/ 556513 w 743295"/>
                <a:gd name="connsiteY591" fmla="*/ 691372 h 745877"/>
                <a:gd name="connsiteX592" fmla="*/ 556513 w 743295"/>
                <a:gd name="connsiteY592" fmla="*/ 692597 h 745877"/>
                <a:gd name="connsiteX593" fmla="*/ 557123 w 743295"/>
                <a:gd name="connsiteY593" fmla="*/ 692597 h 745877"/>
                <a:gd name="connsiteX594" fmla="*/ 557733 w 743295"/>
                <a:gd name="connsiteY594" fmla="*/ 693822 h 745877"/>
                <a:gd name="connsiteX595" fmla="*/ 556513 w 743295"/>
                <a:gd name="connsiteY595" fmla="*/ 695047 h 745877"/>
                <a:gd name="connsiteX596" fmla="*/ 556513 w 743295"/>
                <a:gd name="connsiteY596" fmla="*/ 695659 h 745877"/>
                <a:gd name="connsiteX597" fmla="*/ 555902 w 743295"/>
                <a:gd name="connsiteY597" fmla="*/ 695659 h 745877"/>
                <a:gd name="connsiteX598" fmla="*/ 555902 w 743295"/>
                <a:gd name="connsiteY598" fmla="*/ 696884 h 745877"/>
                <a:gd name="connsiteX599" fmla="*/ 556513 w 743295"/>
                <a:gd name="connsiteY599" fmla="*/ 696884 h 745877"/>
                <a:gd name="connsiteX600" fmla="*/ 556513 w 743295"/>
                <a:gd name="connsiteY600" fmla="*/ 698721 h 745877"/>
                <a:gd name="connsiteX601" fmla="*/ 557123 w 743295"/>
                <a:gd name="connsiteY601" fmla="*/ 698721 h 745877"/>
                <a:gd name="connsiteX602" fmla="*/ 557123 w 743295"/>
                <a:gd name="connsiteY602" fmla="*/ 699334 h 745877"/>
                <a:gd name="connsiteX603" fmla="*/ 556513 w 743295"/>
                <a:gd name="connsiteY603" fmla="*/ 699334 h 745877"/>
                <a:gd name="connsiteX604" fmla="*/ 557123 w 743295"/>
                <a:gd name="connsiteY604" fmla="*/ 701783 h 745877"/>
                <a:gd name="connsiteX605" fmla="*/ 557733 w 743295"/>
                <a:gd name="connsiteY605" fmla="*/ 701783 h 745877"/>
                <a:gd name="connsiteX606" fmla="*/ 557733 w 743295"/>
                <a:gd name="connsiteY606" fmla="*/ 703008 h 745877"/>
                <a:gd name="connsiteX607" fmla="*/ 558954 w 743295"/>
                <a:gd name="connsiteY607" fmla="*/ 703008 h 745877"/>
                <a:gd name="connsiteX608" fmla="*/ 557733 w 743295"/>
                <a:gd name="connsiteY608" fmla="*/ 703621 h 745877"/>
                <a:gd name="connsiteX609" fmla="*/ 559564 w 743295"/>
                <a:gd name="connsiteY609" fmla="*/ 703621 h 745877"/>
                <a:gd name="connsiteX610" fmla="*/ 559564 w 743295"/>
                <a:gd name="connsiteY610" fmla="*/ 704845 h 745877"/>
                <a:gd name="connsiteX611" fmla="*/ 560785 w 743295"/>
                <a:gd name="connsiteY611" fmla="*/ 704845 h 745877"/>
                <a:gd name="connsiteX612" fmla="*/ 560785 w 743295"/>
                <a:gd name="connsiteY612" fmla="*/ 704233 h 745877"/>
                <a:gd name="connsiteX613" fmla="*/ 562005 w 743295"/>
                <a:gd name="connsiteY613" fmla="*/ 704233 h 745877"/>
                <a:gd name="connsiteX614" fmla="*/ 562005 w 743295"/>
                <a:gd name="connsiteY614" fmla="*/ 704845 h 745877"/>
                <a:gd name="connsiteX615" fmla="*/ 564446 w 743295"/>
                <a:gd name="connsiteY615" fmla="*/ 704845 h 745877"/>
                <a:gd name="connsiteX616" fmla="*/ 564446 w 743295"/>
                <a:gd name="connsiteY616" fmla="*/ 705458 h 745877"/>
                <a:gd name="connsiteX617" fmla="*/ 567497 w 743295"/>
                <a:gd name="connsiteY617" fmla="*/ 705458 h 745877"/>
                <a:gd name="connsiteX618" fmla="*/ 567497 w 743295"/>
                <a:gd name="connsiteY618" fmla="*/ 704233 h 745877"/>
                <a:gd name="connsiteX619" fmla="*/ 568108 w 743295"/>
                <a:gd name="connsiteY619" fmla="*/ 704233 h 745877"/>
                <a:gd name="connsiteX620" fmla="*/ 568108 w 743295"/>
                <a:gd name="connsiteY620" fmla="*/ 703008 h 745877"/>
                <a:gd name="connsiteX621" fmla="*/ 568718 w 743295"/>
                <a:gd name="connsiteY621" fmla="*/ 703008 h 745877"/>
                <a:gd name="connsiteX622" fmla="*/ 568108 w 743295"/>
                <a:gd name="connsiteY622" fmla="*/ 701783 h 745877"/>
                <a:gd name="connsiteX623" fmla="*/ 568718 w 743295"/>
                <a:gd name="connsiteY623" fmla="*/ 701783 h 745877"/>
                <a:gd name="connsiteX624" fmla="*/ 568718 w 743295"/>
                <a:gd name="connsiteY624" fmla="*/ 699946 h 745877"/>
                <a:gd name="connsiteX625" fmla="*/ 569328 w 743295"/>
                <a:gd name="connsiteY625" fmla="*/ 699946 h 745877"/>
                <a:gd name="connsiteX626" fmla="*/ 569328 w 743295"/>
                <a:gd name="connsiteY626" fmla="*/ 699334 h 745877"/>
                <a:gd name="connsiteX627" fmla="*/ 570549 w 743295"/>
                <a:gd name="connsiteY627" fmla="*/ 699946 h 745877"/>
                <a:gd name="connsiteX628" fmla="*/ 571769 w 743295"/>
                <a:gd name="connsiteY628" fmla="*/ 699334 h 745877"/>
                <a:gd name="connsiteX629" fmla="*/ 571769 w 743295"/>
                <a:gd name="connsiteY629" fmla="*/ 697496 h 745877"/>
                <a:gd name="connsiteX630" fmla="*/ 572379 w 743295"/>
                <a:gd name="connsiteY630" fmla="*/ 697496 h 745877"/>
                <a:gd name="connsiteX631" fmla="*/ 572379 w 743295"/>
                <a:gd name="connsiteY631" fmla="*/ 696272 h 745877"/>
                <a:gd name="connsiteX632" fmla="*/ 575431 w 743295"/>
                <a:gd name="connsiteY632" fmla="*/ 696272 h 745877"/>
                <a:gd name="connsiteX633" fmla="*/ 575431 w 743295"/>
                <a:gd name="connsiteY633" fmla="*/ 695659 h 745877"/>
                <a:gd name="connsiteX634" fmla="*/ 576651 w 743295"/>
                <a:gd name="connsiteY634" fmla="*/ 695659 h 745877"/>
                <a:gd name="connsiteX635" fmla="*/ 576651 w 743295"/>
                <a:gd name="connsiteY635" fmla="*/ 695047 h 745877"/>
                <a:gd name="connsiteX636" fmla="*/ 577262 w 743295"/>
                <a:gd name="connsiteY636" fmla="*/ 695047 h 745877"/>
                <a:gd name="connsiteX637" fmla="*/ 577262 w 743295"/>
                <a:gd name="connsiteY637" fmla="*/ 693210 h 745877"/>
                <a:gd name="connsiteX638" fmla="*/ 578482 w 743295"/>
                <a:gd name="connsiteY638" fmla="*/ 693210 h 745877"/>
                <a:gd name="connsiteX639" fmla="*/ 578482 w 743295"/>
                <a:gd name="connsiteY639" fmla="*/ 692597 h 745877"/>
                <a:gd name="connsiteX640" fmla="*/ 579092 w 743295"/>
                <a:gd name="connsiteY640" fmla="*/ 692597 h 745877"/>
                <a:gd name="connsiteX641" fmla="*/ 579092 w 743295"/>
                <a:gd name="connsiteY641" fmla="*/ 693210 h 745877"/>
                <a:gd name="connsiteX642" fmla="*/ 579703 w 743295"/>
                <a:gd name="connsiteY642" fmla="*/ 693210 h 745877"/>
                <a:gd name="connsiteX643" fmla="*/ 579703 w 743295"/>
                <a:gd name="connsiteY643" fmla="*/ 692597 h 745877"/>
                <a:gd name="connsiteX644" fmla="*/ 580923 w 743295"/>
                <a:gd name="connsiteY644" fmla="*/ 692597 h 745877"/>
                <a:gd name="connsiteX645" fmla="*/ 580923 w 743295"/>
                <a:gd name="connsiteY645" fmla="*/ 691985 h 745877"/>
                <a:gd name="connsiteX646" fmla="*/ 582144 w 743295"/>
                <a:gd name="connsiteY646" fmla="*/ 691985 h 745877"/>
                <a:gd name="connsiteX647" fmla="*/ 582144 w 743295"/>
                <a:gd name="connsiteY647" fmla="*/ 691372 h 745877"/>
                <a:gd name="connsiteX648" fmla="*/ 580923 w 743295"/>
                <a:gd name="connsiteY648" fmla="*/ 691372 h 745877"/>
                <a:gd name="connsiteX649" fmla="*/ 580923 w 743295"/>
                <a:gd name="connsiteY649" fmla="*/ 690760 h 745877"/>
                <a:gd name="connsiteX650" fmla="*/ 582144 w 743295"/>
                <a:gd name="connsiteY650" fmla="*/ 690760 h 745877"/>
                <a:gd name="connsiteX651" fmla="*/ 582144 w 743295"/>
                <a:gd name="connsiteY651" fmla="*/ 689535 h 745877"/>
                <a:gd name="connsiteX652" fmla="*/ 582754 w 743295"/>
                <a:gd name="connsiteY652" fmla="*/ 689535 h 745877"/>
                <a:gd name="connsiteX653" fmla="*/ 582754 w 743295"/>
                <a:gd name="connsiteY653" fmla="*/ 688923 h 745877"/>
                <a:gd name="connsiteX654" fmla="*/ 583364 w 743295"/>
                <a:gd name="connsiteY654" fmla="*/ 688923 h 745877"/>
                <a:gd name="connsiteX655" fmla="*/ 583364 w 743295"/>
                <a:gd name="connsiteY655" fmla="*/ 688310 h 745877"/>
                <a:gd name="connsiteX656" fmla="*/ 583974 w 743295"/>
                <a:gd name="connsiteY656" fmla="*/ 688310 h 745877"/>
                <a:gd name="connsiteX657" fmla="*/ 583974 w 743295"/>
                <a:gd name="connsiteY657" fmla="*/ 688923 h 745877"/>
                <a:gd name="connsiteX658" fmla="*/ 586415 w 743295"/>
                <a:gd name="connsiteY658" fmla="*/ 688310 h 745877"/>
                <a:gd name="connsiteX659" fmla="*/ 586415 w 743295"/>
                <a:gd name="connsiteY659" fmla="*/ 688923 h 745877"/>
                <a:gd name="connsiteX660" fmla="*/ 587026 w 743295"/>
                <a:gd name="connsiteY660" fmla="*/ 688923 h 745877"/>
                <a:gd name="connsiteX661" fmla="*/ 587026 w 743295"/>
                <a:gd name="connsiteY661" fmla="*/ 688310 h 745877"/>
                <a:gd name="connsiteX662" fmla="*/ 587636 w 743295"/>
                <a:gd name="connsiteY662" fmla="*/ 688310 h 745877"/>
                <a:gd name="connsiteX663" fmla="*/ 587636 w 743295"/>
                <a:gd name="connsiteY663" fmla="*/ 688923 h 745877"/>
                <a:gd name="connsiteX664" fmla="*/ 588246 w 743295"/>
                <a:gd name="connsiteY664" fmla="*/ 688923 h 745877"/>
                <a:gd name="connsiteX665" fmla="*/ 588246 w 743295"/>
                <a:gd name="connsiteY665" fmla="*/ 688310 h 745877"/>
                <a:gd name="connsiteX666" fmla="*/ 588856 w 743295"/>
                <a:gd name="connsiteY666" fmla="*/ 688310 h 745877"/>
                <a:gd name="connsiteX667" fmla="*/ 588856 w 743295"/>
                <a:gd name="connsiteY667" fmla="*/ 687698 h 745877"/>
                <a:gd name="connsiteX668" fmla="*/ 590077 w 743295"/>
                <a:gd name="connsiteY668" fmla="*/ 687698 h 745877"/>
                <a:gd name="connsiteX669" fmla="*/ 590077 w 743295"/>
                <a:gd name="connsiteY669" fmla="*/ 687085 h 745877"/>
                <a:gd name="connsiteX670" fmla="*/ 590687 w 743295"/>
                <a:gd name="connsiteY670" fmla="*/ 687085 h 745877"/>
                <a:gd name="connsiteX671" fmla="*/ 590687 w 743295"/>
                <a:gd name="connsiteY671" fmla="*/ 689535 h 745877"/>
                <a:gd name="connsiteX672" fmla="*/ 594959 w 743295"/>
                <a:gd name="connsiteY672" fmla="*/ 689535 h 745877"/>
                <a:gd name="connsiteX673" fmla="*/ 594959 w 743295"/>
                <a:gd name="connsiteY673" fmla="*/ 688923 h 745877"/>
                <a:gd name="connsiteX674" fmla="*/ 595569 w 743295"/>
                <a:gd name="connsiteY674" fmla="*/ 688923 h 745877"/>
                <a:gd name="connsiteX675" fmla="*/ 595569 w 743295"/>
                <a:gd name="connsiteY675" fmla="*/ 688310 h 745877"/>
                <a:gd name="connsiteX676" fmla="*/ 596180 w 743295"/>
                <a:gd name="connsiteY676" fmla="*/ 688310 h 745877"/>
                <a:gd name="connsiteX677" fmla="*/ 596180 w 743295"/>
                <a:gd name="connsiteY677" fmla="*/ 687698 h 745877"/>
                <a:gd name="connsiteX678" fmla="*/ 596790 w 743295"/>
                <a:gd name="connsiteY678" fmla="*/ 687698 h 745877"/>
                <a:gd name="connsiteX679" fmla="*/ 596790 w 743295"/>
                <a:gd name="connsiteY679" fmla="*/ 687085 h 745877"/>
                <a:gd name="connsiteX680" fmla="*/ 596180 w 743295"/>
                <a:gd name="connsiteY680" fmla="*/ 687085 h 745877"/>
                <a:gd name="connsiteX681" fmla="*/ 596180 w 743295"/>
                <a:gd name="connsiteY681" fmla="*/ 685248 h 745877"/>
                <a:gd name="connsiteX682" fmla="*/ 598010 w 743295"/>
                <a:gd name="connsiteY682" fmla="*/ 685248 h 745877"/>
                <a:gd name="connsiteX683" fmla="*/ 598010 w 743295"/>
                <a:gd name="connsiteY683" fmla="*/ 684636 h 745877"/>
                <a:gd name="connsiteX684" fmla="*/ 598621 w 743295"/>
                <a:gd name="connsiteY684" fmla="*/ 684636 h 745877"/>
                <a:gd name="connsiteX685" fmla="*/ 598621 w 743295"/>
                <a:gd name="connsiteY685" fmla="*/ 684023 h 745877"/>
                <a:gd name="connsiteX686" fmla="*/ 599231 w 743295"/>
                <a:gd name="connsiteY686" fmla="*/ 684023 h 745877"/>
                <a:gd name="connsiteX687" fmla="*/ 599231 w 743295"/>
                <a:gd name="connsiteY687" fmla="*/ 680349 h 745877"/>
                <a:gd name="connsiteX688" fmla="*/ 599841 w 743295"/>
                <a:gd name="connsiteY688" fmla="*/ 680349 h 745877"/>
                <a:gd name="connsiteX689" fmla="*/ 599231 w 743295"/>
                <a:gd name="connsiteY689" fmla="*/ 679736 h 745877"/>
                <a:gd name="connsiteX690" fmla="*/ 599841 w 743295"/>
                <a:gd name="connsiteY690" fmla="*/ 679736 h 745877"/>
                <a:gd name="connsiteX691" fmla="*/ 599841 w 743295"/>
                <a:gd name="connsiteY691" fmla="*/ 679124 h 745877"/>
                <a:gd name="connsiteX692" fmla="*/ 600451 w 743295"/>
                <a:gd name="connsiteY692" fmla="*/ 679124 h 745877"/>
                <a:gd name="connsiteX693" fmla="*/ 600451 w 743295"/>
                <a:gd name="connsiteY693" fmla="*/ 679736 h 745877"/>
                <a:gd name="connsiteX694" fmla="*/ 601672 w 743295"/>
                <a:gd name="connsiteY694" fmla="*/ 679736 h 745877"/>
                <a:gd name="connsiteX695" fmla="*/ 601672 w 743295"/>
                <a:gd name="connsiteY695" fmla="*/ 679124 h 745877"/>
                <a:gd name="connsiteX696" fmla="*/ 602282 w 743295"/>
                <a:gd name="connsiteY696" fmla="*/ 679124 h 745877"/>
                <a:gd name="connsiteX697" fmla="*/ 602282 w 743295"/>
                <a:gd name="connsiteY697" fmla="*/ 677899 h 745877"/>
                <a:gd name="connsiteX698" fmla="*/ 602892 w 743295"/>
                <a:gd name="connsiteY698" fmla="*/ 677899 h 745877"/>
                <a:gd name="connsiteX699" fmla="*/ 603503 w 743295"/>
                <a:gd name="connsiteY699" fmla="*/ 676062 h 745877"/>
                <a:gd name="connsiteX700" fmla="*/ 602892 w 743295"/>
                <a:gd name="connsiteY700" fmla="*/ 676062 h 745877"/>
                <a:gd name="connsiteX701" fmla="*/ 602892 w 743295"/>
                <a:gd name="connsiteY701" fmla="*/ 675449 h 745877"/>
                <a:gd name="connsiteX702" fmla="*/ 603503 w 743295"/>
                <a:gd name="connsiteY702" fmla="*/ 675449 h 745877"/>
                <a:gd name="connsiteX703" fmla="*/ 603503 w 743295"/>
                <a:gd name="connsiteY703" fmla="*/ 674225 h 745877"/>
                <a:gd name="connsiteX704" fmla="*/ 604113 w 743295"/>
                <a:gd name="connsiteY704" fmla="*/ 674225 h 745877"/>
                <a:gd name="connsiteX705" fmla="*/ 604113 w 743295"/>
                <a:gd name="connsiteY705" fmla="*/ 673612 h 745877"/>
                <a:gd name="connsiteX706" fmla="*/ 715012 w 743295"/>
                <a:gd name="connsiteY706" fmla="*/ 582474 h 745877"/>
                <a:gd name="connsiteX707" fmla="*/ 716242 w 743295"/>
                <a:gd name="connsiteY707" fmla="*/ 582474 h 745877"/>
                <a:gd name="connsiteX708" fmla="*/ 716242 w 743295"/>
                <a:gd name="connsiteY708" fmla="*/ 583087 h 745877"/>
                <a:gd name="connsiteX709" fmla="*/ 715627 w 743295"/>
                <a:gd name="connsiteY709" fmla="*/ 583087 h 745877"/>
                <a:gd name="connsiteX710" fmla="*/ 715627 w 743295"/>
                <a:gd name="connsiteY710" fmla="*/ 583700 h 745877"/>
                <a:gd name="connsiteX711" fmla="*/ 715012 w 743295"/>
                <a:gd name="connsiteY711" fmla="*/ 583700 h 745877"/>
                <a:gd name="connsiteX712" fmla="*/ 715012 w 743295"/>
                <a:gd name="connsiteY712" fmla="*/ 582474 h 745877"/>
                <a:gd name="connsiteX713" fmla="*/ 738991 w 743295"/>
                <a:gd name="connsiteY713" fmla="*/ 512564 h 745877"/>
                <a:gd name="connsiteX714" fmla="*/ 739606 w 743295"/>
                <a:gd name="connsiteY714" fmla="*/ 512564 h 745877"/>
                <a:gd name="connsiteX715" fmla="*/ 739606 w 743295"/>
                <a:gd name="connsiteY715" fmla="*/ 513177 h 745877"/>
                <a:gd name="connsiteX716" fmla="*/ 740221 w 743295"/>
                <a:gd name="connsiteY716" fmla="*/ 513177 h 745877"/>
                <a:gd name="connsiteX717" fmla="*/ 740221 w 743295"/>
                <a:gd name="connsiteY717" fmla="*/ 514404 h 745877"/>
                <a:gd name="connsiteX718" fmla="*/ 740836 w 743295"/>
                <a:gd name="connsiteY718" fmla="*/ 514404 h 745877"/>
                <a:gd name="connsiteX719" fmla="*/ 740836 w 743295"/>
                <a:gd name="connsiteY719" fmla="*/ 518697 h 745877"/>
                <a:gd name="connsiteX720" fmla="*/ 742066 w 743295"/>
                <a:gd name="connsiteY720" fmla="*/ 518697 h 745877"/>
                <a:gd name="connsiteX721" fmla="*/ 742066 w 743295"/>
                <a:gd name="connsiteY721" fmla="*/ 519310 h 745877"/>
                <a:gd name="connsiteX722" fmla="*/ 743295 w 743295"/>
                <a:gd name="connsiteY722" fmla="*/ 519310 h 745877"/>
                <a:gd name="connsiteX723" fmla="*/ 743295 w 743295"/>
                <a:gd name="connsiteY723" fmla="*/ 519923 h 745877"/>
                <a:gd name="connsiteX724" fmla="*/ 742680 w 743295"/>
                <a:gd name="connsiteY724" fmla="*/ 519923 h 745877"/>
                <a:gd name="connsiteX725" fmla="*/ 742680 w 743295"/>
                <a:gd name="connsiteY725" fmla="*/ 521150 h 745877"/>
                <a:gd name="connsiteX726" fmla="*/ 742066 w 743295"/>
                <a:gd name="connsiteY726" fmla="*/ 521150 h 745877"/>
                <a:gd name="connsiteX727" fmla="*/ 742066 w 743295"/>
                <a:gd name="connsiteY727" fmla="*/ 522989 h 745877"/>
                <a:gd name="connsiteX728" fmla="*/ 740836 w 743295"/>
                <a:gd name="connsiteY728" fmla="*/ 522989 h 745877"/>
                <a:gd name="connsiteX729" fmla="*/ 740836 w 743295"/>
                <a:gd name="connsiteY729" fmla="*/ 526669 h 745877"/>
                <a:gd name="connsiteX730" fmla="*/ 742066 w 743295"/>
                <a:gd name="connsiteY730" fmla="*/ 526669 h 745877"/>
                <a:gd name="connsiteX731" fmla="*/ 742066 w 743295"/>
                <a:gd name="connsiteY731" fmla="*/ 527895 h 745877"/>
                <a:gd name="connsiteX732" fmla="*/ 740836 w 743295"/>
                <a:gd name="connsiteY732" fmla="*/ 527895 h 745877"/>
                <a:gd name="connsiteX733" fmla="*/ 740836 w 743295"/>
                <a:gd name="connsiteY733" fmla="*/ 529122 h 745877"/>
                <a:gd name="connsiteX734" fmla="*/ 740221 w 743295"/>
                <a:gd name="connsiteY734" fmla="*/ 529122 h 745877"/>
                <a:gd name="connsiteX735" fmla="*/ 739606 w 743295"/>
                <a:gd name="connsiteY735" fmla="*/ 535254 h 745877"/>
                <a:gd name="connsiteX736" fmla="*/ 740221 w 743295"/>
                <a:gd name="connsiteY736" fmla="*/ 535254 h 745877"/>
                <a:gd name="connsiteX737" fmla="*/ 740221 w 743295"/>
                <a:gd name="connsiteY737" fmla="*/ 535867 h 745877"/>
                <a:gd name="connsiteX738" fmla="*/ 739606 w 743295"/>
                <a:gd name="connsiteY738" fmla="*/ 535867 h 745877"/>
                <a:gd name="connsiteX739" fmla="*/ 739606 w 743295"/>
                <a:gd name="connsiteY739" fmla="*/ 538320 h 745877"/>
                <a:gd name="connsiteX740" fmla="*/ 738991 w 743295"/>
                <a:gd name="connsiteY740" fmla="*/ 538320 h 745877"/>
                <a:gd name="connsiteX741" fmla="*/ 738991 w 743295"/>
                <a:gd name="connsiteY741" fmla="*/ 543226 h 745877"/>
                <a:gd name="connsiteX742" fmla="*/ 737147 w 743295"/>
                <a:gd name="connsiteY742" fmla="*/ 543226 h 745877"/>
                <a:gd name="connsiteX743" fmla="*/ 737147 w 743295"/>
                <a:gd name="connsiteY743" fmla="*/ 543839 h 745877"/>
                <a:gd name="connsiteX744" fmla="*/ 736532 w 743295"/>
                <a:gd name="connsiteY744" fmla="*/ 543839 h 745877"/>
                <a:gd name="connsiteX745" fmla="*/ 736532 w 743295"/>
                <a:gd name="connsiteY745" fmla="*/ 544453 h 745877"/>
                <a:gd name="connsiteX746" fmla="*/ 735917 w 743295"/>
                <a:gd name="connsiteY746" fmla="*/ 544453 h 745877"/>
                <a:gd name="connsiteX747" fmla="*/ 735917 w 743295"/>
                <a:gd name="connsiteY747" fmla="*/ 545679 h 745877"/>
                <a:gd name="connsiteX748" fmla="*/ 736532 w 743295"/>
                <a:gd name="connsiteY748" fmla="*/ 545679 h 745877"/>
                <a:gd name="connsiteX749" fmla="*/ 736532 w 743295"/>
                <a:gd name="connsiteY749" fmla="*/ 546292 h 745877"/>
                <a:gd name="connsiteX750" fmla="*/ 735917 w 743295"/>
                <a:gd name="connsiteY750" fmla="*/ 546292 h 745877"/>
                <a:gd name="connsiteX751" fmla="*/ 735917 w 743295"/>
                <a:gd name="connsiteY751" fmla="*/ 546906 h 745877"/>
                <a:gd name="connsiteX752" fmla="*/ 735302 w 743295"/>
                <a:gd name="connsiteY752" fmla="*/ 546906 h 745877"/>
                <a:gd name="connsiteX753" fmla="*/ 735917 w 743295"/>
                <a:gd name="connsiteY753" fmla="*/ 553651 h 745877"/>
                <a:gd name="connsiteX754" fmla="*/ 735917 w 743295"/>
                <a:gd name="connsiteY754" fmla="*/ 552425 h 745877"/>
                <a:gd name="connsiteX755" fmla="*/ 738376 w 743295"/>
                <a:gd name="connsiteY755" fmla="*/ 552425 h 745877"/>
                <a:gd name="connsiteX756" fmla="*/ 738376 w 743295"/>
                <a:gd name="connsiteY756" fmla="*/ 553651 h 745877"/>
                <a:gd name="connsiteX757" fmla="*/ 737147 w 743295"/>
                <a:gd name="connsiteY757" fmla="*/ 553651 h 745877"/>
                <a:gd name="connsiteX758" fmla="*/ 737147 w 743295"/>
                <a:gd name="connsiteY758" fmla="*/ 554878 h 745877"/>
                <a:gd name="connsiteX759" fmla="*/ 738376 w 743295"/>
                <a:gd name="connsiteY759" fmla="*/ 554878 h 745877"/>
                <a:gd name="connsiteX760" fmla="*/ 738376 w 743295"/>
                <a:gd name="connsiteY760" fmla="*/ 555491 h 745877"/>
                <a:gd name="connsiteX761" fmla="*/ 737147 w 743295"/>
                <a:gd name="connsiteY761" fmla="*/ 555491 h 745877"/>
                <a:gd name="connsiteX762" fmla="*/ 738376 w 743295"/>
                <a:gd name="connsiteY762" fmla="*/ 557944 h 745877"/>
                <a:gd name="connsiteX763" fmla="*/ 735917 w 743295"/>
                <a:gd name="connsiteY763" fmla="*/ 558557 h 745877"/>
                <a:gd name="connsiteX764" fmla="*/ 735917 w 743295"/>
                <a:gd name="connsiteY764" fmla="*/ 557944 h 745877"/>
                <a:gd name="connsiteX765" fmla="*/ 735302 w 743295"/>
                <a:gd name="connsiteY765" fmla="*/ 557944 h 745877"/>
                <a:gd name="connsiteX766" fmla="*/ 735302 w 743295"/>
                <a:gd name="connsiteY766" fmla="*/ 557331 h 745877"/>
                <a:gd name="connsiteX767" fmla="*/ 732228 w 743295"/>
                <a:gd name="connsiteY767" fmla="*/ 557331 h 745877"/>
                <a:gd name="connsiteX768" fmla="*/ 732228 w 743295"/>
                <a:gd name="connsiteY768" fmla="*/ 557944 h 745877"/>
                <a:gd name="connsiteX769" fmla="*/ 731613 w 743295"/>
                <a:gd name="connsiteY769" fmla="*/ 557944 h 745877"/>
                <a:gd name="connsiteX770" fmla="*/ 731613 w 743295"/>
                <a:gd name="connsiteY770" fmla="*/ 558557 h 745877"/>
                <a:gd name="connsiteX771" fmla="*/ 730998 w 743295"/>
                <a:gd name="connsiteY771" fmla="*/ 558557 h 745877"/>
                <a:gd name="connsiteX772" fmla="*/ 730998 w 743295"/>
                <a:gd name="connsiteY772" fmla="*/ 559170 h 745877"/>
                <a:gd name="connsiteX773" fmla="*/ 728539 w 743295"/>
                <a:gd name="connsiteY773" fmla="*/ 561623 h 745877"/>
                <a:gd name="connsiteX774" fmla="*/ 724850 w 743295"/>
                <a:gd name="connsiteY774" fmla="*/ 567756 h 745877"/>
                <a:gd name="connsiteX775" fmla="*/ 726079 w 743295"/>
                <a:gd name="connsiteY775" fmla="*/ 567756 h 745877"/>
                <a:gd name="connsiteX776" fmla="*/ 724850 w 743295"/>
                <a:gd name="connsiteY776" fmla="*/ 571435 h 745877"/>
                <a:gd name="connsiteX777" fmla="*/ 724235 w 743295"/>
                <a:gd name="connsiteY777" fmla="*/ 571435 h 745877"/>
                <a:gd name="connsiteX778" fmla="*/ 724235 w 743295"/>
                <a:gd name="connsiteY778" fmla="*/ 573275 h 745877"/>
                <a:gd name="connsiteX779" fmla="*/ 723620 w 743295"/>
                <a:gd name="connsiteY779" fmla="*/ 573275 h 745877"/>
                <a:gd name="connsiteX780" fmla="*/ 723005 w 743295"/>
                <a:gd name="connsiteY780" fmla="*/ 575728 h 745877"/>
                <a:gd name="connsiteX781" fmla="*/ 722390 w 743295"/>
                <a:gd name="connsiteY781" fmla="*/ 575728 h 745877"/>
                <a:gd name="connsiteX782" fmla="*/ 721161 w 743295"/>
                <a:gd name="connsiteY782" fmla="*/ 578181 h 745877"/>
                <a:gd name="connsiteX783" fmla="*/ 719931 w 743295"/>
                <a:gd name="connsiteY783" fmla="*/ 578181 h 745877"/>
                <a:gd name="connsiteX784" fmla="*/ 719931 w 743295"/>
                <a:gd name="connsiteY784" fmla="*/ 580021 h 745877"/>
                <a:gd name="connsiteX785" fmla="*/ 719316 w 743295"/>
                <a:gd name="connsiteY785" fmla="*/ 580021 h 745877"/>
                <a:gd name="connsiteX786" fmla="*/ 719316 w 743295"/>
                <a:gd name="connsiteY786" fmla="*/ 581247 h 745877"/>
                <a:gd name="connsiteX787" fmla="*/ 718701 w 743295"/>
                <a:gd name="connsiteY787" fmla="*/ 581247 h 745877"/>
                <a:gd name="connsiteX788" fmla="*/ 718701 w 743295"/>
                <a:gd name="connsiteY788" fmla="*/ 581860 h 745877"/>
                <a:gd name="connsiteX789" fmla="*/ 716857 w 743295"/>
                <a:gd name="connsiteY789" fmla="*/ 581860 h 745877"/>
                <a:gd name="connsiteX790" fmla="*/ 716857 w 743295"/>
                <a:gd name="connsiteY790" fmla="*/ 582474 h 745877"/>
                <a:gd name="connsiteX791" fmla="*/ 716242 w 743295"/>
                <a:gd name="connsiteY791" fmla="*/ 582474 h 745877"/>
                <a:gd name="connsiteX792" fmla="*/ 716242 w 743295"/>
                <a:gd name="connsiteY792" fmla="*/ 581860 h 745877"/>
                <a:gd name="connsiteX793" fmla="*/ 715012 w 743295"/>
                <a:gd name="connsiteY793" fmla="*/ 581860 h 745877"/>
                <a:gd name="connsiteX794" fmla="*/ 715012 w 743295"/>
                <a:gd name="connsiteY794" fmla="*/ 581247 h 745877"/>
                <a:gd name="connsiteX795" fmla="*/ 714397 w 743295"/>
                <a:gd name="connsiteY795" fmla="*/ 581247 h 745877"/>
                <a:gd name="connsiteX796" fmla="*/ 714397 w 743295"/>
                <a:gd name="connsiteY796" fmla="*/ 580021 h 745877"/>
                <a:gd name="connsiteX797" fmla="*/ 711938 w 743295"/>
                <a:gd name="connsiteY797" fmla="*/ 580021 h 745877"/>
                <a:gd name="connsiteX798" fmla="*/ 711938 w 743295"/>
                <a:gd name="connsiteY798" fmla="*/ 578794 h 745877"/>
                <a:gd name="connsiteX799" fmla="*/ 711323 w 743295"/>
                <a:gd name="connsiteY799" fmla="*/ 578794 h 745877"/>
                <a:gd name="connsiteX800" fmla="*/ 711323 w 743295"/>
                <a:gd name="connsiteY800" fmla="*/ 578181 h 745877"/>
                <a:gd name="connsiteX801" fmla="*/ 710708 w 743295"/>
                <a:gd name="connsiteY801" fmla="*/ 578181 h 745877"/>
                <a:gd name="connsiteX802" fmla="*/ 711323 w 743295"/>
                <a:gd name="connsiteY802" fmla="*/ 565916 h 745877"/>
                <a:gd name="connsiteX803" fmla="*/ 710708 w 743295"/>
                <a:gd name="connsiteY803" fmla="*/ 565916 h 745877"/>
                <a:gd name="connsiteX804" fmla="*/ 709478 w 743295"/>
                <a:gd name="connsiteY804" fmla="*/ 560397 h 745877"/>
                <a:gd name="connsiteX805" fmla="*/ 708863 w 743295"/>
                <a:gd name="connsiteY805" fmla="*/ 560397 h 745877"/>
                <a:gd name="connsiteX806" fmla="*/ 708863 w 743295"/>
                <a:gd name="connsiteY806" fmla="*/ 559784 h 745877"/>
                <a:gd name="connsiteX807" fmla="*/ 707019 w 743295"/>
                <a:gd name="connsiteY807" fmla="*/ 559784 h 745877"/>
                <a:gd name="connsiteX808" fmla="*/ 707019 w 743295"/>
                <a:gd name="connsiteY808" fmla="*/ 560397 h 745877"/>
                <a:gd name="connsiteX809" fmla="*/ 705789 w 743295"/>
                <a:gd name="connsiteY809" fmla="*/ 560397 h 745877"/>
                <a:gd name="connsiteX810" fmla="*/ 705789 w 743295"/>
                <a:gd name="connsiteY810" fmla="*/ 559784 h 745877"/>
                <a:gd name="connsiteX811" fmla="*/ 704560 w 743295"/>
                <a:gd name="connsiteY811" fmla="*/ 559784 h 745877"/>
                <a:gd name="connsiteX812" fmla="*/ 704560 w 743295"/>
                <a:gd name="connsiteY812" fmla="*/ 559170 h 745877"/>
                <a:gd name="connsiteX813" fmla="*/ 705174 w 743295"/>
                <a:gd name="connsiteY813" fmla="*/ 559170 h 745877"/>
                <a:gd name="connsiteX814" fmla="*/ 705174 w 743295"/>
                <a:gd name="connsiteY814" fmla="*/ 558557 h 745877"/>
                <a:gd name="connsiteX815" fmla="*/ 704560 w 743295"/>
                <a:gd name="connsiteY815" fmla="*/ 558557 h 745877"/>
                <a:gd name="connsiteX816" fmla="*/ 704560 w 743295"/>
                <a:gd name="connsiteY816" fmla="*/ 557944 h 745877"/>
                <a:gd name="connsiteX817" fmla="*/ 703945 w 743295"/>
                <a:gd name="connsiteY817" fmla="*/ 557944 h 745877"/>
                <a:gd name="connsiteX818" fmla="*/ 703945 w 743295"/>
                <a:gd name="connsiteY818" fmla="*/ 557331 h 745877"/>
                <a:gd name="connsiteX819" fmla="*/ 703330 w 743295"/>
                <a:gd name="connsiteY819" fmla="*/ 557331 h 745877"/>
                <a:gd name="connsiteX820" fmla="*/ 703330 w 743295"/>
                <a:gd name="connsiteY820" fmla="*/ 557944 h 745877"/>
                <a:gd name="connsiteX821" fmla="*/ 702715 w 743295"/>
                <a:gd name="connsiteY821" fmla="*/ 557944 h 745877"/>
                <a:gd name="connsiteX822" fmla="*/ 702715 w 743295"/>
                <a:gd name="connsiteY822" fmla="*/ 557331 h 745877"/>
                <a:gd name="connsiteX823" fmla="*/ 701485 w 743295"/>
                <a:gd name="connsiteY823" fmla="*/ 557331 h 745877"/>
                <a:gd name="connsiteX824" fmla="*/ 701485 w 743295"/>
                <a:gd name="connsiteY824" fmla="*/ 556104 h 745877"/>
                <a:gd name="connsiteX825" fmla="*/ 702715 w 743295"/>
                <a:gd name="connsiteY825" fmla="*/ 556104 h 745877"/>
                <a:gd name="connsiteX826" fmla="*/ 704560 w 743295"/>
                <a:gd name="connsiteY826" fmla="*/ 554878 h 745877"/>
                <a:gd name="connsiteX827" fmla="*/ 704560 w 743295"/>
                <a:gd name="connsiteY827" fmla="*/ 554265 h 745877"/>
                <a:gd name="connsiteX828" fmla="*/ 705174 w 743295"/>
                <a:gd name="connsiteY828" fmla="*/ 554265 h 745877"/>
                <a:gd name="connsiteX829" fmla="*/ 705789 w 743295"/>
                <a:gd name="connsiteY829" fmla="*/ 551198 h 745877"/>
                <a:gd name="connsiteX830" fmla="*/ 707634 w 743295"/>
                <a:gd name="connsiteY830" fmla="*/ 551198 h 745877"/>
                <a:gd name="connsiteX831" fmla="*/ 707634 w 743295"/>
                <a:gd name="connsiteY831" fmla="*/ 549972 h 745877"/>
                <a:gd name="connsiteX832" fmla="*/ 708249 w 743295"/>
                <a:gd name="connsiteY832" fmla="*/ 549972 h 745877"/>
                <a:gd name="connsiteX833" fmla="*/ 708249 w 743295"/>
                <a:gd name="connsiteY833" fmla="*/ 543226 h 745877"/>
                <a:gd name="connsiteX834" fmla="*/ 708863 w 743295"/>
                <a:gd name="connsiteY834" fmla="*/ 543226 h 745877"/>
                <a:gd name="connsiteX835" fmla="*/ 708863 w 743295"/>
                <a:gd name="connsiteY835" fmla="*/ 540773 h 745877"/>
                <a:gd name="connsiteX836" fmla="*/ 709478 w 743295"/>
                <a:gd name="connsiteY836" fmla="*/ 540773 h 745877"/>
                <a:gd name="connsiteX837" fmla="*/ 709478 w 743295"/>
                <a:gd name="connsiteY837" fmla="*/ 540160 h 745877"/>
                <a:gd name="connsiteX838" fmla="*/ 711938 w 743295"/>
                <a:gd name="connsiteY838" fmla="*/ 539547 h 745877"/>
                <a:gd name="connsiteX839" fmla="*/ 711938 w 743295"/>
                <a:gd name="connsiteY839" fmla="*/ 538320 h 745877"/>
                <a:gd name="connsiteX840" fmla="*/ 712553 w 743295"/>
                <a:gd name="connsiteY840" fmla="*/ 538320 h 745877"/>
                <a:gd name="connsiteX841" fmla="*/ 712553 w 743295"/>
                <a:gd name="connsiteY841" fmla="*/ 536481 h 745877"/>
                <a:gd name="connsiteX842" fmla="*/ 713167 w 743295"/>
                <a:gd name="connsiteY842" fmla="*/ 536481 h 745877"/>
                <a:gd name="connsiteX843" fmla="*/ 713167 w 743295"/>
                <a:gd name="connsiteY843" fmla="*/ 534641 h 745877"/>
                <a:gd name="connsiteX844" fmla="*/ 714397 w 743295"/>
                <a:gd name="connsiteY844" fmla="*/ 534641 h 745877"/>
                <a:gd name="connsiteX845" fmla="*/ 715012 w 743295"/>
                <a:gd name="connsiteY845" fmla="*/ 532188 h 745877"/>
                <a:gd name="connsiteX846" fmla="*/ 715627 w 743295"/>
                <a:gd name="connsiteY846" fmla="*/ 532188 h 745877"/>
                <a:gd name="connsiteX847" fmla="*/ 715627 w 743295"/>
                <a:gd name="connsiteY847" fmla="*/ 531575 h 745877"/>
                <a:gd name="connsiteX848" fmla="*/ 717471 w 743295"/>
                <a:gd name="connsiteY848" fmla="*/ 530961 h 745877"/>
                <a:gd name="connsiteX849" fmla="*/ 717471 w 743295"/>
                <a:gd name="connsiteY849" fmla="*/ 530348 h 745877"/>
                <a:gd name="connsiteX850" fmla="*/ 719931 w 743295"/>
                <a:gd name="connsiteY850" fmla="*/ 528508 h 745877"/>
                <a:gd name="connsiteX851" fmla="*/ 720546 w 743295"/>
                <a:gd name="connsiteY851" fmla="*/ 528508 h 745877"/>
                <a:gd name="connsiteX852" fmla="*/ 720546 w 743295"/>
                <a:gd name="connsiteY852" fmla="*/ 527895 h 745877"/>
                <a:gd name="connsiteX853" fmla="*/ 721161 w 743295"/>
                <a:gd name="connsiteY853" fmla="*/ 527895 h 745877"/>
                <a:gd name="connsiteX854" fmla="*/ 721161 w 743295"/>
                <a:gd name="connsiteY854" fmla="*/ 527282 h 745877"/>
                <a:gd name="connsiteX855" fmla="*/ 723620 w 743295"/>
                <a:gd name="connsiteY855" fmla="*/ 524829 h 745877"/>
                <a:gd name="connsiteX856" fmla="*/ 726079 w 743295"/>
                <a:gd name="connsiteY856" fmla="*/ 522989 h 745877"/>
                <a:gd name="connsiteX857" fmla="*/ 728539 w 743295"/>
                <a:gd name="connsiteY857" fmla="*/ 521150 h 745877"/>
                <a:gd name="connsiteX858" fmla="*/ 728539 w 743295"/>
                <a:gd name="connsiteY858" fmla="*/ 520536 h 745877"/>
                <a:gd name="connsiteX859" fmla="*/ 730998 w 743295"/>
                <a:gd name="connsiteY859" fmla="*/ 519923 h 745877"/>
                <a:gd name="connsiteX860" fmla="*/ 730998 w 743295"/>
                <a:gd name="connsiteY860" fmla="*/ 519310 h 745877"/>
                <a:gd name="connsiteX861" fmla="*/ 736532 w 743295"/>
                <a:gd name="connsiteY861" fmla="*/ 517470 h 745877"/>
                <a:gd name="connsiteX862" fmla="*/ 736532 w 743295"/>
                <a:gd name="connsiteY862" fmla="*/ 516857 h 745877"/>
                <a:gd name="connsiteX863" fmla="*/ 737147 w 743295"/>
                <a:gd name="connsiteY863" fmla="*/ 516857 h 745877"/>
                <a:gd name="connsiteX864" fmla="*/ 737147 w 743295"/>
                <a:gd name="connsiteY864" fmla="*/ 516244 h 745877"/>
                <a:gd name="connsiteX865" fmla="*/ 738376 w 743295"/>
                <a:gd name="connsiteY865" fmla="*/ 516244 h 745877"/>
                <a:gd name="connsiteX866" fmla="*/ 738376 w 743295"/>
                <a:gd name="connsiteY866" fmla="*/ 514404 h 745877"/>
                <a:gd name="connsiteX867" fmla="*/ 738991 w 743295"/>
                <a:gd name="connsiteY867" fmla="*/ 514404 h 745877"/>
                <a:gd name="connsiteX868" fmla="*/ 738991 w 743295"/>
                <a:gd name="connsiteY868" fmla="*/ 513177 h 745877"/>
                <a:gd name="connsiteX869" fmla="*/ 738991 w 743295"/>
                <a:gd name="connsiteY869" fmla="*/ 512564 h 745877"/>
                <a:gd name="connsiteX870" fmla="*/ 126251 w 743295"/>
                <a:gd name="connsiteY870" fmla="*/ 430757 h 745877"/>
                <a:gd name="connsiteX871" fmla="*/ 127471 w 743295"/>
                <a:gd name="connsiteY871" fmla="*/ 430757 h 745877"/>
                <a:gd name="connsiteX872" fmla="*/ 127471 w 743295"/>
                <a:gd name="connsiteY872" fmla="*/ 431985 h 745877"/>
                <a:gd name="connsiteX873" fmla="*/ 126251 w 743295"/>
                <a:gd name="connsiteY873" fmla="*/ 430757 h 745877"/>
                <a:gd name="connsiteX874" fmla="*/ 363505 w 743295"/>
                <a:gd name="connsiteY874" fmla="*/ 417862 h 745877"/>
                <a:gd name="connsiteX875" fmla="*/ 364724 w 743295"/>
                <a:gd name="connsiteY875" fmla="*/ 417862 h 745877"/>
                <a:gd name="connsiteX876" fmla="*/ 364724 w 743295"/>
                <a:gd name="connsiteY876" fmla="*/ 418476 h 745877"/>
                <a:gd name="connsiteX877" fmla="*/ 363505 w 743295"/>
                <a:gd name="connsiteY877" fmla="*/ 418476 h 745877"/>
                <a:gd name="connsiteX878" fmla="*/ 363505 w 743295"/>
                <a:gd name="connsiteY878" fmla="*/ 417862 h 745877"/>
                <a:gd name="connsiteX879" fmla="*/ 315932 w 743295"/>
                <a:gd name="connsiteY879" fmla="*/ 128028 h 745877"/>
                <a:gd name="connsiteX880" fmla="*/ 316542 w 743295"/>
                <a:gd name="connsiteY880" fmla="*/ 128028 h 745877"/>
                <a:gd name="connsiteX881" fmla="*/ 316542 w 743295"/>
                <a:gd name="connsiteY881" fmla="*/ 128642 h 745877"/>
                <a:gd name="connsiteX882" fmla="*/ 315932 w 743295"/>
                <a:gd name="connsiteY882" fmla="*/ 128642 h 745877"/>
                <a:gd name="connsiteX883" fmla="*/ 315932 w 743295"/>
                <a:gd name="connsiteY883" fmla="*/ 128028 h 745877"/>
                <a:gd name="connsiteX884" fmla="*/ 439411 w 743295"/>
                <a:gd name="connsiteY884" fmla="*/ 0 h 745877"/>
                <a:gd name="connsiteX885" fmla="*/ 440020 w 743295"/>
                <a:gd name="connsiteY885" fmla="*/ 0 h 745877"/>
                <a:gd name="connsiteX886" fmla="*/ 440020 w 743295"/>
                <a:gd name="connsiteY886" fmla="*/ 1234 h 745877"/>
                <a:gd name="connsiteX887" fmla="*/ 444286 w 743295"/>
                <a:gd name="connsiteY887" fmla="*/ 0 h 745877"/>
                <a:gd name="connsiteX888" fmla="*/ 451598 w 743295"/>
                <a:gd name="connsiteY888" fmla="*/ 2468 h 745877"/>
                <a:gd name="connsiteX889" fmla="*/ 451598 w 743295"/>
                <a:gd name="connsiteY889" fmla="*/ 1851 h 745877"/>
                <a:gd name="connsiteX890" fmla="*/ 452208 w 743295"/>
                <a:gd name="connsiteY890" fmla="*/ 1851 h 745877"/>
                <a:gd name="connsiteX891" fmla="*/ 452208 w 743295"/>
                <a:gd name="connsiteY891" fmla="*/ 1234 h 745877"/>
                <a:gd name="connsiteX892" fmla="*/ 455864 w 743295"/>
                <a:gd name="connsiteY892" fmla="*/ 1234 h 745877"/>
                <a:gd name="connsiteX893" fmla="*/ 455864 w 743295"/>
                <a:gd name="connsiteY893" fmla="*/ 1851 h 745877"/>
                <a:gd name="connsiteX894" fmla="*/ 457692 w 743295"/>
                <a:gd name="connsiteY894" fmla="*/ 2468 h 745877"/>
                <a:gd name="connsiteX895" fmla="*/ 458301 w 743295"/>
                <a:gd name="connsiteY895" fmla="*/ 1851 h 745877"/>
                <a:gd name="connsiteX896" fmla="*/ 458301 w 743295"/>
                <a:gd name="connsiteY896" fmla="*/ 2468 h 745877"/>
                <a:gd name="connsiteX897" fmla="*/ 463176 w 743295"/>
                <a:gd name="connsiteY897" fmla="*/ 2468 h 745877"/>
                <a:gd name="connsiteX898" fmla="*/ 463176 w 743295"/>
                <a:gd name="connsiteY898" fmla="*/ 3086 h 745877"/>
                <a:gd name="connsiteX899" fmla="*/ 466223 w 743295"/>
                <a:gd name="connsiteY899" fmla="*/ 2468 h 745877"/>
                <a:gd name="connsiteX900" fmla="*/ 466223 w 743295"/>
                <a:gd name="connsiteY900" fmla="*/ 3086 h 745877"/>
                <a:gd name="connsiteX901" fmla="*/ 466832 w 743295"/>
                <a:gd name="connsiteY901" fmla="*/ 3086 h 745877"/>
                <a:gd name="connsiteX902" fmla="*/ 470488 w 743295"/>
                <a:gd name="connsiteY902" fmla="*/ 6789 h 745877"/>
                <a:gd name="connsiteX903" fmla="*/ 470488 w 743295"/>
                <a:gd name="connsiteY903" fmla="*/ 7406 h 745877"/>
                <a:gd name="connsiteX904" fmla="*/ 475363 w 743295"/>
                <a:gd name="connsiteY904" fmla="*/ 7406 h 745877"/>
                <a:gd name="connsiteX905" fmla="*/ 475363 w 743295"/>
                <a:gd name="connsiteY905" fmla="*/ 8023 h 745877"/>
                <a:gd name="connsiteX906" fmla="*/ 475973 w 743295"/>
                <a:gd name="connsiteY906" fmla="*/ 8023 h 745877"/>
                <a:gd name="connsiteX907" fmla="*/ 475973 w 743295"/>
                <a:gd name="connsiteY907" fmla="*/ 9874 h 745877"/>
                <a:gd name="connsiteX908" fmla="*/ 477191 w 743295"/>
                <a:gd name="connsiteY908" fmla="*/ 9874 h 745877"/>
                <a:gd name="connsiteX909" fmla="*/ 477191 w 743295"/>
                <a:gd name="connsiteY909" fmla="*/ 14195 h 745877"/>
                <a:gd name="connsiteX910" fmla="*/ 477801 w 743295"/>
                <a:gd name="connsiteY910" fmla="*/ 14195 h 745877"/>
                <a:gd name="connsiteX911" fmla="*/ 477801 w 743295"/>
                <a:gd name="connsiteY911" fmla="*/ 17280 h 745877"/>
                <a:gd name="connsiteX912" fmla="*/ 478410 w 743295"/>
                <a:gd name="connsiteY912" fmla="*/ 17280 h 745877"/>
                <a:gd name="connsiteX913" fmla="*/ 480238 w 743295"/>
                <a:gd name="connsiteY913" fmla="*/ 23452 h 745877"/>
                <a:gd name="connsiteX914" fmla="*/ 481457 w 743295"/>
                <a:gd name="connsiteY914" fmla="*/ 23452 h 745877"/>
                <a:gd name="connsiteX915" fmla="*/ 481457 w 743295"/>
                <a:gd name="connsiteY915" fmla="*/ 26538 h 745877"/>
                <a:gd name="connsiteX916" fmla="*/ 483285 w 743295"/>
                <a:gd name="connsiteY916" fmla="*/ 26538 h 745877"/>
                <a:gd name="connsiteX917" fmla="*/ 483285 w 743295"/>
                <a:gd name="connsiteY917" fmla="*/ 29007 h 745877"/>
                <a:gd name="connsiteX918" fmla="*/ 483894 w 743295"/>
                <a:gd name="connsiteY918" fmla="*/ 29007 h 745877"/>
                <a:gd name="connsiteX919" fmla="*/ 483894 w 743295"/>
                <a:gd name="connsiteY919" fmla="*/ 35178 h 745877"/>
                <a:gd name="connsiteX920" fmla="*/ 483285 w 743295"/>
                <a:gd name="connsiteY920" fmla="*/ 35178 h 745877"/>
                <a:gd name="connsiteX921" fmla="*/ 483285 w 743295"/>
                <a:gd name="connsiteY921" fmla="*/ 36413 h 745877"/>
                <a:gd name="connsiteX922" fmla="*/ 482675 w 743295"/>
                <a:gd name="connsiteY922" fmla="*/ 36413 h 745877"/>
                <a:gd name="connsiteX923" fmla="*/ 480238 w 743295"/>
                <a:gd name="connsiteY923" fmla="*/ 37647 h 745877"/>
                <a:gd name="connsiteX924" fmla="*/ 480238 w 743295"/>
                <a:gd name="connsiteY924" fmla="*/ 37030 h 745877"/>
                <a:gd name="connsiteX925" fmla="*/ 479019 w 743295"/>
                <a:gd name="connsiteY925" fmla="*/ 37030 h 745877"/>
                <a:gd name="connsiteX926" fmla="*/ 479019 w 743295"/>
                <a:gd name="connsiteY926" fmla="*/ 36413 h 745877"/>
                <a:gd name="connsiteX927" fmla="*/ 477801 w 743295"/>
                <a:gd name="connsiteY927" fmla="*/ 36413 h 745877"/>
                <a:gd name="connsiteX928" fmla="*/ 477801 w 743295"/>
                <a:gd name="connsiteY928" fmla="*/ 37030 h 745877"/>
                <a:gd name="connsiteX929" fmla="*/ 475973 w 743295"/>
                <a:gd name="connsiteY929" fmla="*/ 37030 h 745877"/>
                <a:gd name="connsiteX930" fmla="*/ 475973 w 743295"/>
                <a:gd name="connsiteY930" fmla="*/ 38264 h 745877"/>
                <a:gd name="connsiteX931" fmla="*/ 474754 w 743295"/>
                <a:gd name="connsiteY931" fmla="*/ 38264 h 745877"/>
                <a:gd name="connsiteX932" fmla="*/ 474754 w 743295"/>
                <a:gd name="connsiteY932" fmla="*/ 41350 h 745877"/>
                <a:gd name="connsiteX933" fmla="*/ 473535 w 743295"/>
                <a:gd name="connsiteY933" fmla="*/ 44436 h 745877"/>
                <a:gd name="connsiteX934" fmla="*/ 471707 w 743295"/>
                <a:gd name="connsiteY934" fmla="*/ 44436 h 745877"/>
                <a:gd name="connsiteX935" fmla="*/ 471707 w 743295"/>
                <a:gd name="connsiteY935" fmla="*/ 45053 h 745877"/>
                <a:gd name="connsiteX936" fmla="*/ 471098 w 743295"/>
                <a:gd name="connsiteY936" fmla="*/ 45053 h 745877"/>
                <a:gd name="connsiteX937" fmla="*/ 471098 w 743295"/>
                <a:gd name="connsiteY937" fmla="*/ 45670 h 745877"/>
                <a:gd name="connsiteX938" fmla="*/ 470488 w 743295"/>
                <a:gd name="connsiteY938" fmla="*/ 45670 h 745877"/>
                <a:gd name="connsiteX939" fmla="*/ 469879 w 743295"/>
                <a:gd name="connsiteY939" fmla="*/ 48139 h 745877"/>
                <a:gd name="connsiteX940" fmla="*/ 469270 w 743295"/>
                <a:gd name="connsiteY940" fmla="*/ 48139 h 745877"/>
                <a:gd name="connsiteX941" fmla="*/ 469270 w 743295"/>
                <a:gd name="connsiteY941" fmla="*/ 48756 h 745877"/>
                <a:gd name="connsiteX942" fmla="*/ 465613 w 743295"/>
                <a:gd name="connsiteY942" fmla="*/ 49373 h 745877"/>
                <a:gd name="connsiteX943" fmla="*/ 465613 w 743295"/>
                <a:gd name="connsiteY943" fmla="*/ 48756 h 745877"/>
                <a:gd name="connsiteX944" fmla="*/ 463176 w 743295"/>
                <a:gd name="connsiteY944" fmla="*/ 49373 h 745877"/>
                <a:gd name="connsiteX945" fmla="*/ 463176 w 743295"/>
                <a:gd name="connsiteY945" fmla="*/ 52459 h 745877"/>
                <a:gd name="connsiteX946" fmla="*/ 463785 w 743295"/>
                <a:gd name="connsiteY946" fmla="*/ 52459 h 745877"/>
                <a:gd name="connsiteX947" fmla="*/ 463785 w 743295"/>
                <a:gd name="connsiteY947" fmla="*/ 53076 h 745877"/>
                <a:gd name="connsiteX948" fmla="*/ 464395 w 743295"/>
                <a:gd name="connsiteY948" fmla="*/ 53076 h 745877"/>
                <a:gd name="connsiteX949" fmla="*/ 463785 w 743295"/>
                <a:gd name="connsiteY949" fmla="*/ 56162 h 745877"/>
                <a:gd name="connsiteX950" fmla="*/ 464395 w 743295"/>
                <a:gd name="connsiteY950" fmla="*/ 56162 h 745877"/>
                <a:gd name="connsiteX951" fmla="*/ 464395 w 743295"/>
                <a:gd name="connsiteY951" fmla="*/ 56779 h 745877"/>
                <a:gd name="connsiteX952" fmla="*/ 463785 w 743295"/>
                <a:gd name="connsiteY952" fmla="*/ 56779 h 745877"/>
                <a:gd name="connsiteX953" fmla="*/ 463785 w 743295"/>
                <a:gd name="connsiteY953" fmla="*/ 58631 h 745877"/>
                <a:gd name="connsiteX954" fmla="*/ 464395 w 743295"/>
                <a:gd name="connsiteY954" fmla="*/ 58631 h 745877"/>
                <a:gd name="connsiteX955" fmla="*/ 464395 w 743295"/>
                <a:gd name="connsiteY955" fmla="*/ 59865 h 745877"/>
                <a:gd name="connsiteX956" fmla="*/ 466223 w 743295"/>
                <a:gd name="connsiteY956" fmla="*/ 59865 h 745877"/>
                <a:gd name="connsiteX957" fmla="*/ 466223 w 743295"/>
                <a:gd name="connsiteY957" fmla="*/ 60482 h 745877"/>
                <a:gd name="connsiteX958" fmla="*/ 466832 w 743295"/>
                <a:gd name="connsiteY958" fmla="*/ 60482 h 745877"/>
                <a:gd name="connsiteX959" fmla="*/ 466832 w 743295"/>
                <a:gd name="connsiteY959" fmla="*/ 61716 h 745877"/>
                <a:gd name="connsiteX960" fmla="*/ 466223 w 743295"/>
                <a:gd name="connsiteY960" fmla="*/ 61716 h 745877"/>
                <a:gd name="connsiteX961" fmla="*/ 466223 w 743295"/>
                <a:gd name="connsiteY961" fmla="*/ 62951 h 745877"/>
                <a:gd name="connsiteX962" fmla="*/ 465613 w 743295"/>
                <a:gd name="connsiteY962" fmla="*/ 62951 h 745877"/>
                <a:gd name="connsiteX963" fmla="*/ 465613 w 743295"/>
                <a:gd name="connsiteY963" fmla="*/ 64185 h 745877"/>
                <a:gd name="connsiteX964" fmla="*/ 464395 w 743295"/>
                <a:gd name="connsiteY964" fmla="*/ 64185 h 745877"/>
                <a:gd name="connsiteX965" fmla="*/ 464395 w 743295"/>
                <a:gd name="connsiteY965" fmla="*/ 64802 h 745877"/>
                <a:gd name="connsiteX966" fmla="*/ 466832 w 743295"/>
                <a:gd name="connsiteY966" fmla="*/ 64802 h 745877"/>
                <a:gd name="connsiteX967" fmla="*/ 466832 w 743295"/>
                <a:gd name="connsiteY967" fmla="*/ 64185 h 745877"/>
                <a:gd name="connsiteX968" fmla="*/ 467441 w 743295"/>
                <a:gd name="connsiteY968" fmla="*/ 64185 h 745877"/>
                <a:gd name="connsiteX969" fmla="*/ 467441 w 743295"/>
                <a:gd name="connsiteY969" fmla="*/ 66037 h 745877"/>
                <a:gd name="connsiteX970" fmla="*/ 466832 w 743295"/>
                <a:gd name="connsiteY970" fmla="*/ 66037 h 745877"/>
                <a:gd name="connsiteX971" fmla="*/ 466223 w 743295"/>
                <a:gd name="connsiteY971" fmla="*/ 68505 h 745877"/>
                <a:gd name="connsiteX972" fmla="*/ 466832 w 743295"/>
                <a:gd name="connsiteY972" fmla="*/ 68505 h 745877"/>
                <a:gd name="connsiteX973" fmla="*/ 466832 w 743295"/>
                <a:gd name="connsiteY973" fmla="*/ 69122 h 745877"/>
                <a:gd name="connsiteX974" fmla="*/ 467441 w 743295"/>
                <a:gd name="connsiteY974" fmla="*/ 69122 h 745877"/>
                <a:gd name="connsiteX975" fmla="*/ 467441 w 743295"/>
                <a:gd name="connsiteY975" fmla="*/ 69740 h 745877"/>
                <a:gd name="connsiteX976" fmla="*/ 468051 w 743295"/>
                <a:gd name="connsiteY976" fmla="*/ 69740 h 745877"/>
                <a:gd name="connsiteX977" fmla="*/ 468051 w 743295"/>
                <a:gd name="connsiteY977" fmla="*/ 72208 h 745877"/>
                <a:gd name="connsiteX978" fmla="*/ 469879 w 743295"/>
                <a:gd name="connsiteY978" fmla="*/ 70974 h 745877"/>
                <a:gd name="connsiteX979" fmla="*/ 469879 w 743295"/>
                <a:gd name="connsiteY979" fmla="*/ 72208 h 745877"/>
                <a:gd name="connsiteX980" fmla="*/ 470488 w 743295"/>
                <a:gd name="connsiteY980" fmla="*/ 72208 h 745877"/>
                <a:gd name="connsiteX981" fmla="*/ 470488 w 743295"/>
                <a:gd name="connsiteY981" fmla="*/ 72825 h 745877"/>
                <a:gd name="connsiteX982" fmla="*/ 471707 w 743295"/>
                <a:gd name="connsiteY982" fmla="*/ 72825 h 745877"/>
                <a:gd name="connsiteX983" fmla="*/ 470488 w 743295"/>
                <a:gd name="connsiteY983" fmla="*/ 76528 h 745877"/>
                <a:gd name="connsiteX984" fmla="*/ 470488 w 743295"/>
                <a:gd name="connsiteY984" fmla="*/ 77146 h 745877"/>
                <a:gd name="connsiteX985" fmla="*/ 469879 w 743295"/>
                <a:gd name="connsiteY985" fmla="*/ 77146 h 745877"/>
                <a:gd name="connsiteX986" fmla="*/ 469879 w 743295"/>
                <a:gd name="connsiteY986" fmla="*/ 78380 h 745877"/>
                <a:gd name="connsiteX987" fmla="*/ 471098 w 743295"/>
                <a:gd name="connsiteY987" fmla="*/ 78380 h 745877"/>
                <a:gd name="connsiteX988" fmla="*/ 471098 w 743295"/>
                <a:gd name="connsiteY988" fmla="*/ 79614 h 745877"/>
                <a:gd name="connsiteX989" fmla="*/ 472316 w 743295"/>
                <a:gd name="connsiteY989" fmla="*/ 80849 h 745877"/>
                <a:gd name="connsiteX990" fmla="*/ 473535 w 743295"/>
                <a:gd name="connsiteY990" fmla="*/ 80849 h 745877"/>
                <a:gd name="connsiteX991" fmla="*/ 473535 w 743295"/>
                <a:gd name="connsiteY991" fmla="*/ 81466 h 745877"/>
                <a:gd name="connsiteX992" fmla="*/ 471098 w 743295"/>
                <a:gd name="connsiteY992" fmla="*/ 81466 h 745877"/>
                <a:gd name="connsiteX993" fmla="*/ 471098 w 743295"/>
                <a:gd name="connsiteY993" fmla="*/ 82083 h 745877"/>
                <a:gd name="connsiteX994" fmla="*/ 469879 w 743295"/>
                <a:gd name="connsiteY994" fmla="*/ 83935 h 745877"/>
                <a:gd name="connsiteX995" fmla="*/ 468051 w 743295"/>
                <a:gd name="connsiteY995" fmla="*/ 83935 h 745877"/>
                <a:gd name="connsiteX996" fmla="*/ 468051 w 743295"/>
                <a:gd name="connsiteY996" fmla="*/ 85044 h 745877"/>
                <a:gd name="connsiteX997" fmla="*/ 469628 w 743295"/>
                <a:gd name="connsiteY997" fmla="*/ 85044 h 745877"/>
                <a:gd name="connsiteX998" fmla="*/ 470238 w 743295"/>
                <a:gd name="connsiteY998" fmla="*/ 87501 h 745877"/>
                <a:gd name="connsiteX999" fmla="*/ 469628 w 743295"/>
                <a:gd name="connsiteY999" fmla="*/ 87501 h 745877"/>
                <a:gd name="connsiteX1000" fmla="*/ 469628 w 743295"/>
                <a:gd name="connsiteY1000" fmla="*/ 88115 h 745877"/>
                <a:gd name="connsiteX1001" fmla="*/ 467799 w 743295"/>
                <a:gd name="connsiteY1001" fmla="*/ 88115 h 745877"/>
                <a:gd name="connsiteX1002" fmla="*/ 467799 w 743295"/>
                <a:gd name="connsiteY1002" fmla="*/ 87501 h 745877"/>
                <a:gd name="connsiteX1003" fmla="*/ 467189 w 743295"/>
                <a:gd name="connsiteY1003" fmla="*/ 87501 h 745877"/>
                <a:gd name="connsiteX1004" fmla="*/ 467189 w 743295"/>
                <a:gd name="connsiteY1004" fmla="*/ 85659 h 745877"/>
                <a:gd name="connsiteX1005" fmla="*/ 466579 w 743295"/>
                <a:gd name="connsiteY1005" fmla="*/ 85659 h 745877"/>
                <a:gd name="connsiteX1006" fmla="*/ 466579 w 743295"/>
                <a:gd name="connsiteY1006" fmla="*/ 89343 h 745877"/>
                <a:gd name="connsiteX1007" fmla="*/ 464749 w 743295"/>
                <a:gd name="connsiteY1007" fmla="*/ 89343 h 745877"/>
                <a:gd name="connsiteX1008" fmla="*/ 464749 w 743295"/>
                <a:gd name="connsiteY1008" fmla="*/ 88729 h 745877"/>
                <a:gd name="connsiteX1009" fmla="*/ 464139 w 743295"/>
                <a:gd name="connsiteY1009" fmla="*/ 88729 h 745877"/>
                <a:gd name="connsiteX1010" fmla="*/ 464139 w 743295"/>
                <a:gd name="connsiteY1010" fmla="*/ 89957 h 745877"/>
                <a:gd name="connsiteX1011" fmla="*/ 464749 w 743295"/>
                <a:gd name="connsiteY1011" fmla="*/ 89957 h 745877"/>
                <a:gd name="connsiteX1012" fmla="*/ 464749 w 743295"/>
                <a:gd name="connsiteY1012" fmla="*/ 91799 h 745877"/>
                <a:gd name="connsiteX1013" fmla="*/ 463529 w 743295"/>
                <a:gd name="connsiteY1013" fmla="*/ 91799 h 745877"/>
                <a:gd name="connsiteX1014" fmla="*/ 463529 w 743295"/>
                <a:gd name="connsiteY1014" fmla="*/ 93641 h 745877"/>
                <a:gd name="connsiteX1015" fmla="*/ 464749 w 743295"/>
                <a:gd name="connsiteY1015" fmla="*/ 93641 h 745877"/>
                <a:gd name="connsiteX1016" fmla="*/ 464749 w 743295"/>
                <a:gd name="connsiteY1016" fmla="*/ 94255 h 745877"/>
                <a:gd name="connsiteX1017" fmla="*/ 464139 w 743295"/>
                <a:gd name="connsiteY1017" fmla="*/ 94255 h 745877"/>
                <a:gd name="connsiteX1018" fmla="*/ 464139 w 743295"/>
                <a:gd name="connsiteY1018" fmla="*/ 95483 h 745877"/>
                <a:gd name="connsiteX1019" fmla="*/ 464749 w 743295"/>
                <a:gd name="connsiteY1019" fmla="*/ 95483 h 745877"/>
                <a:gd name="connsiteX1020" fmla="*/ 464749 w 743295"/>
                <a:gd name="connsiteY1020" fmla="*/ 96097 h 745877"/>
                <a:gd name="connsiteX1021" fmla="*/ 375093 w 743295"/>
                <a:gd name="connsiteY1021" fmla="*/ 96097 h 745877"/>
                <a:gd name="connsiteX1022" fmla="*/ 375093 w 743295"/>
                <a:gd name="connsiteY1022" fmla="*/ 96711 h 745877"/>
                <a:gd name="connsiteX1023" fmla="*/ 370823 w 743295"/>
                <a:gd name="connsiteY1023" fmla="*/ 96711 h 745877"/>
                <a:gd name="connsiteX1024" fmla="*/ 370823 w 743295"/>
                <a:gd name="connsiteY1024" fmla="*/ 97326 h 745877"/>
                <a:gd name="connsiteX1025" fmla="*/ 370214 w 743295"/>
                <a:gd name="connsiteY1025" fmla="*/ 97326 h 745877"/>
                <a:gd name="connsiteX1026" fmla="*/ 370214 w 743295"/>
                <a:gd name="connsiteY1026" fmla="*/ 97940 h 745877"/>
                <a:gd name="connsiteX1027" fmla="*/ 369604 w 743295"/>
                <a:gd name="connsiteY1027" fmla="*/ 97940 h 745877"/>
                <a:gd name="connsiteX1028" fmla="*/ 369604 w 743295"/>
                <a:gd name="connsiteY1028" fmla="*/ 97326 h 745877"/>
                <a:gd name="connsiteX1029" fmla="*/ 368994 w 743295"/>
                <a:gd name="connsiteY1029" fmla="*/ 97326 h 745877"/>
                <a:gd name="connsiteX1030" fmla="*/ 368994 w 743295"/>
                <a:gd name="connsiteY1030" fmla="*/ 101010 h 745877"/>
                <a:gd name="connsiteX1031" fmla="*/ 367774 w 743295"/>
                <a:gd name="connsiteY1031" fmla="*/ 101010 h 745877"/>
                <a:gd name="connsiteX1032" fmla="*/ 366554 w 743295"/>
                <a:gd name="connsiteY1032" fmla="*/ 102238 h 745877"/>
                <a:gd name="connsiteX1033" fmla="*/ 365944 w 743295"/>
                <a:gd name="connsiteY1033" fmla="*/ 105922 h 745877"/>
                <a:gd name="connsiteX1034" fmla="*/ 366554 w 743295"/>
                <a:gd name="connsiteY1034" fmla="*/ 105922 h 745877"/>
                <a:gd name="connsiteX1035" fmla="*/ 366554 w 743295"/>
                <a:gd name="connsiteY1035" fmla="*/ 107150 h 745877"/>
                <a:gd name="connsiteX1036" fmla="*/ 358625 w 743295"/>
                <a:gd name="connsiteY1036" fmla="*/ 109607 h 745877"/>
                <a:gd name="connsiteX1037" fmla="*/ 358625 w 743295"/>
                <a:gd name="connsiteY1037" fmla="*/ 110835 h 745877"/>
                <a:gd name="connsiteX1038" fmla="*/ 358015 w 743295"/>
                <a:gd name="connsiteY1038" fmla="*/ 110835 h 745877"/>
                <a:gd name="connsiteX1039" fmla="*/ 358015 w 743295"/>
                <a:gd name="connsiteY1039" fmla="*/ 111449 h 745877"/>
                <a:gd name="connsiteX1040" fmla="*/ 357406 w 743295"/>
                <a:gd name="connsiteY1040" fmla="*/ 111449 h 745877"/>
                <a:gd name="connsiteX1041" fmla="*/ 356186 w 743295"/>
                <a:gd name="connsiteY1041" fmla="*/ 113905 h 745877"/>
                <a:gd name="connsiteX1042" fmla="*/ 355576 w 743295"/>
                <a:gd name="connsiteY1042" fmla="*/ 113905 h 745877"/>
                <a:gd name="connsiteX1043" fmla="*/ 354966 w 743295"/>
                <a:gd name="connsiteY1043" fmla="*/ 116361 h 745877"/>
                <a:gd name="connsiteX1044" fmla="*/ 354356 w 743295"/>
                <a:gd name="connsiteY1044" fmla="*/ 116361 h 745877"/>
                <a:gd name="connsiteX1045" fmla="*/ 354356 w 743295"/>
                <a:gd name="connsiteY1045" fmla="*/ 117589 h 745877"/>
                <a:gd name="connsiteX1046" fmla="*/ 351916 w 743295"/>
                <a:gd name="connsiteY1046" fmla="*/ 118817 h 745877"/>
                <a:gd name="connsiteX1047" fmla="*/ 351916 w 743295"/>
                <a:gd name="connsiteY1047" fmla="*/ 117589 h 745877"/>
                <a:gd name="connsiteX1048" fmla="*/ 349477 w 743295"/>
                <a:gd name="connsiteY1048" fmla="*/ 117589 h 745877"/>
                <a:gd name="connsiteX1049" fmla="*/ 349477 w 743295"/>
                <a:gd name="connsiteY1049" fmla="*/ 118817 h 745877"/>
                <a:gd name="connsiteX1050" fmla="*/ 347037 w 743295"/>
                <a:gd name="connsiteY1050" fmla="*/ 118817 h 745877"/>
                <a:gd name="connsiteX1051" fmla="*/ 347037 w 743295"/>
                <a:gd name="connsiteY1051" fmla="*/ 119431 h 745877"/>
                <a:gd name="connsiteX1052" fmla="*/ 345817 w 743295"/>
                <a:gd name="connsiteY1052" fmla="*/ 119431 h 745877"/>
                <a:gd name="connsiteX1053" fmla="*/ 345817 w 743295"/>
                <a:gd name="connsiteY1053" fmla="*/ 117589 h 745877"/>
                <a:gd name="connsiteX1054" fmla="*/ 340328 w 743295"/>
                <a:gd name="connsiteY1054" fmla="*/ 118817 h 745877"/>
                <a:gd name="connsiteX1055" fmla="*/ 340328 w 743295"/>
                <a:gd name="connsiteY1055" fmla="*/ 119431 h 745877"/>
                <a:gd name="connsiteX1056" fmla="*/ 339718 w 743295"/>
                <a:gd name="connsiteY1056" fmla="*/ 119431 h 745877"/>
                <a:gd name="connsiteX1057" fmla="*/ 339718 w 743295"/>
                <a:gd name="connsiteY1057" fmla="*/ 120046 h 745877"/>
                <a:gd name="connsiteX1058" fmla="*/ 339108 w 743295"/>
                <a:gd name="connsiteY1058" fmla="*/ 120046 h 745877"/>
                <a:gd name="connsiteX1059" fmla="*/ 338498 w 743295"/>
                <a:gd name="connsiteY1059" fmla="*/ 117589 h 745877"/>
                <a:gd name="connsiteX1060" fmla="*/ 337888 w 743295"/>
                <a:gd name="connsiteY1060" fmla="*/ 117589 h 745877"/>
                <a:gd name="connsiteX1061" fmla="*/ 337888 w 743295"/>
                <a:gd name="connsiteY1061" fmla="*/ 116975 h 745877"/>
                <a:gd name="connsiteX1062" fmla="*/ 336059 w 743295"/>
                <a:gd name="connsiteY1062" fmla="*/ 115133 h 745877"/>
                <a:gd name="connsiteX1063" fmla="*/ 335449 w 743295"/>
                <a:gd name="connsiteY1063" fmla="*/ 115133 h 745877"/>
                <a:gd name="connsiteX1064" fmla="*/ 335449 w 743295"/>
                <a:gd name="connsiteY1064" fmla="*/ 113905 h 745877"/>
                <a:gd name="connsiteX1065" fmla="*/ 334229 w 743295"/>
                <a:gd name="connsiteY1065" fmla="*/ 113905 h 745877"/>
                <a:gd name="connsiteX1066" fmla="*/ 334839 w 743295"/>
                <a:gd name="connsiteY1066" fmla="*/ 113291 h 745877"/>
                <a:gd name="connsiteX1067" fmla="*/ 334229 w 743295"/>
                <a:gd name="connsiteY1067" fmla="*/ 113291 h 745877"/>
                <a:gd name="connsiteX1068" fmla="*/ 334229 w 743295"/>
                <a:gd name="connsiteY1068" fmla="*/ 113905 h 745877"/>
                <a:gd name="connsiteX1069" fmla="*/ 333619 w 743295"/>
                <a:gd name="connsiteY1069" fmla="*/ 113905 h 745877"/>
                <a:gd name="connsiteX1070" fmla="*/ 333619 w 743295"/>
                <a:gd name="connsiteY1070" fmla="*/ 113291 h 745877"/>
                <a:gd name="connsiteX1071" fmla="*/ 332399 w 743295"/>
                <a:gd name="connsiteY1071" fmla="*/ 113291 h 745877"/>
                <a:gd name="connsiteX1072" fmla="*/ 332399 w 743295"/>
                <a:gd name="connsiteY1072" fmla="*/ 112063 h 745877"/>
                <a:gd name="connsiteX1073" fmla="*/ 333619 w 743295"/>
                <a:gd name="connsiteY1073" fmla="*/ 112677 h 745877"/>
                <a:gd name="connsiteX1074" fmla="*/ 333619 w 743295"/>
                <a:gd name="connsiteY1074" fmla="*/ 112063 h 745877"/>
                <a:gd name="connsiteX1075" fmla="*/ 332399 w 743295"/>
                <a:gd name="connsiteY1075" fmla="*/ 112063 h 745877"/>
                <a:gd name="connsiteX1076" fmla="*/ 332399 w 743295"/>
                <a:gd name="connsiteY1076" fmla="*/ 111449 h 745877"/>
                <a:gd name="connsiteX1077" fmla="*/ 328130 w 743295"/>
                <a:gd name="connsiteY1077" fmla="*/ 111449 h 745877"/>
                <a:gd name="connsiteX1078" fmla="*/ 328130 w 743295"/>
                <a:gd name="connsiteY1078" fmla="*/ 112063 h 745877"/>
                <a:gd name="connsiteX1079" fmla="*/ 325080 w 743295"/>
                <a:gd name="connsiteY1079" fmla="*/ 112677 h 745877"/>
                <a:gd name="connsiteX1080" fmla="*/ 325080 w 743295"/>
                <a:gd name="connsiteY1080" fmla="*/ 113291 h 745877"/>
                <a:gd name="connsiteX1081" fmla="*/ 324471 w 743295"/>
                <a:gd name="connsiteY1081" fmla="*/ 113291 h 745877"/>
                <a:gd name="connsiteX1082" fmla="*/ 324471 w 743295"/>
                <a:gd name="connsiteY1082" fmla="*/ 113905 h 745877"/>
                <a:gd name="connsiteX1083" fmla="*/ 322031 w 743295"/>
                <a:gd name="connsiteY1083" fmla="*/ 113905 h 745877"/>
                <a:gd name="connsiteX1084" fmla="*/ 319591 w 743295"/>
                <a:gd name="connsiteY1084" fmla="*/ 115747 h 745877"/>
                <a:gd name="connsiteX1085" fmla="*/ 319591 w 743295"/>
                <a:gd name="connsiteY1085" fmla="*/ 116975 h 745877"/>
                <a:gd name="connsiteX1086" fmla="*/ 318981 w 743295"/>
                <a:gd name="connsiteY1086" fmla="*/ 116975 h 745877"/>
                <a:gd name="connsiteX1087" fmla="*/ 318981 w 743295"/>
                <a:gd name="connsiteY1087" fmla="*/ 118817 h 745877"/>
                <a:gd name="connsiteX1088" fmla="*/ 318371 w 743295"/>
                <a:gd name="connsiteY1088" fmla="*/ 118817 h 745877"/>
                <a:gd name="connsiteX1089" fmla="*/ 318371 w 743295"/>
                <a:gd name="connsiteY1089" fmla="*/ 119431 h 745877"/>
                <a:gd name="connsiteX1090" fmla="*/ 317152 w 743295"/>
                <a:gd name="connsiteY1090" fmla="*/ 119431 h 745877"/>
                <a:gd name="connsiteX1091" fmla="*/ 317152 w 743295"/>
                <a:gd name="connsiteY1091" fmla="*/ 120046 h 745877"/>
                <a:gd name="connsiteX1092" fmla="*/ 315932 w 743295"/>
                <a:gd name="connsiteY1092" fmla="*/ 120046 h 745877"/>
                <a:gd name="connsiteX1093" fmla="*/ 315932 w 743295"/>
                <a:gd name="connsiteY1093" fmla="*/ 121274 h 745877"/>
                <a:gd name="connsiteX1094" fmla="*/ 315322 w 743295"/>
                <a:gd name="connsiteY1094" fmla="*/ 121274 h 745877"/>
                <a:gd name="connsiteX1095" fmla="*/ 315322 w 743295"/>
                <a:gd name="connsiteY1095" fmla="*/ 121888 h 745877"/>
                <a:gd name="connsiteX1096" fmla="*/ 314712 w 743295"/>
                <a:gd name="connsiteY1096" fmla="*/ 121888 h 745877"/>
                <a:gd name="connsiteX1097" fmla="*/ 314712 w 743295"/>
                <a:gd name="connsiteY1097" fmla="*/ 124344 h 745877"/>
                <a:gd name="connsiteX1098" fmla="*/ 316542 w 743295"/>
                <a:gd name="connsiteY1098" fmla="*/ 124344 h 745877"/>
                <a:gd name="connsiteX1099" fmla="*/ 316542 w 743295"/>
                <a:gd name="connsiteY1099" fmla="*/ 124958 h 745877"/>
                <a:gd name="connsiteX1100" fmla="*/ 315932 w 743295"/>
                <a:gd name="connsiteY1100" fmla="*/ 124958 h 745877"/>
                <a:gd name="connsiteX1101" fmla="*/ 315932 w 743295"/>
                <a:gd name="connsiteY1101" fmla="*/ 125572 h 745877"/>
                <a:gd name="connsiteX1102" fmla="*/ 314712 w 743295"/>
                <a:gd name="connsiteY1102" fmla="*/ 125572 h 745877"/>
                <a:gd name="connsiteX1103" fmla="*/ 314712 w 743295"/>
                <a:gd name="connsiteY1103" fmla="*/ 128642 h 745877"/>
                <a:gd name="connsiteX1104" fmla="*/ 315932 w 743295"/>
                <a:gd name="connsiteY1104" fmla="*/ 128642 h 745877"/>
                <a:gd name="connsiteX1105" fmla="*/ 315932 w 743295"/>
                <a:gd name="connsiteY1105" fmla="*/ 129256 h 745877"/>
                <a:gd name="connsiteX1106" fmla="*/ 314712 w 743295"/>
                <a:gd name="connsiteY1106" fmla="*/ 129256 h 745877"/>
                <a:gd name="connsiteX1107" fmla="*/ 314712 w 743295"/>
                <a:gd name="connsiteY1107" fmla="*/ 130484 h 745877"/>
                <a:gd name="connsiteX1108" fmla="*/ 314102 w 743295"/>
                <a:gd name="connsiteY1108" fmla="*/ 130484 h 745877"/>
                <a:gd name="connsiteX1109" fmla="*/ 314102 w 743295"/>
                <a:gd name="connsiteY1109" fmla="*/ 131099 h 745877"/>
                <a:gd name="connsiteX1110" fmla="*/ 312882 w 743295"/>
                <a:gd name="connsiteY1110" fmla="*/ 131099 h 745877"/>
                <a:gd name="connsiteX1111" fmla="*/ 312882 w 743295"/>
                <a:gd name="connsiteY1111" fmla="*/ 131713 h 745877"/>
                <a:gd name="connsiteX1112" fmla="*/ 311053 w 743295"/>
                <a:gd name="connsiteY1112" fmla="*/ 132327 h 745877"/>
                <a:gd name="connsiteX1113" fmla="*/ 311053 w 743295"/>
                <a:gd name="connsiteY1113" fmla="*/ 132941 h 745877"/>
                <a:gd name="connsiteX1114" fmla="*/ 310443 w 743295"/>
                <a:gd name="connsiteY1114" fmla="*/ 132941 h 745877"/>
                <a:gd name="connsiteX1115" fmla="*/ 310443 w 743295"/>
                <a:gd name="connsiteY1115" fmla="*/ 133555 h 745877"/>
                <a:gd name="connsiteX1116" fmla="*/ 309223 w 743295"/>
                <a:gd name="connsiteY1116" fmla="*/ 133555 h 745877"/>
                <a:gd name="connsiteX1117" fmla="*/ 309223 w 743295"/>
                <a:gd name="connsiteY1117" fmla="*/ 134783 h 745877"/>
                <a:gd name="connsiteX1118" fmla="*/ 308613 w 743295"/>
                <a:gd name="connsiteY1118" fmla="*/ 134783 h 745877"/>
                <a:gd name="connsiteX1119" fmla="*/ 308613 w 743295"/>
                <a:gd name="connsiteY1119" fmla="*/ 135397 h 745877"/>
                <a:gd name="connsiteX1120" fmla="*/ 308003 w 743295"/>
                <a:gd name="connsiteY1120" fmla="*/ 135397 h 745877"/>
                <a:gd name="connsiteX1121" fmla="*/ 308003 w 743295"/>
                <a:gd name="connsiteY1121" fmla="*/ 136011 h 745877"/>
                <a:gd name="connsiteX1122" fmla="*/ 307393 w 743295"/>
                <a:gd name="connsiteY1122" fmla="*/ 136011 h 745877"/>
                <a:gd name="connsiteX1123" fmla="*/ 307393 w 743295"/>
                <a:gd name="connsiteY1123" fmla="*/ 136625 h 745877"/>
                <a:gd name="connsiteX1124" fmla="*/ 306783 w 743295"/>
                <a:gd name="connsiteY1124" fmla="*/ 136625 h 745877"/>
                <a:gd name="connsiteX1125" fmla="*/ 306783 w 743295"/>
                <a:gd name="connsiteY1125" fmla="*/ 137239 h 745877"/>
                <a:gd name="connsiteX1126" fmla="*/ 305563 w 743295"/>
                <a:gd name="connsiteY1126" fmla="*/ 137239 h 745877"/>
                <a:gd name="connsiteX1127" fmla="*/ 305563 w 743295"/>
                <a:gd name="connsiteY1127" fmla="*/ 138467 h 745877"/>
                <a:gd name="connsiteX1128" fmla="*/ 304954 w 743295"/>
                <a:gd name="connsiteY1128" fmla="*/ 138467 h 745877"/>
                <a:gd name="connsiteX1129" fmla="*/ 304954 w 743295"/>
                <a:gd name="connsiteY1129" fmla="*/ 139081 h 745877"/>
                <a:gd name="connsiteX1130" fmla="*/ 304344 w 743295"/>
                <a:gd name="connsiteY1130" fmla="*/ 139081 h 745877"/>
                <a:gd name="connsiteX1131" fmla="*/ 303124 w 743295"/>
                <a:gd name="connsiteY1131" fmla="*/ 140309 h 745877"/>
                <a:gd name="connsiteX1132" fmla="*/ 303124 w 743295"/>
                <a:gd name="connsiteY1132" fmla="*/ 140923 h 745877"/>
                <a:gd name="connsiteX1133" fmla="*/ 301294 w 743295"/>
                <a:gd name="connsiteY1133" fmla="*/ 140923 h 745877"/>
                <a:gd name="connsiteX1134" fmla="*/ 301294 w 743295"/>
                <a:gd name="connsiteY1134" fmla="*/ 142152 h 745877"/>
                <a:gd name="connsiteX1135" fmla="*/ 300684 w 743295"/>
                <a:gd name="connsiteY1135" fmla="*/ 142152 h 745877"/>
                <a:gd name="connsiteX1136" fmla="*/ 300684 w 743295"/>
                <a:gd name="connsiteY1136" fmla="*/ 142766 h 745877"/>
                <a:gd name="connsiteX1137" fmla="*/ 300074 w 743295"/>
                <a:gd name="connsiteY1137" fmla="*/ 142766 h 745877"/>
                <a:gd name="connsiteX1138" fmla="*/ 300074 w 743295"/>
                <a:gd name="connsiteY1138" fmla="*/ 143380 h 745877"/>
                <a:gd name="connsiteX1139" fmla="*/ 298854 w 743295"/>
                <a:gd name="connsiteY1139" fmla="*/ 143380 h 745877"/>
                <a:gd name="connsiteX1140" fmla="*/ 298854 w 743295"/>
                <a:gd name="connsiteY1140" fmla="*/ 143994 h 745877"/>
                <a:gd name="connsiteX1141" fmla="*/ 284827 w 743295"/>
                <a:gd name="connsiteY1141" fmla="*/ 142766 h 745877"/>
                <a:gd name="connsiteX1142" fmla="*/ 284827 w 743295"/>
                <a:gd name="connsiteY1142" fmla="*/ 142152 h 745877"/>
                <a:gd name="connsiteX1143" fmla="*/ 284217 w 743295"/>
                <a:gd name="connsiteY1143" fmla="*/ 142152 h 745877"/>
                <a:gd name="connsiteX1144" fmla="*/ 284217 w 743295"/>
                <a:gd name="connsiteY1144" fmla="*/ 140923 h 745877"/>
                <a:gd name="connsiteX1145" fmla="*/ 281777 w 743295"/>
                <a:gd name="connsiteY1145" fmla="*/ 140923 h 745877"/>
                <a:gd name="connsiteX1146" fmla="*/ 281777 w 743295"/>
                <a:gd name="connsiteY1146" fmla="*/ 140309 h 745877"/>
                <a:gd name="connsiteX1147" fmla="*/ 277508 w 743295"/>
                <a:gd name="connsiteY1147" fmla="*/ 140309 h 745877"/>
                <a:gd name="connsiteX1148" fmla="*/ 277508 w 743295"/>
                <a:gd name="connsiteY1148" fmla="*/ 140923 h 745877"/>
                <a:gd name="connsiteX1149" fmla="*/ 276898 w 743295"/>
                <a:gd name="connsiteY1149" fmla="*/ 140923 h 745877"/>
                <a:gd name="connsiteX1150" fmla="*/ 276898 w 743295"/>
                <a:gd name="connsiteY1150" fmla="*/ 142152 h 745877"/>
                <a:gd name="connsiteX1151" fmla="*/ 275678 w 743295"/>
                <a:gd name="connsiteY1151" fmla="*/ 142152 h 745877"/>
                <a:gd name="connsiteX1152" fmla="*/ 275678 w 743295"/>
                <a:gd name="connsiteY1152" fmla="*/ 142766 h 745877"/>
                <a:gd name="connsiteX1153" fmla="*/ 273848 w 743295"/>
                <a:gd name="connsiteY1153" fmla="*/ 142766 h 745877"/>
                <a:gd name="connsiteX1154" fmla="*/ 273848 w 743295"/>
                <a:gd name="connsiteY1154" fmla="*/ 143994 h 745877"/>
                <a:gd name="connsiteX1155" fmla="*/ 273238 w 743295"/>
                <a:gd name="connsiteY1155" fmla="*/ 143994 h 745877"/>
                <a:gd name="connsiteX1156" fmla="*/ 273238 w 743295"/>
                <a:gd name="connsiteY1156" fmla="*/ 144608 h 745877"/>
                <a:gd name="connsiteX1157" fmla="*/ 271409 w 743295"/>
                <a:gd name="connsiteY1157" fmla="*/ 144608 h 745877"/>
                <a:gd name="connsiteX1158" fmla="*/ 270189 w 743295"/>
                <a:gd name="connsiteY1158" fmla="*/ 147678 h 745877"/>
                <a:gd name="connsiteX1159" fmla="*/ 269579 w 743295"/>
                <a:gd name="connsiteY1159" fmla="*/ 147678 h 745877"/>
                <a:gd name="connsiteX1160" fmla="*/ 269579 w 743295"/>
                <a:gd name="connsiteY1160" fmla="*/ 155047 h 745877"/>
                <a:gd name="connsiteX1161" fmla="*/ 273238 w 743295"/>
                <a:gd name="connsiteY1161" fmla="*/ 155047 h 745877"/>
                <a:gd name="connsiteX1162" fmla="*/ 273238 w 743295"/>
                <a:gd name="connsiteY1162" fmla="*/ 155661 h 745877"/>
                <a:gd name="connsiteX1163" fmla="*/ 273848 w 743295"/>
                <a:gd name="connsiteY1163" fmla="*/ 155661 h 745877"/>
                <a:gd name="connsiteX1164" fmla="*/ 273848 w 743295"/>
                <a:gd name="connsiteY1164" fmla="*/ 156275 h 745877"/>
                <a:gd name="connsiteX1165" fmla="*/ 274458 w 743295"/>
                <a:gd name="connsiteY1165" fmla="*/ 156275 h 745877"/>
                <a:gd name="connsiteX1166" fmla="*/ 274458 w 743295"/>
                <a:gd name="connsiteY1166" fmla="*/ 156889 h 745877"/>
                <a:gd name="connsiteX1167" fmla="*/ 277508 w 743295"/>
                <a:gd name="connsiteY1167" fmla="*/ 158731 h 745877"/>
                <a:gd name="connsiteX1168" fmla="*/ 277508 w 743295"/>
                <a:gd name="connsiteY1168" fmla="*/ 160573 h 745877"/>
                <a:gd name="connsiteX1169" fmla="*/ 278118 w 743295"/>
                <a:gd name="connsiteY1169" fmla="*/ 160573 h 745877"/>
                <a:gd name="connsiteX1170" fmla="*/ 278118 w 743295"/>
                <a:gd name="connsiteY1170" fmla="*/ 161801 h 745877"/>
                <a:gd name="connsiteX1171" fmla="*/ 281167 w 743295"/>
                <a:gd name="connsiteY1171" fmla="*/ 162415 h 745877"/>
                <a:gd name="connsiteX1172" fmla="*/ 281167 w 743295"/>
                <a:gd name="connsiteY1172" fmla="*/ 163029 h 745877"/>
                <a:gd name="connsiteX1173" fmla="*/ 281777 w 743295"/>
                <a:gd name="connsiteY1173" fmla="*/ 163029 h 745877"/>
                <a:gd name="connsiteX1174" fmla="*/ 281777 w 743295"/>
                <a:gd name="connsiteY1174" fmla="*/ 163643 h 745877"/>
                <a:gd name="connsiteX1175" fmla="*/ 282997 w 743295"/>
                <a:gd name="connsiteY1175" fmla="*/ 163643 h 745877"/>
                <a:gd name="connsiteX1176" fmla="*/ 282997 w 743295"/>
                <a:gd name="connsiteY1176" fmla="*/ 164257 h 745877"/>
                <a:gd name="connsiteX1177" fmla="*/ 283607 w 743295"/>
                <a:gd name="connsiteY1177" fmla="*/ 164257 h 745877"/>
                <a:gd name="connsiteX1178" fmla="*/ 283607 w 743295"/>
                <a:gd name="connsiteY1178" fmla="*/ 163643 h 745877"/>
                <a:gd name="connsiteX1179" fmla="*/ 287876 w 743295"/>
                <a:gd name="connsiteY1179" fmla="*/ 163643 h 745877"/>
                <a:gd name="connsiteX1180" fmla="*/ 287876 w 743295"/>
                <a:gd name="connsiteY1180" fmla="*/ 164257 h 745877"/>
                <a:gd name="connsiteX1181" fmla="*/ 288486 w 743295"/>
                <a:gd name="connsiteY1181" fmla="*/ 164257 h 745877"/>
                <a:gd name="connsiteX1182" fmla="*/ 288486 w 743295"/>
                <a:gd name="connsiteY1182" fmla="*/ 164872 h 745877"/>
                <a:gd name="connsiteX1183" fmla="*/ 289706 w 743295"/>
                <a:gd name="connsiteY1183" fmla="*/ 164872 h 745877"/>
                <a:gd name="connsiteX1184" fmla="*/ 289706 w 743295"/>
                <a:gd name="connsiteY1184" fmla="*/ 166714 h 745877"/>
                <a:gd name="connsiteX1185" fmla="*/ 289096 w 743295"/>
                <a:gd name="connsiteY1185" fmla="*/ 166714 h 745877"/>
                <a:gd name="connsiteX1186" fmla="*/ 289096 w 743295"/>
                <a:gd name="connsiteY1186" fmla="*/ 167328 h 745877"/>
                <a:gd name="connsiteX1187" fmla="*/ 286046 w 743295"/>
                <a:gd name="connsiteY1187" fmla="*/ 167328 h 745877"/>
                <a:gd name="connsiteX1188" fmla="*/ 286046 w 743295"/>
                <a:gd name="connsiteY1188" fmla="*/ 167942 h 745877"/>
                <a:gd name="connsiteX1189" fmla="*/ 283607 w 743295"/>
                <a:gd name="connsiteY1189" fmla="*/ 167942 h 745877"/>
                <a:gd name="connsiteX1190" fmla="*/ 284827 w 743295"/>
                <a:gd name="connsiteY1190" fmla="*/ 175924 h 745877"/>
                <a:gd name="connsiteX1191" fmla="*/ 286046 w 743295"/>
                <a:gd name="connsiteY1191" fmla="*/ 175924 h 745877"/>
                <a:gd name="connsiteX1192" fmla="*/ 286046 w 743295"/>
                <a:gd name="connsiteY1192" fmla="*/ 176539 h 745877"/>
                <a:gd name="connsiteX1193" fmla="*/ 287266 w 743295"/>
                <a:gd name="connsiteY1193" fmla="*/ 176539 h 745877"/>
                <a:gd name="connsiteX1194" fmla="*/ 287266 w 743295"/>
                <a:gd name="connsiteY1194" fmla="*/ 178381 h 745877"/>
                <a:gd name="connsiteX1195" fmla="*/ 287876 w 743295"/>
                <a:gd name="connsiteY1195" fmla="*/ 178381 h 745877"/>
                <a:gd name="connsiteX1196" fmla="*/ 287876 w 743295"/>
                <a:gd name="connsiteY1196" fmla="*/ 178995 h 745877"/>
                <a:gd name="connsiteX1197" fmla="*/ 289096 w 743295"/>
                <a:gd name="connsiteY1197" fmla="*/ 178995 h 745877"/>
                <a:gd name="connsiteX1198" fmla="*/ 289096 w 743295"/>
                <a:gd name="connsiteY1198" fmla="*/ 179609 h 745877"/>
                <a:gd name="connsiteX1199" fmla="*/ 296415 w 743295"/>
                <a:gd name="connsiteY1199" fmla="*/ 181451 h 745877"/>
                <a:gd name="connsiteX1200" fmla="*/ 296415 w 743295"/>
                <a:gd name="connsiteY1200" fmla="*/ 180223 h 745877"/>
                <a:gd name="connsiteX1201" fmla="*/ 297635 w 743295"/>
                <a:gd name="connsiteY1201" fmla="*/ 181451 h 745877"/>
                <a:gd name="connsiteX1202" fmla="*/ 297635 w 743295"/>
                <a:gd name="connsiteY1202" fmla="*/ 180223 h 745877"/>
                <a:gd name="connsiteX1203" fmla="*/ 299464 w 743295"/>
                <a:gd name="connsiteY1203" fmla="*/ 180223 h 745877"/>
                <a:gd name="connsiteX1204" fmla="*/ 299464 w 743295"/>
                <a:gd name="connsiteY1204" fmla="*/ 179609 h 745877"/>
                <a:gd name="connsiteX1205" fmla="*/ 300074 w 743295"/>
                <a:gd name="connsiteY1205" fmla="*/ 179609 h 745877"/>
                <a:gd name="connsiteX1206" fmla="*/ 300074 w 743295"/>
                <a:gd name="connsiteY1206" fmla="*/ 177767 h 745877"/>
                <a:gd name="connsiteX1207" fmla="*/ 299464 w 743295"/>
                <a:gd name="connsiteY1207" fmla="*/ 177767 h 745877"/>
                <a:gd name="connsiteX1208" fmla="*/ 299464 w 743295"/>
                <a:gd name="connsiteY1208" fmla="*/ 175924 h 745877"/>
                <a:gd name="connsiteX1209" fmla="*/ 298854 w 743295"/>
                <a:gd name="connsiteY1209" fmla="*/ 175924 h 745877"/>
                <a:gd name="connsiteX1210" fmla="*/ 298854 w 743295"/>
                <a:gd name="connsiteY1210" fmla="*/ 172240 h 745877"/>
                <a:gd name="connsiteX1211" fmla="*/ 299464 w 743295"/>
                <a:gd name="connsiteY1211" fmla="*/ 172240 h 745877"/>
                <a:gd name="connsiteX1212" fmla="*/ 299464 w 743295"/>
                <a:gd name="connsiteY1212" fmla="*/ 174082 h 745877"/>
                <a:gd name="connsiteX1213" fmla="*/ 300074 w 743295"/>
                <a:gd name="connsiteY1213" fmla="*/ 174082 h 745877"/>
                <a:gd name="connsiteX1214" fmla="*/ 300074 w 743295"/>
                <a:gd name="connsiteY1214" fmla="*/ 174696 h 745877"/>
                <a:gd name="connsiteX1215" fmla="*/ 300684 w 743295"/>
                <a:gd name="connsiteY1215" fmla="*/ 174696 h 745877"/>
                <a:gd name="connsiteX1216" fmla="*/ 300684 w 743295"/>
                <a:gd name="connsiteY1216" fmla="*/ 175924 h 745877"/>
                <a:gd name="connsiteX1217" fmla="*/ 301294 w 743295"/>
                <a:gd name="connsiteY1217" fmla="*/ 175924 h 745877"/>
                <a:gd name="connsiteX1218" fmla="*/ 301294 w 743295"/>
                <a:gd name="connsiteY1218" fmla="*/ 176539 h 745877"/>
                <a:gd name="connsiteX1219" fmla="*/ 302514 w 743295"/>
                <a:gd name="connsiteY1219" fmla="*/ 176539 h 745877"/>
                <a:gd name="connsiteX1220" fmla="*/ 302514 w 743295"/>
                <a:gd name="connsiteY1220" fmla="*/ 177767 h 745877"/>
                <a:gd name="connsiteX1221" fmla="*/ 303124 w 743295"/>
                <a:gd name="connsiteY1221" fmla="*/ 177767 h 745877"/>
                <a:gd name="connsiteX1222" fmla="*/ 303124 w 743295"/>
                <a:gd name="connsiteY1222" fmla="*/ 178381 h 745877"/>
                <a:gd name="connsiteX1223" fmla="*/ 303734 w 743295"/>
                <a:gd name="connsiteY1223" fmla="*/ 178381 h 745877"/>
                <a:gd name="connsiteX1224" fmla="*/ 303734 w 743295"/>
                <a:gd name="connsiteY1224" fmla="*/ 178995 h 745877"/>
                <a:gd name="connsiteX1225" fmla="*/ 304344 w 743295"/>
                <a:gd name="connsiteY1225" fmla="*/ 178995 h 745877"/>
                <a:gd name="connsiteX1226" fmla="*/ 304344 w 743295"/>
                <a:gd name="connsiteY1226" fmla="*/ 179609 h 745877"/>
                <a:gd name="connsiteX1227" fmla="*/ 304954 w 743295"/>
                <a:gd name="connsiteY1227" fmla="*/ 179609 h 745877"/>
                <a:gd name="connsiteX1228" fmla="*/ 304954 w 743295"/>
                <a:gd name="connsiteY1228" fmla="*/ 180223 h 745877"/>
                <a:gd name="connsiteX1229" fmla="*/ 312272 w 743295"/>
                <a:gd name="connsiteY1229" fmla="*/ 180223 h 745877"/>
                <a:gd name="connsiteX1230" fmla="*/ 312272 w 743295"/>
                <a:gd name="connsiteY1230" fmla="*/ 179609 h 745877"/>
                <a:gd name="connsiteX1231" fmla="*/ 312882 w 743295"/>
                <a:gd name="connsiteY1231" fmla="*/ 179609 h 745877"/>
                <a:gd name="connsiteX1232" fmla="*/ 312882 w 743295"/>
                <a:gd name="connsiteY1232" fmla="*/ 180223 h 745877"/>
                <a:gd name="connsiteX1233" fmla="*/ 315322 w 743295"/>
                <a:gd name="connsiteY1233" fmla="*/ 180223 h 745877"/>
                <a:gd name="connsiteX1234" fmla="*/ 315322 w 743295"/>
                <a:gd name="connsiteY1234" fmla="*/ 181451 h 745877"/>
                <a:gd name="connsiteX1235" fmla="*/ 315932 w 743295"/>
                <a:gd name="connsiteY1235" fmla="*/ 181451 h 745877"/>
                <a:gd name="connsiteX1236" fmla="*/ 315932 w 743295"/>
                <a:gd name="connsiteY1236" fmla="*/ 183293 h 745877"/>
                <a:gd name="connsiteX1237" fmla="*/ 320811 w 743295"/>
                <a:gd name="connsiteY1237" fmla="*/ 183293 h 745877"/>
                <a:gd name="connsiteX1238" fmla="*/ 320811 w 743295"/>
                <a:gd name="connsiteY1238" fmla="*/ 183907 h 745877"/>
                <a:gd name="connsiteX1239" fmla="*/ 322031 w 743295"/>
                <a:gd name="connsiteY1239" fmla="*/ 183907 h 745877"/>
                <a:gd name="connsiteX1240" fmla="*/ 323251 w 743295"/>
                <a:gd name="connsiteY1240" fmla="*/ 185749 h 745877"/>
                <a:gd name="connsiteX1241" fmla="*/ 323251 w 743295"/>
                <a:gd name="connsiteY1241" fmla="*/ 186977 h 745877"/>
                <a:gd name="connsiteX1242" fmla="*/ 323861 w 743295"/>
                <a:gd name="connsiteY1242" fmla="*/ 186977 h 745877"/>
                <a:gd name="connsiteX1243" fmla="*/ 323861 w 743295"/>
                <a:gd name="connsiteY1243" fmla="*/ 187592 h 745877"/>
                <a:gd name="connsiteX1244" fmla="*/ 324471 w 743295"/>
                <a:gd name="connsiteY1244" fmla="*/ 187592 h 745877"/>
                <a:gd name="connsiteX1245" fmla="*/ 324471 w 743295"/>
                <a:gd name="connsiteY1245" fmla="*/ 189434 h 745877"/>
                <a:gd name="connsiteX1246" fmla="*/ 325080 w 743295"/>
                <a:gd name="connsiteY1246" fmla="*/ 189434 h 745877"/>
                <a:gd name="connsiteX1247" fmla="*/ 325080 w 743295"/>
                <a:gd name="connsiteY1247" fmla="*/ 190048 h 745877"/>
                <a:gd name="connsiteX1248" fmla="*/ 326910 w 743295"/>
                <a:gd name="connsiteY1248" fmla="*/ 190048 h 745877"/>
                <a:gd name="connsiteX1249" fmla="*/ 326910 w 743295"/>
                <a:gd name="connsiteY1249" fmla="*/ 190662 h 745877"/>
                <a:gd name="connsiteX1250" fmla="*/ 328130 w 743295"/>
                <a:gd name="connsiteY1250" fmla="*/ 190662 h 745877"/>
                <a:gd name="connsiteX1251" fmla="*/ 328130 w 743295"/>
                <a:gd name="connsiteY1251" fmla="*/ 191276 h 745877"/>
                <a:gd name="connsiteX1252" fmla="*/ 329960 w 743295"/>
                <a:gd name="connsiteY1252" fmla="*/ 191276 h 745877"/>
                <a:gd name="connsiteX1253" fmla="*/ 329960 w 743295"/>
                <a:gd name="connsiteY1253" fmla="*/ 191890 h 745877"/>
                <a:gd name="connsiteX1254" fmla="*/ 330570 w 743295"/>
                <a:gd name="connsiteY1254" fmla="*/ 191890 h 745877"/>
                <a:gd name="connsiteX1255" fmla="*/ 330570 w 743295"/>
                <a:gd name="connsiteY1255" fmla="*/ 193118 h 745877"/>
                <a:gd name="connsiteX1256" fmla="*/ 334229 w 743295"/>
                <a:gd name="connsiteY1256" fmla="*/ 193732 h 745877"/>
                <a:gd name="connsiteX1257" fmla="*/ 334229 w 743295"/>
                <a:gd name="connsiteY1257" fmla="*/ 194346 h 745877"/>
                <a:gd name="connsiteX1258" fmla="*/ 334839 w 743295"/>
                <a:gd name="connsiteY1258" fmla="*/ 194346 h 745877"/>
                <a:gd name="connsiteX1259" fmla="*/ 334839 w 743295"/>
                <a:gd name="connsiteY1259" fmla="*/ 195574 h 745877"/>
                <a:gd name="connsiteX1260" fmla="*/ 335449 w 743295"/>
                <a:gd name="connsiteY1260" fmla="*/ 195574 h 745877"/>
                <a:gd name="connsiteX1261" fmla="*/ 335449 w 743295"/>
                <a:gd name="connsiteY1261" fmla="*/ 196188 h 745877"/>
                <a:gd name="connsiteX1262" fmla="*/ 336059 w 743295"/>
                <a:gd name="connsiteY1262" fmla="*/ 196188 h 745877"/>
                <a:gd name="connsiteX1263" fmla="*/ 336059 w 743295"/>
                <a:gd name="connsiteY1263" fmla="*/ 198644 h 745877"/>
                <a:gd name="connsiteX1264" fmla="*/ 336669 w 743295"/>
                <a:gd name="connsiteY1264" fmla="*/ 198644 h 745877"/>
                <a:gd name="connsiteX1265" fmla="*/ 335449 w 743295"/>
                <a:gd name="connsiteY1265" fmla="*/ 199259 h 745877"/>
                <a:gd name="connsiteX1266" fmla="*/ 335449 w 743295"/>
                <a:gd name="connsiteY1266" fmla="*/ 199873 h 745877"/>
                <a:gd name="connsiteX1267" fmla="*/ 334229 w 743295"/>
                <a:gd name="connsiteY1267" fmla="*/ 199873 h 745877"/>
                <a:gd name="connsiteX1268" fmla="*/ 334229 w 743295"/>
                <a:gd name="connsiteY1268" fmla="*/ 201101 h 745877"/>
                <a:gd name="connsiteX1269" fmla="*/ 333619 w 743295"/>
                <a:gd name="connsiteY1269" fmla="*/ 201101 h 745877"/>
                <a:gd name="connsiteX1270" fmla="*/ 333619 w 743295"/>
                <a:gd name="connsiteY1270" fmla="*/ 201715 h 745877"/>
                <a:gd name="connsiteX1271" fmla="*/ 331789 w 743295"/>
                <a:gd name="connsiteY1271" fmla="*/ 201715 h 745877"/>
                <a:gd name="connsiteX1272" fmla="*/ 331789 w 743295"/>
                <a:gd name="connsiteY1272" fmla="*/ 202329 h 745877"/>
                <a:gd name="connsiteX1273" fmla="*/ 331180 w 743295"/>
                <a:gd name="connsiteY1273" fmla="*/ 202329 h 745877"/>
                <a:gd name="connsiteX1274" fmla="*/ 331180 w 743295"/>
                <a:gd name="connsiteY1274" fmla="*/ 202943 h 745877"/>
                <a:gd name="connsiteX1275" fmla="*/ 328740 w 743295"/>
                <a:gd name="connsiteY1275" fmla="*/ 202943 h 745877"/>
                <a:gd name="connsiteX1276" fmla="*/ 328740 w 743295"/>
                <a:gd name="connsiteY1276" fmla="*/ 202329 h 745877"/>
                <a:gd name="connsiteX1277" fmla="*/ 328130 w 743295"/>
                <a:gd name="connsiteY1277" fmla="*/ 202329 h 745877"/>
                <a:gd name="connsiteX1278" fmla="*/ 328130 w 743295"/>
                <a:gd name="connsiteY1278" fmla="*/ 199873 h 745877"/>
                <a:gd name="connsiteX1279" fmla="*/ 327520 w 743295"/>
                <a:gd name="connsiteY1279" fmla="*/ 199873 h 745877"/>
                <a:gd name="connsiteX1280" fmla="*/ 327520 w 743295"/>
                <a:gd name="connsiteY1280" fmla="*/ 199259 h 745877"/>
                <a:gd name="connsiteX1281" fmla="*/ 326910 w 743295"/>
                <a:gd name="connsiteY1281" fmla="*/ 199259 h 745877"/>
                <a:gd name="connsiteX1282" fmla="*/ 326910 w 743295"/>
                <a:gd name="connsiteY1282" fmla="*/ 198644 h 745877"/>
                <a:gd name="connsiteX1283" fmla="*/ 326300 w 743295"/>
                <a:gd name="connsiteY1283" fmla="*/ 198644 h 745877"/>
                <a:gd name="connsiteX1284" fmla="*/ 326300 w 743295"/>
                <a:gd name="connsiteY1284" fmla="*/ 198030 h 745877"/>
                <a:gd name="connsiteX1285" fmla="*/ 323861 w 743295"/>
                <a:gd name="connsiteY1285" fmla="*/ 197416 h 745877"/>
                <a:gd name="connsiteX1286" fmla="*/ 323861 w 743295"/>
                <a:gd name="connsiteY1286" fmla="*/ 196188 h 745877"/>
                <a:gd name="connsiteX1287" fmla="*/ 320811 w 743295"/>
                <a:gd name="connsiteY1287" fmla="*/ 193732 h 745877"/>
                <a:gd name="connsiteX1288" fmla="*/ 320201 w 743295"/>
                <a:gd name="connsiteY1288" fmla="*/ 193732 h 745877"/>
                <a:gd name="connsiteX1289" fmla="*/ 320201 w 743295"/>
                <a:gd name="connsiteY1289" fmla="*/ 193118 h 745877"/>
                <a:gd name="connsiteX1290" fmla="*/ 318371 w 743295"/>
                <a:gd name="connsiteY1290" fmla="*/ 191890 h 745877"/>
                <a:gd name="connsiteX1291" fmla="*/ 318371 w 743295"/>
                <a:gd name="connsiteY1291" fmla="*/ 191276 h 745877"/>
                <a:gd name="connsiteX1292" fmla="*/ 317152 w 743295"/>
                <a:gd name="connsiteY1292" fmla="*/ 191276 h 745877"/>
                <a:gd name="connsiteX1293" fmla="*/ 317152 w 743295"/>
                <a:gd name="connsiteY1293" fmla="*/ 190662 h 745877"/>
                <a:gd name="connsiteX1294" fmla="*/ 316542 w 743295"/>
                <a:gd name="connsiteY1294" fmla="*/ 190662 h 745877"/>
                <a:gd name="connsiteX1295" fmla="*/ 316542 w 743295"/>
                <a:gd name="connsiteY1295" fmla="*/ 190048 h 745877"/>
                <a:gd name="connsiteX1296" fmla="*/ 315932 w 743295"/>
                <a:gd name="connsiteY1296" fmla="*/ 190048 h 745877"/>
                <a:gd name="connsiteX1297" fmla="*/ 315932 w 743295"/>
                <a:gd name="connsiteY1297" fmla="*/ 189434 h 745877"/>
                <a:gd name="connsiteX1298" fmla="*/ 315322 w 743295"/>
                <a:gd name="connsiteY1298" fmla="*/ 189434 h 745877"/>
                <a:gd name="connsiteX1299" fmla="*/ 315322 w 743295"/>
                <a:gd name="connsiteY1299" fmla="*/ 188206 h 745877"/>
                <a:gd name="connsiteX1300" fmla="*/ 314712 w 743295"/>
                <a:gd name="connsiteY1300" fmla="*/ 188206 h 745877"/>
                <a:gd name="connsiteX1301" fmla="*/ 314712 w 743295"/>
                <a:gd name="connsiteY1301" fmla="*/ 187592 h 745877"/>
                <a:gd name="connsiteX1302" fmla="*/ 310443 w 743295"/>
                <a:gd name="connsiteY1302" fmla="*/ 187592 h 745877"/>
                <a:gd name="connsiteX1303" fmla="*/ 310443 w 743295"/>
                <a:gd name="connsiteY1303" fmla="*/ 188206 h 745877"/>
                <a:gd name="connsiteX1304" fmla="*/ 303124 w 743295"/>
                <a:gd name="connsiteY1304" fmla="*/ 188206 h 745877"/>
                <a:gd name="connsiteX1305" fmla="*/ 303124 w 743295"/>
                <a:gd name="connsiteY1305" fmla="*/ 187592 h 745877"/>
                <a:gd name="connsiteX1306" fmla="*/ 302514 w 743295"/>
                <a:gd name="connsiteY1306" fmla="*/ 187592 h 745877"/>
                <a:gd name="connsiteX1307" fmla="*/ 302514 w 743295"/>
                <a:gd name="connsiteY1307" fmla="*/ 186977 h 745877"/>
                <a:gd name="connsiteX1308" fmla="*/ 300684 w 743295"/>
                <a:gd name="connsiteY1308" fmla="*/ 186977 h 745877"/>
                <a:gd name="connsiteX1309" fmla="*/ 300684 w 743295"/>
                <a:gd name="connsiteY1309" fmla="*/ 186363 h 745877"/>
                <a:gd name="connsiteX1310" fmla="*/ 297635 w 743295"/>
                <a:gd name="connsiteY1310" fmla="*/ 183907 h 745877"/>
                <a:gd name="connsiteX1311" fmla="*/ 295805 w 743295"/>
                <a:gd name="connsiteY1311" fmla="*/ 183907 h 745877"/>
                <a:gd name="connsiteX1312" fmla="*/ 295805 w 743295"/>
                <a:gd name="connsiteY1312" fmla="*/ 183293 h 745877"/>
                <a:gd name="connsiteX1313" fmla="*/ 292146 w 743295"/>
                <a:gd name="connsiteY1313" fmla="*/ 183293 h 745877"/>
                <a:gd name="connsiteX1314" fmla="*/ 292146 w 743295"/>
                <a:gd name="connsiteY1314" fmla="*/ 183907 h 745877"/>
                <a:gd name="connsiteX1315" fmla="*/ 290926 w 743295"/>
                <a:gd name="connsiteY1315" fmla="*/ 183907 h 745877"/>
                <a:gd name="connsiteX1316" fmla="*/ 290926 w 743295"/>
                <a:gd name="connsiteY1316" fmla="*/ 183293 h 745877"/>
                <a:gd name="connsiteX1317" fmla="*/ 287876 w 743295"/>
                <a:gd name="connsiteY1317" fmla="*/ 183293 h 745877"/>
                <a:gd name="connsiteX1318" fmla="*/ 287876 w 743295"/>
                <a:gd name="connsiteY1318" fmla="*/ 183907 h 745877"/>
                <a:gd name="connsiteX1319" fmla="*/ 286046 w 743295"/>
                <a:gd name="connsiteY1319" fmla="*/ 183907 h 745877"/>
                <a:gd name="connsiteX1320" fmla="*/ 286046 w 743295"/>
                <a:gd name="connsiteY1320" fmla="*/ 184521 h 745877"/>
                <a:gd name="connsiteX1321" fmla="*/ 285437 w 743295"/>
                <a:gd name="connsiteY1321" fmla="*/ 184521 h 745877"/>
                <a:gd name="connsiteX1322" fmla="*/ 285437 w 743295"/>
                <a:gd name="connsiteY1322" fmla="*/ 185749 h 745877"/>
                <a:gd name="connsiteX1323" fmla="*/ 284827 w 743295"/>
                <a:gd name="connsiteY1323" fmla="*/ 185749 h 745877"/>
                <a:gd name="connsiteX1324" fmla="*/ 284827 w 743295"/>
                <a:gd name="connsiteY1324" fmla="*/ 186363 h 745877"/>
                <a:gd name="connsiteX1325" fmla="*/ 284217 w 743295"/>
                <a:gd name="connsiteY1325" fmla="*/ 186363 h 745877"/>
                <a:gd name="connsiteX1326" fmla="*/ 280557 w 743295"/>
                <a:gd name="connsiteY1326" fmla="*/ 187592 h 745877"/>
                <a:gd name="connsiteX1327" fmla="*/ 280557 w 743295"/>
                <a:gd name="connsiteY1327" fmla="*/ 186977 h 745877"/>
                <a:gd name="connsiteX1328" fmla="*/ 279337 w 743295"/>
                <a:gd name="connsiteY1328" fmla="*/ 186977 h 745877"/>
                <a:gd name="connsiteX1329" fmla="*/ 279337 w 743295"/>
                <a:gd name="connsiteY1329" fmla="*/ 190048 h 745877"/>
                <a:gd name="connsiteX1330" fmla="*/ 278118 w 743295"/>
                <a:gd name="connsiteY1330" fmla="*/ 190048 h 745877"/>
                <a:gd name="connsiteX1331" fmla="*/ 278118 w 743295"/>
                <a:gd name="connsiteY1331" fmla="*/ 189434 h 745877"/>
                <a:gd name="connsiteX1332" fmla="*/ 277508 w 743295"/>
                <a:gd name="connsiteY1332" fmla="*/ 189434 h 745877"/>
                <a:gd name="connsiteX1333" fmla="*/ 277508 w 743295"/>
                <a:gd name="connsiteY1333" fmla="*/ 190662 h 745877"/>
                <a:gd name="connsiteX1334" fmla="*/ 276898 w 743295"/>
                <a:gd name="connsiteY1334" fmla="*/ 190662 h 745877"/>
                <a:gd name="connsiteX1335" fmla="*/ 276898 w 743295"/>
                <a:gd name="connsiteY1335" fmla="*/ 194960 h 745877"/>
                <a:gd name="connsiteX1336" fmla="*/ 277508 w 743295"/>
                <a:gd name="connsiteY1336" fmla="*/ 194960 h 745877"/>
                <a:gd name="connsiteX1337" fmla="*/ 277508 w 743295"/>
                <a:gd name="connsiteY1337" fmla="*/ 195574 h 745877"/>
                <a:gd name="connsiteX1338" fmla="*/ 278118 w 743295"/>
                <a:gd name="connsiteY1338" fmla="*/ 195574 h 745877"/>
                <a:gd name="connsiteX1339" fmla="*/ 278118 w 743295"/>
                <a:gd name="connsiteY1339" fmla="*/ 197416 h 745877"/>
                <a:gd name="connsiteX1340" fmla="*/ 279337 w 743295"/>
                <a:gd name="connsiteY1340" fmla="*/ 197416 h 745877"/>
                <a:gd name="connsiteX1341" fmla="*/ 279337 w 743295"/>
                <a:gd name="connsiteY1341" fmla="*/ 198030 h 745877"/>
                <a:gd name="connsiteX1342" fmla="*/ 280557 w 743295"/>
                <a:gd name="connsiteY1342" fmla="*/ 198030 h 745877"/>
                <a:gd name="connsiteX1343" fmla="*/ 280557 w 743295"/>
                <a:gd name="connsiteY1343" fmla="*/ 199259 h 745877"/>
                <a:gd name="connsiteX1344" fmla="*/ 281167 w 743295"/>
                <a:gd name="connsiteY1344" fmla="*/ 199259 h 745877"/>
                <a:gd name="connsiteX1345" fmla="*/ 281167 w 743295"/>
                <a:gd name="connsiteY1345" fmla="*/ 199873 h 745877"/>
                <a:gd name="connsiteX1346" fmla="*/ 281777 w 743295"/>
                <a:gd name="connsiteY1346" fmla="*/ 199873 h 745877"/>
                <a:gd name="connsiteX1347" fmla="*/ 281777 w 743295"/>
                <a:gd name="connsiteY1347" fmla="*/ 199259 h 745877"/>
                <a:gd name="connsiteX1348" fmla="*/ 282997 w 743295"/>
                <a:gd name="connsiteY1348" fmla="*/ 199259 h 745877"/>
                <a:gd name="connsiteX1349" fmla="*/ 282997 w 743295"/>
                <a:gd name="connsiteY1349" fmla="*/ 201101 h 745877"/>
                <a:gd name="connsiteX1350" fmla="*/ 283607 w 743295"/>
                <a:gd name="connsiteY1350" fmla="*/ 201101 h 745877"/>
                <a:gd name="connsiteX1351" fmla="*/ 283607 w 743295"/>
                <a:gd name="connsiteY1351" fmla="*/ 199259 h 745877"/>
                <a:gd name="connsiteX1352" fmla="*/ 284217 w 743295"/>
                <a:gd name="connsiteY1352" fmla="*/ 202329 h 745877"/>
                <a:gd name="connsiteX1353" fmla="*/ 284827 w 743295"/>
                <a:gd name="connsiteY1353" fmla="*/ 202329 h 745877"/>
                <a:gd name="connsiteX1354" fmla="*/ 284827 w 743295"/>
                <a:gd name="connsiteY1354" fmla="*/ 202943 h 745877"/>
                <a:gd name="connsiteX1355" fmla="*/ 285437 w 743295"/>
                <a:gd name="connsiteY1355" fmla="*/ 202943 h 745877"/>
                <a:gd name="connsiteX1356" fmla="*/ 285437 w 743295"/>
                <a:gd name="connsiteY1356" fmla="*/ 203557 h 745877"/>
                <a:gd name="connsiteX1357" fmla="*/ 287876 w 743295"/>
                <a:gd name="connsiteY1357" fmla="*/ 203557 h 745877"/>
                <a:gd name="connsiteX1358" fmla="*/ 287876 w 743295"/>
                <a:gd name="connsiteY1358" fmla="*/ 202943 h 745877"/>
                <a:gd name="connsiteX1359" fmla="*/ 289096 w 743295"/>
                <a:gd name="connsiteY1359" fmla="*/ 202943 h 745877"/>
                <a:gd name="connsiteX1360" fmla="*/ 289096 w 743295"/>
                <a:gd name="connsiteY1360" fmla="*/ 203557 h 745877"/>
                <a:gd name="connsiteX1361" fmla="*/ 291536 w 743295"/>
                <a:gd name="connsiteY1361" fmla="*/ 203557 h 745877"/>
                <a:gd name="connsiteX1362" fmla="*/ 291536 w 743295"/>
                <a:gd name="connsiteY1362" fmla="*/ 204171 h 745877"/>
                <a:gd name="connsiteX1363" fmla="*/ 295805 w 743295"/>
                <a:gd name="connsiteY1363" fmla="*/ 204171 h 745877"/>
                <a:gd name="connsiteX1364" fmla="*/ 295805 w 743295"/>
                <a:gd name="connsiteY1364" fmla="*/ 205399 h 745877"/>
                <a:gd name="connsiteX1365" fmla="*/ 297635 w 743295"/>
                <a:gd name="connsiteY1365" fmla="*/ 205399 h 745877"/>
                <a:gd name="connsiteX1366" fmla="*/ 297635 w 743295"/>
                <a:gd name="connsiteY1366" fmla="*/ 206013 h 745877"/>
                <a:gd name="connsiteX1367" fmla="*/ 299464 w 743295"/>
                <a:gd name="connsiteY1367" fmla="*/ 206013 h 745877"/>
                <a:gd name="connsiteX1368" fmla="*/ 299464 w 743295"/>
                <a:gd name="connsiteY1368" fmla="*/ 206627 h 745877"/>
                <a:gd name="connsiteX1369" fmla="*/ 303734 w 743295"/>
                <a:gd name="connsiteY1369" fmla="*/ 207241 h 745877"/>
                <a:gd name="connsiteX1370" fmla="*/ 303734 w 743295"/>
                <a:gd name="connsiteY1370" fmla="*/ 207855 h 745877"/>
                <a:gd name="connsiteX1371" fmla="*/ 304344 w 743295"/>
                <a:gd name="connsiteY1371" fmla="*/ 207855 h 745877"/>
                <a:gd name="connsiteX1372" fmla="*/ 304344 w 743295"/>
                <a:gd name="connsiteY1372" fmla="*/ 209697 h 745877"/>
                <a:gd name="connsiteX1373" fmla="*/ 303734 w 743295"/>
                <a:gd name="connsiteY1373" fmla="*/ 209697 h 745877"/>
                <a:gd name="connsiteX1374" fmla="*/ 303734 w 743295"/>
                <a:gd name="connsiteY1374" fmla="*/ 210926 h 745877"/>
                <a:gd name="connsiteX1375" fmla="*/ 304344 w 743295"/>
                <a:gd name="connsiteY1375" fmla="*/ 210926 h 745877"/>
                <a:gd name="connsiteX1376" fmla="*/ 304344 w 743295"/>
                <a:gd name="connsiteY1376" fmla="*/ 212768 h 745877"/>
                <a:gd name="connsiteX1377" fmla="*/ 305563 w 743295"/>
                <a:gd name="connsiteY1377" fmla="*/ 212768 h 745877"/>
                <a:gd name="connsiteX1378" fmla="*/ 305563 w 743295"/>
                <a:gd name="connsiteY1378" fmla="*/ 213382 h 745877"/>
                <a:gd name="connsiteX1379" fmla="*/ 306783 w 743295"/>
                <a:gd name="connsiteY1379" fmla="*/ 213382 h 745877"/>
                <a:gd name="connsiteX1380" fmla="*/ 306783 w 743295"/>
                <a:gd name="connsiteY1380" fmla="*/ 213996 h 745877"/>
                <a:gd name="connsiteX1381" fmla="*/ 307393 w 743295"/>
                <a:gd name="connsiteY1381" fmla="*/ 213996 h 745877"/>
                <a:gd name="connsiteX1382" fmla="*/ 307393 w 743295"/>
                <a:gd name="connsiteY1382" fmla="*/ 214610 h 745877"/>
                <a:gd name="connsiteX1383" fmla="*/ 306783 w 743295"/>
                <a:gd name="connsiteY1383" fmla="*/ 214610 h 745877"/>
                <a:gd name="connsiteX1384" fmla="*/ 306783 w 743295"/>
                <a:gd name="connsiteY1384" fmla="*/ 215224 h 745877"/>
                <a:gd name="connsiteX1385" fmla="*/ 304954 w 743295"/>
                <a:gd name="connsiteY1385" fmla="*/ 215224 h 745877"/>
                <a:gd name="connsiteX1386" fmla="*/ 304954 w 743295"/>
                <a:gd name="connsiteY1386" fmla="*/ 215838 h 745877"/>
                <a:gd name="connsiteX1387" fmla="*/ 305563 w 743295"/>
                <a:gd name="connsiteY1387" fmla="*/ 215838 h 745877"/>
                <a:gd name="connsiteX1388" fmla="*/ 305563 w 743295"/>
                <a:gd name="connsiteY1388" fmla="*/ 217066 h 745877"/>
                <a:gd name="connsiteX1389" fmla="*/ 306783 w 743295"/>
                <a:gd name="connsiteY1389" fmla="*/ 217066 h 745877"/>
                <a:gd name="connsiteX1390" fmla="*/ 306783 w 743295"/>
                <a:gd name="connsiteY1390" fmla="*/ 215838 h 745877"/>
                <a:gd name="connsiteX1391" fmla="*/ 308613 w 743295"/>
                <a:gd name="connsiteY1391" fmla="*/ 215838 h 745877"/>
                <a:gd name="connsiteX1392" fmla="*/ 309223 w 743295"/>
                <a:gd name="connsiteY1392" fmla="*/ 218294 h 745877"/>
                <a:gd name="connsiteX1393" fmla="*/ 308613 w 743295"/>
                <a:gd name="connsiteY1393" fmla="*/ 218294 h 745877"/>
                <a:gd name="connsiteX1394" fmla="*/ 308613 w 743295"/>
                <a:gd name="connsiteY1394" fmla="*/ 220750 h 745877"/>
                <a:gd name="connsiteX1395" fmla="*/ 307393 w 743295"/>
                <a:gd name="connsiteY1395" fmla="*/ 220750 h 745877"/>
                <a:gd name="connsiteX1396" fmla="*/ 307393 w 743295"/>
                <a:gd name="connsiteY1396" fmla="*/ 222593 h 745877"/>
                <a:gd name="connsiteX1397" fmla="*/ 308003 w 743295"/>
                <a:gd name="connsiteY1397" fmla="*/ 222593 h 745877"/>
                <a:gd name="connsiteX1398" fmla="*/ 308003 w 743295"/>
                <a:gd name="connsiteY1398" fmla="*/ 223207 h 745877"/>
                <a:gd name="connsiteX1399" fmla="*/ 307393 w 743295"/>
                <a:gd name="connsiteY1399" fmla="*/ 223207 h 745877"/>
                <a:gd name="connsiteX1400" fmla="*/ 307393 w 743295"/>
                <a:gd name="connsiteY1400" fmla="*/ 224435 h 745877"/>
                <a:gd name="connsiteX1401" fmla="*/ 305563 w 743295"/>
                <a:gd name="connsiteY1401" fmla="*/ 224435 h 745877"/>
                <a:gd name="connsiteX1402" fmla="*/ 305563 w 743295"/>
                <a:gd name="connsiteY1402" fmla="*/ 225049 h 745877"/>
                <a:gd name="connsiteX1403" fmla="*/ 308003 w 743295"/>
                <a:gd name="connsiteY1403" fmla="*/ 225049 h 745877"/>
                <a:gd name="connsiteX1404" fmla="*/ 308003 w 743295"/>
                <a:gd name="connsiteY1404" fmla="*/ 225663 h 745877"/>
                <a:gd name="connsiteX1405" fmla="*/ 307393 w 743295"/>
                <a:gd name="connsiteY1405" fmla="*/ 225663 h 745877"/>
                <a:gd name="connsiteX1406" fmla="*/ 307393 w 743295"/>
                <a:gd name="connsiteY1406" fmla="*/ 226277 h 745877"/>
                <a:gd name="connsiteX1407" fmla="*/ 304954 w 743295"/>
                <a:gd name="connsiteY1407" fmla="*/ 226277 h 745877"/>
                <a:gd name="connsiteX1408" fmla="*/ 304954 w 743295"/>
                <a:gd name="connsiteY1408" fmla="*/ 226891 h 745877"/>
                <a:gd name="connsiteX1409" fmla="*/ 304344 w 743295"/>
                <a:gd name="connsiteY1409" fmla="*/ 226891 h 745877"/>
                <a:gd name="connsiteX1410" fmla="*/ 304344 w 743295"/>
                <a:gd name="connsiteY1410" fmla="*/ 227505 h 745877"/>
                <a:gd name="connsiteX1411" fmla="*/ 303124 w 743295"/>
                <a:gd name="connsiteY1411" fmla="*/ 227505 h 745877"/>
                <a:gd name="connsiteX1412" fmla="*/ 303734 w 743295"/>
                <a:gd name="connsiteY1412" fmla="*/ 226891 h 745877"/>
                <a:gd name="connsiteX1413" fmla="*/ 302514 w 743295"/>
                <a:gd name="connsiteY1413" fmla="*/ 226891 h 745877"/>
                <a:gd name="connsiteX1414" fmla="*/ 302514 w 743295"/>
                <a:gd name="connsiteY1414" fmla="*/ 226277 h 745877"/>
                <a:gd name="connsiteX1415" fmla="*/ 301294 w 743295"/>
                <a:gd name="connsiteY1415" fmla="*/ 226277 h 745877"/>
                <a:gd name="connsiteX1416" fmla="*/ 301294 w 743295"/>
                <a:gd name="connsiteY1416" fmla="*/ 225663 h 745877"/>
                <a:gd name="connsiteX1417" fmla="*/ 302514 w 743295"/>
                <a:gd name="connsiteY1417" fmla="*/ 225663 h 745877"/>
                <a:gd name="connsiteX1418" fmla="*/ 302514 w 743295"/>
                <a:gd name="connsiteY1418" fmla="*/ 225049 h 745877"/>
                <a:gd name="connsiteX1419" fmla="*/ 301294 w 743295"/>
                <a:gd name="connsiteY1419" fmla="*/ 225049 h 745877"/>
                <a:gd name="connsiteX1420" fmla="*/ 301294 w 743295"/>
                <a:gd name="connsiteY1420" fmla="*/ 225663 h 745877"/>
                <a:gd name="connsiteX1421" fmla="*/ 300074 w 743295"/>
                <a:gd name="connsiteY1421" fmla="*/ 225663 h 745877"/>
                <a:gd name="connsiteX1422" fmla="*/ 297025 w 743295"/>
                <a:gd name="connsiteY1422" fmla="*/ 222593 h 745877"/>
                <a:gd name="connsiteX1423" fmla="*/ 297025 w 743295"/>
                <a:gd name="connsiteY1423" fmla="*/ 221364 h 745877"/>
                <a:gd name="connsiteX1424" fmla="*/ 295805 w 743295"/>
                <a:gd name="connsiteY1424" fmla="*/ 221364 h 745877"/>
                <a:gd name="connsiteX1425" fmla="*/ 295805 w 743295"/>
                <a:gd name="connsiteY1425" fmla="*/ 220750 h 745877"/>
                <a:gd name="connsiteX1426" fmla="*/ 295195 w 743295"/>
                <a:gd name="connsiteY1426" fmla="*/ 221364 h 745877"/>
                <a:gd name="connsiteX1427" fmla="*/ 295195 w 743295"/>
                <a:gd name="connsiteY1427" fmla="*/ 220750 h 745877"/>
                <a:gd name="connsiteX1428" fmla="*/ 293365 w 743295"/>
                <a:gd name="connsiteY1428" fmla="*/ 220750 h 745877"/>
                <a:gd name="connsiteX1429" fmla="*/ 293365 w 743295"/>
                <a:gd name="connsiteY1429" fmla="*/ 222593 h 745877"/>
                <a:gd name="connsiteX1430" fmla="*/ 292755 w 743295"/>
                <a:gd name="connsiteY1430" fmla="*/ 222593 h 745877"/>
                <a:gd name="connsiteX1431" fmla="*/ 292755 w 743295"/>
                <a:gd name="connsiteY1431" fmla="*/ 220750 h 745877"/>
                <a:gd name="connsiteX1432" fmla="*/ 292146 w 743295"/>
                <a:gd name="connsiteY1432" fmla="*/ 220750 h 745877"/>
                <a:gd name="connsiteX1433" fmla="*/ 292146 w 743295"/>
                <a:gd name="connsiteY1433" fmla="*/ 219522 h 745877"/>
                <a:gd name="connsiteX1434" fmla="*/ 291536 w 743295"/>
                <a:gd name="connsiteY1434" fmla="*/ 219522 h 745877"/>
                <a:gd name="connsiteX1435" fmla="*/ 291536 w 743295"/>
                <a:gd name="connsiteY1435" fmla="*/ 218294 h 745877"/>
                <a:gd name="connsiteX1436" fmla="*/ 290926 w 743295"/>
                <a:gd name="connsiteY1436" fmla="*/ 218294 h 745877"/>
                <a:gd name="connsiteX1437" fmla="*/ 290926 w 743295"/>
                <a:gd name="connsiteY1437" fmla="*/ 217680 h 745877"/>
                <a:gd name="connsiteX1438" fmla="*/ 289706 w 743295"/>
                <a:gd name="connsiteY1438" fmla="*/ 217680 h 745877"/>
                <a:gd name="connsiteX1439" fmla="*/ 289706 w 743295"/>
                <a:gd name="connsiteY1439" fmla="*/ 217066 h 745877"/>
                <a:gd name="connsiteX1440" fmla="*/ 289096 w 743295"/>
                <a:gd name="connsiteY1440" fmla="*/ 217066 h 745877"/>
                <a:gd name="connsiteX1441" fmla="*/ 289096 w 743295"/>
                <a:gd name="connsiteY1441" fmla="*/ 213996 h 745877"/>
                <a:gd name="connsiteX1442" fmla="*/ 287876 w 743295"/>
                <a:gd name="connsiteY1442" fmla="*/ 213996 h 745877"/>
                <a:gd name="connsiteX1443" fmla="*/ 287876 w 743295"/>
                <a:gd name="connsiteY1443" fmla="*/ 212768 h 745877"/>
                <a:gd name="connsiteX1444" fmla="*/ 287266 w 743295"/>
                <a:gd name="connsiteY1444" fmla="*/ 212768 h 745877"/>
                <a:gd name="connsiteX1445" fmla="*/ 287266 w 743295"/>
                <a:gd name="connsiteY1445" fmla="*/ 210926 h 745877"/>
                <a:gd name="connsiteX1446" fmla="*/ 284217 w 743295"/>
                <a:gd name="connsiteY1446" fmla="*/ 210312 h 745877"/>
                <a:gd name="connsiteX1447" fmla="*/ 284217 w 743295"/>
                <a:gd name="connsiteY1447" fmla="*/ 209697 h 745877"/>
                <a:gd name="connsiteX1448" fmla="*/ 283607 w 743295"/>
                <a:gd name="connsiteY1448" fmla="*/ 209697 h 745877"/>
                <a:gd name="connsiteX1449" fmla="*/ 283607 w 743295"/>
                <a:gd name="connsiteY1449" fmla="*/ 209083 h 745877"/>
                <a:gd name="connsiteX1450" fmla="*/ 282997 w 743295"/>
                <a:gd name="connsiteY1450" fmla="*/ 209083 h 745877"/>
                <a:gd name="connsiteX1451" fmla="*/ 282997 w 743295"/>
                <a:gd name="connsiteY1451" fmla="*/ 207241 h 745877"/>
                <a:gd name="connsiteX1452" fmla="*/ 281777 w 743295"/>
                <a:gd name="connsiteY1452" fmla="*/ 207241 h 745877"/>
                <a:gd name="connsiteX1453" fmla="*/ 281777 w 743295"/>
                <a:gd name="connsiteY1453" fmla="*/ 206627 h 745877"/>
                <a:gd name="connsiteX1454" fmla="*/ 281167 w 743295"/>
                <a:gd name="connsiteY1454" fmla="*/ 206627 h 745877"/>
                <a:gd name="connsiteX1455" fmla="*/ 281167 w 743295"/>
                <a:gd name="connsiteY1455" fmla="*/ 206013 h 745877"/>
                <a:gd name="connsiteX1456" fmla="*/ 280557 w 743295"/>
                <a:gd name="connsiteY1456" fmla="*/ 206013 h 745877"/>
                <a:gd name="connsiteX1457" fmla="*/ 280557 w 743295"/>
                <a:gd name="connsiteY1457" fmla="*/ 205399 h 745877"/>
                <a:gd name="connsiteX1458" fmla="*/ 279947 w 743295"/>
                <a:gd name="connsiteY1458" fmla="*/ 205399 h 745877"/>
                <a:gd name="connsiteX1459" fmla="*/ 279947 w 743295"/>
                <a:gd name="connsiteY1459" fmla="*/ 204171 h 745877"/>
                <a:gd name="connsiteX1460" fmla="*/ 279337 w 743295"/>
                <a:gd name="connsiteY1460" fmla="*/ 204171 h 745877"/>
                <a:gd name="connsiteX1461" fmla="*/ 279337 w 743295"/>
                <a:gd name="connsiteY1461" fmla="*/ 205399 h 745877"/>
                <a:gd name="connsiteX1462" fmla="*/ 278118 w 743295"/>
                <a:gd name="connsiteY1462" fmla="*/ 205399 h 745877"/>
                <a:gd name="connsiteX1463" fmla="*/ 278118 w 743295"/>
                <a:gd name="connsiteY1463" fmla="*/ 204171 h 745877"/>
                <a:gd name="connsiteX1464" fmla="*/ 277508 w 743295"/>
                <a:gd name="connsiteY1464" fmla="*/ 204171 h 745877"/>
                <a:gd name="connsiteX1465" fmla="*/ 277508 w 743295"/>
                <a:gd name="connsiteY1465" fmla="*/ 202943 h 745877"/>
                <a:gd name="connsiteX1466" fmla="*/ 270189 w 743295"/>
                <a:gd name="connsiteY1466" fmla="*/ 202329 h 745877"/>
                <a:gd name="connsiteX1467" fmla="*/ 270189 w 743295"/>
                <a:gd name="connsiteY1467" fmla="*/ 202943 h 745877"/>
                <a:gd name="connsiteX1468" fmla="*/ 268359 w 743295"/>
                <a:gd name="connsiteY1468" fmla="*/ 202943 h 745877"/>
                <a:gd name="connsiteX1469" fmla="*/ 268359 w 743295"/>
                <a:gd name="connsiteY1469" fmla="*/ 202329 h 745877"/>
                <a:gd name="connsiteX1470" fmla="*/ 265920 w 743295"/>
                <a:gd name="connsiteY1470" fmla="*/ 202329 h 745877"/>
                <a:gd name="connsiteX1471" fmla="*/ 265920 w 743295"/>
                <a:gd name="connsiteY1471" fmla="*/ 202943 h 745877"/>
                <a:gd name="connsiteX1472" fmla="*/ 264090 w 743295"/>
                <a:gd name="connsiteY1472" fmla="*/ 202329 h 745877"/>
                <a:gd name="connsiteX1473" fmla="*/ 264090 w 743295"/>
                <a:gd name="connsiteY1473" fmla="*/ 201715 h 745877"/>
                <a:gd name="connsiteX1474" fmla="*/ 262260 w 743295"/>
                <a:gd name="connsiteY1474" fmla="*/ 201715 h 745877"/>
                <a:gd name="connsiteX1475" fmla="*/ 262260 w 743295"/>
                <a:gd name="connsiteY1475" fmla="*/ 201101 h 745877"/>
                <a:gd name="connsiteX1476" fmla="*/ 256771 w 743295"/>
                <a:gd name="connsiteY1476" fmla="*/ 201101 h 745877"/>
                <a:gd name="connsiteX1477" fmla="*/ 256771 w 743295"/>
                <a:gd name="connsiteY1477" fmla="*/ 199873 h 745877"/>
                <a:gd name="connsiteX1478" fmla="*/ 253111 w 743295"/>
                <a:gd name="connsiteY1478" fmla="*/ 201715 h 745877"/>
                <a:gd name="connsiteX1479" fmla="*/ 252502 w 743295"/>
                <a:gd name="connsiteY1479" fmla="*/ 201715 h 745877"/>
                <a:gd name="connsiteX1480" fmla="*/ 249452 w 743295"/>
                <a:gd name="connsiteY1480" fmla="*/ 209083 h 745877"/>
                <a:gd name="connsiteX1481" fmla="*/ 250062 w 743295"/>
                <a:gd name="connsiteY1481" fmla="*/ 209083 h 745877"/>
                <a:gd name="connsiteX1482" fmla="*/ 250062 w 743295"/>
                <a:gd name="connsiteY1482" fmla="*/ 210312 h 745877"/>
                <a:gd name="connsiteX1483" fmla="*/ 250672 w 743295"/>
                <a:gd name="connsiteY1483" fmla="*/ 210312 h 745877"/>
                <a:gd name="connsiteX1484" fmla="*/ 250672 w 743295"/>
                <a:gd name="connsiteY1484" fmla="*/ 210926 h 745877"/>
                <a:gd name="connsiteX1485" fmla="*/ 251892 w 743295"/>
                <a:gd name="connsiteY1485" fmla="*/ 210926 h 745877"/>
                <a:gd name="connsiteX1486" fmla="*/ 254331 w 743295"/>
                <a:gd name="connsiteY1486" fmla="*/ 214610 h 745877"/>
                <a:gd name="connsiteX1487" fmla="*/ 254331 w 743295"/>
                <a:gd name="connsiteY1487" fmla="*/ 215224 h 745877"/>
                <a:gd name="connsiteX1488" fmla="*/ 256161 w 743295"/>
                <a:gd name="connsiteY1488" fmla="*/ 215224 h 745877"/>
                <a:gd name="connsiteX1489" fmla="*/ 256161 w 743295"/>
                <a:gd name="connsiteY1489" fmla="*/ 214610 h 745877"/>
                <a:gd name="connsiteX1490" fmla="*/ 256771 w 743295"/>
                <a:gd name="connsiteY1490" fmla="*/ 214610 h 745877"/>
                <a:gd name="connsiteX1491" fmla="*/ 256771 w 743295"/>
                <a:gd name="connsiteY1491" fmla="*/ 215224 h 745877"/>
                <a:gd name="connsiteX1492" fmla="*/ 257991 w 743295"/>
                <a:gd name="connsiteY1492" fmla="*/ 215224 h 745877"/>
                <a:gd name="connsiteX1493" fmla="*/ 257991 w 743295"/>
                <a:gd name="connsiteY1493" fmla="*/ 215838 h 745877"/>
                <a:gd name="connsiteX1494" fmla="*/ 258601 w 743295"/>
                <a:gd name="connsiteY1494" fmla="*/ 215838 h 745877"/>
                <a:gd name="connsiteX1495" fmla="*/ 258601 w 743295"/>
                <a:gd name="connsiteY1495" fmla="*/ 217066 h 745877"/>
                <a:gd name="connsiteX1496" fmla="*/ 259820 w 743295"/>
                <a:gd name="connsiteY1496" fmla="*/ 217066 h 745877"/>
                <a:gd name="connsiteX1497" fmla="*/ 261040 w 743295"/>
                <a:gd name="connsiteY1497" fmla="*/ 218294 h 745877"/>
                <a:gd name="connsiteX1498" fmla="*/ 261040 w 743295"/>
                <a:gd name="connsiteY1498" fmla="*/ 219522 h 745877"/>
                <a:gd name="connsiteX1499" fmla="*/ 261650 w 743295"/>
                <a:gd name="connsiteY1499" fmla="*/ 219522 h 745877"/>
                <a:gd name="connsiteX1500" fmla="*/ 261650 w 743295"/>
                <a:gd name="connsiteY1500" fmla="*/ 221364 h 745877"/>
                <a:gd name="connsiteX1501" fmla="*/ 262870 w 743295"/>
                <a:gd name="connsiteY1501" fmla="*/ 222593 h 745877"/>
                <a:gd name="connsiteX1502" fmla="*/ 264090 w 743295"/>
                <a:gd name="connsiteY1502" fmla="*/ 222593 h 745877"/>
                <a:gd name="connsiteX1503" fmla="*/ 264090 w 743295"/>
                <a:gd name="connsiteY1503" fmla="*/ 223207 h 745877"/>
                <a:gd name="connsiteX1504" fmla="*/ 265310 w 743295"/>
                <a:gd name="connsiteY1504" fmla="*/ 223207 h 745877"/>
                <a:gd name="connsiteX1505" fmla="*/ 265310 w 743295"/>
                <a:gd name="connsiteY1505" fmla="*/ 224435 h 745877"/>
                <a:gd name="connsiteX1506" fmla="*/ 271409 w 743295"/>
                <a:gd name="connsiteY1506" fmla="*/ 225663 h 745877"/>
                <a:gd name="connsiteX1507" fmla="*/ 271409 w 743295"/>
                <a:gd name="connsiteY1507" fmla="*/ 226277 h 745877"/>
                <a:gd name="connsiteX1508" fmla="*/ 277508 w 743295"/>
                <a:gd name="connsiteY1508" fmla="*/ 226891 h 745877"/>
                <a:gd name="connsiteX1509" fmla="*/ 277508 w 743295"/>
                <a:gd name="connsiteY1509" fmla="*/ 227505 h 745877"/>
                <a:gd name="connsiteX1510" fmla="*/ 280557 w 743295"/>
                <a:gd name="connsiteY1510" fmla="*/ 227505 h 745877"/>
                <a:gd name="connsiteX1511" fmla="*/ 280557 w 743295"/>
                <a:gd name="connsiteY1511" fmla="*/ 226891 h 745877"/>
                <a:gd name="connsiteX1512" fmla="*/ 281167 w 743295"/>
                <a:gd name="connsiteY1512" fmla="*/ 226891 h 745877"/>
                <a:gd name="connsiteX1513" fmla="*/ 281167 w 743295"/>
                <a:gd name="connsiteY1513" fmla="*/ 227505 h 745877"/>
                <a:gd name="connsiteX1514" fmla="*/ 282997 w 743295"/>
                <a:gd name="connsiteY1514" fmla="*/ 227505 h 745877"/>
                <a:gd name="connsiteX1515" fmla="*/ 281777 w 743295"/>
                <a:gd name="connsiteY1515" fmla="*/ 229347 h 745877"/>
                <a:gd name="connsiteX1516" fmla="*/ 283607 w 743295"/>
                <a:gd name="connsiteY1516" fmla="*/ 229347 h 745877"/>
                <a:gd name="connsiteX1517" fmla="*/ 283607 w 743295"/>
                <a:gd name="connsiteY1517" fmla="*/ 231189 h 745877"/>
                <a:gd name="connsiteX1518" fmla="*/ 284217 w 743295"/>
                <a:gd name="connsiteY1518" fmla="*/ 231189 h 745877"/>
                <a:gd name="connsiteX1519" fmla="*/ 284217 w 743295"/>
                <a:gd name="connsiteY1519" fmla="*/ 232417 h 745877"/>
                <a:gd name="connsiteX1520" fmla="*/ 288486 w 743295"/>
                <a:gd name="connsiteY1520" fmla="*/ 231189 h 745877"/>
                <a:gd name="connsiteX1521" fmla="*/ 288486 w 743295"/>
                <a:gd name="connsiteY1521" fmla="*/ 232417 h 745877"/>
                <a:gd name="connsiteX1522" fmla="*/ 289096 w 743295"/>
                <a:gd name="connsiteY1522" fmla="*/ 232417 h 745877"/>
                <a:gd name="connsiteX1523" fmla="*/ 289096 w 743295"/>
                <a:gd name="connsiteY1523" fmla="*/ 233032 h 745877"/>
                <a:gd name="connsiteX1524" fmla="*/ 288486 w 743295"/>
                <a:gd name="connsiteY1524" fmla="*/ 233032 h 745877"/>
                <a:gd name="connsiteX1525" fmla="*/ 288486 w 743295"/>
                <a:gd name="connsiteY1525" fmla="*/ 233646 h 745877"/>
                <a:gd name="connsiteX1526" fmla="*/ 287266 w 743295"/>
                <a:gd name="connsiteY1526" fmla="*/ 233646 h 745877"/>
                <a:gd name="connsiteX1527" fmla="*/ 287266 w 743295"/>
                <a:gd name="connsiteY1527" fmla="*/ 234260 h 745877"/>
                <a:gd name="connsiteX1528" fmla="*/ 284827 w 743295"/>
                <a:gd name="connsiteY1528" fmla="*/ 234260 h 745877"/>
                <a:gd name="connsiteX1529" fmla="*/ 284827 w 743295"/>
                <a:gd name="connsiteY1529" fmla="*/ 233646 h 745877"/>
                <a:gd name="connsiteX1530" fmla="*/ 278118 w 743295"/>
                <a:gd name="connsiteY1530" fmla="*/ 234260 h 745877"/>
                <a:gd name="connsiteX1531" fmla="*/ 278118 w 743295"/>
                <a:gd name="connsiteY1531" fmla="*/ 234874 h 745877"/>
                <a:gd name="connsiteX1532" fmla="*/ 277508 w 743295"/>
                <a:gd name="connsiteY1532" fmla="*/ 234874 h 745877"/>
                <a:gd name="connsiteX1533" fmla="*/ 277508 w 743295"/>
                <a:gd name="connsiteY1533" fmla="*/ 234260 h 745877"/>
                <a:gd name="connsiteX1534" fmla="*/ 276898 w 743295"/>
                <a:gd name="connsiteY1534" fmla="*/ 234260 h 745877"/>
                <a:gd name="connsiteX1535" fmla="*/ 276898 w 743295"/>
                <a:gd name="connsiteY1535" fmla="*/ 234874 h 745877"/>
                <a:gd name="connsiteX1536" fmla="*/ 276288 w 743295"/>
                <a:gd name="connsiteY1536" fmla="*/ 234874 h 745877"/>
                <a:gd name="connsiteX1537" fmla="*/ 276288 w 743295"/>
                <a:gd name="connsiteY1537" fmla="*/ 234260 h 745877"/>
                <a:gd name="connsiteX1538" fmla="*/ 274458 w 743295"/>
                <a:gd name="connsiteY1538" fmla="*/ 234260 h 745877"/>
                <a:gd name="connsiteX1539" fmla="*/ 274458 w 743295"/>
                <a:gd name="connsiteY1539" fmla="*/ 233646 h 745877"/>
                <a:gd name="connsiteX1540" fmla="*/ 268969 w 743295"/>
                <a:gd name="connsiteY1540" fmla="*/ 233032 h 745877"/>
                <a:gd name="connsiteX1541" fmla="*/ 268969 w 743295"/>
                <a:gd name="connsiteY1541" fmla="*/ 232417 h 745877"/>
                <a:gd name="connsiteX1542" fmla="*/ 265310 w 743295"/>
                <a:gd name="connsiteY1542" fmla="*/ 232417 h 745877"/>
                <a:gd name="connsiteX1543" fmla="*/ 265310 w 743295"/>
                <a:gd name="connsiteY1543" fmla="*/ 231189 h 745877"/>
                <a:gd name="connsiteX1544" fmla="*/ 264700 w 743295"/>
                <a:gd name="connsiteY1544" fmla="*/ 231189 h 745877"/>
                <a:gd name="connsiteX1545" fmla="*/ 264700 w 743295"/>
                <a:gd name="connsiteY1545" fmla="*/ 232417 h 745877"/>
                <a:gd name="connsiteX1546" fmla="*/ 262260 w 743295"/>
                <a:gd name="connsiteY1546" fmla="*/ 232417 h 745877"/>
                <a:gd name="connsiteX1547" fmla="*/ 262260 w 743295"/>
                <a:gd name="connsiteY1547" fmla="*/ 233032 h 745877"/>
                <a:gd name="connsiteX1548" fmla="*/ 261650 w 743295"/>
                <a:gd name="connsiteY1548" fmla="*/ 233032 h 745877"/>
                <a:gd name="connsiteX1549" fmla="*/ 261650 w 743295"/>
                <a:gd name="connsiteY1549" fmla="*/ 233646 h 745877"/>
                <a:gd name="connsiteX1550" fmla="*/ 256771 w 743295"/>
                <a:gd name="connsiteY1550" fmla="*/ 234260 h 745877"/>
                <a:gd name="connsiteX1551" fmla="*/ 257991 w 743295"/>
                <a:gd name="connsiteY1551" fmla="*/ 229347 h 745877"/>
                <a:gd name="connsiteX1552" fmla="*/ 257381 w 743295"/>
                <a:gd name="connsiteY1552" fmla="*/ 229347 h 745877"/>
                <a:gd name="connsiteX1553" fmla="*/ 257381 w 743295"/>
                <a:gd name="connsiteY1553" fmla="*/ 228733 h 745877"/>
                <a:gd name="connsiteX1554" fmla="*/ 256771 w 743295"/>
                <a:gd name="connsiteY1554" fmla="*/ 228733 h 745877"/>
                <a:gd name="connsiteX1555" fmla="*/ 256771 w 743295"/>
                <a:gd name="connsiteY1555" fmla="*/ 227505 h 745877"/>
                <a:gd name="connsiteX1556" fmla="*/ 256161 w 743295"/>
                <a:gd name="connsiteY1556" fmla="*/ 227505 h 745877"/>
                <a:gd name="connsiteX1557" fmla="*/ 256161 w 743295"/>
                <a:gd name="connsiteY1557" fmla="*/ 226891 h 745877"/>
                <a:gd name="connsiteX1558" fmla="*/ 254941 w 743295"/>
                <a:gd name="connsiteY1558" fmla="*/ 226891 h 745877"/>
                <a:gd name="connsiteX1559" fmla="*/ 254941 w 743295"/>
                <a:gd name="connsiteY1559" fmla="*/ 225663 h 745877"/>
                <a:gd name="connsiteX1560" fmla="*/ 254331 w 743295"/>
                <a:gd name="connsiteY1560" fmla="*/ 225663 h 745877"/>
                <a:gd name="connsiteX1561" fmla="*/ 254331 w 743295"/>
                <a:gd name="connsiteY1561" fmla="*/ 225049 h 745877"/>
                <a:gd name="connsiteX1562" fmla="*/ 253721 w 743295"/>
                <a:gd name="connsiteY1562" fmla="*/ 225049 h 745877"/>
                <a:gd name="connsiteX1563" fmla="*/ 253721 w 743295"/>
                <a:gd name="connsiteY1563" fmla="*/ 223207 h 745877"/>
                <a:gd name="connsiteX1564" fmla="*/ 253111 w 743295"/>
                <a:gd name="connsiteY1564" fmla="*/ 223207 h 745877"/>
                <a:gd name="connsiteX1565" fmla="*/ 253111 w 743295"/>
                <a:gd name="connsiteY1565" fmla="*/ 222593 h 745877"/>
                <a:gd name="connsiteX1566" fmla="*/ 250672 w 743295"/>
                <a:gd name="connsiteY1566" fmla="*/ 222593 h 745877"/>
                <a:gd name="connsiteX1567" fmla="*/ 250672 w 743295"/>
                <a:gd name="connsiteY1567" fmla="*/ 221979 h 745877"/>
                <a:gd name="connsiteX1568" fmla="*/ 250062 w 743295"/>
                <a:gd name="connsiteY1568" fmla="*/ 221979 h 745877"/>
                <a:gd name="connsiteX1569" fmla="*/ 250062 w 743295"/>
                <a:gd name="connsiteY1569" fmla="*/ 218294 h 745877"/>
                <a:gd name="connsiteX1570" fmla="*/ 250672 w 743295"/>
                <a:gd name="connsiteY1570" fmla="*/ 218294 h 745877"/>
                <a:gd name="connsiteX1571" fmla="*/ 250672 w 743295"/>
                <a:gd name="connsiteY1571" fmla="*/ 217066 h 745877"/>
                <a:gd name="connsiteX1572" fmla="*/ 250062 w 743295"/>
                <a:gd name="connsiteY1572" fmla="*/ 217066 h 745877"/>
                <a:gd name="connsiteX1573" fmla="*/ 250062 w 743295"/>
                <a:gd name="connsiteY1573" fmla="*/ 210926 h 745877"/>
                <a:gd name="connsiteX1574" fmla="*/ 249452 w 743295"/>
                <a:gd name="connsiteY1574" fmla="*/ 210926 h 745877"/>
                <a:gd name="connsiteX1575" fmla="*/ 249452 w 743295"/>
                <a:gd name="connsiteY1575" fmla="*/ 209697 h 745877"/>
                <a:gd name="connsiteX1576" fmla="*/ 248842 w 743295"/>
                <a:gd name="connsiteY1576" fmla="*/ 209697 h 745877"/>
                <a:gd name="connsiteX1577" fmla="*/ 246403 w 743295"/>
                <a:gd name="connsiteY1577" fmla="*/ 206627 h 745877"/>
                <a:gd name="connsiteX1578" fmla="*/ 246403 w 743295"/>
                <a:gd name="connsiteY1578" fmla="*/ 206013 h 745877"/>
                <a:gd name="connsiteX1579" fmla="*/ 240913 w 743295"/>
                <a:gd name="connsiteY1579" fmla="*/ 206013 h 745877"/>
                <a:gd name="connsiteX1580" fmla="*/ 240913 w 743295"/>
                <a:gd name="connsiteY1580" fmla="*/ 205399 h 745877"/>
                <a:gd name="connsiteX1581" fmla="*/ 237254 w 743295"/>
                <a:gd name="connsiteY1581" fmla="*/ 205399 h 745877"/>
                <a:gd name="connsiteX1582" fmla="*/ 237254 w 743295"/>
                <a:gd name="connsiteY1582" fmla="*/ 204171 h 745877"/>
                <a:gd name="connsiteX1583" fmla="*/ 232985 w 743295"/>
                <a:gd name="connsiteY1583" fmla="*/ 204171 h 745877"/>
                <a:gd name="connsiteX1584" fmla="*/ 232985 w 743295"/>
                <a:gd name="connsiteY1584" fmla="*/ 203557 h 745877"/>
                <a:gd name="connsiteX1585" fmla="*/ 232375 w 743295"/>
                <a:gd name="connsiteY1585" fmla="*/ 203557 h 745877"/>
                <a:gd name="connsiteX1586" fmla="*/ 232375 w 743295"/>
                <a:gd name="connsiteY1586" fmla="*/ 202943 h 745877"/>
                <a:gd name="connsiteX1587" fmla="*/ 229935 w 743295"/>
                <a:gd name="connsiteY1587" fmla="*/ 202943 h 745877"/>
                <a:gd name="connsiteX1588" fmla="*/ 229935 w 743295"/>
                <a:gd name="connsiteY1588" fmla="*/ 202329 h 745877"/>
                <a:gd name="connsiteX1589" fmla="*/ 225666 w 743295"/>
                <a:gd name="connsiteY1589" fmla="*/ 202329 h 745877"/>
                <a:gd name="connsiteX1590" fmla="*/ 225666 w 743295"/>
                <a:gd name="connsiteY1590" fmla="*/ 201715 h 745877"/>
                <a:gd name="connsiteX1591" fmla="*/ 222006 w 743295"/>
                <a:gd name="connsiteY1591" fmla="*/ 198644 h 745877"/>
                <a:gd name="connsiteX1592" fmla="*/ 219567 w 743295"/>
                <a:gd name="connsiteY1592" fmla="*/ 197416 h 745877"/>
                <a:gd name="connsiteX1593" fmla="*/ 217127 w 743295"/>
                <a:gd name="connsiteY1593" fmla="*/ 197416 h 745877"/>
                <a:gd name="connsiteX1594" fmla="*/ 217127 w 743295"/>
                <a:gd name="connsiteY1594" fmla="*/ 196188 h 745877"/>
                <a:gd name="connsiteX1595" fmla="*/ 211638 w 743295"/>
                <a:gd name="connsiteY1595" fmla="*/ 197416 h 745877"/>
                <a:gd name="connsiteX1596" fmla="*/ 211638 w 743295"/>
                <a:gd name="connsiteY1596" fmla="*/ 198030 h 745877"/>
                <a:gd name="connsiteX1597" fmla="*/ 211028 w 743295"/>
                <a:gd name="connsiteY1597" fmla="*/ 198030 h 745877"/>
                <a:gd name="connsiteX1598" fmla="*/ 211638 w 743295"/>
                <a:gd name="connsiteY1598" fmla="*/ 194960 h 745877"/>
                <a:gd name="connsiteX1599" fmla="*/ 211028 w 743295"/>
                <a:gd name="connsiteY1599" fmla="*/ 194960 h 745877"/>
                <a:gd name="connsiteX1600" fmla="*/ 211028 w 743295"/>
                <a:gd name="connsiteY1600" fmla="*/ 194346 h 745877"/>
                <a:gd name="connsiteX1601" fmla="*/ 210418 w 743295"/>
                <a:gd name="connsiteY1601" fmla="*/ 194346 h 745877"/>
                <a:gd name="connsiteX1602" fmla="*/ 210418 w 743295"/>
                <a:gd name="connsiteY1602" fmla="*/ 193118 h 745877"/>
                <a:gd name="connsiteX1603" fmla="*/ 209808 w 743295"/>
                <a:gd name="connsiteY1603" fmla="*/ 193118 h 745877"/>
                <a:gd name="connsiteX1604" fmla="*/ 209808 w 743295"/>
                <a:gd name="connsiteY1604" fmla="*/ 191890 h 745877"/>
                <a:gd name="connsiteX1605" fmla="*/ 207978 w 743295"/>
                <a:gd name="connsiteY1605" fmla="*/ 191890 h 745877"/>
                <a:gd name="connsiteX1606" fmla="*/ 207368 w 743295"/>
                <a:gd name="connsiteY1606" fmla="*/ 189434 h 745877"/>
                <a:gd name="connsiteX1607" fmla="*/ 206759 w 743295"/>
                <a:gd name="connsiteY1607" fmla="*/ 189434 h 745877"/>
                <a:gd name="connsiteX1608" fmla="*/ 206759 w 743295"/>
                <a:gd name="connsiteY1608" fmla="*/ 188206 h 745877"/>
                <a:gd name="connsiteX1609" fmla="*/ 204319 w 743295"/>
                <a:gd name="connsiteY1609" fmla="*/ 187592 h 745877"/>
                <a:gd name="connsiteX1610" fmla="*/ 204319 w 743295"/>
                <a:gd name="connsiteY1610" fmla="*/ 188206 h 745877"/>
                <a:gd name="connsiteX1611" fmla="*/ 203099 w 743295"/>
                <a:gd name="connsiteY1611" fmla="*/ 184521 h 745877"/>
                <a:gd name="connsiteX1612" fmla="*/ 209198 w 743295"/>
                <a:gd name="connsiteY1612" fmla="*/ 184521 h 745877"/>
                <a:gd name="connsiteX1613" fmla="*/ 209198 w 743295"/>
                <a:gd name="connsiteY1613" fmla="*/ 183907 h 745877"/>
                <a:gd name="connsiteX1614" fmla="*/ 210418 w 743295"/>
                <a:gd name="connsiteY1614" fmla="*/ 183907 h 745877"/>
                <a:gd name="connsiteX1615" fmla="*/ 210418 w 743295"/>
                <a:gd name="connsiteY1615" fmla="*/ 183293 h 745877"/>
                <a:gd name="connsiteX1616" fmla="*/ 211638 w 743295"/>
                <a:gd name="connsiteY1616" fmla="*/ 183293 h 745877"/>
                <a:gd name="connsiteX1617" fmla="*/ 211638 w 743295"/>
                <a:gd name="connsiteY1617" fmla="*/ 182679 h 745877"/>
                <a:gd name="connsiteX1618" fmla="*/ 212248 w 743295"/>
                <a:gd name="connsiteY1618" fmla="*/ 182679 h 745877"/>
                <a:gd name="connsiteX1619" fmla="*/ 212248 w 743295"/>
                <a:gd name="connsiteY1619" fmla="*/ 182065 h 745877"/>
                <a:gd name="connsiteX1620" fmla="*/ 213468 w 743295"/>
                <a:gd name="connsiteY1620" fmla="*/ 182065 h 745877"/>
                <a:gd name="connsiteX1621" fmla="*/ 213468 w 743295"/>
                <a:gd name="connsiteY1621" fmla="*/ 181451 h 745877"/>
                <a:gd name="connsiteX1622" fmla="*/ 214077 w 743295"/>
                <a:gd name="connsiteY1622" fmla="*/ 181451 h 745877"/>
                <a:gd name="connsiteX1623" fmla="*/ 214077 w 743295"/>
                <a:gd name="connsiteY1623" fmla="*/ 180223 h 745877"/>
                <a:gd name="connsiteX1624" fmla="*/ 214687 w 743295"/>
                <a:gd name="connsiteY1624" fmla="*/ 180223 h 745877"/>
                <a:gd name="connsiteX1625" fmla="*/ 215297 w 743295"/>
                <a:gd name="connsiteY1625" fmla="*/ 177767 h 745877"/>
                <a:gd name="connsiteX1626" fmla="*/ 212248 w 743295"/>
                <a:gd name="connsiteY1626" fmla="*/ 176539 h 745877"/>
                <a:gd name="connsiteX1627" fmla="*/ 212248 w 743295"/>
                <a:gd name="connsiteY1627" fmla="*/ 175924 h 745877"/>
                <a:gd name="connsiteX1628" fmla="*/ 211638 w 743295"/>
                <a:gd name="connsiteY1628" fmla="*/ 175924 h 745877"/>
                <a:gd name="connsiteX1629" fmla="*/ 211638 w 743295"/>
                <a:gd name="connsiteY1629" fmla="*/ 175310 h 745877"/>
                <a:gd name="connsiteX1630" fmla="*/ 211028 w 743295"/>
                <a:gd name="connsiteY1630" fmla="*/ 175310 h 745877"/>
                <a:gd name="connsiteX1631" fmla="*/ 211028 w 743295"/>
                <a:gd name="connsiteY1631" fmla="*/ 174696 h 745877"/>
                <a:gd name="connsiteX1632" fmla="*/ 211638 w 743295"/>
                <a:gd name="connsiteY1632" fmla="*/ 174696 h 745877"/>
                <a:gd name="connsiteX1633" fmla="*/ 211638 w 743295"/>
                <a:gd name="connsiteY1633" fmla="*/ 171012 h 745877"/>
                <a:gd name="connsiteX1634" fmla="*/ 211028 w 743295"/>
                <a:gd name="connsiteY1634" fmla="*/ 171012 h 745877"/>
                <a:gd name="connsiteX1635" fmla="*/ 211028 w 743295"/>
                <a:gd name="connsiteY1635" fmla="*/ 170398 h 745877"/>
                <a:gd name="connsiteX1636" fmla="*/ 209808 w 743295"/>
                <a:gd name="connsiteY1636" fmla="*/ 170398 h 745877"/>
                <a:gd name="connsiteX1637" fmla="*/ 209808 w 743295"/>
                <a:gd name="connsiteY1637" fmla="*/ 169784 h 745877"/>
                <a:gd name="connsiteX1638" fmla="*/ 209198 w 743295"/>
                <a:gd name="connsiteY1638" fmla="*/ 169784 h 745877"/>
                <a:gd name="connsiteX1639" fmla="*/ 209198 w 743295"/>
                <a:gd name="connsiteY1639" fmla="*/ 170398 h 745877"/>
                <a:gd name="connsiteX1640" fmla="*/ 207978 w 743295"/>
                <a:gd name="connsiteY1640" fmla="*/ 170398 h 745877"/>
                <a:gd name="connsiteX1641" fmla="*/ 207978 w 743295"/>
                <a:gd name="connsiteY1641" fmla="*/ 169784 h 745877"/>
                <a:gd name="connsiteX1642" fmla="*/ 206149 w 743295"/>
                <a:gd name="connsiteY1642" fmla="*/ 169784 h 745877"/>
                <a:gd name="connsiteX1643" fmla="*/ 206149 w 743295"/>
                <a:gd name="connsiteY1643" fmla="*/ 170398 h 745877"/>
                <a:gd name="connsiteX1644" fmla="*/ 205539 w 743295"/>
                <a:gd name="connsiteY1644" fmla="*/ 170398 h 745877"/>
                <a:gd name="connsiteX1645" fmla="*/ 205539 w 743295"/>
                <a:gd name="connsiteY1645" fmla="*/ 171012 h 745877"/>
                <a:gd name="connsiteX1646" fmla="*/ 204319 w 743295"/>
                <a:gd name="connsiteY1646" fmla="*/ 171012 h 745877"/>
                <a:gd name="connsiteX1647" fmla="*/ 204319 w 743295"/>
                <a:gd name="connsiteY1647" fmla="*/ 171626 h 745877"/>
                <a:gd name="connsiteX1648" fmla="*/ 203099 w 743295"/>
                <a:gd name="connsiteY1648" fmla="*/ 171626 h 745877"/>
                <a:gd name="connsiteX1649" fmla="*/ 203099 w 743295"/>
                <a:gd name="connsiteY1649" fmla="*/ 172240 h 745877"/>
                <a:gd name="connsiteX1650" fmla="*/ 202489 w 743295"/>
                <a:gd name="connsiteY1650" fmla="*/ 172240 h 745877"/>
                <a:gd name="connsiteX1651" fmla="*/ 202489 w 743295"/>
                <a:gd name="connsiteY1651" fmla="*/ 173468 h 745877"/>
                <a:gd name="connsiteX1652" fmla="*/ 204319 w 743295"/>
                <a:gd name="connsiteY1652" fmla="*/ 173468 h 745877"/>
                <a:gd name="connsiteX1653" fmla="*/ 203099 w 743295"/>
                <a:gd name="connsiteY1653" fmla="*/ 177767 h 745877"/>
                <a:gd name="connsiteX1654" fmla="*/ 201879 w 743295"/>
                <a:gd name="connsiteY1654" fmla="*/ 177767 h 745877"/>
                <a:gd name="connsiteX1655" fmla="*/ 201879 w 743295"/>
                <a:gd name="connsiteY1655" fmla="*/ 178381 h 745877"/>
                <a:gd name="connsiteX1656" fmla="*/ 201269 w 743295"/>
                <a:gd name="connsiteY1656" fmla="*/ 178381 h 745877"/>
                <a:gd name="connsiteX1657" fmla="*/ 201269 w 743295"/>
                <a:gd name="connsiteY1657" fmla="*/ 178995 h 745877"/>
                <a:gd name="connsiteX1658" fmla="*/ 199440 w 743295"/>
                <a:gd name="connsiteY1658" fmla="*/ 179609 h 745877"/>
                <a:gd name="connsiteX1659" fmla="*/ 198220 w 743295"/>
                <a:gd name="connsiteY1659" fmla="*/ 178995 h 745877"/>
                <a:gd name="connsiteX1660" fmla="*/ 198220 w 743295"/>
                <a:gd name="connsiteY1660" fmla="*/ 179609 h 745877"/>
                <a:gd name="connsiteX1661" fmla="*/ 196390 w 743295"/>
                <a:gd name="connsiteY1661" fmla="*/ 179609 h 745877"/>
                <a:gd name="connsiteX1662" fmla="*/ 196390 w 743295"/>
                <a:gd name="connsiteY1662" fmla="*/ 180223 h 745877"/>
                <a:gd name="connsiteX1663" fmla="*/ 195780 w 743295"/>
                <a:gd name="connsiteY1663" fmla="*/ 180223 h 745877"/>
                <a:gd name="connsiteX1664" fmla="*/ 195780 w 743295"/>
                <a:gd name="connsiteY1664" fmla="*/ 182065 h 745877"/>
                <a:gd name="connsiteX1665" fmla="*/ 197610 w 743295"/>
                <a:gd name="connsiteY1665" fmla="*/ 182065 h 745877"/>
                <a:gd name="connsiteX1666" fmla="*/ 197610 w 743295"/>
                <a:gd name="connsiteY1666" fmla="*/ 182679 h 745877"/>
                <a:gd name="connsiteX1667" fmla="*/ 195780 w 743295"/>
                <a:gd name="connsiteY1667" fmla="*/ 182679 h 745877"/>
                <a:gd name="connsiteX1668" fmla="*/ 195780 w 743295"/>
                <a:gd name="connsiteY1668" fmla="*/ 183293 h 745877"/>
                <a:gd name="connsiteX1669" fmla="*/ 196390 w 743295"/>
                <a:gd name="connsiteY1669" fmla="*/ 183293 h 745877"/>
                <a:gd name="connsiteX1670" fmla="*/ 196390 w 743295"/>
                <a:gd name="connsiteY1670" fmla="*/ 183907 h 745877"/>
                <a:gd name="connsiteX1671" fmla="*/ 195780 w 743295"/>
                <a:gd name="connsiteY1671" fmla="*/ 183907 h 745877"/>
                <a:gd name="connsiteX1672" fmla="*/ 195780 w 743295"/>
                <a:gd name="connsiteY1672" fmla="*/ 184521 h 745877"/>
                <a:gd name="connsiteX1673" fmla="*/ 196390 w 743295"/>
                <a:gd name="connsiteY1673" fmla="*/ 184521 h 745877"/>
                <a:gd name="connsiteX1674" fmla="*/ 196390 w 743295"/>
                <a:gd name="connsiteY1674" fmla="*/ 185749 h 745877"/>
                <a:gd name="connsiteX1675" fmla="*/ 192121 w 743295"/>
                <a:gd name="connsiteY1675" fmla="*/ 185749 h 745877"/>
                <a:gd name="connsiteX1676" fmla="*/ 192121 w 743295"/>
                <a:gd name="connsiteY1676" fmla="*/ 184521 h 745877"/>
                <a:gd name="connsiteX1677" fmla="*/ 192731 w 743295"/>
                <a:gd name="connsiteY1677" fmla="*/ 184521 h 745877"/>
                <a:gd name="connsiteX1678" fmla="*/ 192731 w 743295"/>
                <a:gd name="connsiteY1678" fmla="*/ 183907 h 745877"/>
                <a:gd name="connsiteX1679" fmla="*/ 192121 w 743295"/>
                <a:gd name="connsiteY1679" fmla="*/ 183907 h 745877"/>
                <a:gd name="connsiteX1680" fmla="*/ 192121 w 743295"/>
                <a:gd name="connsiteY1680" fmla="*/ 184521 h 745877"/>
                <a:gd name="connsiteX1681" fmla="*/ 190291 w 743295"/>
                <a:gd name="connsiteY1681" fmla="*/ 184521 h 745877"/>
                <a:gd name="connsiteX1682" fmla="*/ 190291 w 743295"/>
                <a:gd name="connsiteY1682" fmla="*/ 186363 h 745877"/>
                <a:gd name="connsiteX1683" fmla="*/ 189681 w 743295"/>
                <a:gd name="connsiteY1683" fmla="*/ 186363 h 745877"/>
                <a:gd name="connsiteX1684" fmla="*/ 190291 w 743295"/>
                <a:gd name="connsiteY1684" fmla="*/ 188206 h 745877"/>
                <a:gd name="connsiteX1685" fmla="*/ 191511 w 743295"/>
                <a:gd name="connsiteY1685" fmla="*/ 189434 h 745877"/>
                <a:gd name="connsiteX1686" fmla="*/ 190901 w 743295"/>
                <a:gd name="connsiteY1686" fmla="*/ 189434 h 745877"/>
                <a:gd name="connsiteX1687" fmla="*/ 190901 w 743295"/>
                <a:gd name="connsiteY1687" fmla="*/ 190048 h 745877"/>
                <a:gd name="connsiteX1688" fmla="*/ 190291 w 743295"/>
                <a:gd name="connsiteY1688" fmla="*/ 190048 h 745877"/>
                <a:gd name="connsiteX1689" fmla="*/ 190291 w 743295"/>
                <a:gd name="connsiteY1689" fmla="*/ 190662 h 745877"/>
                <a:gd name="connsiteX1690" fmla="*/ 188461 w 743295"/>
                <a:gd name="connsiteY1690" fmla="*/ 191276 h 745877"/>
                <a:gd name="connsiteX1691" fmla="*/ 188461 w 743295"/>
                <a:gd name="connsiteY1691" fmla="*/ 190662 h 745877"/>
                <a:gd name="connsiteX1692" fmla="*/ 187242 w 743295"/>
                <a:gd name="connsiteY1692" fmla="*/ 190662 h 745877"/>
                <a:gd name="connsiteX1693" fmla="*/ 187242 w 743295"/>
                <a:gd name="connsiteY1693" fmla="*/ 191276 h 745877"/>
                <a:gd name="connsiteX1694" fmla="*/ 186022 w 743295"/>
                <a:gd name="connsiteY1694" fmla="*/ 191276 h 745877"/>
                <a:gd name="connsiteX1695" fmla="*/ 186022 w 743295"/>
                <a:gd name="connsiteY1695" fmla="*/ 191890 h 745877"/>
                <a:gd name="connsiteX1696" fmla="*/ 184802 w 743295"/>
                <a:gd name="connsiteY1696" fmla="*/ 191890 h 745877"/>
                <a:gd name="connsiteX1697" fmla="*/ 186632 w 743295"/>
                <a:gd name="connsiteY1697" fmla="*/ 193732 h 745877"/>
                <a:gd name="connsiteX1698" fmla="*/ 186632 w 743295"/>
                <a:gd name="connsiteY1698" fmla="*/ 194346 h 745877"/>
                <a:gd name="connsiteX1699" fmla="*/ 187242 w 743295"/>
                <a:gd name="connsiteY1699" fmla="*/ 194346 h 745877"/>
                <a:gd name="connsiteX1700" fmla="*/ 187242 w 743295"/>
                <a:gd name="connsiteY1700" fmla="*/ 195574 h 745877"/>
                <a:gd name="connsiteX1701" fmla="*/ 187851 w 743295"/>
                <a:gd name="connsiteY1701" fmla="*/ 195574 h 745877"/>
                <a:gd name="connsiteX1702" fmla="*/ 187851 w 743295"/>
                <a:gd name="connsiteY1702" fmla="*/ 198030 h 745877"/>
                <a:gd name="connsiteX1703" fmla="*/ 188461 w 743295"/>
                <a:gd name="connsiteY1703" fmla="*/ 198030 h 745877"/>
                <a:gd name="connsiteX1704" fmla="*/ 188461 w 743295"/>
                <a:gd name="connsiteY1704" fmla="*/ 198644 h 745877"/>
                <a:gd name="connsiteX1705" fmla="*/ 189681 w 743295"/>
                <a:gd name="connsiteY1705" fmla="*/ 198644 h 745877"/>
                <a:gd name="connsiteX1706" fmla="*/ 190901 w 743295"/>
                <a:gd name="connsiteY1706" fmla="*/ 201101 h 745877"/>
                <a:gd name="connsiteX1707" fmla="*/ 190901 w 743295"/>
                <a:gd name="connsiteY1707" fmla="*/ 201715 h 745877"/>
                <a:gd name="connsiteX1708" fmla="*/ 192731 w 743295"/>
                <a:gd name="connsiteY1708" fmla="*/ 201715 h 745877"/>
                <a:gd name="connsiteX1709" fmla="*/ 192731 w 743295"/>
                <a:gd name="connsiteY1709" fmla="*/ 204171 h 745877"/>
                <a:gd name="connsiteX1710" fmla="*/ 192121 w 743295"/>
                <a:gd name="connsiteY1710" fmla="*/ 204171 h 745877"/>
                <a:gd name="connsiteX1711" fmla="*/ 192121 w 743295"/>
                <a:gd name="connsiteY1711" fmla="*/ 206013 h 745877"/>
                <a:gd name="connsiteX1712" fmla="*/ 191511 w 743295"/>
                <a:gd name="connsiteY1712" fmla="*/ 206013 h 745877"/>
                <a:gd name="connsiteX1713" fmla="*/ 191511 w 743295"/>
                <a:gd name="connsiteY1713" fmla="*/ 207855 h 745877"/>
                <a:gd name="connsiteX1714" fmla="*/ 190901 w 743295"/>
                <a:gd name="connsiteY1714" fmla="*/ 207855 h 745877"/>
                <a:gd name="connsiteX1715" fmla="*/ 190291 w 743295"/>
                <a:gd name="connsiteY1715" fmla="*/ 220750 h 745877"/>
                <a:gd name="connsiteX1716" fmla="*/ 189681 w 743295"/>
                <a:gd name="connsiteY1716" fmla="*/ 220750 h 745877"/>
                <a:gd name="connsiteX1717" fmla="*/ 188461 w 743295"/>
                <a:gd name="connsiteY1717" fmla="*/ 224435 h 745877"/>
                <a:gd name="connsiteX1718" fmla="*/ 187851 w 743295"/>
                <a:gd name="connsiteY1718" fmla="*/ 224435 h 745877"/>
                <a:gd name="connsiteX1719" fmla="*/ 187851 w 743295"/>
                <a:gd name="connsiteY1719" fmla="*/ 226891 h 745877"/>
                <a:gd name="connsiteX1720" fmla="*/ 188461 w 743295"/>
                <a:gd name="connsiteY1720" fmla="*/ 226891 h 745877"/>
                <a:gd name="connsiteX1721" fmla="*/ 189681 w 743295"/>
                <a:gd name="connsiteY1721" fmla="*/ 229961 h 745877"/>
                <a:gd name="connsiteX1722" fmla="*/ 190291 w 743295"/>
                <a:gd name="connsiteY1722" fmla="*/ 229961 h 745877"/>
                <a:gd name="connsiteX1723" fmla="*/ 190291 w 743295"/>
                <a:gd name="connsiteY1723" fmla="*/ 231189 h 745877"/>
                <a:gd name="connsiteX1724" fmla="*/ 190901 w 743295"/>
                <a:gd name="connsiteY1724" fmla="*/ 231189 h 745877"/>
                <a:gd name="connsiteX1725" fmla="*/ 190901 w 743295"/>
                <a:gd name="connsiteY1725" fmla="*/ 234260 h 745877"/>
                <a:gd name="connsiteX1726" fmla="*/ 191511 w 743295"/>
                <a:gd name="connsiteY1726" fmla="*/ 234260 h 745877"/>
                <a:gd name="connsiteX1727" fmla="*/ 192731 w 743295"/>
                <a:gd name="connsiteY1727" fmla="*/ 237944 h 745877"/>
                <a:gd name="connsiteX1728" fmla="*/ 193951 w 743295"/>
                <a:gd name="connsiteY1728" fmla="*/ 237944 h 745877"/>
                <a:gd name="connsiteX1729" fmla="*/ 195170 w 743295"/>
                <a:gd name="connsiteY1729" fmla="*/ 240400 h 745877"/>
                <a:gd name="connsiteX1730" fmla="*/ 195170 w 743295"/>
                <a:gd name="connsiteY1730" fmla="*/ 241014 h 745877"/>
                <a:gd name="connsiteX1731" fmla="*/ 195780 w 743295"/>
                <a:gd name="connsiteY1731" fmla="*/ 241014 h 745877"/>
                <a:gd name="connsiteX1732" fmla="*/ 195780 w 743295"/>
                <a:gd name="connsiteY1732" fmla="*/ 241628 h 745877"/>
                <a:gd name="connsiteX1733" fmla="*/ 197610 w 743295"/>
                <a:gd name="connsiteY1733" fmla="*/ 241628 h 745877"/>
                <a:gd name="connsiteX1734" fmla="*/ 197610 w 743295"/>
                <a:gd name="connsiteY1734" fmla="*/ 242242 h 745877"/>
                <a:gd name="connsiteX1735" fmla="*/ 198830 w 743295"/>
                <a:gd name="connsiteY1735" fmla="*/ 242242 h 745877"/>
                <a:gd name="connsiteX1736" fmla="*/ 198830 w 743295"/>
                <a:gd name="connsiteY1736" fmla="*/ 242856 h 745877"/>
                <a:gd name="connsiteX1737" fmla="*/ 201879 w 743295"/>
                <a:gd name="connsiteY1737" fmla="*/ 242856 h 745877"/>
                <a:gd name="connsiteX1738" fmla="*/ 201879 w 743295"/>
                <a:gd name="connsiteY1738" fmla="*/ 244084 h 745877"/>
                <a:gd name="connsiteX1739" fmla="*/ 204319 w 743295"/>
                <a:gd name="connsiteY1739" fmla="*/ 244699 h 745877"/>
                <a:gd name="connsiteX1740" fmla="*/ 204319 w 743295"/>
                <a:gd name="connsiteY1740" fmla="*/ 245313 h 745877"/>
                <a:gd name="connsiteX1741" fmla="*/ 205539 w 743295"/>
                <a:gd name="connsiteY1741" fmla="*/ 245313 h 745877"/>
                <a:gd name="connsiteX1742" fmla="*/ 204319 w 743295"/>
                <a:gd name="connsiteY1742" fmla="*/ 248383 h 745877"/>
                <a:gd name="connsiteX1743" fmla="*/ 205539 w 743295"/>
                <a:gd name="connsiteY1743" fmla="*/ 248383 h 745877"/>
                <a:gd name="connsiteX1744" fmla="*/ 206149 w 743295"/>
                <a:gd name="connsiteY1744" fmla="*/ 250225 h 745877"/>
                <a:gd name="connsiteX1745" fmla="*/ 206759 w 743295"/>
                <a:gd name="connsiteY1745" fmla="*/ 250225 h 745877"/>
                <a:gd name="connsiteX1746" fmla="*/ 206759 w 743295"/>
                <a:gd name="connsiteY1746" fmla="*/ 250839 h 745877"/>
                <a:gd name="connsiteX1747" fmla="*/ 207368 w 743295"/>
                <a:gd name="connsiteY1747" fmla="*/ 250839 h 745877"/>
                <a:gd name="connsiteX1748" fmla="*/ 207978 w 743295"/>
                <a:gd name="connsiteY1748" fmla="*/ 253295 h 745877"/>
                <a:gd name="connsiteX1749" fmla="*/ 209808 w 743295"/>
                <a:gd name="connsiteY1749" fmla="*/ 253295 h 745877"/>
                <a:gd name="connsiteX1750" fmla="*/ 209808 w 743295"/>
                <a:gd name="connsiteY1750" fmla="*/ 253909 h 745877"/>
                <a:gd name="connsiteX1751" fmla="*/ 211028 w 743295"/>
                <a:gd name="connsiteY1751" fmla="*/ 253909 h 745877"/>
                <a:gd name="connsiteX1752" fmla="*/ 211028 w 743295"/>
                <a:gd name="connsiteY1752" fmla="*/ 254523 h 745877"/>
                <a:gd name="connsiteX1753" fmla="*/ 212248 w 743295"/>
                <a:gd name="connsiteY1753" fmla="*/ 254523 h 745877"/>
                <a:gd name="connsiteX1754" fmla="*/ 212248 w 743295"/>
                <a:gd name="connsiteY1754" fmla="*/ 255752 h 745877"/>
                <a:gd name="connsiteX1755" fmla="*/ 217127 w 743295"/>
                <a:gd name="connsiteY1755" fmla="*/ 257594 h 745877"/>
                <a:gd name="connsiteX1756" fmla="*/ 217127 w 743295"/>
                <a:gd name="connsiteY1756" fmla="*/ 258208 h 745877"/>
                <a:gd name="connsiteX1757" fmla="*/ 218957 w 743295"/>
                <a:gd name="connsiteY1757" fmla="*/ 258208 h 745877"/>
                <a:gd name="connsiteX1758" fmla="*/ 219567 w 743295"/>
                <a:gd name="connsiteY1758" fmla="*/ 261278 h 745877"/>
                <a:gd name="connsiteX1759" fmla="*/ 220786 w 743295"/>
                <a:gd name="connsiteY1759" fmla="*/ 261278 h 745877"/>
                <a:gd name="connsiteX1760" fmla="*/ 220786 w 743295"/>
                <a:gd name="connsiteY1760" fmla="*/ 264348 h 745877"/>
                <a:gd name="connsiteX1761" fmla="*/ 221396 w 743295"/>
                <a:gd name="connsiteY1761" fmla="*/ 264348 h 745877"/>
                <a:gd name="connsiteX1762" fmla="*/ 222616 w 743295"/>
                <a:gd name="connsiteY1762" fmla="*/ 268647 h 745877"/>
                <a:gd name="connsiteX1763" fmla="*/ 223226 w 743295"/>
                <a:gd name="connsiteY1763" fmla="*/ 268647 h 745877"/>
                <a:gd name="connsiteX1764" fmla="*/ 223226 w 743295"/>
                <a:gd name="connsiteY1764" fmla="*/ 269875 h 745877"/>
                <a:gd name="connsiteX1765" fmla="*/ 223836 w 743295"/>
                <a:gd name="connsiteY1765" fmla="*/ 269875 h 745877"/>
                <a:gd name="connsiteX1766" fmla="*/ 223836 w 743295"/>
                <a:gd name="connsiteY1766" fmla="*/ 271717 h 745877"/>
                <a:gd name="connsiteX1767" fmla="*/ 225056 w 743295"/>
                <a:gd name="connsiteY1767" fmla="*/ 271717 h 745877"/>
                <a:gd name="connsiteX1768" fmla="*/ 225056 w 743295"/>
                <a:gd name="connsiteY1768" fmla="*/ 273559 h 745877"/>
                <a:gd name="connsiteX1769" fmla="*/ 225666 w 743295"/>
                <a:gd name="connsiteY1769" fmla="*/ 273559 h 745877"/>
                <a:gd name="connsiteX1770" fmla="*/ 225666 w 743295"/>
                <a:gd name="connsiteY1770" fmla="*/ 275401 h 745877"/>
                <a:gd name="connsiteX1771" fmla="*/ 226276 w 743295"/>
                <a:gd name="connsiteY1771" fmla="*/ 275401 h 745877"/>
                <a:gd name="connsiteX1772" fmla="*/ 226276 w 743295"/>
                <a:gd name="connsiteY1772" fmla="*/ 276629 h 745877"/>
                <a:gd name="connsiteX1773" fmla="*/ 226886 w 743295"/>
                <a:gd name="connsiteY1773" fmla="*/ 276629 h 745877"/>
                <a:gd name="connsiteX1774" fmla="*/ 226886 w 743295"/>
                <a:gd name="connsiteY1774" fmla="*/ 277857 h 745877"/>
                <a:gd name="connsiteX1775" fmla="*/ 227495 w 743295"/>
                <a:gd name="connsiteY1775" fmla="*/ 277857 h 745877"/>
                <a:gd name="connsiteX1776" fmla="*/ 227495 w 743295"/>
                <a:gd name="connsiteY1776" fmla="*/ 278472 h 745877"/>
                <a:gd name="connsiteX1777" fmla="*/ 228715 w 743295"/>
                <a:gd name="connsiteY1777" fmla="*/ 278472 h 745877"/>
                <a:gd name="connsiteX1778" fmla="*/ 229325 w 743295"/>
                <a:gd name="connsiteY1778" fmla="*/ 280928 h 745877"/>
                <a:gd name="connsiteX1779" fmla="*/ 229935 w 743295"/>
                <a:gd name="connsiteY1779" fmla="*/ 280928 h 745877"/>
                <a:gd name="connsiteX1780" fmla="*/ 229935 w 743295"/>
                <a:gd name="connsiteY1780" fmla="*/ 281542 h 745877"/>
                <a:gd name="connsiteX1781" fmla="*/ 233594 w 743295"/>
                <a:gd name="connsiteY1781" fmla="*/ 282156 h 745877"/>
                <a:gd name="connsiteX1782" fmla="*/ 233594 w 743295"/>
                <a:gd name="connsiteY1782" fmla="*/ 283384 h 745877"/>
                <a:gd name="connsiteX1783" fmla="*/ 236644 w 743295"/>
                <a:gd name="connsiteY1783" fmla="*/ 283384 h 745877"/>
                <a:gd name="connsiteX1784" fmla="*/ 236644 w 743295"/>
                <a:gd name="connsiteY1784" fmla="*/ 283998 h 745877"/>
                <a:gd name="connsiteX1785" fmla="*/ 237254 w 743295"/>
                <a:gd name="connsiteY1785" fmla="*/ 283998 h 745877"/>
                <a:gd name="connsiteX1786" fmla="*/ 237254 w 743295"/>
                <a:gd name="connsiteY1786" fmla="*/ 284612 h 745877"/>
                <a:gd name="connsiteX1787" fmla="*/ 240913 w 743295"/>
                <a:gd name="connsiteY1787" fmla="*/ 284612 h 745877"/>
                <a:gd name="connsiteX1788" fmla="*/ 240913 w 743295"/>
                <a:gd name="connsiteY1788" fmla="*/ 285226 h 745877"/>
                <a:gd name="connsiteX1789" fmla="*/ 242133 w 743295"/>
                <a:gd name="connsiteY1789" fmla="*/ 285226 h 745877"/>
                <a:gd name="connsiteX1790" fmla="*/ 242133 w 743295"/>
                <a:gd name="connsiteY1790" fmla="*/ 285840 h 745877"/>
                <a:gd name="connsiteX1791" fmla="*/ 243353 w 743295"/>
                <a:gd name="connsiteY1791" fmla="*/ 285840 h 745877"/>
                <a:gd name="connsiteX1792" fmla="*/ 243353 w 743295"/>
                <a:gd name="connsiteY1792" fmla="*/ 287068 h 745877"/>
                <a:gd name="connsiteX1793" fmla="*/ 245183 w 743295"/>
                <a:gd name="connsiteY1793" fmla="*/ 288296 h 745877"/>
                <a:gd name="connsiteX1794" fmla="*/ 245793 w 743295"/>
                <a:gd name="connsiteY1794" fmla="*/ 288296 h 745877"/>
                <a:gd name="connsiteX1795" fmla="*/ 246403 w 743295"/>
                <a:gd name="connsiteY1795" fmla="*/ 290139 h 745877"/>
                <a:gd name="connsiteX1796" fmla="*/ 247012 w 743295"/>
                <a:gd name="connsiteY1796" fmla="*/ 290139 h 745877"/>
                <a:gd name="connsiteX1797" fmla="*/ 247012 w 743295"/>
                <a:gd name="connsiteY1797" fmla="*/ 291367 h 745877"/>
                <a:gd name="connsiteX1798" fmla="*/ 248232 w 743295"/>
                <a:gd name="connsiteY1798" fmla="*/ 291367 h 745877"/>
                <a:gd name="connsiteX1799" fmla="*/ 248232 w 743295"/>
                <a:gd name="connsiteY1799" fmla="*/ 291981 h 745877"/>
                <a:gd name="connsiteX1800" fmla="*/ 248842 w 743295"/>
                <a:gd name="connsiteY1800" fmla="*/ 291981 h 745877"/>
                <a:gd name="connsiteX1801" fmla="*/ 248842 w 743295"/>
                <a:gd name="connsiteY1801" fmla="*/ 292595 h 745877"/>
                <a:gd name="connsiteX1802" fmla="*/ 250062 w 743295"/>
                <a:gd name="connsiteY1802" fmla="*/ 292595 h 745877"/>
                <a:gd name="connsiteX1803" fmla="*/ 250062 w 743295"/>
                <a:gd name="connsiteY1803" fmla="*/ 293209 h 745877"/>
                <a:gd name="connsiteX1804" fmla="*/ 250672 w 743295"/>
                <a:gd name="connsiteY1804" fmla="*/ 293209 h 745877"/>
                <a:gd name="connsiteX1805" fmla="*/ 250672 w 743295"/>
                <a:gd name="connsiteY1805" fmla="*/ 293823 h 745877"/>
                <a:gd name="connsiteX1806" fmla="*/ 251892 w 743295"/>
                <a:gd name="connsiteY1806" fmla="*/ 293823 h 745877"/>
                <a:gd name="connsiteX1807" fmla="*/ 251892 w 743295"/>
                <a:gd name="connsiteY1807" fmla="*/ 295051 h 745877"/>
                <a:gd name="connsiteX1808" fmla="*/ 252502 w 743295"/>
                <a:gd name="connsiteY1808" fmla="*/ 295051 h 745877"/>
                <a:gd name="connsiteX1809" fmla="*/ 252502 w 743295"/>
                <a:gd name="connsiteY1809" fmla="*/ 295665 h 745877"/>
                <a:gd name="connsiteX1810" fmla="*/ 253721 w 743295"/>
                <a:gd name="connsiteY1810" fmla="*/ 295665 h 745877"/>
                <a:gd name="connsiteX1811" fmla="*/ 253721 w 743295"/>
                <a:gd name="connsiteY1811" fmla="*/ 296279 h 745877"/>
                <a:gd name="connsiteX1812" fmla="*/ 254331 w 743295"/>
                <a:gd name="connsiteY1812" fmla="*/ 296279 h 745877"/>
                <a:gd name="connsiteX1813" fmla="*/ 254331 w 743295"/>
                <a:gd name="connsiteY1813" fmla="*/ 297507 h 745877"/>
                <a:gd name="connsiteX1814" fmla="*/ 254941 w 743295"/>
                <a:gd name="connsiteY1814" fmla="*/ 297507 h 745877"/>
                <a:gd name="connsiteX1815" fmla="*/ 254941 w 743295"/>
                <a:gd name="connsiteY1815" fmla="*/ 298121 h 745877"/>
                <a:gd name="connsiteX1816" fmla="*/ 256161 w 743295"/>
                <a:gd name="connsiteY1816" fmla="*/ 298121 h 745877"/>
                <a:gd name="connsiteX1817" fmla="*/ 256161 w 743295"/>
                <a:gd name="connsiteY1817" fmla="*/ 299349 h 745877"/>
                <a:gd name="connsiteX1818" fmla="*/ 256771 w 743295"/>
                <a:gd name="connsiteY1818" fmla="*/ 299349 h 745877"/>
                <a:gd name="connsiteX1819" fmla="*/ 256771 w 743295"/>
                <a:gd name="connsiteY1819" fmla="*/ 299963 h 745877"/>
                <a:gd name="connsiteX1820" fmla="*/ 257381 w 743295"/>
                <a:gd name="connsiteY1820" fmla="*/ 299963 h 745877"/>
                <a:gd name="connsiteX1821" fmla="*/ 257381 w 743295"/>
                <a:gd name="connsiteY1821" fmla="*/ 300577 h 745877"/>
                <a:gd name="connsiteX1822" fmla="*/ 257991 w 743295"/>
                <a:gd name="connsiteY1822" fmla="*/ 300577 h 745877"/>
                <a:gd name="connsiteX1823" fmla="*/ 257991 w 743295"/>
                <a:gd name="connsiteY1823" fmla="*/ 301192 h 745877"/>
                <a:gd name="connsiteX1824" fmla="*/ 259820 w 743295"/>
                <a:gd name="connsiteY1824" fmla="*/ 301192 h 745877"/>
                <a:gd name="connsiteX1825" fmla="*/ 259820 w 743295"/>
                <a:gd name="connsiteY1825" fmla="*/ 301806 h 745877"/>
                <a:gd name="connsiteX1826" fmla="*/ 260430 w 743295"/>
                <a:gd name="connsiteY1826" fmla="*/ 301192 h 745877"/>
                <a:gd name="connsiteX1827" fmla="*/ 260430 w 743295"/>
                <a:gd name="connsiteY1827" fmla="*/ 301806 h 745877"/>
                <a:gd name="connsiteX1828" fmla="*/ 261040 w 743295"/>
                <a:gd name="connsiteY1828" fmla="*/ 301806 h 745877"/>
                <a:gd name="connsiteX1829" fmla="*/ 261040 w 743295"/>
                <a:gd name="connsiteY1829" fmla="*/ 303034 h 745877"/>
                <a:gd name="connsiteX1830" fmla="*/ 262260 w 743295"/>
                <a:gd name="connsiteY1830" fmla="*/ 303034 h 745877"/>
                <a:gd name="connsiteX1831" fmla="*/ 264090 w 743295"/>
                <a:gd name="connsiteY1831" fmla="*/ 307946 h 745877"/>
                <a:gd name="connsiteX1832" fmla="*/ 264700 w 743295"/>
                <a:gd name="connsiteY1832" fmla="*/ 307946 h 745877"/>
                <a:gd name="connsiteX1833" fmla="*/ 264700 w 743295"/>
                <a:gd name="connsiteY1833" fmla="*/ 308560 h 745877"/>
                <a:gd name="connsiteX1834" fmla="*/ 265310 w 743295"/>
                <a:gd name="connsiteY1834" fmla="*/ 308560 h 745877"/>
                <a:gd name="connsiteX1835" fmla="*/ 265310 w 743295"/>
                <a:gd name="connsiteY1835" fmla="*/ 309174 h 745877"/>
                <a:gd name="connsiteX1836" fmla="*/ 266529 w 743295"/>
                <a:gd name="connsiteY1836" fmla="*/ 309174 h 745877"/>
                <a:gd name="connsiteX1837" fmla="*/ 266529 w 743295"/>
                <a:gd name="connsiteY1837" fmla="*/ 309788 h 745877"/>
                <a:gd name="connsiteX1838" fmla="*/ 267749 w 743295"/>
                <a:gd name="connsiteY1838" fmla="*/ 309788 h 745877"/>
                <a:gd name="connsiteX1839" fmla="*/ 267749 w 743295"/>
                <a:gd name="connsiteY1839" fmla="*/ 311630 h 745877"/>
                <a:gd name="connsiteX1840" fmla="*/ 268359 w 743295"/>
                <a:gd name="connsiteY1840" fmla="*/ 311630 h 745877"/>
                <a:gd name="connsiteX1841" fmla="*/ 268359 w 743295"/>
                <a:gd name="connsiteY1841" fmla="*/ 312245 h 745877"/>
                <a:gd name="connsiteX1842" fmla="*/ 268969 w 743295"/>
                <a:gd name="connsiteY1842" fmla="*/ 312245 h 745877"/>
                <a:gd name="connsiteX1843" fmla="*/ 268969 w 743295"/>
                <a:gd name="connsiteY1843" fmla="*/ 312859 h 745877"/>
                <a:gd name="connsiteX1844" fmla="*/ 269579 w 743295"/>
                <a:gd name="connsiteY1844" fmla="*/ 312859 h 745877"/>
                <a:gd name="connsiteX1845" fmla="*/ 269579 w 743295"/>
                <a:gd name="connsiteY1845" fmla="*/ 314701 h 745877"/>
                <a:gd name="connsiteX1846" fmla="*/ 270189 w 743295"/>
                <a:gd name="connsiteY1846" fmla="*/ 314701 h 745877"/>
                <a:gd name="connsiteX1847" fmla="*/ 270189 w 743295"/>
                <a:gd name="connsiteY1847" fmla="*/ 319613 h 745877"/>
                <a:gd name="connsiteX1848" fmla="*/ 269579 w 743295"/>
                <a:gd name="connsiteY1848" fmla="*/ 319613 h 745877"/>
                <a:gd name="connsiteX1849" fmla="*/ 269579 w 743295"/>
                <a:gd name="connsiteY1849" fmla="*/ 320841 h 745877"/>
                <a:gd name="connsiteX1850" fmla="*/ 268969 w 743295"/>
                <a:gd name="connsiteY1850" fmla="*/ 320841 h 745877"/>
                <a:gd name="connsiteX1851" fmla="*/ 268969 w 743295"/>
                <a:gd name="connsiteY1851" fmla="*/ 321455 h 745877"/>
                <a:gd name="connsiteX1852" fmla="*/ 265310 w 743295"/>
                <a:gd name="connsiteY1852" fmla="*/ 322683 h 745877"/>
                <a:gd name="connsiteX1853" fmla="*/ 265310 w 743295"/>
                <a:gd name="connsiteY1853" fmla="*/ 323297 h 745877"/>
                <a:gd name="connsiteX1854" fmla="*/ 264700 w 743295"/>
                <a:gd name="connsiteY1854" fmla="*/ 323297 h 745877"/>
                <a:gd name="connsiteX1855" fmla="*/ 264700 w 743295"/>
                <a:gd name="connsiteY1855" fmla="*/ 323912 h 745877"/>
                <a:gd name="connsiteX1856" fmla="*/ 261650 w 743295"/>
                <a:gd name="connsiteY1856" fmla="*/ 323912 h 745877"/>
                <a:gd name="connsiteX1857" fmla="*/ 261650 w 743295"/>
                <a:gd name="connsiteY1857" fmla="*/ 324526 h 745877"/>
                <a:gd name="connsiteX1858" fmla="*/ 261040 w 743295"/>
                <a:gd name="connsiteY1858" fmla="*/ 324526 h 745877"/>
                <a:gd name="connsiteX1859" fmla="*/ 261040 w 743295"/>
                <a:gd name="connsiteY1859" fmla="*/ 325140 h 745877"/>
                <a:gd name="connsiteX1860" fmla="*/ 261650 w 743295"/>
                <a:gd name="connsiteY1860" fmla="*/ 325140 h 745877"/>
                <a:gd name="connsiteX1861" fmla="*/ 261650 w 743295"/>
                <a:gd name="connsiteY1861" fmla="*/ 326368 h 745877"/>
                <a:gd name="connsiteX1862" fmla="*/ 262260 w 743295"/>
                <a:gd name="connsiteY1862" fmla="*/ 326368 h 745877"/>
                <a:gd name="connsiteX1863" fmla="*/ 262260 w 743295"/>
                <a:gd name="connsiteY1863" fmla="*/ 326982 h 745877"/>
                <a:gd name="connsiteX1864" fmla="*/ 261040 w 743295"/>
                <a:gd name="connsiteY1864" fmla="*/ 326982 h 745877"/>
                <a:gd name="connsiteX1865" fmla="*/ 261040 w 743295"/>
                <a:gd name="connsiteY1865" fmla="*/ 327596 h 745877"/>
                <a:gd name="connsiteX1866" fmla="*/ 258601 w 743295"/>
                <a:gd name="connsiteY1866" fmla="*/ 327596 h 745877"/>
                <a:gd name="connsiteX1867" fmla="*/ 258601 w 743295"/>
                <a:gd name="connsiteY1867" fmla="*/ 328210 h 745877"/>
                <a:gd name="connsiteX1868" fmla="*/ 257991 w 743295"/>
                <a:gd name="connsiteY1868" fmla="*/ 328210 h 745877"/>
                <a:gd name="connsiteX1869" fmla="*/ 257991 w 743295"/>
                <a:gd name="connsiteY1869" fmla="*/ 328824 h 745877"/>
                <a:gd name="connsiteX1870" fmla="*/ 254941 w 743295"/>
                <a:gd name="connsiteY1870" fmla="*/ 328824 h 745877"/>
                <a:gd name="connsiteX1871" fmla="*/ 254941 w 743295"/>
                <a:gd name="connsiteY1871" fmla="*/ 330666 h 745877"/>
                <a:gd name="connsiteX1872" fmla="*/ 251892 w 743295"/>
                <a:gd name="connsiteY1872" fmla="*/ 330666 h 745877"/>
                <a:gd name="connsiteX1873" fmla="*/ 251892 w 743295"/>
                <a:gd name="connsiteY1873" fmla="*/ 331280 h 745877"/>
                <a:gd name="connsiteX1874" fmla="*/ 250672 w 743295"/>
                <a:gd name="connsiteY1874" fmla="*/ 331280 h 745877"/>
                <a:gd name="connsiteX1875" fmla="*/ 250672 w 743295"/>
                <a:gd name="connsiteY1875" fmla="*/ 330666 h 745877"/>
                <a:gd name="connsiteX1876" fmla="*/ 248842 w 743295"/>
                <a:gd name="connsiteY1876" fmla="*/ 330666 h 745877"/>
                <a:gd name="connsiteX1877" fmla="*/ 248842 w 743295"/>
                <a:gd name="connsiteY1877" fmla="*/ 328824 h 745877"/>
                <a:gd name="connsiteX1878" fmla="*/ 249452 w 743295"/>
                <a:gd name="connsiteY1878" fmla="*/ 328824 h 745877"/>
                <a:gd name="connsiteX1879" fmla="*/ 251892 w 743295"/>
                <a:gd name="connsiteY1879" fmla="*/ 324526 h 745877"/>
                <a:gd name="connsiteX1880" fmla="*/ 251892 w 743295"/>
                <a:gd name="connsiteY1880" fmla="*/ 323297 h 745877"/>
                <a:gd name="connsiteX1881" fmla="*/ 253111 w 743295"/>
                <a:gd name="connsiteY1881" fmla="*/ 323297 h 745877"/>
                <a:gd name="connsiteX1882" fmla="*/ 253111 w 743295"/>
                <a:gd name="connsiteY1882" fmla="*/ 323912 h 745877"/>
                <a:gd name="connsiteX1883" fmla="*/ 252502 w 743295"/>
                <a:gd name="connsiteY1883" fmla="*/ 323912 h 745877"/>
                <a:gd name="connsiteX1884" fmla="*/ 252502 w 743295"/>
                <a:gd name="connsiteY1884" fmla="*/ 324526 h 745877"/>
                <a:gd name="connsiteX1885" fmla="*/ 253111 w 743295"/>
                <a:gd name="connsiteY1885" fmla="*/ 323912 h 745877"/>
                <a:gd name="connsiteX1886" fmla="*/ 253111 w 743295"/>
                <a:gd name="connsiteY1886" fmla="*/ 325140 h 745877"/>
                <a:gd name="connsiteX1887" fmla="*/ 253721 w 743295"/>
                <a:gd name="connsiteY1887" fmla="*/ 325140 h 745877"/>
                <a:gd name="connsiteX1888" fmla="*/ 253721 w 743295"/>
                <a:gd name="connsiteY1888" fmla="*/ 326368 h 745877"/>
                <a:gd name="connsiteX1889" fmla="*/ 253111 w 743295"/>
                <a:gd name="connsiteY1889" fmla="*/ 326368 h 745877"/>
                <a:gd name="connsiteX1890" fmla="*/ 253111 w 743295"/>
                <a:gd name="connsiteY1890" fmla="*/ 327596 h 745877"/>
                <a:gd name="connsiteX1891" fmla="*/ 252502 w 743295"/>
                <a:gd name="connsiteY1891" fmla="*/ 327596 h 745877"/>
                <a:gd name="connsiteX1892" fmla="*/ 252502 w 743295"/>
                <a:gd name="connsiteY1892" fmla="*/ 328824 h 745877"/>
                <a:gd name="connsiteX1893" fmla="*/ 253721 w 743295"/>
                <a:gd name="connsiteY1893" fmla="*/ 328824 h 745877"/>
                <a:gd name="connsiteX1894" fmla="*/ 253721 w 743295"/>
                <a:gd name="connsiteY1894" fmla="*/ 328210 h 745877"/>
                <a:gd name="connsiteX1895" fmla="*/ 254331 w 743295"/>
                <a:gd name="connsiteY1895" fmla="*/ 328210 h 745877"/>
                <a:gd name="connsiteX1896" fmla="*/ 254331 w 743295"/>
                <a:gd name="connsiteY1896" fmla="*/ 327596 h 745877"/>
                <a:gd name="connsiteX1897" fmla="*/ 254941 w 743295"/>
                <a:gd name="connsiteY1897" fmla="*/ 327596 h 745877"/>
                <a:gd name="connsiteX1898" fmla="*/ 254941 w 743295"/>
                <a:gd name="connsiteY1898" fmla="*/ 326368 h 745877"/>
                <a:gd name="connsiteX1899" fmla="*/ 256771 w 743295"/>
                <a:gd name="connsiteY1899" fmla="*/ 326368 h 745877"/>
                <a:gd name="connsiteX1900" fmla="*/ 256771 w 743295"/>
                <a:gd name="connsiteY1900" fmla="*/ 325140 h 745877"/>
                <a:gd name="connsiteX1901" fmla="*/ 258601 w 743295"/>
                <a:gd name="connsiteY1901" fmla="*/ 325140 h 745877"/>
                <a:gd name="connsiteX1902" fmla="*/ 258601 w 743295"/>
                <a:gd name="connsiteY1902" fmla="*/ 324526 h 745877"/>
                <a:gd name="connsiteX1903" fmla="*/ 257991 w 743295"/>
                <a:gd name="connsiteY1903" fmla="*/ 324526 h 745877"/>
                <a:gd name="connsiteX1904" fmla="*/ 257991 w 743295"/>
                <a:gd name="connsiteY1904" fmla="*/ 322683 h 745877"/>
                <a:gd name="connsiteX1905" fmla="*/ 261040 w 743295"/>
                <a:gd name="connsiteY1905" fmla="*/ 322683 h 745877"/>
                <a:gd name="connsiteX1906" fmla="*/ 261040 w 743295"/>
                <a:gd name="connsiteY1906" fmla="*/ 317771 h 745877"/>
                <a:gd name="connsiteX1907" fmla="*/ 260430 w 743295"/>
                <a:gd name="connsiteY1907" fmla="*/ 317771 h 745877"/>
                <a:gd name="connsiteX1908" fmla="*/ 260430 w 743295"/>
                <a:gd name="connsiteY1908" fmla="*/ 317157 h 745877"/>
                <a:gd name="connsiteX1909" fmla="*/ 258601 w 743295"/>
                <a:gd name="connsiteY1909" fmla="*/ 317157 h 745877"/>
                <a:gd name="connsiteX1910" fmla="*/ 258601 w 743295"/>
                <a:gd name="connsiteY1910" fmla="*/ 316543 h 745877"/>
                <a:gd name="connsiteX1911" fmla="*/ 257991 w 743295"/>
                <a:gd name="connsiteY1911" fmla="*/ 316543 h 745877"/>
                <a:gd name="connsiteX1912" fmla="*/ 257991 w 743295"/>
                <a:gd name="connsiteY1912" fmla="*/ 315929 h 745877"/>
                <a:gd name="connsiteX1913" fmla="*/ 257381 w 743295"/>
                <a:gd name="connsiteY1913" fmla="*/ 315929 h 745877"/>
                <a:gd name="connsiteX1914" fmla="*/ 257381 w 743295"/>
                <a:gd name="connsiteY1914" fmla="*/ 314701 h 745877"/>
                <a:gd name="connsiteX1915" fmla="*/ 256771 w 743295"/>
                <a:gd name="connsiteY1915" fmla="*/ 314701 h 745877"/>
                <a:gd name="connsiteX1916" fmla="*/ 256771 w 743295"/>
                <a:gd name="connsiteY1916" fmla="*/ 312245 h 745877"/>
                <a:gd name="connsiteX1917" fmla="*/ 256161 w 743295"/>
                <a:gd name="connsiteY1917" fmla="*/ 312245 h 745877"/>
                <a:gd name="connsiteX1918" fmla="*/ 256161 w 743295"/>
                <a:gd name="connsiteY1918" fmla="*/ 311016 h 745877"/>
                <a:gd name="connsiteX1919" fmla="*/ 254941 w 743295"/>
                <a:gd name="connsiteY1919" fmla="*/ 311016 h 745877"/>
                <a:gd name="connsiteX1920" fmla="*/ 254941 w 743295"/>
                <a:gd name="connsiteY1920" fmla="*/ 309788 h 745877"/>
                <a:gd name="connsiteX1921" fmla="*/ 253721 w 743295"/>
                <a:gd name="connsiteY1921" fmla="*/ 309788 h 745877"/>
                <a:gd name="connsiteX1922" fmla="*/ 253721 w 743295"/>
                <a:gd name="connsiteY1922" fmla="*/ 309174 h 745877"/>
                <a:gd name="connsiteX1923" fmla="*/ 253111 w 743295"/>
                <a:gd name="connsiteY1923" fmla="*/ 309174 h 745877"/>
                <a:gd name="connsiteX1924" fmla="*/ 253111 w 743295"/>
                <a:gd name="connsiteY1924" fmla="*/ 308560 h 745877"/>
                <a:gd name="connsiteX1925" fmla="*/ 250672 w 743295"/>
                <a:gd name="connsiteY1925" fmla="*/ 307332 h 745877"/>
                <a:gd name="connsiteX1926" fmla="*/ 241523 w 743295"/>
                <a:gd name="connsiteY1926" fmla="*/ 307332 h 745877"/>
                <a:gd name="connsiteX1927" fmla="*/ 241523 w 743295"/>
                <a:gd name="connsiteY1927" fmla="*/ 306718 h 745877"/>
                <a:gd name="connsiteX1928" fmla="*/ 240913 w 743295"/>
                <a:gd name="connsiteY1928" fmla="*/ 306718 h 745877"/>
                <a:gd name="connsiteX1929" fmla="*/ 240913 w 743295"/>
                <a:gd name="connsiteY1929" fmla="*/ 304876 h 745877"/>
                <a:gd name="connsiteX1930" fmla="*/ 239084 w 743295"/>
                <a:gd name="connsiteY1930" fmla="*/ 304876 h 745877"/>
                <a:gd name="connsiteX1931" fmla="*/ 239084 w 743295"/>
                <a:gd name="connsiteY1931" fmla="*/ 304262 h 745877"/>
                <a:gd name="connsiteX1932" fmla="*/ 237864 w 743295"/>
                <a:gd name="connsiteY1932" fmla="*/ 304262 h 745877"/>
                <a:gd name="connsiteX1933" fmla="*/ 237864 w 743295"/>
                <a:gd name="connsiteY1933" fmla="*/ 304876 h 745877"/>
                <a:gd name="connsiteX1934" fmla="*/ 236644 w 743295"/>
                <a:gd name="connsiteY1934" fmla="*/ 304876 h 745877"/>
                <a:gd name="connsiteX1935" fmla="*/ 236644 w 743295"/>
                <a:gd name="connsiteY1935" fmla="*/ 304262 h 745877"/>
                <a:gd name="connsiteX1936" fmla="*/ 234814 w 743295"/>
                <a:gd name="connsiteY1936" fmla="*/ 304262 h 745877"/>
                <a:gd name="connsiteX1937" fmla="*/ 234814 w 743295"/>
                <a:gd name="connsiteY1937" fmla="*/ 303648 h 745877"/>
                <a:gd name="connsiteX1938" fmla="*/ 234204 w 743295"/>
                <a:gd name="connsiteY1938" fmla="*/ 303648 h 745877"/>
                <a:gd name="connsiteX1939" fmla="*/ 234204 w 743295"/>
                <a:gd name="connsiteY1939" fmla="*/ 304262 h 745877"/>
                <a:gd name="connsiteX1940" fmla="*/ 233594 w 743295"/>
                <a:gd name="connsiteY1940" fmla="*/ 304262 h 745877"/>
                <a:gd name="connsiteX1941" fmla="*/ 233594 w 743295"/>
                <a:gd name="connsiteY1941" fmla="*/ 305490 h 745877"/>
                <a:gd name="connsiteX1942" fmla="*/ 234204 w 743295"/>
                <a:gd name="connsiteY1942" fmla="*/ 305490 h 745877"/>
                <a:gd name="connsiteX1943" fmla="*/ 234204 w 743295"/>
                <a:gd name="connsiteY1943" fmla="*/ 304876 h 745877"/>
                <a:gd name="connsiteX1944" fmla="*/ 234814 w 743295"/>
                <a:gd name="connsiteY1944" fmla="*/ 304876 h 745877"/>
                <a:gd name="connsiteX1945" fmla="*/ 234204 w 743295"/>
                <a:gd name="connsiteY1945" fmla="*/ 308560 h 745877"/>
                <a:gd name="connsiteX1946" fmla="*/ 235424 w 743295"/>
                <a:gd name="connsiteY1946" fmla="*/ 308560 h 745877"/>
                <a:gd name="connsiteX1947" fmla="*/ 235424 w 743295"/>
                <a:gd name="connsiteY1947" fmla="*/ 311016 h 745877"/>
                <a:gd name="connsiteX1948" fmla="*/ 232985 w 743295"/>
                <a:gd name="connsiteY1948" fmla="*/ 311630 h 745877"/>
                <a:gd name="connsiteX1949" fmla="*/ 232985 w 743295"/>
                <a:gd name="connsiteY1949" fmla="*/ 312245 h 745877"/>
                <a:gd name="connsiteX1950" fmla="*/ 229325 w 743295"/>
                <a:gd name="connsiteY1950" fmla="*/ 312859 h 745877"/>
                <a:gd name="connsiteX1951" fmla="*/ 229325 w 743295"/>
                <a:gd name="connsiteY1951" fmla="*/ 313473 h 745877"/>
                <a:gd name="connsiteX1952" fmla="*/ 227495 w 743295"/>
                <a:gd name="connsiteY1952" fmla="*/ 313473 h 745877"/>
                <a:gd name="connsiteX1953" fmla="*/ 227495 w 743295"/>
                <a:gd name="connsiteY1953" fmla="*/ 314701 h 745877"/>
                <a:gd name="connsiteX1954" fmla="*/ 226276 w 743295"/>
                <a:gd name="connsiteY1954" fmla="*/ 314701 h 745877"/>
                <a:gd name="connsiteX1955" fmla="*/ 226276 w 743295"/>
                <a:gd name="connsiteY1955" fmla="*/ 317771 h 745877"/>
                <a:gd name="connsiteX1956" fmla="*/ 226886 w 743295"/>
                <a:gd name="connsiteY1956" fmla="*/ 317771 h 745877"/>
                <a:gd name="connsiteX1957" fmla="*/ 226886 w 743295"/>
                <a:gd name="connsiteY1957" fmla="*/ 320227 h 745877"/>
                <a:gd name="connsiteX1958" fmla="*/ 227495 w 743295"/>
                <a:gd name="connsiteY1958" fmla="*/ 320227 h 745877"/>
                <a:gd name="connsiteX1959" fmla="*/ 227495 w 743295"/>
                <a:gd name="connsiteY1959" fmla="*/ 322683 h 745877"/>
                <a:gd name="connsiteX1960" fmla="*/ 228715 w 743295"/>
                <a:gd name="connsiteY1960" fmla="*/ 322683 h 745877"/>
                <a:gd name="connsiteX1961" fmla="*/ 228715 w 743295"/>
                <a:gd name="connsiteY1961" fmla="*/ 323297 h 745877"/>
                <a:gd name="connsiteX1962" fmla="*/ 229325 w 743295"/>
                <a:gd name="connsiteY1962" fmla="*/ 323297 h 745877"/>
                <a:gd name="connsiteX1963" fmla="*/ 229325 w 743295"/>
                <a:gd name="connsiteY1963" fmla="*/ 323912 h 745877"/>
                <a:gd name="connsiteX1964" fmla="*/ 229935 w 743295"/>
                <a:gd name="connsiteY1964" fmla="*/ 323912 h 745877"/>
                <a:gd name="connsiteX1965" fmla="*/ 229935 w 743295"/>
                <a:gd name="connsiteY1965" fmla="*/ 325140 h 745877"/>
                <a:gd name="connsiteX1966" fmla="*/ 230545 w 743295"/>
                <a:gd name="connsiteY1966" fmla="*/ 325140 h 745877"/>
                <a:gd name="connsiteX1967" fmla="*/ 231155 w 743295"/>
                <a:gd name="connsiteY1967" fmla="*/ 327596 h 745877"/>
                <a:gd name="connsiteX1968" fmla="*/ 232375 w 743295"/>
                <a:gd name="connsiteY1968" fmla="*/ 327596 h 745877"/>
                <a:gd name="connsiteX1969" fmla="*/ 232375 w 743295"/>
                <a:gd name="connsiteY1969" fmla="*/ 326368 h 745877"/>
                <a:gd name="connsiteX1970" fmla="*/ 232985 w 743295"/>
                <a:gd name="connsiteY1970" fmla="*/ 326368 h 745877"/>
                <a:gd name="connsiteX1971" fmla="*/ 232985 w 743295"/>
                <a:gd name="connsiteY1971" fmla="*/ 325140 h 745877"/>
                <a:gd name="connsiteX1972" fmla="*/ 233594 w 743295"/>
                <a:gd name="connsiteY1972" fmla="*/ 325140 h 745877"/>
                <a:gd name="connsiteX1973" fmla="*/ 233594 w 743295"/>
                <a:gd name="connsiteY1973" fmla="*/ 324526 h 745877"/>
                <a:gd name="connsiteX1974" fmla="*/ 232985 w 743295"/>
                <a:gd name="connsiteY1974" fmla="*/ 324526 h 745877"/>
                <a:gd name="connsiteX1975" fmla="*/ 232985 w 743295"/>
                <a:gd name="connsiteY1975" fmla="*/ 323912 h 745877"/>
                <a:gd name="connsiteX1976" fmla="*/ 232375 w 743295"/>
                <a:gd name="connsiteY1976" fmla="*/ 323912 h 745877"/>
                <a:gd name="connsiteX1977" fmla="*/ 232375 w 743295"/>
                <a:gd name="connsiteY1977" fmla="*/ 323297 h 745877"/>
                <a:gd name="connsiteX1978" fmla="*/ 233594 w 743295"/>
                <a:gd name="connsiteY1978" fmla="*/ 323297 h 745877"/>
                <a:gd name="connsiteX1979" fmla="*/ 233594 w 743295"/>
                <a:gd name="connsiteY1979" fmla="*/ 322683 h 745877"/>
                <a:gd name="connsiteX1980" fmla="*/ 234204 w 743295"/>
                <a:gd name="connsiteY1980" fmla="*/ 322683 h 745877"/>
                <a:gd name="connsiteX1981" fmla="*/ 234204 w 743295"/>
                <a:gd name="connsiteY1981" fmla="*/ 325140 h 745877"/>
                <a:gd name="connsiteX1982" fmla="*/ 234814 w 743295"/>
                <a:gd name="connsiteY1982" fmla="*/ 325140 h 745877"/>
                <a:gd name="connsiteX1983" fmla="*/ 234814 w 743295"/>
                <a:gd name="connsiteY1983" fmla="*/ 324526 h 745877"/>
                <a:gd name="connsiteX1984" fmla="*/ 235424 w 743295"/>
                <a:gd name="connsiteY1984" fmla="*/ 324526 h 745877"/>
                <a:gd name="connsiteX1985" fmla="*/ 235424 w 743295"/>
                <a:gd name="connsiteY1985" fmla="*/ 325140 h 745877"/>
                <a:gd name="connsiteX1986" fmla="*/ 236644 w 743295"/>
                <a:gd name="connsiteY1986" fmla="*/ 325140 h 745877"/>
                <a:gd name="connsiteX1987" fmla="*/ 236644 w 743295"/>
                <a:gd name="connsiteY1987" fmla="*/ 328210 h 745877"/>
                <a:gd name="connsiteX1988" fmla="*/ 237254 w 743295"/>
                <a:gd name="connsiteY1988" fmla="*/ 328210 h 745877"/>
                <a:gd name="connsiteX1989" fmla="*/ 237254 w 743295"/>
                <a:gd name="connsiteY1989" fmla="*/ 329438 h 745877"/>
                <a:gd name="connsiteX1990" fmla="*/ 237864 w 743295"/>
                <a:gd name="connsiteY1990" fmla="*/ 329438 h 745877"/>
                <a:gd name="connsiteX1991" fmla="*/ 237864 w 743295"/>
                <a:gd name="connsiteY1991" fmla="*/ 330666 h 745877"/>
                <a:gd name="connsiteX1992" fmla="*/ 239084 w 743295"/>
                <a:gd name="connsiteY1992" fmla="*/ 330666 h 745877"/>
                <a:gd name="connsiteX1993" fmla="*/ 239084 w 743295"/>
                <a:gd name="connsiteY1993" fmla="*/ 329438 h 745877"/>
                <a:gd name="connsiteX1994" fmla="*/ 238474 w 743295"/>
                <a:gd name="connsiteY1994" fmla="*/ 329438 h 745877"/>
                <a:gd name="connsiteX1995" fmla="*/ 238474 w 743295"/>
                <a:gd name="connsiteY1995" fmla="*/ 328824 h 745877"/>
                <a:gd name="connsiteX1996" fmla="*/ 241523 w 743295"/>
                <a:gd name="connsiteY1996" fmla="*/ 328824 h 745877"/>
                <a:gd name="connsiteX1997" fmla="*/ 241523 w 743295"/>
                <a:gd name="connsiteY1997" fmla="*/ 330666 h 745877"/>
                <a:gd name="connsiteX1998" fmla="*/ 242743 w 743295"/>
                <a:gd name="connsiteY1998" fmla="*/ 330666 h 745877"/>
                <a:gd name="connsiteX1999" fmla="*/ 242743 w 743295"/>
                <a:gd name="connsiteY1999" fmla="*/ 332508 h 745877"/>
                <a:gd name="connsiteX2000" fmla="*/ 243353 w 743295"/>
                <a:gd name="connsiteY2000" fmla="*/ 332508 h 745877"/>
                <a:gd name="connsiteX2001" fmla="*/ 243353 w 743295"/>
                <a:gd name="connsiteY2001" fmla="*/ 333122 h 745877"/>
                <a:gd name="connsiteX2002" fmla="*/ 244573 w 743295"/>
                <a:gd name="connsiteY2002" fmla="*/ 333122 h 745877"/>
                <a:gd name="connsiteX2003" fmla="*/ 244573 w 743295"/>
                <a:gd name="connsiteY2003" fmla="*/ 334965 h 745877"/>
                <a:gd name="connsiteX2004" fmla="*/ 245183 w 743295"/>
                <a:gd name="connsiteY2004" fmla="*/ 334965 h 745877"/>
                <a:gd name="connsiteX2005" fmla="*/ 245183 w 743295"/>
                <a:gd name="connsiteY2005" fmla="*/ 335579 h 745877"/>
                <a:gd name="connsiteX2006" fmla="*/ 244573 w 743295"/>
                <a:gd name="connsiteY2006" fmla="*/ 335579 h 745877"/>
                <a:gd name="connsiteX2007" fmla="*/ 244573 w 743295"/>
                <a:gd name="connsiteY2007" fmla="*/ 336193 h 745877"/>
                <a:gd name="connsiteX2008" fmla="*/ 245183 w 743295"/>
                <a:gd name="connsiteY2008" fmla="*/ 336193 h 745877"/>
                <a:gd name="connsiteX2009" fmla="*/ 245183 w 743295"/>
                <a:gd name="connsiteY2009" fmla="*/ 338035 h 745877"/>
                <a:gd name="connsiteX2010" fmla="*/ 244573 w 743295"/>
                <a:gd name="connsiteY2010" fmla="*/ 338035 h 745877"/>
                <a:gd name="connsiteX2011" fmla="*/ 244573 w 743295"/>
                <a:gd name="connsiteY2011" fmla="*/ 338649 h 745877"/>
                <a:gd name="connsiteX2012" fmla="*/ 242743 w 743295"/>
                <a:gd name="connsiteY2012" fmla="*/ 338649 h 745877"/>
                <a:gd name="connsiteX2013" fmla="*/ 242743 w 743295"/>
                <a:gd name="connsiteY2013" fmla="*/ 341105 h 745877"/>
                <a:gd name="connsiteX2014" fmla="*/ 243353 w 743295"/>
                <a:gd name="connsiteY2014" fmla="*/ 341105 h 745877"/>
                <a:gd name="connsiteX2015" fmla="*/ 243353 w 743295"/>
                <a:gd name="connsiteY2015" fmla="*/ 340491 h 745877"/>
                <a:gd name="connsiteX2016" fmla="*/ 244573 w 743295"/>
                <a:gd name="connsiteY2016" fmla="*/ 340491 h 745877"/>
                <a:gd name="connsiteX2017" fmla="*/ 244573 w 743295"/>
                <a:gd name="connsiteY2017" fmla="*/ 339877 h 745877"/>
                <a:gd name="connsiteX2018" fmla="*/ 246403 w 743295"/>
                <a:gd name="connsiteY2018" fmla="*/ 339263 h 745877"/>
                <a:gd name="connsiteX2019" fmla="*/ 246403 w 743295"/>
                <a:gd name="connsiteY2019" fmla="*/ 338649 h 745877"/>
                <a:gd name="connsiteX2020" fmla="*/ 247012 w 743295"/>
                <a:gd name="connsiteY2020" fmla="*/ 338649 h 745877"/>
                <a:gd name="connsiteX2021" fmla="*/ 247012 w 743295"/>
                <a:gd name="connsiteY2021" fmla="*/ 338035 h 745877"/>
                <a:gd name="connsiteX2022" fmla="*/ 248232 w 743295"/>
                <a:gd name="connsiteY2022" fmla="*/ 338035 h 745877"/>
                <a:gd name="connsiteX2023" fmla="*/ 248232 w 743295"/>
                <a:gd name="connsiteY2023" fmla="*/ 336807 h 745877"/>
                <a:gd name="connsiteX2024" fmla="*/ 248842 w 743295"/>
                <a:gd name="connsiteY2024" fmla="*/ 336807 h 745877"/>
                <a:gd name="connsiteX2025" fmla="*/ 248842 w 743295"/>
                <a:gd name="connsiteY2025" fmla="*/ 336193 h 745877"/>
                <a:gd name="connsiteX2026" fmla="*/ 251892 w 743295"/>
                <a:gd name="connsiteY2026" fmla="*/ 336193 h 745877"/>
                <a:gd name="connsiteX2027" fmla="*/ 251892 w 743295"/>
                <a:gd name="connsiteY2027" fmla="*/ 336807 h 745877"/>
                <a:gd name="connsiteX2028" fmla="*/ 250672 w 743295"/>
                <a:gd name="connsiteY2028" fmla="*/ 336807 h 745877"/>
                <a:gd name="connsiteX2029" fmla="*/ 250672 w 743295"/>
                <a:gd name="connsiteY2029" fmla="*/ 338649 h 745877"/>
                <a:gd name="connsiteX2030" fmla="*/ 248842 w 743295"/>
                <a:gd name="connsiteY2030" fmla="*/ 338649 h 745877"/>
                <a:gd name="connsiteX2031" fmla="*/ 248842 w 743295"/>
                <a:gd name="connsiteY2031" fmla="*/ 339263 h 745877"/>
                <a:gd name="connsiteX2032" fmla="*/ 248232 w 743295"/>
                <a:gd name="connsiteY2032" fmla="*/ 339263 h 745877"/>
                <a:gd name="connsiteX2033" fmla="*/ 248232 w 743295"/>
                <a:gd name="connsiteY2033" fmla="*/ 343561 h 745877"/>
                <a:gd name="connsiteX2034" fmla="*/ 247012 w 743295"/>
                <a:gd name="connsiteY2034" fmla="*/ 343561 h 745877"/>
                <a:gd name="connsiteX2035" fmla="*/ 247012 w 743295"/>
                <a:gd name="connsiteY2035" fmla="*/ 344175 h 745877"/>
                <a:gd name="connsiteX2036" fmla="*/ 246403 w 743295"/>
                <a:gd name="connsiteY2036" fmla="*/ 344175 h 745877"/>
                <a:gd name="connsiteX2037" fmla="*/ 246403 w 743295"/>
                <a:gd name="connsiteY2037" fmla="*/ 346017 h 745877"/>
                <a:gd name="connsiteX2038" fmla="*/ 247012 w 743295"/>
                <a:gd name="connsiteY2038" fmla="*/ 346017 h 745877"/>
                <a:gd name="connsiteX2039" fmla="*/ 247012 w 743295"/>
                <a:gd name="connsiteY2039" fmla="*/ 346632 h 745877"/>
                <a:gd name="connsiteX2040" fmla="*/ 246403 w 743295"/>
                <a:gd name="connsiteY2040" fmla="*/ 346632 h 745877"/>
                <a:gd name="connsiteX2041" fmla="*/ 246403 w 743295"/>
                <a:gd name="connsiteY2041" fmla="*/ 347246 h 745877"/>
                <a:gd name="connsiteX2042" fmla="*/ 245793 w 743295"/>
                <a:gd name="connsiteY2042" fmla="*/ 347246 h 745877"/>
                <a:gd name="connsiteX2043" fmla="*/ 245793 w 743295"/>
                <a:gd name="connsiteY2043" fmla="*/ 346632 h 745877"/>
                <a:gd name="connsiteX2044" fmla="*/ 244573 w 743295"/>
                <a:gd name="connsiteY2044" fmla="*/ 346632 h 745877"/>
                <a:gd name="connsiteX2045" fmla="*/ 244573 w 743295"/>
                <a:gd name="connsiteY2045" fmla="*/ 347246 h 745877"/>
                <a:gd name="connsiteX2046" fmla="*/ 243353 w 743295"/>
                <a:gd name="connsiteY2046" fmla="*/ 347246 h 745877"/>
                <a:gd name="connsiteX2047" fmla="*/ 243353 w 743295"/>
                <a:gd name="connsiteY2047" fmla="*/ 348474 h 745877"/>
                <a:gd name="connsiteX2048" fmla="*/ 242743 w 743295"/>
                <a:gd name="connsiteY2048" fmla="*/ 348474 h 745877"/>
                <a:gd name="connsiteX2049" fmla="*/ 242743 w 743295"/>
                <a:gd name="connsiteY2049" fmla="*/ 347860 h 745877"/>
                <a:gd name="connsiteX2050" fmla="*/ 242133 w 743295"/>
                <a:gd name="connsiteY2050" fmla="*/ 347860 h 745877"/>
                <a:gd name="connsiteX2051" fmla="*/ 242133 w 743295"/>
                <a:gd name="connsiteY2051" fmla="*/ 349088 h 745877"/>
                <a:gd name="connsiteX2052" fmla="*/ 242743 w 743295"/>
                <a:gd name="connsiteY2052" fmla="*/ 349088 h 745877"/>
                <a:gd name="connsiteX2053" fmla="*/ 242743 w 743295"/>
                <a:gd name="connsiteY2053" fmla="*/ 350316 h 745877"/>
                <a:gd name="connsiteX2054" fmla="*/ 241523 w 743295"/>
                <a:gd name="connsiteY2054" fmla="*/ 350316 h 745877"/>
                <a:gd name="connsiteX2055" fmla="*/ 241523 w 743295"/>
                <a:gd name="connsiteY2055" fmla="*/ 350930 h 745877"/>
                <a:gd name="connsiteX2056" fmla="*/ 239084 w 743295"/>
                <a:gd name="connsiteY2056" fmla="*/ 351544 h 745877"/>
                <a:gd name="connsiteX2057" fmla="*/ 239084 w 743295"/>
                <a:gd name="connsiteY2057" fmla="*/ 350930 h 745877"/>
                <a:gd name="connsiteX2058" fmla="*/ 237864 w 743295"/>
                <a:gd name="connsiteY2058" fmla="*/ 350930 h 745877"/>
                <a:gd name="connsiteX2059" fmla="*/ 237864 w 743295"/>
                <a:gd name="connsiteY2059" fmla="*/ 351544 h 745877"/>
                <a:gd name="connsiteX2060" fmla="*/ 237254 w 743295"/>
                <a:gd name="connsiteY2060" fmla="*/ 351544 h 745877"/>
                <a:gd name="connsiteX2061" fmla="*/ 237254 w 743295"/>
                <a:gd name="connsiteY2061" fmla="*/ 350930 h 745877"/>
                <a:gd name="connsiteX2062" fmla="*/ 235424 w 743295"/>
                <a:gd name="connsiteY2062" fmla="*/ 350930 h 745877"/>
                <a:gd name="connsiteX2063" fmla="*/ 235424 w 743295"/>
                <a:gd name="connsiteY2063" fmla="*/ 352158 h 745877"/>
                <a:gd name="connsiteX2064" fmla="*/ 234814 w 743295"/>
                <a:gd name="connsiteY2064" fmla="*/ 352158 h 745877"/>
                <a:gd name="connsiteX2065" fmla="*/ 234814 w 743295"/>
                <a:gd name="connsiteY2065" fmla="*/ 354614 h 745877"/>
                <a:gd name="connsiteX2066" fmla="*/ 235424 w 743295"/>
                <a:gd name="connsiteY2066" fmla="*/ 354614 h 745877"/>
                <a:gd name="connsiteX2067" fmla="*/ 234204 w 743295"/>
                <a:gd name="connsiteY2067" fmla="*/ 355228 h 745877"/>
                <a:gd name="connsiteX2068" fmla="*/ 234204 w 743295"/>
                <a:gd name="connsiteY2068" fmla="*/ 355842 h 745877"/>
                <a:gd name="connsiteX2069" fmla="*/ 232375 w 743295"/>
                <a:gd name="connsiteY2069" fmla="*/ 355842 h 745877"/>
                <a:gd name="connsiteX2070" fmla="*/ 229935 w 743295"/>
                <a:gd name="connsiteY2070" fmla="*/ 357685 h 745877"/>
                <a:gd name="connsiteX2071" fmla="*/ 229935 w 743295"/>
                <a:gd name="connsiteY2071" fmla="*/ 358299 h 745877"/>
                <a:gd name="connsiteX2072" fmla="*/ 229325 w 743295"/>
                <a:gd name="connsiteY2072" fmla="*/ 358299 h 745877"/>
                <a:gd name="connsiteX2073" fmla="*/ 229325 w 743295"/>
                <a:gd name="connsiteY2073" fmla="*/ 358913 h 745877"/>
                <a:gd name="connsiteX2074" fmla="*/ 227495 w 743295"/>
                <a:gd name="connsiteY2074" fmla="*/ 358913 h 745877"/>
                <a:gd name="connsiteX2075" fmla="*/ 227495 w 743295"/>
                <a:gd name="connsiteY2075" fmla="*/ 358299 h 745877"/>
                <a:gd name="connsiteX2076" fmla="*/ 226276 w 743295"/>
                <a:gd name="connsiteY2076" fmla="*/ 358913 h 745877"/>
                <a:gd name="connsiteX2077" fmla="*/ 226276 w 743295"/>
                <a:gd name="connsiteY2077" fmla="*/ 358299 h 745877"/>
                <a:gd name="connsiteX2078" fmla="*/ 223836 w 743295"/>
                <a:gd name="connsiteY2078" fmla="*/ 357685 h 745877"/>
                <a:gd name="connsiteX2079" fmla="*/ 223226 w 743295"/>
                <a:gd name="connsiteY2079" fmla="*/ 358913 h 745877"/>
                <a:gd name="connsiteX2080" fmla="*/ 222006 w 743295"/>
                <a:gd name="connsiteY2080" fmla="*/ 358299 h 745877"/>
                <a:gd name="connsiteX2081" fmla="*/ 222006 w 743295"/>
                <a:gd name="connsiteY2081" fmla="*/ 358913 h 745877"/>
                <a:gd name="connsiteX2082" fmla="*/ 221396 w 743295"/>
                <a:gd name="connsiteY2082" fmla="*/ 358913 h 745877"/>
                <a:gd name="connsiteX2083" fmla="*/ 221396 w 743295"/>
                <a:gd name="connsiteY2083" fmla="*/ 358299 h 745877"/>
                <a:gd name="connsiteX2084" fmla="*/ 220786 w 743295"/>
                <a:gd name="connsiteY2084" fmla="*/ 358299 h 745877"/>
                <a:gd name="connsiteX2085" fmla="*/ 220786 w 743295"/>
                <a:gd name="connsiteY2085" fmla="*/ 357685 h 745877"/>
                <a:gd name="connsiteX2086" fmla="*/ 219567 w 743295"/>
                <a:gd name="connsiteY2086" fmla="*/ 357685 h 745877"/>
                <a:gd name="connsiteX2087" fmla="*/ 219567 w 743295"/>
                <a:gd name="connsiteY2087" fmla="*/ 356456 h 745877"/>
                <a:gd name="connsiteX2088" fmla="*/ 215297 w 743295"/>
                <a:gd name="connsiteY2088" fmla="*/ 356456 h 745877"/>
                <a:gd name="connsiteX2089" fmla="*/ 215297 w 743295"/>
                <a:gd name="connsiteY2089" fmla="*/ 357685 h 745877"/>
                <a:gd name="connsiteX2090" fmla="*/ 214687 w 743295"/>
                <a:gd name="connsiteY2090" fmla="*/ 357685 h 745877"/>
                <a:gd name="connsiteX2091" fmla="*/ 214077 w 743295"/>
                <a:gd name="connsiteY2091" fmla="*/ 359527 h 745877"/>
                <a:gd name="connsiteX2092" fmla="*/ 211638 w 743295"/>
                <a:gd name="connsiteY2092" fmla="*/ 360755 h 745877"/>
                <a:gd name="connsiteX2093" fmla="*/ 212248 w 743295"/>
                <a:gd name="connsiteY2093" fmla="*/ 360755 h 745877"/>
                <a:gd name="connsiteX2094" fmla="*/ 212248 w 743295"/>
                <a:gd name="connsiteY2094" fmla="*/ 361983 h 745877"/>
                <a:gd name="connsiteX2095" fmla="*/ 211638 w 743295"/>
                <a:gd name="connsiteY2095" fmla="*/ 361983 h 745877"/>
                <a:gd name="connsiteX2096" fmla="*/ 211638 w 743295"/>
                <a:gd name="connsiteY2096" fmla="*/ 362597 h 745877"/>
                <a:gd name="connsiteX2097" fmla="*/ 211028 w 743295"/>
                <a:gd name="connsiteY2097" fmla="*/ 362597 h 745877"/>
                <a:gd name="connsiteX2098" fmla="*/ 211028 w 743295"/>
                <a:gd name="connsiteY2098" fmla="*/ 363211 h 745877"/>
                <a:gd name="connsiteX2099" fmla="*/ 211638 w 743295"/>
                <a:gd name="connsiteY2099" fmla="*/ 363211 h 745877"/>
                <a:gd name="connsiteX2100" fmla="*/ 211638 w 743295"/>
                <a:gd name="connsiteY2100" fmla="*/ 362597 h 745877"/>
                <a:gd name="connsiteX2101" fmla="*/ 212248 w 743295"/>
                <a:gd name="connsiteY2101" fmla="*/ 362597 h 745877"/>
                <a:gd name="connsiteX2102" fmla="*/ 212248 w 743295"/>
                <a:gd name="connsiteY2102" fmla="*/ 361983 h 745877"/>
                <a:gd name="connsiteX2103" fmla="*/ 214077 w 743295"/>
                <a:gd name="connsiteY2103" fmla="*/ 361983 h 745877"/>
                <a:gd name="connsiteX2104" fmla="*/ 214077 w 743295"/>
                <a:gd name="connsiteY2104" fmla="*/ 362597 h 745877"/>
                <a:gd name="connsiteX2105" fmla="*/ 213468 w 743295"/>
                <a:gd name="connsiteY2105" fmla="*/ 362597 h 745877"/>
                <a:gd name="connsiteX2106" fmla="*/ 212248 w 743295"/>
                <a:gd name="connsiteY2106" fmla="*/ 363825 h 745877"/>
                <a:gd name="connsiteX2107" fmla="*/ 213468 w 743295"/>
                <a:gd name="connsiteY2107" fmla="*/ 363825 h 745877"/>
                <a:gd name="connsiteX2108" fmla="*/ 212248 w 743295"/>
                <a:gd name="connsiteY2108" fmla="*/ 365667 h 745877"/>
                <a:gd name="connsiteX2109" fmla="*/ 213468 w 743295"/>
                <a:gd name="connsiteY2109" fmla="*/ 365667 h 745877"/>
                <a:gd name="connsiteX2110" fmla="*/ 213468 w 743295"/>
                <a:gd name="connsiteY2110" fmla="*/ 364439 h 745877"/>
                <a:gd name="connsiteX2111" fmla="*/ 214687 w 743295"/>
                <a:gd name="connsiteY2111" fmla="*/ 364439 h 745877"/>
                <a:gd name="connsiteX2112" fmla="*/ 214687 w 743295"/>
                <a:gd name="connsiteY2112" fmla="*/ 366281 h 745877"/>
                <a:gd name="connsiteX2113" fmla="*/ 215907 w 743295"/>
                <a:gd name="connsiteY2113" fmla="*/ 366281 h 745877"/>
                <a:gd name="connsiteX2114" fmla="*/ 215907 w 743295"/>
                <a:gd name="connsiteY2114" fmla="*/ 363825 h 745877"/>
                <a:gd name="connsiteX2115" fmla="*/ 217127 w 743295"/>
                <a:gd name="connsiteY2115" fmla="*/ 363825 h 745877"/>
                <a:gd name="connsiteX2116" fmla="*/ 217127 w 743295"/>
                <a:gd name="connsiteY2116" fmla="*/ 366281 h 745877"/>
                <a:gd name="connsiteX2117" fmla="*/ 219567 w 743295"/>
                <a:gd name="connsiteY2117" fmla="*/ 363825 h 745877"/>
                <a:gd name="connsiteX2118" fmla="*/ 219567 w 743295"/>
                <a:gd name="connsiteY2118" fmla="*/ 364439 h 745877"/>
                <a:gd name="connsiteX2119" fmla="*/ 220786 w 743295"/>
                <a:gd name="connsiteY2119" fmla="*/ 364439 h 745877"/>
                <a:gd name="connsiteX2120" fmla="*/ 220786 w 743295"/>
                <a:gd name="connsiteY2120" fmla="*/ 363825 h 745877"/>
                <a:gd name="connsiteX2121" fmla="*/ 222006 w 743295"/>
                <a:gd name="connsiteY2121" fmla="*/ 363825 h 745877"/>
                <a:gd name="connsiteX2122" fmla="*/ 222006 w 743295"/>
                <a:gd name="connsiteY2122" fmla="*/ 363211 h 745877"/>
                <a:gd name="connsiteX2123" fmla="*/ 223226 w 743295"/>
                <a:gd name="connsiteY2123" fmla="*/ 363211 h 745877"/>
                <a:gd name="connsiteX2124" fmla="*/ 223226 w 743295"/>
                <a:gd name="connsiteY2124" fmla="*/ 362597 h 745877"/>
                <a:gd name="connsiteX2125" fmla="*/ 223836 w 743295"/>
                <a:gd name="connsiteY2125" fmla="*/ 362597 h 745877"/>
                <a:gd name="connsiteX2126" fmla="*/ 223836 w 743295"/>
                <a:gd name="connsiteY2126" fmla="*/ 361983 h 745877"/>
                <a:gd name="connsiteX2127" fmla="*/ 225056 w 743295"/>
                <a:gd name="connsiteY2127" fmla="*/ 361983 h 745877"/>
                <a:gd name="connsiteX2128" fmla="*/ 225056 w 743295"/>
                <a:gd name="connsiteY2128" fmla="*/ 363211 h 745877"/>
                <a:gd name="connsiteX2129" fmla="*/ 225666 w 743295"/>
                <a:gd name="connsiteY2129" fmla="*/ 363211 h 745877"/>
                <a:gd name="connsiteX2130" fmla="*/ 225666 w 743295"/>
                <a:gd name="connsiteY2130" fmla="*/ 363825 h 745877"/>
                <a:gd name="connsiteX2131" fmla="*/ 227495 w 743295"/>
                <a:gd name="connsiteY2131" fmla="*/ 363825 h 745877"/>
                <a:gd name="connsiteX2132" fmla="*/ 230545 w 743295"/>
                <a:gd name="connsiteY2132" fmla="*/ 367509 h 745877"/>
                <a:gd name="connsiteX2133" fmla="*/ 231155 w 743295"/>
                <a:gd name="connsiteY2133" fmla="*/ 367509 h 745877"/>
                <a:gd name="connsiteX2134" fmla="*/ 231155 w 743295"/>
                <a:gd name="connsiteY2134" fmla="*/ 368123 h 745877"/>
                <a:gd name="connsiteX2135" fmla="*/ 232985 w 743295"/>
                <a:gd name="connsiteY2135" fmla="*/ 368123 h 745877"/>
                <a:gd name="connsiteX2136" fmla="*/ 232985 w 743295"/>
                <a:gd name="connsiteY2136" fmla="*/ 367509 h 745877"/>
                <a:gd name="connsiteX2137" fmla="*/ 234814 w 743295"/>
                <a:gd name="connsiteY2137" fmla="*/ 367509 h 745877"/>
                <a:gd name="connsiteX2138" fmla="*/ 234814 w 743295"/>
                <a:gd name="connsiteY2138" fmla="*/ 366895 h 745877"/>
                <a:gd name="connsiteX2139" fmla="*/ 235424 w 743295"/>
                <a:gd name="connsiteY2139" fmla="*/ 366895 h 745877"/>
                <a:gd name="connsiteX2140" fmla="*/ 235424 w 743295"/>
                <a:gd name="connsiteY2140" fmla="*/ 366281 h 745877"/>
                <a:gd name="connsiteX2141" fmla="*/ 236644 w 743295"/>
                <a:gd name="connsiteY2141" fmla="*/ 366281 h 745877"/>
                <a:gd name="connsiteX2142" fmla="*/ 236644 w 743295"/>
                <a:gd name="connsiteY2142" fmla="*/ 366895 h 745877"/>
                <a:gd name="connsiteX2143" fmla="*/ 237254 w 743295"/>
                <a:gd name="connsiteY2143" fmla="*/ 366895 h 745877"/>
                <a:gd name="connsiteX2144" fmla="*/ 237254 w 743295"/>
                <a:gd name="connsiteY2144" fmla="*/ 367509 h 745877"/>
                <a:gd name="connsiteX2145" fmla="*/ 237864 w 743295"/>
                <a:gd name="connsiteY2145" fmla="*/ 367509 h 745877"/>
                <a:gd name="connsiteX2146" fmla="*/ 237864 w 743295"/>
                <a:gd name="connsiteY2146" fmla="*/ 368123 h 745877"/>
                <a:gd name="connsiteX2147" fmla="*/ 239084 w 743295"/>
                <a:gd name="connsiteY2147" fmla="*/ 368123 h 745877"/>
                <a:gd name="connsiteX2148" fmla="*/ 239084 w 743295"/>
                <a:gd name="connsiteY2148" fmla="*/ 369352 h 745877"/>
                <a:gd name="connsiteX2149" fmla="*/ 240913 w 743295"/>
                <a:gd name="connsiteY2149" fmla="*/ 369352 h 745877"/>
                <a:gd name="connsiteX2150" fmla="*/ 240913 w 743295"/>
                <a:gd name="connsiteY2150" fmla="*/ 367509 h 745877"/>
                <a:gd name="connsiteX2151" fmla="*/ 241523 w 743295"/>
                <a:gd name="connsiteY2151" fmla="*/ 367509 h 745877"/>
                <a:gd name="connsiteX2152" fmla="*/ 241523 w 743295"/>
                <a:gd name="connsiteY2152" fmla="*/ 366895 h 745877"/>
                <a:gd name="connsiteX2153" fmla="*/ 242133 w 743295"/>
                <a:gd name="connsiteY2153" fmla="*/ 366895 h 745877"/>
                <a:gd name="connsiteX2154" fmla="*/ 242133 w 743295"/>
                <a:gd name="connsiteY2154" fmla="*/ 366281 h 745877"/>
                <a:gd name="connsiteX2155" fmla="*/ 245183 w 743295"/>
                <a:gd name="connsiteY2155" fmla="*/ 366895 h 745877"/>
                <a:gd name="connsiteX2156" fmla="*/ 245183 w 743295"/>
                <a:gd name="connsiteY2156" fmla="*/ 367509 h 745877"/>
                <a:gd name="connsiteX2157" fmla="*/ 245793 w 743295"/>
                <a:gd name="connsiteY2157" fmla="*/ 367509 h 745877"/>
                <a:gd name="connsiteX2158" fmla="*/ 245793 w 743295"/>
                <a:gd name="connsiteY2158" fmla="*/ 368123 h 745877"/>
                <a:gd name="connsiteX2159" fmla="*/ 250672 w 743295"/>
                <a:gd name="connsiteY2159" fmla="*/ 368123 h 745877"/>
                <a:gd name="connsiteX2160" fmla="*/ 250672 w 743295"/>
                <a:gd name="connsiteY2160" fmla="*/ 367509 h 745877"/>
                <a:gd name="connsiteX2161" fmla="*/ 253111 w 743295"/>
                <a:gd name="connsiteY2161" fmla="*/ 367509 h 745877"/>
                <a:gd name="connsiteX2162" fmla="*/ 253111 w 743295"/>
                <a:gd name="connsiteY2162" fmla="*/ 366895 h 745877"/>
                <a:gd name="connsiteX2163" fmla="*/ 254331 w 743295"/>
                <a:gd name="connsiteY2163" fmla="*/ 366895 h 745877"/>
                <a:gd name="connsiteX2164" fmla="*/ 254331 w 743295"/>
                <a:gd name="connsiteY2164" fmla="*/ 367509 h 745877"/>
                <a:gd name="connsiteX2165" fmla="*/ 254941 w 743295"/>
                <a:gd name="connsiteY2165" fmla="*/ 367509 h 745877"/>
                <a:gd name="connsiteX2166" fmla="*/ 254941 w 743295"/>
                <a:gd name="connsiteY2166" fmla="*/ 368123 h 745877"/>
                <a:gd name="connsiteX2167" fmla="*/ 256161 w 743295"/>
                <a:gd name="connsiteY2167" fmla="*/ 368123 h 745877"/>
                <a:gd name="connsiteX2168" fmla="*/ 256161 w 743295"/>
                <a:gd name="connsiteY2168" fmla="*/ 369352 h 745877"/>
                <a:gd name="connsiteX2169" fmla="*/ 257381 w 743295"/>
                <a:gd name="connsiteY2169" fmla="*/ 369352 h 745877"/>
                <a:gd name="connsiteX2170" fmla="*/ 258601 w 743295"/>
                <a:gd name="connsiteY2170" fmla="*/ 375492 h 745877"/>
                <a:gd name="connsiteX2171" fmla="*/ 260430 w 743295"/>
                <a:gd name="connsiteY2171" fmla="*/ 377948 h 745877"/>
                <a:gd name="connsiteX2172" fmla="*/ 261650 w 743295"/>
                <a:gd name="connsiteY2172" fmla="*/ 377948 h 745877"/>
                <a:gd name="connsiteX2173" fmla="*/ 261650 w 743295"/>
                <a:gd name="connsiteY2173" fmla="*/ 377334 h 745877"/>
                <a:gd name="connsiteX2174" fmla="*/ 262260 w 743295"/>
                <a:gd name="connsiteY2174" fmla="*/ 377334 h 745877"/>
                <a:gd name="connsiteX2175" fmla="*/ 262260 w 743295"/>
                <a:gd name="connsiteY2175" fmla="*/ 378562 h 745877"/>
                <a:gd name="connsiteX2176" fmla="*/ 261650 w 743295"/>
                <a:gd name="connsiteY2176" fmla="*/ 378562 h 745877"/>
                <a:gd name="connsiteX2177" fmla="*/ 261650 w 743295"/>
                <a:gd name="connsiteY2177" fmla="*/ 379176 h 745877"/>
                <a:gd name="connsiteX2178" fmla="*/ 262870 w 743295"/>
                <a:gd name="connsiteY2178" fmla="*/ 379176 h 745877"/>
                <a:gd name="connsiteX2179" fmla="*/ 264700 w 743295"/>
                <a:gd name="connsiteY2179" fmla="*/ 377948 h 745877"/>
                <a:gd name="connsiteX2180" fmla="*/ 264700 w 743295"/>
                <a:gd name="connsiteY2180" fmla="*/ 376106 h 745877"/>
                <a:gd name="connsiteX2181" fmla="*/ 267749 w 743295"/>
                <a:gd name="connsiteY2181" fmla="*/ 376106 h 745877"/>
                <a:gd name="connsiteX2182" fmla="*/ 267749 w 743295"/>
                <a:gd name="connsiteY2182" fmla="*/ 375492 h 745877"/>
                <a:gd name="connsiteX2183" fmla="*/ 268969 w 743295"/>
                <a:gd name="connsiteY2183" fmla="*/ 374264 h 745877"/>
                <a:gd name="connsiteX2184" fmla="*/ 267749 w 743295"/>
                <a:gd name="connsiteY2184" fmla="*/ 374264 h 745877"/>
                <a:gd name="connsiteX2185" fmla="*/ 267749 w 743295"/>
                <a:gd name="connsiteY2185" fmla="*/ 373650 h 745877"/>
                <a:gd name="connsiteX2186" fmla="*/ 265920 w 743295"/>
                <a:gd name="connsiteY2186" fmla="*/ 373650 h 745877"/>
                <a:gd name="connsiteX2187" fmla="*/ 265920 w 743295"/>
                <a:gd name="connsiteY2187" fmla="*/ 372422 h 745877"/>
                <a:gd name="connsiteX2188" fmla="*/ 269579 w 743295"/>
                <a:gd name="connsiteY2188" fmla="*/ 371808 h 745877"/>
                <a:gd name="connsiteX2189" fmla="*/ 269579 w 743295"/>
                <a:gd name="connsiteY2189" fmla="*/ 372422 h 745877"/>
                <a:gd name="connsiteX2190" fmla="*/ 270189 w 743295"/>
                <a:gd name="connsiteY2190" fmla="*/ 372422 h 745877"/>
                <a:gd name="connsiteX2191" fmla="*/ 270189 w 743295"/>
                <a:gd name="connsiteY2191" fmla="*/ 373650 h 745877"/>
                <a:gd name="connsiteX2192" fmla="*/ 272019 w 743295"/>
                <a:gd name="connsiteY2192" fmla="*/ 373650 h 745877"/>
                <a:gd name="connsiteX2193" fmla="*/ 272019 w 743295"/>
                <a:gd name="connsiteY2193" fmla="*/ 374264 h 745877"/>
                <a:gd name="connsiteX2194" fmla="*/ 274458 w 743295"/>
                <a:gd name="connsiteY2194" fmla="*/ 374878 h 745877"/>
                <a:gd name="connsiteX2195" fmla="*/ 274458 w 743295"/>
                <a:gd name="connsiteY2195" fmla="*/ 374264 h 745877"/>
                <a:gd name="connsiteX2196" fmla="*/ 276288 w 743295"/>
                <a:gd name="connsiteY2196" fmla="*/ 374264 h 745877"/>
                <a:gd name="connsiteX2197" fmla="*/ 276288 w 743295"/>
                <a:gd name="connsiteY2197" fmla="*/ 373650 h 745877"/>
                <a:gd name="connsiteX2198" fmla="*/ 279947 w 743295"/>
                <a:gd name="connsiteY2198" fmla="*/ 374264 h 745877"/>
                <a:gd name="connsiteX2199" fmla="*/ 279947 w 743295"/>
                <a:gd name="connsiteY2199" fmla="*/ 374878 h 745877"/>
                <a:gd name="connsiteX2200" fmla="*/ 280557 w 743295"/>
                <a:gd name="connsiteY2200" fmla="*/ 374878 h 745877"/>
                <a:gd name="connsiteX2201" fmla="*/ 280557 w 743295"/>
                <a:gd name="connsiteY2201" fmla="*/ 375492 h 745877"/>
                <a:gd name="connsiteX2202" fmla="*/ 281167 w 743295"/>
                <a:gd name="connsiteY2202" fmla="*/ 375492 h 745877"/>
                <a:gd name="connsiteX2203" fmla="*/ 281167 w 743295"/>
                <a:gd name="connsiteY2203" fmla="*/ 376106 h 745877"/>
                <a:gd name="connsiteX2204" fmla="*/ 281777 w 743295"/>
                <a:gd name="connsiteY2204" fmla="*/ 376106 h 745877"/>
                <a:gd name="connsiteX2205" fmla="*/ 281777 w 743295"/>
                <a:gd name="connsiteY2205" fmla="*/ 378562 h 745877"/>
                <a:gd name="connsiteX2206" fmla="*/ 281167 w 743295"/>
                <a:gd name="connsiteY2206" fmla="*/ 378562 h 745877"/>
                <a:gd name="connsiteX2207" fmla="*/ 281167 w 743295"/>
                <a:gd name="connsiteY2207" fmla="*/ 379176 h 745877"/>
                <a:gd name="connsiteX2208" fmla="*/ 279947 w 743295"/>
                <a:gd name="connsiteY2208" fmla="*/ 379176 h 745877"/>
                <a:gd name="connsiteX2209" fmla="*/ 279947 w 743295"/>
                <a:gd name="connsiteY2209" fmla="*/ 381019 h 745877"/>
                <a:gd name="connsiteX2210" fmla="*/ 279337 w 743295"/>
                <a:gd name="connsiteY2210" fmla="*/ 381019 h 745877"/>
                <a:gd name="connsiteX2211" fmla="*/ 279337 w 743295"/>
                <a:gd name="connsiteY2211" fmla="*/ 381633 h 745877"/>
                <a:gd name="connsiteX2212" fmla="*/ 278118 w 743295"/>
                <a:gd name="connsiteY2212" fmla="*/ 381633 h 745877"/>
                <a:gd name="connsiteX2213" fmla="*/ 278118 w 743295"/>
                <a:gd name="connsiteY2213" fmla="*/ 382861 h 745877"/>
                <a:gd name="connsiteX2214" fmla="*/ 279337 w 743295"/>
                <a:gd name="connsiteY2214" fmla="*/ 382861 h 745877"/>
                <a:gd name="connsiteX2215" fmla="*/ 279337 w 743295"/>
                <a:gd name="connsiteY2215" fmla="*/ 382247 h 745877"/>
                <a:gd name="connsiteX2216" fmla="*/ 280557 w 743295"/>
                <a:gd name="connsiteY2216" fmla="*/ 382247 h 745877"/>
                <a:gd name="connsiteX2217" fmla="*/ 280557 w 743295"/>
                <a:gd name="connsiteY2217" fmla="*/ 382861 h 745877"/>
                <a:gd name="connsiteX2218" fmla="*/ 281167 w 743295"/>
                <a:gd name="connsiteY2218" fmla="*/ 382861 h 745877"/>
                <a:gd name="connsiteX2219" fmla="*/ 281167 w 743295"/>
                <a:gd name="connsiteY2219" fmla="*/ 383475 h 745877"/>
                <a:gd name="connsiteX2220" fmla="*/ 281777 w 743295"/>
                <a:gd name="connsiteY2220" fmla="*/ 383475 h 745877"/>
                <a:gd name="connsiteX2221" fmla="*/ 281777 w 743295"/>
                <a:gd name="connsiteY2221" fmla="*/ 384089 h 745877"/>
                <a:gd name="connsiteX2222" fmla="*/ 282997 w 743295"/>
                <a:gd name="connsiteY2222" fmla="*/ 384089 h 745877"/>
                <a:gd name="connsiteX2223" fmla="*/ 282997 w 743295"/>
                <a:gd name="connsiteY2223" fmla="*/ 385317 h 745877"/>
                <a:gd name="connsiteX2224" fmla="*/ 283607 w 743295"/>
                <a:gd name="connsiteY2224" fmla="*/ 385317 h 745877"/>
                <a:gd name="connsiteX2225" fmla="*/ 283607 w 743295"/>
                <a:gd name="connsiteY2225" fmla="*/ 384089 h 745877"/>
                <a:gd name="connsiteX2226" fmla="*/ 285437 w 743295"/>
                <a:gd name="connsiteY2226" fmla="*/ 384089 h 745877"/>
                <a:gd name="connsiteX2227" fmla="*/ 285437 w 743295"/>
                <a:gd name="connsiteY2227" fmla="*/ 385317 h 745877"/>
                <a:gd name="connsiteX2228" fmla="*/ 287266 w 743295"/>
                <a:gd name="connsiteY2228" fmla="*/ 385317 h 745877"/>
                <a:gd name="connsiteX2229" fmla="*/ 287266 w 743295"/>
                <a:gd name="connsiteY2229" fmla="*/ 385931 h 745877"/>
                <a:gd name="connsiteX2230" fmla="*/ 285437 w 743295"/>
                <a:gd name="connsiteY2230" fmla="*/ 385931 h 745877"/>
                <a:gd name="connsiteX2231" fmla="*/ 285437 w 743295"/>
                <a:gd name="connsiteY2231" fmla="*/ 386545 h 745877"/>
                <a:gd name="connsiteX2232" fmla="*/ 282997 w 743295"/>
                <a:gd name="connsiteY2232" fmla="*/ 387159 h 745877"/>
                <a:gd name="connsiteX2233" fmla="*/ 282997 w 743295"/>
                <a:gd name="connsiteY2233" fmla="*/ 389001 h 745877"/>
                <a:gd name="connsiteX2234" fmla="*/ 284827 w 743295"/>
                <a:gd name="connsiteY2234" fmla="*/ 389001 h 745877"/>
                <a:gd name="connsiteX2235" fmla="*/ 284827 w 743295"/>
                <a:gd name="connsiteY2235" fmla="*/ 387773 h 745877"/>
                <a:gd name="connsiteX2236" fmla="*/ 288486 w 743295"/>
                <a:gd name="connsiteY2236" fmla="*/ 387159 h 745877"/>
                <a:gd name="connsiteX2237" fmla="*/ 288486 w 743295"/>
                <a:gd name="connsiteY2237" fmla="*/ 386545 h 745877"/>
                <a:gd name="connsiteX2238" fmla="*/ 289706 w 743295"/>
                <a:gd name="connsiteY2238" fmla="*/ 387773 h 745877"/>
                <a:gd name="connsiteX2239" fmla="*/ 291536 w 743295"/>
                <a:gd name="connsiteY2239" fmla="*/ 387773 h 745877"/>
                <a:gd name="connsiteX2240" fmla="*/ 291536 w 743295"/>
                <a:gd name="connsiteY2240" fmla="*/ 387159 h 745877"/>
                <a:gd name="connsiteX2241" fmla="*/ 295195 w 743295"/>
                <a:gd name="connsiteY2241" fmla="*/ 387159 h 745877"/>
                <a:gd name="connsiteX2242" fmla="*/ 295195 w 743295"/>
                <a:gd name="connsiteY2242" fmla="*/ 387773 h 745877"/>
                <a:gd name="connsiteX2243" fmla="*/ 299464 w 743295"/>
                <a:gd name="connsiteY2243" fmla="*/ 387773 h 745877"/>
                <a:gd name="connsiteX2244" fmla="*/ 299464 w 743295"/>
                <a:gd name="connsiteY2244" fmla="*/ 386545 h 745877"/>
                <a:gd name="connsiteX2245" fmla="*/ 300074 w 743295"/>
                <a:gd name="connsiteY2245" fmla="*/ 386545 h 745877"/>
                <a:gd name="connsiteX2246" fmla="*/ 300074 w 743295"/>
                <a:gd name="connsiteY2246" fmla="*/ 384089 h 745877"/>
                <a:gd name="connsiteX2247" fmla="*/ 300684 w 743295"/>
                <a:gd name="connsiteY2247" fmla="*/ 384089 h 745877"/>
                <a:gd name="connsiteX2248" fmla="*/ 300684 w 743295"/>
                <a:gd name="connsiteY2248" fmla="*/ 385317 h 745877"/>
                <a:gd name="connsiteX2249" fmla="*/ 302514 w 743295"/>
                <a:gd name="connsiteY2249" fmla="*/ 385317 h 745877"/>
                <a:gd name="connsiteX2250" fmla="*/ 302514 w 743295"/>
                <a:gd name="connsiteY2250" fmla="*/ 385931 h 745877"/>
                <a:gd name="connsiteX2251" fmla="*/ 303734 w 743295"/>
                <a:gd name="connsiteY2251" fmla="*/ 385931 h 745877"/>
                <a:gd name="connsiteX2252" fmla="*/ 303734 w 743295"/>
                <a:gd name="connsiteY2252" fmla="*/ 386545 h 745877"/>
                <a:gd name="connsiteX2253" fmla="*/ 304344 w 743295"/>
                <a:gd name="connsiteY2253" fmla="*/ 386545 h 745877"/>
                <a:gd name="connsiteX2254" fmla="*/ 304344 w 743295"/>
                <a:gd name="connsiteY2254" fmla="*/ 387159 h 745877"/>
                <a:gd name="connsiteX2255" fmla="*/ 306783 w 743295"/>
                <a:gd name="connsiteY2255" fmla="*/ 387773 h 745877"/>
                <a:gd name="connsiteX2256" fmla="*/ 306783 w 743295"/>
                <a:gd name="connsiteY2256" fmla="*/ 387159 h 745877"/>
                <a:gd name="connsiteX2257" fmla="*/ 308003 w 743295"/>
                <a:gd name="connsiteY2257" fmla="*/ 387159 h 745877"/>
                <a:gd name="connsiteX2258" fmla="*/ 307393 w 743295"/>
                <a:gd name="connsiteY2258" fmla="*/ 382247 h 745877"/>
                <a:gd name="connsiteX2259" fmla="*/ 308003 w 743295"/>
                <a:gd name="connsiteY2259" fmla="*/ 382247 h 745877"/>
                <a:gd name="connsiteX2260" fmla="*/ 307393 w 743295"/>
                <a:gd name="connsiteY2260" fmla="*/ 381019 h 745877"/>
                <a:gd name="connsiteX2261" fmla="*/ 306783 w 743295"/>
                <a:gd name="connsiteY2261" fmla="*/ 381019 h 745877"/>
                <a:gd name="connsiteX2262" fmla="*/ 306783 w 743295"/>
                <a:gd name="connsiteY2262" fmla="*/ 379176 h 745877"/>
                <a:gd name="connsiteX2263" fmla="*/ 304954 w 743295"/>
                <a:gd name="connsiteY2263" fmla="*/ 379176 h 745877"/>
                <a:gd name="connsiteX2264" fmla="*/ 304954 w 743295"/>
                <a:gd name="connsiteY2264" fmla="*/ 378562 h 745877"/>
                <a:gd name="connsiteX2265" fmla="*/ 304344 w 743295"/>
                <a:gd name="connsiteY2265" fmla="*/ 378562 h 745877"/>
                <a:gd name="connsiteX2266" fmla="*/ 304344 w 743295"/>
                <a:gd name="connsiteY2266" fmla="*/ 377334 h 745877"/>
                <a:gd name="connsiteX2267" fmla="*/ 301294 w 743295"/>
                <a:gd name="connsiteY2267" fmla="*/ 377948 h 745877"/>
                <a:gd name="connsiteX2268" fmla="*/ 301294 w 743295"/>
                <a:gd name="connsiteY2268" fmla="*/ 377334 h 745877"/>
                <a:gd name="connsiteX2269" fmla="*/ 300684 w 743295"/>
                <a:gd name="connsiteY2269" fmla="*/ 377334 h 745877"/>
                <a:gd name="connsiteX2270" fmla="*/ 300684 w 743295"/>
                <a:gd name="connsiteY2270" fmla="*/ 376106 h 745877"/>
                <a:gd name="connsiteX2271" fmla="*/ 298854 w 743295"/>
                <a:gd name="connsiteY2271" fmla="*/ 377334 h 745877"/>
                <a:gd name="connsiteX2272" fmla="*/ 298854 w 743295"/>
                <a:gd name="connsiteY2272" fmla="*/ 377948 h 745877"/>
                <a:gd name="connsiteX2273" fmla="*/ 296415 w 743295"/>
                <a:gd name="connsiteY2273" fmla="*/ 377334 h 745877"/>
                <a:gd name="connsiteX2274" fmla="*/ 296415 w 743295"/>
                <a:gd name="connsiteY2274" fmla="*/ 376106 h 745877"/>
                <a:gd name="connsiteX2275" fmla="*/ 295805 w 743295"/>
                <a:gd name="connsiteY2275" fmla="*/ 376106 h 745877"/>
                <a:gd name="connsiteX2276" fmla="*/ 295805 w 743295"/>
                <a:gd name="connsiteY2276" fmla="*/ 375492 h 745877"/>
                <a:gd name="connsiteX2277" fmla="*/ 295195 w 743295"/>
                <a:gd name="connsiteY2277" fmla="*/ 375492 h 745877"/>
                <a:gd name="connsiteX2278" fmla="*/ 294585 w 743295"/>
                <a:gd name="connsiteY2278" fmla="*/ 371808 h 745877"/>
                <a:gd name="connsiteX2279" fmla="*/ 289706 w 743295"/>
                <a:gd name="connsiteY2279" fmla="*/ 371194 h 745877"/>
                <a:gd name="connsiteX2280" fmla="*/ 289706 w 743295"/>
                <a:gd name="connsiteY2280" fmla="*/ 369966 h 745877"/>
                <a:gd name="connsiteX2281" fmla="*/ 289096 w 743295"/>
                <a:gd name="connsiteY2281" fmla="*/ 369966 h 745877"/>
                <a:gd name="connsiteX2282" fmla="*/ 289096 w 743295"/>
                <a:gd name="connsiteY2282" fmla="*/ 369352 h 745877"/>
                <a:gd name="connsiteX2283" fmla="*/ 288486 w 743295"/>
                <a:gd name="connsiteY2283" fmla="*/ 369352 h 745877"/>
                <a:gd name="connsiteX2284" fmla="*/ 288486 w 743295"/>
                <a:gd name="connsiteY2284" fmla="*/ 368123 h 745877"/>
                <a:gd name="connsiteX2285" fmla="*/ 287876 w 743295"/>
                <a:gd name="connsiteY2285" fmla="*/ 368123 h 745877"/>
                <a:gd name="connsiteX2286" fmla="*/ 287876 w 743295"/>
                <a:gd name="connsiteY2286" fmla="*/ 367509 h 745877"/>
                <a:gd name="connsiteX2287" fmla="*/ 284217 w 743295"/>
                <a:gd name="connsiteY2287" fmla="*/ 367509 h 745877"/>
                <a:gd name="connsiteX2288" fmla="*/ 284217 w 743295"/>
                <a:gd name="connsiteY2288" fmla="*/ 366895 h 745877"/>
                <a:gd name="connsiteX2289" fmla="*/ 283607 w 743295"/>
                <a:gd name="connsiteY2289" fmla="*/ 366895 h 745877"/>
                <a:gd name="connsiteX2290" fmla="*/ 283607 w 743295"/>
                <a:gd name="connsiteY2290" fmla="*/ 366281 h 745877"/>
                <a:gd name="connsiteX2291" fmla="*/ 281777 w 743295"/>
                <a:gd name="connsiteY2291" fmla="*/ 366281 h 745877"/>
                <a:gd name="connsiteX2292" fmla="*/ 281777 w 743295"/>
                <a:gd name="connsiteY2292" fmla="*/ 365667 h 745877"/>
                <a:gd name="connsiteX2293" fmla="*/ 281167 w 743295"/>
                <a:gd name="connsiteY2293" fmla="*/ 365667 h 745877"/>
                <a:gd name="connsiteX2294" fmla="*/ 281167 w 743295"/>
                <a:gd name="connsiteY2294" fmla="*/ 364439 h 745877"/>
                <a:gd name="connsiteX2295" fmla="*/ 279947 w 743295"/>
                <a:gd name="connsiteY2295" fmla="*/ 363211 h 745877"/>
                <a:gd name="connsiteX2296" fmla="*/ 278118 w 743295"/>
                <a:gd name="connsiteY2296" fmla="*/ 363211 h 745877"/>
                <a:gd name="connsiteX2297" fmla="*/ 277508 w 743295"/>
                <a:gd name="connsiteY2297" fmla="*/ 360755 h 745877"/>
                <a:gd name="connsiteX2298" fmla="*/ 273848 w 743295"/>
                <a:gd name="connsiteY2298" fmla="*/ 360755 h 745877"/>
                <a:gd name="connsiteX2299" fmla="*/ 273848 w 743295"/>
                <a:gd name="connsiteY2299" fmla="*/ 360141 h 745877"/>
                <a:gd name="connsiteX2300" fmla="*/ 272019 w 743295"/>
                <a:gd name="connsiteY2300" fmla="*/ 358913 h 745877"/>
                <a:gd name="connsiteX2301" fmla="*/ 269579 w 743295"/>
                <a:gd name="connsiteY2301" fmla="*/ 358913 h 745877"/>
                <a:gd name="connsiteX2302" fmla="*/ 269579 w 743295"/>
                <a:gd name="connsiteY2302" fmla="*/ 358299 h 745877"/>
                <a:gd name="connsiteX2303" fmla="*/ 268969 w 743295"/>
                <a:gd name="connsiteY2303" fmla="*/ 358299 h 745877"/>
                <a:gd name="connsiteX2304" fmla="*/ 268969 w 743295"/>
                <a:gd name="connsiteY2304" fmla="*/ 357685 h 745877"/>
                <a:gd name="connsiteX2305" fmla="*/ 268359 w 743295"/>
                <a:gd name="connsiteY2305" fmla="*/ 357685 h 745877"/>
                <a:gd name="connsiteX2306" fmla="*/ 268359 w 743295"/>
                <a:gd name="connsiteY2306" fmla="*/ 356456 h 745877"/>
                <a:gd name="connsiteX2307" fmla="*/ 266529 w 743295"/>
                <a:gd name="connsiteY2307" fmla="*/ 356456 h 745877"/>
                <a:gd name="connsiteX2308" fmla="*/ 266529 w 743295"/>
                <a:gd name="connsiteY2308" fmla="*/ 355842 h 745877"/>
                <a:gd name="connsiteX2309" fmla="*/ 265920 w 743295"/>
                <a:gd name="connsiteY2309" fmla="*/ 355842 h 745877"/>
                <a:gd name="connsiteX2310" fmla="*/ 265920 w 743295"/>
                <a:gd name="connsiteY2310" fmla="*/ 355228 h 745877"/>
                <a:gd name="connsiteX2311" fmla="*/ 262260 w 743295"/>
                <a:gd name="connsiteY2311" fmla="*/ 355228 h 745877"/>
                <a:gd name="connsiteX2312" fmla="*/ 262260 w 743295"/>
                <a:gd name="connsiteY2312" fmla="*/ 354614 h 745877"/>
                <a:gd name="connsiteX2313" fmla="*/ 261650 w 743295"/>
                <a:gd name="connsiteY2313" fmla="*/ 355228 h 745877"/>
                <a:gd name="connsiteX2314" fmla="*/ 261650 w 743295"/>
                <a:gd name="connsiteY2314" fmla="*/ 354614 h 745877"/>
                <a:gd name="connsiteX2315" fmla="*/ 259820 w 743295"/>
                <a:gd name="connsiteY2315" fmla="*/ 354614 h 745877"/>
                <a:gd name="connsiteX2316" fmla="*/ 259820 w 743295"/>
                <a:gd name="connsiteY2316" fmla="*/ 355228 h 745877"/>
                <a:gd name="connsiteX2317" fmla="*/ 258601 w 743295"/>
                <a:gd name="connsiteY2317" fmla="*/ 355228 h 745877"/>
                <a:gd name="connsiteX2318" fmla="*/ 258601 w 743295"/>
                <a:gd name="connsiteY2318" fmla="*/ 355842 h 745877"/>
                <a:gd name="connsiteX2319" fmla="*/ 257381 w 743295"/>
                <a:gd name="connsiteY2319" fmla="*/ 355842 h 745877"/>
                <a:gd name="connsiteX2320" fmla="*/ 257381 w 743295"/>
                <a:gd name="connsiteY2320" fmla="*/ 356456 h 745877"/>
                <a:gd name="connsiteX2321" fmla="*/ 254941 w 743295"/>
                <a:gd name="connsiteY2321" fmla="*/ 356456 h 745877"/>
                <a:gd name="connsiteX2322" fmla="*/ 254941 w 743295"/>
                <a:gd name="connsiteY2322" fmla="*/ 355842 h 745877"/>
                <a:gd name="connsiteX2323" fmla="*/ 252502 w 743295"/>
                <a:gd name="connsiteY2323" fmla="*/ 355842 h 745877"/>
                <a:gd name="connsiteX2324" fmla="*/ 252502 w 743295"/>
                <a:gd name="connsiteY2324" fmla="*/ 354614 h 745877"/>
                <a:gd name="connsiteX2325" fmla="*/ 251892 w 743295"/>
                <a:gd name="connsiteY2325" fmla="*/ 354614 h 745877"/>
                <a:gd name="connsiteX2326" fmla="*/ 251892 w 743295"/>
                <a:gd name="connsiteY2326" fmla="*/ 352772 h 745877"/>
                <a:gd name="connsiteX2327" fmla="*/ 249452 w 743295"/>
                <a:gd name="connsiteY2327" fmla="*/ 352772 h 745877"/>
                <a:gd name="connsiteX2328" fmla="*/ 249452 w 743295"/>
                <a:gd name="connsiteY2328" fmla="*/ 354000 h 745877"/>
                <a:gd name="connsiteX2329" fmla="*/ 245793 w 743295"/>
                <a:gd name="connsiteY2329" fmla="*/ 354000 h 745877"/>
                <a:gd name="connsiteX2330" fmla="*/ 245793 w 743295"/>
                <a:gd name="connsiteY2330" fmla="*/ 352772 h 745877"/>
                <a:gd name="connsiteX2331" fmla="*/ 245183 w 743295"/>
                <a:gd name="connsiteY2331" fmla="*/ 352772 h 745877"/>
                <a:gd name="connsiteX2332" fmla="*/ 245183 w 743295"/>
                <a:gd name="connsiteY2332" fmla="*/ 354614 h 745877"/>
                <a:gd name="connsiteX2333" fmla="*/ 244573 w 743295"/>
                <a:gd name="connsiteY2333" fmla="*/ 354614 h 745877"/>
                <a:gd name="connsiteX2334" fmla="*/ 244573 w 743295"/>
                <a:gd name="connsiteY2334" fmla="*/ 355228 h 745877"/>
                <a:gd name="connsiteX2335" fmla="*/ 248232 w 743295"/>
                <a:gd name="connsiteY2335" fmla="*/ 355228 h 745877"/>
                <a:gd name="connsiteX2336" fmla="*/ 248232 w 743295"/>
                <a:gd name="connsiteY2336" fmla="*/ 355842 h 745877"/>
                <a:gd name="connsiteX2337" fmla="*/ 248842 w 743295"/>
                <a:gd name="connsiteY2337" fmla="*/ 355842 h 745877"/>
                <a:gd name="connsiteX2338" fmla="*/ 248842 w 743295"/>
                <a:gd name="connsiteY2338" fmla="*/ 357685 h 745877"/>
                <a:gd name="connsiteX2339" fmla="*/ 247012 w 743295"/>
                <a:gd name="connsiteY2339" fmla="*/ 357685 h 745877"/>
                <a:gd name="connsiteX2340" fmla="*/ 247012 w 743295"/>
                <a:gd name="connsiteY2340" fmla="*/ 358299 h 745877"/>
                <a:gd name="connsiteX2341" fmla="*/ 246403 w 743295"/>
                <a:gd name="connsiteY2341" fmla="*/ 358299 h 745877"/>
                <a:gd name="connsiteX2342" fmla="*/ 246403 w 743295"/>
                <a:gd name="connsiteY2342" fmla="*/ 358913 h 745877"/>
                <a:gd name="connsiteX2343" fmla="*/ 245793 w 743295"/>
                <a:gd name="connsiteY2343" fmla="*/ 358913 h 745877"/>
                <a:gd name="connsiteX2344" fmla="*/ 245793 w 743295"/>
                <a:gd name="connsiteY2344" fmla="*/ 359527 h 745877"/>
                <a:gd name="connsiteX2345" fmla="*/ 240913 w 743295"/>
                <a:gd name="connsiteY2345" fmla="*/ 359527 h 745877"/>
                <a:gd name="connsiteX2346" fmla="*/ 240913 w 743295"/>
                <a:gd name="connsiteY2346" fmla="*/ 360141 h 745877"/>
                <a:gd name="connsiteX2347" fmla="*/ 239084 w 743295"/>
                <a:gd name="connsiteY2347" fmla="*/ 360141 h 745877"/>
                <a:gd name="connsiteX2348" fmla="*/ 239084 w 743295"/>
                <a:gd name="connsiteY2348" fmla="*/ 360755 h 745877"/>
                <a:gd name="connsiteX2349" fmla="*/ 237254 w 743295"/>
                <a:gd name="connsiteY2349" fmla="*/ 360755 h 745877"/>
                <a:gd name="connsiteX2350" fmla="*/ 237254 w 743295"/>
                <a:gd name="connsiteY2350" fmla="*/ 361983 h 745877"/>
                <a:gd name="connsiteX2351" fmla="*/ 235424 w 743295"/>
                <a:gd name="connsiteY2351" fmla="*/ 361983 h 745877"/>
                <a:gd name="connsiteX2352" fmla="*/ 235424 w 743295"/>
                <a:gd name="connsiteY2352" fmla="*/ 358913 h 745877"/>
                <a:gd name="connsiteX2353" fmla="*/ 236644 w 743295"/>
                <a:gd name="connsiteY2353" fmla="*/ 358913 h 745877"/>
                <a:gd name="connsiteX2354" fmla="*/ 236644 w 743295"/>
                <a:gd name="connsiteY2354" fmla="*/ 357685 h 745877"/>
                <a:gd name="connsiteX2355" fmla="*/ 237864 w 743295"/>
                <a:gd name="connsiteY2355" fmla="*/ 357685 h 745877"/>
                <a:gd name="connsiteX2356" fmla="*/ 237864 w 743295"/>
                <a:gd name="connsiteY2356" fmla="*/ 356456 h 745877"/>
                <a:gd name="connsiteX2357" fmla="*/ 238474 w 743295"/>
                <a:gd name="connsiteY2357" fmla="*/ 356456 h 745877"/>
                <a:gd name="connsiteX2358" fmla="*/ 238474 w 743295"/>
                <a:gd name="connsiteY2358" fmla="*/ 355842 h 745877"/>
                <a:gd name="connsiteX2359" fmla="*/ 240913 w 743295"/>
                <a:gd name="connsiteY2359" fmla="*/ 355842 h 745877"/>
                <a:gd name="connsiteX2360" fmla="*/ 240913 w 743295"/>
                <a:gd name="connsiteY2360" fmla="*/ 354614 h 745877"/>
                <a:gd name="connsiteX2361" fmla="*/ 243353 w 743295"/>
                <a:gd name="connsiteY2361" fmla="*/ 354000 h 745877"/>
                <a:gd name="connsiteX2362" fmla="*/ 243353 w 743295"/>
                <a:gd name="connsiteY2362" fmla="*/ 352772 h 745877"/>
                <a:gd name="connsiteX2363" fmla="*/ 244573 w 743295"/>
                <a:gd name="connsiteY2363" fmla="*/ 352772 h 745877"/>
                <a:gd name="connsiteX2364" fmla="*/ 244573 w 743295"/>
                <a:gd name="connsiteY2364" fmla="*/ 352158 h 745877"/>
                <a:gd name="connsiteX2365" fmla="*/ 245793 w 743295"/>
                <a:gd name="connsiteY2365" fmla="*/ 352158 h 745877"/>
                <a:gd name="connsiteX2366" fmla="*/ 245793 w 743295"/>
                <a:gd name="connsiteY2366" fmla="*/ 351544 h 745877"/>
                <a:gd name="connsiteX2367" fmla="*/ 247012 w 743295"/>
                <a:gd name="connsiteY2367" fmla="*/ 351544 h 745877"/>
                <a:gd name="connsiteX2368" fmla="*/ 247012 w 743295"/>
                <a:gd name="connsiteY2368" fmla="*/ 350930 h 745877"/>
                <a:gd name="connsiteX2369" fmla="*/ 248842 w 743295"/>
                <a:gd name="connsiteY2369" fmla="*/ 350930 h 745877"/>
                <a:gd name="connsiteX2370" fmla="*/ 248842 w 743295"/>
                <a:gd name="connsiteY2370" fmla="*/ 350316 h 745877"/>
                <a:gd name="connsiteX2371" fmla="*/ 249452 w 743295"/>
                <a:gd name="connsiteY2371" fmla="*/ 350316 h 745877"/>
                <a:gd name="connsiteX2372" fmla="*/ 249452 w 743295"/>
                <a:gd name="connsiteY2372" fmla="*/ 349088 h 745877"/>
                <a:gd name="connsiteX2373" fmla="*/ 250062 w 743295"/>
                <a:gd name="connsiteY2373" fmla="*/ 349088 h 745877"/>
                <a:gd name="connsiteX2374" fmla="*/ 250062 w 743295"/>
                <a:gd name="connsiteY2374" fmla="*/ 348474 h 745877"/>
                <a:gd name="connsiteX2375" fmla="*/ 250672 w 743295"/>
                <a:gd name="connsiteY2375" fmla="*/ 348474 h 745877"/>
                <a:gd name="connsiteX2376" fmla="*/ 250672 w 743295"/>
                <a:gd name="connsiteY2376" fmla="*/ 346632 h 745877"/>
                <a:gd name="connsiteX2377" fmla="*/ 254331 w 743295"/>
                <a:gd name="connsiteY2377" fmla="*/ 341105 h 745877"/>
                <a:gd name="connsiteX2378" fmla="*/ 254941 w 743295"/>
                <a:gd name="connsiteY2378" fmla="*/ 341105 h 745877"/>
                <a:gd name="connsiteX2379" fmla="*/ 256771 w 743295"/>
                <a:gd name="connsiteY2379" fmla="*/ 338649 h 745877"/>
                <a:gd name="connsiteX2380" fmla="*/ 258601 w 743295"/>
                <a:gd name="connsiteY2380" fmla="*/ 338649 h 745877"/>
                <a:gd name="connsiteX2381" fmla="*/ 258601 w 743295"/>
                <a:gd name="connsiteY2381" fmla="*/ 338035 h 745877"/>
                <a:gd name="connsiteX2382" fmla="*/ 262870 w 743295"/>
                <a:gd name="connsiteY2382" fmla="*/ 338035 h 745877"/>
                <a:gd name="connsiteX2383" fmla="*/ 265310 w 743295"/>
                <a:gd name="connsiteY2383" fmla="*/ 335579 h 745877"/>
                <a:gd name="connsiteX2384" fmla="*/ 265310 w 743295"/>
                <a:gd name="connsiteY2384" fmla="*/ 334965 h 745877"/>
                <a:gd name="connsiteX2385" fmla="*/ 266529 w 743295"/>
                <a:gd name="connsiteY2385" fmla="*/ 334965 h 745877"/>
                <a:gd name="connsiteX2386" fmla="*/ 266529 w 743295"/>
                <a:gd name="connsiteY2386" fmla="*/ 334350 h 745877"/>
                <a:gd name="connsiteX2387" fmla="*/ 267749 w 743295"/>
                <a:gd name="connsiteY2387" fmla="*/ 334350 h 745877"/>
                <a:gd name="connsiteX2388" fmla="*/ 267749 w 743295"/>
                <a:gd name="connsiteY2388" fmla="*/ 333122 h 745877"/>
                <a:gd name="connsiteX2389" fmla="*/ 268359 w 743295"/>
                <a:gd name="connsiteY2389" fmla="*/ 333122 h 745877"/>
                <a:gd name="connsiteX2390" fmla="*/ 268359 w 743295"/>
                <a:gd name="connsiteY2390" fmla="*/ 332508 h 745877"/>
                <a:gd name="connsiteX2391" fmla="*/ 272019 w 743295"/>
                <a:gd name="connsiteY2391" fmla="*/ 331894 h 745877"/>
                <a:gd name="connsiteX2392" fmla="*/ 272019 w 743295"/>
                <a:gd name="connsiteY2392" fmla="*/ 332508 h 745877"/>
                <a:gd name="connsiteX2393" fmla="*/ 272628 w 743295"/>
                <a:gd name="connsiteY2393" fmla="*/ 332508 h 745877"/>
                <a:gd name="connsiteX2394" fmla="*/ 274458 w 743295"/>
                <a:gd name="connsiteY2394" fmla="*/ 334350 h 745877"/>
                <a:gd name="connsiteX2395" fmla="*/ 274458 w 743295"/>
                <a:gd name="connsiteY2395" fmla="*/ 334965 h 745877"/>
                <a:gd name="connsiteX2396" fmla="*/ 276898 w 743295"/>
                <a:gd name="connsiteY2396" fmla="*/ 338035 h 745877"/>
                <a:gd name="connsiteX2397" fmla="*/ 277508 w 743295"/>
                <a:gd name="connsiteY2397" fmla="*/ 338035 h 745877"/>
                <a:gd name="connsiteX2398" fmla="*/ 277508 w 743295"/>
                <a:gd name="connsiteY2398" fmla="*/ 338649 h 745877"/>
                <a:gd name="connsiteX2399" fmla="*/ 278118 w 743295"/>
                <a:gd name="connsiteY2399" fmla="*/ 338649 h 745877"/>
                <a:gd name="connsiteX2400" fmla="*/ 278118 w 743295"/>
                <a:gd name="connsiteY2400" fmla="*/ 339263 h 745877"/>
                <a:gd name="connsiteX2401" fmla="*/ 282997 w 743295"/>
                <a:gd name="connsiteY2401" fmla="*/ 339263 h 745877"/>
                <a:gd name="connsiteX2402" fmla="*/ 284217 w 743295"/>
                <a:gd name="connsiteY2402" fmla="*/ 346632 h 745877"/>
                <a:gd name="connsiteX2403" fmla="*/ 284827 w 743295"/>
                <a:gd name="connsiteY2403" fmla="*/ 346632 h 745877"/>
                <a:gd name="connsiteX2404" fmla="*/ 286046 w 743295"/>
                <a:gd name="connsiteY2404" fmla="*/ 350316 h 745877"/>
                <a:gd name="connsiteX2405" fmla="*/ 290926 w 743295"/>
                <a:gd name="connsiteY2405" fmla="*/ 351544 h 745877"/>
                <a:gd name="connsiteX2406" fmla="*/ 290926 w 743295"/>
                <a:gd name="connsiteY2406" fmla="*/ 352158 h 745877"/>
                <a:gd name="connsiteX2407" fmla="*/ 292146 w 743295"/>
                <a:gd name="connsiteY2407" fmla="*/ 352158 h 745877"/>
                <a:gd name="connsiteX2408" fmla="*/ 292146 w 743295"/>
                <a:gd name="connsiteY2408" fmla="*/ 352772 h 745877"/>
                <a:gd name="connsiteX2409" fmla="*/ 293365 w 743295"/>
                <a:gd name="connsiteY2409" fmla="*/ 352772 h 745877"/>
                <a:gd name="connsiteX2410" fmla="*/ 293365 w 743295"/>
                <a:gd name="connsiteY2410" fmla="*/ 354000 h 745877"/>
                <a:gd name="connsiteX2411" fmla="*/ 295195 w 743295"/>
                <a:gd name="connsiteY2411" fmla="*/ 354614 h 745877"/>
                <a:gd name="connsiteX2412" fmla="*/ 295195 w 743295"/>
                <a:gd name="connsiteY2412" fmla="*/ 354000 h 745877"/>
                <a:gd name="connsiteX2413" fmla="*/ 297025 w 743295"/>
                <a:gd name="connsiteY2413" fmla="*/ 354614 h 745877"/>
                <a:gd name="connsiteX2414" fmla="*/ 297025 w 743295"/>
                <a:gd name="connsiteY2414" fmla="*/ 355228 h 745877"/>
                <a:gd name="connsiteX2415" fmla="*/ 297635 w 743295"/>
                <a:gd name="connsiteY2415" fmla="*/ 355228 h 745877"/>
                <a:gd name="connsiteX2416" fmla="*/ 297635 w 743295"/>
                <a:gd name="connsiteY2416" fmla="*/ 354614 h 745877"/>
                <a:gd name="connsiteX2417" fmla="*/ 299464 w 743295"/>
                <a:gd name="connsiteY2417" fmla="*/ 354614 h 745877"/>
                <a:gd name="connsiteX2418" fmla="*/ 299464 w 743295"/>
                <a:gd name="connsiteY2418" fmla="*/ 355228 h 745877"/>
                <a:gd name="connsiteX2419" fmla="*/ 298854 w 743295"/>
                <a:gd name="connsiteY2419" fmla="*/ 355228 h 745877"/>
                <a:gd name="connsiteX2420" fmla="*/ 298854 w 743295"/>
                <a:gd name="connsiteY2420" fmla="*/ 355842 h 745877"/>
                <a:gd name="connsiteX2421" fmla="*/ 299464 w 743295"/>
                <a:gd name="connsiteY2421" fmla="*/ 355842 h 745877"/>
                <a:gd name="connsiteX2422" fmla="*/ 299464 w 743295"/>
                <a:gd name="connsiteY2422" fmla="*/ 356456 h 745877"/>
                <a:gd name="connsiteX2423" fmla="*/ 300684 w 743295"/>
                <a:gd name="connsiteY2423" fmla="*/ 355842 h 745877"/>
                <a:gd name="connsiteX2424" fmla="*/ 300684 w 743295"/>
                <a:gd name="connsiteY2424" fmla="*/ 356456 h 745877"/>
                <a:gd name="connsiteX2425" fmla="*/ 302514 w 743295"/>
                <a:gd name="connsiteY2425" fmla="*/ 356456 h 745877"/>
                <a:gd name="connsiteX2426" fmla="*/ 302514 w 743295"/>
                <a:gd name="connsiteY2426" fmla="*/ 357685 h 745877"/>
                <a:gd name="connsiteX2427" fmla="*/ 303734 w 743295"/>
                <a:gd name="connsiteY2427" fmla="*/ 357685 h 745877"/>
                <a:gd name="connsiteX2428" fmla="*/ 303734 w 743295"/>
                <a:gd name="connsiteY2428" fmla="*/ 356456 h 745877"/>
                <a:gd name="connsiteX2429" fmla="*/ 305563 w 743295"/>
                <a:gd name="connsiteY2429" fmla="*/ 356456 h 745877"/>
                <a:gd name="connsiteX2430" fmla="*/ 305563 w 743295"/>
                <a:gd name="connsiteY2430" fmla="*/ 357685 h 745877"/>
                <a:gd name="connsiteX2431" fmla="*/ 306783 w 743295"/>
                <a:gd name="connsiteY2431" fmla="*/ 357685 h 745877"/>
                <a:gd name="connsiteX2432" fmla="*/ 306783 w 743295"/>
                <a:gd name="connsiteY2432" fmla="*/ 356456 h 745877"/>
                <a:gd name="connsiteX2433" fmla="*/ 308003 w 743295"/>
                <a:gd name="connsiteY2433" fmla="*/ 355228 h 745877"/>
                <a:gd name="connsiteX2434" fmla="*/ 310443 w 743295"/>
                <a:gd name="connsiteY2434" fmla="*/ 355228 h 745877"/>
                <a:gd name="connsiteX2435" fmla="*/ 311663 w 743295"/>
                <a:gd name="connsiteY2435" fmla="*/ 356456 h 745877"/>
                <a:gd name="connsiteX2436" fmla="*/ 311663 w 743295"/>
                <a:gd name="connsiteY2436" fmla="*/ 357685 h 745877"/>
                <a:gd name="connsiteX2437" fmla="*/ 312272 w 743295"/>
                <a:gd name="connsiteY2437" fmla="*/ 357685 h 745877"/>
                <a:gd name="connsiteX2438" fmla="*/ 312272 w 743295"/>
                <a:gd name="connsiteY2438" fmla="*/ 358299 h 745877"/>
                <a:gd name="connsiteX2439" fmla="*/ 312882 w 743295"/>
                <a:gd name="connsiteY2439" fmla="*/ 358299 h 745877"/>
                <a:gd name="connsiteX2440" fmla="*/ 312882 w 743295"/>
                <a:gd name="connsiteY2440" fmla="*/ 358913 h 745877"/>
                <a:gd name="connsiteX2441" fmla="*/ 314102 w 743295"/>
                <a:gd name="connsiteY2441" fmla="*/ 358913 h 745877"/>
                <a:gd name="connsiteX2442" fmla="*/ 314102 w 743295"/>
                <a:gd name="connsiteY2442" fmla="*/ 360141 h 745877"/>
                <a:gd name="connsiteX2443" fmla="*/ 315932 w 743295"/>
                <a:gd name="connsiteY2443" fmla="*/ 360755 h 745877"/>
                <a:gd name="connsiteX2444" fmla="*/ 315932 w 743295"/>
                <a:gd name="connsiteY2444" fmla="*/ 360141 h 745877"/>
                <a:gd name="connsiteX2445" fmla="*/ 318371 w 743295"/>
                <a:gd name="connsiteY2445" fmla="*/ 360755 h 745877"/>
                <a:gd name="connsiteX2446" fmla="*/ 318371 w 743295"/>
                <a:gd name="connsiteY2446" fmla="*/ 360141 h 745877"/>
                <a:gd name="connsiteX2447" fmla="*/ 318981 w 743295"/>
                <a:gd name="connsiteY2447" fmla="*/ 360141 h 745877"/>
                <a:gd name="connsiteX2448" fmla="*/ 318981 w 743295"/>
                <a:gd name="connsiteY2448" fmla="*/ 360755 h 745877"/>
                <a:gd name="connsiteX2449" fmla="*/ 320201 w 743295"/>
                <a:gd name="connsiteY2449" fmla="*/ 360755 h 745877"/>
                <a:gd name="connsiteX2450" fmla="*/ 320201 w 743295"/>
                <a:gd name="connsiteY2450" fmla="*/ 361983 h 745877"/>
                <a:gd name="connsiteX2451" fmla="*/ 323251 w 743295"/>
                <a:gd name="connsiteY2451" fmla="*/ 361983 h 745877"/>
                <a:gd name="connsiteX2452" fmla="*/ 323251 w 743295"/>
                <a:gd name="connsiteY2452" fmla="*/ 362597 h 745877"/>
                <a:gd name="connsiteX2453" fmla="*/ 323861 w 743295"/>
                <a:gd name="connsiteY2453" fmla="*/ 362597 h 745877"/>
                <a:gd name="connsiteX2454" fmla="*/ 323861 w 743295"/>
                <a:gd name="connsiteY2454" fmla="*/ 361983 h 745877"/>
                <a:gd name="connsiteX2455" fmla="*/ 325080 w 743295"/>
                <a:gd name="connsiteY2455" fmla="*/ 361983 h 745877"/>
                <a:gd name="connsiteX2456" fmla="*/ 325080 w 743295"/>
                <a:gd name="connsiteY2456" fmla="*/ 360755 h 745877"/>
                <a:gd name="connsiteX2457" fmla="*/ 327520 w 743295"/>
                <a:gd name="connsiteY2457" fmla="*/ 361983 h 745877"/>
                <a:gd name="connsiteX2458" fmla="*/ 327520 w 743295"/>
                <a:gd name="connsiteY2458" fmla="*/ 360755 h 745877"/>
                <a:gd name="connsiteX2459" fmla="*/ 331789 w 743295"/>
                <a:gd name="connsiteY2459" fmla="*/ 361983 h 745877"/>
                <a:gd name="connsiteX2460" fmla="*/ 331789 w 743295"/>
                <a:gd name="connsiteY2460" fmla="*/ 360755 h 745877"/>
                <a:gd name="connsiteX2461" fmla="*/ 332399 w 743295"/>
                <a:gd name="connsiteY2461" fmla="*/ 360755 h 745877"/>
                <a:gd name="connsiteX2462" fmla="*/ 332399 w 743295"/>
                <a:gd name="connsiteY2462" fmla="*/ 360141 h 745877"/>
                <a:gd name="connsiteX2463" fmla="*/ 333619 w 743295"/>
                <a:gd name="connsiteY2463" fmla="*/ 360141 h 745877"/>
                <a:gd name="connsiteX2464" fmla="*/ 333619 w 743295"/>
                <a:gd name="connsiteY2464" fmla="*/ 359527 h 745877"/>
                <a:gd name="connsiteX2465" fmla="*/ 335449 w 743295"/>
                <a:gd name="connsiteY2465" fmla="*/ 359527 h 745877"/>
                <a:gd name="connsiteX2466" fmla="*/ 335449 w 743295"/>
                <a:gd name="connsiteY2466" fmla="*/ 358913 h 745877"/>
                <a:gd name="connsiteX2467" fmla="*/ 337888 w 743295"/>
                <a:gd name="connsiteY2467" fmla="*/ 358913 h 745877"/>
                <a:gd name="connsiteX2468" fmla="*/ 337888 w 743295"/>
                <a:gd name="connsiteY2468" fmla="*/ 358299 h 745877"/>
                <a:gd name="connsiteX2469" fmla="*/ 345817 w 743295"/>
                <a:gd name="connsiteY2469" fmla="*/ 358913 h 745877"/>
                <a:gd name="connsiteX2470" fmla="*/ 345817 w 743295"/>
                <a:gd name="connsiteY2470" fmla="*/ 358299 h 745877"/>
                <a:gd name="connsiteX2471" fmla="*/ 346427 w 743295"/>
                <a:gd name="connsiteY2471" fmla="*/ 358299 h 745877"/>
                <a:gd name="connsiteX2472" fmla="*/ 346427 w 743295"/>
                <a:gd name="connsiteY2472" fmla="*/ 358913 h 745877"/>
                <a:gd name="connsiteX2473" fmla="*/ 347037 w 743295"/>
                <a:gd name="connsiteY2473" fmla="*/ 358913 h 745877"/>
                <a:gd name="connsiteX2474" fmla="*/ 347037 w 743295"/>
                <a:gd name="connsiteY2474" fmla="*/ 359527 h 745877"/>
                <a:gd name="connsiteX2475" fmla="*/ 348257 w 743295"/>
                <a:gd name="connsiteY2475" fmla="*/ 359527 h 745877"/>
                <a:gd name="connsiteX2476" fmla="*/ 348257 w 743295"/>
                <a:gd name="connsiteY2476" fmla="*/ 360141 h 745877"/>
                <a:gd name="connsiteX2477" fmla="*/ 347037 w 743295"/>
                <a:gd name="connsiteY2477" fmla="*/ 360141 h 745877"/>
                <a:gd name="connsiteX2478" fmla="*/ 347037 w 743295"/>
                <a:gd name="connsiteY2478" fmla="*/ 360755 h 745877"/>
                <a:gd name="connsiteX2479" fmla="*/ 346427 w 743295"/>
                <a:gd name="connsiteY2479" fmla="*/ 360755 h 745877"/>
                <a:gd name="connsiteX2480" fmla="*/ 346427 w 743295"/>
                <a:gd name="connsiteY2480" fmla="*/ 366281 h 745877"/>
                <a:gd name="connsiteX2481" fmla="*/ 347037 w 743295"/>
                <a:gd name="connsiteY2481" fmla="*/ 366281 h 745877"/>
                <a:gd name="connsiteX2482" fmla="*/ 347037 w 743295"/>
                <a:gd name="connsiteY2482" fmla="*/ 366895 h 745877"/>
                <a:gd name="connsiteX2483" fmla="*/ 349477 w 743295"/>
                <a:gd name="connsiteY2483" fmla="*/ 367509 h 745877"/>
                <a:gd name="connsiteX2484" fmla="*/ 349477 w 743295"/>
                <a:gd name="connsiteY2484" fmla="*/ 368123 h 745877"/>
                <a:gd name="connsiteX2485" fmla="*/ 350697 w 743295"/>
                <a:gd name="connsiteY2485" fmla="*/ 368123 h 745877"/>
                <a:gd name="connsiteX2486" fmla="*/ 350697 w 743295"/>
                <a:gd name="connsiteY2486" fmla="*/ 369352 h 745877"/>
                <a:gd name="connsiteX2487" fmla="*/ 354966 w 743295"/>
                <a:gd name="connsiteY2487" fmla="*/ 370580 h 745877"/>
                <a:gd name="connsiteX2488" fmla="*/ 354966 w 743295"/>
                <a:gd name="connsiteY2488" fmla="*/ 371194 h 745877"/>
                <a:gd name="connsiteX2489" fmla="*/ 357406 w 743295"/>
                <a:gd name="connsiteY2489" fmla="*/ 371194 h 745877"/>
                <a:gd name="connsiteX2490" fmla="*/ 357406 w 743295"/>
                <a:gd name="connsiteY2490" fmla="*/ 371808 h 745877"/>
                <a:gd name="connsiteX2491" fmla="*/ 356186 w 743295"/>
                <a:gd name="connsiteY2491" fmla="*/ 371808 h 745877"/>
                <a:gd name="connsiteX2492" fmla="*/ 356186 w 743295"/>
                <a:gd name="connsiteY2492" fmla="*/ 373650 h 745877"/>
                <a:gd name="connsiteX2493" fmla="*/ 355576 w 743295"/>
                <a:gd name="connsiteY2493" fmla="*/ 373650 h 745877"/>
                <a:gd name="connsiteX2494" fmla="*/ 355576 w 743295"/>
                <a:gd name="connsiteY2494" fmla="*/ 374878 h 745877"/>
                <a:gd name="connsiteX2495" fmla="*/ 354966 w 743295"/>
                <a:gd name="connsiteY2495" fmla="*/ 374878 h 745877"/>
                <a:gd name="connsiteX2496" fmla="*/ 354966 w 743295"/>
                <a:gd name="connsiteY2496" fmla="*/ 375492 h 745877"/>
                <a:gd name="connsiteX2497" fmla="*/ 354356 w 743295"/>
                <a:gd name="connsiteY2497" fmla="*/ 375492 h 745877"/>
                <a:gd name="connsiteX2498" fmla="*/ 354356 w 743295"/>
                <a:gd name="connsiteY2498" fmla="*/ 377948 h 745877"/>
                <a:gd name="connsiteX2499" fmla="*/ 354966 w 743295"/>
                <a:gd name="connsiteY2499" fmla="*/ 377948 h 745877"/>
                <a:gd name="connsiteX2500" fmla="*/ 354966 w 743295"/>
                <a:gd name="connsiteY2500" fmla="*/ 382861 h 745877"/>
                <a:gd name="connsiteX2501" fmla="*/ 357406 w 743295"/>
                <a:gd name="connsiteY2501" fmla="*/ 382861 h 745877"/>
                <a:gd name="connsiteX2502" fmla="*/ 357406 w 743295"/>
                <a:gd name="connsiteY2502" fmla="*/ 384089 h 745877"/>
                <a:gd name="connsiteX2503" fmla="*/ 356186 w 743295"/>
                <a:gd name="connsiteY2503" fmla="*/ 384089 h 745877"/>
                <a:gd name="connsiteX2504" fmla="*/ 356186 w 743295"/>
                <a:gd name="connsiteY2504" fmla="*/ 385317 h 745877"/>
                <a:gd name="connsiteX2505" fmla="*/ 355576 w 743295"/>
                <a:gd name="connsiteY2505" fmla="*/ 385317 h 745877"/>
                <a:gd name="connsiteX2506" fmla="*/ 355576 w 743295"/>
                <a:gd name="connsiteY2506" fmla="*/ 386545 h 745877"/>
                <a:gd name="connsiteX2507" fmla="*/ 356186 w 743295"/>
                <a:gd name="connsiteY2507" fmla="*/ 386545 h 745877"/>
                <a:gd name="connsiteX2508" fmla="*/ 356186 w 743295"/>
                <a:gd name="connsiteY2508" fmla="*/ 387159 h 745877"/>
                <a:gd name="connsiteX2509" fmla="*/ 358625 w 743295"/>
                <a:gd name="connsiteY2509" fmla="*/ 387159 h 745877"/>
                <a:gd name="connsiteX2510" fmla="*/ 358625 w 743295"/>
                <a:gd name="connsiteY2510" fmla="*/ 389001 h 745877"/>
                <a:gd name="connsiteX2511" fmla="*/ 359235 w 743295"/>
                <a:gd name="connsiteY2511" fmla="*/ 389001 h 745877"/>
                <a:gd name="connsiteX2512" fmla="*/ 359235 w 743295"/>
                <a:gd name="connsiteY2512" fmla="*/ 391457 h 745877"/>
                <a:gd name="connsiteX2513" fmla="*/ 358625 w 743295"/>
                <a:gd name="connsiteY2513" fmla="*/ 391457 h 745877"/>
                <a:gd name="connsiteX2514" fmla="*/ 359845 w 743295"/>
                <a:gd name="connsiteY2514" fmla="*/ 392072 h 745877"/>
                <a:gd name="connsiteX2515" fmla="*/ 359845 w 743295"/>
                <a:gd name="connsiteY2515" fmla="*/ 393300 h 745877"/>
                <a:gd name="connsiteX2516" fmla="*/ 361065 w 743295"/>
                <a:gd name="connsiteY2516" fmla="*/ 393300 h 745877"/>
                <a:gd name="connsiteX2517" fmla="*/ 361065 w 743295"/>
                <a:gd name="connsiteY2517" fmla="*/ 393914 h 745877"/>
                <a:gd name="connsiteX2518" fmla="*/ 362285 w 743295"/>
                <a:gd name="connsiteY2518" fmla="*/ 393914 h 745877"/>
                <a:gd name="connsiteX2519" fmla="*/ 362285 w 743295"/>
                <a:gd name="connsiteY2519" fmla="*/ 395756 h 745877"/>
                <a:gd name="connsiteX2520" fmla="*/ 364724 w 743295"/>
                <a:gd name="connsiteY2520" fmla="*/ 400668 h 745877"/>
                <a:gd name="connsiteX2521" fmla="*/ 365334 w 743295"/>
                <a:gd name="connsiteY2521" fmla="*/ 400668 h 745877"/>
                <a:gd name="connsiteX2522" fmla="*/ 365334 w 743295"/>
                <a:gd name="connsiteY2522" fmla="*/ 401282 h 745877"/>
                <a:gd name="connsiteX2523" fmla="*/ 364724 w 743295"/>
                <a:gd name="connsiteY2523" fmla="*/ 401282 h 745877"/>
                <a:gd name="connsiteX2524" fmla="*/ 364724 w 743295"/>
                <a:gd name="connsiteY2524" fmla="*/ 402510 h 745877"/>
                <a:gd name="connsiteX2525" fmla="*/ 365334 w 743295"/>
                <a:gd name="connsiteY2525" fmla="*/ 402510 h 745877"/>
                <a:gd name="connsiteX2526" fmla="*/ 365334 w 743295"/>
                <a:gd name="connsiteY2526" fmla="*/ 403125 h 745877"/>
                <a:gd name="connsiteX2527" fmla="*/ 365944 w 743295"/>
                <a:gd name="connsiteY2527" fmla="*/ 403125 h 745877"/>
                <a:gd name="connsiteX2528" fmla="*/ 369604 w 743295"/>
                <a:gd name="connsiteY2528" fmla="*/ 405581 h 745877"/>
                <a:gd name="connsiteX2529" fmla="*/ 369604 w 743295"/>
                <a:gd name="connsiteY2529" fmla="*/ 406195 h 745877"/>
                <a:gd name="connsiteX2530" fmla="*/ 370823 w 743295"/>
                <a:gd name="connsiteY2530" fmla="*/ 406195 h 745877"/>
                <a:gd name="connsiteX2531" fmla="*/ 370823 w 743295"/>
                <a:gd name="connsiteY2531" fmla="*/ 406809 h 745877"/>
                <a:gd name="connsiteX2532" fmla="*/ 371433 w 743295"/>
                <a:gd name="connsiteY2532" fmla="*/ 406809 h 745877"/>
                <a:gd name="connsiteX2533" fmla="*/ 371433 w 743295"/>
                <a:gd name="connsiteY2533" fmla="*/ 406195 h 745877"/>
                <a:gd name="connsiteX2534" fmla="*/ 373263 w 743295"/>
                <a:gd name="connsiteY2534" fmla="*/ 408651 h 745877"/>
                <a:gd name="connsiteX2535" fmla="*/ 374483 w 743295"/>
                <a:gd name="connsiteY2535" fmla="*/ 408651 h 745877"/>
                <a:gd name="connsiteX2536" fmla="*/ 374483 w 743295"/>
                <a:gd name="connsiteY2536" fmla="*/ 409265 h 745877"/>
                <a:gd name="connsiteX2537" fmla="*/ 376313 w 743295"/>
                <a:gd name="connsiteY2537" fmla="*/ 408651 h 745877"/>
                <a:gd name="connsiteX2538" fmla="*/ 376313 w 743295"/>
                <a:gd name="connsiteY2538" fmla="*/ 407423 h 745877"/>
                <a:gd name="connsiteX2539" fmla="*/ 377532 w 743295"/>
                <a:gd name="connsiteY2539" fmla="*/ 407423 h 745877"/>
                <a:gd name="connsiteX2540" fmla="*/ 377532 w 743295"/>
                <a:gd name="connsiteY2540" fmla="*/ 406809 h 745877"/>
                <a:gd name="connsiteX2541" fmla="*/ 378752 w 743295"/>
                <a:gd name="connsiteY2541" fmla="*/ 406809 h 745877"/>
                <a:gd name="connsiteX2542" fmla="*/ 378752 w 743295"/>
                <a:gd name="connsiteY2542" fmla="*/ 407423 h 745877"/>
                <a:gd name="connsiteX2543" fmla="*/ 379362 w 743295"/>
                <a:gd name="connsiteY2543" fmla="*/ 407423 h 745877"/>
                <a:gd name="connsiteX2544" fmla="*/ 379362 w 743295"/>
                <a:gd name="connsiteY2544" fmla="*/ 408651 h 745877"/>
                <a:gd name="connsiteX2545" fmla="*/ 386071 w 743295"/>
                <a:gd name="connsiteY2545" fmla="*/ 408651 h 745877"/>
                <a:gd name="connsiteX2546" fmla="*/ 386071 w 743295"/>
                <a:gd name="connsiteY2546" fmla="*/ 407423 h 745877"/>
                <a:gd name="connsiteX2547" fmla="*/ 386681 w 743295"/>
                <a:gd name="connsiteY2547" fmla="*/ 407423 h 745877"/>
                <a:gd name="connsiteX2548" fmla="*/ 386681 w 743295"/>
                <a:gd name="connsiteY2548" fmla="*/ 406809 h 745877"/>
                <a:gd name="connsiteX2549" fmla="*/ 388511 w 743295"/>
                <a:gd name="connsiteY2549" fmla="*/ 406809 h 745877"/>
                <a:gd name="connsiteX2550" fmla="*/ 388511 w 743295"/>
                <a:gd name="connsiteY2550" fmla="*/ 407423 h 745877"/>
                <a:gd name="connsiteX2551" fmla="*/ 392780 w 743295"/>
                <a:gd name="connsiteY2551" fmla="*/ 406809 h 745877"/>
                <a:gd name="connsiteX2552" fmla="*/ 393390 w 743295"/>
                <a:gd name="connsiteY2552" fmla="*/ 404967 h 745877"/>
                <a:gd name="connsiteX2553" fmla="*/ 394610 w 743295"/>
                <a:gd name="connsiteY2553" fmla="*/ 404967 h 745877"/>
                <a:gd name="connsiteX2554" fmla="*/ 394610 w 743295"/>
                <a:gd name="connsiteY2554" fmla="*/ 409265 h 745877"/>
                <a:gd name="connsiteX2555" fmla="*/ 394000 w 743295"/>
                <a:gd name="connsiteY2555" fmla="*/ 409265 h 745877"/>
                <a:gd name="connsiteX2556" fmla="*/ 394000 w 743295"/>
                <a:gd name="connsiteY2556" fmla="*/ 410493 h 745877"/>
                <a:gd name="connsiteX2557" fmla="*/ 394610 w 743295"/>
                <a:gd name="connsiteY2557" fmla="*/ 410493 h 745877"/>
                <a:gd name="connsiteX2558" fmla="*/ 394610 w 743295"/>
                <a:gd name="connsiteY2558" fmla="*/ 411107 h 745877"/>
                <a:gd name="connsiteX2559" fmla="*/ 395830 w 743295"/>
                <a:gd name="connsiteY2559" fmla="*/ 411107 h 745877"/>
                <a:gd name="connsiteX2560" fmla="*/ 395830 w 743295"/>
                <a:gd name="connsiteY2560" fmla="*/ 411721 h 745877"/>
                <a:gd name="connsiteX2561" fmla="*/ 394610 w 743295"/>
                <a:gd name="connsiteY2561" fmla="*/ 411721 h 745877"/>
                <a:gd name="connsiteX2562" fmla="*/ 394610 w 743295"/>
                <a:gd name="connsiteY2562" fmla="*/ 412949 h 745877"/>
                <a:gd name="connsiteX2563" fmla="*/ 395830 w 743295"/>
                <a:gd name="connsiteY2563" fmla="*/ 412949 h 745877"/>
                <a:gd name="connsiteX2564" fmla="*/ 395830 w 743295"/>
                <a:gd name="connsiteY2564" fmla="*/ 414177 h 745877"/>
                <a:gd name="connsiteX2565" fmla="*/ 396440 w 743295"/>
                <a:gd name="connsiteY2565" fmla="*/ 414177 h 745877"/>
                <a:gd name="connsiteX2566" fmla="*/ 396440 w 743295"/>
                <a:gd name="connsiteY2566" fmla="*/ 417248 h 745877"/>
                <a:gd name="connsiteX2567" fmla="*/ 397049 w 743295"/>
                <a:gd name="connsiteY2567" fmla="*/ 417248 h 745877"/>
                <a:gd name="connsiteX2568" fmla="*/ 397049 w 743295"/>
                <a:gd name="connsiteY2568" fmla="*/ 417862 h 745877"/>
                <a:gd name="connsiteX2569" fmla="*/ 396440 w 743295"/>
                <a:gd name="connsiteY2569" fmla="*/ 417862 h 745877"/>
                <a:gd name="connsiteX2570" fmla="*/ 396440 w 743295"/>
                <a:gd name="connsiteY2570" fmla="*/ 418476 h 745877"/>
                <a:gd name="connsiteX2571" fmla="*/ 397049 w 743295"/>
                <a:gd name="connsiteY2571" fmla="*/ 418476 h 745877"/>
                <a:gd name="connsiteX2572" fmla="*/ 397049 w 743295"/>
                <a:gd name="connsiteY2572" fmla="*/ 419090 h 745877"/>
                <a:gd name="connsiteX2573" fmla="*/ 396440 w 743295"/>
                <a:gd name="connsiteY2573" fmla="*/ 419090 h 745877"/>
                <a:gd name="connsiteX2574" fmla="*/ 396440 w 743295"/>
                <a:gd name="connsiteY2574" fmla="*/ 421546 h 745877"/>
                <a:gd name="connsiteX2575" fmla="*/ 395830 w 743295"/>
                <a:gd name="connsiteY2575" fmla="*/ 421546 h 745877"/>
                <a:gd name="connsiteX2576" fmla="*/ 395830 w 743295"/>
                <a:gd name="connsiteY2576" fmla="*/ 422160 h 745877"/>
                <a:gd name="connsiteX2577" fmla="*/ 396440 w 743295"/>
                <a:gd name="connsiteY2577" fmla="*/ 422160 h 745877"/>
                <a:gd name="connsiteX2578" fmla="*/ 396440 w 743295"/>
                <a:gd name="connsiteY2578" fmla="*/ 422774 h 745877"/>
                <a:gd name="connsiteX2579" fmla="*/ 395830 w 743295"/>
                <a:gd name="connsiteY2579" fmla="*/ 422774 h 745877"/>
                <a:gd name="connsiteX2580" fmla="*/ 395830 w 743295"/>
                <a:gd name="connsiteY2580" fmla="*/ 424616 h 745877"/>
                <a:gd name="connsiteX2581" fmla="*/ 394000 w 743295"/>
                <a:gd name="connsiteY2581" fmla="*/ 424616 h 745877"/>
                <a:gd name="connsiteX2582" fmla="*/ 393390 w 743295"/>
                <a:gd name="connsiteY2582" fmla="*/ 427073 h 745877"/>
                <a:gd name="connsiteX2583" fmla="*/ 392780 w 743295"/>
                <a:gd name="connsiteY2583" fmla="*/ 427073 h 745877"/>
                <a:gd name="connsiteX2584" fmla="*/ 392780 w 743295"/>
                <a:gd name="connsiteY2584" fmla="*/ 428301 h 745877"/>
                <a:gd name="connsiteX2585" fmla="*/ 389121 w 743295"/>
                <a:gd name="connsiteY2585" fmla="*/ 428301 h 745877"/>
                <a:gd name="connsiteX2586" fmla="*/ 389121 w 743295"/>
                <a:gd name="connsiteY2586" fmla="*/ 425845 h 745877"/>
                <a:gd name="connsiteX2587" fmla="*/ 388511 w 743295"/>
                <a:gd name="connsiteY2587" fmla="*/ 425845 h 745877"/>
                <a:gd name="connsiteX2588" fmla="*/ 388511 w 743295"/>
                <a:gd name="connsiteY2588" fmla="*/ 424616 h 745877"/>
                <a:gd name="connsiteX2589" fmla="*/ 387291 w 743295"/>
                <a:gd name="connsiteY2589" fmla="*/ 424616 h 745877"/>
                <a:gd name="connsiteX2590" fmla="*/ 387291 w 743295"/>
                <a:gd name="connsiteY2590" fmla="*/ 423388 h 745877"/>
                <a:gd name="connsiteX2591" fmla="*/ 386681 w 743295"/>
                <a:gd name="connsiteY2591" fmla="*/ 423388 h 745877"/>
                <a:gd name="connsiteX2592" fmla="*/ 386681 w 743295"/>
                <a:gd name="connsiteY2592" fmla="*/ 422774 h 745877"/>
                <a:gd name="connsiteX2593" fmla="*/ 381192 w 743295"/>
                <a:gd name="connsiteY2593" fmla="*/ 423388 h 745877"/>
                <a:gd name="connsiteX2594" fmla="*/ 381192 w 743295"/>
                <a:gd name="connsiteY2594" fmla="*/ 426459 h 745877"/>
                <a:gd name="connsiteX2595" fmla="*/ 382412 w 743295"/>
                <a:gd name="connsiteY2595" fmla="*/ 426459 h 745877"/>
                <a:gd name="connsiteX2596" fmla="*/ 382412 w 743295"/>
                <a:gd name="connsiteY2596" fmla="*/ 427073 h 745877"/>
                <a:gd name="connsiteX2597" fmla="*/ 381802 w 743295"/>
                <a:gd name="connsiteY2597" fmla="*/ 427073 h 745877"/>
                <a:gd name="connsiteX2598" fmla="*/ 381802 w 743295"/>
                <a:gd name="connsiteY2598" fmla="*/ 428915 h 745877"/>
                <a:gd name="connsiteX2599" fmla="*/ 381192 w 743295"/>
                <a:gd name="connsiteY2599" fmla="*/ 428915 h 745877"/>
                <a:gd name="connsiteX2600" fmla="*/ 381192 w 743295"/>
                <a:gd name="connsiteY2600" fmla="*/ 428301 h 745877"/>
                <a:gd name="connsiteX2601" fmla="*/ 378752 w 743295"/>
                <a:gd name="connsiteY2601" fmla="*/ 428301 h 745877"/>
                <a:gd name="connsiteX2602" fmla="*/ 378752 w 743295"/>
                <a:gd name="connsiteY2602" fmla="*/ 427073 h 745877"/>
                <a:gd name="connsiteX2603" fmla="*/ 378142 w 743295"/>
                <a:gd name="connsiteY2603" fmla="*/ 427073 h 745877"/>
                <a:gd name="connsiteX2604" fmla="*/ 378142 w 743295"/>
                <a:gd name="connsiteY2604" fmla="*/ 426459 h 745877"/>
                <a:gd name="connsiteX2605" fmla="*/ 376923 w 743295"/>
                <a:gd name="connsiteY2605" fmla="*/ 426459 h 745877"/>
                <a:gd name="connsiteX2606" fmla="*/ 376923 w 743295"/>
                <a:gd name="connsiteY2606" fmla="*/ 424616 h 745877"/>
                <a:gd name="connsiteX2607" fmla="*/ 373873 w 743295"/>
                <a:gd name="connsiteY2607" fmla="*/ 422160 h 745877"/>
                <a:gd name="connsiteX2608" fmla="*/ 374483 w 743295"/>
                <a:gd name="connsiteY2608" fmla="*/ 422160 h 745877"/>
                <a:gd name="connsiteX2609" fmla="*/ 374483 w 743295"/>
                <a:gd name="connsiteY2609" fmla="*/ 420932 h 745877"/>
                <a:gd name="connsiteX2610" fmla="*/ 373873 w 743295"/>
                <a:gd name="connsiteY2610" fmla="*/ 420932 h 745877"/>
                <a:gd name="connsiteX2611" fmla="*/ 373873 w 743295"/>
                <a:gd name="connsiteY2611" fmla="*/ 419090 h 745877"/>
                <a:gd name="connsiteX2612" fmla="*/ 373263 w 743295"/>
                <a:gd name="connsiteY2612" fmla="*/ 419090 h 745877"/>
                <a:gd name="connsiteX2613" fmla="*/ 373263 w 743295"/>
                <a:gd name="connsiteY2613" fmla="*/ 418476 h 745877"/>
                <a:gd name="connsiteX2614" fmla="*/ 371433 w 743295"/>
                <a:gd name="connsiteY2614" fmla="*/ 418476 h 745877"/>
                <a:gd name="connsiteX2615" fmla="*/ 371433 w 743295"/>
                <a:gd name="connsiteY2615" fmla="*/ 419090 h 745877"/>
                <a:gd name="connsiteX2616" fmla="*/ 370823 w 743295"/>
                <a:gd name="connsiteY2616" fmla="*/ 419090 h 745877"/>
                <a:gd name="connsiteX2617" fmla="*/ 366554 w 743295"/>
                <a:gd name="connsiteY2617" fmla="*/ 417248 h 745877"/>
                <a:gd name="connsiteX2618" fmla="*/ 366554 w 743295"/>
                <a:gd name="connsiteY2618" fmla="*/ 417862 h 745877"/>
                <a:gd name="connsiteX2619" fmla="*/ 364724 w 743295"/>
                <a:gd name="connsiteY2619" fmla="*/ 417862 h 745877"/>
                <a:gd name="connsiteX2620" fmla="*/ 364724 w 743295"/>
                <a:gd name="connsiteY2620" fmla="*/ 417248 h 745877"/>
                <a:gd name="connsiteX2621" fmla="*/ 363505 w 743295"/>
                <a:gd name="connsiteY2621" fmla="*/ 417248 h 745877"/>
                <a:gd name="connsiteX2622" fmla="*/ 363505 w 743295"/>
                <a:gd name="connsiteY2622" fmla="*/ 414177 h 745877"/>
                <a:gd name="connsiteX2623" fmla="*/ 362895 w 743295"/>
                <a:gd name="connsiteY2623" fmla="*/ 414177 h 745877"/>
                <a:gd name="connsiteX2624" fmla="*/ 362895 w 743295"/>
                <a:gd name="connsiteY2624" fmla="*/ 414792 h 745877"/>
                <a:gd name="connsiteX2625" fmla="*/ 361065 w 743295"/>
                <a:gd name="connsiteY2625" fmla="*/ 413563 h 745877"/>
                <a:gd name="connsiteX2626" fmla="*/ 361675 w 743295"/>
                <a:gd name="connsiteY2626" fmla="*/ 413563 h 745877"/>
                <a:gd name="connsiteX2627" fmla="*/ 361675 w 743295"/>
                <a:gd name="connsiteY2627" fmla="*/ 411721 h 745877"/>
                <a:gd name="connsiteX2628" fmla="*/ 362895 w 743295"/>
                <a:gd name="connsiteY2628" fmla="*/ 411721 h 745877"/>
                <a:gd name="connsiteX2629" fmla="*/ 362895 w 743295"/>
                <a:gd name="connsiteY2629" fmla="*/ 409265 h 745877"/>
                <a:gd name="connsiteX2630" fmla="*/ 362285 w 743295"/>
                <a:gd name="connsiteY2630" fmla="*/ 409265 h 745877"/>
                <a:gd name="connsiteX2631" fmla="*/ 362285 w 743295"/>
                <a:gd name="connsiteY2631" fmla="*/ 408651 h 745877"/>
                <a:gd name="connsiteX2632" fmla="*/ 361065 w 743295"/>
                <a:gd name="connsiteY2632" fmla="*/ 406195 h 745877"/>
                <a:gd name="connsiteX2633" fmla="*/ 359845 w 743295"/>
                <a:gd name="connsiteY2633" fmla="*/ 406195 h 745877"/>
                <a:gd name="connsiteX2634" fmla="*/ 359845 w 743295"/>
                <a:gd name="connsiteY2634" fmla="*/ 405581 h 745877"/>
                <a:gd name="connsiteX2635" fmla="*/ 359235 w 743295"/>
                <a:gd name="connsiteY2635" fmla="*/ 405581 h 745877"/>
                <a:gd name="connsiteX2636" fmla="*/ 359235 w 743295"/>
                <a:gd name="connsiteY2636" fmla="*/ 404967 h 745877"/>
                <a:gd name="connsiteX2637" fmla="*/ 358015 w 743295"/>
                <a:gd name="connsiteY2637" fmla="*/ 404967 h 745877"/>
                <a:gd name="connsiteX2638" fmla="*/ 358015 w 743295"/>
                <a:gd name="connsiteY2638" fmla="*/ 403739 h 745877"/>
                <a:gd name="connsiteX2639" fmla="*/ 357406 w 743295"/>
                <a:gd name="connsiteY2639" fmla="*/ 403739 h 745877"/>
                <a:gd name="connsiteX2640" fmla="*/ 357406 w 743295"/>
                <a:gd name="connsiteY2640" fmla="*/ 404967 h 745877"/>
                <a:gd name="connsiteX2641" fmla="*/ 355576 w 743295"/>
                <a:gd name="connsiteY2641" fmla="*/ 404967 h 745877"/>
                <a:gd name="connsiteX2642" fmla="*/ 355576 w 743295"/>
                <a:gd name="connsiteY2642" fmla="*/ 405581 h 745877"/>
                <a:gd name="connsiteX2643" fmla="*/ 356186 w 743295"/>
                <a:gd name="connsiteY2643" fmla="*/ 405581 h 745877"/>
                <a:gd name="connsiteX2644" fmla="*/ 356186 w 743295"/>
                <a:gd name="connsiteY2644" fmla="*/ 406195 h 745877"/>
                <a:gd name="connsiteX2645" fmla="*/ 354356 w 743295"/>
                <a:gd name="connsiteY2645" fmla="*/ 406195 h 745877"/>
                <a:gd name="connsiteX2646" fmla="*/ 354356 w 743295"/>
                <a:gd name="connsiteY2646" fmla="*/ 404967 h 745877"/>
                <a:gd name="connsiteX2647" fmla="*/ 354966 w 743295"/>
                <a:gd name="connsiteY2647" fmla="*/ 404967 h 745877"/>
                <a:gd name="connsiteX2648" fmla="*/ 354966 w 743295"/>
                <a:gd name="connsiteY2648" fmla="*/ 402510 h 745877"/>
                <a:gd name="connsiteX2649" fmla="*/ 355576 w 743295"/>
                <a:gd name="connsiteY2649" fmla="*/ 402510 h 745877"/>
                <a:gd name="connsiteX2650" fmla="*/ 356186 w 743295"/>
                <a:gd name="connsiteY2650" fmla="*/ 399440 h 745877"/>
                <a:gd name="connsiteX2651" fmla="*/ 355576 w 743295"/>
                <a:gd name="connsiteY2651" fmla="*/ 399440 h 745877"/>
                <a:gd name="connsiteX2652" fmla="*/ 355576 w 743295"/>
                <a:gd name="connsiteY2652" fmla="*/ 398826 h 745877"/>
                <a:gd name="connsiteX2653" fmla="*/ 354356 w 743295"/>
                <a:gd name="connsiteY2653" fmla="*/ 398826 h 745877"/>
                <a:gd name="connsiteX2654" fmla="*/ 354356 w 743295"/>
                <a:gd name="connsiteY2654" fmla="*/ 401896 h 745877"/>
                <a:gd name="connsiteX2655" fmla="*/ 353746 w 743295"/>
                <a:gd name="connsiteY2655" fmla="*/ 401896 h 745877"/>
                <a:gd name="connsiteX2656" fmla="*/ 353746 w 743295"/>
                <a:gd name="connsiteY2656" fmla="*/ 402510 h 745877"/>
                <a:gd name="connsiteX2657" fmla="*/ 353136 w 743295"/>
                <a:gd name="connsiteY2657" fmla="*/ 402510 h 745877"/>
                <a:gd name="connsiteX2658" fmla="*/ 353136 w 743295"/>
                <a:gd name="connsiteY2658" fmla="*/ 401896 h 745877"/>
                <a:gd name="connsiteX2659" fmla="*/ 351916 w 743295"/>
                <a:gd name="connsiteY2659" fmla="*/ 401896 h 745877"/>
                <a:gd name="connsiteX2660" fmla="*/ 351916 w 743295"/>
                <a:gd name="connsiteY2660" fmla="*/ 400668 h 745877"/>
                <a:gd name="connsiteX2661" fmla="*/ 350697 w 743295"/>
                <a:gd name="connsiteY2661" fmla="*/ 400668 h 745877"/>
                <a:gd name="connsiteX2662" fmla="*/ 350697 w 743295"/>
                <a:gd name="connsiteY2662" fmla="*/ 399440 h 745877"/>
                <a:gd name="connsiteX2663" fmla="*/ 351306 w 743295"/>
                <a:gd name="connsiteY2663" fmla="*/ 399440 h 745877"/>
                <a:gd name="connsiteX2664" fmla="*/ 351306 w 743295"/>
                <a:gd name="connsiteY2664" fmla="*/ 398826 h 745877"/>
                <a:gd name="connsiteX2665" fmla="*/ 351916 w 743295"/>
                <a:gd name="connsiteY2665" fmla="*/ 398826 h 745877"/>
                <a:gd name="connsiteX2666" fmla="*/ 351916 w 743295"/>
                <a:gd name="connsiteY2666" fmla="*/ 397598 h 745877"/>
                <a:gd name="connsiteX2667" fmla="*/ 353136 w 743295"/>
                <a:gd name="connsiteY2667" fmla="*/ 397598 h 745877"/>
                <a:gd name="connsiteX2668" fmla="*/ 353136 w 743295"/>
                <a:gd name="connsiteY2668" fmla="*/ 396984 h 745877"/>
                <a:gd name="connsiteX2669" fmla="*/ 351916 w 743295"/>
                <a:gd name="connsiteY2669" fmla="*/ 396984 h 745877"/>
                <a:gd name="connsiteX2670" fmla="*/ 351916 w 743295"/>
                <a:gd name="connsiteY2670" fmla="*/ 397598 h 745877"/>
                <a:gd name="connsiteX2671" fmla="*/ 351306 w 743295"/>
                <a:gd name="connsiteY2671" fmla="*/ 395756 h 745877"/>
                <a:gd name="connsiteX2672" fmla="*/ 350697 w 743295"/>
                <a:gd name="connsiteY2672" fmla="*/ 395756 h 745877"/>
                <a:gd name="connsiteX2673" fmla="*/ 350697 w 743295"/>
                <a:gd name="connsiteY2673" fmla="*/ 395142 h 745877"/>
                <a:gd name="connsiteX2674" fmla="*/ 349477 w 743295"/>
                <a:gd name="connsiteY2674" fmla="*/ 395142 h 745877"/>
                <a:gd name="connsiteX2675" fmla="*/ 349477 w 743295"/>
                <a:gd name="connsiteY2675" fmla="*/ 395756 h 745877"/>
                <a:gd name="connsiteX2676" fmla="*/ 348257 w 743295"/>
                <a:gd name="connsiteY2676" fmla="*/ 395756 h 745877"/>
                <a:gd name="connsiteX2677" fmla="*/ 348257 w 743295"/>
                <a:gd name="connsiteY2677" fmla="*/ 395142 h 745877"/>
                <a:gd name="connsiteX2678" fmla="*/ 347647 w 743295"/>
                <a:gd name="connsiteY2678" fmla="*/ 395142 h 745877"/>
                <a:gd name="connsiteX2679" fmla="*/ 347647 w 743295"/>
                <a:gd name="connsiteY2679" fmla="*/ 395756 h 745877"/>
                <a:gd name="connsiteX2680" fmla="*/ 343988 w 743295"/>
                <a:gd name="connsiteY2680" fmla="*/ 395756 h 745877"/>
                <a:gd name="connsiteX2681" fmla="*/ 343988 w 743295"/>
                <a:gd name="connsiteY2681" fmla="*/ 395142 h 745877"/>
                <a:gd name="connsiteX2682" fmla="*/ 347037 w 743295"/>
                <a:gd name="connsiteY2682" fmla="*/ 394528 h 745877"/>
                <a:gd name="connsiteX2683" fmla="*/ 347037 w 743295"/>
                <a:gd name="connsiteY2683" fmla="*/ 393914 h 745877"/>
                <a:gd name="connsiteX2684" fmla="*/ 346427 w 743295"/>
                <a:gd name="connsiteY2684" fmla="*/ 393914 h 745877"/>
                <a:gd name="connsiteX2685" fmla="*/ 345817 w 743295"/>
                <a:gd name="connsiteY2685" fmla="*/ 389615 h 745877"/>
                <a:gd name="connsiteX2686" fmla="*/ 345207 w 743295"/>
                <a:gd name="connsiteY2686" fmla="*/ 389615 h 745877"/>
                <a:gd name="connsiteX2687" fmla="*/ 345207 w 743295"/>
                <a:gd name="connsiteY2687" fmla="*/ 389001 h 745877"/>
                <a:gd name="connsiteX2688" fmla="*/ 343988 w 743295"/>
                <a:gd name="connsiteY2688" fmla="*/ 389001 h 745877"/>
                <a:gd name="connsiteX2689" fmla="*/ 343988 w 743295"/>
                <a:gd name="connsiteY2689" fmla="*/ 389615 h 745877"/>
                <a:gd name="connsiteX2690" fmla="*/ 339718 w 743295"/>
                <a:gd name="connsiteY2690" fmla="*/ 389001 h 745877"/>
                <a:gd name="connsiteX2691" fmla="*/ 339718 w 743295"/>
                <a:gd name="connsiteY2691" fmla="*/ 389615 h 745877"/>
                <a:gd name="connsiteX2692" fmla="*/ 339108 w 743295"/>
                <a:gd name="connsiteY2692" fmla="*/ 389615 h 745877"/>
                <a:gd name="connsiteX2693" fmla="*/ 339108 w 743295"/>
                <a:gd name="connsiteY2693" fmla="*/ 390229 h 745877"/>
                <a:gd name="connsiteX2694" fmla="*/ 338498 w 743295"/>
                <a:gd name="connsiteY2694" fmla="*/ 390229 h 745877"/>
                <a:gd name="connsiteX2695" fmla="*/ 338498 w 743295"/>
                <a:gd name="connsiteY2695" fmla="*/ 390843 h 745877"/>
                <a:gd name="connsiteX2696" fmla="*/ 336059 w 743295"/>
                <a:gd name="connsiteY2696" fmla="*/ 390843 h 745877"/>
                <a:gd name="connsiteX2697" fmla="*/ 336059 w 743295"/>
                <a:gd name="connsiteY2697" fmla="*/ 391457 h 745877"/>
                <a:gd name="connsiteX2698" fmla="*/ 333619 w 743295"/>
                <a:gd name="connsiteY2698" fmla="*/ 391457 h 745877"/>
                <a:gd name="connsiteX2699" fmla="*/ 333619 w 743295"/>
                <a:gd name="connsiteY2699" fmla="*/ 392072 h 745877"/>
                <a:gd name="connsiteX2700" fmla="*/ 330570 w 743295"/>
                <a:gd name="connsiteY2700" fmla="*/ 391457 h 745877"/>
                <a:gd name="connsiteX2701" fmla="*/ 330570 w 743295"/>
                <a:gd name="connsiteY2701" fmla="*/ 392072 h 745877"/>
                <a:gd name="connsiteX2702" fmla="*/ 328740 w 743295"/>
                <a:gd name="connsiteY2702" fmla="*/ 391457 h 745877"/>
                <a:gd name="connsiteX2703" fmla="*/ 328740 w 743295"/>
                <a:gd name="connsiteY2703" fmla="*/ 390843 h 745877"/>
                <a:gd name="connsiteX2704" fmla="*/ 325080 w 743295"/>
                <a:gd name="connsiteY2704" fmla="*/ 392072 h 745877"/>
                <a:gd name="connsiteX2705" fmla="*/ 324471 w 743295"/>
                <a:gd name="connsiteY2705" fmla="*/ 392072 h 745877"/>
                <a:gd name="connsiteX2706" fmla="*/ 324471 w 743295"/>
                <a:gd name="connsiteY2706" fmla="*/ 393300 h 745877"/>
                <a:gd name="connsiteX2707" fmla="*/ 323861 w 743295"/>
                <a:gd name="connsiteY2707" fmla="*/ 393300 h 745877"/>
                <a:gd name="connsiteX2708" fmla="*/ 323861 w 743295"/>
                <a:gd name="connsiteY2708" fmla="*/ 393914 h 745877"/>
                <a:gd name="connsiteX2709" fmla="*/ 323251 w 743295"/>
                <a:gd name="connsiteY2709" fmla="*/ 393914 h 745877"/>
                <a:gd name="connsiteX2710" fmla="*/ 323251 w 743295"/>
                <a:gd name="connsiteY2710" fmla="*/ 393300 h 745877"/>
                <a:gd name="connsiteX2711" fmla="*/ 322641 w 743295"/>
                <a:gd name="connsiteY2711" fmla="*/ 393300 h 745877"/>
                <a:gd name="connsiteX2712" fmla="*/ 322641 w 743295"/>
                <a:gd name="connsiteY2712" fmla="*/ 393914 h 745877"/>
                <a:gd name="connsiteX2713" fmla="*/ 322031 w 743295"/>
                <a:gd name="connsiteY2713" fmla="*/ 393914 h 745877"/>
                <a:gd name="connsiteX2714" fmla="*/ 322031 w 743295"/>
                <a:gd name="connsiteY2714" fmla="*/ 393300 h 745877"/>
                <a:gd name="connsiteX2715" fmla="*/ 318371 w 743295"/>
                <a:gd name="connsiteY2715" fmla="*/ 393300 h 745877"/>
                <a:gd name="connsiteX2716" fmla="*/ 318371 w 743295"/>
                <a:gd name="connsiteY2716" fmla="*/ 392072 h 745877"/>
                <a:gd name="connsiteX2717" fmla="*/ 312882 w 743295"/>
                <a:gd name="connsiteY2717" fmla="*/ 393300 h 745877"/>
                <a:gd name="connsiteX2718" fmla="*/ 312882 w 743295"/>
                <a:gd name="connsiteY2718" fmla="*/ 394528 h 745877"/>
                <a:gd name="connsiteX2719" fmla="*/ 311053 w 743295"/>
                <a:gd name="connsiteY2719" fmla="*/ 394528 h 745877"/>
                <a:gd name="connsiteX2720" fmla="*/ 311053 w 743295"/>
                <a:gd name="connsiteY2720" fmla="*/ 393300 h 745877"/>
                <a:gd name="connsiteX2721" fmla="*/ 310443 w 743295"/>
                <a:gd name="connsiteY2721" fmla="*/ 393300 h 745877"/>
                <a:gd name="connsiteX2722" fmla="*/ 310443 w 743295"/>
                <a:gd name="connsiteY2722" fmla="*/ 392072 h 745877"/>
                <a:gd name="connsiteX2723" fmla="*/ 309223 w 743295"/>
                <a:gd name="connsiteY2723" fmla="*/ 392072 h 745877"/>
                <a:gd name="connsiteX2724" fmla="*/ 309223 w 743295"/>
                <a:gd name="connsiteY2724" fmla="*/ 391457 h 745877"/>
                <a:gd name="connsiteX2725" fmla="*/ 308613 w 743295"/>
                <a:gd name="connsiteY2725" fmla="*/ 391457 h 745877"/>
                <a:gd name="connsiteX2726" fmla="*/ 308613 w 743295"/>
                <a:gd name="connsiteY2726" fmla="*/ 390229 h 745877"/>
                <a:gd name="connsiteX2727" fmla="*/ 308003 w 743295"/>
                <a:gd name="connsiteY2727" fmla="*/ 390229 h 745877"/>
                <a:gd name="connsiteX2728" fmla="*/ 308003 w 743295"/>
                <a:gd name="connsiteY2728" fmla="*/ 389615 h 745877"/>
                <a:gd name="connsiteX2729" fmla="*/ 307393 w 743295"/>
                <a:gd name="connsiteY2729" fmla="*/ 389615 h 745877"/>
                <a:gd name="connsiteX2730" fmla="*/ 307393 w 743295"/>
                <a:gd name="connsiteY2730" fmla="*/ 390843 h 745877"/>
                <a:gd name="connsiteX2731" fmla="*/ 305563 w 743295"/>
                <a:gd name="connsiteY2731" fmla="*/ 390229 h 745877"/>
                <a:gd name="connsiteX2732" fmla="*/ 305563 w 743295"/>
                <a:gd name="connsiteY2732" fmla="*/ 387773 h 745877"/>
                <a:gd name="connsiteX2733" fmla="*/ 304954 w 743295"/>
                <a:gd name="connsiteY2733" fmla="*/ 387773 h 745877"/>
                <a:gd name="connsiteX2734" fmla="*/ 304954 w 743295"/>
                <a:gd name="connsiteY2734" fmla="*/ 389001 h 745877"/>
                <a:gd name="connsiteX2735" fmla="*/ 304344 w 743295"/>
                <a:gd name="connsiteY2735" fmla="*/ 389001 h 745877"/>
                <a:gd name="connsiteX2736" fmla="*/ 304344 w 743295"/>
                <a:gd name="connsiteY2736" fmla="*/ 390229 h 745877"/>
                <a:gd name="connsiteX2737" fmla="*/ 303734 w 743295"/>
                <a:gd name="connsiteY2737" fmla="*/ 390229 h 745877"/>
                <a:gd name="connsiteX2738" fmla="*/ 306783 w 743295"/>
                <a:gd name="connsiteY2738" fmla="*/ 390843 h 745877"/>
                <a:gd name="connsiteX2739" fmla="*/ 306783 w 743295"/>
                <a:gd name="connsiteY2739" fmla="*/ 392072 h 745877"/>
                <a:gd name="connsiteX2740" fmla="*/ 307393 w 743295"/>
                <a:gd name="connsiteY2740" fmla="*/ 392072 h 745877"/>
                <a:gd name="connsiteX2741" fmla="*/ 307393 w 743295"/>
                <a:gd name="connsiteY2741" fmla="*/ 393300 h 745877"/>
                <a:gd name="connsiteX2742" fmla="*/ 306783 w 743295"/>
                <a:gd name="connsiteY2742" fmla="*/ 393300 h 745877"/>
                <a:gd name="connsiteX2743" fmla="*/ 306783 w 743295"/>
                <a:gd name="connsiteY2743" fmla="*/ 393914 h 745877"/>
                <a:gd name="connsiteX2744" fmla="*/ 307393 w 743295"/>
                <a:gd name="connsiteY2744" fmla="*/ 393914 h 745877"/>
                <a:gd name="connsiteX2745" fmla="*/ 307393 w 743295"/>
                <a:gd name="connsiteY2745" fmla="*/ 393300 h 745877"/>
                <a:gd name="connsiteX2746" fmla="*/ 310443 w 743295"/>
                <a:gd name="connsiteY2746" fmla="*/ 393914 h 745877"/>
                <a:gd name="connsiteX2747" fmla="*/ 310443 w 743295"/>
                <a:gd name="connsiteY2747" fmla="*/ 396984 h 745877"/>
                <a:gd name="connsiteX2748" fmla="*/ 311053 w 743295"/>
                <a:gd name="connsiteY2748" fmla="*/ 396984 h 745877"/>
                <a:gd name="connsiteX2749" fmla="*/ 311053 w 743295"/>
                <a:gd name="connsiteY2749" fmla="*/ 397598 h 745877"/>
                <a:gd name="connsiteX2750" fmla="*/ 311663 w 743295"/>
                <a:gd name="connsiteY2750" fmla="*/ 397598 h 745877"/>
                <a:gd name="connsiteX2751" fmla="*/ 311663 w 743295"/>
                <a:gd name="connsiteY2751" fmla="*/ 398212 h 745877"/>
                <a:gd name="connsiteX2752" fmla="*/ 312272 w 743295"/>
                <a:gd name="connsiteY2752" fmla="*/ 398212 h 745877"/>
                <a:gd name="connsiteX2753" fmla="*/ 312272 w 743295"/>
                <a:gd name="connsiteY2753" fmla="*/ 398826 h 745877"/>
                <a:gd name="connsiteX2754" fmla="*/ 312882 w 743295"/>
                <a:gd name="connsiteY2754" fmla="*/ 398826 h 745877"/>
                <a:gd name="connsiteX2755" fmla="*/ 312882 w 743295"/>
                <a:gd name="connsiteY2755" fmla="*/ 399440 h 745877"/>
                <a:gd name="connsiteX2756" fmla="*/ 314712 w 743295"/>
                <a:gd name="connsiteY2756" fmla="*/ 399440 h 745877"/>
                <a:gd name="connsiteX2757" fmla="*/ 314712 w 743295"/>
                <a:gd name="connsiteY2757" fmla="*/ 400668 h 745877"/>
                <a:gd name="connsiteX2758" fmla="*/ 318981 w 743295"/>
                <a:gd name="connsiteY2758" fmla="*/ 400668 h 745877"/>
                <a:gd name="connsiteX2759" fmla="*/ 318981 w 743295"/>
                <a:gd name="connsiteY2759" fmla="*/ 399440 h 745877"/>
                <a:gd name="connsiteX2760" fmla="*/ 319591 w 743295"/>
                <a:gd name="connsiteY2760" fmla="*/ 399440 h 745877"/>
                <a:gd name="connsiteX2761" fmla="*/ 319591 w 743295"/>
                <a:gd name="connsiteY2761" fmla="*/ 400668 h 745877"/>
                <a:gd name="connsiteX2762" fmla="*/ 320201 w 743295"/>
                <a:gd name="connsiteY2762" fmla="*/ 400668 h 745877"/>
                <a:gd name="connsiteX2763" fmla="*/ 320201 w 743295"/>
                <a:gd name="connsiteY2763" fmla="*/ 399440 h 745877"/>
                <a:gd name="connsiteX2764" fmla="*/ 322641 w 743295"/>
                <a:gd name="connsiteY2764" fmla="*/ 399440 h 745877"/>
                <a:gd name="connsiteX2765" fmla="*/ 322641 w 743295"/>
                <a:gd name="connsiteY2765" fmla="*/ 398826 h 745877"/>
                <a:gd name="connsiteX2766" fmla="*/ 323251 w 743295"/>
                <a:gd name="connsiteY2766" fmla="*/ 398826 h 745877"/>
                <a:gd name="connsiteX2767" fmla="*/ 323251 w 743295"/>
                <a:gd name="connsiteY2767" fmla="*/ 399440 h 745877"/>
                <a:gd name="connsiteX2768" fmla="*/ 323861 w 743295"/>
                <a:gd name="connsiteY2768" fmla="*/ 399440 h 745877"/>
                <a:gd name="connsiteX2769" fmla="*/ 323861 w 743295"/>
                <a:gd name="connsiteY2769" fmla="*/ 400668 h 745877"/>
                <a:gd name="connsiteX2770" fmla="*/ 326300 w 743295"/>
                <a:gd name="connsiteY2770" fmla="*/ 400668 h 745877"/>
                <a:gd name="connsiteX2771" fmla="*/ 326300 w 743295"/>
                <a:gd name="connsiteY2771" fmla="*/ 399440 h 745877"/>
                <a:gd name="connsiteX2772" fmla="*/ 326910 w 743295"/>
                <a:gd name="connsiteY2772" fmla="*/ 399440 h 745877"/>
                <a:gd name="connsiteX2773" fmla="*/ 326910 w 743295"/>
                <a:gd name="connsiteY2773" fmla="*/ 400668 h 745877"/>
                <a:gd name="connsiteX2774" fmla="*/ 328130 w 743295"/>
                <a:gd name="connsiteY2774" fmla="*/ 400668 h 745877"/>
                <a:gd name="connsiteX2775" fmla="*/ 328130 w 743295"/>
                <a:gd name="connsiteY2775" fmla="*/ 401282 h 745877"/>
                <a:gd name="connsiteX2776" fmla="*/ 331789 w 743295"/>
                <a:gd name="connsiteY2776" fmla="*/ 400668 h 745877"/>
                <a:gd name="connsiteX2777" fmla="*/ 331789 w 743295"/>
                <a:gd name="connsiteY2777" fmla="*/ 401282 h 745877"/>
                <a:gd name="connsiteX2778" fmla="*/ 332399 w 743295"/>
                <a:gd name="connsiteY2778" fmla="*/ 401282 h 745877"/>
                <a:gd name="connsiteX2779" fmla="*/ 332399 w 743295"/>
                <a:gd name="connsiteY2779" fmla="*/ 401896 h 745877"/>
                <a:gd name="connsiteX2780" fmla="*/ 334839 w 743295"/>
                <a:gd name="connsiteY2780" fmla="*/ 401896 h 745877"/>
                <a:gd name="connsiteX2781" fmla="*/ 334839 w 743295"/>
                <a:gd name="connsiteY2781" fmla="*/ 401282 h 745877"/>
                <a:gd name="connsiteX2782" fmla="*/ 336669 w 743295"/>
                <a:gd name="connsiteY2782" fmla="*/ 401282 h 745877"/>
                <a:gd name="connsiteX2783" fmla="*/ 336669 w 743295"/>
                <a:gd name="connsiteY2783" fmla="*/ 401896 h 745877"/>
                <a:gd name="connsiteX2784" fmla="*/ 339718 w 743295"/>
                <a:gd name="connsiteY2784" fmla="*/ 401896 h 745877"/>
                <a:gd name="connsiteX2785" fmla="*/ 339718 w 743295"/>
                <a:gd name="connsiteY2785" fmla="*/ 402510 h 745877"/>
                <a:gd name="connsiteX2786" fmla="*/ 340328 w 743295"/>
                <a:gd name="connsiteY2786" fmla="*/ 402510 h 745877"/>
                <a:gd name="connsiteX2787" fmla="*/ 340328 w 743295"/>
                <a:gd name="connsiteY2787" fmla="*/ 403125 h 745877"/>
                <a:gd name="connsiteX2788" fmla="*/ 341548 w 743295"/>
                <a:gd name="connsiteY2788" fmla="*/ 403125 h 745877"/>
                <a:gd name="connsiteX2789" fmla="*/ 341548 w 743295"/>
                <a:gd name="connsiteY2789" fmla="*/ 403739 h 745877"/>
                <a:gd name="connsiteX2790" fmla="*/ 342768 w 743295"/>
                <a:gd name="connsiteY2790" fmla="*/ 403739 h 745877"/>
                <a:gd name="connsiteX2791" fmla="*/ 342768 w 743295"/>
                <a:gd name="connsiteY2791" fmla="*/ 404967 h 745877"/>
                <a:gd name="connsiteX2792" fmla="*/ 345207 w 743295"/>
                <a:gd name="connsiteY2792" fmla="*/ 405581 h 745877"/>
                <a:gd name="connsiteX2793" fmla="*/ 345207 w 743295"/>
                <a:gd name="connsiteY2793" fmla="*/ 406195 h 745877"/>
                <a:gd name="connsiteX2794" fmla="*/ 346427 w 743295"/>
                <a:gd name="connsiteY2794" fmla="*/ 406195 h 745877"/>
                <a:gd name="connsiteX2795" fmla="*/ 346427 w 743295"/>
                <a:gd name="connsiteY2795" fmla="*/ 406809 h 745877"/>
                <a:gd name="connsiteX2796" fmla="*/ 347037 w 743295"/>
                <a:gd name="connsiteY2796" fmla="*/ 406809 h 745877"/>
                <a:gd name="connsiteX2797" fmla="*/ 347037 w 743295"/>
                <a:gd name="connsiteY2797" fmla="*/ 407423 h 745877"/>
                <a:gd name="connsiteX2798" fmla="*/ 348257 w 743295"/>
                <a:gd name="connsiteY2798" fmla="*/ 407423 h 745877"/>
                <a:gd name="connsiteX2799" fmla="*/ 348257 w 743295"/>
                <a:gd name="connsiteY2799" fmla="*/ 408651 h 745877"/>
                <a:gd name="connsiteX2800" fmla="*/ 350087 w 743295"/>
                <a:gd name="connsiteY2800" fmla="*/ 408651 h 745877"/>
                <a:gd name="connsiteX2801" fmla="*/ 350087 w 743295"/>
                <a:gd name="connsiteY2801" fmla="*/ 409265 h 745877"/>
                <a:gd name="connsiteX2802" fmla="*/ 350697 w 743295"/>
                <a:gd name="connsiteY2802" fmla="*/ 409265 h 745877"/>
                <a:gd name="connsiteX2803" fmla="*/ 350697 w 743295"/>
                <a:gd name="connsiteY2803" fmla="*/ 409879 h 745877"/>
                <a:gd name="connsiteX2804" fmla="*/ 350087 w 743295"/>
                <a:gd name="connsiteY2804" fmla="*/ 409879 h 745877"/>
                <a:gd name="connsiteX2805" fmla="*/ 350087 w 743295"/>
                <a:gd name="connsiteY2805" fmla="*/ 411107 h 745877"/>
                <a:gd name="connsiteX2806" fmla="*/ 350697 w 743295"/>
                <a:gd name="connsiteY2806" fmla="*/ 411107 h 745877"/>
                <a:gd name="connsiteX2807" fmla="*/ 350697 w 743295"/>
                <a:gd name="connsiteY2807" fmla="*/ 411721 h 745877"/>
                <a:gd name="connsiteX2808" fmla="*/ 351916 w 743295"/>
                <a:gd name="connsiteY2808" fmla="*/ 411721 h 745877"/>
                <a:gd name="connsiteX2809" fmla="*/ 351916 w 743295"/>
                <a:gd name="connsiteY2809" fmla="*/ 412949 h 745877"/>
                <a:gd name="connsiteX2810" fmla="*/ 350697 w 743295"/>
                <a:gd name="connsiteY2810" fmla="*/ 412949 h 745877"/>
                <a:gd name="connsiteX2811" fmla="*/ 350697 w 743295"/>
                <a:gd name="connsiteY2811" fmla="*/ 415406 h 745877"/>
                <a:gd name="connsiteX2812" fmla="*/ 350087 w 743295"/>
                <a:gd name="connsiteY2812" fmla="*/ 415406 h 745877"/>
                <a:gd name="connsiteX2813" fmla="*/ 350087 w 743295"/>
                <a:gd name="connsiteY2813" fmla="*/ 414792 h 745877"/>
                <a:gd name="connsiteX2814" fmla="*/ 349477 w 743295"/>
                <a:gd name="connsiteY2814" fmla="*/ 414792 h 745877"/>
                <a:gd name="connsiteX2815" fmla="*/ 349477 w 743295"/>
                <a:gd name="connsiteY2815" fmla="*/ 415406 h 745877"/>
                <a:gd name="connsiteX2816" fmla="*/ 347037 w 743295"/>
                <a:gd name="connsiteY2816" fmla="*/ 416634 h 745877"/>
                <a:gd name="connsiteX2817" fmla="*/ 346427 w 743295"/>
                <a:gd name="connsiteY2817" fmla="*/ 418476 h 745877"/>
                <a:gd name="connsiteX2818" fmla="*/ 345817 w 743295"/>
                <a:gd name="connsiteY2818" fmla="*/ 418476 h 745877"/>
                <a:gd name="connsiteX2819" fmla="*/ 345817 w 743295"/>
                <a:gd name="connsiteY2819" fmla="*/ 419090 h 745877"/>
                <a:gd name="connsiteX2820" fmla="*/ 345207 w 743295"/>
                <a:gd name="connsiteY2820" fmla="*/ 419090 h 745877"/>
                <a:gd name="connsiteX2821" fmla="*/ 345817 w 743295"/>
                <a:gd name="connsiteY2821" fmla="*/ 422160 h 745877"/>
                <a:gd name="connsiteX2822" fmla="*/ 346427 w 743295"/>
                <a:gd name="connsiteY2822" fmla="*/ 422160 h 745877"/>
                <a:gd name="connsiteX2823" fmla="*/ 346427 w 743295"/>
                <a:gd name="connsiteY2823" fmla="*/ 422774 h 745877"/>
                <a:gd name="connsiteX2824" fmla="*/ 347037 w 743295"/>
                <a:gd name="connsiteY2824" fmla="*/ 422774 h 745877"/>
                <a:gd name="connsiteX2825" fmla="*/ 347037 w 743295"/>
                <a:gd name="connsiteY2825" fmla="*/ 423388 h 745877"/>
                <a:gd name="connsiteX2826" fmla="*/ 347647 w 743295"/>
                <a:gd name="connsiteY2826" fmla="*/ 423388 h 745877"/>
                <a:gd name="connsiteX2827" fmla="*/ 347647 w 743295"/>
                <a:gd name="connsiteY2827" fmla="*/ 426459 h 745877"/>
                <a:gd name="connsiteX2828" fmla="*/ 348257 w 743295"/>
                <a:gd name="connsiteY2828" fmla="*/ 426459 h 745877"/>
                <a:gd name="connsiteX2829" fmla="*/ 348257 w 743295"/>
                <a:gd name="connsiteY2829" fmla="*/ 428301 h 745877"/>
                <a:gd name="connsiteX2830" fmla="*/ 349477 w 743295"/>
                <a:gd name="connsiteY2830" fmla="*/ 428301 h 745877"/>
                <a:gd name="connsiteX2831" fmla="*/ 349477 w 743295"/>
                <a:gd name="connsiteY2831" fmla="*/ 428915 h 745877"/>
                <a:gd name="connsiteX2832" fmla="*/ 350087 w 743295"/>
                <a:gd name="connsiteY2832" fmla="*/ 428915 h 745877"/>
                <a:gd name="connsiteX2833" fmla="*/ 350087 w 743295"/>
                <a:gd name="connsiteY2833" fmla="*/ 429529 h 745877"/>
                <a:gd name="connsiteX2834" fmla="*/ 350697 w 743295"/>
                <a:gd name="connsiteY2834" fmla="*/ 429529 h 745877"/>
                <a:gd name="connsiteX2835" fmla="*/ 350697 w 743295"/>
                <a:gd name="connsiteY2835" fmla="*/ 430757 h 745877"/>
                <a:gd name="connsiteX2836" fmla="*/ 351306 w 743295"/>
                <a:gd name="connsiteY2836" fmla="*/ 430757 h 745877"/>
                <a:gd name="connsiteX2837" fmla="*/ 351306 w 743295"/>
                <a:gd name="connsiteY2837" fmla="*/ 431985 h 745877"/>
                <a:gd name="connsiteX2838" fmla="*/ 350697 w 743295"/>
                <a:gd name="connsiteY2838" fmla="*/ 431985 h 745877"/>
                <a:gd name="connsiteX2839" fmla="*/ 350697 w 743295"/>
                <a:gd name="connsiteY2839" fmla="*/ 432599 h 745877"/>
                <a:gd name="connsiteX2840" fmla="*/ 350087 w 743295"/>
                <a:gd name="connsiteY2840" fmla="*/ 432599 h 745877"/>
                <a:gd name="connsiteX2841" fmla="*/ 350087 w 743295"/>
                <a:gd name="connsiteY2841" fmla="*/ 433213 h 745877"/>
                <a:gd name="connsiteX2842" fmla="*/ 350697 w 743295"/>
                <a:gd name="connsiteY2842" fmla="*/ 433213 h 745877"/>
                <a:gd name="connsiteX2843" fmla="*/ 350697 w 743295"/>
                <a:gd name="connsiteY2843" fmla="*/ 433827 h 745877"/>
                <a:gd name="connsiteX2844" fmla="*/ 350087 w 743295"/>
                <a:gd name="connsiteY2844" fmla="*/ 433827 h 745877"/>
                <a:gd name="connsiteX2845" fmla="*/ 350087 w 743295"/>
                <a:gd name="connsiteY2845" fmla="*/ 434441 h 745877"/>
                <a:gd name="connsiteX2846" fmla="*/ 350697 w 743295"/>
                <a:gd name="connsiteY2846" fmla="*/ 434441 h 745877"/>
                <a:gd name="connsiteX2847" fmla="*/ 350697 w 743295"/>
                <a:gd name="connsiteY2847" fmla="*/ 436283 h 745877"/>
                <a:gd name="connsiteX2848" fmla="*/ 351306 w 743295"/>
                <a:gd name="connsiteY2848" fmla="*/ 436283 h 745877"/>
                <a:gd name="connsiteX2849" fmla="*/ 351306 w 743295"/>
                <a:gd name="connsiteY2849" fmla="*/ 438126 h 745877"/>
                <a:gd name="connsiteX2850" fmla="*/ 350697 w 743295"/>
                <a:gd name="connsiteY2850" fmla="*/ 438126 h 745877"/>
                <a:gd name="connsiteX2851" fmla="*/ 350697 w 743295"/>
                <a:gd name="connsiteY2851" fmla="*/ 438740 h 745877"/>
                <a:gd name="connsiteX2852" fmla="*/ 353746 w 743295"/>
                <a:gd name="connsiteY2852" fmla="*/ 438740 h 745877"/>
                <a:gd name="connsiteX2853" fmla="*/ 353746 w 743295"/>
                <a:gd name="connsiteY2853" fmla="*/ 439968 h 745877"/>
                <a:gd name="connsiteX2854" fmla="*/ 354356 w 743295"/>
                <a:gd name="connsiteY2854" fmla="*/ 439968 h 745877"/>
                <a:gd name="connsiteX2855" fmla="*/ 354356 w 743295"/>
                <a:gd name="connsiteY2855" fmla="*/ 440582 h 745877"/>
                <a:gd name="connsiteX2856" fmla="*/ 354966 w 743295"/>
                <a:gd name="connsiteY2856" fmla="*/ 440582 h 745877"/>
                <a:gd name="connsiteX2857" fmla="*/ 354966 w 743295"/>
                <a:gd name="connsiteY2857" fmla="*/ 441196 h 745877"/>
                <a:gd name="connsiteX2858" fmla="*/ 354356 w 743295"/>
                <a:gd name="connsiteY2858" fmla="*/ 441196 h 745877"/>
                <a:gd name="connsiteX2859" fmla="*/ 354356 w 743295"/>
                <a:gd name="connsiteY2859" fmla="*/ 441810 h 745877"/>
                <a:gd name="connsiteX2860" fmla="*/ 351916 w 743295"/>
                <a:gd name="connsiteY2860" fmla="*/ 441810 h 745877"/>
                <a:gd name="connsiteX2861" fmla="*/ 351916 w 743295"/>
                <a:gd name="connsiteY2861" fmla="*/ 442424 h 745877"/>
                <a:gd name="connsiteX2862" fmla="*/ 353136 w 743295"/>
                <a:gd name="connsiteY2862" fmla="*/ 442424 h 745877"/>
                <a:gd name="connsiteX2863" fmla="*/ 353136 w 743295"/>
                <a:gd name="connsiteY2863" fmla="*/ 444266 h 745877"/>
                <a:gd name="connsiteX2864" fmla="*/ 354356 w 743295"/>
                <a:gd name="connsiteY2864" fmla="*/ 444266 h 745877"/>
                <a:gd name="connsiteX2865" fmla="*/ 354356 w 743295"/>
                <a:gd name="connsiteY2865" fmla="*/ 444880 h 745877"/>
                <a:gd name="connsiteX2866" fmla="*/ 356186 w 743295"/>
                <a:gd name="connsiteY2866" fmla="*/ 444880 h 745877"/>
                <a:gd name="connsiteX2867" fmla="*/ 356186 w 743295"/>
                <a:gd name="connsiteY2867" fmla="*/ 447950 h 745877"/>
                <a:gd name="connsiteX2868" fmla="*/ 357406 w 743295"/>
                <a:gd name="connsiteY2868" fmla="*/ 447950 h 745877"/>
                <a:gd name="connsiteX2869" fmla="*/ 357406 w 743295"/>
                <a:gd name="connsiteY2869" fmla="*/ 448565 h 745877"/>
                <a:gd name="connsiteX2870" fmla="*/ 356186 w 743295"/>
                <a:gd name="connsiteY2870" fmla="*/ 448565 h 745877"/>
                <a:gd name="connsiteX2871" fmla="*/ 356186 w 743295"/>
                <a:gd name="connsiteY2871" fmla="*/ 449179 h 745877"/>
                <a:gd name="connsiteX2872" fmla="*/ 357406 w 743295"/>
                <a:gd name="connsiteY2872" fmla="*/ 449179 h 745877"/>
                <a:gd name="connsiteX2873" fmla="*/ 357406 w 743295"/>
                <a:gd name="connsiteY2873" fmla="*/ 449793 h 745877"/>
                <a:gd name="connsiteX2874" fmla="*/ 358015 w 743295"/>
                <a:gd name="connsiteY2874" fmla="*/ 449793 h 745877"/>
                <a:gd name="connsiteX2875" fmla="*/ 358015 w 743295"/>
                <a:gd name="connsiteY2875" fmla="*/ 450407 h 745877"/>
                <a:gd name="connsiteX2876" fmla="*/ 359845 w 743295"/>
                <a:gd name="connsiteY2876" fmla="*/ 450407 h 745877"/>
                <a:gd name="connsiteX2877" fmla="*/ 361065 w 743295"/>
                <a:gd name="connsiteY2877" fmla="*/ 452863 h 745877"/>
                <a:gd name="connsiteX2878" fmla="*/ 359845 w 743295"/>
                <a:gd name="connsiteY2878" fmla="*/ 452863 h 745877"/>
                <a:gd name="connsiteX2879" fmla="*/ 359845 w 743295"/>
                <a:gd name="connsiteY2879" fmla="*/ 454091 h 745877"/>
                <a:gd name="connsiteX2880" fmla="*/ 361065 w 743295"/>
                <a:gd name="connsiteY2880" fmla="*/ 454091 h 745877"/>
                <a:gd name="connsiteX2881" fmla="*/ 361065 w 743295"/>
                <a:gd name="connsiteY2881" fmla="*/ 454705 h 745877"/>
                <a:gd name="connsiteX2882" fmla="*/ 359845 w 743295"/>
                <a:gd name="connsiteY2882" fmla="*/ 454705 h 745877"/>
                <a:gd name="connsiteX2883" fmla="*/ 359845 w 743295"/>
                <a:gd name="connsiteY2883" fmla="*/ 455933 h 745877"/>
                <a:gd name="connsiteX2884" fmla="*/ 361065 w 743295"/>
                <a:gd name="connsiteY2884" fmla="*/ 455933 h 745877"/>
                <a:gd name="connsiteX2885" fmla="*/ 361065 w 743295"/>
                <a:gd name="connsiteY2885" fmla="*/ 457161 h 745877"/>
                <a:gd name="connsiteX2886" fmla="*/ 359845 w 743295"/>
                <a:gd name="connsiteY2886" fmla="*/ 457161 h 745877"/>
                <a:gd name="connsiteX2887" fmla="*/ 359845 w 743295"/>
                <a:gd name="connsiteY2887" fmla="*/ 457775 h 745877"/>
                <a:gd name="connsiteX2888" fmla="*/ 358625 w 743295"/>
                <a:gd name="connsiteY2888" fmla="*/ 458389 h 745877"/>
                <a:gd name="connsiteX2889" fmla="*/ 359235 w 743295"/>
                <a:gd name="connsiteY2889" fmla="*/ 458389 h 745877"/>
                <a:gd name="connsiteX2890" fmla="*/ 359235 w 743295"/>
                <a:gd name="connsiteY2890" fmla="*/ 459617 h 745877"/>
                <a:gd name="connsiteX2891" fmla="*/ 359845 w 743295"/>
                <a:gd name="connsiteY2891" fmla="*/ 459617 h 745877"/>
                <a:gd name="connsiteX2892" fmla="*/ 359235 w 743295"/>
                <a:gd name="connsiteY2892" fmla="*/ 460846 h 745877"/>
                <a:gd name="connsiteX2893" fmla="*/ 359845 w 743295"/>
                <a:gd name="connsiteY2893" fmla="*/ 460846 h 745877"/>
                <a:gd name="connsiteX2894" fmla="*/ 361675 w 743295"/>
                <a:gd name="connsiteY2894" fmla="*/ 463302 h 745877"/>
                <a:gd name="connsiteX2895" fmla="*/ 361675 w 743295"/>
                <a:gd name="connsiteY2895" fmla="*/ 463916 h 745877"/>
                <a:gd name="connsiteX2896" fmla="*/ 361065 w 743295"/>
                <a:gd name="connsiteY2896" fmla="*/ 463916 h 745877"/>
                <a:gd name="connsiteX2897" fmla="*/ 361675 w 743295"/>
                <a:gd name="connsiteY2897" fmla="*/ 464530 h 745877"/>
                <a:gd name="connsiteX2898" fmla="*/ 359845 w 743295"/>
                <a:gd name="connsiteY2898" fmla="*/ 464530 h 745877"/>
                <a:gd name="connsiteX2899" fmla="*/ 359845 w 743295"/>
                <a:gd name="connsiteY2899" fmla="*/ 465144 h 745877"/>
                <a:gd name="connsiteX2900" fmla="*/ 359235 w 743295"/>
                <a:gd name="connsiteY2900" fmla="*/ 465144 h 745877"/>
                <a:gd name="connsiteX2901" fmla="*/ 359235 w 743295"/>
                <a:gd name="connsiteY2901" fmla="*/ 466372 h 745877"/>
                <a:gd name="connsiteX2902" fmla="*/ 358625 w 743295"/>
                <a:gd name="connsiteY2902" fmla="*/ 466372 h 745877"/>
                <a:gd name="connsiteX2903" fmla="*/ 359235 w 743295"/>
                <a:gd name="connsiteY2903" fmla="*/ 467600 h 745877"/>
                <a:gd name="connsiteX2904" fmla="*/ 358625 w 743295"/>
                <a:gd name="connsiteY2904" fmla="*/ 467600 h 745877"/>
                <a:gd name="connsiteX2905" fmla="*/ 358625 w 743295"/>
                <a:gd name="connsiteY2905" fmla="*/ 468214 h 745877"/>
                <a:gd name="connsiteX2906" fmla="*/ 358015 w 743295"/>
                <a:gd name="connsiteY2906" fmla="*/ 468214 h 745877"/>
                <a:gd name="connsiteX2907" fmla="*/ 358015 w 743295"/>
                <a:gd name="connsiteY2907" fmla="*/ 467600 h 745877"/>
                <a:gd name="connsiteX2908" fmla="*/ 353746 w 743295"/>
                <a:gd name="connsiteY2908" fmla="*/ 467600 h 745877"/>
                <a:gd name="connsiteX2909" fmla="*/ 353746 w 743295"/>
                <a:gd name="connsiteY2909" fmla="*/ 466372 h 745877"/>
                <a:gd name="connsiteX2910" fmla="*/ 353136 w 743295"/>
                <a:gd name="connsiteY2910" fmla="*/ 466372 h 745877"/>
                <a:gd name="connsiteX2911" fmla="*/ 353136 w 743295"/>
                <a:gd name="connsiteY2911" fmla="*/ 467600 h 745877"/>
                <a:gd name="connsiteX2912" fmla="*/ 351306 w 743295"/>
                <a:gd name="connsiteY2912" fmla="*/ 466372 h 745877"/>
                <a:gd name="connsiteX2913" fmla="*/ 351306 w 743295"/>
                <a:gd name="connsiteY2913" fmla="*/ 467600 h 745877"/>
                <a:gd name="connsiteX2914" fmla="*/ 350697 w 743295"/>
                <a:gd name="connsiteY2914" fmla="*/ 467600 h 745877"/>
                <a:gd name="connsiteX2915" fmla="*/ 350697 w 743295"/>
                <a:gd name="connsiteY2915" fmla="*/ 465758 h 745877"/>
                <a:gd name="connsiteX2916" fmla="*/ 350087 w 743295"/>
                <a:gd name="connsiteY2916" fmla="*/ 465758 h 745877"/>
                <a:gd name="connsiteX2917" fmla="*/ 350087 w 743295"/>
                <a:gd name="connsiteY2917" fmla="*/ 461460 h 745877"/>
                <a:gd name="connsiteX2918" fmla="*/ 349477 w 743295"/>
                <a:gd name="connsiteY2918" fmla="*/ 461460 h 745877"/>
                <a:gd name="connsiteX2919" fmla="*/ 349477 w 743295"/>
                <a:gd name="connsiteY2919" fmla="*/ 462074 h 745877"/>
                <a:gd name="connsiteX2920" fmla="*/ 347037 w 743295"/>
                <a:gd name="connsiteY2920" fmla="*/ 462074 h 745877"/>
                <a:gd name="connsiteX2921" fmla="*/ 347037 w 743295"/>
                <a:gd name="connsiteY2921" fmla="*/ 461460 h 745877"/>
                <a:gd name="connsiteX2922" fmla="*/ 346427 w 743295"/>
                <a:gd name="connsiteY2922" fmla="*/ 461460 h 745877"/>
                <a:gd name="connsiteX2923" fmla="*/ 346427 w 743295"/>
                <a:gd name="connsiteY2923" fmla="*/ 459617 h 745877"/>
                <a:gd name="connsiteX2924" fmla="*/ 345817 w 743295"/>
                <a:gd name="connsiteY2924" fmla="*/ 459617 h 745877"/>
                <a:gd name="connsiteX2925" fmla="*/ 345817 w 743295"/>
                <a:gd name="connsiteY2925" fmla="*/ 456547 h 745877"/>
                <a:gd name="connsiteX2926" fmla="*/ 343988 w 743295"/>
                <a:gd name="connsiteY2926" fmla="*/ 456547 h 745877"/>
                <a:gd name="connsiteX2927" fmla="*/ 343988 w 743295"/>
                <a:gd name="connsiteY2927" fmla="*/ 455933 h 745877"/>
                <a:gd name="connsiteX2928" fmla="*/ 342768 w 743295"/>
                <a:gd name="connsiteY2928" fmla="*/ 455933 h 745877"/>
                <a:gd name="connsiteX2929" fmla="*/ 342768 w 743295"/>
                <a:gd name="connsiteY2929" fmla="*/ 454705 h 745877"/>
                <a:gd name="connsiteX2930" fmla="*/ 342158 w 743295"/>
                <a:gd name="connsiteY2930" fmla="*/ 454705 h 745877"/>
                <a:gd name="connsiteX2931" fmla="*/ 342158 w 743295"/>
                <a:gd name="connsiteY2931" fmla="*/ 454091 h 745877"/>
                <a:gd name="connsiteX2932" fmla="*/ 339718 w 743295"/>
                <a:gd name="connsiteY2932" fmla="*/ 454091 h 745877"/>
                <a:gd name="connsiteX2933" fmla="*/ 339718 w 743295"/>
                <a:gd name="connsiteY2933" fmla="*/ 453477 h 745877"/>
                <a:gd name="connsiteX2934" fmla="*/ 339108 w 743295"/>
                <a:gd name="connsiteY2934" fmla="*/ 453477 h 745877"/>
                <a:gd name="connsiteX2935" fmla="*/ 339108 w 743295"/>
                <a:gd name="connsiteY2935" fmla="*/ 454091 h 745877"/>
                <a:gd name="connsiteX2936" fmla="*/ 336059 w 743295"/>
                <a:gd name="connsiteY2936" fmla="*/ 453477 h 745877"/>
                <a:gd name="connsiteX2937" fmla="*/ 336059 w 743295"/>
                <a:gd name="connsiteY2937" fmla="*/ 455933 h 745877"/>
                <a:gd name="connsiteX2938" fmla="*/ 334839 w 743295"/>
                <a:gd name="connsiteY2938" fmla="*/ 455933 h 745877"/>
                <a:gd name="connsiteX2939" fmla="*/ 334839 w 743295"/>
                <a:gd name="connsiteY2939" fmla="*/ 454091 h 745877"/>
                <a:gd name="connsiteX2940" fmla="*/ 332399 w 743295"/>
                <a:gd name="connsiteY2940" fmla="*/ 454705 h 745877"/>
                <a:gd name="connsiteX2941" fmla="*/ 332399 w 743295"/>
                <a:gd name="connsiteY2941" fmla="*/ 454091 h 745877"/>
                <a:gd name="connsiteX2942" fmla="*/ 333619 w 743295"/>
                <a:gd name="connsiteY2942" fmla="*/ 454091 h 745877"/>
                <a:gd name="connsiteX2943" fmla="*/ 333619 w 743295"/>
                <a:gd name="connsiteY2943" fmla="*/ 452249 h 745877"/>
                <a:gd name="connsiteX2944" fmla="*/ 331789 w 743295"/>
                <a:gd name="connsiteY2944" fmla="*/ 452249 h 745877"/>
                <a:gd name="connsiteX2945" fmla="*/ 331789 w 743295"/>
                <a:gd name="connsiteY2945" fmla="*/ 451635 h 745877"/>
                <a:gd name="connsiteX2946" fmla="*/ 330570 w 743295"/>
                <a:gd name="connsiteY2946" fmla="*/ 451635 h 745877"/>
                <a:gd name="connsiteX2947" fmla="*/ 330570 w 743295"/>
                <a:gd name="connsiteY2947" fmla="*/ 450407 h 745877"/>
                <a:gd name="connsiteX2948" fmla="*/ 331180 w 743295"/>
                <a:gd name="connsiteY2948" fmla="*/ 450407 h 745877"/>
                <a:gd name="connsiteX2949" fmla="*/ 331180 w 743295"/>
                <a:gd name="connsiteY2949" fmla="*/ 449793 h 745877"/>
                <a:gd name="connsiteX2950" fmla="*/ 329960 w 743295"/>
                <a:gd name="connsiteY2950" fmla="*/ 449793 h 745877"/>
                <a:gd name="connsiteX2951" fmla="*/ 329960 w 743295"/>
                <a:gd name="connsiteY2951" fmla="*/ 449179 h 745877"/>
                <a:gd name="connsiteX2952" fmla="*/ 328740 w 743295"/>
                <a:gd name="connsiteY2952" fmla="*/ 449179 h 745877"/>
                <a:gd name="connsiteX2953" fmla="*/ 328740 w 743295"/>
                <a:gd name="connsiteY2953" fmla="*/ 448565 h 745877"/>
                <a:gd name="connsiteX2954" fmla="*/ 328130 w 743295"/>
                <a:gd name="connsiteY2954" fmla="*/ 448565 h 745877"/>
                <a:gd name="connsiteX2955" fmla="*/ 328130 w 743295"/>
                <a:gd name="connsiteY2955" fmla="*/ 447950 h 745877"/>
                <a:gd name="connsiteX2956" fmla="*/ 327520 w 743295"/>
                <a:gd name="connsiteY2956" fmla="*/ 447950 h 745877"/>
                <a:gd name="connsiteX2957" fmla="*/ 327520 w 743295"/>
                <a:gd name="connsiteY2957" fmla="*/ 445494 h 745877"/>
                <a:gd name="connsiteX2958" fmla="*/ 326300 w 743295"/>
                <a:gd name="connsiteY2958" fmla="*/ 444880 h 745877"/>
                <a:gd name="connsiteX2959" fmla="*/ 326300 w 743295"/>
                <a:gd name="connsiteY2959" fmla="*/ 445494 h 745877"/>
                <a:gd name="connsiteX2960" fmla="*/ 325080 w 743295"/>
                <a:gd name="connsiteY2960" fmla="*/ 445494 h 745877"/>
                <a:gd name="connsiteX2961" fmla="*/ 325080 w 743295"/>
                <a:gd name="connsiteY2961" fmla="*/ 444266 h 745877"/>
                <a:gd name="connsiteX2962" fmla="*/ 323861 w 743295"/>
                <a:gd name="connsiteY2962" fmla="*/ 444266 h 745877"/>
                <a:gd name="connsiteX2963" fmla="*/ 323861 w 743295"/>
                <a:gd name="connsiteY2963" fmla="*/ 443038 h 745877"/>
                <a:gd name="connsiteX2964" fmla="*/ 324471 w 743295"/>
                <a:gd name="connsiteY2964" fmla="*/ 443038 h 745877"/>
                <a:gd name="connsiteX2965" fmla="*/ 324471 w 743295"/>
                <a:gd name="connsiteY2965" fmla="*/ 442424 h 745877"/>
                <a:gd name="connsiteX2966" fmla="*/ 322031 w 743295"/>
                <a:gd name="connsiteY2966" fmla="*/ 443038 h 745877"/>
                <a:gd name="connsiteX2967" fmla="*/ 322031 w 743295"/>
                <a:gd name="connsiteY2967" fmla="*/ 444266 h 745877"/>
                <a:gd name="connsiteX2968" fmla="*/ 320811 w 743295"/>
                <a:gd name="connsiteY2968" fmla="*/ 444266 h 745877"/>
                <a:gd name="connsiteX2969" fmla="*/ 320811 w 743295"/>
                <a:gd name="connsiteY2969" fmla="*/ 444880 h 745877"/>
                <a:gd name="connsiteX2970" fmla="*/ 319591 w 743295"/>
                <a:gd name="connsiteY2970" fmla="*/ 444880 h 745877"/>
                <a:gd name="connsiteX2971" fmla="*/ 319591 w 743295"/>
                <a:gd name="connsiteY2971" fmla="*/ 443038 h 745877"/>
                <a:gd name="connsiteX2972" fmla="*/ 320201 w 743295"/>
                <a:gd name="connsiteY2972" fmla="*/ 444266 h 745877"/>
                <a:gd name="connsiteX2973" fmla="*/ 320201 w 743295"/>
                <a:gd name="connsiteY2973" fmla="*/ 442424 h 745877"/>
                <a:gd name="connsiteX2974" fmla="*/ 319591 w 743295"/>
                <a:gd name="connsiteY2974" fmla="*/ 442424 h 745877"/>
                <a:gd name="connsiteX2975" fmla="*/ 319591 w 743295"/>
                <a:gd name="connsiteY2975" fmla="*/ 443038 h 745877"/>
                <a:gd name="connsiteX2976" fmla="*/ 317152 w 743295"/>
                <a:gd name="connsiteY2976" fmla="*/ 443038 h 745877"/>
                <a:gd name="connsiteX2977" fmla="*/ 317152 w 743295"/>
                <a:gd name="connsiteY2977" fmla="*/ 441810 h 745877"/>
                <a:gd name="connsiteX2978" fmla="*/ 316542 w 743295"/>
                <a:gd name="connsiteY2978" fmla="*/ 441810 h 745877"/>
                <a:gd name="connsiteX2979" fmla="*/ 316542 w 743295"/>
                <a:gd name="connsiteY2979" fmla="*/ 442424 h 745877"/>
                <a:gd name="connsiteX2980" fmla="*/ 315932 w 743295"/>
                <a:gd name="connsiteY2980" fmla="*/ 442424 h 745877"/>
                <a:gd name="connsiteX2981" fmla="*/ 315932 w 743295"/>
                <a:gd name="connsiteY2981" fmla="*/ 441810 h 745877"/>
                <a:gd name="connsiteX2982" fmla="*/ 314102 w 743295"/>
                <a:gd name="connsiteY2982" fmla="*/ 441810 h 745877"/>
                <a:gd name="connsiteX2983" fmla="*/ 314102 w 743295"/>
                <a:gd name="connsiteY2983" fmla="*/ 438740 h 745877"/>
                <a:gd name="connsiteX2984" fmla="*/ 312882 w 743295"/>
                <a:gd name="connsiteY2984" fmla="*/ 438740 h 745877"/>
                <a:gd name="connsiteX2985" fmla="*/ 312882 w 743295"/>
                <a:gd name="connsiteY2985" fmla="*/ 438126 h 745877"/>
                <a:gd name="connsiteX2986" fmla="*/ 314712 w 743295"/>
                <a:gd name="connsiteY2986" fmla="*/ 438126 h 745877"/>
                <a:gd name="connsiteX2987" fmla="*/ 314712 w 743295"/>
                <a:gd name="connsiteY2987" fmla="*/ 437512 h 745877"/>
                <a:gd name="connsiteX2988" fmla="*/ 315322 w 743295"/>
                <a:gd name="connsiteY2988" fmla="*/ 437512 h 745877"/>
                <a:gd name="connsiteX2989" fmla="*/ 314712 w 743295"/>
                <a:gd name="connsiteY2989" fmla="*/ 436283 h 745877"/>
                <a:gd name="connsiteX2990" fmla="*/ 315322 w 743295"/>
                <a:gd name="connsiteY2990" fmla="*/ 436283 h 745877"/>
                <a:gd name="connsiteX2991" fmla="*/ 315322 w 743295"/>
                <a:gd name="connsiteY2991" fmla="*/ 434441 h 745877"/>
                <a:gd name="connsiteX2992" fmla="*/ 312882 w 743295"/>
                <a:gd name="connsiteY2992" fmla="*/ 433827 h 745877"/>
                <a:gd name="connsiteX2993" fmla="*/ 312882 w 743295"/>
                <a:gd name="connsiteY2993" fmla="*/ 433213 h 745877"/>
                <a:gd name="connsiteX2994" fmla="*/ 312272 w 743295"/>
                <a:gd name="connsiteY2994" fmla="*/ 433213 h 745877"/>
                <a:gd name="connsiteX2995" fmla="*/ 312272 w 743295"/>
                <a:gd name="connsiteY2995" fmla="*/ 433827 h 745877"/>
                <a:gd name="connsiteX2996" fmla="*/ 311053 w 743295"/>
                <a:gd name="connsiteY2996" fmla="*/ 433827 h 745877"/>
                <a:gd name="connsiteX2997" fmla="*/ 311053 w 743295"/>
                <a:gd name="connsiteY2997" fmla="*/ 434441 h 745877"/>
                <a:gd name="connsiteX2998" fmla="*/ 308613 w 743295"/>
                <a:gd name="connsiteY2998" fmla="*/ 434441 h 745877"/>
                <a:gd name="connsiteX2999" fmla="*/ 308613 w 743295"/>
                <a:gd name="connsiteY2999" fmla="*/ 433827 h 745877"/>
                <a:gd name="connsiteX3000" fmla="*/ 308003 w 743295"/>
                <a:gd name="connsiteY3000" fmla="*/ 433827 h 745877"/>
                <a:gd name="connsiteX3001" fmla="*/ 306783 w 743295"/>
                <a:gd name="connsiteY3001" fmla="*/ 435055 h 745877"/>
                <a:gd name="connsiteX3002" fmla="*/ 306783 w 743295"/>
                <a:gd name="connsiteY3002" fmla="*/ 436897 h 745877"/>
                <a:gd name="connsiteX3003" fmla="*/ 302514 w 743295"/>
                <a:gd name="connsiteY3003" fmla="*/ 437512 h 745877"/>
                <a:gd name="connsiteX3004" fmla="*/ 302514 w 743295"/>
                <a:gd name="connsiteY3004" fmla="*/ 438740 h 745877"/>
                <a:gd name="connsiteX3005" fmla="*/ 301294 w 743295"/>
                <a:gd name="connsiteY3005" fmla="*/ 438740 h 745877"/>
                <a:gd name="connsiteX3006" fmla="*/ 301294 w 743295"/>
                <a:gd name="connsiteY3006" fmla="*/ 439968 h 745877"/>
                <a:gd name="connsiteX3007" fmla="*/ 300684 w 743295"/>
                <a:gd name="connsiteY3007" fmla="*/ 439968 h 745877"/>
                <a:gd name="connsiteX3008" fmla="*/ 300684 w 743295"/>
                <a:gd name="connsiteY3008" fmla="*/ 441810 h 745877"/>
                <a:gd name="connsiteX3009" fmla="*/ 300074 w 743295"/>
                <a:gd name="connsiteY3009" fmla="*/ 441810 h 745877"/>
                <a:gd name="connsiteX3010" fmla="*/ 300074 w 743295"/>
                <a:gd name="connsiteY3010" fmla="*/ 442424 h 745877"/>
                <a:gd name="connsiteX3011" fmla="*/ 298854 w 743295"/>
                <a:gd name="connsiteY3011" fmla="*/ 442424 h 745877"/>
                <a:gd name="connsiteX3012" fmla="*/ 298854 w 743295"/>
                <a:gd name="connsiteY3012" fmla="*/ 443038 h 745877"/>
                <a:gd name="connsiteX3013" fmla="*/ 300684 w 743295"/>
                <a:gd name="connsiteY3013" fmla="*/ 443038 h 745877"/>
                <a:gd name="connsiteX3014" fmla="*/ 300684 w 743295"/>
                <a:gd name="connsiteY3014" fmla="*/ 441810 h 745877"/>
                <a:gd name="connsiteX3015" fmla="*/ 303734 w 743295"/>
                <a:gd name="connsiteY3015" fmla="*/ 441810 h 745877"/>
                <a:gd name="connsiteX3016" fmla="*/ 303734 w 743295"/>
                <a:gd name="connsiteY3016" fmla="*/ 442424 h 745877"/>
                <a:gd name="connsiteX3017" fmla="*/ 305563 w 743295"/>
                <a:gd name="connsiteY3017" fmla="*/ 441810 h 745877"/>
                <a:gd name="connsiteX3018" fmla="*/ 305563 w 743295"/>
                <a:gd name="connsiteY3018" fmla="*/ 441196 h 745877"/>
                <a:gd name="connsiteX3019" fmla="*/ 304954 w 743295"/>
                <a:gd name="connsiteY3019" fmla="*/ 441196 h 745877"/>
                <a:gd name="connsiteX3020" fmla="*/ 304954 w 743295"/>
                <a:gd name="connsiteY3020" fmla="*/ 440582 h 745877"/>
                <a:gd name="connsiteX3021" fmla="*/ 305563 w 743295"/>
                <a:gd name="connsiteY3021" fmla="*/ 440582 h 745877"/>
                <a:gd name="connsiteX3022" fmla="*/ 305563 w 743295"/>
                <a:gd name="connsiteY3022" fmla="*/ 438740 h 745877"/>
                <a:gd name="connsiteX3023" fmla="*/ 310443 w 743295"/>
                <a:gd name="connsiteY3023" fmla="*/ 439968 h 745877"/>
                <a:gd name="connsiteX3024" fmla="*/ 310443 w 743295"/>
                <a:gd name="connsiteY3024" fmla="*/ 438740 h 745877"/>
                <a:gd name="connsiteX3025" fmla="*/ 311053 w 743295"/>
                <a:gd name="connsiteY3025" fmla="*/ 438740 h 745877"/>
                <a:gd name="connsiteX3026" fmla="*/ 311053 w 743295"/>
                <a:gd name="connsiteY3026" fmla="*/ 441196 h 745877"/>
                <a:gd name="connsiteX3027" fmla="*/ 310443 w 743295"/>
                <a:gd name="connsiteY3027" fmla="*/ 441196 h 745877"/>
                <a:gd name="connsiteX3028" fmla="*/ 310443 w 743295"/>
                <a:gd name="connsiteY3028" fmla="*/ 441810 h 745877"/>
                <a:gd name="connsiteX3029" fmla="*/ 311053 w 743295"/>
                <a:gd name="connsiteY3029" fmla="*/ 441810 h 745877"/>
                <a:gd name="connsiteX3030" fmla="*/ 311053 w 743295"/>
                <a:gd name="connsiteY3030" fmla="*/ 442424 h 745877"/>
                <a:gd name="connsiteX3031" fmla="*/ 310443 w 743295"/>
                <a:gd name="connsiteY3031" fmla="*/ 442424 h 745877"/>
                <a:gd name="connsiteX3032" fmla="*/ 310443 w 743295"/>
                <a:gd name="connsiteY3032" fmla="*/ 443038 h 745877"/>
                <a:gd name="connsiteX3033" fmla="*/ 312272 w 743295"/>
                <a:gd name="connsiteY3033" fmla="*/ 443038 h 745877"/>
                <a:gd name="connsiteX3034" fmla="*/ 312272 w 743295"/>
                <a:gd name="connsiteY3034" fmla="*/ 444266 h 745877"/>
                <a:gd name="connsiteX3035" fmla="*/ 314102 w 743295"/>
                <a:gd name="connsiteY3035" fmla="*/ 444266 h 745877"/>
                <a:gd name="connsiteX3036" fmla="*/ 311663 w 743295"/>
                <a:gd name="connsiteY3036" fmla="*/ 444880 h 745877"/>
                <a:gd name="connsiteX3037" fmla="*/ 311663 w 743295"/>
                <a:gd name="connsiteY3037" fmla="*/ 446108 h 745877"/>
                <a:gd name="connsiteX3038" fmla="*/ 312272 w 743295"/>
                <a:gd name="connsiteY3038" fmla="*/ 446108 h 745877"/>
                <a:gd name="connsiteX3039" fmla="*/ 312272 w 743295"/>
                <a:gd name="connsiteY3039" fmla="*/ 446722 h 745877"/>
                <a:gd name="connsiteX3040" fmla="*/ 311663 w 743295"/>
                <a:gd name="connsiteY3040" fmla="*/ 446722 h 745877"/>
                <a:gd name="connsiteX3041" fmla="*/ 311663 w 743295"/>
                <a:gd name="connsiteY3041" fmla="*/ 448565 h 745877"/>
                <a:gd name="connsiteX3042" fmla="*/ 311053 w 743295"/>
                <a:gd name="connsiteY3042" fmla="*/ 448565 h 745877"/>
                <a:gd name="connsiteX3043" fmla="*/ 311053 w 743295"/>
                <a:gd name="connsiteY3043" fmla="*/ 449793 h 745877"/>
                <a:gd name="connsiteX3044" fmla="*/ 308003 w 743295"/>
                <a:gd name="connsiteY3044" fmla="*/ 449793 h 745877"/>
                <a:gd name="connsiteX3045" fmla="*/ 308003 w 743295"/>
                <a:gd name="connsiteY3045" fmla="*/ 452249 h 745877"/>
                <a:gd name="connsiteX3046" fmla="*/ 306783 w 743295"/>
                <a:gd name="connsiteY3046" fmla="*/ 452249 h 745877"/>
                <a:gd name="connsiteX3047" fmla="*/ 306783 w 743295"/>
                <a:gd name="connsiteY3047" fmla="*/ 452863 h 745877"/>
                <a:gd name="connsiteX3048" fmla="*/ 305563 w 743295"/>
                <a:gd name="connsiteY3048" fmla="*/ 452863 h 745877"/>
                <a:gd name="connsiteX3049" fmla="*/ 305563 w 743295"/>
                <a:gd name="connsiteY3049" fmla="*/ 453477 h 745877"/>
                <a:gd name="connsiteX3050" fmla="*/ 304344 w 743295"/>
                <a:gd name="connsiteY3050" fmla="*/ 453477 h 745877"/>
                <a:gd name="connsiteX3051" fmla="*/ 304344 w 743295"/>
                <a:gd name="connsiteY3051" fmla="*/ 452863 h 745877"/>
                <a:gd name="connsiteX3052" fmla="*/ 303734 w 743295"/>
                <a:gd name="connsiteY3052" fmla="*/ 452863 h 745877"/>
                <a:gd name="connsiteX3053" fmla="*/ 303734 w 743295"/>
                <a:gd name="connsiteY3053" fmla="*/ 452249 h 745877"/>
                <a:gd name="connsiteX3054" fmla="*/ 301294 w 743295"/>
                <a:gd name="connsiteY3054" fmla="*/ 452249 h 745877"/>
                <a:gd name="connsiteX3055" fmla="*/ 301294 w 743295"/>
                <a:gd name="connsiteY3055" fmla="*/ 450407 h 745877"/>
                <a:gd name="connsiteX3056" fmla="*/ 300684 w 743295"/>
                <a:gd name="connsiteY3056" fmla="*/ 450407 h 745877"/>
                <a:gd name="connsiteX3057" fmla="*/ 300684 w 743295"/>
                <a:gd name="connsiteY3057" fmla="*/ 449793 h 745877"/>
                <a:gd name="connsiteX3058" fmla="*/ 301294 w 743295"/>
                <a:gd name="connsiteY3058" fmla="*/ 449793 h 745877"/>
                <a:gd name="connsiteX3059" fmla="*/ 301294 w 743295"/>
                <a:gd name="connsiteY3059" fmla="*/ 449179 h 745877"/>
                <a:gd name="connsiteX3060" fmla="*/ 300684 w 743295"/>
                <a:gd name="connsiteY3060" fmla="*/ 449179 h 745877"/>
                <a:gd name="connsiteX3061" fmla="*/ 300684 w 743295"/>
                <a:gd name="connsiteY3061" fmla="*/ 448565 h 745877"/>
                <a:gd name="connsiteX3062" fmla="*/ 302514 w 743295"/>
                <a:gd name="connsiteY3062" fmla="*/ 448565 h 745877"/>
                <a:gd name="connsiteX3063" fmla="*/ 302514 w 743295"/>
                <a:gd name="connsiteY3063" fmla="*/ 447950 h 745877"/>
                <a:gd name="connsiteX3064" fmla="*/ 304344 w 743295"/>
                <a:gd name="connsiteY3064" fmla="*/ 447950 h 745877"/>
                <a:gd name="connsiteX3065" fmla="*/ 304344 w 743295"/>
                <a:gd name="connsiteY3065" fmla="*/ 448565 h 745877"/>
                <a:gd name="connsiteX3066" fmla="*/ 304954 w 743295"/>
                <a:gd name="connsiteY3066" fmla="*/ 447950 h 745877"/>
                <a:gd name="connsiteX3067" fmla="*/ 305563 w 743295"/>
                <a:gd name="connsiteY3067" fmla="*/ 448565 h 745877"/>
                <a:gd name="connsiteX3068" fmla="*/ 305563 w 743295"/>
                <a:gd name="connsiteY3068" fmla="*/ 447950 h 745877"/>
                <a:gd name="connsiteX3069" fmla="*/ 306783 w 743295"/>
                <a:gd name="connsiteY3069" fmla="*/ 447950 h 745877"/>
                <a:gd name="connsiteX3070" fmla="*/ 306783 w 743295"/>
                <a:gd name="connsiteY3070" fmla="*/ 445494 h 745877"/>
                <a:gd name="connsiteX3071" fmla="*/ 307393 w 743295"/>
                <a:gd name="connsiteY3071" fmla="*/ 445494 h 745877"/>
                <a:gd name="connsiteX3072" fmla="*/ 307393 w 743295"/>
                <a:gd name="connsiteY3072" fmla="*/ 444266 h 745877"/>
                <a:gd name="connsiteX3073" fmla="*/ 308003 w 743295"/>
                <a:gd name="connsiteY3073" fmla="*/ 444266 h 745877"/>
                <a:gd name="connsiteX3074" fmla="*/ 308003 w 743295"/>
                <a:gd name="connsiteY3074" fmla="*/ 443038 h 745877"/>
                <a:gd name="connsiteX3075" fmla="*/ 305563 w 743295"/>
                <a:gd name="connsiteY3075" fmla="*/ 444266 h 745877"/>
                <a:gd name="connsiteX3076" fmla="*/ 305563 w 743295"/>
                <a:gd name="connsiteY3076" fmla="*/ 444880 h 745877"/>
                <a:gd name="connsiteX3077" fmla="*/ 303124 w 743295"/>
                <a:gd name="connsiteY3077" fmla="*/ 444266 h 745877"/>
                <a:gd name="connsiteX3078" fmla="*/ 303734 w 743295"/>
                <a:gd name="connsiteY3078" fmla="*/ 444266 h 745877"/>
                <a:gd name="connsiteX3079" fmla="*/ 303734 w 743295"/>
                <a:gd name="connsiteY3079" fmla="*/ 443038 h 745877"/>
                <a:gd name="connsiteX3080" fmla="*/ 301294 w 743295"/>
                <a:gd name="connsiteY3080" fmla="*/ 443038 h 745877"/>
                <a:gd name="connsiteX3081" fmla="*/ 301294 w 743295"/>
                <a:gd name="connsiteY3081" fmla="*/ 444266 h 745877"/>
                <a:gd name="connsiteX3082" fmla="*/ 292755 w 743295"/>
                <a:gd name="connsiteY3082" fmla="*/ 444880 h 745877"/>
                <a:gd name="connsiteX3083" fmla="*/ 292755 w 743295"/>
                <a:gd name="connsiteY3083" fmla="*/ 445494 h 745877"/>
                <a:gd name="connsiteX3084" fmla="*/ 284827 w 743295"/>
                <a:gd name="connsiteY3084" fmla="*/ 446108 h 745877"/>
                <a:gd name="connsiteX3085" fmla="*/ 281167 w 743295"/>
                <a:gd name="connsiteY3085" fmla="*/ 449179 h 745877"/>
                <a:gd name="connsiteX3086" fmla="*/ 281167 w 743295"/>
                <a:gd name="connsiteY3086" fmla="*/ 449793 h 745877"/>
                <a:gd name="connsiteX3087" fmla="*/ 279947 w 743295"/>
                <a:gd name="connsiteY3087" fmla="*/ 451635 h 745877"/>
                <a:gd name="connsiteX3088" fmla="*/ 279337 w 743295"/>
                <a:gd name="connsiteY3088" fmla="*/ 451635 h 745877"/>
                <a:gd name="connsiteX3089" fmla="*/ 279337 w 743295"/>
                <a:gd name="connsiteY3089" fmla="*/ 453477 h 745877"/>
                <a:gd name="connsiteX3090" fmla="*/ 275678 w 743295"/>
                <a:gd name="connsiteY3090" fmla="*/ 454091 h 745877"/>
                <a:gd name="connsiteX3091" fmla="*/ 275678 w 743295"/>
                <a:gd name="connsiteY3091" fmla="*/ 454705 h 745877"/>
                <a:gd name="connsiteX3092" fmla="*/ 273848 w 743295"/>
                <a:gd name="connsiteY3092" fmla="*/ 454091 h 745877"/>
                <a:gd name="connsiteX3093" fmla="*/ 273848 w 743295"/>
                <a:gd name="connsiteY3093" fmla="*/ 454705 h 745877"/>
                <a:gd name="connsiteX3094" fmla="*/ 272019 w 743295"/>
                <a:gd name="connsiteY3094" fmla="*/ 455933 h 745877"/>
                <a:gd name="connsiteX3095" fmla="*/ 272019 w 743295"/>
                <a:gd name="connsiteY3095" fmla="*/ 454091 h 745877"/>
                <a:gd name="connsiteX3096" fmla="*/ 271409 w 743295"/>
                <a:gd name="connsiteY3096" fmla="*/ 454091 h 745877"/>
                <a:gd name="connsiteX3097" fmla="*/ 271409 w 743295"/>
                <a:gd name="connsiteY3097" fmla="*/ 454705 h 745877"/>
                <a:gd name="connsiteX3098" fmla="*/ 269579 w 743295"/>
                <a:gd name="connsiteY3098" fmla="*/ 454705 h 745877"/>
                <a:gd name="connsiteX3099" fmla="*/ 269579 w 743295"/>
                <a:gd name="connsiteY3099" fmla="*/ 455933 h 745877"/>
                <a:gd name="connsiteX3100" fmla="*/ 268969 w 743295"/>
                <a:gd name="connsiteY3100" fmla="*/ 455933 h 745877"/>
                <a:gd name="connsiteX3101" fmla="*/ 268969 w 743295"/>
                <a:gd name="connsiteY3101" fmla="*/ 454705 h 745877"/>
                <a:gd name="connsiteX3102" fmla="*/ 268359 w 743295"/>
                <a:gd name="connsiteY3102" fmla="*/ 454705 h 745877"/>
                <a:gd name="connsiteX3103" fmla="*/ 268359 w 743295"/>
                <a:gd name="connsiteY3103" fmla="*/ 455933 h 745877"/>
                <a:gd name="connsiteX3104" fmla="*/ 268359 w 743295"/>
                <a:gd name="connsiteY3104" fmla="*/ 456547 h 745877"/>
                <a:gd name="connsiteX3105" fmla="*/ 268969 w 743295"/>
                <a:gd name="connsiteY3105" fmla="*/ 456547 h 745877"/>
                <a:gd name="connsiteX3106" fmla="*/ 268359 w 743295"/>
                <a:gd name="connsiteY3106" fmla="*/ 459617 h 745877"/>
                <a:gd name="connsiteX3107" fmla="*/ 267749 w 743295"/>
                <a:gd name="connsiteY3107" fmla="*/ 459617 h 745877"/>
                <a:gd name="connsiteX3108" fmla="*/ 267749 w 743295"/>
                <a:gd name="connsiteY3108" fmla="*/ 460846 h 745877"/>
                <a:gd name="connsiteX3109" fmla="*/ 268359 w 743295"/>
                <a:gd name="connsiteY3109" fmla="*/ 460846 h 745877"/>
                <a:gd name="connsiteX3110" fmla="*/ 268359 w 743295"/>
                <a:gd name="connsiteY3110" fmla="*/ 462074 h 745877"/>
                <a:gd name="connsiteX3111" fmla="*/ 268969 w 743295"/>
                <a:gd name="connsiteY3111" fmla="*/ 462074 h 745877"/>
                <a:gd name="connsiteX3112" fmla="*/ 270189 w 743295"/>
                <a:gd name="connsiteY3112" fmla="*/ 463916 h 745877"/>
                <a:gd name="connsiteX3113" fmla="*/ 270189 w 743295"/>
                <a:gd name="connsiteY3113" fmla="*/ 463302 h 745877"/>
                <a:gd name="connsiteX3114" fmla="*/ 276288 w 743295"/>
                <a:gd name="connsiteY3114" fmla="*/ 462074 h 745877"/>
                <a:gd name="connsiteX3115" fmla="*/ 276288 w 743295"/>
                <a:gd name="connsiteY3115" fmla="*/ 461460 h 745877"/>
                <a:gd name="connsiteX3116" fmla="*/ 278118 w 743295"/>
                <a:gd name="connsiteY3116" fmla="*/ 461460 h 745877"/>
                <a:gd name="connsiteX3117" fmla="*/ 278118 w 743295"/>
                <a:gd name="connsiteY3117" fmla="*/ 462074 h 745877"/>
                <a:gd name="connsiteX3118" fmla="*/ 279947 w 743295"/>
                <a:gd name="connsiteY3118" fmla="*/ 462074 h 745877"/>
                <a:gd name="connsiteX3119" fmla="*/ 279947 w 743295"/>
                <a:gd name="connsiteY3119" fmla="*/ 463302 h 745877"/>
                <a:gd name="connsiteX3120" fmla="*/ 281167 w 743295"/>
                <a:gd name="connsiteY3120" fmla="*/ 463302 h 745877"/>
                <a:gd name="connsiteX3121" fmla="*/ 281167 w 743295"/>
                <a:gd name="connsiteY3121" fmla="*/ 463916 h 745877"/>
                <a:gd name="connsiteX3122" fmla="*/ 283607 w 743295"/>
                <a:gd name="connsiteY3122" fmla="*/ 464530 h 745877"/>
                <a:gd name="connsiteX3123" fmla="*/ 283607 w 743295"/>
                <a:gd name="connsiteY3123" fmla="*/ 465144 h 745877"/>
                <a:gd name="connsiteX3124" fmla="*/ 284217 w 743295"/>
                <a:gd name="connsiteY3124" fmla="*/ 465144 h 745877"/>
                <a:gd name="connsiteX3125" fmla="*/ 284217 w 743295"/>
                <a:gd name="connsiteY3125" fmla="*/ 467600 h 745877"/>
                <a:gd name="connsiteX3126" fmla="*/ 284827 w 743295"/>
                <a:gd name="connsiteY3126" fmla="*/ 467600 h 745877"/>
                <a:gd name="connsiteX3127" fmla="*/ 284827 w 743295"/>
                <a:gd name="connsiteY3127" fmla="*/ 468214 h 745877"/>
                <a:gd name="connsiteX3128" fmla="*/ 284217 w 743295"/>
                <a:gd name="connsiteY3128" fmla="*/ 468214 h 745877"/>
                <a:gd name="connsiteX3129" fmla="*/ 284217 w 743295"/>
                <a:gd name="connsiteY3129" fmla="*/ 469442 h 745877"/>
                <a:gd name="connsiteX3130" fmla="*/ 283607 w 743295"/>
                <a:gd name="connsiteY3130" fmla="*/ 469442 h 745877"/>
                <a:gd name="connsiteX3131" fmla="*/ 283607 w 743295"/>
                <a:gd name="connsiteY3131" fmla="*/ 470056 h 745877"/>
                <a:gd name="connsiteX3132" fmla="*/ 281167 w 743295"/>
                <a:gd name="connsiteY3132" fmla="*/ 471285 h 745877"/>
                <a:gd name="connsiteX3133" fmla="*/ 281167 w 743295"/>
                <a:gd name="connsiteY3133" fmla="*/ 470056 h 745877"/>
                <a:gd name="connsiteX3134" fmla="*/ 280557 w 743295"/>
                <a:gd name="connsiteY3134" fmla="*/ 470056 h 745877"/>
                <a:gd name="connsiteX3135" fmla="*/ 280557 w 743295"/>
                <a:gd name="connsiteY3135" fmla="*/ 472513 h 745877"/>
                <a:gd name="connsiteX3136" fmla="*/ 281167 w 743295"/>
                <a:gd name="connsiteY3136" fmla="*/ 472513 h 745877"/>
                <a:gd name="connsiteX3137" fmla="*/ 281167 w 743295"/>
                <a:gd name="connsiteY3137" fmla="*/ 473127 h 745877"/>
                <a:gd name="connsiteX3138" fmla="*/ 281777 w 743295"/>
                <a:gd name="connsiteY3138" fmla="*/ 473127 h 745877"/>
                <a:gd name="connsiteX3139" fmla="*/ 281167 w 743295"/>
                <a:gd name="connsiteY3139" fmla="*/ 473741 h 745877"/>
                <a:gd name="connsiteX3140" fmla="*/ 284217 w 743295"/>
                <a:gd name="connsiteY3140" fmla="*/ 474355 h 745877"/>
                <a:gd name="connsiteX3141" fmla="*/ 284217 w 743295"/>
                <a:gd name="connsiteY3141" fmla="*/ 475583 h 745877"/>
                <a:gd name="connsiteX3142" fmla="*/ 284827 w 743295"/>
                <a:gd name="connsiteY3142" fmla="*/ 475583 h 745877"/>
                <a:gd name="connsiteX3143" fmla="*/ 284827 w 743295"/>
                <a:gd name="connsiteY3143" fmla="*/ 474355 h 745877"/>
                <a:gd name="connsiteX3144" fmla="*/ 285437 w 743295"/>
                <a:gd name="connsiteY3144" fmla="*/ 474355 h 745877"/>
                <a:gd name="connsiteX3145" fmla="*/ 285437 w 743295"/>
                <a:gd name="connsiteY3145" fmla="*/ 477425 h 745877"/>
                <a:gd name="connsiteX3146" fmla="*/ 284827 w 743295"/>
                <a:gd name="connsiteY3146" fmla="*/ 477425 h 745877"/>
                <a:gd name="connsiteX3147" fmla="*/ 284827 w 743295"/>
                <a:gd name="connsiteY3147" fmla="*/ 479881 h 745877"/>
                <a:gd name="connsiteX3148" fmla="*/ 285437 w 743295"/>
                <a:gd name="connsiteY3148" fmla="*/ 479881 h 745877"/>
                <a:gd name="connsiteX3149" fmla="*/ 285437 w 743295"/>
                <a:gd name="connsiteY3149" fmla="*/ 480495 h 745877"/>
                <a:gd name="connsiteX3150" fmla="*/ 286046 w 743295"/>
                <a:gd name="connsiteY3150" fmla="*/ 480495 h 745877"/>
                <a:gd name="connsiteX3151" fmla="*/ 287266 w 743295"/>
                <a:gd name="connsiteY3151" fmla="*/ 481723 h 745877"/>
                <a:gd name="connsiteX3152" fmla="*/ 286046 w 743295"/>
                <a:gd name="connsiteY3152" fmla="*/ 481723 h 745877"/>
                <a:gd name="connsiteX3153" fmla="*/ 286046 w 743295"/>
                <a:gd name="connsiteY3153" fmla="*/ 482952 h 745877"/>
                <a:gd name="connsiteX3154" fmla="*/ 285437 w 743295"/>
                <a:gd name="connsiteY3154" fmla="*/ 482952 h 745877"/>
                <a:gd name="connsiteX3155" fmla="*/ 285437 w 743295"/>
                <a:gd name="connsiteY3155" fmla="*/ 483566 h 745877"/>
                <a:gd name="connsiteX3156" fmla="*/ 286046 w 743295"/>
                <a:gd name="connsiteY3156" fmla="*/ 483566 h 745877"/>
                <a:gd name="connsiteX3157" fmla="*/ 286046 w 743295"/>
                <a:gd name="connsiteY3157" fmla="*/ 485408 h 745877"/>
                <a:gd name="connsiteX3158" fmla="*/ 288486 w 743295"/>
                <a:gd name="connsiteY3158" fmla="*/ 485408 h 745877"/>
                <a:gd name="connsiteX3159" fmla="*/ 288486 w 743295"/>
                <a:gd name="connsiteY3159" fmla="*/ 486022 h 745877"/>
                <a:gd name="connsiteX3160" fmla="*/ 289706 w 743295"/>
                <a:gd name="connsiteY3160" fmla="*/ 486022 h 745877"/>
                <a:gd name="connsiteX3161" fmla="*/ 289706 w 743295"/>
                <a:gd name="connsiteY3161" fmla="*/ 487250 h 745877"/>
                <a:gd name="connsiteX3162" fmla="*/ 295195 w 743295"/>
                <a:gd name="connsiteY3162" fmla="*/ 487864 h 745877"/>
                <a:gd name="connsiteX3163" fmla="*/ 295195 w 743295"/>
                <a:gd name="connsiteY3163" fmla="*/ 488478 h 745877"/>
                <a:gd name="connsiteX3164" fmla="*/ 296415 w 743295"/>
                <a:gd name="connsiteY3164" fmla="*/ 488478 h 745877"/>
                <a:gd name="connsiteX3165" fmla="*/ 296415 w 743295"/>
                <a:gd name="connsiteY3165" fmla="*/ 489706 h 745877"/>
                <a:gd name="connsiteX3166" fmla="*/ 300074 w 743295"/>
                <a:gd name="connsiteY3166" fmla="*/ 490934 h 745877"/>
                <a:gd name="connsiteX3167" fmla="*/ 300074 w 743295"/>
                <a:gd name="connsiteY3167" fmla="*/ 491548 h 745877"/>
                <a:gd name="connsiteX3168" fmla="*/ 303734 w 743295"/>
                <a:gd name="connsiteY3168" fmla="*/ 491548 h 745877"/>
                <a:gd name="connsiteX3169" fmla="*/ 303734 w 743295"/>
                <a:gd name="connsiteY3169" fmla="*/ 490934 h 745877"/>
                <a:gd name="connsiteX3170" fmla="*/ 304344 w 743295"/>
                <a:gd name="connsiteY3170" fmla="*/ 490934 h 745877"/>
                <a:gd name="connsiteX3171" fmla="*/ 304344 w 743295"/>
                <a:gd name="connsiteY3171" fmla="*/ 489092 h 745877"/>
                <a:gd name="connsiteX3172" fmla="*/ 304954 w 743295"/>
                <a:gd name="connsiteY3172" fmla="*/ 489092 h 745877"/>
                <a:gd name="connsiteX3173" fmla="*/ 304954 w 743295"/>
                <a:gd name="connsiteY3173" fmla="*/ 488478 h 745877"/>
                <a:gd name="connsiteX3174" fmla="*/ 304344 w 743295"/>
                <a:gd name="connsiteY3174" fmla="*/ 488478 h 745877"/>
                <a:gd name="connsiteX3175" fmla="*/ 304344 w 743295"/>
                <a:gd name="connsiteY3175" fmla="*/ 487864 h 745877"/>
                <a:gd name="connsiteX3176" fmla="*/ 303734 w 743295"/>
                <a:gd name="connsiteY3176" fmla="*/ 487864 h 745877"/>
                <a:gd name="connsiteX3177" fmla="*/ 303734 w 743295"/>
                <a:gd name="connsiteY3177" fmla="*/ 487250 h 745877"/>
                <a:gd name="connsiteX3178" fmla="*/ 304344 w 743295"/>
                <a:gd name="connsiteY3178" fmla="*/ 487250 h 745877"/>
                <a:gd name="connsiteX3179" fmla="*/ 303124 w 743295"/>
                <a:gd name="connsiteY3179" fmla="*/ 486022 h 745877"/>
                <a:gd name="connsiteX3180" fmla="*/ 303124 w 743295"/>
                <a:gd name="connsiteY3180" fmla="*/ 485408 h 745877"/>
                <a:gd name="connsiteX3181" fmla="*/ 302514 w 743295"/>
                <a:gd name="connsiteY3181" fmla="*/ 485408 h 745877"/>
                <a:gd name="connsiteX3182" fmla="*/ 302514 w 743295"/>
                <a:gd name="connsiteY3182" fmla="*/ 484794 h 745877"/>
                <a:gd name="connsiteX3183" fmla="*/ 301294 w 743295"/>
                <a:gd name="connsiteY3183" fmla="*/ 484794 h 745877"/>
                <a:gd name="connsiteX3184" fmla="*/ 301294 w 743295"/>
                <a:gd name="connsiteY3184" fmla="*/ 484180 h 745877"/>
                <a:gd name="connsiteX3185" fmla="*/ 300684 w 743295"/>
                <a:gd name="connsiteY3185" fmla="*/ 484180 h 745877"/>
                <a:gd name="connsiteX3186" fmla="*/ 300684 w 743295"/>
                <a:gd name="connsiteY3186" fmla="*/ 483566 h 745877"/>
                <a:gd name="connsiteX3187" fmla="*/ 298854 w 743295"/>
                <a:gd name="connsiteY3187" fmla="*/ 483566 h 745877"/>
                <a:gd name="connsiteX3188" fmla="*/ 298854 w 743295"/>
                <a:gd name="connsiteY3188" fmla="*/ 482952 h 745877"/>
                <a:gd name="connsiteX3189" fmla="*/ 300074 w 743295"/>
                <a:gd name="connsiteY3189" fmla="*/ 481109 h 745877"/>
                <a:gd name="connsiteX3190" fmla="*/ 302514 w 743295"/>
                <a:gd name="connsiteY3190" fmla="*/ 480495 h 745877"/>
                <a:gd name="connsiteX3191" fmla="*/ 302514 w 743295"/>
                <a:gd name="connsiteY3191" fmla="*/ 479881 h 745877"/>
                <a:gd name="connsiteX3192" fmla="*/ 304344 w 743295"/>
                <a:gd name="connsiteY3192" fmla="*/ 479881 h 745877"/>
                <a:gd name="connsiteX3193" fmla="*/ 304344 w 743295"/>
                <a:gd name="connsiteY3193" fmla="*/ 479267 h 745877"/>
                <a:gd name="connsiteX3194" fmla="*/ 304954 w 743295"/>
                <a:gd name="connsiteY3194" fmla="*/ 479267 h 745877"/>
                <a:gd name="connsiteX3195" fmla="*/ 304954 w 743295"/>
                <a:gd name="connsiteY3195" fmla="*/ 479881 h 745877"/>
                <a:gd name="connsiteX3196" fmla="*/ 305563 w 743295"/>
                <a:gd name="connsiteY3196" fmla="*/ 479881 h 745877"/>
                <a:gd name="connsiteX3197" fmla="*/ 305563 w 743295"/>
                <a:gd name="connsiteY3197" fmla="*/ 479267 h 745877"/>
                <a:gd name="connsiteX3198" fmla="*/ 306783 w 743295"/>
                <a:gd name="connsiteY3198" fmla="*/ 480495 h 745877"/>
                <a:gd name="connsiteX3199" fmla="*/ 307393 w 743295"/>
                <a:gd name="connsiteY3199" fmla="*/ 480495 h 745877"/>
                <a:gd name="connsiteX3200" fmla="*/ 307393 w 743295"/>
                <a:gd name="connsiteY3200" fmla="*/ 481109 h 745877"/>
                <a:gd name="connsiteX3201" fmla="*/ 308003 w 743295"/>
                <a:gd name="connsiteY3201" fmla="*/ 481109 h 745877"/>
                <a:gd name="connsiteX3202" fmla="*/ 308003 w 743295"/>
                <a:gd name="connsiteY3202" fmla="*/ 482952 h 745877"/>
                <a:gd name="connsiteX3203" fmla="*/ 307393 w 743295"/>
                <a:gd name="connsiteY3203" fmla="*/ 482952 h 745877"/>
                <a:gd name="connsiteX3204" fmla="*/ 307393 w 743295"/>
                <a:gd name="connsiteY3204" fmla="*/ 484794 h 745877"/>
                <a:gd name="connsiteX3205" fmla="*/ 306783 w 743295"/>
                <a:gd name="connsiteY3205" fmla="*/ 484794 h 745877"/>
                <a:gd name="connsiteX3206" fmla="*/ 305563 w 743295"/>
                <a:gd name="connsiteY3206" fmla="*/ 489092 h 745877"/>
                <a:gd name="connsiteX3207" fmla="*/ 307393 w 743295"/>
                <a:gd name="connsiteY3207" fmla="*/ 489092 h 745877"/>
                <a:gd name="connsiteX3208" fmla="*/ 307393 w 743295"/>
                <a:gd name="connsiteY3208" fmla="*/ 489706 h 745877"/>
                <a:gd name="connsiteX3209" fmla="*/ 309223 w 743295"/>
                <a:gd name="connsiteY3209" fmla="*/ 489706 h 745877"/>
                <a:gd name="connsiteX3210" fmla="*/ 309223 w 743295"/>
                <a:gd name="connsiteY3210" fmla="*/ 490934 h 745877"/>
                <a:gd name="connsiteX3211" fmla="*/ 310443 w 743295"/>
                <a:gd name="connsiteY3211" fmla="*/ 490934 h 745877"/>
                <a:gd name="connsiteX3212" fmla="*/ 309223 w 743295"/>
                <a:gd name="connsiteY3212" fmla="*/ 492162 h 745877"/>
                <a:gd name="connsiteX3213" fmla="*/ 308613 w 743295"/>
                <a:gd name="connsiteY3213" fmla="*/ 491548 h 745877"/>
                <a:gd name="connsiteX3214" fmla="*/ 308613 w 743295"/>
                <a:gd name="connsiteY3214" fmla="*/ 492162 h 745877"/>
                <a:gd name="connsiteX3215" fmla="*/ 308003 w 743295"/>
                <a:gd name="connsiteY3215" fmla="*/ 492162 h 745877"/>
                <a:gd name="connsiteX3216" fmla="*/ 308003 w 743295"/>
                <a:gd name="connsiteY3216" fmla="*/ 492776 h 745877"/>
                <a:gd name="connsiteX3217" fmla="*/ 312272 w 743295"/>
                <a:gd name="connsiteY3217" fmla="*/ 492776 h 745877"/>
                <a:gd name="connsiteX3218" fmla="*/ 312272 w 743295"/>
                <a:gd name="connsiteY3218" fmla="*/ 493390 h 745877"/>
                <a:gd name="connsiteX3219" fmla="*/ 312882 w 743295"/>
                <a:gd name="connsiteY3219" fmla="*/ 493390 h 745877"/>
                <a:gd name="connsiteX3220" fmla="*/ 312882 w 743295"/>
                <a:gd name="connsiteY3220" fmla="*/ 492162 h 745877"/>
                <a:gd name="connsiteX3221" fmla="*/ 311663 w 743295"/>
                <a:gd name="connsiteY3221" fmla="*/ 492162 h 745877"/>
                <a:gd name="connsiteX3222" fmla="*/ 311663 w 743295"/>
                <a:gd name="connsiteY3222" fmla="*/ 491548 h 745877"/>
                <a:gd name="connsiteX3223" fmla="*/ 311053 w 743295"/>
                <a:gd name="connsiteY3223" fmla="*/ 491548 h 745877"/>
                <a:gd name="connsiteX3224" fmla="*/ 311053 w 743295"/>
                <a:gd name="connsiteY3224" fmla="*/ 490934 h 745877"/>
                <a:gd name="connsiteX3225" fmla="*/ 312272 w 743295"/>
                <a:gd name="connsiteY3225" fmla="*/ 490934 h 745877"/>
                <a:gd name="connsiteX3226" fmla="*/ 312272 w 743295"/>
                <a:gd name="connsiteY3226" fmla="*/ 489706 h 745877"/>
                <a:gd name="connsiteX3227" fmla="*/ 314102 w 743295"/>
                <a:gd name="connsiteY3227" fmla="*/ 489706 h 745877"/>
                <a:gd name="connsiteX3228" fmla="*/ 314102 w 743295"/>
                <a:gd name="connsiteY3228" fmla="*/ 489092 h 745877"/>
                <a:gd name="connsiteX3229" fmla="*/ 314712 w 743295"/>
                <a:gd name="connsiteY3229" fmla="*/ 489092 h 745877"/>
                <a:gd name="connsiteX3230" fmla="*/ 314102 w 743295"/>
                <a:gd name="connsiteY3230" fmla="*/ 486022 h 745877"/>
                <a:gd name="connsiteX3231" fmla="*/ 314712 w 743295"/>
                <a:gd name="connsiteY3231" fmla="*/ 486022 h 745877"/>
                <a:gd name="connsiteX3232" fmla="*/ 314712 w 743295"/>
                <a:gd name="connsiteY3232" fmla="*/ 487864 h 745877"/>
                <a:gd name="connsiteX3233" fmla="*/ 315322 w 743295"/>
                <a:gd name="connsiteY3233" fmla="*/ 487250 h 745877"/>
                <a:gd name="connsiteX3234" fmla="*/ 315322 w 743295"/>
                <a:gd name="connsiteY3234" fmla="*/ 488478 h 745877"/>
                <a:gd name="connsiteX3235" fmla="*/ 316542 w 743295"/>
                <a:gd name="connsiteY3235" fmla="*/ 488478 h 745877"/>
                <a:gd name="connsiteX3236" fmla="*/ 316542 w 743295"/>
                <a:gd name="connsiteY3236" fmla="*/ 489092 h 745877"/>
                <a:gd name="connsiteX3237" fmla="*/ 318371 w 743295"/>
                <a:gd name="connsiteY3237" fmla="*/ 489092 h 745877"/>
                <a:gd name="connsiteX3238" fmla="*/ 318371 w 743295"/>
                <a:gd name="connsiteY3238" fmla="*/ 489706 h 745877"/>
                <a:gd name="connsiteX3239" fmla="*/ 318981 w 743295"/>
                <a:gd name="connsiteY3239" fmla="*/ 489092 h 745877"/>
                <a:gd name="connsiteX3240" fmla="*/ 318981 w 743295"/>
                <a:gd name="connsiteY3240" fmla="*/ 490934 h 745877"/>
                <a:gd name="connsiteX3241" fmla="*/ 318371 w 743295"/>
                <a:gd name="connsiteY3241" fmla="*/ 490934 h 745877"/>
                <a:gd name="connsiteX3242" fmla="*/ 318371 w 743295"/>
                <a:gd name="connsiteY3242" fmla="*/ 491548 h 745877"/>
                <a:gd name="connsiteX3243" fmla="*/ 317152 w 743295"/>
                <a:gd name="connsiteY3243" fmla="*/ 491548 h 745877"/>
                <a:gd name="connsiteX3244" fmla="*/ 317152 w 743295"/>
                <a:gd name="connsiteY3244" fmla="*/ 492162 h 745877"/>
                <a:gd name="connsiteX3245" fmla="*/ 314102 w 743295"/>
                <a:gd name="connsiteY3245" fmla="*/ 492162 h 745877"/>
                <a:gd name="connsiteX3246" fmla="*/ 314712 w 743295"/>
                <a:gd name="connsiteY3246" fmla="*/ 494619 h 745877"/>
                <a:gd name="connsiteX3247" fmla="*/ 315932 w 743295"/>
                <a:gd name="connsiteY3247" fmla="*/ 494619 h 745877"/>
                <a:gd name="connsiteX3248" fmla="*/ 315932 w 743295"/>
                <a:gd name="connsiteY3248" fmla="*/ 495233 h 745877"/>
                <a:gd name="connsiteX3249" fmla="*/ 318371 w 743295"/>
                <a:gd name="connsiteY3249" fmla="*/ 495233 h 745877"/>
                <a:gd name="connsiteX3250" fmla="*/ 318371 w 743295"/>
                <a:gd name="connsiteY3250" fmla="*/ 495847 h 745877"/>
                <a:gd name="connsiteX3251" fmla="*/ 318981 w 743295"/>
                <a:gd name="connsiteY3251" fmla="*/ 495847 h 745877"/>
                <a:gd name="connsiteX3252" fmla="*/ 318981 w 743295"/>
                <a:gd name="connsiteY3252" fmla="*/ 496461 h 745877"/>
                <a:gd name="connsiteX3253" fmla="*/ 320201 w 743295"/>
                <a:gd name="connsiteY3253" fmla="*/ 497075 h 745877"/>
                <a:gd name="connsiteX3254" fmla="*/ 319591 w 743295"/>
                <a:gd name="connsiteY3254" fmla="*/ 497075 h 745877"/>
                <a:gd name="connsiteX3255" fmla="*/ 319591 w 743295"/>
                <a:gd name="connsiteY3255" fmla="*/ 498917 h 745877"/>
                <a:gd name="connsiteX3256" fmla="*/ 320201 w 743295"/>
                <a:gd name="connsiteY3256" fmla="*/ 498917 h 745877"/>
                <a:gd name="connsiteX3257" fmla="*/ 320201 w 743295"/>
                <a:gd name="connsiteY3257" fmla="*/ 499531 h 745877"/>
                <a:gd name="connsiteX3258" fmla="*/ 319591 w 743295"/>
                <a:gd name="connsiteY3258" fmla="*/ 499531 h 745877"/>
                <a:gd name="connsiteX3259" fmla="*/ 319591 w 743295"/>
                <a:gd name="connsiteY3259" fmla="*/ 500145 h 745877"/>
                <a:gd name="connsiteX3260" fmla="*/ 318981 w 743295"/>
                <a:gd name="connsiteY3260" fmla="*/ 500145 h 745877"/>
                <a:gd name="connsiteX3261" fmla="*/ 318981 w 743295"/>
                <a:gd name="connsiteY3261" fmla="*/ 500759 h 745877"/>
                <a:gd name="connsiteX3262" fmla="*/ 316542 w 743295"/>
                <a:gd name="connsiteY3262" fmla="*/ 500759 h 745877"/>
                <a:gd name="connsiteX3263" fmla="*/ 316542 w 743295"/>
                <a:gd name="connsiteY3263" fmla="*/ 501373 h 745877"/>
                <a:gd name="connsiteX3264" fmla="*/ 312882 w 743295"/>
                <a:gd name="connsiteY3264" fmla="*/ 502601 h 745877"/>
                <a:gd name="connsiteX3265" fmla="*/ 312882 w 743295"/>
                <a:gd name="connsiteY3265" fmla="*/ 503215 h 745877"/>
                <a:gd name="connsiteX3266" fmla="*/ 312272 w 743295"/>
                <a:gd name="connsiteY3266" fmla="*/ 503215 h 745877"/>
                <a:gd name="connsiteX3267" fmla="*/ 312272 w 743295"/>
                <a:gd name="connsiteY3267" fmla="*/ 503829 h 745877"/>
                <a:gd name="connsiteX3268" fmla="*/ 304954 w 743295"/>
                <a:gd name="connsiteY3268" fmla="*/ 503829 h 745877"/>
                <a:gd name="connsiteX3269" fmla="*/ 304954 w 743295"/>
                <a:gd name="connsiteY3269" fmla="*/ 504443 h 745877"/>
                <a:gd name="connsiteX3270" fmla="*/ 304344 w 743295"/>
                <a:gd name="connsiteY3270" fmla="*/ 504443 h 745877"/>
                <a:gd name="connsiteX3271" fmla="*/ 304344 w 743295"/>
                <a:gd name="connsiteY3271" fmla="*/ 505058 h 745877"/>
                <a:gd name="connsiteX3272" fmla="*/ 303734 w 743295"/>
                <a:gd name="connsiteY3272" fmla="*/ 505058 h 745877"/>
                <a:gd name="connsiteX3273" fmla="*/ 302514 w 743295"/>
                <a:gd name="connsiteY3273" fmla="*/ 505058 h 745877"/>
                <a:gd name="connsiteX3274" fmla="*/ 302514 w 743295"/>
                <a:gd name="connsiteY3274" fmla="*/ 505672 h 745877"/>
                <a:gd name="connsiteX3275" fmla="*/ 303734 w 743295"/>
                <a:gd name="connsiteY3275" fmla="*/ 505058 h 745877"/>
                <a:gd name="connsiteX3276" fmla="*/ 303734 w 743295"/>
                <a:gd name="connsiteY3276" fmla="*/ 506900 h 745877"/>
                <a:gd name="connsiteX3277" fmla="*/ 300684 w 743295"/>
                <a:gd name="connsiteY3277" fmla="*/ 506900 h 745877"/>
                <a:gd name="connsiteX3278" fmla="*/ 300684 w 743295"/>
                <a:gd name="connsiteY3278" fmla="*/ 505672 h 745877"/>
                <a:gd name="connsiteX3279" fmla="*/ 299464 w 743295"/>
                <a:gd name="connsiteY3279" fmla="*/ 505672 h 745877"/>
                <a:gd name="connsiteX3280" fmla="*/ 299464 w 743295"/>
                <a:gd name="connsiteY3280" fmla="*/ 508128 h 745877"/>
                <a:gd name="connsiteX3281" fmla="*/ 298854 w 743295"/>
                <a:gd name="connsiteY3281" fmla="*/ 508128 h 745877"/>
                <a:gd name="connsiteX3282" fmla="*/ 298854 w 743295"/>
                <a:gd name="connsiteY3282" fmla="*/ 508742 h 745877"/>
                <a:gd name="connsiteX3283" fmla="*/ 296415 w 743295"/>
                <a:gd name="connsiteY3283" fmla="*/ 508742 h 745877"/>
                <a:gd name="connsiteX3284" fmla="*/ 296415 w 743295"/>
                <a:gd name="connsiteY3284" fmla="*/ 510584 h 745877"/>
                <a:gd name="connsiteX3285" fmla="*/ 297025 w 743295"/>
                <a:gd name="connsiteY3285" fmla="*/ 510584 h 745877"/>
                <a:gd name="connsiteX3286" fmla="*/ 297025 w 743295"/>
                <a:gd name="connsiteY3286" fmla="*/ 511198 h 745877"/>
                <a:gd name="connsiteX3287" fmla="*/ 297635 w 743295"/>
                <a:gd name="connsiteY3287" fmla="*/ 511198 h 745877"/>
                <a:gd name="connsiteX3288" fmla="*/ 297635 w 743295"/>
                <a:gd name="connsiteY3288" fmla="*/ 510584 h 745877"/>
                <a:gd name="connsiteX3289" fmla="*/ 299464 w 743295"/>
                <a:gd name="connsiteY3289" fmla="*/ 510584 h 745877"/>
                <a:gd name="connsiteX3290" fmla="*/ 299464 w 743295"/>
                <a:gd name="connsiteY3290" fmla="*/ 511198 h 745877"/>
                <a:gd name="connsiteX3291" fmla="*/ 298854 w 743295"/>
                <a:gd name="connsiteY3291" fmla="*/ 511198 h 745877"/>
                <a:gd name="connsiteX3292" fmla="*/ 298854 w 743295"/>
                <a:gd name="connsiteY3292" fmla="*/ 511812 h 745877"/>
                <a:gd name="connsiteX3293" fmla="*/ 300074 w 743295"/>
                <a:gd name="connsiteY3293" fmla="*/ 511812 h 745877"/>
                <a:gd name="connsiteX3294" fmla="*/ 300074 w 743295"/>
                <a:gd name="connsiteY3294" fmla="*/ 511198 h 745877"/>
                <a:gd name="connsiteX3295" fmla="*/ 300684 w 743295"/>
                <a:gd name="connsiteY3295" fmla="*/ 511198 h 745877"/>
                <a:gd name="connsiteX3296" fmla="*/ 300684 w 743295"/>
                <a:gd name="connsiteY3296" fmla="*/ 511812 h 745877"/>
                <a:gd name="connsiteX3297" fmla="*/ 301294 w 743295"/>
                <a:gd name="connsiteY3297" fmla="*/ 511812 h 745877"/>
                <a:gd name="connsiteX3298" fmla="*/ 301294 w 743295"/>
                <a:gd name="connsiteY3298" fmla="*/ 512426 h 745877"/>
                <a:gd name="connsiteX3299" fmla="*/ 297635 w 743295"/>
                <a:gd name="connsiteY3299" fmla="*/ 512426 h 745877"/>
                <a:gd name="connsiteX3300" fmla="*/ 297635 w 743295"/>
                <a:gd name="connsiteY3300" fmla="*/ 513040 h 745877"/>
                <a:gd name="connsiteX3301" fmla="*/ 296415 w 743295"/>
                <a:gd name="connsiteY3301" fmla="*/ 513040 h 745877"/>
                <a:gd name="connsiteX3302" fmla="*/ 296415 w 743295"/>
                <a:gd name="connsiteY3302" fmla="*/ 514268 h 745877"/>
                <a:gd name="connsiteX3303" fmla="*/ 294585 w 743295"/>
                <a:gd name="connsiteY3303" fmla="*/ 514268 h 745877"/>
                <a:gd name="connsiteX3304" fmla="*/ 293365 w 743295"/>
                <a:gd name="connsiteY3304" fmla="*/ 516110 h 745877"/>
                <a:gd name="connsiteX3305" fmla="*/ 294585 w 743295"/>
                <a:gd name="connsiteY3305" fmla="*/ 516110 h 745877"/>
                <a:gd name="connsiteX3306" fmla="*/ 294585 w 743295"/>
                <a:gd name="connsiteY3306" fmla="*/ 516725 h 745877"/>
                <a:gd name="connsiteX3307" fmla="*/ 295195 w 743295"/>
                <a:gd name="connsiteY3307" fmla="*/ 516725 h 745877"/>
                <a:gd name="connsiteX3308" fmla="*/ 295195 w 743295"/>
                <a:gd name="connsiteY3308" fmla="*/ 517339 h 745877"/>
                <a:gd name="connsiteX3309" fmla="*/ 295805 w 743295"/>
                <a:gd name="connsiteY3309" fmla="*/ 517339 h 745877"/>
                <a:gd name="connsiteX3310" fmla="*/ 295805 w 743295"/>
                <a:gd name="connsiteY3310" fmla="*/ 519181 h 745877"/>
                <a:gd name="connsiteX3311" fmla="*/ 294585 w 743295"/>
                <a:gd name="connsiteY3311" fmla="*/ 519181 h 745877"/>
                <a:gd name="connsiteX3312" fmla="*/ 294585 w 743295"/>
                <a:gd name="connsiteY3312" fmla="*/ 520409 h 745877"/>
                <a:gd name="connsiteX3313" fmla="*/ 293365 w 743295"/>
                <a:gd name="connsiteY3313" fmla="*/ 520409 h 745877"/>
                <a:gd name="connsiteX3314" fmla="*/ 293365 w 743295"/>
                <a:gd name="connsiteY3314" fmla="*/ 519795 h 745877"/>
                <a:gd name="connsiteX3315" fmla="*/ 292146 w 743295"/>
                <a:gd name="connsiteY3315" fmla="*/ 519795 h 745877"/>
                <a:gd name="connsiteX3316" fmla="*/ 292146 w 743295"/>
                <a:gd name="connsiteY3316" fmla="*/ 519181 h 745877"/>
                <a:gd name="connsiteX3317" fmla="*/ 291536 w 743295"/>
                <a:gd name="connsiteY3317" fmla="*/ 519181 h 745877"/>
                <a:gd name="connsiteX3318" fmla="*/ 291536 w 743295"/>
                <a:gd name="connsiteY3318" fmla="*/ 518567 h 745877"/>
                <a:gd name="connsiteX3319" fmla="*/ 290926 w 743295"/>
                <a:gd name="connsiteY3319" fmla="*/ 518567 h 745877"/>
                <a:gd name="connsiteX3320" fmla="*/ 290926 w 743295"/>
                <a:gd name="connsiteY3320" fmla="*/ 517339 h 745877"/>
                <a:gd name="connsiteX3321" fmla="*/ 292146 w 743295"/>
                <a:gd name="connsiteY3321" fmla="*/ 517339 h 745877"/>
                <a:gd name="connsiteX3322" fmla="*/ 290926 w 743295"/>
                <a:gd name="connsiteY3322" fmla="*/ 516110 h 745877"/>
                <a:gd name="connsiteX3323" fmla="*/ 290926 w 743295"/>
                <a:gd name="connsiteY3323" fmla="*/ 517339 h 745877"/>
                <a:gd name="connsiteX3324" fmla="*/ 288486 w 743295"/>
                <a:gd name="connsiteY3324" fmla="*/ 517339 h 745877"/>
                <a:gd name="connsiteX3325" fmla="*/ 288486 w 743295"/>
                <a:gd name="connsiteY3325" fmla="*/ 516110 h 745877"/>
                <a:gd name="connsiteX3326" fmla="*/ 289706 w 743295"/>
                <a:gd name="connsiteY3326" fmla="*/ 516110 h 745877"/>
                <a:gd name="connsiteX3327" fmla="*/ 289706 w 743295"/>
                <a:gd name="connsiteY3327" fmla="*/ 515496 h 745877"/>
                <a:gd name="connsiteX3328" fmla="*/ 288486 w 743295"/>
                <a:gd name="connsiteY3328" fmla="*/ 515496 h 745877"/>
                <a:gd name="connsiteX3329" fmla="*/ 288486 w 743295"/>
                <a:gd name="connsiteY3329" fmla="*/ 514882 h 745877"/>
                <a:gd name="connsiteX3330" fmla="*/ 287876 w 743295"/>
                <a:gd name="connsiteY3330" fmla="*/ 514882 h 745877"/>
                <a:gd name="connsiteX3331" fmla="*/ 287876 w 743295"/>
                <a:gd name="connsiteY3331" fmla="*/ 514268 h 745877"/>
                <a:gd name="connsiteX3332" fmla="*/ 287266 w 743295"/>
                <a:gd name="connsiteY3332" fmla="*/ 514268 h 745877"/>
                <a:gd name="connsiteX3333" fmla="*/ 287266 w 743295"/>
                <a:gd name="connsiteY3333" fmla="*/ 514882 h 745877"/>
                <a:gd name="connsiteX3334" fmla="*/ 286046 w 743295"/>
                <a:gd name="connsiteY3334" fmla="*/ 514268 h 745877"/>
                <a:gd name="connsiteX3335" fmla="*/ 286046 w 743295"/>
                <a:gd name="connsiteY3335" fmla="*/ 514882 h 745877"/>
                <a:gd name="connsiteX3336" fmla="*/ 284217 w 743295"/>
                <a:gd name="connsiteY3336" fmla="*/ 514882 h 745877"/>
                <a:gd name="connsiteX3337" fmla="*/ 284217 w 743295"/>
                <a:gd name="connsiteY3337" fmla="*/ 511812 h 745877"/>
                <a:gd name="connsiteX3338" fmla="*/ 283607 w 743295"/>
                <a:gd name="connsiteY3338" fmla="*/ 511812 h 745877"/>
                <a:gd name="connsiteX3339" fmla="*/ 283607 w 743295"/>
                <a:gd name="connsiteY3339" fmla="*/ 511198 h 745877"/>
                <a:gd name="connsiteX3340" fmla="*/ 282997 w 743295"/>
                <a:gd name="connsiteY3340" fmla="*/ 511198 h 745877"/>
                <a:gd name="connsiteX3341" fmla="*/ 282997 w 743295"/>
                <a:gd name="connsiteY3341" fmla="*/ 510584 h 745877"/>
                <a:gd name="connsiteX3342" fmla="*/ 284217 w 743295"/>
                <a:gd name="connsiteY3342" fmla="*/ 510584 h 745877"/>
                <a:gd name="connsiteX3343" fmla="*/ 284217 w 743295"/>
                <a:gd name="connsiteY3343" fmla="*/ 511198 h 745877"/>
                <a:gd name="connsiteX3344" fmla="*/ 284827 w 743295"/>
                <a:gd name="connsiteY3344" fmla="*/ 511198 h 745877"/>
                <a:gd name="connsiteX3345" fmla="*/ 284827 w 743295"/>
                <a:gd name="connsiteY3345" fmla="*/ 510584 h 745877"/>
                <a:gd name="connsiteX3346" fmla="*/ 286046 w 743295"/>
                <a:gd name="connsiteY3346" fmla="*/ 510584 h 745877"/>
                <a:gd name="connsiteX3347" fmla="*/ 286046 w 743295"/>
                <a:gd name="connsiteY3347" fmla="*/ 507514 h 745877"/>
                <a:gd name="connsiteX3348" fmla="*/ 285437 w 743295"/>
                <a:gd name="connsiteY3348" fmla="*/ 507514 h 745877"/>
                <a:gd name="connsiteX3349" fmla="*/ 285437 w 743295"/>
                <a:gd name="connsiteY3349" fmla="*/ 506900 h 745877"/>
                <a:gd name="connsiteX3350" fmla="*/ 286046 w 743295"/>
                <a:gd name="connsiteY3350" fmla="*/ 506900 h 745877"/>
                <a:gd name="connsiteX3351" fmla="*/ 286046 w 743295"/>
                <a:gd name="connsiteY3351" fmla="*/ 505672 h 745877"/>
                <a:gd name="connsiteX3352" fmla="*/ 287266 w 743295"/>
                <a:gd name="connsiteY3352" fmla="*/ 505672 h 745877"/>
                <a:gd name="connsiteX3353" fmla="*/ 287266 w 743295"/>
                <a:gd name="connsiteY3353" fmla="*/ 506900 h 745877"/>
                <a:gd name="connsiteX3354" fmla="*/ 287876 w 743295"/>
                <a:gd name="connsiteY3354" fmla="*/ 506900 h 745877"/>
                <a:gd name="connsiteX3355" fmla="*/ 287876 w 743295"/>
                <a:gd name="connsiteY3355" fmla="*/ 507514 h 745877"/>
                <a:gd name="connsiteX3356" fmla="*/ 289096 w 743295"/>
                <a:gd name="connsiteY3356" fmla="*/ 507514 h 745877"/>
                <a:gd name="connsiteX3357" fmla="*/ 289096 w 743295"/>
                <a:gd name="connsiteY3357" fmla="*/ 506900 h 745877"/>
                <a:gd name="connsiteX3358" fmla="*/ 287876 w 743295"/>
                <a:gd name="connsiteY3358" fmla="*/ 506900 h 745877"/>
                <a:gd name="connsiteX3359" fmla="*/ 287876 w 743295"/>
                <a:gd name="connsiteY3359" fmla="*/ 504443 h 745877"/>
                <a:gd name="connsiteX3360" fmla="*/ 287266 w 743295"/>
                <a:gd name="connsiteY3360" fmla="*/ 504443 h 745877"/>
                <a:gd name="connsiteX3361" fmla="*/ 287266 w 743295"/>
                <a:gd name="connsiteY3361" fmla="*/ 503829 h 745877"/>
                <a:gd name="connsiteX3362" fmla="*/ 281777 w 743295"/>
                <a:gd name="connsiteY3362" fmla="*/ 503829 h 745877"/>
                <a:gd name="connsiteX3363" fmla="*/ 281777 w 743295"/>
                <a:gd name="connsiteY3363" fmla="*/ 504443 h 745877"/>
                <a:gd name="connsiteX3364" fmla="*/ 280557 w 743295"/>
                <a:gd name="connsiteY3364" fmla="*/ 504443 h 745877"/>
                <a:gd name="connsiteX3365" fmla="*/ 280557 w 743295"/>
                <a:gd name="connsiteY3365" fmla="*/ 502601 h 745877"/>
                <a:gd name="connsiteX3366" fmla="*/ 279947 w 743295"/>
                <a:gd name="connsiteY3366" fmla="*/ 502601 h 745877"/>
                <a:gd name="connsiteX3367" fmla="*/ 279947 w 743295"/>
                <a:gd name="connsiteY3367" fmla="*/ 501373 h 745877"/>
                <a:gd name="connsiteX3368" fmla="*/ 276898 w 743295"/>
                <a:gd name="connsiteY3368" fmla="*/ 504443 h 745877"/>
                <a:gd name="connsiteX3369" fmla="*/ 276288 w 743295"/>
                <a:gd name="connsiteY3369" fmla="*/ 504443 h 745877"/>
                <a:gd name="connsiteX3370" fmla="*/ 276288 w 743295"/>
                <a:gd name="connsiteY3370" fmla="*/ 502601 h 745877"/>
                <a:gd name="connsiteX3371" fmla="*/ 274458 w 743295"/>
                <a:gd name="connsiteY3371" fmla="*/ 502601 h 745877"/>
                <a:gd name="connsiteX3372" fmla="*/ 274458 w 743295"/>
                <a:gd name="connsiteY3372" fmla="*/ 500759 h 745877"/>
                <a:gd name="connsiteX3373" fmla="*/ 273848 w 743295"/>
                <a:gd name="connsiteY3373" fmla="*/ 500759 h 745877"/>
                <a:gd name="connsiteX3374" fmla="*/ 273848 w 743295"/>
                <a:gd name="connsiteY3374" fmla="*/ 499531 h 745877"/>
                <a:gd name="connsiteX3375" fmla="*/ 273238 w 743295"/>
                <a:gd name="connsiteY3375" fmla="*/ 499531 h 745877"/>
                <a:gd name="connsiteX3376" fmla="*/ 273238 w 743295"/>
                <a:gd name="connsiteY3376" fmla="*/ 498917 h 745877"/>
                <a:gd name="connsiteX3377" fmla="*/ 269579 w 743295"/>
                <a:gd name="connsiteY3377" fmla="*/ 498917 h 745877"/>
                <a:gd name="connsiteX3378" fmla="*/ 269579 w 743295"/>
                <a:gd name="connsiteY3378" fmla="*/ 497689 h 745877"/>
                <a:gd name="connsiteX3379" fmla="*/ 268969 w 743295"/>
                <a:gd name="connsiteY3379" fmla="*/ 497689 h 745877"/>
                <a:gd name="connsiteX3380" fmla="*/ 268969 w 743295"/>
                <a:gd name="connsiteY3380" fmla="*/ 497075 h 745877"/>
                <a:gd name="connsiteX3381" fmla="*/ 267749 w 743295"/>
                <a:gd name="connsiteY3381" fmla="*/ 497075 h 745877"/>
                <a:gd name="connsiteX3382" fmla="*/ 267749 w 743295"/>
                <a:gd name="connsiteY3382" fmla="*/ 497689 h 745877"/>
                <a:gd name="connsiteX3383" fmla="*/ 268359 w 743295"/>
                <a:gd name="connsiteY3383" fmla="*/ 497689 h 745877"/>
                <a:gd name="connsiteX3384" fmla="*/ 268359 w 743295"/>
                <a:gd name="connsiteY3384" fmla="*/ 498917 h 745877"/>
                <a:gd name="connsiteX3385" fmla="*/ 264700 w 743295"/>
                <a:gd name="connsiteY3385" fmla="*/ 498917 h 745877"/>
                <a:gd name="connsiteX3386" fmla="*/ 264700 w 743295"/>
                <a:gd name="connsiteY3386" fmla="*/ 499531 h 745877"/>
                <a:gd name="connsiteX3387" fmla="*/ 262870 w 743295"/>
                <a:gd name="connsiteY3387" fmla="*/ 499531 h 745877"/>
                <a:gd name="connsiteX3388" fmla="*/ 262870 w 743295"/>
                <a:gd name="connsiteY3388" fmla="*/ 500759 h 745877"/>
                <a:gd name="connsiteX3389" fmla="*/ 261650 w 743295"/>
                <a:gd name="connsiteY3389" fmla="*/ 500759 h 745877"/>
                <a:gd name="connsiteX3390" fmla="*/ 261650 w 743295"/>
                <a:gd name="connsiteY3390" fmla="*/ 500145 h 745877"/>
                <a:gd name="connsiteX3391" fmla="*/ 259820 w 743295"/>
                <a:gd name="connsiteY3391" fmla="*/ 500145 h 745877"/>
                <a:gd name="connsiteX3392" fmla="*/ 259820 w 743295"/>
                <a:gd name="connsiteY3392" fmla="*/ 497689 h 745877"/>
                <a:gd name="connsiteX3393" fmla="*/ 257991 w 743295"/>
                <a:gd name="connsiteY3393" fmla="*/ 497689 h 745877"/>
                <a:gd name="connsiteX3394" fmla="*/ 257991 w 743295"/>
                <a:gd name="connsiteY3394" fmla="*/ 497075 h 745877"/>
                <a:gd name="connsiteX3395" fmla="*/ 257381 w 743295"/>
                <a:gd name="connsiteY3395" fmla="*/ 497075 h 745877"/>
                <a:gd name="connsiteX3396" fmla="*/ 257381 w 743295"/>
                <a:gd name="connsiteY3396" fmla="*/ 496461 h 745877"/>
                <a:gd name="connsiteX3397" fmla="*/ 256771 w 743295"/>
                <a:gd name="connsiteY3397" fmla="*/ 496461 h 745877"/>
                <a:gd name="connsiteX3398" fmla="*/ 256771 w 743295"/>
                <a:gd name="connsiteY3398" fmla="*/ 495847 h 745877"/>
                <a:gd name="connsiteX3399" fmla="*/ 257381 w 743295"/>
                <a:gd name="connsiteY3399" fmla="*/ 495847 h 745877"/>
                <a:gd name="connsiteX3400" fmla="*/ 257381 w 743295"/>
                <a:gd name="connsiteY3400" fmla="*/ 495233 h 745877"/>
                <a:gd name="connsiteX3401" fmla="*/ 256771 w 743295"/>
                <a:gd name="connsiteY3401" fmla="*/ 495233 h 745877"/>
                <a:gd name="connsiteX3402" fmla="*/ 256771 w 743295"/>
                <a:gd name="connsiteY3402" fmla="*/ 494619 h 745877"/>
                <a:gd name="connsiteX3403" fmla="*/ 253111 w 743295"/>
                <a:gd name="connsiteY3403" fmla="*/ 494619 h 745877"/>
                <a:gd name="connsiteX3404" fmla="*/ 253111 w 743295"/>
                <a:gd name="connsiteY3404" fmla="*/ 495233 h 745877"/>
                <a:gd name="connsiteX3405" fmla="*/ 252502 w 743295"/>
                <a:gd name="connsiteY3405" fmla="*/ 495233 h 745877"/>
                <a:gd name="connsiteX3406" fmla="*/ 252502 w 743295"/>
                <a:gd name="connsiteY3406" fmla="*/ 495847 h 745877"/>
                <a:gd name="connsiteX3407" fmla="*/ 250672 w 743295"/>
                <a:gd name="connsiteY3407" fmla="*/ 497075 h 745877"/>
                <a:gd name="connsiteX3408" fmla="*/ 250062 w 743295"/>
                <a:gd name="connsiteY3408" fmla="*/ 497075 h 745877"/>
                <a:gd name="connsiteX3409" fmla="*/ 250672 w 743295"/>
                <a:gd name="connsiteY3409" fmla="*/ 500145 h 745877"/>
                <a:gd name="connsiteX3410" fmla="*/ 251892 w 743295"/>
                <a:gd name="connsiteY3410" fmla="*/ 500145 h 745877"/>
                <a:gd name="connsiteX3411" fmla="*/ 251892 w 743295"/>
                <a:gd name="connsiteY3411" fmla="*/ 500759 h 745877"/>
                <a:gd name="connsiteX3412" fmla="*/ 252502 w 743295"/>
                <a:gd name="connsiteY3412" fmla="*/ 500759 h 745877"/>
                <a:gd name="connsiteX3413" fmla="*/ 252502 w 743295"/>
                <a:gd name="connsiteY3413" fmla="*/ 501373 h 745877"/>
                <a:gd name="connsiteX3414" fmla="*/ 253111 w 743295"/>
                <a:gd name="connsiteY3414" fmla="*/ 501373 h 745877"/>
                <a:gd name="connsiteX3415" fmla="*/ 252502 w 743295"/>
                <a:gd name="connsiteY3415" fmla="*/ 505672 h 745877"/>
                <a:gd name="connsiteX3416" fmla="*/ 253111 w 743295"/>
                <a:gd name="connsiteY3416" fmla="*/ 505672 h 745877"/>
                <a:gd name="connsiteX3417" fmla="*/ 253111 w 743295"/>
                <a:gd name="connsiteY3417" fmla="*/ 506900 h 745877"/>
                <a:gd name="connsiteX3418" fmla="*/ 253721 w 743295"/>
                <a:gd name="connsiteY3418" fmla="*/ 506900 h 745877"/>
                <a:gd name="connsiteX3419" fmla="*/ 253721 w 743295"/>
                <a:gd name="connsiteY3419" fmla="*/ 507514 h 745877"/>
                <a:gd name="connsiteX3420" fmla="*/ 254331 w 743295"/>
                <a:gd name="connsiteY3420" fmla="*/ 507514 h 745877"/>
                <a:gd name="connsiteX3421" fmla="*/ 254331 w 743295"/>
                <a:gd name="connsiteY3421" fmla="*/ 508742 h 745877"/>
                <a:gd name="connsiteX3422" fmla="*/ 254941 w 743295"/>
                <a:gd name="connsiteY3422" fmla="*/ 508742 h 745877"/>
                <a:gd name="connsiteX3423" fmla="*/ 254941 w 743295"/>
                <a:gd name="connsiteY3423" fmla="*/ 510584 h 745877"/>
                <a:gd name="connsiteX3424" fmla="*/ 256161 w 743295"/>
                <a:gd name="connsiteY3424" fmla="*/ 510584 h 745877"/>
                <a:gd name="connsiteX3425" fmla="*/ 256161 w 743295"/>
                <a:gd name="connsiteY3425" fmla="*/ 511198 h 745877"/>
                <a:gd name="connsiteX3426" fmla="*/ 256771 w 743295"/>
                <a:gd name="connsiteY3426" fmla="*/ 511198 h 745877"/>
                <a:gd name="connsiteX3427" fmla="*/ 256771 w 743295"/>
                <a:gd name="connsiteY3427" fmla="*/ 511812 h 745877"/>
                <a:gd name="connsiteX3428" fmla="*/ 257381 w 743295"/>
                <a:gd name="connsiteY3428" fmla="*/ 511812 h 745877"/>
                <a:gd name="connsiteX3429" fmla="*/ 257381 w 743295"/>
                <a:gd name="connsiteY3429" fmla="*/ 513040 h 745877"/>
                <a:gd name="connsiteX3430" fmla="*/ 256771 w 743295"/>
                <a:gd name="connsiteY3430" fmla="*/ 513040 h 745877"/>
                <a:gd name="connsiteX3431" fmla="*/ 256771 w 743295"/>
                <a:gd name="connsiteY3431" fmla="*/ 515496 h 745877"/>
                <a:gd name="connsiteX3432" fmla="*/ 257991 w 743295"/>
                <a:gd name="connsiteY3432" fmla="*/ 515496 h 745877"/>
                <a:gd name="connsiteX3433" fmla="*/ 257991 w 743295"/>
                <a:gd name="connsiteY3433" fmla="*/ 516110 h 745877"/>
                <a:gd name="connsiteX3434" fmla="*/ 258601 w 743295"/>
                <a:gd name="connsiteY3434" fmla="*/ 516110 h 745877"/>
                <a:gd name="connsiteX3435" fmla="*/ 258601 w 743295"/>
                <a:gd name="connsiteY3435" fmla="*/ 516725 h 745877"/>
                <a:gd name="connsiteX3436" fmla="*/ 259820 w 743295"/>
                <a:gd name="connsiteY3436" fmla="*/ 516725 h 745877"/>
                <a:gd name="connsiteX3437" fmla="*/ 259820 w 743295"/>
                <a:gd name="connsiteY3437" fmla="*/ 517339 h 745877"/>
                <a:gd name="connsiteX3438" fmla="*/ 261040 w 743295"/>
                <a:gd name="connsiteY3438" fmla="*/ 519181 h 745877"/>
                <a:gd name="connsiteX3439" fmla="*/ 261650 w 743295"/>
                <a:gd name="connsiteY3439" fmla="*/ 519181 h 745877"/>
                <a:gd name="connsiteX3440" fmla="*/ 261650 w 743295"/>
                <a:gd name="connsiteY3440" fmla="*/ 519795 h 745877"/>
                <a:gd name="connsiteX3441" fmla="*/ 262260 w 743295"/>
                <a:gd name="connsiteY3441" fmla="*/ 519795 h 745877"/>
                <a:gd name="connsiteX3442" fmla="*/ 262260 w 743295"/>
                <a:gd name="connsiteY3442" fmla="*/ 521023 h 745877"/>
                <a:gd name="connsiteX3443" fmla="*/ 262870 w 743295"/>
                <a:gd name="connsiteY3443" fmla="*/ 521023 h 745877"/>
                <a:gd name="connsiteX3444" fmla="*/ 262870 w 743295"/>
                <a:gd name="connsiteY3444" fmla="*/ 522251 h 745877"/>
                <a:gd name="connsiteX3445" fmla="*/ 264090 w 743295"/>
                <a:gd name="connsiteY3445" fmla="*/ 522251 h 745877"/>
                <a:gd name="connsiteX3446" fmla="*/ 264090 w 743295"/>
                <a:gd name="connsiteY3446" fmla="*/ 522865 h 745877"/>
                <a:gd name="connsiteX3447" fmla="*/ 264700 w 743295"/>
                <a:gd name="connsiteY3447" fmla="*/ 522865 h 745877"/>
                <a:gd name="connsiteX3448" fmla="*/ 264700 w 743295"/>
                <a:gd name="connsiteY3448" fmla="*/ 524093 h 745877"/>
                <a:gd name="connsiteX3449" fmla="*/ 265310 w 743295"/>
                <a:gd name="connsiteY3449" fmla="*/ 524093 h 745877"/>
                <a:gd name="connsiteX3450" fmla="*/ 265310 w 743295"/>
                <a:gd name="connsiteY3450" fmla="*/ 524707 h 745877"/>
                <a:gd name="connsiteX3451" fmla="*/ 265920 w 743295"/>
                <a:gd name="connsiteY3451" fmla="*/ 524707 h 745877"/>
                <a:gd name="connsiteX3452" fmla="*/ 265920 w 743295"/>
                <a:gd name="connsiteY3452" fmla="*/ 526549 h 745877"/>
                <a:gd name="connsiteX3453" fmla="*/ 267749 w 743295"/>
                <a:gd name="connsiteY3453" fmla="*/ 526549 h 745877"/>
                <a:gd name="connsiteX3454" fmla="*/ 267749 w 743295"/>
                <a:gd name="connsiteY3454" fmla="*/ 527163 h 745877"/>
                <a:gd name="connsiteX3455" fmla="*/ 268359 w 743295"/>
                <a:gd name="connsiteY3455" fmla="*/ 527163 h 745877"/>
                <a:gd name="connsiteX3456" fmla="*/ 268359 w 743295"/>
                <a:gd name="connsiteY3456" fmla="*/ 527778 h 745877"/>
                <a:gd name="connsiteX3457" fmla="*/ 267749 w 743295"/>
                <a:gd name="connsiteY3457" fmla="*/ 527778 h 745877"/>
                <a:gd name="connsiteX3458" fmla="*/ 267749 w 743295"/>
                <a:gd name="connsiteY3458" fmla="*/ 528392 h 745877"/>
                <a:gd name="connsiteX3459" fmla="*/ 268359 w 743295"/>
                <a:gd name="connsiteY3459" fmla="*/ 528392 h 745877"/>
                <a:gd name="connsiteX3460" fmla="*/ 268359 w 743295"/>
                <a:gd name="connsiteY3460" fmla="*/ 529006 h 745877"/>
                <a:gd name="connsiteX3461" fmla="*/ 269579 w 743295"/>
                <a:gd name="connsiteY3461" fmla="*/ 529006 h 745877"/>
                <a:gd name="connsiteX3462" fmla="*/ 269579 w 743295"/>
                <a:gd name="connsiteY3462" fmla="*/ 530234 h 745877"/>
                <a:gd name="connsiteX3463" fmla="*/ 270189 w 743295"/>
                <a:gd name="connsiteY3463" fmla="*/ 530234 h 745877"/>
                <a:gd name="connsiteX3464" fmla="*/ 270189 w 743295"/>
                <a:gd name="connsiteY3464" fmla="*/ 530848 h 745877"/>
                <a:gd name="connsiteX3465" fmla="*/ 271409 w 743295"/>
                <a:gd name="connsiteY3465" fmla="*/ 530848 h 745877"/>
                <a:gd name="connsiteX3466" fmla="*/ 271409 w 743295"/>
                <a:gd name="connsiteY3466" fmla="*/ 531462 h 745877"/>
                <a:gd name="connsiteX3467" fmla="*/ 272019 w 743295"/>
                <a:gd name="connsiteY3467" fmla="*/ 531462 h 745877"/>
                <a:gd name="connsiteX3468" fmla="*/ 272019 w 743295"/>
                <a:gd name="connsiteY3468" fmla="*/ 533918 h 745877"/>
                <a:gd name="connsiteX3469" fmla="*/ 273238 w 743295"/>
                <a:gd name="connsiteY3469" fmla="*/ 533918 h 745877"/>
                <a:gd name="connsiteX3470" fmla="*/ 274458 w 743295"/>
                <a:gd name="connsiteY3470" fmla="*/ 542515 h 745877"/>
                <a:gd name="connsiteX3471" fmla="*/ 274458 w 743295"/>
                <a:gd name="connsiteY3471" fmla="*/ 543129 h 745877"/>
                <a:gd name="connsiteX3472" fmla="*/ 276898 w 743295"/>
                <a:gd name="connsiteY3472" fmla="*/ 543129 h 745877"/>
                <a:gd name="connsiteX3473" fmla="*/ 276898 w 743295"/>
                <a:gd name="connsiteY3473" fmla="*/ 542515 h 745877"/>
                <a:gd name="connsiteX3474" fmla="*/ 276288 w 743295"/>
                <a:gd name="connsiteY3474" fmla="*/ 542515 h 745877"/>
                <a:gd name="connsiteX3475" fmla="*/ 276288 w 743295"/>
                <a:gd name="connsiteY3475" fmla="*/ 541901 h 745877"/>
                <a:gd name="connsiteX3476" fmla="*/ 279337 w 743295"/>
                <a:gd name="connsiteY3476" fmla="*/ 541901 h 745877"/>
                <a:gd name="connsiteX3477" fmla="*/ 279337 w 743295"/>
                <a:gd name="connsiteY3477" fmla="*/ 543743 h 745877"/>
                <a:gd name="connsiteX3478" fmla="*/ 279947 w 743295"/>
                <a:gd name="connsiteY3478" fmla="*/ 543743 h 745877"/>
                <a:gd name="connsiteX3479" fmla="*/ 279947 w 743295"/>
                <a:gd name="connsiteY3479" fmla="*/ 544357 h 745877"/>
                <a:gd name="connsiteX3480" fmla="*/ 281777 w 743295"/>
                <a:gd name="connsiteY3480" fmla="*/ 544357 h 745877"/>
                <a:gd name="connsiteX3481" fmla="*/ 281777 w 743295"/>
                <a:gd name="connsiteY3481" fmla="*/ 546813 h 745877"/>
                <a:gd name="connsiteX3482" fmla="*/ 280557 w 743295"/>
                <a:gd name="connsiteY3482" fmla="*/ 546199 h 745877"/>
                <a:gd name="connsiteX3483" fmla="*/ 280557 w 743295"/>
                <a:gd name="connsiteY3483" fmla="*/ 546813 h 745877"/>
                <a:gd name="connsiteX3484" fmla="*/ 281167 w 743295"/>
                <a:gd name="connsiteY3484" fmla="*/ 546813 h 745877"/>
                <a:gd name="connsiteX3485" fmla="*/ 281167 w 743295"/>
                <a:gd name="connsiteY3485" fmla="*/ 547427 h 745877"/>
                <a:gd name="connsiteX3486" fmla="*/ 281777 w 743295"/>
                <a:gd name="connsiteY3486" fmla="*/ 547427 h 745877"/>
                <a:gd name="connsiteX3487" fmla="*/ 281777 w 743295"/>
                <a:gd name="connsiteY3487" fmla="*/ 548041 h 745877"/>
                <a:gd name="connsiteX3488" fmla="*/ 282997 w 743295"/>
                <a:gd name="connsiteY3488" fmla="*/ 548041 h 745877"/>
                <a:gd name="connsiteX3489" fmla="*/ 282997 w 743295"/>
                <a:gd name="connsiteY3489" fmla="*/ 548655 h 745877"/>
                <a:gd name="connsiteX3490" fmla="*/ 283607 w 743295"/>
                <a:gd name="connsiteY3490" fmla="*/ 548655 h 745877"/>
                <a:gd name="connsiteX3491" fmla="*/ 283607 w 743295"/>
                <a:gd name="connsiteY3491" fmla="*/ 549883 h 745877"/>
                <a:gd name="connsiteX3492" fmla="*/ 284217 w 743295"/>
                <a:gd name="connsiteY3492" fmla="*/ 549883 h 745877"/>
                <a:gd name="connsiteX3493" fmla="*/ 284217 w 743295"/>
                <a:gd name="connsiteY3493" fmla="*/ 550498 h 745877"/>
                <a:gd name="connsiteX3494" fmla="*/ 284827 w 743295"/>
                <a:gd name="connsiteY3494" fmla="*/ 550498 h 745877"/>
                <a:gd name="connsiteX3495" fmla="*/ 284827 w 743295"/>
                <a:gd name="connsiteY3495" fmla="*/ 551112 h 745877"/>
                <a:gd name="connsiteX3496" fmla="*/ 284217 w 743295"/>
                <a:gd name="connsiteY3496" fmla="*/ 551112 h 745877"/>
                <a:gd name="connsiteX3497" fmla="*/ 284217 w 743295"/>
                <a:gd name="connsiteY3497" fmla="*/ 551726 h 745877"/>
                <a:gd name="connsiteX3498" fmla="*/ 284827 w 743295"/>
                <a:gd name="connsiteY3498" fmla="*/ 551726 h 745877"/>
                <a:gd name="connsiteX3499" fmla="*/ 285437 w 743295"/>
                <a:gd name="connsiteY3499" fmla="*/ 554796 h 745877"/>
                <a:gd name="connsiteX3500" fmla="*/ 284827 w 743295"/>
                <a:gd name="connsiteY3500" fmla="*/ 554796 h 745877"/>
                <a:gd name="connsiteX3501" fmla="*/ 286046 w 743295"/>
                <a:gd name="connsiteY3501" fmla="*/ 557252 h 745877"/>
                <a:gd name="connsiteX3502" fmla="*/ 286046 w 743295"/>
                <a:gd name="connsiteY3502" fmla="*/ 557866 h 745877"/>
                <a:gd name="connsiteX3503" fmla="*/ 287266 w 743295"/>
                <a:gd name="connsiteY3503" fmla="*/ 557866 h 745877"/>
                <a:gd name="connsiteX3504" fmla="*/ 287266 w 743295"/>
                <a:gd name="connsiteY3504" fmla="*/ 558480 h 745877"/>
                <a:gd name="connsiteX3505" fmla="*/ 287876 w 743295"/>
                <a:gd name="connsiteY3505" fmla="*/ 558480 h 745877"/>
                <a:gd name="connsiteX3506" fmla="*/ 287876 w 743295"/>
                <a:gd name="connsiteY3506" fmla="*/ 559094 h 745877"/>
                <a:gd name="connsiteX3507" fmla="*/ 287266 w 743295"/>
                <a:gd name="connsiteY3507" fmla="*/ 559094 h 745877"/>
                <a:gd name="connsiteX3508" fmla="*/ 287876 w 743295"/>
                <a:gd name="connsiteY3508" fmla="*/ 561550 h 745877"/>
                <a:gd name="connsiteX3509" fmla="*/ 288486 w 743295"/>
                <a:gd name="connsiteY3509" fmla="*/ 561550 h 745877"/>
                <a:gd name="connsiteX3510" fmla="*/ 288486 w 743295"/>
                <a:gd name="connsiteY3510" fmla="*/ 562165 h 745877"/>
                <a:gd name="connsiteX3511" fmla="*/ 289096 w 743295"/>
                <a:gd name="connsiteY3511" fmla="*/ 562165 h 745877"/>
                <a:gd name="connsiteX3512" fmla="*/ 289096 w 743295"/>
                <a:gd name="connsiteY3512" fmla="*/ 562779 h 745877"/>
                <a:gd name="connsiteX3513" fmla="*/ 289706 w 743295"/>
                <a:gd name="connsiteY3513" fmla="*/ 562779 h 745877"/>
                <a:gd name="connsiteX3514" fmla="*/ 289706 w 743295"/>
                <a:gd name="connsiteY3514" fmla="*/ 564007 h 745877"/>
                <a:gd name="connsiteX3515" fmla="*/ 290926 w 743295"/>
                <a:gd name="connsiteY3515" fmla="*/ 564007 h 745877"/>
                <a:gd name="connsiteX3516" fmla="*/ 290926 w 743295"/>
                <a:gd name="connsiteY3516" fmla="*/ 565849 h 745877"/>
                <a:gd name="connsiteX3517" fmla="*/ 291536 w 743295"/>
                <a:gd name="connsiteY3517" fmla="*/ 565849 h 745877"/>
                <a:gd name="connsiteX3518" fmla="*/ 291536 w 743295"/>
                <a:gd name="connsiteY3518" fmla="*/ 567077 h 745877"/>
                <a:gd name="connsiteX3519" fmla="*/ 292146 w 743295"/>
                <a:gd name="connsiteY3519" fmla="*/ 567077 h 745877"/>
                <a:gd name="connsiteX3520" fmla="*/ 291536 w 743295"/>
                <a:gd name="connsiteY3520" fmla="*/ 567691 h 745877"/>
                <a:gd name="connsiteX3521" fmla="*/ 292146 w 743295"/>
                <a:gd name="connsiteY3521" fmla="*/ 567691 h 745877"/>
                <a:gd name="connsiteX3522" fmla="*/ 292146 w 743295"/>
                <a:gd name="connsiteY3522" fmla="*/ 569533 h 745877"/>
                <a:gd name="connsiteX3523" fmla="*/ 292755 w 743295"/>
                <a:gd name="connsiteY3523" fmla="*/ 569533 h 745877"/>
                <a:gd name="connsiteX3524" fmla="*/ 292755 w 743295"/>
                <a:gd name="connsiteY3524" fmla="*/ 570147 h 745877"/>
                <a:gd name="connsiteX3525" fmla="*/ 294585 w 743295"/>
                <a:gd name="connsiteY3525" fmla="*/ 570147 h 745877"/>
                <a:gd name="connsiteX3526" fmla="*/ 294585 w 743295"/>
                <a:gd name="connsiteY3526" fmla="*/ 570761 h 745877"/>
                <a:gd name="connsiteX3527" fmla="*/ 295195 w 743295"/>
                <a:gd name="connsiteY3527" fmla="*/ 570761 h 745877"/>
                <a:gd name="connsiteX3528" fmla="*/ 295195 w 743295"/>
                <a:gd name="connsiteY3528" fmla="*/ 571375 h 745877"/>
                <a:gd name="connsiteX3529" fmla="*/ 296415 w 743295"/>
                <a:gd name="connsiteY3529" fmla="*/ 571989 h 745877"/>
                <a:gd name="connsiteX3530" fmla="*/ 295805 w 743295"/>
                <a:gd name="connsiteY3530" fmla="*/ 571989 h 745877"/>
                <a:gd name="connsiteX3531" fmla="*/ 295805 w 743295"/>
                <a:gd name="connsiteY3531" fmla="*/ 573218 h 745877"/>
                <a:gd name="connsiteX3532" fmla="*/ 296415 w 743295"/>
                <a:gd name="connsiteY3532" fmla="*/ 573218 h 745877"/>
                <a:gd name="connsiteX3533" fmla="*/ 296415 w 743295"/>
                <a:gd name="connsiteY3533" fmla="*/ 575060 h 745877"/>
                <a:gd name="connsiteX3534" fmla="*/ 298854 w 743295"/>
                <a:gd name="connsiteY3534" fmla="*/ 576902 h 745877"/>
                <a:gd name="connsiteX3535" fmla="*/ 297635 w 743295"/>
                <a:gd name="connsiteY3535" fmla="*/ 576902 h 745877"/>
                <a:gd name="connsiteX3536" fmla="*/ 297635 w 743295"/>
                <a:gd name="connsiteY3536" fmla="*/ 577516 h 745877"/>
                <a:gd name="connsiteX3537" fmla="*/ 297025 w 743295"/>
                <a:gd name="connsiteY3537" fmla="*/ 577516 h 745877"/>
                <a:gd name="connsiteX3538" fmla="*/ 297025 w 743295"/>
                <a:gd name="connsiteY3538" fmla="*/ 579358 h 745877"/>
                <a:gd name="connsiteX3539" fmla="*/ 297635 w 743295"/>
                <a:gd name="connsiteY3539" fmla="*/ 579358 h 745877"/>
                <a:gd name="connsiteX3540" fmla="*/ 297635 w 743295"/>
                <a:gd name="connsiteY3540" fmla="*/ 581200 h 745877"/>
                <a:gd name="connsiteX3541" fmla="*/ 296415 w 743295"/>
                <a:gd name="connsiteY3541" fmla="*/ 581200 h 745877"/>
                <a:gd name="connsiteX3542" fmla="*/ 296415 w 743295"/>
                <a:gd name="connsiteY3542" fmla="*/ 579972 h 745877"/>
                <a:gd name="connsiteX3543" fmla="*/ 295805 w 743295"/>
                <a:gd name="connsiteY3543" fmla="*/ 579972 h 745877"/>
                <a:gd name="connsiteX3544" fmla="*/ 295805 w 743295"/>
                <a:gd name="connsiteY3544" fmla="*/ 579358 h 745877"/>
                <a:gd name="connsiteX3545" fmla="*/ 294585 w 743295"/>
                <a:gd name="connsiteY3545" fmla="*/ 581814 h 745877"/>
                <a:gd name="connsiteX3546" fmla="*/ 293365 w 743295"/>
                <a:gd name="connsiteY3546" fmla="*/ 581814 h 745877"/>
                <a:gd name="connsiteX3547" fmla="*/ 293365 w 743295"/>
                <a:gd name="connsiteY3547" fmla="*/ 581200 h 745877"/>
                <a:gd name="connsiteX3548" fmla="*/ 292755 w 743295"/>
                <a:gd name="connsiteY3548" fmla="*/ 581200 h 745877"/>
                <a:gd name="connsiteX3549" fmla="*/ 292755 w 743295"/>
                <a:gd name="connsiteY3549" fmla="*/ 583656 h 745877"/>
                <a:gd name="connsiteX3550" fmla="*/ 293365 w 743295"/>
                <a:gd name="connsiteY3550" fmla="*/ 583656 h 745877"/>
                <a:gd name="connsiteX3551" fmla="*/ 293365 w 743295"/>
                <a:gd name="connsiteY3551" fmla="*/ 586113 h 745877"/>
                <a:gd name="connsiteX3552" fmla="*/ 294585 w 743295"/>
                <a:gd name="connsiteY3552" fmla="*/ 586113 h 745877"/>
                <a:gd name="connsiteX3553" fmla="*/ 293365 w 743295"/>
                <a:gd name="connsiteY3553" fmla="*/ 589797 h 745877"/>
                <a:gd name="connsiteX3554" fmla="*/ 294585 w 743295"/>
                <a:gd name="connsiteY3554" fmla="*/ 589797 h 745877"/>
                <a:gd name="connsiteX3555" fmla="*/ 294585 w 743295"/>
                <a:gd name="connsiteY3555" fmla="*/ 591639 h 745877"/>
                <a:gd name="connsiteX3556" fmla="*/ 295195 w 743295"/>
                <a:gd name="connsiteY3556" fmla="*/ 591639 h 745877"/>
                <a:gd name="connsiteX3557" fmla="*/ 295195 w 743295"/>
                <a:gd name="connsiteY3557" fmla="*/ 592867 h 745877"/>
                <a:gd name="connsiteX3558" fmla="*/ 295805 w 743295"/>
                <a:gd name="connsiteY3558" fmla="*/ 592867 h 745877"/>
                <a:gd name="connsiteX3559" fmla="*/ 295805 w 743295"/>
                <a:gd name="connsiteY3559" fmla="*/ 593481 h 745877"/>
                <a:gd name="connsiteX3560" fmla="*/ 296415 w 743295"/>
                <a:gd name="connsiteY3560" fmla="*/ 593481 h 745877"/>
                <a:gd name="connsiteX3561" fmla="*/ 296415 w 743295"/>
                <a:gd name="connsiteY3561" fmla="*/ 594095 h 745877"/>
                <a:gd name="connsiteX3562" fmla="*/ 297635 w 743295"/>
                <a:gd name="connsiteY3562" fmla="*/ 594095 h 745877"/>
                <a:gd name="connsiteX3563" fmla="*/ 297025 w 743295"/>
                <a:gd name="connsiteY3563" fmla="*/ 594709 h 745877"/>
                <a:gd name="connsiteX3564" fmla="*/ 297635 w 743295"/>
                <a:gd name="connsiteY3564" fmla="*/ 594709 h 745877"/>
                <a:gd name="connsiteX3565" fmla="*/ 297635 w 743295"/>
                <a:gd name="connsiteY3565" fmla="*/ 595323 h 745877"/>
                <a:gd name="connsiteX3566" fmla="*/ 298854 w 743295"/>
                <a:gd name="connsiteY3566" fmla="*/ 595323 h 745877"/>
                <a:gd name="connsiteX3567" fmla="*/ 298854 w 743295"/>
                <a:gd name="connsiteY3567" fmla="*/ 596552 h 745877"/>
                <a:gd name="connsiteX3568" fmla="*/ 299464 w 743295"/>
                <a:gd name="connsiteY3568" fmla="*/ 596552 h 745877"/>
                <a:gd name="connsiteX3569" fmla="*/ 299464 w 743295"/>
                <a:gd name="connsiteY3569" fmla="*/ 597166 h 745877"/>
                <a:gd name="connsiteX3570" fmla="*/ 300684 w 743295"/>
                <a:gd name="connsiteY3570" fmla="*/ 597166 h 745877"/>
                <a:gd name="connsiteX3571" fmla="*/ 300684 w 743295"/>
                <a:gd name="connsiteY3571" fmla="*/ 597780 h 745877"/>
                <a:gd name="connsiteX3572" fmla="*/ 304954 w 743295"/>
                <a:gd name="connsiteY3572" fmla="*/ 598394 h 745877"/>
                <a:gd name="connsiteX3573" fmla="*/ 304954 w 743295"/>
                <a:gd name="connsiteY3573" fmla="*/ 599622 h 745877"/>
                <a:gd name="connsiteX3574" fmla="*/ 306783 w 743295"/>
                <a:gd name="connsiteY3574" fmla="*/ 599622 h 745877"/>
                <a:gd name="connsiteX3575" fmla="*/ 306783 w 743295"/>
                <a:gd name="connsiteY3575" fmla="*/ 601464 h 745877"/>
                <a:gd name="connsiteX3576" fmla="*/ 305563 w 743295"/>
                <a:gd name="connsiteY3576" fmla="*/ 601464 h 745877"/>
                <a:gd name="connsiteX3577" fmla="*/ 305563 w 743295"/>
                <a:gd name="connsiteY3577" fmla="*/ 602078 h 745877"/>
                <a:gd name="connsiteX3578" fmla="*/ 306783 w 743295"/>
                <a:gd name="connsiteY3578" fmla="*/ 602078 h 745877"/>
                <a:gd name="connsiteX3579" fmla="*/ 306783 w 743295"/>
                <a:gd name="connsiteY3579" fmla="*/ 603306 h 745877"/>
                <a:gd name="connsiteX3580" fmla="*/ 305563 w 743295"/>
                <a:gd name="connsiteY3580" fmla="*/ 603306 h 745877"/>
                <a:gd name="connsiteX3581" fmla="*/ 305563 w 743295"/>
                <a:gd name="connsiteY3581" fmla="*/ 605148 h 745877"/>
                <a:gd name="connsiteX3582" fmla="*/ 306783 w 743295"/>
                <a:gd name="connsiteY3582" fmla="*/ 605148 h 745877"/>
                <a:gd name="connsiteX3583" fmla="*/ 306783 w 743295"/>
                <a:gd name="connsiteY3583" fmla="*/ 605762 h 745877"/>
                <a:gd name="connsiteX3584" fmla="*/ 308613 w 743295"/>
                <a:gd name="connsiteY3584" fmla="*/ 605762 h 745877"/>
                <a:gd name="connsiteX3585" fmla="*/ 308613 w 743295"/>
                <a:gd name="connsiteY3585" fmla="*/ 606376 h 745877"/>
                <a:gd name="connsiteX3586" fmla="*/ 309223 w 743295"/>
                <a:gd name="connsiteY3586" fmla="*/ 606376 h 745877"/>
                <a:gd name="connsiteX3587" fmla="*/ 309223 w 743295"/>
                <a:gd name="connsiteY3587" fmla="*/ 608219 h 745877"/>
                <a:gd name="connsiteX3588" fmla="*/ 312272 w 743295"/>
                <a:gd name="connsiteY3588" fmla="*/ 608219 h 745877"/>
                <a:gd name="connsiteX3589" fmla="*/ 312272 w 743295"/>
                <a:gd name="connsiteY3589" fmla="*/ 608833 h 745877"/>
                <a:gd name="connsiteX3590" fmla="*/ 312882 w 743295"/>
                <a:gd name="connsiteY3590" fmla="*/ 608833 h 745877"/>
                <a:gd name="connsiteX3591" fmla="*/ 312882 w 743295"/>
                <a:gd name="connsiteY3591" fmla="*/ 610061 h 745877"/>
                <a:gd name="connsiteX3592" fmla="*/ 310443 w 743295"/>
                <a:gd name="connsiteY3592" fmla="*/ 610061 h 745877"/>
                <a:gd name="connsiteX3593" fmla="*/ 310443 w 743295"/>
                <a:gd name="connsiteY3593" fmla="*/ 610675 h 745877"/>
                <a:gd name="connsiteX3594" fmla="*/ 309223 w 743295"/>
                <a:gd name="connsiteY3594" fmla="*/ 610675 h 745877"/>
                <a:gd name="connsiteX3595" fmla="*/ 309223 w 743295"/>
                <a:gd name="connsiteY3595" fmla="*/ 610061 h 745877"/>
                <a:gd name="connsiteX3596" fmla="*/ 308003 w 743295"/>
                <a:gd name="connsiteY3596" fmla="*/ 610675 h 745877"/>
                <a:gd name="connsiteX3597" fmla="*/ 306783 w 743295"/>
                <a:gd name="connsiteY3597" fmla="*/ 612517 h 745877"/>
                <a:gd name="connsiteX3598" fmla="*/ 306783 w 743295"/>
                <a:gd name="connsiteY3598" fmla="*/ 611289 h 745877"/>
                <a:gd name="connsiteX3599" fmla="*/ 304954 w 743295"/>
                <a:gd name="connsiteY3599" fmla="*/ 611289 h 745877"/>
                <a:gd name="connsiteX3600" fmla="*/ 304954 w 743295"/>
                <a:gd name="connsiteY3600" fmla="*/ 610675 h 745877"/>
                <a:gd name="connsiteX3601" fmla="*/ 304344 w 743295"/>
                <a:gd name="connsiteY3601" fmla="*/ 610675 h 745877"/>
                <a:gd name="connsiteX3602" fmla="*/ 304344 w 743295"/>
                <a:gd name="connsiteY3602" fmla="*/ 611289 h 745877"/>
                <a:gd name="connsiteX3603" fmla="*/ 303124 w 743295"/>
                <a:gd name="connsiteY3603" fmla="*/ 611289 h 745877"/>
                <a:gd name="connsiteX3604" fmla="*/ 303124 w 743295"/>
                <a:gd name="connsiteY3604" fmla="*/ 610675 h 745877"/>
                <a:gd name="connsiteX3605" fmla="*/ 302514 w 743295"/>
                <a:gd name="connsiteY3605" fmla="*/ 610675 h 745877"/>
                <a:gd name="connsiteX3606" fmla="*/ 302514 w 743295"/>
                <a:gd name="connsiteY3606" fmla="*/ 609447 h 745877"/>
                <a:gd name="connsiteX3607" fmla="*/ 300684 w 743295"/>
                <a:gd name="connsiteY3607" fmla="*/ 609447 h 745877"/>
                <a:gd name="connsiteX3608" fmla="*/ 299464 w 743295"/>
                <a:gd name="connsiteY3608" fmla="*/ 605148 h 745877"/>
                <a:gd name="connsiteX3609" fmla="*/ 299464 w 743295"/>
                <a:gd name="connsiteY3609" fmla="*/ 604534 h 745877"/>
                <a:gd name="connsiteX3610" fmla="*/ 297635 w 743295"/>
                <a:gd name="connsiteY3610" fmla="*/ 604534 h 745877"/>
                <a:gd name="connsiteX3611" fmla="*/ 297635 w 743295"/>
                <a:gd name="connsiteY3611" fmla="*/ 603306 h 745877"/>
                <a:gd name="connsiteX3612" fmla="*/ 292755 w 743295"/>
                <a:gd name="connsiteY3612" fmla="*/ 604534 h 745877"/>
                <a:gd name="connsiteX3613" fmla="*/ 292755 w 743295"/>
                <a:gd name="connsiteY3613" fmla="*/ 605148 h 745877"/>
                <a:gd name="connsiteX3614" fmla="*/ 291536 w 743295"/>
                <a:gd name="connsiteY3614" fmla="*/ 605148 h 745877"/>
                <a:gd name="connsiteX3615" fmla="*/ 291536 w 743295"/>
                <a:gd name="connsiteY3615" fmla="*/ 604534 h 745877"/>
                <a:gd name="connsiteX3616" fmla="*/ 290926 w 743295"/>
                <a:gd name="connsiteY3616" fmla="*/ 604534 h 745877"/>
                <a:gd name="connsiteX3617" fmla="*/ 290926 w 743295"/>
                <a:gd name="connsiteY3617" fmla="*/ 602692 h 745877"/>
                <a:gd name="connsiteX3618" fmla="*/ 289706 w 743295"/>
                <a:gd name="connsiteY3618" fmla="*/ 602692 h 745877"/>
                <a:gd name="connsiteX3619" fmla="*/ 289706 w 743295"/>
                <a:gd name="connsiteY3619" fmla="*/ 602078 h 745877"/>
                <a:gd name="connsiteX3620" fmla="*/ 289096 w 743295"/>
                <a:gd name="connsiteY3620" fmla="*/ 602078 h 745877"/>
                <a:gd name="connsiteX3621" fmla="*/ 289096 w 743295"/>
                <a:gd name="connsiteY3621" fmla="*/ 601464 h 745877"/>
                <a:gd name="connsiteX3622" fmla="*/ 287876 w 743295"/>
                <a:gd name="connsiteY3622" fmla="*/ 601464 h 745877"/>
                <a:gd name="connsiteX3623" fmla="*/ 287876 w 743295"/>
                <a:gd name="connsiteY3623" fmla="*/ 600850 h 745877"/>
                <a:gd name="connsiteX3624" fmla="*/ 288486 w 743295"/>
                <a:gd name="connsiteY3624" fmla="*/ 600850 h 745877"/>
                <a:gd name="connsiteX3625" fmla="*/ 288486 w 743295"/>
                <a:gd name="connsiteY3625" fmla="*/ 599008 h 745877"/>
                <a:gd name="connsiteX3626" fmla="*/ 286046 w 743295"/>
                <a:gd name="connsiteY3626" fmla="*/ 598394 h 745877"/>
                <a:gd name="connsiteX3627" fmla="*/ 286046 w 743295"/>
                <a:gd name="connsiteY3627" fmla="*/ 597780 h 745877"/>
                <a:gd name="connsiteX3628" fmla="*/ 284827 w 743295"/>
                <a:gd name="connsiteY3628" fmla="*/ 597780 h 745877"/>
                <a:gd name="connsiteX3629" fmla="*/ 284827 w 743295"/>
                <a:gd name="connsiteY3629" fmla="*/ 597166 h 745877"/>
                <a:gd name="connsiteX3630" fmla="*/ 282997 w 743295"/>
                <a:gd name="connsiteY3630" fmla="*/ 597166 h 745877"/>
                <a:gd name="connsiteX3631" fmla="*/ 282997 w 743295"/>
                <a:gd name="connsiteY3631" fmla="*/ 596552 h 745877"/>
                <a:gd name="connsiteX3632" fmla="*/ 281777 w 743295"/>
                <a:gd name="connsiteY3632" fmla="*/ 596552 h 745877"/>
                <a:gd name="connsiteX3633" fmla="*/ 281777 w 743295"/>
                <a:gd name="connsiteY3633" fmla="*/ 595323 h 745877"/>
                <a:gd name="connsiteX3634" fmla="*/ 281167 w 743295"/>
                <a:gd name="connsiteY3634" fmla="*/ 595323 h 745877"/>
                <a:gd name="connsiteX3635" fmla="*/ 281167 w 743295"/>
                <a:gd name="connsiteY3635" fmla="*/ 594709 h 745877"/>
                <a:gd name="connsiteX3636" fmla="*/ 281777 w 743295"/>
                <a:gd name="connsiteY3636" fmla="*/ 594709 h 745877"/>
                <a:gd name="connsiteX3637" fmla="*/ 281777 w 743295"/>
                <a:gd name="connsiteY3637" fmla="*/ 592867 h 745877"/>
                <a:gd name="connsiteX3638" fmla="*/ 281167 w 743295"/>
                <a:gd name="connsiteY3638" fmla="*/ 592867 h 745877"/>
                <a:gd name="connsiteX3639" fmla="*/ 281167 w 743295"/>
                <a:gd name="connsiteY3639" fmla="*/ 591639 h 745877"/>
                <a:gd name="connsiteX3640" fmla="*/ 280557 w 743295"/>
                <a:gd name="connsiteY3640" fmla="*/ 591639 h 745877"/>
                <a:gd name="connsiteX3641" fmla="*/ 280557 w 743295"/>
                <a:gd name="connsiteY3641" fmla="*/ 591025 h 745877"/>
                <a:gd name="connsiteX3642" fmla="*/ 279947 w 743295"/>
                <a:gd name="connsiteY3642" fmla="*/ 591025 h 745877"/>
                <a:gd name="connsiteX3643" fmla="*/ 279947 w 743295"/>
                <a:gd name="connsiteY3643" fmla="*/ 590411 h 745877"/>
                <a:gd name="connsiteX3644" fmla="*/ 278118 w 743295"/>
                <a:gd name="connsiteY3644" fmla="*/ 590411 h 745877"/>
                <a:gd name="connsiteX3645" fmla="*/ 278118 w 743295"/>
                <a:gd name="connsiteY3645" fmla="*/ 589797 h 745877"/>
                <a:gd name="connsiteX3646" fmla="*/ 277508 w 743295"/>
                <a:gd name="connsiteY3646" fmla="*/ 589797 h 745877"/>
                <a:gd name="connsiteX3647" fmla="*/ 277508 w 743295"/>
                <a:gd name="connsiteY3647" fmla="*/ 589183 h 745877"/>
                <a:gd name="connsiteX3648" fmla="*/ 276898 w 743295"/>
                <a:gd name="connsiteY3648" fmla="*/ 589797 h 745877"/>
                <a:gd name="connsiteX3649" fmla="*/ 276898 w 743295"/>
                <a:gd name="connsiteY3649" fmla="*/ 589183 h 745877"/>
                <a:gd name="connsiteX3650" fmla="*/ 276288 w 743295"/>
                <a:gd name="connsiteY3650" fmla="*/ 589183 h 745877"/>
                <a:gd name="connsiteX3651" fmla="*/ 276288 w 743295"/>
                <a:gd name="connsiteY3651" fmla="*/ 590411 h 745877"/>
                <a:gd name="connsiteX3652" fmla="*/ 276898 w 743295"/>
                <a:gd name="connsiteY3652" fmla="*/ 590411 h 745877"/>
                <a:gd name="connsiteX3653" fmla="*/ 276898 w 743295"/>
                <a:gd name="connsiteY3653" fmla="*/ 591639 h 745877"/>
                <a:gd name="connsiteX3654" fmla="*/ 275678 w 743295"/>
                <a:gd name="connsiteY3654" fmla="*/ 591639 h 745877"/>
                <a:gd name="connsiteX3655" fmla="*/ 275678 w 743295"/>
                <a:gd name="connsiteY3655" fmla="*/ 591025 h 745877"/>
                <a:gd name="connsiteX3656" fmla="*/ 274458 w 743295"/>
                <a:gd name="connsiteY3656" fmla="*/ 591025 h 745877"/>
                <a:gd name="connsiteX3657" fmla="*/ 274458 w 743295"/>
                <a:gd name="connsiteY3657" fmla="*/ 590411 h 745877"/>
                <a:gd name="connsiteX3658" fmla="*/ 273848 w 743295"/>
                <a:gd name="connsiteY3658" fmla="*/ 590411 h 745877"/>
                <a:gd name="connsiteX3659" fmla="*/ 274458 w 743295"/>
                <a:gd name="connsiteY3659" fmla="*/ 587955 h 745877"/>
                <a:gd name="connsiteX3660" fmla="*/ 275678 w 743295"/>
                <a:gd name="connsiteY3660" fmla="*/ 587955 h 745877"/>
                <a:gd name="connsiteX3661" fmla="*/ 274458 w 743295"/>
                <a:gd name="connsiteY3661" fmla="*/ 585499 h 745877"/>
                <a:gd name="connsiteX3662" fmla="*/ 273848 w 743295"/>
                <a:gd name="connsiteY3662" fmla="*/ 585499 h 745877"/>
                <a:gd name="connsiteX3663" fmla="*/ 273848 w 743295"/>
                <a:gd name="connsiteY3663" fmla="*/ 583656 h 745877"/>
                <a:gd name="connsiteX3664" fmla="*/ 273238 w 743295"/>
                <a:gd name="connsiteY3664" fmla="*/ 583656 h 745877"/>
                <a:gd name="connsiteX3665" fmla="*/ 273238 w 743295"/>
                <a:gd name="connsiteY3665" fmla="*/ 583042 h 745877"/>
                <a:gd name="connsiteX3666" fmla="*/ 272628 w 743295"/>
                <a:gd name="connsiteY3666" fmla="*/ 583042 h 745877"/>
                <a:gd name="connsiteX3667" fmla="*/ 272628 w 743295"/>
                <a:gd name="connsiteY3667" fmla="*/ 582428 h 745877"/>
                <a:gd name="connsiteX3668" fmla="*/ 272019 w 743295"/>
                <a:gd name="connsiteY3668" fmla="*/ 582428 h 745877"/>
                <a:gd name="connsiteX3669" fmla="*/ 272019 w 743295"/>
                <a:gd name="connsiteY3669" fmla="*/ 581814 h 745877"/>
                <a:gd name="connsiteX3670" fmla="*/ 272628 w 743295"/>
                <a:gd name="connsiteY3670" fmla="*/ 581814 h 745877"/>
                <a:gd name="connsiteX3671" fmla="*/ 272628 w 743295"/>
                <a:gd name="connsiteY3671" fmla="*/ 581200 h 745877"/>
                <a:gd name="connsiteX3672" fmla="*/ 272019 w 743295"/>
                <a:gd name="connsiteY3672" fmla="*/ 581200 h 745877"/>
                <a:gd name="connsiteX3673" fmla="*/ 272019 w 743295"/>
                <a:gd name="connsiteY3673" fmla="*/ 579358 h 745877"/>
                <a:gd name="connsiteX3674" fmla="*/ 271409 w 743295"/>
                <a:gd name="connsiteY3674" fmla="*/ 579358 h 745877"/>
                <a:gd name="connsiteX3675" fmla="*/ 271409 w 743295"/>
                <a:gd name="connsiteY3675" fmla="*/ 578744 h 745877"/>
                <a:gd name="connsiteX3676" fmla="*/ 270189 w 743295"/>
                <a:gd name="connsiteY3676" fmla="*/ 578744 h 745877"/>
                <a:gd name="connsiteX3677" fmla="*/ 270189 w 743295"/>
                <a:gd name="connsiteY3677" fmla="*/ 578130 h 745877"/>
                <a:gd name="connsiteX3678" fmla="*/ 264700 w 743295"/>
                <a:gd name="connsiteY3678" fmla="*/ 578130 h 745877"/>
                <a:gd name="connsiteX3679" fmla="*/ 264700 w 743295"/>
                <a:gd name="connsiteY3679" fmla="*/ 578744 h 745877"/>
                <a:gd name="connsiteX3680" fmla="*/ 262260 w 743295"/>
                <a:gd name="connsiteY3680" fmla="*/ 578744 h 745877"/>
                <a:gd name="connsiteX3681" fmla="*/ 262260 w 743295"/>
                <a:gd name="connsiteY3681" fmla="*/ 579358 h 745877"/>
                <a:gd name="connsiteX3682" fmla="*/ 256771 w 743295"/>
                <a:gd name="connsiteY3682" fmla="*/ 579358 h 745877"/>
                <a:gd name="connsiteX3683" fmla="*/ 256771 w 743295"/>
                <a:gd name="connsiteY3683" fmla="*/ 581200 h 745877"/>
                <a:gd name="connsiteX3684" fmla="*/ 254941 w 743295"/>
                <a:gd name="connsiteY3684" fmla="*/ 581200 h 745877"/>
                <a:gd name="connsiteX3685" fmla="*/ 254941 w 743295"/>
                <a:gd name="connsiteY3685" fmla="*/ 581814 h 745877"/>
                <a:gd name="connsiteX3686" fmla="*/ 253721 w 743295"/>
                <a:gd name="connsiteY3686" fmla="*/ 583042 h 745877"/>
                <a:gd name="connsiteX3687" fmla="*/ 252502 w 743295"/>
                <a:gd name="connsiteY3687" fmla="*/ 586113 h 745877"/>
                <a:gd name="connsiteX3688" fmla="*/ 253111 w 743295"/>
                <a:gd name="connsiteY3688" fmla="*/ 586113 h 745877"/>
                <a:gd name="connsiteX3689" fmla="*/ 253111 w 743295"/>
                <a:gd name="connsiteY3689" fmla="*/ 587341 h 745877"/>
                <a:gd name="connsiteX3690" fmla="*/ 253721 w 743295"/>
                <a:gd name="connsiteY3690" fmla="*/ 587341 h 745877"/>
                <a:gd name="connsiteX3691" fmla="*/ 253721 w 743295"/>
                <a:gd name="connsiteY3691" fmla="*/ 587955 h 745877"/>
                <a:gd name="connsiteX3692" fmla="*/ 253111 w 743295"/>
                <a:gd name="connsiteY3692" fmla="*/ 587955 h 745877"/>
                <a:gd name="connsiteX3693" fmla="*/ 253111 w 743295"/>
                <a:gd name="connsiteY3693" fmla="*/ 589183 h 745877"/>
                <a:gd name="connsiteX3694" fmla="*/ 250672 w 743295"/>
                <a:gd name="connsiteY3694" fmla="*/ 589797 h 745877"/>
                <a:gd name="connsiteX3695" fmla="*/ 250672 w 743295"/>
                <a:gd name="connsiteY3695" fmla="*/ 591025 h 745877"/>
                <a:gd name="connsiteX3696" fmla="*/ 250062 w 743295"/>
                <a:gd name="connsiteY3696" fmla="*/ 591025 h 745877"/>
                <a:gd name="connsiteX3697" fmla="*/ 250062 w 743295"/>
                <a:gd name="connsiteY3697" fmla="*/ 592867 h 745877"/>
                <a:gd name="connsiteX3698" fmla="*/ 250672 w 743295"/>
                <a:gd name="connsiteY3698" fmla="*/ 592867 h 745877"/>
                <a:gd name="connsiteX3699" fmla="*/ 250672 w 743295"/>
                <a:gd name="connsiteY3699" fmla="*/ 593481 h 745877"/>
                <a:gd name="connsiteX3700" fmla="*/ 250062 w 743295"/>
                <a:gd name="connsiteY3700" fmla="*/ 593481 h 745877"/>
                <a:gd name="connsiteX3701" fmla="*/ 250062 w 743295"/>
                <a:gd name="connsiteY3701" fmla="*/ 594709 h 745877"/>
                <a:gd name="connsiteX3702" fmla="*/ 251892 w 743295"/>
                <a:gd name="connsiteY3702" fmla="*/ 594709 h 745877"/>
                <a:gd name="connsiteX3703" fmla="*/ 251892 w 743295"/>
                <a:gd name="connsiteY3703" fmla="*/ 595323 h 745877"/>
                <a:gd name="connsiteX3704" fmla="*/ 253111 w 743295"/>
                <a:gd name="connsiteY3704" fmla="*/ 595323 h 745877"/>
                <a:gd name="connsiteX3705" fmla="*/ 253111 w 743295"/>
                <a:gd name="connsiteY3705" fmla="*/ 596552 h 745877"/>
                <a:gd name="connsiteX3706" fmla="*/ 252502 w 743295"/>
                <a:gd name="connsiteY3706" fmla="*/ 596552 h 745877"/>
                <a:gd name="connsiteX3707" fmla="*/ 252502 w 743295"/>
                <a:gd name="connsiteY3707" fmla="*/ 597166 h 745877"/>
                <a:gd name="connsiteX3708" fmla="*/ 251892 w 743295"/>
                <a:gd name="connsiteY3708" fmla="*/ 597166 h 745877"/>
                <a:gd name="connsiteX3709" fmla="*/ 251892 w 743295"/>
                <a:gd name="connsiteY3709" fmla="*/ 596552 h 745877"/>
                <a:gd name="connsiteX3710" fmla="*/ 249452 w 743295"/>
                <a:gd name="connsiteY3710" fmla="*/ 596552 h 745877"/>
                <a:gd name="connsiteX3711" fmla="*/ 249452 w 743295"/>
                <a:gd name="connsiteY3711" fmla="*/ 597166 h 745877"/>
                <a:gd name="connsiteX3712" fmla="*/ 248842 w 743295"/>
                <a:gd name="connsiteY3712" fmla="*/ 597166 h 745877"/>
                <a:gd name="connsiteX3713" fmla="*/ 248842 w 743295"/>
                <a:gd name="connsiteY3713" fmla="*/ 598394 h 745877"/>
                <a:gd name="connsiteX3714" fmla="*/ 249452 w 743295"/>
                <a:gd name="connsiteY3714" fmla="*/ 598394 h 745877"/>
                <a:gd name="connsiteX3715" fmla="*/ 249452 w 743295"/>
                <a:gd name="connsiteY3715" fmla="*/ 599008 h 745877"/>
                <a:gd name="connsiteX3716" fmla="*/ 250062 w 743295"/>
                <a:gd name="connsiteY3716" fmla="*/ 599008 h 745877"/>
                <a:gd name="connsiteX3717" fmla="*/ 250062 w 743295"/>
                <a:gd name="connsiteY3717" fmla="*/ 599622 h 745877"/>
                <a:gd name="connsiteX3718" fmla="*/ 251892 w 743295"/>
                <a:gd name="connsiteY3718" fmla="*/ 599622 h 745877"/>
                <a:gd name="connsiteX3719" fmla="*/ 251892 w 743295"/>
                <a:gd name="connsiteY3719" fmla="*/ 602692 h 745877"/>
                <a:gd name="connsiteX3720" fmla="*/ 250672 w 743295"/>
                <a:gd name="connsiteY3720" fmla="*/ 602692 h 745877"/>
                <a:gd name="connsiteX3721" fmla="*/ 250672 w 743295"/>
                <a:gd name="connsiteY3721" fmla="*/ 603306 h 745877"/>
                <a:gd name="connsiteX3722" fmla="*/ 250062 w 743295"/>
                <a:gd name="connsiteY3722" fmla="*/ 603306 h 745877"/>
                <a:gd name="connsiteX3723" fmla="*/ 250062 w 743295"/>
                <a:gd name="connsiteY3723" fmla="*/ 602078 h 745877"/>
                <a:gd name="connsiteX3724" fmla="*/ 248232 w 743295"/>
                <a:gd name="connsiteY3724" fmla="*/ 602078 h 745877"/>
                <a:gd name="connsiteX3725" fmla="*/ 249452 w 743295"/>
                <a:gd name="connsiteY3725" fmla="*/ 609447 h 745877"/>
                <a:gd name="connsiteX3726" fmla="*/ 248842 w 743295"/>
                <a:gd name="connsiteY3726" fmla="*/ 609447 h 745877"/>
                <a:gd name="connsiteX3727" fmla="*/ 249452 w 743295"/>
                <a:gd name="connsiteY3727" fmla="*/ 610061 h 745877"/>
                <a:gd name="connsiteX3728" fmla="*/ 248842 w 743295"/>
                <a:gd name="connsiteY3728" fmla="*/ 610061 h 745877"/>
                <a:gd name="connsiteX3729" fmla="*/ 248842 w 743295"/>
                <a:gd name="connsiteY3729" fmla="*/ 612517 h 745877"/>
                <a:gd name="connsiteX3730" fmla="*/ 249452 w 743295"/>
                <a:gd name="connsiteY3730" fmla="*/ 612517 h 745877"/>
                <a:gd name="connsiteX3731" fmla="*/ 249452 w 743295"/>
                <a:gd name="connsiteY3731" fmla="*/ 613131 h 745877"/>
                <a:gd name="connsiteX3732" fmla="*/ 250062 w 743295"/>
                <a:gd name="connsiteY3732" fmla="*/ 613131 h 745877"/>
                <a:gd name="connsiteX3733" fmla="*/ 250062 w 743295"/>
                <a:gd name="connsiteY3733" fmla="*/ 613745 h 745877"/>
                <a:gd name="connsiteX3734" fmla="*/ 250672 w 743295"/>
                <a:gd name="connsiteY3734" fmla="*/ 613745 h 745877"/>
                <a:gd name="connsiteX3735" fmla="*/ 250672 w 743295"/>
                <a:gd name="connsiteY3735" fmla="*/ 614973 h 745877"/>
                <a:gd name="connsiteX3736" fmla="*/ 252502 w 743295"/>
                <a:gd name="connsiteY3736" fmla="*/ 614973 h 745877"/>
                <a:gd name="connsiteX3737" fmla="*/ 252502 w 743295"/>
                <a:gd name="connsiteY3737" fmla="*/ 618043 h 745877"/>
                <a:gd name="connsiteX3738" fmla="*/ 253111 w 743295"/>
                <a:gd name="connsiteY3738" fmla="*/ 618043 h 745877"/>
                <a:gd name="connsiteX3739" fmla="*/ 253111 w 743295"/>
                <a:gd name="connsiteY3739" fmla="*/ 618658 h 745877"/>
                <a:gd name="connsiteX3740" fmla="*/ 252502 w 743295"/>
                <a:gd name="connsiteY3740" fmla="*/ 618658 h 745877"/>
                <a:gd name="connsiteX3741" fmla="*/ 252502 w 743295"/>
                <a:gd name="connsiteY3741" fmla="*/ 619272 h 745877"/>
                <a:gd name="connsiteX3742" fmla="*/ 253111 w 743295"/>
                <a:gd name="connsiteY3742" fmla="*/ 619272 h 745877"/>
                <a:gd name="connsiteX3743" fmla="*/ 253111 w 743295"/>
                <a:gd name="connsiteY3743" fmla="*/ 621114 h 745877"/>
                <a:gd name="connsiteX3744" fmla="*/ 251892 w 743295"/>
                <a:gd name="connsiteY3744" fmla="*/ 621114 h 745877"/>
                <a:gd name="connsiteX3745" fmla="*/ 251892 w 743295"/>
                <a:gd name="connsiteY3745" fmla="*/ 622342 h 745877"/>
                <a:gd name="connsiteX3746" fmla="*/ 253111 w 743295"/>
                <a:gd name="connsiteY3746" fmla="*/ 622342 h 745877"/>
                <a:gd name="connsiteX3747" fmla="*/ 253111 w 743295"/>
                <a:gd name="connsiteY3747" fmla="*/ 624798 h 745877"/>
                <a:gd name="connsiteX3748" fmla="*/ 253721 w 743295"/>
                <a:gd name="connsiteY3748" fmla="*/ 624798 h 745877"/>
                <a:gd name="connsiteX3749" fmla="*/ 253721 w 743295"/>
                <a:gd name="connsiteY3749" fmla="*/ 625412 h 745877"/>
                <a:gd name="connsiteX3750" fmla="*/ 252502 w 743295"/>
                <a:gd name="connsiteY3750" fmla="*/ 625412 h 745877"/>
                <a:gd name="connsiteX3751" fmla="*/ 252502 w 743295"/>
                <a:gd name="connsiteY3751" fmla="*/ 626026 h 745877"/>
                <a:gd name="connsiteX3752" fmla="*/ 250672 w 743295"/>
                <a:gd name="connsiteY3752" fmla="*/ 625412 h 745877"/>
                <a:gd name="connsiteX3753" fmla="*/ 250672 w 743295"/>
                <a:gd name="connsiteY3753" fmla="*/ 622342 h 745877"/>
                <a:gd name="connsiteX3754" fmla="*/ 248232 w 743295"/>
                <a:gd name="connsiteY3754" fmla="*/ 620500 h 745877"/>
                <a:gd name="connsiteX3755" fmla="*/ 248232 w 743295"/>
                <a:gd name="connsiteY3755" fmla="*/ 619272 h 745877"/>
                <a:gd name="connsiteX3756" fmla="*/ 245183 w 743295"/>
                <a:gd name="connsiteY3756" fmla="*/ 619272 h 745877"/>
                <a:gd name="connsiteX3757" fmla="*/ 245183 w 743295"/>
                <a:gd name="connsiteY3757" fmla="*/ 618658 h 745877"/>
                <a:gd name="connsiteX3758" fmla="*/ 243353 w 743295"/>
                <a:gd name="connsiteY3758" fmla="*/ 618043 h 745877"/>
                <a:gd name="connsiteX3759" fmla="*/ 243353 w 743295"/>
                <a:gd name="connsiteY3759" fmla="*/ 619272 h 745877"/>
                <a:gd name="connsiteX3760" fmla="*/ 242133 w 743295"/>
                <a:gd name="connsiteY3760" fmla="*/ 619272 h 745877"/>
                <a:gd name="connsiteX3761" fmla="*/ 242133 w 743295"/>
                <a:gd name="connsiteY3761" fmla="*/ 618658 h 745877"/>
                <a:gd name="connsiteX3762" fmla="*/ 240913 w 743295"/>
                <a:gd name="connsiteY3762" fmla="*/ 618658 h 745877"/>
                <a:gd name="connsiteX3763" fmla="*/ 240913 w 743295"/>
                <a:gd name="connsiteY3763" fmla="*/ 618043 h 745877"/>
                <a:gd name="connsiteX3764" fmla="*/ 240303 w 743295"/>
                <a:gd name="connsiteY3764" fmla="*/ 618043 h 745877"/>
                <a:gd name="connsiteX3765" fmla="*/ 240303 w 743295"/>
                <a:gd name="connsiteY3765" fmla="*/ 617429 h 745877"/>
                <a:gd name="connsiteX3766" fmla="*/ 239084 w 743295"/>
                <a:gd name="connsiteY3766" fmla="*/ 617429 h 745877"/>
                <a:gd name="connsiteX3767" fmla="*/ 239084 w 743295"/>
                <a:gd name="connsiteY3767" fmla="*/ 613131 h 745877"/>
                <a:gd name="connsiteX3768" fmla="*/ 240303 w 743295"/>
                <a:gd name="connsiteY3768" fmla="*/ 613131 h 745877"/>
                <a:gd name="connsiteX3769" fmla="*/ 240303 w 743295"/>
                <a:gd name="connsiteY3769" fmla="*/ 612517 h 745877"/>
                <a:gd name="connsiteX3770" fmla="*/ 241523 w 743295"/>
                <a:gd name="connsiteY3770" fmla="*/ 612517 h 745877"/>
                <a:gd name="connsiteX3771" fmla="*/ 241523 w 743295"/>
                <a:gd name="connsiteY3771" fmla="*/ 611289 h 745877"/>
                <a:gd name="connsiteX3772" fmla="*/ 240913 w 743295"/>
                <a:gd name="connsiteY3772" fmla="*/ 611289 h 745877"/>
                <a:gd name="connsiteX3773" fmla="*/ 240303 w 743295"/>
                <a:gd name="connsiteY3773" fmla="*/ 608833 h 745877"/>
                <a:gd name="connsiteX3774" fmla="*/ 240913 w 743295"/>
                <a:gd name="connsiteY3774" fmla="*/ 608833 h 745877"/>
                <a:gd name="connsiteX3775" fmla="*/ 240913 w 743295"/>
                <a:gd name="connsiteY3775" fmla="*/ 608219 h 745877"/>
                <a:gd name="connsiteX3776" fmla="*/ 239084 w 743295"/>
                <a:gd name="connsiteY3776" fmla="*/ 608219 h 745877"/>
                <a:gd name="connsiteX3777" fmla="*/ 239084 w 743295"/>
                <a:gd name="connsiteY3777" fmla="*/ 606376 h 745877"/>
                <a:gd name="connsiteX3778" fmla="*/ 240303 w 743295"/>
                <a:gd name="connsiteY3778" fmla="*/ 606376 h 745877"/>
                <a:gd name="connsiteX3779" fmla="*/ 240303 w 743295"/>
                <a:gd name="connsiteY3779" fmla="*/ 605762 h 745877"/>
                <a:gd name="connsiteX3780" fmla="*/ 237864 w 743295"/>
                <a:gd name="connsiteY3780" fmla="*/ 605762 h 745877"/>
                <a:gd name="connsiteX3781" fmla="*/ 237864 w 743295"/>
                <a:gd name="connsiteY3781" fmla="*/ 605148 h 745877"/>
                <a:gd name="connsiteX3782" fmla="*/ 238474 w 743295"/>
                <a:gd name="connsiteY3782" fmla="*/ 605148 h 745877"/>
                <a:gd name="connsiteX3783" fmla="*/ 238474 w 743295"/>
                <a:gd name="connsiteY3783" fmla="*/ 604534 h 745877"/>
                <a:gd name="connsiteX3784" fmla="*/ 239084 w 743295"/>
                <a:gd name="connsiteY3784" fmla="*/ 604534 h 745877"/>
                <a:gd name="connsiteX3785" fmla="*/ 239084 w 743295"/>
                <a:gd name="connsiteY3785" fmla="*/ 603306 h 745877"/>
                <a:gd name="connsiteX3786" fmla="*/ 237864 w 743295"/>
                <a:gd name="connsiteY3786" fmla="*/ 603306 h 745877"/>
                <a:gd name="connsiteX3787" fmla="*/ 237864 w 743295"/>
                <a:gd name="connsiteY3787" fmla="*/ 602078 h 745877"/>
                <a:gd name="connsiteX3788" fmla="*/ 237254 w 743295"/>
                <a:gd name="connsiteY3788" fmla="*/ 602078 h 745877"/>
                <a:gd name="connsiteX3789" fmla="*/ 237254 w 743295"/>
                <a:gd name="connsiteY3789" fmla="*/ 601464 h 745877"/>
                <a:gd name="connsiteX3790" fmla="*/ 239084 w 743295"/>
                <a:gd name="connsiteY3790" fmla="*/ 601464 h 745877"/>
                <a:gd name="connsiteX3791" fmla="*/ 239084 w 743295"/>
                <a:gd name="connsiteY3791" fmla="*/ 600850 h 745877"/>
                <a:gd name="connsiteX3792" fmla="*/ 237254 w 743295"/>
                <a:gd name="connsiteY3792" fmla="*/ 597166 h 745877"/>
                <a:gd name="connsiteX3793" fmla="*/ 237864 w 743295"/>
                <a:gd name="connsiteY3793" fmla="*/ 597166 h 745877"/>
                <a:gd name="connsiteX3794" fmla="*/ 237864 w 743295"/>
                <a:gd name="connsiteY3794" fmla="*/ 596552 h 745877"/>
                <a:gd name="connsiteX3795" fmla="*/ 238474 w 743295"/>
                <a:gd name="connsiteY3795" fmla="*/ 596552 h 745877"/>
                <a:gd name="connsiteX3796" fmla="*/ 237864 w 743295"/>
                <a:gd name="connsiteY3796" fmla="*/ 594709 h 745877"/>
                <a:gd name="connsiteX3797" fmla="*/ 237864 w 743295"/>
                <a:gd name="connsiteY3797" fmla="*/ 595323 h 745877"/>
                <a:gd name="connsiteX3798" fmla="*/ 236644 w 743295"/>
                <a:gd name="connsiteY3798" fmla="*/ 596552 h 745877"/>
                <a:gd name="connsiteX3799" fmla="*/ 236644 w 743295"/>
                <a:gd name="connsiteY3799" fmla="*/ 595323 h 745877"/>
                <a:gd name="connsiteX3800" fmla="*/ 234814 w 743295"/>
                <a:gd name="connsiteY3800" fmla="*/ 595323 h 745877"/>
                <a:gd name="connsiteX3801" fmla="*/ 234814 w 743295"/>
                <a:gd name="connsiteY3801" fmla="*/ 594095 h 745877"/>
                <a:gd name="connsiteX3802" fmla="*/ 233594 w 743295"/>
                <a:gd name="connsiteY3802" fmla="*/ 591639 h 745877"/>
                <a:gd name="connsiteX3803" fmla="*/ 232985 w 743295"/>
                <a:gd name="connsiteY3803" fmla="*/ 591639 h 745877"/>
                <a:gd name="connsiteX3804" fmla="*/ 232985 w 743295"/>
                <a:gd name="connsiteY3804" fmla="*/ 591025 h 745877"/>
                <a:gd name="connsiteX3805" fmla="*/ 232375 w 743295"/>
                <a:gd name="connsiteY3805" fmla="*/ 591025 h 745877"/>
                <a:gd name="connsiteX3806" fmla="*/ 232375 w 743295"/>
                <a:gd name="connsiteY3806" fmla="*/ 589797 h 745877"/>
                <a:gd name="connsiteX3807" fmla="*/ 231155 w 743295"/>
                <a:gd name="connsiteY3807" fmla="*/ 589797 h 745877"/>
                <a:gd name="connsiteX3808" fmla="*/ 231155 w 743295"/>
                <a:gd name="connsiteY3808" fmla="*/ 589183 h 745877"/>
                <a:gd name="connsiteX3809" fmla="*/ 230545 w 743295"/>
                <a:gd name="connsiteY3809" fmla="*/ 589183 h 745877"/>
                <a:gd name="connsiteX3810" fmla="*/ 230545 w 743295"/>
                <a:gd name="connsiteY3810" fmla="*/ 587955 h 745877"/>
                <a:gd name="connsiteX3811" fmla="*/ 229935 w 743295"/>
                <a:gd name="connsiteY3811" fmla="*/ 587955 h 745877"/>
                <a:gd name="connsiteX3812" fmla="*/ 230545 w 743295"/>
                <a:gd name="connsiteY3812" fmla="*/ 587341 h 745877"/>
                <a:gd name="connsiteX3813" fmla="*/ 229935 w 743295"/>
                <a:gd name="connsiteY3813" fmla="*/ 587341 h 745877"/>
                <a:gd name="connsiteX3814" fmla="*/ 229935 w 743295"/>
                <a:gd name="connsiteY3814" fmla="*/ 586113 h 745877"/>
                <a:gd name="connsiteX3815" fmla="*/ 229325 w 743295"/>
                <a:gd name="connsiteY3815" fmla="*/ 586113 h 745877"/>
                <a:gd name="connsiteX3816" fmla="*/ 229325 w 743295"/>
                <a:gd name="connsiteY3816" fmla="*/ 585499 h 745877"/>
                <a:gd name="connsiteX3817" fmla="*/ 228715 w 743295"/>
                <a:gd name="connsiteY3817" fmla="*/ 585499 h 745877"/>
                <a:gd name="connsiteX3818" fmla="*/ 228715 w 743295"/>
                <a:gd name="connsiteY3818" fmla="*/ 583656 h 745877"/>
                <a:gd name="connsiteX3819" fmla="*/ 227495 w 743295"/>
                <a:gd name="connsiteY3819" fmla="*/ 583656 h 745877"/>
                <a:gd name="connsiteX3820" fmla="*/ 227495 w 743295"/>
                <a:gd name="connsiteY3820" fmla="*/ 583042 h 745877"/>
                <a:gd name="connsiteX3821" fmla="*/ 226886 w 743295"/>
                <a:gd name="connsiteY3821" fmla="*/ 583042 h 745877"/>
                <a:gd name="connsiteX3822" fmla="*/ 226886 w 743295"/>
                <a:gd name="connsiteY3822" fmla="*/ 582428 h 745877"/>
                <a:gd name="connsiteX3823" fmla="*/ 226276 w 743295"/>
                <a:gd name="connsiteY3823" fmla="*/ 582428 h 745877"/>
                <a:gd name="connsiteX3824" fmla="*/ 226276 w 743295"/>
                <a:gd name="connsiteY3824" fmla="*/ 581814 h 745877"/>
                <a:gd name="connsiteX3825" fmla="*/ 225056 w 743295"/>
                <a:gd name="connsiteY3825" fmla="*/ 581814 h 745877"/>
                <a:gd name="connsiteX3826" fmla="*/ 225056 w 743295"/>
                <a:gd name="connsiteY3826" fmla="*/ 579972 h 745877"/>
                <a:gd name="connsiteX3827" fmla="*/ 223836 w 743295"/>
                <a:gd name="connsiteY3827" fmla="*/ 579972 h 745877"/>
                <a:gd name="connsiteX3828" fmla="*/ 223836 w 743295"/>
                <a:gd name="connsiteY3828" fmla="*/ 579358 h 745877"/>
                <a:gd name="connsiteX3829" fmla="*/ 223226 w 743295"/>
                <a:gd name="connsiteY3829" fmla="*/ 579358 h 745877"/>
                <a:gd name="connsiteX3830" fmla="*/ 223226 w 743295"/>
                <a:gd name="connsiteY3830" fmla="*/ 578744 h 745877"/>
                <a:gd name="connsiteX3831" fmla="*/ 222616 w 743295"/>
                <a:gd name="connsiteY3831" fmla="*/ 578744 h 745877"/>
                <a:gd name="connsiteX3832" fmla="*/ 222616 w 743295"/>
                <a:gd name="connsiteY3832" fmla="*/ 577516 h 745877"/>
                <a:gd name="connsiteX3833" fmla="*/ 222006 w 743295"/>
                <a:gd name="connsiteY3833" fmla="*/ 577516 h 745877"/>
                <a:gd name="connsiteX3834" fmla="*/ 222006 w 743295"/>
                <a:gd name="connsiteY3834" fmla="*/ 576902 h 745877"/>
                <a:gd name="connsiteX3835" fmla="*/ 219567 w 743295"/>
                <a:gd name="connsiteY3835" fmla="*/ 576902 h 745877"/>
                <a:gd name="connsiteX3836" fmla="*/ 219567 w 743295"/>
                <a:gd name="connsiteY3836" fmla="*/ 575674 h 745877"/>
                <a:gd name="connsiteX3837" fmla="*/ 218347 w 743295"/>
                <a:gd name="connsiteY3837" fmla="*/ 575674 h 745877"/>
                <a:gd name="connsiteX3838" fmla="*/ 218347 w 743295"/>
                <a:gd name="connsiteY3838" fmla="*/ 576902 h 745877"/>
                <a:gd name="connsiteX3839" fmla="*/ 217127 w 743295"/>
                <a:gd name="connsiteY3839" fmla="*/ 576902 h 745877"/>
                <a:gd name="connsiteX3840" fmla="*/ 217737 w 743295"/>
                <a:gd name="connsiteY3840" fmla="*/ 577516 h 745877"/>
                <a:gd name="connsiteX3841" fmla="*/ 214687 w 743295"/>
                <a:gd name="connsiteY3841" fmla="*/ 577516 h 745877"/>
                <a:gd name="connsiteX3842" fmla="*/ 214687 w 743295"/>
                <a:gd name="connsiteY3842" fmla="*/ 576902 h 745877"/>
                <a:gd name="connsiteX3843" fmla="*/ 213468 w 743295"/>
                <a:gd name="connsiteY3843" fmla="*/ 576902 h 745877"/>
                <a:gd name="connsiteX3844" fmla="*/ 213468 w 743295"/>
                <a:gd name="connsiteY3844" fmla="*/ 575674 h 745877"/>
                <a:gd name="connsiteX3845" fmla="*/ 212248 w 743295"/>
                <a:gd name="connsiteY3845" fmla="*/ 575674 h 745877"/>
                <a:gd name="connsiteX3846" fmla="*/ 212248 w 743295"/>
                <a:gd name="connsiteY3846" fmla="*/ 573832 h 745877"/>
                <a:gd name="connsiteX3847" fmla="*/ 213468 w 743295"/>
                <a:gd name="connsiteY3847" fmla="*/ 573832 h 745877"/>
                <a:gd name="connsiteX3848" fmla="*/ 213468 w 743295"/>
                <a:gd name="connsiteY3848" fmla="*/ 570761 h 745877"/>
                <a:gd name="connsiteX3849" fmla="*/ 212248 w 743295"/>
                <a:gd name="connsiteY3849" fmla="*/ 570761 h 745877"/>
                <a:gd name="connsiteX3850" fmla="*/ 212248 w 743295"/>
                <a:gd name="connsiteY3850" fmla="*/ 568305 h 745877"/>
                <a:gd name="connsiteX3851" fmla="*/ 213468 w 743295"/>
                <a:gd name="connsiteY3851" fmla="*/ 568305 h 745877"/>
                <a:gd name="connsiteX3852" fmla="*/ 213468 w 743295"/>
                <a:gd name="connsiteY3852" fmla="*/ 565235 h 745877"/>
                <a:gd name="connsiteX3853" fmla="*/ 212248 w 743295"/>
                <a:gd name="connsiteY3853" fmla="*/ 565235 h 745877"/>
                <a:gd name="connsiteX3854" fmla="*/ 212248 w 743295"/>
                <a:gd name="connsiteY3854" fmla="*/ 564007 h 745877"/>
                <a:gd name="connsiteX3855" fmla="*/ 202489 w 743295"/>
                <a:gd name="connsiteY3855" fmla="*/ 565235 h 745877"/>
                <a:gd name="connsiteX3856" fmla="*/ 202489 w 743295"/>
                <a:gd name="connsiteY3856" fmla="*/ 565849 h 745877"/>
                <a:gd name="connsiteX3857" fmla="*/ 201269 w 743295"/>
                <a:gd name="connsiteY3857" fmla="*/ 565849 h 745877"/>
                <a:gd name="connsiteX3858" fmla="*/ 201269 w 743295"/>
                <a:gd name="connsiteY3858" fmla="*/ 566463 h 745877"/>
                <a:gd name="connsiteX3859" fmla="*/ 199440 w 743295"/>
                <a:gd name="connsiteY3859" fmla="*/ 566463 h 745877"/>
                <a:gd name="connsiteX3860" fmla="*/ 199440 w 743295"/>
                <a:gd name="connsiteY3860" fmla="*/ 567077 h 745877"/>
                <a:gd name="connsiteX3861" fmla="*/ 198830 w 743295"/>
                <a:gd name="connsiteY3861" fmla="*/ 567077 h 745877"/>
                <a:gd name="connsiteX3862" fmla="*/ 198830 w 743295"/>
                <a:gd name="connsiteY3862" fmla="*/ 567691 h 745877"/>
                <a:gd name="connsiteX3863" fmla="*/ 195780 w 743295"/>
                <a:gd name="connsiteY3863" fmla="*/ 569533 h 745877"/>
                <a:gd name="connsiteX3864" fmla="*/ 194560 w 743295"/>
                <a:gd name="connsiteY3864" fmla="*/ 570761 h 745877"/>
                <a:gd name="connsiteX3865" fmla="*/ 194560 w 743295"/>
                <a:gd name="connsiteY3865" fmla="*/ 573832 h 745877"/>
                <a:gd name="connsiteX3866" fmla="*/ 195170 w 743295"/>
                <a:gd name="connsiteY3866" fmla="*/ 573832 h 745877"/>
                <a:gd name="connsiteX3867" fmla="*/ 195170 w 743295"/>
                <a:gd name="connsiteY3867" fmla="*/ 576902 h 745877"/>
                <a:gd name="connsiteX3868" fmla="*/ 195780 w 743295"/>
                <a:gd name="connsiteY3868" fmla="*/ 576902 h 745877"/>
                <a:gd name="connsiteX3869" fmla="*/ 195780 w 743295"/>
                <a:gd name="connsiteY3869" fmla="*/ 578744 h 745877"/>
                <a:gd name="connsiteX3870" fmla="*/ 195170 w 743295"/>
                <a:gd name="connsiteY3870" fmla="*/ 578744 h 745877"/>
                <a:gd name="connsiteX3871" fmla="*/ 195170 w 743295"/>
                <a:gd name="connsiteY3871" fmla="*/ 581814 h 745877"/>
                <a:gd name="connsiteX3872" fmla="*/ 195780 w 743295"/>
                <a:gd name="connsiteY3872" fmla="*/ 581814 h 745877"/>
                <a:gd name="connsiteX3873" fmla="*/ 197610 w 743295"/>
                <a:gd name="connsiteY3873" fmla="*/ 589183 h 745877"/>
                <a:gd name="connsiteX3874" fmla="*/ 198220 w 743295"/>
                <a:gd name="connsiteY3874" fmla="*/ 589183 h 745877"/>
                <a:gd name="connsiteX3875" fmla="*/ 198220 w 743295"/>
                <a:gd name="connsiteY3875" fmla="*/ 589797 h 745877"/>
                <a:gd name="connsiteX3876" fmla="*/ 198830 w 743295"/>
                <a:gd name="connsiteY3876" fmla="*/ 589797 h 745877"/>
                <a:gd name="connsiteX3877" fmla="*/ 198830 w 743295"/>
                <a:gd name="connsiteY3877" fmla="*/ 590411 h 745877"/>
                <a:gd name="connsiteX3878" fmla="*/ 201269 w 743295"/>
                <a:gd name="connsiteY3878" fmla="*/ 590411 h 745877"/>
                <a:gd name="connsiteX3879" fmla="*/ 201269 w 743295"/>
                <a:gd name="connsiteY3879" fmla="*/ 591025 h 745877"/>
                <a:gd name="connsiteX3880" fmla="*/ 199440 w 743295"/>
                <a:gd name="connsiteY3880" fmla="*/ 591025 h 745877"/>
                <a:gd name="connsiteX3881" fmla="*/ 198220 w 743295"/>
                <a:gd name="connsiteY3881" fmla="*/ 594095 h 745877"/>
                <a:gd name="connsiteX3882" fmla="*/ 198830 w 743295"/>
                <a:gd name="connsiteY3882" fmla="*/ 594095 h 745877"/>
                <a:gd name="connsiteX3883" fmla="*/ 198830 w 743295"/>
                <a:gd name="connsiteY3883" fmla="*/ 595323 h 745877"/>
                <a:gd name="connsiteX3884" fmla="*/ 197610 w 743295"/>
                <a:gd name="connsiteY3884" fmla="*/ 595323 h 745877"/>
                <a:gd name="connsiteX3885" fmla="*/ 197610 w 743295"/>
                <a:gd name="connsiteY3885" fmla="*/ 597166 h 745877"/>
                <a:gd name="connsiteX3886" fmla="*/ 195780 w 743295"/>
                <a:gd name="connsiteY3886" fmla="*/ 597166 h 745877"/>
                <a:gd name="connsiteX3887" fmla="*/ 195780 w 743295"/>
                <a:gd name="connsiteY3887" fmla="*/ 598394 h 745877"/>
                <a:gd name="connsiteX3888" fmla="*/ 195170 w 743295"/>
                <a:gd name="connsiteY3888" fmla="*/ 598394 h 745877"/>
                <a:gd name="connsiteX3889" fmla="*/ 195170 w 743295"/>
                <a:gd name="connsiteY3889" fmla="*/ 599622 h 745877"/>
                <a:gd name="connsiteX3890" fmla="*/ 193951 w 743295"/>
                <a:gd name="connsiteY3890" fmla="*/ 599622 h 745877"/>
                <a:gd name="connsiteX3891" fmla="*/ 193951 w 743295"/>
                <a:gd name="connsiteY3891" fmla="*/ 597780 h 745877"/>
                <a:gd name="connsiteX3892" fmla="*/ 192731 w 743295"/>
                <a:gd name="connsiteY3892" fmla="*/ 597780 h 745877"/>
                <a:gd name="connsiteX3893" fmla="*/ 192731 w 743295"/>
                <a:gd name="connsiteY3893" fmla="*/ 597166 h 745877"/>
                <a:gd name="connsiteX3894" fmla="*/ 191511 w 743295"/>
                <a:gd name="connsiteY3894" fmla="*/ 597166 h 745877"/>
                <a:gd name="connsiteX3895" fmla="*/ 191511 w 743295"/>
                <a:gd name="connsiteY3895" fmla="*/ 596552 h 745877"/>
                <a:gd name="connsiteX3896" fmla="*/ 190901 w 743295"/>
                <a:gd name="connsiteY3896" fmla="*/ 596552 h 745877"/>
                <a:gd name="connsiteX3897" fmla="*/ 190901 w 743295"/>
                <a:gd name="connsiteY3897" fmla="*/ 595323 h 745877"/>
                <a:gd name="connsiteX3898" fmla="*/ 190291 w 743295"/>
                <a:gd name="connsiteY3898" fmla="*/ 595323 h 745877"/>
                <a:gd name="connsiteX3899" fmla="*/ 190291 w 743295"/>
                <a:gd name="connsiteY3899" fmla="*/ 594709 h 745877"/>
                <a:gd name="connsiteX3900" fmla="*/ 189681 w 743295"/>
                <a:gd name="connsiteY3900" fmla="*/ 594709 h 745877"/>
                <a:gd name="connsiteX3901" fmla="*/ 189681 w 743295"/>
                <a:gd name="connsiteY3901" fmla="*/ 594095 h 745877"/>
                <a:gd name="connsiteX3902" fmla="*/ 188461 w 743295"/>
                <a:gd name="connsiteY3902" fmla="*/ 594095 h 745877"/>
                <a:gd name="connsiteX3903" fmla="*/ 188461 w 743295"/>
                <a:gd name="connsiteY3903" fmla="*/ 591639 h 745877"/>
                <a:gd name="connsiteX3904" fmla="*/ 184802 w 743295"/>
                <a:gd name="connsiteY3904" fmla="*/ 592867 h 745877"/>
                <a:gd name="connsiteX3905" fmla="*/ 184802 w 743295"/>
                <a:gd name="connsiteY3905" fmla="*/ 593481 h 745877"/>
                <a:gd name="connsiteX3906" fmla="*/ 183582 w 743295"/>
                <a:gd name="connsiteY3906" fmla="*/ 593481 h 745877"/>
                <a:gd name="connsiteX3907" fmla="*/ 183582 w 743295"/>
                <a:gd name="connsiteY3907" fmla="*/ 594709 h 745877"/>
                <a:gd name="connsiteX3908" fmla="*/ 182972 w 743295"/>
                <a:gd name="connsiteY3908" fmla="*/ 594709 h 745877"/>
                <a:gd name="connsiteX3909" fmla="*/ 182972 w 743295"/>
                <a:gd name="connsiteY3909" fmla="*/ 593481 h 745877"/>
                <a:gd name="connsiteX3910" fmla="*/ 179923 w 743295"/>
                <a:gd name="connsiteY3910" fmla="*/ 593481 h 745877"/>
                <a:gd name="connsiteX3911" fmla="*/ 179923 w 743295"/>
                <a:gd name="connsiteY3911" fmla="*/ 592867 h 745877"/>
                <a:gd name="connsiteX3912" fmla="*/ 179313 w 743295"/>
                <a:gd name="connsiteY3912" fmla="*/ 592867 h 745877"/>
                <a:gd name="connsiteX3913" fmla="*/ 179313 w 743295"/>
                <a:gd name="connsiteY3913" fmla="*/ 591639 h 745877"/>
                <a:gd name="connsiteX3914" fmla="*/ 178703 w 743295"/>
                <a:gd name="connsiteY3914" fmla="*/ 591639 h 745877"/>
                <a:gd name="connsiteX3915" fmla="*/ 178703 w 743295"/>
                <a:gd name="connsiteY3915" fmla="*/ 592867 h 745877"/>
                <a:gd name="connsiteX3916" fmla="*/ 178093 w 743295"/>
                <a:gd name="connsiteY3916" fmla="*/ 592867 h 745877"/>
                <a:gd name="connsiteX3917" fmla="*/ 178093 w 743295"/>
                <a:gd name="connsiteY3917" fmla="*/ 591025 h 745877"/>
                <a:gd name="connsiteX3918" fmla="*/ 176873 w 743295"/>
                <a:gd name="connsiteY3918" fmla="*/ 591025 h 745877"/>
                <a:gd name="connsiteX3919" fmla="*/ 176873 w 743295"/>
                <a:gd name="connsiteY3919" fmla="*/ 589797 h 745877"/>
                <a:gd name="connsiteX3920" fmla="*/ 176263 w 743295"/>
                <a:gd name="connsiteY3920" fmla="*/ 589797 h 745877"/>
                <a:gd name="connsiteX3921" fmla="*/ 176263 w 743295"/>
                <a:gd name="connsiteY3921" fmla="*/ 587955 h 745877"/>
                <a:gd name="connsiteX3922" fmla="*/ 175653 w 743295"/>
                <a:gd name="connsiteY3922" fmla="*/ 587955 h 745877"/>
                <a:gd name="connsiteX3923" fmla="*/ 175043 w 743295"/>
                <a:gd name="connsiteY3923" fmla="*/ 581814 h 745877"/>
                <a:gd name="connsiteX3924" fmla="*/ 176263 w 743295"/>
                <a:gd name="connsiteY3924" fmla="*/ 578130 h 745877"/>
                <a:gd name="connsiteX3925" fmla="*/ 174434 w 743295"/>
                <a:gd name="connsiteY3925" fmla="*/ 578130 h 745877"/>
                <a:gd name="connsiteX3926" fmla="*/ 174434 w 743295"/>
                <a:gd name="connsiteY3926" fmla="*/ 577516 h 745877"/>
                <a:gd name="connsiteX3927" fmla="*/ 171994 w 743295"/>
                <a:gd name="connsiteY3927" fmla="*/ 578130 h 745877"/>
                <a:gd name="connsiteX3928" fmla="*/ 171994 w 743295"/>
                <a:gd name="connsiteY3928" fmla="*/ 578744 h 745877"/>
                <a:gd name="connsiteX3929" fmla="*/ 172604 w 743295"/>
                <a:gd name="connsiteY3929" fmla="*/ 578744 h 745877"/>
                <a:gd name="connsiteX3930" fmla="*/ 172604 w 743295"/>
                <a:gd name="connsiteY3930" fmla="*/ 579972 h 745877"/>
                <a:gd name="connsiteX3931" fmla="*/ 171994 w 743295"/>
                <a:gd name="connsiteY3931" fmla="*/ 579972 h 745877"/>
                <a:gd name="connsiteX3932" fmla="*/ 171994 w 743295"/>
                <a:gd name="connsiteY3932" fmla="*/ 579358 h 745877"/>
                <a:gd name="connsiteX3933" fmla="*/ 171384 w 743295"/>
                <a:gd name="connsiteY3933" fmla="*/ 579358 h 745877"/>
                <a:gd name="connsiteX3934" fmla="*/ 171384 w 743295"/>
                <a:gd name="connsiteY3934" fmla="*/ 577516 h 745877"/>
                <a:gd name="connsiteX3935" fmla="*/ 171994 w 743295"/>
                <a:gd name="connsiteY3935" fmla="*/ 577516 h 745877"/>
                <a:gd name="connsiteX3936" fmla="*/ 171384 w 743295"/>
                <a:gd name="connsiteY3936" fmla="*/ 575060 h 745877"/>
                <a:gd name="connsiteX3937" fmla="*/ 170774 w 743295"/>
                <a:gd name="connsiteY3937" fmla="*/ 575060 h 745877"/>
                <a:gd name="connsiteX3938" fmla="*/ 170774 w 743295"/>
                <a:gd name="connsiteY3938" fmla="*/ 574446 h 745877"/>
                <a:gd name="connsiteX3939" fmla="*/ 170164 w 743295"/>
                <a:gd name="connsiteY3939" fmla="*/ 574446 h 745877"/>
                <a:gd name="connsiteX3940" fmla="*/ 168334 w 743295"/>
                <a:gd name="connsiteY3940" fmla="*/ 573218 h 745877"/>
                <a:gd name="connsiteX3941" fmla="*/ 168334 w 743295"/>
                <a:gd name="connsiteY3941" fmla="*/ 571989 h 745877"/>
                <a:gd name="connsiteX3942" fmla="*/ 167115 w 743295"/>
                <a:gd name="connsiteY3942" fmla="*/ 571989 h 745877"/>
                <a:gd name="connsiteX3943" fmla="*/ 167115 w 743295"/>
                <a:gd name="connsiteY3943" fmla="*/ 571375 h 745877"/>
                <a:gd name="connsiteX3944" fmla="*/ 166505 w 743295"/>
                <a:gd name="connsiteY3944" fmla="*/ 571375 h 745877"/>
                <a:gd name="connsiteX3945" fmla="*/ 166505 w 743295"/>
                <a:gd name="connsiteY3945" fmla="*/ 570147 h 745877"/>
                <a:gd name="connsiteX3946" fmla="*/ 165285 w 743295"/>
                <a:gd name="connsiteY3946" fmla="*/ 570147 h 745877"/>
                <a:gd name="connsiteX3947" fmla="*/ 165285 w 743295"/>
                <a:gd name="connsiteY3947" fmla="*/ 569533 h 745877"/>
                <a:gd name="connsiteX3948" fmla="*/ 164065 w 743295"/>
                <a:gd name="connsiteY3948" fmla="*/ 569533 h 745877"/>
                <a:gd name="connsiteX3949" fmla="*/ 164065 w 743295"/>
                <a:gd name="connsiteY3949" fmla="*/ 568305 h 745877"/>
                <a:gd name="connsiteX3950" fmla="*/ 162845 w 743295"/>
                <a:gd name="connsiteY3950" fmla="*/ 567077 h 745877"/>
                <a:gd name="connsiteX3951" fmla="*/ 163455 w 743295"/>
                <a:gd name="connsiteY3951" fmla="*/ 567077 h 745877"/>
                <a:gd name="connsiteX3952" fmla="*/ 163455 w 743295"/>
                <a:gd name="connsiteY3952" fmla="*/ 566463 h 745877"/>
                <a:gd name="connsiteX3953" fmla="*/ 162845 w 743295"/>
                <a:gd name="connsiteY3953" fmla="*/ 566463 h 745877"/>
                <a:gd name="connsiteX3954" fmla="*/ 162845 w 743295"/>
                <a:gd name="connsiteY3954" fmla="*/ 564007 h 745877"/>
                <a:gd name="connsiteX3955" fmla="*/ 161625 w 743295"/>
                <a:gd name="connsiteY3955" fmla="*/ 564007 h 745877"/>
                <a:gd name="connsiteX3956" fmla="*/ 161625 w 743295"/>
                <a:gd name="connsiteY3956" fmla="*/ 561550 h 745877"/>
                <a:gd name="connsiteX3957" fmla="*/ 161016 w 743295"/>
                <a:gd name="connsiteY3957" fmla="*/ 561550 h 745877"/>
                <a:gd name="connsiteX3958" fmla="*/ 160406 w 743295"/>
                <a:gd name="connsiteY3958" fmla="*/ 553568 h 745877"/>
                <a:gd name="connsiteX3959" fmla="*/ 161016 w 743295"/>
                <a:gd name="connsiteY3959" fmla="*/ 553568 h 745877"/>
                <a:gd name="connsiteX3960" fmla="*/ 161016 w 743295"/>
                <a:gd name="connsiteY3960" fmla="*/ 551726 h 745877"/>
                <a:gd name="connsiteX3961" fmla="*/ 161625 w 743295"/>
                <a:gd name="connsiteY3961" fmla="*/ 551726 h 745877"/>
                <a:gd name="connsiteX3962" fmla="*/ 161625 w 743295"/>
                <a:gd name="connsiteY3962" fmla="*/ 551112 h 745877"/>
                <a:gd name="connsiteX3963" fmla="*/ 162845 w 743295"/>
                <a:gd name="connsiteY3963" fmla="*/ 551112 h 745877"/>
                <a:gd name="connsiteX3964" fmla="*/ 162845 w 743295"/>
                <a:gd name="connsiteY3964" fmla="*/ 550498 h 745877"/>
                <a:gd name="connsiteX3965" fmla="*/ 163455 w 743295"/>
                <a:gd name="connsiteY3965" fmla="*/ 550498 h 745877"/>
                <a:gd name="connsiteX3966" fmla="*/ 163455 w 743295"/>
                <a:gd name="connsiteY3966" fmla="*/ 549883 h 745877"/>
                <a:gd name="connsiteX3967" fmla="*/ 164065 w 743295"/>
                <a:gd name="connsiteY3967" fmla="*/ 549883 h 745877"/>
                <a:gd name="connsiteX3968" fmla="*/ 164065 w 743295"/>
                <a:gd name="connsiteY3968" fmla="*/ 548655 h 745877"/>
                <a:gd name="connsiteX3969" fmla="*/ 164675 w 743295"/>
                <a:gd name="connsiteY3969" fmla="*/ 548655 h 745877"/>
                <a:gd name="connsiteX3970" fmla="*/ 164675 w 743295"/>
                <a:gd name="connsiteY3970" fmla="*/ 548041 h 745877"/>
                <a:gd name="connsiteX3971" fmla="*/ 165285 w 743295"/>
                <a:gd name="connsiteY3971" fmla="*/ 548041 h 745877"/>
                <a:gd name="connsiteX3972" fmla="*/ 165285 w 743295"/>
                <a:gd name="connsiteY3972" fmla="*/ 546813 h 745877"/>
                <a:gd name="connsiteX3973" fmla="*/ 166505 w 743295"/>
                <a:gd name="connsiteY3973" fmla="*/ 546813 h 745877"/>
                <a:gd name="connsiteX3974" fmla="*/ 166505 w 743295"/>
                <a:gd name="connsiteY3974" fmla="*/ 546199 h 745877"/>
                <a:gd name="connsiteX3975" fmla="*/ 167725 w 743295"/>
                <a:gd name="connsiteY3975" fmla="*/ 546199 h 745877"/>
                <a:gd name="connsiteX3976" fmla="*/ 167725 w 743295"/>
                <a:gd name="connsiteY3976" fmla="*/ 543129 h 745877"/>
                <a:gd name="connsiteX3977" fmla="*/ 168334 w 743295"/>
                <a:gd name="connsiteY3977" fmla="*/ 543129 h 745877"/>
                <a:gd name="connsiteX3978" fmla="*/ 168334 w 743295"/>
                <a:gd name="connsiteY3978" fmla="*/ 541901 h 745877"/>
                <a:gd name="connsiteX3979" fmla="*/ 168944 w 743295"/>
                <a:gd name="connsiteY3979" fmla="*/ 541901 h 745877"/>
                <a:gd name="connsiteX3980" fmla="*/ 168944 w 743295"/>
                <a:gd name="connsiteY3980" fmla="*/ 538830 h 745877"/>
                <a:gd name="connsiteX3981" fmla="*/ 168334 w 743295"/>
                <a:gd name="connsiteY3981" fmla="*/ 538830 h 745877"/>
                <a:gd name="connsiteX3982" fmla="*/ 166505 w 743295"/>
                <a:gd name="connsiteY3982" fmla="*/ 532076 h 745877"/>
                <a:gd name="connsiteX3983" fmla="*/ 165285 w 743295"/>
                <a:gd name="connsiteY3983" fmla="*/ 532076 h 745877"/>
                <a:gd name="connsiteX3984" fmla="*/ 165285 w 743295"/>
                <a:gd name="connsiteY3984" fmla="*/ 530848 h 745877"/>
                <a:gd name="connsiteX3985" fmla="*/ 164675 w 743295"/>
                <a:gd name="connsiteY3985" fmla="*/ 530848 h 745877"/>
                <a:gd name="connsiteX3986" fmla="*/ 163455 w 743295"/>
                <a:gd name="connsiteY3986" fmla="*/ 527163 h 745877"/>
                <a:gd name="connsiteX3987" fmla="*/ 162845 w 743295"/>
                <a:gd name="connsiteY3987" fmla="*/ 527163 h 745877"/>
                <a:gd name="connsiteX3988" fmla="*/ 150037 w 743295"/>
                <a:gd name="connsiteY3988" fmla="*/ 514882 h 745877"/>
                <a:gd name="connsiteX3989" fmla="*/ 150037 w 743295"/>
                <a:gd name="connsiteY3989" fmla="*/ 514268 h 745877"/>
                <a:gd name="connsiteX3990" fmla="*/ 148817 w 743295"/>
                <a:gd name="connsiteY3990" fmla="*/ 514268 h 745877"/>
                <a:gd name="connsiteX3991" fmla="*/ 148817 w 743295"/>
                <a:gd name="connsiteY3991" fmla="*/ 513040 h 745877"/>
                <a:gd name="connsiteX3992" fmla="*/ 131740 w 743295"/>
                <a:gd name="connsiteY3992" fmla="*/ 506900 h 745877"/>
                <a:gd name="connsiteX3993" fmla="*/ 131740 w 743295"/>
                <a:gd name="connsiteY3993" fmla="*/ 507514 h 745877"/>
                <a:gd name="connsiteX3994" fmla="*/ 130520 w 743295"/>
                <a:gd name="connsiteY3994" fmla="*/ 507514 h 745877"/>
                <a:gd name="connsiteX3995" fmla="*/ 130520 w 743295"/>
                <a:gd name="connsiteY3995" fmla="*/ 508742 h 745877"/>
                <a:gd name="connsiteX3996" fmla="*/ 131740 w 743295"/>
                <a:gd name="connsiteY3996" fmla="*/ 508742 h 745877"/>
                <a:gd name="connsiteX3997" fmla="*/ 131740 w 743295"/>
                <a:gd name="connsiteY3997" fmla="*/ 509356 h 745877"/>
                <a:gd name="connsiteX3998" fmla="*/ 130520 w 743295"/>
                <a:gd name="connsiteY3998" fmla="*/ 509356 h 745877"/>
                <a:gd name="connsiteX3999" fmla="*/ 130520 w 743295"/>
                <a:gd name="connsiteY3999" fmla="*/ 510584 h 745877"/>
                <a:gd name="connsiteX4000" fmla="*/ 129910 w 743295"/>
                <a:gd name="connsiteY4000" fmla="*/ 510584 h 745877"/>
                <a:gd name="connsiteX4001" fmla="*/ 129910 w 743295"/>
                <a:gd name="connsiteY4001" fmla="*/ 506900 h 745877"/>
                <a:gd name="connsiteX4002" fmla="*/ 129300 w 743295"/>
                <a:gd name="connsiteY4002" fmla="*/ 506900 h 745877"/>
                <a:gd name="connsiteX4003" fmla="*/ 129300 w 743295"/>
                <a:gd name="connsiteY4003" fmla="*/ 505058 h 745877"/>
                <a:gd name="connsiteX4004" fmla="*/ 129910 w 743295"/>
                <a:gd name="connsiteY4004" fmla="*/ 505058 h 745877"/>
                <a:gd name="connsiteX4005" fmla="*/ 129300 w 743295"/>
                <a:gd name="connsiteY4005" fmla="*/ 500759 h 745877"/>
                <a:gd name="connsiteX4006" fmla="*/ 128691 w 743295"/>
                <a:gd name="connsiteY4006" fmla="*/ 500759 h 745877"/>
                <a:gd name="connsiteX4007" fmla="*/ 128691 w 743295"/>
                <a:gd name="connsiteY4007" fmla="*/ 498917 h 745877"/>
                <a:gd name="connsiteX4008" fmla="*/ 128081 w 743295"/>
                <a:gd name="connsiteY4008" fmla="*/ 498917 h 745877"/>
                <a:gd name="connsiteX4009" fmla="*/ 125641 w 743295"/>
                <a:gd name="connsiteY4009" fmla="*/ 495847 h 745877"/>
                <a:gd name="connsiteX4010" fmla="*/ 125641 w 743295"/>
                <a:gd name="connsiteY4010" fmla="*/ 495233 h 745877"/>
                <a:gd name="connsiteX4011" fmla="*/ 125031 w 743295"/>
                <a:gd name="connsiteY4011" fmla="*/ 495233 h 745877"/>
                <a:gd name="connsiteX4012" fmla="*/ 125031 w 743295"/>
                <a:gd name="connsiteY4012" fmla="*/ 494619 h 745877"/>
                <a:gd name="connsiteX4013" fmla="*/ 110393 w 743295"/>
                <a:gd name="connsiteY4013" fmla="*/ 491548 h 745877"/>
                <a:gd name="connsiteX4014" fmla="*/ 110393 w 743295"/>
                <a:gd name="connsiteY4014" fmla="*/ 490934 h 745877"/>
                <a:gd name="connsiteX4015" fmla="*/ 109783 w 743295"/>
                <a:gd name="connsiteY4015" fmla="*/ 490934 h 745877"/>
                <a:gd name="connsiteX4016" fmla="*/ 109783 w 743295"/>
                <a:gd name="connsiteY4016" fmla="*/ 480495 h 745877"/>
                <a:gd name="connsiteX4017" fmla="*/ 110393 w 743295"/>
                <a:gd name="connsiteY4017" fmla="*/ 480495 h 745877"/>
                <a:gd name="connsiteX4018" fmla="*/ 110393 w 743295"/>
                <a:gd name="connsiteY4018" fmla="*/ 479881 h 745877"/>
                <a:gd name="connsiteX4019" fmla="*/ 112833 w 743295"/>
                <a:gd name="connsiteY4019" fmla="*/ 480495 h 745877"/>
                <a:gd name="connsiteX4020" fmla="*/ 112833 w 743295"/>
                <a:gd name="connsiteY4020" fmla="*/ 481109 h 745877"/>
                <a:gd name="connsiteX4021" fmla="*/ 114053 w 743295"/>
                <a:gd name="connsiteY4021" fmla="*/ 481109 h 745877"/>
                <a:gd name="connsiteX4022" fmla="*/ 114053 w 743295"/>
                <a:gd name="connsiteY4022" fmla="*/ 480495 h 745877"/>
                <a:gd name="connsiteX4023" fmla="*/ 117102 w 743295"/>
                <a:gd name="connsiteY4023" fmla="*/ 479267 h 745877"/>
                <a:gd name="connsiteX4024" fmla="*/ 117712 w 743295"/>
                <a:gd name="connsiteY4024" fmla="*/ 476811 h 745877"/>
                <a:gd name="connsiteX4025" fmla="*/ 118322 w 743295"/>
                <a:gd name="connsiteY4025" fmla="*/ 476811 h 745877"/>
                <a:gd name="connsiteX4026" fmla="*/ 118322 w 743295"/>
                <a:gd name="connsiteY4026" fmla="*/ 476197 h 745877"/>
                <a:gd name="connsiteX4027" fmla="*/ 121372 w 743295"/>
                <a:gd name="connsiteY4027" fmla="*/ 471899 h 745877"/>
                <a:gd name="connsiteX4028" fmla="*/ 121982 w 743295"/>
                <a:gd name="connsiteY4028" fmla="*/ 471899 h 745877"/>
                <a:gd name="connsiteX4029" fmla="*/ 123811 w 743295"/>
                <a:gd name="connsiteY4029" fmla="*/ 467600 h 745877"/>
                <a:gd name="connsiteX4030" fmla="*/ 124421 w 743295"/>
                <a:gd name="connsiteY4030" fmla="*/ 467600 h 745877"/>
                <a:gd name="connsiteX4031" fmla="*/ 126251 w 743295"/>
                <a:gd name="connsiteY4031" fmla="*/ 458389 h 745877"/>
                <a:gd name="connsiteX4032" fmla="*/ 127471 w 743295"/>
                <a:gd name="connsiteY4032" fmla="*/ 458389 h 745877"/>
                <a:gd name="connsiteX4033" fmla="*/ 126251 w 743295"/>
                <a:gd name="connsiteY4033" fmla="*/ 453477 h 745877"/>
                <a:gd name="connsiteX4034" fmla="*/ 125641 w 743295"/>
                <a:gd name="connsiteY4034" fmla="*/ 453477 h 745877"/>
                <a:gd name="connsiteX4035" fmla="*/ 125641 w 743295"/>
                <a:gd name="connsiteY4035" fmla="*/ 450407 h 745877"/>
                <a:gd name="connsiteX4036" fmla="*/ 126251 w 743295"/>
                <a:gd name="connsiteY4036" fmla="*/ 450407 h 745877"/>
                <a:gd name="connsiteX4037" fmla="*/ 125641 w 743295"/>
                <a:gd name="connsiteY4037" fmla="*/ 447950 h 745877"/>
                <a:gd name="connsiteX4038" fmla="*/ 128081 w 743295"/>
                <a:gd name="connsiteY4038" fmla="*/ 447950 h 745877"/>
                <a:gd name="connsiteX4039" fmla="*/ 130520 w 743295"/>
                <a:gd name="connsiteY4039" fmla="*/ 449793 h 745877"/>
                <a:gd name="connsiteX4040" fmla="*/ 136619 w 743295"/>
                <a:gd name="connsiteY4040" fmla="*/ 449793 h 745877"/>
                <a:gd name="connsiteX4041" fmla="*/ 136619 w 743295"/>
                <a:gd name="connsiteY4041" fmla="*/ 450407 h 745877"/>
                <a:gd name="connsiteX4042" fmla="*/ 139669 w 743295"/>
                <a:gd name="connsiteY4042" fmla="*/ 451635 h 745877"/>
                <a:gd name="connsiteX4043" fmla="*/ 139669 w 743295"/>
                <a:gd name="connsiteY4043" fmla="*/ 452249 h 745877"/>
                <a:gd name="connsiteX4044" fmla="*/ 140889 w 743295"/>
                <a:gd name="connsiteY4044" fmla="*/ 452249 h 745877"/>
                <a:gd name="connsiteX4045" fmla="*/ 140889 w 743295"/>
                <a:gd name="connsiteY4045" fmla="*/ 451635 h 745877"/>
                <a:gd name="connsiteX4046" fmla="*/ 142108 w 743295"/>
                <a:gd name="connsiteY4046" fmla="*/ 451635 h 745877"/>
                <a:gd name="connsiteX4047" fmla="*/ 142108 w 743295"/>
                <a:gd name="connsiteY4047" fmla="*/ 452249 h 745877"/>
                <a:gd name="connsiteX4048" fmla="*/ 147598 w 743295"/>
                <a:gd name="connsiteY4048" fmla="*/ 452249 h 745877"/>
                <a:gd name="connsiteX4049" fmla="*/ 148817 w 743295"/>
                <a:gd name="connsiteY4049" fmla="*/ 450407 h 745877"/>
                <a:gd name="connsiteX4050" fmla="*/ 148817 w 743295"/>
                <a:gd name="connsiteY4050" fmla="*/ 449793 h 745877"/>
                <a:gd name="connsiteX4051" fmla="*/ 150037 w 743295"/>
                <a:gd name="connsiteY4051" fmla="*/ 449793 h 745877"/>
                <a:gd name="connsiteX4052" fmla="*/ 150037 w 743295"/>
                <a:gd name="connsiteY4052" fmla="*/ 449179 h 745877"/>
                <a:gd name="connsiteX4053" fmla="*/ 151867 w 743295"/>
                <a:gd name="connsiteY4053" fmla="*/ 449179 h 745877"/>
                <a:gd name="connsiteX4054" fmla="*/ 151867 w 743295"/>
                <a:gd name="connsiteY4054" fmla="*/ 446108 h 745877"/>
                <a:gd name="connsiteX4055" fmla="*/ 153087 w 743295"/>
                <a:gd name="connsiteY4055" fmla="*/ 446108 h 745877"/>
                <a:gd name="connsiteX4056" fmla="*/ 153087 w 743295"/>
                <a:gd name="connsiteY4056" fmla="*/ 444880 h 745877"/>
                <a:gd name="connsiteX4057" fmla="*/ 153697 w 743295"/>
                <a:gd name="connsiteY4057" fmla="*/ 444880 h 745877"/>
                <a:gd name="connsiteX4058" fmla="*/ 153697 w 743295"/>
                <a:gd name="connsiteY4058" fmla="*/ 444266 h 745877"/>
                <a:gd name="connsiteX4059" fmla="*/ 154917 w 743295"/>
                <a:gd name="connsiteY4059" fmla="*/ 444266 h 745877"/>
                <a:gd name="connsiteX4060" fmla="*/ 154917 w 743295"/>
                <a:gd name="connsiteY4060" fmla="*/ 439968 h 745877"/>
                <a:gd name="connsiteX4061" fmla="*/ 155526 w 743295"/>
                <a:gd name="connsiteY4061" fmla="*/ 439968 h 745877"/>
                <a:gd name="connsiteX4062" fmla="*/ 156136 w 743295"/>
                <a:gd name="connsiteY4062" fmla="*/ 435055 h 745877"/>
                <a:gd name="connsiteX4063" fmla="*/ 156746 w 743295"/>
                <a:gd name="connsiteY4063" fmla="*/ 435055 h 745877"/>
                <a:gd name="connsiteX4064" fmla="*/ 156746 w 743295"/>
                <a:gd name="connsiteY4064" fmla="*/ 434441 h 745877"/>
                <a:gd name="connsiteX4065" fmla="*/ 157356 w 743295"/>
                <a:gd name="connsiteY4065" fmla="*/ 434441 h 745877"/>
                <a:gd name="connsiteX4066" fmla="*/ 158576 w 743295"/>
                <a:gd name="connsiteY4066" fmla="*/ 431985 h 745877"/>
                <a:gd name="connsiteX4067" fmla="*/ 160406 w 743295"/>
                <a:gd name="connsiteY4067" fmla="*/ 431985 h 745877"/>
                <a:gd name="connsiteX4068" fmla="*/ 160406 w 743295"/>
                <a:gd name="connsiteY4068" fmla="*/ 430757 h 745877"/>
                <a:gd name="connsiteX4069" fmla="*/ 161625 w 743295"/>
                <a:gd name="connsiteY4069" fmla="*/ 430757 h 745877"/>
                <a:gd name="connsiteX4070" fmla="*/ 161625 w 743295"/>
                <a:gd name="connsiteY4070" fmla="*/ 430143 h 745877"/>
                <a:gd name="connsiteX4071" fmla="*/ 162845 w 743295"/>
                <a:gd name="connsiteY4071" fmla="*/ 430143 h 745877"/>
                <a:gd name="connsiteX4072" fmla="*/ 162845 w 743295"/>
                <a:gd name="connsiteY4072" fmla="*/ 428915 h 745877"/>
                <a:gd name="connsiteX4073" fmla="*/ 163455 w 743295"/>
                <a:gd name="connsiteY4073" fmla="*/ 428915 h 745877"/>
                <a:gd name="connsiteX4074" fmla="*/ 163455 w 743295"/>
                <a:gd name="connsiteY4074" fmla="*/ 428301 h 745877"/>
                <a:gd name="connsiteX4075" fmla="*/ 165285 w 743295"/>
                <a:gd name="connsiteY4075" fmla="*/ 428301 h 745877"/>
                <a:gd name="connsiteX4076" fmla="*/ 165285 w 743295"/>
                <a:gd name="connsiteY4076" fmla="*/ 428915 h 745877"/>
                <a:gd name="connsiteX4077" fmla="*/ 170164 w 743295"/>
                <a:gd name="connsiteY4077" fmla="*/ 428915 h 745877"/>
                <a:gd name="connsiteX4078" fmla="*/ 170164 w 743295"/>
                <a:gd name="connsiteY4078" fmla="*/ 428301 h 745877"/>
                <a:gd name="connsiteX4079" fmla="*/ 175043 w 743295"/>
                <a:gd name="connsiteY4079" fmla="*/ 428301 h 745877"/>
                <a:gd name="connsiteX4080" fmla="*/ 175043 w 743295"/>
                <a:gd name="connsiteY4080" fmla="*/ 428915 h 745877"/>
                <a:gd name="connsiteX4081" fmla="*/ 176873 w 743295"/>
                <a:gd name="connsiteY4081" fmla="*/ 428915 h 745877"/>
                <a:gd name="connsiteX4082" fmla="*/ 176873 w 743295"/>
                <a:gd name="connsiteY4082" fmla="*/ 428301 h 745877"/>
                <a:gd name="connsiteX4083" fmla="*/ 178093 w 743295"/>
                <a:gd name="connsiteY4083" fmla="*/ 428301 h 745877"/>
                <a:gd name="connsiteX4084" fmla="*/ 178093 w 743295"/>
                <a:gd name="connsiteY4084" fmla="*/ 428915 h 745877"/>
                <a:gd name="connsiteX4085" fmla="*/ 178703 w 743295"/>
                <a:gd name="connsiteY4085" fmla="*/ 428915 h 745877"/>
                <a:gd name="connsiteX4086" fmla="*/ 178703 w 743295"/>
                <a:gd name="connsiteY4086" fmla="*/ 429529 h 745877"/>
                <a:gd name="connsiteX4087" fmla="*/ 179313 w 743295"/>
                <a:gd name="connsiteY4087" fmla="*/ 429529 h 745877"/>
                <a:gd name="connsiteX4088" fmla="*/ 179313 w 743295"/>
                <a:gd name="connsiteY4088" fmla="*/ 430757 h 745877"/>
                <a:gd name="connsiteX4089" fmla="*/ 179923 w 743295"/>
                <a:gd name="connsiteY4089" fmla="*/ 430757 h 745877"/>
                <a:gd name="connsiteX4090" fmla="*/ 179923 w 743295"/>
                <a:gd name="connsiteY4090" fmla="*/ 431985 h 745877"/>
                <a:gd name="connsiteX4091" fmla="*/ 182972 w 743295"/>
                <a:gd name="connsiteY4091" fmla="*/ 431985 h 745877"/>
                <a:gd name="connsiteX4092" fmla="*/ 182972 w 743295"/>
                <a:gd name="connsiteY4092" fmla="*/ 432599 h 745877"/>
                <a:gd name="connsiteX4093" fmla="*/ 183582 w 743295"/>
                <a:gd name="connsiteY4093" fmla="*/ 432599 h 745877"/>
                <a:gd name="connsiteX4094" fmla="*/ 183582 w 743295"/>
                <a:gd name="connsiteY4094" fmla="*/ 433827 h 745877"/>
                <a:gd name="connsiteX4095" fmla="*/ 186022 w 743295"/>
                <a:gd name="connsiteY4095" fmla="*/ 433213 h 745877"/>
                <a:gd name="connsiteX4096" fmla="*/ 186632 w 743295"/>
                <a:gd name="connsiteY4096" fmla="*/ 431985 h 745877"/>
                <a:gd name="connsiteX4097" fmla="*/ 186632 w 743295"/>
                <a:gd name="connsiteY4097" fmla="*/ 432599 h 745877"/>
                <a:gd name="connsiteX4098" fmla="*/ 187851 w 743295"/>
                <a:gd name="connsiteY4098" fmla="*/ 432599 h 745877"/>
                <a:gd name="connsiteX4099" fmla="*/ 187851 w 743295"/>
                <a:gd name="connsiteY4099" fmla="*/ 433213 h 745877"/>
                <a:gd name="connsiteX4100" fmla="*/ 188461 w 743295"/>
                <a:gd name="connsiteY4100" fmla="*/ 433213 h 745877"/>
                <a:gd name="connsiteX4101" fmla="*/ 188461 w 743295"/>
                <a:gd name="connsiteY4101" fmla="*/ 433827 h 745877"/>
                <a:gd name="connsiteX4102" fmla="*/ 189681 w 743295"/>
                <a:gd name="connsiteY4102" fmla="*/ 433827 h 745877"/>
                <a:gd name="connsiteX4103" fmla="*/ 189681 w 743295"/>
                <a:gd name="connsiteY4103" fmla="*/ 434441 h 745877"/>
                <a:gd name="connsiteX4104" fmla="*/ 190291 w 743295"/>
                <a:gd name="connsiteY4104" fmla="*/ 434441 h 745877"/>
                <a:gd name="connsiteX4105" fmla="*/ 190291 w 743295"/>
                <a:gd name="connsiteY4105" fmla="*/ 435055 h 745877"/>
                <a:gd name="connsiteX4106" fmla="*/ 190901 w 743295"/>
                <a:gd name="connsiteY4106" fmla="*/ 435055 h 745877"/>
                <a:gd name="connsiteX4107" fmla="*/ 190291 w 743295"/>
                <a:gd name="connsiteY4107" fmla="*/ 436283 h 745877"/>
                <a:gd name="connsiteX4108" fmla="*/ 190901 w 743295"/>
                <a:gd name="connsiteY4108" fmla="*/ 436283 h 745877"/>
                <a:gd name="connsiteX4109" fmla="*/ 190901 w 743295"/>
                <a:gd name="connsiteY4109" fmla="*/ 436897 h 745877"/>
                <a:gd name="connsiteX4110" fmla="*/ 192121 w 743295"/>
                <a:gd name="connsiteY4110" fmla="*/ 436897 h 745877"/>
                <a:gd name="connsiteX4111" fmla="*/ 192121 w 743295"/>
                <a:gd name="connsiteY4111" fmla="*/ 437512 h 745877"/>
                <a:gd name="connsiteX4112" fmla="*/ 192731 w 743295"/>
                <a:gd name="connsiteY4112" fmla="*/ 437512 h 745877"/>
                <a:gd name="connsiteX4113" fmla="*/ 192731 w 743295"/>
                <a:gd name="connsiteY4113" fmla="*/ 438126 h 745877"/>
                <a:gd name="connsiteX4114" fmla="*/ 193951 w 743295"/>
                <a:gd name="connsiteY4114" fmla="*/ 438126 h 745877"/>
                <a:gd name="connsiteX4115" fmla="*/ 193951 w 743295"/>
                <a:gd name="connsiteY4115" fmla="*/ 437512 h 745877"/>
                <a:gd name="connsiteX4116" fmla="*/ 195170 w 743295"/>
                <a:gd name="connsiteY4116" fmla="*/ 437512 h 745877"/>
                <a:gd name="connsiteX4117" fmla="*/ 195170 w 743295"/>
                <a:gd name="connsiteY4117" fmla="*/ 438126 h 745877"/>
                <a:gd name="connsiteX4118" fmla="*/ 195780 w 743295"/>
                <a:gd name="connsiteY4118" fmla="*/ 438126 h 745877"/>
                <a:gd name="connsiteX4119" fmla="*/ 195780 w 743295"/>
                <a:gd name="connsiteY4119" fmla="*/ 438740 h 745877"/>
                <a:gd name="connsiteX4120" fmla="*/ 196390 w 743295"/>
                <a:gd name="connsiteY4120" fmla="*/ 438740 h 745877"/>
                <a:gd name="connsiteX4121" fmla="*/ 196390 w 743295"/>
                <a:gd name="connsiteY4121" fmla="*/ 439968 h 745877"/>
                <a:gd name="connsiteX4122" fmla="*/ 198830 w 743295"/>
                <a:gd name="connsiteY4122" fmla="*/ 439968 h 745877"/>
                <a:gd name="connsiteX4123" fmla="*/ 198830 w 743295"/>
                <a:gd name="connsiteY4123" fmla="*/ 438740 h 745877"/>
                <a:gd name="connsiteX4124" fmla="*/ 206149 w 743295"/>
                <a:gd name="connsiteY4124" fmla="*/ 438740 h 745877"/>
                <a:gd name="connsiteX4125" fmla="*/ 206149 w 743295"/>
                <a:gd name="connsiteY4125" fmla="*/ 438126 h 745877"/>
                <a:gd name="connsiteX4126" fmla="*/ 207368 w 743295"/>
                <a:gd name="connsiteY4126" fmla="*/ 438126 h 745877"/>
                <a:gd name="connsiteX4127" fmla="*/ 207368 w 743295"/>
                <a:gd name="connsiteY4127" fmla="*/ 439968 h 745877"/>
                <a:gd name="connsiteX4128" fmla="*/ 207978 w 743295"/>
                <a:gd name="connsiteY4128" fmla="*/ 439968 h 745877"/>
                <a:gd name="connsiteX4129" fmla="*/ 207978 w 743295"/>
                <a:gd name="connsiteY4129" fmla="*/ 440582 h 745877"/>
                <a:gd name="connsiteX4130" fmla="*/ 211638 w 743295"/>
                <a:gd name="connsiteY4130" fmla="*/ 441196 h 745877"/>
                <a:gd name="connsiteX4131" fmla="*/ 211638 w 743295"/>
                <a:gd name="connsiteY4131" fmla="*/ 441810 h 745877"/>
                <a:gd name="connsiteX4132" fmla="*/ 214687 w 743295"/>
                <a:gd name="connsiteY4132" fmla="*/ 441810 h 745877"/>
                <a:gd name="connsiteX4133" fmla="*/ 214687 w 743295"/>
                <a:gd name="connsiteY4133" fmla="*/ 441196 h 745877"/>
                <a:gd name="connsiteX4134" fmla="*/ 218957 w 743295"/>
                <a:gd name="connsiteY4134" fmla="*/ 441196 h 745877"/>
                <a:gd name="connsiteX4135" fmla="*/ 218957 w 743295"/>
                <a:gd name="connsiteY4135" fmla="*/ 440582 h 745877"/>
                <a:gd name="connsiteX4136" fmla="*/ 223226 w 743295"/>
                <a:gd name="connsiteY4136" fmla="*/ 441196 h 745877"/>
                <a:gd name="connsiteX4137" fmla="*/ 223226 w 743295"/>
                <a:gd name="connsiteY4137" fmla="*/ 441810 h 745877"/>
                <a:gd name="connsiteX4138" fmla="*/ 225056 w 743295"/>
                <a:gd name="connsiteY4138" fmla="*/ 441810 h 745877"/>
                <a:gd name="connsiteX4139" fmla="*/ 225056 w 743295"/>
                <a:gd name="connsiteY4139" fmla="*/ 442424 h 745877"/>
                <a:gd name="connsiteX4140" fmla="*/ 228715 w 743295"/>
                <a:gd name="connsiteY4140" fmla="*/ 442424 h 745877"/>
                <a:gd name="connsiteX4141" fmla="*/ 228715 w 743295"/>
                <a:gd name="connsiteY4141" fmla="*/ 443038 h 745877"/>
                <a:gd name="connsiteX4142" fmla="*/ 230545 w 743295"/>
                <a:gd name="connsiteY4142" fmla="*/ 443038 h 745877"/>
                <a:gd name="connsiteX4143" fmla="*/ 230545 w 743295"/>
                <a:gd name="connsiteY4143" fmla="*/ 444266 h 745877"/>
                <a:gd name="connsiteX4144" fmla="*/ 234204 w 743295"/>
                <a:gd name="connsiteY4144" fmla="*/ 444266 h 745877"/>
                <a:gd name="connsiteX4145" fmla="*/ 234204 w 743295"/>
                <a:gd name="connsiteY4145" fmla="*/ 444880 h 745877"/>
                <a:gd name="connsiteX4146" fmla="*/ 235424 w 743295"/>
                <a:gd name="connsiteY4146" fmla="*/ 444880 h 745877"/>
                <a:gd name="connsiteX4147" fmla="*/ 235424 w 743295"/>
                <a:gd name="connsiteY4147" fmla="*/ 445494 h 745877"/>
                <a:gd name="connsiteX4148" fmla="*/ 237254 w 743295"/>
                <a:gd name="connsiteY4148" fmla="*/ 445494 h 745877"/>
                <a:gd name="connsiteX4149" fmla="*/ 237254 w 743295"/>
                <a:gd name="connsiteY4149" fmla="*/ 446108 h 745877"/>
                <a:gd name="connsiteX4150" fmla="*/ 241523 w 743295"/>
                <a:gd name="connsiteY4150" fmla="*/ 446722 h 745877"/>
                <a:gd name="connsiteX4151" fmla="*/ 241523 w 743295"/>
                <a:gd name="connsiteY4151" fmla="*/ 447950 h 745877"/>
                <a:gd name="connsiteX4152" fmla="*/ 242743 w 743295"/>
                <a:gd name="connsiteY4152" fmla="*/ 447950 h 745877"/>
                <a:gd name="connsiteX4153" fmla="*/ 245183 w 743295"/>
                <a:gd name="connsiteY4153" fmla="*/ 449179 h 745877"/>
                <a:gd name="connsiteX4154" fmla="*/ 245183 w 743295"/>
                <a:gd name="connsiteY4154" fmla="*/ 449793 h 745877"/>
                <a:gd name="connsiteX4155" fmla="*/ 245793 w 743295"/>
                <a:gd name="connsiteY4155" fmla="*/ 449793 h 745877"/>
                <a:gd name="connsiteX4156" fmla="*/ 245793 w 743295"/>
                <a:gd name="connsiteY4156" fmla="*/ 450407 h 745877"/>
                <a:gd name="connsiteX4157" fmla="*/ 247012 w 743295"/>
                <a:gd name="connsiteY4157" fmla="*/ 450407 h 745877"/>
                <a:gd name="connsiteX4158" fmla="*/ 248232 w 743295"/>
                <a:gd name="connsiteY4158" fmla="*/ 452863 h 745877"/>
                <a:gd name="connsiteX4159" fmla="*/ 248842 w 743295"/>
                <a:gd name="connsiteY4159" fmla="*/ 452863 h 745877"/>
                <a:gd name="connsiteX4160" fmla="*/ 248842 w 743295"/>
                <a:gd name="connsiteY4160" fmla="*/ 453477 h 745877"/>
                <a:gd name="connsiteX4161" fmla="*/ 253111 w 743295"/>
                <a:gd name="connsiteY4161" fmla="*/ 454091 h 745877"/>
                <a:gd name="connsiteX4162" fmla="*/ 253111 w 743295"/>
                <a:gd name="connsiteY4162" fmla="*/ 454705 h 745877"/>
                <a:gd name="connsiteX4163" fmla="*/ 253721 w 743295"/>
                <a:gd name="connsiteY4163" fmla="*/ 454705 h 745877"/>
                <a:gd name="connsiteX4164" fmla="*/ 253721 w 743295"/>
                <a:gd name="connsiteY4164" fmla="*/ 455933 h 745877"/>
                <a:gd name="connsiteX4165" fmla="*/ 256161 w 743295"/>
                <a:gd name="connsiteY4165" fmla="*/ 455933 h 745877"/>
                <a:gd name="connsiteX4166" fmla="*/ 256161 w 743295"/>
                <a:gd name="connsiteY4166" fmla="*/ 456547 h 745877"/>
                <a:gd name="connsiteX4167" fmla="*/ 256771 w 743295"/>
                <a:gd name="connsiteY4167" fmla="*/ 456547 h 745877"/>
                <a:gd name="connsiteX4168" fmla="*/ 256771 w 743295"/>
                <a:gd name="connsiteY4168" fmla="*/ 455933 h 745877"/>
                <a:gd name="connsiteX4169" fmla="*/ 262260 w 743295"/>
                <a:gd name="connsiteY4169" fmla="*/ 454091 h 745877"/>
                <a:gd name="connsiteX4170" fmla="*/ 262260 w 743295"/>
                <a:gd name="connsiteY4170" fmla="*/ 453477 h 745877"/>
                <a:gd name="connsiteX4171" fmla="*/ 262870 w 743295"/>
                <a:gd name="connsiteY4171" fmla="*/ 453477 h 745877"/>
                <a:gd name="connsiteX4172" fmla="*/ 262870 w 743295"/>
                <a:gd name="connsiteY4172" fmla="*/ 452863 h 745877"/>
                <a:gd name="connsiteX4173" fmla="*/ 262870 w 743295"/>
                <a:gd name="connsiteY4173" fmla="*/ 452249 h 745877"/>
                <a:gd name="connsiteX4174" fmla="*/ 264090 w 743295"/>
                <a:gd name="connsiteY4174" fmla="*/ 452249 h 745877"/>
                <a:gd name="connsiteX4175" fmla="*/ 264090 w 743295"/>
                <a:gd name="connsiteY4175" fmla="*/ 449179 h 745877"/>
                <a:gd name="connsiteX4176" fmla="*/ 261650 w 743295"/>
                <a:gd name="connsiteY4176" fmla="*/ 449179 h 745877"/>
                <a:gd name="connsiteX4177" fmla="*/ 261650 w 743295"/>
                <a:gd name="connsiteY4177" fmla="*/ 448565 h 745877"/>
                <a:gd name="connsiteX4178" fmla="*/ 260430 w 743295"/>
                <a:gd name="connsiteY4178" fmla="*/ 448565 h 745877"/>
                <a:gd name="connsiteX4179" fmla="*/ 260430 w 743295"/>
                <a:gd name="connsiteY4179" fmla="*/ 447950 h 745877"/>
                <a:gd name="connsiteX4180" fmla="*/ 259820 w 743295"/>
                <a:gd name="connsiteY4180" fmla="*/ 447950 h 745877"/>
                <a:gd name="connsiteX4181" fmla="*/ 259820 w 743295"/>
                <a:gd name="connsiteY4181" fmla="*/ 446722 h 745877"/>
                <a:gd name="connsiteX4182" fmla="*/ 257381 w 743295"/>
                <a:gd name="connsiteY4182" fmla="*/ 446108 h 745877"/>
                <a:gd name="connsiteX4183" fmla="*/ 256161 w 743295"/>
                <a:gd name="connsiteY4183" fmla="*/ 446722 h 745877"/>
                <a:gd name="connsiteX4184" fmla="*/ 256161 w 743295"/>
                <a:gd name="connsiteY4184" fmla="*/ 445494 h 745877"/>
                <a:gd name="connsiteX4185" fmla="*/ 254331 w 743295"/>
                <a:gd name="connsiteY4185" fmla="*/ 445494 h 745877"/>
                <a:gd name="connsiteX4186" fmla="*/ 254331 w 743295"/>
                <a:gd name="connsiteY4186" fmla="*/ 446108 h 745877"/>
                <a:gd name="connsiteX4187" fmla="*/ 253111 w 743295"/>
                <a:gd name="connsiteY4187" fmla="*/ 446108 h 745877"/>
                <a:gd name="connsiteX4188" fmla="*/ 253111 w 743295"/>
                <a:gd name="connsiteY4188" fmla="*/ 445494 h 745877"/>
                <a:gd name="connsiteX4189" fmla="*/ 253721 w 743295"/>
                <a:gd name="connsiteY4189" fmla="*/ 445494 h 745877"/>
                <a:gd name="connsiteX4190" fmla="*/ 253721 w 743295"/>
                <a:gd name="connsiteY4190" fmla="*/ 444880 h 745877"/>
                <a:gd name="connsiteX4191" fmla="*/ 254331 w 743295"/>
                <a:gd name="connsiteY4191" fmla="*/ 444880 h 745877"/>
                <a:gd name="connsiteX4192" fmla="*/ 254331 w 743295"/>
                <a:gd name="connsiteY4192" fmla="*/ 444266 h 745877"/>
                <a:gd name="connsiteX4193" fmla="*/ 254941 w 743295"/>
                <a:gd name="connsiteY4193" fmla="*/ 444266 h 745877"/>
                <a:gd name="connsiteX4194" fmla="*/ 254941 w 743295"/>
                <a:gd name="connsiteY4194" fmla="*/ 443038 h 745877"/>
                <a:gd name="connsiteX4195" fmla="*/ 257381 w 743295"/>
                <a:gd name="connsiteY4195" fmla="*/ 442424 h 745877"/>
                <a:gd name="connsiteX4196" fmla="*/ 257381 w 743295"/>
                <a:gd name="connsiteY4196" fmla="*/ 441196 h 745877"/>
                <a:gd name="connsiteX4197" fmla="*/ 259820 w 743295"/>
                <a:gd name="connsiteY4197" fmla="*/ 441196 h 745877"/>
                <a:gd name="connsiteX4198" fmla="*/ 259820 w 743295"/>
                <a:gd name="connsiteY4198" fmla="*/ 440582 h 745877"/>
                <a:gd name="connsiteX4199" fmla="*/ 258601 w 743295"/>
                <a:gd name="connsiteY4199" fmla="*/ 440582 h 745877"/>
                <a:gd name="connsiteX4200" fmla="*/ 258601 w 743295"/>
                <a:gd name="connsiteY4200" fmla="*/ 439968 h 745877"/>
                <a:gd name="connsiteX4201" fmla="*/ 260430 w 743295"/>
                <a:gd name="connsiteY4201" fmla="*/ 439968 h 745877"/>
                <a:gd name="connsiteX4202" fmla="*/ 260430 w 743295"/>
                <a:gd name="connsiteY4202" fmla="*/ 438740 h 745877"/>
                <a:gd name="connsiteX4203" fmla="*/ 262260 w 743295"/>
                <a:gd name="connsiteY4203" fmla="*/ 438740 h 745877"/>
                <a:gd name="connsiteX4204" fmla="*/ 262260 w 743295"/>
                <a:gd name="connsiteY4204" fmla="*/ 439968 h 745877"/>
                <a:gd name="connsiteX4205" fmla="*/ 264090 w 743295"/>
                <a:gd name="connsiteY4205" fmla="*/ 439968 h 745877"/>
                <a:gd name="connsiteX4206" fmla="*/ 264090 w 743295"/>
                <a:gd name="connsiteY4206" fmla="*/ 440582 h 745877"/>
                <a:gd name="connsiteX4207" fmla="*/ 265920 w 743295"/>
                <a:gd name="connsiteY4207" fmla="*/ 440582 h 745877"/>
                <a:gd name="connsiteX4208" fmla="*/ 265920 w 743295"/>
                <a:gd name="connsiteY4208" fmla="*/ 441196 h 745877"/>
                <a:gd name="connsiteX4209" fmla="*/ 266529 w 743295"/>
                <a:gd name="connsiteY4209" fmla="*/ 441196 h 745877"/>
                <a:gd name="connsiteX4210" fmla="*/ 266529 w 743295"/>
                <a:gd name="connsiteY4210" fmla="*/ 439968 h 745877"/>
                <a:gd name="connsiteX4211" fmla="*/ 268359 w 743295"/>
                <a:gd name="connsiteY4211" fmla="*/ 439968 h 745877"/>
                <a:gd name="connsiteX4212" fmla="*/ 268359 w 743295"/>
                <a:gd name="connsiteY4212" fmla="*/ 440582 h 745877"/>
                <a:gd name="connsiteX4213" fmla="*/ 270189 w 743295"/>
                <a:gd name="connsiteY4213" fmla="*/ 440582 h 745877"/>
                <a:gd name="connsiteX4214" fmla="*/ 270189 w 743295"/>
                <a:gd name="connsiteY4214" fmla="*/ 439968 h 745877"/>
                <a:gd name="connsiteX4215" fmla="*/ 272628 w 743295"/>
                <a:gd name="connsiteY4215" fmla="*/ 439968 h 745877"/>
                <a:gd name="connsiteX4216" fmla="*/ 272628 w 743295"/>
                <a:gd name="connsiteY4216" fmla="*/ 438740 h 745877"/>
                <a:gd name="connsiteX4217" fmla="*/ 274458 w 743295"/>
                <a:gd name="connsiteY4217" fmla="*/ 438740 h 745877"/>
                <a:gd name="connsiteX4218" fmla="*/ 274458 w 743295"/>
                <a:gd name="connsiteY4218" fmla="*/ 438126 h 745877"/>
                <a:gd name="connsiteX4219" fmla="*/ 276288 w 743295"/>
                <a:gd name="connsiteY4219" fmla="*/ 438126 h 745877"/>
                <a:gd name="connsiteX4220" fmla="*/ 276288 w 743295"/>
                <a:gd name="connsiteY4220" fmla="*/ 437512 h 745877"/>
                <a:gd name="connsiteX4221" fmla="*/ 276898 w 743295"/>
                <a:gd name="connsiteY4221" fmla="*/ 437512 h 745877"/>
                <a:gd name="connsiteX4222" fmla="*/ 276898 w 743295"/>
                <a:gd name="connsiteY4222" fmla="*/ 436897 h 745877"/>
                <a:gd name="connsiteX4223" fmla="*/ 278118 w 743295"/>
                <a:gd name="connsiteY4223" fmla="*/ 436897 h 745877"/>
                <a:gd name="connsiteX4224" fmla="*/ 278118 w 743295"/>
                <a:gd name="connsiteY4224" fmla="*/ 435055 h 745877"/>
                <a:gd name="connsiteX4225" fmla="*/ 279337 w 743295"/>
                <a:gd name="connsiteY4225" fmla="*/ 435055 h 745877"/>
                <a:gd name="connsiteX4226" fmla="*/ 279337 w 743295"/>
                <a:gd name="connsiteY4226" fmla="*/ 434441 h 745877"/>
                <a:gd name="connsiteX4227" fmla="*/ 280557 w 743295"/>
                <a:gd name="connsiteY4227" fmla="*/ 434441 h 745877"/>
                <a:gd name="connsiteX4228" fmla="*/ 280557 w 743295"/>
                <a:gd name="connsiteY4228" fmla="*/ 433827 h 745877"/>
                <a:gd name="connsiteX4229" fmla="*/ 281167 w 743295"/>
                <a:gd name="connsiteY4229" fmla="*/ 433827 h 745877"/>
                <a:gd name="connsiteX4230" fmla="*/ 281167 w 743295"/>
                <a:gd name="connsiteY4230" fmla="*/ 433213 h 745877"/>
                <a:gd name="connsiteX4231" fmla="*/ 281777 w 743295"/>
                <a:gd name="connsiteY4231" fmla="*/ 433213 h 745877"/>
                <a:gd name="connsiteX4232" fmla="*/ 281777 w 743295"/>
                <a:gd name="connsiteY4232" fmla="*/ 432599 h 745877"/>
                <a:gd name="connsiteX4233" fmla="*/ 281167 w 743295"/>
                <a:gd name="connsiteY4233" fmla="*/ 432599 h 745877"/>
                <a:gd name="connsiteX4234" fmla="*/ 281167 w 743295"/>
                <a:gd name="connsiteY4234" fmla="*/ 430757 h 745877"/>
                <a:gd name="connsiteX4235" fmla="*/ 280557 w 743295"/>
                <a:gd name="connsiteY4235" fmla="*/ 430757 h 745877"/>
                <a:gd name="connsiteX4236" fmla="*/ 280557 w 743295"/>
                <a:gd name="connsiteY4236" fmla="*/ 430143 h 745877"/>
                <a:gd name="connsiteX4237" fmla="*/ 279947 w 743295"/>
                <a:gd name="connsiteY4237" fmla="*/ 430143 h 745877"/>
                <a:gd name="connsiteX4238" fmla="*/ 279947 w 743295"/>
                <a:gd name="connsiteY4238" fmla="*/ 430757 h 745877"/>
                <a:gd name="connsiteX4239" fmla="*/ 277508 w 743295"/>
                <a:gd name="connsiteY4239" fmla="*/ 430757 h 745877"/>
                <a:gd name="connsiteX4240" fmla="*/ 277508 w 743295"/>
                <a:gd name="connsiteY4240" fmla="*/ 429529 h 745877"/>
                <a:gd name="connsiteX4241" fmla="*/ 278118 w 743295"/>
                <a:gd name="connsiteY4241" fmla="*/ 429529 h 745877"/>
                <a:gd name="connsiteX4242" fmla="*/ 278118 w 743295"/>
                <a:gd name="connsiteY4242" fmla="*/ 428915 h 745877"/>
                <a:gd name="connsiteX4243" fmla="*/ 279947 w 743295"/>
                <a:gd name="connsiteY4243" fmla="*/ 428915 h 745877"/>
                <a:gd name="connsiteX4244" fmla="*/ 279947 w 743295"/>
                <a:gd name="connsiteY4244" fmla="*/ 428301 h 745877"/>
                <a:gd name="connsiteX4245" fmla="*/ 281167 w 743295"/>
                <a:gd name="connsiteY4245" fmla="*/ 428301 h 745877"/>
                <a:gd name="connsiteX4246" fmla="*/ 281167 w 743295"/>
                <a:gd name="connsiteY4246" fmla="*/ 426459 h 745877"/>
                <a:gd name="connsiteX4247" fmla="*/ 280557 w 743295"/>
                <a:gd name="connsiteY4247" fmla="*/ 427073 h 745877"/>
                <a:gd name="connsiteX4248" fmla="*/ 280557 w 743295"/>
                <a:gd name="connsiteY4248" fmla="*/ 426459 h 745877"/>
                <a:gd name="connsiteX4249" fmla="*/ 275678 w 743295"/>
                <a:gd name="connsiteY4249" fmla="*/ 426459 h 745877"/>
                <a:gd name="connsiteX4250" fmla="*/ 275678 w 743295"/>
                <a:gd name="connsiteY4250" fmla="*/ 427073 h 745877"/>
                <a:gd name="connsiteX4251" fmla="*/ 273238 w 743295"/>
                <a:gd name="connsiteY4251" fmla="*/ 427073 h 745877"/>
                <a:gd name="connsiteX4252" fmla="*/ 273238 w 743295"/>
                <a:gd name="connsiteY4252" fmla="*/ 428301 h 745877"/>
                <a:gd name="connsiteX4253" fmla="*/ 272628 w 743295"/>
                <a:gd name="connsiteY4253" fmla="*/ 428301 h 745877"/>
                <a:gd name="connsiteX4254" fmla="*/ 272628 w 743295"/>
                <a:gd name="connsiteY4254" fmla="*/ 426459 h 745877"/>
                <a:gd name="connsiteX4255" fmla="*/ 273238 w 743295"/>
                <a:gd name="connsiteY4255" fmla="*/ 426459 h 745877"/>
                <a:gd name="connsiteX4256" fmla="*/ 273238 w 743295"/>
                <a:gd name="connsiteY4256" fmla="*/ 425845 h 745877"/>
                <a:gd name="connsiteX4257" fmla="*/ 273848 w 743295"/>
                <a:gd name="connsiteY4257" fmla="*/ 425845 h 745877"/>
                <a:gd name="connsiteX4258" fmla="*/ 273848 w 743295"/>
                <a:gd name="connsiteY4258" fmla="*/ 425230 h 745877"/>
                <a:gd name="connsiteX4259" fmla="*/ 272628 w 743295"/>
                <a:gd name="connsiteY4259" fmla="*/ 425230 h 745877"/>
                <a:gd name="connsiteX4260" fmla="*/ 272628 w 743295"/>
                <a:gd name="connsiteY4260" fmla="*/ 424616 h 745877"/>
                <a:gd name="connsiteX4261" fmla="*/ 272019 w 743295"/>
                <a:gd name="connsiteY4261" fmla="*/ 424616 h 745877"/>
                <a:gd name="connsiteX4262" fmla="*/ 272019 w 743295"/>
                <a:gd name="connsiteY4262" fmla="*/ 423388 h 745877"/>
                <a:gd name="connsiteX4263" fmla="*/ 270189 w 743295"/>
                <a:gd name="connsiteY4263" fmla="*/ 423388 h 745877"/>
                <a:gd name="connsiteX4264" fmla="*/ 270189 w 743295"/>
                <a:gd name="connsiteY4264" fmla="*/ 424616 h 745877"/>
                <a:gd name="connsiteX4265" fmla="*/ 269579 w 743295"/>
                <a:gd name="connsiteY4265" fmla="*/ 424616 h 745877"/>
                <a:gd name="connsiteX4266" fmla="*/ 269579 w 743295"/>
                <a:gd name="connsiteY4266" fmla="*/ 425845 h 745877"/>
                <a:gd name="connsiteX4267" fmla="*/ 268969 w 743295"/>
                <a:gd name="connsiteY4267" fmla="*/ 425845 h 745877"/>
                <a:gd name="connsiteX4268" fmla="*/ 268359 w 743295"/>
                <a:gd name="connsiteY4268" fmla="*/ 428301 h 745877"/>
                <a:gd name="connsiteX4269" fmla="*/ 267749 w 743295"/>
                <a:gd name="connsiteY4269" fmla="*/ 428301 h 745877"/>
                <a:gd name="connsiteX4270" fmla="*/ 267749 w 743295"/>
                <a:gd name="connsiteY4270" fmla="*/ 427073 h 745877"/>
                <a:gd name="connsiteX4271" fmla="*/ 264700 w 743295"/>
                <a:gd name="connsiteY4271" fmla="*/ 427073 h 745877"/>
                <a:gd name="connsiteX4272" fmla="*/ 264700 w 743295"/>
                <a:gd name="connsiteY4272" fmla="*/ 426459 h 745877"/>
                <a:gd name="connsiteX4273" fmla="*/ 265310 w 743295"/>
                <a:gd name="connsiteY4273" fmla="*/ 426459 h 745877"/>
                <a:gd name="connsiteX4274" fmla="*/ 265310 w 743295"/>
                <a:gd name="connsiteY4274" fmla="*/ 425845 h 745877"/>
                <a:gd name="connsiteX4275" fmla="*/ 265920 w 743295"/>
                <a:gd name="connsiteY4275" fmla="*/ 425845 h 745877"/>
                <a:gd name="connsiteX4276" fmla="*/ 265920 w 743295"/>
                <a:gd name="connsiteY4276" fmla="*/ 425230 h 745877"/>
                <a:gd name="connsiteX4277" fmla="*/ 264090 w 743295"/>
                <a:gd name="connsiteY4277" fmla="*/ 425230 h 745877"/>
                <a:gd name="connsiteX4278" fmla="*/ 262870 w 743295"/>
                <a:gd name="connsiteY4278" fmla="*/ 423388 h 745877"/>
                <a:gd name="connsiteX4279" fmla="*/ 262870 w 743295"/>
                <a:gd name="connsiteY4279" fmla="*/ 424616 h 745877"/>
                <a:gd name="connsiteX4280" fmla="*/ 261040 w 743295"/>
                <a:gd name="connsiteY4280" fmla="*/ 424616 h 745877"/>
                <a:gd name="connsiteX4281" fmla="*/ 261040 w 743295"/>
                <a:gd name="connsiteY4281" fmla="*/ 425845 h 745877"/>
                <a:gd name="connsiteX4282" fmla="*/ 260430 w 743295"/>
                <a:gd name="connsiteY4282" fmla="*/ 425845 h 745877"/>
                <a:gd name="connsiteX4283" fmla="*/ 260430 w 743295"/>
                <a:gd name="connsiteY4283" fmla="*/ 425230 h 745877"/>
                <a:gd name="connsiteX4284" fmla="*/ 258601 w 743295"/>
                <a:gd name="connsiteY4284" fmla="*/ 424616 h 745877"/>
                <a:gd name="connsiteX4285" fmla="*/ 258601 w 743295"/>
                <a:gd name="connsiteY4285" fmla="*/ 425230 h 745877"/>
                <a:gd name="connsiteX4286" fmla="*/ 257381 w 743295"/>
                <a:gd name="connsiteY4286" fmla="*/ 425230 h 745877"/>
                <a:gd name="connsiteX4287" fmla="*/ 257381 w 743295"/>
                <a:gd name="connsiteY4287" fmla="*/ 424616 h 745877"/>
                <a:gd name="connsiteX4288" fmla="*/ 256771 w 743295"/>
                <a:gd name="connsiteY4288" fmla="*/ 424616 h 745877"/>
                <a:gd name="connsiteX4289" fmla="*/ 256771 w 743295"/>
                <a:gd name="connsiteY4289" fmla="*/ 425230 h 745877"/>
                <a:gd name="connsiteX4290" fmla="*/ 254941 w 743295"/>
                <a:gd name="connsiteY4290" fmla="*/ 425230 h 745877"/>
                <a:gd name="connsiteX4291" fmla="*/ 254941 w 743295"/>
                <a:gd name="connsiteY4291" fmla="*/ 427073 h 745877"/>
                <a:gd name="connsiteX4292" fmla="*/ 256161 w 743295"/>
                <a:gd name="connsiteY4292" fmla="*/ 427073 h 745877"/>
                <a:gd name="connsiteX4293" fmla="*/ 258601 w 743295"/>
                <a:gd name="connsiteY4293" fmla="*/ 426459 h 745877"/>
                <a:gd name="connsiteX4294" fmla="*/ 258601 w 743295"/>
                <a:gd name="connsiteY4294" fmla="*/ 427073 h 745877"/>
                <a:gd name="connsiteX4295" fmla="*/ 257991 w 743295"/>
                <a:gd name="connsiteY4295" fmla="*/ 427073 h 745877"/>
                <a:gd name="connsiteX4296" fmla="*/ 257381 w 743295"/>
                <a:gd name="connsiteY4296" fmla="*/ 428915 h 745877"/>
                <a:gd name="connsiteX4297" fmla="*/ 254331 w 743295"/>
                <a:gd name="connsiteY4297" fmla="*/ 428301 h 745877"/>
                <a:gd name="connsiteX4298" fmla="*/ 254331 w 743295"/>
                <a:gd name="connsiteY4298" fmla="*/ 428915 h 745877"/>
                <a:gd name="connsiteX4299" fmla="*/ 253721 w 743295"/>
                <a:gd name="connsiteY4299" fmla="*/ 428915 h 745877"/>
                <a:gd name="connsiteX4300" fmla="*/ 253721 w 743295"/>
                <a:gd name="connsiteY4300" fmla="*/ 426459 h 745877"/>
                <a:gd name="connsiteX4301" fmla="*/ 253111 w 743295"/>
                <a:gd name="connsiteY4301" fmla="*/ 426459 h 745877"/>
                <a:gd name="connsiteX4302" fmla="*/ 252502 w 743295"/>
                <a:gd name="connsiteY4302" fmla="*/ 423388 h 745877"/>
                <a:gd name="connsiteX4303" fmla="*/ 251892 w 743295"/>
                <a:gd name="connsiteY4303" fmla="*/ 423388 h 745877"/>
                <a:gd name="connsiteX4304" fmla="*/ 251892 w 743295"/>
                <a:gd name="connsiteY4304" fmla="*/ 425230 h 745877"/>
                <a:gd name="connsiteX4305" fmla="*/ 250672 w 743295"/>
                <a:gd name="connsiteY4305" fmla="*/ 425230 h 745877"/>
                <a:gd name="connsiteX4306" fmla="*/ 250672 w 743295"/>
                <a:gd name="connsiteY4306" fmla="*/ 424616 h 745877"/>
                <a:gd name="connsiteX4307" fmla="*/ 249452 w 743295"/>
                <a:gd name="connsiteY4307" fmla="*/ 424616 h 745877"/>
                <a:gd name="connsiteX4308" fmla="*/ 249452 w 743295"/>
                <a:gd name="connsiteY4308" fmla="*/ 425230 h 745877"/>
                <a:gd name="connsiteX4309" fmla="*/ 247012 w 743295"/>
                <a:gd name="connsiteY4309" fmla="*/ 425845 h 745877"/>
                <a:gd name="connsiteX4310" fmla="*/ 247012 w 743295"/>
                <a:gd name="connsiteY4310" fmla="*/ 425230 h 745877"/>
                <a:gd name="connsiteX4311" fmla="*/ 245793 w 743295"/>
                <a:gd name="connsiteY4311" fmla="*/ 425845 h 745877"/>
                <a:gd name="connsiteX4312" fmla="*/ 245793 w 743295"/>
                <a:gd name="connsiteY4312" fmla="*/ 425230 h 745877"/>
                <a:gd name="connsiteX4313" fmla="*/ 245183 w 743295"/>
                <a:gd name="connsiteY4313" fmla="*/ 425230 h 745877"/>
                <a:gd name="connsiteX4314" fmla="*/ 245183 w 743295"/>
                <a:gd name="connsiteY4314" fmla="*/ 425845 h 745877"/>
                <a:gd name="connsiteX4315" fmla="*/ 243353 w 743295"/>
                <a:gd name="connsiteY4315" fmla="*/ 425230 h 745877"/>
                <a:gd name="connsiteX4316" fmla="*/ 243353 w 743295"/>
                <a:gd name="connsiteY4316" fmla="*/ 425845 h 745877"/>
                <a:gd name="connsiteX4317" fmla="*/ 242743 w 743295"/>
                <a:gd name="connsiteY4317" fmla="*/ 425845 h 745877"/>
                <a:gd name="connsiteX4318" fmla="*/ 242743 w 743295"/>
                <a:gd name="connsiteY4318" fmla="*/ 425230 h 745877"/>
                <a:gd name="connsiteX4319" fmla="*/ 242133 w 743295"/>
                <a:gd name="connsiteY4319" fmla="*/ 425230 h 745877"/>
                <a:gd name="connsiteX4320" fmla="*/ 242133 w 743295"/>
                <a:gd name="connsiteY4320" fmla="*/ 424616 h 745877"/>
                <a:gd name="connsiteX4321" fmla="*/ 241523 w 743295"/>
                <a:gd name="connsiteY4321" fmla="*/ 424616 h 745877"/>
                <a:gd name="connsiteX4322" fmla="*/ 242743 w 743295"/>
                <a:gd name="connsiteY4322" fmla="*/ 422774 h 745877"/>
                <a:gd name="connsiteX4323" fmla="*/ 243353 w 743295"/>
                <a:gd name="connsiteY4323" fmla="*/ 420932 h 745877"/>
                <a:gd name="connsiteX4324" fmla="*/ 239084 w 743295"/>
                <a:gd name="connsiteY4324" fmla="*/ 420318 h 745877"/>
                <a:gd name="connsiteX4325" fmla="*/ 239084 w 743295"/>
                <a:gd name="connsiteY4325" fmla="*/ 419090 h 745877"/>
                <a:gd name="connsiteX4326" fmla="*/ 234204 w 743295"/>
                <a:gd name="connsiteY4326" fmla="*/ 418476 h 745877"/>
                <a:gd name="connsiteX4327" fmla="*/ 234204 w 743295"/>
                <a:gd name="connsiteY4327" fmla="*/ 417862 h 745877"/>
                <a:gd name="connsiteX4328" fmla="*/ 233594 w 743295"/>
                <a:gd name="connsiteY4328" fmla="*/ 417862 h 745877"/>
                <a:gd name="connsiteX4329" fmla="*/ 233594 w 743295"/>
                <a:gd name="connsiteY4329" fmla="*/ 417248 h 745877"/>
                <a:gd name="connsiteX4330" fmla="*/ 232985 w 743295"/>
                <a:gd name="connsiteY4330" fmla="*/ 417248 h 745877"/>
                <a:gd name="connsiteX4331" fmla="*/ 232985 w 743295"/>
                <a:gd name="connsiteY4331" fmla="*/ 415406 h 745877"/>
                <a:gd name="connsiteX4332" fmla="*/ 232375 w 743295"/>
                <a:gd name="connsiteY4332" fmla="*/ 415406 h 745877"/>
                <a:gd name="connsiteX4333" fmla="*/ 232375 w 743295"/>
                <a:gd name="connsiteY4333" fmla="*/ 414792 h 745877"/>
                <a:gd name="connsiteX4334" fmla="*/ 233594 w 743295"/>
                <a:gd name="connsiteY4334" fmla="*/ 414792 h 745877"/>
                <a:gd name="connsiteX4335" fmla="*/ 232375 w 743295"/>
                <a:gd name="connsiteY4335" fmla="*/ 411721 h 745877"/>
                <a:gd name="connsiteX4336" fmla="*/ 230545 w 743295"/>
                <a:gd name="connsiteY4336" fmla="*/ 411721 h 745877"/>
                <a:gd name="connsiteX4337" fmla="*/ 230545 w 743295"/>
                <a:gd name="connsiteY4337" fmla="*/ 411107 h 745877"/>
                <a:gd name="connsiteX4338" fmla="*/ 229325 w 743295"/>
                <a:gd name="connsiteY4338" fmla="*/ 411107 h 745877"/>
                <a:gd name="connsiteX4339" fmla="*/ 229325 w 743295"/>
                <a:gd name="connsiteY4339" fmla="*/ 411721 h 745877"/>
                <a:gd name="connsiteX4340" fmla="*/ 228715 w 743295"/>
                <a:gd name="connsiteY4340" fmla="*/ 411721 h 745877"/>
                <a:gd name="connsiteX4341" fmla="*/ 228715 w 743295"/>
                <a:gd name="connsiteY4341" fmla="*/ 412949 h 745877"/>
                <a:gd name="connsiteX4342" fmla="*/ 227495 w 743295"/>
                <a:gd name="connsiteY4342" fmla="*/ 412949 h 745877"/>
                <a:gd name="connsiteX4343" fmla="*/ 227495 w 743295"/>
                <a:gd name="connsiteY4343" fmla="*/ 413563 h 745877"/>
                <a:gd name="connsiteX4344" fmla="*/ 229325 w 743295"/>
                <a:gd name="connsiteY4344" fmla="*/ 413563 h 745877"/>
                <a:gd name="connsiteX4345" fmla="*/ 229325 w 743295"/>
                <a:gd name="connsiteY4345" fmla="*/ 415406 h 745877"/>
                <a:gd name="connsiteX4346" fmla="*/ 227495 w 743295"/>
                <a:gd name="connsiteY4346" fmla="*/ 415406 h 745877"/>
                <a:gd name="connsiteX4347" fmla="*/ 227495 w 743295"/>
                <a:gd name="connsiteY4347" fmla="*/ 414177 h 745877"/>
                <a:gd name="connsiteX4348" fmla="*/ 226886 w 743295"/>
                <a:gd name="connsiteY4348" fmla="*/ 414177 h 745877"/>
                <a:gd name="connsiteX4349" fmla="*/ 226886 w 743295"/>
                <a:gd name="connsiteY4349" fmla="*/ 414792 h 745877"/>
                <a:gd name="connsiteX4350" fmla="*/ 225666 w 743295"/>
                <a:gd name="connsiteY4350" fmla="*/ 414792 h 745877"/>
                <a:gd name="connsiteX4351" fmla="*/ 226276 w 743295"/>
                <a:gd name="connsiteY4351" fmla="*/ 415406 h 745877"/>
                <a:gd name="connsiteX4352" fmla="*/ 225666 w 743295"/>
                <a:gd name="connsiteY4352" fmla="*/ 415406 h 745877"/>
                <a:gd name="connsiteX4353" fmla="*/ 225056 w 743295"/>
                <a:gd name="connsiteY4353" fmla="*/ 417248 h 745877"/>
                <a:gd name="connsiteX4354" fmla="*/ 225666 w 743295"/>
                <a:gd name="connsiteY4354" fmla="*/ 417862 h 745877"/>
                <a:gd name="connsiteX4355" fmla="*/ 225056 w 743295"/>
                <a:gd name="connsiteY4355" fmla="*/ 417862 h 745877"/>
                <a:gd name="connsiteX4356" fmla="*/ 225056 w 743295"/>
                <a:gd name="connsiteY4356" fmla="*/ 418476 h 745877"/>
                <a:gd name="connsiteX4357" fmla="*/ 225666 w 743295"/>
                <a:gd name="connsiteY4357" fmla="*/ 418476 h 745877"/>
                <a:gd name="connsiteX4358" fmla="*/ 225666 w 743295"/>
                <a:gd name="connsiteY4358" fmla="*/ 419090 h 745877"/>
                <a:gd name="connsiteX4359" fmla="*/ 226276 w 743295"/>
                <a:gd name="connsiteY4359" fmla="*/ 419090 h 745877"/>
                <a:gd name="connsiteX4360" fmla="*/ 226276 w 743295"/>
                <a:gd name="connsiteY4360" fmla="*/ 420932 h 745877"/>
                <a:gd name="connsiteX4361" fmla="*/ 225666 w 743295"/>
                <a:gd name="connsiteY4361" fmla="*/ 420932 h 745877"/>
                <a:gd name="connsiteX4362" fmla="*/ 225666 w 743295"/>
                <a:gd name="connsiteY4362" fmla="*/ 421546 h 745877"/>
                <a:gd name="connsiteX4363" fmla="*/ 226276 w 743295"/>
                <a:gd name="connsiteY4363" fmla="*/ 421546 h 745877"/>
                <a:gd name="connsiteX4364" fmla="*/ 226276 w 743295"/>
                <a:gd name="connsiteY4364" fmla="*/ 422774 h 745877"/>
                <a:gd name="connsiteX4365" fmla="*/ 225666 w 743295"/>
                <a:gd name="connsiteY4365" fmla="*/ 422774 h 745877"/>
                <a:gd name="connsiteX4366" fmla="*/ 225666 w 743295"/>
                <a:gd name="connsiteY4366" fmla="*/ 423388 h 745877"/>
                <a:gd name="connsiteX4367" fmla="*/ 222616 w 743295"/>
                <a:gd name="connsiteY4367" fmla="*/ 423388 h 745877"/>
                <a:gd name="connsiteX4368" fmla="*/ 222616 w 743295"/>
                <a:gd name="connsiteY4368" fmla="*/ 422160 h 745877"/>
                <a:gd name="connsiteX4369" fmla="*/ 222006 w 743295"/>
                <a:gd name="connsiteY4369" fmla="*/ 422160 h 745877"/>
                <a:gd name="connsiteX4370" fmla="*/ 222006 w 743295"/>
                <a:gd name="connsiteY4370" fmla="*/ 421546 h 745877"/>
                <a:gd name="connsiteX4371" fmla="*/ 221396 w 743295"/>
                <a:gd name="connsiteY4371" fmla="*/ 421546 h 745877"/>
                <a:gd name="connsiteX4372" fmla="*/ 219567 w 743295"/>
                <a:gd name="connsiteY4372" fmla="*/ 420318 h 745877"/>
                <a:gd name="connsiteX4373" fmla="*/ 219567 w 743295"/>
                <a:gd name="connsiteY4373" fmla="*/ 418476 h 745877"/>
                <a:gd name="connsiteX4374" fmla="*/ 221396 w 743295"/>
                <a:gd name="connsiteY4374" fmla="*/ 418476 h 745877"/>
                <a:gd name="connsiteX4375" fmla="*/ 221396 w 743295"/>
                <a:gd name="connsiteY4375" fmla="*/ 417862 h 745877"/>
                <a:gd name="connsiteX4376" fmla="*/ 220786 w 743295"/>
                <a:gd name="connsiteY4376" fmla="*/ 417862 h 745877"/>
                <a:gd name="connsiteX4377" fmla="*/ 220786 w 743295"/>
                <a:gd name="connsiteY4377" fmla="*/ 417248 h 745877"/>
                <a:gd name="connsiteX4378" fmla="*/ 219567 w 743295"/>
                <a:gd name="connsiteY4378" fmla="*/ 417248 h 745877"/>
                <a:gd name="connsiteX4379" fmla="*/ 219567 w 743295"/>
                <a:gd name="connsiteY4379" fmla="*/ 416634 h 745877"/>
                <a:gd name="connsiteX4380" fmla="*/ 218347 w 743295"/>
                <a:gd name="connsiteY4380" fmla="*/ 416634 h 745877"/>
                <a:gd name="connsiteX4381" fmla="*/ 218347 w 743295"/>
                <a:gd name="connsiteY4381" fmla="*/ 414792 h 745877"/>
                <a:gd name="connsiteX4382" fmla="*/ 217737 w 743295"/>
                <a:gd name="connsiteY4382" fmla="*/ 414792 h 745877"/>
                <a:gd name="connsiteX4383" fmla="*/ 217737 w 743295"/>
                <a:gd name="connsiteY4383" fmla="*/ 414177 h 745877"/>
                <a:gd name="connsiteX4384" fmla="*/ 217127 w 743295"/>
                <a:gd name="connsiteY4384" fmla="*/ 414177 h 745877"/>
                <a:gd name="connsiteX4385" fmla="*/ 217127 w 743295"/>
                <a:gd name="connsiteY4385" fmla="*/ 413563 h 745877"/>
                <a:gd name="connsiteX4386" fmla="*/ 214687 w 743295"/>
                <a:gd name="connsiteY4386" fmla="*/ 412949 h 745877"/>
                <a:gd name="connsiteX4387" fmla="*/ 214687 w 743295"/>
                <a:gd name="connsiteY4387" fmla="*/ 411721 h 745877"/>
                <a:gd name="connsiteX4388" fmla="*/ 214077 w 743295"/>
                <a:gd name="connsiteY4388" fmla="*/ 411721 h 745877"/>
                <a:gd name="connsiteX4389" fmla="*/ 214077 w 743295"/>
                <a:gd name="connsiteY4389" fmla="*/ 411107 h 745877"/>
                <a:gd name="connsiteX4390" fmla="*/ 213468 w 743295"/>
                <a:gd name="connsiteY4390" fmla="*/ 411107 h 745877"/>
                <a:gd name="connsiteX4391" fmla="*/ 213468 w 743295"/>
                <a:gd name="connsiteY4391" fmla="*/ 410493 h 745877"/>
                <a:gd name="connsiteX4392" fmla="*/ 212248 w 743295"/>
                <a:gd name="connsiteY4392" fmla="*/ 410493 h 745877"/>
                <a:gd name="connsiteX4393" fmla="*/ 212248 w 743295"/>
                <a:gd name="connsiteY4393" fmla="*/ 409879 h 745877"/>
                <a:gd name="connsiteX4394" fmla="*/ 211028 w 743295"/>
                <a:gd name="connsiteY4394" fmla="*/ 409879 h 745877"/>
                <a:gd name="connsiteX4395" fmla="*/ 211028 w 743295"/>
                <a:gd name="connsiteY4395" fmla="*/ 410493 h 745877"/>
                <a:gd name="connsiteX4396" fmla="*/ 210418 w 743295"/>
                <a:gd name="connsiteY4396" fmla="*/ 410493 h 745877"/>
                <a:gd name="connsiteX4397" fmla="*/ 210418 w 743295"/>
                <a:gd name="connsiteY4397" fmla="*/ 409879 h 745877"/>
                <a:gd name="connsiteX4398" fmla="*/ 209198 w 743295"/>
                <a:gd name="connsiteY4398" fmla="*/ 409879 h 745877"/>
                <a:gd name="connsiteX4399" fmla="*/ 209808 w 743295"/>
                <a:gd name="connsiteY4399" fmla="*/ 409265 h 745877"/>
                <a:gd name="connsiteX4400" fmla="*/ 207368 w 743295"/>
                <a:gd name="connsiteY4400" fmla="*/ 408651 h 745877"/>
                <a:gd name="connsiteX4401" fmla="*/ 207368 w 743295"/>
                <a:gd name="connsiteY4401" fmla="*/ 410493 h 745877"/>
                <a:gd name="connsiteX4402" fmla="*/ 207978 w 743295"/>
                <a:gd name="connsiteY4402" fmla="*/ 410493 h 745877"/>
                <a:gd name="connsiteX4403" fmla="*/ 207978 w 743295"/>
                <a:gd name="connsiteY4403" fmla="*/ 411107 h 745877"/>
                <a:gd name="connsiteX4404" fmla="*/ 209198 w 743295"/>
                <a:gd name="connsiteY4404" fmla="*/ 411107 h 745877"/>
                <a:gd name="connsiteX4405" fmla="*/ 209198 w 743295"/>
                <a:gd name="connsiteY4405" fmla="*/ 412949 h 745877"/>
                <a:gd name="connsiteX4406" fmla="*/ 206759 w 743295"/>
                <a:gd name="connsiteY4406" fmla="*/ 412949 h 745877"/>
                <a:gd name="connsiteX4407" fmla="*/ 206149 w 743295"/>
                <a:gd name="connsiteY4407" fmla="*/ 415406 h 745877"/>
                <a:gd name="connsiteX4408" fmla="*/ 207368 w 743295"/>
                <a:gd name="connsiteY4408" fmla="*/ 415406 h 745877"/>
                <a:gd name="connsiteX4409" fmla="*/ 207368 w 743295"/>
                <a:gd name="connsiteY4409" fmla="*/ 416634 h 745877"/>
                <a:gd name="connsiteX4410" fmla="*/ 209198 w 743295"/>
                <a:gd name="connsiteY4410" fmla="*/ 416634 h 745877"/>
                <a:gd name="connsiteX4411" fmla="*/ 209198 w 743295"/>
                <a:gd name="connsiteY4411" fmla="*/ 417862 h 745877"/>
                <a:gd name="connsiteX4412" fmla="*/ 207368 w 743295"/>
                <a:gd name="connsiteY4412" fmla="*/ 417862 h 745877"/>
                <a:gd name="connsiteX4413" fmla="*/ 207368 w 743295"/>
                <a:gd name="connsiteY4413" fmla="*/ 418476 h 745877"/>
                <a:gd name="connsiteX4414" fmla="*/ 207978 w 743295"/>
                <a:gd name="connsiteY4414" fmla="*/ 418476 h 745877"/>
                <a:gd name="connsiteX4415" fmla="*/ 207978 w 743295"/>
                <a:gd name="connsiteY4415" fmla="*/ 420318 h 745877"/>
                <a:gd name="connsiteX4416" fmla="*/ 207368 w 743295"/>
                <a:gd name="connsiteY4416" fmla="*/ 420318 h 745877"/>
                <a:gd name="connsiteX4417" fmla="*/ 207368 w 743295"/>
                <a:gd name="connsiteY4417" fmla="*/ 421546 h 745877"/>
                <a:gd name="connsiteX4418" fmla="*/ 206759 w 743295"/>
                <a:gd name="connsiteY4418" fmla="*/ 421546 h 745877"/>
                <a:gd name="connsiteX4419" fmla="*/ 206759 w 743295"/>
                <a:gd name="connsiteY4419" fmla="*/ 420932 h 745877"/>
                <a:gd name="connsiteX4420" fmla="*/ 205539 w 743295"/>
                <a:gd name="connsiteY4420" fmla="*/ 420932 h 745877"/>
                <a:gd name="connsiteX4421" fmla="*/ 205539 w 743295"/>
                <a:gd name="connsiteY4421" fmla="*/ 420318 h 745877"/>
                <a:gd name="connsiteX4422" fmla="*/ 206149 w 743295"/>
                <a:gd name="connsiteY4422" fmla="*/ 420318 h 745877"/>
                <a:gd name="connsiteX4423" fmla="*/ 206149 w 743295"/>
                <a:gd name="connsiteY4423" fmla="*/ 419090 h 745877"/>
                <a:gd name="connsiteX4424" fmla="*/ 205539 w 743295"/>
                <a:gd name="connsiteY4424" fmla="*/ 419090 h 745877"/>
                <a:gd name="connsiteX4425" fmla="*/ 205539 w 743295"/>
                <a:gd name="connsiteY4425" fmla="*/ 420318 h 745877"/>
                <a:gd name="connsiteX4426" fmla="*/ 203709 w 743295"/>
                <a:gd name="connsiteY4426" fmla="*/ 420318 h 745877"/>
                <a:gd name="connsiteX4427" fmla="*/ 203709 w 743295"/>
                <a:gd name="connsiteY4427" fmla="*/ 420932 h 745877"/>
                <a:gd name="connsiteX4428" fmla="*/ 201879 w 743295"/>
                <a:gd name="connsiteY4428" fmla="*/ 420932 h 745877"/>
                <a:gd name="connsiteX4429" fmla="*/ 201879 w 743295"/>
                <a:gd name="connsiteY4429" fmla="*/ 420318 h 745877"/>
                <a:gd name="connsiteX4430" fmla="*/ 201269 w 743295"/>
                <a:gd name="connsiteY4430" fmla="*/ 420318 h 745877"/>
                <a:gd name="connsiteX4431" fmla="*/ 201269 w 743295"/>
                <a:gd name="connsiteY4431" fmla="*/ 420932 h 745877"/>
                <a:gd name="connsiteX4432" fmla="*/ 200050 w 743295"/>
                <a:gd name="connsiteY4432" fmla="*/ 420932 h 745877"/>
                <a:gd name="connsiteX4433" fmla="*/ 200050 w 743295"/>
                <a:gd name="connsiteY4433" fmla="*/ 421546 h 745877"/>
                <a:gd name="connsiteX4434" fmla="*/ 197610 w 743295"/>
                <a:gd name="connsiteY4434" fmla="*/ 420932 h 745877"/>
                <a:gd name="connsiteX4435" fmla="*/ 197610 w 743295"/>
                <a:gd name="connsiteY4435" fmla="*/ 420318 h 745877"/>
                <a:gd name="connsiteX4436" fmla="*/ 195780 w 743295"/>
                <a:gd name="connsiteY4436" fmla="*/ 420318 h 745877"/>
                <a:gd name="connsiteX4437" fmla="*/ 195780 w 743295"/>
                <a:gd name="connsiteY4437" fmla="*/ 420932 h 745877"/>
                <a:gd name="connsiteX4438" fmla="*/ 195170 w 743295"/>
                <a:gd name="connsiteY4438" fmla="*/ 420932 h 745877"/>
                <a:gd name="connsiteX4439" fmla="*/ 195170 w 743295"/>
                <a:gd name="connsiteY4439" fmla="*/ 420318 h 745877"/>
                <a:gd name="connsiteX4440" fmla="*/ 194560 w 743295"/>
                <a:gd name="connsiteY4440" fmla="*/ 421546 h 745877"/>
                <a:gd name="connsiteX4441" fmla="*/ 193951 w 743295"/>
                <a:gd name="connsiteY4441" fmla="*/ 421546 h 745877"/>
                <a:gd name="connsiteX4442" fmla="*/ 193951 w 743295"/>
                <a:gd name="connsiteY4442" fmla="*/ 422160 h 745877"/>
                <a:gd name="connsiteX4443" fmla="*/ 192731 w 743295"/>
                <a:gd name="connsiteY4443" fmla="*/ 422160 h 745877"/>
                <a:gd name="connsiteX4444" fmla="*/ 192731 w 743295"/>
                <a:gd name="connsiteY4444" fmla="*/ 422774 h 745877"/>
                <a:gd name="connsiteX4445" fmla="*/ 192121 w 743295"/>
                <a:gd name="connsiteY4445" fmla="*/ 422774 h 745877"/>
                <a:gd name="connsiteX4446" fmla="*/ 192121 w 743295"/>
                <a:gd name="connsiteY4446" fmla="*/ 425230 h 745877"/>
                <a:gd name="connsiteX4447" fmla="*/ 191511 w 743295"/>
                <a:gd name="connsiteY4447" fmla="*/ 425230 h 745877"/>
                <a:gd name="connsiteX4448" fmla="*/ 191511 w 743295"/>
                <a:gd name="connsiteY4448" fmla="*/ 424616 h 745877"/>
                <a:gd name="connsiteX4449" fmla="*/ 190901 w 743295"/>
                <a:gd name="connsiteY4449" fmla="*/ 424616 h 745877"/>
                <a:gd name="connsiteX4450" fmla="*/ 190901 w 743295"/>
                <a:gd name="connsiteY4450" fmla="*/ 423388 h 745877"/>
                <a:gd name="connsiteX4451" fmla="*/ 190291 w 743295"/>
                <a:gd name="connsiteY4451" fmla="*/ 423388 h 745877"/>
                <a:gd name="connsiteX4452" fmla="*/ 190291 w 743295"/>
                <a:gd name="connsiteY4452" fmla="*/ 422774 h 745877"/>
                <a:gd name="connsiteX4453" fmla="*/ 189681 w 743295"/>
                <a:gd name="connsiteY4453" fmla="*/ 422774 h 745877"/>
                <a:gd name="connsiteX4454" fmla="*/ 189681 w 743295"/>
                <a:gd name="connsiteY4454" fmla="*/ 422160 h 745877"/>
                <a:gd name="connsiteX4455" fmla="*/ 188461 w 743295"/>
                <a:gd name="connsiteY4455" fmla="*/ 422160 h 745877"/>
                <a:gd name="connsiteX4456" fmla="*/ 188461 w 743295"/>
                <a:gd name="connsiteY4456" fmla="*/ 422774 h 745877"/>
                <a:gd name="connsiteX4457" fmla="*/ 187851 w 743295"/>
                <a:gd name="connsiteY4457" fmla="*/ 422774 h 745877"/>
                <a:gd name="connsiteX4458" fmla="*/ 187851 w 743295"/>
                <a:gd name="connsiteY4458" fmla="*/ 422160 h 745877"/>
                <a:gd name="connsiteX4459" fmla="*/ 187242 w 743295"/>
                <a:gd name="connsiteY4459" fmla="*/ 422160 h 745877"/>
                <a:gd name="connsiteX4460" fmla="*/ 187242 w 743295"/>
                <a:gd name="connsiteY4460" fmla="*/ 421546 h 745877"/>
                <a:gd name="connsiteX4461" fmla="*/ 186022 w 743295"/>
                <a:gd name="connsiteY4461" fmla="*/ 420932 h 745877"/>
                <a:gd name="connsiteX4462" fmla="*/ 184802 w 743295"/>
                <a:gd name="connsiteY4462" fmla="*/ 421546 h 745877"/>
                <a:gd name="connsiteX4463" fmla="*/ 184802 w 743295"/>
                <a:gd name="connsiteY4463" fmla="*/ 420932 h 745877"/>
                <a:gd name="connsiteX4464" fmla="*/ 182362 w 743295"/>
                <a:gd name="connsiteY4464" fmla="*/ 420932 h 745877"/>
                <a:gd name="connsiteX4465" fmla="*/ 182362 w 743295"/>
                <a:gd name="connsiteY4465" fmla="*/ 420318 h 745877"/>
                <a:gd name="connsiteX4466" fmla="*/ 180533 w 743295"/>
                <a:gd name="connsiteY4466" fmla="*/ 420318 h 745877"/>
                <a:gd name="connsiteX4467" fmla="*/ 180533 w 743295"/>
                <a:gd name="connsiteY4467" fmla="*/ 419090 h 745877"/>
                <a:gd name="connsiteX4468" fmla="*/ 176873 w 743295"/>
                <a:gd name="connsiteY4468" fmla="*/ 419090 h 745877"/>
                <a:gd name="connsiteX4469" fmla="*/ 176873 w 743295"/>
                <a:gd name="connsiteY4469" fmla="*/ 420318 h 745877"/>
                <a:gd name="connsiteX4470" fmla="*/ 175043 w 743295"/>
                <a:gd name="connsiteY4470" fmla="*/ 420318 h 745877"/>
                <a:gd name="connsiteX4471" fmla="*/ 175043 w 743295"/>
                <a:gd name="connsiteY4471" fmla="*/ 419090 h 745877"/>
                <a:gd name="connsiteX4472" fmla="*/ 168944 w 743295"/>
                <a:gd name="connsiteY4472" fmla="*/ 419090 h 745877"/>
                <a:gd name="connsiteX4473" fmla="*/ 168944 w 743295"/>
                <a:gd name="connsiteY4473" fmla="*/ 420932 h 745877"/>
                <a:gd name="connsiteX4474" fmla="*/ 168334 w 743295"/>
                <a:gd name="connsiteY4474" fmla="*/ 420932 h 745877"/>
                <a:gd name="connsiteX4475" fmla="*/ 168334 w 743295"/>
                <a:gd name="connsiteY4475" fmla="*/ 422160 h 745877"/>
                <a:gd name="connsiteX4476" fmla="*/ 167725 w 743295"/>
                <a:gd name="connsiteY4476" fmla="*/ 422160 h 745877"/>
                <a:gd name="connsiteX4477" fmla="*/ 167725 w 743295"/>
                <a:gd name="connsiteY4477" fmla="*/ 422774 h 745877"/>
                <a:gd name="connsiteX4478" fmla="*/ 167115 w 743295"/>
                <a:gd name="connsiteY4478" fmla="*/ 422774 h 745877"/>
                <a:gd name="connsiteX4479" fmla="*/ 167115 w 743295"/>
                <a:gd name="connsiteY4479" fmla="*/ 423388 h 745877"/>
                <a:gd name="connsiteX4480" fmla="*/ 166505 w 743295"/>
                <a:gd name="connsiteY4480" fmla="*/ 423388 h 745877"/>
                <a:gd name="connsiteX4481" fmla="*/ 166505 w 743295"/>
                <a:gd name="connsiteY4481" fmla="*/ 424616 h 745877"/>
                <a:gd name="connsiteX4482" fmla="*/ 164065 w 743295"/>
                <a:gd name="connsiteY4482" fmla="*/ 424616 h 745877"/>
                <a:gd name="connsiteX4483" fmla="*/ 164065 w 743295"/>
                <a:gd name="connsiteY4483" fmla="*/ 423388 h 745877"/>
                <a:gd name="connsiteX4484" fmla="*/ 162845 w 743295"/>
                <a:gd name="connsiteY4484" fmla="*/ 423388 h 745877"/>
                <a:gd name="connsiteX4485" fmla="*/ 162845 w 743295"/>
                <a:gd name="connsiteY4485" fmla="*/ 422774 h 745877"/>
                <a:gd name="connsiteX4486" fmla="*/ 161625 w 743295"/>
                <a:gd name="connsiteY4486" fmla="*/ 422774 h 745877"/>
                <a:gd name="connsiteX4487" fmla="*/ 161625 w 743295"/>
                <a:gd name="connsiteY4487" fmla="*/ 422160 h 745877"/>
                <a:gd name="connsiteX4488" fmla="*/ 161016 w 743295"/>
                <a:gd name="connsiteY4488" fmla="*/ 422160 h 745877"/>
                <a:gd name="connsiteX4489" fmla="*/ 161016 w 743295"/>
                <a:gd name="connsiteY4489" fmla="*/ 422774 h 745877"/>
                <a:gd name="connsiteX4490" fmla="*/ 160406 w 743295"/>
                <a:gd name="connsiteY4490" fmla="*/ 422774 h 745877"/>
                <a:gd name="connsiteX4491" fmla="*/ 160406 w 743295"/>
                <a:gd name="connsiteY4491" fmla="*/ 423388 h 745877"/>
                <a:gd name="connsiteX4492" fmla="*/ 159796 w 743295"/>
                <a:gd name="connsiteY4492" fmla="*/ 423388 h 745877"/>
                <a:gd name="connsiteX4493" fmla="*/ 159796 w 743295"/>
                <a:gd name="connsiteY4493" fmla="*/ 424616 h 745877"/>
                <a:gd name="connsiteX4494" fmla="*/ 159186 w 743295"/>
                <a:gd name="connsiteY4494" fmla="*/ 424616 h 745877"/>
                <a:gd name="connsiteX4495" fmla="*/ 159186 w 743295"/>
                <a:gd name="connsiteY4495" fmla="*/ 425230 h 745877"/>
                <a:gd name="connsiteX4496" fmla="*/ 157356 w 743295"/>
                <a:gd name="connsiteY4496" fmla="*/ 425230 h 745877"/>
                <a:gd name="connsiteX4497" fmla="*/ 157356 w 743295"/>
                <a:gd name="connsiteY4497" fmla="*/ 427073 h 745877"/>
                <a:gd name="connsiteX4498" fmla="*/ 156746 w 743295"/>
                <a:gd name="connsiteY4498" fmla="*/ 427073 h 745877"/>
                <a:gd name="connsiteX4499" fmla="*/ 156746 w 743295"/>
                <a:gd name="connsiteY4499" fmla="*/ 430143 h 745877"/>
                <a:gd name="connsiteX4500" fmla="*/ 153087 w 743295"/>
                <a:gd name="connsiteY4500" fmla="*/ 430143 h 745877"/>
                <a:gd name="connsiteX4501" fmla="*/ 153087 w 743295"/>
                <a:gd name="connsiteY4501" fmla="*/ 429529 h 745877"/>
                <a:gd name="connsiteX4502" fmla="*/ 152477 w 743295"/>
                <a:gd name="connsiteY4502" fmla="*/ 429529 h 745877"/>
                <a:gd name="connsiteX4503" fmla="*/ 152477 w 743295"/>
                <a:gd name="connsiteY4503" fmla="*/ 428915 h 745877"/>
                <a:gd name="connsiteX4504" fmla="*/ 150037 w 743295"/>
                <a:gd name="connsiteY4504" fmla="*/ 428915 h 745877"/>
                <a:gd name="connsiteX4505" fmla="*/ 150037 w 743295"/>
                <a:gd name="connsiteY4505" fmla="*/ 429529 h 745877"/>
                <a:gd name="connsiteX4506" fmla="*/ 148208 w 743295"/>
                <a:gd name="connsiteY4506" fmla="*/ 429529 h 745877"/>
                <a:gd name="connsiteX4507" fmla="*/ 148208 w 743295"/>
                <a:gd name="connsiteY4507" fmla="*/ 428915 h 745877"/>
                <a:gd name="connsiteX4508" fmla="*/ 145768 w 743295"/>
                <a:gd name="connsiteY4508" fmla="*/ 429529 h 745877"/>
                <a:gd name="connsiteX4509" fmla="*/ 145768 w 743295"/>
                <a:gd name="connsiteY4509" fmla="*/ 428915 h 745877"/>
                <a:gd name="connsiteX4510" fmla="*/ 144548 w 743295"/>
                <a:gd name="connsiteY4510" fmla="*/ 429529 h 745877"/>
                <a:gd name="connsiteX4511" fmla="*/ 144548 w 743295"/>
                <a:gd name="connsiteY4511" fmla="*/ 430757 h 745877"/>
                <a:gd name="connsiteX4512" fmla="*/ 141499 w 743295"/>
                <a:gd name="connsiteY4512" fmla="*/ 430757 h 745877"/>
                <a:gd name="connsiteX4513" fmla="*/ 141499 w 743295"/>
                <a:gd name="connsiteY4513" fmla="*/ 432599 h 745877"/>
                <a:gd name="connsiteX4514" fmla="*/ 140889 w 743295"/>
                <a:gd name="connsiteY4514" fmla="*/ 432599 h 745877"/>
                <a:gd name="connsiteX4515" fmla="*/ 140889 w 743295"/>
                <a:gd name="connsiteY4515" fmla="*/ 433213 h 745877"/>
                <a:gd name="connsiteX4516" fmla="*/ 140279 w 743295"/>
                <a:gd name="connsiteY4516" fmla="*/ 433213 h 745877"/>
                <a:gd name="connsiteX4517" fmla="*/ 140279 w 743295"/>
                <a:gd name="connsiteY4517" fmla="*/ 433827 h 745877"/>
                <a:gd name="connsiteX4518" fmla="*/ 139059 w 743295"/>
                <a:gd name="connsiteY4518" fmla="*/ 433827 h 745877"/>
                <a:gd name="connsiteX4519" fmla="*/ 137229 w 743295"/>
                <a:gd name="connsiteY4519" fmla="*/ 435055 h 745877"/>
                <a:gd name="connsiteX4520" fmla="*/ 137229 w 743295"/>
                <a:gd name="connsiteY4520" fmla="*/ 436283 h 745877"/>
                <a:gd name="connsiteX4521" fmla="*/ 136619 w 743295"/>
                <a:gd name="connsiteY4521" fmla="*/ 436283 h 745877"/>
                <a:gd name="connsiteX4522" fmla="*/ 136619 w 743295"/>
                <a:gd name="connsiteY4522" fmla="*/ 437512 h 745877"/>
                <a:gd name="connsiteX4523" fmla="*/ 133570 w 743295"/>
                <a:gd name="connsiteY4523" fmla="*/ 436897 h 745877"/>
                <a:gd name="connsiteX4524" fmla="*/ 133570 w 743295"/>
                <a:gd name="connsiteY4524" fmla="*/ 437512 h 745877"/>
                <a:gd name="connsiteX4525" fmla="*/ 132960 w 743295"/>
                <a:gd name="connsiteY4525" fmla="*/ 437512 h 745877"/>
                <a:gd name="connsiteX4526" fmla="*/ 132960 w 743295"/>
                <a:gd name="connsiteY4526" fmla="*/ 436897 h 745877"/>
                <a:gd name="connsiteX4527" fmla="*/ 132350 w 743295"/>
                <a:gd name="connsiteY4527" fmla="*/ 436897 h 745877"/>
                <a:gd name="connsiteX4528" fmla="*/ 132350 w 743295"/>
                <a:gd name="connsiteY4528" fmla="*/ 436283 h 745877"/>
                <a:gd name="connsiteX4529" fmla="*/ 133570 w 743295"/>
                <a:gd name="connsiteY4529" fmla="*/ 436283 h 745877"/>
                <a:gd name="connsiteX4530" fmla="*/ 133570 w 743295"/>
                <a:gd name="connsiteY4530" fmla="*/ 434441 h 745877"/>
                <a:gd name="connsiteX4531" fmla="*/ 132960 w 743295"/>
                <a:gd name="connsiteY4531" fmla="*/ 434441 h 745877"/>
                <a:gd name="connsiteX4532" fmla="*/ 132960 w 743295"/>
                <a:gd name="connsiteY4532" fmla="*/ 433213 h 745877"/>
                <a:gd name="connsiteX4533" fmla="*/ 132350 w 743295"/>
                <a:gd name="connsiteY4533" fmla="*/ 433213 h 745877"/>
                <a:gd name="connsiteX4534" fmla="*/ 132960 w 743295"/>
                <a:gd name="connsiteY4534" fmla="*/ 430757 h 745877"/>
                <a:gd name="connsiteX4535" fmla="*/ 131740 w 743295"/>
                <a:gd name="connsiteY4535" fmla="*/ 431985 h 745877"/>
                <a:gd name="connsiteX4536" fmla="*/ 130520 w 743295"/>
                <a:gd name="connsiteY4536" fmla="*/ 430757 h 745877"/>
                <a:gd name="connsiteX4537" fmla="*/ 132350 w 743295"/>
                <a:gd name="connsiteY4537" fmla="*/ 430757 h 745877"/>
                <a:gd name="connsiteX4538" fmla="*/ 132350 w 743295"/>
                <a:gd name="connsiteY4538" fmla="*/ 430143 h 745877"/>
                <a:gd name="connsiteX4539" fmla="*/ 127471 w 743295"/>
                <a:gd name="connsiteY4539" fmla="*/ 430757 h 745877"/>
                <a:gd name="connsiteX4540" fmla="*/ 126251 w 743295"/>
                <a:gd name="connsiteY4540" fmla="*/ 428301 h 745877"/>
                <a:gd name="connsiteX4541" fmla="*/ 125641 w 743295"/>
                <a:gd name="connsiteY4541" fmla="*/ 430143 h 745877"/>
                <a:gd name="connsiteX4542" fmla="*/ 122591 w 743295"/>
                <a:gd name="connsiteY4542" fmla="*/ 428915 h 745877"/>
                <a:gd name="connsiteX4543" fmla="*/ 122591 w 743295"/>
                <a:gd name="connsiteY4543" fmla="*/ 428301 h 745877"/>
                <a:gd name="connsiteX4544" fmla="*/ 121982 w 743295"/>
                <a:gd name="connsiteY4544" fmla="*/ 428301 h 745877"/>
                <a:gd name="connsiteX4545" fmla="*/ 122591 w 743295"/>
                <a:gd name="connsiteY4545" fmla="*/ 426459 h 745877"/>
                <a:gd name="connsiteX4546" fmla="*/ 121982 w 743295"/>
                <a:gd name="connsiteY4546" fmla="*/ 425845 h 745877"/>
                <a:gd name="connsiteX4547" fmla="*/ 121982 w 743295"/>
                <a:gd name="connsiteY4547" fmla="*/ 426459 h 745877"/>
                <a:gd name="connsiteX4548" fmla="*/ 121372 w 743295"/>
                <a:gd name="connsiteY4548" fmla="*/ 426459 h 745877"/>
                <a:gd name="connsiteX4549" fmla="*/ 121372 w 743295"/>
                <a:gd name="connsiteY4549" fmla="*/ 424616 h 745877"/>
                <a:gd name="connsiteX4550" fmla="*/ 120762 w 743295"/>
                <a:gd name="connsiteY4550" fmla="*/ 424616 h 745877"/>
                <a:gd name="connsiteX4551" fmla="*/ 120762 w 743295"/>
                <a:gd name="connsiteY4551" fmla="*/ 423388 h 745877"/>
                <a:gd name="connsiteX4552" fmla="*/ 121372 w 743295"/>
                <a:gd name="connsiteY4552" fmla="*/ 423388 h 745877"/>
                <a:gd name="connsiteX4553" fmla="*/ 121372 w 743295"/>
                <a:gd name="connsiteY4553" fmla="*/ 422774 h 745877"/>
                <a:gd name="connsiteX4554" fmla="*/ 120762 w 743295"/>
                <a:gd name="connsiteY4554" fmla="*/ 422774 h 745877"/>
                <a:gd name="connsiteX4555" fmla="*/ 120152 w 743295"/>
                <a:gd name="connsiteY4555" fmla="*/ 420932 h 745877"/>
                <a:gd name="connsiteX4556" fmla="*/ 118932 w 743295"/>
                <a:gd name="connsiteY4556" fmla="*/ 420932 h 745877"/>
                <a:gd name="connsiteX4557" fmla="*/ 118932 w 743295"/>
                <a:gd name="connsiteY4557" fmla="*/ 420318 h 745877"/>
                <a:gd name="connsiteX4558" fmla="*/ 117712 w 743295"/>
                <a:gd name="connsiteY4558" fmla="*/ 418476 h 745877"/>
                <a:gd name="connsiteX4559" fmla="*/ 117102 w 743295"/>
                <a:gd name="connsiteY4559" fmla="*/ 418476 h 745877"/>
                <a:gd name="connsiteX4560" fmla="*/ 117102 w 743295"/>
                <a:gd name="connsiteY4560" fmla="*/ 417862 h 745877"/>
                <a:gd name="connsiteX4561" fmla="*/ 116492 w 743295"/>
                <a:gd name="connsiteY4561" fmla="*/ 417862 h 745877"/>
                <a:gd name="connsiteX4562" fmla="*/ 116492 w 743295"/>
                <a:gd name="connsiteY4562" fmla="*/ 418476 h 745877"/>
                <a:gd name="connsiteX4563" fmla="*/ 115883 w 743295"/>
                <a:gd name="connsiteY4563" fmla="*/ 418476 h 745877"/>
                <a:gd name="connsiteX4564" fmla="*/ 115883 w 743295"/>
                <a:gd name="connsiteY4564" fmla="*/ 420932 h 745877"/>
                <a:gd name="connsiteX4565" fmla="*/ 116492 w 743295"/>
                <a:gd name="connsiteY4565" fmla="*/ 420932 h 745877"/>
                <a:gd name="connsiteX4566" fmla="*/ 116492 w 743295"/>
                <a:gd name="connsiteY4566" fmla="*/ 421546 h 745877"/>
                <a:gd name="connsiteX4567" fmla="*/ 117102 w 743295"/>
                <a:gd name="connsiteY4567" fmla="*/ 421546 h 745877"/>
                <a:gd name="connsiteX4568" fmla="*/ 117102 w 743295"/>
                <a:gd name="connsiteY4568" fmla="*/ 422160 h 745877"/>
                <a:gd name="connsiteX4569" fmla="*/ 118322 w 743295"/>
                <a:gd name="connsiteY4569" fmla="*/ 422160 h 745877"/>
                <a:gd name="connsiteX4570" fmla="*/ 118322 w 743295"/>
                <a:gd name="connsiteY4570" fmla="*/ 422774 h 745877"/>
                <a:gd name="connsiteX4571" fmla="*/ 118932 w 743295"/>
                <a:gd name="connsiteY4571" fmla="*/ 422774 h 745877"/>
                <a:gd name="connsiteX4572" fmla="*/ 118932 w 743295"/>
                <a:gd name="connsiteY4572" fmla="*/ 423388 h 745877"/>
                <a:gd name="connsiteX4573" fmla="*/ 120152 w 743295"/>
                <a:gd name="connsiteY4573" fmla="*/ 423388 h 745877"/>
                <a:gd name="connsiteX4574" fmla="*/ 120152 w 743295"/>
                <a:gd name="connsiteY4574" fmla="*/ 425230 h 745877"/>
                <a:gd name="connsiteX4575" fmla="*/ 118932 w 743295"/>
                <a:gd name="connsiteY4575" fmla="*/ 425230 h 745877"/>
                <a:gd name="connsiteX4576" fmla="*/ 120152 w 743295"/>
                <a:gd name="connsiteY4576" fmla="*/ 430143 h 745877"/>
                <a:gd name="connsiteX4577" fmla="*/ 118932 w 743295"/>
                <a:gd name="connsiteY4577" fmla="*/ 430143 h 745877"/>
                <a:gd name="connsiteX4578" fmla="*/ 118932 w 743295"/>
                <a:gd name="connsiteY4578" fmla="*/ 430757 h 745877"/>
                <a:gd name="connsiteX4579" fmla="*/ 118322 w 743295"/>
                <a:gd name="connsiteY4579" fmla="*/ 430757 h 745877"/>
                <a:gd name="connsiteX4580" fmla="*/ 118322 w 743295"/>
                <a:gd name="connsiteY4580" fmla="*/ 431985 h 745877"/>
                <a:gd name="connsiteX4581" fmla="*/ 118932 w 743295"/>
                <a:gd name="connsiteY4581" fmla="*/ 431985 h 745877"/>
                <a:gd name="connsiteX4582" fmla="*/ 118932 w 743295"/>
                <a:gd name="connsiteY4582" fmla="*/ 432599 h 745877"/>
                <a:gd name="connsiteX4583" fmla="*/ 117712 w 743295"/>
                <a:gd name="connsiteY4583" fmla="*/ 432599 h 745877"/>
                <a:gd name="connsiteX4584" fmla="*/ 117712 w 743295"/>
                <a:gd name="connsiteY4584" fmla="*/ 431985 h 745877"/>
                <a:gd name="connsiteX4585" fmla="*/ 116492 w 743295"/>
                <a:gd name="connsiteY4585" fmla="*/ 431985 h 745877"/>
                <a:gd name="connsiteX4586" fmla="*/ 116492 w 743295"/>
                <a:gd name="connsiteY4586" fmla="*/ 432599 h 745877"/>
                <a:gd name="connsiteX4587" fmla="*/ 117102 w 743295"/>
                <a:gd name="connsiteY4587" fmla="*/ 432599 h 745877"/>
                <a:gd name="connsiteX4588" fmla="*/ 117102 w 743295"/>
                <a:gd name="connsiteY4588" fmla="*/ 433213 h 745877"/>
                <a:gd name="connsiteX4589" fmla="*/ 114663 w 743295"/>
                <a:gd name="connsiteY4589" fmla="*/ 433213 h 745877"/>
                <a:gd name="connsiteX4590" fmla="*/ 114663 w 743295"/>
                <a:gd name="connsiteY4590" fmla="*/ 433827 h 745877"/>
                <a:gd name="connsiteX4591" fmla="*/ 116492 w 743295"/>
                <a:gd name="connsiteY4591" fmla="*/ 433827 h 745877"/>
                <a:gd name="connsiteX4592" fmla="*/ 115883 w 743295"/>
                <a:gd name="connsiteY4592" fmla="*/ 434441 h 745877"/>
                <a:gd name="connsiteX4593" fmla="*/ 116492 w 743295"/>
                <a:gd name="connsiteY4593" fmla="*/ 434441 h 745877"/>
                <a:gd name="connsiteX4594" fmla="*/ 116492 w 743295"/>
                <a:gd name="connsiteY4594" fmla="*/ 435055 h 745877"/>
                <a:gd name="connsiteX4595" fmla="*/ 117102 w 743295"/>
                <a:gd name="connsiteY4595" fmla="*/ 435055 h 745877"/>
                <a:gd name="connsiteX4596" fmla="*/ 116492 w 743295"/>
                <a:gd name="connsiteY4596" fmla="*/ 436283 h 745877"/>
                <a:gd name="connsiteX4597" fmla="*/ 114663 w 743295"/>
                <a:gd name="connsiteY4597" fmla="*/ 435055 h 745877"/>
                <a:gd name="connsiteX4598" fmla="*/ 114663 w 743295"/>
                <a:gd name="connsiteY4598" fmla="*/ 436283 h 745877"/>
                <a:gd name="connsiteX4599" fmla="*/ 114053 w 743295"/>
                <a:gd name="connsiteY4599" fmla="*/ 436283 h 745877"/>
                <a:gd name="connsiteX4600" fmla="*/ 114053 w 743295"/>
                <a:gd name="connsiteY4600" fmla="*/ 436897 h 745877"/>
                <a:gd name="connsiteX4601" fmla="*/ 112833 w 743295"/>
                <a:gd name="connsiteY4601" fmla="*/ 436897 h 745877"/>
                <a:gd name="connsiteX4602" fmla="*/ 112833 w 743295"/>
                <a:gd name="connsiteY4602" fmla="*/ 438126 h 745877"/>
                <a:gd name="connsiteX4603" fmla="*/ 110393 w 743295"/>
                <a:gd name="connsiteY4603" fmla="*/ 439968 h 745877"/>
                <a:gd name="connsiteX4604" fmla="*/ 114053 w 743295"/>
                <a:gd name="connsiteY4604" fmla="*/ 439968 h 745877"/>
                <a:gd name="connsiteX4605" fmla="*/ 114053 w 743295"/>
                <a:gd name="connsiteY4605" fmla="*/ 440582 h 745877"/>
                <a:gd name="connsiteX4606" fmla="*/ 109174 w 743295"/>
                <a:gd name="connsiteY4606" fmla="*/ 441196 h 745877"/>
                <a:gd name="connsiteX4607" fmla="*/ 109174 w 743295"/>
                <a:gd name="connsiteY4607" fmla="*/ 440582 h 745877"/>
                <a:gd name="connsiteX4608" fmla="*/ 109783 w 743295"/>
                <a:gd name="connsiteY4608" fmla="*/ 440582 h 745877"/>
                <a:gd name="connsiteX4609" fmla="*/ 109783 w 743295"/>
                <a:gd name="connsiteY4609" fmla="*/ 438740 h 745877"/>
                <a:gd name="connsiteX4610" fmla="*/ 108564 w 743295"/>
                <a:gd name="connsiteY4610" fmla="*/ 438740 h 745877"/>
                <a:gd name="connsiteX4611" fmla="*/ 109174 w 743295"/>
                <a:gd name="connsiteY4611" fmla="*/ 440582 h 745877"/>
                <a:gd name="connsiteX4612" fmla="*/ 106734 w 743295"/>
                <a:gd name="connsiteY4612" fmla="*/ 440582 h 745877"/>
                <a:gd name="connsiteX4613" fmla="*/ 106734 w 743295"/>
                <a:gd name="connsiteY4613" fmla="*/ 441196 h 745877"/>
                <a:gd name="connsiteX4614" fmla="*/ 107954 w 743295"/>
                <a:gd name="connsiteY4614" fmla="*/ 441196 h 745877"/>
                <a:gd name="connsiteX4615" fmla="*/ 107954 w 743295"/>
                <a:gd name="connsiteY4615" fmla="*/ 441810 h 745877"/>
                <a:gd name="connsiteX4616" fmla="*/ 106124 w 743295"/>
                <a:gd name="connsiteY4616" fmla="*/ 441810 h 745877"/>
                <a:gd name="connsiteX4617" fmla="*/ 106124 w 743295"/>
                <a:gd name="connsiteY4617" fmla="*/ 441196 h 745877"/>
                <a:gd name="connsiteX4618" fmla="*/ 105514 w 743295"/>
                <a:gd name="connsiteY4618" fmla="*/ 441196 h 745877"/>
                <a:gd name="connsiteX4619" fmla="*/ 105514 w 743295"/>
                <a:gd name="connsiteY4619" fmla="*/ 440582 h 745877"/>
                <a:gd name="connsiteX4620" fmla="*/ 104904 w 743295"/>
                <a:gd name="connsiteY4620" fmla="*/ 441196 h 745877"/>
                <a:gd name="connsiteX4621" fmla="*/ 104904 w 743295"/>
                <a:gd name="connsiteY4621" fmla="*/ 439968 h 745877"/>
                <a:gd name="connsiteX4622" fmla="*/ 104294 w 743295"/>
                <a:gd name="connsiteY4622" fmla="*/ 439968 h 745877"/>
                <a:gd name="connsiteX4623" fmla="*/ 104294 w 743295"/>
                <a:gd name="connsiteY4623" fmla="*/ 438126 h 745877"/>
                <a:gd name="connsiteX4624" fmla="*/ 101245 w 743295"/>
                <a:gd name="connsiteY4624" fmla="*/ 438126 h 745877"/>
                <a:gd name="connsiteX4625" fmla="*/ 101855 w 743295"/>
                <a:gd name="connsiteY4625" fmla="*/ 436283 h 745877"/>
                <a:gd name="connsiteX4626" fmla="*/ 101245 w 743295"/>
                <a:gd name="connsiteY4626" fmla="*/ 436283 h 745877"/>
                <a:gd name="connsiteX4627" fmla="*/ 100635 w 743295"/>
                <a:gd name="connsiteY4627" fmla="*/ 434441 h 745877"/>
                <a:gd name="connsiteX4628" fmla="*/ 101855 w 743295"/>
                <a:gd name="connsiteY4628" fmla="*/ 431985 h 745877"/>
                <a:gd name="connsiteX4629" fmla="*/ 102465 w 743295"/>
                <a:gd name="connsiteY4629" fmla="*/ 431985 h 745877"/>
                <a:gd name="connsiteX4630" fmla="*/ 102465 w 743295"/>
                <a:gd name="connsiteY4630" fmla="*/ 430757 h 745877"/>
                <a:gd name="connsiteX4631" fmla="*/ 101855 w 743295"/>
                <a:gd name="connsiteY4631" fmla="*/ 431985 h 745877"/>
                <a:gd name="connsiteX4632" fmla="*/ 101855 w 743295"/>
                <a:gd name="connsiteY4632" fmla="*/ 429529 h 745877"/>
                <a:gd name="connsiteX4633" fmla="*/ 102465 w 743295"/>
                <a:gd name="connsiteY4633" fmla="*/ 429529 h 745877"/>
                <a:gd name="connsiteX4634" fmla="*/ 102465 w 743295"/>
                <a:gd name="connsiteY4634" fmla="*/ 430143 h 745877"/>
                <a:gd name="connsiteX4635" fmla="*/ 103074 w 743295"/>
                <a:gd name="connsiteY4635" fmla="*/ 430143 h 745877"/>
                <a:gd name="connsiteX4636" fmla="*/ 103074 w 743295"/>
                <a:gd name="connsiteY4636" fmla="*/ 429529 h 745877"/>
                <a:gd name="connsiteX4637" fmla="*/ 102465 w 743295"/>
                <a:gd name="connsiteY4637" fmla="*/ 429529 h 745877"/>
                <a:gd name="connsiteX4638" fmla="*/ 102465 w 743295"/>
                <a:gd name="connsiteY4638" fmla="*/ 428915 h 745877"/>
                <a:gd name="connsiteX4639" fmla="*/ 101855 w 743295"/>
                <a:gd name="connsiteY4639" fmla="*/ 428915 h 745877"/>
                <a:gd name="connsiteX4640" fmla="*/ 101855 w 743295"/>
                <a:gd name="connsiteY4640" fmla="*/ 429529 h 745877"/>
                <a:gd name="connsiteX4641" fmla="*/ 101245 w 743295"/>
                <a:gd name="connsiteY4641" fmla="*/ 429529 h 745877"/>
                <a:gd name="connsiteX4642" fmla="*/ 101245 w 743295"/>
                <a:gd name="connsiteY4642" fmla="*/ 427073 h 745877"/>
                <a:gd name="connsiteX4643" fmla="*/ 100635 w 743295"/>
                <a:gd name="connsiteY4643" fmla="*/ 427073 h 745877"/>
                <a:gd name="connsiteX4644" fmla="*/ 100635 w 743295"/>
                <a:gd name="connsiteY4644" fmla="*/ 425845 h 745877"/>
                <a:gd name="connsiteX4645" fmla="*/ 99415 w 743295"/>
                <a:gd name="connsiteY4645" fmla="*/ 425845 h 745877"/>
                <a:gd name="connsiteX4646" fmla="*/ 99415 w 743295"/>
                <a:gd name="connsiteY4646" fmla="*/ 425230 h 745877"/>
                <a:gd name="connsiteX4647" fmla="*/ 98195 w 743295"/>
                <a:gd name="connsiteY4647" fmla="*/ 425230 h 745877"/>
                <a:gd name="connsiteX4648" fmla="*/ 98195 w 743295"/>
                <a:gd name="connsiteY4648" fmla="*/ 424616 h 745877"/>
                <a:gd name="connsiteX4649" fmla="*/ 98805 w 743295"/>
                <a:gd name="connsiteY4649" fmla="*/ 424616 h 745877"/>
                <a:gd name="connsiteX4650" fmla="*/ 98805 w 743295"/>
                <a:gd name="connsiteY4650" fmla="*/ 422774 h 745877"/>
                <a:gd name="connsiteX4651" fmla="*/ 98195 w 743295"/>
                <a:gd name="connsiteY4651" fmla="*/ 422774 h 745877"/>
                <a:gd name="connsiteX4652" fmla="*/ 98195 w 743295"/>
                <a:gd name="connsiteY4652" fmla="*/ 423388 h 745877"/>
                <a:gd name="connsiteX4653" fmla="*/ 97585 w 743295"/>
                <a:gd name="connsiteY4653" fmla="*/ 423388 h 745877"/>
                <a:gd name="connsiteX4654" fmla="*/ 97585 w 743295"/>
                <a:gd name="connsiteY4654" fmla="*/ 422774 h 745877"/>
                <a:gd name="connsiteX4655" fmla="*/ 96975 w 743295"/>
                <a:gd name="connsiteY4655" fmla="*/ 422774 h 745877"/>
                <a:gd name="connsiteX4656" fmla="*/ 96975 w 743295"/>
                <a:gd name="connsiteY4656" fmla="*/ 422160 h 745877"/>
                <a:gd name="connsiteX4657" fmla="*/ 97585 w 743295"/>
                <a:gd name="connsiteY4657" fmla="*/ 422160 h 745877"/>
                <a:gd name="connsiteX4658" fmla="*/ 97585 w 743295"/>
                <a:gd name="connsiteY4658" fmla="*/ 417248 h 745877"/>
                <a:gd name="connsiteX4659" fmla="*/ 96975 w 743295"/>
                <a:gd name="connsiteY4659" fmla="*/ 417248 h 745877"/>
                <a:gd name="connsiteX4660" fmla="*/ 96975 w 743295"/>
                <a:gd name="connsiteY4660" fmla="*/ 417862 h 745877"/>
                <a:gd name="connsiteX4661" fmla="*/ 96365 w 743295"/>
                <a:gd name="connsiteY4661" fmla="*/ 417862 h 745877"/>
                <a:gd name="connsiteX4662" fmla="*/ 96365 w 743295"/>
                <a:gd name="connsiteY4662" fmla="*/ 418476 h 745877"/>
                <a:gd name="connsiteX4663" fmla="*/ 95146 w 743295"/>
                <a:gd name="connsiteY4663" fmla="*/ 418476 h 745877"/>
                <a:gd name="connsiteX4664" fmla="*/ 95146 w 743295"/>
                <a:gd name="connsiteY4664" fmla="*/ 419090 h 745877"/>
                <a:gd name="connsiteX4665" fmla="*/ 94536 w 743295"/>
                <a:gd name="connsiteY4665" fmla="*/ 419090 h 745877"/>
                <a:gd name="connsiteX4666" fmla="*/ 93926 w 743295"/>
                <a:gd name="connsiteY4666" fmla="*/ 421546 h 745877"/>
                <a:gd name="connsiteX4667" fmla="*/ 91486 w 743295"/>
                <a:gd name="connsiteY4667" fmla="*/ 420932 h 745877"/>
                <a:gd name="connsiteX4668" fmla="*/ 91486 w 743295"/>
                <a:gd name="connsiteY4668" fmla="*/ 418476 h 745877"/>
                <a:gd name="connsiteX4669" fmla="*/ 90876 w 743295"/>
                <a:gd name="connsiteY4669" fmla="*/ 418476 h 745877"/>
                <a:gd name="connsiteX4670" fmla="*/ 90876 w 743295"/>
                <a:gd name="connsiteY4670" fmla="*/ 417248 h 745877"/>
                <a:gd name="connsiteX4671" fmla="*/ 90266 w 743295"/>
                <a:gd name="connsiteY4671" fmla="*/ 417248 h 745877"/>
                <a:gd name="connsiteX4672" fmla="*/ 90266 w 743295"/>
                <a:gd name="connsiteY4672" fmla="*/ 414792 h 745877"/>
                <a:gd name="connsiteX4673" fmla="*/ 90876 w 743295"/>
                <a:gd name="connsiteY4673" fmla="*/ 414792 h 745877"/>
                <a:gd name="connsiteX4674" fmla="*/ 90266 w 743295"/>
                <a:gd name="connsiteY4674" fmla="*/ 411721 h 745877"/>
                <a:gd name="connsiteX4675" fmla="*/ 90876 w 743295"/>
                <a:gd name="connsiteY4675" fmla="*/ 412949 h 745877"/>
                <a:gd name="connsiteX4676" fmla="*/ 90876 w 743295"/>
                <a:gd name="connsiteY4676" fmla="*/ 411721 h 745877"/>
                <a:gd name="connsiteX4677" fmla="*/ 90266 w 743295"/>
                <a:gd name="connsiteY4677" fmla="*/ 411721 h 745877"/>
                <a:gd name="connsiteX4678" fmla="*/ 90266 w 743295"/>
                <a:gd name="connsiteY4678" fmla="*/ 409879 h 745877"/>
                <a:gd name="connsiteX4679" fmla="*/ 89047 w 743295"/>
                <a:gd name="connsiteY4679" fmla="*/ 408651 h 745877"/>
                <a:gd name="connsiteX4680" fmla="*/ 87827 w 743295"/>
                <a:gd name="connsiteY4680" fmla="*/ 408651 h 745877"/>
                <a:gd name="connsiteX4681" fmla="*/ 87827 w 743295"/>
                <a:gd name="connsiteY4681" fmla="*/ 407423 h 745877"/>
                <a:gd name="connsiteX4682" fmla="*/ 87217 w 743295"/>
                <a:gd name="connsiteY4682" fmla="*/ 407423 h 745877"/>
                <a:gd name="connsiteX4683" fmla="*/ 87217 w 743295"/>
                <a:gd name="connsiteY4683" fmla="*/ 406809 h 745877"/>
                <a:gd name="connsiteX4684" fmla="*/ 86607 w 743295"/>
                <a:gd name="connsiteY4684" fmla="*/ 406809 h 745877"/>
                <a:gd name="connsiteX4685" fmla="*/ 86607 w 743295"/>
                <a:gd name="connsiteY4685" fmla="*/ 403739 h 745877"/>
                <a:gd name="connsiteX4686" fmla="*/ 83557 w 743295"/>
                <a:gd name="connsiteY4686" fmla="*/ 403739 h 745877"/>
                <a:gd name="connsiteX4687" fmla="*/ 83557 w 743295"/>
                <a:gd name="connsiteY4687" fmla="*/ 404967 h 745877"/>
                <a:gd name="connsiteX4688" fmla="*/ 82338 w 743295"/>
                <a:gd name="connsiteY4688" fmla="*/ 404967 h 745877"/>
                <a:gd name="connsiteX4689" fmla="*/ 82338 w 743295"/>
                <a:gd name="connsiteY4689" fmla="*/ 403739 h 745877"/>
                <a:gd name="connsiteX4690" fmla="*/ 81728 w 743295"/>
                <a:gd name="connsiteY4690" fmla="*/ 403739 h 745877"/>
                <a:gd name="connsiteX4691" fmla="*/ 81728 w 743295"/>
                <a:gd name="connsiteY4691" fmla="*/ 404967 h 745877"/>
                <a:gd name="connsiteX4692" fmla="*/ 79898 w 743295"/>
                <a:gd name="connsiteY4692" fmla="*/ 404967 h 745877"/>
                <a:gd name="connsiteX4693" fmla="*/ 79898 w 743295"/>
                <a:gd name="connsiteY4693" fmla="*/ 403739 h 745877"/>
                <a:gd name="connsiteX4694" fmla="*/ 79288 w 743295"/>
                <a:gd name="connsiteY4694" fmla="*/ 403739 h 745877"/>
                <a:gd name="connsiteX4695" fmla="*/ 79288 w 743295"/>
                <a:gd name="connsiteY4695" fmla="*/ 402510 h 745877"/>
                <a:gd name="connsiteX4696" fmla="*/ 78678 w 743295"/>
                <a:gd name="connsiteY4696" fmla="*/ 402510 h 745877"/>
                <a:gd name="connsiteX4697" fmla="*/ 78678 w 743295"/>
                <a:gd name="connsiteY4697" fmla="*/ 401896 h 745877"/>
                <a:gd name="connsiteX4698" fmla="*/ 78068 w 743295"/>
                <a:gd name="connsiteY4698" fmla="*/ 401896 h 745877"/>
                <a:gd name="connsiteX4699" fmla="*/ 78068 w 743295"/>
                <a:gd name="connsiteY4699" fmla="*/ 398826 h 745877"/>
                <a:gd name="connsiteX4700" fmla="*/ 77458 w 743295"/>
                <a:gd name="connsiteY4700" fmla="*/ 398826 h 745877"/>
                <a:gd name="connsiteX4701" fmla="*/ 77458 w 743295"/>
                <a:gd name="connsiteY4701" fmla="*/ 397598 h 745877"/>
                <a:gd name="connsiteX4702" fmla="*/ 76848 w 743295"/>
                <a:gd name="connsiteY4702" fmla="*/ 397598 h 745877"/>
                <a:gd name="connsiteX4703" fmla="*/ 76848 w 743295"/>
                <a:gd name="connsiteY4703" fmla="*/ 395756 h 745877"/>
                <a:gd name="connsiteX4704" fmla="*/ 75629 w 743295"/>
                <a:gd name="connsiteY4704" fmla="*/ 395756 h 745877"/>
                <a:gd name="connsiteX4705" fmla="*/ 75019 w 743295"/>
                <a:gd name="connsiteY4705" fmla="*/ 392072 h 745877"/>
                <a:gd name="connsiteX4706" fmla="*/ 73189 w 743295"/>
                <a:gd name="connsiteY4706" fmla="*/ 392072 h 745877"/>
                <a:gd name="connsiteX4707" fmla="*/ 73189 w 743295"/>
                <a:gd name="connsiteY4707" fmla="*/ 393300 h 745877"/>
                <a:gd name="connsiteX4708" fmla="*/ 71969 w 743295"/>
                <a:gd name="connsiteY4708" fmla="*/ 393300 h 745877"/>
                <a:gd name="connsiteX4709" fmla="*/ 71969 w 743295"/>
                <a:gd name="connsiteY4709" fmla="*/ 393914 h 745877"/>
                <a:gd name="connsiteX4710" fmla="*/ 71359 w 743295"/>
                <a:gd name="connsiteY4710" fmla="*/ 393914 h 745877"/>
                <a:gd name="connsiteX4711" fmla="*/ 71359 w 743295"/>
                <a:gd name="connsiteY4711" fmla="*/ 395142 h 745877"/>
                <a:gd name="connsiteX4712" fmla="*/ 70749 w 743295"/>
                <a:gd name="connsiteY4712" fmla="*/ 395142 h 745877"/>
                <a:gd name="connsiteX4713" fmla="*/ 70140 w 743295"/>
                <a:gd name="connsiteY4713" fmla="*/ 396984 h 745877"/>
                <a:gd name="connsiteX4714" fmla="*/ 69530 w 743295"/>
                <a:gd name="connsiteY4714" fmla="*/ 395756 h 745877"/>
                <a:gd name="connsiteX4715" fmla="*/ 69530 w 743295"/>
                <a:gd name="connsiteY4715" fmla="*/ 396984 h 745877"/>
                <a:gd name="connsiteX4716" fmla="*/ 67090 w 743295"/>
                <a:gd name="connsiteY4716" fmla="*/ 397598 h 745877"/>
                <a:gd name="connsiteX4717" fmla="*/ 67090 w 743295"/>
                <a:gd name="connsiteY4717" fmla="*/ 398212 h 745877"/>
                <a:gd name="connsiteX4718" fmla="*/ 66480 w 743295"/>
                <a:gd name="connsiteY4718" fmla="*/ 398212 h 745877"/>
                <a:gd name="connsiteX4719" fmla="*/ 66480 w 743295"/>
                <a:gd name="connsiteY4719" fmla="*/ 397598 h 745877"/>
                <a:gd name="connsiteX4720" fmla="*/ 65870 w 743295"/>
                <a:gd name="connsiteY4720" fmla="*/ 397598 h 745877"/>
                <a:gd name="connsiteX4721" fmla="*/ 65870 w 743295"/>
                <a:gd name="connsiteY4721" fmla="*/ 395142 h 745877"/>
                <a:gd name="connsiteX4722" fmla="*/ 65260 w 743295"/>
                <a:gd name="connsiteY4722" fmla="*/ 395142 h 745877"/>
                <a:gd name="connsiteX4723" fmla="*/ 65260 w 743295"/>
                <a:gd name="connsiteY4723" fmla="*/ 394528 h 745877"/>
                <a:gd name="connsiteX4724" fmla="*/ 62821 w 743295"/>
                <a:gd name="connsiteY4724" fmla="*/ 394528 h 745877"/>
                <a:gd name="connsiteX4725" fmla="*/ 62821 w 743295"/>
                <a:gd name="connsiteY4725" fmla="*/ 393914 h 745877"/>
                <a:gd name="connsiteX4726" fmla="*/ 63431 w 743295"/>
                <a:gd name="connsiteY4726" fmla="*/ 393914 h 745877"/>
                <a:gd name="connsiteX4727" fmla="*/ 62821 w 743295"/>
                <a:gd name="connsiteY4727" fmla="*/ 390229 h 745877"/>
                <a:gd name="connsiteX4728" fmla="*/ 63431 w 743295"/>
                <a:gd name="connsiteY4728" fmla="*/ 390229 h 745877"/>
                <a:gd name="connsiteX4729" fmla="*/ 63431 w 743295"/>
                <a:gd name="connsiteY4729" fmla="*/ 389615 h 745877"/>
                <a:gd name="connsiteX4730" fmla="*/ 62211 w 743295"/>
                <a:gd name="connsiteY4730" fmla="*/ 387773 h 745877"/>
                <a:gd name="connsiteX4731" fmla="*/ 62821 w 743295"/>
                <a:gd name="connsiteY4731" fmla="*/ 387773 h 745877"/>
                <a:gd name="connsiteX4732" fmla="*/ 62821 w 743295"/>
                <a:gd name="connsiteY4732" fmla="*/ 387159 h 745877"/>
                <a:gd name="connsiteX4733" fmla="*/ 63431 w 743295"/>
                <a:gd name="connsiteY4733" fmla="*/ 387773 h 745877"/>
                <a:gd name="connsiteX4734" fmla="*/ 63431 w 743295"/>
                <a:gd name="connsiteY4734" fmla="*/ 387159 h 745877"/>
                <a:gd name="connsiteX4735" fmla="*/ 64040 w 743295"/>
                <a:gd name="connsiteY4735" fmla="*/ 387159 h 745877"/>
                <a:gd name="connsiteX4736" fmla="*/ 64040 w 743295"/>
                <a:gd name="connsiteY4736" fmla="*/ 386545 h 745877"/>
                <a:gd name="connsiteX4737" fmla="*/ 67700 w 743295"/>
                <a:gd name="connsiteY4737" fmla="*/ 385931 h 745877"/>
                <a:gd name="connsiteX4738" fmla="*/ 67700 w 743295"/>
                <a:gd name="connsiteY4738" fmla="*/ 385317 h 745877"/>
                <a:gd name="connsiteX4739" fmla="*/ 65870 w 743295"/>
                <a:gd name="connsiteY4739" fmla="*/ 385317 h 745877"/>
                <a:gd name="connsiteX4740" fmla="*/ 64040 w 743295"/>
                <a:gd name="connsiteY4740" fmla="*/ 383475 h 745877"/>
                <a:gd name="connsiteX4741" fmla="*/ 64040 w 743295"/>
                <a:gd name="connsiteY4741" fmla="*/ 382861 h 745877"/>
                <a:gd name="connsiteX4742" fmla="*/ 63431 w 743295"/>
                <a:gd name="connsiteY4742" fmla="*/ 382861 h 745877"/>
                <a:gd name="connsiteX4743" fmla="*/ 62211 w 743295"/>
                <a:gd name="connsiteY4743" fmla="*/ 379790 h 745877"/>
                <a:gd name="connsiteX4744" fmla="*/ 63431 w 743295"/>
                <a:gd name="connsiteY4744" fmla="*/ 379790 h 745877"/>
                <a:gd name="connsiteX4745" fmla="*/ 63431 w 743295"/>
                <a:gd name="connsiteY4745" fmla="*/ 377334 h 745877"/>
                <a:gd name="connsiteX4746" fmla="*/ 64040 w 743295"/>
                <a:gd name="connsiteY4746" fmla="*/ 377334 h 745877"/>
                <a:gd name="connsiteX4747" fmla="*/ 65260 w 743295"/>
                <a:gd name="connsiteY4747" fmla="*/ 379176 h 745877"/>
                <a:gd name="connsiteX4748" fmla="*/ 65870 w 743295"/>
                <a:gd name="connsiteY4748" fmla="*/ 379176 h 745877"/>
                <a:gd name="connsiteX4749" fmla="*/ 65870 w 743295"/>
                <a:gd name="connsiteY4749" fmla="*/ 379790 h 745877"/>
                <a:gd name="connsiteX4750" fmla="*/ 69530 w 743295"/>
                <a:gd name="connsiteY4750" fmla="*/ 379790 h 745877"/>
                <a:gd name="connsiteX4751" fmla="*/ 69530 w 743295"/>
                <a:gd name="connsiteY4751" fmla="*/ 379176 h 745877"/>
                <a:gd name="connsiteX4752" fmla="*/ 71359 w 743295"/>
                <a:gd name="connsiteY4752" fmla="*/ 375492 h 745877"/>
                <a:gd name="connsiteX4753" fmla="*/ 71969 w 743295"/>
                <a:gd name="connsiteY4753" fmla="*/ 375492 h 745877"/>
                <a:gd name="connsiteX4754" fmla="*/ 71969 w 743295"/>
                <a:gd name="connsiteY4754" fmla="*/ 376106 h 745877"/>
                <a:gd name="connsiteX4755" fmla="*/ 71359 w 743295"/>
                <a:gd name="connsiteY4755" fmla="*/ 376106 h 745877"/>
                <a:gd name="connsiteX4756" fmla="*/ 73189 w 743295"/>
                <a:gd name="connsiteY4756" fmla="*/ 377334 h 745877"/>
                <a:gd name="connsiteX4757" fmla="*/ 73189 w 743295"/>
                <a:gd name="connsiteY4757" fmla="*/ 379176 h 745877"/>
                <a:gd name="connsiteX4758" fmla="*/ 73799 w 743295"/>
                <a:gd name="connsiteY4758" fmla="*/ 379176 h 745877"/>
                <a:gd name="connsiteX4759" fmla="*/ 73799 w 743295"/>
                <a:gd name="connsiteY4759" fmla="*/ 378562 h 745877"/>
                <a:gd name="connsiteX4760" fmla="*/ 75629 w 743295"/>
                <a:gd name="connsiteY4760" fmla="*/ 378562 h 745877"/>
                <a:gd name="connsiteX4761" fmla="*/ 75629 w 743295"/>
                <a:gd name="connsiteY4761" fmla="*/ 377334 h 745877"/>
                <a:gd name="connsiteX4762" fmla="*/ 76848 w 743295"/>
                <a:gd name="connsiteY4762" fmla="*/ 377334 h 745877"/>
                <a:gd name="connsiteX4763" fmla="*/ 76848 w 743295"/>
                <a:gd name="connsiteY4763" fmla="*/ 376106 h 745877"/>
                <a:gd name="connsiteX4764" fmla="*/ 78068 w 743295"/>
                <a:gd name="connsiteY4764" fmla="*/ 376106 h 745877"/>
                <a:gd name="connsiteX4765" fmla="*/ 78068 w 743295"/>
                <a:gd name="connsiteY4765" fmla="*/ 377334 h 745877"/>
                <a:gd name="connsiteX4766" fmla="*/ 78678 w 743295"/>
                <a:gd name="connsiteY4766" fmla="*/ 377334 h 745877"/>
                <a:gd name="connsiteX4767" fmla="*/ 78678 w 743295"/>
                <a:gd name="connsiteY4767" fmla="*/ 376106 h 745877"/>
                <a:gd name="connsiteX4768" fmla="*/ 79898 w 743295"/>
                <a:gd name="connsiteY4768" fmla="*/ 376106 h 745877"/>
                <a:gd name="connsiteX4769" fmla="*/ 79898 w 743295"/>
                <a:gd name="connsiteY4769" fmla="*/ 375492 h 745877"/>
                <a:gd name="connsiteX4770" fmla="*/ 82338 w 743295"/>
                <a:gd name="connsiteY4770" fmla="*/ 375492 h 745877"/>
                <a:gd name="connsiteX4771" fmla="*/ 82338 w 743295"/>
                <a:gd name="connsiteY4771" fmla="*/ 377334 h 745877"/>
                <a:gd name="connsiteX4772" fmla="*/ 85387 w 743295"/>
                <a:gd name="connsiteY4772" fmla="*/ 376106 h 745877"/>
                <a:gd name="connsiteX4773" fmla="*/ 85387 w 743295"/>
                <a:gd name="connsiteY4773" fmla="*/ 377334 h 745877"/>
                <a:gd name="connsiteX4774" fmla="*/ 85997 w 743295"/>
                <a:gd name="connsiteY4774" fmla="*/ 377334 h 745877"/>
                <a:gd name="connsiteX4775" fmla="*/ 85997 w 743295"/>
                <a:gd name="connsiteY4775" fmla="*/ 378562 h 745877"/>
                <a:gd name="connsiteX4776" fmla="*/ 85387 w 743295"/>
                <a:gd name="connsiteY4776" fmla="*/ 378562 h 745877"/>
                <a:gd name="connsiteX4777" fmla="*/ 85387 w 743295"/>
                <a:gd name="connsiteY4777" fmla="*/ 379790 h 745877"/>
                <a:gd name="connsiteX4778" fmla="*/ 87217 w 743295"/>
                <a:gd name="connsiteY4778" fmla="*/ 379790 h 745877"/>
                <a:gd name="connsiteX4779" fmla="*/ 87217 w 743295"/>
                <a:gd name="connsiteY4779" fmla="*/ 381019 h 745877"/>
                <a:gd name="connsiteX4780" fmla="*/ 89657 w 743295"/>
                <a:gd name="connsiteY4780" fmla="*/ 381019 h 745877"/>
                <a:gd name="connsiteX4781" fmla="*/ 89657 w 743295"/>
                <a:gd name="connsiteY4781" fmla="*/ 381633 h 745877"/>
                <a:gd name="connsiteX4782" fmla="*/ 90266 w 743295"/>
                <a:gd name="connsiteY4782" fmla="*/ 381633 h 745877"/>
                <a:gd name="connsiteX4783" fmla="*/ 90266 w 743295"/>
                <a:gd name="connsiteY4783" fmla="*/ 382247 h 745877"/>
                <a:gd name="connsiteX4784" fmla="*/ 90876 w 743295"/>
                <a:gd name="connsiteY4784" fmla="*/ 382247 h 745877"/>
                <a:gd name="connsiteX4785" fmla="*/ 90876 w 743295"/>
                <a:gd name="connsiteY4785" fmla="*/ 381019 h 745877"/>
                <a:gd name="connsiteX4786" fmla="*/ 91486 w 743295"/>
                <a:gd name="connsiteY4786" fmla="*/ 381019 h 745877"/>
                <a:gd name="connsiteX4787" fmla="*/ 91486 w 743295"/>
                <a:gd name="connsiteY4787" fmla="*/ 379790 h 745877"/>
                <a:gd name="connsiteX4788" fmla="*/ 90876 w 743295"/>
                <a:gd name="connsiteY4788" fmla="*/ 379790 h 745877"/>
                <a:gd name="connsiteX4789" fmla="*/ 90876 w 743295"/>
                <a:gd name="connsiteY4789" fmla="*/ 377948 h 745877"/>
                <a:gd name="connsiteX4790" fmla="*/ 91486 w 743295"/>
                <a:gd name="connsiteY4790" fmla="*/ 377948 h 745877"/>
                <a:gd name="connsiteX4791" fmla="*/ 90876 w 743295"/>
                <a:gd name="connsiteY4791" fmla="*/ 377334 h 745877"/>
                <a:gd name="connsiteX4792" fmla="*/ 93316 w 743295"/>
                <a:gd name="connsiteY4792" fmla="*/ 377334 h 745877"/>
                <a:gd name="connsiteX4793" fmla="*/ 93316 w 743295"/>
                <a:gd name="connsiteY4793" fmla="*/ 377948 h 745877"/>
                <a:gd name="connsiteX4794" fmla="*/ 93926 w 743295"/>
                <a:gd name="connsiteY4794" fmla="*/ 377948 h 745877"/>
                <a:gd name="connsiteX4795" fmla="*/ 93926 w 743295"/>
                <a:gd name="connsiteY4795" fmla="*/ 378562 h 745877"/>
                <a:gd name="connsiteX4796" fmla="*/ 96975 w 743295"/>
                <a:gd name="connsiteY4796" fmla="*/ 378562 h 745877"/>
                <a:gd name="connsiteX4797" fmla="*/ 96975 w 743295"/>
                <a:gd name="connsiteY4797" fmla="*/ 379790 h 745877"/>
                <a:gd name="connsiteX4798" fmla="*/ 97585 w 743295"/>
                <a:gd name="connsiteY4798" fmla="*/ 379790 h 745877"/>
                <a:gd name="connsiteX4799" fmla="*/ 97585 w 743295"/>
                <a:gd name="connsiteY4799" fmla="*/ 381633 h 745877"/>
                <a:gd name="connsiteX4800" fmla="*/ 98195 w 743295"/>
                <a:gd name="connsiteY4800" fmla="*/ 381633 h 745877"/>
                <a:gd name="connsiteX4801" fmla="*/ 98195 w 743295"/>
                <a:gd name="connsiteY4801" fmla="*/ 381019 h 745877"/>
                <a:gd name="connsiteX4802" fmla="*/ 98805 w 743295"/>
                <a:gd name="connsiteY4802" fmla="*/ 381019 h 745877"/>
                <a:gd name="connsiteX4803" fmla="*/ 98805 w 743295"/>
                <a:gd name="connsiteY4803" fmla="*/ 379790 h 745877"/>
                <a:gd name="connsiteX4804" fmla="*/ 98195 w 743295"/>
                <a:gd name="connsiteY4804" fmla="*/ 379790 h 745877"/>
                <a:gd name="connsiteX4805" fmla="*/ 98195 w 743295"/>
                <a:gd name="connsiteY4805" fmla="*/ 378562 h 745877"/>
                <a:gd name="connsiteX4806" fmla="*/ 97585 w 743295"/>
                <a:gd name="connsiteY4806" fmla="*/ 378562 h 745877"/>
                <a:gd name="connsiteX4807" fmla="*/ 97585 w 743295"/>
                <a:gd name="connsiteY4807" fmla="*/ 377334 h 745877"/>
                <a:gd name="connsiteX4808" fmla="*/ 96975 w 743295"/>
                <a:gd name="connsiteY4808" fmla="*/ 377334 h 745877"/>
                <a:gd name="connsiteX4809" fmla="*/ 96975 w 743295"/>
                <a:gd name="connsiteY4809" fmla="*/ 376106 h 745877"/>
                <a:gd name="connsiteX4810" fmla="*/ 95146 w 743295"/>
                <a:gd name="connsiteY4810" fmla="*/ 376106 h 745877"/>
                <a:gd name="connsiteX4811" fmla="*/ 95146 w 743295"/>
                <a:gd name="connsiteY4811" fmla="*/ 375492 h 745877"/>
                <a:gd name="connsiteX4812" fmla="*/ 94536 w 743295"/>
                <a:gd name="connsiteY4812" fmla="*/ 375492 h 745877"/>
                <a:gd name="connsiteX4813" fmla="*/ 94536 w 743295"/>
                <a:gd name="connsiteY4813" fmla="*/ 369966 h 745877"/>
                <a:gd name="connsiteX4814" fmla="*/ 95146 w 743295"/>
                <a:gd name="connsiteY4814" fmla="*/ 369966 h 745877"/>
                <a:gd name="connsiteX4815" fmla="*/ 94536 w 743295"/>
                <a:gd name="connsiteY4815" fmla="*/ 366895 h 745877"/>
                <a:gd name="connsiteX4816" fmla="*/ 93926 w 743295"/>
                <a:gd name="connsiteY4816" fmla="*/ 366895 h 745877"/>
                <a:gd name="connsiteX4817" fmla="*/ 93926 w 743295"/>
                <a:gd name="connsiteY4817" fmla="*/ 366281 h 745877"/>
                <a:gd name="connsiteX4818" fmla="*/ 93316 w 743295"/>
                <a:gd name="connsiteY4818" fmla="*/ 366281 h 745877"/>
                <a:gd name="connsiteX4819" fmla="*/ 93316 w 743295"/>
                <a:gd name="connsiteY4819" fmla="*/ 365667 h 745877"/>
                <a:gd name="connsiteX4820" fmla="*/ 92706 w 743295"/>
                <a:gd name="connsiteY4820" fmla="*/ 365667 h 745877"/>
                <a:gd name="connsiteX4821" fmla="*/ 92706 w 743295"/>
                <a:gd name="connsiteY4821" fmla="*/ 364439 h 745877"/>
                <a:gd name="connsiteX4822" fmla="*/ 91486 w 743295"/>
                <a:gd name="connsiteY4822" fmla="*/ 364439 h 745877"/>
                <a:gd name="connsiteX4823" fmla="*/ 91486 w 743295"/>
                <a:gd name="connsiteY4823" fmla="*/ 363825 h 745877"/>
                <a:gd name="connsiteX4824" fmla="*/ 90876 w 743295"/>
                <a:gd name="connsiteY4824" fmla="*/ 363825 h 745877"/>
                <a:gd name="connsiteX4825" fmla="*/ 85997 w 743295"/>
                <a:gd name="connsiteY4825" fmla="*/ 363825 h 745877"/>
                <a:gd name="connsiteX4826" fmla="*/ 85997 w 743295"/>
                <a:gd name="connsiteY4826" fmla="*/ 364439 h 745877"/>
                <a:gd name="connsiteX4827" fmla="*/ 86607 w 743295"/>
                <a:gd name="connsiteY4827" fmla="*/ 364439 h 745877"/>
                <a:gd name="connsiteX4828" fmla="*/ 86607 w 743295"/>
                <a:gd name="connsiteY4828" fmla="*/ 365667 h 745877"/>
                <a:gd name="connsiteX4829" fmla="*/ 85387 w 743295"/>
                <a:gd name="connsiteY4829" fmla="*/ 365667 h 745877"/>
                <a:gd name="connsiteX4830" fmla="*/ 85387 w 743295"/>
                <a:gd name="connsiteY4830" fmla="*/ 366281 h 745877"/>
                <a:gd name="connsiteX4831" fmla="*/ 84777 w 743295"/>
                <a:gd name="connsiteY4831" fmla="*/ 366281 h 745877"/>
                <a:gd name="connsiteX4832" fmla="*/ 84777 w 743295"/>
                <a:gd name="connsiteY4832" fmla="*/ 366895 h 745877"/>
                <a:gd name="connsiteX4833" fmla="*/ 85387 w 743295"/>
                <a:gd name="connsiteY4833" fmla="*/ 366895 h 745877"/>
                <a:gd name="connsiteX4834" fmla="*/ 85387 w 743295"/>
                <a:gd name="connsiteY4834" fmla="*/ 366281 h 745877"/>
                <a:gd name="connsiteX4835" fmla="*/ 87827 w 743295"/>
                <a:gd name="connsiteY4835" fmla="*/ 366281 h 745877"/>
                <a:gd name="connsiteX4836" fmla="*/ 87827 w 743295"/>
                <a:gd name="connsiteY4836" fmla="*/ 366895 h 745877"/>
                <a:gd name="connsiteX4837" fmla="*/ 85997 w 743295"/>
                <a:gd name="connsiteY4837" fmla="*/ 366895 h 745877"/>
                <a:gd name="connsiteX4838" fmla="*/ 85997 w 743295"/>
                <a:gd name="connsiteY4838" fmla="*/ 368123 h 745877"/>
                <a:gd name="connsiteX4839" fmla="*/ 81728 w 743295"/>
                <a:gd name="connsiteY4839" fmla="*/ 367509 h 745877"/>
                <a:gd name="connsiteX4840" fmla="*/ 81728 w 743295"/>
                <a:gd name="connsiteY4840" fmla="*/ 368123 h 745877"/>
                <a:gd name="connsiteX4841" fmla="*/ 81118 w 743295"/>
                <a:gd name="connsiteY4841" fmla="*/ 368123 h 745877"/>
                <a:gd name="connsiteX4842" fmla="*/ 81118 w 743295"/>
                <a:gd name="connsiteY4842" fmla="*/ 367509 h 745877"/>
                <a:gd name="connsiteX4843" fmla="*/ 79898 w 743295"/>
                <a:gd name="connsiteY4843" fmla="*/ 367509 h 745877"/>
                <a:gd name="connsiteX4844" fmla="*/ 79898 w 743295"/>
                <a:gd name="connsiteY4844" fmla="*/ 366895 h 745877"/>
                <a:gd name="connsiteX4845" fmla="*/ 79288 w 743295"/>
                <a:gd name="connsiteY4845" fmla="*/ 366895 h 745877"/>
                <a:gd name="connsiteX4846" fmla="*/ 79288 w 743295"/>
                <a:gd name="connsiteY4846" fmla="*/ 366281 h 745877"/>
                <a:gd name="connsiteX4847" fmla="*/ 78678 w 743295"/>
                <a:gd name="connsiteY4847" fmla="*/ 366281 h 745877"/>
                <a:gd name="connsiteX4848" fmla="*/ 78678 w 743295"/>
                <a:gd name="connsiteY4848" fmla="*/ 365667 h 745877"/>
                <a:gd name="connsiteX4849" fmla="*/ 78068 w 743295"/>
                <a:gd name="connsiteY4849" fmla="*/ 365667 h 745877"/>
                <a:gd name="connsiteX4850" fmla="*/ 78068 w 743295"/>
                <a:gd name="connsiteY4850" fmla="*/ 366281 h 745877"/>
                <a:gd name="connsiteX4851" fmla="*/ 77458 w 743295"/>
                <a:gd name="connsiteY4851" fmla="*/ 366281 h 745877"/>
                <a:gd name="connsiteX4852" fmla="*/ 77458 w 743295"/>
                <a:gd name="connsiteY4852" fmla="*/ 366895 h 745877"/>
                <a:gd name="connsiteX4853" fmla="*/ 76848 w 743295"/>
                <a:gd name="connsiteY4853" fmla="*/ 366895 h 745877"/>
                <a:gd name="connsiteX4854" fmla="*/ 75629 w 743295"/>
                <a:gd name="connsiteY4854" fmla="*/ 369966 h 745877"/>
                <a:gd name="connsiteX4855" fmla="*/ 75019 w 743295"/>
                <a:gd name="connsiteY4855" fmla="*/ 369966 h 745877"/>
                <a:gd name="connsiteX4856" fmla="*/ 75019 w 743295"/>
                <a:gd name="connsiteY4856" fmla="*/ 368123 h 745877"/>
                <a:gd name="connsiteX4857" fmla="*/ 74409 w 743295"/>
                <a:gd name="connsiteY4857" fmla="*/ 368123 h 745877"/>
                <a:gd name="connsiteX4858" fmla="*/ 74409 w 743295"/>
                <a:gd name="connsiteY4858" fmla="*/ 367509 h 745877"/>
                <a:gd name="connsiteX4859" fmla="*/ 69530 w 743295"/>
                <a:gd name="connsiteY4859" fmla="*/ 367509 h 745877"/>
                <a:gd name="connsiteX4860" fmla="*/ 70140 w 743295"/>
                <a:gd name="connsiteY4860" fmla="*/ 366281 h 745877"/>
                <a:gd name="connsiteX4861" fmla="*/ 69530 w 743295"/>
                <a:gd name="connsiteY4861" fmla="*/ 366281 h 745877"/>
                <a:gd name="connsiteX4862" fmla="*/ 70140 w 743295"/>
                <a:gd name="connsiteY4862" fmla="*/ 365667 h 745877"/>
                <a:gd name="connsiteX4863" fmla="*/ 69530 w 743295"/>
                <a:gd name="connsiteY4863" fmla="*/ 365667 h 745877"/>
                <a:gd name="connsiteX4864" fmla="*/ 70140 w 743295"/>
                <a:gd name="connsiteY4864" fmla="*/ 363825 h 745877"/>
                <a:gd name="connsiteX4865" fmla="*/ 68310 w 743295"/>
                <a:gd name="connsiteY4865" fmla="*/ 363825 h 745877"/>
                <a:gd name="connsiteX4866" fmla="*/ 68310 w 743295"/>
                <a:gd name="connsiteY4866" fmla="*/ 363211 h 745877"/>
                <a:gd name="connsiteX4867" fmla="*/ 67090 w 743295"/>
                <a:gd name="connsiteY4867" fmla="*/ 363211 h 745877"/>
                <a:gd name="connsiteX4868" fmla="*/ 65260 w 743295"/>
                <a:gd name="connsiteY4868" fmla="*/ 359527 h 745877"/>
                <a:gd name="connsiteX4869" fmla="*/ 65260 w 743295"/>
                <a:gd name="connsiteY4869" fmla="*/ 358913 h 745877"/>
                <a:gd name="connsiteX4870" fmla="*/ 62821 w 743295"/>
                <a:gd name="connsiteY4870" fmla="*/ 358913 h 745877"/>
                <a:gd name="connsiteX4871" fmla="*/ 64040 w 743295"/>
                <a:gd name="connsiteY4871" fmla="*/ 360141 h 745877"/>
                <a:gd name="connsiteX4872" fmla="*/ 63431 w 743295"/>
                <a:gd name="connsiteY4872" fmla="*/ 360141 h 745877"/>
                <a:gd name="connsiteX4873" fmla="*/ 64040 w 743295"/>
                <a:gd name="connsiteY4873" fmla="*/ 360755 h 745877"/>
                <a:gd name="connsiteX4874" fmla="*/ 63431 w 743295"/>
                <a:gd name="connsiteY4874" fmla="*/ 360755 h 745877"/>
                <a:gd name="connsiteX4875" fmla="*/ 63431 w 743295"/>
                <a:gd name="connsiteY4875" fmla="*/ 361983 h 745877"/>
                <a:gd name="connsiteX4876" fmla="*/ 62821 w 743295"/>
                <a:gd name="connsiteY4876" fmla="*/ 360755 h 745877"/>
                <a:gd name="connsiteX4877" fmla="*/ 62821 w 743295"/>
                <a:gd name="connsiteY4877" fmla="*/ 361983 h 745877"/>
                <a:gd name="connsiteX4878" fmla="*/ 63431 w 743295"/>
                <a:gd name="connsiteY4878" fmla="*/ 361983 h 745877"/>
                <a:gd name="connsiteX4879" fmla="*/ 62211 w 743295"/>
                <a:gd name="connsiteY4879" fmla="*/ 362597 h 745877"/>
                <a:gd name="connsiteX4880" fmla="*/ 62211 w 743295"/>
                <a:gd name="connsiteY4880" fmla="*/ 363211 h 745877"/>
                <a:gd name="connsiteX4881" fmla="*/ 63431 w 743295"/>
                <a:gd name="connsiteY4881" fmla="*/ 363211 h 745877"/>
                <a:gd name="connsiteX4882" fmla="*/ 63431 w 743295"/>
                <a:gd name="connsiteY4882" fmla="*/ 366895 h 745877"/>
                <a:gd name="connsiteX4883" fmla="*/ 62821 w 743295"/>
                <a:gd name="connsiteY4883" fmla="*/ 366895 h 745877"/>
                <a:gd name="connsiteX4884" fmla="*/ 62821 w 743295"/>
                <a:gd name="connsiteY4884" fmla="*/ 367509 h 745877"/>
                <a:gd name="connsiteX4885" fmla="*/ 62211 w 743295"/>
                <a:gd name="connsiteY4885" fmla="*/ 367509 h 745877"/>
                <a:gd name="connsiteX4886" fmla="*/ 62211 w 743295"/>
                <a:gd name="connsiteY4886" fmla="*/ 371808 h 745877"/>
                <a:gd name="connsiteX4887" fmla="*/ 62211 w 743295"/>
                <a:gd name="connsiteY4887" fmla="*/ 372422 h 745877"/>
                <a:gd name="connsiteX4888" fmla="*/ 66480 w 743295"/>
                <a:gd name="connsiteY4888" fmla="*/ 373650 h 745877"/>
                <a:gd name="connsiteX4889" fmla="*/ 66480 w 743295"/>
                <a:gd name="connsiteY4889" fmla="*/ 374264 h 745877"/>
                <a:gd name="connsiteX4890" fmla="*/ 68310 w 743295"/>
                <a:gd name="connsiteY4890" fmla="*/ 374264 h 745877"/>
                <a:gd name="connsiteX4891" fmla="*/ 67700 w 743295"/>
                <a:gd name="connsiteY4891" fmla="*/ 376106 h 745877"/>
                <a:gd name="connsiteX4892" fmla="*/ 67090 w 743295"/>
                <a:gd name="connsiteY4892" fmla="*/ 375492 h 745877"/>
                <a:gd name="connsiteX4893" fmla="*/ 67700 w 743295"/>
                <a:gd name="connsiteY4893" fmla="*/ 375492 h 745877"/>
                <a:gd name="connsiteX4894" fmla="*/ 67700 w 743295"/>
                <a:gd name="connsiteY4894" fmla="*/ 374878 h 745877"/>
                <a:gd name="connsiteX4895" fmla="*/ 67090 w 743295"/>
                <a:gd name="connsiteY4895" fmla="*/ 374878 h 745877"/>
                <a:gd name="connsiteX4896" fmla="*/ 67090 w 743295"/>
                <a:gd name="connsiteY4896" fmla="*/ 375492 h 745877"/>
                <a:gd name="connsiteX4897" fmla="*/ 65870 w 743295"/>
                <a:gd name="connsiteY4897" fmla="*/ 375492 h 745877"/>
                <a:gd name="connsiteX4898" fmla="*/ 65870 w 743295"/>
                <a:gd name="connsiteY4898" fmla="*/ 374878 h 745877"/>
                <a:gd name="connsiteX4899" fmla="*/ 62821 w 743295"/>
                <a:gd name="connsiteY4899" fmla="*/ 374878 h 745877"/>
                <a:gd name="connsiteX4900" fmla="*/ 62821 w 743295"/>
                <a:gd name="connsiteY4900" fmla="*/ 374264 h 745877"/>
                <a:gd name="connsiteX4901" fmla="*/ 62211 w 743295"/>
                <a:gd name="connsiteY4901" fmla="*/ 374264 h 745877"/>
                <a:gd name="connsiteX4902" fmla="*/ 62821 w 743295"/>
                <a:gd name="connsiteY4902" fmla="*/ 377948 h 745877"/>
                <a:gd name="connsiteX4903" fmla="*/ 59771 w 743295"/>
                <a:gd name="connsiteY4903" fmla="*/ 377948 h 745877"/>
                <a:gd name="connsiteX4904" fmla="*/ 58551 w 743295"/>
                <a:gd name="connsiteY4904" fmla="*/ 374264 h 745877"/>
                <a:gd name="connsiteX4905" fmla="*/ 57941 w 743295"/>
                <a:gd name="connsiteY4905" fmla="*/ 374264 h 745877"/>
                <a:gd name="connsiteX4906" fmla="*/ 57941 w 743295"/>
                <a:gd name="connsiteY4906" fmla="*/ 372422 h 745877"/>
                <a:gd name="connsiteX4907" fmla="*/ 58551 w 743295"/>
                <a:gd name="connsiteY4907" fmla="*/ 372422 h 745877"/>
                <a:gd name="connsiteX4908" fmla="*/ 57941 w 743295"/>
                <a:gd name="connsiteY4908" fmla="*/ 368123 h 745877"/>
                <a:gd name="connsiteX4909" fmla="*/ 57331 w 743295"/>
                <a:gd name="connsiteY4909" fmla="*/ 368123 h 745877"/>
                <a:gd name="connsiteX4910" fmla="*/ 54282 w 743295"/>
                <a:gd name="connsiteY4910" fmla="*/ 365667 h 745877"/>
                <a:gd name="connsiteX4911" fmla="*/ 51842 w 743295"/>
                <a:gd name="connsiteY4911" fmla="*/ 363825 h 745877"/>
                <a:gd name="connsiteX4912" fmla="*/ 51842 w 743295"/>
                <a:gd name="connsiteY4912" fmla="*/ 363211 h 745877"/>
                <a:gd name="connsiteX4913" fmla="*/ 51232 w 743295"/>
                <a:gd name="connsiteY4913" fmla="*/ 363211 h 745877"/>
                <a:gd name="connsiteX4914" fmla="*/ 51232 w 743295"/>
                <a:gd name="connsiteY4914" fmla="*/ 363825 h 745877"/>
                <a:gd name="connsiteX4915" fmla="*/ 50622 w 743295"/>
                <a:gd name="connsiteY4915" fmla="*/ 363825 h 745877"/>
                <a:gd name="connsiteX4916" fmla="*/ 48793 w 743295"/>
                <a:gd name="connsiteY4916" fmla="*/ 362597 h 745877"/>
                <a:gd name="connsiteX4917" fmla="*/ 48793 w 743295"/>
                <a:gd name="connsiteY4917" fmla="*/ 361983 h 745877"/>
                <a:gd name="connsiteX4918" fmla="*/ 47573 w 743295"/>
                <a:gd name="connsiteY4918" fmla="*/ 361983 h 745877"/>
                <a:gd name="connsiteX4919" fmla="*/ 47573 w 743295"/>
                <a:gd name="connsiteY4919" fmla="*/ 360755 h 745877"/>
                <a:gd name="connsiteX4920" fmla="*/ 44523 w 743295"/>
                <a:gd name="connsiteY4920" fmla="*/ 358299 h 745877"/>
                <a:gd name="connsiteX4921" fmla="*/ 42694 w 743295"/>
                <a:gd name="connsiteY4921" fmla="*/ 355842 h 745877"/>
                <a:gd name="connsiteX4922" fmla="*/ 42084 w 743295"/>
                <a:gd name="connsiteY4922" fmla="*/ 355842 h 745877"/>
                <a:gd name="connsiteX4923" fmla="*/ 42084 w 743295"/>
                <a:gd name="connsiteY4923" fmla="*/ 355228 h 745877"/>
                <a:gd name="connsiteX4924" fmla="*/ 39644 w 743295"/>
                <a:gd name="connsiteY4924" fmla="*/ 354614 h 745877"/>
                <a:gd name="connsiteX4925" fmla="*/ 39644 w 743295"/>
                <a:gd name="connsiteY4925" fmla="*/ 354000 h 745877"/>
                <a:gd name="connsiteX4926" fmla="*/ 35985 w 743295"/>
                <a:gd name="connsiteY4926" fmla="*/ 352772 h 745877"/>
                <a:gd name="connsiteX4927" fmla="*/ 35985 w 743295"/>
                <a:gd name="connsiteY4927" fmla="*/ 352158 h 745877"/>
                <a:gd name="connsiteX4928" fmla="*/ 35375 w 743295"/>
                <a:gd name="connsiteY4928" fmla="*/ 352158 h 745877"/>
                <a:gd name="connsiteX4929" fmla="*/ 35375 w 743295"/>
                <a:gd name="connsiteY4929" fmla="*/ 350316 h 745877"/>
                <a:gd name="connsiteX4930" fmla="*/ 34765 w 743295"/>
                <a:gd name="connsiteY4930" fmla="*/ 350316 h 745877"/>
                <a:gd name="connsiteX4931" fmla="*/ 34765 w 743295"/>
                <a:gd name="connsiteY4931" fmla="*/ 349088 h 745877"/>
                <a:gd name="connsiteX4932" fmla="*/ 35375 w 743295"/>
                <a:gd name="connsiteY4932" fmla="*/ 349088 h 745877"/>
                <a:gd name="connsiteX4933" fmla="*/ 35375 w 743295"/>
                <a:gd name="connsiteY4933" fmla="*/ 348474 h 745877"/>
                <a:gd name="connsiteX4934" fmla="*/ 34765 w 743295"/>
                <a:gd name="connsiteY4934" fmla="*/ 348474 h 745877"/>
                <a:gd name="connsiteX4935" fmla="*/ 34765 w 743295"/>
                <a:gd name="connsiteY4935" fmla="*/ 346017 h 745877"/>
                <a:gd name="connsiteX4936" fmla="*/ 34155 w 743295"/>
                <a:gd name="connsiteY4936" fmla="*/ 346017 h 745877"/>
                <a:gd name="connsiteX4937" fmla="*/ 34155 w 743295"/>
                <a:gd name="connsiteY4937" fmla="*/ 347246 h 745877"/>
                <a:gd name="connsiteX4938" fmla="*/ 32935 w 743295"/>
                <a:gd name="connsiteY4938" fmla="*/ 347246 h 745877"/>
                <a:gd name="connsiteX4939" fmla="*/ 32935 w 743295"/>
                <a:gd name="connsiteY4939" fmla="*/ 346632 h 745877"/>
                <a:gd name="connsiteX4940" fmla="*/ 31715 w 743295"/>
                <a:gd name="connsiteY4940" fmla="*/ 346632 h 745877"/>
                <a:gd name="connsiteX4941" fmla="*/ 31715 w 743295"/>
                <a:gd name="connsiteY4941" fmla="*/ 346017 h 745877"/>
                <a:gd name="connsiteX4942" fmla="*/ 31105 w 743295"/>
                <a:gd name="connsiteY4942" fmla="*/ 346017 h 745877"/>
                <a:gd name="connsiteX4943" fmla="*/ 31105 w 743295"/>
                <a:gd name="connsiteY4943" fmla="*/ 347246 h 745877"/>
                <a:gd name="connsiteX4944" fmla="*/ 30496 w 743295"/>
                <a:gd name="connsiteY4944" fmla="*/ 346632 h 745877"/>
                <a:gd name="connsiteX4945" fmla="*/ 30496 w 743295"/>
                <a:gd name="connsiteY4945" fmla="*/ 347246 h 745877"/>
                <a:gd name="connsiteX4946" fmla="*/ 29276 w 743295"/>
                <a:gd name="connsiteY4946" fmla="*/ 347246 h 745877"/>
                <a:gd name="connsiteX4947" fmla="*/ 29276 w 743295"/>
                <a:gd name="connsiteY4947" fmla="*/ 346632 h 745877"/>
                <a:gd name="connsiteX4948" fmla="*/ 27446 w 743295"/>
                <a:gd name="connsiteY4948" fmla="*/ 346632 h 745877"/>
                <a:gd name="connsiteX4949" fmla="*/ 27446 w 743295"/>
                <a:gd name="connsiteY4949" fmla="*/ 347246 h 745877"/>
                <a:gd name="connsiteX4950" fmla="*/ 26836 w 743295"/>
                <a:gd name="connsiteY4950" fmla="*/ 347246 h 745877"/>
                <a:gd name="connsiteX4951" fmla="*/ 26836 w 743295"/>
                <a:gd name="connsiteY4951" fmla="*/ 346632 h 745877"/>
                <a:gd name="connsiteX4952" fmla="*/ 25006 w 743295"/>
                <a:gd name="connsiteY4952" fmla="*/ 347246 h 745877"/>
                <a:gd name="connsiteX4953" fmla="*/ 25006 w 743295"/>
                <a:gd name="connsiteY4953" fmla="*/ 346632 h 745877"/>
                <a:gd name="connsiteX4954" fmla="*/ 24397 w 743295"/>
                <a:gd name="connsiteY4954" fmla="*/ 346632 h 745877"/>
                <a:gd name="connsiteX4955" fmla="*/ 24397 w 743295"/>
                <a:gd name="connsiteY4955" fmla="*/ 347246 h 745877"/>
                <a:gd name="connsiteX4956" fmla="*/ 23177 w 743295"/>
                <a:gd name="connsiteY4956" fmla="*/ 347246 h 745877"/>
                <a:gd name="connsiteX4957" fmla="*/ 23177 w 743295"/>
                <a:gd name="connsiteY4957" fmla="*/ 346017 h 745877"/>
                <a:gd name="connsiteX4958" fmla="*/ 21347 w 743295"/>
                <a:gd name="connsiteY4958" fmla="*/ 346017 h 745877"/>
                <a:gd name="connsiteX4959" fmla="*/ 21347 w 743295"/>
                <a:gd name="connsiteY4959" fmla="*/ 344789 h 745877"/>
                <a:gd name="connsiteX4960" fmla="*/ 19517 w 743295"/>
                <a:gd name="connsiteY4960" fmla="*/ 344175 h 745877"/>
                <a:gd name="connsiteX4961" fmla="*/ 19517 w 743295"/>
                <a:gd name="connsiteY4961" fmla="*/ 343561 h 745877"/>
                <a:gd name="connsiteX4962" fmla="*/ 18907 w 743295"/>
                <a:gd name="connsiteY4962" fmla="*/ 343561 h 745877"/>
                <a:gd name="connsiteX4963" fmla="*/ 18907 w 743295"/>
                <a:gd name="connsiteY4963" fmla="*/ 342947 h 745877"/>
                <a:gd name="connsiteX4964" fmla="*/ 17688 w 743295"/>
                <a:gd name="connsiteY4964" fmla="*/ 342947 h 745877"/>
                <a:gd name="connsiteX4965" fmla="*/ 17688 w 743295"/>
                <a:gd name="connsiteY4965" fmla="*/ 340491 h 745877"/>
                <a:gd name="connsiteX4966" fmla="*/ 17078 w 743295"/>
                <a:gd name="connsiteY4966" fmla="*/ 340491 h 745877"/>
                <a:gd name="connsiteX4967" fmla="*/ 17078 w 743295"/>
                <a:gd name="connsiteY4967" fmla="*/ 339877 h 745877"/>
                <a:gd name="connsiteX4968" fmla="*/ 17688 w 743295"/>
                <a:gd name="connsiteY4968" fmla="*/ 339877 h 745877"/>
                <a:gd name="connsiteX4969" fmla="*/ 16468 w 743295"/>
                <a:gd name="connsiteY4969" fmla="*/ 339263 h 745877"/>
                <a:gd name="connsiteX4970" fmla="*/ 16468 w 743295"/>
                <a:gd name="connsiteY4970" fmla="*/ 338035 h 745877"/>
                <a:gd name="connsiteX4971" fmla="*/ 17078 w 743295"/>
                <a:gd name="connsiteY4971" fmla="*/ 338035 h 745877"/>
                <a:gd name="connsiteX4972" fmla="*/ 15858 w 743295"/>
                <a:gd name="connsiteY4972" fmla="*/ 336807 h 745877"/>
                <a:gd name="connsiteX4973" fmla="*/ 15858 w 743295"/>
                <a:gd name="connsiteY4973" fmla="*/ 336193 h 745877"/>
                <a:gd name="connsiteX4974" fmla="*/ 15248 w 743295"/>
                <a:gd name="connsiteY4974" fmla="*/ 336193 h 745877"/>
                <a:gd name="connsiteX4975" fmla="*/ 15248 w 743295"/>
                <a:gd name="connsiteY4975" fmla="*/ 335579 h 745877"/>
                <a:gd name="connsiteX4976" fmla="*/ 14638 w 743295"/>
                <a:gd name="connsiteY4976" fmla="*/ 335579 h 745877"/>
                <a:gd name="connsiteX4977" fmla="*/ 14638 w 743295"/>
                <a:gd name="connsiteY4977" fmla="*/ 336193 h 745877"/>
                <a:gd name="connsiteX4978" fmla="*/ 13418 w 743295"/>
                <a:gd name="connsiteY4978" fmla="*/ 336193 h 745877"/>
                <a:gd name="connsiteX4979" fmla="*/ 13418 w 743295"/>
                <a:gd name="connsiteY4979" fmla="*/ 335579 h 745877"/>
                <a:gd name="connsiteX4980" fmla="*/ 11588 w 743295"/>
                <a:gd name="connsiteY4980" fmla="*/ 334965 h 745877"/>
                <a:gd name="connsiteX4981" fmla="*/ 12198 w 743295"/>
                <a:gd name="connsiteY4981" fmla="*/ 334965 h 745877"/>
                <a:gd name="connsiteX4982" fmla="*/ 11588 w 743295"/>
                <a:gd name="connsiteY4982" fmla="*/ 331894 h 745877"/>
                <a:gd name="connsiteX4983" fmla="*/ 10979 w 743295"/>
                <a:gd name="connsiteY4983" fmla="*/ 331894 h 745877"/>
                <a:gd name="connsiteX4984" fmla="*/ 10979 w 743295"/>
                <a:gd name="connsiteY4984" fmla="*/ 331280 h 745877"/>
                <a:gd name="connsiteX4985" fmla="*/ 15858 w 743295"/>
                <a:gd name="connsiteY4985" fmla="*/ 330666 h 745877"/>
                <a:gd name="connsiteX4986" fmla="*/ 15858 w 743295"/>
                <a:gd name="connsiteY4986" fmla="*/ 329438 h 745877"/>
                <a:gd name="connsiteX4987" fmla="*/ 12808 w 743295"/>
                <a:gd name="connsiteY4987" fmla="*/ 328824 h 745877"/>
                <a:gd name="connsiteX4988" fmla="*/ 12808 w 743295"/>
                <a:gd name="connsiteY4988" fmla="*/ 328210 h 745877"/>
                <a:gd name="connsiteX4989" fmla="*/ 11588 w 743295"/>
                <a:gd name="connsiteY4989" fmla="*/ 328210 h 745877"/>
                <a:gd name="connsiteX4990" fmla="*/ 11588 w 743295"/>
                <a:gd name="connsiteY4990" fmla="*/ 327596 h 745877"/>
                <a:gd name="connsiteX4991" fmla="*/ 10979 w 743295"/>
                <a:gd name="connsiteY4991" fmla="*/ 327596 h 745877"/>
                <a:gd name="connsiteX4992" fmla="*/ 10979 w 743295"/>
                <a:gd name="connsiteY4992" fmla="*/ 326982 h 745877"/>
                <a:gd name="connsiteX4993" fmla="*/ 9759 w 743295"/>
                <a:gd name="connsiteY4993" fmla="*/ 326982 h 745877"/>
                <a:gd name="connsiteX4994" fmla="*/ 9759 w 743295"/>
                <a:gd name="connsiteY4994" fmla="*/ 326368 h 745877"/>
                <a:gd name="connsiteX4995" fmla="*/ 12808 w 743295"/>
                <a:gd name="connsiteY4995" fmla="*/ 326368 h 745877"/>
                <a:gd name="connsiteX4996" fmla="*/ 12808 w 743295"/>
                <a:gd name="connsiteY4996" fmla="*/ 326982 h 745877"/>
                <a:gd name="connsiteX4997" fmla="*/ 13418 w 743295"/>
                <a:gd name="connsiteY4997" fmla="*/ 326982 h 745877"/>
                <a:gd name="connsiteX4998" fmla="*/ 13418 w 743295"/>
                <a:gd name="connsiteY4998" fmla="*/ 323912 h 745877"/>
                <a:gd name="connsiteX4999" fmla="*/ 12198 w 743295"/>
                <a:gd name="connsiteY4999" fmla="*/ 323912 h 745877"/>
                <a:gd name="connsiteX5000" fmla="*/ 12198 w 743295"/>
                <a:gd name="connsiteY5000" fmla="*/ 323297 h 745877"/>
                <a:gd name="connsiteX5001" fmla="*/ 9759 w 743295"/>
                <a:gd name="connsiteY5001" fmla="*/ 323912 h 745877"/>
                <a:gd name="connsiteX5002" fmla="*/ 9759 w 743295"/>
                <a:gd name="connsiteY5002" fmla="*/ 323297 h 745877"/>
                <a:gd name="connsiteX5003" fmla="*/ 9149 w 743295"/>
                <a:gd name="connsiteY5003" fmla="*/ 323297 h 745877"/>
                <a:gd name="connsiteX5004" fmla="*/ 9149 w 743295"/>
                <a:gd name="connsiteY5004" fmla="*/ 323912 h 745877"/>
                <a:gd name="connsiteX5005" fmla="*/ 8539 w 743295"/>
                <a:gd name="connsiteY5005" fmla="*/ 323912 h 745877"/>
                <a:gd name="connsiteX5006" fmla="*/ 8539 w 743295"/>
                <a:gd name="connsiteY5006" fmla="*/ 323297 h 745877"/>
                <a:gd name="connsiteX5007" fmla="*/ 7929 w 743295"/>
                <a:gd name="connsiteY5007" fmla="*/ 323297 h 745877"/>
                <a:gd name="connsiteX5008" fmla="*/ 7929 w 743295"/>
                <a:gd name="connsiteY5008" fmla="*/ 323912 h 745877"/>
                <a:gd name="connsiteX5009" fmla="*/ 7319 w 743295"/>
                <a:gd name="connsiteY5009" fmla="*/ 323912 h 745877"/>
                <a:gd name="connsiteX5010" fmla="*/ 7319 w 743295"/>
                <a:gd name="connsiteY5010" fmla="*/ 324526 h 745877"/>
                <a:gd name="connsiteX5011" fmla="*/ 5489 w 743295"/>
                <a:gd name="connsiteY5011" fmla="*/ 323912 h 745877"/>
                <a:gd name="connsiteX5012" fmla="*/ 6099 w 743295"/>
                <a:gd name="connsiteY5012" fmla="*/ 323912 h 745877"/>
                <a:gd name="connsiteX5013" fmla="*/ 6099 w 743295"/>
                <a:gd name="connsiteY5013" fmla="*/ 322683 h 745877"/>
                <a:gd name="connsiteX5014" fmla="*/ 4270 w 743295"/>
                <a:gd name="connsiteY5014" fmla="*/ 322683 h 745877"/>
                <a:gd name="connsiteX5015" fmla="*/ 4270 w 743295"/>
                <a:gd name="connsiteY5015" fmla="*/ 323297 h 745877"/>
                <a:gd name="connsiteX5016" fmla="*/ 3050 w 743295"/>
                <a:gd name="connsiteY5016" fmla="*/ 323297 h 745877"/>
                <a:gd name="connsiteX5017" fmla="*/ 3660 w 743295"/>
                <a:gd name="connsiteY5017" fmla="*/ 320841 h 745877"/>
                <a:gd name="connsiteX5018" fmla="*/ 4270 w 743295"/>
                <a:gd name="connsiteY5018" fmla="*/ 320841 h 745877"/>
                <a:gd name="connsiteX5019" fmla="*/ 4270 w 743295"/>
                <a:gd name="connsiteY5019" fmla="*/ 320227 h 745877"/>
                <a:gd name="connsiteX5020" fmla="*/ 4880 w 743295"/>
                <a:gd name="connsiteY5020" fmla="*/ 320227 h 745877"/>
                <a:gd name="connsiteX5021" fmla="*/ 4880 w 743295"/>
                <a:gd name="connsiteY5021" fmla="*/ 315315 h 745877"/>
                <a:gd name="connsiteX5022" fmla="*/ 5489 w 743295"/>
                <a:gd name="connsiteY5022" fmla="*/ 315315 h 745877"/>
                <a:gd name="connsiteX5023" fmla="*/ 5489 w 743295"/>
                <a:gd name="connsiteY5023" fmla="*/ 312245 h 745877"/>
                <a:gd name="connsiteX5024" fmla="*/ 4270 w 743295"/>
                <a:gd name="connsiteY5024" fmla="*/ 312245 h 745877"/>
                <a:gd name="connsiteX5025" fmla="*/ 4270 w 743295"/>
                <a:gd name="connsiteY5025" fmla="*/ 311630 h 745877"/>
                <a:gd name="connsiteX5026" fmla="*/ 1220 w 743295"/>
                <a:gd name="connsiteY5026" fmla="*/ 311630 h 745877"/>
                <a:gd name="connsiteX5027" fmla="*/ 1220 w 743295"/>
                <a:gd name="connsiteY5027" fmla="*/ 311016 h 745877"/>
                <a:gd name="connsiteX5028" fmla="*/ 0 w 743295"/>
                <a:gd name="connsiteY5028" fmla="*/ 309788 h 745877"/>
                <a:gd name="connsiteX5029" fmla="*/ 8539 w 743295"/>
                <a:gd name="connsiteY5029" fmla="*/ 309788 h 745877"/>
                <a:gd name="connsiteX5030" fmla="*/ 8539 w 743295"/>
                <a:gd name="connsiteY5030" fmla="*/ 308560 h 745877"/>
                <a:gd name="connsiteX5031" fmla="*/ 7929 w 743295"/>
                <a:gd name="connsiteY5031" fmla="*/ 308560 h 745877"/>
                <a:gd name="connsiteX5032" fmla="*/ 7929 w 743295"/>
                <a:gd name="connsiteY5032" fmla="*/ 307332 h 745877"/>
                <a:gd name="connsiteX5033" fmla="*/ 8539 w 743295"/>
                <a:gd name="connsiteY5033" fmla="*/ 307332 h 745877"/>
                <a:gd name="connsiteX5034" fmla="*/ 8539 w 743295"/>
                <a:gd name="connsiteY5034" fmla="*/ 305490 h 745877"/>
                <a:gd name="connsiteX5035" fmla="*/ 9759 w 743295"/>
                <a:gd name="connsiteY5035" fmla="*/ 305490 h 745877"/>
                <a:gd name="connsiteX5036" fmla="*/ 9759 w 743295"/>
                <a:gd name="connsiteY5036" fmla="*/ 306718 h 745877"/>
                <a:gd name="connsiteX5037" fmla="*/ 11588 w 743295"/>
                <a:gd name="connsiteY5037" fmla="*/ 307332 h 745877"/>
                <a:gd name="connsiteX5038" fmla="*/ 10979 w 743295"/>
                <a:gd name="connsiteY5038" fmla="*/ 304262 h 745877"/>
                <a:gd name="connsiteX5039" fmla="*/ 11588 w 743295"/>
                <a:gd name="connsiteY5039" fmla="*/ 304262 h 745877"/>
                <a:gd name="connsiteX5040" fmla="*/ 11588 w 743295"/>
                <a:gd name="connsiteY5040" fmla="*/ 303648 h 745877"/>
                <a:gd name="connsiteX5041" fmla="*/ 12198 w 743295"/>
                <a:gd name="connsiteY5041" fmla="*/ 303648 h 745877"/>
                <a:gd name="connsiteX5042" fmla="*/ 12198 w 743295"/>
                <a:gd name="connsiteY5042" fmla="*/ 301806 h 745877"/>
                <a:gd name="connsiteX5043" fmla="*/ 13418 w 743295"/>
                <a:gd name="connsiteY5043" fmla="*/ 301806 h 745877"/>
                <a:gd name="connsiteX5044" fmla="*/ 14638 w 743295"/>
                <a:gd name="connsiteY5044" fmla="*/ 299963 h 745877"/>
                <a:gd name="connsiteX5045" fmla="*/ 15248 w 743295"/>
                <a:gd name="connsiteY5045" fmla="*/ 299963 h 745877"/>
                <a:gd name="connsiteX5046" fmla="*/ 15248 w 743295"/>
                <a:gd name="connsiteY5046" fmla="*/ 299349 h 745877"/>
                <a:gd name="connsiteX5047" fmla="*/ 14638 w 743295"/>
                <a:gd name="connsiteY5047" fmla="*/ 299349 h 745877"/>
                <a:gd name="connsiteX5048" fmla="*/ 14638 w 743295"/>
                <a:gd name="connsiteY5048" fmla="*/ 298121 h 745877"/>
                <a:gd name="connsiteX5049" fmla="*/ 13418 w 743295"/>
                <a:gd name="connsiteY5049" fmla="*/ 298121 h 745877"/>
                <a:gd name="connsiteX5050" fmla="*/ 13418 w 743295"/>
                <a:gd name="connsiteY5050" fmla="*/ 297507 h 745877"/>
                <a:gd name="connsiteX5051" fmla="*/ 11588 w 743295"/>
                <a:gd name="connsiteY5051" fmla="*/ 293209 h 745877"/>
                <a:gd name="connsiteX5052" fmla="*/ 11588 w 743295"/>
                <a:gd name="connsiteY5052" fmla="*/ 291981 h 745877"/>
                <a:gd name="connsiteX5053" fmla="*/ 12198 w 743295"/>
                <a:gd name="connsiteY5053" fmla="*/ 291981 h 745877"/>
                <a:gd name="connsiteX5054" fmla="*/ 12198 w 743295"/>
                <a:gd name="connsiteY5054" fmla="*/ 291367 h 745877"/>
                <a:gd name="connsiteX5055" fmla="*/ 14638 w 743295"/>
                <a:gd name="connsiteY5055" fmla="*/ 291367 h 745877"/>
                <a:gd name="connsiteX5056" fmla="*/ 14638 w 743295"/>
                <a:gd name="connsiteY5056" fmla="*/ 291981 h 745877"/>
                <a:gd name="connsiteX5057" fmla="*/ 17688 w 743295"/>
                <a:gd name="connsiteY5057" fmla="*/ 292595 h 745877"/>
                <a:gd name="connsiteX5058" fmla="*/ 17688 w 743295"/>
                <a:gd name="connsiteY5058" fmla="*/ 293209 h 745877"/>
                <a:gd name="connsiteX5059" fmla="*/ 19517 w 743295"/>
                <a:gd name="connsiteY5059" fmla="*/ 293209 h 745877"/>
                <a:gd name="connsiteX5060" fmla="*/ 19517 w 743295"/>
                <a:gd name="connsiteY5060" fmla="*/ 292595 h 745877"/>
                <a:gd name="connsiteX5061" fmla="*/ 20127 w 743295"/>
                <a:gd name="connsiteY5061" fmla="*/ 292595 h 745877"/>
                <a:gd name="connsiteX5062" fmla="*/ 20127 w 743295"/>
                <a:gd name="connsiteY5062" fmla="*/ 291367 h 745877"/>
                <a:gd name="connsiteX5063" fmla="*/ 20737 w 743295"/>
                <a:gd name="connsiteY5063" fmla="*/ 291367 h 745877"/>
                <a:gd name="connsiteX5064" fmla="*/ 17688 w 743295"/>
                <a:gd name="connsiteY5064" fmla="*/ 284612 h 745877"/>
                <a:gd name="connsiteX5065" fmla="*/ 16468 w 743295"/>
                <a:gd name="connsiteY5065" fmla="*/ 282156 h 745877"/>
                <a:gd name="connsiteX5066" fmla="*/ 15858 w 743295"/>
                <a:gd name="connsiteY5066" fmla="*/ 280314 h 745877"/>
                <a:gd name="connsiteX5067" fmla="*/ 14638 w 743295"/>
                <a:gd name="connsiteY5067" fmla="*/ 280314 h 745877"/>
                <a:gd name="connsiteX5068" fmla="*/ 14638 w 743295"/>
                <a:gd name="connsiteY5068" fmla="*/ 279700 h 745877"/>
                <a:gd name="connsiteX5069" fmla="*/ 13418 w 743295"/>
                <a:gd name="connsiteY5069" fmla="*/ 279700 h 745877"/>
                <a:gd name="connsiteX5070" fmla="*/ 13418 w 743295"/>
                <a:gd name="connsiteY5070" fmla="*/ 276015 h 745877"/>
                <a:gd name="connsiteX5071" fmla="*/ 12808 w 743295"/>
                <a:gd name="connsiteY5071" fmla="*/ 276015 h 745877"/>
                <a:gd name="connsiteX5072" fmla="*/ 12808 w 743295"/>
                <a:gd name="connsiteY5072" fmla="*/ 275401 h 745877"/>
                <a:gd name="connsiteX5073" fmla="*/ 12198 w 743295"/>
                <a:gd name="connsiteY5073" fmla="*/ 275401 h 745877"/>
                <a:gd name="connsiteX5074" fmla="*/ 12198 w 743295"/>
                <a:gd name="connsiteY5074" fmla="*/ 274173 h 745877"/>
                <a:gd name="connsiteX5075" fmla="*/ 11588 w 743295"/>
                <a:gd name="connsiteY5075" fmla="*/ 274173 h 745877"/>
                <a:gd name="connsiteX5076" fmla="*/ 11588 w 743295"/>
                <a:gd name="connsiteY5076" fmla="*/ 273559 h 745877"/>
                <a:gd name="connsiteX5077" fmla="*/ 10979 w 743295"/>
                <a:gd name="connsiteY5077" fmla="*/ 273559 h 745877"/>
                <a:gd name="connsiteX5078" fmla="*/ 9759 w 743295"/>
                <a:gd name="connsiteY5078" fmla="*/ 272331 h 745877"/>
                <a:gd name="connsiteX5079" fmla="*/ 17078 w 743295"/>
                <a:gd name="connsiteY5079" fmla="*/ 270489 h 745877"/>
                <a:gd name="connsiteX5080" fmla="*/ 17688 w 743295"/>
                <a:gd name="connsiteY5080" fmla="*/ 265576 h 745877"/>
                <a:gd name="connsiteX5081" fmla="*/ 17078 w 743295"/>
                <a:gd name="connsiteY5081" fmla="*/ 265576 h 745877"/>
                <a:gd name="connsiteX5082" fmla="*/ 17688 w 743295"/>
                <a:gd name="connsiteY5082" fmla="*/ 263734 h 745877"/>
                <a:gd name="connsiteX5083" fmla="*/ 18907 w 743295"/>
                <a:gd name="connsiteY5083" fmla="*/ 263734 h 745877"/>
                <a:gd name="connsiteX5084" fmla="*/ 18907 w 743295"/>
                <a:gd name="connsiteY5084" fmla="*/ 262506 h 745877"/>
                <a:gd name="connsiteX5085" fmla="*/ 19517 w 743295"/>
                <a:gd name="connsiteY5085" fmla="*/ 262506 h 745877"/>
                <a:gd name="connsiteX5086" fmla="*/ 19517 w 743295"/>
                <a:gd name="connsiteY5086" fmla="*/ 261892 h 745877"/>
                <a:gd name="connsiteX5087" fmla="*/ 21347 w 743295"/>
                <a:gd name="connsiteY5087" fmla="*/ 261278 h 745877"/>
                <a:gd name="connsiteX5088" fmla="*/ 21347 w 743295"/>
                <a:gd name="connsiteY5088" fmla="*/ 261892 h 745877"/>
                <a:gd name="connsiteX5089" fmla="*/ 22567 w 743295"/>
                <a:gd name="connsiteY5089" fmla="*/ 261892 h 745877"/>
                <a:gd name="connsiteX5090" fmla="*/ 22567 w 743295"/>
                <a:gd name="connsiteY5090" fmla="*/ 262506 h 745877"/>
                <a:gd name="connsiteX5091" fmla="*/ 23787 w 743295"/>
                <a:gd name="connsiteY5091" fmla="*/ 262506 h 745877"/>
                <a:gd name="connsiteX5092" fmla="*/ 23787 w 743295"/>
                <a:gd name="connsiteY5092" fmla="*/ 261892 h 745877"/>
                <a:gd name="connsiteX5093" fmla="*/ 24397 w 743295"/>
                <a:gd name="connsiteY5093" fmla="*/ 261892 h 745877"/>
                <a:gd name="connsiteX5094" fmla="*/ 24397 w 743295"/>
                <a:gd name="connsiteY5094" fmla="*/ 261278 h 745877"/>
                <a:gd name="connsiteX5095" fmla="*/ 25006 w 743295"/>
                <a:gd name="connsiteY5095" fmla="*/ 261278 h 745877"/>
                <a:gd name="connsiteX5096" fmla="*/ 25006 w 743295"/>
                <a:gd name="connsiteY5096" fmla="*/ 260664 h 745877"/>
                <a:gd name="connsiteX5097" fmla="*/ 27446 w 743295"/>
                <a:gd name="connsiteY5097" fmla="*/ 260664 h 745877"/>
                <a:gd name="connsiteX5098" fmla="*/ 27446 w 743295"/>
                <a:gd name="connsiteY5098" fmla="*/ 261278 h 745877"/>
                <a:gd name="connsiteX5099" fmla="*/ 30496 w 743295"/>
                <a:gd name="connsiteY5099" fmla="*/ 261278 h 745877"/>
                <a:gd name="connsiteX5100" fmla="*/ 30496 w 743295"/>
                <a:gd name="connsiteY5100" fmla="*/ 260664 h 745877"/>
                <a:gd name="connsiteX5101" fmla="*/ 32935 w 743295"/>
                <a:gd name="connsiteY5101" fmla="*/ 258822 h 745877"/>
                <a:gd name="connsiteX5102" fmla="*/ 34155 w 743295"/>
                <a:gd name="connsiteY5102" fmla="*/ 258822 h 745877"/>
                <a:gd name="connsiteX5103" fmla="*/ 34155 w 743295"/>
                <a:gd name="connsiteY5103" fmla="*/ 257594 h 745877"/>
                <a:gd name="connsiteX5104" fmla="*/ 36595 w 743295"/>
                <a:gd name="connsiteY5104" fmla="*/ 257594 h 745877"/>
                <a:gd name="connsiteX5105" fmla="*/ 36595 w 743295"/>
                <a:gd name="connsiteY5105" fmla="*/ 256980 h 745877"/>
                <a:gd name="connsiteX5106" fmla="*/ 38424 w 743295"/>
                <a:gd name="connsiteY5106" fmla="*/ 256980 h 745877"/>
                <a:gd name="connsiteX5107" fmla="*/ 38424 w 743295"/>
                <a:gd name="connsiteY5107" fmla="*/ 253909 h 745877"/>
                <a:gd name="connsiteX5108" fmla="*/ 37205 w 743295"/>
                <a:gd name="connsiteY5108" fmla="*/ 253909 h 745877"/>
                <a:gd name="connsiteX5109" fmla="*/ 38424 w 743295"/>
                <a:gd name="connsiteY5109" fmla="*/ 250839 h 745877"/>
                <a:gd name="connsiteX5110" fmla="*/ 39034 w 743295"/>
                <a:gd name="connsiteY5110" fmla="*/ 250839 h 745877"/>
                <a:gd name="connsiteX5111" fmla="*/ 39034 w 743295"/>
                <a:gd name="connsiteY5111" fmla="*/ 250225 h 745877"/>
                <a:gd name="connsiteX5112" fmla="*/ 37205 w 743295"/>
                <a:gd name="connsiteY5112" fmla="*/ 250225 h 745877"/>
                <a:gd name="connsiteX5113" fmla="*/ 37205 w 743295"/>
                <a:gd name="connsiteY5113" fmla="*/ 249611 h 745877"/>
                <a:gd name="connsiteX5114" fmla="*/ 36595 w 743295"/>
                <a:gd name="connsiteY5114" fmla="*/ 249611 h 745877"/>
                <a:gd name="connsiteX5115" fmla="*/ 36595 w 743295"/>
                <a:gd name="connsiteY5115" fmla="*/ 246541 h 745877"/>
                <a:gd name="connsiteX5116" fmla="*/ 37205 w 743295"/>
                <a:gd name="connsiteY5116" fmla="*/ 246541 h 745877"/>
                <a:gd name="connsiteX5117" fmla="*/ 37205 w 743295"/>
                <a:gd name="connsiteY5117" fmla="*/ 245927 h 745877"/>
                <a:gd name="connsiteX5118" fmla="*/ 39034 w 743295"/>
                <a:gd name="connsiteY5118" fmla="*/ 245927 h 745877"/>
                <a:gd name="connsiteX5119" fmla="*/ 39644 w 743295"/>
                <a:gd name="connsiteY5119" fmla="*/ 239172 h 745877"/>
                <a:gd name="connsiteX5120" fmla="*/ 39034 w 743295"/>
                <a:gd name="connsiteY5120" fmla="*/ 234874 h 745877"/>
                <a:gd name="connsiteX5121" fmla="*/ 39644 w 743295"/>
                <a:gd name="connsiteY5121" fmla="*/ 234874 h 745877"/>
                <a:gd name="connsiteX5122" fmla="*/ 39644 w 743295"/>
                <a:gd name="connsiteY5122" fmla="*/ 233032 h 745877"/>
                <a:gd name="connsiteX5123" fmla="*/ 40864 w 743295"/>
                <a:gd name="connsiteY5123" fmla="*/ 233032 h 745877"/>
                <a:gd name="connsiteX5124" fmla="*/ 40864 w 743295"/>
                <a:gd name="connsiteY5124" fmla="*/ 232417 h 745877"/>
                <a:gd name="connsiteX5125" fmla="*/ 42084 w 743295"/>
                <a:gd name="connsiteY5125" fmla="*/ 232417 h 745877"/>
                <a:gd name="connsiteX5126" fmla="*/ 42084 w 743295"/>
                <a:gd name="connsiteY5126" fmla="*/ 231189 h 745877"/>
                <a:gd name="connsiteX5127" fmla="*/ 40864 w 743295"/>
                <a:gd name="connsiteY5127" fmla="*/ 231189 h 745877"/>
                <a:gd name="connsiteX5128" fmla="*/ 42084 w 743295"/>
                <a:gd name="connsiteY5128" fmla="*/ 227505 h 745877"/>
                <a:gd name="connsiteX5129" fmla="*/ 43304 w 743295"/>
                <a:gd name="connsiteY5129" fmla="*/ 227505 h 745877"/>
                <a:gd name="connsiteX5130" fmla="*/ 42694 w 743295"/>
                <a:gd name="connsiteY5130" fmla="*/ 225663 h 745877"/>
                <a:gd name="connsiteX5131" fmla="*/ 43304 w 743295"/>
                <a:gd name="connsiteY5131" fmla="*/ 225663 h 745877"/>
                <a:gd name="connsiteX5132" fmla="*/ 43304 w 743295"/>
                <a:gd name="connsiteY5132" fmla="*/ 225049 h 745877"/>
                <a:gd name="connsiteX5133" fmla="*/ 42694 w 743295"/>
                <a:gd name="connsiteY5133" fmla="*/ 225049 h 745877"/>
                <a:gd name="connsiteX5134" fmla="*/ 42694 w 743295"/>
                <a:gd name="connsiteY5134" fmla="*/ 221364 h 745877"/>
                <a:gd name="connsiteX5135" fmla="*/ 42084 w 743295"/>
                <a:gd name="connsiteY5135" fmla="*/ 221364 h 745877"/>
                <a:gd name="connsiteX5136" fmla="*/ 43304 w 743295"/>
                <a:gd name="connsiteY5136" fmla="*/ 218294 h 745877"/>
                <a:gd name="connsiteX5137" fmla="*/ 43914 w 743295"/>
                <a:gd name="connsiteY5137" fmla="*/ 218294 h 745877"/>
                <a:gd name="connsiteX5138" fmla="*/ 43914 w 743295"/>
                <a:gd name="connsiteY5138" fmla="*/ 218908 h 745877"/>
                <a:gd name="connsiteX5139" fmla="*/ 44523 w 743295"/>
                <a:gd name="connsiteY5139" fmla="*/ 218294 h 745877"/>
                <a:gd name="connsiteX5140" fmla="*/ 43914 w 743295"/>
                <a:gd name="connsiteY5140" fmla="*/ 218294 h 745877"/>
                <a:gd name="connsiteX5141" fmla="*/ 44523 w 743295"/>
                <a:gd name="connsiteY5141" fmla="*/ 215224 h 745877"/>
                <a:gd name="connsiteX5142" fmla="*/ 45743 w 743295"/>
                <a:gd name="connsiteY5142" fmla="*/ 215224 h 745877"/>
                <a:gd name="connsiteX5143" fmla="*/ 45743 w 743295"/>
                <a:gd name="connsiteY5143" fmla="*/ 213996 h 745877"/>
                <a:gd name="connsiteX5144" fmla="*/ 46963 w 743295"/>
                <a:gd name="connsiteY5144" fmla="*/ 213996 h 745877"/>
                <a:gd name="connsiteX5145" fmla="*/ 46963 w 743295"/>
                <a:gd name="connsiteY5145" fmla="*/ 214610 h 745877"/>
                <a:gd name="connsiteX5146" fmla="*/ 48793 w 743295"/>
                <a:gd name="connsiteY5146" fmla="*/ 214610 h 745877"/>
                <a:gd name="connsiteX5147" fmla="*/ 48793 w 743295"/>
                <a:gd name="connsiteY5147" fmla="*/ 213996 h 745877"/>
                <a:gd name="connsiteX5148" fmla="*/ 54282 w 743295"/>
                <a:gd name="connsiteY5148" fmla="*/ 213382 h 745877"/>
                <a:gd name="connsiteX5149" fmla="*/ 54892 w 743295"/>
                <a:gd name="connsiteY5149" fmla="*/ 213382 h 745877"/>
                <a:gd name="connsiteX5150" fmla="*/ 54892 w 743295"/>
                <a:gd name="connsiteY5150" fmla="*/ 211540 h 745877"/>
                <a:gd name="connsiteX5151" fmla="*/ 55502 w 743295"/>
                <a:gd name="connsiteY5151" fmla="*/ 211540 h 745877"/>
                <a:gd name="connsiteX5152" fmla="*/ 55502 w 743295"/>
                <a:gd name="connsiteY5152" fmla="*/ 210312 h 745877"/>
                <a:gd name="connsiteX5153" fmla="*/ 54892 w 743295"/>
                <a:gd name="connsiteY5153" fmla="*/ 210312 h 745877"/>
                <a:gd name="connsiteX5154" fmla="*/ 54892 w 743295"/>
                <a:gd name="connsiteY5154" fmla="*/ 207855 h 745877"/>
                <a:gd name="connsiteX5155" fmla="*/ 55502 w 743295"/>
                <a:gd name="connsiteY5155" fmla="*/ 207855 h 745877"/>
                <a:gd name="connsiteX5156" fmla="*/ 55502 w 743295"/>
                <a:gd name="connsiteY5156" fmla="*/ 207241 h 745877"/>
                <a:gd name="connsiteX5157" fmla="*/ 57331 w 743295"/>
                <a:gd name="connsiteY5157" fmla="*/ 204171 h 745877"/>
                <a:gd name="connsiteX5158" fmla="*/ 57941 w 743295"/>
                <a:gd name="connsiteY5158" fmla="*/ 204171 h 745877"/>
                <a:gd name="connsiteX5159" fmla="*/ 57941 w 743295"/>
                <a:gd name="connsiteY5159" fmla="*/ 203557 h 745877"/>
                <a:gd name="connsiteX5160" fmla="*/ 59771 w 743295"/>
                <a:gd name="connsiteY5160" fmla="*/ 203557 h 745877"/>
                <a:gd name="connsiteX5161" fmla="*/ 58551 w 743295"/>
                <a:gd name="connsiteY5161" fmla="*/ 190048 h 745877"/>
                <a:gd name="connsiteX5162" fmla="*/ 57941 w 743295"/>
                <a:gd name="connsiteY5162" fmla="*/ 190048 h 745877"/>
                <a:gd name="connsiteX5163" fmla="*/ 57941 w 743295"/>
                <a:gd name="connsiteY5163" fmla="*/ 189434 h 745877"/>
                <a:gd name="connsiteX5164" fmla="*/ 57331 w 743295"/>
                <a:gd name="connsiteY5164" fmla="*/ 189434 h 745877"/>
                <a:gd name="connsiteX5165" fmla="*/ 54282 w 743295"/>
                <a:gd name="connsiteY5165" fmla="*/ 186363 h 745877"/>
                <a:gd name="connsiteX5166" fmla="*/ 54282 w 743295"/>
                <a:gd name="connsiteY5166" fmla="*/ 185749 h 745877"/>
                <a:gd name="connsiteX5167" fmla="*/ 52452 w 743295"/>
                <a:gd name="connsiteY5167" fmla="*/ 185749 h 745877"/>
                <a:gd name="connsiteX5168" fmla="*/ 52452 w 743295"/>
                <a:gd name="connsiteY5168" fmla="*/ 182679 h 745877"/>
                <a:gd name="connsiteX5169" fmla="*/ 51232 w 743295"/>
                <a:gd name="connsiteY5169" fmla="*/ 179609 h 745877"/>
                <a:gd name="connsiteX5170" fmla="*/ 51842 w 743295"/>
                <a:gd name="connsiteY5170" fmla="*/ 179609 h 745877"/>
                <a:gd name="connsiteX5171" fmla="*/ 50622 w 743295"/>
                <a:gd name="connsiteY5171" fmla="*/ 172240 h 745877"/>
                <a:gd name="connsiteX5172" fmla="*/ 63431 w 743295"/>
                <a:gd name="connsiteY5172" fmla="*/ 171012 h 745877"/>
                <a:gd name="connsiteX5173" fmla="*/ 63431 w 743295"/>
                <a:gd name="connsiteY5173" fmla="*/ 170398 h 745877"/>
                <a:gd name="connsiteX5174" fmla="*/ 65260 w 743295"/>
                <a:gd name="connsiteY5174" fmla="*/ 170398 h 745877"/>
                <a:gd name="connsiteX5175" fmla="*/ 65260 w 743295"/>
                <a:gd name="connsiteY5175" fmla="*/ 169784 h 745877"/>
                <a:gd name="connsiteX5176" fmla="*/ 65870 w 743295"/>
                <a:gd name="connsiteY5176" fmla="*/ 169784 h 745877"/>
                <a:gd name="connsiteX5177" fmla="*/ 65870 w 743295"/>
                <a:gd name="connsiteY5177" fmla="*/ 167942 h 745877"/>
                <a:gd name="connsiteX5178" fmla="*/ 67700 w 743295"/>
                <a:gd name="connsiteY5178" fmla="*/ 166714 h 745877"/>
                <a:gd name="connsiteX5179" fmla="*/ 73189 w 743295"/>
                <a:gd name="connsiteY5179" fmla="*/ 168556 h 745877"/>
                <a:gd name="connsiteX5180" fmla="*/ 73189 w 743295"/>
                <a:gd name="connsiteY5180" fmla="*/ 167942 h 745877"/>
                <a:gd name="connsiteX5181" fmla="*/ 77458 w 743295"/>
                <a:gd name="connsiteY5181" fmla="*/ 167328 h 745877"/>
                <a:gd name="connsiteX5182" fmla="*/ 77458 w 743295"/>
                <a:gd name="connsiteY5182" fmla="*/ 166714 h 745877"/>
                <a:gd name="connsiteX5183" fmla="*/ 79898 w 743295"/>
                <a:gd name="connsiteY5183" fmla="*/ 166100 h 745877"/>
                <a:gd name="connsiteX5184" fmla="*/ 79898 w 743295"/>
                <a:gd name="connsiteY5184" fmla="*/ 164872 h 745877"/>
                <a:gd name="connsiteX5185" fmla="*/ 83557 w 743295"/>
                <a:gd name="connsiteY5185" fmla="*/ 160573 h 745877"/>
                <a:gd name="connsiteX5186" fmla="*/ 87827 w 743295"/>
                <a:gd name="connsiteY5186" fmla="*/ 161801 h 745877"/>
                <a:gd name="connsiteX5187" fmla="*/ 89657 w 743295"/>
                <a:gd name="connsiteY5187" fmla="*/ 160573 h 745877"/>
                <a:gd name="connsiteX5188" fmla="*/ 89657 w 743295"/>
                <a:gd name="connsiteY5188" fmla="*/ 159959 h 745877"/>
                <a:gd name="connsiteX5189" fmla="*/ 95146 w 743295"/>
                <a:gd name="connsiteY5189" fmla="*/ 163029 h 745877"/>
                <a:gd name="connsiteX5190" fmla="*/ 96975 w 743295"/>
                <a:gd name="connsiteY5190" fmla="*/ 163029 h 745877"/>
                <a:gd name="connsiteX5191" fmla="*/ 96975 w 743295"/>
                <a:gd name="connsiteY5191" fmla="*/ 164257 h 745877"/>
                <a:gd name="connsiteX5192" fmla="*/ 97585 w 743295"/>
                <a:gd name="connsiteY5192" fmla="*/ 164257 h 745877"/>
                <a:gd name="connsiteX5193" fmla="*/ 97585 w 743295"/>
                <a:gd name="connsiteY5193" fmla="*/ 163643 h 745877"/>
                <a:gd name="connsiteX5194" fmla="*/ 98805 w 743295"/>
                <a:gd name="connsiteY5194" fmla="*/ 163643 h 745877"/>
                <a:gd name="connsiteX5195" fmla="*/ 98805 w 743295"/>
                <a:gd name="connsiteY5195" fmla="*/ 163029 h 745877"/>
                <a:gd name="connsiteX5196" fmla="*/ 99415 w 743295"/>
                <a:gd name="connsiteY5196" fmla="*/ 163029 h 745877"/>
                <a:gd name="connsiteX5197" fmla="*/ 99415 w 743295"/>
                <a:gd name="connsiteY5197" fmla="*/ 162415 h 745877"/>
                <a:gd name="connsiteX5198" fmla="*/ 100635 w 743295"/>
                <a:gd name="connsiteY5198" fmla="*/ 162415 h 745877"/>
                <a:gd name="connsiteX5199" fmla="*/ 101855 w 743295"/>
                <a:gd name="connsiteY5199" fmla="*/ 160573 h 745877"/>
                <a:gd name="connsiteX5200" fmla="*/ 101855 w 743295"/>
                <a:gd name="connsiteY5200" fmla="*/ 159959 h 745877"/>
                <a:gd name="connsiteX5201" fmla="*/ 102465 w 743295"/>
                <a:gd name="connsiteY5201" fmla="*/ 159959 h 745877"/>
                <a:gd name="connsiteX5202" fmla="*/ 102465 w 743295"/>
                <a:gd name="connsiteY5202" fmla="*/ 159345 h 745877"/>
                <a:gd name="connsiteX5203" fmla="*/ 104904 w 743295"/>
                <a:gd name="connsiteY5203" fmla="*/ 159345 h 745877"/>
                <a:gd name="connsiteX5204" fmla="*/ 104904 w 743295"/>
                <a:gd name="connsiteY5204" fmla="*/ 155047 h 745877"/>
                <a:gd name="connsiteX5205" fmla="*/ 111003 w 743295"/>
                <a:gd name="connsiteY5205" fmla="*/ 155661 h 745877"/>
                <a:gd name="connsiteX5206" fmla="*/ 111003 w 743295"/>
                <a:gd name="connsiteY5206" fmla="*/ 155047 h 745877"/>
                <a:gd name="connsiteX5207" fmla="*/ 113443 w 743295"/>
                <a:gd name="connsiteY5207" fmla="*/ 155047 h 745877"/>
                <a:gd name="connsiteX5208" fmla="*/ 113443 w 743295"/>
                <a:gd name="connsiteY5208" fmla="*/ 153204 h 745877"/>
                <a:gd name="connsiteX5209" fmla="*/ 114053 w 743295"/>
                <a:gd name="connsiteY5209" fmla="*/ 153204 h 745877"/>
                <a:gd name="connsiteX5210" fmla="*/ 113443 w 743295"/>
                <a:gd name="connsiteY5210" fmla="*/ 148906 h 745877"/>
                <a:gd name="connsiteX5211" fmla="*/ 114663 w 743295"/>
                <a:gd name="connsiteY5211" fmla="*/ 147678 h 745877"/>
                <a:gd name="connsiteX5212" fmla="*/ 117102 w 743295"/>
                <a:gd name="connsiteY5212" fmla="*/ 147064 h 745877"/>
                <a:gd name="connsiteX5213" fmla="*/ 117712 w 743295"/>
                <a:gd name="connsiteY5213" fmla="*/ 143994 h 745877"/>
                <a:gd name="connsiteX5214" fmla="*/ 118322 w 743295"/>
                <a:gd name="connsiteY5214" fmla="*/ 143994 h 745877"/>
                <a:gd name="connsiteX5215" fmla="*/ 118322 w 743295"/>
                <a:gd name="connsiteY5215" fmla="*/ 143380 h 745877"/>
                <a:gd name="connsiteX5216" fmla="*/ 118932 w 743295"/>
                <a:gd name="connsiteY5216" fmla="*/ 143380 h 745877"/>
                <a:gd name="connsiteX5217" fmla="*/ 118932 w 743295"/>
                <a:gd name="connsiteY5217" fmla="*/ 142152 h 745877"/>
                <a:gd name="connsiteX5218" fmla="*/ 121372 w 743295"/>
                <a:gd name="connsiteY5218" fmla="*/ 140309 h 745877"/>
                <a:gd name="connsiteX5219" fmla="*/ 120152 w 743295"/>
                <a:gd name="connsiteY5219" fmla="*/ 138467 h 745877"/>
                <a:gd name="connsiteX5220" fmla="*/ 120762 w 743295"/>
                <a:gd name="connsiteY5220" fmla="*/ 135397 h 745877"/>
                <a:gd name="connsiteX5221" fmla="*/ 121372 w 743295"/>
                <a:gd name="connsiteY5221" fmla="*/ 135397 h 745877"/>
                <a:gd name="connsiteX5222" fmla="*/ 121372 w 743295"/>
                <a:gd name="connsiteY5222" fmla="*/ 134783 h 745877"/>
                <a:gd name="connsiteX5223" fmla="*/ 121982 w 743295"/>
                <a:gd name="connsiteY5223" fmla="*/ 134783 h 745877"/>
                <a:gd name="connsiteX5224" fmla="*/ 121982 w 743295"/>
                <a:gd name="connsiteY5224" fmla="*/ 133555 h 745877"/>
                <a:gd name="connsiteX5225" fmla="*/ 122591 w 743295"/>
                <a:gd name="connsiteY5225" fmla="*/ 133555 h 745877"/>
                <a:gd name="connsiteX5226" fmla="*/ 122591 w 743295"/>
                <a:gd name="connsiteY5226" fmla="*/ 132941 h 745877"/>
                <a:gd name="connsiteX5227" fmla="*/ 123811 w 743295"/>
                <a:gd name="connsiteY5227" fmla="*/ 132941 h 745877"/>
                <a:gd name="connsiteX5228" fmla="*/ 123811 w 743295"/>
                <a:gd name="connsiteY5228" fmla="*/ 132327 h 745877"/>
                <a:gd name="connsiteX5229" fmla="*/ 124421 w 743295"/>
                <a:gd name="connsiteY5229" fmla="*/ 132327 h 745877"/>
                <a:gd name="connsiteX5230" fmla="*/ 124421 w 743295"/>
                <a:gd name="connsiteY5230" fmla="*/ 131099 h 745877"/>
                <a:gd name="connsiteX5231" fmla="*/ 127471 w 743295"/>
                <a:gd name="connsiteY5231" fmla="*/ 131099 h 745877"/>
                <a:gd name="connsiteX5232" fmla="*/ 127471 w 743295"/>
                <a:gd name="connsiteY5232" fmla="*/ 130484 h 745877"/>
                <a:gd name="connsiteX5233" fmla="*/ 129300 w 743295"/>
                <a:gd name="connsiteY5233" fmla="*/ 128642 h 745877"/>
                <a:gd name="connsiteX5234" fmla="*/ 129910 w 743295"/>
                <a:gd name="connsiteY5234" fmla="*/ 128642 h 745877"/>
                <a:gd name="connsiteX5235" fmla="*/ 129910 w 743295"/>
                <a:gd name="connsiteY5235" fmla="*/ 128028 h 745877"/>
                <a:gd name="connsiteX5236" fmla="*/ 130520 w 743295"/>
                <a:gd name="connsiteY5236" fmla="*/ 128028 h 745877"/>
                <a:gd name="connsiteX5237" fmla="*/ 130520 w 743295"/>
                <a:gd name="connsiteY5237" fmla="*/ 126800 h 745877"/>
                <a:gd name="connsiteX5238" fmla="*/ 132960 w 743295"/>
                <a:gd name="connsiteY5238" fmla="*/ 127414 h 745877"/>
                <a:gd name="connsiteX5239" fmla="*/ 132960 w 743295"/>
                <a:gd name="connsiteY5239" fmla="*/ 128642 h 745877"/>
                <a:gd name="connsiteX5240" fmla="*/ 136009 w 743295"/>
                <a:gd name="connsiteY5240" fmla="*/ 128642 h 745877"/>
                <a:gd name="connsiteX5241" fmla="*/ 136009 w 743295"/>
                <a:gd name="connsiteY5241" fmla="*/ 129256 h 745877"/>
                <a:gd name="connsiteX5242" fmla="*/ 139059 w 743295"/>
                <a:gd name="connsiteY5242" fmla="*/ 127414 h 745877"/>
                <a:gd name="connsiteX5243" fmla="*/ 139669 w 743295"/>
                <a:gd name="connsiteY5243" fmla="*/ 127414 h 745877"/>
                <a:gd name="connsiteX5244" fmla="*/ 142108 w 743295"/>
                <a:gd name="connsiteY5244" fmla="*/ 124344 h 745877"/>
                <a:gd name="connsiteX5245" fmla="*/ 142108 w 743295"/>
                <a:gd name="connsiteY5245" fmla="*/ 123730 h 745877"/>
                <a:gd name="connsiteX5246" fmla="*/ 150037 w 743295"/>
                <a:gd name="connsiteY5246" fmla="*/ 124344 h 745877"/>
                <a:gd name="connsiteX5247" fmla="*/ 150037 w 743295"/>
                <a:gd name="connsiteY5247" fmla="*/ 124958 h 745877"/>
                <a:gd name="connsiteX5248" fmla="*/ 151257 w 743295"/>
                <a:gd name="connsiteY5248" fmla="*/ 124958 h 745877"/>
                <a:gd name="connsiteX5249" fmla="*/ 151257 w 743295"/>
                <a:gd name="connsiteY5249" fmla="*/ 124344 h 745877"/>
                <a:gd name="connsiteX5250" fmla="*/ 151867 w 743295"/>
                <a:gd name="connsiteY5250" fmla="*/ 124344 h 745877"/>
                <a:gd name="connsiteX5251" fmla="*/ 151867 w 743295"/>
                <a:gd name="connsiteY5251" fmla="*/ 124958 h 745877"/>
                <a:gd name="connsiteX5252" fmla="*/ 152477 w 743295"/>
                <a:gd name="connsiteY5252" fmla="*/ 124958 h 745877"/>
                <a:gd name="connsiteX5253" fmla="*/ 152477 w 743295"/>
                <a:gd name="connsiteY5253" fmla="*/ 127414 h 745877"/>
                <a:gd name="connsiteX5254" fmla="*/ 153087 w 743295"/>
                <a:gd name="connsiteY5254" fmla="*/ 127414 h 745877"/>
                <a:gd name="connsiteX5255" fmla="*/ 153087 w 743295"/>
                <a:gd name="connsiteY5255" fmla="*/ 125572 h 745877"/>
                <a:gd name="connsiteX5256" fmla="*/ 157356 w 743295"/>
                <a:gd name="connsiteY5256" fmla="*/ 124958 h 745877"/>
                <a:gd name="connsiteX5257" fmla="*/ 157356 w 743295"/>
                <a:gd name="connsiteY5257" fmla="*/ 124344 h 745877"/>
                <a:gd name="connsiteX5258" fmla="*/ 158576 w 743295"/>
                <a:gd name="connsiteY5258" fmla="*/ 124344 h 745877"/>
                <a:gd name="connsiteX5259" fmla="*/ 158576 w 743295"/>
                <a:gd name="connsiteY5259" fmla="*/ 124958 h 745877"/>
                <a:gd name="connsiteX5260" fmla="*/ 159186 w 743295"/>
                <a:gd name="connsiteY5260" fmla="*/ 124958 h 745877"/>
                <a:gd name="connsiteX5261" fmla="*/ 159186 w 743295"/>
                <a:gd name="connsiteY5261" fmla="*/ 125572 h 745877"/>
                <a:gd name="connsiteX5262" fmla="*/ 162845 w 743295"/>
                <a:gd name="connsiteY5262" fmla="*/ 125572 h 745877"/>
                <a:gd name="connsiteX5263" fmla="*/ 162845 w 743295"/>
                <a:gd name="connsiteY5263" fmla="*/ 124958 h 745877"/>
                <a:gd name="connsiteX5264" fmla="*/ 163455 w 743295"/>
                <a:gd name="connsiteY5264" fmla="*/ 124958 h 745877"/>
                <a:gd name="connsiteX5265" fmla="*/ 163455 w 743295"/>
                <a:gd name="connsiteY5265" fmla="*/ 125572 h 745877"/>
                <a:gd name="connsiteX5266" fmla="*/ 164065 w 743295"/>
                <a:gd name="connsiteY5266" fmla="*/ 125572 h 745877"/>
                <a:gd name="connsiteX5267" fmla="*/ 164065 w 743295"/>
                <a:gd name="connsiteY5267" fmla="*/ 124958 h 745877"/>
                <a:gd name="connsiteX5268" fmla="*/ 176873 w 743295"/>
                <a:gd name="connsiteY5268" fmla="*/ 118817 h 745877"/>
                <a:gd name="connsiteX5269" fmla="*/ 176263 w 743295"/>
                <a:gd name="connsiteY5269" fmla="*/ 117589 h 745877"/>
                <a:gd name="connsiteX5270" fmla="*/ 176873 w 743295"/>
                <a:gd name="connsiteY5270" fmla="*/ 116361 h 745877"/>
                <a:gd name="connsiteX5271" fmla="*/ 178093 w 743295"/>
                <a:gd name="connsiteY5271" fmla="*/ 116361 h 745877"/>
                <a:gd name="connsiteX5272" fmla="*/ 178093 w 743295"/>
                <a:gd name="connsiteY5272" fmla="*/ 115747 h 745877"/>
                <a:gd name="connsiteX5273" fmla="*/ 178703 w 743295"/>
                <a:gd name="connsiteY5273" fmla="*/ 115747 h 745877"/>
                <a:gd name="connsiteX5274" fmla="*/ 178703 w 743295"/>
                <a:gd name="connsiteY5274" fmla="*/ 116361 h 745877"/>
                <a:gd name="connsiteX5275" fmla="*/ 179313 w 743295"/>
                <a:gd name="connsiteY5275" fmla="*/ 116361 h 745877"/>
                <a:gd name="connsiteX5276" fmla="*/ 179313 w 743295"/>
                <a:gd name="connsiteY5276" fmla="*/ 116975 h 745877"/>
                <a:gd name="connsiteX5277" fmla="*/ 179923 w 743295"/>
                <a:gd name="connsiteY5277" fmla="*/ 116975 h 745877"/>
                <a:gd name="connsiteX5278" fmla="*/ 179923 w 743295"/>
                <a:gd name="connsiteY5278" fmla="*/ 117589 h 745877"/>
                <a:gd name="connsiteX5279" fmla="*/ 180533 w 743295"/>
                <a:gd name="connsiteY5279" fmla="*/ 117589 h 745877"/>
                <a:gd name="connsiteX5280" fmla="*/ 180533 w 743295"/>
                <a:gd name="connsiteY5280" fmla="*/ 118817 h 745877"/>
                <a:gd name="connsiteX5281" fmla="*/ 182972 w 743295"/>
                <a:gd name="connsiteY5281" fmla="*/ 120046 h 745877"/>
                <a:gd name="connsiteX5282" fmla="*/ 182972 w 743295"/>
                <a:gd name="connsiteY5282" fmla="*/ 119431 h 745877"/>
                <a:gd name="connsiteX5283" fmla="*/ 184192 w 743295"/>
                <a:gd name="connsiteY5283" fmla="*/ 119431 h 745877"/>
                <a:gd name="connsiteX5284" fmla="*/ 184192 w 743295"/>
                <a:gd name="connsiteY5284" fmla="*/ 105308 h 745877"/>
                <a:gd name="connsiteX5285" fmla="*/ 183582 w 743295"/>
                <a:gd name="connsiteY5285" fmla="*/ 105308 h 745877"/>
                <a:gd name="connsiteX5286" fmla="*/ 183582 w 743295"/>
                <a:gd name="connsiteY5286" fmla="*/ 104080 h 745877"/>
                <a:gd name="connsiteX5287" fmla="*/ 184192 w 743295"/>
                <a:gd name="connsiteY5287" fmla="*/ 104080 h 745877"/>
                <a:gd name="connsiteX5288" fmla="*/ 183582 w 743295"/>
                <a:gd name="connsiteY5288" fmla="*/ 101624 h 745877"/>
                <a:gd name="connsiteX5289" fmla="*/ 182972 w 743295"/>
                <a:gd name="connsiteY5289" fmla="*/ 101624 h 745877"/>
                <a:gd name="connsiteX5290" fmla="*/ 182972 w 743295"/>
                <a:gd name="connsiteY5290" fmla="*/ 101010 h 745877"/>
                <a:gd name="connsiteX5291" fmla="*/ 183582 w 743295"/>
                <a:gd name="connsiteY5291" fmla="*/ 101010 h 745877"/>
                <a:gd name="connsiteX5292" fmla="*/ 183582 w 743295"/>
                <a:gd name="connsiteY5292" fmla="*/ 99782 h 745877"/>
                <a:gd name="connsiteX5293" fmla="*/ 186022 w 743295"/>
                <a:gd name="connsiteY5293" fmla="*/ 99168 h 745877"/>
                <a:gd name="connsiteX5294" fmla="*/ 186022 w 743295"/>
                <a:gd name="connsiteY5294" fmla="*/ 97326 h 745877"/>
                <a:gd name="connsiteX5295" fmla="*/ 186632 w 743295"/>
                <a:gd name="connsiteY5295" fmla="*/ 97326 h 745877"/>
                <a:gd name="connsiteX5296" fmla="*/ 186632 w 743295"/>
                <a:gd name="connsiteY5296" fmla="*/ 96711 h 745877"/>
                <a:gd name="connsiteX5297" fmla="*/ 187242 w 743295"/>
                <a:gd name="connsiteY5297" fmla="*/ 96711 h 745877"/>
                <a:gd name="connsiteX5298" fmla="*/ 187242 w 743295"/>
                <a:gd name="connsiteY5298" fmla="*/ 97326 h 745877"/>
                <a:gd name="connsiteX5299" fmla="*/ 190291 w 743295"/>
                <a:gd name="connsiteY5299" fmla="*/ 97326 h 745877"/>
                <a:gd name="connsiteX5300" fmla="*/ 190291 w 743295"/>
                <a:gd name="connsiteY5300" fmla="*/ 96711 h 745877"/>
                <a:gd name="connsiteX5301" fmla="*/ 192121 w 743295"/>
                <a:gd name="connsiteY5301" fmla="*/ 96711 h 745877"/>
                <a:gd name="connsiteX5302" fmla="*/ 192121 w 743295"/>
                <a:gd name="connsiteY5302" fmla="*/ 96097 h 745877"/>
                <a:gd name="connsiteX5303" fmla="*/ 192731 w 743295"/>
                <a:gd name="connsiteY5303" fmla="*/ 96097 h 745877"/>
                <a:gd name="connsiteX5304" fmla="*/ 192731 w 743295"/>
                <a:gd name="connsiteY5304" fmla="*/ 96711 h 745877"/>
                <a:gd name="connsiteX5305" fmla="*/ 200050 w 743295"/>
                <a:gd name="connsiteY5305" fmla="*/ 96097 h 745877"/>
                <a:gd name="connsiteX5306" fmla="*/ 200050 w 743295"/>
                <a:gd name="connsiteY5306" fmla="*/ 95483 h 745877"/>
                <a:gd name="connsiteX5307" fmla="*/ 218957 w 743295"/>
                <a:gd name="connsiteY5307" fmla="*/ 90571 h 745877"/>
                <a:gd name="connsiteX5308" fmla="*/ 219567 w 743295"/>
                <a:gd name="connsiteY5308" fmla="*/ 90571 h 745877"/>
                <a:gd name="connsiteX5309" fmla="*/ 219567 w 743295"/>
                <a:gd name="connsiteY5309" fmla="*/ 89957 h 745877"/>
                <a:gd name="connsiteX5310" fmla="*/ 218957 w 743295"/>
                <a:gd name="connsiteY5310" fmla="*/ 89957 h 745877"/>
                <a:gd name="connsiteX5311" fmla="*/ 218957 w 743295"/>
                <a:gd name="connsiteY5311" fmla="*/ 87501 h 745877"/>
                <a:gd name="connsiteX5312" fmla="*/ 221396 w 743295"/>
                <a:gd name="connsiteY5312" fmla="*/ 86273 h 745877"/>
                <a:gd name="connsiteX5313" fmla="*/ 221396 w 743295"/>
                <a:gd name="connsiteY5313" fmla="*/ 85659 h 745877"/>
                <a:gd name="connsiteX5314" fmla="*/ 222006 w 743295"/>
                <a:gd name="connsiteY5314" fmla="*/ 85659 h 745877"/>
                <a:gd name="connsiteX5315" fmla="*/ 222006 w 743295"/>
                <a:gd name="connsiteY5315" fmla="*/ 85044 h 745877"/>
                <a:gd name="connsiteX5316" fmla="*/ 223836 w 743295"/>
                <a:gd name="connsiteY5316" fmla="*/ 84430 h 745877"/>
                <a:gd name="connsiteX5317" fmla="*/ 223836 w 743295"/>
                <a:gd name="connsiteY5317" fmla="*/ 83816 h 745877"/>
                <a:gd name="connsiteX5318" fmla="*/ 226276 w 743295"/>
                <a:gd name="connsiteY5318" fmla="*/ 85044 h 745877"/>
                <a:gd name="connsiteX5319" fmla="*/ 226886 w 743295"/>
                <a:gd name="connsiteY5319" fmla="*/ 85044 h 745877"/>
                <a:gd name="connsiteX5320" fmla="*/ 226886 w 743295"/>
                <a:gd name="connsiteY5320" fmla="*/ 86273 h 745877"/>
                <a:gd name="connsiteX5321" fmla="*/ 227495 w 743295"/>
                <a:gd name="connsiteY5321" fmla="*/ 86273 h 745877"/>
                <a:gd name="connsiteX5322" fmla="*/ 227495 w 743295"/>
                <a:gd name="connsiteY5322" fmla="*/ 87501 h 745877"/>
                <a:gd name="connsiteX5323" fmla="*/ 228715 w 743295"/>
                <a:gd name="connsiteY5323" fmla="*/ 87501 h 745877"/>
                <a:gd name="connsiteX5324" fmla="*/ 228715 w 743295"/>
                <a:gd name="connsiteY5324" fmla="*/ 86273 h 745877"/>
                <a:gd name="connsiteX5325" fmla="*/ 229325 w 743295"/>
                <a:gd name="connsiteY5325" fmla="*/ 86273 h 745877"/>
                <a:gd name="connsiteX5326" fmla="*/ 229325 w 743295"/>
                <a:gd name="connsiteY5326" fmla="*/ 85044 h 745877"/>
                <a:gd name="connsiteX5327" fmla="*/ 229853 w 743295"/>
                <a:gd name="connsiteY5327" fmla="*/ 85044 h 745877"/>
                <a:gd name="connsiteX5328" fmla="*/ 230401 w 743295"/>
                <a:gd name="connsiteY5328" fmla="*/ 83935 h 745877"/>
                <a:gd name="connsiteX5329" fmla="*/ 232229 w 743295"/>
                <a:gd name="connsiteY5329" fmla="*/ 82083 h 745877"/>
                <a:gd name="connsiteX5330" fmla="*/ 238932 w 743295"/>
                <a:gd name="connsiteY5330" fmla="*/ 81466 h 745877"/>
                <a:gd name="connsiteX5331" fmla="*/ 238932 w 743295"/>
                <a:gd name="connsiteY5331" fmla="*/ 80849 h 745877"/>
                <a:gd name="connsiteX5332" fmla="*/ 240760 w 743295"/>
                <a:gd name="connsiteY5332" fmla="*/ 80849 h 745877"/>
                <a:gd name="connsiteX5333" fmla="*/ 240760 w 743295"/>
                <a:gd name="connsiteY5333" fmla="*/ 80231 h 745877"/>
                <a:gd name="connsiteX5334" fmla="*/ 241979 w 743295"/>
                <a:gd name="connsiteY5334" fmla="*/ 80231 h 745877"/>
                <a:gd name="connsiteX5335" fmla="*/ 245635 w 743295"/>
                <a:gd name="connsiteY5335" fmla="*/ 80849 h 745877"/>
                <a:gd name="connsiteX5336" fmla="*/ 248072 w 743295"/>
                <a:gd name="connsiteY5336" fmla="*/ 82083 h 745877"/>
                <a:gd name="connsiteX5337" fmla="*/ 248072 w 743295"/>
                <a:gd name="connsiteY5337" fmla="*/ 81466 h 745877"/>
                <a:gd name="connsiteX5338" fmla="*/ 248682 w 743295"/>
                <a:gd name="connsiteY5338" fmla="*/ 81466 h 745877"/>
                <a:gd name="connsiteX5339" fmla="*/ 248682 w 743295"/>
                <a:gd name="connsiteY5339" fmla="*/ 82083 h 745877"/>
                <a:gd name="connsiteX5340" fmla="*/ 249291 w 743295"/>
                <a:gd name="connsiteY5340" fmla="*/ 82083 h 745877"/>
                <a:gd name="connsiteX5341" fmla="*/ 249291 w 743295"/>
                <a:gd name="connsiteY5341" fmla="*/ 81466 h 745877"/>
                <a:gd name="connsiteX5342" fmla="*/ 251729 w 743295"/>
                <a:gd name="connsiteY5342" fmla="*/ 81466 h 745877"/>
                <a:gd name="connsiteX5343" fmla="*/ 252338 w 743295"/>
                <a:gd name="connsiteY5343" fmla="*/ 77763 h 745877"/>
                <a:gd name="connsiteX5344" fmla="*/ 252947 w 743295"/>
                <a:gd name="connsiteY5344" fmla="*/ 77763 h 745877"/>
                <a:gd name="connsiteX5345" fmla="*/ 252947 w 743295"/>
                <a:gd name="connsiteY5345" fmla="*/ 77146 h 745877"/>
                <a:gd name="connsiteX5346" fmla="*/ 260869 w 743295"/>
                <a:gd name="connsiteY5346" fmla="*/ 77146 h 745877"/>
                <a:gd name="connsiteX5347" fmla="*/ 261478 w 743295"/>
                <a:gd name="connsiteY5347" fmla="*/ 73443 h 745877"/>
                <a:gd name="connsiteX5348" fmla="*/ 262088 w 743295"/>
                <a:gd name="connsiteY5348" fmla="*/ 73443 h 745877"/>
                <a:gd name="connsiteX5349" fmla="*/ 262088 w 743295"/>
                <a:gd name="connsiteY5349" fmla="*/ 72825 h 745877"/>
                <a:gd name="connsiteX5350" fmla="*/ 264525 w 743295"/>
                <a:gd name="connsiteY5350" fmla="*/ 72825 h 745877"/>
                <a:gd name="connsiteX5351" fmla="*/ 264525 w 743295"/>
                <a:gd name="connsiteY5351" fmla="*/ 72208 h 745877"/>
                <a:gd name="connsiteX5352" fmla="*/ 265134 w 743295"/>
                <a:gd name="connsiteY5352" fmla="*/ 72208 h 745877"/>
                <a:gd name="connsiteX5353" fmla="*/ 265134 w 743295"/>
                <a:gd name="connsiteY5353" fmla="*/ 70974 h 745877"/>
                <a:gd name="connsiteX5354" fmla="*/ 267572 w 743295"/>
                <a:gd name="connsiteY5354" fmla="*/ 70357 h 745877"/>
                <a:gd name="connsiteX5355" fmla="*/ 267572 w 743295"/>
                <a:gd name="connsiteY5355" fmla="*/ 69740 h 745877"/>
                <a:gd name="connsiteX5356" fmla="*/ 269400 w 743295"/>
                <a:gd name="connsiteY5356" fmla="*/ 69740 h 745877"/>
                <a:gd name="connsiteX5357" fmla="*/ 269400 w 743295"/>
                <a:gd name="connsiteY5357" fmla="*/ 69122 h 745877"/>
                <a:gd name="connsiteX5358" fmla="*/ 270009 w 743295"/>
                <a:gd name="connsiteY5358" fmla="*/ 69122 h 745877"/>
                <a:gd name="connsiteX5359" fmla="*/ 270009 w 743295"/>
                <a:gd name="connsiteY5359" fmla="*/ 66037 h 745877"/>
                <a:gd name="connsiteX5360" fmla="*/ 271837 w 743295"/>
                <a:gd name="connsiteY5360" fmla="*/ 66654 h 745877"/>
                <a:gd name="connsiteX5361" fmla="*/ 271837 w 743295"/>
                <a:gd name="connsiteY5361" fmla="*/ 67888 h 745877"/>
                <a:gd name="connsiteX5362" fmla="*/ 273056 w 743295"/>
                <a:gd name="connsiteY5362" fmla="*/ 67888 h 745877"/>
                <a:gd name="connsiteX5363" fmla="*/ 273056 w 743295"/>
                <a:gd name="connsiteY5363" fmla="*/ 69122 h 745877"/>
                <a:gd name="connsiteX5364" fmla="*/ 276103 w 743295"/>
                <a:gd name="connsiteY5364" fmla="*/ 69740 h 745877"/>
                <a:gd name="connsiteX5365" fmla="*/ 276103 w 743295"/>
                <a:gd name="connsiteY5365" fmla="*/ 69122 h 745877"/>
                <a:gd name="connsiteX5366" fmla="*/ 277322 w 743295"/>
                <a:gd name="connsiteY5366" fmla="*/ 67888 h 745877"/>
                <a:gd name="connsiteX5367" fmla="*/ 277931 w 743295"/>
                <a:gd name="connsiteY5367" fmla="*/ 67888 h 745877"/>
                <a:gd name="connsiteX5368" fmla="*/ 277931 w 743295"/>
                <a:gd name="connsiteY5368" fmla="*/ 66037 h 745877"/>
                <a:gd name="connsiteX5369" fmla="*/ 279150 w 743295"/>
                <a:gd name="connsiteY5369" fmla="*/ 66037 h 745877"/>
                <a:gd name="connsiteX5370" fmla="*/ 279150 w 743295"/>
                <a:gd name="connsiteY5370" fmla="*/ 66654 h 745877"/>
                <a:gd name="connsiteX5371" fmla="*/ 279759 w 743295"/>
                <a:gd name="connsiteY5371" fmla="*/ 66654 h 745877"/>
                <a:gd name="connsiteX5372" fmla="*/ 279759 w 743295"/>
                <a:gd name="connsiteY5372" fmla="*/ 67888 h 745877"/>
                <a:gd name="connsiteX5373" fmla="*/ 280368 w 743295"/>
                <a:gd name="connsiteY5373" fmla="*/ 66654 h 745877"/>
                <a:gd name="connsiteX5374" fmla="*/ 280368 w 743295"/>
                <a:gd name="connsiteY5374" fmla="*/ 67888 h 745877"/>
                <a:gd name="connsiteX5375" fmla="*/ 280978 w 743295"/>
                <a:gd name="connsiteY5375" fmla="*/ 67888 h 745877"/>
                <a:gd name="connsiteX5376" fmla="*/ 280978 w 743295"/>
                <a:gd name="connsiteY5376" fmla="*/ 66654 h 745877"/>
                <a:gd name="connsiteX5377" fmla="*/ 281587 w 743295"/>
                <a:gd name="connsiteY5377" fmla="*/ 66654 h 745877"/>
                <a:gd name="connsiteX5378" fmla="*/ 281587 w 743295"/>
                <a:gd name="connsiteY5378" fmla="*/ 66037 h 745877"/>
                <a:gd name="connsiteX5379" fmla="*/ 282806 w 743295"/>
                <a:gd name="connsiteY5379" fmla="*/ 66037 h 745877"/>
                <a:gd name="connsiteX5380" fmla="*/ 282806 w 743295"/>
                <a:gd name="connsiteY5380" fmla="*/ 65419 h 745877"/>
                <a:gd name="connsiteX5381" fmla="*/ 283415 w 743295"/>
                <a:gd name="connsiteY5381" fmla="*/ 65419 h 745877"/>
                <a:gd name="connsiteX5382" fmla="*/ 283415 w 743295"/>
                <a:gd name="connsiteY5382" fmla="*/ 64802 h 745877"/>
                <a:gd name="connsiteX5383" fmla="*/ 282806 w 743295"/>
                <a:gd name="connsiteY5383" fmla="*/ 64802 h 745877"/>
                <a:gd name="connsiteX5384" fmla="*/ 282806 w 743295"/>
                <a:gd name="connsiteY5384" fmla="*/ 64185 h 745877"/>
                <a:gd name="connsiteX5385" fmla="*/ 281587 w 743295"/>
                <a:gd name="connsiteY5385" fmla="*/ 64185 h 745877"/>
                <a:gd name="connsiteX5386" fmla="*/ 280978 w 743295"/>
                <a:gd name="connsiteY5386" fmla="*/ 58631 h 745877"/>
                <a:gd name="connsiteX5387" fmla="*/ 281587 w 743295"/>
                <a:gd name="connsiteY5387" fmla="*/ 58631 h 745877"/>
                <a:gd name="connsiteX5388" fmla="*/ 281587 w 743295"/>
                <a:gd name="connsiteY5388" fmla="*/ 57396 h 745877"/>
                <a:gd name="connsiteX5389" fmla="*/ 283415 w 743295"/>
                <a:gd name="connsiteY5389" fmla="*/ 56779 h 745877"/>
                <a:gd name="connsiteX5390" fmla="*/ 283415 w 743295"/>
                <a:gd name="connsiteY5390" fmla="*/ 56162 h 745877"/>
                <a:gd name="connsiteX5391" fmla="*/ 284025 w 743295"/>
                <a:gd name="connsiteY5391" fmla="*/ 56162 h 745877"/>
                <a:gd name="connsiteX5392" fmla="*/ 284025 w 743295"/>
                <a:gd name="connsiteY5392" fmla="*/ 56779 h 745877"/>
                <a:gd name="connsiteX5393" fmla="*/ 285853 w 743295"/>
                <a:gd name="connsiteY5393" fmla="*/ 56779 h 745877"/>
                <a:gd name="connsiteX5394" fmla="*/ 285853 w 743295"/>
                <a:gd name="connsiteY5394" fmla="*/ 57396 h 745877"/>
                <a:gd name="connsiteX5395" fmla="*/ 287071 w 743295"/>
                <a:gd name="connsiteY5395" fmla="*/ 57396 h 745877"/>
                <a:gd name="connsiteX5396" fmla="*/ 287071 w 743295"/>
                <a:gd name="connsiteY5396" fmla="*/ 56779 h 745877"/>
                <a:gd name="connsiteX5397" fmla="*/ 288290 w 743295"/>
                <a:gd name="connsiteY5397" fmla="*/ 56779 h 745877"/>
                <a:gd name="connsiteX5398" fmla="*/ 288290 w 743295"/>
                <a:gd name="connsiteY5398" fmla="*/ 57396 h 745877"/>
                <a:gd name="connsiteX5399" fmla="*/ 289509 w 743295"/>
                <a:gd name="connsiteY5399" fmla="*/ 58631 h 745877"/>
                <a:gd name="connsiteX5400" fmla="*/ 290727 w 743295"/>
                <a:gd name="connsiteY5400" fmla="*/ 58631 h 745877"/>
                <a:gd name="connsiteX5401" fmla="*/ 290727 w 743295"/>
                <a:gd name="connsiteY5401" fmla="*/ 58013 h 745877"/>
                <a:gd name="connsiteX5402" fmla="*/ 291337 w 743295"/>
                <a:gd name="connsiteY5402" fmla="*/ 58013 h 745877"/>
                <a:gd name="connsiteX5403" fmla="*/ 291946 w 743295"/>
                <a:gd name="connsiteY5403" fmla="*/ 54310 h 745877"/>
                <a:gd name="connsiteX5404" fmla="*/ 294384 w 743295"/>
                <a:gd name="connsiteY5404" fmla="*/ 52459 h 745877"/>
                <a:gd name="connsiteX5405" fmla="*/ 294993 w 743295"/>
                <a:gd name="connsiteY5405" fmla="*/ 52459 h 745877"/>
                <a:gd name="connsiteX5406" fmla="*/ 294993 w 743295"/>
                <a:gd name="connsiteY5406" fmla="*/ 51225 h 745877"/>
                <a:gd name="connsiteX5407" fmla="*/ 296821 w 743295"/>
                <a:gd name="connsiteY5407" fmla="*/ 51225 h 745877"/>
                <a:gd name="connsiteX5408" fmla="*/ 296212 w 743295"/>
                <a:gd name="connsiteY5408" fmla="*/ 53076 h 745877"/>
                <a:gd name="connsiteX5409" fmla="*/ 298649 w 743295"/>
                <a:gd name="connsiteY5409" fmla="*/ 53076 h 745877"/>
                <a:gd name="connsiteX5410" fmla="*/ 298649 w 743295"/>
                <a:gd name="connsiteY5410" fmla="*/ 53693 h 745877"/>
                <a:gd name="connsiteX5411" fmla="*/ 299258 w 743295"/>
                <a:gd name="connsiteY5411" fmla="*/ 53693 h 745877"/>
                <a:gd name="connsiteX5412" fmla="*/ 299868 w 743295"/>
                <a:gd name="connsiteY5412" fmla="*/ 57396 h 745877"/>
                <a:gd name="connsiteX5413" fmla="*/ 300477 w 743295"/>
                <a:gd name="connsiteY5413" fmla="*/ 56162 h 745877"/>
                <a:gd name="connsiteX5414" fmla="*/ 302305 w 743295"/>
                <a:gd name="connsiteY5414" fmla="*/ 56162 h 745877"/>
                <a:gd name="connsiteX5415" fmla="*/ 302305 w 743295"/>
                <a:gd name="connsiteY5415" fmla="*/ 54928 h 745877"/>
                <a:gd name="connsiteX5416" fmla="*/ 304743 w 743295"/>
                <a:gd name="connsiteY5416" fmla="*/ 54928 h 745877"/>
                <a:gd name="connsiteX5417" fmla="*/ 304743 w 743295"/>
                <a:gd name="connsiteY5417" fmla="*/ 54310 h 745877"/>
                <a:gd name="connsiteX5418" fmla="*/ 305352 w 743295"/>
                <a:gd name="connsiteY5418" fmla="*/ 54310 h 745877"/>
                <a:gd name="connsiteX5419" fmla="*/ 305352 w 743295"/>
                <a:gd name="connsiteY5419" fmla="*/ 53076 h 745877"/>
                <a:gd name="connsiteX5420" fmla="*/ 307180 w 743295"/>
                <a:gd name="connsiteY5420" fmla="*/ 53076 h 745877"/>
                <a:gd name="connsiteX5421" fmla="*/ 307180 w 743295"/>
                <a:gd name="connsiteY5421" fmla="*/ 52459 h 745877"/>
                <a:gd name="connsiteX5422" fmla="*/ 307790 w 743295"/>
                <a:gd name="connsiteY5422" fmla="*/ 52459 h 745877"/>
                <a:gd name="connsiteX5423" fmla="*/ 307790 w 743295"/>
                <a:gd name="connsiteY5423" fmla="*/ 53076 h 745877"/>
                <a:gd name="connsiteX5424" fmla="*/ 311446 w 743295"/>
                <a:gd name="connsiteY5424" fmla="*/ 53693 h 745877"/>
                <a:gd name="connsiteX5425" fmla="*/ 311446 w 743295"/>
                <a:gd name="connsiteY5425" fmla="*/ 53076 h 745877"/>
                <a:gd name="connsiteX5426" fmla="*/ 312055 w 743295"/>
                <a:gd name="connsiteY5426" fmla="*/ 53076 h 745877"/>
                <a:gd name="connsiteX5427" fmla="*/ 312055 w 743295"/>
                <a:gd name="connsiteY5427" fmla="*/ 51225 h 745877"/>
                <a:gd name="connsiteX5428" fmla="*/ 311446 w 743295"/>
                <a:gd name="connsiteY5428" fmla="*/ 51225 h 745877"/>
                <a:gd name="connsiteX5429" fmla="*/ 312055 w 743295"/>
                <a:gd name="connsiteY5429" fmla="*/ 49990 h 745877"/>
                <a:gd name="connsiteX5430" fmla="*/ 312664 w 743295"/>
                <a:gd name="connsiteY5430" fmla="*/ 49990 h 745877"/>
                <a:gd name="connsiteX5431" fmla="*/ 312664 w 743295"/>
                <a:gd name="connsiteY5431" fmla="*/ 49373 h 745877"/>
                <a:gd name="connsiteX5432" fmla="*/ 314492 w 743295"/>
                <a:gd name="connsiteY5432" fmla="*/ 49373 h 745877"/>
                <a:gd name="connsiteX5433" fmla="*/ 314492 w 743295"/>
                <a:gd name="connsiteY5433" fmla="*/ 48756 h 745877"/>
                <a:gd name="connsiteX5434" fmla="*/ 316930 w 743295"/>
                <a:gd name="connsiteY5434" fmla="*/ 48139 h 745877"/>
                <a:gd name="connsiteX5435" fmla="*/ 316930 w 743295"/>
                <a:gd name="connsiteY5435" fmla="*/ 48756 h 745877"/>
                <a:gd name="connsiteX5436" fmla="*/ 318758 w 743295"/>
                <a:gd name="connsiteY5436" fmla="*/ 48756 h 745877"/>
                <a:gd name="connsiteX5437" fmla="*/ 319977 w 743295"/>
                <a:gd name="connsiteY5437" fmla="*/ 53693 h 745877"/>
                <a:gd name="connsiteX5438" fmla="*/ 320586 w 743295"/>
                <a:gd name="connsiteY5438" fmla="*/ 53693 h 745877"/>
                <a:gd name="connsiteX5439" fmla="*/ 321805 w 743295"/>
                <a:gd name="connsiteY5439" fmla="*/ 56779 h 745877"/>
                <a:gd name="connsiteX5440" fmla="*/ 323633 w 743295"/>
                <a:gd name="connsiteY5440" fmla="*/ 56779 h 745877"/>
                <a:gd name="connsiteX5441" fmla="*/ 323633 w 743295"/>
                <a:gd name="connsiteY5441" fmla="*/ 57396 h 745877"/>
                <a:gd name="connsiteX5442" fmla="*/ 324242 w 743295"/>
                <a:gd name="connsiteY5442" fmla="*/ 57396 h 745877"/>
                <a:gd name="connsiteX5443" fmla="*/ 324242 w 743295"/>
                <a:gd name="connsiteY5443" fmla="*/ 60482 h 745877"/>
                <a:gd name="connsiteX5444" fmla="*/ 327898 w 743295"/>
                <a:gd name="connsiteY5444" fmla="*/ 60482 h 745877"/>
                <a:gd name="connsiteX5445" fmla="*/ 327898 w 743295"/>
                <a:gd name="connsiteY5445" fmla="*/ 59865 h 745877"/>
                <a:gd name="connsiteX5446" fmla="*/ 329726 w 743295"/>
                <a:gd name="connsiteY5446" fmla="*/ 59865 h 745877"/>
                <a:gd name="connsiteX5447" fmla="*/ 329726 w 743295"/>
                <a:gd name="connsiteY5447" fmla="*/ 61099 h 745877"/>
                <a:gd name="connsiteX5448" fmla="*/ 330945 w 743295"/>
                <a:gd name="connsiteY5448" fmla="*/ 61099 h 745877"/>
                <a:gd name="connsiteX5449" fmla="*/ 330945 w 743295"/>
                <a:gd name="connsiteY5449" fmla="*/ 60482 h 745877"/>
                <a:gd name="connsiteX5450" fmla="*/ 335820 w 743295"/>
                <a:gd name="connsiteY5450" fmla="*/ 60482 h 745877"/>
                <a:gd name="connsiteX5451" fmla="*/ 335820 w 743295"/>
                <a:gd name="connsiteY5451" fmla="*/ 62334 h 745877"/>
                <a:gd name="connsiteX5452" fmla="*/ 336429 w 743295"/>
                <a:gd name="connsiteY5452" fmla="*/ 62334 h 745877"/>
                <a:gd name="connsiteX5453" fmla="*/ 336429 w 743295"/>
                <a:gd name="connsiteY5453" fmla="*/ 62951 h 745877"/>
                <a:gd name="connsiteX5454" fmla="*/ 338867 w 743295"/>
                <a:gd name="connsiteY5454" fmla="*/ 64185 h 745877"/>
                <a:gd name="connsiteX5455" fmla="*/ 338867 w 743295"/>
                <a:gd name="connsiteY5455" fmla="*/ 64802 h 745877"/>
                <a:gd name="connsiteX5456" fmla="*/ 340086 w 743295"/>
                <a:gd name="connsiteY5456" fmla="*/ 64802 h 745877"/>
                <a:gd name="connsiteX5457" fmla="*/ 340086 w 743295"/>
                <a:gd name="connsiteY5457" fmla="*/ 65419 h 745877"/>
                <a:gd name="connsiteX5458" fmla="*/ 343132 w 743295"/>
                <a:gd name="connsiteY5458" fmla="*/ 66037 h 745877"/>
                <a:gd name="connsiteX5459" fmla="*/ 342523 w 743295"/>
                <a:gd name="connsiteY5459" fmla="*/ 60482 h 745877"/>
                <a:gd name="connsiteX5460" fmla="*/ 347398 w 743295"/>
                <a:gd name="connsiteY5460" fmla="*/ 60482 h 745877"/>
                <a:gd name="connsiteX5461" fmla="*/ 347398 w 743295"/>
                <a:gd name="connsiteY5461" fmla="*/ 58631 h 745877"/>
                <a:gd name="connsiteX5462" fmla="*/ 348007 w 743295"/>
                <a:gd name="connsiteY5462" fmla="*/ 58631 h 745877"/>
                <a:gd name="connsiteX5463" fmla="*/ 348007 w 743295"/>
                <a:gd name="connsiteY5463" fmla="*/ 58013 h 745877"/>
                <a:gd name="connsiteX5464" fmla="*/ 362632 w 743295"/>
                <a:gd name="connsiteY5464" fmla="*/ 60482 h 745877"/>
                <a:gd name="connsiteX5465" fmla="*/ 362632 w 743295"/>
                <a:gd name="connsiteY5465" fmla="*/ 61099 h 745877"/>
                <a:gd name="connsiteX5466" fmla="*/ 363241 w 743295"/>
                <a:gd name="connsiteY5466" fmla="*/ 61099 h 745877"/>
                <a:gd name="connsiteX5467" fmla="*/ 366288 w 743295"/>
                <a:gd name="connsiteY5467" fmla="*/ 62334 h 745877"/>
                <a:gd name="connsiteX5468" fmla="*/ 366288 w 743295"/>
                <a:gd name="connsiteY5468" fmla="*/ 61716 h 745877"/>
                <a:gd name="connsiteX5469" fmla="*/ 367507 w 743295"/>
                <a:gd name="connsiteY5469" fmla="*/ 61716 h 745877"/>
                <a:gd name="connsiteX5470" fmla="*/ 369944 w 743295"/>
                <a:gd name="connsiteY5470" fmla="*/ 62951 h 745877"/>
                <a:gd name="connsiteX5471" fmla="*/ 369944 w 743295"/>
                <a:gd name="connsiteY5471" fmla="*/ 64185 h 745877"/>
                <a:gd name="connsiteX5472" fmla="*/ 370553 w 743295"/>
                <a:gd name="connsiteY5472" fmla="*/ 64185 h 745877"/>
                <a:gd name="connsiteX5473" fmla="*/ 370553 w 743295"/>
                <a:gd name="connsiteY5473" fmla="*/ 62951 h 745877"/>
                <a:gd name="connsiteX5474" fmla="*/ 371163 w 743295"/>
                <a:gd name="connsiteY5474" fmla="*/ 62951 h 745877"/>
                <a:gd name="connsiteX5475" fmla="*/ 371163 w 743295"/>
                <a:gd name="connsiteY5475" fmla="*/ 64185 h 745877"/>
                <a:gd name="connsiteX5476" fmla="*/ 372382 w 743295"/>
                <a:gd name="connsiteY5476" fmla="*/ 62951 h 745877"/>
                <a:gd name="connsiteX5477" fmla="*/ 372382 w 743295"/>
                <a:gd name="connsiteY5477" fmla="*/ 64185 h 745877"/>
                <a:gd name="connsiteX5478" fmla="*/ 372991 w 743295"/>
                <a:gd name="connsiteY5478" fmla="*/ 64185 h 745877"/>
                <a:gd name="connsiteX5479" fmla="*/ 372991 w 743295"/>
                <a:gd name="connsiteY5479" fmla="*/ 64802 h 745877"/>
                <a:gd name="connsiteX5480" fmla="*/ 374210 w 743295"/>
                <a:gd name="connsiteY5480" fmla="*/ 64802 h 745877"/>
                <a:gd name="connsiteX5481" fmla="*/ 374210 w 743295"/>
                <a:gd name="connsiteY5481" fmla="*/ 65419 h 745877"/>
                <a:gd name="connsiteX5482" fmla="*/ 377866 w 743295"/>
                <a:gd name="connsiteY5482" fmla="*/ 69122 h 745877"/>
                <a:gd name="connsiteX5483" fmla="*/ 382741 w 743295"/>
                <a:gd name="connsiteY5483" fmla="*/ 69740 h 745877"/>
                <a:gd name="connsiteX5484" fmla="*/ 382741 w 743295"/>
                <a:gd name="connsiteY5484" fmla="*/ 68505 h 745877"/>
                <a:gd name="connsiteX5485" fmla="*/ 386397 w 743295"/>
                <a:gd name="connsiteY5485" fmla="*/ 68505 h 745877"/>
                <a:gd name="connsiteX5486" fmla="*/ 386397 w 743295"/>
                <a:gd name="connsiteY5486" fmla="*/ 66654 h 745877"/>
                <a:gd name="connsiteX5487" fmla="*/ 388225 w 743295"/>
                <a:gd name="connsiteY5487" fmla="*/ 66654 h 745877"/>
                <a:gd name="connsiteX5488" fmla="*/ 390662 w 743295"/>
                <a:gd name="connsiteY5488" fmla="*/ 65419 h 745877"/>
                <a:gd name="connsiteX5489" fmla="*/ 390662 w 743295"/>
                <a:gd name="connsiteY5489" fmla="*/ 64802 h 745877"/>
                <a:gd name="connsiteX5490" fmla="*/ 393100 w 743295"/>
                <a:gd name="connsiteY5490" fmla="*/ 64185 h 745877"/>
                <a:gd name="connsiteX5491" fmla="*/ 393100 w 743295"/>
                <a:gd name="connsiteY5491" fmla="*/ 62334 h 745877"/>
                <a:gd name="connsiteX5492" fmla="*/ 394318 w 743295"/>
                <a:gd name="connsiteY5492" fmla="*/ 62334 h 745877"/>
                <a:gd name="connsiteX5493" fmla="*/ 394318 w 743295"/>
                <a:gd name="connsiteY5493" fmla="*/ 61716 h 745877"/>
                <a:gd name="connsiteX5494" fmla="*/ 396147 w 743295"/>
                <a:gd name="connsiteY5494" fmla="*/ 61716 h 745877"/>
                <a:gd name="connsiteX5495" fmla="*/ 396147 w 743295"/>
                <a:gd name="connsiteY5495" fmla="*/ 61099 h 745877"/>
                <a:gd name="connsiteX5496" fmla="*/ 397975 w 743295"/>
                <a:gd name="connsiteY5496" fmla="*/ 61099 h 745877"/>
                <a:gd name="connsiteX5497" fmla="*/ 397975 w 743295"/>
                <a:gd name="connsiteY5497" fmla="*/ 60482 h 745877"/>
                <a:gd name="connsiteX5498" fmla="*/ 399803 w 743295"/>
                <a:gd name="connsiteY5498" fmla="*/ 60482 h 745877"/>
                <a:gd name="connsiteX5499" fmla="*/ 399803 w 743295"/>
                <a:gd name="connsiteY5499" fmla="*/ 61099 h 745877"/>
                <a:gd name="connsiteX5500" fmla="*/ 401021 w 743295"/>
                <a:gd name="connsiteY5500" fmla="*/ 61099 h 745877"/>
                <a:gd name="connsiteX5501" fmla="*/ 401021 w 743295"/>
                <a:gd name="connsiteY5501" fmla="*/ 57396 h 745877"/>
                <a:gd name="connsiteX5502" fmla="*/ 401631 w 743295"/>
                <a:gd name="connsiteY5502" fmla="*/ 57396 h 745877"/>
                <a:gd name="connsiteX5503" fmla="*/ 401631 w 743295"/>
                <a:gd name="connsiteY5503" fmla="*/ 56779 h 745877"/>
                <a:gd name="connsiteX5504" fmla="*/ 404068 w 743295"/>
                <a:gd name="connsiteY5504" fmla="*/ 56162 h 745877"/>
                <a:gd name="connsiteX5505" fmla="*/ 404068 w 743295"/>
                <a:gd name="connsiteY5505" fmla="*/ 56779 h 745877"/>
                <a:gd name="connsiteX5506" fmla="*/ 407724 w 743295"/>
                <a:gd name="connsiteY5506" fmla="*/ 56779 h 745877"/>
                <a:gd name="connsiteX5507" fmla="*/ 407724 w 743295"/>
                <a:gd name="connsiteY5507" fmla="*/ 56162 h 745877"/>
                <a:gd name="connsiteX5508" fmla="*/ 412599 w 743295"/>
                <a:gd name="connsiteY5508" fmla="*/ 54928 h 745877"/>
                <a:gd name="connsiteX5509" fmla="*/ 412599 w 743295"/>
                <a:gd name="connsiteY5509" fmla="*/ 56162 h 745877"/>
                <a:gd name="connsiteX5510" fmla="*/ 415037 w 743295"/>
                <a:gd name="connsiteY5510" fmla="*/ 56779 h 745877"/>
                <a:gd name="connsiteX5511" fmla="*/ 415037 w 743295"/>
                <a:gd name="connsiteY5511" fmla="*/ 53693 h 745877"/>
                <a:gd name="connsiteX5512" fmla="*/ 415646 w 743295"/>
                <a:gd name="connsiteY5512" fmla="*/ 53693 h 745877"/>
                <a:gd name="connsiteX5513" fmla="*/ 415646 w 743295"/>
                <a:gd name="connsiteY5513" fmla="*/ 53076 h 745877"/>
                <a:gd name="connsiteX5514" fmla="*/ 417474 w 743295"/>
                <a:gd name="connsiteY5514" fmla="*/ 53076 h 745877"/>
                <a:gd name="connsiteX5515" fmla="*/ 417474 w 743295"/>
                <a:gd name="connsiteY5515" fmla="*/ 52459 h 745877"/>
                <a:gd name="connsiteX5516" fmla="*/ 419302 w 743295"/>
                <a:gd name="connsiteY5516" fmla="*/ 52459 h 745877"/>
                <a:gd name="connsiteX5517" fmla="*/ 419302 w 743295"/>
                <a:gd name="connsiteY5517" fmla="*/ 51225 h 745877"/>
                <a:gd name="connsiteX5518" fmla="*/ 419912 w 743295"/>
                <a:gd name="connsiteY5518" fmla="*/ 51225 h 745877"/>
                <a:gd name="connsiteX5519" fmla="*/ 419912 w 743295"/>
                <a:gd name="connsiteY5519" fmla="*/ 50607 h 745877"/>
                <a:gd name="connsiteX5520" fmla="*/ 420521 w 743295"/>
                <a:gd name="connsiteY5520" fmla="*/ 50607 h 745877"/>
                <a:gd name="connsiteX5521" fmla="*/ 420521 w 743295"/>
                <a:gd name="connsiteY5521" fmla="*/ 49990 h 745877"/>
                <a:gd name="connsiteX5522" fmla="*/ 421740 w 743295"/>
                <a:gd name="connsiteY5522" fmla="*/ 49990 h 745877"/>
                <a:gd name="connsiteX5523" fmla="*/ 421740 w 743295"/>
                <a:gd name="connsiteY5523" fmla="*/ 48756 h 745877"/>
                <a:gd name="connsiteX5524" fmla="*/ 422958 w 743295"/>
                <a:gd name="connsiteY5524" fmla="*/ 48756 h 745877"/>
                <a:gd name="connsiteX5525" fmla="*/ 422958 w 743295"/>
                <a:gd name="connsiteY5525" fmla="*/ 49373 h 745877"/>
                <a:gd name="connsiteX5526" fmla="*/ 424786 w 743295"/>
                <a:gd name="connsiteY5526" fmla="*/ 49373 h 745877"/>
                <a:gd name="connsiteX5527" fmla="*/ 424786 w 743295"/>
                <a:gd name="connsiteY5527" fmla="*/ 49990 h 745877"/>
                <a:gd name="connsiteX5528" fmla="*/ 426614 w 743295"/>
                <a:gd name="connsiteY5528" fmla="*/ 49990 h 745877"/>
                <a:gd name="connsiteX5529" fmla="*/ 426614 w 743295"/>
                <a:gd name="connsiteY5529" fmla="*/ 51225 h 745877"/>
                <a:gd name="connsiteX5530" fmla="*/ 427833 w 743295"/>
                <a:gd name="connsiteY5530" fmla="*/ 51225 h 745877"/>
                <a:gd name="connsiteX5531" fmla="*/ 427833 w 743295"/>
                <a:gd name="connsiteY5531" fmla="*/ 52459 h 745877"/>
                <a:gd name="connsiteX5532" fmla="*/ 429661 w 743295"/>
                <a:gd name="connsiteY5532" fmla="*/ 51225 h 745877"/>
                <a:gd name="connsiteX5533" fmla="*/ 429661 w 743295"/>
                <a:gd name="connsiteY5533" fmla="*/ 50607 h 745877"/>
                <a:gd name="connsiteX5534" fmla="*/ 430880 w 743295"/>
                <a:gd name="connsiteY5534" fmla="*/ 50607 h 745877"/>
                <a:gd name="connsiteX5535" fmla="*/ 430880 w 743295"/>
                <a:gd name="connsiteY5535" fmla="*/ 49990 h 745877"/>
                <a:gd name="connsiteX5536" fmla="*/ 431489 w 743295"/>
                <a:gd name="connsiteY5536" fmla="*/ 49990 h 745877"/>
                <a:gd name="connsiteX5537" fmla="*/ 431489 w 743295"/>
                <a:gd name="connsiteY5537" fmla="*/ 49373 h 745877"/>
                <a:gd name="connsiteX5538" fmla="*/ 434536 w 743295"/>
                <a:gd name="connsiteY5538" fmla="*/ 49373 h 745877"/>
                <a:gd name="connsiteX5539" fmla="*/ 434536 w 743295"/>
                <a:gd name="connsiteY5539" fmla="*/ 48756 h 745877"/>
                <a:gd name="connsiteX5540" fmla="*/ 436364 w 743295"/>
                <a:gd name="connsiteY5540" fmla="*/ 48139 h 745877"/>
                <a:gd name="connsiteX5541" fmla="*/ 436364 w 743295"/>
                <a:gd name="connsiteY5541" fmla="*/ 45670 h 745877"/>
                <a:gd name="connsiteX5542" fmla="*/ 438802 w 743295"/>
                <a:gd name="connsiteY5542" fmla="*/ 45053 h 745877"/>
                <a:gd name="connsiteX5543" fmla="*/ 438802 w 743295"/>
                <a:gd name="connsiteY5543" fmla="*/ 44436 h 745877"/>
                <a:gd name="connsiteX5544" fmla="*/ 439411 w 743295"/>
                <a:gd name="connsiteY5544" fmla="*/ 44436 h 745877"/>
                <a:gd name="connsiteX5545" fmla="*/ 439411 w 743295"/>
                <a:gd name="connsiteY5545" fmla="*/ 45053 h 745877"/>
                <a:gd name="connsiteX5546" fmla="*/ 440020 w 743295"/>
                <a:gd name="connsiteY5546" fmla="*/ 45053 h 745877"/>
                <a:gd name="connsiteX5547" fmla="*/ 440020 w 743295"/>
                <a:gd name="connsiteY5547" fmla="*/ 44436 h 745877"/>
                <a:gd name="connsiteX5548" fmla="*/ 443067 w 743295"/>
                <a:gd name="connsiteY5548" fmla="*/ 44436 h 745877"/>
                <a:gd name="connsiteX5549" fmla="*/ 443067 w 743295"/>
                <a:gd name="connsiteY5549" fmla="*/ 42584 h 745877"/>
                <a:gd name="connsiteX5550" fmla="*/ 446114 w 743295"/>
                <a:gd name="connsiteY5550" fmla="*/ 42584 h 745877"/>
                <a:gd name="connsiteX5551" fmla="*/ 446114 w 743295"/>
                <a:gd name="connsiteY5551" fmla="*/ 39498 h 745877"/>
                <a:gd name="connsiteX5552" fmla="*/ 446723 w 743295"/>
                <a:gd name="connsiteY5552" fmla="*/ 39498 h 745877"/>
                <a:gd name="connsiteX5553" fmla="*/ 446723 w 743295"/>
                <a:gd name="connsiteY5553" fmla="*/ 38264 h 745877"/>
                <a:gd name="connsiteX5554" fmla="*/ 447333 w 743295"/>
                <a:gd name="connsiteY5554" fmla="*/ 38264 h 745877"/>
                <a:gd name="connsiteX5555" fmla="*/ 447333 w 743295"/>
                <a:gd name="connsiteY5555" fmla="*/ 33327 h 745877"/>
                <a:gd name="connsiteX5556" fmla="*/ 449161 w 743295"/>
                <a:gd name="connsiteY5556" fmla="*/ 33327 h 745877"/>
                <a:gd name="connsiteX5557" fmla="*/ 449161 w 743295"/>
                <a:gd name="connsiteY5557" fmla="*/ 32710 h 745877"/>
                <a:gd name="connsiteX5558" fmla="*/ 448551 w 743295"/>
                <a:gd name="connsiteY5558" fmla="*/ 32710 h 745877"/>
                <a:gd name="connsiteX5559" fmla="*/ 447333 w 743295"/>
                <a:gd name="connsiteY5559" fmla="*/ 30858 h 745877"/>
                <a:gd name="connsiteX5560" fmla="*/ 447333 w 743295"/>
                <a:gd name="connsiteY5560" fmla="*/ 30241 h 745877"/>
                <a:gd name="connsiteX5561" fmla="*/ 444895 w 743295"/>
                <a:gd name="connsiteY5561" fmla="*/ 30241 h 745877"/>
                <a:gd name="connsiteX5562" fmla="*/ 446114 w 743295"/>
                <a:gd name="connsiteY5562" fmla="*/ 27155 h 745877"/>
                <a:gd name="connsiteX5563" fmla="*/ 444895 w 743295"/>
                <a:gd name="connsiteY5563" fmla="*/ 20983 h 745877"/>
                <a:gd name="connsiteX5564" fmla="*/ 443676 w 743295"/>
                <a:gd name="connsiteY5564" fmla="*/ 20983 h 745877"/>
                <a:gd name="connsiteX5565" fmla="*/ 443676 w 743295"/>
                <a:gd name="connsiteY5565" fmla="*/ 21601 h 745877"/>
                <a:gd name="connsiteX5566" fmla="*/ 442458 w 743295"/>
                <a:gd name="connsiteY5566" fmla="*/ 21601 h 745877"/>
                <a:gd name="connsiteX5567" fmla="*/ 441239 w 743295"/>
                <a:gd name="connsiteY5567" fmla="*/ 15429 h 745877"/>
                <a:gd name="connsiteX5568" fmla="*/ 440630 w 743295"/>
                <a:gd name="connsiteY5568" fmla="*/ 15429 h 745877"/>
                <a:gd name="connsiteX5569" fmla="*/ 440630 w 743295"/>
                <a:gd name="connsiteY5569" fmla="*/ 14812 h 745877"/>
                <a:gd name="connsiteX5570" fmla="*/ 440020 w 743295"/>
                <a:gd name="connsiteY5570" fmla="*/ 14812 h 745877"/>
                <a:gd name="connsiteX5571" fmla="*/ 440020 w 743295"/>
                <a:gd name="connsiteY5571" fmla="*/ 13577 h 745877"/>
                <a:gd name="connsiteX5572" fmla="*/ 438802 w 743295"/>
                <a:gd name="connsiteY5572" fmla="*/ 13577 h 745877"/>
                <a:gd name="connsiteX5573" fmla="*/ 438802 w 743295"/>
                <a:gd name="connsiteY5573" fmla="*/ 14195 h 745877"/>
                <a:gd name="connsiteX5574" fmla="*/ 436364 w 743295"/>
                <a:gd name="connsiteY5574" fmla="*/ 14812 h 745877"/>
                <a:gd name="connsiteX5575" fmla="*/ 436364 w 743295"/>
                <a:gd name="connsiteY5575" fmla="*/ 13577 h 745877"/>
                <a:gd name="connsiteX5576" fmla="*/ 434536 w 743295"/>
                <a:gd name="connsiteY5576" fmla="*/ 11726 h 745877"/>
                <a:gd name="connsiteX5577" fmla="*/ 433317 w 743295"/>
                <a:gd name="connsiteY5577" fmla="*/ 11726 h 745877"/>
                <a:gd name="connsiteX5578" fmla="*/ 432708 w 743295"/>
                <a:gd name="connsiteY5578" fmla="*/ 8023 h 745877"/>
                <a:gd name="connsiteX5579" fmla="*/ 432099 w 743295"/>
                <a:gd name="connsiteY5579" fmla="*/ 8023 h 745877"/>
                <a:gd name="connsiteX5580" fmla="*/ 432099 w 743295"/>
                <a:gd name="connsiteY5580" fmla="*/ 7406 h 745877"/>
                <a:gd name="connsiteX5581" fmla="*/ 432708 w 743295"/>
                <a:gd name="connsiteY5581" fmla="*/ 7406 h 745877"/>
                <a:gd name="connsiteX5582" fmla="*/ 432708 w 743295"/>
                <a:gd name="connsiteY5582" fmla="*/ 6171 h 745877"/>
                <a:gd name="connsiteX5583" fmla="*/ 433317 w 743295"/>
                <a:gd name="connsiteY5583" fmla="*/ 6171 h 745877"/>
                <a:gd name="connsiteX5584" fmla="*/ 433317 w 743295"/>
                <a:gd name="connsiteY5584" fmla="*/ 5554 h 745877"/>
                <a:gd name="connsiteX5585" fmla="*/ 435755 w 743295"/>
                <a:gd name="connsiteY5585" fmla="*/ 5554 h 745877"/>
                <a:gd name="connsiteX5586" fmla="*/ 435755 w 743295"/>
                <a:gd name="connsiteY5586" fmla="*/ 3703 h 745877"/>
                <a:gd name="connsiteX5587" fmla="*/ 436364 w 743295"/>
                <a:gd name="connsiteY5587" fmla="*/ 3703 h 745877"/>
                <a:gd name="connsiteX5588" fmla="*/ 437583 w 743295"/>
                <a:gd name="connsiteY5588" fmla="*/ 2468 h 745877"/>
                <a:gd name="connsiteX5589" fmla="*/ 439411 w 743295"/>
                <a:gd name="connsiteY5589" fmla="*/ 1234 h 745877"/>
                <a:gd name="connsiteX5590" fmla="*/ 439411 w 743295"/>
                <a:gd name="connsiteY5590" fmla="*/ 0 h 745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</a:cxnLst>
              <a:rect l="l" t="t" r="r" b="b"/>
              <a:pathLst>
                <a:path w="743295" h="745877">
                  <a:moveTo>
                    <a:pt x="604113" y="673612"/>
                  </a:moveTo>
                  <a:cubicBezTo>
                    <a:pt x="604113" y="673612"/>
                    <a:pt x="604113" y="673612"/>
                    <a:pt x="604723" y="673612"/>
                  </a:cubicBezTo>
                  <a:cubicBezTo>
                    <a:pt x="604723" y="673612"/>
                    <a:pt x="604723" y="673612"/>
                    <a:pt x="604723" y="674225"/>
                  </a:cubicBezTo>
                  <a:cubicBezTo>
                    <a:pt x="604723" y="674225"/>
                    <a:pt x="604723" y="674225"/>
                    <a:pt x="605944" y="674225"/>
                  </a:cubicBezTo>
                  <a:cubicBezTo>
                    <a:pt x="605944" y="674225"/>
                    <a:pt x="605944" y="674225"/>
                    <a:pt x="605944" y="675449"/>
                  </a:cubicBezTo>
                  <a:cubicBezTo>
                    <a:pt x="605333" y="675449"/>
                    <a:pt x="605944" y="675449"/>
                    <a:pt x="604113" y="675449"/>
                  </a:cubicBezTo>
                  <a:cubicBezTo>
                    <a:pt x="604113" y="675449"/>
                    <a:pt x="604113" y="675449"/>
                    <a:pt x="604113" y="676062"/>
                  </a:cubicBezTo>
                  <a:cubicBezTo>
                    <a:pt x="604113" y="676062"/>
                    <a:pt x="604113" y="676062"/>
                    <a:pt x="604723" y="676062"/>
                  </a:cubicBezTo>
                  <a:cubicBezTo>
                    <a:pt x="604723" y="676062"/>
                    <a:pt x="604723" y="676062"/>
                    <a:pt x="604723" y="676674"/>
                  </a:cubicBezTo>
                  <a:cubicBezTo>
                    <a:pt x="604723" y="676674"/>
                    <a:pt x="604723" y="676674"/>
                    <a:pt x="604113" y="676674"/>
                  </a:cubicBezTo>
                  <a:cubicBezTo>
                    <a:pt x="604113" y="676674"/>
                    <a:pt x="604113" y="677287"/>
                    <a:pt x="604113" y="679124"/>
                  </a:cubicBezTo>
                  <a:cubicBezTo>
                    <a:pt x="604113" y="679124"/>
                    <a:pt x="604723" y="679124"/>
                    <a:pt x="602892" y="679124"/>
                  </a:cubicBezTo>
                  <a:cubicBezTo>
                    <a:pt x="602892" y="679124"/>
                    <a:pt x="602892" y="679124"/>
                    <a:pt x="602892" y="679736"/>
                  </a:cubicBezTo>
                  <a:cubicBezTo>
                    <a:pt x="602892" y="679736"/>
                    <a:pt x="602892" y="679736"/>
                    <a:pt x="602282" y="679736"/>
                  </a:cubicBezTo>
                  <a:cubicBezTo>
                    <a:pt x="602282" y="679736"/>
                    <a:pt x="602282" y="679736"/>
                    <a:pt x="602282" y="680349"/>
                  </a:cubicBezTo>
                  <a:cubicBezTo>
                    <a:pt x="602282" y="680349"/>
                    <a:pt x="602282" y="680349"/>
                    <a:pt x="602892" y="680349"/>
                  </a:cubicBezTo>
                  <a:cubicBezTo>
                    <a:pt x="602892" y="680349"/>
                    <a:pt x="602892" y="680349"/>
                    <a:pt x="602892" y="681574"/>
                  </a:cubicBezTo>
                  <a:cubicBezTo>
                    <a:pt x="602892" y="681574"/>
                    <a:pt x="602892" y="681574"/>
                    <a:pt x="603503" y="681574"/>
                  </a:cubicBezTo>
                  <a:cubicBezTo>
                    <a:pt x="603503" y="682186"/>
                    <a:pt x="603503" y="681574"/>
                    <a:pt x="603503" y="683411"/>
                  </a:cubicBezTo>
                  <a:cubicBezTo>
                    <a:pt x="603503" y="683411"/>
                    <a:pt x="603503" y="683411"/>
                    <a:pt x="604113" y="683411"/>
                  </a:cubicBezTo>
                  <a:cubicBezTo>
                    <a:pt x="604113" y="683411"/>
                    <a:pt x="604113" y="684636"/>
                    <a:pt x="604113" y="685861"/>
                  </a:cubicBezTo>
                  <a:cubicBezTo>
                    <a:pt x="604113" y="685861"/>
                    <a:pt x="604113" y="685861"/>
                    <a:pt x="604723" y="685861"/>
                  </a:cubicBezTo>
                  <a:cubicBezTo>
                    <a:pt x="604723" y="686473"/>
                    <a:pt x="605333" y="688310"/>
                    <a:pt x="607774" y="687698"/>
                  </a:cubicBezTo>
                  <a:cubicBezTo>
                    <a:pt x="607774" y="687698"/>
                    <a:pt x="607774" y="687698"/>
                    <a:pt x="607774" y="685861"/>
                  </a:cubicBezTo>
                  <a:cubicBezTo>
                    <a:pt x="607774" y="685861"/>
                    <a:pt x="607774" y="685861"/>
                    <a:pt x="608385" y="685861"/>
                  </a:cubicBezTo>
                  <a:cubicBezTo>
                    <a:pt x="608385" y="686473"/>
                    <a:pt x="608385" y="685861"/>
                    <a:pt x="608385" y="687698"/>
                  </a:cubicBezTo>
                  <a:cubicBezTo>
                    <a:pt x="608385" y="687698"/>
                    <a:pt x="608385" y="687698"/>
                    <a:pt x="609605" y="687698"/>
                  </a:cubicBezTo>
                  <a:cubicBezTo>
                    <a:pt x="609605" y="687698"/>
                    <a:pt x="609605" y="687698"/>
                    <a:pt x="609605" y="688310"/>
                  </a:cubicBezTo>
                  <a:cubicBezTo>
                    <a:pt x="609605" y="688310"/>
                    <a:pt x="609605" y="688310"/>
                    <a:pt x="608385" y="688310"/>
                  </a:cubicBezTo>
                  <a:cubicBezTo>
                    <a:pt x="608385" y="688310"/>
                    <a:pt x="608385" y="688310"/>
                    <a:pt x="608385" y="688923"/>
                  </a:cubicBezTo>
                  <a:cubicBezTo>
                    <a:pt x="608385" y="688923"/>
                    <a:pt x="608385" y="688923"/>
                    <a:pt x="607774" y="688923"/>
                  </a:cubicBezTo>
                  <a:cubicBezTo>
                    <a:pt x="607774" y="688923"/>
                    <a:pt x="607774" y="688923"/>
                    <a:pt x="607774" y="689535"/>
                  </a:cubicBezTo>
                  <a:cubicBezTo>
                    <a:pt x="607774" y="689535"/>
                    <a:pt x="608385" y="689535"/>
                    <a:pt x="606554" y="689535"/>
                  </a:cubicBezTo>
                  <a:cubicBezTo>
                    <a:pt x="605944" y="691372"/>
                    <a:pt x="607164" y="692597"/>
                    <a:pt x="607164" y="695659"/>
                  </a:cubicBezTo>
                  <a:cubicBezTo>
                    <a:pt x="607164" y="695659"/>
                    <a:pt x="607164" y="695659"/>
                    <a:pt x="607774" y="695659"/>
                  </a:cubicBezTo>
                  <a:cubicBezTo>
                    <a:pt x="607774" y="695659"/>
                    <a:pt x="607774" y="695659"/>
                    <a:pt x="607774" y="696272"/>
                  </a:cubicBezTo>
                  <a:cubicBezTo>
                    <a:pt x="607774" y="696272"/>
                    <a:pt x="607774" y="696272"/>
                    <a:pt x="607164" y="696272"/>
                  </a:cubicBezTo>
                  <a:cubicBezTo>
                    <a:pt x="607164" y="696884"/>
                    <a:pt x="607164" y="698109"/>
                    <a:pt x="607164" y="699946"/>
                  </a:cubicBezTo>
                  <a:cubicBezTo>
                    <a:pt x="607164" y="699946"/>
                    <a:pt x="607164" y="699946"/>
                    <a:pt x="606554" y="699946"/>
                  </a:cubicBezTo>
                  <a:cubicBezTo>
                    <a:pt x="606554" y="699946"/>
                    <a:pt x="606554" y="700559"/>
                    <a:pt x="606554" y="701783"/>
                  </a:cubicBezTo>
                  <a:cubicBezTo>
                    <a:pt x="606554" y="701783"/>
                    <a:pt x="606554" y="701783"/>
                    <a:pt x="605944" y="701171"/>
                  </a:cubicBezTo>
                  <a:cubicBezTo>
                    <a:pt x="605944" y="701783"/>
                    <a:pt x="605944" y="702396"/>
                    <a:pt x="605944" y="704233"/>
                  </a:cubicBezTo>
                  <a:cubicBezTo>
                    <a:pt x="605944" y="704233"/>
                    <a:pt x="605944" y="704233"/>
                    <a:pt x="604723" y="704233"/>
                  </a:cubicBezTo>
                  <a:cubicBezTo>
                    <a:pt x="604723" y="704233"/>
                    <a:pt x="604723" y="704233"/>
                    <a:pt x="604723" y="704845"/>
                  </a:cubicBezTo>
                  <a:cubicBezTo>
                    <a:pt x="604723" y="704845"/>
                    <a:pt x="604723" y="704845"/>
                    <a:pt x="604113" y="704845"/>
                  </a:cubicBezTo>
                  <a:cubicBezTo>
                    <a:pt x="604113" y="704845"/>
                    <a:pt x="604113" y="704845"/>
                    <a:pt x="604113" y="705458"/>
                  </a:cubicBezTo>
                  <a:cubicBezTo>
                    <a:pt x="604113" y="705458"/>
                    <a:pt x="604113" y="705458"/>
                    <a:pt x="603503" y="705458"/>
                  </a:cubicBezTo>
                  <a:cubicBezTo>
                    <a:pt x="603503" y="706070"/>
                    <a:pt x="603503" y="705458"/>
                    <a:pt x="603503" y="707295"/>
                  </a:cubicBezTo>
                  <a:cubicBezTo>
                    <a:pt x="603503" y="707295"/>
                    <a:pt x="603503" y="707295"/>
                    <a:pt x="602892" y="706683"/>
                  </a:cubicBezTo>
                  <a:cubicBezTo>
                    <a:pt x="602892" y="706683"/>
                    <a:pt x="602892" y="706070"/>
                    <a:pt x="602892" y="707908"/>
                  </a:cubicBezTo>
                  <a:cubicBezTo>
                    <a:pt x="602892" y="707908"/>
                    <a:pt x="602282" y="707908"/>
                    <a:pt x="600451" y="707908"/>
                  </a:cubicBezTo>
                  <a:cubicBezTo>
                    <a:pt x="600451" y="707908"/>
                    <a:pt x="600451" y="707908"/>
                    <a:pt x="600451" y="708520"/>
                  </a:cubicBezTo>
                  <a:cubicBezTo>
                    <a:pt x="600451" y="708520"/>
                    <a:pt x="601062" y="708520"/>
                    <a:pt x="599231" y="708520"/>
                  </a:cubicBezTo>
                  <a:cubicBezTo>
                    <a:pt x="599231" y="708520"/>
                    <a:pt x="599231" y="708520"/>
                    <a:pt x="599231" y="709132"/>
                  </a:cubicBezTo>
                  <a:cubicBezTo>
                    <a:pt x="599231" y="709132"/>
                    <a:pt x="599231" y="709132"/>
                    <a:pt x="598621" y="709132"/>
                  </a:cubicBezTo>
                  <a:cubicBezTo>
                    <a:pt x="598621" y="709745"/>
                    <a:pt x="598621" y="709132"/>
                    <a:pt x="598621" y="710970"/>
                  </a:cubicBezTo>
                  <a:cubicBezTo>
                    <a:pt x="598621" y="710970"/>
                    <a:pt x="598621" y="710970"/>
                    <a:pt x="596790" y="710970"/>
                  </a:cubicBezTo>
                  <a:cubicBezTo>
                    <a:pt x="596790" y="710970"/>
                    <a:pt x="596790" y="710970"/>
                    <a:pt x="596790" y="711582"/>
                  </a:cubicBezTo>
                  <a:cubicBezTo>
                    <a:pt x="596790" y="711582"/>
                    <a:pt x="596180" y="711582"/>
                    <a:pt x="594959" y="711582"/>
                  </a:cubicBezTo>
                  <a:cubicBezTo>
                    <a:pt x="594959" y="711582"/>
                    <a:pt x="594959" y="711582"/>
                    <a:pt x="594959" y="712194"/>
                  </a:cubicBezTo>
                  <a:cubicBezTo>
                    <a:pt x="594959" y="712194"/>
                    <a:pt x="594959" y="712194"/>
                    <a:pt x="594349" y="712194"/>
                  </a:cubicBezTo>
                  <a:cubicBezTo>
                    <a:pt x="594349" y="712194"/>
                    <a:pt x="594349" y="711582"/>
                    <a:pt x="594349" y="710357"/>
                  </a:cubicBezTo>
                  <a:cubicBezTo>
                    <a:pt x="593128" y="710357"/>
                    <a:pt x="591908" y="710357"/>
                    <a:pt x="590077" y="710357"/>
                  </a:cubicBezTo>
                  <a:cubicBezTo>
                    <a:pt x="590077" y="710357"/>
                    <a:pt x="590077" y="710357"/>
                    <a:pt x="590077" y="710970"/>
                  </a:cubicBezTo>
                  <a:cubicBezTo>
                    <a:pt x="589467" y="710970"/>
                    <a:pt x="590077" y="710970"/>
                    <a:pt x="588246" y="710970"/>
                  </a:cubicBezTo>
                  <a:cubicBezTo>
                    <a:pt x="588246" y="710970"/>
                    <a:pt x="588246" y="710970"/>
                    <a:pt x="588246" y="711582"/>
                  </a:cubicBezTo>
                  <a:cubicBezTo>
                    <a:pt x="588246" y="711582"/>
                    <a:pt x="588246" y="711582"/>
                    <a:pt x="587636" y="711582"/>
                  </a:cubicBezTo>
                  <a:cubicBezTo>
                    <a:pt x="587636" y="711582"/>
                    <a:pt x="587636" y="711582"/>
                    <a:pt x="587636" y="710970"/>
                  </a:cubicBezTo>
                  <a:cubicBezTo>
                    <a:pt x="587026" y="710357"/>
                    <a:pt x="587026" y="710970"/>
                    <a:pt x="585195" y="711582"/>
                  </a:cubicBezTo>
                  <a:cubicBezTo>
                    <a:pt x="585195" y="711582"/>
                    <a:pt x="585195" y="711582"/>
                    <a:pt x="585195" y="710357"/>
                  </a:cubicBezTo>
                  <a:cubicBezTo>
                    <a:pt x="585195" y="710357"/>
                    <a:pt x="584585" y="710357"/>
                    <a:pt x="582754" y="710357"/>
                  </a:cubicBezTo>
                  <a:cubicBezTo>
                    <a:pt x="582754" y="710357"/>
                    <a:pt x="582754" y="710357"/>
                    <a:pt x="582754" y="710970"/>
                  </a:cubicBezTo>
                  <a:cubicBezTo>
                    <a:pt x="582144" y="710970"/>
                    <a:pt x="582754" y="710970"/>
                    <a:pt x="580923" y="710970"/>
                  </a:cubicBezTo>
                  <a:cubicBezTo>
                    <a:pt x="580923" y="710970"/>
                    <a:pt x="580923" y="710970"/>
                    <a:pt x="580923" y="711582"/>
                  </a:cubicBezTo>
                  <a:cubicBezTo>
                    <a:pt x="580923" y="711582"/>
                    <a:pt x="579703" y="711582"/>
                    <a:pt x="578482" y="711582"/>
                  </a:cubicBezTo>
                  <a:cubicBezTo>
                    <a:pt x="578482" y="711582"/>
                    <a:pt x="578482" y="711582"/>
                    <a:pt x="578482" y="712194"/>
                  </a:cubicBezTo>
                  <a:cubicBezTo>
                    <a:pt x="577872" y="712194"/>
                    <a:pt x="578482" y="712194"/>
                    <a:pt x="576651" y="712194"/>
                  </a:cubicBezTo>
                  <a:cubicBezTo>
                    <a:pt x="576651" y="712194"/>
                    <a:pt x="576651" y="712194"/>
                    <a:pt x="576651" y="712807"/>
                  </a:cubicBezTo>
                  <a:cubicBezTo>
                    <a:pt x="576651" y="712807"/>
                    <a:pt x="577262" y="712807"/>
                    <a:pt x="575431" y="712807"/>
                  </a:cubicBezTo>
                  <a:cubicBezTo>
                    <a:pt x="575431" y="712807"/>
                    <a:pt x="575431" y="712807"/>
                    <a:pt x="575431" y="713419"/>
                  </a:cubicBezTo>
                  <a:cubicBezTo>
                    <a:pt x="575431" y="713419"/>
                    <a:pt x="575431" y="713419"/>
                    <a:pt x="574821" y="713419"/>
                  </a:cubicBezTo>
                  <a:cubicBezTo>
                    <a:pt x="574821" y="713419"/>
                    <a:pt x="574821" y="713419"/>
                    <a:pt x="574821" y="714644"/>
                  </a:cubicBezTo>
                  <a:cubicBezTo>
                    <a:pt x="574210" y="714644"/>
                    <a:pt x="574821" y="714644"/>
                    <a:pt x="572990" y="714644"/>
                  </a:cubicBezTo>
                  <a:cubicBezTo>
                    <a:pt x="572990" y="714644"/>
                    <a:pt x="572990" y="714644"/>
                    <a:pt x="572990" y="715256"/>
                  </a:cubicBezTo>
                  <a:cubicBezTo>
                    <a:pt x="572990" y="715256"/>
                    <a:pt x="573600" y="715256"/>
                    <a:pt x="571769" y="715256"/>
                  </a:cubicBezTo>
                  <a:cubicBezTo>
                    <a:pt x="571769" y="715256"/>
                    <a:pt x="571769" y="715256"/>
                    <a:pt x="571769" y="715869"/>
                  </a:cubicBezTo>
                  <a:cubicBezTo>
                    <a:pt x="571769" y="715869"/>
                    <a:pt x="571769" y="715869"/>
                    <a:pt x="571159" y="715869"/>
                  </a:cubicBezTo>
                  <a:cubicBezTo>
                    <a:pt x="571159" y="715869"/>
                    <a:pt x="571159" y="715869"/>
                    <a:pt x="571159" y="716481"/>
                  </a:cubicBezTo>
                  <a:cubicBezTo>
                    <a:pt x="568718" y="717094"/>
                    <a:pt x="566887" y="718931"/>
                    <a:pt x="563226" y="717094"/>
                  </a:cubicBezTo>
                  <a:cubicBezTo>
                    <a:pt x="563226" y="717094"/>
                    <a:pt x="563226" y="717094"/>
                    <a:pt x="563226" y="718319"/>
                  </a:cubicBezTo>
                  <a:cubicBezTo>
                    <a:pt x="561395" y="718931"/>
                    <a:pt x="557733" y="716481"/>
                    <a:pt x="557123" y="719543"/>
                  </a:cubicBezTo>
                  <a:cubicBezTo>
                    <a:pt x="557123" y="719543"/>
                    <a:pt x="556513" y="719543"/>
                    <a:pt x="555292" y="719543"/>
                  </a:cubicBezTo>
                  <a:cubicBezTo>
                    <a:pt x="555292" y="719543"/>
                    <a:pt x="555292" y="719543"/>
                    <a:pt x="555292" y="720156"/>
                  </a:cubicBezTo>
                  <a:cubicBezTo>
                    <a:pt x="554682" y="720156"/>
                    <a:pt x="554072" y="720156"/>
                    <a:pt x="552241" y="720156"/>
                  </a:cubicBezTo>
                  <a:cubicBezTo>
                    <a:pt x="552241" y="720156"/>
                    <a:pt x="552241" y="720156"/>
                    <a:pt x="552241" y="720768"/>
                  </a:cubicBezTo>
                  <a:cubicBezTo>
                    <a:pt x="552241" y="720768"/>
                    <a:pt x="551631" y="720768"/>
                    <a:pt x="549800" y="720768"/>
                  </a:cubicBezTo>
                  <a:cubicBezTo>
                    <a:pt x="549800" y="720768"/>
                    <a:pt x="549800" y="720768"/>
                    <a:pt x="549800" y="721993"/>
                  </a:cubicBezTo>
                  <a:cubicBezTo>
                    <a:pt x="549800" y="721993"/>
                    <a:pt x="549800" y="721993"/>
                    <a:pt x="549190" y="721993"/>
                  </a:cubicBezTo>
                  <a:cubicBezTo>
                    <a:pt x="549190" y="721993"/>
                    <a:pt x="549190" y="721993"/>
                    <a:pt x="549190" y="722605"/>
                  </a:cubicBezTo>
                  <a:cubicBezTo>
                    <a:pt x="549190" y="722605"/>
                    <a:pt x="548579" y="722605"/>
                    <a:pt x="547359" y="722605"/>
                  </a:cubicBezTo>
                  <a:cubicBezTo>
                    <a:pt x="547359" y="722605"/>
                    <a:pt x="547359" y="721993"/>
                    <a:pt x="547359" y="723830"/>
                  </a:cubicBezTo>
                  <a:cubicBezTo>
                    <a:pt x="546749" y="723830"/>
                    <a:pt x="546138" y="723830"/>
                    <a:pt x="544308" y="723830"/>
                  </a:cubicBezTo>
                  <a:cubicBezTo>
                    <a:pt x="544308" y="723830"/>
                    <a:pt x="544308" y="723830"/>
                    <a:pt x="544308" y="724443"/>
                  </a:cubicBezTo>
                  <a:cubicBezTo>
                    <a:pt x="544308" y="724443"/>
                    <a:pt x="544308" y="724443"/>
                    <a:pt x="543697" y="724443"/>
                  </a:cubicBezTo>
                  <a:cubicBezTo>
                    <a:pt x="543697" y="724443"/>
                    <a:pt x="543697" y="724443"/>
                    <a:pt x="543697" y="725055"/>
                  </a:cubicBezTo>
                  <a:cubicBezTo>
                    <a:pt x="541867" y="725055"/>
                    <a:pt x="540036" y="725055"/>
                    <a:pt x="536984" y="725055"/>
                  </a:cubicBezTo>
                  <a:cubicBezTo>
                    <a:pt x="536984" y="725055"/>
                    <a:pt x="536984" y="725055"/>
                    <a:pt x="536984" y="726280"/>
                  </a:cubicBezTo>
                  <a:cubicBezTo>
                    <a:pt x="536374" y="725668"/>
                    <a:pt x="534543" y="726892"/>
                    <a:pt x="532713" y="725055"/>
                  </a:cubicBezTo>
                  <a:cubicBezTo>
                    <a:pt x="532713" y="725055"/>
                    <a:pt x="532102" y="726280"/>
                    <a:pt x="530272" y="726280"/>
                  </a:cubicBezTo>
                  <a:cubicBezTo>
                    <a:pt x="530272" y="726280"/>
                    <a:pt x="530272" y="726280"/>
                    <a:pt x="530272" y="726892"/>
                  </a:cubicBezTo>
                  <a:cubicBezTo>
                    <a:pt x="530272" y="726892"/>
                    <a:pt x="530272" y="726892"/>
                    <a:pt x="529661" y="726892"/>
                  </a:cubicBezTo>
                  <a:cubicBezTo>
                    <a:pt x="529661" y="726892"/>
                    <a:pt x="529661" y="726892"/>
                    <a:pt x="529661" y="727505"/>
                  </a:cubicBezTo>
                  <a:cubicBezTo>
                    <a:pt x="529661" y="727505"/>
                    <a:pt x="530272" y="727505"/>
                    <a:pt x="528441" y="727505"/>
                  </a:cubicBezTo>
                  <a:cubicBezTo>
                    <a:pt x="528441" y="727505"/>
                    <a:pt x="528441" y="727505"/>
                    <a:pt x="528441" y="728117"/>
                  </a:cubicBezTo>
                  <a:cubicBezTo>
                    <a:pt x="527220" y="728730"/>
                    <a:pt x="522949" y="727505"/>
                    <a:pt x="522949" y="731179"/>
                  </a:cubicBezTo>
                  <a:cubicBezTo>
                    <a:pt x="522949" y="731179"/>
                    <a:pt x="523559" y="731179"/>
                    <a:pt x="521728" y="731179"/>
                  </a:cubicBezTo>
                  <a:cubicBezTo>
                    <a:pt x="521728" y="731792"/>
                    <a:pt x="521118" y="733017"/>
                    <a:pt x="518677" y="733017"/>
                  </a:cubicBezTo>
                  <a:cubicBezTo>
                    <a:pt x="518677" y="733017"/>
                    <a:pt x="518677" y="733017"/>
                    <a:pt x="518677" y="734241"/>
                  </a:cubicBezTo>
                  <a:cubicBezTo>
                    <a:pt x="518677" y="734241"/>
                    <a:pt x="519287" y="734241"/>
                    <a:pt x="517456" y="734241"/>
                  </a:cubicBezTo>
                  <a:cubicBezTo>
                    <a:pt x="517456" y="734241"/>
                    <a:pt x="517456" y="734241"/>
                    <a:pt x="517456" y="734854"/>
                  </a:cubicBezTo>
                  <a:cubicBezTo>
                    <a:pt x="517456" y="734854"/>
                    <a:pt x="517456" y="734854"/>
                    <a:pt x="516236" y="734854"/>
                  </a:cubicBezTo>
                  <a:cubicBezTo>
                    <a:pt x="516236" y="734854"/>
                    <a:pt x="516236" y="734854"/>
                    <a:pt x="516236" y="734241"/>
                  </a:cubicBezTo>
                  <a:cubicBezTo>
                    <a:pt x="516236" y="734241"/>
                    <a:pt x="516236" y="734241"/>
                    <a:pt x="515015" y="734241"/>
                  </a:cubicBezTo>
                  <a:cubicBezTo>
                    <a:pt x="515015" y="734241"/>
                    <a:pt x="515015" y="734241"/>
                    <a:pt x="515015" y="734854"/>
                  </a:cubicBezTo>
                  <a:cubicBezTo>
                    <a:pt x="514405" y="734854"/>
                    <a:pt x="513795" y="734854"/>
                    <a:pt x="511354" y="734854"/>
                  </a:cubicBezTo>
                  <a:cubicBezTo>
                    <a:pt x="511354" y="734854"/>
                    <a:pt x="511354" y="734854"/>
                    <a:pt x="511354" y="735466"/>
                  </a:cubicBezTo>
                  <a:cubicBezTo>
                    <a:pt x="511354" y="735466"/>
                    <a:pt x="511354" y="735466"/>
                    <a:pt x="510743" y="735466"/>
                  </a:cubicBezTo>
                  <a:cubicBezTo>
                    <a:pt x="510743" y="735466"/>
                    <a:pt x="510743" y="735466"/>
                    <a:pt x="510743" y="736079"/>
                  </a:cubicBezTo>
                  <a:cubicBezTo>
                    <a:pt x="510743" y="736079"/>
                    <a:pt x="510743" y="736079"/>
                    <a:pt x="510133" y="736079"/>
                  </a:cubicBezTo>
                  <a:cubicBezTo>
                    <a:pt x="510133" y="736079"/>
                    <a:pt x="510133" y="736079"/>
                    <a:pt x="510133" y="736691"/>
                  </a:cubicBezTo>
                  <a:cubicBezTo>
                    <a:pt x="510133" y="736691"/>
                    <a:pt x="510133" y="736691"/>
                    <a:pt x="509523" y="736691"/>
                  </a:cubicBezTo>
                  <a:cubicBezTo>
                    <a:pt x="509523" y="736691"/>
                    <a:pt x="509523" y="736691"/>
                    <a:pt x="509523" y="737916"/>
                  </a:cubicBezTo>
                  <a:cubicBezTo>
                    <a:pt x="509523" y="737916"/>
                    <a:pt x="509523" y="737916"/>
                    <a:pt x="508913" y="737916"/>
                  </a:cubicBezTo>
                  <a:cubicBezTo>
                    <a:pt x="508913" y="737916"/>
                    <a:pt x="508913" y="737916"/>
                    <a:pt x="508913" y="738528"/>
                  </a:cubicBezTo>
                  <a:cubicBezTo>
                    <a:pt x="508913" y="738528"/>
                    <a:pt x="508913" y="738528"/>
                    <a:pt x="508302" y="738528"/>
                  </a:cubicBezTo>
                  <a:cubicBezTo>
                    <a:pt x="508302" y="738528"/>
                    <a:pt x="508302" y="738528"/>
                    <a:pt x="508302" y="737916"/>
                  </a:cubicBezTo>
                  <a:cubicBezTo>
                    <a:pt x="507692" y="737916"/>
                    <a:pt x="506472" y="737916"/>
                    <a:pt x="504641" y="737916"/>
                  </a:cubicBezTo>
                  <a:cubicBezTo>
                    <a:pt x="504641" y="737916"/>
                    <a:pt x="504641" y="737916"/>
                    <a:pt x="504641" y="738528"/>
                  </a:cubicBezTo>
                  <a:cubicBezTo>
                    <a:pt x="504641" y="738528"/>
                    <a:pt x="504641" y="738528"/>
                    <a:pt x="503420" y="737916"/>
                  </a:cubicBezTo>
                  <a:cubicBezTo>
                    <a:pt x="503420" y="737916"/>
                    <a:pt x="503420" y="737916"/>
                    <a:pt x="503420" y="738528"/>
                  </a:cubicBezTo>
                  <a:cubicBezTo>
                    <a:pt x="503420" y="738528"/>
                    <a:pt x="503420" y="738528"/>
                    <a:pt x="502810" y="738528"/>
                  </a:cubicBezTo>
                  <a:cubicBezTo>
                    <a:pt x="502810" y="738528"/>
                    <a:pt x="502810" y="738528"/>
                    <a:pt x="502810" y="739141"/>
                  </a:cubicBezTo>
                  <a:cubicBezTo>
                    <a:pt x="502810" y="739141"/>
                    <a:pt x="503420" y="739141"/>
                    <a:pt x="501589" y="739141"/>
                  </a:cubicBezTo>
                  <a:cubicBezTo>
                    <a:pt x="501589" y="739141"/>
                    <a:pt x="501589" y="739141"/>
                    <a:pt x="501589" y="739753"/>
                  </a:cubicBezTo>
                  <a:cubicBezTo>
                    <a:pt x="500369" y="739753"/>
                    <a:pt x="499148" y="739753"/>
                    <a:pt x="497318" y="740366"/>
                  </a:cubicBezTo>
                  <a:cubicBezTo>
                    <a:pt x="497318" y="740366"/>
                    <a:pt x="497318" y="740366"/>
                    <a:pt x="497318" y="741590"/>
                  </a:cubicBezTo>
                  <a:cubicBezTo>
                    <a:pt x="497318" y="741590"/>
                    <a:pt x="497318" y="741590"/>
                    <a:pt x="496707" y="741590"/>
                  </a:cubicBezTo>
                  <a:cubicBezTo>
                    <a:pt x="496707" y="741590"/>
                    <a:pt x="496707" y="741590"/>
                    <a:pt x="496707" y="740366"/>
                  </a:cubicBezTo>
                  <a:cubicBezTo>
                    <a:pt x="496707" y="740366"/>
                    <a:pt x="496707" y="740366"/>
                    <a:pt x="495487" y="740366"/>
                  </a:cubicBezTo>
                  <a:cubicBezTo>
                    <a:pt x="495487" y="740366"/>
                    <a:pt x="495487" y="740366"/>
                    <a:pt x="495487" y="741590"/>
                  </a:cubicBezTo>
                  <a:cubicBezTo>
                    <a:pt x="495487" y="741590"/>
                    <a:pt x="494877" y="741590"/>
                    <a:pt x="493656" y="741590"/>
                  </a:cubicBezTo>
                  <a:cubicBezTo>
                    <a:pt x="493656" y="741590"/>
                    <a:pt x="493656" y="741590"/>
                    <a:pt x="493656" y="742203"/>
                  </a:cubicBezTo>
                  <a:cubicBezTo>
                    <a:pt x="491215" y="742203"/>
                    <a:pt x="488774" y="742203"/>
                    <a:pt x="485112" y="742203"/>
                  </a:cubicBezTo>
                  <a:cubicBezTo>
                    <a:pt x="485112" y="742203"/>
                    <a:pt x="485112" y="742203"/>
                    <a:pt x="485112" y="742815"/>
                  </a:cubicBezTo>
                  <a:cubicBezTo>
                    <a:pt x="484502" y="742815"/>
                    <a:pt x="485112" y="742815"/>
                    <a:pt x="483282" y="742815"/>
                  </a:cubicBezTo>
                  <a:cubicBezTo>
                    <a:pt x="483282" y="742815"/>
                    <a:pt x="483282" y="742815"/>
                    <a:pt x="483282" y="743428"/>
                  </a:cubicBezTo>
                  <a:cubicBezTo>
                    <a:pt x="483282" y="743428"/>
                    <a:pt x="483282" y="743428"/>
                    <a:pt x="482671" y="743428"/>
                  </a:cubicBezTo>
                  <a:cubicBezTo>
                    <a:pt x="482671" y="743428"/>
                    <a:pt x="482671" y="743428"/>
                    <a:pt x="482671" y="744040"/>
                  </a:cubicBezTo>
                  <a:cubicBezTo>
                    <a:pt x="482671" y="744040"/>
                    <a:pt x="482671" y="744040"/>
                    <a:pt x="483282" y="744040"/>
                  </a:cubicBezTo>
                  <a:cubicBezTo>
                    <a:pt x="483282" y="744040"/>
                    <a:pt x="483282" y="744040"/>
                    <a:pt x="483282" y="744652"/>
                  </a:cubicBezTo>
                  <a:cubicBezTo>
                    <a:pt x="483282" y="744652"/>
                    <a:pt x="482061" y="744652"/>
                    <a:pt x="480230" y="744652"/>
                  </a:cubicBezTo>
                  <a:cubicBezTo>
                    <a:pt x="480230" y="744652"/>
                    <a:pt x="480230" y="744652"/>
                    <a:pt x="480230" y="744040"/>
                  </a:cubicBezTo>
                  <a:cubicBezTo>
                    <a:pt x="480230" y="744040"/>
                    <a:pt x="480230" y="744040"/>
                    <a:pt x="479620" y="744040"/>
                  </a:cubicBezTo>
                  <a:cubicBezTo>
                    <a:pt x="479620" y="744040"/>
                    <a:pt x="479620" y="744040"/>
                    <a:pt x="479620" y="744652"/>
                  </a:cubicBezTo>
                  <a:cubicBezTo>
                    <a:pt x="479620" y="744652"/>
                    <a:pt x="479620" y="744652"/>
                    <a:pt x="479010" y="744652"/>
                  </a:cubicBezTo>
                  <a:cubicBezTo>
                    <a:pt x="479010" y="744652"/>
                    <a:pt x="479010" y="744652"/>
                    <a:pt x="479010" y="745877"/>
                  </a:cubicBezTo>
                  <a:cubicBezTo>
                    <a:pt x="479010" y="745877"/>
                    <a:pt x="478400" y="745877"/>
                    <a:pt x="477179" y="745877"/>
                  </a:cubicBezTo>
                  <a:cubicBezTo>
                    <a:pt x="477179" y="745265"/>
                    <a:pt x="477179" y="745877"/>
                    <a:pt x="477179" y="744040"/>
                  </a:cubicBezTo>
                  <a:cubicBezTo>
                    <a:pt x="477179" y="744040"/>
                    <a:pt x="477179" y="744040"/>
                    <a:pt x="477789" y="744040"/>
                  </a:cubicBezTo>
                  <a:cubicBezTo>
                    <a:pt x="477789" y="744040"/>
                    <a:pt x="477789" y="742815"/>
                    <a:pt x="477789" y="741590"/>
                  </a:cubicBezTo>
                  <a:cubicBezTo>
                    <a:pt x="477789" y="741590"/>
                    <a:pt x="477789" y="741590"/>
                    <a:pt x="477179" y="741590"/>
                  </a:cubicBezTo>
                  <a:cubicBezTo>
                    <a:pt x="477179" y="741590"/>
                    <a:pt x="477179" y="741590"/>
                    <a:pt x="477179" y="740366"/>
                  </a:cubicBezTo>
                  <a:cubicBezTo>
                    <a:pt x="477179" y="740366"/>
                    <a:pt x="477179" y="740366"/>
                    <a:pt x="477789" y="740366"/>
                  </a:cubicBezTo>
                  <a:cubicBezTo>
                    <a:pt x="477789" y="740366"/>
                    <a:pt x="477789" y="740366"/>
                    <a:pt x="477789" y="739753"/>
                  </a:cubicBezTo>
                  <a:cubicBezTo>
                    <a:pt x="477789" y="739753"/>
                    <a:pt x="477789" y="739753"/>
                    <a:pt x="477179" y="739753"/>
                  </a:cubicBezTo>
                  <a:cubicBezTo>
                    <a:pt x="477179" y="739753"/>
                    <a:pt x="477179" y="739141"/>
                    <a:pt x="477179" y="737916"/>
                  </a:cubicBezTo>
                  <a:cubicBezTo>
                    <a:pt x="477179" y="737916"/>
                    <a:pt x="477179" y="737916"/>
                    <a:pt x="475959" y="737916"/>
                  </a:cubicBezTo>
                  <a:cubicBezTo>
                    <a:pt x="479010" y="736079"/>
                    <a:pt x="475959" y="732404"/>
                    <a:pt x="474738" y="728730"/>
                  </a:cubicBezTo>
                  <a:cubicBezTo>
                    <a:pt x="474738" y="728730"/>
                    <a:pt x="474738" y="728730"/>
                    <a:pt x="473518" y="728730"/>
                  </a:cubicBezTo>
                  <a:cubicBezTo>
                    <a:pt x="473518" y="728730"/>
                    <a:pt x="473518" y="728730"/>
                    <a:pt x="473518" y="728117"/>
                  </a:cubicBezTo>
                  <a:cubicBezTo>
                    <a:pt x="471687" y="728117"/>
                    <a:pt x="469856" y="728117"/>
                    <a:pt x="466805" y="728117"/>
                  </a:cubicBezTo>
                  <a:cubicBezTo>
                    <a:pt x="466805" y="728117"/>
                    <a:pt x="466805" y="728117"/>
                    <a:pt x="466805" y="728730"/>
                  </a:cubicBezTo>
                  <a:cubicBezTo>
                    <a:pt x="465584" y="728730"/>
                    <a:pt x="464364" y="728730"/>
                    <a:pt x="461923" y="728730"/>
                  </a:cubicBezTo>
                  <a:cubicBezTo>
                    <a:pt x="461923" y="728730"/>
                    <a:pt x="461923" y="728730"/>
                    <a:pt x="461923" y="729954"/>
                  </a:cubicBezTo>
                  <a:cubicBezTo>
                    <a:pt x="461312" y="729954"/>
                    <a:pt x="461312" y="729954"/>
                    <a:pt x="459482" y="729954"/>
                  </a:cubicBezTo>
                  <a:cubicBezTo>
                    <a:pt x="459482" y="729954"/>
                    <a:pt x="459482" y="729954"/>
                    <a:pt x="459482" y="728730"/>
                  </a:cubicBezTo>
                  <a:cubicBezTo>
                    <a:pt x="459482" y="729342"/>
                    <a:pt x="457041" y="730567"/>
                    <a:pt x="457651" y="728117"/>
                  </a:cubicBezTo>
                  <a:cubicBezTo>
                    <a:pt x="457041" y="728117"/>
                    <a:pt x="457651" y="728117"/>
                    <a:pt x="455820" y="728117"/>
                  </a:cubicBezTo>
                  <a:cubicBezTo>
                    <a:pt x="455820" y="728117"/>
                    <a:pt x="455820" y="728117"/>
                    <a:pt x="455820" y="727505"/>
                  </a:cubicBezTo>
                  <a:cubicBezTo>
                    <a:pt x="455820" y="727505"/>
                    <a:pt x="455820" y="727505"/>
                    <a:pt x="455210" y="727505"/>
                  </a:cubicBezTo>
                  <a:cubicBezTo>
                    <a:pt x="455210" y="727505"/>
                    <a:pt x="455210" y="727505"/>
                    <a:pt x="455210" y="726892"/>
                  </a:cubicBezTo>
                  <a:cubicBezTo>
                    <a:pt x="455210" y="726892"/>
                    <a:pt x="455210" y="726892"/>
                    <a:pt x="453989" y="726892"/>
                  </a:cubicBezTo>
                  <a:cubicBezTo>
                    <a:pt x="453989" y="726892"/>
                    <a:pt x="453989" y="726892"/>
                    <a:pt x="453989" y="726280"/>
                  </a:cubicBezTo>
                  <a:cubicBezTo>
                    <a:pt x="452769" y="726280"/>
                    <a:pt x="450938" y="726280"/>
                    <a:pt x="448497" y="726280"/>
                  </a:cubicBezTo>
                  <a:cubicBezTo>
                    <a:pt x="448497" y="726280"/>
                    <a:pt x="448497" y="726280"/>
                    <a:pt x="448497" y="726892"/>
                  </a:cubicBezTo>
                  <a:cubicBezTo>
                    <a:pt x="447276" y="726892"/>
                    <a:pt x="446666" y="726280"/>
                    <a:pt x="444225" y="726280"/>
                  </a:cubicBezTo>
                  <a:cubicBezTo>
                    <a:pt x="444225" y="725668"/>
                    <a:pt x="444225" y="726280"/>
                    <a:pt x="444225" y="724443"/>
                  </a:cubicBezTo>
                  <a:cubicBezTo>
                    <a:pt x="444225" y="724443"/>
                    <a:pt x="444225" y="724443"/>
                    <a:pt x="443615" y="724443"/>
                  </a:cubicBezTo>
                  <a:cubicBezTo>
                    <a:pt x="443615" y="724443"/>
                    <a:pt x="443615" y="724443"/>
                    <a:pt x="443615" y="725055"/>
                  </a:cubicBezTo>
                  <a:cubicBezTo>
                    <a:pt x="443615" y="725055"/>
                    <a:pt x="443005" y="725055"/>
                    <a:pt x="441174" y="725055"/>
                  </a:cubicBezTo>
                  <a:cubicBezTo>
                    <a:pt x="441174" y="725055"/>
                    <a:pt x="441174" y="725055"/>
                    <a:pt x="441174" y="724443"/>
                  </a:cubicBezTo>
                  <a:cubicBezTo>
                    <a:pt x="441174" y="724443"/>
                    <a:pt x="441174" y="724443"/>
                    <a:pt x="442394" y="724443"/>
                  </a:cubicBezTo>
                  <a:cubicBezTo>
                    <a:pt x="442394" y="724443"/>
                    <a:pt x="442394" y="724443"/>
                    <a:pt x="442394" y="723830"/>
                  </a:cubicBezTo>
                  <a:cubicBezTo>
                    <a:pt x="442394" y="723830"/>
                    <a:pt x="442394" y="723830"/>
                    <a:pt x="441174" y="723830"/>
                  </a:cubicBezTo>
                  <a:cubicBezTo>
                    <a:pt x="441174" y="723830"/>
                    <a:pt x="441174" y="723830"/>
                    <a:pt x="441174" y="723218"/>
                  </a:cubicBezTo>
                  <a:cubicBezTo>
                    <a:pt x="441174" y="723218"/>
                    <a:pt x="441784" y="723218"/>
                    <a:pt x="439953" y="723218"/>
                  </a:cubicBezTo>
                  <a:cubicBezTo>
                    <a:pt x="439953" y="723218"/>
                    <a:pt x="439953" y="723218"/>
                    <a:pt x="439953" y="723830"/>
                  </a:cubicBezTo>
                  <a:cubicBezTo>
                    <a:pt x="439953" y="723830"/>
                    <a:pt x="439953" y="723830"/>
                    <a:pt x="438733" y="723830"/>
                  </a:cubicBezTo>
                  <a:cubicBezTo>
                    <a:pt x="438733" y="723830"/>
                    <a:pt x="438733" y="723830"/>
                    <a:pt x="438733" y="725055"/>
                  </a:cubicBezTo>
                  <a:cubicBezTo>
                    <a:pt x="438123" y="725055"/>
                    <a:pt x="438733" y="725055"/>
                    <a:pt x="436902" y="725055"/>
                  </a:cubicBezTo>
                  <a:cubicBezTo>
                    <a:pt x="436902" y="725055"/>
                    <a:pt x="436902" y="725055"/>
                    <a:pt x="436902" y="724443"/>
                  </a:cubicBezTo>
                  <a:cubicBezTo>
                    <a:pt x="436902" y="724443"/>
                    <a:pt x="436292" y="724443"/>
                    <a:pt x="435071" y="724443"/>
                  </a:cubicBezTo>
                  <a:cubicBezTo>
                    <a:pt x="435071" y="724443"/>
                    <a:pt x="435071" y="724443"/>
                    <a:pt x="435071" y="725055"/>
                  </a:cubicBezTo>
                  <a:cubicBezTo>
                    <a:pt x="434461" y="725055"/>
                    <a:pt x="435071" y="725055"/>
                    <a:pt x="433241" y="725055"/>
                  </a:cubicBezTo>
                  <a:cubicBezTo>
                    <a:pt x="433241" y="725055"/>
                    <a:pt x="433241" y="725055"/>
                    <a:pt x="433241" y="726280"/>
                  </a:cubicBezTo>
                  <a:cubicBezTo>
                    <a:pt x="433241" y="726280"/>
                    <a:pt x="433241" y="726280"/>
                    <a:pt x="432630" y="726280"/>
                  </a:cubicBezTo>
                  <a:cubicBezTo>
                    <a:pt x="432630" y="726280"/>
                    <a:pt x="432630" y="726280"/>
                    <a:pt x="432630" y="726892"/>
                  </a:cubicBezTo>
                  <a:cubicBezTo>
                    <a:pt x="432020" y="726892"/>
                    <a:pt x="430799" y="726892"/>
                    <a:pt x="428358" y="726892"/>
                  </a:cubicBezTo>
                  <a:cubicBezTo>
                    <a:pt x="428358" y="726892"/>
                    <a:pt x="428358" y="726892"/>
                    <a:pt x="428358" y="727505"/>
                  </a:cubicBezTo>
                  <a:cubicBezTo>
                    <a:pt x="428358" y="727505"/>
                    <a:pt x="428358" y="727505"/>
                    <a:pt x="427138" y="727505"/>
                  </a:cubicBezTo>
                  <a:cubicBezTo>
                    <a:pt x="427138" y="727505"/>
                    <a:pt x="427138" y="727505"/>
                    <a:pt x="427138" y="726892"/>
                  </a:cubicBezTo>
                  <a:cubicBezTo>
                    <a:pt x="425917" y="726892"/>
                    <a:pt x="425307" y="725668"/>
                    <a:pt x="422866" y="726280"/>
                  </a:cubicBezTo>
                  <a:cubicBezTo>
                    <a:pt x="422866" y="726280"/>
                    <a:pt x="422866" y="726280"/>
                    <a:pt x="422866" y="726892"/>
                  </a:cubicBezTo>
                  <a:cubicBezTo>
                    <a:pt x="421646" y="726280"/>
                    <a:pt x="421035" y="727505"/>
                    <a:pt x="419205" y="727505"/>
                  </a:cubicBezTo>
                  <a:cubicBezTo>
                    <a:pt x="419205" y="727505"/>
                    <a:pt x="419205" y="727505"/>
                    <a:pt x="419205" y="726892"/>
                  </a:cubicBezTo>
                  <a:cubicBezTo>
                    <a:pt x="418594" y="726892"/>
                    <a:pt x="419205" y="726892"/>
                    <a:pt x="417374" y="726892"/>
                  </a:cubicBezTo>
                  <a:cubicBezTo>
                    <a:pt x="417374" y="726892"/>
                    <a:pt x="417374" y="726892"/>
                    <a:pt x="417374" y="727505"/>
                  </a:cubicBezTo>
                  <a:cubicBezTo>
                    <a:pt x="416764" y="727505"/>
                    <a:pt x="416153" y="727505"/>
                    <a:pt x="413712" y="727505"/>
                  </a:cubicBezTo>
                  <a:cubicBezTo>
                    <a:pt x="413712" y="727505"/>
                    <a:pt x="413712" y="727505"/>
                    <a:pt x="413712" y="728730"/>
                  </a:cubicBezTo>
                  <a:cubicBezTo>
                    <a:pt x="413712" y="728730"/>
                    <a:pt x="413712" y="728730"/>
                    <a:pt x="413102" y="728730"/>
                  </a:cubicBezTo>
                  <a:cubicBezTo>
                    <a:pt x="413102" y="728730"/>
                    <a:pt x="413102" y="728730"/>
                    <a:pt x="413102" y="728117"/>
                  </a:cubicBezTo>
                  <a:cubicBezTo>
                    <a:pt x="413102" y="728117"/>
                    <a:pt x="413712" y="728117"/>
                    <a:pt x="411881" y="728117"/>
                  </a:cubicBezTo>
                  <a:cubicBezTo>
                    <a:pt x="411881" y="728117"/>
                    <a:pt x="411881" y="728117"/>
                    <a:pt x="411881" y="728730"/>
                  </a:cubicBezTo>
                  <a:cubicBezTo>
                    <a:pt x="411271" y="728730"/>
                    <a:pt x="410051" y="728730"/>
                    <a:pt x="408220" y="728730"/>
                  </a:cubicBezTo>
                  <a:cubicBezTo>
                    <a:pt x="408220" y="728730"/>
                    <a:pt x="408220" y="728730"/>
                    <a:pt x="408220" y="728117"/>
                  </a:cubicBezTo>
                  <a:cubicBezTo>
                    <a:pt x="408220" y="728117"/>
                    <a:pt x="408220" y="728117"/>
                    <a:pt x="407610" y="728117"/>
                  </a:cubicBezTo>
                  <a:cubicBezTo>
                    <a:pt x="407610" y="728117"/>
                    <a:pt x="407610" y="728117"/>
                    <a:pt x="407610" y="727505"/>
                  </a:cubicBezTo>
                  <a:cubicBezTo>
                    <a:pt x="407610" y="727505"/>
                    <a:pt x="407610" y="727505"/>
                    <a:pt x="406999" y="727505"/>
                  </a:cubicBezTo>
                  <a:cubicBezTo>
                    <a:pt x="406999" y="727505"/>
                    <a:pt x="406999" y="727505"/>
                    <a:pt x="406999" y="726892"/>
                  </a:cubicBezTo>
                  <a:cubicBezTo>
                    <a:pt x="406389" y="726892"/>
                    <a:pt x="406999" y="726892"/>
                    <a:pt x="405169" y="726892"/>
                  </a:cubicBezTo>
                  <a:cubicBezTo>
                    <a:pt x="405169" y="726892"/>
                    <a:pt x="405169" y="726892"/>
                    <a:pt x="405169" y="726280"/>
                  </a:cubicBezTo>
                  <a:cubicBezTo>
                    <a:pt x="404558" y="726280"/>
                    <a:pt x="403338" y="726892"/>
                    <a:pt x="400897" y="727505"/>
                  </a:cubicBezTo>
                  <a:cubicBezTo>
                    <a:pt x="400897" y="727505"/>
                    <a:pt x="400897" y="727505"/>
                    <a:pt x="400897" y="728117"/>
                  </a:cubicBezTo>
                  <a:cubicBezTo>
                    <a:pt x="400897" y="728117"/>
                    <a:pt x="400287" y="728117"/>
                    <a:pt x="398456" y="728117"/>
                  </a:cubicBezTo>
                  <a:cubicBezTo>
                    <a:pt x="398456" y="728117"/>
                    <a:pt x="398456" y="728117"/>
                    <a:pt x="398456" y="727505"/>
                  </a:cubicBezTo>
                  <a:cubicBezTo>
                    <a:pt x="396015" y="727505"/>
                    <a:pt x="392963" y="727505"/>
                    <a:pt x="388692" y="727505"/>
                  </a:cubicBezTo>
                  <a:cubicBezTo>
                    <a:pt x="388692" y="727505"/>
                    <a:pt x="388692" y="727505"/>
                    <a:pt x="388692" y="728730"/>
                  </a:cubicBezTo>
                  <a:cubicBezTo>
                    <a:pt x="388692" y="728730"/>
                    <a:pt x="388692" y="728730"/>
                    <a:pt x="388081" y="728730"/>
                  </a:cubicBezTo>
                  <a:cubicBezTo>
                    <a:pt x="388081" y="728730"/>
                    <a:pt x="388081" y="728730"/>
                    <a:pt x="388081" y="729954"/>
                  </a:cubicBezTo>
                  <a:cubicBezTo>
                    <a:pt x="387471" y="729954"/>
                    <a:pt x="388081" y="729954"/>
                    <a:pt x="386251" y="729954"/>
                  </a:cubicBezTo>
                  <a:cubicBezTo>
                    <a:pt x="386251" y="729954"/>
                    <a:pt x="386251" y="729954"/>
                    <a:pt x="386251" y="730567"/>
                  </a:cubicBezTo>
                  <a:cubicBezTo>
                    <a:pt x="386251" y="730567"/>
                    <a:pt x="386251" y="730567"/>
                    <a:pt x="385640" y="730567"/>
                  </a:cubicBezTo>
                  <a:cubicBezTo>
                    <a:pt x="385640" y="730567"/>
                    <a:pt x="385640" y="730567"/>
                    <a:pt x="385640" y="729954"/>
                  </a:cubicBezTo>
                  <a:cubicBezTo>
                    <a:pt x="385030" y="729954"/>
                    <a:pt x="383810" y="729954"/>
                    <a:pt x="381979" y="729954"/>
                  </a:cubicBezTo>
                  <a:cubicBezTo>
                    <a:pt x="381979" y="729954"/>
                    <a:pt x="381979" y="729954"/>
                    <a:pt x="381979" y="730567"/>
                  </a:cubicBezTo>
                  <a:cubicBezTo>
                    <a:pt x="381979" y="730567"/>
                    <a:pt x="380758" y="730567"/>
                    <a:pt x="378927" y="730567"/>
                  </a:cubicBezTo>
                  <a:cubicBezTo>
                    <a:pt x="378927" y="730567"/>
                    <a:pt x="378927" y="730567"/>
                    <a:pt x="378927" y="731179"/>
                  </a:cubicBezTo>
                  <a:cubicBezTo>
                    <a:pt x="378927" y="731179"/>
                    <a:pt x="378927" y="731179"/>
                    <a:pt x="378317" y="731179"/>
                  </a:cubicBezTo>
                  <a:lnTo>
                    <a:pt x="378317" y="731792"/>
                  </a:lnTo>
                  <a:lnTo>
                    <a:pt x="378317" y="732404"/>
                  </a:lnTo>
                  <a:cubicBezTo>
                    <a:pt x="378317" y="732404"/>
                    <a:pt x="378317" y="732404"/>
                    <a:pt x="377707" y="732404"/>
                  </a:cubicBezTo>
                  <a:cubicBezTo>
                    <a:pt x="377707" y="732404"/>
                    <a:pt x="377707" y="732404"/>
                    <a:pt x="377707" y="731792"/>
                  </a:cubicBezTo>
                  <a:lnTo>
                    <a:pt x="374045" y="731792"/>
                  </a:lnTo>
                  <a:cubicBezTo>
                    <a:pt x="374045" y="731792"/>
                    <a:pt x="374045" y="731792"/>
                    <a:pt x="374045" y="732404"/>
                  </a:cubicBezTo>
                  <a:cubicBezTo>
                    <a:pt x="372825" y="732404"/>
                    <a:pt x="371604" y="732404"/>
                    <a:pt x="369163" y="732404"/>
                  </a:cubicBezTo>
                  <a:cubicBezTo>
                    <a:pt x="369163" y="732404"/>
                    <a:pt x="369163" y="731179"/>
                    <a:pt x="369163" y="729954"/>
                  </a:cubicBezTo>
                  <a:cubicBezTo>
                    <a:pt x="367943" y="729342"/>
                    <a:pt x="364892" y="731179"/>
                    <a:pt x="364892" y="728117"/>
                  </a:cubicBezTo>
                  <a:cubicBezTo>
                    <a:pt x="364281" y="728117"/>
                    <a:pt x="364281" y="728117"/>
                    <a:pt x="362451" y="728117"/>
                  </a:cubicBezTo>
                  <a:cubicBezTo>
                    <a:pt x="362451" y="728117"/>
                    <a:pt x="362451" y="728117"/>
                    <a:pt x="362451" y="727505"/>
                  </a:cubicBezTo>
                  <a:cubicBezTo>
                    <a:pt x="362451" y="727505"/>
                    <a:pt x="362451" y="727505"/>
                    <a:pt x="363061" y="727505"/>
                  </a:cubicBezTo>
                  <a:cubicBezTo>
                    <a:pt x="363061" y="727505"/>
                    <a:pt x="363061" y="727505"/>
                    <a:pt x="362451" y="726892"/>
                  </a:cubicBezTo>
                  <a:cubicBezTo>
                    <a:pt x="362451" y="726892"/>
                    <a:pt x="362451" y="726892"/>
                    <a:pt x="363061" y="726892"/>
                  </a:cubicBezTo>
                  <a:cubicBezTo>
                    <a:pt x="363061" y="726892"/>
                    <a:pt x="363061" y="726892"/>
                    <a:pt x="363061" y="725055"/>
                  </a:cubicBezTo>
                  <a:cubicBezTo>
                    <a:pt x="363061" y="725055"/>
                    <a:pt x="363061" y="725055"/>
                    <a:pt x="364281" y="725055"/>
                  </a:cubicBezTo>
                  <a:cubicBezTo>
                    <a:pt x="364281" y="725055"/>
                    <a:pt x="364281" y="725055"/>
                    <a:pt x="363061" y="724443"/>
                  </a:cubicBezTo>
                  <a:cubicBezTo>
                    <a:pt x="363671" y="724443"/>
                    <a:pt x="363061" y="724443"/>
                    <a:pt x="364892" y="724443"/>
                  </a:cubicBezTo>
                  <a:cubicBezTo>
                    <a:pt x="364892" y="724443"/>
                    <a:pt x="364892" y="725055"/>
                    <a:pt x="364892" y="723218"/>
                  </a:cubicBezTo>
                  <a:cubicBezTo>
                    <a:pt x="364281" y="723218"/>
                    <a:pt x="364892" y="723218"/>
                    <a:pt x="363061" y="723218"/>
                  </a:cubicBezTo>
                  <a:cubicBezTo>
                    <a:pt x="363671" y="721993"/>
                    <a:pt x="362451" y="721381"/>
                    <a:pt x="362451" y="718931"/>
                  </a:cubicBezTo>
                  <a:cubicBezTo>
                    <a:pt x="362451" y="718931"/>
                    <a:pt x="362451" y="718931"/>
                    <a:pt x="363061" y="718931"/>
                  </a:cubicBezTo>
                  <a:cubicBezTo>
                    <a:pt x="363061" y="718931"/>
                    <a:pt x="363061" y="718931"/>
                    <a:pt x="363061" y="718319"/>
                  </a:cubicBezTo>
                  <a:cubicBezTo>
                    <a:pt x="363061" y="718319"/>
                    <a:pt x="363061" y="718319"/>
                    <a:pt x="362451" y="718319"/>
                  </a:cubicBezTo>
                  <a:cubicBezTo>
                    <a:pt x="362451" y="718319"/>
                    <a:pt x="362451" y="718319"/>
                    <a:pt x="362451" y="717094"/>
                  </a:cubicBezTo>
                  <a:cubicBezTo>
                    <a:pt x="362451" y="717094"/>
                    <a:pt x="362451" y="717094"/>
                    <a:pt x="363061" y="717094"/>
                  </a:cubicBezTo>
                  <a:cubicBezTo>
                    <a:pt x="363061" y="717094"/>
                    <a:pt x="363061" y="716481"/>
                    <a:pt x="363061" y="715256"/>
                  </a:cubicBezTo>
                  <a:cubicBezTo>
                    <a:pt x="363061" y="715256"/>
                    <a:pt x="363061" y="715256"/>
                    <a:pt x="362451" y="715256"/>
                  </a:cubicBezTo>
                  <a:cubicBezTo>
                    <a:pt x="362451" y="715256"/>
                    <a:pt x="362451" y="715256"/>
                    <a:pt x="362451" y="714644"/>
                  </a:cubicBezTo>
                  <a:cubicBezTo>
                    <a:pt x="362451" y="714644"/>
                    <a:pt x="362451" y="714644"/>
                    <a:pt x="363061" y="714644"/>
                  </a:cubicBezTo>
                  <a:cubicBezTo>
                    <a:pt x="363061" y="714644"/>
                    <a:pt x="363061" y="714644"/>
                    <a:pt x="363061" y="713419"/>
                  </a:cubicBezTo>
                  <a:cubicBezTo>
                    <a:pt x="364281" y="714032"/>
                    <a:pt x="365502" y="712194"/>
                    <a:pt x="364281" y="710357"/>
                  </a:cubicBezTo>
                  <a:cubicBezTo>
                    <a:pt x="363671" y="710357"/>
                    <a:pt x="361840" y="710357"/>
                    <a:pt x="362451" y="707908"/>
                  </a:cubicBezTo>
                  <a:cubicBezTo>
                    <a:pt x="362451" y="707908"/>
                    <a:pt x="362451" y="707908"/>
                    <a:pt x="363061" y="707908"/>
                  </a:cubicBezTo>
                  <a:cubicBezTo>
                    <a:pt x="363061" y="707908"/>
                    <a:pt x="363061" y="707908"/>
                    <a:pt x="363061" y="707295"/>
                  </a:cubicBezTo>
                  <a:cubicBezTo>
                    <a:pt x="363061" y="707295"/>
                    <a:pt x="363061" y="707295"/>
                    <a:pt x="364281" y="707295"/>
                  </a:cubicBezTo>
                  <a:cubicBezTo>
                    <a:pt x="364281" y="706683"/>
                    <a:pt x="364281" y="706070"/>
                    <a:pt x="364281" y="704233"/>
                  </a:cubicBezTo>
                  <a:cubicBezTo>
                    <a:pt x="364281" y="704233"/>
                    <a:pt x="364281" y="704233"/>
                    <a:pt x="363061" y="704233"/>
                  </a:cubicBezTo>
                  <a:cubicBezTo>
                    <a:pt x="363061" y="704233"/>
                    <a:pt x="363061" y="704233"/>
                    <a:pt x="363061" y="703621"/>
                  </a:cubicBezTo>
                  <a:cubicBezTo>
                    <a:pt x="363061" y="703621"/>
                    <a:pt x="363061" y="703621"/>
                    <a:pt x="362451" y="703621"/>
                  </a:cubicBezTo>
                  <a:cubicBezTo>
                    <a:pt x="362451" y="703621"/>
                    <a:pt x="362451" y="703621"/>
                    <a:pt x="362451" y="703008"/>
                  </a:cubicBezTo>
                  <a:cubicBezTo>
                    <a:pt x="362451" y="703008"/>
                    <a:pt x="362451" y="703008"/>
                    <a:pt x="363061" y="703008"/>
                  </a:cubicBezTo>
                  <a:cubicBezTo>
                    <a:pt x="363061" y="703008"/>
                    <a:pt x="363061" y="703008"/>
                    <a:pt x="363061" y="701783"/>
                  </a:cubicBezTo>
                  <a:cubicBezTo>
                    <a:pt x="363061" y="701783"/>
                    <a:pt x="363061" y="701783"/>
                    <a:pt x="362451" y="701783"/>
                  </a:cubicBezTo>
                  <a:cubicBezTo>
                    <a:pt x="362451" y="701171"/>
                    <a:pt x="362451" y="699946"/>
                    <a:pt x="362451" y="697496"/>
                  </a:cubicBezTo>
                  <a:cubicBezTo>
                    <a:pt x="362451" y="697496"/>
                    <a:pt x="362451" y="697496"/>
                    <a:pt x="363061" y="697496"/>
                  </a:cubicBezTo>
                  <a:cubicBezTo>
                    <a:pt x="363061" y="697496"/>
                    <a:pt x="363061" y="697496"/>
                    <a:pt x="363061" y="696884"/>
                  </a:cubicBezTo>
                  <a:cubicBezTo>
                    <a:pt x="363061" y="696884"/>
                    <a:pt x="363061" y="696884"/>
                    <a:pt x="362451" y="696884"/>
                  </a:cubicBezTo>
                  <a:cubicBezTo>
                    <a:pt x="362451" y="696884"/>
                    <a:pt x="362451" y="696884"/>
                    <a:pt x="362451" y="696272"/>
                  </a:cubicBezTo>
                  <a:cubicBezTo>
                    <a:pt x="362451" y="696272"/>
                    <a:pt x="362451" y="696272"/>
                    <a:pt x="363061" y="696272"/>
                  </a:cubicBezTo>
                  <a:cubicBezTo>
                    <a:pt x="363061" y="696272"/>
                    <a:pt x="363061" y="696272"/>
                    <a:pt x="363061" y="695659"/>
                  </a:cubicBezTo>
                  <a:cubicBezTo>
                    <a:pt x="363061" y="695659"/>
                    <a:pt x="363671" y="695659"/>
                    <a:pt x="361840" y="695659"/>
                  </a:cubicBezTo>
                  <a:cubicBezTo>
                    <a:pt x="361840" y="695659"/>
                    <a:pt x="361840" y="695659"/>
                    <a:pt x="361840" y="695047"/>
                  </a:cubicBezTo>
                  <a:cubicBezTo>
                    <a:pt x="361840" y="695047"/>
                    <a:pt x="361840" y="695047"/>
                    <a:pt x="363061" y="695047"/>
                  </a:cubicBezTo>
                  <a:cubicBezTo>
                    <a:pt x="363061" y="694434"/>
                    <a:pt x="363061" y="693822"/>
                    <a:pt x="363061" y="691985"/>
                  </a:cubicBezTo>
                  <a:cubicBezTo>
                    <a:pt x="363061" y="691985"/>
                    <a:pt x="363061" y="691985"/>
                    <a:pt x="364281" y="691985"/>
                  </a:cubicBezTo>
                  <a:cubicBezTo>
                    <a:pt x="364281" y="691985"/>
                    <a:pt x="364281" y="691985"/>
                    <a:pt x="364281" y="692597"/>
                  </a:cubicBezTo>
                  <a:cubicBezTo>
                    <a:pt x="364281" y="692597"/>
                    <a:pt x="364281" y="692597"/>
                    <a:pt x="364892" y="692597"/>
                  </a:cubicBezTo>
                  <a:cubicBezTo>
                    <a:pt x="364892" y="692597"/>
                    <a:pt x="364892" y="692597"/>
                    <a:pt x="364892" y="693822"/>
                  </a:cubicBezTo>
                  <a:cubicBezTo>
                    <a:pt x="364892" y="693822"/>
                    <a:pt x="364892" y="693822"/>
                    <a:pt x="364281" y="693822"/>
                  </a:cubicBezTo>
                  <a:cubicBezTo>
                    <a:pt x="364281" y="694434"/>
                    <a:pt x="364892" y="695047"/>
                    <a:pt x="364892" y="696884"/>
                  </a:cubicBezTo>
                  <a:cubicBezTo>
                    <a:pt x="364892" y="696884"/>
                    <a:pt x="364892" y="696884"/>
                    <a:pt x="365502" y="696884"/>
                  </a:cubicBezTo>
                  <a:cubicBezTo>
                    <a:pt x="365502" y="696884"/>
                    <a:pt x="365502" y="696884"/>
                    <a:pt x="365502" y="698721"/>
                  </a:cubicBezTo>
                  <a:cubicBezTo>
                    <a:pt x="365502" y="698721"/>
                    <a:pt x="365502" y="698721"/>
                    <a:pt x="366112" y="698721"/>
                  </a:cubicBezTo>
                  <a:cubicBezTo>
                    <a:pt x="366112" y="698721"/>
                    <a:pt x="366112" y="699946"/>
                    <a:pt x="366112" y="701783"/>
                  </a:cubicBezTo>
                  <a:cubicBezTo>
                    <a:pt x="366722" y="701783"/>
                    <a:pt x="367333" y="703008"/>
                    <a:pt x="369163" y="701171"/>
                  </a:cubicBezTo>
                  <a:cubicBezTo>
                    <a:pt x="369163" y="701783"/>
                    <a:pt x="369163" y="701171"/>
                    <a:pt x="369163" y="703008"/>
                  </a:cubicBezTo>
                  <a:cubicBezTo>
                    <a:pt x="369163" y="703008"/>
                    <a:pt x="369163" y="703008"/>
                    <a:pt x="369774" y="703008"/>
                  </a:cubicBezTo>
                  <a:cubicBezTo>
                    <a:pt x="369774" y="703008"/>
                    <a:pt x="369774" y="703008"/>
                    <a:pt x="369774" y="703621"/>
                  </a:cubicBezTo>
                  <a:cubicBezTo>
                    <a:pt x="369774" y="703621"/>
                    <a:pt x="369774" y="703621"/>
                    <a:pt x="370994" y="703621"/>
                  </a:cubicBezTo>
                  <a:cubicBezTo>
                    <a:pt x="370994" y="703621"/>
                    <a:pt x="370994" y="703621"/>
                    <a:pt x="370994" y="703008"/>
                  </a:cubicBezTo>
                  <a:cubicBezTo>
                    <a:pt x="371604" y="703008"/>
                    <a:pt x="372215" y="703008"/>
                    <a:pt x="374045" y="703008"/>
                  </a:cubicBezTo>
                  <a:cubicBezTo>
                    <a:pt x="374045" y="703008"/>
                    <a:pt x="374045" y="703008"/>
                    <a:pt x="374045" y="701783"/>
                  </a:cubicBezTo>
                  <a:cubicBezTo>
                    <a:pt x="374656" y="702396"/>
                    <a:pt x="374656" y="701783"/>
                    <a:pt x="376486" y="701171"/>
                  </a:cubicBezTo>
                  <a:cubicBezTo>
                    <a:pt x="376486" y="701171"/>
                    <a:pt x="376486" y="699946"/>
                    <a:pt x="376486" y="698721"/>
                  </a:cubicBezTo>
                  <a:cubicBezTo>
                    <a:pt x="376486" y="698721"/>
                    <a:pt x="376486" y="698721"/>
                    <a:pt x="375876" y="698721"/>
                  </a:cubicBezTo>
                  <a:cubicBezTo>
                    <a:pt x="375266" y="698109"/>
                    <a:pt x="376486" y="698721"/>
                    <a:pt x="376486" y="696884"/>
                  </a:cubicBezTo>
                  <a:cubicBezTo>
                    <a:pt x="376486" y="696884"/>
                    <a:pt x="376486" y="696884"/>
                    <a:pt x="375876" y="696884"/>
                  </a:cubicBezTo>
                  <a:cubicBezTo>
                    <a:pt x="375876" y="696884"/>
                    <a:pt x="375876" y="696272"/>
                    <a:pt x="375876" y="695047"/>
                  </a:cubicBezTo>
                  <a:cubicBezTo>
                    <a:pt x="375876" y="695047"/>
                    <a:pt x="375876" y="695047"/>
                    <a:pt x="374656" y="695047"/>
                  </a:cubicBezTo>
                  <a:cubicBezTo>
                    <a:pt x="374656" y="694434"/>
                    <a:pt x="374656" y="695047"/>
                    <a:pt x="374656" y="693210"/>
                  </a:cubicBezTo>
                  <a:cubicBezTo>
                    <a:pt x="374656" y="693210"/>
                    <a:pt x="374656" y="693210"/>
                    <a:pt x="374045" y="693210"/>
                  </a:cubicBezTo>
                  <a:cubicBezTo>
                    <a:pt x="374045" y="693210"/>
                    <a:pt x="374045" y="693210"/>
                    <a:pt x="374045" y="692597"/>
                  </a:cubicBezTo>
                  <a:cubicBezTo>
                    <a:pt x="374045" y="692597"/>
                    <a:pt x="374045" y="692597"/>
                    <a:pt x="373435" y="692597"/>
                  </a:cubicBezTo>
                  <a:cubicBezTo>
                    <a:pt x="373435" y="692597"/>
                    <a:pt x="373435" y="692597"/>
                    <a:pt x="373435" y="691372"/>
                  </a:cubicBezTo>
                  <a:cubicBezTo>
                    <a:pt x="373435" y="691372"/>
                    <a:pt x="373435" y="691372"/>
                    <a:pt x="372825" y="691372"/>
                  </a:cubicBezTo>
                  <a:cubicBezTo>
                    <a:pt x="372825" y="691372"/>
                    <a:pt x="372825" y="691372"/>
                    <a:pt x="372825" y="690760"/>
                  </a:cubicBezTo>
                  <a:cubicBezTo>
                    <a:pt x="372825" y="690760"/>
                    <a:pt x="372825" y="690760"/>
                    <a:pt x="373435" y="690760"/>
                  </a:cubicBezTo>
                  <a:cubicBezTo>
                    <a:pt x="373435" y="690147"/>
                    <a:pt x="373435" y="690760"/>
                    <a:pt x="373435" y="688923"/>
                  </a:cubicBezTo>
                  <a:cubicBezTo>
                    <a:pt x="373435" y="688923"/>
                    <a:pt x="373435" y="688923"/>
                    <a:pt x="372825" y="688923"/>
                  </a:cubicBezTo>
                  <a:cubicBezTo>
                    <a:pt x="372825" y="688923"/>
                    <a:pt x="372825" y="689535"/>
                    <a:pt x="372825" y="687698"/>
                  </a:cubicBezTo>
                  <a:cubicBezTo>
                    <a:pt x="372825" y="687698"/>
                    <a:pt x="372825" y="687698"/>
                    <a:pt x="372215" y="687698"/>
                  </a:cubicBezTo>
                  <a:cubicBezTo>
                    <a:pt x="372215" y="687698"/>
                    <a:pt x="372215" y="687085"/>
                    <a:pt x="372215" y="685248"/>
                  </a:cubicBezTo>
                  <a:cubicBezTo>
                    <a:pt x="372215" y="685248"/>
                    <a:pt x="372215" y="685248"/>
                    <a:pt x="372825" y="685248"/>
                  </a:cubicBezTo>
                  <a:cubicBezTo>
                    <a:pt x="372825" y="685248"/>
                    <a:pt x="372825" y="684636"/>
                    <a:pt x="372825" y="683411"/>
                  </a:cubicBezTo>
                  <a:cubicBezTo>
                    <a:pt x="372825" y="683411"/>
                    <a:pt x="372825" y="683411"/>
                    <a:pt x="373435" y="683411"/>
                  </a:cubicBezTo>
                  <a:cubicBezTo>
                    <a:pt x="373435" y="683411"/>
                    <a:pt x="373435" y="683411"/>
                    <a:pt x="373435" y="682186"/>
                  </a:cubicBezTo>
                  <a:cubicBezTo>
                    <a:pt x="373435" y="682186"/>
                    <a:pt x="373435" y="682186"/>
                    <a:pt x="374045" y="682186"/>
                  </a:cubicBezTo>
                  <a:cubicBezTo>
                    <a:pt x="374045" y="682186"/>
                    <a:pt x="374045" y="682186"/>
                    <a:pt x="374045" y="681574"/>
                  </a:cubicBezTo>
                  <a:cubicBezTo>
                    <a:pt x="374045" y="681574"/>
                    <a:pt x="374045" y="681574"/>
                    <a:pt x="373435" y="681574"/>
                  </a:cubicBezTo>
                  <a:cubicBezTo>
                    <a:pt x="373435" y="681574"/>
                    <a:pt x="373435" y="681574"/>
                    <a:pt x="373435" y="680961"/>
                  </a:cubicBezTo>
                  <a:cubicBezTo>
                    <a:pt x="374045" y="680961"/>
                    <a:pt x="374045" y="681574"/>
                    <a:pt x="375876" y="681574"/>
                  </a:cubicBezTo>
                  <a:cubicBezTo>
                    <a:pt x="375876" y="681574"/>
                    <a:pt x="375876" y="681574"/>
                    <a:pt x="375876" y="682186"/>
                  </a:cubicBezTo>
                  <a:cubicBezTo>
                    <a:pt x="375876" y="682186"/>
                    <a:pt x="375266" y="682186"/>
                    <a:pt x="377097" y="682186"/>
                  </a:cubicBezTo>
                  <a:cubicBezTo>
                    <a:pt x="377097" y="682186"/>
                    <a:pt x="377097" y="682186"/>
                    <a:pt x="377097" y="683411"/>
                  </a:cubicBezTo>
                  <a:cubicBezTo>
                    <a:pt x="377097" y="683411"/>
                    <a:pt x="377097" y="683411"/>
                    <a:pt x="377707" y="683411"/>
                  </a:cubicBezTo>
                  <a:cubicBezTo>
                    <a:pt x="377707" y="683411"/>
                    <a:pt x="377707" y="683411"/>
                    <a:pt x="377707" y="684023"/>
                  </a:cubicBezTo>
                  <a:cubicBezTo>
                    <a:pt x="377707" y="684023"/>
                    <a:pt x="377707" y="684023"/>
                    <a:pt x="377097" y="684023"/>
                  </a:cubicBezTo>
                  <a:cubicBezTo>
                    <a:pt x="377097" y="684023"/>
                    <a:pt x="377097" y="684636"/>
                    <a:pt x="377097" y="685861"/>
                  </a:cubicBezTo>
                  <a:cubicBezTo>
                    <a:pt x="377097" y="685861"/>
                    <a:pt x="377097" y="685861"/>
                    <a:pt x="377707" y="685861"/>
                  </a:cubicBezTo>
                  <a:cubicBezTo>
                    <a:pt x="377707" y="686473"/>
                    <a:pt x="377707" y="685861"/>
                    <a:pt x="377707" y="687698"/>
                  </a:cubicBezTo>
                  <a:cubicBezTo>
                    <a:pt x="377707" y="687698"/>
                    <a:pt x="377707" y="687698"/>
                    <a:pt x="378317" y="687698"/>
                  </a:cubicBezTo>
                  <a:cubicBezTo>
                    <a:pt x="378317" y="687698"/>
                    <a:pt x="378317" y="688310"/>
                    <a:pt x="378317" y="689535"/>
                  </a:cubicBezTo>
                  <a:cubicBezTo>
                    <a:pt x="378317" y="689535"/>
                    <a:pt x="378317" y="689535"/>
                    <a:pt x="378927" y="689535"/>
                  </a:cubicBezTo>
                  <a:cubicBezTo>
                    <a:pt x="378927" y="691372"/>
                    <a:pt x="380148" y="692597"/>
                    <a:pt x="380148" y="695659"/>
                  </a:cubicBezTo>
                  <a:cubicBezTo>
                    <a:pt x="380148" y="695659"/>
                    <a:pt x="380148" y="695659"/>
                    <a:pt x="380758" y="695659"/>
                  </a:cubicBezTo>
                  <a:cubicBezTo>
                    <a:pt x="380758" y="695659"/>
                    <a:pt x="380758" y="695659"/>
                    <a:pt x="380758" y="696272"/>
                  </a:cubicBezTo>
                  <a:cubicBezTo>
                    <a:pt x="380758" y="696272"/>
                    <a:pt x="380148" y="696272"/>
                    <a:pt x="381979" y="696272"/>
                  </a:cubicBezTo>
                  <a:cubicBezTo>
                    <a:pt x="381979" y="696272"/>
                    <a:pt x="381979" y="696272"/>
                    <a:pt x="381979" y="696884"/>
                  </a:cubicBezTo>
                  <a:cubicBezTo>
                    <a:pt x="382589" y="696884"/>
                    <a:pt x="383199" y="696884"/>
                    <a:pt x="385030" y="696884"/>
                  </a:cubicBezTo>
                  <a:cubicBezTo>
                    <a:pt x="385030" y="696884"/>
                    <a:pt x="385030" y="696884"/>
                    <a:pt x="385030" y="696272"/>
                  </a:cubicBezTo>
                  <a:cubicBezTo>
                    <a:pt x="385030" y="696272"/>
                    <a:pt x="385030" y="696272"/>
                    <a:pt x="385640" y="696272"/>
                  </a:cubicBezTo>
                  <a:cubicBezTo>
                    <a:pt x="385640" y="696272"/>
                    <a:pt x="385640" y="696272"/>
                    <a:pt x="385640" y="696884"/>
                  </a:cubicBezTo>
                  <a:cubicBezTo>
                    <a:pt x="387471" y="696884"/>
                    <a:pt x="389912" y="696884"/>
                    <a:pt x="392963" y="696884"/>
                  </a:cubicBezTo>
                  <a:cubicBezTo>
                    <a:pt x="392963" y="696884"/>
                    <a:pt x="392963" y="696884"/>
                    <a:pt x="392963" y="696272"/>
                  </a:cubicBezTo>
                  <a:cubicBezTo>
                    <a:pt x="393574" y="696272"/>
                    <a:pt x="394794" y="696272"/>
                    <a:pt x="396625" y="696884"/>
                  </a:cubicBezTo>
                  <a:cubicBezTo>
                    <a:pt x="396625" y="696884"/>
                    <a:pt x="396625" y="696884"/>
                    <a:pt x="396625" y="696272"/>
                  </a:cubicBezTo>
                  <a:cubicBezTo>
                    <a:pt x="396625" y="696272"/>
                    <a:pt x="397235" y="696272"/>
                    <a:pt x="398456" y="696272"/>
                  </a:cubicBezTo>
                  <a:cubicBezTo>
                    <a:pt x="398456" y="696272"/>
                    <a:pt x="398456" y="696272"/>
                    <a:pt x="398456" y="695659"/>
                  </a:cubicBezTo>
                  <a:cubicBezTo>
                    <a:pt x="398456" y="695659"/>
                    <a:pt x="398456" y="695659"/>
                    <a:pt x="399676" y="695659"/>
                  </a:cubicBezTo>
                  <a:cubicBezTo>
                    <a:pt x="399676" y="695659"/>
                    <a:pt x="399676" y="695659"/>
                    <a:pt x="399676" y="696272"/>
                  </a:cubicBezTo>
                  <a:cubicBezTo>
                    <a:pt x="399066" y="696272"/>
                    <a:pt x="400897" y="696884"/>
                    <a:pt x="400897" y="695047"/>
                  </a:cubicBezTo>
                  <a:cubicBezTo>
                    <a:pt x="401507" y="695047"/>
                    <a:pt x="402117" y="695047"/>
                    <a:pt x="403948" y="695047"/>
                  </a:cubicBezTo>
                  <a:cubicBezTo>
                    <a:pt x="403948" y="695047"/>
                    <a:pt x="403948" y="695047"/>
                    <a:pt x="403948" y="693822"/>
                  </a:cubicBezTo>
                  <a:cubicBezTo>
                    <a:pt x="403948" y="693822"/>
                    <a:pt x="403948" y="693822"/>
                    <a:pt x="404558" y="693822"/>
                  </a:cubicBezTo>
                  <a:cubicBezTo>
                    <a:pt x="404558" y="693822"/>
                    <a:pt x="404558" y="693822"/>
                    <a:pt x="404558" y="693210"/>
                  </a:cubicBezTo>
                  <a:cubicBezTo>
                    <a:pt x="404558" y="693210"/>
                    <a:pt x="404558" y="693210"/>
                    <a:pt x="403948" y="693210"/>
                  </a:cubicBezTo>
                  <a:cubicBezTo>
                    <a:pt x="403948" y="693210"/>
                    <a:pt x="403948" y="693210"/>
                    <a:pt x="403948" y="692597"/>
                  </a:cubicBezTo>
                  <a:cubicBezTo>
                    <a:pt x="403948" y="692597"/>
                    <a:pt x="403948" y="692597"/>
                    <a:pt x="404558" y="692597"/>
                  </a:cubicBezTo>
                  <a:cubicBezTo>
                    <a:pt x="404558" y="692597"/>
                    <a:pt x="404558" y="692597"/>
                    <a:pt x="404558" y="691372"/>
                  </a:cubicBezTo>
                  <a:cubicBezTo>
                    <a:pt x="404558" y="691372"/>
                    <a:pt x="404558" y="691372"/>
                    <a:pt x="403948" y="691372"/>
                  </a:cubicBezTo>
                  <a:cubicBezTo>
                    <a:pt x="403948" y="691372"/>
                    <a:pt x="403948" y="691372"/>
                    <a:pt x="403948" y="690760"/>
                  </a:cubicBezTo>
                  <a:cubicBezTo>
                    <a:pt x="403948" y="690760"/>
                    <a:pt x="405169" y="690760"/>
                    <a:pt x="406999" y="690760"/>
                  </a:cubicBezTo>
                  <a:cubicBezTo>
                    <a:pt x="406389" y="690147"/>
                    <a:pt x="407610" y="688310"/>
                    <a:pt x="405169" y="688310"/>
                  </a:cubicBezTo>
                  <a:cubicBezTo>
                    <a:pt x="405169" y="687698"/>
                    <a:pt x="404558" y="685861"/>
                    <a:pt x="407610" y="685861"/>
                  </a:cubicBezTo>
                  <a:cubicBezTo>
                    <a:pt x="407610" y="685861"/>
                    <a:pt x="407610" y="686473"/>
                    <a:pt x="407610" y="684636"/>
                  </a:cubicBezTo>
                  <a:cubicBezTo>
                    <a:pt x="408830" y="684636"/>
                    <a:pt x="411271" y="684636"/>
                    <a:pt x="413712" y="684636"/>
                  </a:cubicBezTo>
                  <a:cubicBezTo>
                    <a:pt x="413712" y="684636"/>
                    <a:pt x="413712" y="684636"/>
                    <a:pt x="413712" y="685248"/>
                  </a:cubicBezTo>
                  <a:cubicBezTo>
                    <a:pt x="413712" y="685248"/>
                    <a:pt x="413712" y="685248"/>
                    <a:pt x="414933" y="685248"/>
                  </a:cubicBezTo>
                  <a:cubicBezTo>
                    <a:pt x="414933" y="685248"/>
                    <a:pt x="414933" y="685248"/>
                    <a:pt x="414933" y="685861"/>
                  </a:cubicBezTo>
                  <a:cubicBezTo>
                    <a:pt x="414933" y="685861"/>
                    <a:pt x="414933" y="685861"/>
                    <a:pt x="415543" y="685861"/>
                  </a:cubicBezTo>
                  <a:cubicBezTo>
                    <a:pt x="415543" y="685861"/>
                    <a:pt x="415543" y="685861"/>
                    <a:pt x="415543" y="687085"/>
                  </a:cubicBezTo>
                  <a:cubicBezTo>
                    <a:pt x="415543" y="687085"/>
                    <a:pt x="415543" y="687085"/>
                    <a:pt x="416153" y="687085"/>
                  </a:cubicBezTo>
                  <a:cubicBezTo>
                    <a:pt x="416153" y="687085"/>
                    <a:pt x="416153" y="686473"/>
                    <a:pt x="416153" y="688310"/>
                  </a:cubicBezTo>
                  <a:cubicBezTo>
                    <a:pt x="416153" y="688310"/>
                    <a:pt x="416153" y="688310"/>
                    <a:pt x="416764" y="688310"/>
                  </a:cubicBezTo>
                  <a:cubicBezTo>
                    <a:pt x="416764" y="688310"/>
                    <a:pt x="416764" y="688310"/>
                    <a:pt x="416764" y="689535"/>
                  </a:cubicBezTo>
                  <a:cubicBezTo>
                    <a:pt x="416764" y="689535"/>
                    <a:pt x="416764" y="689535"/>
                    <a:pt x="417374" y="689535"/>
                  </a:cubicBezTo>
                  <a:cubicBezTo>
                    <a:pt x="417374" y="689535"/>
                    <a:pt x="417374" y="689535"/>
                    <a:pt x="417374" y="690760"/>
                  </a:cubicBezTo>
                  <a:cubicBezTo>
                    <a:pt x="417374" y="690760"/>
                    <a:pt x="417374" y="690760"/>
                    <a:pt x="416764" y="690760"/>
                  </a:cubicBezTo>
                  <a:cubicBezTo>
                    <a:pt x="416764" y="690760"/>
                    <a:pt x="416764" y="690147"/>
                    <a:pt x="416764" y="691985"/>
                  </a:cubicBezTo>
                  <a:cubicBezTo>
                    <a:pt x="416764" y="691985"/>
                    <a:pt x="416764" y="691985"/>
                    <a:pt x="416153" y="691985"/>
                  </a:cubicBezTo>
                  <a:cubicBezTo>
                    <a:pt x="416153" y="691985"/>
                    <a:pt x="416153" y="691985"/>
                    <a:pt x="416153" y="693210"/>
                  </a:cubicBezTo>
                  <a:cubicBezTo>
                    <a:pt x="416153" y="693210"/>
                    <a:pt x="416153" y="693210"/>
                    <a:pt x="415543" y="693210"/>
                  </a:cubicBezTo>
                  <a:cubicBezTo>
                    <a:pt x="415543" y="693210"/>
                    <a:pt x="415543" y="693210"/>
                    <a:pt x="415543" y="693822"/>
                  </a:cubicBezTo>
                  <a:cubicBezTo>
                    <a:pt x="415543" y="693822"/>
                    <a:pt x="415543" y="693822"/>
                    <a:pt x="414933" y="693822"/>
                  </a:cubicBezTo>
                  <a:cubicBezTo>
                    <a:pt x="414933" y="693822"/>
                    <a:pt x="414933" y="693822"/>
                    <a:pt x="414933" y="695047"/>
                  </a:cubicBezTo>
                  <a:cubicBezTo>
                    <a:pt x="413712" y="696884"/>
                    <a:pt x="408220" y="692597"/>
                    <a:pt x="406999" y="696272"/>
                  </a:cubicBezTo>
                  <a:cubicBezTo>
                    <a:pt x="406999" y="696272"/>
                    <a:pt x="406999" y="696272"/>
                    <a:pt x="405779" y="696272"/>
                  </a:cubicBezTo>
                  <a:cubicBezTo>
                    <a:pt x="405779" y="696272"/>
                    <a:pt x="405779" y="696272"/>
                    <a:pt x="405779" y="696884"/>
                  </a:cubicBezTo>
                  <a:cubicBezTo>
                    <a:pt x="406389" y="696884"/>
                    <a:pt x="406999" y="696884"/>
                    <a:pt x="408830" y="696884"/>
                  </a:cubicBezTo>
                  <a:cubicBezTo>
                    <a:pt x="408830" y="696884"/>
                    <a:pt x="408830" y="696884"/>
                    <a:pt x="408830" y="697496"/>
                  </a:cubicBezTo>
                  <a:cubicBezTo>
                    <a:pt x="408830" y="697496"/>
                    <a:pt x="409440" y="697496"/>
                    <a:pt x="411271" y="697496"/>
                  </a:cubicBezTo>
                  <a:cubicBezTo>
                    <a:pt x="411271" y="697496"/>
                    <a:pt x="411271" y="697496"/>
                    <a:pt x="411271" y="698721"/>
                  </a:cubicBezTo>
                  <a:cubicBezTo>
                    <a:pt x="411881" y="698721"/>
                    <a:pt x="412492" y="698721"/>
                    <a:pt x="414933" y="697496"/>
                  </a:cubicBezTo>
                  <a:cubicBezTo>
                    <a:pt x="414933" y="697496"/>
                    <a:pt x="414933" y="697496"/>
                    <a:pt x="414933" y="698721"/>
                  </a:cubicBezTo>
                  <a:cubicBezTo>
                    <a:pt x="414933" y="698721"/>
                    <a:pt x="414933" y="698721"/>
                    <a:pt x="415543" y="698721"/>
                  </a:cubicBezTo>
                  <a:cubicBezTo>
                    <a:pt x="415543" y="698721"/>
                    <a:pt x="415543" y="698721"/>
                    <a:pt x="415543" y="699334"/>
                  </a:cubicBezTo>
                  <a:cubicBezTo>
                    <a:pt x="416153" y="698721"/>
                    <a:pt x="419815" y="700559"/>
                    <a:pt x="419815" y="697496"/>
                  </a:cubicBezTo>
                  <a:cubicBezTo>
                    <a:pt x="419815" y="697496"/>
                    <a:pt x="419205" y="697496"/>
                    <a:pt x="421035" y="697496"/>
                  </a:cubicBezTo>
                  <a:cubicBezTo>
                    <a:pt x="421035" y="697496"/>
                    <a:pt x="421035" y="698109"/>
                    <a:pt x="421035" y="696272"/>
                  </a:cubicBezTo>
                  <a:cubicBezTo>
                    <a:pt x="421646" y="696272"/>
                    <a:pt x="421035" y="696272"/>
                    <a:pt x="422866" y="696272"/>
                  </a:cubicBezTo>
                  <a:cubicBezTo>
                    <a:pt x="422866" y="696272"/>
                    <a:pt x="422866" y="696272"/>
                    <a:pt x="422866" y="696884"/>
                  </a:cubicBezTo>
                  <a:cubicBezTo>
                    <a:pt x="422866" y="696884"/>
                    <a:pt x="422866" y="696884"/>
                    <a:pt x="423476" y="696884"/>
                  </a:cubicBezTo>
                  <a:cubicBezTo>
                    <a:pt x="423476" y="696884"/>
                    <a:pt x="423476" y="696884"/>
                    <a:pt x="423476" y="697496"/>
                  </a:cubicBezTo>
                  <a:cubicBezTo>
                    <a:pt x="423476" y="697496"/>
                    <a:pt x="423476" y="697496"/>
                    <a:pt x="424087" y="697496"/>
                  </a:cubicBezTo>
                  <a:cubicBezTo>
                    <a:pt x="424087" y="698109"/>
                    <a:pt x="424087" y="697496"/>
                    <a:pt x="424087" y="699334"/>
                  </a:cubicBezTo>
                  <a:cubicBezTo>
                    <a:pt x="424087" y="699334"/>
                    <a:pt x="424087" y="699334"/>
                    <a:pt x="424697" y="699334"/>
                  </a:cubicBezTo>
                  <a:cubicBezTo>
                    <a:pt x="425307" y="699334"/>
                    <a:pt x="424087" y="699334"/>
                    <a:pt x="424087" y="700559"/>
                  </a:cubicBezTo>
                  <a:cubicBezTo>
                    <a:pt x="424087" y="700559"/>
                    <a:pt x="424087" y="700559"/>
                    <a:pt x="424697" y="700559"/>
                  </a:cubicBezTo>
                  <a:cubicBezTo>
                    <a:pt x="425307" y="701783"/>
                    <a:pt x="425917" y="703621"/>
                    <a:pt x="425307" y="706683"/>
                  </a:cubicBezTo>
                  <a:cubicBezTo>
                    <a:pt x="425307" y="706683"/>
                    <a:pt x="425307" y="706683"/>
                    <a:pt x="426528" y="706683"/>
                  </a:cubicBezTo>
                  <a:cubicBezTo>
                    <a:pt x="426528" y="706683"/>
                    <a:pt x="426528" y="706683"/>
                    <a:pt x="426528" y="707295"/>
                  </a:cubicBezTo>
                  <a:cubicBezTo>
                    <a:pt x="426528" y="707295"/>
                    <a:pt x="426528" y="707295"/>
                    <a:pt x="427138" y="707295"/>
                  </a:cubicBezTo>
                  <a:cubicBezTo>
                    <a:pt x="427138" y="707295"/>
                    <a:pt x="427138" y="707295"/>
                    <a:pt x="427138" y="707908"/>
                  </a:cubicBezTo>
                  <a:cubicBezTo>
                    <a:pt x="428969" y="708520"/>
                    <a:pt x="431410" y="706683"/>
                    <a:pt x="435071" y="707295"/>
                  </a:cubicBezTo>
                  <a:cubicBezTo>
                    <a:pt x="435071" y="707295"/>
                    <a:pt x="435071" y="707295"/>
                    <a:pt x="435071" y="706683"/>
                  </a:cubicBezTo>
                  <a:cubicBezTo>
                    <a:pt x="435071" y="706683"/>
                    <a:pt x="435071" y="706683"/>
                    <a:pt x="435682" y="706683"/>
                  </a:cubicBezTo>
                  <a:cubicBezTo>
                    <a:pt x="435682" y="706683"/>
                    <a:pt x="435682" y="706683"/>
                    <a:pt x="435682" y="705458"/>
                  </a:cubicBezTo>
                  <a:cubicBezTo>
                    <a:pt x="435682" y="705458"/>
                    <a:pt x="435682" y="705458"/>
                    <a:pt x="436292" y="705458"/>
                  </a:cubicBezTo>
                  <a:cubicBezTo>
                    <a:pt x="436292" y="705458"/>
                    <a:pt x="436292" y="705458"/>
                    <a:pt x="436292" y="704845"/>
                  </a:cubicBezTo>
                  <a:cubicBezTo>
                    <a:pt x="436292" y="704845"/>
                    <a:pt x="436292" y="706070"/>
                    <a:pt x="437512" y="705458"/>
                  </a:cubicBezTo>
                  <a:cubicBezTo>
                    <a:pt x="437512" y="705458"/>
                    <a:pt x="437512" y="705458"/>
                    <a:pt x="437512" y="704845"/>
                  </a:cubicBezTo>
                  <a:cubicBezTo>
                    <a:pt x="438123" y="705458"/>
                    <a:pt x="438733" y="704845"/>
                    <a:pt x="440564" y="704233"/>
                  </a:cubicBezTo>
                  <a:cubicBezTo>
                    <a:pt x="440564" y="704233"/>
                    <a:pt x="440564" y="704233"/>
                    <a:pt x="440564" y="703621"/>
                  </a:cubicBezTo>
                  <a:cubicBezTo>
                    <a:pt x="441174" y="703621"/>
                    <a:pt x="442394" y="703621"/>
                    <a:pt x="444225" y="703621"/>
                  </a:cubicBezTo>
                  <a:cubicBezTo>
                    <a:pt x="444225" y="703621"/>
                    <a:pt x="444225" y="703621"/>
                    <a:pt x="444225" y="703008"/>
                  </a:cubicBezTo>
                  <a:cubicBezTo>
                    <a:pt x="444835" y="703008"/>
                    <a:pt x="445446" y="703008"/>
                    <a:pt x="447276" y="703008"/>
                  </a:cubicBezTo>
                  <a:cubicBezTo>
                    <a:pt x="447276" y="703008"/>
                    <a:pt x="447276" y="703008"/>
                    <a:pt x="447276" y="701783"/>
                  </a:cubicBezTo>
                  <a:cubicBezTo>
                    <a:pt x="447887" y="702396"/>
                    <a:pt x="448497" y="701171"/>
                    <a:pt x="450938" y="701171"/>
                  </a:cubicBezTo>
                  <a:cubicBezTo>
                    <a:pt x="450938" y="701171"/>
                    <a:pt x="450938" y="701171"/>
                    <a:pt x="450938" y="700559"/>
                  </a:cubicBezTo>
                  <a:cubicBezTo>
                    <a:pt x="450938" y="700559"/>
                    <a:pt x="450328" y="700559"/>
                    <a:pt x="452159" y="700559"/>
                  </a:cubicBezTo>
                  <a:cubicBezTo>
                    <a:pt x="452159" y="700559"/>
                    <a:pt x="452159" y="700559"/>
                    <a:pt x="452159" y="699946"/>
                  </a:cubicBezTo>
                  <a:cubicBezTo>
                    <a:pt x="452769" y="699946"/>
                    <a:pt x="452159" y="699946"/>
                    <a:pt x="453989" y="699946"/>
                  </a:cubicBezTo>
                  <a:cubicBezTo>
                    <a:pt x="453989" y="699946"/>
                    <a:pt x="453989" y="699946"/>
                    <a:pt x="453989" y="699334"/>
                  </a:cubicBezTo>
                  <a:cubicBezTo>
                    <a:pt x="453989" y="699334"/>
                    <a:pt x="453989" y="699334"/>
                    <a:pt x="454600" y="699334"/>
                  </a:cubicBezTo>
                  <a:cubicBezTo>
                    <a:pt x="454600" y="699334"/>
                    <a:pt x="454600" y="699334"/>
                    <a:pt x="454600" y="698721"/>
                  </a:cubicBezTo>
                  <a:cubicBezTo>
                    <a:pt x="454600" y="698721"/>
                    <a:pt x="453989" y="698721"/>
                    <a:pt x="455820" y="698721"/>
                  </a:cubicBezTo>
                  <a:cubicBezTo>
                    <a:pt x="455820" y="698721"/>
                    <a:pt x="455820" y="698721"/>
                    <a:pt x="455820" y="697496"/>
                  </a:cubicBezTo>
                  <a:cubicBezTo>
                    <a:pt x="455820" y="697496"/>
                    <a:pt x="455820" y="697496"/>
                    <a:pt x="456430" y="697496"/>
                  </a:cubicBezTo>
                  <a:cubicBezTo>
                    <a:pt x="456430" y="697496"/>
                    <a:pt x="456430" y="697496"/>
                    <a:pt x="456430" y="696884"/>
                  </a:cubicBezTo>
                  <a:cubicBezTo>
                    <a:pt x="456430" y="696884"/>
                    <a:pt x="456430" y="696884"/>
                    <a:pt x="457651" y="696884"/>
                  </a:cubicBezTo>
                  <a:cubicBezTo>
                    <a:pt x="457651" y="696884"/>
                    <a:pt x="457651" y="697496"/>
                    <a:pt x="457651" y="695659"/>
                  </a:cubicBezTo>
                  <a:cubicBezTo>
                    <a:pt x="457651" y="695659"/>
                    <a:pt x="457651" y="695659"/>
                    <a:pt x="458261" y="695659"/>
                  </a:cubicBezTo>
                  <a:cubicBezTo>
                    <a:pt x="458261" y="695659"/>
                    <a:pt x="458261" y="695659"/>
                    <a:pt x="458261" y="695047"/>
                  </a:cubicBezTo>
                  <a:cubicBezTo>
                    <a:pt x="458261" y="695047"/>
                    <a:pt x="458261" y="695047"/>
                    <a:pt x="458871" y="695047"/>
                  </a:cubicBezTo>
                  <a:cubicBezTo>
                    <a:pt x="458871" y="695047"/>
                    <a:pt x="458871" y="695047"/>
                    <a:pt x="458871" y="693822"/>
                  </a:cubicBezTo>
                  <a:cubicBezTo>
                    <a:pt x="458871" y="693822"/>
                    <a:pt x="460092" y="693822"/>
                    <a:pt x="461923" y="693822"/>
                  </a:cubicBezTo>
                  <a:cubicBezTo>
                    <a:pt x="461923" y="693822"/>
                    <a:pt x="461923" y="693822"/>
                    <a:pt x="461923" y="693210"/>
                  </a:cubicBezTo>
                  <a:cubicBezTo>
                    <a:pt x="461923" y="693210"/>
                    <a:pt x="461312" y="693210"/>
                    <a:pt x="463143" y="693210"/>
                  </a:cubicBezTo>
                  <a:cubicBezTo>
                    <a:pt x="463143" y="693210"/>
                    <a:pt x="463143" y="693210"/>
                    <a:pt x="463143" y="692597"/>
                  </a:cubicBezTo>
                  <a:cubicBezTo>
                    <a:pt x="464974" y="692597"/>
                    <a:pt x="466805" y="692597"/>
                    <a:pt x="469856" y="692597"/>
                  </a:cubicBezTo>
                  <a:cubicBezTo>
                    <a:pt x="469856" y="692597"/>
                    <a:pt x="469856" y="692597"/>
                    <a:pt x="469856" y="691985"/>
                  </a:cubicBezTo>
                  <a:cubicBezTo>
                    <a:pt x="469856" y="691985"/>
                    <a:pt x="469856" y="691985"/>
                    <a:pt x="470466" y="691985"/>
                  </a:cubicBezTo>
                  <a:cubicBezTo>
                    <a:pt x="470466" y="691985"/>
                    <a:pt x="470466" y="691985"/>
                    <a:pt x="470466" y="693210"/>
                  </a:cubicBezTo>
                  <a:cubicBezTo>
                    <a:pt x="470466" y="693210"/>
                    <a:pt x="470466" y="693210"/>
                    <a:pt x="471077" y="693210"/>
                  </a:cubicBezTo>
                  <a:cubicBezTo>
                    <a:pt x="471077" y="693210"/>
                    <a:pt x="471077" y="693210"/>
                    <a:pt x="471077" y="692597"/>
                  </a:cubicBezTo>
                  <a:cubicBezTo>
                    <a:pt x="471687" y="692597"/>
                    <a:pt x="472297" y="692597"/>
                    <a:pt x="474128" y="692597"/>
                  </a:cubicBezTo>
                  <a:cubicBezTo>
                    <a:pt x="474128" y="692597"/>
                    <a:pt x="474128" y="692597"/>
                    <a:pt x="474128" y="691985"/>
                  </a:cubicBezTo>
                  <a:cubicBezTo>
                    <a:pt x="474128" y="691985"/>
                    <a:pt x="474128" y="691985"/>
                    <a:pt x="474738" y="691985"/>
                  </a:cubicBezTo>
                  <a:cubicBezTo>
                    <a:pt x="474738" y="691985"/>
                    <a:pt x="474738" y="691985"/>
                    <a:pt x="474738" y="692597"/>
                  </a:cubicBezTo>
                  <a:cubicBezTo>
                    <a:pt x="474738" y="692597"/>
                    <a:pt x="474738" y="692597"/>
                    <a:pt x="475348" y="692597"/>
                  </a:cubicBezTo>
                  <a:cubicBezTo>
                    <a:pt x="475348" y="692597"/>
                    <a:pt x="475348" y="692597"/>
                    <a:pt x="475348" y="691985"/>
                  </a:cubicBezTo>
                  <a:cubicBezTo>
                    <a:pt x="475348" y="691985"/>
                    <a:pt x="475959" y="691985"/>
                    <a:pt x="477789" y="691985"/>
                  </a:cubicBezTo>
                  <a:cubicBezTo>
                    <a:pt x="477789" y="691985"/>
                    <a:pt x="477789" y="691985"/>
                    <a:pt x="477789" y="691372"/>
                  </a:cubicBezTo>
                  <a:cubicBezTo>
                    <a:pt x="477789" y="691372"/>
                    <a:pt x="478400" y="691372"/>
                    <a:pt x="479010" y="690760"/>
                  </a:cubicBezTo>
                  <a:cubicBezTo>
                    <a:pt x="479010" y="690760"/>
                    <a:pt x="479010" y="690760"/>
                    <a:pt x="478400" y="690760"/>
                  </a:cubicBezTo>
                  <a:cubicBezTo>
                    <a:pt x="478400" y="690760"/>
                    <a:pt x="478400" y="689535"/>
                    <a:pt x="479620" y="689535"/>
                  </a:cubicBezTo>
                  <a:cubicBezTo>
                    <a:pt x="479620" y="689535"/>
                    <a:pt x="479620" y="689535"/>
                    <a:pt x="479620" y="690760"/>
                  </a:cubicBezTo>
                  <a:cubicBezTo>
                    <a:pt x="480230" y="690760"/>
                    <a:pt x="480230" y="690760"/>
                    <a:pt x="482061" y="690760"/>
                  </a:cubicBezTo>
                  <a:cubicBezTo>
                    <a:pt x="482061" y="690760"/>
                    <a:pt x="482061" y="690760"/>
                    <a:pt x="482061" y="691372"/>
                  </a:cubicBezTo>
                  <a:cubicBezTo>
                    <a:pt x="482061" y="691372"/>
                    <a:pt x="482061" y="691372"/>
                    <a:pt x="482671" y="691372"/>
                  </a:cubicBezTo>
                  <a:cubicBezTo>
                    <a:pt x="482671" y="691372"/>
                    <a:pt x="482671" y="691372"/>
                    <a:pt x="482671" y="690760"/>
                  </a:cubicBezTo>
                  <a:cubicBezTo>
                    <a:pt x="483282" y="690760"/>
                    <a:pt x="484502" y="690760"/>
                    <a:pt x="486333" y="690760"/>
                  </a:cubicBezTo>
                  <a:cubicBezTo>
                    <a:pt x="486333" y="690147"/>
                    <a:pt x="486333" y="689535"/>
                    <a:pt x="486333" y="687698"/>
                  </a:cubicBezTo>
                  <a:cubicBezTo>
                    <a:pt x="486333" y="687698"/>
                    <a:pt x="486333" y="687698"/>
                    <a:pt x="486943" y="687698"/>
                  </a:cubicBezTo>
                  <a:cubicBezTo>
                    <a:pt x="486943" y="687698"/>
                    <a:pt x="486943" y="687698"/>
                    <a:pt x="486943" y="688310"/>
                  </a:cubicBezTo>
                  <a:cubicBezTo>
                    <a:pt x="486943" y="688310"/>
                    <a:pt x="486943" y="688310"/>
                    <a:pt x="488774" y="688310"/>
                  </a:cubicBezTo>
                  <a:cubicBezTo>
                    <a:pt x="488774" y="688310"/>
                    <a:pt x="488774" y="688310"/>
                    <a:pt x="488774" y="688923"/>
                  </a:cubicBezTo>
                  <a:cubicBezTo>
                    <a:pt x="488774" y="688923"/>
                    <a:pt x="488774" y="688923"/>
                    <a:pt x="489384" y="688923"/>
                  </a:cubicBezTo>
                  <a:cubicBezTo>
                    <a:pt x="489384" y="688923"/>
                    <a:pt x="489384" y="689535"/>
                    <a:pt x="489384" y="687698"/>
                  </a:cubicBezTo>
                  <a:cubicBezTo>
                    <a:pt x="489384" y="687698"/>
                    <a:pt x="489995" y="687698"/>
                    <a:pt x="491215" y="687698"/>
                  </a:cubicBezTo>
                  <a:cubicBezTo>
                    <a:pt x="491215" y="687698"/>
                    <a:pt x="491215" y="687698"/>
                    <a:pt x="490605" y="688310"/>
                  </a:cubicBezTo>
                  <a:cubicBezTo>
                    <a:pt x="490605" y="688310"/>
                    <a:pt x="490605" y="688310"/>
                    <a:pt x="491215" y="688310"/>
                  </a:cubicBezTo>
                  <a:cubicBezTo>
                    <a:pt x="491215" y="688310"/>
                    <a:pt x="491215" y="688310"/>
                    <a:pt x="491215" y="688923"/>
                  </a:cubicBezTo>
                  <a:cubicBezTo>
                    <a:pt x="491825" y="688923"/>
                    <a:pt x="491825" y="688923"/>
                    <a:pt x="493656" y="688923"/>
                  </a:cubicBezTo>
                  <a:cubicBezTo>
                    <a:pt x="493656" y="688923"/>
                    <a:pt x="493656" y="688923"/>
                    <a:pt x="493656" y="689535"/>
                  </a:cubicBezTo>
                  <a:cubicBezTo>
                    <a:pt x="493656" y="689535"/>
                    <a:pt x="493656" y="689535"/>
                    <a:pt x="494266" y="689535"/>
                  </a:cubicBezTo>
                  <a:cubicBezTo>
                    <a:pt x="494266" y="689535"/>
                    <a:pt x="494266" y="689535"/>
                    <a:pt x="494266" y="690760"/>
                  </a:cubicBezTo>
                  <a:cubicBezTo>
                    <a:pt x="494266" y="690760"/>
                    <a:pt x="494266" y="690760"/>
                    <a:pt x="493656" y="690760"/>
                  </a:cubicBezTo>
                  <a:cubicBezTo>
                    <a:pt x="493656" y="690760"/>
                    <a:pt x="493656" y="691372"/>
                    <a:pt x="493656" y="693210"/>
                  </a:cubicBezTo>
                  <a:cubicBezTo>
                    <a:pt x="493656" y="693210"/>
                    <a:pt x="493656" y="693210"/>
                    <a:pt x="494266" y="693210"/>
                  </a:cubicBezTo>
                  <a:cubicBezTo>
                    <a:pt x="494266" y="693822"/>
                    <a:pt x="494266" y="693210"/>
                    <a:pt x="494266" y="695047"/>
                  </a:cubicBezTo>
                  <a:cubicBezTo>
                    <a:pt x="496097" y="695659"/>
                    <a:pt x="496707" y="695047"/>
                    <a:pt x="500979" y="695047"/>
                  </a:cubicBezTo>
                  <a:cubicBezTo>
                    <a:pt x="500979" y="695047"/>
                    <a:pt x="500979" y="695047"/>
                    <a:pt x="500979" y="693822"/>
                  </a:cubicBezTo>
                  <a:cubicBezTo>
                    <a:pt x="500979" y="693822"/>
                    <a:pt x="500369" y="693822"/>
                    <a:pt x="502200" y="693822"/>
                  </a:cubicBezTo>
                  <a:cubicBezTo>
                    <a:pt x="502200" y="693822"/>
                    <a:pt x="502200" y="693822"/>
                    <a:pt x="502200" y="693210"/>
                  </a:cubicBezTo>
                  <a:cubicBezTo>
                    <a:pt x="502200" y="693210"/>
                    <a:pt x="502810" y="693210"/>
                    <a:pt x="504641" y="693210"/>
                  </a:cubicBezTo>
                  <a:cubicBezTo>
                    <a:pt x="504641" y="693210"/>
                    <a:pt x="504641" y="693210"/>
                    <a:pt x="504641" y="692597"/>
                  </a:cubicBezTo>
                  <a:cubicBezTo>
                    <a:pt x="505251" y="692597"/>
                    <a:pt x="505861" y="692597"/>
                    <a:pt x="508302" y="692597"/>
                  </a:cubicBezTo>
                  <a:cubicBezTo>
                    <a:pt x="508302" y="692597"/>
                    <a:pt x="508302" y="692597"/>
                    <a:pt x="508302" y="693210"/>
                  </a:cubicBezTo>
                  <a:cubicBezTo>
                    <a:pt x="507692" y="693210"/>
                    <a:pt x="508302" y="693210"/>
                    <a:pt x="510133" y="693210"/>
                  </a:cubicBezTo>
                  <a:cubicBezTo>
                    <a:pt x="510133" y="693210"/>
                    <a:pt x="510133" y="693210"/>
                    <a:pt x="510133" y="692597"/>
                  </a:cubicBezTo>
                  <a:cubicBezTo>
                    <a:pt x="510133" y="692597"/>
                    <a:pt x="510133" y="692597"/>
                    <a:pt x="510743" y="692597"/>
                  </a:cubicBezTo>
                  <a:cubicBezTo>
                    <a:pt x="510743" y="692597"/>
                    <a:pt x="510743" y="692597"/>
                    <a:pt x="510743" y="693210"/>
                  </a:cubicBezTo>
                  <a:cubicBezTo>
                    <a:pt x="511354" y="693210"/>
                    <a:pt x="510743" y="693210"/>
                    <a:pt x="512574" y="693210"/>
                  </a:cubicBezTo>
                  <a:cubicBezTo>
                    <a:pt x="512574" y="693210"/>
                    <a:pt x="512574" y="693210"/>
                    <a:pt x="512574" y="692597"/>
                  </a:cubicBezTo>
                  <a:cubicBezTo>
                    <a:pt x="512574" y="692597"/>
                    <a:pt x="513184" y="692597"/>
                    <a:pt x="514405" y="692597"/>
                  </a:cubicBezTo>
                  <a:cubicBezTo>
                    <a:pt x="514405" y="692597"/>
                    <a:pt x="514405" y="692597"/>
                    <a:pt x="514405" y="691985"/>
                  </a:cubicBezTo>
                  <a:cubicBezTo>
                    <a:pt x="515625" y="692597"/>
                    <a:pt x="516846" y="690760"/>
                    <a:pt x="519897" y="691372"/>
                  </a:cubicBezTo>
                  <a:cubicBezTo>
                    <a:pt x="519897" y="691372"/>
                    <a:pt x="519897" y="691372"/>
                    <a:pt x="519897" y="690760"/>
                  </a:cubicBezTo>
                  <a:cubicBezTo>
                    <a:pt x="519897" y="690760"/>
                    <a:pt x="519897" y="690760"/>
                    <a:pt x="521728" y="690760"/>
                  </a:cubicBezTo>
                  <a:cubicBezTo>
                    <a:pt x="521728" y="690760"/>
                    <a:pt x="521728" y="690760"/>
                    <a:pt x="521728" y="689535"/>
                  </a:cubicBezTo>
                  <a:cubicBezTo>
                    <a:pt x="522338" y="689535"/>
                    <a:pt x="522949" y="689535"/>
                    <a:pt x="524779" y="689535"/>
                  </a:cubicBezTo>
                  <a:cubicBezTo>
                    <a:pt x="524169" y="690147"/>
                    <a:pt x="524779" y="690147"/>
                    <a:pt x="525390" y="691985"/>
                  </a:cubicBezTo>
                  <a:cubicBezTo>
                    <a:pt x="525390" y="691985"/>
                    <a:pt x="525390" y="691985"/>
                    <a:pt x="526610" y="691985"/>
                  </a:cubicBezTo>
                  <a:cubicBezTo>
                    <a:pt x="526610" y="691985"/>
                    <a:pt x="526610" y="691985"/>
                    <a:pt x="526610" y="692597"/>
                  </a:cubicBezTo>
                  <a:cubicBezTo>
                    <a:pt x="527220" y="692597"/>
                    <a:pt x="527220" y="692597"/>
                    <a:pt x="529051" y="692597"/>
                  </a:cubicBezTo>
                  <a:cubicBezTo>
                    <a:pt x="529051" y="692597"/>
                    <a:pt x="529051" y="692597"/>
                    <a:pt x="529051" y="693210"/>
                  </a:cubicBezTo>
                  <a:cubicBezTo>
                    <a:pt x="530272" y="693822"/>
                    <a:pt x="530882" y="692597"/>
                    <a:pt x="533323" y="692597"/>
                  </a:cubicBezTo>
                  <a:cubicBezTo>
                    <a:pt x="533323" y="692597"/>
                    <a:pt x="533323" y="692597"/>
                    <a:pt x="533323" y="691985"/>
                  </a:cubicBezTo>
                  <a:cubicBezTo>
                    <a:pt x="533323" y="691985"/>
                    <a:pt x="533323" y="691985"/>
                    <a:pt x="534543" y="691985"/>
                  </a:cubicBezTo>
                  <a:cubicBezTo>
                    <a:pt x="534543" y="691985"/>
                    <a:pt x="534543" y="691985"/>
                    <a:pt x="534543" y="691372"/>
                  </a:cubicBezTo>
                  <a:cubicBezTo>
                    <a:pt x="535154" y="691372"/>
                    <a:pt x="535154" y="690760"/>
                    <a:pt x="536984" y="690760"/>
                  </a:cubicBezTo>
                  <a:cubicBezTo>
                    <a:pt x="536984" y="690760"/>
                    <a:pt x="536984" y="690760"/>
                    <a:pt x="536984" y="689535"/>
                  </a:cubicBezTo>
                  <a:cubicBezTo>
                    <a:pt x="536984" y="689535"/>
                    <a:pt x="536984" y="689535"/>
                    <a:pt x="537595" y="689535"/>
                  </a:cubicBezTo>
                  <a:cubicBezTo>
                    <a:pt x="537595" y="689535"/>
                    <a:pt x="537595" y="689535"/>
                    <a:pt x="537595" y="688923"/>
                  </a:cubicBezTo>
                  <a:cubicBezTo>
                    <a:pt x="537595" y="688923"/>
                    <a:pt x="537595" y="688923"/>
                    <a:pt x="538205" y="688923"/>
                  </a:cubicBezTo>
                  <a:cubicBezTo>
                    <a:pt x="538205" y="688923"/>
                    <a:pt x="538205" y="688923"/>
                    <a:pt x="538205" y="688310"/>
                  </a:cubicBezTo>
                  <a:cubicBezTo>
                    <a:pt x="538815" y="688310"/>
                    <a:pt x="538815" y="688923"/>
                    <a:pt x="540036" y="687698"/>
                  </a:cubicBezTo>
                  <a:cubicBezTo>
                    <a:pt x="540036" y="687698"/>
                    <a:pt x="540036" y="687698"/>
                    <a:pt x="540036" y="688310"/>
                  </a:cubicBezTo>
                  <a:cubicBezTo>
                    <a:pt x="540036" y="688310"/>
                    <a:pt x="540036" y="688310"/>
                    <a:pt x="540646" y="688310"/>
                  </a:cubicBezTo>
                  <a:cubicBezTo>
                    <a:pt x="540646" y="688310"/>
                    <a:pt x="540646" y="688310"/>
                    <a:pt x="540646" y="687698"/>
                  </a:cubicBezTo>
                  <a:cubicBezTo>
                    <a:pt x="540646" y="687085"/>
                    <a:pt x="541867" y="688310"/>
                    <a:pt x="541867" y="685861"/>
                  </a:cubicBezTo>
                  <a:cubicBezTo>
                    <a:pt x="542477" y="686473"/>
                    <a:pt x="543087" y="685861"/>
                    <a:pt x="544918" y="685248"/>
                  </a:cubicBezTo>
                  <a:cubicBezTo>
                    <a:pt x="544918" y="685248"/>
                    <a:pt x="544918" y="685248"/>
                    <a:pt x="544918" y="684636"/>
                  </a:cubicBezTo>
                  <a:cubicBezTo>
                    <a:pt x="544918" y="684636"/>
                    <a:pt x="545528" y="684636"/>
                    <a:pt x="547359" y="684636"/>
                  </a:cubicBezTo>
                  <a:cubicBezTo>
                    <a:pt x="547359" y="684636"/>
                    <a:pt x="547359" y="684636"/>
                    <a:pt x="547359" y="684023"/>
                  </a:cubicBezTo>
                  <a:cubicBezTo>
                    <a:pt x="547359" y="684023"/>
                    <a:pt x="547359" y="684023"/>
                    <a:pt x="547969" y="684023"/>
                  </a:cubicBezTo>
                  <a:cubicBezTo>
                    <a:pt x="547969" y="684023"/>
                    <a:pt x="547969" y="684023"/>
                    <a:pt x="547969" y="683411"/>
                  </a:cubicBezTo>
                  <a:cubicBezTo>
                    <a:pt x="547969" y="683411"/>
                    <a:pt x="547359" y="683411"/>
                    <a:pt x="549190" y="683411"/>
                  </a:cubicBezTo>
                  <a:cubicBezTo>
                    <a:pt x="549190" y="683411"/>
                    <a:pt x="549190" y="683411"/>
                    <a:pt x="549190" y="684023"/>
                  </a:cubicBezTo>
                  <a:cubicBezTo>
                    <a:pt x="551631" y="684023"/>
                    <a:pt x="553461" y="682798"/>
                    <a:pt x="557123" y="682186"/>
                  </a:cubicBezTo>
                  <a:cubicBezTo>
                    <a:pt x="557123" y="682186"/>
                    <a:pt x="557123" y="682186"/>
                    <a:pt x="557123" y="681574"/>
                  </a:cubicBezTo>
                  <a:cubicBezTo>
                    <a:pt x="557123" y="681574"/>
                    <a:pt x="557123" y="681574"/>
                    <a:pt x="557733" y="681574"/>
                  </a:cubicBezTo>
                  <a:cubicBezTo>
                    <a:pt x="557733" y="682186"/>
                    <a:pt x="557733" y="682798"/>
                    <a:pt x="557733" y="684636"/>
                  </a:cubicBezTo>
                  <a:cubicBezTo>
                    <a:pt x="557733" y="684636"/>
                    <a:pt x="557733" y="684636"/>
                    <a:pt x="557123" y="684636"/>
                  </a:cubicBezTo>
                  <a:cubicBezTo>
                    <a:pt x="557123" y="684636"/>
                    <a:pt x="557123" y="684636"/>
                    <a:pt x="557123" y="685248"/>
                  </a:cubicBezTo>
                  <a:cubicBezTo>
                    <a:pt x="557123" y="685248"/>
                    <a:pt x="557123" y="685248"/>
                    <a:pt x="556513" y="685248"/>
                  </a:cubicBezTo>
                  <a:cubicBezTo>
                    <a:pt x="556513" y="685248"/>
                    <a:pt x="556513" y="685248"/>
                    <a:pt x="556513" y="685861"/>
                  </a:cubicBezTo>
                  <a:cubicBezTo>
                    <a:pt x="556513" y="685861"/>
                    <a:pt x="556513" y="685861"/>
                    <a:pt x="555292" y="685861"/>
                  </a:cubicBezTo>
                  <a:cubicBezTo>
                    <a:pt x="555292" y="686473"/>
                    <a:pt x="555292" y="685861"/>
                    <a:pt x="555292" y="687698"/>
                  </a:cubicBezTo>
                  <a:cubicBezTo>
                    <a:pt x="555292" y="687698"/>
                    <a:pt x="555292" y="687698"/>
                    <a:pt x="555902" y="687698"/>
                  </a:cubicBezTo>
                  <a:cubicBezTo>
                    <a:pt x="555902" y="688310"/>
                    <a:pt x="555902" y="688923"/>
                    <a:pt x="555902" y="691372"/>
                  </a:cubicBezTo>
                  <a:cubicBezTo>
                    <a:pt x="555902" y="691372"/>
                    <a:pt x="555902" y="691372"/>
                    <a:pt x="556513" y="691372"/>
                  </a:cubicBezTo>
                  <a:cubicBezTo>
                    <a:pt x="556513" y="691372"/>
                    <a:pt x="556513" y="690760"/>
                    <a:pt x="556513" y="692597"/>
                  </a:cubicBezTo>
                  <a:cubicBezTo>
                    <a:pt x="556513" y="692597"/>
                    <a:pt x="556513" y="692597"/>
                    <a:pt x="557123" y="692597"/>
                  </a:cubicBezTo>
                  <a:cubicBezTo>
                    <a:pt x="557123" y="693210"/>
                    <a:pt x="556513" y="693210"/>
                    <a:pt x="557733" y="693822"/>
                  </a:cubicBezTo>
                  <a:cubicBezTo>
                    <a:pt x="557733" y="693822"/>
                    <a:pt x="557733" y="695047"/>
                    <a:pt x="556513" y="695047"/>
                  </a:cubicBezTo>
                  <a:cubicBezTo>
                    <a:pt x="556513" y="695047"/>
                    <a:pt x="556513" y="695047"/>
                    <a:pt x="556513" y="695659"/>
                  </a:cubicBezTo>
                  <a:cubicBezTo>
                    <a:pt x="556513" y="695659"/>
                    <a:pt x="556513" y="695659"/>
                    <a:pt x="555902" y="695659"/>
                  </a:cubicBezTo>
                  <a:cubicBezTo>
                    <a:pt x="555902" y="695659"/>
                    <a:pt x="555902" y="695047"/>
                    <a:pt x="555902" y="696884"/>
                  </a:cubicBezTo>
                  <a:cubicBezTo>
                    <a:pt x="555902" y="696884"/>
                    <a:pt x="555902" y="696884"/>
                    <a:pt x="556513" y="696884"/>
                  </a:cubicBezTo>
                  <a:cubicBezTo>
                    <a:pt x="556513" y="696884"/>
                    <a:pt x="556513" y="696884"/>
                    <a:pt x="556513" y="698721"/>
                  </a:cubicBezTo>
                  <a:cubicBezTo>
                    <a:pt x="556513" y="698721"/>
                    <a:pt x="556513" y="698721"/>
                    <a:pt x="557123" y="698721"/>
                  </a:cubicBezTo>
                  <a:cubicBezTo>
                    <a:pt x="557123" y="698721"/>
                    <a:pt x="557123" y="698721"/>
                    <a:pt x="557123" y="699334"/>
                  </a:cubicBezTo>
                  <a:cubicBezTo>
                    <a:pt x="557123" y="699334"/>
                    <a:pt x="557123" y="699334"/>
                    <a:pt x="556513" y="699334"/>
                  </a:cubicBezTo>
                  <a:cubicBezTo>
                    <a:pt x="556513" y="699946"/>
                    <a:pt x="556513" y="700559"/>
                    <a:pt x="557123" y="701783"/>
                  </a:cubicBezTo>
                  <a:cubicBezTo>
                    <a:pt x="557123" y="701783"/>
                    <a:pt x="557123" y="701783"/>
                    <a:pt x="557733" y="701783"/>
                  </a:cubicBezTo>
                  <a:cubicBezTo>
                    <a:pt x="557733" y="701783"/>
                    <a:pt x="557733" y="701783"/>
                    <a:pt x="557733" y="703008"/>
                  </a:cubicBezTo>
                  <a:cubicBezTo>
                    <a:pt x="557733" y="703008"/>
                    <a:pt x="557733" y="703008"/>
                    <a:pt x="558954" y="703008"/>
                  </a:cubicBezTo>
                  <a:cubicBezTo>
                    <a:pt x="558954" y="703008"/>
                    <a:pt x="558954" y="703008"/>
                    <a:pt x="557733" y="703621"/>
                  </a:cubicBezTo>
                  <a:cubicBezTo>
                    <a:pt x="558344" y="703621"/>
                    <a:pt x="557733" y="703621"/>
                    <a:pt x="559564" y="703621"/>
                  </a:cubicBezTo>
                  <a:cubicBezTo>
                    <a:pt x="559564" y="703621"/>
                    <a:pt x="559564" y="703008"/>
                    <a:pt x="559564" y="704845"/>
                  </a:cubicBezTo>
                  <a:cubicBezTo>
                    <a:pt x="559564" y="704845"/>
                    <a:pt x="558954" y="704845"/>
                    <a:pt x="560785" y="704845"/>
                  </a:cubicBezTo>
                  <a:cubicBezTo>
                    <a:pt x="560785" y="704845"/>
                    <a:pt x="560785" y="704845"/>
                    <a:pt x="560785" y="704233"/>
                  </a:cubicBezTo>
                  <a:cubicBezTo>
                    <a:pt x="560785" y="704233"/>
                    <a:pt x="560785" y="704233"/>
                    <a:pt x="562005" y="704233"/>
                  </a:cubicBezTo>
                  <a:cubicBezTo>
                    <a:pt x="562005" y="704233"/>
                    <a:pt x="562005" y="704233"/>
                    <a:pt x="562005" y="704845"/>
                  </a:cubicBezTo>
                  <a:cubicBezTo>
                    <a:pt x="562615" y="704845"/>
                    <a:pt x="562615" y="704845"/>
                    <a:pt x="564446" y="704845"/>
                  </a:cubicBezTo>
                  <a:cubicBezTo>
                    <a:pt x="564446" y="704845"/>
                    <a:pt x="564446" y="704845"/>
                    <a:pt x="564446" y="705458"/>
                  </a:cubicBezTo>
                  <a:cubicBezTo>
                    <a:pt x="565056" y="705458"/>
                    <a:pt x="565667" y="705458"/>
                    <a:pt x="567497" y="705458"/>
                  </a:cubicBezTo>
                  <a:cubicBezTo>
                    <a:pt x="567497" y="705458"/>
                    <a:pt x="567497" y="706070"/>
                    <a:pt x="567497" y="704233"/>
                  </a:cubicBezTo>
                  <a:cubicBezTo>
                    <a:pt x="567497" y="704233"/>
                    <a:pt x="567497" y="704233"/>
                    <a:pt x="568108" y="704233"/>
                  </a:cubicBezTo>
                  <a:cubicBezTo>
                    <a:pt x="568108" y="704233"/>
                    <a:pt x="568108" y="704233"/>
                    <a:pt x="568108" y="703008"/>
                  </a:cubicBezTo>
                  <a:cubicBezTo>
                    <a:pt x="568108" y="703008"/>
                    <a:pt x="568108" y="703008"/>
                    <a:pt x="568718" y="703008"/>
                  </a:cubicBezTo>
                  <a:cubicBezTo>
                    <a:pt x="568718" y="703008"/>
                    <a:pt x="568718" y="703008"/>
                    <a:pt x="568108" y="701783"/>
                  </a:cubicBezTo>
                  <a:cubicBezTo>
                    <a:pt x="568108" y="701783"/>
                    <a:pt x="568108" y="701783"/>
                    <a:pt x="568718" y="701783"/>
                  </a:cubicBezTo>
                  <a:cubicBezTo>
                    <a:pt x="568718" y="701783"/>
                    <a:pt x="568718" y="701783"/>
                    <a:pt x="568718" y="699946"/>
                  </a:cubicBezTo>
                  <a:cubicBezTo>
                    <a:pt x="568718" y="699946"/>
                    <a:pt x="568718" y="699946"/>
                    <a:pt x="569328" y="699946"/>
                  </a:cubicBezTo>
                  <a:cubicBezTo>
                    <a:pt x="569328" y="699946"/>
                    <a:pt x="569328" y="699946"/>
                    <a:pt x="569328" y="699334"/>
                  </a:cubicBezTo>
                  <a:cubicBezTo>
                    <a:pt x="569328" y="699334"/>
                    <a:pt x="569328" y="699334"/>
                    <a:pt x="570549" y="699946"/>
                  </a:cubicBezTo>
                  <a:cubicBezTo>
                    <a:pt x="570549" y="699946"/>
                    <a:pt x="569938" y="699334"/>
                    <a:pt x="571769" y="699334"/>
                  </a:cubicBezTo>
                  <a:cubicBezTo>
                    <a:pt x="571769" y="698721"/>
                    <a:pt x="571769" y="699334"/>
                    <a:pt x="571769" y="697496"/>
                  </a:cubicBezTo>
                  <a:cubicBezTo>
                    <a:pt x="571769" y="697496"/>
                    <a:pt x="571769" y="697496"/>
                    <a:pt x="572379" y="697496"/>
                  </a:cubicBezTo>
                  <a:cubicBezTo>
                    <a:pt x="572379" y="697496"/>
                    <a:pt x="572379" y="698109"/>
                    <a:pt x="572379" y="696272"/>
                  </a:cubicBezTo>
                  <a:cubicBezTo>
                    <a:pt x="572990" y="696272"/>
                    <a:pt x="573600" y="696272"/>
                    <a:pt x="575431" y="696272"/>
                  </a:cubicBezTo>
                  <a:cubicBezTo>
                    <a:pt x="575431" y="696272"/>
                    <a:pt x="575431" y="696272"/>
                    <a:pt x="575431" y="695659"/>
                  </a:cubicBezTo>
                  <a:cubicBezTo>
                    <a:pt x="575431" y="695659"/>
                    <a:pt x="574821" y="695659"/>
                    <a:pt x="576651" y="695659"/>
                  </a:cubicBezTo>
                  <a:cubicBezTo>
                    <a:pt x="576651" y="695659"/>
                    <a:pt x="576651" y="695659"/>
                    <a:pt x="576651" y="695047"/>
                  </a:cubicBezTo>
                  <a:cubicBezTo>
                    <a:pt x="576651" y="695047"/>
                    <a:pt x="576651" y="695047"/>
                    <a:pt x="577262" y="695047"/>
                  </a:cubicBezTo>
                  <a:cubicBezTo>
                    <a:pt x="577262" y="694434"/>
                    <a:pt x="577262" y="695047"/>
                    <a:pt x="577262" y="693210"/>
                  </a:cubicBezTo>
                  <a:cubicBezTo>
                    <a:pt x="577262" y="693210"/>
                    <a:pt x="577262" y="693210"/>
                    <a:pt x="578482" y="693210"/>
                  </a:cubicBezTo>
                  <a:cubicBezTo>
                    <a:pt x="578482" y="693210"/>
                    <a:pt x="578482" y="693210"/>
                    <a:pt x="578482" y="692597"/>
                  </a:cubicBezTo>
                  <a:cubicBezTo>
                    <a:pt x="578482" y="692597"/>
                    <a:pt x="578482" y="692597"/>
                    <a:pt x="579092" y="692597"/>
                  </a:cubicBezTo>
                  <a:cubicBezTo>
                    <a:pt x="579092" y="692597"/>
                    <a:pt x="579092" y="692597"/>
                    <a:pt x="579092" y="693210"/>
                  </a:cubicBezTo>
                  <a:cubicBezTo>
                    <a:pt x="579092" y="693210"/>
                    <a:pt x="579092" y="693210"/>
                    <a:pt x="579703" y="693210"/>
                  </a:cubicBezTo>
                  <a:cubicBezTo>
                    <a:pt x="579703" y="693210"/>
                    <a:pt x="579703" y="693210"/>
                    <a:pt x="579703" y="692597"/>
                  </a:cubicBezTo>
                  <a:cubicBezTo>
                    <a:pt x="579703" y="692597"/>
                    <a:pt x="579703" y="692597"/>
                    <a:pt x="580923" y="692597"/>
                  </a:cubicBezTo>
                  <a:cubicBezTo>
                    <a:pt x="580923" y="692597"/>
                    <a:pt x="580923" y="692597"/>
                    <a:pt x="580923" y="691985"/>
                  </a:cubicBezTo>
                  <a:cubicBezTo>
                    <a:pt x="580923" y="691985"/>
                    <a:pt x="580923" y="691985"/>
                    <a:pt x="582144" y="691985"/>
                  </a:cubicBezTo>
                  <a:cubicBezTo>
                    <a:pt x="582144" y="691985"/>
                    <a:pt x="582144" y="691985"/>
                    <a:pt x="582144" y="691372"/>
                  </a:cubicBezTo>
                  <a:cubicBezTo>
                    <a:pt x="582144" y="691372"/>
                    <a:pt x="582144" y="691372"/>
                    <a:pt x="580923" y="691372"/>
                  </a:cubicBezTo>
                  <a:cubicBezTo>
                    <a:pt x="580923" y="691372"/>
                    <a:pt x="580923" y="691372"/>
                    <a:pt x="580923" y="690760"/>
                  </a:cubicBezTo>
                  <a:cubicBezTo>
                    <a:pt x="580923" y="690760"/>
                    <a:pt x="580923" y="690760"/>
                    <a:pt x="582144" y="690760"/>
                  </a:cubicBezTo>
                  <a:cubicBezTo>
                    <a:pt x="582144" y="690760"/>
                    <a:pt x="582144" y="690760"/>
                    <a:pt x="582144" y="689535"/>
                  </a:cubicBezTo>
                  <a:cubicBezTo>
                    <a:pt x="582144" y="689535"/>
                    <a:pt x="582144" y="689535"/>
                    <a:pt x="582754" y="689535"/>
                  </a:cubicBezTo>
                  <a:cubicBezTo>
                    <a:pt x="582754" y="689535"/>
                    <a:pt x="582754" y="689535"/>
                    <a:pt x="582754" y="688923"/>
                  </a:cubicBezTo>
                  <a:cubicBezTo>
                    <a:pt x="582754" y="688923"/>
                    <a:pt x="582754" y="688923"/>
                    <a:pt x="583364" y="688923"/>
                  </a:cubicBezTo>
                  <a:cubicBezTo>
                    <a:pt x="583364" y="688923"/>
                    <a:pt x="583364" y="688923"/>
                    <a:pt x="583364" y="688310"/>
                  </a:cubicBezTo>
                  <a:cubicBezTo>
                    <a:pt x="583364" y="688310"/>
                    <a:pt x="583364" y="688310"/>
                    <a:pt x="583974" y="688310"/>
                  </a:cubicBezTo>
                  <a:cubicBezTo>
                    <a:pt x="583974" y="688310"/>
                    <a:pt x="583974" y="688310"/>
                    <a:pt x="583974" y="688923"/>
                  </a:cubicBezTo>
                  <a:cubicBezTo>
                    <a:pt x="584585" y="689535"/>
                    <a:pt x="584585" y="688310"/>
                    <a:pt x="586415" y="688310"/>
                  </a:cubicBezTo>
                  <a:cubicBezTo>
                    <a:pt x="586415" y="688310"/>
                    <a:pt x="586415" y="688310"/>
                    <a:pt x="586415" y="688923"/>
                  </a:cubicBezTo>
                  <a:cubicBezTo>
                    <a:pt x="586415" y="688923"/>
                    <a:pt x="586415" y="688923"/>
                    <a:pt x="587026" y="688923"/>
                  </a:cubicBezTo>
                  <a:cubicBezTo>
                    <a:pt x="587026" y="688923"/>
                    <a:pt x="587026" y="688923"/>
                    <a:pt x="587026" y="688310"/>
                  </a:cubicBezTo>
                  <a:cubicBezTo>
                    <a:pt x="587026" y="688310"/>
                    <a:pt x="587026" y="688310"/>
                    <a:pt x="587636" y="688310"/>
                  </a:cubicBezTo>
                  <a:cubicBezTo>
                    <a:pt x="587636" y="688310"/>
                    <a:pt x="587636" y="688310"/>
                    <a:pt x="587636" y="688923"/>
                  </a:cubicBezTo>
                  <a:cubicBezTo>
                    <a:pt x="587636" y="688923"/>
                    <a:pt x="587636" y="688923"/>
                    <a:pt x="588246" y="688923"/>
                  </a:cubicBezTo>
                  <a:cubicBezTo>
                    <a:pt x="588246" y="688923"/>
                    <a:pt x="588246" y="688923"/>
                    <a:pt x="588246" y="688310"/>
                  </a:cubicBezTo>
                  <a:cubicBezTo>
                    <a:pt x="588246" y="688310"/>
                    <a:pt x="588246" y="688310"/>
                    <a:pt x="588856" y="688310"/>
                  </a:cubicBezTo>
                  <a:cubicBezTo>
                    <a:pt x="588856" y="688310"/>
                    <a:pt x="588856" y="688310"/>
                    <a:pt x="588856" y="687698"/>
                  </a:cubicBezTo>
                  <a:cubicBezTo>
                    <a:pt x="588856" y="687698"/>
                    <a:pt x="588856" y="687698"/>
                    <a:pt x="590077" y="687698"/>
                  </a:cubicBezTo>
                  <a:cubicBezTo>
                    <a:pt x="590077" y="687698"/>
                    <a:pt x="590077" y="687698"/>
                    <a:pt x="590077" y="687085"/>
                  </a:cubicBezTo>
                  <a:cubicBezTo>
                    <a:pt x="590077" y="687085"/>
                    <a:pt x="590077" y="687085"/>
                    <a:pt x="590687" y="687085"/>
                  </a:cubicBezTo>
                  <a:cubicBezTo>
                    <a:pt x="590687" y="687085"/>
                    <a:pt x="590687" y="687698"/>
                    <a:pt x="590687" y="689535"/>
                  </a:cubicBezTo>
                  <a:cubicBezTo>
                    <a:pt x="591297" y="689535"/>
                    <a:pt x="592518" y="689535"/>
                    <a:pt x="594959" y="689535"/>
                  </a:cubicBezTo>
                  <a:cubicBezTo>
                    <a:pt x="594959" y="689535"/>
                    <a:pt x="594959" y="689535"/>
                    <a:pt x="594959" y="688923"/>
                  </a:cubicBezTo>
                  <a:cubicBezTo>
                    <a:pt x="594959" y="688923"/>
                    <a:pt x="594959" y="688923"/>
                    <a:pt x="595569" y="688923"/>
                  </a:cubicBezTo>
                  <a:cubicBezTo>
                    <a:pt x="595569" y="688923"/>
                    <a:pt x="595569" y="688923"/>
                    <a:pt x="595569" y="688310"/>
                  </a:cubicBezTo>
                  <a:cubicBezTo>
                    <a:pt x="595569" y="688310"/>
                    <a:pt x="595569" y="688310"/>
                    <a:pt x="596180" y="688310"/>
                  </a:cubicBezTo>
                  <a:cubicBezTo>
                    <a:pt x="596180" y="688310"/>
                    <a:pt x="596180" y="688310"/>
                    <a:pt x="596180" y="687698"/>
                  </a:cubicBezTo>
                  <a:cubicBezTo>
                    <a:pt x="596180" y="687698"/>
                    <a:pt x="596180" y="687698"/>
                    <a:pt x="596790" y="687698"/>
                  </a:cubicBezTo>
                  <a:cubicBezTo>
                    <a:pt x="596790" y="687698"/>
                    <a:pt x="596790" y="687698"/>
                    <a:pt x="596790" y="687085"/>
                  </a:cubicBezTo>
                  <a:cubicBezTo>
                    <a:pt x="596790" y="687085"/>
                    <a:pt x="596790" y="687085"/>
                    <a:pt x="596180" y="687085"/>
                  </a:cubicBezTo>
                  <a:cubicBezTo>
                    <a:pt x="596180" y="686473"/>
                    <a:pt x="596180" y="687085"/>
                    <a:pt x="596180" y="685248"/>
                  </a:cubicBezTo>
                  <a:cubicBezTo>
                    <a:pt x="596790" y="685248"/>
                    <a:pt x="596180" y="685248"/>
                    <a:pt x="598010" y="685248"/>
                  </a:cubicBezTo>
                  <a:cubicBezTo>
                    <a:pt x="598010" y="685248"/>
                    <a:pt x="598010" y="685248"/>
                    <a:pt x="598010" y="684636"/>
                  </a:cubicBezTo>
                  <a:cubicBezTo>
                    <a:pt x="598010" y="684636"/>
                    <a:pt x="598010" y="684636"/>
                    <a:pt x="598621" y="684636"/>
                  </a:cubicBezTo>
                  <a:cubicBezTo>
                    <a:pt x="598621" y="684636"/>
                    <a:pt x="598621" y="684636"/>
                    <a:pt x="598621" y="684023"/>
                  </a:cubicBezTo>
                  <a:cubicBezTo>
                    <a:pt x="598621" y="684023"/>
                    <a:pt x="598621" y="684023"/>
                    <a:pt x="599231" y="684023"/>
                  </a:cubicBezTo>
                  <a:cubicBezTo>
                    <a:pt x="599231" y="683411"/>
                    <a:pt x="599231" y="682186"/>
                    <a:pt x="599231" y="680349"/>
                  </a:cubicBezTo>
                  <a:cubicBezTo>
                    <a:pt x="599231" y="680349"/>
                    <a:pt x="599231" y="680349"/>
                    <a:pt x="599841" y="680349"/>
                  </a:cubicBezTo>
                  <a:cubicBezTo>
                    <a:pt x="599841" y="680349"/>
                    <a:pt x="599841" y="680349"/>
                    <a:pt x="599231" y="679736"/>
                  </a:cubicBezTo>
                  <a:cubicBezTo>
                    <a:pt x="599231" y="679736"/>
                    <a:pt x="599231" y="679736"/>
                    <a:pt x="599841" y="679736"/>
                  </a:cubicBezTo>
                  <a:cubicBezTo>
                    <a:pt x="599841" y="679736"/>
                    <a:pt x="599841" y="679736"/>
                    <a:pt x="599841" y="679124"/>
                  </a:cubicBezTo>
                  <a:cubicBezTo>
                    <a:pt x="599841" y="679124"/>
                    <a:pt x="599841" y="679124"/>
                    <a:pt x="600451" y="679124"/>
                  </a:cubicBezTo>
                  <a:cubicBezTo>
                    <a:pt x="600451" y="679124"/>
                    <a:pt x="600451" y="679124"/>
                    <a:pt x="600451" y="679736"/>
                  </a:cubicBezTo>
                  <a:cubicBezTo>
                    <a:pt x="600451" y="679736"/>
                    <a:pt x="600451" y="679736"/>
                    <a:pt x="601672" y="679736"/>
                  </a:cubicBezTo>
                  <a:cubicBezTo>
                    <a:pt x="601672" y="679736"/>
                    <a:pt x="601672" y="679736"/>
                    <a:pt x="601672" y="679124"/>
                  </a:cubicBezTo>
                  <a:cubicBezTo>
                    <a:pt x="601672" y="679124"/>
                    <a:pt x="601672" y="679124"/>
                    <a:pt x="602282" y="679124"/>
                  </a:cubicBezTo>
                  <a:cubicBezTo>
                    <a:pt x="602282" y="679124"/>
                    <a:pt x="602282" y="679124"/>
                    <a:pt x="602282" y="677899"/>
                  </a:cubicBezTo>
                  <a:cubicBezTo>
                    <a:pt x="602282" y="677899"/>
                    <a:pt x="602282" y="677899"/>
                    <a:pt x="602892" y="677899"/>
                  </a:cubicBezTo>
                  <a:cubicBezTo>
                    <a:pt x="603503" y="677899"/>
                    <a:pt x="601672" y="677287"/>
                    <a:pt x="603503" y="676062"/>
                  </a:cubicBezTo>
                  <a:cubicBezTo>
                    <a:pt x="603503" y="676062"/>
                    <a:pt x="603503" y="676062"/>
                    <a:pt x="602892" y="676062"/>
                  </a:cubicBezTo>
                  <a:cubicBezTo>
                    <a:pt x="602892" y="676062"/>
                    <a:pt x="602892" y="676062"/>
                    <a:pt x="602892" y="675449"/>
                  </a:cubicBezTo>
                  <a:cubicBezTo>
                    <a:pt x="602892" y="675449"/>
                    <a:pt x="602892" y="675449"/>
                    <a:pt x="603503" y="675449"/>
                  </a:cubicBezTo>
                  <a:cubicBezTo>
                    <a:pt x="603503" y="675449"/>
                    <a:pt x="603503" y="675449"/>
                    <a:pt x="603503" y="674225"/>
                  </a:cubicBezTo>
                  <a:lnTo>
                    <a:pt x="604113" y="674225"/>
                  </a:lnTo>
                  <a:cubicBezTo>
                    <a:pt x="604113" y="674225"/>
                    <a:pt x="604113" y="674225"/>
                    <a:pt x="604113" y="673612"/>
                  </a:cubicBezTo>
                  <a:close/>
                  <a:moveTo>
                    <a:pt x="715012" y="582474"/>
                  </a:moveTo>
                  <a:cubicBezTo>
                    <a:pt x="715012" y="582474"/>
                    <a:pt x="714397" y="582474"/>
                    <a:pt x="716242" y="582474"/>
                  </a:cubicBezTo>
                  <a:cubicBezTo>
                    <a:pt x="716242" y="582474"/>
                    <a:pt x="716242" y="582474"/>
                    <a:pt x="716242" y="583087"/>
                  </a:cubicBezTo>
                  <a:cubicBezTo>
                    <a:pt x="716242" y="583087"/>
                    <a:pt x="716242" y="583087"/>
                    <a:pt x="715627" y="583087"/>
                  </a:cubicBezTo>
                  <a:cubicBezTo>
                    <a:pt x="715627" y="583087"/>
                    <a:pt x="715627" y="583087"/>
                    <a:pt x="715627" y="583700"/>
                  </a:cubicBezTo>
                  <a:cubicBezTo>
                    <a:pt x="715627" y="583700"/>
                    <a:pt x="715627" y="583700"/>
                    <a:pt x="715012" y="583700"/>
                  </a:cubicBezTo>
                  <a:cubicBezTo>
                    <a:pt x="715012" y="583700"/>
                    <a:pt x="715012" y="584313"/>
                    <a:pt x="715012" y="582474"/>
                  </a:cubicBezTo>
                  <a:close/>
                  <a:moveTo>
                    <a:pt x="738991" y="512564"/>
                  </a:moveTo>
                  <a:cubicBezTo>
                    <a:pt x="738991" y="512564"/>
                    <a:pt x="738991" y="512564"/>
                    <a:pt x="739606" y="512564"/>
                  </a:cubicBezTo>
                  <a:cubicBezTo>
                    <a:pt x="739606" y="512564"/>
                    <a:pt x="739606" y="512564"/>
                    <a:pt x="739606" y="513177"/>
                  </a:cubicBezTo>
                  <a:cubicBezTo>
                    <a:pt x="739606" y="513177"/>
                    <a:pt x="739606" y="513177"/>
                    <a:pt x="740221" y="513177"/>
                  </a:cubicBezTo>
                  <a:cubicBezTo>
                    <a:pt x="740221" y="513177"/>
                    <a:pt x="740221" y="513177"/>
                    <a:pt x="740221" y="514404"/>
                  </a:cubicBezTo>
                  <a:cubicBezTo>
                    <a:pt x="740221" y="514404"/>
                    <a:pt x="740221" y="514404"/>
                    <a:pt x="740836" y="514404"/>
                  </a:cubicBezTo>
                  <a:cubicBezTo>
                    <a:pt x="740836" y="515017"/>
                    <a:pt x="740836" y="516244"/>
                    <a:pt x="740836" y="518697"/>
                  </a:cubicBezTo>
                  <a:cubicBezTo>
                    <a:pt x="740836" y="518697"/>
                    <a:pt x="740836" y="518697"/>
                    <a:pt x="742066" y="518697"/>
                  </a:cubicBezTo>
                  <a:cubicBezTo>
                    <a:pt x="742066" y="518697"/>
                    <a:pt x="742066" y="518697"/>
                    <a:pt x="742066" y="519310"/>
                  </a:cubicBezTo>
                  <a:cubicBezTo>
                    <a:pt x="742066" y="519310"/>
                    <a:pt x="741451" y="519310"/>
                    <a:pt x="743295" y="519310"/>
                  </a:cubicBezTo>
                  <a:cubicBezTo>
                    <a:pt x="743295" y="519310"/>
                    <a:pt x="743295" y="519310"/>
                    <a:pt x="743295" y="519923"/>
                  </a:cubicBezTo>
                  <a:cubicBezTo>
                    <a:pt x="743295" y="519923"/>
                    <a:pt x="743295" y="519923"/>
                    <a:pt x="742680" y="519923"/>
                  </a:cubicBezTo>
                  <a:cubicBezTo>
                    <a:pt x="742680" y="519923"/>
                    <a:pt x="742680" y="519923"/>
                    <a:pt x="742680" y="521150"/>
                  </a:cubicBezTo>
                  <a:cubicBezTo>
                    <a:pt x="742680" y="521150"/>
                    <a:pt x="742680" y="521150"/>
                    <a:pt x="742066" y="521150"/>
                  </a:cubicBezTo>
                  <a:cubicBezTo>
                    <a:pt x="742066" y="521763"/>
                    <a:pt x="742066" y="521150"/>
                    <a:pt x="742066" y="522989"/>
                  </a:cubicBezTo>
                  <a:cubicBezTo>
                    <a:pt x="742066" y="522989"/>
                    <a:pt x="742066" y="522989"/>
                    <a:pt x="740836" y="522989"/>
                  </a:cubicBezTo>
                  <a:cubicBezTo>
                    <a:pt x="740836" y="523603"/>
                    <a:pt x="740836" y="524216"/>
                    <a:pt x="740836" y="526669"/>
                  </a:cubicBezTo>
                  <a:cubicBezTo>
                    <a:pt x="740836" y="526669"/>
                    <a:pt x="740836" y="526669"/>
                    <a:pt x="742066" y="526669"/>
                  </a:cubicBezTo>
                  <a:cubicBezTo>
                    <a:pt x="742066" y="526669"/>
                    <a:pt x="742066" y="526056"/>
                    <a:pt x="742066" y="527895"/>
                  </a:cubicBezTo>
                  <a:cubicBezTo>
                    <a:pt x="742066" y="527895"/>
                    <a:pt x="742066" y="527895"/>
                    <a:pt x="740836" y="527895"/>
                  </a:cubicBezTo>
                  <a:cubicBezTo>
                    <a:pt x="740836" y="527895"/>
                    <a:pt x="740836" y="527895"/>
                    <a:pt x="740836" y="529122"/>
                  </a:cubicBezTo>
                  <a:cubicBezTo>
                    <a:pt x="740836" y="529122"/>
                    <a:pt x="740836" y="529122"/>
                    <a:pt x="740221" y="529122"/>
                  </a:cubicBezTo>
                  <a:cubicBezTo>
                    <a:pt x="740836" y="530348"/>
                    <a:pt x="739606" y="531575"/>
                    <a:pt x="739606" y="535254"/>
                  </a:cubicBezTo>
                  <a:cubicBezTo>
                    <a:pt x="739606" y="535254"/>
                    <a:pt x="739606" y="535254"/>
                    <a:pt x="740221" y="535254"/>
                  </a:cubicBezTo>
                  <a:cubicBezTo>
                    <a:pt x="740221" y="535254"/>
                    <a:pt x="740221" y="535254"/>
                    <a:pt x="740221" y="535867"/>
                  </a:cubicBezTo>
                  <a:cubicBezTo>
                    <a:pt x="740221" y="535867"/>
                    <a:pt x="740221" y="535867"/>
                    <a:pt x="739606" y="535867"/>
                  </a:cubicBezTo>
                  <a:cubicBezTo>
                    <a:pt x="739606" y="535867"/>
                    <a:pt x="739606" y="536481"/>
                    <a:pt x="739606" y="538320"/>
                  </a:cubicBezTo>
                  <a:cubicBezTo>
                    <a:pt x="739606" y="538320"/>
                    <a:pt x="739606" y="538320"/>
                    <a:pt x="738991" y="538320"/>
                  </a:cubicBezTo>
                  <a:cubicBezTo>
                    <a:pt x="738991" y="538934"/>
                    <a:pt x="738991" y="540773"/>
                    <a:pt x="738991" y="543226"/>
                  </a:cubicBezTo>
                  <a:cubicBezTo>
                    <a:pt x="738991" y="543226"/>
                    <a:pt x="738991" y="543226"/>
                    <a:pt x="737147" y="543226"/>
                  </a:cubicBezTo>
                  <a:cubicBezTo>
                    <a:pt x="737147" y="543226"/>
                    <a:pt x="737147" y="543226"/>
                    <a:pt x="737147" y="543839"/>
                  </a:cubicBezTo>
                  <a:cubicBezTo>
                    <a:pt x="737147" y="543839"/>
                    <a:pt x="737147" y="543839"/>
                    <a:pt x="736532" y="543839"/>
                  </a:cubicBezTo>
                  <a:cubicBezTo>
                    <a:pt x="736532" y="543839"/>
                    <a:pt x="736532" y="543839"/>
                    <a:pt x="736532" y="544453"/>
                  </a:cubicBezTo>
                  <a:cubicBezTo>
                    <a:pt x="736532" y="544453"/>
                    <a:pt x="736532" y="544453"/>
                    <a:pt x="735917" y="544453"/>
                  </a:cubicBezTo>
                  <a:cubicBezTo>
                    <a:pt x="735917" y="544453"/>
                    <a:pt x="735917" y="544453"/>
                    <a:pt x="735917" y="545679"/>
                  </a:cubicBezTo>
                  <a:cubicBezTo>
                    <a:pt x="735917" y="545679"/>
                    <a:pt x="735917" y="545679"/>
                    <a:pt x="736532" y="545679"/>
                  </a:cubicBezTo>
                  <a:cubicBezTo>
                    <a:pt x="736532" y="545679"/>
                    <a:pt x="736532" y="545679"/>
                    <a:pt x="736532" y="546292"/>
                  </a:cubicBezTo>
                  <a:cubicBezTo>
                    <a:pt x="736532" y="546292"/>
                    <a:pt x="736532" y="546292"/>
                    <a:pt x="735917" y="546292"/>
                  </a:cubicBezTo>
                  <a:cubicBezTo>
                    <a:pt x="735917" y="546292"/>
                    <a:pt x="735917" y="546292"/>
                    <a:pt x="735917" y="546906"/>
                  </a:cubicBezTo>
                  <a:cubicBezTo>
                    <a:pt x="735917" y="546906"/>
                    <a:pt x="735917" y="546906"/>
                    <a:pt x="735302" y="546906"/>
                  </a:cubicBezTo>
                  <a:cubicBezTo>
                    <a:pt x="735917" y="548132"/>
                    <a:pt x="734072" y="551198"/>
                    <a:pt x="735917" y="553651"/>
                  </a:cubicBezTo>
                  <a:cubicBezTo>
                    <a:pt x="735917" y="553651"/>
                    <a:pt x="735917" y="553651"/>
                    <a:pt x="735917" y="552425"/>
                  </a:cubicBezTo>
                  <a:cubicBezTo>
                    <a:pt x="735917" y="552425"/>
                    <a:pt x="736532" y="552425"/>
                    <a:pt x="738376" y="552425"/>
                  </a:cubicBezTo>
                  <a:cubicBezTo>
                    <a:pt x="738376" y="552425"/>
                    <a:pt x="738376" y="552425"/>
                    <a:pt x="738376" y="553651"/>
                  </a:cubicBezTo>
                  <a:cubicBezTo>
                    <a:pt x="738376" y="553651"/>
                    <a:pt x="738376" y="553651"/>
                    <a:pt x="737147" y="553651"/>
                  </a:cubicBezTo>
                  <a:cubicBezTo>
                    <a:pt x="737147" y="553651"/>
                    <a:pt x="737147" y="553038"/>
                    <a:pt x="737147" y="554878"/>
                  </a:cubicBezTo>
                  <a:cubicBezTo>
                    <a:pt x="737147" y="554878"/>
                    <a:pt x="737147" y="554878"/>
                    <a:pt x="738376" y="554878"/>
                  </a:cubicBezTo>
                  <a:cubicBezTo>
                    <a:pt x="738376" y="554878"/>
                    <a:pt x="738376" y="554878"/>
                    <a:pt x="738376" y="555491"/>
                  </a:cubicBezTo>
                  <a:cubicBezTo>
                    <a:pt x="738376" y="555491"/>
                    <a:pt x="738376" y="555491"/>
                    <a:pt x="737147" y="555491"/>
                  </a:cubicBezTo>
                  <a:cubicBezTo>
                    <a:pt x="737762" y="556104"/>
                    <a:pt x="736532" y="556104"/>
                    <a:pt x="738376" y="557944"/>
                  </a:cubicBezTo>
                  <a:cubicBezTo>
                    <a:pt x="737762" y="557944"/>
                    <a:pt x="737147" y="556717"/>
                    <a:pt x="735917" y="558557"/>
                  </a:cubicBezTo>
                  <a:cubicBezTo>
                    <a:pt x="735917" y="558557"/>
                    <a:pt x="735917" y="558557"/>
                    <a:pt x="735917" y="557944"/>
                  </a:cubicBezTo>
                  <a:cubicBezTo>
                    <a:pt x="735917" y="557944"/>
                    <a:pt x="735917" y="557944"/>
                    <a:pt x="735302" y="557944"/>
                  </a:cubicBezTo>
                  <a:cubicBezTo>
                    <a:pt x="735302" y="557944"/>
                    <a:pt x="735302" y="557944"/>
                    <a:pt x="735302" y="557331"/>
                  </a:cubicBezTo>
                  <a:cubicBezTo>
                    <a:pt x="734687" y="557331"/>
                    <a:pt x="734072" y="557331"/>
                    <a:pt x="732228" y="557331"/>
                  </a:cubicBezTo>
                  <a:cubicBezTo>
                    <a:pt x="732228" y="557331"/>
                    <a:pt x="732228" y="557331"/>
                    <a:pt x="732228" y="557944"/>
                  </a:cubicBezTo>
                  <a:cubicBezTo>
                    <a:pt x="732228" y="557944"/>
                    <a:pt x="732228" y="557944"/>
                    <a:pt x="731613" y="557944"/>
                  </a:cubicBezTo>
                  <a:cubicBezTo>
                    <a:pt x="731613" y="557944"/>
                    <a:pt x="731613" y="557944"/>
                    <a:pt x="731613" y="558557"/>
                  </a:cubicBezTo>
                  <a:cubicBezTo>
                    <a:pt x="731613" y="558557"/>
                    <a:pt x="731613" y="558557"/>
                    <a:pt x="730998" y="558557"/>
                  </a:cubicBezTo>
                  <a:cubicBezTo>
                    <a:pt x="730998" y="558557"/>
                    <a:pt x="730998" y="558557"/>
                    <a:pt x="730998" y="559170"/>
                  </a:cubicBezTo>
                  <a:cubicBezTo>
                    <a:pt x="730998" y="559170"/>
                    <a:pt x="728539" y="559170"/>
                    <a:pt x="728539" y="561623"/>
                  </a:cubicBezTo>
                  <a:cubicBezTo>
                    <a:pt x="726079" y="561010"/>
                    <a:pt x="726694" y="565303"/>
                    <a:pt x="724850" y="567756"/>
                  </a:cubicBezTo>
                  <a:cubicBezTo>
                    <a:pt x="724850" y="567756"/>
                    <a:pt x="724850" y="567756"/>
                    <a:pt x="726079" y="567756"/>
                  </a:cubicBezTo>
                  <a:cubicBezTo>
                    <a:pt x="725465" y="568369"/>
                    <a:pt x="724850" y="569596"/>
                    <a:pt x="724850" y="571435"/>
                  </a:cubicBezTo>
                  <a:cubicBezTo>
                    <a:pt x="724850" y="571435"/>
                    <a:pt x="724850" y="571435"/>
                    <a:pt x="724235" y="571435"/>
                  </a:cubicBezTo>
                  <a:cubicBezTo>
                    <a:pt x="724235" y="572048"/>
                    <a:pt x="724235" y="571435"/>
                    <a:pt x="724235" y="573275"/>
                  </a:cubicBezTo>
                  <a:cubicBezTo>
                    <a:pt x="724235" y="573275"/>
                    <a:pt x="724235" y="573275"/>
                    <a:pt x="723620" y="573275"/>
                  </a:cubicBezTo>
                  <a:cubicBezTo>
                    <a:pt x="723620" y="573888"/>
                    <a:pt x="723620" y="573888"/>
                    <a:pt x="723005" y="575728"/>
                  </a:cubicBezTo>
                  <a:cubicBezTo>
                    <a:pt x="723005" y="575728"/>
                    <a:pt x="723005" y="575728"/>
                    <a:pt x="722390" y="575728"/>
                  </a:cubicBezTo>
                  <a:cubicBezTo>
                    <a:pt x="722390" y="576341"/>
                    <a:pt x="721775" y="576341"/>
                    <a:pt x="721161" y="578181"/>
                  </a:cubicBezTo>
                  <a:cubicBezTo>
                    <a:pt x="721161" y="578181"/>
                    <a:pt x="721775" y="578181"/>
                    <a:pt x="719931" y="578181"/>
                  </a:cubicBezTo>
                  <a:cubicBezTo>
                    <a:pt x="719931" y="578181"/>
                    <a:pt x="719931" y="578794"/>
                    <a:pt x="719931" y="580021"/>
                  </a:cubicBezTo>
                  <a:cubicBezTo>
                    <a:pt x="719931" y="580021"/>
                    <a:pt x="719931" y="580021"/>
                    <a:pt x="719316" y="580021"/>
                  </a:cubicBezTo>
                  <a:cubicBezTo>
                    <a:pt x="719316" y="580021"/>
                    <a:pt x="719316" y="580021"/>
                    <a:pt x="719316" y="581247"/>
                  </a:cubicBezTo>
                  <a:cubicBezTo>
                    <a:pt x="719316" y="581247"/>
                    <a:pt x="719316" y="581247"/>
                    <a:pt x="718701" y="581247"/>
                  </a:cubicBezTo>
                  <a:cubicBezTo>
                    <a:pt x="718701" y="581247"/>
                    <a:pt x="718701" y="581247"/>
                    <a:pt x="718701" y="581860"/>
                  </a:cubicBezTo>
                  <a:cubicBezTo>
                    <a:pt x="718086" y="581860"/>
                    <a:pt x="718701" y="581860"/>
                    <a:pt x="716857" y="581860"/>
                  </a:cubicBezTo>
                  <a:cubicBezTo>
                    <a:pt x="716857" y="581860"/>
                    <a:pt x="716857" y="581860"/>
                    <a:pt x="716857" y="582474"/>
                  </a:cubicBezTo>
                  <a:cubicBezTo>
                    <a:pt x="716857" y="582474"/>
                    <a:pt x="716857" y="582474"/>
                    <a:pt x="716242" y="582474"/>
                  </a:cubicBezTo>
                  <a:cubicBezTo>
                    <a:pt x="716242" y="582474"/>
                    <a:pt x="716242" y="582474"/>
                    <a:pt x="716242" y="581860"/>
                  </a:cubicBezTo>
                  <a:cubicBezTo>
                    <a:pt x="716242" y="581860"/>
                    <a:pt x="716242" y="581860"/>
                    <a:pt x="715012" y="581860"/>
                  </a:cubicBezTo>
                  <a:cubicBezTo>
                    <a:pt x="715012" y="581860"/>
                    <a:pt x="715012" y="581860"/>
                    <a:pt x="715012" y="581247"/>
                  </a:cubicBezTo>
                  <a:cubicBezTo>
                    <a:pt x="715012" y="581247"/>
                    <a:pt x="715012" y="581247"/>
                    <a:pt x="714397" y="581247"/>
                  </a:cubicBezTo>
                  <a:cubicBezTo>
                    <a:pt x="714397" y="581247"/>
                    <a:pt x="714397" y="581247"/>
                    <a:pt x="714397" y="580021"/>
                  </a:cubicBezTo>
                  <a:cubicBezTo>
                    <a:pt x="713782" y="580021"/>
                    <a:pt x="713782" y="580021"/>
                    <a:pt x="711938" y="580021"/>
                  </a:cubicBezTo>
                  <a:cubicBezTo>
                    <a:pt x="711938" y="580021"/>
                    <a:pt x="711938" y="580634"/>
                    <a:pt x="711938" y="578794"/>
                  </a:cubicBezTo>
                  <a:cubicBezTo>
                    <a:pt x="711938" y="578794"/>
                    <a:pt x="711938" y="578794"/>
                    <a:pt x="711323" y="578794"/>
                  </a:cubicBezTo>
                  <a:cubicBezTo>
                    <a:pt x="711323" y="578794"/>
                    <a:pt x="711323" y="578794"/>
                    <a:pt x="711323" y="578181"/>
                  </a:cubicBezTo>
                  <a:cubicBezTo>
                    <a:pt x="711323" y="578181"/>
                    <a:pt x="711323" y="578181"/>
                    <a:pt x="710708" y="578181"/>
                  </a:cubicBezTo>
                  <a:cubicBezTo>
                    <a:pt x="711323" y="574501"/>
                    <a:pt x="711323" y="570822"/>
                    <a:pt x="711323" y="565916"/>
                  </a:cubicBezTo>
                  <a:cubicBezTo>
                    <a:pt x="711323" y="565916"/>
                    <a:pt x="711323" y="565916"/>
                    <a:pt x="710708" y="565916"/>
                  </a:cubicBezTo>
                  <a:cubicBezTo>
                    <a:pt x="710708" y="564690"/>
                    <a:pt x="709478" y="563463"/>
                    <a:pt x="709478" y="560397"/>
                  </a:cubicBezTo>
                  <a:cubicBezTo>
                    <a:pt x="709478" y="560397"/>
                    <a:pt x="709478" y="560397"/>
                    <a:pt x="708863" y="560397"/>
                  </a:cubicBezTo>
                  <a:cubicBezTo>
                    <a:pt x="708863" y="560397"/>
                    <a:pt x="708863" y="560397"/>
                    <a:pt x="708863" y="559784"/>
                  </a:cubicBezTo>
                  <a:cubicBezTo>
                    <a:pt x="708863" y="559784"/>
                    <a:pt x="708249" y="559784"/>
                    <a:pt x="707019" y="559784"/>
                  </a:cubicBezTo>
                  <a:cubicBezTo>
                    <a:pt x="707019" y="559784"/>
                    <a:pt x="707019" y="559784"/>
                    <a:pt x="707019" y="560397"/>
                  </a:cubicBezTo>
                  <a:cubicBezTo>
                    <a:pt x="707019" y="560397"/>
                    <a:pt x="707019" y="560397"/>
                    <a:pt x="705789" y="560397"/>
                  </a:cubicBezTo>
                  <a:cubicBezTo>
                    <a:pt x="705789" y="560397"/>
                    <a:pt x="705789" y="560397"/>
                    <a:pt x="705789" y="559784"/>
                  </a:cubicBezTo>
                  <a:cubicBezTo>
                    <a:pt x="705789" y="559784"/>
                    <a:pt x="706404" y="559784"/>
                    <a:pt x="704560" y="559784"/>
                  </a:cubicBezTo>
                  <a:cubicBezTo>
                    <a:pt x="704560" y="559784"/>
                    <a:pt x="704560" y="559784"/>
                    <a:pt x="704560" y="559170"/>
                  </a:cubicBezTo>
                  <a:cubicBezTo>
                    <a:pt x="704560" y="559170"/>
                    <a:pt x="704560" y="559170"/>
                    <a:pt x="705174" y="559170"/>
                  </a:cubicBezTo>
                  <a:cubicBezTo>
                    <a:pt x="705174" y="559170"/>
                    <a:pt x="705174" y="559170"/>
                    <a:pt x="705174" y="558557"/>
                  </a:cubicBezTo>
                  <a:cubicBezTo>
                    <a:pt x="705174" y="558557"/>
                    <a:pt x="705174" y="558557"/>
                    <a:pt x="704560" y="558557"/>
                  </a:cubicBezTo>
                  <a:cubicBezTo>
                    <a:pt x="704560" y="558557"/>
                    <a:pt x="704560" y="558557"/>
                    <a:pt x="704560" y="557944"/>
                  </a:cubicBezTo>
                  <a:cubicBezTo>
                    <a:pt x="704560" y="557944"/>
                    <a:pt x="704560" y="557944"/>
                    <a:pt x="703945" y="557944"/>
                  </a:cubicBezTo>
                  <a:cubicBezTo>
                    <a:pt x="703945" y="557944"/>
                    <a:pt x="703945" y="557944"/>
                    <a:pt x="703945" y="557331"/>
                  </a:cubicBezTo>
                  <a:cubicBezTo>
                    <a:pt x="703945" y="557331"/>
                    <a:pt x="703945" y="557331"/>
                    <a:pt x="703330" y="557331"/>
                  </a:cubicBezTo>
                  <a:cubicBezTo>
                    <a:pt x="703330" y="557331"/>
                    <a:pt x="703330" y="557331"/>
                    <a:pt x="703330" y="557944"/>
                  </a:cubicBezTo>
                  <a:cubicBezTo>
                    <a:pt x="703330" y="557944"/>
                    <a:pt x="703330" y="557944"/>
                    <a:pt x="702715" y="557944"/>
                  </a:cubicBezTo>
                  <a:cubicBezTo>
                    <a:pt x="702715" y="557944"/>
                    <a:pt x="702715" y="557944"/>
                    <a:pt x="702715" y="557331"/>
                  </a:cubicBezTo>
                  <a:cubicBezTo>
                    <a:pt x="702715" y="557331"/>
                    <a:pt x="702715" y="557331"/>
                    <a:pt x="701485" y="557331"/>
                  </a:cubicBezTo>
                  <a:cubicBezTo>
                    <a:pt x="701485" y="557331"/>
                    <a:pt x="701485" y="557331"/>
                    <a:pt x="701485" y="556104"/>
                  </a:cubicBezTo>
                  <a:cubicBezTo>
                    <a:pt x="701485" y="556104"/>
                    <a:pt x="701485" y="556104"/>
                    <a:pt x="702715" y="556104"/>
                  </a:cubicBezTo>
                  <a:cubicBezTo>
                    <a:pt x="702715" y="556104"/>
                    <a:pt x="702100" y="554265"/>
                    <a:pt x="704560" y="554878"/>
                  </a:cubicBezTo>
                  <a:cubicBezTo>
                    <a:pt x="704560" y="554878"/>
                    <a:pt x="704560" y="554878"/>
                    <a:pt x="704560" y="554265"/>
                  </a:cubicBezTo>
                  <a:cubicBezTo>
                    <a:pt x="704560" y="554265"/>
                    <a:pt x="704560" y="554265"/>
                    <a:pt x="705174" y="554265"/>
                  </a:cubicBezTo>
                  <a:cubicBezTo>
                    <a:pt x="705174" y="553651"/>
                    <a:pt x="705789" y="553038"/>
                    <a:pt x="705789" y="551198"/>
                  </a:cubicBezTo>
                  <a:cubicBezTo>
                    <a:pt x="706404" y="551198"/>
                    <a:pt x="705789" y="551198"/>
                    <a:pt x="707634" y="551198"/>
                  </a:cubicBezTo>
                  <a:cubicBezTo>
                    <a:pt x="707634" y="551198"/>
                    <a:pt x="707634" y="551198"/>
                    <a:pt x="707634" y="549972"/>
                  </a:cubicBezTo>
                  <a:cubicBezTo>
                    <a:pt x="707634" y="549972"/>
                    <a:pt x="707634" y="549972"/>
                    <a:pt x="708249" y="549972"/>
                  </a:cubicBezTo>
                  <a:cubicBezTo>
                    <a:pt x="708249" y="548132"/>
                    <a:pt x="708249" y="546292"/>
                    <a:pt x="708249" y="543226"/>
                  </a:cubicBezTo>
                  <a:cubicBezTo>
                    <a:pt x="708249" y="543226"/>
                    <a:pt x="708249" y="543226"/>
                    <a:pt x="708863" y="543226"/>
                  </a:cubicBezTo>
                  <a:cubicBezTo>
                    <a:pt x="708863" y="543226"/>
                    <a:pt x="708863" y="542613"/>
                    <a:pt x="708863" y="540773"/>
                  </a:cubicBezTo>
                  <a:cubicBezTo>
                    <a:pt x="708863" y="540773"/>
                    <a:pt x="708863" y="540773"/>
                    <a:pt x="709478" y="540773"/>
                  </a:cubicBezTo>
                  <a:cubicBezTo>
                    <a:pt x="709478" y="540773"/>
                    <a:pt x="709478" y="540773"/>
                    <a:pt x="709478" y="540160"/>
                  </a:cubicBezTo>
                  <a:cubicBezTo>
                    <a:pt x="710093" y="540773"/>
                    <a:pt x="710093" y="540160"/>
                    <a:pt x="711938" y="539547"/>
                  </a:cubicBezTo>
                  <a:cubicBezTo>
                    <a:pt x="711938" y="539547"/>
                    <a:pt x="711938" y="539547"/>
                    <a:pt x="711938" y="538320"/>
                  </a:cubicBezTo>
                  <a:cubicBezTo>
                    <a:pt x="711938" y="538320"/>
                    <a:pt x="711938" y="538320"/>
                    <a:pt x="712553" y="538320"/>
                  </a:cubicBezTo>
                  <a:cubicBezTo>
                    <a:pt x="712553" y="537707"/>
                    <a:pt x="712553" y="538320"/>
                    <a:pt x="712553" y="536481"/>
                  </a:cubicBezTo>
                  <a:cubicBezTo>
                    <a:pt x="712553" y="536481"/>
                    <a:pt x="712553" y="536481"/>
                    <a:pt x="713167" y="536481"/>
                  </a:cubicBezTo>
                  <a:cubicBezTo>
                    <a:pt x="713167" y="536481"/>
                    <a:pt x="713167" y="535867"/>
                    <a:pt x="713167" y="534641"/>
                  </a:cubicBezTo>
                  <a:cubicBezTo>
                    <a:pt x="713167" y="534641"/>
                    <a:pt x="713167" y="534641"/>
                    <a:pt x="714397" y="534641"/>
                  </a:cubicBezTo>
                  <a:cubicBezTo>
                    <a:pt x="713782" y="534028"/>
                    <a:pt x="714397" y="534028"/>
                    <a:pt x="715012" y="532188"/>
                  </a:cubicBezTo>
                  <a:cubicBezTo>
                    <a:pt x="715012" y="532188"/>
                    <a:pt x="715012" y="532188"/>
                    <a:pt x="715627" y="532188"/>
                  </a:cubicBezTo>
                  <a:cubicBezTo>
                    <a:pt x="715627" y="532188"/>
                    <a:pt x="715627" y="532188"/>
                    <a:pt x="715627" y="531575"/>
                  </a:cubicBezTo>
                  <a:cubicBezTo>
                    <a:pt x="716242" y="532188"/>
                    <a:pt x="716242" y="530961"/>
                    <a:pt x="717471" y="530961"/>
                  </a:cubicBezTo>
                  <a:cubicBezTo>
                    <a:pt x="717471" y="530961"/>
                    <a:pt x="717471" y="530961"/>
                    <a:pt x="717471" y="530348"/>
                  </a:cubicBezTo>
                  <a:cubicBezTo>
                    <a:pt x="718086" y="529735"/>
                    <a:pt x="719931" y="530961"/>
                    <a:pt x="719931" y="528508"/>
                  </a:cubicBezTo>
                  <a:cubicBezTo>
                    <a:pt x="719931" y="528508"/>
                    <a:pt x="719931" y="528508"/>
                    <a:pt x="720546" y="528508"/>
                  </a:cubicBezTo>
                  <a:cubicBezTo>
                    <a:pt x="720546" y="528508"/>
                    <a:pt x="720546" y="528508"/>
                    <a:pt x="720546" y="527895"/>
                  </a:cubicBezTo>
                  <a:cubicBezTo>
                    <a:pt x="720546" y="527895"/>
                    <a:pt x="720546" y="527895"/>
                    <a:pt x="721161" y="527895"/>
                  </a:cubicBezTo>
                  <a:cubicBezTo>
                    <a:pt x="721161" y="527895"/>
                    <a:pt x="721161" y="527895"/>
                    <a:pt x="721161" y="527282"/>
                  </a:cubicBezTo>
                  <a:cubicBezTo>
                    <a:pt x="721161" y="527282"/>
                    <a:pt x="723620" y="527282"/>
                    <a:pt x="723620" y="524829"/>
                  </a:cubicBezTo>
                  <a:cubicBezTo>
                    <a:pt x="723620" y="524829"/>
                    <a:pt x="725465" y="524829"/>
                    <a:pt x="726079" y="522989"/>
                  </a:cubicBezTo>
                  <a:cubicBezTo>
                    <a:pt x="726694" y="523603"/>
                    <a:pt x="726694" y="521763"/>
                    <a:pt x="728539" y="521150"/>
                  </a:cubicBezTo>
                  <a:cubicBezTo>
                    <a:pt x="728539" y="521150"/>
                    <a:pt x="728539" y="521150"/>
                    <a:pt x="728539" y="520536"/>
                  </a:cubicBezTo>
                  <a:cubicBezTo>
                    <a:pt x="729154" y="521150"/>
                    <a:pt x="729154" y="520536"/>
                    <a:pt x="730998" y="519923"/>
                  </a:cubicBezTo>
                  <a:cubicBezTo>
                    <a:pt x="730998" y="519923"/>
                    <a:pt x="730998" y="519923"/>
                    <a:pt x="730998" y="519310"/>
                  </a:cubicBezTo>
                  <a:cubicBezTo>
                    <a:pt x="732228" y="519310"/>
                    <a:pt x="733458" y="516857"/>
                    <a:pt x="736532" y="517470"/>
                  </a:cubicBezTo>
                  <a:cubicBezTo>
                    <a:pt x="736532" y="517470"/>
                    <a:pt x="736532" y="517470"/>
                    <a:pt x="736532" y="516857"/>
                  </a:cubicBezTo>
                  <a:cubicBezTo>
                    <a:pt x="736532" y="516857"/>
                    <a:pt x="736532" y="516857"/>
                    <a:pt x="737147" y="516857"/>
                  </a:cubicBezTo>
                  <a:cubicBezTo>
                    <a:pt x="737147" y="516857"/>
                    <a:pt x="737147" y="516857"/>
                    <a:pt x="737147" y="516244"/>
                  </a:cubicBezTo>
                  <a:cubicBezTo>
                    <a:pt x="737147" y="516244"/>
                    <a:pt x="737147" y="516244"/>
                    <a:pt x="738376" y="516244"/>
                  </a:cubicBezTo>
                  <a:cubicBezTo>
                    <a:pt x="738376" y="516244"/>
                    <a:pt x="738376" y="515630"/>
                    <a:pt x="738376" y="514404"/>
                  </a:cubicBezTo>
                  <a:cubicBezTo>
                    <a:pt x="738376" y="514404"/>
                    <a:pt x="738376" y="514404"/>
                    <a:pt x="738991" y="514404"/>
                  </a:cubicBezTo>
                  <a:lnTo>
                    <a:pt x="738991" y="513177"/>
                  </a:lnTo>
                  <a:cubicBezTo>
                    <a:pt x="738991" y="513177"/>
                    <a:pt x="738991" y="513177"/>
                    <a:pt x="738991" y="512564"/>
                  </a:cubicBezTo>
                  <a:close/>
                  <a:moveTo>
                    <a:pt x="126251" y="430757"/>
                  </a:moveTo>
                  <a:cubicBezTo>
                    <a:pt x="126251" y="430757"/>
                    <a:pt x="126251" y="430757"/>
                    <a:pt x="127471" y="430757"/>
                  </a:cubicBezTo>
                  <a:cubicBezTo>
                    <a:pt x="127471" y="430757"/>
                    <a:pt x="127471" y="430757"/>
                    <a:pt x="127471" y="431985"/>
                  </a:cubicBezTo>
                  <a:cubicBezTo>
                    <a:pt x="127471" y="431985"/>
                    <a:pt x="127471" y="431985"/>
                    <a:pt x="126251" y="430757"/>
                  </a:cubicBezTo>
                  <a:close/>
                  <a:moveTo>
                    <a:pt x="363505" y="417862"/>
                  </a:moveTo>
                  <a:cubicBezTo>
                    <a:pt x="363505" y="417862"/>
                    <a:pt x="363505" y="417862"/>
                    <a:pt x="364724" y="417862"/>
                  </a:cubicBezTo>
                  <a:cubicBezTo>
                    <a:pt x="364724" y="417862"/>
                    <a:pt x="364724" y="417862"/>
                    <a:pt x="364724" y="418476"/>
                  </a:cubicBezTo>
                  <a:cubicBezTo>
                    <a:pt x="364724" y="418476"/>
                    <a:pt x="364724" y="418476"/>
                    <a:pt x="363505" y="418476"/>
                  </a:cubicBezTo>
                  <a:cubicBezTo>
                    <a:pt x="363505" y="418476"/>
                    <a:pt x="363505" y="418476"/>
                    <a:pt x="363505" y="417862"/>
                  </a:cubicBezTo>
                  <a:close/>
                  <a:moveTo>
                    <a:pt x="315932" y="128028"/>
                  </a:moveTo>
                  <a:cubicBezTo>
                    <a:pt x="315932" y="128028"/>
                    <a:pt x="315932" y="128028"/>
                    <a:pt x="316542" y="128028"/>
                  </a:cubicBezTo>
                  <a:cubicBezTo>
                    <a:pt x="316542" y="128028"/>
                    <a:pt x="316542" y="128028"/>
                    <a:pt x="316542" y="128642"/>
                  </a:cubicBezTo>
                  <a:cubicBezTo>
                    <a:pt x="316542" y="128642"/>
                    <a:pt x="316542" y="128642"/>
                    <a:pt x="315932" y="128642"/>
                  </a:cubicBezTo>
                  <a:cubicBezTo>
                    <a:pt x="315932" y="128642"/>
                    <a:pt x="315932" y="128642"/>
                    <a:pt x="315932" y="128028"/>
                  </a:cubicBezTo>
                  <a:close/>
                  <a:moveTo>
                    <a:pt x="439411" y="0"/>
                  </a:moveTo>
                  <a:cubicBezTo>
                    <a:pt x="439411" y="0"/>
                    <a:pt x="439411" y="0"/>
                    <a:pt x="440020" y="0"/>
                  </a:cubicBezTo>
                  <a:cubicBezTo>
                    <a:pt x="440020" y="0"/>
                    <a:pt x="440020" y="0"/>
                    <a:pt x="440020" y="1234"/>
                  </a:cubicBezTo>
                  <a:cubicBezTo>
                    <a:pt x="441239" y="617"/>
                    <a:pt x="442458" y="3703"/>
                    <a:pt x="444286" y="0"/>
                  </a:cubicBezTo>
                  <a:cubicBezTo>
                    <a:pt x="445505" y="1851"/>
                    <a:pt x="447942" y="3086"/>
                    <a:pt x="451598" y="2468"/>
                  </a:cubicBezTo>
                  <a:cubicBezTo>
                    <a:pt x="451598" y="2468"/>
                    <a:pt x="451598" y="2468"/>
                    <a:pt x="451598" y="1851"/>
                  </a:cubicBezTo>
                  <a:cubicBezTo>
                    <a:pt x="451598" y="1851"/>
                    <a:pt x="451598" y="1851"/>
                    <a:pt x="452208" y="1851"/>
                  </a:cubicBezTo>
                  <a:cubicBezTo>
                    <a:pt x="452208" y="1851"/>
                    <a:pt x="452208" y="1851"/>
                    <a:pt x="452208" y="1234"/>
                  </a:cubicBezTo>
                  <a:cubicBezTo>
                    <a:pt x="452817" y="1234"/>
                    <a:pt x="454036" y="1234"/>
                    <a:pt x="455864" y="1234"/>
                  </a:cubicBezTo>
                  <a:cubicBezTo>
                    <a:pt x="455864" y="1234"/>
                    <a:pt x="455864" y="1234"/>
                    <a:pt x="455864" y="1851"/>
                  </a:cubicBezTo>
                  <a:cubicBezTo>
                    <a:pt x="456473" y="1851"/>
                    <a:pt x="456473" y="1234"/>
                    <a:pt x="457692" y="2468"/>
                  </a:cubicBezTo>
                  <a:cubicBezTo>
                    <a:pt x="457692" y="2468"/>
                    <a:pt x="457692" y="2468"/>
                    <a:pt x="458301" y="1851"/>
                  </a:cubicBezTo>
                  <a:cubicBezTo>
                    <a:pt x="458301" y="1851"/>
                    <a:pt x="458301" y="1851"/>
                    <a:pt x="458301" y="2468"/>
                  </a:cubicBezTo>
                  <a:cubicBezTo>
                    <a:pt x="458910" y="2468"/>
                    <a:pt x="460739" y="2468"/>
                    <a:pt x="463176" y="2468"/>
                  </a:cubicBezTo>
                  <a:cubicBezTo>
                    <a:pt x="463176" y="2468"/>
                    <a:pt x="463176" y="2468"/>
                    <a:pt x="463176" y="3086"/>
                  </a:cubicBezTo>
                  <a:cubicBezTo>
                    <a:pt x="463785" y="2468"/>
                    <a:pt x="464395" y="4320"/>
                    <a:pt x="466223" y="2468"/>
                  </a:cubicBezTo>
                  <a:cubicBezTo>
                    <a:pt x="466223" y="2468"/>
                    <a:pt x="466223" y="2468"/>
                    <a:pt x="466223" y="3086"/>
                  </a:cubicBezTo>
                  <a:cubicBezTo>
                    <a:pt x="466223" y="3086"/>
                    <a:pt x="466223" y="3086"/>
                    <a:pt x="466832" y="3086"/>
                  </a:cubicBezTo>
                  <a:cubicBezTo>
                    <a:pt x="466832" y="4320"/>
                    <a:pt x="466832" y="6171"/>
                    <a:pt x="470488" y="6789"/>
                  </a:cubicBezTo>
                  <a:cubicBezTo>
                    <a:pt x="470488" y="6789"/>
                    <a:pt x="470488" y="6789"/>
                    <a:pt x="470488" y="7406"/>
                  </a:cubicBezTo>
                  <a:cubicBezTo>
                    <a:pt x="471707" y="7406"/>
                    <a:pt x="472926" y="7406"/>
                    <a:pt x="475363" y="7406"/>
                  </a:cubicBezTo>
                  <a:cubicBezTo>
                    <a:pt x="475363" y="7406"/>
                    <a:pt x="475363" y="7406"/>
                    <a:pt x="475363" y="8023"/>
                  </a:cubicBezTo>
                  <a:cubicBezTo>
                    <a:pt x="475363" y="8023"/>
                    <a:pt x="475363" y="8023"/>
                    <a:pt x="475973" y="8023"/>
                  </a:cubicBezTo>
                  <a:cubicBezTo>
                    <a:pt x="475973" y="8640"/>
                    <a:pt x="475973" y="8023"/>
                    <a:pt x="475973" y="9874"/>
                  </a:cubicBezTo>
                  <a:cubicBezTo>
                    <a:pt x="475973" y="9874"/>
                    <a:pt x="475973" y="9874"/>
                    <a:pt x="477191" y="9874"/>
                  </a:cubicBezTo>
                  <a:cubicBezTo>
                    <a:pt x="475973" y="10492"/>
                    <a:pt x="476582" y="11726"/>
                    <a:pt x="477191" y="14195"/>
                  </a:cubicBezTo>
                  <a:cubicBezTo>
                    <a:pt x="477191" y="14195"/>
                    <a:pt x="477191" y="14195"/>
                    <a:pt x="477801" y="14195"/>
                  </a:cubicBezTo>
                  <a:cubicBezTo>
                    <a:pt x="477801" y="14812"/>
                    <a:pt x="477801" y="15429"/>
                    <a:pt x="477801" y="17280"/>
                  </a:cubicBezTo>
                  <a:cubicBezTo>
                    <a:pt x="477801" y="17280"/>
                    <a:pt x="477801" y="17280"/>
                    <a:pt x="478410" y="17280"/>
                  </a:cubicBezTo>
                  <a:cubicBezTo>
                    <a:pt x="478410" y="18515"/>
                    <a:pt x="479629" y="20366"/>
                    <a:pt x="480238" y="23452"/>
                  </a:cubicBezTo>
                  <a:cubicBezTo>
                    <a:pt x="480238" y="23452"/>
                    <a:pt x="480238" y="23452"/>
                    <a:pt x="481457" y="23452"/>
                  </a:cubicBezTo>
                  <a:cubicBezTo>
                    <a:pt x="481457" y="24069"/>
                    <a:pt x="481457" y="24686"/>
                    <a:pt x="481457" y="26538"/>
                  </a:cubicBezTo>
                  <a:cubicBezTo>
                    <a:pt x="481457" y="26538"/>
                    <a:pt x="482066" y="26538"/>
                    <a:pt x="483285" y="26538"/>
                  </a:cubicBezTo>
                  <a:cubicBezTo>
                    <a:pt x="483285" y="26538"/>
                    <a:pt x="483285" y="27155"/>
                    <a:pt x="483285" y="29007"/>
                  </a:cubicBezTo>
                  <a:cubicBezTo>
                    <a:pt x="483285" y="29007"/>
                    <a:pt x="483285" y="29007"/>
                    <a:pt x="483894" y="29007"/>
                  </a:cubicBezTo>
                  <a:cubicBezTo>
                    <a:pt x="483285" y="30858"/>
                    <a:pt x="485722" y="32092"/>
                    <a:pt x="483894" y="35178"/>
                  </a:cubicBezTo>
                  <a:cubicBezTo>
                    <a:pt x="483894" y="35178"/>
                    <a:pt x="483894" y="35178"/>
                    <a:pt x="483285" y="35178"/>
                  </a:cubicBezTo>
                  <a:cubicBezTo>
                    <a:pt x="483285" y="35178"/>
                    <a:pt x="483285" y="35178"/>
                    <a:pt x="483285" y="36413"/>
                  </a:cubicBezTo>
                  <a:cubicBezTo>
                    <a:pt x="483285" y="36413"/>
                    <a:pt x="483285" y="36413"/>
                    <a:pt x="482675" y="36413"/>
                  </a:cubicBezTo>
                  <a:cubicBezTo>
                    <a:pt x="482675" y="36413"/>
                    <a:pt x="482675" y="38264"/>
                    <a:pt x="480238" y="37647"/>
                  </a:cubicBezTo>
                  <a:cubicBezTo>
                    <a:pt x="480238" y="37647"/>
                    <a:pt x="480238" y="37647"/>
                    <a:pt x="480238" y="37030"/>
                  </a:cubicBezTo>
                  <a:cubicBezTo>
                    <a:pt x="480238" y="37030"/>
                    <a:pt x="480847" y="37030"/>
                    <a:pt x="479019" y="37030"/>
                  </a:cubicBezTo>
                  <a:cubicBezTo>
                    <a:pt x="479019" y="37030"/>
                    <a:pt x="479019" y="37030"/>
                    <a:pt x="479019" y="36413"/>
                  </a:cubicBezTo>
                  <a:cubicBezTo>
                    <a:pt x="479019" y="36413"/>
                    <a:pt x="479019" y="36413"/>
                    <a:pt x="477801" y="36413"/>
                  </a:cubicBezTo>
                  <a:cubicBezTo>
                    <a:pt x="477801" y="36413"/>
                    <a:pt x="477801" y="36413"/>
                    <a:pt x="477801" y="37030"/>
                  </a:cubicBezTo>
                  <a:cubicBezTo>
                    <a:pt x="477191" y="37030"/>
                    <a:pt x="477801" y="37030"/>
                    <a:pt x="475973" y="37030"/>
                  </a:cubicBezTo>
                  <a:cubicBezTo>
                    <a:pt x="475973" y="37030"/>
                    <a:pt x="475973" y="36413"/>
                    <a:pt x="475973" y="38264"/>
                  </a:cubicBezTo>
                  <a:cubicBezTo>
                    <a:pt x="475973" y="38264"/>
                    <a:pt x="476582" y="38264"/>
                    <a:pt x="474754" y="38264"/>
                  </a:cubicBezTo>
                  <a:cubicBezTo>
                    <a:pt x="474754" y="38881"/>
                    <a:pt x="474754" y="39498"/>
                    <a:pt x="474754" y="41350"/>
                  </a:cubicBezTo>
                  <a:cubicBezTo>
                    <a:pt x="474144" y="40733"/>
                    <a:pt x="472926" y="41967"/>
                    <a:pt x="473535" y="44436"/>
                  </a:cubicBezTo>
                  <a:cubicBezTo>
                    <a:pt x="472926" y="44436"/>
                    <a:pt x="473535" y="44436"/>
                    <a:pt x="471707" y="44436"/>
                  </a:cubicBezTo>
                  <a:cubicBezTo>
                    <a:pt x="471707" y="44436"/>
                    <a:pt x="471707" y="44436"/>
                    <a:pt x="471707" y="45053"/>
                  </a:cubicBezTo>
                  <a:cubicBezTo>
                    <a:pt x="471707" y="45053"/>
                    <a:pt x="471707" y="45053"/>
                    <a:pt x="471098" y="45053"/>
                  </a:cubicBezTo>
                  <a:cubicBezTo>
                    <a:pt x="471098" y="45053"/>
                    <a:pt x="471098" y="45053"/>
                    <a:pt x="471098" y="45670"/>
                  </a:cubicBezTo>
                  <a:cubicBezTo>
                    <a:pt x="471098" y="45670"/>
                    <a:pt x="471098" y="45670"/>
                    <a:pt x="470488" y="45670"/>
                  </a:cubicBezTo>
                  <a:cubicBezTo>
                    <a:pt x="470488" y="46287"/>
                    <a:pt x="469879" y="46287"/>
                    <a:pt x="469879" y="48139"/>
                  </a:cubicBezTo>
                  <a:cubicBezTo>
                    <a:pt x="469879" y="48139"/>
                    <a:pt x="469879" y="48139"/>
                    <a:pt x="469270" y="48139"/>
                  </a:cubicBezTo>
                  <a:cubicBezTo>
                    <a:pt x="469270" y="48139"/>
                    <a:pt x="469270" y="48139"/>
                    <a:pt x="469270" y="48756"/>
                  </a:cubicBezTo>
                  <a:cubicBezTo>
                    <a:pt x="468051" y="48756"/>
                    <a:pt x="467441" y="48756"/>
                    <a:pt x="465613" y="49373"/>
                  </a:cubicBezTo>
                  <a:cubicBezTo>
                    <a:pt x="465613" y="49373"/>
                    <a:pt x="465613" y="49373"/>
                    <a:pt x="465613" y="48756"/>
                  </a:cubicBezTo>
                  <a:cubicBezTo>
                    <a:pt x="465004" y="48139"/>
                    <a:pt x="465004" y="48756"/>
                    <a:pt x="463176" y="49373"/>
                  </a:cubicBezTo>
                  <a:cubicBezTo>
                    <a:pt x="463176" y="49373"/>
                    <a:pt x="463176" y="50607"/>
                    <a:pt x="463176" y="52459"/>
                  </a:cubicBezTo>
                  <a:cubicBezTo>
                    <a:pt x="463176" y="52459"/>
                    <a:pt x="463176" y="52459"/>
                    <a:pt x="463785" y="52459"/>
                  </a:cubicBezTo>
                  <a:cubicBezTo>
                    <a:pt x="463785" y="52459"/>
                    <a:pt x="463785" y="52459"/>
                    <a:pt x="463785" y="53076"/>
                  </a:cubicBezTo>
                  <a:cubicBezTo>
                    <a:pt x="463785" y="53076"/>
                    <a:pt x="463785" y="53076"/>
                    <a:pt x="464395" y="53076"/>
                  </a:cubicBezTo>
                  <a:cubicBezTo>
                    <a:pt x="464395" y="53076"/>
                    <a:pt x="463785" y="53693"/>
                    <a:pt x="463785" y="56162"/>
                  </a:cubicBezTo>
                  <a:cubicBezTo>
                    <a:pt x="463785" y="56162"/>
                    <a:pt x="463785" y="56162"/>
                    <a:pt x="464395" y="56162"/>
                  </a:cubicBezTo>
                  <a:cubicBezTo>
                    <a:pt x="464395" y="56162"/>
                    <a:pt x="464395" y="56162"/>
                    <a:pt x="464395" y="56779"/>
                  </a:cubicBezTo>
                  <a:cubicBezTo>
                    <a:pt x="464395" y="56779"/>
                    <a:pt x="464395" y="56779"/>
                    <a:pt x="463785" y="56779"/>
                  </a:cubicBezTo>
                  <a:cubicBezTo>
                    <a:pt x="463785" y="56779"/>
                    <a:pt x="463785" y="57396"/>
                    <a:pt x="463785" y="58631"/>
                  </a:cubicBezTo>
                  <a:cubicBezTo>
                    <a:pt x="463785" y="58631"/>
                    <a:pt x="463785" y="58631"/>
                    <a:pt x="464395" y="58631"/>
                  </a:cubicBezTo>
                  <a:cubicBezTo>
                    <a:pt x="464395" y="58631"/>
                    <a:pt x="464395" y="58631"/>
                    <a:pt x="464395" y="59865"/>
                  </a:cubicBezTo>
                  <a:cubicBezTo>
                    <a:pt x="465004" y="59865"/>
                    <a:pt x="464395" y="59865"/>
                    <a:pt x="466223" y="59865"/>
                  </a:cubicBezTo>
                  <a:cubicBezTo>
                    <a:pt x="466223" y="59865"/>
                    <a:pt x="466223" y="59865"/>
                    <a:pt x="466223" y="60482"/>
                  </a:cubicBezTo>
                  <a:cubicBezTo>
                    <a:pt x="466223" y="60482"/>
                    <a:pt x="466223" y="60482"/>
                    <a:pt x="466832" y="60482"/>
                  </a:cubicBezTo>
                  <a:cubicBezTo>
                    <a:pt x="466832" y="60482"/>
                    <a:pt x="466832" y="59865"/>
                    <a:pt x="466832" y="61716"/>
                  </a:cubicBezTo>
                  <a:cubicBezTo>
                    <a:pt x="466832" y="61716"/>
                    <a:pt x="466832" y="61716"/>
                    <a:pt x="466223" y="61716"/>
                  </a:cubicBezTo>
                  <a:cubicBezTo>
                    <a:pt x="466223" y="61716"/>
                    <a:pt x="466223" y="61716"/>
                    <a:pt x="466223" y="62951"/>
                  </a:cubicBezTo>
                  <a:cubicBezTo>
                    <a:pt x="466223" y="62951"/>
                    <a:pt x="466223" y="62951"/>
                    <a:pt x="465613" y="62951"/>
                  </a:cubicBezTo>
                  <a:cubicBezTo>
                    <a:pt x="465613" y="62951"/>
                    <a:pt x="465613" y="62951"/>
                    <a:pt x="465613" y="64185"/>
                  </a:cubicBezTo>
                  <a:cubicBezTo>
                    <a:pt x="465613" y="64185"/>
                    <a:pt x="465613" y="64185"/>
                    <a:pt x="464395" y="64185"/>
                  </a:cubicBezTo>
                  <a:cubicBezTo>
                    <a:pt x="464395" y="64185"/>
                    <a:pt x="464395" y="64185"/>
                    <a:pt x="464395" y="64802"/>
                  </a:cubicBezTo>
                  <a:cubicBezTo>
                    <a:pt x="465004" y="64802"/>
                    <a:pt x="465004" y="64802"/>
                    <a:pt x="466832" y="64802"/>
                  </a:cubicBezTo>
                  <a:cubicBezTo>
                    <a:pt x="466832" y="64802"/>
                    <a:pt x="466832" y="64802"/>
                    <a:pt x="466832" y="64185"/>
                  </a:cubicBezTo>
                  <a:cubicBezTo>
                    <a:pt x="466832" y="64185"/>
                    <a:pt x="466832" y="64185"/>
                    <a:pt x="467441" y="64185"/>
                  </a:cubicBezTo>
                  <a:cubicBezTo>
                    <a:pt x="467441" y="64185"/>
                    <a:pt x="467441" y="64802"/>
                    <a:pt x="467441" y="66037"/>
                  </a:cubicBezTo>
                  <a:cubicBezTo>
                    <a:pt x="467441" y="66037"/>
                    <a:pt x="467441" y="66037"/>
                    <a:pt x="466832" y="66037"/>
                  </a:cubicBezTo>
                  <a:cubicBezTo>
                    <a:pt x="466832" y="66654"/>
                    <a:pt x="466223" y="66654"/>
                    <a:pt x="466223" y="68505"/>
                  </a:cubicBezTo>
                  <a:cubicBezTo>
                    <a:pt x="466223" y="68505"/>
                    <a:pt x="466223" y="68505"/>
                    <a:pt x="466832" y="68505"/>
                  </a:cubicBezTo>
                  <a:cubicBezTo>
                    <a:pt x="466832" y="68505"/>
                    <a:pt x="466832" y="68505"/>
                    <a:pt x="466832" y="69122"/>
                  </a:cubicBezTo>
                  <a:cubicBezTo>
                    <a:pt x="466832" y="69122"/>
                    <a:pt x="466832" y="69122"/>
                    <a:pt x="467441" y="69122"/>
                  </a:cubicBezTo>
                  <a:cubicBezTo>
                    <a:pt x="467441" y="69122"/>
                    <a:pt x="467441" y="69122"/>
                    <a:pt x="467441" y="69740"/>
                  </a:cubicBezTo>
                  <a:cubicBezTo>
                    <a:pt x="467441" y="69740"/>
                    <a:pt x="467441" y="69740"/>
                    <a:pt x="468051" y="69740"/>
                  </a:cubicBezTo>
                  <a:cubicBezTo>
                    <a:pt x="468051" y="69740"/>
                    <a:pt x="468051" y="70357"/>
                    <a:pt x="468051" y="72208"/>
                  </a:cubicBezTo>
                  <a:cubicBezTo>
                    <a:pt x="468660" y="72208"/>
                    <a:pt x="468051" y="70974"/>
                    <a:pt x="469879" y="70974"/>
                  </a:cubicBezTo>
                  <a:cubicBezTo>
                    <a:pt x="469879" y="70974"/>
                    <a:pt x="469879" y="70974"/>
                    <a:pt x="469879" y="72208"/>
                  </a:cubicBezTo>
                  <a:cubicBezTo>
                    <a:pt x="469879" y="72208"/>
                    <a:pt x="469879" y="72208"/>
                    <a:pt x="470488" y="72208"/>
                  </a:cubicBezTo>
                  <a:cubicBezTo>
                    <a:pt x="470488" y="72208"/>
                    <a:pt x="470488" y="72208"/>
                    <a:pt x="470488" y="72825"/>
                  </a:cubicBezTo>
                  <a:cubicBezTo>
                    <a:pt x="470488" y="72825"/>
                    <a:pt x="469879" y="72825"/>
                    <a:pt x="471707" y="72825"/>
                  </a:cubicBezTo>
                  <a:cubicBezTo>
                    <a:pt x="471707" y="73443"/>
                    <a:pt x="472926" y="76528"/>
                    <a:pt x="470488" y="76528"/>
                  </a:cubicBezTo>
                  <a:cubicBezTo>
                    <a:pt x="470488" y="76528"/>
                    <a:pt x="470488" y="76528"/>
                    <a:pt x="470488" y="77146"/>
                  </a:cubicBezTo>
                  <a:cubicBezTo>
                    <a:pt x="470488" y="77146"/>
                    <a:pt x="470488" y="77146"/>
                    <a:pt x="469879" y="77146"/>
                  </a:cubicBezTo>
                  <a:cubicBezTo>
                    <a:pt x="469879" y="77146"/>
                    <a:pt x="469879" y="77146"/>
                    <a:pt x="469879" y="78380"/>
                  </a:cubicBezTo>
                  <a:cubicBezTo>
                    <a:pt x="469879" y="78380"/>
                    <a:pt x="469270" y="78380"/>
                    <a:pt x="471098" y="78380"/>
                  </a:cubicBezTo>
                  <a:cubicBezTo>
                    <a:pt x="471098" y="78380"/>
                    <a:pt x="471098" y="78380"/>
                    <a:pt x="471098" y="79614"/>
                  </a:cubicBezTo>
                  <a:cubicBezTo>
                    <a:pt x="471098" y="79614"/>
                    <a:pt x="472316" y="78380"/>
                    <a:pt x="472316" y="80849"/>
                  </a:cubicBezTo>
                  <a:cubicBezTo>
                    <a:pt x="472316" y="80849"/>
                    <a:pt x="472316" y="80849"/>
                    <a:pt x="473535" y="80849"/>
                  </a:cubicBezTo>
                  <a:cubicBezTo>
                    <a:pt x="473535" y="80849"/>
                    <a:pt x="473535" y="80849"/>
                    <a:pt x="473535" y="81466"/>
                  </a:cubicBezTo>
                  <a:cubicBezTo>
                    <a:pt x="472926" y="81466"/>
                    <a:pt x="472926" y="81466"/>
                    <a:pt x="471098" y="81466"/>
                  </a:cubicBezTo>
                  <a:cubicBezTo>
                    <a:pt x="471098" y="81466"/>
                    <a:pt x="471098" y="81466"/>
                    <a:pt x="471098" y="82083"/>
                  </a:cubicBezTo>
                  <a:cubicBezTo>
                    <a:pt x="471098" y="82701"/>
                    <a:pt x="469879" y="81466"/>
                    <a:pt x="469879" y="83935"/>
                  </a:cubicBezTo>
                  <a:cubicBezTo>
                    <a:pt x="469270" y="83935"/>
                    <a:pt x="469879" y="83935"/>
                    <a:pt x="468051" y="83935"/>
                  </a:cubicBezTo>
                  <a:lnTo>
                    <a:pt x="468051" y="85044"/>
                  </a:lnTo>
                  <a:lnTo>
                    <a:pt x="469628" y="85044"/>
                  </a:lnTo>
                  <a:cubicBezTo>
                    <a:pt x="469018" y="85659"/>
                    <a:pt x="469628" y="85659"/>
                    <a:pt x="470238" y="87501"/>
                  </a:cubicBezTo>
                  <a:cubicBezTo>
                    <a:pt x="470238" y="87501"/>
                    <a:pt x="470238" y="87501"/>
                    <a:pt x="469628" y="87501"/>
                  </a:cubicBezTo>
                  <a:cubicBezTo>
                    <a:pt x="469628" y="87501"/>
                    <a:pt x="469628" y="87501"/>
                    <a:pt x="469628" y="88115"/>
                  </a:cubicBezTo>
                  <a:cubicBezTo>
                    <a:pt x="469018" y="88115"/>
                    <a:pt x="469628" y="88115"/>
                    <a:pt x="467799" y="88115"/>
                  </a:cubicBezTo>
                  <a:cubicBezTo>
                    <a:pt x="467799" y="88115"/>
                    <a:pt x="467799" y="88115"/>
                    <a:pt x="467799" y="87501"/>
                  </a:cubicBezTo>
                  <a:cubicBezTo>
                    <a:pt x="467799" y="87501"/>
                    <a:pt x="467799" y="87501"/>
                    <a:pt x="467189" y="87501"/>
                  </a:cubicBezTo>
                  <a:cubicBezTo>
                    <a:pt x="467189" y="86887"/>
                    <a:pt x="467189" y="87501"/>
                    <a:pt x="467189" y="85659"/>
                  </a:cubicBezTo>
                  <a:cubicBezTo>
                    <a:pt x="467189" y="85659"/>
                    <a:pt x="467189" y="85659"/>
                    <a:pt x="466579" y="85659"/>
                  </a:cubicBezTo>
                  <a:cubicBezTo>
                    <a:pt x="466579" y="86273"/>
                    <a:pt x="466579" y="87501"/>
                    <a:pt x="466579" y="89343"/>
                  </a:cubicBezTo>
                  <a:cubicBezTo>
                    <a:pt x="465969" y="89343"/>
                    <a:pt x="466579" y="89343"/>
                    <a:pt x="464749" y="89343"/>
                  </a:cubicBezTo>
                  <a:cubicBezTo>
                    <a:pt x="464749" y="89343"/>
                    <a:pt x="464749" y="89343"/>
                    <a:pt x="464749" y="88729"/>
                  </a:cubicBezTo>
                  <a:cubicBezTo>
                    <a:pt x="464749" y="88729"/>
                    <a:pt x="464749" y="88729"/>
                    <a:pt x="464139" y="88729"/>
                  </a:cubicBezTo>
                  <a:cubicBezTo>
                    <a:pt x="464139" y="88729"/>
                    <a:pt x="464139" y="88729"/>
                    <a:pt x="464139" y="89957"/>
                  </a:cubicBezTo>
                  <a:cubicBezTo>
                    <a:pt x="464139" y="89957"/>
                    <a:pt x="464139" y="89957"/>
                    <a:pt x="464749" y="89957"/>
                  </a:cubicBezTo>
                  <a:cubicBezTo>
                    <a:pt x="464749" y="90571"/>
                    <a:pt x="464749" y="89957"/>
                    <a:pt x="464749" y="91799"/>
                  </a:cubicBezTo>
                  <a:cubicBezTo>
                    <a:pt x="464749" y="91799"/>
                    <a:pt x="465359" y="91799"/>
                    <a:pt x="463529" y="91799"/>
                  </a:cubicBezTo>
                  <a:cubicBezTo>
                    <a:pt x="463529" y="91799"/>
                    <a:pt x="463529" y="92413"/>
                    <a:pt x="463529" y="93641"/>
                  </a:cubicBezTo>
                  <a:cubicBezTo>
                    <a:pt x="463529" y="93641"/>
                    <a:pt x="463529" y="93641"/>
                    <a:pt x="464749" y="93641"/>
                  </a:cubicBezTo>
                  <a:cubicBezTo>
                    <a:pt x="464749" y="93641"/>
                    <a:pt x="464749" y="93641"/>
                    <a:pt x="464749" y="94255"/>
                  </a:cubicBezTo>
                  <a:cubicBezTo>
                    <a:pt x="464749" y="94255"/>
                    <a:pt x="464749" y="94255"/>
                    <a:pt x="464139" y="94255"/>
                  </a:cubicBezTo>
                  <a:cubicBezTo>
                    <a:pt x="464139" y="94255"/>
                    <a:pt x="464139" y="94255"/>
                    <a:pt x="464139" y="95483"/>
                  </a:cubicBezTo>
                  <a:cubicBezTo>
                    <a:pt x="464139" y="95483"/>
                    <a:pt x="464139" y="95483"/>
                    <a:pt x="464749" y="95483"/>
                  </a:cubicBezTo>
                  <a:cubicBezTo>
                    <a:pt x="464749" y="95483"/>
                    <a:pt x="464749" y="95483"/>
                    <a:pt x="464749" y="96097"/>
                  </a:cubicBezTo>
                  <a:cubicBezTo>
                    <a:pt x="462919" y="96097"/>
                    <a:pt x="379362" y="96097"/>
                    <a:pt x="375093" y="96097"/>
                  </a:cubicBezTo>
                  <a:cubicBezTo>
                    <a:pt x="375093" y="96097"/>
                    <a:pt x="375093" y="96097"/>
                    <a:pt x="375093" y="96711"/>
                  </a:cubicBezTo>
                  <a:cubicBezTo>
                    <a:pt x="374483" y="96711"/>
                    <a:pt x="373263" y="96711"/>
                    <a:pt x="370823" y="96711"/>
                  </a:cubicBezTo>
                  <a:cubicBezTo>
                    <a:pt x="370823" y="96711"/>
                    <a:pt x="370823" y="96711"/>
                    <a:pt x="370823" y="97326"/>
                  </a:cubicBezTo>
                  <a:cubicBezTo>
                    <a:pt x="370823" y="97326"/>
                    <a:pt x="370823" y="97326"/>
                    <a:pt x="370214" y="97326"/>
                  </a:cubicBezTo>
                  <a:cubicBezTo>
                    <a:pt x="370214" y="97326"/>
                    <a:pt x="370214" y="97326"/>
                    <a:pt x="370214" y="97940"/>
                  </a:cubicBezTo>
                  <a:cubicBezTo>
                    <a:pt x="370214" y="97940"/>
                    <a:pt x="370214" y="97940"/>
                    <a:pt x="369604" y="97940"/>
                  </a:cubicBezTo>
                  <a:cubicBezTo>
                    <a:pt x="369604" y="97940"/>
                    <a:pt x="369604" y="97940"/>
                    <a:pt x="369604" y="97326"/>
                  </a:cubicBezTo>
                  <a:cubicBezTo>
                    <a:pt x="369604" y="97326"/>
                    <a:pt x="369604" y="97326"/>
                    <a:pt x="368994" y="97326"/>
                  </a:cubicBezTo>
                  <a:cubicBezTo>
                    <a:pt x="368994" y="97940"/>
                    <a:pt x="368994" y="99168"/>
                    <a:pt x="368994" y="101010"/>
                  </a:cubicBezTo>
                  <a:cubicBezTo>
                    <a:pt x="368994" y="101010"/>
                    <a:pt x="368994" y="101010"/>
                    <a:pt x="367774" y="101010"/>
                  </a:cubicBezTo>
                  <a:cubicBezTo>
                    <a:pt x="367774" y="101010"/>
                    <a:pt x="368994" y="102238"/>
                    <a:pt x="366554" y="102238"/>
                  </a:cubicBezTo>
                  <a:cubicBezTo>
                    <a:pt x="365944" y="102852"/>
                    <a:pt x="367774" y="104694"/>
                    <a:pt x="365944" y="105922"/>
                  </a:cubicBezTo>
                  <a:cubicBezTo>
                    <a:pt x="365944" y="105922"/>
                    <a:pt x="365944" y="105922"/>
                    <a:pt x="366554" y="105922"/>
                  </a:cubicBezTo>
                  <a:cubicBezTo>
                    <a:pt x="366554" y="105922"/>
                    <a:pt x="366554" y="105922"/>
                    <a:pt x="366554" y="107150"/>
                  </a:cubicBezTo>
                  <a:cubicBezTo>
                    <a:pt x="364114" y="106536"/>
                    <a:pt x="362285" y="107764"/>
                    <a:pt x="358625" y="109607"/>
                  </a:cubicBezTo>
                  <a:cubicBezTo>
                    <a:pt x="358625" y="109607"/>
                    <a:pt x="358625" y="109607"/>
                    <a:pt x="358625" y="110835"/>
                  </a:cubicBezTo>
                  <a:cubicBezTo>
                    <a:pt x="358625" y="110835"/>
                    <a:pt x="358625" y="110835"/>
                    <a:pt x="358015" y="110835"/>
                  </a:cubicBezTo>
                  <a:cubicBezTo>
                    <a:pt x="358015" y="110835"/>
                    <a:pt x="358015" y="110835"/>
                    <a:pt x="358015" y="111449"/>
                  </a:cubicBezTo>
                  <a:cubicBezTo>
                    <a:pt x="358015" y="111449"/>
                    <a:pt x="358015" y="111449"/>
                    <a:pt x="357406" y="111449"/>
                  </a:cubicBezTo>
                  <a:cubicBezTo>
                    <a:pt x="357406" y="112063"/>
                    <a:pt x="356796" y="112063"/>
                    <a:pt x="356186" y="113905"/>
                  </a:cubicBezTo>
                  <a:cubicBezTo>
                    <a:pt x="356186" y="113905"/>
                    <a:pt x="356186" y="113905"/>
                    <a:pt x="355576" y="113905"/>
                  </a:cubicBezTo>
                  <a:cubicBezTo>
                    <a:pt x="356186" y="114519"/>
                    <a:pt x="355576" y="114519"/>
                    <a:pt x="354966" y="116361"/>
                  </a:cubicBezTo>
                  <a:cubicBezTo>
                    <a:pt x="354966" y="116361"/>
                    <a:pt x="354966" y="116361"/>
                    <a:pt x="354356" y="116361"/>
                  </a:cubicBezTo>
                  <a:cubicBezTo>
                    <a:pt x="354356" y="116361"/>
                    <a:pt x="354356" y="116361"/>
                    <a:pt x="354356" y="117589"/>
                  </a:cubicBezTo>
                  <a:cubicBezTo>
                    <a:pt x="353746" y="117589"/>
                    <a:pt x="353746" y="118203"/>
                    <a:pt x="351916" y="118817"/>
                  </a:cubicBezTo>
                  <a:cubicBezTo>
                    <a:pt x="351916" y="118817"/>
                    <a:pt x="351916" y="118817"/>
                    <a:pt x="351916" y="117589"/>
                  </a:cubicBezTo>
                  <a:cubicBezTo>
                    <a:pt x="351916" y="117589"/>
                    <a:pt x="351306" y="117589"/>
                    <a:pt x="349477" y="117589"/>
                  </a:cubicBezTo>
                  <a:cubicBezTo>
                    <a:pt x="349477" y="117589"/>
                    <a:pt x="349477" y="117589"/>
                    <a:pt x="349477" y="118817"/>
                  </a:cubicBezTo>
                  <a:cubicBezTo>
                    <a:pt x="348867" y="118817"/>
                    <a:pt x="348867" y="118817"/>
                    <a:pt x="347037" y="118817"/>
                  </a:cubicBezTo>
                  <a:cubicBezTo>
                    <a:pt x="347037" y="118817"/>
                    <a:pt x="347037" y="118817"/>
                    <a:pt x="347037" y="119431"/>
                  </a:cubicBezTo>
                  <a:cubicBezTo>
                    <a:pt x="347037" y="119431"/>
                    <a:pt x="347037" y="119431"/>
                    <a:pt x="345817" y="119431"/>
                  </a:cubicBezTo>
                  <a:cubicBezTo>
                    <a:pt x="345817" y="118817"/>
                    <a:pt x="345817" y="119431"/>
                    <a:pt x="345817" y="117589"/>
                  </a:cubicBezTo>
                  <a:cubicBezTo>
                    <a:pt x="344597" y="117589"/>
                    <a:pt x="342768" y="117589"/>
                    <a:pt x="340328" y="118817"/>
                  </a:cubicBezTo>
                  <a:cubicBezTo>
                    <a:pt x="340328" y="118817"/>
                    <a:pt x="340328" y="118817"/>
                    <a:pt x="340328" y="119431"/>
                  </a:cubicBezTo>
                  <a:cubicBezTo>
                    <a:pt x="340328" y="119431"/>
                    <a:pt x="340328" y="119431"/>
                    <a:pt x="339718" y="119431"/>
                  </a:cubicBezTo>
                  <a:cubicBezTo>
                    <a:pt x="339718" y="119431"/>
                    <a:pt x="339718" y="119431"/>
                    <a:pt x="339718" y="120046"/>
                  </a:cubicBezTo>
                  <a:cubicBezTo>
                    <a:pt x="339718" y="120046"/>
                    <a:pt x="339718" y="120046"/>
                    <a:pt x="339108" y="120046"/>
                  </a:cubicBezTo>
                  <a:cubicBezTo>
                    <a:pt x="339718" y="119431"/>
                    <a:pt x="338498" y="119431"/>
                    <a:pt x="338498" y="117589"/>
                  </a:cubicBezTo>
                  <a:cubicBezTo>
                    <a:pt x="338498" y="117589"/>
                    <a:pt x="338498" y="117589"/>
                    <a:pt x="337888" y="117589"/>
                  </a:cubicBezTo>
                  <a:cubicBezTo>
                    <a:pt x="337888" y="117589"/>
                    <a:pt x="337888" y="117589"/>
                    <a:pt x="337888" y="116975"/>
                  </a:cubicBezTo>
                  <a:cubicBezTo>
                    <a:pt x="337279" y="116975"/>
                    <a:pt x="336059" y="116975"/>
                    <a:pt x="336059" y="115133"/>
                  </a:cubicBezTo>
                  <a:cubicBezTo>
                    <a:pt x="336059" y="115133"/>
                    <a:pt x="336059" y="115133"/>
                    <a:pt x="335449" y="115133"/>
                  </a:cubicBezTo>
                  <a:cubicBezTo>
                    <a:pt x="335449" y="115133"/>
                    <a:pt x="335449" y="115133"/>
                    <a:pt x="335449" y="113905"/>
                  </a:cubicBezTo>
                  <a:cubicBezTo>
                    <a:pt x="335449" y="113905"/>
                    <a:pt x="335449" y="113905"/>
                    <a:pt x="334229" y="113905"/>
                  </a:cubicBezTo>
                  <a:cubicBezTo>
                    <a:pt x="334229" y="113905"/>
                    <a:pt x="334229" y="113905"/>
                    <a:pt x="334839" y="113291"/>
                  </a:cubicBezTo>
                  <a:cubicBezTo>
                    <a:pt x="334839" y="113291"/>
                    <a:pt x="334839" y="113291"/>
                    <a:pt x="334229" y="113291"/>
                  </a:cubicBezTo>
                  <a:cubicBezTo>
                    <a:pt x="334229" y="113291"/>
                    <a:pt x="334229" y="113291"/>
                    <a:pt x="334229" y="113905"/>
                  </a:cubicBezTo>
                  <a:cubicBezTo>
                    <a:pt x="334229" y="113905"/>
                    <a:pt x="334229" y="113905"/>
                    <a:pt x="333619" y="113905"/>
                  </a:cubicBezTo>
                  <a:cubicBezTo>
                    <a:pt x="333619" y="113905"/>
                    <a:pt x="333619" y="113905"/>
                    <a:pt x="333619" y="113291"/>
                  </a:cubicBezTo>
                  <a:cubicBezTo>
                    <a:pt x="333619" y="113291"/>
                    <a:pt x="333619" y="113291"/>
                    <a:pt x="332399" y="113291"/>
                  </a:cubicBezTo>
                  <a:cubicBezTo>
                    <a:pt x="332399" y="113291"/>
                    <a:pt x="332399" y="113905"/>
                    <a:pt x="332399" y="112063"/>
                  </a:cubicBezTo>
                  <a:cubicBezTo>
                    <a:pt x="332399" y="112063"/>
                    <a:pt x="332399" y="112063"/>
                    <a:pt x="333619" y="112677"/>
                  </a:cubicBezTo>
                  <a:cubicBezTo>
                    <a:pt x="333619" y="112677"/>
                    <a:pt x="333619" y="112677"/>
                    <a:pt x="333619" y="112063"/>
                  </a:cubicBezTo>
                  <a:cubicBezTo>
                    <a:pt x="333619" y="112063"/>
                    <a:pt x="333619" y="112063"/>
                    <a:pt x="332399" y="112063"/>
                  </a:cubicBezTo>
                  <a:cubicBezTo>
                    <a:pt x="332399" y="112063"/>
                    <a:pt x="332399" y="112063"/>
                    <a:pt x="332399" y="111449"/>
                  </a:cubicBezTo>
                  <a:cubicBezTo>
                    <a:pt x="331789" y="111449"/>
                    <a:pt x="330570" y="111449"/>
                    <a:pt x="328130" y="111449"/>
                  </a:cubicBezTo>
                  <a:cubicBezTo>
                    <a:pt x="328130" y="111449"/>
                    <a:pt x="328130" y="111449"/>
                    <a:pt x="328130" y="112063"/>
                  </a:cubicBezTo>
                  <a:cubicBezTo>
                    <a:pt x="327520" y="112063"/>
                    <a:pt x="326910" y="112063"/>
                    <a:pt x="325080" y="112677"/>
                  </a:cubicBezTo>
                  <a:cubicBezTo>
                    <a:pt x="325080" y="112677"/>
                    <a:pt x="325080" y="112677"/>
                    <a:pt x="325080" y="113291"/>
                  </a:cubicBezTo>
                  <a:cubicBezTo>
                    <a:pt x="325080" y="113291"/>
                    <a:pt x="325080" y="113291"/>
                    <a:pt x="324471" y="113291"/>
                  </a:cubicBezTo>
                  <a:cubicBezTo>
                    <a:pt x="324471" y="113291"/>
                    <a:pt x="324471" y="113291"/>
                    <a:pt x="324471" y="113905"/>
                  </a:cubicBezTo>
                  <a:cubicBezTo>
                    <a:pt x="323861" y="113905"/>
                    <a:pt x="324471" y="113905"/>
                    <a:pt x="322031" y="113905"/>
                  </a:cubicBezTo>
                  <a:cubicBezTo>
                    <a:pt x="322031" y="114519"/>
                    <a:pt x="322031" y="115747"/>
                    <a:pt x="319591" y="115747"/>
                  </a:cubicBezTo>
                  <a:cubicBezTo>
                    <a:pt x="319591" y="115747"/>
                    <a:pt x="319591" y="115133"/>
                    <a:pt x="319591" y="116975"/>
                  </a:cubicBezTo>
                  <a:cubicBezTo>
                    <a:pt x="319591" y="116975"/>
                    <a:pt x="319591" y="116975"/>
                    <a:pt x="318981" y="116975"/>
                  </a:cubicBezTo>
                  <a:cubicBezTo>
                    <a:pt x="318981" y="116975"/>
                    <a:pt x="318981" y="116975"/>
                    <a:pt x="318981" y="118817"/>
                  </a:cubicBezTo>
                  <a:cubicBezTo>
                    <a:pt x="318981" y="118817"/>
                    <a:pt x="318981" y="118817"/>
                    <a:pt x="318371" y="118817"/>
                  </a:cubicBezTo>
                  <a:cubicBezTo>
                    <a:pt x="318371" y="118817"/>
                    <a:pt x="318371" y="118817"/>
                    <a:pt x="318371" y="119431"/>
                  </a:cubicBezTo>
                  <a:cubicBezTo>
                    <a:pt x="318371" y="119431"/>
                    <a:pt x="318371" y="119431"/>
                    <a:pt x="317152" y="119431"/>
                  </a:cubicBezTo>
                  <a:cubicBezTo>
                    <a:pt x="317152" y="119431"/>
                    <a:pt x="317152" y="119431"/>
                    <a:pt x="317152" y="120046"/>
                  </a:cubicBezTo>
                  <a:cubicBezTo>
                    <a:pt x="317152" y="120046"/>
                    <a:pt x="317762" y="120046"/>
                    <a:pt x="315932" y="120046"/>
                  </a:cubicBezTo>
                  <a:cubicBezTo>
                    <a:pt x="315932" y="120046"/>
                    <a:pt x="315932" y="120046"/>
                    <a:pt x="315932" y="121274"/>
                  </a:cubicBezTo>
                  <a:cubicBezTo>
                    <a:pt x="315932" y="121274"/>
                    <a:pt x="315932" y="121274"/>
                    <a:pt x="315322" y="121274"/>
                  </a:cubicBezTo>
                  <a:cubicBezTo>
                    <a:pt x="315322" y="121274"/>
                    <a:pt x="315322" y="121274"/>
                    <a:pt x="315322" y="121888"/>
                  </a:cubicBezTo>
                  <a:cubicBezTo>
                    <a:pt x="315322" y="121888"/>
                    <a:pt x="315322" y="121888"/>
                    <a:pt x="314712" y="121888"/>
                  </a:cubicBezTo>
                  <a:cubicBezTo>
                    <a:pt x="314712" y="122502"/>
                    <a:pt x="314712" y="122502"/>
                    <a:pt x="314712" y="124344"/>
                  </a:cubicBezTo>
                  <a:cubicBezTo>
                    <a:pt x="314712" y="124344"/>
                    <a:pt x="315322" y="124344"/>
                    <a:pt x="316542" y="124344"/>
                  </a:cubicBezTo>
                  <a:cubicBezTo>
                    <a:pt x="316542" y="124344"/>
                    <a:pt x="316542" y="124344"/>
                    <a:pt x="316542" y="124958"/>
                  </a:cubicBezTo>
                  <a:cubicBezTo>
                    <a:pt x="316542" y="124958"/>
                    <a:pt x="316542" y="124958"/>
                    <a:pt x="315932" y="124958"/>
                  </a:cubicBezTo>
                  <a:cubicBezTo>
                    <a:pt x="315932" y="124958"/>
                    <a:pt x="315932" y="124958"/>
                    <a:pt x="315932" y="125572"/>
                  </a:cubicBezTo>
                  <a:cubicBezTo>
                    <a:pt x="315932" y="125572"/>
                    <a:pt x="315932" y="125572"/>
                    <a:pt x="314712" y="125572"/>
                  </a:cubicBezTo>
                  <a:cubicBezTo>
                    <a:pt x="314712" y="126186"/>
                    <a:pt x="314712" y="126800"/>
                    <a:pt x="314712" y="128642"/>
                  </a:cubicBezTo>
                  <a:cubicBezTo>
                    <a:pt x="314712" y="128642"/>
                    <a:pt x="314102" y="128642"/>
                    <a:pt x="315932" y="128642"/>
                  </a:cubicBezTo>
                  <a:cubicBezTo>
                    <a:pt x="315932" y="128642"/>
                    <a:pt x="315932" y="128642"/>
                    <a:pt x="315932" y="129256"/>
                  </a:cubicBezTo>
                  <a:cubicBezTo>
                    <a:pt x="315932" y="129256"/>
                    <a:pt x="315932" y="129256"/>
                    <a:pt x="314712" y="129256"/>
                  </a:cubicBezTo>
                  <a:cubicBezTo>
                    <a:pt x="314712" y="129256"/>
                    <a:pt x="314712" y="129256"/>
                    <a:pt x="314712" y="130484"/>
                  </a:cubicBezTo>
                  <a:cubicBezTo>
                    <a:pt x="314712" y="130484"/>
                    <a:pt x="314712" y="130484"/>
                    <a:pt x="314102" y="130484"/>
                  </a:cubicBezTo>
                  <a:cubicBezTo>
                    <a:pt x="314102" y="130484"/>
                    <a:pt x="314102" y="130484"/>
                    <a:pt x="314102" y="131099"/>
                  </a:cubicBezTo>
                  <a:cubicBezTo>
                    <a:pt x="314102" y="131099"/>
                    <a:pt x="314102" y="131099"/>
                    <a:pt x="312882" y="131099"/>
                  </a:cubicBezTo>
                  <a:cubicBezTo>
                    <a:pt x="312882" y="131099"/>
                    <a:pt x="312882" y="131099"/>
                    <a:pt x="312882" y="131713"/>
                  </a:cubicBezTo>
                  <a:cubicBezTo>
                    <a:pt x="312882" y="131099"/>
                    <a:pt x="312882" y="132327"/>
                    <a:pt x="311053" y="132327"/>
                  </a:cubicBezTo>
                  <a:cubicBezTo>
                    <a:pt x="311053" y="132327"/>
                    <a:pt x="311053" y="132327"/>
                    <a:pt x="311053" y="132941"/>
                  </a:cubicBezTo>
                  <a:cubicBezTo>
                    <a:pt x="311053" y="132941"/>
                    <a:pt x="311053" y="132941"/>
                    <a:pt x="310443" y="132941"/>
                  </a:cubicBezTo>
                  <a:cubicBezTo>
                    <a:pt x="310443" y="132941"/>
                    <a:pt x="310443" y="132941"/>
                    <a:pt x="310443" y="133555"/>
                  </a:cubicBezTo>
                  <a:cubicBezTo>
                    <a:pt x="310443" y="133555"/>
                    <a:pt x="310443" y="133555"/>
                    <a:pt x="309223" y="133555"/>
                  </a:cubicBezTo>
                  <a:cubicBezTo>
                    <a:pt x="309223" y="133555"/>
                    <a:pt x="309223" y="133555"/>
                    <a:pt x="309223" y="134783"/>
                  </a:cubicBezTo>
                  <a:cubicBezTo>
                    <a:pt x="309223" y="134783"/>
                    <a:pt x="309223" y="134783"/>
                    <a:pt x="308613" y="134783"/>
                  </a:cubicBezTo>
                  <a:cubicBezTo>
                    <a:pt x="308613" y="134783"/>
                    <a:pt x="308613" y="134783"/>
                    <a:pt x="308613" y="135397"/>
                  </a:cubicBezTo>
                  <a:cubicBezTo>
                    <a:pt x="308613" y="135397"/>
                    <a:pt x="308613" y="135397"/>
                    <a:pt x="308003" y="135397"/>
                  </a:cubicBezTo>
                  <a:cubicBezTo>
                    <a:pt x="308003" y="135397"/>
                    <a:pt x="308003" y="135397"/>
                    <a:pt x="308003" y="136011"/>
                  </a:cubicBezTo>
                  <a:cubicBezTo>
                    <a:pt x="308003" y="136011"/>
                    <a:pt x="308003" y="136011"/>
                    <a:pt x="307393" y="136011"/>
                  </a:cubicBezTo>
                  <a:cubicBezTo>
                    <a:pt x="307393" y="136011"/>
                    <a:pt x="307393" y="136011"/>
                    <a:pt x="307393" y="136625"/>
                  </a:cubicBezTo>
                  <a:cubicBezTo>
                    <a:pt x="307393" y="136625"/>
                    <a:pt x="307393" y="136625"/>
                    <a:pt x="306783" y="136625"/>
                  </a:cubicBezTo>
                  <a:cubicBezTo>
                    <a:pt x="306783" y="136625"/>
                    <a:pt x="306783" y="136625"/>
                    <a:pt x="306783" y="137239"/>
                  </a:cubicBezTo>
                  <a:cubicBezTo>
                    <a:pt x="306783" y="137239"/>
                    <a:pt x="306783" y="137239"/>
                    <a:pt x="305563" y="137239"/>
                  </a:cubicBezTo>
                  <a:cubicBezTo>
                    <a:pt x="305563" y="137239"/>
                    <a:pt x="305563" y="137239"/>
                    <a:pt x="305563" y="138467"/>
                  </a:cubicBezTo>
                  <a:cubicBezTo>
                    <a:pt x="305563" y="138467"/>
                    <a:pt x="305563" y="138467"/>
                    <a:pt x="304954" y="138467"/>
                  </a:cubicBezTo>
                  <a:cubicBezTo>
                    <a:pt x="304954" y="138467"/>
                    <a:pt x="304954" y="138467"/>
                    <a:pt x="304954" y="139081"/>
                  </a:cubicBezTo>
                  <a:cubicBezTo>
                    <a:pt x="304954" y="139081"/>
                    <a:pt x="304954" y="139081"/>
                    <a:pt x="304344" y="139081"/>
                  </a:cubicBezTo>
                  <a:cubicBezTo>
                    <a:pt x="304344" y="139081"/>
                    <a:pt x="304954" y="140309"/>
                    <a:pt x="303124" y="140309"/>
                  </a:cubicBezTo>
                  <a:cubicBezTo>
                    <a:pt x="303124" y="140309"/>
                    <a:pt x="303124" y="140309"/>
                    <a:pt x="303124" y="140923"/>
                  </a:cubicBezTo>
                  <a:cubicBezTo>
                    <a:pt x="302514" y="140923"/>
                    <a:pt x="303124" y="140923"/>
                    <a:pt x="301294" y="140923"/>
                  </a:cubicBezTo>
                  <a:cubicBezTo>
                    <a:pt x="301294" y="140923"/>
                    <a:pt x="301294" y="140923"/>
                    <a:pt x="301294" y="142152"/>
                  </a:cubicBezTo>
                  <a:cubicBezTo>
                    <a:pt x="301294" y="142152"/>
                    <a:pt x="301294" y="142152"/>
                    <a:pt x="300684" y="142152"/>
                  </a:cubicBezTo>
                  <a:cubicBezTo>
                    <a:pt x="300684" y="142152"/>
                    <a:pt x="300684" y="142152"/>
                    <a:pt x="300684" y="142766"/>
                  </a:cubicBezTo>
                  <a:cubicBezTo>
                    <a:pt x="300684" y="142766"/>
                    <a:pt x="300684" y="142766"/>
                    <a:pt x="300074" y="142766"/>
                  </a:cubicBezTo>
                  <a:cubicBezTo>
                    <a:pt x="300074" y="142766"/>
                    <a:pt x="300074" y="142766"/>
                    <a:pt x="300074" y="143380"/>
                  </a:cubicBezTo>
                  <a:cubicBezTo>
                    <a:pt x="300074" y="143380"/>
                    <a:pt x="300074" y="143380"/>
                    <a:pt x="298854" y="143380"/>
                  </a:cubicBezTo>
                  <a:cubicBezTo>
                    <a:pt x="298854" y="143380"/>
                    <a:pt x="298854" y="143380"/>
                    <a:pt x="298854" y="143994"/>
                  </a:cubicBezTo>
                  <a:cubicBezTo>
                    <a:pt x="294585" y="143994"/>
                    <a:pt x="290316" y="142152"/>
                    <a:pt x="284827" y="142766"/>
                  </a:cubicBezTo>
                  <a:cubicBezTo>
                    <a:pt x="284827" y="142766"/>
                    <a:pt x="284827" y="142766"/>
                    <a:pt x="284827" y="142152"/>
                  </a:cubicBezTo>
                  <a:cubicBezTo>
                    <a:pt x="284827" y="142152"/>
                    <a:pt x="284827" y="142152"/>
                    <a:pt x="284217" y="142152"/>
                  </a:cubicBezTo>
                  <a:cubicBezTo>
                    <a:pt x="284217" y="142152"/>
                    <a:pt x="284217" y="142152"/>
                    <a:pt x="284217" y="140923"/>
                  </a:cubicBezTo>
                  <a:cubicBezTo>
                    <a:pt x="284217" y="140923"/>
                    <a:pt x="283607" y="140923"/>
                    <a:pt x="281777" y="140923"/>
                  </a:cubicBezTo>
                  <a:cubicBezTo>
                    <a:pt x="281777" y="140923"/>
                    <a:pt x="281777" y="140923"/>
                    <a:pt x="281777" y="140309"/>
                  </a:cubicBezTo>
                  <a:cubicBezTo>
                    <a:pt x="281167" y="140309"/>
                    <a:pt x="279947" y="140309"/>
                    <a:pt x="277508" y="140309"/>
                  </a:cubicBezTo>
                  <a:cubicBezTo>
                    <a:pt x="277508" y="140309"/>
                    <a:pt x="277508" y="140309"/>
                    <a:pt x="277508" y="140923"/>
                  </a:cubicBezTo>
                  <a:cubicBezTo>
                    <a:pt x="277508" y="140923"/>
                    <a:pt x="277508" y="140923"/>
                    <a:pt x="276898" y="140923"/>
                  </a:cubicBezTo>
                  <a:cubicBezTo>
                    <a:pt x="276898" y="140923"/>
                    <a:pt x="276898" y="140923"/>
                    <a:pt x="276898" y="142152"/>
                  </a:cubicBezTo>
                  <a:cubicBezTo>
                    <a:pt x="276898" y="142152"/>
                    <a:pt x="276898" y="142152"/>
                    <a:pt x="275678" y="142152"/>
                  </a:cubicBezTo>
                  <a:cubicBezTo>
                    <a:pt x="275678" y="142152"/>
                    <a:pt x="275678" y="142152"/>
                    <a:pt x="275678" y="142766"/>
                  </a:cubicBezTo>
                  <a:cubicBezTo>
                    <a:pt x="275068" y="142766"/>
                    <a:pt x="275678" y="142766"/>
                    <a:pt x="273848" y="142766"/>
                  </a:cubicBezTo>
                  <a:cubicBezTo>
                    <a:pt x="273848" y="142766"/>
                    <a:pt x="273848" y="142152"/>
                    <a:pt x="273848" y="143994"/>
                  </a:cubicBezTo>
                  <a:cubicBezTo>
                    <a:pt x="273848" y="143994"/>
                    <a:pt x="273848" y="143994"/>
                    <a:pt x="273238" y="143994"/>
                  </a:cubicBezTo>
                  <a:cubicBezTo>
                    <a:pt x="273238" y="143994"/>
                    <a:pt x="273238" y="143994"/>
                    <a:pt x="273238" y="144608"/>
                  </a:cubicBezTo>
                  <a:cubicBezTo>
                    <a:pt x="273238" y="144608"/>
                    <a:pt x="272628" y="144608"/>
                    <a:pt x="271409" y="144608"/>
                  </a:cubicBezTo>
                  <a:cubicBezTo>
                    <a:pt x="271409" y="145222"/>
                    <a:pt x="270189" y="145836"/>
                    <a:pt x="270189" y="147678"/>
                  </a:cubicBezTo>
                  <a:cubicBezTo>
                    <a:pt x="270189" y="147678"/>
                    <a:pt x="270189" y="147678"/>
                    <a:pt x="269579" y="147678"/>
                  </a:cubicBezTo>
                  <a:cubicBezTo>
                    <a:pt x="270189" y="149520"/>
                    <a:pt x="267749" y="151976"/>
                    <a:pt x="269579" y="155047"/>
                  </a:cubicBezTo>
                  <a:cubicBezTo>
                    <a:pt x="270189" y="155047"/>
                    <a:pt x="271409" y="155047"/>
                    <a:pt x="273238" y="155047"/>
                  </a:cubicBezTo>
                  <a:cubicBezTo>
                    <a:pt x="273238" y="155047"/>
                    <a:pt x="273238" y="155047"/>
                    <a:pt x="273238" y="155661"/>
                  </a:cubicBezTo>
                  <a:cubicBezTo>
                    <a:pt x="273238" y="155661"/>
                    <a:pt x="273238" y="155661"/>
                    <a:pt x="273848" y="155661"/>
                  </a:cubicBezTo>
                  <a:cubicBezTo>
                    <a:pt x="273848" y="155661"/>
                    <a:pt x="273848" y="155661"/>
                    <a:pt x="273848" y="156275"/>
                  </a:cubicBezTo>
                  <a:cubicBezTo>
                    <a:pt x="273848" y="156275"/>
                    <a:pt x="273848" y="156275"/>
                    <a:pt x="274458" y="156275"/>
                  </a:cubicBezTo>
                  <a:cubicBezTo>
                    <a:pt x="274458" y="156275"/>
                    <a:pt x="274458" y="156275"/>
                    <a:pt x="274458" y="156889"/>
                  </a:cubicBezTo>
                  <a:cubicBezTo>
                    <a:pt x="275678" y="156889"/>
                    <a:pt x="275678" y="158117"/>
                    <a:pt x="277508" y="158731"/>
                  </a:cubicBezTo>
                  <a:cubicBezTo>
                    <a:pt x="277508" y="158731"/>
                    <a:pt x="277508" y="159345"/>
                    <a:pt x="277508" y="160573"/>
                  </a:cubicBezTo>
                  <a:cubicBezTo>
                    <a:pt x="277508" y="160573"/>
                    <a:pt x="277508" y="160573"/>
                    <a:pt x="278118" y="160573"/>
                  </a:cubicBezTo>
                  <a:cubicBezTo>
                    <a:pt x="278118" y="160573"/>
                    <a:pt x="278118" y="160573"/>
                    <a:pt x="278118" y="161801"/>
                  </a:cubicBezTo>
                  <a:cubicBezTo>
                    <a:pt x="278728" y="161187"/>
                    <a:pt x="279337" y="162415"/>
                    <a:pt x="281167" y="162415"/>
                  </a:cubicBezTo>
                  <a:cubicBezTo>
                    <a:pt x="281167" y="162415"/>
                    <a:pt x="281167" y="162415"/>
                    <a:pt x="281167" y="163029"/>
                  </a:cubicBezTo>
                  <a:cubicBezTo>
                    <a:pt x="281167" y="163029"/>
                    <a:pt x="281167" y="163029"/>
                    <a:pt x="281777" y="163029"/>
                  </a:cubicBezTo>
                  <a:cubicBezTo>
                    <a:pt x="281777" y="163029"/>
                    <a:pt x="281777" y="163029"/>
                    <a:pt x="281777" y="163643"/>
                  </a:cubicBezTo>
                  <a:cubicBezTo>
                    <a:pt x="281777" y="163643"/>
                    <a:pt x="281777" y="163643"/>
                    <a:pt x="282997" y="163643"/>
                  </a:cubicBezTo>
                  <a:cubicBezTo>
                    <a:pt x="282997" y="163643"/>
                    <a:pt x="282997" y="163643"/>
                    <a:pt x="282997" y="164257"/>
                  </a:cubicBezTo>
                  <a:cubicBezTo>
                    <a:pt x="282997" y="164257"/>
                    <a:pt x="282997" y="164257"/>
                    <a:pt x="283607" y="164257"/>
                  </a:cubicBezTo>
                  <a:cubicBezTo>
                    <a:pt x="283607" y="164257"/>
                    <a:pt x="283607" y="164257"/>
                    <a:pt x="283607" y="163643"/>
                  </a:cubicBezTo>
                  <a:cubicBezTo>
                    <a:pt x="284217" y="163643"/>
                    <a:pt x="285437" y="163643"/>
                    <a:pt x="287876" y="163643"/>
                  </a:cubicBezTo>
                  <a:cubicBezTo>
                    <a:pt x="287876" y="163643"/>
                    <a:pt x="287876" y="163643"/>
                    <a:pt x="287876" y="164257"/>
                  </a:cubicBezTo>
                  <a:cubicBezTo>
                    <a:pt x="287876" y="164257"/>
                    <a:pt x="287876" y="164257"/>
                    <a:pt x="288486" y="164257"/>
                  </a:cubicBezTo>
                  <a:cubicBezTo>
                    <a:pt x="288486" y="164257"/>
                    <a:pt x="288486" y="164257"/>
                    <a:pt x="288486" y="164872"/>
                  </a:cubicBezTo>
                  <a:cubicBezTo>
                    <a:pt x="288486" y="164872"/>
                    <a:pt x="288486" y="164872"/>
                    <a:pt x="289706" y="164872"/>
                  </a:cubicBezTo>
                  <a:cubicBezTo>
                    <a:pt x="289706" y="165486"/>
                    <a:pt x="289706" y="164872"/>
                    <a:pt x="289706" y="166714"/>
                  </a:cubicBezTo>
                  <a:cubicBezTo>
                    <a:pt x="289706" y="166714"/>
                    <a:pt x="289706" y="166714"/>
                    <a:pt x="289096" y="166714"/>
                  </a:cubicBezTo>
                  <a:cubicBezTo>
                    <a:pt x="289096" y="166714"/>
                    <a:pt x="289096" y="166714"/>
                    <a:pt x="289096" y="167328"/>
                  </a:cubicBezTo>
                  <a:cubicBezTo>
                    <a:pt x="289096" y="167328"/>
                    <a:pt x="287876" y="167328"/>
                    <a:pt x="286046" y="167328"/>
                  </a:cubicBezTo>
                  <a:cubicBezTo>
                    <a:pt x="286046" y="167328"/>
                    <a:pt x="286046" y="167328"/>
                    <a:pt x="286046" y="167942"/>
                  </a:cubicBezTo>
                  <a:cubicBezTo>
                    <a:pt x="286046" y="167942"/>
                    <a:pt x="285437" y="167942"/>
                    <a:pt x="283607" y="167942"/>
                  </a:cubicBezTo>
                  <a:cubicBezTo>
                    <a:pt x="283607" y="170398"/>
                    <a:pt x="282997" y="172854"/>
                    <a:pt x="284827" y="175924"/>
                  </a:cubicBezTo>
                  <a:cubicBezTo>
                    <a:pt x="284827" y="175924"/>
                    <a:pt x="284827" y="175924"/>
                    <a:pt x="286046" y="175924"/>
                  </a:cubicBezTo>
                  <a:cubicBezTo>
                    <a:pt x="286046" y="175924"/>
                    <a:pt x="286046" y="175924"/>
                    <a:pt x="286046" y="176539"/>
                  </a:cubicBezTo>
                  <a:cubicBezTo>
                    <a:pt x="286046" y="176539"/>
                    <a:pt x="286046" y="176539"/>
                    <a:pt x="287266" y="176539"/>
                  </a:cubicBezTo>
                  <a:cubicBezTo>
                    <a:pt x="287266" y="177153"/>
                    <a:pt x="287266" y="176539"/>
                    <a:pt x="287266" y="178381"/>
                  </a:cubicBezTo>
                  <a:cubicBezTo>
                    <a:pt x="287266" y="178381"/>
                    <a:pt x="287266" y="178381"/>
                    <a:pt x="287876" y="178381"/>
                  </a:cubicBezTo>
                  <a:cubicBezTo>
                    <a:pt x="287876" y="178381"/>
                    <a:pt x="287876" y="178381"/>
                    <a:pt x="287876" y="178995"/>
                  </a:cubicBezTo>
                  <a:cubicBezTo>
                    <a:pt x="287876" y="178995"/>
                    <a:pt x="287266" y="178995"/>
                    <a:pt x="289096" y="178995"/>
                  </a:cubicBezTo>
                  <a:cubicBezTo>
                    <a:pt x="289096" y="178995"/>
                    <a:pt x="289096" y="178995"/>
                    <a:pt x="289096" y="179609"/>
                  </a:cubicBezTo>
                  <a:cubicBezTo>
                    <a:pt x="290926" y="180223"/>
                    <a:pt x="292755" y="181451"/>
                    <a:pt x="296415" y="181451"/>
                  </a:cubicBezTo>
                  <a:cubicBezTo>
                    <a:pt x="296415" y="181451"/>
                    <a:pt x="296415" y="181451"/>
                    <a:pt x="296415" y="180223"/>
                  </a:cubicBezTo>
                  <a:cubicBezTo>
                    <a:pt x="296415" y="180223"/>
                    <a:pt x="296415" y="181451"/>
                    <a:pt x="297635" y="181451"/>
                  </a:cubicBezTo>
                  <a:cubicBezTo>
                    <a:pt x="297635" y="181451"/>
                    <a:pt x="297635" y="181451"/>
                    <a:pt x="297635" y="180223"/>
                  </a:cubicBezTo>
                  <a:cubicBezTo>
                    <a:pt x="298245" y="180223"/>
                    <a:pt x="297635" y="180223"/>
                    <a:pt x="299464" y="180223"/>
                  </a:cubicBezTo>
                  <a:cubicBezTo>
                    <a:pt x="299464" y="180223"/>
                    <a:pt x="299464" y="180223"/>
                    <a:pt x="299464" y="179609"/>
                  </a:cubicBezTo>
                  <a:cubicBezTo>
                    <a:pt x="299464" y="179609"/>
                    <a:pt x="299464" y="179609"/>
                    <a:pt x="300074" y="179609"/>
                  </a:cubicBezTo>
                  <a:cubicBezTo>
                    <a:pt x="300074" y="179609"/>
                    <a:pt x="300074" y="178995"/>
                    <a:pt x="300074" y="177767"/>
                  </a:cubicBezTo>
                  <a:cubicBezTo>
                    <a:pt x="300074" y="177767"/>
                    <a:pt x="300074" y="177767"/>
                    <a:pt x="299464" y="177767"/>
                  </a:cubicBezTo>
                  <a:cubicBezTo>
                    <a:pt x="299464" y="177153"/>
                    <a:pt x="299464" y="177767"/>
                    <a:pt x="299464" y="175924"/>
                  </a:cubicBezTo>
                  <a:cubicBezTo>
                    <a:pt x="299464" y="175924"/>
                    <a:pt x="299464" y="175924"/>
                    <a:pt x="298854" y="175924"/>
                  </a:cubicBezTo>
                  <a:cubicBezTo>
                    <a:pt x="298854" y="175310"/>
                    <a:pt x="298854" y="174696"/>
                    <a:pt x="298854" y="172240"/>
                  </a:cubicBezTo>
                  <a:cubicBezTo>
                    <a:pt x="298854" y="172240"/>
                    <a:pt x="298854" y="172240"/>
                    <a:pt x="299464" y="172240"/>
                  </a:cubicBezTo>
                  <a:cubicBezTo>
                    <a:pt x="299464" y="172854"/>
                    <a:pt x="299464" y="172240"/>
                    <a:pt x="299464" y="174082"/>
                  </a:cubicBezTo>
                  <a:cubicBezTo>
                    <a:pt x="299464" y="174082"/>
                    <a:pt x="299464" y="174082"/>
                    <a:pt x="300074" y="174082"/>
                  </a:cubicBezTo>
                  <a:cubicBezTo>
                    <a:pt x="300074" y="174082"/>
                    <a:pt x="300074" y="174082"/>
                    <a:pt x="300074" y="174696"/>
                  </a:cubicBezTo>
                  <a:cubicBezTo>
                    <a:pt x="300074" y="174696"/>
                    <a:pt x="300074" y="174696"/>
                    <a:pt x="300684" y="174696"/>
                  </a:cubicBezTo>
                  <a:cubicBezTo>
                    <a:pt x="300684" y="174696"/>
                    <a:pt x="300684" y="174696"/>
                    <a:pt x="300684" y="175924"/>
                  </a:cubicBezTo>
                  <a:cubicBezTo>
                    <a:pt x="300684" y="175924"/>
                    <a:pt x="300684" y="175924"/>
                    <a:pt x="301294" y="175924"/>
                  </a:cubicBezTo>
                  <a:cubicBezTo>
                    <a:pt x="301294" y="175924"/>
                    <a:pt x="301294" y="175924"/>
                    <a:pt x="301294" y="176539"/>
                  </a:cubicBezTo>
                  <a:cubicBezTo>
                    <a:pt x="301294" y="176539"/>
                    <a:pt x="301294" y="176539"/>
                    <a:pt x="302514" y="176539"/>
                  </a:cubicBezTo>
                  <a:cubicBezTo>
                    <a:pt x="302514" y="176539"/>
                    <a:pt x="302514" y="176539"/>
                    <a:pt x="302514" y="177767"/>
                  </a:cubicBezTo>
                  <a:cubicBezTo>
                    <a:pt x="302514" y="177767"/>
                    <a:pt x="302514" y="177767"/>
                    <a:pt x="303124" y="177767"/>
                  </a:cubicBezTo>
                  <a:cubicBezTo>
                    <a:pt x="303124" y="177767"/>
                    <a:pt x="303124" y="177767"/>
                    <a:pt x="303124" y="178381"/>
                  </a:cubicBezTo>
                  <a:cubicBezTo>
                    <a:pt x="303124" y="178381"/>
                    <a:pt x="303124" y="178381"/>
                    <a:pt x="303734" y="178381"/>
                  </a:cubicBezTo>
                  <a:cubicBezTo>
                    <a:pt x="303734" y="178381"/>
                    <a:pt x="303734" y="178381"/>
                    <a:pt x="303734" y="178995"/>
                  </a:cubicBezTo>
                  <a:cubicBezTo>
                    <a:pt x="303734" y="178995"/>
                    <a:pt x="303734" y="178995"/>
                    <a:pt x="304344" y="178995"/>
                  </a:cubicBezTo>
                  <a:cubicBezTo>
                    <a:pt x="304344" y="178995"/>
                    <a:pt x="304344" y="178995"/>
                    <a:pt x="304344" y="179609"/>
                  </a:cubicBezTo>
                  <a:cubicBezTo>
                    <a:pt x="304344" y="179609"/>
                    <a:pt x="304344" y="179609"/>
                    <a:pt x="304954" y="179609"/>
                  </a:cubicBezTo>
                  <a:cubicBezTo>
                    <a:pt x="304954" y="179609"/>
                    <a:pt x="304954" y="179609"/>
                    <a:pt x="304954" y="180223"/>
                  </a:cubicBezTo>
                  <a:cubicBezTo>
                    <a:pt x="306783" y="180223"/>
                    <a:pt x="309223" y="180223"/>
                    <a:pt x="312272" y="180223"/>
                  </a:cubicBezTo>
                  <a:cubicBezTo>
                    <a:pt x="312272" y="180223"/>
                    <a:pt x="312272" y="180223"/>
                    <a:pt x="312272" y="179609"/>
                  </a:cubicBezTo>
                  <a:cubicBezTo>
                    <a:pt x="312272" y="179609"/>
                    <a:pt x="312272" y="179609"/>
                    <a:pt x="312882" y="179609"/>
                  </a:cubicBezTo>
                  <a:cubicBezTo>
                    <a:pt x="312882" y="179609"/>
                    <a:pt x="312882" y="179609"/>
                    <a:pt x="312882" y="180223"/>
                  </a:cubicBezTo>
                  <a:cubicBezTo>
                    <a:pt x="313492" y="180223"/>
                    <a:pt x="313492" y="180223"/>
                    <a:pt x="315322" y="180223"/>
                  </a:cubicBezTo>
                  <a:cubicBezTo>
                    <a:pt x="315322" y="180223"/>
                    <a:pt x="315322" y="180223"/>
                    <a:pt x="315322" y="181451"/>
                  </a:cubicBezTo>
                  <a:cubicBezTo>
                    <a:pt x="315322" y="181451"/>
                    <a:pt x="315322" y="181451"/>
                    <a:pt x="315932" y="181451"/>
                  </a:cubicBezTo>
                  <a:cubicBezTo>
                    <a:pt x="315932" y="181451"/>
                    <a:pt x="315932" y="182065"/>
                    <a:pt x="315932" y="183293"/>
                  </a:cubicBezTo>
                  <a:cubicBezTo>
                    <a:pt x="317152" y="183293"/>
                    <a:pt x="318371" y="183293"/>
                    <a:pt x="320811" y="183293"/>
                  </a:cubicBezTo>
                  <a:cubicBezTo>
                    <a:pt x="320811" y="183293"/>
                    <a:pt x="320811" y="183293"/>
                    <a:pt x="320811" y="183907"/>
                  </a:cubicBezTo>
                  <a:cubicBezTo>
                    <a:pt x="320811" y="183907"/>
                    <a:pt x="320811" y="183907"/>
                    <a:pt x="322031" y="183907"/>
                  </a:cubicBezTo>
                  <a:cubicBezTo>
                    <a:pt x="322031" y="183907"/>
                    <a:pt x="320811" y="185749"/>
                    <a:pt x="323251" y="185749"/>
                  </a:cubicBezTo>
                  <a:cubicBezTo>
                    <a:pt x="323251" y="185749"/>
                    <a:pt x="323251" y="185135"/>
                    <a:pt x="323251" y="186977"/>
                  </a:cubicBezTo>
                  <a:cubicBezTo>
                    <a:pt x="323251" y="186977"/>
                    <a:pt x="323251" y="186977"/>
                    <a:pt x="323861" y="186977"/>
                  </a:cubicBezTo>
                  <a:cubicBezTo>
                    <a:pt x="323861" y="186977"/>
                    <a:pt x="323861" y="186977"/>
                    <a:pt x="323861" y="187592"/>
                  </a:cubicBezTo>
                  <a:cubicBezTo>
                    <a:pt x="323861" y="187592"/>
                    <a:pt x="323861" y="187592"/>
                    <a:pt x="324471" y="187592"/>
                  </a:cubicBezTo>
                  <a:cubicBezTo>
                    <a:pt x="324471" y="188206"/>
                    <a:pt x="324471" y="187592"/>
                    <a:pt x="324471" y="189434"/>
                  </a:cubicBezTo>
                  <a:cubicBezTo>
                    <a:pt x="324471" y="189434"/>
                    <a:pt x="324471" y="189434"/>
                    <a:pt x="325080" y="189434"/>
                  </a:cubicBezTo>
                  <a:cubicBezTo>
                    <a:pt x="325080" y="189434"/>
                    <a:pt x="325080" y="189434"/>
                    <a:pt x="325080" y="190048"/>
                  </a:cubicBezTo>
                  <a:cubicBezTo>
                    <a:pt x="325690" y="190048"/>
                    <a:pt x="325080" y="190048"/>
                    <a:pt x="326910" y="190048"/>
                  </a:cubicBezTo>
                  <a:cubicBezTo>
                    <a:pt x="326910" y="190048"/>
                    <a:pt x="326910" y="190048"/>
                    <a:pt x="326910" y="190662"/>
                  </a:cubicBezTo>
                  <a:cubicBezTo>
                    <a:pt x="326910" y="190662"/>
                    <a:pt x="326300" y="190662"/>
                    <a:pt x="328130" y="190662"/>
                  </a:cubicBezTo>
                  <a:cubicBezTo>
                    <a:pt x="328130" y="190662"/>
                    <a:pt x="328130" y="190662"/>
                    <a:pt x="328130" y="191276"/>
                  </a:cubicBezTo>
                  <a:cubicBezTo>
                    <a:pt x="328740" y="191276"/>
                    <a:pt x="328130" y="191276"/>
                    <a:pt x="329960" y="191276"/>
                  </a:cubicBezTo>
                  <a:cubicBezTo>
                    <a:pt x="329960" y="191276"/>
                    <a:pt x="329960" y="191276"/>
                    <a:pt x="329960" y="191890"/>
                  </a:cubicBezTo>
                  <a:cubicBezTo>
                    <a:pt x="329960" y="191890"/>
                    <a:pt x="329960" y="191890"/>
                    <a:pt x="330570" y="191890"/>
                  </a:cubicBezTo>
                  <a:cubicBezTo>
                    <a:pt x="330570" y="191890"/>
                    <a:pt x="330570" y="191890"/>
                    <a:pt x="330570" y="193118"/>
                  </a:cubicBezTo>
                  <a:cubicBezTo>
                    <a:pt x="331180" y="192504"/>
                    <a:pt x="331789" y="193732"/>
                    <a:pt x="334229" y="193732"/>
                  </a:cubicBezTo>
                  <a:cubicBezTo>
                    <a:pt x="334229" y="193732"/>
                    <a:pt x="334229" y="193732"/>
                    <a:pt x="334229" y="194346"/>
                  </a:cubicBezTo>
                  <a:cubicBezTo>
                    <a:pt x="334229" y="194346"/>
                    <a:pt x="334229" y="194346"/>
                    <a:pt x="334839" y="194346"/>
                  </a:cubicBezTo>
                  <a:cubicBezTo>
                    <a:pt x="334839" y="194346"/>
                    <a:pt x="334839" y="194346"/>
                    <a:pt x="334839" y="195574"/>
                  </a:cubicBezTo>
                  <a:cubicBezTo>
                    <a:pt x="334839" y="195574"/>
                    <a:pt x="334839" y="195574"/>
                    <a:pt x="335449" y="195574"/>
                  </a:cubicBezTo>
                  <a:cubicBezTo>
                    <a:pt x="335449" y="195574"/>
                    <a:pt x="335449" y="195574"/>
                    <a:pt x="335449" y="196188"/>
                  </a:cubicBezTo>
                  <a:cubicBezTo>
                    <a:pt x="335449" y="196188"/>
                    <a:pt x="335449" y="196188"/>
                    <a:pt x="336059" y="196188"/>
                  </a:cubicBezTo>
                  <a:cubicBezTo>
                    <a:pt x="336059" y="196802"/>
                    <a:pt x="336059" y="196802"/>
                    <a:pt x="336059" y="198644"/>
                  </a:cubicBezTo>
                  <a:cubicBezTo>
                    <a:pt x="336059" y="198644"/>
                    <a:pt x="336059" y="198644"/>
                    <a:pt x="336669" y="198644"/>
                  </a:cubicBezTo>
                  <a:cubicBezTo>
                    <a:pt x="336669" y="198644"/>
                    <a:pt x="337279" y="199259"/>
                    <a:pt x="335449" y="199259"/>
                  </a:cubicBezTo>
                  <a:cubicBezTo>
                    <a:pt x="335449" y="199259"/>
                    <a:pt x="335449" y="199259"/>
                    <a:pt x="335449" y="199873"/>
                  </a:cubicBezTo>
                  <a:cubicBezTo>
                    <a:pt x="335449" y="199873"/>
                    <a:pt x="335449" y="199873"/>
                    <a:pt x="334229" y="199873"/>
                  </a:cubicBezTo>
                  <a:cubicBezTo>
                    <a:pt x="334229" y="199873"/>
                    <a:pt x="334229" y="199873"/>
                    <a:pt x="334229" y="201101"/>
                  </a:cubicBezTo>
                  <a:cubicBezTo>
                    <a:pt x="334229" y="201101"/>
                    <a:pt x="334229" y="201101"/>
                    <a:pt x="333619" y="201101"/>
                  </a:cubicBezTo>
                  <a:cubicBezTo>
                    <a:pt x="333619" y="201101"/>
                    <a:pt x="333619" y="201101"/>
                    <a:pt x="333619" y="201715"/>
                  </a:cubicBezTo>
                  <a:cubicBezTo>
                    <a:pt x="333009" y="201715"/>
                    <a:pt x="333619" y="201715"/>
                    <a:pt x="331789" y="201715"/>
                  </a:cubicBezTo>
                  <a:cubicBezTo>
                    <a:pt x="331789" y="201715"/>
                    <a:pt x="331789" y="201715"/>
                    <a:pt x="331789" y="202329"/>
                  </a:cubicBezTo>
                  <a:cubicBezTo>
                    <a:pt x="331789" y="202329"/>
                    <a:pt x="331789" y="202329"/>
                    <a:pt x="331180" y="202329"/>
                  </a:cubicBezTo>
                  <a:cubicBezTo>
                    <a:pt x="331180" y="202329"/>
                    <a:pt x="331180" y="202329"/>
                    <a:pt x="331180" y="202943"/>
                  </a:cubicBezTo>
                  <a:cubicBezTo>
                    <a:pt x="331180" y="202943"/>
                    <a:pt x="330570" y="202943"/>
                    <a:pt x="328740" y="202943"/>
                  </a:cubicBezTo>
                  <a:cubicBezTo>
                    <a:pt x="328740" y="202943"/>
                    <a:pt x="328740" y="202943"/>
                    <a:pt x="328740" y="202329"/>
                  </a:cubicBezTo>
                  <a:cubicBezTo>
                    <a:pt x="328740" y="202329"/>
                    <a:pt x="328740" y="202329"/>
                    <a:pt x="328130" y="202329"/>
                  </a:cubicBezTo>
                  <a:cubicBezTo>
                    <a:pt x="328130" y="202329"/>
                    <a:pt x="328130" y="201715"/>
                    <a:pt x="328130" y="199873"/>
                  </a:cubicBezTo>
                  <a:cubicBezTo>
                    <a:pt x="328130" y="199873"/>
                    <a:pt x="328130" y="199873"/>
                    <a:pt x="327520" y="199873"/>
                  </a:cubicBezTo>
                  <a:cubicBezTo>
                    <a:pt x="327520" y="199873"/>
                    <a:pt x="327520" y="199873"/>
                    <a:pt x="327520" y="199259"/>
                  </a:cubicBezTo>
                  <a:cubicBezTo>
                    <a:pt x="327520" y="199259"/>
                    <a:pt x="327520" y="199259"/>
                    <a:pt x="326910" y="199259"/>
                  </a:cubicBezTo>
                  <a:cubicBezTo>
                    <a:pt x="326910" y="199259"/>
                    <a:pt x="326910" y="199259"/>
                    <a:pt x="326910" y="198644"/>
                  </a:cubicBezTo>
                  <a:cubicBezTo>
                    <a:pt x="326910" y="198644"/>
                    <a:pt x="326910" y="198644"/>
                    <a:pt x="326300" y="198644"/>
                  </a:cubicBezTo>
                  <a:cubicBezTo>
                    <a:pt x="326300" y="198644"/>
                    <a:pt x="326300" y="198644"/>
                    <a:pt x="326300" y="198030"/>
                  </a:cubicBezTo>
                  <a:cubicBezTo>
                    <a:pt x="325690" y="198030"/>
                    <a:pt x="325690" y="197416"/>
                    <a:pt x="323861" y="197416"/>
                  </a:cubicBezTo>
                  <a:cubicBezTo>
                    <a:pt x="323861" y="197416"/>
                    <a:pt x="323861" y="197416"/>
                    <a:pt x="323861" y="196188"/>
                  </a:cubicBezTo>
                  <a:cubicBezTo>
                    <a:pt x="322641" y="196188"/>
                    <a:pt x="320201" y="197416"/>
                    <a:pt x="320811" y="193732"/>
                  </a:cubicBezTo>
                  <a:cubicBezTo>
                    <a:pt x="320811" y="193732"/>
                    <a:pt x="320811" y="193732"/>
                    <a:pt x="320201" y="193732"/>
                  </a:cubicBezTo>
                  <a:cubicBezTo>
                    <a:pt x="320201" y="193732"/>
                    <a:pt x="320201" y="193732"/>
                    <a:pt x="320201" y="193118"/>
                  </a:cubicBezTo>
                  <a:cubicBezTo>
                    <a:pt x="320201" y="193118"/>
                    <a:pt x="319591" y="192504"/>
                    <a:pt x="318371" y="191890"/>
                  </a:cubicBezTo>
                  <a:cubicBezTo>
                    <a:pt x="318371" y="191890"/>
                    <a:pt x="318371" y="191890"/>
                    <a:pt x="318371" y="191276"/>
                  </a:cubicBezTo>
                  <a:cubicBezTo>
                    <a:pt x="318371" y="191276"/>
                    <a:pt x="318371" y="191276"/>
                    <a:pt x="317152" y="191276"/>
                  </a:cubicBezTo>
                  <a:cubicBezTo>
                    <a:pt x="317152" y="191276"/>
                    <a:pt x="317152" y="191276"/>
                    <a:pt x="317152" y="190662"/>
                  </a:cubicBezTo>
                  <a:cubicBezTo>
                    <a:pt x="317152" y="190662"/>
                    <a:pt x="317152" y="190662"/>
                    <a:pt x="316542" y="190662"/>
                  </a:cubicBezTo>
                  <a:cubicBezTo>
                    <a:pt x="316542" y="190662"/>
                    <a:pt x="316542" y="190662"/>
                    <a:pt x="316542" y="190048"/>
                  </a:cubicBezTo>
                  <a:cubicBezTo>
                    <a:pt x="316542" y="190048"/>
                    <a:pt x="316542" y="190048"/>
                    <a:pt x="315932" y="190048"/>
                  </a:cubicBezTo>
                  <a:cubicBezTo>
                    <a:pt x="315932" y="190048"/>
                    <a:pt x="315932" y="190048"/>
                    <a:pt x="315932" y="189434"/>
                  </a:cubicBezTo>
                  <a:cubicBezTo>
                    <a:pt x="315932" y="189434"/>
                    <a:pt x="315932" y="189434"/>
                    <a:pt x="315322" y="189434"/>
                  </a:cubicBezTo>
                  <a:cubicBezTo>
                    <a:pt x="315322" y="189434"/>
                    <a:pt x="315322" y="189434"/>
                    <a:pt x="315322" y="188206"/>
                  </a:cubicBezTo>
                  <a:cubicBezTo>
                    <a:pt x="315322" y="188206"/>
                    <a:pt x="315322" y="188206"/>
                    <a:pt x="314712" y="188206"/>
                  </a:cubicBezTo>
                  <a:cubicBezTo>
                    <a:pt x="314712" y="188206"/>
                    <a:pt x="314712" y="188206"/>
                    <a:pt x="314712" y="187592"/>
                  </a:cubicBezTo>
                  <a:cubicBezTo>
                    <a:pt x="313492" y="187592"/>
                    <a:pt x="312272" y="187592"/>
                    <a:pt x="310443" y="187592"/>
                  </a:cubicBezTo>
                  <a:cubicBezTo>
                    <a:pt x="310443" y="187592"/>
                    <a:pt x="310443" y="187592"/>
                    <a:pt x="310443" y="188206"/>
                  </a:cubicBezTo>
                  <a:cubicBezTo>
                    <a:pt x="308613" y="188206"/>
                    <a:pt x="306173" y="188206"/>
                    <a:pt x="303124" y="188206"/>
                  </a:cubicBezTo>
                  <a:cubicBezTo>
                    <a:pt x="303124" y="188206"/>
                    <a:pt x="303124" y="188206"/>
                    <a:pt x="303124" y="187592"/>
                  </a:cubicBezTo>
                  <a:cubicBezTo>
                    <a:pt x="303124" y="187592"/>
                    <a:pt x="303124" y="187592"/>
                    <a:pt x="302514" y="187592"/>
                  </a:cubicBezTo>
                  <a:cubicBezTo>
                    <a:pt x="302514" y="187592"/>
                    <a:pt x="302514" y="187592"/>
                    <a:pt x="302514" y="186977"/>
                  </a:cubicBezTo>
                  <a:cubicBezTo>
                    <a:pt x="301904" y="186977"/>
                    <a:pt x="302514" y="186977"/>
                    <a:pt x="300684" y="186977"/>
                  </a:cubicBezTo>
                  <a:cubicBezTo>
                    <a:pt x="300684" y="186977"/>
                    <a:pt x="300684" y="186977"/>
                    <a:pt x="300684" y="186363"/>
                  </a:cubicBezTo>
                  <a:cubicBezTo>
                    <a:pt x="300684" y="186363"/>
                    <a:pt x="298245" y="186977"/>
                    <a:pt x="297635" y="183907"/>
                  </a:cubicBezTo>
                  <a:cubicBezTo>
                    <a:pt x="297635" y="183907"/>
                    <a:pt x="297025" y="183907"/>
                    <a:pt x="295805" y="183907"/>
                  </a:cubicBezTo>
                  <a:cubicBezTo>
                    <a:pt x="295805" y="183907"/>
                    <a:pt x="295805" y="183907"/>
                    <a:pt x="295805" y="183293"/>
                  </a:cubicBezTo>
                  <a:cubicBezTo>
                    <a:pt x="295195" y="183293"/>
                    <a:pt x="293975" y="183293"/>
                    <a:pt x="292146" y="183293"/>
                  </a:cubicBezTo>
                  <a:cubicBezTo>
                    <a:pt x="292146" y="183293"/>
                    <a:pt x="292146" y="183293"/>
                    <a:pt x="292146" y="183907"/>
                  </a:cubicBezTo>
                  <a:cubicBezTo>
                    <a:pt x="292146" y="183907"/>
                    <a:pt x="292146" y="183907"/>
                    <a:pt x="290926" y="183907"/>
                  </a:cubicBezTo>
                  <a:cubicBezTo>
                    <a:pt x="290926" y="183907"/>
                    <a:pt x="290926" y="183907"/>
                    <a:pt x="290926" y="183293"/>
                  </a:cubicBezTo>
                  <a:cubicBezTo>
                    <a:pt x="290316" y="183293"/>
                    <a:pt x="289706" y="183293"/>
                    <a:pt x="287876" y="183293"/>
                  </a:cubicBezTo>
                  <a:cubicBezTo>
                    <a:pt x="287876" y="183293"/>
                    <a:pt x="287876" y="183293"/>
                    <a:pt x="287876" y="183907"/>
                  </a:cubicBezTo>
                  <a:cubicBezTo>
                    <a:pt x="287876" y="183907"/>
                    <a:pt x="287876" y="183907"/>
                    <a:pt x="286046" y="183907"/>
                  </a:cubicBezTo>
                  <a:cubicBezTo>
                    <a:pt x="286046" y="183907"/>
                    <a:pt x="286046" y="183907"/>
                    <a:pt x="286046" y="184521"/>
                  </a:cubicBezTo>
                  <a:cubicBezTo>
                    <a:pt x="286046" y="184521"/>
                    <a:pt x="286046" y="184521"/>
                    <a:pt x="285437" y="184521"/>
                  </a:cubicBezTo>
                  <a:cubicBezTo>
                    <a:pt x="285437" y="184521"/>
                    <a:pt x="285437" y="184521"/>
                    <a:pt x="285437" y="185749"/>
                  </a:cubicBezTo>
                  <a:cubicBezTo>
                    <a:pt x="285437" y="185749"/>
                    <a:pt x="285437" y="185749"/>
                    <a:pt x="284827" y="185749"/>
                  </a:cubicBezTo>
                  <a:cubicBezTo>
                    <a:pt x="284827" y="185749"/>
                    <a:pt x="284827" y="185749"/>
                    <a:pt x="284827" y="186363"/>
                  </a:cubicBezTo>
                  <a:cubicBezTo>
                    <a:pt x="284827" y="186363"/>
                    <a:pt x="284827" y="186363"/>
                    <a:pt x="284217" y="186363"/>
                  </a:cubicBezTo>
                  <a:cubicBezTo>
                    <a:pt x="284217" y="187592"/>
                    <a:pt x="282997" y="188206"/>
                    <a:pt x="280557" y="187592"/>
                  </a:cubicBezTo>
                  <a:cubicBezTo>
                    <a:pt x="280557" y="187592"/>
                    <a:pt x="280557" y="187592"/>
                    <a:pt x="280557" y="186977"/>
                  </a:cubicBezTo>
                  <a:cubicBezTo>
                    <a:pt x="280557" y="186977"/>
                    <a:pt x="280557" y="186977"/>
                    <a:pt x="279337" y="186977"/>
                  </a:cubicBezTo>
                  <a:cubicBezTo>
                    <a:pt x="279337" y="187592"/>
                    <a:pt x="279337" y="188206"/>
                    <a:pt x="279337" y="190048"/>
                  </a:cubicBezTo>
                  <a:cubicBezTo>
                    <a:pt x="279337" y="190048"/>
                    <a:pt x="279337" y="190048"/>
                    <a:pt x="278118" y="190048"/>
                  </a:cubicBezTo>
                  <a:cubicBezTo>
                    <a:pt x="278118" y="190048"/>
                    <a:pt x="278118" y="190048"/>
                    <a:pt x="278118" y="189434"/>
                  </a:cubicBezTo>
                  <a:cubicBezTo>
                    <a:pt x="278118" y="189434"/>
                    <a:pt x="278118" y="189434"/>
                    <a:pt x="277508" y="189434"/>
                  </a:cubicBezTo>
                  <a:cubicBezTo>
                    <a:pt x="277508" y="189434"/>
                    <a:pt x="277508" y="188820"/>
                    <a:pt x="277508" y="190662"/>
                  </a:cubicBezTo>
                  <a:cubicBezTo>
                    <a:pt x="277508" y="190662"/>
                    <a:pt x="277508" y="190662"/>
                    <a:pt x="276898" y="190662"/>
                  </a:cubicBezTo>
                  <a:cubicBezTo>
                    <a:pt x="276898" y="191276"/>
                    <a:pt x="276898" y="192504"/>
                    <a:pt x="276898" y="194960"/>
                  </a:cubicBezTo>
                  <a:cubicBezTo>
                    <a:pt x="276898" y="194960"/>
                    <a:pt x="276898" y="194960"/>
                    <a:pt x="277508" y="194960"/>
                  </a:cubicBezTo>
                  <a:cubicBezTo>
                    <a:pt x="277508" y="194960"/>
                    <a:pt x="277508" y="194960"/>
                    <a:pt x="277508" y="195574"/>
                  </a:cubicBezTo>
                  <a:cubicBezTo>
                    <a:pt x="277508" y="195574"/>
                    <a:pt x="277508" y="195574"/>
                    <a:pt x="278118" y="195574"/>
                  </a:cubicBezTo>
                  <a:cubicBezTo>
                    <a:pt x="278118" y="196188"/>
                    <a:pt x="278118" y="195574"/>
                    <a:pt x="278118" y="197416"/>
                  </a:cubicBezTo>
                  <a:cubicBezTo>
                    <a:pt x="278118" y="197416"/>
                    <a:pt x="278118" y="197416"/>
                    <a:pt x="279337" y="197416"/>
                  </a:cubicBezTo>
                  <a:cubicBezTo>
                    <a:pt x="279337" y="197416"/>
                    <a:pt x="279337" y="197416"/>
                    <a:pt x="279337" y="198030"/>
                  </a:cubicBezTo>
                  <a:cubicBezTo>
                    <a:pt x="279337" y="198030"/>
                    <a:pt x="278728" y="198030"/>
                    <a:pt x="280557" y="198030"/>
                  </a:cubicBezTo>
                  <a:cubicBezTo>
                    <a:pt x="280557" y="198030"/>
                    <a:pt x="280557" y="197416"/>
                    <a:pt x="280557" y="199259"/>
                  </a:cubicBezTo>
                  <a:cubicBezTo>
                    <a:pt x="280557" y="199259"/>
                    <a:pt x="280557" y="199259"/>
                    <a:pt x="281167" y="199259"/>
                  </a:cubicBezTo>
                  <a:cubicBezTo>
                    <a:pt x="281167" y="199259"/>
                    <a:pt x="281167" y="199259"/>
                    <a:pt x="281167" y="199873"/>
                  </a:cubicBezTo>
                  <a:cubicBezTo>
                    <a:pt x="281167" y="199873"/>
                    <a:pt x="281167" y="199873"/>
                    <a:pt x="281777" y="199873"/>
                  </a:cubicBezTo>
                  <a:cubicBezTo>
                    <a:pt x="281777" y="199873"/>
                    <a:pt x="281777" y="199873"/>
                    <a:pt x="281777" y="199259"/>
                  </a:cubicBezTo>
                  <a:cubicBezTo>
                    <a:pt x="281777" y="199259"/>
                    <a:pt x="281777" y="199259"/>
                    <a:pt x="282997" y="199259"/>
                  </a:cubicBezTo>
                  <a:cubicBezTo>
                    <a:pt x="282997" y="199259"/>
                    <a:pt x="282997" y="199259"/>
                    <a:pt x="282997" y="201101"/>
                  </a:cubicBezTo>
                  <a:cubicBezTo>
                    <a:pt x="282997" y="201101"/>
                    <a:pt x="282997" y="201101"/>
                    <a:pt x="283607" y="201101"/>
                  </a:cubicBezTo>
                  <a:cubicBezTo>
                    <a:pt x="283607" y="200487"/>
                    <a:pt x="283607" y="201101"/>
                    <a:pt x="283607" y="199259"/>
                  </a:cubicBezTo>
                  <a:cubicBezTo>
                    <a:pt x="283607" y="199259"/>
                    <a:pt x="284217" y="200487"/>
                    <a:pt x="284217" y="202329"/>
                  </a:cubicBezTo>
                  <a:cubicBezTo>
                    <a:pt x="284217" y="202329"/>
                    <a:pt x="284217" y="202329"/>
                    <a:pt x="284827" y="202329"/>
                  </a:cubicBezTo>
                  <a:cubicBezTo>
                    <a:pt x="284827" y="202329"/>
                    <a:pt x="284827" y="202329"/>
                    <a:pt x="284827" y="202943"/>
                  </a:cubicBezTo>
                  <a:cubicBezTo>
                    <a:pt x="284827" y="202943"/>
                    <a:pt x="284827" y="202943"/>
                    <a:pt x="285437" y="202943"/>
                  </a:cubicBezTo>
                  <a:cubicBezTo>
                    <a:pt x="285437" y="202943"/>
                    <a:pt x="285437" y="202943"/>
                    <a:pt x="285437" y="203557"/>
                  </a:cubicBezTo>
                  <a:cubicBezTo>
                    <a:pt x="286046" y="203557"/>
                    <a:pt x="286046" y="203557"/>
                    <a:pt x="287876" y="203557"/>
                  </a:cubicBezTo>
                  <a:cubicBezTo>
                    <a:pt x="287876" y="203557"/>
                    <a:pt x="287876" y="203557"/>
                    <a:pt x="287876" y="202943"/>
                  </a:cubicBezTo>
                  <a:cubicBezTo>
                    <a:pt x="287876" y="202943"/>
                    <a:pt x="287266" y="202943"/>
                    <a:pt x="289096" y="202943"/>
                  </a:cubicBezTo>
                  <a:cubicBezTo>
                    <a:pt x="289096" y="202943"/>
                    <a:pt x="289096" y="202943"/>
                    <a:pt x="289096" y="203557"/>
                  </a:cubicBezTo>
                  <a:cubicBezTo>
                    <a:pt x="289096" y="203557"/>
                    <a:pt x="289706" y="203557"/>
                    <a:pt x="291536" y="203557"/>
                  </a:cubicBezTo>
                  <a:cubicBezTo>
                    <a:pt x="291536" y="203557"/>
                    <a:pt x="291536" y="203557"/>
                    <a:pt x="291536" y="204171"/>
                  </a:cubicBezTo>
                  <a:cubicBezTo>
                    <a:pt x="292146" y="204171"/>
                    <a:pt x="293365" y="204171"/>
                    <a:pt x="295805" y="204171"/>
                  </a:cubicBezTo>
                  <a:cubicBezTo>
                    <a:pt x="295805" y="204171"/>
                    <a:pt x="295805" y="204171"/>
                    <a:pt x="295805" y="205399"/>
                  </a:cubicBezTo>
                  <a:cubicBezTo>
                    <a:pt x="295805" y="205399"/>
                    <a:pt x="296415" y="205399"/>
                    <a:pt x="297635" y="205399"/>
                  </a:cubicBezTo>
                  <a:cubicBezTo>
                    <a:pt x="297635" y="205399"/>
                    <a:pt x="297635" y="205399"/>
                    <a:pt x="297635" y="206013"/>
                  </a:cubicBezTo>
                  <a:cubicBezTo>
                    <a:pt x="298245" y="206013"/>
                    <a:pt x="297635" y="206013"/>
                    <a:pt x="299464" y="206013"/>
                  </a:cubicBezTo>
                  <a:cubicBezTo>
                    <a:pt x="299464" y="206013"/>
                    <a:pt x="299464" y="206013"/>
                    <a:pt x="299464" y="206627"/>
                  </a:cubicBezTo>
                  <a:cubicBezTo>
                    <a:pt x="300074" y="206013"/>
                    <a:pt x="301294" y="207855"/>
                    <a:pt x="303734" y="207241"/>
                  </a:cubicBezTo>
                  <a:cubicBezTo>
                    <a:pt x="303734" y="207241"/>
                    <a:pt x="303734" y="207241"/>
                    <a:pt x="303734" y="207855"/>
                  </a:cubicBezTo>
                  <a:cubicBezTo>
                    <a:pt x="303734" y="207855"/>
                    <a:pt x="303734" y="207855"/>
                    <a:pt x="304344" y="207855"/>
                  </a:cubicBezTo>
                  <a:cubicBezTo>
                    <a:pt x="304344" y="208469"/>
                    <a:pt x="304344" y="207855"/>
                    <a:pt x="304344" y="209697"/>
                  </a:cubicBezTo>
                  <a:cubicBezTo>
                    <a:pt x="304344" y="209697"/>
                    <a:pt x="304344" y="209697"/>
                    <a:pt x="303734" y="209697"/>
                  </a:cubicBezTo>
                  <a:cubicBezTo>
                    <a:pt x="303734" y="209697"/>
                    <a:pt x="303734" y="209083"/>
                    <a:pt x="303734" y="210926"/>
                  </a:cubicBezTo>
                  <a:cubicBezTo>
                    <a:pt x="303734" y="210926"/>
                    <a:pt x="303734" y="210926"/>
                    <a:pt x="304344" y="210926"/>
                  </a:cubicBezTo>
                  <a:cubicBezTo>
                    <a:pt x="304344" y="210926"/>
                    <a:pt x="304344" y="210926"/>
                    <a:pt x="304344" y="212768"/>
                  </a:cubicBezTo>
                  <a:cubicBezTo>
                    <a:pt x="304344" y="212768"/>
                    <a:pt x="304344" y="212768"/>
                    <a:pt x="305563" y="212768"/>
                  </a:cubicBezTo>
                  <a:cubicBezTo>
                    <a:pt x="305563" y="212768"/>
                    <a:pt x="305563" y="212768"/>
                    <a:pt x="305563" y="213382"/>
                  </a:cubicBezTo>
                  <a:cubicBezTo>
                    <a:pt x="305563" y="213382"/>
                    <a:pt x="305563" y="213382"/>
                    <a:pt x="306783" y="213382"/>
                  </a:cubicBezTo>
                  <a:cubicBezTo>
                    <a:pt x="306783" y="213382"/>
                    <a:pt x="306783" y="213382"/>
                    <a:pt x="306783" y="213996"/>
                  </a:cubicBezTo>
                  <a:cubicBezTo>
                    <a:pt x="306783" y="213996"/>
                    <a:pt x="306783" y="213996"/>
                    <a:pt x="307393" y="213996"/>
                  </a:cubicBezTo>
                  <a:cubicBezTo>
                    <a:pt x="307393" y="213996"/>
                    <a:pt x="307393" y="213996"/>
                    <a:pt x="307393" y="214610"/>
                  </a:cubicBezTo>
                  <a:cubicBezTo>
                    <a:pt x="307393" y="214610"/>
                    <a:pt x="307393" y="214610"/>
                    <a:pt x="306783" y="214610"/>
                  </a:cubicBezTo>
                  <a:cubicBezTo>
                    <a:pt x="306783" y="214610"/>
                    <a:pt x="306783" y="214610"/>
                    <a:pt x="306783" y="215224"/>
                  </a:cubicBezTo>
                  <a:cubicBezTo>
                    <a:pt x="306173" y="215224"/>
                    <a:pt x="306783" y="215224"/>
                    <a:pt x="304954" y="215224"/>
                  </a:cubicBezTo>
                  <a:cubicBezTo>
                    <a:pt x="304954" y="215224"/>
                    <a:pt x="304954" y="215224"/>
                    <a:pt x="304954" y="215838"/>
                  </a:cubicBezTo>
                  <a:cubicBezTo>
                    <a:pt x="304954" y="215838"/>
                    <a:pt x="304954" y="215838"/>
                    <a:pt x="305563" y="215838"/>
                  </a:cubicBezTo>
                  <a:cubicBezTo>
                    <a:pt x="305563" y="215838"/>
                    <a:pt x="305563" y="215838"/>
                    <a:pt x="305563" y="217066"/>
                  </a:cubicBezTo>
                  <a:cubicBezTo>
                    <a:pt x="305563" y="217066"/>
                    <a:pt x="305563" y="217066"/>
                    <a:pt x="306783" y="217066"/>
                  </a:cubicBezTo>
                  <a:cubicBezTo>
                    <a:pt x="306783" y="217066"/>
                    <a:pt x="306783" y="217066"/>
                    <a:pt x="306783" y="215838"/>
                  </a:cubicBezTo>
                  <a:cubicBezTo>
                    <a:pt x="306783" y="215838"/>
                    <a:pt x="307393" y="215838"/>
                    <a:pt x="308613" y="215838"/>
                  </a:cubicBezTo>
                  <a:cubicBezTo>
                    <a:pt x="309223" y="216452"/>
                    <a:pt x="308003" y="217066"/>
                    <a:pt x="309223" y="218294"/>
                  </a:cubicBezTo>
                  <a:cubicBezTo>
                    <a:pt x="309223" y="218294"/>
                    <a:pt x="309223" y="218294"/>
                    <a:pt x="308613" y="218294"/>
                  </a:cubicBezTo>
                  <a:cubicBezTo>
                    <a:pt x="308613" y="218294"/>
                    <a:pt x="308613" y="218908"/>
                    <a:pt x="308613" y="220750"/>
                  </a:cubicBezTo>
                  <a:cubicBezTo>
                    <a:pt x="308613" y="220750"/>
                    <a:pt x="309223" y="220750"/>
                    <a:pt x="307393" y="220750"/>
                  </a:cubicBezTo>
                  <a:cubicBezTo>
                    <a:pt x="307393" y="220750"/>
                    <a:pt x="307393" y="221364"/>
                    <a:pt x="307393" y="222593"/>
                  </a:cubicBezTo>
                  <a:cubicBezTo>
                    <a:pt x="307393" y="222593"/>
                    <a:pt x="307393" y="222593"/>
                    <a:pt x="308003" y="222593"/>
                  </a:cubicBezTo>
                  <a:cubicBezTo>
                    <a:pt x="308003" y="222593"/>
                    <a:pt x="308003" y="222593"/>
                    <a:pt x="308003" y="223207"/>
                  </a:cubicBezTo>
                  <a:cubicBezTo>
                    <a:pt x="308003" y="223207"/>
                    <a:pt x="308003" y="223207"/>
                    <a:pt x="307393" y="223207"/>
                  </a:cubicBezTo>
                  <a:cubicBezTo>
                    <a:pt x="307393" y="223207"/>
                    <a:pt x="307393" y="223207"/>
                    <a:pt x="307393" y="224435"/>
                  </a:cubicBezTo>
                  <a:cubicBezTo>
                    <a:pt x="307393" y="224435"/>
                    <a:pt x="307393" y="224435"/>
                    <a:pt x="305563" y="224435"/>
                  </a:cubicBezTo>
                  <a:cubicBezTo>
                    <a:pt x="305563" y="224435"/>
                    <a:pt x="305563" y="224435"/>
                    <a:pt x="305563" y="225049"/>
                  </a:cubicBezTo>
                  <a:cubicBezTo>
                    <a:pt x="306173" y="225049"/>
                    <a:pt x="306173" y="225049"/>
                    <a:pt x="308003" y="225049"/>
                  </a:cubicBezTo>
                  <a:cubicBezTo>
                    <a:pt x="308003" y="225049"/>
                    <a:pt x="308003" y="225049"/>
                    <a:pt x="308003" y="225663"/>
                  </a:cubicBezTo>
                  <a:cubicBezTo>
                    <a:pt x="308003" y="225663"/>
                    <a:pt x="308003" y="225663"/>
                    <a:pt x="307393" y="225663"/>
                  </a:cubicBezTo>
                  <a:cubicBezTo>
                    <a:pt x="307393" y="225663"/>
                    <a:pt x="307393" y="225663"/>
                    <a:pt x="307393" y="226277"/>
                  </a:cubicBezTo>
                  <a:cubicBezTo>
                    <a:pt x="307393" y="226277"/>
                    <a:pt x="306783" y="226277"/>
                    <a:pt x="304954" y="226277"/>
                  </a:cubicBezTo>
                  <a:cubicBezTo>
                    <a:pt x="304954" y="226277"/>
                    <a:pt x="304954" y="226277"/>
                    <a:pt x="304954" y="226891"/>
                  </a:cubicBezTo>
                  <a:cubicBezTo>
                    <a:pt x="304954" y="226891"/>
                    <a:pt x="304954" y="226891"/>
                    <a:pt x="304344" y="226891"/>
                  </a:cubicBezTo>
                  <a:cubicBezTo>
                    <a:pt x="304344" y="226891"/>
                    <a:pt x="304344" y="226891"/>
                    <a:pt x="304344" y="227505"/>
                  </a:cubicBezTo>
                  <a:cubicBezTo>
                    <a:pt x="304344" y="227505"/>
                    <a:pt x="304344" y="227505"/>
                    <a:pt x="303124" y="227505"/>
                  </a:cubicBezTo>
                  <a:cubicBezTo>
                    <a:pt x="303124" y="227505"/>
                    <a:pt x="303124" y="227505"/>
                    <a:pt x="303734" y="226891"/>
                  </a:cubicBezTo>
                  <a:cubicBezTo>
                    <a:pt x="303734" y="226891"/>
                    <a:pt x="303734" y="226891"/>
                    <a:pt x="302514" y="226891"/>
                  </a:cubicBezTo>
                  <a:cubicBezTo>
                    <a:pt x="302514" y="226891"/>
                    <a:pt x="302514" y="226891"/>
                    <a:pt x="302514" y="226277"/>
                  </a:cubicBezTo>
                  <a:cubicBezTo>
                    <a:pt x="302514" y="226277"/>
                    <a:pt x="302514" y="226277"/>
                    <a:pt x="301294" y="226277"/>
                  </a:cubicBezTo>
                  <a:cubicBezTo>
                    <a:pt x="301294" y="226277"/>
                    <a:pt x="301294" y="226277"/>
                    <a:pt x="301294" y="225663"/>
                  </a:cubicBezTo>
                  <a:cubicBezTo>
                    <a:pt x="301294" y="225663"/>
                    <a:pt x="301294" y="225663"/>
                    <a:pt x="302514" y="225663"/>
                  </a:cubicBezTo>
                  <a:cubicBezTo>
                    <a:pt x="302514" y="225663"/>
                    <a:pt x="302514" y="225663"/>
                    <a:pt x="302514" y="225049"/>
                  </a:cubicBezTo>
                  <a:cubicBezTo>
                    <a:pt x="302514" y="225049"/>
                    <a:pt x="302514" y="225049"/>
                    <a:pt x="301294" y="225049"/>
                  </a:cubicBezTo>
                  <a:cubicBezTo>
                    <a:pt x="301294" y="225049"/>
                    <a:pt x="301294" y="225049"/>
                    <a:pt x="301294" y="225663"/>
                  </a:cubicBezTo>
                  <a:cubicBezTo>
                    <a:pt x="301294" y="225663"/>
                    <a:pt x="301904" y="225663"/>
                    <a:pt x="300074" y="225663"/>
                  </a:cubicBezTo>
                  <a:cubicBezTo>
                    <a:pt x="300074" y="224435"/>
                    <a:pt x="300684" y="221979"/>
                    <a:pt x="297025" y="222593"/>
                  </a:cubicBezTo>
                  <a:cubicBezTo>
                    <a:pt x="297025" y="222593"/>
                    <a:pt x="297025" y="223207"/>
                    <a:pt x="297025" y="221364"/>
                  </a:cubicBezTo>
                  <a:cubicBezTo>
                    <a:pt x="297025" y="221364"/>
                    <a:pt x="297635" y="221364"/>
                    <a:pt x="295805" y="221364"/>
                  </a:cubicBezTo>
                  <a:cubicBezTo>
                    <a:pt x="295805" y="221364"/>
                    <a:pt x="295805" y="221364"/>
                    <a:pt x="295805" y="220750"/>
                  </a:cubicBezTo>
                  <a:cubicBezTo>
                    <a:pt x="295805" y="220750"/>
                    <a:pt x="295805" y="220750"/>
                    <a:pt x="295195" y="221364"/>
                  </a:cubicBezTo>
                  <a:cubicBezTo>
                    <a:pt x="295195" y="221364"/>
                    <a:pt x="295195" y="221364"/>
                    <a:pt x="295195" y="220750"/>
                  </a:cubicBezTo>
                  <a:cubicBezTo>
                    <a:pt x="294585" y="220750"/>
                    <a:pt x="295195" y="220750"/>
                    <a:pt x="293365" y="220750"/>
                  </a:cubicBezTo>
                  <a:cubicBezTo>
                    <a:pt x="293365" y="220750"/>
                    <a:pt x="293365" y="221364"/>
                    <a:pt x="293365" y="222593"/>
                  </a:cubicBezTo>
                  <a:cubicBezTo>
                    <a:pt x="293365" y="222593"/>
                    <a:pt x="293365" y="222593"/>
                    <a:pt x="292755" y="222593"/>
                  </a:cubicBezTo>
                  <a:cubicBezTo>
                    <a:pt x="292755" y="222593"/>
                    <a:pt x="292755" y="221979"/>
                    <a:pt x="292755" y="220750"/>
                  </a:cubicBezTo>
                  <a:cubicBezTo>
                    <a:pt x="292755" y="220750"/>
                    <a:pt x="292755" y="220750"/>
                    <a:pt x="292146" y="220750"/>
                  </a:cubicBezTo>
                  <a:cubicBezTo>
                    <a:pt x="292146" y="220750"/>
                    <a:pt x="292146" y="220750"/>
                    <a:pt x="292146" y="219522"/>
                  </a:cubicBezTo>
                  <a:cubicBezTo>
                    <a:pt x="292146" y="219522"/>
                    <a:pt x="292146" y="219522"/>
                    <a:pt x="291536" y="219522"/>
                  </a:cubicBezTo>
                  <a:cubicBezTo>
                    <a:pt x="291536" y="219522"/>
                    <a:pt x="291536" y="220136"/>
                    <a:pt x="291536" y="218294"/>
                  </a:cubicBezTo>
                  <a:cubicBezTo>
                    <a:pt x="291536" y="218294"/>
                    <a:pt x="291536" y="218294"/>
                    <a:pt x="290926" y="218294"/>
                  </a:cubicBezTo>
                  <a:cubicBezTo>
                    <a:pt x="290926" y="218294"/>
                    <a:pt x="290926" y="218294"/>
                    <a:pt x="290926" y="217680"/>
                  </a:cubicBezTo>
                  <a:cubicBezTo>
                    <a:pt x="290926" y="217680"/>
                    <a:pt x="290926" y="217680"/>
                    <a:pt x="289706" y="217680"/>
                  </a:cubicBezTo>
                  <a:cubicBezTo>
                    <a:pt x="289706" y="217680"/>
                    <a:pt x="289706" y="217680"/>
                    <a:pt x="289706" y="217066"/>
                  </a:cubicBezTo>
                  <a:cubicBezTo>
                    <a:pt x="289706" y="217066"/>
                    <a:pt x="289706" y="217066"/>
                    <a:pt x="289096" y="217066"/>
                  </a:cubicBezTo>
                  <a:cubicBezTo>
                    <a:pt x="289096" y="216452"/>
                    <a:pt x="289096" y="215838"/>
                    <a:pt x="289096" y="213996"/>
                  </a:cubicBezTo>
                  <a:cubicBezTo>
                    <a:pt x="289096" y="213996"/>
                    <a:pt x="289706" y="213996"/>
                    <a:pt x="287876" y="213996"/>
                  </a:cubicBezTo>
                  <a:cubicBezTo>
                    <a:pt x="287876" y="213996"/>
                    <a:pt x="287876" y="213996"/>
                    <a:pt x="287876" y="212768"/>
                  </a:cubicBezTo>
                  <a:cubicBezTo>
                    <a:pt x="287876" y="212768"/>
                    <a:pt x="287876" y="212768"/>
                    <a:pt x="287266" y="212768"/>
                  </a:cubicBezTo>
                  <a:cubicBezTo>
                    <a:pt x="287266" y="212154"/>
                    <a:pt x="287266" y="212768"/>
                    <a:pt x="287266" y="210926"/>
                  </a:cubicBezTo>
                  <a:cubicBezTo>
                    <a:pt x="286656" y="211540"/>
                    <a:pt x="286046" y="210312"/>
                    <a:pt x="284217" y="210312"/>
                  </a:cubicBezTo>
                  <a:cubicBezTo>
                    <a:pt x="284217" y="210312"/>
                    <a:pt x="284217" y="210312"/>
                    <a:pt x="284217" y="209697"/>
                  </a:cubicBezTo>
                  <a:cubicBezTo>
                    <a:pt x="284217" y="209697"/>
                    <a:pt x="284217" y="209697"/>
                    <a:pt x="283607" y="209697"/>
                  </a:cubicBezTo>
                  <a:cubicBezTo>
                    <a:pt x="283607" y="209697"/>
                    <a:pt x="283607" y="209697"/>
                    <a:pt x="283607" y="209083"/>
                  </a:cubicBezTo>
                  <a:cubicBezTo>
                    <a:pt x="283607" y="209083"/>
                    <a:pt x="283607" y="209083"/>
                    <a:pt x="282997" y="209083"/>
                  </a:cubicBezTo>
                  <a:cubicBezTo>
                    <a:pt x="282997" y="208469"/>
                    <a:pt x="282997" y="209083"/>
                    <a:pt x="282997" y="207241"/>
                  </a:cubicBezTo>
                  <a:cubicBezTo>
                    <a:pt x="282997" y="207241"/>
                    <a:pt x="282997" y="207241"/>
                    <a:pt x="281777" y="207241"/>
                  </a:cubicBezTo>
                  <a:cubicBezTo>
                    <a:pt x="281777" y="207241"/>
                    <a:pt x="281777" y="207241"/>
                    <a:pt x="281777" y="206627"/>
                  </a:cubicBezTo>
                  <a:cubicBezTo>
                    <a:pt x="281777" y="206627"/>
                    <a:pt x="281777" y="206627"/>
                    <a:pt x="281167" y="206627"/>
                  </a:cubicBezTo>
                  <a:cubicBezTo>
                    <a:pt x="281167" y="206627"/>
                    <a:pt x="281167" y="206627"/>
                    <a:pt x="281167" y="206013"/>
                  </a:cubicBezTo>
                  <a:cubicBezTo>
                    <a:pt x="281167" y="206013"/>
                    <a:pt x="281167" y="206013"/>
                    <a:pt x="280557" y="206013"/>
                  </a:cubicBezTo>
                  <a:cubicBezTo>
                    <a:pt x="280557" y="206013"/>
                    <a:pt x="280557" y="206013"/>
                    <a:pt x="280557" y="205399"/>
                  </a:cubicBezTo>
                  <a:cubicBezTo>
                    <a:pt x="280557" y="205399"/>
                    <a:pt x="280557" y="205399"/>
                    <a:pt x="279947" y="205399"/>
                  </a:cubicBezTo>
                  <a:cubicBezTo>
                    <a:pt x="279947" y="205399"/>
                    <a:pt x="279947" y="205399"/>
                    <a:pt x="279947" y="204171"/>
                  </a:cubicBezTo>
                  <a:cubicBezTo>
                    <a:pt x="279947" y="204171"/>
                    <a:pt x="279947" y="204171"/>
                    <a:pt x="279337" y="204171"/>
                  </a:cubicBezTo>
                  <a:cubicBezTo>
                    <a:pt x="279337" y="204171"/>
                    <a:pt x="279337" y="204171"/>
                    <a:pt x="279337" y="205399"/>
                  </a:cubicBezTo>
                  <a:cubicBezTo>
                    <a:pt x="279337" y="205399"/>
                    <a:pt x="279337" y="205399"/>
                    <a:pt x="278118" y="205399"/>
                  </a:cubicBezTo>
                  <a:cubicBezTo>
                    <a:pt x="278118" y="205399"/>
                    <a:pt x="278118" y="205399"/>
                    <a:pt x="278118" y="204171"/>
                  </a:cubicBezTo>
                  <a:cubicBezTo>
                    <a:pt x="278118" y="204171"/>
                    <a:pt x="278118" y="204171"/>
                    <a:pt x="277508" y="204171"/>
                  </a:cubicBezTo>
                  <a:cubicBezTo>
                    <a:pt x="277508" y="204171"/>
                    <a:pt x="277508" y="204785"/>
                    <a:pt x="277508" y="202943"/>
                  </a:cubicBezTo>
                  <a:cubicBezTo>
                    <a:pt x="276288" y="202329"/>
                    <a:pt x="273848" y="202329"/>
                    <a:pt x="270189" y="202329"/>
                  </a:cubicBezTo>
                  <a:cubicBezTo>
                    <a:pt x="270189" y="202329"/>
                    <a:pt x="270189" y="202329"/>
                    <a:pt x="270189" y="202943"/>
                  </a:cubicBezTo>
                  <a:cubicBezTo>
                    <a:pt x="270189" y="202943"/>
                    <a:pt x="269579" y="202943"/>
                    <a:pt x="268359" y="202943"/>
                  </a:cubicBezTo>
                  <a:cubicBezTo>
                    <a:pt x="268359" y="202943"/>
                    <a:pt x="268359" y="202943"/>
                    <a:pt x="268359" y="202329"/>
                  </a:cubicBezTo>
                  <a:cubicBezTo>
                    <a:pt x="268359" y="202329"/>
                    <a:pt x="267749" y="202329"/>
                    <a:pt x="265920" y="202329"/>
                  </a:cubicBezTo>
                  <a:cubicBezTo>
                    <a:pt x="265920" y="202329"/>
                    <a:pt x="265920" y="202329"/>
                    <a:pt x="265920" y="202943"/>
                  </a:cubicBezTo>
                  <a:cubicBezTo>
                    <a:pt x="265920" y="202943"/>
                    <a:pt x="265920" y="201715"/>
                    <a:pt x="264090" y="202329"/>
                  </a:cubicBezTo>
                  <a:cubicBezTo>
                    <a:pt x="264090" y="202329"/>
                    <a:pt x="264090" y="202329"/>
                    <a:pt x="264090" y="201715"/>
                  </a:cubicBezTo>
                  <a:cubicBezTo>
                    <a:pt x="263480" y="201715"/>
                    <a:pt x="264090" y="201715"/>
                    <a:pt x="262260" y="201715"/>
                  </a:cubicBezTo>
                  <a:cubicBezTo>
                    <a:pt x="262260" y="201715"/>
                    <a:pt x="262260" y="201715"/>
                    <a:pt x="262260" y="201101"/>
                  </a:cubicBezTo>
                  <a:cubicBezTo>
                    <a:pt x="261040" y="201101"/>
                    <a:pt x="259211" y="201101"/>
                    <a:pt x="256771" y="201101"/>
                  </a:cubicBezTo>
                  <a:cubicBezTo>
                    <a:pt x="256771" y="201101"/>
                    <a:pt x="256771" y="201101"/>
                    <a:pt x="256771" y="199873"/>
                  </a:cubicBezTo>
                  <a:cubicBezTo>
                    <a:pt x="255551" y="200487"/>
                    <a:pt x="253111" y="199259"/>
                    <a:pt x="253111" y="201715"/>
                  </a:cubicBezTo>
                  <a:cubicBezTo>
                    <a:pt x="253111" y="201715"/>
                    <a:pt x="253111" y="201715"/>
                    <a:pt x="252502" y="201715"/>
                  </a:cubicBezTo>
                  <a:cubicBezTo>
                    <a:pt x="251892" y="203557"/>
                    <a:pt x="250062" y="205399"/>
                    <a:pt x="249452" y="209083"/>
                  </a:cubicBezTo>
                  <a:cubicBezTo>
                    <a:pt x="249452" y="209083"/>
                    <a:pt x="249452" y="209083"/>
                    <a:pt x="250062" y="209083"/>
                  </a:cubicBezTo>
                  <a:cubicBezTo>
                    <a:pt x="250062" y="209083"/>
                    <a:pt x="250062" y="208469"/>
                    <a:pt x="250062" y="210312"/>
                  </a:cubicBezTo>
                  <a:cubicBezTo>
                    <a:pt x="250062" y="210312"/>
                    <a:pt x="250062" y="210312"/>
                    <a:pt x="250672" y="210312"/>
                  </a:cubicBezTo>
                  <a:cubicBezTo>
                    <a:pt x="250672" y="210312"/>
                    <a:pt x="250672" y="210312"/>
                    <a:pt x="250672" y="210926"/>
                  </a:cubicBezTo>
                  <a:cubicBezTo>
                    <a:pt x="250672" y="210926"/>
                    <a:pt x="250672" y="210926"/>
                    <a:pt x="251892" y="210926"/>
                  </a:cubicBezTo>
                  <a:cubicBezTo>
                    <a:pt x="251892" y="211540"/>
                    <a:pt x="251892" y="214610"/>
                    <a:pt x="254331" y="214610"/>
                  </a:cubicBezTo>
                  <a:cubicBezTo>
                    <a:pt x="254331" y="214610"/>
                    <a:pt x="254331" y="214610"/>
                    <a:pt x="254331" y="215224"/>
                  </a:cubicBezTo>
                  <a:cubicBezTo>
                    <a:pt x="254941" y="215224"/>
                    <a:pt x="254331" y="215224"/>
                    <a:pt x="256161" y="215224"/>
                  </a:cubicBezTo>
                  <a:cubicBezTo>
                    <a:pt x="256161" y="215224"/>
                    <a:pt x="256161" y="215224"/>
                    <a:pt x="256161" y="214610"/>
                  </a:cubicBezTo>
                  <a:cubicBezTo>
                    <a:pt x="256161" y="214610"/>
                    <a:pt x="256161" y="214610"/>
                    <a:pt x="256771" y="214610"/>
                  </a:cubicBezTo>
                  <a:cubicBezTo>
                    <a:pt x="256771" y="214610"/>
                    <a:pt x="256771" y="214610"/>
                    <a:pt x="256771" y="215224"/>
                  </a:cubicBezTo>
                  <a:cubicBezTo>
                    <a:pt x="256771" y="215224"/>
                    <a:pt x="256161" y="215224"/>
                    <a:pt x="257991" y="215224"/>
                  </a:cubicBezTo>
                  <a:cubicBezTo>
                    <a:pt x="257991" y="215224"/>
                    <a:pt x="257991" y="215224"/>
                    <a:pt x="257991" y="215838"/>
                  </a:cubicBezTo>
                  <a:cubicBezTo>
                    <a:pt x="257991" y="215838"/>
                    <a:pt x="257991" y="215838"/>
                    <a:pt x="258601" y="215838"/>
                  </a:cubicBezTo>
                  <a:cubicBezTo>
                    <a:pt x="258601" y="215838"/>
                    <a:pt x="258601" y="215838"/>
                    <a:pt x="258601" y="217066"/>
                  </a:cubicBezTo>
                  <a:cubicBezTo>
                    <a:pt x="258601" y="217066"/>
                    <a:pt x="258601" y="217066"/>
                    <a:pt x="259820" y="217066"/>
                  </a:cubicBezTo>
                  <a:cubicBezTo>
                    <a:pt x="259820" y="217066"/>
                    <a:pt x="258601" y="218294"/>
                    <a:pt x="261040" y="218294"/>
                  </a:cubicBezTo>
                  <a:cubicBezTo>
                    <a:pt x="261040" y="218294"/>
                    <a:pt x="261040" y="218294"/>
                    <a:pt x="261040" y="219522"/>
                  </a:cubicBezTo>
                  <a:cubicBezTo>
                    <a:pt x="261040" y="219522"/>
                    <a:pt x="261040" y="219522"/>
                    <a:pt x="261650" y="219522"/>
                  </a:cubicBezTo>
                  <a:cubicBezTo>
                    <a:pt x="261650" y="220136"/>
                    <a:pt x="261650" y="219522"/>
                    <a:pt x="261650" y="221364"/>
                  </a:cubicBezTo>
                  <a:cubicBezTo>
                    <a:pt x="261650" y="221364"/>
                    <a:pt x="262870" y="220750"/>
                    <a:pt x="262870" y="222593"/>
                  </a:cubicBezTo>
                  <a:cubicBezTo>
                    <a:pt x="262870" y="222593"/>
                    <a:pt x="262870" y="222593"/>
                    <a:pt x="264090" y="222593"/>
                  </a:cubicBezTo>
                  <a:cubicBezTo>
                    <a:pt x="264090" y="222593"/>
                    <a:pt x="264090" y="222593"/>
                    <a:pt x="264090" y="223207"/>
                  </a:cubicBezTo>
                  <a:cubicBezTo>
                    <a:pt x="264090" y="223207"/>
                    <a:pt x="263480" y="223207"/>
                    <a:pt x="265310" y="223207"/>
                  </a:cubicBezTo>
                  <a:cubicBezTo>
                    <a:pt x="265310" y="223207"/>
                    <a:pt x="265310" y="223207"/>
                    <a:pt x="265310" y="224435"/>
                  </a:cubicBezTo>
                  <a:cubicBezTo>
                    <a:pt x="266529" y="223821"/>
                    <a:pt x="267749" y="226277"/>
                    <a:pt x="271409" y="225663"/>
                  </a:cubicBezTo>
                  <a:cubicBezTo>
                    <a:pt x="271409" y="225663"/>
                    <a:pt x="271409" y="225663"/>
                    <a:pt x="271409" y="226277"/>
                  </a:cubicBezTo>
                  <a:cubicBezTo>
                    <a:pt x="272628" y="226277"/>
                    <a:pt x="274458" y="227505"/>
                    <a:pt x="277508" y="226891"/>
                  </a:cubicBezTo>
                  <a:cubicBezTo>
                    <a:pt x="277508" y="226891"/>
                    <a:pt x="277508" y="226891"/>
                    <a:pt x="277508" y="227505"/>
                  </a:cubicBezTo>
                  <a:cubicBezTo>
                    <a:pt x="278118" y="227505"/>
                    <a:pt x="278728" y="227505"/>
                    <a:pt x="280557" y="227505"/>
                  </a:cubicBezTo>
                  <a:cubicBezTo>
                    <a:pt x="280557" y="227505"/>
                    <a:pt x="280557" y="227505"/>
                    <a:pt x="280557" y="226891"/>
                  </a:cubicBezTo>
                  <a:cubicBezTo>
                    <a:pt x="280557" y="226891"/>
                    <a:pt x="280557" y="226891"/>
                    <a:pt x="281167" y="226891"/>
                  </a:cubicBezTo>
                  <a:cubicBezTo>
                    <a:pt x="281167" y="226891"/>
                    <a:pt x="281167" y="226891"/>
                    <a:pt x="281167" y="227505"/>
                  </a:cubicBezTo>
                  <a:cubicBezTo>
                    <a:pt x="281167" y="227505"/>
                    <a:pt x="281167" y="227505"/>
                    <a:pt x="282997" y="227505"/>
                  </a:cubicBezTo>
                  <a:cubicBezTo>
                    <a:pt x="282387" y="228119"/>
                    <a:pt x="282997" y="228733"/>
                    <a:pt x="281777" y="229347"/>
                  </a:cubicBezTo>
                  <a:cubicBezTo>
                    <a:pt x="282387" y="229347"/>
                    <a:pt x="281777" y="229347"/>
                    <a:pt x="283607" y="229347"/>
                  </a:cubicBezTo>
                  <a:cubicBezTo>
                    <a:pt x="283607" y="229347"/>
                    <a:pt x="283607" y="229961"/>
                    <a:pt x="283607" y="231189"/>
                  </a:cubicBezTo>
                  <a:cubicBezTo>
                    <a:pt x="283607" y="231189"/>
                    <a:pt x="283607" y="231189"/>
                    <a:pt x="284217" y="231189"/>
                  </a:cubicBezTo>
                  <a:cubicBezTo>
                    <a:pt x="284217" y="231189"/>
                    <a:pt x="284217" y="231189"/>
                    <a:pt x="284217" y="232417"/>
                  </a:cubicBezTo>
                  <a:cubicBezTo>
                    <a:pt x="285437" y="232417"/>
                    <a:pt x="286046" y="231803"/>
                    <a:pt x="288486" y="231189"/>
                  </a:cubicBezTo>
                  <a:cubicBezTo>
                    <a:pt x="288486" y="231189"/>
                    <a:pt x="288486" y="231189"/>
                    <a:pt x="288486" y="232417"/>
                  </a:cubicBezTo>
                  <a:cubicBezTo>
                    <a:pt x="288486" y="232417"/>
                    <a:pt x="288486" y="232417"/>
                    <a:pt x="289096" y="232417"/>
                  </a:cubicBezTo>
                  <a:cubicBezTo>
                    <a:pt x="289096" y="232417"/>
                    <a:pt x="289096" y="232417"/>
                    <a:pt x="289096" y="233032"/>
                  </a:cubicBezTo>
                  <a:cubicBezTo>
                    <a:pt x="289096" y="233032"/>
                    <a:pt x="289096" y="233032"/>
                    <a:pt x="288486" y="233032"/>
                  </a:cubicBezTo>
                  <a:cubicBezTo>
                    <a:pt x="288486" y="233032"/>
                    <a:pt x="288486" y="233032"/>
                    <a:pt x="288486" y="233646"/>
                  </a:cubicBezTo>
                  <a:cubicBezTo>
                    <a:pt x="288486" y="233646"/>
                    <a:pt x="288486" y="233646"/>
                    <a:pt x="287266" y="233646"/>
                  </a:cubicBezTo>
                  <a:cubicBezTo>
                    <a:pt x="287266" y="233646"/>
                    <a:pt x="287266" y="233646"/>
                    <a:pt x="287266" y="234260"/>
                  </a:cubicBezTo>
                  <a:cubicBezTo>
                    <a:pt x="286656" y="234260"/>
                    <a:pt x="286656" y="234260"/>
                    <a:pt x="284827" y="234260"/>
                  </a:cubicBezTo>
                  <a:cubicBezTo>
                    <a:pt x="284827" y="234260"/>
                    <a:pt x="284827" y="234260"/>
                    <a:pt x="284827" y="233646"/>
                  </a:cubicBezTo>
                  <a:cubicBezTo>
                    <a:pt x="282997" y="233646"/>
                    <a:pt x="281167" y="235488"/>
                    <a:pt x="278118" y="234260"/>
                  </a:cubicBezTo>
                  <a:cubicBezTo>
                    <a:pt x="278118" y="234260"/>
                    <a:pt x="278118" y="234260"/>
                    <a:pt x="278118" y="234874"/>
                  </a:cubicBezTo>
                  <a:cubicBezTo>
                    <a:pt x="278118" y="234874"/>
                    <a:pt x="278118" y="234874"/>
                    <a:pt x="277508" y="234874"/>
                  </a:cubicBezTo>
                  <a:cubicBezTo>
                    <a:pt x="277508" y="234874"/>
                    <a:pt x="277508" y="234874"/>
                    <a:pt x="277508" y="234260"/>
                  </a:cubicBezTo>
                  <a:cubicBezTo>
                    <a:pt x="277508" y="234260"/>
                    <a:pt x="277508" y="234260"/>
                    <a:pt x="276898" y="234260"/>
                  </a:cubicBezTo>
                  <a:cubicBezTo>
                    <a:pt x="276898" y="234260"/>
                    <a:pt x="276898" y="234260"/>
                    <a:pt x="276898" y="234874"/>
                  </a:cubicBezTo>
                  <a:cubicBezTo>
                    <a:pt x="276898" y="234874"/>
                    <a:pt x="276898" y="234874"/>
                    <a:pt x="276288" y="234874"/>
                  </a:cubicBezTo>
                  <a:cubicBezTo>
                    <a:pt x="276288" y="234874"/>
                    <a:pt x="276288" y="234874"/>
                    <a:pt x="276288" y="234260"/>
                  </a:cubicBezTo>
                  <a:cubicBezTo>
                    <a:pt x="276288" y="234260"/>
                    <a:pt x="276288" y="234260"/>
                    <a:pt x="274458" y="234260"/>
                  </a:cubicBezTo>
                  <a:cubicBezTo>
                    <a:pt x="274458" y="234260"/>
                    <a:pt x="274458" y="234260"/>
                    <a:pt x="274458" y="233646"/>
                  </a:cubicBezTo>
                  <a:cubicBezTo>
                    <a:pt x="273848" y="235488"/>
                    <a:pt x="272019" y="233032"/>
                    <a:pt x="268969" y="233032"/>
                  </a:cubicBezTo>
                  <a:cubicBezTo>
                    <a:pt x="268969" y="233032"/>
                    <a:pt x="268969" y="233032"/>
                    <a:pt x="268969" y="232417"/>
                  </a:cubicBezTo>
                  <a:cubicBezTo>
                    <a:pt x="268359" y="232417"/>
                    <a:pt x="267139" y="232417"/>
                    <a:pt x="265310" y="232417"/>
                  </a:cubicBezTo>
                  <a:cubicBezTo>
                    <a:pt x="265310" y="232417"/>
                    <a:pt x="265310" y="232417"/>
                    <a:pt x="265310" y="231189"/>
                  </a:cubicBezTo>
                  <a:cubicBezTo>
                    <a:pt x="265310" y="231189"/>
                    <a:pt x="265310" y="231189"/>
                    <a:pt x="264700" y="231189"/>
                  </a:cubicBezTo>
                  <a:cubicBezTo>
                    <a:pt x="264700" y="231189"/>
                    <a:pt x="264700" y="231189"/>
                    <a:pt x="264700" y="232417"/>
                  </a:cubicBezTo>
                  <a:cubicBezTo>
                    <a:pt x="264700" y="232417"/>
                    <a:pt x="264090" y="232417"/>
                    <a:pt x="262260" y="232417"/>
                  </a:cubicBezTo>
                  <a:cubicBezTo>
                    <a:pt x="262260" y="232417"/>
                    <a:pt x="262260" y="232417"/>
                    <a:pt x="262260" y="233032"/>
                  </a:cubicBezTo>
                  <a:cubicBezTo>
                    <a:pt x="262260" y="233032"/>
                    <a:pt x="262260" y="233032"/>
                    <a:pt x="261650" y="233032"/>
                  </a:cubicBezTo>
                  <a:cubicBezTo>
                    <a:pt x="261650" y="233032"/>
                    <a:pt x="261650" y="233032"/>
                    <a:pt x="261650" y="233646"/>
                  </a:cubicBezTo>
                  <a:cubicBezTo>
                    <a:pt x="260430" y="233646"/>
                    <a:pt x="259211" y="233032"/>
                    <a:pt x="256771" y="234260"/>
                  </a:cubicBezTo>
                  <a:cubicBezTo>
                    <a:pt x="256161" y="233032"/>
                    <a:pt x="258601" y="231803"/>
                    <a:pt x="257991" y="229347"/>
                  </a:cubicBezTo>
                  <a:cubicBezTo>
                    <a:pt x="257991" y="229347"/>
                    <a:pt x="257991" y="229347"/>
                    <a:pt x="257381" y="229347"/>
                  </a:cubicBezTo>
                  <a:cubicBezTo>
                    <a:pt x="257381" y="229347"/>
                    <a:pt x="257381" y="229347"/>
                    <a:pt x="257381" y="228733"/>
                  </a:cubicBezTo>
                  <a:cubicBezTo>
                    <a:pt x="257381" y="228733"/>
                    <a:pt x="257381" y="228733"/>
                    <a:pt x="256771" y="228733"/>
                  </a:cubicBezTo>
                  <a:cubicBezTo>
                    <a:pt x="256771" y="228733"/>
                    <a:pt x="256771" y="228733"/>
                    <a:pt x="256771" y="227505"/>
                  </a:cubicBezTo>
                  <a:cubicBezTo>
                    <a:pt x="256771" y="227505"/>
                    <a:pt x="256771" y="227505"/>
                    <a:pt x="256161" y="227505"/>
                  </a:cubicBezTo>
                  <a:cubicBezTo>
                    <a:pt x="256161" y="227505"/>
                    <a:pt x="256161" y="227505"/>
                    <a:pt x="256161" y="226891"/>
                  </a:cubicBezTo>
                  <a:cubicBezTo>
                    <a:pt x="256161" y="226891"/>
                    <a:pt x="256161" y="226891"/>
                    <a:pt x="254941" y="226891"/>
                  </a:cubicBezTo>
                  <a:cubicBezTo>
                    <a:pt x="254941" y="226891"/>
                    <a:pt x="254941" y="227505"/>
                    <a:pt x="254941" y="225663"/>
                  </a:cubicBezTo>
                  <a:cubicBezTo>
                    <a:pt x="254941" y="225663"/>
                    <a:pt x="254941" y="225663"/>
                    <a:pt x="254331" y="225663"/>
                  </a:cubicBezTo>
                  <a:cubicBezTo>
                    <a:pt x="254331" y="225663"/>
                    <a:pt x="254331" y="225663"/>
                    <a:pt x="254331" y="225049"/>
                  </a:cubicBezTo>
                  <a:cubicBezTo>
                    <a:pt x="254331" y="225049"/>
                    <a:pt x="254331" y="225049"/>
                    <a:pt x="253721" y="225049"/>
                  </a:cubicBezTo>
                  <a:cubicBezTo>
                    <a:pt x="253721" y="224435"/>
                    <a:pt x="253721" y="225049"/>
                    <a:pt x="253721" y="223207"/>
                  </a:cubicBezTo>
                  <a:cubicBezTo>
                    <a:pt x="253721" y="223207"/>
                    <a:pt x="253721" y="223207"/>
                    <a:pt x="253111" y="223207"/>
                  </a:cubicBezTo>
                  <a:cubicBezTo>
                    <a:pt x="253111" y="223207"/>
                    <a:pt x="253111" y="223207"/>
                    <a:pt x="253111" y="222593"/>
                  </a:cubicBezTo>
                  <a:cubicBezTo>
                    <a:pt x="253111" y="222593"/>
                    <a:pt x="252502" y="222593"/>
                    <a:pt x="250672" y="222593"/>
                  </a:cubicBezTo>
                  <a:cubicBezTo>
                    <a:pt x="250672" y="222593"/>
                    <a:pt x="250672" y="222593"/>
                    <a:pt x="250672" y="221979"/>
                  </a:cubicBezTo>
                  <a:cubicBezTo>
                    <a:pt x="250672" y="221979"/>
                    <a:pt x="250672" y="221979"/>
                    <a:pt x="250062" y="221979"/>
                  </a:cubicBezTo>
                  <a:cubicBezTo>
                    <a:pt x="250062" y="221364"/>
                    <a:pt x="250062" y="220136"/>
                    <a:pt x="250062" y="218294"/>
                  </a:cubicBezTo>
                  <a:cubicBezTo>
                    <a:pt x="250062" y="218294"/>
                    <a:pt x="250062" y="218294"/>
                    <a:pt x="250672" y="218294"/>
                  </a:cubicBezTo>
                  <a:cubicBezTo>
                    <a:pt x="250672" y="218294"/>
                    <a:pt x="250672" y="218294"/>
                    <a:pt x="250672" y="217066"/>
                  </a:cubicBezTo>
                  <a:cubicBezTo>
                    <a:pt x="250672" y="217066"/>
                    <a:pt x="250672" y="217066"/>
                    <a:pt x="250062" y="217066"/>
                  </a:cubicBezTo>
                  <a:cubicBezTo>
                    <a:pt x="250062" y="215838"/>
                    <a:pt x="250062" y="213996"/>
                    <a:pt x="250062" y="210926"/>
                  </a:cubicBezTo>
                  <a:cubicBezTo>
                    <a:pt x="250062" y="210926"/>
                    <a:pt x="250062" y="210926"/>
                    <a:pt x="249452" y="210926"/>
                  </a:cubicBezTo>
                  <a:cubicBezTo>
                    <a:pt x="249452" y="210926"/>
                    <a:pt x="249452" y="211540"/>
                    <a:pt x="249452" y="209697"/>
                  </a:cubicBezTo>
                  <a:cubicBezTo>
                    <a:pt x="249452" y="209697"/>
                    <a:pt x="249452" y="209697"/>
                    <a:pt x="248842" y="209697"/>
                  </a:cubicBezTo>
                  <a:cubicBezTo>
                    <a:pt x="248842" y="209083"/>
                    <a:pt x="249452" y="206627"/>
                    <a:pt x="246403" y="206627"/>
                  </a:cubicBezTo>
                  <a:cubicBezTo>
                    <a:pt x="246403" y="206627"/>
                    <a:pt x="246403" y="206627"/>
                    <a:pt x="246403" y="206013"/>
                  </a:cubicBezTo>
                  <a:cubicBezTo>
                    <a:pt x="245183" y="206013"/>
                    <a:pt x="243353" y="206013"/>
                    <a:pt x="240913" y="206013"/>
                  </a:cubicBezTo>
                  <a:cubicBezTo>
                    <a:pt x="240913" y="206013"/>
                    <a:pt x="240913" y="206013"/>
                    <a:pt x="240913" y="205399"/>
                  </a:cubicBezTo>
                  <a:cubicBezTo>
                    <a:pt x="240303" y="205399"/>
                    <a:pt x="239084" y="205399"/>
                    <a:pt x="237254" y="205399"/>
                  </a:cubicBezTo>
                  <a:cubicBezTo>
                    <a:pt x="237254" y="205399"/>
                    <a:pt x="237254" y="205399"/>
                    <a:pt x="237254" y="204171"/>
                  </a:cubicBezTo>
                  <a:cubicBezTo>
                    <a:pt x="236644" y="204171"/>
                    <a:pt x="234814" y="204171"/>
                    <a:pt x="232985" y="204171"/>
                  </a:cubicBezTo>
                  <a:cubicBezTo>
                    <a:pt x="232985" y="204171"/>
                    <a:pt x="232985" y="204171"/>
                    <a:pt x="232985" y="203557"/>
                  </a:cubicBezTo>
                  <a:cubicBezTo>
                    <a:pt x="232985" y="203557"/>
                    <a:pt x="232985" y="203557"/>
                    <a:pt x="232375" y="203557"/>
                  </a:cubicBezTo>
                  <a:cubicBezTo>
                    <a:pt x="232375" y="203557"/>
                    <a:pt x="232375" y="203557"/>
                    <a:pt x="232375" y="202943"/>
                  </a:cubicBezTo>
                  <a:cubicBezTo>
                    <a:pt x="231765" y="202943"/>
                    <a:pt x="231765" y="202943"/>
                    <a:pt x="229935" y="202943"/>
                  </a:cubicBezTo>
                  <a:cubicBezTo>
                    <a:pt x="229935" y="202943"/>
                    <a:pt x="229935" y="202943"/>
                    <a:pt x="229935" y="202329"/>
                  </a:cubicBezTo>
                  <a:cubicBezTo>
                    <a:pt x="229325" y="202329"/>
                    <a:pt x="227495" y="202329"/>
                    <a:pt x="225666" y="202329"/>
                  </a:cubicBezTo>
                  <a:cubicBezTo>
                    <a:pt x="225666" y="202329"/>
                    <a:pt x="225666" y="202329"/>
                    <a:pt x="225666" y="201715"/>
                  </a:cubicBezTo>
                  <a:cubicBezTo>
                    <a:pt x="224446" y="201715"/>
                    <a:pt x="222616" y="201715"/>
                    <a:pt x="222006" y="198644"/>
                  </a:cubicBezTo>
                  <a:cubicBezTo>
                    <a:pt x="222006" y="198644"/>
                    <a:pt x="219567" y="199259"/>
                    <a:pt x="219567" y="197416"/>
                  </a:cubicBezTo>
                  <a:cubicBezTo>
                    <a:pt x="219567" y="197416"/>
                    <a:pt x="218347" y="197416"/>
                    <a:pt x="217127" y="197416"/>
                  </a:cubicBezTo>
                  <a:cubicBezTo>
                    <a:pt x="217127" y="197416"/>
                    <a:pt x="217127" y="197416"/>
                    <a:pt x="217127" y="196188"/>
                  </a:cubicBezTo>
                  <a:cubicBezTo>
                    <a:pt x="215907" y="196188"/>
                    <a:pt x="214077" y="196188"/>
                    <a:pt x="211638" y="197416"/>
                  </a:cubicBezTo>
                  <a:cubicBezTo>
                    <a:pt x="211638" y="197416"/>
                    <a:pt x="211638" y="197416"/>
                    <a:pt x="211638" y="198030"/>
                  </a:cubicBezTo>
                  <a:cubicBezTo>
                    <a:pt x="211638" y="198030"/>
                    <a:pt x="211638" y="198030"/>
                    <a:pt x="211028" y="198030"/>
                  </a:cubicBezTo>
                  <a:cubicBezTo>
                    <a:pt x="210418" y="197416"/>
                    <a:pt x="212248" y="196802"/>
                    <a:pt x="211638" y="194960"/>
                  </a:cubicBezTo>
                  <a:cubicBezTo>
                    <a:pt x="211638" y="194960"/>
                    <a:pt x="211638" y="194960"/>
                    <a:pt x="211028" y="194960"/>
                  </a:cubicBezTo>
                  <a:cubicBezTo>
                    <a:pt x="211028" y="194960"/>
                    <a:pt x="211028" y="194960"/>
                    <a:pt x="211028" y="194346"/>
                  </a:cubicBezTo>
                  <a:cubicBezTo>
                    <a:pt x="211028" y="194346"/>
                    <a:pt x="211028" y="194346"/>
                    <a:pt x="210418" y="194346"/>
                  </a:cubicBezTo>
                  <a:cubicBezTo>
                    <a:pt x="210418" y="194346"/>
                    <a:pt x="210418" y="194346"/>
                    <a:pt x="210418" y="193118"/>
                  </a:cubicBezTo>
                  <a:cubicBezTo>
                    <a:pt x="210418" y="193118"/>
                    <a:pt x="210418" y="193118"/>
                    <a:pt x="209808" y="193118"/>
                  </a:cubicBezTo>
                  <a:cubicBezTo>
                    <a:pt x="209808" y="193118"/>
                    <a:pt x="209808" y="193118"/>
                    <a:pt x="209808" y="191890"/>
                  </a:cubicBezTo>
                  <a:cubicBezTo>
                    <a:pt x="209198" y="191890"/>
                    <a:pt x="209808" y="191890"/>
                    <a:pt x="207978" y="191890"/>
                  </a:cubicBezTo>
                  <a:cubicBezTo>
                    <a:pt x="208588" y="191276"/>
                    <a:pt x="207978" y="191276"/>
                    <a:pt x="207368" y="189434"/>
                  </a:cubicBezTo>
                  <a:cubicBezTo>
                    <a:pt x="207368" y="189434"/>
                    <a:pt x="207368" y="189434"/>
                    <a:pt x="206759" y="189434"/>
                  </a:cubicBezTo>
                  <a:cubicBezTo>
                    <a:pt x="206759" y="189434"/>
                    <a:pt x="206759" y="189434"/>
                    <a:pt x="206759" y="188206"/>
                  </a:cubicBezTo>
                  <a:cubicBezTo>
                    <a:pt x="206759" y="188206"/>
                    <a:pt x="206149" y="189434"/>
                    <a:pt x="204319" y="187592"/>
                  </a:cubicBezTo>
                  <a:cubicBezTo>
                    <a:pt x="204319" y="187592"/>
                    <a:pt x="204319" y="187592"/>
                    <a:pt x="204319" y="188206"/>
                  </a:cubicBezTo>
                  <a:cubicBezTo>
                    <a:pt x="203709" y="188820"/>
                    <a:pt x="202489" y="187592"/>
                    <a:pt x="203099" y="184521"/>
                  </a:cubicBezTo>
                  <a:cubicBezTo>
                    <a:pt x="204319" y="184521"/>
                    <a:pt x="206149" y="184521"/>
                    <a:pt x="209198" y="184521"/>
                  </a:cubicBezTo>
                  <a:cubicBezTo>
                    <a:pt x="209198" y="184521"/>
                    <a:pt x="209198" y="184521"/>
                    <a:pt x="209198" y="183907"/>
                  </a:cubicBezTo>
                  <a:cubicBezTo>
                    <a:pt x="209198" y="183907"/>
                    <a:pt x="208588" y="183907"/>
                    <a:pt x="210418" y="183907"/>
                  </a:cubicBezTo>
                  <a:cubicBezTo>
                    <a:pt x="210418" y="183907"/>
                    <a:pt x="210418" y="183907"/>
                    <a:pt x="210418" y="183293"/>
                  </a:cubicBezTo>
                  <a:cubicBezTo>
                    <a:pt x="210418" y="183293"/>
                    <a:pt x="210418" y="183293"/>
                    <a:pt x="211638" y="183293"/>
                  </a:cubicBezTo>
                  <a:cubicBezTo>
                    <a:pt x="211638" y="183293"/>
                    <a:pt x="211638" y="183293"/>
                    <a:pt x="211638" y="182679"/>
                  </a:cubicBezTo>
                  <a:cubicBezTo>
                    <a:pt x="211638" y="182679"/>
                    <a:pt x="211638" y="182679"/>
                    <a:pt x="212248" y="182679"/>
                  </a:cubicBezTo>
                  <a:cubicBezTo>
                    <a:pt x="212248" y="182679"/>
                    <a:pt x="212248" y="182679"/>
                    <a:pt x="212248" y="182065"/>
                  </a:cubicBezTo>
                  <a:cubicBezTo>
                    <a:pt x="212248" y="182065"/>
                    <a:pt x="212248" y="182065"/>
                    <a:pt x="213468" y="182065"/>
                  </a:cubicBezTo>
                  <a:cubicBezTo>
                    <a:pt x="213468" y="182065"/>
                    <a:pt x="213468" y="182065"/>
                    <a:pt x="213468" y="181451"/>
                  </a:cubicBezTo>
                  <a:cubicBezTo>
                    <a:pt x="213468" y="181451"/>
                    <a:pt x="213468" y="181451"/>
                    <a:pt x="214077" y="181451"/>
                  </a:cubicBezTo>
                  <a:cubicBezTo>
                    <a:pt x="214077" y="181451"/>
                    <a:pt x="214077" y="181451"/>
                    <a:pt x="214077" y="180223"/>
                  </a:cubicBezTo>
                  <a:cubicBezTo>
                    <a:pt x="214077" y="180223"/>
                    <a:pt x="214077" y="180223"/>
                    <a:pt x="214687" y="180223"/>
                  </a:cubicBezTo>
                  <a:cubicBezTo>
                    <a:pt x="214077" y="179609"/>
                    <a:pt x="215907" y="179609"/>
                    <a:pt x="215297" y="177767"/>
                  </a:cubicBezTo>
                  <a:cubicBezTo>
                    <a:pt x="214687" y="177767"/>
                    <a:pt x="214687" y="176539"/>
                    <a:pt x="212248" y="176539"/>
                  </a:cubicBezTo>
                  <a:cubicBezTo>
                    <a:pt x="212248" y="176539"/>
                    <a:pt x="212248" y="176539"/>
                    <a:pt x="212248" y="175924"/>
                  </a:cubicBezTo>
                  <a:cubicBezTo>
                    <a:pt x="212248" y="175924"/>
                    <a:pt x="212248" y="175924"/>
                    <a:pt x="211638" y="175924"/>
                  </a:cubicBezTo>
                  <a:cubicBezTo>
                    <a:pt x="211638" y="175924"/>
                    <a:pt x="211638" y="175924"/>
                    <a:pt x="211638" y="175310"/>
                  </a:cubicBezTo>
                  <a:cubicBezTo>
                    <a:pt x="211638" y="175310"/>
                    <a:pt x="211638" y="175310"/>
                    <a:pt x="211028" y="175310"/>
                  </a:cubicBezTo>
                  <a:cubicBezTo>
                    <a:pt x="211028" y="175310"/>
                    <a:pt x="211028" y="175310"/>
                    <a:pt x="211028" y="174696"/>
                  </a:cubicBezTo>
                  <a:cubicBezTo>
                    <a:pt x="211028" y="174696"/>
                    <a:pt x="211028" y="174696"/>
                    <a:pt x="211638" y="174696"/>
                  </a:cubicBezTo>
                  <a:cubicBezTo>
                    <a:pt x="211638" y="174082"/>
                    <a:pt x="211638" y="172854"/>
                    <a:pt x="211638" y="171012"/>
                  </a:cubicBezTo>
                  <a:cubicBezTo>
                    <a:pt x="211638" y="171012"/>
                    <a:pt x="211638" y="171012"/>
                    <a:pt x="211028" y="171012"/>
                  </a:cubicBezTo>
                  <a:cubicBezTo>
                    <a:pt x="211028" y="171012"/>
                    <a:pt x="211028" y="171012"/>
                    <a:pt x="211028" y="170398"/>
                  </a:cubicBezTo>
                  <a:cubicBezTo>
                    <a:pt x="211028" y="170398"/>
                    <a:pt x="211028" y="170398"/>
                    <a:pt x="209808" y="170398"/>
                  </a:cubicBezTo>
                  <a:cubicBezTo>
                    <a:pt x="209808" y="170398"/>
                    <a:pt x="209808" y="170398"/>
                    <a:pt x="209808" y="169784"/>
                  </a:cubicBezTo>
                  <a:cubicBezTo>
                    <a:pt x="209808" y="169784"/>
                    <a:pt x="209808" y="169784"/>
                    <a:pt x="209198" y="169784"/>
                  </a:cubicBezTo>
                  <a:cubicBezTo>
                    <a:pt x="209198" y="169784"/>
                    <a:pt x="209198" y="169784"/>
                    <a:pt x="209198" y="170398"/>
                  </a:cubicBezTo>
                  <a:cubicBezTo>
                    <a:pt x="209198" y="170398"/>
                    <a:pt x="209198" y="170398"/>
                    <a:pt x="207978" y="170398"/>
                  </a:cubicBezTo>
                  <a:cubicBezTo>
                    <a:pt x="207978" y="170398"/>
                    <a:pt x="207978" y="170398"/>
                    <a:pt x="207978" y="169784"/>
                  </a:cubicBezTo>
                  <a:cubicBezTo>
                    <a:pt x="207978" y="169784"/>
                    <a:pt x="207368" y="169784"/>
                    <a:pt x="206149" y="169784"/>
                  </a:cubicBezTo>
                  <a:cubicBezTo>
                    <a:pt x="206149" y="169784"/>
                    <a:pt x="206149" y="169784"/>
                    <a:pt x="206149" y="170398"/>
                  </a:cubicBezTo>
                  <a:cubicBezTo>
                    <a:pt x="206149" y="170398"/>
                    <a:pt x="206149" y="170398"/>
                    <a:pt x="205539" y="170398"/>
                  </a:cubicBezTo>
                  <a:cubicBezTo>
                    <a:pt x="205539" y="170398"/>
                    <a:pt x="205539" y="170398"/>
                    <a:pt x="205539" y="171012"/>
                  </a:cubicBezTo>
                  <a:cubicBezTo>
                    <a:pt x="205539" y="171012"/>
                    <a:pt x="205539" y="171012"/>
                    <a:pt x="204319" y="171012"/>
                  </a:cubicBezTo>
                  <a:cubicBezTo>
                    <a:pt x="204319" y="171012"/>
                    <a:pt x="204319" y="171012"/>
                    <a:pt x="204319" y="171626"/>
                  </a:cubicBezTo>
                  <a:cubicBezTo>
                    <a:pt x="204319" y="171626"/>
                    <a:pt x="204929" y="171626"/>
                    <a:pt x="203099" y="171626"/>
                  </a:cubicBezTo>
                  <a:cubicBezTo>
                    <a:pt x="203099" y="171626"/>
                    <a:pt x="203099" y="171626"/>
                    <a:pt x="203099" y="172240"/>
                  </a:cubicBezTo>
                  <a:cubicBezTo>
                    <a:pt x="203099" y="172240"/>
                    <a:pt x="203099" y="172240"/>
                    <a:pt x="202489" y="172240"/>
                  </a:cubicBezTo>
                  <a:cubicBezTo>
                    <a:pt x="202489" y="172240"/>
                    <a:pt x="202489" y="172240"/>
                    <a:pt x="202489" y="173468"/>
                  </a:cubicBezTo>
                  <a:cubicBezTo>
                    <a:pt x="202489" y="173468"/>
                    <a:pt x="203099" y="173468"/>
                    <a:pt x="204319" y="173468"/>
                  </a:cubicBezTo>
                  <a:cubicBezTo>
                    <a:pt x="204929" y="174696"/>
                    <a:pt x="204929" y="174082"/>
                    <a:pt x="203099" y="177767"/>
                  </a:cubicBezTo>
                  <a:cubicBezTo>
                    <a:pt x="203099" y="177767"/>
                    <a:pt x="203099" y="177767"/>
                    <a:pt x="201879" y="177767"/>
                  </a:cubicBezTo>
                  <a:cubicBezTo>
                    <a:pt x="201879" y="177767"/>
                    <a:pt x="201879" y="177767"/>
                    <a:pt x="201879" y="178381"/>
                  </a:cubicBezTo>
                  <a:cubicBezTo>
                    <a:pt x="201879" y="178381"/>
                    <a:pt x="201879" y="178381"/>
                    <a:pt x="201269" y="178381"/>
                  </a:cubicBezTo>
                  <a:cubicBezTo>
                    <a:pt x="201269" y="178381"/>
                    <a:pt x="201269" y="178381"/>
                    <a:pt x="201269" y="178995"/>
                  </a:cubicBezTo>
                  <a:cubicBezTo>
                    <a:pt x="200660" y="178995"/>
                    <a:pt x="200050" y="178381"/>
                    <a:pt x="199440" y="179609"/>
                  </a:cubicBezTo>
                  <a:cubicBezTo>
                    <a:pt x="199440" y="180223"/>
                    <a:pt x="199440" y="178995"/>
                    <a:pt x="198220" y="178995"/>
                  </a:cubicBezTo>
                  <a:cubicBezTo>
                    <a:pt x="198220" y="178995"/>
                    <a:pt x="198220" y="178995"/>
                    <a:pt x="198220" y="179609"/>
                  </a:cubicBezTo>
                  <a:cubicBezTo>
                    <a:pt x="197610" y="179609"/>
                    <a:pt x="198220" y="179609"/>
                    <a:pt x="196390" y="179609"/>
                  </a:cubicBezTo>
                  <a:cubicBezTo>
                    <a:pt x="196390" y="179609"/>
                    <a:pt x="196390" y="179609"/>
                    <a:pt x="196390" y="180223"/>
                  </a:cubicBezTo>
                  <a:cubicBezTo>
                    <a:pt x="196390" y="180223"/>
                    <a:pt x="196390" y="180223"/>
                    <a:pt x="195780" y="180223"/>
                  </a:cubicBezTo>
                  <a:cubicBezTo>
                    <a:pt x="195780" y="180837"/>
                    <a:pt x="195780" y="180223"/>
                    <a:pt x="195780" y="182065"/>
                  </a:cubicBezTo>
                  <a:cubicBezTo>
                    <a:pt x="195780" y="182065"/>
                    <a:pt x="195780" y="182065"/>
                    <a:pt x="197610" y="182065"/>
                  </a:cubicBezTo>
                  <a:cubicBezTo>
                    <a:pt x="197610" y="182065"/>
                    <a:pt x="197610" y="182065"/>
                    <a:pt x="197610" y="182679"/>
                  </a:cubicBezTo>
                  <a:cubicBezTo>
                    <a:pt x="197000" y="182679"/>
                    <a:pt x="197610" y="182679"/>
                    <a:pt x="195780" y="182679"/>
                  </a:cubicBezTo>
                  <a:cubicBezTo>
                    <a:pt x="195780" y="182679"/>
                    <a:pt x="195780" y="182679"/>
                    <a:pt x="195780" y="183293"/>
                  </a:cubicBezTo>
                  <a:cubicBezTo>
                    <a:pt x="195780" y="183293"/>
                    <a:pt x="195780" y="183293"/>
                    <a:pt x="196390" y="183293"/>
                  </a:cubicBezTo>
                  <a:cubicBezTo>
                    <a:pt x="196390" y="183293"/>
                    <a:pt x="196390" y="183293"/>
                    <a:pt x="196390" y="183907"/>
                  </a:cubicBezTo>
                  <a:cubicBezTo>
                    <a:pt x="196390" y="183907"/>
                    <a:pt x="196390" y="183907"/>
                    <a:pt x="195780" y="183907"/>
                  </a:cubicBezTo>
                  <a:cubicBezTo>
                    <a:pt x="195780" y="183907"/>
                    <a:pt x="195780" y="183907"/>
                    <a:pt x="195780" y="184521"/>
                  </a:cubicBezTo>
                  <a:cubicBezTo>
                    <a:pt x="195780" y="184521"/>
                    <a:pt x="195780" y="184521"/>
                    <a:pt x="196390" y="184521"/>
                  </a:cubicBezTo>
                  <a:cubicBezTo>
                    <a:pt x="196390" y="184521"/>
                    <a:pt x="196390" y="184521"/>
                    <a:pt x="196390" y="185749"/>
                  </a:cubicBezTo>
                  <a:cubicBezTo>
                    <a:pt x="195780" y="185749"/>
                    <a:pt x="194560" y="185749"/>
                    <a:pt x="192121" y="185749"/>
                  </a:cubicBezTo>
                  <a:cubicBezTo>
                    <a:pt x="192121" y="185749"/>
                    <a:pt x="192121" y="185749"/>
                    <a:pt x="192121" y="184521"/>
                  </a:cubicBezTo>
                  <a:cubicBezTo>
                    <a:pt x="192121" y="184521"/>
                    <a:pt x="192121" y="184521"/>
                    <a:pt x="192731" y="184521"/>
                  </a:cubicBezTo>
                  <a:cubicBezTo>
                    <a:pt x="192731" y="184521"/>
                    <a:pt x="192731" y="184521"/>
                    <a:pt x="192731" y="183907"/>
                  </a:cubicBezTo>
                  <a:cubicBezTo>
                    <a:pt x="192731" y="183907"/>
                    <a:pt x="192731" y="183907"/>
                    <a:pt x="192121" y="183907"/>
                  </a:cubicBezTo>
                  <a:cubicBezTo>
                    <a:pt x="192121" y="183907"/>
                    <a:pt x="192121" y="183907"/>
                    <a:pt x="192121" y="184521"/>
                  </a:cubicBezTo>
                  <a:cubicBezTo>
                    <a:pt x="192121" y="184521"/>
                    <a:pt x="191511" y="184521"/>
                    <a:pt x="190291" y="184521"/>
                  </a:cubicBezTo>
                  <a:cubicBezTo>
                    <a:pt x="190291" y="185135"/>
                    <a:pt x="190291" y="184521"/>
                    <a:pt x="190291" y="186363"/>
                  </a:cubicBezTo>
                  <a:cubicBezTo>
                    <a:pt x="190291" y="186363"/>
                    <a:pt x="190291" y="186363"/>
                    <a:pt x="189681" y="186363"/>
                  </a:cubicBezTo>
                  <a:cubicBezTo>
                    <a:pt x="189071" y="186363"/>
                    <a:pt x="190291" y="186363"/>
                    <a:pt x="190291" y="188206"/>
                  </a:cubicBezTo>
                  <a:cubicBezTo>
                    <a:pt x="190291" y="188820"/>
                    <a:pt x="190901" y="188206"/>
                    <a:pt x="191511" y="189434"/>
                  </a:cubicBezTo>
                  <a:cubicBezTo>
                    <a:pt x="191511" y="189434"/>
                    <a:pt x="191511" y="189434"/>
                    <a:pt x="190901" y="189434"/>
                  </a:cubicBezTo>
                  <a:cubicBezTo>
                    <a:pt x="190901" y="189434"/>
                    <a:pt x="190901" y="189434"/>
                    <a:pt x="190901" y="190048"/>
                  </a:cubicBezTo>
                  <a:cubicBezTo>
                    <a:pt x="190901" y="190048"/>
                    <a:pt x="190901" y="190048"/>
                    <a:pt x="190291" y="190048"/>
                  </a:cubicBezTo>
                  <a:cubicBezTo>
                    <a:pt x="190291" y="190048"/>
                    <a:pt x="190291" y="190048"/>
                    <a:pt x="190291" y="190662"/>
                  </a:cubicBezTo>
                  <a:cubicBezTo>
                    <a:pt x="189681" y="190662"/>
                    <a:pt x="189681" y="190048"/>
                    <a:pt x="188461" y="191276"/>
                  </a:cubicBezTo>
                  <a:cubicBezTo>
                    <a:pt x="188461" y="191276"/>
                    <a:pt x="188461" y="191276"/>
                    <a:pt x="188461" y="190662"/>
                  </a:cubicBezTo>
                  <a:cubicBezTo>
                    <a:pt x="188461" y="190662"/>
                    <a:pt x="189071" y="190662"/>
                    <a:pt x="187242" y="190662"/>
                  </a:cubicBezTo>
                  <a:cubicBezTo>
                    <a:pt x="187242" y="190662"/>
                    <a:pt x="187242" y="190662"/>
                    <a:pt x="187242" y="191276"/>
                  </a:cubicBezTo>
                  <a:cubicBezTo>
                    <a:pt x="187242" y="191276"/>
                    <a:pt x="187242" y="191276"/>
                    <a:pt x="186022" y="191276"/>
                  </a:cubicBezTo>
                  <a:cubicBezTo>
                    <a:pt x="186022" y="191276"/>
                    <a:pt x="186022" y="191276"/>
                    <a:pt x="186022" y="191890"/>
                  </a:cubicBezTo>
                  <a:cubicBezTo>
                    <a:pt x="186022" y="191890"/>
                    <a:pt x="186022" y="191890"/>
                    <a:pt x="184802" y="191890"/>
                  </a:cubicBezTo>
                  <a:cubicBezTo>
                    <a:pt x="185412" y="191890"/>
                    <a:pt x="184192" y="193732"/>
                    <a:pt x="186632" y="193732"/>
                  </a:cubicBezTo>
                  <a:cubicBezTo>
                    <a:pt x="186632" y="193732"/>
                    <a:pt x="186632" y="193732"/>
                    <a:pt x="186632" y="194346"/>
                  </a:cubicBezTo>
                  <a:cubicBezTo>
                    <a:pt x="186632" y="194346"/>
                    <a:pt x="186632" y="194346"/>
                    <a:pt x="187242" y="194346"/>
                  </a:cubicBezTo>
                  <a:cubicBezTo>
                    <a:pt x="187242" y="194346"/>
                    <a:pt x="187242" y="194346"/>
                    <a:pt x="187242" y="195574"/>
                  </a:cubicBezTo>
                  <a:cubicBezTo>
                    <a:pt x="187242" y="195574"/>
                    <a:pt x="187242" y="195574"/>
                    <a:pt x="187851" y="195574"/>
                  </a:cubicBezTo>
                  <a:cubicBezTo>
                    <a:pt x="187851" y="196188"/>
                    <a:pt x="187851" y="196188"/>
                    <a:pt x="187851" y="198030"/>
                  </a:cubicBezTo>
                  <a:cubicBezTo>
                    <a:pt x="187851" y="198030"/>
                    <a:pt x="187851" y="198030"/>
                    <a:pt x="188461" y="198030"/>
                  </a:cubicBezTo>
                  <a:cubicBezTo>
                    <a:pt x="188461" y="198030"/>
                    <a:pt x="188461" y="198030"/>
                    <a:pt x="188461" y="198644"/>
                  </a:cubicBezTo>
                  <a:cubicBezTo>
                    <a:pt x="188461" y="198644"/>
                    <a:pt x="188461" y="198644"/>
                    <a:pt x="189681" y="198644"/>
                  </a:cubicBezTo>
                  <a:cubicBezTo>
                    <a:pt x="189681" y="198644"/>
                    <a:pt x="188461" y="201101"/>
                    <a:pt x="190901" y="201101"/>
                  </a:cubicBezTo>
                  <a:cubicBezTo>
                    <a:pt x="190901" y="201101"/>
                    <a:pt x="190901" y="201101"/>
                    <a:pt x="190901" y="201715"/>
                  </a:cubicBezTo>
                  <a:cubicBezTo>
                    <a:pt x="190901" y="201715"/>
                    <a:pt x="191511" y="201715"/>
                    <a:pt x="192731" y="201715"/>
                  </a:cubicBezTo>
                  <a:cubicBezTo>
                    <a:pt x="192731" y="201715"/>
                    <a:pt x="192731" y="202943"/>
                    <a:pt x="192731" y="204171"/>
                  </a:cubicBezTo>
                  <a:cubicBezTo>
                    <a:pt x="192731" y="204171"/>
                    <a:pt x="192731" y="204171"/>
                    <a:pt x="192121" y="204171"/>
                  </a:cubicBezTo>
                  <a:cubicBezTo>
                    <a:pt x="192121" y="204785"/>
                    <a:pt x="192121" y="204171"/>
                    <a:pt x="192121" y="206013"/>
                  </a:cubicBezTo>
                  <a:cubicBezTo>
                    <a:pt x="192121" y="206013"/>
                    <a:pt x="192121" y="206013"/>
                    <a:pt x="191511" y="206013"/>
                  </a:cubicBezTo>
                  <a:cubicBezTo>
                    <a:pt x="191511" y="206013"/>
                    <a:pt x="191511" y="206627"/>
                    <a:pt x="191511" y="207855"/>
                  </a:cubicBezTo>
                  <a:cubicBezTo>
                    <a:pt x="191511" y="207855"/>
                    <a:pt x="191511" y="207855"/>
                    <a:pt x="190901" y="207855"/>
                  </a:cubicBezTo>
                  <a:cubicBezTo>
                    <a:pt x="190901" y="211540"/>
                    <a:pt x="189071" y="215224"/>
                    <a:pt x="190291" y="220750"/>
                  </a:cubicBezTo>
                  <a:cubicBezTo>
                    <a:pt x="190291" y="220750"/>
                    <a:pt x="190291" y="220750"/>
                    <a:pt x="189681" y="220750"/>
                  </a:cubicBezTo>
                  <a:cubicBezTo>
                    <a:pt x="189681" y="221979"/>
                    <a:pt x="188461" y="220750"/>
                    <a:pt x="188461" y="224435"/>
                  </a:cubicBezTo>
                  <a:cubicBezTo>
                    <a:pt x="188461" y="224435"/>
                    <a:pt x="188461" y="224435"/>
                    <a:pt x="187851" y="224435"/>
                  </a:cubicBezTo>
                  <a:cubicBezTo>
                    <a:pt x="187851" y="224435"/>
                    <a:pt x="187851" y="225049"/>
                    <a:pt x="187851" y="226891"/>
                  </a:cubicBezTo>
                  <a:cubicBezTo>
                    <a:pt x="187851" y="226891"/>
                    <a:pt x="187851" y="226891"/>
                    <a:pt x="188461" y="226891"/>
                  </a:cubicBezTo>
                  <a:cubicBezTo>
                    <a:pt x="188461" y="227505"/>
                    <a:pt x="189071" y="228119"/>
                    <a:pt x="189681" y="229961"/>
                  </a:cubicBezTo>
                  <a:cubicBezTo>
                    <a:pt x="189681" y="229961"/>
                    <a:pt x="189681" y="229961"/>
                    <a:pt x="190291" y="229961"/>
                  </a:cubicBezTo>
                  <a:cubicBezTo>
                    <a:pt x="190291" y="229961"/>
                    <a:pt x="190291" y="229961"/>
                    <a:pt x="190291" y="231189"/>
                  </a:cubicBezTo>
                  <a:cubicBezTo>
                    <a:pt x="190291" y="231189"/>
                    <a:pt x="190291" y="231189"/>
                    <a:pt x="190901" y="231189"/>
                  </a:cubicBezTo>
                  <a:cubicBezTo>
                    <a:pt x="190901" y="231803"/>
                    <a:pt x="190901" y="232417"/>
                    <a:pt x="190901" y="234260"/>
                  </a:cubicBezTo>
                  <a:cubicBezTo>
                    <a:pt x="190901" y="234260"/>
                    <a:pt x="190901" y="234260"/>
                    <a:pt x="191511" y="234260"/>
                  </a:cubicBezTo>
                  <a:cubicBezTo>
                    <a:pt x="190901" y="235488"/>
                    <a:pt x="192121" y="235488"/>
                    <a:pt x="192731" y="237944"/>
                  </a:cubicBezTo>
                  <a:cubicBezTo>
                    <a:pt x="192731" y="237944"/>
                    <a:pt x="192731" y="237944"/>
                    <a:pt x="193951" y="237944"/>
                  </a:cubicBezTo>
                  <a:cubicBezTo>
                    <a:pt x="193951" y="237944"/>
                    <a:pt x="192731" y="240400"/>
                    <a:pt x="195170" y="240400"/>
                  </a:cubicBezTo>
                  <a:cubicBezTo>
                    <a:pt x="195170" y="240400"/>
                    <a:pt x="195170" y="240400"/>
                    <a:pt x="195170" y="241014"/>
                  </a:cubicBezTo>
                  <a:cubicBezTo>
                    <a:pt x="195170" y="241014"/>
                    <a:pt x="195170" y="241014"/>
                    <a:pt x="195780" y="241014"/>
                  </a:cubicBezTo>
                  <a:cubicBezTo>
                    <a:pt x="195780" y="241014"/>
                    <a:pt x="195780" y="241014"/>
                    <a:pt x="195780" y="241628"/>
                  </a:cubicBezTo>
                  <a:cubicBezTo>
                    <a:pt x="195780" y="241628"/>
                    <a:pt x="195780" y="241628"/>
                    <a:pt x="197610" y="241628"/>
                  </a:cubicBezTo>
                  <a:cubicBezTo>
                    <a:pt x="197610" y="241628"/>
                    <a:pt x="197610" y="241628"/>
                    <a:pt x="197610" y="242242"/>
                  </a:cubicBezTo>
                  <a:cubicBezTo>
                    <a:pt x="197610" y="242242"/>
                    <a:pt x="197000" y="242242"/>
                    <a:pt x="198830" y="242242"/>
                  </a:cubicBezTo>
                  <a:cubicBezTo>
                    <a:pt x="198830" y="242242"/>
                    <a:pt x="198830" y="242242"/>
                    <a:pt x="198830" y="242856"/>
                  </a:cubicBezTo>
                  <a:cubicBezTo>
                    <a:pt x="199440" y="242856"/>
                    <a:pt x="200050" y="242856"/>
                    <a:pt x="201879" y="242856"/>
                  </a:cubicBezTo>
                  <a:cubicBezTo>
                    <a:pt x="201879" y="242856"/>
                    <a:pt x="201879" y="242856"/>
                    <a:pt x="201879" y="244084"/>
                  </a:cubicBezTo>
                  <a:cubicBezTo>
                    <a:pt x="202489" y="243470"/>
                    <a:pt x="202489" y="244084"/>
                    <a:pt x="204319" y="244699"/>
                  </a:cubicBezTo>
                  <a:cubicBezTo>
                    <a:pt x="204319" y="244699"/>
                    <a:pt x="204319" y="244699"/>
                    <a:pt x="204319" y="245313"/>
                  </a:cubicBezTo>
                  <a:cubicBezTo>
                    <a:pt x="204319" y="245313"/>
                    <a:pt x="204319" y="245313"/>
                    <a:pt x="205539" y="245313"/>
                  </a:cubicBezTo>
                  <a:cubicBezTo>
                    <a:pt x="205539" y="245927"/>
                    <a:pt x="204929" y="246541"/>
                    <a:pt x="204319" y="248383"/>
                  </a:cubicBezTo>
                  <a:cubicBezTo>
                    <a:pt x="204319" y="248383"/>
                    <a:pt x="204319" y="248383"/>
                    <a:pt x="205539" y="248383"/>
                  </a:cubicBezTo>
                  <a:cubicBezTo>
                    <a:pt x="204929" y="248383"/>
                    <a:pt x="205539" y="248383"/>
                    <a:pt x="206149" y="250225"/>
                  </a:cubicBezTo>
                  <a:cubicBezTo>
                    <a:pt x="206149" y="250225"/>
                    <a:pt x="206149" y="250225"/>
                    <a:pt x="206759" y="250225"/>
                  </a:cubicBezTo>
                  <a:cubicBezTo>
                    <a:pt x="206759" y="250225"/>
                    <a:pt x="206759" y="250225"/>
                    <a:pt x="206759" y="250839"/>
                  </a:cubicBezTo>
                  <a:cubicBezTo>
                    <a:pt x="206759" y="250839"/>
                    <a:pt x="206759" y="250839"/>
                    <a:pt x="207368" y="250839"/>
                  </a:cubicBezTo>
                  <a:cubicBezTo>
                    <a:pt x="207368" y="251453"/>
                    <a:pt x="207978" y="251453"/>
                    <a:pt x="207978" y="253295"/>
                  </a:cubicBezTo>
                  <a:cubicBezTo>
                    <a:pt x="208588" y="253295"/>
                    <a:pt x="207978" y="253295"/>
                    <a:pt x="209808" y="253295"/>
                  </a:cubicBezTo>
                  <a:cubicBezTo>
                    <a:pt x="209808" y="253295"/>
                    <a:pt x="209808" y="253295"/>
                    <a:pt x="209808" y="253909"/>
                  </a:cubicBezTo>
                  <a:cubicBezTo>
                    <a:pt x="209808" y="253909"/>
                    <a:pt x="209198" y="253909"/>
                    <a:pt x="211028" y="253909"/>
                  </a:cubicBezTo>
                  <a:cubicBezTo>
                    <a:pt x="211028" y="253909"/>
                    <a:pt x="211028" y="253909"/>
                    <a:pt x="211028" y="254523"/>
                  </a:cubicBezTo>
                  <a:cubicBezTo>
                    <a:pt x="211028" y="254523"/>
                    <a:pt x="211028" y="254523"/>
                    <a:pt x="212248" y="254523"/>
                  </a:cubicBezTo>
                  <a:cubicBezTo>
                    <a:pt x="212248" y="254523"/>
                    <a:pt x="212248" y="254523"/>
                    <a:pt x="212248" y="255752"/>
                  </a:cubicBezTo>
                  <a:cubicBezTo>
                    <a:pt x="213468" y="254523"/>
                    <a:pt x="214077" y="258208"/>
                    <a:pt x="217127" y="257594"/>
                  </a:cubicBezTo>
                  <a:cubicBezTo>
                    <a:pt x="217127" y="257594"/>
                    <a:pt x="217127" y="257594"/>
                    <a:pt x="217127" y="258208"/>
                  </a:cubicBezTo>
                  <a:cubicBezTo>
                    <a:pt x="217127" y="258208"/>
                    <a:pt x="217737" y="258208"/>
                    <a:pt x="218957" y="258208"/>
                  </a:cubicBezTo>
                  <a:cubicBezTo>
                    <a:pt x="218957" y="258822"/>
                    <a:pt x="220177" y="259436"/>
                    <a:pt x="219567" y="261278"/>
                  </a:cubicBezTo>
                  <a:cubicBezTo>
                    <a:pt x="219567" y="261278"/>
                    <a:pt x="219567" y="261278"/>
                    <a:pt x="220786" y="261278"/>
                  </a:cubicBezTo>
                  <a:cubicBezTo>
                    <a:pt x="220786" y="261892"/>
                    <a:pt x="220786" y="262506"/>
                    <a:pt x="220786" y="264348"/>
                  </a:cubicBezTo>
                  <a:cubicBezTo>
                    <a:pt x="220786" y="264348"/>
                    <a:pt x="220786" y="264348"/>
                    <a:pt x="221396" y="264348"/>
                  </a:cubicBezTo>
                  <a:cubicBezTo>
                    <a:pt x="220786" y="265576"/>
                    <a:pt x="222006" y="266190"/>
                    <a:pt x="222616" y="268647"/>
                  </a:cubicBezTo>
                  <a:cubicBezTo>
                    <a:pt x="222616" y="268647"/>
                    <a:pt x="222616" y="268647"/>
                    <a:pt x="223226" y="268647"/>
                  </a:cubicBezTo>
                  <a:cubicBezTo>
                    <a:pt x="223226" y="268647"/>
                    <a:pt x="223226" y="268033"/>
                    <a:pt x="223226" y="269875"/>
                  </a:cubicBezTo>
                  <a:cubicBezTo>
                    <a:pt x="223226" y="269875"/>
                    <a:pt x="223226" y="269875"/>
                    <a:pt x="223836" y="269875"/>
                  </a:cubicBezTo>
                  <a:cubicBezTo>
                    <a:pt x="223836" y="270489"/>
                    <a:pt x="223836" y="269875"/>
                    <a:pt x="223836" y="271717"/>
                  </a:cubicBezTo>
                  <a:cubicBezTo>
                    <a:pt x="223836" y="271717"/>
                    <a:pt x="223836" y="271717"/>
                    <a:pt x="225056" y="271717"/>
                  </a:cubicBezTo>
                  <a:cubicBezTo>
                    <a:pt x="225056" y="271717"/>
                    <a:pt x="225056" y="272331"/>
                    <a:pt x="225056" y="273559"/>
                  </a:cubicBezTo>
                  <a:cubicBezTo>
                    <a:pt x="225056" y="273559"/>
                    <a:pt x="225056" y="273559"/>
                    <a:pt x="225666" y="273559"/>
                  </a:cubicBezTo>
                  <a:cubicBezTo>
                    <a:pt x="225666" y="273559"/>
                    <a:pt x="225666" y="273559"/>
                    <a:pt x="225666" y="275401"/>
                  </a:cubicBezTo>
                  <a:cubicBezTo>
                    <a:pt x="225666" y="275401"/>
                    <a:pt x="225666" y="275401"/>
                    <a:pt x="226276" y="275401"/>
                  </a:cubicBezTo>
                  <a:cubicBezTo>
                    <a:pt x="226276" y="275401"/>
                    <a:pt x="226276" y="274787"/>
                    <a:pt x="226276" y="276629"/>
                  </a:cubicBezTo>
                  <a:cubicBezTo>
                    <a:pt x="226276" y="276629"/>
                    <a:pt x="226276" y="276629"/>
                    <a:pt x="226886" y="276629"/>
                  </a:cubicBezTo>
                  <a:cubicBezTo>
                    <a:pt x="226886" y="276629"/>
                    <a:pt x="226886" y="276015"/>
                    <a:pt x="226886" y="277857"/>
                  </a:cubicBezTo>
                  <a:cubicBezTo>
                    <a:pt x="226886" y="277857"/>
                    <a:pt x="226886" y="277857"/>
                    <a:pt x="227495" y="277857"/>
                  </a:cubicBezTo>
                  <a:cubicBezTo>
                    <a:pt x="227495" y="277857"/>
                    <a:pt x="227495" y="277857"/>
                    <a:pt x="227495" y="278472"/>
                  </a:cubicBezTo>
                  <a:cubicBezTo>
                    <a:pt x="227495" y="278472"/>
                    <a:pt x="227495" y="278472"/>
                    <a:pt x="228715" y="278472"/>
                  </a:cubicBezTo>
                  <a:cubicBezTo>
                    <a:pt x="228105" y="279086"/>
                    <a:pt x="228715" y="279086"/>
                    <a:pt x="229325" y="280928"/>
                  </a:cubicBezTo>
                  <a:cubicBezTo>
                    <a:pt x="229325" y="280928"/>
                    <a:pt x="229325" y="280928"/>
                    <a:pt x="229935" y="280928"/>
                  </a:cubicBezTo>
                  <a:cubicBezTo>
                    <a:pt x="229935" y="280928"/>
                    <a:pt x="229935" y="280928"/>
                    <a:pt x="229935" y="281542"/>
                  </a:cubicBezTo>
                  <a:cubicBezTo>
                    <a:pt x="230545" y="281542"/>
                    <a:pt x="231765" y="281542"/>
                    <a:pt x="233594" y="282156"/>
                  </a:cubicBezTo>
                  <a:cubicBezTo>
                    <a:pt x="233594" y="282156"/>
                    <a:pt x="233594" y="282156"/>
                    <a:pt x="233594" y="283384"/>
                  </a:cubicBezTo>
                  <a:cubicBezTo>
                    <a:pt x="233594" y="283384"/>
                    <a:pt x="234814" y="283384"/>
                    <a:pt x="236644" y="283384"/>
                  </a:cubicBezTo>
                  <a:cubicBezTo>
                    <a:pt x="236644" y="283384"/>
                    <a:pt x="236644" y="283384"/>
                    <a:pt x="236644" y="283998"/>
                  </a:cubicBezTo>
                  <a:cubicBezTo>
                    <a:pt x="236644" y="283998"/>
                    <a:pt x="236644" y="283998"/>
                    <a:pt x="237254" y="283998"/>
                  </a:cubicBezTo>
                  <a:cubicBezTo>
                    <a:pt x="237254" y="283998"/>
                    <a:pt x="237254" y="283998"/>
                    <a:pt x="237254" y="284612"/>
                  </a:cubicBezTo>
                  <a:cubicBezTo>
                    <a:pt x="237864" y="284612"/>
                    <a:pt x="239084" y="284612"/>
                    <a:pt x="240913" y="284612"/>
                  </a:cubicBezTo>
                  <a:cubicBezTo>
                    <a:pt x="240913" y="284612"/>
                    <a:pt x="240913" y="284612"/>
                    <a:pt x="240913" y="285226"/>
                  </a:cubicBezTo>
                  <a:cubicBezTo>
                    <a:pt x="240913" y="285226"/>
                    <a:pt x="240303" y="285226"/>
                    <a:pt x="242133" y="285226"/>
                  </a:cubicBezTo>
                  <a:cubicBezTo>
                    <a:pt x="242133" y="285226"/>
                    <a:pt x="242133" y="285226"/>
                    <a:pt x="242133" y="285840"/>
                  </a:cubicBezTo>
                  <a:cubicBezTo>
                    <a:pt x="242133" y="285840"/>
                    <a:pt x="242133" y="285840"/>
                    <a:pt x="243353" y="285840"/>
                  </a:cubicBezTo>
                  <a:cubicBezTo>
                    <a:pt x="243353" y="285840"/>
                    <a:pt x="243353" y="285840"/>
                    <a:pt x="243353" y="287068"/>
                  </a:cubicBezTo>
                  <a:cubicBezTo>
                    <a:pt x="243353" y="287068"/>
                    <a:pt x="245183" y="285840"/>
                    <a:pt x="245183" y="288296"/>
                  </a:cubicBezTo>
                  <a:cubicBezTo>
                    <a:pt x="245183" y="288296"/>
                    <a:pt x="245183" y="288296"/>
                    <a:pt x="245793" y="288296"/>
                  </a:cubicBezTo>
                  <a:cubicBezTo>
                    <a:pt x="245793" y="288910"/>
                    <a:pt x="246403" y="288910"/>
                    <a:pt x="246403" y="290139"/>
                  </a:cubicBezTo>
                  <a:cubicBezTo>
                    <a:pt x="246403" y="290139"/>
                    <a:pt x="246403" y="290139"/>
                    <a:pt x="247012" y="290139"/>
                  </a:cubicBezTo>
                  <a:cubicBezTo>
                    <a:pt x="247012" y="290139"/>
                    <a:pt x="247012" y="290139"/>
                    <a:pt x="247012" y="291367"/>
                  </a:cubicBezTo>
                  <a:cubicBezTo>
                    <a:pt x="247012" y="291367"/>
                    <a:pt x="247012" y="291367"/>
                    <a:pt x="248232" y="291367"/>
                  </a:cubicBezTo>
                  <a:cubicBezTo>
                    <a:pt x="248232" y="291367"/>
                    <a:pt x="248232" y="291367"/>
                    <a:pt x="248232" y="291981"/>
                  </a:cubicBezTo>
                  <a:cubicBezTo>
                    <a:pt x="248232" y="291981"/>
                    <a:pt x="248232" y="291981"/>
                    <a:pt x="248842" y="291981"/>
                  </a:cubicBezTo>
                  <a:cubicBezTo>
                    <a:pt x="248842" y="291981"/>
                    <a:pt x="248842" y="291981"/>
                    <a:pt x="248842" y="292595"/>
                  </a:cubicBezTo>
                  <a:cubicBezTo>
                    <a:pt x="248842" y="292595"/>
                    <a:pt x="248232" y="292595"/>
                    <a:pt x="250062" y="292595"/>
                  </a:cubicBezTo>
                  <a:cubicBezTo>
                    <a:pt x="250062" y="292595"/>
                    <a:pt x="250062" y="292595"/>
                    <a:pt x="250062" y="293209"/>
                  </a:cubicBezTo>
                  <a:cubicBezTo>
                    <a:pt x="250062" y="293209"/>
                    <a:pt x="250062" y="293209"/>
                    <a:pt x="250672" y="293209"/>
                  </a:cubicBezTo>
                  <a:cubicBezTo>
                    <a:pt x="250672" y="293209"/>
                    <a:pt x="250672" y="293209"/>
                    <a:pt x="250672" y="293823"/>
                  </a:cubicBezTo>
                  <a:cubicBezTo>
                    <a:pt x="250672" y="293823"/>
                    <a:pt x="250672" y="293823"/>
                    <a:pt x="251892" y="293823"/>
                  </a:cubicBezTo>
                  <a:cubicBezTo>
                    <a:pt x="251892" y="293823"/>
                    <a:pt x="251892" y="293823"/>
                    <a:pt x="251892" y="295051"/>
                  </a:cubicBezTo>
                  <a:cubicBezTo>
                    <a:pt x="251892" y="295051"/>
                    <a:pt x="251892" y="295051"/>
                    <a:pt x="252502" y="295051"/>
                  </a:cubicBezTo>
                  <a:cubicBezTo>
                    <a:pt x="252502" y="295051"/>
                    <a:pt x="252502" y="295051"/>
                    <a:pt x="252502" y="295665"/>
                  </a:cubicBezTo>
                  <a:cubicBezTo>
                    <a:pt x="252502" y="295665"/>
                    <a:pt x="251892" y="295665"/>
                    <a:pt x="253721" y="295665"/>
                  </a:cubicBezTo>
                  <a:cubicBezTo>
                    <a:pt x="253721" y="295665"/>
                    <a:pt x="253721" y="295665"/>
                    <a:pt x="253721" y="296279"/>
                  </a:cubicBezTo>
                  <a:cubicBezTo>
                    <a:pt x="253721" y="296279"/>
                    <a:pt x="253721" y="296279"/>
                    <a:pt x="254331" y="296279"/>
                  </a:cubicBezTo>
                  <a:cubicBezTo>
                    <a:pt x="254331" y="296279"/>
                    <a:pt x="254331" y="296279"/>
                    <a:pt x="254331" y="297507"/>
                  </a:cubicBezTo>
                  <a:cubicBezTo>
                    <a:pt x="254331" y="297507"/>
                    <a:pt x="254331" y="297507"/>
                    <a:pt x="254941" y="297507"/>
                  </a:cubicBezTo>
                  <a:cubicBezTo>
                    <a:pt x="254941" y="297507"/>
                    <a:pt x="254941" y="297507"/>
                    <a:pt x="254941" y="298121"/>
                  </a:cubicBezTo>
                  <a:cubicBezTo>
                    <a:pt x="254941" y="298121"/>
                    <a:pt x="254941" y="298121"/>
                    <a:pt x="256161" y="298121"/>
                  </a:cubicBezTo>
                  <a:cubicBezTo>
                    <a:pt x="256161" y="298121"/>
                    <a:pt x="256161" y="298121"/>
                    <a:pt x="256161" y="299349"/>
                  </a:cubicBezTo>
                  <a:cubicBezTo>
                    <a:pt x="256161" y="299349"/>
                    <a:pt x="256161" y="299349"/>
                    <a:pt x="256771" y="299349"/>
                  </a:cubicBezTo>
                  <a:cubicBezTo>
                    <a:pt x="256771" y="299349"/>
                    <a:pt x="256771" y="299349"/>
                    <a:pt x="256771" y="299963"/>
                  </a:cubicBezTo>
                  <a:cubicBezTo>
                    <a:pt x="256771" y="299963"/>
                    <a:pt x="256771" y="299963"/>
                    <a:pt x="257381" y="299963"/>
                  </a:cubicBezTo>
                  <a:cubicBezTo>
                    <a:pt x="257381" y="299963"/>
                    <a:pt x="257381" y="299963"/>
                    <a:pt x="257381" y="300577"/>
                  </a:cubicBezTo>
                  <a:cubicBezTo>
                    <a:pt x="257381" y="300577"/>
                    <a:pt x="257381" y="300577"/>
                    <a:pt x="257991" y="300577"/>
                  </a:cubicBezTo>
                  <a:cubicBezTo>
                    <a:pt x="257991" y="300577"/>
                    <a:pt x="257991" y="300577"/>
                    <a:pt x="257991" y="301192"/>
                  </a:cubicBezTo>
                  <a:cubicBezTo>
                    <a:pt x="257991" y="301192"/>
                    <a:pt x="257991" y="301192"/>
                    <a:pt x="259820" y="301192"/>
                  </a:cubicBezTo>
                  <a:cubicBezTo>
                    <a:pt x="259820" y="301192"/>
                    <a:pt x="259820" y="301192"/>
                    <a:pt x="259820" y="301806"/>
                  </a:cubicBezTo>
                  <a:cubicBezTo>
                    <a:pt x="259820" y="301806"/>
                    <a:pt x="259820" y="301806"/>
                    <a:pt x="260430" y="301192"/>
                  </a:cubicBezTo>
                  <a:cubicBezTo>
                    <a:pt x="260430" y="301192"/>
                    <a:pt x="260430" y="301192"/>
                    <a:pt x="260430" y="301806"/>
                  </a:cubicBezTo>
                  <a:cubicBezTo>
                    <a:pt x="260430" y="301806"/>
                    <a:pt x="260430" y="301806"/>
                    <a:pt x="261040" y="301806"/>
                  </a:cubicBezTo>
                  <a:cubicBezTo>
                    <a:pt x="261040" y="301806"/>
                    <a:pt x="261040" y="301806"/>
                    <a:pt x="261040" y="303034"/>
                  </a:cubicBezTo>
                  <a:cubicBezTo>
                    <a:pt x="261040" y="303034"/>
                    <a:pt x="261040" y="303034"/>
                    <a:pt x="262260" y="303034"/>
                  </a:cubicBezTo>
                  <a:cubicBezTo>
                    <a:pt x="262260" y="303648"/>
                    <a:pt x="264090" y="305490"/>
                    <a:pt x="264090" y="307946"/>
                  </a:cubicBezTo>
                  <a:cubicBezTo>
                    <a:pt x="264090" y="307946"/>
                    <a:pt x="264090" y="307946"/>
                    <a:pt x="264700" y="307946"/>
                  </a:cubicBezTo>
                  <a:cubicBezTo>
                    <a:pt x="264700" y="307946"/>
                    <a:pt x="264700" y="307946"/>
                    <a:pt x="264700" y="308560"/>
                  </a:cubicBezTo>
                  <a:cubicBezTo>
                    <a:pt x="264700" y="308560"/>
                    <a:pt x="264700" y="308560"/>
                    <a:pt x="265310" y="308560"/>
                  </a:cubicBezTo>
                  <a:cubicBezTo>
                    <a:pt x="265310" y="308560"/>
                    <a:pt x="265310" y="308560"/>
                    <a:pt x="265310" y="309174"/>
                  </a:cubicBezTo>
                  <a:cubicBezTo>
                    <a:pt x="265310" y="309174"/>
                    <a:pt x="265310" y="309174"/>
                    <a:pt x="266529" y="309174"/>
                  </a:cubicBezTo>
                  <a:cubicBezTo>
                    <a:pt x="266529" y="309174"/>
                    <a:pt x="266529" y="309174"/>
                    <a:pt x="266529" y="309788"/>
                  </a:cubicBezTo>
                  <a:cubicBezTo>
                    <a:pt x="266529" y="309788"/>
                    <a:pt x="266529" y="309788"/>
                    <a:pt x="267749" y="309788"/>
                  </a:cubicBezTo>
                  <a:cubicBezTo>
                    <a:pt x="267749" y="310402"/>
                    <a:pt x="267749" y="309788"/>
                    <a:pt x="267749" y="311630"/>
                  </a:cubicBezTo>
                  <a:cubicBezTo>
                    <a:pt x="267749" y="311630"/>
                    <a:pt x="267749" y="311630"/>
                    <a:pt x="268359" y="311630"/>
                  </a:cubicBezTo>
                  <a:cubicBezTo>
                    <a:pt x="268359" y="311630"/>
                    <a:pt x="268359" y="311630"/>
                    <a:pt x="268359" y="312245"/>
                  </a:cubicBezTo>
                  <a:cubicBezTo>
                    <a:pt x="268359" y="312245"/>
                    <a:pt x="268359" y="312245"/>
                    <a:pt x="268969" y="312245"/>
                  </a:cubicBezTo>
                  <a:cubicBezTo>
                    <a:pt x="268969" y="312245"/>
                    <a:pt x="268969" y="312245"/>
                    <a:pt x="268969" y="312859"/>
                  </a:cubicBezTo>
                  <a:cubicBezTo>
                    <a:pt x="268969" y="312859"/>
                    <a:pt x="268969" y="312859"/>
                    <a:pt x="269579" y="312859"/>
                  </a:cubicBezTo>
                  <a:cubicBezTo>
                    <a:pt x="269579" y="312859"/>
                    <a:pt x="269579" y="312859"/>
                    <a:pt x="269579" y="314701"/>
                  </a:cubicBezTo>
                  <a:cubicBezTo>
                    <a:pt x="269579" y="314701"/>
                    <a:pt x="269579" y="314701"/>
                    <a:pt x="270189" y="314701"/>
                  </a:cubicBezTo>
                  <a:cubicBezTo>
                    <a:pt x="270799" y="315929"/>
                    <a:pt x="272019" y="317157"/>
                    <a:pt x="270189" y="319613"/>
                  </a:cubicBezTo>
                  <a:cubicBezTo>
                    <a:pt x="270189" y="319613"/>
                    <a:pt x="270189" y="319613"/>
                    <a:pt x="269579" y="319613"/>
                  </a:cubicBezTo>
                  <a:cubicBezTo>
                    <a:pt x="269579" y="319613"/>
                    <a:pt x="269579" y="319613"/>
                    <a:pt x="269579" y="320841"/>
                  </a:cubicBezTo>
                  <a:cubicBezTo>
                    <a:pt x="269579" y="320841"/>
                    <a:pt x="269579" y="320841"/>
                    <a:pt x="268969" y="320841"/>
                  </a:cubicBezTo>
                  <a:cubicBezTo>
                    <a:pt x="268969" y="320841"/>
                    <a:pt x="268969" y="320841"/>
                    <a:pt x="268969" y="321455"/>
                  </a:cubicBezTo>
                  <a:cubicBezTo>
                    <a:pt x="268359" y="321455"/>
                    <a:pt x="267749" y="322683"/>
                    <a:pt x="265310" y="322683"/>
                  </a:cubicBezTo>
                  <a:cubicBezTo>
                    <a:pt x="265310" y="322683"/>
                    <a:pt x="265310" y="322683"/>
                    <a:pt x="265310" y="323297"/>
                  </a:cubicBezTo>
                  <a:cubicBezTo>
                    <a:pt x="265310" y="323297"/>
                    <a:pt x="265310" y="323297"/>
                    <a:pt x="264700" y="323297"/>
                  </a:cubicBezTo>
                  <a:cubicBezTo>
                    <a:pt x="264700" y="323297"/>
                    <a:pt x="264700" y="323297"/>
                    <a:pt x="264700" y="323912"/>
                  </a:cubicBezTo>
                  <a:cubicBezTo>
                    <a:pt x="264090" y="323912"/>
                    <a:pt x="263480" y="323912"/>
                    <a:pt x="261650" y="323912"/>
                  </a:cubicBezTo>
                  <a:cubicBezTo>
                    <a:pt x="261650" y="323912"/>
                    <a:pt x="261650" y="323912"/>
                    <a:pt x="261650" y="324526"/>
                  </a:cubicBezTo>
                  <a:cubicBezTo>
                    <a:pt x="261650" y="324526"/>
                    <a:pt x="261650" y="324526"/>
                    <a:pt x="261040" y="324526"/>
                  </a:cubicBezTo>
                  <a:cubicBezTo>
                    <a:pt x="261040" y="324526"/>
                    <a:pt x="261040" y="324526"/>
                    <a:pt x="261040" y="325140"/>
                  </a:cubicBezTo>
                  <a:cubicBezTo>
                    <a:pt x="261040" y="325140"/>
                    <a:pt x="261040" y="325140"/>
                    <a:pt x="261650" y="325140"/>
                  </a:cubicBezTo>
                  <a:cubicBezTo>
                    <a:pt x="261650" y="325140"/>
                    <a:pt x="261650" y="325140"/>
                    <a:pt x="261650" y="326368"/>
                  </a:cubicBezTo>
                  <a:cubicBezTo>
                    <a:pt x="261650" y="326368"/>
                    <a:pt x="261650" y="326368"/>
                    <a:pt x="262260" y="326368"/>
                  </a:cubicBezTo>
                  <a:cubicBezTo>
                    <a:pt x="262260" y="326368"/>
                    <a:pt x="262260" y="326368"/>
                    <a:pt x="262260" y="326982"/>
                  </a:cubicBezTo>
                  <a:cubicBezTo>
                    <a:pt x="262260" y="326982"/>
                    <a:pt x="262870" y="326982"/>
                    <a:pt x="261040" y="326982"/>
                  </a:cubicBezTo>
                  <a:cubicBezTo>
                    <a:pt x="261040" y="326982"/>
                    <a:pt x="261040" y="326982"/>
                    <a:pt x="261040" y="327596"/>
                  </a:cubicBezTo>
                  <a:cubicBezTo>
                    <a:pt x="261040" y="327596"/>
                    <a:pt x="260430" y="327596"/>
                    <a:pt x="258601" y="327596"/>
                  </a:cubicBezTo>
                  <a:cubicBezTo>
                    <a:pt x="258601" y="327596"/>
                    <a:pt x="258601" y="327596"/>
                    <a:pt x="258601" y="328210"/>
                  </a:cubicBezTo>
                  <a:cubicBezTo>
                    <a:pt x="258601" y="328210"/>
                    <a:pt x="258601" y="328210"/>
                    <a:pt x="257991" y="328210"/>
                  </a:cubicBezTo>
                  <a:cubicBezTo>
                    <a:pt x="257991" y="328210"/>
                    <a:pt x="257991" y="328210"/>
                    <a:pt x="257991" y="328824"/>
                  </a:cubicBezTo>
                  <a:cubicBezTo>
                    <a:pt x="257991" y="328824"/>
                    <a:pt x="256771" y="328824"/>
                    <a:pt x="254941" y="328824"/>
                  </a:cubicBezTo>
                  <a:cubicBezTo>
                    <a:pt x="254941" y="329438"/>
                    <a:pt x="254941" y="328824"/>
                    <a:pt x="254941" y="330666"/>
                  </a:cubicBezTo>
                  <a:cubicBezTo>
                    <a:pt x="254941" y="330666"/>
                    <a:pt x="253721" y="330666"/>
                    <a:pt x="251892" y="330666"/>
                  </a:cubicBezTo>
                  <a:cubicBezTo>
                    <a:pt x="251892" y="330666"/>
                    <a:pt x="251892" y="330666"/>
                    <a:pt x="251892" y="331280"/>
                  </a:cubicBezTo>
                  <a:cubicBezTo>
                    <a:pt x="251892" y="331280"/>
                    <a:pt x="251892" y="331280"/>
                    <a:pt x="250672" y="331280"/>
                  </a:cubicBezTo>
                  <a:cubicBezTo>
                    <a:pt x="250672" y="331280"/>
                    <a:pt x="250672" y="331280"/>
                    <a:pt x="250672" y="330666"/>
                  </a:cubicBezTo>
                  <a:cubicBezTo>
                    <a:pt x="250672" y="330666"/>
                    <a:pt x="250062" y="330666"/>
                    <a:pt x="248842" y="330666"/>
                  </a:cubicBezTo>
                  <a:cubicBezTo>
                    <a:pt x="248842" y="330052"/>
                    <a:pt x="248842" y="330666"/>
                    <a:pt x="248842" y="328824"/>
                  </a:cubicBezTo>
                  <a:cubicBezTo>
                    <a:pt x="248842" y="328824"/>
                    <a:pt x="248842" y="328824"/>
                    <a:pt x="249452" y="328824"/>
                  </a:cubicBezTo>
                  <a:cubicBezTo>
                    <a:pt x="249452" y="327596"/>
                    <a:pt x="248232" y="323912"/>
                    <a:pt x="251892" y="324526"/>
                  </a:cubicBezTo>
                  <a:cubicBezTo>
                    <a:pt x="251892" y="324526"/>
                    <a:pt x="251892" y="325140"/>
                    <a:pt x="251892" y="323297"/>
                  </a:cubicBezTo>
                  <a:cubicBezTo>
                    <a:pt x="251892" y="323297"/>
                    <a:pt x="251282" y="323297"/>
                    <a:pt x="253111" y="323297"/>
                  </a:cubicBezTo>
                  <a:cubicBezTo>
                    <a:pt x="253111" y="323297"/>
                    <a:pt x="253111" y="323297"/>
                    <a:pt x="253111" y="323912"/>
                  </a:cubicBezTo>
                  <a:cubicBezTo>
                    <a:pt x="253111" y="323912"/>
                    <a:pt x="253111" y="323912"/>
                    <a:pt x="252502" y="323912"/>
                  </a:cubicBezTo>
                  <a:cubicBezTo>
                    <a:pt x="252502" y="323912"/>
                    <a:pt x="252502" y="323912"/>
                    <a:pt x="252502" y="324526"/>
                  </a:cubicBezTo>
                  <a:cubicBezTo>
                    <a:pt x="252502" y="324526"/>
                    <a:pt x="252502" y="324526"/>
                    <a:pt x="253111" y="323912"/>
                  </a:cubicBezTo>
                  <a:cubicBezTo>
                    <a:pt x="253111" y="323912"/>
                    <a:pt x="253111" y="323912"/>
                    <a:pt x="253111" y="325140"/>
                  </a:cubicBezTo>
                  <a:cubicBezTo>
                    <a:pt x="253111" y="325140"/>
                    <a:pt x="253111" y="325140"/>
                    <a:pt x="253721" y="325140"/>
                  </a:cubicBezTo>
                  <a:cubicBezTo>
                    <a:pt x="253721" y="325140"/>
                    <a:pt x="253721" y="325140"/>
                    <a:pt x="253721" y="326368"/>
                  </a:cubicBezTo>
                  <a:cubicBezTo>
                    <a:pt x="253721" y="326368"/>
                    <a:pt x="253721" y="326368"/>
                    <a:pt x="253111" y="326368"/>
                  </a:cubicBezTo>
                  <a:cubicBezTo>
                    <a:pt x="253111" y="326368"/>
                    <a:pt x="253111" y="325754"/>
                    <a:pt x="253111" y="327596"/>
                  </a:cubicBezTo>
                  <a:cubicBezTo>
                    <a:pt x="253111" y="327596"/>
                    <a:pt x="253111" y="327596"/>
                    <a:pt x="252502" y="327596"/>
                  </a:cubicBezTo>
                  <a:cubicBezTo>
                    <a:pt x="252502" y="327596"/>
                    <a:pt x="252502" y="327596"/>
                    <a:pt x="252502" y="328824"/>
                  </a:cubicBezTo>
                  <a:cubicBezTo>
                    <a:pt x="252502" y="328824"/>
                    <a:pt x="251892" y="328824"/>
                    <a:pt x="253721" y="328824"/>
                  </a:cubicBezTo>
                  <a:cubicBezTo>
                    <a:pt x="253721" y="328824"/>
                    <a:pt x="253721" y="328824"/>
                    <a:pt x="253721" y="328210"/>
                  </a:cubicBezTo>
                  <a:cubicBezTo>
                    <a:pt x="253721" y="328210"/>
                    <a:pt x="253721" y="328210"/>
                    <a:pt x="254331" y="328210"/>
                  </a:cubicBezTo>
                  <a:cubicBezTo>
                    <a:pt x="254331" y="328210"/>
                    <a:pt x="254331" y="328210"/>
                    <a:pt x="254331" y="327596"/>
                  </a:cubicBezTo>
                  <a:cubicBezTo>
                    <a:pt x="254331" y="327596"/>
                    <a:pt x="254331" y="327596"/>
                    <a:pt x="254941" y="327596"/>
                  </a:cubicBezTo>
                  <a:cubicBezTo>
                    <a:pt x="254941" y="327596"/>
                    <a:pt x="254941" y="327596"/>
                    <a:pt x="254941" y="326368"/>
                  </a:cubicBezTo>
                  <a:cubicBezTo>
                    <a:pt x="255551" y="326368"/>
                    <a:pt x="254941" y="326368"/>
                    <a:pt x="256771" y="326368"/>
                  </a:cubicBezTo>
                  <a:cubicBezTo>
                    <a:pt x="256771" y="326368"/>
                    <a:pt x="256771" y="326368"/>
                    <a:pt x="256771" y="325140"/>
                  </a:cubicBezTo>
                  <a:cubicBezTo>
                    <a:pt x="256771" y="325140"/>
                    <a:pt x="257381" y="325140"/>
                    <a:pt x="258601" y="325140"/>
                  </a:cubicBezTo>
                  <a:cubicBezTo>
                    <a:pt x="258601" y="325140"/>
                    <a:pt x="258601" y="325140"/>
                    <a:pt x="258601" y="324526"/>
                  </a:cubicBezTo>
                  <a:cubicBezTo>
                    <a:pt x="258601" y="324526"/>
                    <a:pt x="258601" y="324526"/>
                    <a:pt x="257991" y="324526"/>
                  </a:cubicBezTo>
                  <a:cubicBezTo>
                    <a:pt x="257991" y="324526"/>
                    <a:pt x="257991" y="323912"/>
                    <a:pt x="257991" y="322683"/>
                  </a:cubicBezTo>
                  <a:cubicBezTo>
                    <a:pt x="258601" y="322683"/>
                    <a:pt x="259211" y="322683"/>
                    <a:pt x="261040" y="322683"/>
                  </a:cubicBezTo>
                  <a:cubicBezTo>
                    <a:pt x="261040" y="321455"/>
                    <a:pt x="261040" y="320227"/>
                    <a:pt x="261040" y="317771"/>
                  </a:cubicBezTo>
                  <a:cubicBezTo>
                    <a:pt x="261040" y="317771"/>
                    <a:pt x="261040" y="317771"/>
                    <a:pt x="260430" y="317771"/>
                  </a:cubicBezTo>
                  <a:cubicBezTo>
                    <a:pt x="260430" y="317771"/>
                    <a:pt x="260430" y="317771"/>
                    <a:pt x="260430" y="317157"/>
                  </a:cubicBezTo>
                  <a:cubicBezTo>
                    <a:pt x="259820" y="317157"/>
                    <a:pt x="260430" y="317157"/>
                    <a:pt x="258601" y="317157"/>
                  </a:cubicBezTo>
                  <a:cubicBezTo>
                    <a:pt x="258601" y="317157"/>
                    <a:pt x="258601" y="317157"/>
                    <a:pt x="258601" y="316543"/>
                  </a:cubicBezTo>
                  <a:cubicBezTo>
                    <a:pt x="258601" y="316543"/>
                    <a:pt x="258601" y="316543"/>
                    <a:pt x="257991" y="316543"/>
                  </a:cubicBezTo>
                  <a:cubicBezTo>
                    <a:pt x="257991" y="316543"/>
                    <a:pt x="257991" y="316543"/>
                    <a:pt x="257991" y="315929"/>
                  </a:cubicBezTo>
                  <a:cubicBezTo>
                    <a:pt x="257991" y="315929"/>
                    <a:pt x="257991" y="315929"/>
                    <a:pt x="257381" y="315929"/>
                  </a:cubicBezTo>
                  <a:cubicBezTo>
                    <a:pt x="257381" y="315929"/>
                    <a:pt x="257381" y="315929"/>
                    <a:pt x="257381" y="314701"/>
                  </a:cubicBezTo>
                  <a:cubicBezTo>
                    <a:pt x="257381" y="314701"/>
                    <a:pt x="257381" y="314701"/>
                    <a:pt x="256771" y="314701"/>
                  </a:cubicBezTo>
                  <a:cubicBezTo>
                    <a:pt x="256771" y="314087"/>
                    <a:pt x="256771" y="314087"/>
                    <a:pt x="256771" y="312245"/>
                  </a:cubicBezTo>
                  <a:cubicBezTo>
                    <a:pt x="256771" y="312245"/>
                    <a:pt x="256771" y="312245"/>
                    <a:pt x="256161" y="312245"/>
                  </a:cubicBezTo>
                  <a:cubicBezTo>
                    <a:pt x="256161" y="312245"/>
                    <a:pt x="256161" y="312245"/>
                    <a:pt x="256161" y="311016"/>
                  </a:cubicBezTo>
                  <a:cubicBezTo>
                    <a:pt x="256161" y="311016"/>
                    <a:pt x="256161" y="311016"/>
                    <a:pt x="254941" y="311016"/>
                  </a:cubicBezTo>
                  <a:cubicBezTo>
                    <a:pt x="254941" y="311016"/>
                    <a:pt x="254941" y="311016"/>
                    <a:pt x="254941" y="309788"/>
                  </a:cubicBezTo>
                  <a:cubicBezTo>
                    <a:pt x="254941" y="309788"/>
                    <a:pt x="255551" y="309788"/>
                    <a:pt x="253721" y="309788"/>
                  </a:cubicBezTo>
                  <a:cubicBezTo>
                    <a:pt x="253721" y="309788"/>
                    <a:pt x="253721" y="309788"/>
                    <a:pt x="253721" y="309174"/>
                  </a:cubicBezTo>
                  <a:cubicBezTo>
                    <a:pt x="253721" y="309174"/>
                    <a:pt x="253721" y="309174"/>
                    <a:pt x="253111" y="309174"/>
                  </a:cubicBezTo>
                  <a:cubicBezTo>
                    <a:pt x="253111" y="309174"/>
                    <a:pt x="253111" y="309174"/>
                    <a:pt x="253111" y="308560"/>
                  </a:cubicBezTo>
                  <a:cubicBezTo>
                    <a:pt x="253111" y="308560"/>
                    <a:pt x="250672" y="309174"/>
                    <a:pt x="250672" y="307332"/>
                  </a:cubicBezTo>
                  <a:cubicBezTo>
                    <a:pt x="248232" y="307332"/>
                    <a:pt x="245183" y="307332"/>
                    <a:pt x="241523" y="307332"/>
                  </a:cubicBezTo>
                  <a:cubicBezTo>
                    <a:pt x="241523" y="307332"/>
                    <a:pt x="241523" y="307332"/>
                    <a:pt x="241523" y="306718"/>
                  </a:cubicBezTo>
                  <a:cubicBezTo>
                    <a:pt x="241523" y="306718"/>
                    <a:pt x="241523" y="306718"/>
                    <a:pt x="240913" y="306718"/>
                  </a:cubicBezTo>
                  <a:cubicBezTo>
                    <a:pt x="240913" y="306104"/>
                    <a:pt x="240913" y="306718"/>
                    <a:pt x="240913" y="304876"/>
                  </a:cubicBezTo>
                  <a:cubicBezTo>
                    <a:pt x="240303" y="304876"/>
                    <a:pt x="240913" y="304876"/>
                    <a:pt x="239084" y="304876"/>
                  </a:cubicBezTo>
                  <a:cubicBezTo>
                    <a:pt x="239084" y="304876"/>
                    <a:pt x="239084" y="304876"/>
                    <a:pt x="239084" y="304262"/>
                  </a:cubicBezTo>
                  <a:cubicBezTo>
                    <a:pt x="239084" y="304262"/>
                    <a:pt x="239694" y="304262"/>
                    <a:pt x="237864" y="304262"/>
                  </a:cubicBezTo>
                  <a:cubicBezTo>
                    <a:pt x="237864" y="304262"/>
                    <a:pt x="237864" y="304262"/>
                    <a:pt x="237864" y="304876"/>
                  </a:cubicBezTo>
                  <a:cubicBezTo>
                    <a:pt x="237864" y="304876"/>
                    <a:pt x="237864" y="304876"/>
                    <a:pt x="236644" y="304876"/>
                  </a:cubicBezTo>
                  <a:cubicBezTo>
                    <a:pt x="236644" y="304876"/>
                    <a:pt x="236644" y="304876"/>
                    <a:pt x="236644" y="304262"/>
                  </a:cubicBezTo>
                  <a:cubicBezTo>
                    <a:pt x="236034" y="304262"/>
                    <a:pt x="236644" y="304262"/>
                    <a:pt x="234814" y="304262"/>
                  </a:cubicBezTo>
                  <a:cubicBezTo>
                    <a:pt x="234814" y="304262"/>
                    <a:pt x="234814" y="304262"/>
                    <a:pt x="234814" y="303648"/>
                  </a:cubicBezTo>
                  <a:cubicBezTo>
                    <a:pt x="234814" y="303648"/>
                    <a:pt x="234814" y="303648"/>
                    <a:pt x="234204" y="303648"/>
                  </a:cubicBezTo>
                  <a:cubicBezTo>
                    <a:pt x="234204" y="303648"/>
                    <a:pt x="234204" y="303648"/>
                    <a:pt x="234204" y="304262"/>
                  </a:cubicBezTo>
                  <a:cubicBezTo>
                    <a:pt x="234204" y="304262"/>
                    <a:pt x="234204" y="304262"/>
                    <a:pt x="233594" y="304262"/>
                  </a:cubicBezTo>
                  <a:cubicBezTo>
                    <a:pt x="233594" y="304262"/>
                    <a:pt x="233594" y="304262"/>
                    <a:pt x="233594" y="305490"/>
                  </a:cubicBezTo>
                  <a:cubicBezTo>
                    <a:pt x="233594" y="305490"/>
                    <a:pt x="233594" y="305490"/>
                    <a:pt x="234204" y="305490"/>
                  </a:cubicBezTo>
                  <a:cubicBezTo>
                    <a:pt x="234204" y="305490"/>
                    <a:pt x="234204" y="305490"/>
                    <a:pt x="234204" y="304876"/>
                  </a:cubicBezTo>
                  <a:cubicBezTo>
                    <a:pt x="234204" y="304876"/>
                    <a:pt x="234204" y="304876"/>
                    <a:pt x="234814" y="304876"/>
                  </a:cubicBezTo>
                  <a:cubicBezTo>
                    <a:pt x="235424" y="306104"/>
                    <a:pt x="234204" y="306104"/>
                    <a:pt x="234204" y="308560"/>
                  </a:cubicBezTo>
                  <a:cubicBezTo>
                    <a:pt x="234204" y="308560"/>
                    <a:pt x="234204" y="308560"/>
                    <a:pt x="235424" y="308560"/>
                  </a:cubicBezTo>
                  <a:cubicBezTo>
                    <a:pt x="235424" y="308560"/>
                    <a:pt x="235424" y="309174"/>
                    <a:pt x="235424" y="311016"/>
                  </a:cubicBezTo>
                  <a:cubicBezTo>
                    <a:pt x="235424" y="310402"/>
                    <a:pt x="234814" y="311630"/>
                    <a:pt x="232985" y="311630"/>
                  </a:cubicBezTo>
                  <a:cubicBezTo>
                    <a:pt x="232985" y="311630"/>
                    <a:pt x="232985" y="311630"/>
                    <a:pt x="232985" y="312245"/>
                  </a:cubicBezTo>
                  <a:cubicBezTo>
                    <a:pt x="231765" y="312245"/>
                    <a:pt x="231155" y="312245"/>
                    <a:pt x="229325" y="312859"/>
                  </a:cubicBezTo>
                  <a:cubicBezTo>
                    <a:pt x="229325" y="312859"/>
                    <a:pt x="229325" y="312859"/>
                    <a:pt x="229325" y="313473"/>
                  </a:cubicBezTo>
                  <a:cubicBezTo>
                    <a:pt x="228715" y="313473"/>
                    <a:pt x="229325" y="313473"/>
                    <a:pt x="227495" y="313473"/>
                  </a:cubicBezTo>
                  <a:cubicBezTo>
                    <a:pt x="227495" y="313473"/>
                    <a:pt x="227495" y="313473"/>
                    <a:pt x="227495" y="314701"/>
                  </a:cubicBezTo>
                  <a:cubicBezTo>
                    <a:pt x="227495" y="314701"/>
                    <a:pt x="228105" y="314701"/>
                    <a:pt x="226276" y="314701"/>
                  </a:cubicBezTo>
                  <a:cubicBezTo>
                    <a:pt x="226276" y="315315"/>
                    <a:pt x="226276" y="315929"/>
                    <a:pt x="226276" y="317771"/>
                  </a:cubicBezTo>
                  <a:cubicBezTo>
                    <a:pt x="226276" y="317771"/>
                    <a:pt x="226276" y="317771"/>
                    <a:pt x="226886" y="317771"/>
                  </a:cubicBezTo>
                  <a:cubicBezTo>
                    <a:pt x="226886" y="318385"/>
                    <a:pt x="226886" y="318385"/>
                    <a:pt x="226886" y="320227"/>
                  </a:cubicBezTo>
                  <a:cubicBezTo>
                    <a:pt x="226886" y="320227"/>
                    <a:pt x="226886" y="320227"/>
                    <a:pt x="227495" y="320227"/>
                  </a:cubicBezTo>
                  <a:cubicBezTo>
                    <a:pt x="227495" y="320227"/>
                    <a:pt x="227495" y="320841"/>
                    <a:pt x="227495" y="322683"/>
                  </a:cubicBezTo>
                  <a:cubicBezTo>
                    <a:pt x="227495" y="322683"/>
                    <a:pt x="227495" y="322683"/>
                    <a:pt x="228715" y="322683"/>
                  </a:cubicBezTo>
                  <a:cubicBezTo>
                    <a:pt x="228715" y="322683"/>
                    <a:pt x="228715" y="322683"/>
                    <a:pt x="228715" y="323297"/>
                  </a:cubicBezTo>
                  <a:cubicBezTo>
                    <a:pt x="228715" y="323297"/>
                    <a:pt x="228715" y="323297"/>
                    <a:pt x="229325" y="323297"/>
                  </a:cubicBezTo>
                  <a:cubicBezTo>
                    <a:pt x="229325" y="323297"/>
                    <a:pt x="229325" y="323297"/>
                    <a:pt x="229325" y="323912"/>
                  </a:cubicBezTo>
                  <a:cubicBezTo>
                    <a:pt x="229325" y="323912"/>
                    <a:pt x="229325" y="323912"/>
                    <a:pt x="229935" y="323912"/>
                  </a:cubicBezTo>
                  <a:cubicBezTo>
                    <a:pt x="229935" y="323912"/>
                    <a:pt x="229935" y="323912"/>
                    <a:pt x="229935" y="325140"/>
                  </a:cubicBezTo>
                  <a:cubicBezTo>
                    <a:pt x="229935" y="325140"/>
                    <a:pt x="229935" y="325140"/>
                    <a:pt x="230545" y="325140"/>
                  </a:cubicBezTo>
                  <a:cubicBezTo>
                    <a:pt x="230545" y="325754"/>
                    <a:pt x="231155" y="325754"/>
                    <a:pt x="231155" y="327596"/>
                  </a:cubicBezTo>
                  <a:cubicBezTo>
                    <a:pt x="231155" y="327596"/>
                    <a:pt x="231155" y="327596"/>
                    <a:pt x="232375" y="327596"/>
                  </a:cubicBezTo>
                  <a:cubicBezTo>
                    <a:pt x="232375" y="327596"/>
                    <a:pt x="232375" y="327596"/>
                    <a:pt x="232375" y="326368"/>
                  </a:cubicBezTo>
                  <a:cubicBezTo>
                    <a:pt x="232375" y="326368"/>
                    <a:pt x="232375" y="326368"/>
                    <a:pt x="232985" y="326368"/>
                  </a:cubicBezTo>
                  <a:cubicBezTo>
                    <a:pt x="232985" y="326368"/>
                    <a:pt x="232985" y="326368"/>
                    <a:pt x="232985" y="325140"/>
                  </a:cubicBezTo>
                  <a:cubicBezTo>
                    <a:pt x="232985" y="325140"/>
                    <a:pt x="232985" y="325140"/>
                    <a:pt x="233594" y="325140"/>
                  </a:cubicBezTo>
                  <a:cubicBezTo>
                    <a:pt x="233594" y="325140"/>
                    <a:pt x="233594" y="325140"/>
                    <a:pt x="233594" y="324526"/>
                  </a:cubicBezTo>
                  <a:cubicBezTo>
                    <a:pt x="233594" y="324526"/>
                    <a:pt x="233594" y="324526"/>
                    <a:pt x="232985" y="324526"/>
                  </a:cubicBezTo>
                  <a:cubicBezTo>
                    <a:pt x="232985" y="324526"/>
                    <a:pt x="232985" y="324526"/>
                    <a:pt x="232985" y="323912"/>
                  </a:cubicBezTo>
                  <a:cubicBezTo>
                    <a:pt x="232985" y="323912"/>
                    <a:pt x="232985" y="323912"/>
                    <a:pt x="232375" y="323912"/>
                  </a:cubicBezTo>
                  <a:cubicBezTo>
                    <a:pt x="232375" y="323912"/>
                    <a:pt x="232375" y="323912"/>
                    <a:pt x="232375" y="323297"/>
                  </a:cubicBezTo>
                  <a:cubicBezTo>
                    <a:pt x="232375" y="323297"/>
                    <a:pt x="231765" y="323297"/>
                    <a:pt x="233594" y="323297"/>
                  </a:cubicBezTo>
                  <a:cubicBezTo>
                    <a:pt x="233594" y="323297"/>
                    <a:pt x="233594" y="323297"/>
                    <a:pt x="233594" y="322683"/>
                  </a:cubicBezTo>
                  <a:cubicBezTo>
                    <a:pt x="233594" y="322683"/>
                    <a:pt x="233594" y="322683"/>
                    <a:pt x="234204" y="322683"/>
                  </a:cubicBezTo>
                  <a:cubicBezTo>
                    <a:pt x="234204" y="322683"/>
                    <a:pt x="234204" y="323297"/>
                    <a:pt x="234204" y="325140"/>
                  </a:cubicBezTo>
                  <a:cubicBezTo>
                    <a:pt x="234204" y="325140"/>
                    <a:pt x="234204" y="325140"/>
                    <a:pt x="234814" y="325140"/>
                  </a:cubicBezTo>
                  <a:cubicBezTo>
                    <a:pt x="234814" y="325140"/>
                    <a:pt x="234814" y="325140"/>
                    <a:pt x="234814" y="324526"/>
                  </a:cubicBezTo>
                  <a:cubicBezTo>
                    <a:pt x="234814" y="324526"/>
                    <a:pt x="234814" y="324526"/>
                    <a:pt x="235424" y="324526"/>
                  </a:cubicBezTo>
                  <a:cubicBezTo>
                    <a:pt x="235424" y="324526"/>
                    <a:pt x="235424" y="324526"/>
                    <a:pt x="235424" y="325140"/>
                  </a:cubicBezTo>
                  <a:cubicBezTo>
                    <a:pt x="235424" y="325140"/>
                    <a:pt x="235424" y="325140"/>
                    <a:pt x="236644" y="325140"/>
                  </a:cubicBezTo>
                  <a:cubicBezTo>
                    <a:pt x="236644" y="325754"/>
                    <a:pt x="236644" y="326368"/>
                    <a:pt x="236644" y="328210"/>
                  </a:cubicBezTo>
                  <a:cubicBezTo>
                    <a:pt x="236644" y="328210"/>
                    <a:pt x="236644" y="328210"/>
                    <a:pt x="237254" y="328210"/>
                  </a:cubicBezTo>
                  <a:cubicBezTo>
                    <a:pt x="237254" y="328210"/>
                    <a:pt x="237254" y="328210"/>
                    <a:pt x="237254" y="329438"/>
                  </a:cubicBezTo>
                  <a:cubicBezTo>
                    <a:pt x="237254" y="329438"/>
                    <a:pt x="237254" y="329438"/>
                    <a:pt x="237864" y="329438"/>
                  </a:cubicBezTo>
                  <a:cubicBezTo>
                    <a:pt x="237864" y="329438"/>
                    <a:pt x="237864" y="329438"/>
                    <a:pt x="237864" y="330666"/>
                  </a:cubicBezTo>
                  <a:cubicBezTo>
                    <a:pt x="237864" y="330666"/>
                    <a:pt x="237864" y="330666"/>
                    <a:pt x="239084" y="330666"/>
                  </a:cubicBezTo>
                  <a:cubicBezTo>
                    <a:pt x="239084" y="330666"/>
                    <a:pt x="239084" y="330666"/>
                    <a:pt x="239084" y="329438"/>
                  </a:cubicBezTo>
                  <a:cubicBezTo>
                    <a:pt x="239084" y="329438"/>
                    <a:pt x="239084" y="329438"/>
                    <a:pt x="238474" y="329438"/>
                  </a:cubicBezTo>
                  <a:cubicBezTo>
                    <a:pt x="238474" y="329438"/>
                    <a:pt x="238474" y="329438"/>
                    <a:pt x="238474" y="328824"/>
                  </a:cubicBezTo>
                  <a:cubicBezTo>
                    <a:pt x="239084" y="328824"/>
                    <a:pt x="239694" y="328824"/>
                    <a:pt x="241523" y="328824"/>
                  </a:cubicBezTo>
                  <a:cubicBezTo>
                    <a:pt x="241523" y="329438"/>
                    <a:pt x="241523" y="328824"/>
                    <a:pt x="241523" y="330666"/>
                  </a:cubicBezTo>
                  <a:cubicBezTo>
                    <a:pt x="241523" y="330666"/>
                    <a:pt x="241523" y="330666"/>
                    <a:pt x="242743" y="330666"/>
                  </a:cubicBezTo>
                  <a:cubicBezTo>
                    <a:pt x="242743" y="330666"/>
                    <a:pt x="242743" y="331280"/>
                    <a:pt x="242743" y="332508"/>
                  </a:cubicBezTo>
                  <a:cubicBezTo>
                    <a:pt x="242743" y="332508"/>
                    <a:pt x="242743" y="332508"/>
                    <a:pt x="243353" y="332508"/>
                  </a:cubicBezTo>
                  <a:cubicBezTo>
                    <a:pt x="243353" y="332508"/>
                    <a:pt x="243353" y="332508"/>
                    <a:pt x="243353" y="333122"/>
                  </a:cubicBezTo>
                  <a:cubicBezTo>
                    <a:pt x="243353" y="333122"/>
                    <a:pt x="243353" y="333122"/>
                    <a:pt x="244573" y="333122"/>
                  </a:cubicBezTo>
                  <a:cubicBezTo>
                    <a:pt x="244573" y="333736"/>
                    <a:pt x="244573" y="333122"/>
                    <a:pt x="244573" y="334965"/>
                  </a:cubicBezTo>
                  <a:cubicBezTo>
                    <a:pt x="244573" y="334965"/>
                    <a:pt x="244573" y="334965"/>
                    <a:pt x="245183" y="334965"/>
                  </a:cubicBezTo>
                  <a:cubicBezTo>
                    <a:pt x="245183" y="334965"/>
                    <a:pt x="245183" y="334965"/>
                    <a:pt x="245183" y="335579"/>
                  </a:cubicBezTo>
                  <a:cubicBezTo>
                    <a:pt x="245183" y="335579"/>
                    <a:pt x="245183" y="335579"/>
                    <a:pt x="244573" y="335579"/>
                  </a:cubicBezTo>
                  <a:cubicBezTo>
                    <a:pt x="244573" y="335579"/>
                    <a:pt x="244573" y="335579"/>
                    <a:pt x="244573" y="336193"/>
                  </a:cubicBezTo>
                  <a:cubicBezTo>
                    <a:pt x="244573" y="336193"/>
                    <a:pt x="244573" y="336193"/>
                    <a:pt x="245183" y="336193"/>
                  </a:cubicBezTo>
                  <a:cubicBezTo>
                    <a:pt x="245183" y="336193"/>
                    <a:pt x="245183" y="336193"/>
                    <a:pt x="245183" y="338035"/>
                  </a:cubicBezTo>
                  <a:cubicBezTo>
                    <a:pt x="245183" y="338035"/>
                    <a:pt x="245183" y="338035"/>
                    <a:pt x="244573" y="338035"/>
                  </a:cubicBezTo>
                  <a:cubicBezTo>
                    <a:pt x="244573" y="338035"/>
                    <a:pt x="244573" y="338035"/>
                    <a:pt x="244573" y="338649"/>
                  </a:cubicBezTo>
                  <a:cubicBezTo>
                    <a:pt x="243963" y="338649"/>
                    <a:pt x="244573" y="338649"/>
                    <a:pt x="242743" y="338649"/>
                  </a:cubicBezTo>
                  <a:cubicBezTo>
                    <a:pt x="242743" y="338649"/>
                    <a:pt x="242743" y="339877"/>
                    <a:pt x="242743" y="341105"/>
                  </a:cubicBezTo>
                  <a:cubicBezTo>
                    <a:pt x="242743" y="341105"/>
                    <a:pt x="242743" y="341105"/>
                    <a:pt x="243353" y="341105"/>
                  </a:cubicBezTo>
                  <a:cubicBezTo>
                    <a:pt x="243353" y="341105"/>
                    <a:pt x="243353" y="341105"/>
                    <a:pt x="243353" y="340491"/>
                  </a:cubicBezTo>
                  <a:cubicBezTo>
                    <a:pt x="243353" y="340491"/>
                    <a:pt x="243353" y="340491"/>
                    <a:pt x="244573" y="340491"/>
                  </a:cubicBezTo>
                  <a:cubicBezTo>
                    <a:pt x="244573" y="340491"/>
                    <a:pt x="244573" y="340491"/>
                    <a:pt x="244573" y="339877"/>
                  </a:cubicBezTo>
                  <a:cubicBezTo>
                    <a:pt x="244573" y="340491"/>
                    <a:pt x="244573" y="339263"/>
                    <a:pt x="246403" y="339263"/>
                  </a:cubicBezTo>
                  <a:cubicBezTo>
                    <a:pt x="246403" y="339263"/>
                    <a:pt x="246403" y="339263"/>
                    <a:pt x="246403" y="338649"/>
                  </a:cubicBezTo>
                  <a:cubicBezTo>
                    <a:pt x="246403" y="338649"/>
                    <a:pt x="246403" y="338649"/>
                    <a:pt x="247012" y="338649"/>
                  </a:cubicBezTo>
                  <a:cubicBezTo>
                    <a:pt x="247012" y="338649"/>
                    <a:pt x="247012" y="338649"/>
                    <a:pt x="247012" y="338035"/>
                  </a:cubicBezTo>
                  <a:cubicBezTo>
                    <a:pt x="247012" y="338035"/>
                    <a:pt x="247012" y="338035"/>
                    <a:pt x="248232" y="338035"/>
                  </a:cubicBezTo>
                  <a:cubicBezTo>
                    <a:pt x="248232" y="338035"/>
                    <a:pt x="248232" y="338035"/>
                    <a:pt x="248232" y="336807"/>
                  </a:cubicBezTo>
                  <a:cubicBezTo>
                    <a:pt x="248232" y="336807"/>
                    <a:pt x="248232" y="336807"/>
                    <a:pt x="248842" y="336807"/>
                  </a:cubicBezTo>
                  <a:cubicBezTo>
                    <a:pt x="248842" y="336807"/>
                    <a:pt x="248842" y="336807"/>
                    <a:pt x="248842" y="336193"/>
                  </a:cubicBezTo>
                  <a:cubicBezTo>
                    <a:pt x="248842" y="336193"/>
                    <a:pt x="250062" y="336193"/>
                    <a:pt x="251892" y="336193"/>
                  </a:cubicBezTo>
                  <a:cubicBezTo>
                    <a:pt x="251892" y="336193"/>
                    <a:pt x="251892" y="336193"/>
                    <a:pt x="251892" y="336807"/>
                  </a:cubicBezTo>
                  <a:cubicBezTo>
                    <a:pt x="251892" y="336807"/>
                    <a:pt x="251892" y="336807"/>
                    <a:pt x="250672" y="336807"/>
                  </a:cubicBezTo>
                  <a:cubicBezTo>
                    <a:pt x="250672" y="337421"/>
                    <a:pt x="250672" y="336807"/>
                    <a:pt x="250672" y="338649"/>
                  </a:cubicBezTo>
                  <a:cubicBezTo>
                    <a:pt x="250672" y="338649"/>
                    <a:pt x="250062" y="338649"/>
                    <a:pt x="248842" y="338649"/>
                  </a:cubicBezTo>
                  <a:cubicBezTo>
                    <a:pt x="248842" y="338649"/>
                    <a:pt x="248842" y="338649"/>
                    <a:pt x="248842" y="339263"/>
                  </a:cubicBezTo>
                  <a:cubicBezTo>
                    <a:pt x="248842" y="339263"/>
                    <a:pt x="248842" y="339263"/>
                    <a:pt x="248232" y="339263"/>
                  </a:cubicBezTo>
                  <a:cubicBezTo>
                    <a:pt x="248232" y="339877"/>
                    <a:pt x="248232" y="341105"/>
                    <a:pt x="248232" y="343561"/>
                  </a:cubicBezTo>
                  <a:cubicBezTo>
                    <a:pt x="248232" y="343561"/>
                    <a:pt x="248232" y="343561"/>
                    <a:pt x="247012" y="343561"/>
                  </a:cubicBezTo>
                  <a:cubicBezTo>
                    <a:pt x="247012" y="343561"/>
                    <a:pt x="247012" y="343561"/>
                    <a:pt x="247012" y="344175"/>
                  </a:cubicBezTo>
                  <a:cubicBezTo>
                    <a:pt x="247012" y="344175"/>
                    <a:pt x="247012" y="344175"/>
                    <a:pt x="246403" y="344175"/>
                  </a:cubicBezTo>
                  <a:cubicBezTo>
                    <a:pt x="246403" y="344789"/>
                    <a:pt x="246403" y="344175"/>
                    <a:pt x="246403" y="346017"/>
                  </a:cubicBezTo>
                  <a:cubicBezTo>
                    <a:pt x="246403" y="346017"/>
                    <a:pt x="246403" y="346017"/>
                    <a:pt x="247012" y="346017"/>
                  </a:cubicBezTo>
                  <a:cubicBezTo>
                    <a:pt x="247012" y="346017"/>
                    <a:pt x="247012" y="346017"/>
                    <a:pt x="247012" y="346632"/>
                  </a:cubicBezTo>
                  <a:cubicBezTo>
                    <a:pt x="247012" y="346632"/>
                    <a:pt x="247012" y="346632"/>
                    <a:pt x="246403" y="346632"/>
                  </a:cubicBezTo>
                  <a:cubicBezTo>
                    <a:pt x="246403" y="346632"/>
                    <a:pt x="246403" y="346632"/>
                    <a:pt x="246403" y="347246"/>
                  </a:cubicBezTo>
                  <a:cubicBezTo>
                    <a:pt x="246403" y="347246"/>
                    <a:pt x="246403" y="347246"/>
                    <a:pt x="245793" y="347246"/>
                  </a:cubicBezTo>
                  <a:cubicBezTo>
                    <a:pt x="245793" y="347246"/>
                    <a:pt x="245793" y="347246"/>
                    <a:pt x="245793" y="346632"/>
                  </a:cubicBezTo>
                  <a:cubicBezTo>
                    <a:pt x="245793" y="346632"/>
                    <a:pt x="245793" y="346632"/>
                    <a:pt x="244573" y="346632"/>
                  </a:cubicBezTo>
                  <a:cubicBezTo>
                    <a:pt x="244573" y="346632"/>
                    <a:pt x="244573" y="346632"/>
                    <a:pt x="244573" y="347246"/>
                  </a:cubicBezTo>
                  <a:cubicBezTo>
                    <a:pt x="244573" y="347246"/>
                    <a:pt x="244573" y="347246"/>
                    <a:pt x="243353" y="347246"/>
                  </a:cubicBezTo>
                  <a:cubicBezTo>
                    <a:pt x="243353" y="347246"/>
                    <a:pt x="243353" y="347246"/>
                    <a:pt x="243353" y="348474"/>
                  </a:cubicBezTo>
                  <a:cubicBezTo>
                    <a:pt x="243353" y="348474"/>
                    <a:pt x="243353" y="348474"/>
                    <a:pt x="242743" y="348474"/>
                  </a:cubicBezTo>
                  <a:cubicBezTo>
                    <a:pt x="242743" y="348474"/>
                    <a:pt x="242743" y="348474"/>
                    <a:pt x="242743" y="347860"/>
                  </a:cubicBezTo>
                  <a:cubicBezTo>
                    <a:pt x="242743" y="347860"/>
                    <a:pt x="242743" y="347860"/>
                    <a:pt x="242133" y="347860"/>
                  </a:cubicBezTo>
                  <a:cubicBezTo>
                    <a:pt x="242133" y="347860"/>
                    <a:pt x="242133" y="347860"/>
                    <a:pt x="242133" y="349088"/>
                  </a:cubicBezTo>
                  <a:cubicBezTo>
                    <a:pt x="242133" y="349088"/>
                    <a:pt x="242133" y="349088"/>
                    <a:pt x="242743" y="349088"/>
                  </a:cubicBezTo>
                  <a:cubicBezTo>
                    <a:pt x="242743" y="349088"/>
                    <a:pt x="242743" y="349088"/>
                    <a:pt x="242743" y="350316"/>
                  </a:cubicBezTo>
                  <a:cubicBezTo>
                    <a:pt x="242743" y="350316"/>
                    <a:pt x="243353" y="350316"/>
                    <a:pt x="241523" y="350316"/>
                  </a:cubicBezTo>
                  <a:cubicBezTo>
                    <a:pt x="241523" y="350316"/>
                    <a:pt x="241523" y="350316"/>
                    <a:pt x="241523" y="350930"/>
                  </a:cubicBezTo>
                  <a:cubicBezTo>
                    <a:pt x="240913" y="351544"/>
                    <a:pt x="240913" y="349702"/>
                    <a:pt x="239084" y="351544"/>
                  </a:cubicBezTo>
                  <a:cubicBezTo>
                    <a:pt x="239084" y="351544"/>
                    <a:pt x="239084" y="351544"/>
                    <a:pt x="239084" y="350930"/>
                  </a:cubicBezTo>
                  <a:cubicBezTo>
                    <a:pt x="239084" y="350930"/>
                    <a:pt x="239694" y="350930"/>
                    <a:pt x="237864" y="350930"/>
                  </a:cubicBezTo>
                  <a:cubicBezTo>
                    <a:pt x="237864" y="350930"/>
                    <a:pt x="237864" y="350930"/>
                    <a:pt x="237864" y="351544"/>
                  </a:cubicBezTo>
                  <a:cubicBezTo>
                    <a:pt x="237864" y="351544"/>
                    <a:pt x="237864" y="351544"/>
                    <a:pt x="237254" y="351544"/>
                  </a:cubicBezTo>
                  <a:cubicBezTo>
                    <a:pt x="237254" y="351544"/>
                    <a:pt x="237254" y="351544"/>
                    <a:pt x="237254" y="350930"/>
                  </a:cubicBezTo>
                  <a:cubicBezTo>
                    <a:pt x="237254" y="350930"/>
                    <a:pt x="237254" y="350930"/>
                    <a:pt x="235424" y="350930"/>
                  </a:cubicBezTo>
                  <a:cubicBezTo>
                    <a:pt x="235424" y="350930"/>
                    <a:pt x="235424" y="350930"/>
                    <a:pt x="235424" y="352158"/>
                  </a:cubicBezTo>
                  <a:cubicBezTo>
                    <a:pt x="235424" y="352158"/>
                    <a:pt x="235424" y="352158"/>
                    <a:pt x="234814" y="352158"/>
                  </a:cubicBezTo>
                  <a:cubicBezTo>
                    <a:pt x="234814" y="352158"/>
                    <a:pt x="234814" y="352772"/>
                    <a:pt x="234814" y="354614"/>
                  </a:cubicBezTo>
                  <a:cubicBezTo>
                    <a:pt x="234814" y="354614"/>
                    <a:pt x="234814" y="354614"/>
                    <a:pt x="235424" y="354614"/>
                  </a:cubicBezTo>
                  <a:cubicBezTo>
                    <a:pt x="235424" y="354000"/>
                    <a:pt x="236034" y="355228"/>
                    <a:pt x="234204" y="355228"/>
                  </a:cubicBezTo>
                  <a:cubicBezTo>
                    <a:pt x="234204" y="355228"/>
                    <a:pt x="234204" y="355228"/>
                    <a:pt x="234204" y="355842"/>
                  </a:cubicBezTo>
                  <a:cubicBezTo>
                    <a:pt x="234204" y="355842"/>
                    <a:pt x="233594" y="355842"/>
                    <a:pt x="232375" y="355842"/>
                  </a:cubicBezTo>
                  <a:cubicBezTo>
                    <a:pt x="232375" y="355842"/>
                    <a:pt x="232375" y="357685"/>
                    <a:pt x="229935" y="357685"/>
                  </a:cubicBezTo>
                  <a:cubicBezTo>
                    <a:pt x="229935" y="357685"/>
                    <a:pt x="229935" y="357685"/>
                    <a:pt x="229935" y="358299"/>
                  </a:cubicBezTo>
                  <a:cubicBezTo>
                    <a:pt x="229935" y="358299"/>
                    <a:pt x="229935" y="358299"/>
                    <a:pt x="229325" y="358299"/>
                  </a:cubicBezTo>
                  <a:cubicBezTo>
                    <a:pt x="229325" y="358299"/>
                    <a:pt x="229325" y="358299"/>
                    <a:pt x="229325" y="358913"/>
                  </a:cubicBezTo>
                  <a:cubicBezTo>
                    <a:pt x="228715" y="358913"/>
                    <a:pt x="229325" y="358913"/>
                    <a:pt x="227495" y="358913"/>
                  </a:cubicBezTo>
                  <a:cubicBezTo>
                    <a:pt x="227495" y="358913"/>
                    <a:pt x="227495" y="358913"/>
                    <a:pt x="227495" y="358299"/>
                  </a:cubicBezTo>
                  <a:cubicBezTo>
                    <a:pt x="227495" y="357685"/>
                    <a:pt x="228105" y="358913"/>
                    <a:pt x="226276" y="358913"/>
                  </a:cubicBezTo>
                  <a:cubicBezTo>
                    <a:pt x="226276" y="358913"/>
                    <a:pt x="226276" y="358913"/>
                    <a:pt x="226276" y="358299"/>
                  </a:cubicBezTo>
                  <a:cubicBezTo>
                    <a:pt x="225666" y="358299"/>
                    <a:pt x="225666" y="357685"/>
                    <a:pt x="223836" y="357685"/>
                  </a:cubicBezTo>
                  <a:cubicBezTo>
                    <a:pt x="223836" y="357685"/>
                    <a:pt x="224446" y="358299"/>
                    <a:pt x="223226" y="358913"/>
                  </a:cubicBezTo>
                  <a:cubicBezTo>
                    <a:pt x="223226" y="358913"/>
                    <a:pt x="223226" y="358299"/>
                    <a:pt x="222006" y="358299"/>
                  </a:cubicBezTo>
                  <a:cubicBezTo>
                    <a:pt x="222006" y="358299"/>
                    <a:pt x="222006" y="358299"/>
                    <a:pt x="222006" y="358913"/>
                  </a:cubicBezTo>
                  <a:cubicBezTo>
                    <a:pt x="222006" y="358913"/>
                    <a:pt x="222006" y="358913"/>
                    <a:pt x="221396" y="358913"/>
                  </a:cubicBezTo>
                  <a:cubicBezTo>
                    <a:pt x="221396" y="358913"/>
                    <a:pt x="221396" y="358913"/>
                    <a:pt x="221396" y="358299"/>
                  </a:cubicBezTo>
                  <a:cubicBezTo>
                    <a:pt x="221396" y="358299"/>
                    <a:pt x="221396" y="358299"/>
                    <a:pt x="220786" y="358299"/>
                  </a:cubicBezTo>
                  <a:cubicBezTo>
                    <a:pt x="220786" y="358299"/>
                    <a:pt x="220786" y="358299"/>
                    <a:pt x="220786" y="357685"/>
                  </a:cubicBezTo>
                  <a:cubicBezTo>
                    <a:pt x="220786" y="357685"/>
                    <a:pt x="220786" y="357685"/>
                    <a:pt x="219567" y="357685"/>
                  </a:cubicBezTo>
                  <a:cubicBezTo>
                    <a:pt x="219567" y="357685"/>
                    <a:pt x="219567" y="357685"/>
                    <a:pt x="219567" y="356456"/>
                  </a:cubicBezTo>
                  <a:cubicBezTo>
                    <a:pt x="218957" y="356456"/>
                    <a:pt x="217737" y="356456"/>
                    <a:pt x="215297" y="356456"/>
                  </a:cubicBezTo>
                  <a:cubicBezTo>
                    <a:pt x="215297" y="356456"/>
                    <a:pt x="215297" y="356456"/>
                    <a:pt x="215297" y="357685"/>
                  </a:cubicBezTo>
                  <a:cubicBezTo>
                    <a:pt x="215297" y="357685"/>
                    <a:pt x="215297" y="357685"/>
                    <a:pt x="214687" y="357685"/>
                  </a:cubicBezTo>
                  <a:cubicBezTo>
                    <a:pt x="215297" y="357685"/>
                    <a:pt x="214077" y="357685"/>
                    <a:pt x="214077" y="359527"/>
                  </a:cubicBezTo>
                  <a:cubicBezTo>
                    <a:pt x="214077" y="360141"/>
                    <a:pt x="211638" y="358913"/>
                    <a:pt x="211638" y="360755"/>
                  </a:cubicBezTo>
                  <a:cubicBezTo>
                    <a:pt x="211638" y="360755"/>
                    <a:pt x="211638" y="360755"/>
                    <a:pt x="212248" y="360755"/>
                  </a:cubicBezTo>
                  <a:cubicBezTo>
                    <a:pt x="212248" y="360755"/>
                    <a:pt x="212248" y="360755"/>
                    <a:pt x="212248" y="361983"/>
                  </a:cubicBezTo>
                  <a:cubicBezTo>
                    <a:pt x="212248" y="361983"/>
                    <a:pt x="212248" y="361983"/>
                    <a:pt x="211638" y="361983"/>
                  </a:cubicBezTo>
                  <a:cubicBezTo>
                    <a:pt x="211638" y="361983"/>
                    <a:pt x="211638" y="361983"/>
                    <a:pt x="211638" y="362597"/>
                  </a:cubicBezTo>
                  <a:cubicBezTo>
                    <a:pt x="211638" y="362597"/>
                    <a:pt x="211638" y="362597"/>
                    <a:pt x="211028" y="362597"/>
                  </a:cubicBezTo>
                  <a:cubicBezTo>
                    <a:pt x="211028" y="362597"/>
                    <a:pt x="211028" y="362597"/>
                    <a:pt x="211028" y="363211"/>
                  </a:cubicBezTo>
                  <a:cubicBezTo>
                    <a:pt x="211028" y="363211"/>
                    <a:pt x="211028" y="363211"/>
                    <a:pt x="211638" y="363211"/>
                  </a:cubicBezTo>
                  <a:cubicBezTo>
                    <a:pt x="211638" y="363211"/>
                    <a:pt x="211638" y="363211"/>
                    <a:pt x="211638" y="362597"/>
                  </a:cubicBezTo>
                  <a:cubicBezTo>
                    <a:pt x="211638" y="362597"/>
                    <a:pt x="211638" y="362597"/>
                    <a:pt x="212248" y="362597"/>
                  </a:cubicBezTo>
                  <a:cubicBezTo>
                    <a:pt x="212248" y="362597"/>
                    <a:pt x="212248" y="362597"/>
                    <a:pt x="212248" y="361983"/>
                  </a:cubicBezTo>
                  <a:cubicBezTo>
                    <a:pt x="212858" y="361983"/>
                    <a:pt x="212248" y="361983"/>
                    <a:pt x="214077" y="361983"/>
                  </a:cubicBezTo>
                  <a:cubicBezTo>
                    <a:pt x="214077" y="361983"/>
                    <a:pt x="214077" y="361983"/>
                    <a:pt x="214077" y="362597"/>
                  </a:cubicBezTo>
                  <a:cubicBezTo>
                    <a:pt x="214077" y="362597"/>
                    <a:pt x="214077" y="362597"/>
                    <a:pt x="213468" y="362597"/>
                  </a:cubicBezTo>
                  <a:cubicBezTo>
                    <a:pt x="212858" y="362597"/>
                    <a:pt x="213468" y="363211"/>
                    <a:pt x="212248" y="363825"/>
                  </a:cubicBezTo>
                  <a:cubicBezTo>
                    <a:pt x="212248" y="363825"/>
                    <a:pt x="212248" y="363825"/>
                    <a:pt x="213468" y="363825"/>
                  </a:cubicBezTo>
                  <a:cubicBezTo>
                    <a:pt x="213468" y="363825"/>
                    <a:pt x="212248" y="363825"/>
                    <a:pt x="212248" y="365667"/>
                  </a:cubicBezTo>
                  <a:cubicBezTo>
                    <a:pt x="212248" y="365667"/>
                    <a:pt x="212248" y="365667"/>
                    <a:pt x="213468" y="365667"/>
                  </a:cubicBezTo>
                  <a:cubicBezTo>
                    <a:pt x="213468" y="365667"/>
                    <a:pt x="213468" y="365667"/>
                    <a:pt x="213468" y="364439"/>
                  </a:cubicBezTo>
                  <a:cubicBezTo>
                    <a:pt x="213468" y="364439"/>
                    <a:pt x="212858" y="364439"/>
                    <a:pt x="214687" y="364439"/>
                  </a:cubicBezTo>
                  <a:cubicBezTo>
                    <a:pt x="214687" y="365053"/>
                    <a:pt x="214687" y="364439"/>
                    <a:pt x="214687" y="366281"/>
                  </a:cubicBezTo>
                  <a:cubicBezTo>
                    <a:pt x="214687" y="366281"/>
                    <a:pt x="214687" y="366281"/>
                    <a:pt x="215907" y="366281"/>
                  </a:cubicBezTo>
                  <a:cubicBezTo>
                    <a:pt x="215907" y="366281"/>
                    <a:pt x="215907" y="365667"/>
                    <a:pt x="215907" y="363825"/>
                  </a:cubicBezTo>
                  <a:cubicBezTo>
                    <a:pt x="215907" y="363825"/>
                    <a:pt x="215907" y="363825"/>
                    <a:pt x="217127" y="363825"/>
                  </a:cubicBezTo>
                  <a:cubicBezTo>
                    <a:pt x="217127" y="363825"/>
                    <a:pt x="217127" y="364439"/>
                    <a:pt x="217127" y="366281"/>
                  </a:cubicBezTo>
                  <a:cubicBezTo>
                    <a:pt x="218347" y="366895"/>
                    <a:pt x="217737" y="364439"/>
                    <a:pt x="219567" y="363825"/>
                  </a:cubicBezTo>
                  <a:cubicBezTo>
                    <a:pt x="219567" y="363825"/>
                    <a:pt x="219567" y="363825"/>
                    <a:pt x="219567" y="364439"/>
                  </a:cubicBezTo>
                  <a:cubicBezTo>
                    <a:pt x="219567" y="364439"/>
                    <a:pt x="219567" y="364439"/>
                    <a:pt x="220786" y="364439"/>
                  </a:cubicBezTo>
                  <a:cubicBezTo>
                    <a:pt x="220786" y="364439"/>
                    <a:pt x="220786" y="364439"/>
                    <a:pt x="220786" y="363825"/>
                  </a:cubicBezTo>
                  <a:cubicBezTo>
                    <a:pt x="220786" y="363825"/>
                    <a:pt x="220177" y="363825"/>
                    <a:pt x="222006" y="363825"/>
                  </a:cubicBezTo>
                  <a:cubicBezTo>
                    <a:pt x="222006" y="363825"/>
                    <a:pt x="222006" y="363825"/>
                    <a:pt x="222006" y="363211"/>
                  </a:cubicBezTo>
                  <a:cubicBezTo>
                    <a:pt x="222006" y="363211"/>
                    <a:pt x="222006" y="363211"/>
                    <a:pt x="223226" y="363211"/>
                  </a:cubicBezTo>
                  <a:cubicBezTo>
                    <a:pt x="223226" y="363211"/>
                    <a:pt x="223226" y="363211"/>
                    <a:pt x="223226" y="362597"/>
                  </a:cubicBezTo>
                  <a:cubicBezTo>
                    <a:pt x="223226" y="362597"/>
                    <a:pt x="223226" y="362597"/>
                    <a:pt x="223836" y="362597"/>
                  </a:cubicBezTo>
                  <a:cubicBezTo>
                    <a:pt x="223836" y="362597"/>
                    <a:pt x="223836" y="362597"/>
                    <a:pt x="223836" y="361983"/>
                  </a:cubicBezTo>
                  <a:cubicBezTo>
                    <a:pt x="223836" y="361983"/>
                    <a:pt x="223836" y="361983"/>
                    <a:pt x="225056" y="361983"/>
                  </a:cubicBezTo>
                  <a:cubicBezTo>
                    <a:pt x="225056" y="361983"/>
                    <a:pt x="225056" y="361369"/>
                    <a:pt x="225056" y="363211"/>
                  </a:cubicBezTo>
                  <a:cubicBezTo>
                    <a:pt x="225056" y="363211"/>
                    <a:pt x="225056" y="363211"/>
                    <a:pt x="225666" y="363211"/>
                  </a:cubicBezTo>
                  <a:cubicBezTo>
                    <a:pt x="225666" y="363211"/>
                    <a:pt x="225666" y="363211"/>
                    <a:pt x="225666" y="363825"/>
                  </a:cubicBezTo>
                  <a:cubicBezTo>
                    <a:pt x="225666" y="363825"/>
                    <a:pt x="226276" y="363825"/>
                    <a:pt x="227495" y="363825"/>
                  </a:cubicBezTo>
                  <a:cubicBezTo>
                    <a:pt x="226886" y="365667"/>
                    <a:pt x="229935" y="365053"/>
                    <a:pt x="230545" y="367509"/>
                  </a:cubicBezTo>
                  <a:cubicBezTo>
                    <a:pt x="230545" y="367509"/>
                    <a:pt x="230545" y="367509"/>
                    <a:pt x="231155" y="367509"/>
                  </a:cubicBezTo>
                  <a:cubicBezTo>
                    <a:pt x="231155" y="367509"/>
                    <a:pt x="231155" y="367509"/>
                    <a:pt x="231155" y="368123"/>
                  </a:cubicBezTo>
                  <a:cubicBezTo>
                    <a:pt x="231765" y="368123"/>
                    <a:pt x="231155" y="368123"/>
                    <a:pt x="232985" y="368123"/>
                  </a:cubicBezTo>
                  <a:cubicBezTo>
                    <a:pt x="232985" y="368123"/>
                    <a:pt x="232985" y="368123"/>
                    <a:pt x="232985" y="367509"/>
                  </a:cubicBezTo>
                  <a:cubicBezTo>
                    <a:pt x="232985" y="367509"/>
                    <a:pt x="233594" y="367509"/>
                    <a:pt x="234814" y="367509"/>
                  </a:cubicBezTo>
                  <a:cubicBezTo>
                    <a:pt x="234814" y="367509"/>
                    <a:pt x="234814" y="367509"/>
                    <a:pt x="234814" y="366895"/>
                  </a:cubicBezTo>
                  <a:cubicBezTo>
                    <a:pt x="234814" y="366895"/>
                    <a:pt x="234814" y="366895"/>
                    <a:pt x="235424" y="366895"/>
                  </a:cubicBezTo>
                  <a:cubicBezTo>
                    <a:pt x="235424" y="366895"/>
                    <a:pt x="235424" y="366895"/>
                    <a:pt x="235424" y="366281"/>
                  </a:cubicBezTo>
                  <a:cubicBezTo>
                    <a:pt x="235424" y="366281"/>
                    <a:pt x="235424" y="366281"/>
                    <a:pt x="236644" y="366281"/>
                  </a:cubicBezTo>
                  <a:cubicBezTo>
                    <a:pt x="236644" y="366281"/>
                    <a:pt x="236644" y="366281"/>
                    <a:pt x="236644" y="366895"/>
                  </a:cubicBezTo>
                  <a:cubicBezTo>
                    <a:pt x="236644" y="366895"/>
                    <a:pt x="236644" y="366895"/>
                    <a:pt x="237254" y="366895"/>
                  </a:cubicBezTo>
                  <a:cubicBezTo>
                    <a:pt x="237254" y="366895"/>
                    <a:pt x="237254" y="366895"/>
                    <a:pt x="237254" y="367509"/>
                  </a:cubicBezTo>
                  <a:cubicBezTo>
                    <a:pt x="237254" y="367509"/>
                    <a:pt x="237254" y="367509"/>
                    <a:pt x="237864" y="367509"/>
                  </a:cubicBezTo>
                  <a:cubicBezTo>
                    <a:pt x="237864" y="367509"/>
                    <a:pt x="237864" y="367509"/>
                    <a:pt x="237864" y="368123"/>
                  </a:cubicBezTo>
                  <a:cubicBezTo>
                    <a:pt x="237864" y="368123"/>
                    <a:pt x="237864" y="368123"/>
                    <a:pt x="239084" y="368123"/>
                  </a:cubicBezTo>
                  <a:cubicBezTo>
                    <a:pt x="239084" y="368123"/>
                    <a:pt x="239084" y="368123"/>
                    <a:pt x="239084" y="369352"/>
                  </a:cubicBezTo>
                  <a:cubicBezTo>
                    <a:pt x="239694" y="369352"/>
                    <a:pt x="239084" y="369352"/>
                    <a:pt x="240913" y="369352"/>
                  </a:cubicBezTo>
                  <a:cubicBezTo>
                    <a:pt x="240913" y="368737"/>
                    <a:pt x="240913" y="369352"/>
                    <a:pt x="240913" y="367509"/>
                  </a:cubicBezTo>
                  <a:cubicBezTo>
                    <a:pt x="240913" y="367509"/>
                    <a:pt x="240913" y="367509"/>
                    <a:pt x="241523" y="367509"/>
                  </a:cubicBezTo>
                  <a:cubicBezTo>
                    <a:pt x="241523" y="367509"/>
                    <a:pt x="241523" y="367509"/>
                    <a:pt x="241523" y="366895"/>
                  </a:cubicBezTo>
                  <a:cubicBezTo>
                    <a:pt x="241523" y="366895"/>
                    <a:pt x="241523" y="366895"/>
                    <a:pt x="242133" y="366895"/>
                  </a:cubicBezTo>
                  <a:cubicBezTo>
                    <a:pt x="242133" y="366895"/>
                    <a:pt x="242133" y="366895"/>
                    <a:pt x="242133" y="366281"/>
                  </a:cubicBezTo>
                  <a:cubicBezTo>
                    <a:pt x="242743" y="365667"/>
                    <a:pt x="242743" y="366895"/>
                    <a:pt x="245183" y="366895"/>
                  </a:cubicBezTo>
                  <a:cubicBezTo>
                    <a:pt x="245183" y="366895"/>
                    <a:pt x="245183" y="366895"/>
                    <a:pt x="245183" y="367509"/>
                  </a:cubicBezTo>
                  <a:cubicBezTo>
                    <a:pt x="245183" y="367509"/>
                    <a:pt x="245183" y="367509"/>
                    <a:pt x="245793" y="367509"/>
                  </a:cubicBezTo>
                  <a:cubicBezTo>
                    <a:pt x="245793" y="367509"/>
                    <a:pt x="245793" y="367509"/>
                    <a:pt x="245793" y="368123"/>
                  </a:cubicBezTo>
                  <a:cubicBezTo>
                    <a:pt x="247012" y="368123"/>
                    <a:pt x="248232" y="368123"/>
                    <a:pt x="250672" y="368123"/>
                  </a:cubicBezTo>
                  <a:cubicBezTo>
                    <a:pt x="250672" y="368123"/>
                    <a:pt x="250672" y="368123"/>
                    <a:pt x="250672" y="367509"/>
                  </a:cubicBezTo>
                  <a:cubicBezTo>
                    <a:pt x="251282" y="367509"/>
                    <a:pt x="251282" y="367509"/>
                    <a:pt x="253111" y="367509"/>
                  </a:cubicBezTo>
                  <a:cubicBezTo>
                    <a:pt x="253111" y="367509"/>
                    <a:pt x="253111" y="367509"/>
                    <a:pt x="253111" y="366895"/>
                  </a:cubicBezTo>
                  <a:cubicBezTo>
                    <a:pt x="253111" y="366895"/>
                    <a:pt x="253111" y="366895"/>
                    <a:pt x="254331" y="366895"/>
                  </a:cubicBezTo>
                  <a:cubicBezTo>
                    <a:pt x="254331" y="366895"/>
                    <a:pt x="254331" y="366895"/>
                    <a:pt x="254331" y="367509"/>
                  </a:cubicBezTo>
                  <a:cubicBezTo>
                    <a:pt x="254331" y="367509"/>
                    <a:pt x="254331" y="367509"/>
                    <a:pt x="254941" y="367509"/>
                  </a:cubicBezTo>
                  <a:cubicBezTo>
                    <a:pt x="254941" y="367509"/>
                    <a:pt x="254941" y="367509"/>
                    <a:pt x="254941" y="368123"/>
                  </a:cubicBezTo>
                  <a:cubicBezTo>
                    <a:pt x="254941" y="368123"/>
                    <a:pt x="254941" y="368123"/>
                    <a:pt x="256161" y="368123"/>
                  </a:cubicBezTo>
                  <a:cubicBezTo>
                    <a:pt x="256161" y="368123"/>
                    <a:pt x="256161" y="368123"/>
                    <a:pt x="256161" y="369352"/>
                  </a:cubicBezTo>
                  <a:cubicBezTo>
                    <a:pt x="256161" y="369352"/>
                    <a:pt x="255551" y="369352"/>
                    <a:pt x="257381" y="369352"/>
                  </a:cubicBezTo>
                  <a:cubicBezTo>
                    <a:pt x="257381" y="371194"/>
                    <a:pt x="256771" y="373036"/>
                    <a:pt x="258601" y="375492"/>
                  </a:cubicBezTo>
                  <a:cubicBezTo>
                    <a:pt x="259211" y="375492"/>
                    <a:pt x="260430" y="375492"/>
                    <a:pt x="260430" y="377948"/>
                  </a:cubicBezTo>
                  <a:cubicBezTo>
                    <a:pt x="260430" y="377948"/>
                    <a:pt x="259820" y="377948"/>
                    <a:pt x="261650" y="377948"/>
                  </a:cubicBezTo>
                  <a:cubicBezTo>
                    <a:pt x="261650" y="377948"/>
                    <a:pt x="261650" y="377948"/>
                    <a:pt x="261650" y="377334"/>
                  </a:cubicBezTo>
                  <a:cubicBezTo>
                    <a:pt x="261650" y="377334"/>
                    <a:pt x="261650" y="377334"/>
                    <a:pt x="262260" y="377334"/>
                  </a:cubicBezTo>
                  <a:cubicBezTo>
                    <a:pt x="262260" y="377334"/>
                    <a:pt x="262260" y="376720"/>
                    <a:pt x="262260" y="378562"/>
                  </a:cubicBezTo>
                  <a:cubicBezTo>
                    <a:pt x="262260" y="378562"/>
                    <a:pt x="262260" y="378562"/>
                    <a:pt x="261650" y="378562"/>
                  </a:cubicBezTo>
                  <a:cubicBezTo>
                    <a:pt x="261650" y="378562"/>
                    <a:pt x="261650" y="378562"/>
                    <a:pt x="261650" y="379176"/>
                  </a:cubicBezTo>
                  <a:cubicBezTo>
                    <a:pt x="261650" y="379176"/>
                    <a:pt x="261650" y="379176"/>
                    <a:pt x="262870" y="379176"/>
                  </a:cubicBezTo>
                  <a:cubicBezTo>
                    <a:pt x="263480" y="379176"/>
                    <a:pt x="262260" y="377948"/>
                    <a:pt x="264700" y="377948"/>
                  </a:cubicBezTo>
                  <a:cubicBezTo>
                    <a:pt x="264700" y="377334"/>
                    <a:pt x="264700" y="377948"/>
                    <a:pt x="264700" y="376106"/>
                  </a:cubicBezTo>
                  <a:cubicBezTo>
                    <a:pt x="264700" y="376106"/>
                    <a:pt x="265920" y="376106"/>
                    <a:pt x="267749" y="376106"/>
                  </a:cubicBezTo>
                  <a:cubicBezTo>
                    <a:pt x="267749" y="376106"/>
                    <a:pt x="267749" y="376106"/>
                    <a:pt x="267749" y="375492"/>
                  </a:cubicBezTo>
                  <a:cubicBezTo>
                    <a:pt x="267139" y="375492"/>
                    <a:pt x="268969" y="376106"/>
                    <a:pt x="268969" y="374264"/>
                  </a:cubicBezTo>
                  <a:cubicBezTo>
                    <a:pt x="268969" y="374264"/>
                    <a:pt x="268969" y="374264"/>
                    <a:pt x="267749" y="374264"/>
                  </a:cubicBezTo>
                  <a:cubicBezTo>
                    <a:pt x="267749" y="374264"/>
                    <a:pt x="267749" y="374264"/>
                    <a:pt x="267749" y="373650"/>
                  </a:cubicBezTo>
                  <a:cubicBezTo>
                    <a:pt x="267139" y="373650"/>
                    <a:pt x="267749" y="373650"/>
                    <a:pt x="265920" y="373650"/>
                  </a:cubicBezTo>
                  <a:cubicBezTo>
                    <a:pt x="265920" y="373650"/>
                    <a:pt x="265920" y="373650"/>
                    <a:pt x="265920" y="372422"/>
                  </a:cubicBezTo>
                  <a:cubicBezTo>
                    <a:pt x="267139" y="373036"/>
                    <a:pt x="267749" y="371808"/>
                    <a:pt x="269579" y="371808"/>
                  </a:cubicBezTo>
                  <a:cubicBezTo>
                    <a:pt x="269579" y="371808"/>
                    <a:pt x="269579" y="371808"/>
                    <a:pt x="269579" y="372422"/>
                  </a:cubicBezTo>
                  <a:cubicBezTo>
                    <a:pt x="269579" y="372422"/>
                    <a:pt x="269579" y="372422"/>
                    <a:pt x="270189" y="372422"/>
                  </a:cubicBezTo>
                  <a:cubicBezTo>
                    <a:pt x="270189" y="372422"/>
                    <a:pt x="270189" y="372422"/>
                    <a:pt x="270189" y="373650"/>
                  </a:cubicBezTo>
                  <a:cubicBezTo>
                    <a:pt x="270799" y="373650"/>
                    <a:pt x="270189" y="373650"/>
                    <a:pt x="272019" y="373650"/>
                  </a:cubicBezTo>
                  <a:cubicBezTo>
                    <a:pt x="272019" y="373650"/>
                    <a:pt x="272019" y="373650"/>
                    <a:pt x="272019" y="374264"/>
                  </a:cubicBezTo>
                  <a:cubicBezTo>
                    <a:pt x="272628" y="373650"/>
                    <a:pt x="272628" y="374878"/>
                    <a:pt x="274458" y="374878"/>
                  </a:cubicBezTo>
                  <a:cubicBezTo>
                    <a:pt x="274458" y="374878"/>
                    <a:pt x="274458" y="374878"/>
                    <a:pt x="274458" y="374264"/>
                  </a:cubicBezTo>
                  <a:cubicBezTo>
                    <a:pt x="275068" y="374264"/>
                    <a:pt x="274458" y="374264"/>
                    <a:pt x="276288" y="374264"/>
                  </a:cubicBezTo>
                  <a:cubicBezTo>
                    <a:pt x="276288" y="374264"/>
                    <a:pt x="276288" y="374264"/>
                    <a:pt x="276288" y="373650"/>
                  </a:cubicBezTo>
                  <a:cubicBezTo>
                    <a:pt x="276288" y="373650"/>
                    <a:pt x="277508" y="374264"/>
                    <a:pt x="279947" y="374264"/>
                  </a:cubicBezTo>
                  <a:cubicBezTo>
                    <a:pt x="279947" y="374264"/>
                    <a:pt x="279947" y="374264"/>
                    <a:pt x="279947" y="374878"/>
                  </a:cubicBezTo>
                  <a:cubicBezTo>
                    <a:pt x="279947" y="374878"/>
                    <a:pt x="279947" y="374878"/>
                    <a:pt x="280557" y="374878"/>
                  </a:cubicBezTo>
                  <a:cubicBezTo>
                    <a:pt x="280557" y="374878"/>
                    <a:pt x="280557" y="374878"/>
                    <a:pt x="280557" y="375492"/>
                  </a:cubicBezTo>
                  <a:cubicBezTo>
                    <a:pt x="280557" y="375492"/>
                    <a:pt x="280557" y="375492"/>
                    <a:pt x="281167" y="375492"/>
                  </a:cubicBezTo>
                  <a:cubicBezTo>
                    <a:pt x="281167" y="375492"/>
                    <a:pt x="281167" y="375492"/>
                    <a:pt x="281167" y="376106"/>
                  </a:cubicBezTo>
                  <a:cubicBezTo>
                    <a:pt x="281167" y="376106"/>
                    <a:pt x="281167" y="376106"/>
                    <a:pt x="281777" y="376106"/>
                  </a:cubicBezTo>
                  <a:cubicBezTo>
                    <a:pt x="281777" y="376720"/>
                    <a:pt x="281777" y="376720"/>
                    <a:pt x="281777" y="378562"/>
                  </a:cubicBezTo>
                  <a:cubicBezTo>
                    <a:pt x="281777" y="378562"/>
                    <a:pt x="281777" y="378562"/>
                    <a:pt x="281167" y="378562"/>
                  </a:cubicBezTo>
                  <a:cubicBezTo>
                    <a:pt x="281167" y="378562"/>
                    <a:pt x="281167" y="378562"/>
                    <a:pt x="281167" y="379176"/>
                  </a:cubicBezTo>
                  <a:cubicBezTo>
                    <a:pt x="281167" y="379176"/>
                    <a:pt x="281777" y="379176"/>
                    <a:pt x="279947" y="379176"/>
                  </a:cubicBezTo>
                  <a:cubicBezTo>
                    <a:pt x="279947" y="379176"/>
                    <a:pt x="279947" y="379176"/>
                    <a:pt x="279947" y="381019"/>
                  </a:cubicBezTo>
                  <a:cubicBezTo>
                    <a:pt x="279947" y="381019"/>
                    <a:pt x="279947" y="381019"/>
                    <a:pt x="279337" y="381019"/>
                  </a:cubicBezTo>
                  <a:cubicBezTo>
                    <a:pt x="279337" y="381019"/>
                    <a:pt x="279337" y="381019"/>
                    <a:pt x="279337" y="381633"/>
                  </a:cubicBezTo>
                  <a:cubicBezTo>
                    <a:pt x="279337" y="381633"/>
                    <a:pt x="279337" y="381633"/>
                    <a:pt x="278118" y="381633"/>
                  </a:cubicBezTo>
                  <a:cubicBezTo>
                    <a:pt x="278118" y="381633"/>
                    <a:pt x="278118" y="381019"/>
                    <a:pt x="278118" y="382861"/>
                  </a:cubicBezTo>
                  <a:cubicBezTo>
                    <a:pt x="278118" y="382861"/>
                    <a:pt x="278118" y="382861"/>
                    <a:pt x="279337" y="382861"/>
                  </a:cubicBezTo>
                  <a:cubicBezTo>
                    <a:pt x="279337" y="382861"/>
                    <a:pt x="279337" y="382861"/>
                    <a:pt x="279337" y="382247"/>
                  </a:cubicBezTo>
                  <a:cubicBezTo>
                    <a:pt x="279337" y="382247"/>
                    <a:pt x="278728" y="382247"/>
                    <a:pt x="280557" y="382247"/>
                  </a:cubicBezTo>
                  <a:cubicBezTo>
                    <a:pt x="280557" y="382247"/>
                    <a:pt x="280557" y="382247"/>
                    <a:pt x="280557" y="382861"/>
                  </a:cubicBezTo>
                  <a:cubicBezTo>
                    <a:pt x="280557" y="382861"/>
                    <a:pt x="280557" y="382861"/>
                    <a:pt x="281167" y="382861"/>
                  </a:cubicBezTo>
                  <a:cubicBezTo>
                    <a:pt x="281167" y="382861"/>
                    <a:pt x="281167" y="382861"/>
                    <a:pt x="281167" y="383475"/>
                  </a:cubicBezTo>
                  <a:cubicBezTo>
                    <a:pt x="281167" y="383475"/>
                    <a:pt x="281167" y="383475"/>
                    <a:pt x="281777" y="383475"/>
                  </a:cubicBezTo>
                  <a:cubicBezTo>
                    <a:pt x="281777" y="383475"/>
                    <a:pt x="281777" y="383475"/>
                    <a:pt x="281777" y="384089"/>
                  </a:cubicBezTo>
                  <a:cubicBezTo>
                    <a:pt x="281777" y="384089"/>
                    <a:pt x="281777" y="384089"/>
                    <a:pt x="282997" y="384089"/>
                  </a:cubicBezTo>
                  <a:cubicBezTo>
                    <a:pt x="282997" y="384089"/>
                    <a:pt x="282997" y="384089"/>
                    <a:pt x="282997" y="385317"/>
                  </a:cubicBezTo>
                  <a:cubicBezTo>
                    <a:pt x="282997" y="385317"/>
                    <a:pt x="282997" y="385317"/>
                    <a:pt x="283607" y="385317"/>
                  </a:cubicBezTo>
                  <a:cubicBezTo>
                    <a:pt x="283607" y="385317"/>
                    <a:pt x="283607" y="385317"/>
                    <a:pt x="283607" y="384089"/>
                  </a:cubicBezTo>
                  <a:cubicBezTo>
                    <a:pt x="283607" y="384089"/>
                    <a:pt x="284217" y="384089"/>
                    <a:pt x="285437" y="384089"/>
                  </a:cubicBezTo>
                  <a:cubicBezTo>
                    <a:pt x="285437" y="384089"/>
                    <a:pt x="285437" y="384089"/>
                    <a:pt x="285437" y="385317"/>
                  </a:cubicBezTo>
                  <a:cubicBezTo>
                    <a:pt x="286046" y="385317"/>
                    <a:pt x="285437" y="385317"/>
                    <a:pt x="287266" y="385317"/>
                  </a:cubicBezTo>
                  <a:cubicBezTo>
                    <a:pt x="287266" y="385317"/>
                    <a:pt x="287266" y="385317"/>
                    <a:pt x="287266" y="385931"/>
                  </a:cubicBezTo>
                  <a:cubicBezTo>
                    <a:pt x="286656" y="385931"/>
                    <a:pt x="287266" y="385931"/>
                    <a:pt x="285437" y="385931"/>
                  </a:cubicBezTo>
                  <a:cubicBezTo>
                    <a:pt x="285437" y="385931"/>
                    <a:pt x="285437" y="385931"/>
                    <a:pt x="285437" y="386545"/>
                  </a:cubicBezTo>
                  <a:cubicBezTo>
                    <a:pt x="284827" y="386545"/>
                    <a:pt x="284827" y="386545"/>
                    <a:pt x="282997" y="387159"/>
                  </a:cubicBezTo>
                  <a:cubicBezTo>
                    <a:pt x="282997" y="387159"/>
                    <a:pt x="282997" y="387159"/>
                    <a:pt x="282997" y="389001"/>
                  </a:cubicBezTo>
                  <a:cubicBezTo>
                    <a:pt x="282997" y="389001"/>
                    <a:pt x="282997" y="389001"/>
                    <a:pt x="284827" y="389001"/>
                  </a:cubicBezTo>
                  <a:cubicBezTo>
                    <a:pt x="284827" y="389001"/>
                    <a:pt x="284827" y="389001"/>
                    <a:pt x="284827" y="387773"/>
                  </a:cubicBezTo>
                  <a:cubicBezTo>
                    <a:pt x="285437" y="388387"/>
                    <a:pt x="286046" y="387159"/>
                    <a:pt x="288486" y="387159"/>
                  </a:cubicBezTo>
                  <a:cubicBezTo>
                    <a:pt x="288486" y="387159"/>
                    <a:pt x="288486" y="387159"/>
                    <a:pt x="288486" y="386545"/>
                  </a:cubicBezTo>
                  <a:cubicBezTo>
                    <a:pt x="288486" y="386545"/>
                    <a:pt x="289706" y="385931"/>
                    <a:pt x="289706" y="387773"/>
                  </a:cubicBezTo>
                  <a:cubicBezTo>
                    <a:pt x="290316" y="387773"/>
                    <a:pt x="289706" y="387773"/>
                    <a:pt x="291536" y="387773"/>
                  </a:cubicBezTo>
                  <a:cubicBezTo>
                    <a:pt x="291536" y="387773"/>
                    <a:pt x="291536" y="387773"/>
                    <a:pt x="291536" y="387159"/>
                  </a:cubicBezTo>
                  <a:cubicBezTo>
                    <a:pt x="292146" y="387159"/>
                    <a:pt x="292755" y="387159"/>
                    <a:pt x="295195" y="387159"/>
                  </a:cubicBezTo>
                  <a:cubicBezTo>
                    <a:pt x="295195" y="387159"/>
                    <a:pt x="295195" y="387159"/>
                    <a:pt x="295195" y="387773"/>
                  </a:cubicBezTo>
                  <a:cubicBezTo>
                    <a:pt x="295805" y="387773"/>
                    <a:pt x="297025" y="387773"/>
                    <a:pt x="299464" y="387773"/>
                  </a:cubicBezTo>
                  <a:cubicBezTo>
                    <a:pt x="299464" y="387773"/>
                    <a:pt x="299464" y="388387"/>
                    <a:pt x="299464" y="386545"/>
                  </a:cubicBezTo>
                  <a:cubicBezTo>
                    <a:pt x="299464" y="386545"/>
                    <a:pt x="299464" y="386545"/>
                    <a:pt x="300074" y="386545"/>
                  </a:cubicBezTo>
                  <a:cubicBezTo>
                    <a:pt x="300074" y="386545"/>
                    <a:pt x="300074" y="385931"/>
                    <a:pt x="300074" y="384089"/>
                  </a:cubicBezTo>
                  <a:cubicBezTo>
                    <a:pt x="300074" y="384089"/>
                    <a:pt x="300074" y="384089"/>
                    <a:pt x="300684" y="384089"/>
                  </a:cubicBezTo>
                  <a:cubicBezTo>
                    <a:pt x="300684" y="384089"/>
                    <a:pt x="300684" y="384089"/>
                    <a:pt x="300684" y="385317"/>
                  </a:cubicBezTo>
                  <a:cubicBezTo>
                    <a:pt x="300684" y="385317"/>
                    <a:pt x="300684" y="385317"/>
                    <a:pt x="302514" y="385317"/>
                  </a:cubicBezTo>
                  <a:cubicBezTo>
                    <a:pt x="302514" y="385317"/>
                    <a:pt x="302514" y="385317"/>
                    <a:pt x="302514" y="385931"/>
                  </a:cubicBezTo>
                  <a:cubicBezTo>
                    <a:pt x="302514" y="385931"/>
                    <a:pt x="301904" y="385931"/>
                    <a:pt x="303734" y="385931"/>
                  </a:cubicBezTo>
                  <a:cubicBezTo>
                    <a:pt x="303734" y="385931"/>
                    <a:pt x="303734" y="385931"/>
                    <a:pt x="303734" y="386545"/>
                  </a:cubicBezTo>
                  <a:cubicBezTo>
                    <a:pt x="303734" y="386545"/>
                    <a:pt x="303734" y="386545"/>
                    <a:pt x="304344" y="386545"/>
                  </a:cubicBezTo>
                  <a:cubicBezTo>
                    <a:pt x="304344" y="386545"/>
                    <a:pt x="304344" y="386545"/>
                    <a:pt x="304344" y="387159"/>
                  </a:cubicBezTo>
                  <a:cubicBezTo>
                    <a:pt x="304954" y="387773"/>
                    <a:pt x="304954" y="386545"/>
                    <a:pt x="306783" y="387773"/>
                  </a:cubicBezTo>
                  <a:cubicBezTo>
                    <a:pt x="306783" y="387773"/>
                    <a:pt x="306783" y="387773"/>
                    <a:pt x="306783" y="387159"/>
                  </a:cubicBezTo>
                  <a:cubicBezTo>
                    <a:pt x="306783" y="387159"/>
                    <a:pt x="306173" y="387159"/>
                    <a:pt x="308003" y="387159"/>
                  </a:cubicBezTo>
                  <a:cubicBezTo>
                    <a:pt x="307393" y="386545"/>
                    <a:pt x="309223" y="384089"/>
                    <a:pt x="307393" y="382247"/>
                  </a:cubicBezTo>
                  <a:cubicBezTo>
                    <a:pt x="307393" y="382247"/>
                    <a:pt x="307393" y="382247"/>
                    <a:pt x="308003" y="382247"/>
                  </a:cubicBezTo>
                  <a:cubicBezTo>
                    <a:pt x="308003" y="382247"/>
                    <a:pt x="307393" y="382247"/>
                    <a:pt x="307393" y="381019"/>
                  </a:cubicBezTo>
                  <a:cubicBezTo>
                    <a:pt x="307393" y="381019"/>
                    <a:pt x="307393" y="381019"/>
                    <a:pt x="306783" y="381019"/>
                  </a:cubicBezTo>
                  <a:cubicBezTo>
                    <a:pt x="306783" y="380405"/>
                    <a:pt x="306783" y="381019"/>
                    <a:pt x="306783" y="379176"/>
                  </a:cubicBezTo>
                  <a:cubicBezTo>
                    <a:pt x="306173" y="379176"/>
                    <a:pt x="306783" y="379176"/>
                    <a:pt x="304954" y="379176"/>
                  </a:cubicBezTo>
                  <a:cubicBezTo>
                    <a:pt x="304954" y="379176"/>
                    <a:pt x="304954" y="379176"/>
                    <a:pt x="304954" y="378562"/>
                  </a:cubicBezTo>
                  <a:cubicBezTo>
                    <a:pt x="304954" y="378562"/>
                    <a:pt x="304954" y="378562"/>
                    <a:pt x="304344" y="378562"/>
                  </a:cubicBezTo>
                  <a:cubicBezTo>
                    <a:pt x="304344" y="378562"/>
                    <a:pt x="304344" y="378562"/>
                    <a:pt x="304344" y="377334"/>
                  </a:cubicBezTo>
                  <a:cubicBezTo>
                    <a:pt x="303734" y="377334"/>
                    <a:pt x="303124" y="376106"/>
                    <a:pt x="301294" y="377948"/>
                  </a:cubicBezTo>
                  <a:cubicBezTo>
                    <a:pt x="301294" y="377948"/>
                    <a:pt x="301294" y="377948"/>
                    <a:pt x="301294" y="377334"/>
                  </a:cubicBezTo>
                  <a:cubicBezTo>
                    <a:pt x="301294" y="377334"/>
                    <a:pt x="301294" y="377334"/>
                    <a:pt x="300684" y="377334"/>
                  </a:cubicBezTo>
                  <a:cubicBezTo>
                    <a:pt x="300684" y="377334"/>
                    <a:pt x="300684" y="377334"/>
                    <a:pt x="300684" y="376106"/>
                  </a:cubicBezTo>
                  <a:cubicBezTo>
                    <a:pt x="300684" y="376106"/>
                    <a:pt x="300684" y="377334"/>
                    <a:pt x="298854" y="377334"/>
                  </a:cubicBezTo>
                  <a:cubicBezTo>
                    <a:pt x="298854" y="377334"/>
                    <a:pt x="298854" y="377334"/>
                    <a:pt x="298854" y="377948"/>
                  </a:cubicBezTo>
                  <a:cubicBezTo>
                    <a:pt x="298245" y="377948"/>
                    <a:pt x="298245" y="377334"/>
                    <a:pt x="296415" y="377334"/>
                  </a:cubicBezTo>
                  <a:cubicBezTo>
                    <a:pt x="296415" y="377334"/>
                    <a:pt x="296415" y="377334"/>
                    <a:pt x="296415" y="376106"/>
                  </a:cubicBezTo>
                  <a:cubicBezTo>
                    <a:pt x="296415" y="376106"/>
                    <a:pt x="296415" y="376106"/>
                    <a:pt x="295805" y="376106"/>
                  </a:cubicBezTo>
                  <a:cubicBezTo>
                    <a:pt x="295805" y="376106"/>
                    <a:pt x="295805" y="376106"/>
                    <a:pt x="295805" y="375492"/>
                  </a:cubicBezTo>
                  <a:cubicBezTo>
                    <a:pt x="295805" y="375492"/>
                    <a:pt x="295805" y="375492"/>
                    <a:pt x="295195" y="375492"/>
                  </a:cubicBezTo>
                  <a:cubicBezTo>
                    <a:pt x="295195" y="374878"/>
                    <a:pt x="293975" y="374264"/>
                    <a:pt x="294585" y="371808"/>
                  </a:cubicBezTo>
                  <a:cubicBezTo>
                    <a:pt x="293365" y="372422"/>
                    <a:pt x="292146" y="371194"/>
                    <a:pt x="289706" y="371194"/>
                  </a:cubicBezTo>
                  <a:cubicBezTo>
                    <a:pt x="289706" y="371194"/>
                    <a:pt x="289706" y="371194"/>
                    <a:pt x="289706" y="369966"/>
                  </a:cubicBezTo>
                  <a:cubicBezTo>
                    <a:pt x="289706" y="369966"/>
                    <a:pt x="289706" y="369966"/>
                    <a:pt x="289096" y="369966"/>
                  </a:cubicBezTo>
                  <a:cubicBezTo>
                    <a:pt x="289096" y="369966"/>
                    <a:pt x="289096" y="369966"/>
                    <a:pt x="289096" y="369352"/>
                  </a:cubicBezTo>
                  <a:cubicBezTo>
                    <a:pt x="289096" y="369352"/>
                    <a:pt x="289096" y="369352"/>
                    <a:pt x="288486" y="369352"/>
                  </a:cubicBezTo>
                  <a:cubicBezTo>
                    <a:pt x="288486" y="369352"/>
                    <a:pt x="288486" y="369352"/>
                    <a:pt x="288486" y="368123"/>
                  </a:cubicBezTo>
                  <a:cubicBezTo>
                    <a:pt x="288486" y="368123"/>
                    <a:pt x="288486" y="368123"/>
                    <a:pt x="287876" y="368123"/>
                  </a:cubicBezTo>
                  <a:cubicBezTo>
                    <a:pt x="287876" y="368123"/>
                    <a:pt x="287876" y="368123"/>
                    <a:pt x="287876" y="367509"/>
                  </a:cubicBezTo>
                  <a:cubicBezTo>
                    <a:pt x="287266" y="367509"/>
                    <a:pt x="286046" y="367509"/>
                    <a:pt x="284217" y="367509"/>
                  </a:cubicBezTo>
                  <a:cubicBezTo>
                    <a:pt x="284217" y="367509"/>
                    <a:pt x="284217" y="367509"/>
                    <a:pt x="284217" y="366895"/>
                  </a:cubicBezTo>
                  <a:cubicBezTo>
                    <a:pt x="284217" y="366895"/>
                    <a:pt x="284217" y="366895"/>
                    <a:pt x="283607" y="366895"/>
                  </a:cubicBezTo>
                  <a:cubicBezTo>
                    <a:pt x="283607" y="366895"/>
                    <a:pt x="283607" y="366895"/>
                    <a:pt x="283607" y="366281"/>
                  </a:cubicBezTo>
                  <a:cubicBezTo>
                    <a:pt x="282997" y="366281"/>
                    <a:pt x="283607" y="366281"/>
                    <a:pt x="281777" y="366281"/>
                  </a:cubicBezTo>
                  <a:cubicBezTo>
                    <a:pt x="281777" y="366281"/>
                    <a:pt x="281777" y="366281"/>
                    <a:pt x="281777" y="365667"/>
                  </a:cubicBezTo>
                  <a:cubicBezTo>
                    <a:pt x="281777" y="365667"/>
                    <a:pt x="281777" y="365667"/>
                    <a:pt x="281167" y="365667"/>
                  </a:cubicBezTo>
                  <a:cubicBezTo>
                    <a:pt x="281167" y="365667"/>
                    <a:pt x="281167" y="365667"/>
                    <a:pt x="281167" y="364439"/>
                  </a:cubicBezTo>
                  <a:cubicBezTo>
                    <a:pt x="281167" y="364439"/>
                    <a:pt x="279947" y="365667"/>
                    <a:pt x="279947" y="363211"/>
                  </a:cubicBezTo>
                  <a:cubicBezTo>
                    <a:pt x="279337" y="363211"/>
                    <a:pt x="279947" y="363211"/>
                    <a:pt x="278118" y="363211"/>
                  </a:cubicBezTo>
                  <a:cubicBezTo>
                    <a:pt x="278728" y="362597"/>
                    <a:pt x="278118" y="362597"/>
                    <a:pt x="277508" y="360755"/>
                  </a:cubicBezTo>
                  <a:cubicBezTo>
                    <a:pt x="276898" y="360755"/>
                    <a:pt x="276288" y="360755"/>
                    <a:pt x="273848" y="360755"/>
                  </a:cubicBezTo>
                  <a:cubicBezTo>
                    <a:pt x="273848" y="360755"/>
                    <a:pt x="273848" y="360755"/>
                    <a:pt x="273848" y="360141"/>
                  </a:cubicBezTo>
                  <a:cubicBezTo>
                    <a:pt x="273848" y="360141"/>
                    <a:pt x="272019" y="361369"/>
                    <a:pt x="272019" y="358913"/>
                  </a:cubicBezTo>
                  <a:cubicBezTo>
                    <a:pt x="271409" y="358913"/>
                    <a:pt x="271409" y="358913"/>
                    <a:pt x="269579" y="358913"/>
                  </a:cubicBezTo>
                  <a:cubicBezTo>
                    <a:pt x="269579" y="358913"/>
                    <a:pt x="269579" y="358913"/>
                    <a:pt x="269579" y="358299"/>
                  </a:cubicBezTo>
                  <a:cubicBezTo>
                    <a:pt x="269579" y="358299"/>
                    <a:pt x="269579" y="358299"/>
                    <a:pt x="268969" y="358299"/>
                  </a:cubicBezTo>
                  <a:cubicBezTo>
                    <a:pt x="268969" y="358299"/>
                    <a:pt x="268969" y="358299"/>
                    <a:pt x="268969" y="357685"/>
                  </a:cubicBezTo>
                  <a:cubicBezTo>
                    <a:pt x="268969" y="357685"/>
                    <a:pt x="268969" y="357685"/>
                    <a:pt x="268359" y="357685"/>
                  </a:cubicBezTo>
                  <a:cubicBezTo>
                    <a:pt x="268359" y="357685"/>
                    <a:pt x="268359" y="357685"/>
                    <a:pt x="268359" y="356456"/>
                  </a:cubicBezTo>
                  <a:cubicBezTo>
                    <a:pt x="268359" y="356456"/>
                    <a:pt x="268359" y="356456"/>
                    <a:pt x="266529" y="356456"/>
                  </a:cubicBezTo>
                  <a:cubicBezTo>
                    <a:pt x="266529" y="356456"/>
                    <a:pt x="266529" y="356456"/>
                    <a:pt x="266529" y="355842"/>
                  </a:cubicBezTo>
                  <a:cubicBezTo>
                    <a:pt x="266529" y="355842"/>
                    <a:pt x="266529" y="355842"/>
                    <a:pt x="265920" y="355842"/>
                  </a:cubicBezTo>
                  <a:cubicBezTo>
                    <a:pt x="265920" y="355842"/>
                    <a:pt x="265920" y="355842"/>
                    <a:pt x="265920" y="355228"/>
                  </a:cubicBezTo>
                  <a:cubicBezTo>
                    <a:pt x="265310" y="355228"/>
                    <a:pt x="264700" y="355228"/>
                    <a:pt x="262260" y="355228"/>
                  </a:cubicBezTo>
                  <a:cubicBezTo>
                    <a:pt x="262260" y="355228"/>
                    <a:pt x="262260" y="355228"/>
                    <a:pt x="262260" y="354614"/>
                  </a:cubicBezTo>
                  <a:cubicBezTo>
                    <a:pt x="262260" y="354614"/>
                    <a:pt x="262260" y="354614"/>
                    <a:pt x="261650" y="355228"/>
                  </a:cubicBezTo>
                  <a:cubicBezTo>
                    <a:pt x="261650" y="355228"/>
                    <a:pt x="261650" y="355228"/>
                    <a:pt x="261650" y="354614"/>
                  </a:cubicBezTo>
                  <a:cubicBezTo>
                    <a:pt x="261650" y="354614"/>
                    <a:pt x="261040" y="354614"/>
                    <a:pt x="259820" y="354614"/>
                  </a:cubicBezTo>
                  <a:cubicBezTo>
                    <a:pt x="259820" y="354614"/>
                    <a:pt x="259820" y="354614"/>
                    <a:pt x="259820" y="355228"/>
                  </a:cubicBezTo>
                  <a:cubicBezTo>
                    <a:pt x="259820" y="355228"/>
                    <a:pt x="259820" y="355228"/>
                    <a:pt x="258601" y="355228"/>
                  </a:cubicBezTo>
                  <a:cubicBezTo>
                    <a:pt x="258601" y="355228"/>
                    <a:pt x="258601" y="355228"/>
                    <a:pt x="258601" y="355842"/>
                  </a:cubicBezTo>
                  <a:cubicBezTo>
                    <a:pt x="258601" y="355842"/>
                    <a:pt x="259211" y="355842"/>
                    <a:pt x="257381" y="355842"/>
                  </a:cubicBezTo>
                  <a:cubicBezTo>
                    <a:pt x="257381" y="355842"/>
                    <a:pt x="257381" y="355842"/>
                    <a:pt x="257381" y="356456"/>
                  </a:cubicBezTo>
                  <a:cubicBezTo>
                    <a:pt x="257381" y="356456"/>
                    <a:pt x="256771" y="356456"/>
                    <a:pt x="254941" y="356456"/>
                  </a:cubicBezTo>
                  <a:cubicBezTo>
                    <a:pt x="254941" y="356456"/>
                    <a:pt x="254941" y="356456"/>
                    <a:pt x="254941" y="355842"/>
                  </a:cubicBezTo>
                  <a:cubicBezTo>
                    <a:pt x="254941" y="355842"/>
                    <a:pt x="254331" y="355842"/>
                    <a:pt x="252502" y="355842"/>
                  </a:cubicBezTo>
                  <a:cubicBezTo>
                    <a:pt x="252502" y="355842"/>
                    <a:pt x="252502" y="356456"/>
                    <a:pt x="252502" y="354614"/>
                  </a:cubicBezTo>
                  <a:cubicBezTo>
                    <a:pt x="252502" y="354614"/>
                    <a:pt x="252502" y="354614"/>
                    <a:pt x="251892" y="354614"/>
                  </a:cubicBezTo>
                  <a:cubicBezTo>
                    <a:pt x="251892" y="354614"/>
                    <a:pt x="251892" y="354614"/>
                    <a:pt x="251892" y="352772"/>
                  </a:cubicBezTo>
                  <a:cubicBezTo>
                    <a:pt x="251282" y="352772"/>
                    <a:pt x="251282" y="352772"/>
                    <a:pt x="249452" y="352772"/>
                  </a:cubicBezTo>
                  <a:cubicBezTo>
                    <a:pt x="249452" y="352772"/>
                    <a:pt x="249452" y="352772"/>
                    <a:pt x="249452" y="354000"/>
                  </a:cubicBezTo>
                  <a:cubicBezTo>
                    <a:pt x="248842" y="354000"/>
                    <a:pt x="247622" y="354000"/>
                    <a:pt x="245793" y="354000"/>
                  </a:cubicBezTo>
                  <a:cubicBezTo>
                    <a:pt x="245793" y="354000"/>
                    <a:pt x="245793" y="354000"/>
                    <a:pt x="245793" y="352772"/>
                  </a:cubicBezTo>
                  <a:cubicBezTo>
                    <a:pt x="245793" y="352772"/>
                    <a:pt x="245793" y="352772"/>
                    <a:pt x="245183" y="352772"/>
                  </a:cubicBezTo>
                  <a:cubicBezTo>
                    <a:pt x="245183" y="353386"/>
                    <a:pt x="245183" y="352772"/>
                    <a:pt x="245183" y="354614"/>
                  </a:cubicBezTo>
                  <a:cubicBezTo>
                    <a:pt x="245183" y="354614"/>
                    <a:pt x="245183" y="354614"/>
                    <a:pt x="244573" y="354614"/>
                  </a:cubicBezTo>
                  <a:cubicBezTo>
                    <a:pt x="244573" y="354614"/>
                    <a:pt x="244573" y="354614"/>
                    <a:pt x="244573" y="355228"/>
                  </a:cubicBezTo>
                  <a:cubicBezTo>
                    <a:pt x="245183" y="355228"/>
                    <a:pt x="245793" y="355228"/>
                    <a:pt x="248232" y="355228"/>
                  </a:cubicBezTo>
                  <a:cubicBezTo>
                    <a:pt x="248232" y="355228"/>
                    <a:pt x="248232" y="355228"/>
                    <a:pt x="248232" y="355842"/>
                  </a:cubicBezTo>
                  <a:cubicBezTo>
                    <a:pt x="248232" y="355842"/>
                    <a:pt x="248232" y="355842"/>
                    <a:pt x="248842" y="355842"/>
                  </a:cubicBezTo>
                  <a:cubicBezTo>
                    <a:pt x="248842" y="355842"/>
                    <a:pt x="248842" y="355842"/>
                    <a:pt x="248842" y="357685"/>
                  </a:cubicBezTo>
                  <a:cubicBezTo>
                    <a:pt x="248232" y="357685"/>
                    <a:pt x="248842" y="357685"/>
                    <a:pt x="247012" y="357685"/>
                  </a:cubicBezTo>
                  <a:cubicBezTo>
                    <a:pt x="247012" y="357685"/>
                    <a:pt x="247012" y="357685"/>
                    <a:pt x="247012" y="358299"/>
                  </a:cubicBezTo>
                  <a:cubicBezTo>
                    <a:pt x="247012" y="358299"/>
                    <a:pt x="247012" y="358299"/>
                    <a:pt x="246403" y="358299"/>
                  </a:cubicBezTo>
                  <a:cubicBezTo>
                    <a:pt x="246403" y="358299"/>
                    <a:pt x="246403" y="358299"/>
                    <a:pt x="246403" y="358913"/>
                  </a:cubicBezTo>
                  <a:cubicBezTo>
                    <a:pt x="246403" y="358913"/>
                    <a:pt x="246403" y="358913"/>
                    <a:pt x="245793" y="358913"/>
                  </a:cubicBezTo>
                  <a:cubicBezTo>
                    <a:pt x="245793" y="358913"/>
                    <a:pt x="245793" y="358913"/>
                    <a:pt x="245793" y="359527"/>
                  </a:cubicBezTo>
                  <a:cubicBezTo>
                    <a:pt x="244573" y="359527"/>
                    <a:pt x="243353" y="359527"/>
                    <a:pt x="240913" y="359527"/>
                  </a:cubicBezTo>
                  <a:cubicBezTo>
                    <a:pt x="240913" y="359527"/>
                    <a:pt x="240913" y="359527"/>
                    <a:pt x="240913" y="360141"/>
                  </a:cubicBezTo>
                  <a:cubicBezTo>
                    <a:pt x="240303" y="360141"/>
                    <a:pt x="240913" y="360141"/>
                    <a:pt x="239084" y="360141"/>
                  </a:cubicBezTo>
                  <a:cubicBezTo>
                    <a:pt x="239084" y="360141"/>
                    <a:pt x="239084" y="360141"/>
                    <a:pt x="239084" y="360755"/>
                  </a:cubicBezTo>
                  <a:cubicBezTo>
                    <a:pt x="239084" y="360755"/>
                    <a:pt x="238474" y="360755"/>
                    <a:pt x="237254" y="360755"/>
                  </a:cubicBezTo>
                  <a:cubicBezTo>
                    <a:pt x="237254" y="360755"/>
                    <a:pt x="237254" y="360755"/>
                    <a:pt x="237254" y="361983"/>
                  </a:cubicBezTo>
                  <a:cubicBezTo>
                    <a:pt x="237254" y="361983"/>
                    <a:pt x="237254" y="361983"/>
                    <a:pt x="235424" y="361983"/>
                  </a:cubicBezTo>
                  <a:cubicBezTo>
                    <a:pt x="235424" y="361369"/>
                    <a:pt x="235424" y="360755"/>
                    <a:pt x="235424" y="358913"/>
                  </a:cubicBezTo>
                  <a:cubicBezTo>
                    <a:pt x="235424" y="358913"/>
                    <a:pt x="235424" y="358913"/>
                    <a:pt x="236644" y="358913"/>
                  </a:cubicBezTo>
                  <a:cubicBezTo>
                    <a:pt x="236644" y="358913"/>
                    <a:pt x="236644" y="358913"/>
                    <a:pt x="236644" y="357685"/>
                  </a:cubicBezTo>
                  <a:cubicBezTo>
                    <a:pt x="236644" y="357685"/>
                    <a:pt x="236034" y="357685"/>
                    <a:pt x="237864" y="357685"/>
                  </a:cubicBezTo>
                  <a:cubicBezTo>
                    <a:pt x="237864" y="357685"/>
                    <a:pt x="237864" y="357685"/>
                    <a:pt x="237864" y="356456"/>
                  </a:cubicBezTo>
                  <a:cubicBezTo>
                    <a:pt x="237864" y="356456"/>
                    <a:pt x="237864" y="356456"/>
                    <a:pt x="238474" y="356456"/>
                  </a:cubicBezTo>
                  <a:cubicBezTo>
                    <a:pt x="238474" y="356456"/>
                    <a:pt x="238474" y="356456"/>
                    <a:pt x="238474" y="355842"/>
                  </a:cubicBezTo>
                  <a:cubicBezTo>
                    <a:pt x="238474" y="355842"/>
                    <a:pt x="239084" y="355842"/>
                    <a:pt x="240913" y="355842"/>
                  </a:cubicBezTo>
                  <a:cubicBezTo>
                    <a:pt x="240913" y="355842"/>
                    <a:pt x="240913" y="356456"/>
                    <a:pt x="240913" y="354614"/>
                  </a:cubicBezTo>
                  <a:cubicBezTo>
                    <a:pt x="241523" y="354614"/>
                    <a:pt x="241523" y="353386"/>
                    <a:pt x="243353" y="354000"/>
                  </a:cubicBezTo>
                  <a:cubicBezTo>
                    <a:pt x="243353" y="354000"/>
                    <a:pt x="243353" y="354000"/>
                    <a:pt x="243353" y="352772"/>
                  </a:cubicBezTo>
                  <a:cubicBezTo>
                    <a:pt x="243353" y="352772"/>
                    <a:pt x="243353" y="352772"/>
                    <a:pt x="244573" y="352772"/>
                  </a:cubicBezTo>
                  <a:cubicBezTo>
                    <a:pt x="244573" y="352772"/>
                    <a:pt x="244573" y="352772"/>
                    <a:pt x="244573" y="352158"/>
                  </a:cubicBezTo>
                  <a:cubicBezTo>
                    <a:pt x="244573" y="352158"/>
                    <a:pt x="243963" y="352158"/>
                    <a:pt x="245793" y="352158"/>
                  </a:cubicBezTo>
                  <a:cubicBezTo>
                    <a:pt x="245793" y="352158"/>
                    <a:pt x="245793" y="352158"/>
                    <a:pt x="245793" y="351544"/>
                  </a:cubicBezTo>
                  <a:cubicBezTo>
                    <a:pt x="245793" y="351544"/>
                    <a:pt x="245793" y="351544"/>
                    <a:pt x="247012" y="351544"/>
                  </a:cubicBezTo>
                  <a:cubicBezTo>
                    <a:pt x="247012" y="351544"/>
                    <a:pt x="247012" y="351544"/>
                    <a:pt x="247012" y="350930"/>
                  </a:cubicBezTo>
                  <a:cubicBezTo>
                    <a:pt x="247622" y="350930"/>
                    <a:pt x="247012" y="350930"/>
                    <a:pt x="248842" y="350930"/>
                  </a:cubicBezTo>
                  <a:cubicBezTo>
                    <a:pt x="248842" y="350930"/>
                    <a:pt x="248842" y="350930"/>
                    <a:pt x="248842" y="350316"/>
                  </a:cubicBezTo>
                  <a:cubicBezTo>
                    <a:pt x="248842" y="350316"/>
                    <a:pt x="248842" y="350316"/>
                    <a:pt x="249452" y="350316"/>
                  </a:cubicBezTo>
                  <a:cubicBezTo>
                    <a:pt x="249452" y="350316"/>
                    <a:pt x="249452" y="350316"/>
                    <a:pt x="249452" y="349088"/>
                  </a:cubicBezTo>
                  <a:cubicBezTo>
                    <a:pt x="249452" y="349088"/>
                    <a:pt x="249452" y="349088"/>
                    <a:pt x="250062" y="349088"/>
                  </a:cubicBezTo>
                  <a:cubicBezTo>
                    <a:pt x="250062" y="349088"/>
                    <a:pt x="250062" y="349088"/>
                    <a:pt x="250062" y="348474"/>
                  </a:cubicBezTo>
                  <a:cubicBezTo>
                    <a:pt x="250062" y="348474"/>
                    <a:pt x="250062" y="348474"/>
                    <a:pt x="250672" y="348474"/>
                  </a:cubicBezTo>
                  <a:cubicBezTo>
                    <a:pt x="250672" y="348474"/>
                    <a:pt x="250672" y="347860"/>
                    <a:pt x="250672" y="346632"/>
                  </a:cubicBezTo>
                  <a:cubicBezTo>
                    <a:pt x="253721" y="346632"/>
                    <a:pt x="254941" y="346017"/>
                    <a:pt x="254331" y="341105"/>
                  </a:cubicBezTo>
                  <a:cubicBezTo>
                    <a:pt x="254331" y="341105"/>
                    <a:pt x="254331" y="341105"/>
                    <a:pt x="254941" y="341105"/>
                  </a:cubicBezTo>
                  <a:cubicBezTo>
                    <a:pt x="254941" y="340491"/>
                    <a:pt x="256161" y="340491"/>
                    <a:pt x="256771" y="338649"/>
                  </a:cubicBezTo>
                  <a:cubicBezTo>
                    <a:pt x="256771" y="338649"/>
                    <a:pt x="257381" y="338649"/>
                    <a:pt x="258601" y="338649"/>
                  </a:cubicBezTo>
                  <a:cubicBezTo>
                    <a:pt x="258601" y="338649"/>
                    <a:pt x="258601" y="338649"/>
                    <a:pt x="258601" y="338035"/>
                  </a:cubicBezTo>
                  <a:cubicBezTo>
                    <a:pt x="259820" y="338035"/>
                    <a:pt x="261040" y="338035"/>
                    <a:pt x="262870" y="338035"/>
                  </a:cubicBezTo>
                  <a:cubicBezTo>
                    <a:pt x="262870" y="337421"/>
                    <a:pt x="262870" y="335579"/>
                    <a:pt x="265310" y="335579"/>
                  </a:cubicBezTo>
                  <a:cubicBezTo>
                    <a:pt x="265310" y="335579"/>
                    <a:pt x="265310" y="335579"/>
                    <a:pt x="265310" y="334965"/>
                  </a:cubicBezTo>
                  <a:cubicBezTo>
                    <a:pt x="265310" y="334965"/>
                    <a:pt x="265310" y="334965"/>
                    <a:pt x="266529" y="334965"/>
                  </a:cubicBezTo>
                  <a:cubicBezTo>
                    <a:pt x="266529" y="334965"/>
                    <a:pt x="266529" y="334965"/>
                    <a:pt x="266529" y="334350"/>
                  </a:cubicBezTo>
                  <a:cubicBezTo>
                    <a:pt x="266529" y="334350"/>
                    <a:pt x="266529" y="334350"/>
                    <a:pt x="267749" y="334350"/>
                  </a:cubicBezTo>
                  <a:cubicBezTo>
                    <a:pt x="267749" y="334350"/>
                    <a:pt x="267749" y="334350"/>
                    <a:pt x="267749" y="333122"/>
                  </a:cubicBezTo>
                  <a:cubicBezTo>
                    <a:pt x="267749" y="333122"/>
                    <a:pt x="267749" y="333122"/>
                    <a:pt x="268359" y="333122"/>
                  </a:cubicBezTo>
                  <a:cubicBezTo>
                    <a:pt x="268359" y="333122"/>
                    <a:pt x="268359" y="333122"/>
                    <a:pt x="268359" y="332508"/>
                  </a:cubicBezTo>
                  <a:cubicBezTo>
                    <a:pt x="268969" y="331894"/>
                    <a:pt x="270189" y="333736"/>
                    <a:pt x="272019" y="331894"/>
                  </a:cubicBezTo>
                  <a:cubicBezTo>
                    <a:pt x="272019" y="331894"/>
                    <a:pt x="272019" y="331894"/>
                    <a:pt x="272019" y="332508"/>
                  </a:cubicBezTo>
                  <a:cubicBezTo>
                    <a:pt x="272019" y="332508"/>
                    <a:pt x="272019" y="332508"/>
                    <a:pt x="272628" y="332508"/>
                  </a:cubicBezTo>
                  <a:cubicBezTo>
                    <a:pt x="272628" y="333122"/>
                    <a:pt x="272628" y="334350"/>
                    <a:pt x="274458" y="334350"/>
                  </a:cubicBezTo>
                  <a:cubicBezTo>
                    <a:pt x="274458" y="334350"/>
                    <a:pt x="274458" y="334350"/>
                    <a:pt x="274458" y="334965"/>
                  </a:cubicBezTo>
                  <a:cubicBezTo>
                    <a:pt x="275678" y="334965"/>
                    <a:pt x="278728" y="334350"/>
                    <a:pt x="276898" y="338035"/>
                  </a:cubicBezTo>
                  <a:cubicBezTo>
                    <a:pt x="276898" y="338035"/>
                    <a:pt x="276898" y="338035"/>
                    <a:pt x="277508" y="338035"/>
                  </a:cubicBezTo>
                  <a:cubicBezTo>
                    <a:pt x="277508" y="338035"/>
                    <a:pt x="277508" y="338035"/>
                    <a:pt x="277508" y="338649"/>
                  </a:cubicBezTo>
                  <a:cubicBezTo>
                    <a:pt x="277508" y="338649"/>
                    <a:pt x="277508" y="338649"/>
                    <a:pt x="278118" y="338649"/>
                  </a:cubicBezTo>
                  <a:cubicBezTo>
                    <a:pt x="278118" y="338649"/>
                    <a:pt x="278118" y="338649"/>
                    <a:pt x="278118" y="339263"/>
                  </a:cubicBezTo>
                  <a:cubicBezTo>
                    <a:pt x="279337" y="339263"/>
                    <a:pt x="280557" y="339263"/>
                    <a:pt x="282997" y="339263"/>
                  </a:cubicBezTo>
                  <a:cubicBezTo>
                    <a:pt x="282387" y="341719"/>
                    <a:pt x="282387" y="343561"/>
                    <a:pt x="284217" y="346632"/>
                  </a:cubicBezTo>
                  <a:cubicBezTo>
                    <a:pt x="284217" y="346632"/>
                    <a:pt x="284217" y="346632"/>
                    <a:pt x="284827" y="346632"/>
                  </a:cubicBezTo>
                  <a:cubicBezTo>
                    <a:pt x="284827" y="347860"/>
                    <a:pt x="284827" y="347246"/>
                    <a:pt x="286046" y="350316"/>
                  </a:cubicBezTo>
                  <a:cubicBezTo>
                    <a:pt x="287266" y="349702"/>
                    <a:pt x="287876" y="352158"/>
                    <a:pt x="290926" y="351544"/>
                  </a:cubicBezTo>
                  <a:cubicBezTo>
                    <a:pt x="290926" y="351544"/>
                    <a:pt x="290926" y="351544"/>
                    <a:pt x="290926" y="352158"/>
                  </a:cubicBezTo>
                  <a:cubicBezTo>
                    <a:pt x="290926" y="352158"/>
                    <a:pt x="290316" y="352158"/>
                    <a:pt x="292146" y="352158"/>
                  </a:cubicBezTo>
                  <a:cubicBezTo>
                    <a:pt x="292146" y="352158"/>
                    <a:pt x="292146" y="352158"/>
                    <a:pt x="292146" y="352772"/>
                  </a:cubicBezTo>
                  <a:cubicBezTo>
                    <a:pt x="292146" y="352772"/>
                    <a:pt x="292146" y="352772"/>
                    <a:pt x="293365" y="352772"/>
                  </a:cubicBezTo>
                  <a:cubicBezTo>
                    <a:pt x="293365" y="352772"/>
                    <a:pt x="293365" y="352772"/>
                    <a:pt x="293365" y="354000"/>
                  </a:cubicBezTo>
                  <a:cubicBezTo>
                    <a:pt x="293975" y="354000"/>
                    <a:pt x="293975" y="353386"/>
                    <a:pt x="295195" y="354614"/>
                  </a:cubicBezTo>
                  <a:cubicBezTo>
                    <a:pt x="295195" y="354614"/>
                    <a:pt x="295195" y="354614"/>
                    <a:pt x="295195" y="354000"/>
                  </a:cubicBezTo>
                  <a:cubicBezTo>
                    <a:pt x="295195" y="353386"/>
                    <a:pt x="295195" y="354000"/>
                    <a:pt x="297025" y="354614"/>
                  </a:cubicBezTo>
                  <a:cubicBezTo>
                    <a:pt x="297025" y="354614"/>
                    <a:pt x="297025" y="354614"/>
                    <a:pt x="297025" y="355228"/>
                  </a:cubicBezTo>
                  <a:cubicBezTo>
                    <a:pt x="297025" y="355228"/>
                    <a:pt x="297025" y="355228"/>
                    <a:pt x="297635" y="355228"/>
                  </a:cubicBezTo>
                  <a:cubicBezTo>
                    <a:pt x="297635" y="355228"/>
                    <a:pt x="297635" y="355228"/>
                    <a:pt x="297635" y="354614"/>
                  </a:cubicBezTo>
                  <a:cubicBezTo>
                    <a:pt x="298245" y="354614"/>
                    <a:pt x="297635" y="354614"/>
                    <a:pt x="299464" y="354614"/>
                  </a:cubicBezTo>
                  <a:cubicBezTo>
                    <a:pt x="299464" y="354614"/>
                    <a:pt x="299464" y="354614"/>
                    <a:pt x="299464" y="355228"/>
                  </a:cubicBezTo>
                  <a:cubicBezTo>
                    <a:pt x="299464" y="355228"/>
                    <a:pt x="299464" y="355228"/>
                    <a:pt x="298854" y="355228"/>
                  </a:cubicBezTo>
                  <a:cubicBezTo>
                    <a:pt x="298854" y="355228"/>
                    <a:pt x="298854" y="355228"/>
                    <a:pt x="298854" y="355842"/>
                  </a:cubicBezTo>
                  <a:cubicBezTo>
                    <a:pt x="298854" y="355842"/>
                    <a:pt x="298854" y="355842"/>
                    <a:pt x="299464" y="355842"/>
                  </a:cubicBezTo>
                  <a:cubicBezTo>
                    <a:pt x="299464" y="355842"/>
                    <a:pt x="299464" y="355842"/>
                    <a:pt x="299464" y="356456"/>
                  </a:cubicBezTo>
                  <a:cubicBezTo>
                    <a:pt x="299464" y="356456"/>
                    <a:pt x="300074" y="357070"/>
                    <a:pt x="300684" y="355842"/>
                  </a:cubicBezTo>
                  <a:cubicBezTo>
                    <a:pt x="300684" y="355842"/>
                    <a:pt x="300684" y="355842"/>
                    <a:pt x="300684" y="356456"/>
                  </a:cubicBezTo>
                  <a:cubicBezTo>
                    <a:pt x="300684" y="356456"/>
                    <a:pt x="300684" y="356456"/>
                    <a:pt x="302514" y="356456"/>
                  </a:cubicBezTo>
                  <a:cubicBezTo>
                    <a:pt x="302514" y="356456"/>
                    <a:pt x="302514" y="356456"/>
                    <a:pt x="302514" y="357685"/>
                  </a:cubicBezTo>
                  <a:cubicBezTo>
                    <a:pt x="302514" y="357685"/>
                    <a:pt x="301904" y="357685"/>
                    <a:pt x="303734" y="357685"/>
                  </a:cubicBezTo>
                  <a:cubicBezTo>
                    <a:pt x="303734" y="357685"/>
                    <a:pt x="303734" y="357685"/>
                    <a:pt x="303734" y="356456"/>
                  </a:cubicBezTo>
                  <a:cubicBezTo>
                    <a:pt x="303734" y="356456"/>
                    <a:pt x="304344" y="356456"/>
                    <a:pt x="305563" y="356456"/>
                  </a:cubicBezTo>
                  <a:cubicBezTo>
                    <a:pt x="305563" y="356456"/>
                    <a:pt x="305563" y="356456"/>
                    <a:pt x="305563" y="357685"/>
                  </a:cubicBezTo>
                  <a:cubicBezTo>
                    <a:pt x="305563" y="357685"/>
                    <a:pt x="305563" y="357685"/>
                    <a:pt x="306783" y="357685"/>
                  </a:cubicBezTo>
                  <a:cubicBezTo>
                    <a:pt x="306783" y="357685"/>
                    <a:pt x="306783" y="357685"/>
                    <a:pt x="306783" y="356456"/>
                  </a:cubicBezTo>
                  <a:cubicBezTo>
                    <a:pt x="306173" y="356456"/>
                    <a:pt x="308003" y="357685"/>
                    <a:pt x="308003" y="355228"/>
                  </a:cubicBezTo>
                  <a:cubicBezTo>
                    <a:pt x="308003" y="355228"/>
                    <a:pt x="308613" y="355228"/>
                    <a:pt x="310443" y="355228"/>
                  </a:cubicBezTo>
                  <a:cubicBezTo>
                    <a:pt x="310443" y="355228"/>
                    <a:pt x="309223" y="356456"/>
                    <a:pt x="311663" y="356456"/>
                  </a:cubicBezTo>
                  <a:cubicBezTo>
                    <a:pt x="311663" y="356456"/>
                    <a:pt x="311663" y="356456"/>
                    <a:pt x="311663" y="357685"/>
                  </a:cubicBezTo>
                  <a:cubicBezTo>
                    <a:pt x="311663" y="357685"/>
                    <a:pt x="311663" y="357685"/>
                    <a:pt x="312272" y="357685"/>
                  </a:cubicBezTo>
                  <a:cubicBezTo>
                    <a:pt x="312272" y="357685"/>
                    <a:pt x="312272" y="357685"/>
                    <a:pt x="312272" y="358299"/>
                  </a:cubicBezTo>
                  <a:cubicBezTo>
                    <a:pt x="312272" y="358299"/>
                    <a:pt x="312272" y="358299"/>
                    <a:pt x="312882" y="358299"/>
                  </a:cubicBezTo>
                  <a:cubicBezTo>
                    <a:pt x="312882" y="358299"/>
                    <a:pt x="312882" y="358299"/>
                    <a:pt x="312882" y="358913"/>
                  </a:cubicBezTo>
                  <a:cubicBezTo>
                    <a:pt x="312882" y="358913"/>
                    <a:pt x="312882" y="358913"/>
                    <a:pt x="314102" y="358913"/>
                  </a:cubicBezTo>
                  <a:cubicBezTo>
                    <a:pt x="314102" y="358913"/>
                    <a:pt x="314102" y="358913"/>
                    <a:pt x="314102" y="360141"/>
                  </a:cubicBezTo>
                  <a:cubicBezTo>
                    <a:pt x="314102" y="360755"/>
                    <a:pt x="314712" y="359527"/>
                    <a:pt x="315932" y="360755"/>
                  </a:cubicBezTo>
                  <a:cubicBezTo>
                    <a:pt x="315932" y="360755"/>
                    <a:pt x="315932" y="360755"/>
                    <a:pt x="315932" y="360141"/>
                  </a:cubicBezTo>
                  <a:cubicBezTo>
                    <a:pt x="316542" y="360755"/>
                    <a:pt x="316542" y="359527"/>
                    <a:pt x="318371" y="360755"/>
                  </a:cubicBezTo>
                  <a:cubicBezTo>
                    <a:pt x="318371" y="360755"/>
                    <a:pt x="318371" y="360755"/>
                    <a:pt x="318371" y="360141"/>
                  </a:cubicBezTo>
                  <a:cubicBezTo>
                    <a:pt x="318371" y="360141"/>
                    <a:pt x="318371" y="360141"/>
                    <a:pt x="318981" y="360141"/>
                  </a:cubicBezTo>
                  <a:cubicBezTo>
                    <a:pt x="318981" y="360141"/>
                    <a:pt x="318981" y="360141"/>
                    <a:pt x="318981" y="360755"/>
                  </a:cubicBezTo>
                  <a:cubicBezTo>
                    <a:pt x="318981" y="360755"/>
                    <a:pt x="318371" y="360755"/>
                    <a:pt x="320201" y="360755"/>
                  </a:cubicBezTo>
                  <a:cubicBezTo>
                    <a:pt x="320201" y="360755"/>
                    <a:pt x="320201" y="360755"/>
                    <a:pt x="320201" y="361983"/>
                  </a:cubicBezTo>
                  <a:cubicBezTo>
                    <a:pt x="320811" y="361983"/>
                    <a:pt x="321421" y="361983"/>
                    <a:pt x="323251" y="361983"/>
                  </a:cubicBezTo>
                  <a:cubicBezTo>
                    <a:pt x="323251" y="361983"/>
                    <a:pt x="323251" y="361983"/>
                    <a:pt x="323251" y="362597"/>
                  </a:cubicBezTo>
                  <a:cubicBezTo>
                    <a:pt x="323251" y="362597"/>
                    <a:pt x="323251" y="362597"/>
                    <a:pt x="323861" y="362597"/>
                  </a:cubicBezTo>
                  <a:cubicBezTo>
                    <a:pt x="323861" y="362597"/>
                    <a:pt x="323861" y="362597"/>
                    <a:pt x="323861" y="361983"/>
                  </a:cubicBezTo>
                  <a:cubicBezTo>
                    <a:pt x="323861" y="361983"/>
                    <a:pt x="323861" y="361983"/>
                    <a:pt x="325080" y="361983"/>
                  </a:cubicBezTo>
                  <a:cubicBezTo>
                    <a:pt x="325080" y="361983"/>
                    <a:pt x="325080" y="361983"/>
                    <a:pt x="325080" y="360755"/>
                  </a:cubicBezTo>
                  <a:cubicBezTo>
                    <a:pt x="325690" y="361369"/>
                    <a:pt x="326300" y="360141"/>
                    <a:pt x="327520" y="361983"/>
                  </a:cubicBezTo>
                  <a:cubicBezTo>
                    <a:pt x="327520" y="361983"/>
                    <a:pt x="327520" y="361983"/>
                    <a:pt x="327520" y="360755"/>
                  </a:cubicBezTo>
                  <a:cubicBezTo>
                    <a:pt x="328130" y="360755"/>
                    <a:pt x="329350" y="361983"/>
                    <a:pt x="331789" y="361983"/>
                  </a:cubicBezTo>
                  <a:cubicBezTo>
                    <a:pt x="331789" y="361983"/>
                    <a:pt x="331789" y="361983"/>
                    <a:pt x="331789" y="360755"/>
                  </a:cubicBezTo>
                  <a:cubicBezTo>
                    <a:pt x="331789" y="360755"/>
                    <a:pt x="331789" y="360755"/>
                    <a:pt x="332399" y="360755"/>
                  </a:cubicBezTo>
                  <a:cubicBezTo>
                    <a:pt x="332399" y="360755"/>
                    <a:pt x="332399" y="360755"/>
                    <a:pt x="332399" y="360141"/>
                  </a:cubicBezTo>
                  <a:cubicBezTo>
                    <a:pt x="332399" y="360141"/>
                    <a:pt x="332399" y="360141"/>
                    <a:pt x="333619" y="360141"/>
                  </a:cubicBezTo>
                  <a:cubicBezTo>
                    <a:pt x="333619" y="360141"/>
                    <a:pt x="333619" y="360141"/>
                    <a:pt x="333619" y="359527"/>
                  </a:cubicBezTo>
                  <a:cubicBezTo>
                    <a:pt x="333619" y="359527"/>
                    <a:pt x="334229" y="359527"/>
                    <a:pt x="335449" y="359527"/>
                  </a:cubicBezTo>
                  <a:cubicBezTo>
                    <a:pt x="335449" y="359527"/>
                    <a:pt x="335449" y="359527"/>
                    <a:pt x="335449" y="358913"/>
                  </a:cubicBezTo>
                  <a:cubicBezTo>
                    <a:pt x="335449" y="358913"/>
                    <a:pt x="336059" y="358913"/>
                    <a:pt x="337888" y="358913"/>
                  </a:cubicBezTo>
                  <a:cubicBezTo>
                    <a:pt x="337888" y="358913"/>
                    <a:pt x="337888" y="358913"/>
                    <a:pt x="337888" y="358299"/>
                  </a:cubicBezTo>
                  <a:cubicBezTo>
                    <a:pt x="339718" y="357685"/>
                    <a:pt x="342158" y="358913"/>
                    <a:pt x="345817" y="358913"/>
                  </a:cubicBezTo>
                  <a:cubicBezTo>
                    <a:pt x="345817" y="358913"/>
                    <a:pt x="345817" y="358913"/>
                    <a:pt x="345817" y="358299"/>
                  </a:cubicBezTo>
                  <a:cubicBezTo>
                    <a:pt x="345817" y="358299"/>
                    <a:pt x="345817" y="358299"/>
                    <a:pt x="346427" y="358299"/>
                  </a:cubicBezTo>
                  <a:cubicBezTo>
                    <a:pt x="346427" y="358299"/>
                    <a:pt x="346427" y="358299"/>
                    <a:pt x="346427" y="358913"/>
                  </a:cubicBezTo>
                  <a:cubicBezTo>
                    <a:pt x="346427" y="358913"/>
                    <a:pt x="346427" y="358913"/>
                    <a:pt x="347037" y="358913"/>
                  </a:cubicBezTo>
                  <a:cubicBezTo>
                    <a:pt x="347037" y="358913"/>
                    <a:pt x="347037" y="358913"/>
                    <a:pt x="347037" y="359527"/>
                  </a:cubicBezTo>
                  <a:cubicBezTo>
                    <a:pt x="347037" y="359527"/>
                    <a:pt x="347037" y="359527"/>
                    <a:pt x="348257" y="359527"/>
                  </a:cubicBezTo>
                  <a:cubicBezTo>
                    <a:pt x="348257" y="359527"/>
                    <a:pt x="348257" y="359527"/>
                    <a:pt x="348257" y="360141"/>
                  </a:cubicBezTo>
                  <a:cubicBezTo>
                    <a:pt x="348257" y="360141"/>
                    <a:pt x="348867" y="360141"/>
                    <a:pt x="347037" y="360141"/>
                  </a:cubicBezTo>
                  <a:cubicBezTo>
                    <a:pt x="347037" y="360141"/>
                    <a:pt x="347037" y="360141"/>
                    <a:pt x="347037" y="360755"/>
                  </a:cubicBezTo>
                  <a:cubicBezTo>
                    <a:pt x="347037" y="360755"/>
                    <a:pt x="347037" y="360755"/>
                    <a:pt x="346427" y="360755"/>
                  </a:cubicBezTo>
                  <a:cubicBezTo>
                    <a:pt x="346427" y="361983"/>
                    <a:pt x="346427" y="363825"/>
                    <a:pt x="346427" y="366281"/>
                  </a:cubicBezTo>
                  <a:cubicBezTo>
                    <a:pt x="346427" y="366281"/>
                    <a:pt x="346427" y="366281"/>
                    <a:pt x="347037" y="366281"/>
                  </a:cubicBezTo>
                  <a:cubicBezTo>
                    <a:pt x="347037" y="366281"/>
                    <a:pt x="347037" y="366281"/>
                    <a:pt x="347037" y="366895"/>
                  </a:cubicBezTo>
                  <a:cubicBezTo>
                    <a:pt x="347647" y="366281"/>
                    <a:pt x="347647" y="367509"/>
                    <a:pt x="349477" y="367509"/>
                  </a:cubicBezTo>
                  <a:cubicBezTo>
                    <a:pt x="349477" y="367509"/>
                    <a:pt x="349477" y="367509"/>
                    <a:pt x="349477" y="368123"/>
                  </a:cubicBezTo>
                  <a:cubicBezTo>
                    <a:pt x="349477" y="368123"/>
                    <a:pt x="348867" y="368123"/>
                    <a:pt x="350697" y="368123"/>
                  </a:cubicBezTo>
                  <a:cubicBezTo>
                    <a:pt x="350697" y="368123"/>
                    <a:pt x="350697" y="368123"/>
                    <a:pt x="350697" y="369352"/>
                  </a:cubicBezTo>
                  <a:cubicBezTo>
                    <a:pt x="351916" y="368737"/>
                    <a:pt x="352526" y="369966"/>
                    <a:pt x="354966" y="370580"/>
                  </a:cubicBezTo>
                  <a:cubicBezTo>
                    <a:pt x="354966" y="370580"/>
                    <a:pt x="354966" y="370580"/>
                    <a:pt x="354966" y="371194"/>
                  </a:cubicBezTo>
                  <a:cubicBezTo>
                    <a:pt x="354966" y="371194"/>
                    <a:pt x="355576" y="371194"/>
                    <a:pt x="357406" y="371194"/>
                  </a:cubicBezTo>
                  <a:cubicBezTo>
                    <a:pt x="357406" y="371194"/>
                    <a:pt x="357406" y="371194"/>
                    <a:pt x="357406" y="371808"/>
                  </a:cubicBezTo>
                  <a:cubicBezTo>
                    <a:pt x="357406" y="371808"/>
                    <a:pt x="357406" y="371808"/>
                    <a:pt x="356186" y="371808"/>
                  </a:cubicBezTo>
                  <a:cubicBezTo>
                    <a:pt x="356186" y="372422"/>
                    <a:pt x="356186" y="371808"/>
                    <a:pt x="356186" y="373650"/>
                  </a:cubicBezTo>
                  <a:cubicBezTo>
                    <a:pt x="356186" y="373650"/>
                    <a:pt x="356186" y="373650"/>
                    <a:pt x="355576" y="373650"/>
                  </a:cubicBezTo>
                  <a:cubicBezTo>
                    <a:pt x="355576" y="373650"/>
                    <a:pt x="355576" y="373036"/>
                    <a:pt x="355576" y="374878"/>
                  </a:cubicBezTo>
                  <a:cubicBezTo>
                    <a:pt x="355576" y="374878"/>
                    <a:pt x="355576" y="374878"/>
                    <a:pt x="354966" y="374878"/>
                  </a:cubicBezTo>
                  <a:cubicBezTo>
                    <a:pt x="354966" y="374878"/>
                    <a:pt x="354966" y="374878"/>
                    <a:pt x="354966" y="375492"/>
                  </a:cubicBezTo>
                  <a:cubicBezTo>
                    <a:pt x="354966" y="375492"/>
                    <a:pt x="354966" y="375492"/>
                    <a:pt x="354356" y="375492"/>
                  </a:cubicBezTo>
                  <a:cubicBezTo>
                    <a:pt x="354356" y="375492"/>
                    <a:pt x="354356" y="376106"/>
                    <a:pt x="354356" y="377948"/>
                  </a:cubicBezTo>
                  <a:cubicBezTo>
                    <a:pt x="354356" y="377948"/>
                    <a:pt x="354356" y="377948"/>
                    <a:pt x="354966" y="377948"/>
                  </a:cubicBezTo>
                  <a:cubicBezTo>
                    <a:pt x="354966" y="378562"/>
                    <a:pt x="354966" y="380405"/>
                    <a:pt x="354966" y="382861"/>
                  </a:cubicBezTo>
                  <a:cubicBezTo>
                    <a:pt x="354966" y="382861"/>
                    <a:pt x="355576" y="382861"/>
                    <a:pt x="357406" y="382861"/>
                  </a:cubicBezTo>
                  <a:cubicBezTo>
                    <a:pt x="357406" y="382861"/>
                    <a:pt x="357406" y="382861"/>
                    <a:pt x="357406" y="384089"/>
                  </a:cubicBezTo>
                  <a:cubicBezTo>
                    <a:pt x="357406" y="384089"/>
                    <a:pt x="357406" y="384089"/>
                    <a:pt x="356186" y="384089"/>
                  </a:cubicBezTo>
                  <a:cubicBezTo>
                    <a:pt x="356186" y="384089"/>
                    <a:pt x="356186" y="384089"/>
                    <a:pt x="356186" y="385317"/>
                  </a:cubicBezTo>
                  <a:cubicBezTo>
                    <a:pt x="356186" y="385317"/>
                    <a:pt x="356186" y="385317"/>
                    <a:pt x="355576" y="385317"/>
                  </a:cubicBezTo>
                  <a:cubicBezTo>
                    <a:pt x="355576" y="385317"/>
                    <a:pt x="355576" y="384703"/>
                    <a:pt x="355576" y="386545"/>
                  </a:cubicBezTo>
                  <a:cubicBezTo>
                    <a:pt x="355576" y="386545"/>
                    <a:pt x="355576" y="386545"/>
                    <a:pt x="356186" y="386545"/>
                  </a:cubicBezTo>
                  <a:cubicBezTo>
                    <a:pt x="356186" y="386545"/>
                    <a:pt x="356186" y="386545"/>
                    <a:pt x="356186" y="387159"/>
                  </a:cubicBezTo>
                  <a:cubicBezTo>
                    <a:pt x="356796" y="387159"/>
                    <a:pt x="356796" y="387159"/>
                    <a:pt x="358625" y="387159"/>
                  </a:cubicBezTo>
                  <a:cubicBezTo>
                    <a:pt x="358625" y="387159"/>
                    <a:pt x="358625" y="387159"/>
                    <a:pt x="358625" y="389001"/>
                  </a:cubicBezTo>
                  <a:cubicBezTo>
                    <a:pt x="358625" y="389001"/>
                    <a:pt x="358625" y="389001"/>
                    <a:pt x="359235" y="389001"/>
                  </a:cubicBezTo>
                  <a:cubicBezTo>
                    <a:pt x="359235" y="389001"/>
                    <a:pt x="359235" y="389615"/>
                    <a:pt x="359235" y="391457"/>
                  </a:cubicBezTo>
                  <a:cubicBezTo>
                    <a:pt x="359235" y="391457"/>
                    <a:pt x="359235" y="391457"/>
                    <a:pt x="358625" y="391457"/>
                  </a:cubicBezTo>
                  <a:cubicBezTo>
                    <a:pt x="358625" y="391457"/>
                    <a:pt x="358625" y="392686"/>
                    <a:pt x="359845" y="392072"/>
                  </a:cubicBezTo>
                  <a:cubicBezTo>
                    <a:pt x="359845" y="392072"/>
                    <a:pt x="359845" y="392072"/>
                    <a:pt x="359845" y="393300"/>
                  </a:cubicBezTo>
                  <a:cubicBezTo>
                    <a:pt x="359845" y="393300"/>
                    <a:pt x="359845" y="393300"/>
                    <a:pt x="361065" y="393300"/>
                  </a:cubicBezTo>
                  <a:cubicBezTo>
                    <a:pt x="361065" y="393300"/>
                    <a:pt x="361065" y="393300"/>
                    <a:pt x="361065" y="393914"/>
                  </a:cubicBezTo>
                  <a:cubicBezTo>
                    <a:pt x="361065" y="393914"/>
                    <a:pt x="360455" y="393914"/>
                    <a:pt x="362285" y="393914"/>
                  </a:cubicBezTo>
                  <a:cubicBezTo>
                    <a:pt x="362285" y="393914"/>
                    <a:pt x="362285" y="394528"/>
                    <a:pt x="362285" y="395756"/>
                  </a:cubicBezTo>
                  <a:cubicBezTo>
                    <a:pt x="364114" y="395756"/>
                    <a:pt x="364724" y="396984"/>
                    <a:pt x="364724" y="400668"/>
                  </a:cubicBezTo>
                  <a:cubicBezTo>
                    <a:pt x="364724" y="400668"/>
                    <a:pt x="364724" y="400668"/>
                    <a:pt x="365334" y="400668"/>
                  </a:cubicBezTo>
                  <a:cubicBezTo>
                    <a:pt x="365334" y="400668"/>
                    <a:pt x="365334" y="400668"/>
                    <a:pt x="365334" y="401282"/>
                  </a:cubicBezTo>
                  <a:cubicBezTo>
                    <a:pt x="365334" y="401282"/>
                    <a:pt x="365334" y="401282"/>
                    <a:pt x="364724" y="401282"/>
                  </a:cubicBezTo>
                  <a:cubicBezTo>
                    <a:pt x="364724" y="401282"/>
                    <a:pt x="364724" y="400668"/>
                    <a:pt x="364724" y="402510"/>
                  </a:cubicBezTo>
                  <a:cubicBezTo>
                    <a:pt x="364724" y="402510"/>
                    <a:pt x="364724" y="402510"/>
                    <a:pt x="365334" y="402510"/>
                  </a:cubicBezTo>
                  <a:cubicBezTo>
                    <a:pt x="365334" y="402510"/>
                    <a:pt x="365334" y="402510"/>
                    <a:pt x="365334" y="403125"/>
                  </a:cubicBezTo>
                  <a:cubicBezTo>
                    <a:pt x="365334" y="403125"/>
                    <a:pt x="365334" y="403125"/>
                    <a:pt x="365944" y="403125"/>
                  </a:cubicBezTo>
                  <a:cubicBezTo>
                    <a:pt x="365944" y="403739"/>
                    <a:pt x="366554" y="406195"/>
                    <a:pt x="369604" y="405581"/>
                  </a:cubicBezTo>
                  <a:cubicBezTo>
                    <a:pt x="369604" y="405581"/>
                    <a:pt x="369604" y="405581"/>
                    <a:pt x="369604" y="406195"/>
                  </a:cubicBezTo>
                  <a:cubicBezTo>
                    <a:pt x="369604" y="406195"/>
                    <a:pt x="368994" y="406195"/>
                    <a:pt x="370823" y="406195"/>
                  </a:cubicBezTo>
                  <a:cubicBezTo>
                    <a:pt x="370823" y="406195"/>
                    <a:pt x="370823" y="406195"/>
                    <a:pt x="370823" y="406809"/>
                  </a:cubicBezTo>
                  <a:cubicBezTo>
                    <a:pt x="370823" y="406809"/>
                    <a:pt x="370823" y="406809"/>
                    <a:pt x="371433" y="406809"/>
                  </a:cubicBezTo>
                  <a:cubicBezTo>
                    <a:pt x="371433" y="406809"/>
                    <a:pt x="371433" y="406809"/>
                    <a:pt x="371433" y="406195"/>
                  </a:cubicBezTo>
                  <a:cubicBezTo>
                    <a:pt x="372043" y="406195"/>
                    <a:pt x="373263" y="406195"/>
                    <a:pt x="373263" y="408651"/>
                  </a:cubicBezTo>
                  <a:cubicBezTo>
                    <a:pt x="373263" y="408651"/>
                    <a:pt x="372653" y="408651"/>
                    <a:pt x="374483" y="408651"/>
                  </a:cubicBezTo>
                  <a:cubicBezTo>
                    <a:pt x="374483" y="408651"/>
                    <a:pt x="374483" y="408651"/>
                    <a:pt x="374483" y="409265"/>
                  </a:cubicBezTo>
                  <a:cubicBezTo>
                    <a:pt x="374483" y="409265"/>
                    <a:pt x="374483" y="408037"/>
                    <a:pt x="376313" y="408651"/>
                  </a:cubicBezTo>
                  <a:cubicBezTo>
                    <a:pt x="376313" y="408651"/>
                    <a:pt x="376313" y="408651"/>
                    <a:pt x="376313" y="407423"/>
                  </a:cubicBezTo>
                  <a:cubicBezTo>
                    <a:pt x="376313" y="407423"/>
                    <a:pt x="375703" y="407423"/>
                    <a:pt x="377532" y="407423"/>
                  </a:cubicBezTo>
                  <a:cubicBezTo>
                    <a:pt x="377532" y="407423"/>
                    <a:pt x="377532" y="407423"/>
                    <a:pt x="377532" y="406809"/>
                  </a:cubicBezTo>
                  <a:cubicBezTo>
                    <a:pt x="377532" y="406809"/>
                    <a:pt x="377532" y="406809"/>
                    <a:pt x="378752" y="406809"/>
                  </a:cubicBezTo>
                  <a:cubicBezTo>
                    <a:pt x="378752" y="406809"/>
                    <a:pt x="378752" y="406809"/>
                    <a:pt x="378752" y="407423"/>
                  </a:cubicBezTo>
                  <a:cubicBezTo>
                    <a:pt x="378752" y="407423"/>
                    <a:pt x="378752" y="407423"/>
                    <a:pt x="379362" y="407423"/>
                  </a:cubicBezTo>
                  <a:cubicBezTo>
                    <a:pt x="379362" y="407423"/>
                    <a:pt x="379362" y="407423"/>
                    <a:pt x="379362" y="408651"/>
                  </a:cubicBezTo>
                  <a:cubicBezTo>
                    <a:pt x="381192" y="408651"/>
                    <a:pt x="383022" y="408651"/>
                    <a:pt x="386071" y="408651"/>
                  </a:cubicBezTo>
                  <a:cubicBezTo>
                    <a:pt x="386071" y="408651"/>
                    <a:pt x="386071" y="408651"/>
                    <a:pt x="386071" y="407423"/>
                  </a:cubicBezTo>
                  <a:cubicBezTo>
                    <a:pt x="386071" y="407423"/>
                    <a:pt x="386071" y="407423"/>
                    <a:pt x="386681" y="407423"/>
                  </a:cubicBezTo>
                  <a:cubicBezTo>
                    <a:pt x="386681" y="407423"/>
                    <a:pt x="386681" y="407423"/>
                    <a:pt x="386681" y="406809"/>
                  </a:cubicBezTo>
                  <a:cubicBezTo>
                    <a:pt x="387291" y="406809"/>
                    <a:pt x="386681" y="406809"/>
                    <a:pt x="388511" y="406809"/>
                  </a:cubicBezTo>
                  <a:cubicBezTo>
                    <a:pt x="388511" y="406809"/>
                    <a:pt x="388511" y="406809"/>
                    <a:pt x="388511" y="407423"/>
                  </a:cubicBezTo>
                  <a:cubicBezTo>
                    <a:pt x="388511" y="406809"/>
                    <a:pt x="390340" y="406809"/>
                    <a:pt x="392780" y="406809"/>
                  </a:cubicBezTo>
                  <a:cubicBezTo>
                    <a:pt x="392170" y="406809"/>
                    <a:pt x="392780" y="406195"/>
                    <a:pt x="393390" y="404967"/>
                  </a:cubicBezTo>
                  <a:cubicBezTo>
                    <a:pt x="393390" y="404967"/>
                    <a:pt x="393390" y="404967"/>
                    <a:pt x="394610" y="404967"/>
                  </a:cubicBezTo>
                  <a:cubicBezTo>
                    <a:pt x="394610" y="405581"/>
                    <a:pt x="394610" y="406809"/>
                    <a:pt x="394610" y="409265"/>
                  </a:cubicBezTo>
                  <a:cubicBezTo>
                    <a:pt x="394610" y="409265"/>
                    <a:pt x="394610" y="409265"/>
                    <a:pt x="394000" y="409265"/>
                  </a:cubicBezTo>
                  <a:cubicBezTo>
                    <a:pt x="394000" y="409265"/>
                    <a:pt x="394000" y="408651"/>
                    <a:pt x="394000" y="410493"/>
                  </a:cubicBezTo>
                  <a:cubicBezTo>
                    <a:pt x="394000" y="410493"/>
                    <a:pt x="394000" y="410493"/>
                    <a:pt x="394610" y="410493"/>
                  </a:cubicBezTo>
                  <a:cubicBezTo>
                    <a:pt x="394610" y="410493"/>
                    <a:pt x="394610" y="410493"/>
                    <a:pt x="394610" y="411107"/>
                  </a:cubicBezTo>
                  <a:cubicBezTo>
                    <a:pt x="394610" y="411107"/>
                    <a:pt x="394610" y="411107"/>
                    <a:pt x="395830" y="411107"/>
                  </a:cubicBezTo>
                  <a:cubicBezTo>
                    <a:pt x="395830" y="411107"/>
                    <a:pt x="395830" y="411107"/>
                    <a:pt x="395830" y="411721"/>
                  </a:cubicBezTo>
                  <a:cubicBezTo>
                    <a:pt x="395830" y="411721"/>
                    <a:pt x="395830" y="411721"/>
                    <a:pt x="394610" y="411721"/>
                  </a:cubicBezTo>
                  <a:cubicBezTo>
                    <a:pt x="394610" y="411721"/>
                    <a:pt x="394610" y="411721"/>
                    <a:pt x="394610" y="412949"/>
                  </a:cubicBezTo>
                  <a:cubicBezTo>
                    <a:pt x="394610" y="412949"/>
                    <a:pt x="394610" y="412949"/>
                    <a:pt x="395830" y="412949"/>
                  </a:cubicBezTo>
                  <a:cubicBezTo>
                    <a:pt x="395830" y="412949"/>
                    <a:pt x="395830" y="412335"/>
                    <a:pt x="395830" y="414177"/>
                  </a:cubicBezTo>
                  <a:cubicBezTo>
                    <a:pt x="395830" y="414177"/>
                    <a:pt x="395830" y="414177"/>
                    <a:pt x="396440" y="414177"/>
                  </a:cubicBezTo>
                  <a:cubicBezTo>
                    <a:pt x="396440" y="414792"/>
                    <a:pt x="396440" y="415406"/>
                    <a:pt x="396440" y="417248"/>
                  </a:cubicBezTo>
                  <a:cubicBezTo>
                    <a:pt x="396440" y="417248"/>
                    <a:pt x="396440" y="417248"/>
                    <a:pt x="397049" y="417248"/>
                  </a:cubicBezTo>
                  <a:cubicBezTo>
                    <a:pt x="397049" y="417248"/>
                    <a:pt x="397049" y="417248"/>
                    <a:pt x="397049" y="417862"/>
                  </a:cubicBezTo>
                  <a:cubicBezTo>
                    <a:pt x="397049" y="417862"/>
                    <a:pt x="397049" y="417862"/>
                    <a:pt x="396440" y="417862"/>
                  </a:cubicBezTo>
                  <a:cubicBezTo>
                    <a:pt x="396440" y="417862"/>
                    <a:pt x="396440" y="417862"/>
                    <a:pt x="396440" y="418476"/>
                  </a:cubicBezTo>
                  <a:cubicBezTo>
                    <a:pt x="396440" y="418476"/>
                    <a:pt x="396440" y="418476"/>
                    <a:pt x="397049" y="418476"/>
                  </a:cubicBezTo>
                  <a:cubicBezTo>
                    <a:pt x="397049" y="418476"/>
                    <a:pt x="397049" y="418476"/>
                    <a:pt x="397049" y="419090"/>
                  </a:cubicBezTo>
                  <a:cubicBezTo>
                    <a:pt x="397049" y="419090"/>
                    <a:pt x="397049" y="419090"/>
                    <a:pt x="396440" y="419090"/>
                  </a:cubicBezTo>
                  <a:cubicBezTo>
                    <a:pt x="396440" y="419704"/>
                    <a:pt x="396440" y="419704"/>
                    <a:pt x="396440" y="421546"/>
                  </a:cubicBezTo>
                  <a:cubicBezTo>
                    <a:pt x="396440" y="421546"/>
                    <a:pt x="396440" y="421546"/>
                    <a:pt x="395830" y="421546"/>
                  </a:cubicBezTo>
                  <a:cubicBezTo>
                    <a:pt x="395830" y="421546"/>
                    <a:pt x="395830" y="421546"/>
                    <a:pt x="395830" y="422160"/>
                  </a:cubicBezTo>
                  <a:cubicBezTo>
                    <a:pt x="395830" y="422160"/>
                    <a:pt x="395830" y="422160"/>
                    <a:pt x="396440" y="422160"/>
                  </a:cubicBezTo>
                  <a:cubicBezTo>
                    <a:pt x="396440" y="422160"/>
                    <a:pt x="396440" y="422160"/>
                    <a:pt x="396440" y="422774"/>
                  </a:cubicBezTo>
                  <a:cubicBezTo>
                    <a:pt x="396440" y="422774"/>
                    <a:pt x="396440" y="422774"/>
                    <a:pt x="395830" y="422774"/>
                  </a:cubicBezTo>
                  <a:cubicBezTo>
                    <a:pt x="395830" y="423388"/>
                    <a:pt x="395830" y="422774"/>
                    <a:pt x="395830" y="424616"/>
                  </a:cubicBezTo>
                  <a:cubicBezTo>
                    <a:pt x="395220" y="424616"/>
                    <a:pt x="395830" y="424616"/>
                    <a:pt x="394000" y="424616"/>
                  </a:cubicBezTo>
                  <a:cubicBezTo>
                    <a:pt x="394610" y="425230"/>
                    <a:pt x="393390" y="425230"/>
                    <a:pt x="393390" y="427073"/>
                  </a:cubicBezTo>
                  <a:cubicBezTo>
                    <a:pt x="393390" y="427073"/>
                    <a:pt x="393390" y="427073"/>
                    <a:pt x="392780" y="427073"/>
                  </a:cubicBezTo>
                  <a:cubicBezTo>
                    <a:pt x="392780" y="427073"/>
                    <a:pt x="392780" y="427073"/>
                    <a:pt x="392780" y="428301"/>
                  </a:cubicBezTo>
                  <a:cubicBezTo>
                    <a:pt x="392170" y="428301"/>
                    <a:pt x="390950" y="428301"/>
                    <a:pt x="389121" y="428301"/>
                  </a:cubicBezTo>
                  <a:cubicBezTo>
                    <a:pt x="389121" y="427687"/>
                    <a:pt x="389121" y="427687"/>
                    <a:pt x="389121" y="425845"/>
                  </a:cubicBezTo>
                  <a:cubicBezTo>
                    <a:pt x="389121" y="425845"/>
                    <a:pt x="389121" y="425845"/>
                    <a:pt x="388511" y="425845"/>
                  </a:cubicBezTo>
                  <a:cubicBezTo>
                    <a:pt x="388511" y="425845"/>
                    <a:pt x="388511" y="425845"/>
                    <a:pt x="388511" y="424616"/>
                  </a:cubicBezTo>
                  <a:cubicBezTo>
                    <a:pt x="388511" y="424616"/>
                    <a:pt x="388511" y="424616"/>
                    <a:pt x="387291" y="424616"/>
                  </a:cubicBezTo>
                  <a:cubicBezTo>
                    <a:pt x="387291" y="424616"/>
                    <a:pt x="387291" y="424616"/>
                    <a:pt x="387291" y="423388"/>
                  </a:cubicBezTo>
                  <a:cubicBezTo>
                    <a:pt x="387291" y="423388"/>
                    <a:pt x="387291" y="423388"/>
                    <a:pt x="386681" y="423388"/>
                  </a:cubicBezTo>
                  <a:cubicBezTo>
                    <a:pt x="386681" y="423388"/>
                    <a:pt x="386681" y="423388"/>
                    <a:pt x="386681" y="422774"/>
                  </a:cubicBezTo>
                  <a:cubicBezTo>
                    <a:pt x="385461" y="422774"/>
                    <a:pt x="383631" y="422774"/>
                    <a:pt x="381192" y="423388"/>
                  </a:cubicBezTo>
                  <a:cubicBezTo>
                    <a:pt x="381192" y="424002"/>
                    <a:pt x="381192" y="424616"/>
                    <a:pt x="381192" y="426459"/>
                  </a:cubicBezTo>
                  <a:cubicBezTo>
                    <a:pt x="381192" y="426459"/>
                    <a:pt x="380582" y="426459"/>
                    <a:pt x="382412" y="426459"/>
                  </a:cubicBezTo>
                  <a:cubicBezTo>
                    <a:pt x="382412" y="426459"/>
                    <a:pt x="382412" y="426459"/>
                    <a:pt x="382412" y="427073"/>
                  </a:cubicBezTo>
                  <a:cubicBezTo>
                    <a:pt x="382412" y="427073"/>
                    <a:pt x="382412" y="427073"/>
                    <a:pt x="381802" y="427073"/>
                  </a:cubicBezTo>
                  <a:cubicBezTo>
                    <a:pt x="381802" y="427687"/>
                    <a:pt x="381802" y="427073"/>
                    <a:pt x="381802" y="428915"/>
                  </a:cubicBezTo>
                  <a:cubicBezTo>
                    <a:pt x="381802" y="428915"/>
                    <a:pt x="381802" y="428915"/>
                    <a:pt x="381192" y="428915"/>
                  </a:cubicBezTo>
                  <a:cubicBezTo>
                    <a:pt x="381192" y="428915"/>
                    <a:pt x="381192" y="428915"/>
                    <a:pt x="381192" y="428301"/>
                  </a:cubicBezTo>
                  <a:cubicBezTo>
                    <a:pt x="381192" y="428301"/>
                    <a:pt x="380582" y="428301"/>
                    <a:pt x="378752" y="428301"/>
                  </a:cubicBezTo>
                  <a:cubicBezTo>
                    <a:pt x="378752" y="428301"/>
                    <a:pt x="378752" y="428301"/>
                    <a:pt x="378752" y="427073"/>
                  </a:cubicBezTo>
                  <a:cubicBezTo>
                    <a:pt x="378752" y="427073"/>
                    <a:pt x="378752" y="427073"/>
                    <a:pt x="378142" y="427073"/>
                  </a:cubicBezTo>
                  <a:cubicBezTo>
                    <a:pt x="378142" y="427073"/>
                    <a:pt x="378142" y="427073"/>
                    <a:pt x="378142" y="426459"/>
                  </a:cubicBezTo>
                  <a:cubicBezTo>
                    <a:pt x="378142" y="426459"/>
                    <a:pt x="378142" y="426459"/>
                    <a:pt x="376923" y="426459"/>
                  </a:cubicBezTo>
                  <a:cubicBezTo>
                    <a:pt x="376923" y="426459"/>
                    <a:pt x="376923" y="425845"/>
                    <a:pt x="376923" y="424616"/>
                  </a:cubicBezTo>
                  <a:cubicBezTo>
                    <a:pt x="376313" y="424002"/>
                    <a:pt x="373263" y="425230"/>
                    <a:pt x="373873" y="422160"/>
                  </a:cubicBezTo>
                  <a:cubicBezTo>
                    <a:pt x="373873" y="422160"/>
                    <a:pt x="373873" y="422160"/>
                    <a:pt x="374483" y="422160"/>
                  </a:cubicBezTo>
                  <a:cubicBezTo>
                    <a:pt x="374483" y="422160"/>
                    <a:pt x="374483" y="422160"/>
                    <a:pt x="374483" y="420932"/>
                  </a:cubicBezTo>
                  <a:cubicBezTo>
                    <a:pt x="374483" y="420932"/>
                    <a:pt x="374483" y="420932"/>
                    <a:pt x="373873" y="420932"/>
                  </a:cubicBezTo>
                  <a:cubicBezTo>
                    <a:pt x="373873" y="420318"/>
                    <a:pt x="373873" y="420932"/>
                    <a:pt x="373873" y="419090"/>
                  </a:cubicBezTo>
                  <a:cubicBezTo>
                    <a:pt x="373873" y="419090"/>
                    <a:pt x="373873" y="419090"/>
                    <a:pt x="373263" y="419090"/>
                  </a:cubicBezTo>
                  <a:cubicBezTo>
                    <a:pt x="373263" y="419090"/>
                    <a:pt x="373263" y="419090"/>
                    <a:pt x="373263" y="418476"/>
                  </a:cubicBezTo>
                  <a:cubicBezTo>
                    <a:pt x="372653" y="418476"/>
                    <a:pt x="373263" y="418476"/>
                    <a:pt x="371433" y="418476"/>
                  </a:cubicBezTo>
                  <a:cubicBezTo>
                    <a:pt x="371433" y="418476"/>
                    <a:pt x="371433" y="418476"/>
                    <a:pt x="371433" y="419090"/>
                  </a:cubicBezTo>
                  <a:cubicBezTo>
                    <a:pt x="371433" y="419090"/>
                    <a:pt x="371433" y="419090"/>
                    <a:pt x="370823" y="419090"/>
                  </a:cubicBezTo>
                  <a:cubicBezTo>
                    <a:pt x="371433" y="417248"/>
                    <a:pt x="369604" y="416634"/>
                    <a:pt x="366554" y="417248"/>
                  </a:cubicBezTo>
                  <a:cubicBezTo>
                    <a:pt x="366554" y="417248"/>
                    <a:pt x="366554" y="417248"/>
                    <a:pt x="366554" y="417862"/>
                  </a:cubicBezTo>
                  <a:cubicBezTo>
                    <a:pt x="366554" y="417862"/>
                    <a:pt x="365944" y="417862"/>
                    <a:pt x="364724" y="417862"/>
                  </a:cubicBezTo>
                  <a:cubicBezTo>
                    <a:pt x="364724" y="417862"/>
                    <a:pt x="364724" y="417862"/>
                    <a:pt x="364724" y="417248"/>
                  </a:cubicBezTo>
                  <a:cubicBezTo>
                    <a:pt x="364724" y="417248"/>
                    <a:pt x="364724" y="417248"/>
                    <a:pt x="363505" y="417248"/>
                  </a:cubicBezTo>
                  <a:cubicBezTo>
                    <a:pt x="363505" y="416634"/>
                    <a:pt x="363505" y="416020"/>
                    <a:pt x="363505" y="414177"/>
                  </a:cubicBezTo>
                  <a:cubicBezTo>
                    <a:pt x="363505" y="414177"/>
                    <a:pt x="363505" y="414177"/>
                    <a:pt x="362895" y="414177"/>
                  </a:cubicBezTo>
                  <a:cubicBezTo>
                    <a:pt x="362895" y="414177"/>
                    <a:pt x="362895" y="414177"/>
                    <a:pt x="362895" y="414792"/>
                  </a:cubicBezTo>
                  <a:cubicBezTo>
                    <a:pt x="362895" y="414792"/>
                    <a:pt x="360455" y="416020"/>
                    <a:pt x="361065" y="413563"/>
                  </a:cubicBezTo>
                  <a:cubicBezTo>
                    <a:pt x="361065" y="413563"/>
                    <a:pt x="361065" y="413563"/>
                    <a:pt x="361675" y="413563"/>
                  </a:cubicBezTo>
                  <a:cubicBezTo>
                    <a:pt x="361675" y="413563"/>
                    <a:pt x="361675" y="413563"/>
                    <a:pt x="361675" y="411721"/>
                  </a:cubicBezTo>
                  <a:cubicBezTo>
                    <a:pt x="361675" y="411721"/>
                    <a:pt x="361065" y="411721"/>
                    <a:pt x="362895" y="411721"/>
                  </a:cubicBezTo>
                  <a:cubicBezTo>
                    <a:pt x="362895" y="411721"/>
                    <a:pt x="362895" y="411107"/>
                    <a:pt x="362895" y="409265"/>
                  </a:cubicBezTo>
                  <a:cubicBezTo>
                    <a:pt x="362895" y="409265"/>
                    <a:pt x="362895" y="409265"/>
                    <a:pt x="362285" y="409265"/>
                  </a:cubicBezTo>
                  <a:cubicBezTo>
                    <a:pt x="362285" y="409265"/>
                    <a:pt x="362285" y="409265"/>
                    <a:pt x="362285" y="408651"/>
                  </a:cubicBezTo>
                  <a:cubicBezTo>
                    <a:pt x="362285" y="408651"/>
                    <a:pt x="360455" y="408651"/>
                    <a:pt x="361065" y="406195"/>
                  </a:cubicBezTo>
                  <a:cubicBezTo>
                    <a:pt x="361065" y="406195"/>
                    <a:pt x="361065" y="406195"/>
                    <a:pt x="359845" y="406195"/>
                  </a:cubicBezTo>
                  <a:cubicBezTo>
                    <a:pt x="359845" y="406195"/>
                    <a:pt x="359845" y="406195"/>
                    <a:pt x="359845" y="405581"/>
                  </a:cubicBezTo>
                  <a:cubicBezTo>
                    <a:pt x="359845" y="405581"/>
                    <a:pt x="359845" y="405581"/>
                    <a:pt x="359235" y="405581"/>
                  </a:cubicBezTo>
                  <a:cubicBezTo>
                    <a:pt x="359235" y="405581"/>
                    <a:pt x="359235" y="405581"/>
                    <a:pt x="359235" y="404967"/>
                  </a:cubicBezTo>
                  <a:cubicBezTo>
                    <a:pt x="359235" y="404967"/>
                    <a:pt x="359845" y="404967"/>
                    <a:pt x="358015" y="404967"/>
                  </a:cubicBezTo>
                  <a:cubicBezTo>
                    <a:pt x="358015" y="404967"/>
                    <a:pt x="358015" y="404967"/>
                    <a:pt x="358015" y="403739"/>
                  </a:cubicBezTo>
                  <a:cubicBezTo>
                    <a:pt x="358015" y="403739"/>
                    <a:pt x="358015" y="403739"/>
                    <a:pt x="357406" y="403739"/>
                  </a:cubicBezTo>
                  <a:cubicBezTo>
                    <a:pt x="357406" y="403739"/>
                    <a:pt x="357406" y="403739"/>
                    <a:pt x="357406" y="404967"/>
                  </a:cubicBezTo>
                  <a:cubicBezTo>
                    <a:pt x="356796" y="404967"/>
                    <a:pt x="357406" y="404967"/>
                    <a:pt x="355576" y="404967"/>
                  </a:cubicBezTo>
                  <a:cubicBezTo>
                    <a:pt x="355576" y="404967"/>
                    <a:pt x="355576" y="404967"/>
                    <a:pt x="355576" y="405581"/>
                  </a:cubicBezTo>
                  <a:cubicBezTo>
                    <a:pt x="355576" y="405581"/>
                    <a:pt x="355576" y="405581"/>
                    <a:pt x="356186" y="405581"/>
                  </a:cubicBezTo>
                  <a:cubicBezTo>
                    <a:pt x="356186" y="405581"/>
                    <a:pt x="356186" y="405581"/>
                    <a:pt x="356186" y="406195"/>
                  </a:cubicBezTo>
                  <a:cubicBezTo>
                    <a:pt x="356186" y="406195"/>
                    <a:pt x="356186" y="406195"/>
                    <a:pt x="354356" y="406195"/>
                  </a:cubicBezTo>
                  <a:cubicBezTo>
                    <a:pt x="354356" y="406195"/>
                    <a:pt x="354356" y="406195"/>
                    <a:pt x="354356" y="404967"/>
                  </a:cubicBezTo>
                  <a:cubicBezTo>
                    <a:pt x="354356" y="404967"/>
                    <a:pt x="354356" y="404967"/>
                    <a:pt x="354966" y="404967"/>
                  </a:cubicBezTo>
                  <a:cubicBezTo>
                    <a:pt x="354966" y="404353"/>
                    <a:pt x="354966" y="404353"/>
                    <a:pt x="354966" y="402510"/>
                  </a:cubicBezTo>
                  <a:cubicBezTo>
                    <a:pt x="354966" y="402510"/>
                    <a:pt x="354966" y="402510"/>
                    <a:pt x="355576" y="402510"/>
                  </a:cubicBezTo>
                  <a:cubicBezTo>
                    <a:pt x="355576" y="401896"/>
                    <a:pt x="356186" y="401282"/>
                    <a:pt x="356186" y="399440"/>
                  </a:cubicBezTo>
                  <a:cubicBezTo>
                    <a:pt x="356186" y="399440"/>
                    <a:pt x="356186" y="399440"/>
                    <a:pt x="355576" y="399440"/>
                  </a:cubicBezTo>
                  <a:cubicBezTo>
                    <a:pt x="355576" y="399440"/>
                    <a:pt x="355576" y="399440"/>
                    <a:pt x="355576" y="398826"/>
                  </a:cubicBezTo>
                  <a:cubicBezTo>
                    <a:pt x="355576" y="398826"/>
                    <a:pt x="356186" y="398826"/>
                    <a:pt x="354356" y="398826"/>
                  </a:cubicBezTo>
                  <a:cubicBezTo>
                    <a:pt x="354356" y="399440"/>
                    <a:pt x="354356" y="400054"/>
                    <a:pt x="354356" y="401896"/>
                  </a:cubicBezTo>
                  <a:cubicBezTo>
                    <a:pt x="354356" y="401896"/>
                    <a:pt x="354356" y="401896"/>
                    <a:pt x="353746" y="401896"/>
                  </a:cubicBezTo>
                  <a:cubicBezTo>
                    <a:pt x="353746" y="401896"/>
                    <a:pt x="353746" y="401896"/>
                    <a:pt x="353746" y="402510"/>
                  </a:cubicBezTo>
                  <a:cubicBezTo>
                    <a:pt x="353746" y="402510"/>
                    <a:pt x="353746" y="402510"/>
                    <a:pt x="353136" y="402510"/>
                  </a:cubicBezTo>
                  <a:cubicBezTo>
                    <a:pt x="353136" y="402510"/>
                    <a:pt x="353136" y="402510"/>
                    <a:pt x="353136" y="401896"/>
                  </a:cubicBezTo>
                  <a:cubicBezTo>
                    <a:pt x="353136" y="401896"/>
                    <a:pt x="353136" y="401896"/>
                    <a:pt x="351916" y="401896"/>
                  </a:cubicBezTo>
                  <a:cubicBezTo>
                    <a:pt x="351916" y="401896"/>
                    <a:pt x="351916" y="401896"/>
                    <a:pt x="351916" y="400668"/>
                  </a:cubicBezTo>
                  <a:cubicBezTo>
                    <a:pt x="351916" y="400668"/>
                    <a:pt x="352526" y="400668"/>
                    <a:pt x="350697" y="400668"/>
                  </a:cubicBezTo>
                  <a:cubicBezTo>
                    <a:pt x="350697" y="400668"/>
                    <a:pt x="350697" y="400668"/>
                    <a:pt x="350697" y="399440"/>
                  </a:cubicBezTo>
                  <a:cubicBezTo>
                    <a:pt x="350697" y="399440"/>
                    <a:pt x="350697" y="399440"/>
                    <a:pt x="351306" y="399440"/>
                  </a:cubicBezTo>
                  <a:cubicBezTo>
                    <a:pt x="351306" y="399440"/>
                    <a:pt x="351306" y="399440"/>
                    <a:pt x="351306" y="398826"/>
                  </a:cubicBezTo>
                  <a:cubicBezTo>
                    <a:pt x="351306" y="398826"/>
                    <a:pt x="351306" y="398826"/>
                    <a:pt x="351916" y="398826"/>
                  </a:cubicBezTo>
                  <a:cubicBezTo>
                    <a:pt x="351916" y="398826"/>
                    <a:pt x="351916" y="399440"/>
                    <a:pt x="351916" y="397598"/>
                  </a:cubicBezTo>
                  <a:cubicBezTo>
                    <a:pt x="351916" y="397598"/>
                    <a:pt x="351916" y="397598"/>
                    <a:pt x="353136" y="397598"/>
                  </a:cubicBezTo>
                  <a:cubicBezTo>
                    <a:pt x="353136" y="397598"/>
                    <a:pt x="353136" y="397598"/>
                    <a:pt x="353136" y="396984"/>
                  </a:cubicBezTo>
                  <a:cubicBezTo>
                    <a:pt x="353136" y="396984"/>
                    <a:pt x="353136" y="396984"/>
                    <a:pt x="351916" y="396984"/>
                  </a:cubicBezTo>
                  <a:cubicBezTo>
                    <a:pt x="351916" y="396984"/>
                    <a:pt x="351916" y="396984"/>
                    <a:pt x="351916" y="397598"/>
                  </a:cubicBezTo>
                  <a:cubicBezTo>
                    <a:pt x="352526" y="397598"/>
                    <a:pt x="351306" y="397598"/>
                    <a:pt x="351306" y="395756"/>
                  </a:cubicBezTo>
                  <a:cubicBezTo>
                    <a:pt x="351306" y="395756"/>
                    <a:pt x="351306" y="395756"/>
                    <a:pt x="350697" y="395756"/>
                  </a:cubicBezTo>
                  <a:cubicBezTo>
                    <a:pt x="350697" y="395756"/>
                    <a:pt x="350697" y="395756"/>
                    <a:pt x="350697" y="395142"/>
                  </a:cubicBezTo>
                  <a:cubicBezTo>
                    <a:pt x="350697" y="395142"/>
                    <a:pt x="350697" y="395142"/>
                    <a:pt x="349477" y="395142"/>
                  </a:cubicBezTo>
                  <a:cubicBezTo>
                    <a:pt x="349477" y="395142"/>
                    <a:pt x="349477" y="395142"/>
                    <a:pt x="349477" y="395756"/>
                  </a:cubicBezTo>
                  <a:cubicBezTo>
                    <a:pt x="349477" y="395756"/>
                    <a:pt x="349477" y="395756"/>
                    <a:pt x="348257" y="395756"/>
                  </a:cubicBezTo>
                  <a:cubicBezTo>
                    <a:pt x="348257" y="395756"/>
                    <a:pt x="348257" y="395756"/>
                    <a:pt x="348257" y="395142"/>
                  </a:cubicBezTo>
                  <a:cubicBezTo>
                    <a:pt x="348257" y="395142"/>
                    <a:pt x="348257" y="395142"/>
                    <a:pt x="347647" y="395142"/>
                  </a:cubicBezTo>
                  <a:cubicBezTo>
                    <a:pt x="347647" y="395142"/>
                    <a:pt x="347647" y="395142"/>
                    <a:pt x="347647" y="395756"/>
                  </a:cubicBezTo>
                  <a:cubicBezTo>
                    <a:pt x="347037" y="395756"/>
                    <a:pt x="346427" y="395756"/>
                    <a:pt x="343988" y="395756"/>
                  </a:cubicBezTo>
                  <a:cubicBezTo>
                    <a:pt x="343988" y="395756"/>
                    <a:pt x="343988" y="395756"/>
                    <a:pt x="343988" y="395142"/>
                  </a:cubicBezTo>
                  <a:cubicBezTo>
                    <a:pt x="344597" y="395756"/>
                    <a:pt x="345207" y="394528"/>
                    <a:pt x="347037" y="394528"/>
                  </a:cubicBezTo>
                  <a:cubicBezTo>
                    <a:pt x="347037" y="394528"/>
                    <a:pt x="347037" y="394528"/>
                    <a:pt x="347037" y="393914"/>
                  </a:cubicBezTo>
                  <a:cubicBezTo>
                    <a:pt x="347037" y="393914"/>
                    <a:pt x="347037" y="393914"/>
                    <a:pt x="346427" y="393914"/>
                  </a:cubicBezTo>
                  <a:cubicBezTo>
                    <a:pt x="346427" y="393300"/>
                    <a:pt x="345207" y="392072"/>
                    <a:pt x="345817" y="389615"/>
                  </a:cubicBezTo>
                  <a:cubicBezTo>
                    <a:pt x="345817" y="389615"/>
                    <a:pt x="345817" y="389615"/>
                    <a:pt x="345207" y="389615"/>
                  </a:cubicBezTo>
                  <a:cubicBezTo>
                    <a:pt x="345207" y="389615"/>
                    <a:pt x="345207" y="389615"/>
                    <a:pt x="345207" y="389001"/>
                  </a:cubicBezTo>
                  <a:cubicBezTo>
                    <a:pt x="345207" y="389001"/>
                    <a:pt x="345207" y="389001"/>
                    <a:pt x="343988" y="389001"/>
                  </a:cubicBezTo>
                  <a:cubicBezTo>
                    <a:pt x="343988" y="389001"/>
                    <a:pt x="343988" y="389001"/>
                    <a:pt x="343988" y="389615"/>
                  </a:cubicBezTo>
                  <a:cubicBezTo>
                    <a:pt x="343378" y="389615"/>
                    <a:pt x="342158" y="389001"/>
                    <a:pt x="339718" y="389001"/>
                  </a:cubicBezTo>
                  <a:cubicBezTo>
                    <a:pt x="339718" y="389001"/>
                    <a:pt x="339718" y="389001"/>
                    <a:pt x="339718" y="389615"/>
                  </a:cubicBezTo>
                  <a:cubicBezTo>
                    <a:pt x="339718" y="389615"/>
                    <a:pt x="339718" y="389615"/>
                    <a:pt x="339108" y="389615"/>
                  </a:cubicBezTo>
                  <a:cubicBezTo>
                    <a:pt x="339108" y="389615"/>
                    <a:pt x="339108" y="389615"/>
                    <a:pt x="339108" y="390229"/>
                  </a:cubicBezTo>
                  <a:cubicBezTo>
                    <a:pt x="339108" y="390229"/>
                    <a:pt x="339108" y="390229"/>
                    <a:pt x="338498" y="390229"/>
                  </a:cubicBezTo>
                  <a:cubicBezTo>
                    <a:pt x="338498" y="390229"/>
                    <a:pt x="338498" y="390229"/>
                    <a:pt x="338498" y="390843"/>
                  </a:cubicBezTo>
                  <a:cubicBezTo>
                    <a:pt x="338498" y="390843"/>
                    <a:pt x="337888" y="390843"/>
                    <a:pt x="336059" y="390843"/>
                  </a:cubicBezTo>
                  <a:cubicBezTo>
                    <a:pt x="336059" y="390843"/>
                    <a:pt x="336059" y="390843"/>
                    <a:pt x="336059" y="391457"/>
                  </a:cubicBezTo>
                  <a:cubicBezTo>
                    <a:pt x="336059" y="391457"/>
                    <a:pt x="334839" y="391457"/>
                    <a:pt x="333619" y="391457"/>
                  </a:cubicBezTo>
                  <a:cubicBezTo>
                    <a:pt x="333619" y="391457"/>
                    <a:pt x="333619" y="391457"/>
                    <a:pt x="333619" y="392072"/>
                  </a:cubicBezTo>
                  <a:cubicBezTo>
                    <a:pt x="333009" y="392686"/>
                    <a:pt x="332399" y="392072"/>
                    <a:pt x="330570" y="391457"/>
                  </a:cubicBezTo>
                  <a:cubicBezTo>
                    <a:pt x="330570" y="391457"/>
                    <a:pt x="330570" y="391457"/>
                    <a:pt x="330570" y="392072"/>
                  </a:cubicBezTo>
                  <a:cubicBezTo>
                    <a:pt x="330570" y="392686"/>
                    <a:pt x="330570" y="391457"/>
                    <a:pt x="328740" y="391457"/>
                  </a:cubicBezTo>
                  <a:cubicBezTo>
                    <a:pt x="328740" y="391457"/>
                    <a:pt x="328740" y="391457"/>
                    <a:pt x="328740" y="390843"/>
                  </a:cubicBezTo>
                  <a:cubicBezTo>
                    <a:pt x="328130" y="391457"/>
                    <a:pt x="325080" y="389615"/>
                    <a:pt x="325080" y="392072"/>
                  </a:cubicBezTo>
                  <a:cubicBezTo>
                    <a:pt x="325080" y="392072"/>
                    <a:pt x="325080" y="392072"/>
                    <a:pt x="324471" y="392072"/>
                  </a:cubicBezTo>
                  <a:cubicBezTo>
                    <a:pt x="324471" y="392072"/>
                    <a:pt x="324471" y="392072"/>
                    <a:pt x="324471" y="393300"/>
                  </a:cubicBezTo>
                  <a:cubicBezTo>
                    <a:pt x="324471" y="393300"/>
                    <a:pt x="324471" y="393300"/>
                    <a:pt x="323861" y="393300"/>
                  </a:cubicBezTo>
                  <a:cubicBezTo>
                    <a:pt x="323861" y="393300"/>
                    <a:pt x="323861" y="393300"/>
                    <a:pt x="323861" y="393914"/>
                  </a:cubicBezTo>
                  <a:cubicBezTo>
                    <a:pt x="323861" y="393914"/>
                    <a:pt x="323861" y="393914"/>
                    <a:pt x="323251" y="393914"/>
                  </a:cubicBezTo>
                  <a:cubicBezTo>
                    <a:pt x="323251" y="393914"/>
                    <a:pt x="323251" y="393914"/>
                    <a:pt x="323251" y="393300"/>
                  </a:cubicBezTo>
                  <a:cubicBezTo>
                    <a:pt x="323251" y="393300"/>
                    <a:pt x="323251" y="393300"/>
                    <a:pt x="322641" y="393300"/>
                  </a:cubicBezTo>
                  <a:cubicBezTo>
                    <a:pt x="322641" y="393300"/>
                    <a:pt x="322641" y="393300"/>
                    <a:pt x="322641" y="393914"/>
                  </a:cubicBezTo>
                  <a:cubicBezTo>
                    <a:pt x="322641" y="393914"/>
                    <a:pt x="322641" y="393914"/>
                    <a:pt x="322031" y="393914"/>
                  </a:cubicBezTo>
                  <a:cubicBezTo>
                    <a:pt x="322031" y="393914"/>
                    <a:pt x="322031" y="393914"/>
                    <a:pt x="322031" y="393300"/>
                  </a:cubicBezTo>
                  <a:cubicBezTo>
                    <a:pt x="321421" y="393300"/>
                    <a:pt x="320201" y="393300"/>
                    <a:pt x="318371" y="393300"/>
                  </a:cubicBezTo>
                  <a:cubicBezTo>
                    <a:pt x="318371" y="393300"/>
                    <a:pt x="318371" y="393300"/>
                    <a:pt x="318371" y="392072"/>
                  </a:cubicBezTo>
                  <a:cubicBezTo>
                    <a:pt x="316542" y="392072"/>
                    <a:pt x="315322" y="392686"/>
                    <a:pt x="312882" y="393300"/>
                  </a:cubicBezTo>
                  <a:cubicBezTo>
                    <a:pt x="312882" y="393300"/>
                    <a:pt x="312882" y="392686"/>
                    <a:pt x="312882" y="394528"/>
                  </a:cubicBezTo>
                  <a:cubicBezTo>
                    <a:pt x="312882" y="394528"/>
                    <a:pt x="312272" y="394528"/>
                    <a:pt x="311053" y="394528"/>
                  </a:cubicBezTo>
                  <a:cubicBezTo>
                    <a:pt x="311053" y="394528"/>
                    <a:pt x="311053" y="394528"/>
                    <a:pt x="311053" y="393300"/>
                  </a:cubicBezTo>
                  <a:cubicBezTo>
                    <a:pt x="311053" y="393300"/>
                    <a:pt x="311053" y="393300"/>
                    <a:pt x="310443" y="393300"/>
                  </a:cubicBezTo>
                  <a:cubicBezTo>
                    <a:pt x="310443" y="393300"/>
                    <a:pt x="310443" y="393300"/>
                    <a:pt x="310443" y="392072"/>
                  </a:cubicBezTo>
                  <a:cubicBezTo>
                    <a:pt x="310443" y="392072"/>
                    <a:pt x="310443" y="392072"/>
                    <a:pt x="309223" y="392072"/>
                  </a:cubicBezTo>
                  <a:cubicBezTo>
                    <a:pt x="309223" y="392072"/>
                    <a:pt x="309223" y="392072"/>
                    <a:pt x="309223" y="391457"/>
                  </a:cubicBezTo>
                  <a:cubicBezTo>
                    <a:pt x="309223" y="391457"/>
                    <a:pt x="309223" y="391457"/>
                    <a:pt x="308613" y="391457"/>
                  </a:cubicBezTo>
                  <a:cubicBezTo>
                    <a:pt x="308613" y="391457"/>
                    <a:pt x="308613" y="392072"/>
                    <a:pt x="308613" y="390229"/>
                  </a:cubicBezTo>
                  <a:cubicBezTo>
                    <a:pt x="308613" y="390229"/>
                    <a:pt x="308613" y="390229"/>
                    <a:pt x="308003" y="390229"/>
                  </a:cubicBezTo>
                  <a:cubicBezTo>
                    <a:pt x="308003" y="390229"/>
                    <a:pt x="308003" y="390229"/>
                    <a:pt x="308003" y="389615"/>
                  </a:cubicBezTo>
                  <a:cubicBezTo>
                    <a:pt x="308003" y="389615"/>
                    <a:pt x="308003" y="389615"/>
                    <a:pt x="307393" y="389615"/>
                  </a:cubicBezTo>
                  <a:cubicBezTo>
                    <a:pt x="307393" y="389615"/>
                    <a:pt x="307393" y="389001"/>
                    <a:pt x="307393" y="390843"/>
                  </a:cubicBezTo>
                  <a:cubicBezTo>
                    <a:pt x="307393" y="391457"/>
                    <a:pt x="307393" y="390229"/>
                    <a:pt x="305563" y="390229"/>
                  </a:cubicBezTo>
                  <a:cubicBezTo>
                    <a:pt x="305563" y="390229"/>
                    <a:pt x="305563" y="389615"/>
                    <a:pt x="305563" y="387773"/>
                  </a:cubicBezTo>
                  <a:cubicBezTo>
                    <a:pt x="305563" y="387773"/>
                    <a:pt x="305563" y="387773"/>
                    <a:pt x="304954" y="387773"/>
                  </a:cubicBezTo>
                  <a:cubicBezTo>
                    <a:pt x="304954" y="387773"/>
                    <a:pt x="304954" y="387773"/>
                    <a:pt x="304954" y="389001"/>
                  </a:cubicBezTo>
                  <a:cubicBezTo>
                    <a:pt x="304954" y="389001"/>
                    <a:pt x="304954" y="389001"/>
                    <a:pt x="304344" y="389001"/>
                  </a:cubicBezTo>
                  <a:cubicBezTo>
                    <a:pt x="304344" y="389001"/>
                    <a:pt x="304344" y="388387"/>
                    <a:pt x="304344" y="390229"/>
                  </a:cubicBezTo>
                  <a:cubicBezTo>
                    <a:pt x="304344" y="390229"/>
                    <a:pt x="304344" y="390229"/>
                    <a:pt x="303734" y="390229"/>
                  </a:cubicBezTo>
                  <a:cubicBezTo>
                    <a:pt x="303734" y="390229"/>
                    <a:pt x="304954" y="391457"/>
                    <a:pt x="306783" y="390843"/>
                  </a:cubicBezTo>
                  <a:cubicBezTo>
                    <a:pt x="306783" y="390843"/>
                    <a:pt x="306783" y="390843"/>
                    <a:pt x="306783" y="392072"/>
                  </a:cubicBezTo>
                  <a:cubicBezTo>
                    <a:pt x="306783" y="392072"/>
                    <a:pt x="306783" y="392072"/>
                    <a:pt x="307393" y="392072"/>
                  </a:cubicBezTo>
                  <a:cubicBezTo>
                    <a:pt x="307393" y="392072"/>
                    <a:pt x="307393" y="392072"/>
                    <a:pt x="307393" y="393300"/>
                  </a:cubicBezTo>
                  <a:cubicBezTo>
                    <a:pt x="307393" y="393300"/>
                    <a:pt x="307393" y="393300"/>
                    <a:pt x="306783" y="393300"/>
                  </a:cubicBezTo>
                  <a:cubicBezTo>
                    <a:pt x="306783" y="393300"/>
                    <a:pt x="306783" y="393300"/>
                    <a:pt x="306783" y="393914"/>
                  </a:cubicBezTo>
                  <a:cubicBezTo>
                    <a:pt x="306783" y="393914"/>
                    <a:pt x="306783" y="393914"/>
                    <a:pt x="307393" y="393914"/>
                  </a:cubicBezTo>
                  <a:cubicBezTo>
                    <a:pt x="307393" y="393914"/>
                    <a:pt x="307393" y="393914"/>
                    <a:pt x="307393" y="393300"/>
                  </a:cubicBezTo>
                  <a:cubicBezTo>
                    <a:pt x="308003" y="392686"/>
                    <a:pt x="308613" y="393300"/>
                    <a:pt x="310443" y="393914"/>
                  </a:cubicBezTo>
                  <a:cubicBezTo>
                    <a:pt x="310443" y="393914"/>
                    <a:pt x="310443" y="395142"/>
                    <a:pt x="310443" y="396984"/>
                  </a:cubicBezTo>
                  <a:cubicBezTo>
                    <a:pt x="310443" y="396984"/>
                    <a:pt x="310443" y="396984"/>
                    <a:pt x="311053" y="396984"/>
                  </a:cubicBezTo>
                  <a:cubicBezTo>
                    <a:pt x="311053" y="396984"/>
                    <a:pt x="311053" y="396984"/>
                    <a:pt x="311053" y="397598"/>
                  </a:cubicBezTo>
                  <a:cubicBezTo>
                    <a:pt x="311053" y="397598"/>
                    <a:pt x="311053" y="397598"/>
                    <a:pt x="311663" y="397598"/>
                  </a:cubicBezTo>
                  <a:cubicBezTo>
                    <a:pt x="311663" y="397598"/>
                    <a:pt x="311663" y="397598"/>
                    <a:pt x="311663" y="398212"/>
                  </a:cubicBezTo>
                  <a:cubicBezTo>
                    <a:pt x="311663" y="398212"/>
                    <a:pt x="311663" y="398212"/>
                    <a:pt x="312272" y="398212"/>
                  </a:cubicBezTo>
                  <a:cubicBezTo>
                    <a:pt x="312272" y="398212"/>
                    <a:pt x="312272" y="398212"/>
                    <a:pt x="312272" y="398826"/>
                  </a:cubicBezTo>
                  <a:cubicBezTo>
                    <a:pt x="312272" y="398826"/>
                    <a:pt x="312272" y="398826"/>
                    <a:pt x="312882" y="398826"/>
                  </a:cubicBezTo>
                  <a:cubicBezTo>
                    <a:pt x="312882" y="398826"/>
                    <a:pt x="312882" y="398826"/>
                    <a:pt x="312882" y="399440"/>
                  </a:cubicBezTo>
                  <a:cubicBezTo>
                    <a:pt x="313492" y="399440"/>
                    <a:pt x="312882" y="399440"/>
                    <a:pt x="314712" y="399440"/>
                  </a:cubicBezTo>
                  <a:cubicBezTo>
                    <a:pt x="314712" y="399440"/>
                    <a:pt x="314712" y="399440"/>
                    <a:pt x="314712" y="400668"/>
                  </a:cubicBezTo>
                  <a:cubicBezTo>
                    <a:pt x="315322" y="400668"/>
                    <a:pt x="316542" y="400668"/>
                    <a:pt x="318981" y="400668"/>
                  </a:cubicBezTo>
                  <a:cubicBezTo>
                    <a:pt x="318981" y="400668"/>
                    <a:pt x="318981" y="400668"/>
                    <a:pt x="318981" y="399440"/>
                  </a:cubicBezTo>
                  <a:cubicBezTo>
                    <a:pt x="318981" y="399440"/>
                    <a:pt x="318981" y="399440"/>
                    <a:pt x="319591" y="399440"/>
                  </a:cubicBezTo>
                  <a:cubicBezTo>
                    <a:pt x="319591" y="399440"/>
                    <a:pt x="319591" y="399440"/>
                    <a:pt x="319591" y="400668"/>
                  </a:cubicBezTo>
                  <a:cubicBezTo>
                    <a:pt x="319591" y="400668"/>
                    <a:pt x="319591" y="400668"/>
                    <a:pt x="320201" y="400668"/>
                  </a:cubicBezTo>
                  <a:cubicBezTo>
                    <a:pt x="320201" y="400668"/>
                    <a:pt x="320201" y="400668"/>
                    <a:pt x="320201" y="399440"/>
                  </a:cubicBezTo>
                  <a:cubicBezTo>
                    <a:pt x="320201" y="399440"/>
                    <a:pt x="320811" y="399440"/>
                    <a:pt x="322641" y="399440"/>
                  </a:cubicBezTo>
                  <a:cubicBezTo>
                    <a:pt x="322641" y="399440"/>
                    <a:pt x="322641" y="399440"/>
                    <a:pt x="322641" y="398826"/>
                  </a:cubicBezTo>
                  <a:cubicBezTo>
                    <a:pt x="322641" y="398826"/>
                    <a:pt x="322641" y="398826"/>
                    <a:pt x="323251" y="398826"/>
                  </a:cubicBezTo>
                  <a:cubicBezTo>
                    <a:pt x="323251" y="398826"/>
                    <a:pt x="323251" y="398826"/>
                    <a:pt x="323251" y="399440"/>
                  </a:cubicBezTo>
                  <a:cubicBezTo>
                    <a:pt x="323251" y="399440"/>
                    <a:pt x="323251" y="399440"/>
                    <a:pt x="323861" y="399440"/>
                  </a:cubicBezTo>
                  <a:cubicBezTo>
                    <a:pt x="323861" y="399440"/>
                    <a:pt x="323861" y="399440"/>
                    <a:pt x="323861" y="400668"/>
                  </a:cubicBezTo>
                  <a:cubicBezTo>
                    <a:pt x="323861" y="400668"/>
                    <a:pt x="324471" y="400668"/>
                    <a:pt x="326300" y="400668"/>
                  </a:cubicBezTo>
                  <a:cubicBezTo>
                    <a:pt x="326300" y="400668"/>
                    <a:pt x="326300" y="400668"/>
                    <a:pt x="326300" y="399440"/>
                  </a:cubicBezTo>
                  <a:cubicBezTo>
                    <a:pt x="326300" y="399440"/>
                    <a:pt x="326300" y="399440"/>
                    <a:pt x="326910" y="399440"/>
                  </a:cubicBezTo>
                  <a:cubicBezTo>
                    <a:pt x="326910" y="399440"/>
                    <a:pt x="326910" y="399440"/>
                    <a:pt x="326910" y="400668"/>
                  </a:cubicBezTo>
                  <a:cubicBezTo>
                    <a:pt x="326910" y="400668"/>
                    <a:pt x="326300" y="400668"/>
                    <a:pt x="328130" y="400668"/>
                  </a:cubicBezTo>
                  <a:cubicBezTo>
                    <a:pt x="328130" y="400668"/>
                    <a:pt x="328130" y="400668"/>
                    <a:pt x="328130" y="401282"/>
                  </a:cubicBezTo>
                  <a:cubicBezTo>
                    <a:pt x="328740" y="400668"/>
                    <a:pt x="330570" y="401896"/>
                    <a:pt x="331789" y="400668"/>
                  </a:cubicBezTo>
                  <a:cubicBezTo>
                    <a:pt x="331789" y="400668"/>
                    <a:pt x="331789" y="400668"/>
                    <a:pt x="331789" y="401282"/>
                  </a:cubicBezTo>
                  <a:cubicBezTo>
                    <a:pt x="331789" y="401282"/>
                    <a:pt x="331789" y="401282"/>
                    <a:pt x="332399" y="401282"/>
                  </a:cubicBezTo>
                  <a:cubicBezTo>
                    <a:pt x="332399" y="401282"/>
                    <a:pt x="332399" y="401282"/>
                    <a:pt x="332399" y="401896"/>
                  </a:cubicBezTo>
                  <a:cubicBezTo>
                    <a:pt x="333009" y="401896"/>
                    <a:pt x="333009" y="401896"/>
                    <a:pt x="334839" y="401896"/>
                  </a:cubicBezTo>
                  <a:cubicBezTo>
                    <a:pt x="334839" y="401896"/>
                    <a:pt x="334839" y="401896"/>
                    <a:pt x="334839" y="401282"/>
                  </a:cubicBezTo>
                  <a:cubicBezTo>
                    <a:pt x="334839" y="401282"/>
                    <a:pt x="335449" y="401282"/>
                    <a:pt x="336669" y="401282"/>
                  </a:cubicBezTo>
                  <a:cubicBezTo>
                    <a:pt x="336669" y="401282"/>
                    <a:pt x="336669" y="401282"/>
                    <a:pt x="336669" y="401896"/>
                  </a:cubicBezTo>
                  <a:cubicBezTo>
                    <a:pt x="337279" y="401896"/>
                    <a:pt x="337888" y="401896"/>
                    <a:pt x="339718" y="401896"/>
                  </a:cubicBezTo>
                  <a:cubicBezTo>
                    <a:pt x="339718" y="401896"/>
                    <a:pt x="339718" y="401896"/>
                    <a:pt x="339718" y="402510"/>
                  </a:cubicBezTo>
                  <a:cubicBezTo>
                    <a:pt x="339718" y="402510"/>
                    <a:pt x="339718" y="402510"/>
                    <a:pt x="340328" y="402510"/>
                  </a:cubicBezTo>
                  <a:cubicBezTo>
                    <a:pt x="340328" y="402510"/>
                    <a:pt x="340328" y="402510"/>
                    <a:pt x="340328" y="403125"/>
                  </a:cubicBezTo>
                  <a:cubicBezTo>
                    <a:pt x="340328" y="403125"/>
                    <a:pt x="340328" y="403125"/>
                    <a:pt x="341548" y="403125"/>
                  </a:cubicBezTo>
                  <a:cubicBezTo>
                    <a:pt x="341548" y="403125"/>
                    <a:pt x="341548" y="403125"/>
                    <a:pt x="341548" y="403739"/>
                  </a:cubicBezTo>
                  <a:cubicBezTo>
                    <a:pt x="341548" y="403739"/>
                    <a:pt x="340938" y="403739"/>
                    <a:pt x="342768" y="403739"/>
                  </a:cubicBezTo>
                  <a:cubicBezTo>
                    <a:pt x="342768" y="403739"/>
                    <a:pt x="342768" y="403739"/>
                    <a:pt x="342768" y="404967"/>
                  </a:cubicBezTo>
                  <a:cubicBezTo>
                    <a:pt x="343378" y="404353"/>
                    <a:pt x="343378" y="404967"/>
                    <a:pt x="345207" y="405581"/>
                  </a:cubicBezTo>
                  <a:cubicBezTo>
                    <a:pt x="345207" y="405581"/>
                    <a:pt x="345207" y="405581"/>
                    <a:pt x="345207" y="406195"/>
                  </a:cubicBezTo>
                  <a:cubicBezTo>
                    <a:pt x="345207" y="406195"/>
                    <a:pt x="344597" y="406195"/>
                    <a:pt x="346427" y="406195"/>
                  </a:cubicBezTo>
                  <a:cubicBezTo>
                    <a:pt x="346427" y="406195"/>
                    <a:pt x="346427" y="406195"/>
                    <a:pt x="346427" y="406809"/>
                  </a:cubicBezTo>
                  <a:cubicBezTo>
                    <a:pt x="346427" y="406809"/>
                    <a:pt x="346427" y="406809"/>
                    <a:pt x="347037" y="406809"/>
                  </a:cubicBezTo>
                  <a:cubicBezTo>
                    <a:pt x="347037" y="406809"/>
                    <a:pt x="347037" y="406809"/>
                    <a:pt x="347037" y="407423"/>
                  </a:cubicBezTo>
                  <a:cubicBezTo>
                    <a:pt x="347037" y="407423"/>
                    <a:pt x="347037" y="407423"/>
                    <a:pt x="348257" y="407423"/>
                  </a:cubicBezTo>
                  <a:cubicBezTo>
                    <a:pt x="348257" y="407423"/>
                    <a:pt x="348257" y="407423"/>
                    <a:pt x="348257" y="408651"/>
                  </a:cubicBezTo>
                  <a:cubicBezTo>
                    <a:pt x="348867" y="408651"/>
                    <a:pt x="348257" y="408651"/>
                    <a:pt x="350087" y="408651"/>
                  </a:cubicBezTo>
                  <a:cubicBezTo>
                    <a:pt x="350087" y="408651"/>
                    <a:pt x="350087" y="408651"/>
                    <a:pt x="350087" y="409265"/>
                  </a:cubicBezTo>
                  <a:cubicBezTo>
                    <a:pt x="350087" y="409265"/>
                    <a:pt x="350087" y="409265"/>
                    <a:pt x="350697" y="409265"/>
                  </a:cubicBezTo>
                  <a:cubicBezTo>
                    <a:pt x="350697" y="409265"/>
                    <a:pt x="350697" y="409265"/>
                    <a:pt x="350697" y="409879"/>
                  </a:cubicBezTo>
                  <a:cubicBezTo>
                    <a:pt x="350697" y="409879"/>
                    <a:pt x="350697" y="409879"/>
                    <a:pt x="350087" y="409879"/>
                  </a:cubicBezTo>
                  <a:cubicBezTo>
                    <a:pt x="350087" y="409879"/>
                    <a:pt x="350087" y="409879"/>
                    <a:pt x="350087" y="411107"/>
                  </a:cubicBezTo>
                  <a:cubicBezTo>
                    <a:pt x="350087" y="411107"/>
                    <a:pt x="350087" y="411107"/>
                    <a:pt x="350697" y="411107"/>
                  </a:cubicBezTo>
                  <a:cubicBezTo>
                    <a:pt x="350697" y="411107"/>
                    <a:pt x="350697" y="411107"/>
                    <a:pt x="350697" y="411721"/>
                  </a:cubicBezTo>
                  <a:cubicBezTo>
                    <a:pt x="350697" y="411721"/>
                    <a:pt x="350697" y="411721"/>
                    <a:pt x="351916" y="411721"/>
                  </a:cubicBezTo>
                  <a:cubicBezTo>
                    <a:pt x="351916" y="411721"/>
                    <a:pt x="351916" y="411721"/>
                    <a:pt x="351916" y="412949"/>
                  </a:cubicBezTo>
                  <a:cubicBezTo>
                    <a:pt x="351916" y="412949"/>
                    <a:pt x="352526" y="412949"/>
                    <a:pt x="350697" y="412949"/>
                  </a:cubicBezTo>
                  <a:cubicBezTo>
                    <a:pt x="350697" y="412949"/>
                    <a:pt x="350697" y="414177"/>
                    <a:pt x="350697" y="415406"/>
                  </a:cubicBezTo>
                  <a:cubicBezTo>
                    <a:pt x="350697" y="415406"/>
                    <a:pt x="350697" y="415406"/>
                    <a:pt x="350087" y="415406"/>
                  </a:cubicBezTo>
                  <a:cubicBezTo>
                    <a:pt x="350087" y="415406"/>
                    <a:pt x="350087" y="415406"/>
                    <a:pt x="350087" y="414792"/>
                  </a:cubicBezTo>
                  <a:cubicBezTo>
                    <a:pt x="350087" y="414792"/>
                    <a:pt x="350087" y="414792"/>
                    <a:pt x="349477" y="414792"/>
                  </a:cubicBezTo>
                  <a:cubicBezTo>
                    <a:pt x="349477" y="414792"/>
                    <a:pt x="349477" y="414792"/>
                    <a:pt x="349477" y="415406"/>
                  </a:cubicBezTo>
                  <a:cubicBezTo>
                    <a:pt x="348867" y="415406"/>
                    <a:pt x="348867" y="416020"/>
                    <a:pt x="347037" y="416634"/>
                  </a:cubicBezTo>
                  <a:cubicBezTo>
                    <a:pt x="347647" y="416634"/>
                    <a:pt x="346427" y="416634"/>
                    <a:pt x="346427" y="418476"/>
                  </a:cubicBezTo>
                  <a:cubicBezTo>
                    <a:pt x="346427" y="418476"/>
                    <a:pt x="346427" y="418476"/>
                    <a:pt x="345817" y="418476"/>
                  </a:cubicBezTo>
                  <a:cubicBezTo>
                    <a:pt x="345817" y="418476"/>
                    <a:pt x="345817" y="418476"/>
                    <a:pt x="345817" y="419090"/>
                  </a:cubicBezTo>
                  <a:cubicBezTo>
                    <a:pt x="345817" y="419090"/>
                    <a:pt x="345817" y="419090"/>
                    <a:pt x="345207" y="419090"/>
                  </a:cubicBezTo>
                  <a:cubicBezTo>
                    <a:pt x="344597" y="419704"/>
                    <a:pt x="345207" y="420318"/>
                    <a:pt x="345817" y="422160"/>
                  </a:cubicBezTo>
                  <a:cubicBezTo>
                    <a:pt x="345817" y="422160"/>
                    <a:pt x="345817" y="422160"/>
                    <a:pt x="346427" y="422160"/>
                  </a:cubicBezTo>
                  <a:cubicBezTo>
                    <a:pt x="346427" y="422160"/>
                    <a:pt x="346427" y="422160"/>
                    <a:pt x="346427" y="422774"/>
                  </a:cubicBezTo>
                  <a:cubicBezTo>
                    <a:pt x="346427" y="422774"/>
                    <a:pt x="346427" y="422774"/>
                    <a:pt x="347037" y="422774"/>
                  </a:cubicBezTo>
                  <a:cubicBezTo>
                    <a:pt x="347037" y="422774"/>
                    <a:pt x="347037" y="422774"/>
                    <a:pt x="347037" y="423388"/>
                  </a:cubicBezTo>
                  <a:cubicBezTo>
                    <a:pt x="347037" y="423388"/>
                    <a:pt x="347037" y="423388"/>
                    <a:pt x="347647" y="423388"/>
                  </a:cubicBezTo>
                  <a:cubicBezTo>
                    <a:pt x="347647" y="424002"/>
                    <a:pt x="347647" y="424616"/>
                    <a:pt x="347647" y="426459"/>
                  </a:cubicBezTo>
                  <a:cubicBezTo>
                    <a:pt x="347647" y="426459"/>
                    <a:pt x="347647" y="426459"/>
                    <a:pt x="348257" y="426459"/>
                  </a:cubicBezTo>
                  <a:cubicBezTo>
                    <a:pt x="348257" y="427073"/>
                    <a:pt x="348257" y="426459"/>
                    <a:pt x="348257" y="428301"/>
                  </a:cubicBezTo>
                  <a:cubicBezTo>
                    <a:pt x="348257" y="428301"/>
                    <a:pt x="348257" y="428301"/>
                    <a:pt x="349477" y="428301"/>
                  </a:cubicBezTo>
                  <a:cubicBezTo>
                    <a:pt x="349477" y="428301"/>
                    <a:pt x="349477" y="428301"/>
                    <a:pt x="349477" y="428915"/>
                  </a:cubicBezTo>
                  <a:cubicBezTo>
                    <a:pt x="349477" y="428915"/>
                    <a:pt x="349477" y="428915"/>
                    <a:pt x="350087" y="428915"/>
                  </a:cubicBezTo>
                  <a:cubicBezTo>
                    <a:pt x="350087" y="428915"/>
                    <a:pt x="350087" y="428915"/>
                    <a:pt x="350087" y="429529"/>
                  </a:cubicBezTo>
                  <a:cubicBezTo>
                    <a:pt x="350087" y="429529"/>
                    <a:pt x="350087" y="429529"/>
                    <a:pt x="350697" y="429529"/>
                  </a:cubicBezTo>
                  <a:cubicBezTo>
                    <a:pt x="350697" y="429529"/>
                    <a:pt x="350697" y="429529"/>
                    <a:pt x="350697" y="430757"/>
                  </a:cubicBezTo>
                  <a:cubicBezTo>
                    <a:pt x="350697" y="430757"/>
                    <a:pt x="350697" y="430757"/>
                    <a:pt x="351306" y="430757"/>
                  </a:cubicBezTo>
                  <a:cubicBezTo>
                    <a:pt x="351306" y="430757"/>
                    <a:pt x="351306" y="430757"/>
                    <a:pt x="351306" y="431985"/>
                  </a:cubicBezTo>
                  <a:cubicBezTo>
                    <a:pt x="351306" y="431985"/>
                    <a:pt x="351306" y="431985"/>
                    <a:pt x="350697" y="431985"/>
                  </a:cubicBezTo>
                  <a:cubicBezTo>
                    <a:pt x="350697" y="431985"/>
                    <a:pt x="350697" y="431985"/>
                    <a:pt x="350697" y="432599"/>
                  </a:cubicBezTo>
                  <a:cubicBezTo>
                    <a:pt x="350697" y="432599"/>
                    <a:pt x="350697" y="432599"/>
                    <a:pt x="350087" y="432599"/>
                  </a:cubicBezTo>
                  <a:cubicBezTo>
                    <a:pt x="350087" y="432599"/>
                    <a:pt x="350087" y="432599"/>
                    <a:pt x="350087" y="433213"/>
                  </a:cubicBezTo>
                  <a:cubicBezTo>
                    <a:pt x="350087" y="433213"/>
                    <a:pt x="350087" y="433213"/>
                    <a:pt x="350697" y="433213"/>
                  </a:cubicBezTo>
                  <a:cubicBezTo>
                    <a:pt x="350697" y="433213"/>
                    <a:pt x="350697" y="433213"/>
                    <a:pt x="350697" y="433827"/>
                  </a:cubicBezTo>
                  <a:cubicBezTo>
                    <a:pt x="350697" y="433827"/>
                    <a:pt x="350697" y="433827"/>
                    <a:pt x="350087" y="433827"/>
                  </a:cubicBezTo>
                  <a:cubicBezTo>
                    <a:pt x="350087" y="433827"/>
                    <a:pt x="350087" y="433827"/>
                    <a:pt x="350087" y="434441"/>
                  </a:cubicBezTo>
                  <a:cubicBezTo>
                    <a:pt x="350087" y="434441"/>
                    <a:pt x="350087" y="434441"/>
                    <a:pt x="350697" y="434441"/>
                  </a:cubicBezTo>
                  <a:cubicBezTo>
                    <a:pt x="350697" y="435055"/>
                    <a:pt x="350697" y="434441"/>
                    <a:pt x="350697" y="436283"/>
                  </a:cubicBezTo>
                  <a:cubicBezTo>
                    <a:pt x="350697" y="436283"/>
                    <a:pt x="350697" y="436283"/>
                    <a:pt x="351306" y="436283"/>
                  </a:cubicBezTo>
                  <a:cubicBezTo>
                    <a:pt x="351306" y="436283"/>
                    <a:pt x="351306" y="436897"/>
                    <a:pt x="351306" y="438126"/>
                  </a:cubicBezTo>
                  <a:cubicBezTo>
                    <a:pt x="351306" y="438126"/>
                    <a:pt x="351306" y="438126"/>
                    <a:pt x="350697" y="438126"/>
                  </a:cubicBezTo>
                  <a:cubicBezTo>
                    <a:pt x="350697" y="438126"/>
                    <a:pt x="350697" y="438126"/>
                    <a:pt x="350697" y="438740"/>
                  </a:cubicBezTo>
                  <a:cubicBezTo>
                    <a:pt x="351306" y="438740"/>
                    <a:pt x="351916" y="438740"/>
                    <a:pt x="353746" y="438740"/>
                  </a:cubicBezTo>
                  <a:cubicBezTo>
                    <a:pt x="353746" y="438740"/>
                    <a:pt x="353746" y="438740"/>
                    <a:pt x="353746" y="439968"/>
                  </a:cubicBezTo>
                  <a:cubicBezTo>
                    <a:pt x="353746" y="439968"/>
                    <a:pt x="353746" y="439968"/>
                    <a:pt x="354356" y="439968"/>
                  </a:cubicBezTo>
                  <a:cubicBezTo>
                    <a:pt x="354356" y="439968"/>
                    <a:pt x="354356" y="439968"/>
                    <a:pt x="354356" y="440582"/>
                  </a:cubicBezTo>
                  <a:cubicBezTo>
                    <a:pt x="354356" y="440582"/>
                    <a:pt x="354356" y="440582"/>
                    <a:pt x="354966" y="440582"/>
                  </a:cubicBezTo>
                  <a:cubicBezTo>
                    <a:pt x="354966" y="440582"/>
                    <a:pt x="354966" y="440582"/>
                    <a:pt x="354966" y="441196"/>
                  </a:cubicBezTo>
                  <a:cubicBezTo>
                    <a:pt x="354966" y="441196"/>
                    <a:pt x="354966" y="441196"/>
                    <a:pt x="354356" y="441196"/>
                  </a:cubicBezTo>
                  <a:cubicBezTo>
                    <a:pt x="354356" y="441196"/>
                    <a:pt x="354356" y="441196"/>
                    <a:pt x="354356" y="441810"/>
                  </a:cubicBezTo>
                  <a:cubicBezTo>
                    <a:pt x="354356" y="441810"/>
                    <a:pt x="353746" y="441810"/>
                    <a:pt x="351916" y="441810"/>
                  </a:cubicBezTo>
                  <a:cubicBezTo>
                    <a:pt x="351916" y="441810"/>
                    <a:pt x="351916" y="441810"/>
                    <a:pt x="351916" y="442424"/>
                  </a:cubicBezTo>
                  <a:cubicBezTo>
                    <a:pt x="351916" y="442424"/>
                    <a:pt x="351916" y="442424"/>
                    <a:pt x="353136" y="442424"/>
                  </a:cubicBezTo>
                  <a:cubicBezTo>
                    <a:pt x="353136" y="443038"/>
                    <a:pt x="353136" y="442424"/>
                    <a:pt x="353136" y="444266"/>
                  </a:cubicBezTo>
                  <a:cubicBezTo>
                    <a:pt x="353136" y="444266"/>
                    <a:pt x="352526" y="444266"/>
                    <a:pt x="354356" y="444266"/>
                  </a:cubicBezTo>
                  <a:cubicBezTo>
                    <a:pt x="354356" y="444266"/>
                    <a:pt x="354356" y="444266"/>
                    <a:pt x="354356" y="444880"/>
                  </a:cubicBezTo>
                  <a:cubicBezTo>
                    <a:pt x="354356" y="444880"/>
                    <a:pt x="354966" y="444880"/>
                    <a:pt x="356186" y="444880"/>
                  </a:cubicBezTo>
                  <a:cubicBezTo>
                    <a:pt x="356186" y="444880"/>
                    <a:pt x="356186" y="446108"/>
                    <a:pt x="356186" y="447950"/>
                  </a:cubicBezTo>
                  <a:cubicBezTo>
                    <a:pt x="356186" y="447950"/>
                    <a:pt x="356186" y="447950"/>
                    <a:pt x="357406" y="447950"/>
                  </a:cubicBezTo>
                  <a:cubicBezTo>
                    <a:pt x="357406" y="447950"/>
                    <a:pt x="357406" y="447950"/>
                    <a:pt x="357406" y="448565"/>
                  </a:cubicBezTo>
                  <a:cubicBezTo>
                    <a:pt x="357406" y="448565"/>
                    <a:pt x="357406" y="448565"/>
                    <a:pt x="356186" y="448565"/>
                  </a:cubicBezTo>
                  <a:cubicBezTo>
                    <a:pt x="356186" y="448565"/>
                    <a:pt x="356186" y="448565"/>
                    <a:pt x="356186" y="449179"/>
                  </a:cubicBezTo>
                  <a:cubicBezTo>
                    <a:pt x="356186" y="449179"/>
                    <a:pt x="356186" y="449179"/>
                    <a:pt x="357406" y="449179"/>
                  </a:cubicBezTo>
                  <a:cubicBezTo>
                    <a:pt x="357406" y="449179"/>
                    <a:pt x="357406" y="449179"/>
                    <a:pt x="357406" y="449793"/>
                  </a:cubicBezTo>
                  <a:cubicBezTo>
                    <a:pt x="357406" y="449793"/>
                    <a:pt x="357406" y="449793"/>
                    <a:pt x="358015" y="449793"/>
                  </a:cubicBezTo>
                  <a:cubicBezTo>
                    <a:pt x="358015" y="449793"/>
                    <a:pt x="358015" y="449793"/>
                    <a:pt x="358015" y="450407"/>
                  </a:cubicBezTo>
                  <a:cubicBezTo>
                    <a:pt x="358015" y="450407"/>
                    <a:pt x="358625" y="450407"/>
                    <a:pt x="359845" y="450407"/>
                  </a:cubicBezTo>
                  <a:cubicBezTo>
                    <a:pt x="360455" y="451021"/>
                    <a:pt x="359235" y="451635"/>
                    <a:pt x="361065" y="452863"/>
                  </a:cubicBezTo>
                  <a:cubicBezTo>
                    <a:pt x="361065" y="452863"/>
                    <a:pt x="361065" y="452863"/>
                    <a:pt x="359845" y="452863"/>
                  </a:cubicBezTo>
                  <a:cubicBezTo>
                    <a:pt x="359845" y="452863"/>
                    <a:pt x="359845" y="452863"/>
                    <a:pt x="359845" y="454091"/>
                  </a:cubicBezTo>
                  <a:cubicBezTo>
                    <a:pt x="359845" y="454091"/>
                    <a:pt x="359845" y="454091"/>
                    <a:pt x="361065" y="454091"/>
                  </a:cubicBezTo>
                  <a:cubicBezTo>
                    <a:pt x="361065" y="454091"/>
                    <a:pt x="361065" y="454091"/>
                    <a:pt x="361065" y="454705"/>
                  </a:cubicBezTo>
                  <a:cubicBezTo>
                    <a:pt x="361065" y="454705"/>
                    <a:pt x="361065" y="454705"/>
                    <a:pt x="359845" y="454705"/>
                  </a:cubicBezTo>
                  <a:cubicBezTo>
                    <a:pt x="359845" y="454705"/>
                    <a:pt x="359845" y="454705"/>
                    <a:pt x="359845" y="455933"/>
                  </a:cubicBezTo>
                  <a:cubicBezTo>
                    <a:pt x="359845" y="455933"/>
                    <a:pt x="359845" y="455933"/>
                    <a:pt x="361065" y="455933"/>
                  </a:cubicBezTo>
                  <a:cubicBezTo>
                    <a:pt x="361065" y="455933"/>
                    <a:pt x="361065" y="455319"/>
                    <a:pt x="361065" y="457161"/>
                  </a:cubicBezTo>
                  <a:cubicBezTo>
                    <a:pt x="361065" y="457161"/>
                    <a:pt x="361065" y="457161"/>
                    <a:pt x="359845" y="457161"/>
                  </a:cubicBezTo>
                  <a:cubicBezTo>
                    <a:pt x="359845" y="457161"/>
                    <a:pt x="359845" y="457161"/>
                    <a:pt x="359845" y="457775"/>
                  </a:cubicBezTo>
                  <a:cubicBezTo>
                    <a:pt x="359845" y="457775"/>
                    <a:pt x="359235" y="457775"/>
                    <a:pt x="358625" y="458389"/>
                  </a:cubicBezTo>
                  <a:cubicBezTo>
                    <a:pt x="358625" y="458389"/>
                    <a:pt x="358625" y="458389"/>
                    <a:pt x="359235" y="458389"/>
                  </a:cubicBezTo>
                  <a:cubicBezTo>
                    <a:pt x="359235" y="458389"/>
                    <a:pt x="359235" y="458389"/>
                    <a:pt x="359235" y="459617"/>
                  </a:cubicBezTo>
                  <a:cubicBezTo>
                    <a:pt x="359235" y="459617"/>
                    <a:pt x="359235" y="459617"/>
                    <a:pt x="359845" y="459617"/>
                  </a:cubicBezTo>
                  <a:cubicBezTo>
                    <a:pt x="359845" y="459617"/>
                    <a:pt x="360455" y="460232"/>
                    <a:pt x="359235" y="460846"/>
                  </a:cubicBezTo>
                  <a:cubicBezTo>
                    <a:pt x="359235" y="460846"/>
                    <a:pt x="359235" y="460846"/>
                    <a:pt x="359845" y="460846"/>
                  </a:cubicBezTo>
                  <a:cubicBezTo>
                    <a:pt x="360455" y="460846"/>
                    <a:pt x="359235" y="463302"/>
                    <a:pt x="361675" y="463302"/>
                  </a:cubicBezTo>
                  <a:cubicBezTo>
                    <a:pt x="361675" y="463302"/>
                    <a:pt x="361675" y="463302"/>
                    <a:pt x="361675" y="463916"/>
                  </a:cubicBezTo>
                  <a:cubicBezTo>
                    <a:pt x="361675" y="463916"/>
                    <a:pt x="361675" y="463916"/>
                    <a:pt x="361065" y="463916"/>
                  </a:cubicBezTo>
                  <a:cubicBezTo>
                    <a:pt x="361065" y="463916"/>
                    <a:pt x="361065" y="463916"/>
                    <a:pt x="361675" y="464530"/>
                  </a:cubicBezTo>
                  <a:cubicBezTo>
                    <a:pt x="361065" y="464530"/>
                    <a:pt x="361675" y="464530"/>
                    <a:pt x="359845" y="464530"/>
                  </a:cubicBezTo>
                  <a:cubicBezTo>
                    <a:pt x="359845" y="464530"/>
                    <a:pt x="359845" y="464530"/>
                    <a:pt x="359845" y="465144"/>
                  </a:cubicBezTo>
                  <a:cubicBezTo>
                    <a:pt x="359845" y="465144"/>
                    <a:pt x="359845" y="465144"/>
                    <a:pt x="359235" y="465144"/>
                  </a:cubicBezTo>
                  <a:cubicBezTo>
                    <a:pt x="359235" y="465144"/>
                    <a:pt x="359235" y="465144"/>
                    <a:pt x="359235" y="466372"/>
                  </a:cubicBezTo>
                  <a:cubicBezTo>
                    <a:pt x="359235" y="466372"/>
                    <a:pt x="359235" y="466372"/>
                    <a:pt x="358625" y="466372"/>
                  </a:cubicBezTo>
                  <a:cubicBezTo>
                    <a:pt x="358625" y="466372"/>
                    <a:pt x="358625" y="466372"/>
                    <a:pt x="359235" y="467600"/>
                  </a:cubicBezTo>
                  <a:cubicBezTo>
                    <a:pt x="359235" y="467600"/>
                    <a:pt x="359235" y="467600"/>
                    <a:pt x="358625" y="467600"/>
                  </a:cubicBezTo>
                  <a:cubicBezTo>
                    <a:pt x="358625" y="467600"/>
                    <a:pt x="358625" y="467600"/>
                    <a:pt x="358625" y="468214"/>
                  </a:cubicBezTo>
                  <a:cubicBezTo>
                    <a:pt x="358625" y="468214"/>
                    <a:pt x="358625" y="468214"/>
                    <a:pt x="358015" y="468214"/>
                  </a:cubicBezTo>
                  <a:cubicBezTo>
                    <a:pt x="358015" y="468214"/>
                    <a:pt x="358015" y="468214"/>
                    <a:pt x="358015" y="467600"/>
                  </a:cubicBezTo>
                  <a:cubicBezTo>
                    <a:pt x="357406" y="467600"/>
                    <a:pt x="355576" y="467600"/>
                    <a:pt x="353746" y="467600"/>
                  </a:cubicBezTo>
                  <a:cubicBezTo>
                    <a:pt x="353746" y="467600"/>
                    <a:pt x="353746" y="467600"/>
                    <a:pt x="353746" y="466372"/>
                  </a:cubicBezTo>
                  <a:cubicBezTo>
                    <a:pt x="353746" y="466372"/>
                    <a:pt x="353746" y="466372"/>
                    <a:pt x="353136" y="466372"/>
                  </a:cubicBezTo>
                  <a:cubicBezTo>
                    <a:pt x="353136" y="466372"/>
                    <a:pt x="353136" y="466372"/>
                    <a:pt x="353136" y="467600"/>
                  </a:cubicBezTo>
                  <a:cubicBezTo>
                    <a:pt x="352526" y="466986"/>
                    <a:pt x="352526" y="467600"/>
                    <a:pt x="351306" y="466372"/>
                  </a:cubicBezTo>
                  <a:cubicBezTo>
                    <a:pt x="351306" y="466372"/>
                    <a:pt x="351306" y="466372"/>
                    <a:pt x="351306" y="467600"/>
                  </a:cubicBezTo>
                  <a:cubicBezTo>
                    <a:pt x="351306" y="467600"/>
                    <a:pt x="351306" y="467600"/>
                    <a:pt x="350697" y="467600"/>
                  </a:cubicBezTo>
                  <a:cubicBezTo>
                    <a:pt x="350697" y="466986"/>
                    <a:pt x="350697" y="467600"/>
                    <a:pt x="350697" y="465758"/>
                  </a:cubicBezTo>
                  <a:cubicBezTo>
                    <a:pt x="350697" y="465758"/>
                    <a:pt x="350697" y="465758"/>
                    <a:pt x="350087" y="465758"/>
                  </a:cubicBezTo>
                  <a:cubicBezTo>
                    <a:pt x="350087" y="465144"/>
                    <a:pt x="350087" y="463916"/>
                    <a:pt x="350087" y="461460"/>
                  </a:cubicBezTo>
                  <a:cubicBezTo>
                    <a:pt x="350087" y="461460"/>
                    <a:pt x="350087" y="461460"/>
                    <a:pt x="349477" y="461460"/>
                  </a:cubicBezTo>
                  <a:cubicBezTo>
                    <a:pt x="349477" y="461460"/>
                    <a:pt x="349477" y="461460"/>
                    <a:pt x="349477" y="462074"/>
                  </a:cubicBezTo>
                  <a:cubicBezTo>
                    <a:pt x="348867" y="462074"/>
                    <a:pt x="348867" y="462074"/>
                    <a:pt x="347037" y="462074"/>
                  </a:cubicBezTo>
                  <a:cubicBezTo>
                    <a:pt x="347037" y="462074"/>
                    <a:pt x="347037" y="462074"/>
                    <a:pt x="347037" y="461460"/>
                  </a:cubicBezTo>
                  <a:cubicBezTo>
                    <a:pt x="347037" y="461460"/>
                    <a:pt x="347037" y="461460"/>
                    <a:pt x="346427" y="461460"/>
                  </a:cubicBezTo>
                  <a:cubicBezTo>
                    <a:pt x="346427" y="461460"/>
                    <a:pt x="346427" y="460846"/>
                    <a:pt x="346427" y="459617"/>
                  </a:cubicBezTo>
                  <a:cubicBezTo>
                    <a:pt x="346427" y="459617"/>
                    <a:pt x="346427" y="459617"/>
                    <a:pt x="345817" y="459617"/>
                  </a:cubicBezTo>
                  <a:cubicBezTo>
                    <a:pt x="345817" y="459003"/>
                    <a:pt x="345817" y="458389"/>
                    <a:pt x="345817" y="456547"/>
                  </a:cubicBezTo>
                  <a:cubicBezTo>
                    <a:pt x="345207" y="456547"/>
                    <a:pt x="345817" y="456547"/>
                    <a:pt x="343988" y="456547"/>
                  </a:cubicBezTo>
                  <a:cubicBezTo>
                    <a:pt x="343988" y="456547"/>
                    <a:pt x="343988" y="456547"/>
                    <a:pt x="343988" y="455933"/>
                  </a:cubicBezTo>
                  <a:cubicBezTo>
                    <a:pt x="343988" y="455933"/>
                    <a:pt x="344597" y="455933"/>
                    <a:pt x="342768" y="455933"/>
                  </a:cubicBezTo>
                  <a:cubicBezTo>
                    <a:pt x="342768" y="455933"/>
                    <a:pt x="342768" y="455933"/>
                    <a:pt x="342768" y="454705"/>
                  </a:cubicBezTo>
                  <a:cubicBezTo>
                    <a:pt x="342768" y="454705"/>
                    <a:pt x="342768" y="454705"/>
                    <a:pt x="342158" y="454705"/>
                  </a:cubicBezTo>
                  <a:cubicBezTo>
                    <a:pt x="342158" y="454705"/>
                    <a:pt x="342158" y="454705"/>
                    <a:pt x="342158" y="454091"/>
                  </a:cubicBezTo>
                  <a:cubicBezTo>
                    <a:pt x="341548" y="454091"/>
                    <a:pt x="341548" y="454091"/>
                    <a:pt x="339718" y="454091"/>
                  </a:cubicBezTo>
                  <a:cubicBezTo>
                    <a:pt x="339718" y="454091"/>
                    <a:pt x="339718" y="454091"/>
                    <a:pt x="339718" y="453477"/>
                  </a:cubicBezTo>
                  <a:cubicBezTo>
                    <a:pt x="339718" y="453477"/>
                    <a:pt x="339718" y="453477"/>
                    <a:pt x="339108" y="453477"/>
                  </a:cubicBezTo>
                  <a:cubicBezTo>
                    <a:pt x="339108" y="453477"/>
                    <a:pt x="339108" y="453477"/>
                    <a:pt x="339108" y="454091"/>
                  </a:cubicBezTo>
                  <a:cubicBezTo>
                    <a:pt x="338498" y="454705"/>
                    <a:pt x="338498" y="453477"/>
                    <a:pt x="336059" y="453477"/>
                  </a:cubicBezTo>
                  <a:cubicBezTo>
                    <a:pt x="336059" y="453477"/>
                    <a:pt x="336059" y="454091"/>
                    <a:pt x="336059" y="455933"/>
                  </a:cubicBezTo>
                  <a:cubicBezTo>
                    <a:pt x="336059" y="455933"/>
                    <a:pt x="336669" y="455933"/>
                    <a:pt x="334839" y="455933"/>
                  </a:cubicBezTo>
                  <a:cubicBezTo>
                    <a:pt x="334839" y="455319"/>
                    <a:pt x="334839" y="455933"/>
                    <a:pt x="334839" y="454091"/>
                  </a:cubicBezTo>
                  <a:cubicBezTo>
                    <a:pt x="334839" y="454091"/>
                    <a:pt x="334229" y="455319"/>
                    <a:pt x="332399" y="454705"/>
                  </a:cubicBezTo>
                  <a:cubicBezTo>
                    <a:pt x="332399" y="454705"/>
                    <a:pt x="332399" y="454705"/>
                    <a:pt x="332399" y="454091"/>
                  </a:cubicBezTo>
                  <a:cubicBezTo>
                    <a:pt x="332399" y="454091"/>
                    <a:pt x="332399" y="454091"/>
                    <a:pt x="333619" y="454091"/>
                  </a:cubicBezTo>
                  <a:cubicBezTo>
                    <a:pt x="333619" y="454091"/>
                    <a:pt x="333619" y="453477"/>
                    <a:pt x="333619" y="452249"/>
                  </a:cubicBezTo>
                  <a:cubicBezTo>
                    <a:pt x="333009" y="452249"/>
                    <a:pt x="333619" y="452249"/>
                    <a:pt x="331789" y="452249"/>
                  </a:cubicBezTo>
                  <a:cubicBezTo>
                    <a:pt x="331789" y="452249"/>
                    <a:pt x="331789" y="452249"/>
                    <a:pt x="331789" y="451635"/>
                  </a:cubicBezTo>
                  <a:cubicBezTo>
                    <a:pt x="331789" y="451635"/>
                    <a:pt x="332399" y="451635"/>
                    <a:pt x="330570" y="451635"/>
                  </a:cubicBezTo>
                  <a:cubicBezTo>
                    <a:pt x="330570" y="451635"/>
                    <a:pt x="330570" y="451635"/>
                    <a:pt x="330570" y="450407"/>
                  </a:cubicBezTo>
                  <a:cubicBezTo>
                    <a:pt x="330570" y="450407"/>
                    <a:pt x="330570" y="450407"/>
                    <a:pt x="331180" y="450407"/>
                  </a:cubicBezTo>
                  <a:cubicBezTo>
                    <a:pt x="331180" y="450407"/>
                    <a:pt x="331180" y="450407"/>
                    <a:pt x="331180" y="449793"/>
                  </a:cubicBezTo>
                  <a:cubicBezTo>
                    <a:pt x="331180" y="449793"/>
                    <a:pt x="331180" y="449793"/>
                    <a:pt x="329960" y="449793"/>
                  </a:cubicBezTo>
                  <a:cubicBezTo>
                    <a:pt x="329960" y="449793"/>
                    <a:pt x="329960" y="449793"/>
                    <a:pt x="329960" y="449179"/>
                  </a:cubicBezTo>
                  <a:cubicBezTo>
                    <a:pt x="329960" y="449179"/>
                    <a:pt x="329960" y="449179"/>
                    <a:pt x="328740" y="449179"/>
                  </a:cubicBezTo>
                  <a:cubicBezTo>
                    <a:pt x="328740" y="449179"/>
                    <a:pt x="328740" y="449179"/>
                    <a:pt x="328740" y="448565"/>
                  </a:cubicBezTo>
                  <a:cubicBezTo>
                    <a:pt x="328740" y="448565"/>
                    <a:pt x="328740" y="448565"/>
                    <a:pt x="328130" y="448565"/>
                  </a:cubicBezTo>
                  <a:cubicBezTo>
                    <a:pt x="328130" y="448565"/>
                    <a:pt x="328130" y="448565"/>
                    <a:pt x="328130" y="447950"/>
                  </a:cubicBezTo>
                  <a:cubicBezTo>
                    <a:pt x="328130" y="447950"/>
                    <a:pt x="328130" y="447950"/>
                    <a:pt x="327520" y="447950"/>
                  </a:cubicBezTo>
                  <a:cubicBezTo>
                    <a:pt x="327520" y="447336"/>
                    <a:pt x="327520" y="447336"/>
                    <a:pt x="327520" y="445494"/>
                  </a:cubicBezTo>
                  <a:cubicBezTo>
                    <a:pt x="326910" y="445494"/>
                    <a:pt x="326910" y="446108"/>
                    <a:pt x="326300" y="444880"/>
                  </a:cubicBezTo>
                  <a:cubicBezTo>
                    <a:pt x="326300" y="444880"/>
                    <a:pt x="326300" y="444880"/>
                    <a:pt x="326300" y="445494"/>
                  </a:cubicBezTo>
                  <a:cubicBezTo>
                    <a:pt x="326300" y="445494"/>
                    <a:pt x="326300" y="445494"/>
                    <a:pt x="325080" y="445494"/>
                  </a:cubicBezTo>
                  <a:cubicBezTo>
                    <a:pt x="325080" y="445494"/>
                    <a:pt x="325080" y="445494"/>
                    <a:pt x="325080" y="444266"/>
                  </a:cubicBezTo>
                  <a:cubicBezTo>
                    <a:pt x="325080" y="444266"/>
                    <a:pt x="325690" y="444266"/>
                    <a:pt x="323861" y="444266"/>
                  </a:cubicBezTo>
                  <a:cubicBezTo>
                    <a:pt x="323861" y="444266"/>
                    <a:pt x="323861" y="444266"/>
                    <a:pt x="323861" y="443038"/>
                  </a:cubicBezTo>
                  <a:cubicBezTo>
                    <a:pt x="323861" y="443038"/>
                    <a:pt x="323861" y="443038"/>
                    <a:pt x="324471" y="443038"/>
                  </a:cubicBezTo>
                  <a:cubicBezTo>
                    <a:pt x="324471" y="443038"/>
                    <a:pt x="324471" y="443038"/>
                    <a:pt x="324471" y="442424"/>
                  </a:cubicBezTo>
                  <a:cubicBezTo>
                    <a:pt x="323861" y="442424"/>
                    <a:pt x="323861" y="443038"/>
                    <a:pt x="322031" y="443038"/>
                  </a:cubicBezTo>
                  <a:cubicBezTo>
                    <a:pt x="322031" y="443038"/>
                    <a:pt x="322031" y="443038"/>
                    <a:pt x="322031" y="444266"/>
                  </a:cubicBezTo>
                  <a:cubicBezTo>
                    <a:pt x="322031" y="444266"/>
                    <a:pt x="322031" y="444266"/>
                    <a:pt x="320811" y="444266"/>
                  </a:cubicBezTo>
                  <a:cubicBezTo>
                    <a:pt x="320811" y="444266"/>
                    <a:pt x="320811" y="444266"/>
                    <a:pt x="320811" y="444880"/>
                  </a:cubicBezTo>
                  <a:cubicBezTo>
                    <a:pt x="320811" y="444880"/>
                    <a:pt x="321421" y="444880"/>
                    <a:pt x="319591" y="444880"/>
                  </a:cubicBezTo>
                  <a:cubicBezTo>
                    <a:pt x="319591" y="444880"/>
                    <a:pt x="319591" y="444880"/>
                    <a:pt x="319591" y="443038"/>
                  </a:cubicBezTo>
                  <a:cubicBezTo>
                    <a:pt x="319591" y="443038"/>
                    <a:pt x="319591" y="443038"/>
                    <a:pt x="320201" y="444266"/>
                  </a:cubicBezTo>
                  <a:cubicBezTo>
                    <a:pt x="320201" y="443652"/>
                    <a:pt x="320201" y="444266"/>
                    <a:pt x="320201" y="442424"/>
                  </a:cubicBezTo>
                  <a:cubicBezTo>
                    <a:pt x="320201" y="442424"/>
                    <a:pt x="320201" y="442424"/>
                    <a:pt x="319591" y="442424"/>
                  </a:cubicBezTo>
                  <a:cubicBezTo>
                    <a:pt x="319591" y="442424"/>
                    <a:pt x="319591" y="442424"/>
                    <a:pt x="319591" y="443038"/>
                  </a:cubicBezTo>
                  <a:cubicBezTo>
                    <a:pt x="319591" y="443038"/>
                    <a:pt x="318981" y="443038"/>
                    <a:pt x="317152" y="443038"/>
                  </a:cubicBezTo>
                  <a:cubicBezTo>
                    <a:pt x="317152" y="443038"/>
                    <a:pt x="317152" y="443652"/>
                    <a:pt x="317152" y="441810"/>
                  </a:cubicBezTo>
                  <a:cubicBezTo>
                    <a:pt x="317152" y="441810"/>
                    <a:pt x="317152" y="441810"/>
                    <a:pt x="316542" y="441810"/>
                  </a:cubicBezTo>
                  <a:cubicBezTo>
                    <a:pt x="316542" y="441810"/>
                    <a:pt x="316542" y="441810"/>
                    <a:pt x="316542" y="442424"/>
                  </a:cubicBezTo>
                  <a:cubicBezTo>
                    <a:pt x="316542" y="442424"/>
                    <a:pt x="316542" y="442424"/>
                    <a:pt x="315932" y="442424"/>
                  </a:cubicBezTo>
                  <a:cubicBezTo>
                    <a:pt x="315932" y="442424"/>
                    <a:pt x="315932" y="442424"/>
                    <a:pt x="315932" y="441810"/>
                  </a:cubicBezTo>
                  <a:cubicBezTo>
                    <a:pt x="315932" y="441810"/>
                    <a:pt x="315322" y="441810"/>
                    <a:pt x="314102" y="441810"/>
                  </a:cubicBezTo>
                  <a:lnTo>
                    <a:pt x="314102" y="438740"/>
                  </a:lnTo>
                  <a:cubicBezTo>
                    <a:pt x="314102" y="438740"/>
                    <a:pt x="314102" y="438740"/>
                    <a:pt x="312882" y="438740"/>
                  </a:cubicBezTo>
                  <a:cubicBezTo>
                    <a:pt x="312882" y="438740"/>
                    <a:pt x="312882" y="438740"/>
                    <a:pt x="312882" y="438126"/>
                  </a:cubicBezTo>
                  <a:cubicBezTo>
                    <a:pt x="313492" y="438126"/>
                    <a:pt x="312882" y="438126"/>
                    <a:pt x="314712" y="438126"/>
                  </a:cubicBezTo>
                  <a:cubicBezTo>
                    <a:pt x="314712" y="438126"/>
                    <a:pt x="314712" y="438126"/>
                    <a:pt x="314712" y="437512"/>
                  </a:cubicBezTo>
                  <a:cubicBezTo>
                    <a:pt x="314712" y="437512"/>
                    <a:pt x="314712" y="437512"/>
                    <a:pt x="315322" y="437512"/>
                  </a:cubicBezTo>
                  <a:cubicBezTo>
                    <a:pt x="315322" y="436897"/>
                    <a:pt x="315932" y="436897"/>
                    <a:pt x="314712" y="436283"/>
                  </a:cubicBezTo>
                  <a:cubicBezTo>
                    <a:pt x="314712" y="436283"/>
                    <a:pt x="314712" y="436283"/>
                    <a:pt x="315322" y="436283"/>
                  </a:cubicBezTo>
                  <a:cubicBezTo>
                    <a:pt x="315322" y="435669"/>
                    <a:pt x="315322" y="436283"/>
                    <a:pt x="315322" y="434441"/>
                  </a:cubicBezTo>
                  <a:cubicBezTo>
                    <a:pt x="314712" y="435055"/>
                    <a:pt x="314712" y="434441"/>
                    <a:pt x="312882" y="433827"/>
                  </a:cubicBezTo>
                  <a:cubicBezTo>
                    <a:pt x="312882" y="433827"/>
                    <a:pt x="312882" y="433827"/>
                    <a:pt x="312882" y="433213"/>
                  </a:cubicBezTo>
                  <a:cubicBezTo>
                    <a:pt x="312882" y="433213"/>
                    <a:pt x="312882" y="433213"/>
                    <a:pt x="312272" y="433213"/>
                  </a:cubicBezTo>
                  <a:cubicBezTo>
                    <a:pt x="312272" y="433213"/>
                    <a:pt x="312272" y="433213"/>
                    <a:pt x="312272" y="433827"/>
                  </a:cubicBezTo>
                  <a:cubicBezTo>
                    <a:pt x="312272" y="433827"/>
                    <a:pt x="312882" y="433827"/>
                    <a:pt x="311053" y="433827"/>
                  </a:cubicBezTo>
                  <a:cubicBezTo>
                    <a:pt x="311053" y="433827"/>
                    <a:pt x="311053" y="433827"/>
                    <a:pt x="311053" y="434441"/>
                  </a:cubicBezTo>
                  <a:cubicBezTo>
                    <a:pt x="311053" y="434441"/>
                    <a:pt x="310443" y="434441"/>
                    <a:pt x="308613" y="434441"/>
                  </a:cubicBezTo>
                  <a:cubicBezTo>
                    <a:pt x="308613" y="434441"/>
                    <a:pt x="308613" y="434441"/>
                    <a:pt x="308613" y="433827"/>
                  </a:cubicBezTo>
                  <a:cubicBezTo>
                    <a:pt x="308613" y="433827"/>
                    <a:pt x="308613" y="433827"/>
                    <a:pt x="308003" y="433827"/>
                  </a:cubicBezTo>
                  <a:cubicBezTo>
                    <a:pt x="308003" y="433827"/>
                    <a:pt x="308613" y="435055"/>
                    <a:pt x="306783" y="435055"/>
                  </a:cubicBezTo>
                  <a:cubicBezTo>
                    <a:pt x="306783" y="435669"/>
                    <a:pt x="306783" y="435055"/>
                    <a:pt x="306783" y="436897"/>
                  </a:cubicBezTo>
                  <a:cubicBezTo>
                    <a:pt x="305563" y="436283"/>
                    <a:pt x="304344" y="437512"/>
                    <a:pt x="302514" y="437512"/>
                  </a:cubicBezTo>
                  <a:cubicBezTo>
                    <a:pt x="302514" y="437512"/>
                    <a:pt x="302514" y="437512"/>
                    <a:pt x="302514" y="438740"/>
                  </a:cubicBezTo>
                  <a:cubicBezTo>
                    <a:pt x="302514" y="438740"/>
                    <a:pt x="302514" y="438740"/>
                    <a:pt x="301294" y="438740"/>
                  </a:cubicBezTo>
                  <a:cubicBezTo>
                    <a:pt x="301294" y="438740"/>
                    <a:pt x="301294" y="438740"/>
                    <a:pt x="301294" y="439968"/>
                  </a:cubicBezTo>
                  <a:cubicBezTo>
                    <a:pt x="301294" y="439968"/>
                    <a:pt x="301294" y="439968"/>
                    <a:pt x="300684" y="439968"/>
                  </a:cubicBezTo>
                  <a:cubicBezTo>
                    <a:pt x="300684" y="439968"/>
                    <a:pt x="300684" y="440582"/>
                    <a:pt x="300684" y="441810"/>
                  </a:cubicBezTo>
                  <a:cubicBezTo>
                    <a:pt x="300684" y="441810"/>
                    <a:pt x="300684" y="441810"/>
                    <a:pt x="300074" y="441810"/>
                  </a:cubicBezTo>
                  <a:cubicBezTo>
                    <a:pt x="300074" y="441810"/>
                    <a:pt x="300074" y="441810"/>
                    <a:pt x="300074" y="442424"/>
                  </a:cubicBezTo>
                  <a:cubicBezTo>
                    <a:pt x="300074" y="442424"/>
                    <a:pt x="300074" y="442424"/>
                    <a:pt x="298854" y="442424"/>
                  </a:cubicBezTo>
                  <a:cubicBezTo>
                    <a:pt x="298854" y="442424"/>
                    <a:pt x="298854" y="442424"/>
                    <a:pt x="298854" y="443038"/>
                  </a:cubicBezTo>
                  <a:cubicBezTo>
                    <a:pt x="298854" y="443038"/>
                    <a:pt x="299464" y="443038"/>
                    <a:pt x="300684" y="443038"/>
                  </a:cubicBezTo>
                  <a:cubicBezTo>
                    <a:pt x="300684" y="443038"/>
                    <a:pt x="300684" y="443652"/>
                    <a:pt x="300684" y="441810"/>
                  </a:cubicBezTo>
                  <a:cubicBezTo>
                    <a:pt x="301294" y="441810"/>
                    <a:pt x="301904" y="441810"/>
                    <a:pt x="303734" y="441810"/>
                  </a:cubicBezTo>
                  <a:cubicBezTo>
                    <a:pt x="303734" y="441810"/>
                    <a:pt x="303734" y="441810"/>
                    <a:pt x="303734" y="442424"/>
                  </a:cubicBezTo>
                  <a:cubicBezTo>
                    <a:pt x="304344" y="443038"/>
                    <a:pt x="304344" y="442424"/>
                    <a:pt x="305563" y="441810"/>
                  </a:cubicBezTo>
                  <a:cubicBezTo>
                    <a:pt x="305563" y="441810"/>
                    <a:pt x="305563" y="441810"/>
                    <a:pt x="305563" y="441196"/>
                  </a:cubicBezTo>
                  <a:cubicBezTo>
                    <a:pt x="305563" y="441196"/>
                    <a:pt x="305563" y="441196"/>
                    <a:pt x="304954" y="441196"/>
                  </a:cubicBezTo>
                  <a:cubicBezTo>
                    <a:pt x="304954" y="441196"/>
                    <a:pt x="304954" y="441196"/>
                    <a:pt x="304954" y="440582"/>
                  </a:cubicBezTo>
                  <a:cubicBezTo>
                    <a:pt x="304954" y="440582"/>
                    <a:pt x="304954" y="440582"/>
                    <a:pt x="305563" y="440582"/>
                  </a:cubicBezTo>
                  <a:cubicBezTo>
                    <a:pt x="305563" y="439968"/>
                    <a:pt x="305563" y="440582"/>
                    <a:pt x="305563" y="438740"/>
                  </a:cubicBezTo>
                  <a:cubicBezTo>
                    <a:pt x="306783" y="438740"/>
                    <a:pt x="308003" y="439354"/>
                    <a:pt x="310443" y="439968"/>
                  </a:cubicBezTo>
                  <a:cubicBezTo>
                    <a:pt x="310443" y="439968"/>
                    <a:pt x="310443" y="439968"/>
                    <a:pt x="310443" y="438740"/>
                  </a:cubicBezTo>
                  <a:cubicBezTo>
                    <a:pt x="310443" y="438740"/>
                    <a:pt x="310443" y="438740"/>
                    <a:pt x="311053" y="438740"/>
                  </a:cubicBezTo>
                  <a:cubicBezTo>
                    <a:pt x="311053" y="439354"/>
                    <a:pt x="311053" y="439354"/>
                    <a:pt x="311053" y="441196"/>
                  </a:cubicBezTo>
                  <a:cubicBezTo>
                    <a:pt x="311053" y="441196"/>
                    <a:pt x="311053" y="441196"/>
                    <a:pt x="310443" y="441196"/>
                  </a:cubicBezTo>
                  <a:cubicBezTo>
                    <a:pt x="310443" y="441196"/>
                    <a:pt x="310443" y="441196"/>
                    <a:pt x="310443" y="441810"/>
                  </a:cubicBezTo>
                  <a:cubicBezTo>
                    <a:pt x="310443" y="441810"/>
                    <a:pt x="310443" y="441810"/>
                    <a:pt x="311053" y="441810"/>
                  </a:cubicBezTo>
                  <a:cubicBezTo>
                    <a:pt x="311053" y="441810"/>
                    <a:pt x="311053" y="441810"/>
                    <a:pt x="311053" y="442424"/>
                  </a:cubicBezTo>
                  <a:cubicBezTo>
                    <a:pt x="311053" y="442424"/>
                    <a:pt x="311053" y="442424"/>
                    <a:pt x="310443" y="442424"/>
                  </a:cubicBezTo>
                  <a:cubicBezTo>
                    <a:pt x="310443" y="442424"/>
                    <a:pt x="310443" y="442424"/>
                    <a:pt x="310443" y="443038"/>
                  </a:cubicBezTo>
                  <a:cubicBezTo>
                    <a:pt x="310443" y="443038"/>
                    <a:pt x="311053" y="443038"/>
                    <a:pt x="312272" y="443038"/>
                  </a:cubicBezTo>
                  <a:cubicBezTo>
                    <a:pt x="312272" y="443038"/>
                    <a:pt x="312272" y="443038"/>
                    <a:pt x="312272" y="444266"/>
                  </a:cubicBezTo>
                  <a:cubicBezTo>
                    <a:pt x="312272" y="444266"/>
                    <a:pt x="312272" y="444266"/>
                    <a:pt x="314102" y="444266"/>
                  </a:cubicBezTo>
                  <a:cubicBezTo>
                    <a:pt x="313492" y="443652"/>
                    <a:pt x="313492" y="444880"/>
                    <a:pt x="311663" y="444880"/>
                  </a:cubicBezTo>
                  <a:cubicBezTo>
                    <a:pt x="311663" y="444880"/>
                    <a:pt x="311663" y="444880"/>
                    <a:pt x="311663" y="446108"/>
                  </a:cubicBezTo>
                  <a:cubicBezTo>
                    <a:pt x="311663" y="446108"/>
                    <a:pt x="311663" y="446108"/>
                    <a:pt x="312272" y="446108"/>
                  </a:cubicBezTo>
                  <a:cubicBezTo>
                    <a:pt x="312272" y="446108"/>
                    <a:pt x="312272" y="446108"/>
                    <a:pt x="312272" y="446722"/>
                  </a:cubicBezTo>
                  <a:cubicBezTo>
                    <a:pt x="312272" y="446722"/>
                    <a:pt x="312272" y="446722"/>
                    <a:pt x="311663" y="446722"/>
                  </a:cubicBezTo>
                  <a:cubicBezTo>
                    <a:pt x="311663" y="447336"/>
                    <a:pt x="311663" y="446722"/>
                    <a:pt x="311663" y="448565"/>
                  </a:cubicBezTo>
                  <a:cubicBezTo>
                    <a:pt x="311663" y="448565"/>
                    <a:pt x="311663" y="448565"/>
                    <a:pt x="311053" y="448565"/>
                  </a:cubicBezTo>
                  <a:cubicBezTo>
                    <a:pt x="311053" y="448565"/>
                    <a:pt x="311053" y="447950"/>
                    <a:pt x="311053" y="449793"/>
                  </a:cubicBezTo>
                  <a:cubicBezTo>
                    <a:pt x="310443" y="449793"/>
                    <a:pt x="309833" y="449793"/>
                    <a:pt x="308003" y="449793"/>
                  </a:cubicBezTo>
                  <a:cubicBezTo>
                    <a:pt x="308003" y="449793"/>
                    <a:pt x="308003" y="450407"/>
                    <a:pt x="308003" y="452249"/>
                  </a:cubicBezTo>
                  <a:cubicBezTo>
                    <a:pt x="308003" y="452249"/>
                    <a:pt x="308003" y="452249"/>
                    <a:pt x="306783" y="452249"/>
                  </a:cubicBezTo>
                  <a:cubicBezTo>
                    <a:pt x="306783" y="452249"/>
                    <a:pt x="306783" y="452249"/>
                    <a:pt x="306783" y="452863"/>
                  </a:cubicBezTo>
                  <a:cubicBezTo>
                    <a:pt x="306783" y="452863"/>
                    <a:pt x="306783" y="452863"/>
                    <a:pt x="305563" y="452863"/>
                  </a:cubicBezTo>
                  <a:cubicBezTo>
                    <a:pt x="305563" y="452863"/>
                    <a:pt x="305563" y="452863"/>
                    <a:pt x="305563" y="453477"/>
                  </a:cubicBezTo>
                  <a:cubicBezTo>
                    <a:pt x="305563" y="453477"/>
                    <a:pt x="306173" y="453477"/>
                    <a:pt x="304344" y="453477"/>
                  </a:cubicBezTo>
                  <a:cubicBezTo>
                    <a:pt x="304344" y="453477"/>
                    <a:pt x="304344" y="453477"/>
                    <a:pt x="304344" y="452863"/>
                  </a:cubicBezTo>
                  <a:cubicBezTo>
                    <a:pt x="304344" y="452863"/>
                    <a:pt x="304344" y="452863"/>
                    <a:pt x="303734" y="452863"/>
                  </a:cubicBezTo>
                  <a:cubicBezTo>
                    <a:pt x="303734" y="452863"/>
                    <a:pt x="303734" y="452863"/>
                    <a:pt x="303734" y="452249"/>
                  </a:cubicBezTo>
                  <a:cubicBezTo>
                    <a:pt x="303734" y="452249"/>
                    <a:pt x="303124" y="452249"/>
                    <a:pt x="301294" y="452249"/>
                  </a:cubicBezTo>
                  <a:cubicBezTo>
                    <a:pt x="301294" y="451635"/>
                    <a:pt x="301294" y="452249"/>
                    <a:pt x="301294" y="450407"/>
                  </a:cubicBezTo>
                  <a:cubicBezTo>
                    <a:pt x="301294" y="450407"/>
                    <a:pt x="301294" y="450407"/>
                    <a:pt x="300684" y="450407"/>
                  </a:cubicBezTo>
                  <a:cubicBezTo>
                    <a:pt x="300684" y="450407"/>
                    <a:pt x="300684" y="450407"/>
                    <a:pt x="300684" y="449793"/>
                  </a:cubicBezTo>
                  <a:cubicBezTo>
                    <a:pt x="300684" y="449793"/>
                    <a:pt x="300684" y="449793"/>
                    <a:pt x="301294" y="449793"/>
                  </a:cubicBezTo>
                  <a:cubicBezTo>
                    <a:pt x="301294" y="449793"/>
                    <a:pt x="301294" y="449793"/>
                    <a:pt x="301294" y="449179"/>
                  </a:cubicBezTo>
                  <a:cubicBezTo>
                    <a:pt x="301294" y="449179"/>
                    <a:pt x="301294" y="449179"/>
                    <a:pt x="300684" y="449179"/>
                  </a:cubicBezTo>
                  <a:cubicBezTo>
                    <a:pt x="300684" y="449179"/>
                    <a:pt x="300684" y="449179"/>
                    <a:pt x="300684" y="448565"/>
                  </a:cubicBezTo>
                  <a:cubicBezTo>
                    <a:pt x="300684" y="448565"/>
                    <a:pt x="300684" y="448565"/>
                    <a:pt x="302514" y="448565"/>
                  </a:cubicBezTo>
                  <a:cubicBezTo>
                    <a:pt x="302514" y="448565"/>
                    <a:pt x="302514" y="448565"/>
                    <a:pt x="302514" y="447950"/>
                  </a:cubicBezTo>
                  <a:cubicBezTo>
                    <a:pt x="302514" y="447950"/>
                    <a:pt x="303124" y="447950"/>
                    <a:pt x="304344" y="447950"/>
                  </a:cubicBezTo>
                  <a:cubicBezTo>
                    <a:pt x="304344" y="447950"/>
                    <a:pt x="304344" y="447950"/>
                    <a:pt x="304344" y="448565"/>
                  </a:cubicBezTo>
                  <a:cubicBezTo>
                    <a:pt x="304344" y="448565"/>
                    <a:pt x="304344" y="448565"/>
                    <a:pt x="304954" y="447950"/>
                  </a:cubicBezTo>
                  <a:cubicBezTo>
                    <a:pt x="304954" y="447950"/>
                    <a:pt x="304954" y="447950"/>
                    <a:pt x="305563" y="448565"/>
                  </a:cubicBezTo>
                  <a:cubicBezTo>
                    <a:pt x="305563" y="448565"/>
                    <a:pt x="305563" y="448565"/>
                    <a:pt x="305563" y="447950"/>
                  </a:cubicBezTo>
                  <a:cubicBezTo>
                    <a:pt x="305563" y="447950"/>
                    <a:pt x="305563" y="447950"/>
                    <a:pt x="306783" y="447950"/>
                  </a:cubicBezTo>
                  <a:cubicBezTo>
                    <a:pt x="306783" y="447336"/>
                    <a:pt x="306783" y="447336"/>
                    <a:pt x="306783" y="445494"/>
                  </a:cubicBezTo>
                  <a:cubicBezTo>
                    <a:pt x="306783" y="445494"/>
                    <a:pt x="306783" y="445494"/>
                    <a:pt x="307393" y="445494"/>
                  </a:cubicBezTo>
                  <a:cubicBezTo>
                    <a:pt x="307393" y="445494"/>
                    <a:pt x="307393" y="445494"/>
                    <a:pt x="307393" y="444266"/>
                  </a:cubicBezTo>
                  <a:cubicBezTo>
                    <a:pt x="307393" y="444266"/>
                    <a:pt x="307393" y="444266"/>
                    <a:pt x="308003" y="444266"/>
                  </a:cubicBezTo>
                  <a:cubicBezTo>
                    <a:pt x="308003" y="444266"/>
                    <a:pt x="308003" y="444266"/>
                    <a:pt x="308003" y="443038"/>
                  </a:cubicBezTo>
                  <a:cubicBezTo>
                    <a:pt x="307393" y="443038"/>
                    <a:pt x="307393" y="443652"/>
                    <a:pt x="305563" y="444266"/>
                  </a:cubicBezTo>
                  <a:cubicBezTo>
                    <a:pt x="305563" y="444266"/>
                    <a:pt x="305563" y="444266"/>
                    <a:pt x="305563" y="444880"/>
                  </a:cubicBezTo>
                  <a:cubicBezTo>
                    <a:pt x="305563" y="444266"/>
                    <a:pt x="303124" y="446722"/>
                    <a:pt x="303124" y="444266"/>
                  </a:cubicBezTo>
                  <a:cubicBezTo>
                    <a:pt x="303124" y="444266"/>
                    <a:pt x="303124" y="444266"/>
                    <a:pt x="303734" y="444266"/>
                  </a:cubicBezTo>
                  <a:cubicBezTo>
                    <a:pt x="303734" y="444266"/>
                    <a:pt x="303734" y="444266"/>
                    <a:pt x="303734" y="443038"/>
                  </a:cubicBezTo>
                  <a:cubicBezTo>
                    <a:pt x="303734" y="443038"/>
                    <a:pt x="303124" y="443038"/>
                    <a:pt x="301294" y="443038"/>
                  </a:cubicBezTo>
                  <a:cubicBezTo>
                    <a:pt x="301294" y="443038"/>
                    <a:pt x="301294" y="443038"/>
                    <a:pt x="301294" y="444266"/>
                  </a:cubicBezTo>
                  <a:cubicBezTo>
                    <a:pt x="299464" y="444266"/>
                    <a:pt x="296415" y="443652"/>
                    <a:pt x="292755" y="444880"/>
                  </a:cubicBezTo>
                  <a:cubicBezTo>
                    <a:pt x="292755" y="444880"/>
                    <a:pt x="292755" y="444880"/>
                    <a:pt x="292755" y="445494"/>
                  </a:cubicBezTo>
                  <a:cubicBezTo>
                    <a:pt x="290926" y="445494"/>
                    <a:pt x="287876" y="445494"/>
                    <a:pt x="284827" y="446108"/>
                  </a:cubicBezTo>
                  <a:cubicBezTo>
                    <a:pt x="284827" y="446722"/>
                    <a:pt x="283607" y="449179"/>
                    <a:pt x="281167" y="449179"/>
                  </a:cubicBezTo>
                  <a:cubicBezTo>
                    <a:pt x="281167" y="449179"/>
                    <a:pt x="281167" y="449179"/>
                    <a:pt x="281167" y="449793"/>
                  </a:cubicBezTo>
                  <a:cubicBezTo>
                    <a:pt x="281167" y="450407"/>
                    <a:pt x="279947" y="449179"/>
                    <a:pt x="279947" y="451635"/>
                  </a:cubicBezTo>
                  <a:cubicBezTo>
                    <a:pt x="279947" y="451635"/>
                    <a:pt x="279947" y="451635"/>
                    <a:pt x="279337" y="451635"/>
                  </a:cubicBezTo>
                  <a:cubicBezTo>
                    <a:pt x="279337" y="451635"/>
                    <a:pt x="279337" y="452249"/>
                    <a:pt x="279337" y="453477"/>
                  </a:cubicBezTo>
                  <a:cubicBezTo>
                    <a:pt x="278118" y="452863"/>
                    <a:pt x="277508" y="454091"/>
                    <a:pt x="275678" y="454091"/>
                  </a:cubicBezTo>
                  <a:cubicBezTo>
                    <a:pt x="275678" y="454091"/>
                    <a:pt x="275678" y="454091"/>
                    <a:pt x="275678" y="454705"/>
                  </a:cubicBezTo>
                  <a:cubicBezTo>
                    <a:pt x="275068" y="455319"/>
                    <a:pt x="275678" y="454091"/>
                    <a:pt x="273848" y="454091"/>
                  </a:cubicBezTo>
                  <a:cubicBezTo>
                    <a:pt x="273848" y="454091"/>
                    <a:pt x="273848" y="454091"/>
                    <a:pt x="273848" y="454705"/>
                  </a:cubicBezTo>
                  <a:cubicBezTo>
                    <a:pt x="273848" y="454705"/>
                    <a:pt x="273848" y="455319"/>
                    <a:pt x="272019" y="455933"/>
                  </a:cubicBezTo>
                  <a:cubicBezTo>
                    <a:pt x="272019" y="455319"/>
                    <a:pt x="272019" y="455933"/>
                    <a:pt x="272019" y="454091"/>
                  </a:cubicBezTo>
                  <a:cubicBezTo>
                    <a:pt x="272019" y="454091"/>
                    <a:pt x="272019" y="454091"/>
                    <a:pt x="271409" y="454091"/>
                  </a:cubicBezTo>
                  <a:cubicBezTo>
                    <a:pt x="271409" y="454091"/>
                    <a:pt x="271409" y="454091"/>
                    <a:pt x="271409" y="454705"/>
                  </a:cubicBezTo>
                  <a:cubicBezTo>
                    <a:pt x="270799" y="454705"/>
                    <a:pt x="271409" y="454705"/>
                    <a:pt x="269579" y="454705"/>
                  </a:cubicBezTo>
                  <a:cubicBezTo>
                    <a:pt x="269579" y="454705"/>
                    <a:pt x="269579" y="454705"/>
                    <a:pt x="269579" y="455933"/>
                  </a:cubicBezTo>
                  <a:cubicBezTo>
                    <a:pt x="269579" y="455933"/>
                    <a:pt x="269579" y="455933"/>
                    <a:pt x="268969" y="455933"/>
                  </a:cubicBezTo>
                  <a:cubicBezTo>
                    <a:pt x="268969" y="455933"/>
                    <a:pt x="268969" y="455933"/>
                    <a:pt x="268969" y="454705"/>
                  </a:cubicBezTo>
                  <a:cubicBezTo>
                    <a:pt x="268969" y="454705"/>
                    <a:pt x="268969" y="454705"/>
                    <a:pt x="268359" y="454705"/>
                  </a:cubicBezTo>
                  <a:cubicBezTo>
                    <a:pt x="268359" y="454705"/>
                    <a:pt x="268359" y="454705"/>
                    <a:pt x="268359" y="455933"/>
                  </a:cubicBezTo>
                  <a:cubicBezTo>
                    <a:pt x="268359" y="455933"/>
                    <a:pt x="268359" y="455933"/>
                    <a:pt x="268359" y="456547"/>
                  </a:cubicBezTo>
                  <a:cubicBezTo>
                    <a:pt x="268359" y="456547"/>
                    <a:pt x="268359" y="456547"/>
                    <a:pt x="268969" y="456547"/>
                  </a:cubicBezTo>
                  <a:cubicBezTo>
                    <a:pt x="268969" y="457161"/>
                    <a:pt x="268969" y="457775"/>
                    <a:pt x="268359" y="459617"/>
                  </a:cubicBezTo>
                  <a:cubicBezTo>
                    <a:pt x="268359" y="459617"/>
                    <a:pt x="268359" y="459617"/>
                    <a:pt x="267749" y="459617"/>
                  </a:cubicBezTo>
                  <a:cubicBezTo>
                    <a:pt x="267749" y="459617"/>
                    <a:pt x="267749" y="459003"/>
                    <a:pt x="267749" y="460846"/>
                  </a:cubicBezTo>
                  <a:cubicBezTo>
                    <a:pt x="267749" y="460846"/>
                    <a:pt x="267749" y="460846"/>
                    <a:pt x="268359" y="460846"/>
                  </a:cubicBezTo>
                  <a:cubicBezTo>
                    <a:pt x="268359" y="460846"/>
                    <a:pt x="268359" y="460846"/>
                    <a:pt x="268359" y="462074"/>
                  </a:cubicBezTo>
                  <a:cubicBezTo>
                    <a:pt x="268359" y="462074"/>
                    <a:pt x="268359" y="462074"/>
                    <a:pt x="268969" y="462074"/>
                  </a:cubicBezTo>
                  <a:cubicBezTo>
                    <a:pt x="268969" y="462074"/>
                    <a:pt x="268359" y="463916"/>
                    <a:pt x="270189" y="463916"/>
                  </a:cubicBezTo>
                  <a:cubicBezTo>
                    <a:pt x="270189" y="463916"/>
                    <a:pt x="270189" y="463916"/>
                    <a:pt x="270189" y="463302"/>
                  </a:cubicBezTo>
                  <a:cubicBezTo>
                    <a:pt x="272019" y="462688"/>
                    <a:pt x="273848" y="463302"/>
                    <a:pt x="276288" y="462074"/>
                  </a:cubicBezTo>
                  <a:cubicBezTo>
                    <a:pt x="276288" y="462074"/>
                    <a:pt x="276288" y="462074"/>
                    <a:pt x="276288" y="461460"/>
                  </a:cubicBezTo>
                  <a:cubicBezTo>
                    <a:pt x="276288" y="461460"/>
                    <a:pt x="276898" y="461460"/>
                    <a:pt x="278118" y="461460"/>
                  </a:cubicBezTo>
                  <a:cubicBezTo>
                    <a:pt x="278118" y="461460"/>
                    <a:pt x="278118" y="461460"/>
                    <a:pt x="278118" y="462074"/>
                  </a:cubicBezTo>
                  <a:cubicBezTo>
                    <a:pt x="278728" y="462074"/>
                    <a:pt x="278118" y="462074"/>
                    <a:pt x="279947" y="462074"/>
                  </a:cubicBezTo>
                  <a:cubicBezTo>
                    <a:pt x="279947" y="462074"/>
                    <a:pt x="279947" y="462074"/>
                    <a:pt x="279947" y="463302"/>
                  </a:cubicBezTo>
                  <a:cubicBezTo>
                    <a:pt x="279947" y="463302"/>
                    <a:pt x="279337" y="463302"/>
                    <a:pt x="281167" y="463302"/>
                  </a:cubicBezTo>
                  <a:cubicBezTo>
                    <a:pt x="281167" y="463302"/>
                    <a:pt x="281167" y="463302"/>
                    <a:pt x="281167" y="463916"/>
                  </a:cubicBezTo>
                  <a:cubicBezTo>
                    <a:pt x="281777" y="463302"/>
                    <a:pt x="281777" y="463916"/>
                    <a:pt x="283607" y="464530"/>
                  </a:cubicBezTo>
                  <a:cubicBezTo>
                    <a:pt x="283607" y="464530"/>
                    <a:pt x="283607" y="464530"/>
                    <a:pt x="283607" y="465144"/>
                  </a:cubicBezTo>
                  <a:cubicBezTo>
                    <a:pt x="283607" y="465144"/>
                    <a:pt x="283607" y="465144"/>
                    <a:pt x="284217" y="465144"/>
                  </a:cubicBezTo>
                  <a:cubicBezTo>
                    <a:pt x="284217" y="465144"/>
                    <a:pt x="284217" y="465758"/>
                    <a:pt x="284217" y="467600"/>
                  </a:cubicBezTo>
                  <a:cubicBezTo>
                    <a:pt x="284217" y="467600"/>
                    <a:pt x="284217" y="467600"/>
                    <a:pt x="284827" y="467600"/>
                  </a:cubicBezTo>
                  <a:cubicBezTo>
                    <a:pt x="284827" y="467600"/>
                    <a:pt x="284827" y="467600"/>
                    <a:pt x="284827" y="468214"/>
                  </a:cubicBezTo>
                  <a:cubicBezTo>
                    <a:pt x="284827" y="468214"/>
                    <a:pt x="284827" y="468214"/>
                    <a:pt x="284217" y="468214"/>
                  </a:cubicBezTo>
                  <a:cubicBezTo>
                    <a:pt x="284217" y="468214"/>
                    <a:pt x="284217" y="467600"/>
                    <a:pt x="284217" y="469442"/>
                  </a:cubicBezTo>
                  <a:cubicBezTo>
                    <a:pt x="284217" y="469442"/>
                    <a:pt x="284217" y="469442"/>
                    <a:pt x="283607" y="469442"/>
                  </a:cubicBezTo>
                  <a:cubicBezTo>
                    <a:pt x="283607" y="469442"/>
                    <a:pt x="283607" y="469442"/>
                    <a:pt x="283607" y="470056"/>
                  </a:cubicBezTo>
                  <a:cubicBezTo>
                    <a:pt x="282997" y="470056"/>
                    <a:pt x="282997" y="470670"/>
                    <a:pt x="281167" y="471285"/>
                  </a:cubicBezTo>
                  <a:cubicBezTo>
                    <a:pt x="281167" y="471285"/>
                    <a:pt x="281167" y="471285"/>
                    <a:pt x="281167" y="470056"/>
                  </a:cubicBezTo>
                  <a:cubicBezTo>
                    <a:pt x="281167" y="470056"/>
                    <a:pt x="281167" y="470056"/>
                    <a:pt x="280557" y="470056"/>
                  </a:cubicBezTo>
                  <a:cubicBezTo>
                    <a:pt x="280557" y="470670"/>
                    <a:pt x="280557" y="470670"/>
                    <a:pt x="280557" y="472513"/>
                  </a:cubicBezTo>
                  <a:cubicBezTo>
                    <a:pt x="280557" y="472513"/>
                    <a:pt x="280557" y="472513"/>
                    <a:pt x="281167" y="472513"/>
                  </a:cubicBezTo>
                  <a:cubicBezTo>
                    <a:pt x="281167" y="472513"/>
                    <a:pt x="281167" y="472513"/>
                    <a:pt x="281167" y="473127"/>
                  </a:cubicBezTo>
                  <a:cubicBezTo>
                    <a:pt x="281167" y="473127"/>
                    <a:pt x="281167" y="473127"/>
                    <a:pt x="281777" y="473127"/>
                  </a:cubicBezTo>
                  <a:cubicBezTo>
                    <a:pt x="281777" y="473127"/>
                    <a:pt x="281777" y="473127"/>
                    <a:pt x="281167" y="473741"/>
                  </a:cubicBezTo>
                  <a:cubicBezTo>
                    <a:pt x="281777" y="473741"/>
                    <a:pt x="282387" y="474355"/>
                    <a:pt x="284217" y="474355"/>
                  </a:cubicBezTo>
                  <a:cubicBezTo>
                    <a:pt x="284217" y="474355"/>
                    <a:pt x="284217" y="474355"/>
                    <a:pt x="284217" y="475583"/>
                  </a:cubicBezTo>
                  <a:cubicBezTo>
                    <a:pt x="284217" y="475583"/>
                    <a:pt x="284217" y="475583"/>
                    <a:pt x="284827" y="475583"/>
                  </a:cubicBezTo>
                  <a:cubicBezTo>
                    <a:pt x="284827" y="475583"/>
                    <a:pt x="284827" y="475583"/>
                    <a:pt x="284827" y="474355"/>
                  </a:cubicBezTo>
                  <a:cubicBezTo>
                    <a:pt x="284827" y="474355"/>
                    <a:pt x="284827" y="474355"/>
                    <a:pt x="285437" y="474355"/>
                  </a:cubicBezTo>
                  <a:cubicBezTo>
                    <a:pt x="285437" y="474969"/>
                    <a:pt x="285437" y="475583"/>
                    <a:pt x="285437" y="477425"/>
                  </a:cubicBezTo>
                  <a:cubicBezTo>
                    <a:pt x="285437" y="477425"/>
                    <a:pt x="285437" y="477425"/>
                    <a:pt x="284827" y="477425"/>
                  </a:cubicBezTo>
                  <a:cubicBezTo>
                    <a:pt x="284827" y="477425"/>
                    <a:pt x="284827" y="478039"/>
                    <a:pt x="284827" y="479881"/>
                  </a:cubicBezTo>
                  <a:cubicBezTo>
                    <a:pt x="284827" y="479881"/>
                    <a:pt x="284827" y="479881"/>
                    <a:pt x="285437" y="479881"/>
                  </a:cubicBezTo>
                  <a:cubicBezTo>
                    <a:pt x="285437" y="479881"/>
                    <a:pt x="285437" y="479881"/>
                    <a:pt x="285437" y="480495"/>
                  </a:cubicBezTo>
                  <a:cubicBezTo>
                    <a:pt x="285437" y="480495"/>
                    <a:pt x="285437" y="480495"/>
                    <a:pt x="286046" y="480495"/>
                  </a:cubicBezTo>
                  <a:cubicBezTo>
                    <a:pt x="286656" y="481109"/>
                    <a:pt x="286046" y="481109"/>
                    <a:pt x="287266" y="481723"/>
                  </a:cubicBezTo>
                  <a:cubicBezTo>
                    <a:pt x="287266" y="481723"/>
                    <a:pt x="287266" y="481723"/>
                    <a:pt x="286046" y="481723"/>
                  </a:cubicBezTo>
                  <a:cubicBezTo>
                    <a:pt x="286046" y="481723"/>
                    <a:pt x="286046" y="481723"/>
                    <a:pt x="286046" y="482952"/>
                  </a:cubicBezTo>
                  <a:cubicBezTo>
                    <a:pt x="286046" y="482952"/>
                    <a:pt x="286046" y="482952"/>
                    <a:pt x="285437" y="482952"/>
                  </a:cubicBezTo>
                  <a:cubicBezTo>
                    <a:pt x="285437" y="482952"/>
                    <a:pt x="285437" y="482952"/>
                    <a:pt x="285437" y="483566"/>
                  </a:cubicBezTo>
                  <a:cubicBezTo>
                    <a:pt x="285437" y="483566"/>
                    <a:pt x="285437" y="483566"/>
                    <a:pt x="286046" y="483566"/>
                  </a:cubicBezTo>
                  <a:cubicBezTo>
                    <a:pt x="286046" y="483566"/>
                    <a:pt x="286046" y="484180"/>
                    <a:pt x="286046" y="485408"/>
                  </a:cubicBezTo>
                  <a:cubicBezTo>
                    <a:pt x="286656" y="485408"/>
                    <a:pt x="286656" y="485408"/>
                    <a:pt x="288486" y="485408"/>
                  </a:cubicBezTo>
                  <a:cubicBezTo>
                    <a:pt x="288486" y="485408"/>
                    <a:pt x="288486" y="485408"/>
                    <a:pt x="288486" y="486022"/>
                  </a:cubicBezTo>
                  <a:cubicBezTo>
                    <a:pt x="288486" y="486022"/>
                    <a:pt x="288486" y="486022"/>
                    <a:pt x="289706" y="486022"/>
                  </a:cubicBezTo>
                  <a:cubicBezTo>
                    <a:pt x="289706" y="486022"/>
                    <a:pt x="289706" y="486022"/>
                    <a:pt x="289706" y="487250"/>
                  </a:cubicBezTo>
                  <a:cubicBezTo>
                    <a:pt x="291536" y="486636"/>
                    <a:pt x="292146" y="487864"/>
                    <a:pt x="295195" y="487864"/>
                  </a:cubicBezTo>
                  <a:cubicBezTo>
                    <a:pt x="295195" y="487864"/>
                    <a:pt x="295195" y="487864"/>
                    <a:pt x="295195" y="488478"/>
                  </a:cubicBezTo>
                  <a:cubicBezTo>
                    <a:pt x="295195" y="488478"/>
                    <a:pt x="294585" y="488478"/>
                    <a:pt x="296415" y="488478"/>
                  </a:cubicBezTo>
                  <a:cubicBezTo>
                    <a:pt x="296415" y="488478"/>
                    <a:pt x="296415" y="488478"/>
                    <a:pt x="296415" y="489706"/>
                  </a:cubicBezTo>
                  <a:cubicBezTo>
                    <a:pt x="297025" y="489706"/>
                    <a:pt x="297635" y="490934"/>
                    <a:pt x="300074" y="490934"/>
                  </a:cubicBezTo>
                  <a:cubicBezTo>
                    <a:pt x="300074" y="490934"/>
                    <a:pt x="300074" y="490934"/>
                    <a:pt x="300074" y="491548"/>
                  </a:cubicBezTo>
                  <a:cubicBezTo>
                    <a:pt x="300684" y="491548"/>
                    <a:pt x="301904" y="491548"/>
                    <a:pt x="303734" y="491548"/>
                  </a:cubicBezTo>
                  <a:cubicBezTo>
                    <a:pt x="303734" y="491548"/>
                    <a:pt x="303734" y="491548"/>
                    <a:pt x="303734" y="490934"/>
                  </a:cubicBezTo>
                  <a:cubicBezTo>
                    <a:pt x="303734" y="490934"/>
                    <a:pt x="303734" y="490934"/>
                    <a:pt x="304344" y="490934"/>
                  </a:cubicBezTo>
                  <a:cubicBezTo>
                    <a:pt x="304344" y="490320"/>
                    <a:pt x="304344" y="490934"/>
                    <a:pt x="304344" y="489092"/>
                  </a:cubicBezTo>
                  <a:cubicBezTo>
                    <a:pt x="304344" y="489092"/>
                    <a:pt x="304344" y="489092"/>
                    <a:pt x="304954" y="489092"/>
                  </a:cubicBezTo>
                  <a:cubicBezTo>
                    <a:pt x="304954" y="489092"/>
                    <a:pt x="304954" y="489092"/>
                    <a:pt x="304954" y="488478"/>
                  </a:cubicBezTo>
                  <a:cubicBezTo>
                    <a:pt x="304954" y="488478"/>
                    <a:pt x="304954" y="488478"/>
                    <a:pt x="304344" y="488478"/>
                  </a:cubicBezTo>
                  <a:cubicBezTo>
                    <a:pt x="304344" y="488478"/>
                    <a:pt x="304344" y="488478"/>
                    <a:pt x="304344" y="487864"/>
                  </a:cubicBezTo>
                  <a:cubicBezTo>
                    <a:pt x="304344" y="487864"/>
                    <a:pt x="304344" y="487864"/>
                    <a:pt x="303734" y="487864"/>
                  </a:cubicBezTo>
                  <a:cubicBezTo>
                    <a:pt x="303734" y="487864"/>
                    <a:pt x="303734" y="487864"/>
                    <a:pt x="303734" y="487250"/>
                  </a:cubicBezTo>
                  <a:cubicBezTo>
                    <a:pt x="303734" y="487250"/>
                    <a:pt x="303734" y="487250"/>
                    <a:pt x="304344" y="487250"/>
                  </a:cubicBezTo>
                  <a:cubicBezTo>
                    <a:pt x="304344" y="487250"/>
                    <a:pt x="304344" y="486022"/>
                    <a:pt x="303124" y="486022"/>
                  </a:cubicBezTo>
                  <a:cubicBezTo>
                    <a:pt x="303124" y="486022"/>
                    <a:pt x="303124" y="486022"/>
                    <a:pt x="303124" y="485408"/>
                  </a:cubicBezTo>
                  <a:cubicBezTo>
                    <a:pt x="303124" y="485408"/>
                    <a:pt x="303124" y="485408"/>
                    <a:pt x="302514" y="485408"/>
                  </a:cubicBezTo>
                  <a:cubicBezTo>
                    <a:pt x="302514" y="485408"/>
                    <a:pt x="302514" y="485408"/>
                    <a:pt x="302514" y="484794"/>
                  </a:cubicBezTo>
                  <a:cubicBezTo>
                    <a:pt x="302514" y="484794"/>
                    <a:pt x="302514" y="484794"/>
                    <a:pt x="301294" y="484794"/>
                  </a:cubicBezTo>
                  <a:cubicBezTo>
                    <a:pt x="301294" y="484794"/>
                    <a:pt x="301294" y="484794"/>
                    <a:pt x="301294" y="484180"/>
                  </a:cubicBezTo>
                  <a:cubicBezTo>
                    <a:pt x="301294" y="484180"/>
                    <a:pt x="301294" y="484180"/>
                    <a:pt x="300684" y="484180"/>
                  </a:cubicBezTo>
                  <a:cubicBezTo>
                    <a:pt x="300684" y="484180"/>
                    <a:pt x="300684" y="484180"/>
                    <a:pt x="300684" y="483566"/>
                  </a:cubicBezTo>
                  <a:cubicBezTo>
                    <a:pt x="300684" y="483566"/>
                    <a:pt x="300074" y="483566"/>
                    <a:pt x="298854" y="483566"/>
                  </a:cubicBezTo>
                  <a:cubicBezTo>
                    <a:pt x="298854" y="483566"/>
                    <a:pt x="298854" y="483566"/>
                    <a:pt x="298854" y="482952"/>
                  </a:cubicBezTo>
                  <a:cubicBezTo>
                    <a:pt x="298245" y="482338"/>
                    <a:pt x="300074" y="483566"/>
                    <a:pt x="300074" y="481109"/>
                  </a:cubicBezTo>
                  <a:cubicBezTo>
                    <a:pt x="300684" y="481723"/>
                    <a:pt x="300684" y="480495"/>
                    <a:pt x="302514" y="480495"/>
                  </a:cubicBezTo>
                  <a:cubicBezTo>
                    <a:pt x="302514" y="480495"/>
                    <a:pt x="302514" y="480495"/>
                    <a:pt x="302514" y="479881"/>
                  </a:cubicBezTo>
                  <a:cubicBezTo>
                    <a:pt x="302514" y="479881"/>
                    <a:pt x="303124" y="479881"/>
                    <a:pt x="304344" y="479881"/>
                  </a:cubicBezTo>
                  <a:cubicBezTo>
                    <a:pt x="304344" y="479881"/>
                    <a:pt x="304344" y="479881"/>
                    <a:pt x="304344" y="479267"/>
                  </a:cubicBezTo>
                  <a:cubicBezTo>
                    <a:pt x="304344" y="479267"/>
                    <a:pt x="304344" y="479267"/>
                    <a:pt x="304954" y="479267"/>
                  </a:cubicBezTo>
                  <a:cubicBezTo>
                    <a:pt x="304954" y="479267"/>
                    <a:pt x="304954" y="479267"/>
                    <a:pt x="304954" y="479881"/>
                  </a:cubicBezTo>
                  <a:cubicBezTo>
                    <a:pt x="304954" y="479881"/>
                    <a:pt x="304954" y="479881"/>
                    <a:pt x="305563" y="479881"/>
                  </a:cubicBezTo>
                  <a:cubicBezTo>
                    <a:pt x="305563" y="479881"/>
                    <a:pt x="305563" y="479881"/>
                    <a:pt x="305563" y="479267"/>
                  </a:cubicBezTo>
                  <a:cubicBezTo>
                    <a:pt x="305563" y="479267"/>
                    <a:pt x="306783" y="478653"/>
                    <a:pt x="306783" y="480495"/>
                  </a:cubicBezTo>
                  <a:cubicBezTo>
                    <a:pt x="306783" y="480495"/>
                    <a:pt x="306783" y="480495"/>
                    <a:pt x="307393" y="480495"/>
                  </a:cubicBezTo>
                  <a:cubicBezTo>
                    <a:pt x="307393" y="480495"/>
                    <a:pt x="307393" y="480495"/>
                    <a:pt x="307393" y="481109"/>
                  </a:cubicBezTo>
                  <a:cubicBezTo>
                    <a:pt x="307393" y="481109"/>
                    <a:pt x="307393" y="481109"/>
                    <a:pt x="308003" y="481109"/>
                  </a:cubicBezTo>
                  <a:cubicBezTo>
                    <a:pt x="308003" y="481109"/>
                    <a:pt x="308003" y="481109"/>
                    <a:pt x="308003" y="482952"/>
                  </a:cubicBezTo>
                  <a:cubicBezTo>
                    <a:pt x="308003" y="482952"/>
                    <a:pt x="308003" y="482952"/>
                    <a:pt x="307393" y="482952"/>
                  </a:cubicBezTo>
                  <a:cubicBezTo>
                    <a:pt x="307393" y="482952"/>
                    <a:pt x="307393" y="482952"/>
                    <a:pt x="307393" y="484794"/>
                  </a:cubicBezTo>
                  <a:cubicBezTo>
                    <a:pt x="307393" y="484794"/>
                    <a:pt x="307393" y="484794"/>
                    <a:pt x="306783" y="484794"/>
                  </a:cubicBezTo>
                  <a:cubicBezTo>
                    <a:pt x="306783" y="486022"/>
                    <a:pt x="306783" y="487250"/>
                    <a:pt x="305563" y="489092"/>
                  </a:cubicBezTo>
                  <a:cubicBezTo>
                    <a:pt x="306173" y="489092"/>
                    <a:pt x="305563" y="489092"/>
                    <a:pt x="307393" y="489092"/>
                  </a:cubicBezTo>
                  <a:cubicBezTo>
                    <a:pt x="307393" y="489092"/>
                    <a:pt x="307393" y="489092"/>
                    <a:pt x="307393" y="489706"/>
                  </a:cubicBezTo>
                  <a:cubicBezTo>
                    <a:pt x="307393" y="489706"/>
                    <a:pt x="308003" y="489706"/>
                    <a:pt x="309223" y="489706"/>
                  </a:cubicBezTo>
                  <a:cubicBezTo>
                    <a:pt x="309223" y="489706"/>
                    <a:pt x="309223" y="489706"/>
                    <a:pt x="309223" y="490934"/>
                  </a:cubicBezTo>
                  <a:cubicBezTo>
                    <a:pt x="309223" y="490934"/>
                    <a:pt x="309223" y="490934"/>
                    <a:pt x="310443" y="490934"/>
                  </a:cubicBezTo>
                  <a:cubicBezTo>
                    <a:pt x="310443" y="490934"/>
                    <a:pt x="309223" y="490320"/>
                    <a:pt x="309223" y="492162"/>
                  </a:cubicBezTo>
                  <a:cubicBezTo>
                    <a:pt x="309223" y="492162"/>
                    <a:pt x="309223" y="492162"/>
                    <a:pt x="308613" y="491548"/>
                  </a:cubicBezTo>
                  <a:cubicBezTo>
                    <a:pt x="308613" y="491548"/>
                    <a:pt x="308613" y="491548"/>
                    <a:pt x="308613" y="492162"/>
                  </a:cubicBezTo>
                  <a:cubicBezTo>
                    <a:pt x="308613" y="492162"/>
                    <a:pt x="308613" y="492162"/>
                    <a:pt x="308003" y="492162"/>
                  </a:cubicBezTo>
                  <a:cubicBezTo>
                    <a:pt x="308003" y="492162"/>
                    <a:pt x="308003" y="492162"/>
                    <a:pt x="308003" y="492776"/>
                  </a:cubicBezTo>
                  <a:cubicBezTo>
                    <a:pt x="308613" y="492776"/>
                    <a:pt x="310443" y="492776"/>
                    <a:pt x="312272" y="492776"/>
                  </a:cubicBezTo>
                  <a:cubicBezTo>
                    <a:pt x="312272" y="492776"/>
                    <a:pt x="312272" y="492776"/>
                    <a:pt x="312272" y="493390"/>
                  </a:cubicBezTo>
                  <a:cubicBezTo>
                    <a:pt x="312272" y="493390"/>
                    <a:pt x="312272" y="493390"/>
                    <a:pt x="312882" y="493390"/>
                  </a:cubicBezTo>
                  <a:cubicBezTo>
                    <a:pt x="312882" y="493390"/>
                    <a:pt x="312882" y="494005"/>
                    <a:pt x="312882" y="492162"/>
                  </a:cubicBezTo>
                  <a:cubicBezTo>
                    <a:pt x="312882" y="492162"/>
                    <a:pt x="313492" y="492162"/>
                    <a:pt x="311663" y="492162"/>
                  </a:cubicBezTo>
                  <a:cubicBezTo>
                    <a:pt x="311663" y="492162"/>
                    <a:pt x="311663" y="492162"/>
                    <a:pt x="311663" y="491548"/>
                  </a:cubicBezTo>
                  <a:cubicBezTo>
                    <a:pt x="311663" y="491548"/>
                    <a:pt x="311663" y="491548"/>
                    <a:pt x="311053" y="491548"/>
                  </a:cubicBezTo>
                  <a:cubicBezTo>
                    <a:pt x="311053" y="491548"/>
                    <a:pt x="311053" y="491548"/>
                    <a:pt x="311053" y="490934"/>
                  </a:cubicBezTo>
                  <a:cubicBezTo>
                    <a:pt x="311053" y="490934"/>
                    <a:pt x="310443" y="490934"/>
                    <a:pt x="312272" y="490934"/>
                  </a:cubicBezTo>
                  <a:cubicBezTo>
                    <a:pt x="312272" y="490934"/>
                    <a:pt x="312272" y="490934"/>
                    <a:pt x="312272" y="489706"/>
                  </a:cubicBezTo>
                  <a:cubicBezTo>
                    <a:pt x="312272" y="489706"/>
                    <a:pt x="312272" y="489706"/>
                    <a:pt x="314102" y="489706"/>
                  </a:cubicBezTo>
                  <a:cubicBezTo>
                    <a:pt x="314102" y="489706"/>
                    <a:pt x="314102" y="489706"/>
                    <a:pt x="314102" y="489092"/>
                  </a:cubicBezTo>
                  <a:cubicBezTo>
                    <a:pt x="314102" y="489092"/>
                    <a:pt x="314102" y="489092"/>
                    <a:pt x="314712" y="489092"/>
                  </a:cubicBezTo>
                  <a:cubicBezTo>
                    <a:pt x="314712" y="488478"/>
                    <a:pt x="313492" y="488478"/>
                    <a:pt x="314102" y="486022"/>
                  </a:cubicBezTo>
                  <a:cubicBezTo>
                    <a:pt x="314102" y="486022"/>
                    <a:pt x="314102" y="486022"/>
                    <a:pt x="314712" y="486022"/>
                  </a:cubicBezTo>
                  <a:cubicBezTo>
                    <a:pt x="314712" y="486636"/>
                    <a:pt x="314712" y="486022"/>
                    <a:pt x="314712" y="487864"/>
                  </a:cubicBezTo>
                  <a:cubicBezTo>
                    <a:pt x="314712" y="487864"/>
                    <a:pt x="314712" y="487864"/>
                    <a:pt x="315322" y="487250"/>
                  </a:cubicBezTo>
                  <a:cubicBezTo>
                    <a:pt x="315322" y="487250"/>
                    <a:pt x="315322" y="486636"/>
                    <a:pt x="315322" y="488478"/>
                  </a:cubicBezTo>
                  <a:cubicBezTo>
                    <a:pt x="315322" y="488478"/>
                    <a:pt x="314712" y="488478"/>
                    <a:pt x="316542" y="488478"/>
                  </a:cubicBezTo>
                  <a:cubicBezTo>
                    <a:pt x="316542" y="488478"/>
                    <a:pt x="316542" y="488478"/>
                    <a:pt x="316542" y="489092"/>
                  </a:cubicBezTo>
                  <a:cubicBezTo>
                    <a:pt x="317152" y="489092"/>
                    <a:pt x="316542" y="489092"/>
                    <a:pt x="318371" y="489092"/>
                  </a:cubicBezTo>
                  <a:cubicBezTo>
                    <a:pt x="318371" y="489092"/>
                    <a:pt x="318371" y="489092"/>
                    <a:pt x="318371" y="489706"/>
                  </a:cubicBezTo>
                  <a:cubicBezTo>
                    <a:pt x="318371" y="489706"/>
                    <a:pt x="318371" y="489706"/>
                    <a:pt x="318981" y="489092"/>
                  </a:cubicBezTo>
                  <a:cubicBezTo>
                    <a:pt x="318981" y="489092"/>
                    <a:pt x="318981" y="489092"/>
                    <a:pt x="318981" y="490934"/>
                  </a:cubicBezTo>
                  <a:cubicBezTo>
                    <a:pt x="318981" y="490934"/>
                    <a:pt x="318981" y="490934"/>
                    <a:pt x="318371" y="490934"/>
                  </a:cubicBezTo>
                  <a:cubicBezTo>
                    <a:pt x="318371" y="490934"/>
                    <a:pt x="318371" y="490934"/>
                    <a:pt x="318371" y="491548"/>
                  </a:cubicBezTo>
                  <a:cubicBezTo>
                    <a:pt x="318371" y="491548"/>
                    <a:pt x="318371" y="491548"/>
                    <a:pt x="317152" y="491548"/>
                  </a:cubicBezTo>
                  <a:cubicBezTo>
                    <a:pt x="317152" y="491548"/>
                    <a:pt x="317152" y="491548"/>
                    <a:pt x="317152" y="492162"/>
                  </a:cubicBezTo>
                  <a:cubicBezTo>
                    <a:pt x="317152" y="492162"/>
                    <a:pt x="315932" y="492162"/>
                    <a:pt x="314102" y="492162"/>
                  </a:cubicBezTo>
                  <a:cubicBezTo>
                    <a:pt x="313492" y="492776"/>
                    <a:pt x="314102" y="492776"/>
                    <a:pt x="314712" y="494619"/>
                  </a:cubicBezTo>
                  <a:cubicBezTo>
                    <a:pt x="314712" y="494619"/>
                    <a:pt x="314102" y="494619"/>
                    <a:pt x="315932" y="494619"/>
                  </a:cubicBezTo>
                  <a:cubicBezTo>
                    <a:pt x="315932" y="494619"/>
                    <a:pt x="315932" y="494619"/>
                    <a:pt x="315932" y="495233"/>
                  </a:cubicBezTo>
                  <a:cubicBezTo>
                    <a:pt x="315932" y="495233"/>
                    <a:pt x="316542" y="495233"/>
                    <a:pt x="318371" y="495233"/>
                  </a:cubicBezTo>
                  <a:cubicBezTo>
                    <a:pt x="318371" y="495233"/>
                    <a:pt x="318371" y="495233"/>
                    <a:pt x="318371" y="495847"/>
                  </a:cubicBezTo>
                  <a:cubicBezTo>
                    <a:pt x="318371" y="495847"/>
                    <a:pt x="318371" y="495847"/>
                    <a:pt x="318981" y="495847"/>
                  </a:cubicBezTo>
                  <a:cubicBezTo>
                    <a:pt x="318981" y="495847"/>
                    <a:pt x="318981" y="495847"/>
                    <a:pt x="318981" y="496461"/>
                  </a:cubicBezTo>
                  <a:cubicBezTo>
                    <a:pt x="318981" y="496461"/>
                    <a:pt x="319591" y="495847"/>
                    <a:pt x="320201" y="497075"/>
                  </a:cubicBezTo>
                  <a:cubicBezTo>
                    <a:pt x="320201" y="497075"/>
                    <a:pt x="320201" y="497075"/>
                    <a:pt x="319591" y="497075"/>
                  </a:cubicBezTo>
                  <a:cubicBezTo>
                    <a:pt x="319591" y="497689"/>
                    <a:pt x="319591" y="497075"/>
                    <a:pt x="319591" y="498917"/>
                  </a:cubicBezTo>
                  <a:cubicBezTo>
                    <a:pt x="319591" y="498917"/>
                    <a:pt x="319591" y="498917"/>
                    <a:pt x="320201" y="498917"/>
                  </a:cubicBezTo>
                  <a:cubicBezTo>
                    <a:pt x="320201" y="498917"/>
                    <a:pt x="320201" y="498917"/>
                    <a:pt x="320201" y="499531"/>
                  </a:cubicBezTo>
                  <a:cubicBezTo>
                    <a:pt x="320201" y="499531"/>
                    <a:pt x="320201" y="499531"/>
                    <a:pt x="319591" y="499531"/>
                  </a:cubicBezTo>
                  <a:cubicBezTo>
                    <a:pt x="319591" y="499531"/>
                    <a:pt x="319591" y="499531"/>
                    <a:pt x="319591" y="500145"/>
                  </a:cubicBezTo>
                  <a:cubicBezTo>
                    <a:pt x="319591" y="500145"/>
                    <a:pt x="319591" y="500145"/>
                    <a:pt x="318981" y="500145"/>
                  </a:cubicBezTo>
                  <a:cubicBezTo>
                    <a:pt x="318981" y="500145"/>
                    <a:pt x="318981" y="500145"/>
                    <a:pt x="318981" y="500759"/>
                  </a:cubicBezTo>
                  <a:cubicBezTo>
                    <a:pt x="318981" y="500759"/>
                    <a:pt x="318371" y="500759"/>
                    <a:pt x="316542" y="500759"/>
                  </a:cubicBezTo>
                  <a:cubicBezTo>
                    <a:pt x="316542" y="500759"/>
                    <a:pt x="316542" y="500759"/>
                    <a:pt x="316542" y="501373"/>
                  </a:cubicBezTo>
                  <a:cubicBezTo>
                    <a:pt x="315932" y="501373"/>
                    <a:pt x="315322" y="502601"/>
                    <a:pt x="312882" y="502601"/>
                  </a:cubicBezTo>
                  <a:cubicBezTo>
                    <a:pt x="312882" y="502601"/>
                    <a:pt x="312882" y="502601"/>
                    <a:pt x="312882" y="503215"/>
                  </a:cubicBezTo>
                  <a:cubicBezTo>
                    <a:pt x="312882" y="503215"/>
                    <a:pt x="312882" y="503215"/>
                    <a:pt x="312272" y="503215"/>
                  </a:cubicBezTo>
                  <a:cubicBezTo>
                    <a:pt x="312272" y="503215"/>
                    <a:pt x="312272" y="503215"/>
                    <a:pt x="312272" y="503829"/>
                  </a:cubicBezTo>
                  <a:cubicBezTo>
                    <a:pt x="310443" y="503829"/>
                    <a:pt x="308003" y="503829"/>
                    <a:pt x="304954" y="503829"/>
                  </a:cubicBezTo>
                  <a:cubicBezTo>
                    <a:pt x="304954" y="503829"/>
                    <a:pt x="304954" y="503829"/>
                    <a:pt x="304954" y="504443"/>
                  </a:cubicBezTo>
                  <a:cubicBezTo>
                    <a:pt x="304954" y="504443"/>
                    <a:pt x="304954" y="504443"/>
                    <a:pt x="304344" y="504443"/>
                  </a:cubicBezTo>
                  <a:cubicBezTo>
                    <a:pt x="304344" y="504443"/>
                    <a:pt x="304344" y="504443"/>
                    <a:pt x="304344" y="505058"/>
                  </a:cubicBezTo>
                  <a:lnTo>
                    <a:pt x="303734" y="505058"/>
                  </a:lnTo>
                  <a:lnTo>
                    <a:pt x="302514" y="505058"/>
                  </a:lnTo>
                  <a:cubicBezTo>
                    <a:pt x="302514" y="505058"/>
                    <a:pt x="302514" y="505058"/>
                    <a:pt x="302514" y="505672"/>
                  </a:cubicBezTo>
                  <a:cubicBezTo>
                    <a:pt x="302514" y="505672"/>
                    <a:pt x="303124" y="506286"/>
                    <a:pt x="303734" y="505058"/>
                  </a:cubicBezTo>
                  <a:cubicBezTo>
                    <a:pt x="303734" y="505672"/>
                    <a:pt x="303734" y="505058"/>
                    <a:pt x="303734" y="506900"/>
                  </a:cubicBezTo>
                  <a:cubicBezTo>
                    <a:pt x="303124" y="506900"/>
                    <a:pt x="302514" y="506900"/>
                    <a:pt x="300684" y="506900"/>
                  </a:cubicBezTo>
                  <a:cubicBezTo>
                    <a:pt x="300684" y="506900"/>
                    <a:pt x="300684" y="506900"/>
                    <a:pt x="300684" y="505672"/>
                  </a:cubicBezTo>
                  <a:cubicBezTo>
                    <a:pt x="300684" y="505672"/>
                    <a:pt x="301294" y="505672"/>
                    <a:pt x="299464" y="505672"/>
                  </a:cubicBezTo>
                  <a:cubicBezTo>
                    <a:pt x="299464" y="506286"/>
                    <a:pt x="299464" y="506286"/>
                    <a:pt x="299464" y="508128"/>
                  </a:cubicBezTo>
                  <a:cubicBezTo>
                    <a:pt x="299464" y="508128"/>
                    <a:pt x="299464" y="508128"/>
                    <a:pt x="298854" y="508128"/>
                  </a:cubicBezTo>
                  <a:cubicBezTo>
                    <a:pt x="298854" y="508128"/>
                    <a:pt x="298854" y="508128"/>
                    <a:pt x="298854" y="508742"/>
                  </a:cubicBezTo>
                  <a:cubicBezTo>
                    <a:pt x="298245" y="508742"/>
                    <a:pt x="298245" y="508742"/>
                    <a:pt x="296415" y="508742"/>
                  </a:cubicBezTo>
                  <a:cubicBezTo>
                    <a:pt x="296415" y="509356"/>
                    <a:pt x="296415" y="508742"/>
                    <a:pt x="296415" y="510584"/>
                  </a:cubicBezTo>
                  <a:cubicBezTo>
                    <a:pt x="296415" y="510584"/>
                    <a:pt x="296415" y="510584"/>
                    <a:pt x="297025" y="510584"/>
                  </a:cubicBezTo>
                  <a:cubicBezTo>
                    <a:pt x="297025" y="510584"/>
                    <a:pt x="297025" y="510584"/>
                    <a:pt x="297025" y="511198"/>
                  </a:cubicBezTo>
                  <a:cubicBezTo>
                    <a:pt x="297025" y="511198"/>
                    <a:pt x="297025" y="511198"/>
                    <a:pt x="297635" y="511198"/>
                  </a:cubicBezTo>
                  <a:cubicBezTo>
                    <a:pt x="297635" y="511198"/>
                    <a:pt x="297635" y="511198"/>
                    <a:pt x="297635" y="510584"/>
                  </a:cubicBezTo>
                  <a:cubicBezTo>
                    <a:pt x="298245" y="510584"/>
                    <a:pt x="297635" y="510584"/>
                    <a:pt x="299464" y="510584"/>
                  </a:cubicBezTo>
                  <a:cubicBezTo>
                    <a:pt x="299464" y="510584"/>
                    <a:pt x="299464" y="510584"/>
                    <a:pt x="299464" y="511198"/>
                  </a:cubicBezTo>
                  <a:cubicBezTo>
                    <a:pt x="299464" y="511198"/>
                    <a:pt x="299464" y="511198"/>
                    <a:pt x="298854" y="511198"/>
                  </a:cubicBezTo>
                  <a:cubicBezTo>
                    <a:pt x="298854" y="511198"/>
                    <a:pt x="298854" y="511198"/>
                    <a:pt x="298854" y="511812"/>
                  </a:cubicBezTo>
                  <a:cubicBezTo>
                    <a:pt x="298854" y="511812"/>
                    <a:pt x="298245" y="511812"/>
                    <a:pt x="300074" y="511812"/>
                  </a:cubicBezTo>
                  <a:cubicBezTo>
                    <a:pt x="300074" y="511812"/>
                    <a:pt x="300074" y="511812"/>
                    <a:pt x="300074" y="511198"/>
                  </a:cubicBezTo>
                  <a:cubicBezTo>
                    <a:pt x="300074" y="511198"/>
                    <a:pt x="300074" y="511198"/>
                    <a:pt x="300684" y="511198"/>
                  </a:cubicBezTo>
                  <a:cubicBezTo>
                    <a:pt x="300684" y="511198"/>
                    <a:pt x="300684" y="511198"/>
                    <a:pt x="300684" y="511812"/>
                  </a:cubicBezTo>
                  <a:cubicBezTo>
                    <a:pt x="300684" y="511812"/>
                    <a:pt x="300684" y="511812"/>
                    <a:pt x="301294" y="511812"/>
                  </a:cubicBezTo>
                  <a:cubicBezTo>
                    <a:pt x="301294" y="511812"/>
                    <a:pt x="301294" y="511812"/>
                    <a:pt x="301294" y="512426"/>
                  </a:cubicBezTo>
                  <a:cubicBezTo>
                    <a:pt x="300684" y="512426"/>
                    <a:pt x="300074" y="512426"/>
                    <a:pt x="297635" y="512426"/>
                  </a:cubicBezTo>
                  <a:cubicBezTo>
                    <a:pt x="297635" y="512426"/>
                    <a:pt x="297635" y="512426"/>
                    <a:pt x="297635" y="513040"/>
                  </a:cubicBezTo>
                  <a:cubicBezTo>
                    <a:pt x="297635" y="513040"/>
                    <a:pt x="298245" y="513040"/>
                    <a:pt x="296415" y="513040"/>
                  </a:cubicBezTo>
                  <a:cubicBezTo>
                    <a:pt x="296415" y="513040"/>
                    <a:pt x="296415" y="513040"/>
                    <a:pt x="296415" y="514268"/>
                  </a:cubicBezTo>
                  <a:cubicBezTo>
                    <a:pt x="296415" y="514268"/>
                    <a:pt x="295805" y="514268"/>
                    <a:pt x="294585" y="514268"/>
                  </a:cubicBezTo>
                  <a:cubicBezTo>
                    <a:pt x="294585" y="514268"/>
                    <a:pt x="293975" y="514268"/>
                    <a:pt x="293365" y="516110"/>
                  </a:cubicBezTo>
                  <a:cubicBezTo>
                    <a:pt x="293365" y="516110"/>
                    <a:pt x="293365" y="516110"/>
                    <a:pt x="294585" y="516110"/>
                  </a:cubicBezTo>
                  <a:cubicBezTo>
                    <a:pt x="294585" y="516110"/>
                    <a:pt x="294585" y="516110"/>
                    <a:pt x="294585" y="516725"/>
                  </a:cubicBezTo>
                  <a:cubicBezTo>
                    <a:pt x="294585" y="516725"/>
                    <a:pt x="294585" y="516725"/>
                    <a:pt x="295195" y="516725"/>
                  </a:cubicBezTo>
                  <a:cubicBezTo>
                    <a:pt x="295195" y="516725"/>
                    <a:pt x="295195" y="516725"/>
                    <a:pt x="295195" y="517339"/>
                  </a:cubicBezTo>
                  <a:cubicBezTo>
                    <a:pt x="295195" y="517339"/>
                    <a:pt x="295195" y="517339"/>
                    <a:pt x="295805" y="517339"/>
                  </a:cubicBezTo>
                  <a:cubicBezTo>
                    <a:pt x="295805" y="517953"/>
                    <a:pt x="295805" y="517339"/>
                    <a:pt x="295805" y="519181"/>
                  </a:cubicBezTo>
                  <a:cubicBezTo>
                    <a:pt x="295805" y="519181"/>
                    <a:pt x="295805" y="519181"/>
                    <a:pt x="294585" y="519181"/>
                  </a:cubicBezTo>
                  <a:cubicBezTo>
                    <a:pt x="294585" y="519181"/>
                    <a:pt x="294585" y="518567"/>
                    <a:pt x="294585" y="520409"/>
                  </a:cubicBezTo>
                  <a:cubicBezTo>
                    <a:pt x="294585" y="520409"/>
                    <a:pt x="294585" y="520409"/>
                    <a:pt x="293365" y="520409"/>
                  </a:cubicBezTo>
                  <a:cubicBezTo>
                    <a:pt x="293365" y="520409"/>
                    <a:pt x="293365" y="520409"/>
                    <a:pt x="293365" y="519795"/>
                  </a:cubicBezTo>
                  <a:cubicBezTo>
                    <a:pt x="293365" y="519795"/>
                    <a:pt x="293975" y="519795"/>
                    <a:pt x="292146" y="519795"/>
                  </a:cubicBezTo>
                  <a:cubicBezTo>
                    <a:pt x="292146" y="519795"/>
                    <a:pt x="292146" y="519795"/>
                    <a:pt x="292146" y="519181"/>
                  </a:cubicBezTo>
                  <a:cubicBezTo>
                    <a:pt x="292146" y="519181"/>
                    <a:pt x="292146" y="519181"/>
                    <a:pt x="291536" y="519181"/>
                  </a:cubicBezTo>
                  <a:cubicBezTo>
                    <a:pt x="291536" y="519181"/>
                    <a:pt x="291536" y="519181"/>
                    <a:pt x="291536" y="518567"/>
                  </a:cubicBezTo>
                  <a:cubicBezTo>
                    <a:pt x="291536" y="518567"/>
                    <a:pt x="291536" y="518567"/>
                    <a:pt x="290926" y="518567"/>
                  </a:cubicBezTo>
                  <a:cubicBezTo>
                    <a:pt x="290926" y="518567"/>
                    <a:pt x="290926" y="518567"/>
                    <a:pt x="290926" y="517339"/>
                  </a:cubicBezTo>
                  <a:cubicBezTo>
                    <a:pt x="290926" y="517339"/>
                    <a:pt x="290316" y="517339"/>
                    <a:pt x="292146" y="517339"/>
                  </a:cubicBezTo>
                  <a:cubicBezTo>
                    <a:pt x="292146" y="517953"/>
                    <a:pt x="292755" y="516110"/>
                    <a:pt x="290926" y="516110"/>
                  </a:cubicBezTo>
                  <a:cubicBezTo>
                    <a:pt x="290926" y="516110"/>
                    <a:pt x="290926" y="516110"/>
                    <a:pt x="290926" y="517339"/>
                  </a:cubicBezTo>
                  <a:cubicBezTo>
                    <a:pt x="290316" y="517339"/>
                    <a:pt x="290316" y="517339"/>
                    <a:pt x="288486" y="517339"/>
                  </a:cubicBezTo>
                  <a:cubicBezTo>
                    <a:pt x="288486" y="517339"/>
                    <a:pt x="288486" y="517953"/>
                    <a:pt x="288486" y="516110"/>
                  </a:cubicBezTo>
                  <a:cubicBezTo>
                    <a:pt x="288486" y="516110"/>
                    <a:pt x="288486" y="516110"/>
                    <a:pt x="289706" y="516110"/>
                  </a:cubicBezTo>
                  <a:cubicBezTo>
                    <a:pt x="289706" y="516110"/>
                    <a:pt x="289706" y="516110"/>
                    <a:pt x="289706" y="515496"/>
                  </a:cubicBezTo>
                  <a:cubicBezTo>
                    <a:pt x="289706" y="515496"/>
                    <a:pt x="290316" y="515496"/>
                    <a:pt x="288486" y="515496"/>
                  </a:cubicBezTo>
                  <a:cubicBezTo>
                    <a:pt x="288486" y="515496"/>
                    <a:pt x="288486" y="515496"/>
                    <a:pt x="288486" y="514882"/>
                  </a:cubicBezTo>
                  <a:cubicBezTo>
                    <a:pt x="288486" y="514882"/>
                    <a:pt x="288486" y="514882"/>
                    <a:pt x="287876" y="514882"/>
                  </a:cubicBezTo>
                  <a:cubicBezTo>
                    <a:pt x="287876" y="514882"/>
                    <a:pt x="287876" y="514882"/>
                    <a:pt x="287876" y="514268"/>
                  </a:cubicBezTo>
                  <a:cubicBezTo>
                    <a:pt x="287876" y="514268"/>
                    <a:pt x="287876" y="514268"/>
                    <a:pt x="287266" y="514268"/>
                  </a:cubicBezTo>
                  <a:cubicBezTo>
                    <a:pt x="287266" y="514268"/>
                    <a:pt x="287266" y="514268"/>
                    <a:pt x="287266" y="514882"/>
                  </a:cubicBezTo>
                  <a:cubicBezTo>
                    <a:pt x="287266" y="514882"/>
                    <a:pt x="287266" y="514882"/>
                    <a:pt x="286046" y="514268"/>
                  </a:cubicBezTo>
                  <a:cubicBezTo>
                    <a:pt x="286046" y="514268"/>
                    <a:pt x="286046" y="514268"/>
                    <a:pt x="286046" y="514882"/>
                  </a:cubicBezTo>
                  <a:cubicBezTo>
                    <a:pt x="286046" y="514882"/>
                    <a:pt x="285437" y="514882"/>
                    <a:pt x="284217" y="514882"/>
                  </a:cubicBezTo>
                  <a:cubicBezTo>
                    <a:pt x="284217" y="514268"/>
                    <a:pt x="284217" y="513654"/>
                    <a:pt x="284217" y="511812"/>
                  </a:cubicBezTo>
                  <a:cubicBezTo>
                    <a:pt x="284217" y="511812"/>
                    <a:pt x="284217" y="511812"/>
                    <a:pt x="283607" y="511812"/>
                  </a:cubicBezTo>
                  <a:cubicBezTo>
                    <a:pt x="283607" y="511812"/>
                    <a:pt x="283607" y="511812"/>
                    <a:pt x="283607" y="511198"/>
                  </a:cubicBezTo>
                  <a:cubicBezTo>
                    <a:pt x="283607" y="511198"/>
                    <a:pt x="283607" y="511198"/>
                    <a:pt x="282997" y="511198"/>
                  </a:cubicBezTo>
                  <a:cubicBezTo>
                    <a:pt x="282997" y="511198"/>
                    <a:pt x="282997" y="511198"/>
                    <a:pt x="282997" y="510584"/>
                  </a:cubicBezTo>
                  <a:cubicBezTo>
                    <a:pt x="282997" y="510584"/>
                    <a:pt x="282387" y="510584"/>
                    <a:pt x="284217" y="510584"/>
                  </a:cubicBezTo>
                  <a:cubicBezTo>
                    <a:pt x="284217" y="510584"/>
                    <a:pt x="284217" y="510584"/>
                    <a:pt x="284217" y="511198"/>
                  </a:cubicBezTo>
                  <a:cubicBezTo>
                    <a:pt x="284217" y="511198"/>
                    <a:pt x="284217" y="511198"/>
                    <a:pt x="284827" y="511198"/>
                  </a:cubicBezTo>
                  <a:cubicBezTo>
                    <a:pt x="284827" y="511198"/>
                    <a:pt x="284827" y="511198"/>
                    <a:pt x="284827" y="510584"/>
                  </a:cubicBezTo>
                  <a:cubicBezTo>
                    <a:pt x="284827" y="510584"/>
                    <a:pt x="284827" y="510584"/>
                    <a:pt x="286046" y="510584"/>
                  </a:cubicBezTo>
                  <a:cubicBezTo>
                    <a:pt x="286046" y="509970"/>
                    <a:pt x="286046" y="509356"/>
                    <a:pt x="286046" y="507514"/>
                  </a:cubicBezTo>
                  <a:cubicBezTo>
                    <a:pt x="286046" y="507514"/>
                    <a:pt x="286046" y="507514"/>
                    <a:pt x="285437" y="507514"/>
                  </a:cubicBezTo>
                  <a:cubicBezTo>
                    <a:pt x="285437" y="507514"/>
                    <a:pt x="285437" y="507514"/>
                    <a:pt x="285437" y="506900"/>
                  </a:cubicBezTo>
                  <a:cubicBezTo>
                    <a:pt x="285437" y="506900"/>
                    <a:pt x="285437" y="506900"/>
                    <a:pt x="286046" y="506900"/>
                  </a:cubicBezTo>
                  <a:cubicBezTo>
                    <a:pt x="286046" y="506900"/>
                    <a:pt x="286046" y="506900"/>
                    <a:pt x="286046" y="505672"/>
                  </a:cubicBezTo>
                  <a:cubicBezTo>
                    <a:pt x="286046" y="505672"/>
                    <a:pt x="286046" y="505672"/>
                    <a:pt x="287266" y="505672"/>
                  </a:cubicBezTo>
                  <a:cubicBezTo>
                    <a:pt x="287266" y="505672"/>
                    <a:pt x="287266" y="505672"/>
                    <a:pt x="287266" y="506900"/>
                  </a:cubicBezTo>
                  <a:cubicBezTo>
                    <a:pt x="287266" y="506900"/>
                    <a:pt x="287266" y="506900"/>
                    <a:pt x="287876" y="506900"/>
                  </a:cubicBezTo>
                  <a:cubicBezTo>
                    <a:pt x="287876" y="506900"/>
                    <a:pt x="287876" y="506900"/>
                    <a:pt x="287876" y="507514"/>
                  </a:cubicBezTo>
                  <a:cubicBezTo>
                    <a:pt x="287876" y="507514"/>
                    <a:pt x="287266" y="507514"/>
                    <a:pt x="289096" y="507514"/>
                  </a:cubicBezTo>
                  <a:cubicBezTo>
                    <a:pt x="289096" y="507514"/>
                    <a:pt x="289096" y="507514"/>
                    <a:pt x="289096" y="506900"/>
                  </a:cubicBezTo>
                  <a:cubicBezTo>
                    <a:pt x="289096" y="506900"/>
                    <a:pt x="289706" y="506900"/>
                    <a:pt x="287876" y="506900"/>
                  </a:cubicBezTo>
                  <a:cubicBezTo>
                    <a:pt x="287876" y="506286"/>
                    <a:pt x="287876" y="506286"/>
                    <a:pt x="287876" y="504443"/>
                  </a:cubicBezTo>
                  <a:cubicBezTo>
                    <a:pt x="287876" y="504443"/>
                    <a:pt x="287876" y="504443"/>
                    <a:pt x="287266" y="504443"/>
                  </a:cubicBezTo>
                  <a:cubicBezTo>
                    <a:pt x="287266" y="504443"/>
                    <a:pt x="287266" y="504443"/>
                    <a:pt x="287266" y="503829"/>
                  </a:cubicBezTo>
                  <a:cubicBezTo>
                    <a:pt x="286046" y="503829"/>
                    <a:pt x="284217" y="503829"/>
                    <a:pt x="281777" y="503829"/>
                  </a:cubicBezTo>
                  <a:cubicBezTo>
                    <a:pt x="281777" y="503829"/>
                    <a:pt x="281777" y="503829"/>
                    <a:pt x="281777" y="504443"/>
                  </a:cubicBezTo>
                  <a:cubicBezTo>
                    <a:pt x="281777" y="504443"/>
                    <a:pt x="282387" y="504443"/>
                    <a:pt x="280557" y="504443"/>
                  </a:cubicBezTo>
                  <a:cubicBezTo>
                    <a:pt x="280557" y="504443"/>
                    <a:pt x="280557" y="503829"/>
                    <a:pt x="280557" y="502601"/>
                  </a:cubicBezTo>
                  <a:cubicBezTo>
                    <a:pt x="280557" y="502601"/>
                    <a:pt x="280557" y="502601"/>
                    <a:pt x="279947" y="502601"/>
                  </a:cubicBezTo>
                  <a:cubicBezTo>
                    <a:pt x="279947" y="502601"/>
                    <a:pt x="279947" y="502601"/>
                    <a:pt x="279947" y="501373"/>
                  </a:cubicBezTo>
                  <a:cubicBezTo>
                    <a:pt x="279337" y="501373"/>
                    <a:pt x="277508" y="501987"/>
                    <a:pt x="276898" y="504443"/>
                  </a:cubicBezTo>
                  <a:cubicBezTo>
                    <a:pt x="276898" y="504443"/>
                    <a:pt x="276898" y="504443"/>
                    <a:pt x="276288" y="504443"/>
                  </a:cubicBezTo>
                  <a:cubicBezTo>
                    <a:pt x="276288" y="504443"/>
                    <a:pt x="276288" y="503829"/>
                    <a:pt x="276288" y="502601"/>
                  </a:cubicBezTo>
                  <a:cubicBezTo>
                    <a:pt x="276288" y="502601"/>
                    <a:pt x="276288" y="502601"/>
                    <a:pt x="274458" y="502601"/>
                  </a:cubicBezTo>
                  <a:cubicBezTo>
                    <a:pt x="274458" y="501987"/>
                    <a:pt x="274458" y="502601"/>
                    <a:pt x="274458" y="500759"/>
                  </a:cubicBezTo>
                  <a:cubicBezTo>
                    <a:pt x="274458" y="500759"/>
                    <a:pt x="274458" y="500759"/>
                    <a:pt x="273848" y="500759"/>
                  </a:cubicBezTo>
                  <a:cubicBezTo>
                    <a:pt x="273848" y="500759"/>
                    <a:pt x="273848" y="501373"/>
                    <a:pt x="273848" y="499531"/>
                  </a:cubicBezTo>
                  <a:cubicBezTo>
                    <a:pt x="273848" y="499531"/>
                    <a:pt x="273848" y="499531"/>
                    <a:pt x="273238" y="499531"/>
                  </a:cubicBezTo>
                  <a:cubicBezTo>
                    <a:pt x="273238" y="499531"/>
                    <a:pt x="273238" y="499531"/>
                    <a:pt x="273238" y="498917"/>
                  </a:cubicBezTo>
                  <a:cubicBezTo>
                    <a:pt x="272628" y="498917"/>
                    <a:pt x="271409" y="498917"/>
                    <a:pt x="269579" y="498917"/>
                  </a:cubicBezTo>
                  <a:cubicBezTo>
                    <a:pt x="269579" y="498917"/>
                    <a:pt x="269579" y="498917"/>
                    <a:pt x="269579" y="497689"/>
                  </a:cubicBezTo>
                  <a:cubicBezTo>
                    <a:pt x="269579" y="497689"/>
                    <a:pt x="269579" y="497689"/>
                    <a:pt x="268969" y="497689"/>
                  </a:cubicBezTo>
                  <a:cubicBezTo>
                    <a:pt x="268969" y="497689"/>
                    <a:pt x="268969" y="497689"/>
                    <a:pt x="268969" y="497075"/>
                  </a:cubicBezTo>
                  <a:cubicBezTo>
                    <a:pt x="268969" y="497075"/>
                    <a:pt x="268969" y="497075"/>
                    <a:pt x="267749" y="497075"/>
                  </a:cubicBezTo>
                  <a:cubicBezTo>
                    <a:pt x="267749" y="497075"/>
                    <a:pt x="267749" y="497075"/>
                    <a:pt x="267749" y="497689"/>
                  </a:cubicBezTo>
                  <a:cubicBezTo>
                    <a:pt x="267749" y="497689"/>
                    <a:pt x="267749" y="497689"/>
                    <a:pt x="268359" y="497689"/>
                  </a:cubicBezTo>
                  <a:cubicBezTo>
                    <a:pt x="268359" y="497689"/>
                    <a:pt x="268359" y="497689"/>
                    <a:pt x="268359" y="498917"/>
                  </a:cubicBezTo>
                  <a:cubicBezTo>
                    <a:pt x="267749" y="498917"/>
                    <a:pt x="266529" y="498917"/>
                    <a:pt x="264700" y="498917"/>
                  </a:cubicBezTo>
                  <a:cubicBezTo>
                    <a:pt x="264700" y="498917"/>
                    <a:pt x="264700" y="498917"/>
                    <a:pt x="264700" y="499531"/>
                  </a:cubicBezTo>
                  <a:cubicBezTo>
                    <a:pt x="264700" y="499531"/>
                    <a:pt x="264700" y="499531"/>
                    <a:pt x="262870" y="499531"/>
                  </a:cubicBezTo>
                  <a:cubicBezTo>
                    <a:pt x="262870" y="499531"/>
                    <a:pt x="262870" y="498917"/>
                    <a:pt x="262870" y="500759"/>
                  </a:cubicBezTo>
                  <a:cubicBezTo>
                    <a:pt x="262870" y="500759"/>
                    <a:pt x="263480" y="500759"/>
                    <a:pt x="261650" y="500759"/>
                  </a:cubicBezTo>
                  <a:cubicBezTo>
                    <a:pt x="261650" y="500759"/>
                    <a:pt x="261650" y="500759"/>
                    <a:pt x="261650" y="500145"/>
                  </a:cubicBezTo>
                  <a:cubicBezTo>
                    <a:pt x="261650" y="500145"/>
                    <a:pt x="261040" y="500145"/>
                    <a:pt x="259820" y="500145"/>
                  </a:cubicBezTo>
                  <a:cubicBezTo>
                    <a:pt x="259820" y="500145"/>
                    <a:pt x="259820" y="499531"/>
                    <a:pt x="259820" y="497689"/>
                  </a:cubicBezTo>
                  <a:cubicBezTo>
                    <a:pt x="259211" y="497689"/>
                    <a:pt x="259820" y="497689"/>
                    <a:pt x="257991" y="497689"/>
                  </a:cubicBezTo>
                  <a:cubicBezTo>
                    <a:pt x="257991" y="497689"/>
                    <a:pt x="257991" y="497689"/>
                    <a:pt x="257991" y="497075"/>
                  </a:cubicBezTo>
                  <a:cubicBezTo>
                    <a:pt x="257991" y="497075"/>
                    <a:pt x="257991" y="497075"/>
                    <a:pt x="257381" y="497075"/>
                  </a:cubicBezTo>
                  <a:cubicBezTo>
                    <a:pt x="257381" y="497075"/>
                    <a:pt x="257381" y="497075"/>
                    <a:pt x="257381" y="496461"/>
                  </a:cubicBezTo>
                  <a:cubicBezTo>
                    <a:pt x="257381" y="496461"/>
                    <a:pt x="257381" y="496461"/>
                    <a:pt x="256771" y="496461"/>
                  </a:cubicBezTo>
                  <a:cubicBezTo>
                    <a:pt x="256771" y="496461"/>
                    <a:pt x="256771" y="496461"/>
                    <a:pt x="256771" y="495847"/>
                  </a:cubicBezTo>
                  <a:cubicBezTo>
                    <a:pt x="256771" y="495847"/>
                    <a:pt x="256771" y="495847"/>
                    <a:pt x="257381" y="495847"/>
                  </a:cubicBezTo>
                  <a:cubicBezTo>
                    <a:pt x="257381" y="495847"/>
                    <a:pt x="257381" y="495847"/>
                    <a:pt x="257381" y="495233"/>
                  </a:cubicBezTo>
                  <a:cubicBezTo>
                    <a:pt x="257381" y="495233"/>
                    <a:pt x="257381" y="495233"/>
                    <a:pt x="256771" y="495233"/>
                  </a:cubicBezTo>
                  <a:cubicBezTo>
                    <a:pt x="256771" y="495233"/>
                    <a:pt x="256771" y="495233"/>
                    <a:pt x="256771" y="494619"/>
                  </a:cubicBezTo>
                  <a:cubicBezTo>
                    <a:pt x="256161" y="494619"/>
                    <a:pt x="254941" y="494619"/>
                    <a:pt x="253111" y="494619"/>
                  </a:cubicBezTo>
                  <a:cubicBezTo>
                    <a:pt x="253111" y="494619"/>
                    <a:pt x="253111" y="494619"/>
                    <a:pt x="253111" y="495233"/>
                  </a:cubicBezTo>
                  <a:cubicBezTo>
                    <a:pt x="253111" y="495233"/>
                    <a:pt x="253111" y="495233"/>
                    <a:pt x="252502" y="495233"/>
                  </a:cubicBezTo>
                  <a:cubicBezTo>
                    <a:pt x="252502" y="495233"/>
                    <a:pt x="252502" y="495233"/>
                    <a:pt x="252502" y="495847"/>
                  </a:cubicBezTo>
                  <a:cubicBezTo>
                    <a:pt x="252502" y="495847"/>
                    <a:pt x="250672" y="495233"/>
                    <a:pt x="250672" y="497075"/>
                  </a:cubicBezTo>
                  <a:cubicBezTo>
                    <a:pt x="250672" y="497075"/>
                    <a:pt x="250672" y="497075"/>
                    <a:pt x="250062" y="497075"/>
                  </a:cubicBezTo>
                  <a:cubicBezTo>
                    <a:pt x="250062" y="497689"/>
                    <a:pt x="251282" y="498303"/>
                    <a:pt x="250672" y="500145"/>
                  </a:cubicBezTo>
                  <a:cubicBezTo>
                    <a:pt x="250672" y="500145"/>
                    <a:pt x="250672" y="500145"/>
                    <a:pt x="251892" y="500145"/>
                  </a:cubicBezTo>
                  <a:cubicBezTo>
                    <a:pt x="251892" y="500145"/>
                    <a:pt x="251892" y="500145"/>
                    <a:pt x="251892" y="500759"/>
                  </a:cubicBezTo>
                  <a:cubicBezTo>
                    <a:pt x="251892" y="500759"/>
                    <a:pt x="251892" y="500759"/>
                    <a:pt x="252502" y="500759"/>
                  </a:cubicBezTo>
                  <a:cubicBezTo>
                    <a:pt x="252502" y="500759"/>
                    <a:pt x="252502" y="500759"/>
                    <a:pt x="252502" y="501373"/>
                  </a:cubicBezTo>
                  <a:cubicBezTo>
                    <a:pt x="252502" y="501373"/>
                    <a:pt x="252502" y="501373"/>
                    <a:pt x="253111" y="501373"/>
                  </a:cubicBezTo>
                  <a:cubicBezTo>
                    <a:pt x="253721" y="502601"/>
                    <a:pt x="252502" y="503829"/>
                    <a:pt x="252502" y="505672"/>
                  </a:cubicBezTo>
                  <a:cubicBezTo>
                    <a:pt x="252502" y="505672"/>
                    <a:pt x="252502" y="505672"/>
                    <a:pt x="253111" y="505672"/>
                  </a:cubicBezTo>
                  <a:cubicBezTo>
                    <a:pt x="253111" y="505672"/>
                    <a:pt x="253111" y="505672"/>
                    <a:pt x="253111" y="506900"/>
                  </a:cubicBezTo>
                  <a:cubicBezTo>
                    <a:pt x="253111" y="506900"/>
                    <a:pt x="253111" y="506900"/>
                    <a:pt x="253721" y="506900"/>
                  </a:cubicBezTo>
                  <a:cubicBezTo>
                    <a:pt x="253721" y="506900"/>
                    <a:pt x="253721" y="506900"/>
                    <a:pt x="253721" y="507514"/>
                  </a:cubicBezTo>
                  <a:cubicBezTo>
                    <a:pt x="253721" y="507514"/>
                    <a:pt x="253721" y="507514"/>
                    <a:pt x="254331" y="507514"/>
                  </a:cubicBezTo>
                  <a:cubicBezTo>
                    <a:pt x="254331" y="507514"/>
                    <a:pt x="254331" y="506900"/>
                    <a:pt x="254331" y="508742"/>
                  </a:cubicBezTo>
                  <a:cubicBezTo>
                    <a:pt x="254331" y="508742"/>
                    <a:pt x="254331" y="508742"/>
                    <a:pt x="254941" y="508742"/>
                  </a:cubicBezTo>
                  <a:cubicBezTo>
                    <a:pt x="254941" y="509356"/>
                    <a:pt x="254941" y="508742"/>
                    <a:pt x="254941" y="510584"/>
                  </a:cubicBezTo>
                  <a:cubicBezTo>
                    <a:pt x="254941" y="510584"/>
                    <a:pt x="254941" y="510584"/>
                    <a:pt x="256161" y="510584"/>
                  </a:cubicBezTo>
                  <a:cubicBezTo>
                    <a:pt x="256161" y="510584"/>
                    <a:pt x="256161" y="510584"/>
                    <a:pt x="256161" y="511198"/>
                  </a:cubicBezTo>
                  <a:cubicBezTo>
                    <a:pt x="256161" y="511198"/>
                    <a:pt x="256161" y="511198"/>
                    <a:pt x="256771" y="511198"/>
                  </a:cubicBezTo>
                  <a:cubicBezTo>
                    <a:pt x="256771" y="511198"/>
                    <a:pt x="256771" y="511198"/>
                    <a:pt x="256771" y="511812"/>
                  </a:cubicBezTo>
                  <a:cubicBezTo>
                    <a:pt x="256771" y="511812"/>
                    <a:pt x="256771" y="511812"/>
                    <a:pt x="257381" y="511812"/>
                  </a:cubicBezTo>
                  <a:cubicBezTo>
                    <a:pt x="257381" y="511812"/>
                    <a:pt x="257381" y="511812"/>
                    <a:pt x="257381" y="513040"/>
                  </a:cubicBezTo>
                  <a:cubicBezTo>
                    <a:pt x="257381" y="513040"/>
                    <a:pt x="257381" y="513040"/>
                    <a:pt x="256771" y="513040"/>
                  </a:cubicBezTo>
                  <a:cubicBezTo>
                    <a:pt x="256771" y="513654"/>
                    <a:pt x="256771" y="513654"/>
                    <a:pt x="256771" y="515496"/>
                  </a:cubicBezTo>
                  <a:cubicBezTo>
                    <a:pt x="256771" y="515496"/>
                    <a:pt x="256161" y="515496"/>
                    <a:pt x="257991" y="515496"/>
                  </a:cubicBezTo>
                  <a:cubicBezTo>
                    <a:pt x="257991" y="515496"/>
                    <a:pt x="257991" y="515496"/>
                    <a:pt x="257991" y="516110"/>
                  </a:cubicBezTo>
                  <a:cubicBezTo>
                    <a:pt x="257991" y="516110"/>
                    <a:pt x="257991" y="516110"/>
                    <a:pt x="258601" y="516110"/>
                  </a:cubicBezTo>
                  <a:cubicBezTo>
                    <a:pt x="258601" y="516110"/>
                    <a:pt x="258601" y="516110"/>
                    <a:pt x="258601" y="516725"/>
                  </a:cubicBezTo>
                  <a:cubicBezTo>
                    <a:pt x="258601" y="516725"/>
                    <a:pt x="258601" y="516725"/>
                    <a:pt x="259820" y="516725"/>
                  </a:cubicBezTo>
                  <a:cubicBezTo>
                    <a:pt x="259820" y="516725"/>
                    <a:pt x="259820" y="516725"/>
                    <a:pt x="259820" y="517339"/>
                  </a:cubicBezTo>
                  <a:cubicBezTo>
                    <a:pt x="259211" y="517953"/>
                    <a:pt x="261040" y="516725"/>
                    <a:pt x="261040" y="519181"/>
                  </a:cubicBezTo>
                  <a:cubicBezTo>
                    <a:pt x="261040" y="519181"/>
                    <a:pt x="261040" y="519181"/>
                    <a:pt x="261650" y="519181"/>
                  </a:cubicBezTo>
                  <a:cubicBezTo>
                    <a:pt x="261650" y="519181"/>
                    <a:pt x="261650" y="519181"/>
                    <a:pt x="261650" y="519795"/>
                  </a:cubicBezTo>
                  <a:cubicBezTo>
                    <a:pt x="261650" y="519795"/>
                    <a:pt x="261650" y="519795"/>
                    <a:pt x="262260" y="519795"/>
                  </a:cubicBezTo>
                  <a:cubicBezTo>
                    <a:pt x="262260" y="519795"/>
                    <a:pt x="262260" y="519795"/>
                    <a:pt x="262260" y="521023"/>
                  </a:cubicBezTo>
                  <a:cubicBezTo>
                    <a:pt x="262260" y="521023"/>
                    <a:pt x="262260" y="521023"/>
                    <a:pt x="262870" y="521023"/>
                  </a:cubicBezTo>
                  <a:cubicBezTo>
                    <a:pt x="262870" y="521023"/>
                    <a:pt x="262870" y="521023"/>
                    <a:pt x="262870" y="522251"/>
                  </a:cubicBezTo>
                  <a:cubicBezTo>
                    <a:pt x="262870" y="522251"/>
                    <a:pt x="262870" y="522251"/>
                    <a:pt x="264090" y="522251"/>
                  </a:cubicBezTo>
                  <a:cubicBezTo>
                    <a:pt x="264090" y="522251"/>
                    <a:pt x="264090" y="522251"/>
                    <a:pt x="264090" y="522865"/>
                  </a:cubicBezTo>
                  <a:cubicBezTo>
                    <a:pt x="264090" y="522865"/>
                    <a:pt x="264090" y="522865"/>
                    <a:pt x="264700" y="522865"/>
                  </a:cubicBezTo>
                  <a:cubicBezTo>
                    <a:pt x="264700" y="522865"/>
                    <a:pt x="264700" y="522251"/>
                    <a:pt x="264700" y="524093"/>
                  </a:cubicBezTo>
                  <a:cubicBezTo>
                    <a:pt x="264700" y="524093"/>
                    <a:pt x="264700" y="524093"/>
                    <a:pt x="265310" y="524093"/>
                  </a:cubicBezTo>
                  <a:cubicBezTo>
                    <a:pt x="265310" y="524093"/>
                    <a:pt x="265310" y="524093"/>
                    <a:pt x="265310" y="524707"/>
                  </a:cubicBezTo>
                  <a:cubicBezTo>
                    <a:pt x="265310" y="524707"/>
                    <a:pt x="265310" y="524707"/>
                    <a:pt x="265920" y="524707"/>
                  </a:cubicBezTo>
                  <a:cubicBezTo>
                    <a:pt x="265920" y="525321"/>
                    <a:pt x="265920" y="524707"/>
                    <a:pt x="265920" y="526549"/>
                  </a:cubicBezTo>
                  <a:cubicBezTo>
                    <a:pt x="266529" y="526549"/>
                    <a:pt x="265920" y="526549"/>
                    <a:pt x="267749" y="526549"/>
                  </a:cubicBezTo>
                  <a:cubicBezTo>
                    <a:pt x="267749" y="526549"/>
                    <a:pt x="267749" y="526549"/>
                    <a:pt x="267749" y="527163"/>
                  </a:cubicBezTo>
                  <a:cubicBezTo>
                    <a:pt x="267749" y="527163"/>
                    <a:pt x="267749" y="527163"/>
                    <a:pt x="268359" y="527163"/>
                  </a:cubicBezTo>
                  <a:cubicBezTo>
                    <a:pt x="268359" y="527163"/>
                    <a:pt x="268359" y="527163"/>
                    <a:pt x="268359" y="527778"/>
                  </a:cubicBezTo>
                  <a:cubicBezTo>
                    <a:pt x="268359" y="527778"/>
                    <a:pt x="268359" y="527778"/>
                    <a:pt x="267749" y="527778"/>
                  </a:cubicBezTo>
                  <a:cubicBezTo>
                    <a:pt x="267749" y="527778"/>
                    <a:pt x="267749" y="527778"/>
                    <a:pt x="267749" y="528392"/>
                  </a:cubicBezTo>
                  <a:cubicBezTo>
                    <a:pt x="267749" y="528392"/>
                    <a:pt x="267749" y="528392"/>
                    <a:pt x="268359" y="528392"/>
                  </a:cubicBezTo>
                  <a:cubicBezTo>
                    <a:pt x="268359" y="528392"/>
                    <a:pt x="268359" y="528392"/>
                    <a:pt x="268359" y="529006"/>
                  </a:cubicBezTo>
                  <a:cubicBezTo>
                    <a:pt x="268359" y="529006"/>
                    <a:pt x="267749" y="529006"/>
                    <a:pt x="269579" y="529006"/>
                  </a:cubicBezTo>
                  <a:cubicBezTo>
                    <a:pt x="269579" y="529006"/>
                    <a:pt x="269579" y="529006"/>
                    <a:pt x="269579" y="530234"/>
                  </a:cubicBezTo>
                  <a:cubicBezTo>
                    <a:pt x="269579" y="530234"/>
                    <a:pt x="269579" y="530234"/>
                    <a:pt x="270189" y="530234"/>
                  </a:cubicBezTo>
                  <a:cubicBezTo>
                    <a:pt x="270189" y="530234"/>
                    <a:pt x="270189" y="530234"/>
                    <a:pt x="270189" y="530848"/>
                  </a:cubicBezTo>
                  <a:cubicBezTo>
                    <a:pt x="270189" y="530848"/>
                    <a:pt x="270189" y="530848"/>
                    <a:pt x="271409" y="530848"/>
                  </a:cubicBezTo>
                  <a:cubicBezTo>
                    <a:pt x="271409" y="530848"/>
                    <a:pt x="271409" y="530848"/>
                    <a:pt x="271409" y="531462"/>
                  </a:cubicBezTo>
                  <a:cubicBezTo>
                    <a:pt x="271409" y="531462"/>
                    <a:pt x="271409" y="531462"/>
                    <a:pt x="272019" y="531462"/>
                  </a:cubicBezTo>
                  <a:cubicBezTo>
                    <a:pt x="272019" y="531462"/>
                    <a:pt x="272019" y="532076"/>
                    <a:pt x="272019" y="533918"/>
                  </a:cubicBezTo>
                  <a:cubicBezTo>
                    <a:pt x="272019" y="533918"/>
                    <a:pt x="271409" y="533918"/>
                    <a:pt x="273238" y="533918"/>
                  </a:cubicBezTo>
                  <a:cubicBezTo>
                    <a:pt x="274458" y="535760"/>
                    <a:pt x="271409" y="541287"/>
                    <a:pt x="274458" y="542515"/>
                  </a:cubicBezTo>
                  <a:cubicBezTo>
                    <a:pt x="274458" y="542515"/>
                    <a:pt x="274458" y="542515"/>
                    <a:pt x="274458" y="543129"/>
                  </a:cubicBezTo>
                  <a:cubicBezTo>
                    <a:pt x="275068" y="543129"/>
                    <a:pt x="275068" y="543129"/>
                    <a:pt x="276898" y="543129"/>
                  </a:cubicBezTo>
                  <a:cubicBezTo>
                    <a:pt x="276898" y="543129"/>
                    <a:pt x="276898" y="543129"/>
                    <a:pt x="276898" y="542515"/>
                  </a:cubicBezTo>
                  <a:cubicBezTo>
                    <a:pt x="276898" y="542515"/>
                    <a:pt x="276898" y="542515"/>
                    <a:pt x="276288" y="542515"/>
                  </a:cubicBezTo>
                  <a:cubicBezTo>
                    <a:pt x="276288" y="542515"/>
                    <a:pt x="276288" y="542515"/>
                    <a:pt x="276288" y="541901"/>
                  </a:cubicBezTo>
                  <a:cubicBezTo>
                    <a:pt x="276288" y="541901"/>
                    <a:pt x="277508" y="541901"/>
                    <a:pt x="279337" y="541901"/>
                  </a:cubicBezTo>
                  <a:cubicBezTo>
                    <a:pt x="279337" y="541901"/>
                    <a:pt x="279337" y="542515"/>
                    <a:pt x="279337" y="543743"/>
                  </a:cubicBezTo>
                  <a:cubicBezTo>
                    <a:pt x="279337" y="543743"/>
                    <a:pt x="279337" y="543743"/>
                    <a:pt x="279947" y="543743"/>
                  </a:cubicBezTo>
                  <a:cubicBezTo>
                    <a:pt x="279947" y="543743"/>
                    <a:pt x="279947" y="543743"/>
                    <a:pt x="279947" y="544357"/>
                  </a:cubicBezTo>
                  <a:cubicBezTo>
                    <a:pt x="279947" y="544357"/>
                    <a:pt x="280557" y="544357"/>
                    <a:pt x="281777" y="544357"/>
                  </a:cubicBezTo>
                  <a:cubicBezTo>
                    <a:pt x="281777" y="544971"/>
                    <a:pt x="281777" y="544971"/>
                    <a:pt x="281777" y="546813"/>
                  </a:cubicBezTo>
                  <a:cubicBezTo>
                    <a:pt x="281777" y="546813"/>
                    <a:pt x="281777" y="546199"/>
                    <a:pt x="280557" y="546199"/>
                  </a:cubicBezTo>
                  <a:cubicBezTo>
                    <a:pt x="280557" y="546199"/>
                    <a:pt x="280557" y="546199"/>
                    <a:pt x="280557" y="546813"/>
                  </a:cubicBezTo>
                  <a:cubicBezTo>
                    <a:pt x="280557" y="546813"/>
                    <a:pt x="280557" y="546813"/>
                    <a:pt x="281167" y="546813"/>
                  </a:cubicBezTo>
                  <a:cubicBezTo>
                    <a:pt x="281167" y="546813"/>
                    <a:pt x="281167" y="546813"/>
                    <a:pt x="281167" y="547427"/>
                  </a:cubicBezTo>
                  <a:cubicBezTo>
                    <a:pt x="281167" y="547427"/>
                    <a:pt x="281167" y="547427"/>
                    <a:pt x="281777" y="547427"/>
                  </a:cubicBezTo>
                  <a:cubicBezTo>
                    <a:pt x="281777" y="547427"/>
                    <a:pt x="281777" y="547427"/>
                    <a:pt x="281777" y="548041"/>
                  </a:cubicBezTo>
                  <a:cubicBezTo>
                    <a:pt x="281777" y="548041"/>
                    <a:pt x="281777" y="548041"/>
                    <a:pt x="282997" y="548041"/>
                  </a:cubicBezTo>
                  <a:cubicBezTo>
                    <a:pt x="282997" y="548041"/>
                    <a:pt x="282997" y="548041"/>
                    <a:pt x="282997" y="548655"/>
                  </a:cubicBezTo>
                  <a:cubicBezTo>
                    <a:pt x="282997" y="548655"/>
                    <a:pt x="282997" y="548655"/>
                    <a:pt x="283607" y="548655"/>
                  </a:cubicBezTo>
                  <a:cubicBezTo>
                    <a:pt x="283607" y="548655"/>
                    <a:pt x="283607" y="548655"/>
                    <a:pt x="283607" y="549883"/>
                  </a:cubicBezTo>
                  <a:cubicBezTo>
                    <a:pt x="283607" y="549883"/>
                    <a:pt x="283607" y="549883"/>
                    <a:pt x="284217" y="549883"/>
                  </a:cubicBezTo>
                  <a:cubicBezTo>
                    <a:pt x="284217" y="549883"/>
                    <a:pt x="284217" y="549883"/>
                    <a:pt x="284217" y="550498"/>
                  </a:cubicBezTo>
                  <a:cubicBezTo>
                    <a:pt x="284217" y="550498"/>
                    <a:pt x="284217" y="550498"/>
                    <a:pt x="284827" y="550498"/>
                  </a:cubicBezTo>
                  <a:cubicBezTo>
                    <a:pt x="284827" y="550498"/>
                    <a:pt x="284827" y="550498"/>
                    <a:pt x="284827" y="551112"/>
                  </a:cubicBezTo>
                  <a:cubicBezTo>
                    <a:pt x="284827" y="551112"/>
                    <a:pt x="284827" y="551112"/>
                    <a:pt x="284217" y="551112"/>
                  </a:cubicBezTo>
                  <a:cubicBezTo>
                    <a:pt x="284217" y="551112"/>
                    <a:pt x="284217" y="551112"/>
                    <a:pt x="284217" y="551726"/>
                  </a:cubicBezTo>
                  <a:cubicBezTo>
                    <a:pt x="284217" y="551726"/>
                    <a:pt x="284217" y="551726"/>
                    <a:pt x="284827" y="551726"/>
                  </a:cubicBezTo>
                  <a:cubicBezTo>
                    <a:pt x="284827" y="552340"/>
                    <a:pt x="284827" y="552954"/>
                    <a:pt x="285437" y="554796"/>
                  </a:cubicBezTo>
                  <a:cubicBezTo>
                    <a:pt x="285437" y="554796"/>
                    <a:pt x="285437" y="554796"/>
                    <a:pt x="284827" y="554796"/>
                  </a:cubicBezTo>
                  <a:cubicBezTo>
                    <a:pt x="284827" y="554796"/>
                    <a:pt x="284217" y="557252"/>
                    <a:pt x="286046" y="557252"/>
                  </a:cubicBezTo>
                  <a:cubicBezTo>
                    <a:pt x="286046" y="557252"/>
                    <a:pt x="286046" y="557252"/>
                    <a:pt x="286046" y="557866"/>
                  </a:cubicBezTo>
                  <a:cubicBezTo>
                    <a:pt x="286046" y="557866"/>
                    <a:pt x="286046" y="557866"/>
                    <a:pt x="287266" y="557866"/>
                  </a:cubicBezTo>
                  <a:cubicBezTo>
                    <a:pt x="287266" y="557866"/>
                    <a:pt x="287266" y="557866"/>
                    <a:pt x="287266" y="558480"/>
                  </a:cubicBezTo>
                  <a:cubicBezTo>
                    <a:pt x="287266" y="558480"/>
                    <a:pt x="287266" y="558480"/>
                    <a:pt x="287876" y="558480"/>
                  </a:cubicBezTo>
                  <a:cubicBezTo>
                    <a:pt x="287876" y="558480"/>
                    <a:pt x="287876" y="558480"/>
                    <a:pt x="287876" y="559094"/>
                  </a:cubicBezTo>
                  <a:cubicBezTo>
                    <a:pt x="287876" y="559094"/>
                    <a:pt x="287876" y="559094"/>
                    <a:pt x="287266" y="559094"/>
                  </a:cubicBezTo>
                  <a:cubicBezTo>
                    <a:pt x="286656" y="559708"/>
                    <a:pt x="287266" y="559708"/>
                    <a:pt x="287876" y="561550"/>
                  </a:cubicBezTo>
                  <a:cubicBezTo>
                    <a:pt x="287876" y="561550"/>
                    <a:pt x="287876" y="561550"/>
                    <a:pt x="288486" y="561550"/>
                  </a:cubicBezTo>
                  <a:cubicBezTo>
                    <a:pt x="288486" y="561550"/>
                    <a:pt x="288486" y="561550"/>
                    <a:pt x="288486" y="562165"/>
                  </a:cubicBezTo>
                  <a:cubicBezTo>
                    <a:pt x="288486" y="562165"/>
                    <a:pt x="288486" y="562165"/>
                    <a:pt x="289096" y="562165"/>
                  </a:cubicBezTo>
                  <a:cubicBezTo>
                    <a:pt x="289096" y="562165"/>
                    <a:pt x="289096" y="562165"/>
                    <a:pt x="289096" y="562779"/>
                  </a:cubicBezTo>
                  <a:cubicBezTo>
                    <a:pt x="289096" y="562779"/>
                    <a:pt x="289096" y="562779"/>
                    <a:pt x="289706" y="562779"/>
                  </a:cubicBezTo>
                  <a:cubicBezTo>
                    <a:pt x="289706" y="562779"/>
                    <a:pt x="289706" y="562779"/>
                    <a:pt x="289706" y="564007"/>
                  </a:cubicBezTo>
                  <a:cubicBezTo>
                    <a:pt x="289706" y="564007"/>
                    <a:pt x="289706" y="564007"/>
                    <a:pt x="290926" y="564007"/>
                  </a:cubicBezTo>
                  <a:cubicBezTo>
                    <a:pt x="290926" y="564621"/>
                    <a:pt x="290926" y="564007"/>
                    <a:pt x="290926" y="565849"/>
                  </a:cubicBezTo>
                  <a:cubicBezTo>
                    <a:pt x="290926" y="565849"/>
                    <a:pt x="290926" y="565849"/>
                    <a:pt x="291536" y="565849"/>
                  </a:cubicBezTo>
                  <a:cubicBezTo>
                    <a:pt x="291536" y="565849"/>
                    <a:pt x="291536" y="565235"/>
                    <a:pt x="291536" y="567077"/>
                  </a:cubicBezTo>
                  <a:cubicBezTo>
                    <a:pt x="291536" y="567077"/>
                    <a:pt x="291536" y="567077"/>
                    <a:pt x="292146" y="567077"/>
                  </a:cubicBezTo>
                  <a:cubicBezTo>
                    <a:pt x="292146" y="567077"/>
                    <a:pt x="292146" y="567077"/>
                    <a:pt x="291536" y="567691"/>
                  </a:cubicBezTo>
                  <a:cubicBezTo>
                    <a:pt x="291536" y="567691"/>
                    <a:pt x="291536" y="567691"/>
                    <a:pt x="292146" y="567691"/>
                  </a:cubicBezTo>
                  <a:cubicBezTo>
                    <a:pt x="292146" y="568305"/>
                    <a:pt x="292146" y="567691"/>
                    <a:pt x="292146" y="569533"/>
                  </a:cubicBezTo>
                  <a:cubicBezTo>
                    <a:pt x="292146" y="569533"/>
                    <a:pt x="292146" y="569533"/>
                    <a:pt x="292755" y="569533"/>
                  </a:cubicBezTo>
                  <a:cubicBezTo>
                    <a:pt x="292755" y="569533"/>
                    <a:pt x="292755" y="569533"/>
                    <a:pt x="292755" y="570147"/>
                  </a:cubicBezTo>
                  <a:cubicBezTo>
                    <a:pt x="292755" y="570147"/>
                    <a:pt x="292755" y="570147"/>
                    <a:pt x="294585" y="570147"/>
                  </a:cubicBezTo>
                  <a:cubicBezTo>
                    <a:pt x="294585" y="570147"/>
                    <a:pt x="294585" y="570147"/>
                    <a:pt x="294585" y="570761"/>
                  </a:cubicBezTo>
                  <a:cubicBezTo>
                    <a:pt x="294585" y="570761"/>
                    <a:pt x="294585" y="570761"/>
                    <a:pt x="295195" y="570761"/>
                  </a:cubicBezTo>
                  <a:cubicBezTo>
                    <a:pt x="295195" y="570761"/>
                    <a:pt x="295195" y="570761"/>
                    <a:pt x="295195" y="571375"/>
                  </a:cubicBezTo>
                  <a:cubicBezTo>
                    <a:pt x="295195" y="571375"/>
                    <a:pt x="295805" y="571375"/>
                    <a:pt x="296415" y="571989"/>
                  </a:cubicBezTo>
                  <a:cubicBezTo>
                    <a:pt x="296415" y="571989"/>
                    <a:pt x="296415" y="571989"/>
                    <a:pt x="295805" y="571989"/>
                  </a:cubicBezTo>
                  <a:cubicBezTo>
                    <a:pt x="295805" y="571989"/>
                    <a:pt x="295805" y="571989"/>
                    <a:pt x="295805" y="573218"/>
                  </a:cubicBezTo>
                  <a:cubicBezTo>
                    <a:pt x="295805" y="573218"/>
                    <a:pt x="295805" y="573218"/>
                    <a:pt x="296415" y="573218"/>
                  </a:cubicBezTo>
                  <a:cubicBezTo>
                    <a:pt x="296415" y="573218"/>
                    <a:pt x="296415" y="573832"/>
                    <a:pt x="296415" y="575060"/>
                  </a:cubicBezTo>
                  <a:cubicBezTo>
                    <a:pt x="296415" y="575674"/>
                    <a:pt x="298854" y="574446"/>
                    <a:pt x="298854" y="576902"/>
                  </a:cubicBezTo>
                  <a:cubicBezTo>
                    <a:pt x="298854" y="576902"/>
                    <a:pt x="298854" y="576902"/>
                    <a:pt x="297635" y="576902"/>
                  </a:cubicBezTo>
                  <a:cubicBezTo>
                    <a:pt x="297635" y="576902"/>
                    <a:pt x="297635" y="576902"/>
                    <a:pt x="297635" y="577516"/>
                  </a:cubicBezTo>
                  <a:cubicBezTo>
                    <a:pt x="297635" y="577516"/>
                    <a:pt x="297635" y="577516"/>
                    <a:pt x="297025" y="577516"/>
                  </a:cubicBezTo>
                  <a:cubicBezTo>
                    <a:pt x="297025" y="577516"/>
                    <a:pt x="297025" y="578130"/>
                    <a:pt x="297025" y="579358"/>
                  </a:cubicBezTo>
                  <a:cubicBezTo>
                    <a:pt x="297025" y="579358"/>
                    <a:pt x="297025" y="579358"/>
                    <a:pt x="297635" y="579358"/>
                  </a:cubicBezTo>
                  <a:cubicBezTo>
                    <a:pt x="297635" y="579972"/>
                    <a:pt x="297635" y="579358"/>
                    <a:pt x="297635" y="581200"/>
                  </a:cubicBezTo>
                  <a:cubicBezTo>
                    <a:pt x="297635" y="581200"/>
                    <a:pt x="298245" y="581200"/>
                    <a:pt x="296415" y="581200"/>
                  </a:cubicBezTo>
                  <a:cubicBezTo>
                    <a:pt x="296415" y="581200"/>
                    <a:pt x="296415" y="581200"/>
                    <a:pt x="296415" y="579972"/>
                  </a:cubicBezTo>
                  <a:cubicBezTo>
                    <a:pt x="296415" y="579972"/>
                    <a:pt x="296415" y="579972"/>
                    <a:pt x="295805" y="579972"/>
                  </a:cubicBezTo>
                  <a:cubicBezTo>
                    <a:pt x="295805" y="579972"/>
                    <a:pt x="295805" y="579972"/>
                    <a:pt x="295805" y="579358"/>
                  </a:cubicBezTo>
                  <a:cubicBezTo>
                    <a:pt x="295805" y="579358"/>
                    <a:pt x="293975" y="579358"/>
                    <a:pt x="294585" y="581814"/>
                  </a:cubicBezTo>
                  <a:cubicBezTo>
                    <a:pt x="294585" y="581814"/>
                    <a:pt x="294585" y="581814"/>
                    <a:pt x="293365" y="581814"/>
                  </a:cubicBezTo>
                  <a:cubicBezTo>
                    <a:pt x="293365" y="581814"/>
                    <a:pt x="293365" y="581814"/>
                    <a:pt x="293365" y="581200"/>
                  </a:cubicBezTo>
                  <a:cubicBezTo>
                    <a:pt x="293365" y="581200"/>
                    <a:pt x="293365" y="581200"/>
                    <a:pt x="292755" y="581200"/>
                  </a:cubicBezTo>
                  <a:cubicBezTo>
                    <a:pt x="292755" y="581200"/>
                    <a:pt x="292755" y="581200"/>
                    <a:pt x="292755" y="583656"/>
                  </a:cubicBezTo>
                  <a:cubicBezTo>
                    <a:pt x="292755" y="583656"/>
                    <a:pt x="292755" y="583656"/>
                    <a:pt x="293365" y="583656"/>
                  </a:cubicBezTo>
                  <a:cubicBezTo>
                    <a:pt x="293365" y="584270"/>
                    <a:pt x="293365" y="584270"/>
                    <a:pt x="293365" y="586113"/>
                  </a:cubicBezTo>
                  <a:cubicBezTo>
                    <a:pt x="293365" y="586113"/>
                    <a:pt x="293365" y="586113"/>
                    <a:pt x="294585" y="586113"/>
                  </a:cubicBezTo>
                  <a:cubicBezTo>
                    <a:pt x="294585" y="586727"/>
                    <a:pt x="294585" y="587955"/>
                    <a:pt x="293365" y="589797"/>
                  </a:cubicBezTo>
                  <a:cubicBezTo>
                    <a:pt x="293365" y="589797"/>
                    <a:pt x="293365" y="589797"/>
                    <a:pt x="294585" y="589797"/>
                  </a:cubicBezTo>
                  <a:cubicBezTo>
                    <a:pt x="294585" y="589797"/>
                    <a:pt x="294585" y="590411"/>
                    <a:pt x="294585" y="591639"/>
                  </a:cubicBezTo>
                  <a:cubicBezTo>
                    <a:pt x="294585" y="591639"/>
                    <a:pt x="294585" y="591639"/>
                    <a:pt x="295195" y="591639"/>
                  </a:cubicBezTo>
                  <a:cubicBezTo>
                    <a:pt x="295195" y="591639"/>
                    <a:pt x="295195" y="591639"/>
                    <a:pt x="295195" y="592867"/>
                  </a:cubicBezTo>
                  <a:cubicBezTo>
                    <a:pt x="295195" y="592867"/>
                    <a:pt x="295195" y="592867"/>
                    <a:pt x="295805" y="592867"/>
                  </a:cubicBezTo>
                  <a:cubicBezTo>
                    <a:pt x="295805" y="592867"/>
                    <a:pt x="295805" y="592867"/>
                    <a:pt x="295805" y="593481"/>
                  </a:cubicBezTo>
                  <a:cubicBezTo>
                    <a:pt x="295805" y="593481"/>
                    <a:pt x="295805" y="593481"/>
                    <a:pt x="296415" y="593481"/>
                  </a:cubicBezTo>
                  <a:cubicBezTo>
                    <a:pt x="296415" y="593481"/>
                    <a:pt x="296415" y="593481"/>
                    <a:pt x="296415" y="594095"/>
                  </a:cubicBezTo>
                  <a:cubicBezTo>
                    <a:pt x="296415" y="594095"/>
                    <a:pt x="296415" y="594095"/>
                    <a:pt x="297635" y="594095"/>
                  </a:cubicBezTo>
                  <a:cubicBezTo>
                    <a:pt x="297635" y="594095"/>
                    <a:pt x="297635" y="594095"/>
                    <a:pt x="297025" y="594709"/>
                  </a:cubicBezTo>
                  <a:cubicBezTo>
                    <a:pt x="297025" y="594709"/>
                    <a:pt x="297025" y="594709"/>
                    <a:pt x="297635" y="594709"/>
                  </a:cubicBezTo>
                  <a:cubicBezTo>
                    <a:pt x="297635" y="594709"/>
                    <a:pt x="297635" y="594709"/>
                    <a:pt x="297635" y="595323"/>
                  </a:cubicBezTo>
                  <a:cubicBezTo>
                    <a:pt x="297635" y="595323"/>
                    <a:pt x="297635" y="595323"/>
                    <a:pt x="298854" y="595323"/>
                  </a:cubicBezTo>
                  <a:cubicBezTo>
                    <a:pt x="298854" y="595323"/>
                    <a:pt x="298854" y="595323"/>
                    <a:pt x="298854" y="596552"/>
                  </a:cubicBezTo>
                  <a:cubicBezTo>
                    <a:pt x="298854" y="596552"/>
                    <a:pt x="298854" y="596552"/>
                    <a:pt x="299464" y="596552"/>
                  </a:cubicBezTo>
                  <a:cubicBezTo>
                    <a:pt x="299464" y="596552"/>
                    <a:pt x="299464" y="596552"/>
                    <a:pt x="299464" y="597166"/>
                  </a:cubicBezTo>
                  <a:cubicBezTo>
                    <a:pt x="299464" y="597166"/>
                    <a:pt x="298854" y="597166"/>
                    <a:pt x="300684" y="597166"/>
                  </a:cubicBezTo>
                  <a:cubicBezTo>
                    <a:pt x="300684" y="597166"/>
                    <a:pt x="300684" y="597166"/>
                    <a:pt x="300684" y="597780"/>
                  </a:cubicBezTo>
                  <a:cubicBezTo>
                    <a:pt x="301294" y="597780"/>
                    <a:pt x="302514" y="599008"/>
                    <a:pt x="304954" y="598394"/>
                  </a:cubicBezTo>
                  <a:cubicBezTo>
                    <a:pt x="304954" y="598394"/>
                    <a:pt x="304954" y="598394"/>
                    <a:pt x="304954" y="599622"/>
                  </a:cubicBezTo>
                  <a:cubicBezTo>
                    <a:pt x="305563" y="599622"/>
                    <a:pt x="304954" y="599622"/>
                    <a:pt x="306783" y="599622"/>
                  </a:cubicBezTo>
                  <a:cubicBezTo>
                    <a:pt x="306783" y="600236"/>
                    <a:pt x="306783" y="599622"/>
                    <a:pt x="306783" y="601464"/>
                  </a:cubicBezTo>
                  <a:cubicBezTo>
                    <a:pt x="306783" y="601464"/>
                    <a:pt x="306783" y="601464"/>
                    <a:pt x="305563" y="601464"/>
                  </a:cubicBezTo>
                  <a:cubicBezTo>
                    <a:pt x="305563" y="601464"/>
                    <a:pt x="305563" y="601464"/>
                    <a:pt x="305563" y="602078"/>
                  </a:cubicBezTo>
                  <a:cubicBezTo>
                    <a:pt x="305563" y="602078"/>
                    <a:pt x="305563" y="602078"/>
                    <a:pt x="306783" y="602078"/>
                  </a:cubicBezTo>
                  <a:cubicBezTo>
                    <a:pt x="306783" y="602078"/>
                    <a:pt x="306783" y="602078"/>
                    <a:pt x="306783" y="603306"/>
                  </a:cubicBezTo>
                  <a:cubicBezTo>
                    <a:pt x="306783" y="603306"/>
                    <a:pt x="306783" y="603306"/>
                    <a:pt x="305563" y="603306"/>
                  </a:cubicBezTo>
                  <a:cubicBezTo>
                    <a:pt x="305563" y="603920"/>
                    <a:pt x="305563" y="603306"/>
                    <a:pt x="305563" y="605148"/>
                  </a:cubicBezTo>
                  <a:cubicBezTo>
                    <a:pt x="305563" y="605148"/>
                    <a:pt x="305563" y="605148"/>
                    <a:pt x="306783" y="605148"/>
                  </a:cubicBezTo>
                  <a:cubicBezTo>
                    <a:pt x="306783" y="605148"/>
                    <a:pt x="306783" y="605148"/>
                    <a:pt x="306783" y="605762"/>
                  </a:cubicBezTo>
                  <a:cubicBezTo>
                    <a:pt x="306783" y="605762"/>
                    <a:pt x="307393" y="605762"/>
                    <a:pt x="308613" y="605762"/>
                  </a:cubicBezTo>
                  <a:cubicBezTo>
                    <a:pt x="308613" y="605762"/>
                    <a:pt x="308613" y="605762"/>
                    <a:pt x="308613" y="606376"/>
                  </a:cubicBezTo>
                  <a:cubicBezTo>
                    <a:pt x="308613" y="606376"/>
                    <a:pt x="308613" y="606376"/>
                    <a:pt x="309223" y="606376"/>
                  </a:cubicBezTo>
                  <a:cubicBezTo>
                    <a:pt x="309223" y="606376"/>
                    <a:pt x="309223" y="606376"/>
                    <a:pt x="309223" y="608219"/>
                  </a:cubicBezTo>
                  <a:cubicBezTo>
                    <a:pt x="309833" y="607605"/>
                    <a:pt x="310443" y="606990"/>
                    <a:pt x="312272" y="608219"/>
                  </a:cubicBezTo>
                  <a:cubicBezTo>
                    <a:pt x="312272" y="608219"/>
                    <a:pt x="312272" y="608219"/>
                    <a:pt x="312272" y="608833"/>
                  </a:cubicBezTo>
                  <a:cubicBezTo>
                    <a:pt x="312272" y="608833"/>
                    <a:pt x="312272" y="608833"/>
                    <a:pt x="312882" y="608833"/>
                  </a:cubicBezTo>
                  <a:cubicBezTo>
                    <a:pt x="312882" y="608833"/>
                    <a:pt x="312882" y="608219"/>
                    <a:pt x="312882" y="610061"/>
                  </a:cubicBezTo>
                  <a:cubicBezTo>
                    <a:pt x="312882" y="610061"/>
                    <a:pt x="311663" y="610061"/>
                    <a:pt x="310443" y="610061"/>
                  </a:cubicBezTo>
                  <a:cubicBezTo>
                    <a:pt x="310443" y="610061"/>
                    <a:pt x="310443" y="610061"/>
                    <a:pt x="310443" y="610675"/>
                  </a:cubicBezTo>
                  <a:cubicBezTo>
                    <a:pt x="310443" y="610675"/>
                    <a:pt x="310443" y="610675"/>
                    <a:pt x="309223" y="610675"/>
                  </a:cubicBezTo>
                  <a:cubicBezTo>
                    <a:pt x="309223" y="610675"/>
                    <a:pt x="309223" y="610675"/>
                    <a:pt x="309223" y="610061"/>
                  </a:cubicBezTo>
                  <a:cubicBezTo>
                    <a:pt x="309223" y="610061"/>
                    <a:pt x="309833" y="610675"/>
                    <a:pt x="308003" y="610675"/>
                  </a:cubicBezTo>
                  <a:cubicBezTo>
                    <a:pt x="308003" y="610675"/>
                    <a:pt x="308613" y="612517"/>
                    <a:pt x="306783" y="612517"/>
                  </a:cubicBezTo>
                  <a:cubicBezTo>
                    <a:pt x="306783" y="612517"/>
                    <a:pt x="306783" y="612517"/>
                    <a:pt x="306783" y="611289"/>
                  </a:cubicBezTo>
                  <a:cubicBezTo>
                    <a:pt x="306173" y="611289"/>
                    <a:pt x="306783" y="611289"/>
                    <a:pt x="304954" y="611289"/>
                  </a:cubicBezTo>
                  <a:cubicBezTo>
                    <a:pt x="304954" y="611289"/>
                    <a:pt x="304954" y="611289"/>
                    <a:pt x="304954" y="610675"/>
                  </a:cubicBezTo>
                  <a:cubicBezTo>
                    <a:pt x="304954" y="610675"/>
                    <a:pt x="304954" y="610675"/>
                    <a:pt x="304344" y="610675"/>
                  </a:cubicBezTo>
                  <a:cubicBezTo>
                    <a:pt x="304344" y="610675"/>
                    <a:pt x="304344" y="610675"/>
                    <a:pt x="304344" y="611289"/>
                  </a:cubicBezTo>
                  <a:cubicBezTo>
                    <a:pt x="304344" y="611289"/>
                    <a:pt x="304344" y="611289"/>
                    <a:pt x="303124" y="611289"/>
                  </a:cubicBezTo>
                  <a:cubicBezTo>
                    <a:pt x="303124" y="611289"/>
                    <a:pt x="303124" y="611289"/>
                    <a:pt x="303124" y="610675"/>
                  </a:cubicBezTo>
                  <a:cubicBezTo>
                    <a:pt x="303124" y="610675"/>
                    <a:pt x="303124" y="610675"/>
                    <a:pt x="302514" y="610675"/>
                  </a:cubicBezTo>
                  <a:cubicBezTo>
                    <a:pt x="302514" y="610675"/>
                    <a:pt x="302514" y="611289"/>
                    <a:pt x="302514" y="609447"/>
                  </a:cubicBezTo>
                  <a:cubicBezTo>
                    <a:pt x="301904" y="609447"/>
                    <a:pt x="302514" y="609447"/>
                    <a:pt x="300684" y="609447"/>
                  </a:cubicBezTo>
                  <a:cubicBezTo>
                    <a:pt x="300074" y="608219"/>
                    <a:pt x="301904" y="605148"/>
                    <a:pt x="299464" y="605148"/>
                  </a:cubicBezTo>
                  <a:cubicBezTo>
                    <a:pt x="299464" y="605148"/>
                    <a:pt x="299464" y="605148"/>
                    <a:pt x="299464" y="604534"/>
                  </a:cubicBezTo>
                  <a:cubicBezTo>
                    <a:pt x="299464" y="604534"/>
                    <a:pt x="299464" y="604534"/>
                    <a:pt x="297635" y="604534"/>
                  </a:cubicBezTo>
                  <a:cubicBezTo>
                    <a:pt x="297635" y="604534"/>
                    <a:pt x="297635" y="604534"/>
                    <a:pt x="297635" y="603306"/>
                  </a:cubicBezTo>
                  <a:cubicBezTo>
                    <a:pt x="296415" y="603306"/>
                    <a:pt x="295195" y="603920"/>
                    <a:pt x="292755" y="604534"/>
                  </a:cubicBezTo>
                  <a:cubicBezTo>
                    <a:pt x="292755" y="604534"/>
                    <a:pt x="292755" y="604534"/>
                    <a:pt x="292755" y="605148"/>
                  </a:cubicBezTo>
                  <a:cubicBezTo>
                    <a:pt x="292755" y="605148"/>
                    <a:pt x="293365" y="605148"/>
                    <a:pt x="291536" y="605148"/>
                  </a:cubicBezTo>
                  <a:cubicBezTo>
                    <a:pt x="291536" y="605148"/>
                    <a:pt x="291536" y="605148"/>
                    <a:pt x="291536" y="604534"/>
                  </a:cubicBezTo>
                  <a:cubicBezTo>
                    <a:pt x="291536" y="604534"/>
                    <a:pt x="291536" y="604534"/>
                    <a:pt x="290926" y="604534"/>
                  </a:cubicBezTo>
                  <a:cubicBezTo>
                    <a:pt x="290926" y="603920"/>
                    <a:pt x="290926" y="604534"/>
                    <a:pt x="290926" y="602692"/>
                  </a:cubicBezTo>
                  <a:cubicBezTo>
                    <a:pt x="290926" y="602692"/>
                    <a:pt x="290926" y="602692"/>
                    <a:pt x="289706" y="602692"/>
                  </a:cubicBezTo>
                  <a:cubicBezTo>
                    <a:pt x="289706" y="602692"/>
                    <a:pt x="289706" y="602692"/>
                    <a:pt x="289706" y="602078"/>
                  </a:cubicBezTo>
                  <a:cubicBezTo>
                    <a:pt x="289706" y="602078"/>
                    <a:pt x="289706" y="602078"/>
                    <a:pt x="289096" y="602078"/>
                  </a:cubicBezTo>
                  <a:cubicBezTo>
                    <a:pt x="289096" y="602078"/>
                    <a:pt x="289096" y="602078"/>
                    <a:pt x="289096" y="601464"/>
                  </a:cubicBezTo>
                  <a:cubicBezTo>
                    <a:pt x="289096" y="601464"/>
                    <a:pt x="289706" y="601464"/>
                    <a:pt x="287876" y="601464"/>
                  </a:cubicBezTo>
                  <a:cubicBezTo>
                    <a:pt x="287876" y="601464"/>
                    <a:pt x="287876" y="601464"/>
                    <a:pt x="287876" y="600850"/>
                  </a:cubicBezTo>
                  <a:cubicBezTo>
                    <a:pt x="287876" y="600850"/>
                    <a:pt x="287876" y="600850"/>
                    <a:pt x="288486" y="600850"/>
                  </a:cubicBezTo>
                  <a:cubicBezTo>
                    <a:pt x="288486" y="600236"/>
                    <a:pt x="288486" y="600850"/>
                    <a:pt x="288486" y="599008"/>
                  </a:cubicBezTo>
                  <a:cubicBezTo>
                    <a:pt x="287876" y="599622"/>
                    <a:pt x="287876" y="599008"/>
                    <a:pt x="286046" y="598394"/>
                  </a:cubicBezTo>
                  <a:cubicBezTo>
                    <a:pt x="286046" y="598394"/>
                    <a:pt x="286046" y="598394"/>
                    <a:pt x="286046" y="597780"/>
                  </a:cubicBezTo>
                  <a:cubicBezTo>
                    <a:pt x="286046" y="597780"/>
                    <a:pt x="286656" y="597780"/>
                    <a:pt x="284827" y="597780"/>
                  </a:cubicBezTo>
                  <a:cubicBezTo>
                    <a:pt x="284827" y="597780"/>
                    <a:pt x="284827" y="597780"/>
                    <a:pt x="284827" y="597166"/>
                  </a:cubicBezTo>
                  <a:cubicBezTo>
                    <a:pt x="284827" y="597166"/>
                    <a:pt x="284217" y="597166"/>
                    <a:pt x="282997" y="597166"/>
                  </a:cubicBezTo>
                  <a:cubicBezTo>
                    <a:pt x="282997" y="597166"/>
                    <a:pt x="282997" y="597166"/>
                    <a:pt x="282997" y="596552"/>
                  </a:cubicBezTo>
                  <a:cubicBezTo>
                    <a:pt x="282997" y="596552"/>
                    <a:pt x="282997" y="596552"/>
                    <a:pt x="281777" y="596552"/>
                  </a:cubicBezTo>
                  <a:cubicBezTo>
                    <a:pt x="281777" y="596552"/>
                    <a:pt x="281777" y="596552"/>
                    <a:pt x="281777" y="595323"/>
                  </a:cubicBezTo>
                  <a:cubicBezTo>
                    <a:pt x="281777" y="595323"/>
                    <a:pt x="281777" y="595323"/>
                    <a:pt x="281167" y="595323"/>
                  </a:cubicBezTo>
                  <a:cubicBezTo>
                    <a:pt x="281167" y="595323"/>
                    <a:pt x="281167" y="595323"/>
                    <a:pt x="281167" y="594709"/>
                  </a:cubicBezTo>
                  <a:cubicBezTo>
                    <a:pt x="281167" y="594709"/>
                    <a:pt x="281167" y="594709"/>
                    <a:pt x="281777" y="594709"/>
                  </a:cubicBezTo>
                  <a:cubicBezTo>
                    <a:pt x="281777" y="594709"/>
                    <a:pt x="281777" y="594095"/>
                    <a:pt x="281777" y="592867"/>
                  </a:cubicBezTo>
                  <a:cubicBezTo>
                    <a:pt x="281777" y="592867"/>
                    <a:pt x="281777" y="592867"/>
                    <a:pt x="281167" y="592867"/>
                  </a:cubicBezTo>
                  <a:cubicBezTo>
                    <a:pt x="281167" y="592867"/>
                    <a:pt x="281167" y="592867"/>
                    <a:pt x="281167" y="591639"/>
                  </a:cubicBezTo>
                  <a:cubicBezTo>
                    <a:pt x="281167" y="591639"/>
                    <a:pt x="281167" y="591639"/>
                    <a:pt x="280557" y="591639"/>
                  </a:cubicBezTo>
                  <a:cubicBezTo>
                    <a:pt x="280557" y="591639"/>
                    <a:pt x="280557" y="591639"/>
                    <a:pt x="280557" y="591025"/>
                  </a:cubicBezTo>
                  <a:cubicBezTo>
                    <a:pt x="280557" y="591025"/>
                    <a:pt x="280557" y="591025"/>
                    <a:pt x="279947" y="591025"/>
                  </a:cubicBezTo>
                  <a:cubicBezTo>
                    <a:pt x="279947" y="591025"/>
                    <a:pt x="279947" y="591025"/>
                    <a:pt x="279947" y="590411"/>
                  </a:cubicBezTo>
                  <a:cubicBezTo>
                    <a:pt x="279337" y="590411"/>
                    <a:pt x="279947" y="590411"/>
                    <a:pt x="278118" y="590411"/>
                  </a:cubicBezTo>
                  <a:cubicBezTo>
                    <a:pt x="278118" y="590411"/>
                    <a:pt x="278118" y="590411"/>
                    <a:pt x="278118" y="589797"/>
                  </a:cubicBezTo>
                  <a:cubicBezTo>
                    <a:pt x="278118" y="589797"/>
                    <a:pt x="278118" y="589797"/>
                    <a:pt x="277508" y="589797"/>
                  </a:cubicBezTo>
                  <a:cubicBezTo>
                    <a:pt x="277508" y="589797"/>
                    <a:pt x="277508" y="589797"/>
                    <a:pt x="277508" y="589183"/>
                  </a:cubicBezTo>
                  <a:cubicBezTo>
                    <a:pt x="277508" y="589183"/>
                    <a:pt x="277508" y="589183"/>
                    <a:pt x="276898" y="589797"/>
                  </a:cubicBezTo>
                  <a:cubicBezTo>
                    <a:pt x="276898" y="589797"/>
                    <a:pt x="276898" y="589797"/>
                    <a:pt x="276898" y="589183"/>
                  </a:cubicBezTo>
                  <a:cubicBezTo>
                    <a:pt x="276898" y="589183"/>
                    <a:pt x="276898" y="589183"/>
                    <a:pt x="276288" y="589183"/>
                  </a:cubicBezTo>
                  <a:cubicBezTo>
                    <a:pt x="276288" y="589183"/>
                    <a:pt x="276288" y="588569"/>
                    <a:pt x="276288" y="590411"/>
                  </a:cubicBezTo>
                  <a:cubicBezTo>
                    <a:pt x="276288" y="590411"/>
                    <a:pt x="276288" y="590411"/>
                    <a:pt x="276898" y="590411"/>
                  </a:cubicBezTo>
                  <a:cubicBezTo>
                    <a:pt x="276898" y="590411"/>
                    <a:pt x="276898" y="590411"/>
                    <a:pt x="276898" y="591639"/>
                  </a:cubicBezTo>
                  <a:cubicBezTo>
                    <a:pt x="276898" y="591639"/>
                    <a:pt x="276898" y="591639"/>
                    <a:pt x="275678" y="591639"/>
                  </a:cubicBezTo>
                  <a:cubicBezTo>
                    <a:pt x="275678" y="591639"/>
                    <a:pt x="275678" y="591639"/>
                    <a:pt x="275678" y="591025"/>
                  </a:cubicBezTo>
                  <a:cubicBezTo>
                    <a:pt x="275678" y="591025"/>
                    <a:pt x="275678" y="591025"/>
                    <a:pt x="274458" y="591025"/>
                  </a:cubicBezTo>
                  <a:cubicBezTo>
                    <a:pt x="274458" y="591025"/>
                    <a:pt x="274458" y="591025"/>
                    <a:pt x="274458" y="590411"/>
                  </a:cubicBezTo>
                  <a:cubicBezTo>
                    <a:pt x="274458" y="590411"/>
                    <a:pt x="274458" y="590411"/>
                    <a:pt x="273848" y="590411"/>
                  </a:cubicBezTo>
                  <a:cubicBezTo>
                    <a:pt x="273848" y="590411"/>
                    <a:pt x="275068" y="589797"/>
                    <a:pt x="274458" y="587955"/>
                  </a:cubicBezTo>
                  <a:cubicBezTo>
                    <a:pt x="274458" y="587955"/>
                    <a:pt x="274458" y="587955"/>
                    <a:pt x="275678" y="587955"/>
                  </a:cubicBezTo>
                  <a:cubicBezTo>
                    <a:pt x="275678" y="587955"/>
                    <a:pt x="275068" y="587341"/>
                    <a:pt x="274458" y="585499"/>
                  </a:cubicBezTo>
                  <a:cubicBezTo>
                    <a:pt x="274458" y="585499"/>
                    <a:pt x="274458" y="585499"/>
                    <a:pt x="273848" y="585499"/>
                  </a:cubicBezTo>
                  <a:cubicBezTo>
                    <a:pt x="273848" y="584885"/>
                    <a:pt x="273848" y="585499"/>
                    <a:pt x="273848" y="583656"/>
                  </a:cubicBezTo>
                  <a:cubicBezTo>
                    <a:pt x="273848" y="583656"/>
                    <a:pt x="273848" y="583656"/>
                    <a:pt x="273238" y="583656"/>
                  </a:cubicBezTo>
                  <a:cubicBezTo>
                    <a:pt x="273238" y="583656"/>
                    <a:pt x="273238" y="583656"/>
                    <a:pt x="273238" y="583042"/>
                  </a:cubicBezTo>
                  <a:cubicBezTo>
                    <a:pt x="273238" y="583042"/>
                    <a:pt x="273238" y="583042"/>
                    <a:pt x="272628" y="583042"/>
                  </a:cubicBezTo>
                  <a:cubicBezTo>
                    <a:pt x="272628" y="583042"/>
                    <a:pt x="272628" y="583042"/>
                    <a:pt x="272628" y="582428"/>
                  </a:cubicBezTo>
                  <a:cubicBezTo>
                    <a:pt x="272628" y="582428"/>
                    <a:pt x="272628" y="582428"/>
                    <a:pt x="272019" y="582428"/>
                  </a:cubicBezTo>
                  <a:cubicBezTo>
                    <a:pt x="272019" y="582428"/>
                    <a:pt x="272019" y="582428"/>
                    <a:pt x="272019" y="581814"/>
                  </a:cubicBezTo>
                  <a:cubicBezTo>
                    <a:pt x="272019" y="581814"/>
                    <a:pt x="272019" y="581814"/>
                    <a:pt x="272628" y="581814"/>
                  </a:cubicBezTo>
                  <a:cubicBezTo>
                    <a:pt x="272628" y="581814"/>
                    <a:pt x="272628" y="581814"/>
                    <a:pt x="272628" y="581200"/>
                  </a:cubicBezTo>
                  <a:cubicBezTo>
                    <a:pt x="272628" y="581200"/>
                    <a:pt x="272628" y="581200"/>
                    <a:pt x="272019" y="581200"/>
                  </a:cubicBezTo>
                  <a:cubicBezTo>
                    <a:pt x="272019" y="580586"/>
                    <a:pt x="272019" y="581200"/>
                    <a:pt x="272019" y="579358"/>
                  </a:cubicBezTo>
                  <a:cubicBezTo>
                    <a:pt x="272019" y="579358"/>
                    <a:pt x="272019" y="579358"/>
                    <a:pt x="271409" y="579358"/>
                  </a:cubicBezTo>
                  <a:cubicBezTo>
                    <a:pt x="271409" y="579358"/>
                    <a:pt x="271409" y="579358"/>
                    <a:pt x="271409" y="578744"/>
                  </a:cubicBezTo>
                  <a:cubicBezTo>
                    <a:pt x="271409" y="578744"/>
                    <a:pt x="271409" y="578744"/>
                    <a:pt x="270189" y="578744"/>
                  </a:cubicBezTo>
                  <a:cubicBezTo>
                    <a:pt x="270189" y="578744"/>
                    <a:pt x="270189" y="578744"/>
                    <a:pt x="270189" y="578130"/>
                  </a:cubicBezTo>
                  <a:cubicBezTo>
                    <a:pt x="268969" y="578130"/>
                    <a:pt x="267749" y="578130"/>
                    <a:pt x="264700" y="578130"/>
                  </a:cubicBezTo>
                  <a:cubicBezTo>
                    <a:pt x="264700" y="578130"/>
                    <a:pt x="264700" y="578130"/>
                    <a:pt x="264700" y="578744"/>
                  </a:cubicBezTo>
                  <a:cubicBezTo>
                    <a:pt x="264700" y="578744"/>
                    <a:pt x="264090" y="578744"/>
                    <a:pt x="262260" y="578744"/>
                  </a:cubicBezTo>
                  <a:cubicBezTo>
                    <a:pt x="262260" y="578744"/>
                    <a:pt x="262260" y="578744"/>
                    <a:pt x="262260" y="579358"/>
                  </a:cubicBezTo>
                  <a:cubicBezTo>
                    <a:pt x="261040" y="579358"/>
                    <a:pt x="259211" y="579358"/>
                    <a:pt x="256771" y="579358"/>
                  </a:cubicBezTo>
                  <a:cubicBezTo>
                    <a:pt x="256771" y="579972"/>
                    <a:pt x="256771" y="579358"/>
                    <a:pt x="256771" y="581200"/>
                  </a:cubicBezTo>
                  <a:cubicBezTo>
                    <a:pt x="256771" y="581200"/>
                    <a:pt x="256771" y="581200"/>
                    <a:pt x="254941" y="581200"/>
                  </a:cubicBezTo>
                  <a:cubicBezTo>
                    <a:pt x="254941" y="581200"/>
                    <a:pt x="254941" y="581200"/>
                    <a:pt x="254941" y="581814"/>
                  </a:cubicBezTo>
                  <a:cubicBezTo>
                    <a:pt x="255551" y="581814"/>
                    <a:pt x="253721" y="581200"/>
                    <a:pt x="253721" y="583042"/>
                  </a:cubicBezTo>
                  <a:cubicBezTo>
                    <a:pt x="253111" y="583042"/>
                    <a:pt x="251892" y="583656"/>
                    <a:pt x="252502" y="586113"/>
                  </a:cubicBezTo>
                  <a:cubicBezTo>
                    <a:pt x="252502" y="586113"/>
                    <a:pt x="252502" y="586113"/>
                    <a:pt x="253111" y="586113"/>
                  </a:cubicBezTo>
                  <a:cubicBezTo>
                    <a:pt x="253111" y="586113"/>
                    <a:pt x="253111" y="586113"/>
                    <a:pt x="253111" y="587341"/>
                  </a:cubicBezTo>
                  <a:cubicBezTo>
                    <a:pt x="253111" y="587341"/>
                    <a:pt x="253111" y="587341"/>
                    <a:pt x="253721" y="587341"/>
                  </a:cubicBezTo>
                  <a:cubicBezTo>
                    <a:pt x="253721" y="587341"/>
                    <a:pt x="253721" y="587341"/>
                    <a:pt x="253721" y="587955"/>
                  </a:cubicBezTo>
                  <a:cubicBezTo>
                    <a:pt x="253721" y="587955"/>
                    <a:pt x="253721" y="587955"/>
                    <a:pt x="253111" y="587955"/>
                  </a:cubicBezTo>
                  <a:cubicBezTo>
                    <a:pt x="253111" y="587955"/>
                    <a:pt x="253111" y="587955"/>
                    <a:pt x="253111" y="589183"/>
                  </a:cubicBezTo>
                  <a:cubicBezTo>
                    <a:pt x="252502" y="588569"/>
                    <a:pt x="252502" y="589183"/>
                    <a:pt x="250672" y="589797"/>
                  </a:cubicBezTo>
                  <a:cubicBezTo>
                    <a:pt x="250672" y="589797"/>
                    <a:pt x="250672" y="589797"/>
                    <a:pt x="250672" y="591025"/>
                  </a:cubicBezTo>
                  <a:cubicBezTo>
                    <a:pt x="250672" y="591025"/>
                    <a:pt x="250672" y="591025"/>
                    <a:pt x="250062" y="591025"/>
                  </a:cubicBezTo>
                  <a:cubicBezTo>
                    <a:pt x="250062" y="591639"/>
                    <a:pt x="250062" y="591025"/>
                    <a:pt x="250062" y="592867"/>
                  </a:cubicBezTo>
                  <a:cubicBezTo>
                    <a:pt x="250062" y="592867"/>
                    <a:pt x="250062" y="592867"/>
                    <a:pt x="250672" y="592867"/>
                  </a:cubicBezTo>
                  <a:cubicBezTo>
                    <a:pt x="250672" y="592867"/>
                    <a:pt x="250672" y="592867"/>
                    <a:pt x="250672" y="593481"/>
                  </a:cubicBezTo>
                  <a:cubicBezTo>
                    <a:pt x="250672" y="593481"/>
                    <a:pt x="250672" y="593481"/>
                    <a:pt x="250062" y="593481"/>
                  </a:cubicBezTo>
                  <a:cubicBezTo>
                    <a:pt x="250062" y="593481"/>
                    <a:pt x="250062" y="592867"/>
                    <a:pt x="250062" y="594709"/>
                  </a:cubicBezTo>
                  <a:cubicBezTo>
                    <a:pt x="250062" y="594709"/>
                    <a:pt x="250062" y="594709"/>
                    <a:pt x="251892" y="594709"/>
                  </a:cubicBezTo>
                  <a:cubicBezTo>
                    <a:pt x="251892" y="594709"/>
                    <a:pt x="251892" y="594709"/>
                    <a:pt x="251892" y="595323"/>
                  </a:cubicBezTo>
                  <a:cubicBezTo>
                    <a:pt x="251892" y="595323"/>
                    <a:pt x="251282" y="595323"/>
                    <a:pt x="253111" y="595323"/>
                  </a:cubicBezTo>
                  <a:cubicBezTo>
                    <a:pt x="253111" y="595323"/>
                    <a:pt x="253111" y="595323"/>
                    <a:pt x="253111" y="596552"/>
                  </a:cubicBezTo>
                  <a:cubicBezTo>
                    <a:pt x="253111" y="596552"/>
                    <a:pt x="253111" y="596552"/>
                    <a:pt x="252502" y="596552"/>
                  </a:cubicBezTo>
                  <a:lnTo>
                    <a:pt x="252502" y="597166"/>
                  </a:lnTo>
                  <a:cubicBezTo>
                    <a:pt x="252502" y="597166"/>
                    <a:pt x="252502" y="597166"/>
                    <a:pt x="251892" y="597166"/>
                  </a:cubicBezTo>
                  <a:cubicBezTo>
                    <a:pt x="251892" y="597166"/>
                    <a:pt x="251892" y="597166"/>
                    <a:pt x="251892" y="596552"/>
                  </a:cubicBezTo>
                  <a:cubicBezTo>
                    <a:pt x="251282" y="596552"/>
                    <a:pt x="251282" y="596552"/>
                    <a:pt x="249452" y="596552"/>
                  </a:cubicBezTo>
                  <a:cubicBezTo>
                    <a:pt x="249452" y="596552"/>
                    <a:pt x="249452" y="596552"/>
                    <a:pt x="249452" y="597166"/>
                  </a:cubicBezTo>
                  <a:cubicBezTo>
                    <a:pt x="249452" y="597166"/>
                    <a:pt x="249452" y="597166"/>
                    <a:pt x="248842" y="597166"/>
                  </a:cubicBezTo>
                  <a:cubicBezTo>
                    <a:pt x="248842" y="597166"/>
                    <a:pt x="248842" y="596552"/>
                    <a:pt x="248842" y="598394"/>
                  </a:cubicBezTo>
                  <a:cubicBezTo>
                    <a:pt x="248842" y="598394"/>
                    <a:pt x="248842" y="598394"/>
                    <a:pt x="249452" y="598394"/>
                  </a:cubicBezTo>
                  <a:cubicBezTo>
                    <a:pt x="249452" y="598394"/>
                    <a:pt x="249452" y="598394"/>
                    <a:pt x="249452" y="599008"/>
                  </a:cubicBezTo>
                  <a:cubicBezTo>
                    <a:pt x="249452" y="599008"/>
                    <a:pt x="249452" y="599008"/>
                    <a:pt x="250062" y="599008"/>
                  </a:cubicBezTo>
                  <a:cubicBezTo>
                    <a:pt x="250062" y="599008"/>
                    <a:pt x="250062" y="599008"/>
                    <a:pt x="250062" y="599622"/>
                  </a:cubicBezTo>
                  <a:cubicBezTo>
                    <a:pt x="250062" y="599622"/>
                    <a:pt x="250062" y="599622"/>
                    <a:pt x="251892" y="599622"/>
                  </a:cubicBezTo>
                  <a:cubicBezTo>
                    <a:pt x="251892" y="600236"/>
                    <a:pt x="251892" y="600850"/>
                    <a:pt x="251892" y="602692"/>
                  </a:cubicBezTo>
                  <a:cubicBezTo>
                    <a:pt x="251892" y="602692"/>
                    <a:pt x="251892" y="602692"/>
                    <a:pt x="250672" y="602692"/>
                  </a:cubicBezTo>
                  <a:cubicBezTo>
                    <a:pt x="250672" y="602692"/>
                    <a:pt x="250672" y="602692"/>
                    <a:pt x="250672" y="603306"/>
                  </a:cubicBezTo>
                  <a:cubicBezTo>
                    <a:pt x="250672" y="603306"/>
                    <a:pt x="250672" y="603306"/>
                    <a:pt x="250062" y="603306"/>
                  </a:cubicBezTo>
                  <a:cubicBezTo>
                    <a:pt x="250062" y="603306"/>
                    <a:pt x="250062" y="603920"/>
                    <a:pt x="250062" y="602078"/>
                  </a:cubicBezTo>
                  <a:cubicBezTo>
                    <a:pt x="250062" y="602078"/>
                    <a:pt x="249452" y="602078"/>
                    <a:pt x="248232" y="602078"/>
                  </a:cubicBezTo>
                  <a:cubicBezTo>
                    <a:pt x="247622" y="604534"/>
                    <a:pt x="248232" y="606376"/>
                    <a:pt x="249452" y="609447"/>
                  </a:cubicBezTo>
                  <a:cubicBezTo>
                    <a:pt x="249452" y="609447"/>
                    <a:pt x="249452" y="609447"/>
                    <a:pt x="248842" y="609447"/>
                  </a:cubicBezTo>
                  <a:cubicBezTo>
                    <a:pt x="248842" y="609447"/>
                    <a:pt x="248842" y="609447"/>
                    <a:pt x="249452" y="610061"/>
                  </a:cubicBezTo>
                  <a:cubicBezTo>
                    <a:pt x="249452" y="610061"/>
                    <a:pt x="249452" y="610061"/>
                    <a:pt x="248842" y="610061"/>
                  </a:cubicBezTo>
                  <a:cubicBezTo>
                    <a:pt x="248842" y="610061"/>
                    <a:pt x="248842" y="610675"/>
                    <a:pt x="248842" y="612517"/>
                  </a:cubicBezTo>
                  <a:cubicBezTo>
                    <a:pt x="248842" y="612517"/>
                    <a:pt x="248842" y="612517"/>
                    <a:pt x="249452" y="612517"/>
                  </a:cubicBezTo>
                  <a:cubicBezTo>
                    <a:pt x="249452" y="612517"/>
                    <a:pt x="249452" y="612517"/>
                    <a:pt x="249452" y="613131"/>
                  </a:cubicBezTo>
                  <a:cubicBezTo>
                    <a:pt x="249452" y="613131"/>
                    <a:pt x="249452" y="613131"/>
                    <a:pt x="250062" y="613131"/>
                  </a:cubicBezTo>
                  <a:cubicBezTo>
                    <a:pt x="250062" y="613131"/>
                    <a:pt x="250062" y="613131"/>
                    <a:pt x="250062" y="613745"/>
                  </a:cubicBezTo>
                  <a:cubicBezTo>
                    <a:pt x="250062" y="613745"/>
                    <a:pt x="250062" y="613745"/>
                    <a:pt x="250672" y="613745"/>
                  </a:cubicBezTo>
                  <a:cubicBezTo>
                    <a:pt x="250672" y="613745"/>
                    <a:pt x="250672" y="613745"/>
                    <a:pt x="250672" y="614973"/>
                  </a:cubicBezTo>
                  <a:cubicBezTo>
                    <a:pt x="251282" y="614973"/>
                    <a:pt x="250672" y="614973"/>
                    <a:pt x="252502" y="614973"/>
                  </a:cubicBezTo>
                  <a:cubicBezTo>
                    <a:pt x="252502" y="615587"/>
                    <a:pt x="252502" y="616201"/>
                    <a:pt x="252502" y="618043"/>
                  </a:cubicBezTo>
                  <a:cubicBezTo>
                    <a:pt x="252502" y="618043"/>
                    <a:pt x="252502" y="618043"/>
                    <a:pt x="253111" y="618043"/>
                  </a:cubicBezTo>
                  <a:cubicBezTo>
                    <a:pt x="253111" y="618043"/>
                    <a:pt x="253111" y="618043"/>
                    <a:pt x="253111" y="618658"/>
                  </a:cubicBezTo>
                  <a:cubicBezTo>
                    <a:pt x="253111" y="618658"/>
                    <a:pt x="253111" y="618658"/>
                    <a:pt x="252502" y="618658"/>
                  </a:cubicBezTo>
                  <a:cubicBezTo>
                    <a:pt x="252502" y="618658"/>
                    <a:pt x="252502" y="618658"/>
                    <a:pt x="252502" y="619272"/>
                  </a:cubicBezTo>
                  <a:cubicBezTo>
                    <a:pt x="252502" y="619272"/>
                    <a:pt x="252502" y="619272"/>
                    <a:pt x="253111" y="619272"/>
                  </a:cubicBezTo>
                  <a:cubicBezTo>
                    <a:pt x="253111" y="619886"/>
                    <a:pt x="253111" y="619272"/>
                    <a:pt x="253111" y="621114"/>
                  </a:cubicBezTo>
                  <a:cubicBezTo>
                    <a:pt x="253111" y="621114"/>
                    <a:pt x="253111" y="621114"/>
                    <a:pt x="251892" y="621114"/>
                  </a:cubicBezTo>
                  <a:cubicBezTo>
                    <a:pt x="251892" y="621114"/>
                    <a:pt x="251892" y="621114"/>
                    <a:pt x="251892" y="622342"/>
                  </a:cubicBezTo>
                  <a:cubicBezTo>
                    <a:pt x="251892" y="622342"/>
                    <a:pt x="251282" y="622342"/>
                    <a:pt x="253111" y="622342"/>
                  </a:cubicBezTo>
                  <a:cubicBezTo>
                    <a:pt x="253111" y="622342"/>
                    <a:pt x="253111" y="622956"/>
                    <a:pt x="253111" y="624798"/>
                  </a:cubicBezTo>
                  <a:cubicBezTo>
                    <a:pt x="253111" y="624798"/>
                    <a:pt x="253111" y="624798"/>
                    <a:pt x="253721" y="624798"/>
                  </a:cubicBezTo>
                  <a:cubicBezTo>
                    <a:pt x="253721" y="624798"/>
                    <a:pt x="253721" y="624798"/>
                    <a:pt x="253721" y="625412"/>
                  </a:cubicBezTo>
                  <a:cubicBezTo>
                    <a:pt x="253721" y="625412"/>
                    <a:pt x="253721" y="625412"/>
                    <a:pt x="252502" y="625412"/>
                  </a:cubicBezTo>
                  <a:cubicBezTo>
                    <a:pt x="252502" y="625412"/>
                    <a:pt x="252502" y="625412"/>
                    <a:pt x="252502" y="626026"/>
                  </a:cubicBezTo>
                  <a:cubicBezTo>
                    <a:pt x="251892" y="626640"/>
                    <a:pt x="252502" y="625412"/>
                    <a:pt x="250672" y="625412"/>
                  </a:cubicBezTo>
                  <a:cubicBezTo>
                    <a:pt x="250672" y="624798"/>
                    <a:pt x="250672" y="624184"/>
                    <a:pt x="250672" y="622342"/>
                  </a:cubicBezTo>
                  <a:cubicBezTo>
                    <a:pt x="249452" y="622956"/>
                    <a:pt x="250062" y="620500"/>
                    <a:pt x="248232" y="620500"/>
                  </a:cubicBezTo>
                  <a:cubicBezTo>
                    <a:pt x="248232" y="620500"/>
                    <a:pt x="248232" y="620500"/>
                    <a:pt x="248232" y="619272"/>
                  </a:cubicBezTo>
                  <a:cubicBezTo>
                    <a:pt x="247622" y="619272"/>
                    <a:pt x="247012" y="619272"/>
                    <a:pt x="245183" y="619272"/>
                  </a:cubicBezTo>
                  <a:cubicBezTo>
                    <a:pt x="245183" y="619272"/>
                    <a:pt x="245183" y="619272"/>
                    <a:pt x="245183" y="618658"/>
                  </a:cubicBezTo>
                  <a:cubicBezTo>
                    <a:pt x="244573" y="618658"/>
                    <a:pt x="244573" y="619272"/>
                    <a:pt x="243353" y="618043"/>
                  </a:cubicBezTo>
                  <a:cubicBezTo>
                    <a:pt x="243353" y="618043"/>
                    <a:pt x="243353" y="618043"/>
                    <a:pt x="243353" y="619272"/>
                  </a:cubicBezTo>
                  <a:cubicBezTo>
                    <a:pt x="243353" y="619272"/>
                    <a:pt x="243963" y="619272"/>
                    <a:pt x="242133" y="619272"/>
                  </a:cubicBezTo>
                  <a:cubicBezTo>
                    <a:pt x="242133" y="619272"/>
                    <a:pt x="242133" y="619272"/>
                    <a:pt x="242133" y="618658"/>
                  </a:cubicBezTo>
                  <a:cubicBezTo>
                    <a:pt x="242133" y="618658"/>
                    <a:pt x="242743" y="618658"/>
                    <a:pt x="240913" y="618658"/>
                  </a:cubicBezTo>
                  <a:cubicBezTo>
                    <a:pt x="240913" y="618658"/>
                    <a:pt x="240913" y="618658"/>
                    <a:pt x="240913" y="618043"/>
                  </a:cubicBezTo>
                  <a:cubicBezTo>
                    <a:pt x="240913" y="618043"/>
                    <a:pt x="240913" y="618043"/>
                    <a:pt x="240303" y="618043"/>
                  </a:cubicBezTo>
                  <a:cubicBezTo>
                    <a:pt x="240303" y="618043"/>
                    <a:pt x="240303" y="618043"/>
                    <a:pt x="240303" y="617429"/>
                  </a:cubicBezTo>
                  <a:cubicBezTo>
                    <a:pt x="240303" y="617429"/>
                    <a:pt x="240303" y="617429"/>
                    <a:pt x="239084" y="617429"/>
                  </a:cubicBezTo>
                  <a:cubicBezTo>
                    <a:pt x="239084" y="616201"/>
                    <a:pt x="237864" y="615587"/>
                    <a:pt x="239084" y="613131"/>
                  </a:cubicBezTo>
                  <a:cubicBezTo>
                    <a:pt x="239084" y="613131"/>
                    <a:pt x="239084" y="613131"/>
                    <a:pt x="240303" y="613131"/>
                  </a:cubicBezTo>
                  <a:cubicBezTo>
                    <a:pt x="240303" y="613131"/>
                    <a:pt x="240303" y="613131"/>
                    <a:pt x="240303" y="612517"/>
                  </a:cubicBezTo>
                  <a:cubicBezTo>
                    <a:pt x="240303" y="612517"/>
                    <a:pt x="239694" y="612517"/>
                    <a:pt x="241523" y="612517"/>
                  </a:cubicBezTo>
                  <a:cubicBezTo>
                    <a:pt x="241523" y="612517"/>
                    <a:pt x="241523" y="612517"/>
                    <a:pt x="241523" y="611289"/>
                  </a:cubicBezTo>
                  <a:cubicBezTo>
                    <a:pt x="241523" y="611289"/>
                    <a:pt x="241523" y="611289"/>
                    <a:pt x="240913" y="611289"/>
                  </a:cubicBezTo>
                  <a:cubicBezTo>
                    <a:pt x="240303" y="611289"/>
                    <a:pt x="241523" y="610061"/>
                    <a:pt x="240303" y="608833"/>
                  </a:cubicBezTo>
                  <a:cubicBezTo>
                    <a:pt x="240303" y="608833"/>
                    <a:pt x="240303" y="608833"/>
                    <a:pt x="240913" y="608833"/>
                  </a:cubicBezTo>
                  <a:cubicBezTo>
                    <a:pt x="240913" y="608833"/>
                    <a:pt x="240913" y="608833"/>
                    <a:pt x="240913" y="608219"/>
                  </a:cubicBezTo>
                  <a:cubicBezTo>
                    <a:pt x="240303" y="608219"/>
                    <a:pt x="240913" y="608219"/>
                    <a:pt x="239084" y="608219"/>
                  </a:cubicBezTo>
                  <a:cubicBezTo>
                    <a:pt x="239084" y="607605"/>
                    <a:pt x="239084" y="608219"/>
                    <a:pt x="239084" y="606376"/>
                  </a:cubicBezTo>
                  <a:cubicBezTo>
                    <a:pt x="239084" y="606376"/>
                    <a:pt x="239084" y="606376"/>
                    <a:pt x="240303" y="606376"/>
                  </a:cubicBezTo>
                  <a:cubicBezTo>
                    <a:pt x="240303" y="606376"/>
                    <a:pt x="240303" y="606376"/>
                    <a:pt x="240303" y="605762"/>
                  </a:cubicBezTo>
                  <a:cubicBezTo>
                    <a:pt x="239694" y="605762"/>
                    <a:pt x="239694" y="605762"/>
                    <a:pt x="237864" y="605762"/>
                  </a:cubicBezTo>
                  <a:cubicBezTo>
                    <a:pt x="237864" y="605762"/>
                    <a:pt x="237864" y="605762"/>
                    <a:pt x="237864" y="605148"/>
                  </a:cubicBezTo>
                  <a:cubicBezTo>
                    <a:pt x="237864" y="605148"/>
                    <a:pt x="237864" y="605148"/>
                    <a:pt x="238474" y="605148"/>
                  </a:cubicBezTo>
                  <a:cubicBezTo>
                    <a:pt x="238474" y="605148"/>
                    <a:pt x="238474" y="605148"/>
                    <a:pt x="238474" y="604534"/>
                  </a:cubicBezTo>
                  <a:cubicBezTo>
                    <a:pt x="238474" y="604534"/>
                    <a:pt x="238474" y="604534"/>
                    <a:pt x="239084" y="604534"/>
                  </a:cubicBezTo>
                  <a:cubicBezTo>
                    <a:pt x="239084" y="604534"/>
                    <a:pt x="239084" y="604534"/>
                    <a:pt x="239084" y="603306"/>
                  </a:cubicBezTo>
                  <a:cubicBezTo>
                    <a:pt x="239084" y="603306"/>
                    <a:pt x="239694" y="603306"/>
                    <a:pt x="237864" y="603306"/>
                  </a:cubicBezTo>
                  <a:cubicBezTo>
                    <a:pt x="237864" y="603306"/>
                    <a:pt x="237864" y="603920"/>
                    <a:pt x="237864" y="602078"/>
                  </a:cubicBezTo>
                  <a:cubicBezTo>
                    <a:pt x="237864" y="602078"/>
                    <a:pt x="237864" y="602078"/>
                    <a:pt x="237254" y="602078"/>
                  </a:cubicBezTo>
                  <a:cubicBezTo>
                    <a:pt x="237254" y="602078"/>
                    <a:pt x="237254" y="602078"/>
                    <a:pt x="237254" y="601464"/>
                  </a:cubicBezTo>
                  <a:cubicBezTo>
                    <a:pt x="237254" y="601464"/>
                    <a:pt x="237864" y="601464"/>
                    <a:pt x="239084" y="601464"/>
                  </a:cubicBezTo>
                  <a:cubicBezTo>
                    <a:pt x="239084" y="601464"/>
                    <a:pt x="239084" y="601464"/>
                    <a:pt x="239084" y="600850"/>
                  </a:cubicBezTo>
                  <a:cubicBezTo>
                    <a:pt x="237864" y="600850"/>
                    <a:pt x="236644" y="600236"/>
                    <a:pt x="237254" y="597166"/>
                  </a:cubicBezTo>
                  <a:cubicBezTo>
                    <a:pt x="237254" y="597166"/>
                    <a:pt x="237254" y="597166"/>
                    <a:pt x="237864" y="597166"/>
                  </a:cubicBezTo>
                  <a:cubicBezTo>
                    <a:pt x="237864" y="597166"/>
                    <a:pt x="237864" y="597166"/>
                    <a:pt x="237864" y="596552"/>
                  </a:cubicBezTo>
                  <a:cubicBezTo>
                    <a:pt x="237864" y="596552"/>
                    <a:pt x="237864" y="596552"/>
                    <a:pt x="238474" y="596552"/>
                  </a:cubicBezTo>
                  <a:cubicBezTo>
                    <a:pt x="238474" y="595938"/>
                    <a:pt x="239084" y="595323"/>
                    <a:pt x="237864" y="594709"/>
                  </a:cubicBezTo>
                  <a:cubicBezTo>
                    <a:pt x="237864" y="594709"/>
                    <a:pt x="237864" y="594709"/>
                    <a:pt x="237864" y="595323"/>
                  </a:cubicBezTo>
                  <a:cubicBezTo>
                    <a:pt x="237254" y="595938"/>
                    <a:pt x="237254" y="595323"/>
                    <a:pt x="236644" y="596552"/>
                  </a:cubicBezTo>
                  <a:cubicBezTo>
                    <a:pt x="236644" y="596552"/>
                    <a:pt x="236644" y="596552"/>
                    <a:pt x="236644" y="595323"/>
                  </a:cubicBezTo>
                  <a:cubicBezTo>
                    <a:pt x="236034" y="595323"/>
                    <a:pt x="236644" y="595323"/>
                    <a:pt x="234814" y="595323"/>
                  </a:cubicBezTo>
                  <a:cubicBezTo>
                    <a:pt x="234814" y="595323"/>
                    <a:pt x="234814" y="595938"/>
                    <a:pt x="234814" y="594095"/>
                  </a:cubicBezTo>
                  <a:cubicBezTo>
                    <a:pt x="234814" y="594095"/>
                    <a:pt x="232985" y="594095"/>
                    <a:pt x="233594" y="591639"/>
                  </a:cubicBezTo>
                  <a:cubicBezTo>
                    <a:pt x="233594" y="591639"/>
                    <a:pt x="233594" y="591639"/>
                    <a:pt x="232985" y="591639"/>
                  </a:cubicBezTo>
                  <a:cubicBezTo>
                    <a:pt x="232985" y="591639"/>
                    <a:pt x="232985" y="591639"/>
                    <a:pt x="232985" y="591025"/>
                  </a:cubicBezTo>
                  <a:cubicBezTo>
                    <a:pt x="232985" y="591025"/>
                    <a:pt x="232985" y="591025"/>
                    <a:pt x="232375" y="591025"/>
                  </a:cubicBezTo>
                  <a:cubicBezTo>
                    <a:pt x="232375" y="591025"/>
                    <a:pt x="232375" y="591639"/>
                    <a:pt x="232375" y="589797"/>
                  </a:cubicBezTo>
                  <a:cubicBezTo>
                    <a:pt x="232375" y="589797"/>
                    <a:pt x="232375" y="589797"/>
                    <a:pt x="231155" y="589797"/>
                  </a:cubicBezTo>
                  <a:cubicBezTo>
                    <a:pt x="231155" y="589797"/>
                    <a:pt x="231155" y="589797"/>
                    <a:pt x="231155" y="589183"/>
                  </a:cubicBezTo>
                  <a:cubicBezTo>
                    <a:pt x="231155" y="589183"/>
                    <a:pt x="231155" y="589183"/>
                    <a:pt x="230545" y="589183"/>
                  </a:cubicBezTo>
                  <a:cubicBezTo>
                    <a:pt x="230545" y="589183"/>
                    <a:pt x="230545" y="589183"/>
                    <a:pt x="230545" y="587955"/>
                  </a:cubicBezTo>
                  <a:cubicBezTo>
                    <a:pt x="230545" y="587955"/>
                    <a:pt x="230545" y="587955"/>
                    <a:pt x="229935" y="587955"/>
                  </a:cubicBezTo>
                  <a:cubicBezTo>
                    <a:pt x="229935" y="587955"/>
                    <a:pt x="229935" y="587955"/>
                    <a:pt x="230545" y="587341"/>
                  </a:cubicBezTo>
                  <a:cubicBezTo>
                    <a:pt x="230545" y="587341"/>
                    <a:pt x="230545" y="587341"/>
                    <a:pt x="229935" y="587341"/>
                  </a:cubicBezTo>
                  <a:cubicBezTo>
                    <a:pt x="229935" y="587341"/>
                    <a:pt x="229935" y="587955"/>
                    <a:pt x="229935" y="586113"/>
                  </a:cubicBezTo>
                  <a:cubicBezTo>
                    <a:pt x="229935" y="586113"/>
                    <a:pt x="229935" y="586113"/>
                    <a:pt x="229325" y="586113"/>
                  </a:cubicBezTo>
                  <a:cubicBezTo>
                    <a:pt x="229325" y="586113"/>
                    <a:pt x="229325" y="586113"/>
                    <a:pt x="229325" y="585499"/>
                  </a:cubicBezTo>
                  <a:cubicBezTo>
                    <a:pt x="229325" y="585499"/>
                    <a:pt x="229325" y="585499"/>
                    <a:pt x="228715" y="585499"/>
                  </a:cubicBezTo>
                  <a:cubicBezTo>
                    <a:pt x="228715" y="584885"/>
                    <a:pt x="228715" y="585499"/>
                    <a:pt x="228715" y="583656"/>
                  </a:cubicBezTo>
                  <a:cubicBezTo>
                    <a:pt x="228715" y="583656"/>
                    <a:pt x="228715" y="583656"/>
                    <a:pt x="227495" y="583656"/>
                  </a:cubicBezTo>
                  <a:cubicBezTo>
                    <a:pt x="227495" y="583656"/>
                    <a:pt x="227495" y="583656"/>
                    <a:pt x="227495" y="583042"/>
                  </a:cubicBezTo>
                  <a:cubicBezTo>
                    <a:pt x="227495" y="583042"/>
                    <a:pt x="227495" y="583042"/>
                    <a:pt x="226886" y="583042"/>
                  </a:cubicBezTo>
                  <a:cubicBezTo>
                    <a:pt x="226886" y="583042"/>
                    <a:pt x="226886" y="583042"/>
                    <a:pt x="226886" y="582428"/>
                  </a:cubicBezTo>
                  <a:cubicBezTo>
                    <a:pt x="226886" y="582428"/>
                    <a:pt x="226886" y="582428"/>
                    <a:pt x="226276" y="582428"/>
                  </a:cubicBezTo>
                  <a:cubicBezTo>
                    <a:pt x="226276" y="582428"/>
                    <a:pt x="226276" y="582428"/>
                    <a:pt x="226276" y="581814"/>
                  </a:cubicBezTo>
                  <a:cubicBezTo>
                    <a:pt x="226276" y="581814"/>
                    <a:pt x="226276" y="581814"/>
                    <a:pt x="225056" y="581814"/>
                  </a:cubicBezTo>
                  <a:cubicBezTo>
                    <a:pt x="225056" y="581814"/>
                    <a:pt x="225056" y="581814"/>
                    <a:pt x="225056" y="579972"/>
                  </a:cubicBezTo>
                  <a:cubicBezTo>
                    <a:pt x="225056" y="579972"/>
                    <a:pt x="225056" y="579972"/>
                    <a:pt x="223836" y="579972"/>
                  </a:cubicBezTo>
                  <a:cubicBezTo>
                    <a:pt x="223836" y="579972"/>
                    <a:pt x="223836" y="579972"/>
                    <a:pt x="223836" y="579358"/>
                  </a:cubicBezTo>
                  <a:cubicBezTo>
                    <a:pt x="223836" y="579358"/>
                    <a:pt x="223836" y="579358"/>
                    <a:pt x="223226" y="579358"/>
                  </a:cubicBezTo>
                  <a:cubicBezTo>
                    <a:pt x="223226" y="579358"/>
                    <a:pt x="223226" y="579358"/>
                    <a:pt x="223226" y="578744"/>
                  </a:cubicBezTo>
                  <a:cubicBezTo>
                    <a:pt x="223226" y="578744"/>
                    <a:pt x="223226" y="578744"/>
                    <a:pt x="222616" y="578744"/>
                  </a:cubicBezTo>
                  <a:cubicBezTo>
                    <a:pt x="222616" y="578744"/>
                    <a:pt x="222616" y="578744"/>
                    <a:pt x="222616" y="577516"/>
                  </a:cubicBezTo>
                  <a:cubicBezTo>
                    <a:pt x="222616" y="577516"/>
                    <a:pt x="222616" y="577516"/>
                    <a:pt x="222006" y="577516"/>
                  </a:cubicBezTo>
                  <a:cubicBezTo>
                    <a:pt x="222006" y="577516"/>
                    <a:pt x="222006" y="577516"/>
                    <a:pt x="222006" y="576902"/>
                  </a:cubicBezTo>
                  <a:cubicBezTo>
                    <a:pt x="222006" y="576902"/>
                    <a:pt x="221396" y="576902"/>
                    <a:pt x="219567" y="576902"/>
                  </a:cubicBezTo>
                  <a:cubicBezTo>
                    <a:pt x="219567" y="576902"/>
                    <a:pt x="219567" y="576902"/>
                    <a:pt x="219567" y="575674"/>
                  </a:cubicBezTo>
                  <a:cubicBezTo>
                    <a:pt x="219567" y="575674"/>
                    <a:pt x="220177" y="575674"/>
                    <a:pt x="218347" y="575674"/>
                  </a:cubicBezTo>
                  <a:cubicBezTo>
                    <a:pt x="218347" y="575674"/>
                    <a:pt x="218347" y="575674"/>
                    <a:pt x="218347" y="576902"/>
                  </a:cubicBezTo>
                  <a:cubicBezTo>
                    <a:pt x="218347" y="576902"/>
                    <a:pt x="218347" y="576902"/>
                    <a:pt x="217127" y="576902"/>
                  </a:cubicBezTo>
                  <a:cubicBezTo>
                    <a:pt x="217127" y="576902"/>
                    <a:pt x="217127" y="576902"/>
                    <a:pt x="217737" y="577516"/>
                  </a:cubicBezTo>
                  <a:cubicBezTo>
                    <a:pt x="217127" y="577516"/>
                    <a:pt x="216517" y="577516"/>
                    <a:pt x="214687" y="577516"/>
                  </a:cubicBezTo>
                  <a:cubicBezTo>
                    <a:pt x="214687" y="577516"/>
                    <a:pt x="214687" y="577516"/>
                    <a:pt x="214687" y="576902"/>
                  </a:cubicBezTo>
                  <a:cubicBezTo>
                    <a:pt x="214687" y="576902"/>
                    <a:pt x="214687" y="576902"/>
                    <a:pt x="213468" y="576902"/>
                  </a:cubicBezTo>
                  <a:cubicBezTo>
                    <a:pt x="213468" y="576902"/>
                    <a:pt x="213468" y="576902"/>
                    <a:pt x="213468" y="575674"/>
                  </a:cubicBezTo>
                  <a:cubicBezTo>
                    <a:pt x="213468" y="575674"/>
                    <a:pt x="213468" y="575674"/>
                    <a:pt x="212248" y="575674"/>
                  </a:cubicBezTo>
                  <a:cubicBezTo>
                    <a:pt x="212248" y="575674"/>
                    <a:pt x="212248" y="575060"/>
                    <a:pt x="212248" y="573832"/>
                  </a:cubicBezTo>
                  <a:cubicBezTo>
                    <a:pt x="212248" y="573832"/>
                    <a:pt x="212248" y="573832"/>
                    <a:pt x="213468" y="573832"/>
                  </a:cubicBezTo>
                  <a:cubicBezTo>
                    <a:pt x="213468" y="573218"/>
                    <a:pt x="213468" y="572603"/>
                    <a:pt x="213468" y="570761"/>
                  </a:cubicBezTo>
                  <a:cubicBezTo>
                    <a:pt x="213468" y="570761"/>
                    <a:pt x="213468" y="570761"/>
                    <a:pt x="212248" y="570761"/>
                  </a:cubicBezTo>
                  <a:cubicBezTo>
                    <a:pt x="212248" y="570761"/>
                    <a:pt x="212248" y="570147"/>
                    <a:pt x="212248" y="568305"/>
                  </a:cubicBezTo>
                  <a:cubicBezTo>
                    <a:pt x="212248" y="568305"/>
                    <a:pt x="212248" y="568305"/>
                    <a:pt x="213468" y="568305"/>
                  </a:cubicBezTo>
                  <a:cubicBezTo>
                    <a:pt x="213468" y="568305"/>
                    <a:pt x="213468" y="567077"/>
                    <a:pt x="213468" y="565235"/>
                  </a:cubicBezTo>
                  <a:cubicBezTo>
                    <a:pt x="213468" y="565235"/>
                    <a:pt x="213468" y="565235"/>
                    <a:pt x="212248" y="565235"/>
                  </a:cubicBezTo>
                  <a:cubicBezTo>
                    <a:pt x="212248" y="565235"/>
                    <a:pt x="212248" y="565235"/>
                    <a:pt x="212248" y="564007"/>
                  </a:cubicBezTo>
                  <a:cubicBezTo>
                    <a:pt x="209808" y="564007"/>
                    <a:pt x="206149" y="564007"/>
                    <a:pt x="202489" y="565235"/>
                  </a:cubicBezTo>
                  <a:cubicBezTo>
                    <a:pt x="202489" y="565235"/>
                    <a:pt x="202489" y="565235"/>
                    <a:pt x="202489" y="565849"/>
                  </a:cubicBezTo>
                  <a:cubicBezTo>
                    <a:pt x="202489" y="565849"/>
                    <a:pt x="202489" y="565849"/>
                    <a:pt x="201269" y="565849"/>
                  </a:cubicBezTo>
                  <a:cubicBezTo>
                    <a:pt x="201269" y="565849"/>
                    <a:pt x="201269" y="565849"/>
                    <a:pt x="201269" y="566463"/>
                  </a:cubicBezTo>
                  <a:cubicBezTo>
                    <a:pt x="200660" y="566463"/>
                    <a:pt x="201269" y="566463"/>
                    <a:pt x="199440" y="566463"/>
                  </a:cubicBezTo>
                  <a:cubicBezTo>
                    <a:pt x="199440" y="566463"/>
                    <a:pt x="199440" y="566463"/>
                    <a:pt x="199440" y="567077"/>
                  </a:cubicBezTo>
                  <a:cubicBezTo>
                    <a:pt x="199440" y="567077"/>
                    <a:pt x="199440" y="567077"/>
                    <a:pt x="198830" y="567077"/>
                  </a:cubicBezTo>
                  <a:cubicBezTo>
                    <a:pt x="198830" y="567077"/>
                    <a:pt x="198830" y="567077"/>
                    <a:pt x="198830" y="567691"/>
                  </a:cubicBezTo>
                  <a:cubicBezTo>
                    <a:pt x="197610" y="567691"/>
                    <a:pt x="198830" y="567691"/>
                    <a:pt x="195780" y="569533"/>
                  </a:cubicBezTo>
                  <a:cubicBezTo>
                    <a:pt x="195780" y="568919"/>
                    <a:pt x="196390" y="570761"/>
                    <a:pt x="194560" y="570761"/>
                  </a:cubicBezTo>
                  <a:cubicBezTo>
                    <a:pt x="194560" y="571375"/>
                    <a:pt x="194560" y="571989"/>
                    <a:pt x="194560" y="573832"/>
                  </a:cubicBezTo>
                  <a:cubicBezTo>
                    <a:pt x="194560" y="573832"/>
                    <a:pt x="194560" y="573832"/>
                    <a:pt x="195170" y="573832"/>
                  </a:cubicBezTo>
                  <a:cubicBezTo>
                    <a:pt x="195170" y="573832"/>
                    <a:pt x="195170" y="575060"/>
                    <a:pt x="195170" y="576902"/>
                  </a:cubicBezTo>
                  <a:cubicBezTo>
                    <a:pt x="195170" y="576902"/>
                    <a:pt x="195170" y="576902"/>
                    <a:pt x="195780" y="576902"/>
                  </a:cubicBezTo>
                  <a:cubicBezTo>
                    <a:pt x="195780" y="576902"/>
                    <a:pt x="195780" y="576902"/>
                    <a:pt x="195780" y="578744"/>
                  </a:cubicBezTo>
                  <a:cubicBezTo>
                    <a:pt x="195780" y="578744"/>
                    <a:pt x="195780" y="578744"/>
                    <a:pt x="195170" y="578744"/>
                  </a:cubicBezTo>
                  <a:cubicBezTo>
                    <a:pt x="195170" y="579358"/>
                    <a:pt x="195170" y="579972"/>
                    <a:pt x="195170" y="581814"/>
                  </a:cubicBezTo>
                  <a:cubicBezTo>
                    <a:pt x="195170" y="581814"/>
                    <a:pt x="195170" y="581814"/>
                    <a:pt x="195780" y="581814"/>
                  </a:cubicBezTo>
                  <a:cubicBezTo>
                    <a:pt x="195170" y="584270"/>
                    <a:pt x="197610" y="586113"/>
                    <a:pt x="197610" y="589183"/>
                  </a:cubicBezTo>
                  <a:cubicBezTo>
                    <a:pt x="197610" y="589183"/>
                    <a:pt x="197610" y="589183"/>
                    <a:pt x="198220" y="589183"/>
                  </a:cubicBezTo>
                  <a:cubicBezTo>
                    <a:pt x="198220" y="589183"/>
                    <a:pt x="198220" y="589183"/>
                    <a:pt x="198220" y="589797"/>
                  </a:cubicBezTo>
                  <a:cubicBezTo>
                    <a:pt x="198220" y="589797"/>
                    <a:pt x="198220" y="589797"/>
                    <a:pt x="198830" y="589797"/>
                  </a:cubicBezTo>
                  <a:cubicBezTo>
                    <a:pt x="198830" y="589797"/>
                    <a:pt x="198830" y="589797"/>
                    <a:pt x="198830" y="590411"/>
                  </a:cubicBezTo>
                  <a:cubicBezTo>
                    <a:pt x="198830" y="590411"/>
                    <a:pt x="199440" y="590411"/>
                    <a:pt x="201269" y="590411"/>
                  </a:cubicBezTo>
                  <a:cubicBezTo>
                    <a:pt x="201269" y="590411"/>
                    <a:pt x="201269" y="590411"/>
                    <a:pt x="201269" y="591025"/>
                  </a:cubicBezTo>
                  <a:cubicBezTo>
                    <a:pt x="200660" y="591025"/>
                    <a:pt x="201269" y="591025"/>
                    <a:pt x="199440" y="591025"/>
                  </a:cubicBezTo>
                  <a:cubicBezTo>
                    <a:pt x="200050" y="591639"/>
                    <a:pt x="198220" y="592253"/>
                    <a:pt x="198220" y="594095"/>
                  </a:cubicBezTo>
                  <a:cubicBezTo>
                    <a:pt x="198220" y="594095"/>
                    <a:pt x="198220" y="594095"/>
                    <a:pt x="198830" y="594095"/>
                  </a:cubicBezTo>
                  <a:cubicBezTo>
                    <a:pt x="198830" y="594095"/>
                    <a:pt x="198830" y="594095"/>
                    <a:pt x="198830" y="595323"/>
                  </a:cubicBezTo>
                  <a:cubicBezTo>
                    <a:pt x="198830" y="595323"/>
                    <a:pt x="198830" y="595323"/>
                    <a:pt x="197610" y="595323"/>
                  </a:cubicBezTo>
                  <a:cubicBezTo>
                    <a:pt x="197610" y="595938"/>
                    <a:pt x="197610" y="595323"/>
                    <a:pt x="197610" y="597166"/>
                  </a:cubicBezTo>
                  <a:cubicBezTo>
                    <a:pt x="197000" y="597166"/>
                    <a:pt x="197610" y="597166"/>
                    <a:pt x="195780" y="597166"/>
                  </a:cubicBezTo>
                  <a:cubicBezTo>
                    <a:pt x="195780" y="597166"/>
                    <a:pt x="195780" y="596552"/>
                    <a:pt x="195780" y="598394"/>
                  </a:cubicBezTo>
                  <a:cubicBezTo>
                    <a:pt x="195780" y="598394"/>
                    <a:pt x="195780" y="598394"/>
                    <a:pt x="195170" y="598394"/>
                  </a:cubicBezTo>
                  <a:cubicBezTo>
                    <a:pt x="195170" y="598394"/>
                    <a:pt x="195170" y="598394"/>
                    <a:pt x="195170" y="599622"/>
                  </a:cubicBezTo>
                  <a:cubicBezTo>
                    <a:pt x="195170" y="599622"/>
                    <a:pt x="195170" y="599622"/>
                    <a:pt x="193951" y="599622"/>
                  </a:cubicBezTo>
                  <a:cubicBezTo>
                    <a:pt x="193951" y="599622"/>
                    <a:pt x="193951" y="599622"/>
                    <a:pt x="193951" y="597780"/>
                  </a:cubicBezTo>
                  <a:cubicBezTo>
                    <a:pt x="193951" y="597780"/>
                    <a:pt x="193951" y="597780"/>
                    <a:pt x="192731" y="597780"/>
                  </a:cubicBezTo>
                  <a:cubicBezTo>
                    <a:pt x="192731" y="597780"/>
                    <a:pt x="192731" y="597780"/>
                    <a:pt x="192731" y="597166"/>
                  </a:cubicBezTo>
                  <a:cubicBezTo>
                    <a:pt x="192731" y="597166"/>
                    <a:pt x="193341" y="597166"/>
                    <a:pt x="191511" y="597166"/>
                  </a:cubicBezTo>
                  <a:cubicBezTo>
                    <a:pt x="191511" y="597166"/>
                    <a:pt x="191511" y="597166"/>
                    <a:pt x="191511" y="596552"/>
                  </a:cubicBezTo>
                  <a:cubicBezTo>
                    <a:pt x="191511" y="596552"/>
                    <a:pt x="191511" y="596552"/>
                    <a:pt x="190901" y="596552"/>
                  </a:cubicBezTo>
                  <a:cubicBezTo>
                    <a:pt x="190901" y="596552"/>
                    <a:pt x="190901" y="596552"/>
                    <a:pt x="190901" y="595323"/>
                  </a:cubicBezTo>
                  <a:cubicBezTo>
                    <a:pt x="190901" y="595323"/>
                    <a:pt x="190901" y="595323"/>
                    <a:pt x="190291" y="595323"/>
                  </a:cubicBezTo>
                  <a:cubicBezTo>
                    <a:pt x="190291" y="595323"/>
                    <a:pt x="190291" y="595323"/>
                    <a:pt x="190291" y="594709"/>
                  </a:cubicBezTo>
                  <a:cubicBezTo>
                    <a:pt x="190291" y="594709"/>
                    <a:pt x="190291" y="594709"/>
                    <a:pt x="189681" y="594709"/>
                  </a:cubicBezTo>
                  <a:cubicBezTo>
                    <a:pt x="189681" y="594709"/>
                    <a:pt x="189681" y="594709"/>
                    <a:pt x="189681" y="594095"/>
                  </a:cubicBezTo>
                  <a:cubicBezTo>
                    <a:pt x="189681" y="594095"/>
                    <a:pt x="189681" y="594095"/>
                    <a:pt x="188461" y="594095"/>
                  </a:cubicBezTo>
                  <a:cubicBezTo>
                    <a:pt x="188461" y="594095"/>
                    <a:pt x="188461" y="593481"/>
                    <a:pt x="188461" y="591639"/>
                  </a:cubicBezTo>
                  <a:cubicBezTo>
                    <a:pt x="187851" y="591639"/>
                    <a:pt x="187242" y="591639"/>
                    <a:pt x="184802" y="592867"/>
                  </a:cubicBezTo>
                  <a:cubicBezTo>
                    <a:pt x="184802" y="592867"/>
                    <a:pt x="184802" y="592867"/>
                    <a:pt x="184802" y="593481"/>
                  </a:cubicBezTo>
                  <a:cubicBezTo>
                    <a:pt x="184802" y="593481"/>
                    <a:pt x="185412" y="593481"/>
                    <a:pt x="183582" y="593481"/>
                  </a:cubicBezTo>
                  <a:cubicBezTo>
                    <a:pt x="183582" y="593481"/>
                    <a:pt x="183582" y="592867"/>
                    <a:pt x="183582" y="594709"/>
                  </a:cubicBezTo>
                  <a:cubicBezTo>
                    <a:pt x="183582" y="594709"/>
                    <a:pt x="183582" y="594709"/>
                    <a:pt x="182972" y="594709"/>
                  </a:cubicBezTo>
                  <a:cubicBezTo>
                    <a:pt x="182972" y="594709"/>
                    <a:pt x="182972" y="595323"/>
                    <a:pt x="182972" y="593481"/>
                  </a:cubicBezTo>
                  <a:cubicBezTo>
                    <a:pt x="182362" y="593481"/>
                    <a:pt x="181752" y="593481"/>
                    <a:pt x="179923" y="593481"/>
                  </a:cubicBezTo>
                  <a:cubicBezTo>
                    <a:pt x="179923" y="593481"/>
                    <a:pt x="179923" y="593481"/>
                    <a:pt x="179923" y="592867"/>
                  </a:cubicBezTo>
                  <a:cubicBezTo>
                    <a:pt x="179923" y="592867"/>
                    <a:pt x="179923" y="592867"/>
                    <a:pt x="179313" y="592867"/>
                  </a:cubicBezTo>
                  <a:cubicBezTo>
                    <a:pt x="179313" y="592867"/>
                    <a:pt x="179313" y="592867"/>
                    <a:pt x="179313" y="591639"/>
                  </a:cubicBezTo>
                  <a:cubicBezTo>
                    <a:pt x="179313" y="591639"/>
                    <a:pt x="179313" y="591639"/>
                    <a:pt x="178703" y="591639"/>
                  </a:cubicBezTo>
                  <a:cubicBezTo>
                    <a:pt x="178703" y="591639"/>
                    <a:pt x="178703" y="591639"/>
                    <a:pt x="178703" y="592867"/>
                  </a:cubicBezTo>
                  <a:cubicBezTo>
                    <a:pt x="178703" y="592867"/>
                    <a:pt x="178703" y="592867"/>
                    <a:pt x="178093" y="592867"/>
                  </a:cubicBezTo>
                  <a:cubicBezTo>
                    <a:pt x="178093" y="592253"/>
                    <a:pt x="178093" y="592867"/>
                    <a:pt x="178093" y="591025"/>
                  </a:cubicBezTo>
                  <a:cubicBezTo>
                    <a:pt x="178093" y="591025"/>
                    <a:pt x="178093" y="591025"/>
                    <a:pt x="176873" y="591025"/>
                  </a:cubicBezTo>
                  <a:cubicBezTo>
                    <a:pt x="176873" y="591025"/>
                    <a:pt x="176873" y="591639"/>
                    <a:pt x="176873" y="589797"/>
                  </a:cubicBezTo>
                  <a:cubicBezTo>
                    <a:pt x="176873" y="589797"/>
                    <a:pt x="176873" y="589797"/>
                    <a:pt x="176263" y="589797"/>
                  </a:cubicBezTo>
                  <a:cubicBezTo>
                    <a:pt x="176263" y="589797"/>
                    <a:pt x="176263" y="589797"/>
                    <a:pt x="176263" y="587955"/>
                  </a:cubicBezTo>
                  <a:cubicBezTo>
                    <a:pt x="176263" y="587955"/>
                    <a:pt x="176263" y="587955"/>
                    <a:pt x="175653" y="587955"/>
                  </a:cubicBezTo>
                  <a:cubicBezTo>
                    <a:pt x="175653" y="586727"/>
                    <a:pt x="174434" y="584885"/>
                    <a:pt x="175043" y="581814"/>
                  </a:cubicBezTo>
                  <a:cubicBezTo>
                    <a:pt x="176263" y="581814"/>
                    <a:pt x="176873" y="580586"/>
                    <a:pt x="176263" y="578130"/>
                  </a:cubicBezTo>
                  <a:cubicBezTo>
                    <a:pt x="176263" y="578130"/>
                    <a:pt x="175653" y="578130"/>
                    <a:pt x="174434" y="578130"/>
                  </a:cubicBezTo>
                  <a:cubicBezTo>
                    <a:pt x="174434" y="578130"/>
                    <a:pt x="174434" y="578130"/>
                    <a:pt x="174434" y="577516"/>
                  </a:cubicBezTo>
                  <a:cubicBezTo>
                    <a:pt x="173824" y="576902"/>
                    <a:pt x="173824" y="577516"/>
                    <a:pt x="171994" y="578130"/>
                  </a:cubicBezTo>
                  <a:cubicBezTo>
                    <a:pt x="171994" y="578130"/>
                    <a:pt x="171994" y="578130"/>
                    <a:pt x="171994" y="578744"/>
                  </a:cubicBezTo>
                  <a:cubicBezTo>
                    <a:pt x="171994" y="578744"/>
                    <a:pt x="171994" y="578744"/>
                    <a:pt x="172604" y="578744"/>
                  </a:cubicBezTo>
                  <a:cubicBezTo>
                    <a:pt x="172604" y="578744"/>
                    <a:pt x="172604" y="578744"/>
                    <a:pt x="172604" y="579972"/>
                  </a:cubicBezTo>
                  <a:cubicBezTo>
                    <a:pt x="172604" y="579972"/>
                    <a:pt x="172604" y="579972"/>
                    <a:pt x="171994" y="579972"/>
                  </a:cubicBezTo>
                  <a:cubicBezTo>
                    <a:pt x="171994" y="579972"/>
                    <a:pt x="171994" y="579972"/>
                    <a:pt x="171994" y="579358"/>
                  </a:cubicBezTo>
                  <a:cubicBezTo>
                    <a:pt x="171994" y="579358"/>
                    <a:pt x="171994" y="579358"/>
                    <a:pt x="171384" y="579358"/>
                  </a:cubicBezTo>
                  <a:cubicBezTo>
                    <a:pt x="171384" y="579358"/>
                    <a:pt x="171384" y="578744"/>
                    <a:pt x="171384" y="577516"/>
                  </a:cubicBezTo>
                  <a:cubicBezTo>
                    <a:pt x="171384" y="577516"/>
                    <a:pt x="171384" y="577516"/>
                    <a:pt x="171994" y="577516"/>
                  </a:cubicBezTo>
                  <a:cubicBezTo>
                    <a:pt x="171994" y="577516"/>
                    <a:pt x="170774" y="576902"/>
                    <a:pt x="171384" y="575060"/>
                  </a:cubicBezTo>
                  <a:cubicBezTo>
                    <a:pt x="171384" y="575060"/>
                    <a:pt x="171384" y="575060"/>
                    <a:pt x="170774" y="575060"/>
                  </a:cubicBezTo>
                  <a:cubicBezTo>
                    <a:pt x="170774" y="575060"/>
                    <a:pt x="170774" y="575060"/>
                    <a:pt x="170774" y="574446"/>
                  </a:cubicBezTo>
                  <a:cubicBezTo>
                    <a:pt x="170774" y="574446"/>
                    <a:pt x="170774" y="574446"/>
                    <a:pt x="170164" y="574446"/>
                  </a:cubicBezTo>
                  <a:cubicBezTo>
                    <a:pt x="169554" y="574446"/>
                    <a:pt x="170774" y="573218"/>
                    <a:pt x="168334" y="573218"/>
                  </a:cubicBezTo>
                  <a:cubicBezTo>
                    <a:pt x="168334" y="573218"/>
                    <a:pt x="168334" y="573218"/>
                    <a:pt x="168334" y="571989"/>
                  </a:cubicBezTo>
                  <a:cubicBezTo>
                    <a:pt x="168334" y="571989"/>
                    <a:pt x="168944" y="571989"/>
                    <a:pt x="167115" y="571989"/>
                  </a:cubicBezTo>
                  <a:cubicBezTo>
                    <a:pt x="167115" y="571989"/>
                    <a:pt x="167115" y="571989"/>
                    <a:pt x="167115" y="571375"/>
                  </a:cubicBezTo>
                  <a:cubicBezTo>
                    <a:pt x="167115" y="571375"/>
                    <a:pt x="167115" y="571375"/>
                    <a:pt x="166505" y="571375"/>
                  </a:cubicBezTo>
                  <a:cubicBezTo>
                    <a:pt x="166505" y="571375"/>
                    <a:pt x="166505" y="571989"/>
                    <a:pt x="166505" y="570147"/>
                  </a:cubicBezTo>
                  <a:cubicBezTo>
                    <a:pt x="166505" y="570147"/>
                    <a:pt x="166505" y="570147"/>
                    <a:pt x="165285" y="570147"/>
                  </a:cubicBezTo>
                  <a:cubicBezTo>
                    <a:pt x="165285" y="570147"/>
                    <a:pt x="165285" y="570147"/>
                    <a:pt x="165285" y="569533"/>
                  </a:cubicBezTo>
                  <a:cubicBezTo>
                    <a:pt x="165285" y="569533"/>
                    <a:pt x="165895" y="569533"/>
                    <a:pt x="164065" y="569533"/>
                  </a:cubicBezTo>
                  <a:cubicBezTo>
                    <a:pt x="164065" y="569533"/>
                    <a:pt x="164065" y="569533"/>
                    <a:pt x="164065" y="568305"/>
                  </a:cubicBezTo>
                  <a:cubicBezTo>
                    <a:pt x="164065" y="568305"/>
                    <a:pt x="162845" y="569533"/>
                    <a:pt x="162845" y="567077"/>
                  </a:cubicBezTo>
                  <a:cubicBezTo>
                    <a:pt x="162845" y="567077"/>
                    <a:pt x="162845" y="567077"/>
                    <a:pt x="163455" y="567077"/>
                  </a:cubicBezTo>
                  <a:cubicBezTo>
                    <a:pt x="163455" y="567077"/>
                    <a:pt x="163455" y="567077"/>
                    <a:pt x="163455" y="566463"/>
                  </a:cubicBezTo>
                  <a:cubicBezTo>
                    <a:pt x="163455" y="566463"/>
                    <a:pt x="163455" y="566463"/>
                    <a:pt x="162845" y="566463"/>
                  </a:cubicBezTo>
                  <a:cubicBezTo>
                    <a:pt x="162845" y="566463"/>
                    <a:pt x="162845" y="565849"/>
                    <a:pt x="162845" y="564007"/>
                  </a:cubicBezTo>
                  <a:cubicBezTo>
                    <a:pt x="162845" y="564007"/>
                    <a:pt x="162845" y="564007"/>
                    <a:pt x="161625" y="564007"/>
                  </a:cubicBezTo>
                  <a:cubicBezTo>
                    <a:pt x="161625" y="564007"/>
                    <a:pt x="161625" y="562779"/>
                    <a:pt x="161625" y="561550"/>
                  </a:cubicBezTo>
                  <a:cubicBezTo>
                    <a:pt x="161625" y="561550"/>
                    <a:pt x="161625" y="561550"/>
                    <a:pt x="161016" y="561550"/>
                  </a:cubicBezTo>
                  <a:cubicBezTo>
                    <a:pt x="161016" y="559708"/>
                    <a:pt x="160406" y="556638"/>
                    <a:pt x="160406" y="553568"/>
                  </a:cubicBezTo>
                  <a:cubicBezTo>
                    <a:pt x="160406" y="553568"/>
                    <a:pt x="160406" y="553568"/>
                    <a:pt x="161016" y="553568"/>
                  </a:cubicBezTo>
                  <a:cubicBezTo>
                    <a:pt x="161016" y="552954"/>
                    <a:pt x="161016" y="553568"/>
                    <a:pt x="161016" y="551726"/>
                  </a:cubicBezTo>
                  <a:cubicBezTo>
                    <a:pt x="161016" y="551726"/>
                    <a:pt x="161016" y="551726"/>
                    <a:pt x="161625" y="551726"/>
                  </a:cubicBezTo>
                  <a:cubicBezTo>
                    <a:pt x="161625" y="551726"/>
                    <a:pt x="161625" y="551726"/>
                    <a:pt x="161625" y="551112"/>
                  </a:cubicBezTo>
                  <a:cubicBezTo>
                    <a:pt x="161625" y="551112"/>
                    <a:pt x="161625" y="551112"/>
                    <a:pt x="162845" y="551112"/>
                  </a:cubicBezTo>
                  <a:cubicBezTo>
                    <a:pt x="162845" y="551112"/>
                    <a:pt x="162845" y="551112"/>
                    <a:pt x="162845" y="550498"/>
                  </a:cubicBezTo>
                  <a:cubicBezTo>
                    <a:pt x="162845" y="550498"/>
                    <a:pt x="162845" y="550498"/>
                    <a:pt x="163455" y="550498"/>
                  </a:cubicBezTo>
                  <a:cubicBezTo>
                    <a:pt x="163455" y="550498"/>
                    <a:pt x="163455" y="550498"/>
                    <a:pt x="163455" y="549883"/>
                  </a:cubicBezTo>
                  <a:cubicBezTo>
                    <a:pt x="163455" y="549883"/>
                    <a:pt x="163455" y="549883"/>
                    <a:pt x="164065" y="549883"/>
                  </a:cubicBezTo>
                  <a:cubicBezTo>
                    <a:pt x="164065" y="549883"/>
                    <a:pt x="164065" y="549883"/>
                    <a:pt x="164065" y="548655"/>
                  </a:cubicBezTo>
                  <a:cubicBezTo>
                    <a:pt x="164065" y="548655"/>
                    <a:pt x="164065" y="548655"/>
                    <a:pt x="164675" y="548655"/>
                  </a:cubicBezTo>
                  <a:cubicBezTo>
                    <a:pt x="164675" y="548655"/>
                    <a:pt x="164675" y="548655"/>
                    <a:pt x="164675" y="548041"/>
                  </a:cubicBezTo>
                  <a:cubicBezTo>
                    <a:pt x="164675" y="548041"/>
                    <a:pt x="164675" y="548041"/>
                    <a:pt x="165285" y="548041"/>
                  </a:cubicBezTo>
                  <a:cubicBezTo>
                    <a:pt x="165285" y="548041"/>
                    <a:pt x="165285" y="548655"/>
                    <a:pt x="165285" y="546813"/>
                  </a:cubicBezTo>
                  <a:cubicBezTo>
                    <a:pt x="165285" y="546813"/>
                    <a:pt x="165285" y="546813"/>
                    <a:pt x="166505" y="546813"/>
                  </a:cubicBezTo>
                  <a:cubicBezTo>
                    <a:pt x="166505" y="546813"/>
                    <a:pt x="166505" y="546813"/>
                    <a:pt x="166505" y="546199"/>
                  </a:cubicBezTo>
                  <a:cubicBezTo>
                    <a:pt x="166505" y="546199"/>
                    <a:pt x="165895" y="546199"/>
                    <a:pt x="167725" y="546199"/>
                  </a:cubicBezTo>
                  <a:cubicBezTo>
                    <a:pt x="167725" y="545585"/>
                    <a:pt x="167725" y="544971"/>
                    <a:pt x="167725" y="543129"/>
                  </a:cubicBezTo>
                  <a:cubicBezTo>
                    <a:pt x="167725" y="543129"/>
                    <a:pt x="167725" y="543129"/>
                    <a:pt x="168334" y="543129"/>
                  </a:cubicBezTo>
                  <a:cubicBezTo>
                    <a:pt x="168334" y="543129"/>
                    <a:pt x="168334" y="543129"/>
                    <a:pt x="168334" y="541901"/>
                  </a:cubicBezTo>
                  <a:cubicBezTo>
                    <a:pt x="168334" y="541901"/>
                    <a:pt x="168334" y="541901"/>
                    <a:pt x="168944" y="541901"/>
                  </a:cubicBezTo>
                  <a:cubicBezTo>
                    <a:pt x="168944" y="541287"/>
                    <a:pt x="168944" y="540673"/>
                    <a:pt x="168944" y="538830"/>
                  </a:cubicBezTo>
                  <a:cubicBezTo>
                    <a:pt x="168944" y="538830"/>
                    <a:pt x="168944" y="538830"/>
                    <a:pt x="168334" y="538830"/>
                  </a:cubicBezTo>
                  <a:cubicBezTo>
                    <a:pt x="168944" y="536988"/>
                    <a:pt x="167115" y="535146"/>
                    <a:pt x="166505" y="532076"/>
                  </a:cubicBezTo>
                  <a:cubicBezTo>
                    <a:pt x="166505" y="532076"/>
                    <a:pt x="166505" y="532076"/>
                    <a:pt x="165285" y="532076"/>
                  </a:cubicBezTo>
                  <a:cubicBezTo>
                    <a:pt x="165285" y="532076"/>
                    <a:pt x="165285" y="532690"/>
                    <a:pt x="165285" y="530848"/>
                  </a:cubicBezTo>
                  <a:cubicBezTo>
                    <a:pt x="165285" y="530848"/>
                    <a:pt x="165285" y="530848"/>
                    <a:pt x="164675" y="530848"/>
                  </a:cubicBezTo>
                  <a:cubicBezTo>
                    <a:pt x="165285" y="530234"/>
                    <a:pt x="163455" y="529006"/>
                    <a:pt x="163455" y="527163"/>
                  </a:cubicBezTo>
                  <a:cubicBezTo>
                    <a:pt x="163455" y="527163"/>
                    <a:pt x="163455" y="527163"/>
                    <a:pt x="162845" y="527163"/>
                  </a:cubicBezTo>
                  <a:cubicBezTo>
                    <a:pt x="159796" y="522865"/>
                    <a:pt x="156136" y="517339"/>
                    <a:pt x="150037" y="514882"/>
                  </a:cubicBezTo>
                  <a:cubicBezTo>
                    <a:pt x="150037" y="514882"/>
                    <a:pt x="150037" y="514882"/>
                    <a:pt x="150037" y="514268"/>
                  </a:cubicBezTo>
                  <a:cubicBezTo>
                    <a:pt x="150037" y="514268"/>
                    <a:pt x="150647" y="514268"/>
                    <a:pt x="148817" y="514268"/>
                  </a:cubicBezTo>
                  <a:cubicBezTo>
                    <a:pt x="148817" y="514268"/>
                    <a:pt x="148817" y="514268"/>
                    <a:pt x="148817" y="513040"/>
                  </a:cubicBezTo>
                  <a:cubicBezTo>
                    <a:pt x="142718" y="513040"/>
                    <a:pt x="139059" y="505672"/>
                    <a:pt x="131740" y="506900"/>
                  </a:cubicBezTo>
                  <a:cubicBezTo>
                    <a:pt x="131740" y="506900"/>
                    <a:pt x="131740" y="506900"/>
                    <a:pt x="131740" y="507514"/>
                  </a:cubicBezTo>
                  <a:cubicBezTo>
                    <a:pt x="131740" y="507514"/>
                    <a:pt x="131740" y="507514"/>
                    <a:pt x="130520" y="507514"/>
                  </a:cubicBezTo>
                  <a:cubicBezTo>
                    <a:pt x="130520" y="507514"/>
                    <a:pt x="130520" y="506900"/>
                    <a:pt x="130520" y="508742"/>
                  </a:cubicBezTo>
                  <a:cubicBezTo>
                    <a:pt x="130520" y="508742"/>
                    <a:pt x="130520" y="508742"/>
                    <a:pt x="131740" y="508742"/>
                  </a:cubicBezTo>
                  <a:cubicBezTo>
                    <a:pt x="131740" y="508742"/>
                    <a:pt x="131740" y="508742"/>
                    <a:pt x="131740" y="509356"/>
                  </a:cubicBezTo>
                  <a:cubicBezTo>
                    <a:pt x="131740" y="509356"/>
                    <a:pt x="131740" y="509356"/>
                    <a:pt x="130520" y="509356"/>
                  </a:cubicBezTo>
                  <a:cubicBezTo>
                    <a:pt x="130520" y="509356"/>
                    <a:pt x="130520" y="509356"/>
                    <a:pt x="130520" y="510584"/>
                  </a:cubicBezTo>
                  <a:cubicBezTo>
                    <a:pt x="130520" y="510584"/>
                    <a:pt x="130520" y="510584"/>
                    <a:pt x="129910" y="510584"/>
                  </a:cubicBezTo>
                  <a:cubicBezTo>
                    <a:pt x="129910" y="509970"/>
                    <a:pt x="129910" y="508742"/>
                    <a:pt x="129910" y="506900"/>
                  </a:cubicBezTo>
                  <a:cubicBezTo>
                    <a:pt x="129910" y="506900"/>
                    <a:pt x="129910" y="506900"/>
                    <a:pt x="129300" y="506900"/>
                  </a:cubicBezTo>
                  <a:cubicBezTo>
                    <a:pt x="129300" y="506286"/>
                    <a:pt x="129300" y="506900"/>
                    <a:pt x="129300" y="505058"/>
                  </a:cubicBezTo>
                  <a:cubicBezTo>
                    <a:pt x="129300" y="505058"/>
                    <a:pt x="129300" y="505058"/>
                    <a:pt x="129910" y="505058"/>
                  </a:cubicBezTo>
                  <a:cubicBezTo>
                    <a:pt x="129910" y="504443"/>
                    <a:pt x="130520" y="503215"/>
                    <a:pt x="129300" y="500759"/>
                  </a:cubicBezTo>
                  <a:cubicBezTo>
                    <a:pt x="129300" y="500759"/>
                    <a:pt x="129300" y="500759"/>
                    <a:pt x="128691" y="500759"/>
                  </a:cubicBezTo>
                  <a:cubicBezTo>
                    <a:pt x="128691" y="500759"/>
                    <a:pt x="128691" y="500145"/>
                    <a:pt x="128691" y="498917"/>
                  </a:cubicBezTo>
                  <a:cubicBezTo>
                    <a:pt x="128691" y="498917"/>
                    <a:pt x="128691" y="498917"/>
                    <a:pt x="128081" y="498917"/>
                  </a:cubicBezTo>
                  <a:cubicBezTo>
                    <a:pt x="128081" y="498303"/>
                    <a:pt x="128081" y="495847"/>
                    <a:pt x="125641" y="495847"/>
                  </a:cubicBezTo>
                  <a:cubicBezTo>
                    <a:pt x="125641" y="495847"/>
                    <a:pt x="125641" y="495847"/>
                    <a:pt x="125641" y="495233"/>
                  </a:cubicBezTo>
                  <a:cubicBezTo>
                    <a:pt x="125641" y="495233"/>
                    <a:pt x="125641" y="495233"/>
                    <a:pt x="125031" y="495233"/>
                  </a:cubicBezTo>
                  <a:cubicBezTo>
                    <a:pt x="125031" y="495233"/>
                    <a:pt x="125031" y="495233"/>
                    <a:pt x="125031" y="494619"/>
                  </a:cubicBezTo>
                  <a:cubicBezTo>
                    <a:pt x="120762" y="494005"/>
                    <a:pt x="116492" y="490934"/>
                    <a:pt x="110393" y="491548"/>
                  </a:cubicBezTo>
                  <a:cubicBezTo>
                    <a:pt x="110393" y="491548"/>
                    <a:pt x="110393" y="491548"/>
                    <a:pt x="110393" y="490934"/>
                  </a:cubicBezTo>
                  <a:cubicBezTo>
                    <a:pt x="110393" y="490934"/>
                    <a:pt x="110393" y="490934"/>
                    <a:pt x="109783" y="490934"/>
                  </a:cubicBezTo>
                  <a:cubicBezTo>
                    <a:pt x="109783" y="487864"/>
                    <a:pt x="109783" y="484794"/>
                    <a:pt x="109783" y="480495"/>
                  </a:cubicBezTo>
                  <a:cubicBezTo>
                    <a:pt x="109783" y="480495"/>
                    <a:pt x="109783" y="480495"/>
                    <a:pt x="110393" y="480495"/>
                  </a:cubicBezTo>
                  <a:cubicBezTo>
                    <a:pt x="110393" y="480495"/>
                    <a:pt x="110393" y="480495"/>
                    <a:pt x="110393" y="479881"/>
                  </a:cubicBezTo>
                  <a:cubicBezTo>
                    <a:pt x="111003" y="479267"/>
                    <a:pt x="111003" y="479881"/>
                    <a:pt x="112833" y="480495"/>
                  </a:cubicBezTo>
                  <a:cubicBezTo>
                    <a:pt x="112833" y="480495"/>
                    <a:pt x="112833" y="480495"/>
                    <a:pt x="112833" y="481109"/>
                  </a:cubicBezTo>
                  <a:cubicBezTo>
                    <a:pt x="112833" y="481109"/>
                    <a:pt x="112223" y="481109"/>
                    <a:pt x="114053" y="481109"/>
                  </a:cubicBezTo>
                  <a:cubicBezTo>
                    <a:pt x="114053" y="481109"/>
                    <a:pt x="114053" y="481109"/>
                    <a:pt x="114053" y="480495"/>
                  </a:cubicBezTo>
                  <a:cubicBezTo>
                    <a:pt x="114663" y="481109"/>
                    <a:pt x="115273" y="479267"/>
                    <a:pt x="117102" y="479267"/>
                  </a:cubicBezTo>
                  <a:cubicBezTo>
                    <a:pt x="116492" y="478653"/>
                    <a:pt x="117712" y="478653"/>
                    <a:pt x="117712" y="476811"/>
                  </a:cubicBezTo>
                  <a:cubicBezTo>
                    <a:pt x="117712" y="476811"/>
                    <a:pt x="117712" y="476811"/>
                    <a:pt x="118322" y="476811"/>
                  </a:cubicBezTo>
                  <a:cubicBezTo>
                    <a:pt x="118322" y="476811"/>
                    <a:pt x="118322" y="476811"/>
                    <a:pt x="118322" y="476197"/>
                  </a:cubicBezTo>
                  <a:cubicBezTo>
                    <a:pt x="118932" y="476197"/>
                    <a:pt x="121372" y="474355"/>
                    <a:pt x="121372" y="471899"/>
                  </a:cubicBezTo>
                  <a:cubicBezTo>
                    <a:pt x="121372" y="471899"/>
                    <a:pt x="121372" y="471899"/>
                    <a:pt x="121982" y="471899"/>
                  </a:cubicBezTo>
                  <a:cubicBezTo>
                    <a:pt x="121372" y="471285"/>
                    <a:pt x="123811" y="470056"/>
                    <a:pt x="123811" y="467600"/>
                  </a:cubicBezTo>
                  <a:cubicBezTo>
                    <a:pt x="123811" y="467600"/>
                    <a:pt x="123811" y="467600"/>
                    <a:pt x="124421" y="467600"/>
                  </a:cubicBezTo>
                  <a:cubicBezTo>
                    <a:pt x="124421" y="465144"/>
                    <a:pt x="124421" y="462074"/>
                    <a:pt x="126251" y="458389"/>
                  </a:cubicBezTo>
                  <a:cubicBezTo>
                    <a:pt x="126251" y="458389"/>
                    <a:pt x="126251" y="458389"/>
                    <a:pt x="127471" y="458389"/>
                  </a:cubicBezTo>
                  <a:cubicBezTo>
                    <a:pt x="127471" y="457161"/>
                    <a:pt x="126861" y="455933"/>
                    <a:pt x="126251" y="453477"/>
                  </a:cubicBezTo>
                  <a:cubicBezTo>
                    <a:pt x="126251" y="453477"/>
                    <a:pt x="126251" y="453477"/>
                    <a:pt x="125641" y="453477"/>
                  </a:cubicBezTo>
                  <a:cubicBezTo>
                    <a:pt x="125641" y="453477"/>
                    <a:pt x="125641" y="452249"/>
                    <a:pt x="125641" y="450407"/>
                  </a:cubicBezTo>
                  <a:cubicBezTo>
                    <a:pt x="125641" y="450407"/>
                    <a:pt x="125641" y="450407"/>
                    <a:pt x="126251" y="450407"/>
                  </a:cubicBezTo>
                  <a:cubicBezTo>
                    <a:pt x="126251" y="449793"/>
                    <a:pt x="126861" y="449793"/>
                    <a:pt x="125641" y="447950"/>
                  </a:cubicBezTo>
                  <a:cubicBezTo>
                    <a:pt x="125641" y="447950"/>
                    <a:pt x="126251" y="447950"/>
                    <a:pt x="128081" y="447950"/>
                  </a:cubicBezTo>
                  <a:cubicBezTo>
                    <a:pt x="128081" y="447950"/>
                    <a:pt x="128081" y="450407"/>
                    <a:pt x="130520" y="449793"/>
                  </a:cubicBezTo>
                  <a:cubicBezTo>
                    <a:pt x="131130" y="446722"/>
                    <a:pt x="133570" y="449179"/>
                    <a:pt x="136619" y="449793"/>
                  </a:cubicBezTo>
                  <a:cubicBezTo>
                    <a:pt x="136619" y="449793"/>
                    <a:pt x="136619" y="449793"/>
                    <a:pt x="136619" y="450407"/>
                  </a:cubicBezTo>
                  <a:cubicBezTo>
                    <a:pt x="137229" y="450407"/>
                    <a:pt x="137229" y="451635"/>
                    <a:pt x="139669" y="451635"/>
                  </a:cubicBezTo>
                  <a:cubicBezTo>
                    <a:pt x="139669" y="451635"/>
                    <a:pt x="139669" y="451635"/>
                    <a:pt x="139669" y="452249"/>
                  </a:cubicBezTo>
                  <a:cubicBezTo>
                    <a:pt x="139669" y="452249"/>
                    <a:pt x="139059" y="452249"/>
                    <a:pt x="140889" y="452249"/>
                  </a:cubicBezTo>
                  <a:cubicBezTo>
                    <a:pt x="140889" y="452249"/>
                    <a:pt x="140889" y="452249"/>
                    <a:pt x="140889" y="451635"/>
                  </a:cubicBezTo>
                  <a:cubicBezTo>
                    <a:pt x="140889" y="451635"/>
                    <a:pt x="140889" y="451635"/>
                    <a:pt x="142108" y="451635"/>
                  </a:cubicBezTo>
                  <a:cubicBezTo>
                    <a:pt x="142108" y="451635"/>
                    <a:pt x="142108" y="451635"/>
                    <a:pt x="142108" y="452249"/>
                  </a:cubicBezTo>
                  <a:cubicBezTo>
                    <a:pt x="143328" y="452249"/>
                    <a:pt x="145158" y="452249"/>
                    <a:pt x="147598" y="452249"/>
                  </a:cubicBezTo>
                  <a:cubicBezTo>
                    <a:pt x="147598" y="452249"/>
                    <a:pt x="146988" y="450407"/>
                    <a:pt x="148817" y="450407"/>
                  </a:cubicBezTo>
                  <a:cubicBezTo>
                    <a:pt x="148817" y="450407"/>
                    <a:pt x="148817" y="450407"/>
                    <a:pt x="148817" y="449793"/>
                  </a:cubicBezTo>
                  <a:cubicBezTo>
                    <a:pt x="148817" y="449793"/>
                    <a:pt x="148817" y="449793"/>
                    <a:pt x="150037" y="449793"/>
                  </a:cubicBezTo>
                  <a:cubicBezTo>
                    <a:pt x="150037" y="449793"/>
                    <a:pt x="150037" y="449793"/>
                    <a:pt x="150037" y="449179"/>
                  </a:cubicBezTo>
                  <a:cubicBezTo>
                    <a:pt x="150647" y="449179"/>
                    <a:pt x="150037" y="449179"/>
                    <a:pt x="151867" y="449179"/>
                  </a:cubicBezTo>
                  <a:cubicBezTo>
                    <a:pt x="151867" y="448565"/>
                    <a:pt x="151867" y="447950"/>
                    <a:pt x="151867" y="446108"/>
                  </a:cubicBezTo>
                  <a:cubicBezTo>
                    <a:pt x="151867" y="446108"/>
                    <a:pt x="151867" y="446108"/>
                    <a:pt x="153087" y="446108"/>
                  </a:cubicBezTo>
                  <a:cubicBezTo>
                    <a:pt x="153087" y="446108"/>
                    <a:pt x="153087" y="446722"/>
                    <a:pt x="153087" y="444880"/>
                  </a:cubicBezTo>
                  <a:cubicBezTo>
                    <a:pt x="153087" y="444880"/>
                    <a:pt x="153087" y="444880"/>
                    <a:pt x="153697" y="444880"/>
                  </a:cubicBezTo>
                  <a:cubicBezTo>
                    <a:pt x="153697" y="444880"/>
                    <a:pt x="153697" y="444880"/>
                    <a:pt x="153697" y="444266"/>
                  </a:cubicBezTo>
                  <a:cubicBezTo>
                    <a:pt x="153697" y="444266"/>
                    <a:pt x="153697" y="444266"/>
                    <a:pt x="154917" y="444266"/>
                  </a:cubicBezTo>
                  <a:cubicBezTo>
                    <a:pt x="154917" y="443038"/>
                    <a:pt x="154917" y="441810"/>
                    <a:pt x="154917" y="439968"/>
                  </a:cubicBezTo>
                  <a:cubicBezTo>
                    <a:pt x="154917" y="439968"/>
                    <a:pt x="154917" y="439968"/>
                    <a:pt x="155526" y="439968"/>
                  </a:cubicBezTo>
                  <a:cubicBezTo>
                    <a:pt x="155526" y="438740"/>
                    <a:pt x="154917" y="437512"/>
                    <a:pt x="156136" y="435055"/>
                  </a:cubicBezTo>
                  <a:cubicBezTo>
                    <a:pt x="156136" y="435055"/>
                    <a:pt x="156136" y="435055"/>
                    <a:pt x="156746" y="435055"/>
                  </a:cubicBezTo>
                  <a:cubicBezTo>
                    <a:pt x="156746" y="435055"/>
                    <a:pt x="156746" y="435055"/>
                    <a:pt x="156746" y="434441"/>
                  </a:cubicBezTo>
                  <a:cubicBezTo>
                    <a:pt x="156746" y="434441"/>
                    <a:pt x="156746" y="434441"/>
                    <a:pt x="157356" y="434441"/>
                  </a:cubicBezTo>
                  <a:cubicBezTo>
                    <a:pt x="157356" y="433827"/>
                    <a:pt x="157966" y="433827"/>
                    <a:pt x="158576" y="431985"/>
                  </a:cubicBezTo>
                  <a:cubicBezTo>
                    <a:pt x="158576" y="431985"/>
                    <a:pt x="158576" y="431985"/>
                    <a:pt x="160406" y="431985"/>
                  </a:cubicBezTo>
                  <a:cubicBezTo>
                    <a:pt x="160406" y="431985"/>
                    <a:pt x="160406" y="431985"/>
                    <a:pt x="160406" y="430757"/>
                  </a:cubicBezTo>
                  <a:cubicBezTo>
                    <a:pt x="160406" y="430757"/>
                    <a:pt x="160406" y="430757"/>
                    <a:pt x="161625" y="430757"/>
                  </a:cubicBezTo>
                  <a:cubicBezTo>
                    <a:pt x="161625" y="430757"/>
                    <a:pt x="161625" y="430757"/>
                    <a:pt x="161625" y="430143"/>
                  </a:cubicBezTo>
                  <a:cubicBezTo>
                    <a:pt x="161625" y="430143"/>
                    <a:pt x="161625" y="430143"/>
                    <a:pt x="162845" y="430143"/>
                  </a:cubicBezTo>
                  <a:cubicBezTo>
                    <a:pt x="162845" y="430143"/>
                    <a:pt x="162845" y="430757"/>
                    <a:pt x="162845" y="428915"/>
                  </a:cubicBezTo>
                  <a:cubicBezTo>
                    <a:pt x="162845" y="428915"/>
                    <a:pt x="162845" y="428915"/>
                    <a:pt x="163455" y="428915"/>
                  </a:cubicBezTo>
                  <a:cubicBezTo>
                    <a:pt x="163455" y="428915"/>
                    <a:pt x="163455" y="428915"/>
                    <a:pt x="163455" y="428301"/>
                  </a:cubicBezTo>
                  <a:cubicBezTo>
                    <a:pt x="163455" y="428301"/>
                    <a:pt x="164065" y="428301"/>
                    <a:pt x="165285" y="428301"/>
                  </a:cubicBezTo>
                  <a:cubicBezTo>
                    <a:pt x="165285" y="428301"/>
                    <a:pt x="165285" y="428301"/>
                    <a:pt x="165285" y="428915"/>
                  </a:cubicBezTo>
                  <a:cubicBezTo>
                    <a:pt x="166505" y="428915"/>
                    <a:pt x="167725" y="428915"/>
                    <a:pt x="170164" y="428915"/>
                  </a:cubicBezTo>
                  <a:cubicBezTo>
                    <a:pt x="170164" y="428915"/>
                    <a:pt x="170164" y="428915"/>
                    <a:pt x="170164" y="428301"/>
                  </a:cubicBezTo>
                  <a:cubicBezTo>
                    <a:pt x="170774" y="428301"/>
                    <a:pt x="172604" y="428301"/>
                    <a:pt x="175043" y="428301"/>
                  </a:cubicBezTo>
                  <a:cubicBezTo>
                    <a:pt x="175043" y="428301"/>
                    <a:pt x="175043" y="428301"/>
                    <a:pt x="175043" y="428915"/>
                  </a:cubicBezTo>
                  <a:cubicBezTo>
                    <a:pt x="175043" y="428915"/>
                    <a:pt x="175653" y="428915"/>
                    <a:pt x="176873" y="428915"/>
                  </a:cubicBezTo>
                  <a:cubicBezTo>
                    <a:pt x="176873" y="428915"/>
                    <a:pt x="176873" y="428915"/>
                    <a:pt x="176873" y="428301"/>
                  </a:cubicBezTo>
                  <a:cubicBezTo>
                    <a:pt x="176873" y="428301"/>
                    <a:pt x="176873" y="428301"/>
                    <a:pt x="178093" y="428301"/>
                  </a:cubicBezTo>
                  <a:cubicBezTo>
                    <a:pt x="178093" y="428301"/>
                    <a:pt x="178093" y="428301"/>
                    <a:pt x="178093" y="428915"/>
                  </a:cubicBezTo>
                  <a:cubicBezTo>
                    <a:pt x="178093" y="428915"/>
                    <a:pt x="178093" y="428915"/>
                    <a:pt x="178703" y="428915"/>
                  </a:cubicBezTo>
                  <a:cubicBezTo>
                    <a:pt x="178703" y="428915"/>
                    <a:pt x="178703" y="428915"/>
                    <a:pt x="178703" y="429529"/>
                  </a:cubicBezTo>
                  <a:cubicBezTo>
                    <a:pt x="178703" y="429529"/>
                    <a:pt x="178703" y="429529"/>
                    <a:pt x="179313" y="429529"/>
                  </a:cubicBezTo>
                  <a:cubicBezTo>
                    <a:pt x="179313" y="429529"/>
                    <a:pt x="179313" y="429529"/>
                    <a:pt x="179313" y="430757"/>
                  </a:cubicBezTo>
                  <a:cubicBezTo>
                    <a:pt x="179313" y="430757"/>
                    <a:pt x="179313" y="430757"/>
                    <a:pt x="179923" y="430757"/>
                  </a:cubicBezTo>
                  <a:cubicBezTo>
                    <a:pt x="179923" y="430757"/>
                    <a:pt x="179923" y="430757"/>
                    <a:pt x="179923" y="431985"/>
                  </a:cubicBezTo>
                  <a:cubicBezTo>
                    <a:pt x="180533" y="431985"/>
                    <a:pt x="181143" y="431985"/>
                    <a:pt x="182972" y="431985"/>
                  </a:cubicBezTo>
                  <a:cubicBezTo>
                    <a:pt x="182972" y="431985"/>
                    <a:pt x="182972" y="431985"/>
                    <a:pt x="182972" y="432599"/>
                  </a:cubicBezTo>
                  <a:cubicBezTo>
                    <a:pt x="182972" y="432599"/>
                    <a:pt x="182972" y="432599"/>
                    <a:pt x="183582" y="432599"/>
                  </a:cubicBezTo>
                  <a:cubicBezTo>
                    <a:pt x="183582" y="432599"/>
                    <a:pt x="183582" y="431985"/>
                    <a:pt x="183582" y="433827"/>
                  </a:cubicBezTo>
                  <a:cubicBezTo>
                    <a:pt x="184192" y="434441"/>
                    <a:pt x="184192" y="433213"/>
                    <a:pt x="186022" y="433213"/>
                  </a:cubicBezTo>
                  <a:cubicBezTo>
                    <a:pt x="186022" y="432599"/>
                    <a:pt x="185412" y="432599"/>
                    <a:pt x="186632" y="431985"/>
                  </a:cubicBezTo>
                  <a:cubicBezTo>
                    <a:pt x="186632" y="431985"/>
                    <a:pt x="186632" y="431985"/>
                    <a:pt x="186632" y="432599"/>
                  </a:cubicBezTo>
                  <a:cubicBezTo>
                    <a:pt x="186632" y="432599"/>
                    <a:pt x="186022" y="432599"/>
                    <a:pt x="187851" y="432599"/>
                  </a:cubicBezTo>
                  <a:cubicBezTo>
                    <a:pt x="187851" y="432599"/>
                    <a:pt x="187851" y="432599"/>
                    <a:pt x="187851" y="433213"/>
                  </a:cubicBezTo>
                  <a:cubicBezTo>
                    <a:pt x="187851" y="433213"/>
                    <a:pt x="187851" y="433213"/>
                    <a:pt x="188461" y="433213"/>
                  </a:cubicBezTo>
                  <a:cubicBezTo>
                    <a:pt x="188461" y="433213"/>
                    <a:pt x="188461" y="433213"/>
                    <a:pt x="188461" y="433827"/>
                  </a:cubicBezTo>
                  <a:cubicBezTo>
                    <a:pt x="188461" y="433827"/>
                    <a:pt x="188461" y="433827"/>
                    <a:pt x="189681" y="433827"/>
                  </a:cubicBezTo>
                  <a:cubicBezTo>
                    <a:pt x="189681" y="433827"/>
                    <a:pt x="189681" y="433827"/>
                    <a:pt x="189681" y="434441"/>
                  </a:cubicBezTo>
                  <a:cubicBezTo>
                    <a:pt x="189681" y="434441"/>
                    <a:pt x="189681" y="434441"/>
                    <a:pt x="190291" y="434441"/>
                  </a:cubicBezTo>
                  <a:cubicBezTo>
                    <a:pt x="190291" y="434441"/>
                    <a:pt x="190291" y="434441"/>
                    <a:pt x="190291" y="435055"/>
                  </a:cubicBezTo>
                  <a:cubicBezTo>
                    <a:pt x="190291" y="435055"/>
                    <a:pt x="190291" y="435055"/>
                    <a:pt x="190901" y="435055"/>
                  </a:cubicBezTo>
                  <a:cubicBezTo>
                    <a:pt x="190901" y="435055"/>
                    <a:pt x="190901" y="435055"/>
                    <a:pt x="190291" y="436283"/>
                  </a:cubicBezTo>
                  <a:cubicBezTo>
                    <a:pt x="190291" y="436283"/>
                    <a:pt x="190291" y="436283"/>
                    <a:pt x="190901" y="436283"/>
                  </a:cubicBezTo>
                  <a:cubicBezTo>
                    <a:pt x="190901" y="436283"/>
                    <a:pt x="190901" y="436283"/>
                    <a:pt x="190901" y="436897"/>
                  </a:cubicBezTo>
                  <a:cubicBezTo>
                    <a:pt x="190901" y="436897"/>
                    <a:pt x="190901" y="436897"/>
                    <a:pt x="192121" y="436897"/>
                  </a:cubicBezTo>
                  <a:cubicBezTo>
                    <a:pt x="192121" y="436897"/>
                    <a:pt x="192121" y="436897"/>
                    <a:pt x="192121" y="437512"/>
                  </a:cubicBezTo>
                  <a:cubicBezTo>
                    <a:pt x="192121" y="437512"/>
                    <a:pt x="192121" y="437512"/>
                    <a:pt x="192731" y="437512"/>
                  </a:cubicBezTo>
                  <a:cubicBezTo>
                    <a:pt x="192731" y="437512"/>
                    <a:pt x="192731" y="437512"/>
                    <a:pt x="192731" y="438126"/>
                  </a:cubicBezTo>
                  <a:cubicBezTo>
                    <a:pt x="192731" y="438126"/>
                    <a:pt x="192731" y="438126"/>
                    <a:pt x="193951" y="438126"/>
                  </a:cubicBezTo>
                  <a:cubicBezTo>
                    <a:pt x="193951" y="438126"/>
                    <a:pt x="193951" y="438126"/>
                    <a:pt x="193951" y="437512"/>
                  </a:cubicBezTo>
                  <a:cubicBezTo>
                    <a:pt x="193951" y="437512"/>
                    <a:pt x="193341" y="437512"/>
                    <a:pt x="195170" y="437512"/>
                  </a:cubicBezTo>
                  <a:cubicBezTo>
                    <a:pt x="195170" y="437512"/>
                    <a:pt x="195170" y="437512"/>
                    <a:pt x="195170" y="438126"/>
                  </a:cubicBezTo>
                  <a:cubicBezTo>
                    <a:pt x="195170" y="438126"/>
                    <a:pt x="195170" y="438126"/>
                    <a:pt x="195780" y="438126"/>
                  </a:cubicBezTo>
                  <a:cubicBezTo>
                    <a:pt x="195780" y="438126"/>
                    <a:pt x="195780" y="438126"/>
                    <a:pt x="195780" y="438740"/>
                  </a:cubicBezTo>
                  <a:cubicBezTo>
                    <a:pt x="195780" y="438740"/>
                    <a:pt x="195780" y="438740"/>
                    <a:pt x="196390" y="438740"/>
                  </a:cubicBezTo>
                  <a:cubicBezTo>
                    <a:pt x="196390" y="438740"/>
                    <a:pt x="196390" y="438740"/>
                    <a:pt x="196390" y="439968"/>
                  </a:cubicBezTo>
                  <a:cubicBezTo>
                    <a:pt x="197000" y="439968"/>
                    <a:pt x="197000" y="439968"/>
                    <a:pt x="198830" y="439968"/>
                  </a:cubicBezTo>
                  <a:cubicBezTo>
                    <a:pt x="198830" y="439968"/>
                    <a:pt x="198830" y="439968"/>
                    <a:pt x="198830" y="438740"/>
                  </a:cubicBezTo>
                  <a:cubicBezTo>
                    <a:pt x="200050" y="440582"/>
                    <a:pt x="202489" y="438740"/>
                    <a:pt x="206149" y="438740"/>
                  </a:cubicBezTo>
                  <a:cubicBezTo>
                    <a:pt x="206149" y="438740"/>
                    <a:pt x="206149" y="438740"/>
                    <a:pt x="206149" y="438126"/>
                  </a:cubicBezTo>
                  <a:cubicBezTo>
                    <a:pt x="206149" y="438126"/>
                    <a:pt x="205539" y="438126"/>
                    <a:pt x="207368" y="438126"/>
                  </a:cubicBezTo>
                  <a:cubicBezTo>
                    <a:pt x="207368" y="438126"/>
                    <a:pt x="207368" y="438126"/>
                    <a:pt x="207368" y="439968"/>
                  </a:cubicBezTo>
                  <a:cubicBezTo>
                    <a:pt x="207368" y="439968"/>
                    <a:pt x="207368" y="439968"/>
                    <a:pt x="207978" y="439968"/>
                  </a:cubicBezTo>
                  <a:cubicBezTo>
                    <a:pt x="207978" y="439968"/>
                    <a:pt x="207978" y="439968"/>
                    <a:pt x="207978" y="440582"/>
                  </a:cubicBezTo>
                  <a:cubicBezTo>
                    <a:pt x="209198" y="439968"/>
                    <a:pt x="209808" y="441196"/>
                    <a:pt x="211638" y="441196"/>
                  </a:cubicBezTo>
                  <a:cubicBezTo>
                    <a:pt x="211638" y="441196"/>
                    <a:pt x="211638" y="441196"/>
                    <a:pt x="211638" y="441810"/>
                  </a:cubicBezTo>
                  <a:cubicBezTo>
                    <a:pt x="212248" y="441810"/>
                    <a:pt x="212858" y="441810"/>
                    <a:pt x="214687" y="441810"/>
                  </a:cubicBezTo>
                  <a:cubicBezTo>
                    <a:pt x="214687" y="441810"/>
                    <a:pt x="214687" y="441810"/>
                    <a:pt x="214687" y="441196"/>
                  </a:cubicBezTo>
                  <a:cubicBezTo>
                    <a:pt x="215297" y="441196"/>
                    <a:pt x="217127" y="441196"/>
                    <a:pt x="218957" y="441196"/>
                  </a:cubicBezTo>
                  <a:cubicBezTo>
                    <a:pt x="218957" y="441196"/>
                    <a:pt x="218957" y="441196"/>
                    <a:pt x="218957" y="440582"/>
                  </a:cubicBezTo>
                  <a:cubicBezTo>
                    <a:pt x="220177" y="440582"/>
                    <a:pt x="221396" y="439968"/>
                    <a:pt x="223226" y="441196"/>
                  </a:cubicBezTo>
                  <a:cubicBezTo>
                    <a:pt x="223226" y="441196"/>
                    <a:pt x="223226" y="441196"/>
                    <a:pt x="223226" y="441810"/>
                  </a:cubicBezTo>
                  <a:cubicBezTo>
                    <a:pt x="223836" y="441810"/>
                    <a:pt x="223226" y="441810"/>
                    <a:pt x="225056" y="441810"/>
                  </a:cubicBezTo>
                  <a:cubicBezTo>
                    <a:pt x="225056" y="441810"/>
                    <a:pt x="225056" y="441810"/>
                    <a:pt x="225056" y="442424"/>
                  </a:cubicBezTo>
                  <a:cubicBezTo>
                    <a:pt x="225666" y="442424"/>
                    <a:pt x="226276" y="442424"/>
                    <a:pt x="228715" y="442424"/>
                  </a:cubicBezTo>
                  <a:cubicBezTo>
                    <a:pt x="228715" y="442424"/>
                    <a:pt x="228715" y="442424"/>
                    <a:pt x="228715" y="443038"/>
                  </a:cubicBezTo>
                  <a:cubicBezTo>
                    <a:pt x="228715" y="443038"/>
                    <a:pt x="229325" y="443038"/>
                    <a:pt x="230545" y="443038"/>
                  </a:cubicBezTo>
                  <a:cubicBezTo>
                    <a:pt x="230545" y="443038"/>
                    <a:pt x="230545" y="443038"/>
                    <a:pt x="230545" y="444266"/>
                  </a:cubicBezTo>
                  <a:cubicBezTo>
                    <a:pt x="231155" y="444266"/>
                    <a:pt x="232375" y="444266"/>
                    <a:pt x="234204" y="444266"/>
                  </a:cubicBezTo>
                  <a:cubicBezTo>
                    <a:pt x="234204" y="444266"/>
                    <a:pt x="234204" y="444266"/>
                    <a:pt x="234204" y="444880"/>
                  </a:cubicBezTo>
                  <a:cubicBezTo>
                    <a:pt x="234204" y="444880"/>
                    <a:pt x="234204" y="444880"/>
                    <a:pt x="235424" y="444880"/>
                  </a:cubicBezTo>
                  <a:cubicBezTo>
                    <a:pt x="235424" y="444880"/>
                    <a:pt x="235424" y="444880"/>
                    <a:pt x="235424" y="445494"/>
                  </a:cubicBezTo>
                  <a:cubicBezTo>
                    <a:pt x="236034" y="445494"/>
                    <a:pt x="235424" y="445494"/>
                    <a:pt x="237254" y="445494"/>
                  </a:cubicBezTo>
                  <a:cubicBezTo>
                    <a:pt x="237254" y="445494"/>
                    <a:pt x="237254" y="445494"/>
                    <a:pt x="237254" y="446108"/>
                  </a:cubicBezTo>
                  <a:cubicBezTo>
                    <a:pt x="238474" y="446108"/>
                    <a:pt x="239084" y="446722"/>
                    <a:pt x="241523" y="446722"/>
                  </a:cubicBezTo>
                  <a:cubicBezTo>
                    <a:pt x="241523" y="446722"/>
                    <a:pt x="241523" y="446722"/>
                    <a:pt x="241523" y="447950"/>
                  </a:cubicBezTo>
                  <a:cubicBezTo>
                    <a:pt x="241523" y="447950"/>
                    <a:pt x="241523" y="447950"/>
                    <a:pt x="242743" y="447950"/>
                  </a:cubicBezTo>
                  <a:cubicBezTo>
                    <a:pt x="242743" y="447950"/>
                    <a:pt x="242743" y="449793"/>
                    <a:pt x="245183" y="449179"/>
                  </a:cubicBezTo>
                  <a:cubicBezTo>
                    <a:pt x="245183" y="449179"/>
                    <a:pt x="245183" y="449179"/>
                    <a:pt x="245183" y="449793"/>
                  </a:cubicBezTo>
                  <a:cubicBezTo>
                    <a:pt x="245183" y="449793"/>
                    <a:pt x="245183" y="449793"/>
                    <a:pt x="245793" y="449793"/>
                  </a:cubicBezTo>
                  <a:cubicBezTo>
                    <a:pt x="245793" y="449793"/>
                    <a:pt x="245793" y="449793"/>
                    <a:pt x="245793" y="450407"/>
                  </a:cubicBezTo>
                  <a:cubicBezTo>
                    <a:pt x="245793" y="450407"/>
                    <a:pt x="245793" y="450407"/>
                    <a:pt x="247012" y="450407"/>
                  </a:cubicBezTo>
                  <a:cubicBezTo>
                    <a:pt x="247012" y="451021"/>
                    <a:pt x="247622" y="451021"/>
                    <a:pt x="248232" y="452863"/>
                  </a:cubicBezTo>
                  <a:cubicBezTo>
                    <a:pt x="248232" y="452863"/>
                    <a:pt x="248232" y="452863"/>
                    <a:pt x="248842" y="452863"/>
                  </a:cubicBezTo>
                  <a:cubicBezTo>
                    <a:pt x="248842" y="452863"/>
                    <a:pt x="248842" y="452863"/>
                    <a:pt x="248842" y="453477"/>
                  </a:cubicBezTo>
                  <a:cubicBezTo>
                    <a:pt x="249452" y="453477"/>
                    <a:pt x="250672" y="454705"/>
                    <a:pt x="253111" y="454091"/>
                  </a:cubicBezTo>
                  <a:cubicBezTo>
                    <a:pt x="253111" y="454091"/>
                    <a:pt x="253111" y="454091"/>
                    <a:pt x="253111" y="454705"/>
                  </a:cubicBezTo>
                  <a:cubicBezTo>
                    <a:pt x="253111" y="454705"/>
                    <a:pt x="253111" y="454705"/>
                    <a:pt x="253721" y="454705"/>
                  </a:cubicBezTo>
                  <a:cubicBezTo>
                    <a:pt x="253721" y="454705"/>
                    <a:pt x="253721" y="454705"/>
                    <a:pt x="253721" y="455933"/>
                  </a:cubicBezTo>
                  <a:cubicBezTo>
                    <a:pt x="253721" y="455933"/>
                    <a:pt x="254331" y="455933"/>
                    <a:pt x="256161" y="455933"/>
                  </a:cubicBezTo>
                  <a:cubicBezTo>
                    <a:pt x="256161" y="455933"/>
                    <a:pt x="256161" y="455933"/>
                    <a:pt x="256161" y="456547"/>
                  </a:cubicBezTo>
                  <a:cubicBezTo>
                    <a:pt x="256161" y="456547"/>
                    <a:pt x="256161" y="456547"/>
                    <a:pt x="256771" y="456547"/>
                  </a:cubicBezTo>
                  <a:cubicBezTo>
                    <a:pt x="256771" y="456547"/>
                    <a:pt x="256771" y="456547"/>
                    <a:pt x="256771" y="455933"/>
                  </a:cubicBezTo>
                  <a:cubicBezTo>
                    <a:pt x="258601" y="456547"/>
                    <a:pt x="259211" y="454091"/>
                    <a:pt x="262260" y="454091"/>
                  </a:cubicBezTo>
                  <a:cubicBezTo>
                    <a:pt x="262260" y="454091"/>
                    <a:pt x="262260" y="454091"/>
                    <a:pt x="262260" y="453477"/>
                  </a:cubicBezTo>
                  <a:cubicBezTo>
                    <a:pt x="262260" y="453477"/>
                    <a:pt x="262260" y="453477"/>
                    <a:pt x="262870" y="453477"/>
                  </a:cubicBezTo>
                  <a:cubicBezTo>
                    <a:pt x="262870" y="453477"/>
                    <a:pt x="262870" y="453477"/>
                    <a:pt x="262870" y="452863"/>
                  </a:cubicBezTo>
                  <a:cubicBezTo>
                    <a:pt x="262870" y="452863"/>
                    <a:pt x="262870" y="452863"/>
                    <a:pt x="262870" y="452249"/>
                  </a:cubicBezTo>
                  <a:cubicBezTo>
                    <a:pt x="262870" y="452249"/>
                    <a:pt x="262870" y="452249"/>
                    <a:pt x="264090" y="452249"/>
                  </a:cubicBezTo>
                  <a:cubicBezTo>
                    <a:pt x="264090" y="451635"/>
                    <a:pt x="264090" y="451021"/>
                    <a:pt x="264090" y="449179"/>
                  </a:cubicBezTo>
                  <a:cubicBezTo>
                    <a:pt x="263480" y="449179"/>
                    <a:pt x="263480" y="449179"/>
                    <a:pt x="261650" y="449179"/>
                  </a:cubicBezTo>
                  <a:cubicBezTo>
                    <a:pt x="261650" y="449179"/>
                    <a:pt x="261650" y="449179"/>
                    <a:pt x="261650" y="448565"/>
                  </a:cubicBezTo>
                  <a:cubicBezTo>
                    <a:pt x="261650" y="448565"/>
                    <a:pt x="262260" y="448565"/>
                    <a:pt x="260430" y="448565"/>
                  </a:cubicBezTo>
                  <a:cubicBezTo>
                    <a:pt x="260430" y="448565"/>
                    <a:pt x="260430" y="448565"/>
                    <a:pt x="260430" y="447950"/>
                  </a:cubicBezTo>
                  <a:cubicBezTo>
                    <a:pt x="260430" y="447950"/>
                    <a:pt x="260430" y="447950"/>
                    <a:pt x="259820" y="447950"/>
                  </a:cubicBezTo>
                  <a:cubicBezTo>
                    <a:pt x="259820" y="447950"/>
                    <a:pt x="259820" y="447950"/>
                    <a:pt x="259820" y="446722"/>
                  </a:cubicBezTo>
                  <a:cubicBezTo>
                    <a:pt x="259211" y="446722"/>
                    <a:pt x="258601" y="447950"/>
                    <a:pt x="257381" y="446108"/>
                  </a:cubicBezTo>
                  <a:cubicBezTo>
                    <a:pt x="257381" y="446108"/>
                    <a:pt x="257381" y="447336"/>
                    <a:pt x="256161" y="446722"/>
                  </a:cubicBezTo>
                  <a:cubicBezTo>
                    <a:pt x="256161" y="446722"/>
                    <a:pt x="256161" y="447336"/>
                    <a:pt x="256161" y="445494"/>
                  </a:cubicBezTo>
                  <a:cubicBezTo>
                    <a:pt x="255551" y="445494"/>
                    <a:pt x="256161" y="445494"/>
                    <a:pt x="254331" y="445494"/>
                  </a:cubicBezTo>
                  <a:cubicBezTo>
                    <a:pt x="254331" y="445494"/>
                    <a:pt x="254331" y="445494"/>
                    <a:pt x="254331" y="446108"/>
                  </a:cubicBezTo>
                  <a:cubicBezTo>
                    <a:pt x="254331" y="446108"/>
                    <a:pt x="254941" y="446108"/>
                    <a:pt x="253111" y="446108"/>
                  </a:cubicBezTo>
                  <a:cubicBezTo>
                    <a:pt x="253111" y="446108"/>
                    <a:pt x="253111" y="446108"/>
                    <a:pt x="253111" y="445494"/>
                  </a:cubicBezTo>
                  <a:cubicBezTo>
                    <a:pt x="253111" y="445494"/>
                    <a:pt x="253111" y="445494"/>
                    <a:pt x="253721" y="445494"/>
                  </a:cubicBezTo>
                  <a:cubicBezTo>
                    <a:pt x="253721" y="445494"/>
                    <a:pt x="253721" y="445494"/>
                    <a:pt x="253721" y="444880"/>
                  </a:cubicBezTo>
                  <a:cubicBezTo>
                    <a:pt x="253721" y="444880"/>
                    <a:pt x="253721" y="444880"/>
                    <a:pt x="254331" y="444880"/>
                  </a:cubicBezTo>
                  <a:cubicBezTo>
                    <a:pt x="254331" y="444880"/>
                    <a:pt x="254331" y="444880"/>
                    <a:pt x="254331" y="444266"/>
                  </a:cubicBezTo>
                  <a:cubicBezTo>
                    <a:pt x="254331" y="444266"/>
                    <a:pt x="254331" y="444266"/>
                    <a:pt x="254941" y="444266"/>
                  </a:cubicBezTo>
                  <a:cubicBezTo>
                    <a:pt x="254941" y="444266"/>
                    <a:pt x="254941" y="444266"/>
                    <a:pt x="254941" y="443038"/>
                  </a:cubicBezTo>
                  <a:cubicBezTo>
                    <a:pt x="255551" y="443652"/>
                    <a:pt x="255551" y="443038"/>
                    <a:pt x="257381" y="442424"/>
                  </a:cubicBezTo>
                  <a:cubicBezTo>
                    <a:pt x="257381" y="442424"/>
                    <a:pt x="257381" y="443038"/>
                    <a:pt x="257381" y="441196"/>
                  </a:cubicBezTo>
                  <a:cubicBezTo>
                    <a:pt x="257381" y="441196"/>
                    <a:pt x="257991" y="441196"/>
                    <a:pt x="259820" y="441196"/>
                  </a:cubicBezTo>
                  <a:cubicBezTo>
                    <a:pt x="259820" y="441196"/>
                    <a:pt x="259820" y="441196"/>
                    <a:pt x="259820" y="440582"/>
                  </a:cubicBezTo>
                  <a:cubicBezTo>
                    <a:pt x="259820" y="440582"/>
                    <a:pt x="259820" y="440582"/>
                    <a:pt x="258601" y="440582"/>
                  </a:cubicBezTo>
                  <a:cubicBezTo>
                    <a:pt x="258601" y="440582"/>
                    <a:pt x="258601" y="440582"/>
                    <a:pt x="258601" y="439968"/>
                  </a:cubicBezTo>
                  <a:cubicBezTo>
                    <a:pt x="259211" y="439968"/>
                    <a:pt x="258601" y="439968"/>
                    <a:pt x="260430" y="439968"/>
                  </a:cubicBezTo>
                  <a:cubicBezTo>
                    <a:pt x="260430" y="439968"/>
                    <a:pt x="260430" y="439968"/>
                    <a:pt x="260430" y="438740"/>
                  </a:cubicBezTo>
                  <a:cubicBezTo>
                    <a:pt x="260430" y="438740"/>
                    <a:pt x="261040" y="438740"/>
                    <a:pt x="262260" y="438740"/>
                  </a:cubicBezTo>
                  <a:cubicBezTo>
                    <a:pt x="262260" y="438740"/>
                    <a:pt x="262260" y="438740"/>
                    <a:pt x="262260" y="439968"/>
                  </a:cubicBezTo>
                  <a:cubicBezTo>
                    <a:pt x="262870" y="439968"/>
                    <a:pt x="262260" y="439968"/>
                    <a:pt x="264090" y="439968"/>
                  </a:cubicBezTo>
                  <a:cubicBezTo>
                    <a:pt x="264090" y="439968"/>
                    <a:pt x="264090" y="439968"/>
                    <a:pt x="264090" y="440582"/>
                  </a:cubicBezTo>
                  <a:cubicBezTo>
                    <a:pt x="264090" y="440582"/>
                    <a:pt x="264700" y="440582"/>
                    <a:pt x="265920" y="440582"/>
                  </a:cubicBezTo>
                  <a:cubicBezTo>
                    <a:pt x="265920" y="440582"/>
                    <a:pt x="265920" y="440582"/>
                    <a:pt x="265920" y="441196"/>
                  </a:cubicBezTo>
                  <a:cubicBezTo>
                    <a:pt x="265920" y="441196"/>
                    <a:pt x="265920" y="441196"/>
                    <a:pt x="266529" y="441196"/>
                  </a:cubicBezTo>
                  <a:cubicBezTo>
                    <a:pt x="266529" y="441196"/>
                    <a:pt x="266529" y="441196"/>
                    <a:pt x="266529" y="439968"/>
                  </a:cubicBezTo>
                  <a:cubicBezTo>
                    <a:pt x="267139" y="439968"/>
                    <a:pt x="266529" y="439968"/>
                    <a:pt x="268359" y="439968"/>
                  </a:cubicBezTo>
                  <a:cubicBezTo>
                    <a:pt x="268359" y="439968"/>
                    <a:pt x="268359" y="439968"/>
                    <a:pt x="268359" y="440582"/>
                  </a:cubicBezTo>
                  <a:cubicBezTo>
                    <a:pt x="268359" y="440582"/>
                    <a:pt x="268969" y="440582"/>
                    <a:pt x="270189" y="440582"/>
                  </a:cubicBezTo>
                  <a:cubicBezTo>
                    <a:pt x="270189" y="440582"/>
                    <a:pt x="270189" y="440582"/>
                    <a:pt x="270189" y="439968"/>
                  </a:cubicBezTo>
                  <a:cubicBezTo>
                    <a:pt x="270799" y="439968"/>
                    <a:pt x="270799" y="439968"/>
                    <a:pt x="272628" y="439968"/>
                  </a:cubicBezTo>
                  <a:cubicBezTo>
                    <a:pt x="272628" y="439968"/>
                    <a:pt x="272628" y="439968"/>
                    <a:pt x="272628" y="438740"/>
                  </a:cubicBezTo>
                  <a:cubicBezTo>
                    <a:pt x="272628" y="438740"/>
                    <a:pt x="273238" y="438740"/>
                    <a:pt x="274458" y="438740"/>
                  </a:cubicBezTo>
                  <a:cubicBezTo>
                    <a:pt x="274458" y="438740"/>
                    <a:pt x="274458" y="438740"/>
                    <a:pt x="274458" y="438126"/>
                  </a:cubicBezTo>
                  <a:cubicBezTo>
                    <a:pt x="275068" y="438126"/>
                    <a:pt x="274458" y="438126"/>
                    <a:pt x="276288" y="438126"/>
                  </a:cubicBezTo>
                  <a:cubicBezTo>
                    <a:pt x="276288" y="438126"/>
                    <a:pt x="276288" y="438126"/>
                    <a:pt x="276288" y="437512"/>
                  </a:cubicBezTo>
                  <a:cubicBezTo>
                    <a:pt x="276288" y="437512"/>
                    <a:pt x="276288" y="437512"/>
                    <a:pt x="276898" y="437512"/>
                  </a:cubicBezTo>
                  <a:cubicBezTo>
                    <a:pt x="276898" y="437512"/>
                    <a:pt x="276898" y="437512"/>
                    <a:pt x="276898" y="436897"/>
                  </a:cubicBezTo>
                  <a:cubicBezTo>
                    <a:pt x="276898" y="436897"/>
                    <a:pt x="276898" y="436897"/>
                    <a:pt x="278118" y="436897"/>
                  </a:cubicBezTo>
                  <a:cubicBezTo>
                    <a:pt x="278118" y="436897"/>
                    <a:pt x="278118" y="436897"/>
                    <a:pt x="278118" y="435055"/>
                  </a:cubicBezTo>
                  <a:cubicBezTo>
                    <a:pt x="278118" y="435055"/>
                    <a:pt x="278118" y="435055"/>
                    <a:pt x="279337" y="435055"/>
                  </a:cubicBezTo>
                  <a:cubicBezTo>
                    <a:pt x="279337" y="435055"/>
                    <a:pt x="279337" y="435055"/>
                    <a:pt x="279337" y="434441"/>
                  </a:cubicBezTo>
                  <a:cubicBezTo>
                    <a:pt x="279337" y="434441"/>
                    <a:pt x="278728" y="434441"/>
                    <a:pt x="280557" y="434441"/>
                  </a:cubicBezTo>
                  <a:cubicBezTo>
                    <a:pt x="280557" y="434441"/>
                    <a:pt x="280557" y="434441"/>
                    <a:pt x="280557" y="433827"/>
                  </a:cubicBezTo>
                  <a:cubicBezTo>
                    <a:pt x="280557" y="433827"/>
                    <a:pt x="280557" y="433827"/>
                    <a:pt x="281167" y="433827"/>
                  </a:cubicBezTo>
                  <a:cubicBezTo>
                    <a:pt x="281167" y="433827"/>
                    <a:pt x="281167" y="433827"/>
                    <a:pt x="281167" y="433213"/>
                  </a:cubicBezTo>
                  <a:cubicBezTo>
                    <a:pt x="281167" y="433213"/>
                    <a:pt x="281167" y="433213"/>
                    <a:pt x="281777" y="433213"/>
                  </a:cubicBezTo>
                  <a:cubicBezTo>
                    <a:pt x="281777" y="433213"/>
                    <a:pt x="281777" y="433213"/>
                    <a:pt x="281777" y="432599"/>
                  </a:cubicBezTo>
                  <a:cubicBezTo>
                    <a:pt x="281777" y="432599"/>
                    <a:pt x="281777" y="432599"/>
                    <a:pt x="281167" y="432599"/>
                  </a:cubicBezTo>
                  <a:cubicBezTo>
                    <a:pt x="281167" y="431985"/>
                    <a:pt x="281167" y="432599"/>
                    <a:pt x="281167" y="430757"/>
                  </a:cubicBezTo>
                  <a:cubicBezTo>
                    <a:pt x="281167" y="430757"/>
                    <a:pt x="281167" y="430757"/>
                    <a:pt x="280557" y="430757"/>
                  </a:cubicBezTo>
                  <a:cubicBezTo>
                    <a:pt x="280557" y="430757"/>
                    <a:pt x="280557" y="430757"/>
                    <a:pt x="280557" y="430143"/>
                  </a:cubicBezTo>
                  <a:cubicBezTo>
                    <a:pt x="280557" y="430143"/>
                    <a:pt x="280557" y="430143"/>
                    <a:pt x="279947" y="430143"/>
                  </a:cubicBezTo>
                  <a:cubicBezTo>
                    <a:pt x="279947" y="430143"/>
                    <a:pt x="279947" y="430143"/>
                    <a:pt x="279947" y="430757"/>
                  </a:cubicBezTo>
                  <a:cubicBezTo>
                    <a:pt x="279947" y="430757"/>
                    <a:pt x="279337" y="430757"/>
                    <a:pt x="277508" y="430757"/>
                  </a:cubicBezTo>
                  <a:cubicBezTo>
                    <a:pt x="277508" y="430757"/>
                    <a:pt x="277508" y="431371"/>
                    <a:pt x="277508" y="429529"/>
                  </a:cubicBezTo>
                  <a:cubicBezTo>
                    <a:pt x="277508" y="429529"/>
                    <a:pt x="277508" y="429529"/>
                    <a:pt x="278118" y="429529"/>
                  </a:cubicBezTo>
                  <a:cubicBezTo>
                    <a:pt x="278118" y="429529"/>
                    <a:pt x="278118" y="429529"/>
                    <a:pt x="278118" y="428915"/>
                  </a:cubicBezTo>
                  <a:cubicBezTo>
                    <a:pt x="278728" y="428915"/>
                    <a:pt x="278118" y="428915"/>
                    <a:pt x="279947" y="428915"/>
                  </a:cubicBezTo>
                  <a:cubicBezTo>
                    <a:pt x="279947" y="428915"/>
                    <a:pt x="279947" y="428915"/>
                    <a:pt x="279947" y="428301"/>
                  </a:cubicBezTo>
                  <a:cubicBezTo>
                    <a:pt x="279947" y="428301"/>
                    <a:pt x="279337" y="428301"/>
                    <a:pt x="281167" y="428301"/>
                  </a:cubicBezTo>
                  <a:cubicBezTo>
                    <a:pt x="281167" y="427687"/>
                    <a:pt x="281167" y="428301"/>
                    <a:pt x="281167" y="426459"/>
                  </a:cubicBezTo>
                  <a:cubicBezTo>
                    <a:pt x="281167" y="426459"/>
                    <a:pt x="281167" y="426459"/>
                    <a:pt x="280557" y="427073"/>
                  </a:cubicBezTo>
                  <a:cubicBezTo>
                    <a:pt x="280557" y="427073"/>
                    <a:pt x="280557" y="427073"/>
                    <a:pt x="280557" y="426459"/>
                  </a:cubicBezTo>
                  <a:cubicBezTo>
                    <a:pt x="279337" y="426459"/>
                    <a:pt x="278118" y="426459"/>
                    <a:pt x="275678" y="426459"/>
                  </a:cubicBezTo>
                  <a:cubicBezTo>
                    <a:pt x="275678" y="426459"/>
                    <a:pt x="275678" y="426459"/>
                    <a:pt x="275678" y="427073"/>
                  </a:cubicBezTo>
                  <a:cubicBezTo>
                    <a:pt x="275068" y="427073"/>
                    <a:pt x="275068" y="427073"/>
                    <a:pt x="273238" y="427073"/>
                  </a:cubicBezTo>
                  <a:cubicBezTo>
                    <a:pt x="273238" y="427073"/>
                    <a:pt x="273238" y="427073"/>
                    <a:pt x="273238" y="428301"/>
                  </a:cubicBezTo>
                  <a:cubicBezTo>
                    <a:pt x="273238" y="428301"/>
                    <a:pt x="273238" y="428301"/>
                    <a:pt x="272628" y="428301"/>
                  </a:cubicBezTo>
                  <a:cubicBezTo>
                    <a:pt x="272628" y="427687"/>
                    <a:pt x="272628" y="428301"/>
                    <a:pt x="272628" y="426459"/>
                  </a:cubicBezTo>
                  <a:cubicBezTo>
                    <a:pt x="272628" y="426459"/>
                    <a:pt x="272628" y="426459"/>
                    <a:pt x="273238" y="426459"/>
                  </a:cubicBezTo>
                  <a:cubicBezTo>
                    <a:pt x="273238" y="426459"/>
                    <a:pt x="273238" y="426459"/>
                    <a:pt x="273238" y="425845"/>
                  </a:cubicBezTo>
                  <a:cubicBezTo>
                    <a:pt x="273238" y="425845"/>
                    <a:pt x="273238" y="425845"/>
                    <a:pt x="273848" y="425845"/>
                  </a:cubicBezTo>
                  <a:cubicBezTo>
                    <a:pt x="273848" y="425845"/>
                    <a:pt x="273848" y="425845"/>
                    <a:pt x="273848" y="425230"/>
                  </a:cubicBezTo>
                  <a:cubicBezTo>
                    <a:pt x="273848" y="425230"/>
                    <a:pt x="274458" y="425230"/>
                    <a:pt x="272628" y="425230"/>
                  </a:cubicBezTo>
                  <a:cubicBezTo>
                    <a:pt x="272628" y="425230"/>
                    <a:pt x="272628" y="425230"/>
                    <a:pt x="272628" y="424616"/>
                  </a:cubicBezTo>
                  <a:cubicBezTo>
                    <a:pt x="272628" y="424616"/>
                    <a:pt x="272628" y="424616"/>
                    <a:pt x="272019" y="424616"/>
                  </a:cubicBezTo>
                  <a:cubicBezTo>
                    <a:pt x="272019" y="424616"/>
                    <a:pt x="272019" y="424616"/>
                    <a:pt x="272019" y="423388"/>
                  </a:cubicBezTo>
                  <a:cubicBezTo>
                    <a:pt x="271409" y="423388"/>
                    <a:pt x="272019" y="423388"/>
                    <a:pt x="270189" y="423388"/>
                  </a:cubicBezTo>
                  <a:cubicBezTo>
                    <a:pt x="270189" y="423388"/>
                    <a:pt x="270189" y="423388"/>
                    <a:pt x="270189" y="424616"/>
                  </a:cubicBezTo>
                  <a:cubicBezTo>
                    <a:pt x="270189" y="424616"/>
                    <a:pt x="270189" y="424616"/>
                    <a:pt x="269579" y="424616"/>
                  </a:cubicBezTo>
                  <a:cubicBezTo>
                    <a:pt x="269579" y="424616"/>
                    <a:pt x="269579" y="424002"/>
                    <a:pt x="269579" y="425845"/>
                  </a:cubicBezTo>
                  <a:cubicBezTo>
                    <a:pt x="269579" y="425845"/>
                    <a:pt x="269579" y="425845"/>
                    <a:pt x="268969" y="425845"/>
                  </a:cubicBezTo>
                  <a:cubicBezTo>
                    <a:pt x="269579" y="426459"/>
                    <a:pt x="268359" y="426459"/>
                    <a:pt x="268359" y="428301"/>
                  </a:cubicBezTo>
                  <a:cubicBezTo>
                    <a:pt x="268359" y="428301"/>
                    <a:pt x="268359" y="428301"/>
                    <a:pt x="267749" y="428301"/>
                  </a:cubicBezTo>
                  <a:cubicBezTo>
                    <a:pt x="267749" y="428301"/>
                    <a:pt x="267749" y="428301"/>
                    <a:pt x="267749" y="427073"/>
                  </a:cubicBezTo>
                  <a:cubicBezTo>
                    <a:pt x="267139" y="427073"/>
                    <a:pt x="266529" y="427073"/>
                    <a:pt x="264700" y="427073"/>
                  </a:cubicBezTo>
                  <a:cubicBezTo>
                    <a:pt x="264700" y="427073"/>
                    <a:pt x="264700" y="427073"/>
                    <a:pt x="264700" y="426459"/>
                  </a:cubicBezTo>
                  <a:cubicBezTo>
                    <a:pt x="264700" y="426459"/>
                    <a:pt x="264700" y="426459"/>
                    <a:pt x="265310" y="426459"/>
                  </a:cubicBezTo>
                  <a:cubicBezTo>
                    <a:pt x="265310" y="426459"/>
                    <a:pt x="265310" y="426459"/>
                    <a:pt x="265310" y="425845"/>
                  </a:cubicBezTo>
                  <a:cubicBezTo>
                    <a:pt x="265310" y="425845"/>
                    <a:pt x="265310" y="425845"/>
                    <a:pt x="265920" y="425845"/>
                  </a:cubicBezTo>
                  <a:cubicBezTo>
                    <a:pt x="265920" y="425845"/>
                    <a:pt x="265920" y="425845"/>
                    <a:pt x="265920" y="425230"/>
                  </a:cubicBezTo>
                  <a:cubicBezTo>
                    <a:pt x="265920" y="425230"/>
                    <a:pt x="265310" y="425230"/>
                    <a:pt x="264090" y="425230"/>
                  </a:cubicBezTo>
                  <a:cubicBezTo>
                    <a:pt x="263480" y="424616"/>
                    <a:pt x="264090" y="424616"/>
                    <a:pt x="262870" y="423388"/>
                  </a:cubicBezTo>
                  <a:cubicBezTo>
                    <a:pt x="262870" y="423388"/>
                    <a:pt x="262870" y="423388"/>
                    <a:pt x="262870" y="424616"/>
                  </a:cubicBezTo>
                  <a:cubicBezTo>
                    <a:pt x="262870" y="424616"/>
                    <a:pt x="262870" y="424616"/>
                    <a:pt x="261040" y="424616"/>
                  </a:cubicBezTo>
                  <a:cubicBezTo>
                    <a:pt x="261040" y="424616"/>
                    <a:pt x="261040" y="424002"/>
                    <a:pt x="261040" y="425845"/>
                  </a:cubicBezTo>
                  <a:cubicBezTo>
                    <a:pt x="261040" y="425845"/>
                    <a:pt x="261040" y="425845"/>
                    <a:pt x="260430" y="425845"/>
                  </a:cubicBezTo>
                  <a:cubicBezTo>
                    <a:pt x="260430" y="425845"/>
                    <a:pt x="260430" y="425845"/>
                    <a:pt x="260430" y="425230"/>
                  </a:cubicBezTo>
                  <a:cubicBezTo>
                    <a:pt x="259820" y="425230"/>
                    <a:pt x="259820" y="425845"/>
                    <a:pt x="258601" y="424616"/>
                  </a:cubicBezTo>
                  <a:cubicBezTo>
                    <a:pt x="258601" y="424616"/>
                    <a:pt x="258601" y="424616"/>
                    <a:pt x="258601" y="425230"/>
                  </a:cubicBezTo>
                  <a:cubicBezTo>
                    <a:pt x="258601" y="425230"/>
                    <a:pt x="259211" y="425230"/>
                    <a:pt x="257381" y="425230"/>
                  </a:cubicBezTo>
                  <a:cubicBezTo>
                    <a:pt x="257381" y="425230"/>
                    <a:pt x="257381" y="425230"/>
                    <a:pt x="257381" y="424616"/>
                  </a:cubicBezTo>
                  <a:cubicBezTo>
                    <a:pt x="257381" y="424616"/>
                    <a:pt x="257381" y="424616"/>
                    <a:pt x="256771" y="424616"/>
                  </a:cubicBezTo>
                  <a:cubicBezTo>
                    <a:pt x="256771" y="424616"/>
                    <a:pt x="256771" y="424616"/>
                    <a:pt x="256771" y="425230"/>
                  </a:cubicBezTo>
                  <a:cubicBezTo>
                    <a:pt x="256771" y="425230"/>
                    <a:pt x="256771" y="425230"/>
                    <a:pt x="254941" y="425230"/>
                  </a:cubicBezTo>
                  <a:cubicBezTo>
                    <a:pt x="254941" y="425230"/>
                    <a:pt x="254941" y="425845"/>
                    <a:pt x="254941" y="427073"/>
                  </a:cubicBezTo>
                  <a:cubicBezTo>
                    <a:pt x="254941" y="427073"/>
                    <a:pt x="254941" y="427073"/>
                    <a:pt x="256161" y="427073"/>
                  </a:cubicBezTo>
                  <a:cubicBezTo>
                    <a:pt x="256161" y="426459"/>
                    <a:pt x="256161" y="425230"/>
                    <a:pt x="258601" y="426459"/>
                  </a:cubicBezTo>
                  <a:cubicBezTo>
                    <a:pt x="258601" y="426459"/>
                    <a:pt x="258601" y="426459"/>
                    <a:pt x="258601" y="427073"/>
                  </a:cubicBezTo>
                  <a:cubicBezTo>
                    <a:pt x="258601" y="427073"/>
                    <a:pt x="258601" y="427073"/>
                    <a:pt x="257991" y="427073"/>
                  </a:cubicBezTo>
                  <a:cubicBezTo>
                    <a:pt x="257991" y="427687"/>
                    <a:pt x="258601" y="427687"/>
                    <a:pt x="257381" y="428915"/>
                  </a:cubicBezTo>
                  <a:cubicBezTo>
                    <a:pt x="257381" y="428301"/>
                    <a:pt x="256161" y="427687"/>
                    <a:pt x="254331" y="428301"/>
                  </a:cubicBezTo>
                  <a:cubicBezTo>
                    <a:pt x="254331" y="428301"/>
                    <a:pt x="254331" y="428301"/>
                    <a:pt x="254331" y="428915"/>
                  </a:cubicBezTo>
                  <a:cubicBezTo>
                    <a:pt x="254331" y="428915"/>
                    <a:pt x="254331" y="428915"/>
                    <a:pt x="253721" y="428915"/>
                  </a:cubicBezTo>
                  <a:cubicBezTo>
                    <a:pt x="253721" y="428915"/>
                    <a:pt x="253721" y="428301"/>
                    <a:pt x="253721" y="426459"/>
                  </a:cubicBezTo>
                  <a:cubicBezTo>
                    <a:pt x="253721" y="426459"/>
                    <a:pt x="253721" y="426459"/>
                    <a:pt x="253111" y="426459"/>
                  </a:cubicBezTo>
                  <a:cubicBezTo>
                    <a:pt x="253721" y="425845"/>
                    <a:pt x="251892" y="425845"/>
                    <a:pt x="252502" y="423388"/>
                  </a:cubicBezTo>
                  <a:cubicBezTo>
                    <a:pt x="252502" y="423388"/>
                    <a:pt x="252502" y="423388"/>
                    <a:pt x="251892" y="423388"/>
                  </a:cubicBezTo>
                  <a:cubicBezTo>
                    <a:pt x="251892" y="424002"/>
                    <a:pt x="251892" y="423388"/>
                    <a:pt x="251892" y="425230"/>
                  </a:cubicBezTo>
                  <a:cubicBezTo>
                    <a:pt x="251892" y="425230"/>
                    <a:pt x="251892" y="425230"/>
                    <a:pt x="250672" y="425230"/>
                  </a:cubicBezTo>
                  <a:cubicBezTo>
                    <a:pt x="250672" y="425230"/>
                    <a:pt x="250672" y="425230"/>
                    <a:pt x="250672" y="424616"/>
                  </a:cubicBezTo>
                  <a:cubicBezTo>
                    <a:pt x="250672" y="424616"/>
                    <a:pt x="251282" y="424616"/>
                    <a:pt x="249452" y="424616"/>
                  </a:cubicBezTo>
                  <a:cubicBezTo>
                    <a:pt x="249452" y="424616"/>
                    <a:pt x="249452" y="424616"/>
                    <a:pt x="249452" y="425230"/>
                  </a:cubicBezTo>
                  <a:cubicBezTo>
                    <a:pt x="248842" y="424616"/>
                    <a:pt x="248842" y="425845"/>
                    <a:pt x="247012" y="425845"/>
                  </a:cubicBezTo>
                  <a:cubicBezTo>
                    <a:pt x="247012" y="425845"/>
                    <a:pt x="247012" y="425845"/>
                    <a:pt x="247012" y="425230"/>
                  </a:cubicBezTo>
                  <a:cubicBezTo>
                    <a:pt x="247012" y="424616"/>
                    <a:pt x="247622" y="425845"/>
                    <a:pt x="245793" y="425845"/>
                  </a:cubicBezTo>
                  <a:cubicBezTo>
                    <a:pt x="245793" y="425845"/>
                    <a:pt x="245793" y="425845"/>
                    <a:pt x="245793" y="425230"/>
                  </a:cubicBezTo>
                  <a:cubicBezTo>
                    <a:pt x="245793" y="425230"/>
                    <a:pt x="245793" y="425230"/>
                    <a:pt x="245183" y="425230"/>
                  </a:cubicBezTo>
                  <a:cubicBezTo>
                    <a:pt x="245183" y="425230"/>
                    <a:pt x="245183" y="425230"/>
                    <a:pt x="245183" y="425845"/>
                  </a:cubicBezTo>
                  <a:cubicBezTo>
                    <a:pt x="244573" y="425845"/>
                    <a:pt x="244573" y="426459"/>
                    <a:pt x="243353" y="425230"/>
                  </a:cubicBezTo>
                  <a:cubicBezTo>
                    <a:pt x="243353" y="425230"/>
                    <a:pt x="243353" y="425230"/>
                    <a:pt x="243353" y="425845"/>
                  </a:cubicBezTo>
                  <a:cubicBezTo>
                    <a:pt x="243353" y="425845"/>
                    <a:pt x="243353" y="425845"/>
                    <a:pt x="242743" y="425845"/>
                  </a:cubicBezTo>
                  <a:cubicBezTo>
                    <a:pt x="242743" y="425845"/>
                    <a:pt x="242743" y="425845"/>
                    <a:pt x="242743" y="425230"/>
                  </a:cubicBezTo>
                  <a:cubicBezTo>
                    <a:pt x="242743" y="425230"/>
                    <a:pt x="242743" y="425230"/>
                    <a:pt x="242133" y="425230"/>
                  </a:cubicBezTo>
                  <a:cubicBezTo>
                    <a:pt x="242133" y="425230"/>
                    <a:pt x="242133" y="425230"/>
                    <a:pt x="242133" y="424616"/>
                  </a:cubicBezTo>
                  <a:cubicBezTo>
                    <a:pt x="242133" y="424616"/>
                    <a:pt x="242133" y="424616"/>
                    <a:pt x="241523" y="424616"/>
                  </a:cubicBezTo>
                  <a:cubicBezTo>
                    <a:pt x="241523" y="424616"/>
                    <a:pt x="240913" y="422774"/>
                    <a:pt x="242743" y="422774"/>
                  </a:cubicBezTo>
                  <a:cubicBezTo>
                    <a:pt x="242743" y="422774"/>
                    <a:pt x="243353" y="422774"/>
                    <a:pt x="243353" y="420932"/>
                  </a:cubicBezTo>
                  <a:cubicBezTo>
                    <a:pt x="242743" y="420932"/>
                    <a:pt x="241523" y="419704"/>
                    <a:pt x="239084" y="420318"/>
                  </a:cubicBezTo>
                  <a:cubicBezTo>
                    <a:pt x="239084" y="420318"/>
                    <a:pt x="239084" y="420318"/>
                    <a:pt x="239084" y="419090"/>
                  </a:cubicBezTo>
                  <a:cubicBezTo>
                    <a:pt x="237864" y="419704"/>
                    <a:pt x="236644" y="419090"/>
                    <a:pt x="234204" y="418476"/>
                  </a:cubicBezTo>
                  <a:cubicBezTo>
                    <a:pt x="234204" y="418476"/>
                    <a:pt x="234204" y="418476"/>
                    <a:pt x="234204" y="417862"/>
                  </a:cubicBezTo>
                  <a:cubicBezTo>
                    <a:pt x="234204" y="417862"/>
                    <a:pt x="234204" y="417862"/>
                    <a:pt x="233594" y="417862"/>
                  </a:cubicBezTo>
                  <a:cubicBezTo>
                    <a:pt x="233594" y="417862"/>
                    <a:pt x="233594" y="417862"/>
                    <a:pt x="233594" y="417248"/>
                  </a:cubicBezTo>
                  <a:cubicBezTo>
                    <a:pt x="233594" y="417248"/>
                    <a:pt x="233594" y="417248"/>
                    <a:pt x="232985" y="417248"/>
                  </a:cubicBezTo>
                  <a:cubicBezTo>
                    <a:pt x="232985" y="417248"/>
                    <a:pt x="232985" y="417248"/>
                    <a:pt x="232985" y="415406"/>
                  </a:cubicBezTo>
                  <a:cubicBezTo>
                    <a:pt x="232985" y="415406"/>
                    <a:pt x="232985" y="415406"/>
                    <a:pt x="232375" y="415406"/>
                  </a:cubicBezTo>
                  <a:cubicBezTo>
                    <a:pt x="232375" y="415406"/>
                    <a:pt x="232375" y="415406"/>
                    <a:pt x="232375" y="414792"/>
                  </a:cubicBezTo>
                  <a:cubicBezTo>
                    <a:pt x="232375" y="414792"/>
                    <a:pt x="231765" y="414792"/>
                    <a:pt x="233594" y="414792"/>
                  </a:cubicBezTo>
                  <a:cubicBezTo>
                    <a:pt x="233594" y="414792"/>
                    <a:pt x="232375" y="413563"/>
                    <a:pt x="232375" y="411721"/>
                  </a:cubicBezTo>
                  <a:cubicBezTo>
                    <a:pt x="231765" y="411721"/>
                    <a:pt x="232375" y="411721"/>
                    <a:pt x="230545" y="411721"/>
                  </a:cubicBezTo>
                  <a:cubicBezTo>
                    <a:pt x="230545" y="411721"/>
                    <a:pt x="230545" y="411721"/>
                    <a:pt x="230545" y="411107"/>
                  </a:cubicBezTo>
                  <a:cubicBezTo>
                    <a:pt x="230545" y="411107"/>
                    <a:pt x="231155" y="411107"/>
                    <a:pt x="229325" y="411107"/>
                  </a:cubicBezTo>
                  <a:cubicBezTo>
                    <a:pt x="229325" y="411107"/>
                    <a:pt x="229325" y="411107"/>
                    <a:pt x="229325" y="411721"/>
                  </a:cubicBezTo>
                  <a:cubicBezTo>
                    <a:pt x="229325" y="411721"/>
                    <a:pt x="229325" y="411721"/>
                    <a:pt x="228715" y="411721"/>
                  </a:cubicBezTo>
                  <a:cubicBezTo>
                    <a:pt x="228715" y="411721"/>
                    <a:pt x="228715" y="411721"/>
                    <a:pt x="228715" y="412949"/>
                  </a:cubicBezTo>
                  <a:cubicBezTo>
                    <a:pt x="228715" y="412949"/>
                    <a:pt x="228715" y="412949"/>
                    <a:pt x="227495" y="412949"/>
                  </a:cubicBezTo>
                  <a:cubicBezTo>
                    <a:pt x="227495" y="412949"/>
                    <a:pt x="227495" y="412949"/>
                    <a:pt x="227495" y="413563"/>
                  </a:cubicBezTo>
                  <a:cubicBezTo>
                    <a:pt x="228105" y="413563"/>
                    <a:pt x="227495" y="413563"/>
                    <a:pt x="229325" y="413563"/>
                  </a:cubicBezTo>
                  <a:cubicBezTo>
                    <a:pt x="229325" y="413563"/>
                    <a:pt x="229325" y="414177"/>
                    <a:pt x="229325" y="415406"/>
                  </a:cubicBezTo>
                  <a:cubicBezTo>
                    <a:pt x="228715" y="415406"/>
                    <a:pt x="229325" y="415406"/>
                    <a:pt x="227495" y="415406"/>
                  </a:cubicBezTo>
                  <a:cubicBezTo>
                    <a:pt x="227495" y="415406"/>
                    <a:pt x="227495" y="416020"/>
                    <a:pt x="227495" y="414177"/>
                  </a:cubicBezTo>
                  <a:cubicBezTo>
                    <a:pt x="227495" y="414177"/>
                    <a:pt x="227495" y="414177"/>
                    <a:pt x="226886" y="414177"/>
                  </a:cubicBezTo>
                  <a:cubicBezTo>
                    <a:pt x="226886" y="414177"/>
                    <a:pt x="226886" y="414177"/>
                    <a:pt x="226886" y="414792"/>
                  </a:cubicBezTo>
                  <a:cubicBezTo>
                    <a:pt x="226886" y="414792"/>
                    <a:pt x="227495" y="414792"/>
                    <a:pt x="225666" y="414792"/>
                  </a:cubicBezTo>
                  <a:cubicBezTo>
                    <a:pt x="225666" y="414792"/>
                    <a:pt x="225666" y="414792"/>
                    <a:pt x="226276" y="415406"/>
                  </a:cubicBezTo>
                  <a:cubicBezTo>
                    <a:pt x="226276" y="415406"/>
                    <a:pt x="226276" y="415406"/>
                    <a:pt x="225666" y="415406"/>
                  </a:cubicBezTo>
                  <a:cubicBezTo>
                    <a:pt x="225666" y="416020"/>
                    <a:pt x="226276" y="416020"/>
                    <a:pt x="225056" y="417248"/>
                  </a:cubicBezTo>
                  <a:cubicBezTo>
                    <a:pt x="225056" y="417248"/>
                    <a:pt x="225056" y="417248"/>
                    <a:pt x="225666" y="417862"/>
                  </a:cubicBezTo>
                  <a:cubicBezTo>
                    <a:pt x="225666" y="417862"/>
                    <a:pt x="225666" y="417862"/>
                    <a:pt x="225056" y="417862"/>
                  </a:cubicBezTo>
                  <a:cubicBezTo>
                    <a:pt x="225056" y="417862"/>
                    <a:pt x="225056" y="417862"/>
                    <a:pt x="225056" y="418476"/>
                  </a:cubicBezTo>
                  <a:cubicBezTo>
                    <a:pt x="225056" y="418476"/>
                    <a:pt x="225056" y="418476"/>
                    <a:pt x="225666" y="418476"/>
                  </a:cubicBezTo>
                  <a:cubicBezTo>
                    <a:pt x="225666" y="418476"/>
                    <a:pt x="225666" y="418476"/>
                    <a:pt x="225666" y="419090"/>
                  </a:cubicBezTo>
                  <a:cubicBezTo>
                    <a:pt x="225666" y="419090"/>
                    <a:pt x="225666" y="419090"/>
                    <a:pt x="226276" y="419090"/>
                  </a:cubicBezTo>
                  <a:cubicBezTo>
                    <a:pt x="226276" y="419704"/>
                    <a:pt x="226276" y="419090"/>
                    <a:pt x="226276" y="420932"/>
                  </a:cubicBezTo>
                  <a:cubicBezTo>
                    <a:pt x="226276" y="420932"/>
                    <a:pt x="226276" y="420932"/>
                    <a:pt x="225666" y="420932"/>
                  </a:cubicBezTo>
                  <a:cubicBezTo>
                    <a:pt x="225666" y="420932"/>
                    <a:pt x="225666" y="420932"/>
                    <a:pt x="225666" y="421546"/>
                  </a:cubicBezTo>
                  <a:cubicBezTo>
                    <a:pt x="225666" y="421546"/>
                    <a:pt x="225666" y="421546"/>
                    <a:pt x="226276" y="421546"/>
                  </a:cubicBezTo>
                  <a:cubicBezTo>
                    <a:pt x="226276" y="421546"/>
                    <a:pt x="226276" y="421546"/>
                    <a:pt x="226276" y="422774"/>
                  </a:cubicBezTo>
                  <a:cubicBezTo>
                    <a:pt x="226276" y="422774"/>
                    <a:pt x="226276" y="422774"/>
                    <a:pt x="225666" y="422774"/>
                  </a:cubicBezTo>
                  <a:cubicBezTo>
                    <a:pt x="225666" y="422774"/>
                    <a:pt x="225666" y="422774"/>
                    <a:pt x="225666" y="423388"/>
                  </a:cubicBezTo>
                  <a:cubicBezTo>
                    <a:pt x="225056" y="423388"/>
                    <a:pt x="224446" y="423388"/>
                    <a:pt x="222616" y="423388"/>
                  </a:cubicBezTo>
                  <a:cubicBezTo>
                    <a:pt x="222616" y="423388"/>
                    <a:pt x="222616" y="424002"/>
                    <a:pt x="222616" y="422160"/>
                  </a:cubicBezTo>
                  <a:cubicBezTo>
                    <a:pt x="222616" y="422160"/>
                    <a:pt x="222616" y="422160"/>
                    <a:pt x="222006" y="422160"/>
                  </a:cubicBezTo>
                  <a:cubicBezTo>
                    <a:pt x="222006" y="422160"/>
                    <a:pt x="222006" y="422160"/>
                    <a:pt x="222006" y="421546"/>
                  </a:cubicBezTo>
                  <a:cubicBezTo>
                    <a:pt x="222006" y="421546"/>
                    <a:pt x="222006" y="421546"/>
                    <a:pt x="221396" y="421546"/>
                  </a:cubicBezTo>
                  <a:cubicBezTo>
                    <a:pt x="220786" y="421546"/>
                    <a:pt x="222006" y="420318"/>
                    <a:pt x="219567" y="420318"/>
                  </a:cubicBezTo>
                  <a:cubicBezTo>
                    <a:pt x="219567" y="419704"/>
                    <a:pt x="219567" y="420318"/>
                    <a:pt x="219567" y="418476"/>
                  </a:cubicBezTo>
                  <a:cubicBezTo>
                    <a:pt x="220177" y="418476"/>
                    <a:pt x="219567" y="418476"/>
                    <a:pt x="221396" y="418476"/>
                  </a:cubicBezTo>
                  <a:cubicBezTo>
                    <a:pt x="221396" y="418476"/>
                    <a:pt x="221396" y="418476"/>
                    <a:pt x="221396" y="417862"/>
                  </a:cubicBezTo>
                  <a:cubicBezTo>
                    <a:pt x="221396" y="417862"/>
                    <a:pt x="221396" y="417862"/>
                    <a:pt x="220786" y="417862"/>
                  </a:cubicBezTo>
                  <a:cubicBezTo>
                    <a:pt x="220786" y="417862"/>
                    <a:pt x="220786" y="417862"/>
                    <a:pt x="220786" y="417248"/>
                  </a:cubicBezTo>
                  <a:cubicBezTo>
                    <a:pt x="220786" y="417248"/>
                    <a:pt x="220786" y="417248"/>
                    <a:pt x="219567" y="417248"/>
                  </a:cubicBezTo>
                  <a:cubicBezTo>
                    <a:pt x="219567" y="417248"/>
                    <a:pt x="219567" y="417248"/>
                    <a:pt x="219567" y="416634"/>
                  </a:cubicBezTo>
                  <a:cubicBezTo>
                    <a:pt x="219567" y="416634"/>
                    <a:pt x="220177" y="416634"/>
                    <a:pt x="218347" y="416634"/>
                  </a:cubicBezTo>
                  <a:cubicBezTo>
                    <a:pt x="218347" y="416020"/>
                    <a:pt x="218347" y="416634"/>
                    <a:pt x="218347" y="414792"/>
                  </a:cubicBezTo>
                  <a:cubicBezTo>
                    <a:pt x="218347" y="414792"/>
                    <a:pt x="218347" y="414792"/>
                    <a:pt x="217737" y="414792"/>
                  </a:cubicBezTo>
                  <a:cubicBezTo>
                    <a:pt x="217737" y="414792"/>
                    <a:pt x="217737" y="414792"/>
                    <a:pt x="217737" y="414177"/>
                  </a:cubicBezTo>
                  <a:cubicBezTo>
                    <a:pt x="217737" y="414177"/>
                    <a:pt x="217737" y="414177"/>
                    <a:pt x="217127" y="414177"/>
                  </a:cubicBezTo>
                  <a:cubicBezTo>
                    <a:pt x="217127" y="414177"/>
                    <a:pt x="217127" y="414177"/>
                    <a:pt x="217127" y="413563"/>
                  </a:cubicBezTo>
                  <a:cubicBezTo>
                    <a:pt x="216517" y="413563"/>
                    <a:pt x="216517" y="412949"/>
                    <a:pt x="214687" y="412949"/>
                  </a:cubicBezTo>
                  <a:cubicBezTo>
                    <a:pt x="214687" y="412949"/>
                    <a:pt x="214687" y="412949"/>
                    <a:pt x="214687" y="411721"/>
                  </a:cubicBezTo>
                  <a:cubicBezTo>
                    <a:pt x="214687" y="411721"/>
                    <a:pt x="214687" y="411721"/>
                    <a:pt x="214077" y="411721"/>
                  </a:cubicBezTo>
                  <a:cubicBezTo>
                    <a:pt x="214077" y="411721"/>
                    <a:pt x="214077" y="411721"/>
                    <a:pt x="214077" y="411107"/>
                  </a:cubicBezTo>
                  <a:cubicBezTo>
                    <a:pt x="214077" y="411107"/>
                    <a:pt x="214077" y="411107"/>
                    <a:pt x="213468" y="411107"/>
                  </a:cubicBezTo>
                  <a:cubicBezTo>
                    <a:pt x="213468" y="411107"/>
                    <a:pt x="213468" y="411107"/>
                    <a:pt x="213468" y="410493"/>
                  </a:cubicBezTo>
                  <a:cubicBezTo>
                    <a:pt x="213468" y="410493"/>
                    <a:pt x="213468" y="410493"/>
                    <a:pt x="212248" y="410493"/>
                  </a:cubicBezTo>
                  <a:cubicBezTo>
                    <a:pt x="212248" y="410493"/>
                    <a:pt x="212248" y="410493"/>
                    <a:pt x="212248" y="409879"/>
                  </a:cubicBezTo>
                  <a:cubicBezTo>
                    <a:pt x="212248" y="409879"/>
                    <a:pt x="212858" y="409879"/>
                    <a:pt x="211028" y="409879"/>
                  </a:cubicBezTo>
                  <a:cubicBezTo>
                    <a:pt x="211028" y="409879"/>
                    <a:pt x="211028" y="409879"/>
                    <a:pt x="211028" y="410493"/>
                  </a:cubicBezTo>
                  <a:cubicBezTo>
                    <a:pt x="211028" y="410493"/>
                    <a:pt x="211028" y="410493"/>
                    <a:pt x="210418" y="410493"/>
                  </a:cubicBezTo>
                  <a:cubicBezTo>
                    <a:pt x="210418" y="410493"/>
                    <a:pt x="210418" y="410493"/>
                    <a:pt x="210418" y="409879"/>
                  </a:cubicBezTo>
                  <a:cubicBezTo>
                    <a:pt x="210418" y="409879"/>
                    <a:pt x="210418" y="409879"/>
                    <a:pt x="209198" y="409879"/>
                  </a:cubicBezTo>
                  <a:cubicBezTo>
                    <a:pt x="209198" y="409879"/>
                    <a:pt x="209198" y="409879"/>
                    <a:pt x="209808" y="409265"/>
                  </a:cubicBezTo>
                  <a:cubicBezTo>
                    <a:pt x="209198" y="408651"/>
                    <a:pt x="208588" y="409879"/>
                    <a:pt x="207368" y="408651"/>
                  </a:cubicBezTo>
                  <a:cubicBezTo>
                    <a:pt x="207368" y="408651"/>
                    <a:pt x="207368" y="409265"/>
                    <a:pt x="207368" y="410493"/>
                  </a:cubicBezTo>
                  <a:cubicBezTo>
                    <a:pt x="207368" y="410493"/>
                    <a:pt x="207368" y="410493"/>
                    <a:pt x="207978" y="410493"/>
                  </a:cubicBezTo>
                  <a:cubicBezTo>
                    <a:pt x="207978" y="410493"/>
                    <a:pt x="207978" y="410493"/>
                    <a:pt x="207978" y="411107"/>
                  </a:cubicBezTo>
                  <a:cubicBezTo>
                    <a:pt x="207978" y="411107"/>
                    <a:pt x="207978" y="411107"/>
                    <a:pt x="209198" y="411107"/>
                  </a:cubicBezTo>
                  <a:cubicBezTo>
                    <a:pt x="209198" y="411721"/>
                    <a:pt x="209198" y="411107"/>
                    <a:pt x="209198" y="412949"/>
                  </a:cubicBezTo>
                  <a:cubicBezTo>
                    <a:pt x="208588" y="412949"/>
                    <a:pt x="208588" y="412949"/>
                    <a:pt x="206759" y="412949"/>
                  </a:cubicBezTo>
                  <a:cubicBezTo>
                    <a:pt x="206759" y="413563"/>
                    <a:pt x="206759" y="413563"/>
                    <a:pt x="206149" y="415406"/>
                  </a:cubicBezTo>
                  <a:cubicBezTo>
                    <a:pt x="206149" y="415406"/>
                    <a:pt x="205539" y="415406"/>
                    <a:pt x="207368" y="415406"/>
                  </a:cubicBezTo>
                  <a:cubicBezTo>
                    <a:pt x="207368" y="415406"/>
                    <a:pt x="207368" y="415406"/>
                    <a:pt x="207368" y="416634"/>
                  </a:cubicBezTo>
                  <a:cubicBezTo>
                    <a:pt x="207368" y="416634"/>
                    <a:pt x="207368" y="416634"/>
                    <a:pt x="209198" y="416634"/>
                  </a:cubicBezTo>
                  <a:cubicBezTo>
                    <a:pt x="209198" y="416634"/>
                    <a:pt x="209198" y="416020"/>
                    <a:pt x="209198" y="417862"/>
                  </a:cubicBezTo>
                  <a:cubicBezTo>
                    <a:pt x="208588" y="417862"/>
                    <a:pt x="209198" y="417862"/>
                    <a:pt x="207368" y="417862"/>
                  </a:cubicBezTo>
                  <a:cubicBezTo>
                    <a:pt x="207368" y="417862"/>
                    <a:pt x="207368" y="417862"/>
                    <a:pt x="207368" y="418476"/>
                  </a:cubicBezTo>
                  <a:cubicBezTo>
                    <a:pt x="207368" y="418476"/>
                    <a:pt x="207368" y="418476"/>
                    <a:pt x="207978" y="418476"/>
                  </a:cubicBezTo>
                  <a:cubicBezTo>
                    <a:pt x="207978" y="418476"/>
                    <a:pt x="207978" y="418476"/>
                    <a:pt x="207978" y="420318"/>
                  </a:cubicBezTo>
                  <a:cubicBezTo>
                    <a:pt x="207978" y="420318"/>
                    <a:pt x="207978" y="420318"/>
                    <a:pt x="207368" y="420318"/>
                  </a:cubicBezTo>
                  <a:cubicBezTo>
                    <a:pt x="207368" y="420318"/>
                    <a:pt x="207368" y="419704"/>
                    <a:pt x="207368" y="421546"/>
                  </a:cubicBezTo>
                  <a:cubicBezTo>
                    <a:pt x="207368" y="421546"/>
                    <a:pt x="207368" y="421546"/>
                    <a:pt x="206759" y="421546"/>
                  </a:cubicBezTo>
                  <a:cubicBezTo>
                    <a:pt x="206759" y="421546"/>
                    <a:pt x="206759" y="421546"/>
                    <a:pt x="206759" y="420932"/>
                  </a:cubicBezTo>
                  <a:cubicBezTo>
                    <a:pt x="206759" y="420932"/>
                    <a:pt x="206759" y="420932"/>
                    <a:pt x="205539" y="420932"/>
                  </a:cubicBezTo>
                  <a:cubicBezTo>
                    <a:pt x="205539" y="420932"/>
                    <a:pt x="205539" y="420932"/>
                    <a:pt x="205539" y="420318"/>
                  </a:cubicBezTo>
                  <a:cubicBezTo>
                    <a:pt x="205539" y="420318"/>
                    <a:pt x="205539" y="420318"/>
                    <a:pt x="206149" y="420318"/>
                  </a:cubicBezTo>
                  <a:cubicBezTo>
                    <a:pt x="206149" y="420318"/>
                    <a:pt x="206149" y="420318"/>
                    <a:pt x="206149" y="419090"/>
                  </a:cubicBezTo>
                  <a:cubicBezTo>
                    <a:pt x="206149" y="419090"/>
                    <a:pt x="206149" y="419090"/>
                    <a:pt x="205539" y="419090"/>
                  </a:cubicBezTo>
                  <a:cubicBezTo>
                    <a:pt x="205539" y="419090"/>
                    <a:pt x="205539" y="419090"/>
                    <a:pt x="205539" y="420318"/>
                  </a:cubicBezTo>
                  <a:cubicBezTo>
                    <a:pt x="204929" y="420318"/>
                    <a:pt x="205539" y="420318"/>
                    <a:pt x="203709" y="420318"/>
                  </a:cubicBezTo>
                  <a:cubicBezTo>
                    <a:pt x="203709" y="420318"/>
                    <a:pt x="203709" y="420318"/>
                    <a:pt x="203709" y="420932"/>
                  </a:cubicBezTo>
                  <a:cubicBezTo>
                    <a:pt x="203709" y="420932"/>
                    <a:pt x="203099" y="420932"/>
                    <a:pt x="201879" y="420932"/>
                  </a:cubicBezTo>
                  <a:cubicBezTo>
                    <a:pt x="201879" y="420932"/>
                    <a:pt x="201879" y="420932"/>
                    <a:pt x="201879" y="420318"/>
                  </a:cubicBezTo>
                  <a:cubicBezTo>
                    <a:pt x="201879" y="420318"/>
                    <a:pt x="201879" y="420318"/>
                    <a:pt x="201269" y="420318"/>
                  </a:cubicBezTo>
                  <a:cubicBezTo>
                    <a:pt x="201269" y="420318"/>
                    <a:pt x="201269" y="420318"/>
                    <a:pt x="201269" y="420932"/>
                  </a:cubicBezTo>
                  <a:cubicBezTo>
                    <a:pt x="201269" y="420932"/>
                    <a:pt x="201269" y="420932"/>
                    <a:pt x="200050" y="420932"/>
                  </a:cubicBezTo>
                  <a:cubicBezTo>
                    <a:pt x="200050" y="420932"/>
                    <a:pt x="200050" y="420932"/>
                    <a:pt x="200050" y="421546"/>
                  </a:cubicBezTo>
                  <a:cubicBezTo>
                    <a:pt x="199440" y="421546"/>
                    <a:pt x="199440" y="421546"/>
                    <a:pt x="197610" y="420932"/>
                  </a:cubicBezTo>
                  <a:cubicBezTo>
                    <a:pt x="197610" y="420932"/>
                    <a:pt x="197610" y="420932"/>
                    <a:pt x="197610" y="420318"/>
                  </a:cubicBezTo>
                  <a:cubicBezTo>
                    <a:pt x="197000" y="420318"/>
                    <a:pt x="197610" y="420318"/>
                    <a:pt x="195780" y="420318"/>
                  </a:cubicBezTo>
                  <a:cubicBezTo>
                    <a:pt x="195780" y="420318"/>
                    <a:pt x="195780" y="420318"/>
                    <a:pt x="195780" y="420932"/>
                  </a:cubicBezTo>
                  <a:cubicBezTo>
                    <a:pt x="195780" y="420932"/>
                    <a:pt x="195780" y="420932"/>
                    <a:pt x="195170" y="420932"/>
                  </a:cubicBezTo>
                  <a:cubicBezTo>
                    <a:pt x="195170" y="420932"/>
                    <a:pt x="195170" y="420932"/>
                    <a:pt x="195170" y="420318"/>
                  </a:cubicBezTo>
                  <a:cubicBezTo>
                    <a:pt x="195170" y="420318"/>
                    <a:pt x="194560" y="419704"/>
                    <a:pt x="194560" y="421546"/>
                  </a:cubicBezTo>
                  <a:cubicBezTo>
                    <a:pt x="194560" y="421546"/>
                    <a:pt x="194560" y="421546"/>
                    <a:pt x="193951" y="421546"/>
                  </a:cubicBezTo>
                  <a:cubicBezTo>
                    <a:pt x="193951" y="421546"/>
                    <a:pt x="193951" y="421546"/>
                    <a:pt x="193951" y="422160"/>
                  </a:cubicBezTo>
                  <a:cubicBezTo>
                    <a:pt x="193951" y="422160"/>
                    <a:pt x="193951" y="422160"/>
                    <a:pt x="192731" y="422160"/>
                  </a:cubicBezTo>
                  <a:cubicBezTo>
                    <a:pt x="192731" y="422160"/>
                    <a:pt x="192731" y="422160"/>
                    <a:pt x="192731" y="422774"/>
                  </a:cubicBezTo>
                  <a:cubicBezTo>
                    <a:pt x="192731" y="422774"/>
                    <a:pt x="192731" y="422774"/>
                    <a:pt x="192121" y="422774"/>
                  </a:cubicBezTo>
                  <a:cubicBezTo>
                    <a:pt x="192121" y="423388"/>
                    <a:pt x="192121" y="423388"/>
                    <a:pt x="192121" y="425230"/>
                  </a:cubicBezTo>
                  <a:cubicBezTo>
                    <a:pt x="192121" y="425230"/>
                    <a:pt x="192121" y="425230"/>
                    <a:pt x="191511" y="425230"/>
                  </a:cubicBezTo>
                  <a:cubicBezTo>
                    <a:pt x="191511" y="425230"/>
                    <a:pt x="191511" y="425230"/>
                    <a:pt x="191511" y="424616"/>
                  </a:cubicBezTo>
                  <a:cubicBezTo>
                    <a:pt x="191511" y="424616"/>
                    <a:pt x="191511" y="424616"/>
                    <a:pt x="190901" y="424616"/>
                  </a:cubicBezTo>
                  <a:cubicBezTo>
                    <a:pt x="190901" y="424616"/>
                    <a:pt x="190901" y="424616"/>
                    <a:pt x="190901" y="423388"/>
                  </a:cubicBezTo>
                  <a:cubicBezTo>
                    <a:pt x="190901" y="423388"/>
                    <a:pt x="190901" y="423388"/>
                    <a:pt x="190291" y="423388"/>
                  </a:cubicBezTo>
                  <a:cubicBezTo>
                    <a:pt x="190291" y="423388"/>
                    <a:pt x="190291" y="423388"/>
                    <a:pt x="190291" y="422774"/>
                  </a:cubicBezTo>
                  <a:cubicBezTo>
                    <a:pt x="190291" y="422774"/>
                    <a:pt x="190291" y="422774"/>
                    <a:pt x="189681" y="422774"/>
                  </a:cubicBezTo>
                  <a:cubicBezTo>
                    <a:pt x="189681" y="422774"/>
                    <a:pt x="189681" y="422774"/>
                    <a:pt x="189681" y="422160"/>
                  </a:cubicBezTo>
                  <a:cubicBezTo>
                    <a:pt x="189681" y="422160"/>
                    <a:pt x="189681" y="422160"/>
                    <a:pt x="188461" y="422160"/>
                  </a:cubicBezTo>
                  <a:cubicBezTo>
                    <a:pt x="188461" y="422160"/>
                    <a:pt x="188461" y="422160"/>
                    <a:pt x="188461" y="422774"/>
                  </a:cubicBezTo>
                  <a:cubicBezTo>
                    <a:pt x="188461" y="422774"/>
                    <a:pt x="188461" y="422774"/>
                    <a:pt x="187851" y="422774"/>
                  </a:cubicBezTo>
                  <a:cubicBezTo>
                    <a:pt x="187851" y="422774"/>
                    <a:pt x="187851" y="422774"/>
                    <a:pt x="187851" y="422160"/>
                  </a:cubicBezTo>
                  <a:cubicBezTo>
                    <a:pt x="187851" y="422160"/>
                    <a:pt x="187851" y="422160"/>
                    <a:pt x="187242" y="422160"/>
                  </a:cubicBezTo>
                  <a:cubicBezTo>
                    <a:pt x="187242" y="422160"/>
                    <a:pt x="187242" y="422160"/>
                    <a:pt x="187242" y="421546"/>
                  </a:cubicBezTo>
                  <a:cubicBezTo>
                    <a:pt x="186632" y="421546"/>
                    <a:pt x="186632" y="422160"/>
                    <a:pt x="186022" y="420932"/>
                  </a:cubicBezTo>
                  <a:cubicBezTo>
                    <a:pt x="186022" y="420932"/>
                    <a:pt x="186022" y="420932"/>
                    <a:pt x="184802" y="421546"/>
                  </a:cubicBezTo>
                  <a:cubicBezTo>
                    <a:pt x="184802" y="421546"/>
                    <a:pt x="184802" y="421546"/>
                    <a:pt x="184802" y="420932"/>
                  </a:cubicBezTo>
                  <a:cubicBezTo>
                    <a:pt x="184802" y="420932"/>
                    <a:pt x="184192" y="420932"/>
                    <a:pt x="182362" y="420932"/>
                  </a:cubicBezTo>
                  <a:cubicBezTo>
                    <a:pt x="182362" y="420932"/>
                    <a:pt x="182362" y="420932"/>
                    <a:pt x="182362" y="420318"/>
                  </a:cubicBezTo>
                  <a:cubicBezTo>
                    <a:pt x="181752" y="420318"/>
                    <a:pt x="182362" y="420318"/>
                    <a:pt x="180533" y="420318"/>
                  </a:cubicBezTo>
                  <a:cubicBezTo>
                    <a:pt x="180533" y="420318"/>
                    <a:pt x="180533" y="420318"/>
                    <a:pt x="180533" y="419090"/>
                  </a:cubicBezTo>
                  <a:cubicBezTo>
                    <a:pt x="179923" y="419090"/>
                    <a:pt x="179313" y="419090"/>
                    <a:pt x="176873" y="419090"/>
                  </a:cubicBezTo>
                  <a:cubicBezTo>
                    <a:pt x="176873" y="419090"/>
                    <a:pt x="176873" y="419090"/>
                    <a:pt x="176873" y="420318"/>
                  </a:cubicBezTo>
                  <a:cubicBezTo>
                    <a:pt x="176873" y="420318"/>
                    <a:pt x="176263" y="420318"/>
                    <a:pt x="175043" y="420318"/>
                  </a:cubicBezTo>
                  <a:cubicBezTo>
                    <a:pt x="175043" y="420318"/>
                    <a:pt x="175043" y="420318"/>
                    <a:pt x="175043" y="419090"/>
                  </a:cubicBezTo>
                  <a:cubicBezTo>
                    <a:pt x="173824" y="419090"/>
                    <a:pt x="171994" y="419090"/>
                    <a:pt x="168944" y="419090"/>
                  </a:cubicBezTo>
                  <a:cubicBezTo>
                    <a:pt x="168944" y="419704"/>
                    <a:pt x="168944" y="419090"/>
                    <a:pt x="168944" y="420932"/>
                  </a:cubicBezTo>
                  <a:cubicBezTo>
                    <a:pt x="168944" y="420932"/>
                    <a:pt x="168944" y="420932"/>
                    <a:pt x="168334" y="420932"/>
                  </a:cubicBezTo>
                  <a:cubicBezTo>
                    <a:pt x="168334" y="420932"/>
                    <a:pt x="168334" y="420318"/>
                    <a:pt x="168334" y="422160"/>
                  </a:cubicBezTo>
                  <a:cubicBezTo>
                    <a:pt x="168334" y="422160"/>
                    <a:pt x="168334" y="422160"/>
                    <a:pt x="167725" y="422160"/>
                  </a:cubicBezTo>
                  <a:cubicBezTo>
                    <a:pt x="167725" y="422160"/>
                    <a:pt x="167725" y="422160"/>
                    <a:pt x="167725" y="422774"/>
                  </a:cubicBezTo>
                  <a:cubicBezTo>
                    <a:pt x="167725" y="422774"/>
                    <a:pt x="167725" y="422774"/>
                    <a:pt x="167115" y="422774"/>
                  </a:cubicBezTo>
                  <a:cubicBezTo>
                    <a:pt x="167115" y="422774"/>
                    <a:pt x="167115" y="422774"/>
                    <a:pt x="167115" y="423388"/>
                  </a:cubicBezTo>
                  <a:cubicBezTo>
                    <a:pt x="167115" y="423388"/>
                    <a:pt x="167115" y="423388"/>
                    <a:pt x="166505" y="423388"/>
                  </a:cubicBezTo>
                  <a:cubicBezTo>
                    <a:pt x="166505" y="423388"/>
                    <a:pt x="166505" y="423388"/>
                    <a:pt x="166505" y="424616"/>
                  </a:cubicBezTo>
                  <a:cubicBezTo>
                    <a:pt x="165895" y="424616"/>
                    <a:pt x="165895" y="424616"/>
                    <a:pt x="164065" y="424616"/>
                  </a:cubicBezTo>
                  <a:cubicBezTo>
                    <a:pt x="164065" y="424616"/>
                    <a:pt x="164065" y="424616"/>
                    <a:pt x="164065" y="423388"/>
                  </a:cubicBezTo>
                  <a:cubicBezTo>
                    <a:pt x="164065" y="423388"/>
                    <a:pt x="164065" y="423388"/>
                    <a:pt x="162845" y="423388"/>
                  </a:cubicBezTo>
                  <a:cubicBezTo>
                    <a:pt x="162845" y="423388"/>
                    <a:pt x="162845" y="423388"/>
                    <a:pt x="162845" y="422774"/>
                  </a:cubicBezTo>
                  <a:cubicBezTo>
                    <a:pt x="162845" y="422774"/>
                    <a:pt x="162845" y="422774"/>
                    <a:pt x="161625" y="422774"/>
                  </a:cubicBezTo>
                  <a:cubicBezTo>
                    <a:pt x="161625" y="422774"/>
                    <a:pt x="161625" y="422774"/>
                    <a:pt x="161625" y="422160"/>
                  </a:cubicBezTo>
                  <a:cubicBezTo>
                    <a:pt x="161625" y="422160"/>
                    <a:pt x="161625" y="422160"/>
                    <a:pt x="161016" y="422160"/>
                  </a:cubicBezTo>
                  <a:cubicBezTo>
                    <a:pt x="161016" y="422160"/>
                    <a:pt x="161016" y="422160"/>
                    <a:pt x="161016" y="422774"/>
                  </a:cubicBezTo>
                  <a:cubicBezTo>
                    <a:pt x="161016" y="422774"/>
                    <a:pt x="161016" y="422774"/>
                    <a:pt x="160406" y="422774"/>
                  </a:cubicBezTo>
                  <a:cubicBezTo>
                    <a:pt x="160406" y="422774"/>
                    <a:pt x="160406" y="422774"/>
                    <a:pt x="160406" y="423388"/>
                  </a:cubicBezTo>
                  <a:cubicBezTo>
                    <a:pt x="160406" y="423388"/>
                    <a:pt x="160406" y="423388"/>
                    <a:pt x="159796" y="423388"/>
                  </a:cubicBezTo>
                  <a:cubicBezTo>
                    <a:pt x="159796" y="423388"/>
                    <a:pt x="159796" y="423388"/>
                    <a:pt x="159796" y="424616"/>
                  </a:cubicBezTo>
                  <a:cubicBezTo>
                    <a:pt x="159796" y="424616"/>
                    <a:pt x="159796" y="424616"/>
                    <a:pt x="159186" y="424616"/>
                  </a:cubicBezTo>
                  <a:cubicBezTo>
                    <a:pt x="159186" y="424616"/>
                    <a:pt x="159186" y="424616"/>
                    <a:pt x="159186" y="425230"/>
                  </a:cubicBezTo>
                  <a:cubicBezTo>
                    <a:pt x="158576" y="425230"/>
                    <a:pt x="159186" y="425230"/>
                    <a:pt x="157356" y="425230"/>
                  </a:cubicBezTo>
                  <a:cubicBezTo>
                    <a:pt x="157356" y="425230"/>
                    <a:pt x="157356" y="425845"/>
                    <a:pt x="157356" y="427073"/>
                  </a:cubicBezTo>
                  <a:cubicBezTo>
                    <a:pt x="157356" y="427073"/>
                    <a:pt x="157356" y="427073"/>
                    <a:pt x="156746" y="427073"/>
                  </a:cubicBezTo>
                  <a:cubicBezTo>
                    <a:pt x="156746" y="427687"/>
                    <a:pt x="156746" y="428301"/>
                    <a:pt x="156746" y="430143"/>
                  </a:cubicBezTo>
                  <a:cubicBezTo>
                    <a:pt x="156136" y="430143"/>
                    <a:pt x="154917" y="430143"/>
                    <a:pt x="153087" y="430143"/>
                  </a:cubicBezTo>
                  <a:cubicBezTo>
                    <a:pt x="153087" y="430143"/>
                    <a:pt x="153087" y="430143"/>
                    <a:pt x="153087" y="429529"/>
                  </a:cubicBezTo>
                  <a:cubicBezTo>
                    <a:pt x="153087" y="429529"/>
                    <a:pt x="153087" y="429529"/>
                    <a:pt x="152477" y="429529"/>
                  </a:cubicBezTo>
                  <a:cubicBezTo>
                    <a:pt x="152477" y="429529"/>
                    <a:pt x="152477" y="429529"/>
                    <a:pt x="152477" y="428915"/>
                  </a:cubicBezTo>
                  <a:cubicBezTo>
                    <a:pt x="152477" y="428915"/>
                    <a:pt x="151867" y="428915"/>
                    <a:pt x="150037" y="428915"/>
                  </a:cubicBezTo>
                  <a:cubicBezTo>
                    <a:pt x="150037" y="428915"/>
                    <a:pt x="150037" y="428915"/>
                    <a:pt x="150037" y="429529"/>
                  </a:cubicBezTo>
                  <a:cubicBezTo>
                    <a:pt x="150037" y="429529"/>
                    <a:pt x="150037" y="429529"/>
                    <a:pt x="148208" y="429529"/>
                  </a:cubicBezTo>
                  <a:cubicBezTo>
                    <a:pt x="148208" y="429529"/>
                    <a:pt x="148208" y="429529"/>
                    <a:pt x="148208" y="428915"/>
                  </a:cubicBezTo>
                  <a:cubicBezTo>
                    <a:pt x="148208" y="428915"/>
                    <a:pt x="147598" y="430143"/>
                    <a:pt x="145768" y="429529"/>
                  </a:cubicBezTo>
                  <a:cubicBezTo>
                    <a:pt x="145768" y="429529"/>
                    <a:pt x="145768" y="429529"/>
                    <a:pt x="145768" y="428915"/>
                  </a:cubicBezTo>
                  <a:cubicBezTo>
                    <a:pt x="145768" y="428301"/>
                    <a:pt x="146378" y="429529"/>
                    <a:pt x="144548" y="429529"/>
                  </a:cubicBezTo>
                  <a:cubicBezTo>
                    <a:pt x="144548" y="429529"/>
                    <a:pt x="144548" y="429529"/>
                    <a:pt x="144548" y="430757"/>
                  </a:cubicBezTo>
                  <a:cubicBezTo>
                    <a:pt x="143938" y="430757"/>
                    <a:pt x="143328" y="430757"/>
                    <a:pt x="141499" y="430757"/>
                  </a:cubicBezTo>
                  <a:cubicBezTo>
                    <a:pt x="141499" y="431371"/>
                    <a:pt x="141499" y="430757"/>
                    <a:pt x="141499" y="432599"/>
                  </a:cubicBezTo>
                  <a:cubicBezTo>
                    <a:pt x="141499" y="432599"/>
                    <a:pt x="141499" y="432599"/>
                    <a:pt x="140889" y="432599"/>
                  </a:cubicBezTo>
                  <a:cubicBezTo>
                    <a:pt x="140889" y="432599"/>
                    <a:pt x="140889" y="432599"/>
                    <a:pt x="140889" y="433213"/>
                  </a:cubicBezTo>
                  <a:cubicBezTo>
                    <a:pt x="140889" y="433213"/>
                    <a:pt x="140889" y="433213"/>
                    <a:pt x="140279" y="433213"/>
                  </a:cubicBezTo>
                  <a:cubicBezTo>
                    <a:pt x="140279" y="433213"/>
                    <a:pt x="140279" y="433213"/>
                    <a:pt x="140279" y="433827"/>
                  </a:cubicBezTo>
                  <a:cubicBezTo>
                    <a:pt x="140279" y="433827"/>
                    <a:pt x="140279" y="433827"/>
                    <a:pt x="139059" y="433827"/>
                  </a:cubicBezTo>
                  <a:cubicBezTo>
                    <a:pt x="138449" y="433827"/>
                    <a:pt x="139669" y="435055"/>
                    <a:pt x="137229" y="435055"/>
                  </a:cubicBezTo>
                  <a:cubicBezTo>
                    <a:pt x="137229" y="435055"/>
                    <a:pt x="137229" y="435055"/>
                    <a:pt x="137229" y="436283"/>
                  </a:cubicBezTo>
                  <a:cubicBezTo>
                    <a:pt x="137229" y="436283"/>
                    <a:pt x="137229" y="436283"/>
                    <a:pt x="136619" y="436283"/>
                  </a:cubicBezTo>
                  <a:cubicBezTo>
                    <a:pt x="136619" y="436283"/>
                    <a:pt x="136619" y="435669"/>
                    <a:pt x="136619" y="437512"/>
                  </a:cubicBezTo>
                  <a:cubicBezTo>
                    <a:pt x="136009" y="438126"/>
                    <a:pt x="136009" y="436283"/>
                    <a:pt x="133570" y="436897"/>
                  </a:cubicBezTo>
                  <a:cubicBezTo>
                    <a:pt x="133570" y="436897"/>
                    <a:pt x="133570" y="436897"/>
                    <a:pt x="133570" y="437512"/>
                  </a:cubicBezTo>
                  <a:cubicBezTo>
                    <a:pt x="133570" y="437512"/>
                    <a:pt x="133570" y="437512"/>
                    <a:pt x="132960" y="437512"/>
                  </a:cubicBezTo>
                  <a:cubicBezTo>
                    <a:pt x="132960" y="437512"/>
                    <a:pt x="132960" y="437512"/>
                    <a:pt x="132960" y="436897"/>
                  </a:cubicBezTo>
                  <a:cubicBezTo>
                    <a:pt x="132960" y="436897"/>
                    <a:pt x="132960" y="436897"/>
                    <a:pt x="132350" y="436897"/>
                  </a:cubicBezTo>
                  <a:cubicBezTo>
                    <a:pt x="132350" y="436897"/>
                    <a:pt x="132350" y="436897"/>
                    <a:pt x="132350" y="436283"/>
                  </a:cubicBezTo>
                  <a:cubicBezTo>
                    <a:pt x="132350" y="436283"/>
                    <a:pt x="131740" y="436283"/>
                    <a:pt x="133570" y="436283"/>
                  </a:cubicBezTo>
                  <a:cubicBezTo>
                    <a:pt x="133570" y="435669"/>
                    <a:pt x="133570" y="436283"/>
                    <a:pt x="133570" y="434441"/>
                  </a:cubicBezTo>
                  <a:cubicBezTo>
                    <a:pt x="133570" y="434441"/>
                    <a:pt x="133570" y="434441"/>
                    <a:pt x="132960" y="434441"/>
                  </a:cubicBezTo>
                  <a:cubicBezTo>
                    <a:pt x="132960" y="434441"/>
                    <a:pt x="132960" y="435055"/>
                    <a:pt x="132960" y="433213"/>
                  </a:cubicBezTo>
                  <a:cubicBezTo>
                    <a:pt x="132960" y="433213"/>
                    <a:pt x="132960" y="433213"/>
                    <a:pt x="132350" y="433213"/>
                  </a:cubicBezTo>
                  <a:cubicBezTo>
                    <a:pt x="131740" y="432599"/>
                    <a:pt x="132960" y="432599"/>
                    <a:pt x="132960" y="430757"/>
                  </a:cubicBezTo>
                  <a:cubicBezTo>
                    <a:pt x="132960" y="430757"/>
                    <a:pt x="132960" y="430757"/>
                    <a:pt x="131740" y="431985"/>
                  </a:cubicBezTo>
                  <a:cubicBezTo>
                    <a:pt x="131740" y="431985"/>
                    <a:pt x="131740" y="431985"/>
                    <a:pt x="130520" y="430757"/>
                  </a:cubicBezTo>
                  <a:cubicBezTo>
                    <a:pt x="131130" y="430757"/>
                    <a:pt x="130520" y="430757"/>
                    <a:pt x="132350" y="430757"/>
                  </a:cubicBezTo>
                  <a:cubicBezTo>
                    <a:pt x="132350" y="430757"/>
                    <a:pt x="132350" y="430757"/>
                    <a:pt x="132350" y="430143"/>
                  </a:cubicBezTo>
                  <a:cubicBezTo>
                    <a:pt x="131740" y="430143"/>
                    <a:pt x="129300" y="430757"/>
                    <a:pt x="127471" y="430757"/>
                  </a:cubicBezTo>
                  <a:cubicBezTo>
                    <a:pt x="126861" y="430757"/>
                    <a:pt x="128081" y="429529"/>
                    <a:pt x="126251" y="428301"/>
                  </a:cubicBezTo>
                  <a:cubicBezTo>
                    <a:pt x="126251" y="428301"/>
                    <a:pt x="127471" y="428915"/>
                    <a:pt x="125641" y="430143"/>
                  </a:cubicBezTo>
                  <a:cubicBezTo>
                    <a:pt x="125641" y="430757"/>
                    <a:pt x="124421" y="428915"/>
                    <a:pt x="122591" y="428915"/>
                  </a:cubicBezTo>
                  <a:cubicBezTo>
                    <a:pt x="122591" y="428915"/>
                    <a:pt x="122591" y="428915"/>
                    <a:pt x="122591" y="428301"/>
                  </a:cubicBezTo>
                  <a:cubicBezTo>
                    <a:pt x="122591" y="428301"/>
                    <a:pt x="122591" y="428301"/>
                    <a:pt x="121982" y="428301"/>
                  </a:cubicBezTo>
                  <a:cubicBezTo>
                    <a:pt x="121982" y="427687"/>
                    <a:pt x="121982" y="427687"/>
                    <a:pt x="122591" y="426459"/>
                  </a:cubicBezTo>
                  <a:cubicBezTo>
                    <a:pt x="122591" y="426459"/>
                    <a:pt x="122591" y="426459"/>
                    <a:pt x="121982" y="425845"/>
                  </a:cubicBezTo>
                  <a:cubicBezTo>
                    <a:pt x="121982" y="425845"/>
                    <a:pt x="121982" y="425845"/>
                    <a:pt x="121982" y="426459"/>
                  </a:cubicBezTo>
                  <a:cubicBezTo>
                    <a:pt x="121982" y="426459"/>
                    <a:pt x="121982" y="426459"/>
                    <a:pt x="121372" y="426459"/>
                  </a:cubicBezTo>
                  <a:cubicBezTo>
                    <a:pt x="121372" y="426459"/>
                    <a:pt x="121372" y="425845"/>
                    <a:pt x="121372" y="424616"/>
                  </a:cubicBezTo>
                  <a:cubicBezTo>
                    <a:pt x="121372" y="424616"/>
                    <a:pt x="121372" y="424616"/>
                    <a:pt x="120762" y="424616"/>
                  </a:cubicBezTo>
                  <a:cubicBezTo>
                    <a:pt x="120762" y="424616"/>
                    <a:pt x="120762" y="424616"/>
                    <a:pt x="120762" y="423388"/>
                  </a:cubicBezTo>
                  <a:cubicBezTo>
                    <a:pt x="120762" y="423388"/>
                    <a:pt x="120762" y="423388"/>
                    <a:pt x="121372" y="423388"/>
                  </a:cubicBezTo>
                  <a:cubicBezTo>
                    <a:pt x="121372" y="423388"/>
                    <a:pt x="121372" y="423388"/>
                    <a:pt x="121372" y="422774"/>
                  </a:cubicBezTo>
                  <a:cubicBezTo>
                    <a:pt x="121372" y="422774"/>
                    <a:pt x="121372" y="422774"/>
                    <a:pt x="120762" y="422774"/>
                  </a:cubicBezTo>
                  <a:cubicBezTo>
                    <a:pt x="120762" y="422774"/>
                    <a:pt x="120152" y="422774"/>
                    <a:pt x="120152" y="420932"/>
                  </a:cubicBezTo>
                  <a:cubicBezTo>
                    <a:pt x="120152" y="420932"/>
                    <a:pt x="120152" y="420932"/>
                    <a:pt x="118932" y="420932"/>
                  </a:cubicBezTo>
                  <a:cubicBezTo>
                    <a:pt x="118932" y="420932"/>
                    <a:pt x="118932" y="420932"/>
                    <a:pt x="118932" y="420318"/>
                  </a:cubicBezTo>
                  <a:cubicBezTo>
                    <a:pt x="119542" y="419704"/>
                    <a:pt x="117712" y="420932"/>
                    <a:pt x="117712" y="418476"/>
                  </a:cubicBezTo>
                  <a:cubicBezTo>
                    <a:pt x="117712" y="418476"/>
                    <a:pt x="117712" y="418476"/>
                    <a:pt x="117102" y="418476"/>
                  </a:cubicBezTo>
                  <a:cubicBezTo>
                    <a:pt x="117102" y="418476"/>
                    <a:pt x="117102" y="418476"/>
                    <a:pt x="117102" y="417862"/>
                  </a:cubicBezTo>
                  <a:cubicBezTo>
                    <a:pt x="117102" y="417862"/>
                    <a:pt x="117102" y="417862"/>
                    <a:pt x="116492" y="417862"/>
                  </a:cubicBezTo>
                  <a:cubicBezTo>
                    <a:pt x="116492" y="417862"/>
                    <a:pt x="116492" y="417862"/>
                    <a:pt x="116492" y="418476"/>
                  </a:cubicBezTo>
                  <a:cubicBezTo>
                    <a:pt x="116492" y="418476"/>
                    <a:pt x="116492" y="418476"/>
                    <a:pt x="115883" y="418476"/>
                  </a:cubicBezTo>
                  <a:cubicBezTo>
                    <a:pt x="115883" y="418476"/>
                    <a:pt x="115883" y="419090"/>
                    <a:pt x="115883" y="420932"/>
                  </a:cubicBezTo>
                  <a:cubicBezTo>
                    <a:pt x="115883" y="420932"/>
                    <a:pt x="115883" y="420932"/>
                    <a:pt x="116492" y="420932"/>
                  </a:cubicBezTo>
                  <a:cubicBezTo>
                    <a:pt x="116492" y="420932"/>
                    <a:pt x="116492" y="420932"/>
                    <a:pt x="116492" y="421546"/>
                  </a:cubicBezTo>
                  <a:cubicBezTo>
                    <a:pt x="116492" y="421546"/>
                    <a:pt x="116492" y="421546"/>
                    <a:pt x="117102" y="421546"/>
                  </a:cubicBezTo>
                  <a:cubicBezTo>
                    <a:pt x="117102" y="421546"/>
                    <a:pt x="117102" y="421546"/>
                    <a:pt x="117102" y="422160"/>
                  </a:cubicBezTo>
                  <a:cubicBezTo>
                    <a:pt x="117102" y="422160"/>
                    <a:pt x="117102" y="422160"/>
                    <a:pt x="118322" y="422160"/>
                  </a:cubicBezTo>
                  <a:cubicBezTo>
                    <a:pt x="118322" y="422160"/>
                    <a:pt x="118322" y="422160"/>
                    <a:pt x="118322" y="422774"/>
                  </a:cubicBezTo>
                  <a:cubicBezTo>
                    <a:pt x="118322" y="422774"/>
                    <a:pt x="118322" y="422774"/>
                    <a:pt x="118932" y="422774"/>
                  </a:cubicBezTo>
                  <a:cubicBezTo>
                    <a:pt x="118932" y="422774"/>
                    <a:pt x="118932" y="422774"/>
                    <a:pt x="118932" y="423388"/>
                  </a:cubicBezTo>
                  <a:cubicBezTo>
                    <a:pt x="118932" y="423388"/>
                    <a:pt x="118932" y="423388"/>
                    <a:pt x="120152" y="423388"/>
                  </a:cubicBezTo>
                  <a:cubicBezTo>
                    <a:pt x="120152" y="424002"/>
                    <a:pt x="120152" y="423388"/>
                    <a:pt x="120152" y="425230"/>
                  </a:cubicBezTo>
                  <a:cubicBezTo>
                    <a:pt x="120152" y="425230"/>
                    <a:pt x="120152" y="425230"/>
                    <a:pt x="118932" y="425230"/>
                  </a:cubicBezTo>
                  <a:cubicBezTo>
                    <a:pt x="120152" y="425845"/>
                    <a:pt x="120152" y="427687"/>
                    <a:pt x="120152" y="430143"/>
                  </a:cubicBezTo>
                  <a:cubicBezTo>
                    <a:pt x="120152" y="430143"/>
                    <a:pt x="120152" y="430143"/>
                    <a:pt x="118932" y="430143"/>
                  </a:cubicBezTo>
                  <a:cubicBezTo>
                    <a:pt x="118932" y="430143"/>
                    <a:pt x="118932" y="430143"/>
                    <a:pt x="118932" y="430757"/>
                  </a:cubicBezTo>
                  <a:cubicBezTo>
                    <a:pt x="118932" y="430757"/>
                    <a:pt x="118932" y="430757"/>
                    <a:pt x="118322" y="430757"/>
                  </a:cubicBezTo>
                  <a:cubicBezTo>
                    <a:pt x="118322" y="430757"/>
                    <a:pt x="118322" y="430757"/>
                    <a:pt x="118322" y="431985"/>
                  </a:cubicBezTo>
                  <a:cubicBezTo>
                    <a:pt x="118322" y="431985"/>
                    <a:pt x="118322" y="431985"/>
                    <a:pt x="118932" y="431985"/>
                  </a:cubicBezTo>
                  <a:cubicBezTo>
                    <a:pt x="118932" y="431985"/>
                    <a:pt x="118932" y="431985"/>
                    <a:pt x="118932" y="432599"/>
                  </a:cubicBezTo>
                  <a:cubicBezTo>
                    <a:pt x="118932" y="432599"/>
                    <a:pt x="119542" y="432599"/>
                    <a:pt x="117712" y="432599"/>
                  </a:cubicBezTo>
                  <a:cubicBezTo>
                    <a:pt x="117712" y="432599"/>
                    <a:pt x="117712" y="432599"/>
                    <a:pt x="117712" y="431985"/>
                  </a:cubicBezTo>
                  <a:cubicBezTo>
                    <a:pt x="117712" y="431985"/>
                    <a:pt x="118322" y="431985"/>
                    <a:pt x="116492" y="431985"/>
                  </a:cubicBezTo>
                  <a:cubicBezTo>
                    <a:pt x="116492" y="431985"/>
                    <a:pt x="116492" y="431985"/>
                    <a:pt x="116492" y="432599"/>
                  </a:cubicBezTo>
                  <a:cubicBezTo>
                    <a:pt x="116492" y="432599"/>
                    <a:pt x="116492" y="432599"/>
                    <a:pt x="117102" y="432599"/>
                  </a:cubicBezTo>
                  <a:cubicBezTo>
                    <a:pt x="117102" y="432599"/>
                    <a:pt x="117102" y="432599"/>
                    <a:pt x="117102" y="433213"/>
                  </a:cubicBezTo>
                  <a:cubicBezTo>
                    <a:pt x="117102" y="433213"/>
                    <a:pt x="116492" y="433213"/>
                    <a:pt x="114663" y="433213"/>
                  </a:cubicBezTo>
                  <a:cubicBezTo>
                    <a:pt x="114663" y="433213"/>
                    <a:pt x="114663" y="433213"/>
                    <a:pt x="114663" y="433827"/>
                  </a:cubicBezTo>
                  <a:cubicBezTo>
                    <a:pt x="115273" y="433827"/>
                    <a:pt x="114663" y="433827"/>
                    <a:pt x="116492" y="433827"/>
                  </a:cubicBezTo>
                  <a:cubicBezTo>
                    <a:pt x="116492" y="433827"/>
                    <a:pt x="116492" y="433827"/>
                    <a:pt x="115883" y="434441"/>
                  </a:cubicBezTo>
                  <a:cubicBezTo>
                    <a:pt x="115883" y="434441"/>
                    <a:pt x="115883" y="434441"/>
                    <a:pt x="116492" y="434441"/>
                  </a:cubicBezTo>
                  <a:cubicBezTo>
                    <a:pt x="116492" y="434441"/>
                    <a:pt x="116492" y="434441"/>
                    <a:pt x="116492" y="435055"/>
                  </a:cubicBezTo>
                  <a:cubicBezTo>
                    <a:pt x="116492" y="435055"/>
                    <a:pt x="116492" y="435055"/>
                    <a:pt x="117102" y="435055"/>
                  </a:cubicBezTo>
                  <a:cubicBezTo>
                    <a:pt x="117102" y="435055"/>
                    <a:pt x="117102" y="435055"/>
                    <a:pt x="116492" y="436283"/>
                  </a:cubicBezTo>
                  <a:cubicBezTo>
                    <a:pt x="116492" y="436283"/>
                    <a:pt x="116492" y="435055"/>
                    <a:pt x="114663" y="435055"/>
                  </a:cubicBezTo>
                  <a:cubicBezTo>
                    <a:pt x="114663" y="435055"/>
                    <a:pt x="114663" y="435055"/>
                    <a:pt x="114663" y="436283"/>
                  </a:cubicBezTo>
                  <a:cubicBezTo>
                    <a:pt x="114663" y="436283"/>
                    <a:pt x="114663" y="436283"/>
                    <a:pt x="114053" y="436283"/>
                  </a:cubicBezTo>
                  <a:cubicBezTo>
                    <a:pt x="114053" y="436283"/>
                    <a:pt x="114053" y="436283"/>
                    <a:pt x="114053" y="436897"/>
                  </a:cubicBezTo>
                  <a:cubicBezTo>
                    <a:pt x="114053" y="436897"/>
                    <a:pt x="114053" y="436897"/>
                    <a:pt x="112833" y="436897"/>
                  </a:cubicBezTo>
                  <a:cubicBezTo>
                    <a:pt x="112833" y="436897"/>
                    <a:pt x="112833" y="436283"/>
                    <a:pt x="112833" y="438126"/>
                  </a:cubicBezTo>
                  <a:cubicBezTo>
                    <a:pt x="112223" y="438740"/>
                    <a:pt x="110393" y="437512"/>
                    <a:pt x="110393" y="439968"/>
                  </a:cubicBezTo>
                  <a:cubicBezTo>
                    <a:pt x="111003" y="439968"/>
                    <a:pt x="112223" y="439968"/>
                    <a:pt x="114053" y="439968"/>
                  </a:cubicBezTo>
                  <a:cubicBezTo>
                    <a:pt x="114053" y="439968"/>
                    <a:pt x="114053" y="439968"/>
                    <a:pt x="114053" y="440582"/>
                  </a:cubicBezTo>
                  <a:cubicBezTo>
                    <a:pt x="113443" y="441196"/>
                    <a:pt x="111003" y="439354"/>
                    <a:pt x="109174" y="441196"/>
                  </a:cubicBezTo>
                  <a:cubicBezTo>
                    <a:pt x="109174" y="441196"/>
                    <a:pt x="109174" y="441196"/>
                    <a:pt x="109174" y="440582"/>
                  </a:cubicBezTo>
                  <a:cubicBezTo>
                    <a:pt x="109174" y="440582"/>
                    <a:pt x="109174" y="440582"/>
                    <a:pt x="109783" y="440582"/>
                  </a:cubicBezTo>
                  <a:cubicBezTo>
                    <a:pt x="109783" y="439968"/>
                    <a:pt x="109783" y="440582"/>
                    <a:pt x="109783" y="438740"/>
                  </a:cubicBezTo>
                  <a:cubicBezTo>
                    <a:pt x="109783" y="438740"/>
                    <a:pt x="109783" y="438740"/>
                    <a:pt x="108564" y="438740"/>
                  </a:cubicBezTo>
                  <a:cubicBezTo>
                    <a:pt x="108564" y="439354"/>
                    <a:pt x="107954" y="439354"/>
                    <a:pt x="109174" y="440582"/>
                  </a:cubicBezTo>
                  <a:cubicBezTo>
                    <a:pt x="109174" y="440582"/>
                    <a:pt x="108564" y="440582"/>
                    <a:pt x="106734" y="440582"/>
                  </a:cubicBezTo>
                  <a:cubicBezTo>
                    <a:pt x="106734" y="440582"/>
                    <a:pt x="106734" y="440582"/>
                    <a:pt x="106734" y="441196"/>
                  </a:cubicBezTo>
                  <a:cubicBezTo>
                    <a:pt x="106734" y="441196"/>
                    <a:pt x="106734" y="441196"/>
                    <a:pt x="107954" y="441196"/>
                  </a:cubicBezTo>
                  <a:cubicBezTo>
                    <a:pt x="107954" y="441196"/>
                    <a:pt x="107954" y="441196"/>
                    <a:pt x="107954" y="441810"/>
                  </a:cubicBezTo>
                  <a:cubicBezTo>
                    <a:pt x="107344" y="441810"/>
                    <a:pt x="107954" y="441810"/>
                    <a:pt x="106124" y="441810"/>
                  </a:cubicBezTo>
                  <a:cubicBezTo>
                    <a:pt x="106124" y="441810"/>
                    <a:pt x="106124" y="441810"/>
                    <a:pt x="106124" y="441196"/>
                  </a:cubicBezTo>
                  <a:cubicBezTo>
                    <a:pt x="106124" y="441196"/>
                    <a:pt x="106124" y="441196"/>
                    <a:pt x="105514" y="441196"/>
                  </a:cubicBezTo>
                  <a:cubicBezTo>
                    <a:pt x="105514" y="441196"/>
                    <a:pt x="105514" y="441196"/>
                    <a:pt x="105514" y="440582"/>
                  </a:cubicBezTo>
                  <a:cubicBezTo>
                    <a:pt x="105514" y="440582"/>
                    <a:pt x="105514" y="440582"/>
                    <a:pt x="104904" y="441196"/>
                  </a:cubicBezTo>
                  <a:cubicBezTo>
                    <a:pt x="104904" y="441196"/>
                    <a:pt x="104904" y="441196"/>
                    <a:pt x="104904" y="439968"/>
                  </a:cubicBezTo>
                  <a:cubicBezTo>
                    <a:pt x="104904" y="439968"/>
                    <a:pt x="104904" y="439968"/>
                    <a:pt x="104294" y="439968"/>
                  </a:cubicBezTo>
                  <a:cubicBezTo>
                    <a:pt x="104294" y="439354"/>
                    <a:pt x="104294" y="439968"/>
                    <a:pt x="104294" y="438126"/>
                  </a:cubicBezTo>
                  <a:cubicBezTo>
                    <a:pt x="103684" y="438126"/>
                    <a:pt x="103074" y="438126"/>
                    <a:pt x="101245" y="438126"/>
                  </a:cubicBezTo>
                  <a:cubicBezTo>
                    <a:pt x="101855" y="438126"/>
                    <a:pt x="100025" y="437512"/>
                    <a:pt x="101855" y="436283"/>
                  </a:cubicBezTo>
                  <a:cubicBezTo>
                    <a:pt x="101855" y="436283"/>
                    <a:pt x="101855" y="436283"/>
                    <a:pt x="101245" y="436283"/>
                  </a:cubicBezTo>
                  <a:cubicBezTo>
                    <a:pt x="101245" y="435669"/>
                    <a:pt x="101855" y="435669"/>
                    <a:pt x="100635" y="434441"/>
                  </a:cubicBezTo>
                  <a:cubicBezTo>
                    <a:pt x="101245" y="435055"/>
                    <a:pt x="102465" y="433827"/>
                    <a:pt x="101855" y="431985"/>
                  </a:cubicBezTo>
                  <a:cubicBezTo>
                    <a:pt x="101855" y="431985"/>
                    <a:pt x="101855" y="431985"/>
                    <a:pt x="102465" y="431985"/>
                  </a:cubicBezTo>
                  <a:cubicBezTo>
                    <a:pt x="102465" y="431985"/>
                    <a:pt x="102465" y="431985"/>
                    <a:pt x="102465" y="430757"/>
                  </a:cubicBezTo>
                  <a:cubicBezTo>
                    <a:pt x="102465" y="430757"/>
                    <a:pt x="102465" y="430757"/>
                    <a:pt x="101855" y="431985"/>
                  </a:cubicBezTo>
                  <a:cubicBezTo>
                    <a:pt x="101855" y="431371"/>
                    <a:pt x="101855" y="431371"/>
                    <a:pt x="101855" y="429529"/>
                  </a:cubicBezTo>
                  <a:cubicBezTo>
                    <a:pt x="101855" y="429529"/>
                    <a:pt x="101855" y="429529"/>
                    <a:pt x="102465" y="429529"/>
                  </a:cubicBezTo>
                  <a:cubicBezTo>
                    <a:pt x="102465" y="429529"/>
                    <a:pt x="102465" y="429529"/>
                    <a:pt x="102465" y="430143"/>
                  </a:cubicBezTo>
                  <a:cubicBezTo>
                    <a:pt x="102465" y="430143"/>
                    <a:pt x="102465" y="430143"/>
                    <a:pt x="103074" y="430143"/>
                  </a:cubicBezTo>
                  <a:cubicBezTo>
                    <a:pt x="103074" y="430143"/>
                    <a:pt x="103074" y="430143"/>
                    <a:pt x="103074" y="429529"/>
                  </a:cubicBezTo>
                  <a:cubicBezTo>
                    <a:pt x="103074" y="429529"/>
                    <a:pt x="103074" y="429529"/>
                    <a:pt x="102465" y="429529"/>
                  </a:cubicBezTo>
                  <a:cubicBezTo>
                    <a:pt x="102465" y="429529"/>
                    <a:pt x="102465" y="429529"/>
                    <a:pt x="102465" y="428915"/>
                  </a:cubicBezTo>
                  <a:cubicBezTo>
                    <a:pt x="102465" y="428915"/>
                    <a:pt x="102465" y="428915"/>
                    <a:pt x="101855" y="428915"/>
                  </a:cubicBezTo>
                  <a:cubicBezTo>
                    <a:pt x="101855" y="428915"/>
                    <a:pt x="101855" y="428915"/>
                    <a:pt x="101855" y="429529"/>
                  </a:cubicBezTo>
                  <a:cubicBezTo>
                    <a:pt x="101855" y="429529"/>
                    <a:pt x="101855" y="429529"/>
                    <a:pt x="101245" y="429529"/>
                  </a:cubicBezTo>
                  <a:cubicBezTo>
                    <a:pt x="101245" y="429529"/>
                    <a:pt x="101245" y="428915"/>
                    <a:pt x="101245" y="427073"/>
                  </a:cubicBezTo>
                  <a:cubicBezTo>
                    <a:pt x="101245" y="427073"/>
                    <a:pt x="101245" y="427073"/>
                    <a:pt x="100635" y="427073"/>
                  </a:cubicBezTo>
                  <a:cubicBezTo>
                    <a:pt x="100635" y="427073"/>
                    <a:pt x="100635" y="427687"/>
                    <a:pt x="100635" y="425845"/>
                  </a:cubicBezTo>
                  <a:cubicBezTo>
                    <a:pt x="100635" y="425845"/>
                    <a:pt x="100635" y="425845"/>
                    <a:pt x="99415" y="425845"/>
                  </a:cubicBezTo>
                  <a:cubicBezTo>
                    <a:pt x="99415" y="425845"/>
                    <a:pt x="99415" y="425845"/>
                    <a:pt x="99415" y="425230"/>
                  </a:cubicBezTo>
                  <a:cubicBezTo>
                    <a:pt x="99415" y="425230"/>
                    <a:pt x="100025" y="425230"/>
                    <a:pt x="98195" y="425230"/>
                  </a:cubicBezTo>
                  <a:cubicBezTo>
                    <a:pt x="98195" y="425230"/>
                    <a:pt x="98195" y="425230"/>
                    <a:pt x="98195" y="424616"/>
                  </a:cubicBezTo>
                  <a:cubicBezTo>
                    <a:pt x="98195" y="424616"/>
                    <a:pt x="98195" y="424616"/>
                    <a:pt x="98805" y="424616"/>
                  </a:cubicBezTo>
                  <a:cubicBezTo>
                    <a:pt x="98805" y="424002"/>
                    <a:pt x="98805" y="424616"/>
                    <a:pt x="98805" y="422774"/>
                  </a:cubicBezTo>
                  <a:cubicBezTo>
                    <a:pt x="98805" y="422774"/>
                    <a:pt x="98805" y="422774"/>
                    <a:pt x="98195" y="422774"/>
                  </a:cubicBezTo>
                  <a:cubicBezTo>
                    <a:pt x="98195" y="422774"/>
                    <a:pt x="98195" y="422774"/>
                    <a:pt x="98195" y="423388"/>
                  </a:cubicBezTo>
                  <a:cubicBezTo>
                    <a:pt x="98195" y="423388"/>
                    <a:pt x="98195" y="423388"/>
                    <a:pt x="97585" y="423388"/>
                  </a:cubicBezTo>
                  <a:cubicBezTo>
                    <a:pt x="97585" y="423388"/>
                    <a:pt x="97585" y="423388"/>
                    <a:pt x="97585" y="422774"/>
                  </a:cubicBezTo>
                  <a:cubicBezTo>
                    <a:pt x="97585" y="422774"/>
                    <a:pt x="97585" y="422774"/>
                    <a:pt x="96975" y="422774"/>
                  </a:cubicBezTo>
                  <a:cubicBezTo>
                    <a:pt x="96975" y="422774"/>
                    <a:pt x="96975" y="422774"/>
                    <a:pt x="96975" y="422160"/>
                  </a:cubicBezTo>
                  <a:cubicBezTo>
                    <a:pt x="96975" y="422160"/>
                    <a:pt x="96975" y="422160"/>
                    <a:pt x="97585" y="422160"/>
                  </a:cubicBezTo>
                  <a:cubicBezTo>
                    <a:pt x="97585" y="420932"/>
                    <a:pt x="97585" y="419704"/>
                    <a:pt x="97585" y="417248"/>
                  </a:cubicBezTo>
                  <a:cubicBezTo>
                    <a:pt x="97585" y="417248"/>
                    <a:pt x="97585" y="417248"/>
                    <a:pt x="96975" y="417248"/>
                  </a:cubicBezTo>
                  <a:cubicBezTo>
                    <a:pt x="96975" y="417248"/>
                    <a:pt x="96975" y="417248"/>
                    <a:pt x="96975" y="417862"/>
                  </a:cubicBezTo>
                  <a:cubicBezTo>
                    <a:pt x="96975" y="417862"/>
                    <a:pt x="96975" y="417862"/>
                    <a:pt x="96365" y="417862"/>
                  </a:cubicBezTo>
                  <a:cubicBezTo>
                    <a:pt x="96365" y="417862"/>
                    <a:pt x="96365" y="417862"/>
                    <a:pt x="96365" y="418476"/>
                  </a:cubicBezTo>
                  <a:cubicBezTo>
                    <a:pt x="96365" y="418476"/>
                    <a:pt x="96365" y="418476"/>
                    <a:pt x="95146" y="418476"/>
                  </a:cubicBezTo>
                  <a:cubicBezTo>
                    <a:pt x="95146" y="418476"/>
                    <a:pt x="95146" y="418476"/>
                    <a:pt x="95146" y="419090"/>
                  </a:cubicBezTo>
                  <a:cubicBezTo>
                    <a:pt x="95146" y="419090"/>
                    <a:pt x="95146" y="419090"/>
                    <a:pt x="94536" y="419090"/>
                  </a:cubicBezTo>
                  <a:cubicBezTo>
                    <a:pt x="95146" y="419704"/>
                    <a:pt x="93926" y="419704"/>
                    <a:pt x="93926" y="421546"/>
                  </a:cubicBezTo>
                  <a:cubicBezTo>
                    <a:pt x="93316" y="421546"/>
                    <a:pt x="93316" y="420932"/>
                    <a:pt x="91486" y="420932"/>
                  </a:cubicBezTo>
                  <a:cubicBezTo>
                    <a:pt x="91486" y="420318"/>
                    <a:pt x="91486" y="420318"/>
                    <a:pt x="91486" y="418476"/>
                  </a:cubicBezTo>
                  <a:cubicBezTo>
                    <a:pt x="91486" y="418476"/>
                    <a:pt x="91486" y="418476"/>
                    <a:pt x="90876" y="418476"/>
                  </a:cubicBezTo>
                  <a:cubicBezTo>
                    <a:pt x="90876" y="418476"/>
                    <a:pt x="90876" y="419090"/>
                    <a:pt x="90876" y="417248"/>
                  </a:cubicBezTo>
                  <a:cubicBezTo>
                    <a:pt x="90876" y="417248"/>
                    <a:pt x="90876" y="417248"/>
                    <a:pt x="90266" y="417248"/>
                  </a:cubicBezTo>
                  <a:cubicBezTo>
                    <a:pt x="90266" y="417248"/>
                    <a:pt x="90266" y="416634"/>
                    <a:pt x="90266" y="414792"/>
                  </a:cubicBezTo>
                  <a:cubicBezTo>
                    <a:pt x="90266" y="414792"/>
                    <a:pt x="90266" y="414792"/>
                    <a:pt x="90876" y="414792"/>
                  </a:cubicBezTo>
                  <a:cubicBezTo>
                    <a:pt x="91486" y="414177"/>
                    <a:pt x="90266" y="414177"/>
                    <a:pt x="90266" y="411721"/>
                  </a:cubicBezTo>
                  <a:cubicBezTo>
                    <a:pt x="90266" y="411721"/>
                    <a:pt x="90266" y="411721"/>
                    <a:pt x="90876" y="412949"/>
                  </a:cubicBezTo>
                  <a:cubicBezTo>
                    <a:pt x="90876" y="412949"/>
                    <a:pt x="90876" y="412949"/>
                    <a:pt x="90876" y="411721"/>
                  </a:cubicBezTo>
                  <a:cubicBezTo>
                    <a:pt x="90876" y="411721"/>
                    <a:pt x="90876" y="411721"/>
                    <a:pt x="90266" y="411721"/>
                  </a:cubicBezTo>
                  <a:cubicBezTo>
                    <a:pt x="90266" y="411721"/>
                    <a:pt x="90266" y="411721"/>
                    <a:pt x="90266" y="409879"/>
                  </a:cubicBezTo>
                  <a:cubicBezTo>
                    <a:pt x="90266" y="409879"/>
                    <a:pt x="89047" y="410493"/>
                    <a:pt x="89047" y="408651"/>
                  </a:cubicBezTo>
                  <a:cubicBezTo>
                    <a:pt x="89047" y="408651"/>
                    <a:pt x="89047" y="408651"/>
                    <a:pt x="87827" y="408651"/>
                  </a:cubicBezTo>
                  <a:cubicBezTo>
                    <a:pt x="87827" y="408651"/>
                    <a:pt x="87827" y="408651"/>
                    <a:pt x="87827" y="407423"/>
                  </a:cubicBezTo>
                  <a:cubicBezTo>
                    <a:pt x="87827" y="407423"/>
                    <a:pt x="87827" y="407423"/>
                    <a:pt x="87217" y="407423"/>
                  </a:cubicBezTo>
                  <a:cubicBezTo>
                    <a:pt x="87217" y="407423"/>
                    <a:pt x="87217" y="407423"/>
                    <a:pt x="87217" y="406809"/>
                  </a:cubicBezTo>
                  <a:cubicBezTo>
                    <a:pt x="87217" y="406809"/>
                    <a:pt x="87217" y="406809"/>
                    <a:pt x="86607" y="406809"/>
                  </a:cubicBezTo>
                  <a:cubicBezTo>
                    <a:pt x="86607" y="406809"/>
                    <a:pt x="86607" y="405581"/>
                    <a:pt x="86607" y="403739"/>
                  </a:cubicBezTo>
                  <a:cubicBezTo>
                    <a:pt x="86607" y="403739"/>
                    <a:pt x="85387" y="403739"/>
                    <a:pt x="83557" y="403739"/>
                  </a:cubicBezTo>
                  <a:cubicBezTo>
                    <a:pt x="83557" y="403739"/>
                    <a:pt x="83557" y="403739"/>
                    <a:pt x="83557" y="404967"/>
                  </a:cubicBezTo>
                  <a:cubicBezTo>
                    <a:pt x="83557" y="404967"/>
                    <a:pt x="84167" y="404967"/>
                    <a:pt x="82338" y="404967"/>
                  </a:cubicBezTo>
                  <a:cubicBezTo>
                    <a:pt x="82338" y="404967"/>
                    <a:pt x="82338" y="404967"/>
                    <a:pt x="82338" y="403739"/>
                  </a:cubicBezTo>
                  <a:cubicBezTo>
                    <a:pt x="82338" y="403739"/>
                    <a:pt x="82338" y="403739"/>
                    <a:pt x="81728" y="403739"/>
                  </a:cubicBezTo>
                  <a:cubicBezTo>
                    <a:pt x="81728" y="403739"/>
                    <a:pt x="81728" y="403739"/>
                    <a:pt x="81728" y="404967"/>
                  </a:cubicBezTo>
                  <a:cubicBezTo>
                    <a:pt x="81728" y="404967"/>
                    <a:pt x="81728" y="404967"/>
                    <a:pt x="79898" y="404967"/>
                  </a:cubicBezTo>
                  <a:cubicBezTo>
                    <a:pt x="79898" y="404967"/>
                    <a:pt x="79898" y="404967"/>
                    <a:pt x="79898" y="403739"/>
                  </a:cubicBezTo>
                  <a:cubicBezTo>
                    <a:pt x="79898" y="403739"/>
                    <a:pt x="79898" y="403739"/>
                    <a:pt x="79288" y="403739"/>
                  </a:cubicBezTo>
                  <a:cubicBezTo>
                    <a:pt x="79288" y="403739"/>
                    <a:pt x="79288" y="404353"/>
                    <a:pt x="79288" y="402510"/>
                  </a:cubicBezTo>
                  <a:cubicBezTo>
                    <a:pt x="79288" y="402510"/>
                    <a:pt x="79288" y="402510"/>
                    <a:pt x="78678" y="402510"/>
                  </a:cubicBezTo>
                  <a:cubicBezTo>
                    <a:pt x="78678" y="402510"/>
                    <a:pt x="78678" y="402510"/>
                    <a:pt x="78678" y="401896"/>
                  </a:cubicBezTo>
                  <a:cubicBezTo>
                    <a:pt x="78678" y="401896"/>
                    <a:pt x="78678" y="401896"/>
                    <a:pt x="78068" y="401896"/>
                  </a:cubicBezTo>
                  <a:cubicBezTo>
                    <a:pt x="78068" y="401282"/>
                    <a:pt x="78068" y="400668"/>
                    <a:pt x="78068" y="398826"/>
                  </a:cubicBezTo>
                  <a:cubicBezTo>
                    <a:pt x="78068" y="398826"/>
                    <a:pt x="78068" y="398826"/>
                    <a:pt x="77458" y="398826"/>
                  </a:cubicBezTo>
                  <a:cubicBezTo>
                    <a:pt x="77458" y="398826"/>
                    <a:pt x="77458" y="399440"/>
                    <a:pt x="77458" y="397598"/>
                  </a:cubicBezTo>
                  <a:cubicBezTo>
                    <a:pt x="77458" y="397598"/>
                    <a:pt x="77458" y="397598"/>
                    <a:pt x="76848" y="397598"/>
                  </a:cubicBezTo>
                  <a:cubicBezTo>
                    <a:pt x="76848" y="396984"/>
                    <a:pt x="76848" y="397598"/>
                    <a:pt x="76848" y="395756"/>
                  </a:cubicBezTo>
                  <a:cubicBezTo>
                    <a:pt x="76848" y="395756"/>
                    <a:pt x="76848" y="395756"/>
                    <a:pt x="75629" y="395756"/>
                  </a:cubicBezTo>
                  <a:cubicBezTo>
                    <a:pt x="76239" y="395142"/>
                    <a:pt x="75629" y="394528"/>
                    <a:pt x="75019" y="392072"/>
                  </a:cubicBezTo>
                  <a:cubicBezTo>
                    <a:pt x="75019" y="392072"/>
                    <a:pt x="74409" y="392072"/>
                    <a:pt x="73189" y="392072"/>
                  </a:cubicBezTo>
                  <a:cubicBezTo>
                    <a:pt x="73189" y="392072"/>
                    <a:pt x="73189" y="392072"/>
                    <a:pt x="73189" y="393300"/>
                  </a:cubicBezTo>
                  <a:cubicBezTo>
                    <a:pt x="73189" y="393300"/>
                    <a:pt x="73189" y="393300"/>
                    <a:pt x="71969" y="393300"/>
                  </a:cubicBezTo>
                  <a:cubicBezTo>
                    <a:pt x="71969" y="393300"/>
                    <a:pt x="71969" y="393300"/>
                    <a:pt x="71969" y="393914"/>
                  </a:cubicBezTo>
                  <a:cubicBezTo>
                    <a:pt x="71969" y="393914"/>
                    <a:pt x="71969" y="393914"/>
                    <a:pt x="71359" y="393914"/>
                  </a:cubicBezTo>
                  <a:cubicBezTo>
                    <a:pt x="71359" y="393914"/>
                    <a:pt x="71359" y="393300"/>
                    <a:pt x="71359" y="395142"/>
                  </a:cubicBezTo>
                  <a:cubicBezTo>
                    <a:pt x="71359" y="395142"/>
                    <a:pt x="71359" y="395142"/>
                    <a:pt x="70749" y="395142"/>
                  </a:cubicBezTo>
                  <a:cubicBezTo>
                    <a:pt x="70749" y="395756"/>
                    <a:pt x="71359" y="395756"/>
                    <a:pt x="70140" y="396984"/>
                  </a:cubicBezTo>
                  <a:cubicBezTo>
                    <a:pt x="70140" y="396984"/>
                    <a:pt x="70140" y="396984"/>
                    <a:pt x="69530" y="395756"/>
                  </a:cubicBezTo>
                  <a:cubicBezTo>
                    <a:pt x="69530" y="395756"/>
                    <a:pt x="69530" y="395756"/>
                    <a:pt x="69530" y="396984"/>
                  </a:cubicBezTo>
                  <a:cubicBezTo>
                    <a:pt x="68920" y="396370"/>
                    <a:pt x="68920" y="396984"/>
                    <a:pt x="67090" y="397598"/>
                  </a:cubicBezTo>
                  <a:cubicBezTo>
                    <a:pt x="67090" y="397598"/>
                    <a:pt x="67090" y="397598"/>
                    <a:pt x="67090" y="398212"/>
                  </a:cubicBezTo>
                  <a:cubicBezTo>
                    <a:pt x="67090" y="398212"/>
                    <a:pt x="67090" y="398212"/>
                    <a:pt x="66480" y="398212"/>
                  </a:cubicBezTo>
                  <a:cubicBezTo>
                    <a:pt x="66480" y="398212"/>
                    <a:pt x="66480" y="398212"/>
                    <a:pt x="66480" y="397598"/>
                  </a:cubicBezTo>
                  <a:cubicBezTo>
                    <a:pt x="66480" y="397598"/>
                    <a:pt x="66480" y="397598"/>
                    <a:pt x="65870" y="397598"/>
                  </a:cubicBezTo>
                  <a:cubicBezTo>
                    <a:pt x="65870" y="397598"/>
                    <a:pt x="65870" y="396984"/>
                    <a:pt x="65870" y="395142"/>
                  </a:cubicBezTo>
                  <a:cubicBezTo>
                    <a:pt x="65870" y="395142"/>
                    <a:pt x="65870" y="395142"/>
                    <a:pt x="65260" y="395142"/>
                  </a:cubicBezTo>
                  <a:cubicBezTo>
                    <a:pt x="65260" y="395142"/>
                    <a:pt x="65260" y="395142"/>
                    <a:pt x="65260" y="394528"/>
                  </a:cubicBezTo>
                  <a:cubicBezTo>
                    <a:pt x="64650" y="394528"/>
                    <a:pt x="64650" y="394528"/>
                    <a:pt x="62821" y="394528"/>
                  </a:cubicBezTo>
                  <a:cubicBezTo>
                    <a:pt x="62821" y="394528"/>
                    <a:pt x="62821" y="394528"/>
                    <a:pt x="62821" y="393914"/>
                  </a:cubicBezTo>
                  <a:cubicBezTo>
                    <a:pt x="62821" y="393914"/>
                    <a:pt x="62821" y="393914"/>
                    <a:pt x="63431" y="393914"/>
                  </a:cubicBezTo>
                  <a:cubicBezTo>
                    <a:pt x="62821" y="393914"/>
                    <a:pt x="62821" y="392072"/>
                    <a:pt x="62821" y="390229"/>
                  </a:cubicBezTo>
                  <a:cubicBezTo>
                    <a:pt x="62821" y="390229"/>
                    <a:pt x="62821" y="390229"/>
                    <a:pt x="63431" y="390229"/>
                  </a:cubicBezTo>
                  <a:cubicBezTo>
                    <a:pt x="63431" y="390229"/>
                    <a:pt x="63431" y="390229"/>
                    <a:pt x="63431" y="389615"/>
                  </a:cubicBezTo>
                  <a:cubicBezTo>
                    <a:pt x="63431" y="389001"/>
                    <a:pt x="62211" y="390229"/>
                    <a:pt x="62211" y="387773"/>
                  </a:cubicBezTo>
                  <a:cubicBezTo>
                    <a:pt x="62211" y="387773"/>
                    <a:pt x="62211" y="387773"/>
                    <a:pt x="62821" y="387773"/>
                  </a:cubicBezTo>
                  <a:cubicBezTo>
                    <a:pt x="62821" y="387773"/>
                    <a:pt x="62821" y="387773"/>
                    <a:pt x="62821" y="387159"/>
                  </a:cubicBezTo>
                  <a:cubicBezTo>
                    <a:pt x="62821" y="387159"/>
                    <a:pt x="62821" y="387159"/>
                    <a:pt x="63431" y="387773"/>
                  </a:cubicBezTo>
                  <a:cubicBezTo>
                    <a:pt x="63431" y="387773"/>
                    <a:pt x="63431" y="387773"/>
                    <a:pt x="63431" y="387159"/>
                  </a:cubicBezTo>
                  <a:cubicBezTo>
                    <a:pt x="63431" y="387159"/>
                    <a:pt x="63431" y="387159"/>
                    <a:pt x="64040" y="387159"/>
                  </a:cubicBezTo>
                  <a:cubicBezTo>
                    <a:pt x="64040" y="387159"/>
                    <a:pt x="64040" y="387159"/>
                    <a:pt x="64040" y="386545"/>
                  </a:cubicBezTo>
                  <a:cubicBezTo>
                    <a:pt x="65260" y="386545"/>
                    <a:pt x="65870" y="386545"/>
                    <a:pt x="67700" y="385931"/>
                  </a:cubicBezTo>
                  <a:cubicBezTo>
                    <a:pt x="67700" y="385931"/>
                    <a:pt x="67700" y="385931"/>
                    <a:pt x="67700" y="385317"/>
                  </a:cubicBezTo>
                  <a:cubicBezTo>
                    <a:pt x="67700" y="385317"/>
                    <a:pt x="67090" y="385317"/>
                    <a:pt x="65870" y="385317"/>
                  </a:cubicBezTo>
                  <a:cubicBezTo>
                    <a:pt x="65260" y="385317"/>
                    <a:pt x="66480" y="383475"/>
                    <a:pt x="64040" y="383475"/>
                  </a:cubicBezTo>
                  <a:cubicBezTo>
                    <a:pt x="64040" y="383475"/>
                    <a:pt x="64040" y="383475"/>
                    <a:pt x="64040" y="382861"/>
                  </a:cubicBezTo>
                  <a:cubicBezTo>
                    <a:pt x="64040" y="382861"/>
                    <a:pt x="64040" y="382861"/>
                    <a:pt x="63431" y="382861"/>
                  </a:cubicBezTo>
                  <a:cubicBezTo>
                    <a:pt x="63431" y="382247"/>
                    <a:pt x="63431" y="381633"/>
                    <a:pt x="62211" y="379790"/>
                  </a:cubicBezTo>
                  <a:cubicBezTo>
                    <a:pt x="62211" y="379790"/>
                    <a:pt x="61601" y="379790"/>
                    <a:pt x="63431" y="379790"/>
                  </a:cubicBezTo>
                  <a:cubicBezTo>
                    <a:pt x="63431" y="379790"/>
                    <a:pt x="63431" y="378562"/>
                    <a:pt x="63431" y="377334"/>
                  </a:cubicBezTo>
                  <a:cubicBezTo>
                    <a:pt x="63431" y="377334"/>
                    <a:pt x="63431" y="377334"/>
                    <a:pt x="64040" y="377334"/>
                  </a:cubicBezTo>
                  <a:cubicBezTo>
                    <a:pt x="64040" y="377334"/>
                    <a:pt x="64650" y="377334"/>
                    <a:pt x="65260" y="379176"/>
                  </a:cubicBezTo>
                  <a:cubicBezTo>
                    <a:pt x="65260" y="379176"/>
                    <a:pt x="65260" y="379176"/>
                    <a:pt x="65870" y="379176"/>
                  </a:cubicBezTo>
                  <a:cubicBezTo>
                    <a:pt x="65870" y="379176"/>
                    <a:pt x="65870" y="379176"/>
                    <a:pt x="65870" y="379790"/>
                  </a:cubicBezTo>
                  <a:cubicBezTo>
                    <a:pt x="66480" y="379790"/>
                    <a:pt x="67090" y="379790"/>
                    <a:pt x="69530" y="379790"/>
                  </a:cubicBezTo>
                  <a:cubicBezTo>
                    <a:pt x="69530" y="379790"/>
                    <a:pt x="69530" y="379790"/>
                    <a:pt x="69530" y="379176"/>
                  </a:cubicBezTo>
                  <a:cubicBezTo>
                    <a:pt x="70140" y="379790"/>
                    <a:pt x="71359" y="377948"/>
                    <a:pt x="71359" y="375492"/>
                  </a:cubicBezTo>
                  <a:cubicBezTo>
                    <a:pt x="71359" y="375492"/>
                    <a:pt x="71359" y="375492"/>
                    <a:pt x="71969" y="375492"/>
                  </a:cubicBezTo>
                  <a:cubicBezTo>
                    <a:pt x="71969" y="375492"/>
                    <a:pt x="71969" y="375492"/>
                    <a:pt x="71969" y="376106"/>
                  </a:cubicBezTo>
                  <a:cubicBezTo>
                    <a:pt x="71969" y="376106"/>
                    <a:pt x="71969" y="376106"/>
                    <a:pt x="71359" y="376106"/>
                  </a:cubicBezTo>
                  <a:cubicBezTo>
                    <a:pt x="71359" y="376106"/>
                    <a:pt x="71359" y="377334"/>
                    <a:pt x="73189" y="377334"/>
                  </a:cubicBezTo>
                  <a:cubicBezTo>
                    <a:pt x="73189" y="377334"/>
                    <a:pt x="73189" y="377948"/>
                    <a:pt x="73189" y="379176"/>
                  </a:cubicBezTo>
                  <a:cubicBezTo>
                    <a:pt x="73189" y="379176"/>
                    <a:pt x="73189" y="379176"/>
                    <a:pt x="73799" y="379176"/>
                  </a:cubicBezTo>
                  <a:cubicBezTo>
                    <a:pt x="73799" y="379176"/>
                    <a:pt x="73799" y="379176"/>
                    <a:pt x="73799" y="378562"/>
                  </a:cubicBezTo>
                  <a:cubicBezTo>
                    <a:pt x="73799" y="378562"/>
                    <a:pt x="74409" y="378562"/>
                    <a:pt x="75629" y="378562"/>
                  </a:cubicBezTo>
                  <a:cubicBezTo>
                    <a:pt x="75629" y="378562"/>
                    <a:pt x="75629" y="378562"/>
                    <a:pt x="75629" y="377334"/>
                  </a:cubicBezTo>
                  <a:cubicBezTo>
                    <a:pt x="75629" y="377334"/>
                    <a:pt x="75629" y="377334"/>
                    <a:pt x="76848" y="377334"/>
                  </a:cubicBezTo>
                  <a:cubicBezTo>
                    <a:pt x="76848" y="377334"/>
                    <a:pt x="76848" y="377334"/>
                    <a:pt x="76848" y="376106"/>
                  </a:cubicBezTo>
                  <a:cubicBezTo>
                    <a:pt x="76848" y="376106"/>
                    <a:pt x="76239" y="376106"/>
                    <a:pt x="78068" y="376106"/>
                  </a:cubicBezTo>
                  <a:cubicBezTo>
                    <a:pt x="78068" y="376106"/>
                    <a:pt x="78068" y="376106"/>
                    <a:pt x="78068" y="377334"/>
                  </a:cubicBezTo>
                  <a:cubicBezTo>
                    <a:pt x="78068" y="377334"/>
                    <a:pt x="78068" y="377334"/>
                    <a:pt x="78678" y="377334"/>
                  </a:cubicBezTo>
                  <a:cubicBezTo>
                    <a:pt x="78678" y="377334"/>
                    <a:pt x="78678" y="377334"/>
                    <a:pt x="78678" y="376106"/>
                  </a:cubicBezTo>
                  <a:cubicBezTo>
                    <a:pt x="78678" y="376106"/>
                    <a:pt x="78678" y="376106"/>
                    <a:pt x="79898" y="376106"/>
                  </a:cubicBezTo>
                  <a:cubicBezTo>
                    <a:pt x="79898" y="376106"/>
                    <a:pt x="79898" y="376106"/>
                    <a:pt x="79898" y="375492"/>
                  </a:cubicBezTo>
                  <a:cubicBezTo>
                    <a:pt x="80508" y="375492"/>
                    <a:pt x="80508" y="375492"/>
                    <a:pt x="82338" y="375492"/>
                  </a:cubicBezTo>
                  <a:cubicBezTo>
                    <a:pt x="82338" y="375492"/>
                    <a:pt x="82338" y="375492"/>
                    <a:pt x="82338" y="377334"/>
                  </a:cubicBezTo>
                  <a:cubicBezTo>
                    <a:pt x="82948" y="377334"/>
                    <a:pt x="83557" y="376720"/>
                    <a:pt x="85387" y="376106"/>
                  </a:cubicBezTo>
                  <a:cubicBezTo>
                    <a:pt x="85387" y="376106"/>
                    <a:pt x="85387" y="376106"/>
                    <a:pt x="85387" y="377334"/>
                  </a:cubicBezTo>
                  <a:cubicBezTo>
                    <a:pt x="85387" y="377334"/>
                    <a:pt x="85387" y="377334"/>
                    <a:pt x="85997" y="377334"/>
                  </a:cubicBezTo>
                  <a:cubicBezTo>
                    <a:pt x="85997" y="377334"/>
                    <a:pt x="85997" y="376720"/>
                    <a:pt x="85997" y="378562"/>
                  </a:cubicBezTo>
                  <a:cubicBezTo>
                    <a:pt x="85997" y="378562"/>
                    <a:pt x="85997" y="378562"/>
                    <a:pt x="85387" y="378562"/>
                  </a:cubicBezTo>
                  <a:cubicBezTo>
                    <a:pt x="85387" y="378562"/>
                    <a:pt x="85387" y="378562"/>
                    <a:pt x="85387" y="379790"/>
                  </a:cubicBezTo>
                  <a:cubicBezTo>
                    <a:pt x="85387" y="379790"/>
                    <a:pt x="85997" y="379790"/>
                    <a:pt x="87217" y="379790"/>
                  </a:cubicBezTo>
                  <a:cubicBezTo>
                    <a:pt x="87217" y="379790"/>
                    <a:pt x="87217" y="379790"/>
                    <a:pt x="87217" y="381019"/>
                  </a:cubicBezTo>
                  <a:cubicBezTo>
                    <a:pt x="87827" y="381019"/>
                    <a:pt x="87827" y="381019"/>
                    <a:pt x="89657" y="381019"/>
                  </a:cubicBezTo>
                  <a:cubicBezTo>
                    <a:pt x="89657" y="381019"/>
                    <a:pt x="89657" y="381019"/>
                    <a:pt x="89657" y="381633"/>
                  </a:cubicBezTo>
                  <a:cubicBezTo>
                    <a:pt x="89657" y="381633"/>
                    <a:pt x="89657" y="381633"/>
                    <a:pt x="90266" y="381633"/>
                  </a:cubicBezTo>
                  <a:cubicBezTo>
                    <a:pt x="90266" y="381633"/>
                    <a:pt x="90266" y="381633"/>
                    <a:pt x="90266" y="382247"/>
                  </a:cubicBezTo>
                  <a:cubicBezTo>
                    <a:pt x="90266" y="382247"/>
                    <a:pt x="90266" y="382247"/>
                    <a:pt x="90876" y="382247"/>
                  </a:cubicBezTo>
                  <a:cubicBezTo>
                    <a:pt x="90876" y="382247"/>
                    <a:pt x="90876" y="382247"/>
                    <a:pt x="90876" y="381019"/>
                  </a:cubicBezTo>
                  <a:cubicBezTo>
                    <a:pt x="90876" y="381019"/>
                    <a:pt x="90876" y="381019"/>
                    <a:pt x="91486" y="381019"/>
                  </a:cubicBezTo>
                  <a:cubicBezTo>
                    <a:pt x="91486" y="381019"/>
                    <a:pt x="91486" y="381019"/>
                    <a:pt x="91486" y="379790"/>
                  </a:cubicBezTo>
                  <a:cubicBezTo>
                    <a:pt x="91486" y="379790"/>
                    <a:pt x="91486" y="379790"/>
                    <a:pt x="90876" y="379790"/>
                  </a:cubicBezTo>
                  <a:cubicBezTo>
                    <a:pt x="90876" y="379790"/>
                    <a:pt x="90876" y="379176"/>
                    <a:pt x="90876" y="377948"/>
                  </a:cubicBezTo>
                  <a:cubicBezTo>
                    <a:pt x="90876" y="377948"/>
                    <a:pt x="90876" y="377948"/>
                    <a:pt x="91486" y="377948"/>
                  </a:cubicBezTo>
                  <a:cubicBezTo>
                    <a:pt x="91486" y="377948"/>
                    <a:pt x="91486" y="377948"/>
                    <a:pt x="90876" y="377334"/>
                  </a:cubicBezTo>
                  <a:cubicBezTo>
                    <a:pt x="90876" y="377334"/>
                    <a:pt x="91486" y="377334"/>
                    <a:pt x="93316" y="377334"/>
                  </a:cubicBezTo>
                  <a:cubicBezTo>
                    <a:pt x="93316" y="377334"/>
                    <a:pt x="93316" y="377334"/>
                    <a:pt x="93316" y="377948"/>
                  </a:cubicBezTo>
                  <a:cubicBezTo>
                    <a:pt x="93316" y="377948"/>
                    <a:pt x="93316" y="377948"/>
                    <a:pt x="93926" y="377948"/>
                  </a:cubicBezTo>
                  <a:cubicBezTo>
                    <a:pt x="93926" y="377948"/>
                    <a:pt x="93926" y="377948"/>
                    <a:pt x="93926" y="378562"/>
                  </a:cubicBezTo>
                  <a:cubicBezTo>
                    <a:pt x="94536" y="378562"/>
                    <a:pt x="95146" y="378562"/>
                    <a:pt x="96975" y="378562"/>
                  </a:cubicBezTo>
                  <a:cubicBezTo>
                    <a:pt x="96975" y="378562"/>
                    <a:pt x="96975" y="378562"/>
                    <a:pt x="96975" y="379790"/>
                  </a:cubicBezTo>
                  <a:cubicBezTo>
                    <a:pt x="96975" y="379790"/>
                    <a:pt x="96975" y="379790"/>
                    <a:pt x="97585" y="379790"/>
                  </a:cubicBezTo>
                  <a:cubicBezTo>
                    <a:pt x="97585" y="380405"/>
                    <a:pt x="97585" y="379790"/>
                    <a:pt x="97585" y="381633"/>
                  </a:cubicBezTo>
                  <a:cubicBezTo>
                    <a:pt x="97585" y="381633"/>
                    <a:pt x="97585" y="381633"/>
                    <a:pt x="98195" y="381633"/>
                  </a:cubicBezTo>
                  <a:cubicBezTo>
                    <a:pt x="98195" y="381633"/>
                    <a:pt x="98195" y="381633"/>
                    <a:pt x="98195" y="381019"/>
                  </a:cubicBezTo>
                  <a:cubicBezTo>
                    <a:pt x="98195" y="381019"/>
                    <a:pt x="98195" y="381019"/>
                    <a:pt x="98805" y="381019"/>
                  </a:cubicBezTo>
                  <a:cubicBezTo>
                    <a:pt x="98805" y="381019"/>
                    <a:pt x="98805" y="381019"/>
                    <a:pt x="98805" y="379790"/>
                  </a:cubicBezTo>
                  <a:cubicBezTo>
                    <a:pt x="98805" y="379790"/>
                    <a:pt x="98805" y="379790"/>
                    <a:pt x="98195" y="379790"/>
                  </a:cubicBezTo>
                  <a:cubicBezTo>
                    <a:pt x="98195" y="379790"/>
                    <a:pt x="98195" y="380405"/>
                    <a:pt x="98195" y="378562"/>
                  </a:cubicBezTo>
                  <a:cubicBezTo>
                    <a:pt x="98195" y="378562"/>
                    <a:pt x="98195" y="378562"/>
                    <a:pt x="97585" y="378562"/>
                  </a:cubicBezTo>
                  <a:cubicBezTo>
                    <a:pt x="97585" y="378562"/>
                    <a:pt x="97585" y="378562"/>
                    <a:pt x="97585" y="377334"/>
                  </a:cubicBezTo>
                  <a:cubicBezTo>
                    <a:pt x="97585" y="377334"/>
                    <a:pt x="97585" y="377334"/>
                    <a:pt x="96975" y="377334"/>
                  </a:cubicBezTo>
                  <a:cubicBezTo>
                    <a:pt x="96975" y="377334"/>
                    <a:pt x="96975" y="377334"/>
                    <a:pt x="96975" y="376106"/>
                  </a:cubicBezTo>
                  <a:cubicBezTo>
                    <a:pt x="96365" y="376106"/>
                    <a:pt x="96975" y="376106"/>
                    <a:pt x="95146" y="376106"/>
                  </a:cubicBezTo>
                  <a:cubicBezTo>
                    <a:pt x="95146" y="376106"/>
                    <a:pt x="95146" y="376106"/>
                    <a:pt x="95146" y="375492"/>
                  </a:cubicBezTo>
                  <a:cubicBezTo>
                    <a:pt x="95146" y="375492"/>
                    <a:pt x="95146" y="375492"/>
                    <a:pt x="94536" y="375492"/>
                  </a:cubicBezTo>
                  <a:cubicBezTo>
                    <a:pt x="94536" y="374264"/>
                    <a:pt x="94536" y="372422"/>
                    <a:pt x="94536" y="369966"/>
                  </a:cubicBezTo>
                  <a:cubicBezTo>
                    <a:pt x="94536" y="369966"/>
                    <a:pt x="94536" y="369966"/>
                    <a:pt x="95146" y="369966"/>
                  </a:cubicBezTo>
                  <a:cubicBezTo>
                    <a:pt x="95756" y="369352"/>
                    <a:pt x="94536" y="368737"/>
                    <a:pt x="94536" y="366895"/>
                  </a:cubicBezTo>
                  <a:cubicBezTo>
                    <a:pt x="94536" y="366895"/>
                    <a:pt x="94536" y="366895"/>
                    <a:pt x="93926" y="366895"/>
                  </a:cubicBezTo>
                  <a:cubicBezTo>
                    <a:pt x="93926" y="366895"/>
                    <a:pt x="93926" y="366895"/>
                    <a:pt x="93926" y="366281"/>
                  </a:cubicBezTo>
                  <a:cubicBezTo>
                    <a:pt x="93926" y="366281"/>
                    <a:pt x="93926" y="366281"/>
                    <a:pt x="93316" y="366281"/>
                  </a:cubicBezTo>
                  <a:cubicBezTo>
                    <a:pt x="93316" y="366281"/>
                    <a:pt x="93316" y="366281"/>
                    <a:pt x="93316" y="365667"/>
                  </a:cubicBezTo>
                  <a:cubicBezTo>
                    <a:pt x="93316" y="365667"/>
                    <a:pt x="93316" y="365667"/>
                    <a:pt x="92706" y="365667"/>
                  </a:cubicBezTo>
                  <a:cubicBezTo>
                    <a:pt x="92706" y="365667"/>
                    <a:pt x="92706" y="365667"/>
                    <a:pt x="92706" y="364439"/>
                  </a:cubicBezTo>
                  <a:cubicBezTo>
                    <a:pt x="92706" y="364439"/>
                    <a:pt x="92706" y="364439"/>
                    <a:pt x="91486" y="364439"/>
                  </a:cubicBezTo>
                  <a:cubicBezTo>
                    <a:pt x="91486" y="364439"/>
                    <a:pt x="91486" y="364439"/>
                    <a:pt x="91486" y="363825"/>
                  </a:cubicBezTo>
                  <a:cubicBezTo>
                    <a:pt x="91486" y="363825"/>
                    <a:pt x="91486" y="363825"/>
                    <a:pt x="90876" y="363825"/>
                  </a:cubicBezTo>
                  <a:cubicBezTo>
                    <a:pt x="90876" y="361369"/>
                    <a:pt x="88437" y="363211"/>
                    <a:pt x="85997" y="363825"/>
                  </a:cubicBezTo>
                  <a:cubicBezTo>
                    <a:pt x="85997" y="363825"/>
                    <a:pt x="85997" y="363825"/>
                    <a:pt x="85997" y="364439"/>
                  </a:cubicBezTo>
                  <a:cubicBezTo>
                    <a:pt x="85997" y="364439"/>
                    <a:pt x="85997" y="364439"/>
                    <a:pt x="86607" y="364439"/>
                  </a:cubicBezTo>
                  <a:cubicBezTo>
                    <a:pt x="86607" y="364439"/>
                    <a:pt x="86607" y="364439"/>
                    <a:pt x="86607" y="365667"/>
                  </a:cubicBezTo>
                  <a:cubicBezTo>
                    <a:pt x="86607" y="365667"/>
                    <a:pt x="87217" y="365667"/>
                    <a:pt x="85387" y="365667"/>
                  </a:cubicBezTo>
                  <a:cubicBezTo>
                    <a:pt x="85387" y="365667"/>
                    <a:pt x="85387" y="365667"/>
                    <a:pt x="85387" y="366281"/>
                  </a:cubicBezTo>
                  <a:cubicBezTo>
                    <a:pt x="85387" y="366281"/>
                    <a:pt x="85387" y="366281"/>
                    <a:pt x="84777" y="366281"/>
                  </a:cubicBezTo>
                  <a:cubicBezTo>
                    <a:pt x="84777" y="366281"/>
                    <a:pt x="84777" y="366281"/>
                    <a:pt x="84777" y="366895"/>
                  </a:cubicBezTo>
                  <a:cubicBezTo>
                    <a:pt x="84777" y="366895"/>
                    <a:pt x="84777" y="366895"/>
                    <a:pt x="85387" y="366895"/>
                  </a:cubicBezTo>
                  <a:cubicBezTo>
                    <a:pt x="85387" y="366895"/>
                    <a:pt x="85387" y="366895"/>
                    <a:pt x="85387" y="366281"/>
                  </a:cubicBezTo>
                  <a:cubicBezTo>
                    <a:pt x="85387" y="366281"/>
                    <a:pt x="86607" y="366281"/>
                    <a:pt x="87827" y="366281"/>
                  </a:cubicBezTo>
                  <a:cubicBezTo>
                    <a:pt x="87827" y="366281"/>
                    <a:pt x="87827" y="366281"/>
                    <a:pt x="87827" y="366895"/>
                  </a:cubicBezTo>
                  <a:cubicBezTo>
                    <a:pt x="87827" y="366895"/>
                    <a:pt x="87827" y="366895"/>
                    <a:pt x="85997" y="366895"/>
                  </a:cubicBezTo>
                  <a:cubicBezTo>
                    <a:pt x="85997" y="366895"/>
                    <a:pt x="85997" y="366895"/>
                    <a:pt x="85997" y="368123"/>
                  </a:cubicBezTo>
                  <a:cubicBezTo>
                    <a:pt x="85387" y="368123"/>
                    <a:pt x="84167" y="366895"/>
                    <a:pt x="81728" y="367509"/>
                  </a:cubicBezTo>
                  <a:cubicBezTo>
                    <a:pt x="81728" y="367509"/>
                    <a:pt x="81728" y="367509"/>
                    <a:pt x="81728" y="368123"/>
                  </a:cubicBezTo>
                  <a:cubicBezTo>
                    <a:pt x="81728" y="368123"/>
                    <a:pt x="81728" y="368123"/>
                    <a:pt x="81118" y="368123"/>
                  </a:cubicBezTo>
                  <a:cubicBezTo>
                    <a:pt x="81118" y="368123"/>
                    <a:pt x="81118" y="368123"/>
                    <a:pt x="81118" y="367509"/>
                  </a:cubicBezTo>
                  <a:cubicBezTo>
                    <a:pt x="81118" y="367509"/>
                    <a:pt x="81118" y="367509"/>
                    <a:pt x="79898" y="367509"/>
                  </a:cubicBezTo>
                  <a:cubicBezTo>
                    <a:pt x="79898" y="367509"/>
                    <a:pt x="79898" y="367509"/>
                    <a:pt x="79898" y="366895"/>
                  </a:cubicBezTo>
                  <a:cubicBezTo>
                    <a:pt x="79898" y="366895"/>
                    <a:pt x="79898" y="366895"/>
                    <a:pt x="79288" y="366895"/>
                  </a:cubicBezTo>
                  <a:cubicBezTo>
                    <a:pt x="79288" y="366895"/>
                    <a:pt x="79288" y="366895"/>
                    <a:pt x="79288" y="366281"/>
                  </a:cubicBezTo>
                  <a:cubicBezTo>
                    <a:pt x="79288" y="366281"/>
                    <a:pt x="79288" y="366281"/>
                    <a:pt x="78678" y="366281"/>
                  </a:cubicBezTo>
                  <a:cubicBezTo>
                    <a:pt x="78678" y="366281"/>
                    <a:pt x="78678" y="366281"/>
                    <a:pt x="78678" y="365667"/>
                  </a:cubicBezTo>
                  <a:cubicBezTo>
                    <a:pt x="78678" y="365667"/>
                    <a:pt x="78678" y="365667"/>
                    <a:pt x="78068" y="365667"/>
                  </a:cubicBezTo>
                  <a:cubicBezTo>
                    <a:pt x="78068" y="365667"/>
                    <a:pt x="78068" y="365667"/>
                    <a:pt x="78068" y="366281"/>
                  </a:cubicBezTo>
                  <a:cubicBezTo>
                    <a:pt x="78068" y="366281"/>
                    <a:pt x="78068" y="366281"/>
                    <a:pt x="77458" y="366281"/>
                  </a:cubicBezTo>
                  <a:cubicBezTo>
                    <a:pt x="77458" y="366281"/>
                    <a:pt x="77458" y="366281"/>
                    <a:pt x="77458" y="366895"/>
                  </a:cubicBezTo>
                  <a:cubicBezTo>
                    <a:pt x="77458" y="366895"/>
                    <a:pt x="77458" y="366895"/>
                    <a:pt x="76848" y="366895"/>
                  </a:cubicBezTo>
                  <a:cubicBezTo>
                    <a:pt x="76848" y="367509"/>
                    <a:pt x="75629" y="367509"/>
                    <a:pt x="75629" y="369966"/>
                  </a:cubicBezTo>
                  <a:cubicBezTo>
                    <a:pt x="75629" y="369966"/>
                    <a:pt x="75629" y="369966"/>
                    <a:pt x="75019" y="369966"/>
                  </a:cubicBezTo>
                  <a:cubicBezTo>
                    <a:pt x="75019" y="369352"/>
                    <a:pt x="75019" y="369966"/>
                    <a:pt x="75019" y="368123"/>
                  </a:cubicBezTo>
                  <a:cubicBezTo>
                    <a:pt x="75019" y="368123"/>
                    <a:pt x="75019" y="368123"/>
                    <a:pt x="74409" y="368123"/>
                  </a:cubicBezTo>
                  <a:cubicBezTo>
                    <a:pt x="74409" y="368123"/>
                    <a:pt x="74409" y="368123"/>
                    <a:pt x="74409" y="367509"/>
                  </a:cubicBezTo>
                  <a:cubicBezTo>
                    <a:pt x="73189" y="366895"/>
                    <a:pt x="71969" y="366895"/>
                    <a:pt x="69530" y="367509"/>
                  </a:cubicBezTo>
                  <a:cubicBezTo>
                    <a:pt x="68920" y="367509"/>
                    <a:pt x="70140" y="367509"/>
                    <a:pt x="70140" y="366281"/>
                  </a:cubicBezTo>
                  <a:cubicBezTo>
                    <a:pt x="70140" y="366281"/>
                    <a:pt x="70140" y="366281"/>
                    <a:pt x="69530" y="366281"/>
                  </a:cubicBezTo>
                  <a:cubicBezTo>
                    <a:pt x="69530" y="366281"/>
                    <a:pt x="69530" y="366281"/>
                    <a:pt x="70140" y="365667"/>
                  </a:cubicBezTo>
                  <a:cubicBezTo>
                    <a:pt x="70140" y="365667"/>
                    <a:pt x="70140" y="365667"/>
                    <a:pt x="69530" y="365667"/>
                  </a:cubicBezTo>
                  <a:cubicBezTo>
                    <a:pt x="68920" y="365053"/>
                    <a:pt x="70140" y="365667"/>
                    <a:pt x="70140" y="363825"/>
                  </a:cubicBezTo>
                  <a:cubicBezTo>
                    <a:pt x="70140" y="363825"/>
                    <a:pt x="70140" y="363825"/>
                    <a:pt x="68310" y="363825"/>
                  </a:cubicBezTo>
                  <a:cubicBezTo>
                    <a:pt x="68310" y="363825"/>
                    <a:pt x="68310" y="363825"/>
                    <a:pt x="68310" y="363211"/>
                  </a:cubicBezTo>
                  <a:cubicBezTo>
                    <a:pt x="68310" y="363211"/>
                    <a:pt x="68920" y="363211"/>
                    <a:pt x="67090" y="363211"/>
                  </a:cubicBezTo>
                  <a:cubicBezTo>
                    <a:pt x="67090" y="362597"/>
                    <a:pt x="67700" y="360141"/>
                    <a:pt x="65260" y="359527"/>
                  </a:cubicBezTo>
                  <a:cubicBezTo>
                    <a:pt x="65260" y="359527"/>
                    <a:pt x="65260" y="359527"/>
                    <a:pt x="65260" y="358913"/>
                  </a:cubicBezTo>
                  <a:cubicBezTo>
                    <a:pt x="64650" y="358913"/>
                    <a:pt x="64650" y="358913"/>
                    <a:pt x="62821" y="358913"/>
                  </a:cubicBezTo>
                  <a:cubicBezTo>
                    <a:pt x="62821" y="358913"/>
                    <a:pt x="62821" y="358913"/>
                    <a:pt x="64040" y="360141"/>
                  </a:cubicBezTo>
                  <a:cubicBezTo>
                    <a:pt x="64040" y="360141"/>
                    <a:pt x="64040" y="360141"/>
                    <a:pt x="63431" y="360141"/>
                  </a:cubicBezTo>
                  <a:cubicBezTo>
                    <a:pt x="63431" y="360141"/>
                    <a:pt x="63431" y="360141"/>
                    <a:pt x="64040" y="360755"/>
                  </a:cubicBezTo>
                  <a:cubicBezTo>
                    <a:pt x="64040" y="360755"/>
                    <a:pt x="64040" y="360755"/>
                    <a:pt x="63431" y="360755"/>
                  </a:cubicBezTo>
                  <a:cubicBezTo>
                    <a:pt x="63431" y="360755"/>
                    <a:pt x="63431" y="360755"/>
                    <a:pt x="63431" y="361983"/>
                  </a:cubicBezTo>
                  <a:cubicBezTo>
                    <a:pt x="63431" y="361983"/>
                    <a:pt x="63431" y="361983"/>
                    <a:pt x="62821" y="360755"/>
                  </a:cubicBezTo>
                  <a:cubicBezTo>
                    <a:pt x="62821" y="360755"/>
                    <a:pt x="62821" y="360755"/>
                    <a:pt x="62821" y="361983"/>
                  </a:cubicBezTo>
                  <a:cubicBezTo>
                    <a:pt x="62821" y="361983"/>
                    <a:pt x="62821" y="361983"/>
                    <a:pt x="63431" y="361983"/>
                  </a:cubicBezTo>
                  <a:cubicBezTo>
                    <a:pt x="63431" y="361369"/>
                    <a:pt x="63431" y="362597"/>
                    <a:pt x="62211" y="362597"/>
                  </a:cubicBezTo>
                  <a:cubicBezTo>
                    <a:pt x="62211" y="362597"/>
                    <a:pt x="62211" y="362597"/>
                    <a:pt x="62211" y="363211"/>
                  </a:cubicBezTo>
                  <a:cubicBezTo>
                    <a:pt x="62211" y="363211"/>
                    <a:pt x="61601" y="363211"/>
                    <a:pt x="63431" y="363211"/>
                  </a:cubicBezTo>
                  <a:cubicBezTo>
                    <a:pt x="63431" y="363825"/>
                    <a:pt x="63431" y="365053"/>
                    <a:pt x="63431" y="366895"/>
                  </a:cubicBezTo>
                  <a:cubicBezTo>
                    <a:pt x="63431" y="366895"/>
                    <a:pt x="63431" y="366895"/>
                    <a:pt x="62821" y="366895"/>
                  </a:cubicBezTo>
                  <a:cubicBezTo>
                    <a:pt x="62821" y="366895"/>
                    <a:pt x="62821" y="366895"/>
                    <a:pt x="62821" y="367509"/>
                  </a:cubicBezTo>
                  <a:cubicBezTo>
                    <a:pt x="62821" y="367509"/>
                    <a:pt x="62821" y="367509"/>
                    <a:pt x="62211" y="367509"/>
                  </a:cubicBezTo>
                  <a:cubicBezTo>
                    <a:pt x="63431" y="368737"/>
                    <a:pt x="58551" y="371194"/>
                    <a:pt x="62211" y="371808"/>
                  </a:cubicBezTo>
                  <a:cubicBezTo>
                    <a:pt x="62211" y="371808"/>
                    <a:pt x="62211" y="371808"/>
                    <a:pt x="62211" y="372422"/>
                  </a:cubicBezTo>
                  <a:cubicBezTo>
                    <a:pt x="63431" y="372422"/>
                    <a:pt x="64040" y="372422"/>
                    <a:pt x="66480" y="373650"/>
                  </a:cubicBezTo>
                  <a:cubicBezTo>
                    <a:pt x="66480" y="373650"/>
                    <a:pt x="66480" y="373650"/>
                    <a:pt x="66480" y="374264"/>
                  </a:cubicBezTo>
                  <a:cubicBezTo>
                    <a:pt x="66480" y="374264"/>
                    <a:pt x="67090" y="374264"/>
                    <a:pt x="68310" y="374264"/>
                  </a:cubicBezTo>
                  <a:cubicBezTo>
                    <a:pt x="68310" y="374264"/>
                    <a:pt x="69530" y="374878"/>
                    <a:pt x="67700" y="376106"/>
                  </a:cubicBezTo>
                  <a:cubicBezTo>
                    <a:pt x="67700" y="376106"/>
                    <a:pt x="67700" y="376106"/>
                    <a:pt x="67090" y="375492"/>
                  </a:cubicBezTo>
                  <a:cubicBezTo>
                    <a:pt x="67090" y="375492"/>
                    <a:pt x="67090" y="375492"/>
                    <a:pt x="67700" y="375492"/>
                  </a:cubicBezTo>
                  <a:cubicBezTo>
                    <a:pt x="67700" y="375492"/>
                    <a:pt x="67700" y="375492"/>
                    <a:pt x="67700" y="374878"/>
                  </a:cubicBezTo>
                  <a:cubicBezTo>
                    <a:pt x="67700" y="374878"/>
                    <a:pt x="67700" y="374878"/>
                    <a:pt x="67090" y="374878"/>
                  </a:cubicBezTo>
                  <a:cubicBezTo>
                    <a:pt x="67090" y="374878"/>
                    <a:pt x="67090" y="374878"/>
                    <a:pt x="67090" y="375492"/>
                  </a:cubicBezTo>
                  <a:cubicBezTo>
                    <a:pt x="67090" y="375492"/>
                    <a:pt x="67090" y="375492"/>
                    <a:pt x="65870" y="375492"/>
                  </a:cubicBezTo>
                  <a:cubicBezTo>
                    <a:pt x="65870" y="375492"/>
                    <a:pt x="65870" y="375492"/>
                    <a:pt x="65870" y="374878"/>
                  </a:cubicBezTo>
                  <a:cubicBezTo>
                    <a:pt x="65260" y="374878"/>
                    <a:pt x="64650" y="374878"/>
                    <a:pt x="62821" y="374878"/>
                  </a:cubicBezTo>
                  <a:cubicBezTo>
                    <a:pt x="62821" y="374878"/>
                    <a:pt x="62821" y="374878"/>
                    <a:pt x="62821" y="374264"/>
                  </a:cubicBezTo>
                  <a:cubicBezTo>
                    <a:pt x="62821" y="374264"/>
                    <a:pt x="62821" y="374264"/>
                    <a:pt x="62211" y="374264"/>
                  </a:cubicBezTo>
                  <a:cubicBezTo>
                    <a:pt x="61601" y="374878"/>
                    <a:pt x="63431" y="375492"/>
                    <a:pt x="62821" y="377948"/>
                  </a:cubicBezTo>
                  <a:cubicBezTo>
                    <a:pt x="62211" y="377948"/>
                    <a:pt x="61601" y="377948"/>
                    <a:pt x="59771" y="377948"/>
                  </a:cubicBezTo>
                  <a:cubicBezTo>
                    <a:pt x="60381" y="376720"/>
                    <a:pt x="59161" y="376106"/>
                    <a:pt x="58551" y="374264"/>
                  </a:cubicBezTo>
                  <a:cubicBezTo>
                    <a:pt x="58551" y="374264"/>
                    <a:pt x="58551" y="374264"/>
                    <a:pt x="57941" y="374264"/>
                  </a:cubicBezTo>
                  <a:cubicBezTo>
                    <a:pt x="57941" y="374264"/>
                    <a:pt x="57941" y="374264"/>
                    <a:pt x="57941" y="372422"/>
                  </a:cubicBezTo>
                  <a:cubicBezTo>
                    <a:pt x="57941" y="372422"/>
                    <a:pt x="57941" y="372422"/>
                    <a:pt x="58551" y="372422"/>
                  </a:cubicBezTo>
                  <a:cubicBezTo>
                    <a:pt x="58551" y="371808"/>
                    <a:pt x="57941" y="370580"/>
                    <a:pt x="57941" y="368123"/>
                  </a:cubicBezTo>
                  <a:cubicBezTo>
                    <a:pt x="57941" y="368123"/>
                    <a:pt x="57941" y="368123"/>
                    <a:pt x="57331" y="368123"/>
                  </a:cubicBezTo>
                  <a:cubicBezTo>
                    <a:pt x="57331" y="368123"/>
                    <a:pt x="56112" y="365667"/>
                    <a:pt x="54282" y="365667"/>
                  </a:cubicBezTo>
                  <a:cubicBezTo>
                    <a:pt x="54282" y="365053"/>
                    <a:pt x="54282" y="363825"/>
                    <a:pt x="51842" y="363825"/>
                  </a:cubicBezTo>
                  <a:cubicBezTo>
                    <a:pt x="51842" y="363825"/>
                    <a:pt x="51842" y="363825"/>
                    <a:pt x="51842" y="363211"/>
                  </a:cubicBezTo>
                  <a:cubicBezTo>
                    <a:pt x="51842" y="363211"/>
                    <a:pt x="51842" y="363211"/>
                    <a:pt x="51232" y="363211"/>
                  </a:cubicBezTo>
                  <a:cubicBezTo>
                    <a:pt x="51232" y="363211"/>
                    <a:pt x="51232" y="363211"/>
                    <a:pt x="51232" y="363825"/>
                  </a:cubicBezTo>
                  <a:cubicBezTo>
                    <a:pt x="51232" y="363825"/>
                    <a:pt x="51232" y="363825"/>
                    <a:pt x="50622" y="363825"/>
                  </a:cubicBezTo>
                  <a:cubicBezTo>
                    <a:pt x="50013" y="363825"/>
                    <a:pt x="51232" y="362597"/>
                    <a:pt x="48793" y="362597"/>
                  </a:cubicBezTo>
                  <a:cubicBezTo>
                    <a:pt x="48793" y="362597"/>
                    <a:pt x="48793" y="362597"/>
                    <a:pt x="48793" y="361983"/>
                  </a:cubicBezTo>
                  <a:cubicBezTo>
                    <a:pt x="48793" y="361983"/>
                    <a:pt x="49403" y="361983"/>
                    <a:pt x="47573" y="361983"/>
                  </a:cubicBezTo>
                  <a:cubicBezTo>
                    <a:pt x="47573" y="361983"/>
                    <a:pt x="47573" y="361983"/>
                    <a:pt x="47573" y="360755"/>
                  </a:cubicBezTo>
                  <a:cubicBezTo>
                    <a:pt x="47573" y="361369"/>
                    <a:pt x="45133" y="360141"/>
                    <a:pt x="44523" y="358299"/>
                  </a:cubicBezTo>
                  <a:cubicBezTo>
                    <a:pt x="44523" y="358299"/>
                    <a:pt x="42694" y="358299"/>
                    <a:pt x="42694" y="355842"/>
                  </a:cubicBezTo>
                  <a:cubicBezTo>
                    <a:pt x="42694" y="355842"/>
                    <a:pt x="42694" y="355842"/>
                    <a:pt x="42084" y="355842"/>
                  </a:cubicBezTo>
                  <a:cubicBezTo>
                    <a:pt x="42084" y="355842"/>
                    <a:pt x="42084" y="355842"/>
                    <a:pt x="42084" y="355228"/>
                  </a:cubicBezTo>
                  <a:cubicBezTo>
                    <a:pt x="41474" y="355842"/>
                    <a:pt x="41474" y="354614"/>
                    <a:pt x="39644" y="354614"/>
                  </a:cubicBezTo>
                  <a:cubicBezTo>
                    <a:pt x="39644" y="354614"/>
                    <a:pt x="39644" y="354614"/>
                    <a:pt x="39644" y="354000"/>
                  </a:cubicBezTo>
                  <a:cubicBezTo>
                    <a:pt x="39034" y="354000"/>
                    <a:pt x="38424" y="352772"/>
                    <a:pt x="35985" y="352772"/>
                  </a:cubicBezTo>
                  <a:cubicBezTo>
                    <a:pt x="35985" y="352772"/>
                    <a:pt x="35985" y="352772"/>
                    <a:pt x="35985" y="352158"/>
                  </a:cubicBezTo>
                  <a:cubicBezTo>
                    <a:pt x="35985" y="352158"/>
                    <a:pt x="35985" y="352158"/>
                    <a:pt x="35375" y="352158"/>
                  </a:cubicBezTo>
                  <a:cubicBezTo>
                    <a:pt x="35375" y="352158"/>
                    <a:pt x="35375" y="351544"/>
                    <a:pt x="35375" y="350316"/>
                  </a:cubicBezTo>
                  <a:cubicBezTo>
                    <a:pt x="35375" y="350316"/>
                    <a:pt x="35375" y="350316"/>
                    <a:pt x="34765" y="350316"/>
                  </a:cubicBezTo>
                  <a:cubicBezTo>
                    <a:pt x="34765" y="350316"/>
                    <a:pt x="34765" y="350316"/>
                    <a:pt x="34765" y="349088"/>
                  </a:cubicBezTo>
                  <a:cubicBezTo>
                    <a:pt x="34765" y="349088"/>
                    <a:pt x="34765" y="349088"/>
                    <a:pt x="35375" y="349088"/>
                  </a:cubicBezTo>
                  <a:cubicBezTo>
                    <a:pt x="35375" y="349088"/>
                    <a:pt x="35375" y="349088"/>
                    <a:pt x="35375" y="348474"/>
                  </a:cubicBezTo>
                  <a:cubicBezTo>
                    <a:pt x="35375" y="348474"/>
                    <a:pt x="35375" y="348474"/>
                    <a:pt x="34765" y="348474"/>
                  </a:cubicBezTo>
                  <a:cubicBezTo>
                    <a:pt x="34765" y="348474"/>
                    <a:pt x="34765" y="347246"/>
                    <a:pt x="34765" y="346017"/>
                  </a:cubicBezTo>
                  <a:cubicBezTo>
                    <a:pt x="34765" y="346017"/>
                    <a:pt x="34765" y="346017"/>
                    <a:pt x="34155" y="346017"/>
                  </a:cubicBezTo>
                  <a:cubicBezTo>
                    <a:pt x="34155" y="346017"/>
                    <a:pt x="34155" y="345403"/>
                    <a:pt x="34155" y="347246"/>
                  </a:cubicBezTo>
                  <a:cubicBezTo>
                    <a:pt x="34155" y="347246"/>
                    <a:pt x="34155" y="347246"/>
                    <a:pt x="32935" y="347246"/>
                  </a:cubicBezTo>
                  <a:cubicBezTo>
                    <a:pt x="32935" y="347246"/>
                    <a:pt x="32935" y="347246"/>
                    <a:pt x="32935" y="346632"/>
                  </a:cubicBezTo>
                  <a:cubicBezTo>
                    <a:pt x="32935" y="346632"/>
                    <a:pt x="33545" y="346632"/>
                    <a:pt x="31715" y="346632"/>
                  </a:cubicBezTo>
                  <a:cubicBezTo>
                    <a:pt x="31715" y="346632"/>
                    <a:pt x="31715" y="346632"/>
                    <a:pt x="31715" y="346017"/>
                  </a:cubicBezTo>
                  <a:cubicBezTo>
                    <a:pt x="31715" y="346017"/>
                    <a:pt x="31715" y="346017"/>
                    <a:pt x="31105" y="346017"/>
                  </a:cubicBezTo>
                  <a:cubicBezTo>
                    <a:pt x="31105" y="346017"/>
                    <a:pt x="31105" y="345403"/>
                    <a:pt x="31105" y="347246"/>
                  </a:cubicBezTo>
                  <a:cubicBezTo>
                    <a:pt x="31105" y="347246"/>
                    <a:pt x="31105" y="347246"/>
                    <a:pt x="30496" y="346632"/>
                  </a:cubicBezTo>
                  <a:cubicBezTo>
                    <a:pt x="30496" y="346632"/>
                    <a:pt x="30496" y="346632"/>
                    <a:pt x="30496" y="347246"/>
                  </a:cubicBezTo>
                  <a:cubicBezTo>
                    <a:pt x="30496" y="347246"/>
                    <a:pt x="30496" y="347246"/>
                    <a:pt x="29276" y="347246"/>
                  </a:cubicBezTo>
                  <a:cubicBezTo>
                    <a:pt x="29276" y="347246"/>
                    <a:pt x="29276" y="347246"/>
                    <a:pt x="29276" y="346632"/>
                  </a:cubicBezTo>
                  <a:cubicBezTo>
                    <a:pt x="29276" y="346632"/>
                    <a:pt x="28666" y="346632"/>
                    <a:pt x="27446" y="346632"/>
                  </a:cubicBezTo>
                  <a:cubicBezTo>
                    <a:pt x="27446" y="346632"/>
                    <a:pt x="27446" y="346632"/>
                    <a:pt x="27446" y="347246"/>
                  </a:cubicBezTo>
                  <a:cubicBezTo>
                    <a:pt x="27446" y="347246"/>
                    <a:pt x="27446" y="347246"/>
                    <a:pt x="26836" y="347246"/>
                  </a:cubicBezTo>
                  <a:cubicBezTo>
                    <a:pt x="26836" y="347246"/>
                    <a:pt x="26836" y="347246"/>
                    <a:pt x="26836" y="346632"/>
                  </a:cubicBezTo>
                  <a:cubicBezTo>
                    <a:pt x="26226" y="346632"/>
                    <a:pt x="26226" y="346017"/>
                    <a:pt x="25006" y="347246"/>
                  </a:cubicBezTo>
                  <a:cubicBezTo>
                    <a:pt x="25006" y="347246"/>
                    <a:pt x="25006" y="347246"/>
                    <a:pt x="25006" y="346632"/>
                  </a:cubicBezTo>
                  <a:cubicBezTo>
                    <a:pt x="25006" y="346632"/>
                    <a:pt x="25006" y="346632"/>
                    <a:pt x="24397" y="346632"/>
                  </a:cubicBezTo>
                  <a:cubicBezTo>
                    <a:pt x="24397" y="346632"/>
                    <a:pt x="24397" y="346632"/>
                    <a:pt x="24397" y="347246"/>
                  </a:cubicBezTo>
                  <a:cubicBezTo>
                    <a:pt x="24397" y="347246"/>
                    <a:pt x="25006" y="347246"/>
                    <a:pt x="23177" y="347246"/>
                  </a:cubicBezTo>
                  <a:cubicBezTo>
                    <a:pt x="23177" y="347246"/>
                    <a:pt x="23177" y="347246"/>
                    <a:pt x="23177" y="346017"/>
                  </a:cubicBezTo>
                  <a:cubicBezTo>
                    <a:pt x="22567" y="346017"/>
                    <a:pt x="23177" y="346017"/>
                    <a:pt x="21347" y="346017"/>
                  </a:cubicBezTo>
                  <a:cubicBezTo>
                    <a:pt x="21347" y="346017"/>
                    <a:pt x="21347" y="346017"/>
                    <a:pt x="21347" y="344789"/>
                  </a:cubicBezTo>
                  <a:cubicBezTo>
                    <a:pt x="21347" y="345403"/>
                    <a:pt x="21347" y="344789"/>
                    <a:pt x="19517" y="344175"/>
                  </a:cubicBezTo>
                  <a:cubicBezTo>
                    <a:pt x="19517" y="344175"/>
                    <a:pt x="19517" y="344175"/>
                    <a:pt x="19517" y="343561"/>
                  </a:cubicBezTo>
                  <a:cubicBezTo>
                    <a:pt x="19517" y="343561"/>
                    <a:pt x="19517" y="343561"/>
                    <a:pt x="18907" y="343561"/>
                  </a:cubicBezTo>
                  <a:cubicBezTo>
                    <a:pt x="18907" y="343561"/>
                    <a:pt x="18907" y="343561"/>
                    <a:pt x="18907" y="342947"/>
                  </a:cubicBezTo>
                  <a:cubicBezTo>
                    <a:pt x="18907" y="342947"/>
                    <a:pt x="18907" y="342947"/>
                    <a:pt x="17688" y="342947"/>
                  </a:cubicBezTo>
                  <a:cubicBezTo>
                    <a:pt x="17688" y="342947"/>
                    <a:pt x="17688" y="342333"/>
                    <a:pt x="17688" y="340491"/>
                  </a:cubicBezTo>
                  <a:cubicBezTo>
                    <a:pt x="17688" y="340491"/>
                    <a:pt x="17688" y="340491"/>
                    <a:pt x="17078" y="340491"/>
                  </a:cubicBezTo>
                  <a:cubicBezTo>
                    <a:pt x="17078" y="340491"/>
                    <a:pt x="17078" y="340491"/>
                    <a:pt x="17078" y="339877"/>
                  </a:cubicBezTo>
                  <a:cubicBezTo>
                    <a:pt x="17078" y="339877"/>
                    <a:pt x="17078" y="339877"/>
                    <a:pt x="17688" y="339877"/>
                  </a:cubicBezTo>
                  <a:cubicBezTo>
                    <a:pt x="17688" y="340491"/>
                    <a:pt x="18297" y="339263"/>
                    <a:pt x="16468" y="339263"/>
                  </a:cubicBezTo>
                  <a:cubicBezTo>
                    <a:pt x="16468" y="339263"/>
                    <a:pt x="16468" y="339263"/>
                    <a:pt x="16468" y="338035"/>
                  </a:cubicBezTo>
                  <a:cubicBezTo>
                    <a:pt x="16468" y="338035"/>
                    <a:pt x="16468" y="338035"/>
                    <a:pt x="17078" y="338035"/>
                  </a:cubicBezTo>
                  <a:cubicBezTo>
                    <a:pt x="17078" y="338035"/>
                    <a:pt x="17078" y="336807"/>
                    <a:pt x="15858" y="336807"/>
                  </a:cubicBezTo>
                  <a:cubicBezTo>
                    <a:pt x="15858" y="336807"/>
                    <a:pt x="15858" y="336807"/>
                    <a:pt x="15858" y="336193"/>
                  </a:cubicBezTo>
                  <a:cubicBezTo>
                    <a:pt x="15858" y="336193"/>
                    <a:pt x="15858" y="336193"/>
                    <a:pt x="15248" y="336193"/>
                  </a:cubicBezTo>
                  <a:cubicBezTo>
                    <a:pt x="15248" y="336193"/>
                    <a:pt x="15248" y="336193"/>
                    <a:pt x="15248" y="335579"/>
                  </a:cubicBezTo>
                  <a:cubicBezTo>
                    <a:pt x="15248" y="335579"/>
                    <a:pt x="15248" y="335579"/>
                    <a:pt x="14638" y="335579"/>
                  </a:cubicBezTo>
                  <a:cubicBezTo>
                    <a:pt x="14638" y="335579"/>
                    <a:pt x="14638" y="335579"/>
                    <a:pt x="14638" y="336193"/>
                  </a:cubicBezTo>
                  <a:cubicBezTo>
                    <a:pt x="14638" y="336193"/>
                    <a:pt x="14638" y="336193"/>
                    <a:pt x="13418" y="336193"/>
                  </a:cubicBezTo>
                  <a:cubicBezTo>
                    <a:pt x="13418" y="336193"/>
                    <a:pt x="13418" y="336193"/>
                    <a:pt x="13418" y="335579"/>
                  </a:cubicBezTo>
                  <a:cubicBezTo>
                    <a:pt x="13418" y="334965"/>
                    <a:pt x="12808" y="336193"/>
                    <a:pt x="11588" y="334965"/>
                  </a:cubicBezTo>
                  <a:cubicBezTo>
                    <a:pt x="11588" y="334965"/>
                    <a:pt x="11588" y="334965"/>
                    <a:pt x="12198" y="334965"/>
                  </a:cubicBezTo>
                  <a:cubicBezTo>
                    <a:pt x="12198" y="334350"/>
                    <a:pt x="12198" y="333736"/>
                    <a:pt x="11588" y="331894"/>
                  </a:cubicBezTo>
                  <a:cubicBezTo>
                    <a:pt x="11588" y="331894"/>
                    <a:pt x="11588" y="331894"/>
                    <a:pt x="10979" y="331894"/>
                  </a:cubicBezTo>
                  <a:cubicBezTo>
                    <a:pt x="10979" y="331894"/>
                    <a:pt x="10979" y="331894"/>
                    <a:pt x="10979" y="331280"/>
                  </a:cubicBezTo>
                  <a:cubicBezTo>
                    <a:pt x="12198" y="331280"/>
                    <a:pt x="13418" y="330666"/>
                    <a:pt x="15858" y="330666"/>
                  </a:cubicBezTo>
                  <a:cubicBezTo>
                    <a:pt x="15858" y="330666"/>
                    <a:pt x="15858" y="330666"/>
                    <a:pt x="15858" y="329438"/>
                  </a:cubicBezTo>
                  <a:cubicBezTo>
                    <a:pt x="15248" y="330052"/>
                    <a:pt x="15248" y="328824"/>
                    <a:pt x="12808" y="328824"/>
                  </a:cubicBezTo>
                  <a:cubicBezTo>
                    <a:pt x="12808" y="328824"/>
                    <a:pt x="12808" y="328824"/>
                    <a:pt x="12808" y="328210"/>
                  </a:cubicBezTo>
                  <a:cubicBezTo>
                    <a:pt x="12808" y="328210"/>
                    <a:pt x="12808" y="328210"/>
                    <a:pt x="11588" y="328210"/>
                  </a:cubicBezTo>
                  <a:cubicBezTo>
                    <a:pt x="11588" y="328210"/>
                    <a:pt x="11588" y="328210"/>
                    <a:pt x="11588" y="327596"/>
                  </a:cubicBezTo>
                  <a:cubicBezTo>
                    <a:pt x="11588" y="327596"/>
                    <a:pt x="11588" y="327596"/>
                    <a:pt x="10979" y="327596"/>
                  </a:cubicBezTo>
                  <a:cubicBezTo>
                    <a:pt x="10979" y="327596"/>
                    <a:pt x="10979" y="327596"/>
                    <a:pt x="10979" y="326982"/>
                  </a:cubicBezTo>
                  <a:cubicBezTo>
                    <a:pt x="10979" y="326982"/>
                    <a:pt x="10979" y="326982"/>
                    <a:pt x="9759" y="326982"/>
                  </a:cubicBezTo>
                  <a:cubicBezTo>
                    <a:pt x="9759" y="326982"/>
                    <a:pt x="9759" y="326982"/>
                    <a:pt x="9759" y="326368"/>
                  </a:cubicBezTo>
                  <a:cubicBezTo>
                    <a:pt x="10369" y="326368"/>
                    <a:pt x="10979" y="326368"/>
                    <a:pt x="12808" y="326368"/>
                  </a:cubicBezTo>
                  <a:cubicBezTo>
                    <a:pt x="12808" y="326368"/>
                    <a:pt x="12808" y="326368"/>
                    <a:pt x="12808" y="326982"/>
                  </a:cubicBezTo>
                  <a:cubicBezTo>
                    <a:pt x="12808" y="326982"/>
                    <a:pt x="12808" y="326982"/>
                    <a:pt x="13418" y="326982"/>
                  </a:cubicBezTo>
                  <a:cubicBezTo>
                    <a:pt x="13418" y="326368"/>
                    <a:pt x="13418" y="325754"/>
                    <a:pt x="13418" y="323912"/>
                  </a:cubicBezTo>
                  <a:cubicBezTo>
                    <a:pt x="13418" y="323912"/>
                    <a:pt x="14028" y="323912"/>
                    <a:pt x="12198" y="323912"/>
                  </a:cubicBezTo>
                  <a:cubicBezTo>
                    <a:pt x="12198" y="323912"/>
                    <a:pt x="12198" y="323912"/>
                    <a:pt x="12198" y="323297"/>
                  </a:cubicBezTo>
                  <a:cubicBezTo>
                    <a:pt x="11588" y="323297"/>
                    <a:pt x="11588" y="322069"/>
                    <a:pt x="9759" y="323912"/>
                  </a:cubicBezTo>
                  <a:cubicBezTo>
                    <a:pt x="9759" y="323912"/>
                    <a:pt x="9759" y="323912"/>
                    <a:pt x="9759" y="323297"/>
                  </a:cubicBezTo>
                  <a:cubicBezTo>
                    <a:pt x="9759" y="323297"/>
                    <a:pt x="9759" y="323297"/>
                    <a:pt x="9149" y="323297"/>
                  </a:cubicBezTo>
                  <a:cubicBezTo>
                    <a:pt x="9149" y="323297"/>
                    <a:pt x="9149" y="323297"/>
                    <a:pt x="9149" y="323912"/>
                  </a:cubicBezTo>
                  <a:cubicBezTo>
                    <a:pt x="9149" y="323912"/>
                    <a:pt x="9149" y="323912"/>
                    <a:pt x="8539" y="323912"/>
                  </a:cubicBezTo>
                  <a:cubicBezTo>
                    <a:pt x="8539" y="323912"/>
                    <a:pt x="8539" y="323912"/>
                    <a:pt x="8539" y="323297"/>
                  </a:cubicBezTo>
                  <a:cubicBezTo>
                    <a:pt x="8539" y="323297"/>
                    <a:pt x="8539" y="323297"/>
                    <a:pt x="7929" y="323297"/>
                  </a:cubicBezTo>
                  <a:cubicBezTo>
                    <a:pt x="7929" y="323297"/>
                    <a:pt x="7929" y="323297"/>
                    <a:pt x="7929" y="323912"/>
                  </a:cubicBezTo>
                  <a:cubicBezTo>
                    <a:pt x="7929" y="323912"/>
                    <a:pt x="7929" y="323912"/>
                    <a:pt x="7319" y="323912"/>
                  </a:cubicBezTo>
                  <a:cubicBezTo>
                    <a:pt x="7319" y="323912"/>
                    <a:pt x="7319" y="323912"/>
                    <a:pt x="7319" y="324526"/>
                  </a:cubicBezTo>
                  <a:cubicBezTo>
                    <a:pt x="6709" y="324526"/>
                    <a:pt x="6709" y="325140"/>
                    <a:pt x="5489" y="323912"/>
                  </a:cubicBezTo>
                  <a:cubicBezTo>
                    <a:pt x="5489" y="323912"/>
                    <a:pt x="5489" y="323912"/>
                    <a:pt x="6099" y="323912"/>
                  </a:cubicBezTo>
                  <a:cubicBezTo>
                    <a:pt x="6099" y="323912"/>
                    <a:pt x="6099" y="323912"/>
                    <a:pt x="6099" y="322683"/>
                  </a:cubicBezTo>
                  <a:cubicBezTo>
                    <a:pt x="6099" y="322683"/>
                    <a:pt x="6099" y="322683"/>
                    <a:pt x="4270" y="322683"/>
                  </a:cubicBezTo>
                  <a:cubicBezTo>
                    <a:pt x="4270" y="322683"/>
                    <a:pt x="4270" y="322683"/>
                    <a:pt x="4270" y="323297"/>
                  </a:cubicBezTo>
                  <a:cubicBezTo>
                    <a:pt x="4270" y="323297"/>
                    <a:pt x="4270" y="323297"/>
                    <a:pt x="3050" y="323297"/>
                  </a:cubicBezTo>
                  <a:cubicBezTo>
                    <a:pt x="2440" y="323297"/>
                    <a:pt x="3660" y="322683"/>
                    <a:pt x="3660" y="320841"/>
                  </a:cubicBezTo>
                  <a:cubicBezTo>
                    <a:pt x="3660" y="320841"/>
                    <a:pt x="3660" y="320841"/>
                    <a:pt x="4270" y="320841"/>
                  </a:cubicBezTo>
                  <a:cubicBezTo>
                    <a:pt x="4270" y="320841"/>
                    <a:pt x="4270" y="320841"/>
                    <a:pt x="4270" y="320227"/>
                  </a:cubicBezTo>
                  <a:cubicBezTo>
                    <a:pt x="4270" y="320227"/>
                    <a:pt x="4270" y="320227"/>
                    <a:pt x="4880" y="320227"/>
                  </a:cubicBezTo>
                  <a:cubicBezTo>
                    <a:pt x="4880" y="318999"/>
                    <a:pt x="4880" y="317771"/>
                    <a:pt x="4880" y="315315"/>
                  </a:cubicBezTo>
                  <a:cubicBezTo>
                    <a:pt x="4880" y="315315"/>
                    <a:pt x="4880" y="315315"/>
                    <a:pt x="5489" y="315315"/>
                  </a:cubicBezTo>
                  <a:cubicBezTo>
                    <a:pt x="5489" y="314701"/>
                    <a:pt x="5489" y="314087"/>
                    <a:pt x="5489" y="312245"/>
                  </a:cubicBezTo>
                  <a:cubicBezTo>
                    <a:pt x="5489" y="312245"/>
                    <a:pt x="6099" y="312245"/>
                    <a:pt x="4270" y="312245"/>
                  </a:cubicBezTo>
                  <a:cubicBezTo>
                    <a:pt x="4270" y="312245"/>
                    <a:pt x="4270" y="312245"/>
                    <a:pt x="4270" y="311630"/>
                  </a:cubicBezTo>
                  <a:cubicBezTo>
                    <a:pt x="3660" y="311630"/>
                    <a:pt x="3050" y="311630"/>
                    <a:pt x="1220" y="311630"/>
                  </a:cubicBezTo>
                  <a:cubicBezTo>
                    <a:pt x="1220" y="311630"/>
                    <a:pt x="1220" y="311630"/>
                    <a:pt x="1220" y="311016"/>
                  </a:cubicBezTo>
                  <a:cubicBezTo>
                    <a:pt x="1220" y="310402"/>
                    <a:pt x="610" y="311016"/>
                    <a:pt x="0" y="309788"/>
                  </a:cubicBezTo>
                  <a:cubicBezTo>
                    <a:pt x="1830" y="309788"/>
                    <a:pt x="4880" y="309788"/>
                    <a:pt x="8539" y="309788"/>
                  </a:cubicBezTo>
                  <a:cubicBezTo>
                    <a:pt x="8539" y="309788"/>
                    <a:pt x="8539" y="310402"/>
                    <a:pt x="8539" y="308560"/>
                  </a:cubicBezTo>
                  <a:cubicBezTo>
                    <a:pt x="8539" y="308560"/>
                    <a:pt x="8539" y="308560"/>
                    <a:pt x="7929" y="308560"/>
                  </a:cubicBezTo>
                  <a:cubicBezTo>
                    <a:pt x="7929" y="308560"/>
                    <a:pt x="7929" y="309174"/>
                    <a:pt x="7929" y="307332"/>
                  </a:cubicBezTo>
                  <a:cubicBezTo>
                    <a:pt x="7929" y="307332"/>
                    <a:pt x="7929" y="307332"/>
                    <a:pt x="8539" y="307332"/>
                  </a:cubicBezTo>
                  <a:cubicBezTo>
                    <a:pt x="8539" y="306718"/>
                    <a:pt x="8539" y="307332"/>
                    <a:pt x="8539" y="305490"/>
                  </a:cubicBezTo>
                  <a:cubicBezTo>
                    <a:pt x="8539" y="305490"/>
                    <a:pt x="8539" y="305490"/>
                    <a:pt x="9759" y="305490"/>
                  </a:cubicBezTo>
                  <a:cubicBezTo>
                    <a:pt x="9759" y="305490"/>
                    <a:pt x="9759" y="305490"/>
                    <a:pt x="9759" y="306718"/>
                  </a:cubicBezTo>
                  <a:cubicBezTo>
                    <a:pt x="10369" y="306718"/>
                    <a:pt x="10369" y="306104"/>
                    <a:pt x="11588" y="307332"/>
                  </a:cubicBezTo>
                  <a:cubicBezTo>
                    <a:pt x="11588" y="306718"/>
                    <a:pt x="11588" y="306104"/>
                    <a:pt x="10979" y="304262"/>
                  </a:cubicBezTo>
                  <a:cubicBezTo>
                    <a:pt x="10979" y="304262"/>
                    <a:pt x="10979" y="304262"/>
                    <a:pt x="11588" y="304262"/>
                  </a:cubicBezTo>
                  <a:cubicBezTo>
                    <a:pt x="11588" y="304262"/>
                    <a:pt x="11588" y="304262"/>
                    <a:pt x="11588" y="303648"/>
                  </a:cubicBezTo>
                  <a:cubicBezTo>
                    <a:pt x="11588" y="303648"/>
                    <a:pt x="11588" y="303648"/>
                    <a:pt x="12198" y="303648"/>
                  </a:cubicBezTo>
                  <a:cubicBezTo>
                    <a:pt x="12198" y="303648"/>
                    <a:pt x="12198" y="303648"/>
                    <a:pt x="12198" y="301806"/>
                  </a:cubicBezTo>
                  <a:cubicBezTo>
                    <a:pt x="12198" y="301806"/>
                    <a:pt x="12198" y="301806"/>
                    <a:pt x="13418" y="301806"/>
                  </a:cubicBezTo>
                  <a:cubicBezTo>
                    <a:pt x="13418" y="301806"/>
                    <a:pt x="14028" y="301806"/>
                    <a:pt x="14638" y="299963"/>
                  </a:cubicBezTo>
                  <a:cubicBezTo>
                    <a:pt x="14638" y="299963"/>
                    <a:pt x="14638" y="299963"/>
                    <a:pt x="15248" y="299963"/>
                  </a:cubicBezTo>
                  <a:cubicBezTo>
                    <a:pt x="15248" y="299963"/>
                    <a:pt x="15248" y="299963"/>
                    <a:pt x="15248" y="299349"/>
                  </a:cubicBezTo>
                  <a:cubicBezTo>
                    <a:pt x="15248" y="299349"/>
                    <a:pt x="15248" y="299349"/>
                    <a:pt x="14638" y="299349"/>
                  </a:cubicBezTo>
                  <a:cubicBezTo>
                    <a:pt x="14638" y="299349"/>
                    <a:pt x="14638" y="299349"/>
                    <a:pt x="14638" y="298121"/>
                  </a:cubicBezTo>
                  <a:cubicBezTo>
                    <a:pt x="14638" y="298121"/>
                    <a:pt x="14638" y="298121"/>
                    <a:pt x="13418" y="298121"/>
                  </a:cubicBezTo>
                  <a:cubicBezTo>
                    <a:pt x="13418" y="298121"/>
                    <a:pt x="13418" y="298121"/>
                    <a:pt x="13418" y="297507"/>
                  </a:cubicBezTo>
                  <a:cubicBezTo>
                    <a:pt x="10369" y="298121"/>
                    <a:pt x="15248" y="293823"/>
                    <a:pt x="11588" y="293209"/>
                  </a:cubicBezTo>
                  <a:cubicBezTo>
                    <a:pt x="11588" y="293209"/>
                    <a:pt x="11588" y="293823"/>
                    <a:pt x="11588" y="291981"/>
                  </a:cubicBezTo>
                  <a:cubicBezTo>
                    <a:pt x="11588" y="291981"/>
                    <a:pt x="11588" y="291981"/>
                    <a:pt x="12198" y="291981"/>
                  </a:cubicBezTo>
                  <a:cubicBezTo>
                    <a:pt x="12198" y="291981"/>
                    <a:pt x="12198" y="291981"/>
                    <a:pt x="12198" y="291367"/>
                  </a:cubicBezTo>
                  <a:cubicBezTo>
                    <a:pt x="12198" y="291367"/>
                    <a:pt x="12808" y="291367"/>
                    <a:pt x="14638" y="291367"/>
                  </a:cubicBezTo>
                  <a:cubicBezTo>
                    <a:pt x="14638" y="291367"/>
                    <a:pt x="14638" y="291367"/>
                    <a:pt x="14638" y="291981"/>
                  </a:cubicBezTo>
                  <a:cubicBezTo>
                    <a:pt x="14638" y="291981"/>
                    <a:pt x="16468" y="291981"/>
                    <a:pt x="17688" y="292595"/>
                  </a:cubicBezTo>
                  <a:cubicBezTo>
                    <a:pt x="17688" y="292595"/>
                    <a:pt x="17688" y="292595"/>
                    <a:pt x="17688" y="293209"/>
                  </a:cubicBezTo>
                  <a:cubicBezTo>
                    <a:pt x="18297" y="293209"/>
                    <a:pt x="17688" y="293209"/>
                    <a:pt x="19517" y="293209"/>
                  </a:cubicBezTo>
                  <a:cubicBezTo>
                    <a:pt x="19517" y="293209"/>
                    <a:pt x="19517" y="293209"/>
                    <a:pt x="19517" y="292595"/>
                  </a:cubicBezTo>
                  <a:cubicBezTo>
                    <a:pt x="19517" y="292595"/>
                    <a:pt x="19517" y="292595"/>
                    <a:pt x="20127" y="292595"/>
                  </a:cubicBezTo>
                  <a:cubicBezTo>
                    <a:pt x="20127" y="292595"/>
                    <a:pt x="20127" y="292595"/>
                    <a:pt x="20127" y="291367"/>
                  </a:cubicBezTo>
                  <a:cubicBezTo>
                    <a:pt x="20127" y="291367"/>
                    <a:pt x="20127" y="291367"/>
                    <a:pt x="20737" y="291367"/>
                  </a:cubicBezTo>
                  <a:cubicBezTo>
                    <a:pt x="20737" y="289524"/>
                    <a:pt x="21957" y="285226"/>
                    <a:pt x="17688" y="284612"/>
                  </a:cubicBezTo>
                  <a:cubicBezTo>
                    <a:pt x="17688" y="284612"/>
                    <a:pt x="18907" y="282156"/>
                    <a:pt x="16468" y="282156"/>
                  </a:cubicBezTo>
                  <a:cubicBezTo>
                    <a:pt x="17078" y="282156"/>
                    <a:pt x="15858" y="282156"/>
                    <a:pt x="15858" y="280314"/>
                  </a:cubicBezTo>
                  <a:cubicBezTo>
                    <a:pt x="15858" y="280314"/>
                    <a:pt x="15858" y="280314"/>
                    <a:pt x="14638" y="280314"/>
                  </a:cubicBezTo>
                  <a:cubicBezTo>
                    <a:pt x="14638" y="280314"/>
                    <a:pt x="14638" y="280314"/>
                    <a:pt x="14638" y="279700"/>
                  </a:cubicBezTo>
                  <a:cubicBezTo>
                    <a:pt x="14638" y="279700"/>
                    <a:pt x="14638" y="279700"/>
                    <a:pt x="13418" y="279700"/>
                  </a:cubicBezTo>
                  <a:cubicBezTo>
                    <a:pt x="13418" y="279086"/>
                    <a:pt x="13418" y="277857"/>
                    <a:pt x="13418" y="276015"/>
                  </a:cubicBezTo>
                  <a:cubicBezTo>
                    <a:pt x="13418" y="276015"/>
                    <a:pt x="13418" y="276015"/>
                    <a:pt x="12808" y="276015"/>
                  </a:cubicBezTo>
                  <a:cubicBezTo>
                    <a:pt x="12808" y="276015"/>
                    <a:pt x="12808" y="276015"/>
                    <a:pt x="12808" y="275401"/>
                  </a:cubicBezTo>
                  <a:cubicBezTo>
                    <a:pt x="12808" y="275401"/>
                    <a:pt x="12808" y="275401"/>
                    <a:pt x="12198" y="275401"/>
                  </a:cubicBezTo>
                  <a:cubicBezTo>
                    <a:pt x="12198" y="275401"/>
                    <a:pt x="12198" y="275401"/>
                    <a:pt x="12198" y="274173"/>
                  </a:cubicBezTo>
                  <a:cubicBezTo>
                    <a:pt x="12198" y="274173"/>
                    <a:pt x="12198" y="274173"/>
                    <a:pt x="11588" y="274173"/>
                  </a:cubicBezTo>
                  <a:cubicBezTo>
                    <a:pt x="11588" y="274173"/>
                    <a:pt x="11588" y="274173"/>
                    <a:pt x="11588" y="273559"/>
                  </a:cubicBezTo>
                  <a:cubicBezTo>
                    <a:pt x="11588" y="273559"/>
                    <a:pt x="11588" y="273559"/>
                    <a:pt x="10979" y="273559"/>
                  </a:cubicBezTo>
                  <a:cubicBezTo>
                    <a:pt x="10369" y="273559"/>
                    <a:pt x="10979" y="272945"/>
                    <a:pt x="9759" y="272331"/>
                  </a:cubicBezTo>
                  <a:cubicBezTo>
                    <a:pt x="12198" y="272331"/>
                    <a:pt x="14028" y="272331"/>
                    <a:pt x="17078" y="270489"/>
                  </a:cubicBezTo>
                  <a:cubicBezTo>
                    <a:pt x="17078" y="269261"/>
                    <a:pt x="17688" y="268033"/>
                    <a:pt x="17688" y="265576"/>
                  </a:cubicBezTo>
                  <a:cubicBezTo>
                    <a:pt x="17688" y="265576"/>
                    <a:pt x="17688" y="265576"/>
                    <a:pt x="17078" y="265576"/>
                  </a:cubicBezTo>
                  <a:cubicBezTo>
                    <a:pt x="17078" y="264962"/>
                    <a:pt x="17688" y="264962"/>
                    <a:pt x="17688" y="263734"/>
                  </a:cubicBezTo>
                  <a:cubicBezTo>
                    <a:pt x="17688" y="263734"/>
                    <a:pt x="17688" y="263734"/>
                    <a:pt x="18907" y="263734"/>
                  </a:cubicBezTo>
                  <a:cubicBezTo>
                    <a:pt x="18907" y="263734"/>
                    <a:pt x="18907" y="263734"/>
                    <a:pt x="18907" y="262506"/>
                  </a:cubicBezTo>
                  <a:cubicBezTo>
                    <a:pt x="18907" y="262506"/>
                    <a:pt x="18907" y="262506"/>
                    <a:pt x="19517" y="262506"/>
                  </a:cubicBezTo>
                  <a:cubicBezTo>
                    <a:pt x="19517" y="262506"/>
                    <a:pt x="19517" y="262506"/>
                    <a:pt x="19517" y="261892"/>
                  </a:cubicBezTo>
                  <a:cubicBezTo>
                    <a:pt x="19517" y="262506"/>
                    <a:pt x="20127" y="261892"/>
                    <a:pt x="21347" y="261278"/>
                  </a:cubicBezTo>
                  <a:cubicBezTo>
                    <a:pt x="21347" y="261278"/>
                    <a:pt x="21347" y="261278"/>
                    <a:pt x="21347" y="261892"/>
                  </a:cubicBezTo>
                  <a:cubicBezTo>
                    <a:pt x="21347" y="261892"/>
                    <a:pt x="21347" y="261892"/>
                    <a:pt x="22567" y="261892"/>
                  </a:cubicBezTo>
                  <a:cubicBezTo>
                    <a:pt x="22567" y="261892"/>
                    <a:pt x="22567" y="261892"/>
                    <a:pt x="22567" y="262506"/>
                  </a:cubicBezTo>
                  <a:cubicBezTo>
                    <a:pt x="22567" y="262506"/>
                    <a:pt x="21957" y="262506"/>
                    <a:pt x="23787" y="262506"/>
                  </a:cubicBezTo>
                  <a:cubicBezTo>
                    <a:pt x="23787" y="262506"/>
                    <a:pt x="23787" y="262506"/>
                    <a:pt x="23787" y="261892"/>
                  </a:cubicBezTo>
                  <a:cubicBezTo>
                    <a:pt x="23787" y="261892"/>
                    <a:pt x="23787" y="261892"/>
                    <a:pt x="24397" y="261892"/>
                  </a:cubicBezTo>
                  <a:cubicBezTo>
                    <a:pt x="24397" y="261892"/>
                    <a:pt x="24397" y="261892"/>
                    <a:pt x="24397" y="261278"/>
                  </a:cubicBezTo>
                  <a:cubicBezTo>
                    <a:pt x="24397" y="261278"/>
                    <a:pt x="24397" y="261278"/>
                    <a:pt x="25006" y="261278"/>
                  </a:cubicBezTo>
                  <a:cubicBezTo>
                    <a:pt x="25006" y="261278"/>
                    <a:pt x="25006" y="261278"/>
                    <a:pt x="25006" y="260664"/>
                  </a:cubicBezTo>
                  <a:cubicBezTo>
                    <a:pt x="25616" y="260664"/>
                    <a:pt x="25616" y="260664"/>
                    <a:pt x="27446" y="260664"/>
                  </a:cubicBezTo>
                  <a:cubicBezTo>
                    <a:pt x="27446" y="260664"/>
                    <a:pt x="27446" y="260664"/>
                    <a:pt x="27446" y="261278"/>
                  </a:cubicBezTo>
                  <a:cubicBezTo>
                    <a:pt x="27446" y="261278"/>
                    <a:pt x="28666" y="261278"/>
                    <a:pt x="30496" y="261278"/>
                  </a:cubicBezTo>
                  <a:cubicBezTo>
                    <a:pt x="30496" y="261278"/>
                    <a:pt x="30496" y="261278"/>
                    <a:pt x="30496" y="260664"/>
                  </a:cubicBezTo>
                  <a:cubicBezTo>
                    <a:pt x="31105" y="260050"/>
                    <a:pt x="33545" y="261278"/>
                    <a:pt x="32935" y="258822"/>
                  </a:cubicBezTo>
                  <a:cubicBezTo>
                    <a:pt x="32935" y="258822"/>
                    <a:pt x="32935" y="258822"/>
                    <a:pt x="34155" y="258822"/>
                  </a:cubicBezTo>
                  <a:cubicBezTo>
                    <a:pt x="34155" y="258822"/>
                    <a:pt x="34155" y="259436"/>
                    <a:pt x="34155" y="257594"/>
                  </a:cubicBezTo>
                  <a:cubicBezTo>
                    <a:pt x="34765" y="257594"/>
                    <a:pt x="34155" y="257594"/>
                    <a:pt x="36595" y="257594"/>
                  </a:cubicBezTo>
                  <a:cubicBezTo>
                    <a:pt x="36595" y="257594"/>
                    <a:pt x="36595" y="257594"/>
                    <a:pt x="36595" y="256980"/>
                  </a:cubicBezTo>
                  <a:cubicBezTo>
                    <a:pt x="37205" y="256980"/>
                    <a:pt x="36595" y="256980"/>
                    <a:pt x="38424" y="256980"/>
                  </a:cubicBezTo>
                  <a:cubicBezTo>
                    <a:pt x="38424" y="256366"/>
                    <a:pt x="38424" y="255752"/>
                    <a:pt x="38424" y="253909"/>
                  </a:cubicBezTo>
                  <a:cubicBezTo>
                    <a:pt x="38424" y="253909"/>
                    <a:pt x="38424" y="253909"/>
                    <a:pt x="37205" y="253909"/>
                  </a:cubicBezTo>
                  <a:cubicBezTo>
                    <a:pt x="37205" y="253295"/>
                    <a:pt x="38424" y="253295"/>
                    <a:pt x="38424" y="250839"/>
                  </a:cubicBezTo>
                  <a:cubicBezTo>
                    <a:pt x="38424" y="250839"/>
                    <a:pt x="38424" y="250839"/>
                    <a:pt x="39034" y="250839"/>
                  </a:cubicBezTo>
                  <a:cubicBezTo>
                    <a:pt x="39034" y="250839"/>
                    <a:pt x="39034" y="250839"/>
                    <a:pt x="39034" y="250225"/>
                  </a:cubicBezTo>
                  <a:cubicBezTo>
                    <a:pt x="39034" y="250225"/>
                    <a:pt x="39034" y="250225"/>
                    <a:pt x="37205" y="250225"/>
                  </a:cubicBezTo>
                  <a:cubicBezTo>
                    <a:pt x="37205" y="250225"/>
                    <a:pt x="37205" y="250225"/>
                    <a:pt x="37205" y="249611"/>
                  </a:cubicBezTo>
                  <a:cubicBezTo>
                    <a:pt x="37205" y="249611"/>
                    <a:pt x="37205" y="249611"/>
                    <a:pt x="36595" y="249611"/>
                  </a:cubicBezTo>
                  <a:cubicBezTo>
                    <a:pt x="36595" y="248997"/>
                    <a:pt x="36595" y="248383"/>
                    <a:pt x="36595" y="246541"/>
                  </a:cubicBezTo>
                  <a:cubicBezTo>
                    <a:pt x="36595" y="246541"/>
                    <a:pt x="36595" y="246541"/>
                    <a:pt x="37205" y="246541"/>
                  </a:cubicBezTo>
                  <a:cubicBezTo>
                    <a:pt x="37205" y="246541"/>
                    <a:pt x="37205" y="246541"/>
                    <a:pt x="37205" y="245927"/>
                  </a:cubicBezTo>
                  <a:cubicBezTo>
                    <a:pt x="37814" y="245927"/>
                    <a:pt x="37205" y="245927"/>
                    <a:pt x="39034" y="245927"/>
                  </a:cubicBezTo>
                  <a:cubicBezTo>
                    <a:pt x="39034" y="244699"/>
                    <a:pt x="40254" y="242856"/>
                    <a:pt x="39644" y="239172"/>
                  </a:cubicBezTo>
                  <a:cubicBezTo>
                    <a:pt x="38424" y="239786"/>
                    <a:pt x="37814" y="237330"/>
                    <a:pt x="39034" y="234874"/>
                  </a:cubicBezTo>
                  <a:cubicBezTo>
                    <a:pt x="39034" y="234874"/>
                    <a:pt x="39034" y="234874"/>
                    <a:pt x="39644" y="234874"/>
                  </a:cubicBezTo>
                  <a:cubicBezTo>
                    <a:pt x="39644" y="234874"/>
                    <a:pt x="39644" y="234260"/>
                    <a:pt x="39644" y="233032"/>
                  </a:cubicBezTo>
                  <a:cubicBezTo>
                    <a:pt x="39644" y="233032"/>
                    <a:pt x="39644" y="233032"/>
                    <a:pt x="40864" y="233032"/>
                  </a:cubicBezTo>
                  <a:cubicBezTo>
                    <a:pt x="40864" y="233032"/>
                    <a:pt x="40864" y="233032"/>
                    <a:pt x="40864" y="232417"/>
                  </a:cubicBezTo>
                  <a:cubicBezTo>
                    <a:pt x="40864" y="232417"/>
                    <a:pt x="40864" y="232417"/>
                    <a:pt x="42084" y="232417"/>
                  </a:cubicBezTo>
                  <a:cubicBezTo>
                    <a:pt x="42084" y="232417"/>
                    <a:pt x="42084" y="232417"/>
                    <a:pt x="42084" y="231189"/>
                  </a:cubicBezTo>
                  <a:cubicBezTo>
                    <a:pt x="42084" y="231189"/>
                    <a:pt x="42084" y="231189"/>
                    <a:pt x="40864" y="231189"/>
                  </a:cubicBezTo>
                  <a:cubicBezTo>
                    <a:pt x="40864" y="230575"/>
                    <a:pt x="42084" y="229961"/>
                    <a:pt x="42084" y="227505"/>
                  </a:cubicBezTo>
                  <a:cubicBezTo>
                    <a:pt x="42084" y="227505"/>
                    <a:pt x="41474" y="227505"/>
                    <a:pt x="43304" y="227505"/>
                  </a:cubicBezTo>
                  <a:cubicBezTo>
                    <a:pt x="42694" y="227505"/>
                    <a:pt x="43914" y="226891"/>
                    <a:pt x="42694" y="225663"/>
                  </a:cubicBezTo>
                  <a:cubicBezTo>
                    <a:pt x="42694" y="225663"/>
                    <a:pt x="42694" y="225663"/>
                    <a:pt x="43304" y="225663"/>
                  </a:cubicBezTo>
                  <a:cubicBezTo>
                    <a:pt x="43304" y="225663"/>
                    <a:pt x="43304" y="225663"/>
                    <a:pt x="43304" y="225049"/>
                  </a:cubicBezTo>
                  <a:cubicBezTo>
                    <a:pt x="43304" y="225049"/>
                    <a:pt x="43304" y="225049"/>
                    <a:pt x="42694" y="225049"/>
                  </a:cubicBezTo>
                  <a:cubicBezTo>
                    <a:pt x="42694" y="224435"/>
                    <a:pt x="42694" y="223207"/>
                    <a:pt x="42694" y="221364"/>
                  </a:cubicBezTo>
                  <a:cubicBezTo>
                    <a:pt x="42694" y="221364"/>
                    <a:pt x="42694" y="221364"/>
                    <a:pt x="42084" y="221364"/>
                  </a:cubicBezTo>
                  <a:cubicBezTo>
                    <a:pt x="41474" y="220750"/>
                    <a:pt x="42694" y="220136"/>
                    <a:pt x="43304" y="218294"/>
                  </a:cubicBezTo>
                  <a:cubicBezTo>
                    <a:pt x="43304" y="218294"/>
                    <a:pt x="43304" y="218294"/>
                    <a:pt x="43914" y="218294"/>
                  </a:cubicBezTo>
                  <a:cubicBezTo>
                    <a:pt x="43914" y="218294"/>
                    <a:pt x="43914" y="218294"/>
                    <a:pt x="43914" y="218908"/>
                  </a:cubicBezTo>
                  <a:cubicBezTo>
                    <a:pt x="43914" y="218908"/>
                    <a:pt x="43914" y="218908"/>
                    <a:pt x="44523" y="218294"/>
                  </a:cubicBezTo>
                  <a:cubicBezTo>
                    <a:pt x="44523" y="218294"/>
                    <a:pt x="44523" y="218294"/>
                    <a:pt x="43914" y="218294"/>
                  </a:cubicBezTo>
                  <a:cubicBezTo>
                    <a:pt x="43914" y="218294"/>
                    <a:pt x="45133" y="217066"/>
                    <a:pt x="44523" y="215224"/>
                  </a:cubicBezTo>
                  <a:cubicBezTo>
                    <a:pt x="44523" y="215224"/>
                    <a:pt x="44523" y="215224"/>
                    <a:pt x="45743" y="215224"/>
                  </a:cubicBezTo>
                  <a:cubicBezTo>
                    <a:pt x="45743" y="215224"/>
                    <a:pt x="45743" y="215838"/>
                    <a:pt x="45743" y="213996"/>
                  </a:cubicBezTo>
                  <a:cubicBezTo>
                    <a:pt x="45743" y="213996"/>
                    <a:pt x="45133" y="213996"/>
                    <a:pt x="46963" y="213996"/>
                  </a:cubicBezTo>
                  <a:cubicBezTo>
                    <a:pt x="46963" y="213996"/>
                    <a:pt x="46963" y="213996"/>
                    <a:pt x="46963" y="214610"/>
                  </a:cubicBezTo>
                  <a:cubicBezTo>
                    <a:pt x="46963" y="214610"/>
                    <a:pt x="47573" y="214610"/>
                    <a:pt x="48793" y="214610"/>
                  </a:cubicBezTo>
                  <a:cubicBezTo>
                    <a:pt x="48793" y="214610"/>
                    <a:pt x="48793" y="214610"/>
                    <a:pt x="48793" y="213996"/>
                  </a:cubicBezTo>
                  <a:cubicBezTo>
                    <a:pt x="50013" y="212768"/>
                    <a:pt x="53672" y="217066"/>
                    <a:pt x="54282" y="213382"/>
                  </a:cubicBezTo>
                  <a:cubicBezTo>
                    <a:pt x="54282" y="213382"/>
                    <a:pt x="54282" y="213382"/>
                    <a:pt x="54892" y="213382"/>
                  </a:cubicBezTo>
                  <a:cubicBezTo>
                    <a:pt x="54892" y="212768"/>
                    <a:pt x="54892" y="213382"/>
                    <a:pt x="54892" y="211540"/>
                  </a:cubicBezTo>
                  <a:cubicBezTo>
                    <a:pt x="54892" y="211540"/>
                    <a:pt x="54892" y="211540"/>
                    <a:pt x="55502" y="211540"/>
                  </a:cubicBezTo>
                  <a:cubicBezTo>
                    <a:pt x="55502" y="211540"/>
                    <a:pt x="55502" y="212154"/>
                    <a:pt x="55502" y="210312"/>
                  </a:cubicBezTo>
                  <a:cubicBezTo>
                    <a:pt x="55502" y="210312"/>
                    <a:pt x="55502" y="210312"/>
                    <a:pt x="54892" y="210312"/>
                  </a:cubicBezTo>
                  <a:cubicBezTo>
                    <a:pt x="54892" y="210312"/>
                    <a:pt x="54892" y="209697"/>
                    <a:pt x="54892" y="207855"/>
                  </a:cubicBezTo>
                  <a:cubicBezTo>
                    <a:pt x="54892" y="207855"/>
                    <a:pt x="54892" y="207855"/>
                    <a:pt x="55502" y="207855"/>
                  </a:cubicBezTo>
                  <a:cubicBezTo>
                    <a:pt x="55502" y="207855"/>
                    <a:pt x="55502" y="207855"/>
                    <a:pt x="55502" y="207241"/>
                  </a:cubicBezTo>
                  <a:cubicBezTo>
                    <a:pt x="56112" y="207855"/>
                    <a:pt x="57331" y="206627"/>
                    <a:pt x="57331" y="204171"/>
                  </a:cubicBezTo>
                  <a:cubicBezTo>
                    <a:pt x="57331" y="204171"/>
                    <a:pt x="57331" y="204171"/>
                    <a:pt x="57941" y="204171"/>
                  </a:cubicBezTo>
                  <a:cubicBezTo>
                    <a:pt x="57941" y="204171"/>
                    <a:pt x="57941" y="204171"/>
                    <a:pt x="57941" y="203557"/>
                  </a:cubicBezTo>
                  <a:cubicBezTo>
                    <a:pt x="57941" y="203557"/>
                    <a:pt x="58551" y="203557"/>
                    <a:pt x="59771" y="203557"/>
                  </a:cubicBezTo>
                  <a:cubicBezTo>
                    <a:pt x="59771" y="199259"/>
                    <a:pt x="60991" y="194346"/>
                    <a:pt x="58551" y="190048"/>
                  </a:cubicBezTo>
                  <a:cubicBezTo>
                    <a:pt x="58551" y="190048"/>
                    <a:pt x="58551" y="190048"/>
                    <a:pt x="57941" y="190048"/>
                  </a:cubicBezTo>
                  <a:cubicBezTo>
                    <a:pt x="57941" y="190048"/>
                    <a:pt x="57941" y="190048"/>
                    <a:pt x="57941" y="189434"/>
                  </a:cubicBezTo>
                  <a:cubicBezTo>
                    <a:pt x="57941" y="189434"/>
                    <a:pt x="57941" y="189434"/>
                    <a:pt x="57331" y="189434"/>
                  </a:cubicBezTo>
                  <a:cubicBezTo>
                    <a:pt x="57331" y="188820"/>
                    <a:pt x="56112" y="186363"/>
                    <a:pt x="54282" y="186363"/>
                  </a:cubicBezTo>
                  <a:cubicBezTo>
                    <a:pt x="54282" y="186363"/>
                    <a:pt x="54282" y="186363"/>
                    <a:pt x="54282" y="185749"/>
                  </a:cubicBezTo>
                  <a:cubicBezTo>
                    <a:pt x="53672" y="185749"/>
                    <a:pt x="54282" y="185749"/>
                    <a:pt x="52452" y="185749"/>
                  </a:cubicBezTo>
                  <a:cubicBezTo>
                    <a:pt x="52452" y="185135"/>
                    <a:pt x="52452" y="184521"/>
                    <a:pt x="52452" y="182679"/>
                  </a:cubicBezTo>
                  <a:cubicBezTo>
                    <a:pt x="51842" y="182679"/>
                    <a:pt x="49403" y="182679"/>
                    <a:pt x="51232" y="179609"/>
                  </a:cubicBezTo>
                  <a:cubicBezTo>
                    <a:pt x="51232" y="179609"/>
                    <a:pt x="51232" y="179609"/>
                    <a:pt x="51842" y="179609"/>
                  </a:cubicBezTo>
                  <a:cubicBezTo>
                    <a:pt x="51842" y="178381"/>
                    <a:pt x="51232" y="177153"/>
                    <a:pt x="50622" y="172240"/>
                  </a:cubicBezTo>
                  <a:cubicBezTo>
                    <a:pt x="53672" y="172854"/>
                    <a:pt x="56722" y="171626"/>
                    <a:pt x="63431" y="171012"/>
                  </a:cubicBezTo>
                  <a:cubicBezTo>
                    <a:pt x="63431" y="171012"/>
                    <a:pt x="63431" y="171012"/>
                    <a:pt x="63431" y="170398"/>
                  </a:cubicBezTo>
                  <a:cubicBezTo>
                    <a:pt x="63431" y="170398"/>
                    <a:pt x="63431" y="170398"/>
                    <a:pt x="65260" y="170398"/>
                  </a:cubicBezTo>
                  <a:cubicBezTo>
                    <a:pt x="65260" y="170398"/>
                    <a:pt x="65260" y="170398"/>
                    <a:pt x="65260" y="169784"/>
                  </a:cubicBezTo>
                  <a:cubicBezTo>
                    <a:pt x="65260" y="169784"/>
                    <a:pt x="65260" y="169784"/>
                    <a:pt x="65870" y="169784"/>
                  </a:cubicBezTo>
                  <a:cubicBezTo>
                    <a:pt x="65870" y="169170"/>
                    <a:pt x="65870" y="169784"/>
                    <a:pt x="65870" y="167942"/>
                  </a:cubicBezTo>
                  <a:cubicBezTo>
                    <a:pt x="65870" y="167942"/>
                    <a:pt x="67700" y="169170"/>
                    <a:pt x="67700" y="166714"/>
                  </a:cubicBezTo>
                  <a:cubicBezTo>
                    <a:pt x="68920" y="166714"/>
                    <a:pt x="70749" y="167942"/>
                    <a:pt x="73189" y="168556"/>
                  </a:cubicBezTo>
                  <a:cubicBezTo>
                    <a:pt x="73189" y="168556"/>
                    <a:pt x="73189" y="168556"/>
                    <a:pt x="73189" y="167942"/>
                  </a:cubicBezTo>
                  <a:cubicBezTo>
                    <a:pt x="73799" y="168556"/>
                    <a:pt x="75019" y="167328"/>
                    <a:pt x="77458" y="167328"/>
                  </a:cubicBezTo>
                  <a:cubicBezTo>
                    <a:pt x="77458" y="167328"/>
                    <a:pt x="77458" y="167328"/>
                    <a:pt x="77458" y="166714"/>
                  </a:cubicBezTo>
                  <a:cubicBezTo>
                    <a:pt x="78068" y="166714"/>
                    <a:pt x="78068" y="166714"/>
                    <a:pt x="79898" y="166100"/>
                  </a:cubicBezTo>
                  <a:cubicBezTo>
                    <a:pt x="79898" y="166100"/>
                    <a:pt x="79898" y="166100"/>
                    <a:pt x="79898" y="164872"/>
                  </a:cubicBezTo>
                  <a:cubicBezTo>
                    <a:pt x="82338" y="164257"/>
                    <a:pt x="81118" y="164872"/>
                    <a:pt x="83557" y="160573"/>
                  </a:cubicBezTo>
                  <a:cubicBezTo>
                    <a:pt x="84777" y="161187"/>
                    <a:pt x="86607" y="159959"/>
                    <a:pt x="87827" y="161801"/>
                  </a:cubicBezTo>
                  <a:cubicBezTo>
                    <a:pt x="88437" y="161801"/>
                    <a:pt x="87827" y="160573"/>
                    <a:pt x="89657" y="160573"/>
                  </a:cubicBezTo>
                  <a:cubicBezTo>
                    <a:pt x="89657" y="160573"/>
                    <a:pt x="89657" y="160573"/>
                    <a:pt x="89657" y="159959"/>
                  </a:cubicBezTo>
                  <a:cubicBezTo>
                    <a:pt x="90876" y="159959"/>
                    <a:pt x="94536" y="159345"/>
                    <a:pt x="95146" y="163029"/>
                  </a:cubicBezTo>
                  <a:cubicBezTo>
                    <a:pt x="95756" y="163029"/>
                    <a:pt x="95146" y="163029"/>
                    <a:pt x="96975" y="163029"/>
                  </a:cubicBezTo>
                  <a:cubicBezTo>
                    <a:pt x="96975" y="163029"/>
                    <a:pt x="96975" y="163029"/>
                    <a:pt x="96975" y="164257"/>
                  </a:cubicBezTo>
                  <a:cubicBezTo>
                    <a:pt x="96975" y="164257"/>
                    <a:pt x="96975" y="164257"/>
                    <a:pt x="97585" y="164257"/>
                  </a:cubicBezTo>
                  <a:cubicBezTo>
                    <a:pt x="97585" y="164257"/>
                    <a:pt x="97585" y="164257"/>
                    <a:pt x="97585" y="163643"/>
                  </a:cubicBezTo>
                  <a:cubicBezTo>
                    <a:pt x="97585" y="163643"/>
                    <a:pt x="97585" y="163643"/>
                    <a:pt x="98805" y="163643"/>
                  </a:cubicBezTo>
                  <a:cubicBezTo>
                    <a:pt x="98805" y="163643"/>
                    <a:pt x="98805" y="163643"/>
                    <a:pt x="98805" y="163029"/>
                  </a:cubicBezTo>
                  <a:cubicBezTo>
                    <a:pt x="98805" y="163029"/>
                    <a:pt x="98805" y="163029"/>
                    <a:pt x="99415" y="163029"/>
                  </a:cubicBezTo>
                  <a:cubicBezTo>
                    <a:pt x="99415" y="163029"/>
                    <a:pt x="99415" y="163029"/>
                    <a:pt x="99415" y="162415"/>
                  </a:cubicBezTo>
                  <a:cubicBezTo>
                    <a:pt x="99415" y="162415"/>
                    <a:pt x="99415" y="162415"/>
                    <a:pt x="100635" y="162415"/>
                  </a:cubicBezTo>
                  <a:cubicBezTo>
                    <a:pt x="100635" y="162415"/>
                    <a:pt x="99415" y="160573"/>
                    <a:pt x="101855" y="160573"/>
                  </a:cubicBezTo>
                  <a:cubicBezTo>
                    <a:pt x="101855" y="160573"/>
                    <a:pt x="101855" y="160573"/>
                    <a:pt x="101855" y="159959"/>
                  </a:cubicBezTo>
                  <a:cubicBezTo>
                    <a:pt x="101855" y="159959"/>
                    <a:pt x="101855" y="159959"/>
                    <a:pt x="102465" y="159959"/>
                  </a:cubicBezTo>
                  <a:cubicBezTo>
                    <a:pt x="102465" y="159959"/>
                    <a:pt x="102465" y="159959"/>
                    <a:pt x="102465" y="159345"/>
                  </a:cubicBezTo>
                  <a:cubicBezTo>
                    <a:pt x="102465" y="159345"/>
                    <a:pt x="103074" y="159345"/>
                    <a:pt x="104904" y="159345"/>
                  </a:cubicBezTo>
                  <a:cubicBezTo>
                    <a:pt x="104904" y="158117"/>
                    <a:pt x="103074" y="157503"/>
                    <a:pt x="104904" y="155047"/>
                  </a:cubicBezTo>
                  <a:cubicBezTo>
                    <a:pt x="106124" y="154433"/>
                    <a:pt x="108564" y="153819"/>
                    <a:pt x="111003" y="155661"/>
                  </a:cubicBezTo>
                  <a:cubicBezTo>
                    <a:pt x="111003" y="155661"/>
                    <a:pt x="111003" y="155661"/>
                    <a:pt x="111003" y="155047"/>
                  </a:cubicBezTo>
                  <a:cubicBezTo>
                    <a:pt x="111613" y="155047"/>
                    <a:pt x="111613" y="155047"/>
                    <a:pt x="113443" y="155047"/>
                  </a:cubicBezTo>
                  <a:cubicBezTo>
                    <a:pt x="113443" y="155047"/>
                    <a:pt x="113443" y="155047"/>
                    <a:pt x="113443" y="153204"/>
                  </a:cubicBezTo>
                  <a:cubicBezTo>
                    <a:pt x="113443" y="153204"/>
                    <a:pt x="113443" y="153204"/>
                    <a:pt x="114053" y="153204"/>
                  </a:cubicBezTo>
                  <a:cubicBezTo>
                    <a:pt x="114053" y="151976"/>
                    <a:pt x="114053" y="151976"/>
                    <a:pt x="113443" y="148906"/>
                  </a:cubicBezTo>
                  <a:cubicBezTo>
                    <a:pt x="113443" y="148906"/>
                    <a:pt x="114663" y="150134"/>
                    <a:pt x="114663" y="147678"/>
                  </a:cubicBezTo>
                  <a:cubicBezTo>
                    <a:pt x="115273" y="148292"/>
                    <a:pt x="115273" y="147064"/>
                    <a:pt x="117102" y="147064"/>
                  </a:cubicBezTo>
                  <a:cubicBezTo>
                    <a:pt x="117102" y="145836"/>
                    <a:pt x="116492" y="145836"/>
                    <a:pt x="117712" y="143994"/>
                  </a:cubicBezTo>
                  <a:cubicBezTo>
                    <a:pt x="117712" y="143994"/>
                    <a:pt x="117712" y="143994"/>
                    <a:pt x="118322" y="143994"/>
                  </a:cubicBezTo>
                  <a:cubicBezTo>
                    <a:pt x="118322" y="143994"/>
                    <a:pt x="118322" y="143994"/>
                    <a:pt x="118322" y="143380"/>
                  </a:cubicBezTo>
                  <a:cubicBezTo>
                    <a:pt x="118322" y="143380"/>
                    <a:pt x="118322" y="143380"/>
                    <a:pt x="118932" y="143380"/>
                  </a:cubicBezTo>
                  <a:cubicBezTo>
                    <a:pt x="118932" y="143380"/>
                    <a:pt x="118932" y="143380"/>
                    <a:pt x="118932" y="142152"/>
                  </a:cubicBezTo>
                  <a:cubicBezTo>
                    <a:pt x="119542" y="141537"/>
                    <a:pt x="119542" y="142152"/>
                    <a:pt x="121372" y="140309"/>
                  </a:cubicBezTo>
                  <a:cubicBezTo>
                    <a:pt x="120762" y="140309"/>
                    <a:pt x="121372" y="139695"/>
                    <a:pt x="120152" y="138467"/>
                  </a:cubicBezTo>
                  <a:cubicBezTo>
                    <a:pt x="120152" y="137853"/>
                    <a:pt x="120762" y="137239"/>
                    <a:pt x="120762" y="135397"/>
                  </a:cubicBezTo>
                  <a:cubicBezTo>
                    <a:pt x="120762" y="135397"/>
                    <a:pt x="120762" y="135397"/>
                    <a:pt x="121372" y="135397"/>
                  </a:cubicBezTo>
                  <a:cubicBezTo>
                    <a:pt x="121372" y="135397"/>
                    <a:pt x="121372" y="135397"/>
                    <a:pt x="121372" y="134783"/>
                  </a:cubicBezTo>
                  <a:cubicBezTo>
                    <a:pt x="121372" y="134783"/>
                    <a:pt x="121372" y="134783"/>
                    <a:pt x="121982" y="134783"/>
                  </a:cubicBezTo>
                  <a:cubicBezTo>
                    <a:pt x="121982" y="134783"/>
                    <a:pt x="121982" y="134783"/>
                    <a:pt x="121982" y="133555"/>
                  </a:cubicBezTo>
                  <a:cubicBezTo>
                    <a:pt x="121982" y="133555"/>
                    <a:pt x="121982" y="133555"/>
                    <a:pt x="122591" y="133555"/>
                  </a:cubicBezTo>
                  <a:cubicBezTo>
                    <a:pt x="122591" y="133555"/>
                    <a:pt x="122591" y="133555"/>
                    <a:pt x="122591" y="132941"/>
                  </a:cubicBezTo>
                  <a:cubicBezTo>
                    <a:pt x="122591" y="132941"/>
                    <a:pt x="122591" y="132941"/>
                    <a:pt x="123811" y="132941"/>
                  </a:cubicBezTo>
                  <a:cubicBezTo>
                    <a:pt x="123811" y="132941"/>
                    <a:pt x="123811" y="132941"/>
                    <a:pt x="123811" y="132327"/>
                  </a:cubicBezTo>
                  <a:cubicBezTo>
                    <a:pt x="123811" y="132327"/>
                    <a:pt x="123811" y="132327"/>
                    <a:pt x="124421" y="132327"/>
                  </a:cubicBezTo>
                  <a:cubicBezTo>
                    <a:pt x="124421" y="132327"/>
                    <a:pt x="124421" y="132327"/>
                    <a:pt x="124421" y="131099"/>
                  </a:cubicBezTo>
                  <a:cubicBezTo>
                    <a:pt x="124421" y="131099"/>
                    <a:pt x="125641" y="131099"/>
                    <a:pt x="127471" y="131099"/>
                  </a:cubicBezTo>
                  <a:cubicBezTo>
                    <a:pt x="127471" y="131099"/>
                    <a:pt x="127471" y="131099"/>
                    <a:pt x="127471" y="130484"/>
                  </a:cubicBezTo>
                  <a:cubicBezTo>
                    <a:pt x="127471" y="129870"/>
                    <a:pt x="129300" y="131099"/>
                    <a:pt x="129300" y="128642"/>
                  </a:cubicBezTo>
                  <a:cubicBezTo>
                    <a:pt x="129300" y="128642"/>
                    <a:pt x="129300" y="128642"/>
                    <a:pt x="129910" y="128642"/>
                  </a:cubicBezTo>
                  <a:cubicBezTo>
                    <a:pt x="129910" y="128642"/>
                    <a:pt x="129910" y="128642"/>
                    <a:pt x="129910" y="128028"/>
                  </a:cubicBezTo>
                  <a:cubicBezTo>
                    <a:pt x="129910" y="128028"/>
                    <a:pt x="129910" y="128028"/>
                    <a:pt x="130520" y="128028"/>
                  </a:cubicBezTo>
                  <a:cubicBezTo>
                    <a:pt x="130520" y="128028"/>
                    <a:pt x="130520" y="128028"/>
                    <a:pt x="130520" y="126800"/>
                  </a:cubicBezTo>
                  <a:cubicBezTo>
                    <a:pt x="131130" y="126186"/>
                    <a:pt x="131130" y="127414"/>
                    <a:pt x="132960" y="127414"/>
                  </a:cubicBezTo>
                  <a:cubicBezTo>
                    <a:pt x="132960" y="127414"/>
                    <a:pt x="132960" y="126800"/>
                    <a:pt x="132960" y="128642"/>
                  </a:cubicBezTo>
                  <a:cubicBezTo>
                    <a:pt x="133570" y="128642"/>
                    <a:pt x="134180" y="128642"/>
                    <a:pt x="136009" y="128642"/>
                  </a:cubicBezTo>
                  <a:cubicBezTo>
                    <a:pt x="136009" y="128642"/>
                    <a:pt x="136009" y="128642"/>
                    <a:pt x="136009" y="129256"/>
                  </a:cubicBezTo>
                  <a:cubicBezTo>
                    <a:pt x="136619" y="129256"/>
                    <a:pt x="139059" y="130484"/>
                    <a:pt x="139059" y="127414"/>
                  </a:cubicBezTo>
                  <a:cubicBezTo>
                    <a:pt x="139059" y="127414"/>
                    <a:pt x="139059" y="127414"/>
                    <a:pt x="139669" y="127414"/>
                  </a:cubicBezTo>
                  <a:cubicBezTo>
                    <a:pt x="139059" y="126186"/>
                    <a:pt x="139669" y="124958"/>
                    <a:pt x="142108" y="124344"/>
                  </a:cubicBezTo>
                  <a:cubicBezTo>
                    <a:pt x="142108" y="124344"/>
                    <a:pt x="142108" y="124344"/>
                    <a:pt x="142108" y="123730"/>
                  </a:cubicBezTo>
                  <a:cubicBezTo>
                    <a:pt x="144548" y="123116"/>
                    <a:pt x="146988" y="123730"/>
                    <a:pt x="150037" y="124344"/>
                  </a:cubicBezTo>
                  <a:cubicBezTo>
                    <a:pt x="150037" y="124344"/>
                    <a:pt x="150037" y="124344"/>
                    <a:pt x="150037" y="124958"/>
                  </a:cubicBezTo>
                  <a:cubicBezTo>
                    <a:pt x="150037" y="124958"/>
                    <a:pt x="150037" y="124958"/>
                    <a:pt x="151257" y="124958"/>
                  </a:cubicBezTo>
                  <a:cubicBezTo>
                    <a:pt x="151257" y="124958"/>
                    <a:pt x="151257" y="124958"/>
                    <a:pt x="151257" y="124344"/>
                  </a:cubicBezTo>
                  <a:cubicBezTo>
                    <a:pt x="151257" y="124344"/>
                    <a:pt x="151257" y="124344"/>
                    <a:pt x="151867" y="124344"/>
                  </a:cubicBezTo>
                  <a:cubicBezTo>
                    <a:pt x="151867" y="124344"/>
                    <a:pt x="151867" y="124344"/>
                    <a:pt x="151867" y="124958"/>
                  </a:cubicBezTo>
                  <a:cubicBezTo>
                    <a:pt x="151867" y="124958"/>
                    <a:pt x="151867" y="124958"/>
                    <a:pt x="152477" y="124958"/>
                  </a:cubicBezTo>
                  <a:cubicBezTo>
                    <a:pt x="152477" y="125572"/>
                    <a:pt x="152477" y="125572"/>
                    <a:pt x="152477" y="127414"/>
                  </a:cubicBezTo>
                  <a:cubicBezTo>
                    <a:pt x="152477" y="127414"/>
                    <a:pt x="152477" y="127414"/>
                    <a:pt x="153087" y="127414"/>
                  </a:cubicBezTo>
                  <a:cubicBezTo>
                    <a:pt x="153087" y="126800"/>
                    <a:pt x="153087" y="127414"/>
                    <a:pt x="153087" y="125572"/>
                  </a:cubicBezTo>
                  <a:cubicBezTo>
                    <a:pt x="153697" y="126186"/>
                    <a:pt x="154917" y="124958"/>
                    <a:pt x="157356" y="124958"/>
                  </a:cubicBezTo>
                  <a:cubicBezTo>
                    <a:pt x="157356" y="124958"/>
                    <a:pt x="157356" y="124958"/>
                    <a:pt x="157356" y="124344"/>
                  </a:cubicBezTo>
                  <a:cubicBezTo>
                    <a:pt x="157356" y="124344"/>
                    <a:pt x="157356" y="124344"/>
                    <a:pt x="158576" y="124344"/>
                  </a:cubicBezTo>
                  <a:cubicBezTo>
                    <a:pt x="158576" y="124344"/>
                    <a:pt x="158576" y="124344"/>
                    <a:pt x="158576" y="124958"/>
                  </a:cubicBezTo>
                  <a:cubicBezTo>
                    <a:pt x="158576" y="124958"/>
                    <a:pt x="158576" y="124958"/>
                    <a:pt x="159186" y="124958"/>
                  </a:cubicBezTo>
                  <a:cubicBezTo>
                    <a:pt x="159186" y="124958"/>
                    <a:pt x="159186" y="124958"/>
                    <a:pt x="159186" y="125572"/>
                  </a:cubicBezTo>
                  <a:cubicBezTo>
                    <a:pt x="159796" y="125572"/>
                    <a:pt x="160406" y="125572"/>
                    <a:pt x="162845" y="125572"/>
                  </a:cubicBezTo>
                  <a:cubicBezTo>
                    <a:pt x="162845" y="125572"/>
                    <a:pt x="162845" y="125572"/>
                    <a:pt x="162845" y="124958"/>
                  </a:cubicBezTo>
                  <a:cubicBezTo>
                    <a:pt x="162845" y="124958"/>
                    <a:pt x="162845" y="124958"/>
                    <a:pt x="163455" y="124958"/>
                  </a:cubicBezTo>
                  <a:cubicBezTo>
                    <a:pt x="163455" y="124958"/>
                    <a:pt x="163455" y="124958"/>
                    <a:pt x="163455" y="125572"/>
                  </a:cubicBezTo>
                  <a:cubicBezTo>
                    <a:pt x="163455" y="125572"/>
                    <a:pt x="163455" y="125572"/>
                    <a:pt x="164065" y="125572"/>
                  </a:cubicBezTo>
                  <a:cubicBezTo>
                    <a:pt x="164065" y="125572"/>
                    <a:pt x="164065" y="125572"/>
                    <a:pt x="164065" y="124958"/>
                  </a:cubicBezTo>
                  <a:cubicBezTo>
                    <a:pt x="168334" y="122502"/>
                    <a:pt x="174434" y="126186"/>
                    <a:pt x="176873" y="118817"/>
                  </a:cubicBezTo>
                  <a:cubicBezTo>
                    <a:pt x="176873" y="118817"/>
                    <a:pt x="176873" y="118817"/>
                    <a:pt x="176263" y="117589"/>
                  </a:cubicBezTo>
                  <a:cubicBezTo>
                    <a:pt x="176263" y="117589"/>
                    <a:pt x="177483" y="118203"/>
                    <a:pt x="176873" y="116361"/>
                  </a:cubicBezTo>
                  <a:cubicBezTo>
                    <a:pt x="176873" y="116361"/>
                    <a:pt x="176873" y="116361"/>
                    <a:pt x="178093" y="116361"/>
                  </a:cubicBezTo>
                  <a:cubicBezTo>
                    <a:pt x="178093" y="116361"/>
                    <a:pt x="178093" y="116361"/>
                    <a:pt x="178093" y="115747"/>
                  </a:cubicBezTo>
                  <a:cubicBezTo>
                    <a:pt x="178093" y="115747"/>
                    <a:pt x="178093" y="115747"/>
                    <a:pt x="178703" y="115747"/>
                  </a:cubicBezTo>
                  <a:cubicBezTo>
                    <a:pt x="178703" y="115747"/>
                    <a:pt x="178703" y="115747"/>
                    <a:pt x="178703" y="116361"/>
                  </a:cubicBezTo>
                  <a:cubicBezTo>
                    <a:pt x="178703" y="116361"/>
                    <a:pt x="178703" y="116361"/>
                    <a:pt x="179313" y="116361"/>
                  </a:cubicBezTo>
                  <a:cubicBezTo>
                    <a:pt x="179313" y="116361"/>
                    <a:pt x="179313" y="116361"/>
                    <a:pt x="179313" y="116975"/>
                  </a:cubicBezTo>
                  <a:cubicBezTo>
                    <a:pt x="179313" y="116975"/>
                    <a:pt x="179313" y="116975"/>
                    <a:pt x="179923" y="116975"/>
                  </a:cubicBezTo>
                  <a:cubicBezTo>
                    <a:pt x="179923" y="116975"/>
                    <a:pt x="179923" y="116975"/>
                    <a:pt x="179923" y="117589"/>
                  </a:cubicBezTo>
                  <a:cubicBezTo>
                    <a:pt x="179923" y="117589"/>
                    <a:pt x="179923" y="117589"/>
                    <a:pt x="180533" y="117589"/>
                  </a:cubicBezTo>
                  <a:cubicBezTo>
                    <a:pt x="180533" y="117589"/>
                    <a:pt x="180533" y="117589"/>
                    <a:pt x="180533" y="118817"/>
                  </a:cubicBezTo>
                  <a:cubicBezTo>
                    <a:pt x="181143" y="118817"/>
                    <a:pt x="181143" y="118203"/>
                    <a:pt x="182972" y="120046"/>
                  </a:cubicBezTo>
                  <a:cubicBezTo>
                    <a:pt x="182972" y="120046"/>
                    <a:pt x="182972" y="120046"/>
                    <a:pt x="182972" y="119431"/>
                  </a:cubicBezTo>
                  <a:cubicBezTo>
                    <a:pt x="182972" y="119431"/>
                    <a:pt x="182362" y="119431"/>
                    <a:pt x="184192" y="119431"/>
                  </a:cubicBezTo>
                  <a:cubicBezTo>
                    <a:pt x="186022" y="115133"/>
                    <a:pt x="184192" y="113905"/>
                    <a:pt x="184192" y="105308"/>
                  </a:cubicBezTo>
                  <a:cubicBezTo>
                    <a:pt x="184192" y="105308"/>
                    <a:pt x="184192" y="105308"/>
                    <a:pt x="183582" y="105308"/>
                  </a:cubicBezTo>
                  <a:cubicBezTo>
                    <a:pt x="183582" y="105308"/>
                    <a:pt x="183582" y="105922"/>
                    <a:pt x="183582" y="104080"/>
                  </a:cubicBezTo>
                  <a:cubicBezTo>
                    <a:pt x="183582" y="104080"/>
                    <a:pt x="183582" y="104080"/>
                    <a:pt x="184192" y="104080"/>
                  </a:cubicBezTo>
                  <a:cubicBezTo>
                    <a:pt x="184802" y="103466"/>
                    <a:pt x="184192" y="103466"/>
                    <a:pt x="183582" y="101624"/>
                  </a:cubicBezTo>
                  <a:cubicBezTo>
                    <a:pt x="183582" y="101624"/>
                    <a:pt x="183582" y="101624"/>
                    <a:pt x="182972" y="101624"/>
                  </a:cubicBezTo>
                  <a:cubicBezTo>
                    <a:pt x="182972" y="101624"/>
                    <a:pt x="182972" y="101624"/>
                    <a:pt x="182972" y="101010"/>
                  </a:cubicBezTo>
                  <a:cubicBezTo>
                    <a:pt x="182972" y="101010"/>
                    <a:pt x="182972" y="101010"/>
                    <a:pt x="183582" y="101010"/>
                  </a:cubicBezTo>
                  <a:cubicBezTo>
                    <a:pt x="183582" y="101010"/>
                    <a:pt x="183582" y="101010"/>
                    <a:pt x="183582" y="99782"/>
                  </a:cubicBezTo>
                  <a:cubicBezTo>
                    <a:pt x="184192" y="99782"/>
                    <a:pt x="184192" y="99168"/>
                    <a:pt x="186022" y="99168"/>
                  </a:cubicBezTo>
                  <a:cubicBezTo>
                    <a:pt x="186022" y="98554"/>
                    <a:pt x="186022" y="99168"/>
                    <a:pt x="186022" y="97326"/>
                  </a:cubicBezTo>
                  <a:cubicBezTo>
                    <a:pt x="186022" y="97326"/>
                    <a:pt x="186022" y="97326"/>
                    <a:pt x="186632" y="97326"/>
                  </a:cubicBezTo>
                  <a:cubicBezTo>
                    <a:pt x="186632" y="97326"/>
                    <a:pt x="186632" y="97326"/>
                    <a:pt x="186632" y="96711"/>
                  </a:cubicBezTo>
                  <a:cubicBezTo>
                    <a:pt x="186632" y="96711"/>
                    <a:pt x="186632" y="96711"/>
                    <a:pt x="187242" y="96711"/>
                  </a:cubicBezTo>
                  <a:cubicBezTo>
                    <a:pt x="187242" y="96711"/>
                    <a:pt x="187242" y="96711"/>
                    <a:pt x="187242" y="97326"/>
                  </a:cubicBezTo>
                  <a:cubicBezTo>
                    <a:pt x="187851" y="97326"/>
                    <a:pt x="188461" y="97326"/>
                    <a:pt x="190291" y="97326"/>
                  </a:cubicBezTo>
                  <a:cubicBezTo>
                    <a:pt x="190291" y="97326"/>
                    <a:pt x="190291" y="97326"/>
                    <a:pt x="190291" y="96711"/>
                  </a:cubicBezTo>
                  <a:cubicBezTo>
                    <a:pt x="190291" y="96711"/>
                    <a:pt x="190901" y="96711"/>
                    <a:pt x="192121" y="96711"/>
                  </a:cubicBezTo>
                  <a:cubicBezTo>
                    <a:pt x="192121" y="96711"/>
                    <a:pt x="192121" y="96711"/>
                    <a:pt x="192121" y="96097"/>
                  </a:cubicBezTo>
                  <a:cubicBezTo>
                    <a:pt x="192121" y="96097"/>
                    <a:pt x="192121" y="96097"/>
                    <a:pt x="192731" y="96097"/>
                  </a:cubicBezTo>
                  <a:cubicBezTo>
                    <a:pt x="192731" y="96097"/>
                    <a:pt x="192731" y="96097"/>
                    <a:pt x="192731" y="96711"/>
                  </a:cubicBezTo>
                  <a:cubicBezTo>
                    <a:pt x="193951" y="95483"/>
                    <a:pt x="197000" y="96097"/>
                    <a:pt x="200050" y="96097"/>
                  </a:cubicBezTo>
                  <a:cubicBezTo>
                    <a:pt x="200050" y="96097"/>
                    <a:pt x="200050" y="96097"/>
                    <a:pt x="200050" y="95483"/>
                  </a:cubicBezTo>
                  <a:cubicBezTo>
                    <a:pt x="204319" y="94869"/>
                    <a:pt x="214687" y="99168"/>
                    <a:pt x="218957" y="90571"/>
                  </a:cubicBezTo>
                  <a:cubicBezTo>
                    <a:pt x="218957" y="90571"/>
                    <a:pt x="218957" y="90571"/>
                    <a:pt x="219567" y="90571"/>
                  </a:cubicBezTo>
                  <a:cubicBezTo>
                    <a:pt x="219567" y="90571"/>
                    <a:pt x="219567" y="90571"/>
                    <a:pt x="219567" y="89957"/>
                  </a:cubicBezTo>
                  <a:cubicBezTo>
                    <a:pt x="219567" y="89957"/>
                    <a:pt x="219567" y="89957"/>
                    <a:pt x="218957" y="89957"/>
                  </a:cubicBezTo>
                  <a:cubicBezTo>
                    <a:pt x="218957" y="89957"/>
                    <a:pt x="218957" y="88729"/>
                    <a:pt x="218957" y="87501"/>
                  </a:cubicBezTo>
                  <a:cubicBezTo>
                    <a:pt x="219567" y="87501"/>
                    <a:pt x="219567" y="86887"/>
                    <a:pt x="221396" y="86273"/>
                  </a:cubicBezTo>
                  <a:cubicBezTo>
                    <a:pt x="221396" y="86273"/>
                    <a:pt x="221396" y="86273"/>
                    <a:pt x="221396" y="85659"/>
                  </a:cubicBezTo>
                  <a:cubicBezTo>
                    <a:pt x="221396" y="85659"/>
                    <a:pt x="221396" y="85659"/>
                    <a:pt x="222006" y="85659"/>
                  </a:cubicBezTo>
                  <a:lnTo>
                    <a:pt x="222006" y="85044"/>
                  </a:lnTo>
                  <a:cubicBezTo>
                    <a:pt x="222006" y="85044"/>
                    <a:pt x="222616" y="83816"/>
                    <a:pt x="223836" y="84430"/>
                  </a:cubicBezTo>
                  <a:cubicBezTo>
                    <a:pt x="223836" y="84430"/>
                    <a:pt x="223836" y="84430"/>
                    <a:pt x="223836" y="83816"/>
                  </a:cubicBezTo>
                  <a:cubicBezTo>
                    <a:pt x="224446" y="83816"/>
                    <a:pt x="226276" y="82588"/>
                    <a:pt x="226276" y="85044"/>
                  </a:cubicBezTo>
                  <a:cubicBezTo>
                    <a:pt x="226276" y="85044"/>
                    <a:pt x="226276" y="85044"/>
                    <a:pt x="226886" y="85044"/>
                  </a:cubicBezTo>
                  <a:cubicBezTo>
                    <a:pt x="226886" y="85044"/>
                    <a:pt x="226886" y="85044"/>
                    <a:pt x="226886" y="86273"/>
                  </a:cubicBezTo>
                  <a:cubicBezTo>
                    <a:pt x="226886" y="86273"/>
                    <a:pt x="226886" y="86273"/>
                    <a:pt x="227495" y="86273"/>
                  </a:cubicBezTo>
                  <a:cubicBezTo>
                    <a:pt x="227495" y="86273"/>
                    <a:pt x="227495" y="86273"/>
                    <a:pt x="227495" y="87501"/>
                  </a:cubicBezTo>
                  <a:cubicBezTo>
                    <a:pt x="227495" y="87501"/>
                    <a:pt x="227495" y="87501"/>
                    <a:pt x="228715" y="87501"/>
                  </a:cubicBezTo>
                  <a:cubicBezTo>
                    <a:pt x="228715" y="87501"/>
                    <a:pt x="228715" y="87501"/>
                    <a:pt x="228715" y="86273"/>
                  </a:cubicBezTo>
                  <a:cubicBezTo>
                    <a:pt x="228715" y="86273"/>
                    <a:pt x="228715" y="86273"/>
                    <a:pt x="229325" y="86273"/>
                  </a:cubicBezTo>
                  <a:cubicBezTo>
                    <a:pt x="229325" y="86273"/>
                    <a:pt x="229325" y="86887"/>
                    <a:pt x="229325" y="85044"/>
                  </a:cubicBezTo>
                  <a:lnTo>
                    <a:pt x="229853" y="85044"/>
                  </a:lnTo>
                  <a:lnTo>
                    <a:pt x="230401" y="83935"/>
                  </a:lnTo>
                  <a:cubicBezTo>
                    <a:pt x="230401" y="83318"/>
                    <a:pt x="231620" y="84552"/>
                    <a:pt x="232229" y="82083"/>
                  </a:cubicBezTo>
                  <a:cubicBezTo>
                    <a:pt x="233448" y="82083"/>
                    <a:pt x="235885" y="80849"/>
                    <a:pt x="238932" y="81466"/>
                  </a:cubicBezTo>
                  <a:cubicBezTo>
                    <a:pt x="238932" y="81466"/>
                    <a:pt x="238932" y="81466"/>
                    <a:pt x="238932" y="80849"/>
                  </a:cubicBezTo>
                  <a:cubicBezTo>
                    <a:pt x="239541" y="80849"/>
                    <a:pt x="238932" y="80849"/>
                    <a:pt x="240760" y="80849"/>
                  </a:cubicBezTo>
                  <a:cubicBezTo>
                    <a:pt x="240760" y="80849"/>
                    <a:pt x="240760" y="80849"/>
                    <a:pt x="240760" y="80231"/>
                  </a:cubicBezTo>
                  <a:cubicBezTo>
                    <a:pt x="240760" y="80231"/>
                    <a:pt x="240151" y="80231"/>
                    <a:pt x="241979" y="80231"/>
                  </a:cubicBezTo>
                  <a:cubicBezTo>
                    <a:pt x="241369" y="80849"/>
                    <a:pt x="243807" y="83318"/>
                    <a:pt x="245635" y="80849"/>
                  </a:cubicBezTo>
                  <a:cubicBezTo>
                    <a:pt x="245635" y="81466"/>
                    <a:pt x="246244" y="80849"/>
                    <a:pt x="248072" y="82083"/>
                  </a:cubicBezTo>
                  <a:cubicBezTo>
                    <a:pt x="248072" y="82083"/>
                    <a:pt x="248072" y="82083"/>
                    <a:pt x="248072" y="81466"/>
                  </a:cubicBezTo>
                  <a:cubicBezTo>
                    <a:pt x="248072" y="81466"/>
                    <a:pt x="248072" y="81466"/>
                    <a:pt x="248682" y="81466"/>
                  </a:cubicBezTo>
                  <a:cubicBezTo>
                    <a:pt x="248682" y="81466"/>
                    <a:pt x="248682" y="81466"/>
                    <a:pt x="248682" y="82083"/>
                  </a:cubicBezTo>
                  <a:cubicBezTo>
                    <a:pt x="248682" y="82083"/>
                    <a:pt x="248682" y="82083"/>
                    <a:pt x="249291" y="82083"/>
                  </a:cubicBezTo>
                  <a:cubicBezTo>
                    <a:pt x="249291" y="82083"/>
                    <a:pt x="249291" y="82083"/>
                    <a:pt x="249291" y="81466"/>
                  </a:cubicBezTo>
                  <a:cubicBezTo>
                    <a:pt x="249291" y="81466"/>
                    <a:pt x="249900" y="81466"/>
                    <a:pt x="251729" y="81466"/>
                  </a:cubicBezTo>
                  <a:cubicBezTo>
                    <a:pt x="251119" y="80849"/>
                    <a:pt x="251119" y="79614"/>
                    <a:pt x="252338" y="77763"/>
                  </a:cubicBezTo>
                  <a:cubicBezTo>
                    <a:pt x="252338" y="77763"/>
                    <a:pt x="252338" y="77763"/>
                    <a:pt x="252947" y="77763"/>
                  </a:cubicBezTo>
                  <a:cubicBezTo>
                    <a:pt x="252947" y="77763"/>
                    <a:pt x="252947" y="77763"/>
                    <a:pt x="252947" y="77146"/>
                  </a:cubicBezTo>
                  <a:cubicBezTo>
                    <a:pt x="254166" y="78380"/>
                    <a:pt x="257213" y="76528"/>
                    <a:pt x="260869" y="77146"/>
                  </a:cubicBezTo>
                  <a:cubicBezTo>
                    <a:pt x="260869" y="76528"/>
                    <a:pt x="262088" y="75911"/>
                    <a:pt x="261478" y="73443"/>
                  </a:cubicBezTo>
                  <a:cubicBezTo>
                    <a:pt x="261478" y="73443"/>
                    <a:pt x="261478" y="73443"/>
                    <a:pt x="262088" y="73443"/>
                  </a:cubicBezTo>
                  <a:cubicBezTo>
                    <a:pt x="262088" y="73443"/>
                    <a:pt x="262088" y="73443"/>
                    <a:pt x="262088" y="72825"/>
                  </a:cubicBezTo>
                  <a:cubicBezTo>
                    <a:pt x="262697" y="72825"/>
                    <a:pt x="262697" y="72825"/>
                    <a:pt x="264525" y="72825"/>
                  </a:cubicBezTo>
                  <a:cubicBezTo>
                    <a:pt x="264525" y="72825"/>
                    <a:pt x="264525" y="72825"/>
                    <a:pt x="264525" y="72208"/>
                  </a:cubicBezTo>
                  <a:cubicBezTo>
                    <a:pt x="264525" y="72208"/>
                    <a:pt x="264525" y="72208"/>
                    <a:pt x="265134" y="72208"/>
                  </a:cubicBezTo>
                  <a:cubicBezTo>
                    <a:pt x="265134" y="72208"/>
                    <a:pt x="265134" y="72208"/>
                    <a:pt x="265134" y="70974"/>
                  </a:cubicBezTo>
                  <a:cubicBezTo>
                    <a:pt x="265744" y="71591"/>
                    <a:pt x="265744" y="70974"/>
                    <a:pt x="267572" y="70357"/>
                  </a:cubicBezTo>
                  <a:cubicBezTo>
                    <a:pt x="267572" y="70357"/>
                    <a:pt x="267572" y="70357"/>
                    <a:pt x="267572" y="69740"/>
                  </a:cubicBezTo>
                  <a:cubicBezTo>
                    <a:pt x="267572" y="69740"/>
                    <a:pt x="268181" y="69740"/>
                    <a:pt x="269400" y="69740"/>
                  </a:cubicBezTo>
                  <a:cubicBezTo>
                    <a:pt x="269400" y="69740"/>
                    <a:pt x="269400" y="69740"/>
                    <a:pt x="269400" y="69122"/>
                  </a:cubicBezTo>
                  <a:cubicBezTo>
                    <a:pt x="269400" y="69122"/>
                    <a:pt x="269400" y="69122"/>
                    <a:pt x="270009" y="69122"/>
                  </a:cubicBezTo>
                  <a:cubicBezTo>
                    <a:pt x="270009" y="68505"/>
                    <a:pt x="270009" y="67888"/>
                    <a:pt x="270009" y="66037"/>
                  </a:cubicBezTo>
                  <a:cubicBezTo>
                    <a:pt x="270619" y="66037"/>
                    <a:pt x="270009" y="67271"/>
                    <a:pt x="271837" y="66654"/>
                  </a:cubicBezTo>
                  <a:cubicBezTo>
                    <a:pt x="271837" y="66654"/>
                    <a:pt x="271837" y="66654"/>
                    <a:pt x="271837" y="67888"/>
                  </a:cubicBezTo>
                  <a:cubicBezTo>
                    <a:pt x="271837" y="67888"/>
                    <a:pt x="271228" y="67888"/>
                    <a:pt x="273056" y="67888"/>
                  </a:cubicBezTo>
                  <a:cubicBezTo>
                    <a:pt x="273056" y="67888"/>
                    <a:pt x="273056" y="67271"/>
                    <a:pt x="273056" y="69122"/>
                  </a:cubicBezTo>
                  <a:cubicBezTo>
                    <a:pt x="273665" y="69122"/>
                    <a:pt x="274275" y="69122"/>
                    <a:pt x="276103" y="69740"/>
                  </a:cubicBezTo>
                  <a:cubicBezTo>
                    <a:pt x="276103" y="69740"/>
                    <a:pt x="276103" y="69740"/>
                    <a:pt x="276103" y="69122"/>
                  </a:cubicBezTo>
                  <a:cubicBezTo>
                    <a:pt x="276103" y="69122"/>
                    <a:pt x="277322" y="69740"/>
                    <a:pt x="277322" y="67888"/>
                  </a:cubicBezTo>
                  <a:cubicBezTo>
                    <a:pt x="277322" y="67888"/>
                    <a:pt x="277322" y="67888"/>
                    <a:pt x="277931" y="67888"/>
                  </a:cubicBezTo>
                  <a:cubicBezTo>
                    <a:pt x="277931" y="67271"/>
                    <a:pt x="277931" y="67888"/>
                    <a:pt x="277931" y="66037"/>
                  </a:cubicBezTo>
                  <a:cubicBezTo>
                    <a:pt x="277931" y="66037"/>
                    <a:pt x="277931" y="66037"/>
                    <a:pt x="279150" y="66037"/>
                  </a:cubicBezTo>
                  <a:cubicBezTo>
                    <a:pt x="279150" y="66037"/>
                    <a:pt x="279150" y="66037"/>
                    <a:pt x="279150" y="66654"/>
                  </a:cubicBezTo>
                  <a:cubicBezTo>
                    <a:pt x="279150" y="66654"/>
                    <a:pt x="279150" y="66654"/>
                    <a:pt x="279759" y="66654"/>
                  </a:cubicBezTo>
                  <a:cubicBezTo>
                    <a:pt x="279759" y="66654"/>
                    <a:pt x="279759" y="66654"/>
                    <a:pt x="279759" y="67888"/>
                  </a:cubicBezTo>
                  <a:cubicBezTo>
                    <a:pt x="279759" y="67888"/>
                    <a:pt x="279759" y="67888"/>
                    <a:pt x="280368" y="66654"/>
                  </a:cubicBezTo>
                  <a:cubicBezTo>
                    <a:pt x="280368" y="66654"/>
                    <a:pt x="280368" y="66654"/>
                    <a:pt x="280368" y="67888"/>
                  </a:cubicBezTo>
                  <a:cubicBezTo>
                    <a:pt x="280368" y="67888"/>
                    <a:pt x="280368" y="67888"/>
                    <a:pt x="280978" y="67888"/>
                  </a:cubicBezTo>
                  <a:cubicBezTo>
                    <a:pt x="280978" y="67888"/>
                    <a:pt x="280978" y="67888"/>
                    <a:pt x="280978" y="66654"/>
                  </a:cubicBezTo>
                  <a:cubicBezTo>
                    <a:pt x="280978" y="66654"/>
                    <a:pt x="280978" y="66654"/>
                    <a:pt x="281587" y="66654"/>
                  </a:cubicBezTo>
                  <a:cubicBezTo>
                    <a:pt x="281587" y="66654"/>
                    <a:pt x="281587" y="66654"/>
                    <a:pt x="281587" y="66037"/>
                  </a:cubicBezTo>
                  <a:cubicBezTo>
                    <a:pt x="281587" y="66037"/>
                    <a:pt x="281587" y="66037"/>
                    <a:pt x="282806" y="66037"/>
                  </a:cubicBezTo>
                  <a:cubicBezTo>
                    <a:pt x="282806" y="66037"/>
                    <a:pt x="282806" y="66037"/>
                    <a:pt x="282806" y="65419"/>
                  </a:cubicBezTo>
                  <a:cubicBezTo>
                    <a:pt x="282806" y="65419"/>
                    <a:pt x="282806" y="65419"/>
                    <a:pt x="283415" y="65419"/>
                  </a:cubicBezTo>
                  <a:cubicBezTo>
                    <a:pt x="283415" y="65419"/>
                    <a:pt x="283415" y="65419"/>
                    <a:pt x="283415" y="64802"/>
                  </a:cubicBezTo>
                  <a:cubicBezTo>
                    <a:pt x="283415" y="64802"/>
                    <a:pt x="283415" y="64802"/>
                    <a:pt x="282806" y="64802"/>
                  </a:cubicBezTo>
                  <a:cubicBezTo>
                    <a:pt x="282806" y="64802"/>
                    <a:pt x="282806" y="64802"/>
                    <a:pt x="282806" y="64185"/>
                  </a:cubicBezTo>
                  <a:cubicBezTo>
                    <a:pt x="282806" y="64185"/>
                    <a:pt x="282806" y="64185"/>
                    <a:pt x="281587" y="64185"/>
                  </a:cubicBezTo>
                  <a:cubicBezTo>
                    <a:pt x="282196" y="62334"/>
                    <a:pt x="280978" y="61716"/>
                    <a:pt x="280978" y="58631"/>
                  </a:cubicBezTo>
                  <a:cubicBezTo>
                    <a:pt x="280978" y="58631"/>
                    <a:pt x="280978" y="58631"/>
                    <a:pt x="281587" y="58631"/>
                  </a:cubicBezTo>
                  <a:cubicBezTo>
                    <a:pt x="281587" y="58631"/>
                    <a:pt x="281587" y="59248"/>
                    <a:pt x="281587" y="57396"/>
                  </a:cubicBezTo>
                  <a:cubicBezTo>
                    <a:pt x="281587" y="57396"/>
                    <a:pt x="281587" y="57396"/>
                    <a:pt x="283415" y="56779"/>
                  </a:cubicBezTo>
                  <a:cubicBezTo>
                    <a:pt x="283415" y="56779"/>
                    <a:pt x="283415" y="56779"/>
                    <a:pt x="283415" y="56162"/>
                  </a:cubicBezTo>
                  <a:cubicBezTo>
                    <a:pt x="283415" y="56162"/>
                    <a:pt x="283415" y="56162"/>
                    <a:pt x="284025" y="56162"/>
                  </a:cubicBezTo>
                  <a:cubicBezTo>
                    <a:pt x="284025" y="56162"/>
                    <a:pt x="284025" y="56162"/>
                    <a:pt x="284025" y="56779"/>
                  </a:cubicBezTo>
                  <a:cubicBezTo>
                    <a:pt x="284025" y="56779"/>
                    <a:pt x="284634" y="56779"/>
                    <a:pt x="285853" y="56779"/>
                  </a:cubicBezTo>
                  <a:cubicBezTo>
                    <a:pt x="285853" y="56779"/>
                    <a:pt x="285853" y="56779"/>
                    <a:pt x="285853" y="57396"/>
                  </a:cubicBezTo>
                  <a:cubicBezTo>
                    <a:pt x="285853" y="57396"/>
                    <a:pt x="285853" y="57396"/>
                    <a:pt x="287071" y="57396"/>
                  </a:cubicBezTo>
                  <a:cubicBezTo>
                    <a:pt x="287071" y="57396"/>
                    <a:pt x="287071" y="57396"/>
                    <a:pt x="287071" y="56779"/>
                  </a:cubicBezTo>
                  <a:cubicBezTo>
                    <a:pt x="287071" y="56779"/>
                    <a:pt x="286462" y="56779"/>
                    <a:pt x="288290" y="56779"/>
                  </a:cubicBezTo>
                  <a:cubicBezTo>
                    <a:pt x="288290" y="56779"/>
                    <a:pt x="288290" y="56779"/>
                    <a:pt x="288290" y="57396"/>
                  </a:cubicBezTo>
                  <a:cubicBezTo>
                    <a:pt x="288290" y="57396"/>
                    <a:pt x="289509" y="56779"/>
                    <a:pt x="289509" y="58631"/>
                  </a:cubicBezTo>
                  <a:cubicBezTo>
                    <a:pt x="289509" y="58631"/>
                    <a:pt x="289509" y="58631"/>
                    <a:pt x="290727" y="58631"/>
                  </a:cubicBezTo>
                  <a:cubicBezTo>
                    <a:pt x="290727" y="58631"/>
                    <a:pt x="290727" y="58631"/>
                    <a:pt x="290727" y="58013"/>
                  </a:cubicBezTo>
                  <a:cubicBezTo>
                    <a:pt x="290727" y="58013"/>
                    <a:pt x="290727" y="58013"/>
                    <a:pt x="291337" y="58013"/>
                  </a:cubicBezTo>
                  <a:cubicBezTo>
                    <a:pt x="290727" y="57396"/>
                    <a:pt x="291946" y="56779"/>
                    <a:pt x="291946" y="54310"/>
                  </a:cubicBezTo>
                  <a:cubicBezTo>
                    <a:pt x="292556" y="54310"/>
                    <a:pt x="294384" y="54928"/>
                    <a:pt x="294384" y="52459"/>
                  </a:cubicBezTo>
                  <a:cubicBezTo>
                    <a:pt x="294384" y="52459"/>
                    <a:pt x="294384" y="52459"/>
                    <a:pt x="294993" y="52459"/>
                  </a:cubicBezTo>
                  <a:cubicBezTo>
                    <a:pt x="294993" y="52459"/>
                    <a:pt x="294993" y="52459"/>
                    <a:pt x="294993" y="51225"/>
                  </a:cubicBezTo>
                  <a:cubicBezTo>
                    <a:pt x="294993" y="51225"/>
                    <a:pt x="295602" y="51225"/>
                    <a:pt x="296821" y="51225"/>
                  </a:cubicBezTo>
                  <a:cubicBezTo>
                    <a:pt x="297430" y="51842"/>
                    <a:pt x="296212" y="51225"/>
                    <a:pt x="296212" y="53076"/>
                  </a:cubicBezTo>
                  <a:cubicBezTo>
                    <a:pt x="296212" y="53076"/>
                    <a:pt x="296821" y="53076"/>
                    <a:pt x="298649" y="53076"/>
                  </a:cubicBezTo>
                  <a:cubicBezTo>
                    <a:pt x="298649" y="53076"/>
                    <a:pt x="298649" y="53076"/>
                    <a:pt x="298649" y="53693"/>
                  </a:cubicBezTo>
                  <a:cubicBezTo>
                    <a:pt x="298649" y="53693"/>
                    <a:pt x="298649" y="53693"/>
                    <a:pt x="299258" y="53693"/>
                  </a:cubicBezTo>
                  <a:cubicBezTo>
                    <a:pt x="299258" y="54310"/>
                    <a:pt x="299258" y="55545"/>
                    <a:pt x="299868" y="57396"/>
                  </a:cubicBezTo>
                  <a:cubicBezTo>
                    <a:pt x="299868" y="57396"/>
                    <a:pt x="300477" y="57396"/>
                    <a:pt x="300477" y="56162"/>
                  </a:cubicBezTo>
                  <a:cubicBezTo>
                    <a:pt x="300477" y="56162"/>
                    <a:pt x="300477" y="56162"/>
                    <a:pt x="302305" y="56162"/>
                  </a:cubicBezTo>
                  <a:cubicBezTo>
                    <a:pt x="302305" y="56162"/>
                    <a:pt x="302305" y="56162"/>
                    <a:pt x="302305" y="54928"/>
                  </a:cubicBezTo>
                  <a:cubicBezTo>
                    <a:pt x="302305" y="54928"/>
                    <a:pt x="302915" y="54928"/>
                    <a:pt x="304743" y="54928"/>
                  </a:cubicBezTo>
                  <a:cubicBezTo>
                    <a:pt x="304743" y="54928"/>
                    <a:pt x="304743" y="54928"/>
                    <a:pt x="304743" y="54310"/>
                  </a:cubicBezTo>
                  <a:cubicBezTo>
                    <a:pt x="304743" y="54310"/>
                    <a:pt x="304743" y="54310"/>
                    <a:pt x="305352" y="54310"/>
                  </a:cubicBezTo>
                  <a:cubicBezTo>
                    <a:pt x="305352" y="54310"/>
                    <a:pt x="305352" y="54928"/>
                    <a:pt x="305352" y="53076"/>
                  </a:cubicBezTo>
                  <a:cubicBezTo>
                    <a:pt x="305961" y="53076"/>
                    <a:pt x="305352" y="53076"/>
                    <a:pt x="307180" y="53076"/>
                  </a:cubicBezTo>
                  <a:cubicBezTo>
                    <a:pt x="307180" y="53076"/>
                    <a:pt x="307180" y="53076"/>
                    <a:pt x="307180" y="52459"/>
                  </a:cubicBezTo>
                  <a:cubicBezTo>
                    <a:pt x="307180" y="52459"/>
                    <a:pt x="307180" y="52459"/>
                    <a:pt x="307790" y="52459"/>
                  </a:cubicBezTo>
                  <a:cubicBezTo>
                    <a:pt x="307790" y="52459"/>
                    <a:pt x="307790" y="52459"/>
                    <a:pt x="307790" y="53076"/>
                  </a:cubicBezTo>
                  <a:cubicBezTo>
                    <a:pt x="308399" y="53693"/>
                    <a:pt x="309618" y="51842"/>
                    <a:pt x="311446" y="53693"/>
                  </a:cubicBezTo>
                  <a:cubicBezTo>
                    <a:pt x="311446" y="53693"/>
                    <a:pt x="311446" y="53693"/>
                    <a:pt x="311446" y="53076"/>
                  </a:cubicBezTo>
                  <a:cubicBezTo>
                    <a:pt x="311446" y="53076"/>
                    <a:pt x="311446" y="53076"/>
                    <a:pt x="312055" y="53076"/>
                  </a:cubicBezTo>
                  <a:cubicBezTo>
                    <a:pt x="312055" y="53076"/>
                    <a:pt x="312055" y="53076"/>
                    <a:pt x="312055" y="51225"/>
                  </a:cubicBezTo>
                  <a:cubicBezTo>
                    <a:pt x="312055" y="51225"/>
                    <a:pt x="312055" y="51225"/>
                    <a:pt x="311446" y="51225"/>
                  </a:cubicBezTo>
                  <a:cubicBezTo>
                    <a:pt x="311446" y="51225"/>
                    <a:pt x="312055" y="51842"/>
                    <a:pt x="312055" y="49990"/>
                  </a:cubicBezTo>
                  <a:cubicBezTo>
                    <a:pt x="312055" y="49990"/>
                    <a:pt x="312055" y="49990"/>
                    <a:pt x="312664" y="49990"/>
                  </a:cubicBezTo>
                  <a:cubicBezTo>
                    <a:pt x="312664" y="49990"/>
                    <a:pt x="312664" y="49990"/>
                    <a:pt x="312664" y="49373"/>
                  </a:cubicBezTo>
                  <a:cubicBezTo>
                    <a:pt x="313274" y="49373"/>
                    <a:pt x="312664" y="49373"/>
                    <a:pt x="314492" y="49373"/>
                  </a:cubicBezTo>
                  <a:cubicBezTo>
                    <a:pt x="314492" y="49373"/>
                    <a:pt x="314492" y="49373"/>
                    <a:pt x="314492" y="48756"/>
                  </a:cubicBezTo>
                  <a:cubicBezTo>
                    <a:pt x="315102" y="48756"/>
                    <a:pt x="315102" y="47522"/>
                    <a:pt x="316930" y="48139"/>
                  </a:cubicBezTo>
                  <a:cubicBezTo>
                    <a:pt x="316930" y="48139"/>
                    <a:pt x="316930" y="48139"/>
                    <a:pt x="316930" y="48756"/>
                  </a:cubicBezTo>
                  <a:cubicBezTo>
                    <a:pt x="317539" y="48756"/>
                    <a:pt x="316930" y="48756"/>
                    <a:pt x="318758" y="48756"/>
                  </a:cubicBezTo>
                  <a:cubicBezTo>
                    <a:pt x="318149" y="49990"/>
                    <a:pt x="319977" y="51225"/>
                    <a:pt x="319977" y="53693"/>
                  </a:cubicBezTo>
                  <a:cubicBezTo>
                    <a:pt x="319977" y="53693"/>
                    <a:pt x="319977" y="53693"/>
                    <a:pt x="320586" y="53693"/>
                  </a:cubicBezTo>
                  <a:cubicBezTo>
                    <a:pt x="320586" y="54310"/>
                    <a:pt x="321195" y="54928"/>
                    <a:pt x="321805" y="56779"/>
                  </a:cubicBezTo>
                  <a:cubicBezTo>
                    <a:pt x="321805" y="56779"/>
                    <a:pt x="322414" y="56779"/>
                    <a:pt x="323633" y="56779"/>
                  </a:cubicBezTo>
                  <a:cubicBezTo>
                    <a:pt x="323633" y="56779"/>
                    <a:pt x="323633" y="56779"/>
                    <a:pt x="323633" y="57396"/>
                  </a:cubicBezTo>
                  <a:cubicBezTo>
                    <a:pt x="323633" y="57396"/>
                    <a:pt x="323633" y="57396"/>
                    <a:pt x="324242" y="57396"/>
                  </a:cubicBezTo>
                  <a:cubicBezTo>
                    <a:pt x="324242" y="57396"/>
                    <a:pt x="324242" y="58631"/>
                    <a:pt x="324242" y="60482"/>
                  </a:cubicBezTo>
                  <a:cubicBezTo>
                    <a:pt x="324242" y="60482"/>
                    <a:pt x="326070" y="61716"/>
                    <a:pt x="327898" y="60482"/>
                  </a:cubicBezTo>
                  <a:cubicBezTo>
                    <a:pt x="327898" y="60482"/>
                    <a:pt x="327898" y="60482"/>
                    <a:pt x="327898" y="59865"/>
                  </a:cubicBezTo>
                  <a:cubicBezTo>
                    <a:pt x="328508" y="59865"/>
                    <a:pt x="327898" y="59865"/>
                    <a:pt x="329726" y="59865"/>
                  </a:cubicBezTo>
                  <a:cubicBezTo>
                    <a:pt x="329726" y="59865"/>
                    <a:pt x="329726" y="59248"/>
                    <a:pt x="329726" y="61099"/>
                  </a:cubicBezTo>
                  <a:cubicBezTo>
                    <a:pt x="329726" y="61099"/>
                    <a:pt x="329117" y="61099"/>
                    <a:pt x="330945" y="61099"/>
                  </a:cubicBezTo>
                  <a:cubicBezTo>
                    <a:pt x="330945" y="61099"/>
                    <a:pt x="330945" y="61099"/>
                    <a:pt x="330945" y="60482"/>
                  </a:cubicBezTo>
                  <a:cubicBezTo>
                    <a:pt x="332164" y="60482"/>
                    <a:pt x="333383" y="60482"/>
                    <a:pt x="335820" y="60482"/>
                  </a:cubicBezTo>
                  <a:cubicBezTo>
                    <a:pt x="335820" y="60482"/>
                    <a:pt x="335820" y="61099"/>
                    <a:pt x="335820" y="62334"/>
                  </a:cubicBezTo>
                  <a:cubicBezTo>
                    <a:pt x="335820" y="62334"/>
                    <a:pt x="335820" y="62334"/>
                    <a:pt x="336429" y="62334"/>
                  </a:cubicBezTo>
                  <a:cubicBezTo>
                    <a:pt x="336429" y="62334"/>
                    <a:pt x="336429" y="62334"/>
                    <a:pt x="336429" y="62951"/>
                  </a:cubicBezTo>
                  <a:cubicBezTo>
                    <a:pt x="337039" y="62951"/>
                    <a:pt x="337039" y="63568"/>
                    <a:pt x="338867" y="64185"/>
                  </a:cubicBezTo>
                  <a:cubicBezTo>
                    <a:pt x="338867" y="64185"/>
                    <a:pt x="338867" y="64185"/>
                    <a:pt x="338867" y="64802"/>
                  </a:cubicBezTo>
                  <a:cubicBezTo>
                    <a:pt x="338867" y="64802"/>
                    <a:pt x="338867" y="64802"/>
                    <a:pt x="340086" y="64802"/>
                  </a:cubicBezTo>
                  <a:cubicBezTo>
                    <a:pt x="340086" y="64802"/>
                    <a:pt x="340086" y="64802"/>
                    <a:pt x="340086" y="65419"/>
                  </a:cubicBezTo>
                  <a:cubicBezTo>
                    <a:pt x="340695" y="65419"/>
                    <a:pt x="341304" y="65419"/>
                    <a:pt x="343132" y="66037"/>
                  </a:cubicBezTo>
                  <a:cubicBezTo>
                    <a:pt x="342523" y="64802"/>
                    <a:pt x="344351" y="62334"/>
                    <a:pt x="342523" y="60482"/>
                  </a:cubicBezTo>
                  <a:cubicBezTo>
                    <a:pt x="343742" y="60482"/>
                    <a:pt x="344960" y="60482"/>
                    <a:pt x="347398" y="60482"/>
                  </a:cubicBezTo>
                  <a:cubicBezTo>
                    <a:pt x="347398" y="59865"/>
                    <a:pt x="347398" y="60482"/>
                    <a:pt x="347398" y="58631"/>
                  </a:cubicBezTo>
                  <a:cubicBezTo>
                    <a:pt x="347398" y="58631"/>
                    <a:pt x="347398" y="58631"/>
                    <a:pt x="348007" y="58631"/>
                  </a:cubicBezTo>
                  <a:cubicBezTo>
                    <a:pt x="348007" y="58631"/>
                    <a:pt x="348007" y="58631"/>
                    <a:pt x="348007" y="58013"/>
                  </a:cubicBezTo>
                  <a:cubicBezTo>
                    <a:pt x="352273" y="58631"/>
                    <a:pt x="356538" y="61099"/>
                    <a:pt x="362632" y="60482"/>
                  </a:cubicBezTo>
                  <a:cubicBezTo>
                    <a:pt x="362632" y="60482"/>
                    <a:pt x="362632" y="60482"/>
                    <a:pt x="362632" y="61099"/>
                  </a:cubicBezTo>
                  <a:cubicBezTo>
                    <a:pt x="362632" y="61099"/>
                    <a:pt x="362632" y="61099"/>
                    <a:pt x="363241" y="61099"/>
                  </a:cubicBezTo>
                  <a:cubicBezTo>
                    <a:pt x="363241" y="61716"/>
                    <a:pt x="363851" y="62951"/>
                    <a:pt x="366288" y="62334"/>
                  </a:cubicBezTo>
                  <a:cubicBezTo>
                    <a:pt x="366288" y="62334"/>
                    <a:pt x="366288" y="62334"/>
                    <a:pt x="366288" y="61716"/>
                  </a:cubicBezTo>
                  <a:cubicBezTo>
                    <a:pt x="366288" y="61716"/>
                    <a:pt x="366288" y="61716"/>
                    <a:pt x="367507" y="61716"/>
                  </a:cubicBezTo>
                  <a:cubicBezTo>
                    <a:pt x="367507" y="61716"/>
                    <a:pt x="367507" y="63568"/>
                    <a:pt x="369944" y="62951"/>
                  </a:cubicBezTo>
                  <a:cubicBezTo>
                    <a:pt x="369944" y="62951"/>
                    <a:pt x="369944" y="62951"/>
                    <a:pt x="369944" y="64185"/>
                  </a:cubicBezTo>
                  <a:cubicBezTo>
                    <a:pt x="369944" y="64185"/>
                    <a:pt x="369944" y="64185"/>
                    <a:pt x="370553" y="64185"/>
                  </a:cubicBezTo>
                  <a:cubicBezTo>
                    <a:pt x="370553" y="64185"/>
                    <a:pt x="370553" y="64185"/>
                    <a:pt x="370553" y="62951"/>
                  </a:cubicBezTo>
                  <a:cubicBezTo>
                    <a:pt x="370553" y="62951"/>
                    <a:pt x="370553" y="62951"/>
                    <a:pt x="371163" y="62951"/>
                  </a:cubicBezTo>
                  <a:cubicBezTo>
                    <a:pt x="371163" y="62951"/>
                    <a:pt x="371163" y="62951"/>
                    <a:pt x="371163" y="64185"/>
                  </a:cubicBezTo>
                  <a:cubicBezTo>
                    <a:pt x="371163" y="64185"/>
                    <a:pt x="371163" y="64185"/>
                    <a:pt x="372382" y="62951"/>
                  </a:cubicBezTo>
                  <a:cubicBezTo>
                    <a:pt x="372382" y="62951"/>
                    <a:pt x="372382" y="62951"/>
                    <a:pt x="372382" y="64185"/>
                  </a:cubicBezTo>
                  <a:cubicBezTo>
                    <a:pt x="372382" y="64185"/>
                    <a:pt x="372382" y="64185"/>
                    <a:pt x="372991" y="64185"/>
                  </a:cubicBezTo>
                  <a:cubicBezTo>
                    <a:pt x="372991" y="64185"/>
                    <a:pt x="372991" y="64185"/>
                    <a:pt x="372991" y="64802"/>
                  </a:cubicBezTo>
                  <a:cubicBezTo>
                    <a:pt x="372991" y="64802"/>
                    <a:pt x="372382" y="64802"/>
                    <a:pt x="374210" y="64802"/>
                  </a:cubicBezTo>
                  <a:cubicBezTo>
                    <a:pt x="374210" y="64802"/>
                    <a:pt x="374210" y="64802"/>
                    <a:pt x="374210" y="65419"/>
                  </a:cubicBezTo>
                  <a:cubicBezTo>
                    <a:pt x="375428" y="64802"/>
                    <a:pt x="377256" y="66037"/>
                    <a:pt x="377866" y="69122"/>
                  </a:cubicBezTo>
                  <a:cubicBezTo>
                    <a:pt x="379084" y="69122"/>
                    <a:pt x="380913" y="68505"/>
                    <a:pt x="382741" y="69740"/>
                  </a:cubicBezTo>
                  <a:cubicBezTo>
                    <a:pt x="382741" y="69740"/>
                    <a:pt x="382741" y="69740"/>
                    <a:pt x="382741" y="68505"/>
                  </a:cubicBezTo>
                  <a:cubicBezTo>
                    <a:pt x="383350" y="68505"/>
                    <a:pt x="384569" y="68505"/>
                    <a:pt x="386397" y="68505"/>
                  </a:cubicBezTo>
                  <a:cubicBezTo>
                    <a:pt x="386397" y="67888"/>
                    <a:pt x="386397" y="68505"/>
                    <a:pt x="386397" y="66654"/>
                  </a:cubicBezTo>
                  <a:cubicBezTo>
                    <a:pt x="387006" y="66654"/>
                    <a:pt x="386397" y="66654"/>
                    <a:pt x="388225" y="66654"/>
                  </a:cubicBezTo>
                  <a:cubicBezTo>
                    <a:pt x="387615" y="66037"/>
                    <a:pt x="388225" y="64802"/>
                    <a:pt x="390662" y="65419"/>
                  </a:cubicBezTo>
                  <a:cubicBezTo>
                    <a:pt x="390662" y="65419"/>
                    <a:pt x="390662" y="65419"/>
                    <a:pt x="390662" y="64802"/>
                  </a:cubicBezTo>
                  <a:cubicBezTo>
                    <a:pt x="391272" y="64802"/>
                    <a:pt x="391272" y="64185"/>
                    <a:pt x="393100" y="64185"/>
                  </a:cubicBezTo>
                  <a:cubicBezTo>
                    <a:pt x="393100" y="63568"/>
                    <a:pt x="393100" y="64185"/>
                    <a:pt x="393100" y="62334"/>
                  </a:cubicBezTo>
                  <a:cubicBezTo>
                    <a:pt x="393100" y="62334"/>
                    <a:pt x="393100" y="62334"/>
                    <a:pt x="394318" y="62334"/>
                  </a:cubicBezTo>
                  <a:cubicBezTo>
                    <a:pt x="394318" y="62334"/>
                    <a:pt x="394318" y="62334"/>
                    <a:pt x="394318" y="61716"/>
                  </a:cubicBezTo>
                  <a:cubicBezTo>
                    <a:pt x="394928" y="61716"/>
                    <a:pt x="394318" y="61716"/>
                    <a:pt x="396147" y="61716"/>
                  </a:cubicBezTo>
                  <a:cubicBezTo>
                    <a:pt x="396147" y="61716"/>
                    <a:pt x="396147" y="61716"/>
                    <a:pt x="396147" y="61099"/>
                  </a:cubicBezTo>
                  <a:cubicBezTo>
                    <a:pt x="396147" y="61099"/>
                    <a:pt x="396756" y="61099"/>
                    <a:pt x="397975" y="61099"/>
                  </a:cubicBezTo>
                  <a:cubicBezTo>
                    <a:pt x="397975" y="61099"/>
                    <a:pt x="397975" y="61099"/>
                    <a:pt x="397975" y="60482"/>
                  </a:cubicBezTo>
                  <a:cubicBezTo>
                    <a:pt x="398584" y="60482"/>
                    <a:pt x="397975" y="60482"/>
                    <a:pt x="399803" y="60482"/>
                  </a:cubicBezTo>
                  <a:cubicBezTo>
                    <a:pt x="399803" y="60482"/>
                    <a:pt x="399803" y="60482"/>
                    <a:pt x="399803" y="61099"/>
                  </a:cubicBezTo>
                  <a:cubicBezTo>
                    <a:pt x="399803" y="61099"/>
                    <a:pt x="399193" y="61099"/>
                    <a:pt x="401021" y="61099"/>
                  </a:cubicBezTo>
                  <a:cubicBezTo>
                    <a:pt x="401021" y="60482"/>
                    <a:pt x="401021" y="59248"/>
                    <a:pt x="401021" y="57396"/>
                  </a:cubicBezTo>
                  <a:cubicBezTo>
                    <a:pt x="401021" y="57396"/>
                    <a:pt x="401021" y="57396"/>
                    <a:pt x="401631" y="57396"/>
                  </a:cubicBezTo>
                  <a:cubicBezTo>
                    <a:pt x="401631" y="57396"/>
                    <a:pt x="401631" y="57396"/>
                    <a:pt x="401631" y="56779"/>
                  </a:cubicBezTo>
                  <a:cubicBezTo>
                    <a:pt x="402240" y="56779"/>
                    <a:pt x="402240" y="56162"/>
                    <a:pt x="404068" y="56162"/>
                  </a:cubicBezTo>
                  <a:cubicBezTo>
                    <a:pt x="404068" y="56162"/>
                    <a:pt x="404068" y="56162"/>
                    <a:pt x="404068" y="56779"/>
                  </a:cubicBezTo>
                  <a:cubicBezTo>
                    <a:pt x="404678" y="56779"/>
                    <a:pt x="405287" y="56779"/>
                    <a:pt x="407724" y="56779"/>
                  </a:cubicBezTo>
                  <a:cubicBezTo>
                    <a:pt x="407724" y="56779"/>
                    <a:pt x="407724" y="56779"/>
                    <a:pt x="407724" y="56162"/>
                  </a:cubicBezTo>
                  <a:cubicBezTo>
                    <a:pt x="408334" y="55545"/>
                    <a:pt x="410162" y="54928"/>
                    <a:pt x="412599" y="54928"/>
                  </a:cubicBezTo>
                  <a:cubicBezTo>
                    <a:pt x="412599" y="54928"/>
                    <a:pt x="412599" y="54928"/>
                    <a:pt x="412599" y="56162"/>
                  </a:cubicBezTo>
                  <a:cubicBezTo>
                    <a:pt x="413209" y="55545"/>
                    <a:pt x="413209" y="56162"/>
                    <a:pt x="415037" y="56779"/>
                  </a:cubicBezTo>
                  <a:cubicBezTo>
                    <a:pt x="415037" y="56162"/>
                    <a:pt x="415037" y="55545"/>
                    <a:pt x="415037" y="53693"/>
                  </a:cubicBezTo>
                  <a:cubicBezTo>
                    <a:pt x="415037" y="53693"/>
                    <a:pt x="415037" y="53693"/>
                    <a:pt x="415646" y="53693"/>
                  </a:cubicBezTo>
                  <a:cubicBezTo>
                    <a:pt x="415646" y="53693"/>
                    <a:pt x="415646" y="53693"/>
                    <a:pt x="415646" y="53076"/>
                  </a:cubicBezTo>
                  <a:cubicBezTo>
                    <a:pt x="415646" y="53076"/>
                    <a:pt x="416255" y="53076"/>
                    <a:pt x="417474" y="53076"/>
                  </a:cubicBezTo>
                  <a:cubicBezTo>
                    <a:pt x="417474" y="53076"/>
                    <a:pt x="417474" y="53076"/>
                    <a:pt x="417474" y="52459"/>
                  </a:cubicBezTo>
                  <a:cubicBezTo>
                    <a:pt x="418083" y="52459"/>
                    <a:pt x="417474" y="52459"/>
                    <a:pt x="419302" y="52459"/>
                  </a:cubicBezTo>
                  <a:cubicBezTo>
                    <a:pt x="419302" y="52459"/>
                    <a:pt x="419302" y="52459"/>
                    <a:pt x="419302" y="51225"/>
                  </a:cubicBezTo>
                  <a:cubicBezTo>
                    <a:pt x="419302" y="51225"/>
                    <a:pt x="419302" y="51225"/>
                    <a:pt x="419912" y="51225"/>
                  </a:cubicBezTo>
                  <a:cubicBezTo>
                    <a:pt x="419912" y="51225"/>
                    <a:pt x="419912" y="51225"/>
                    <a:pt x="419912" y="50607"/>
                  </a:cubicBezTo>
                  <a:cubicBezTo>
                    <a:pt x="419912" y="50607"/>
                    <a:pt x="419912" y="50607"/>
                    <a:pt x="420521" y="50607"/>
                  </a:cubicBezTo>
                  <a:cubicBezTo>
                    <a:pt x="420521" y="50607"/>
                    <a:pt x="420521" y="50607"/>
                    <a:pt x="420521" y="49990"/>
                  </a:cubicBezTo>
                  <a:cubicBezTo>
                    <a:pt x="420521" y="49990"/>
                    <a:pt x="420521" y="49990"/>
                    <a:pt x="421740" y="49990"/>
                  </a:cubicBezTo>
                  <a:cubicBezTo>
                    <a:pt x="421740" y="49990"/>
                    <a:pt x="421740" y="49990"/>
                    <a:pt x="421740" y="48756"/>
                  </a:cubicBezTo>
                  <a:cubicBezTo>
                    <a:pt x="421740" y="48756"/>
                    <a:pt x="421740" y="48756"/>
                    <a:pt x="422958" y="48756"/>
                  </a:cubicBezTo>
                  <a:cubicBezTo>
                    <a:pt x="422958" y="48756"/>
                    <a:pt x="422958" y="48756"/>
                    <a:pt x="422958" y="49373"/>
                  </a:cubicBezTo>
                  <a:cubicBezTo>
                    <a:pt x="422958" y="49373"/>
                    <a:pt x="423568" y="49373"/>
                    <a:pt x="424786" y="49373"/>
                  </a:cubicBezTo>
                  <a:cubicBezTo>
                    <a:pt x="424786" y="49373"/>
                    <a:pt x="424786" y="49373"/>
                    <a:pt x="424786" y="49990"/>
                  </a:cubicBezTo>
                  <a:cubicBezTo>
                    <a:pt x="424786" y="49990"/>
                    <a:pt x="424786" y="49990"/>
                    <a:pt x="426614" y="49990"/>
                  </a:cubicBezTo>
                  <a:cubicBezTo>
                    <a:pt x="426614" y="49990"/>
                    <a:pt x="426614" y="49990"/>
                    <a:pt x="426614" y="51225"/>
                  </a:cubicBezTo>
                  <a:cubicBezTo>
                    <a:pt x="426614" y="51225"/>
                    <a:pt x="426005" y="51225"/>
                    <a:pt x="427833" y="51225"/>
                  </a:cubicBezTo>
                  <a:cubicBezTo>
                    <a:pt x="427833" y="51225"/>
                    <a:pt x="427833" y="51225"/>
                    <a:pt x="427833" y="52459"/>
                  </a:cubicBezTo>
                  <a:cubicBezTo>
                    <a:pt x="427833" y="52459"/>
                    <a:pt x="428443" y="51225"/>
                    <a:pt x="429661" y="51225"/>
                  </a:cubicBezTo>
                  <a:cubicBezTo>
                    <a:pt x="429661" y="51225"/>
                    <a:pt x="429661" y="51225"/>
                    <a:pt x="429661" y="50607"/>
                  </a:cubicBezTo>
                  <a:cubicBezTo>
                    <a:pt x="429661" y="50607"/>
                    <a:pt x="429661" y="50607"/>
                    <a:pt x="430880" y="50607"/>
                  </a:cubicBezTo>
                  <a:cubicBezTo>
                    <a:pt x="430880" y="50607"/>
                    <a:pt x="430880" y="50607"/>
                    <a:pt x="430880" y="49990"/>
                  </a:cubicBezTo>
                  <a:cubicBezTo>
                    <a:pt x="430880" y="49990"/>
                    <a:pt x="430880" y="49990"/>
                    <a:pt x="431489" y="49990"/>
                  </a:cubicBezTo>
                  <a:cubicBezTo>
                    <a:pt x="431489" y="49990"/>
                    <a:pt x="431489" y="49990"/>
                    <a:pt x="431489" y="49373"/>
                  </a:cubicBezTo>
                  <a:cubicBezTo>
                    <a:pt x="431489" y="49373"/>
                    <a:pt x="432708" y="49373"/>
                    <a:pt x="434536" y="49373"/>
                  </a:cubicBezTo>
                  <a:cubicBezTo>
                    <a:pt x="434536" y="49373"/>
                    <a:pt x="434536" y="49373"/>
                    <a:pt x="434536" y="48756"/>
                  </a:cubicBezTo>
                  <a:cubicBezTo>
                    <a:pt x="434536" y="48756"/>
                    <a:pt x="434536" y="48139"/>
                    <a:pt x="436364" y="48139"/>
                  </a:cubicBezTo>
                  <a:cubicBezTo>
                    <a:pt x="436364" y="47522"/>
                    <a:pt x="436364" y="47522"/>
                    <a:pt x="436364" y="45670"/>
                  </a:cubicBezTo>
                  <a:cubicBezTo>
                    <a:pt x="436974" y="45670"/>
                    <a:pt x="436974" y="45053"/>
                    <a:pt x="438802" y="45053"/>
                  </a:cubicBezTo>
                  <a:cubicBezTo>
                    <a:pt x="438802" y="45053"/>
                    <a:pt x="438802" y="45053"/>
                    <a:pt x="438802" y="44436"/>
                  </a:cubicBezTo>
                  <a:cubicBezTo>
                    <a:pt x="438802" y="44436"/>
                    <a:pt x="438802" y="44436"/>
                    <a:pt x="439411" y="44436"/>
                  </a:cubicBezTo>
                  <a:cubicBezTo>
                    <a:pt x="439411" y="44436"/>
                    <a:pt x="439411" y="44436"/>
                    <a:pt x="439411" y="45053"/>
                  </a:cubicBezTo>
                  <a:cubicBezTo>
                    <a:pt x="439411" y="45053"/>
                    <a:pt x="439411" y="45053"/>
                    <a:pt x="440020" y="45053"/>
                  </a:cubicBezTo>
                  <a:cubicBezTo>
                    <a:pt x="440020" y="45053"/>
                    <a:pt x="440020" y="45053"/>
                    <a:pt x="440020" y="44436"/>
                  </a:cubicBezTo>
                  <a:cubicBezTo>
                    <a:pt x="440630" y="44436"/>
                    <a:pt x="441239" y="44436"/>
                    <a:pt x="443067" y="44436"/>
                  </a:cubicBezTo>
                  <a:cubicBezTo>
                    <a:pt x="443067" y="43819"/>
                    <a:pt x="443067" y="44436"/>
                    <a:pt x="443067" y="42584"/>
                  </a:cubicBezTo>
                  <a:cubicBezTo>
                    <a:pt x="443067" y="42584"/>
                    <a:pt x="444286" y="42584"/>
                    <a:pt x="446114" y="42584"/>
                  </a:cubicBezTo>
                  <a:cubicBezTo>
                    <a:pt x="446114" y="42584"/>
                    <a:pt x="446114" y="41350"/>
                    <a:pt x="446114" y="39498"/>
                  </a:cubicBezTo>
                  <a:cubicBezTo>
                    <a:pt x="446114" y="39498"/>
                    <a:pt x="446114" y="39498"/>
                    <a:pt x="446723" y="39498"/>
                  </a:cubicBezTo>
                  <a:cubicBezTo>
                    <a:pt x="446723" y="39498"/>
                    <a:pt x="446723" y="40116"/>
                    <a:pt x="446723" y="38264"/>
                  </a:cubicBezTo>
                  <a:cubicBezTo>
                    <a:pt x="446723" y="38264"/>
                    <a:pt x="446723" y="38264"/>
                    <a:pt x="447333" y="38264"/>
                  </a:cubicBezTo>
                  <a:cubicBezTo>
                    <a:pt x="447942" y="37030"/>
                    <a:pt x="446114" y="35795"/>
                    <a:pt x="447333" y="33327"/>
                  </a:cubicBezTo>
                  <a:cubicBezTo>
                    <a:pt x="447333" y="33327"/>
                    <a:pt x="447942" y="33327"/>
                    <a:pt x="449161" y="33327"/>
                  </a:cubicBezTo>
                  <a:cubicBezTo>
                    <a:pt x="449161" y="33327"/>
                    <a:pt x="449161" y="33327"/>
                    <a:pt x="449161" y="32710"/>
                  </a:cubicBezTo>
                  <a:cubicBezTo>
                    <a:pt x="449161" y="32710"/>
                    <a:pt x="449161" y="32710"/>
                    <a:pt x="448551" y="32710"/>
                  </a:cubicBezTo>
                  <a:cubicBezTo>
                    <a:pt x="448551" y="32710"/>
                    <a:pt x="449161" y="30858"/>
                    <a:pt x="447333" y="30858"/>
                  </a:cubicBezTo>
                  <a:cubicBezTo>
                    <a:pt x="447333" y="30858"/>
                    <a:pt x="447333" y="30858"/>
                    <a:pt x="447333" y="30241"/>
                  </a:cubicBezTo>
                  <a:cubicBezTo>
                    <a:pt x="447333" y="30241"/>
                    <a:pt x="446723" y="30241"/>
                    <a:pt x="444895" y="30241"/>
                  </a:cubicBezTo>
                  <a:cubicBezTo>
                    <a:pt x="445505" y="29624"/>
                    <a:pt x="443067" y="27155"/>
                    <a:pt x="446114" y="27155"/>
                  </a:cubicBezTo>
                  <a:cubicBezTo>
                    <a:pt x="446114" y="25304"/>
                    <a:pt x="445505" y="23452"/>
                    <a:pt x="444895" y="20983"/>
                  </a:cubicBezTo>
                  <a:cubicBezTo>
                    <a:pt x="444895" y="20983"/>
                    <a:pt x="445505" y="20983"/>
                    <a:pt x="443676" y="20983"/>
                  </a:cubicBezTo>
                  <a:cubicBezTo>
                    <a:pt x="443676" y="20983"/>
                    <a:pt x="443676" y="20983"/>
                    <a:pt x="443676" y="21601"/>
                  </a:cubicBezTo>
                  <a:cubicBezTo>
                    <a:pt x="443676" y="21601"/>
                    <a:pt x="443676" y="21601"/>
                    <a:pt x="442458" y="21601"/>
                  </a:cubicBezTo>
                  <a:cubicBezTo>
                    <a:pt x="442458" y="19749"/>
                    <a:pt x="441239" y="18515"/>
                    <a:pt x="441239" y="15429"/>
                  </a:cubicBezTo>
                  <a:cubicBezTo>
                    <a:pt x="441239" y="15429"/>
                    <a:pt x="441239" y="15429"/>
                    <a:pt x="440630" y="15429"/>
                  </a:cubicBezTo>
                  <a:cubicBezTo>
                    <a:pt x="440630" y="15429"/>
                    <a:pt x="440630" y="15429"/>
                    <a:pt x="440630" y="14812"/>
                  </a:cubicBezTo>
                  <a:cubicBezTo>
                    <a:pt x="440630" y="14812"/>
                    <a:pt x="440630" y="14812"/>
                    <a:pt x="440020" y="14812"/>
                  </a:cubicBezTo>
                  <a:cubicBezTo>
                    <a:pt x="440020" y="14812"/>
                    <a:pt x="440020" y="15429"/>
                    <a:pt x="440020" y="13577"/>
                  </a:cubicBezTo>
                  <a:cubicBezTo>
                    <a:pt x="440020" y="13577"/>
                    <a:pt x="440020" y="13577"/>
                    <a:pt x="438802" y="13577"/>
                  </a:cubicBezTo>
                  <a:cubicBezTo>
                    <a:pt x="438802" y="13577"/>
                    <a:pt x="438802" y="13577"/>
                    <a:pt x="438802" y="14195"/>
                  </a:cubicBezTo>
                  <a:cubicBezTo>
                    <a:pt x="438192" y="14812"/>
                    <a:pt x="437583" y="12960"/>
                    <a:pt x="436364" y="14812"/>
                  </a:cubicBezTo>
                  <a:cubicBezTo>
                    <a:pt x="436364" y="14812"/>
                    <a:pt x="436364" y="15429"/>
                    <a:pt x="436364" y="13577"/>
                  </a:cubicBezTo>
                  <a:cubicBezTo>
                    <a:pt x="436364" y="12960"/>
                    <a:pt x="433927" y="14195"/>
                    <a:pt x="434536" y="11726"/>
                  </a:cubicBezTo>
                  <a:cubicBezTo>
                    <a:pt x="434536" y="11726"/>
                    <a:pt x="434536" y="11726"/>
                    <a:pt x="433317" y="11726"/>
                  </a:cubicBezTo>
                  <a:cubicBezTo>
                    <a:pt x="433927" y="11109"/>
                    <a:pt x="432708" y="10492"/>
                    <a:pt x="432708" y="8023"/>
                  </a:cubicBezTo>
                  <a:cubicBezTo>
                    <a:pt x="432708" y="8023"/>
                    <a:pt x="432708" y="8023"/>
                    <a:pt x="432099" y="8023"/>
                  </a:cubicBezTo>
                  <a:cubicBezTo>
                    <a:pt x="432099" y="8023"/>
                    <a:pt x="432099" y="8023"/>
                    <a:pt x="432099" y="7406"/>
                  </a:cubicBezTo>
                  <a:cubicBezTo>
                    <a:pt x="432099" y="7406"/>
                    <a:pt x="432099" y="7406"/>
                    <a:pt x="432708" y="7406"/>
                  </a:cubicBezTo>
                  <a:cubicBezTo>
                    <a:pt x="432708" y="7406"/>
                    <a:pt x="432708" y="8023"/>
                    <a:pt x="432708" y="6171"/>
                  </a:cubicBezTo>
                  <a:cubicBezTo>
                    <a:pt x="432708" y="6171"/>
                    <a:pt x="432708" y="6171"/>
                    <a:pt x="433317" y="6171"/>
                  </a:cubicBezTo>
                  <a:cubicBezTo>
                    <a:pt x="433317" y="6171"/>
                    <a:pt x="433317" y="6171"/>
                    <a:pt x="433317" y="5554"/>
                  </a:cubicBezTo>
                  <a:cubicBezTo>
                    <a:pt x="433927" y="5554"/>
                    <a:pt x="433927" y="5554"/>
                    <a:pt x="435755" y="5554"/>
                  </a:cubicBezTo>
                  <a:cubicBezTo>
                    <a:pt x="435755" y="4937"/>
                    <a:pt x="435755" y="5554"/>
                    <a:pt x="435755" y="3703"/>
                  </a:cubicBezTo>
                  <a:cubicBezTo>
                    <a:pt x="435755" y="3703"/>
                    <a:pt x="435755" y="3703"/>
                    <a:pt x="436364" y="3703"/>
                  </a:cubicBezTo>
                  <a:cubicBezTo>
                    <a:pt x="436364" y="4320"/>
                    <a:pt x="435755" y="2468"/>
                    <a:pt x="437583" y="2468"/>
                  </a:cubicBezTo>
                  <a:cubicBezTo>
                    <a:pt x="438192" y="2468"/>
                    <a:pt x="436974" y="1234"/>
                    <a:pt x="439411" y="1234"/>
                  </a:cubicBezTo>
                  <a:cubicBezTo>
                    <a:pt x="439411" y="1234"/>
                    <a:pt x="439411" y="1234"/>
                    <a:pt x="439411" y="0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09" name="Freeform 22720">
              <a:extLst>
                <a:ext uri="{FF2B5EF4-FFF2-40B4-BE49-F238E27FC236}">
                  <a16:creationId xmlns:a16="http://schemas.microsoft.com/office/drawing/2014/main" id="{B6970B0C-6386-655D-529B-97BE9288E6B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4968664" y="3658778"/>
              <a:ext cx="601347" cy="804205"/>
            </a:xfrm>
            <a:custGeom>
              <a:avLst/>
              <a:gdLst>
                <a:gd name="T0" fmla="*/ 335 w 986"/>
                <a:gd name="T1" fmla="*/ 59 h 1309"/>
                <a:gd name="T2" fmla="*/ 314 w 986"/>
                <a:gd name="T3" fmla="*/ 89 h 1309"/>
                <a:gd name="T4" fmla="*/ 330 w 986"/>
                <a:gd name="T5" fmla="*/ 135 h 1309"/>
                <a:gd name="T6" fmla="*/ 316 w 986"/>
                <a:gd name="T7" fmla="*/ 180 h 1309"/>
                <a:gd name="T8" fmla="*/ 272 w 986"/>
                <a:gd name="T9" fmla="*/ 222 h 1309"/>
                <a:gd name="T10" fmla="*/ 230 w 986"/>
                <a:gd name="T11" fmla="*/ 204 h 1309"/>
                <a:gd name="T12" fmla="*/ 166 w 986"/>
                <a:gd name="T13" fmla="*/ 268 h 1309"/>
                <a:gd name="T14" fmla="*/ 100 w 986"/>
                <a:gd name="T15" fmla="*/ 397 h 1309"/>
                <a:gd name="T16" fmla="*/ 82 w 986"/>
                <a:gd name="T17" fmla="*/ 511 h 1309"/>
                <a:gd name="T18" fmla="*/ 26 w 986"/>
                <a:gd name="T19" fmla="*/ 537 h 1309"/>
                <a:gd name="T20" fmla="*/ 22 w 986"/>
                <a:gd name="T21" fmla="*/ 639 h 1309"/>
                <a:gd name="T22" fmla="*/ 13 w 986"/>
                <a:gd name="T23" fmla="*/ 691 h 1309"/>
                <a:gd name="T24" fmla="*/ 32 w 986"/>
                <a:gd name="T25" fmla="*/ 739 h 1309"/>
                <a:gd name="T26" fmla="*/ 26 w 986"/>
                <a:gd name="T27" fmla="*/ 792 h 1309"/>
                <a:gd name="T28" fmla="*/ 29 w 986"/>
                <a:gd name="T29" fmla="*/ 843 h 1309"/>
                <a:gd name="T30" fmla="*/ 45 w 986"/>
                <a:gd name="T31" fmla="*/ 900 h 1309"/>
                <a:gd name="T32" fmla="*/ 70 w 986"/>
                <a:gd name="T33" fmla="*/ 954 h 1309"/>
                <a:gd name="T34" fmla="*/ 124 w 986"/>
                <a:gd name="T35" fmla="*/ 982 h 1309"/>
                <a:gd name="T36" fmla="*/ 202 w 986"/>
                <a:gd name="T37" fmla="*/ 1001 h 1309"/>
                <a:gd name="T38" fmla="*/ 196 w 986"/>
                <a:gd name="T39" fmla="*/ 1090 h 1309"/>
                <a:gd name="T40" fmla="*/ 162 w 986"/>
                <a:gd name="T41" fmla="*/ 1226 h 1309"/>
                <a:gd name="T42" fmla="*/ 220 w 986"/>
                <a:gd name="T43" fmla="*/ 1256 h 1309"/>
                <a:gd name="T44" fmla="*/ 285 w 986"/>
                <a:gd name="T45" fmla="*/ 1242 h 1309"/>
                <a:gd name="T46" fmla="*/ 286 w 986"/>
                <a:gd name="T47" fmla="*/ 1220 h 1309"/>
                <a:gd name="T48" fmla="*/ 316 w 986"/>
                <a:gd name="T49" fmla="*/ 1235 h 1309"/>
                <a:gd name="T50" fmla="*/ 451 w 986"/>
                <a:gd name="T51" fmla="*/ 1271 h 1309"/>
                <a:gd name="T52" fmla="*/ 496 w 986"/>
                <a:gd name="T53" fmla="*/ 1286 h 1309"/>
                <a:gd name="T54" fmla="*/ 558 w 986"/>
                <a:gd name="T55" fmla="*/ 1278 h 1309"/>
                <a:gd name="T56" fmla="*/ 681 w 986"/>
                <a:gd name="T57" fmla="*/ 1246 h 1309"/>
                <a:gd name="T58" fmla="*/ 767 w 986"/>
                <a:gd name="T59" fmla="*/ 1236 h 1309"/>
                <a:gd name="T60" fmla="*/ 800 w 986"/>
                <a:gd name="T61" fmla="*/ 1229 h 1309"/>
                <a:gd name="T62" fmla="*/ 837 w 986"/>
                <a:gd name="T63" fmla="*/ 1078 h 1309"/>
                <a:gd name="T64" fmla="*/ 876 w 986"/>
                <a:gd name="T65" fmla="*/ 1051 h 1309"/>
                <a:gd name="T66" fmla="*/ 828 w 986"/>
                <a:gd name="T67" fmla="*/ 1000 h 1309"/>
                <a:gd name="T68" fmla="*/ 776 w 986"/>
                <a:gd name="T69" fmla="*/ 946 h 1309"/>
                <a:gd name="T70" fmla="*/ 726 w 986"/>
                <a:gd name="T71" fmla="*/ 897 h 1309"/>
                <a:gd name="T72" fmla="*/ 702 w 986"/>
                <a:gd name="T73" fmla="*/ 830 h 1309"/>
                <a:gd name="T74" fmla="*/ 679 w 986"/>
                <a:gd name="T75" fmla="*/ 787 h 1309"/>
                <a:gd name="T76" fmla="*/ 708 w 986"/>
                <a:gd name="T77" fmla="*/ 782 h 1309"/>
                <a:gd name="T78" fmla="*/ 772 w 986"/>
                <a:gd name="T79" fmla="*/ 763 h 1309"/>
                <a:gd name="T80" fmla="*/ 828 w 986"/>
                <a:gd name="T81" fmla="*/ 720 h 1309"/>
                <a:gd name="T82" fmla="*/ 882 w 986"/>
                <a:gd name="T83" fmla="*/ 691 h 1309"/>
                <a:gd name="T84" fmla="*/ 935 w 986"/>
                <a:gd name="T85" fmla="*/ 652 h 1309"/>
                <a:gd name="T86" fmla="*/ 976 w 986"/>
                <a:gd name="T87" fmla="*/ 655 h 1309"/>
                <a:gd name="T88" fmla="*/ 959 w 986"/>
                <a:gd name="T89" fmla="*/ 566 h 1309"/>
                <a:gd name="T90" fmla="*/ 944 w 986"/>
                <a:gd name="T91" fmla="*/ 491 h 1309"/>
                <a:gd name="T92" fmla="*/ 924 w 986"/>
                <a:gd name="T93" fmla="*/ 382 h 1309"/>
                <a:gd name="T94" fmla="*/ 895 w 986"/>
                <a:gd name="T95" fmla="*/ 289 h 1309"/>
                <a:gd name="T96" fmla="*/ 858 w 986"/>
                <a:gd name="T97" fmla="*/ 190 h 1309"/>
                <a:gd name="T98" fmla="*/ 826 w 986"/>
                <a:gd name="T99" fmla="*/ 146 h 1309"/>
                <a:gd name="T100" fmla="*/ 845 w 986"/>
                <a:gd name="T101" fmla="*/ 153 h 1309"/>
                <a:gd name="T102" fmla="*/ 869 w 986"/>
                <a:gd name="T103" fmla="*/ 160 h 1309"/>
                <a:gd name="T104" fmla="*/ 813 w 986"/>
                <a:gd name="T105" fmla="*/ 121 h 1309"/>
                <a:gd name="T106" fmla="*/ 775 w 986"/>
                <a:gd name="T107" fmla="*/ 110 h 1309"/>
                <a:gd name="T108" fmla="*/ 726 w 986"/>
                <a:gd name="T109" fmla="*/ 89 h 1309"/>
                <a:gd name="T110" fmla="*/ 669 w 986"/>
                <a:gd name="T111" fmla="*/ 110 h 1309"/>
                <a:gd name="T112" fmla="*/ 596 w 986"/>
                <a:gd name="T113" fmla="*/ 164 h 1309"/>
                <a:gd name="T114" fmla="*/ 535 w 986"/>
                <a:gd name="T115" fmla="*/ 165 h 1309"/>
                <a:gd name="T116" fmla="*/ 559 w 986"/>
                <a:gd name="T117" fmla="*/ 94 h 1309"/>
                <a:gd name="T118" fmla="*/ 493 w 986"/>
                <a:gd name="T119" fmla="*/ 91 h 1309"/>
                <a:gd name="T120" fmla="*/ 451 w 986"/>
                <a:gd name="T121" fmla="*/ 76 h 1309"/>
                <a:gd name="T122" fmla="*/ 430 w 986"/>
                <a:gd name="T123" fmla="*/ 28 h 1309"/>
                <a:gd name="T124" fmla="*/ 388 w 986"/>
                <a:gd name="T125" fmla="*/ 17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86" h="1309">
                  <a:moveTo>
                    <a:pt x="309" y="14"/>
                  </a:moveTo>
                  <a:cubicBezTo>
                    <a:pt x="310" y="14"/>
                    <a:pt x="310" y="14"/>
                    <a:pt x="310" y="14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12" y="16"/>
                    <a:pt x="311" y="18"/>
                    <a:pt x="311" y="18"/>
                  </a:cubicBezTo>
                  <a:cubicBezTo>
                    <a:pt x="312" y="18"/>
                    <a:pt x="312" y="18"/>
                    <a:pt x="312" y="18"/>
                  </a:cubicBezTo>
                  <a:cubicBezTo>
                    <a:pt x="312" y="21"/>
                    <a:pt x="312" y="20"/>
                    <a:pt x="312" y="20"/>
                  </a:cubicBezTo>
                  <a:cubicBezTo>
                    <a:pt x="314" y="20"/>
                    <a:pt x="314" y="20"/>
                    <a:pt x="314" y="20"/>
                  </a:cubicBezTo>
                  <a:cubicBezTo>
                    <a:pt x="314" y="21"/>
                    <a:pt x="314" y="21"/>
                    <a:pt x="314" y="21"/>
                  </a:cubicBezTo>
                  <a:cubicBezTo>
                    <a:pt x="315" y="21"/>
                    <a:pt x="315" y="21"/>
                    <a:pt x="315" y="21"/>
                  </a:cubicBezTo>
                  <a:cubicBezTo>
                    <a:pt x="315" y="23"/>
                    <a:pt x="315" y="23"/>
                    <a:pt x="315" y="23"/>
                  </a:cubicBezTo>
                  <a:cubicBezTo>
                    <a:pt x="316" y="23"/>
                    <a:pt x="316" y="23"/>
                    <a:pt x="316" y="23"/>
                  </a:cubicBezTo>
                  <a:cubicBezTo>
                    <a:pt x="316" y="25"/>
                    <a:pt x="316" y="25"/>
                    <a:pt x="316" y="25"/>
                  </a:cubicBezTo>
                  <a:cubicBezTo>
                    <a:pt x="317" y="25"/>
                    <a:pt x="317" y="25"/>
                    <a:pt x="317" y="25"/>
                  </a:cubicBezTo>
                  <a:cubicBezTo>
                    <a:pt x="317" y="28"/>
                    <a:pt x="317" y="29"/>
                    <a:pt x="317" y="30"/>
                  </a:cubicBezTo>
                  <a:cubicBezTo>
                    <a:pt x="318" y="30"/>
                    <a:pt x="318" y="30"/>
                    <a:pt x="318" y="30"/>
                  </a:cubicBezTo>
                  <a:cubicBezTo>
                    <a:pt x="318" y="31"/>
                    <a:pt x="318" y="31"/>
                    <a:pt x="318" y="31"/>
                  </a:cubicBezTo>
                  <a:cubicBezTo>
                    <a:pt x="317" y="31"/>
                    <a:pt x="317" y="31"/>
                    <a:pt x="317" y="31"/>
                  </a:cubicBezTo>
                  <a:cubicBezTo>
                    <a:pt x="317" y="33"/>
                    <a:pt x="315" y="33"/>
                    <a:pt x="316" y="33"/>
                  </a:cubicBezTo>
                  <a:cubicBezTo>
                    <a:pt x="319" y="33"/>
                    <a:pt x="318" y="33"/>
                    <a:pt x="318" y="33"/>
                  </a:cubicBezTo>
                  <a:cubicBezTo>
                    <a:pt x="318" y="34"/>
                    <a:pt x="318" y="34"/>
                    <a:pt x="318" y="34"/>
                  </a:cubicBezTo>
                  <a:cubicBezTo>
                    <a:pt x="321" y="34"/>
                    <a:pt x="320" y="34"/>
                    <a:pt x="321" y="34"/>
                  </a:cubicBezTo>
                  <a:cubicBezTo>
                    <a:pt x="321" y="36"/>
                    <a:pt x="321" y="36"/>
                    <a:pt x="321" y="36"/>
                  </a:cubicBezTo>
                  <a:cubicBezTo>
                    <a:pt x="322" y="36"/>
                    <a:pt x="322" y="36"/>
                    <a:pt x="322" y="36"/>
                  </a:cubicBezTo>
                  <a:cubicBezTo>
                    <a:pt x="322" y="38"/>
                    <a:pt x="322" y="40"/>
                    <a:pt x="322" y="40"/>
                  </a:cubicBezTo>
                  <a:cubicBezTo>
                    <a:pt x="323" y="40"/>
                    <a:pt x="323" y="40"/>
                    <a:pt x="323" y="40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3"/>
                    <a:pt x="324" y="43"/>
                    <a:pt x="324" y="43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25" y="44"/>
                    <a:pt x="325" y="44"/>
                    <a:pt x="325" y="44"/>
                  </a:cubicBezTo>
                  <a:cubicBezTo>
                    <a:pt x="328" y="44"/>
                    <a:pt x="327" y="44"/>
                    <a:pt x="328" y="44"/>
                  </a:cubicBezTo>
                  <a:cubicBezTo>
                    <a:pt x="328" y="45"/>
                    <a:pt x="328" y="45"/>
                    <a:pt x="328" y="45"/>
                  </a:cubicBezTo>
                  <a:cubicBezTo>
                    <a:pt x="329" y="45"/>
                    <a:pt x="329" y="45"/>
                    <a:pt x="329" y="45"/>
                  </a:cubicBezTo>
                  <a:cubicBezTo>
                    <a:pt x="329" y="48"/>
                    <a:pt x="329" y="47"/>
                    <a:pt x="329" y="47"/>
                  </a:cubicBezTo>
                  <a:cubicBezTo>
                    <a:pt x="330" y="47"/>
                    <a:pt x="330" y="47"/>
                    <a:pt x="330" y="47"/>
                  </a:cubicBezTo>
                  <a:cubicBezTo>
                    <a:pt x="330" y="50"/>
                    <a:pt x="328" y="50"/>
                    <a:pt x="329" y="50"/>
                  </a:cubicBezTo>
                  <a:cubicBezTo>
                    <a:pt x="330" y="50"/>
                    <a:pt x="330" y="50"/>
                    <a:pt x="330" y="50"/>
                  </a:cubicBezTo>
                  <a:cubicBezTo>
                    <a:pt x="330" y="51"/>
                    <a:pt x="330" y="51"/>
                    <a:pt x="330" y="51"/>
                  </a:cubicBezTo>
                  <a:cubicBezTo>
                    <a:pt x="331" y="51"/>
                    <a:pt x="331" y="51"/>
                    <a:pt x="331" y="51"/>
                  </a:cubicBezTo>
                  <a:cubicBezTo>
                    <a:pt x="331" y="52"/>
                    <a:pt x="331" y="52"/>
                    <a:pt x="331" y="52"/>
                  </a:cubicBezTo>
                  <a:cubicBezTo>
                    <a:pt x="330" y="52"/>
                    <a:pt x="330" y="52"/>
                    <a:pt x="330" y="52"/>
                  </a:cubicBezTo>
                  <a:cubicBezTo>
                    <a:pt x="330" y="53"/>
                    <a:pt x="330" y="53"/>
                    <a:pt x="330" y="53"/>
                  </a:cubicBezTo>
                  <a:cubicBezTo>
                    <a:pt x="329" y="53"/>
                    <a:pt x="329" y="53"/>
                    <a:pt x="329" y="53"/>
                  </a:cubicBezTo>
                  <a:cubicBezTo>
                    <a:pt x="329" y="55"/>
                    <a:pt x="329" y="55"/>
                    <a:pt x="329" y="55"/>
                  </a:cubicBezTo>
                  <a:cubicBezTo>
                    <a:pt x="328" y="55"/>
                    <a:pt x="328" y="55"/>
                    <a:pt x="328" y="55"/>
                  </a:cubicBezTo>
                  <a:cubicBezTo>
                    <a:pt x="329" y="56"/>
                    <a:pt x="329" y="56"/>
                    <a:pt x="329" y="56"/>
                  </a:cubicBezTo>
                  <a:cubicBezTo>
                    <a:pt x="331" y="53"/>
                    <a:pt x="333" y="55"/>
                    <a:pt x="334" y="55"/>
                  </a:cubicBezTo>
                  <a:cubicBezTo>
                    <a:pt x="334" y="53"/>
                    <a:pt x="334" y="53"/>
                    <a:pt x="334" y="53"/>
                  </a:cubicBezTo>
                  <a:cubicBezTo>
                    <a:pt x="335" y="53"/>
                    <a:pt x="335" y="53"/>
                    <a:pt x="335" y="53"/>
                  </a:cubicBezTo>
                  <a:cubicBezTo>
                    <a:pt x="333" y="55"/>
                    <a:pt x="334" y="55"/>
                    <a:pt x="334" y="56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36" y="57"/>
                    <a:pt x="336" y="57"/>
                    <a:pt x="336" y="57"/>
                  </a:cubicBezTo>
                  <a:cubicBezTo>
                    <a:pt x="335" y="57"/>
                    <a:pt x="335" y="57"/>
                    <a:pt x="335" y="57"/>
                  </a:cubicBezTo>
                  <a:cubicBezTo>
                    <a:pt x="335" y="60"/>
                    <a:pt x="335" y="59"/>
                    <a:pt x="335" y="59"/>
                  </a:cubicBezTo>
                  <a:cubicBezTo>
                    <a:pt x="334" y="59"/>
                    <a:pt x="334" y="59"/>
                    <a:pt x="334" y="59"/>
                  </a:cubicBezTo>
                  <a:cubicBezTo>
                    <a:pt x="333" y="63"/>
                    <a:pt x="335" y="64"/>
                    <a:pt x="335" y="65"/>
                  </a:cubicBezTo>
                  <a:cubicBezTo>
                    <a:pt x="334" y="65"/>
                    <a:pt x="334" y="65"/>
                    <a:pt x="334" y="65"/>
                  </a:cubicBezTo>
                  <a:cubicBezTo>
                    <a:pt x="334" y="68"/>
                    <a:pt x="334" y="67"/>
                    <a:pt x="334" y="68"/>
                  </a:cubicBezTo>
                  <a:cubicBezTo>
                    <a:pt x="332" y="68"/>
                    <a:pt x="332" y="68"/>
                    <a:pt x="332" y="68"/>
                  </a:cubicBezTo>
                  <a:cubicBezTo>
                    <a:pt x="332" y="69"/>
                    <a:pt x="332" y="69"/>
                    <a:pt x="332" y="69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70"/>
                    <a:pt x="331" y="70"/>
                    <a:pt x="331" y="70"/>
                  </a:cubicBezTo>
                  <a:cubicBezTo>
                    <a:pt x="329" y="70"/>
                    <a:pt x="329" y="70"/>
                    <a:pt x="329" y="70"/>
                  </a:cubicBezTo>
                  <a:cubicBezTo>
                    <a:pt x="329" y="71"/>
                    <a:pt x="329" y="71"/>
                    <a:pt x="329" y="71"/>
                  </a:cubicBezTo>
                  <a:cubicBezTo>
                    <a:pt x="328" y="71"/>
                    <a:pt x="328" y="71"/>
                    <a:pt x="328" y="71"/>
                  </a:cubicBezTo>
                  <a:cubicBezTo>
                    <a:pt x="328" y="72"/>
                    <a:pt x="328" y="72"/>
                    <a:pt x="328" y="72"/>
                  </a:cubicBezTo>
                  <a:cubicBezTo>
                    <a:pt x="327" y="72"/>
                    <a:pt x="327" y="72"/>
                    <a:pt x="327" y="72"/>
                  </a:cubicBezTo>
                  <a:cubicBezTo>
                    <a:pt x="330" y="75"/>
                    <a:pt x="325" y="76"/>
                    <a:pt x="327" y="77"/>
                  </a:cubicBezTo>
                  <a:cubicBezTo>
                    <a:pt x="331" y="79"/>
                    <a:pt x="335" y="78"/>
                    <a:pt x="338" y="78"/>
                  </a:cubicBezTo>
                  <a:cubicBezTo>
                    <a:pt x="338" y="77"/>
                    <a:pt x="338" y="77"/>
                    <a:pt x="338" y="77"/>
                  </a:cubicBezTo>
                  <a:cubicBezTo>
                    <a:pt x="340" y="77"/>
                    <a:pt x="340" y="77"/>
                    <a:pt x="340" y="77"/>
                  </a:cubicBezTo>
                  <a:cubicBezTo>
                    <a:pt x="340" y="74"/>
                    <a:pt x="340" y="75"/>
                    <a:pt x="340" y="75"/>
                  </a:cubicBezTo>
                  <a:cubicBezTo>
                    <a:pt x="341" y="75"/>
                    <a:pt x="341" y="75"/>
                    <a:pt x="341" y="75"/>
                  </a:cubicBezTo>
                  <a:cubicBezTo>
                    <a:pt x="341" y="74"/>
                    <a:pt x="341" y="74"/>
                    <a:pt x="341" y="74"/>
                  </a:cubicBezTo>
                  <a:cubicBezTo>
                    <a:pt x="342" y="74"/>
                    <a:pt x="342" y="74"/>
                    <a:pt x="342" y="74"/>
                  </a:cubicBezTo>
                  <a:cubicBezTo>
                    <a:pt x="342" y="71"/>
                    <a:pt x="342" y="71"/>
                    <a:pt x="342" y="71"/>
                  </a:cubicBezTo>
                  <a:cubicBezTo>
                    <a:pt x="343" y="71"/>
                    <a:pt x="343" y="71"/>
                    <a:pt x="343" y="71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3" y="70"/>
                    <a:pt x="343" y="70"/>
                    <a:pt x="343" y="70"/>
                  </a:cubicBezTo>
                  <a:cubicBezTo>
                    <a:pt x="343" y="69"/>
                    <a:pt x="343" y="69"/>
                    <a:pt x="343" y="69"/>
                  </a:cubicBezTo>
                  <a:cubicBezTo>
                    <a:pt x="346" y="69"/>
                    <a:pt x="345" y="69"/>
                    <a:pt x="346" y="69"/>
                  </a:cubicBezTo>
                  <a:cubicBezTo>
                    <a:pt x="346" y="72"/>
                    <a:pt x="346" y="71"/>
                    <a:pt x="346" y="71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47" y="74"/>
                    <a:pt x="347" y="73"/>
                    <a:pt x="347" y="74"/>
                  </a:cubicBezTo>
                  <a:cubicBezTo>
                    <a:pt x="348" y="74"/>
                    <a:pt x="348" y="74"/>
                    <a:pt x="348" y="74"/>
                  </a:cubicBezTo>
                  <a:cubicBezTo>
                    <a:pt x="348" y="75"/>
                    <a:pt x="348" y="75"/>
                    <a:pt x="348" y="75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7" y="77"/>
                    <a:pt x="347" y="78"/>
                    <a:pt x="347" y="78"/>
                  </a:cubicBezTo>
                  <a:cubicBezTo>
                    <a:pt x="344" y="78"/>
                    <a:pt x="345" y="78"/>
                    <a:pt x="344" y="78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79"/>
                    <a:pt x="343" y="79"/>
                    <a:pt x="343" y="79"/>
                  </a:cubicBezTo>
                  <a:cubicBezTo>
                    <a:pt x="343" y="78"/>
                    <a:pt x="343" y="78"/>
                    <a:pt x="343" y="78"/>
                  </a:cubicBezTo>
                  <a:cubicBezTo>
                    <a:pt x="341" y="80"/>
                    <a:pt x="342" y="80"/>
                    <a:pt x="342" y="81"/>
                  </a:cubicBezTo>
                  <a:cubicBezTo>
                    <a:pt x="341" y="81"/>
                    <a:pt x="341" y="81"/>
                    <a:pt x="341" y="81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0" y="82"/>
                    <a:pt x="340" y="82"/>
                    <a:pt x="340" y="82"/>
                  </a:cubicBezTo>
                  <a:cubicBezTo>
                    <a:pt x="340" y="83"/>
                    <a:pt x="340" y="83"/>
                    <a:pt x="340" y="83"/>
                  </a:cubicBezTo>
                  <a:cubicBezTo>
                    <a:pt x="338" y="83"/>
                    <a:pt x="338" y="83"/>
                    <a:pt x="338" y="83"/>
                  </a:cubicBezTo>
                  <a:cubicBezTo>
                    <a:pt x="338" y="87"/>
                    <a:pt x="336" y="85"/>
                    <a:pt x="336" y="85"/>
                  </a:cubicBezTo>
                  <a:cubicBezTo>
                    <a:pt x="336" y="87"/>
                    <a:pt x="336" y="87"/>
                    <a:pt x="336" y="87"/>
                  </a:cubicBezTo>
                  <a:cubicBezTo>
                    <a:pt x="333" y="87"/>
                    <a:pt x="334" y="87"/>
                    <a:pt x="334" y="87"/>
                  </a:cubicBezTo>
                  <a:cubicBezTo>
                    <a:pt x="334" y="88"/>
                    <a:pt x="334" y="88"/>
                    <a:pt x="334" y="88"/>
                  </a:cubicBezTo>
                  <a:cubicBezTo>
                    <a:pt x="331" y="88"/>
                    <a:pt x="332" y="88"/>
                    <a:pt x="331" y="88"/>
                  </a:cubicBezTo>
                  <a:cubicBezTo>
                    <a:pt x="331" y="87"/>
                    <a:pt x="331" y="87"/>
                    <a:pt x="331" y="87"/>
                  </a:cubicBezTo>
                  <a:cubicBezTo>
                    <a:pt x="327" y="87"/>
                    <a:pt x="323" y="87"/>
                    <a:pt x="321" y="87"/>
                  </a:cubicBezTo>
                  <a:cubicBezTo>
                    <a:pt x="321" y="88"/>
                    <a:pt x="321" y="88"/>
                    <a:pt x="321" y="88"/>
                  </a:cubicBezTo>
                  <a:cubicBezTo>
                    <a:pt x="317" y="88"/>
                    <a:pt x="315" y="88"/>
                    <a:pt x="314" y="88"/>
                  </a:cubicBezTo>
                  <a:cubicBezTo>
                    <a:pt x="314" y="89"/>
                    <a:pt x="314" y="89"/>
                    <a:pt x="314" y="89"/>
                  </a:cubicBezTo>
                  <a:cubicBezTo>
                    <a:pt x="307" y="89"/>
                    <a:pt x="306" y="91"/>
                    <a:pt x="306" y="94"/>
                  </a:cubicBezTo>
                  <a:cubicBezTo>
                    <a:pt x="310" y="93"/>
                    <a:pt x="311" y="95"/>
                    <a:pt x="311" y="95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4" y="94"/>
                    <a:pt x="313" y="94"/>
                    <a:pt x="314" y="94"/>
                  </a:cubicBezTo>
                  <a:cubicBezTo>
                    <a:pt x="314" y="95"/>
                    <a:pt x="314" y="95"/>
                    <a:pt x="314" y="95"/>
                  </a:cubicBezTo>
                  <a:cubicBezTo>
                    <a:pt x="315" y="95"/>
                    <a:pt x="315" y="95"/>
                    <a:pt x="315" y="95"/>
                  </a:cubicBezTo>
                  <a:cubicBezTo>
                    <a:pt x="315" y="96"/>
                    <a:pt x="315" y="96"/>
                    <a:pt x="315" y="96"/>
                  </a:cubicBezTo>
                  <a:cubicBezTo>
                    <a:pt x="312" y="96"/>
                    <a:pt x="311" y="96"/>
                    <a:pt x="311" y="96"/>
                  </a:cubicBezTo>
                  <a:cubicBezTo>
                    <a:pt x="311" y="99"/>
                    <a:pt x="311" y="98"/>
                    <a:pt x="311" y="98"/>
                  </a:cubicBezTo>
                  <a:cubicBezTo>
                    <a:pt x="310" y="97"/>
                    <a:pt x="310" y="97"/>
                    <a:pt x="310" y="97"/>
                  </a:cubicBezTo>
                  <a:cubicBezTo>
                    <a:pt x="310" y="98"/>
                    <a:pt x="310" y="98"/>
                    <a:pt x="310" y="98"/>
                  </a:cubicBezTo>
                  <a:cubicBezTo>
                    <a:pt x="309" y="98"/>
                    <a:pt x="309" y="98"/>
                    <a:pt x="309" y="98"/>
                  </a:cubicBezTo>
                  <a:cubicBezTo>
                    <a:pt x="309" y="97"/>
                    <a:pt x="309" y="97"/>
                    <a:pt x="309" y="97"/>
                  </a:cubicBezTo>
                  <a:cubicBezTo>
                    <a:pt x="308" y="97"/>
                    <a:pt x="308" y="97"/>
                    <a:pt x="308" y="97"/>
                  </a:cubicBezTo>
                  <a:cubicBezTo>
                    <a:pt x="308" y="96"/>
                    <a:pt x="308" y="96"/>
                    <a:pt x="308" y="96"/>
                  </a:cubicBezTo>
                  <a:cubicBezTo>
                    <a:pt x="306" y="96"/>
                    <a:pt x="306" y="96"/>
                    <a:pt x="306" y="96"/>
                  </a:cubicBezTo>
                  <a:cubicBezTo>
                    <a:pt x="306" y="97"/>
                    <a:pt x="306" y="97"/>
                    <a:pt x="306" y="97"/>
                  </a:cubicBezTo>
                  <a:cubicBezTo>
                    <a:pt x="305" y="97"/>
                    <a:pt x="305" y="97"/>
                    <a:pt x="305" y="97"/>
                  </a:cubicBezTo>
                  <a:cubicBezTo>
                    <a:pt x="305" y="102"/>
                    <a:pt x="303" y="106"/>
                    <a:pt x="306" y="108"/>
                  </a:cubicBezTo>
                  <a:cubicBezTo>
                    <a:pt x="307" y="105"/>
                    <a:pt x="305" y="106"/>
                    <a:pt x="305" y="106"/>
                  </a:cubicBezTo>
                  <a:cubicBezTo>
                    <a:pt x="306" y="106"/>
                    <a:pt x="306" y="106"/>
                    <a:pt x="306" y="106"/>
                  </a:cubicBezTo>
                  <a:cubicBezTo>
                    <a:pt x="306" y="104"/>
                    <a:pt x="306" y="104"/>
                    <a:pt x="306" y="104"/>
                  </a:cubicBezTo>
                  <a:cubicBezTo>
                    <a:pt x="308" y="106"/>
                    <a:pt x="307" y="106"/>
                    <a:pt x="308" y="107"/>
                  </a:cubicBezTo>
                  <a:cubicBezTo>
                    <a:pt x="309" y="107"/>
                    <a:pt x="309" y="107"/>
                    <a:pt x="309" y="107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10" y="108"/>
                    <a:pt x="310" y="108"/>
                    <a:pt x="310" y="108"/>
                  </a:cubicBezTo>
                  <a:cubicBezTo>
                    <a:pt x="310" y="111"/>
                    <a:pt x="310" y="110"/>
                    <a:pt x="310" y="110"/>
                  </a:cubicBezTo>
                  <a:cubicBezTo>
                    <a:pt x="313" y="110"/>
                    <a:pt x="314" y="112"/>
                    <a:pt x="315" y="112"/>
                  </a:cubicBezTo>
                  <a:cubicBezTo>
                    <a:pt x="315" y="110"/>
                    <a:pt x="315" y="110"/>
                    <a:pt x="315" y="110"/>
                  </a:cubicBezTo>
                  <a:cubicBezTo>
                    <a:pt x="316" y="110"/>
                    <a:pt x="316" y="110"/>
                    <a:pt x="316" y="110"/>
                  </a:cubicBezTo>
                  <a:cubicBezTo>
                    <a:pt x="316" y="108"/>
                    <a:pt x="316" y="108"/>
                    <a:pt x="316" y="108"/>
                  </a:cubicBezTo>
                  <a:cubicBezTo>
                    <a:pt x="319" y="109"/>
                    <a:pt x="320" y="107"/>
                    <a:pt x="321" y="107"/>
                  </a:cubicBezTo>
                  <a:cubicBezTo>
                    <a:pt x="321" y="108"/>
                    <a:pt x="321" y="108"/>
                    <a:pt x="321" y="108"/>
                  </a:cubicBezTo>
                  <a:cubicBezTo>
                    <a:pt x="323" y="108"/>
                    <a:pt x="323" y="108"/>
                    <a:pt x="323" y="108"/>
                  </a:cubicBezTo>
                  <a:cubicBezTo>
                    <a:pt x="323" y="109"/>
                    <a:pt x="323" y="109"/>
                    <a:pt x="323" y="109"/>
                  </a:cubicBezTo>
                  <a:cubicBezTo>
                    <a:pt x="326" y="109"/>
                    <a:pt x="326" y="109"/>
                    <a:pt x="327" y="109"/>
                  </a:cubicBezTo>
                  <a:cubicBezTo>
                    <a:pt x="327" y="108"/>
                    <a:pt x="327" y="108"/>
                    <a:pt x="327" y="108"/>
                  </a:cubicBezTo>
                  <a:cubicBezTo>
                    <a:pt x="328" y="108"/>
                    <a:pt x="328" y="108"/>
                    <a:pt x="328" y="108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32" y="110"/>
                    <a:pt x="329" y="113"/>
                    <a:pt x="330" y="115"/>
                  </a:cubicBezTo>
                  <a:cubicBezTo>
                    <a:pt x="329" y="115"/>
                    <a:pt x="329" y="115"/>
                    <a:pt x="329" y="115"/>
                  </a:cubicBezTo>
                  <a:cubicBezTo>
                    <a:pt x="329" y="118"/>
                    <a:pt x="329" y="117"/>
                    <a:pt x="329" y="117"/>
                  </a:cubicBezTo>
                  <a:cubicBezTo>
                    <a:pt x="330" y="117"/>
                    <a:pt x="330" y="117"/>
                    <a:pt x="330" y="117"/>
                  </a:cubicBezTo>
                  <a:cubicBezTo>
                    <a:pt x="330" y="120"/>
                    <a:pt x="330" y="120"/>
                    <a:pt x="330" y="120"/>
                  </a:cubicBezTo>
                  <a:cubicBezTo>
                    <a:pt x="329" y="120"/>
                    <a:pt x="329" y="120"/>
                    <a:pt x="329" y="120"/>
                  </a:cubicBezTo>
                  <a:cubicBezTo>
                    <a:pt x="329" y="121"/>
                    <a:pt x="329" y="121"/>
                    <a:pt x="329" y="121"/>
                  </a:cubicBezTo>
                  <a:cubicBezTo>
                    <a:pt x="328" y="121"/>
                    <a:pt x="328" y="121"/>
                    <a:pt x="328" y="121"/>
                  </a:cubicBezTo>
                  <a:cubicBezTo>
                    <a:pt x="327" y="125"/>
                    <a:pt x="326" y="126"/>
                    <a:pt x="327" y="128"/>
                  </a:cubicBezTo>
                  <a:cubicBezTo>
                    <a:pt x="328" y="128"/>
                    <a:pt x="328" y="128"/>
                    <a:pt x="328" y="128"/>
                  </a:cubicBezTo>
                  <a:cubicBezTo>
                    <a:pt x="328" y="131"/>
                    <a:pt x="328" y="132"/>
                    <a:pt x="328" y="133"/>
                  </a:cubicBezTo>
                  <a:cubicBezTo>
                    <a:pt x="329" y="133"/>
                    <a:pt x="329" y="133"/>
                    <a:pt x="329" y="133"/>
                  </a:cubicBezTo>
                  <a:cubicBezTo>
                    <a:pt x="329" y="134"/>
                    <a:pt x="329" y="134"/>
                    <a:pt x="329" y="134"/>
                  </a:cubicBezTo>
                  <a:cubicBezTo>
                    <a:pt x="330" y="134"/>
                    <a:pt x="330" y="134"/>
                    <a:pt x="330" y="134"/>
                  </a:cubicBezTo>
                  <a:cubicBezTo>
                    <a:pt x="330" y="135"/>
                    <a:pt x="330" y="135"/>
                    <a:pt x="330" y="135"/>
                  </a:cubicBezTo>
                  <a:cubicBezTo>
                    <a:pt x="333" y="135"/>
                    <a:pt x="332" y="135"/>
                    <a:pt x="332" y="135"/>
                  </a:cubicBezTo>
                  <a:cubicBezTo>
                    <a:pt x="331" y="136"/>
                    <a:pt x="331" y="136"/>
                    <a:pt x="331" y="136"/>
                  </a:cubicBezTo>
                  <a:cubicBezTo>
                    <a:pt x="334" y="136"/>
                    <a:pt x="334" y="135"/>
                    <a:pt x="335" y="135"/>
                  </a:cubicBezTo>
                  <a:cubicBezTo>
                    <a:pt x="335" y="134"/>
                    <a:pt x="335" y="134"/>
                    <a:pt x="335" y="134"/>
                  </a:cubicBezTo>
                  <a:cubicBezTo>
                    <a:pt x="337" y="134"/>
                    <a:pt x="338" y="134"/>
                    <a:pt x="338" y="134"/>
                  </a:cubicBezTo>
                  <a:cubicBezTo>
                    <a:pt x="338" y="137"/>
                    <a:pt x="338" y="136"/>
                    <a:pt x="338" y="136"/>
                  </a:cubicBezTo>
                  <a:cubicBezTo>
                    <a:pt x="340" y="136"/>
                    <a:pt x="340" y="136"/>
                    <a:pt x="340" y="136"/>
                  </a:cubicBezTo>
                  <a:cubicBezTo>
                    <a:pt x="340" y="141"/>
                    <a:pt x="340" y="140"/>
                    <a:pt x="340" y="141"/>
                  </a:cubicBezTo>
                  <a:cubicBezTo>
                    <a:pt x="341" y="141"/>
                    <a:pt x="341" y="141"/>
                    <a:pt x="341" y="141"/>
                  </a:cubicBezTo>
                  <a:cubicBezTo>
                    <a:pt x="341" y="144"/>
                    <a:pt x="342" y="144"/>
                    <a:pt x="342" y="145"/>
                  </a:cubicBezTo>
                  <a:cubicBezTo>
                    <a:pt x="343" y="145"/>
                    <a:pt x="343" y="145"/>
                    <a:pt x="343" y="145"/>
                  </a:cubicBezTo>
                  <a:cubicBezTo>
                    <a:pt x="343" y="147"/>
                    <a:pt x="343" y="147"/>
                    <a:pt x="343" y="147"/>
                  </a:cubicBezTo>
                  <a:cubicBezTo>
                    <a:pt x="344" y="147"/>
                    <a:pt x="344" y="147"/>
                    <a:pt x="344" y="147"/>
                  </a:cubicBezTo>
                  <a:cubicBezTo>
                    <a:pt x="344" y="150"/>
                    <a:pt x="343" y="150"/>
                    <a:pt x="343" y="151"/>
                  </a:cubicBezTo>
                  <a:cubicBezTo>
                    <a:pt x="342" y="151"/>
                    <a:pt x="342" y="151"/>
                    <a:pt x="342" y="151"/>
                  </a:cubicBezTo>
                  <a:cubicBezTo>
                    <a:pt x="342" y="152"/>
                    <a:pt x="342" y="152"/>
                    <a:pt x="342" y="152"/>
                  </a:cubicBezTo>
                  <a:cubicBezTo>
                    <a:pt x="339" y="152"/>
                    <a:pt x="338" y="152"/>
                    <a:pt x="337" y="152"/>
                  </a:cubicBezTo>
                  <a:cubicBezTo>
                    <a:pt x="337" y="146"/>
                    <a:pt x="330" y="151"/>
                    <a:pt x="329" y="151"/>
                  </a:cubicBezTo>
                  <a:cubicBezTo>
                    <a:pt x="329" y="153"/>
                    <a:pt x="329" y="154"/>
                    <a:pt x="329" y="154"/>
                  </a:cubicBezTo>
                  <a:cubicBezTo>
                    <a:pt x="330" y="154"/>
                    <a:pt x="330" y="154"/>
                    <a:pt x="330" y="154"/>
                  </a:cubicBezTo>
                  <a:cubicBezTo>
                    <a:pt x="330" y="157"/>
                    <a:pt x="330" y="156"/>
                    <a:pt x="330" y="157"/>
                  </a:cubicBezTo>
                  <a:cubicBezTo>
                    <a:pt x="331" y="157"/>
                    <a:pt x="331" y="157"/>
                    <a:pt x="331" y="157"/>
                  </a:cubicBezTo>
                  <a:cubicBezTo>
                    <a:pt x="331" y="159"/>
                    <a:pt x="331" y="159"/>
                    <a:pt x="331" y="159"/>
                  </a:cubicBezTo>
                  <a:cubicBezTo>
                    <a:pt x="332" y="159"/>
                    <a:pt x="332" y="159"/>
                    <a:pt x="332" y="159"/>
                  </a:cubicBezTo>
                  <a:cubicBezTo>
                    <a:pt x="332" y="160"/>
                    <a:pt x="332" y="160"/>
                    <a:pt x="332" y="160"/>
                  </a:cubicBezTo>
                  <a:cubicBezTo>
                    <a:pt x="334" y="160"/>
                    <a:pt x="334" y="160"/>
                    <a:pt x="334" y="160"/>
                  </a:cubicBezTo>
                  <a:cubicBezTo>
                    <a:pt x="334" y="161"/>
                    <a:pt x="334" y="161"/>
                    <a:pt x="334" y="161"/>
                  </a:cubicBezTo>
                  <a:cubicBezTo>
                    <a:pt x="332" y="161"/>
                    <a:pt x="332" y="161"/>
                    <a:pt x="332" y="161"/>
                  </a:cubicBezTo>
                  <a:cubicBezTo>
                    <a:pt x="332" y="163"/>
                    <a:pt x="332" y="163"/>
                    <a:pt x="332" y="163"/>
                  </a:cubicBezTo>
                  <a:cubicBezTo>
                    <a:pt x="334" y="163"/>
                    <a:pt x="334" y="163"/>
                    <a:pt x="334" y="163"/>
                  </a:cubicBezTo>
                  <a:cubicBezTo>
                    <a:pt x="334" y="164"/>
                    <a:pt x="334" y="164"/>
                    <a:pt x="334" y="164"/>
                  </a:cubicBezTo>
                  <a:cubicBezTo>
                    <a:pt x="335" y="164"/>
                    <a:pt x="335" y="164"/>
                    <a:pt x="335" y="164"/>
                  </a:cubicBezTo>
                  <a:cubicBezTo>
                    <a:pt x="334" y="167"/>
                    <a:pt x="336" y="169"/>
                    <a:pt x="336" y="170"/>
                  </a:cubicBezTo>
                  <a:cubicBezTo>
                    <a:pt x="337" y="170"/>
                    <a:pt x="337" y="170"/>
                    <a:pt x="337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8" y="171"/>
                    <a:pt x="338" y="171"/>
                    <a:pt x="338" y="171"/>
                  </a:cubicBezTo>
                  <a:cubicBezTo>
                    <a:pt x="338" y="172"/>
                    <a:pt x="338" y="172"/>
                    <a:pt x="338" y="172"/>
                  </a:cubicBezTo>
                  <a:cubicBezTo>
                    <a:pt x="340" y="172"/>
                    <a:pt x="340" y="172"/>
                    <a:pt x="340" y="172"/>
                  </a:cubicBezTo>
                  <a:cubicBezTo>
                    <a:pt x="340" y="176"/>
                    <a:pt x="342" y="174"/>
                    <a:pt x="342" y="174"/>
                  </a:cubicBezTo>
                  <a:cubicBezTo>
                    <a:pt x="342" y="176"/>
                    <a:pt x="342" y="176"/>
                    <a:pt x="342" y="176"/>
                  </a:cubicBezTo>
                  <a:cubicBezTo>
                    <a:pt x="345" y="176"/>
                    <a:pt x="344" y="176"/>
                    <a:pt x="344" y="176"/>
                  </a:cubicBezTo>
                  <a:cubicBezTo>
                    <a:pt x="348" y="183"/>
                    <a:pt x="347" y="183"/>
                    <a:pt x="347" y="185"/>
                  </a:cubicBezTo>
                  <a:cubicBezTo>
                    <a:pt x="343" y="185"/>
                    <a:pt x="340" y="185"/>
                    <a:pt x="338" y="185"/>
                  </a:cubicBezTo>
                  <a:cubicBezTo>
                    <a:pt x="338" y="186"/>
                    <a:pt x="338" y="186"/>
                    <a:pt x="338" y="186"/>
                  </a:cubicBezTo>
                  <a:cubicBezTo>
                    <a:pt x="334" y="186"/>
                    <a:pt x="331" y="186"/>
                    <a:pt x="329" y="186"/>
                  </a:cubicBezTo>
                  <a:cubicBezTo>
                    <a:pt x="329" y="185"/>
                    <a:pt x="329" y="185"/>
                    <a:pt x="329" y="185"/>
                  </a:cubicBezTo>
                  <a:cubicBezTo>
                    <a:pt x="328" y="185"/>
                    <a:pt x="328" y="185"/>
                    <a:pt x="328" y="185"/>
                  </a:cubicBezTo>
                  <a:cubicBezTo>
                    <a:pt x="328" y="186"/>
                    <a:pt x="328" y="186"/>
                    <a:pt x="328" y="186"/>
                  </a:cubicBezTo>
                  <a:cubicBezTo>
                    <a:pt x="324" y="185"/>
                    <a:pt x="323" y="185"/>
                    <a:pt x="322" y="185"/>
                  </a:cubicBezTo>
                  <a:cubicBezTo>
                    <a:pt x="322" y="184"/>
                    <a:pt x="322" y="184"/>
                    <a:pt x="322" y="184"/>
                  </a:cubicBezTo>
                  <a:cubicBezTo>
                    <a:pt x="321" y="184"/>
                    <a:pt x="321" y="184"/>
                    <a:pt x="321" y="184"/>
                  </a:cubicBezTo>
                  <a:cubicBezTo>
                    <a:pt x="321" y="183"/>
                    <a:pt x="321" y="183"/>
                    <a:pt x="321" y="183"/>
                  </a:cubicBezTo>
                  <a:cubicBezTo>
                    <a:pt x="318" y="182"/>
                    <a:pt x="317" y="181"/>
                    <a:pt x="316" y="181"/>
                  </a:cubicBezTo>
                  <a:cubicBezTo>
                    <a:pt x="316" y="180"/>
                    <a:pt x="316" y="180"/>
                    <a:pt x="316" y="180"/>
                  </a:cubicBezTo>
                  <a:cubicBezTo>
                    <a:pt x="315" y="180"/>
                    <a:pt x="315" y="180"/>
                    <a:pt x="315" y="180"/>
                  </a:cubicBezTo>
                  <a:cubicBezTo>
                    <a:pt x="317" y="179"/>
                    <a:pt x="316" y="179"/>
                    <a:pt x="316" y="178"/>
                  </a:cubicBezTo>
                  <a:cubicBezTo>
                    <a:pt x="313" y="178"/>
                    <a:pt x="314" y="178"/>
                    <a:pt x="314" y="178"/>
                  </a:cubicBezTo>
                  <a:cubicBezTo>
                    <a:pt x="314" y="175"/>
                    <a:pt x="314" y="175"/>
                    <a:pt x="314" y="174"/>
                  </a:cubicBezTo>
                  <a:cubicBezTo>
                    <a:pt x="310" y="176"/>
                    <a:pt x="309" y="176"/>
                    <a:pt x="308" y="176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5" y="177"/>
                    <a:pt x="305" y="177"/>
                    <a:pt x="305" y="177"/>
                  </a:cubicBezTo>
                  <a:cubicBezTo>
                    <a:pt x="305" y="180"/>
                    <a:pt x="305" y="179"/>
                    <a:pt x="305" y="179"/>
                  </a:cubicBezTo>
                  <a:cubicBezTo>
                    <a:pt x="304" y="179"/>
                    <a:pt x="304" y="179"/>
                    <a:pt x="304" y="179"/>
                  </a:cubicBezTo>
                  <a:cubicBezTo>
                    <a:pt x="304" y="180"/>
                    <a:pt x="304" y="180"/>
                    <a:pt x="304" y="180"/>
                  </a:cubicBezTo>
                  <a:cubicBezTo>
                    <a:pt x="303" y="180"/>
                    <a:pt x="303" y="180"/>
                    <a:pt x="303" y="180"/>
                  </a:cubicBezTo>
                  <a:cubicBezTo>
                    <a:pt x="303" y="183"/>
                    <a:pt x="303" y="182"/>
                    <a:pt x="303" y="183"/>
                  </a:cubicBezTo>
                  <a:cubicBezTo>
                    <a:pt x="298" y="184"/>
                    <a:pt x="299" y="190"/>
                    <a:pt x="298" y="192"/>
                  </a:cubicBezTo>
                  <a:cubicBezTo>
                    <a:pt x="299" y="192"/>
                    <a:pt x="299" y="192"/>
                    <a:pt x="299" y="192"/>
                  </a:cubicBezTo>
                  <a:cubicBezTo>
                    <a:pt x="299" y="193"/>
                    <a:pt x="299" y="193"/>
                    <a:pt x="299" y="193"/>
                  </a:cubicBezTo>
                  <a:cubicBezTo>
                    <a:pt x="298" y="193"/>
                    <a:pt x="298" y="193"/>
                    <a:pt x="298" y="193"/>
                  </a:cubicBezTo>
                  <a:cubicBezTo>
                    <a:pt x="298" y="196"/>
                    <a:pt x="296" y="195"/>
                    <a:pt x="297" y="196"/>
                  </a:cubicBezTo>
                  <a:cubicBezTo>
                    <a:pt x="298" y="196"/>
                    <a:pt x="298" y="196"/>
                    <a:pt x="298" y="196"/>
                  </a:cubicBezTo>
                  <a:cubicBezTo>
                    <a:pt x="296" y="197"/>
                    <a:pt x="297" y="198"/>
                    <a:pt x="297" y="198"/>
                  </a:cubicBezTo>
                  <a:cubicBezTo>
                    <a:pt x="296" y="198"/>
                    <a:pt x="296" y="198"/>
                    <a:pt x="296" y="198"/>
                  </a:cubicBezTo>
                  <a:cubicBezTo>
                    <a:pt x="296" y="201"/>
                    <a:pt x="296" y="201"/>
                    <a:pt x="296" y="202"/>
                  </a:cubicBezTo>
                  <a:cubicBezTo>
                    <a:pt x="295" y="202"/>
                    <a:pt x="295" y="202"/>
                    <a:pt x="295" y="202"/>
                  </a:cubicBezTo>
                  <a:cubicBezTo>
                    <a:pt x="295" y="204"/>
                    <a:pt x="295" y="204"/>
                    <a:pt x="295" y="204"/>
                  </a:cubicBezTo>
                  <a:cubicBezTo>
                    <a:pt x="293" y="204"/>
                    <a:pt x="293" y="204"/>
                    <a:pt x="293" y="204"/>
                  </a:cubicBezTo>
                  <a:cubicBezTo>
                    <a:pt x="293" y="207"/>
                    <a:pt x="293" y="207"/>
                    <a:pt x="293" y="208"/>
                  </a:cubicBezTo>
                  <a:cubicBezTo>
                    <a:pt x="292" y="208"/>
                    <a:pt x="292" y="208"/>
                    <a:pt x="292" y="208"/>
                  </a:cubicBezTo>
                  <a:cubicBezTo>
                    <a:pt x="292" y="212"/>
                    <a:pt x="292" y="215"/>
                    <a:pt x="292" y="217"/>
                  </a:cubicBezTo>
                  <a:cubicBezTo>
                    <a:pt x="293" y="217"/>
                    <a:pt x="293" y="217"/>
                    <a:pt x="293" y="217"/>
                  </a:cubicBezTo>
                  <a:cubicBezTo>
                    <a:pt x="293" y="221"/>
                    <a:pt x="295" y="222"/>
                    <a:pt x="295" y="223"/>
                  </a:cubicBezTo>
                  <a:cubicBezTo>
                    <a:pt x="296" y="223"/>
                    <a:pt x="296" y="223"/>
                    <a:pt x="296" y="223"/>
                  </a:cubicBezTo>
                  <a:cubicBezTo>
                    <a:pt x="296" y="226"/>
                    <a:pt x="296" y="225"/>
                    <a:pt x="296" y="225"/>
                  </a:cubicBezTo>
                  <a:cubicBezTo>
                    <a:pt x="297" y="225"/>
                    <a:pt x="297" y="225"/>
                    <a:pt x="297" y="225"/>
                  </a:cubicBezTo>
                  <a:cubicBezTo>
                    <a:pt x="296" y="229"/>
                    <a:pt x="299" y="229"/>
                    <a:pt x="299" y="229"/>
                  </a:cubicBezTo>
                  <a:cubicBezTo>
                    <a:pt x="299" y="230"/>
                    <a:pt x="299" y="230"/>
                    <a:pt x="299" y="230"/>
                  </a:cubicBezTo>
                  <a:cubicBezTo>
                    <a:pt x="300" y="230"/>
                    <a:pt x="300" y="230"/>
                    <a:pt x="300" y="230"/>
                  </a:cubicBezTo>
                  <a:cubicBezTo>
                    <a:pt x="299" y="231"/>
                    <a:pt x="299" y="232"/>
                    <a:pt x="299" y="232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300" y="236"/>
                    <a:pt x="300" y="237"/>
                    <a:pt x="300" y="238"/>
                  </a:cubicBezTo>
                  <a:cubicBezTo>
                    <a:pt x="299" y="238"/>
                    <a:pt x="299" y="238"/>
                    <a:pt x="299" y="238"/>
                  </a:cubicBezTo>
                  <a:cubicBezTo>
                    <a:pt x="299" y="236"/>
                    <a:pt x="299" y="236"/>
                    <a:pt x="299" y="236"/>
                  </a:cubicBezTo>
                  <a:cubicBezTo>
                    <a:pt x="298" y="236"/>
                    <a:pt x="298" y="236"/>
                    <a:pt x="298" y="236"/>
                  </a:cubicBezTo>
                  <a:cubicBezTo>
                    <a:pt x="298" y="235"/>
                    <a:pt x="298" y="235"/>
                    <a:pt x="298" y="235"/>
                  </a:cubicBezTo>
                  <a:cubicBezTo>
                    <a:pt x="295" y="235"/>
                    <a:pt x="296" y="235"/>
                    <a:pt x="296" y="235"/>
                  </a:cubicBezTo>
                  <a:cubicBezTo>
                    <a:pt x="296" y="234"/>
                    <a:pt x="296" y="234"/>
                    <a:pt x="296" y="234"/>
                  </a:cubicBezTo>
                  <a:cubicBezTo>
                    <a:pt x="293" y="234"/>
                    <a:pt x="292" y="234"/>
                    <a:pt x="292" y="234"/>
                  </a:cubicBezTo>
                  <a:cubicBezTo>
                    <a:pt x="292" y="232"/>
                    <a:pt x="292" y="232"/>
                    <a:pt x="292" y="232"/>
                  </a:cubicBezTo>
                  <a:cubicBezTo>
                    <a:pt x="287" y="233"/>
                    <a:pt x="285" y="229"/>
                    <a:pt x="283" y="230"/>
                  </a:cubicBezTo>
                  <a:cubicBezTo>
                    <a:pt x="283" y="229"/>
                    <a:pt x="283" y="229"/>
                    <a:pt x="283" y="229"/>
                  </a:cubicBezTo>
                  <a:cubicBezTo>
                    <a:pt x="281" y="229"/>
                    <a:pt x="281" y="229"/>
                    <a:pt x="281" y="229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0" y="228"/>
                    <a:pt x="280" y="228"/>
                    <a:pt x="280" y="228"/>
                  </a:cubicBezTo>
                  <a:cubicBezTo>
                    <a:pt x="280" y="225"/>
                    <a:pt x="280" y="226"/>
                    <a:pt x="280" y="225"/>
                  </a:cubicBezTo>
                  <a:cubicBezTo>
                    <a:pt x="279" y="225"/>
                    <a:pt x="279" y="225"/>
                    <a:pt x="279" y="225"/>
                  </a:cubicBezTo>
                  <a:cubicBezTo>
                    <a:pt x="278" y="220"/>
                    <a:pt x="273" y="222"/>
                    <a:pt x="272" y="222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5" y="225"/>
                    <a:pt x="267" y="234"/>
                    <a:pt x="266" y="238"/>
                  </a:cubicBezTo>
                  <a:cubicBezTo>
                    <a:pt x="269" y="238"/>
                    <a:pt x="270" y="238"/>
                    <a:pt x="271" y="238"/>
                  </a:cubicBezTo>
                  <a:cubicBezTo>
                    <a:pt x="271" y="237"/>
                    <a:pt x="271" y="237"/>
                    <a:pt x="271" y="237"/>
                  </a:cubicBezTo>
                  <a:cubicBezTo>
                    <a:pt x="273" y="237"/>
                    <a:pt x="274" y="237"/>
                    <a:pt x="274" y="237"/>
                  </a:cubicBezTo>
                  <a:cubicBezTo>
                    <a:pt x="274" y="242"/>
                    <a:pt x="274" y="246"/>
                    <a:pt x="274" y="249"/>
                  </a:cubicBezTo>
                  <a:cubicBezTo>
                    <a:pt x="273" y="249"/>
                    <a:pt x="273" y="249"/>
                    <a:pt x="273" y="249"/>
                  </a:cubicBezTo>
                  <a:cubicBezTo>
                    <a:pt x="272" y="253"/>
                    <a:pt x="271" y="255"/>
                    <a:pt x="271" y="256"/>
                  </a:cubicBezTo>
                  <a:cubicBezTo>
                    <a:pt x="270" y="256"/>
                    <a:pt x="270" y="256"/>
                    <a:pt x="270" y="256"/>
                  </a:cubicBezTo>
                  <a:cubicBezTo>
                    <a:pt x="270" y="257"/>
                    <a:pt x="270" y="257"/>
                    <a:pt x="270" y="257"/>
                  </a:cubicBezTo>
                  <a:cubicBezTo>
                    <a:pt x="268" y="257"/>
                    <a:pt x="268" y="257"/>
                    <a:pt x="268" y="257"/>
                  </a:cubicBezTo>
                  <a:cubicBezTo>
                    <a:pt x="268" y="259"/>
                    <a:pt x="268" y="259"/>
                    <a:pt x="268" y="259"/>
                  </a:cubicBezTo>
                  <a:cubicBezTo>
                    <a:pt x="266" y="259"/>
                    <a:pt x="264" y="259"/>
                    <a:pt x="264" y="259"/>
                  </a:cubicBezTo>
                  <a:cubicBezTo>
                    <a:pt x="264" y="257"/>
                    <a:pt x="264" y="257"/>
                    <a:pt x="264" y="257"/>
                  </a:cubicBezTo>
                  <a:cubicBezTo>
                    <a:pt x="260" y="257"/>
                    <a:pt x="261" y="254"/>
                    <a:pt x="260" y="253"/>
                  </a:cubicBezTo>
                  <a:cubicBezTo>
                    <a:pt x="259" y="253"/>
                    <a:pt x="259" y="253"/>
                    <a:pt x="259" y="253"/>
                  </a:cubicBezTo>
                  <a:cubicBezTo>
                    <a:pt x="259" y="251"/>
                    <a:pt x="259" y="251"/>
                    <a:pt x="259" y="251"/>
                  </a:cubicBezTo>
                  <a:cubicBezTo>
                    <a:pt x="258" y="251"/>
                    <a:pt x="258" y="251"/>
                    <a:pt x="258" y="251"/>
                  </a:cubicBezTo>
                  <a:cubicBezTo>
                    <a:pt x="258" y="248"/>
                    <a:pt x="254" y="249"/>
                    <a:pt x="253" y="249"/>
                  </a:cubicBezTo>
                  <a:cubicBezTo>
                    <a:pt x="253" y="250"/>
                    <a:pt x="253" y="250"/>
                    <a:pt x="253" y="250"/>
                  </a:cubicBezTo>
                  <a:cubicBezTo>
                    <a:pt x="252" y="250"/>
                    <a:pt x="252" y="250"/>
                    <a:pt x="252" y="250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51" y="249"/>
                    <a:pt x="251" y="249"/>
                    <a:pt x="251" y="249"/>
                  </a:cubicBezTo>
                  <a:cubicBezTo>
                    <a:pt x="251" y="248"/>
                    <a:pt x="251" y="248"/>
                    <a:pt x="251" y="248"/>
                  </a:cubicBezTo>
                  <a:cubicBezTo>
                    <a:pt x="249" y="248"/>
                    <a:pt x="249" y="248"/>
                    <a:pt x="249" y="248"/>
                  </a:cubicBezTo>
                  <a:cubicBezTo>
                    <a:pt x="249" y="244"/>
                    <a:pt x="248" y="242"/>
                    <a:pt x="248" y="240"/>
                  </a:cubicBezTo>
                  <a:cubicBezTo>
                    <a:pt x="251" y="242"/>
                    <a:pt x="253" y="240"/>
                    <a:pt x="254" y="241"/>
                  </a:cubicBezTo>
                  <a:cubicBezTo>
                    <a:pt x="254" y="240"/>
                    <a:pt x="254" y="240"/>
                    <a:pt x="254" y="240"/>
                  </a:cubicBezTo>
                  <a:cubicBezTo>
                    <a:pt x="257" y="240"/>
                    <a:pt x="256" y="240"/>
                    <a:pt x="257" y="240"/>
                  </a:cubicBezTo>
                  <a:cubicBezTo>
                    <a:pt x="257" y="238"/>
                    <a:pt x="257" y="238"/>
                    <a:pt x="257" y="238"/>
                  </a:cubicBezTo>
                  <a:cubicBezTo>
                    <a:pt x="259" y="238"/>
                    <a:pt x="259" y="238"/>
                    <a:pt x="259" y="238"/>
                  </a:cubicBezTo>
                  <a:cubicBezTo>
                    <a:pt x="259" y="236"/>
                    <a:pt x="259" y="234"/>
                    <a:pt x="259" y="234"/>
                  </a:cubicBezTo>
                  <a:cubicBezTo>
                    <a:pt x="260" y="234"/>
                    <a:pt x="260" y="234"/>
                    <a:pt x="260" y="234"/>
                  </a:cubicBezTo>
                  <a:cubicBezTo>
                    <a:pt x="258" y="231"/>
                    <a:pt x="258" y="229"/>
                    <a:pt x="258" y="228"/>
                  </a:cubicBezTo>
                  <a:cubicBezTo>
                    <a:pt x="257" y="228"/>
                    <a:pt x="257" y="228"/>
                    <a:pt x="257" y="228"/>
                  </a:cubicBezTo>
                  <a:cubicBezTo>
                    <a:pt x="257" y="225"/>
                    <a:pt x="257" y="226"/>
                    <a:pt x="257" y="225"/>
                  </a:cubicBezTo>
                  <a:cubicBezTo>
                    <a:pt x="255" y="225"/>
                    <a:pt x="255" y="225"/>
                    <a:pt x="255" y="225"/>
                  </a:cubicBezTo>
                  <a:cubicBezTo>
                    <a:pt x="255" y="223"/>
                    <a:pt x="255" y="222"/>
                    <a:pt x="255" y="222"/>
                  </a:cubicBezTo>
                  <a:cubicBezTo>
                    <a:pt x="254" y="222"/>
                    <a:pt x="254" y="222"/>
                    <a:pt x="254" y="222"/>
                  </a:cubicBezTo>
                  <a:cubicBezTo>
                    <a:pt x="254" y="219"/>
                    <a:pt x="254" y="220"/>
                    <a:pt x="254" y="219"/>
                  </a:cubicBezTo>
                  <a:cubicBezTo>
                    <a:pt x="253" y="219"/>
                    <a:pt x="253" y="219"/>
                    <a:pt x="253" y="219"/>
                  </a:cubicBezTo>
                  <a:cubicBezTo>
                    <a:pt x="253" y="217"/>
                    <a:pt x="251" y="216"/>
                    <a:pt x="252" y="216"/>
                  </a:cubicBezTo>
                  <a:cubicBezTo>
                    <a:pt x="249" y="216"/>
                    <a:pt x="249" y="216"/>
                    <a:pt x="248" y="216"/>
                  </a:cubicBezTo>
                  <a:cubicBezTo>
                    <a:pt x="248" y="217"/>
                    <a:pt x="248" y="217"/>
                    <a:pt x="248" y="217"/>
                  </a:cubicBezTo>
                  <a:cubicBezTo>
                    <a:pt x="247" y="217"/>
                    <a:pt x="247" y="217"/>
                    <a:pt x="247" y="217"/>
                  </a:cubicBezTo>
                  <a:cubicBezTo>
                    <a:pt x="246" y="212"/>
                    <a:pt x="246" y="209"/>
                    <a:pt x="246" y="206"/>
                  </a:cubicBezTo>
                  <a:cubicBezTo>
                    <a:pt x="247" y="206"/>
                    <a:pt x="247" y="206"/>
                    <a:pt x="247" y="206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4" y="205"/>
                    <a:pt x="245" y="205"/>
                    <a:pt x="245" y="205"/>
                  </a:cubicBezTo>
                  <a:cubicBezTo>
                    <a:pt x="245" y="204"/>
                    <a:pt x="245" y="204"/>
                    <a:pt x="245" y="204"/>
                  </a:cubicBezTo>
                  <a:cubicBezTo>
                    <a:pt x="241" y="204"/>
                    <a:pt x="238" y="204"/>
                    <a:pt x="236" y="204"/>
                  </a:cubicBezTo>
                  <a:cubicBezTo>
                    <a:pt x="236" y="203"/>
                    <a:pt x="236" y="203"/>
                    <a:pt x="236" y="203"/>
                  </a:cubicBezTo>
                  <a:cubicBezTo>
                    <a:pt x="233" y="203"/>
                    <a:pt x="231" y="203"/>
                    <a:pt x="230" y="203"/>
                  </a:cubicBezTo>
                  <a:cubicBezTo>
                    <a:pt x="230" y="204"/>
                    <a:pt x="230" y="204"/>
                    <a:pt x="230" y="204"/>
                  </a:cubicBezTo>
                  <a:cubicBezTo>
                    <a:pt x="226" y="204"/>
                    <a:pt x="223" y="204"/>
                    <a:pt x="221" y="204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18" y="205"/>
                    <a:pt x="218" y="205"/>
                    <a:pt x="217" y="205"/>
                  </a:cubicBezTo>
                  <a:cubicBezTo>
                    <a:pt x="217" y="206"/>
                    <a:pt x="217" y="206"/>
                    <a:pt x="217" y="206"/>
                  </a:cubicBezTo>
                  <a:cubicBezTo>
                    <a:pt x="216" y="206"/>
                    <a:pt x="216" y="206"/>
                    <a:pt x="216" y="206"/>
                  </a:cubicBezTo>
                  <a:cubicBezTo>
                    <a:pt x="216" y="205"/>
                    <a:pt x="216" y="205"/>
                    <a:pt x="216" y="205"/>
                  </a:cubicBezTo>
                  <a:cubicBezTo>
                    <a:pt x="214" y="205"/>
                    <a:pt x="214" y="205"/>
                    <a:pt x="214" y="205"/>
                  </a:cubicBezTo>
                  <a:cubicBezTo>
                    <a:pt x="214" y="202"/>
                    <a:pt x="214" y="203"/>
                    <a:pt x="214" y="203"/>
                  </a:cubicBezTo>
                  <a:cubicBezTo>
                    <a:pt x="213" y="203"/>
                    <a:pt x="213" y="203"/>
                    <a:pt x="213" y="203"/>
                  </a:cubicBezTo>
                  <a:cubicBezTo>
                    <a:pt x="213" y="206"/>
                    <a:pt x="213" y="205"/>
                    <a:pt x="213" y="205"/>
                  </a:cubicBezTo>
                  <a:cubicBezTo>
                    <a:pt x="210" y="205"/>
                    <a:pt x="211" y="205"/>
                    <a:pt x="210" y="205"/>
                  </a:cubicBezTo>
                  <a:cubicBezTo>
                    <a:pt x="210" y="206"/>
                    <a:pt x="210" y="206"/>
                    <a:pt x="210" y="206"/>
                  </a:cubicBezTo>
                  <a:cubicBezTo>
                    <a:pt x="206" y="206"/>
                    <a:pt x="204" y="208"/>
                    <a:pt x="202" y="208"/>
                  </a:cubicBezTo>
                  <a:cubicBezTo>
                    <a:pt x="202" y="209"/>
                    <a:pt x="202" y="209"/>
                    <a:pt x="202" y="209"/>
                  </a:cubicBezTo>
                  <a:cubicBezTo>
                    <a:pt x="199" y="209"/>
                    <a:pt x="198" y="209"/>
                    <a:pt x="197" y="209"/>
                  </a:cubicBezTo>
                  <a:cubicBezTo>
                    <a:pt x="197" y="210"/>
                    <a:pt x="197" y="210"/>
                    <a:pt x="197" y="210"/>
                  </a:cubicBezTo>
                  <a:cubicBezTo>
                    <a:pt x="194" y="211"/>
                    <a:pt x="192" y="208"/>
                    <a:pt x="191" y="209"/>
                  </a:cubicBezTo>
                  <a:cubicBezTo>
                    <a:pt x="191" y="208"/>
                    <a:pt x="191" y="208"/>
                    <a:pt x="191" y="208"/>
                  </a:cubicBezTo>
                  <a:cubicBezTo>
                    <a:pt x="186" y="208"/>
                    <a:pt x="182" y="208"/>
                    <a:pt x="178" y="208"/>
                  </a:cubicBezTo>
                  <a:cubicBezTo>
                    <a:pt x="178" y="206"/>
                    <a:pt x="178" y="206"/>
                    <a:pt x="178" y="206"/>
                  </a:cubicBezTo>
                  <a:cubicBezTo>
                    <a:pt x="174" y="206"/>
                    <a:pt x="173" y="208"/>
                    <a:pt x="171" y="208"/>
                  </a:cubicBezTo>
                  <a:cubicBezTo>
                    <a:pt x="171" y="209"/>
                    <a:pt x="171" y="209"/>
                    <a:pt x="171" y="209"/>
                  </a:cubicBezTo>
                  <a:cubicBezTo>
                    <a:pt x="168" y="209"/>
                    <a:pt x="167" y="209"/>
                    <a:pt x="166" y="209"/>
                  </a:cubicBezTo>
                  <a:cubicBezTo>
                    <a:pt x="166" y="210"/>
                    <a:pt x="166" y="210"/>
                    <a:pt x="166" y="210"/>
                  </a:cubicBezTo>
                  <a:cubicBezTo>
                    <a:pt x="162" y="211"/>
                    <a:pt x="162" y="215"/>
                    <a:pt x="159" y="213"/>
                  </a:cubicBezTo>
                  <a:cubicBezTo>
                    <a:pt x="159" y="217"/>
                    <a:pt x="157" y="216"/>
                    <a:pt x="157" y="216"/>
                  </a:cubicBezTo>
                  <a:cubicBezTo>
                    <a:pt x="156" y="220"/>
                    <a:pt x="153" y="221"/>
                    <a:pt x="152" y="221"/>
                  </a:cubicBezTo>
                  <a:cubicBezTo>
                    <a:pt x="151" y="224"/>
                    <a:pt x="149" y="225"/>
                    <a:pt x="150" y="227"/>
                  </a:cubicBezTo>
                  <a:cubicBezTo>
                    <a:pt x="153" y="227"/>
                    <a:pt x="152" y="227"/>
                    <a:pt x="152" y="227"/>
                  </a:cubicBezTo>
                  <a:cubicBezTo>
                    <a:pt x="153" y="229"/>
                    <a:pt x="154" y="229"/>
                    <a:pt x="153" y="230"/>
                  </a:cubicBezTo>
                  <a:cubicBezTo>
                    <a:pt x="156" y="230"/>
                    <a:pt x="155" y="230"/>
                    <a:pt x="156" y="230"/>
                  </a:cubicBezTo>
                  <a:cubicBezTo>
                    <a:pt x="154" y="231"/>
                    <a:pt x="155" y="232"/>
                    <a:pt x="155" y="232"/>
                  </a:cubicBezTo>
                  <a:cubicBezTo>
                    <a:pt x="153" y="232"/>
                    <a:pt x="153" y="232"/>
                    <a:pt x="153" y="232"/>
                  </a:cubicBezTo>
                  <a:cubicBezTo>
                    <a:pt x="153" y="234"/>
                    <a:pt x="153" y="234"/>
                    <a:pt x="153" y="234"/>
                  </a:cubicBezTo>
                  <a:cubicBezTo>
                    <a:pt x="151" y="234"/>
                    <a:pt x="151" y="234"/>
                    <a:pt x="151" y="234"/>
                  </a:cubicBezTo>
                  <a:cubicBezTo>
                    <a:pt x="151" y="235"/>
                    <a:pt x="151" y="235"/>
                    <a:pt x="151" y="235"/>
                  </a:cubicBezTo>
                  <a:cubicBezTo>
                    <a:pt x="150" y="235"/>
                    <a:pt x="150" y="235"/>
                    <a:pt x="150" y="235"/>
                  </a:cubicBezTo>
                  <a:cubicBezTo>
                    <a:pt x="150" y="234"/>
                    <a:pt x="150" y="234"/>
                    <a:pt x="150" y="234"/>
                  </a:cubicBezTo>
                  <a:cubicBezTo>
                    <a:pt x="147" y="234"/>
                    <a:pt x="148" y="234"/>
                    <a:pt x="147" y="234"/>
                  </a:cubicBezTo>
                  <a:cubicBezTo>
                    <a:pt x="147" y="232"/>
                    <a:pt x="147" y="232"/>
                    <a:pt x="147" y="232"/>
                  </a:cubicBezTo>
                  <a:cubicBezTo>
                    <a:pt x="146" y="232"/>
                    <a:pt x="146" y="232"/>
                    <a:pt x="146" y="232"/>
                  </a:cubicBezTo>
                  <a:cubicBezTo>
                    <a:pt x="146" y="231"/>
                    <a:pt x="146" y="231"/>
                    <a:pt x="146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6" y="240"/>
                    <a:pt x="140" y="247"/>
                    <a:pt x="142" y="254"/>
                  </a:cubicBezTo>
                  <a:cubicBezTo>
                    <a:pt x="140" y="254"/>
                    <a:pt x="140" y="254"/>
                    <a:pt x="140" y="254"/>
                  </a:cubicBezTo>
                  <a:cubicBezTo>
                    <a:pt x="140" y="257"/>
                    <a:pt x="140" y="258"/>
                    <a:pt x="140" y="259"/>
                  </a:cubicBezTo>
                  <a:cubicBezTo>
                    <a:pt x="139" y="259"/>
                    <a:pt x="139" y="259"/>
                    <a:pt x="139" y="259"/>
                  </a:cubicBezTo>
                  <a:cubicBezTo>
                    <a:pt x="139" y="262"/>
                    <a:pt x="141" y="264"/>
                    <a:pt x="140" y="264"/>
                  </a:cubicBezTo>
                  <a:cubicBezTo>
                    <a:pt x="143" y="265"/>
                    <a:pt x="143" y="266"/>
                    <a:pt x="144" y="266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45" y="264"/>
                    <a:pt x="145" y="264"/>
                    <a:pt x="145" y="264"/>
                  </a:cubicBezTo>
                  <a:cubicBezTo>
                    <a:pt x="145" y="266"/>
                    <a:pt x="145" y="266"/>
                    <a:pt x="145" y="266"/>
                  </a:cubicBezTo>
                  <a:cubicBezTo>
                    <a:pt x="157" y="265"/>
                    <a:pt x="160" y="267"/>
                    <a:pt x="166" y="267"/>
                  </a:cubicBezTo>
                  <a:cubicBezTo>
                    <a:pt x="166" y="268"/>
                    <a:pt x="166" y="268"/>
                    <a:pt x="166" y="268"/>
                  </a:cubicBezTo>
                  <a:cubicBezTo>
                    <a:pt x="169" y="268"/>
                    <a:pt x="170" y="268"/>
                    <a:pt x="170" y="268"/>
                  </a:cubicBezTo>
                  <a:cubicBezTo>
                    <a:pt x="170" y="269"/>
                    <a:pt x="170" y="269"/>
                    <a:pt x="170" y="269"/>
                  </a:cubicBezTo>
                  <a:cubicBezTo>
                    <a:pt x="167" y="269"/>
                    <a:pt x="167" y="269"/>
                    <a:pt x="166" y="269"/>
                  </a:cubicBezTo>
                  <a:cubicBezTo>
                    <a:pt x="166" y="268"/>
                    <a:pt x="166" y="268"/>
                    <a:pt x="166" y="268"/>
                  </a:cubicBezTo>
                  <a:cubicBezTo>
                    <a:pt x="162" y="268"/>
                    <a:pt x="165" y="272"/>
                    <a:pt x="164" y="272"/>
                  </a:cubicBezTo>
                  <a:cubicBezTo>
                    <a:pt x="163" y="272"/>
                    <a:pt x="163" y="272"/>
                    <a:pt x="163" y="272"/>
                  </a:cubicBezTo>
                  <a:cubicBezTo>
                    <a:pt x="163" y="275"/>
                    <a:pt x="163" y="277"/>
                    <a:pt x="163" y="278"/>
                  </a:cubicBezTo>
                  <a:cubicBezTo>
                    <a:pt x="162" y="278"/>
                    <a:pt x="162" y="278"/>
                    <a:pt x="162" y="278"/>
                  </a:cubicBezTo>
                  <a:cubicBezTo>
                    <a:pt x="162" y="280"/>
                    <a:pt x="162" y="281"/>
                    <a:pt x="162" y="281"/>
                  </a:cubicBezTo>
                  <a:cubicBezTo>
                    <a:pt x="161" y="281"/>
                    <a:pt x="161" y="281"/>
                    <a:pt x="161" y="281"/>
                  </a:cubicBezTo>
                  <a:cubicBezTo>
                    <a:pt x="161" y="286"/>
                    <a:pt x="161" y="290"/>
                    <a:pt x="159" y="291"/>
                  </a:cubicBezTo>
                  <a:cubicBezTo>
                    <a:pt x="162" y="293"/>
                    <a:pt x="161" y="293"/>
                    <a:pt x="162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4"/>
                    <a:pt x="159" y="294"/>
                    <a:pt x="159" y="294"/>
                  </a:cubicBezTo>
                  <a:cubicBezTo>
                    <a:pt x="158" y="294"/>
                    <a:pt x="158" y="294"/>
                    <a:pt x="158" y="294"/>
                  </a:cubicBezTo>
                  <a:cubicBezTo>
                    <a:pt x="158" y="297"/>
                    <a:pt x="158" y="296"/>
                    <a:pt x="158" y="297"/>
                  </a:cubicBezTo>
                  <a:cubicBezTo>
                    <a:pt x="157" y="297"/>
                    <a:pt x="157" y="297"/>
                    <a:pt x="157" y="297"/>
                  </a:cubicBezTo>
                  <a:cubicBezTo>
                    <a:pt x="158" y="299"/>
                    <a:pt x="156" y="300"/>
                    <a:pt x="156" y="300"/>
                  </a:cubicBezTo>
                  <a:cubicBezTo>
                    <a:pt x="160" y="308"/>
                    <a:pt x="158" y="317"/>
                    <a:pt x="159" y="323"/>
                  </a:cubicBezTo>
                  <a:cubicBezTo>
                    <a:pt x="158" y="323"/>
                    <a:pt x="158" y="323"/>
                    <a:pt x="158" y="323"/>
                  </a:cubicBezTo>
                  <a:cubicBezTo>
                    <a:pt x="158" y="329"/>
                    <a:pt x="155" y="332"/>
                    <a:pt x="156" y="333"/>
                  </a:cubicBezTo>
                  <a:cubicBezTo>
                    <a:pt x="155" y="333"/>
                    <a:pt x="155" y="333"/>
                    <a:pt x="155" y="333"/>
                  </a:cubicBezTo>
                  <a:cubicBezTo>
                    <a:pt x="147" y="347"/>
                    <a:pt x="148" y="344"/>
                    <a:pt x="147" y="346"/>
                  </a:cubicBezTo>
                  <a:cubicBezTo>
                    <a:pt x="145" y="348"/>
                    <a:pt x="145" y="348"/>
                    <a:pt x="145" y="348"/>
                  </a:cubicBezTo>
                  <a:cubicBezTo>
                    <a:pt x="142" y="360"/>
                    <a:pt x="141" y="378"/>
                    <a:pt x="139" y="385"/>
                  </a:cubicBezTo>
                  <a:cubicBezTo>
                    <a:pt x="138" y="385"/>
                    <a:pt x="138" y="385"/>
                    <a:pt x="138" y="385"/>
                  </a:cubicBezTo>
                  <a:cubicBezTo>
                    <a:pt x="138" y="384"/>
                    <a:pt x="138" y="384"/>
                    <a:pt x="138" y="384"/>
                  </a:cubicBezTo>
                  <a:cubicBezTo>
                    <a:pt x="135" y="384"/>
                    <a:pt x="135" y="384"/>
                    <a:pt x="134" y="384"/>
                  </a:cubicBezTo>
                  <a:cubicBezTo>
                    <a:pt x="134" y="383"/>
                    <a:pt x="134" y="383"/>
                    <a:pt x="134" y="383"/>
                  </a:cubicBezTo>
                  <a:cubicBezTo>
                    <a:pt x="132" y="383"/>
                    <a:pt x="130" y="383"/>
                    <a:pt x="130" y="383"/>
                  </a:cubicBezTo>
                  <a:cubicBezTo>
                    <a:pt x="130" y="384"/>
                    <a:pt x="130" y="384"/>
                    <a:pt x="130" y="384"/>
                  </a:cubicBezTo>
                  <a:cubicBezTo>
                    <a:pt x="127" y="384"/>
                    <a:pt x="128" y="384"/>
                    <a:pt x="127" y="384"/>
                  </a:cubicBezTo>
                  <a:cubicBezTo>
                    <a:pt x="127" y="383"/>
                    <a:pt x="127" y="383"/>
                    <a:pt x="127" y="383"/>
                  </a:cubicBezTo>
                  <a:cubicBezTo>
                    <a:pt x="126" y="383"/>
                    <a:pt x="126" y="383"/>
                    <a:pt x="126" y="383"/>
                  </a:cubicBezTo>
                  <a:cubicBezTo>
                    <a:pt x="126" y="382"/>
                    <a:pt x="126" y="382"/>
                    <a:pt x="126" y="382"/>
                  </a:cubicBezTo>
                  <a:cubicBezTo>
                    <a:pt x="123" y="382"/>
                    <a:pt x="122" y="382"/>
                    <a:pt x="121" y="382"/>
                  </a:cubicBezTo>
                  <a:cubicBezTo>
                    <a:pt x="121" y="381"/>
                    <a:pt x="121" y="381"/>
                    <a:pt x="121" y="381"/>
                  </a:cubicBezTo>
                  <a:cubicBezTo>
                    <a:pt x="119" y="384"/>
                    <a:pt x="118" y="379"/>
                    <a:pt x="117" y="381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14" y="382"/>
                    <a:pt x="115" y="382"/>
                    <a:pt x="114" y="382"/>
                  </a:cubicBezTo>
                  <a:cubicBezTo>
                    <a:pt x="114" y="381"/>
                    <a:pt x="114" y="381"/>
                    <a:pt x="114" y="381"/>
                  </a:cubicBezTo>
                  <a:cubicBezTo>
                    <a:pt x="112" y="381"/>
                    <a:pt x="111" y="381"/>
                    <a:pt x="111" y="381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0" y="382"/>
                    <a:pt x="110" y="382"/>
                    <a:pt x="110" y="382"/>
                  </a:cubicBezTo>
                  <a:cubicBezTo>
                    <a:pt x="107" y="382"/>
                    <a:pt x="107" y="382"/>
                    <a:pt x="107" y="382"/>
                  </a:cubicBezTo>
                  <a:cubicBezTo>
                    <a:pt x="107" y="383"/>
                    <a:pt x="107" y="383"/>
                    <a:pt x="107" y="383"/>
                  </a:cubicBezTo>
                  <a:cubicBezTo>
                    <a:pt x="106" y="383"/>
                    <a:pt x="106" y="383"/>
                    <a:pt x="106" y="383"/>
                  </a:cubicBezTo>
                  <a:cubicBezTo>
                    <a:pt x="106" y="384"/>
                    <a:pt x="106" y="384"/>
                    <a:pt x="106" y="384"/>
                  </a:cubicBezTo>
                  <a:cubicBezTo>
                    <a:pt x="105" y="384"/>
                    <a:pt x="105" y="384"/>
                    <a:pt x="105" y="384"/>
                  </a:cubicBezTo>
                  <a:cubicBezTo>
                    <a:pt x="105" y="390"/>
                    <a:pt x="108" y="396"/>
                    <a:pt x="110" y="396"/>
                  </a:cubicBezTo>
                  <a:cubicBezTo>
                    <a:pt x="107" y="396"/>
                    <a:pt x="105" y="396"/>
                    <a:pt x="105" y="396"/>
                  </a:cubicBezTo>
                  <a:cubicBezTo>
                    <a:pt x="105" y="399"/>
                    <a:pt x="103" y="398"/>
                    <a:pt x="104" y="398"/>
                  </a:cubicBezTo>
                  <a:cubicBezTo>
                    <a:pt x="101" y="396"/>
                    <a:pt x="101" y="398"/>
                    <a:pt x="100" y="397"/>
                  </a:cubicBezTo>
                  <a:cubicBezTo>
                    <a:pt x="105" y="404"/>
                    <a:pt x="101" y="406"/>
                    <a:pt x="101" y="409"/>
                  </a:cubicBezTo>
                  <a:cubicBezTo>
                    <a:pt x="105" y="410"/>
                    <a:pt x="107" y="413"/>
                    <a:pt x="108" y="413"/>
                  </a:cubicBezTo>
                  <a:cubicBezTo>
                    <a:pt x="108" y="414"/>
                    <a:pt x="108" y="414"/>
                    <a:pt x="108" y="414"/>
                  </a:cubicBezTo>
                  <a:cubicBezTo>
                    <a:pt x="113" y="414"/>
                    <a:pt x="116" y="414"/>
                    <a:pt x="118" y="414"/>
                  </a:cubicBezTo>
                  <a:cubicBezTo>
                    <a:pt x="118" y="417"/>
                    <a:pt x="118" y="416"/>
                    <a:pt x="118" y="416"/>
                  </a:cubicBezTo>
                  <a:cubicBezTo>
                    <a:pt x="119" y="415"/>
                    <a:pt x="119" y="415"/>
                    <a:pt x="119" y="415"/>
                  </a:cubicBezTo>
                  <a:cubicBezTo>
                    <a:pt x="119" y="416"/>
                    <a:pt x="119" y="416"/>
                    <a:pt x="119" y="416"/>
                  </a:cubicBezTo>
                  <a:cubicBezTo>
                    <a:pt x="123" y="416"/>
                    <a:pt x="124" y="418"/>
                    <a:pt x="126" y="417"/>
                  </a:cubicBezTo>
                  <a:cubicBezTo>
                    <a:pt x="126" y="419"/>
                    <a:pt x="126" y="419"/>
                    <a:pt x="126" y="419"/>
                  </a:cubicBezTo>
                  <a:cubicBezTo>
                    <a:pt x="130" y="418"/>
                    <a:pt x="130" y="414"/>
                    <a:pt x="132" y="413"/>
                  </a:cubicBezTo>
                  <a:cubicBezTo>
                    <a:pt x="133" y="416"/>
                    <a:pt x="135" y="420"/>
                    <a:pt x="134" y="421"/>
                  </a:cubicBezTo>
                  <a:cubicBezTo>
                    <a:pt x="136" y="421"/>
                    <a:pt x="136" y="421"/>
                    <a:pt x="136" y="421"/>
                  </a:cubicBezTo>
                  <a:cubicBezTo>
                    <a:pt x="136" y="424"/>
                    <a:pt x="136" y="424"/>
                    <a:pt x="136" y="425"/>
                  </a:cubicBezTo>
                  <a:cubicBezTo>
                    <a:pt x="138" y="425"/>
                    <a:pt x="139" y="425"/>
                    <a:pt x="139" y="425"/>
                  </a:cubicBezTo>
                  <a:cubicBezTo>
                    <a:pt x="141" y="432"/>
                    <a:pt x="139" y="434"/>
                    <a:pt x="138" y="438"/>
                  </a:cubicBezTo>
                  <a:cubicBezTo>
                    <a:pt x="137" y="438"/>
                    <a:pt x="137" y="438"/>
                    <a:pt x="137" y="438"/>
                  </a:cubicBezTo>
                  <a:cubicBezTo>
                    <a:pt x="133" y="445"/>
                    <a:pt x="136" y="449"/>
                    <a:pt x="138" y="453"/>
                  </a:cubicBezTo>
                  <a:cubicBezTo>
                    <a:pt x="137" y="453"/>
                    <a:pt x="137" y="453"/>
                    <a:pt x="137" y="453"/>
                  </a:cubicBezTo>
                  <a:cubicBezTo>
                    <a:pt x="137" y="454"/>
                    <a:pt x="137" y="454"/>
                    <a:pt x="137" y="454"/>
                  </a:cubicBezTo>
                  <a:cubicBezTo>
                    <a:pt x="133" y="454"/>
                    <a:pt x="131" y="454"/>
                    <a:pt x="130" y="454"/>
                  </a:cubicBezTo>
                  <a:cubicBezTo>
                    <a:pt x="130" y="457"/>
                    <a:pt x="130" y="456"/>
                    <a:pt x="130" y="457"/>
                  </a:cubicBezTo>
                  <a:cubicBezTo>
                    <a:pt x="128" y="457"/>
                    <a:pt x="128" y="457"/>
                    <a:pt x="128" y="457"/>
                  </a:cubicBezTo>
                  <a:cubicBezTo>
                    <a:pt x="128" y="460"/>
                    <a:pt x="126" y="461"/>
                    <a:pt x="126" y="463"/>
                  </a:cubicBezTo>
                  <a:cubicBezTo>
                    <a:pt x="123" y="463"/>
                    <a:pt x="122" y="463"/>
                    <a:pt x="121" y="463"/>
                  </a:cubicBezTo>
                  <a:cubicBezTo>
                    <a:pt x="121" y="466"/>
                    <a:pt x="119" y="465"/>
                    <a:pt x="119" y="465"/>
                  </a:cubicBezTo>
                  <a:cubicBezTo>
                    <a:pt x="118" y="470"/>
                    <a:pt x="117" y="471"/>
                    <a:pt x="115" y="471"/>
                  </a:cubicBezTo>
                  <a:cubicBezTo>
                    <a:pt x="115" y="472"/>
                    <a:pt x="115" y="472"/>
                    <a:pt x="115" y="472"/>
                  </a:cubicBezTo>
                  <a:cubicBezTo>
                    <a:pt x="109" y="472"/>
                    <a:pt x="103" y="471"/>
                    <a:pt x="105" y="476"/>
                  </a:cubicBezTo>
                  <a:cubicBezTo>
                    <a:pt x="104" y="476"/>
                    <a:pt x="104" y="476"/>
                    <a:pt x="104" y="476"/>
                  </a:cubicBezTo>
                  <a:cubicBezTo>
                    <a:pt x="105" y="481"/>
                    <a:pt x="99" y="479"/>
                    <a:pt x="98" y="479"/>
                  </a:cubicBezTo>
                  <a:cubicBezTo>
                    <a:pt x="99" y="480"/>
                    <a:pt x="99" y="480"/>
                    <a:pt x="99" y="480"/>
                  </a:cubicBezTo>
                  <a:cubicBezTo>
                    <a:pt x="96" y="482"/>
                    <a:pt x="98" y="485"/>
                    <a:pt x="98" y="485"/>
                  </a:cubicBezTo>
                  <a:cubicBezTo>
                    <a:pt x="101" y="485"/>
                    <a:pt x="102" y="487"/>
                    <a:pt x="104" y="486"/>
                  </a:cubicBezTo>
                  <a:cubicBezTo>
                    <a:pt x="104" y="487"/>
                    <a:pt x="104" y="487"/>
                    <a:pt x="104" y="487"/>
                  </a:cubicBezTo>
                  <a:cubicBezTo>
                    <a:pt x="105" y="487"/>
                    <a:pt x="105" y="487"/>
                    <a:pt x="105" y="487"/>
                  </a:cubicBezTo>
                  <a:cubicBezTo>
                    <a:pt x="105" y="489"/>
                    <a:pt x="105" y="489"/>
                    <a:pt x="105" y="489"/>
                  </a:cubicBezTo>
                  <a:cubicBezTo>
                    <a:pt x="108" y="489"/>
                    <a:pt x="110" y="493"/>
                    <a:pt x="110" y="493"/>
                  </a:cubicBezTo>
                  <a:cubicBezTo>
                    <a:pt x="112" y="493"/>
                    <a:pt x="112" y="493"/>
                    <a:pt x="112" y="493"/>
                  </a:cubicBezTo>
                  <a:cubicBezTo>
                    <a:pt x="112" y="496"/>
                    <a:pt x="112" y="498"/>
                    <a:pt x="112" y="498"/>
                  </a:cubicBezTo>
                  <a:cubicBezTo>
                    <a:pt x="110" y="498"/>
                    <a:pt x="110" y="498"/>
                    <a:pt x="110" y="498"/>
                  </a:cubicBezTo>
                  <a:cubicBezTo>
                    <a:pt x="110" y="499"/>
                    <a:pt x="110" y="499"/>
                    <a:pt x="110" y="499"/>
                  </a:cubicBezTo>
                  <a:cubicBezTo>
                    <a:pt x="108" y="499"/>
                    <a:pt x="108" y="499"/>
                    <a:pt x="108" y="499"/>
                  </a:cubicBezTo>
                  <a:cubicBezTo>
                    <a:pt x="108" y="502"/>
                    <a:pt x="108" y="502"/>
                    <a:pt x="108" y="503"/>
                  </a:cubicBezTo>
                  <a:cubicBezTo>
                    <a:pt x="107" y="503"/>
                    <a:pt x="107" y="503"/>
                    <a:pt x="107" y="503"/>
                  </a:cubicBezTo>
                  <a:cubicBezTo>
                    <a:pt x="107" y="506"/>
                    <a:pt x="104" y="506"/>
                    <a:pt x="104" y="506"/>
                  </a:cubicBezTo>
                  <a:cubicBezTo>
                    <a:pt x="104" y="508"/>
                    <a:pt x="104" y="508"/>
                    <a:pt x="104" y="508"/>
                  </a:cubicBezTo>
                  <a:cubicBezTo>
                    <a:pt x="101" y="508"/>
                    <a:pt x="100" y="510"/>
                    <a:pt x="100" y="510"/>
                  </a:cubicBezTo>
                  <a:cubicBezTo>
                    <a:pt x="96" y="506"/>
                    <a:pt x="97" y="507"/>
                    <a:pt x="96" y="505"/>
                  </a:cubicBezTo>
                  <a:cubicBezTo>
                    <a:pt x="94" y="508"/>
                    <a:pt x="90" y="507"/>
                    <a:pt x="91" y="508"/>
                  </a:cubicBezTo>
                  <a:cubicBezTo>
                    <a:pt x="91" y="509"/>
                    <a:pt x="91" y="509"/>
                    <a:pt x="91" y="509"/>
                  </a:cubicBezTo>
                  <a:cubicBezTo>
                    <a:pt x="89" y="508"/>
                    <a:pt x="89" y="508"/>
                    <a:pt x="89" y="508"/>
                  </a:cubicBezTo>
                  <a:cubicBezTo>
                    <a:pt x="83" y="511"/>
                    <a:pt x="85" y="510"/>
                    <a:pt x="83" y="510"/>
                  </a:cubicBezTo>
                  <a:cubicBezTo>
                    <a:pt x="83" y="511"/>
                    <a:pt x="83" y="511"/>
                    <a:pt x="83" y="511"/>
                  </a:cubicBezTo>
                  <a:cubicBezTo>
                    <a:pt x="82" y="511"/>
                    <a:pt x="82" y="511"/>
                    <a:pt x="82" y="511"/>
                  </a:cubicBezTo>
                  <a:cubicBezTo>
                    <a:pt x="82" y="510"/>
                    <a:pt x="82" y="510"/>
                    <a:pt x="82" y="510"/>
                  </a:cubicBezTo>
                  <a:cubicBezTo>
                    <a:pt x="81" y="512"/>
                    <a:pt x="80" y="511"/>
                    <a:pt x="80" y="511"/>
                  </a:cubicBezTo>
                  <a:cubicBezTo>
                    <a:pt x="80" y="512"/>
                    <a:pt x="80" y="512"/>
                    <a:pt x="80" y="512"/>
                  </a:cubicBezTo>
                  <a:cubicBezTo>
                    <a:pt x="76" y="512"/>
                    <a:pt x="76" y="514"/>
                    <a:pt x="76" y="515"/>
                  </a:cubicBezTo>
                  <a:cubicBezTo>
                    <a:pt x="73" y="514"/>
                    <a:pt x="73" y="516"/>
                    <a:pt x="73" y="516"/>
                  </a:cubicBezTo>
                  <a:cubicBezTo>
                    <a:pt x="71" y="515"/>
                    <a:pt x="72" y="514"/>
                    <a:pt x="72" y="514"/>
                  </a:cubicBezTo>
                  <a:cubicBezTo>
                    <a:pt x="69" y="514"/>
                    <a:pt x="69" y="514"/>
                    <a:pt x="69" y="514"/>
                  </a:cubicBezTo>
                  <a:cubicBezTo>
                    <a:pt x="69" y="515"/>
                    <a:pt x="69" y="515"/>
                    <a:pt x="69" y="515"/>
                  </a:cubicBezTo>
                  <a:cubicBezTo>
                    <a:pt x="68" y="515"/>
                    <a:pt x="68" y="515"/>
                    <a:pt x="68" y="515"/>
                  </a:cubicBezTo>
                  <a:cubicBezTo>
                    <a:pt x="68" y="511"/>
                    <a:pt x="64" y="512"/>
                    <a:pt x="64" y="511"/>
                  </a:cubicBezTo>
                  <a:cubicBezTo>
                    <a:pt x="64" y="515"/>
                    <a:pt x="67" y="515"/>
                    <a:pt x="67" y="515"/>
                  </a:cubicBezTo>
                  <a:cubicBezTo>
                    <a:pt x="67" y="516"/>
                    <a:pt x="67" y="516"/>
                    <a:pt x="67" y="516"/>
                  </a:cubicBezTo>
                  <a:cubicBezTo>
                    <a:pt x="66" y="516"/>
                    <a:pt x="66" y="516"/>
                    <a:pt x="66" y="516"/>
                  </a:cubicBezTo>
                  <a:cubicBezTo>
                    <a:pt x="66" y="519"/>
                    <a:pt x="66" y="519"/>
                    <a:pt x="66" y="519"/>
                  </a:cubicBezTo>
                  <a:cubicBezTo>
                    <a:pt x="63" y="519"/>
                    <a:pt x="62" y="518"/>
                    <a:pt x="61" y="518"/>
                  </a:cubicBezTo>
                  <a:cubicBezTo>
                    <a:pt x="62" y="517"/>
                    <a:pt x="62" y="517"/>
                    <a:pt x="62" y="517"/>
                  </a:cubicBezTo>
                  <a:cubicBezTo>
                    <a:pt x="58" y="515"/>
                    <a:pt x="57" y="515"/>
                    <a:pt x="55" y="515"/>
                  </a:cubicBezTo>
                  <a:cubicBezTo>
                    <a:pt x="56" y="509"/>
                    <a:pt x="51" y="511"/>
                    <a:pt x="50" y="512"/>
                  </a:cubicBezTo>
                  <a:cubicBezTo>
                    <a:pt x="47" y="510"/>
                    <a:pt x="42" y="512"/>
                    <a:pt x="43" y="509"/>
                  </a:cubicBezTo>
                  <a:cubicBezTo>
                    <a:pt x="44" y="509"/>
                    <a:pt x="44" y="509"/>
                    <a:pt x="44" y="509"/>
                  </a:cubicBezTo>
                  <a:cubicBezTo>
                    <a:pt x="42" y="506"/>
                    <a:pt x="42" y="507"/>
                    <a:pt x="41" y="506"/>
                  </a:cubicBezTo>
                  <a:cubicBezTo>
                    <a:pt x="41" y="505"/>
                    <a:pt x="41" y="505"/>
                    <a:pt x="41" y="505"/>
                  </a:cubicBezTo>
                  <a:cubicBezTo>
                    <a:pt x="38" y="505"/>
                    <a:pt x="37" y="505"/>
                    <a:pt x="37" y="505"/>
                  </a:cubicBezTo>
                  <a:cubicBezTo>
                    <a:pt x="37" y="506"/>
                    <a:pt x="37" y="506"/>
                    <a:pt x="37" y="506"/>
                  </a:cubicBezTo>
                  <a:cubicBezTo>
                    <a:pt x="36" y="505"/>
                    <a:pt x="36" y="505"/>
                    <a:pt x="36" y="505"/>
                  </a:cubicBezTo>
                  <a:cubicBezTo>
                    <a:pt x="36" y="508"/>
                    <a:pt x="36" y="507"/>
                    <a:pt x="36" y="508"/>
                  </a:cubicBezTo>
                  <a:cubicBezTo>
                    <a:pt x="40" y="507"/>
                    <a:pt x="38" y="511"/>
                    <a:pt x="38" y="511"/>
                  </a:cubicBezTo>
                  <a:cubicBezTo>
                    <a:pt x="40" y="511"/>
                    <a:pt x="40" y="511"/>
                    <a:pt x="40" y="511"/>
                  </a:cubicBezTo>
                  <a:cubicBezTo>
                    <a:pt x="40" y="512"/>
                    <a:pt x="40" y="512"/>
                    <a:pt x="40" y="512"/>
                  </a:cubicBezTo>
                  <a:cubicBezTo>
                    <a:pt x="41" y="512"/>
                    <a:pt x="41" y="512"/>
                    <a:pt x="41" y="512"/>
                  </a:cubicBezTo>
                  <a:cubicBezTo>
                    <a:pt x="41" y="515"/>
                    <a:pt x="41" y="516"/>
                    <a:pt x="41" y="516"/>
                  </a:cubicBezTo>
                  <a:cubicBezTo>
                    <a:pt x="35" y="513"/>
                    <a:pt x="32" y="516"/>
                    <a:pt x="32" y="512"/>
                  </a:cubicBezTo>
                  <a:cubicBezTo>
                    <a:pt x="30" y="513"/>
                    <a:pt x="30" y="511"/>
                    <a:pt x="30" y="511"/>
                  </a:cubicBezTo>
                  <a:cubicBezTo>
                    <a:pt x="27" y="517"/>
                    <a:pt x="22" y="517"/>
                    <a:pt x="18" y="516"/>
                  </a:cubicBezTo>
                  <a:cubicBezTo>
                    <a:pt x="18" y="517"/>
                    <a:pt x="18" y="517"/>
                    <a:pt x="18" y="517"/>
                  </a:cubicBezTo>
                  <a:cubicBezTo>
                    <a:pt x="17" y="517"/>
                    <a:pt x="17" y="517"/>
                    <a:pt x="17" y="517"/>
                  </a:cubicBezTo>
                  <a:cubicBezTo>
                    <a:pt x="19" y="518"/>
                    <a:pt x="18" y="519"/>
                    <a:pt x="18" y="519"/>
                  </a:cubicBezTo>
                  <a:cubicBezTo>
                    <a:pt x="17" y="519"/>
                    <a:pt x="17" y="519"/>
                    <a:pt x="17" y="519"/>
                  </a:cubicBezTo>
                  <a:cubicBezTo>
                    <a:pt x="18" y="521"/>
                    <a:pt x="19" y="520"/>
                    <a:pt x="19" y="521"/>
                  </a:cubicBezTo>
                  <a:cubicBezTo>
                    <a:pt x="19" y="522"/>
                    <a:pt x="19" y="522"/>
                    <a:pt x="19" y="522"/>
                  </a:cubicBezTo>
                  <a:cubicBezTo>
                    <a:pt x="21" y="522"/>
                    <a:pt x="21" y="522"/>
                    <a:pt x="21" y="522"/>
                  </a:cubicBezTo>
                  <a:cubicBezTo>
                    <a:pt x="21" y="523"/>
                    <a:pt x="21" y="523"/>
                    <a:pt x="21" y="523"/>
                  </a:cubicBezTo>
                  <a:cubicBezTo>
                    <a:pt x="19" y="523"/>
                    <a:pt x="19" y="523"/>
                    <a:pt x="19" y="523"/>
                  </a:cubicBezTo>
                  <a:cubicBezTo>
                    <a:pt x="19" y="524"/>
                    <a:pt x="19" y="524"/>
                    <a:pt x="19" y="524"/>
                  </a:cubicBezTo>
                  <a:cubicBezTo>
                    <a:pt x="22" y="524"/>
                    <a:pt x="21" y="524"/>
                    <a:pt x="22" y="524"/>
                  </a:cubicBezTo>
                  <a:cubicBezTo>
                    <a:pt x="22" y="525"/>
                    <a:pt x="22" y="525"/>
                    <a:pt x="22" y="525"/>
                  </a:cubicBezTo>
                  <a:cubicBezTo>
                    <a:pt x="21" y="525"/>
                    <a:pt x="21" y="525"/>
                    <a:pt x="21" y="525"/>
                  </a:cubicBezTo>
                  <a:cubicBezTo>
                    <a:pt x="20" y="528"/>
                    <a:pt x="22" y="528"/>
                    <a:pt x="22" y="528"/>
                  </a:cubicBezTo>
                  <a:cubicBezTo>
                    <a:pt x="18" y="528"/>
                    <a:pt x="18" y="531"/>
                    <a:pt x="17" y="530"/>
                  </a:cubicBezTo>
                  <a:cubicBezTo>
                    <a:pt x="17" y="533"/>
                    <a:pt x="17" y="532"/>
                    <a:pt x="17" y="533"/>
                  </a:cubicBezTo>
                  <a:cubicBezTo>
                    <a:pt x="23" y="531"/>
                    <a:pt x="23" y="535"/>
                    <a:pt x="25" y="535"/>
                  </a:cubicBezTo>
                  <a:cubicBezTo>
                    <a:pt x="25" y="536"/>
                    <a:pt x="25" y="536"/>
                    <a:pt x="25" y="536"/>
                  </a:cubicBezTo>
                  <a:cubicBezTo>
                    <a:pt x="26" y="536"/>
                    <a:pt x="26" y="536"/>
                    <a:pt x="26" y="536"/>
                  </a:cubicBezTo>
                  <a:cubicBezTo>
                    <a:pt x="26" y="537"/>
                    <a:pt x="26" y="537"/>
                    <a:pt x="26" y="537"/>
                  </a:cubicBezTo>
                  <a:cubicBezTo>
                    <a:pt x="24" y="537"/>
                    <a:pt x="24" y="537"/>
                    <a:pt x="24" y="537"/>
                  </a:cubicBezTo>
                  <a:cubicBezTo>
                    <a:pt x="24" y="540"/>
                    <a:pt x="24" y="539"/>
                    <a:pt x="24" y="540"/>
                  </a:cubicBezTo>
                  <a:cubicBezTo>
                    <a:pt x="25" y="540"/>
                    <a:pt x="25" y="540"/>
                    <a:pt x="25" y="540"/>
                  </a:cubicBezTo>
                  <a:cubicBezTo>
                    <a:pt x="25" y="541"/>
                    <a:pt x="25" y="541"/>
                    <a:pt x="25" y="541"/>
                  </a:cubicBezTo>
                  <a:cubicBezTo>
                    <a:pt x="24" y="541"/>
                    <a:pt x="24" y="541"/>
                    <a:pt x="24" y="541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2"/>
                    <a:pt x="25" y="542"/>
                    <a:pt x="25" y="542"/>
                  </a:cubicBezTo>
                  <a:cubicBezTo>
                    <a:pt x="24" y="543"/>
                    <a:pt x="24" y="543"/>
                    <a:pt x="24" y="543"/>
                  </a:cubicBezTo>
                  <a:cubicBezTo>
                    <a:pt x="25" y="543"/>
                    <a:pt x="25" y="543"/>
                    <a:pt x="25" y="543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9" y="545"/>
                    <a:pt x="29" y="546"/>
                    <a:pt x="30" y="546"/>
                  </a:cubicBezTo>
                  <a:cubicBezTo>
                    <a:pt x="30" y="547"/>
                    <a:pt x="30" y="547"/>
                    <a:pt x="30" y="547"/>
                  </a:cubicBezTo>
                  <a:cubicBezTo>
                    <a:pt x="33" y="547"/>
                    <a:pt x="33" y="547"/>
                    <a:pt x="34" y="547"/>
                  </a:cubicBezTo>
                  <a:cubicBezTo>
                    <a:pt x="34" y="549"/>
                    <a:pt x="34" y="549"/>
                    <a:pt x="34" y="549"/>
                  </a:cubicBezTo>
                  <a:cubicBezTo>
                    <a:pt x="32" y="549"/>
                    <a:pt x="32" y="549"/>
                    <a:pt x="32" y="549"/>
                  </a:cubicBezTo>
                  <a:cubicBezTo>
                    <a:pt x="32" y="554"/>
                    <a:pt x="30" y="556"/>
                    <a:pt x="30" y="556"/>
                  </a:cubicBezTo>
                  <a:cubicBezTo>
                    <a:pt x="34" y="557"/>
                    <a:pt x="35" y="562"/>
                    <a:pt x="37" y="562"/>
                  </a:cubicBezTo>
                  <a:cubicBezTo>
                    <a:pt x="39" y="568"/>
                    <a:pt x="42" y="571"/>
                    <a:pt x="43" y="573"/>
                  </a:cubicBezTo>
                  <a:cubicBezTo>
                    <a:pt x="42" y="576"/>
                    <a:pt x="42" y="576"/>
                    <a:pt x="42" y="576"/>
                  </a:cubicBezTo>
                  <a:cubicBezTo>
                    <a:pt x="43" y="576"/>
                    <a:pt x="43" y="576"/>
                    <a:pt x="43" y="576"/>
                  </a:cubicBezTo>
                  <a:cubicBezTo>
                    <a:pt x="43" y="580"/>
                    <a:pt x="43" y="583"/>
                    <a:pt x="43" y="583"/>
                  </a:cubicBezTo>
                  <a:cubicBezTo>
                    <a:pt x="42" y="583"/>
                    <a:pt x="42" y="583"/>
                    <a:pt x="42" y="583"/>
                  </a:cubicBezTo>
                  <a:cubicBezTo>
                    <a:pt x="42" y="589"/>
                    <a:pt x="40" y="591"/>
                    <a:pt x="41" y="592"/>
                  </a:cubicBezTo>
                  <a:cubicBezTo>
                    <a:pt x="43" y="592"/>
                    <a:pt x="43" y="592"/>
                    <a:pt x="43" y="592"/>
                  </a:cubicBezTo>
                  <a:cubicBezTo>
                    <a:pt x="40" y="594"/>
                    <a:pt x="43" y="599"/>
                    <a:pt x="42" y="598"/>
                  </a:cubicBezTo>
                  <a:cubicBezTo>
                    <a:pt x="43" y="598"/>
                    <a:pt x="43" y="598"/>
                    <a:pt x="43" y="598"/>
                  </a:cubicBezTo>
                  <a:cubicBezTo>
                    <a:pt x="40" y="601"/>
                    <a:pt x="38" y="601"/>
                    <a:pt x="38" y="601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36" y="602"/>
                    <a:pt x="36" y="602"/>
                    <a:pt x="36" y="602"/>
                  </a:cubicBezTo>
                  <a:cubicBezTo>
                    <a:pt x="35" y="605"/>
                    <a:pt x="34" y="606"/>
                    <a:pt x="35" y="607"/>
                  </a:cubicBezTo>
                  <a:cubicBezTo>
                    <a:pt x="34" y="607"/>
                    <a:pt x="34" y="607"/>
                    <a:pt x="34" y="607"/>
                  </a:cubicBezTo>
                  <a:cubicBezTo>
                    <a:pt x="32" y="614"/>
                    <a:pt x="27" y="617"/>
                    <a:pt x="25" y="618"/>
                  </a:cubicBezTo>
                  <a:cubicBezTo>
                    <a:pt x="26" y="621"/>
                    <a:pt x="26" y="621"/>
                    <a:pt x="26" y="621"/>
                  </a:cubicBezTo>
                  <a:cubicBezTo>
                    <a:pt x="24" y="621"/>
                    <a:pt x="24" y="621"/>
                    <a:pt x="24" y="621"/>
                  </a:cubicBezTo>
                  <a:cubicBezTo>
                    <a:pt x="23" y="626"/>
                    <a:pt x="25" y="629"/>
                    <a:pt x="25" y="630"/>
                  </a:cubicBezTo>
                  <a:cubicBezTo>
                    <a:pt x="28" y="630"/>
                    <a:pt x="29" y="630"/>
                    <a:pt x="29" y="630"/>
                  </a:cubicBezTo>
                  <a:cubicBezTo>
                    <a:pt x="29" y="629"/>
                    <a:pt x="29" y="629"/>
                    <a:pt x="29" y="629"/>
                  </a:cubicBezTo>
                  <a:cubicBezTo>
                    <a:pt x="32" y="628"/>
                    <a:pt x="34" y="625"/>
                    <a:pt x="35" y="626"/>
                  </a:cubicBezTo>
                  <a:cubicBezTo>
                    <a:pt x="35" y="627"/>
                    <a:pt x="35" y="627"/>
                    <a:pt x="35" y="627"/>
                  </a:cubicBezTo>
                  <a:cubicBezTo>
                    <a:pt x="36" y="627"/>
                    <a:pt x="36" y="627"/>
                    <a:pt x="36" y="627"/>
                  </a:cubicBezTo>
                  <a:cubicBezTo>
                    <a:pt x="36" y="629"/>
                    <a:pt x="36" y="629"/>
                    <a:pt x="36" y="629"/>
                  </a:cubicBezTo>
                  <a:cubicBezTo>
                    <a:pt x="33" y="628"/>
                    <a:pt x="31" y="630"/>
                    <a:pt x="31" y="630"/>
                  </a:cubicBezTo>
                  <a:cubicBezTo>
                    <a:pt x="34" y="632"/>
                    <a:pt x="35" y="632"/>
                    <a:pt x="35" y="633"/>
                  </a:cubicBezTo>
                  <a:cubicBezTo>
                    <a:pt x="34" y="633"/>
                    <a:pt x="34" y="633"/>
                    <a:pt x="34" y="633"/>
                  </a:cubicBezTo>
                  <a:cubicBezTo>
                    <a:pt x="34" y="634"/>
                    <a:pt x="34" y="634"/>
                    <a:pt x="34" y="634"/>
                  </a:cubicBezTo>
                  <a:cubicBezTo>
                    <a:pt x="31" y="634"/>
                    <a:pt x="29" y="634"/>
                    <a:pt x="29" y="634"/>
                  </a:cubicBezTo>
                  <a:cubicBezTo>
                    <a:pt x="29" y="636"/>
                    <a:pt x="29" y="636"/>
                    <a:pt x="29" y="636"/>
                  </a:cubicBezTo>
                  <a:cubicBezTo>
                    <a:pt x="26" y="636"/>
                    <a:pt x="27" y="636"/>
                    <a:pt x="26" y="636"/>
                  </a:cubicBezTo>
                  <a:cubicBezTo>
                    <a:pt x="26" y="637"/>
                    <a:pt x="26" y="637"/>
                    <a:pt x="26" y="637"/>
                  </a:cubicBezTo>
                  <a:cubicBezTo>
                    <a:pt x="25" y="637"/>
                    <a:pt x="25" y="637"/>
                    <a:pt x="25" y="637"/>
                  </a:cubicBezTo>
                  <a:cubicBezTo>
                    <a:pt x="25" y="638"/>
                    <a:pt x="25" y="638"/>
                    <a:pt x="25" y="638"/>
                  </a:cubicBezTo>
                  <a:cubicBezTo>
                    <a:pt x="24" y="638"/>
                    <a:pt x="24" y="638"/>
                    <a:pt x="24" y="638"/>
                  </a:cubicBezTo>
                  <a:cubicBezTo>
                    <a:pt x="24" y="639"/>
                    <a:pt x="24" y="639"/>
                    <a:pt x="24" y="639"/>
                  </a:cubicBezTo>
                  <a:cubicBezTo>
                    <a:pt x="21" y="639"/>
                    <a:pt x="22" y="639"/>
                    <a:pt x="22" y="639"/>
                  </a:cubicBezTo>
                  <a:cubicBezTo>
                    <a:pt x="21" y="644"/>
                    <a:pt x="18" y="643"/>
                    <a:pt x="17" y="643"/>
                  </a:cubicBezTo>
                  <a:cubicBezTo>
                    <a:pt x="17" y="644"/>
                    <a:pt x="17" y="644"/>
                    <a:pt x="17" y="644"/>
                  </a:cubicBezTo>
                  <a:cubicBezTo>
                    <a:pt x="13" y="644"/>
                    <a:pt x="15" y="647"/>
                    <a:pt x="15" y="646"/>
                  </a:cubicBezTo>
                  <a:cubicBezTo>
                    <a:pt x="13" y="646"/>
                    <a:pt x="13" y="646"/>
                    <a:pt x="13" y="646"/>
                  </a:cubicBezTo>
                  <a:cubicBezTo>
                    <a:pt x="13" y="648"/>
                    <a:pt x="13" y="648"/>
                    <a:pt x="13" y="648"/>
                  </a:cubicBezTo>
                  <a:cubicBezTo>
                    <a:pt x="12" y="648"/>
                    <a:pt x="12" y="648"/>
                    <a:pt x="12" y="648"/>
                  </a:cubicBezTo>
                  <a:cubicBezTo>
                    <a:pt x="12" y="650"/>
                    <a:pt x="12" y="651"/>
                    <a:pt x="12" y="651"/>
                  </a:cubicBezTo>
                  <a:cubicBezTo>
                    <a:pt x="11" y="651"/>
                    <a:pt x="11" y="651"/>
                    <a:pt x="11" y="651"/>
                  </a:cubicBezTo>
                  <a:cubicBezTo>
                    <a:pt x="11" y="652"/>
                    <a:pt x="11" y="652"/>
                    <a:pt x="11" y="652"/>
                  </a:cubicBezTo>
                  <a:cubicBezTo>
                    <a:pt x="8" y="652"/>
                    <a:pt x="9" y="652"/>
                    <a:pt x="9" y="652"/>
                  </a:cubicBezTo>
                  <a:cubicBezTo>
                    <a:pt x="9" y="651"/>
                    <a:pt x="9" y="651"/>
                    <a:pt x="9" y="651"/>
                  </a:cubicBezTo>
                  <a:cubicBezTo>
                    <a:pt x="8" y="651"/>
                    <a:pt x="8" y="651"/>
                    <a:pt x="8" y="651"/>
                  </a:cubicBezTo>
                  <a:cubicBezTo>
                    <a:pt x="8" y="649"/>
                    <a:pt x="8" y="648"/>
                    <a:pt x="8" y="648"/>
                  </a:cubicBezTo>
                  <a:cubicBezTo>
                    <a:pt x="4" y="648"/>
                    <a:pt x="2" y="649"/>
                    <a:pt x="0" y="649"/>
                  </a:cubicBezTo>
                  <a:cubicBezTo>
                    <a:pt x="0" y="650"/>
                    <a:pt x="0" y="650"/>
                    <a:pt x="0" y="650"/>
                  </a:cubicBezTo>
                  <a:cubicBezTo>
                    <a:pt x="2" y="650"/>
                    <a:pt x="2" y="650"/>
                    <a:pt x="2" y="650"/>
                  </a:cubicBezTo>
                  <a:cubicBezTo>
                    <a:pt x="2" y="651"/>
                    <a:pt x="2" y="651"/>
                    <a:pt x="2" y="651"/>
                  </a:cubicBezTo>
                  <a:cubicBezTo>
                    <a:pt x="3" y="651"/>
                    <a:pt x="3" y="651"/>
                    <a:pt x="3" y="651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2" y="652"/>
                    <a:pt x="2" y="652"/>
                    <a:pt x="2" y="652"/>
                  </a:cubicBezTo>
                  <a:cubicBezTo>
                    <a:pt x="2" y="655"/>
                    <a:pt x="2" y="654"/>
                    <a:pt x="2" y="655"/>
                  </a:cubicBezTo>
                  <a:cubicBezTo>
                    <a:pt x="3" y="655"/>
                    <a:pt x="3" y="655"/>
                    <a:pt x="3" y="655"/>
                  </a:cubicBezTo>
                  <a:cubicBezTo>
                    <a:pt x="3" y="656"/>
                    <a:pt x="3" y="656"/>
                    <a:pt x="3" y="656"/>
                  </a:cubicBezTo>
                  <a:cubicBezTo>
                    <a:pt x="4" y="656"/>
                    <a:pt x="4" y="656"/>
                    <a:pt x="4" y="656"/>
                  </a:cubicBezTo>
                  <a:cubicBezTo>
                    <a:pt x="4" y="657"/>
                    <a:pt x="4" y="657"/>
                    <a:pt x="4" y="657"/>
                  </a:cubicBezTo>
                  <a:cubicBezTo>
                    <a:pt x="5" y="657"/>
                    <a:pt x="5" y="657"/>
                    <a:pt x="5" y="657"/>
                  </a:cubicBezTo>
                  <a:cubicBezTo>
                    <a:pt x="5" y="658"/>
                    <a:pt x="5" y="658"/>
                    <a:pt x="5" y="658"/>
                  </a:cubicBezTo>
                  <a:cubicBezTo>
                    <a:pt x="4" y="658"/>
                    <a:pt x="4" y="658"/>
                    <a:pt x="4" y="658"/>
                  </a:cubicBezTo>
                  <a:cubicBezTo>
                    <a:pt x="5" y="659"/>
                    <a:pt x="5" y="659"/>
                    <a:pt x="5" y="659"/>
                  </a:cubicBezTo>
                  <a:cubicBezTo>
                    <a:pt x="4" y="659"/>
                    <a:pt x="4" y="659"/>
                    <a:pt x="4" y="659"/>
                  </a:cubicBezTo>
                  <a:cubicBezTo>
                    <a:pt x="4" y="661"/>
                    <a:pt x="4" y="661"/>
                    <a:pt x="4" y="661"/>
                  </a:cubicBezTo>
                  <a:cubicBezTo>
                    <a:pt x="3" y="661"/>
                    <a:pt x="3" y="661"/>
                    <a:pt x="3" y="661"/>
                  </a:cubicBezTo>
                  <a:cubicBezTo>
                    <a:pt x="3" y="662"/>
                    <a:pt x="3" y="662"/>
                    <a:pt x="3" y="662"/>
                  </a:cubicBezTo>
                  <a:cubicBezTo>
                    <a:pt x="7" y="662"/>
                    <a:pt x="9" y="660"/>
                    <a:pt x="11" y="661"/>
                  </a:cubicBezTo>
                  <a:cubicBezTo>
                    <a:pt x="11" y="662"/>
                    <a:pt x="11" y="662"/>
                    <a:pt x="11" y="662"/>
                  </a:cubicBezTo>
                  <a:cubicBezTo>
                    <a:pt x="14" y="662"/>
                    <a:pt x="16" y="662"/>
                    <a:pt x="17" y="662"/>
                  </a:cubicBezTo>
                  <a:cubicBezTo>
                    <a:pt x="18" y="666"/>
                    <a:pt x="15" y="665"/>
                    <a:pt x="15" y="665"/>
                  </a:cubicBezTo>
                  <a:cubicBezTo>
                    <a:pt x="15" y="667"/>
                    <a:pt x="15" y="667"/>
                    <a:pt x="15" y="667"/>
                  </a:cubicBezTo>
                  <a:cubicBezTo>
                    <a:pt x="16" y="667"/>
                    <a:pt x="16" y="667"/>
                    <a:pt x="16" y="667"/>
                  </a:cubicBezTo>
                  <a:cubicBezTo>
                    <a:pt x="15" y="671"/>
                    <a:pt x="19" y="670"/>
                    <a:pt x="19" y="670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21" y="671"/>
                    <a:pt x="21" y="671"/>
                    <a:pt x="21" y="671"/>
                  </a:cubicBezTo>
                  <a:cubicBezTo>
                    <a:pt x="21" y="672"/>
                    <a:pt x="21" y="672"/>
                    <a:pt x="21" y="672"/>
                  </a:cubicBezTo>
                  <a:cubicBezTo>
                    <a:pt x="23" y="672"/>
                    <a:pt x="24" y="672"/>
                    <a:pt x="24" y="672"/>
                  </a:cubicBezTo>
                  <a:cubicBezTo>
                    <a:pt x="24" y="674"/>
                    <a:pt x="24" y="674"/>
                    <a:pt x="24" y="674"/>
                  </a:cubicBezTo>
                  <a:cubicBezTo>
                    <a:pt x="23" y="674"/>
                    <a:pt x="23" y="674"/>
                    <a:pt x="23" y="674"/>
                  </a:cubicBezTo>
                  <a:cubicBezTo>
                    <a:pt x="23" y="677"/>
                    <a:pt x="21" y="678"/>
                    <a:pt x="22" y="678"/>
                  </a:cubicBezTo>
                  <a:cubicBezTo>
                    <a:pt x="23" y="678"/>
                    <a:pt x="23" y="678"/>
                    <a:pt x="23" y="678"/>
                  </a:cubicBezTo>
                  <a:cubicBezTo>
                    <a:pt x="23" y="682"/>
                    <a:pt x="21" y="684"/>
                    <a:pt x="22" y="686"/>
                  </a:cubicBezTo>
                  <a:cubicBezTo>
                    <a:pt x="21" y="686"/>
                    <a:pt x="21" y="686"/>
                    <a:pt x="21" y="686"/>
                  </a:cubicBezTo>
                  <a:cubicBezTo>
                    <a:pt x="21" y="684"/>
                    <a:pt x="21" y="684"/>
                    <a:pt x="21" y="684"/>
                  </a:cubicBezTo>
                  <a:cubicBezTo>
                    <a:pt x="13" y="683"/>
                    <a:pt x="17" y="691"/>
                    <a:pt x="15" y="693"/>
                  </a:cubicBezTo>
                  <a:cubicBezTo>
                    <a:pt x="13" y="693"/>
                    <a:pt x="13" y="693"/>
                    <a:pt x="13" y="693"/>
                  </a:cubicBezTo>
                  <a:cubicBezTo>
                    <a:pt x="13" y="691"/>
                    <a:pt x="13" y="691"/>
                    <a:pt x="13" y="691"/>
                  </a:cubicBezTo>
                  <a:cubicBezTo>
                    <a:pt x="11" y="691"/>
                    <a:pt x="10" y="693"/>
                    <a:pt x="10" y="693"/>
                  </a:cubicBezTo>
                  <a:cubicBezTo>
                    <a:pt x="11" y="695"/>
                    <a:pt x="12" y="694"/>
                    <a:pt x="12" y="694"/>
                  </a:cubicBezTo>
                  <a:cubicBezTo>
                    <a:pt x="12" y="695"/>
                    <a:pt x="12" y="695"/>
                    <a:pt x="12" y="695"/>
                  </a:cubicBezTo>
                  <a:cubicBezTo>
                    <a:pt x="13" y="695"/>
                    <a:pt x="13" y="695"/>
                    <a:pt x="13" y="695"/>
                  </a:cubicBezTo>
                  <a:cubicBezTo>
                    <a:pt x="13" y="696"/>
                    <a:pt x="13" y="696"/>
                    <a:pt x="13" y="696"/>
                  </a:cubicBezTo>
                  <a:cubicBezTo>
                    <a:pt x="15" y="696"/>
                    <a:pt x="15" y="696"/>
                    <a:pt x="15" y="696"/>
                  </a:cubicBezTo>
                  <a:cubicBezTo>
                    <a:pt x="15" y="697"/>
                    <a:pt x="15" y="697"/>
                    <a:pt x="15" y="697"/>
                  </a:cubicBezTo>
                  <a:cubicBezTo>
                    <a:pt x="16" y="697"/>
                    <a:pt x="16" y="697"/>
                    <a:pt x="16" y="697"/>
                  </a:cubicBezTo>
                  <a:cubicBezTo>
                    <a:pt x="16" y="699"/>
                    <a:pt x="16" y="699"/>
                    <a:pt x="16" y="699"/>
                  </a:cubicBezTo>
                  <a:cubicBezTo>
                    <a:pt x="15" y="699"/>
                    <a:pt x="15" y="699"/>
                    <a:pt x="15" y="699"/>
                  </a:cubicBezTo>
                  <a:cubicBezTo>
                    <a:pt x="15" y="701"/>
                    <a:pt x="15" y="701"/>
                    <a:pt x="15" y="701"/>
                  </a:cubicBezTo>
                  <a:cubicBezTo>
                    <a:pt x="16" y="701"/>
                    <a:pt x="16" y="701"/>
                    <a:pt x="16" y="701"/>
                  </a:cubicBezTo>
                  <a:cubicBezTo>
                    <a:pt x="16" y="702"/>
                    <a:pt x="16" y="702"/>
                    <a:pt x="16" y="702"/>
                  </a:cubicBezTo>
                  <a:cubicBezTo>
                    <a:pt x="17" y="702"/>
                    <a:pt x="17" y="702"/>
                    <a:pt x="17" y="702"/>
                  </a:cubicBezTo>
                  <a:cubicBezTo>
                    <a:pt x="17" y="705"/>
                    <a:pt x="17" y="704"/>
                    <a:pt x="17" y="704"/>
                  </a:cubicBezTo>
                  <a:cubicBezTo>
                    <a:pt x="16" y="704"/>
                    <a:pt x="16" y="704"/>
                    <a:pt x="16" y="704"/>
                  </a:cubicBezTo>
                  <a:cubicBezTo>
                    <a:pt x="16" y="706"/>
                    <a:pt x="16" y="706"/>
                    <a:pt x="16" y="706"/>
                  </a:cubicBezTo>
                  <a:cubicBezTo>
                    <a:pt x="18" y="706"/>
                    <a:pt x="19" y="706"/>
                    <a:pt x="19" y="706"/>
                  </a:cubicBezTo>
                  <a:cubicBezTo>
                    <a:pt x="19" y="707"/>
                    <a:pt x="19" y="707"/>
                    <a:pt x="19" y="707"/>
                  </a:cubicBezTo>
                  <a:cubicBezTo>
                    <a:pt x="23" y="707"/>
                    <a:pt x="24" y="707"/>
                    <a:pt x="25" y="707"/>
                  </a:cubicBezTo>
                  <a:cubicBezTo>
                    <a:pt x="25" y="710"/>
                    <a:pt x="27" y="711"/>
                    <a:pt x="26" y="712"/>
                  </a:cubicBezTo>
                  <a:cubicBezTo>
                    <a:pt x="28" y="712"/>
                    <a:pt x="28" y="712"/>
                    <a:pt x="28" y="712"/>
                  </a:cubicBezTo>
                  <a:cubicBezTo>
                    <a:pt x="28" y="714"/>
                    <a:pt x="28" y="714"/>
                    <a:pt x="28" y="714"/>
                  </a:cubicBezTo>
                  <a:cubicBezTo>
                    <a:pt x="29" y="714"/>
                    <a:pt x="29" y="714"/>
                    <a:pt x="29" y="714"/>
                  </a:cubicBezTo>
                  <a:cubicBezTo>
                    <a:pt x="29" y="715"/>
                    <a:pt x="29" y="715"/>
                    <a:pt x="29" y="715"/>
                  </a:cubicBezTo>
                  <a:cubicBezTo>
                    <a:pt x="30" y="715"/>
                    <a:pt x="30" y="715"/>
                    <a:pt x="30" y="715"/>
                  </a:cubicBezTo>
                  <a:cubicBezTo>
                    <a:pt x="30" y="718"/>
                    <a:pt x="30" y="718"/>
                    <a:pt x="30" y="719"/>
                  </a:cubicBezTo>
                  <a:cubicBezTo>
                    <a:pt x="31" y="719"/>
                    <a:pt x="31" y="719"/>
                    <a:pt x="31" y="719"/>
                  </a:cubicBezTo>
                  <a:cubicBezTo>
                    <a:pt x="31" y="720"/>
                    <a:pt x="31" y="720"/>
                    <a:pt x="31" y="720"/>
                  </a:cubicBezTo>
                  <a:cubicBezTo>
                    <a:pt x="30" y="720"/>
                    <a:pt x="30" y="720"/>
                    <a:pt x="30" y="720"/>
                  </a:cubicBezTo>
                  <a:cubicBezTo>
                    <a:pt x="31" y="723"/>
                    <a:pt x="32" y="723"/>
                    <a:pt x="31" y="723"/>
                  </a:cubicBezTo>
                  <a:cubicBezTo>
                    <a:pt x="32" y="723"/>
                    <a:pt x="32" y="723"/>
                    <a:pt x="32" y="723"/>
                  </a:cubicBezTo>
                  <a:cubicBezTo>
                    <a:pt x="32" y="722"/>
                    <a:pt x="32" y="722"/>
                    <a:pt x="32" y="722"/>
                  </a:cubicBezTo>
                  <a:cubicBezTo>
                    <a:pt x="35" y="722"/>
                    <a:pt x="35" y="722"/>
                    <a:pt x="35" y="722"/>
                  </a:cubicBezTo>
                  <a:cubicBezTo>
                    <a:pt x="35" y="723"/>
                    <a:pt x="35" y="723"/>
                    <a:pt x="35" y="723"/>
                  </a:cubicBezTo>
                  <a:cubicBezTo>
                    <a:pt x="38" y="723"/>
                    <a:pt x="40" y="723"/>
                    <a:pt x="41" y="723"/>
                  </a:cubicBezTo>
                  <a:cubicBezTo>
                    <a:pt x="41" y="726"/>
                    <a:pt x="41" y="726"/>
                    <a:pt x="41" y="726"/>
                  </a:cubicBezTo>
                  <a:cubicBezTo>
                    <a:pt x="40" y="726"/>
                    <a:pt x="40" y="726"/>
                    <a:pt x="40" y="726"/>
                  </a:cubicBezTo>
                  <a:cubicBezTo>
                    <a:pt x="40" y="727"/>
                    <a:pt x="40" y="727"/>
                    <a:pt x="40" y="727"/>
                  </a:cubicBezTo>
                  <a:cubicBezTo>
                    <a:pt x="38" y="727"/>
                    <a:pt x="38" y="727"/>
                    <a:pt x="38" y="727"/>
                  </a:cubicBezTo>
                  <a:cubicBezTo>
                    <a:pt x="38" y="730"/>
                    <a:pt x="38" y="729"/>
                    <a:pt x="38" y="729"/>
                  </a:cubicBezTo>
                  <a:cubicBezTo>
                    <a:pt x="37" y="729"/>
                    <a:pt x="37" y="729"/>
                    <a:pt x="37" y="729"/>
                  </a:cubicBezTo>
                  <a:cubicBezTo>
                    <a:pt x="37" y="731"/>
                    <a:pt x="37" y="731"/>
                    <a:pt x="37" y="731"/>
                  </a:cubicBezTo>
                  <a:cubicBezTo>
                    <a:pt x="36" y="729"/>
                    <a:pt x="36" y="729"/>
                    <a:pt x="36" y="729"/>
                  </a:cubicBezTo>
                  <a:cubicBezTo>
                    <a:pt x="34" y="731"/>
                    <a:pt x="35" y="731"/>
                    <a:pt x="35" y="732"/>
                  </a:cubicBezTo>
                  <a:cubicBezTo>
                    <a:pt x="34" y="732"/>
                    <a:pt x="34" y="732"/>
                    <a:pt x="34" y="732"/>
                  </a:cubicBezTo>
                  <a:cubicBezTo>
                    <a:pt x="34" y="733"/>
                    <a:pt x="34" y="733"/>
                    <a:pt x="34" y="733"/>
                  </a:cubicBezTo>
                  <a:cubicBezTo>
                    <a:pt x="32" y="733"/>
                    <a:pt x="32" y="733"/>
                    <a:pt x="32" y="733"/>
                  </a:cubicBezTo>
                  <a:cubicBezTo>
                    <a:pt x="32" y="734"/>
                    <a:pt x="32" y="734"/>
                    <a:pt x="32" y="734"/>
                  </a:cubicBezTo>
                  <a:cubicBezTo>
                    <a:pt x="30" y="734"/>
                    <a:pt x="30" y="734"/>
                    <a:pt x="30" y="734"/>
                  </a:cubicBezTo>
                  <a:cubicBezTo>
                    <a:pt x="30" y="737"/>
                    <a:pt x="30" y="737"/>
                    <a:pt x="30" y="738"/>
                  </a:cubicBezTo>
                  <a:cubicBezTo>
                    <a:pt x="31" y="738"/>
                    <a:pt x="31" y="738"/>
                    <a:pt x="31" y="738"/>
                  </a:cubicBezTo>
                  <a:cubicBezTo>
                    <a:pt x="31" y="739"/>
                    <a:pt x="31" y="739"/>
                    <a:pt x="31" y="739"/>
                  </a:cubicBezTo>
                  <a:cubicBezTo>
                    <a:pt x="32" y="739"/>
                    <a:pt x="32" y="739"/>
                    <a:pt x="32" y="739"/>
                  </a:cubicBezTo>
                  <a:cubicBezTo>
                    <a:pt x="32" y="740"/>
                    <a:pt x="32" y="740"/>
                    <a:pt x="32" y="740"/>
                  </a:cubicBezTo>
                  <a:cubicBezTo>
                    <a:pt x="31" y="740"/>
                    <a:pt x="31" y="740"/>
                    <a:pt x="31" y="740"/>
                  </a:cubicBezTo>
                  <a:cubicBezTo>
                    <a:pt x="31" y="741"/>
                    <a:pt x="31" y="741"/>
                    <a:pt x="31" y="741"/>
                  </a:cubicBezTo>
                  <a:cubicBezTo>
                    <a:pt x="32" y="741"/>
                    <a:pt x="32" y="741"/>
                    <a:pt x="32" y="741"/>
                  </a:cubicBezTo>
                  <a:cubicBezTo>
                    <a:pt x="32" y="742"/>
                    <a:pt x="32" y="742"/>
                    <a:pt x="32" y="742"/>
                  </a:cubicBezTo>
                  <a:cubicBezTo>
                    <a:pt x="34" y="742"/>
                    <a:pt x="34" y="742"/>
                    <a:pt x="34" y="742"/>
                  </a:cubicBezTo>
                  <a:cubicBezTo>
                    <a:pt x="34" y="745"/>
                    <a:pt x="34" y="745"/>
                    <a:pt x="34" y="745"/>
                  </a:cubicBezTo>
                  <a:cubicBezTo>
                    <a:pt x="35" y="745"/>
                    <a:pt x="35" y="745"/>
                    <a:pt x="35" y="745"/>
                  </a:cubicBezTo>
                  <a:cubicBezTo>
                    <a:pt x="35" y="746"/>
                    <a:pt x="35" y="746"/>
                    <a:pt x="35" y="746"/>
                  </a:cubicBezTo>
                  <a:cubicBezTo>
                    <a:pt x="38" y="745"/>
                    <a:pt x="38" y="744"/>
                    <a:pt x="38" y="745"/>
                  </a:cubicBezTo>
                  <a:cubicBezTo>
                    <a:pt x="38" y="746"/>
                    <a:pt x="38" y="746"/>
                    <a:pt x="38" y="746"/>
                  </a:cubicBezTo>
                  <a:cubicBezTo>
                    <a:pt x="40" y="744"/>
                    <a:pt x="40" y="745"/>
                    <a:pt x="41" y="745"/>
                  </a:cubicBezTo>
                  <a:cubicBezTo>
                    <a:pt x="41" y="746"/>
                    <a:pt x="41" y="746"/>
                    <a:pt x="41" y="746"/>
                  </a:cubicBezTo>
                  <a:cubicBezTo>
                    <a:pt x="44" y="746"/>
                    <a:pt x="45" y="746"/>
                    <a:pt x="45" y="746"/>
                  </a:cubicBezTo>
                  <a:cubicBezTo>
                    <a:pt x="45" y="747"/>
                    <a:pt x="45" y="747"/>
                    <a:pt x="45" y="747"/>
                  </a:cubicBezTo>
                  <a:cubicBezTo>
                    <a:pt x="48" y="747"/>
                    <a:pt x="48" y="747"/>
                    <a:pt x="48" y="747"/>
                  </a:cubicBezTo>
                  <a:cubicBezTo>
                    <a:pt x="48" y="750"/>
                    <a:pt x="48" y="749"/>
                    <a:pt x="48" y="750"/>
                  </a:cubicBezTo>
                  <a:cubicBezTo>
                    <a:pt x="47" y="750"/>
                    <a:pt x="47" y="750"/>
                    <a:pt x="47" y="750"/>
                  </a:cubicBezTo>
                  <a:cubicBezTo>
                    <a:pt x="47" y="751"/>
                    <a:pt x="47" y="751"/>
                    <a:pt x="47" y="751"/>
                  </a:cubicBezTo>
                  <a:cubicBezTo>
                    <a:pt x="48" y="751"/>
                    <a:pt x="48" y="751"/>
                    <a:pt x="48" y="751"/>
                  </a:cubicBezTo>
                  <a:cubicBezTo>
                    <a:pt x="48" y="753"/>
                    <a:pt x="48" y="753"/>
                    <a:pt x="48" y="753"/>
                  </a:cubicBezTo>
                  <a:cubicBezTo>
                    <a:pt x="51" y="753"/>
                    <a:pt x="50" y="753"/>
                    <a:pt x="50" y="753"/>
                  </a:cubicBezTo>
                  <a:cubicBezTo>
                    <a:pt x="50" y="756"/>
                    <a:pt x="50" y="758"/>
                    <a:pt x="50" y="759"/>
                  </a:cubicBezTo>
                  <a:cubicBezTo>
                    <a:pt x="49" y="759"/>
                    <a:pt x="49" y="759"/>
                    <a:pt x="49" y="759"/>
                  </a:cubicBezTo>
                  <a:cubicBezTo>
                    <a:pt x="49" y="762"/>
                    <a:pt x="49" y="763"/>
                    <a:pt x="49" y="764"/>
                  </a:cubicBezTo>
                  <a:cubicBezTo>
                    <a:pt x="48" y="764"/>
                    <a:pt x="48" y="764"/>
                    <a:pt x="48" y="764"/>
                  </a:cubicBezTo>
                  <a:cubicBezTo>
                    <a:pt x="48" y="765"/>
                    <a:pt x="48" y="765"/>
                    <a:pt x="48" y="765"/>
                  </a:cubicBezTo>
                  <a:cubicBezTo>
                    <a:pt x="47" y="765"/>
                    <a:pt x="47" y="765"/>
                    <a:pt x="47" y="765"/>
                  </a:cubicBezTo>
                  <a:cubicBezTo>
                    <a:pt x="47" y="768"/>
                    <a:pt x="47" y="767"/>
                    <a:pt x="47" y="767"/>
                  </a:cubicBezTo>
                  <a:cubicBezTo>
                    <a:pt x="48" y="767"/>
                    <a:pt x="48" y="767"/>
                    <a:pt x="48" y="767"/>
                  </a:cubicBezTo>
                  <a:cubicBezTo>
                    <a:pt x="48" y="769"/>
                    <a:pt x="48" y="769"/>
                    <a:pt x="48" y="769"/>
                  </a:cubicBezTo>
                  <a:cubicBezTo>
                    <a:pt x="49" y="769"/>
                    <a:pt x="49" y="769"/>
                    <a:pt x="49" y="769"/>
                  </a:cubicBezTo>
                  <a:cubicBezTo>
                    <a:pt x="49" y="771"/>
                    <a:pt x="49" y="771"/>
                    <a:pt x="49" y="771"/>
                  </a:cubicBezTo>
                  <a:cubicBezTo>
                    <a:pt x="52" y="771"/>
                    <a:pt x="52" y="773"/>
                    <a:pt x="53" y="772"/>
                  </a:cubicBezTo>
                  <a:cubicBezTo>
                    <a:pt x="53" y="775"/>
                    <a:pt x="53" y="776"/>
                    <a:pt x="53" y="777"/>
                  </a:cubicBezTo>
                  <a:cubicBezTo>
                    <a:pt x="48" y="778"/>
                    <a:pt x="45" y="779"/>
                    <a:pt x="45" y="776"/>
                  </a:cubicBezTo>
                  <a:cubicBezTo>
                    <a:pt x="44" y="776"/>
                    <a:pt x="44" y="776"/>
                    <a:pt x="44" y="776"/>
                  </a:cubicBezTo>
                  <a:cubicBezTo>
                    <a:pt x="44" y="777"/>
                    <a:pt x="44" y="777"/>
                    <a:pt x="44" y="777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3" y="776"/>
                    <a:pt x="43" y="776"/>
                    <a:pt x="43" y="776"/>
                  </a:cubicBezTo>
                  <a:cubicBezTo>
                    <a:pt x="41" y="777"/>
                    <a:pt x="42" y="777"/>
                    <a:pt x="42" y="778"/>
                  </a:cubicBezTo>
                  <a:cubicBezTo>
                    <a:pt x="41" y="778"/>
                    <a:pt x="41" y="778"/>
                    <a:pt x="41" y="778"/>
                  </a:cubicBezTo>
                  <a:cubicBezTo>
                    <a:pt x="41" y="781"/>
                    <a:pt x="41" y="780"/>
                    <a:pt x="41" y="780"/>
                  </a:cubicBezTo>
                  <a:cubicBezTo>
                    <a:pt x="40" y="780"/>
                    <a:pt x="40" y="780"/>
                    <a:pt x="40" y="780"/>
                  </a:cubicBezTo>
                  <a:cubicBezTo>
                    <a:pt x="40" y="783"/>
                    <a:pt x="40" y="785"/>
                    <a:pt x="40" y="785"/>
                  </a:cubicBezTo>
                  <a:cubicBezTo>
                    <a:pt x="35" y="785"/>
                    <a:pt x="34" y="787"/>
                    <a:pt x="32" y="786"/>
                  </a:cubicBezTo>
                  <a:cubicBezTo>
                    <a:pt x="32" y="787"/>
                    <a:pt x="32" y="787"/>
                    <a:pt x="32" y="787"/>
                  </a:cubicBezTo>
                  <a:cubicBezTo>
                    <a:pt x="30" y="787"/>
                    <a:pt x="30" y="787"/>
                    <a:pt x="30" y="787"/>
                  </a:cubicBezTo>
                  <a:cubicBezTo>
                    <a:pt x="30" y="790"/>
                    <a:pt x="30" y="790"/>
                    <a:pt x="30" y="790"/>
                  </a:cubicBezTo>
                  <a:cubicBezTo>
                    <a:pt x="27" y="790"/>
                    <a:pt x="27" y="790"/>
                    <a:pt x="26" y="790"/>
                  </a:cubicBezTo>
                  <a:cubicBezTo>
                    <a:pt x="26" y="791"/>
                    <a:pt x="26" y="791"/>
                    <a:pt x="26" y="791"/>
                  </a:cubicBezTo>
                  <a:cubicBezTo>
                    <a:pt x="28" y="791"/>
                    <a:pt x="28" y="791"/>
                    <a:pt x="28" y="791"/>
                  </a:cubicBezTo>
                  <a:cubicBezTo>
                    <a:pt x="28" y="792"/>
                    <a:pt x="28" y="792"/>
                    <a:pt x="28" y="792"/>
                  </a:cubicBezTo>
                  <a:cubicBezTo>
                    <a:pt x="26" y="792"/>
                    <a:pt x="26" y="792"/>
                    <a:pt x="26" y="792"/>
                  </a:cubicBezTo>
                  <a:cubicBezTo>
                    <a:pt x="26" y="793"/>
                    <a:pt x="26" y="793"/>
                    <a:pt x="26" y="793"/>
                  </a:cubicBezTo>
                  <a:cubicBezTo>
                    <a:pt x="28" y="793"/>
                    <a:pt x="28" y="793"/>
                    <a:pt x="28" y="793"/>
                  </a:cubicBezTo>
                  <a:cubicBezTo>
                    <a:pt x="28" y="797"/>
                    <a:pt x="28" y="798"/>
                    <a:pt x="28" y="799"/>
                  </a:cubicBezTo>
                  <a:cubicBezTo>
                    <a:pt x="25" y="799"/>
                    <a:pt x="26" y="799"/>
                    <a:pt x="25" y="799"/>
                  </a:cubicBezTo>
                  <a:cubicBezTo>
                    <a:pt x="25" y="801"/>
                    <a:pt x="25" y="801"/>
                    <a:pt x="25" y="801"/>
                  </a:cubicBezTo>
                  <a:cubicBezTo>
                    <a:pt x="24" y="801"/>
                    <a:pt x="24" y="801"/>
                    <a:pt x="24" y="801"/>
                  </a:cubicBezTo>
                  <a:cubicBezTo>
                    <a:pt x="24" y="799"/>
                    <a:pt x="24" y="799"/>
                    <a:pt x="24" y="799"/>
                  </a:cubicBezTo>
                  <a:cubicBezTo>
                    <a:pt x="23" y="799"/>
                    <a:pt x="23" y="799"/>
                    <a:pt x="23" y="799"/>
                  </a:cubicBezTo>
                  <a:cubicBezTo>
                    <a:pt x="23" y="802"/>
                    <a:pt x="23" y="803"/>
                    <a:pt x="23" y="803"/>
                  </a:cubicBezTo>
                  <a:cubicBezTo>
                    <a:pt x="22" y="803"/>
                    <a:pt x="22" y="803"/>
                    <a:pt x="22" y="803"/>
                  </a:cubicBezTo>
                  <a:cubicBezTo>
                    <a:pt x="22" y="804"/>
                    <a:pt x="22" y="804"/>
                    <a:pt x="22" y="804"/>
                  </a:cubicBezTo>
                  <a:cubicBezTo>
                    <a:pt x="25" y="804"/>
                    <a:pt x="24" y="804"/>
                    <a:pt x="24" y="804"/>
                  </a:cubicBezTo>
                  <a:cubicBezTo>
                    <a:pt x="24" y="807"/>
                    <a:pt x="24" y="806"/>
                    <a:pt x="24" y="806"/>
                  </a:cubicBezTo>
                  <a:cubicBezTo>
                    <a:pt x="21" y="807"/>
                    <a:pt x="22" y="809"/>
                    <a:pt x="22" y="809"/>
                  </a:cubicBezTo>
                  <a:cubicBezTo>
                    <a:pt x="21" y="809"/>
                    <a:pt x="21" y="809"/>
                    <a:pt x="21" y="809"/>
                  </a:cubicBezTo>
                  <a:cubicBezTo>
                    <a:pt x="21" y="810"/>
                    <a:pt x="21" y="810"/>
                    <a:pt x="21" y="810"/>
                  </a:cubicBezTo>
                  <a:cubicBezTo>
                    <a:pt x="22" y="810"/>
                    <a:pt x="22" y="810"/>
                    <a:pt x="22" y="810"/>
                  </a:cubicBezTo>
                  <a:cubicBezTo>
                    <a:pt x="22" y="813"/>
                    <a:pt x="22" y="812"/>
                    <a:pt x="22" y="812"/>
                  </a:cubicBezTo>
                  <a:cubicBezTo>
                    <a:pt x="21" y="812"/>
                    <a:pt x="21" y="812"/>
                    <a:pt x="21" y="812"/>
                  </a:cubicBezTo>
                  <a:cubicBezTo>
                    <a:pt x="21" y="814"/>
                    <a:pt x="21" y="814"/>
                    <a:pt x="21" y="814"/>
                  </a:cubicBezTo>
                  <a:cubicBezTo>
                    <a:pt x="22" y="814"/>
                    <a:pt x="22" y="814"/>
                    <a:pt x="22" y="814"/>
                  </a:cubicBezTo>
                  <a:cubicBezTo>
                    <a:pt x="21" y="815"/>
                    <a:pt x="21" y="815"/>
                    <a:pt x="21" y="815"/>
                  </a:cubicBezTo>
                  <a:cubicBezTo>
                    <a:pt x="21" y="814"/>
                    <a:pt x="21" y="814"/>
                    <a:pt x="21" y="814"/>
                  </a:cubicBezTo>
                  <a:cubicBezTo>
                    <a:pt x="19" y="814"/>
                    <a:pt x="19" y="814"/>
                    <a:pt x="19" y="814"/>
                  </a:cubicBezTo>
                  <a:cubicBezTo>
                    <a:pt x="19" y="816"/>
                    <a:pt x="19" y="817"/>
                    <a:pt x="19" y="817"/>
                  </a:cubicBezTo>
                  <a:cubicBezTo>
                    <a:pt x="21" y="817"/>
                    <a:pt x="21" y="817"/>
                    <a:pt x="21" y="817"/>
                  </a:cubicBezTo>
                  <a:cubicBezTo>
                    <a:pt x="21" y="818"/>
                    <a:pt x="21" y="818"/>
                    <a:pt x="21" y="818"/>
                  </a:cubicBezTo>
                  <a:cubicBezTo>
                    <a:pt x="18" y="818"/>
                    <a:pt x="18" y="818"/>
                    <a:pt x="18" y="818"/>
                  </a:cubicBezTo>
                  <a:cubicBezTo>
                    <a:pt x="18" y="821"/>
                    <a:pt x="18" y="820"/>
                    <a:pt x="18" y="821"/>
                  </a:cubicBezTo>
                  <a:cubicBezTo>
                    <a:pt x="19" y="821"/>
                    <a:pt x="19" y="821"/>
                    <a:pt x="19" y="821"/>
                  </a:cubicBezTo>
                  <a:cubicBezTo>
                    <a:pt x="19" y="822"/>
                    <a:pt x="19" y="822"/>
                    <a:pt x="19" y="822"/>
                  </a:cubicBezTo>
                  <a:cubicBezTo>
                    <a:pt x="21" y="822"/>
                    <a:pt x="21" y="822"/>
                    <a:pt x="21" y="822"/>
                  </a:cubicBezTo>
                  <a:cubicBezTo>
                    <a:pt x="21" y="824"/>
                    <a:pt x="21" y="825"/>
                    <a:pt x="21" y="825"/>
                  </a:cubicBezTo>
                  <a:cubicBezTo>
                    <a:pt x="22" y="825"/>
                    <a:pt x="22" y="825"/>
                    <a:pt x="22" y="825"/>
                  </a:cubicBezTo>
                  <a:cubicBezTo>
                    <a:pt x="22" y="828"/>
                    <a:pt x="22" y="830"/>
                    <a:pt x="22" y="830"/>
                  </a:cubicBezTo>
                  <a:cubicBezTo>
                    <a:pt x="21" y="830"/>
                    <a:pt x="21" y="830"/>
                    <a:pt x="21" y="830"/>
                  </a:cubicBezTo>
                  <a:cubicBezTo>
                    <a:pt x="21" y="831"/>
                    <a:pt x="21" y="831"/>
                    <a:pt x="21" y="831"/>
                  </a:cubicBezTo>
                  <a:cubicBezTo>
                    <a:pt x="23" y="832"/>
                    <a:pt x="24" y="833"/>
                    <a:pt x="24" y="833"/>
                  </a:cubicBezTo>
                  <a:cubicBezTo>
                    <a:pt x="24" y="834"/>
                    <a:pt x="24" y="834"/>
                    <a:pt x="24" y="834"/>
                  </a:cubicBezTo>
                  <a:cubicBezTo>
                    <a:pt x="23" y="834"/>
                    <a:pt x="23" y="834"/>
                    <a:pt x="23" y="834"/>
                  </a:cubicBezTo>
                  <a:cubicBezTo>
                    <a:pt x="23" y="836"/>
                    <a:pt x="23" y="836"/>
                    <a:pt x="23" y="836"/>
                  </a:cubicBezTo>
                  <a:cubicBezTo>
                    <a:pt x="24" y="836"/>
                    <a:pt x="24" y="836"/>
                    <a:pt x="24" y="836"/>
                  </a:cubicBezTo>
                  <a:cubicBezTo>
                    <a:pt x="24" y="839"/>
                    <a:pt x="24" y="838"/>
                    <a:pt x="24" y="838"/>
                  </a:cubicBezTo>
                  <a:cubicBezTo>
                    <a:pt x="25" y="838"/>
                    <a:pt x="25" y="838"/>
                    <a:pt x="25" y="838"/>
                  </a:cubicBezTo>
                  <a:cubicBezTo>
                    <a:pt x="25" y="836"/>
                    <a:pt x="25" y="836"/>
                    <a:pt x="25" y="836"/>
                  </a:cubicBezTo>
                  <a:cubicBezTo>
                    <a:pt x="26" y="836"/>
                    <a:pt x="26" y="836"/>
                    <a:pt x="26" y="836"/>
                  </a:cubicBezTo>
                  <a:cubicBezTo>
                    <a:pt x="26" y="839"/>
                    <a:pt x="26" y="838"/>
                    <a:pt x="26" y="838"/>
                  </a:cubicBezTo>
                  <a:cubicBezTo>
                    <a:pt x="29" y="838"/>
                    <a:pt x="30" y="838"/>
                    <a:pt x="30" y="838"/>
                  </a:cubicBezTo>
                  <a:cubicBezTo>
                    <a:pt x="30" y="840"/>
                    <a:pt x="30" y="840"/>
                    <a:pt x="30" y="840"/>
                  </a:cubicBezTo>
                  <a:cubicBezTo>
                    <a:pt x="29" y="840"/>
                    <a:pt x="29" y="840"/>
                    <a:pt x="29" y="840"/>
                  </a:cubicBezTo>
                  <a:cubicBezTo>
                    <a:pt x="29" y="841"/>
                    <a:pt x="29" y="841"/>
                    <a:pt x="29" y="841"/>
                  </a:cubicBezTo>
                  <a:cubicBezTo>
                    <a:pt x="30" y="841"/>
                    <a:pt x="30" y="841"/>
                    <a:pt x="30" y="841"/>
                  </a:cubicBezTo>
                  <a:cubicBezTo>
                    <a:pt x="30" y="844"/>
                    <a:pt x="30" y="843"/>
                    <a:pt x="30" y="843"/>
                  </a:cubicBezTo>
                  <a:cubicBezTo>
                    <a:pt x="29" y="843"/>
                    <a:pt x="29" y="843"/>
                    <a:pt x="29" y="843"/>
                  </a:cubicBezTo>
                  <a:cubicBezTo>
                    <a:pt x="29" y="844"/>
                    <a:pt x="29" y="844"/>
                    <a:pt x="29" y="844"/>
                  </a:cubicBezTo>
                  <a:cubicBezTo>
                    <a:pt x="30" y="844"/>
                    <a:pt x="30" y="844"/>
                    <a:pt x="30" y="844"/>
                  </a:cubicBezTo>
                  <a:cubicBezTo>
                    <a:pt x="30" y="847"/>
                    <a:pt x="30" y="848"/>
                    <a:pt x="30" y="848"/>
                  </a:cubicBezTo>
                  <a:cubicBezTo>
                    <a:pt x="31" y="848"/>
                    <a:pt x="31" y="848"/>
                    <a:pt x="31" y="848"/>
                  </a:cubicBezTo>
                  <a:cubicBezTo>
                    <a:pt x="31" y="849"/>
                    <a:pt x="31" y="849"/>
                    <a:pt x="31" y="849"/>
                  </a:cubicBezTo>
                  <a:cubicBezTo>
                    <a:pt x="32" y="849"/>
                    <a:pt x="32" y="849"/>
                    <a:pt x="32" y="849"/>
                  </a:cubicBezTo>
                  <a:cubicBezTo>
                    <a:pt x="32" y="853"/>
                    <a:pt x="36" y="851"/>
                    <a:pt x="36" y="852"/>
                  </a:cubicBezTo>
                  <a:cubicBezTo>
                    <a:pt x="36" y="853"/>
                    <a:pt x="36" y="853"/>
                    <a:pt x="36" y="853"/>
                  </a:cubicBezTo>
                  <a:cubicBezTo>
                    <a:pt x="37" y="853"/>
                    <a:pt x="37" y="853"/>
                    <a:pt x="37" y="853"/>
                  </a:cubicBezTo>
                  <a:cubicBezTo>
                    <a:pt x="37" y="854"/>
                    <a:pt x="37" y="854"/>
                    <a:pt x="37" y="854"/>
                  </a:cubicBezTo>
                  <a:cubicBezTo>
                    <a:pt x="38" y="853"/>
                    <a:pt x="38" y="853"/>
                    <a:pt x="38" y="853"/>
                  </a:cubicBezTo>
                  <a:cubicBezTo>
                    <a:pt x="38" y="855"/>
                    <a:pt x="38" y="855"/>
                    <a:pt x="38" y="855"/>
                  </a:cubicBezTo>
                  <a:cubicBezTo>
                    <a:pt x="40" y="855"/>
                    <a:pt x="40" y="855"/>
                    <a:pt x="40" y="855"/>
                  </a:cubicBezTo>
                  <a:cubicBezTo>
                    <a:pt x="40" y="858"/>
                    <a:pt x="40" y="858"/>
                    <a:pt x="40" y="859"/>
                  </a:cubicBezTo>
                  <a:cubicBezTo>
                    <a:pt x="43" y="859"/>
                    <a:pt x="42" y="856"/>
                    <a:pt x="42" y="856"/>
                  </a:cubicBezTo>
                  <a:cubicBezTo>
                    <a:pt x="45" y="856"/>
                    <a:pt x="44" y="856"/>
                    <a:pt x="44" y="856"/>
                  </a:cubicBezTo>
                  <a:cubicBezTo>
                    <a:pt x="44" y="857"/>
                    <a:pt x="44" y="857"/>
                    <a:pt x="44" y="857"/>
                  </a:cubicBezTo>
                  <a:cubicBezTo>
                    <a:pt x="45" y="857"/>
                    <a:pt x="45" y="857"/>
                    <a:pt x="45" y="857"/>
                  </a:cubicBezTo>
                  <a:cubicBezTo>
                    <a:pt x="46" y="860"/>
                    <a:pt x="47" y="860"/>
                    <a:pt x="47" y="861"/>
                  </a:cubicBezTo>
                  <a:cubicBezTo>
                    <a:pt x="48" y="861"/>
                    <a:pt x="48" y="861"/>
                    <a:pt x="48" y="861"/>
                  </a:cubicBezTo>
                  <a:cubicBezTo>
                    <a:pt x="48" y="862"/>
                    <a:pt x="48" y="862"/>
                    <a:pt x="48" y="862"/>
                  </a:cubicBezTo>
                  <a:cubicBezTo>
                    <a:pt x="51" y="864"/>
                    <a:pt x="53" y="863"/>
                    <a:pt x="55" y="863"/>
                  </a:cubicBezTo>
                  <a:cubicBezTo>
                    <a:pt x="55" y="862"/>
                    <a:pt x="55" y="862"/>
                    <a:pt x="55" y="862"/>
                  </a:cubicBezTo>
                  <a:cubicBezTo>
                    <a:pt x="59" y="862"/>
                    <a:pt x="57" y="865"/>
                    <a:pt x="57" y="865"/>
                  </a:cubicBezTo>
                  <a:cubicBezTo>
                    <a:pt x="60" y="865"/>
                    <a:pt x="59" y="865"/>
                    <a:pt x="60" y="865"/>
                  </a:cubicBezTo>
                  <a:cubicBezTo>
                    <a:pt x="60" y="866"/>
                    <a:pt x="60" y="866"/>
                    <a:pt x="60" y="866"/>
                  </a:cubicBezTo>
                  <a:cubicBezTo>
                    <a:pt x="61" y="866"/>
                    <a:pt x="61" y="866"/>
                    <a:pt x="61" y="866"/>
                  </a:cubicBezTo>
                  <a:cubicBezTo>
                    <a:pt x="61" y="865"/>
                    <a:pt x="61" y="865"/>
                    <a:pt x="61" y="865"/>
                  </a:cubicBezTo>
                  <a:cubicBezTo>
                    <a:pt x="62" y="865"/>
                    <a:pt x="62" y="865"/>
                    <a:pt x="62" y="865"/>
                  </a:cubicBezTo>
                  <a:cubicBezTo>
                    <a:pt x="62" y="868"/>
                    <a:pt x="60" y="867"/>
                    <a:pt x="60" y="867"/>
                  </a:cubicBezTo>
                  <a:cubicBezTo>
                    <a:pt x="60" y="870"/>
                    <a:pt x="60" y="871"/>
                    <a:pt x="60" y="872"/>
                  </a:cubicBezTo>
                  <a:cubicBezTo>
                    <a:pt x="61" y="872"/>
                    <a:pt x="61" y="872"/>
                    <a:pt x="61" y="872"/>
                  </a:cubicBezTo>
                  <a:cubicBezTo>
                    <a:pt x="61" y="873"/>
                    <a:pt x="61" y="873"/>
                    <a:pt x="61" y="873"/>
                  </a:cubicBezTo>
                  <a:cubicBezTo>
                    <a:pt x="60" y="873"/>
                    <a:pt x="60" y="873"/>
                    <a:pt x="60" y="873"/>
                  </a:cubicBezTo>
                  <a:cubicBezTo>
                    <a:pt x="60" y="874"/>
                    <a:pt x="60" y="874"/>
                    <a:pt x="60" y="874"/>
                  </a:cubicBezTo>
                  <a:cubicBezTo>
                    <a:pt x="59" y="874"/>
                    <a:pt x="59" y="874"/>
                    <a:pt x="59" y="874"/>
                  </a:cubicBezTo>
                  <a:cubicBezTo>
                    <a:pt x="59" y="877"/>
                    <a:pt x="59" y="878"/>
                    <a:pt x="59" y="879"/>
                  </a:cubicBezTo>
                  <a:cubicBezTo>
                    <a:pt x="60" y="879"/>
                    <a:pt x="60" y="879"/>
                    <a:pt x="60" y="879"/>
                  </a:cubicBezTo>
                  <a:cubicBezTo>
                    <a:pt x="60" y="880"/>
                    <a:pt x="60" y="880"/>
                    <a:pt x="60" y="880"/>
                  </a:cubicBezTo>
                  <a:cubicBezTo>
                    <a:pt x="58" y="878"/>
                    <a:pt x="58" y="879"/>
                    <a:pt x="57" y="879"/>
                  </a:cubicBezTo>
                  <a:cubicBezTo>
                    <a:pt x="57" y="880"/>
                    <a:pt x="57" y="880"/>
                    <a:pt x="57" y="880"/>
                  </a:cubicBezTo>
                  <a:cubicBezTo>
                    <a:pt x="59" y="880"/>
                    <a:pt x="59" y="880"/>
                    <a:pt x="59" y="880"/>
                  </a:cubicBezTo>
                  <a:cubicBezTo>
                    <a:pt x="59" y="881"/>
                    <a:pt x="59" y="881"/>
                    <a:pt x="59" y="881"/>
                  </a:cubicBezTo>
                  <a:cubicBezTo>
                    <a:pt x="57" y="881"/>
                    <a:pt x="57" y="881"/>
                    <a:pt x="57" y="881"/>
                  </a:cubicBezTo>
                  <a:cubicBezTo>
                    <a:pt x="57" y="885"/>
                    <a:pt x="55" y="883"/>
                    <a:pt x="55" y="884"/>
                  </a:cubicBezTo>
                  <a:cubicBezTo>
                    <a:pt x="55" y="885"/>
                    <a:pt x="55" y="885"/>
                    <a:pt x="55" y="885"/>
                  </a:cubicBezTo>
                  <a:cubicBezTo>
                    <a:pt x="52" y="885"/>
                    <a:pt x="53" y="885"/>
                    <a:pt x="53" y="885"/>
                  </a:cubicBezTo>
                  <a:cubicBezTo>
                    <a:pt x="53" y="887"/>
                    <a:pt x="53" y="887"/>
                    <a:pt x="53" y="887"/>
                  </a:cubicBezTo>
                  <a:cubicBezTo>
                    <a:pt x="50" y="887"/>
                    <a:pt x="49" y="890"/>
                    <a:pt x="49" y="889"/>
                  </a:cubicBezTo>
                  <a:cubicBezTo>
                    <a:pt x="52" y="889"/>
                    <a:pt x="51" y="889"/>
                    <a:pt x="51" y="889"/>
                  </a:cubicBezTo>
                  <a:cubicBezTo>
                    <a:pt x="52" y="894"/>
                    <a:pt x="48" y="894"/>
                    <a:pt x="49" y="897"/>
                  </a:cubicBezTo>
                  <a:cubicBezTo>
                    <a:pt x="48" y="897"/>
                    <a:pt x="48" y="897"/>
                    <a:pt x="48" y="897"/>
                  </a:cubicBezTo>
                  <a:cubicBezTo>
                    <a:pt x="48" y="900"/>
                    <a:pt x="45" y="899"/>
                    <a:pt x="45" y="899"/>
                  </a:cubicBezTo>
                  <a:cubicBezTo>
                    <a:pt x="45" y="900"/>
                    <a:pt x="45" y="900"/>
                    <a:pt x="45" y="900"/>
                  </a:cubicBezTo>
                  <a:cubicBezTo>
                    <a:pt x="42" y="900"/>
                    <a:pt x="43" y="903"/>
                    <a:pt x="43" y="903"/>
                  </a:cubicBezTo>
                  <a:cubicBezTo>
                    <a:pt x="44" y="903"/>
                    <a:pt x="44" y="903"/>
                    <a:pt x="44" y="903"/>
                  </a:cubicBezTo>
                  <a:cubicBezTo>
                    <a:pt x="44" y="904"/>
                    <a:pt x="44" y="904"/>
                    <a:pt x="44" y="904"/>
                  </a:cubicBezTo>
                  <a:cubicBezTo>
                    <a:pt x="42" y="904"/>
                    <a:pt x="41" y="904"/>
                    <a:pt x="41" y="904"/>
                  </a:cubicBezTo>
                  <a:cubicBezTo>
                    <a:pt x="41" y="905"/>
                    <a:pt x="41" y="905"/>
                    <a:pt x="41" y="905"/>
                  </a:cubicBezTo>
                  <a:cubicBezTo>
                    <a:pt x="45" y="907"/>
                    <a:pt x="41" y="919"/>
                    <a:pt x="41" y="921"/>
                  </a:cubicBezTo>
                  <a:cubicBezTo>
                    <a:pt x="42" y="921"/>
                    <a:pt x="42" y="921"/>
                    <a:pt x="42" y="921"/>
                  </a:cubicBezTo>
                  <a:cubicBezTo>
                    <a:pt x="42" y="923"/>
                    <a:pt x="42" y="923"/>
                    <a:pt x="42" y="923"/>
                  </a:cubicBezTo>
                  <a:cubicBezTo>
                    <a:pt x="46" y="923"/>
                    <a:pt x="47" y="921"/>
                    <a:pt x="49" y="921"/>
                  </a:cubicBezTo>
                  <a:cubicBezTo>
                    <a:pt x="49" y="923"/>
                    <a:pt x="49" y="923"/>
                    <a:pt x="49" y="923"/>
                  </a:cubicBezTo>
                  <a:cubicBezTo>
                    <a:pt x="52" y="923"/>
                    <a:pt x="51" y="924"/>
                    <a:pt x="51" y="924"/>
                  </a:cubicBezTo>
                  <a:cubicBezTo>
                    <a:pt x="51" y="923"/>
                    <a:pt x="51" y="923"/>
                    <a:pt x="51" y="923"/>
                  </a:cubicBezTo>
                  <a:cubicBezTo>
                    <a:pt x="53" y="923"/>
                    <a:pt x="53" y="923"/>
                    <a:pt x="53" y="923"/>
                  </a:cubicBezTo>
                  <a:cubicBezTo>
                    <a:pt x="53" y="924"/>
                    <a:pt x="53" y="924"/>
                    <a:pt x="53" y="924"/>
                  </a:cubicBezTo>
                  <a:cubicBezTo>
                    <a:pt x="54" y="924"/>
                    <a:pt x="54" y="924"/>
                    <a:pt x="54" y="924"/>
                  </a:cubicBezTo>
                  <a:cubicBezTo>
                    <a:pt x="54" y="925"/>
                    <a:pt x="54" y="925"/>
                    <a:pt x="54" y="925"/>
                  </a:cubicBezTo>
                  <a:cubicBezTo>
                    <a:pt x="55" y="925"/>
                    <a:pt x="55" y="925"/>
                    <a:pt x="55" y="925"/>
                  </a:cubicBezTo>
                  <a:cubicBezTo>
                    <a:pt x="55" y="926"/>
                    <a:pt x="55" y="926"/>
                    <a:pt x="55" y="926"/>
                  </a:cubicBezTo>
                  <a:cubicBezTo>
                    <a:pt x="58" y="926"/>
                    <a:pt x="57" y="926"/>
                    <a:pt x="57" y="926"/>
                  </a:cubicBezTo>
                  <a:cubicBezTo>
                    <a:pt x="57" y="927"/>
                    <a:pt x="57" y="927"/>
                    <a:pt x="57" y="927"/>
                  </a:cubicBezTo>
                  <a:cubicBezTo>
                    <a:pt x="59" y="927"/>
                    <a:pt x="59" y="927"/>
                    <a:pt x="59" y="927"/>
                  </a:cubicBezTo>
                  <a:cubicBezTo>
                    <a:pt x="59" y="929"/>
                    <a:pt x="59" y="929"/>
                    <a:pt x="59" y="929"/>
                  </a:cubicBezTo>
                  <a:cubicBezTo>
                    <a:pt x="61" y="929"/>
                    <a:pt x="61" y="929"/>
                    <a:pt x="61" y="929"/>
                  </a:cubicBezTo>
                  <a:cubicBezTo>
                    <a:pt x="61" y="931"/>
                    <a:pt x="61" y="931"/>
                    <a:pt x="61" y="931"/>
                  </a:cubicBezTo>
                  <a:cubicBezTo>
                    <a:pt x="62" y="931"/>
                    <a:pt x="62" y="931"/>
                    <a:pt x="62" y="931"/>
                  </a:cubicBezTo>
                  <a:cubicBezTo>
                    <a:pt x="62" y="932"/>
                    <a:pt x="62" y="932"/>
                    <a:pt x="62" y="932"/>
                  </a:cubicBezTo>
                  <a:cubicBezTo>
                    <a:pt x="59" y="932"/>
                    <a:pt x="60" y="932"/>
                    <a:pt x="60" y="932"/>
                  </a:cubicBezTo>
                  <a:cubicBezTo>
                    <a:pt x="60" y="935"/>
                    <a:pt x="60" y="934"/>
                    <a:pt x="60" y="935"/>
                  </a:cubicBezTo>
                  <a:cubicBezTo>
                    <a:pt x="61" y="935"/>
                    <a:pt x="61" y="935"/>
                    <a:pt x="61" y="935"/>
                  </a:cubicBezTo>
                  <a:cubicBezTo>
                    <a:pt x="61" y="936"/>
                    <a:pt x="61" y="936"/>
                    <a:pt x="61" y="936"/>
                  </a:cubicBezTo>
                  <a:cubicBezTo>
                    <a:pt x="62" y="936"/>
                    <a:pt x="62" y="936"/>
                    <a:pt x="62" y="936"/>
                  </a:cubicBezTo>
                  <a:cubicBezTo>
                    <a:pt x="62" y="937"/>
                    <a:pt x="62" y="937"/>
                    <a:pt x="62" y="937"/>
                  </a:cubicBezTo>
                  <a:cubicBezTo>
                    <a:pt x="65" y="937"/>
                    <a:pt x="64" y="937"/>
                    <a:pt x="64" y="937"/>
                  </a:cubicBezTo>
                  <a:cubicBezTo>
                    <a:pt x="64" y="940"/>
                    <a:pt x="64" y="940"/>
                    <a:pt x="64" y="940"/>
                  </a:cubicBezTo>
                  <a:cubicBezTo>
                    <a:pt x="67" y="940"/>
                    <a:pt x="67" y="940"/>
                    <a:pt x="67" y="940"/>
                  </a:cubicBezTo>
                  <a:cubicBezTo>
                    <a:pt x="67" y="942"/>
                    <a:pt x="67" y="942"/>
                    <a:pt x="67" y="942"/>
                  </a:cubicBezTo>
                  <a:cubicBezTo>
                    <a:pt x="66" y="942"/>
                    <a:pt x="66" y="942"/>
                    <a:pt x="66" y="942"/>
                  </a:cubicBezTo>
                  <a:cubicBezTo>
                    <a:pt x="66" y="944"/>
                    <a:pt x="66" y="944"/>
                    <a:pt x="66" y="944"/>
                  </a:cubicBezTo>
                  <a:cubicBezTo>
                    <a:pt x="64" y="944"/>
                    <a:pt x="64" y="944"/>
                    <a:pt x="64" y="944"/>
                  </a:cubicBezTo>
                  <a:cubicBezTo>
                    <a:pt x="64" y="940"/>
                    <a:pt x="62" y="942"/>
                    <a:pt x="62" y="942"/>
                  </a:cubicBezTo>
                  <a:cubicBezTo>
                    <a:pt x="62" y="944"/>
                    <a:pt x="62" y="944"/>
                    <a:pt x="62" y="944"/>
                  </a:cubicBezTo>
                  <a:cubicBezTo>
                    <a:pt x="63" y="944"/>
                    <a:pt x="63" y="944"/>
                    <a:pt x="63" y="944"/>
                  </a:cubicBezTo>
                  <a:cubicBezTo>
                    <a:pt x="63" y="947"/>
                    <a:pt x="63" y="946"/>
                    <a:pt x="63" y="946"/>
                  </a:cubicBezTo>
                  <a:cubicBezTo>
                    <a:pt x="66" y="946"/>
                    <a:pt x="65" y="946"/>
                    <a:pt x="66" y="946"/>
                  </a:cubicBezTo>
                  <a:cubicBezTo>
                    <a:pt x="66" y="948"/>
                    <a:pt x="66" y="948"/>
                    <a:pt x="66" y="948"/>
                  </a:cubicBezTo>
                  <a:cubicBezTo>
                    <a:pt x="64" y="948"/>
                    <a:pt x="64" y="948"/>
                    <a:pt x="64" y="948"/>
                  </a:cubicBezTo>
                  <a:cubicBezTo>
                    <a:pt x="64" y="949"/>
                    <a:pt x="64" y="949"/>
                    <a:pt x="64" y="949"/>
                  </a:cubicBezTo>
                  <a:cubicBezTo>
                    <a:pt x="66" y="949"/>
                    <a:pt x="66" y="949"/>
                    <a:pt x="66" y="949"/>
                  </a:cubicBezTo>
                  <a:cubicBezTo>
                    <a:pt x="66" y="950"/>
                    <a:pt x="66" y="950"/>
                    <a:pt x="66" y="950"/>
                  </a:cubicBezTo>
                  <a:cubicBezTo>
                    <a:pt x="67" y="950"/>
                    <a:pt x="67" y="950"/>
                    <a:pt x="67" y="950"/>
                  </a:cubicBezTo>
                  <a:cubicBezTo>
                    <a:pt x="67" y="953"/>
                    <a:pt x="67" y="952"/>
                    <a:pt x="67" y="952"/>
                  </a:cubicBezTo>
                  <a:cubicBezTo>
                    <a:pt x="70" y="952"/>
                    <a:pt x="69" y="952"/>
                    <a:pt x="69" y="952"/>
                  </a:cubicBezTo>
                  <a:cubicBezTo>
                    <a:pt x="69" y="954"/>
                    <a:pt x="69" y="954"/>
                    <a:pt x="69" y="954"/>
                  </a:cubicBezTo>
                  <a:cubicBezTo>
                    <a:pt x="70" y="954"/>
                    <a:pt x="70" y="954"/>
                    <a:pt x="70" y="954"/>
                  </a:cubicBezTo>
                  <a:cubicBezTo>
                    <a:pt x="70" y="955"/>
                    <a:pt x="70" y="955"/>
                    <a:pt x="70" y="955"/>
                  </a:cubicBezTo>
                  <a:cubicBezTo>
                    <a:pt x="72" y="955"/>
                    <a:pt x="72" y="955"/>
                    <a:pt x="72" y="955"/>
                  </a:cubicBezTo>
                  <a:cubicBezTo>
                    <a:pt x="72" y="956"/>
                    <a:pt x="72" y="956"/>
                    <a:pt x="72" y="956"/>
                  </a:cubicBezTo>
                  <a:cubicBezTo>
                    <a:pt x="73" y="955"/>
                    <a:pt x="73" y="955"/>
                    <a:pt x="73" y="955"/>
                  </a:cubicBezTo>
                  <a:cubicBezTo>
                    <a:pt x="73" y="958"/>
                    <a:pt x="73" y="960"/>
                    <a:pt x="73" y="961"/>
                  </a:cubicBezTo>
                  <a:cubicBezTo>
                    <a:pt x="74" y="959"/>
                    <a:pt x="74" y="959"/>
                    <a:pt x="74" y="959"/>
                  </a:cubicBezTo>
                  <a:cubicBezTo>
                    <a:pt x="74" y="961"/>
                    <a:pt x="74" y="961"/>
                    <a:pt x="74" y="961"/>
                  </a:cubicBezTo>
                  <a:cubicBezTo>
                    <a:pt x="75" y="961"/>
                    <a:pt x="75" y="961"/>
                    <a:pt x="75" y="961"/>
                  </a:cubicBezTo>
                  <a:cubicBezTo>
                    <a:pt x="75" y="964"/>
                    <a:pt x="75" y="966"/>
                    <a:pt x="75" y="967"/>
                  </a:cubicBezTo>
                  <a:cubicBezTo>
                    <a:pt x="78" y="967"/>
                    <a:pt x="78" y="967"/>
                    <a:pt x="79" y="967"/>
                  </a:cubicBezTo>
                  <a:cubicBezTo>
                    <a:pt x="79" y="968"/>
                    <a:pt x="79" y="968"/>
                    <a:pt x="79" y="968"/>
                  </a:cubicBezTo>
                  <a:cubicBezTo>
                    <a:pt x="80" y="968"/>
                    <a:pt x="80" y="968"/>
                    <a:pt x="80" y="968"/>
                  </a:cubicBezTo>
                  <a:cubicBezTo>
                    <a:pt x="76" y="974"/>
                    <a:pt x="79" y="972"/>
                    <a:pt x="79" y="975"/>
                  </a:cubicBezTo>
                  <a:cubicBezTo>
                    <a:pt x="80" y="975"/>
                    <a:pt x="80" y="975"/>
                    <a:pt x="80" y="975"/>
                  </a:cubicBezTo>
                  <a:cubicBezTo>
                    <a:pt x="80" y="976"/>
                    <a:pt x="80" y="976"/>
                    <a:pt x="80" y="976"/>
                  </a:cubicBezTo>
                  <a:cubicBezTo>
                    <a:pt x="83" y="976"/>
                    <a:pt x="84" y="976"/>
                    <a:pt x="85" y="976"/>
                  </a:cubicBezTo>
                  <a:cubicBezTo>
                    <a:pt x="85" y="975"/>
                    <a:pt x="85" y="975"/>
                    <a:pt x="85" y="975"/>
                  </a:cubicBezTo>
                  <a:cubicBezTo>
                    <a:pt x="87" y="977"/>
                    <a:pt x="89" y="977"/>
                    <a:pt x="89" y="977"/>
                  </a:cubicBezTo>
                  <a:cubicBezTo>
                    <a:pt x="89" y="978"/>
                    <a:pt x="89" y="978"/>
                    <a:pt x="89" y="978"/>
                  </a:cubicBezTo>
                  <a:cubicBezTo>
                    <a:pt x="93" y="979"/>
                    <a:pt x="91" y="975"/>
                    <a:pt x="92" y="975"/>
                  </a:cubicBezTo>
                  <a:cubicBezTo>
                    <a:pt x="94" y="975"/>
                    <a:pt x="94" y="975"/>
                    <a:pt x="94" y="975"/>
                  </a:cubicBezTo>
                  <a:cubicBezTo>
                    <a:pt x="94" y="972"/>
                    <a:pt x="94" y="973"/>
                    <a:pt x="94" y="972"/>
                  </a:cubicBezTo>
                  <a:cubicBezTo>
                    <a:pt x="93" y="972"/>
                    <a:pt x="93" y="972"/>
                    <a:pt x="93" y="972"/>
                  </a:cubicBezTo>
                  <a:cubicBezTo>
                    <a:pt x="93" y="970"/>
                    <a:pt x="93" y="969"/>
                    <a:pt x="93" y="969"/>
                  </a:cubicBezTo>
                  <a:cubicBezTo>
                    <a:pt x="92" y="969"/>
                    <a:pt x="92" y="969"/>
                    <a:pt x="92" y="969"/>
                  </a:cubicBezTo>
                  <a:cubicBezTo>
                    <a:pt x="92" y="968"/>
                    <a:pt x="92" y="968"/>
                    <a:pt x="92" y="968"/>
                  </a:cubicBezTo>
                  <a:cubicBezTo>
                    <a:pt x="95" y="967"/>
                    <a:pt x="95" y="966"/>
                    <a:pt x="95" y="967"/>
                  </a:cubicBezTo>
                  <a:cubicBezTo>
                    <a:pt x="95" y="968"/>
                    <a:pt x="95" y="968"/>
                    <a:pt x="95" y="968"/>
                  </a:cubicBezTo>
                  <a:cubicBezTo>
                    <a:pt x="98" y="968"/>
                    <a:pt x="98" y="969"/>
                    <a:pt x="99" y="969"/>
                  </a:cubicBezTo>
                  <a:cubicBezTo>
                    <a:pt x="99" y="968"/>
                    <a:pt x="99" y="968"/>
                    <a:pt x="99" y="968"/>
                  </a:cubicBezTo>
                  <a:cubicBezTo>
                    <a:pt x="102" y="968"/>
                    <a:pt x="101" y="968"/>
                    <a:pt x="101" y="968"/>
                  </a:cubicBezTo>
                  <a:cubicBezTo>
                    <a:pt x="101" y="967"/>
                    <a:pt x="101" y="967"/>
                    <a:pt x="101" y="967"/>
                  </a:cubicBezTo>
                  <a:cubicBezTo>
                    <a:pt x="104" y="967"/>
                    <a:pt x="103" y="967"/>
                    <a:pt x="104" y="967"/>
                  </a:cubicBezTo>
                  <a:cubicBezTo>
                    <a:pt x="104" y="969"/>
                    <a:pt x="104" y="969"/>
                    <a:pt x="104" y="969"/>
                  </a:cubicBezTo>
                  <a:cubicBezTo>
                    <a:pt x="105" y="969"/>
                    <a:pt x="105" y="969"/>
                    <a:pt x="105" y="969"/>
                  </a:cubicBezTo>
                  <a:cubicBezTo>
                    <a:pt x="105" y="970"/>
                    <a:pt x="105" y="970"/>
                    <a:pt x="105" y="970"/>
                  </a:cubicBezTo>
                  <a:cubicBezTo>
                    <a:pt x="107" y="970"/>
                    <a:pt x="107" y="968"/>
                    <a:pt x="107" y="969"/>
                  </a:cubicBezTo>
                  <a:cubicBezTo>
                    <a:pt x="107" y="970"/>
                    <a:pt x="107" y="970"/>
                    <a:pt x="107" y="970"/>
                  </a:cubicBezTo>
                  <a:cubicBezTo>
                    <a:pt x="111" y="970"/>
                    <a:pt x="109" y="973"/>
                    <a:pt x="110" y="972"/>
                  </a:cubicBezTo>
                  <a:cubicBezTo>
                    <a:pt x="111" y="972"/>
                    <a:pt x="111" y="972"/>
                    <a:pt x="111" y="972"/>
                  </a:cubicBezTo>
                  <a:cubicBezTo>
                    <a:pt x="111" y="974"/>
                    <a:pt x="111" y="974"/>
                    <a:pt x="111" y="974"/>
                  </a:cubicBezTo>
                  <a:cubicBezTo>
                    <a:pt x="112" y="972"/>
                    <a:pt x="112" y="972"/>
                    <a:pt x="112" y="972"/>
                  </a:cubicBezTo>
                  <a:cubicBezTo>
                    <a:pt x="112" y="974"/>
                    <a:pt x="112" y="974"/>
                    <a:pt x="112" y="974"/>
                  </a:cubicBezTo>
                  <a:cubicBezTo>
                    <a:pt x="113" y="972"/>
                    <a:pt x="113" y="972"/>
                    <a:pt x="113" y="972"/>
                  </a:cubicBezTo>
                  <a:cubicBezTo>
                    <a:pt x="112" y="979"/>
                    <a:pt x="115" y="982"/>
                    <a:pt x="114" y="986"/>
                  </a:cubicBezTo>
                  <a:cubicBezTo>
                    <a:pt x="115" y="986"/>
                    <a:pt x="115" y="986"/>
                    <a:pt x="115" y="986"/>
                  </a:cubicBezTo>
                  <a:cubicBezTo>
                    <a:pt x="115" y="987"/>
                    <a:pt x="115" y="987"/>
                    <a:pt x="115" y="987"/>
                  </a:cubicBezTo>
                  <a:cubicBezTo>
                    <a:pt x="117" y="987"/>
                    <a:pt x="117" y="987"/>
                    <a:pt x="117" y="987"/>
                  </a:cubicBezTo>
                  <a:cubicBezTo>
                    <a:pt x="117" y="984"/>
                    <a:pt x="117" y="985"/>
                    <a:pt x="117" y="984"/>
                  </a:cubicBezTo>
                  <a:cubicBezTo>
                    <a:pt x="119" y="984"/>
                    <a:pt x="119" y="984"/>
                    <a:pt x="119" y="984"/>
                  </a:cubicBezTo>
                  <a:cubicBezTo>
                    <a:pt x="119" y="981"/>
                    <a:pt x="119" y="980"/>
                    <a:pt x="119" y="980"/>
                  </a:cubicBezTo>
                  <a:cubicBezTo>
                    <a:pt x="122" y="980"/>
                    <a:pt x="122" y="980"/>
                    <a:pt x="123" y="980"/>
                  </a:cubicBezTo>
                  <a:cubicBezTo>
                    <a:pt x="121" y="981"/>
                    <a:pt x="122" y="981"/>
                    <a:pt x="121" y="982"/>
                  </a:cubicBezTo>
                  <a:cubicBezTo>
                    <a:pt x="124" y="982"/>
                    <a:pt x="123" y="982"/>
                    <a:pt x="124" y="982"/>
                  </a:cubicBezTo>
                  <a:cubicBezTo>
                    <a:pt x="124" y="986"/>
                    <a:pt x="126" y="984"/>
                    <a:pt x="126" y="984"/>
                  </a:cubicBezTo>
                  <a:cubicBezTo>
                    <a:pt x="126" y="986"/>
                    <a:pt x="126" y="986"/>
                    <a:pt x="126" y="986"/>
                  </a:cubicBezTo>
                  <a:cubicBezTo>
                    <a:pt x="127" y="986"/>
                    <a:pt x="127" y="986"/>
                    <a:pt x="127" y="986"/>
                  </a:cubicBezTo>
                  <a:cubicBezTo>
                    <a:pt x="127" y="984"/>
                    <a:pt x="127" y="984"/>
                    <a:pt x="127" y="984"/>
                  </a:cubicBezTo>
                  <a:cubicBezTo>
                    <a:pt x="130" y="984"/>
                    <a:pt x="131" y="984"/>
                    <a:pt x="131" y="984"/>
                  </a:cubicBezTo>
                  <a:cubicBezTo>
                    <a:pt x="131" y="987"/>
                    <a:pt x="131" y="986"/>
                    <a:pt x="131" y="987"/>
                  </a:cubicBezTo>
                  <a:cubicBezTo>
                    <a:pt x="132" y="987"/>
                    <a:pt x="132" y="987"/>
                    <a:pt x="132" y="987"/>
                  </a:cubicBezTo>
                  <a:cubicBezTo>
                    <a:pt x="132" y="986"/>
                    <a:pt x="132" y="986"/>
                    <a:pt x="132" y="986"/>
                  </a:cubicBezTo>
                  <a:cubicBezTo>
                    <a:pt x="137" y="984"/>
                    <a:pt x="139" y="985"/>
                    <a:pt x="142" y="986"/>
                  </a:cubicBezTo>
                  <a:cubicBezTo>
                    <a:pt x="142" y="987"/>
                    <a:pt x="142" y="987"/>
                    <a:pt x="142" y="987"/>
                  </a:cubicBezTo>
                  <a:cubicBezTo>
                    <a:pt x="143" y="987"/>
                    <a:pt x="143" y="987"/>
                    <a:pt x="143" y="987"/>
                  </a:cubicBezTo>
                  <a:cubicBezTo>
                    <a:pt x="143" y="986"/>
                    <a:pt x="143" y="986"/>
                    <a:pt x="143" y="986"/>
                  </a:cubicBezTo>
                  <a:cubicBezTo>
                    <a:pt x="144" y="986"/>
                    <a:pt x="144" y="986"/>
                    <a:pt x="144" y="986"/>
                  </a:cubicBezTo>
                  <a:cubicBezTo>
                    <a:pt x="144" y="983"/>
                    <a:pt x="144" y="983"/>
                    <a:pt x="144" y="983"/>
                  </a:cubicBezTo>
                  <a:cubicBezTo>
                    <a:pt x="147" y="982"/>
                    <a:pt x="148" y="982"/>
                    <a:pt x="150" y="982"/>
                  </a:cubicBezTo>
                  <a:cubicBezTo>
                    <a:pt x="150" y="979"/>
                    <a:pt x="150" y="980"/>
                    <a:pt x="150" y="980"/>
                  </a:cubicBezTo>
                  <a:cubicBezTo>
                    <a:pt x="151" y="980"/>
                    <a:pt x="151" y="980"/>
                    <a:pt x="151" y="980"/>
                  </a:cubicBezTo>
                  <a:cubicBezTo>
                    <a:pt x="150" y="978"/>
                    <a:pt x="150" y="978"/>
                    <a:pt x="150" y="978"/>
                  </a:cubicBezTo>
                  <a:cubicBezTo>
                    <a:pt x="153" y="976"/>
                    <a:pt x="156" y="977"/>
                    <a:pt x="158" y="976"/>
                  </a:cubicBezTo>
                  <a:cubicBezTo>
                    <a:pt x="158" y="977"/>
                    <a:pt x="158" y="977"/>
                    <a:pt x="158" y="977"/>
                  </a:cubicBezTo>
                  <a:cubicBezTo>
                    <a:pt x="159" y="977"/>
                    <a:pt x="159" y="977"/>
                    <a:pt x="159" y="977"/>
                  </a:cubicBezTo>
                  <a:cubicBezTo>
                    <a:pt x="159" y="978"/>
                    <a:pt x="159" y="978"/>
                    <a:pt x="159" y="978"/>
                  </a:cubicBezTo>
                  <a:cubicBezTo>
                    <a:pt x="158" y="978"/>
                    <a:pt x="158" y="978"/>
                    <a:pt x="158" y="978"/>
                  </a:cubicBezTo>
                  <a:cubicBezTo>
                    <a:pt x="158" y="980"/>
                    <a:pt x="158" y="980"/>
                    <a:pt x="158" y="980"/>
                  </a:cubicBezTo>
                  <a:cubicBezTo>
                    <a:pt x="159" y="980"/>
                    <a:pt x="159" y="980"/>
                    <a:pt x="159" y="980"/>
                  </a:cubicBezTo>
                  <a:cubicBezTo>
                    <a:pt x="159" y="978"/>
                    <a:pt x="159" y="978"/>
                    <a:pt x="159" y="978"/>
                  </a:cubicBezTo>
                  <a:cubicBezTo>
                    <a:pt x="161" y="978"/>
                    <a:pt x="161" y="978"/>
                    <a:pt x="161" y="978"/>
                  </a:cubicBezTo>
                  <a:cubicBezTo>
                    <a:pt x="161" y="980"/>
                    <a:pt x="161" y="980"/>
                    <a:pt x="161" y="980"/>
                  </a:cubicBezTo>
                  <a:cubicBezTo>
                    <a:pt x="162" y="980"/>
                    <a:pt x="162" y="980"/>
                    <a:pt x="162" y="980"/>
                  </a:cubicBezTo>
                  <a:cubicBezTo>
                    <a:pt x="162" y="978"/>
                    <a:pt x="162" y="978"/>
                    <a:pt x="162" y="978"/>
                  </a:cubicBezTo>
                  <a:cubicBezTo>
                    <a:pt x="164" y="978"/>
                    <a:pt x="165" y="978"/>
                    <a:pt x="165" y="978"/>
                  </a:cubicBezTo>
                  <a:cubicBezTo>
                    <a:pt x="165" y="984"/>
                    <a:pt x="165" y="988"/>
                    <a:pt x="165" y="987"/>
                  </a:cubicBezTo>
                  <a:cubicBezTo>
                    <a:pt x="168" y="987"/>
                    <a:pt x="167" y="987"/>
                    <a:pt x="168" y="987"/>
                  </a:cubicBezTo>
                  <a:cubicBezTo>
                    <a:pt x="168" y="989"/>
                    <a:pt x="168" y="990"/>
                    <a:pt x="168" y="990"/>
                  </a:cubicBezTo>
                  <a:cubicBezTo>
                    <a:pt x="169" y="990"/>
                    <a:pt x="169" y="990"/>
                    <a:pt x="169" y="990"/>
                  </a:cubicBezTo>
                  <a:cubicBezTo>
                    <a:pt x="169" y="991"/>
                    <a:pt x="169" y="991"/>
                    <a:pt x="169" y="991"/>
                  </a:cubicBezTo>
                  <a:cubicBezTo>
                    <a:pt x="170" y="991"/>
                    <a:pt x="170" y="991"/>
                    <a:pt x="170" y="991"/>
                  </a:cubicBezTo>
                  <a:cubicBezTo>
                    <a:pt x="171" y="996"/>
                    <a:pt x="178" y="993"/>
                    <a:pt x="179" y="995"/>
                  </a:cubicBezTo>
                  <a:cubicBezTo>
                    <a:pt x="179" y="998"/>
                    <a:pt x="179" y="998"/>
                    <a:pt x="179" y="999"/>
                  </a:cubicBezTo>
                  <a:cubicBezTo>
                    <a:pt x="184" y="999"/>
                    <a:pt x="184" y="1001"/>
                    <a:pt x="184" y="1001"/>
                  </a:cubicBezTo>
                  <a:cubicBezTo>
                    <a:pt x="186" y="999"/>
                    <a:pt x="186" y="1000"/>
                    <a:pt x="187" y="1000"/>
                  </a:cubicBezTo>
                  <a:cubicBezTo>
                    <a:pt x="187" y="999"/>
                    <a:pt x="187" y="999"/>
                    <a:pt x="187" y="999"/>
                  </a:cubicBezTo>
                  <a:cubicBezTo>
                    <a:pt x="189" y="998"/>
                    <a:pt x="189" y="1000"/>
                    <a:pt x="189" y="1000"/>
                  </a:cubicBezTo>
                  <a:cubicBezTo>
                    <a:pt x="189" y="999"/>
                    <a:pt x="189" y="999"/>
                    <a:pt x="189" y="999"/>
                  </a:cubicBezTo>
                  <a:cubicBezTo>
                    <a:pt x="190" y="1000"/>
                    <a:pt x="190" y="1000"/>
                    <a:pt x="190" y="1000"/>
                  </a:cubicBezTo>
                  <a:cubicBezTo>
                    <a:pt x="190" y="999"/>
                    <a:pt x="190" y="999"/>
                    <a:pt x="190" y="999"/>
                  </a:cubicBezTo>
                  <a:cubicBezTo>
                    <a:pt x="191" y="999"/>
                    <a:pt x="191" y="999"/>
                    <a:pt x="191" y="999"/>
                  </a:cubicBezTo>
                  <a:cubicBezTo>
                    <a:pt x="191" y="1001"/>
                    <a:pt x="191" y="1001"/>
                    <a:pt x="191" y="1001"/>
                  </a:cubicBezTo>
                  <a:cubicBezTo>
                    <a:pt x="194" y="1001"/>
                    <a:pt x="194" y="999"/>
                    <a:pt x="194" y="1000"/>
                  </a:cubicBezTo>
                  <a:cubicBezTo>
                    <a:pt x="194" y="1001"/>
                    <a:pt x="194" y="1001"/>
                    <a:pt x="194" y="1001"/>
                  </a:cubicBezTo>
                  <a:cubicBezTo>
                    <a:pt x="195" y="1001"/>
                    <a:pt x="195" y="1001"/>
                    <a:pt x="195" y="1001"/>
                  </a:cubicBezTo>
                  <a:cubicBezTo>
                    <a:pt x="195" y="997"/>
                    <a:pt x="199" y="999"/>
                    <a:pt x="198" y="997"/>
                  </a:cubicBezTo>
                  <a:cubicBezTo>
                    <a:pt x="201" y="1001"/>
                    <a:pt x="201" y="1000"/>
                    <a:pt x="202" y="1000"/>
                  </a:cubicBezTo>
                  <a:cubicBezTo>
                    <a:pt x="202" y="1001"/>
                    <a:pt x="202" y="1001"/>
                    <a:pt x="202" y="1001"/>
                  </a:cubicBezTo>
                  <a:cubicBezTo>
                    <a:pt x="205" y="1001"/>
                    <a:pt x="204" y="1001"/>
                    <a:pt x="204" y="1001"/>
                  </a:cubicBezTo>
                  <a:cubicBezTo>
                    <a:pt x="204" y="1002"/>
                    <a:pt x="204" y="1002"/>
                    <a:pt x="204" y="1002"/>
                  </a:cubicBezTo>
                  <a:cubicBezTo>
                    <a:pt x="206" y="1002"/>
                    <a:pt x="206" y="1002"/>
                    <a:pt x="206" y="1002"/>
                  </a:cubicBezTo>
                  <a:cubicBezTo>
                    <a:pt x="206" y="1003"/>
                    <a:pt x="206" y="1003"/>
                    <a:pt x="206" y="1003"/>
                  </a:cubicBezTo>
                  <a:cubicBezTo>
                    <a:pt x="208" y="999"/>
                    <a:pt x="210" y="1001"/>
                    <a:pt x="212" y="1001"/>
                  </a:cubicBezTo>
                  <a:cubicBezTo>
                    <a:pt x="210" y="1002"/>
                    <a:pt x="210" y="1002"/>
                    <a:pt x="210" y="1002"/>
                  </a:cubicBezTo>
                  <a:cubicBezTo>
                    <a:pt x="214" y="1002"/>
                    <a:pt x="214" y="999"/>
                    <a:pt x="214" y="999"/>
                  </a:cubicBezTo>
                  <a:cubicBezTo>
                    <a:pt x="216" y="1000"/>
                    <a:pt x="215" y="1000"/>
                    <a:pt x="215" y="1001"/>
                  </a:cubicBezTo>
                  <a:cubicBezTo>
                    <a:pt x="216" y="1001"/>
                    <a:pt x="216" y="1001"/>
                    <a:pt x="216" y="1001"/>
                  </a:cubicBezTo>
                  <a:cubicBezTo>
                    <a:pt x="216" y="1002"/>
                    <a:pt x="216" y="1002"/>
                    <a:pt x="216" y="1002"/>
                  </a:cubicBezTo>
                  <a:cubicBezTo>
                    <a:pt x="220" y="1002"/>
                    <a:pt x="218" y="1005"/>
                    <a:pt x="219" y="1005"/>
                  </a:cubicBezTo>
                  <a:cubicBezTo>
                    <a:pt x="221" y="1005"/>
                    <a:pt x="222" y="1005"/>
                    <a:pt x="222" y="1005"/>
                  </a:cubicBezTo>
                  <a:cubicBezTo>
                    <a:pt x="222" y="1006"/>
                    <a:pt x="222" y="1006"/>
                    <a:pt x="222" y="1006"/>
                  </a:cubicBezTo>
                  <a:cubicBezTo>
                    <a:pt x="225" y="1006"/>
                    <a:pt x="224" y="1006"/>
                    <a:pt x="225" y="1006"/>
                  </a:cubicBezTo>
                  <a:cubicBezTo>
                    <a:pt x="225" y="1007"/>
                    <a:pt x="225" y="1007"/>
                    <a:pt x="225" y="1007"/>
                  </a:cubicBezTo>
                  <a:cubicBezTo>
                    <a:pt x="227" y="1007"/>
                    <a:pt x="227" y="1007"/>
                    <a:pt x="227" y="1007"/>
                  </a:cubicBezTo>
                  <a:cubicBezTo>
                    <a:pt x="227" y="1008"/>
                    <a:pt x="227" y="1008"/>
                    <a:pt x="227" y="1008"/>
                  </a:cubicBezTo>
                  <a:cubicBezTo>
                    <a:pt x="228" y="1008"/>
                    <a:pt x="228" y="1008"/>
                    <a:pt x="228" y="1008"/>
                  </a:cubicBezTo>
                  <a:cubicBezTo>
                    <a:pt x="228" y="1009"/>
                    <a:pt x="228" y="1009"/>
                    <a:pt x="228" y="1009"/>
                  </a:cubicBezTo>
                  <a:cubicBezTo>
                    <a:pt x="229" y="1009"/>
                    <a:pt x="229" y="1009"/>
                    <a:pt x="229" y="1009"/>
                  </a:cubicBezTo>
                  <a:cubicBezTo>
                    <a:pt x="229" y="1010"/>
                    <a:pt x="229" y="1010"/>
                    <a:pt x="229" y="1010"/>
                  </a:cubicBezTo>
                  <a:cubicBezTo>
                    <a:pt x="233" y="1012"/>
                    <a:pt x="234" y="1012"/>
                    <a:pt x="235" y="1012"/>
                  </a:cubicBezTo>
                  <a:cubicBezTo>
                    <a:pt x="235" y="1013"/>
                    <a:pt x="235" y="1013"/>
                    <a:pt x="235" y="1013"/>
                  </a:cubicBezTo>
                  <a:cubicBezTo>
                    <a:pt x="240" y="1014"/>
                    <a:pt x="243" y="1014"/>
                    <a:pt x="245" y="1015"/>
                  </a:cubicBezTo>
                  <a:cubicBezTo>
                    <a:pt x="245" y="1014"/>
                    <a:pt x="245" y="1014"/>
                    <a:pt x="245" y="1014"/>
                  </a:cubicBezTo>
                  <a:cubicBezTo>
                    <a:pt x="248" y="1014"/>
                    <a:pt x="247" y="1017"/>
                    <a:pt x="247" y="1016"/>
                  </a:cubicBezTo>
                  <a:cubicBezTo>
                    <a:pt x="243" y="1016"/>
                    <a:pt x="242" y="1018"/>
                    <a:pt x="242" y="1019"/>
                  </a:cubicBezTo>
                  <a:cubicBezTo>
                    <a:pt x="241" y="1019"/>
                    <a:pt x="241" y="1019"/>
                    <a:pt x="241" y="1019"/>
                  </a:cubicBezTo>
                  <a:cubicBezTo>
                    <a:pt x="241" y="1022"/>
                    <a:pt x="241" y="1021"/>
                    <a:pt x="241" y="1021"/>
                  </a:cubicBezTo>
                  <a:cubicBezTo>
                    <a:pt x="240" y="1021"/>
                    <a:pt x="240" y="1021"/>
                    <a:pt x="240" y="1021"/>
                  </a:cubicBezTo>
                  <a:cubicBezTo>
                    <a:pt x="239" y="1024"/>
                    <a:pt x="238" y="1024"/>
                    <a:pt x="239" y="1025"/>
                  </a:cubicBezTo>
                  <a:cubicBezTo>
                    <a:pt x="238" y="1025"/>
                    <a:pt x="238" y="1025"/>
                    <a:pt x="238" y="1025"/>
                  </a:cubicBezTo>
                  <a:cubicBezTo>
                    <a:pt x="234" y="1032"/>
                    <a:pt x="232" y="1038"/>
                    <a:pt x="230" y="1044"/>
                  </a:cubicBezTo>
                  <a:cubicBezTo>
                    <a:pt x="227" y="1044"/>
                    <a:pt x="228" y="1046"/>
                    <a:pt x="228" y="1046"/>
                  </a:cubicBezTo>
                  <a:cubicBezTo>
                    <a:pt x="225" y="1046"/>
                    <a:pt x="226" y="1046"/>
                    <a:pt x="226" y="1046"/>
                  </a:cubicBezTo>
                  <a:cubicBezTo>
                    <a:pt x="226" y="1045"/>
                    <a:pt x="226" y="1045"/>
                    <a:pt x="226" y="1045"/>
                  </a:cubicBezTo>
                  <a:cubicBezTo>
                    <a:pt x="225" y="1045"/>
                    <a:pt x="225" y="1045"/>
                    <a:pt x="225" y="1045"/>
                  </a:cubicBezTo>
                  <a:cubicBezTo>
                    <a:pt x="225" y="1046"/>
                    <a:pt x="225" y="1046"/>
                    <a:pt x="225" y="1046"/>
                  </a:cubicBezTo>
                  <a:cubicBezTo>
                    <a:pt x="223" y="1046"/>
                    <a:pt x="223" y="1046"/>
                    <a:pt x="223" y="1046"/>
                  </a:cubicBezTo>
                  <a:cubicBezTo>
                    <a:pt x="223" y="1047"/>
                    <a:pt x="223" y="1047"/>
                    <a:pt x="223" y="1047"/>
                  </a:cubicBezTo>
                  <a:cubicBezTo>
                    <a:pt x="222" y="1047"/>
                    <a:pt x="222" y="1047"/>
                    <a:pt x="222" y="1047"/>
                  </a:cubicBezTo>
                  <a:cubicBezTo>
                    <a:pt x="222" y="1050"/>
                    <a:pt x="222" y="1051"/>
                    <a:pt x="222" y="1051"/>
                  </a:cubicBezTo>
                  <a:cubicBezTo>
                    <a:pt x="219" y="1051"/>
                    <a:pt x="217" y="1051"/>
                    <a:pt x="216" y="1051"/>
                  </a:cubicBezTo>
                  <a:cubicBezTo>
                    <a:pt x="216" y="1054"/>
                    <a:pt x="216" y="1056"/>
                    <a:pt x="216" y="1057"/>
                  </a:cubicBezTo>
                  <a:cubicBezTo>
                    <a:pt x="215" y="1057"/>
                    <a:pt x="215" y="1057"/>
                    <a:pt x="215" y="1057"/>
                  </a:cubicBezTo>
                  <a:cubicBezTo>
                    <a:pt x="215" y="1058"/>
                    <a:pt x="215" y="1058"/>
                    <a:pt x="215" y="1058"/>
                  </a:cubicBezTo>
                  <a:cubicBezTo>
                    <a:pt x="211" y="1058"/>
                    <a:pt x="213" y="1060"/>
                    <a:pt x="213" y="1060"/>
                  </a:cubicBezTo>
                  <a:cubicBezTo>
                    <a:pt x="212" y="1060"/>
                    <a:pt x="212" y="1060"/>
                    <a:pt x="212" y="1060"/>
                  </a:cubicBezTo>
                  <a:cubicBezTo>
                    <a:pt x="210" y="1066"/>
                    <a:pt x="205" y="1068"/>
                    <a:pt x="202" y="1069"/>
                  </a:cubicBezTo>
                  <a:cubicBezTo>
                    <a:pt x="202" y="1070"/>
                    <a:pt x="202" y="1070"/>
                    <a:pt x="202" y="1070"/>
                  </a:cubicBezTo>
                  <a:cubicBezTo>
                    <a:pt x="201" y="1070"/>
                    <a:pt x="201" y="1070"/>
                    <a:pt x="201" y="1070"/>
                  </a:cubicBezTo>
                  <a:cubicBezTo>
                    <a:pt x="200" y="1077"/>
                    <a:pt x="194" y="1080"/>
                    <a:pt x="197" y="1085"/>
                  </a:cubicBezTo>
                  <a:cubicBezTo>
                    <a:pt x="196" y="1085"/>
                    <a:pt x="196" y="1085"/>
                    <a:pt x="196" y="1085"/>
                  </a:cubicBezTo>
                  <a:cubicBezTo>
                    <a:pt x="196" y="1088"/>
                    <a:pt x="196" y="1089"/>
                    <a:pt x="196" y="1090"/>
                  </a:cubicBezTo>
                  <a:cubicBezTo>
                    <a:pt x="197" y="1090"/>
                    <a:pt x="197" y="1090"/>
                    <a:pt x="197" y="1090"/>
                  </a:cubicBezTo>
                  <a:cubicBezTo>
                    <a:pt x="197" y="1091"/>
                    <a:pt x="197" y="1091"/>
                    <a:pt x="197" y="1091"/>
                  </a:cubicBezTo>
                  <a:cubicBezTo>
                    <a:pt x="196" y="1091"/>
                    <a:pt x="196" y="1091"/>
                    <a:pt x="196" y="1091"/>
                  </a:cubicBezTo>
                  <a:cubicBezTo>
                    <a:pt x="196" y="1094"/>
                    <a:pt x="196" y="1093"/>
                    <a:pt x="196" y="1093"/>
                  </a:cubicBezTo>
                  <a:cubicBezTo>
                    <a:pt x="195" y="1093"/>
                    <a:pt x="195" y="1093"/>
                    <a:pt x="195" y="1093"/>
                  </a:cubicBezTo>
                  <a:cubicBezTo>
                    <a:pt x="195" y="1095"/>
                    <a:pt x="195" y="1095"/>
                    <a:pt x="195" y="1095"/>
                  </a:cubicBezTo>
                  <a:cubicBezTo>
                    <a:pt x="192" y="1095"/>
                    <a:pt x="193" y="1095"/>
                    <a:pt x="193" y="1095"/>
                  </a:cubicBezTo>
                  <a:cubicBezTo>
                    <a:pt x="193" y="1097"/>
                    <a:pt x="193" y="1098"/>
                    <a:pt x="193" y="1098"/>
                  </a:cubicBezTo>
                  <a:cubicBezTo>
                    <a:pt x="191" y="1098"/>
                    <a:pt x="191" y="1098"/>
                    <a:pt x="191" y="1098"/>
                  </a:cubicBezTo>
                  <a:cubicBezTo>
                    <a:pt x="189" y="1108"/>
                    <a:pt x="188" y="1118"/>
                    <a:pt x="188" y="1125"/>
                  </a:cubicBezTo>
                  <a:cubicBezTo>
                    <a:pt x="185" y="1125"/>
                    <a:pt x="184" y="1125"/>
                    <a:pt x="184" y="1125"/>
                  </a:cubicBezTo>
                  <a:cubicBezTo>
                    <a:pt x="184" y="1127"/>
                    <a:pt x="184" y="1127"/>
                    <a:pt x="184" y="1127"/>
                  </a:cubicBezTo>
                  <a:cubicBezTo>
                    <a:pt x="183" y="1127"/>
                    <a:pt x="183" y="1127"/>
                    <a:pt x="183" y="1127"/>
                  </a:cubicBezTo>
                  <a:cubicBezTo>
                    <a:pt x="183" y="1128"/>
                    <a:pt x="183" y="1128"/>
                    <a:pt x="183" y="1128"/>
                  </a:cubicBezTo>
                  <a:cubicBezTo>
                    <a:pt x="182" y="1128"/>
                    <a:pt x="182" y="1128"/>
                    <a:pt x="182" y="1128"/>
                  </a:cubicBezTo>
                  <a:cubicBezTo>
                    <a:pt x="183" y="1133"/>
                    <a:pt x="180" y="1136"/>
                    <a:pt x="181" y="1139"/>
                  </a:cubicBezTo>
                  <a:cubicBezTo>
                    <a:pt x="179" y="1139"/>
                    <a:pt x="179" y="1139"/>
                    <a:pt x="179" y="1139"/>
                  </a:cubicBezTo>
                  <a:cubicBezTo>
                    <a:pt x="179" y="1141"/>
                    <a:pt x="179" y="1142"/>
                    <a:pt x="179" y="1142"/>
                  </a:cubicBezTo>
                  <a:cubicBezTo>
                    <a:pt x="177" y="1143"/>
                    <a:pt x="177" y="1144"/>
                    <a:pt x="176" y="1143"/>
                  </a:cubicBezTo>
                  <a:cubicBezTo>
                    <a:pt x="176" y="1146"/>
                    <a:pt x="176" y="1145"/>
                    <a:pt x="176" y="1146"/>
                  </a:cubicBezTo>
                  <a:cubicBezTo>
                    <a:pt x="175" y="1146"/>
                    <a:pt x="175" y="1146"/>
                    <a:pt x="175" y="1146"/>
                  </a:cubicBezTo>
                  <a:cubicBezTo>
                    <a:pt x="175" y="1148"/>
                    <a:pt x="175" y="1148"/>
                    <a:pt x="175" y="1148"/>
                  </a:cubicBezTo>
                  <a:cubicBezTo>
                    <a:pt x="174" y="1148"/>
                    <a:pt x="174" y="1148"/>
                    <a:pt x="174" y="1148"/>
                  </a:cubicBezTo>
                  <a:cubicBezTo>
                    <a:pt x="174" y="1149"/>
                    <a:pt x="174" y="1149"/>
                    <a:pt x="174" y="1149"/>
                  </a:cubicBezTo>
                  <a:cubicBezTo>
                    <a:pt x="172" y="1149"/>
                    <a:pt x="172" y="1149"/>
                    <a:pt x="172" y="1149"/>
                  </a:cubicBezTo>
                  <a:cubicBezTo>
                    <a:pt x="171" y="1153"/>
                    <a:pt x="171" y="1155"/>
                    <a:pt x="171" y="1156"/>
                  </a:cubicBezTo>
                  <a:cubicBezTo>
                    <a:pt x="170" y="1156"/>
                    <a:pt x="170" y="1156"/>
                    <a:pt x="170" y="1156"/>
                  </a:cubicBezTo>
                  <a:cubicBezTo>
                    <a:pt x="170" y="1158"/>
                    <a:pt x="170" y="1158"/>
                    <a:pt x="170" y="1158"/>
                  </a:cubicBezTo>
                  <a:cubicBezTo>
                    <a:pt x="169" y="1158"/>
                    <a:pt x="169" y="1158"/>
                    <a:pt x="169" y="1158"/>
                  </a:cubicBezTo>
                  <a:cubicBezTo>
                    <a:pt x="169" y="1159"/>
                    <a:pt x="169" y="1159"/>
                    <a:pt x="169" y="1159"/>
                  </a:cubicBezTo>
                  <a:cubicBezTo>
                    <a:pt x="168" y="1159"/>
                    <a:pt x="168" y="1159"/>
                    <a:pt x="168" y="1159"/>
                  </a:cubicBezTo>
                  <a:cubicBezTo>
                    <a:pt x="170" y="1161"/>
                    <a:pt x="168" y="1162"/>
                    <a:pt x="169" y="1162"/>
                  </a:cubicBezTo>
                  <a:cubicBezTo>
                    <a:pt x="168" y="1162"/>
                    <a:pt x="168" y="1162"/>
                    <a:pt x="168" y="1162"/>
                  </a:cubicBezTo>
                  <a:cubicBezTo>
                    <a:pt x="168" y="1167"/>
                    <a:pt x="168" y="1170"/>
                    <a:pt x="168" y="1172"/>
                  </a:cubicBezTo>
                  <a:cubicBezTo>
                    <a:pt x="166" y="1172"/>
                    <a:pt x="166" y="1172"/>
                    <a:pt x="166" y="1172"/>
                  </a:cubicBezTo>
                  <a:cubicBezTo>
                    <a:pt x="167" y="1175"/>
                    <a:pt x="168" y="1175"/>
                    <a:pt x="168" y="1175"/>
                  </a:cubicBezTo>
                  <a:cubicBezTo>
                    <a:pt x="171" y="1175"/>
                    <a:pt x="171" y="1179"/>
                    <a:pt x="171" y="1180"/>
                  </a:cubicBezTo>
                  <a:cubicBezTo>
                    <a:pt x="172" y="1180"/>
                    <a:pt x="172" y="1180"/>
                    <a:pt x="172" y="1180"/>
                  </a:cubicBezTo>
                  <a:cubicBezTo>
                    <a:pt x="173" y="1184"/>
                    <a:pt x="171" y="1186"/>
                    <a:pt x="171" y="1187"/>
                  </a:cubicBezTo>
                  <a:cubicBezTo>
                    <a:pt x="170" y="1187"/>
                    <a:pt x="170" y="1187"/>
                    <a:pt x="170" y="1187"/>
                  </a:cubicBezTo>
                  <a:cubicBezTo>
                    <a:pt x="167" y="1192"/>
                    <a:pt x="168" y="1195"/>
                    <a:pt x="168" y="1198"/>
                  </a:cubicBezTo>
                  <a:cubicBezTo>
                    <a:pt x="165" y="1198"/>
                    <a:pt x="166" y="1198"/>
                    <a:pt x="165" y="1198"/>
                  </a:cubicBezTo>
                  <a:cubicBezTo>
                    <a:pt x="165" y="1199"/>
                    <a:pt x="165" y="1199"/>
                    <a:pt x="165" y="1199"/>
                  </a:cubicBezTo>
                  <a:cubicBezTo>
                    <a:pt x="164" y="1199"/>
                    <a:pt x="164" y="1199"/>
                    <a:pt x="164" y="1199"/>
                  </a:cubicBezTo>
                  <a:cubicBezTo>
                    <a:pt x="164" y="1202"/>
                    <a:pt x="164" y="1202"/>
                    <a:pt x="164" y="1203"/>
                  </a:cubicBezTo>
                  <a:cubicBezTo>
                    <a:pt x="165" y="1203"/>
                    <a:pt x="165" y="1203"/>
                    <a:pt x="165" y="1203"/>
                  </a:cubicBezTo>
                  <a:cubicBezTo>
                    <a:pt x="165" y="1205"/>
                    <a:pt x="165" y="1207"/>
                    <a:pt x="165" y="1207"/>
                  </a:cubicBezTo>
                  <a:cubicBezTo>
                    <a:pt x="164" y="1207"/>
                    <a:pt x="164" y="1207"/>
                    <a:pt x="164" y="1207"/>
                  </a:cubicBezTo>
                  <a:cubicBezTo>
                    <a:pt x="164" y="1209"/>
                    <a:pt x="164" y="1209"/>
                    <a:pt x="164" y="1209"/>
                  </a:cubicBezTo>
                  <a:cubicBezTo>
                    <a:pt x="163" y="1209"/>
                    <a:pt x="163" y="1209"/>
                    <a:pt x="163" y="1209"/>
                  </a:cubicBezTo>
                  <a:cubicBezTo>
                    <a:pt x="163" y="1211"/>
                    <a:pt x="163" y="1212"/>
                    <a:pt x="163" y="1212"/>
                  </a:cubicBezTo>
                  <a:cubicBezTo>
                    <a:pt x="162" y="1212"/>
                    <a:pt x="162" y="1212"/>
                    <a:pt x="162" y="1212"/>
                  </a:cubicBezTo>
                  <a:cubicBezTo>
                    <a:pt x="159" y="1219"/>
                    <a:pt x="163" y="1222"/>
                    <a:pt x="163" y="1226"/>
                  </a:cubicBezTo>
                  <a:cubicBezTo>
                    <a:pt x="162" y="1226"/>
                    <a:pt x="162" y="1226"/>
                    <a:pt x="162" y="1226"/>
                  </a:cubicBezTo>
                  <a:cubicBezTo>
                    <a:pt x="162" y="1227"/>
                    <a:pt x="162" y="1227"/>
                    <a:pt x="162" y="1227"/>
                  </a:cubicBezTo>
                  <a:cubicBezTo>
                    <a:pt x="161" y="1227"/>
                    <a:pt x="161" y="1227"/>
                    <a:pt x="161" y="1227"/>
                  </a:cubicBezTo>
                  <a:cubicBezTo>
                    <a:pt x="161" y="1229"/>
                    <a:pt x="161" y="1229"/>
                    <a:pt x="161" y="1229"/>
                  </a:cubicBezTo>
                  <a:cubicBezTo>
                    <a:pt x="157" y="1229"/>
                    <a:pt x="159" y="1232"/>
                    <a:pt x="158" y="1232"/>
                  </a:cubicBezTo>
                  <a:cubicBezTo>
                    <a:pt x="159" y="1232"/>
                    <a:pt x="159" y="1232"/>
                    <a:pt x="159" y="1232"/>
                  </a:cubicBezTo>
                  <a:cubicBezTo>
                    <a:pt x="159" y="1236"/>
                    <a:pt x="161" y="1238"/>
                    <a:pt x="161" y="1239"/>
                  </a:cubicBezTo>
                  <a:cubicBezTo>
                    <a:pt x="163" y="1240"/>
                    <a:pt x="163" y="1241"/>
                    <a:pt x="164" y="1241"/>
                  </a:cubicBezTo>
                  <a:cubicBezTo>
                    <a:pt x="164" y="1244"/>
                    <a:pt x="166" y="1244"/>
                    <a:pt x="165" y="1245"/>
                  </a:cubicBezTo>
                  <a:cubicBezTo>
                    <a:pt x="166" y="1245"/>
                    <a:pt x="166" y="1245"/>
                    <a:pt x="166" y="1245"/>
                  </a:cubicBezTo>
                  <a:cubicBezTo>
                    <a:pt x="166" y="1249"/>
                    <a:pt x="168" y="1250"/>
                    <a:pt x="169" y="1250"/>
                  </a:cubicBezTo>
                  <a:cubicBezTo>
                    <a:pt x="169" y="1251"/>
                    <a:pt x="169" y="1251"/>
                    <a:pt x="169" y="1251"/>
                  </a:cubicBezTo>
                  <a:cubicBezTo>
                    <a:pt x="172" y="1251"/>
                    <a:pt x="171" y="1251"/>
                    <a:pt x="171" y="1251"/>
                  </a:cubicBezTo>
                  <a:cubicBezTo>
                    <a:pt x="171" y="1250"/>
                    <a:pt x="171" y="1250"/>
                    <a:pt x="171" y="1250"/>
                  </a:cubicBezTo>
                  <a:cubicBezTo>
                    <a:pt x="172" y="1250"/>
                    <a:pt x="172" y="1250"/>
                    <a:pt x="172" y="1250"/>
                  </a:cubicBezTo>
                  <a:cubicBezTo>
                    <a:pt x="172" y="1249"/>
                    <a:pt x="172" y="1249"/>
                    <a:pt x="172" y="1249"/>
                  </a:cubicBezTo>
                  <a:cubicBezTo>
                    <a:pt x="175" y="1249"/>
                    <a:pt x="177" y="1249"/>
                    <a:pt x="177" y="1249"/>
                  </a:cubicBezTo>
                  <a:cubicBezTo>
                    <a:pt x="177" y="1248"/>
                    <a:pt x="177" y="1248"/>
                    <a:pt x="177" y="1248"/>
                  </a:cubicBezTo>
                  <a:cubicBezTo>
                    <a:pt x="178" y="1248"/>
                    <a:pt x="178" y="1248"/>
                    <a:pt x="178" y="1248"/>
                  </a:cubicBezTo>
                  <a:cubicBezTo>
                    <a:pt x="178" y="1249"/>
                    <a:pt x="178" y="1249"/>
                    <a:pt x="178" y="1249"/>
                  </a:cubicBezTo>
                  <a:cubicBezTo>
                    <a:pt x="176" y="1249"/>
                    <a:pt x="176" y="1250"/>
                    <a:pt x="176" y="1250"/>
                  </a:cubicBezTo>
                  <a:cubicBezTo>
                    <a:pt x="178" y="1251"/>
                    <a:pt x="177" y="1252"/>
                    <a:pt x="177" y="1252"/>
                  </a:cubicBezTo>
                  <a:cubicBezTo>
                    <a:pt x="178" y="1252"/>
                    <a:pt x="178" y="1252"/>
                    <a:pt x="178" y="1252"/>
                  </a:cubicBezTo>
                  <a:cubicBezTo>
                    <a:pt x="178" y="1254"/>
                    <a:pt x="178" y="1254"/>
                    <a:pt x="178" y="1254"/>
                  </a:cubicBezTo>
                  <a:cubicBezTo>
                    <a:pt x="175" y="1253"/>
                    <a:pt x="173" y="1255"/>
                    <a:pt x="172" y="1255"/>
                  </a:cubicBezTo>
                  <a:cubicBezTo>
                    <a:pt x="172" y="1256"/>
                    <a:pt x="172" y="1256"/>
                    <a:pt x="172" y="1256"/>
                  </a:cubicBezTo>
                  <a:cubicBezTo>
                    <a:pt x="174" y="1256"/>
                    <a:pt x="174" y="1256"/>
                    <a:pt x="174" y="1256"/>
                  </a:cubicBezTo>
                  <a:cubicBezTo>
                    <a:pt x="174" y="1257"/>
                    <a:pt x="174" y="1257"/>
                    <a:pt x="174" y="1257"/>
                  </a:cubicBezTo>
                  <a:cubicBezTo>
                    <a:pt x="175" y="1257"/>
                    <a:pt x="175" y="1257"/>
                    <a:pt x="175" y="1257"/>
                  </a:cubicBezTo>
                  <a:cubicBezTo>
                    <a:pt x="175" y="1258"/>
                    <a:pt x="175" y="1258"/>
                    <a:pt x="175" y="1258"/>
                  </a:cubicBezTo>
                  <a:cubicBezTo>
                    <a:pt x="176" y="1258"/>
                    <a:pt x="176" y="1258"/>
                    <a:pt x="176" y="1258"/>
                  </a:cubicBezTo>
                  <a:cubicBezTo>
                    <a:pt x="176" y="1259"/>
                    <a:pt x="176" y="1259"/>
                    <a:pt x="176" y="1259"/>
                  </a:cubicBezTo>
                  <a:cubicBezTo>
                    <a:pt x="179" y="1259"/>
                    <a:pt x="179" y="1259"/>
                    <a:pt x="179" y="1259"/>
                  </a:cubicBezTo>
                  <a:cubicBezTo>
                    <a:pt x="179" y="1258"/>
                    <a:pt x="179" y="1258"/>
                    <a:pt x="179" y="1258"/>
                  </a:cubicBezTo>
                  <a:cubicBezTo>
                    <a:pt x="182" y="1258"/>
                    <a:pt x="184" y="1258"/>
                    <a:pt x="184" y="1258"/>
                  </a:cubicBezTo>
                  <a:cubicBezTo>
                    <a:pt x="184" y="1257"/>
                    <a:pt x="184" y="1257"/>
                    <a:pt x="184" y="1257"/>
                  </a:cubicBezTo>
                  <a:cubicBezTo>
                    <a:pt x="188" y="1257"/>
                    <a:pt x="189" y="1255"/>
                    <a:pt x="190" y="1256"/>
                  </a:cubicBezTo>
                  <a:cubicBezTo>
                    <a:pt x="190" y="1255"/>
                    <a:pt x="190" y="1255"/>
                    <a:pt x="190" y="1255"/>
                  </a:cubicBezTo>
                  <a:cubicBezTo>
                    <a:pt x="191" y="1255"/>
                    <a:pt x="191" y="1255"/>
                    <a:pt x="191" y="1255"/>
                  </a:cubicBezTo>
                  <a:cubicBezTo>
                    <a:pt x="191" y="1254"/>
                    <a:pt x="191" y="1254"/>
                    <a:pt x="191" y="1254"/>
                  </a:cubicBezTo>
                  <a:cubicBezTo>
                    <a:pt x="193" y="1254"/>
                    <a:pt x="193" y="1254"/>
                    <a:pt x="193" y="1254"/>
                  </a:cubicBezTo>
                  <a:cubicBezTo>
                    <a:pt x="193" y="1251"/>
                    <a:pt x="193" y="1252"/>
                    <a:pt x="193" y="1251"/>
                  </a:cubicBezTo>
                  <a:cubicBezTo>
                    <a:pt x="194" y="1251"/>
                    <a:pt x="194" y="1251"/>
                    <a:pt x="194" y="1251"/>
                  </a:cubicBezTo>
                  <a:cubicBezTo>
                    <a:pt x="194" y="1250"/>
                    <a:pt x="194" y="1250"/>
                    <a:pt x="194" y="1250"/>
                  </a:cubicBezTo>
                  <a:cubicBezTo>
                    <a:pt x="196" y="1253"/>
                    <a:pt x="198" y="1250"/>
                    <a:pt x="198" y="1251"/>
                  </a:cubicBezTo>
                  <a:cubicBezTo>
                    <a:pt x="198" y="1250"/>
                    <a:pt x="198" y="1250"/>
                    <a:pt x="198" y="1250"/>
                  </a:cubicBezTo>
                  <a:cubicBezTo>
                    <a:pt x="202" y="1250"/>
                    <a:pt x="202" y="1252"/>
                    <a:pt x="203" y="1251"/>
                  </a:cubicBezTo>
                  <a:cubicBezTo>
                    <a:pt x="203" y="1254"/>
                    <a:pt x="203" y="1256"/>
                    <a:pt x="203" y="1257"/>
                  </a:cubicBezTo>
                  <a:cubicBezTo>
                    <a:pt x="204" y="1257"/>
                    <a:pt x="204" y="1257"/>
                    <a:pt x="204" y="1257"/>
                  </a:cubicBezTo>
                  <a:cubicBezTo>
                    <a:pt x="204" y="1258"/>
                    <a:pt x="204" y="1258"/>
                    <a:pt x="204" y="1258"/>
                  </a:cubicBezTo>
                  <a:cubicBezTo>
                    <a:pt x="207" y="1258"/>
                    <a:pt x="208" y="1258"/>
                    <a:pt x="208" y="1258"/>
                  </a:cubicBezTo>
                  <a:cubicBezTo>
                    <a:pt x="208" y="1254"/>
                    <a:pt x="213" y="1257"/>
                    <a:pt x="215" y="1256"/>
                  </a:cubicBezTo>
                  <a:cubicBezTo>
                    <a:pt x="215" y="1257"/>
                    <a:pt x="215" y="1257"/>
                    <a:pt x="215" y="1257"/>
                  </a:cubicBezTo>
                  <a:cubicBezTo>
                    <a:pt x="218" y="1257"/>
                    <a:pt x="219" y="1257"/>
                    <a:pt x="220" y="1257"/>
                  </a:cubicBezTo>
                  <a:cubicBezTo>
                    <a:pt x="220" y="1256"/>
                    <a:pt x="220" y="1256"/>
                    <a:pt x="220" y="1256"/>
                  </a:cubicBezTo>
                  <a:cubicBezTo>
                    <a:pt x="221" y="1256"/>
                    <a:pt x="221" y="1256"/>
                    <a:pt x="221" y="1256"/>
                  </a:cubicBezTo>
                  <a:cubicBezTo>
                    <a:pt x="221" y="1255"/>
                    <a:pt x="221" y="1255"/>
                    <a:pt x="221" y="1255"/>
                  </a:cubicBezTo>
                  <a:cubicBezTo>
                    <a:pt x="222" y="1255"/>
                    <a:pt x="222" y="1255"/>
                    <a:pt x="222" y="1255"/>
                  </a:cubicBezTo>
                  <a:cubicBezTo>
                    <a:pt x="222" y="1256"/>
                    <a:pt x="222" y="1256"/>
                    <a:pt x="222" y="1256"/>
                  </a:cubicBezTo>
                  <a:cubicBezTo>
                    <a:pt x="225" y="1256"/>
                    <a:pt x="225" y="1256"/>
                    <a:pt x="226" y="1256"/>
                  </a:cubicBezTo>
                  <a:cubicBezTo>
                    <a:pt x="226" y="1253"/>
                    <a:pt x="226" y="1253"/>
                    <a:pt x="226" y="1252"/>
                  </a:cubicBezTo>
                  <a:cubicBezTo>
                    <a:pt x="229" y="1252"/>
                    <a:pt x="230" y="1252"/>
                    <a:pt x="230" y="1252"/>
                  </a:cubicBezTo>
                  <a:cubicBezTo>
                    <a:pt x="230" y="1250"/>
                    <a:pt x="230" y="1250"/>
                    <a:pt x="230" y="1250"/>
                  </a:cubicBezTo>
                  <a:cubicBezTo>
                    <a:pt x="233" y="1250"/>
                    <a:pt x="234" y="1250"/>
                    <a:pt x="234" y="1250"/>
                  </a:cubicBezTo>
                  <a:cubicBezTo>
                    <a:pt x="234" y="1249"/>
                    <a:pt x="234" y="1249"/>
                    <a:pt x="234" y="1249"/>
                  </a:cubicBezTo>
                  <a:cubicBezTo>
                    <a:pt x="237" y="1249"/>
                    <a:pt x="236" y="1249"/>
                    <a:pt x="236" y="1249"/>
                  </a:cubicBezTo>
                  <a:cubicBezTo>
                    <a:pt x="236" y="1246"/>
                    <a:pt x="236" y="1247"/>
                    <a:pt x="236" y="1246"/>
                  </a:cubicBezTo>
                  <a:cubicBezTo>
                    <a:pt x="239" y="1246"/>
                    <a:pt x="240" y="1246"/>
                    <a:pt x="240" y="1246"/>
                  </a:cubicBezTo>
                  <a:cubicBezTo>
                    <a:pt x="240" y="1249"/>
                    <a:pt x="240" y="1249"/>
                    <a:pt x="240" y="1249"/>
                  </a:cubicBezTo>
                  <a:cubicBezTo>
                    <a:pt x="241" y="1249"/>
                    <a:pt x="241" y="1249"/>
                    <a:pt x="241" y="1249"/>
                  </a:cubicBezTo>
                  <a:cubicBezTo>
                    <a:pt x="241" y="1248"/>
                    <a:pt x="241" y="1248"/>
                    <a:pt x="241" y="1248"/>
                  </a:cubicBezTo>
                  <a:cubicBezTo>
                    <a:pt x="245" y="1248"/>
                    <a:pt x="247" y="1248"/>
                    <a:pt x="248" y="1248"/>
                  </a:cubicBezTo>
                  <a:cubicBezTo>
                    <a:pt x="248" y="1251"/>
                    <a:pt x="248" y="1252"/>
                    <a:pt x="248" y="1252"/>
                  </a:cubicBezTo>
                  <a:cubicBezTo>
                    <a:pt x="251" y="1252"/>
                    <a:pt x="250" y="1252"/>
                    <a:pt x="251" y="1252"/>
                  </a:cubicBezTo>
                  <a:cubicBezTo>
                    <a:pt x="251" y="1256"/>
                    <a:pt x="255" y="1254"/>
                    <a:pt x="257" y="1255"/>
                  </a:cubicBezTo>
                  <a:cubicBezTo>
                    <a:pt x="257" y="1256"/>
                    <a:pt x="257" y="1256"/>
                    <a:pt x="257" y="1256"/>
                  </a:cubicBezTo>
                  <a:cubicBezTo>
                    <a:pt x="259" y="1256"/>
                    <a:pt x="259" y="1256"/>
                    <a:pt x="259" y="1256"/>
                  </a:cubicBezTo>
                  <a:cubicBezTo>
                    <a:pt x="259" y="1255"/>
                    <a:pt x="259" y="1255"/>
                    <a:pt x="259" y="1255"/>
                  </a:cubicBezTo>
                  <a:cubicBezTo>
                    <a:pt x="260" y="1255"/>
                    <a:pt x="260" y="1255"/>
                    <a:pt x="260" y="1255"/>
                  </a:cubicBezTo>
                  <a:cubicBezTo>
                    <a:pt x="260" y="1254"/>
                    <a:pt x="260" y="1254"/>
                    <a:pt x="260" y="1254"/>
                  </a:cubicBezTo>
                  <a:cubicBezTo>
                    <a:pt x="261" y="1255"/>
                    <a:pt x="262" y="1255"/>
                    <a:pt x="263" y="1255"/>
                  </a:cubicBezTo>
                  <a:cubicBezTo>
                    <a:pt x="263" y="1256"/>
                    <a:pt x="263" y="1256"/>
                    <a:pt x="263" y="1256"/>
                  </a:cubicBezTo>
                  <a:cubicBezTo>
                    <a:pt x="267" y="1255"/>
                    <a:pt x="269" y="1254"/>
                    <a:pt x="271" y="1255"/>
                  </a:cubicBezTo>
                  <a:cubicBezTo>
                    <a:pt x="271" y="1252"/>
                    <a:pt x="271" y="1253"/>
                    <a:pt x="271" y="1252"/>
                  </a:cubicBezTo>
                  <a:cubicBezTo>
                    <a:pt x="270" y="1252"/>
                    <a:pt x="270" y="1252"/>
                    <a:pt x="270" y="1252"/>
                  </a:cubicBezTo>
                  <a:cubicBezTo>
                    <a:pt x="270" y="1254"/>
                    <a:pt x="270" y="1254"/>
                    <a:pt x="270" y="1254"/>
                  </a:cubicBezTo>
                  <a:cubicBezTo>
                    <a:pt x="268" y="1254"/>
                    <a:pt x="268" y="1254"/>
                    <a:pt x="268" y="1254"/>
                  </a:cubicBezTo>
                  <a:cubicBezTo>
                    <a:pt x="268" y="1252"/>
                    <a:pt x="268" y="1252"/>
                    <a:pt x="268" y="1252"/>
                  </a:cubicBezTo>
                  <a:cubicBezTo>
                    <a:pt x="267" y="1252"/>
                    <a:pt x="267" y="1252"/>
                    <a:pt x="267" y="1252"/>
                  </a:cubicBezTo>
                  <a:cubicBezTo>
                    <a:pt x="267" y="1250"/>
                    <a:pt x="267" y="1250"/>
                    <a:pt x="267" y="1250"/>
                  </a:cubicBezTo>
                  <a:cubicBezTo>
                    <a:pt x="268" y="1250"/>
                    <a:pt x="268" y="1250"/>
                    <a:pt x="268" y="1250"/>
                  </a:cubicBezTo>
                  <a:cubicBezTo>
                    <a:pt x="268" y="1249"/>
                    <a:pt x="268" y="1249"/>
                    <a:pt x="268" y="1249"/>
                  </a:cubicBezTo>
                  <a:cubicBezTo>
                    <a:pt x="270" y="1249"/>
                    <a:pt x="270" y="1249"/>
                    <a:pt x="270" y="1249"/>
                  </a:cubicBezTo>
                  <a:cubicBezTo>
                    <a:pt x="270" y="1248"/>
                    <a:pt x="270" y="1248"/>
                    <a:pt x="270" y="1248"/>
                  </a:cubicBezTo>
                  <a:cubicBezTo>
                    <a:pt x="272" y="1248"/>
                    <a:pt x="273" y="1248"/>
                    <a:pt x="273" y="1248"/>
                  </a:cubicBezTo>
                  <a:cubicBezTo>
                    <a:pt x="273" y="1245"/>
                    <a:pt x="273" y="1246"/>
                    <a:pt x="273" y="1245"/>
                  </a:cubicBezTo>
                  <a:cubicBezTo>
                    <a:pt x="276" y="1245"/>
                    <a:pt x="276" y="1245"/>
                    <a:pt x="277" y="1245"/>
                  </a:cubicBezTo>
                  <a:cubicBezTo>
                    <a:pt x="277" y="1246"/>
                    <a:pt x="277" y="1246"/>
                    <a:pt x="277" y="1246"/>
                  </a:cubicBezTo>
                  <a:cubicBezTo>
                    <a:pt x="280" y="1246"/>
                    <a:pt x="279" y="1246"/>
                    <a:pt x="279" y="1246"/>
                  </a:cubicBezTo>
                  <a:cubicBezTo>
                    <a:pt x="279" y="1248"/>
                    <a:pt x="279" y="1248"/>
                    <a:pt x="279" y="1248"/>
                  </a:cubicBezTo>
                  <a:cubicBezTo>
                    <a:pt x="280" y="1248"/>
                    <a:pt x="280" y="1248"/>
                    <a:pt x="280" y="1248"/>
                  </a:cubicBezTo>
                  <a:cubicBezTo>
                    <a:pt x="280" y="1250"/>
                    <a:pt x="280" y="1250"/>
                    <a:pt x="280" y="1250"/>
                  </a:cubicBezTo>
                  <a:cubicBezTo>
                    <a:pt x="279" y="1250"/>
                    <a:pt x="279" y="1250"/>
                    <a:pt x="279" y="1250"/>
                  </a:cubicBezTo>
                  <a:cubicBezTo>
                    <a:pt x="279" y="1251"/>
                    <a:pt x="279" y="1251"/>
                    <a:pt x="279" y="1251"/>
                  </a:cubicBezTo>
                  <a:cubicBezTo>
                    <a:pt x="282" y="1251"/>
                    <a:pt x="281" y="1251"/>
                    <a:pt x="281" y="1251"/>
                  </a:cubicBezTo>
                  <a:cubicBezTo>
                    <a:pt x="281" y="1250"/>
                    <a:pt x="281" y="1250"/>
                    <a:pt x="281" y="1250"/>
                  </a:cubicBezTo>
                  <a:cubicBezTo>
                    <a:pt x="284" y="1250"/>
                    <a:pt x="284" y="1250"/>
                    <a:pt x="284" y="1250"/>
                  </a:cubicBezTo>
                  <a:cubicBezTo>
                    <a:pt x="284" y="1246"/>
                    <a:pt x="284" y="1243"/>
                    <a:pt x="284" y="1242"/>
                  </a:cubicBezTo>
                  <a:cubicBezTo>
                    <a:pt x="285" y="1242"/>
                    <a:pt x="285" y="1242"/>
                    <a:pt x="285" y="1242"/>
                  </a:cubicBezTo>
                  <a:cubicBezTo>
                    <a:pt x="285" y="1245"/>
                    <a:pt x="285" y="1244"/>
                    <a:pt x="285" y="1244"/>
                  </a:cubicBezTo>
                  <a:cubicBezTo>
                    <a:pt x="286" y="1244"/>
                    <a:pt x="286" y="1244"/>
                    <a:pt x="286" y="1244"/>
                  </a:cubicBezTo>
                  <a:cubicBezTo>
                    <a:pt x="286" y="1243"/>
                    <a:pt x="286" y="1243"/>
                    <a:pt x="286" y="1243"/>
                  </a:cubicBezTo>
                  <a:cubicBezTo>
                    <a:pt x="287" y="1243"/>
                    <a:pt x="287" y="1243"/>
                    <a:pt x="287" y="1243"/>
                  </a:cubicBezTo>
                  <a:cubicBezTo>
                    <a:pt x="287" y="1239"/>
                    <a:pt x="285" y="1241"/>
                    <a:pt x="285" y="1241"/>
                  </a:cubicBezTo>
                  <a:cubicBezTo>
                    <a:pt x="285" y="1238"/>
                    <a:pt x="285" y="1238"/>
                    <a:pt x="285" y="1238"/>
                  </a:cubicBezTo>
                  <a:cubicBezTo>
                    <a:pt x="281" y="1241"/>
                    <a:pt x="280" y="1238"/>
                    <a:pt x="278" y="1238"/>
                  </a:cubicBezTo>
                  <a:cubicBezTo>
                    <a:pt x="278" y="1239"/>
                    <a:pt x="278" y="1239"/>
                    <a:pt x="278" y="1239"/>
                  </a:cubicBezTo>
                  <a:cubicBezTo>
                    <a:pt x="275" y="1239"/>
                    <a:pt x="276" y="1239"/>
                    <a:pt x="276" y="1239"/>
                  </a:cubicBezTo>
                  <a:cubicBezTo>
                    <a:pt x="276" y="1242"/>
                    <a:pt x="276" y="1243"/>
                    <a:pt x="276" y="1243"/>
                  </a:cubicBezTo>
                  <a:cubicBezTo>
                    <a:pt x="274" y="1243"/>
                    <a:pt x="274" y="1243"/>
                    <a:pt x="274" y="1243"/>
                  </a:cubicBezTo>
                  <a:cubicBezTo>
                    <a:pt x="274" y="1242"/>
                    <a:pt x="274" y="1242"/>
                    <a:pt x="274" y="1242"/>
                  </a:cubicBezTo>
                  <a:cubicBezTo>
                    <a:pt x="273" y="1242"/>
                    <a:pt x="273" y="1242"/>
                    <a:pt x="273" y="1242"/>
                  </a:cubicBezTo>
                  <a:cubicBezTo>
                    <a:pt x="273" y="1243"/>
                    <a:pt x="273" y="1243"/>
                    <a:pt x="273" y="1243"/>
                  </a:cubicBezTo>
                  <a:cubicBezTo>
                    <a:pt x="271" y="1243"/>
                    <a:pt x="270" y="1243"/>
                    <a:pt x="270" y="1243"/>
                  </a:cubicBezTo>
                  <a:cubicBezTo>
                    <a:pt x="270" y="1244"/>
                    <a:pt x="270" y="1244"/>
                    <a:pt x="270" y="1244"/>
                  </a:cubicBezTo>
                  <a:cubicBezTo>
                    <a:pt x="268" y="1244"/>
                    <a:pt x="268" y="1244"/>
                    <a:pt x="268" y="1244"/>
                  </a:cubicBezTo>
                  <a:cubicBezTo>
                    <a:pt x="268" y="1241"/>
                    <a:pt x="268" y="1241"/>
                    <a:pt x="268" y="1241"/>
                  </a:cubicBezTo>
                  <a:cubicBezTo>
                    <a:pt x="265" y="1241"/>
                    <a:pt x="264" y="1239"/>
                    <a:pt x="263" y="1239"/>
                  </a:cubicBezTo>
                  <a:cubicBezTo>
                    <a:pt x="263" y="1238"/>
                    <a:pt x="263" y="1238"/>
                    <a:pt x="263" y="1238"/>
                  </a:cubicBezTo>
                  <a:cubicBezTo>
                    <a:pt x="261" y="1238"/>
                    <a:pt x="261" y="1238"/>
                    <a:pt x="261" y="1238"/>
                  </a:cubicBezTo>
                  <a:cubicBezTo>
                    <a:pt x="261" y="1237"/>
                    <a:pt x="261" y="1237"/>
                    <a:pt x="261" y="1237"/>
                  </a:cubicBezTo>
                  <a:cubicBezTo>
                    <a:pt x="263" y="1237"/>
                    <a:pt x="263" y="1237"/>
                    <a:pt x="263" y="1237"/>
                  </a:cubicBezTo>
                  <a:cubicBezTo>
                    <a:pt x="263" y="1236"/>
                    <a:pt x="263" y="1236"/>
                    <a:pt x="263" y="1236"/>
                  </a:cubicBezTo>
                  <a:cubicBezTo>
                    <a:pt x="264" y="1236"/>
                    <a:pt x="264" y="1236"/>
                    <a:pt x="264" y="1236"/>
                  </a:cubicBezTo>
                  <a:cubicBezTo>
                    <a:pt x="262" y="1234"/>
                    <a:pt x="263" y="1234"/>
                    <a:pt x="263" y="1233"/>
                  </a:cubicBezTo>
                  <a:cubicBezTo>
                    <a:pt x="261" y="1233"/>
                    <a:pt x="261" y="1233"/>
                    <a:pt x="261" y="1233"/>
                  </a:cubicBezTo>
                  <a:cubicBezTo>
                    <a:pt x="263" y="1232"/>
                    <a:pt x="262" y="1232"/>
                    <a:pt x="263" y="1231"/>
                  </a:cubicBezTo>
                  <a:cubicBezTo>
                    <a:pt x="265" y="1231"/>
                    <a:pt x="265" y="1231"/>
                    <a:pt x="265" y="1231"/>
                  </a:cubicBezTo>
                  <a:cubicBezTo>
                    <a:pt x="265" y="1230"/>
                    <a:pt x="265" y="1230"/>
                    <a:pt x="265" y="1230"/>
                  </a:cubicBezTo>
                  <a:cubicBezTo>
                    <a:pt x="266" y="1230"/>
                    <a:pt x="266" y="1230"/>
                    <a:pt x="266" y="1230"/>
                  </a:cubicBezTo>
                  <a:cubicBezTo>
                    <a:pt x="266" y="1229"/>
                    <a:pt x="266" y="1229"/>
                    <a:pt x="266" y="1229"/>
                  </a:cubicBezTo>
                  <a:cubicBezTo>
                    <a:pt x="267" y="1229"/>
                    <a:pt x="267" y="1229"/>
                    <a:pt x="267" y="1229"/>
                  </a:cubicBezTo>
                  <a:cubicBezTo>
                    <a:pt x="266" y="1224"/>
                    <a:pt x="270" y="1223"/>
                    <a:pt x="270" y="1222"/>
                  </a:cubicBezTo>
                  <a:cubicBezTo>
                    <a:pt x="271" y="1222"/>
                    <a:pt x="271" y="1222"/>
                    <a:pt x="271" y="1222"/>
                  </a:cubicBezTo>
                  <a:cubicBezTo>
                    <a:pt x="271" y="1220"/>
                    <a:pt x="271" y="1220"/>
                    <a:pt x="271" y="1220"/>
                  </a:cubicBezTo>
                  <a:cubicBezTo>
                    <a:pt x="272" y="1220"/>
                    <a:pt x="272" y="1220"/>
                    <a:pt x="272" y="1220"/>
                  </a:cubicBezTo>
                  <a:cubicBezTo>
                    <a:pt x="272" y="1222"/>
                    <a:pt x="272" y="1222"/>
                    <a:pt x="272" y="1222"/>
                  </a:cubicBezTo>
                  <a:cubicBezTo>
                    <a:pt x="273" y="1220"/>
                    <a:pt x="274" y="1221"/>
                    <a:pt x="274" y="1220"/>
                  </a:cubicBezTo>
                  <a:cubicBezTo>
                    <a:pt x="274" y="1222"/>
                    <a:pt x="274" y="1222"/>
                    <a:pt x="274" y="1222"/>
                  </a:cubicBezTo>
                  <a:cubicBezTo>
                    <a:pt x="276" y="1222"/>
                    <a:pt x="276" y="1222"/>
                    <a:pt x="276" y="1222"/>
                  </a:cubicBezTo>
                  <a:cubicBezTo>
                    <a:pt x="276" y="1220"/>
                    <a:pt x="276" y="1220"/>
                    <a:pt x="276" y="1220"/>
                  </a:cubicBezTo>
                  <a:cubicBezTo>
                    <a:pt x="277" y="1220"/>
                    <a:pt x="277" y="1220"/>
                    <a:pt x="277" y="1220"/>
                  </a:cubicBezTo>
                  <a:cubicBezTo>
                    <a:pt x="277" y="1219"/>
                    <a:pt x="277" y="1219"/>
                    <a:pt x="277" y="1219"/>
                  </a:cubicBezTo>
                  <a:cubicBezTo>
                    <a:pt x="280" y="1219"/>
                    <a:pt x="281" y="1219"/>
                    <a:pt x="281" y="1219"/>
                  </a:cubicBezTo>
                  <a:cubicBezTo>
                    <a:pt x="281" y="1218"/>
                    <a:pt x="281" y="1218"/>
                    <a:pt x="281" y="1218"/>
                  </a:cubicBezTo>
                  <a:cubicBezTo>
                    <a:pt x="280" y="1218"/>
                    <a:pt x="280" y="1218"/>
                    <a:pt x="280" y="1218"/>
                  </a:cubicBezTo>
                  <a:cubicBezTo>
                    <a:pt x="280" y="1215"/>
                    <a:pt x="280" y="1215"/>
                    <a:pt x="280" y="1214"/>
                  </a:cubicBezTo>
                  <a:cubicBezTo>
                    <a:pt x="281" y="1214"/>
                    <a:pt x="281" y="1214"/>
                    <a:pt x="281" y="1214"/>
                  </a:cubicBezTo>
                  <a:cubicBezTo>
                    <a:pt x="281" y="1217"/>
                    <a:pt x="281" y="1217"/>
                    <a:pt x="281" y="1217"/>
                  </a:cubicBezTo>
                  <a:cubicBezTo>
                    <a:pt x="284" y="1214"/>
                    <a:pt x="286" y="1216"/>
                    <a:pt x="286" y="1216"/>
                  </a:cubicBezTo>
                  <a:cubicBezTo>
                    <a:pt x="286" y="1217"/>
                    <a:pt x="286" y="1217"/>
                    <a:pt x="286" y="1217"/>
                  </a:cubicBezTo>
                  <a:cubicBezTo>
                    <a:pt x="287" y="1217"/>
                    <a:pt x="287" y="1217"/>
                    <a:pt x="287" y="1217"/>
                  </a:cubicBezTo>
                  <a:cubicBezTo>
                    <a:pt x="285" y="1219"/>
                    <a:pt x="287" y="1220"/>
                    <a:pt x="286" y="1220"/>
                  </a:cubicBezTo>
                  <a:cubicBezTo>
                    <a:pt x="287" y="1220"/>
                    <a:pt x="287" y="1220"/>
                    <a:pt x="287" y="1220"/>
                  </a:cubicBezTo>
                  <a:cubicBezTo>
                    <a:pt x="287" y="1222"/>
                    <a:pt x="287" y="1222"/>
                    <a:pt x="287" y="1222"/>
                  </a:cubicBezTo>
                  <a:cubicBezTo>
                    <a:pt x="286" y="1222"/>
                    <a:pt x="286" y="1222"/>
                    <a:pt x="286" y="1222"/>
                  </a:cubicBezTo>
                  <a:cubicBezTo>
                    <a:pt x="288" y="1223"/>
                    <a:pt x="287" y="1223"/>
                    <a:pt x="287" y="1224"/>
                  </a:cubicBezTo>
                  <a:cubicBezTo>
                    <a:pt x="289" y="1222"/>
                    <a:pt x="289" y="1223"/>
                    <a:pt x="290" y="1223"/>
                  </a:cubicBezTo>
                  <a:cubicBezTo>
                    <a:pt x="290" y="1222"/>
                    <a:pt x="290" y="1222"/>
                    <a:pt x="290" y="1222"/>
                  </a:cubicBezTo>
                  <a:cubicBezTo>
                    <a:pt x="291" y="1222"/>
                    <a:pt x="291" y="1222"/>
                    <a:pt x="291" y="1222"/>
                  </a:cubicBezTo>
                  <a:cubicBezTo>
                    <a:pt x="291" y="1220"/>
                    <a:pt x="291" y="1220"/>
                    <a:pt x="291" y="1220"/>
                  </a:cubicBezTo>
                  <a:cubicBezTo>
                    <a:pt x="290" y="1220"/>
                    <a:pt x="290" y="1220"/>
                    <a:pt x="290" y="1220"/>
                  </a:cubicBezTo>
                  <a:cubicBezTo>
                    <a:pt x="290" y="1218"/>
                    <a:pt x="290" y="1217"/>
                    <a:pt x="290" y="1217"/>
                  </a:cubicBezTo>
                  <a:cubicBezTo>
                    <a:pt x="291" y="1217"/>
                    <a:pt x="291" y="1217"/>
                    <a:pt x="291" y="1217"/>
                  </a:cubicBezTo>
                  <a:cubicBezTo>
                    <a:pt x="291" y="1218"/>
                    <a:pt x="291" y="1218"/>
                    <a:pt x="291" y="1218"/>
                  </a:cubicBezTo>
                  <a:cubicBezTo>
                    <a:pt x="292" y="1218"/>
                    <a:pt x="292" y="1218"/>
                    <a:pt x="292" y="1218"/>
                  </a:cubicBezTo>
                  <a:cubicBezTo>
                    <a:pt x="292" y="1219"/>
                    <a:pt x="292" y="1219"/>
                    <a:pt x="292" y="1219"/>
                  </a:cubicBezTo>
                  <a:cubicBezTo>
                    <a:pt x="295" y="1219"/>
                    <a:pt x="294" y="1219"/>
                    <a:pt x="295" y="1219"/>
                  </a:cubicBezTo>
                  <a:cubicBezTo>
                    <a:pt x="295" y="1222"/>
                    <a:pt x="295" y="1223"/>
                    <a:pt x="295" y="1224"/>
                  </a:cubicBezTo>
                  <a:cubicBezTo>
                    <a:pt x="296" y="1224"/>
                    <a:pt x="296" y="1224"/>
                    <a:pt x="296" y="1224"/>
                  </a:cubicBezTo>
                  <a:cubicBezTo>
                    <a:pt x="296" y="1223"/>
                    <a:pt x="296" y="1223"/>
                    <a:pt x="296" y="1223"/>
                  </a:cubicBezTo>
                  <a:cubicBezTo>
                    <a:pt x="298" y="1223"/>
                    <a:pt x="299" y="1223"/>
                    <a:pt x="299" y="1223"/>
                  </a:cubicBezTo>
                  <a:cubicBezTo>
                    <a:pt x="299" y="1224"/>
                    <a:pt x="299" y="1224"/>
                    <a:pt x="299" y="1224"/>
                  </a:cubicBezTo>
                  <a:cubicBezTo>
                    <a:pt x="300" y="1224"/>
                    <a:pt x="300" y="1224"/>
                    <a:pt x="300" y="1224"/>
                  </a:cubicBezTo>
                  <a:cubicBezTo>
                    <a:pt x="300" y="1227"/>
                    <a:pt x="300" y="1226"/>
                    <a:pt x="300" y="1226"/>
                  </a:cubicBezTo>
                  <a:cubicBezTo>
                    <a:pt x="298" y="1226"/>
                    <a:pt x="298" y="1226"/>
                    <a:pt x="298" y="1226"/>
                  </a:cubicBezTo>
                  <a:cubicBezTo>
                    <a:pt x="298" y="1229"/>
                    <a:pt x="296" y="1228"/>
                    <a:pt x="297" y="1229"/>
                  </a:cubicBezTo>
                  <a:cubicBezTo>
                    <a:pt x="298" y="1231"/>
                    <a:pt x="299" y="1230"/>
                    <a:pt x="299" y="1230"/>
                  </a:cubicBezTo>
                  <a:cubicBezTo>
                    <a:pt x="300" y="1233"/>
                    <a:pt x="298" y="1234"/>
                    <a:pt x="298" y="1235"/>
                  </a:cubicBezTo>
                  <a:cubicBezTo>
                    <a:pt x="301" y="1235"/>
                    <a:pt x="300" y="1235"/>
                    <a:pt x="300" y="1235"/>
                  </a:cubicBezTo>
                  <a:cubicBezTo>
                    <a:pt x="300" y="1236"/>
                    <a:pt x="300" y="1236"/>
                    <a:pt x="300" y="1236"/>
                  </a:cubicBezTo>
                  <a:cubicBezTo>
                    <a:pt x="304" y="1235"/>
                    <a:pt x="304" y="1238"/>
                    <a:pt x="305" y="1237"/>
                  </a:cubicBezTo>
                  <a:cubicBezTo>
                    <a:pt x="305" y="1238"/>
                    <a:pt x="305" y="1238"/>
                    <a:pt x="305" y="1238"/>
                  </a:cubicBezTo>
                  <a:cubicBezTo>
                    <a:pt x="306" y="1238"/>
                    <a:pt x="306" y="1238"/>
                    <a:pt x="306" y="1238"/>
                  </a:cubicBezTo>
                  <a:cubicBezTo>
                    <a:pt x="306" y="1235"/>
                    <a:pt x="306" y="1236"/>
                    <a:pt x="306" y="1236"/>
                  </a:cubicBezTo>
                  <a:cubicBezTo>
                    <a:pt x="309" y="1236"/>
                    <a:pt x="309" y="1234"/>
                    <a:pt x="309" y="1235"/>
                  </a:cubicBezTo>
                  <a:cubicBezTo>
                    <a:pt x="308" y="1235"/>
                    <a:pt x="308" y="1235"/>
                    <a:pt x="308" y="1235"/>
                  </a:cubicBezTo>
                  <a:cubicBezTo>
                    <a:pt x="308" y="1233"/>
                    <a:pt x="308" y="1233"/>
                    <a:pt x="308" y="1233"/>
                  </a:cubicBezTo>
                  <a:cubicBezTo>
                    <a:pt x="305" y="1233"/>
                    <a:pt x="305" y="1233"/>
                    <a:pt x="305" y="1233"/>
                  </a:cubicBezTo>
                  <a:cubicBezTo>
                    <a:pt x="305" y="1232"/>
                    <a:pt x="305" y="1232"/>
                    <a:pt x="305" y="1232"/>
                  </a:cubicBezTo>
                  <a:cubicBezTo>
                    <a:pt x="304" y="1232"/>
                    <a:pt x="304" y="1232"/>
                    <a:pt x="304" y="1232"/>
                  </a:cubicBezTo>
                  <a:cubicBezTo>
                    <a:pt x="304" y="1229"/>
                    <a:pt x="304" y="1230"/>
                    <a:pt x="304" y="1230"/>
                  </a:cubicBezTo>
                  <a:cubicBezTo>
                    <a:pt x="305" y="1230"/>
                    <a:pt x="305" y="1230"/>
                    <a:pt x="305" y="1230"/>
                  </a:cubicBezTo>
                  <a:cubicBezTo>
                    <a:pt x="305" y="1229"/>
                    <a:pt x="305" y="1229"/>
                    <a:pt x="305" y="1229"/>
                  </a:cubicBezTo>
                  <a:cubicBezTo>
                    <a:pt x="308" y="1229"/>
                    <a:pt x="307" y="1229"/>
                    <a:pt x="308" y="1229"/>
                  </a:cubicBezTo>
                  <a:cubicBezTo>
                    <a:pt x="306" y="1227"/>
                    <a:pt x="306" y="1227"/>
                    <a:pt x="306" y="1227"/>
                  </a:cubicBezTo>
                  <a:cubicBezTo>
                    <a:pt x="309" y="1227"/>
                    <a:pt x="308" y="1227"/>
                    <a:pt x="309" y="1227"/>
                  </a:cubicBezTo>
                  <a:cubicBezTo>
                    <a:pt x="309" y="1229"/>
                    <a:pt x="309" y="1229"/>
                    <a:pt x="309" y="1229"/>
                  </a:cubicBezTo>
                  <a:cubicBezTo>
                    <a:pt x="308" y="1229"/>
                    <a:pt x="308" y="1229"/>
                    <a:pt x="308" y="1229"/>
                  </a:cubicBezTo>
                  <a:cubicBezTo>
                    <a:pt x="308" y="1230"/>
                    <a:pt x="308" y="1230"/>
                    <a:pt x="308" y="1230"/>
                  </a:cubicBezTo>
                  <a:cubicBezTo>
                    <a:pt x="311" y="1230"/>
                    <a:pt x="310" y="1232"/>
                    <a:pt x="310" y="1232"/>
                  </a:cubicBezTo>
                  <a:cubicBezTo>
                    <a:pt x="311" y="1232"/>
                    <a:pt x="311" y="1232"/>
                    <a:pt x="311" y="1232"/>
                  </a:cubicBezTo>
                  <a:cubicBezTo>
                    <a:pt x="311" y="1231"/>
                    <a:pt x="311" y="1231"/>
                    <a:pt x="311" y="1231"/>
                  </a:cubicBezTo>
                  <a:cubicBezTo>
                    <a:pt x="312" y="1231"/>
                    <a:pt x="312" y="1231"/>
                    <a:pt x="312" y="1231"/>
                  </a:cubicBezTo>
                  <a:cubicBezTo>
                    <a:pt x="312" y="1234"/>
                    <a:pt x="312" y="1233"/>
                    <a:pt x="312" y="1233"/>
                  </a:cubicBezTo>
                  <a:cubicBezTo>
                    <a:pt x="315" y="1233"/>
                    <a:pt x="316" y="1233"/>
                    <a:pt x="316" y="1233"/>
                  </a:cubicBezTo>
                  <a:cubicBezTo>
                    <a:pt x="316" y="1235"/>
                    <a:pt x="316" y="1235"/>
                    <a:pt x="316" y="1235"/>
                  </a:cubicBezTo>
                  <a:cubicBezTo>
                    <a:pt x="313" y="1235"/>
                    <a:pt x="314" y="1235"/>
                    <a:pt x="314" y="1235"/>
                  </a:cubicBezTo>
                  <a:cubicBezTo>
                    <a:pt x="314" y="1237"/>
                    <a:pt x="314" y="1237"/>
                    <a:pt x="314" y="1237"/>
                  </a:cubicBezTo>
                  <a:cubicBezTo>
                    <a:pt x="315" y="1237"/>
                    <a:pt x="315" y="1237"/>
                    <a:pt x="315" y="1237"/>
                  </a:cubicBezTo>
                  <a:cubicBezTo>
                    <a:pt x="315" y="1238"/>
                    <a:pt x="315" y="1238"/>
                    <a:pt x="315" y="1238"/>
                  </a:cubicBezTo>
                  <a:cubicBezTo>
                    <a:pt x="316" y="1238"/>
                    <a:pt x="316" y="1238"/>
                    <a:pt x="316" y="1238"/>
                  </a:cubicBezTo>
                  <a:cubicBezTo>
                    <a:pt x="316" y="1241"/>
                    <a:pt x="316" y="1241"/>
                    <a:pt x="316" y="1242"/>
                  </a:cubicBezTo>
                  <a:cubicBezTo>
                    <a:pt x="317" y="1242"/>
                    <a:pt x="317" y="1242"/>
                    <a:pt x="317" y="1242"/>
                  </a:cubicBezTo>
                  <a:cubicBezTo>
                    <a:pt x="317" y="1243"/>
                    <a:pt x="317" y="1243"/>
                    <a:pt x="317" y="1243"/>
                  </a:cubicBezTo>
                  <a:cubicBezTo>
                    <a:pt x="329" y="1239"/>
                    <a:pt x="335" y="1234"/>
                    <a:pt x="344" y="1239"/>
                  </a:cubicBezTo>
                  <a:cubicBezTo>
                    <a:pt x="344" y="1241"/>
                    <a:pt x="344" y="1241"/>
                    <a:pt x="344" y="1241"/>
                  </a:cubicBezTo>
                  <a:cubicBezTo>
                    <a:pt x="347" y="1241"/>
                    <a:pt x="349" y="1241"/>
                    <a:pt x="349" y="1241"/>
                  </a:cubicBezTo>
                  <a:cubicBezTo>
                    <a:pt x="349" y="1242"/>
                    <a:pt x="349" y="1242"/>
                    <a:pt x="349" y="1242"/>
                  </a:cubicBezTo>
                  <a:cubicBezTo>
                    <a:pt x="373" y="1252"/>
                    <a:pt x="394" y="1263"/>
                    <a:pt x="415" y="1263"/>
                  </a:cubicBezTo>
                  <a:cubicBezTo>
                    <a:pt x="415" y="1260"/>
                    <a:pt x="415" y="1260"/>
                    <a:pt x="415" y="1259"/>
                  </a:cubicBezTo>
                  <a:cubicBezTo>
                    <a:pt x="417" y="1259"/>
                    <a:pt x="417" y="1259"/>
                    <a:pt x="417" y="1259"/>
                  </a:cubicBezTo>
                  <a:cubicBezTo>
                    <a:pt x="417" y="1257"/>
                    <a:pt x="417" y="1257"/>
                    <a:pt x="417" y="1257"/>
                  </a:cubicBezTo>
                  <a:cubicBezTo>
                    <a:pt x="418" y="1257"/>
                    <a:pt x="418" y="1257"/>
                    <a:pt x="418" y="1257"/>
                  </a:cubicBezTo>
                  <a:cubicBezTo>
                    <a:pt x="418" y="1254"/>
                    <a:pt x="418" y="1255"/>
                    <a:pt x="418" y="1255"/>
                  </a:cubicBezTo>
                  <a:cubicBezTo>
                    <a:pt x="419" y="1255"/>
                    <a:pt x="419" y="1255"/>
                    <a:pt x="419" y="1255"/>
                  </a:cubicBezTo>
                  <a:cubicBezTo>
                    <a:pt x="419" y="1254"/>
                    <a:pt x="419" y="1254"/>
                    <a:pt x="419" y="1254"/>
                  </a:cubicBezTo>
                  <a:cubicBezTo>
                    <a:pt x="422" y="1254"/>
                    <a:pt x="424" y="1254"/>
                    <a:pt x="425" y="1254"/>
                  </a:cubicBezTo>
                  <a:cubicBezTo>
                    <a:pt x="425" y="1255"/>
                    <a:pt x="425" y="1255"/>
                    <a:pt x="425" y="1255"/>
                  </a:cubicBezTo>
                  <a:cubicBezTo>
                    <a:pt x="426" y="1255"/>
                    <a:pt x="426" y="1255"/>
                    <a:pt x="426" y="1255"/>
                  </a:cubicBezTo>
                  <a:cubicBezTo>
                    <a:pt x="426" y="1257"/>
                    <a:pt x="426" y="1257"/>
                    <a:pt x="426" y="1257"/>
                  </a:cubicBezTo>
                  <a:cubicBezTo>
                    <a:pt x="425" y="1257"/>
                    <a:pt x="425" y="1257"/>
                    <a:pt x="425" y="1257"/>
                  </a:cubicBezTo>
                  <a:cubicBezTo>
                    <a:pt x="425" y="1258"/>
                    <a:pt x="425" y="1258"/>
                    <a:pt x="425" y="1258"/>
                  </a:cubicBezTo>
                  <a:cubicBezTo>
                    <a:pt x="426" y="1258"/>
                    <a:pt x="426" y="1258"/>
                    <a:pt x="426" y="1258"/>
                  </a:cubicBezTo>
                  <a:cubicBezTo>
                    <a:pt x="426" y="1259"/>
                    <a:pt x="426" y="1259"/>
                    <a:pt x="426" y="1259"/>
                  </a:cubicBezTo>
                  <a:cubicBezTo>
                    <a:pt x="425" y="1259"/>
                    <a:pt x="425" y="1259"/>
                    <a:pt x="425" y="1259"/>
                  </a:cubicBezTo>
                  <a:cubicBezTo>
                    <a:pt x="425" y="1263"/>
                    <a:pt x="428" y="1261"/>
                    <a:pt x="429" y="1262"/>
                  </a:cubicBezTo>
                  <a:cubicBezTo>
                    <a:pt x="429" y="1263"/>
                    <a:pt x="429" y="1263"/>
                    <a:pt x="429" y="1263"/>
                  </a:cubicBezTo>
                  <a:cubicBezTo>
                    <a:pt x="431" y="1263"/>
                    <a:pt x="432" y="1263"/>
                    <a:pt x="432" y="1263"/>
                  </a:cubicBezTo>
                  <a:cubicBezTo>
                    <a:pt x="432" y="1260"/>
                    <a:pt x="432" y="1261"/>
                    <a:pt x="432" y="1261"/>
                  </a:cubicBezTo>
                  <a:cubicBezTo>
                    <a:pt x="434" y="1263"/>
                    <a:pt x="435" y="1261"/>
                    <a:pt x="436" y="1262"/>
                  </a:cubicBezTo>
                  <a:cubicBezTo>
                    <a:pt x="436" y="1265"/>
                    <a:pt x="436" y="1264"/>
                    <a:pt x="436" y="1264"/>
                  </a:cubicBezTo>
                  <a:cubicBezTo>
                    <a:pt x="438" y="1264"/>
                    <a:pt x="438" y="1264"/>
                    <a:pt x="438" y="1264"/>
                  </a:cubicBezTo>
                  <a:cubicBezTo>
                    <a:pt x="438" y="1263"/>
                    <a:pt x="438" y="1263"/>
                    <a:pt x="438" y="1263"/>
                  </a:cubicBezTo>
                  <a:cubicBezTo>
                    <a:pt x="441" y="1263"/>
                    <a:pt x="441" y="1263"/>
                    <a:pt x="442" y="1263"/>
                  </a:cubicBezTo>
                  <a:cubicBezTo>
                    <a:pt x="442" y="1264"/>
                    <a:pt x="442" y="1264"/>
                    <a:pt x="442" y="1264"/>
                  </a:cubicBezTo>
                  <a:cubicBezTo>
                    <a:pt x="443" y="1264"/>
                    <a:pt x="443" y="1264"/>
                    <a:pt x="443" y="1264"/>
                  </a:cubicBezTo>
                  <a:cubicBezTo>
                    <a:pt x="442" y="1265"/>
                    <a:pt x="442" y="1265"/>
                    <a:pt x="442" y="1265"/>
                  </a:cubicBezTo>
                  <a:cubicBezTo>
                    <a:pt x="444" y="1269"/>
                    <a:pt x="444" y="1268"/>
                    <a:pt x="445" y="1268"/>
                  </a:cubicBezTo>
                  <a:cubicBezTo>
                    <a:pt x="445" y="1269"/>
                    <a:pt x="445" y="1269"/>
                    <a:pt x="445" y="1269"/>
                  </a:cubicBezTo>
                  <a:cubicBezTo>
                    <a:pt x="444" y="1269"/>
                    <a:pt x="444" y="1269"/>
                    <a:pt x="444" y="1269"/>
                  </a:cubicBezTo>
                  <a:cubicBezTo>
                    <a:pt x="444" y="1270"/>
                    <a:pt x="444" y="1270"/>
                    <a:pt x="444" y="1270"/>
                  </a:cubicBezTo>
                  <a:cubicBezTo>
                    <a:pt x="445" y="1270"/>
                    <a:pt x="445" y="1270"/>
                    <a:pt x="445" y="1270"/>
                  </a:cubicBezTo>
                  <a:cubicBezTo>
                    <a:pt x="445" y="1271"/>
                    <a:pt x="445" y="1271"/>
                    <a:pt x="445" y="1271"/>
                  </a:cubicBezTo>
                  <a:cubicBezTo>
                    <a:pt x="446" y="1271"/>
                    <a:pt x="446" y="1271"/>
                    <a:pt x="446" y="1271"/>
                  </a:cubicBezTo>
                  <a:cubicBezTo>
                    <a:pt x="446" y="1273"/>
                    <a:pt x="446" y="1273"/>
                    <a:pt x="446" y="1273"/>
                  </a:cubicBezTo>
                  <a:cubicBezTo>
                    <a:pt x="448" y="1273"/>
                    <a:pt x="448" y="1273"/>
                    <a:pt x="448" y="1273"/>
                  </a:cubicBezTo>
                  <a:cubicBezTo>
                    <a:pt x="448" y="1271"/>
                    <a:pt x="448" y="1271"/>
                    <a:pt x="448" y="1271"/>
                  </a:cubicBezTo>
                  <a:cubicBezTo>
                    <a:pt x="449" y="1273"/>
                    <a:pt x="449" y="1273"/>
                    <a:pt x="449" y="1273"/>
                  </a:cubicBezTo>
                  <a:cubicBezTo>
                    <a:pt x="449" y="1271"/>
                    <a:pt x="449" y="1271"/>
                    <a:pt x="449" y="1271"/>
                  </a:cubicBezTo>
                  <a:cubicBezTo>
                    <a:pt x="451" y="1271"/>
                    <a:pt x="451" y="1271"/>
                    <a:pt x="451" y="1271"/>
                  </a:cubicBezTo>
                  <a:cubicBezTo>
                    <a:pt x="451" y="1273"/>
                    <a:pt x="451" y="1273"/>
                    <a:pt x="451" y="1273"/>
                  </a:cubicBezTo>
                  <a:cubicBezTo>
                    <a:pt x="452" y="1273"/>
                    <a:pt x="452" y="1273"/>
                    <a:pt x="452" y="1273"/>
                  </a:cubicBezTo>
                  <a:cubicBezTo>
                    <a:pt x="452" y="1277"/>
                    <a:pt x="455" y="1277"/>
                    <a:pt x="456" y="1277"/>
                  </a:cubicBezTo>
                  <a:cubicBezTo>
                    <a:pt x="456" y="1276"/>
                    <a:pt x="456" y="1276"/>
                    <a:pt x="456" y="1276"/>
                  </a:cubicBezTo>
                  <a:cubicBezTo>
                    <a:pt x="457" y="1276"/>
                    <a:pt x="457" y="1276"/>
                    <a:pt x="457" y="1276"/>
                  </a:cubicBezTo>
                  <a:cubicBezTo>
                    <a:pt x="457" y="1279"/>
                    <a:pt x="457" y="1280"/>
                    <a:pt x="457" y="1281"/>
                  </a:cubicBezTo>
                  <a:cubicBezTo>
                    <a:pt x="458" y="1281"/>
                    <a:pt x="458" y="1281"/>
                    <a:pt x="458" y="1281"/>
                  </a:cubicBezTo>
                  <a:cubicBezTo>
                    <a:pt x="458" y="1282"/>
                    <a:pt x="458" y="1282"/>
                    <a:pt x="458" y="1282"/>
                  </a:cubicBezTo>
                  <a:cubicBezTo>
                    <a:pt x="457" y="1282"/>
                    <a:pt x="457" y="1282"/>
                    <a:pt x="457" y="1282"/>
                  </a:cubicBezTo>
                  <a:cubicBezTo>
                    <a:pt x="457" y="1283"/>
                    <a:pt x="457" y="1283"/>
                    <a:pt x="457" y="1283"/>
                  </a:cubicBezTo>
                  <a:cubicBezTo>
                    <a:pt x="453" y="1283"/>
                    <a:pt x="455" y="1286"/>
                    <a:pt x="455" y="1286"/>
                  </a:cubicBezTo>
                  <a:cubicBezTo>
                    <a:pt x="456" y="1286"/>
                    <a:pt x="456" y="1286"/>
                    <a:pt x="456" y="1286"/>
                  </a:cubicBezTo>
                  <a:cubicBezTo>
                    <a:pt x="456" y="1288"/>
                    <a:pt x="456" y="1290"/>
                    <a:pt x="456" y="1290"/>
                  </a:cubicBezTo>
                  <a:cubicBezTo>
                    <a:pt x="457" y="1290"/>
                    <a:pt x="457" y="1290"/>
                    <a:pt x="457" y="1290"/>
                  </a:cubicBezTo>
                  <a:cubicBezTo>
                    <a:pt x="457" y="1294"/>
                    <a:pt x="457" y="1294"/>
                    <a:pt x="457" y="1294"/>
                  </a:cubicBezTo>
                  <a:cubicBezTo>
                    <a:pt x="460" y="1291"/>
                    <a:pt x="459" y="1291"/>
                    <a:pt x="459" y="1290"/>
                  </a:cubicBezTo>
                  <a:cubicBezTo>
                    <a:pt x="464" y="1293"/>
                    <a:pt x="463" y="1291"/>
                    <a:pt x="465" y="1292"/>
                  </a:cubicBezTo>
                  <a:cubicBezTo>
                    <a:pt x="465" y="1289"/>
                    <a:pt x="465" y="1289"/>
                    <a:pt x="465" y="1289"/>
                  </a:cubicBezTo>
                  <a:cubicBezTo>
                    <a:pt x="466" y="1289"/>
                    <a:pt x="466" y="1289"/>
                    <a:pt x="466" y="1289"/>
                  </a:cubicBezTo>
                  <a:cubicBezTo>
                    <a:pt x="466" y="1288"/>
                    <a:pt x="466" y="1288"/>
                    <a:pt x="466" y="1288"/>
                  </a:cubicBezTo>
                  <a:cubicBezTo>
                    <a:pt x="469" y="1288"/>
                    <a:pt x="469" y="1288"/>
                    <a:pt x="469" y="1288"/>
                  </a:cubicBezTo>
                  <a:cubicBezTo>
                    <a:pt x="469" y="1289"/>
                    <a:pt x="469" y="1289"/>
                    <a:pt x="469" y="1289"/>
                  </a:cubicBezTo>
                  <a:cubicBezTo>
                    <a:pt x="471" y="1289"/>
                    <a:pt x="471" y="1291"/>
                    <a:pt x="471" y="1290"/>
                  </a:cubicBezTo>
                  <a:cubicBezTo>
                    <a:pt x="471" y="1288"/>
                    <a:pt x="473" y="1288"/>
                    <a:pt x="472" y="1288"/>
                  </a:cubicBezTo>
                  <a:cubicBezTo>
                    <a:pt x="474" y="1289"/>
                    <a:pt x="474" y="1289"/>
                    <a:pt x="474" y="1289"/>
                  </a:cubicBezTo>
                  <a:cubicBezTo>
                    <a:pt x="472" y="1290"/>
                    <a:pt x="472" y="1290"/>
                    <a:pt x="472" y="1290"/>
                  </a:cubicBezTo>
                  <a:cubicBezTo>
                    <a:pt x="474" y="1290"/>
                    <a:pt x="474" y="1290"/>
                    <a:pt x="474" y="1290"/>
                  </a:cubicBezTo>
                  <a:cubicBezTo>
                    <a:pt x="474" y="1292"/>
                    <a:pt x="474" y="1292"/>
                    <a:pt x="474" y="1292"/>
                  </a:cubicBezTo>
                  <a:cubicBezTo>
                    <a:pt x="472" y="1292"/>
                    <a:pt x="472" y="1292"/>
                    <a:pt x="472" y="1292"/>
                  </a:cubicBezTo>
                  <a:cubicBezTo>
                    <a:pt x="472" y="1294"/>
                    <a:pt x="472" y="1294"/>
                    <a:pt x="472" y="1294"/>
                  </a:cubicBezTo>
                  <a:cubicBezTo>
                    <a:pt x="471" y="1294"/>
                    <a:pt x="471" y="1294"/>
                    <a:pt x="471" y="1294"/>
                  </a:cubicBezTo>
                  <a:cubicBezTo>
                    <a:pt x="470" y="1297"/>
                    <a:pt x="470" y="1298"/>
                    <a:pt x="470" y="1299"/>
                  </a:cubicBezTo>
                  <a:cubicBezTo>
                    <a:pt x="469" y="1299"/>
                    <a:pt x="469" y="1299"/>
                    <a:pt x="469" y="1299"/>
                  </a:cubicBezTo>
                  <a:cubicBezTo>
                    <a:pt x="470" y="1301"/>
                    <a:pt x="471" y="1300"/>
                    <a:pt x="471" y="1300"/>
                  </a:cubicBezTo>
                  <a:cubicBezTo>
                    <a:pt x="471" y="1303"/>
                    <a:pt x="471" y="1302"/>
                    <a:pt x="471" y="1302"/>
                  </a:cubicBezTo>
                  <a:cubicBezTo>
                    <a:pt x="470" y="1302"/>
                    <a:pt x="470" y="1302"/>
                    <a:pt x="470" y="1302"/>
                  </a:cubicBezTo>
                  <a:cubicBezTo>
                    <a:pt x="470" y="1303"/>
                    <a:pt x="470" y="1303"/>
                    <a:pt x="470" y="1303"/>
                  </a:cubicBezTo>
                  <a:cubicBezTo>
                    <a:pt x="469" y="1303"/>
                    <a:pt x="469" y="1303"/>
                    <a:pt x="469" y="1303"/>
                  </a:cubicBezTo>
                  <a:cubicBezTo>
                    <a:pt x="469" y="1305"/>
                    <a:pt x="469" y="1305"/>
                    <a:pt x="469" y="1305"/>
                  </a:cubicBezTo>
                  <a:cubicBezTo>
                    <a:pt x="466" y="1305"/>
                    <a:pt x="467" y="1305"/>
                    <a:pt x="466" y="1305"/>
                  </a:cubicBezTo>
                  <a:cubicBezTo>
                    <a:pt x="466" y="1307"/>
                    <a:pt x="466" y="1308"/>
                    <a:pt x="466" y="1308"/>
                  </a:cubicBezTo>
                  <a:cubicBezTo>
                    <a:pt x="469" y="1309"/>
                    <a:pt x="470" y="1307"/>
                    <a:pt x="470" y="1307"/>
                  </a:cubicBezTo>
                  <a:cubicBezTo>
                    <a:pt x="470" y="1308"/>
                    <a:pt x="470" y="1308"/>
                    <a:pt x="470" y="1308"/>
                  </a:cubicBezTo>
                  <a:cubicBezTo>
                    <a:pt x="474" y="1309"/>
                    <a:pt x="475" y="1307"/>
                    <a:pt x="476" y="1307"/>
                  </a:cubicBezTo>
                  <a:cubicBezTo>
                    <a:pt x="476" y="1306"/>
                    <a:pt x="476" y="1306"/>
                    <a:pt x="476" y="1306"/>
                  </a:cubicBezTo>
                  <a:cubicBezTo>
                    <a:pt x="481" y="1305"/>
                    <a:pt x="483" y="1301"/>
                    <a:pt x="485" y="1302"/>
                  </a:cubicBezTo>
                  <a:cubicBezTo>
                    <a:pt x="485" y="1301"/>
                    <a:pt x="485" y="1301"/>
                    <a:pt x="485" y="1301"/>
                  </a:cubicBezTo>
                  <a:cubicBezTo>
                    <a:pt x="487" y="1301"/>
                    <a:pt x="487" y="1301"/>
                    <a:pt x="487" y="1301"/>
                  </a:cubicBezTo>
                  <a:cubicBezTo>
                    <a:pt x="488" y="1298"/>
                    <a:pt x="488" y="1297"/>
                    <a:pt x="488" y="1296"/>
                  </a:cubicBezTo>
                  <a:cubicBezTo>
                    <a:pt x="489" y="1296"/>
                    <a:pt x="489" y="1296"/>
                    <a:pt x="489" y="1296"/>
                  </a:cubicBezTo>
                  <a:cubicBezTo>
                    <a:pt x="489" y="1293"/>
                    <a:pt x="492" y="1294"/>
                    <a:pt x="491" y="1294"/>
                  </a:cubicBezTo>
                  <a:cubicBezTo>
                    <a:pt x="491" y="1291"/>
                    <a:pt x="491" y="1291"/>
                    <a:pt x="491" y="1290"/>
                  </a:cubicBezTo>
                  <a:cubicBezTo>
                    <a:pt x="495" y="1291"/>
                    <a:pt x="495" y="1288"/>
                    <a:pt x="496" y="1289"/>
                  </a:cubicBezTo>
                  <a:cubicBezTo>
                    <a:pt x="496" y="1287"/>
                    <a:pt x="496" y="1286"/>
                    <a:pt x="496" y="1286"/>
                  </a:cubicBezTo>
                  <a:cubicBezTo>
                    <a:pt x="497" y="1286"/>
                    <a:pt x="497" y="1286"/>
                    <a:pt x="497" y="1286"/>
                  </a:cubicBezTo>
                  <a:cubicBezTo>
                    <a:pt x="497" y="1282"/>
                    <a:pt x="500" y="1284"/>
                    <a:pt x="500" y="1283"/>
                  </a:cubicBezTo>
                  <a:cubicBezTo>
                    <a:pt x="500" y="1280"/>
                    <a:pt x="500" y="1281"/>
                    <a:pt x="500" y="1281"/>
                  </a:cubicBezTo>
                  <a:cubicBezTo>
                    <a:pt x="501" y="1281"/>
                    <a:pt x="501" y="1281"/>
                    <a:pt x="501" y="1281"/>
                  </a:cubicBezTo>
                  <a:cubicBezTo>
                    <a:pt x="501" y="1278"/>
                    <a:pt x="501" y="1278"/>
                    <a:pt x="501" y="1277"/>
                  </a:cubicBezTo>
                  <a:cubicBezTo>
                    <a:pt x="500" y="1277"/>
                    <a:pt x="500" y="1277"/>
                    <a:pt x="500" y="1277"/>
                  </a:cubicBezTo>
                  <a:cubicBezTo>
                    <a:pt x="501" y="1276"/>
                    <a:pt x="501" y="1276"/>
                    <a:pt x="501" y="1276"/>
                  </a:cubicBezTo>
                  <a:cubicBezTo>
                    <a:pt x="500" y="1275"/>
                    <a:pt x="500" y="1275"/>
                    <a:pt x="500" y="1275"/>
                  </a:cubicBezTo>
                  <a:cubicBezTo>
                    <a:pt x="501" y="1275"/>
                    <a:pt x="501" y="1275"/>
                    <a:pt x="501" y="1275"/>
                  </a:cubicBezTo>
                  <a:cubicBezTo>
                    <a:pt x="500" y="1274"/>
                    <a:pt x="500" y="1274"/>
                    <a:pt x="500" y="1274"/>
                  </a:cubicBezTo>
                  <a:cubicBezTo>
                    <a:pt x="501" y="1273"/>
                    <a:pt x="501" y="1273"/>
                    <a:pt x="501" y="1273"/>
                  </a:cubicBezTo>
                  <a:cubicBezTo>
                    <a:pt x="498" y="1272"/>
                    <a:pt x="498" y="1271"/>
                    <a:pt x="497" y="1271"/>
                  </a:cubicBezTo>
                  <a:cubicBezTo>
                    <a:pt x="497" y="1270"/>
                    <a:pt x="497" y="1270"/>
                    <a:pt x="497" y="1270"/>
                  </a:cubicBezTo>
                  <a:cubicBezTo>
                    <a:pt x="496" y="1270"/>
                    <a:pt x="496" y="1270"/>
                    <a:pt x="496" y="1270"/>
                  </a:cubicBezTo>
                  <a:cubicBezTo>
                    <a:pt x="496" y="1267"/>
                    <a:pt x="496" y="1268"/>
                    <a:pt x="496" y="1268"/>
                  </a:cubicBezTo>
                  <a:cubicBezTo>
                    <a:pt x="497" y="1268"/>
                    <a:pt x="497" y="1268"/>
                    <a:pt x="497" y="1268"/>
                  </a:cubicBezTo>
                  <a:cubicBezTo>
                    <a:pt x="497" y="1263"/>
                    <a:pt x="499" y="1257"/>
                    <a:pt x="497" y="1257"/>
                  </a:cubicBezTo>
                  <a:cubicBezTo>
                    <a:pt x="496" y="1257"/>
                    <a:pt x="496" y="1257"/>
                    <a:pt x="496" y="1257"/>
                  </a:cubicBezTo>
                  <a:cubicBezTo>
                    <a:pt x="496" y="1254"/>
                    <a:pt x="496" y="1255"/>
                    <a:pt x="496" y="1255"/>
                  </a:cubicBezTo>
                  <a:cubicBezTo>
                    <a:pt x="499" y="1255"/>
                    <a:pt x="500" y="1255"/>
                    <a:pt x="501" y="1255"/>
                  </a:cubicBezTo>
                  <a:cubicBezTo>
                    <a:pt x="502" y="1258"/>
                    <a:pt x="498" y="1259"/>
                    <a:pt x="499" y="1259"/>
                  </a:cubicBezTo>
                  <a:cubicBezTo>
                    <a:pt x="504" y="1264"/>
                    <a:pt x="509" y="1263"/>
                    <a:pt x="513" y="1263"/>
                  </a:cubicBezTo>
                  <a:cubicBezTo>
                    <a:pt x="514" y="1261"/>
                    <a:pt x="514" y="1261"/>
                    <a:pt x="514" y="1261"/>
                  </a:cubicBezTo>
                  <a:cubicBezTo>
                    <a:pt x="513" y="1261"/>
                    <a:pt x="513" y="1261"/>
                    <a:pt x="513" y="1261"/>
                  </a:cubicBezTo>
                  <a:cubicBezTo>
                    <a:pt x="513" y="1259"/>
                    <a:pt x="513" y="1259"/>
                    <a:pt x="513" y="1259"/>
                  </a:cubicBezTo>
                  <a:cubicBezTo>
                    <a:pt x="514" y="1259"/>
                    <a:pt x="514" y="1259"/>
                    <a:pt x="514" y="1259"/>
                  </a:cubicBezTo>
                  <a:cubicBezTo>
                    <a:pt x="514" y="1258"/>
                    <a:pt x="514" y="1258"/>
                    <a:pt x="514" y="1258"/>
                  </a:cubicBezTo>
                  <a:cubicBezTo>
                    <a:pt x="515" y="1258"/>
                    <a:pt x="515" y="1258"/>
                    <a:pt x="515" y="1258"/>
                  </a:cubicBezTo>
                  <a:cubicBezTo>
                    <a:pt x="515" y="1257"/>
                    <a:pt x="515" y="1257"/>
                    <a:pt x="515" y="1257"/>
                  </a:cubicBezTo>
                  <a:cubicBezTo>
                    <a:pt x="516" y="1257"/>
                    <a:pt x="516" y="1257"/>
                    <a:pt x="516" y="1257"/>
                  </a:cubicBezTo>
                  <a:cubicBezTo>
                    <a:pt x="516" y="1258"/>
                    <a:pt x="516" y="1258"/>
                    <a:pt x="516" y="1258"/>
                  </a:cubicBezTo>
                  <a:cubicBezTo>
                    <a:pt x="517" y="1258"/>
                    <a:pt x="517" y="1258"/>
                    <a:pt x="517" y="1258"/>
                  </a:cubicBezTo>
                  <a:cubicBezTo>
                    <a:pt x="517" y="1257"/>
                    <a:pt x="517" y="1257"/>
                    <a:pt x="517" y="1257"/>
                  </a:cubicBezTo>
                  <a:cubicBezTo>
                    <a:pt x="520" y="1260"/>
                    <a:pt x="523" y="1258"/>
                    <a:pt x="525" y="1258"/>
                  </a:cubicBezTo>
                  <a:cubicBezTo>
                    <a:pt x="525" y="1259"/>
                    <a:pt x="525" y="1259"/>
                    <a:pt x="525" y="1259"/>
                  </a:cubicBezTo>
                  <a:cubicBezTo>
                    <a:pt x="528" y="1260"/>
                    <a:pt x="527" y="1262"/>
                    <a:pt x="527" y="1262"/>
                  </a:cubicBezTo>
                  <a:cubicBezTo>
                    <a:pt x="531" y="1261"/>
                    <a:pt x="533" y="1263"/>
                    <a:pt x="534" y="1263"/>
                  </a:cubicBezTo>
                  <a:cubicBezTo>
                    <a:pt x="534" y="1266"/>
                    <a:pt x="534" y="1265"/>
                    <a:pt x="534" y="1265"/>
                  </a:cubicBezTo>
                  <a:cubicBezTo>
                    <a:pt x="535" y="1265"/>
                    <a:pt x="535" y="1265"/>
                    <a:pt x="535" y="1265"/>
                  </a:cubicBezTo>
                  <a:cubicBezTo>
                    <a:pt x="535" y="1267"/>
                    <a:pt x="535" y="1267"/>
                    <a:pt x="535" y="1267"/>
                  </a:cubicBezTo>
                  <a:cubicBezTo>
                    <a:pt x="536" y="1267"/>
                    <a:pt x="536" y="1267"/>
                    <a:pt x="536" y="1267"/>
                  </a:cubicBezTo>
                  <a:cubicBezTo>
                    <a:pt x="536" y="1265"/>
                    <a:pt x="536" y="1265"/>
                    <a:pt x="536" y="1265"/>
                  </a:cubicBezTo>
                  <a:cubicBezTo>
                    <a:pt x="539" y="1265"/>
                    <a:pt x="540" y="1265"/>
                    <a:pt x="540" y="1265"/>
                  </a:cubicBezTo>
                  <a:cubicBezTo>
                    <a:pt x="540" y="1264"/>
                    <a:pt x="540" y="1264"/>
                    <a:pt x="540" y="1264"/>
                  </a:cubicBezTo>
                  <a:cubicBezTo>
                    <a:pt x="545" y="1265"/>
                    <a:pt x="547" y="1262"/>
                    <a:pt x="550" y="1262"/>
                  </a:cubicBezTo>
                  <a:cubicBezTo>
                    <a:pt x="550" y="1265"/>
                    <a:pt x="551" y="1265"/>
                    <a:pt x="551" y="1265"/>
                  </a:cubicBezTo>
                  <a:cubicBezTo>
                    <a:pt x="552" y="1265"/>
                    <a:pt x="552" y="1265"/>
                    <a:pt x="552" y="1265"/>
                  </a:cubicBezTo>
                  <a:cubicBezTo>
                    <a:pt x="552" y="1267"/>
                    <a:pt x="552" y="1267"/>
                    <a:pt x="552" y="1267"/>
                  </a:cubicBezTo>
                  <a:cubicBezTo>
                    <a:pt x="549" y="1267"/>
                    <a:pt x="550" y="1267"/>
                    <a:pt x="550" y="1267"/>
                  </a:cubicBezTo>
                  <a:cubicBezTo>
                    <a:pt x="550" y="1268"/>
                    <a:pt x="550" y="1268"/>
                    <a:pt x="550" y="1268"/>
                  </a:cubicBezTo>
                  <a:cubicBezTo>
                    <a:pt x="547" y="1268"/>
                    <a:pt x="547" y="1268"/>
                    <a:pt x="547" y="1268"/>
                  </a:cubicBezTo>
                  <a:cubicBezTo>
                    <a:pt x="547" y="1271"/>
                    <a:pt x="547" y="1272"/>
                    <a:pt x="547" y="1273"/>
                  </a:cubicBezTo>
                  <a:cubicBezTo>
                    <a:pt x="551" y="1272"/>
                    <a:pt x="552" y="1271"/>
                    <a:pt x="554" y="1271"/>
                  </a:cubicBezTo>
                  <a:cubicBezTo>
                    <a:pt x="554" y="1276"/>
                    <a:pt x="559" y="1277"/>
                    <a:pt x="558" y="1278"/>
                  </a:cubicBezTo>
                  <a:cubicBezTo>
                    <a:pt x="560" y="1280"/>
                    <a:pt x="560" y="1280"/>
                    <a:pt x="560" y="1280"/>
                  </a:cubicBezTo>
                  <a:cubicBezTo>
                    <a:pt x="560" y="1282"/>
                    <a:pt x="560" y="1282"/>
                    <a:pt x="560" y="1282"/>
                  </a:cubicBezTo>
                  <a:cubicBezTo>
                    <a:pt x="559" y="1282"/>
                    <a:pt x="559" y="1282"/>
                    <a:pt x="559" y="1282"/>
                  </a:cubicBezTo>
                  <a:cubicBezTo>
                    <a:pt x="559" y="1285"/>
                    <a:pt x="559" y="1285"/>
                    <a:pt x="559" y="1286"/>
                  </a:cubicBezTo>
                  <a:cubicBezTo>
                    <a:pt x="564" y="1289"/>
                    <a:pt x="564" y="1286"/>
                    <a:pt x="565" y="1286"/>
                  </a:cubicBezTo>
                  <a:cubicBezTo>
                    <a:pt x="565" y="1287"/>
                    <a:pt x="565" y="1287"/>
                    <a:pt x="565" y="1287"/>
                  </a:cubicBezTo>
                  <a:cubicBezTo>
                    <a:pt x="566" y="1287"/>
                    <a:pt x="566" y="1287"/>
                    <a:pt x="566" y="1287"/>
                  </a:cubicBezTo>
                  <a:cubicBezTo>
                    <a:pt x="566" y="1286"/>
                    <a:pt x="566" y="1286"/>
                    <a:pt x="566" y="1286"/>
                  </a:cubicBezTo>
                  <a:cubicBezTo>
                    <a:pt x="567" y="1286"/>
                    <a:pt x="567" y="1286"/>
                    <a:pt x="567" y="1286"/>
                  </a:cubicBezTo>
                  <a:cubicBezTo>
                    <a:pt x="567" y="1287"/>
                    <a:pt x="567" y="1287"/>
                    <a:pt x="567" y="1287"/>
                  </a:cubicBezTo>
                  <a:cubicBezTo>
                    <a:pt x="570" y="1287"/>
                    <a:pt x="569" y="1285"/>
                    <a:pt x="570" y="1286"/>
                  </a:cubicBezTo>
                  <a:cubicBezTo>
                    <a:pt x="571" y="1287"/>
                    <a:pt x="571" y="1287"/>
                    <a:pt x="571" y="1287"/>
                  </a:cubicBezTo>
                  <a:cubicBezTo>
                    <a:pt x="573" y="1283"/>
                    <a:pt x="574" y="1287"/>
                    <a:pt x="574" y="1287"/>
                  </a:cubicBezTo>
                  <a:cubicBezTo>
                    <a:pt x="574" y="1286"/>
                    <a:pt x="574" y="1286"/>
                    <a:pt x="574" y="1286"/>
                  </a:cubicBezTo>
                  <a:cubicBezTo>
                    <a:pt x="577" y="1286"/>
                    <a:pt x="576" y="1286"/>
                    <a:pt x="577" y="1286"/>
                  </a:cubicBezTo>
                  <a:cubicBezTo>
                    <a:pt x="577" y="1283"/>
                    <a:pt x="577" y="1283"/>
                    <a:pt x="577" y="1283"/>
                  </a:cubicBezTo>
                  <a:cubicBezTo>
                    <a:pt x="583" y="1282"/>
                    <a:pt x="588" y="1277"/>
                    <a:pt x="592" y="1281"/>
                  </a:cubicBezTo>
                  <a:cubicBezTo>
                    <a:pt x="589" y="1281"/>
                    <a:pt x="590" y="1283"/>
                    <a:pt x="590" y="1283"/>
                  </a:cubicBezTo>
                  <a:cubicBezTo>
                    <a:pt x="589" y="1283"/>
                    <a:pt x="589" y="1283"/>
                    <a:pt x="589" y="1283"/>
                  </a:cubicBezTo>
                  <a:cubicBezTo>
                    <a:pt x="589" y="1286"/>
                    <a:pt x="589" y="1285"/>
                    <a:pt x="589" y="1286"/>
                  </a:cubicBezTo>
                  <a:cubicBezTo>
                    <a:pt x="594" y="1287"/>
                    <a:pt x="596" y="1284"/>
                    <a:pt x="597" y="1282"/>
                  </a:cubicBezTo>
                  <a:cubicBezTo>
                    <a:pt x="596" y="1281"/>
                    <a:pt x="596" y="1281"/>
                    <a:pt x="596" y="1281"/>
                  </a:cubicBezTo>
                  <a:cubicBezTo>
                    <a:pt x="598" y="1278"/>
                    <a:pt x="599" y="1280"/>
                    <a:pt x="599" y="1280"/>
                  </a:cubicBezTo>
                  <a:cubicBezTo>
                    <a:pt x="599" y="1278"/>
                    <a:pt x="599" y="1278"/>
                    <a:pt x="599" y="1278"/>
                  </a:cubicBezTo>
                  <a:cubicBezTo>
                    <a:pt x="601" y="1278"/>
                    <a:pt x="601" y="1278"/>
                    <a:pt x="601" y="1278"/>
                  </a:cubicBezTo>
                  <a:cubicBezTo>
                    <a:pt x="600" y="1275"/>
                    <a:pt x="604" y="1277"/>
                    <a:pt x="604" y="1276"/>
                  </a:cubicBezTo>
                  <a:cubicBezTo>
                    <a:pt x="604" y="1277"/>
                    <a:pt x="604" y="1277"/>
                    <a:pt x="604" y="1277"/>
                  </a:cubicBezTo>
                  <a:cubicBezTo>
                    <a:pt x="605" y="1277"/>
                    <a:pt x="605" y="1277"/>
                    <a:pt x="605" y="1277"/>
                  </a:cubicBezTo>
                  <a:cubicBezTo>
                    <a:pt x="605" y="1276"/>
                    <a:pt x="605" y="1276"/>
                    <a:pt x="605" y="1276"/>
                  </a:cubicBezTo>
                  <a:cubicBezTo>
                    <a:pt x="608" y="1276"/>
                    <a:pt x="609" y="1276"/>
                    <a:pt x="610" y="1276"/>
                  </a:cubicBezTo>
                  <a:cubicBezTo>
                    <a:pt x="610" y="1273"/>
                    <a:pt x="610" y="1274"/>
                    <a:pt x="610" y="1274"/>
                  </a:cubicBezTo>
                  <a:cubicBezTo>
                    <a:pt x="607" y="1274"/>
                    <a:pt x="607" y="1272"/>
                    <a:pt x="606" y="1273"/>
                  </a:cubicBezTo>
                  <a:cubicBezTo>
                    <a:pt x="608" y="1273"/>
                    <a:pt x="608" y="1273"/>
                    <a:pt x="608" y="1273"/>
                  </a:cubicBezTo>
                  <a:cubicBezTo>
                    <a:pt x="606" y="1271"/>
                    <a:pt x="606" y="1271"/>
                    <a:pt x="606" y="1271"/>
                  </a:cubicBezTo>
                  <a:cubicBezTo>
                    <a:pt x="611" y="1271"/>
                    <a:pt x="611" y="1265"/>
                    <a:pt x="614" y="1264"/>
                  </a:cubicBezTo>
                  <a:cubicBezTo>
                    <a:pt x="614" y="1265"/>
                    <a:pt x="614" y="1265"/>
                    <a:pt x="614" y="1265"/>
                  </a:cubicBezTo>
                  <a:cubicBezTo>
                    <a:pt x="615" y="1265"/>
                    <a:pt x="615" y="1265"/>
                    <a:pt x="615" y="1265"/>
                  </a:cubicBezTo>
                  <a:cubicBezTo>
                    <a:pt x="615" y="1267"/>
                    <a:pt x="615" y="1267"/>
                    <a:pt x="615" y="1267"/>
                  </a:cubicBezTo>
                  <a:cubicBezTo>
                    <a:pt x="619" y="1264"/>
                    <a:pt x="620" y="1267"/>
                    <a:pt x="622" y="1267"/>
                  </a:cubicBezTo>
                  <a:cubicBezTo>
                    <a:pt x="622" y="1265"/>
                    <a:pt x="622" y="1265"/>
                    <a:pt x="622" y="1265"/>
                  </a:cubicBezTo>
                  <a:cubicBezTo>
                    <a:pt x="630" y="1267"/>
                    <a:pt x="631" y="1261"/>
                    <a:pt x="630" y="1257"/>
                  </a:cubicBezTo>
                  <a:cubicBezTo>
                    <a:pt x="631" y="1257"/>
                    <a:pt x="631" y="1257"/>
                    <a:pt x="631" y="1257"/>
                  </a:cubicBezTo>
                  <a:cubicBezTo>
                    <a:pt x="631" y="1255"/>
                    <a:pt x="631" y="1254"/>
                    <a:pt x="631" y="1254"/>
                  </a:cubicBezTo>
                  <a:cubicBezTo>
                    <a:pt x="634" y="1254"/>
                    <a:pt x="633" y="1254"/>
                    <a:pt x="634" y="1254"/>
                  </a:cubicBezTo>
                  <a:cubicBezTo>
                    <a:pt x="634" y="1252"/>
                    <a:pt x="634" y="1252"/>
                    <a:pt x="634" y="1252"/>
                  </a:cubicBezTo>
                  <a:cubicBezTo>
                    <a:pt x="635" y="1252"/>
                    <a:pt x="635" y="1252"/>
                    <a:pt x="635" y="1252"/>
                  </a:cubicBezTo>
                  <a:cubicBezTo>
                    <a:pt x="635" y="1251"/>
                    <a:pt x="635" y="1251"/>
                    <a:pt x="635" y="1251"/>
                  </a:cubicBezTo>
                  <a:cubicBezTo>
                    <a:pt x="644" y="1253"/>
                    <a:pt x="652" y="1251"/>
                    <a:pt x="660" y="1252"/>
                  </a:cubicBezTo>
                  <a:cubicBezTo>
                    <a:pt x="660" y="1251"/>
                    <a:pt x="660" y="1251"/>
                    <a:pt x="660" y="1251"/>
                  </a:cubicBezTo>
                  <a:cubicBezTo>
                    <a:pt x="661" y="1251"/>
                    <a:pt x="661" y="1251"/>
                    <a:pt x="661" y="1251"/>
                  </a:cubicBezTo>
                  <a:cubicBezTo>
                    <a:pt x="661" y="1248"/>
                    <a:pt x="661" y="1249"/>
                    <a:pt x="661" y="1249"/>
                  </a:cubicBezTo>
                  <a:cubicBezTo>
                    <a:pt x="667" y="1248"/>
                    <a:pt x="671" y="1246"/>
                    <a:pt x="675" y="1246"/>
                  </a:cubicBezTo>
                  <a:cubicBezTo>
                    <a:pt x="675" y="1245"/>
                    <a:pt x="675" y="1245"/>
                    <a:pt x="675" y="1245"/>
                  </a:cubicBezTo>
                  <a:cubicBezTo>
                    <a:pt x="679" y="1245"/>
                    <a:pt x="680" y="1247"/>
                    <a:pt x="681" y="1246"/>
                  </a:cubicBezTo>
                  <a:cubicBezTo>
                    <a:pt x="681" y="1245"/>
                    <a:pt x="681" y="1245"/>
                    <a:pt x="681" y="1245"/>
                  </a:cubicBezTo>
                  <a:cubicBezTo>
                    <a:pt x="682" y="1245"/>
                    <a:pt x="682" y="1245"/>
                    <a:pt x="682" y="1245"/>
                  </a:cubicBezTo>
                  <a:cubicBezTo>
                    <a:pt x="682" y="1246"/>
                    <a:pt x="682" y="1246"/>
                    <a:pt x="682" y="1246"/>
                  </a:cubicBezTo>
                  <a:cubicBezTo>
                    <a:pt x="685" y="1246"/>
                    <a:pt x="684" y="1246"/>
                    <a:pt x="685" y="1246"/>
                  </a:cubicBezTo>
                  <a:cubicBezTo>
                    <a:pt x="685" y="1245"/>
                    <a:pt x="685" y="1245"/>
                    <a:pt x="685" y="1245"/>
                  </a:cubicBezTo>
                  <a:cubicBezTo>
                    <a:pt x="686" y="1247"/>
                    <a:pt x="686" y="1246"/>
                    <a:pt x="687" y="1246"/>
                  </a:cubicBezTo>
                  <a:cubicBezTo>
                    <a:pt x="687" y="1248"/>
                    <a:pt x="687" y="1248"/>
                    <a:pt x="687" y="1248"/>
                  </a:cubicBezTo>
                  <a:cubicBezTo>
                    <a:pt x="689" y="1245"/>
                    <a:pt x="691" y="1247"/>
                    <a:pt x="692" y="1246"/>
                  </a:cubicBezTo>
                  <a:cubicBezTo>
                    <a:pt x="692" y="1248"/>
                    <a:pt x="692" y="1248"/>
                    <a:pt x="692" y="1248"/>
                  </a:cubicBezTo>
                  <a:cubicBezTo>
                    <a:pt x="696" y="1247"/>
                    <a:pt x="697" y="1246"/>
                    <a:pt x="699" y="1246"/>
                  </a:cubicBezTo>
                  <a:cubicBezTo>
                    <a:pt x="698" y="1248"/>
                    <a:pt x="698" y="1248"/>
                    <a:pt x="698" y="1248"/>
                  </a:cubicBezTo>
                  <a:cubicBezTo>
                    <a:pt x="700" y="1248"/>
                    <a:pt x="701" y="1248"/>
                    <a:pt x="701" y="1248"/>
                  </a:cubicBezTo>
                  <a:cubicBezTo>
                    <a:pt x="702" y="1240"/>
                    <a:pt x="696" y="1236"/>
                    <a:pt x="697" y="1231"/>
                  </a:cubicBezTo>
                  <a:cubicBezTo>
                    <a:pt x="699" y="1231"/>
                    <a:pt x="699" y="1231"/>
                    <a:pt x="699" y="1231"/>
                  </a:cubicBezTo>
                  <a:cubicBezTo>
                    <a:pt x="699" y="1230"/>
                    <a:pt x="699" y="1230"/>
                    <a:pt x="699" y="1230"/>
                  </a:cubicBezTo>
                  <a:cubicBezTo>
                    <a:pt x="702" y="1230"/>
                    <a:pt x="701" y="1230"/>
                    <a:pt x="701" y="1230"/>
                  </a:cubicBezTo>
                  <a:cubicBezTo>
                    <a:pt x="701" y="1229"/>
                    <a:pt x="701" y="1229"/>
                    <a:pt x="701" y="1229"/>
                  </a:cubicBezTo>
                  <a:cubicBezTo>
                    <a:pt x="706" y="1228"/>
                    <a:pt x="705" y="1223"/>
                    <a:pt x="707" y="1224"/>
                  </a:cubicBezTo>
                  <a:cubicBezTo>
                    <a:pt x="708" y="1229"/>
                    <a:pt x="704" y="1231"/>
                    <a:pt x="705" y="1233"/>
                  </a:cubicBezTo>
                  <a:cubicBezTo>
                    <a:pt x="708" y="1234"/>
                    <a:pt x="708" y="1235"/>
                    <a:pt x="708" y="1235"/>
                  </a:cubicBezTo>
                  <a:cubicBezTo>
                    <a:pt x="708" y="1233"/>
                    <a:pt x="708" y="1233"/>
                    <a:pt x="708" y="1233"/>
                  </a:cubicBezTo>
                  <a:cubicBezTo>
                    <a:pt x="712" y="1232"/>
                    <a:pt x="715" y="1231"/>
                    <a:pt x="717" y="1231"/>
                  </a:cubicBezTo>
                  <a:cubicBezTo>
                    <a:pt x="716" y="1232"/>
                    <a:pt x="716" y="1232"/>
                    <a:pt x="716" y="1232"/>
                  </a:cubicBezTo>
                  <a:cubicBezTo>
                    <a:pt x="718" y="1232"/>
                    <a:pt x="719" y="1232"/>
                    <a:pt x="719" y="1232"/>
                  </a:cubicBezTo>
                  <a:cubicBezTo>
                    <a:pt x="719" y="1233"/>
                    <a:pt x="719" y="1233"/>
                    <a:pt x="719" y="1233"/>
                  </a:cubicBezTo>
                  <a:cubicBezTo>
                    <a:pt x="724" y="1232"/>
                    <a:pt x="726" y="1231"/>
                    <a:pt x="729" y="1231"/>
                  </a:cubicBezTo>
                  <a:cubicBezTo>
                    <a:pt x="729" y="1234"/>
                    <a:pt x="729" y="1235"/>
                    <a:pt x="729" y="1236"/>
                  </a:cubicBezTo>
                  <a:cubicBezTo>
                    <a:pt x="730" y="1236"/>
                    <a:pt x="730" y="1236"/>
                    <a:pt x="730" y="1236"/>
                  </a:cubicBezTo>
                  <a:cubicBezTo>
                    <a:pt x="730" y="1239"/>
                    <a:pt x="731" y="1239"/>
                    <a:pt x="731" y="1239"/>
                  </a:cubicBezTo>
                  <a:cubicBezTo>
                    <a:pt x="734" y="1239"/>
                    <a:pt x="733" y="1239"/>
                    <a:pt x="733" y="1239"/>
                  </a:cubicBezTo>
                  <a:cubicBezTo>
                    <a:pt x="733" y="1241"/>
                    <a:pt x="733" y="1241"/>
                    <a:pt x="733" y="1241"/>
                  </a:cubicBezTo>
                  <a:cubicBezTo>
                    <a:pt x="735" y="1241"/>
                    <a:pt x="735" y="1241"/>
                    <a:pt x="735" y="1241"/>
                  </a:cubicBezTo>
                  <a:cubicBezTo>
                    <a:pt x="735" y="1245"/>
                    <a:pt x="738" y="1241"/>
                    <a:pt x="739" y="1242"/>
                  </a:cubicBezTo>
                  <a:cubicBezTo>
                    <a:pt x="739" y="1241"/>
                    <a:pt x="739" y="1241"/>
                    <a:pt x="739" y="1241"/>
                  </a:cubicBezTo>
                  <a:cubicBezTo>
                    <a:pt x="743" y="1240"/>
                    <a:pt x="743" y="1242"/>
                    <a:pt x="744" y="1242"/>
                  </a:cubicBezTo>
                  <a:cubicBezTo>
                    <a:pt x="744" y="1241"/>
                    <a:pt x="744" y="1241"/>
                    <a:pt x="744" y="1241"/>
                  </a:cubicBezTo>
                  <a:cubicBezTo>
                    <a:pt x="745" y="1241"/>
                    <a:pt x="745" y="1241"/>
                    <a:pt x="745" y="1241"/>
                  </a:cubicBezTo>
                  <a:cubicBezTo>
                    <a:pt x="745" y="1238"/>
                    <a:pt x="745" y="1237"/>
                    <a:pt x="745" y="1237"/>
                  </a:cubicBezTo>
                  <a:cubicBezTo>
                    <a:pt x="746" y="1237"/>
                    <a:pt x="746" y="1237"/>
                    <a:pt x="746" y="1237"/>
                  </a:cubicBezTo>
                  <a:cubicBezTo>
                    <a:pt x="746" y="1234"/>
                    <a:pt x="746" y="1235"/>
                    <a:pt x="746" y="1235"/>
                  </a:cubicBezTo>
                  <a:cubicBezTo>
                    <a:pt x="750" y="1235"/>
                    <a:pt x="750" y="1233"/>
                    <a:pt x="751" y="1233"/>
                  </a:cubicBezTo>
                  <a:cubicBezTo>
                    <a:pt x="751" y="1235"/>
                    <a:pt x="751" y="1235"/>
                    <a:pt x="751" y="1235"/>
                  </a:cubicBezTo>
                  <a:cubicBezTo>
                    <a:pt x="754" y="1235"/>
                    <a:pt x="753" y="1235"/>
                    <a:pt x="753" y="1235"/>
                  </a:cubicBezTo>
                  <a:cubicBezTo>
                    <a:pt x="753" y="1230"/>
                    <a:pt x="758" y="1233"/>
                    <a:pt x="759" y="1232"/>
                  </a:cubicBezTo>
                  <a:cubicBezTo>
                    <a:pt x="759" y="1233"/>
                    <a:pt x="759" y="1233"/>
                    <a:pt x="759" y="1233"/>
                  </a:cubicBezTo>
                  <a:cubicBezTo>
                    <a:pt x="761" y="1233"/>
                    <a:pt x="761" y="1233"/>
                    <a:pt x="761" y="1233"/>
                  </a:cubicBezTo>
                  <a:cubicBezTo>
                    <a:pt x="761" y="1232"/>
                    <a:pt x="761" y="1232"/>
                    <a:pt x="761" y="1232"/>
                  </a:cubicBezTo>
                  <a:cubicBezTo>
                    <a:pt x="763" y="1232"/>
                    <a:pt x="763" y="1232"/>
                    <a:pt x="763" y="1232"/>
                  </a:cubicBezTo>
                  <a:cubicBezTo>
                    <a:pt x="763" y="1233"/>
                    <a:pt x="763" y="1233"/>
                    <a:pt x="763" y="1233"/>
                  </a:cubicBezTo>
                  <a:cubicBezTo>
                    <a:pt x="764" y="1233"/>
                    <a:pt x="764" y="1233"/>
                    <a:pt x="764" y="1233"/>
                  </a:cubicBezTo>
                  <a:cubicBezTo>
                    <a:pt x="764" y="1235"/>
                    <a:pt x="764" y="1235"/>
                    <a:pt x="764" y="1235"/>
                  </a:cubicBezTo>
                  <a:cubicBezTo>
                    <a:pt x="767" y="1235"/>
                    <a:pt x="767" y="1235"/>
                    <a:pt x="768" y="1235"/>
                  </a:cubicBezTo>
                  <a:cubicBezTo>
                    <a:pt x="768" y="1236"/>
                    <a:pt x="768" y="1236"/>
                    <a:pt x="768" y="1236"/>
                  </a:cubicBezTo>
                  <a:cubicBezTo>
                    <a:pt x="767" y="1236"/>
                    <a:pt x="767" y="1236"/>
                    <a:pt x="767" y="1236"/>
                  </a:cubicBezTo>
                  <a:cubicBezTo>
                    <a:pt x="767" y="1237"/>
                    <a:pt x="767" y="1237"/>
                    <a:pt x="767" y="1237"/>
                  </a:cubicBezTo>
                  <a:cubicBezTo>
                    <a:pt x="765" y="1237"/>
                    <a:pt x="765" y="1237"/>
                    <a:pt x="765" y="1237"/>
                  </a:cubicBezTo>
                  <a:cubicBezTo>
                    <a:pt x="765" y="1238"/>
                    <a:pt x="765" y="1238"/>
                    <a:pt x="765" y="1238"/>
                  </a:cubicBezTo>
                  <a:cubicBezTo>
                    <a:pt x="767" y="1238"/>
                    <a:pt x="767" y="1238"/>
                    <a:pt x="767" y="1238"/>
                  </a:cubicBezTo>
                  <a:cubicBezTo>
                    <a:pt x="767" y="1239"/>
                    <a:pt x="767" y="1239"/>
                    <a:pt x="767" y="1239"/>
                  </a:cubicBezTo>
                  <a:cubicBezTo>
                    <a:pt x="768" y="1239"/>
                    <a:pt x="768" y="1239"/>
                    <a:pt x="768" y="1239"/>
                  </a:cubicBezTo>
                  <a:cubicBezTo>
                    <a:pt x="768" y="1241"/>
                    <a:pt x="768" y="1241"/>
                    <a:pt x="768" y="1241"/>
                  </a:cubicBezTo>
                  <a:cubicBezTo>
                    <a:pt x="770" y="1241"/>
                    <a:pt x="770" y="1241"/>
                    <a:pt x="770" y="1241"/>
                  </a:cubicBezTo>
                  <a:cubicBezTo>
                    <a:pt x="770" y="1242"/>
                    <a:pt x="770" y="1242"/>
                    <a:pt x="770" y="1242"/>
                  </a:cubicBezTo>
                  <a:cubicBezTo>
                    <a:pt x="773" y="1243"/>
                    <a:pt x="772" y="1243"/>
                    <a:pt x="774" y="1243"/>
                  </a:cubicBezTo>
                  <a:cubicBezTo>
                    <a:pt x="774" y="1244"/>
                    <a:pt x="774" y="1244"/>
                    <a:pt x="774" y="1244"/>
                  </a:cubicBezTo>
                  <a:cubicBezTo>
                    <a:pt x="769" y="1243"/>
                    <a:pt x="770" y="1247"/>
                    <a:pt x="770" y="1248"/>
                  </a:cubicBezTo>
                  <a:cubicBezTo>
                    <a:pt x="769" y="1248"/>
                    <a:pt x="769" y="1248"/>
                    <a:pt x="769" y="1248"/>
                  </a:cubicBezTo>
                  <a:cubicBezTo>
                    <a:pt x="769" y="1250"/>
                    <a:pt x="769" y="1251"/>
                    <a:pt x="769" y="1251"/>
                  </a:cubicBezTo>
                  <a:cubicBezTo>
                    <a:pt x="770" y="1251"/>
                    <a:pt x="770" y="1251"/>
                    <a:pt x="770" y="1251"/>
                  </a:cubicBezTo>
                  <a:cubicBezTo>
                    <a:pt x="770" y="1254"/>
                    <a:pt x="770" y="1253"/>
                    <a:pt x="770" y="1254"/>
                  </a:cubicBezTo>
                  <a:cubicBezTo>
                    <a:pt x="771" y="1254"/>
                    <a:pt x="771" y="1254"/>
                    <a:pt x="771" y="1254"/>
                  </a:cubicBezTo>
                  <a:cubicBezTo>
                    <a:pt x="771" y="1255"/>
                    <a:pt x="771" y="1255"/>
                    <a:pt x="771" y="1255"/>
                  </a:cubicBezTo>
                  <a:cubicBezTo>
                    <a:pt x="776" y="1254"/>
                    <a:pt x="778" y="1256"/>
                    <a:pt x="777" y="1258"/>
                  </a:cubicBezTo>
                  <a:cubicBezTo>
                    <a:pt x="780" y="1258"/>
                    <a:pt x="780" y="1258"/>
                    <a:pt x="781" y="1258"/>
                  </a:cubicBezTo>
                  <a:cubicBezTo>
                    <a:pt x="781" y="1261"/>
                    <a:pt x="781" y="1260"/>
                    <a:pt x="781" y="1261"/>
                  </a:cubicBezTo>
                  <a:cubicBezTo>
                    <a:pt x="782" y="1261"/>
                    <a:pt x="782" y="1261"/>
                    <a:pt x="782" y="1261"/>
                  </a:cubicBezTo>
                  <a:cubicBezTo>
                    <a:pt x="783" y="1265"/>
                    <a:pt x="789" y="1265"/>
                    <a:pt x="791" y="1267"/>
                  </a:cubicBezTo>
                  <a:cubicBezTo>
                    <a:pt x="791" y="1265"/>
                    <a:pt x="791" y="1265"/>
                    <a:pt x="791" y="1265"/>
                  </a:cubicBezTo>
                  <a:cubicBezTo>
                    <a:pt x="794" y="1265"/>
                    <a:pt x="794" y="1265"/>
                    <a:pt x="794" y="1265"/>
                  </a:cubicBezTo>
                  <a:cubicBezTo>
                    <a:pt x="794" y="1269"/>
                    <a:pt x="796" y="1267"/>
                    <a:pt x="796" y="1268"/>
                  </a:cubicBezTo>
                  <a:cubicBezTo>
                    <a:pt x="796" y="1265"/>
                    <a:pt x="796" y="1266"/>
                    <a:pt x="796" y="1265"/>
                  </a:cubicBezTo>
                  <a:cubicBezTo>
                    <a:pt x="797" y="1265"/>
                    <a:pt x="797" y="1265"/>
                    <a:pt x="797" y="1265"/>
                  </a:cubicBezTo>
                  <a:cubicBezTo>
                    <a:pt x="797" y="1264"/>
                    <a:pt x="797" y="1264"/>
                    <a:pt x="797" y="1264"/>
                  </a:cubicBezTo>
                  <a:cubicBezTo>
                    <a:pt x="800" y="1264"/>
                    <a:pt x="799" y="1264"/>
                    <a:pt x="800" y="1264"/>
                  </a:cubicBezTo>
                  <a:cubicBezTo>
                    <a:pt x="800" y="1261"/>
                    <a:pt x="800" y="1258"/>
                    <a:pt x="800" y="1257"/>
                  </a:cubicBezTo>
                  <a:cubicBezTo>
                    <a:pt x="799" y="1257"/>
                    <a:pt x="799" y="1257"/>
                    <a:pt x="799" y="1257"/>
                  </a:cubicBezTo>
                  <a:cubicBezTo>
                    <a:pt x="799" y="1255"/>
                    <a:pt x="799" y="1254"/>
                    <a:pt x="799" y="1254"/>
                  </a:cubicBezTo>
                  <a:cubicBezTo>
                    <a:pt x="800" y="1254"/>
                    <a:pt x="800" y="1254"/>
                    <a:pt x="800" y="1254"/>
                  </a:cubicBezTo>
                  <a:cubicBezTo>
                    <a:pt x="800" y="1251"/>
                    <a:pt x="801" y="1251"/>
                    <a:pt x="801" y="1251"/>
                  </a:cubicBezTo>
                  <a:cubicBezTo>
                    <a:pt x="800" y="1251"/>
                    <a:pt x="800" y="1251"/>
                    <a:pt x="800" y="1251"/>
                  </a:cubicBezTo>
                  <a:cubicBezTo>
                    <a:pt x="799" y="1248"/>
                    <a:pt x="798" y="1248"/>
                    <a:pt x="799" y="1248"/>
                  </a:cubicBezTo>
                  <a:cubicBezTo>
                    <a:pt x="800" y="1248"/>
                    <a:pt x="800" y="1248"/>
                    <a:pt x="800" y="1248"/>
                  </a:cubicBezTo>
                  <a:cubicBezTo>
                    <a:pt x="800" y="1246"/>
                    <a:pt x="800" y="1246"/>
                    <a:pt x="800" y="1246"/>
                  </a:cubicBezTo>
                  <a:cubicBezTo>
                    <a:pt x="803" y="1246"/>
                    <a:pt x="802" y="1246"/>
                    <a:pt x="802" y="1246"/>
                  </a:cubicBezTo>
                  <a:cubicBezTo>
                    <a:pt x="802" y="1245"/>
                    <a:pt x="802" y="1245"/>
                    <a:pt x="802" y="1245"/>
                  </a:cubicBezTo>
                  <a:cubicBezTo>
                    <a:pt x="801" y="1245"/>
                    <a:pt x="801" y="1245"/>
                    <a:pt x="801" y="1245"/>
                  </a:cubicBezTo>
                  <a:cubicBezTo>
                    <a:pt x="801" y="1244"/>
                    <a:pt x="801" y="1244"/>
                    <a:pt x="801" y="1244"/>
                  </a:cubicBezTo>
                  <a:cubicBezTo>
                    <a:pt x="802" y="1244"/>
                    <a:pt x="802" y="1244"/>
                    <a:pt x="802" y="1244"/>
                  </a:cubicBezTo>
                  <a:cubicBezTo>
                    <a:pt x="802" y="1241"/>
                    <a:pt x="802" y="1242"/>
                    <a:pt x="802" y="1242"/>
                  </a:cubicBezTo>
                  <a:cubicBezTo>
                    <a:pt x="803" y="1242"/>
                    <a:pt x="803" y="1242"/>
                    <a:pt x="803" y="1242"/>
                  </a:cubicBezTo>
                  <a:cubicBezTo>
                    <a:pt x="803" y="1241"/>
                    <a:pt x="803" y="1241"/>
                    <a:pt x="803" y="1241"/>
                  </a:cubicBezTo>
                  <a:cubicBezTo>
                    <a:pt x="804" y="1241"/>
                    <a:pt x="804" y="1241"/>
                    <a:pt x="804" y="1241"/>
                  </a:cubicBezTo>
                  <a:cubicBezTo>
                    <a:pt x="804" y="1238"/>
                    <a:pt x="804" y="1237"/>
                    <a:pt x="804" y="1237"/>
                  </a:cubicBezTo>
                  <a:cubicBezTo>
                    <a:pt x="803" y="1237"/>
                    <a:pt x="803" y="1237"/>
                    <a:pt x="803" y="1237"/>
                  </a:cubicBezTo>
                  <a:cubicBezTo>
                    <a:pt x="803" y="1234"/>
                    <a:pt x="803" y="1234"/>
                    <a:pt x="803" y="1233"/>
                  </a:cubicBezTo>
                  <a:cubicBezTo>
                    <a:pt x="802" y="1233"/>
                    <a:pt x="802" y="1233"/>
                    <a:pt x="802" y="1233"/>
                  </a:cubicBezTo>
                  <a:cubicBezTo>
                    <a:pt x="802" y="1231"/>
                    <a:pt x="802" y="1229"/>
                    <a:pt x="802" y="1229"/>
                  </a:cubicBezTo>
                  <a:cubicBezTo>
                    <a:pt x="799" y="1229"/>
                    <a:pt x="800" y="1229"/>
                    <a:pt x="800" y="1229"/>
                  </a:cubicBezTo>
                  <a:cubicBezTo>
                    <a:pt x="799" y="1226"/>
                    <a:pt x="798" y="1226"/>
                    <a:pt x="799" y="1225"/>
                  </a:cubicBezTo>
                  <a:cubicBezTo>
                    <a:pt x="795" y="1225"/>
                    <a:pt x="795" y="1223"/>
                    <a:pt x="794" y="1224"/>
                  </a:cubicBezTo>
                  <a:cubicBezTo>
                    <a:pt x="794" y="1225"/>
                    <a:pt x="794" y="1225"/>
                    <a:pt x="794" y="1225"/>
                  </a:cubicBezTo>
                  <a:cubicBezTo>
                    <a:pt x="790" y="1227"/>
                    <a:pt x="787" y="1226"/>
                    <a:pt x="784" y="1226"/>
                  </a:cubicBezTo>
                  <a:cubicBezTo>
                    <a:pt x="784" y="1225"/>
                    <a:pt x="784" y="1225"/>
                    <a:pt x="784" y="1225"/>
                  </a:cubicBezTo>
                  <a:cubicBezTo>
                    <a:pt x="782" y="1225"/>
                    <a:pt x="782" y="1225"/>
                    <a:pt x="782" y="1225"/>
                  </a:cubicBezTo>
                  <a:cubicBezTo>
                    <a:pt x="782" y="1223"/>
                    <a:pt x="782" y="1222"/>
                    <a:pt x="782" y="1222"/>
                  </a:cubicBezTo>
                  <a:cubicBezTo>
                    <a:pt x="783" y="1222"/>
                    <a:pt x="783" y="1222"/>
                    <a:pt x="783" y="1222"/>
                  </a:cubicBezTo>
                  <a:cubicBezTo>
                    <a:pt x="783" y="1220"/>
                    <a:pt x="783" y="1220"/>
                    <a:pt x="783" y="1220"/>
                  </a:cubicBezTo>
                  <a:cubicBezTo>
                    <a:pt x="784" y="1220"/>
                    <a:pt x="784" y="1220"/>
                    <a:pt x="784" y="1220"/>
                  </a:cubicBezTo>
                  <a:cubicBezTo>
                    <a:pt x="784" y="1219"/>
                    <a:pt x="784" y="1219"/>
                    <a:pt x="784" y="1219"/>
                  </a:cubicBezTo>
                  <a:cubicBezTo>
                    <a:pt x="786" y="1219"/>
                    <a:pt x="786" y="1219"/>
                    <a:pt x="786" y="1219"/>
                  </a:cubicBezTo>
                  <a:cubicBezTo>
                    <a:pt x="786" y="1217"/>
                    <a:pt x="786" y="1216"/>
                    <a:pt x="786" y="1216"/>
                  </a:cubicBezTo>
                  <a:cubicBezTo>
                    <a:pt x="784" y="1216"/>
                    <a:pt x="784" y="1216"/>
                    <a:pt x="784" y="1216"/>
                  </a:cubicBezTo>
                  <a:cubicBezTo>
                    <a:pt x="786" y="1214"/>
                    <a:pt x="785" y="1214"/>
                    <a:pt x="786" y="1213"/>
                  </a:cubicBezTo>
                  <a:cubicBezTo>
                    <a:pt x="787" y="1213"/>
                    <a:pt x="787" y="1213"/>
                    <a:pt x="787" y="1213"/>
                  </a:cubicBezTo>
                  <a:cubicBezTo>
                    <a:pt x="787" y="1210"/>
                    <a:pt x="788" y="1210"/>
                    <a:pt x="788" y="1210"/>
                  </a:cubicBezTo>
                  <a:cubicBezTo>
                    <a:pt x="789" y="1210"/>
                    <a:pt x="789" y="1210"/>
                    <a:pt x="789" y="1210"/>
                  </a:cubicBezTo>
                  <a:cubicBezTo>
                    <a:pt x="789" y="1206"/>
                    <a:pt x="792" y="1203"/>
                    <a:pt x="793" y="1204"/>
                  </a:cubicBezTo>
                  <a:cubicBezTo>
                    <a:pt x="793" y="1201"/>
                    <a:pt x="793" y="1202"/>
                    <a:pt x="793" y="1201"/>
                  </a:cubicBezTo>
                  <a:cubicBezTo>
                    <a:pt x="791" y="1201"/>
                    <a:pt x="791" y="1201"/>
                    <a:pt x="791" y="1201"/>
                  </a:cubicBezTo>
                  <a:cubicBezTo>
                    <a:pt x="789" y="1194"/>
                    <a:pt x="784" y="1190"/>
                    <a:pt x="784" y="1186"/>
                  </a:cubicBezTo>
                  <a:cubicBezTo>
                    <a:pt x="783" y="1186"/>
                    <a:pt x="783" y="1186"/>
                    <a:pt x="783" y="1186"/>
                  </a:cubicBezTo>
                  <a:cubicBezTo>
                    <a:pt x="783" y="1187"/>
                    <a:pt x="783" y="1187"/>
                    <a:pt x="783" y="1187"/>
                  </a:cubicBezTo>
                  <a:cubicBezTo>
                    <a:pt x="782" y="1187"/>
                    <a:pt x="782" y="1187"/>
                    <a:pt x="782" y="1187"/>
                  </a:cubicBezTo>
                  <a:cubicBezTo>
                    <a:pt x="782" y="1184"/>
                    <a:pt x="782" y="1185"/>
                    <a:pt x="782" y="1185"/>
                  </a:cubicBezTo>
                  <a:cubicBezTo>
                    <a:pt x="781" y="1185"/>
                    <a:pt x="781" y="1185"/>
                    <a:pt x="781" y="1185"/>
                  </a:cubicBezTo>
                  <a:cubicBezTo>
                    <a:pt x="781" y="1184"/>
                    <a:pt x="781" y="1184"/>
                    <a:pt x="781" y="1184"/>
                  </a:cubicBezTo>
                  <a:cubicBezTo>
                    <a:pt x="776" y="1184"/>
                    <a:pt x="777" y="1184"/>
                    <a:pt x="776" y="1184"/>
                  </a:cubicBezTo>
                  <a:cubicBezTo>
                    <a:pt x="776" y="1174"/>
                    <a:pt x="768" y="1169"/>
                    <a:pt x="764" y="1167"/>
                  </a:cubicBezTo>
                  <a:cubicBezTo>
                    <a:pt x="761" y="1163"/>
                    <a:pt x="760" y="1155"/>
                    <a:pt x="764" y="1155"/>
                  </a:cubicBezTo>
                  <a:cubicBezTo>
                    <a:pt x="764" y="1156"/>
                    <a:pt x="764" y="1156"/>
                    <a:pt x="764" y="1156"/>
                  </a:cubicBezTo>
                  <a:cubicBezTo>
                    <a:pt x="765" y="1156"/>
                    <a:pt x="765" y="1156"/>
                    <a:pt x="765" y="1156"/>
                  </a:cubicBezTo>
                  <a:cubicBezTo>
                    <a:pt x="766" y="1153"/>
                    <a:pt x="767" y="1153"/>
                    <a:pt x="767" y="1152"/>
                  </a:cubicBezTo>
                  <a:cubicBezTo>
                    <a:pt x="769" y="1152"/>
                    <a:pt x="770" y="1152"/>
                    <a:pt x="770" y="1152"/>
                  </a:cubicBezTo>
                  <a:cubicBezTo>
                    <a:pt x="770" y="1150"/>
                    <a:pt x="770" y="1150"/>
                    <a:pt x="770" y="1150"/>
                  </a:cubicBezTo>
                  <a:cubicBezTo>
                    <a:pt x="771" y="1150"/>
                    <a:pt x="771" y="1150"/>
                    <a:pt x="771" y="1150"/>
                  </a:cubicBezTo>
                  <a:cubicBezTo>
                    <a:pt x="771" y="1149"/>
                    <a:pt x="771" y="1149"/>
                    <a:pt x="771" y="1149"/>
                  </a:cubicBezTo>
                  <a:cubicBezTo>
                    <a:pt x="772" y="1149"/>
                    <a:pt x="772" y="1149"/>
                    <a:pt x="772" y="1149"/>
                  </a:cubicBezTo>
                  <a:cubicBezTo>
                    <a:pt x="772" y="1137"/>
                    <a:pt x="787" y="1144"/>
                    <a:pt x="788" y="1136"/>
                  </a:cubicBezTo>
                  <a:cubicBezTo>
                    <a:pt x="789" y="1136"/>
                    <a:pt x="789" y="1136"/>
                    <a:pt x="789" y="1136"/>
                  </a:cubicBezTo>
                  <a:cubicBezTo>
                    <a:pt x="789" y="1135"/>
                    <a:pt x="789" y="1135"/>
                    <a:pt x="789" y="1135"/>
                  </a:cubicBezTo>
                  <a:cubicBezTo>
                    <a:pt x="790" y="1135"/>
                    <a:pt x="790" y="1135"/>
                    <a:pt x="790" y="1135"/>
                  </a:cubicBezTo>
                  <a:cubicBezTo>
                    <a:pt x="790" y="1132"/>
                    <a:pt x="790" y="1133"/>
                    <a:pt x="790" y="1133"/>
                  </a:cubicBezTo>
                  <a:cubicBezTo>
                    <a:pt x="795" y="1132"/>
                    <a:pt x="797" y="1129"/>
                    <a:pt x="799" y="1129"/>
                  </a:cubicBezTo>
                  <a:cubicBezTo>
                    <a:pt x="799" y="1128"/>
                    <a:pt x="799" y="1128"/>
                    <a:pt x="799" y="1128"/>
                  </a:cubicBezTo>
                  <a:cubicBezTo>
                    <a:pt x="811" y="1128"/>
                    <a:pt x="820" y="1124"/>
                    <a:pt x="827" y="1120"/>
                  </a:cubicBezTo>
                  <a:cubicBezTo>
                    <a:pt x="828" y="1114"/>
                    <a:pt x="834" y="1113"/>
                    <a:pt x="834" y="1110"/>
                  </a:cubicBezTo>
                  <a:cubicBezTo>
                    <a:pt x="835" y="1110"/>
                    <a:pt x="835" y="1110"/>
                    <a:pt x="835" y="1110"/>
                  </a:cubicBezTo>
                  <a:cubicBezTo>
                    <a:pt x="837" y="1100"/>
                    <a:pt x="837" y="1093"/>
                    <a:pt x="839" y="1085"/>
                  </a:cubicBezTo>
                  <a:cubicBezTo>
                    <a:pt x="838" y="1085"/>
                    <a:pt x="838" y="1085"/>
                    <a:pt x="838" y="1085"/>
                  </a:cubicBezTo>
                  <a:cubicBezTo>
                    <a:pt x="838" y="1083"/>
                    <a:pt x="838" y="1082"/>
                    <a:pt x="838" y="1082"/>
                  </a:cubicBezTo>
                  <a:cubicBezTo>
                    <a:pt x="837" y="1082"/>
                    <a:pt x="837" y="1082"/>
                    <a:pt x="837" y="1082"/>
                  </a:cubicBezTo>
                  <a:cubicBezTo>
                    <a:pt x="837" y="1079"/>
                    <a:pt x="837" y="1078"/>
                    <a:pt x="837" y="1078"/>
                  </a:cubicBezTo>
                  <a:cubicBezTo>
                    <a:pt x="839" y="1078"/>
                    <a:pt x="839" y="1078"/>
                    <a:pt x="839" y="1078"/>
                  </a:cubicBezTo>
                  <a:cubicBezTo>
                    <a:pt x="839" y="1079"/>
                    <a:pt x="839" y="1079"/>
                    <a:pt x="839" y="1079"/>
                  </a:cubicBezTo>
                  <a:cubicBezTo>
                    <a:pt x="842" y="1079"/>
                    <a:pt x="841" y="1079"/>
                    <a:pt x="841" y="1079"/>
                  </a:cubicBezTo>
                  <a:cubicBezTo>
                    <a:pt x="841" y="1078"/>
                    <a:pt x="841" y="1078"/>
                    <a:pt x="841" y="1078"/>
                  </a:cubicBezTo>
                  <a:cubicBezTo>
                    <a:pt x="842" y="1078"/>
                    <a:pt x="842" y="1078"/>
                    <a:pt x="842" y="1078"/>
                  </a:cubicBezTo>
                  <a:cubicBezTo>
                    <a:pt x="842" y="1077"/>
                    <a:pt x="842" y="1077"/>
                    <a:pt x="842" y="1077"/>
                  </a:cubicBezTo>
                  <a:cubicBezTo>
                    <a:pt x="844" y="1077"/>
                    <a:pt x="844" y="1077"/>
                    <a:pt x="844" y="1077"/>
                  </a:cubicBezTo>
                  <a:cubicBezTo>
                    <a:pt x="844" y="1074"/>
                    <a:pt x="844" y="1074"/>
                    <a:pt x="844" y="1073"/>
                  </a:cubicBezTo>
                  <a:cubicBezTo>
                    <a:pt x="846" y="1073"/>
                    <a:pt x="847" y="1073"/>
                    <a:pt x="847" y="1073"/>
                  </a:cubicBezTo>
                  <a:cubicBezTo>
                    <a:pt x="847" y="1074"/>
                    <a:pt x="847" y="1074"/>
                    <a:pt x="847" y="1074"/>
                  </a:cubicBezTo>
                  <a:cubicBezTo>
                    <a:pt x="848" y="1074"/>
                    <a:pt x="848" y="1074"/>
                    <a:pt x="848" y="1074"/>
                  </a:cubicBezTo>
                  <a:cubicBezTo>
                    <a:pt x="848" y="1076"/>
                    <a:pt x="848" y="1076"/>
                    <a:pt x="848" y="1076"/>
                  </a:cubicBezTo>
                  <a:cubicBezTo>
                    <a:pt x="850" y="1076"/>
                    <a:pt x="850" y="1076"/>
                    <a:pt x="850" y="1076"/>
                  </a:cubicBezTo>
                  <a:cubicBezTo>
                    <a:pt x="850" y="1077"/>
                    <a:pt x="850" y="1077"/>
                    <a:pt x="850" y="1077"/>
                  </a:cubicBezTo>
                  <a:cubicBezTo>
                    <a:pt x="852" y="1077"/>
                    <a:pt x="852" y="1079"/>
                    <a:pt x="853" y="1078"/>
                  </a:cubicBezTo>
                  <a:cubicBezTo>
                    <a:pt x="853" y="1074"/>
                    <a:pt x="856" y="1076"/>
                    <a:pt x="855" y="1076"/>
                  </a:cubicBezTo>
                  <a:cubicBezTo>
                    <a:pt x="855" y="1077"/>
                    <a:pt x="855" y="1077"/>
                    <a:pt x="855" y="1077"/>
                  </a:cubicBezTo>
                  <a:cubicBezTo>
                    <a:pt x="857" y="1077"/>
                    <a:pt x="857" y="1077"/>
                    <a:pt x="857" y="1077"/>
                  </a:cubicBezTo>
                  <a:cubicBezTo>
                    <a:pt x="857" y="1078"/>
                    <a:pt x="857" y="1078"/>
                    <a:pt x="857" y="1078"/>
                  </a:cubicBezTo>
                  <a:cubicBezTo>
                    <a:pt x="860" y="1078"/>
                    <a:pt x="861" y="1080"/>
                    <a:pt x="861" y="1079"/>
                  </a:cubicBezTo>
                  <a:cubicBezTo>
                    <a:pt x="861" y="1082"/>
                    <a:pt x="865" y="1082"/>
                    <a:pt x="866" y="1083"/>
                  </a:cubicBezTo>
                  <a:cubicBezTo>
                    <a:pt x="866" y="1084"/>
                    <a:pt x="866" y="1084"/>
                    <a:pt x="866" y="1084"/>
                  </a:cubicBezTo>
                  <a:cubicBezTo>
                    <a:pt x="869" y="1083"/>
                    <a:pt x="870" y="1085"/>
                    <a:pt x="870" y="1085"/>
                  </a:cubicBezTo>
                  <a:cubicBezTo>
                    <a:pt x="870" y="1084"/>
                    <a:pt x="870" y="1084"/>
                    <a:pt x="870" y="1084"/>
                  </a:cubicBezTo>
                  <a:cubicBezTo>
                    <a:pt x="871" y="1084"/>
                    <a:pt x="871" y="1084"/>
                    <a:pt x="871" y="1084"/>
                  </a:cubicBezTo>
                  <a:cubicBezTo>
                    <a:pt x="871" y="1081"/>
                    <a:pt x="871" y="1082"/>
                    <a:pt x="871" y="1082"/>
                  </a:cubicBezTo>
                  <a:cubicBezTo>
                    <a:pt x="872" y="1082"/>
                    <a:pt x="872" y="1082"/>
                    <a:pt x="872" y="1082"/>
                  </a:cubicBezTo>
                  <a:cubicBezTo>
                    <a:pt x="872" y="1080"/>
                    <a:pt x="872" y="1080"/>
                    <a:pt x="872" y="1080"/>
                  </a:cubicBezTo>
                  <a:cubicBezTo>
                    <a:pt x="871" y="1080"/>
                    <a:pt x="871" y="1080"/>
                    <a:pt x="871" y="1080"/>
                  </a:cubicBezTo>
                  <a:cubicBezTo>
                    <a:pt x="871" y="1079"/>
                    <a:pt x="871" y="1079"/>
                    <a:pt x="871" y="1079"/>
                  </a:cubicBezTo>
                  <a:cubicBezTo>
                    <a:pt x="872" y="1079"/>
                    <a:pt x="872" y="1079"/>
                    <a:pt x="872" y="1079"/>
                  </a:cubicBezTo>
                  <a:cubicBezTo>
                    <a:pt x="872" y="1078"/>
                    <a:pt x="872" y="1078"/>
                    <a:pt x="872" y="1078"/>
                  </a:cubicBezTo>
                  <a:cubicBezTo>
                    <a:pt x="871" y="1078"/>
                    <a:pt x="871" y="1078"/>
                    <a:pt x="871" y="1078"/>
                  </a:cubicBezTo>
                  <a:cubicBezTo>
                    <a:pt x="873" y="1077"/>
                    <a:pt x="872" y="1076"/>
                    <a:pt x="872" y="1076"/>
                  </a:cubicBezTo>
                  <a:cubicBezTo>
                    <a:pt x="873" y="1076"/>
                    <a:pt x="873" y="1076"/>
                    <a:pt x="873" y="1076"/>
                  </a:cubicBezTo>
                  <a:cubicBezTo>
                    <a:pt x="873" y="1078"/>
                    <a:pt x="875" y="1078"/>
                    <a:pt x="874" y="1078"/>
                  </a:cubicBezTo>
                  <a:cubicBezTo>
                    <a:pt x="874" y="1075"/>
                    <a:pt x="874" y="1076"/>
                    <a:pt x="874" y="1076"/>
                  </a:cubicBezTo>
                  <a:cubicBezTo>
                    <a:pt x="876" y="1076"/>
                    <a:pt x="876" y="1076"/>
                    <a:pt x="876" y="1076"/>
                  </a:cubicBezTo>
                  <a:cubicBezTo>
                    <a:pt x="876" y="1074"/>
                    <a:pt x="876" y="1074"/>
                    <a:pt x="876" y="1074"/>
                  </a:cubicBezTo>
                  <a:cubicBezTo>
                    <a:pt x="877" y="1074"/>
                    <a:pt x="877" y="1074"/>
                    <a:pt x="877" y="1074"/>
                  </a:cubicBezTo>
                  <a:cubicBezTo>
                    <a:pt x="877" y="1073"/>
                    <a:pt x="877" y="1073"/>
                    <a:pt x="877" y="1073"/>
                  </a:cubicBezTo>
                  <a:cubicBezTo>
                    <a:pt x="878" y="1073"/>
                    <a:pt x="878" y="1073"/>
                    <a:pt x="878" y="1073"/>
                  </a:cubicBezTo>
                  <a:cubicBezTo>
                    <a:pt x="878" y="1071"/>
                    <a:pt x="878" y="1071"/>
                    <a:pt x="878" y="1071"/>
                  </a:cubicBezTo>
                  <a:cubicBezTo>
                    <a:pt x="877" y="1071"/>
                    <a:pt x="877" y="1071"/>
                    <a:pt x="877" y="1071"/>
                  </a:cubicBezTo>
                  <a:cubicBezTo>
                    <a:pt x="877" y="1070"/>
                    <a:pt x="877" y="1070"/>
                    <a:pt x="877" y="1070"/>
                  </a:cubicBezTo>
                  <a:cubicBezTo>
                    <a:pt x="878" y="1070"/>
                    <a:pt x="878" y="1070"/>
                    <a:pt x="878" y="1070"/>
                  </a:cubicBezTo>
                  <a:cubicBezTo>
                    <a:pt x="878" y="1069"/>
                    <a:pt x="878" y="1069"/>
                    <a:pt x="878" y="1069"/>
                  </a:cubicBezTo>
                  <a:cubicBezTo>
                    <a:pt x="879" y="1069"/>
                    <a:pt x="879" y="1069"/>
                    <a:pt x="879" y="1069"/>
                  </a:cubicBezTo>
                  <a:cubicBezTo>
                    <a:pt x="879" y="1065"/>
                    <a:pt x="879" y="1063"/>
                    <a:pt x="879" y="1061"/>
                  </a:cubicBezTo>
                  <a:cubicBezTo>
                    <a:pt x="878" y="1061"/>
                    <a:pt x="878" y="1061"/>
                    <a:pt x="878" y="1061"/>
                  </a:cubicBezTo>
                  <a:cubicBezTo>
                    <a:pt x="879" y="1059"/>
                    <a:pt x="880" y="1059"/>
                    <a:pt x="879" y="1058"/>
                  </a:cubicBezTo>
                  <a:cubicBezTo>
                    <a:pt x="878" y="1058"/>
                    <a:pt x="878" y="1058"/>
                    <a:pt x="878" y="1058"/>
                  </a:cubicBezTo>
                  <a:cubicBezTo>
                    <a:pt x="878" y="1054"/>
                    <a:pt x="878" y="1052"/>
                    <a:pt x="878" y="1051"/>
                  </a:cubicBezTo>
                  <a:cubicBezTo>
                    <a:pt x="875" y="1051"/>
                    <a:pt x="876" y="1051"/>
                    <a:pt x="876" y="1051"/>
                  </a:cubicBezTo>
                  <a:cubicBezTo>
                    <a:pt x="876" y="1048"/>
                    <a:pt x="877" y="1048"/>
                    <a:pt x="877" y="1047"/>
                  </a:cubicBezTo>
                  <a:cubicBezTo>
                    <a:pt x="878" y="1047"/>
                    <a:pt x="878" y="1047"/>
                    <a:pt x="878" y="1047"/>
                  </a:cubicBezTo>
                  <a:cubicBezTo>
                    <a:pt x="878" y="1044"/>
                    <a:pt x="878" y="1043"/>
                    <a:pt x="878" y="1042"/>
                  </a:cubicBezTo>
                  <a:cubicBezTo>
                    <a:pt x="879" y="1042"/>
                    <a:pt x="879" y="1042"/>
                    <a:pt x="879" y="1042"/>
                  </a:cubicBezTo>
                  <a:cubicBezTo>
                    <a:pt x="879" y="1041"/>
                    <a:pt x="879" y="1041"/>
                    <a:pt x="879" y="1041"/>
                  </a:cubicBezTo>
                  <a:cubicBezTo>
                    <a:pt x="880" y="1041"/>
                    <a:pt x="880" y="1041"/>
                    <a:pt x="880" y="1041"/>
                  </a:cubicBezTo>
                  <a:cubicBezTo>
                    <a:pt x="880" y="1040"/>
                    <a:pt x="880" y="1040"/>
                    <a:pt x="880" y="1040"/>
                  </a:cubicBezTo>
                  <a:cubicBezTo>
                    <a:pt x="878" y="1040"/>
                    <a:pt x="877" y="1040"/>
                    <a:pt x="877" y="1040"/>
                  </a:cubicBezTo>
                  <a:cubicBezTo>
                    <a:pt x="877" y="1039"/>
                    <a:pt x="877" y="1039"/>
                    <a:pt x="877" y="1039"/>
                  </a:cubicBezTo>
                  <a:cubicBezTo>
                    <a:pt x="876" y="1039"/>
                    <a:pt x="876" y="1039"/>
                    <a:pt x="876" y="1039"/>
                  </a:cubicBezTo>
                  <a:cubicBezTo>
                    <a:pt x="876" y="1038"/>
                    <a:pt x="876" y="1038"/>
                    <a:pt x="876" y="1038"/>
                  </a:cubicBezTo>
                  <a:cubicBezTo>
                    <a:pt x="877" y="1038"/>
                    <a:pt x="877" y="1038"/>
                    <a:pt x="877" y="1038"/>
                  </a:cubicBezTo>
                  <a:cubicBezTo>
                    <a:pt x="877" y="1034"/>
                    <a:pt x="873" y="1030"/>
                    <a:pt x="872" y="1031"/>
                  </a:cubicBezTo>
                  <a:cubicBezTo>
                    <a:pt x="872" y="1029"/>
                    <a:pt x="872" y="1029"/>
                    <a:pt x="872" y="1029"/>
                  </a:cubicBezTo>
                  <a:cubicBezTo>
                    <a:pt x="871" y="1029"/>
                    <a:pt x="871" y="1029"/>
                    <a:pt x="871" y="1029"/>
                  </a:cubicBezTo>
                  <a:cubicBezTo>
                    <a:pt x="870" y="1027"/>
                    <a:pt x="869" y="1026"/>
                    <a:pt x="870" y="1026"/>
                  </a:cubicBezTo>
                  <a:cubicBezTo>
                    <a:pt x="869" y="1026"/>
                    <a:pt x="869" y="1026"/>
                    <a:pt x="869" y="1026"/>
                  </a:cubicBezTo>
                  <a:cubicBezTo>
                    <a:pt x="869" y="1023"/>
                    <a:pt x="869" y="1023"/>
                    <a:pt x="869" y="1022"/>
                  </a:cubicBezTo>
                  <a:cubicBezTo>
                    <a:pt x="867" y="1022"/>
                    <a:pt x="867" y="1022"/>
                    <a:pt x="867" y="1022"/>
                  </a:cubicBezTo>
                  <a:cubicBezTo>
                    <a:pt x="867" y="1021"/>
                    <a:pt x="867" y="1021"/>
                    <a:pt x="867" y="1021"/>
                  </a:cubicBezTo>
                  <a:cubicBezTo>
                    <a:pt x="862" y="1024"/>
                    <a:pt x="863" y="1022"/>
                    <a:pt x="860" y="1022"/>
                  </a:cubicBezTo>
                  <a:cubicBezTo>
                    <a:pt x="860" y="1020"/>
                    <a:pt x="860" y="1020"/>
                    <a:pt x="860" y="1020"/>
                  </a:cubicBezTo>
                  <a:cubicBezTo>
                    <a:pt x="857" y="1020"/>
                    <a:pt x="858" y="1020"/>
                    <a:pt x="858" y="1020"/>
                  </a:cubicBezTo>
                  <a:cubicBezTo>
                    <a:pt x="856" y="1017"/>
                    <a:pt x="857" y="1018"/>
                    <a:pt x="857" y="1016"/>
                  </a:cubicBezTo>
                  <a:cubicBezTo>
                    <a:pt x="855" y="1016"/>
                    <a:pt x="855" y="1016"/>
                    <a:pt x="855" y="1016"/>
                  </a:cubicBezTo>
                  <a:cubicBezTo>
                    <a:pt x="855" y="1014"/>
                    <a:pt x="855" y="1014"/>
                    <a:pt x="855" y="1014"/>
                  </a:cubicBezTo>
                  <a:cubicBezTo>
                    <a:pt x="854" y="1014"/>
                    <a:pt x="854" y="1014"/>
                    <a:pt x="854" y="1014"/>
                  </a:cubicBezTo>
                  <a:cubicBezTo>
                    <a:pt x="854" y="1011"/>
                    <a:pt x="854" y="1012"/>
                    <a:pt x="854" y="1012"/>
                  </a:cubicBezTo>
                  <a:cubicBezTo>
                    <a:pt x="855" y="1012"/>
                    <a:pt x="855" y="1012"/>
                    <a:pt x="855" y="1012"/>
                  </a:cubicBezTo>
                  <a:cubicBezTo>
                    <a:pt x="855" y="1010"/>
                    <a:pt x="855" y="1010"/>
                    <a:pt x="855" y="1010"/>
                  </a:cubicBezTo>
                  <a:cubicBezTo>
                    <a:pt x="852" y="1011"/>
                    <a:pt x="853" y="1013"/>
                    <a:pt x="853" y="1013"/>
                  </a:cubicBezTo>
                  <a:cubicBezTo>
                    <a:pt x="852" y="1013"/>
                    <a:pt x="852" y="1013"/>
                    <a:pt x="852" y="1013"/>
                  </a:cubicBezTo>
                  <a:cubicBezTo>
                    <a:pt x="852" y="1012"/>
                    <a:pt x="852" y="1012"/>
                    <a:pt x="852" y="1012"/>
                  </a:cubicBezTo>
                  <a:cubicBezTo>
                    <a:pt x="851" y="1012"/>
                    <a:pt x="851" y="1012"/>
                    <a:pt x="851" y="1012"/>
                  </a:cubicBezTo>
                  <a:cubicBezTo>
                    <a:pt x="851" y="1008"/>
                    <a:pt x="849" y="1008"/>
                    <a:pt x="850" y="1007"/>
                  </a:cubicBezTo>
                  <a:cubicBezTo>
                    <a:pt x="848" y="1007"/>
                    <a:pt x="848" y="1007"/>
                    <a:pt x="848" y="1007"/>
                  </a:cubicBezTo>
                  <a:cubicBezTo>
                    <a:pt x="848" y="1008"/>
                    <a:pt x="848" y="1008"/>
                    <a:pt x="848" y="1008"/>
                  </a:cubicBezTo>
                  <a:cubicBezTo>
                    <a:pt x="845" y="1009"/>
                    <a:pt x="843" y="1006"/>
                    <a:pt x="842" y="1007"/>
                  </a:cubicBezTo>
                  <a:cubicBezTo>
                    <a:pt x="842" y="1008"/>
                    <a:pt x="842" y="1008"/>
                    <a:pt x="842" y="1008"/>
                  </a:cubicBezTo>
                  <a:cubicBezTo>
                    <a:pt x="841" y="1008"/>
                    <a:pt x="841" y="1008"/>
                    <a:pt x="841" y="1008"/>
                  </a:cubicBezTo>
                  <a:cubicBezTo>
                    <a:pt x="841" y="1011"/>
                    <a:pt x="841" y="1012"/>
                    <a:pt x="841" y="1013"/>
                  </a:cubicBezTo>
                  <a:cubicBezTo>
                    <a:pt x="838" y="1013"/>
                    <a:pt x="839" y="1013"/>
                    <a:pt x="839" y="1013"/>
                  </a:cubicBezTo>
                  <a:cubicBezTo>
                    <a:pt x="839" y="1012"/>
                    <a:pt x="839" y="1012"/>
                    <a:pt x="839" y="1012"/>
                  </a:cubicBezTo>
                  <a:cubicBezTo>
                    <a:pt x="838" y="1012"/>
                    <a:pt x="838" y="1012"/>
                    <a:pt x="838" y="1012"/>
                  </a:cubicBezTo>
                  <a:cubicBezTo>
                    <a:pt x="838" y="1010"/>
                    <a:pt x="838" y="1010"/>
                    <a:pt x="838" y="1010"/>
                  </a:cubicBezTo>
                  <a:cubicBezTo>
                    <a:pt x="835" y="1010"/>
                    <a:pt x="836" y="1010"/>
                    <a:pt x="835" y="1010"/>
                  </a:cubicBezTo>
                  <a:cubicBezTo>
                    <a:pt x="835" y="1009"/>
                    <a:pt x="835" y="1009"/>
                    <a:pt x="835" y="1009"/>
                  </a:cubicBezTo>
                  <a:cubicBezTo>
                    <a:pt x="833" y="1009"/>
                    <a:pt x="833" y="1009"/>
                    <a:pt x="833" y="1009"/>
                  </a:cubicBezTo>
                  <a:cubicBezTo>
                    <a:pt x="833" y="1008"/>
                    <a:pt x="833" y="1008"/>
                    <a:pt x="833" y="1008"/>
                  </a:cubicBezTo>
                  <a:cubicBezTo>
                    <a:pt x="832" y="1008"/>
                    <a:pt x="832" y="1008"/>
                    <a:pt x="832" y="1008"/>
                  </a:cubicBezTo>
                  <a:cubicBezTo>
                    <a:pt x="832" y="1007"/>
                    <a:pt x="832" y="1007"/>
                    <a:pt x="832" y="1007"/>
                  </a:cubicBezTo>
                  <a:cubicBezTo>
                    <a:pt x="828" y="1007"/>
                    <a:pt x="830" y="1002"/>
                    <a:pt x="829" y="1001"/>
                  </a:cubicBezTo>
                  <a:cubicBezTo>
                    <a:pt x="828" y="1001"/>
                    <a:pt x="828" y="1001"/>
                    <a:pt x="828" y="1001"/>
                  </a:cubicBezTo>
                  <a:cubicBezTo>
                    <a:pt x="828" y="1000"/>
                    <a:pt x="828" y="1000"/>
                    <a:pt x="828" y="1000"/>
                  </a:cubicBezTo>
                  <a:cubicBezTo>
                    <a:pt x="829" y="1000"/>
                    <a:pt x="829" y="1000"/>
                    <a:pt x="829" y="1000"/>
                  </a:cubicBezTo>
                  <a:cubicBezTo>
                    <a:pt x="829" y="999"/>
                    <a:pt x="829" y="999"/>
                    <a:pt x="829" y="999"/>
                  </a:cubicBezTo>
                  <a:cubicBezTo>
                    <a:pt x="828" y="999"/>
                    <a:pt x="828" y="999"/>
                    <a:pt x="828" y="999"/>
                  </a:cubicBezTo>
                  <a:cubicBezTo>
                    <a:pt x="828" y="996"/>
                    <a:pt x="828" y="995"/>
                    <a:pt x="828" y="995"/>
                  </a:cubicBezTo>
                  <a:cubicBezTo>
                    <a:pt x="827" y="995"/>
                    <a:pt x="827" y="995"/>
                    <a:pt x="827" y="995"/>
                  </a:cubicBezTo>
                  <a:cubicBezTo>
                    <a:pt x="827" y="994"/>
                    <a:pt x="827" y="994"/>
                    <a:pt x="827" y="994"/>
                  </a:cubicBezTo>
                  <a:cubicBezTo>
                    <a:pt x="826" y="994"/>
                    <a:pt x="826" y="994"/>
                    <a:pt x="826" y="994"/>
                  </a:cubicBezTo>
                  <a:cubicBezTo>
                    <a:pt x="826" y="993"/>
                    <a:pt x="826" y="993"/>
                    <a:pt x="826" y="993"/>
                  </a:cubicBezTo>
                  <a:cubicBezTo>
                    <a:pt x="825" y="993"/>
                    <a:pt x="825" y="993"/>
                    <a:pt x="825" y="993"/>
                  </a:cubicBezTo>
                  <a:cubicBezTo>
                    <a:pt x="825" y="991"/>
                    <a:pt x="825" y="991"/>
                    <a:pt x="825" y="991"/>
                  </a:cubicBezTo>
                  <a:cubicBezTo>
                    <a:pt x="823" y="991"/>
                    <a:pt x="823" y="991"/>
                    <a:pt x="823" y="991"/>
                  </a:cubicBezTo>
                  <a:cubicBezTo>
                    <a:pt x="823" y="990"/>
                    <a:pt x="823" y="990"/>
                    <a:pt x="823" y="990"/>
                  </a:cubicBezTo>
                  <a:cubicBezTo>
                    <a:pt x="822" y="990"/>
                    <a:pt x="822" y="990"/>
                    <a:pt x="822" y="990"/>
                  </a:cubicBezTo>
                  <a:cubicBezTo>
                    <a:pt x="822" y="989"/>
                    <a:pt x="822" y="989"/>
                    <a:pt x="822" y="989"/>
                  </a:cubicBezTo>
                  <a:cubicBezTo>
                    <a:pt x="821" y="989"/>
                    <a:pt x="821" y="989"/>
                    <a:pt x="821" y="989"/>
                  </a:cubicBezTo>
                  <a:cubicBezTo>
                    <a:pt x="821" y="988"/>
                    <a:pt x="821" y="988"/>
                    <a:pt x="821" y="988"/>
                  </a:cubicBezTo>
                  <a:cubicBezTo>
                    <a:pt x="820" y="988"/>
                    <a:pt x="820" y="988"/>
                    <a:pt x="820" y="988"/>
                  </a:cubicBezTo>
                  <a:cubicBezTo>
                    <a:pt x="820" y="987"/>
                    <a:pt x="820" y="987"/>
                    <a:pt x="820" y="987"/>
                  </a:cubicBezTo>
                  <a:cubicBezTo>
                    <a:pt x="819" y="987"/>
                    <a:pt x="819" y="987"/>
                    <a:pt x="819" y="987"/>
                  </a:cubicBezTo>
                  <a:cubicBezTo>
                    <a:pt x="819" y="986"/>
                    <a:pt x="819" y="986"/>
                    <a:pt x="819" y="986"/>
                  </a:cubicBezTo>
                  <a:cubicBezTo>
                    <a:pt x="815" y="986"/>
                    <a:pt x="815" y="983"/>
                    <a:pt x="815" y="983"/>
                  </a:cubicBezTo>
                  <a:cubicBezTo>
                    <a:pt x="810" y="984"/>
                    <a:pt x="809" y="985"/>
                    <a:pt x="807" y="984"/>
                  </a:cubicBezTo>
                  <a:cubicBezTo>
                    <a:pt x="807" y="983"/>
                    <a:pt x="807" y="983"/>
                    <a:pt x="807" y="983"/>
                  </a:cubicBezTo>
                  <a:cubicBezTo>
                    <a:pt x="800" y="982"/>
                    <a:pt x="802" y="978"/>
                    <a:pt x="802" y="975"/>
                  </a:cubicBezTo>
                  <a:cubicBezTo>
                    <a:pt x="799" y="975"/>
                    <a:pt x="800" y="975"/>
                    <a:pt x="800" y="975"/>
                  </a:cubicBezTo>
                  <a:cubicBezTo>
                    <a:pt x="800" y="974"/>
                    <a:pt x="800" y="974"/>
                    <a:pt x="800" y="974"/>
                  </a:cubicBezTo>
                  <a:cubicBezTo>
                    <a:pt x="799" y="974"/>
                    <a:pt x="799" y="974"/>
                    <a:pt x="799" y="974"/>
                  </a:cubicBezTo>
                  <a:cubicBezTo>
                    <a:pt x="799" y="972"/>
                    <a:pt x="799" y="972"/>
                    <a:pt x="799" y="972"/>
                  </a:cubicBezTo>
                  <a:cubicBezTo>
                    <a:pt x="797" y="972"/>
                    <a:pt x="797" y="972"/>
                    <a:pt x="797" y="972"/>
                  </a:cubicBezTo>
                  <a:cubicBezTo>
                    <a:pt x="797" y="971"/>
                    <a:pt x="797" y="971"/>
                    <a:pt x="797" y="971"/>
                  </a:cubicBezTo>
                  <a:cubicBezTo>
                    <a:pt x="795" y="971"/>
                    <a:pt x="795" y="971"/>
                    <a:pt x="795" y="971"/>
                  </a:cubicBezTo>
                  <a:cubicBezTo>
                    <a:pt x="796" y="966"/>
                    <a:pt x="793" y="966"/>
                    <a:pt x="791" y="967"/>
                  </a:cubicBezTo>
                  <a:cubicBezTo>
                    <a:pt x="791" y="964"/>
                    <a:pt x="791" y="963"/>
                    <a:pt x="791" y="963"/>
                  </a:cubicBezTo>
                  <a:cubicBezTo>
                    <a:pt x="789" y="963"/>
                    <a:pt x="789" y="963"/>
                    <a:pt x="789" y="963"/>
                  </a:cubicBezTo>
                  <a:cubicBezTo>
                    <a:pt x="789" y="962"/>
                    <a:pt x="789" y="962"/>
                    <a:pt x="789" y="962"/>
                  </a:cubicBezTo>
                  <a:cubicBezTo>
                    <a:pt x="788" y="962"/>
                    <a:pt x="788" y="962"/>
                    <a:pt x="788" y="962"/>
                  </a:cubicBezTo>
                  <a:cubicBezTo>
                    <a:pt x="788" y="959"/>
                    <a:pt x="788" y="960"/>
                    <a:pt x="788" y="959"/>
                  </a:cubicBezTo>
                  <a:cubicBezTo>
                    <a:pt x="787" y="961"/>
                    <a:pt x="787" y="961"/>
                    <a:pt x="787" y="961"/>
                  </a:cubicBezTo>
                  <a:cubicBezTo>
                    <a:pt x="787" y="959"/>
                    <a:pt x="787" y="959"/>
                    <a:pt x="787" y="959"/>
                  </a:cubicBezTo>
                  <a:cubicBezTo>
                    <a:pt x="786" y="959"/>
                    <a:pt x="786" y="959"/>
                    <a:pt x="786" y="959"/>
                  </a:cubicBezTo>
                  <a:cubicBezTo>
                    <a:pt x="786" y="958"/>
                    <a:pt x="786" y="958"/>
                    <a:pt x="786" y="958"/>
                  </a:cubicBezTo>
                  <a:cubicBezTo>
                    <a:pt x="784" y="958"/>
                    <a:pt x="784" y="958"/>
                    <a:pt x="784" y="958"/>
                  </a:cubicBezTo>
                  <a:cubicBezTo>
                    <a:pt x="784" y="955"/>
                    <a:pt x="784" y="956"/>
                    <a:pt x="784" y="956"/>
                  </a:cubicBezTo>
                  <a:cubicBezTo>
                    <a:pt x="786" y="956"/>
                    <a:pt x="786" y="956"/>
                    <a:pt x="786" y="956"/>
                  </a:cubicBezTo>
                  <a:cubicBezTo>
                    <a:pt x="784" y="955"/>
                    <a:pt x="785" y="954"/>
                    <a:pt x="784" y="954"/>
                  </a:cubicBezTo>
                  <a:cubicBezTo>
                    <a:pt x="782" y="954"/>
                    <a:pt x="782" y="954"/>
                    <a:pt x="782" y="954"/>
                  </a:cubicBezTo>
                  <a:cubicBezTo>
                    <a:pt x="782" y="950"/>
                    <a:pt x="779" y="952"/>
                    <a:pt x="780" y="951"/>
                  </a:cubicBezTo>
                  <a:cubicBezTo>
                    <a:pt x="780" y="950"/>
                    <a:pt x="780" y="950"/>
                    <a:pt x="780" y="950"/>
                  </a:cubicBezTo>
                  <a:cubicBezTo>
                    <a:pt x="778" y="950"/>
                    <a:pt x="778" y="950"/>
                    <a:pt x="778" y="950"/>
                  </a:cubicBezTo>
                  <a:cubicBezTo>
                    <a:pt x="778" y="949"/>
                    <a:pt x="778" y="949"/>
                    <a:pt x="778" y="949"/>
                  </a:cubicBezTo>
                  <a:cubicBezTo>
                    <a:pt x="777" y="949"/>
                    <a:pt x="777" y="949"/>
                    <a:pt x="777" y="949"/>
                  </a:cubicBezTo>
                  <a:cubicBezTo>
                    <a:pt x="777" y="948"/>
                    <a:pt x="777" y="948"/>
                    <a:pt x="777" y="948"/>
                  </a:cubicBezTo>
                  <a:cubicBezTo>
                    <a:pt x="776" y="948"/>
                    <a:pt x="776" y="948"/>
                    <a:pt x="776" y="948"/>
                  </a:cubicBezTo>
                  <a:cubicBezTo>
                    <a:pt x="776" y="946"/>
                    <a:pt x="776" y="946"/>
                    <a:pt x="776" y="946"/>
                  </a:cubicBezTo>
                  <a:cubicBezTo>
                    <a:pt x="775" y="946"/>
                    <a:pt x="775" y="946"/>
                    <a:pt x="775" y="946"/>
                  </a:cubicBezTo>
                  <a:cubicBezTo>
                    <a:pt x="775" y="948"/>
                    <a:pt x="775" y="948"/>
                    <a:pt x="775" y="948"/>
                  </a:cubicBezTo>
                  <a:cubicBezTo>
                    <a:pt x="774" y="948"/>
                    <a:pt x="774" y="948"/>
                    <a:pt x="774" y="948"/>
                  </a:cubicBezTo>
                  <a:cubicBezTo>
                    <a:pt x="774" y="946"/>
                    <a:pt x="774" y="946"/>
                    <a:pt x="774" y="946"/>
                  </a:cubicBezTo>
                  <a:cubicBezTo>
                    <a:pt x="772" y="946"/>
                    <a:pt x="772" y="946"/>
                    <a:pt x="772" y="946"/>
                  </a:cubicBezTo>
                  <a:cubicBezTo>
                    <a:pt x="772" y="948"/>
                    <a:pt x="772" y="948"/>
                    <a:pt x="772" y="948"/>
                  </a:cubicBezTo>
                  <a:cubicBezTo>
                    <a:pt x="770" y="945"/>
                    <a:pt x="768" y="947"/>
                    <a:pt x="768" y="946"/>
                  </a:cubicBezTo>
                  <a:cubicBezTo>
                    <a:pt x="768" y="949"/>
                    <a:pt x="769" y="949"/>
                    <a:pt x="769" y="950"/>
                  </a:cubicBezTo>
                  <a:cubicBezTo>
                    <a:pt x="768" y="950"/>
                    <a:pt x="768" y="950"/>
                    <a:pt x="768" y="950"/>
                  </a:cubicBezTo>
                  <a:cubicBezTo>
                    <a:pt x="768" y="949"/>
                    <a:pt x="768" y="949"/>
                    <a:pt x="768" y="949"/>
                  </a:cubicBezTo>
                  <a:cubicBezTo>
                    <a:pt x="763" y="948"/>
                    <a:pt x="760" y="947"/>
                    <a:pt x="757" y="948"/>
                  </a:cubicBezTo>
                  <a:cubicBezTo>
                    <a:pt x="757" y="946"/>
                    <a:pt x="757" y="946"/>
                    <a:pt x="757" y="946"/>
                  </a:cubicBezTo>
                  <a:cubicBezTo>
                    <a:pt x="756" y="946"/>
                    <a:pt x="756" y="946"/>
                    <a:pt x="756" y="946"/>
                  </a:cubicBezTo>
                  <a:cubicBezTo>
                    <a:pt x="756" y="945"/>
                    <a:pt x="756" y="945"/>
                    <a:pt x="756" y="945"/>
                  </a:cubicBezTo>
                  <a:cubicBezTo>
                    <a:pt x="757" y="945"/>
                    <a:pt x="757" y="945"/>
                    <a:pt x="757" y="945"/>
                  </a:cubicBezTo>
                  <a:cubicBezTo>
                    <a:pt x="756" y="943"/>
                    <a:pt x="755" y="944"/>
                    <a:pt x="755" y="944"/>
                  </a:cubicBezTo>
                  <a:cubicBezTo>
                    <a:pt x="755" y="943"/>
                    <a:pt x="755" y="943"/>
                    <a:pt x="755" y="943"/>
                  </a:cubicBezTo>
                  <a:cubicBezTo>
                    <a:pt x="753" y="943"/>
                    <a:pt x="753" y="943"/>
                    <a:pt x="753" y="943"/>
                  </a:cubicBezTo>
                  <a:cubicBezTo>
                    <a:pt x="753" y="942"/>
                    <a:pt x="753" y="942"/>
                    <a:pt x="753" y="942"/>
                  </a:cubicBezTo>
                  <a:cubicBezTo>
                    <a:pt x="755" y="942"/>
                    <a:pt x="755" y="942"/>
                    <a:pt x="755" y="942"/>
                  </a:cubicBezTo>
                  <a:cubicBezTo>
                    <a:pt x="754" y="939"/>
                    <a:pt x="753" y="939"/>
                    <a:pt x="753" y="938"/>
                  </a:cubicBezTo>
                  <a:cubicBezTo>
                    <a:pt x="752" y="938"/>
                    <a:pt x="752" y="938"/>
                    <a:pt x="752" y="938"/>
                  </a:cubicBezTo>
                  <a:cubicBezTo>
                    <a:pt x="752" y="937"/>
                    <a:pt x="752" y="937"/>
                    <a:pt x="752" y="937"/>
                  </a:cubicBezTo>
                  <a:cubicBezTo>
                    <a:pt x="749" y="936"/>
                    <a:pt x="749" y="935"/>
                    <a:pt x="749" y="936"/>
                  </a:cubicBezTo>
                  <a:cubicBezTo>
                    <a:pt x="749" y="935"/>
                    <a:pt x="749" y="935"/>
                    <a:pt x="749" y="935"/>
                  </a:cubicBezTo>
                  <a:cubicBezTo>
                    <a:pt x="746" y="935"/>
                    <a:pt x="745" y="935"/>
                    <a:pt x="745" y="935"/>
                  </a:cubicBezTo>
                  <a:cubicBezTo>
                    <a:pt x="745" y="933"/>
                    <a:pt x="745" y="933"/>
                    <a:pt x="745" y="933"/>
                  </a:cubicBezTo>
                  <a:cubicBezTo>
                    <a:pt x="742" y="933"/>
                    <a:pt x="743" y="933"/>
                    <a:pt x="743" y="933"/>
                  </a:cubicBezTo>
                  <a:cubicBezTo>
                    <a:pt x="743" y="931"/>
                    <a:pt x="743" y="931"/>
                    <a:pt x="743" y="931"/>
                  </a:cubicBezTo>
                  <a:cubicBezTo>
                    <a:pt x="742" y="931"/>
                    <a:pt x="742" y="931"/>
                    <a:pt x="742" y="931"/>
                  </a:cubicBezTo>
                  <a:cubicBezTo>
                    <a:pt x="742" y="928"/>
                    <a:pt x="742" y="927"/>
                    <a:pt x="742" y="927"/>
                  </a:cubicBezTo>
                  <a:cubicBezTo>
                    <a:pt x="740" y="927"/>
                    <a:pt x="740" y="927"/>
                    <a:pt x="740" y="927"/>
                  </a:cubicBezTo>
                  <a:cubicBezTo>
                    <a:pt x="740" y="925"/>
                    <a:pt x="740" y="925"/>
                    <a:pt x="740" y="925"/>
                  </a:cubicBezTo>
                  <a:cubicBezTo>
                    <a:pt x="739" y="925"/>
                    <a:pt x="739" y="925"/>
                    <a:pt x="739" y="925"/>
                  </a:cubicBezTo>
                  <a:cubicBezTo>
                    <a:pt x="742" y="922"/>
                    <a:pt x="740" y="918"/>
                    <a:pt x="740" y="917"/>
                  </a:cubicBezTo>
                  <a:cubicBezTo>
                    <a:pt x="739" y="917"/>
                    <a:pt x="739" y="917"/>
                    <a:pt x="739" y="917"/>
                  </a:cubicBezTo>
                  <a:cubicBezTo>
                    <a:pt x="739" y="916"/>
                    <a:pt x="739" y="916"/>
                    <a:pt x="739" y="916"/>
                  </a:cubicBezTo>
                  <a:cubicBezTo>
                    <a:pt x="738" y="916"/>
                    <a:pt x="738" y="916"/>
                    <a:pt x="738" y="916"/>
                  </a:cubicBezTo>
                  <a:cubicBezTo>
                    <a:pt x="738" y="917"/>
                    <a:pt x="738" y="917"/>
                    <a:pt x="738" y="917"/>
                  </a:cubicBezTo>
                  <a:cubicBezTo>
                    <a:pt x="735" y="917"/>
                    <a:pt x="736" y="917"/>
                    <a:pt x="736" y="917"/>
                  </a:cubicBezTo>
                  <a:cubicBezTo>
                    <a:pt x="736" y="916"/>
                    <a:pt x="736" y="916"/>
                    <a:pt x="736" y="916"/>
                  </a:cubicBezTo>
                  <a:cubicBezTo>
                    <a:pt x="735" y="916"/>
                    <a:pt x="735" y="916"/>
                    <a:pt x="735" y="916"/>
                  </a:cubicBezTo>
                  <a:cubicBezTo>
                    <a:pt x="734" y="913"/>
                    <a:pt x="733" y="913"/>
                    <a:pt x="733" y="912"/>
                  </a:cubicBezTo>
                  <a:cubicBezTo>
                    <a:pt x="732" y="912"/>
                    <a:pt x="732" y="912"/>
                    <a:pt x="732" y="912"/>
                  </a:cubicBezTo>
                  <a:cubicBezTo>
                    <a:pt x="732" y="909"/>
                    <a:pt x="732" y="907"/>
                    <a:pt x="732" y="906"/>
                  </a:cubicBezTo>
                  <a:cubicBezTo>
                    <a:pt x="731" y="906"/>
                    <a:pt x="731" y="906"/>
                    <a:pt x="731" y="906"/>
                  </a:cubicBezTo>
                  <a:cubicBezTo>
                    <a:pt x="731" y="903"/>
                    <a:pt x="729" y="902"/>
                    <a:pt x="730" y="901"/>
                  </a:cubicBezTo>
                  <a:cubicBezTo>
                    <a:pt x="727" y="901"/>
                    <a:pt x="728" y="901"/>
                    <a:pt x="727" y="901"/>
                  </a:cubicBezTo>
                  <a:cubicBezTo>
                    <a:pt x="727" y="900"/>
                    <a:pt x="727" y="900"/>
                    <a:pt x="727" y="900"/>
                  </a:cubicBezTo>
                  <a:cubicBezTo>
                    <a:pt x="726" y="900"/>
                    <a:pt x="726" y="900"/>
                    <a:pt x="726" y="900"/>
                  </a:cubicBezTo>
                  <a:cubicBezTo>
                    <a:pt x="726" y="897"/>
                    <a:pt x="726" y="898"/>
                    <a:pt x="726" y="898"/>
                  </a:cubicBezTo>
                  <a:cubicBezTo>
                    <a:pt x="725" y="898"/>
                    <a:pt x="725" y="898"/>
                    <a:pt x="725" y="898"/>
                  </a:cubicBezTo>
                  <a:cubicBezTo>
                    <a:pt x="725" y="897"/>
                    <a:pt x="725" y="897"/>
                    <a:pt x="725" y="897"/>
                  </a:cubicBezTo>
                  <a:cubicBezTo>
                    <a:pt x="726" y="897"/>
                    <a:pt x="726" y="897"/>
                    <a:pt x="726" y="897"/>
                  </a:cubicBezTo>
                  <a:cubicBezTo>
                    <a:pt x="726" y="893"/>
                    <a:pt x="726" y="890"/>
                    <a:pt x="725" y="889"/>
                  </a:cubicBezTo>
                  <a:cubicBezTo>
                    <a:pt x="725" y="891"/>
                    <a:pt x="725" y="891"/>
                    <a:pt x="725" y="891"/>
                  </a:cubicBezTo>
                  <a:cubicBezTo>
                    <a:pt x="722" y="891"/>
                    <a:pt x="722" y="891"/>
                    <a:pt x="721" y="891"/>
                  </a:cubicBezTo>
                  <a:cubicBezTo>
                    <a:pt x="721" y="888"/>
                    <a:pt x="721" y="889"/>
                    <a:pt x="721" y="888"/>
                  </a:cubicBezTo>
                  <a:cubicBezTo>
                    <a:pt x="719" y="888"/>
                    <a:pt x="718" y="888"/>
                    <a:pt x="718" y="888"/>
                  </a:cubicBezTo>
                  <a:cubicBezTo>
                    <a:pt x="718" y="887"/>
                    <a:pt x="718" y="887"/>
                    <a:pt x="718" y="887"/>
                  </a:cubicBezTo>
                  <a:cubicBezTo>
                    <a:pt x="714" y="887"/>
                    <a:pt x="716" y="884"/>
                    <a:pt x="716" y="884"/>
                  </a:cubicBezTo>
                  <a:cubicBezTo>
                    <a:pt x="714" y="884"/>
                    <a:pt x="714" y="884"/>
                    <a:pt x="714" y="884"/>
                  </a:cubicBezTo>
                  <a:cubicBezTo>
                    <a:pt x="714" y="882"/>
                    <a:pt x="714" y="882"/>
                    <a:pt x="714" y="882"/>
                  </a:cubicBezTo>
                  <a:cubicBezTo>
                    <a:pt x="713" y="882"/>
                    <a:pt x="713" y="882"/>
                    <a:pt x="713" y="882"/>
                  </a:cubicBezTo>
                  <a:cubicBezTo>
                    <a:pt x="713" y="881"/>
                    <a:pt x="713" y="881"/>
                    <a:pt x="713" y="881"/>
                  </a:cubicBezTo>
                  <a:cubicBezTo>
                    <a:pt x="712" y="881"/>
                    <a:pt x="712" y="881"/>
                    <a:pt x="712" y="881"/>
                  </a:cubicBezTo>
                  <a:cubicBezTo>
                    <a:pt x="712" y="879"/>
                    <a:pt x="712" y="878"/>
                    <a:pt x="712" y="878"/>
                  </a:cubicBezTo>
                  <a:cubicBezTo>
                    <a:pt x="716" y="876"/>
                    <a:pt x="718" y="873"/>
                    <a:pt x="719" y="874"/>
                  </a:cubicBezTo>
                  <a:cubicBezTo>
                    <a:pt x="719" y="873"/>
                    <a:pt x="719" y="873"/>
                    <a:pt x="719" y="873"/>
                  </a:cubicBezTo>
                  <a:cubicBezTo>
                    <a:pt x="720" y="873"/>
                    <a:pt x="720" y="873"/>
                    <a:pt x="720" y="873"/>
                  </a:cubicBezTo>
                  <a:cubicBezTo>
                    <a:pt x="720" y="872"/>
                    <a:pt x="720" y="872"/>
                    <a:pt x="720" y="872"/>
                  </a:cubicBezTo>
                  <a:cubicBezTo>
                    <a:pt x="719" y="872"/>
                    <a:pt x="719" y="872"/>
                    <a:pt x="719" y="872"/>
                  </a:cubicBezTo>
                  <a:cubicBezTo>
                    <a:pt x="719" y="869"/>
                    <a:pt x="720" y="867"/>
                    <a:pt x="720" y="867"/>
                  </a:cubicBezTo>
                  <a:cubicBezTo>
                    <a:pt x="718" y="866"/>
                    <a:pt x="719" y="865"/>
                    <a:pt x="719" y="865"/>
                  </a:cubicBezTo>
                  <a:cubicBezTo>
                    <a:pt x="720" y="865"/>
                    <a:pt x="720" y="865"/>
                    <a:pt x="720" y="865"/>
                  </a:cubicBezTo>
                  <a:cubicBezTo>
                    <a:pt x="720" y="863"/>
                    <a:pt x="720" y="863"/>
                    <a:pt x="720" y="863"/>
                  </a:cubicBezTo>
                  <a:cubicBezTo>
                    <a:pt x="722" y="865"/>
                    <a:pt x="722" y="864"/>
                    <a:pt x="723" y="865"/>
                  </a:cubicBezTo>
                  <a:cubicBezTo>
                    <a:pt x="723" y="862"/>
                    <a:pt x="723" y="863"/>
                    <a:pt x="723" y="862"/>
                  </a:cubicBezTo>
                  <a:cubicBezTo>
                    <a:pt x="721" y="862"/>
                    <a:pt x="721" y="862"/>
                    <a:pt x="721" y="862"/>
                  </a:cubicBezTo>
                  <a:cubicBezTo>
                    <a:pt x="721" y="861"/>
                    <a:pt x="721" y="861"/>
                    <a:pt x="721" y="861"/>
                  </a:cubicBezTo>
                  <a:cubicBezTo>
                    <a:pt x="724" y="861"/>
                    <a:pt x="724" y="861"/>
                    <a:pt x="724" y="861"/>
                  </a:cubicBezTo>
                  <a:cubicBezTo>
                    <a:pt x="723" y="856"/>
                    <a:pt x="729" y="854"/>
                    <a:pt x="727" y="849"/>
                  </a:cubicBezTo>
                  <a:cubicBezTo>
                    <a:pt x="723" y="850"/>
                    <a:pt x="721" y="847"/>
                    <a:pt x="719" y="848"/>
                  </a:cubicBezTo>
                  <a:cubicBezTo>
                    <a:pt x="719" y="845"/>
                    <a:pt x="717" y="846"/>
                    <a:pt x="718" y="846"/>
                  </a:cubicBezTo>
                  <a:cubicBezTo>
                    <a:pt x="719" y="846"/>
                    <a:pt x="719" y="846"/>
                    <a:pt x="719" y="846"/>
                  </a:cubicBezTo>
                  <a:cubicBezTo>
                    <a:pt x="719" y="844"/>
                    <a:pt x="719" y="844"/>
                    <a:pt x="719" y="844"/>
                  </a:cubicBezTo>
                  <a:cubicBezTo>
                    <a:pt x="720" y="844"/>
                    <a:pt x="720" y="844"/>
                    <a:pt x="720" y="844"/>
                  </a:cubicBezTo>
                  <a:cubicBezTo>
                    <a:pt x="720" y="842"/>
                    <a:pt x="720" y="842"/>
                    <a:pt x="720" y="842"/>
                  </a:cubicBezTo>
                  <a:cubicBezTo>
                    <a:pt x="721" y="842"/>
                    <a:pt x="721" y="842"/>
                    <a:pt x="721" y="842"/>
                  </a:cubicBezTo>
                  <a:cubicBezTo>
                    <a:pt x="721" y="841"/>
                    <a:pt x="721" y="841"/>
                    <a:pt x="721" y="841"/>
                  </a:cubicBezTo>
                  <a:cubicBezTo>
                    <a:pt x="720" y="841"/>
                    <a:pt x="720" y="841"/>
                    <a:pt x="720" y="841"/>
                  </a:cubicBezTo>
                  <a:cubicBezTo>
                    <a:pt x="720" y="840"/>
                    <a:pt x="720" y="840"/>
                    <a:pt x="720" y="840"/>
                  </a:cubicBezTo>
                  <a:cubicBezTo>
                    <a:pt x="717" y="840"/>
                    <a:pt x="718" y="837"/>
                    <a:pt x="718" y="837"/>
                  </a:cubicBezTo>
                  <a:cubicBezTo>
                    <a:pt x="717" y="837"/>
                    <a:pt x="717" y="837"/>
                    <a:pt x="717" y="837"/>
                  </a:cubicBezTo>
                  <a:cubicBezTo>
                    <a:pt x="717" y="838"/>
                    <a:pt x="717" y="838"/>
                    <a:pt x="717" y="838"/>
                  </a:cubicBezTo>
                  <a:cubicBezTo>
                    <a:pt x="714" y="838"/>
                    <a:pt x="715" y="840"/>
                    <a:pt x="714" y="840"/>
                  </a:cubicBezTo>
                  <a:cubicBezTo>
                    <a:pt x="714" y="837"/>
                    <a:pt x="714" y="836"/>
                    <a:pt x="714" y="836"/>
                  </a:cubicBezTo>
                  <a:cubicBezTo>
                    <a:pt x="711" y="836"/>
                    <a:pt x="710" y="836"/>
                    <a:pt x="710" y="836"/>
                  </a:cubicBezTo>
                  <a:cubicBezTo>
                    <a:pt x="710" y="835"/>
                    <a:pt x="710" y="835"/>
                    <a:pt x="710" y="835"/>
                  </a:cubicBezTo>
                  <a:cubicBezTo>
                    <a:pt x="708" y="835"/>
                    <a:pt x="708" y="835"/>
                    <a:pt x="708" y="835"/>
                  </a:cubicBezTo>
                  <a:cubicBezTo>
                    <a:pt x="708" y="834"/>
                    <a:pt x="708" y="834"/>
                    <a:pt x="708" y="834"/>
                  </a:cubicBezTo>
                  <a:cubicBezTo>
                    <a:pt x="706" y="834"/>
                    <a:pt x="706" y="834"/>
                    <a:pt x="706" y="834"/>
                  </a:cubicBezTo>
                  <a:cubicBezTo>
                    <a:pt x="706" y="833"/>
                    <a:pt x="706" y="833"/>
                    <a:pt x="706" y="833"/>
                  </a:cubicBezTo>
                  <a:cubicBezTo>
                    <a:pt x="705" y="833"/>
                    <a:pt x="705" y="833"/>
                    <a:pt x="705" y="833"/>
                  </a:cubicBezTo>
                  <a:cubicBezTo>
                    <a:pt x="705" y="831"/>
                    <a:pt x="705" y="831"/>
                    <a:pt x="705" y="831"/>
                  </a:cubicBezTo>
                  <a:cubicBezTo>
                    <a:pt x="704" y="831"/>
                    <a:pt x="704" y="831"/>
                    <a:pt x="704" y="831"/>
                  </a:cubicBezTo>
                  <a:cubicBezTo>
                    <a:pt x="704" y="830"/>
                    <a:pt x="704" y="830"/>
                    <a:pt x="704" y="830"/>
                  </a:cubicBezTo>
                  <a:cubicBezTo>
                    <a:pt x="702" y="830"/>
                    <a:pt x="702" y="830"/>
                    <a:pt x="702" y="830"/>
                  </a:cubicBezTo>
                  <a:cubicBezTo>
                    <a:pt x="702" y="831"/>
                    <a:pt x="702" y="831"/>
                    <a:pt x="702" y="831"/>
                  </a:cubicBezTo>
                  <a:cubicBezTo>
                    <a:pt x="701" y="831"/>
                    <a:pt x="701" y="831"/>
                    <a:pt x="701" y="831"/>
                  </a:cubicBezTo>
                  <a:cubicBezTo>
                    <a:pt x="701" y="829"/>
                    <a:pt x="701" y="828"/>
                    <a:pt x="701" y="828"/>
                  </a:cubicBezTo>
                  <a:cubicBezTo>
                    <a:pt x="698" y="828"/>
                    <a:pt x="697" y="828"/>
                    <a:pt x="697" y="828"/>
                  </a:cubicBezTo>
                  <a:cubicBezTo>
                    <a:pt x="697" y="827"/>
                    <a:pt x="697" y="827"/>
                    <a:pt x="697" y="827"/>
                  </a:cubicBezTo>
                  <a:cubicBezTo>
                    <a:pt x="695" y="827"/>
                    <a:pt x="695" y="827"/>
                    <a:pt x="695" y="827"/>
                  </a:cubicBezTo>
                  <a:cubicBezTo>
                    <a:pt x="695" y="828"/>
                    <a:pt x="695" y="828"/>
                    <a:pt x="695" y="828"/>
                  </a:cubicBezTo>
                  <a:cubicBezTo>
                    <a:pt x="694" y="828"/>
                    <a:pt x="694" y="828"/>
                    <a:pt x="694" y="828"/>
                  </a:cubicBezTo>
                  <a:cubicBezTo>
                    <a:pt x="694" y="827"/>
                    <a:pt x="694" y="827"/>
                    <a:pt x="694" y="827"/>
                  </a:cubicBezTo>
                  <a:cubicBezTo>
                    <a:pt x="695" y="827"/>
                    <a:pt x="695" y="827"/>
                    <a:pt x="695" y="827"/>
                  </a:cubicBezTo>
                  <a:cubicBezTo>
                    <a:pt x="695" y="824"/>
                    <a:pt x="697" y="824"/>
                    <a:pt x="697" y="824"/>
                  </a:cubicBezTo>
                  <a:cubicBezTo>
                    <a:pt x="695" y="824"/>
                    <a:pt x="695" y="824"/>
                    <a:pt x="695" y="824"/>
                  </a:cubicBezTo>
                  <a:cubicBezTo>
                    <a:pt x="695" y="823"/>
                    <a:pt x="695" y="823"/>
                    <a:pt x="695" y="823"/>
                  </a:cubicBezTo>
                  <a:cubicBezTo>
                    <a:pt x="694" y="823"/>
                    <a:pt x="694" y="823"/>
                    <a:pt x="694" y="823"/>
                  </a:cubicBezTo>
                  <a:cubicBezTo>
                    <a:pt x="694" y="822"/>
                    <a:pt x="694" y="822"/>
                    <a:pt x="694" y="822"/>
                  </a:cubicBezTo>
                  <a:cubicBezTo>
                    <a:pt x="693" y="822"/>
                    <a:pt x="693" y="822"/>
                    <a:pt x="693" y="822"/>
                  </a:cubicBezTo>
                  <a:cubicBezTo>
                    <a:pt x="693" y="821"/>
                    <a:pt x="693" y="821"/>
                    <a:pt x="693" y="821"/>
                  </a:cubicBezTo>
                  <a:cubicBezTo>
                    <a:pt x="692" y="821"/>
                    <a:pt x="692" y="821"/>
                    <a:pt x="692" y="821"/>
                  </a:cubicBezTo>
                  <a:cubicBezTo>
                    <a:pt x="692" y="822"/>
                    <a:pt x="692" y="822"/>
                    <a:pt x="692" y="822"/>
                  </a:cubicBezTo>
                  <a:cubicBezTo>
                    <a:pt x="691" y="822"/>
                    <a:pt x="691" y="822"/>
                    <a:pt x="691" y="822"/>
                  </a:cubicBezTo>
                  <a:cubicBezTo>
                    <a:pt x="691" y="819"/>
                    <a:pt x="691" y="820"/>
                    <a:pt x="691" y="820"/>
                  </a:cubicBezTo>
                  <a:cubicBezTo>
                    <a:pt x="688" y="820"/>
                    <a:pt x="687" y="818"/>
                    <a:pt x="687" y="818"/>
                  </a:cubicBezTo>
                  <a:cubicBezTo>
                    <a:pt x="688" y="818"/>
                    <a:pt x="688" y="818"/>
                    <a:pt x="688" y="818"/>
                  </a:cubicBezTo>
                  <a:cubicBezTo>
                    <a:pt x="688" y="817"/>
                    <a:pt x="688" y="817"/>
                    <a:pt x="688" y="817"/>
                  </a:cubicBezTo>
                  <a:cubicBezTo>
                    <a:pt x="687" y="817"/>
                    <a:pt x="687" y="817"/>
                    <a:pt x="687" y="817"/>
                  </a:cubicBezTo>
                  <a:cubicBezTo>
                    <a:pt x="687" y="814"/>
                    <a:pt x="688" y="813"/>
                    <a:pt x="688" y="812"/>
                  </a:cubicBezTo>
                  <a:cubicBezTo>
                    <a:pt x="687" y="812"/>
                    <a:pt x="687" y="812"/>
                    <a:pt x="687" y="812"/>
                  </a:cubicBezTo>
                  <a:cubicBezTo>
                    <a:pt x="687" y="811"/>
                    <a:pt x="687" y="811"/>
                    <a:pt x="687" y="811"/>
                  </a:cubicBezTo>
                  <a:cubicBezTo>
                    <a:pt x="688" y="811"/>
                    <a:pt x="688" y="811"/>
                    <a:pt x="688" y="811"/>
                  </a:cubicBezTo>
                  <a:cubicBezTo>
                    <a:pt x="688" y="810"/>
                    <a:pt x="688" y="810"/>
                    <a:pt x="688" y="810"/>
                  </a:cubicBezTo>
                  <a:cubicBezTo>
                    <a:pt x="689" y="810"/>
                    <a:pt x="689" y="810"/>
                    <a:pt x="689" y="810"/>
                  </a:cubicBezTo>
                  <a:cubicBezTo>
                    <a:pt x="689" y="809"/>
                    <a:pt x="689" y="809"/>
                    <a:pt x="689" y="809"/>
                  </a:cubicBezTo>
                  <a:cubicBezTo>
                    <a:pt x="688" y="809"/>
                    <a:pt x="688" y="809"/>
                    <a:pt x="688" y="809"/>
                  </a:cubicBezTo>
                  <a:cubicBezTo>
                    <a:pt x="688" y="806"/>
                    <a:pt x="688" y="806"/>
                    <a:pt x="688" y="805"/>
                  </a:cubicBezTo>
                  <a:cubicBezTo>
                    <a:pt x="686" y="805"/>
                    <a:pt x="686" y="805"/>
                    <a:pt x="686" y="805"/>
                  </a:cubicBezTo>
                  <a:cubicBezTo>
                    <a:pt x="686" y="803"/>
                    <a:pt x="686" y="803"/>
                    <a:pt x="686" y="803"/>
                  </a:cubicBezTo>
                  <a:cubicBezTo>
                    <a:pt x="685" y="803"/>
                    <a:pt x="685" y="803"/>
                    <a:pt x="685" y="803"/>
                  </a:cubicBezTo>
                  <a:cubicBezTo>
                    <a:pt x="685" y="802"/>
                    <a:pt x="685" y="802"/>
                    <a:pt x="685" y="802"/>
                  </a:cubicBezTo>
                  <a:cubicBezTo>
                    <a:pt x="682" y="802"/>
                    <a:pt x="683" y="802"/>
                    <a:pt x="682" y="802"/>
                  </a:cubicBezTo>
                  <a:cubicBezTo>
                    <a:pt x="682" y="799"/>
                    <a:pt x="684" y="800"/>
                    <a:pt x="684" y="799"/>
                  </a:cubicBezTo>
                  <a:cubicBezTo>
                    <a:pt x="682" y="799"/>
                    <a:pt x="682" y="799"/>
                    <a:pt x="682" y="799"/>
                  </a:cubicBezTo>
                  <a:cubicBezTo>
                    <a:pt x="682" y="798"/>
                    <a:pt x="682" y="798"/>
                    <a:pt x="682" y="798"/>
                  </a:cubicBezTo>
                  <a:cubicBezTo>
                    <a:pt x="679" y="798"/>
                    <a:pt x="678" y="798"/>
                    <a:pt x="678" y="798"/>
                  </a:cubicBezTo>
                  <a:cubicBezTo>
                    <a:pt x="678" y="795"/>
                    <a:pt x="678" y="796"/>
                    <a:pt x="678" y="796"/>
                  </a:cubicBezTo>
                  <a:cubicBezTo>
                    <a:pt x="675" y="796"/>
                    <a:pt x="676" y="796"/>
                    <a:pt x="675" y="796"/>
                  </a:cubicBezTo>
                  <a:cubicBezTo>
                    <a:pt x="675" y="795"/>
                    <a:pt x="675" y="795"/>
                    <a:pt x="675" y="795"/>
                  </a:cubicBezTo>
                  <a:cubicBezTo>
                    <a:pt x="676" y="795"/>
                    <a:pt x="676" y="795"/>
                    <a:pt x="676" y="795"/>
                  </a:cubicBezTo>
                  <a:cubicBezTo>
                    <a:pt x="676" y="793"/>
                    <a:pt x="676" y="793"/>
                    <a:pt x="676" y="793"/>
                  </a:cubicBezTo>
                  <a:cubicBezTo>
                    <a:pt x="678" y="793"/>
                    <a:pt x="678" y="793"/>
                    <a:pt x="678" y="793"/>
                  </a:cubicBezTo>
                  <a:cubicBezTo>
                    <a:pt x="678" y="792"/>
                    <a:pt x="678" y="792"/>
                    <a:pt x="678" y="792"/>
                  </a:cubicBezTo>
                  <a:cubicBezTo>
                    <a:pt x="679" y="792"/>
                    <a:pt x="679" y="792"/>
                    <a:pt x="679" y="792"/>
                  </a:cubicBezTo>
                  <a:cubicBezTo>
                    <a:pt x="679" y="791"/>
                    <a:pt x="679" y="791"/>
                    <a:pt x="679" y="791"/>
                  </a:cubicBezTo>
                  <a:cubicBezTo>
                    <a:pt x="680" y="791"/>
                    <a:pt x="680" y="791"/>
                    <a:pt x="680" y="791"/>
                  </a:cubicBezTo>
                  <a:cubicBezTo>
                    <a:pt x="679" y="788"/>
                    <a:pt x="678" y="788"/>
                    <a:pt x="679" y="787"/>
                  </a:cubicBezTo>
                  <a:cubicBezTo>
                    <a:pt x="678" y="787"/>
                    <a:pt x="678" y="787"/>
                    <a:pt x="678" y="787"/>
                  </a:cubicBezTo>
                  <a:cubicBezTo>
                    <a:pt x="678" y="786"/>
                    <a:pt x="678" y="786"/>
                    <a:pt x="678" y="786"/>
                  </a:cubicBezTo>
                  <a:cubicBezTo>
                    <a:pt x="679" y="786"/>
                    <a:pt x="679" y="786"/>
                    <a:pt x="679" y="786"/>
                  </a:cubicBezTo>
                  <a:cubicBezTo>
                    <a:pt x="679" y="785"/>
                    <a:pt x="679" y="785"/>
                    <a:pt x="679" y="785"/>
                  </a:cubicBezTo>
                  <a:cubicBezTo>
                    <a:pt x="678" y="785"/>
                    <a:pt x="678" y="785"/>
                    <a:pt x="678" y="785"/>
                  </a:cubicBezTo>
                  <a:cubicBezTo>
                    <a:pt x="678" y="784"/>
                    <a:pt x="678" y="784"/>
                    <a:pt x="678" y="784"/>
                  </a:cubicBezTo>
                  <a:cubicBezTo>
                    <a:pt x="676" y="784"/>
                    <a:pt x="676" y="784"/>
                    <a:pt x="676" y="784"/>
                  </a:cubicBezTo>
                  <a:cubicBezTo>
                    <a:pt x="676" y="783"/>
                    <a:pt x="676" y="783"/>
                    <a:pt x="676" y="783"/>
                  </a:cubicBezTo>
                  <a:cubicBezTo>
                    <a:pt x="678" y="783"/>
                    <a:pt x="678" y="783"/>
                    <a:pt x="678" y="783"/>
                  </a:cubicBezTo>
                  <a:cubicBezTo>
                    <a:pt x="678" y="784"/>
                    <a:pt x="678" y="784"/>
                    <a:pt x="678" y="784"/>
                  </a:cubicBezTo>
                  <a:cubicBezTo>
                    <a:pt x="680" y="784"/>
                    <a:pt x="680" y="784"/>
                    <a:pt x="680" y="784"/>
                  </a:cubicBezTo>
                  <a:cubicBezTo>
                    <a:pt x="680" y="783"/>
                    <a:pt x="680" y="783"/>
                    <a:pt x="680" y="783"/>
                  </a:cubicBezTo>
                  <a:cubicBezTo>
                    <a:pt x="683" y="783"/>
                    <a:pt x="684" y="783"/>
                    <a:pt x="685" y="783"/>
                  </a:cubicBezTo>
                  <a:cubicBezTo>
                    <a:pt x="685" y="785"/>
                    <a:pt x="685" y="785"/>
                    <a:pt x="685" y="785"/>
                  </a:cubicBezTo>
                  <a:cubicBezTo>
                    <a:pt x="687" y="785"/>
                    <a:pt x="687" y="785"/>
                    <a:pt x="687" y="785"/>
                  </a:cubicBezTo>
                  <a:cubicBezTo>
                    <a:pt x="687" y="788"/>
                    <a:pt x="685" y="787"/>
                    <a:pt x="686" y="787"/>
                  </a:cubicBezTo>
                  <a:cubicBezTo>
                    <a:pt x="687" y="787"/>
                    <a:pt x="687" y="787"/>
                    <a:pt x="687" y="787"/>
                  </a:cubicBezTo>
                  <a:cubicBezTo>
                    <a:pt x="687" y="790"/>
                    <a:pt x="687" y="791"/>
                    <a:pt x="687" y="791"/>
                  </a:cubicBezTo>
                  <a:cubicBezTo>
                    <a:pt x="690" y="791"/>
                    <a:pt x="692" y="791"/>
                    <a:pt x="693" y="791"/>
                  </a:cubicBezTo>
                  <a:cubicBezTo>
                    <a:pt x="693" y="792"/>
                    <a:pt x="693" y="792"/>
                    <a:pt x="693" y="792"/>
                  </a:cubicBezTo>
                  <a:cubicBezTo>
                    <a:pt x="694" y="792"/>
                    <a:pt x="694" y="792"/>
                    <a:pt x="694" y="792"/>
                  </a:cubicBezTo>
                  <a:cubicBezTo>
                    <a:pt x="694" y="795"/>
                    <a:pt x="694" y="794"/>
                    <a:pt x="694" y="795"/>
                  </a:cubicBezTo>
                  <a:cubicBezTo>
                    <a:pt x="691" y="795"/>
                    <a:pt x="692" y="795"/>
                    <a:pt x="692" y="795"/>
                  </a:cubicBezTo>
                  <a:cubicBezTo>
                    <a:pt x="692" y="796"/>
                    <a:pt x="692" y="796"/>
                    <a:pt x="692" y="796"/>
                  </a:cubicBezTo>
                  <a:cubicBezTo>
                    <a:pt x="693" y="796"/>
                    <a:pt x="693" y="796"/>
                    <a:pt x="693" y="796"/>
                  </a:cubicBezTo>
                  <a:cubicBezTo>
                    <a:pt x="693" y="797"/>
                    <a:pt x="693" y="797"/>
                    <a:pt x="693" y="797"/>
                  </a:cubicBezTo>
                  <a:cubicBezTo>
                    <a:pt x="694" y="797"/>
                    <a:pt x="694" y="797"/>
                    <a:pt x="694" y="797"/>
                  </a:cubicBezTo>
                  <a:cubicBezTo>
                    <a:pt x="694" y="798"/>
                    <a:pt x="694" y="798"/>
                    <a:pt x="694" y="798"/>
                  </a:cubicBezTo>
                  <a:cubicBezTo>
                    <a:pt x="697" y="798"/>
                    <a:pt x="696" y="798"/>
                    <a:pt x="697" y="798"/>
                  </a:cubicBezTo>
                  <a:cubicBezTo>
                    <a:pt x="697" y="801"/>
                    <a:pt x="697" y="802"/>
                    <a:pt x="697" y="803"/>
                  </a:cubicBezTo>
                  <a:cubicBezTo>
                    <a:pt x="695" y="803"/>
                    <a:pt x="695" y="803"/>
                    <a:pt x="695" y="803"/>
                  </a:cubicBezTo>
                  <a:cubicBezTo>
                    <a:pt x="695" y="806"/>
                    <a:pt x="695" y="805"/>
                    <a:pt x="695" y="805"/>
                  </a:cubicBezTo>
                  <a:cubicBezTo>
                    <a:pt x="698" y="805"/>
                    <a:pt x="697" y="805"/>
                    <a:pt x="698" y="805"/>
                  </a:cubicBezTo>
                  <a:cubicBezTo>
                    <a:pt x="698" y="808"/>
                    <a:pt x="698" y="807"/>
                    <a:pt x="698" y="808"/>
                  </a:cubicBezTo>
                  <a:cubicBezTo>
                    <a:pt x="700" y="808"/>
                    <a:pt x="701" y="808"/>
                    <a:pt x="701" y="808"/>
                  </a:cubicBezTo>
                  <a:cubicBezTo>
                    <a:pt x="701" y="805"/>
                    <a:pt x="701" y="806"/>
                    <a:pt x="701" y="805"/>
                  </a:cubicBezTo>
                  <a:cubicBezTo>
                    <a:pt x="702" y="805"/>
                    <a:pt x="702" y="805"/>
                    <a:pt x="702" y="805"/>
                  </a:cubicBezTo>
                  <a:cubicBezTo>
                    <a:pt x="702" y="802"/>
                    <a:pt x="701" y="802"/>
                    <a:pt x="701" y="801"/>
                  </a:cubicBezTo>
                  <a:cubicBezTo>
                    <a:pt x="702" y="801"/>
                    <a:pt x="702" y="801"/>
                    <a:pt x="702" y="801"/>
                  </a:cubicBezTo>
                  <a:cubicBezTo>
                    <a:pt x="702" y="799"/>
                    <a:pt x="702" y="799"/>
                    <a:pt x="702" y="799"/>
                  </a:cubicBezTo>
                  <a:cubicBezTo>
                    <a:pt x="701" y="799"/>
                    <a:pt x="701" y="799"/>
                    <a:pt x="701" y="799"/>
                  </a:cubicBezTo>
                  <a:cubicBezTo>
                    <a:pt x="701" y="797"/>
                    <a:pt x="701" y="796"/>
                    <a:pt x="701" y="796"/>
                  </a:cubicBezTo>
                  <a:cubicBezTo>
                    <a:pt x="702" y="796"/>
                    <a:pt x="702" y="796"/>
                    <a:pt x="702" y="796"/>
                  </a:cubicBezTo>
                  <a:cubicBezTo>
                    <a:pt x="702" y="797"/>
                    <a:pt x="702" y="797"/>
                    <a:pt x="702" y="797"/>
                  </a:cubicBezTo>
                  <a:cubicBezTo>
                    <a:pt x="704" y="797"/>
                    <a:pt x="704" y="797"/>
                    <a:pt x="704" y="797"/>
                  </a:cubicBezTo>
                  <a:cubicBezTo>
                    <a:pt x="704" y="796"/>
                    <a:pt x="704" y="796"/>
                    <a:pt x="704" y="796"/>
                  </a:cubicBezTo>
                  <a:cubicBezTo>
                    <a:pt x="705" y="796"/>
                    <a:pt x="705" y="796"/>
                    <a:pt x="705" y="796"/>
                  </a:cubicBezTo>
                  <a:cubicBezTo>
                    <a:pt x="702" y="793"/>
                    <a:pt x="704" y="792"/>
                    <a:pt x="704" y="791"/>
                  </a:cubicBezTo>
                  <a:cubicBezTo>
                    <a:pt x="705" y="791"/>
                    <a:pt x="705" y="791"/>
                    <a:pt x="705" y="791"/>
                  </a:cubicBezTo>
                  <a:cubicBezTo>
                    <a:pt x="705" y="788"/>
                    <a:pt x="705" y="789"/>
                    <a:pt x="705" y="789"/>
                  </a:cubicBezTo>
                  <a:cubicBezTo>
                    <a:pt x="706" y="789"/>
                    <a:pt x="706" y="789"/>
                    <a:pt x="706" y="789"/>
                  </a:cubicBezTo>
                  <a:cubicBezTo>
                    <a:pt x="706" y="787"/>
                    <a:pt x="706" y="787"/>
                    <a:pt x="706" y="787"/>
                  </a:cubicBezTo>
                  <a:cubicBezTo>
                    <a:pt x="709" y="787"/>
                    <a:pt x="708" y="787"/>
                    <a:pt x="708" y="787"/>
                  </a:cubicBezTo>
                  <a:cubicBezTo>
                    <a:pt x="708" y="784"/>
                    <a:pt x="708" y="782"/>
                    <a:pt x="708" y="782"/>
                  </a:cubicBezTo>
                  <a:cubicBezTo>
                    <a:pt x="711" y="782"/>
                    <a:pt x="712" y="782"/>
                    <a:pt x="712" y="782"/>
                  </a:cubicBezTo>
                  <a:cubicBezTo>
                    <a:pt x="712" y="779"/>
                    <a:pt x="714" y="779"/>
                    <a:pt x="713" y="778"/>
                  </a:cubicBezTo>
                  <a:cubicBezTo>
                    <a:pt x="714" y="778"/>
                    <a:pt x="714" y="778"/>
                    <a:pt x="714" y="778"/>
                  </a:cubicBezTo>
                  <a:cubicBezTo>
                    <a:pt x="714" y="777"/>
                    <a:pt x="714" y="777"/>
                    <a:pt x="714" y="777"/>
                  </a:cubicBezTo>
                  <a:cubicBezTo>
                    <a:pt x="716" y="777"/>
                    <a:pt x="716" y="777"/>
                    <a:pt x="716" y="777"/>
                  </a:cubicBezTo>
                  <a:cubicBezTo>
                    <a:pt x="716" y="776"/>
                    <a:pt x="716" y="776"/>
                    <a:pt x="716" y="776"/>
                  </a:cubicBezTo>
                  <a:cubicBezTo>
                    <a:pt x="717" y="777"/>
                    <a:pt x="717" y="777"/>
                    <a:pt x="718" y="777"/>
                  </a:cubicBezTo>
                  <a:cubicBezTo>
                    <a:pt x="718" y="774"/>
                    <a:pt x="718" y="773"/>
                    <a:pt x="718" y="772"/>
                  </a:cubicBezTo>
                  <a:cubicBezTo>
                    <a:pt x="719" y="772"/>
                    <a:pt x="719" y="772"/>
                    <a:pt x="719" y="772"/>
                  </a:cubicBezTo>
                  <a:cubicBezTo>
                    <a:pt x="720" y="769"/>
                    <a:pt x="721" y="769"/>
                    <a:pt x="720" y="769"/>
                  </a:cubicBezTo>
                  <a:cubicBezTo>
                    <a:pt x="724" y="769"/>
                    <a:pt x="725" y="769"/>
                    <a:pt x="726" y="769"/>
                  </a:cubicBezTo>
                  <a:cubicBezTo>
                    <a:pt x="726" y="767"/>
                    <a:pt x="726" y="767"/>
                    <a:pt x="726" y="767"/>
                  </a:cubicBezTo>
                  <a:cubicBezTo>
                    <a:pt x="729" y="767"/>
                    <a:pt x="728" y="767"/>
                    <a:pt x="729" y="767"/>
                  </a:cubicBezTo>
                  <a:cubicBezTo>
                    <a:pt x="729" y="766"/>
                    <a:pt x="729" y="766"/>
                    <a:pt x="729" y="766"/>
                  </a:cubicBezTo>
                  <a:cubicBezTo>
                    <a:pt x="730" y="767"/>
                    <a:pt x="730" y="767"/>
                    <a:pt x="730" y="767"/>
                  </a:cubicBezTo>
                  <a:cubicBezTo>
                    <a:pt x="730" y="766"/>
                    <a:pt x="730" y="766"/>
                    <a:pt x="730" y="766"/>
                  </a:cubicBezTo>
                  <a:cubicBezTo>
                    <a:pt x="731" y="766"/>
                    <a:pt x="731" y="766"/>
                    <a:pt x="731" y="766"/>
                  </a:cubicBezTo>
                  <a:cubicBezTo>
                    <a:pt x="731" y="765"/>
                    <a:pt x="731" y="765"/>
                    <a:pt x="731" y="765"/>
                  </a:cubicBezTo>
                  <a:cubicBezTo>
                    <a:pt x="734" y="765"/>
                    <a:pt x="734" y="765"/>
                    <a:pt x="735" y="765"/>
                  </a:cubicBezTo>
                  <a:cubicBezTo>
                    <a:pt x="735" y="766"/>
                    <a:pt x="735" y="766"/>
                    <a:pt x="735" y="766"/>
                  </a:cubicBezTo>
                  <a:cubicBezTo>
                    <a:pt x="737" y="766"/>
                    <a:pt x="737" y="766"/>
                    <a:pt x="737" y="766"/>
                  </a:cubicBezTo>
                  <a:cubicBezTo>
                    <a:pt x="737" y="765"/>
                    <a:pt x="737" y="765"/>
                    <a:pt x="737" y="765"/>
                  </a:cubicBezTo>
                  <a:cubicBezTo>
                    <a:pt x="738" y="765"/>
                    <a:pt x="738" y="765"/>
                    <a:pt x="738" y="765"/>
                  </a:cubicBezTo>
                  <a:cubicBezTo>
                    <a:pt x="738" y="766"/>
                    <a:pt x="738" y="766"/>
                    <a:pt x="738" y="766"/>
                  </a:cubicBezTo>
                  <a:cubicBezTo>
                    <a:pt x="741" y="766"/>
                    <a:pt x="740" y="766"/>
                    <a:pt x="740" y="766"/>
                  </a:cubicBezTo>
                  <a:cubicBezTo>
                    <a:pt x="740" y="769"/>
                    <a:pt x="742" y="768"/>
                    <a:pt x="742" y="769"/>
                  </a:cubicBezTo>
                  <a:cubicBezTo>
                    <a:pt x="742" y="766"/>
                    <a:pt x="742" y="765"/>
                    <a:pt x="742" y="765"/>
                  </a:cubicBezTo>
                  <a:cubicBezTo>
                    <a:pt x="743" y="765"/>
                    <a:pt x="743" y="765"/>
                    <a:pt x="743" y="765"/>
                  </a:cubicBezTo>
                  <a:cubicBezTo>
                    <a:pt x="743" y="764"/>
                    <a:pt x="743" y="764"/>
                    <a:pt x="743" y="764"/>
                  </a:cubicBezTo>
                  <a:cubicBezTo>
                    <a:pt x="744" y="764"/>
                    <a:pt x="744" y="764"/>
                    <a:pt x="744" y="764"/>
                  </a:cubicBezTo>
                  <a:cubicBezTo>
                    <a:pt x="744" y="761"/>
                    <a:pt x="744" y="762"/>
                    <a:pt x="744" y="761"/>
                  </a:cubicBezTo>
                  <a:cubicBezTo>
                    <a:pt x="747" y="761"/>
                    <a:pt x="746" y="761"/>
                    <a:pt x="746" y="761"/>
                  </a:cubicBezTo>
                  <a:cubicBezTo>
                    <a:pt x="746" y="760"/>
                    <a:pt x="746" y="760"/>
                    <a:pt x="746" y="760"/>
                  </a:cubicBezTo>
                  <a:cubicBezTo>
                    <a:pt x="749" y="760"/>
                    <a:pt x="748" y="760"/>
                    <a:pt x="749" y="760"/>
                  </a:cubicBezTo>
                  <a:cubicBezTo>
                    <a:pt x="749" y="759"/>
                    <a:pt x="749" y="759"/>
                    <a:pt x="749" y="759"/>
                  </a:cubicBezTo>
                  <a:cubicBezTo>
                    <a:pt x="751" y="759"/>
                    <a:pt x="751" y="759"/>
                    <a:pt x="751" y="759"/>
                  </a:cubicBezTo>
                  <a:cubicBezTo>
                    <a:pt x="751" y="760"/>
                    <a:pt x="751" y="760"/>
                    <a:pt x="751" y="760"/>
                  </a:cubicBezTo>
                  <a:cubicBezTo>
                    <a:pt x="752" y="760"/>
                    <a:pt x="752" y="760"/>
                    <a:pt x="752" y="760"/>
                  </a:cubicBezTo>
                  <a:cubicBezTo>
                    <a:pt x="752" y="759"/>
                    <a:pt x="752" y="759"/>
                    <a:pt x="752" y="759"/>
                  </a:cubicBezTo>
                  <a:cubicBezTo>
                    <a:pt x="753" y="759"/>
                    <a:pt x="753" y="759"/>
                    <a:pt x="753" y="759"/>
                  </a:cubicBezTo>
                  <a:cubicBezTo>
                    <a:pt x="753" y="756"/>
                    <a:pt x="753" y="757"/>
                    <a:pt x="753" y="757"/>
                  </a:cubicBezTo>
                  <a:cubicBezTo>
                    <a:pt x="755" y="757"/>
                    <a:pt x="755" y="757"/>
                    <a:pt x="755" y="757"/>
                  </a:cubicBezTo>
                  <a:cubicBezTo>
                    <a:pt x="755" y="758"/>
                    <a:pt x="755" y="758"/>
                    <a:pt x="755" y="758"/>
                  </a:cubicBezTo>
                  <a:cubicBezTo>
                    <a:pt x="757" y="758"/>
                    <a:pt x="758" y="760"/>
                    <a:pt x="758" y="759"/>
                  </a:cubicBezTo>
                  <a:cubicBezTo>
                    <a:pt x="758" y="760"/>
                    <a:pt x="758" y="760"/>
                    <a:pt x="758" y="760"/>
                  </a:cubicBezTo>
                  <a:cubicBezTo>
                    <a:pt x="761" y="760"/>
                    <a:pt x="760" y="760"/>
                    <a:pt x="761" y="760"/>
                  </a:cubicBezTo>
                  <a:cubicBezTo>
                    <a:pt x="761" y="761"/>
                    <a:pt x="761" y="761"/>
                    <a:pt x="761" y="761"/>
                  </a:cubicBezTo>
                  <a:cubicBezTo>
                    <a:pt x="762" y="761"/>
                    <a:pt x="762" y="761"/>
                    <a:pt x="762" y="761"/>
                  </a:cubicBezTo>
                  <a:cubicBezTo>
                    <a:pt x="762" y="763"/>
                    <a:pt x="762" y="763"/>
                    <a:pt x="762" y="763"/>
                  </a:cubicBezTo>
                  <a:cubicBezTo>
                    <a:pt x="765" y="762"/>
                    <a:pt x="766" y="764"/>
                    <a:pt x="767" y="764"/>
                  </a:cubicBezTo>
                  <a:cubicBezTo>
                    <a:pt x="767" y="765"/>
                    <a:pt x="767" y="765"/>
                    <a:pt x="767" y="765"/>
                  </a:cubicBezTo>
                  <a:cubicBezTo>
                    <a:pt x="769" y="762"/>
                    <a:pt x="771" y="764"/>
                    <a:pt x="771" y="764"/>
                  </a:cubicBezTo>
                  <a:cubicBezTo>
                    <a:pt x="771" y="763"/>
                    <a:pt x="771" y="763"/>
                    <a:pt x="771" y="763"/>
                  </a:cubicBezTo>
                  <a:cubicBezTo>
                    <a:pt x="772" y="763"/>
                    <a:pt x="772" y="763"/>
                    <a:pt x="772" y="763"/>
                  </a:cubicBezTo>
                  <a:cubicBezTo>
                    <a:pt x="772" y="760"/>
                    <a:pt x="772" y="761"/>
                    <a:pt x="772" y="760"/>
                  </a:cubicBezTo>
                  <a:cubicBezTo>
                    <a:pt x="776" y="760"/>
                    <a:pt x="774" y="758"/>
                    <a:pt x="775" y="758"/>
                  </a:cubicBezTo>
                  <a:cubicBezTo>
                    <a:pt x="776" y="758"/>
                    <a:pt x="776" y="758"/>
                    <a:pt x="776" y="758"/>
                  </a:cubicBezTo>
                  <a:cubicBezTo>
                    <a:pt x="773" y="753"/>
                    <a:pt x="777" y="750"/>
                    <a:pt x="776" y="747"/>
                  </a:cubicBezTo>
                  <a:cubicBezTo>
                    <a:pt x="779" y="747"/>
                    <a:pt x="778" y="747"/>
                    <a:pt x="778" y="747"/>
                  </a:cubicBezTo>
                  <a:cubicBezTo>
                    <a:pt x="778" y="748"/>
                    <a:pt x="778" y="748"/>
                    <a:pt x="778" y="748"/>
                  </a:cubicBezTo>
                  <a:cubicBezTo>
                    <a:pt x="782" y="748"/>
                    <a:pt x="783" y="748"/>
                    <a:pt x="784" y="748"/>
                  </a:cubicBezTo>
                  <a:cubicBezTo>
                    <a:pt x="784" y="747"/>
                    <a:pt x="784" y="747"/>
                    <a:pt x="784" y="747"/>
                  </a:cubicBezTo>
                  <a:cubicBezTo>
                    <a:pt x="786" y="747"/>
                    <a:pt x="786" y="747"/>
                    <a:pt x="786" y="747"/>
                  </a:cubicBezTo>
                  <a:cubicBezTo>
                    <a:pt x="786" y="746"/>
                    <a:pt x="786" y="746"/>
                    <a:pt x="786" y="746"/>
                  </a:cubicBezTo>
                  <a:cubicBezTo>
                    <a:pt x="788" y="746"/>
                    <a:pt x="788" y="746"/>
                    <a:pt x="788" y="746"/>
                  </a:cubicBezTo>
                  <a:cubicBezTo>
                    <a:pt x="788" y="747"/>
                    <a:pt x="788" y="747"/>
                    <a:pt x="788" y="747"/>
                  </a:cubicBezTo>
                  <a:cubicBezTo>
                    <a:pt x="791" y="747"/>
                    <a:pt x="793" y="747"/>
                    <a:pt x="794" y="747"/>
                  </a:cubicBezTo>
                  <a:cubicBezTo>
                    <a:pt x="794" y="744"/>
                    <a:pt x="794" y="745"/>
                    <a:pt x="794" y="745"/>
                  </a:cubicBezTo>
                  <a:cubicBezTo>
                    <a:pt x="795" y="745"/>
                    <a:pt x="795" y="745"/>
                    <a:pt x="795" y="745"/>
                  </a:cubicBezTo>
                  <a:cubicBezTo>
                    <a:pt x="796" y="742"/>
                    <a:pt x="797" y="741"/>
                    <a:pt x="796" y="740"/>
                  </a:cubicBezTo>
                  <a:cubicBezTo>
                    <a:pt x="797" y="740"/>
                    <a:pt x="797" y="740"/>
                    <a:pt x="797" y="740"/>
                  </a:cubicBezTo>
                  <a:cubicBezTo>
                    <a:pt x="797" y="737"/>
                    <a:pt x="797" y="738"/>
                    <a:pt x="797" y="738"/>
                  </a:cubicBezTo>
                  <a:cubicBezTo>
                    <a:pt x="796" y="738"/>
                    <a:pt x="796" y="738"/>
                    <a:pt x="796" y="738"/>
                  </a:cubicBezTo>
                  <a:cubicBezTo>
                    <a:pt x="798" y="736"/>
                    <a:pt x="798" y="737"/>
                    <a:pt x="799" y="736"/>
                  </a:cubicBezTo>
                  <a:cubicBezTo>
                    <a:pt x="799" y="735"/>
                    <a:pt x="799" y="735"/>
                    <a:pt x="799" y="735"/>
                  </a:cubicBezTo>
                  <a:cubicBezTo>
                    <a:pt x="797" y="735"/>
                    <a:pt x="797" y="735"/>
                    <a:pt x="797" y="735"/>
                  </a:cubicBezTo>
                  <a:cubicBezTo>
                    <a:pt x="797" y="734"/>
                    <a:pt x="797" y="734"/>
                    <a:pt x="797" y="734"/>
                  </a:cubicBezTo>
                  <a:cubicBezTo>
                    <a:pt x="799" y="734"/>
                    <a:pt x="799" y="734"/>
                    <a:pt x="799" y="734"/>
                  </a:cubicBezTo>
                  <a:cubicBezTo>
                    <a:pt x="799" y="731"/>
                    <a:pt x="799" y="732"/>
                    <a:pt x="799" y="732"/>
                  </a:cubicBezTo>
                  <a:cubicBezTo>
                    <a:pt x="801" y="732"/>
                    <a:pt x="803" y="732"/>
                    <a:pt x="803" y="732"/>
                  </a:cubicBezTo>
                  <a:cubicBezTo>
                    <a:pt x="803" y="734"/>
                    <a:pt x="803" y="735"/>
                    <a:pt x="803" y="735"/>
                  </a:cubicBezTo>
                  <a:cubicBezTo>
                    <a:pt x="804" y="735"/>
                    <a:pt x="804" y="735"/>
                    <a:pt x="804" y="735"/>
                  </a:cubicBezTo>
                  <a:cubicBezTo>
                    <a:pt x="804" y="734"/>
                    <a:pt x="804" y="734"/>
                    <a:pt x="804" y="734"/>
                  </a:cubicBezTo>
                  <a:cubicBezTo>
                    <a:pt x="807" y="734"/>
                    <a:pt x="807" y="734"/>
                    <a:pt x="807" y="734"/>
                  </a:cubicBezTo>
                  <a:cubicBezTo>
                    <a:pt x="807" y="731"/>
                    <a:pt x="807" y="730"/>
                    <a:pt x="807" y="729"/>
                  </a:cubicBezTo>
                  <a:cubicBezTo>
                    <a:pt x="810" y="729"/>
                    <a:pt x="809" y="729"/>
                    <a:pt x="809" y="729"/>
                  </a:cubicBezTo>
                  <a:cubicBezTo>
                    <a:pt x="809" y="728"/>
                    <a:pt x="809" y="728"/>
                    <a:pt x="809" y="728"/>
                  </a:cubicBezTo>
                  <a:cubicBezTo>
                    <a:pt x="812" y="728"/>
                    <a:pt x="811" y="728"/>
                    <a:pt x="812" y="728"/>
                  </a:cubicBezTo>
                  <a:cubicBezTo>
                    <a:pt x="812" y="725"/>
                    <a:pt x="812" y="726"/>
                    <a:pt x="812" y="726"/>
                  </a:cubicBezTo>
                  <a:cubicBezTo>
                    <a:pt x="813" y="726"/>
                    <a:pt x="813" y="726"/>
                    <a:pt x="813" y="726"/>
                  </a:cubicBezTo>
                  <a:cubicBezTo>
                    <a:pt x="813" y="723"/>
                    <a:pt x="813" y="723"/>
                    <a:pt x="813" y="722"/>
                  </a:cubicBezTo>
                  <a:cubicBezTo>
                    <a:pt x="816" y="722"/>
                    <a:pt x="815" y="725"/>
                    <a:pt x="815" y="725"/>
                  </a:cubicBezTo>
                  <a:cubicBezTo>
                    <a:pt x="816" y="725"/>
                    <a:pt x="816" y="725"/>
                    <a:pt x="816" y="725"/>
                  </a:cubicBezTo>
                  <a:cubicBezTo>
                    <a:pt x="816" y="727"/>
                    <a:pt x="816" y="727"/>
                    <a:pt x="816" y="727"/>
                  </a:cubicBezTo>
                  <a:cubicBezTo>
                    <a:pt x="819" y="727"/>
                    <a:pt x="818" y="727"/>
                    <a:pt x="819" y="727"/>
                  </a:cubicBezTo>
                  <a:cubicBezTo>
                    <a:pt x="819" y="728"/>
                    <a:pt x="819" y="728"/>
                    <a:pt x="819" y="728"/>
                  </a:cubicBezTo>
                  <a:cubicBezTo>
                    <a:pt x="822" y="728"/>
                    <a:pt x="821" y="728"/>
                    <a:pt x="821" y="728"/>
                  </a:cubicBezTo>
                  <a:cubicBezTo>
                    <a:pt x="821" y="729"/>
                    <a:pt x="821" y="729"/>
                    <a:pt x="821" y="729"/>
                  </a:cubicBezTo>
                  <a:cubicBezTo>
                    <a:pt x="824" y="729"/>
                    <a:pt x="823" y="729"/>
                    <a:pt x="823" y="729"/>
                  </a:cubicBezTo>
                  <a:cubicBezTo>
                    <a:pt x="823" y="727"/>
                    <a:pt x="823" y="727"/>
                    <a:pt x="823" y="727"/>
                  </a:cubicBezTo>
                  <a:cubicBezTo>
                    <a:pt x="827" y="727"/>
                    <a:pt x="825" y="724"/>
                    <a:pt x="826" y="725"/>
                  </a:cubicBezTo>
                  <a:cubicBezTo>
                    <a:pt x="827" y="725"/>
                    <a:pt x="827" y="725"/>
                    <a:pt x="827" y="725"/>
                  </a:cubicBezTo>
                  <a:cubicBezTo>
                    <a:pt x="827" y="723"/>
                    <a:pt x="827" y="723"/>
                    <a:pt x="827" y="723"/>
                  </a:cubicBezTo>
                  <a:cubicBezTo>
                    <a:pt x="830" y="723"/>
                    <a:pt x="829" y="723"/>
                    <a:pt x="829" y="723"/>
                  </a:cubicBezTo>
                  <a:cubicBezTo>
                    <a:pt x="829" y="721"/>
                    <a:pt x="829" y="721"/>
                    <a:pt x="829" y="721"/>
                  </a:cubicBezTo>
                  <a:cubicBezTo>
                    <a:pt x="827" y="721"/>
                    <a:pt x="827" y="721"/>
                    <a:pt x="827" y="721"/>
                  </a:cubicBezTo>
                  <a:cubicBezTo>
                    <a:pt x="827" y="720"/>
                    <a:pt x="827" y="720"/>
                    <a:pt x="827" y="720"/>
                  </a:cubicBezTo>
                  <a:cubicBezTo>
                    <a:pt x="828" y="720"/>
                    <a:pt x="828" y="720"/>
                    <a:pt x="828" y="720"/>
                  </a:cubicBezTo>
                  <a:cubicBezTo>
                    <a:pt x="828" y="719"/>
                    <a:pt x="828" y="719"/>
                    <a:pt x="828" y="719"/>
                  </a:cubicBezTo>
                  <a:cubicBezTo>
                    <a:pt x="829" y="719"/>
                    <a:pt x="829" y="719"/>
                    <a:pt x="829" y="719"/>
                  </a:cubicBezTo>
                  <a:cubicBezTo>
                    <a:pt x="829" y="718"/>
                    <a:pt x="829" y="718"/>
                    <a:pt x="829" y="718"/>
                  </a:cubicBezTo>
                  <a:cubicBezTo>
                    <a:pt x="831" y="718"/>
                    <a:pt x="831" y="718"/>
                    <a:pt x="831" y="718"/>
                  </a:cubicBezTo>
                  <a:cubicBezTo>
                    <a:pt x="831" y="715"/>
                    <a:pt x="831" y="714"/>
                    <a:pt x="831" y="714"/>
                  </a:cubicBezTo>
                  <a:cubicBezTo>
                    <a:pt x="829" y="714"/>
                    <a:pt x="829" y="714"/>
                    <a:pt x="829" y="714"/>
                  </a:cubicBezTo>
                  <a:cubicBezTo>
                    <a:pt x="829" y="713"/>
                    <a:pt x="829" y="713"/>
                    <a:pt x="829" y="713"/>
                  </a:cubicBezTo>
                  <a:cubicBezTo>
                    <a:pt x="828" y="713"/>
                    <a:pt x="828" y="713"/>
                    <a:pt x="828" y="713"/>
                  </a:cubicBezTo>
                  <a:cubicBezTo>
                    <a:pt x="828" y="712"/>
                    <a:pt x="828" y="712"/>
                    <a:pt x="828" y="712"/>
                  </a:cubicBezTo>
                  <a:cubicBezTo>
                    <a:pt x="831" y="711"/>
                    <a:pt x="831" y="710"/>
                    <a:pt x="832" y="710"/>
                  </a:cubicBezTo>
                  <a:cubicBezTo>
                    <a:pt x="832" y="709"/>
                    <a:pt x="832" y="709"/>
                    <a:pt x="832" y="709"/>
                  </a:cubicBezTo>
                  <a:cubicBezTo>
                    <a:pt x="833" y="710"/>
                    <a:pt x="833" y="710"/>
                    <a:pt x="833" y="710"/>
                  </a:cubicBezTo>
                  <a:cubicBezTo>
                    <a:pt x="833" y="709"/>
                    <a:pt x="833" y="709"/>
                    <a:pt x="833" y="709"/>
                  </a:cubicBezTo>
                  <a:cubicBezTo>
                    <a:pt x="834" y="709"/>
                    <a:pt x="834" y="709"/>
                    <a:pt x="834" y="709"/>
                  </a:cubicBezTo>
                  <a:cubicBezTo>
                    <a:pt x="834" y="710"/>
                    <a:pt x="834" y="710"/>
                    <a:pt x="834" y="710"/>
                  </a:cubicBezTo>
                  <a:cubicBezTo>
                    <a:pt x="837" y="710"/>
                    <a:pt x="837" y="710"/>
                    <a:pt x="838" y="710"/>
                  </a:cubicBezTo>
                  <a:cubicBezTo>
                    <a:pt x="838" y="709"/>
                    <a:pt x="838" y="709"/>
                    <a:pt x="838" y="709"/>
                  </a:cubicBezTo>
                  <a:cubicBezTo>
                    <a:pt x="839" y="709"/>
                    <a:pt x="839" y="709"/>
                    <a:pt x="839" y="709"/>
                  </a:cubicBezTo>
                  <a:cubicBezTo>
                    <a:pt x="839" y="708"/>
                    <a:pt x="839" y="708"/>
                    <a:pt x="839" y="708"/>
                  </a:cubicBezTo>
                  <a:cubicBezTo>
                    <a:pt x="840" y="708"/>
                    <a:pt x="840" y="708"/>
                    <a:pt x="840" y="708"/>
                  </a:cubicBezTo>
                  <a:cubicBezTo>
                    <a:pt x="840" y="707"/>
                    <a:pt x="840" y="707"/>
                    <a:pt x="840" y="707"/>
                  </a:cubicBezTo>
                  <a:cubicBezTo>
                    <a:pt x="843" y="707"/>
                    <a:pt x="844" y="707"/>
                    <a:pt x="845" y="707"/>
                  </a:cubicBezTo>
                  <a:cubicBezTo>
                    <a:pt x="845" y="708"/>
                    <a:pt x="845" y="708"/>
                    <a:pt x="845" y="708"/>
                  </a:cubicBezTo>
                  <a:cubicBezTo>
                    <a:pt x="847" y="708"/>
                    <a:pt x="848" y="708"/>
                    <a:pt x="848" y="708"/>
                  </a:cubicBezTo>
                  <a:cubicBezTo>
                    <a:pt x="848" y="707"/>
                    <a:pt x="848" y="707"/>
                    <a:pt x="848" y="707"/>
                  </a:cubicBezTo>
                  <a:cubicBezTo>
                    <a:pt x="850" y="707"/>
                    <a:pt x="850" y="707"/>
                    <a:pt x="850" y="707"/>
                  </a:cubicBezTo>
                  <a:cubicBezTo>
                    <a:pt x="850" y="706"/>
                    <a:pt x="850" y="706"/>
                    <a:pt x="850" y="706"/>
                  </a:cubicBezTo>
                  <a:cubicBezTo>
                    <a:pt x="851" y="706"/>
                    <a:pt x="851" y="706"/>
                    <a:pt x="851" y="706"/>
                  </a:cubicBezTo>
                  <a:cubicBezTo>
                    <a:pt x="851" y="707"/>
                    <a:pt x="851" y="707"/>
                    <a:pt x="851" y="707"/>
                  </a:cubicBezTo>
                  <a:cubicBezTo>
                    <a:pt x="855" y="705"/>
                    <a:pt x="858" y="706"/>
                    <a:pt x="860" y="706"/>
                  </a:cubicBezTo>
                  <a:cubicBezTo>
                    <a:pt x="860" y="707"/>
                    <a:pt x="860" y="707"/>
                    <a:pt x="860" y="707"/>
                  </a:cubicBezTo>
                  <a:cubicBezTo>
                    <a:pt x="861" y="707"/>
                    <a:pt x="861" y="707"/>
                    <a:pt x="861" y="707"/>
                  </a:cubicBezTo>
                  <a:cubicBezTo>
                    <a:pt x="861" y="706"/>
                    <a:pt x="861" y="706"/>
                    <a:pt x="861" y="706"/>
                  </a:cubicBezTo>
                  <a:cubicBezTo>
                    <a:pt x="864" y="706"/>
                    <a:pt x="863" y="706"/>
                    <a:pt x="864" y="706"/>
                  </a:cubicBezTo>
                  <a:cubicBezTo>
                    <a:pt x="864" y="704"/>
                    <a:pt x="864" y="704"/>
                    <a:pt x="864" y="704"/>
                  </a:cubicBezTo>
                  <a:cubicBezTo>
                    <a:pt x="865" y="704"/>
                    <a:pt x="865" y="704"/>
                    <a:pt x="865" y="704"/>
                  </a:cubicBezTo>
                  <a:cubicBezTo>
                    <a:pt x="864" y="703"/>
                    <a:pt x="864" y="703"/>
                    <a:pt x="864" y="703"/>
                  </a:cubicBezTo>
                  <a:cubicBezTo>
                    <a:pt x="867" y="703"/>
                    <a:pt x="866" y="703"/>
                    <a:pt x="866" y="703"/>
                  </a:cubicBezTo>
                  <a:cubicBezTo>
                    <a:pt x="866" y="704"/>
                    <a:pt x="866" y="704"/>
                    <a:pt x="866" y="704"/>
                  </a:cubicBezTo>
                  <a:cubicBezTo>
                    <a:pt x="867" y="704"/>
                    <a:pt x="867" y="704"/>
                    <a:pt x="867" y="704"/>
                  </a:cubicBezTo>
                  <a:cubicBezTo>
                    <a:pt x="867" y="703"/>
                    <a:pt x="867" y="703"/>
                    <a:pt x="867" y="703"/>
                  </a:cubicBezTo>
                  <a:cubicBezTo>
                    <a:pt x="869" y="703"/>
                    <a:pt x="869" y="703"/>
                    <a:pt x="869" y="703"/>
                  </a:cubicBezTo>
                  <a:cubicBezTo>
                    <a:pt x="868" y="699"/>
                    <a:pt x="867" y="698"/>
                    <a:pt x="867" y="696"/>
                  </a:cubicBezTo>
                  <a:cubicBezTo>
                    <a:pt x="869" y="696"/>
                    <a:pt x="869" y="696"/>
                    <a:pt x="869" y="696"/>
                  </a:cubicBezTo>
                  <a:cubicBezTo>
                    <a:pt x="869" y="695"/>
                    <a:pt x="869" y="695"/>
                    <a:pt x="869" y="695"/>
                  </a:cubicBezTo>
                  <a:cubicBezTo>
                    <a:pt x="872" y="696"/>
                    <a:pt x="874" y="694"/>
                    <a:pt x="873" y="693"/>
                  </a:cubicBezTo>
                  <a:cubicBezTo>
                    <a:pt x="874" y="693"/>
                    <a:pt x="874" y="693"/>
                    <a:pt x="874" y="693"/>
                  </a:cubicBezTo>
                  <a:cubicBezTo>
                    <a:pt x="874" y="691"/>
                    <a:pt x="874" y="691"/>
                    <a:pt x="874" y="691"/>
                  </a:cubicBezTo>
                  <a:cubicBezTo>
                    <a:pt x="876" y="691"/>
                    <a:pt x="876" y="691"/>
                    <a:pt x="876" y="691"/>
                  </a:cubicBezTo>
                  <a:cubicBezTo>
                    <a:pt x="876" y="690"/>
                    <a:pt x="876" y="690"/>
                    <a:pt x="876" y="690"/>
                  </a:cubicBezTo>
                  <a:cubicBezTo>
                    <a:pt x="878" y="690"/>
                    <a:pt x="878" y="689"/>
                    <a:pt x="878" y="689"/>
                  </a:cubicBezTo>
                  <a:cubicBezTo>
                    <a:pt x="878" y="690"/>
                    <a:pt x="878" y="690"/>
                    <a:pt x="878" y="690"/>
                  </a:cubicBezTo>
                  <a:cubicBezTo>
                    <a:pt x="881" y="690"/>
                    <a:pt x="881" y="690"/>
                    <a:pt x="882" y="690"/>
                  </a:cubicBezTo>
                  <a:cubicBezTo>
                    <a:pt x="882" y="691"/>
                    <a:pt x="882" y="691"/>
                    <a:pt x="882" y="691"/>
                  </a:cubicBezTo>
                  <a:cubicBezTo>
                    <a:pt x="883" y="691"/>
                    <a:pt x="883" y="691"/>
                    <a:pt x="883" y="691"/>
                  </a:cubicBezTo>
                  <a:cubicBezTo>
                    <a:pt x="883" y="690"/>
                    <a:pt x="883" y="690"/>
                    <a:pt x="883" y="690"/>
                  </a:cubicBezTo>
                  <a:cubicBezTo>
                    <a:pt x="886" y="690"/>
                    <a:pt x="887" y="690"/>
                    <a:pt x="888" y="690"/>
                  </a:cubicBezTo>
                  <a:cubicBezTo>
                    <a:pt x="888" y="688"/>
                    <a:pt x="888" y="688"/>
                    <a:pt x="888" y="688"/>
                  </a:cubicBezTo>
                  <a:cubicBezTo>
                    <a:pt x="890" y="688"/>
                    <a:pt x="890" y="688"/>
                    <a:pt x="890" y="688"/>
                  </a:cubicBezTo>
                  <a:cubicBezTo>
                    <a:pt x="890" y="687"/>
                    <a:pt x="890" y="687"/>
                    <a:pt x="890" y="687"/>
                  </a:cubicBezTo>
                  <a:cubicBezTo>
                    <a:pt x="893" y="687"/>
                    <a:pt x="892" y="687"/>
                    <a:pt x="892" y="687"/>
                  </a:cubicBezTo>
                  <a:cubicBezTo>
                    <a:pt x="892" y="686"/>
                    <a:pt x="892" y="686"/>
                    <a:pt x="892" y="686"/>
                  </a:cubicBezTo>
                  <a:cubicBezTo>
                    <a:pt x="895" y="685"/>
                    <a:pt x="895" y="684"/>
                    <a:pt x="896" y="684"/>
                  </a:cubicBezTo>
                  <a:cubicBezTo>
                    <a:pt x="896" y="683"/>
                    <a:pt x="896" y="683"/>
                    <a:pt x="896" y="683"/>
                  </a:cubicBezTo>
                  <a:cubicBezTo>
                    <a:pt x="899" y="683"/>
                    <a:pt x="900" y="683"/>
                    <a:pt x="901" y="683"/>
                  </a:cubicBezTo>
                  <a:cubicBezTo>
                    <a:pt x="901" y="680"/>
                    <a:pt x="903" y="681"/>
                    <a:pt x="903" y="681"/>
                  </a:cubicBezTo>
                  <a:cubicBezTo>
                    <a:pt x="905" y="677"/>
                    <a:pt x="904" y="677"/>
                    <a:pt x="903" y="676"/>
                  </a:cubicBezTo>
                  <a:cubicBezTo>
                    <a:pt x="906" y="676"/>
                    <a:pt x="906" y="676"/>
                    <a:pt x="906" y="676"/>
                  </a:cubicBezTo>
                  <a:cubicBezTo>
                    <a:pt x="906" y="675"/>
                    <a:pt x="906" y="675"/>
                    <a:pt x="906" y="675"/>
                  </a:cubicBezTo>
                  <a:cubicBezTo>
                    <a:pt x="909" y="675"/>
                    <a:pt x="909" y="675"/>
                    <a:pt x="909" y="675"/>
                  </a:cubicBezTo>
                  <a:cubicBezTo>
                    <a:pt x="909" y="676"/>
                    <a:pt x="909" y="676"/>
                    <a:pt x="909" y="676"/>
                  </a:cubicBezTo>
                  <a:cubicBezTo>
                    <a:pt x="913" y="676"/>
                    <a:pt x="914" y="674"/>
                    <a:pt x="916" y="675"/>
                  </a:cubicBezTo>
                  <a:cubicBezTo>
                    <a:pt x="916" y="674"/>
                    <a:pt x="916" y="674"/>
                    <a:pt x="916" y="674"/>
                  </a:cubicBezTo>
                  <a:cubicBezTo>
                    <a:pt x="919" y="674"/>
                    <a:pt x="919" y="674"/>
                    <a:pt x="920" y="674"/>
                  </a:cubicBezTo>
                  <a:cubicBezTo>
                    <a:pt x="919" y="670"/>
                    <a:pt x="921" y="668"/>
                    <a:pt x="921" y="667"/>
                  </a:cubicBezTo>
                  <a:cubicBezTo>
                    <a:pt x="918" y="667"/>
                    <a:pt x="917" y="667"/>
                    <a:pt x="916" y="667"/>
                  </a:cubicBezTo>
                  <a:cubicBezTo>
                    <a:pt x="916" y="665"/>
                    <a:pt x="916" y="665"/>
                    <a:pt x="916" y="665"/>
                  </a:cubicBezTo>
                  <a:cubicBezTo>
                    <a:pt x="912" y="666"/>
                    <a:pt x="911" y="664"/>
                    <a:pt x="911" y="663"/>
                  </a:cubicBezTo>
                  <a:cubicBezTo>
                    <a:pt x="910" y="663"/>
                    <a:pt x="910" y="663"/>
                    <a:pt x="910" y="663"/>
                  </a:cubicBezTo>
                  <a:cubicBezTo>
                    <a:pt x="910" y="660"/>
                    <a:pt x="912" y="661"/>
                    <a:pt x="911" y="661"/>
                  </a:cubicBezTo>
                  <a:cubicBezTo>
                    <a:pt x="911" y="662"/>
                    <a:pt x="911" y="662"/>
                    <a:pt x="911" y="662"/>
                  </a:cubicBezTo>
                  <a:cubicBezTo>
                    <a:pt x="912" y="662"/>
                    <a:pt x="912" y="662"/>
                    <a:pt x="912" y="662"/>
                  </a:cubicBezTo>
                  <a:cubicBezTo>
                    <a:pt x="912" y="659"/>
                    <a:pt x="912" y="660"/>
                    <a:pt x="912" y="659"/>
                  </a:cubicBezTo>
                  <a:cubicBezTo>
                    <a:pt x="909" y="659"/>
                    <a:pt x="909" y="661"/>
                    <a:pt x="908" y="661"/>
                  </a:cubicBezTo>
                  <a:cubicBezTo>
                    <a:pt x="908" y="659"/>
                    <a:pt x="908" y="659"/>
                    <a:pt x="908" y="659"/>
                  </a:cubicBezTo>
                  <a:cubicBezTo>
                    <a:pt x="905" y="659"/>
                    <a:pt x="906" y="659"/>
                    <a:pt x="905" y="659"/>
                  </a:cubicBezTo>
                  <a:cubicBezTo>
                    <a:pt x="905" y="655"/>
                    <a:pt x="907" y="654"/>
                    <a:pt x="908" y="655"/>
                  </a:cubicBezTo>
                  <a:cubicBezTo>
                    <a:pt x="908" y="653"/>
                    <a:pt x="908" y="653"/>
                    <a:pt x="908" y="653"/>
                  </a:cubicBezTo>
                  <a:cubicBezTo>
                    <a:pt x="906" y="653"/>
                    <a:pt x="906" y="653"/>
                    <a:pt x="906" y="653"/>
                  </a:cubicBezTo>
                  <a:cubicBezTo>
                    <a:pt x="908" y="652"/>
                    <a:pt x="907" y="652"/>
                    <a:pt x="908" y="651"/>
                  </a:cubicBezTo>
                  <a:cubicBezTo>
                    <a:pt x="906" y="651"/>
                    <a:pt x="906" y="651"/>
                    <a:pt x="906" y="651"/>
                  </a:cubicBezTo>
                  <a:cubicBezTo>
                    <a:pt x="906" y="650"/>
                    <a:pt x="906" y="650"/>
                    <a:pt x="906" y="650"/>
                  </a:cubicBezTo>
                  <a:cubicBezTo>
                    <a:pt x="908" y="650"/>
                    <a:pt x="908" y="650"/>
                    <a:pt x="908" y="650"/>
                  </a:cubicBezTo>
                  <a:cubicBezTo>
                    <a:pt x="908" y="649"/>
                    <a:pt x="908" y="649"/>
                    <a:pt x="908" y="649"/>
                  </a:cubicBezTo>
                  <a:cubicBezTo>
                    <a:pt x="909" y="649"/>
                    <a:pt x="909" y="649"/>
                    <a:pt x="909" y="649"/>
                  </a:cubicBezTo>
                  <a:cubicBezTo>
                    <a:pt x="909" y="648"/>
                    <a:pt x="909" y="648"/>
                    <a:pt x="909" y="648"/>
                  </a:cubicBezTo>
                  <a:cubicBezTo>
                    <a:pt x="913" y="647"/>
                    <a:pt x="912" y="650"/>
                    <a:pt x="912" y="650"/>
                  </a:cubicBezTo>
                  <a:cubicBezTo>
                    <a:pt x="914" y="650"/>
                    <a:pt x="914" y="650"/>
                    <a:pt x="914" y="650"/>
                  </a:cubicBezTo>
                  <a:cubicBezTo>
                    <a:pt x="914" y="649"/>
                    <a:pt x="914" y="649"/>
                    <a:pt x="914" y="649"/>
                  </a:cubicBezTo>
                  <a:cubicBezTo>
                    <a:pt x="917" y="648"/>
                    <a:pt x="917" y="651"/>
                    <a:pt x="918" y="650"/>
                  </a:cubicBezTo>
                  <a:cubicBezTo>
                    <a:pt x="918" y="653"/>
                    <a:pt x="918" y="652"/>
                    <a:pt x="918" y="652"/>
                  </a:cubicBezTo>
                  <a:cubicBezTo>
                    <a:pt x="921" y="652"/>
                    <a:pt x="923" y="652"/>
                    <a:pt x="923" y="652"/>
                  </a:cubicBezTo>
                  <a:cubicBezTo>
                    <a:pt x="923" y="651"/>
                    <a:pt x="923" y="651"/>
                    <a:pt x="923" y="651"/>
                  </a:cubicBezTo>
                  <a:cubicBezTo>
                    <a:pt x="924" y="651"/>
                    <a:pt x="924" y="651"/>
                    <a:pt x="924" y="651"/>
                  </a:cubicBezTo>
                  <a:cubicBezTo>
                    <a:pt x="924" y="650"/>
                    <a:pt x="924" y="650"/>
                    <a:pt x="924" y="650"/>
                  </a:cubicBezTo>
                  <a:cubicBezTo>
                    <a:pt x="927" y="650"/>
                    <a:pt x="928" y="650"/>
                    <a:pt x="928" y="650"/>
                  </a:cubicBezTo>
                  <a:cubicBezTo>
                    <a:pt x="928" y="651"/>
                    <a:pt x="928" y="651"/>
                    <a:pt x="928" y="651"/>
                  </a:cubicBezTo>
                  <a:cubicBezTo>
                    <a:pt x="932" y="651"/>
                    <a:pt x="933" y="653"/>
                    <a:pt x="935" y="652"/>
                  </a:cubicBezTo>
                  <a:cubicBezTo>
                    <a:pt x="935" y="655"/>
                    <a:pt x="933" y="654"/>
                    <a:pt x="934" y="655"/>
                  </a:cubicBezTo>
                  <a:cubicBezTo>
                    <a:pt x="937" y="655"/>
                    <a:pt x="936" y="655"/>
                    <a:pt x="936" y="655"/>
                  </a:cubicBezTo>
                  <a:cubicBezTo>
                    <a:pt x="936" y="653"/>
                    <a:pt x="936" y="653"/>
                    <a:pt x="936" y="653"/>
                  </a:cubicBezTo>
                  <a:cubicBezTo>
                    <a:pt x="939" y="653"/>
                    <a:pt x="938" y="653"/>
                    <a:pt x="939" y="653"/>
                  </a:cubicBezTo>
                  <a:cubicBezTo>
                    <a:pt x="939" y="655"/>
                    <a:pt x="939" y="655"/>
                    <a:pt x="939" y="655"/>
                  </a:cubicBezTo>
                  <a:cubicBezTo>
                    <a:pt x="940" y="655"/>
                    <a:pt x="940" y="655"/>
                    <a:pt x="940" y="655"/>
                  </a:cubicBezTo>
                  <a:cubicBezTo>
                    <a:pt x="940" y="658"/>
                    <a:pt x="942" y="657"/>
                    <a:pt x="942" y="657"/>
                  </a:cubicBezTo>
                  <a:cubicBezTo>
                    <a:pt x="943" y="661"/>
                    <a:pt x="941" y="663"/>
                    <a:pt x="941" y="664"/>
                  </a:cubicBezTo>
                  <a:cubicBezTo>
                    <a:pt x="940" y="664"/>
                    <a:pt x="940" y="664"/>
                    <a:pt x="940" y="664"/>
                  </a:cubicBezTo>
                  <a:cubicBezTo>
                    <a:pt x="940" y="665"/>
                    <a:pt x="940" y="665"/>
                    <a:pt x="940" y="665"/>
                  </a:cubicBezTo>
                  <a:cubicBezTo>
                    <a:pt x="939" y="665"/>
                    <a:pt x="939" y="665"/>
                    <a:pt x="939" y="665"/>
                  </a:cubicBezTo>
                  <a:cubicBezTo>
                    <a:pt x="939" y="668"/>
                    <a:pt x="939" y="669"/>
                    <a:pt x="939" y="669"/>
                  </a:cubicBezTo>
                  <a:cubicBezTo>
                    <a:pt x="941" y="669"/>
                    <a:pt x="942" y="669"/>
                    <a:pt x="942" y="669"/>
                  </a:cubicBezTo>
                  <a:cubicBezTo>
                    <a:pt x="942" y="668"/>
                    <a:pt x="942" y="668"/>
                    <a:pt x="942" y="668"/>
                  </a:cubicBezTo>
                  <a:cubicBezTo>
                    <a:pt x="945" y="668"/>
                    <a:pt x="945" y="668"/>
                    <a:pt x="946" y="668"/>
                  </a:cubicBezTo>
                  <a:cubicBezTo>
                    <a:pt x="946" y="667"/>
                    <a:pt x="946" y="667"/>
                    <a:pt x="946" y="667"/>
                  </a:cubicBezTo>
                  <a:cubicBezTo>
                    <a:pt x="948" y="667"/>
                    <a:pt x="948" y="667"/>
                    <a:pt x="948" y="667"/>
                  </a:cubicBezTo>
                  <a:cubicBezTo>
                    <a:pt x="948" y="669"/>
                    <a:pt x="948" y="671"/>
                    <a:pt x="948" y="671"/>
                  </a:cubicBezTo>
                  <a:cubicBezTo>
                    <a:pt x="947" y="671"/>
                    <a:pt x="947" y="671"/>
                    <a:pt x="947" y="671"/>
                  </a:cubicBezTo>
                  <a:cubicBezTo>
                    <a:pt x="947" y="674"/>
                    <a:pt x="947" y="675"/>
                    <a:pt x="947" y="675"/>
                  </a:cubicBezTo>
                  <a:cubicBezTo>
                    <a:pt x="946" y="675"/>
                    <a:pt x="946" y="675"/>
                    <a:pt x="946" y="675"/>
                  </a:cubicBezTo>
                  <a:cubicBezTo>
                    <a:pt x="944" y="681"/>
                    <a:pt x="949" y="679"/>
                    <a:pt x="950" y="680"/>
                  </a:cubicBezTo>
                  <a:cubicBezTo>
                    <a:pt x="950" y="681"/>
                    <a:pt x="950" y="681"/>
                    <a:pt x="950" y="681"/>
                  </a:cubicBezTo>
                  <a:cubicBezTo>
                    <a:pt x="953" y="681"/>
                    <a:pt x="952" y="681"/>
                    <a:pt x="953" y="681"/>
                  </a:cubicBezTo>
                  <a:cubicBezTo>
                    <a:pt x="953" y="682"/>
                    <a:pt x="953" y="682"/>
                    <a:pt x="953" y="682"/>
                  </a:cubicBezTo>
                  <a:cubicBezTo>
                    <a:pt x="954" y="682"/>
                    <a:pt x="954" y="682"/>
                    <a:pt x="954" y="682"/>
                  </a:cubicBezTo>
                  <a:cubicBezTo>
                    <a:pt x="954" y="681"/>
                    <a:pt x="954" y="681"/>
                    <a:pt x="954" y="681"/>
                  </a:cubicBezTo>
                  <a:cubicBezTo>
                    <a:pt x="955" y="681"/>
                    <a:pt x="955" y="681"/>
                    <a:pt x="955" y="681"/>
                  </a:cubicBezTo>
                  <a:cubicBezTo>
                    <a:pt x="955" y="682"/>
                    <a:pt x="955" y="682"/>
                    <a:pt x="955" y="682"/>
                  </a:cubicBezTo>
                  <a:cubicBezTo>
                    <a:pt x="956" y="682"/>
                    <a:pt x="956" y="682"/>
                    <a:pt x="956" y="682"/>
                  </a:cubicBezTo>
                  <a:cubicBezTo>
                    <a:pt x="956" y="685"/>
                    <a:pt x="956" y="684"/>
                    <a:pt x="956" y="684"/>
                  </a:cubicBezTo>
                  <a:cubicBezTo>
                    <a:pt x="957" y="684"/>
                    <a:pt x="957" y="684"/>
                    <a:pt x="957" y="684"/>
                  </a:cubicBezTo>
                  <a:cubicBezTo>
                    <a:pt x="957" y="683"/>
                    <a:pt x="957" y="683"/>
                    <a:pt x="957" y="683"/>
                  </a:cubicBezTo>
                  <a:cubicBezTo>
                    <a:pt x="960" y="683"/>
                    <a:pt x="961" y="683"/>
                    <a:pt x="961" y="683"/>
                  </a:cubicBezTo>
                  <a:cubicBezTo>
                    <a:pt x="961" y="684"/>
                    <a:pt x="961" y="684"/>
                    <a:pt x="961" y="684"/>
                  </a:cubicBezTo>
                  <a:cubicBezTo>
                    <a:pt x="964" y="684"/>
                    <a:pt x="963" y="684"/>
                    <a:pt x="963" y="684"/>
                  </a:cubicBezTo>
                  <a:cubicBezTo>
                    <a:pt x="963" y="683"/>
                    <a:pt x="963" y="683"/>
                    <a:pt x="963" y="683"/>
                  </a:cubicBezTo>
                  <a:cubicBezTo>
                    <a:pt x="966" y="683"/>
                    <a:pt x="966" y="683"/>
                    <a:pt x="966" y="683"/>
                  </a:cubicBezTo>
                  <a:cubicBezTo>
                    <a:pt x="965" y="682"/>
                    <a:pt x="965" y="682"/>
                    <a:pt x="965" y="682"/>
                  </a:cubicBezTo>
                  <a:cubicBezTo>
                    <a:pt x="966" y="682"/>
                    <a:pt x="966" y="682"/>
                    <a:pt x="966" y="682"/>
                  </a:cubicBezTo>
                  <a:cubicBezTo>
                    <a:pt x="965" y="681"/>
                    <a:pt x="965" y="681"/>
                    <a:pt x="965" y="681"/>
                  </a:cubicBezTo>
                  <a:cubicBezTo>
                    <a:pt x="966" y="681"/>
                    <a:pt x="966" y="681"/>
                    <a:pt x="966" y="681"/>
                  </a:cubicBezTo>
                  <a:cubicBezTo>
                    <a:pt x="966" y="677"/>
                    <a:pt x="968" y="675"/>
                    <a:pt x="967" y="674"/>
                  </a:cubicBezTo>
                  <a:cubicBezTo>
                    <a:pt x="966" y="674"/>
                    <a:pt x="966" y="674"/>
                    <a:pt x="966" y="674"/>
                  </a:cubicBezTo>
                  <a:cubicBezTo>
                    <a:pt x="968" y="672"/>
                    <a:pt x="967" y="672"/>
                    <a:pt x="967" y="671"/>
                  </a:cubicBezTo>
                  <a:cubicBezTo>
                    <a:pt x="968" y="671"/>
                    <a:pt x="968" y="671"/>
                    <a:pt x="968" y="671"/>
                  </a:cubicBezTo>
                  <a:cubicBezTo>
                    <a:pt x="968" y="670"/>
                    <a:pt x="968" y="670"/>
                    <a:pt x="968" y="670"/>
                  </a:cubicBezTo>
                  <a:cubicBezTo>
                    <a:pt x="969" y="670"/>
                    <a:pt x="969" y="670"/>
                    <a:pt x="969" y="670"/>
                  </a:cubicBezTo>
                  <a:cubicBezTo>
                    <a:pt x="969" y="667"/>
                    <a:pt x="969" y="668"/>
                    <a:pt x="969" y="668"/>
                  </a:cubicBezTo>
                  <a:cubicBezTo>
                    <a:pt x="973" y="668"/>
                    <a:pt x="971" y="664"/>
                    <a:pt x="972" y="664"/>
                  </a:cubicBezTo>
                  <a:cubicBezTo>
                    <a:pt x="974" y="664"/>
                    <a:pt x="974" y="664"/>
                    <a:pt x="974" y="664"/>
                  </a:cubicBezTo>
                  <a:cubicBezTo>
                    <a:pt x="974" y="661"/>
                    <a:pt x="974" y="658"/>
                    <a:pt x="974" y="657"/>
                  </a:cubicBezTo>
                  <a:cubicBezTo>
                    <a:pt x="977" y="657"/>
                    <a:pt x="976" y="657"/>
                    <a:pt x="976" y="657"/>
                  </a:cubicBezTo>
                  <a:cubicBezTo>
                    <a:pt x="976" y="654"/>
                    <a:pt x="976" y="655"/>
                    <a:pt x="976" y="655"/>
                  </a:cubicBezTo>
                  <a:cubicBezTo>
                    <a:pt x="975" y="655"/>
                    <a:pt x="975" y="655"/>
                    <a:pt x="975" y="655"/>
                  </a:cubicBezTo>
                  <a:cubicBezTo>
                    <a:pt x="975" y="651"/>
                    <a:pt x="978" y="653"/>
                    <a:pt x="978" y="652"/>
                  </a:cubicBezTo>
                  <a:cubicBezTo>
                    <a:pt x="978" y="649"/>
                    <a:pt x="978" y="648"/>
                    <a:pt x="978" y="648"/>
                  </a:cubicBezTo>
                  <a:cubicBezTo>
                    <a:pt x="979" y="648"/>
                    <a:pt x="979" y="648"/>
                    <a:pt x="979" y="648"/>
                  </a:cubicBezTo>
                  <a:cubicBezTo>
                    <a:pt x="979" y="645"/>
                    <a:pt x="979" y="644"/>
                    <a:pt x="979" y="644"/>
                  </a:cubicBezTo>
                  <a:cubicBezTo>
                    <a:pt x="980" y="644"/>
                    <a:pt x="980" y="644"/>
                    <a:pt x="980" y="644"/>
                  </a:cubicBezTo>
                  <a:cubicBezTo>
                    <a:pt x="980" y="641"/>
                    <a:pt x="980" y="640"/>
                    <a:pt x="980" y="639"/>
                  </a:cubicBezTo>
                  <a:cubicBezTo>
                    <a:pt x="981" y="639"/>
                    <a:pt x="981" y="639"/>
                    <a:pt x="981" y="639"/>
                  </a:cubicBezTo>
                  <a:cubicBezTo>
                    <a:pt x="981" y="636"/>
                    <a:pt x="981" y="633"/>
                    <a:pt x="981" y="632"/>
                  </a:cubicBezTo>
                  <a:cubicBezTo>
                    <a:pt x="982" y="632"/>
                    <a:pt x="982" y="632"/>
                    <a:pt x="982" y="632"/>
                  </a:cubicBezTo>
                  <a:cubicBezTo>
                    <a:pt x="982" y="628"/>
                    <a:pt x="982" y="626"/>
                    <a:pt x="982" y="624"/>
                  </a:cubicBezTo>
                  <a:cubicBezTo>
                    <a:pt x="984" y="624"/>
                    <a:pt x="984" y="624"/>
                    <a:pt x="984" y="624"/>
                  </a:cubicBezTo>
                  <a:cubicBezTo>
                    <a:pt x="984" y="623"/>
                    <a:pt x="984" y="623"/>
                    <a:pt x="984" y="623"/>
                  </a:cubicBezTo>
                  <a:cubicBezTo>
                    <a:pt x="982" y="623"/>
                    <a:pt x="982" y="623"/>
                    <a:pt x="982" y="623"/>
                  </a:cubicBezTo>
                  <a:cubicBezTo>
                    <a:pt x="986" y="620"/>
                    <a:pt x="982" y="619"/>
                    <a:pt x="982" y="619"/>
                  </a:cubicBezTo>
                  <a:cubicBezTo>
                    <a:pt x="984" y="619"/>
                    <a:pt x="984" y="619"/>
                    <a:pt x="984" y="619"/>
                  </a:cubicBezTo>
                  <a:cubicBezTo>
                    <a:pt x="984" y="616"/>
                    <a:pt x="984" y="614"/>
                    <a:pt x="984" y="613"/>
                  </a:cubicBezTo>
                  <a:cubicBezTo>
                    <a:pt x="985" y="613"/>
                    <a:pt x="985" y="613"/>
                    <a:pt x="985" y="613"/>
                  </a:cubicBezTo>
                  <a:cubicBezTo>
                    <a:pt x="985" y="610"/>
                    <a:pt x="985" y="611"/>
                    <a:pt x="985" y="611"/>
                  </a:cubicBezTo>
                  <a:cubicBezTo>
                    <a:pt x="986" y="611"/>
                    <a:pt x="986" y="611"/>
                    <a:pt x="986" y="611"/>
                  </a:cubicBezTo>
                  <a:cubicBezTo>
                    <a:pt x="986" y="610"/>
                    <a:pt x="986" y="610"/>
                    <a:pt x="986" y="610"/>
                  </a:cubicBezTo>
                  <a:cubicBezTo>
                    <a:pt x="985" y="610"/>
                    <a:pt x="985" y="610"/>
                    <a:pt x="985" y="610"/>
                  </a:cubicBezTo>
                  <a:cubicBezTo>
                    <a:pt x="985" y="607"/>
                    <a:pt x="985" y="608"/>
                    <a:pt x="985" y="607"/>
                  </a:cubicBezTo>
                  <a:cubicBezTo>
                    <a:pt x="986" y="607"/>
                    <a:pt x="986" y="607"/>
                    <a:pt x="986" y="607"/>
                  </a:cubicBezTo>
                  <a:cubicBezTo>
                    <a:pt x="986" y="604"/>
                    <a:pt x="986" y="605"/>
                    <a:pt x="986" y="605"/>
                  </a:cubicBezTo>
                  <a:cubicBezTo>
                    <a:pt x="985" y="605"/>
                    <a:pt x="985" y="605"/>
                    <a:pt x="985" y="605"/>
                  </a:cubicBezTo>
                  <a:cubicBezTo>
                    <a:pt x="985" y="602"/>
                    <a:pt x="985" y="602"/>
                    <a:pt x="985" y="601"/>
                  </a:cubicBezTo>
                  <a:cubicBezTo>
                    <a:pt x="984" y="601"/>
                    <a:pt x="984" y="601"/>
                    <a:pt x="984" y="601"/>
                  </a:cubicBezTo>
                  <a:cubicBezTo>
                    <a:pt x="984" y="600"/>
                    <a:pt x="984" y="600"/>
                    <a:pt x="984" y="600"/>
                  </a:cubicBezTo>
                  <a:cubicBezTo>
                    <a:pt x="982" y="600"/>
                    <a:pt x="982" y="600"/>
                    <a:pt x="982" y="600"/>
                  </a:cubicBezTo>
                  <a:cubicBezTo>
                    <a:pt x="982" y="597"/>
                    <a:pt x="982" y="598"/>
                    <a:pt x="982" y="598"/>
                  </a:cubicBezTo>
                  <a:cubicBezTo>
                    <a:pt x="981" y="598"/>
                    <a:pt x="981" y="598"/>
                    <a:pt x="981" y="598"/>
                  </a:cubicBezTo>
                  <a:cubicBezTo>
                    <a:pt x="981" y="597"/>
                    <a:pt x="981" y="597"/>
                    <a:pt x="981" y="597"/>
                  </a:cubicBezTo>
                  <a:cubicBezTo>
                    <a:pt x="980" y="597"/>
                    <a:pt x="980" y="597"/>
                    <a:pt x="980" y="597"/>
                  </a:cubicBezTo>
                  <a:cubicBezTo>
                    <a:pt x="980" y="595"/>
                    <a:pt x="980" y="595"/>
                    <a:pt x="980" y="595"/>
                  </a:cubicBezTo>
                  <a:cubicBezTo>
                    <a:pt x="979" y="595"/>
                    <a:pt x="979" y="595"/>
                    <a:pt x="979" y="595"/>
                  </a:cubicBezTo>
                  <a:cubicBezTo>
                    <a:pt x="977" y="592"/>
                    <a:pt x="978" y="589"/>
                    <a:pt x="978" y="587"/>
                  </a:cubicBezTo>
                  <a:cubicBezTo>
                    <a:pt x="976" y="587"/>
                    <a:pt x="976" y="587"/>
                    <a:pt x="976" y="587"/>
                  </a:cubicBezTo>
                  <a:cubicBezTo>
                    <a:pt x="977" y="584"/>
                    <a:pt x="976" y="582"/>
                    <a:pt x="975" y="582"/>
                  </a:cubicBezTo>
                  <a:cubicBezTo>
                    <a:pt x="979" y="579"/>
                    <a:pt x="974" y="578"/>
                    <a:pt x="975" y="578"/>
                  </a:cubicBezTo>
                  <a:cubicBezTo>
                    <a:pt x="976" y="579"/>
                    <a:pt x="976" y="579"/>
                    <a:pt x="976" y="579"/>
                  </a:cubicBezTo>
                  <a:cubicBezTo>
                    <a:pt x="976" y="576"/>
                    <a:pt x="976" y="577"/>
                    <a:pt x="976" y="576"/>
                  </a:cubicBezTo>
                  <a:cubicBezTo>
                    <a:pt x="975" y="576"/>
                    <a:pt x="975" y="576"/>
                    <a:pt x="975" y="576"/>
                  </a:cubicBezTo>
                  <a:cubicBezTo>
                    <a:pt x="975" y="574"/>
                    <a:pt x="975" y="574"/>
                    <a:pt x="975" y="574"/>
                  </a:cubicBezTo>
                  <a:cubicBezTo>
                    <a:pt x="974" y="574"/>
                    <a:pt x="974" y="574"/>
                    <a:pt x="974" y="574"/>
                  </a:cubicBezTo>
                  <a:cubicBezTo>
                    <a:pt x="974" y="571"/>
                    <a:pt x="974" y="572"/>
                    <a:pt x="974" y="572"/>
                  </a:cubicBezTo>
                  <a:cubicBezTo>
                    <a:pt x="971" y="572"/>
                    <a:pt x="971" y="572"/>
                    <a:pt x="971" y="572"/>
                  </a:cubicBezTo>
                  <a:cubicBezTo>
                    <a:pt x="971" y="569"/>
                    <a:pt x="969" y="569"/>
                    <a:pt x="969" y="569"/>
                  </a:cubicBezTo>
                  <a:cubicBezTo>
                    <a:pt x="968" y="571"/>
                    <a:pt x="968" y="570"/>
                    <a:pt x="967" y="570"/>
                  </a:cubicBezTo>
                  <a:cubicBezTo>
                    <a:pt x="967" y="569"/>
                    <a:pt x="967" y="569"/>
                    <a:pt x="967" y="569"/>
                  </a:cubicBezTo>
                  <a:cubicBezTo>
                    <a:pt x="963" y="570"/>
                    <a:pt x="962" y="568"/>
                    <a:pt x="961" y="568"/>
                  </a:cubicBezTo>
                  <a:cubicBezTo>
                    <a:pt x="961" y="567"/>
                    <a:pt x="961" y="567"/>
                    <a:pt x="961" y="567"/>
                  </a:cubicBezTo>
                  <a:cubicBezTo>
                    <a:pt x="958" y="567"/>
                    <a:pt x="959" y="567"/>
                    <a:pt x="959" y="567"/>
                  </a:cubicBezTo>
                  <a:cubicBezTo>
                    <a:pt x="959" y="566"/>
                    <a:pt x="959" y="566"/>
                    <a:pt x="959" y="566"/>
                  </a:cubicBezTo>
                  <a:cubicBezTo>
                    <a:pt x="954" y="564"/>
                    <a:pt x="951" y="564"/>
                    <a:pt x="949" y="563"/>
                  </a:cubicBezTo>
                  <a:cubicBezTo>
                    <a:pt x="949" y="561"/>
                    <a:pt x="949" y="560"/>
                    <a:pt x="949" y="560"/>
                  </a:cubicBezTo>
                  <a:cubicBezTo>
                    <a:pt x="948" y="560"/>
                    <a:pt x="948" y="560"/>
                    <a:pt x="948" y="560"/>
                  </a:cubicBezTo>
                  <a:cubicBezTo>
                    <a:pt x="948" y="559"/>
                    <a:pt x="948" y="559"/>
                    <a:pt x="948" y="559"/>
                  </a:cubicBezTo>
                  <a:cubicBezTo>
                    <a:pt x="947" y="559"/>
                    <a:pt x="947" y="559"/>
                    <a:pt x="947" y="559"/>
                  </a:cubicBezTo>
                  <a:cubicBezTo>
                    <a:pt x="947" y="557"/>
                    <a:pt x="947" y="557"/>
                    <a:pt x="947" y="557"/>
                  </a:cubicBezTo>
                  <a:cubicBezTo>
                    <a:pt x="948" y="557"/>
                    <a:pt x="948" y="557"/>
                    <a:pt x="948" y="557"/>
                  </a:cubicBezTo>
                  <a:cubicBezTo>
                    <a:pt x="949" y="554"/>
                    <a:pt x="951" y="552"/>
                    <a:pt x="952" y="553"/>
                  </a:cubicBezTo>
                  <a:cubicBezTo>
                    <a:pt x="952" y="550"/>
                    <a:pt x="953" y="549"/>
                    <a:pt x="953" y="548"/>
                  </a:cubicBezTo>
                  <a:cubicBezTo>
                    <a:pt x="952" y="548"/>
                    <a:pt x="952" y="548"/>
                    <a:pt x="952" y="548"/>
                  </a:cubicBezTo>
                  <a:cubicBezTo>
                    <a:pt x="952" y="545"/>
                    <a:pt x="952" y="544"/>
                    <a:pt x="952" y="543"/>
                  </a:cubicBezTo>
                  <a:cubicBezTo>
                    <a:pt x="950" y="543"/>
                    <a:pt x="950" y="543"/>
                    <a:pt x="950" y="543"/>
                  </a:cubicBezTo>
                  <a:cubicBezTo>
                    <a:pt x="950" y="542"/>
                    <a:pt x="950" y="542"/>
                    <a:pt x="950" y="542"/>
                  </a:cubicBezTo>
                  <a:cubicBezTo>
                    <a:pt x="952" y="542"/>
                    <a:pt x="952" y="542"/>
                    <a:pt x="952" y="542"/>
                  </a:cubicBezTo>
                  <a:cubicBezTo>
                    <a:pt x="952" y="541"/>
                    <a:pt x="952" y="541"/>
                    <a:pt x="952" y="541"/>
                  </a:cubicBezTo>
                  <a:cubicBezTo>
                    <a:pt x="950" y="541"/>
                    <a:pt x="950" y="541"/>
                    <a:pt x="950" y="541"/>
                  </a:cubicBezTo>
                  <a:cubicBezTo>
                    <a:pt x="950" y="538"/>
                    <a:pt x="950" y="539"/>
                    <a:pt x="950" y="538"/>
                  </a:cubicBezTo>
                  <a:cubicBezTo>
                    <a:pt x="949" y="538"/>
                    <a:pt x="949" y="538"/>
                    <a:pt x="949" y="538"/>
                  </a:cubicBezTo>
                  <a:cubicBezTo>
                    <a:pt x="949" y="536"/>
                    <a:pt x="949" y="536"/>
                    <a:pt x="949" y="536"/>
                  </a:cubicBezTo>
                  <a:cubicBezTo>
                    <a:pt x="946" y="536"/>
                    <a:pt x="947" y="536"/>
                    <a:pt x="947" y="536"/>
                  </a:cubicBezTo>
                  <a:cubicBezTo>
                    <a:pt x="947" y="535"/>
                    <a:pt x="947" y="535"/>
                    <a:pt x="947" y="535"/>
                  </a:cubicBezTo>
                  <a:cubicBezTo>
                    <a:pt x="944" y="534"/>
                    <a:pt x="944" y="533"/>
                    <a:pt x="943" y="534"/>
                  </a:cubicBezTo>
                  <a:cubicBezTo>
                    <a:pt x="943" y="533"/>
                    <a:pt x="943" y="533"/>
                    <a:pt x="943" y="533"/>
                  </a:cubicBezTo>
                  <a:cubicBezTo>
                    <a:pt x="942" y="533"/>
                    <a:pt x="942" y="533"/>
                    <a:pt x="942" y="533"/>
                  </a:cubicBezTo>
                  <a:cubicBezTo>
                    <a:pt x="942" y="530"/>
                    <a:pt x="942" y="530"/>
                    <a:pt x="942" y="530"/>
                  </a:cubicBezTo>
                  <a:cubicBezTo>
                    <a:pt x="941" y="530"/>
                    <a:pt x="941" y="530"/>
                    <a:pt x="941" y="530"/>
                  </a:cubicBezTo>
                  <a:cubicBezTo>
                    <a:pt x="941" y="529"/>
                    <a:pt x="941" y="529"/>
                    <a:pt x="941" y="529"/>
                  </a:cubicBezTo>
                  <a:cubicBezTo>
                    <a:pt x="940" y="529"/>
                    <a:pt x="940" y="529"/>
                    <a:pt x="940" y="529"/>
                  </a:cubicBezTo>
                  <a:cubicBezTo>
                    <a:pt x="940" y="526"/>
                    <a:pt x="940" y="525"/>
                    <a:pt x="940" y="524"/>
                  </a:cubicBezTo>
                  <a:cubicBezTo>
                    <a:pt x="939" y="524"/>
                    <a:pt x="939" y="524"/>
                    <a:pt x="939" y="524"/>
                  </a:cubicBezTo>
                  <a:cubicBezTo>
                    <a:pt x="939" y="520"/>
                    <a:pt x="938" y="518"/>
                    <a:pt x="936" y="518"/>
                  </a:cubicBezTo>
                  <a:cubicBezTo>
                    <a:pt x="936" y="517"/>
                    <a:pt x="936" y="517"/>
                    <a:pt x="936" y="517"/>
                  </a:cubicBezTo>
                  <a:cubicBezTo>
                    <a:pt x="935" y="518"/>
                    <a:pt x="935" y="518"/>
                    <a:pt x="935" y="518"/>
                  </a:cubicBezTo>
                  <a:cubicBezTo>
                    <a:pt x="935" y="517"/>
                    <a:pt x="935" y="517"/>
                    <a:pt x="935" y="517"/>
                  </a:cubicBezTo>
                  <a:cubicBezTo>
                    <a:pt x="932" y="517"/>
                    <a:pt x="933" y="517"/>
                    <a:pt x="933" y="517"/>
                  </a:cubicBezTo>
                  <a:cubicBezTo>
                    <a:pt x="933" y="514"/>
                    <a:pt x="933" y="515"/>
                    <a:pt x="933" y="515"/>
                  </a:cubicBezTo>
                  <a:cubicBezTo>
                    <a:pt x="931" y="515"/>
                    <a:pt x="931" y="515"/>
                    <a:pt x="931" y="515"/>
                  </a:cubicBezTo>
                  <a:cubicBezTo>
                    <a:pt x="931" y="512"/>
                    <a:pt x="931" y="511"/>
                    <a:pt x="931" y="511"/>
                  </a:cubicBezTo>
                  <a:cubicBezTo>
                    <a:pt x="933" y="511"/>
                    <a:pt x="933" y="511"/>
                    <a:pt x="933" y="511"/>
                  </a:cubicBezTo>
                  <a:cubicBezTo>
                    <a:pt x="933" y="508"/>
                    <a:pt x="935" y="509"/>
                    <a:pt x="935" y="509"/>
                  </a:cubicBezTo>
                  <a:cubicBezTo>
                    <a:pt x="935" y="508"/>
                    <a:pt x="935" y="508"/>
                    <a:pt x="935" y="508"/>
                  </a:cubicBezTo>
                  <a:cubicBezTo>
                    <a:pt x="936" y="508"/>
                    <a:pt x="936" y="508"/>
                    <a:pt x="936" y="508"/>
                  </a:cubicBezTo>
                  <a:cubicBezTo>
                    <a:pt x="936" y="506"/>
                    <a:pt x="936" y="506"/>
                    <a:pt x="936" y="506"/>
                  </a:cubicBezTo>
                  <a:cubicBezTo>
                    <a:pt x="937" y="506"/>
                    <a:pt x="937" y="506"/>
                    <a:pt x="937" y="506"/>
                  </a:cubicBezTo>
                  <a:cubicBezTo>
                    <a:pt x="937" y="504"/>
                    <a:pt x="937" y="503"/>
                    <a:pt x="937" y="503"/>
                  </a:cubicBezTo>
                  <a:cubicBezTo>
                    <a:pt x="940" y="503"/>
                    <a:pt x="939" y="503"/>
                    <a:pt x="940" y="503"/>
                  </a:cubicBezTo>
                  <a:cubicBezTo>
                    <a:pt x="940" y="502"/>
                    <a:pt x="940" y="502"/>
                    <a:pt x="940" y="502"/>
                  </a:cubicBezTo>
                  <a:cubicBezTo>
                    <a:pt x="941" y="502"/>
                    <a:pt x="941" y="502"/>
                    <a:pt x="941" y="502"/>
                  </a:cubicBezTo>
                  <a:cubicBezTo>
                    <a:pt x="941" y="501"/>
                    <a:pt x="941" y="501"/>
                    <a:pt x="941" y="501"/>
                  </a:cubicBezTo>
                  <a:cubicBezTo>
                    <a:pt x="942" y="501"/>
                    <a:pt x="942" y="501"/>
                    <a:pt x="942" y="501"/>
                  </a:cubicBezTo>
                  <a:cubicBezTo>
                    <a:pt x="941" y="499"/>
                    <a:pt x="941" y="499"/>
                    <a:pt x="941" y="499"/>
                  </a:cubicBezTo>
                  <a:cubicBezTo>
                    <a:pt x="942" y="499"/>
                    <a:pt x="942" y="499"/>
                    <a:pt x="942" y="499"/>
                  </a:cubicBezTo>
                  <a:cubicBezTo>
                    <a:pt x="942" y="496"/>
                    <a:pt x="942" y="495"/>
                    <a:pt x="942" y="495"/>
                  </a:cubicBezTo>
                  <a:cubicBezTo>
                    <a:pt x="946" y="495"/>
                    <a:pt x="944" y="491"/>
                    <a:pt x="944" y="491"/>
                  </a:cubicBezTo>
                  <a:cubicBezTo>
                    <a:pt x="943" y="491"/>
                    <a:pt x="943" y="491"/>
                    <a:pt x="943" y="491"/>
                  </a:cubicBezTo>
                  <a:cubicBezTo>
                    <a:pt x="943" y="490"/>
                    <a:pt x="943" y="490"/>
                    <a:pt x="943" y="490"/>
                  </a:cubicBezTo>
                  <a:cubicBezTo>
                    <a:pt x="942" y="490"/>
                    <a:pt x="942" y="490"/>
                    <a:pt x="942" y="490"/>
                  </a:cubicBezTo>
                  <a:cubicBezTo>
                    <a:pt x="943" y="485"/>
                    <a:pt x="944" y="483"/>
                    <a:pt x="943" y="480"/>
                  </a:cubicBezTo>
                  <a:cubicBezTo>
                    <a:pt x="944" y="480"/>
                    <a:pt x="944" y="480"/>
                    <a:pt x="944" y="480"/>
                  </a:cubicBezTo>
                  <a:cubicBezTo>
                    <a:pt x="944" y="479"/>
                    <a:pt x="944" y="479"/>
                    <a:pt x="944" y="479"/>
                  </a:cubicBezTo>
                  <a:cubicBezTo>
                    <a:pt x="946" y="479"/>
                    <a:pt x="946" y="479"/>
                    <a:pt x="946" y="479"/>
                  </a:cubicBezTo>
                  <a:cubicBezTo>
                    <a:pt x="946" y="476"/>
                    <a:pt x="946" y="474"/>
                    <a:pt x="946" y="473"/>
                  </a:cubicBezTo>
                  <a:cubicBezTo>
                    <a:pt x="947" y="473"/>
                    <a:pt x="947" y="473"/>
                    <a:pt x="947" y="473"/>
                  </a:cubicBezTo>
                  <a:cubicBezTo>
                    <a:pt x="947" y="470"/>
                    <a:pt x="947" y="471"/>
                    <a:pt x="947" y="471"/>
                  </a:cubicBezTo>
                  <a:cubicBezTo>
                    <a:pt x="946" y="471"/>
                    <a:pt x="946" y="471"/>
                    <a:pt x="946" y="471"/>
                  </a:cubicBezTo>
                  <a:cubicBezTo>
                    <a:pt x="946" y="467"/>
                    <a:pt x="943" y="469"/>
                    <a:pt x="943" y="468"/>
                  </a:cubicBezTo>
                  <a:cubicBezTo>
                    <a:pt x="943" y="467"/>
                    <a:pt x="943" y="467"/>
                    <a:pt x="943" y="467"/>
                  </a:cubicBezTo>
                  <a:cubicBezTo>
                    <a:pt x="937" y="468"/>
                    <a:pt x="938" y="460"/>
                    <a:pt x="937" y="458"/>
                  </a:cubicBezTo>
                  <a:cubicBezTo>
                    <a:pt x="939" y="458"/>
                    <a:pt x="939" y="458"/>
                    <a:pt x="939" y="458"/>
                  </a:cubicBezTo>
                  <a:cubicBezTo>
                    <a:pt x="939" y="455"/>
                    <a:pt x="940" y="454"/>
                    <a:pt x="940" y="453"/>
                  </a:cubicBezTo>
                  <a:cubicBezTo>
                    <a:pt x="939" y="453"/>
                    <a:pt x="939" y="453"/>
                    <a:pt x="939" y="453"/>
                  </a:cubicBezTo>
                  <a:cubicBezTo>
                    <a:pt x="938" y="450"/>
                    <a:pt x="937" y="450"/>
                    <a:pt x="937" y="449"/>
                  </a:cubicBezTo>
                  <a:cubicBezTo>
                    <a:pt x="939" y="449"/>
                    <a:pt x="939" y="449"/>
                    <a:pt x="939" y="449"/>
                  </a:cubicBezTo>
                  <a:cubicBezTo>
                    <a:pt x="939" y="448"/>
                    <a:pt x="939" y="448"/>
                    <a:pt x="939" y="448"/>
                  </a:cubicBezTo>
                  <a:cubicBezTo>
                    <a:pt x="940" y="448"/>
                    <a:pt x="940" y="448"/>
                    <a:pt x="940" y="448"/>
                  </a:cubicBezTo>
                  <a:cubicBezTo>
                    <a:pt x="940" y="445"/>
                    <a:pt x="940" y="443"/>
                    <a:pt x="940" y="442"/>
                  </a:cubicBezTo>
                  <a:cubicBezTo>
                    <a:pt x="939" y="442"/>
                    <a:pt x="939" y="442"/>
                    <a:pt x="939" y="442"/>
                  </a:cubicBezTo>
                  <a:cubicBezTo>
                    <a:pt x="939" y="440"/>
                    <a:pt x="939" y="440"/>
                    <a:pt x="939" y="440"/>
                  </a:cubicBezTo>
                  <a:cubicBezTo>
                    <a:pt x="934" y="439"/>
                    <a:pt x="932" y="438"/>
                    <a:pt x="930" y="439"/>
                  </a:cubicBezTo>
                  <a:cubicBezTo>
                    <a:pt x="930" y="438"/>
                    <a:pt x="930" y="438"/>
                    <a:pt x="930" y="438"/>
                  </a:cubicBezTo>
                  <a:cubicBezTo>
                    <a:pt x="928" y="438"/>
                    <a:pt x="927" y="438"/>
                    <a:pt x="927" y="438"/>
                  </a:cubicBezTo>
                  <a:cubicBezTo>
                    <a:pt x="927" y="435"/>
                    <a:pt x="927" y="436"/>
                    <a:pt x="927" y="435"/>
                  </a:cubicBezTo>
                  <a:cubicBezTo>
                    <a:pt x="924" y="435"/>
                    <a:pt x="925" y="435"/>
                    <a:pt x="924" y="435"/>
                  </a:cubicBezTo>
                  <a:cubicBezTo>
                    <a:pt x="925" y="432"/>
                    <a:pt x="926" y="432"/>
                    <a:pt x="925" y="431"/>
                  </a:cubicBezTo>
                  <a:cubicBezTo>
                    <a:pt x="924" y="431"/>
                    <a:pt x="924" y="431"/>
                    <a:pt x="924" y="431"/>
                  </a:cubicBezTo>
                  <a:cubicBezTo>
                    <a:pt x="924" y="429"/>
                    <a:pt x="924" y="429"/>
                    <a:pt x="924" y="429"/>
                  </a:cubicBezTo>
                  <a:cubicBezTo>
                    <a:pt x="923" y="429"/>
                    <a:pt x="923" y="429"/>
                    <a:pt x="923" y="429"/>
                  </a:cubicBezTo>
                  <a:cubicBezTo>
                    <a:pt x="923" y="427"/>
                    <a:pt x="923" y="426"/>
                    <a:pt x="923" y="426"/>
                  </a:cubicBezTo>
                  <a:cubicBezTo>
                    <a:pt x="922" y="426"/>
                    <a:pt x="922" y="426"/>
                    <a:pt x="922" y="426"/>
                  </a:cubicBezTo>
                  <a:cubicBezTo>
                    <a:pt x="923" y="420"/>
                    <a:pt x="918" y="418"/>
                    <a:pt x="920" y="415"/>
                  </a:cubicBezTo>
                  <a:cubicBezTo>
                    <a:pt x="921" y="415"/>
                    <a:pt x="921" y="415"/>
                    <a:pt x="921" y="415"/>
                  </a:cubicBezTo>
                  <a:cubicBezTo>
                    <a:pt x="920" y="410"/>
                    <a:pt x="922" y="409"/>
                    <a:pt x="924" y="409"/>
                  </a:cubicBezTo>
                  <a:cubicBezTo>
                    <a:pt x="925" y="406"/>
                    <a:pt x="926" y="406"/>
                    <a:pt x="925" y="406"/>
                  </a:cubicBezTo>
                  <a:cubicBezTo>
                    <a:pt x="927" y="406"/>
                    <a:pt x="927" y="406"/>
                    <a:pt x="927" y="406"/>
                  </a:cubicBezTo>
                  <a:cubicBezTo>
                    <a:pt x="926" y="402"/>
                    <a:pt x="930" y="400"/>
                    <a:pt x="929" y="398"/>
                  </a:cubicBezTo>
                  <a:cubicBezTo>
                    <a:pt x="928" y="398"/>
                    <a:pt x="928" y="398"/>
                    <a:pt x="928" y="398"/>
                  </a:cubicBezTo>
                  <a:cubicBezTo>
                    <a:pt x="928" y="397"/>
                    <a:pt x="928" y="397"/>
                    <a:pt x="928" y="397"/>
                  </a:cubicBezTo>
                  <a:cubicBezTo>
                    <a:pt x="927" y="397"/>
                    <a:pt x="927" y="397"/>
                    <a:pt x="927" y="397"/>
                  </a:cubicBezTo>
                  <a:cubicBezTo>
                    <a:pt x="927" y="396"/>
                    <a:pt x="927" y="396"/>
                    <a:pt x="927" y="396"/>
                  </a:cubicBezTo>
                  <a:cubicBezTo>
                    <a:pt x="925" y="396"/>
                    <a:pt x="925" y="396"/>
                    <a:pt x="925" y="396"/>
                  </a:cubicBezTo>
                  <a:cubicBezTo>
                    <a:pt x="925" y="392"/>
                    <a:pt x="927" y="390"/>
                    <a:pt x="927" y="388"/>
                  </a:cubicBezTo>
                  <a:cubicBezTo>
                    <a:pt x="928" y="388"/>
                    <a:pt x="928" y="388"/>
                    <a:pt x="928" y="388"/>
                  </a:cubicBezTo>
                  <a:cubicBezTo>
                    <a:pt x="928" y="385"/>
                    <a:pt x="928" y="386"/>
                    <a:pt x="928" y="385"/>
                  </a:cubicBezTo>
                  <a:cubicBezTo>
                    <a:pt x="927" y="385"/>
                    <a:pt x="927" y="385"/>
                    <a:pt x="927" y="385"/>
                  </a:cubicBezTo>
                  <a:cubicBezTo>
                    <a:pt x="927" y="384"/>
                    <a:pt x="927" y="384"/>
                    <a:pt x="927" y="384"/>
                  </a:cubicBezTo>
                  <a:cubicBezTo>
                    <a:pt x="925" y="384"/>
                    <a:pt x="925" y="384"/>
                    <a:pt x="925" y="384"/>
                  </a:cubicBezTo>
                  <a:cubicBezTo>
                    <a:pt x="925" y="382"/>
                    <a:pt x="925" y="382"/>
                    <a:pt x="925" y="382"/>
                  </a:cubicBezTo>
                  <a:cubicBezTo>
                    <a:pt x="924" y="382"/>
                    <a:pt x="924" y="382"/>
                    <a:pt x="924" y="382"/>
                  </a:cubicBezTo>
                  <a:cubicBezTo>
                    <a:pt x="924" y="381"/>
                    <a:pt x="924" y="381"/>
                    <a:pt x="924" y="381"/>
                  </a:cubicBezTo>
                  <a:cubicBezTo>
                    <a:pt x="920" y="378"/>
                    <a:pt x="921" y="378"/>
                    <a:pt x="920" y="378"/>
                  </a:cubicBezTo>
                  <a:cubicBezTo>
                    <a:pt x="920" y="377"/>
                    <a:pt x="920" y="377"/>
                    <a:pt x="920" y="377"/>
                  </a:cubicBezTo>
                  <a:cubicBezTo>
                    <a:pt x="914" y="377"/>
                    <a:pt x="911" y="372"/>
                    <a:pt x="909" y="372"/>
                  </a:cubicBezTo>
                  <a:cubicBezTo>
                    <a:pt x="909" y="370"/>
                    <a:pt x="909" y="370"/>
                    <a:pt x="909" y="370"/>
                  </a:cubicBezTo>
                  <a:cubicBezTo>
                    <a:pt x="906" y="370"/>
                    <a:pt x="907" y="370"/>
                    <a:pt x="906" y="370"/>
                  </a:cubicBezTo>
                  <a:cubicBezTo>
                    <a:pt x="906" y="369"/>
                    <a:pt x="906" y="369"/>
                    <a:pt x="906" y="369"/>
                  </a:cubicBezTo>
                  <a:cubicBezTo>
                    <a:pt x="905" y="369"/>
                    <a:pt x="905" y="369"/>
                    <a:pt x="905" y="369"/>
                  </a:cubicBezTo>
                  <a:cubicBezTo>
                    <a:pt x="905" y="366"/>
                    <a:pt x="905" y="367"/>
                    <a:pt x="905" y="366"/>
                  </a:cubicBezTo>
                  <a:cubicBezTo>
                    <a:pt x="904" y="366"/>
                    <a:pt x="904" y="366"/>
                    <a:pt x="904" y="366"/>
                  </a:cubicBezTo>
                  <a:cubicBezTo>
                    <a:pt x="904" y="365"/>
                    <a:pt x="904" y="365"/>
                    <a:pt x="904" y="365"/>
                  </a:cubicBezTo>
                  <a:cubicBezTo>
                    <a:pt x="903" y="365"/>
                    <a:pt x="903" y="365"/>
                    <a:pt x="903" y="365"/>
                  </a:cubicBezTo>
                  <a:cubicBezTo>
                    <a:pt x="903" y="364"/>
                    <a:pt x="903" y="364"/>
                    <a:pt x="903" y="364"/>
                  </a:cubicBezTo>
                  <a:cubicBezTo>
                    <a:pt x="902" y="364"/>
                    <a:pt x="902" y="364"/>
                    <a:pt x="902" y="364"/>
                  </a:cubicBezTo>
                  <a:cubicBezTo>
                    <a:pt x="902" y="363"/>
                    <a:pt x="902" y="363"/>
                    <a:pt x="902" y="363"/>
                  </a:cubicBezTo>
                  <a:cubicBezTo>
                    <a:pt x="901" y="363"/>
                    <a:pt x="901" y="363"/>
                    <a:pt x="901" y="363"/>
                  </a:cubicBezTo>
                  <a:cubicBezTo>
                    <a:pt x="899" y="357"/>
                    <a:pt x="893" y="356"/>
                    <a:pt x="891" y="356"/>
                  </a:cubicBezTo>
                  <a:cubicBezTo>
                    <a:pt x="891" y="355"/>
                    <a:pt x="891" y="355"/>
                    <a:pt x="891" y="355"/>
                  </a:cubicBezTo>
                  <a:cubicBezTo>
                    <a:pt x="887" y="355"/>
                    <a:pt x="887" y="353"/>
                    <a:pt x="888" y="352"/>
                  </a:cubicBezTo>
                  <a:cubicBezTo>
                    <a:pt x="884" y="352"/>
                    <a:pt x="885" y="350"/>
                    <a:pt x="885" y="350"/>
                  </a:cubicBezTo>
                  <a:cubicBezTo>
                    <a:pt x="884" y="350"/>
                    <a:pt x="884" y="350"/>
                    <a:pt x="884" y="350"/>
                  </a:cubicBezTo>
                  <a:cubicBezTo>
                    <a:pt x="884" y="349"/>
                    <a:pt x="884" y="349"/>
                    <a:pt x="884" y="349"/>
                  </a:cubicBezTo>
                  <a:cubicBezTo>
                    <a:pt x="883" y="349"/>
                    <a:pt x="883" y="349"/>
                    <a:pt x="883" y="349"/>
                  </a:cubicBezTo>
                  <a:cubicBezTo>
                    <a:pt x="883" y="348"/>
                    <a:pt x="883" y="348"/>
                    <a:pt x="883" y="348"/>
                  </a:cubicBezTo>
                  <a:cubicBezTo>
                    <a:pt x="875" y="347"/>
                    <a:pt x="870" y="346"/>
                    <a:pt x="873" y="340"/>
                  </a:cubicBezTo>
                  <a:cubicBezTo>
                    <a:pt x="874" y="340"/>
                    <a:pt x="874" y="340"/>
                    <a:pt x="874" y="340"/>
                  </a:cubicBezTo>
                  <a:cubicBezTo>
                    <a:pt x="876" y="337"/>
                    <a:pt x="876" y="336"/>
                    <a:pt x="876" y="334"/>
                  </a:cubicBezTo>
                  <a:cubicBezTo>
                    <a:pt x="874" y="334"/>
                    <a:pt x="874" y="334"/>
                    <a:pt x="874" y="334"/>
                  </a:cubicBezTo>
                  <a:cubicBezTo>
                    <a:pt x="874" y="329"/>
                    <a:pt x="873" y="326"/>
                    <a:pt x="873" y="323"/>
                  </a:cubicBezTo>
                  <a:cubicBezTo>
                    <a:pt x="876" y="323"/>
                    <a:pt x="875" y="323"/>
                    <a:pt x="876" y="323"/>
                  </a:cubicBezTo>
                  <a:cubicBezTo>
                    <a:pt x="876" y="320"/>
                    <a:pt x="876" y="321"/>
                    <a:pt x="876" y="320"/>
                  </a:cubicBezTo>
                  <a:cubicBezTo>
                    <a:pt x="878" y="320"/>
                    <a:pt x="878" y="320"/>
                    <a:pt x="878" y="320"/>
                  </a:cubicBezTo>
                  <a:cubicBezTo>
                    <a:pt x="878" y="319"/>
                    <a:pt x="878" y="319"/>
                    <a:pt x="878" y="319"/>
                  </a:cubicBezTo>
                  <a:cubicBezTo>
                    <a:pt x="879" y="319"/>
                    <a:pt x="879" y="319"/>
                    <a:pt x="879" y="319"/>
                  </a:cubicBezTo>
                  <a:cubicBezTo>
                    <a:pt x="879" y="318"/>
                    <a:pt x="879" y="318"/>
                    <a:pt x="879" y="318"/>
                  </a:cubicBezTo>
                  <a:cubicBezTo>
                    <a:pt x="882" y="318"/>
                    <a:pt x="881" y="318"/>
                    <a:pt x="882" y="318"/>
                  </a:cubicBezTo>
                  <a:cubicBezTo>
                    <a:pt x="882" y="317"/>
                    <a:pt x="882" y="317"/>
                    <a:pt x="882" y="317"/>
                  </a:cubicBezTo>
                  <a:cubicBezTo>
                    <a:pt x="884" y="317"/>
                    <a:pt x="884" y="317"/>
                    <a:pt x="884" y="317"/>
                  </a:cubicBezTo>
                  <a:cubicBezTo>
                    <a:pt x="884" y="315"/>
                    <a:pt x="884" y="315"/>
                    <a:pt x="884" y="315"/>
                  </a:cubicBezTo>
                  <a:cubicBezTo>
                    <a:pt x="885" y="315"/>
                    <a:pt x="885" y="315"/>
                    <a:pt x="885" y="315"/>
                  </a:cubicBezTo>
                  <a:cubicBezTo>
                    <a:pt x="885" y="314"/>
                    <a:pt x="885" y="314"/>
                    <a:pt x="885" y="314"/>
                  </a:cubicBezTo>
                  <a:cubicBezTo>
                    <a:pt x="886" y="314"/>
                    <a:pt x="886" y="314"/>
                    <a:pt x="886" y="314"/>
                  </a:cubicBezTo>
                  <a:cubicBezTo>
                    <a:pt x="886" y="313"/>
                    <a:pt x="886" y="313"/>
                    <a:pt x="886" y="313"/>
                  </a:cubicBezTo>
                  <a:cubicBezTo>
                    <a:pt x="888" y="313"/>
                    <a:pt x="888" y="313"/>
                    <a:pt x="888" y="313"/>
                  </a:cubicBezTo>
                  <a:cubicBezTo>
                    <a:pt x="888" y="312"/>
                    <a:pt x="888" y="312"/>
                    <a:pt x="888" y="312"/>
                  </a:cubicBezTo>
                  <a:cubicBezTo>
                    <a:pt x="889" y="312"/>
                    <a:pt x="889" y="312"/>
                    <a:pt x="889" y="312"/>
                  </a:cubicBezTo>
                  <a:cubicBezTo>
                    <a:pt x="889" y="311"/>
                    <a:pt x="889" y="311"/>
                    <a:pt x="889" y="311"/>
                  </a:cubicBezTo>
                  <a:cubicBezTo>
                    <a:pt x="890" y="311"/>
                    <a:pt x="890" y="311"/>
                    <a:pt x="890" y="311"/>
                  </a:cubicBezTo>
                  <a:cubicBezTo>
                    <a:pt x="890" y="308"/>
                    <a:pt x="890" y="309"/>
                    <a:pt x="890" y="308"/>
                  </a:cubicBezTo>
                  <a:cubicBezTo>
                    <a:pt x="893" y="308"/>
                    <a:pt x="892" y="308"/>
                    <a:pt x="892" y="308"/>
                  </a:cubicBezTo>
                  <a:cubicBezTo>
                    <a:pt x="894" y="303"/>
                    <a:pt x="895" y="300"/>
                    <a:pt x="895" y="297"/>
                  </a:cubicBezTo>
                  <a:cubicBezTo>
                    <a:pt x="896" y="297"/>
                    <a:pt x="896" y="297"/>
                    <a:pt x="896" y="297"/>
                  </a:cubicBezTo>
                  <a:cubicBezTo>
                    <a:pt x="896" y="293"/>
                    <a:pt x="896" y="291"/>
                    <a:pt x="896" y="289"/>
                  </a:cubicBezTo>
                  <a:cubicBezTo>
                    <a:pt x="895" y="289"/>
                    <a:pt x="895" y="289"/>
                    <a:pt x="895" y="289"/>
                  </a:cubicBezTo>
                  <a:cubicBezTo>
                    <a:pt x="895" y="285"/>
                    <a:pt x="895" y="282"/>
                    <a:pt x="895" y="280"/>
                  </a:cubicBezTo>
                  <a:cubicBezTo>
                    <a:pt x="897" y="280"/>
                    <a:pt x="897" y="280"/>
                    <a:pt x="897" y="280"/>
                  </a:cubicBezTo>
                  <a:cubicBezTo>
                    <a:pt x="898" y="277"/>
                    <a:pt x="899" y="276"/>
                    <a:pt x="898" y="275"/>
                  </a:cubicBezTo>
                  <a:cubicBezTo>
                    <a:pt x="899" y="275"/>
                    <a:pt x="899" y="275"/>
                    <a:pt x="899" y="275"/>
                  </a:cubicBezTo>
                  <a:cubicBezTo>
                    <a:pt x="899" y="274"/>
                    <a:pt x="899" y="274"/>
                    <a:pt x="899" y="274"/>
                  </a:cubicBezTo>
                  <a:cubicBezTo>
                    <a:pt x="901" y="274"/>
                    <a:pt x="901" y="274"/>
                    <a:pt x="901" y="274"/>
                  </a:cubicBezTo>
                  <a:cubicBezTo>
                    <a:pt x="901" y="271"/>
                    <a:pt x="901" y="271"/>
                    <a:pt x="901" y="270"/>
                  </a:cubicBezTo>
                  <a:cubicBezTo>
                    <a:pt x="902" y="270"/>
                    <a:pt x="902" y="270"/>
                    <a:pt x="902" y="270"/>
                  </a:cubicBezTo>
                  <a:cubicBezTo>
                    <a:pt x="900" y="269"/>
                    <a:pt x="901" y="269"/>
                    <a:pt x="901" y="268"/>
                  </a:cubicBezTo>
                  <a:cubicBezTo>
                    <a:pt x="897" y="268"/>
                    <a:pt x="899" y="264"/>
                    <a:pt x="898" y="263"/>
                  </a:cubicBezTo>
                  <a:cubicBezTo>
                    <a:pt x="897" y="263"/>
                    <a:pt x="897" y="263"/>
                    <a:pt x="897" y="263"/>
                  </a:cubicBezTo>
                  <a:cubicBezTo>
                    <a:pt x="898" y="259"/>
                    <a:pt x="896" y="257"/>
                    <a:pt x="896" y="255"/>
                  </a:cubicBezTo>
                  <a:cubicBezTo>
                    <a:pt x="895" y="255"/>
                    <a:pt x="895" y="255"/>
                    <a:pt x="895" y="255"/>
                  </a:cubicBezTo>
                  <a:cubicBezTo>
                    <a:pt x="895" y="252"/>
                    <a:pt x="895" y="250"/>
                    <a:pt x="895" y="249"/>
                  </a:cubicBezTo>
                  <a:cubicBezTo>
                    <a:pt x="893" y="249"/>
                    <a:pt x="893" y="249"/>
                    <a:pt x="893" y="249"/>
                  </a:cubicBezTo>
                  <a:cubicBezTo>
                    <a:pt x="892" y="244"/>
                    <a:pt x="894" y="237"/>
                    <a:pt x="890" y="237"/>
                  </a:cubicBezTo>
                  <a:cubicBezTo>
                    <a:pt x="890" y="234"/>
                    <a:pt x="890" y="232"/>
                    <a:pt x="890" y="231"/>
                  </a:cubicBezTo>
                  <a:cubicBezTo>
                    <a:pt x="889" y="231"/>
                    <a:pt x="889" y="231"/>
                    <a:pt x="889" y="231"/>
                  </a:cubicBezTo>
                  <a:cubicBezTo>
                    <a:pt x="889" y="230"/>
                    <a:pt x="889" y="230"/>
                    <a:pt x="889" y="230"/>
                  </a:cubicBezTo>
                  <a:cubicBezTo>
                    <a:pt x="886" y="230"/>
                    <a:pt x="887" y="230"/>
                    <a:pt x="886" y="230"/>
                  </a:cubicBezTo>
                  <a:cubicBezTo>
                    <a:pt x="886" y="225"/>
                    <a:pt x="883" y="222"/>
                    <a:pt x="884" y="219"/>
                  </a:cubicBezTo>
                  <a:cubicBezTo>
                    <a:pt x="885" y="219"/>
                    <a:pt x="885" y="219"/>
                    <a:pt x="885" y="219"/>
                  </a:cubicBezTo>
                  <a:cubicBezTo>
                    <a:pt x="882" y="216"/>
                    <a:pt x="885" y="212"/>
                    <a:pt x="884" y="210"/>
                  </a:cubicBezTo>
                  <a:cubicBezTo>
                    <a:pt x="877" y="208"/>
                    <a:pt x="882" y="204"/>
                    <a:pt x="880" y="203"/>
                  </a:cubicBezTo>
                  <a:cubicBezTo>
                    <a:pt x="879" y="203"/>
                    <a:pt x="879" y="203"/>
                    <a:pt x="879" y="203"/>
                  </a:cubicBezTo>
                  <a:cubicBezTo>
                    <a:pt x="879" y="200"/>
                    <a:pt x="879" y="201"/>
                    <a:pt x="879" y="200"/>
                  </a:cubicBezTo>
                  <a:cubicBezTo>
                    <a:pt x="880" y="200"/>
                    <a:pt x="880" y="200"/>
                    <a:pt x="880" y="200"/>
                  </a:cubicBezTo>
                  <a:cubicBezTo>
                    <a:pt x="880" y="199"/>
                    <a:pt x="880" y="199"/>
                    <a:pt x="880" y="199"/>
                  </a:cubicBezTo>
                  <a:cubicBezTo>
                    <a:pt x="879" y="199"/>
                    <a:pt x="879" y="199"/>
                    <a:pt x="879" y="199"/>
                  </a:cubicBezTo>
                  <a:cubicBezTo>
                    <a:pt x="880" y="198"/>
                    <a:pt x="880" y="198"/>
                    <a:pt x="880" y="198"/>
                  </a:cubicBezTo>
                  <a:cubicBezTo>
                    <a:pt x="879" y="198"/>
                    <a:pt x="879" y="198"/>
                    <a:pt x="879" y="198"/>
                  </a:cubicBezTo>
                  <a:cubicBezTo>
                    <a:pt x="879" y="197"/>
                    <a:pt x="879" y="197"/>
                    <a:pt x="879" y="197"/>
                  </a:cubicBezTo>
                  <a:cubicBezTo>
                    <a:pt x="876" y="197"/>
                    <a:pt x="877" y="197"/>
                    <a:pt x="877" y="197"/>
                  </a:cubicBezTo>
                  <a:cubicBezTo>
                    <a:pt x="877" y="198"/>
                    <a:pt x="877" y="198"/>
                    <a:pt x="877" y="198"/>
                  </a:cubicBezTo>
                  <a:cubicBezTo>
                    <a:pt x="876" y="198"/>
                    <a:pt x="876" y="198"/>
                    <a:pt x="876" y="198"/>
                  </a:cubicBezTo>
                  <a:cubicBezTo>
                    <a:pt x="876" y="197"/>
                    <a:pt x="876" y="197"/>
                    <a:pt x="876" y="197"/>
                  </a:cubicBezTo>
                  <a:cubicBezTo>
                    <a:pt x="873" y="197"/>
                    <a:pt x="874" y="197"/>
                    <a:pt x="873" y="197"/>
                  </a:cubicBezTo>
                  <a:cubicBezTo>
                    <a:pt x="873" y="194"/>
                    <a:pt x="873" y="195"/>
                    <a:pt x="873" y="195"/>
                  </a:cubicBezTo>
                  <a:cubicBezTo>
                    <a:pt x="876" y="195"/>
                    <a:pt x="875" y="195"/>
                    <a:pt x="876" y="195"/>
                  </a:cubicBezTo>
                  <a:cubicBezTo>
                    <a:pt x="876" y="193"/>
                    <a:pt x="876" y="193"/>
                    <a:pt x="876" y="193"/>
                  </a:cubicBezTo>
                  <a:cubicBezTo>
                    <a:pt x="877" y="193"/>
                    <a:pt x="877" y="193"/>
                    <a:pt x="877" y="193"/>
                  </a:cubicBezTo>
                  <a:cubicBezTo>
                    <a:pt x="877" y="191"/>
                    <a:pt x="877" y="191"/>
                    <a:pt x="877" y="191"/>
                  </a:cubicBezTo>
                  <a:cubicBezTo>
                    <a:pt x="878" y="191"/>
                    <a:pt x="878" y="191"/>
                    <a:pt x="878" y="191"/>
                  </a:cubicBezTo>
                  <a:cubicBezTo>
                    <a:pt x="878" y="188"/>
                    <a:pt x="878" y="188"/>
                    <a:pt x="878" y="187"/>
                  </a:cubicBezTo>
                  <a:cubicBezTo>
                    <a:pt x="875" y="186"/>
                    <a:pt x="874" y="186"/>
                    <a:pt x="873" y="186"/>
                  </a:cubicBezTo>
                  <a:cubicBezTo>
                    <a:pt x="873" y="190"/>
                    <a:pt x="870" y="190"/>
                    <a:pt x="870" y="190"/>
                  </a:cubicBezTo>
                  <a:cubicBezTo>
                    <a:pt x="870" y="191"/>
                    <a:pt x="870" y="191"/>
                    <a:pt x="870" y="191"/>
                  </a:cubicBezTo>
                  <a:cubicBezTo>
                    <a:pt x="869" y="191"/>
                    <a:pt x="869" y="191"/>
                    <a:pt x="869" y="191"/>
                  </a:cubicBezTo>
                  <a:cubicBezTo>
                    <a:pt x="869" y="190"/>
                    <a:pt x="869" y="190"/>
                    <a:pt x="869" y="190"/>
                  </a:cubicBezTo>
                  <a:cubicBezTo>
                    <a:pt x="866" y="190"/>
                    <a:pt x="865" y="190"/>
                    <a:pt x="865" y="190"/>
                  </a:cubicBezTo>
                  <a:cubicBezTo>
                    <a:pt x="865" y="191"/>
                    <a:pt x="865" y="191"/>
                    <a:pt x="865" y="191"/>
                  </a:cubicBezTo>
                  <a:cubicBezTo>
                    <a:pt x="862" y="191"/>
                    <a:pt x="862" y="191"/>
                    <a:pt x="861" y="191"/>
                  </a:cubicBezTo>
                  <a:cubicBezTo>
                    <a:pt x="861" y="190"/>
                    <a:pt x="861" y="190"/>
                    <a:pt x="861" y="190"/>
                  </a:cubicBezTo>
                  <a:cubicBezTo>
                    <a:pt x="859" y="190"/>
                    <a:pt x="858" y="190"/>
                    <a:pt x="858" y="190"/>
                  </a:cubicBezTo>
                  <a:cubicBezTo>
                    <a:pt x="858" y="189"/>
                    <a:pt x="858" y="189"/>
                    <a:pt x="858" y="189"/>
                  </a:cubicBezTo>
                  <a:cubicBezTo>
                    <a:pt x="855" y="189"/>
                    <a:pt x="855" y="189"/>
                    <a:pt x="854" y="189"/>
                  </a:cubicBezTo>
                  <a:cubicBezTo>
                    <a:pt x="854" y="187"/>
                    <a:pt x="854" y="187"/>
                    <a:pt x="854" y="187"/>
                  </a:cubicBezTo>
                  <a:cubicBezTo>
                    <a:pt x="852" y="187"/>
                    <a:pt x="852" y="187"/>
                    <a:pt x="852" y="187"/>
                  </a:cubicBezTo>
                  <a:cubicBezTo>
                    <a:pt x="852" y="186"/>
                    <a:pt x="852" y="186"/>
                    <a:pt x="852" y="186"/>
                  </a:cubicBezTo>
                  <a:cubicBezTo>
                    <a:pt x="849" y="186"/>
                    <a:pt x="848" y="186"/>
                    <a:pt x="847" y="186"/>
                  </a:cubicBezTo>
                  <a:cubicBezTo>
                    <a:pt x="847" y="185"/>
                    <a:pt x="847" y="185"/>
                    <a:pt x="847" y="185"/>
                  </a:cubicBezTo>
                  <a:cubicBezTo>
                    <a:pt x="846" y="185"/>
                    <a:pt x="846" y="185"/>
                    <a:pt x="846" y="185"/>
                  </a:cubicBezTo>
                  <a:cubicBezTo>
                    <a:pt x="846" y="184"/>
                    <a:pt x="846" y="184"/>
                    <a:pt x="846" y="184"/>
                  </a:cubicBezTo>
                  <a:cubicBezTo>
                    <a:pt x="845" y="184"/>
                    <a:pt x="845" y="184"/>
                    <a:pt x="845" y="184"/>
                  </a:cubicBezTo>
                  <a:cubicBezTo>
                    <a:pt x="845" y="183"/>
                    <a:pt x="845" y="183"/>
                    <a:pt x="845" y="183"/>
                  </a:cubicBezTo>
                  <a:cubicBezTo>
                    <a:pt x="844" y="183"/>
                    <a:pt x="844" y="183"/>
                    <a:pt x="844" y="183"/>
                  </a:cubicBezTo>
                  <a:cubicBezTo>
                    <a:pt x="844" y="181"/>
                    <a:pt x="844" y="181"/>
                    <a:pt x="844" y="181"/>
                  </a:cubicBezTo>
                  <a:cubicBezTo>
                    <a:pt x="842" y="181"/>
                    <a:pt x="842" y="181"/>
                    <a:pt x="842" y="181"/>
                  </a:cubicBezTo>
                  <a:cubicBezTo>
                    <a:pt x="842" y="180"/>
                    <a:pt x="842" y="180"/>
                    <a:pt x="842" y="180"/>
                  </a:cubicBezTo>
                  <a:cubicBezTo>
                    <a:pt x="841" y="180"/>
                    <a:pt x="841" y="180"/>
                    <a:pt x="841" y="180"/>
                  </a:cubicBezTo>
                  <a:cubicBezTo>
                    <a:pt x="841" y="181"/>
                    <a:pt x="841" y="181"/>
                    <a:pt x="841" y="181"/>
                  </a:cubicBezTo>
                  <a:cubicBezTo>
                    <a:pt x="840" y="181"/>
                    <a:pt x="840" y="181"/>
                    <a:pt x="840" y="181"/>
                  </a:cubicBezTo>
                  <a:cubicBezTo>
                    <a:pt x="840" y="180"/>
                    <a:pt x="840" y="180"/>
                    <a:pt x="840" y="180"/>
                  </a:cubicBezTo>
                  <a:cubicBezTo>
                    <a:pt x="839" y="180"/>
                    <a:pt x="839" y="180"/>
                    <a:pt x="839" y="180"/>
                  </a:cubicBezTo>
                  <a:cubicBezTo>
                    <a:pt x="839" y="179"/>
                    <a:pt x="839" y="179"/>
                    <a:pt x="839" y="179"/>
                  </a:cubicBezTo>
                  <a:cubicBezTo>
                    <a:pt x="838" y="179"/>
                    <a:pt x="838" y="179"/>
                    <a:pt x="838" y="179"/>
                  </a:cubicBezTo>
                  <a:cubicBezTo>
                    <a:pt x="838" y="175"/>
                    <a:pt x="836" y="176"/>
                    <a:pt x="835" y="176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2" y="174"/>
                    <a:pt x="831" y="174"/>
                    <a:pt x="831" y="174"/>
                  </a:cubicBezTo>
                  <a:cubicBezTo>
                    <a:pt x="832" y="173"/>
                    <a:pt x="832" y="173"/>
                    <a:pt x="832" y="173"/>
                  </a:cubicBezTo>
                  <a:cubicBezTo>
                    <a:pt x="831" y="173"/>
                    <a:pt x="831" y="173"/>
                    <a:pt x="831" y="173"/>
                  </a:cubicBezTo>
                  <a:cubicBezTo>
                    <a:pt x="831" y="170"/>
                    <a:pt x="831" y="171"/>
                    <a:pt x="831" y="171"/>
                  </a:cubicBezTo>
                  <a:cubicBezTo>
                    <a:pt x="832" y="171"/>
                    <a:pt x="832" y="171"/>
                    <a:pt x="832" y="171"/>
                  </a:cubicBezTo>
                  <a:cubicBezTo>
                    <a:pt x="832" y="168"/>
                    <a:pt x="832" y="169"/>
                    <a:pt x="832" y="168"/>
                  </a:cubicBezTo>
                  <a:cubicBezTo>
                    <a:pt x="835" y="168"/>
                    <a:pt x="834" y="168"/>
                    <a:pt x="834" y="168"/>
                  </a:cubicBezTo>
                  <a:cubicBezTo>
                    <a:pt x="834" y="166"/>
                    <a:pt x="834" y="166"/>
                    <a:pt x="834" y="166"/>
                  </a:cubicBezTo>
                  <a:cubicBezTo>
                    <a:pt x="835" y="166"/>
                    <a:pt x="835" y="166"/>
                    <a:pt x="835" y="166"/>
                  </a:cubicBezTo>
                  <a:cubicBezTo>
                    <a:pt x="835" y="165"/>
                    <a:pt x="835" y="165"/>
                    <a:pt x="835" y="165"/>
                  </a:cubicBezTo>
                  <a:cubicBezTo>
                    <a:pt x="837" y="165"/>
                    <a:pt x="837" y="165"/>
                    <a:pt x="837" y="165"/>
                  </a:cubicBezTo>
                  <a:cubicBezTo>
                    <a:pt x="837" y="164"/>
                    <a:pt x="837" y="164"/>
                    <a:pt x="837" y="164"/>
                  </a:cubicBezTo>
                  <a:cubicBezTo>
                    <a:pt x="838" y="164"/>
                    <a:pt x="838" y="164"/>
                    <a:pt x="838" y="164"/>
                  </a:cubicBezTo>
                  <a:cubicBezTo>
                    <a:pt x="838" y="163"/>
                    <a:pt x="838" y="163"/>
                    <a:pt x="838" y="163"/>
                  </a:cubicBezTo>
                  <a:cubicBezTo>
                    <a:pt x="840" y="163"/>
                    <a:pt x="840" y="163"/>
                    <a:pt x="840" y="163"/>
                  </a:cubicBezTo>
                  <a:cubicBezTo>
                    <a:pt x="840" y="160"/>
                    <a:pt x="840" y="159"/>
                    <a:pt x="840" y="159"/>
                  </a:cubicBezTo>
                  <a:cubicBezTo>
                    <a:pt x="839" y="159"/>
                    <a:pt x="839" y="159"/>
                    <a:pt x="839" y="159"/>
                  </a:cubicBezTo>
                  <a:cubicBezTo>
                    <a:pt x="839" y="155"/>
                    <a:pt x="836" y="157"/>
                    <a:pt x="837" y="157"/>
                  </a:cubicBezTo>
                  <a:cubicBezTo>
                    <a:pt x="837" y="155"/>
                    <a:pt x="837" y="155"/>
                    <a:pt x="837" y="155"/>
                  </a:cubicBezTo>
                  <a:cubicBezTo>
                    <a:pt x="835" y="155"/>
                    <a:pt x="835" y="155"/>
                    <a:pt x="835" y="155"/>
                  </a:cubicBezTo>
                  <a:cubicBezTo>
                    <a:pt x="835" y="157"/>
                    <a:pt x="835" y="157"/>
                    <a:pt x="835" y="157"/>
                  </a:cubicBezTo>
                  <a:cubicBezTo>
                    <a:pt x="834" y="157"/>
                    <a:pt x="834" y="157"/>
                    <a:pt x="834" y="157"/>
                  </a:cubicBezTo>
                  <a:cubicBezTo>
                    <a:pt x="834" y="154"/>
                    <a:pt x="834" y="153"/>
                    <a:pt x="834" y="153"/>
                  </a:cubicBezTo>
                  <a:cubicBezTo>
                    <a:pt x="833" y="153"/>
                    <a:pt x="833" y="153"/>
                    <a:pt x="833" y="153"/>
                  </a:cubicBezTo>
                  <a:cubicBezTo>
                    <a:pt x="833" y="149"/>
                    <a:pt x="829" y="149"/>
                    <a:pt x="829" y="149"/>
                  </a:cubicBezTo>
                  <a:cubicBezTo>
                    <a:pt x="829" y="148"/>
                    <a:pt x="829" y="148"/>
                    <a:pt x="829" y="148"/>
                  </a:cubicBezTo>
                  <a:cubicBezTo>
                    <a:pt x="827" y="148"/>
                    <a:pt x="827" y="148"/>
                    <a:pt x="827" y="148"/>
                  </a:cubicBezTo>
                  <a:cubicBezTo>
                    <a:pt x="827" y="147"/>
                    <a:pt x="827" y="147"/>
                    <a:pt x="827" y="147"/>
                  </a:cubicBezTo>
                  <a:cubicBezTo>
                    <a:pt x="826" y="147"/>
                    <a:pt x="826" y="147"/>
                    <a:pt x="826" y="147"/>
                  </a:cubicBezTo>
                  <a:cubicBezTo>
                    <a:pt x="826" y="146"/>
                    <a:pt x="826" y="146"/>
                    <a:pt x="826" y="146"/>
                  </a:cubicBezTo>
                  <a:cubicBezTo>
                    <a:pt x="825" y="146"/>
                    <a:pt x="825" y="146"/>
                    <a:pt x="825" y="146"/>
                  </a:cubicBezTo>
                  <a:cubicBezTo>
                    <a:pt x="825" y="145"/>
                    <a:pt x="825" y="145"/>
                    <a:pt x="825" y="145"/>
                  </a:cubicBezTo>
                  <a:cubicBezTo>
                    <a:pt x="823" y="145"/>
                    <a:pt x="823" y="145"/>
                    <a:pt x="823" y="145"/>
                  </a:cubicBezTo>
                  <a:cubicBezTo>
                    <a:pt x="823" y="144"/>
                    <a:pt x="823" y="144"/>
                    <a:pt x="823" y="144"/>
                  </a:cubicBezTo>
                  <a:cubicBezTo>
                    <a:pt x="822" y="144"/>
                    <a:pt x="822" y="144"/>
                    <a:pt x="822" y="144"/>
                  </a:cubicBezTo>
                  <a:cubicBezTo>
                    <a:pt x="822" y="142"/>
                    <a:pt x="822" y="142"/>
                    <a:pt x="822" y="142"/>
                  </a:cubicBezTo>
                  <a:cubicBezTo>
                    <a:pt x="825" y="142"/>
                    <a:pt x="824" y="142"/>
                    <a:pt x="825" y="142"/>
                  </a:cubicBezTo>
                  <a:cubicBezTo>
                    <a:pt x="825" y="145"/>
                    <a:pt x="825" y="144"/>
                    <a:pt x="825" y="145"/>
                  </a:cubicBezTo>
                  <a:cubicBezTo>
                    <a:pt x="827" y="145"/>
                    <a:pt x="828" y="145"/>
                    <a:pt x="828" y="145"/>
                  </a:cubicBezTo>
                  <a:cubicBezTo>
                    <a:pt x="829" y="142"/>
                    <a:pt x="830" y="142"/>
                    <a:pt x="829" y="141"/>
                  </a:cubicBezTo>
                  <a:cubicBezTo>
                    <a:pt x="832" y="141"/>
                    <a:pt x="831" y="141"/>
                    <a:pt x="832" y="141"/>
                  </a:cubicBezTo>
                  <a:cubicBezTo>
                    <a:pt x="832" y="140"/>
                    <a:pt x="832" y="140"/>
                    <a:pt x="832" y="140"/>
                  </a:cubicBezTo>
                  <a:cubicBezTo>
                    <a:pt x="833" y="140"/>
                    <a:pt x="833" y="140"/>
                    <a:pt x="833" y="140"/>
                  </a:cubicBezTo>
                  <a:cubicBezTo>
                    <a:pt x="833" y="139"/>
                    <a:pt x="833" y="139"/>
                    <a:pt x="833" y="139"/>
                  </a:cubicBezTo>
                  <a:cubicBezTo>
                    <a:pt x="834" y="139"/>
                    <a:pt x="834" y="139"/>
                    <a:pt x="834" y="139"/>
                  </a:cubicBezTo>
                  <a:cubicBezTo>
                    <a:pt x="834" y="140"/>
                    <a:pt x="834" y="140"/>
                    <a:pt x="834" y="140"/>
                  </a:cubicBezTo>
                  <a:cubicBezTo>
                    <a:pt x="837" y="140"/>
                    <a:pt x="836" y="142"/>
                    <a:pt x="837" y="141"/>
                  </a:cubicBezTo>
                  <a:cubicBezTo>
                    <a:pt x="835" y="142"/>
                    <a:pt x="835" y="142"/>
                    <a:pt x="835" y="142"/>
                  </a:cubicBezTo>
                  <a:cubicBezTo>
                    <a:pt x="835" y="141"/>
                    <a:pt x="835" y="141"/>
                    <a:pt x="835" y="141"/>
                  </a:cubicBezTo>
                  <a:cubicBezTo>
                    <a:pt x="833" y="144"/>
                    <a:pt x="833" y="146"/>
                    <a:pt x="833" y="147"/>
                  </a:cubicBezTo>
                  <a:cubicBezTo>
                    <a:pt x="836" y="146"/>
                    <a:pt x="837" y="146"/>
                    <a:pt x="838" y="146"/>
                  </a:cubicBezTo>
                  <a:cubicBezTo>
                    <a:pt x="838" y="145"/>
                    <a:pt x="838" y="145"/>
                    <a:pt x="838" y="145"/>
                  </a:cubicBezTo>
                  <a:cubicBezTo>
                    <a:pt x="839" y="145"/>
                    <a:pt x="839" y="145"/>
                    <a:pt x="839" y="145"/>
                  </a:cubicBezTo>
                  <a:cubicBezTo>
                    <a:pt x="839" y="142"/>
                    <a:pt x="839" y="143"/>
                    <a:pt x="839" y="142"/>
                  </a:cubicBezTo>
                  <a:cubicBezTo>
                    <a:pt x="840" y="142"/>
                    <a:pt x="840" y="142"/>
                    <a:pt x="840" y="142"/>
                  </a:cubicBezTo>
                  <a:cubicBezTo>
                    <a:pt x="840" y="140"/>
                    <a:pt x="840" y="140"/>
                    <a:pt x="840" y="140"/>
                  </a:cubicBezTo>
                  <a:cubicBezTo>
                    <a:pt x="839" y="140"/>
                    <a:pt x="839" y="140"/>
                    <a:pt x="839" y="140"/>
                  </a:cubicBezTo>
                  <a:cubicBezTo>
                    <a:pt x="839" y="137"/>
                    <a:pt x="839" y="138"/>
                    <a:pt x="839" y="138"/>
                  </a:cubicBezTo>
                  <a:cubicBezTo>
                    <a:pt x="840" y="138"/>
                    <a:pt x="840" y="138"/>
                    <a:pt x="840" y="138"/>
                  </a:cubicBezTo>
                  <a:cubicBezTo>
                    <a:pt x="840" y="136"/>
                    <a:pt x="840" y="136"/>
                    <a:pt x="840" y="136"/>
                  </a:cubicBezTo>
                  <a:cubicBezTo>
                    <a:pt x="843" y="136"/>
                    <a:pt x="844" y="136"/>
                    <a:pt x="845" y="136"/>
                  </a:cubicBezTo>
                  <a:cubicBezTo>
                    <a:pt x="845" y="138"/>
                    <a:pt x="845" y="138"/>
                    <a:pt x="845" y="138"/>
                  </a:cubicBezTo>
                  <a:cubicBezTo>
                    <a:pt x="846" y="138"/>
                    <a:pt x="846" y="138"/>
                    <a:pt x="846" y="138"/>
                  </a:cubicBezTo>
                  <a:cubicBezTo>
                    <a:pt x="846" y="139"/>
                    <a:pt x="846" y="139"/>
                    <a:pt x="846" y="139"/>
                  </a:cubicBezTo>
                  <a:cubicBezTo>
                    <a:pt x="847" y="139"/>
                    <a:pt x="847" y="139"/>
                    <a:pt x="847" y="139"/>
                  </a:cubicBezTo>
                  <a:cubicBezTo>
                    <a:pt x="847" y="140"/>
                    <a:pt x="847" y="140"/>
                    <a:pt x="847" y="140"/>
                  </a:cubicBezTo>
                  <a:cubicBezTo>
                    <a:pt x="848" y="140"/>
                    <a:pt x="848" y="140"/>
                    <a:pt x="848" y="140"/>
                  </a:cubicBezTo>
                  <a:cubicBezTo>
                    <a:pt x="848" y="143"/>
                    <a:pt x="848" y="144"/>
                    <a:pt x="848" y="145"/>
                  </a:cubicBezTo>
                  <a:cubicBezTo>
                    <a:pt x="851" y="145"/>
                    <a:pt x="850" y="145"/>
                    <a:pt x="851" y="145"/>
                  </a:cubicBezTo>
                  <a:cubicBezTo>
                    <a:pt x="851" y="144"/>
                    <a:pt x="851" y="144"/>
                    <a:pt x="851" y="144"/>
                  </a:cubicBezTo>
                  <a:cubicBezTo>
                    <a:pt x="852" y="144"/>
                    <a:pt x="852" y="144"/>
                    <a:pt x="852" y="144"/>
                  </a:cubicBezTo>
                  <a:cubicBezTo>
                    <a:pt x="852" y="145"/>
                    <a:pt x="852" y="145"/>
                    <a:pt x="852" y="145"/>
                  </a:cubicBezTo>
                  <a:cubicBezTo>
                    <a:pt x="853" y="145"/>
                    <a:pt x="853" y="145"/>
                    <a:pt x="853" y="145"/>
                  </a:cubicBezTo>
                  <a:cubicBezTo>
                    <a:pt x="853" y="150"/>
                    <a:pt x="853" y="154"/>
                    <a:pt x="853" y="157"/>
                  </a:cubicBezTo>
                  <a:cubicBezTo>
                    <a:pt x="850" y="156"/>
                    <a:pt x="850" y="155"/>
                    <a:pt x="850" y="155"/>
                  </a:cubicBezTo>
                  <a:cubicBezTo>
                    <a:pt x="850" y="154"/>
                    <a:pt x="850" y="154"/>
                    <a:pt x="850" y="154"/>
                  </a:cubicBezTo>
                  <a:cubicBezTo>
                    <a:pt x="851" y="154"/>
                    <a:pt x="851" y="154"/>
                    <a:pt x="851" y="154"/>
                  </a:cubicBezTo>
                  <a:cubicBezTo>
                    <a:pt x="851" y="153"/>
                    <a:pt x="851" y="153"/>
                    <a:pt x="851" y="153"/>
                  </a:cubicBezTo>
                  <a:cubicBezTo>
                    <a:pt x="848" y="153"/>
                    <a:pt x="847" y="153"/>
                    <a:pt x="847" y="153"/>
                  </a:cubicBezTo>
                  <a:cubicBezTo>
                    <a:pt x="847" y="154"/>
                    <a:pt x="847" y="154"/>
                    <a:pt x="847" y="154"/>
                  </a:cubicBezTo>
                  <a:cubicBezTo>
                    <a:pt x="846" y="154"/>
                    <a:pt x="846" y="154"/>
                    <a:pt x="846" y="154"/>
                  </a:cubicBezTo>
                  <a:cubicBezTo>
                    <a:pt x="846" y="157"/>
                    <a:pt x="846" y="156"/>
                    <a:pt x="846" y="157"/>
                  </a:cubicBezTo>
                  <a:cubicBezTo>
                    <a:pt x="845" y="157"/>
                    <a:pt x="845" y="157"/>
                    <a:pt x="845" y="157"/>
                  </a:cubicBezTo>
                  <a:cubicBezTo>
                    <a:pt x="845" y="154"/>
                    <a:pt x="845" y="153"/>
                    <a:pt x="845" y="153"/>
                  </a:cubicBezTo>
                  <a:cubicBezTo>
                    <a:pt x="846" y="153"/>
                    <a:pt x="846" y="153"/>
                    <a:pt x="846" y="153"/>
                  </a:cubicBezTo>
                  <a:cubicBezTo>
                    <a:pt x="846" y="152"/>
                    <a:pt x="846" y="152"/>
                    <a:pt x="846" y="152"/>
                  </a:cubicBezTo>
                  <a:cubicBezTo>
                    <a:pt x="845" y="152"/>
                    <a:pt x="845" y="152"/>
                    <a:pt x="845" y="152"/>
                  </a:cubicBezTo>
                  <a:cubicBezTo>
                    <a:pt x="845" y="149"/>
                    <a:pt x="845" y="149"/>
                    <a:pt x="845" y="148"/>
                  </a:cubicBezTo>
                  <a:cubicBezTo>
                    <a:pt x="842" y="148"/>
                    <a:pt x="842" y="148"/>
                    <a:pt x="841" y="148"/>
                  </a:cubicBezTo>
                  <a:cubicBezTo>
                    <a:pt x="841" y="149"/>
                    <a:pt x="841" y="149"/>
                    <a:pt x="841" y="149"/>
                  </a:cubicBezTo>
                  <a:cubicBezTo>
                    <a:pt x="838" y="149"/>
                    <a:pt x="839" y="149"/>
                    <a:pt x="839" y="149"/>
                  </a:cubicBezTo>
                  <a:cubicBezTo>
                    <a:pt x="839" y="152"/>
                    <a:pt x="839" y="154"/>
                    <a:pt x="839" y="154"/>
                  </a:cubicBezTo>
                  <a:cubicBezTo>
                    <a:pt x="840" y="154"/>
                    <a:pt x="840" y="154"/>
                    <a:pt x="840" y="154"/>
                  </a:cubicBezTo>
                  <a:cubicBezTo>
                    <a:pt x="840" y="155"/>
                    <a:pt x="840" y="155"/>
                    <a:pt x="840" y="155"/>
                  </a:cubicBezTo>
                  <a:cubicBezTo>
                    <a:pt x="841" y="155"/>
                    <a:pt x="841" y="155"/>
                    <a:pt x="841" y="155"/>
                  </a:cubicBezTo>
                  <a:cubicBezTo>
                    <a:pt x="841" y="158"/>
                    <a:pt x="841" y="157"/>
                    <a:pt x="841" y="158"/>
                  </a:cubicBezTo>
                  <a:cubicBezTo>
                    <a:pt x="842" y="158"/>
                    <a:pt x="842" y="158"/>
                    <a:pt x="842" y="158"/>
                  </a:cubicBezTo>
                  <a:cubicBezTo>
                    <a:pt x="842" y="160"/>
                    <a:pt x="842" y="161"/>
                    <a:pt x="842" y="161"/>
                  </a:cubicBezTo>
                  <a:cubicBezTo>
                    <a:pt x="844" y="161"/>
                    <a:pt x="844" y="161"/>
                    <a:pt x="844" y="161"/>
                  </a:cubicBezTo>
                  <a:cubicBezTo>
                    <a:pt x="844" y="163"/>
                    <a:pt x="844" y="163"/>
                    <a:pt x="844" y="163"/>
                  </a:cubicBezTo>
                  <a:cubicBezTo>
                    <a:pt x="842" y="163"/>
                    <a:pt x="842" y="163"/>
                    <a:pt x="842" y="163"/>
                  </a:cubicBezTo>
                  <a:cubicBezTo>
                    <a:pt x="842" y="165"/>
                    <a:pt x="842" y="165"/>
                    <a:pt x="842" y="165"/>
                  </a:cubicBezTo>
                  <a:cubicBezTo>
                    <a:pt x="841" y="165"/>
                    <a:pt x="841" y="165"/>
                    <a:pt x="841" y="165"/>
                  </a:cubicBezTo>
                  <a:cubicBezTo>
                    <a:pt x="841" y="168"/>
                    <a:pt x="841" y="167"/>
                    <a:pt x="841" y="167"/>
                  </a:cubicBezTo>
                  <a:cubicBezTo>
                    <a:pt x="840" y="167"/>
                    <a:pt x="840" y="167"/>
                    <a:pt x="840" y="167"/>
                  </a:cubicBezTo>
                  <a:cubicBezTo>
                    <a:pt x="840" y="168"/>
                    <a:pt x="840" y="168"/>
                    <a:pt x="840" y="168"/>
                  </a:cubicBezTo>
                  <a:cubicBezTo>
                    <a:pt x="837" y="168"/>
                    <a:pt x="837" y="168"/>
                    <a:pt x="837" y="168"/>
                  </a:cubicBezTo>
                  <a:cubicBezTo>
                    <a:pt x="837" y="170"/>
                    <a:pt x="837" y="170"/>
                    <a:pt x="837" y="170"/>
                  </a:cubicBezTo>
                  <a:cubicBezTo>
                    <a:pt x="834" y="170"/>
                    <a:pt x="833" y="170"/>
                    <a:pt x="833" y="170"/>
                  </a:cubicBezTo>
                  <a:cubicBezTo>
                    <a:pt x="833" y="172"/>
                    <a:pt x="833" y="172"/>
                    <a:pt x="833" y="172"/>
                  </a:cubicBezTo>
                  <a:cubicBezTo>
                    <a:pt x="832" y="172"/>
                    <a:pt x="832" y="172"/>
                    <a:pt x="832" y="172"/>
                  </a:cubicBezTo>
                  <a:cubicBezTo>
                    <a:pt x="832" y="173"/>
                    <a:pt x="832" y="173"/>
                    <a:pt x="832" y="173"/>
                  </a:cubicBezTo>
                  <a:cubicBezTo>
                    <a:pt x="834" y="173"/>
                    <a:pt x="835" y="173"/>
                    <a:pt x="835" y="173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9" y="174"/>
                    <a:pt x="840" y="174"/>
                    <a:pt x="841" y="174"/>
                  </a:cubicBezTo>
                  <a:cubicBezTo>
                    <a:pt x="842" y="171"/>
                    <a:pt x="843" y="171"/>
                    <a:pt x="842" y="170"/>
                  </a:cubicBezTo>
                  <a:cubicBezTo>
                    <a:pt x="845" y="170"/>
                    <a:pt x="845" y="170"/>
                    <a:pt x="845" y="170"/>
                  </a:cubicBezTo>
                  <a:cubicBezTo>
                    <a:pt x="845" y="172"/>
                    <a:pt x="845" y="173"/>
                    <a:pt x="845" y="173"/>
                  </a:cubicBezTo>
                  <a:cubicBezTo>
                    <a:pt x="844" y="173"/>
                    <a:pt x="844" y="173"/>
                    <a:pt x="844" y="173"/>
                  </a:cubicBezTo>
                  <a:cubicBezTo>
                    <a:pt x="844" y="174"/>
                    <a:pt x="844" y="174"/>
                    <a:pt x="844" y="174"/>
                  </a:cubicBezTo>
                  <a:cubicBezTo>
                    <a:pt x="846" y="172"/>
                    <a:pt x="849" y="174"/>
                    <a:pt x="850" y="173"/>
                  </a:cubicBezTo>
                  <a:cubicBezTo>
                    <a:pt x="850" y="170"/>
                    <a:pt x="850" y="171"/>
                    <a:pt x="850" y="171"/>
                  </a:cubicBezTo>
                  <a:cubicBezTo>
                    <a:pt x="851" y="171"/>
                    <a:pt x="851" y="171"/>
                    <a:pt x="851" y="171"/>
                  </a:cubicBezTo>
                  <a:cubicBezTo>
                    <a:pt x="851" y="170"/>
                    <a:pt x="851" y="170"/>
                    <a:pt x="851" y="170"/>
                  </a:cubicBezTo>
                  <a:cubicBezTo>
                    <a:pt x="852" y="170"/>
                    <a:pt x="852" y="170"/>
                    <a:pt x="852" y="170"/>
                  </a:cubicBezTo>
                  <a:cubicBezTo>
                    <a:pt x="852" y="168"/>
                    <a:pt x="852" y="168"/>
                    <a:pt x="852" y="168"/>
                  </a:cubicBezTo>
                  <a:cubicBezTo>
                    <a:pt x="855" y="168"/>
                    <a:pt x="857" y="168"/>
                    <a:pt x="858" y="168"/>
                  </a:cubicBezTo>
                  <a:cubicBezTo>
                    <a:pt x="858" y="167"/>
                    <a:pt x="858" y="167"/>
                    <a:pt x="858" y="167"/>
                  </a:cubicBezTo>
                  <a:cubicBezTo>
                    <a:pt x="859" y="167"/>
                    <a:pt x="859" y="167"/>
                    <a:pt x="859" y="167"/>
                  </a:cubicBezTo>
                  <a:cubicBezTo>
                    <a:pt x="859" y="168"/>
                    <a:pt x="859" y="168"/>
                    <a:pt x="859" y="168"/>
                  </a:cubicBezTo>
                  <a:cubicBezTo>
                    <a:pt x="863" y="168"/>
                    <a:pt x="865" y="168"/>
                    <a:pt x="866" y="168"/>
                  </a:cubicBezTo>
                  <a:cubicBezTo>
                    <a:pt x="866" y="167"/>
                    <a:pt x="866" y="167"/>
                    <a:pt x="866" y="167"/>
                  </a:cubicBezTo>
                  <a:cubicBezTo>
                    <a:pt x="869" y="167"/>
                    <a:pt x="869" y="167"/>
                    <a:pt x="870" y="167"/>
                  </a:cubicBezTo>
                  <a:cubicBezTo>
                    <a:pt x="870" y="168"/>
                    <a:pt x="870" y="168"/>
                    <a:pt x="870" y="168"/>
                  </a:cubicBezTo>
                  <a:cubicBezTo>
                    <a:pt x="871" y="168"/>
                    <a:pt x="871" y="168"/>
                    <a:pt x="871" y="168"/>
                  </a:cubicBezTo>
                  <a:cubicBezTo>
                    <a:pt x="871" y="165"/>
                    <a:pt x="871" y="163"/>
                    <a:pt x="871" y="161"/>
                  </a:cubicBezTo>
                  <a:cubicBezTo>
                    <a:pt x="868" y="161"/>
                    <a:pt x="869" y="161"/>
                    <a:pt x="869" y="161"/>
                  </a:cubicBezTo>
                  <a:cubicBezTo>
                    <a:pt x="869" y="160"/>
                    <a:pt x="869" y="160"/>
                    <a:pt x="869" y="160"/>
                  </a:cubicBezTo>
                  <a:cubicBezTo>
                    <a:pt x="871" y="160"/>
                    <a:pt x="871" y="160"/>
                    <a:pt x="871" y="160"/>
                  </a:cubicBezTo>
                  <a:cubicBezTo>
                    <a:pt x="871" y="158"/>
                    <a:pt x="873" y="158"/>
                    <a:pt x="872" y="158"/>
                  </a:cubicBezTo>
                  <a:cubicBezTo>
                    <a:pt x="871" y="158"/>
                    <a:pt x="871" y="158"/>
                    <a:pt x="871" y="158"/>
                  </a:cubicBezTo>
                  <a:cubicBezTo>
                    <a:pt x="871" y="157"/>
                    <a:pt x="871" y="157"/>
                    <a:pt x="871" y="157"/>
                  </a:cubicBezTo>
                  <a:cubicBezTo>
                    <a:pt x="868" y="156"/>
                    <a:pt x="868" y="155"/>
                    <a:pt x="867" y="155"/>
                  </a:cubicBezTo>
                  <a:cubicBezTo>
                    <a:pt x="867" y="154"/>
                    <a:pt x="867" y="154"/>
                    <a:pt x="867" y="154"/>
                  </a:cubicBezTo>
                  <a:cubicBezTo>
                    <a:pt x="866" y="154"/>
                    <a:pt x="866" y="154"/>
                    <a:pt x="866" y="154"/>
                  </a:cubicBezTo>
                  <a:cubicBezTo>
                    <a:pt x="866" y="153"/>
                    <a:pt x="866" y="153"/>
                    <a:pt x="866" y="153"/>
                  </a:cubicBezTo>
                  <a:cubicBezTo>
                    <a:pt x="865" y="153"/>
                    <a:pt x="865" y="153"/>
                    <a:pt x="865" y="153"/>
                  </a:cubicBezTo>
                  <a:cubicBezTo>
                    <a:pt x="865" y="149"/>
                    <a:pt x="861" y="149"/>
                    <a:pt x="861" y="149"/>
                  </a:cubicBezTo>
                  <a:cubicBezTo>
                    <a:pt x="861" y="148"/>
                    <a:pt x="861" y="148"/>
                    <a:pt x="861" y="148"/>
                  </a:cubicBezTo>
                  <a:cubicBezTo>
                    <a:pt x="860" y="148"/>
                    <a:pt x="860" y="148"/>
                    <a:pt x="860" y="148"/>
                  </a:cubicBezTo>
                  <a:cubicBezTo>
                    <a:pt x="860" y="147"/>
                    <a:pt x="860" y="147"/>
                    <a:pt x="860" y="147"/>
                  </a:cubicBezTo>
                  <a:cubicBezTo>
                    <a:pt x="859" y="147"/>
                    <a:pt x="859" y="147"/>
                    <a:pt x="859" y="147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55" y="146"/>
                    <a:pt x="857" y="143"/>
                    <a:pt x="857" y="144"/>
                  </a:cubicBezTo>
                  <a:cubicBezTo>
                    <a:pt x="852" y="142"/>
                    <a:pt x="851" y="137"/>
                    <a:pt x="848" y="138"/>
                  </a:cubicBezTo>
                  <a:cubicBezTo>
                    <a:pt x="848" y="136"/>
                    <a:pt x="848" y="136"/>
                    <a:pt x="848" y="136"/>
                  </a:cubicBezTo>
                  <a:cubicBezTo>
                    <a:pt x="846" y="136"/>
                    <a:pt x="846" y="136"/>
                    <a:pt x="846" y="136"/>
                  </a:cubicBezTo>
                  <a:cubicBezTo>
                    <a:pt x="846" y="135"/>
                    <a:pt x="846" y="135"/>
                    <a:pt x="846" y="135"/>
                  </a:cubicBezTo>
                  <a:cubicBezTo>
                    <a:pt x="842" y="135"/>
                    <a:pt x="839" y="133"/>
                    <a:pt x="838" y="133"/>
                  </a:cubicBezTo>
                  <a:cubicBezTo>
                    <a:pt x="838" y="132"/>
                    <a:pt x="838" y="132"/>
                    <a:pt x="838" y="132"/>
                  </a:cubicBezTo>
                  <a:cubicBezTo>
                    <a:pt x="835" y="131"/>
                    <a:pt x="835" y="130"/>
                    <a:pt x="834" y="130"/>
                  </a:cubicBezTo>
                  <a:cubicBezTo>
                    <a:pt x="834" y="127"/>
                    <a:pt x="832" y="128"/>
                    <a:pt x="832" y="128"/>
                  </a:cubicBezTo>
                  <a:cubicBezTo>
                    <a:pt x="831" y="125"/>
                    <a:pt x="830" y="125"/>
                    <a:pt x="831" y="125"/>
                  </a:cubicBezTo>
                  <a:cubicBezTo>
                    <a:pt x="829" y="125"/>
                    <a:pt x="829" y="125"/>
                    <a:pt x="829" y="125"/>
                  </a:cubicBezTo>
                  <a:cubicBezTo>
                    <a:pt x="829" y="121"/>
                    <a:pt x="828" y="120"/>
                    <a:pt x="828" y="119"/>
                  </a:cubicBezTo>
                  <a:cubicBezTo>
                    <a:pt x="825" y="119"/>
                    <a:pt x="824" y="119"/>
                    <a:pt x="823" y="119"/>
                  </a:cubicBezTo>
                  <a:cubicBezTo>
                    <a:pt x="823" y="120"/>
                    <a:pt x="823" y="120"/>
                    <a:pt x="823" y="120"/>
                  </a:cubicBezTo>
                  <a:cubicBezTo>
                    <a:pt x="822" y="120"/>
                    <a:pt x="822" y="120"/>
                    <a:pt x="822" y="120"/>
                  </a:cubicBezTo>
                  <a:cubicBezTo>
                    <a:pt x="822" y="123"/>
                    <a:pt x="822" y="124"/>
                    <a:pt x="822" y="125"/>
                  </a:cubicBezTo>
                  <a:cubicBezTo>
                    <a:pt x="823" y="125"/>
                    <a:pt x="823" y="125"/>
                    <a:pt x="823" y="125"/>
                  </a:cubicBezTo>
                  <a:cubicBezTo>
                    <a:pt x="823" y="126"/>
                    <a:pt x="823" y="126"/>
                    <a:pt x="823" y="126"/>
                  </a:cubicBezTo>
                  <a:cubicBezTo>
                    <a:pt x="825" y="126"/>
                    <a:pt x="825" y="126"/>
                    <a:pt x="825" y="126"/>
                  </a:cubicBezTo>
                  <a:cubicBezTo>
                    <a:pt x="825" y="127"/>
                    <a:pt x="825" y="127"/>
                    <a:pt x="825" y="127"/>
                  </a:cubicBezTo>
                  <a:cubicBezTo>
                    <a:pt x="823" y="127"/>
                    <a:pt x="823" y="127"/>
                    <a:pt x="823" y="127"/>
                  </a:cubicBezTo>
                  <a:cubicBezTo>
                    <a:pt x="825" y="128"/>
                    <a:pt x="825" y="128"/>
                    <a:pt x="825" y="128"/>
                  </a:cubicBezTo>
                  <a:cubicBezTo>
                    <a:pt x="822" y="128"/>
                    <a:pt x="823" y="128"/>
                    <a:pt x="822" y="128"/>
                  </a:cubicBezTo>
                  <a:cubicBezTo>
                    <a:pt x="822" y="127"/>
                    <a:pt x="822" y="127"/>
                    <a:pt x="822" y="127"/>
                  </a:cubicBezTo>
                  <a:cubicBezTo>
                    <a:pt x="823" y="127"/>
                    <a:pt x="823" y="127"/>
                    <a:pt x="823" y="127"/>
                  </a:cubicBezTo>
                  <a:cubicBezTo>
                    <a:pt x="823" y="126"/>
                    <a:pt x="823" y="126"/>
                    <a:pt x="823" y="126"/>
                  </a:cubicBezTo>
                  <a:cubicBezTo>
                    <a:pt x="822" y="126"/>
                    <a:pt x="822" y="126"/>
                    <a:pt x="822" y="126"/>
                  </a:cubicBezTo>
                  <a:cubicBezTo>
                    <a:pt x="822" y="125"/>
                    <a:pt x="822" y="125"/>
                    <a:pt x="822" y="125"/>
                  </a:cubicBezTo>
                  <a:cubicBezTo>
                    <a:pt x="820" y="125"/>
                    <a:pt x="820" y="125"/>
                    <a:pt x="820" y="125"/>
                  </a:cubicBezTo>
                  <a:cubicBezTo>
                    <a:pt x="820" y="123"/>
                    <a:pt x="820" y="123"/>
                    <a:pt x="820" y="123"/>
                  </a:cubicBezTo>
                  <a:cubicBezTo>
                    <a:pt x="817" y="123"/>
                    <a:pt x="817" y="123"/>
                    <a:pt x="816" y="123"/>
                  </a:cubicBezTo>
                  <a:cubicBezTo>
                    <a:pt x="816" y="121"/>
                    <a:pt x="816" y="121"/>
                    <a:pt x="816" y="121"/>
                  </a:cubicBezTo>
                  <a:cubicBezTo>
                    <a:pt x="819" y="121"/>
                    <a:pt x="818" y="121"/>
                    <a:pt x="819" y="121"/>
                  </a:cubicBezTo>
                  <a:cubicBezTo>
                    <a:pt x="819" y="120"/>
                    <a:pt x="819" y="120"/>
                    <a:pt x="819" y="120"/>
                  </a:cubicBezTo>
                  <a:cubicBezTo>
                    <a:pt x="818" y="120"/>
                    <a:pt x="818" y="120"/>
                    <a:pt x="818" y="120"/>
                  </a:cubicBezTo>
                  <a:cubicBezTo>
                    <a:pt x="818" y="119"/>
                    <a:pt x="818" y="119"/>
                    <a:pt x="818" y="119"/>
                  </a:cubicBezTo>
                  <a:cubicBezTo>
                    <a:pt x="816" y="119"/>
                    <a:pt x="816" y="119"/>
                    <a:pt x="816" y="119"/>
                  </a:cubicBezTo>
                  <a:cubicBezTo>
                    <a:pt x="816" y="120"/>
                    <a:pt x="816" y="120"/>
                    <a:pt x="816" y="120"/>
                  </a:cubicBezTo>
                  <a:cubicBezTo>
                    <a:pt x="814" y="120"/>
                    <a:pt x="813" y="121"/>
                    <a:pt x="813" y="121"/>
                  </a:cubicBezTo>
                  <a:cubicBezTo>
                    <a:pt x="813" y="122"/>
                    <a:pt x="813" y="122"/>
                    <a:pt x="813" y="122"/>
                  </a:cubicBezTo>
                  <a:cubicBezTo>
                    <a:pt x="812" y="122"/>
                    <a:pt x="812" y="122"/>
                    <a:pt x="812" y="122"/>
                  </a:cubicBezTo>
                  <a:cubicBezTo>
                    <a:pt x="812" y="123"/>
                    <a:pt x="812" y="123"/>
                    <a:pt x="812" y="123"/>
                  </a:cubicBezTo>
                  <a:cubicBezTo>
                    <a:pt x="810" y="123"/>
                    <a:pt x="810" y="123"/>
                    <a:pt x="810" y="123"/>
                  </a:cubicBezTo>
                  <a:cubicBezTo>
                    <a:pt x="810" y="125"/>
                    <a:pt x="810" y="125"/>
                    <a:pt x="810" y="125"/>
                  </a:cubicBezTo>
                  <a:cubicBezTo>
                    <a:pt x="807" y="125"/>
                    <a:pt x="807" y="126"/>
                    <a:pt x="806" y="126"/>
                  </a:cubicBezTo>
                  <a:cubicBezTo>
                    <a:pt x="806" y="127"/>
                    <a:pt x="806" y="127"/>
                    <a:pt x="806" y="127"/>
                  </a:cubicBezTo>
                  <a:cubicBezTo>
                    <a:pt x="801" y="126"/>
                    <a:pt x="795" y="127"/>
                    <a:pt x="795" y="130"/>
                  </a:cubicBezTo>
                  <a:cubicBezTo>
                    <a:pt x="796" y="130"/>
                    <a:pt x="796" y="130"/>
                    <a:pt x="796" y="130"/>
                  </a:cubicBezTo>
                  <a:cubicBezTo>
                    <a:pt x="796" y="133"/>
                    <a:pt x="796" y="133"/>
                    <a:pt x="796" y="133"/>
                  </a:cubicBezTo>
                  <a:cubicBezTo>
                    <a:pt x="797" y="133"/>
                    <a:pt x="797" y="133"/>
                    <a:pt x="797" y="133"/>
                  </a:cubicBezTo>
                  <a:cubicBezTo>
                    <a:pt x="797" y="136"/>
                    <a:pt x="797" y="135"/>
                    <a:pt x="797" y="135"/>
                  </a:cubicBezTo>
                  <a:cubicBezTo>
                    <a:pt x="795" y="135"/>
                    <a:pt x="794" y="135"/>
                    <a:pt x="794" y="135"/>
                  </a:cubicBezTo>
                  <a:cubicBezTo>
                    <a:pt x="794" y="134"/>
                    <a:pt x="794" y="134"/>
                    <a:pt x="794" y="134"/>
                  </a:cubicBezTo>
                  <a:cubicBezTo>
                    <a:pt x="793" y="134"/>
                    <a:pt x="793" y="134"/>
                    <a:pt x="793" y="134"/>
                  </a:cubicBezTo>
                  <a:cubicBezTo>
                    <a:pt x="793" y="131"/>
                    <a:pt x="793" y="132"/>
                    <a:pt x="793" y="132"/>
                  </a:cubicBezTo>
                  <a:cubicBezTo>
                    <a:pt x="791" y="132"/>
                    <a:pt x="791" y="132"/>
                    <a:pt x="791" y="132"/>
                  </a:cubicBezTo>
                  <a:cubicBezTo>
                    <a:pt x="791" y="129"/>
                    <a:pt x="791" y="128"/>
                    <a:pt x="791" y="128"/>
                  </a:cubicBezTo>
                  <a:cubicBezTo>
                    <a:pt x="790" y="128"/>
                    <a:pt x="790" y="128"/>
                    <a:pt x="790" y="128"/>
                  </a:cubicBezTo>
                  <a:cubicBezTo>
                    <a:pt x="790" y="125"/>
                    <a:pt x="790" y="126"/>
                    <a:pt x="790" y="126"/>
                  </a:cubicBezTo>
                  <a:cubicBezTo>
                    <a:pt x="787" y="126"/>
                    <a:pt x="788" y="126"/>
                    <a:pt x="788" y="126"/>
                  </a:cubicBezTo>
                  <a:cubicBezTo>
                    <a:pt x="788" y="125"/>
                    <a:pt x="788" y="125"/>
                    <a:pt x="788" y="125"/>
                  </a:cubicBezTo>
                  <a:cubicBezTo>
                    <a:pt x="787" y="125"/>
                    <a:pt x="787" y="125"/>
                    <a:pt x="787" y="125"/>
                  </a:cubicBezTo>
                  <a:cubicBezTo>
                    <a:pt x="787" y="126"/>
                    <a:pt x="787" y="126"/>
                    <a:pt x="787" y="126"/>
                  </a:cubicBezTo>
                  <a:cubicBezTo>
                    <a:pt x="786" y="126"/>
                    <a:pt x="786" y="126"/>
                    <a:pt x="786" y="126"/>
                  </a:cubicBezTo>
                  <a:cubicBezTo>
                    <a:pt x="786" y="123"/>
                    <a:pt x="786" y="124"/>
                    <a:pt x="786" y="123"/>
                  </a:cubicBezTo>
                  <a:cubicBezTo>
                    <a:pt x="787" y="123"/>
                    <a:pt x="787" y="123"/>
                    <a:pt x="787" y="123"/>
                  </a:cubicBezTo>
                  <a:cubicBezTo>
                    <a:pt x="787" y="122"/>
                    <a:pt x="787" y="122"/>
                    <a:pt x="787" y="122"/>
                  </a:cubicBezTo>
                  <a:cubicBezTo>
                    <a:pt x="790" y="122"/>
                    <a:pt x="789" y="122"/>
                    <a:pt x="789" y="122"/>
                  </a:cubicBezTo>
                  <a:cubicBezTo>
                    <a:pt x="789" y="119"/>
                    <a:pt x="789" y="120"/>
                    <a:pt x="789" y="120"/>
                  </a:cubicBezTo>
                  <a:cubicBezTo>
                    <a:pt x="786" y="120"/>
                    <a:pt x="787" y="120"/>
                    <a:pt x="787" y="120"/>
                  </a:cubicBezTo>
                  <a:cubicBezTo>
                    <a:pt x="787" y="121"/>
                    <a:pt x="787" y="121"/>
                    <a:pt x="787" y="121"/>
                  </a:cubicBezTo>
                  <a:cubicBezTo>
                    <a:pt x="786" y="121"/>
                    <a:pt x="786" y="121"/>
                    <a:pt x="786" y="121"/>
                  </a:cubicBezTo>
                  <a:cubicBezTo>
                    <a:pt x="786" y="120"/>
                    <a:pt x="786" y="120"/>
                    <a:pt x="786" y="120"/>
                  </a:cubicBezTo>
                  <a:cubicBezTo>
                    <a:pt x="783" y="120"/>
                    <a:pt x="783" y="121"/>
                    <a:pt x="782" y="121"/>
                  </a:cubicBezTo>
                  <a:cubicBezTo>
                    <a:pt x="782" y="122"/>
                    <a:pt x="782" y="122"/>
                    <a:pt x="782" y="122"/>
                  </a:cubicBezTo>
                  <a:cubicBezTo>
                    <a:pt x="779" y="122"/>
                    <a:pt x="780" y="122"/>
                    <a:pt x="780" y="122"/>
                  </a:cubicBezTo>
                  <a:cubicBezTo>
                    <a:pt x="780" y="123"/>
                    <a:pt x="780" y="123"/>
                    <a:pt x="780" y="123"/>
                  </a:cubicBezTo>
                  <a:cubicBezTo>
                    <a:pt x="778" y="123"/>
                    <a:pt x="778" y="123"/>
                    <a:pt x="778" y="123"/>
                  </a:cubicBezTo>
                  <a:cubicBezTo>
                    <a:pt x="778" y="122"/>
                    <a:pt x="778" y="122"/>
                    <a:pt x="778" y="122"/>
                  </a:cubicBezTo>
                  <a:cubicBezTo>
                    <a:pt x="780" y="122"/>
                    <a:pt x="780" y="122"/>
                    <a:pt x="780" y="122"/>
                  </a:cubicBezTo>
                  <a:cubicBezTo>
                    <a:pt x="780" y="121"/>
                    <a:pt x="780" y="121"/>
                    <a:pt x="780" y="121"/>
                  </a:cubicBezTo>
                  <a:cubicBezTo>
                    <a:pt x="781" y="121"/>
                    <a:pt x="781" y="121"/>
                    <a:pt x="781" y="121"/>
                  </a:cubicBezTo>
                  <a:cubicBezTo>
                    <a:pt x="781" y="120"/>
                    <a:pt x="781" y="120"/>
                    <a:pt x="781" y="120"/>
                  </a:cubicBezTo>
                  <a:cubicBezTo>
                    <a:pt x="782" y="120"/>
                    <a:pt x="782" y="120"/>
                    <a:pt x="782" y="120"/>
                  </a:cubicBezTo>
                  <a:cubicBezTo>
                    <a:pt x="782" y="119"/>
                    <a:pt x="782" y="119"/>
                    <a:pt x="782" y="119"/>
                  </a:cubicBezTo>
                  <a:cubicBezTo>
                    <a:pt x="779" y="119"/>
                    <a:pt x="779" y="119"/>
                    <a:pt x="778" y="119"/>
                  </a:cubicBezTo>
                  <a:cubicBezTo>
                    <a:pt x="778" y="116"/>
                    <a:pt x="778" y="117"/>
                    <a:pt x="778" y="116"/>
                  </a:cubicBezTo>
                  <a:cubicBezTo>
                    <a:pt x="777" y="116"/>
                    <a:pt x="777" y="116"/>
                    <a:pt x="777" y="116"/>
                  </a:cubicBezTo>
                  <a:cubicBezTo>
                    <a:pt x="777" y="113"/>
                    <a:pt x="777" y="114"/>
                    <a:pt x="777" y="114"/>
                  </a:cubicBezTo>
                  <a:cubicBezTo>
                    <a:pt x="776" y="114"/>
                    <a:pt x="776" y="114"/>
                    <a:pt x="776" y="114"/>
                  </a:cubicBezTo>
                  <a:cubicBezTo>
                    <a:pt x="776" y="111"/>
                    <a:pt x="776" y="112"/>
                    <a:pt x="776" y="112"/>
                  </a:cubicBezTo>
                  <a:cubicBezTo>
                    <a:pt x="775" y="112"/>
                    <a:pt x="775" y="112"/>
                    <a:pt x="775" y="112"/>
                  </a:cubicBezTo>
                  <a:cubicBezTo>
                    <a:pt x="775" y="110"/>
                    <a:pt x="775" y="110"/>
                    <a:pt x="775" y="110"/>
                  </a:cubicBezTo>
                  <a:cubicBezTo>
                    <a:pt x="772" y="110"/>
                    <a:pt x="773" y="110"/>
                    <a:pt x="772" y="110"/>
                  </a:cubicBezTo>
                  <a:cubicBezTo>
                    <a:pt x="772" y="109"/>
                    <a:pt x="772" y="109"/>
                    <a:pt x="772" y="109"/>
                  </a:cubicBezTo>
                  <a:cubicBezTo>
                    <a:pt x="770" y="109"/>
                    <a:pt x="770" y="109"/>
                    <a:pt x="770" y="109"/>
                  </a:cubicBezTo>
                  <a:cubicBezTo>
                    <a:pt x="770" y="110"/>
                    <a:pt x="770" y="110"/>
                    <a:pt x="770" y="110"/>
                  </a:cubicBezTo>
                  <a:cubicBezTo>
                    <a:pt x="767" y="110"/>
                    <a:pt x="768" y="110"/>
                    <a:pt x="768" y="110"/>
                  </a:cubicBezTo>
                  <a:cubicBezTo>
                    <a:pt x="768" y="108"/>
                    <a:pt x="768" y="108"/>
                    <a:pt x="768" y="108"/>
                  </a:cubicBezTo>
                  <a:cubicBezTo>
                    <a:pt x="767" y="108"/>
                    <a:pt x="767" y="108"/>
                    <a:pt x="767" y="108"/>
                  </a:cubicBezTo>
                  <a:cubicBezTo>
                    <a:pt x="767" y="107"/>
                    <a:pt x="767" y="107"/>
                    <a:pt x="767" y="107"/>
                  </a:cubicBezTo>
                  <a:cubicBezTo>
                    <a:pt x="765" y="107"/>
                    <a:pt x="765" y="107"/>
                    <a:pt x="765" y="107"/>
                  </a:cubicBezTo>
                  <a:cubicBezTo>
                    <a:pt x="765" y="106"/>
                    <a:pt x="765" y="106"/>
                    <a:pt x="765" y="106"/>
                  </a:cubicBezTo>
                  <a:cubicBezTo>
                    <a:pt x="764" y="106"/>
                    <a:pt x="764" y="106"/>
                    <a:pt x="764" y="106"/>
                  </a:cubicBezTo>
                  <a:cubicBezTo>
                    <a:pt x="764" y="104"/>
                    <a:pt x="764" y="104"/>
                    <a:pt x="764" y="104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3" y="103"/>
                    <a:pt x="763" y="103"/>
                    <a:pt x="763" y="103"/>
                  </a:cubicBezTo>
                  <a:cubicBezTo>
                    <a:pt x="762" y="103"/>
                    <a:pt x="762" y="103"/>
                    <a:pt x="762" y="103"/>
                  </a:cubicBezTo>
                  <a:cubicBezTo>
                    <a:pt x="761" y="106"/>
                    <a:pt x="763" y="107"/>
                    <a:pt x="763" y="107"/>
                  </a:cubicBezTo>
                  <a:cubicBezTo>
                    <a:pt x="760" y="107"/>
                    <a:pt x="761" y="108"/>
                    <a:pt x="761" y="108"/>
                  </a:cubicBezTo>
                  <a:cubicBezTo>
                    <a:pt x="761" y="107"/>
                    <a:pt x="761" y="107"/>
                    <a:pt x="761" y="107"/>
                  </a:cubicBezTo>
                  <a:cubicBezTo>
                    <a:pt x="762" y="107"/>
                    <a:pt x="762" y="107"/>
                    <a:pt x="762" y="107"/>
                  </a:cubicBezTo>
                  <a:cubicBezTo>
                    <a:pt x="762" y="106"/>
                    <a:pt x="762" y="106"/>
                    <a:pt x="762" y="106"/>
                  </a:cubicBezTo>
                  <a:cubicBezTo>
                    <a:pt x="758" y="106"/>
                    <a:pt x="758" y="104"/>
                    <a:pt x="757" y="104"/>
                  </a:cubicBezTo>
                  <a:cubicBezTo>
                    <a:pt x="757" y="103"/>
                    <a:pt x="757" y="103"/>
                    <a:pt x="757" y="103"/>
                  </a:cubicBezTo>
                  <a:cubicBezTo>
                    <a:pt x="756" y="103"/>
                    <a:pt x="756" y="103"/>
                    <a:pt x="756" y="103"/>
                  </a:cubicBezTo>
                  <a:cubicBezTo>
                    <a:pt x="756" y="100"/>
                    <a:pt x="756" y="101"/>
                    <a:pt x="756" y="101"/>
                  </a:cubicBezTo>
                  <a:cubicBezTo>
                    <a:pt x="757" y="101"/>
                    <a:pt x="757" y="101"/>
                    <a:pt x="757" y="101"/>
                  </a:cubicBezTo>
                  <a:cubicBezTo>
                    <a:pt x="757" y="100"/>
                    <a:pt x="757" y="100"/>
                    <a:pt x="757" y="100"/>
                  </a:cubicBezTo>
                  <a:cubicBezTo>
                    <a:pt x="758" y="100"/>
                    <a:pt x="758" y="100"/>
                    <a:pt x="758" y="100"/>
                  </a:cubicBezTo>
                  <a:cubicBezTo>
                    <a:pt x="758" y="97"/>
                    <a:pt x="758" y="98"/>
                    <a:pt x="758" y="97"/>
                  </a:cubicBezTo>
                  <a:cubicBezTo>
                    <a:pt x="757" y="97"/>
                    <a:pt x="757" y="97"/>
                    <a:pt x="757" y="97"/>
                  </a:cubicBezTo>
                  <a:cubicBezTo>
                    <a:pt x="757" y="98"/>
                    <a:pt x="757" y="98"/>
                    <a:pt x="757" y="98"/>
                  </a:cubicBezTo>
                  <a:cubicBezTo>
                    <a:pt x="756" y="98"/>
                    <a:pt x="756" y="98"/>
                    <a:pt x="756" y="98"/>
                  </a:cubicBezTo>
                  <a:cubicBezTo>
                    <a:pt x="756" y="97"/>
                    <a:pt x="756" y="97"/>
                    <a:pt x="756" y="97"/>
                  </a:cubicBezTo>
                  <a:cubicBezTo>
                    <a:pt x="755" y="97"/>
                    <a:pt x="755" y="97"/>
                    <a:pt x="755" y="97"/>
                  </a:cubicBezTo>
                  <a:cubicBezTo>
                    <a:pt x="753" y="94"/>
                    <a:pt x="753" y="92"/>
                    <a:pt x="753" y="90"/>
                  </a:cubicBezTo>
                  <a:cubicBezTo>
                    <a:pt x="755" y="90"/>
                    <a:pt x="755" y="90"/>
                    <a:pt x="755" y="90"/>
                  </a:cubicBezTo>
                  <a:cubicBezTo>
                    <a:pt x="756" y="85"/>
                    <a:pt x="751" y="87"/>
                    <a:pt x="750" y="87"/>
                  </a:cubicBezTo>
                  <a:cubicBezTo>
                    <a:pt x="750" y="85"/>
                    <a:pt x="750" y="85"/>
                    <a:pt x="750" y="85"/>
                  </a:cubicBezTo>
                  <a:cubicBezTo>
                    <a:pt x="749" y="85"/>
                    <a:pt x="749" y="85"/>
                    <a:pt x="749" y="85"/>
                  </a:cubicBezTo>
                  <a:cubicBezTo>
                    <a:pt x="749" y="84"/>
                    <a:pt x="749" y="84"/>
                    <a:pt x="749" y="84"/>
                  </a:cubicBezTo>
                  <a:cubicBezTo>
                    <a:pt x="748" y="84"/>
                    <a:pt x="748" y="84"/>
                    <a:pt x="748" y="84"/>
                  </a:cubicBezTo>
                  <a:cubicBezTo>
                    <a:pt x="748" y="81"/>
                    <a:pt x="748" y="80"/>
                    <a:pt x="748" y="79"/>
                  </a:cubicBezTo>
                  <a:cubicBezTo>
                    <a:pt x="749" y="79"/>
                    <a:pt x="749" y="79"/>
                    <a:pt x="749" y="79"/>
                  </a:cubicBezTo>
                  <a:cubicBezTo>
                    <a:pt x="749" y="77"/>
                    <a:pt x="749" y="77"/>
                    <a:pt x="749" y="77"/>
                  </a:cubicBezTo>
                  <a:cubicBezTo>
                    <a:pt x="745" y="76"/>
                    <a:pt x="744" y="78"/>
                    <a:pt x="744" y="79"/>
                  </a:cubicBezTo>
                  <a:cubicBezTo>
                    <a:pt x="741" y="79"/>
                    <a:pt x="741" y="79"/>
                    <a:pt x="740" y="79"/>
                  </a:cubicBezTo>
                  <a:cubicBezTo>
                    <a:pt x="740" y="81"/>
                    <a:pt x="740" y="81"/>
                    <a:pt x="740" y="81"/>
                  </a:cubicBezTo>
                  <a:cubicBezTo>
                    <a:pt x="736" y="80"/>
                    <a:pt x="736" y="84"/>
                    <a:pt x="735" y="83"/>
                  </a:cubicBezTo>
                  <a:cubicBezTo>
                    <a:pt x="735" y="86"/>
                    <a:pt x="735" y="86"/>
                    <a:pt x="735" y="87"/>
                  </a:cubicBezTo>
                  <a:cubicBezTo>
                    <a:pt x="733" y="87"/>
                    <a:pt x="733" y="87"/>
                    <a:pt x="733" y="87"/>
                  </a:cubicBezTo>
                  <a:cubicBezTo>
                    <a:pt x="733" y="89"/>
                    <a:pt x="733" y="90"/>
                    <a:pt x="733" y="90"/>
                  </a:cubicBezTo>
                  <a:cubicBezTo>
                    <a:pt x="731" y="90"/>
                    <a:pt x="731" y="90"/>
                    <a:pt x="731" y="90"/>
                  </a:cubicBezTo>
                  <a:cubicBezTo>
                    <a:pt x="731" y="93"/>
                    <a:pt x="731" y="92"/>
                    <a:pt x="731" y="93"/>
                  </a:cubicBezTo>
                  <a:cubicBezTo>
                    <a:pt x="728" y="92"/>
                    <a:pt x="726" y="93"/>
                    <a:pt x="726" y="94"/>
                  </a:cubicBezTo>
                  <a:cubicBezTo>
                    <a:pt x="726" y="91"/>
                    <a:pt x="726" y="90"/>
                    <a:pt x="726" y="89"/>
                  </a:cubicBezTo>
                  <a:cubicBezTo>
                    <a:pt x="725" y="89"/>
                    <a:pt x="725" y="89"/>
                    <a:pt x="725" y="89"/>
                  </a:cubicBezTo>
                  <a:cubicBezTo>
                    <a:pt x="725" y="88"/>
                    <a:pt x="725" y="88"/>
                    <a:pt x="725" y="88"/>
                  </a:cubicBezTo>
                  <a:cubicBezTo>
                    <a:pt x="724" y="88"/>
                    <a:pt x="724" y="88"/>
                    <a:pt x="724" y="88"/>
                  </a:cubicBezTo>
                  <a:cubicBezTo>
                    <a:pt x="724" y="85"/>
                    <a:pt x="724" y="86"/>
                    <a:pt x="724" y="85"/>
                  </a:cubicBezTo>
                  <a:cubicBezTo>
                    <a:pt x="723" y="85"/>
                    <a:pt x="723" y="85"/>
                    <a:pt x="723" y="85"/>
                  </a:cubicBezTo>
                  <a:cubicBezTo>
                    <a:pt x="723" y="88"/>
                    <a:pt x="723" y="89"/>
                    <a:pt x="723" y="89"/>
                  </a:cubicBezTo>
                  <a:cubicBezTo>
                    <a:pt x="720" y="89"/>
                    <a:pt x="721" y="89"/>
                    <a:pt x="720" y="89"/>
                  </a:cubicBezTo>
                  <a:cubicBezTo>
                    <a:pt x="720" y="88"/>
                    <a:pt x="720" y="88"/>
                    <a:pt x="720" y="88"/>
                  </a:cubicBezTo>
                  <a:cubicBezTo>
                    <a:pt x="719" y="88"/>
                    <a:pt x="719" y="88"/>
                    <a:pt x="719" y="88"/>
                  </a:cubicBezTo>
                  <a:cubicBezTo>
                    <a:pt x="719" y="89"/>
                    <a:pt x="719" y="89"/>
                    <a:pt x="719" y="89"/>
                  </a:cubicBezTo>
                  <a:cubicBezTo>
                    <a:pt x="716" y="89"/>
                    <a:pt x="717" y="89"/>
                    <a:pt x="717" y="89"/>
                  </a:cubicBezTo>
                  <a:cubicBezTo>
                    <a:pt x="717" y="86"/>
                    <a:pt x="717" y="85"/>
                    <a:pt x="717" y="84"/>
                  </a:cubicBezTo>
                  <a:cubicBezTo>
                    <a:pt x="718" y="84"/>
                    <a:pt x="718" y="84"/>
                    <a:pt x="718" y="84"/>
                  </a:cubicBezTo>
                  <a:cubicBezTo>
                    <a:pt x="718" y="83"/>
                    <a:pt x="718" y="83"/>
                    <a:pt x="718" y="83"/>
                  </a:cubicBezTo>
                  <a:cubicBezTo>
                    <a:pt x="719" y="83"/>
                    <a:pt x="719" y="83"/>
                    <a:pt x="719" y="83"/>
                  </a:cubicBezTo>
                  <a:cubicBezTo>
                    <a:pt x="719" y="82"/>
                    <a:pt x="719" y="82"/>
                    <a:pt x="719" y="82"/>
                  </a:cubicBezTo>
                  <a:cubicBezTo>
                    <a:pt x="722" y="82"/>
                    <a:pt x="724" y="82"/>
                    <a:pt x="725" y="82"/>
                  </a:cubicBezTo>
                  <a:cubicBezTo>
                    <a:pt x="725" y="83"/>
                    <a:pt x="725" y="83"/>
                    <a:pt x="725" y="83"/>
                  </a:cubicBezTo>
                  <a:cubicBezTo>
                    <a:pt x="727" y="82"/>
                    <a:pt x="726" y="81"/>
                    <a:pt x="726" y="81"/>
                  </a:cubicBezTo>
                  <a:cubicBezTo>
                    <a:pt x="729" y="81"/>
                    <a:pt x="731" y="81"/>
                    <a:pt x="732" y="81"/>
                  </a:cubicBezTo>
                  <a:cubicBezTo>
                    <a:pt x="732" y="82"/>
                    <a:pt x="732" y="82"/>
                    <a:pt x="732" y="82"/>
                  </a:cubicBezTo>
                  <a:cubicBezTo>
                    <a:pt x="735" y="79"/>
                    <a:pt x="736" y="81"/>
                    <a:pt x="737" y="81"/>
                  </a:cubicBezTo>
                  <a:cubicBezTo>
                    <a:pt x="737" y="79"/>
                    <a:pt x="737" y="79"/>
                    <a:pt x="737" y="79"/>
                  </a:cubicBezTo>
                  <a:cubicBezTo>
                    <a:pt x="738" y="79"/>
                    <a:pt x="738" y="79"/>
                    <a:pt x="738" y="79"/>
                  </a:cubicBezTo>
                  <a:cubicBezTo>
                    <a:pt x="738" y="77"/>
                    <a:pt x="738" y="77"/>
                    <a:pt x="738" y="77"/>
                  </a:cubicBezTo>
                  <a:cubicBezTo>
                    <a:pt x="741" y="77"/>
                    <a:pt x="740" y="77"/>
                    <a:pt x="740" y="77"/>
                  </a:cubicBezTo>
                  <a:cubicBezTo>
                    <a:pt x="740" y="76"/>
                    <a:pt x="740" y="76"/>
                    <a:pt x="740" y="76"/>
                  </a:cubicBezTo>
                  <a:cubicBezTo>
                    <a:pt x="738" y="75"/>
                    <a:pt x="737" y="77"/>
                    <a:pt x="737" y="77"/>
                  </a:cubicBezTo>
                  <a:cubicBezTo>
                    <a:pt x="737" y="76"/>
                    <a:pt x="737" y="76"/>
                    <a:pt x="737" y="76"/>
                  </a:cubicBezTo>
                  <a:cubicBezTo>
                    <a:pt x="726" y="78"/>
                    <a:pt x="716" y="77"/>
                    <a:pt x="707" y="77"/>
                  </a:cubicBezTo>
                  <a:cubicBezTo>
                    <a:pt x="707" y="76"/>
                    <a:pt x="707" y="76"/>
                    <a:pt x="707" y="76"/>
                  </a:cubicBezTo>
                  <a:cubicBezTo>
                    <a:pt x="703" y="76"/>
                    <a:pt x="700" y="75"/>
                    <a:pt x="698" y="75"/>
                  </a:cubicBezTo>
                  <a:cubicBezTo>
                    <a:pt x="698" y="74"/>
                    <a:pt x="698" y="74"/>
                    <a:pt x="698" y="74"/>
                  </a:cubicBezTo>
                  <a:cubicBezTo>
                    <a:pt x="697" y="74"/>
                    <a:pt x="697" y="74"/>
                    <a:pt x="697" y="74"/>
                  </a:cubicBezTo>
                  <a:cubicBezTo>
                    <a:pt x="697" y="72"/>
                    <a:pt x="697" y="72"/>
                    <a:pt x="697" y="72"/>
                  </a:cubicBezTo>
                  <a:cubicBezTo>
                    <a:pt x="698" y="72"/>
                    <a:pt x="698" y="72"/>
                    <a:pt x="698" y="72"/>
                  </a:cubicBezTo>
                  <a:cubicBezTo>
                    <a:pt x="698" y="71"/>
                    <a:pt x="698" y="71"/>
                    <a:pt x="698" y="71"/>
                  </a:cubicBezTo>
                  <a:cubicBezTo>
                    <a:pt x="695" y="72"/>
                    <a:pt x="695" y="73"/>
                    <a:pt x="694" y="72"/>
                  </a:cubicBezTo>
                  <a:cubicBezTo>
                    <a:pt x="694" y="75"/>
                    <a:pt x="694" y="76"/>
                    <a:pt x="694" y="76"/>
                  </a:cubicBezTo>
                  <a:cubicBezTo>
                    <a:pt x="693" y="76"/>
                    <a:pt x="693" y="76"/>
                    <a:pt x="693" y="76"/>
                  </a:cubicBezTo>
                  <a:cubicBezTo>
                    <a:pt x="693" y="81"/>
                    <a:pt x="691" y="81"/>
                    <a:pt x="692" y="83"/>
                  </a:cubicBezTo>
                  <a:cubicBezTo>
                    <a:pt x="691" y="83"/>
                    <a:pt x="691" y="83"/>
                    <a:pt x="691" y="83"/>
                  </a:cubicBezTo>
                  <a:cubicBezTo>
                    <a:pt x="691" y="86"/>
                    <a:pt x="691" y="85"/>
                    <a:pt x="691" y="85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689" y="89"/>
                    <a:pt x="687" y="87"/>
                    <a:pt x="687" y="88"/>
                  </a:cubicBezTo>
                  <a:cubicBezTo>
                    <a:pt x="687" y="89"/>
                    <a:pt x="687" y="89"/>
                    <a:pt x="687" y="89"/>
                  </a:cubicBezTo>
                  <a:cubicBezTo>
                    <a:pt x="686" y="89"/>
                    <a:pt x="686" y="89"/>
                    <a:pt x="686" y="89"/>
                  </a:cubicBezTo>
                  <a:cubicBezTo>
                    <a:pt x="686" y="92"/>
                    <a:pt x="686" y="91"/>
                    <a:pt x="686" y="91"/>
                  </a:cubicBezTo>
                  <a:cubicBezTo>
                    <a:pt x="685" y="91"/>
                    <a:pt x="685" y="91"/>
                    <a:pt x="685" y="91"/>
                  </a:cubicBezTo>
                  <a:cubicBezTo>
                    <a:pt x="685" y="94"/>
                    <a:pt x="685" y="93"/>
                    <a:pt x="685" y="94"/>
                  </a:cubicBezTo>
                  <a:cubicBezTo>
                    <a:pt x="684" y="94"/>
                    <a:pt x="684" y="94"/>
                    <a:pt x="684" y="94"/>
                  </a:cubicBezTo>
                  <a:cubicBezTo>
                    <a:pt x="683" y="101"/>
                    <a:pt x="678" y="107"/>
                    <a:pt x="673" y="108"/>
                  </a:cubicBezTo>
                  <a:cubicBezTo>
                    <a:pt x="673" y="109"/>
                    <a:pt x="673" y="109"/>
                    <a:pt x="673" y="109"/>
                  </a:cubicBezTo>
                  <a:cubicBezTo>
                    <a:pt x="670" y="110"/>
                    <a:pt x="670" y="111"/>
                    <a:pt x="669" y="110"/>
                  </a:cubicBezTo>
                  <a:cubicBezTo>
                    <a:pt x="669" y="112"/>
                    <a:pt x="669" y="112"/>
                    <a:pt x="669" y="112"/>
                  </a:cubicBezTo>
                  <a:cubicBezTo>
                    <a:pt x="667" y="112"/>
                    <a:pt x="667" y="112"/>
                    <a:pt x="667" y="112"/>
                  </a:cubicBezTo>
                  <a:cubicBezTo>
                    <a:pt x="667" y="113"/>
                    <a:pt x="667" y="113"/>
                    <a:pt x="66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6" y="114"/>
                    <a:pt x="666" y="114"/>
                    <a:pt x="666" y="114"/>
                  </a:cubicBezTo>
                  <a:cubicBezTo>
                    <a:pt x="665" y="114"/>
                    <a:pt x="665" y="114"/>
                    <a:pt x="665" y="114"/>
                  </a:cubicBezTo>
                  <a:cubicBezTo>
                    <a:pt x="665" y="115"/>
                    <a:pt x="665" y="115"/>
                    <a:pt x="665" y="115"/>
                  </a:cubicBezTo>
                  <a:cubicBezTo>
                    <a:pt x="663" y="115"/>
                    <a:pt x="663" y="115"/>
                    <a:pt x="663" y="115"/>
                  </a:cubicBezTo>
                  <a:cubicBezTo>
                    <a:pt x="664" y="120"/>
                    <a:pt x="659" y="121"/>
                    <a:pt x="660" y="123"/>
                  </a:cubicBezTo>
                  <a:cubicBezTo>
                    <a:pt x="656" y="125"/>
                    <a:pt x="656" y="124"/>
                    <a:pt x="655" y="123"/>
                  </a:cubicBezTo>
                  <a:cubicBezTo>
                    <a:pt x="652" y="126"/>
                    <a:pt x="648" y="124"/>
                    <a:pt x="647" y="125"/>
                  </a:cubicBezTo>
                  <a:cubicBezTo>
                    <a:pt x="647" y="126"/>
                    <a:pt x="647" y="126"/>
                    <a:pt x="647" y="126"/>
                  </a:cubicBezTo>
                  <a:cubicBezTo>
                    <a:pt x="642" y="126"/>
                    <a:pt x="640" y="129"/>
                    <a:pt x="637" y="128"/>
                  </a:cubicBezTo>
                  <a:cubicBezTo>
                    <a:pt x="637" y="129"/>
                    <a:pt x="637" y="129"/>
                    <a:pt x="637" y="129"/>
                  </a:cubicBezTo>
                  <a:cubicBezTo>
                    <a:pt x="629" y="132"/>
                    <a:pt x="622" y="129"/>
                    <a:pt x="615" y="129"/>
                  </a:cubicBezTo>
                  <a:cubicBezTo>
                    <a:pt x="615" y="130"/>
                    <a:pt x="615" y="130"/>
                    <a:pt x="615" y="130"/>
                  </a:cubicBezTo>
                  <a:cubicBezTo>
                    <a:pt x="611" y="131"/>
                    <a:pt x="611" y="134"/>
                    <a:pt x="611" y="134"/>
                  </a:cubicBezTo>
                  <a:cubicBezTo>
                    <a:pt x="610" y="134"/>
                    <a:pt x="610" y="134"/>
                    <a:pt x="610" y="134"/>
                  </a:cubicBezTo>
                  <a:cubicBezTo>
                    <a:pt x="610" y="135"/>
                    <a:pt x="610" y="135"/>
                    <a:pt x="610" y="135"/>
                  </a:cubicBezTo>
                  <a:cubicBezTo>
                    <a:pt x="609" y="135"/>
                    <a:pt x="609" y="135"/>
                    <a:pt x="609" y="135"/>
                  </a:cubicBezTo>
                  <a:cubicBezTo>
                    <a:pt x="608" y="140"/>
                    <a:pt x="605" y="139"/>
                    <a:pt x="604" y="139"/>
                  </a:cubicBezTo>
                  <a:cubicBezTo>
                    <a:pt x="604" y="140"/>
                    <a:pt x="604" y="140"/>
                    <a:pt x="604" y="140"/>
                  </a:cubicBezTo>
                  <a:cubicBezTo>
                    <a:pt x="601" y="140"/>
                    <a:pt x="602" y="140"/>
                    <a:pt x="602" y="140"/>
                  </a:cubicBezTo>
                  <a:cubicBezTo>
                    <a:pt x="602" y="143"/>
                    <a:pt x="599" y="143"/>
                    <a:pt x="599" y="144"/>
                  </a:cubicBezTo>
                  <a:cubicBezTo>
                    <a:pt x="601" y="144"/>
                    <a:pt x="601" y="144"/>
                    <a:pt x="601" y="144"/>
                  </a:cubicBezTo>
                  <a:cubicBezTo>
                    <a:pt x="601" y="146"/>
                    <a:pt x="601" y="146"/>
                    <a:pt x="601" y="146"/>
                  </a:cubicBezTo>
                  <a:cubicBezTo>
                    <a:pt x="602" y="146"/>
                    <a:pt x="602" y="146"/>
                    <a:pt x="602" y="146"/>
                  </a:cubicBezTo>
                  <a:cubicBezTo>
                    <a:pt x="602" y="145"/>
                    <a:pt x="602" y="145"/>
                    <a:pt x="602" y="145"/>
                  </a:cubicBezTo>
                  <a:cubicBezTo>
                    <a:pt x="603" y="145"/>
                    <a:pt x="603" y="145"/>
                    <a:pt x="603" y="145"/>
                  </a:cubicBezTo>
                  <a:cubicBezTo>
                    <a:pt x="603" y="144"/>
                    <a:pt x="603" y="144"/>
                    <a:pt x="603" y="144"/>
                  </a:cubicBezTo>
                  <a:cubicBezTo>
                    <a:pt x="604" y="144"/>
                    <a:pt x="604" y="144"/>
                    <a:pt x="604" y="144"/>
                  </a:cubicBezTo>
                  <a:cubicBezTo>
                    <a:pt x="604" y="141"/>
                    <a:pt x="604" y="141"/>
                    <a:pt x="604" y="141"/>
                  </a:cubicBezTo>
                  <a:cubicBezTo>
                    <a:pt x="605" y="141"/>
                    <a:pt x="605" y="141"/>
                    <a:pt x="605" y="141"/>
                  </a:cubicBezTo>
                  <a:cubicBezTo>
                    <a:pt x="605" y="140"/>
                    <a:pt x="605" y="140"/>
                    <a:pt x="605" y="140"/>
                  </a:cubicBezTo>
                  <a:cubicBezTo>
                    <a:pt x="606" y="140"/>
                    <a:pt x="606" y="140"/>
                    <a:pt x="606" y="140"/>
                  </a:cubicBezTo>
                  <a:cubicBezTo>
                    <a:pt x="606" y="139"/>
                    <a:pt x="606" y="139"/>
                    <a:pt x="606" y="139"/>
                  </a:cubicBezTo>
                  <a:cubicBezTo>
                    <a:pt x="610" y="139"/>
                    <a:pt x="608" y="143"/>
                    <a:pt x="609" y="144"/>
                  </a:cubicBezTo>
                  <a:cubicBezTo>
                    <a:pt x="608" y="144"/>
                    <a:pt x="608" y="144"/>
                    <a:pt x="608" y="144"/>
                  </a:cubicBezTo>
                  <a:cubicBezTo>
                    <a:pt x="608" y="145"/>
                    <a:pt x="608" y="145"/>
                    <a:pt x="608" y="145"/>
                  </a:cubicBezTo>
                  <a:cubicBezTo>
                    <a:pt x="605" y="145"/>
                    <a:pt x="606" y="145"/>
                    <a:pt x="605" y="145"/>
                  </a:cubicBezTo>
                  <a:cubicBezTo>
                    <a:pt x="606" y="150"/>
                    <a:pt x="603" y="152"/>
                    <a:pt x="601" y="152"/>
                  </a:cubicBezTo>
                  <a:cubicBezTo>
                    <a:pt x="601" y="153"/>
                    <a:pt x="601" y="153"/>
                    <a:pt x="601" y="153"/>
                  </a:cubicBezTo>
                  <a:cubicBezTo>
                    <a:pt x="597" y="153"/>
                    <a:pt x="598" y="156"/>
                    <a:pt x="598" y="155"/>
                  </a:cubicBezTo>
                  <a:cubicBezTo>
                    <a:pt x="597" y="155"/>
                    <a:pt x="597" y="155"/>
                    <a:pt x="597" y="155"/>
                  </a:cubicBezTo>
                  <a:cubicBezTo>
                    <a:pt x="597" y="158"/>
                    <a:pt x="597" y="157"/>
                    <a:pt x="597" y="158"/>
                  </a:cubicBezTo>
                  <a:cubicBezTo>
                    <a:pt x="596" y="158"/>
                    <a:pt x="596" y="158"/>
                    <a:pt x="596" y="158"/>
                  </a:cubicBezTo>
                  <a:cubicBezTo>
                    <a:pt x="598" y="159"/>
                    <a:pt x="597" y="160"/>
                    <a:pt x="597" y="160"/>
                  </a:cubicBezTo>
                  <a:cubicBezTo>
                    <a:pt x="596" y="160"/>
                    <a:pt x="596" y="160"/>
                    <a:pt x="596" y="160"/>
                  </a:cubicBezTo>
                  <a:cubicBezTo>
                    <a:pt x="596" y="161"/>
                    <a:pt x="596" y="161"/>
                    <a:pt x="596" y="161"/>
                  </a:cubicBezTo>
                  <a:cubicBezTo>
                    <a:pt x="595" y="161"/>
                    <a:pt x="595" y="161"/>
                    <a:pt x="595" y="161"/>
                  </a:cubicBezTo>
                  <a:cubicBezTo>
                    <a:pt x="595" y="163"/>
                    <a:pt x="595" y="163"/>
                    <a:pt x="595" y="163"/>
                  </a:cubicBezTo>
                  <a:cubicBezTo>
                    <a:pt x="596" y="163"/>
                    <a:pt x="596" y="163"/>
                    <a:pt x="596" y="163"/>
                  </a:cubicBezTo>
                  <a:cubicBezTo>
                    <a:pt x="595" y="164"/>
                    <a:pt x="595" y="164"/>
                    <a:pt x="595" y="164"/>
                  </a:cubicBezTo>
                  <a:cubicBezTo>
                    <a:pt x="596" y="164"/>
                    <a:pt x="596" y="164"/>
                    <a:pt x="596" y="164"/>
                  </a:cubicBezTo>
                  <a:cubicBezTo>
                    <a:pt x="596" y="167"/>
                    <a:pt x="594" y="168"/>
                    <a:pt x="595" y="168"/>
                  </a:cubicBezTo>
                  <a:cubicBezTo>
                    <a:pt x="596" y="168"/>
                    <a:pt x="596" y="168"/>
                    <a:pt x="596" y="168"/>
                  </a:cubicBezTo>
                  <a:cubicBezTo>
                    <a:pt x="594" y="170"/>
                    <a:pt x="594" y="169"/>
                    <a:pt x="593" y="170"/>
                  </a:cubicBezTo>
                  <a:cubicBezTo>
                    <a:pt x="593" y="171"/>
                    <a:pt x="593" y="171"/>
                    <a:pt x="593" y="171"/>
                  </a:cubicBezTo>
                  <a:cubicBezTo>
                    <a:pt x="592" y="171"/>
                    <a:pt x="592" y="171"/>
                    <a:pt x="592" y="171"/>
                  </a:cubicBezTo>
                  <a:cubicBezTo>
                    <a:pt x="592" y="174"/>
                    <a:pt x="592" y="173"/>
                    <a:pt x="592" y="173"/>
                  </a:cubicBezTo>
                  <a:cubicBezTo>
                    <a:pt x="593" y="173"/>
                    <a:pt x="593" y="173"/>
                    <a:pt x="593" y="173"/>
                  </a:cubicBezTo>
                  <a:cubicBezTo>
                    <a:pt x="592" y="175"/>
                    <a:pt x="592" y="174"/>
                    <a:pt x="591" y="174"/>
                  </a:cubicBezTo>
                  <a:cubicBezTo>
                    <a:pt x="591" y="172"/>
                    <a:pt x="591" y="172"/>
                    <a:pt x="591" y="172"/>
                  </a:cubicBezTo>
                  <a:cubicBezTo>
                    <a:pt x="590" y="172"/>
                    <a:pt x="590" y="172"/>
                    <a:pt x="590" y="172"/>
                  </a:cubicBezTo>
                  <a:cubicBezTo>
                    <a:pt x="590" y="171"/>
                    <a:pt x="590" y="171"/>
                    <a:pt x="590" y="171"/>
                  </a:cubicBezTo>
                  <a:cubicBezTo>
                    <a:pt x="587" y="171"/>
                    <a:pt x="588" y="171"/>
                    <a:pt x="587" y="171"/>
                  </a:cubicBezTo>
                  <a:cubicBezTo>
                    <a:pt x="587" y="168"/>
                    <a:pt x="587" y="167"/>
                    <a:pt x="587" y="167"/>
                  </a:cubicBezTo>
                  <a:cubicBezTo>
                    <a:pt x="585" y="167"/>
                    <a:pt x="584" y="169"/>
                    <a:pt x="584" y="168"/>
                  </a:cubicBezTo>
                  <a:cubicBezTo>
                    <a:pt x="584" y="167"/>
                    <a:pt x="584" y="167"/>
                    <a:pt x="584" y="167"/>
                  </a:cubicBezTo>
                  <a:cubicBezTo>
                    <a:pt x="583" y="167"/>
                    <a:pt x="583" y="167"/>
                    <a:pt x="583" y="167"/>
                  </a:cubicBezTo>
                  <a:cubicBezTo>
                    <a:pt x="583" y="166"/>
                    <a:pt x="583" y="166"/>
                    <a:pt x="583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2" y="163"/>
                    <a:pt x="582" y="164"/>
                    <a:pt x="582" y="164"/>
                  </a:cubicBezTo>
                  <a:cubicBezTo>
                    <a:pt x="579" y="164"/>
                    <a:pt x="579" y="164"/>
                    <a:pt x="579" y="164"/>
                  </a:cubicBezTo>
                  <a:cubicBezTo>
                    <a:pt x="579" y="166"/>
                    <a:pt x="579" y="166"/>
                    <a:pt x="579" y="166"/>
                  </a:cubicBezTo>
                  <a:cubicBezTo>
                    <a:pt x="578" y="166"/>
                    <a:pt x="578" y="166"/>
                    <a:pt x="578" y="166"/>
                  </a:cubicBezTo>
                  <a:cubicBezTo>
                    <a:pt x="578" y="167"/>
                    <a:pt x="578" y="167"/>
                    <a:pt x="578" y="167"/>
                  </a:cubicBezTo>
                  <a:cubicBezTo>
                    <a:pt x="577" y="167"/>
                    <a:pt x="577" y="167"/>
                    <a:pt x="577" y="167"/>
                  </a:cubicBezTo>
                  <a:cubicBezTo>
                    <a:pt x="577" y="168"/>
                    <a:pt x="577" y="168"/>
                    <a:pt x="577" y="168"/>
                  </a:cubicBezTo>
                  <a:cubicBezTo>
                    <a:pt x="573" y="169"/>
                    <a:pt x="572" y="167"/>
                    <a:pt x="572" y="166"/>
                  </a:cubicBezTo>
                  <a:cubicBezTo>
                    <a:pt x="571" y="166"/>
                    <a:pt x="571" y="166"/>
                    <a:pt x="571" y="166"/>
                  </a:cubicBezTo>
                  <a:cubicBezTo>
                    <a:pt x="571" y="163"/>
                    <a:pt x="571" y="163"/>
                    <a:pt x="571" y="163"/>
                  </a:cubicBezTo>
                  <a:cubicBezTo>
                    <a:pt x="572" y="163"/>
                    <a:pt x="572" y="163"/>
                    <a:pt x="572" y="163"/>
                  </a:cubicBezTo>
                  <a:cubicBezTo>
                    <a:pt x="572" y="160"/>
                    <a:pt x="572" y="160"/>
                    <a:pt x="572" y="160"/>
                  </a:cubicBezTo>
                  <a:cubicBezTo>
                    <a:pt x="573" y="160"/>
                    <a:pt x="573" y="160"/>
                    <a:pt x="573" y="160"/>
                  </a:cubicBezTo>
                  <a:cubicBezTo>
                    <a:pt x="572" y="159"/>
                    <a:pt x="572" y="159"/>
                    <a:pt x="572" y="159"/>
                  </a:cubicBezTo>
                  <a:cubicBezTo>
                    <a:pt x="570" y="162"/>
                    <a:pt x="569" y="159"/>
                    <a:pt x="568" y="160"/>
                  </a:cubicBezTo>
                  <a:cubicBezTo>
                    <a:pt x="568" y="159"/>
                    <a:pt x="568" y="159"/>
                    <a:pt x="568" y="159"/>
                  </a:cubicBezTo>
                  <a:cubicBezTo>
                    <a:pt x="567" y="159"/>
                    <a:pt x="567" y="159"/>
                    <a:pt x="567" y="159"/>
                  </a:cubicBezTo>
                  <a:cubicBezTo>
                    <a:pt x="567" y="158"/>
                    <a:pt x="567" y="158"/>
                    <a:pt x="567" y="158"/>
                  </a:cubicBezTo>
                  <a:cubicBezTo>
                    <a:pt x="566" y="158"/>
                    <a:pt x="566" y="158"/>
                    <a:pt x="566" y="158"/>
                  </a:cubicBezTo>
                  <a:cubicBezTo>
                    <a:pt x="567" y="154"/>
                    <a:pt x="564" y="154"/>
                    <a:pt x="564" y="154"/>
                  </a:cubicBezTo>
                  <a:cubicBezTo>
                    <a:pt x="564" y="155"/>
                    <a:pt x="564" y="155"/>
                    <a:pt x="564" y="155"/>
                  </a:cubicBezTo>
                  <a:cubicBezTo>
                    <a:pt x="557" y="155"/>
                    <a:pt x="552" y="156"/>
                    <a:pt x="548" y="157"/>
                  </a:cubicBezTo>
                  <a:cubicBezTo>
                    <a:pt x="548" y="158"/>
                    <a:pt x="548" y="158"/>
                    <a:pt x="548" y="158"/>
                  </a:cubicBezTo>
                  <a:cubicBezTo>
                    <a:pt x="547" y="158"/>
                    <a:pt x="547" y="158"/>
                    <a:pt x="547" y="158"/>
                  </a:cubicBezTo>
                  <a:cubicBezTo>
                    <a:pt x="547" y="159"/>
                    <a:pt x="547" y="159"/>
                    <a:pt x="547" y="159"/>
                  </a:cubicBezTo>
                  <a:cubicBezTo>
                    <a:pt x="544" y="159"/>
                    <a:pt x="545" y="159"/>
                    <a:pt x="545" y="159"/>
                  </a:cubicBezTo>
                  <a:cubicBezTo>
                    <a:pt x="545" y="160"/>
                    <a:pt x="545" y="160"/>
                    <a:pt x="545" y="160"/>
                  </a:cubicBezTo>
                  <a:cubicBezTo>
                    <a:pt x="544" y="160"/>
                    <a:pt x="544" y="160"/>
                    <a:pt x="544" y="160"/>
                  </a:cubicBezTo>
                  <a:cubicBezTo>
                    <a:pt x="544" y="161"/>
                    <a:pt x="544" y="161"/>
                    <a:pt x="544" y="161"/>
                  </a:cubicBezTo>
                  <a:cubicBezTo>
                    <a:pt x="541" y="161"/>
                    <a:pt x="541" y="161"/>
                    <a:pt x="541" y="161"/>
                  </a:cubicBezTo>
                  <a:cubicBezTo>
                    <a:pt x="541" y="163"/>
                    <a:pt x="541" y="163"/>
                    <a:pt x="541" y="163"/>
                  </a:cubicBezTo>
                  <a:cubicBezTo>
                    <a:pt x="540" y="163"/>
                    <a:pt x="540" y="163"/>
                    <a:pt x="540" y="163"/>
                  </a:cubicBezTo>
                  <a:cubicBezTo>
                    <a:pt x="540" y="164"/>
                    <a:pt x="540" y="164"/>
                    <a:pt x="540" y="164"/>
                  </a:cubicBezTo>
                  <a:cubicBezTo>
                    <a:pt x="539" y="164"/>
                    <a:pt x="539" y="164"/>
                    <a:pt x="539" y="164"/>
                  </a:cubicBezTo>
                  <a:cubicBezTo>
                    <a:pt x="539" y="165"/>
                    <a:pt x="539" y="165"/>
                    <a:pt x="539" y="165"/>
                  </a:cubicBezTo>
                  <a:cubicBezTo>
                    <a:pt x="536" y="165"/>
                    <a:pt x="536" y="165"/>
                    <a:pt x="535" y="165"/>
                  </a:cubicBezTo>
                  <a:cubicBezTo>
                    <a:pt x="535" y="162"/>
                    <a:pt x="535" y="161"/>
                    <a:pt x="535" y="160"/>
                  </a:cubicBezTo>
                  <a:cubicBezTo>
                    <a:pt x="534" y="160"/>
                    <a:pt x="534" y="160"/>
                    <a:pt x="534" y="160"/>
                  </a:cubicBezTo>
                  <a:cubicBezTo>
                    <a:pt x="534" y="159"/>
                    <a:pt x="534" y="159"/>
                    <a:pt x="534" y="159"/>
                  </a:cubicBezTo>
                  <a:cubicBezTo>
                    <a:pt x="531" y="159"/>
                    <a:pt x="529" y="159"/>
                    <a:pt x="528" y="159"/>
                  </a:cubicBezTo>
                  <a:cubicBezTo>
                    <a:pt x="528" y="158"/>
                    <a:pt x="528" y="158"/>
                    <a:pt x="528" y="158"/>
                  </a:cubicBezTo>
                  <a:cubicBezTo>
                    <a:pt x="527" y="158"/>
                    <a:pt x="527" y="158"/>
                    <a:pt x="527" y="158"/>
                  </a:cubicBezTo>
                  <a:cubicBezTo>
                    <a:pt x="527" y="159"/>
                    <a:pt x="527" y="159"/>
                    <a:pt x="527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6" y="158"/>
                    <a:pt x="526" y="158"/>
                    <a:pt x="526" y="158"/>
                  </a:cubicBezTo>
                  <a:cubicBezTo>
                    <a:pt x="525" y="158"/>
                    <a:pt x="525" y="158"/>
                    <a:pt x="525" y="158"/>
                  </a:cubicBezTo>
                  <a:cubicBezTo>
                    <a:pt x="525" y="157"/>
                    <a:pt x="525" y="157"/>
                    <a:pt x="525" y="157"/>
                  </a:cubicBezTo>
                  <a:cubicBezTo>
                    <a:pt x="523" y="157"/>
                    <a:pt x="523" y="157"/>
                    <a:pt x="523" y="157"/>
                  </a:cubicBezTo>
                  <a:cubicBezTo>
                    <a:pt x="523" y="154"/>
                    <a:pt x="523" y="154"/>
                    <a:pt x="523" y="154"/>
                  </a:cubicBezTo>
                  <a:cubicBezTo>
                    <a:pt x="522" y="154"/>
                    <a:pt x="522" y="154"/>
                    <a:pt x="522" y="154"/>
                  </a:cubicBezTo>
                  <a:cubicBezTo>
                    <a:pt x="522" y="151"/>
                    <a:pt x="522" y="152"/>
                    <a:pt x="522" y="152"/>
                  </a:cubicBezTo>
                  <a:cubicBezTo>
                    <a:pt x="521" y="152"/>
                    <a:pt x="521" y="152"/>
                    <a:pt x="521" y="152"/>
                  </a:cubicBezTo>
                  <a:cubicBezTo>
                    <a:pt x="521" y="149"/>
                    <a:pt x="521" y="150"/>
                    <a:pt x="521" y="149"/>
                  </a:cubicBezTo>
                  <a:cubicBezTo>
                    <a:pt x="522" y="149"/>
                    <a:pt x="522" y="149"/>
                    <a:pt x="522" y="149"/>
                  </a:cubicBezTo>
                  <a:cubicBezTo>
                    <a:pt x="522" y="147"/>
                    <a:pt x="522" y="147"/>
                    <a:pt x="522" y="147"/>
                  </a:cubicBezTo>
                  <a:cubicBezTo>
                    <a:pt x="526" y="147"/>
                    <a:pt x="526" y="144"/>
                    <a:pt x="526" y="144"/>
                  </a:cubicBezTo>
                  <a:cubicBezTo>
                    <a:pt x="527" y="144"/>
                    <a:pt x="527" y="144"/>
                    <a:pt x="527" y="144"/>
                  </a:cubicBezTo>
                  <a:cubicBezTo>
                    <a:pt x="527" y="141"/>
                    <a:pt x="527" y="140"/>
                    <a:pt x="527" y="140"/>
                  </a:cubicBezTo>
                  <a:cubicBezTo>
                    <a:pt x="528" y="140"/>
                    <a:pt x="528" y="140"/>
                    <a:pt x="528" y="140"/>
                  </a:cubicBezTo>
                  <a:cubicBezTo>
                    <a:pt x="528" y="143"/>
                    <a:pt x="528" y="142"/>
                    <a:pt x="528" y="142"/>
                  </a:cubicBezTo>
                  <a:cubicBezTo>
                    <a:pt x="531" y="142"/>
                    <a:pt x="532" y="142"/>
                    <a:pt x="533" y="142"/>
                  </a:cubicBezTo>
                  <a:cubicBezTo>
                    <a:pt x="533" y="144"/>
                    <a:pt x="533" y="144"/>
                    <a:pt x="533" y="144"/>
                  </a:cubicBezTo>
                  <a:cubicBezTo>
                    <a:pt x="534" y="142"/>
                    <a:pt x="535" y="143"/>
                    <a:pt x="535" y="142"/>
                  </a:cubicBezTo>
                  <a:cubicBezTo>
                    <a:pt x="535" y="141"/>
                    <a:pt x="535" y="141"/>
                    <a:pt x="535" y="141"/>
                  </a:cubicBezTo>
                  <a:cubicBezTo>
                    <a:pt x="536" y="141"/>
                    <a:pt x="536" y="141"/>
                    <a:pt x="536" y="141"/>
                  </a:cubicBezTo>
                  <a:cubicBezTo>
                    <a:pt x="537" y="138"/>
                    <a:pt x="538" y="138"/>
                    <a:pt x="538" y="138"/>
                  </a:cubicBezTo>
                  <a:cubicBezTo>
                    <a:pt x="539" y="138"/>
                    <a:pt x="539" y="138"/>
                    <a:pt x="539" y="138"/>
                  </a:cubicBezTo>
                  <a:cubicBezTo>
                    <a:pt x="539" y="136"/>
                    <a:pt x="539" y="136"/>
                    <a:pt x="539" y="136"/>
                  </a:cubicBezTo>
                  <a:cubicBezTo>
                    <a:pt x="540" y="136"/>
                    <a:pt x="540" y="136"/>
                    <a:pt x="540" y="136"/>
                  </a:cubicBezTo>
                  <a:cubicBezTo>
                    <a:pt x="541" y="134"/>
                    <a:pt x="542" y="133"/>
                    <a:pt x="541" y="133"/>
                  </a:cubicBezTo>
                  <a:cubicBezTo>
                    <a:pt x="544" y="133"/>
                    <a:pt x="543" y="133"/>
                    <a:pt x="544" y="133"/>
                  </a:cubicBezTo>
                  <a:cubicBezTo>
                    <a:pt x="544" y="132"/>
                    <a:pt x="544" y="132"/>
                    <a:pt x="544" y="132"/>
                  </a:cubicBezTo>
                  <a:cubicBezTo>
                    <a:pt x="545" y="132"/>
                    <a:pt x="545" y="132"/>
                    <a:pt x="545" y="132"/>
                  </a:cubicBezTo>
                  <a:cubicBezTo>
                    <a:pt x="545" y="130"/>
                    <a:pt x="545" y="130"/>
                    <a:pt x="545" y="130"/>
                  </a:cubicBezTo>
                  <a:cubicBezTo>
                    <a:pt x="546" y="130"/>
                    <a:pt x="546" y="130"/>
                    <a:pt x="546" y="130"/>
                  </a:cubicBezTo>
                  <a:cubicBezTo>
                    <a:pt x="546" y="129"/>
                    <a:pt x="546" y="129"/>
                    <a:pt x="546" y="129"/>
                  </a:cubicBezTo>
                  <a:cubicBezTo>
                    <a:pt x="549" y="129"/>
                    <a:pt x="548" y="129"/>
                    <a:pt x="548" y="129"/>
                  </a:cubicBezTo>
                  <a:cubicBezTo>
                    <a:pt x="548" y="128"/>
                    <a:pt x="548" y="128"/>
                    <a:pt x="548" y="128"/>
                  </a:cubicBezTo>
                  <a:cubicBezTo>
                    <a:pt x="551" y="128"/>
                    <a:pt x="551" y="126"/>
                    <a:pt x="552" y="127"/>
                  </a:cubicBezTo>
                  <a:cubicBezTo>
                    <a:pt x="552" y="123"/>
                    <a:pt x="555" y="123"/>
                    <a:pt x="555" y="123"/>
                  </a:cubicBezTo>
                  <a:cubicBezTo>
                    <a:pt x="555" y="116"/>
                    <a:pt x="554" y="111"/>
                    <a:pt x="554" y="106"/>
                  </a:cubicBezTo>
                  <a:cubicBezTo>
                    <a:pt x="553" y="106"/>
                    <a:pt x="553" y="106"/>
                    <a:pt x="553" y="106"/>
                  </a:cubicBezTo>
                  <a:cubicBezTo>
                    <a:pt x="553" y="102"/>
                    <a:pt x="553" y="100"/>
                    <a:pt x="553" y="98"/>
                  </a:cubicBezTo>
                  <a:cubicBezTo>
                    <a:pt x="552" y="98"/>
                    <a:pt x="552" y="98"/>
                    <a:pt x="552" y="98"/>
                  </a:cubicBezTo>
                  <a:cubicBezTo>
                    <a:pt x="552" y="96"/>
                    <a:pt x="552" y="96"/>
                    <a:pt x="552" y="96"/>
                  </a:cubicBezTo>
                  <a:cubicBezTo>
                    <a:pt x="553" y="96"/>
                    <a:pt x="553" y="96"/>
                    <a:pt x="553" y="96"/>
                  </a:cubicBezTo>
                  <a:cubicBezTo>
                    <a:pt x="553" y="99"/>
                    <a:pt x="553" y="98"/>
                    <a:pt x="553" y="98"/>
                  </a:cubicBezTo>
                  <a:cubicBezTo>
                    <a:pt x="555" y="97"/>
                    <a:pt x="554" y="97"/>
                    <a:pt x="554" y="96"/>
                  </a:cubicBezTo>
                  <a:cubicBezTo>
                    <a:pt x="558" y="96"/>
                    <a:pt x="556" y="94"/>
                    <a:pt x="557" y="94"/>
                  </a:cubicBezTo>
                  <a:cubicBezTo>
                    <a:pt x="559" y="94"/>
                    <a:pt x="559" y="94"/>
                    <a:pt x="559" y="94"/>
                  </a:cubicBezTo>
                  <a:cubicBezTo>
                    <a:pt x="559" y="91"/>
                    <a:pt x="559" y="90"/>
                    <a:pt x="559" y="90"/>
                  </a:cubicBezTo>
                  <a:cubicBezTo>
                    <a:pt x="556" y="90"/>
                    <a:pt x="555" y="90"/>
                    <a:pt x="554" y="90"/>
                  </a:cubicBezTo>
                  <a:cubicBezTo>
                    <a:pt x="554" y="95"/>
                    <a:pt x="549" y="93"/>
                    <a:pt x="548" y="94"/>
                  </a:cubicBezTo>
                  <a:cubicBezTo>
                    <a:pt x="548" y="95"/>
                    <a:pt x="548" y="95"/>
                    <a:pt x="548" y="95"/>
                  </a:cubicBezTo>
                  <a:cubicBezTo>
                    <a:pt x="547" y="95"/>
                    <a:pt x="547" y="95"/>
                    <a:pt x="547" y="95"/>
                  </a:cubicBezTo>
                  <a:cubicBezTo>
                    <a:pt x="547" y="92"/>
                    <a:pt x="547" y="93"/>
                    <a:pt x="547" y="93"/>
                  </a:cubicBezTo>
                  <a:cubicBezTo>
                    <a:pt x="544" y="93"/>
                    <a:pt x="545" y="93"/>
                    <a:pt x="545" y="93"/>
                  </a:cubicBezTo>
                  <a:cubicBezTo>
                    <a:pt x="545" y="94"/>
                    <a:pt x="545" y="94"/>
                    <a:pt x="545" y="94"/>
                  </a:cubicBezTo>
                  <a:cubicBezTo>
                    <a:pt x="544" y="94"/>
                    <a:pt x="544" y="94"/>
                    <a:pt x="544" y="94"/>
                  </a:cubicBezTo>
                  <a:cubicBezTo>
                    <a:pt x="544" y="93"/>
                    <a:pt x="544" y="93"/>
                    <a:pt x="544" y="93"/>
                  </a:cubicBezTo>
                  <a:cubicBezTo>
                    <a:pt x="541" y="93"/>
                    <a:pt x="541" y="93"/>
                    <a:pt x="541" y="93"/>
                  </a:cubicBezTo>
                  <a:cubicBezTo>
                    <a:pt x="541" y="91"/>
                    <a:pt x="541" y="91"/>
                    <a:pt x="541" y="91"/>
                  </a:cubicBezTo>
                  <a:cubicBezTo>
                    <a:pt x="540" y="91"/>
                    <a:pt x="540" y="91"/>
                    <a:pt x="540" y="91"/>
                  </a:cubicBezTo>
                  <a:cubicBezTo>
                    <a:pt x="540" y="93"/>
                    <a:pt x="540" y="93"/>
                    <a:pt x="540" y="93"/>
                  </a:cubicBezTo>
                  <a:cubicBezTo>
                    <a:pt x="537" y="93"/>
                    <a:pt x="538" y="93"/>
                    <a:pt x="538" y="93"/>
                  </a:cubicBezTo>
                  <a:cubicBezTo>
                    <a:pt x="538" y="96"/>
                    <a:pt x="534" y="94"/>
                    <a:pt x="534" y="95"/>
                  </a:cubicBezTo>
                  <a:cubicBezTo>
                    <a:pt x="534" y="96"/>
                    <a:pt x="534" y="96"/>
                    <a:pt x="534" y="96"/>
                  </a:cubicBezTo>
                  <a:cubicBezTo>
                    <a:pt x="533" y="96"/>
                    <a:pt x="533" y="96"/>
                    <a:pt x="533" y="96"/>
                  </a:cubicBezTo>
                  <a:cubicBezTo>
                    <a:pt x="533" y="97"/>
                    <a:pt x="533" y="97"/>
                    <a:pt x="533" y="97"/>
                  </a:cubicBezTo>
                  <a:cubicBezTo>
                    <a:pt x="532" y="97"/>
                    <a:pt x="532" y="97"/>
                    <a:pt x="532" y="97"/>
                  </a:cubicBezTo>
                  <a:cubicBezTo>
                    <a:pt x="532" y="98"/>
                    <a:pt x="532" y="98"/>
                    <a:pt x="532" y="98"/>
                  </a:cubicBezTo>
                  <a:cubicBezTo>
                    <a:pt x="531" y="98"/>
                    <a:pt x="531" y="98"/>
                    <a:pt x="531" y="98"/>
                  </a:cubicBezTo>
                  <a:cubicBezTo>
                    <a:pt x="531" y="100"/>
                    <a:pt x="531" y="100"/>
                    <a:pt x="531" y="100"/>
                  </a:cubicBezTo>
                  <a:cubicBezTo>
                    <a:pt x="529" y="100"/>
                    <a:pt x="529" y="100"/>
                    <a:pt x="529" y="100"/>
                  </a:cubicBezTo>
                  <a:cubicBezTo>
                    <a:pt x="529" y="101"/>
                    <a:pt x="529" y="101"/>
                    <a:pt x="529" y="101"/>
                  </a:cubicBezTo>
                  <a:cubicBezTo>
                    <a:pt x="528" y="101"/>
                    <a:pt x="528" y="101"/>
                    <a:pt x="528" y="101"/>
                  </a:cubicBezTo>
                  <a:cubicBezTo>
                    <a:pt x="528" y="102"/>
                    <a:pt x="528" y="102"/>
                    <a:pt x="528" y="102"/>
                  </a:cubicBezTo>
                  <a:cubicBezTo>
                    <a:pt x="527" y="102"/>
                    <a:pt x="527" y="102"/>
                    <a:pt x="527" y="102"/>
                  </a:cubicBezTo>
                  <a:cubicBezTo>
                    <a:pt x="527" y="103"/>
                    <a:pt x="527" y="103"/>
                    <a:pt x="527" y="103"/>
                  </a:cubicBezTo>
                  <a:cubicBezTo>
                    <a:pt x="526" y="103"/>
                    <a:pt x="526" y="103"/>
                    <a:pt x="526" y="103"/>
                  </a:cubicBezTo>
                  <a:cubicBezTo>
                    <a:pt x="526" y="104"/>
                    <a:pt x="526" y="104"/>
                    <a:pt x="526" y="104"/>
                  </a:cubicBezTo>
                  <a:cubicBezTo>
                    <a:pt x="522" y="104"/>
                    <a:pt x="522" y="106"/>
                    <a:pt x="521" y="106"/>
                  </a:cubicBezTo>
                  <a:cubicBezTo>
                    <a:pt x="521" y="104"/>
                    <a:pt x="521" y="104"/>
                    <a:pt x="521" y="104"/>
                  </a:cubicBezTo>
                  <a:cubicBezTo>
                    <a:pt x="518" y="104"/>
                    <a:pt x="519" y="104"/>
                    <a:pt x="519" y="104"/>
                  </a:cubicBezTo>
                  <a:cubicBezTo>
                    <a:pt x="519" y="106"/>
                    <a:pt x="519" y="106"/>
                    <a:pt x="519" y="106"/>
                  </a:cubicBezTo>
                  <a:cubicBezTo>
                    <a:pt x="516" y="106"/>
                    <a:pt x="515" y="106"/>
                    <a:pt x="515" y="106"/>
                  </a:cubicBezTo>
                  <a:cubicBezTo>
                    <a:pt x="515" y="104"/>
                    <a:pt x="515" y="104"/>
                    <a:pt x="515" y="104"/>
                  </a:cubicBezTo>
                  <a:cubicBezTo>
                    <a:pt x="514" y="104"/>
                    <a:pt x="514" y="104"/>
                    <a:pt x="514" y="104"/>
                  </a:cubicBezTo>
                  <a:cubicBezTo>
                    <a:pt x="514" y="102"/>
                    <a:pt x="514" y="102"/>
                    <a:pt x="514" y="102"/>
                  </a:cubicBezTo>
                  <a:cubicBezTo>
                    <a:pt x="511" y="102"/>
                    <a:pt x="512" y="102"/>
                    <a:pt x="512" y="102"/>
                  </a:cubicBezTo>
                  <a:cubicBezTo>
                    <a:pt x="512" y="101"/>
                    <a:pt x="512" y="101"/>
                    <a:pt x="512" y="101"/>
                  </a:cubicBezTo>
                  <a:cubicBezTo>
                    <a:pt x="510" y="101"/>
                    <a:pt x="510" y="101"/>
                    <a:pt x="510" y="101"/>
                  </a:cubicBezTo>
                  <a:cubicBezTo>
                    <a:pt x="510" y="98"/>
                    <a:pt x="510" y="99"/>
                    <a:pt x="510" y="98"/>
                  </a:cubicBezTo>
                  <a:cubicBezTo>
                    <a:pt x="509" y="98"/>
                    <a:pt x="509" y="98"/>
                    <a:pt x="509" y="98"/>
                  </a:cubicBezTo>
                  <a:cubicBezTo>
                    <a:pt x="509" y="97"/>
                    <a:pt x="509" y="97"/>
                    <a:pt x="509" y="97"/>
                  </a:cubicBezTo>
                  <a:cubicBezTo>
                    <a:pt x="508" y="97"/>
                    <a:pt x="508" y="97"/>
                    <a:pt x="508" y="97"/>
                  </a:cubicBezTo>
                  <a:cubicBezTo>
                    <a:pt x="508" y="96"/>
                    <a:pt x="508" y="96"/>
                    <a:pt x="508" y="96"/>
                  </a:cubicBezTo>
                  <a:cubicBezTo>
                    <a:pt x="505" y="96"/>
                    <a:pt x="506" y="96"/>
                    <a:pt x="506" y="96"/>
                  </a:cubicBezTo>
                  <a:cubicBezTo>
                    <a:pt x="506" y="95"/>
                    <a:pt x="506" y="95"/>
                    <a:pt x="506" y="95"/>
                  </a:cubicBezTo>
                  <a:cubicBezTo>
                    <a:pt x="502" y="95"/>
                    <a:pt x="502" y="93"/>
                    <a:pt x="501" y="94"/>
                  </a:cubicBezTo>
                  <a:cubicBezTo>
                    <a:pt x="501" y="93"/>
                    <a:pt x="501" y="93"/>
                    <a:pt x="501" y="93"/>
                  </a:cubicBezTo>
                  <a:cubicBezTo>
                    <a:pt x="498" y="93"/>
                    <a:pt x="497" y="93"/>
                    <a:pt x="496" y="93"/>
                  </a:cubicBezTo>
                  <a:cubicBezTo>
                    <a:pt x="496" y="91"/>
                    <a:pt x="496" y="91"/>
                    <a:pt x="496" y="91"/>
                  </a:cubicBezTo>
                  <a:cubicBezTo>
                    <a:pt x="494" y="91"/>
                    <a:pt x="493" y="91"/>
                    <a:pt x="493" y="91"/>
                  </a:cubicBezTo>
                  <a:cubicBezTo>
                    <a:pt x="493" y="90"/>
                    <a:pt x="493" y="90"/>
                    <a:pt x="493" y="90"/>
                  </a:cubicBezTo>
                  <a:cubicBezTo>
                    <a:pt x="491" y="90"/>
                    <a:pt x="491" y="90"/>
                    <a:pt x="491" y="90"/>
                  </a:cubicBezTo>
                  <a:cubicBezTo>
                    <a:pt x="491" y="89"/>
                    <a:pt x="491" y="89"/>
                    <a:pt x="491" y="89"/>
                  </a:cubicBezTo>
                  <a:cubicBezTo>
                    <a:pt x="489" y="89"/>
                    <a:pt x="489" y="89"/>
                    <a:pt x="489" y="89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8" y="88"/>
                    <a:pt x="488" y="88"/>
                    <a:pt x="488" y="88"/>
                  </a:cubicBezTo>
                  <a:cubicBezTo>
                    <a:pt x="488" y="87"/>
                    <a:pt x="488" y="87"/>
                    <a:pt x="488" y="87"/>
                  </a:cubicBezTo>
                  <a:cubicBezTo>
                    <a:pt x="487" y="87"/>
                    <a:pt x="487" y="87"/>
                    <a:pt x="487" y="87"/>
                  </a:cubicBezTo>
                  <a:cubicBezTo>
                    <a:pt x="487" y="85"/>
                    <a:pt x="487" y="85"/>
                    <a:pt x="487" y="85"/>
                  </a:cubicBezTo>
                  <a:cubicBezTo>
                    <a:pt x="481" y="84"/>
                    <a:pt x="478" y="83"/>
                    <a:pt x="475" y="84"/>
                  </a:cubicBezTo>
                  <a:cubicBezTo>
                    <a:pt x="475" y="87"/>
                    <a:pt x="475" y="86"/>
                    <a:pt x="475" y="87"/>
                  </a:cubicBezTo>
                  <a:cubicBezTo>
                    <a:pt x="472" y="87"/>
                    <a:pt x="470" y="87"/>
                    <a:pt x="469" y="87"/>
                  </a:cubicBezTo>
                  <a:cubicBezTo>
                    <a:pt x="469" y="88"/>
                    <a:pt x="469" y="88"/>
                    <a:pt x="469" y="88"/>
                  </a:cubicBezTo>
                  <a:cubicBezTo>
                    <a:pt x="468" y="88"/>
                    <a:pt x="468" y="88"/>
                    <a:pt x="468" y="88"/>
                  </a:cubicBezTo>
                  <a:cubicBezTo>
                    <a:pt x="468" y="91"/>
                    <a:pt x="468" y="90"/>
                    <a:pt x="468" y="90"/>
                  </a:cubicBezTo>
                  <a:cubicBezTo>
                    <a:pt x="466" y="90"/>
                    <a:pt x="466" y="90"/>
                    <a:pt x="466" y="90"/>
                  </a:cubicBezTo>
                  <a:cubicBezTo>
                    <a:pt x="466" y="93"/>
                    <a:pt x="466" y="92"/>
                    <a:pt x="466" y="93"/>
                  </a:cubicBezTo>
                  <a:cubicBezTo>
                    <a:pt x="465" y="93"/>
                    <a:pt x="465" y="93"/>
                    <a:pt x="465" y="93"/>
                  </a:cubicBezTo>
                  <a:cubicBezTo>
                    <a:pt x="465" y="95"/>
                    <a:pt x="465" y="96"/>
                    <a:pt x="465" y="96"/>
                  </a:cubicBezTo>
                  <a:cubicBezTo>
                    <a:pt x="464" y="96"/>
                    <a:pt x="464" y="96"/>
                    <a:pt x="464" y="96"/>
                  </a:cubicBezTo>
                  <a:cubicBezTo>
                    <a:pt x="464" y="99"/>
                    <a:pt x="464" y="98"/>
                    <a:pt x="464" y="98"/>
                  </a:cubicBezTo>
                  <a:cubicBezTo>
                    <a:pt x="463" y="98"/>
                    <a:pt x="463" y="98"/>
                    <a:pt x="463" y="98"/>
                  </a:cubicBezTo>
                  <a:cubicBezTo>
                    <a:pt x="462" y="101"/>
                    <a:pt x="464" y="102"/>
                    <a:pt x="464" y="102"/>
                  </a:cubicBezTo>
                  <a:cubicBezTo>
                    <a:pt x="463" y="102"/>
                    <a:pt x="463" y="102"/>
                    <a:pt x="463" y="102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60" y="103"/>
                    <a:pt x="461" y="103"/>
                    <a:pt x="461" y="103"/>
                  </a:cubicBezTo>
                  <a:cubicBezTo>
                    <a:pt x="461" y="104"/>
                    <a:pt x="461" y="104"/>
                    <a:pt x="461" y="104"/>
                  </a:cubicBezTo>
                  <a:cubicBezTo>
                    <a:pt x="459" y="104"/>
                    <a:pt x="459" y="104"/>
                    <a:pt x="459" y="104"/>
                  </a:cubicBezTo>
                  <a:cubicBezTo>
                    <a:pt x="459" y="103"/>
                    <a:pt x="459" y="103"/>
                    <a:pt x="459" y="103"/>
                  </a:cubicBezTo>
                  <a:cubicBezTo>
                    <a:pt x="461" y="103"/>
                    <a:pt x="461" y="103"/>
                    <a:pt x="461" y="103"/>
                  </a:cubicBezTo>
                  <a:cubicBezTo>
                    <a:pt x="462" y="100"/>
                    <a:pt x="462" y="99"/>
                    <a:pt x="462" y="98"/>
                  </a:cubicBezTo>
                  <a:cubicBezTo>
                    <a:pt x="461" y="98"/>
                    <a:pt x="461" y="98"/>
                    <a:pt x="461" y="98"/>
                  </a:cubicBezTo>
                  <a:cubicBezTo>
                    <a:pt x="461" y="96"/>
                    <a:pt x="461" y="95"/>
                    <a:pt x="461" y="95"/>
                  </a:cubicBezTo>
                  <a:cubicBezTo>
                    <a:pt x="462" y="95"/>
                    <a:pt x="462" y="95"/>
                    <a:pt x="462" y="95"/>
                  </a:cubicBezTo>
                  <a:cubicBezTo>
                    <a:pt x="462" y="94"/>
                    <a:pt x="462" y="94"/>
                    <a:pt x="462" y="94"/>
                  </a:cubicBezTo>
                  <a:cubicBezTo>
                    <a:pt x="463" y="94"/>
                    <a:pt x="463" y="94"/>
                    <a:pt x="463" y="94"/>
                  </a:cubicBezTo>
                  <a:cubicBezTo>
                    <a:pt x="463" y="91"/>
                    <a:pt x="463" y="92"/>
                    <a:pt x="463" y="91"/>
                  </a:cubicBezTo>
                  <a:cubicBezTo>
                    <a:pt x="466" y="91"/>
                    <a:pt x="465" y="91"/>
                    <a:pt x="465" y="91"/>
                  </a:cubicBezTo>
                  <a:cubicBezTo>
                    <a:pt x="465" y="89"/>
                    <a:pt x="465" y="88"/>
                    <a:pt x="465" y="88"/>
                  </a:cubicBezTo>
                  <a:cubicBezTo>
                    <a:pt x="464" y="88"/>
                    <a:pt x="464" y="88"/>
                    <a:pt x="464" y="88"/>
                  </a:cubicBezTo>
                  <a:cubicBezTo>
                    <a:pt x="464" y="85"/>
                    <a:pt x="464" y="86"/>
                    <a:pt x="464" y="85"/>
                  </a:cubicBezTo>
                  <a:cubicBezTo>
                    <a:pt x="463" y="85"/>
                    <a:pt x="463" y="85"/>
                    <a:pt x="463" y="85"/>
                  </a:cubicBezTo>
                  <a:cubicBezTo>
                    <a:pt x="463" y="83"/>
                    <a:pt x="463" y="83"/>
                    <a:pt x="463" y="83"/>
                  </a:cubicBezTo>
                  <a:cubicBezTo>
                    <a:pt x="464" y="83"/>
                    <a:pt x="464" y="83"/>
                    <a:pt x="464" y="83"/>
                  </a:cubicBezTo>
                  <a:cubicBezTo>
                    <a:pt x="464" y="82"/>
                    <a:pt x="464" y="82"/>
                    <a:pt x="464" y="82"/>
                  </a:cubicBezTo>
                  <a:cubicBezTo>
                    <a:pt x="465" y="82"/>
                    <a:pt x="465" y="82"/>
                    <a:pt x="465" y="82"/>
                  </a:cubicBezTo>
                  <a:cubicBezTo>
                    <a:pt x="465" y="79"/>
                    <a:pt x="465" y="80"/>
                    <a:pt x="465" y="79"/>
                  </a:cubicBezTo>
                  <a:cubicBezTo>
                    <a:pt x="464" y="79"/>
                    <a:pt x="464" y="79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3" y="78"/>
                    <a:pt x="463" y="78"/>
                    <a:pt x="463" y="78"/>
                  </a:cubicBezTo>
                  <a:cubicBezTo>
                    <a:pt x="463" y="77"/>
                    <a:pt x="463" y="77"/>
                    <a:pt x="463" y="77"/>
                  </a:cubicBezTo>
                  <a:cubicBezTo>
                    <a:pt x="460" y="77"/>
                    <a:pt x="460" y="75"/>
                    <a:pt x="459" y="76"/>
                  </a:cubicBezTo>
                  <a:cubicBezTo>
                    <a:pt x="459" y="75"/>
                    <a:pt x="459" y="75"/>
                    <a:pt x="459" y="75"/>
                  </a:cubicBezTo>
                  <a:cubicBezTo>
                    <a:pt x="456" y="76"/>
                    <a:pt x="453" y="76"/>
                    <a:pt x="451" y="76"/>
                  </a:cubicBezTo>
                  <a:cubicBezTo>
                    <a:pt x="451" y="77"/>
                    <a:pt x="451" y="77"/>
                    <a:pt x="451" y="77"/>
                  </a:cubicBezTo>
                  <a:cubicBezTo>
                    <a:pt x="448" y="77"/>
                    <a:pt x="447" y="77"/>
                    <a:pt x="446" y="77"/>
                  </a:cubicBezTo>
                  <a:cubicBezTo>
                    <a:pt x="446" y="78"/>
                    <a:pt x="446" y="78"/>
                    <a:pt x="446" y="78"/>
                  </a:cubicBezTo>
                  <a:cubicBezTo>
                    <a:pt x="442" y="78"/>
                    <a:pt x="440" y="79"/>
                    <a:pt x="438" y="79"/>
                  </a:cubicBezTo>
                  <a:cubicBezTo>
                    <a:pt x="438" y="81"/>
                    <a:pt x="438" y="81"/>
                    <a:pt x="438" y="81"/>
                  </a:cubicBezTo>
                  <a:cubicBezTo>
                    <a:pt x="435" y="81"/>
                    <a:pt x="435" y="81"/>
                    <a:pt x="434" y="81"/>
                  </a:cubicBezTo>
                  <a:cubicBezTo>
                    <a:pt x="434" y="82"/>
                    <a:pt x="434" y="82"/>
                    <a:pt x="434" y="82"/>
                  </a:cubicBezTo>
                  <a:cubicBezTo>
                    <a:pt x="432" y="82"/>
                    <a:pt x="432" y="82"/>
                    <a:pt x="432" y="82"/>
                  </a:cubicBezTo>
                  <a:cubicBezTo>
                    <a:pt x="432" y="81"/>
                    <a:pt x="432" y="81"/>
                    <a:pt x="432" y="81"/>
                  </a:cubicBezTo>
                  <a:cubicBezTo>
                    <a:pt x="431" y="81"/>
                    <a:pt x="431" y="81"/>
                    <a:pt x="431" y="81"/>
                  </a:cubicBezTo>
                  <a:cubicBezTo>
                    <a:pt x="430" y="78"/>
                    <a:pt x="429" y="78"/>
                    <a:pt x="430" y="77"/>
                  </a:cubicBezTo>
                  <a:cubicBezTo>
                    <a:pt x="433" y="77"/>
                    <a:pt x="434" y="77"/>
                    <a:pt x="434" y="77"/>
                  </a:cubicBezTo>
                  <a:cubicBezTo>
                    <a:pt x="434" y="76"/>
                    <a:pt x="434" y="76"/>
                    <a:pt x="434" y="76"/>
                  </a:cubicBezTo>
                  <a:cubicBezTo>
                    <a:pt x="437" y="75"/>
                    <a:pt x="438" y="74"/>
                    <a:pt x="439" y="75"/>
                  </a:cubicBezTo>
                  <a:cubicBezTo>
                    <a:pt x="439" y="74"/>
                    <a:pt x="439" y="74"/>
                    <a:pt x="439" y="74"/>
                  </a:cubicBezTo>
                  <a:cubicBezTo>
                    <a:pt x="442" y="73"/>
                    <a:pt x="442" y="72"/>
                    <a:pt x="443" y="72"/>
                  </a:cubicBezTo>
                  <a:cubicBezTo>
                    <a:pt x="443" y="71"/>
                    <a:pt x="443" y="71"/>
                    <a:pt x="443" y="71"/>
                  </a:cubicBezTo>
                  <a:cubicBezTo>
                    <a:pt x="444" y="71"/>
                    <a:pt x="444" y="71"/>
                    <a:pt x="444" y="71"/>
                  </a:cubicBezTo>
                  <a:cubicBezTo>
                    <a:pt x="444" y="70"/>
                    <a:pt x="444" y="70"/>
                    <a:pt x="444" y="70"/>
                  </a:cubicBezTo>
                  <a:cubicBezTo>
                    <a:pt x="445" y="70"/>
                    <a:pt x="445" y="70"/>
                    <a:pt x="445" y="70"/>
                  </a:cubicBezTo>
                  <a:cubicBezTo>
                    <a:pt x="445" y="69"/>
                    <a:pt x="445" y="69"/>
                    <a:pt x="445" y="69"/>
                  </a:cubicBezTo>
                  <a:cubicBezTo>
                    <a:pt x="446" y="69"/>
                    <a:pt x="446" y="69"/>
                    <a:pt x="446" y="69"/>
                  </a:cubicBezTo>
                  <a:cubicBezTo>
                    <a:pt x="446" y="66"/>
                    <a:pt x="446" y="67"/>
                    <a:pt x="446" y="66"/>
                  </a:cubicBezTo>
                  <a:cubicBezTo>
                    <a:pt x="448" y="66"/>
                    <a:pt x="448" y="66"/>
                    <a:pt x="448" y="66"/>
                  </a:cubicBezTo>
                  <a:cubicBezTo>
                    <a:pt x="448" y="65"/>
                    <a:pt x="448" y="65"/>
                    <a:pt x="448" y="65"/>
                  </a:cubicBezTo>
                  <a:cubicBezTo>
                    <a:pt x="449" y="65"/>
                    <a:pt x="449" y="65"/>
                    <a:pt x="449" y="65"/>
                  </a:cubicBezTo>
                  <a:cubicBezTo>
                    <a:pt x="448" y="59"/>
                    <a:pt x="449" y="54"/>
                    <a:pt x="450" y="50"/>
                  </a:cubicBezTo>
                  <a:cubicBezTo>
                    <a:pt x="449" y="50"/>
                    <a:pt x="449" y="50"/>
                    <a:pt x="449" y="50"/>
                  </a:cubicBezTo>
                  <a:cubicBezTo>
                    <a:pt x="449" y="47"/>
                    <a:pt x="449" y="47"/>
                    <a:pt x="449" y="46"/>
                  </a:cubicBezTo>
                  <a:cubicBezTo>
                    <a:pt x="450" y="46"/>
                    <a:pt x="450" y="46"/>
                    <a:pt x="450" y="46"/>
                  </a:cubicBezTo>
                  <a:cubicBezTo>
                    <a:pt x="450" y="44"/>
                    <a:pt x="450" y="44"/>
                    <a:pt x="450" y="44"/>
                  </a:cubicBezTo>
                  <a:cubicBezTo>
                    <a:pt x="449" y="44"/>
                    <a:pt x="449" y="44"/>
                    <a:pt x="449" y="44"/>
                  </a:cubicBezTo>
                  <a:cubicBezTo>
                    <a:pt x="449" y="45"/>
                    <a:pt x="449" y="45"/>
                    <a:pt x="449" y="45"/>
                  </a:cubicBezTo>
                  <a:cubicBezTo>
                    <a:pt x="446" y="45"/>
                    <a:pt x="447" y="45"/>
                    <a:pt x="446" y="45"/>
                  </a:cubicBezTo>
                  <a:cubicBezTo>
                    <a:pt x="446" y="42"/>
                    <a:pt x="446" y="40"/>
                    <a:pt x="446" y="40"/>
                  </a:cubicBezTo>
                  <a:cubicBezTo>
                    <a:pt x="448" y="40"/>
                    <a:pt x="448" y="40"/>
                    <a:pt x="448" y="40"/>
                  </a:cubicBezTo>
                  <a:cubicBezTo>
                    <a:pt x="448" y="38"/>
                    <a:pt x="448" y="37"/>
                    <a:pt x="448" y="37"/>
                  </a:cubicBezTo>
                  <a:cubicBezTo>
                    <a:pt x="444" y="37"/>
                    <a:pt x="445" y="34"/>
                    <a:pt x="445" y="34"/>
                  </a:cubicBezTo>
                  <a:cubicBezTo>
                    <a:pt x="444" y="34"/>
                    <a:pt x="444" y="34"/>
                    <a:pt x="444" y="34"/>
                  </a:cubicBezTo>
                  <a:cubicBezTo>
                    <a:pt x="445" y="29"/>
                    <a:pt x="442" y="27"/>
                    <a:pt x="442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4"/>
                    <a:pt x="439" y="24"/>
                    <a:pt x="439" y="24"/>
                  </a:cubicBezTo>
                  <a:cubicBezTo>
                    <a:pt x="439" y="23"/>
                    <a:pt x="439" y="23"/>
                    <a:pt x="439" y="23"/>
                  </a:cubicBezTo>
                  <a:cubicBezTo>
                    <a:pt x="436" y="23"/>
                    <a:pt x="437" y="23"/>
                    <a:pt x="437" y="23"/>
                  </a:cubicBezTo>
                  <a:cubicBezTo>
                    <a:pt x="437" y="25"/>
                    <a:pt x="435" y="26"/>
                    <a:pt x="436" y="26"/>
                  </a:cubicBezTo>
                  <a:cubicBezTo>
                    <a:pt x="437" y="26"/>
                    <a:pt x="437" y="26"/>
                    <a:pt x="437" y="26"/>
                  </a:cubicBezTo>
                  <a:cubicBezTo>
                    <a:pt x="437" y="27"/>
                    <a:pt x="437" y="27"/>
                    <a:pt x="437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6"/>
                    <a:pt x="436" y="26"/>
                    <a:pt x="436" y="26"/>
                  </a:cubicBezTo>
                  <a:cubicBezTo>
                    <a:pt x="433" y="28"/>
                    <a:pt x="435" y="29"/>
                    <a:pt x="434" y="30"/>
                  </a:cubicBezTo>
                  <a:cubicBezTo>
                    <a:pt x="432" y="30"/>
                    <a:pt x="431" y="30"/>
                    <a:pt x="431" y="30"/>
                  </a:cubicBezTo>
                  <a:cubicBezTo>
                    <a:pt x="431" y="28"/>
                    <a:pt x="431" y="28"/>
                    <a:pt x="431" y="28"/>
                  </a:cubicBezTo>
                  <a:cubicBezTo>
                    <a:pt x="430" y="28"/>
                    <a:pt x="430" y="28"/>
                    <a:pt x="430" y="28"/>
                  </a:cubicBezTo>
                  <a:cubicBezTo>
                    <a:pt x="430" y="27"/>
                    <a:pt x="430" y="27"/>
                    <a:pt x="430" y="27"/>
                  </a:cubicBezTo>
                  <a:cubicBezTo>
                    <a:pt x="429" y="27"/>
                    <a:pt x="429" y="27"/>
                    <a:pt x="429" y="27"/>
                  </a:cubicBezTo>
                  <a:cubicBezTo>
                    <a:pt x="429" y="26"/>
                    <a:pt x="429" y="26"/>
                    <a:pt x="429" y="26"/>
                  </a:cubicBezTo>
                  <a:cubicBezTo>
                    <a:pt x="427" y="26"/>
                    <a:pt x="427" y="26"/>
                    <a:pt x="427" y="26"/>
                  </a:cubicBezTo>
                  <a:cubicBezTo>
                    <a:pt x="426" y="23"/>
                    <a:pt x="426" y="22"/>
                    <a:pt x="426" y="21"/>
                  </a:cubicBezTo>
                  <a:cubicBezTo>
                    <a:pt x="425" y="21"/>
                    <a:pt x="425" y="21"/>
                    <a:pt x="425" y="21"/>
                  </a:cubicBezTo>
                  <a:cubicBezTo>
                    <a:pt x="425" y="23"/>
                    <a:pt x="425" y="23"/>
                    <a:pt x="425" y="23"/>
                  </a:cubicBezTo>
                  <a:cubicBezTo>
                    <a:pt x="424" y="23"/>
                    <a:pt x="424" y="23"/>
                    <a:pt x="424" y="23"/>
                  </a:cubicBezTo>
                  <a:cubicBezTo>
                    <a:pt x="424" y="21"/>
                    <a:pt x="424" y="21"/>
                    <a:pt x="424" y="21"/>
                  </a:cubicBezTo>
                  <a:cubicBezTo>
                    <a:pt x="420" y="21"/>
                    <a:pt x="418" y="20"/>
                    <a:pt x="417" y="20"/>
                  </a:cubicBezTo>
                  <a:cubicBezTo>
                    <a:pt x="417" y="19"/>
                    <a:pt x="417" y="19"/>
                    <a:pt x="417" y="19"/>
                  </a:cubicBezTo>
                  <a:cubicBezTo>
                    <a:pt x="415" y="19"/>
                    <a:pt x="415" y="19"/>
                    <a:pt x="415" y="19"/>
                  </a:cubicBezTo>
                  <a:cubicBezTo>
                    <a:pt x="415" y="18"/>
                    <a:pt x="415" y="18"/>
                    <a:pt x="415" y="18"/>
                  </a:cubicBezTo>
                  <a:cubicBezTo>
                    <a:pt x="413" y="18"/>
                    <a:pt x="411" y="18"/>
                    <a:pt x="411" y="18"/>
                  </a:cubicBezTo>
                  <a:cubicBezTo>
                    <a:pt x="411" y="17"/>
                    <a:pt x="411" y="17"/>
                    <a:pt x="411" y="17"/>
                  </a:cubicBezTo>
                  <a:cubicBezTo>
                    <a:pt x="410" y="17"/>
                    <a:pt x="410" y="17"/>
                    <a:pt x="410" y="17"/>
                  </a:cubicBezTo>
                  <a:cubicBezTo>
                    <a:pt x="410" y="15"/>
                    <a:pt x="410" y="15"/>
                    <a:pt x="410" y="15"/>
                  </a:cubicBezTo>
                  <a:cubicBezTo>
                    <a:pt x="408" y="15"/>
                    <a:pt x="408" y="15"/>
                    <a:pt x="408" y="15"/>
                  </a:cubicBezTo>
                  <a:cubicBezTo>
                    <a:pt x="408" y="17"/>
                    <a:pt x="408" y="17"/>
                    <a:pt x="408" y="17"/>
                  </a:cubicBezTo>
                  <a:cubicBezTo>
                    <a:pt x="407" y="17"/>
                    <a:pt x="407" y="17"/>
                    <a:pt x="407" y="17"/>
                  </a:cubicBezTo>
                  <a:cubicBezTo>
                    <a:pt x="407" y="15"/>
                    <a:pt x="407" y="15"/>
                    <a:pt x="407" y="15"/>
                  </a:cubicBezTo>
                  <a:cubicBezTo>
                    <a:pt x="406" y="15"/>
                    <a:pt x="406" y="15"/>
                    <a:pt x="406" y="15"/>
                  </a:cubicBezTo>
                  <a:cubicBezTo>
                    <a:pt x="406" y="12"/>
                    <a:pt x="406" y="10"/>
                    <a:pt x="406" y="10"/>
                  </a:cubicBezTo>
                  <a:cubicBezTo>
                    <a:pt x="407" y="10"/>
                    <a:pt x="407" y="10"/>
                    <a:pt x="407" y="10"/>
                  </a:cubicBezTo>
                  <a:cubicBezTo>
                    <a:pt x="407" y="8"/>
                    <a:pt x="407" y="8"/>
                    <a:pt x="407" y="8"/>
                  </a:cubicBezTo>
                  <a:cubicBezTo>
                    <a:pt x="404" y="8"/>
                    <a:pt x="405" y="8"/>
                    <a:pt x="405" y="8"/>
                  </a:cubicBezTo>
                  <a:cubicBezTo>
                    <a:pt x="405" y="11"/>
                    <a:pt x="405" y="10"/>
                    <a:pt x="405" y="11"/>
                  </a:cubicBezTo>
                  <a:cubicBezTo>
                    <a:pt x="404" y="11"/>
                    <a:pt x="404" y="11"/>
                    <a:pt x="404" y="11"/>
                  </a:cubicBezTo>
                  <a:cubicBezTo>
                    <a:pt x="404" y="12"/>
                    <a:pt x="404" y="12"/>
                    <a:pt x="404" y="12"/>
                  </a:cubicBezTo>
                  <a:cubicBezTo>
                    <a:pt x="401" y="12"/>
                    <a:pt x="402" y="12"/>
                    <a:pt x="401" y="12"/>
                  </a:cubicBezTo>
                  <a:cubicBezTo>
                    <a:pt x="401" y="13"/>
                    <a:pt x="401" y="13"/>
                    <a:pt x="401" y="13"/>
                  </a:cubicBezTo>
                  <a:cubicBezTo>
                    <a:pt x="400" y="13"/>
                    <a:pt x="400" y="13"/>
                    <a:pt x="400" y="13"/>
                  </a:cubicBezTo>
                  <a:cubicBezTo>
                    <a:pt x="400" y="14"/>
                    <a:pt x="400" y="14"/>
                    <a:pt x="400" y="14"/>
                  </a:cubicBezTo>
                  <a:cubicBezTo>
                    <a:pt x="397" y="14"/>
                    <a:pt x="398" y="14"/>
                    <a:pt x="398" y="14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97" y="15"/>
                    <a:pt x="397" y="15"/>
                    <a:pt x="397" y="15"/>
                  </a:cubicBezTo>
                  <a:cubicBezTo>
                    <a:pt x="397" y="18"/>
                    <a:pt x="397" y="18"/>
                    <a:pt x="397" y="18"/>
                  </a:cubicBezTo>
                  <a:cubicBezTo>
                    <a:pt x="395" y="18"/>
                    <a:pt x="395" y="18"/>
                    <a:pt x="395" y="18"/>
                  </a:cubicBezTo>
                  <a:cubicBezTo>
                    <a:pt x="395" y="17"/>
                    <a:pt x="395" y="17"/>
                    <a:pt x="395" y="17"/>
                  </a:cubicBezTo>
                  <a:cubicBezTo>
                    <a:pt x="394" y="17"/>
                    <a:pt x="394" y="17"/>
                    <a:pt x="394" y="17"/>
                  </a:cubicBezTo>
                  <a:cubicBezTo>
                    <a:pt x="394" y="18"/>
                    <a:pt x="394" y="18"/>
                    <a:pt x="394" y="18"/>
                  </a:cubicBezTo>
                  <a:cubicBezTo>
                    <a:pt x="393" y="17"/>
                    <a:pt x="393" y="17"/>
                    <a:pt x="393" y="17"/>
                  </a:cubicBezTo>
                  <a:cubicBezTo>
                    <a:pt x="393" y="18"/>
                    <a:pt x="393" y="18"/>
                    <a:pt x="393" y="18"/>
                  </a:cubicBezTo>
                  <a:cubicBezTo>
                    <a:pt x="392" y="18"/>
                    <a:pt x="392" y="18"/>
                    <a:pt x="392" y="18"/>
                  </a:cubicBezTo>
                  <a:cubicBezTo>
                    <a:pt x="392" y="21"/>
                    <a:pt x="392" y="20"/>
                    <a:pt x="392" y="20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1" y="23"/>
                    <a:pt x="391" y="22"/>
                    <a:pt x="391" y="23"/>
                  </a:cubicBezTo>
                  <a:cubicBezTo>
                    <a:pt x="389" y="23"/>
                    <a:pt x="389" y="23"/>
                    <a:pt x="389" y="23"/>
                  </a:cubicBezTo>
                  <a:cubicBezTo>
                    <a:pt x="389" y="20"/>
                    <a:pt x="389" y="20"/>
                    <a:pt x="389" y="20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1" y="19"/>
                    <a:pt x="391" y="19"/>
                    <a:pt x="391" y="19"/>
                  </a:cubicBezTo>
                  <a:cubicBezTo>
                    <a:pt x="389" y="19"/>
                    <a:pt x="389" y="19"/>
                    <a:pt x="389" y="19"/>
                  </a:cubicBezTo>
                  <a:cubicBezTo>
                    <a:pt x="389" y="16"/>
                    <a:pt x="389" y="17"/>
                    <a:pt x="389" y="17"/>
                  </a:cubicBezTo>
                  <a:cubicBezTo>
                    <a:pt x="388" y="17"/>
                    <a:pt x="388" y="17"/>
                    <a:pt x="388" y="17"/>
                  </a:cubicBezTo>
                  <a:cubicBezTo>
                    <a:pt x="388" y="14"/>
                    <a:pt x="388" y="15"/>
                    <a:pt x="388" y="14"/>
                  </a:cubicBezTo>
                  <a:cubicBezTo>
                    <a:pt x="386" y="14"/>
                    <a:pt x="385" y="14"/>
                    <a:pt x="385" y="14"/>
                  </a:cubicBezTo>
                  <a:cubicBezTo>
                    <a:pt x="385" y="17"/>
                    <a:pt x="385" y="16"/>
                    <a:pt x="385" y="17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22"/>
                    <a:pt x="377" y="20"/>
                    <a:pt x="375" y="20"/>
                  </a:cubicBezTo>
                  <a:cubicBezTo>
                    <a:pt x="375" y="19"/>
                    <a:pt x="375" y="19"/>
                    <a:pt x="375" y="19"/>
                  </a:cubicBezTo>
                  <a:cubicBezTo>
                    <a:pt x="373" y="19"/>
                    <a:pt x="372" y="19"/>
                    <a:pt x="372" y="19"/>
                  </a:cubicBezTo>
                  <a:cubicBezTo>
                    <a:pt x="370" y="14"/>
                    <a:pt x="371" y="14"/>
                    <a:pt x="372" y="13"/>
                  </a:cubicBezTo>
                  <a:cubicBezTo>
                    <a:pt x="370" y="13"/>
                    <a:pt x="370" y="13"/>
                    <a:pt x="370" y="13"/>
                  </a:cubicBezTo>
                  <a:cubicBezTo>
                    <a:pt x="370" y="12"/>
                    <a:pt x="370" y="12"/>
                    <a:pt x="370" y="12"/>
                  </a:cubicBezTo>
                  <a:cubicBezTo>
                    <a:pt x="367" y="11"/>
                    <a:pt x="367" y="10"/>
                    <a:pt x="366" y="11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3" y="10"/>
                    <a:pt x="364" y="10"/>
                    <a:pt x="363" y="10"/>
                  </a:cubicBezTo>
                  <a:cubicBezTo>
                    <a:pt x="363" y="8"/>
                    <a:pt x="363" y="8"/>
                    <a:pt x="363" y="8"/>
                  </a:cubicBezTo>
                  <a:cubicBezTo>
                    <a:pt x="351" y="11"/>
                    <a:pt x="345" y="1"/>
                    <a:pt x="335" y="2"/>
                  </a:cubicBezTo>
                  <a:cubicBezTo>
                    <a:pt x="335" y="4"/>
                    <a:pt x="335" y="4"/>
                    <a:pt x="335" y="4"/>
                  </a:cubicBezTo>
                  <a:cubicBezTo>
                    <a:pt x="332" y="4"/>
                    <a:pt x="333" y="4"/>
                    <a:pt x="332" y="4"/>
                  </a:cubicBezTo>
                  <a:cubicBezTo>
                    <a:pt x="332" y="2"/>
                    <a:pt x="332" y="2"/>
                    <a:pt x="332" y="2"/>
                  </a:cubicBezTo>
                  <a:cubicBezTo>
                    <a:pt x="329" y="2"/>
                    <a:pt x="327" y="2"/>
                    <a:pt x="327" y="2"/>
                  </a:cubicBezTo>
                  <a:cubicBezTo>
                    <a:pt x="327" y="4"/>
                    <a:pt x="327" y="4"/>
                    <a:pt x="327" y="4"/>
                  </a:cubicBezTo>
                  <a:cubicBezTo>
                    <a:pt x="325" y="4"/>
                    <a:pt x="325" y="4"/>
                    <a:pt x="325" y="4"/>
                  </a:cubicBezTo>
                  <a:cubicBezTo>
                    <a:pt x="325" y="5"/>
                    <a:pt x="325" y="5"/>
                    <a:pt x="325" y="5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4" y="4"/>
                    <a:pt x="324" y="4"/>
                    <a:pt x="324" y="4"/>
                  </a:cubicBezTo>
                  <a:cubicBezTo>
                    <a:pt x="319" y="4"/>
                    <a:pt x="316" y="0"/>
                    <a:pt x="311" y="1"/>
                  </a:cubicBezTo>
                  <a:cubicBezTo>
                    <a:pt x="311" y="4"/>
                    <a:pt x="311" y="3"/>
                    <a:pt x="311" y="4"/>
                  </a:cubicBezTo>
                  <a:cubicBezTo>
                    <a:pt x="307" y="6"/>
                    <a:pt x="297" y="5"/>
                    <a:pt x="299" y="5"/>
                  </a:cubicBezTo>
                  <a:cubicBezTo>
                    <a:pt x="299" y="6"/>
                    <a:pt x="299" y="6"/>
                    <a:pt x="299" y="6"/>
                  </a:cubicBezTo>
                  <a:cubicBezTo>
                    <a:pt x="304" y="6"/>
                    <a:pt x="307" y="6"/>
                    <a:pt x="309" y="6"/>
                  </a:cubicBezTo>
                  <a:cubicBezTo>
                    <a:pt x="308" y="7"/>
                    <a:pt x="308" y="7"/>
                    <a:pt x="308" y="7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9" y="10"/>
                    <a:pt x="309" y="9"/>
                    <a:pt x="309" y="10"/>
                  </a:cubicBezTo>
                  <a:cubicBezTo>
                    <a:pt x="309" y="13"/>
                    <a:pt x="309" y="13"/>
                    <a:pt x="309" y="14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0" name="Freeform 22735">
              <a:extLst>
                <a:ext uri="{FF2B5EF4-FFF2-40B4-BE49-F238E27FC236}">
                  <a16:creationId xmlns:a16="http://schemas.microsoft.com/office/drawing/2014/main" id="{A7F6880F-BAFB-B4A8-2B07-12493E77429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7477287" y="4281288"/>
              <a:ext cx="576054" cy="244152"/>
            </a:xfrm>
            <a:custGeom>
              <a:avLst/>
              <a:gdLst>
                <a:gd name="T0" fmla="*/ 265 w 945"/>
                <a:gd name="T1" fmla="*/ 96 h 397"/>
                <a:gd name="T2" fmla="*/ 247 w 945"/>
                <a:gd name="T3" fmla="*/ 107 h 397"/>
                <a:gd name="T4" fmla="*/ 223 w 945"/>
                <a:gd name="T5" fmla="*/ 120 h 397"/>
                <a:gd name="T6" fmla="*/ 169 w 945"/>
                <a:gd name="T7" fmla="*/ 120 h 397"/>
                <a:gd name="T8" fmla="*/ 132 w 945"/>
                <a:gd name="T9" fmla="*/ 123 h 397"/>
                <a:gd name="T10" fmla="*/ 84 w 945"/>
                <a:gd name="T11" fmla="*/ 127 h 397"/>
                <a:gd name="T12" fmla="*/ 27 w 945"/>
                <a:gd name="T13" fmla="*/ 139 h 397"/>
                <a:gd name="T14" fmla="*/ 3 w 945"/>
                <a:gd name="T15" fmla="*/ 179 h 397"/>
                <a:gd name="T16" fmla="*/ 61 w 945"/>
                <a:gd name="T17" fmla="*/ 199 h 397"/>
                <a:gd name="T18" fmla="*/ 121 w 945"/>
                <a:gd name="T19" fmla="*/ 190 h 397"/>
                <a:gd name="T20" fmla="*/ 162 w 945"/>
                <a:gd name="T21" fmla="*/ 202 h 397"/>
                <a:gd name="T22" fmla="*/ 214 w 945"/>
                <a:gd name="T23" fmla="*/ 212 h 397"/>
                <a:gd name="T24" fmla="*/ 277 w 945"/>
                <a:gd name="T25" fmla="*/ 280 h 397"/>
                <a:gd name="T26" fmla="*/ 303 w 945"/>
                <a:gd name="T27" fmla="*/ 307 h 397"/>
                <a:gd name="T28" fmla="*/ 317 w 945"/>
                <a:gd name="T29" fmla="*/ 371 h 397"/>
                <a:gd name="T30" fmla="*/ 353 w 945"/>
                <a:gd name="T31" fmla="*/ 395 h 397"/>
                <a:gd name="T32" fmla="*/ 368 w 945"/>
                <a:gd name="T33" fmla="*/ 374 h 397"/>
                <a:gd name="T34" fmla="*/ 420 w 945"/>
                <a:gd name="T35" fmla="*/ 358 h 397"/>
                <a:gd name="T36" fmla="*/ 439 w 945"/>
                <a:gd name="T37" fmla="*/ 342 h 397"/>
                <a:gd name="T38" fmla="*/ 475 w 945"/>
                <a:gd name="T39" fmla="*/ 331 h 397"/>
                <a:gd name="T40" fmla="*/ 514 w 945"/>
                <a:gd name="T41" fmla="*/ 334 h 397"/>
                <a:gd name="T42" fmla="*/ 540 w 945"/>
                <a:gd name="T43" fmla="*/ 351 h 397"/>
                <a:gd name="T44" fmla="*/ 567 w 945"/>
                <a:gd name="T45" fmla="*/ 343 h 397"/>
                <a:gd name="T46" fmla="*/ 630 w 945"/>
                <a:gd name="T47" fmla="*/ 311 h 397"/>
                <a:gd name="T48" fmla="*/ 653 w 945"/>
                <a:gd name="T49" fmla="*/ 288 h 397"/>
                <a:gd name="T50" fmla="*/ 690 w 945"/>
                <a:gd name="T51" fmla="*/ 270 h 397"/>
                <a:gd name="T52" fmla="*/ 699 w 945"/>
                <a:gd name="T53" fmla="*/ 272 h 397"/>
                <a:gd name="T54" fmla="*/ 720 w 945"/>
                <a:gd name="T55" fmla="*/ 253 h 397"/>
                <a:gd name="T56" fmla="*/ 719 w 945"/>
                <a:gd name="T57" fmla="*/ 241 h 397"/>
                <a:gd name="T58" fmla="*/ 738 w 945"/>
                <a:gd name="T59" fmla="*/ 232 h 397"/>
                <a:gd name="T60" fmla="*/ 797 w 945"/>
                <a:gd name="T61" fmla="*/ 179 h 397"/>
                <a:gd name="T62" fmla="*/ 866 w 945"/>
                <a:gd name="T63" fmla="*/ 184 h 397"/>
                <a:gd name="T64" fmla="*/ 888 w 945"/>
                <a:gd name="T65" fmla="*/ 170 h 397"/>
                <a:gd name="T66" fmla="*/ 917 w 945"/>
                <a:gd name="T67" fmla="*/ 171 h 397"/>
                <a:gd name="T68" fmla="*/ 943 w 945"/>
                <a:gd name="T69" fmla="*/ 158 h 397"/>
                <a:gd name="T70" fmla="*/ 937 w 945"/>
                <a:gd name="T71" fmla="*/ 127 h 397"/>
                <a:gd name="T72" fmla="*/ 927 w 945"/>
                <a:gd name="T73" fmla="*/ 117 h 397"/>
                <a:gd name="T74" fmla="*/ 918 w 945"/>
                <a:gd name="T75" fmla="*/ 115 h 397"/>
                <a:gd name="T76" fmla="*/ 899 w 945"/>
                <a:gd name="T77" fmla="*/ 117 h 397"/>
                <a:gd name="T78" fmla="*/ 883 w 945"/>
                <a:gd name="T79" fmla="*/ 115 h 397"/>
                <a:gd name="T80" fmla="*/ 872 w 945"/>
                <a:gd name="T81" fmla="*/ 114 h 397"/>
                <a:gd name="T82" fmla="*/ 869 w 945"/>
                <a:gd name="T83" fmla="*/ 106 h 397"/>
                <a:gd name="T84" fmla="*/ 859 w 945"/>
                <a:gd name="T85" fmla="*/ 104 h 397"/>
                <a:gd name="T86" fmla="*/ 847 w 945"/>
                <a:gd name="T87" fmla="*/ 103 h 397"/>
                <a:gd name="T88" fmla="*/ 845 w 945"/>
                <a:gd name="T89" fmla="*/ 46 h 397"/>
                <a:gd name="T90" fmla="*/ 819 w 945"/>
                <a:gd name="T91" fmla="*/ 47 h 397"/>
                <a:gd name="T92" fmla="*/ 795 w 945"/>
                <a:gd name="T93" fmla="*/ 53 h 397"/>
                <a:gd name="T94" fmla="*/ 763 w 945"/>
                <a:gd name="T95" fmla="*/ 56 h 397"/>
                <a:gd name="T96" fmla="*/ 742 w 945"/>
                <a:gd name="T97" fmla="*/ 27 h 397"/>
                <a:gd name="T98" fmla="*/ 720 w 945"/>
                <a:gd name="T99" fmla="*/ 5 h 397"/>
                <a:gd name="T100" fmla="*/ 681 w 945"/>
                <a:gd name="T101" fmla="*/ 18 h 397"/>
                <a:gd name="T102" fmla="*/ 654 w 945"/>
                <a:gd name="T103" fmla="*/ 9 h 397"/>
                <a:gd name="T104" fmla="*/ 610 w 945"/>
                <a:gd name="T105" fmla="*/ 32 h 397"/>
                <a:gd name="T106" fmla="*/ 576 w 945"/>
                <a:gd name="T107" fmla="*/ 31 h 397"/>
                <a:gd name="T108" fmla="*/ 548 w 945"/>
                <a:gd name="T109" fmla="*/ 52 h 397"/>
                <a:gd name="T110" fmla="*/ 535 w 945"/>
                <a:gd name="T111" fmla="*/ 81 h 397"/>
                <a:gd name="T112" fmla="*/ 516 w 945"/>
                <a:gd name="T113" fmla="*/ 100 h 397"/>
                <a:gd name="T114" fmla="*/ 487 w 945"/>
                <a:gd name="T115" fmla="*/ 79 h 397"/>
                <a:gd name="T116" fmla="*/ 424 w 945"/>
                <a:gd name="T117" fmla="*/ 81 h 397"/>
                <a:gd name="T118" fmla="*/ 376 w 945"/>
                <a:gd name="T119" fmla="*/ 78 h 397"/>
                <a:gd name="T120" fmla="*/ 341 w 945"/>
                <a:gd name="T121" fmla="*/ 68 h 397"/>
                <a:gd name="T122" fmla="*/ 327 w 945"/>
                <a:gd name="T123" fmla="*/ 82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45" h="397">
                  <a:moveTo>
                    <a:pt x="293" y="78"/>
                  </a:moveTo>
                  <a:cubicBezTo>
                    <a:pt x="293" y="77"/>
                    <a:pt x="293" y="77"/>
                    <a:pt x="293" y="77"/>
                  </a:cubicBezTo>
                  <a:cubicBezTo>
                    <a:pt x="291" y="77"/>
                    <a:pt x="289" y="77"/>
                    <a:pt x="289" y="77"/>
                  </a:cubicBezTo>
                  <a:cubicBezTo>
                    <a:pt x="289" y="80"/>
                    <a:pt x="289" y="79"/>
                    <a:pt x="289" y="79"/>
                  </a:cubicBezTo>
                  <a:cubicBezTo>
                    <a:pt x="288" y="79"/>
                    <a:pt x="288" y="79"/>
                    <a:pt x="288" y="79"/>
                  </a:cubicBezTo>
                  <a:cubicBezTo>
                    <a:pt x="288" y="81"/>
                    <a:pt x="288" y="81"/>
                    <a:pt x="288" y="81"/>
                  </a:cubicBezTo>
                  <a:cubicBezTo>
                    <a:pt x="286" y="81"/>
                    <a:pt x="286" y="81"/>
                    <a:pt x="286" y="81"/>
                  </a:cubicBezTo>
                  <a:cubicBezTo>
                    <a:pt x="286" y="82"/>
                    <a:pt x="286" y="82"/>
                    <a:pt x="286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2" y="82"/>
                    <a:pt x="283" y="82"/>
                    <a:pt x="283" y="82"/>
                  </a:cubicBezTo>
                  <a:cubicBezTo>
                    <a:pt x="283" y="85"/>
                    <a:pt x="283" y="87"/>
                    <a:pt x="283" y="88"/>
                  </a:cubicBezTo>
                  <a:cubicBezTo>
                    <a:pt x="280" y="88"/>
                    <a:pt x="281" y="88"/>
                    <a:pt x="280" y="88"/>
                  </a:cubicBezTo>
                  <a:cubicBezTo>
                    <a:pt x="280" y="89"/>
                    <a:pt x="280" y="89"/>
                    <a:pt x="280" y="89"/>
                  </a:cubicBezTo>
                  <a:cubicBezTo>
                    <a:pt x="277" y="89"/>
                    <a:pt x="278" y="91"/>
                    <a:pt x="278" y="91"/>
                  </a:cubicBezTo>
                  <a:cubicBezTo>
                    <a:pt x="275" y="92"/>
                    <a:pt x="274" y="94"/>
                    <a:pt x="273" y="94"/>
                  </a:cubicBezTo>
                  <a:cubicBezTo>
                    <a:pt x="273" y="90"/>
                    <a:pt x="270" y="92"/>
                    <a:pt x="270" y="91"/>
                  </a:cubicBezTo>
                  <a:cubicBezTo>
                    <a:pt x="270" y="93"/>
                    <a:pt x="270" y="93"/>
                    <a:pt x="270" y="93"/>
                  </a:cubicBezTo>
                  <a:cubicBezTo>
                    <a:pt x="267" y="93"/>
                    <a:pt x="268" y="93"/>
                    <a:pt x="267" y="93"/>
                  </a:cubicBezTo>
                  <a:cubicBezTo>
                    <a:pt x="267" y="94"/>
                    <a:pt x="267" y="94"/>
                    <a:pt x="267" y="94"/>
                  </a:cubicBezTo>
                  <a:cubicBezTo>
                    <a:pt x="266" y="94"/>
                    <a:pt x="266" y="94"/>
                    <a:pt x="266" y="94"/>
                  </a:cubicBezTo>
                  <a:cubicBezTo>
                    <a:pt x="266" y="96"/>
                    <a:pt x="266" y="96"/>
                    <a:pt x="266" y="96"/>
                  </a:cubicBezTo>
                  <a:cubicBezTo>
                    <a:pt x="265" y="96"/>
                    <a:pt x="265" y="96"/>
                    <a:pt x="265" y="96"/>
                  </a:cubicBezTo>
                  <a:cubicBezTo>
                    <a:pt x="265" y="97"/>
                    <a:pt x="265" y="97"/>
                    <a:pt x="265" y="97"/>
                  </a:cubicBezTo>
                  <a:cubicBezTo>
                    <a:pt x="264" y="97"/>
                    <a:pt x="264" y="97"/>
                    <a:pt x="264" y="97"/>
                  </a:cubicBezTo>
                  <a:cubicBezTo>
                    <a:pt x="264" y="96"/>
                    <a:pt x="264" y="96"/>
                    <a:pt x="264" y="96"/>
                  </a:cubicBezTo>
                  <a:cubicBezTo>
                    <a:pt x="263" y="96"/>
                    <a:pt x="263" y="96"/>
                    <a:pt x="263" y="96"/>
                  </a:cubicBezTo>
                  <a:cubicBezTo>
                    <a:pt x="263" y="97"/>
                    <a:pt x="263" y="97"/>
                    <a:pt x="263" y="97"/>
                  </a:cubicBezTo>
                  <a:cubicBezTo>
                    <a:pt x="261" y="97"/>
                    <a:pt x="261" y="97"/>
                    <a:pt x="261" y="97"/>
                  </a:cubicBezTo>
                  <a:cubicBezTo>
                    <a:pt x="261" y="98"/>
                    <a:pt x="261" y="98"/>
                    <a:pt x="261" y="98"/>
                  </a:cubicBezTo>
                  <a:cubicBezTo>
                    <a:pt x="260" y="98"/>
                    <a:pt x="260" y="98"/>
                    <a:pt x="260" y="98"/>
                  </a:cubicBezTo>
                  <a:cubicBezTo>
                    <a:pt x="260" y="100"/>
                    <a:pt x="260" y="100"/>
                    <a:pt x="260" y="100"/>
                  </a:cubicBezTo>
                  <a:cubicBezTo>
                    <a:pt x="259" y="100"/>
                    <a:pt x="259" y="100"/>
                    <a:pt x="259" y="100"/>
                  </a:cubicBezTo>
                  <a:cubicBezTo>
                    <a:pt x="259" y="101"/>
                    <a:pt x="259" y="101"/>
                    <a:pt x="259" y="101"/>
                  </a:cubicBezTo>
                  <a:cubicBezTo>
                    <a:pt x="258" y="101"/>
                    <a:pt x="258" y="101"/>
                    <a:pt x="258" y="101"/>
                  </a:cubicBezTo>
                  <a:cubicBezTo>
                    <a:pt x="258" y="102"/>
                    <a:pt x="258" y="102"/>
                    <a:pt x="258" y="102"/>
                  </a:cubicBezTo>
                  <a:cubicBezTo>
                    <a:pt x="255" y="102"/>
                    <a:pt x="255" y="102"/>
                    <a:pt x="254" y="102"/>
                  </a:cubicBezTo>
                  <a:cubicBezTo>
                    <a:pt x="254" y="105"/>
                    <a:pt x="254" y="105"/>
                    <a:pt x="254" y="106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3" y="107"/>
                    <a:pt x="253" y="107"/>
                    <a:pt x="253" y="107"/>
                  </a:cubicBezTo>
                  <a:cubicBezTo>
                    <a:pt x="252" y="107"/>
                    <a:pt x="252" y="107"/>
                    <a:pt x="252" y="107"/>
                  </a:cubicBezTo>
                  <a:cubicBezTo>
                    <a:pt x="252" y="109"/>
                    <a:pt x="252" y="109"/>
                    <a:pt x="252" y="109"/>
                  </a:cubicBezTo>
                  <a:cubicBezTo>
                    <a:pt x="251" y="109"/>
                    <a:pt x="251" y="109"/>
                    <a:pt x="251" y="109"/>
                  </a:cubicBezTo>
                  <a:cubicBezTo>
                    <a:pt x="251" y="108"/>
                    <a:pt x="251" y="108"/>
                    <a:pt x="251" y="108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47" y="107"/>
                    <a:pt x="247" y="107"/>
                    <a:pt x="247" y="107"/>
                  </a:cubicBezTo>
                  <a:cubicBezTo>
                    <a:pt x="247" y="106"/>
                    <a:pt x="247" y="106"/>
                    <a:pt x="247" y="106"/>
                  </a:cubicBezTo>
                  <a:cubicBezTo>
                    <a:pt x="244" y="106"/>
                    <a:pt x="245" y="106"/>
                    <a:pt x="245" y="106"/>
                  </a:cubicBezTo>
                  <a:cubicBezTo>
                    <a:pt x="245" y="107"/>
                    <a:pt x="245" y="107"/>
                    <a:pt x="245" y="107"/>
                  </a:cubicBezTo>
                  <a:cubicBezTo>
                    <a:pt x="244" y="107"/>
                    <a:pt x="244" y="107"/>
                    <a:pt x="244" y="107"/>
                  </a:cubicBezTo>
                  <a:cubicBezTo>
                    <a:pt x="244" y="108"/>
                    <a:pt x="244" y="108"/>
                    <a:pt x="244" y="108"/>
                  </a:cubicBezTo>
                  <a:cubicBezTo>
                    <a:pt x="241" y="108"/>
                    <a:pt x="242" y="108"/>
                    <a:pt x="241" y="108"/>
                  </a:cubicBezTo>
                  <a:cubicBezTo>
                    <a:pt x="241" y="111"/>
                    <a:pt x="241" y="110"/>
                    <a:pt x="241" y="110"/>
                  </a:cubicBezTo>
                  <a:cubicBezTo>
                    <a:pt x="237" y="111"/>
                    <a:pt x="238" y="108"/>
                    <a:pt x="238" y="108"/>
                  </a:cubicBezTo>
                  <a:cubicBezTo>
                    <a:pt x="237" y="108"/>
                    <a:pt x="237" y="108"/>
                    <a:pt x="237" y="108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34" y="109"/>
                    <a:pt x="234" y="109"/>
                    <a:pt x="234" y="109"/>
                  </a:cubicBezTo>
                  <a:cubicBezTo>
                    <a:pt x="234" y="110"/>
                    <a:pt x="234" y="110"/>
                    <a:pt x="234" y="110"/>
                  </a:cubicBezTo>
                  <a:cubicBezTo>
                    <a:pt x="231" y="110"/>
                    <a:pt x="232" y="110"/>
                    <a:pt x="232" y="110"/>
                  </a:cubicBezTo>
                  <a:cubicBezTo>
                    <a:pt x="232" y="107"/>
                    <a:pt x="229" y="108"/>
                    <a:pt x="229" y="108"/>
                  </a:cubicBezTo>
                  <a:cubicBezTo>
                    <a:pt x="229" y="107"/>
                    <a:pt x="229" y="107"/>
                    <a:pt x="229" y="107"/>
                  </a:cubicBezTo>
                  <a:cubicBezTo>
                    <a:pt x="228" y="108"/>
                    <a:pt x="228" y="109"/>
                    <a:pt x="228" y="109"/>
                  </a:cubicBezTo>
                  <a:cubicBezTo>
                    <a:pt x="227" y="109"/>
                    <a:pt x="227" y="109"/>
                    <a:pt x="227" y="109"/>
                  </a:cubicBezTo>
                  <a:cubicBezTo>
                    <a:pt x="227" y="112"/>
                    <a:pt x="227" y="111"/>
                    <a:pt x="227" y="111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227" y="113"/>
                    <a:pt x="227" y="113"/>
                    <a:pt x="227" y="113"/>
                  </a:cubicBezTo>
                  <a:cubicBezTo>
                    <a:pt x="228" y="114"/>
                    <a:pt x="228" y="114"/>
                    <a:pt x="228" y="114"/>
                  </a:cubicBezTo>
                  <a:cubicBezTo>
                    <a:pt x="226" y="115"/>
                    <a:pt x="227" y="116"/>
                    <a:pt x="227" y="116"/>
                  </a:cubicBezTo>
                  <a:cubicBezTo>
                    <a:pt x="224" y="116"/>
                    <a:pt x="225" y="116"/>
                    <a:pt x="225" y="116"/>
                  </a:cubicBezTo>
                  <a:cubicBezTo>
                    <a:pt x="224" y="119"/>
                    <a:pt x="223" y="119"/>
                    <a:pt x="223" y="120"/>
                  </a:cubicBezTo>
                  <a:cubicBezTo>
                    <a:pt x="222" y="120"/>
                    <a:pt x="222" y="120"/>
                    <a:pt x="222" y="120"/>
                  </a:cubicBezTo>
                  <a:cubicBezTo>
                    <a:pt x="222" y="119"/>
                    <a:pt x="222" y="119"/>
                    <a:pt x="222" y="119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7"/>
                    <a:pt x="220" y="117"/>
                    <a:pt x="220" y="117"/>
                  </a:cubicBezTo>
                  <a:cubicBezTo>
                    <a:pt x="219" y="117"/>
                    <a:pt x="219" y="117"/>
                    <a:pt x="219" y="117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6" y="119"/>
                    <a:pt x="215" y="119"/>
                    <a:pt x="215" y="119"/>
                  </a:cubicBezTo>
                  <a:cubicBezTo>
                    <a:pt x="215" y="117"/>
                    <a:pt x="215" y="117"/>
                    <a:pt x="215" y="117"/>
                  </a:cubicBezTo>
                  <a:cubicBezTo>
                    <a:pt x="212" y="117"/>
                    <a:pt x="211" y="117"/>
                    <a:pt x="210" y="117"/>
                  </a:cubicBezTo>
                  <a:cubicBezTo>
                    <a:pt x="210" y="120"/>
                    <a:pt x="210" y="122"/>
                    <a:pt x="210" y="122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6" y="123"/>
                    <a:pt x="207" y="123"/>
                    <a:pt x="207" y="123"/>
                  </a:cubicBezTo>
                  <a:cubicBezTo>
                    <a:pt x="207" y="122"/>
                    <a:pt x="207" y="122"/>
                    <a:pt x="207" y="122"/>
                  </a:cubicBezTo>
                  <a:cubicBezTo>
                    <a:pt x="204" y="122"/>
                    <a:pt x="204" y="122"/>
                    <a:pt x="203" y="122"/>
                  </a:cubicBezTo>
                  <a:cubicBezTo>
                    <a:pt x="203" y="125"/>
                    <a:pt x="202" y="125"/>
                    <a:pt x="202" y="126"/>
                  </a:cubicBezTo>
                  <a:cubicBezTo>
                    <a:pt x="199" y="126"/>
                    <a:pt x="196" y="126"/>
                    <a:pt x="195" y="126"/>
                  </a:cubicBezTo>
                  <a:cubicBezTo>
                    <a:pt x="195" y="125"/>
                    <a:pt x="195" y="125"/>
                    <a:pt x="195" y="125"/>
                  </a:cubicBezTo>
                  <a:cubicBezTo>
                    <a:pt x="188" y="124"/>
                    <a:pt x="182" y="123"/>
                    <a:pt x="177" y="122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4" y="121"/>
                    <a:pt x="174" y="123"/>
                    <a:pt x="174" y="122"/>
                  </a:cubicBezTo>
                  <a:cubicBezTo>
                    <a:pt x="174" y="123"/>
                    <a:pt x="174" y="123"/>
                    <a:pt x="174" y="123"/>
                  </a:cubicBezTo>
                  <a:cubicBezTo>
                    <a:pt x="171" y="121"/>
                    <a:pt x="170" y="123"/>
                    <a:pt x="169" y="122"/>
                  </a:cubicBezTo>
                  <a:cubicBezTo>
                    <a:pt x="169" y="119"/>
                    <a:pt x="169" y="120"/>
                    <a:pt x="169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8" y="117"/>
                    <a:pt x="168" y="116"/>
                    <a:pt x="168" y="116"/>
                  </a:cubicBezTo>
                  <a:cubicBezTo>
                    <a:pt x="164" y="116"/>
                    <a:pt x="162" y="117"/>
                    <a:pt x="162" y="117"/>
                  </a:cubicBezTo>
                  <a:cubicBezTo>
                    <a:pt x="162" y="116"/>
                    <a:pt x="162" y="116"/>
                    <a:pt x="162" y="116"/>
                  </a:cubicBezTo>
                  <a:cubicBezTo>
                    <a:pt x="161" y="116"/>
                    <a:pt x="161" y="116"/>
                    <a:pt x="161" y="116"/>
                  </a:cubicBezTo>
                  <a:cubicBezTo>
                    <a:pt x="161" y="119"/>
                    <a:pt x="161" y="120"/>
                    <a:pt x="161" y="120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9" y="123"/>
                    <a:pt x="159" y="122"/>
                    <a:pt x="159" y="122"/>
                  </a:cubicBezTo>
                  <a:cubicBezTo>
                    <a:pt x="157" y="122"/>
                    <a:pt x="157" y="122"/>
                    <a:pt x="157" y="122"/>
                  </a:cubicBezTo>
                  <a:cubicBezTo>
                    <a:pt x="157" y="125"/>
                    <a:pt x="157" y="124"/>
                    <a:pt x="157" y="125"/>
                  </a:cubicBezTo>
                  <a:cubicBezTo>
                    <a:pt x="154" y="125"/>
                    <a:pt x="155" y="125"/>
                    <a:pt x="155" y="125"/>
                  </a:cubicBezTo>
                  <a:cubicBezTo>
                    <a:pt x="155" y="126"/>
                    <a:pt x="155" y="126"/>
                    <a:pt x="155" y="126"/>
                  </a:cubicBezTo>
                  <a:cubicBezTo>
                    <a:pt x="151" y="126"/>
                    <a:pt x="153" y="123"/>
                    <a:pt x="152" y="123"/>
                  </a:cubicBezTo>
                  <a:cubicBezTo>
                    <a:pt x="150" y="123"/>
                    <a:pt x="149" y="123"/>
                    <a:pt x="149" y="123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46" y="125"/>
                    <a:pt x="147" y="125"/>
                    <a:pt x="146" y="125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4" y="123"/>
                    <a:pt x="143" y="123"/>
                    <a:pt x="143" y="123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3" y="123"/>
                    <a:pt x="143" y="123"/>
                    <a:pt x="143" y="123"/>
                  </a:cubicBezTo>
                  <a:cubicBezTo>
                    <a:pt x="139" y="124"/>
                    <a:pt x="137" y="125"/>
                    <a:pt x="135" y="125"/>
                  </a:cubicBezTo>
                  <a:cubicBezTo>
                    <a:pt x="135" y="122"/>
                    <a:pt x="133" y="122"/>
                    <a:pt x="133" y="122"/>
                  </a:cubicBezTo>
                  <a:cubicBezTo>
                    <a:pt x="133" y="123"/>
                    <a:pt x="133" y="123"/>
                    <a:pt x="133" y="123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28" y="126"/>
                    <a:pt x="129" y="124"/>
                    <a:pt x="129" y="125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26" y="128"/>
                    <a:pt x="127" y="128"/>
                    <a:pt x="126" y="128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1" y="130"/>
                    <a:pt x="118" y="127"/>
                    <a:pt x="116" y="127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2" y="130"/>
                    <a:pt x="112" y="129"/>
                    <a:pt x="112" y="129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08" y="130"/>
                    <a:pt x="107" y="130"/>
                    <a:pt x="106" y="130"/>
                  </a:cubicBezTo>
                  <a:cubicBezTo>
                    <a:pt x="106" y="126"/>
                    <a:pt x="101" y="129"/>
                    <a:pt x="100" y="128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96" y="125"/>
                    <a:pt x="95" y="125"/>
                    <a:pt x="94" y="125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89" y="125"/>
                    <a:pt x="82" y="126"/>
                    <a:pt x="84" y="127"/>
                  </a:cubicBezTo>
                  <a:cubicBezTo>
                    <a:pt x="79" y="125"/>
                    <a:pt x="78" y="125"/>
                    <a:pt x="76" y="125"/>
                  </a:cubicBezTo>
                  <a:cubicBezTo>
                    <a:pt x="76" y="126"/>
                    <a:pt x="76" y="126"/>
                    <a:pt x="76" y="126"/>
                  </a:cubicBezTo>
                  <a:cubicBezTo>
                    <a:pt x="73" y="126"/>
                    <a:pt x="71" y="126"/>
                    <a:pt x="70" y="126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67" y="125"/>
                    <a:pt x="67" y="123"/>
                    <a:pt x="66" y="123"/>
                  </a:cubicBezTo>
                  <a:cubicBezTo>
                    <a:pt x="65" y="126"/>
                    <a:pt x="64" y="126"/>
                    <a:pt x="65" y="127"/>
                  </a:cubicBezTo>
                  <a:cubicBezTo>
                    <a:pt x="62" y="127"/>
                    <a:pt x="62" y="129"/>
                    <a:pt x="61" y="128"/>
                  </a:cubicBezTo>
                  <a:cubicBezTo>
                    <a:pt x="61" y="131"/>
                    <a:pt x="61" y="131"/>
                    <a:pt x="61" y="132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56" y="136"/>
                    <a:pt x="55" y="137"/>
                    <a:pt x="54" y="136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49" y="137"/>
                    <a:pt x="49" y="136"/>
                    <a:pt x="48" y="136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43" y="135"/>
                    <a:pt x="41" y="136"/>
                    <a:pt x="40" y="136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34" y="138"/>
                    <a:pt x="30" y="140"/>
                    <a:pt x="27" y="140"/>
                  </a:cubicBezTo>
                  <a:cubicBezTo>
                    <a:pt x="27" y="139"/>
                    <a:pt x="27" y="139"/>
                    <a:pt x="27" y="139"/>
                  </a:cubicBezTo>
                  <a:cubicBezTo>
                    <a:pt x="24" y="139"/>
                    <a:pt x="25" y="139"/>
                    <a:pt x="24" y="139"/>
                  </a:cubicBezTo>
                  <a:cubicBezTo>
                    <a:pt x="24" y="142"/>
                    <a:pt x="24" y="141"/>
                    <a:pt x="24" y="141"/>
                  </a:cubicBezTo>
                  <a:cubicBezTo>
                    <a:pt x="20" y="141"/>
                    <a:pt x="18" y="141"/>
                    <a:pt x="16" y="141"/>
                  </a:cubicBezTo>
                  <a:cubicBezTo>
                    <a:pt x="16" y="144"/>
                    <a:pt x="16" y="143"/>
                    <a:pt x="16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12" y="145"/>
                    <a:pt x="13" y="145"/>
                    <a:pt x="12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7" y="148"/>
                    <a:pt x="7" y="149"/>
                    <a:pt x="6" y="148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0" y="150"/>
                    <a:pt x="2" y="154"/>
                    <a:pt x="2" y="155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8"/>
                    <a:pt x="5" y="158"/>
                    <a:pt x="4" y="159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3" y="162"/>
                    <a:pt x="3" y="162"/>
                    <a:pt x="3" y="162"/>
                  </a:cubicBezTo>
                  <a:cubicBezTo>
                    <a:pt x="2" y="162"/>
                    <a:pt x="2" y="162"/>
                    <a:pt x="2" y="162"/>
                  </a:cubicBezTo>
                  <a:cubicBezTo>
                    <a:pt x="1" y="169"/>
                    <a:pt x="4" y="173"/>
                    <a:pt x="3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82"/>
                    <a:pt x="3" y="183"/>
                    <a:pt x="3" y="184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8" y="184"/>
                    <a:pt x="9" y="184"/>
                    <a:pt x="11" y="184"/>
                  </a:cubicBezTo>
                  <a:cubicBezTo>
                    <a:pt x="11" y="183"/>
                    <a:pt x="11" y="183"/>
                    <a:pt x="11" y="183"/>
                  </a:cubicBezTo>
                  <a:cubicBezTo>
                    <a:pt x="20" y="184"/>
                    <a:pt x="29" y="184"/>
                    <a:pt x="36" y="184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40" y="185"/>
                    <a:pt x="38" y="188"/>
                    <a:pt x="38" y="187"/>
                  </a:cubicBezTo>
                  <a:cubicBezTo>
                    <a:pt x="40" y="187"/>
                    <a:pt x="40" y="187"/>
                    <a:pt x="40" y="187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1" y="190"/>
                    <a:pt x="41" y="190"/>
                    <a:pt x="41" y="190"/>
                  </a:cubicBezTo>
                  <a:cubicBezTo>
                    <a:pt x="42" y="190"/>
                    <a:pt x="42" y="190"/>
                    <a:pt x="42" y="190"/>
                  </a:cubicBezTo>
                  <a:cubicBezTo>
                    <a:pt x="43" y="195"/>
                    <a:pt x="47" y="198"/>
                    <a:pt x="47" y="200"/>
                  </a:cubicBezTo>
                  <a:cubicBezTo>
                    <a:pt x="48" y="200"/>
                    <a:pt x="48" y="200"/>
                    <a:pt x="48" y="200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9" y="202"/>
                    <a:pt x="49" y="202"/>
                    <a:pt x="49" y="202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4" y="204"/>
                    <a:pt x="56" y="205"/>
                    <a:pt x="59" y="205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3"/>
                    <a:pt x="60" y="202"/>
                    <a:pt x="60" y="20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61" y="199"/>
                    <a:pt x="61" y="200"/>
                    <a:pt x="61" y="199"/>
                  </a:cubicBezTo>
                  <a:cubicBezTo>
                    <a:pt x="64" y="200"/>
                    <a:pt x="64" y="198"/>
                    <a:pt x="65" y="198"/>
                  </a:cubicBezTo>
                  <a:cubicBezTo>
                    <a:pt x="68" y="201"/>
                    <a:pt x="72" y="198"/>
                    <a:pt x="74" y="199"/>
                  </a:cubicBezTo>
                  <a:cubicBezTo>
                    <a:pt x="74" y="200"/>
                    <a:pt x="74" y="200"/>
                    <a:pt x="74" y="200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5" y="199"/>
                    <a:pt x="75" y="199"/>
                    <a:pt x="75" y="199"/>
                  </a:cubicBezTo>
                  <a:cubicBezTo>
                    <a:pt x="78" y="199"/>
                    <a:pt x="78" y="198"/>
                    <a:pt x="79" y="198"/>
                  </a:cubicBezTo>
                  <a:cubicBezTo>
                    <a:pt x="79" y="197"/>
                    <a:pt x="79" y="197"/>
                    <a:pt x="79" y="197"/>
                  </a:cubicBezTo>
                  <a:cubicBezTo>
                    <a:pt x="82" y="197"/>
                    <a:pt x="81" y="197"/>
                    <a:pt x="81" y="197"/>
                  </a:cubicBezTo>
                  <a:cubicBezTo>
                    <a:pt x="81" y="198"/>
                    <a:pt x="81" y="198"/>
                    <a:pt x="81" y="198"/>
                  </a:cubicBezTo>
                  <a:cubicBezTo>
                    <a:pt x="85" y="198"/>
                    <a:pt x="85" y="200"/>
                    <a:pt x="86" y="199"/>
                  </a:cubicBezTo>
                  <a:cubicBezTo>
                    <a:pt x="86" y="200"/>
                    <a:pt x="86" y="200"/>
                    <a:pt x="86" y="200"/>
                  </a:cubicBezTo>
                  <a:cubicBezTo>
                    <a:pt x="89" y="200"/>
                    <a:pt x="88" y="200"/>
                    <a:pt x="88" y="200"/>
                  </a:cubicBezTo>
                  <a:cubicBezTo>
                    <a:pt x="88" y="202"/>
                    <a:pt x="88" y="202"/>
                    <a:pt x="88" y="202"/>
                  </a:cubicBezTo>
                  <a:cubicBezTo>
                    <a:pt x="92" y="202"/>
                    <a:pt x="93" y="200"/>
                    <a:pt x="94" y="200"/>
                  </a:cubicBezTo>
                  <a:cubicBezTo>
                    <a:pt x="94" y="199"/>
                    <a:pt x="94" y="199"/>
                    <a:pt x="94" y="199"/>
                  </a:cubicBezTo>
                  <a:cubicBezTo>
                    <a:pt x="95" y="199"/>
                    <a:pt x="95" y="199"/>
                    <a:pt x="95" y="199"/>
                  </a:cubicBezTo>
                  <a:cubicBezTo>
                    <a:pt x="95" y="198"/>
                    <a:pt x="95" y="198"/>
                    <a:pt x="95" y="198"/>
                  </a:cubicBezTo>
                  <a:cubicBezTo>
                    <a:pt x="97" y="198"/>
                    <a:pt x="97" y="198"/>
                    <a:pt x="97" y="198"/>
                  </a:cubicBezTo>
                  <a:cubicBezTo>
                    <a:pt x="97" y="197"/>
                    <a:pt x="97" y="197"/>
                    <a:pt x="97" y="197"/>
                  </a:cubicBezTo>
                  <a:cubicBezTo>
                    <a:pt x="106" y="198"/>
                    <a:pt x="111" y="192"/>
                    <a:pt x="117" y="192"/>
                  </a:cubicBezTo>
                  <a:cubicBezTo>
                    <a:pt x="117" y="191"/>
                    <a:pt x="117" y="191"/>
                    <a:pt x="117" y="191"/>
                  </a:cubicBezTo>
                  <a:cubicBezTo>
                    <a:pt x="119" y="191"/>
                    <a:pt x="120" y="191"/>
                    <a:pt x="120" y="191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1" y="190"/>
                    <a:pt x="121" y="190"/>
                    <a:pt x="121" y="190"/>
                  </a:cubicBezTo>
                  <a:cubicBezTo>
                    <a:pt x="121" y="191"/>
                    <a:pt x="121" y="191"/>
                    <a:pt x="121" y="191"/>
                  </a:cubicBezTo>
                  <a:cubicBezTo>
                    <a:pt x="125" y="187"/>
                    <a:pt x="127" y="192"/>
                    <a:pt x="129" y="191"/>
                  </a:cubicBezTo>
                  <a:cubicBezTo>
                    <a:pt x="129" y="192"/>
                    <a:pt x="129" y="192"/>
                    <a:pt x="129" y="192"/>
                  </a:cubicBezTo>
                  <a:cubicBezTo>
                    <a:pt x="131" y="192"/>
                    <a:pt x="131" y="192"/>
                    <a:pt x="131" y="192"/>
                  </a:cubicBezTo>
                  <a:cubicBezTo>
                    <a:pt x="131" y="193"/>
                    <a:pt x="131" y="193"/>
                    <a:pt x="131" y="193"/>
                  </a:cubicBezTo>
                  <a:cubicBezTo>
                    <a:pt x="134" y="193"/>
                    <a:pt x="134" y="193"/>
                    <a:pt x="135" y="193"/>
                  </a:cubicBezTo>
                  <a:cubicBezTo>
                    <a:pt x="135" y="195"/>
                    <a:pt x="135" y="195"/>
                    <a:pt x="135" y="195"/>
                  </a:cubicBezTo>
                  <a:cubicBezTo>
                    <a:pt x="137" y="195"/>
                    <a:pt x="137" y="196"/>
                    <a:pt x="138" y="196"/>
                  </a:cubicBezTo>
                  <a:cubicBezTo>
                    <a:pt x="138" y="197"/>
                    <a:pt x="138" y="197"/>
                    <a:pt x="138" y="197"/>
                  </a:cubicBezTo>
                  <a:cubicBezTo>
                    <a:pt x="141" y="197"/>
                    <a:pt x="141" y="197"/>
                    <a:pt x="142" y="197"/>
                  </a:cubicBezTo>
                  <a:cubicBezTo>
                    <a:pt x="142" y="200"/>
                    <a:pt x="144" y="199"/>
                    <a:pt x="144" y="199"/>
                  </a:cubicBezTo>
                  <a:cubicBezTo>
                    <a:pt x="145" y="196"/>
                    <a:pt x="146" y="195"/>
                    <a:pt x="145" y="195"/>
                  </a:cubicBezTo>
                  <a:cubicBezTo>
                    <a:pt x="148" y="195"/>
                    <a:pt x="147" y="195"/>
                    <a:pt x="148" y="195"/>
                  </a:cubicBezTo>
                  <a:cubicBezTo>
                    <a:pt x="148" y="193"/>
                    <a:pt x="148" y="193"/>
                    <a:pt x="148" y="193"/>
                  </a:cubicBezTo>
                  <a:cubicBezTo>
                    <a:pt x="149" y="193"/>
                    <a:pt x="149" y="193"/>
                    <a:pt x="149" y="193"/>
                  </a:cubicBezTo>
                  <a:cubicBezTo>
                    <a:pt x="149" y="192"/>
                    <a:pt x="149" y="192"/>
                    <a:pt x="149" y="192"/>
                  </a:cubicBezTo>
                  <a:cubicBezTo>
                    <a:pt x="152" y="192"/>
                    <a:pt x="153" y="194"/>
                    <a:pt x="153" y="193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7"/>
                    <a:pt x="156" y="197"/>
                    <a:pt x="156" y="197"/>
                  </a:cubicBezTo>
                  <a:cubicBezTo>
                    <a:pt x="160" y="197"/>
                    <a:pt x="161" y="201"/>
                    <a:pt x="161" y="202"/>
                  </a:cubicBezTo>
                  <a:cubicBezTo>
                    <a:pt x="162" y="202"/>
                    <a:pt x="162" y="202"/>
                    <a:pt x="162" y="202"/>
                  </a:cubicBezTo>
                  <a:cubicBezTo>
                    <a:pt x="163" y="205"/>
                    <a:pt x="165" y="206"/>
                    <a:pt x="164" y="208"/>
                  </a:cubicBezTo>
                  <a:cubicBezTo>
                    <a:pt x="167" y="208"/>
                    <a:pt x="167" y="211"/>
                    <a:pt x="168" y="212"/>
                  </a:cubicBezTo>
                  <a:cubicBezTo>
                    <a:pt x="169" y="212"/>
                    <a:pt x="169" y="212"/>
                    <a:pt x="169" y="212"/>
                  </a:cubicBezTo>
                  <a:cubicBezTo>
                    <a:pt x="169" y="213"/>
                    <a:pt x="169" y="213"/>
                    <a:pt x="169" y="213"/>
                  </a:cubicBezTo>
                  <a:cubicBezTo>
                    <a:pt x="172" y="214"/>
                    <a:pt x="172" y="215"/>
                    <a:pt x="172" y="215"/>
                  </a:cubicBezTo>
                  <a:cubicBezTo>
                    <a:pt x="172" y="216"/>
                    <a:pt x="172" y="216"/>
                    <a:pt x="172" y="216"/>
                  </a:cubicBezTo>
                  <a:cubicBezTo>
                    <a:pt x="175" y="216"/>
                    <a:pt x="176" y="216"/>
                    <a:pt x="176" y="216"/>
                  </a:cubicBezTo>
                  <a:cubicBezTo>
                    <a:pt x="176" y="219"/>
                    <a:pt x="179" y="218"/>
                    <a:pt x="178" y="218"/>
                  </a:cubicBezTo>
                  <a:cubicBezTo>
                    <a:pt x="177" y="218"/>
                    <a:pt x="177" y="218"/>
                    <a:pt x="177" y="218"/>
                  </a:cubicBezTo>
                  <a:cubicBezTo>
                    <a:pt x="180" y="218"/>
                    <a:pt x="179" y="218"/>
                    <a:pt x="180" y="218"/>
                  </a:cubicBezTo>
                  <a:cubicBezTo>
                    <a:pt x="178" y="218"/>
                    <a:pt x="178" y="218"/>
                    <a:pt x="178" y="218"/>
                  </a:cubicBezTo>
                  <a:cubicBezTo>
                    <a:pt x="181" y="218"/>
                    <a:pt x="180" y="218"/>
                    <a:pt x="181" y="218"/>
                  </a:cubicBezTo>
                  <a:cubicBezTo>
                    <a:pt x="181" y="217"/>
                    <a:pt x="181" y="217"/>
                    <a:pt x="181" y="217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3" y="211"/>
                    <a:pt x="188" y="214"/>
                    <a:pt x="190" y="213"/>
                  </a:cubicBezTo>
                  <a:cubicBezTo>
                    <a:pt x="190" y="212"/>
                    <a:pt x="190" y="212"/>
                    <a:pt x="190" y="212"/>
                  </a:cubicBezTo>
                  <a:cubicBezTo>
                    <a:pt x="195" y="212"/>
                    <a:pt x="197" y="213"/>
                    <a:pt x="199" y="213"/>
                  </a:cubicBezTo>
                  <a:cubicBezTo>
                    <a:pt x="199" y="212"/>
                    <a:pt x="199" y="212"/>
                    <a:pt x="199" y="212"/>
                  </a:cubicBezTo>
                  <a:cubicBezTo>
                    <a:pt x="205" y="213"/>
                    <a:pt x="210" y="209"/>
                    <a:pt x="213" y="212"/>
                  </a:cubicBezTo>
                  <a:cubicBezTo>
                    <a:pt x="213" y="211"/>
                    <a:pt x="213" y="211"/>
                    <a:pt x="213" y="211"/>
                  </a:cubicBezTo>
                  <a:cubicBezTo>
                    <a:pt x="214" y="211"/>
                    <a:pt x="214" y="211"/>
                    <a:pt x="214" y="211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13" y="212"/>
                    <a:pt x="213" y="212"/>
                    <a:pt x="213" y="212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14" y="211"/>
                    <a:pt x="214" y="211"/>
                    <a:pt x="214" y="211"/>
                  </a:cubicBezTo>
                  <a:cubicBezTo>
                    <a:pt x="215" y="211"/>
                    <a:pt x="215" y="211"/>
                    <a:pt x="215" y="211"/>
                  </a:cubicBezTo>
                  <a:cubicBezTo>
                    <a:pt x="215" y="212"/>
                    <a:pt x="215" y="212"/>
                    <a:pt x="215" y="212"/>
                  </a:cubicBezTo>
                  <a:cubicBezTo>
                    <a:pt x="218" y="213"/>
                    <a:pt x="218" y="214"/>
                    <a:pt x="219" y="213"/>
                  </a:cubicBezTo>
                  <a:cubicBezTo>
                    <a:pt x="219" y="215"/>
                    <a:pt x="219" y="215"/>
                    <a:pt x="219" y="215"/>
                  </a:cubicBezTo>
                  <a:cubicBezTo>
                    <a:pt x="222" y="215"/>
                    <a:pt x="221" y="217"/>
                    <a:pt x="221" y="217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6" y="218"/>
                    <a:pt x="226" y="222"/>
                    <a:pt x="226" y="222"/>
                  </a:cubicBezTo>
                  <a:cubicBezTo>
                    <a:pt x="227" y="222"/>
                    <a:pt x="227" y="222"/>
                    <a:pt x="227" y="222"/>
                  </a:cubicBezTo>
                  <a:cubicBezTo>
                    <a:pt x="227" y="223"/>
                    <a:pt x="227" y="223"/>
                    <a:pt x="227" y="223"/>
                  </a:cubicBezTo>
                  <a:cubicBezTo>
                    <a:pt x="231" y="223"/>
                    <a:pt x="229" y="225"/>
                    <a:pt x="229" y="225"/>
                  </a:cubicBezTo>
                  <a:cubicBezTo>
                    <a:pt x="231" y="225"/>
                    <a:pt x="231" y="225"/>
                    <a:pt x="231" y="225"/>
                  </a:cubicBezTo>
                  <a:cubicBezTo>
                    <a:pt x="231" y="229"/>
                    <a:pt x="234" y="229"/>
                    <a:pt x="233" y="230"/>
                  </a:cubicBezTo>
                  <a:cubicBezTo>
                    <a:pt x="245" y="238"/>
                    <a:pt x="246" y="259"/>
                    <a:pt x="258" y="260"/>
                  </a:cubicBezTo>
                  <a:cubicBezTo>
                    <a:pt x="258" y="261"/>
                    <a:pt x="258" y="261"/>
                    <a:pt x="258" y="261"/>
                  </a:cubicBezTo>
                  <a:cubicBezTo>
                    <a:pt x="261" y="261"/>
                    <a:pt x="260" y="261"/>
                    <a:pt x="260" y="261"/>
                  </a:cubicBezTo>
                  <a:cubicBezTo>
                    <a:pt x="260" y="262"/>
                    <a:pt x="260" y="262"/>
                    <a:pt x="260" y="262"/>
                  </a:cubicBezTo>
                  <a:cubicBezTo>
                    <a:pt x="264" y="263"/>
                    <a:pt x="266" y="267"/>
                    <a:pt x="266" y="268"/>
                  </a:cubicBezTo>
                  <a:cubicBezTo>
                    <a:pt x="270" y="268"/>
                    <a:pt x="268" y="271"/>
                    <a:pt x="269" y="270"/>
                  </a:cubicBezTo>
                  <a:cubicBezTo>
                    <a:pt x="270" y="270"/>
                    <a:pt x="270" y="270"/>
                    <a:pt x="270" y="270"/>
                  </a:cubicBezTo>
                  <a:cubicBezTo>
                    <a:pt x="270" y="274"/>
                    <a:pt x="273" y="274"/>
                    <a:pt x="273" y="274"/>
                  </a:cubicBezTo>
                  <a:cubicBezTo>
                    <a:pt x="274" y="277"/>
                    <a:pt x="276" y="279"/>
                    <a:pt x="276" y="280"/>
                  </a:cubicBezTo>
                  <a:cubicBezTo>
                    <a:pt x="277" y="280"/>
                    <a:pt x="277" y="280"/>
                    <a:pt x="277" y="280"/>
                  </a:cubicBezTo>
                  <a:cubicBezTo>
                    <a:pt x="276" y="285"/>
                    <a:pt x="280" y="286"/>
                    <a:pt x="279" y="288"/>
                  </a:cubicBezTo>
                  <a:cubicBezTo>
                    <a:pt x="282" y="288"/>
                    <a:pt x="281" y="288"/>
                    <a:pt x="282" y="288"/>
                  </a:cubicBezTo>
                  <a:cubicBezTo>
                    <a:pt x="282" y="289"/>
                    <a:pt x="282" y="289"/>
                    <a:pt x="282" y="289"/>
                  </a:cubicBezTo>
                  <a:cubicBezTo>
                    <a:pt x="283" y="289"/>
                    <a:pt x="283" y="289"/>
                    <a:pt x="283" y="289"/>
                  </a:cubicBezTo>
                  <a:cubicBezTo>
                    <a:pt x="283" y="292"/>
                    <a:pt x="283" y="291"/>
                    <a:pt x="283" y="292"/>
                  </a:cubicBezTo>
                  <a:cubicBezTo>
                    <a:pt x="284" y="292"/>
                    <a:pt x="284" y="292"/>
                    <a:pt x="284" y="292"/>
                  </a:cubicBezTo>
                  <a:cubicBezTo>
                    <a:pt x="284" y="291"/>
                    <a:pt x="284" y="291"/>
                    <a:pt x="284" y="291"/>
                  </a:cubicBezTo>
                  <a:cubicBezTo>
                    <a:pt x="284" y="292"/>
                    <a:pt x="284" y="292"/>
                    <a:pt x="284" y="292"/>
                  </a:cubicBezTo>
                  <a:cubicBezTo>
                    <a:pt x="283" y="292"/>
                    <a:pt x="283" y="292"/>
                    <a:pt x="283" y="292"/>
                  </a:cubicBezTo>
                  <a:cubicBezTo>
                    <a:pt x="284" y="292"/>
                    <a:pt x="284" y="292"/>
                    <a:pt x="284" y="292"/>
                  </a:cubicBezTo>
                  <a:cubicBezTo>
                    <a:pt x="284" y="293"/>
                    <a:pt x="284" y="293"/>
                    <a:pt x="284" y="293"/>
                  </a:cubicBezTo>
                  <a:cubicBezTo>
                    <a:pt x="285" y="293"/>
                    <a:pt x="285" y="293"/>
                    <a:pt x="285" y="293"/>
                  </a:cubicBezTo>
                  <a:cubicBezTo>
                    <a:pt x="285" y="294"/>
                    <a:pt x="285" y="294"/>
                    <a:pt x="285" y="294"/>
                  </a:cubicBezTo>
                  <a:cubicBezTo>
                    <a:pt x="286" y="294"/>
                    <a:pt x="286" y="294"/>
                    <a:pt x="286" y="294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88" y="295"/>
                    <a:pt x="288" y="295"/>
                    <a:pt x="288" y="295"/>
                  </a:cubicBezTo>
                  <a:cubicBezTo>
                    <a:pt x="288" y="296"/>
                    <a:pt x="288" y="296"/>
                    <a:pt x="288" y="296"/>
                  </a:cubicBezTo>
                  <a:cubicBezTo>
                    <a:pt x="291" y="297"/>
                    <a:pt x="291" y="298"/>
                    <a:pt x="292" y="298"/>
                  </a:cubicBezTo>
                  <a:cubicBezTo>
                    <a:pt x="292" y="301"/>
                    <a:pt x="295" y="300"/>
                    <a:pt x="296" y="300"/>
                  </a:cubicBezTo>
                  <a:cubicBezTo>
                    <a:pt x="296" y="301"/>
                    <a:pt x="296" y="301"/>
                    <a:pt x="296" y="301"/>
                  </a:cubicBezTo>
                  <a:cubicBezTo>
                    <a:pt x="297" y="301"/>
                    <a:pt x="297" y="301"/>
                    <a:pt x="297" y="301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301" y="303"/>
                    <a:pt x="301" y="307"/>
                    <a:pt x="303" y="306"/>
                  </a:cubicBezTo>
                  <a:cubicBezTo>
                    <a:pt x="303" y="307"/>
                    <a:pt x="303" y="307"/>
                    <a:pt x="303" y="307"/>
                  </a:cubicBezTo>
                  <a:cubicBezTo>
                    <a:pt x="306" y="307"/>
                    <a:pt x="305" y="307"/>
                    <a:pt x="305" y="307"/>
                  </a:cubicBezTo>
                  <a:cubicBezTo>
                    <a:pt x="305" y="308"/>
                    <a:pt x="305" y="308"/>
                    <a:pt x="305" y="308"/>
                  </a:cubicBezTo>
                  <a:cubicBezTo>
                    <a:pt x="306" y="308"/>
                    <a:pt x="306" y="308"/>
                    <a:pt x="306" y="308"/>
                  </a:cubicBezTo>
                  <a:cubicBezTo>
                    <a:pt x="306" y="311"/>
                    <a:pt x="306" y="310"/>
                    <a:pt x="306" y="311"/>
                  </a:cubicBezTo>
                  <a:cubicBezTo>
                    <a:pt x="308" y="311"/>
                    <a:pt x="308" y="311"/>
                    <a:pt x="308" y="311"/>
                  </a:cubicBezTo>
                  <a:cubicBezTo>
                    <a:pt x="308" y="314"/>
                    <a:pt x="311" y="315"/>
                    <a:pt x="310" y="317"/>
                  </a:cubicBezTo>
                  <a:cubicBezTo>
                    <a:pt x="311" y="317"/>
                    <a:pt x="311" y="317"/>
                    <a:pt x="311" y="317"/>
                  </a:cubicBezTo>
                  <a:cubicBezTo>
                    <a:pt x="313" y="322"/>
                    <a:pt x="317" y="325"/>
                    <a:pt x="317" y="329"/>
                  </a:cubicBezTo>
                  <a:cubicBezTo>
                    <a:pt x="322" y="330"/>
                    <a:pt x="321" y="337"/>
                    <a:pt x="322" y="339"/>
                  </a:cubicBezTo>
                  <a:cubicBezTo>
                    <a:pt x="323" y="339"/>
                    <a:pt x="323" y="339"/>
                    <a:pt x="323" y="339"/>
                  </a:cubicBezTo>
                  <a:cubicBezTo>
                    <a:pt x="323" y="346"/>
                    <a:pt x="323" y="351"/>
                    <a:pt x="323" y="355"/>
                  </a:cubicBezTo>
                  <a:cubicBezTo>
                    <a:pt x="324" y="355"/>
                    <a:pt x="324" y="355"/>
                    <a:pt x="324" y="355"/>
                  </a:cubicBezTo>
                  <a:cubicBezTo>
                    <a:pt x="324" y="358"/>
                    <a:pt x="324" y="360"/>
                    <a:pt x="324" y="361"/>
                  </a:cubicBezTo>
                  <a:cubicBezTo>
                    <a:pt x="323" y="361"/>
                    <a:pt x="323" y="361"/>
                    <a:pt x="323" y="361"/>
                  </a:cubicBezTo>
                  <a:cubicBezTo>
                    <a:pt x="323" y="365"/>
                    <a:pt x="323" y="367"/>
                    <a:pt x="323" y="369"/>
                  </a:cubicBezTo>
                  <a:cubicBezTo>
                    <a:pt x="322" y="369"/>
                    <a:pt x="322" y="369"/>
                    <a:pt x="322" y="369"/>
                  </a:cubicBezTo>
                  <a:cubicBezTo>
                    <a:pt x="322" y="370"/>
                    <a:pt x="322" y="370"/>
                    <a:pt x="322" y="370"/>
                  </a:cubicBezTo>
                  <a:cubicBezTo>
                    <a:pt x="321" y="370"/>
                    <a:pt x="321" y="370"/>
                    <a:pt x="321" y="370"/>
                  </a:cubicBezTo>
                  <a:cubicBezTo>
                    <a:pt x="321" y="371"/>
                    <a:pt x="321" y="371"/>
                    <a:pt x="321" y="371"/>
                  </a:cubicBezTo>
                  <a:cubicBezTo>
                    <a:pt x="320" y="371"/>
                    <a:pt x="320" y="371"/>
                    <a:pt x="320" y="371"/>
                  </a:cubicBezTo>
                  <a:cubicBezTo>
                    <a:pt x="320" y="370"/>
                    <a:pt x="320" y="370"/>
                    <a:pt x="320" y="370"/>
                  </a:cubicBezTo>
                  <a:cubicBezTo>
                    <a:pt x="318" y="370"/>
                    <a:pt x="318" y="370"/>
                    <a:pt x="318" y="370"/>
                  </a:cubicBezTo>
                  <a:cubicBezTo>
                    <a:pt x="318" y="371"/>
                    <a:pt x="318" y="371"/>
                    <a:pt x="318" y="371"/>
                  </a:cubicBezTo>
                  <a:cubicBezTo>
                    <a:pt x="317" y="371"/>
                    <a:pt x="317" y="371"/>
                    <a:pt x="317" y="371"/>
                  </a:cubicBezTo>
                  <a:cubicBezTo>
                    <a:pt x="312" y="381"/>
                    <a:pt x="317" y="389"/>
                    <a:pt x="317" y="397"/>
                  </a:cubicBezTo>
                  <a:cubicBezTo>
                    <a:pt x="320" y="397"/>
                    <a:pt x="319" y="397"/>
                    <a:pt x="320" y="397"/>
                  </a:cubicBezTo>
                  <a:cubicBezTo>
                    <a:pt x="320" y="396"/>
                    <a:pt x="320" y="396"/>
                    <a:pt x="320" y="396"/>
                  </a:cubicBezTo>
                  <a:cubicBezTo>
                    <a:pt x="324" y="396"/>
                    <a:pt x="327" y="396"/>
                    <a:pt x="329" y="396"/>
                  </a:cubicBezTo>
                  <a:cubicBezTo>
                    <a:pt x="329" y="397"/>
                    <a:pt x="329" y="397"/>
                    <a:pt x="329" y="397"/>
                  </a:cubicBezTo>
                  <a:cubicBezTo>
                    <a:pt x="332" y="397"/>
                    <a:pt x="332" y="397"/>
                    <a:pt x="333" y="397"/>
                  </a:cubicBezTo>
                  <a:cubicBezTo>
                    <a:pt x="333" y="396"/>
                    <a:pt x="333" y="396"/>
                    <a:pt x="333" y="396"/>
                  </a:cubicBezTo>
                  <a:cubicBezTo>
                    <a:pt x="335" y="396"/>
                    <a:pt x="335" y="396"/>
                    <a:pt x="335" y="396"/>
                  </a:cubicBezTo>
                  <a:cubicBezTo>
                    <a:pt x="335" y="395"/>
                    <a:pt x="335" y="395"/>
                    <a:pt x="335" y="395"/>
                  </a:cubicBezTo>
                  <a:cubicBezTo>
                    <a:pt x="339" y="395"/>
                    <a:pt x="337" y="392"/>
                    <a:pt x="337" y="393"/>
                  </a:cubicBezTo>
                  <a:cubicBezTo>
                    <a:pt x="339" y="393"/>
                    <a:pt x="339" y="393"/>
                    <a:pt x="339" y="393"/>
                  </a:cubicBezTo>
                  <a:cubicBezTo>
                    <a:pt x="339" y="391"/>
                    <a:pt x="339" y="391"/>
                    <a:pt x="339" y="391"/>
                  </a:cubicBezTo>
                  <a:cubicBezTo>
                    <a:pt x="340" y="391"/>
                    <a:pt x="340" y="391"/>
                    <a:pt x="340" y="391"/>
                  </a:cubicBezTo>
                  <a:cubicBezTo>
                    <a:pt x="340" y="394"/>
                    <a:pt x="340" y="393"/>
                    <a:pt x="340" y="394"/>
                  </a:cubicBezTo>
                  <a:cubicBezTo>
                    <a:pt x="341" y="394"/>
                    <a:pt x="341" y="394"/>
                    <a:pt x="341" y="394"/>
                  </a:cubicBezTo>
                  <a:cubicBezTo>
                    <a:pt x="340" y="394"/>
                    <a:pt x="340" y="394"/>
                    <a:pt x="340" y="394"/>
                  </a:cubicBezTo>
                  <a:cubicBezTo>
                    <a:pt x="340" y="395"/>
                    <a:pt x="340" y="395"/>
                    <a:pt x="340" y="395"/>
                  </a:cubicBezTo>
                  <a:cubicBezTo>
                    <a:pt x="344" y="394"/>
                    <a:pt x="347" y="393"/>
                    <a:pt x="349" y="394"/>
                  </a:cubicBezTo>
                  <a:cubicBezTo>
                    <a:pt x="349" y="393"/>
                    <a:pt x="349" y="393"/>
                    <a:pt x="349" y="393"/>
                  </a:cubicBezTo>
                  <a:cubicBezTo>
                    <a:pt x="350" y="393"/>
                    <a:pt x="350" y="393"/>
                    <a:pt x="350" y="393"/>
                  </a:cubicBezTo>
                  <a:cubicBezTo>
                    <a:pt x="350" y="394"/>
                    <a:pt x="350" y="394"/>
                    <a:pt x="350" y="394"/>
                  </a:cubicBezTo>
                  <a:cubicBezTo>
                    <a:pt x="352" y="394"/>
                    <a:pt x="352" y="394"/>
                    <a:pt x="352" y="394"/>
                  </a:cubicBezTo>
                  <a:cubicBezTo>
                    <a:pt x="352" y="395"/>
                    <a:pt x="352" y="395"/>
                    <a:pt x="352" y="395"/>
                  </a:cubicBezTo>
                  <a:cubicBezTo>
                    <a:pt x="353" y="395"/>
                    <a:pt x="353" y="395"/>
                    <a:pt x="353" y="395"/>
                  </a:cubicBezTo>
                  <a:cubicBezTo>
                    <a:pt x="353" y="394"/>
                    <a:pt x="353" y="394"/>
                    <a:pt x="353" y="394"/>
                  </a:cubicBezTo>
                  <a:cubicBezTo>
                    <a:pt x="354" y="394"/>
                    <a:pt x="354" y="394"/>
                    <a:pt x="354" y="394"/>
                  </a:cubicBezTo>
                  <a:cubicBezTo>
                    <a:pt x="354" y="395"/>
                    <a:pt x="354" y="395"/>
                    <a:pt x="354" y="395"/>
                  </a:cubicBezTo>
                  <a:cubicBezTo>
                    <a:pt x="357" y="395"/>
                    <a:pt x="357" y="395"/>
                    <a:pt x="357" y="395"/>
                  </a:cubicBezTo>
                  <a:cubicBezTo>
                    <a:pt x="357" y="394"/>
                    <a:pt x="357" y="394"/>
                    <a:pt x="357" y="394"/>
                  </a:cubicBezTo>
                  <a:cubicBezTo>
                    <a:pt x="359" y="394"/>
                    <a:pt x="359" y="394"/>
                    <a:pt x="359" y="394"/>
                  </a:cubicBezTo>
                  <a:cubicBezTo>
                    <a:pt x="359" y="391"/>
                    <a:pt x="359" y="390"/>
                    <a:pt x="359" y="390"/>
                  </a:cubicBezTo>
                  <a:cubicBezTo>
                    <a:pt x="360" y="390"/>
                    <a:pt x="360" y="390"/>
                    <a:pt x="360" y="390"/>
                  </a:cubicBezTo>
                  <a:cubicBezTo>
                    <a:pt x="360" y="389"/>
                    <a:pt x="360" y="389"/>
                    <a:pt x="360" y="389"/>
                  </a:cubicBezTo>
                  <a:cubicBezTo>
                    <a:pt x="361" y="389"/>
                    <a:pt x="361" y="389"/>
                    <a:pt x="361" y="389"/>
                  </a:cubicBezTo>
                  <a:cubicBezTo>
                    <a:pt x="361" y="386"/>
                    <a:pt x="361" y="386"/>
                    <a:pt x="361" y="385"/>
                  </a:cubicBezTo>
                  <a:cubicBezTo>
                    <a:pt x="362" y="385"/>
                    <a:pt x="362" y="385"/>
                    <a:pt x="362" y="385"/>
                  </a:cubicBezTo>
                  <a:cubicBezTo>
                    <a:pt x="362" y="384"/>
                    <a:pt x="362" y="384"/>
                    <a:pt x="362" y="384"/>
                  </a:cubicBezTo>
                  <a:cubicBezTo>
                    <a:pt x="361" y="384"/>
                    <a:pt x="361" y="384"/>
                    <a:pt x="361" y="384"/>
                  </a:cubicBezTo>
                  <a:cubicBezTo>
                    <a:pt x="361" y="383"/>
                    <a:pt x="361" y="383"/>
                    <a:pt x="361" y="383"/>
                  </a:cubicBezTo>
                  <a:cubicBezTo>
                    <a:pt x="362" y="383"/>
                    <a:pt x="362" y="383"/>
                    <a:pt x="362" y="383"/>
                  </a:cubicBezTo>
                  <a:cubicBezTo>
                    <a:pt x="361" y="382"/>
                    <a:pt x="361" y="382"/>
                    <a:pt x="361" y="382"/>
                  </a:cubicBezTo>
                  <a:cubicBezTo>
                    <a:pt x="362" y="382"/>
                    <a:pt x="362" y="382"/>
                    <a:pt x="362" y="382"/>
                  </a:cubicBezTo>
                  <a:cubicBezTo>
                    <a:pt x="362" y="379"/>
                    <a:pt x="364" y="378"/>
                    <a:pt x="363" y="377"/>
                  </a:cubicBezTo>
                  <a:cubicBezTo>
                    <a:pt x="365" y="377"/>
                    <a:pt x="365" y="377"/>
                    <a:pt x="365" y="377"/>
                  </a:cubicBezTo>
                  <a:cubicBezTo>
                    <a:pt x="365" y="374"/>
                    <a:pt x="365" y="375"/>
                    <a:pt x="365" y="375"/>
                  </a:cubicBezTo>
                  <a:cubicBezTo>
                    <a:pt x="366" y="375"/>
                    <a:pt x="366" y="375"/>
                    <a:pt x="366" y="375"/>
                  </a:cubicBezTo>
                  <a:cubicBezTo>
                    <a:pt x="366" y="374"/>
                    <a:pt x="366" y="374"/>
                    <a:pt x="366" y="374"/>
                  </a:cubicBezTo>
                  <a:cubicBezTo>
                    <a:pt x="369" y="374"/>
                    <a:pt x="368" y="374"/>
                    <a:pt x="368" y="374"/>
                  </a:cubicBezTo>
                  <a:cubicBezTo>
                    <a:pt x="368" y="372"/>
                    <a:pt x="368" y="372"/>
                    <a:pt x="368" y="372"/>
                  </a:cubicBezTo>
                  <a:cubicBezTo>
                    <a:pt x="371" y="372"/>
                    <a:pt x="370" y="372"/>
                    <a:pt x="371" y="372"/>
                  </a:cubicBezTo>
                  <a:cubicBezTo>
                    <a:pt x="371" y="375"/>
                    <a:pt x="371" y="374"/>
                    <a:pt x="371" y="375"/>
                  </a:cubicBezTo>
                  <a:cubicBezTo>
                    <a:pt x="372" y="375"/>
                    <a:pt x="372" y="375"/>
                    <a:pt x="372" y="375"/>
                  </a:cubicBezTo>
                  <a:cubicBezTo>
                    <a:pt x="372" y="374"/>
                    <a:pt x="372" y="374"/>
                    <a:pt x="372" y="374"/>
                  </a:cubicBezTo>
                  <a:cubicBezTo>
                    <a:pt x="376" y="374"/>
                    <a:pt x="379" y="373"/>
                    <a:pt x="379" y="371"/>
                  </a:cubicBezTo>
                  <a:cubicBezTo>
                    <a:pt x="380" y="371"/>
                    <a:pt x="380" y="371"/>
                    <a:pt x="380" y="371"/>
                  </a:cubicBezTo>
                  <a:cubicBezTo>
                    <a:pt x="381" y="366"/>
                    <a:pt x="388" y="366"/>
                    <a:pt x="391" y="365"/>
                  </a:cubicBezTo>
                  <a:cubicBezTo>
                    <a:pt x="390" y="362"/>
                    <a:pt x="394" y="363"/>
                    <a:pt x="395" y="363"/>
                  </a:cubicBezTo>
                  <a:cubicBezTo>
                    <a:pt x="395" y="364"/>
                    <a:pt x="395" y="364"/>
                    <a:pt x="395" y="364"/>
                  </a:cubicBezTo>
                  <a:cubicBezTo>
                    <a:pt x="398" y="364"/>
                    <a:pt x="398" y="364"/>
                    <a:pt x="398" y="364"/>
                  </a:cubicBezTo>
                  <a:cubicBezTo>
                    <a:pt x="398" y="363"/>
                    <a:pt x="398" y="363"/>
                    <a:pt x="398" y="363"/>
                  </a:cubicBezTo>
                  <a:cubicBezTo>
                    <a:pt x="399" y="363"/>
                    <a:pt x="399" y="363"/>
                    <a:pt x="399" y="363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402" y="362"/>
                    <a:pt x="402" y="362"/>
                    <a:pt x="403" y="362"/>
                  </a:cubicBezTo>
                  <a:cubicBezTo>
                    <a:pt x="403" y="361"/>
                    <a:pt x="403" y="361"/>
                    <a:pt x="403" y="361"/>
                  </a:cubicBezTo>
                  <a:cubicBezTo>
                    <a:pt x="404" y="362"/>
                    <a:pt x="404" y="362"/>
                    <a:pt x="404" y="362"/>
                  </a:cubicBezTo>
                  <a:cubicBezTo>
                    <a:pt x="405" y="360"/>
                    <a:pt x="406" y="361"/>
                    <a:pt x="406" y="361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9" y="362"/>
                    <a:pt x="412" y="360"/>
                    <a:pt x="413" y="361"/>
                  </a:cubicBezTo>
                  <a:cubicBezTo>
                    <a:pt x="413" y="362"/>
                    <a:pt x="413" y="362"/>
                    <a:pt x="413" y="362"/>
                  </a:cubicBezTo>
                  <a:cubicBezTo>
                    <a:pt x="416" y="358"/>
                    <a:pt x="418" y="360"/>
                    <a:pt x="419" y="359"/>
                  </a:cubicBezTo>
                  <a:cubicBezTo>
                    <a:pt x="419" y="358"/>
                    <a:pt x="419" y="358"/>
                    <a:pt x="419" y="358"/>
                  </a:cubicBezTo>
                  <a:cubicBezTo>
                    <a:pt x="420" y="358"/>
                    <a:pt x="420" y="358"/>
                    <a:pt x="420" y="358"/>
                  </a:cubicBezTo>
                  <a:cubicBezTo>
                    <a:pt x="420" y="359"/>
                    <a:pt x="420" y="359"/>
                    <a:pt x="420" y="359"/>
                  </a:cubicBezTo>
                  <a:cubicBezTo>
                    <a:pt x="420" y="358"/>
                    <a:pt x="420" y="358"/>
                    <a:pt x="420" y="358"/>
                  </a:cubicBezTo>
                  <a:cubicBezTo>
                    <a:pt x="422" y="358"/>
                    <a:pt x="422" y="358"/>
                    <a:pt x="422" y="358"/>
                  </a:cubicBezTo>
                  <a:cubicBezTo>
                    <a:pt x="422" y="357"/>
                    <a:pt x="422" y="357"/>
                    <a:pt x="422" y="357"/>
                  </a:cubicBezTo>
                  <a:cubicBezTo>
                    <a:pt x="425" y="358"/>
                    <a:pt x="426" y="358"/>
                    <a:pt x="427" y="358"/>
                  </a:cubicBezTo>
                  <a:cubicBezTo>
                    <a:pt x="427" y="359"/>
                    <a:pt x="427" y="359"/>
                    <a:pt x="427" y="359"/>
                  </a:cubicBezTo>
                  <a:cubicBezTo>
                    <a:pt x="430" y="360"/>
                    <a:pt x="430" y="358"/>
                    <a:pt x="430" y="358"/>
                  </a:cubicBezTo>
                  <a:cubicBezTo>
                    <a:pt x="430" y="359"/>
                    <a:pt x="430" y="359"/>
                    <a:pt x="430" y="359"/>
                  </a:cubicBezTo>
                  <a:cubicBezTo>
                    <a:pt x="430" y="358"/>
                    <a:pt x="430" y="358"/>
                    <a:pt x="430" y="358"/>
                  </a:cubicBezTo>
                  <a:cubicBezTo>
                    <a:pt x="432" y="358"/>
                    <a:pt x="433" y="358"/>
                    <a:pt x="433" y="358"/>
                  </a:cubicBezTo>
                  <a:cubicBezTo>
                    <a:pt x="433" y="357"/>
                    <a:pt x="433" y="357"/>
                    <a:pt x="433" y="357"/>
                  </a:cubicBezTo>
                  <a:cubicBezTo>
                    <a:pt x="435" y="357"/>
                    <a:pt x="435" y="357"/>
                    <a:pt x="435" y="357"/>
                  </a:cubicBezTo>
                  <a:cubicBezTo>
                    <a:pt x="435" y="356"/>
                    <a:pt x="435" y="356"/>
                    <a:pt x="435" y="356"/>
                  </a:cubicBezTo>
                  <a:cubicBezTo>
                    <a:pt x="437" y="356"/>
                    <a:pt x="438" y="356"/>
                    <a:pt x="438" y="356"/>
                  </a:cubicBezTo>
                  <a:cubicBezTo>
                    <a:pt x="438" y="353"/>
                    <a:pt x="438" y="354"/>
                    <a:pt x="438" y="353"/>
                  </a:cubicBezTo>
                  <a:cubicBezTo>
                    <a:pt x="437" y="353"/>
                    <a:pt x="437" y="353"/>
                    <a:pt x="437" y="353"/>
                  </a:cubicBezTo>
                  <a:cubicBezTo>
                    <a:pt x="437" y="352"/>
                    <a:pt x="437" y="352"/>
                    <a:pt x="437" y="352"/>
                  </a:cubicBezTo>
                  <a:cubicBezTo>
                    <a:pt x="436" y="352"/>
                    <a:pt x="436" y="352"/>
                    <a:pt x="436" y="352"/>
                  </a:cubicBezTo>
                  <a:cubicBezTo>
                    <a:pt x="436" y="351"/>
                    <a:pt x="436" y="351"/>
                    <a:pt x="436" y="351"/>
                  </a:cubicBezTo>
                  <a:cubicBezTo>
                    <a:pt x="435" y="351"/>
                    <a:pt x="435" y="351"/>
                    <a:pt x="435" y="351"/>
                  </a:cubicBezTo>
                  <a:cubicBezTo>
                    <a:pt x="436" y="347"/>
                    <a:pt x="437" y="345"/>
                    <a:pt x="437" y="344"/>
                  </a:cubicBezTo>
                  <a:cubicBezTo>
                    <a:pt x="438" y="344"/>
                    <a:pt x="438" y="344"/>
                    <a:pt x="438" y="344"/>
                  </a:cubicBezTo>
                  <a:cubicBezTo>
                    <a:pt x="438" y="341"/>
                    <a:pt x="438" y="342"/>
                    <a:pt x="438" y="342"/>
                  </a:cubicBezTo>
                  <a:cubicBezTo>
                    <a:pt x="439" y="342"/>
                    <a:pt x="439" y="342"/>
                    <a:pt x="439" y="342"/>
                  </a:cubicBezTo>
                  <a:cubicBezTo>
                    <a:pt x="439" y="340"/>
                    <a:pt x="439" y="340"/>
                    <a:pt x="439" y="340"/>
                  </a:cubicBezTo>
                  <a:cubicBezTo>
                    <a:pt x="430" y="334"/>
                    <a:pt x="441" y="321"/>
                    <a:pt x="446" y="320"/>
                  </a:cubicBezTo>
                  <a:cubicBezTo>
                    <a:pt x="446" y="319"/>
                    <a:pt x="446" y="319"/>
                    <a:pt x="446" y="319"/>
                  </a:cubicBezTo>
                  <a:cubicBezTo>
                    <a:pt x="452" y="319"/>
                    <a:pt x="454" y="317"/>
                    <a:pt x="456" y="319"/>
                  </a:cubicBezTo>
                  <a:cubicBezTo>
                    <a:pt x="457" y="318"/>
                    <a:pt x="457" y="318"/>
                    <a:pt x="457" y="318"/>
                  </a:cubicBezTo>
                  <a:cubicBezTo>
                    <a:pt x="457" y="319"/>
                    <a:pt x="457" y="319"/>
                    <a:pt x="457" y="319"/>
                  </a:cubicBezTo>
                  <a:cubicBezTo>
                    <a:pt x="460" y="317"/>
                    <a:pt x="458" y="316"/>
                    <a:pt x="458" y="315"/>
                  </a:cubicBezTo>
                  <a:cubicBezTo>
                    <a:pt x="462" y="314"/>
                    <a:pt x="463" y="314"/>
                    <a:pt x="464" y="314"/>
                  </a:cubicBezTo>
                  <a:cubicBezTo>
                    <a:pt x="464" y="315"/>
                    <a:pt x="464" y="315"/>
                    <a:pt x="464" y="315"/>
                  </a:cubicBezTo>
                  <a:cubicBezTo>
                    <a:pt x="465" y="315"/>
                    <a:pt x="465" y="315"/>
                    <a:pt x="465" y="315"/>
                  </a:cubicBezTo>
                  <a:cubicBezTo>
                    <a:pt x="465" y="318"/>
                    <a:pt x="465" y="319"/>
                    <a:pt x="465" y="319"/>
                  </a:cubicBezTo>
                  <a:cubicBezTo>
                    <a:pt x="464" y="319"/>
                    <a:pt x="464" y="319"/>
                    <a:pt x="464" y="319"/>
                  </a:cubicBezTo>
                  <a:cubicBezTo>
                    <a:pt x="464" y="320"/>
                    <a:pt x="464" y="320"/>
                    <a:pt x="464" y="320"/>
                  </a:cubicBezTo>
                  <a:cubicBezTo>
                    <a:pt x="465" y="320"/>
                    <a:pt x="465" y="320"/>
                    <a:pt x="465" y="320"/>
                  </a:cubicBezTo>
                  <a:cubicBezTo>
                    <a:pt x="465" y="323"/>
                    <a:pt x="465" y="324"/>
                    <a:pt x="465" y="324"/>
                  </a:cubicBezTo>
                  <a:cubicBezTo>
                    <a:pt x="464" y="324"/>
                    <a:pt x="464" y="324"/>
                    <a:pt x="464" y="324"/>
                  </a:cubicBezTo>
                  <a:cubicBezTo>
                    <a:pt x="465" y="325"/>
                    <a:pt x="465" y="325"/>
                    <a:pt x="465" y="325"/>
                  </a:cubicBezTo>
                  <a:cubicBezTo>
                    <a:pt x="464" y="325"/>
                    <a:pt x="464" y="325"/>
                    <a:pt x="464" y="325"/>
                  </a:cubicBezTo>
                  <a:cubicBezTo>
                    <a:pt x="464" y="326"/>
                    <a:pt x="464" y="326"/>
                    <a:pt x="464" y="326"/>
                  </a:cubicBezTo>
                  <a:cubicBezTo>
                    <a:pt x="465" y="326"/>
                    <a:pt x="465" y="326"/>
                    <a:pt x="465" y="326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7" y="327"/>
                    <a:pt x="467" y="327"/>
                    <a:pt x="467" y="327"/>
                  </a:cubicBezTo>
                  <a:cubicBezTo>
                    <a:pt x="467" y="330"/>
                    <a:pt x="467" y="329"/>
                    <a:pt x="467" y="330"/>
                  </a:cubicBezTo>
                  <a:cubicBezTo>
                    <a:pt x="471" y="329"/>
                    <a:pt x="473" y="332"/>
                    <a:pt x="475" y="331"/>
                  </a:cubicBezTo>
                  <a:cubicBezTo>
                    <a:pt x="475" y="332"/>
                    <a:pt x="475" y="332"/>
                    <a:pt x="475" y="332"/>
                  </a:cubicBezTo>
                  <a:cubicBezTo>
                    <a:pt x="475" y="329"/>
                    <a:pt x="474" y="327"/>
                    <a:pt x="474" y="327"/>
                  </a:cubicBezTo>
                  <a:cubicBezTo>
                    <a:pt x="476" y="325"/>
                    <a:pt x="474" y="324"/>
                    <a:pt x="475" y="324"/>
                  </a:cubicBezTo>
                  <a:cubicBezTo>
                    <a:pt x="477" y="324"/>
                    <a:pt x="478" y="324"/>
                    <a:pt x="478" y="324"/>
                  </a:cubicBezTo>
                  <a:cubicBezTo>
                    <a:pt x="478" y="326"/>
                    <a:pt x="478" y="326"/>
                    <a:pt x="478" y="326"/>
                  </a:cubicBezTo>
                  <a:cubicBezTo>
                    <a:pt x="480" y="326"/>
                    <a:pt x="480" y="326"/>
                    <a:pt x="480" y="326"/>
                  </a:cubicBezTo>
                  <a:cubicBezTo>
                    <a:pt x="480" y="327"/>
                    <a:pt x="480" y="327"/>
                    <a:pt x="480" y="327"/>
                  </a:cubicBezTo>
                  <a:cubicBezTo>
                    <a:pt x="483" y="324"/>
                    <a:pt x="484" y="327"/>
                    <a:pt x="484" y="326"/>
                  </a:cubicBezTo>
                  <a:cubicBezTo>
                    <a:pt x="484" y="327"/>
                    <a:pt x="484" y="327"/>
                    <a:pt x="484" y="327"/>
                  </a:cubicBezTo>
                  <a:cubicBezTo>
                    <a:pt x="488" y="327"/>
                    <a:pt x="489" y="327"/>
                    <a:pt x="490" y="327"/>
                  </a:cubicBezTo>
                  <a:cubicBezTo>
                    <a:pt x="490" y="330"/>
                    <a:pt x="490" y="329"/>
                    <a:pt x="490" y="330"/>
                  </a:cubicBezTo>
                  <a:cubicBezTo>
                    <a:pt x="493" y="330"/>
                    <a:pt x="492" y="330"/>
                    <a:pt x="493" y="330"/>
                  </a:cubicBezTo>
                  <a:cubicBezTo>
                    <a:pt x="493" y="331"/>
                    <a:pt x="493" y="331"/>
                    <a:pt x="493" y="331"/>
                  </a:cubicBezTo>
                  <a:cubicBezTo>
                    <a:pt x="494" y="330"/>
                    <a:pt x="494" y="330"/>
                    <a:pt x="494" y="330"/>
                  </a:cubicBezTo>
                  <a:cubicBezTo>
                    <a:pt x="496" y="331"/>
                    <a:pt x="495" y="331"/>
                    <a:pt x="495" y="332"/>
                  </a:cubicBezTo>
                  <a:cubicBezTo>
                    <a:pt x="498" y="332"/>
                    <a:pt x="499" y="334"/>
                    <a:pt x="500" y="333"/>
                  </a:cubicBezTo>
                  <a:cubicBezTo>
                    <a:pt x="500" y="334"/>
                    <a:pt x="500" y="334"/>
                    <a:pt x="500" y="334"/>
                  </a:cubicBezTo>
                  <a:cubicBezTo>
                    <a:pt x="501" y="334"/>
                    <a:pt x="501" y="334"/>
                    <a:pt x="501" y="334"/>
                  </a:cubicBezTo>
                  <a:cubicBezTo>
                    <a:pt x="501" y="336"/>
                    <a:pt x="501" y="336"/>
                    <a:pt x="501" y="336"/>
                  </a:cubicBezTo>
                  <a:cubicBezTo>
                    <a:pt x="504" y="336"/>
                    <a:pt x="504" y="336"/>
                    <a:pt x="505" y="336"/>
                  </a:cubicBezTo>
                  <a:cubicBezTo>
                    <a:pt x="505" y="334"/>
                    <a:pt x="505" y="334"/>
                    <a:pt x="505" y="334"/>
                  </a:cubicBezTo>
                  <a:cubicBezTo>
                    <a:pt x="507" y="334"/>
                    <a:pt x="507" y="334"/>
                    <a:pt x="507" y="334"/>
                  </a:cubicBezTo>
                  <a:cubicBezTo>
                    <a:pt x="507" y="336"/>
                    <a:pt x="507" y="336"/>
                    <a:pt x="507" y="336"/>
                  </a:cubicBezTo>
                  <a:cubicBezTo>
                    <a:pt x="510" y="333"/>
                    <a:pt x="513" y="335"/>
                    <a:pt x="514" y="334"/>
                  </a:cubicBezTo>
                  <a:cubicBezTo>
                    <a:pt x="514" y="336"/>
                    <a:pt x="514" y="336"/>
                    <a:pt x="514" y="336"/>
                  </a:cubicBezTo>
                  <a:cubicBezTo>
                    <a:pt x="517" y="336"/>
                    <a:pt x="516" y="336"/>
                    <a:pt x="516" y="336"/>
                  </a:cubicBezTo>
                  <a:cubicBezTo>
                    <a:pt x="516" y="337"/>
                    <a:pt x="516" y="337"/>
                    <a:pt x="516" y="337"/>
                  </a:cubicBezTo>
                  <a:cubicBezTo>
                    <a:pt x="518" y="337"/>
                    <a:pt x="518" y="337"/>
                    <a:pt x="518" y="337"/>
                  </a:cubicBezTo>
                  <a:cubicBezTo>
                    <a:pt x="518" y="338"/>
                    <a:pt x="518" y="338"/>
                    <a:pt x="518" y="338"/>
                  </a:cubicBezTo>
                  <a:cubicBezTo>
                    <a:pt x="520" y="338"/>
                    <a:pt x="522" y="338"/>
                    <a:pt x="522" y="338"/>
                  </a:cubicBezTo>
                  <a:cubicBezTo>
                    <a:pt x="522" y="337"/>
                    <a:pt x="522" y="337"/>
                    <a:pt x="522" y="337"/>
                  </a:cubicBezTo>
                  <a:cubicBezTo>
                    <a:pt x="524" y="337"/>
                    <a:pt x="524" y="337"/>
                    <a:pt x="524" y="337"/>
                  </a:cubicBezTo>
                  <a:cubicBezTo>
                    <a:pt x="524" y="338"/>
                    <a:pt x="524" y="338"/>
                    <a:pt x="524" y="338"/>
                  </a:cubicBezTo>
                  <a:cubicBezTo>
                    <a:pt x="526" y="338"/>
                    <a:pt x="527" y="338"/>
                    <a:pt x="527" y="338"/>
                  </a:cubicBezTo>
                  <a:cubicBezTo>
                    <a:pt x="527" y="334"/>
                    <a:pt x="530" y="336"/>
                    <a:pt x="531" y="336"/>
                  </a:cubicBezTo>
                  <a:cubicBezTo>
                    <a:pt x="531" y="338"/>
                    <a:pt x="531" y="339"/>
                    <a:pt x="531" y="339"/>
                  </a:cubicBezTo>
                  <a:cubicBezTo>
                    <a:pt x="529" y="339"/>
                    <a:pt x="529" y="339"/>
                    <a:pt x="529" y="339"/>
                  </a:cubicBezTo>
                  <a:cubicBezTo>
                    <a:pt x="529" y="340"/>
                    <a:pt x="529" y="340"/>
                    <a:pt x="529" y="340"/>
                  </a:cubicBezTo>
                  <a:cubicBezTo>
                    <a:pt x="528" y="340"/>
                    <a:pt x="528" y="340"/>
                    <a:pt x="528" y="340"/>
                  </a:cubicBezTo>
                  <a:cubicBezTo>
                    <a:pt x="529" y="344"/>
                    <a:pt x="525" y="345"/>
                    <a:pt x="526" y="346"/>
                  </a:cubicBezTo>
                  <a:cubicBezTo>
                    <a:pt x="525" y="346"/>
                    <a:pt x="525" y="346"/>
                    <a:pt x="525" y="346"/>
                  </a:cubicBezTo>
                  <a:cubicBezTo>
                    <a:pt x="525" y="347"/>
                    <a:pt x="525" y="347"/>
                    <a:pt x="525" y="347"/>
                  </a:cubicBezTo>
                  <a:cubicBezTo>
                    <a:pt x="524" y="347"/>
                    <a:pt x="524" y="347"/>
                    <a:pt x="524" y="347"/>
                  </a:cubicBezTo>
                  <a:cubicBezTo>
                    <a:pt x="524" y="349"/>
                    <a:pt x="524" y="349"/>
                    <a:pt x="524" y="349"/>
                  </a:cubicBezTo>
                  <a:cubicBezTo>
                    <a:pt x="528" y="350"/>
                    <a:pt x="530" y="346"/>
                    <a:pt x="529" y="345"/>
                  </a:cubicBezTo>
                  <a:cubicBezTo>
                    <a:pt x="532" y="345"/>
                    <a:pt x="533" y="345"/>
                    <a:pt x="533" y="345"/>
                  </a:cubicBezTo>
                  <a:cubicBezTo>
                    <a:pt x="534" y="350"/>
                    <a:pt x="539" y="349"/>
                    <a:pt x="538" y="351"/>
                  </a:cubicBezTo>
                  <a:cubicBezTo>
                    <a:pt x="541" y="351"/>
                    <a:pt x="540" y="351"/>
                    <a:pt x="540" y="351"/>
                  </a:cubicBezTo>
                  <a:cubicBezTo>
                    <a:pt x="540" y="352"/>
                    <a:pt x="540" y="352"/>
                    <a:pt x="540" y="352"/>
                  </a:cubicBezTo>
                  <a:cubicBezTo>
                    <a:pt x="541" y="352"/>
                    <a:pt x="541" y="352"/>
                    <a:pt x="541" y="352"/>
                  </a:cubicBezTo>
                  <a:cubicBezTo>
                    <a:pt x="541" y="353"/>
                    <a:pt x="541" y="353"/>
                    <a:pt x="541" y="353"/>
                  </a:cubicBezTo>
                  <a:cubicBezTo>
                    <a:pt x="542" y="353"/>
                    <a:pt x="542" y="353"/>
                    <a:pt x="542" y="353"/>
                  </a:cubicBezTo>
                  <a:cubicBezTo>
                    <a:pt x="542" y="355"/>
                    <a:pt x="542" y="355"/>
                    <a:pt x="542" y="355"/>
                  </a:cubicBezTo>
                  <a:cubicBezTo>
                    <a:pt x="541" y="355"/>
                    <a:pt x="541" y="355"/>
                    <a:pt x="541" y="355"/>
                  </a:cubicBezTo>
                  <a:cubicBezTo>
                    <a:pt x="544" y="355"/>
                    <a:pt x="543" y="355"/>
                    <a:pt x="544" y="355"/>
                  </a:cubicBezTo>
                  <a:cubicBezTo>
                    <a:pt x="544" y="353"/>
                    <a:pt x="544" y="353"/>
                    <a:pt x="544" y="353"/>
                  </a:cubicBezTo>
                  <a:cubicBezTo>
                    <a:pt x="545" y="353"/>
                    <a:pt x="545" y="353"/>
                    <a:pt x="545" y="353"/>
                  </a:cubicBezTo>
                  <a:cubicBezTo>
                    <a:pt x="545" y="352"/>
                    <a:pt x="545" y="352"/>
                    <a:pt x="545" y="352"/>
                  </a:cubicBezTo>
                  <a:cubicBezTo>
                    <a:pt x="546" y="352"/>
                    <a:pt x="546" y="352"/>
                    <a:pt x="546" y="352"/>
                  </a:cubicBezTo>
                  <a:cubicBezTo>
                    <a:pt x="546" y="349"/>
                    <a:pt x="549" y="350"/>
                    <a:pt x="548" y="350"/>
                  </a:cubicBezTo>
                  <a:cubicBezTo>
                    <a:pt x="548" y="349"/>
                    <a:pt x="548" y="349"/>
                    <a:pt x="548" y="349"/>
                  </a:cubicBezTo>
                  <a:cubicBezTo>
                    <a:pt x="550" y="349"/>
                    <a:pt x="550" y="349"/>
                    <a:pt x="550" y="349"/>
                  </a:cubicBezTo>
                  <a:cubicBezTo>
                    <a:pt x="550" y="347"/>
                    <a:pt x="550" y="347"/>
                    <a:pt x="550" y="347"/>
                  </a:cubicBezTo>
                  <a:cubicBezTo>
                    <a:pt x="551" y="347"/>
                    <a:pt x="551" y="347"/>
                    <a:pt x="551" y="347"/>
                  </a:cubicBezTo>
                  <a:cubicBezTo>
                    <a:pt x="551" y="343"/>
                    <a:pt x="555" y="344"/>
                    <a:pt x="556" y="344"/>
                  </a:cubicBezTo>
                  <a:cubicBezTo>
                    <a:pt x="556" y="343"/>
                    <a:pt x="556" y="343"/>
                    <a:pt x="556" y="343"/>
                  </a:cubicBezTo>
                  <a:cubicBezTo>
                    <a:pt x="557" y="343"/>
                    <a:pt x="557" y="343"/>
                    <a:pt x="557" y="343"/>
                  </a:cubicBezTo>
                  <a:cubicBezTo>
                    <a:pt x="557" y="342"/>
                    <a:pt x="557" y="342"/>
                    <a:pt x="557" y="342"/>
                  </a:cubicBezTo>
                  <a:cubicBezTo>
                    <a:pt x="559" y="342"/>
                    <a:pt x="560" y="342"/>
                    <a:pt x="560" y="342"/>
                  </a:cubicBezTo>
                  <a:cubicBezTo>
                    <a:pt x="560" y="343"/>
                    <a:pt x="560" y="343"/>
                    <a:pt x="560" y="343"/>
                  </a:cubicBezTo>
                  <a:cubicBezTo>
                    <a:pt x="564" y="343"/>
                    <a:pt x="566" y="341"/>
                    <a:pt x="567" y="342"/>
                  </a:cubicBezTo>
                  <a:cubicBezTo>
                    <a:pt x="567" y="343"/>
                    <a:pt x="567" y="343"/>
                    <a:pt x="567" y="343"/>
                  </a:cubicBezTo>
                  <a:cubicBezTo>
                    <a:pt x="570" y="343"/>
                    <a:pt x="570" y="344"/>
                    <a:pt x="571" y="344"/>
                  </a:cubicBezTo>
                  <a:cubicBezTo>
                    <a:pt x="571" y="347"/>
                    <a:pt x="575" y="348"/>
                    <a:pt x="575" y="349"/>
                  </a:cubicBezTo>
                  <a:cubicBezTo>
                    <a:pt x="575" y="347"/>
                    <a:pt x="575" y="347"/>
                    <a:pt x="575" y="347"/>
                  </a:cubicBezTo>
                  <a:cubicBezTo>
                    <a:pt x="577" y="347"/>
                    <a:pt x="577" y="347"/>
                    <a:pt x="577" y="347"/>
                  </a:cubicBezTo>
                  <a:cubicBezTo>
                    <a:pt x="577" y="344"/>
                    <a:pt x="580" y="344"/>
                    <a:pt x="580" y="344"/>
                  </a:cubicBezTo>
                  <a:cubicBezTo>
                    <a:pt x="581" y="340"/>
                    <a:pt x="584" y="340"/>
                    <a:pt x="584" y="340"/>
                  </a:cubicBezTo>
                  <a:cubicBezTo>
                    <a:pt x="584" y="339"/>
                    <a:pt x="584" y="339"/>
                    <a:pt x="584" y="339"/>
                  </a:cubicBezTo>
                  <a:cubicBezTo>
                    <a:pt x="587" y="339"/>
                    <a:pt x="589" y="340"/>
                    <a:pt x="589" y="340"/>
                  </a:cubicBezTo>
                  <a:cubicBezTo>
                    <a:pt x="592" y="338"/>
                    <a:pt x="593" y="338"/>
                    <a:pt x="593" y="338"/>
                  </a:cubicBezTo>
                  <a:cubicBezTo>
                    <a:pt x="593" y="337"/>
                    <a:pt x="593" y="337"/>
                    <a:pt x="593" y="337"/>
                  </a:cubicBezTo>
                  <a:cubicBezTo>
                    <a:pt x="595" y="337"/>
                    <a:pt x="595" y="337"/>
                    <a:pt x="595" y="337"/>
                  </a:cubicBezTo>
                  <a:cubicBezTo>
                    <a:pt x="595" y="336"/>
                    <a:pt x="595" y="336"/>
                    <a:pt x="595" y="336"/>
                  </a:cubicBezTo>
                  <a:cubicBezTo>
                    <a:pt x="597" y="336"/>
                    <a:pt x="597" y="336"/>
                    <a:pt x="597" y="336"/>
                  </a:cubicBezTo>
                  <a:cubicBezTo>
                    <a:pt x="597" y="334"/>
                    <a:pt x="597" y="334"/>
                    <a:pt x="597" y="334"/>
                  </a:cubicBezTo>
                  <a:cubicBezTo>
                    <a:pt x="607" y="336"/>
                    <a:pt x="611" y="332"/>
                    <a:pt x="611" y="325"/>
                  </a:cubicBezTo>
                  <a:cubicBezTo>
                    <a:pt x="612" y="325"/>
                    <a:pt x="612" y="325"/>
                    <a:pt x="612" y="325"/>
                  </a:cubicBezTo>
                  <a:cubicBezTo>
                    <a:pt x="613" y="322"/>
                    <a:pt x="614" y="322"/>
                    <a:pt x="614" y="321"/>
                  </a:cubicBezTo>
                  <a:cubicBezTo>
                    <a:pt x="618" y="320"/>
                    <a:pt x="620" y="316"/>
                    <a:pt x="622" y="317"/>
                  </a:cubicBezTo>
                  <a:cubicBezTo>
                    <a:pt x="622" y="314"/>
                    <a:pt x="622" y="315"/>
                    <a:pt x="622" y="314"/>
                  </a:cubicBezTo>
                  <a:cubicBezTo>
                    <a:pt x="625" y="314"/>
                    <a:pt x="624" y="314"/>
                    <a:pt x="624" y="314"/>
                  </a:cubicBezTo>
                  <a:cubicBezTo>
                    <a:pt x="624" y="313"/>
                    <a:pt x="624" y="313"/>
                    <a:pt x="624" y="313"/>
                  </a:cubicBezTo>
                  <a:cubicBezTo>
                    <a:pt x="627" y="313"/>
                    <a:pt x="628" y="313"/>
                    <a:pt x="629" y="313"/>
                  </a:cubicBezTo>
                  <a:cubicBezTo>
                    <a:pt x="629" y="310"/>
                    <a:pt x="629" y="311"/>
                    <a:pt x="629" y="311"/>
                  </a:cubicBezTo>
                  <a:cubicBezTo>
                    <a:pt x="630" y="311"/>
                    <a:pt x="630" y="311"/>
                    <a:pt x="630" y="311"/>
                  </a:cubicBezTo>
                  <a:cubicBezTo>
                    <a:pt x="630" y="310"/>
                    <a:pt x="630" y="310"/>
                    <a:pt x="630" y="310"/>
                  </a:cubicBezTo>
                  <a:cubicBezTo>
                    <a:pt x="631" y="310"/>
                    <a:pt x="631" y="310"/>
                    <a:pt x="631" y="310"/>
                  </a:cubicBezTo>
                  <a:cubicBezTo>
                    <a:pt x="631" y="308"/>
                    <a:pt x="631" y="308"/>
                    <a:pt x="631" y="308"/>
                  </a:cubicBezTo>
                  <a:cubicBezTo>
                    <a:pt x="633" y="308"/>
                    <a:pt x="633" y="308"/>
                    <a:pt x="633" y="308"/>
                  </a:cubicBezTo>
                  <a:cubicBezTo>
                    <a:pt x="633" y="307"/>
                    <a:pt x="633" y="307"/>
                    <a:pt x="633" y="307"/>
                  </a:cubicBezTo>
                  <a:cubicBezTo>
                    <a:pt x="634" y="307"/>
                    <a:pt x="634" y="307"/>
                    <a:pt x="634" y="307"/>
                  </a:cubicBezTo>
                  <a:cubicBezTo>
                    <a:pt x="634" y="306"/>
                    <a:pt x="634" y="306"/>
                    <a:pt x="634" y="306"/>
                  </a:cubicBezTo>
                  <a:cubicBezTo>
                    <a:pt x="635" y="306"/>
                    <a:pt x="635" y="306"/>
                    <a:pt x="635" y="306"/>
                  </a:cubicBezTo>
                  <a:cubicBezTo>
                    <a:pt x="635" y="305"/>
                    <a:pt x="635" y="305"/>
                    <a:pt x="635" y="305"/>
                  </a:cubicBezTo>
                  <a:cubicBezTo>
                    <a:pt x="636" y="305"/>
                    <a:pt x="636" y="305"/>
                    <a:pt x="636" y="305"/>
                  </a:cubicBezTo>
                  <a:cubicBezTo>
                    <a:pt x="636" y="304"/>
                    <a:pt x="636" y="304"/>
                    <a:pt x="636" y="304"/>
                  </a:cubicBezTo>
                  <a:cubicBezTo>
                    <a:pt x="639" y="303"/>
                    <a:pt x="639" y="302"/>
                    <a:pt x="640" y="302"/>
                  </a:cubicBezTo>
                  <a:cubicBezTo>
                    <a:pt x="640" y="300"/>
                    <a:pt x="640" y="300"/>
                    <a:pt x="640" y="300"/>
                  </a:cubicBezTo>
                  <a:cubicBezTo>
                    <a:pt x="641" y="300"/>
                    <a:pt x="641" y="300"/>
                    <a:pt x="641" y="300"/>
                  </a:cubicBezTo>
                  <a:cubicBezTo>
                    <a:pt x="641" y="301"/>
                    <a:pt x="641" y="301"/>
                    <a:pt x="641" y="301"/>
                  </a:cubicBezTo>
                  <a:cubicBezTo>
                    <a:pt x="644" y="301"/>
                    <a:pt x="644" y="301"/>
                    <a:pt x="644" y="301"/>
                  </a:cubicBezTo>
                  <a:cubicBezTo>
                    <a:pt x="644" y="300"/>
                    <a:pt x="644" y="300"/>
                    <a:pt x="644" y="300"/>
                  </a:cubicBezTo>
                  <a:cubicBezTo>
                    <a:pt x="647" y="299"/>
                    <a:pt x="648" y="299"/>
                    <a:pt x="649" y="299"/>
                  </a:cubicBezTo>
                  <a:cubicBezTo>
                    <a:pt x="649" y="298"/>
                    <a:pt x="649" y="298"/>
                    <a:pt x="649" y="298"/>
                  </a:cubicBezTo>
                  <a:cubicBezTo>
                    <a:pt x="650" y="298"/>
                    <a:pt x="650" y="298"/>
                    <a:pt x="650" y="298"/>
                  </a:cubicBezTo>
                  <a:cubicBezTo>
                    <a:pt x="650" y="293"/>
                    <a:pt x="649" y="291"/>
                    <a:pt x="649" y="289"/>
                  </a:cubicBezTo>
                  <a:cubicBezTo>
                    <a:pt x="648" y="289"/>
                    <a:pt x="648" y="289"/>
                    <a:pt x="648" y="289"/>
                  </a:cubicBezTo>
                  <a:cubicBezTo>
                    <a:pt x="648" y="287"/>
                    <a:pt x="646" y="287"/>
                    <a:pt x="647" y="287"/>
                  </a:cubicBezTo>
                  <a:cubicBezTo>
                    <a:pt x="650" y="288"/>
                    <a:pt x="651" y="288"/>
                    <a:pt x="653" y="288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54" y="287"/>
                    <a:pt x="654" y="287"/>
                    <a:pt x="654" y="287"/>
                  </a:cubicBezTo>
                  <a:cubicBezTo>
                    <a:pt x="654" y="286"/>
                    <a:pt x="654" y="286"/>
                    <a:pt x="654" y="286"/>
                  </a:cubicBezTo>
                  <a:cubicBezTo>
                    <a:pt x="657" y="286"/>
                    <a:pt x="658" y="286"/>
                    <a:pt x="659" y="286"/>
                  </a:cubicBezTo>
                  <a:cubicBezTo>
                    <a:pt x="659" y="287"/>
                    <a:pt x="659" y="287"/>
                    <a:pt x="659" y="287"/>
                  </a:cubicBezTo>
                  <a:cubicBezTo>
                    <a:pt x="662" y="287"/>
                    <a:pt x="663" y="287"/>
                    <a:pt x="663" y="287"/>
                  </a:cubicBezTo>
                  <a:cubicBezTo>
                    <a:pt x="664" y="283"/>
                    <a:pt x="669" y="285"/>
                    <a:pt x="671" y="285"/>
                  </a:cubicBezTo>
                  <a:cubicBezTo>
                    <a:pt x="671" y="283"/>
                    <a:pt x="671" y="283"/>
                    <a:pt x="671" y="283"/>
                  </a:cubicBezTo>
                  <a:cubicBezTo>
                    <a:pt x="669" y="283"/>
                    <a:pt x="669" y="283"/>
                    <a:pt x="669" y="283"/>
                  </a:cubicBezTo>
                  <a:cubicBezTo>
                    <a:pt x="668" y="280"/>
                    <a:pt x="668" y="281"/>
                    <a:pt x="668" y="280"/>
                  </a:cubicBezTo>
                  <a:cubicBezTo>
                    <a:pt x="669" y="280"/>
                    <a:pt x="669" y="280"/>
                    <a:pt x="669" y="280"/>
                  </a:cubicBezTo>
                  <a:cubicBezTo>
                    <a:pt x="669" y="279"/>
                    <a:pt x="669" y="279"/>
                    <a:pt x="669" y="279"/>
                  </a:cubicBezTo>
                  <a:cubicBezTo>
                    <a:pt x="672" y="282"/>
                    <a:pt x="673" y="278"/>
                    <a:pt x="673" y="279"/>
                  </a:cubicBezTo>
                  <a:cubicBezTo>
                    <a:pt x="673" y="280"/>
                    <a:pt x="673" y="280"/>
                    <a:pt x="673" y="280"/>
                  </a:cubicBezTo>
                  <a:cubicBezTo>
                    <a:pt x="673" y="279"/>
                    <a:pt x="673" y="279"/>
                    <a:pt x="673" y="279"/>
                  </a:cubicBezTo>
                  <a:cubicBezTo>
                    <a:pt x="676" y="280"/>
                    <a:pt x="677" y="280"/>
                    <a:pt x="678" y="280"/>
                  </a:cubicBezTo>
                  <a:cubicBezTo>
                    <a:pt x="678" y="281"/>
                    <a:pt x="678" y="281"/>
                    <a:pt x="678" y="281"/>
                  </a:cubicBezTo>
                  <a:cubicBezTo>
                    <a:pt x="679" y="281"/>
                    <a:pt x="679" y="281"/>
                    <a:pt x="679" y="281"/>
                  </a:cubicBezTo>
                  <a:cubicBezTo>
                    <a:pt x="679" y="280"/>
                    <a:pt x="679" y="280"/>
                    <a:pt x="679" y="280"/>
                  </a:cubicBezTo>
                  <a:cubicBezTo>
                    <a:pt x="683" y="280"/>
                    <a:pt x="685" y="280"/>
                    <a:pt x="687" y="280"/>
                  </a:cubicBezTo>
                  <a:cubicBezTo>
                    <a:pt x="687" y="279"/>
                    <a:pt x="687" y="279"/>
                    <a:pt x="687" y="279"/>
                  </a:cubicBezTo>
                  <a:cubicBezTo>
                    <a:pt x="688" y="279"/>
                    <a:pt x="688" y="279"/>
                    <a:pt x="688" y="279"/>
                  </a:cubicBezTo>
                  <a:cubicBezTo>
                    <a:pt x="690" y="275"/>
                    <a:pt x="690" y="272"/>
                    <a:pt x="691" y="270"/>
                  </a:cubicBezTo>
                  <a:cubicBezTo>
                    <a:pt x="690" y="270"/>
                    <a:pt x="690" y="270"/>
                    <a:pt x="690" y="270"/>
                  </a:cubicBezTo>
                  <a:cubicBezTo>
                    <a:pt x="690" y="269"/>
                    <a:pt x="690" y="269"/>
                    <a:pt x="690" y="269"/>
                  </a:cubicBezTo>
                  <a:cubicBezTo>
                    <a:pt x="692" y="269"/>
                    <a:pt x="692" y="269"/>
                    <a:pt x="692" y="269"/>
                  </a:cubicBezTo>
                  <a:cubicBezTo>
                    <a:pt x="692" y="272"/>
                    <a:pt x="692" y="271"/>
                    <a:pt x="692" y="272"/>
                  </a:cubicBezTo>
                  <a:cubicBezTo>
                    <a:pt x="692" y="270"/>
                    <a:pt x="692" y="270"/>
                    <a:pt x="692" y="270"/>
                  </a:cubicBezTo>
                  <a:cubicBezTo>
                    <a:pt x="692" y="272"/>
                    <a:pt x="692" y="272"/>
                    <a:pt x="692" y="272"/>
                  </a:cubicBezTo>
                  <a:cubicBezTo>
                    <a:pt x="693" y="272"/>
                    <a:pt x="693" y="272"/>
                    <a:pt x="693" y="272"/>
                  </a:cubicBezTo>
                  <a:cubicBezTo>
                    <a:pt x="693" y="273"/>
                    <a:pt x="693" y="273"/>
                    <a:pt x="693" y="273"/>
                  </a:cubicBezTo>
                  <a:cubicBezTo>
                    <a:pt x="692" y="273"/>
                    <a:pt x="692" y="273"/>
                    <a:pt x="692" y="273"/>
                  </a:cubicBezTo>
                  <a:cubicBezTo>
                    <a:pt x="693" y="273"/>
                    <a:pt x="693" y="273"/>
                    <a:pt x="693" y="273"/>
                  </a:cubicBezTo>
                  <a:cubicBezTo>
                    <a:pt x="693" y="274"/>
                    <a:pt x="693" y="274"/>
                    <a:pt x="693" y="274"/>
                  </a:cubicBezTo>
                  <a:cubicBezTo>
                    <a:pt x="694" y="274"/>
                    <a:pt x="694" y="274"/>
                    <a:pt x="694" y="274"/>
                  </a:cubicBezTo>
                  <a:cubicBezTo>
                    <a:pt x="694" y="273"/>
                    <a:pt x="694" y="273"/>
                    <a:pt x="694" y="273"/>
                  </a:cubicBezTo>
                  <a:cubicBezTo>
                    <a:pt x="694" y="274"/>
                    <a:pt x="694" y="274"/>
                    <a:pt x="694" y="274"/>
                  </a:cubicBezTo>
                  <a:cubicBezTo>
                    <a:pt x="695" y="271"/>
                    <a:pt x="696" y="271"/>
                    <a:pt x="695" y="270"/>
                  </a:cubicBezTo>
                  <a:cubicBezTo>
                    <a:pt x="697" y="270"/>
                    <a:pt x="697" y="270"/>
                    <a:pt x="697" y="270"/>
                  </a:cubicBezTo>
                  <a:cubicBezTo>
                    <a:pt x="695" y="270"/>
                    <a:pt x="695" y="270"/>
                    <a:pt x="695" y="270"/>
                  </a:cubicBezTo>
                  <a:cubicBezTo>
                    <a:pt x="697" y="270"/>
                    <a:pt x="697" y="270"/>
                    <a:pt x="697" y="270"/>
                  </a:cubicBezTo>
                  <a:cubicBezTo>
                    <a:pt x="697" y="268"/>
                    <a:pt x="697" y="268"/>
                    <a:pt x="697" y="268"/>
                  </a:cubicBezTo>
                  <a:cubicBezTo>
                    <a:pt x="697" y="269"/>
                    <a:pt x="697" y="269"/>
                    <a:pt x="697" y="269"/>
                  </a:cubicBezTo>
                  <a:cubicBezTo>
                    <a:pt x="698" y="269"/>
                    <a:pt x="698" y="269"/>
                    <a:pt x="698" y="269"/>
                  </a:cubicBezTo>
                  <a:cubicBezTo>
                    <a:pt x="698" y="268"/>
                    <a:pt x="698" y="268"/>
                    <a:pt x="698" y="268"/>
                  </a:cubicBezTo>
                  <a:cubicBezTo>
                    <a:pt x="698" y="271"/>
                    <a:pt x="698" y="270"/>
                    <a:pt x="698" y="270"/>
                  </a:cubicBezTo>
                  <a:cubicBezTo>
                    <a:pt x="699" y="270"/>
                    <a:pt x="699" y="270"/>
                    <a:pt x="699" y="270"/>
                  </a:cubicBezTo>
                  <a:cubicBezTo>
                    <a:pt x="699" y="272"/>
                    <a:pt x="699" y="272"/>
                    <a:pt x="699" y="272"/>
                  </a:cubicBezTo>
                  <a:cubicBezTo>
                    <a:pt x="699" y="270"/>
                    <a:pt x="699" y="270"/>
                    <a:pt x="699" y="270"/>
                  </a:cubicBezTo>
                  <a:cubicBezTo>
                    <a:pt x="700" y="270"/>
                    <a:pt x="700" y="270"/>
                    <a:pt x="700" y="270"/>
                  </a:cubicBezTo>
                  <a:cubicBezTo>
                    <a:pt x="698" y="266"/>
                    <a:pt x="700" y="266"/>
                    <a:pt x="699" y="264"/>
                  </a:cubicBezTo>
                  <a:cubicBezTo>
                    <a:pt x="698" y="264"/>
                    <a:pt x="698" y="264"/>
                    <a:pt x="698" y="264"/>
                  </a:cubicBezTo>
                  <a:cubicBezTo>
                    <a:pt x="699" y="263"/>
                    <a:pt x="699" y="263"/>
                    <a:pt x="699" y="263"/>
                  </a:cubicBezTo>
                  <a:cubicBezTo>
                    <a:pt x="698" y="263"/>
                    <a:pt x="698" y="263"/>
                    <a:pt x="698" y="263"/>
                  </a:cubicBezTo>
                  <a:cubicBezTo>
                    <a:pt x="698" y="262"/>
                    <a:pt x="698" y="262"/>
                    <a:pt x="698" y="262"/>
                  </a:cubicBezTo>
                  <a:cubicBezTo>
                    <a:pt x="702" y="263"/>
                    <a:pt x="703" y="260"/>
                    <a:pt x="704" y="261"/>
                  </a:cubicBezTo>
                  <a:cubicBezTo>
                    <a:pt x="704" y="260"/>
                    <a:pt x="704" y="260"/>
                    <a:pt x="704" y="260"/>
                  </a:cubicBezTo>
                  <a:cubicBezTo>
                    <a:pt x="707" y="259"/>
                    <a:pt x="707" y="258"/>
                    <a:pt x="707" y="259"/>
                  </a:cubicBezTo>
                  <a:cubicBezTo>
                    <a:pt x="707" y="261"/>
                    <a:pt x="707" y="261"/>
                    <a:pt x="707" y="261"/>
                  </a:cubicBezTo>
                  <a:cubicBezTo>
                    <a:pt x="710" y="261"/>
                    <a:pt x="711" y="261"/>
                    <a:pt x="711" y="261"/>
                  </a:cubicBezTo>
                  <a:cubicBezTo>
                    <a:pt x="711" y="260"/>
                    <a:pt x="711" y="260"/>
                    <a:pt x="711" y="260"/>
                  </a:cubicBezTo>
                  <a:cubicBezTo>
                    <a:pt x="712" y="260"/>
                    <a:pt x="712" y="260"/>
                    <a:pt x="712" y="260"/>
                  </a:cubicBezTo>
                  <a:cubicBezTo>
                    <a:pt x="712" y="257"/>
                    <a:pt x="712" y="258"/>
                    <a:pt x="712" y="257"/>
                  </a:cubicBezTo>
                  <a:cubicBezTo>
                    <a:pt x="713" y="257"/>
                    <a:pt x="713" y="257"/>
                    <a:pt x="713" y="257"/>
                  </a:cubicBezTo>
                  <a:cubicBezTo>
                    <a:pt x="713" y="260"/>
                    <a:pt x="713" y="261"/>
                    <a:pt x="713" y="261"/>
                  </a:cubicBezTo>
                  <a:cubicBezTo>
                    <a:pt x="717" y="261"/>
                    <a:pt x="715" y="258"/>
                    <a:pt x="716" y="257"/>
                  </a:cubicBezTo>
                  <a:cubicBezTo>
                    <a:pt x="717" y="257"/>
                    <a:pt x="717" y="257"/>
                    <a:pt x="717" y="257"/>
                  </a:cubicBezTo>
                  <a:cubicBezTo>
                    <a:pt x="717" y="256"/>
                    <a:pt x="717" y="256"/>
                    <a:pt x="717" y="256"/>
                  </a:cubicBezTo>
                  <a:cubicBezTo>
                    <a:pt x="718" y="256"/>
                    <a:pt x="718" y="256"/>
                    <a:pt x="718" y="256"/>
                  </a:cubicBezTo>
                  <a:cubicBezTo>
                    <a:pt x="718" y="255"/>
                    <a:pt x="718" y="255"/>
                    <a:pt x="718" y="255"/>
                  </a:cubicBezTo>
                  <a:cubicBezTo>
                    <a:pt x="721" y="255"/>
                    <a:pt x="720" y="255"/>
                    <a:pt x="720" y="255"/>
                  </a:cubicBezTo>
                  <a:cubicBezTo>
                    <a:pt x="720" y="252"/>
                    <a:pt x="720" y="253"/>
                    <a:pt x="720" y="253"/>
                  </a:cubicBezTo>
                  <a:cubicBezTo>
                    <a:pt x="722" y="253"/>
                    <a:pt x="722" y="253"/>
                    <a:pt x="722" y="253"/>
                  </a:cubicBezTo>
                  <a:cubicBezTo>
                    <a:pt x="722" y="254"/>
                    <a:pt x="722" y="254"/>
                    <a:pt x="722" y="254"/>
                  </a:cubicBezTo>
                  <a:cubicBezTo>
                    <a:pt x="724" y="254"/>
                    <a:pt x="725" y="254"/>
                    <a:pt x="725" y="254"/>
                  </a:cubicBezTo>
                  <a:cubicBezTo>
                    <a:pt x="725" y="253"/>
                    <a:pt x="725" y="253"/>
                    <a:pt x="725" y="253"/>
                  </a:cubicBezTo>
                  <a:cubicBezTo>
                    <a:pt x="729" y="253"/>
                    <a:pt x="732" y="252"/>
                    <a:pt x="733" y="251"/>
                  </a:cubicBezTo>
                  <a:cubicBezTo>
                    <a:pt x="733" y="249"/>
                    <a:pt x="733" y="249"/>
                    <a:pt x="733" y="249"/>
                  </a:cubicBezTo>
                  <a:cubicBezTo>
                    <a:pt x="735" y="249"/>
                    <a:pt x="735" y="249"/>
                    <a:pt x="735" y="249"/>
                  </a:cubicBezTo>
                  <a:cubicBezTo>
                    <a:pt x="732" y="249"/>
                    <a:pt x="733" y="249"/>
                    <a:pt x="732" y="249"/>
                  </a:cubicBezTo>
                  <a:cubicBezTo>
                    <a:pt x="732" y="248"/>
                    <a:pt x="732" y="248"/>
                    <a:pt x="732" y="248"/>
                  </a:cubicBezTo>
                  <a:cubicBezTo>
                    <a:pt x="732" y="249"/>
                    <a:pt x="732" y="249"/>
                    <a:pt x="732" y="249"/>
                  </a:cubicBezTo>
                  <a:cubicBezTo>
                    <a:pt x="731" y="249"/>
                    <a:pt x="731" y="249"/>
                    <a:pt x="731" y="249"/>
                  </a:cubicBezTo>
                  <a:cubicBezTo>
                    <a:pt x="731" y="250"/>
                    <a:pt x="731" y="250"/>
                    <a:pt x="731" y="250"/>
                  </a:cubicBezTo>
                  <a:cubicBezTo>
                    <a:pt x="728" y="250"/>
                    <a:pt x="727" y="250"/>
                    <a:pt x="726" y="250"/>
                  </a:cubicBezTo>
                  <a:cubicBezTo>
                    <a:pt x="726" y="249"/>
                    <a:pt x="726" y="249"/>
                    <a:pt x="726" y="249"/>
                  </a:cubicBezTo>
                  <a:cubicBezTo>
                    <a:pt x="726" y="250"/>
                    <a:pt x="726" y="250"/>
                    <a:pt x="726" y="250"/>
                  </a:cubicBezTo>
                  <a:cubicBezTo>
                    <a:pt x="723" y="250"/>
                    <a:pt x="722" y="250"/>
                    <a:pt x="722" y="250"/>
                  </a:cubicBezTo>
                  <a:cubicBezTo>
                    <a:pt x="722" y="249"/>
                    <a:pt x="722" y="249"/>
                    <a:pt x="722" y="249"/>
                  </a:cubicBezTo>
                  <a:cubicBezTo>
                    <a:pt x="719" y="249"/>
                    <a:pt x="719" y="249"/>
                    <a:pt x="719" y="249"/>
                  </a:cubicBezTo>
                  <a:cubicBezTo>
                    <a:pt x="719" y="248"/>
                    <a:pt x="719" y="248"/>
                    <a:pt x="719" y="248"/>
                  </a:cubicBezTo>
                  <a:cubicBezTo>
                    <a:pt x="718" y="248"/>
                    <a:pt x="718" y="248"/>
                    <a:pt x="718" y="248"/>
                  </a:cubicBezTo>
                  <a:cubicBezTo>
                    <a:pt x="718" y="245"/>
                    <a:pt x="718" y="245"/>
                    <a:pt x="718" y="244"/>
                  </a:cubicBezTo>
                  <a:cubicBezTo>
                    <a:pt x="717" y="244"/>
                    <a:pt x="717" y="244"/>
                    <a:pt x="717" y="244"/>
                  </a:cubicBezTo>
                  <a:cubicBezTo>
                    <a:pt x="717" y="242"/>
                    <a:pt x="717" y="241"/>
                    <a:pt x="717" y="241"/>
                  </a:cubicBezTo>
                  <a:cubicBezTo>
                    <a:pt x="720" y="241"/>
                    <a:pt x="719" y="241"/>
                    <a:pt x="719" y="241"/>
                  </a:cubicBezTo>
                  <a:cubicBezTo>
                    <a:pt x="719" y="240"/>
                    <a:pt x="719" y="240"/>
                    <a:pt x="719" y="240"/>
                  </a:cubicBezTo>
                  <a:cubicBezTo>
                    <a:pt x="719" y="241"/>
                    <a:pt x="719" y="241"/>
                    <a:pt x="719" y="241"/>
                  </a:cubicBezTo>
                  <a:cubicBezTo>
                    <a:pt x="722" y="241"/>
                    <a:pt x="723" y="241"/>
                    <a:pt x="723" y="241"/>
                  </a:cubicBezTo>
                  <a:cubicBezTo>
                    <a:pt x="723" y="243"/>
                    <a:pt x="723" y="243"/>
                    <a:pt x="723" y="243"/>
                  </a:cubicBezTo>
                  <a:cubicBezTo>
                    <a:pt x="724" y="241"/>
                    <a:pt x="725" y="242"/>
                    <a:pt x="725" y="242"/>
                  </a:cubicBezTo>
                  <a:cubicBezTo>
                    <a:pt x="725" y="241"/>
                    <a:pt x="725" y="241"/>
                    <a:pt x="725" y="241"/>
                  </a:cubicBezTo>
                  <a:cubicBezTo>
                    <a:pt x="728" y="241"/>
                    <a:pt x="728" y="242"/>
                    <a:pt x="729" y="242"/>
                  </a:cubicBezTo>
                  <a:cubicBezTo>
                    <a:pt x="729" y="239"/>
                    <a:pt x="729" y="240"/>
                    <a:pt x="729" y="240"/>
                  </a:cubicBezTo>
                  <a:cubicBezTo>
                    <a:pt x="730" y="240"/>
                    <a:pt x="730" y="240"/>
                    <a:pt x="730" y="240"/>
                  </a:cubicBezTo>
                  <a:cubicBezTo>
                    <a:pt x="730" y="241"/>
                    <a:pt x="730" y="241"/>
                    <a:pt x="730" y="241"/>
                  </a:cubicBezTo>
                  <a:cubicBezTo>
                    <a:pt x="732" y="241"/>
                    <a:pt x="732" y="242"/>
                    <a:pt x="732" y="242"/>
                  </a:cubicBezTo>
                  <a:cubicBezTo>
                    <a:pt x="732" y="241"/>
                    <a:pt x="732" y="241"/>
                    <a:pt x="732" y="241"/>
                  </a:cubicBezTo>
                  <a:cubicBezTo>
                    <a:pt x="733" y="241"/>
                    <a:pt x="733" y="241"/>
                    <a:pt x="733" y="241"/>
                  </a:cubicBezTo>
                  <a:cubicBezTo>
                    <a:pt x="733" y="240"/>
                    <a:pt x="733" y="240"/>
                    <a:pt x="733" y="240"/>
                  </a:cubicBezTo>
                  <a:cubicBezTo>
                    <a:pt x="735" y="240"/>
                    <a:pt x="735" y="240"/>
                    <a:pt x="735" y="240"/>
                  </a:cubicBezTo>
                  <a:cubicBezTo>
                    <a:pt x="735" y="241"/>
                    <a:pt x="735" y="241"/>
                    <a:pt x="735" y="241"/>
                  </a:cubicBezTo>
                  <a:cubicBezTo>
                    <a:pt x="735" y="240"/>
                    <a:pt x="735" y="240"/>
                    <a:pt x="735" y="240"/>
                  </a:cubicBezTo>
                  <a:cubicBezTo>
                    <a:pt x="738" y="240"/>
                    <a:pt x="737" y="236"/>
                    <a:pt x="737" y="236"/>
                  </a:cubicBezTo>
                  <a:cubicBezTo>
                    <a:pt x="738" y="236"/>
                    <a:pt x="738" y="236"/>
                    <a:pt x="738" y="236"/>
                  </a:cubicBezTo>
                  <a:cubicBezTo>
                    <a:pt x="738" y="235"/>
                    <a:pt x="738" y="235"/>
                    <a:pt x="738" y="235"/>
                  </a:cubicBezTo>
                  <a:cubicBezTo>
                    <a:pt x="737" y="235"/>
                    <a:pt x="737" y="235"/>
                    <a:pt x="737" y="235"/>
                  </a:cubicBezTo>
                  <a:cubicBezTo>
                    <a:pt x="737" y="234"/>
                    <a:pt x="737" y="234"/>
                    <a:pt x="737" y="234"/>
                  </a:cubicBezTo>
                  <a:cubicBezTo>
                    <a:pt x="738" y="234"/>
                    <a:pt x="738" y="234"/>
                    <a:pt x="738" y="234"/>
                  </a:cubicBezTo>
                  <a:cubicBezTo>
                    <a:pt x="738" y="232"/>
                    <a:pt x="738" y="232"/>
                    <a:pt x="738" y="232"/>
                  </a:cubicBezTo>
                  <a:cubicBezTo>
                    <a:pt x="739" y="232"/>
                    <a:pt x="739" y="232"/>
                    <a:pt x="739" y="232"/>
                  </a:cubicBezTo>
                  <a:cubicBezTo>
                    <a:pt x="739" y="230"/>
                    <a:pt x="739" y="230"/>
                    <a:pt x="739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26"/>
                    <a:pt x="744" y="226"/>
                    <a:pt x="743" y="224"/>
                  </a:cubicBezTo>
                  <a:cubicBezTo>
                    <a:pt x="742" y="224"/>
                    <a:pt x="742" y="224"/>
                    <a:pt x="742" y="224"/>
                  </a:cubicBezTo>
                  <a:cubicBezTo>
                    <a:pt x="743" y="224"/>
                    <a:pt x="743" y="224"/>
                    <a:pt x="743" y="224"/>
                  </a:cubicBezTo>
                  <a:cubicBezTo>
                    <a:pt x="743" y="221"/>
                    <a:pt x="743" y="222"/>
                    <a:pt x="743" y="222"/>
                  </a:cubicBezTo>
                  <a:cubicBezTo>
                    <a:pt x="744" y="222"/>
                    <a:pt x="744" y="222"/>
                    <a:pt x="744" y="222"/>
                  </a:cubicBezTo>
                  <a:cubicBezTo>
                    <a:pt x="744" y="221"/>
                    <a:pt x="744" y="221"/>
                    <a:pt x="744" y="221"/>
                  </a:cubicBezTo>
                  <a:cubicBezTo>
                    <a:pt x="745" y="221"/>
                    <a:pt x="745" y="221"/>
                    <a:pt x="745" y="221"/>
                  </a:cubicBezTo>
                  <a:cubicBezTo>
                    <a:pt x="744" y="221"/>
                    <a:pt x="744" y="221"/>
                    <a:pt x="744" y="221"/>
                  </a:cubicBezTo>
                  <a:cubicBezTo>
                    <a:pt x="744" y="218"/>
                    <a:pt x="744" y="217"/>
                    <a:pt x="744" y="217"/>
                  </a:cubicBezTo>
                  <a:cubicBezTo>
                    <a:pt x="745" y="219"/>
                    <a:pt x="746" y="218"/>
                    <a:pt x="746" y="218"/>
                  </a:cubicBezTo>
                  <a:cubicBezTo>
                    <a:pt x="747" y="211"/>
                    <a:pt x="750" y="202"/>
                    <a:pt x="749" y="200"/>
                  </a:cubicBezTo>
                  <a:cubicBezTo>
                    <a:pt x="755" y="200"/>
                    <a:pt x="754" y="190"/>
                    <a:pt x="755" y="187"/>
                  </a:cubicBezTo>
                  <a:cubicBezTo>
                    <a:pt x="757" y="187"/>
                    <a:pt x="758" y="187"/>
                    <a:pt x="758" y="187"/>
                  </a:cubicBezTo>
                  <a:cubicBezTo>
                    <a:pt x="759" y="185"/>
                    <a:pt x="760" y="184"/>
                    <a:pt x="760" y="184"/>
                  </a:cubicBezTo>
                  <a:cubicBezTo>
                    <a:pt x="768" y="183"/>
                    <a:pt x="772" y="187"/>
                    <a:pt x="776" y="185"/>
                  </a:cubicBezTo>
                  <a:cubicBezTo>
                    <a:pt x="776" y="184"/>
                    <a:pt x="776" y="184"/>
                    <a:pt x="776" y="184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77" y="180"/>
                    <a:pt x="779" y="177"/>
                    <a:pt x="780" y="177"/>
                  </a:cubicBezTo>
                  <a:cubicBezTo>
                    <a:pt x="786" y="180"/>
                    <a:pt x="790" y="179"/>
                    <a:pt x="793" y="179"/>
                  </a:cubicBezTo>
                  <a:cubicBezTo>
                    <a:pt x="793" y="178"/>
                    <a:pt x="793" y="178"/>
                    <a:pt x="793" y="178"/>
                  </a:cubicBezTo>
                  <a:cubicBezTo>
                    <a:pt x="796" y="178"/>
                    <a:pt x="797" y="180"/>
                    <a:pt x="797" y="179"/>
                  </a:cubicBezTo>
                  <a:cubicBezTo>
                    <a:pt x="797" y="180"/>
                    <a:pt x="797" y="180"/>
                    <a:pt x="797" y="180"/>
                  </a:cubicBezTo>
                  <a:cubicBezTo>
                    <a:pt x="799" y="180"/>
                    <a:pt x="799" y="180"/>
                    <a:pt x="799" y="180"/>
                  </a:cubicBezTo>
                  <a:cubicBezTo>
                    <a:pt x="799" y="183"/>
                    <a:pt x="799" y="182"/>
                    <a:pt x="799" y="183"/>
                  </a:cubicBezTo>
                  <a:cubicBezTo>
                    <a:pt x="800" y="183"/>
                    <a:pt x="800" y="183"/>
                    <a:pt x="800" y="183"/>
                  </a:cubicBezTo>
                  <a:cubicBezTo>
                    <a:pt x="800" y="181"/>
                    <a:pt x="800" y="181"/>
                    <a:pt x="800" y="181"/>
                  </a:cubicBezTo>
                  <a:cubicBezTo>
                    <a:pt x="803" y="181"/>
                    <a:pt x="802" y="181"/>
                    <a:pt x="802" y="181"/>
                  </a:cubicBezTo>
                  <a:cubicBezTo>
                    <a:pt x="802" y="180"/>
                    <a:pt x="802" y="180"/>
                    <a:pt x="802" y="180"/>
                  </a:cubicBezTo>
                  <a:cubicBezTo>
                    <a:pt x="803" y="180"/>
                    <a:pt x="803" y="180"/>
                    <a:pt x="803" y="180"/>
                  </a:cubicBezTo>
                  <a:cubicBezTo>
                    <a:pt x="803" y="179"/>
                    <a:pt x="803" y="179"/>
                    <a:pt x="803" y="179"/>
                  </a:cubicBezTo>
                  <a:cubicBezTo>
                    <a:pt x="809" y="176"/>
                    <a:pt x="812" y="180"/>
                    <a:pt x="815" y="178"/>
                  </a:cubicBezTo>
                  <a:cubicBezTo>
                    <a:pt x="815" y="177"/>
                    <a:pt x="815" y="177"/>
                    <a:pt x="815" y="177"/>
                  </a:cubicBezTo>
                  <a:cubicBezTo>
                    <a:pt x="821" y="175"/>
                    <a:pt x="820" y="175"/>
                    <a:pt x="822" y="174"/>
                  </a:cubicBezTo>
                  <a:cubicBezTo>
                    <a:pt x="822" y="177"/>
                    <a:pt x="822" y="176"/>
                    <a:pt x="822" y="177"/>
                  </a:cubicBezTo>
                  <a:cubicBezTo>
                    <a:pt x="820" y="177"/>
                    <a:pt x="820" y="177"/>
                    <a:pt x="820" y="177"/>
                  </a:cubicBezTo>
                  <a:cubicBezTo>
                    <a:pt x="820" y="183"/>
                    <a:pt x="820" y="184"/>
                    <a:pt x="820" y="187"/>
                  </a:cubicBezTo>
                  <a:cubicBezTo>
                    <a:pt x="823" y="187"/>
                    <a:pt x="823" y="187"/>
                    <a:pt x="824" y="187"/>
                  </a:cubicBezTo>
                  <a:cubicBezTo>
                    <a:pt x="824" y="189"/>
                    <a:pt x="824" y="189"/>
                    <a:pt x="824" y="189"/>
                  </a:cubicBezTo>
                  <a:cubicBezTo>
                    <a:pt x="828" y="189"/>
                    <a:pt x="830" y="190"/>
                    <a:pt x="832" y="190"/>
                  </a:cubicBezTo>
                  <a:cubicBezTo>
                    <a:pt x="832" y="191"/>
                    <a:pt x="832" y="191"/>
                    <a:pt x="832" y="191"/>
                  </a:cubicBezTo>
                  <a:cubicBezTo>
                    <a:pt x="845" y="190"/>
                    <a:pt x="855" y="190"/>
                    <a:pt x="864" y="186"/>
                  </a:cubicBezTo>
                  <a:cubicBezTo>
                    <a:pt x="864" y="185"/>
                    <a:pt x="864" y="185"/>
                    <a:pt x="864" y="185"/>
                  </a:cubicBezTo>
                  <a:cubicBezTo>
                    <a:pt x="865" y="185"/>
                    <a:pt x="865" y="185"/>
                    <a:pt x="865" y="185"/>
                  </a:cubicBezTo>
                  <a:cubicBezTo>
                    <a:pt x="865" y="184"/>
                    <a:pt x="865" y="184"/>
                    <a:pt x="865" y="184"/>
                  </a:cubicBezTo>
                  <a:cubicBezTo>
                    <a:pt x="866" y="184"/>
                    <a:pt x="866" y="184"/>
                    <a:pt x="866" y="184"/>
                  </a:cubicBezTo>
                  <a:cubicBezTo>
                    <a:pt x="866" y="183"/>
                    <a:pt x="866" y="183"/>
                    <a:pt x="866" y="183"/>
                  </a:cubicBezTo>
                  <a:cubicBezTo>
                    <a:pt x="867" y="183"/>
                    <a:pt x="867" y="183"/>
                    <a:pt x="867" y="183"/>
                  </a:cubicBezTo>
                  <a:cubicBezTo>
                    <a:pt x="867" y="181"/>
                    <a:pt x="867" y="181"/>
                    <a:pt x="867" y="181"/>
                  </a:cubicBezTo>
                  <a:cubicBezTo>
                    <a:pt x="870" y="181"/>
                    <a:pt x="870" y="181"/>
                    <a:pt x="870" y="181"/>
                  </a:cubicBezTo>
                  <a:cubicBezTo>
                    <a:pt x="870" y="180"/>
                    <a:pt x="870" y="180"/>
                    <a:pt x="870" y="180"/>
                  </a:cubicBezTo>
                  <a:cubicBezTo>
                    <a:pt x="872" y="180"/>
                    <a:pt x="873" y="180"/>
                    <a:pt x="873" y="180"/>
                  </a:cubicBezTo>
                  <a:cubicBezTo>
                    <a:pt x="873" y="181"/>
                    <a:pt x="873" y="181"/>
                    <a:pt x="873" y="181"/>
                  </a:cubicBezTo>
                  <a:cubicBezTo>
                    <a:pt x="876" y="181"/>
                    <a:pt x="875" y="181"/>
                    <a:pt x="876" y="181"/>
                  </a:cubicBezTo>
                  <a:cubicBezTo>
                    <a:pt x="877" y="178"/>
                    <a:pt x="877" y="175"/>
                    <a:pt x="877" y="173"/>
                  </a:cubicBezTo>
                  <a:cubicBezTo>
                    <a:pt x="878" y="174"/>
                    <a:pt x="878" y="174"/>
                    <a:pt x="878" y="174"/>
                  </a:cubicBezTo>
                  <a:cubicBezTo>
                    <a:pt x="878" y="173"/>
                    <a:pt x="878" y="173"/>
                    <a:pt x="878" y="173"/>
                  </a:cubicBezTo>
                  <a:cubicBezTo>
                    <a:pt x="879" y="173"/>
                    <a:pt x="879" y="173"/>
                    <a:pt x="879" y="173"/>
                  </a:cubicBezTo>
                  <a:cubicBezTo>
                    <a:pt x="879" y="174"/>
                    <a:pt x="879" y="174"/>
                    <a:pt x="879" y="174"/>
                  </a:cubicBezTo>
                  <a:cubicBezTo>
                    <a:pt x="879" y="172"/>
                    <a:pt x="879" y="172"/>
                    <a:pt x="879" y="172"/>
                  </a:cubicBezTo>
                  <a:cubicBezTo>
                    <a:pt x="880" y="172"/>
                    <a:pt x="880" y="172"/>
                    <a:pt x="880" y="172"/>
                  </a:cubicBezTo>
                  <a:cubicBezTo>
                    <a:pt x="880" y="173"/>
                    <a:pt x="880" y="173"/>
                    <a:pt x="880" y="173"/>
                  </a:cubicBezTo>
                  <a:cubicBezTo>
                    <a:pt x="880" y="172"/>
                    <a:pt x="880" y="172"/>
                    <a:pt x="880" y="172"/>
                  </a:cubicBezTo>
                  <a:cubicBezTo>
                    <a:pt x="883" y="172"/>
                    <a:pt x="884" y="172"/>
                    <a:pt x="884" y="172"/>
                  </a:cubicBezTo>
                  <a:cubicBezTo>
                    <a:pt x="884" y="171"/>
                    <a:pt x="884" y="171"/>
                    <a:pt x="884" y="171"/>
                  </a:cubicBezTo>
                  <a:cubicBezTo>
                    <a:pt x="884" y="172"/>
                    <a:pt x="884" y="172"/>
                    <a:pt x="884" y="172"/>
                  </a:cubicBezTo>
                  <a:cubicBezTo>
                    <a:pt x="885" y="172"/>
                    <a:pt x="885" y="172"/>
                    <a:pt x="885" y="172"/>
                  </a:cubicBezTo>
                  <a:cubicBezTo>
                    <a:pt x="885" y="171"/>
                    <a:pt x="885" y="171"/>
                    <a:pt x="885" y="171"/>
                  </a:cubicBezTo>
                  <a:cubicBezTo>
                    <a:pt x="888" y="171"/>
                    <a:pt x="887" y="171"/>
                    <a:pt x="888" y="171"/>
                  </a:cubicBezTo>
                  <a:cubicBezTo>
                    <a:pt x="888" y="170"/>
                    <a:pt x="888" y="170"/>
                    <a:pt x="888" y="170"/>
                  </a:cubicBezTo>
                  <a:cubicBezTo>
                    <a:pt x="888" y="171"/>
                    <a:pt x="888" y="171"/>
                    <a:pt x="888" y="171"/>
                  </a:cubicBezTo>
                  <a:cubicBezTo>
                    <a:pt x="889" y="171"/>
                    <a:pt x="889" y="171"/>
                    <a:pt x="889" y="171"/>
                  </a:cubicBezTo>
                  <a:cubicBezTo>
                    <a:pt x="889" y="168"/>
                    <a:pt x="889" y="169"/>
                    <a:pt x="889" y="168"/>
                  </a:cubicBezTo>
                  <a:cubicBezTo>
                    <a:pt x="889" y="170"/>
                    <a:pt x="889" y="170"/>
                    <a:pt x="889" y="170"/>
                  </a:cubicBezTo>
                  <a:cubicBezTo>
                    <a:pt x="891" y="170"/>
                    <a:pt x="892" y="170"/>
                    <a:pt x="892" y="170"/>
                  </a:cubicBezTo>
                  <a:cubicBezTo>
                    <a:pt x="892" y="168"/>
                    <a:pt x="892" y="168"/>
                    <a:pt x="892" y="168"/>
                  </a:cubicBezTo>
                  <a:cubicBezTo>
                    <a:pt x="894" y="168"/>
                    <a:pt x="894" y="168"/>
                    <a:pt x="894" y="168"/>
                  </a:cubicBezTo>
                  <a:cubicBezTo>
                    <a:pt x="894" y="167"/>
                    <a:pt x="894" y="167"/>
                    <a:pt x="894" y="167"/>
                  </a:cubicBezTo>
                  <a:cubicBezTo>
                    <a:pt x="895" y="167"/>
                    <a:pt x="895" y="167"/>
                    <a:pt x="895" y="167"/>
                  </a:cubicBezTo>
                  <a:cubicBezTo>
                    <a:pt x="895" y="166"/>
                    <a:pt x="895" y="166"/>
                    <a:pt x="895" y="166"/>
                  </a:cubicBezTo>
                  <a:cubicBezTo>
                    <a:pt x="895" y="167"/>
                    <a:pt x="895" y="167"/>
                    <a:pt x="895" y="167"/>
                  </a:cubicBezTo>
                  <a:cubicBezTo>
                    <a:pt x="897" y="167"/>
                    <a:pt x="897" y="167"/>
                    <a:pt x="897" y="167"/>
                  </a:cubicBezTo>
                  <a:cubicBezTo>
                    <a:pt x="897" y="168"/>
                    <a:pt x="897" y="168"/>
                    <a:pt x="897" y="168"/>
                  </a:cubicBezTo>
                  <a:cubicBezTo>
                    <a:pt x="901" y="169"/>
                    <a:pt x="903" y="170"/>
                    <a:pt x="905" y="170"/>
                  </a:cubicBezTo>
                  <a:cubicBezTo>
                    <a:pt x="905" y="171"/>
                    <a:pt x="905" y="171"/>
                    <a:pt x="905" y="171"/>
                  </a:cubicBezTo>
                  <a:cubicBezTo>
                    <a:pt x="908" y="171"/>
                    <a:pt x="910" y="171"/>
                    <a:pt x="910" y="171"/>
                  </a:cubicBezTo>
                  <a:cubicBezTo>
                    <a:pt x="910" y="172"/>
                    <a:pt x="910" y="172"/>
                    <a:pt x="910" y="172"/>
                  </a:cubicBezTo>
                  <a:cubicBezTo>
                    <a:pt x="914" y="172"/>
                    <a:pt x="912" y="174"/>
                    <a:pt x="913" y="174"/>
                  </a:cubicBezTo>
                  <a:cubicBezTo>
                    <a:pt x="914" y="174"/>
                    <a:pt x="914" y="174"/>
                    <a:pt x="914" y="174"/>
                  </a:cubicBezTo>
                  <a:cubicBezTo>
                    <a:pt x="914" y="173"/>
                    <a:pt x="914" y="173"/>
                    <a:pt x="914" y="173"/>
                  </a:cubicBezTo>
                  <a:cubicBezTo>
                    <a:pt x="916" y="173"/>
                    <a:pt x="916" y="173"/>
                    <a:pt x="916" y="173"/>
                  </a:cubicBezTo>
                  <a:cubicBezTo>
                    <a:pt x="916" y="172"/>
                    <a:pt x="916" y="172"/>
                    <a:pt x="916" y="172"/>
                  </a:cubicBezTo>
                  <a:cubicBezTo>
                    <a:pt x="917" y="172"/>
                    <a:pt x="917" y="172"/>
                    <a:pt x="917" y="172"/>
                  </a:cubicBezTo>
                  <a:cubicBezTo>
                    <a:pt x="917" y="171"/>
                    <a:pt x="917" y="171"/>
                    <a:pt x="917" y="171"/>
                  </a:cubicBezTo>
                  <a:cubicBezTo>
                    <a:pt x="920" y="171"/>
                    <a:pt x="919" y="171"/>
                    <a:pt x="920" y="171"/>
                  </a:cubicBezTo>
                  <a:cubicBezTo>
                    <a:pt x="920" y="170"/>
                    <a:pt x="920" y="170"/>
                    <a:pt x="920" y="170"/>
                  </a:cubicBezTo>
                  <a:cubicBezTo>
                    <a:pt x="923" y="170"/>
                    <a:pt x="924" y="170"/>
                    <a:pt x="924" y="170"/>
                  </a:cubicBezTo>
                  <a:cubicBezTo>
                    <a:pt x="924" y="171"/>
                    <a:pt x="924" y="171"/>
                    <a:pt x="924" y="171"/>
                  </a:cubicBezTo>
                  <a:cubicBezTo>
                    <a:pt x="926" y="171"/>
                    <a:pt x="926" y="171"/>
                    <a:pt x="926" y="171"/>
                  </a:cubicBezTo>
                  <a:cubicBezTo>
                    <a:pt x="926" y="172"/>
                    <a:pt x="926" y="172"/>
                    <a:pt x="926" y="172"/>
                  </a:cubicBezTo>
                  <a:cubicBezTo>
                    <a:pt x="927" y="172"/>
                    <a:pt x="927" y="172"/>
                    <a:pt x="927" y="172"/>
                  </a:cubicBezTo>
                  <a:cubicBezTo>
                    <a:pt x="927" y="173"/>
                    <a:pt x="927" y="173"/>
                    <a:pt x="927" y="173"/>
                  </a:cubicBezTo>
                  <a:cubicBezTo>
                    <a:pt x="928" y="173"/>
                    <a:pt x="928" y="173"/>
                    <a:pt x="928" y="173"/>
                  </a:cubicBezTo>
                  <a:cubicBezTo>
                    <a:pt x="928" y="174"/>
                    <a:pt x="928" y="174"/>
                    <a:pt x="928" y="174"/>
                  </a:cubicBezTo>
                  <a:cubicBezTo>
                    <a:pt x="928" y="173"/>
                    <a:pt x="928" y="173"/>
                    <a:pt x="928" y="173"/>
                  </a:cubicBezTo>
                  <a:cubicBezTo>
                    <a:pt x="931" y="173"/>
                    <a:pt x="930" y="173"/>
                    <a:pt x="930" y="173"/>
                  </a:cubicBezTo>
                  <a:cubicBezTo>
                    <a:pt x="930" y="174"/>
                    <a:pt x="930" y="174"/>
                    <a:pt x="930" y="174"/>
                  </a:cubicBezTo>
                  <a:cubicBezTo>
                    <a:pt x="931" y="174"/>
                    <a:pt x="931" y="174"/>
                    <a:pt x="931" y="174"/>
                  </a:cubicBezTo>
                  <a:cubicBezTo>
                    <a:pt x="932" y="169"/>
                    <a:pt x="933" y="165"/>
                    <a:pt x="933" y="161"/>
                  </a:cubicBezTo>
                  <a:cubicBezTo>
                    <a:pt x="934" y="161"/>
                    <a:pt x="934" y="161"/>
                    <a:pt x="934" y="161"/>
                  </a:cubicBezTo>
                  <a:cubicBezTo>
                    <a:pt x="934" y="160"/>
                    <a:pt x="934" y="160"/>
                    <a:pt x="934" y="160"/>
                  </a:cubicBezTo>
                  <a:cubicBezTo>
                    <a:pt x="937" y="159"/>
                    <a:pt x="938" y="159"/>
                    <a:pt x="940" y="159"/>
                  </a:cubicBezTo>
                  <a:cubicBezTo>
                    <a:pt x="940" y="160"/>
                    <a:pt x="940" y="160"/>
                    <a:pt x="940" y="160"/>
                  </a:cubicBezTo>
                  <a:cubicBezTo>
                    <a:pt x="941" y="160"/>
                    <a:pt x="941" y="160"/>
                    <a:pt x="941" y="160"/>
                  </a:cubicBezTo>
                  <a:cubicBezTo>
                    <a:pt x="941" y="159"/>
                    <a:pt x="941" y="159"/>
                    <a:pt x="941" y="159"/>
                  </a:cubicBezTo>
                  <a:cubicBezTo>
                    <a:pt x="942" y="159"/>
                    <a:pt x="942" y="159"/>
                    <a:pt x="942" y="159"/>
                  </a:cubicBezTo>
                  <a:cubicBezTo>
                    <a:pt x="942" y="158"/>
                    <a:pt x="942" y="158"/>
                    <a:pt x="942" y="158"/>
                  </a:cubicBezTo>
                  <a:cubicBezTo>
                    <a:pt x="943" y="158"/>
                    <a:pt x="943" y="158"/>
                    <a:pt x="943" y="158"/>
                  </a:cubicBezTo>
                  <a:cubicBezTo>
                    <a:pt x="943" y="155"/>
                    <a:pt x="943" y="156"/>
                    <a:pt x="943" y="155"/>
                  </a:cubicBezTo>
                  <a:cubicBezTo>
                    <a:pt x="945" y="155"/>
                    <a:pt x="945" y="155"/>
                    <a:pt x="945" y="155"/>
                  </a:cubicBezTo>
                  <a:cubicBezTo>
                    <a:pt x="945" y="154"/>
                    <a:pt x="945" y="154"/>
                    <a:pt x="945" y="154"/>
                  </a:cubicBezTo>
                  <a:cubicBezTo>
                    <a:pt x="943" y="154"/>
                    <a:pt x="943" y="154"/>
                    <a:pt x="943" y="154"/>
                  </a:cubicBezTo>
                  <a:cubicBezTo>
                    <a:pt x="943" y="152"/>
                    <a:pt x="943" y="151"/>
                    <a:pt x="943" y="151"/>
                  </a:cubicBezTo>
                  <a:cubicBezTo>
                    <a:pt x="942" y="151"/>
                    <a:pt x="942" y="151"/>
                    <a:pt x="942" y="151"/>
                  </a:cubicBezTo>
                  <a:cubicBezTo>
                    <a:pt x="942" y="148"/>
                    <a:pt x="942" y="149"/>
                    <a:pt x="942" y="148"/>
                  </a:cubicBezTo>
                  <a:cubicBezTo>
                    <a:pt x="941" y="148"/>
                    <a:pt x="941" y="148"/>
                    <a:pt x="941" y="148"/>
                  </a:cubicBezTo>
                  <a:cubicBezTo>
                    <a:pt x="941" y="146"/>
                    <a:pt x="939" y="146"/>
                    <a:pt x="940" y="146"/>
                  </a:cubicBezTo>
                  <a:cubicBezTo>
                    <a:pt x="941" y="146"/>
                    <a:pt x="941" y="146"/>
                    <a:pt x="941" y="146"/>
                  </a:cubicBezTo>
                  <a:cubicBezTo>
                    <a:pt x="941" y="145"/>
                    <a:pt x="941" y="145"/>
                    <a:pt x="941" y="145"/>
                  </a:cubicBezTo>
                  <a:cubicBezTo>
                    <a:pt x="940" y="145"/>
                    <a:pt x="940" y="145"/>
                    <a:pt x="940" y="145"/>
                  </a:cubicBezTo>
                  <a:cubicBezTo>
                    <a:pt x="940" y="142"/>
                    <a:pt x="940" y="141"/>
                    <a:pt x="940" y="141"/>
                  </a:cubicBezTo>
                  <a:cubicBezTo>
                    <a:pt x="940" y="142"/>
                    <a:pt x="940" y="142"/>
                    <a:pt x="940" y="142"/>
                  </a:cubicBezTo>
                  <a:cubicBezTo>
                    <a:pt x="939" y="142"/>
                    <a:pt x="939" y="142"/>
                    <a:pt x="939" y="142"/>
                  </a:cubicBezTo>
                  <a:cubicBezTo>
                    <a:pt x="939" y="141"/>
                    <a:pt x="939" y="141"/>
                    <a:pt x="939" y="141"/>
                  </a:cubicBezTo>
                  <a:cubicBezTo>
                    <a:pt x="937" y="141"/>
                    <a:pt x="937" y="141"/>
                    <a:pt x="937" y="141"/>
                  </a:cubicBezTo>
                  <a:cubicBezTo>
                    <a:pt x="937" y="138"/>
                    <a:pt x="937" y="135"/>
                    <a:pt x="937" y="134"/>
                  </a:cubicBezTo>
                  <a:cubicBezTo>
                    <a:pt x="939" y="134"/>
                    <a:pt x="939" y="134"/>
                    <a:pt x="939" y="134"/>
                  </a:cubicBezTo>
                  <a:cubicBezTo>
                    <a:pt x="939" y="131"/>
                    <a:pt x="939" y="130"/>
                    <a:pt x="939" y="129"/>
                  </a:cubicBezTo>
                  <a:cubicBezTo>
                    <a:pt x="937" y="129"/>
                    <a:pt x="937" y="129"/>
                    <a:pt x="937" y="129"/>
                  </a:cubicBezTo>
                  <a:cubicBezTo>
                    <a:pt x="937" y="127"/>
                    <a:pt x="937" y="127"/>
                    <a:pt x="937" y="127"/>
                  </a:cubicBezTo>
                  <a:cubicBezTo>
                    <a:pt x="939" y="127"/>
                    <a:pt x="939" y="127"/>
                    <a:pt x="939" y="127"/>
                  </a:cubicBezTo>
                  <a:cubicBezTo>
                    <a:pt x="937" y="127"/>
                    <a:pt x="937" y="127"/>
                    <a:pt x="937" y="127"/>
                  </a:cubicBezTo>
                  <a:cubicBezTo>
                    <a:pt x="937" y="124"/>
                    <a:pt x="937" y="125"/>
                    <a:pt x="937" y="125"/>
                  </a:cubicBezTo>
                  <a:cubicBezTo>
                    <a:pt x="939" y="125"/>
                    <a:pt x="939" y="125"/>
                    <a:pt x="939" y="125"/>
                  </a:cubicBezTo>
                  <a:cubicBezTo>
                    <a:pt x="939" y="123"/>
                    <a:pt x="939" y="123"/>
                    <a:pt x="939" y="123"/>
                  </a:cubicBezTo>
                  <a:cubicBezTo>
                    <a:pt x="939" y="125"/>
                    <a:pt x="939" y="125"/>
                    <a:pt x="939" y="125"/>
                  </a:cubicBezTo>
                  <a:cubicBezTo>
                    <a:pt x="939" y="123"/>
                    <a:pt x="939" y="123"/>
                    <a:pt x="939" y="123"/>
                  </a:cubicBezTo>
                  <a:cubicBezTo>
                    <a:pt x="940" y="123"/>
                    <a:pt x="940" y="123"/>
                    <a:pt x="940" y="123"/>
                  </a:cubicBezTo>
                  <a:cubicBezTo>
                    <a:pt x="937" y="123"/>
                    <a:pt x="935" y="123"/>
                    <a:pt x="934" y="123"/>
                  </a:cubicBezTo>
                  <a:cubicBezTo>
                    <a:pt x="934" y="122"/>
                    <a:pt x="934" y="122"/>
                    <a:pt x="934" y="122"/>
                  </a:cubicBezTo>
                  <a:cubicBezTo>
                    <a:pt x="931" y="122"/>
                    <a:pt x="931" y="120"/>
                    <a:pt x="930" y="121"/>
                  </a:cubicBezTo>
                  <a:cubicBezTo>
                    <a:pt x="931" y="121"/>
                    <a:pt x="931" y="121"/>
                    <a:pt x="931" y="121"/>
                  </a:cubicBezTo>
                  <a:cubicBezTo>
                    <a:pt x="931" y="120"/>
                    <a:pt x="931" y="120"/>
                    <a:pt x="931" y="120"/>
                  </a:cubicBezTo>
                  <a:cubicBezTo>
                    <a:pt x="933" y="120"/>
                    <a:pt x="933" y="120"/>
                    <a:pt x="933" y="120"/>
                  </a:cubicBezTo>
                  <a:cubicBezTo>
                    <a:pt x="933" y="119"/>
                    <a:pt x="933" y="119"/>
                    <a:pt x="933" y="119"/>
                  </a:cubicBezTo>
                  <a:cubicBezTo>
                    <a:pt x="931" y="119"/>
                    <a:pt x="931" y="119"/>
                    <a:pt x="931" y="119"/>
                  </a:cubicBezTo>
                  <a:cubicBezTo>
                    <a:pt x="931" y="120"/>
                    <a:pt x="931" y="120"/>
                    <a:pt x="931" y="120"/>
                  </a:cubicBezTo>
                  <a:cubicBezTo>
                    <a:pt x="929" y="120"/>
                    <a:pt x="929" y="120"/>
                    <a:pt x="929" y="120"/>
                  </a:cubicBezTo>
                  <a:cubicBezTo>
                    <a:pt x="930" y="119"/>
                    <a:pt x="930" y="119"/>
                    <a:pt x="930" y="119"/>
                  </a:cubicBezTo>
                  <a:cubicBezTo>
                    <a:pt x="929" y="119"/>
                    <a:pt x="929" y="119"/>
                    <a:pt x="929" y="119"/>
                  </a:cubicBezTo>
                  <a:cubicBezTo>
                    <a:pt x="929" y="117"/>
                    <a:pt x="929" y="117"/>
                    <a:pt x="929" y="117"/>
                  </a:cubicBezTo>
                  <a:cubicBezTo>
                    <a:pt x="929" y="119"/>
                    <a:pt x="929" y="119"/>
                    <a:pt x="929" y="119"/>
                  </a:cubicBezTo>
                  <a:cubicBezTo>
                    <a:pt x="928" y="119"/>
                    <a:pt x="928" y="119"/>
                    <a:pt x="928" y="119"/>
                  </a:cubicBezTo>
                  <a:cubicBezTo>
                    <a:pt x="928" y="120"/>
                    <a:pt x="928" y="120"/>
                    <a:pt x="928" y="120"/>
                  </a:cubicBezTo>
                  <a:cubicBezTo>
                    <a:pt x="927" y="120"/>
                    <a:pt x="927" y="120"/>
                    <a:pt x="927" y="120"/>
                  </a:cubicBezTo>
                  <a:cubicBezTo>
                    <a:pt x="927" y="117"/>
                    <a:pt x="927" y="118"/>
                    <a:pt x="927" y="117"/>
                  </a:cubicBezTo>
                  <a:cubicBezTo>
                    <a:pt x="926" y="117"/>
                    <a:pt x="926" y="117"/>
                    <a:pt x="926" y="117"/>
                  </a:cubicBezTo>
                  <a:cubicBezTo>
                    <a:pt x="926" y="119"/>
                    <a:pt x="926" y="119"/>
                    <a:pt x="926" y="119"/>
                  </a:cubicBezTo>
                  <a:cubicBezTo>
                    <a:pt x="924" y="119"/>
                    <a:pt x="924" y="119"/>
                    <a:pt x="924" y="119"/>
                  </a:cubicBezTo>
                  <a:cubicBezTo>
                    <a:pt x="926" y="119"/>
                    <a:pt x="926" y="119"/>
                    <a:pt x="926" y="119"/>
                  </a:cubicBezTo>
                  <a:cubicBezTo>
                    <a:pt x="926" y="117"/>
                    <a:pt x="926" y="117"/>
                    <a:pt x="926" y="117"/>
                  </a:cubicBezTo>
                  <a:cubicBezTo>
                    <a:pt x="924" y="117"/>
                    <a:pt x="924" y="117"/>
                    <a:pt x="924" y="117"/>
                  </a:cubicBezTo>
                  <a:cubicBezTo>
                    <a:pt x="924" y="115"/>
                    <a:pt x="924" y="115"/>
                    <a:pt x="924" y="115"/>
                  </a:cubicBezTo>
                  <a:cubicBezTo>
                    <a:pt x="922" y="115"/>
                    <a:pt x="922" y="117"/>
                    <a:pt x="922" y="116"/>
                  </a:cubicBezTo>
                  <a:cubicBezTo>
                    <a:pt x="923" y="116"/>
                    <a:pt x="923" y="116"/>
                    <a:pt x="923" y="116"/>
                  </a:cubicBezTo>
                  <a:cubicBezTo>
                    <a:pt x="923" y="119"/>
                    <a:pt x="923" y="118"/>
                    <a:pt x="923" y="119"/>
                  </a:cubicBezTo>
                  <a:cubicBezTo>
                    <a:pt x="924" y="119"/>
                    <a:pt x="924" y="119"/>
                    <a:pt x="924" y="119"/>
                  </a:cubicBezTo>
                  <a:cubicBezTo>
                    <a:pt x="922" y="119"/>
                    <a:pt x="921" y="119"/>
                    <a:pt x="921" y="119"/>
                  </a:cubicBezTo>
                  <a:cubicBezTo>
                    <a:pt x="921" y="117"/>
                    <a:pt x="921" y="117"/>
                    <a:pt x="921" y="117"/>
                  </a:cubicBezTo>
                  <a:cubicBezTo>
                    <a:pt x="922" y="117"/>
                    <a:pt x="922" y="117"/>
                    <a:pt x="922" y="117"/>
                  </a:cubicBezTo>
                  <a:cubicBezTo>
                    <a:pt x="922" y="116"/>
                    <a:pt x="922" y="116"/>
                    <a:pt x="922" y="116"/>
                  </a:cubicBezTo>
                  <a:cubicBezTo>
                    <a:pt x="921" y="116"/>
                    <a:pt x="921" y="116"/>
                    <a:pt x="921" y="116"/>
                  </a:cubicBezTo>
                  <a:cubicBezTo>
                    <a:pt x="922" y="116"/>
                    <a:pt x="922" y="116"/>
                    <a:pt x="922" y="116"/>
                  </a:cubicBezTo>
                  <a:cubicBezTo>
                    <a:pt x="922" y="115"/>
                    <a:pt x="922" y="115"/>
                    <a:pt x="922" y="115"/>
                  </a:cubicBezTo>
                  <a:cubicBezTo>
                    <a:pt x="921" y="116"/>
                    <a:pt x="921" y="116"/>
                    <a:pt x="921" y="116"/>
                  </a:cubicBezTo>
                  <a:cubicBezTo>
                    <a:pt x="921" y="115"/>
                    <a:pt x="921" y="115"/>
                    <a:pt x="921" y="115"/>
                  </a:cubicBezTo>
                  <a:cubicBezTo>
                    <a:pt x="920" y="115"/>
                    <a:pt x="920" y="115"/>
                    <a:pt x="920" y="115"/>
                  </a:cubicBezTo>
                  <a:cubicBezTo>
                    <a:pt x="920" y="116"/>
                    <a:pt x="920" y="116"/>
                    <a:pt x="920" y="116"/>
                  </a:cubicBezTo>
                  <a:cubicBezTo>
                    <a:pt x="918" y="116"/>
                    <a:pt x="918" y="116"/>
                    <a:pt x="918" y="116"/>
                  </a:cubicBezTo>
                  <a:cubicBezTo>
                    <a:pt x="918" y="115"/>
                    <a:pt x="918" y="115"/>
                    <a:pt x="918" y="115"/>
                  </a:cubicBezTo>
                  <a:cubicBezTo>
                    <a:pt x="920" y="115"/>
                    <a:pt x="920" y="115"/>
                    <a:pt x="920" y="115"/>
                  </a:cubicBezTo>
                  <a:cubicBezTo>
                    <a:pt x="920" y="114"/>
                    <a:pt x="920" y="114"/>
                    <a:pt x="920" y="114"/>
                  </a:cubicBezTo>
                  <a:cubicBezTo>
                    <a:pt x="918" y="114"/>
                    <a:pt x="918" y="114"/>
                    <a:pt x="918" y="114"/>
                  </a:cubicBezTo>
                  <a:cubicBezTo>
                    <a:pt x="918" y="117"/>
                    <a:pt x="918" y="116"/>
                    <a:pt x="918" y="116"/>
                  </a:cubicBezTo>
                  <a:cubicBezTo>
                    <a:pt x="917" y="116"/>
                    <a:pt x="917" y="116"/>
                    <a:pt x="917" y="116"/>
                  </a:cubicBezTo>
                  <a:cubicBezTo>
                    <a:pt x="917" y="115"/>
                    <a:pt x="917" y="115"/>
                    <a:pt x="917" y="115"/>
                  </a:cubicBezTo>
                  <a:cubicBezTo>
                    <a:pt x="916" y="115"/>
                    <a:pt x="916" y="115"/>
                    <a:pt x="916" y="115"/>
                  </a:cubicBezTo>
                  <a:cubicBezTo>
                    <a:pt x="916" y="114"/>
                    <a:pt x="916" y="114"/>
                    <a:pt x="916" y="114"/>
                  </a:cubicBezTo>
                  <a:cubicBezTo>
                    <a:pt x="916" y="117"/>
                    <a:pt x="916" y="116"/>
                    <a:pt x="916" y="116"/>
                  </a:cubicBezTo>
                  <a:cubicBezTo>
                    <a:pt x="916" y="115"/>
                    <a:pt x="916" y="115"/>
                    <a:pt x="916" y="115"/>
                  </a:cubicBezTo>
                  <a:cubicBezTo>
                    <a:pt x="913" y="115"/>
                    <a:pt x="913" y="115"/>
                    <a:pt x="913" y="115"/>
                  </a:cubicBezTo>
                  <a:cubicBezTo>
                    <a:pt x="913" y="116"/>
                    <a:pt x="913" y="116"/>
                    <a:pt x="913" y="116"/>
                  </a:cubicBezTo>
                  <a:cubicBezTo>
                    <a:pt x="910" y="116"/>
                    <a:pt x="910" y="116"/>
                    <a:pt x="910" y="116"/>
                  </a:cubicBezTo>
                  <a:cubicBezTo>
                    <a:pt x="910" y="115"/>
                    <a:pt x="910" y="115"/>
                    <a:pt x="910" y="115"/>
                  </a:cubicBezTo>
                  <a:cubicBezTo>
                    <a:pt x="910" y="116"/>
                    <a:pt x="910" y="116"/>
                    <a:pt x="910" y="116"/>
                  </a:cubicBezTo>
                  <a:cubicBezTo>
                    <a:pt x="907" y="116"/>
                    <a:pt x="908" y="116"/>
                    <a:pt x="908" y="116"/>
                  </a:cubicBezTo>
                  <a:cubicBezTo>
                    <a:pt x="908" y="117"/>
                    <a:pt x="908" y="117"/>
                    <a:pt x="908" y="117"/>
                  </a:cubicBezTo>
                  <a:cubicBezTo>
                    <a:pt x="905" y="117"/>
                    <a:pt x="904" y="117"/>
                    <a:pt x="903" y="117"/>
                  </a:cubicBezTo>
                  <a:cubicBezTo>
                    <a:pt x="903" y="119"/>
                    <a:pt x="903" y="119"/>
                    <a:pt x="903" y="119"/>
                  </a:cubicBezTo>
                  <a:cubicBezTo>
                    <a:pt x="903" y="117"/>
                    <a:pt x="903" y="117"/>
                    <a:pt x="903" y="117"/>
                  </a:cubicBezTo>
                  <a:cubicBezTo>
                    <a:pt x="900" y="117"/>
                    <a:pt x="901" y="117"/>
                    <a:pt x="901" y="117"/>
                  </a:cubicBezTo>
                  <a:cubicBezTo>
                    <a:pt x="901" y="119"/>
                    <a:pt x="901" y="119"/>
                    <a:pt x="901" y="119"/>
                  </a:cubicBezTo>
                  <a:cubicBezTo>
                    <a:pt x="899" y="119"/>
                    <a:pt x="899" y="119"/>
                    <a:pt x="899" y="119"/>
                  </a:cubicBezTo>
                  <a:cubicBezTo>
                    <a:pt x="899" y="117"/>
                    <a:pt x="899" y="117"/>
                    <a:pt x="899" y="117"/>
                  </a:cubicBezTo>
                  <a:cubicBezTo>
                    <a:pt x="899" y="119"/>
                    <a:pt x="899" y="119"/>
                    <a:pt x="899" y="119"/>
                  </a:cubicBezTo>
                  <a:cubicBezTo>
                    <a:pt x="898" y="119"/>
                    <a:pt x="898" y="119"/>
                    <a:pt x="898" y="119"/>
                  </a:cubicBezTo>
                  <a:cubicBezTo>
                    <a:pt x="898" y="117"/>
                    <a:pt x="898" y="117"/>
                    <a:pt x="898" y="117"/>
                  </a:cubicBezTo>
                  <a:cubicBezTo>
                    <a:pt x="897" y="119"/>
                    <a:pt x="897" y="119"/>
                    <a:pt x="897" y="119"/>
                  </a:cubicBezTo>
                  <a:cubicBezTo>
                    <a:pt x="897" y="117"/>
                    <a:pt x="897" y="117"/>
                    <a:pt x="897" y="117"/>
                  </a:cubicBezTo>
                  <a:cubicBezTo>
                    <a:pt x="894" y="117"/>
                    <a:pt x="892" y="117"/>
                    <a:pt x="891" y="117"/>
                  </a:cubicBezTo>
                  <a:cubicBezTo>
                    <a:pt x="891" y="116"/>
                    <a:pt x="891" y="116"/>
                    <a:pt x="891" y="116"/>
                  </a:cubicBezTo>
                  <a:cubicBezTo>
                    <a:pt x="892" y="116"/>
                    <a:pt x="892" y="116"/>
                    <a:pt x="892" y="116"/>
                  </a:cubicBezTo>
                  <a:cubicBezTo>
                    <a:pt x="892" y="115"/>
                    <a:pt x="892" y="115"/>
                    <a:pt x="892" y="115"/>
                  </a:cubicBezTo>
                  <a:cubicBezTo>
                    <a:pt x="891" y="115"/>
                    <a:pt x="891" y="115"/>
                    <a:pt x="891" y="115"/>
                  </a:cubicBezTo>
                  <a:cubicBezTo>
                    <a:pt x="891" y="118"/>
                    <a:pt x="891" y="117"/>
                    <a:pt x="891" y="117"/>
                  </a:cubicBezTo>
                  <a:cubicBezTo>
                    <a:pt x="888" y="117"/>
                    <a:pt x="889" y="117"/>
                    <a:pt x="889" y="117"/>
                  </a:cubicBezTo>
                  <a:cubicBezTo>
                    <a:pt x="889" y="115"/>
                    <a:pt x="889" y="115"/>
                    <a:pt x="889" y="115"/>
                  </a:cubicBezTo>
                  <a:cubicBezTo>
                    <a:pt x="886" y="115"/>
                    <a:pt x="887" y="115"/>
                    <a:pt x="886" y="115"/>
                  </a:cubicBezTo>
                  <a:cubicBezTo>
                    <a:pt x="886" y="114"/>
                    <a:pt x="886" y="114"/>
                    <a:pt x="886" y="114"/>
                  </a:cubicBezTo>
                  <a:cubicBezTo>
                    <a:pt x="885" y="114"/>
                    <a:pt x="885" y="114"/>
                    <a:pt x="885" y="114"/>
                  </a:cubicBezTo>
                  <a:cubicBezTo>
                    <a:pt x="885" y="117"/>
                    <a:pt x="885" y="116"/>
                    <a:pt x="885" y="116"/>
                  </a:cubicBezTo>
                  <a:cubicBezTo>
                    <a:pt x="884" y="116"/>
                    <a:pt x="884" y="116"/>
                    <a:pt x="884" y="116"/>
                  </a:cubicBezTo>
                  <a:cubicBezTo>
                    <a:pt x="884" y="115"/>
                    <a:pt x="884" y="115"/>
                    <a:pt x="884" y="115"/>
                  </a:cubicBezTo>
                  <a:cubicBezTo>
                    <a:pt x="885" y="115"/>
                    <a:pt x="885" y="115"/>
                    <a:pt x="885" y="115"/>
                  </a:cubicBezTo>
                  <a:cubicBezTo>
                    <a:pt x="885" y="114"/>
                    <a:pt x="885" y="114"/>
                    <a:pt x="885" y="114"/>
                  </a:cubicBezTo>
                  <a:cubicBezTo>
                    <a:pt x="884" y="114"/>
                    <a:pt x="884" y="114"/>
                    <a:pt x="884" y="114"/>
                  </a:cubicBezTo>
                  <a:cubicBezTo>
                    <a:pt x="884" y="115"/>
                    <a:pt x="884" y="115"/>
                    <a:pt x="884" y="115"/>
                  </a:cubicBezTo>
                  <a:cubicBezTo>
                    <a:pt x="883" y="115"/>
                    <a:pt x="883" y="115"/>
                    <a:pt x="883" y="115"/>
                  </a:cubicBezTo>
                  <a:cubicBezTo>
                    <a:pt x="883" y="116"/>
                    <a:pt x="883" y="116"/>
                    <a:pt x="883" y="116"/>
                  </a:cubicBezTo>
                  <a:cubicBezTo>
                    <a:pt x="882" y="116"/>
                    <a:pt x="882" y="116"/>
                    <a:pt x="882" y="116"/>
                  </a:cubicBezTo>
                  <a:cubicBezTo>
                    <a:pt x="882" y="117"/>
                    <a:pt x="882" y="117"/>
                    <a:pt x="882" y="117"/>
                  </a:cubicBezTo>
                  <a:cubicBezTo>
                    <a:pt x="882" y="115"/>
                    <a:pt x="882" y="114"/>
                    <a:pt x="882" y="114"/>
                  </a:cubicBezTo>
                  <a:cubicBezTo>
                    <a:pt x="882" y="115"/>
                    <a:pt x="882" y="115"/>
                    <a:pt x="882" y="115"/>
                  </a:cubicBezTo>
                  <a:cubicBezTo>
                    <a:pt x="880" y="115"/>
                    <a:pt x="880" y="115"/>
                    <a:pt x="880" y="115"/>
                  </a:cubicBezTo>
                  <a:cubicBezTo>
                    <a:pt x="880" y="116"/>
                    <a:pt x="880" y="116"/>
                    <a:pt x="880" y="116"/>
                  </a:cubicBezTo>
                  <a:cubicBezTo>
                    <a:pt x="880" y="115"/>
                    <a:pt x="880" y="115"/>
                    <a:pt x="880" y="115"/>
                  </a:cubicBezTo>
                  <a:cubicBezTo>
                    <a:pt x="879" y="115"/>
                    <a:pt x="879" y="115"/>
                    <a:pt x="879" y="115"/>
                  </a:cubicBezTo>
                  <a:cubicBezTo>
                    <a:pt x="879" y="116"/>
                    <a:pt x="879" y="116"/>
                    <a:pt x="879" y="116"/>
                  </a:cubicBezTo>
                  <a:cubicBezTo>
                    <a:pt x="878" y="116"/>
                    <a:pt x="878" y="116"/>
                    <a:pt x="878" y="116"/>
                  </a:cubicBezTo>
                  <a:cubicBezTo>
                    <a:pt x="878" y="114"/>
                    <a:pt x="878" y="114"/>
                    <a:pt x="878" y="114"/>
                  </a:cubicBezTo>
                  <a:cubicBezTo>
                    <a:pt x="877" y="114"/>
                    <a:pt x="877" y="114"/>
                    <a:pt x="877" y="114"/>
                  </a:cubicBezTo>
                  <a:cubicBezTo>
                    <a:pt x="877" y="115"/>
                    <a:pt x="877" y="115"/>
                    <a:pt x="877" y="115"/>
                  </a:cubicBezTo>
                  <a:cubicBezTo>
                    <a:pt x="878" y="115"/>
                    <a:pt x="878" y="115"/>
                    <a:pt x="878" y="115"/>
                  </a:cubicBezTo>
                  <a:cubicBezTo>
                    <a:pt x="878" y="116"/>
                    <a:pt x="878" y="116"/>
                    <a:pt x="878" y="116"/>
                  </a:cubicBezTo>
                  <a:cubicBezTo>
                    <a:pt x="875" y="116"/>
                    <a:pt x="876" y="116"/>
                    <a:pt x="876" y="116"/>
                  </a:cubicBezTo>
                  <a:cubicBezTo>
                    <a:pt x="876" y="115"/>
                    <a:pt x="876" y="115"/>
                    <a:pt x="876" y="115"/>
                  </a:cubicBezTo>
                  <a:cubicBezTo>
                    <a:pt x="876" y="116"/>
                    <a:pt x="876" y="116"/>
                    <a:pt x="876" y="116"/>
                  </a:cubicBezTo>
                  <a:cubicBezTo>
                    <a:pt x="875" y="116"/>
                    <a:pt x="875" y="116"/>
                    <a:pt x="875" y="116"/>
                  </a:cubicBezTo>
                  <a:cubicBezTo>
                    <a:pt x="875" y="115"/>
                    <a:pt x="875" y="115"/>
                    <a:pt x="875" y="115"/>
                  </a:cubicBezTo>
                  <a:cubicBezTo>
                    <a:pt x="873" y="115"/>
                    <a:pt x="873" y="115"/>
                    <a:pt x="873" y="115"/>
                  </a:cubicBezTo>
                  <a:cubicBezTo>
                    <a:pt x="873" y="114"/>
                    <a:pt x="873" y="114"/>
                    <a:pt x="873" y="114"/>
                  </a:cubicBezTo>
                  <a:cubicBezTo>
                    <a:pt x="872" y="114"/>
                    <a:pt x="872" y="114"/>
                    <a:pt x="872" y="114"/>
                  </a:cubicBezTo>
                  <a:cubicBezTo>
                    <a:pt x="872" y="113"/>
                    <a:pt x="872" y="113"/>
                    <a:pt x="872" y="113"/>
                  </a:cubicBezTo>
                  <a:cubicBezTo>
                    <a:pt x="873" y="113"/>
                    <a:pt x="873" y="113"/>
                    <a:pt x="873" y="113"/>
                  </a:cubicBezTo>
                  <a:cubicBezTo>
                    <a:pt x="873" y="111"/>
                    <a:pt x="873" y="111"/>
                    <a:pt x="873" y="111"/>
                  </a:cubicBezTo>
                  <a:cubicBezTo>
                    <a:pt x="872" y="113"/>
                    <a:pt x="872" y="112"/>
                    <a:pt x="871" y="113"/>
                  </a:cubicBezTo>
                  <a:cubicBezTo>
                    <a:pt x="871" y="111"/>
                    <a:pt x="871" y="111"/>
                    <a:pt x="871" y="111"/>
                  </a:cubicBezTo>
                  <a:cubicBezTo>
                    <a:pt x="872" y="111"/>
                    <a:pt x="872" y="111"/>
                    <a:pt x="872" y="111"/>
                  </a:cubicBezTo>
                  <a:cubicBezTo>
                    <a:pt x="871" y="111"/>
                    <a:pt x="871" y="111"/>
                    <a:pt x="871" y="111"/>
                  </a:cubicBezTo>
                  <a:cubicBezTo>
                    <a:pt x="871" y="110"/>
                    <a:pt x="871" y="110"/>
                    <a:pt x="871" y="110"/>
                  </a:cubicBezTo>
                  <a:cubicBezTo>
                    <a:pt x="871" y="113"/>
                    <a:pt x="871" y="112"/>
                    <a:pt x="871" y="113"/>
                  </a:cubicBezTo>
                  <a:cubicBezTo>
                    <a:pt x="868" y="113"/>
                    <a:pt x="869" y="113"/>
                    <a:pt x="869" y="113"/>
                  </a:cubicBezTo>
                  <a:cubicBezTo>
                    <a:pt x="868" y="110"/>
                    <a:pt x="867" y="110"/>
                    <a:pt x="867" y="109"/>
                  </a:cubicBezTo>
                  <a:cubicBezTo>
                    <a:pt x="866" y="109"/>
                    <a:pt x="866" y="109"/>
                    <a:pt x="866" y="109"/>
                  </a:cubicBezTo>
                  <a:cubicBezTo>
                    <a:pt x="866" y="108"/>
                    <a:pt x="866" y="108"/>
                    <a:pt x="866" y="108"/>
                  </a:cubicBezTo>
                  <a:cubicBezTo>
                    <a:pt x="865" y="108"/>
                    <a:pt x="865" y="108"/>
                    <a:pt x="865" y="108"/>
                  </a:cubicBezTo>
                  <a:cubicBezTo>
                    <a:pt x="865" y="107"/>
                    <a:pt x="865" y="107"/>
                    <a:pt x="865" y="107"/>
                  </a:cubicBezTo>
                  <a:cubicBezTo>
                    <a:pt x="866" y="107"/>
                    <a:pt x="866" y="107"/>
                    <a:pt x="866" y="107"/>
                  </a:cubicBezTo>
                  <a:cubicBezTo>
                    <a:pt x="866" y="108"/>
                    <a:pt x="866" y="108"/>
                    <a:pt x="866" y="108"/>
                  </a:cubicBezTo>
                  <a:cubicBezTo>
                    <a:pt x="867" y="107"/>
                    <a:pt x="867" y="107"/>
                    <a:pt x="867" y="107"/>
                  </a:cubicBezTo>
                  <a:cubicBezTo>
                    <a:pt x="866" y="107"/>
                    <a:pt x="866" y="107"/>
                    <a:pt x="866" y="107"/>
                  </a:cubicBezTo>
                  <a:cubicBezTo>
                    <a:pt x="866" y="104"/>
                    <a:pt x="868" y="105"/>
                    <a:pt x="867" y="104"/>
                  </a:cubicBezTo>
                  <a:cubicBezTo>
                    <a:pt x="867" y="106"/>
                    <a:pt x="867" y="106"/>
                    <a:pt x="867" y="106"/>
                  </a:cubicBezTo>
                  <a:cubicBezTo>
                    <a:pt x="869" y="106"/>
                    <a:pt x="869" y="106"/>
                    <a:pt x="869" y="106"/>
                  </a:cubicBezTo>
                  <a:cubicBezTo>
                    <a:pt x="869" y="104"/>
                    <a:pt x="869" y="104"/>
                    <a:pt x="869" y="104"/>
                  </a:cubicBezTo>
                  <a:cubicBezTo>
                    <a:pt x="869" y="106"/>
                    <a:pt x="869" y="106"/>
                    <a:pt x="869" y="106"/>
                  </a:cubicBezTo>
                  <a:cubicBezTo>
                    <a:pt x="871" y="106"/>
                    <a:pt x="871" y="106"/>
                    <a:pt x="871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0" y="104"/>
                    <a:pt x="870" y="104"/>
                    <a:pt x="870" y="104"/>
                  </a:cubicBezTo>
                  <a:cubicBezTo>
                    <a:pt x="870" y="106"/>
                    <a:pt x="870" y="106"/>
                    <a:pt x="870" y="106"/>
                  </a:cubicBezTo>
                  <a:cubicBezTo>
                    <a:pt x="870" y="104"/>
                    <a:pt x="870" y="104"/>
                    <a:pt x="870" y="104"/>
                  </a:cubicBezTo>
                  <a:cubicBezTo>
                    <a:pt x="869" y="104"/>
                    <a:pt x="869" y="104"/>
                    <a:pt x="869" y="104"/>
                  </a:cubicBezTo>
                  <a:cubicBezTo>
                    <a:pt x="870" y="104"/>
                    <a:pt x="870" y="104"/>
                    <a:pt x="870" y="104"/>
                  </a:cubicBezTo>
                  <a:cubicBezTo>
                    <a:pt x="869" y="104"/>
                    <a:pt x="869" y="104"/>
                    <a:pt x="869" y="104"/>
                  </a:cubicBezTo>
                  <a:cubicBezTo>
                    <a:pt x="869" y="102"/>
                    <a:pt x="869" y="102"/>
                    <a:pt x="869" y="102"/>
                  </a:cubicBezTo>
                  <a:cubicBezTo>
                    <a:pt x="866" y="102"/>
                    <a:pt x="865" y="102"/>
                    <a:pt x="865" y="102"/>
                  </a:cubicBezTo>
                  <a:cubicBezTo>
                    <a:pt x="865" y="101"/>
                    <a:pt x="865" y="101"/>
                    <a:pt x="865" y="101"/>
                  </a:cubicBezTo>
                  <a:cubicBezTo>
                    <a:pt x="864" y="101"/>
                    <a:pt x="864" y="101"/>
                    <a:pt x="864" y="101"/>
                  </a:cubicBezTo>
                  <a:cubicBezTo>
                    <a:pt x="864" y="102"/>
                    <a:pt x="864" y="102"/>
                    <a:pt x="864" y="102"/>
                  </a:cubicBezTo>
                  <a:cubicBezTo>
                    <a:pt x="863" y="102"/>
                    <a:pt x="863" y="102"/>
                    <a:pt x="863" y="102"/>
                  </a:cubicBezTo>
                  <a:cubicBezTo>
                    <a:pt x="863" y="101"/>
                    <a:pt x="863" y="101"/>
                    <a:pt x="863" y="101"/>
                  </a:cubicBezTo>
                  <a:cubicBezTo>
                    <a:pt x="863" y="102"/>
                    <a:pt x="863" y="102"/>
                    <a:pt x="863" y="102"/>
                  </a:cubicBezTo>
                  <a:cubicBezTo>
                    <a:pt x="864" y="102"/>
                    <a:pt x="864" y="102"/>
                    <a:pt x="864" y="102"/>
                  </a:cubicBezTo>
                  <a:cubicBezTo>
                    <a:pt x="863" y="102"/>
                    <a:pt x="863" y="102"/>
                    <a:pt x="863" y="102"/>
                  </a:cubicBezTo>
                  <a:cubicBezTo>
                    <a:pt x="863" y="103"/>
                    <a:pt x="863" y="103"/>
                    <a:pt x="863" y="103"/>
                  </a:cubicBezTo>
                  <a:cubicBezTo>
                    <a:pt x="864" y="103"/>
                    <a:pt x="864" y="103"/>
                    <a:pt x="864" y="103"/>
                  </a:cubicBezTo>
                  <a:cubicBezTo>
                    <a:pt x="863" y="103"/>
                    <a:pt x="863" y="103"/>
                    <a:pt x="863" y="103"/>
                  </a:cubicBezTo>
                  <a:cubicBezTo>
                    <a:pt x="863" y="104"/>
                    <a:pt x="863" y="104"/>
                    <a:pt x="863" y="104"/>
                  </a:cubicBezTo>
                  <a:cubicBezTo>
                    <a:pt x="863" y="103"/>
                    <a:pt x="863" y="103"/>
                    <a:pt x="863" y="103"/>
                  </a:cubicBezTo>
                  <a:cubicBezTo>
                    <a:pt x="860" y="106"/>
                    <a:pt x="860" y="104"/>
                    <a:pt x="859" y="104"/>
                  </a:cubicBezTo>
                  <a:cubicBezTo>
                    <a:pt x="859" y="103"/>
                    <a:pt x="859" y="103"/>
                    <a:pt x="859" y="103"/>
                  </a:cubicBezTo>
                  <a:cubicBezTo>
                    <a:pt x="860" y="103"/>
                    <a:pt x="860" y="103"/>
                    <a:pt x="860" y="103"/>
                  </a:cubicBezTo>
                  <a:cubicBezTo>
                    <a:pt x="859" y="103"/>
                    <a:pt x="859" y="103"/>
                    <a:pt x="859" y="103"/>
                  </a:cubicBezTo>
                  <a:cubicBezTo>
                    <a:pt x="859" y="99"/>
                    <a:pt x="856" y="101"/>
                    <a:pt x="856" y="101"/>
                  </a:cubicBezTo>
                  <a:cubicBezTo>
                    <a:pt x="857" y="101"/>
                    <a:pt x="857" y="101"/>
                    <a:pt x="857" y="101"/>
                  </a:cubicBezTo>
                  <a:cubicBezTo>
                    <a:pt x="857" y="102"/>
                    <a:pt x="857" y="102"/>
                    <a:pt x="857" y="102"/>
                  </a:cubicBezTo>
                  <a:cubicBezTo>
                    <a:pt x="858" y="102"/>
                    <a:pt x="858" y="102"/>
                    <a:pt x="858" y="102"/>
                  </a:cubicBezTo>
                  <a:cubicBezTo>
                    <a:pt x="854" y="102"/>
                    <a:pt x="856" y="105"/>
                    <a:pt x="856" y="104"/>
                  </a:cubicBezTo>
                  <a:cubicBezTo>
                    <a:pt x="857" y="104"/>
                    <a:pt x="857" y="104"/>
                    <a:pt x="857" y="104"/>
                  </a:cubicBezTo>
                  <a:cubicBezTo>
                    <a:pt x="856" y="104"/>
                    <a:pt x="856" y="104"/>
                    <a:pt x="856" y="104"/>
                  </a:cubicBezTo>
                  <a:cubicBezTo>
                    <a:pt x="858" y="107"/>
                    <a:pt x="856" y="107"/>
                    <a:pt x="857" y="108"/>
                  </a:cubicBezTo>
                  <a:cubicBezTo>
                    <a:pt x="856" y="108"/>
                    <a:pt x="856" y="108"/>
                    <a:pt x="856" y="108"/>
                  </a:cubicBezTo>
                  <a:cubicBezTo>
                    <a:pt x="856" y="105"/>
                    <a:pt x="856" y="106"/>
                    <a:pt x="856" y="106"/>
                  </a:cubicBezTo>
                  <a:cubicBezTo>
                    <a:pt x="856" y="107"/>
                    <a:pt x="856" y="107"/>
                    <a:pt x="856" y="107"/>
                  </a:cubicBezTo>
                  <a:cubicBezTo>
                    <a:pt x="853" y="107"/>
                    <a:pt x="851" y="107"/>
                    <a:pt x="851" y="107"/>
                  </a:cubicBezTo>
                  <a:cubicBezTo>
                    <a:pt x="851" y="106"/>
                    <a:pt x="851" y="106"/>
                    <a:pt x="851" y="106"/>
                  </a:cubicBezTo>
                  <a:cubicBezTo>
                    <a:pt x="850" y="106"/>
                    <a:pt x="850" y="106"/>
                    <a:pt x="850" y="106"/>
                  </a:cubicBezTo>
                  <a:cubicBezTo>
                    <a:pt x="851" y="106"/>
                    <a:pt x="851" y="106"/>
                    <a:pt x="851" y="106"/>
                  </a:cubicBezTo>
                  <a:cubicBezTo>
                    <a:pt x="851" y="104"/>
                    <a:pt x="851" y="104"/>
                    <a:pt x="851" y="104"/>
                  </a:cubicBezTo>
                  <a:cubicBezTo>
                    <a:pt x="850" y="104"/>
                    <a:pt x="850" y="104"/>
                    <a:pt x="850" y="104"/>
                  </a:cubicBezTo>
                  <a:cubicBezTo>
                    <a:pt x="850" y="106"/>
                    <a:pt x="850" y="106"/>
                    <a:pt x="850" y="106"/>
                  </a:cubicBezTo>
                  <a:cubicBezTo>
                    <a:pt x="848" y="106"/>
                    <a:pt x="848" y="106"/>
                    <a:pt x="848" y="106"/>
                  </a:cubicBezTo>
                  <a:cubicBezTo>
                    <a:pt x="848" y="103"/>
                    <a:pt x="848" y="103"/>
                    <a:pt x="848" y="103"/>
                  </a:cubicBezTo>
                  <a:cubicBezTo>
                    <a:pt x="847" y="103"/>
                    <a:pt x="847" y="103"/>
                    <a:pt x="847" y="103"/>
                  </a:cubicBezTo>
                  <a:cubicBezTo>
                    <a:pt x="847" y="100"/>
                    <a:pt x="847" y="99"/>
                    <a:pt x="847" y="98"/>
                  </a:cubicBezTo>
                  <a:cubicBezTo>
                    <a:pt x="846" y="100"/>
                    <a:pt x="846" y="100"/>
                    <a:pt x="846" y="100"/>
                  </a:cubicBezTo>
                  <a:cubicBezTo>
                    <a:pt x="846" y="98"/>
                    <a:pt x="846" y="98"/>
                    <a:pt x="846" y="98"/>
                  </a:cubicBezTo>
                  <a:cubicBezTo>
                    <a:pt x="843" y="98"/>
                    <a:pt x="844" y="98"/>
                    <a:pt x="844" y="98"/>
                  </a:cubicBezTo>
                  <a:cubicBezTo>
                    <a:pt x="844" y="97"/>
                    <a:pt x="844" y="97"/>
                    <a:pt x="844" y="97"/>
                  </a:cubicBezTo>
                  <a:cubicBezTo>
                    <a:pt x="843" y="97"/>
                    <a:pt x="843" y="97"/>
                    <a:pt x="843" y="97"/>
                  </a:cubicBezTo>
                  <a:cubicBezTo>
                    <a:pt x="843" y="96"/>
                    <a:pt x="843" y="96"/>
                    <a:pt x="843" y="96"/>
                  </a:cubicBezTo>
                  <a:cubicBezTo>
                    <a:pt x="841" y="96"/>
                    <a:pt x="841" y="96"/>
                    <a:pt x="841" y="96"/>
                  </a:cubicBezTo>
                  <a:cubicBezTo>
                    <a:pt x="841" y="93"/>
                    <a:pt x="841" y="94"/>
                    <a:pt x="841" y="94"/>
                  </a:cubicBezTo>
                  <a:cubicBezTo>
                    <a:pt x="838" y="94"/>
                    <a:pt x="839" y="90"/>
                    <a:pt x="839" y="90"/>
                  </a:cubicBezTo>
                  <a:cubicBezTo>
                    <a:pt x="838" y="90"/>
                    <a:pt x="838" y="90"/>
                    <a:pt x="838" y="90"/>
                  </a:cubicBezTo>
                  <a:cubicBezTo>
                    <a:pt x="838" y="87"/>
                    <a:pt x="838" y="88"/>
                    <a:pt x="838" y="88"/>
                  </a:cubicBezTo>
                  <a:cubicBezTo>
                    <a:pt x="839" y="88"/>
                    <a:pt x="839" y="88"/>
                    <a:pt x="839" y="88"/>
                  </a:cubicBezTo>
                  <a:cubicBezTo>
                    <a:pt x="839" y="84"/>
                    <a:pt x="837" y="84"/>
                    <a:pt x="838" y="83"/>
                  </a:cubicBezTo>
                  <a:cubicBezTo>
                    <a:pt x="841" y="83"/>
                    <a:pt x="842" y="83"/>
                    <a:pt x="843" y="83"/>
                  </a:cubicBezTo>
                  <a:cubicBezTo>
                    <a:pt x="843" y="80"/>
                    <a:pt x="844" y="80"/>
                    <a:pt x="844" y="79"/>
                  </a:cubicBezTo>
                  <a:cubicBezTo>
                    <a:pt x="850" y="78"/>
                    <a:pt x="849" y="71"/>
                    <a:pt x="850" y="68"/>
                  </a:cubicBezTo>
                  <a:cubicBezTo>
                    <a:pt x="851" y="68"/>
                    <a:pt x="851" y="68"/>
                    <a:pt x="851" y="68"/>
                  </a:cubicBezTo>
                  <a:cubicBezTo>
                    <a:pt x="852" y="62"/>
                    <a:pt x="854" y="58"/>
                    <a:pt x="853" y="53"/>
                  </a:cubicBezTo>
                  <a:cubicBezTo>
                    <a:pt x="850" y="53"/>
                    <a:pt x="851" y="53"/>
                    <a:pt x="851" y="53"/>
                  </a:cubicBezTo>
                  <a:cubicBezTo>
                    <a:pt x="851" y="50"/>
                    <a:pt x="851" y="48"/>
                    <a:pt x="851" y="47"/>
                  </a:cubicBezTo>
                  <a:cubicBezTo>
                    <a:pt x="847" y="48"/>
                    <a:pt x="846" y="46"/>
                    <a:pt x="846" y="45"/>
                  </a:cubicBezTo>
                  <a:cubicBezTo>
                    <a:pt x="845" y="45"/>
                    <a:pt x="845" y="45"/>
                    <a:pt x="845" y="45"/>
                  </a:cubicBezTo>
                  <a:cubicBezTo>
                    <a:pt x="845" y="46"/>
                    <a:pt x="845" y="46"/>
                    <a:pt x="845" y="46"/>
                  </a:cubicBezTo>
                  <a:cubicBezTo>
                    <a:pt x="844" y="46"/>
                    <a:pt x="844" y="46"/>
                    <a:pt x="844" y="46"/>
                  </a:cubicBezTo>
                  <a:cubicBezTo>
                    <a:pt x="844" y="47"/>
                    <a:pt x="844" y="47"/>
                    <a:pt x="844" y="47"/>
                  </a:cubicBezTo>
                  <a:cubicBezTo>
                    <a:pt x="843" y="47"/>
                    <a:pt x="843" y="47"/>
                    <a:pt x="843" y="47"/>
                  </a:cubicBezTo>
                  <a:cubicBezTo>
                    <a:pt x="843" y="49"/>
                    <a:pt x="843" y="49"/>
                    <a:pt x="843" y="49"/>
                  </a:cubicBezTo>
                  <a:cubicBezTo>
                    <a:pt x="841" y="49"/>
                    <a:pt x="841" y="49"/>
                    <a:pt x="841" y="49"/>
                  </a:cubicBezTo>
                  <a:cubicBezTo>
                    <a:pt x="841" y="47"/>
                    <a:pt x="841" y="47"/>
                    <a:pt x="841" y="47"/>
                  </a:cubicBezTo>
                  <a:cubicBezTo>
                    <a:pt x="840" y="47"/>
                    <a:pt x="840" y="47"/>
                    <a:pt x="840" y="47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39" y="49"/>
                    <a:pt x="839" y="49"/>
                    <a:pt x="839" y="49"/>
                  </a:cubicBezTo>
                  <a:cubicBezTo>
                    <a:pt x="839" y="47"/>
                    <a:pt x="839" y="47"/>
                    <a:pt x="839" y="47"/>
                  </a:cubicBezTo>
                  <a:cubicBezTo>
                    <a:pt x="838" y="47"/>
                    <a:pt x="838" y="47"/>
                    <a:pt x="838" y="47"/>
                  </a:cubicBezTo>
                  <a:cubicBezTo>
                    <a:pt x="838" y="50"/>
                    <a:pt x="838" y="52"/>
                    <a:pt x="838" y="52"/>
                  </a:cubicBezTo>
                  <a:cubicBezTo>
                    <a:pt x="835" y="49"/>
                    <a:pt x="833" y="52"/>
                    <a:pt x="832" y="51"/>
                  </a:cubicBezTo>
                  <a:cubicBezTo>
                    <a:pt x="832" y="50"/>
                    <a:pt x="832" y="50"/>
                    <a:pt x="832" y="50"/>
                  </a:cubicBezTo>
                  <a:cubicBezTo>
                    <a:pt x="829" y="50"/>
                    <a:pt x="830" y="50"/>
                    <a:pt x="829" y="50"/>
                  </a:cubicBezTo>
                  <a:cubicBezTo>
                    <a:pt x="829" y="49"/>
                    <a:pt x="829" y="49"/>
                    <a:pt x="829" y="49"/>
                  </a:cubicBezTo>
                  <a:cubicBezTo>
                    <a:pt x="826" y="47"/>
                    <a:pt x="825" y="48"/>
                    <a:pt x="825" y="49"/>
                  </a:cubicBezTo>
                  <a:cubicBezTo>
                    <a:pt x="825" y="45"/>
                    <a:pt x="823" y="44"/>
                    <a:pt x="822" y="44"/>
                  </a:cubicBezTo>
                  <a:cubicBezTo>
                    <a:pt x="822" y="45"/>
                    <a:pt x="822" y="45"/>
                    <a:pt x="822" y="45"/>
                  </a:cubicBezTo>
                  <a:cubicBezTo>
                    <a:pt x="820" y="45"/>
                    <a:pt x="819" y="45"/>
                    <a:pt x="819" y="45"/>
                  </a:cubicBezTo>
                  <a:cubicBezTo>
                    <a:pt x="820" y="45"/>
                    <a:pt x="820" y="45"/>
                    <a:pt x="820" y="45"/>
                  </a:cubicBezTo>
                  <a:cubicBezTo>
                    <a:pt x="820" y="46"/>
                    <a:pt x="820" y="46"/>
                    <a:pt x="820" y="46"/>
                  </a:cubicBezTo>
                  <a:cubicBezTo>
                    <a:pt x="819" y="46"/>
                    <a:pt x="819" y="46"/>
                    <a:pt x="819" y="46"/>
                  </a:cubicBezTo>
                  <a:cubicBezTo>
                    <a:pt x="819" y="47"/>
                    <a:pt x="819" y="47"/>
                    <a:pt x="819" y="47"/>
                  </a:cubicBezTo>
                  <a:cubicBezTo>
                    <a:pt x="818" y="47"/>
                    <a:pt x="818" y="47"/>
                    <a:pt x="818" y="47"/>
                  </a:cubicBezTo>
                  <a:cubicBezTo>
                    <a:pt x="818" y="50"/>
                    <a:pt x="818" y="50"/>
                    <a:pt x="818" y="50"/>
                  </a:cubicBezTo>
                  <a:cubicBezTo>
                    <a:pt x="815" y="50"/>
                    <a:pt x="816" y="50"/>
                    <a:pt x="815" y="50"/>
                  </a:cubicBezTo>
                  <a:cubicBezTo>
                    <a:pt x="815" y="53"/>
                    <a:pt x="815" y="52"/>
                    <a:pt x="815" y="52"/>
                  </a:cubicBezTo>
                  <a:cubicBezTo>
                    <a:pt x="812" y="52"/>
                    <a:pt x="813" y="52"/>
                    <a:pt x="813" y="52"/>
                  </a:cubicBezTo>
                  <a:cubicBezTo>
                    <a:pt x="813" y="51"/>
                    <a:pt x="813" y="51"/>
                    <a:pt x="813" y="51"/>
                  </a:cubicBezTo>
                  <a:cubicBezTo>
                    <a:pt x="812" y="51"/>
                    <a:pt x="812" y="51"/>
                    <a:pt x="812" y="51"/>
                  </a:cubicBezTo>
                  <a:cubicBezTo>
                    <a:pt x="812" y="50"/>
                    <a:pt x="812" y="50"/>
                    <a:pt x="812" y="50"/>
                  </a:cubicBezTo>
                  <a:cubicBezTo>
                    <a:pt x="812" y="51"/>
                    <a:pt x="812" y="51"/>
                    <a:pt x="812" y="51"/>
                  </a:cubicBezTo>
                  <a:cubicBezTo>
                    <a:pt x="809" y="51"/>
                    <a:pt x="810" y="51"/>
                    <a:pt x="809" y="51"/>
                  </a:cubicBezTo>
                  <a:cubicBezTo>
                    <a:pt x="810" y="54"/>
                    <a:pt x="809" y="57"/>
                    <a:pt x="808" y="57"/>
                  </a:cubicBezTo>
                  <a:cubicBezTo>
                    <a:pt x="808" y="56"/>
                    <a:pt x="808" y="56"/>
                    <a:pt x="808" y="56"/>
                  </a:cubicBezTo>
                  <a:cubicBezTo>
                    <a:pt x="805" y="56"/>
                    <a:pt x="806" y="56"/>
                    <a:pt x="806" y="56"/>
                  </a:cubicBezTo>
                  <a:cubicBezTo>
                    <a:pt x="806" y="55"/>
                    <a:pt x="806" y="55"/>
                    <a:pt x="806" y="55"/>
                  </a:cubicBezTo>
                  <a:cubicBezTo>
                    <a:pt x="805" y="55"/>
                    <a:pt x="805" y="55"/>
                    <a:pt x="805" y="55"/>
                  </a:cubicBezTo>
                  <a:cubicBezTo>
                    <a:pt x="805" y="53"/>
                    <a:pt x="805" y="53"/>
                    <a:pt x="805" y="53"/>
                  </a:cubicBezTo>
                  <a:cubicBezTo>
                    <a:pt x="803" y="53"/>
                    <a:pt x="803" y="53"/>
                    <a:pt x="803" y="53"/>
                  </a:cubicBezTo>
                  <a:cubicBezTo>
                    <a:pt x="803" y="50"/>
                    <a:pt x="801" y="51"/>
                    <a:pt x="801" y="51"/>
                  </a:cubicBezTo>
                  <a:cubicBezTo>
                    <a:pt x="801" y="50"/>
                    <a:pt x="801" y="50"/>
                    <a:pt x="801" y="50"/>
                  </a:cubicBezTo>
                  <a:cubicBezTo>
                    <a:pt x="800" y="50"/>
                    <a:pt x="800" y="50"/>
                    <a:pt x="800" y="50"/>
                  </a:cubicBezTo>
                  <a:cubicBezTo>
                    <a:pt x="800" y="53"/>
                    <a:pt x="800" y="54"/>
                    <a:pt x="800" y="55"/>
                  </a:cubicBezTo>
                  <a:cubicBezTo>
                    <a:pt x="799" y="55"/>
                    <a:pt x="799" y="55"/>
                    <a:pt x="799" y="55"/>
                  </a:cubicBezTo>
                  <a:cubicBezTo>
                    <a:pt x="799" y="56"/>
                    <a:pt x="799" y="56"/>
                    <a:pt x="799" y="56"/>
                  </a:cubicBezTo>
                  <a:cubicBezTo>
                    <a:pt x="795" y="56"/>
                    <a:pt x="795" y="54"/>
                    <a:pt x="795" y="53"/>
                  </a:cubicBezTo>
                  <a:cubicBezTo>
                    <a:pt x="794" y="53"/>
                    <a:pt x="794" y="53"/>
                    <a:pt x="794" y="53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91" y="55"/>
                    <a:pt x="791" y="55"/>
                    <a:pt x="790" y="55"/>
                  </a:cubicBezTo>
                  <a:cubicBezTo>
                    <a:pt x="790" y="56"/>
                    <a:pt x="790" y="56"/>
                    <a:pt x="790" y="56"/>
                  </a:cubicBezTo>
                  <a:cubicBezTo>
                    <a:pt x="789" y="56"/>
                    <a:pt x="789" y="56"/>
                    <a:pt x="789" y="56"/>
                  </a:cubicBezTo>
                  <a:cubicBezTo>
                    <a:pt x="789" y="59"/>
                    <a:pt x="789" y="60"/>
                    <a:pt x="789" y="60"/>
                  </a:cubicBezTo>
                  <a:cubicBezTo>
                    <a:pt x="786" y="60"/>
                    <a:pt x="787" y="60"/>
                    <a:pt x="787" y="60"/>
                  </a:cubicBezTo>
                  <a:cubicBezTo>
                    <a:pt x="787" y="59"/>
                    <a:pt x="787" y="59"/>
                    <a:pt x="787" y="59"/>
                  </a:cubicBezTo>
                  <a:cubicBezTo>
                    <a:pt x="786" y="59"/>
                    <a:pt x="786" y="59"/>
                    <a:pt x="786" y="59"/>
                  </a:cubicBezTo>
                  <a:cubicBezTo>
                    <a:pt x="786" y="60"/>
                    <a:pt x="786" y="60"/>
                    <a:pt x="786" y="60"/>
                  </a:cubicBezTo>
                  <a:cubicBezTo>
                    <a:pt x="784" y="60"/>
                    <a:pt x="784" y="60"/>
                    <a:pt x="784" y="60"/>
                  </a:cubicBezTo>
                  <a:cubicBezTo>
                    <a:pt x="785" y="56"/>
                    <a:pt x="781" y="57"/>
                    <a:pt x="780" y="57"/>
                  </a:cubicBezTo>
                  <a:cubicBezTo>
                    <a:pt x="780" y="54"/>
                    <a:pt x="780" y="54"/>
                    <a:pt x="780" y="53"/>
                  </a:cubicBezTo>
                  <a:cubicBezTo>
                    <a:pt x="779" y="53"/>
                    <a:pt x="779" y="53"/>
                    <a:pt x="779" y="53"/>
                  </a:cubicBezTo>
                  <a:cubicBezTo>
                    <a:pt x="779" y="52"/>
                    <a:pt x="779" y="52"/>
                    <a:pt x="779" y="52"/>
                  </a:cubicBezTo>
                  <a:cubicBezTo>
                    <a:pt x="776" y="52"/>
                    <a:pt x="776" y="52"/>
                    <a:pt x="776" y="52"/>
                  </a:cubicBezTo>
                  <a:cubicBezTo>
                    <a:pt x="776" y="51"/>
                    <a:pt x="776" y="51"/>
                    <a:pt x="776" y="51"/>
                  </a:cubicBezTo>
                  <a:cubicBezTo>
                    <a:pt x="773" y="51"/>
                    <a:pt x="774" y="51"/>
                    <a:pt x="774" y="51"/>
                  </a:cubicBezTo>
                  <a:cubicBezTo>
                    <a:pt x="774" y="52"/>
                    <a:pt x="774" y="52"/>
                    <a:pt x="774" y="52"/>
                  </a:cubicBezTo>
                  <a:cubicBezTo>
                    <a:pt x="771" y="52"/>
                    <a:pt x="770" y="52"/>
                    <a:pt x="769" y="52"/>
                  </a:cubicBezTo>
                  <a:cubicBezTo>
                    <a:pt x="769" y="55"/>
                    <a:pt x="769" y="54"/>
                    <a:pt x="769" y="55"/>
                  </a:cubicBezTo>
                  <a:cubicBezTo>
                    <a:pt x="766" y="55"/>
                    <a:pt x="767" y="55"/>
                    <a:pt x="767" y="55"/>
                  </a:cubicBezTo>
                  <a:cubicBezTo>
                    <a:pt x="767" y="56"/>
                    <a:pt x="767" y="56"/>
                    <a:pt x="767" y="56"/>
                  </a:cubicBezTo>
                  <a:cubicBezTo>
                    <a:pt x="764" y="56"/>
                    <a:pt x="763" y="56"/>
                    <a:pt x="763" y="56"/>
                  </a:cubicBezTo>
                  <a:cubicBezTo>
                    <a:pt x="763" y="58"/>
                    <a:pt x="763" y="58"/>
                    <a:pt x="763" y="58"/>
                  </a:cubicBezTo>
                  <a:cubicBezTo>
                    <a:pt x="759" y="59"/>
                    <a:pt x="759" y="56"/>
                    <a:pt x="760" y="56"/>
                  </a:cubicBezTo>
                  <a:cubicBezTo>
                    <a:pt x="758" y="56"/>
                    <a:pt x="758" y="56"/>
                    <a:pt x="758" y="56"/>
                  </a:cubicBezTo>
                  <a:cubicBezTo>
                    <a:pt x="758" y="57"/>
                    <a:pt x="758" y="57"/>
                    <a:pt x="758" y="57"/>
                  </a:cubicBezTo>
                  <a:cubicBezTo>
                    <a:pt x="756" y="57"/>
                    <a:pt x="755" y="57"/>
                    <a:pt x="755" y="57"/>
                  </a:cubicBezTo>
                  <a:cubicBezTo>
                    <a:pt x="755" y="54"/>
                    <a:pt x="753" y="53"/>
                    <a:pt x="754" y="53"/>
                  </a:cubicBezTo>
                  <a:cubicBezTo>
                    <a:pt x="754" y="55"/>
                    <a:pt x="754" y="55"/>
                    <a:pt x="754" y="55"/>
                  </a:cubicBezTo>
                  <a:cubicBezTo>
                    <a:pt x="751" y="55"/>
                    <a:pt x="752" y="55"/>
                    <a:pt x="751" y="55"/>
                  </a:cubicBezTo>
                  <a:cubicBezTo>
                    <a:pt x="751" y="53"/>
                    <a:pt x="751" y="53"/>
                    <a:pt x="751" y="53"/>
                  </a:cubicBezTo>
                  <a:cubicBezTo>
                    <a:pt x="745" y="53"/>
                    <a:pt x="740" y="53"/>
                    <a:pt x="737" y="53"/>
                  </a:cubicBezTo>
                  <a:cubicBezTo>
                    <a:pt x="737" y="52"/>
                    <a:pt x="737" y="52"/>
                    <a:pt x="737" y="52"/>
                  </a:cubicBezTo>
                  <a:cubicBezTo>
                    <a:pt x="730" y="54"/>
                    <a:pt x="733" y="48"/>
                    <a:pt x="732" y="46"/>
                  </a:cubicBezTo>
                  <a:cubicBezTo>
                    <a:pt x="731" y="46"/>
                    <a:pt x="731" y="46"/>
                    <a:pt x="731" y="46"/>
                  </a:cubicBezTo>
                  <a:cubicBezTo>
                    <a:pt x="731" y="45"/>
                    <a:pt x="731" y="45"/>
                    <a:pt x="731" y="45"/>
                  </a:cubicBezTo>
                  <a:cubicBezTo>
                    <a:pt x="732" y="45"/>
                    <a:pt x="732" y="45"/>
                    <a:pt x="732" y="45"/>
                  </a:cubicBezTo>
                  <a:cubicBezTo>
                    <a:pt x="732" y="41"/>
                    <a:pt x="732" y="39"/>
                    <a:pt x="732" y="38"/>
                  </a:cubicBezTo>
                  <a:cubicBezTo>
                    <a:pt x="735" y="38"/>
                    <a:pt x="736" y="38"/>
                    <a:pt x="736" y="38"/>
                  </a:cubicBezTo>
                  <a:cubicBezTo>
                    <a:pt x="736" y="37"/>
                    <a:pt x="736" y="37"/>
                    <a:pt x="736" y="37"/>
                  </a:cubicBezTo>
                  <a:cubicBezTo>
                    <a:pt x="737" y="37"/>
                    <a:pt x="737" y="37"/>
                    <a:pt x="737" y="37"/>
                  </a:cubicBezTo>
                  <a:cubicBezTo>
                    <a:pt x="737" y="34"/>
                    <a:pt x="737" y="35"/>
                    <a:pt x="737" y="34"/>
                  </a:cubicBezTo>
                  <a:cubicBezTo>
                    <a:pt x="740" y="34"/>
                    <a:pt x="740" y="34"/>
                    <a:pt x="741" y="34"/>
                  </a:cubicBezTo>
                  <a:cubicBezTo>
                    <a:pt x="741" y="33"/>
                    <a:pt x="741" y="33"/>
                    <a:pt x="741" y="33"/>
                  </a:cubicBezTo>
                  <a:cubicBezTo>
                    <a:pt x="742" y="33"/>
                    <a:pt x="742" y="33"/>
                    <a:pt x="742" y="33"/>
                  </a:cubicBezTo>
                  <a:cubicBezTo>
                    <a:pt x="742" y="30"/>
                    <a:pt x="742" y="28"/>
                    <a:pt x="742" y="27"/>
                  </a:cubicBezTo>
                  <a:cubicBezTo>
                    <a:pt x="741" y="27"/>
                    <a:pt x="741" y="27"/>
                    <a:pt x="741" y="27"/>
                  </a:cubicBezTo>
                  <a:cubicBezTo>
                    <a:pt x="741" y="26"/>
                    <a:pt x="741" y="26"/>
                    <a:pt x="741" y="26"/>
                  </a:cubicBezTo>
                  <a:cubicBezTo>
                    <a:pt x="738" y="26"/>
                    <a:pt x="738" y="26"/>
                    <a:pt x="738" y="26"/>
                  </a:cubicBezTo>
                  <a:cubicBezTo>
                    <a:pt x="738" y="23"/>
                    <a:pt x="738" y="24"/>
                    <a:pt x="738" y="24"/>
                  </a:cubicBezTo>
                  <a:cubicBezTo>
                    <a:pt x="737" y="24"/>
                    <a:pt x="737" y="24"/>
                    <a:pt x="737" y="24"/>
                  </a:cubicBezTo>
                  <a:cubicBezTo>
                    <a:pt x="737" y="21"/>
                    <a:pt x="737" y="22"/>
                    <a:pt x="737" y="21"/>
                  </a:cubicBezTo>
                  <a:cubicBezTo>
                    <a:pt x="734" y="21"/>
                    <a:pt x="735" y="21"/>
                    <a:pt x="735" y="21"/>
                  </a:cubicBezTo>
                  <a:cubicBezTo>
                    <a:pt x="735" y="18"/>
                    <a:pt x="735" y="16"/>
                    <a:pt x="735" y="14"/>
                  </a:cubicBezTo>
                  <a:cubicBezTo>
                    <a:pt x="733" y="14"/>
                    <a:pt x="733" y="14"/>
                    <a:pt x="733" y="14"/>
                  </a:cubicBezTo>
                  <a:cubicBezTo>
                    <a:pt x="736" y="12"/>
                    <a:pt x="734" y="9"/>
                    <a:pt x="735" y="8"/>
                  </a:cubicBezTo>
                  <a:cubicBezTo>
                    <a:pt x="733" y="8"/>
                    <a:pt x="733" y="8"/>
                    <a:pt x="733" y="8"/>
                  </a:cubicBezTo>
                  <a:cubicBezTo>
                    <a:pt x="733" y="6"/>
                    <a:pt x="733" y="6"/>
                    <a:pt x="733" y="6"/>
                  </a:cubicBezTo>
                  <a:cubicBezTo>
                    <a:pt x="732" y="6"/>
                    <a:pt x="732" y="6"/>
                    <a:pt x="732" y="6"/>
                  </a:cubicBezTo>
                  <a:cubicBezTo>
                    <a:pt x="732" y="5"/>
                    <a:pt x="732" y="5"/>
                    <a:pt x="732" y="5"/>
                  </a:cubicBezTo>
                  <a:cubicBezTo>
                    <a:pt x="731" y="5"/>
                    <a:pt x="731" y="5"/>
                    <a:pt x="731" y="5"/>
                  </a:cubicBezTo>
                  <a:cubicBezTo>
                    <a:pt x="731" y="1"/>
                    <a:pt x="729" y="1"/>
                    <a:pt x="730" y="0"/>
                  </a:cubicBezTo>
                  <a:cubicBezTo>
                    <a:pt x="730" y="1"/>
                    <a:pt x="730" y="1"/>
                    <a:pt x="730" y="1"/>
                  </a:cubicBezTo>
                  <a:cubicBezTo>
                    <a:pt x="726" y="1"/>
                    <a:pt x="728" y="4"/>
                    <a:pt x="728" y="4"/>
                  </a:cubicBezTo>
                  <a:cubicBezTo>
                    <a:pt x="726" y="4"/>
                    <a:pt x="726" y="4"/>
                    <a:pt x="726" y="4"/>
                  </a:cubicBezTo>
                  <a:cubicBezTo>
                    <a:pt x="726" y="5"/>
                    <a:pt x="726" y="5"/>
                    <a:pt x="726" y="5"/>
                  </a:cubicBezTo>
                  <a:cubicBezTo>
                    <a:pt x="725" y="5"/>
                    <a:pt x="725" y="5"/>
                    <a:pt x="725" y="5"/>
                  </a:cubicBezTo>
                  <a:cubicBezTo>
                    <a:pt x="725" y="6"/>
                    <a:pt x="725" y="6"/>
                    <a:pt x="725" y="6"/>
                  </a:cubicBezTo>
                  <a:cubicBezTo>
                    <a:pt x="722" y="6"/>
                    <a:pt x="721" y="6"/>
                    <a:pt x="720" y="6"/>
                  </a:cubicBezTo>
                  <a:cubicBezTo>
                    <a:pt x="720" y="5"/>
                    <a:pt x="720" y="5"/>
                    <a:pt x="720" y="5"/>
                  </a:cubicBezTo>
                  <a:cubicBezTo>
                    <a:pt x="719" y="5"/>
                    <a:pt x="719" y="5"/>
                    <a:pt x="719" y="5"/>
                  </a:cubicBezTo>
                  <a:cubicBezTo>
                    <a:pt x="719" y="4"/>
                    <a:pt x="719" y="4"/>
                    <a:pt x="719" y="4"/>
                  </a:cubicBezTo>
                  <a:cubicBezTo>
                    <a:pt x="715" y="3"/>
                    <a:pt x="716" y="6"/>
                    <a:pt x="716" y="6"/>
                  </a:cubicBezTo>
                  <a:cubicBezTo>
                    <a:pt x="713" y="6"/>
                    <a:pt x="711" y="6"/>
                    <a:pt x="711" y="6"/>
                  </a:cubicBezTo>
                  <a:cubicBezTo>
                    <a:pt x="711" y="7"/>
                    <a:pt x="711" y="7"/>
                    <a:pt x="711" y="7"/>
                  </a:cubicBezTo>
                  <a:cubicBezTo>
                    <a:pt x="708" y="7"/>
                    <a:pt x="708" y="7"/>
                    <a:pt x="707" y="7"/>
                  </a:cubicBezTo>
                  <a:cubicBezTo>
                    <a:pt x="707" y="6"/>
                    <a:pt x="707" y="6"/>
                    <a:pt x="707" y="6"/>
                  </a:cubicBezTo>
                  <a:cubicBezTo>
                    <a:pt x="706" y="6"/>
                    <a:pt x="706" y="6"/>
                    <a:pt x="706" y="6"/>
                  </a:cubicBezTo>
                  <a:cubicBezTo>
                    <a:pt x="706" y="5"/>
                    <a:pt x="706" y="5"/>
                    <a:pt x="706" y="5"/>
                  </a:cubicBezTo>
                  <a:cubicBezTo>
                    <a:pt x="703" y="5"/>
                    <a:pt x="704" y="5"/>
                    <a:pt x="704" y="5"/>
                  </a:cubicBezTo>
                  <a:cubicBezTo>
                    <a:pt x="704" y="4"/>
                    <a:pt x="704" y="4"/>
                    <a:pt x="704" y="4"/>
                  </a:cubicBezTo>
                  <a:cubicBezTo>
                    <a:pt x="700" y="4"/>
                    <a:pt x="702" y="6"/>
                    <a:pt x="701" y="6"/>
                  </a:cubicBezTo>
                  <a:cubicBezTo>
                    <a:pt x="700" y="6"/>
                    <a:pt x="700" y="6"/>
                    <a:pt x="700" y="6"/>
                  </a:cubicBezTo>
                  <a:cubicBezTo>
                    <a:pt x="700" y="7"/>
                    <a:pt x="700" y="7"/>
                    <a:pt x="700" y="7"/>
                  </a:cubicBezTo>
                  <a:cubicBezTo>
                    <a:pt x="698" y="7"/>
                    <a:pt x="697" y="7"/>
                    <a:pt x="697" y="7"/>
                  </a:cubicBezTo>
                  <a:cubicBezTo>
                    <a:pt x="697" y="8"/>
                    <a:pt x="697" y="8"/>
                    <a:pt x="697" y="8"/>
                  </a:cubicBezTo>
                  <a:cubicBezTo>
                    <a:pt x="695" y="8"/>
                    <a:pt x="695" y="8"/>
                    <a:pt x="695" y="8"/>
                  </a:cubicBezTo>
                  <a:cubicBezTo>
                    <a:pt x="696" y="12"/>
                    <a:pt x="692" y="10"/>
                    <a:pt x="691" y="11"/>
                  </a:cubicBezTo>
                  <a:cubicBezTo>
                    <a:pt x="691" y="12"/>
                    <a:pt x="691" y="12"/>
                    <a:pt x="691" y="12"/>
                  </a:cubicBezTo>
                  <a:cubicBezTo>
                    <a:pt x="687" y="12"/>
                    <a:pt x="685" y="14"/>
                    <a:pt x="684" y="13"/>
                  </a:cubicBezTo>
                  <a:cubicBezTo>
                    <a:pt x="684" y="14"/>
                    <a:pt x="684" y="14"/>
                    <a:pt x="684" y="14"/>
                  </a:cubicBezTo>
                  <a:cubicBezTo>
                    <a:pt x="682" y="14"/>
                    <a:pt x="682" y="14"/>
                    <a:pt x="682" y="14"/>
                  </a:cubicBezTo>
                  <a:cubicBezTo>
                    <a:pt x="682" y="17"/>
                    <a:pt x="682" y="18"/>
                    <a:pt x="682" y="18"/>
                  </a:cubicBezTo>
                  <a:cubicBezTo>
                    <a:pt x="681" y="18"/>
                    <a:pt x="681" y="18"/>
                    <a:pt x="681" y="18"/>
                  </a:cubicBezTo>
                  <a:cubicBezTo>
                    <a:pt x="681" y="19"/>
                    <a:pt x="681" y="19"/>
                    <a:pt x="681" y="19"/>
                  </a:cubicBezTo>
                  <a:cubicBezTo>
                    <a:pt x="680" y="19"/>
                    <a:pt x="680" y="19"/>
                    <a:pt x="680" y="19"/>
                  </a:cubicBezTo>
                  <a:cubicBezTo>
                    <a:pt x="680" y="22"/>
                    <a:pt x="680" y="21"/>
                    <a:pt x="680" y="21"/>
                  </a:cubicBezTo>
                  <a:cubicBezTo>
                    <a:pt x="677" y="21"/>
                    <a:pt x="677" y="21"/>
                    <a:pt x="677" y="21"/>
                  </a:cubicBezTo>
                  <a:cubicBezTo>
                    <a:pt x="677" y="20"/>
                    <a:pt x="677" y="20"/>
                    <a:pt x="677" y="20"/>
                  </a:cubicBezTo>
                  <a:cubicBezTo>
                    <a:pt x="673" y="20"/>
                    <a:pt x="675" y="18"/>
                    <a:pt x="674" y="18"/>
                  </a:cubicBezTo>
                  <a:cubicBezTo>
                    <a:pt x="673" y="18"/>
                    <a:pt x="673" y="18"/>
                    <a:pt x="673" y="18"/>
                  </a:cubicBezTo>
                  <a:cubicBezTo>
                    <a:pt x="673" y="17"/>
                    <a:pt x="673" y="17"/>
                    <a:pt x="673" y="17"/>
                  </a:cubicBezTo>
                  <a:cubicBezTo>
                    <a:pt x="672" y="17"/>
                    <a:pt x="672" y="17"/>
                    <a:pt x="672" y="17"/>
                  </a:cubicBezTo>
                  <a:cubicBezTo>
                    <a:pt x="672" y="15"/>
                    <a:pt x="672" y="15"/>
                    <a:pt x="672" y="15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671" y="17"/>
                    <a:pt x="671" y="17"/>
                    <a:pt x="671" y="17"/>
                  </a:cubicBezTo>
                  <a:cubicBezTo>
                    <a:pt x="668" y="17"/>
                    <a:pt x="668" y="17"/>
                    <a:pt x="668" y="17"/>
                  </a:cubicBezTo>
                  <a:cubicBezTo>
                    <a:pt x="668" y="15"/>
                    <a:pt x="668" y="15"/>
                    <a:pt x="668" y="15"/>
                  </a:cubicBezTo>
                  <a:cubicBezTo>
                    <a:pt x="665" y="15"/>
                    <a:pt x="666" y="15"/>
                    <a:pt x="666" y="15"/>
                  </a:cubicBezTo>
                  <a:cubicBezTo>
                    <a:pt x="666" y="12"/>
                    <a:pt x="663" y="13"/>
                    <a:pt x="662" y="13"/>
                  </a:cubicBezTo>
                  <a:cubicBezTo>
                    <a:pt x="662" y="14"/>
                    <a:pt x="662" y="14"/>
                    <a:pt x="662" y="14"/>
                  </a:cubicBezTo>
                  <a:cubicBezTo>
                    <a:pt x="661" y="14"/>
                    <a:pt x="661" y="14"/>
                    <a:pt x="661" y="14"/>
                  </a:cubicBezTo>
                  <a:cubicBezTo>
                    <a:pt x="661" y="13"/>
                    <a:pt x="661" y="13"/>
                    <a:pt x="661" y="13"/>
                  </a:cubicBezTo>
                  <a:cubicBezTo>
                    <a:pt x="660" y="13"/>
                    <a:pt x="660" y="13"/>
                    <a:pt x="660" y="13"/>
                  </a:cubicBezTo>
                  <a:cubicBezTo>
                    <a:pt x="660" y="12"/>
                    <a:pt x="660" y="12"/>
                    <a:pt x="660" y="12"/>
                  </a:cubicBezTo>
                  <a:cubicBezTo>
                    <a:pt x="657" y="11"/>
                    <a:pt x="657" y="10"/>
                    <a:pt x="656" y="11"/>
                  </a:cubicBezTo>
                  <a:cubicBezTo>
                    <a:pt x="656" y="9"/>
                    <a:pt x="656" y="9"/>
                    <a:pt x="656" y="9"/>
                  </a:cubicBezTo>
                  <a:cubicBezTo>
                    <a:pt x="654" y="9"/>
                    <a:pt x="654" y="9"/>
                    <a:pt x="654" y="9"/>
                  </a:cubicBezTo>
                  <a:cubicBezTo>
                    <a:pt x="654" y="8"/>
                    <a:pt x="654" y="8"/>
                    <a:pt x="654" y="8"/>
                  </a:cubicBezTo>
                  <a:cubicBezTo>
                    <a:pt x="649" y="9"/>
                    <a:pt x="646" y="6"/>
                    <a:pt x="643" y="6"/>
                  </a:cubicBezTo>
                  <a:cubicBezTo>
                    <a:pt x="643" y="5"/>
                    <a:pt x="643" y="5"/>
                    <a:pt x="643" y="5"/>
                  </a:cubicBezTo>
                  <a:cubicBezTo>
                    <a:pt x="641" y="5"/>
                    <a:pt x="640" y="5"/>
                    <a:pt x="640" y="5"/>
                  </a:cubicBezTo>
                  <a:cubicBezTo>
                    <a:pt x="640" y="6"/>
                    <a:pt x="640" y="6"/>
                    <a:pt x="640" y="6"/>
                  </a:cubicBezTo>
                  <a:cubicBezTo>
                    <a:pt x="633" y="8"/>
                    <a:pt x="633" y="13"/>
                    <a:pt x="629" y="14"/>
                  </a:cubicBezTo>
                  <a:cubicBezTo>
                    <a:pt x="629" y="13"/>
                    <a:pt x="629" y="13"/>
                    <a:pt x="629" y="13"/>
                  </a:cubicBezTo>
                  <a:cubicBezTo>
                    <a:pt x="628" y="13"/>
                    <a:pt x="628" y="13"/>
                    <a:pt x="628" y="13"/>
                  </a:cubicBezTo>
                  <a:cubicBezTo>
                    <a:pt x="628" y="12"/>
                    <a:pt x="628" y="12"/>
                    <a:pt x="628" y="12"/>
                  </a:cubicBezTo>
                  <a:cubicBezTo>
                    <a:pt x="625" y="12"/>
                    <a:pt x="623" y="12"/>
                    <a:pt x="622" y="12"/>
                  </a:cubicBezTo>
                  <a:cubicBezTo>
                    <a:pt x="622" y="11"/>
                    <a:pt x="622" y="11"/>
                    <a:pt x="622" y="11"/>
                  </a:cubicBezTo>
                  <a:cubicBezTo>
                    <a:pt x="619" y="11"/>
                    <a:pt x="620" y="11"/>
                    <a:pt x="620" y="11"/>
                  </a:cubicBezTo>
                  <a:cubicBezTo>
                    <a:pt x="620" y="9"/>
                    <a:pt x="620" y="9"/>
                    <a:pt x="620" y="9"/>
                  </a:cubicBezTo>
                  <a:cubicBezTo>
                    <a:pt x="614" y="9"/>
                    <a:pt x="612" y="14"/>
                    <a:pt x="609" y="13"/>
                  </a:cubicBezTo>
                  <a:cubicBezTo>
                    <a:pt x="606" y="18"/>
                    <a:pt x="609" y="20"/>
                    <a:pt x="609" y="23"/>
                  </a:cubicBezTo>
                  <a:cubicBezTo>
                    <a:pt x="610" y="23"/>
                    <a:pt x="610" y="23"/>
                    <a:pt x="610" y="23"/>
                  </a:cubicBezTo>
                  <a:cubicBezTo>
                    <a:pt x="610" y="25"/>
                    <a:pt x="610" y="27"/>
                    <a:pt x="610" y="27"/>
                  </a:cubicBezTo>
                  <a:cubicBezTo>
                    <a:pt x="609" y="27"/>
                    <a:pt x="609" y="27"/>
                    <a:pt x="609" y="27"/>
                  </a:cubicBezTo>
                  <a:cubicBezTo>
                    <a:pt x="609" y="28"/>
                    <a:pt x="609" y="28"/>
                    <a:pt x="609" y="28"/>
                  </a:cubicBezTo>
                  <a:cubicBezTo>
                    <a:pt x="608" y="28"/>
                    <a:pt x="608" y="28"/>
                    <a:pt x="608" y="28"/>
                  </a:cubicBezTo>
                  <a:cubicBezTo>
                    <a:pt x="608" y="30"/>
                    <a:pt x="608" y="30"/>
                    <a:pt x="608" y="30"/>
                  </a:cubicBezTo>
                  <a:cubicBezTo>
                    <a:pt x="609" y="30"/>
                    <a:pt x="609" y="30"/>
                    <a:pt x="609" y="30"/>
                  </a:cubicBezTo>
                  <a:cubicBezTo>
                    <a:pt x="609" y="32"/>
                    <a:pt x="609" y="32"/>
                    <a:pt x="609" y="32"/>
                  </a:cubicBezTo>
                  <a:cubicBezTo>
                    <a:pt x="610" y="32"/>
                    <a:pt x="610" y="32"/>
                    <a:pt x="610" y="32"/>
                  </a:cubicBezTo>
                  <a:cubicBezTo>
                    <a:pt x="610" y="35"/>
                    <a:pt x="610" y="36"/>
                    <a:pt x="610" y="37"/>
                  </a:cubicBezTo>
                  <a:cubicBezTo>
                    <a:pt x="611" y="37"/>
                    <a:pt x="611" y="37"/>
                    <a:pt x="611" y="37"/>
                  </a:cubicBezTo>
                  <a:cubicBezTo>
                    <a:pt x="611" y="38"/>
                    <a:pt x="611" y="38"/>
                    <a:pt x="611" y="38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11" y="38"/>
                    <a:pt x="611" y="38"/>
                    <a:pt x="611" y="38"/>
                  </a:cubicBezTo>
                  <a:cubicBezTo>
                    <a:pt x="611" y="39"/>
                    <a:pt x="611" y="39"/>
                    <a:pt x="611" y="39"/>
                  </a:cubicBezTo>
                  <a:cubicBezTo>
                    <a:pt x="609" y="39"/>
                    <a:pt x="609" y="41"/>
                    <a:pt x="609" y="40"/>
                  </a:cubicBezTo>
                  <a:cubicBezTo>
                    <a:pt x="606" y="38"/>
                    <a:pt x="603" y="38"/>
                    <a:pt x="603" y="38"/>
                  </a:cubicBezTo>
                  <a:cubicBezTo>
                    <a:pt x="603" y="37"/>
                    <a:pt x="603" y="37"/>
                    <a:pt x="603" y="37"/>
                  </a:cubicBezTo>
                  <a:cubicBezTo>
                    <a:pt x="602" y="37"/>
                    <a:pt x="602" y="37"/>
                    <a:pt x="602" y="37"/>
                  </a:cubicBezTo>
                  <a:cubicBezTo>
                    <a:pt x="602" y="36"/>
                    <a:pt x="602" y="36"/>
                    <a:pt x="602" y="36"/>
                  </a:cubicBezTo>
                  <a:cubicBezTo>
                    <a:pt x="601" y="36"/>
                    <a:pt x="601" y="36"/>
                    <a:pt x="601" y="36"/>
                  </a:cubicBezTo>
                  <a:cubicBezTo>
                    <a:pt x="601" y="34"/>
                    <a:pt x="601" y="34"/>
                    <a:pt x="601" y="34"/>
                  </a:cubicBezTo>
                  <a:cubicBezTo>
                    <a:pt x="599" y="34"/>
                    <a:pt x="599" y="34"/>
                    <a:pt x="599" y="34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7" y="32"/>
                    <a:pt x="597" y="32"/>
                    <a:pt x="597" y="32"/>
                  </a:cubicBezTo>
                  <a:cubicBezTo>
                    <a:pt x="597" y="31"/>
                    <a:pt x="597" y="31"/>
                    <a:pt x="597" y="31"/>
                  </a:cubicBezTo>
                  <a:cubicBezTo>
                    <a:pt x="596" y="31"/>
                    <a:pt x="596" y="31"/>
                    <a:pt x="596" y="31"/>
                  </a:cubicBezTo>
                  <a:cubicBezTo>
                    <a:pt x="596" y="28"/>
                    <a:pt x="596" y="28"/>
                    <a:pt x="596" y="27"/>
                  </a:cubicBezTo>
                  <a:cubicBezTo>
                    <a:pt x="593" y="27"/>
                    <a:pt x="593" y="27"/>
                    <a:pt x="593" y="27"/>
                  </a:cubicBezTo>
                  <a:cubicBezTo>
                    <a:pt x="593" y="26"/>
                    <a:pt x="593" y="26"/>
                    <a:pt x="593" y="26"/>
                  </a:cubicBezTo>
                  <a:cubicBezTo>
                    <a:pt x="589" y="26"/>
                    <a:pt x="585" y="27"/>
                    <a:pt x="584" y="25"/>
                  </a:cubicBezTo>
                  <a:cubicBezTo>
                    <a:pt x="584" y="28"/>
                    <a:pt x="582" y="28"/>
                    <a:pt x="583" y="28"/>
                  </a:cubicBezTo>
                  <a:cubicBezTo>
                    <a:pt x="579" y="29"/>
                    <a:pt x="577" y="31"/>
                    <a:pt x="576" y="31"/>
                  </a:cubicBezTo>
                  <a:cubicBezTo>
                    <a:pt x="576" y="32"/>
                    <a:pt x="576" y="32"/>
                    <a:pt x="576" y="32"/>
                  </a:cubicBezTo>
                  <a:cubicBezTo>
                    <a:pt x="575" y="32"/>
                    <a:pt x="575" y="32"/>
                    <a:pt x="575" y="32"/>
                  </a:cubicBezTo>
                  <a:cubicBezTo>
                    <a:pt x="575" y="33"/>
                    <a:pt x="575" y="33"/>
                    <a:pt x="575" y="33"/>
                  </a:cubicBezTo>
                  <a:cubicBezTo>
                    <a:pt x="571" y="34"/>
                    <a:pt x="569" y="31"/>
                    <a:pt x="569" y="31"/>
                  </a:cubicBezTo>
                  <a:cubicBezTo>
                    <a:pt x="569" y="34"/>
                    <a:pt x="569" y="33"/>
                    <a:pt x="569" y="33"/>
                  </a:cubicBezTo>
                  <a:cubicBezTo>
                    <a:pt x="567" y="33"/>
                    <a:pt x="567" y="33"/>
                    <a:pt x="567" y="33"/>
                  </a:cubicBezTo>
                  <a:cubicBezTo>
                    <a:pt x="567" y="34"/>
                    <a:pt x="567" y="34"/>
                    <a:pt x="567" y="34"/>
                  </a:cubicBezTo>
                  <a:cubicBezTo>
                    <a:pt x="566" y="34"/>
                    <a:pt x="566" y="34"/>
                    <a:pt x="566" y="34"/>
                  </a:cubicBezTo>
                  <a:cubicBezTo>
                    <a:pt x="566" y="36"/>
                    <a:pt x="566" y="36"/>
                    <a:pt x="566" y="36"/>
                  </a:cubicBezTo>
                  <a:cubicBezTo>
                    <a:pt x="565" y="36"/>
                    <a:pt x="565" y="36"/>
                    <a:pt x="565" y="36"/>
                  </a:cubicBezTo>
                  <a:cubicBezTo>
                    <a:pt x="565" y="38"/>
                    <a:pt x="567" y="38"/>
                    <a:pt x="566" y="38"/>
                  </a:cubicBezTo>
                  <a:cubicBezTo>
                    <a:pt x="565" y="39"/>
                    <a:pt x="565" y="39"/>
                    <a:pt x="565" y="39"/>
                  </a:cubicBezTo>
                  <a:cubicBezTo>
                    <a:pt x="566" y="39"/>
                    <a:pt x="566" y="39"/>
                    <a:pt x="566" y="39"/>
                  </a:cubicBezTo>
                  <a:cubicBezTo>
                    <a:pt x="566" y="40"/>
                    <a:pt x="566" y="40"/>
                    <a:pt x="566" y="40"/>
                  </a:cubicBezTo>
                  <a:cubicBezTo>
                    <a:pt x="567" y="40"/>
                    <a:pt x="567" y="40"/>
                    <a:pt x="567" y="40"/>
                  </a:cubicBezTo>
                  <a:cubicBezTo>
                    <a:pt x="567" y="42"/>
                    <a:pt x="567" y="42"/>
                    <a:pt x="567" y="42"/>
                  </a:cubicBezTo>
                  <a:cubicBezTo>
                    <a:pt x="570" y="42"/>
                    <a:pt x="571" y="44"/>
                    <a:pt x="571" y="44"/>
                  </a:cubicBezTo>
                  <a:cubicBezTo>
                    <a:pt x="564" y="46"/>
                    <a:pt x="560" y="47"/>
                    <a:pt x="557" y="46"/>
                  </a:cubicBezTo>
                  <a:cubicBezTo>
                    <a:pt x="557" y="49"/>
                    <a:pt x="557" y="50"/>
                    <a:pt x="557" y="50"/>
                  </a:cubicBezTo>
                  <a:cubicBezTo>
                    <a:pt x="554" y="50"/>
                    <a:pt x="555" y="50"/>
                    <a:pt x="554" y="50"/>
                  </a:cubicBezTo>
                  <a:cubicBezTo>
                    <a:pt x="554" y="49"/>
                    <a:pt x="554" y="49"/>
                    <a:pt x="554" y="49"/>
                  </a:cubicBezTo>
                  <a:cubicBezTo>
                    <a:pt x="553" y="49"/>
                    <a:pt x="553" y="49"/>
                    <a:pt x="553" y="49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0" y="50"/>
                    <a:pt x="550" y="53"/>
                    <a:pt x="548" y="52"/>
                  </a:cubicBezTo>
                  <a:cubicBezTo>
                    <a:pt x="548" y="51"/>
                    <a:pt x="548" y="51"/>
                    <a:pt x="548" y="51"/>
                  </a:cubicBezTo>
                  <a:cubicBezTo>
                    <a:pt x="547" y="51"/>
                    <a:pt x="547" y="51"/>
                    <a:pt x="547" y="51"/>
                  </a:cubicBezTo>
                  <a:cubicBezTo>
                    <a:pt x="547" y="52"/>
                    <a:pt x="547" y="52"/>
                    <a:pt x="547" y="52"/>
                  </a:cubicBezTo>
                  <a:cubicBezTo>
                    <a:pt x="544" y="52"/>
                    <a:pt x="545" y="52"/>
                    <a:pt x="545" y="52"/>
                  </a:cubicBezTo>
                  <a:cubicBezTo>
                    <a:pt x="545" y="55"/>
                    <a:pt x="545" y="56"/>
                    <a:pt x="545" y="57"/>
                  </a:cubicBezTo>
                  <a:cubicBezTo>
                    <a:pt x="544" y="57"/>
                    <a:pt x="544" y="57"/>
                    <a:pt x="544" y="57"/>
                  </a:cubicBezTo>
                  <a:cubicBezTo>
                    <a:pt x="544" y="58"/>
                    <a:pt x="544" y="58"/>
                    <a:pt x="544" y="58"/>
                  </a:cubicBezTo>
                  <a:cubicBezTo>
                    <a:pt x="542" y="58"/>
                    <a:pt x="542" y="58"/>
                    <a:pt x="542" y="58"/>
                  </a:cubicBezTo>
                  <a:cubicBezTo>
                    <a:pt x="542" y="61"/>
                    <a:pt x="542" y="60"/>
                    <a:pt x="542" y="60"/>
                  </a:cubicBezTo>
                  <a:cubicBezTo>
                    <a:pt x="541" y="60"/>
                    <a:pt x="541" y="60"/>
                    <a:pt x="541" y="60"/>
                  </a:cubicBezTo>
                  <a:cubicBezTo>
                    <a:pt x="541" y="66"/>
                    <a:pt x="543" y="67"/>
                    <a:pt x="542" y="70"/>
                  </a:cubicBezTo>
                  <a:cubicBezTo>
                    <a:pt x="544" y="70"/>
                    <a:pt x="544" y="70"/>
                    <a:pt x="544" y="70"/>
                  </a:cubicBezTo>
                  <a:cubicBezTo>
                    <a:pt x="544" y="73"/>
                    <a:pt x="544" y="72"/>
                    <a:pt x="544" y="72"/>
                  </a:cubicBezTo>
                  <a:cubicBezTo>
                    <a:pt x="544" y="71"/>
                    <a:pt x="544" y="71"/>
                    <a:pt x="544" y="71"/>
                  </a:cubicBezTo>
                  <a:cubicBezTo>
                    <a:pt x="542" y="71"/>
                    <a:pt x="542" y="71"/>
                    <a:pt x="542" y="71"/>
                  </a:cubicBezTo>
                  <a:cubicBezTo>
                    <a:pt x="542" y="72"/>
                    <a:pt x="542" y="72"/>
                    <a:pt x="542" y="72"/>
                  </a:cubicBezTo>
                  <a:cubicBezTo>
                    <a:pt x="540" y="72"/>
                    <a:pt x="540" y="72"/>
                    <a:pt x="540" y="72"/>
                  </a:cubicBezTo>
                  <a:cubicBezTo>
                    <a:pt x="540" y="74"/>
                    <a:pt x="540" y="74"/>
                    <a:pt x="540" y="74"/>
                  </a:cubicBezTo>
                  <a:cubicBezTo>
                    <a:pt x="539" y="74"/>
                    <a:pt x="539" y="74"/>
                    <a:pt x="539" y="74"/>
                  </a:cubicBezTo>
                  <a:cubicBezTo>
                    <a:pt x="539" y="76"/>
                    <a:pt x="539" y="77"/>
                    <a:pt x="539" y="77"/>
                  </a:cubicBezTo>
                  <a:cubicBezTo>
                    <a:pt x="538" y="77"/>
                    <a:pt x="538" y="77"/>
                    <a:pt x="538" y="77"/>
                  </a:cubicBezTo>
                  <a:cubicBezTo>
                    <a:pt x="538" y="80"/>
                    <a:pt x="538" y="79"/>
                    <a:pt x="538" y="79"/>
                  </a:cubicBezTo>
                  <a:cubicBezTo>
                    <a:pt x="535" y="79"/>
                    <a:pt x="536" y="79"/>
                    <a:pt x="535" y="79"/>
                  </a:cubicBezTo>
                  <a:cubicBezTo>
                    <a:pt x="535" y="81"/>
                    <a:pt x="535" y="81"/>
                    <a:pt x="535" y="81"/>
                  </a:cubicBezTo>
                  <a:cubicBezTo>
                    <a:pt x="534" y="79"/>
                    <a:pt x="534" y="80"/>
                    <a:pt x="533" y="79"/>
                  </a:cubicBezTo>
                  <a:cubicBezTo>
                    <a:pt x="533" y="81"/>
                    <a:pt x="533" y="81"/>
                    <a:pt x="533" y="81"/>
                  </a:cubicBezTo>
                  <a:cubicBezTo>
                    <a:pt x="532" y="79"/>
                    <a:pt x="532" y="79"/>
                    <a:pt x="532" y="79"/>
                  </a:cubicBezTo>
                  <a:cubicBezTo>
                    <a:pt x="532" y="81"/>
                    <a:pt x="532" y="81"/>
                    <a:pt x="532" y="81"/>
                  </a:cubicBezTo>
                  <a:cubicBezTo>
                    <a:pt x="531" y="81"/>
                    <a:pt x="531" y="81"/>
                    <a:pt x="531" y="81"/>
                  </a:cubicBezTo>
                  <a:cubicBezTo>
                    <a:pt x="531" y="82"/>
                    <a:pt x="531" y="82"/>
                    <a:pt x="531" y="82"/>
                  </a:cubicBezTo>
                  <a:cubicBezTo>
                    <a:pt x="529" y="82"/>
                    <a:pt x="529" y="82"/>
                    <a:pt x="529" y="82"/>
                  </a:cubicBezTo>
                  <a:cubicBezTo>
                    <a:pt x="529" y="85"/>
                    <a:pt x="528" y="85"/>
                    <a:pt x="528" y="85"/>
                  </a:cubicBezTo>
                  <a:cubicBezTo>
                    <a:pt x="526" y="85"/>
                    <a:pt x="525" y="85"/>
                    <a:pt x="525" y="85"/>
                  </a:cubicBezTo>
                  <a:cubicBezTo>
                    <a:pt x="525" y="87"/>
                    <a:pt x="525" y="87"/>
                    <a:pt x="525" y="87"/>
                  </a:cubicBezTo>
                  <a:cubicBezTo>
                    <a:pt x="524" y="87"/>
                    <a:pt x="524" y="87"/>
                    <a:pt x="524" y="87"/>
                  </a:cubicBezTo>
                  <a:cubicBezTo>
                    <a:pt x="524" y="88"/>
                    <a:pt x="524" y="88"/>
                    <a:pt x="524" y="88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22" y="91"/>
                    <a:pt x="522" y="90"/>
                    <a:pt x="522" y="90"/>
                  </a:cubicBezTo>
                  <a:cubicBezTo>
                    <a:pt x="521" y="90"/>
                    <a:pt x="521" y="90"/>
                    <a:pt x="521" y="90"/>
                  </a:cubicBezTo>
                  <a:cubicBezTo>
                    <a:pt x="521" y="93"/>
                    <a:pt x="521" y="95"/>
                    <a:pt x="521" y="96"/>
                  </a:cubicBezTo>
                  <a:cubicBezTo>
                    <a:pt x="520" y="96"/>
                    <a:pt x="520" y="96"/>
                    <a:pt x="520" y="96"/>
                  </a:cubicBezTo>
                  <a:cubicBezTo>
                    <a:pt x="520" y="99"/>
                    <a:pt x="520" y="99"/>
                    <a:pt x="520" y="100"/>
                  </a:cubicBezTo>
                  <a:cubicBezTo>
                    <a:pt x="517" y="100"/>
                    <a:pt x="518" y="100"/>
                    <a:pt x="518" y="100"/>
                  </a:cubicBezTo>
                  <a:cubicBezTo>
                    <a:pt x="518" y="101"/>
                    <a:pt x="518" y="101"/>
                    <a:pt x="518" y="101"/>
                  </a:cubicBezTo>
                  <a:cubicBezTo>
                    <a:pt x="516" y="101"/>
                    <a:pt x="516" y="101"/>
                    <a:pt x="516" y="101"/>
                  </a:cubicBezTo>
                  <a:cubicBezTo>
                    <a:pt x="516" y="100"/>
                    <a:pt x="516" y="100"/>
                    <a:pt x="516" y="100"/>
                  </a:cubicBezTo>
                  <a:cubicBezTo>
                    <a:pt x="518" y="100"/>
                    <a:pt x="518" y="100"/>
                    <a:pt x="518" y="100"/>
                  </a:cubicBezTo>
                  <a:cubicBezTo>
                    <a:pt x="516" y="100"/>
                    <a:pt x="516" y="100"/>
                    <a:pt x="516" y="100"/>
                  </a:cubicBezTo>
                  <a:cubicBezTo>
                    <a:pt x="516" y="98"/>
                    <a:pt x="516" y="98"/>
                    <a:pt x="516" y="98"/>
                  </a:cubicBezTo>
                  <a:cubicBezTo>
                    <a:pt x="515" y="98"/>
                    <a:pt x="515" y="98"/>
                    <a:pt x="515" y="98"/>
                  </a:cubicBezTo>
                  <a:cubicBezTo>
                    <a:pt x="515" y="100"/>
                    <a:pt x="515" y="100"/>
                    <a:pt x="515" y="100"/>
                  </a:cubicBezTo>
                  <a:cubicBezTo>
                    <a:pt x="513" y="100"/>
                    <a:pt x="512" y="100"/>
                    <a:pt x="512" y="100"/>
                  </a:cubicBezTo>
                  <a:cubicBezTo>
                    <a:pt x="512" y="98"/>
                    <a:pt x="512" y="98"/>
                    <a:pt x="512" y="98"/>
                  </a:cubicBezTo>
                  <a:cubicBezTo>
                    <a:pt x="509" y="98"/>
                    <a:pt x="510" y="98"/>
                    <a:pt x="509" y="98"/>
                  </a:cubicBezTo>
                  <a:cubicBezTo>
                    <a:pt x="509" y="100"/>
                    <a:pt x="509" y="100"/>
                    <a:pt x="509" y="100"/>
                  </a:cubicBezTo>
                  <a:cubicBezTo>
                    <a:pt x="507" y="100"/>
                    <a:pt x="506" y="100"/>
                    <a:pt x="506" y="100"/>
                  </a:cubicBezTo>
                  <a:cubicBezTo>
                    <a:pt x="506" y="98"/>
                    <a:pt x="506" y="98"/>
                    <a:pt x="506" y="98"/>
                  </a:cubicBezTo>
                  <a:cubicBezTo>
                    <a:pt x="503" y="99"/>
                    <a:pt x="502" y="100"/>
                    <a:pt x="501" y="100"/>
                  </a:cubicBezTo>
                  <a:cubicBezTo>
                    <a:pt x="501" y="101"/>
                    <a:pt x="501" y="101"/>
                    <a:pt x="501" y="101"/>
                  </a:cubicBezTo>
                  <a:cubicBezTo>
                    <a:pt x="495" y="100"/>
                    <a:pt x="496" y="106"/>
                    <a:pt x="491" y="104"/>
                  </a:cubicBezTo>
                  <a:cubicBezTo>
                    <a:pt x="491" y="102"/>
                    <a:pt x="491" y="102"/>
                    <a:pt x="491" y="102"/>
                  </a:cubicBezTo>
                  <a:cubicBezTo>
                    <a:pt x="490" y="102"/>
                    <a:pt x="490" y="102"/>
                    <a:pt x="490" y="102"/>
                  </a:cubicBezTo>
                  <a:cubicBezTo>
                    <a:pt x="490" y="101"/>
                    <a:pt x="490" y="101"/>
                    <a:pt x="490" y="101"/>
                  </a:cubicBezTo>
                  <a:cubicBezTo>
                    <a:pt x="489" y="101"/>
                    <a:pt x="489" y="101"/>
                    <a:pt x="489" y="101"/>
                  </a:cubicBezTo>
                  <a:cubicBezTo>
                    <a:pt x="489" y="102"/>
                    <a:pt x="489" y="102"/>
                    <a:pt x="489" y="102"/>
                  </a:cubicBezTo>
                  <a:cubicBezTo>
                    <a:pt x="489" y="101"/>
                    <a:pt x="489" y="101"/>
                    <a:pt x="489" y="101"/>
                  </a:cubicBezTo>
                  <a:cubicBezTo>
                    <a:pt x="486" y="101"/>
                    <a:pt x="485" y="101"/>
                    <a:pt x="484" y="101"/>
                  </a:cubicBezTo>
                  <a:cubicBezTo>
                    <a:pt x="485" y="98"/>
                    <a:pt x="486" y="98"/>
                    <a:pt x="486" y="97"/>
                  </a:cubicBezTo>
                  <a:cubicBezTo>
                    <a:pt x="487" y="97"/>
                    <a:pt x="487" y="97"/>
                    <a:pt x="487" y="97"/>
                  </a:cubicBezTo>
                  <a:cubicBezTo>
                    <a:pt x="487" y="96"/>
                    <a:pt x="487" y="96"/>
                    <a:pt x="487" y="96"/>
                  </a:cubicBezTo>
                  <a:cubicBezTo>
                    <a:pt x="488" y="96"/>
                    <a:pt x="488" y="96"/>
                    <a:pt x="488" y="96"/>
                  </a:cubicBezTo>
                  <a:cubicBezTo>
                    <a:pt x="488" y="89"/>
                    <a:pt x="488" y="83"/>
                    <a:pt x="487" y="79"/>
                  </a:cubicBezTo>
                  <a:cubicBezTo>
                    <a:pt x="484" y="79"/>
                    <a:pt x="485" y="79"/>
                    <a:pt x="484" y="79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78" y="78"/>
                    <a:pt x="473" y="80"/>
                    <a:pt x="469" y="79"/>
                  </a:cubicBezTo>
                  <a:cubicBezTo>
                    <a:pt x="469" y="77"/>
                    <a:pt x="469" y="77"/>
                    <a:pt x="469" y="77"/>
                  </a:cubicBezTo>
                  <a:cubicBezTo>
                    <a:pt x="465" y="77"/>
                    <a:pt x="464" y="80"/>
                    <a:pt x="463" y="79"/>
                  </a:cubicBezTo>
                  <a:cubicBezTo>
                    <a:pt x="463" y="78"/>
                    <a:pt x="463" y="78"/>
                    <a:pt x="463" y="78"/>
                  </a:cubicBezTo>
                  <a:cubicBezTo>
                    <a:pt x="460" y="78"/>
                    <a:pt x="459" y="78"/>
                    <a:pt x="458" y="78"/>
                  </a:cubicBezTo>
                  <a:cubicBezTo>
                    <a:pt x="458" y="79"/>
                    <a:pt x="458" y="79"/>
                    <a:pt x="458" y="79"/>
                  </a:cubicBezTo>
                  <a:cubicBezTo>
                    <a:pt x="458" y="78"/>
                    <a:pt x="458" y="78"/>
                    <a:pt x="458" y="78"/>
                  </a:cubicBezTo>
                  <a:cubicBezTo>
                    <a:pt x="457" y="78"/>
                    <a:pt x="457" y="78"/>
                    <a:pt x="457" y="78"/>
                  </a:cubicBezTo>
                  <a:cubicBezTo>
                    <a:pt x="457" y="76"/>
                    <a:pt x="457" y="76"/>
                    <a:pt x="457" y="76"/>
                  </a:cubicBezTo>
                  <a:cubicBezTo>
                    <a:pt x="455" y="76"/>
                    <a:pt x="454" y="76"/>
                    <a:pt x="454" y="76"/>
                  </a:cubicBezTo>
                  <a:cubicBezTo>
                    <a:pt x="454" y="75"/>
                    <a:pt x="454" y="75"/>
                    <a:pt x="454" y="75"/>
                  </a:cubicBezTo>
                  <a:cubicBezTo>
                    <a:pt x="450" y="73"/>
                    <a:pt x="449" y="73"/>
                    <a:pt x="448" y="74"/>
                  </a:cubicBezTo>
                  <a:cubicBezTo>
                    <a:pt x="448" y="75"/>
                    <a:pt x="448" y="75"/>
                    <a:pt x="448" y="75"/>
                  </a:cubicBezTo>
                  <a:cubicBezTo>
                    <a:pt x="443" y="77"/>
                    <a:pt x="441" y="76"/>
                    <a:pt x="438" y="76"/>
                  </a:cubicBezTo>
                  <a:cubicBezTo>
                    <a:pt x="438" y="75"/>
                    <a:pt x="438" y="75"/>
                    <a:pt x="438" y="75"/>
                  </a:cubicBezTo>
                  <a:cubicBezTo>
                    <a:pt x="437" y="75"/>
                    <a:pt x="437" y="75"/>
                    <a:pt x="437" y="75"/>
                  </a:cubicBezTo>
                  <a:cubicBezTo>
                    <a:pt x="437" y="76"/>
                    <a:pt x="437" y="76"/>
                    <a:pt x="437" y="76"/>
                  </a:cubicBezTo>
                  <a:cubicBezTo>
                    <a:pt x="432" y="76"/>
                    <a:pt x="429" y="79"/>
                    <a:pt x="426" y="78"/>
                  </a:cubicBezTo>
                  <a:cubicBezTo>
                    <a:pt x="426" y="79"/>
                    <a:pt x="426" y="79"/>
                    <a:pt x="426" y="79"/>
                  </a:cubicBezTo>
                  <a:cubicBezTo>
                    <a:pt x="425" y="79"/>
                    <a:pt x="425" y="79"/>
                    <a:pt x="425" y="79"/>
                  </a:cubicBezTo>
                  <a:cubicBezTo>
                    <a:pt x="425" y="81"/>
                    <a:pt x="425" y="81"/>
                    <a:pt x="425" y="81"/>
                  </a:cubicBezTo>
                  <a:cubicBezTo>
                    <a:pt x="424" y="81"/>
                    <a:pt x="424" y="81"/>
                    <a:pt x="424" y="81"/>
                  </a:cubicBezTo>
                  <a:cubicBezTo>
                    <a:pt x="424" y="82"/>
                    <a:pt x="424" y="82"/>
                    <a:pt x="424" y="82"/>
                  </a:cubicBezTo>
                  <a:cubicBezTo>
                    <a:pt x="421" y="82"/>
                    <a:pt x="421" y="84"/>
                    <a:pt x="420" y="83"/>
                  </a:cubicBezTo>
                  <a:cubicBezTo>
                    <a:pt x="420" y="80"/>
                    <a:pt x="420" y="81"/>
                    <a:pt x="420" y="81"/>
                  </a:cubicBezTo>
                  <a:cubicBezTo>
                    <a:pt x="417" y="80"/>
                    <a:pt x="415" y="82"/>
                    <a:pt x="414" y="82"/>
                  </a:cubicBezTo>
                  <a:cubicBezTo>
                    <a:pt x="414" y="81"/>
                    <a:pt x="414" y="81"/>
                    <a:pt x="414" y="81"/>
                  </a:cubicBezTo>
                  <a:cubicBezTo>
                    <a:pt x="413" y="81"/>
                    <a:pt x="413" y="81"/>
                    <a:pt x="413" y="81"/>
                  </a:cubicBezTo>
                  <a:cubicBezTo>
                    <a:pt x="413" y="82"/>
                    <a:pt x="413" y="82"/>
                    <a:pt x="413" y="82"/>
                  </a:cubicBezTo>
                  <a:cubicBezTo>
                    <a:pt x="408" y="83"/>
                    <a:pt x="404" y="84"/>
                    <a:pt x="400" y="84"/>
                  </a:cubicBezTo>
                  <a:cubicBezTo>
                    <a:pt x="400" y="83"/>
                    <a:pt x="400" y="83"/>
                    <a:pt x="400" y="83"/>
                  </a:cubicBezTo>
                  <a:cubicBezTo>
                    <a:pt x="399" y="83"/>
                    <a:pt x="399" y="83"/>
                    <a:pt x="399" y="83"/>
                  </a:cubicBezTo>
                  <a:cubicBezTo>
                    <a:pt x="399" y="82"/>
                    <a:pt x="399" y="82"/>
                    <a:pt x="399" y="82"/>
                  </a:cubicBezTo>
                  <a:cubicBezTo>
                    <a:pt x="398" y="82"/>
                    <a:pt x="398" y="82"/>
                    <a:pt x="398" y="82"/>
                  </a:cubicBezTo>
                  <a:cubicBezTo>
                    <a:pt x="398" y="81"/>
                    <a:pt x="398" y="81"/>
                    <a:pt x="398" y="81"/>
                  </a:cubicBezTo>
                  <a:cubicBezTo>
                    <a:pt x="395" y="81"/>
                    <a:pt x="395" y="81"/>
                    <a:pt x="394" y="81"/>
                  </a:cubicBezTo>
                  <a:cubicBezTo>
                    <a:pt x="394" y="82"/>
                    <a:pt x="394" y="82"/>
                    <a:pt x="394" y="82"/>
                  </a:cubicBezTo>
                  <a:cubicBezTo>
                    <a:pt x="393" y="82"/>
                    <a:pt x="393" y="82"/>
                    <a:pt x="393" y="82"/>
                  </a:cubicBezTo>
                  <a:cubicBezTo>
                    <a:pt x="393" y="81"/>
                    <a:pt x="393" y="81"/>
                    <a:pt x="393" y="81"/>
                  </a:cubicBezTo>
                  <a:cubicBezTo>
                    <a:pt x="390" y="80"/>
                    <a:pt x="389" y="79"/>
                    <a:pt x="388" y="79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87" y="78"/>
                    <a:pt x="387" y="78"/>
                    <a:pt x="387" y="78"/>
                  </a:cubicBezTo>
                  <a:cubicBezTo>
                    <a:pt x="387" y="79"/>
                    <a:pt x="387" y="79"/>
                    <a:pt x="387" y="79"/>
                  </a:cubicBezTo>
                  <a:cubicBezTo>
                    <a:pt x="383" y="80"/>
                    <a:pt x="381" y="78"/>
                    <a:pt x="380" y="78"/>
                  </a:cubicBezTo>
                  <a:cubicBezTo>
                    <a:pt x="380" y="79"/>
                    <a:pt x="380" y="79"/>
                    <a:pt x="380" y="79"/>
                  </a:cubicBezTo>
                  <a:cubicBezTo>
                    <a:pt x="378" y="77"/>
                    <a:pt x="377" y="79"/>
                    <a:pt x="376" y="78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5" y="77"/>
                  </a:cubicBezTo>
                  <a:cubicBezTo>
                    <a:pt x="375" y="76"/>
                    <a:pt x="375" y="76"/>
                    <a:pt x="375" y="76"/>
                  </a:cubicBezTo>
                  <a:cubicBezTo>
                    <a:pt x="374" y="76"/>
                    <a:pt x="374" y="76"/>
                    <a:pt x="374" y="76"/>
                  </a:cubicBezTo>
                  <a:cubicBezTo>
                    <a:pt x="374" y="75"/>
                    <a:pt x="374" y="75"/>
                    <a:pt x="374" y="75"/>
                  </a:cubicBezTo>
                  <a:cubicBezTo>
                    <a:pt x="371" y="74"/>
                    <a:pt x="371" y="73"/>
                    <a:pt x="371" y="74"/>
                  </a:cubicBezTo>
                  <a:cubicBezTo>
                    <a:pt x="371" y="72"/>
                    <a:pt x="371" y="72"/>
                    <a:pt x="371" y="72"/>
                  </a:cubicBezTo>
                  <a:cubicBezTo>
                    <a:pt x="372" y="72"/>
                    <a:pt x="372" y="72"/>
                    <a:pt x="372" y="72"/>
                  </a:cubicBezTo>
                  <a:cubicBezTo>
                    <a:pt x="372" y="70"/>
                    <a:pt x="372" y="70"/>
                    <a:pt x="372" y="70"/>
                  </a:cubicBezTo>
                  <a:cubicBezTo>
                    <a:pt x="373" y="70"/>
                    <a:pt x="373" y="70"/>
                    <a:pt x="373" y="70"/>
                  </a:cubicBezTo>
                  <a:cubicBezTo>
                    <a:pt x="373" y="69"/>
                    <a:pt x="373" y="69"/>
                    <a:pt x="373" y="69"/>
                  </a:cubicBezTo>
                  <a:cubicBezTo>
                    <a:pt x="370" y="69"/>
                    <a:pt x="371" y="69"/>
                    <a:pt x="371" y="69"/>
                  </a:cubicBezTo>
                  <a:cubicBezTo>
                    <a:pt x="371" y="68"/>
                    <a:pt x="371" y="68"/>
                    <a:pt x="371" y="68"/>
                  </a:cubicBezTo>
                  <a:cubicBezTo>
                    <a:pt x="366" y="68"/>
                    <a:pt x="362" y="68"/>
                    <a:pt x="360" y="68"/>
                  </a:cubicBezTo>
                  <a:cubicBezTo>
                    <a:pt x="360" y="69"/>
                    <a:pt x="360" y="69"/>
                    <a:pt x="360" y="69"/>
                  </a:cubicBezTo>
                  <a:cubicBezTo>
                    <a:pt x="357" y="69"/>
                    <a:pt x="357" y="71"/>
                    <a:pt x="356" y="70"/>
                  </a:cubicBezTo>
                  <a:cubicBezTo>
                    <a:pt x="356" y="69"/>
                    <a:pt x="356" y="69"/>
                    <a:pt x="356" y="69"/>
                  </a:cubicBezTo>
                  <a:cubicBezTo>
                    <a:pt x="355" y="69"/>
                    <a:pt x="355" y="69"/>
                    <a:pt x="355" y="69"/>
                  </a:cubicBezTo>
                  <a:cubicBezTo>
                    <a:pt x="355" y="66"/>
                    <a:pt x="355" y="67"/>
                    <a:pt x="355" y="66"/>
                  </a:cubicBezTo>
                  <a:cubicBezTo>
                    <a:pt x="351" y="66"/>
                    <a:pt x="349" y="68"/>
                    <a:pt x="348" y="68"/>
                  </a:cubicBezTo>
                  <a:cubicBezTo>
                    <a:pt x="348" y="65"/>
                    <a:pt x="348" y="65"/>
                    <a:pt x="348" y="65"/>
                  </a:cubicBezTo>
                  <a:cubicBezTo>
                    <a:pt x="345" y="65"/>
                    <a:pt x="345" y="65"/>
                    <a:pt x="344" y="65"/>
                  </a:cubicBezTo>
                  <a:cubicBezTo>
                    <a:pt x="344" y="66"/>
                    <a:pt x="344" y="66"/>
                    <a:pt x="344" y="66"/>
                  </a:cubicBezTo>
                  <a:cubicBezTo>
                    <a:pt x="342" y="67"/>
                    <a:pt x="342" y="68"/>
                    <a:pt x="341" y="68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38" y="70"/>
                    <a:pt x="336" y="68"/>
                    <a:pt x="336" y="68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4" y="69"/>
                    <a:pt x="333" y="69"/>
                    <a:pt x="333" y="69"/>
                  </a:cubicBezTo>
                  <a:cubicBezTo>
                    <a:pt x="333" y="70"/>
                    <a:pt x="333" y="70"/>
                    <a:pt x="333" y="70"/>
                  </a:cubicBezTo>
                  <a:cubicBezTo>
                    <a:pt x="331" y="70"/>
                    <a:pt x="331" y="70"/>
                    <a:pt x="331" y="70"/>
                  </a:cubicBezTo>
                  <a:cubicBezTo>
                    <a:pt x="331" y="73"/>
                    <a:pt x="331" y="72"/>
                    <a:pt x="331" y="72"/>
                  </a:cubicBezTo>
                  <a:cubicBezTo>
                    <a:pt x="331" y="71"/>
                    <a:pt x="331" y="71"/>
                    <a:pt x="331" y="71"/>
                  </a:cubicBezTo>
                  <a:cubicBezTo>
                    <a:pt x="330" y="71"/>
                    <a:pt x="330" y="71"/>
                    <a:pt x="330" y="71"/>
                  </a:cubicBezTo>
                  <a:cubicBezTo>
                    <a:pt x="330" y="72"/>
                    <a:pt x="330" y="72"/>
                    <a:pt x="330" y="72"/>
                  </a:cubicBezTo>
                  <a:cubicBezTo>
                    <a:pt x="329" y="72"/>
                    <a:pt x="329" y="72"/>
                    <a:pt x="329" y="72"/>
                  </a:cubicBezTo>
                  <a:cubicBezTo>
                    <a:pt x="329" y="74"/>
                    <a:pt x="329" y="74"/>
                    <a:pt x="329" y="74"/>
                  </a:cubicBezTo>
                  <a:cubicBezTo>
                    <a:pt x="328" y="74"/>
                    <a:pt x="328" y="74"/>
                    <a:pt x="328" y="74"/>
                  </a:cubicBezTo>
                  <a:cubicBezTo>
                    <a:pt x="328" y="75"/>
                    <a:pt x="328" y="75"/>
                    <a:pt x="328" y="75"/>
                  </a:cubicBezTo>
                  <a:cubicBezTo>
                    <a:pt x="327" y="75"/>
                    <a:pt x="327" y="75"/>
                    <a:pt x="327" y="75"/>
                  </a:cubicBezTo>
                  <a:cubicBezTo>
                    <a:pt x="327" y="76"/>
                    <a:pt x="327" y="76"/>
                    <a:pt x="327" y="76"/>
                  </a:cubicBezTo>
                  <a:cubicBezTo>
                    <a:pt x="325" y="76"/>
                    <a:pt x="325" y="76"/>
                    <a:pt x="325" y="76"/>
                  </a:cubicBezTo>
                  <a:cubicBezTo>
                    <a:pt x="325" y="79"/>
                    <a:pt x="325" y="78"/>
                    <a:pt x="325" y="78"/>
                  </a:cubicBezTo>
                  <a:cubicBezTo>
                    <a:pt x="327" y="78"/>
                    <a:pt x="327" y="78"/>
                    <a:pt x="327" y="78"/>
                  </a:cubicBezTo>
                  <a:cubicBezTo>
                    <a:pt x="327" y="81"/>
                    <a:pt x="327" y="82"/>
                    <a:pt x="327" y="82"/>
                  </a:cubicBezTo>
                  <a:cubicBezTo>
                    <a:pt x="328" y="82"/>
                    <a:pt x="328" y="82"/>
                    <a:pt x="328" y="82"/>
                  </a:cubicBezTo>
                  <a:cubicBezTo>
                    <a:pt x="327" y="82"/>
                    <a:pt x="327" y="82"/>
                    <a:pt x="327" y="82"/>
                  </a:cubicBezTo>
                  <a:cubicBezTo>
                    <a:pt x="327" y="83"/>
                    <a:pt x="327" y="83"/>
                    <a:pt x="327" y="83"/>
                  </a:cubicBezTo>
                  <a:cubicBezTo>
                    <a:pt x="327" y="82"/>
                    <a:pt x="327" y="82"/>
                    <a:pt x="327" y="82"/>
                  </a:cubicBezTo>
                  <a:cubicBezTo>
                    <a:pt x="324" y="82"/>
                    <a:pt x="322" y="82"/>
                    <a:pt x="322" y="82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1" y="82"/>
                    <a:pt x="321" y="82"/>
                    <a:pt x="321" y="82"/>
                  </a:cubicBezTo>
                  <a:cubicBezTo>
                    <a:pt x="321" y="81"/>
                    <a:pt x="321" y="81"/>
                    <a:pt x="321" y="81"/>
                  </a:cubicBezTo>
                  <a:cubicBezTo>
                    <a:pt x="321" y="82"/>
                    <a:pt x="321" y="82"/>
                    <a:pt x="321" y="82"/>
                  </a:cubicBezTo>
                  <a:cubicBezTo>
                    <a:pt x="320" y="82"/>
                    <a:pt x="320" y="82"/>
                    <a:pt x="320" y="82"/>
                  </a:cubicBezTo>
                  <a:cubicBezTo>
                    <a:pt x="320" y="81"/>
                    <a:pt x="320" y="81"/>
                    <a:pt x="320" y="81"/>
                  </a:cubicBezTo>
                  <a:cubicBezTo>
                    <a:pt x="317" y="81"/>
                    <a:pt x="317" y="82"/>
                    <a:pt x="316" y="82"/>
                  </a:cubicBezTo>
                  <a:cubicBezTo>
                    <a:pt x="316" y="81"/>
                    <a:pt x="316" y="81"/>
                    <a:pt x="316" y="81"/>
                  </a:cubicBezTo>
                  <a:cubicBezTo>
                    <a:pt x="314" y="83"/>
                    <a:pt x="312" y="81"/>
                    <a:pt x="311" y="82"/>
                  </a:cubicBezTo>
                  <a:cubicBezTo>
                    <a:pt x="311" y="83"/>
                    <a:pt x="311" y="83"/>
                    <a:pt x="311" y="83"/>
                  </a:cubicBezTo>
                  <a:cubicBezTo>
                    <a:pt x="307" y="83"/>
                    <a:pt x="306" y="81"/>
                    <a:pt x="304" y="82"/>
                  </a:cubicBezTo>
                  <a:cubicBezTo>
                    <a:pt x="304" y="81"/>
                    <a:pt x="304" y="81"/>
                    <a:pt x="304" y="81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00" y="82"/>
                    <a:pt x="297" y="82"/>
                    <a:pt x="295" y="82"/>
                  </a:cubicBezTo>
                  <a:cubicBezTo>
                    <a:pt x="295" y="79"/>
                    <a:pt x="295" y="79"/>
                    <a:pt x="295" y="78"/>
                  </a:cubicBezTo>
                  <a:lnTo>
                    <a:pt x="293" y="78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1" name="Freeform: Shape 359">
              <a:extLst>
                <a:ext uri="{FF2B5EF4-FFF2-40B4-BE49-F238E27FC236}">
                  <a16:creationId xmlns:a16="http://schemas.microsoft.com/office/drawing/2014/main" id="{06DACBCF-CF25-B0B3-CD6F-D4D614FC2C9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4216074" y="4035588"/>
              <a:ext cx="989548" cy="1052485"/>
            </a:xfrm>
            <a:custGeom>
              <a:avLst/>
              <a:gdLst>
                <a:gd name="connsiteX0" fmla="*/ 965021 w 989548"/>
                <a:gd name="connsiteY0" fmla="*/ 1045122 h 1052485"/>
                <a:gd name="connsiteX1" fmla="*/ 965631 w 989548"/>
                <a:gd name="connsiteY1" fmla="*/ 1045122 h 1052485"/>
                <a:gd name="connsiteX2" fmla="*/ 965631 w 989548"/>
                <a:gd name="connsiteY2" fmla="*/ 1045735 h 1052485"/>
                <a:gd name="connsiteX3" fmla="*/ 965021 w 989548"/>
                <a:gd name="connsiteY3" fmla="*/ 1045735 h 1052485"/>
                <a:gd name="connsiteX4" fmla="*/ 965021 w 989548"/>
                <a:gd name="connsiteY4" fmla="*/ 1045122 h 1052485"/>
                <a:gd name="connsiteX5" fmla="*/ 927199 w 989548"/>
                <a:gd name="connsiteY5" fmla="*/ 1015053 h 1052485"/>
                <a:gd name="connsiteX6" fmla="*/ 928419 w 989548"/>
                <a:gd name="connsiteY6" fmla="*/ 1015053 h 1052485"/>
                <a:gd name="connsiteX7" fmla="*/ 928419 w 989548"/>
                <a:gd name="connsiteY7" fmla="*/ 1016281 h 1052485"/>
                <a:gd name="connsiteX8" fmla="*/ 927199 w 989548"/>
                <a:gd name="connsiteY8" fmla="*/ 1016281 h 1052485"/>
                <a:gd name="connsiteX9" fmla="*/ 927199 w 989548"/>
                <a:gd name="connsiteY9" fmla="*/ 1015053 h 1052485"/>
                <a:gd name="connsiteX10" fmla="*/ 976612 w 989548"/>
                <a:gd name="connsiteY10" fmla="*/ 876985 h 1052485"/>
                <a:gd name="connsiteX11" fmla="*/ 976612 w 989548"/>
                <a:gd name="connsiteY11" fmla="*/ 877599 h 1052485"/>
                <a:gd name="connsiteX12" fmla="*/ 979052 w 989548"/>
                <a:gd name="connsiteY12" fmla="*/ 877599 h 1052485"/>
                <a:gd name="connsiteX13" fmla="*/ 979052 w 989548"/>
                <a:gd name="connsiteY13" fmla="*/ 876985 h 1052485"/>
                <a:gd name="connsiteX14" fmla="*/ 979662 w 989548"/>
                <a:gd name="connsiteY14" fmla="*/ 876985 h 1052485"/>
                <a:gd name="connsiteX15" fmla="*/ 979662 w 989548"/>
                <a:gd name="connsiteY15" fmla="*/ 877599 h 1052485"/>
                <a:gd name="connsiteX16" fmla="*/ 980272 w 989548"/>
                <a:gd name="connsiteY16" fmla="*/ 877599 h 1052485"/>
                <a:gd name="connsiteX17" fmla="*/ 980272 w 989548"/>
                <a:gd name="connsiteY17" fmla="*/ 878213 h 1052485"/>
                <a:gd name="connsiteX18" fmla="*/ 980882 w 989548"/>
                <a:gd name="connsiteY18" fmla="*/ 878213 h 1052485"/>
                <a:gd name="connsiteX19" fmla="*/ 980882 w 989548"/>
                <a:gd name="connsiteY19" fmla="*/ 879440 h 1052485"/>
                <a:gd name="connsiteX20" fmla="*/ 981492 w 989548"/>
                <a:gd name="connsiteY20" fmla="*/ 879440 h 1052485"/>
                <a:gd name="connsiteX21" fmla="*/ 981492 w 989548"/>
                <a:gd name="connsiteY21" fmla="*/ 880053 h 1052485"/>
                <a:gd name="connsiteX22" fmla="*/ 982712 w 989548"/>
                <a:gd name="connsiteY22" fmla="*/ 880053 h 1052485"/>
                <a:gd name="connsiteX23" fmla="*/ 982712 w 989548"/>
                <a:gd name="connsiteY23" fmla="*/ 880667 h 1052485"/>
                <a:gd name="connsiteX24" fmla="*/ 981492 w 989548"/>
                <a:gd name="connsiteY24" fmla="*/ 880667 h 1052485"/>
                <a:gd name="connsiteX25" fmla="*/ 981492 w 989548"/>
                <a:gd name="connsiteY25" fmla="*/ 883735 h 1052485"/>
                <a:gd name="connsiteX26" fmla="*/ 982712 w 989548"/>
                <a:gd name="connsiteY26" fmla="*/ 883735 h 1052485"/>
                <a:gd name="connsiteX27" fmla="*/ 982712 w 989548"/>
                <a:gd name="connsiteY27" fmla="*/ 884963 h 1052485"/>
                <a:gd name="connsiteX28" fmla="*/ 983322 w 989548"/>
                <a:gd name="connsiteY28" fmla="*/ 884963 h 1052485"/>
                <a:gd name="connsiteX29" fmla="*/ 983322 w 989548"/>
                <a:gd name="connsiteY29" fmla="*/ 891099 h 1052485"/>
                <a:gd name="connsiteX30" fmla="*/ 983932 w 989548"/>
                <a:gd name="connsiteY30" fmla="*/ 891099 h 1052485"/>
                <a:gd name="connsiteX31" fmla="*/ 983932 w 989548"/>
                <a:gd name="connsiteY31" fmla="*/ 891713 h 1052485"/>
                <a:gd name="connsiteX32" fmla="*/ 983322 w 989548"/>
                <a:gd name="connsiteY32" fmla="*/ 891713 h 1052485"/>
                <a:gd name="connsiteX33" fmla="*/ 983322 w 989548"/>
                <a:gd name="connsiteY33" fmla="*/ 892326 h 1052485"/>
                <a:gd name="connsiteX34" fmla="*/ 983932 w 989548"/>
                <a:gd name="connsiteY34" fmla="*/ 892326 h 1052485"/>
                <a:gd name="connsiteX35" fmla="*/ 984542 w 989548"/>
                <a:gd name="connsiteY35" fmla="*/ 894167 h 1052485"/>
                <a:gd name="connsiteX36" fmla="*/ 983932 w 989548"/>
                <a:gd name="connsiteY36" fmla="*/ 894167 h 1052485"/>
                <a:gd name="connsiteX37" fmla="*/ 983932 w 989548"/>
                <a:gd name="connsiteY37" fmla="*/ 896008 h 1052485"/>
                <a:gd name="connsiteX38" fmla="*/ 984542 w 989548"/>
                <a:gd name="connsiteY38" fmla="*/ 896008 h 1052485"/>
                <a:gd name="connsiteX39" fmla="*/ 984542 w 989548"/>
                <a:gd name="connsiteY39" fmla="*/ 900917 h 1052485"/>
                <a:gd name="connsiteX40" fmla="*/ 983932 w 989548"/>
                <a:gd name="connsiteY40" fmla="*/ 900917 h 1052485"/>
                <a:gd name="connsiteX41" fmla="*/ 983932 w 989548"/>
                <a:gd name="connsiteY41" fmla="*/ 902758 h 1052485"/>
                <a:gd name="connsiteX42" fmla="*/ 983322 w 989548"/>
                <a:gd name="connsiteY42" fmla="*/ 902758 h 1052485"/>
                <a:gd name="connsiteX43" fmla="*/ 983322 w 989548"/>
                <a:gd name="connsiteY43" fmla="*/ 903985 h 1052485"/>
                <a:gd name="connsiteX44" fmla="*/ 982712 w 989548"/>
                <a:gd name="connsiteY44" fmla="*/ 903985 h 1052485"/>
                <a:gd name="connsiteX45" fmla="*/ 981492 w 989548"/>
                <a:gd name="connsiteY45" fmla="*/ 911349 h 1052485"/>
                <a:gd name="connsiteX46" fmla="*/ 980882 w 989548"/>
                <a:gd name="connsiteY46" fmla="*/ 911349 h 1052485"/>
                <a:gd name="connsiteX47" fmla="*/ 981492 w 989548"/>
                <a:gd name="connsiteY47" fmla="*/ 916258 h 1052485"/>
                <a:gd name="connsiteX48" fmla="*/ 982712 w 989548"/>
                <a:gd name="connsiteY48" fmla="*/ 916258 h 1052485"/>
                <a:gd name="connsiteX49" fmla="*/ 984542 w 989548"/>
                <a:gd name="connsiteY49" fmla="*/ 920553 h 1052485"/>
                <a:gd name="connsiteX50" fmla="*/ 985152 w 989548"/>
                <a:gd name="connsiteY50" fmla="*/ 920553 h 1052485"/>
                <a:gd name="connsiteX51" fmla="*/ 985762 w 989548"/>
                <a:gd name="connsiteY51" fmla="*/ 923008 h 1052485"/>
                <a:gd name="connsiteX52" fmla="*/ 986982 w 989548"/>
                <a:gd name="connsiteY52" fmla="*/ 923008 h 1052485"/>
                <a:gd name="connsiteX53" fmla="*/ 986982 w 989548"/>
                <a:gd name="connsiteY53" fmla="*/ 924235 h 1052485"/>
                <a:gd name="connsiteX54" fmla="*/ 987592 w 989548"/>
                <a:gd name="connsiteY54" fmla="*/ 924235 h 1052485"/>
                <a:gd name="connsiteX55" fmla="*/ 987592 w 989548"/>
                <a:gd name="connsiteY55" fmla="*/ 934667 h 1052485"/>
                <a:gd name="connsiteX56" fmla="*/ 988202 w 989548"/>
                <a:gd name="connsiteY56" fmla="*/ 934667 h 1052485"/>
                <a:gd name="connsiteX57" fmla="*/ 987592 w 989548"/>
                <a:gd name="connsiteY57" fmla="*/ 946940 h 1052485"/>
                <a:gd name="connsiteX58" fmla="*/ 988202 w 989548"/>
                <a:gd name="connsiteY58" fmla="*/ 946940 h 1052485"/>
                <a:gd name="connsiteX59" fmla="*/ 988202 w 989548"/>
                <a:gd name="connsiteY59" fmla="*/ 950622 h 1052485"/>
                <a:gd name="connsiteX60" fmla="*/ 988812 w 989548"/>
                <a:gd name="connsiteY60" fmla="*/ 950622 h 1052485"/>
                <a:gd name="connsiteX61" fmla="*/ 989422 w 989548"/>
                <a:gd name="connsiteY61" fmla="*/ 956758 h 1052485"/>
                <a:gd name="connsiteX62" fmla="*/ 988812 w 989548"/>
                <a:gd name="connsiteY62" fmla="*/ 956758 h 1052485"/>
                <a:gd name="connsiteX63" fmla="*/ 989422 w 989548"/>
                <a:gd name="connsiteY63" fmla="*/ 962894 h 1052485"/>
                <a:gd name="connsiteX64" fmla="*/ 988812 w 989548"/>
                <a:gd name="connsiteY64" fmla="*/ 962894 h 1052485"/>
                <a:gd name="connsiteX65" fmla="*/ 988812 w 989548"/>
                <a:gd name="connsiteY65" fmla="*/ 963508 h 1052485"/>
                <a:gd name="connsiteX66" fmla="*/ 989422 w 989548"/>
                <a:gd name="connsiteY66" fmla="*/ 963508 h 1052485"/>
                <a:gd name="connsiteX67" fmla="*/ 989422 w 989548"/>
                <a:gd name="connsiteY67" fmla="*/ 965349 h 1052485"/>
                <a:gd name="connsiteX68" fmla="*/ 988812 w 989548"/>
                <a:gd name="connsiteY68" fmla="*/ 965349 h 1052485"/>
                <a:gd name="connsiteX69" fmla="*/ 988812 w 989548"/>
                <a:gd name="connsiteY69" fmla="*/ 973940 h 1052485"/>
                <a:gd name="connsiteX70" fmla="*/ 985152 w 989548"/>
                <a:gd name="connsiteY70" fmla="*/ 978849 h 1052485"/>
                <a:gd name="connsiteX71" fmla="*/ 984542 w 989548"/>
                <a:gd name="connsiteY71" fmla="*/ 978849 h 1052485"/>
                <a:gd name="connsiteX72" fmla="*/ 980272 w 989548"/>
                <a:gd name="connsiteY72" fmla="*/ 986213 h 1052485"/>
                <a:gd name="connsiteX73" fmla="*/ 979662 w 989548"/>
                <a:gd name="connsiteY73" fmla="*/ 986213 h 1052485"/>
                <a:gd name="connsiteX74" fmla="*/ 977222 w 989548"/>
                <a:gd name="connsiteY74" fmla="*/ 991122 h 1052485"/>
                <a:gd name="connsiteX75" fmla="*/ 977832 w 989548"/>
                <a:gd name="connsiteY75" fmla="*/ 991122 h 1052485"/>
                <a:gd name="connsiteX76" fmla="*/ 977222 w 989548"/>
                <a:gd name="connsiteY76" fmla="*/ 993576 h 1052485"/>
                <a:gd name="connsiteX77" fmla="*/ 977832 w 989548"/>
                <a:gd name="connsiteY77" fmla="*/ 993576 h 1052485"/>
                <a:gd name="connsiteX78" fmla="*/ 976612 w 989548"/>
                <a:gd name="connsiteY78" fmla="*/ 1002167 h 1052485"/>
                <a:gd name="connsiteX79" fmla="*/ 977222 w 989548"/>
                <a:gd name="connsiteY79" fmla="*/ 1002167 h 1052485"/>
                <a:gd name="connsiteX80" fmla="*/ 977222 w 989548"/>
                <a:gd name="connsiteY80" fmla="*/ 1004622 h 1052485"/>
                <a:gd name="connsiteX81" fmla="*/ 976612 w 989548"/>
                <a:gd name="connsiteY81" fmla="*/ 1004622 h 1052485"/>
                <a:gd name="connsiteX82" fmla="*/ 976612 w 989548"/>
                <a:gd name="connsiteY82" fmla="*/ 1005849 h 1052485"/>
                <a:gd name="connsiteX83" fmla="*/ 976002 w 989548"/>
                <a:gd name="connsiteY83" fmla="*/ 1005849 h 1052485"/>
                <a:gd name="connsiteX84" fmla="*/ 976002 w 989548"/>
                <a:gd name="connsiteY84" fmla="*/ 1006463 h 1052485"/>
                <a:gd name="connsiteX85" fmla="*/ 976612 w 989548"/>
                <a:gd name="connsiteY85" fmla="*/ 1006463 h 1052485"/>
                <a:gd name="connsiteX86" fmla="*/ 976612 w 989548"/>
                <a:gd name="connsiteY86" fmla="*/ 1008303 h 1052485"/>
                <a:gd name="connsiteX87" fmla="*/ 976002 w 989548"/>
                <a:gd name="connsiteY87" fmla="*/ 1008303 h 1052485"/>
                <a:gd name="connsiteX88" fmla="*/ 977222 w 989548"/>
                <a:gd name="connsiteY88" fmla="*/ 1008917 h 1052485"/>
                <a:gd name="connsiteX89" fmla="*/ 977222 w 989548"/>
                <a:gd name="connsiteY89" fmla="*/ 1010758 h 1052485"/>
                <a:gd name="connsiteX90" fmla="*/ 976612 w 989548"/>
                <a:gd name="connsiteY90" fmla="*/ 1010758 h 1052485"/>
                <a:gd name="connsiteX91" fmla="*/ 976612 w 989548"/>
                <a:gd name="connsiteY91" fmla="*/ 1011372 h 1052485"/>
                <a:gd name="connsiteX92" fmla="*/ 977222 w 989548"/>
                <a:gd name="connsiteY92" fmla="*/ 1011372 h 1052485"/>
                <a:gd name="connsiteX93" fmla="*/ 977222 w 989548"/>
                <a:gd name="connsiteY93" fmla="*/ 1012599 h 1052485"/>
                <a:gd name="connsiteX94" fmla="*/ 976612 w 989548"/>
                <a:gd name="connsiteY94" fmla="*/ 1012599 h 1052485"/>
                <a:gd name="connsiteX95" fmla="*/ 976612 w 989548"/>
                <a:gd name="connsiteY95" fmla="*/ 1013826 h 1052485"/>
                <a:gd name="connsiteX96" fmla="*/ 977222 w 989548"/>
                <a:gd name="connsiteY96" fmla="*/ 1013826 h 1052485"/>
                <a:gd name="connsiteX97" fmla="*/ 977222 w 989548"/>
                <a:gd name="connsiteY97" fmla="*/ 1014440 h 1052485"/>
                <a:gd name="connsiteX98" fmla="*/ 976612 w 989548"/>
                <a:gd name="connsiteY98" fmla="*/ 1014440 h 1052485"/>
                <a:gd name="connsiteX99" fmla="*/ 977222 w 989548"/>
                <a:gd name="connsiteY99" fmla="*/ 1015053 h 1052485"/>
                <a:gd name="connsiteX100" fmla="*/ 976612 w 989548"/>
                <a:gd name="connsiteY100" fmla="*/ 1015053 h 1052485"/>
                <a:gd name="connsiteX101" fmla="*/ 976612 w 989548"/>
                <a:gd name="connsiteY101" fmla="*/ 1017508 h 1052485"/>
                <a:gd name="connsiteX102" fmla="*/ 975392 w 989548"/>
                <a:gd name="connsiteY102" fmla="*/ 1017508 h 1052485"/>
                <a:gd name="connsiteX103" fmla="*/ 975392 w 989548"/>
                <a:gd name="connsiteY103" fmla="*/ 1018122 h 1052485"/>
                <a:gd name="connsiteX104" fmla="*/ 974171 w 989548"/>
                <a:gd name="connsiteY104" fmla="*/ 1018122 h 1052485"/>
                <a:gd name="connsiteX105" fmla="*/ 974171 w 989548"/>
                <a:gd name="connsiteY105" fmla="*/ 1019349 h 1052485"/>
                <a:gd name="connsiteX106" fmla="*/ 975392 w 989548"/>
                <a:gd name="connsiteY106" fmla="*/ 1019349 h 1052485"/>
                <a:gd name="connsiteX107" fmla="*/ 975392 w 989548"/>
                <a:gd name="connsiteY107" fmla="*/ 1021803 h 1052485"/>
                <a:gd name="connsiteX108" fmla="*/ 974171 w 989548"/>
                <a:gd name="connsiteY108" fmla="*/ 1021803 h 1052485"/>
                <a:gd name="connsiteX109" fmla="*/ 974171 w 989548"/>
                <a:gd name="connsiteY109" fmla="*/ 1023031 h 1052485"/>
                <a:gd name="connsiteX110" fmla="*/ 973561 w 989548"/>
                <a:gd name="connsiteY110" fmla="*/ 1023031 h 1052485"/>
                <a:gd name="connsiteX111" fmla="*/ 973561 w 989548"/>
                <a:gd name="connsiteY111" fmla="*/ 1022417 h 1052485"/>
                <a:gd name="connsiteX112" fmla="*/ 972341 w 989548"/>
                <a:gd name="connsiteY112" fmla="*/ 1024258 h 1052485"/>
                <a:gd name="connsiteX113" fmla="*/ 972951 w 989548"/>
                <a:gd name="connsiteY113" fmla="*/ 1024258 h 1052485"/>
                <a:gd name="connsiteX114" fmla="*/ 972951 w 989548"/>
                <a:gd name="connsiteY114" fmla="*/ 1025485 h 1052485"/>
                <a:gd name="connsiteX115" fmla="*/ 972341 w 989548"/>
                <a:gd name="connsiteY115" fmla="*/ 1025485 h 1052485"/>
                <a:gd name="connsiteX116" fmla="*/ 972341 w 989548"/>
                <a:gd name="connsiteY116" fmla="*/ 1024872 h 1052485"/>
                <a:gd name="connsiteX117" fmla="*/ 969291 w 989548"/>
                <a:gd name="connsiteY117" fmla="*/ 1024872 h 1052485"/>
                <a:gd name="connsiteX118" fmla="*/ 969291 w 989548"/>
                <a:gd name="connsiteY118" fmla="*/ 1024258 h 1052485"/>
                <a:gd name="connsiteX119" fmla="*/ 968681 w 989548"/>
                <a:gd name="connsiteY119" fmla="*/ 1024258 h 1052485"/>
                <a:gd name="connsiteX120" fmla="*/ 969291 w 989548"/>
                <a:gd name="connsiteY120" fmla="*/ 1025485 h 1052485"/>
                <a:gd name="connsiteX121" fmla="*/ 968681 w 989548"/>
                <a:gd name="connsiteY121" fmla="*/ 1025485 h 1052485"/>
                <a:gd name="connsiteX122" fmla="*/ 968681 w 989548"/>
                <a:gd name="connsiteY122" fmla="*/ 1026099 h 1052485"/>
                <a:gd name="connsiteX123" fmla="*/ 967461 w 989548"/>
                <a:gd name="connsiteY123" fmla="*/ 1026099 h 1052485"/>
                <a:gd name="connsiteX124" fmla="*/ 968071 w 989548"/>
                <a:gd name="connsiteY124" fmla="*/ 1029781 h 1052485"/>
                <a:gd name="connsiteX125" fmla="*/ 968071 w 989548"/>
                <a:gd name="connsiteY125" fmla="*/ 1028553 h 1052485"/>
                <a:gd name="connsiteX126" fmla="*/ 969291 w 989548"/>
                <a:gd name="connsiteY126" fmla="*/ 1026713 h 1052485"/>
                <a:gd name="connsiteX127" fmla="*/ 971731 w 989548"/>
                <a:gd name="connsiteY127" fmla="*/ 1026713 h 1052485"/>
                <a:gd name="connsiteX128" fmla="*/ 971731 w 989548"/>
                <a:gd name="connsiteY128" fmla="*/ 1027940 h 1052485"/>
                <a:gd name="connsiteX129" fmla="*/ 973561 w 989548"/>
                <a:gd name="connsiteY129" fmla="*/ 1027940 h 1052485"/>
                <a:gd name="connsiteX130" fmla="*/ 973561 w 989548"/>
                <a:gd name="connsiteY130" fmla="*/ 1028553 h 1052485"/>
                <a:gd name="connsiteX131" fmla="*/ 972951 w 989548"/>
                <a:gd name="connsiteY131" fmla="*/ 1028553 h 1052485"/>
                <a:gd name="connsiteX132" fmla="*/ 972951 w 989548"/>
                <a:gd name="connsiteY132" fmla="*/ 1029781 h 1052485"/>
                <a:gd name="connsiteX133" fmla="*/ 972341 w 989548"/>
                <a:gd name="connsiteY133" fmla="*/ 1029781 h 1052485"/>
                <a:gd name="connsiteX134" fmla="*/ 972341 w 989548"/>
                <a:gd name="connsiteY134" fmla="*/ 1031008 h 1052485"/>
                <a:gd name="connsiteX135" fmla="*/ 969291 w 989548"/>
                <a:gd name="connsiteY135" fmla="*/ 1032235 h 1052485"/>
                <a:gd name="connsiteX136" fmla="*/ 969291 w 989548"/>
                <a:gd name="connsiteY136" fmla="*/ 1032849 h 1052485"/>
                <a:gd name="connsiteX137" fmla="*/ 968681 w 989548"/>
                <a:gd name="connsiteY137" fmla="*/ 1032849 h 1052485"/>
                <a:gd name="connsiteX138" fmla="*/ 968681 w 989548"/>
                <a:gd name="connsiteY138" fmla="*/ 1033463 h 1052485"/>
                <a:gd name="connsiteX139" fmla="*/ 968071 w 989548"/>
                <a:gd name="connsiteY139" fmla="*/ 1033463 h 1052485"/>
                <a:gd name="connsiteX140" fmla="*/ 968071 w 989548"/>
                <a:gd name="connsiteY140" fmla="*/ 1034076 h 1052485"/>
                <a:gd name="connsiteX141" fmla="*/ 966241 w 989548"/>
                <a:gd name="connsiteY141" fmla="*/ 1034076 h 1052485"/>
                <a:gd name="connsiteX142" fmla="*/ 966241 w 989548"/>
                <a:gd name="connsiteY142" fmla="*/ 1035917 h 1052485"/>
                <a:gd name="connsiteX143" fmla="*/ 967461 w 989548"/>
                <a:gd name="connsiteY143" fmla="*/ 1035917 h 1052485"/>
                <a:gd name="connsiteX144" fmla="*/ 967461 w 989548"/>
                <a:gd name="connsiteY144" fmla="*/ 1037144 h 1052485"/>
                <a:gd name="connsiteX145" fmla="*/ 966241 w 989548"/>
                <a:gd name="connsiteY145" fmla="*/ 1037144 h 1052485"/>
                <a:gd name="connsiteX146" fmla="*/ 966241 w 989548"/>
                <a:gd name="connsiteY146" fmla="*/ 1037758 h 1052485"/>
                <a:gd name="connsiteX147" fmla="*/ 967461 w 989548"/>
                <a:gd name="connsiteY147" fmla="*/ 1037758 h 1052485"/>
                <a:gd name="connsiteX148" fmla="*/ 967461 w 989548"/>
                <a:gd name="connsiteY148" fmla="*/ 1040213 h 1052485"/>
                <a:gd name="connsiteX149" fmla="*/ 966241 w 989548"/>
                <a:gd name="connsiteY149" fmla="*/ 1040213 h 1052485"/>
                <a:gd name="connsiteX150" fmla="*/ 966241 w 989548"/>
                <a:gd name="connsiteY150" fmla="*/ 1040826 h 1052485"/>
                <a:gd name="connsiteX151" fmla="*/ 965631 w 989548"/>
                <a:gd name="connsiteY151" fmla="*/ 1040826 h 1052485"/>
                <a:gd name="connsiteX152" fmla="*/ 965631 w 989548"/>
                <a:gd name="connsiteY152" fmla="*/ 1041440 h 1052485"/>
                <a:gd name="connsiteX153" fmla="*/ 965021 w 989548"/>
                <a:gd name="connsiteY153" fmla="*/ 1041440 h 1052485"/>
                <a:gd name="connsiteX154" fmla="*/ 965021 w 989548"/>
                <a:gd name="connsiteY154" fmla="*/ 1042053 h 1052485"/>
                <a:gd name="connsiteX155" fmla="*/ 964411 w 989548"/>
                <a:gd name="connsiteY155" fmla="*/ 1042053 h 1052485"/>
                <a:gd name="connsiteX156" fmla="*/ 961971 w 989548"/>
                <a:gd name="connsiteY156" fmla="*/ 1043894 h 1052485"/>
                <a:gd name="connsiteX157" fmla="*/ 961971 w 989548"/>
                <a:gd name="connsiteY157" fmla="*/ 1045122 h 1052485"/>
                <a:gd name="connsiteX158" fmla="*/ 963191 w 989548"/>
                <a:gd name="connsiteY158" fmla="*/ 1045122 h 1052485"/>
                <a:gd name="connsiteX159" fmla="*/ 963191 w 989548"/>
                <a:gd name="connsiteY159" fmla="*/ 1045735 h 1052485"/>
                <a:gd name="connsiteX160" fmla="*/ 961971 w 989548"/>
                <a:gd name="connsiteY160" fmla="*/ 1045735 h 1052485"/>
                <a:gd name="connsiteX161" fmla="*/ 961971 w 989548"/>
                <a:gd name="connsiteY161" fmla="*/ 1046349 h 1052485"/>
                <a:gd name="connsiteX162" fmla="*/ 961361 w 989548"/>
                <a:gd name="connsiteY162" fmla="*/ 1046349 h 1052485"/>
                <a:gd name="connsiteX163" fmla="*/ 961361 w 989548"/>
                <a:gd name="connsiteY163" fmla="*/ 1047576 h 1052485"/>
                <a:gd name="connsiteX164" fmla="*/ 961971 w 989548"/>
                <a:gd name="connsiteY164" fmla="*/ 1047576 h 1052485"/>
                <a:gd name="connsiteX165" fmla="*/ 961971 w 989548"/>
                <a:gd name="connsiteY165" fmla="*/ 1048190 h 1052485"/>
                <a:gd name="connsiteX166" fmla="*/ 963801 w 989548"/>
                <a:gd name="connsiteY166" fmla="*/ 1045735 h 1052485"/>
                <a:gd name="connsiteX167" fmla="*/ 965021 w 989548"/>
                <a:gd name="connsiteY167" fmla="*/ 1045735 h 1052485"/>
                <a:gd name="connsiteX168" fmla="*/ 965021 w 989548"/>
                <a:gd name="connsiteY168" fmla="*/ 1047576 h 1052485"/>
                <a:gd name="connsiteX169" fmla="*/ 964411 w 989548"/>
                <a:gd name="connsiteY169" fmla="*/ 1047576 h 1052485"/>
                <a:gd name="connsiteX170" fmla="*/ 964411 w 989548"/>
                <a:gd name="connsiteY170" fmla="*/ 1048190 h 1052485"/>
                <a:gd name="connsiteX171" fmla="*/ 963801 w 989548"/>
                <a:gd name="connsiteY171" fmla="*/ 1048190 h 1052485"/>
                <a:gd name="connsiteX172" fmla="*/ 963801 w 989548"/>
                <a:gd name="connsiteY172" fmla="*/ 1049417 h 1052485"/>
                <a:gd name="connsiteX173" fmla="*/ 963191 w 989548"/>
                <a:gd name="connsiteY173" fmla="*/ 1049417 h 1052485"/>
                <a:gd name="connsiteX174" fmla="*/ 963191 w 989548"/>
                <a:gd name="connsiteY174" fmla="*/ 1050031 h 1052485"/>
                <a:gd name="connsiteX175" fmla="*/ 961971 w 989548"/>
                <a:gd name="connsiteY175" fmla="*/ 1050031 h 1052485"/>
                <a:gd name="connsiteX176" fmla="*/ 961971 w 989548"/>
                <a:gd name="connsiteY176" fmla="*/ 1051872 h 1052485"/>
                <a:gd name="connsiteX177" fmla="*/ 960751 w 989548"/>
                <a:gd name="connsiteY177" fmla="*/ 1051872 h 1052485"/>
                <a:gd name="connsiteX178" fmla="*/ 960751 w 989548"/>
                <a:gd name="connsiteY178" fmla="*/ 1052485 h 1052485"/>
                <a:gd name="connsiteX179" fmla="*/ 960141 w 989548"/>
                <a:gd name="connsiteY179" fmla="*/ 1052485 h 1052485"/>
                <a:gd name="connsiteX180" fmla="*/ 960141 w 989548"/>
                <a:gd name="connsiteY180" fmla="*/ 1051872 h 1052485"/>
                <a:gd name="connsiteX181" fmla="*/ 958311 w 989548"/>
                <a:gd name="connsiteY181" fmla="*/ 1051872 h 1052485"/>
                <a:gd name="connsiteX182" fmla="*/ 958311 w 989548"/>
                <a:gd name="connsiteY182" fmla="*/ 1050031 h 1052485"/>
                <a:gd name="connsiteX183" fmla="*/ 957701 w 989548"/>
                <a:gd name="connsiteY183" fmla="*/ 1050031 h 1052485"/>
                <a:gd name="connsiteX184" fmla="*/ 957701 w 989548"/>
                <a:gd name="connsiteY184" fmla="*/ 1049417 h 1052485"/>
                <a:gd name="connsiteX185" fmla="*/ 954650 w 989548"/>
                <a:gd name="connsiteY185" fmla="*/ 1049417 h 1052485"/>
                <a:gd name="connsiteX186" fmla="*/ 954040 w 989548"/>
                <a:gd name="connsiteY186" fmla="*/ 1048190 h 1052485"/>
                <a:gd name="connsiteX187" fmla="*/ 954040 w 989548"/>
                <a:gd name="connsiteY187" fmla="*/ 1048803 h 1052485"/>
                <a:gd name="connsiteX188" fmla="*/ 952210 w 989548"/>
                <a:gd name="connsiteY188" fmla="*/ 1048803 h 1052485"/>
                <a:gd name="connsiteX189" fmla="*/ 952210 w 989548"/>
                <a:gd name="connsiteY189" fmla="*/ 1046349 h 1052485"/>
                <a:gd name="connsiteX190" fmla="*/ 952820 w 989548"/>
                <a:gd name="connsiteY190" fmla="*/ 1046349 h 1052485"/>
                <a:gd name="connsiteX191" fmla="*/ 952820 w 989548"/>
                <a:gd name="connsiteY191" fmla="*/ 1045122 h 1052485"/>
                <a:gd name="connsiteX192" fmla="*/ 953430 w 989548"/>
                <a:gd name="connsiteY192" fmla="*/ 1045122 h 1052485"/>
                <a:gd name="connsiteX193" fmla="*/ 953430 w 989548"/>
                <a:gd name="connsiteY193" fmla="*/ 1044508 h 1052485"/>
                <a:gd name="connsiteX194" fmla="*/ 954040 w 989548"/>
                <a:gd name="connsiteY194" fmla="*/ 1044508 h 1052485"/>
                <a:gd name="connsiteX195" fmla="*/ 954040 w 989548"/>
                <a:gd name="connsiteY195" fmla="*/ 1043894 h 1052485"/>
                <a:gd name="connsiteX196" fmla="*/ 952820 w 989548"/>
                <a:gd name="connsiteY196" fmla="*/ 1043894 h 1052485"/>
                <a:gd name="connsiteX197" fmla="*/ 953430 w 989548"/>
                <a:gd name="connsiteY197" fmla="*/ 1042667 h 1052485"/>
                <a:gd name="connsiteX198" fmla="*/ 952820 w 989548"/>
                <a:gd name="connsiteY198" fmla="*/ 1042667 h 1052485"/>
                <a:gd name="connsiteX199" fmla="*/ 952820 w 989548"/>
                <a:gd name="connsiteY199" fmla="*/ 1043894 h 1052485"/>
                <a:gd name="connsiteX200" fmla="*/ 949770 w 989548"/>
                <a:gd name="connsiteY200" fmla="*/ 1043894 h 1052485"/>
                <a:gd name="connsiteX201" fmla="*/ 949770 w 989548"/>
                <a:gd name="connsiteY201" fmla="*/ 1040826 h 1052485"/>
                <a:gd name="connsiteX202" fmla="*/ 950380 w 989548"/>
                <a:gd name="connsiteY202" fmla="*/ 1040826 h 1052485"/>
                <a:gd name="connsiteX203" fmla="*/ 950380 w 989548"/>
                <a:gd name="connsiteY203" fmla="*/ 1040213 h 1052485"/>
                <a:gd name="connsiteX204" fmla="*/ 949770 w 989548"/>
                <a:gd name="connsiteY204" fmla="*/ 1040213 h 1052485"/>
                <a:gd name="connsiteX205" fmla="*/ 949770 w 989548"/>
                <a:gd name="connsiteY205" fmla="*/ 1040826 h 1052485"/>
                <a:gd name="connsiteX206" fmla="*/ 949160 w 989548"/>
                <a:gd name="connsiteY206" fmla="*/ 1040826 h 1052485"/>
                <a:gd name="connsiteX207" fmla="*/ 949160 w 989548"/>
                <a:gd name="connsiteY207" fmla="*/ 1041440 h 1052485"/>
                <a:gd name="connsiteX208" fmla="*/ 948550 w 989548"/>
                <a:gd name="connsiteY208" fmla="*/ 1041440 h 1052485"/>
                <a:gd name="connsiteX209" fmla="*/ 948550 w 989548"/>
                <a:gd name="connsiteY209" fmla="*/ 1042053 h 1052485"/>
                <a:gd name="connsiteX210" fmla="*/ 947940 w 989548"/>
                <a:gd name="connsiteY210" fmla="*/ 1042053 h 1052485"/>
                <a:gd name="connsiteX211" fmla="*/ 947940 w 989548"/>
                <a:gd name="connsiteY211" fmla="*/ 1040826 h 1052485"/>
                <a:gd name="connsiteX212" fmla="*/ 946720 w 989548"/>
                <a:gd name="connsiteY212" fmla="*/ 1040826 h 1052485"/>
                <a:gd name="connsiteX213" fmla="*/ 946720 w 989548"/>
                <a:gd name="connsiteY213" fmla="*/ 1041440 h 1052485"/>
                <a:gd name="connsiteX214" fmla="*/ 946110 w 989548"/>
                <a:gd name="connsiteY214" fmla="*/ 1041440 h 1052485"/>
                <a:gd name="connsiteX215" fmla="*/ 946110 w 989548"/>
                <a:gd name="connsiteY215" fmla="*/ 1040826 h 1052485"/>
                <a:gd name="connsiteX216" fmla="*/ 945500 w 989548"/>
                <a:gd name="connsiteY216" fmla="*/ 1040826 h 1052485"/>
                <a:gd name="connsiteX217" fmla="*/ 945500 w 989548"/>
                <a:gd name="connsiteY217" fmla="*/ 1040213 h 1052485"/>
                <a:gd name="connsiteX218" fmla="*/ 944280 w 989548"/>
                <a:gd name="connsiteY218" fmla="*/ 1040213 h 1052485"/>
                <a:gd name="connsiteX219" fmla="*/ 944280 w 989548"/>
                <a:gd name="connsiteY219" fmla="*/ 1039599 h 1052485"/>
                <a:gd name="connsiteX220" fmla="*/ 941840 w 989548"/>
                <a:gd name="connsiteY220" fmla="*/ 1039599 h 1052485"/>
                <a:gd name="connsiteX221" fmla="*/ 941840 w 989548"/>
                <a:gd name="connsiteY221" fmla="*/ 1038372 h 1052485"/>
                <a:gd name="connsiteX222" fmla="*/ 941230 w 989548"/>
                <a:gd name="connsiteY222" fmla="*/ 1038372 h 1052485"/>
                <a:gd name="connsiteX223" fmla="*/ 941230 w 989548"/>
                <a:gd name="connsiteY223" fmla="*/ 1037758 h 1052485"/>
                <a:gd name="connsiteX224" fmla="*/ 940010 w 989548"/>
                <a:gd name="connsiteY224" fmla="*/ 1038372 h 1052485"/>
                <a:gd name="connsiteX225" fmla="*/ 940010 w 989548"/>
                <a:gd name="connsiteY225" fmla="*/ 1037758 h 1052485"/>
                <a:gd name="connsiteX226" fmla="*/ 938790 w 989548"/>
                <a:gd name="connsiteY226" fmla="*/ 1037758 h 1052485"/>
                <a:gd name="connsiteX227" fmla="*/ 938790 w 989548"/>
                <a:gd name="connsiteY227" fmla="*/ 1038372 h 1052485"/>
                <a:gd name="connsiteX228" fmla="*/ 938180 w 989548"/>
                <a:gd name="connsiteY228" fmla="*/ 1038372 h 1052485"/>
                <a:gd name="connsiteX229" fmla="*/ 935130 w 989548"/>
                <a:gd name="connsiteY229" fmla="*/ 1036531 h 1052485"/>
                <a:gd name="connsiteX230" fmla="*/ 935130 w 989548"/>
                <a:gd name="connsiteY230" fmla="*/ 1034690 h 1052485"/>
                <a:gd name="connsiteX231" fmla="*/ 933299 w 989548"/>
                <a:gd name="connsiteY231" fmla="*/ 1034690 h 1052485"/>
                <a:gd name="connsiteX232" fmla="*/ 933299 w 989548"/>
                <a:gd name="connsiteY232" fmla="*/ 1035917 h 1052485"/>
                <a:gd name="connsiteX233" fmla="*/ 932079 w 989548"/>
                <a:gd name="connsiteY233" fmla="*/ 1035917 h 1052485"/>
                <a:gd name="connsiteX234" fmla="*/ 932079 w 989548"/>
                <a:gd name="connsiteY234" fmla="*/ 1034690 h 1052485"/>
                <a:gd name="connsiteX235" fmla="*/ 932689 w 989548"/>
                <a:gd name="connsiteY235" fmla="*/ 1034690 h 1052485"/>
                <a:gd name="connsiteX236" fmla="*/ 932079 w 989548"/>
                <a:gd name="connsiteY236" fmla="*/ 1034076 h 1052485"/>
                <a:gd name="connsiteX237" fmla="*/ 932689 w 989548"/>
                <a:gd name="connsiteY237" fmla="*/ 1034076 h 1052485"/>
                <a:gd name="connsiteX238" fmla="*/ 932689 w 989548"/>
                <a:gd name="connsiteY238" fmla="*/ 1032849 h 1052485"/>
                <a:gd name="connsiteX239" fmla="*/ 933299 w 989548"/>
                <a:gd name="connsiteY239" fmla="*/ 1032849 h 1052485"/>
                <a:gd name="connsiteX240" fmla="*/ 933299 w 989548"/>
                <a:gd name="connsiteY240" fmla="*/ 1032235 h 1052485"/>
                <a:gd name="connsiteX241" fmla="*/ 932689 w 989548"/>
                <a:gd name="connsiteY241" fmla="*/ 1032849 h 1052485"/>
                <a:gd name="connsiteX242" fmla="*/ 932689 w 989548"/>
                <a:gd name="connsiteY242" fmla="*/ 1032235 h 1052485"/>
                <a:gd name="connsiteX243" fmla="*/ 930859 w 989548"/>
                <a:gd name="connsiteY243" fmla="*/ 1032235 h 1052485"/>
                <a:gd name="connsiteX244" fmla="*/ 930859 w 989548"/>
                <a:gd name="connsiteY244" fmla="*/ 1032849 h 1052485"/>
                <a:gd name="connsiteX245" fmla="*/ 930249 w 989548"/>
                <a:gd name="connsiteY245" fmla="*/ 1032849 h 1052485"/>
                <a:gd name="connsiteX246" fmla="*/ 930249 w 989548"/>
                <a:gd name="connsiteY246" fmla="*/ 1031008 h 1052485"/>
                <a:gd name="connsiteX247" fmla="*/ 927199 w 989548"/>
                <a:gd name="connsiteY247" fmla="*/ 1031008 h 1052485"/>
                <a:gd name="connsiteX248" fmla="*/ 927199 w 989548"/>
                <a:gd name="connsiteY248" fmla="*/ 1030394 h 1052485"/>
                <a:gd name="connsiteX249" fmla="*/ 928419 w 989548"/>
                <a:gd name="connsiteY249" fmla="*/ 1030394 h 1052485"/>
                <a:gd name="connsiteX250" fmla="*/ 928419 w 989548"/>
                <a:gd name="connsiteY250" fmla="*/ 1029781 h 1052485"/>
                <a:gd name="connsiteX251" fmla="*/ 929029 w 989548"/>
                <a:gd name="connsiteY251" fmla="*/ 1029781 h 1052485"/>
                <a:gd name="connsiteX252" fmla="*/ 929029 w 989548"/>
                <a:gd name="connsiteY252" fmla="*/ 1029167 h 1052485"/>
                <a:gd name="connsiteX253" fmla="*/ 928419 w 989548"/>
                <a:gd name="connsiteY253" fmla="*/ 1029167 h 1052485"/>
                <a:gd name="connsiteX254" fmla="*/ 928419 w 989548"/>
                <a:gd name="connsiteY254" fmla="*/ 1027940 h 1052485"/>
                <a:gd name="connsiteX255" fmla="*/ 927199 w 989548"/>
                <a:gd name="connsiteY255" fmla="*/ 1028553 h 1052485"/>
                <a:gd name="connsiteX256" fmla="*/ 927199 w 989548"/>
                <a:gd name="connsiteY256" fmla="*/ 1026099 h 1052485"/>
                <a:gd name="connsiteX257" fmla="*/ 928419 w 989548"/>
                <a:gd name="connsiteY257" fmla="*/ 1026099 h 1052485"/>
                <a:gd name="connsiteX258" fmla="*/ 928419 w 989548"/>
                <a:gd name="connsiteY258" fmla="*/ 1023031 h 1052485"/>
                <a:gd name="connsiteX259" fmla="*/ 929029 w 989548"/>
                <a:gd name="connsiteY259" fmla="*/ 1023031 h 1052485"/>
                <a:gd name="connsiteX260" fmla="*/ 929029 w 989548"/>
                <a:gd name="connsiteY260" fmla="*/ 1021803 h 1052485"/>
                <a:gd name="connsiteX261" fmla="*/ 929639 w 989548"/>
                <a:gd name="connsiteY261" fmla="*/ 1021803 h 1052485"/>
                <a:gd name="connsiteX262" fmla="*/ 929639 w 989548"/>
                <a:gd name="connsiteY262" fmla="*/ 1023031 h 1052485"/>
                <a:gd name="connsiteX263" fmla="*/ 930859 w 989548"/>
                <a:gd name="connsiteY263" fmla="*/ 1023031 h 1052485"/>
                <a:gd name="connsiteX264" fmla="*/ 930859 w 989548"/>
                <a:gd name="connsiteY264" fmla="*/ 1022417 h 1052485"/>
                <a:gd name="connsiteX265" fmla="*/ 932689 w 989548"/>
                <a:gd name="connsiteY265" fmla="*/ 1022417 h 1052485"/>
                <a:gd name="connsiteX266" fmla="*/ 932689 w 989548"/>
                <a:gd name="connsiteY266" fmla="*/ 1021803 h 1052485"/>
                <a:gd name="connsiteX267" fmla="*/ 934519 w 989548"/>
                <a:gd name="connsiteY267" fmla="*/ 1021803 h 1052485"/>
                <a:gd name="connsiteX268" fmla="*/ 934519 w 989548"/>
                <a:gd name="connsiteY268" fmla="*/ 1021190 h 1052485"/>
                <a:gd name="connsiteX269" fmla="*/ 935130 w 989548"/>
                <a:gd name="connsiteY269" fmla="*/ 1021190 h 1052485"/>
                <a:gd name="connsiteX270" fmla="*/ 935130 w 989548"/>
                <a:gd name="connsiteY270" fmla="*/ 1018735 h 1052485"/>
                <a:gd name="connsiteX271" fmla="*/ 936960 w 989548"/>
                <a:gd name="connsiteY271" fmla="*/ 1018735 h 1052485"/>
                <a:gd name="connsiteX272" fmla="*/ 936960 w 989548"/>
                <a:gd name="connsiteY272" fmla="*/ 1018122 h 1052485"/>
                <a:gd name="connsiteX273" fmla="*/ 938180 w 989548"/>
                <a:gd name="connsiteY273" fmla="*/ 1018122 h 1052485"/>
                <a:gd name="connsiteX274" fmla="*/ 938180 w 989548"/>
                <a:gd name="connsiteY274" fmla="*/ 1016894 h 1052485"/>
                <a:gd name="connsiteX275" fmla="*/ 936350 w 989548"/>
                <a:gd name="connsiteY275" fmla="*/ 1017508 h 1052485"/>
                <a:gd name="connsiteX276" fmla="*/ 936350 w 989548"/>
                <a:gd name="connsiteY276" fmla="*/ 1016894 h 1052485"/>
                <a:gd name="connsiteX277" fmla="*/ 932079 w 989548"/>
                <a:gd name="connsiteY277" fmla="*/ 1016281 h 1052485"/>
                <a:gd name="connsiteX278" fmla="*/ 932079 w 989548"/>
                <a:gd name="connsiteY278" fmla="*/ 1015053 h 1052485"/>
                <a:gd name="connsiteX279" fmla="*/ 930859 w 989548"/>
                <a:gd name="connsiteY279" fmla="*/ 1015053 h 1052485"/>
                <a:gd name="connsiteX280" fmla="*/ 930859 w 989548"/>
                <a:gd name="connsiteY280" fmla="*/ 1014440 h 1052485"/>
                <a:gd name="connsiteX281" fmla="*/ 929029 w 989548"/>
                <a:gd name="connsiteY281" fmla="*/ 1014440 h 1052485"/>
                <a:gd name="connsiteX282" fmla="*/ 929029 w 989548"/>
                <a:gd name="connsiteY282" fmla="*/ 1015053 h 1052485"/>
                <a:gd name="connsiteX283" fmla="*/ 928419 w 989548"/>
                <a:gd name="connsiteY283" fmla="*/ 1015053 h 1052485"/>
                <a:gd name="connsiteX284" fmla="*/ 928419 w 989548"/>
                <a:gd name="connsiteY284" fmla="*/ 1014440 h 1052485"/>
                <a:gd name="connsiteX285" fmla="*/ 926589 w 989548"/>
                <a:gd name="connsiteY285" fmla="*/ 1014440 h 1052485"/>
                <a:gd name="connsiteX286" fmla="*/ 926589 w 989548"/>
                <a:gd name="connsiteY286" fmla="*/ 1013826 h 1052485"/>
                <a:gd name="connsiteX287" fmla="*/ 927199 w 989548"/>
                <a:gd name="connsiteY287" fmla="*/ 1013826 h 1052485"/>
                <a:gd name="connsiteX288" fmla="*/ 927199 w 989548"/>
                <a:gd name="connsiteY288" fmla="*/ 1011372 h 1052485"/>
                <a:gd name="connsiteX289" fmla="*/ 925369 w 989548"/>
                <a:gd name="connsiteY289" fmla="*/ 1011372 h 1052485"/>
                <a:gd name="connsiteX290" fmla="*/ 925369 w 989548"/>
                <a:gd name="connsiteY290" fmla="*/ 1012599 h 1052485"/>
                <a:gd name="connsiteX291" fmla="*/ 923539 w 989548"/>
                <a:gd name="connsiteY291" fmla="*/ 1012599 h 1052485"/>
                <a:gd name="connsiteX292" fmla="*/ 923539 w 989548"/>
                <a:gd name="connsiteY292" fmla="*/ 1013213 h 1052485"/>
                <a:gd name="connsiteX293" fmla="*/ 922319 w 989548"/>
                <a:gd name="connsiteY293" fmla="*/ 1013213 h 1052485"/>
                <a:gd name="connsiteX294" fmla="*/ 922319 w 989548"/>
                <a:gd name="connsiteY294" fmla="*/ 1013826 h 1052485"/>
                <a:gd name="connsiteX295" fmla="*/ 921709 w 989548"/>
                <a:gd name="connsiteY295" fmla="*/ 1013826 h 1052485"/>
                <a:gd name="connsiteX296" fmla="*/ 921709 w 989548"/>
                <a:gd name="connsiteY296" fmla="*/ 1011372 h 1052485"/>
                <a:gd name="connsiteX297" fmla="*/ 918659 w 989548"/>
                <a:gd name="connsiteY297" fmla="*/ 1011372 h 1052485"/>
                <a:gd name="connsiteX298" fmla="*/ 918659 w 989548"/>
                <a:gd name="connsiteY298" fmla="*/ 1010758 h 1052485"/>
                <a:gd name="connsiteX299" fmla="*/ 918049 w 989548"/>
                <a:gd name="connsiteY299" fmla="*/ 1011372 h 1052485"/>
                <a:gd name="connsiteX300" fmla="*/ 918049 w 989548"/>
                <a:gd name="connsiteY300" fmla="*/ 1010144 h 1052485"/>
                <a:gd name="connsiteX301" fmla="*/ 919269 w 989548"/>
                <a:gd name="connsiteY301" fmla="*/ 1010144 h 1052485"/>
                <a:gd name="connsiteX302" fmla="*/ 919269 w 989548"/>
                <a:gd name="connsiteY302" fmla="*/ 1010758 h 1052485"/>
                <a:gd name="connsiteX303" fmla="*/ 920489 w 989548"/>
                <a:gd name="connsiteY303" fmla="*/ 1010758 h 1052485"/>
                <a:gd name="connsiteX304" fmla="*/ 920489 w 989548"/>
                <a:gd name="connsiteY304" fmla="*/ 1010144 h 1052485"/>
                <a:gd name="connsiteX305" fmla="*/ 921709 w 989548"/>
                <a:gd name="connsiteY305" fmla="*/ 1010144 h 1052485"/>
                <a:gd name="connsiteX306" fmla="*/ 921709 w 989548"/>
                <a:gd name="connsiteY306" fmla="*/ 1009531 h 1052485"/>
                <a:gd name="connsiteX307" fmla="*/ 922319 w 989548"/>
                <a:gd name="connsiteY307" fmla="*/ 1009531 h 1052485"/>
                <a:gd name="connsiteX308" fmla="*/ 922319 w 989548"/>
                <a:gd name="connsiteY308" fmla="*/ 1008917 h 1052485"/>
                <a:gd name="connsiteX309" fmla="*/ 922929 w 989548"/>
                <a:gd name="connsiteY309" fmla="*/ 1008917 h 1052485"/>
                <a:gd name="connsiteX310" fmla="*/ 922929 w 989548"/>
                <a:gd name="connsiteY310" fmla="*/ 1008303 h 1052485"/>
                <a:gd name="connsiteX311" fmla="*/ 923539 w 989548"/>
                <a:gd name="connsiteY311" fmla="*/ 1008303 h 1052485"/>
                <a:gd name="connsiteX312" fmla="*/ 923539 w 989548"/>
                <a:gd name="connsiteY312" fmla="*/ 1007076 h 1052485"/>
                <a:gd name="connsiteX313" fmla="*/ 922929 w 989548"/>
                <a:gd name="connsiteY313" fmla="*/ 1007076 h 1052485"/>
                <a:gd name="connsiteX314" fmla="*/ 922929 w 989548"/>
                <a:gd name="connsiteY314" fmla="*/ 1006463 h 1052485"/>
                <a:gd name="connsiteX315" fmla="*/ 922319 w 989548"/>
                <a:gd name="connsiteY315" fmla="*/ 1006463 h 1052485"/>
                <a:gd name="connsiteX316" fmla="*/ 922319 w 989548"/>
                <a:gd name="connsiteY316" fmla="*/ 1005849 h 1052485"/>
                <a:gd name="connsiteX317" fmla="*/ 921709 w 989548"/>
                <a:gd name="connsiteY317" fmla="*/ 1005849 h 1052485"/>
                <a:gd name="connsiteX318" fmla="*/ 921709 w 989548"/>
                <a:gd name="connsiteY318" fmla="*/ 1005235 h 1052485"/>
                <a:gd name="connsiteX319" fmla="*/ 923539 w 989548"/>
                <a:gd name="connsiteY319" fmla="*/ 1005235 h 1052485"/>
                <a:gd name="connsiteX320" fmla="*/ 923539 w 989548"/>
                <a:gd name="connsiteY320" fmla="*/ 1005849 h 1052485"/>
                <a:gd name="connsiteX321" fmla="*/ 924759 w 989548"/>
                <a:gd name="connsiteY321" fmla="*/ 1005849 h 1052485"/>
                <a:gd name="connsiteX322" fmla="*/ 924759 w 989548"/>
                <a:gd name="connsiteY322" fmla="*/ 1003394 h 1052485"/>
                <a:gd name="connsiteX323" fmla="*/ 925369 w 989548"/>
                <a:gd name="connsiteY323" fmla="*/ 1004622 h 1052485"/>
                <a:gd name="connsiteX324" fmla="*/ 925369 w 989548"/>
                <a:gd name="connsiteY324" fmla="*/ 1003394 h 1052485"/>
                <a:gd name="connsiteX325" fmla="*/ 925979 w 989548"/>
                <a:gd name="connsiteY325" fmla="*/ 1003394 h 1052485"/>
                <a:gd name="connsiteX326" fmla="*/ 925979 w 989548"/>
                <a:gd name="connsiteY326" fmla="*/ 1004622 h 1052485"/>
                <a:gd name="connsiteX327" fmla="*/ 926589 w 989548"/>
                <a:gd name="connsiteY327" fmla="*/ 1004622 h 1052485"/>
                <a:gd name="connsiteX328" fmla="*/ 926589 w 989548"/>
                <a:gd name="connsiteY328" fmla="*/ 1003394 h 1052485"/>
                <a:gd name="connsiteX329" fmla="*/ 927199 w 989548"/>
                <a:gd name="connsiteY329" fmla="*/ 1003394 h 1052485"/>
                <a:gd name="connsiteX330" fmla="*/ 927199 w 989548"/>
                <a:gd name="connsiteY330" fmla="*/ 1002167 h 1052485"/>
                <a:gd name="connsiteX331" fmla="*/ 928419 w 989548"/>
                <a:gd name="connsiteY331" fmla="*/ 1002167 h 1052485"/>
                <a:gd name="connsiteX332" fmla="*/ 928419 w 989548"/>
                <a:gd name="connsiteY332" fmla="*/ 1001553 h 1052485"/>
                <a:gd name="connsiteX333" fmla="*/ 926589 w 989548"/>
                <a:gd name="connsiteY333" fmla="*/ 1001553 h 1052485"/>
                <a:gd name="connsiteX334" fmla="*/ 926589 w 989548"/>
                <a:gd name="connsiteY334" fmla="*/ 1000940 h 1052485"/>
                <a:gd name="connsiteX335" fmla="*/ 927199 w 989548"/>
                <a:gd name="connsiteY335" fmla="*/ 1000940 h 1052485"/>
                <a:gd name="connsiteX336" fmla="*/ 927199 w 989548"/>
                <a:gd name="connsiteY336" fmla="*/ 999713 h 1052485"/>
                <a:gd name="connsiteX337" fmla="*/ 928419 w 989548"/>
                <a:gd name="connsiteY337" fmla="*/ 999713 h 1052485"/>
                <a:gd name="connsiteX338" fmla="*/ 928419 w 989548"/>
                <a:gd name="connsiteY338" fmla="*/ 999099 h 1052485"/>
                <a:gd name="connsiteX339" fmla="*/ 929029 w 989548"/>
                <a:gd name="connsiteY339" fmla="*/ 999099 h 1052485"/>
                <a:gd name="connsiteX340" fmla="*/ 929029 w 989548"/>
                <a:gd name="connsiteY340" fmla="*/ 998485 h 1052485"/>
                <a:gd name="connsiteX341" fmla="*/ 928419 w 989548"/>
                <a:gd name="connsiteY341" fmla="*/ 998485 h 1052485"/>
                <a:gd name="connsiteX342" fmla="*/ 928419 w 989548"/>
                <a:gd name="connsiteY342" fmla="*/ 997872 h 1052485"/>
                <a:gd name="connsiteX343" fmla="*/ 927199 w 989548"/>
                <a:gd name="connsiteY343" fmla="*/ 997872 h 1052485"/>
                <a:gd name="connsiteX344" fmla="*/ 927199 w 989548"/>
                <a:gd name="connsiteY344" fmla="*/ 997258 h 1052485"/>
                <a:gd name="connsiteX345" fmla="*/ 928419 w 989548"/>
                <a:gd name="connsiteY345" fmla="*/ 997258 h 1052485"/>
                <a:gd name="connsiteX346" fmla="*/ 928419 w 989548"/>
                <a:gd name="connsiteY346" fmla="*/ 996644 h 1052485"/>
                <a:gd name="connsiteX347" fmla="*/ 929029 w 989548"/>
                <a:gd name="connsiteY347" fmla="*/ 996644 h 1052485"/>
                <a:gd name="connsiteX348" fmla="*/ 929029 w 989548"/>
                <a:gd name="connsiteY348" fmla="*/ 995417 h 1052485"/>
                <a:gd name="connsiteX349" fmla="*/ 929639 w 989548"/>
                <a:gd name="connsiteY349" fmla="*/ 995417 h 1052485"/>
                <a:gd name="connsiteX350" fmla="*/ 929639 w 989548"/>
                <a:gd name="connsiteY350" fmla="*/ 994190 h 1052485"/>
                <a:gd name="connsiteX351" fmla="*/ 929029 w 989548"/>
                <a:gd name="connsiteY351" fmla="*/ 994190 h 1052485"/>
                <a:gd name="connsiteX352" fmla="*/ 929029 w 989548"/>
                <a:gd name="connsiteY352" fmla="*/ 992963 h 1052485"/>
                <a:gd name="connsiteX353" fmla="*/ 928419 w 989548"/>
                <a:gd name="connsiteY353" fmla="*/ 992963 h 1052485"/>
                <a:gd name="connsiteX354" fmla="*/ 928419 w 989548"/>
                <a:gd name="connsiteY354" fmla="*/ 991735 h 1052485"/>
                <a:gd name="connsiteX355" fmla="*/ 925979 w 989548"/>
                <a:gd name="connsiteY355" fmla="*/ 991735 h 1052485"/>
                <a:gd name="connsiteX356" fmla="*/ 925979 w 989548"/>
                <a:gd name="connsiteY356" fmla="*/ 991122 h 1052485"/>
                <a:gd name="connsiteX357" fmla="*/ 924759 w 989548"/>
                <a:gd name="connsiteY357" fmla="*/ 991122 h 1052485"/>
                <a:gd name="connsiteX358" fmla="*/ 924759 w 989548"/>
                <a:gd name="connsiteY358" fmla="*/ 992963 h 1052485"/>
                <a:gd name="connsiteX359" fmla="*/ 923539 w 989548"/>
                <a:gd name="connsiteY359" fmla="*/ 992963 h 1052485"/>
                <a:gd name="connsiteX360" fmla="*/ 923539 w 989548"/>
                <a:gd name="connsiteY360" fmla="*/ 993576 h 1052485"/>
                <a:gd name="connsiteX361" fmla="*/ 919269 w 989548"/>
                <a:gd name="connsiteY361" fmla="*/ 993576 h 1052485"/>
                <a:gd name="connsiteX362" fmla="*/ 919269 w 989548"/>
                <a:gd name="connsiteY362" fmla="*/ 994190 h 1052485"/>
                <a:gd name="connsiteX363" fmla="*/ 918659 w 989548"/>
                <a:gd name="connsiteY363" fmla="*/ 994190 h 1052485"/>
                <a:gd name="connsiteX364" fmla="*/ 918659 w 989548"/>
                <a:gd name="connsiteY364" fmla="*/ 993576 h 1052485"/>
                <a:gd name="connsiteX365" fmla="*/ 915609 w 989548"/>
                <a:gd name="connsiteY365" fmla="*/ 993576 h 1052485"/>
                <a:gd name="connsiteX366" fmla="*/ 915609 w 989548"/>
                <a:gd name="connsiteY366" fmla="*/ 994190 h 1052485"/>
                <a:gd name="connsiteX367" fmla="*/ 914388 w 989548"/>
                <a:gd name="connsiteY367" fmla="*/ 994190 h 1052485"/>
                <a:gd name="connsiteX368" fmla="*/ 914388 w 989548"/>
                <a:gd name="connsiteY368" fmla="*/ 992963 h 1052485"/>
                <a:gd name="connsiteX369" fmla="*/ 914999 w 989548"/>
                <a:gd name="connsiteY369" fmla="*/ 992963 h 1052485"/>
                <a:gd name="connsiteX370" fmla="*/ 914999 w 989548"/>
                <a:gd name="connsiteY370" fmla="*/ 990508 h 1052485"/>
                <a:gd name="connsiteX371" fmla="*/ 914388 w 989548"/>
                <a:gd name="connsiteY371" fmla="*/ 990508 h 1052485"/>
                <a:gd name="connsiteX372" fmla="*/ 914388 w 989548"/>
                <a:gd name="connsiteY372" fmla="*/ 989281 h 1052485"/>
                <a:gd name="connsiteX373" fmla="*/ 913778 w 989548"/>
                <a:gd name="connsiteY373" fmla="*/ 989281 h 1052485"/>
                <a:gd name="connsiteX374" fmla="*/ 913778 w 989548"/>
                <a:gd name="connsiteY374" fmla="*/ 986826 h 1052485"/>
                <a:gd name="connsiteX375" fmla="*/ 918049 w 989548"/>
                <a:gd name="connsiteY375" fmla="*/ 986826 h 1052485"/>
                <a:gd name="connsiteX376" fmla="*/ 918049 w 989548"/>
                <a:gd name="connsiteY376" fmla="*/ 986213 h 1052485"/>
                <a:gd name="connsiteX377" fmla="*/ 918659 w 989548"/>
                <a:gd name="connsiteY377" fmla="*/ 986213 h 1052485"/>
                <a:gd name="connsiteX378" fmla="*/ 918659 w 989548"/>
                <a:gd name="connsiteY378" fmla="*/ 985599 h 1052485"/>
                <a:gd name="connsiteX379" fmla="*/ 919269 w 989548"/>
                <a:gd name="connsiteY379" fmla="*/ 985599 h 1052485"/>
                <a:gd name="connsiteX380" fmla="*/ 919269 w 989548"/>
                <a:gd name="connsiteY380" fmla="*/ 984985 h 1052485"/>
                <a:gd name="connsiteX381" fmla="*/ 918049 w 989548"/>
                <a:gd name="connsiteY381" fmla="*/ 984985 h 1052485"/>
                <a:gd name="connsiteX382" fmla="*/ 918049 w 989548"/>
                <a:gd name="connsiteY382" fmla="*/ 982531 h 1052485"/>
                <a:gd name="connsiteX383" fmla="*/ 918659 w 989548"/>
                <a:gd name="connsiteY383" fmla="*/ 982531 h 1052485"/>
                <a:gd name="connsiteX384" fmla="*/ 918659 w 989548"/>
                <a:gd name="connsiteY384" fmla="*/ 981917 h 1052485"/>
                <a:gd name="connsiteX385" fmla="*/ 920489 w 989548"/>
                <a:gd name="connsiteY385" fmla="*/ 981917 h 1052485"/>
                <a:gd name="connsiteX386" fmla="*/ 920489 w 989548"/>
                <a:gd name="connsiteY386" fmla="*/ 981303 h 1052485"/>
                <a:gd name="connsiteX387" fmla="*/ 922929 w 989548"/>
                <a:gd name="connsiteY387" fmla="*/ 981303 h 1052485"/>
                <a:gd name="connsiteX388" fmla="*/ 922929 w 989548"/>
                <a:gd name="connsiteY388" fmla="*/ 980076 h 1052485"/>
                <a:gd name="connsiteX389" fmla="*/ 923539 w 989548"/>
                <a:gd name="connsiteY389" fmla="*/ 980076 h 1052485"/>
                <a:gd name="connsiteX390" fmla="*/ 923539 w 989548"/>
                <a:gd name="connsiteY390" fmla="*/ 979463 h 1052485"/>
                <a:gd name="connsiteX391" fmla="*/ 925369 w 989548"/>
                <a:gd name="connsiteY391" fmla="*/ 979463 h 1052485"/>
                <a:gd name="connsiteX392" fmla="*/ 925369 w 989548"/>
                <a:gd name="connsiteY392" fmla="*/ 977622 h 1052485"/>
                <a:gd name="connsiteX393" fmla="*/ 922929 w 989548"/>
                <a:gd name="connsiteY393" fmla="*/ 977622 h 1052485"/>
                <a:gd name="connsiteX394" fmla="*/ 922929 w 989548"/>
                <a:gd name="connsiteY394" fmla="*/ 975167 h 1052485"/>
                <a:gd name="connsiteX395" fmla="*/ 922319 w 989548"/>
                <a:gd name="connsiteY395" fmla="*/ 975167 h 1052485"/>
                <a:gd name="connsiteX396" fmla="*/ 922319 w 989548"/>
                <a:gd name="connsiteY396" fmla="*/ 973326 h 1052485"/>
                <a:gd name="connsiteX397" fmla="*/ 921709 w 989548"/>
                <a:gd name="connsiteY397" fmla="*/ 973326 h 1052485"/>
                <a:gd name="connsiteX398" fmla="*/ 921709 w 989548"/>
                <a:gd name="connsiteY398" fmla="*/ 971485 h 1052485"/>
                <a:gd name="connsiteX399" fmla="*/ 921099 w 989548"/>
                <a:gd name="connsiteY399" fmla="*/ 971485 h 1052485"/>
                <a:gd name="connsiteX400" fmla="*/ 921099 w 989548"/>
                <a:gd name="connsiteY400" fmla="*/ 972099 h 1052485"/>
                <a:gd name="connsiteX401" fmla="*/ 918049 w 989548"/>
                <a:gd name="connsiteY401" fmla="*/ 972099 h 1052485"/>
                <a:gd name="connsiteX402" fmla="*/ 918049 w 989548"/>
                <a:gd name="connsiteY402" fmla="*/ 970872 h 1052485"/>
                <a:gd name="connsiteX403" fmla="*/ 915609 w 989548"/>
                <a:gd name="connsiteY403" fmla="*/ 970872 h 1052485"/>
                <a:gd name="connsiteX404" fmla="*/ 915609 w 989548"/>
                <a:gd name="connsiteY404" fmla="*/ 970258 h 1052485"/>
                <a:gd name="connsiteX405" fmla="*/ 914999 w 989548"/>
                <a:gd name="connsiteY405" fmla="*/ 970258 h 1052485"/>
                <a:gd name="connsiteX406" fmla="*/ 914999 w 989548"/>
                <a:gd name="connsiteY406" fmla="*/ 969644 h 1052485"/>
                <a:gd name="connsiteX407" fmla="*/ 913778 w 989548"/>
                <a:gd name="connsiteY407" fmla="*/ 969644 h 1052485"/>
                <a:gd name="connsiteX408" fmla="*/ 913778 w 989548"/>
                <a:gd name="connsiteY408" fmla="*/ 970258 h 1052485"/>
                <a:gd name="connsiteX409" fmla="*/ 912558 w 989548"/>
                <a:gd name="connsiteY409" fmla="*/ 970258 h 1052485"/>
                <a:gd name="connsiteX410" fmla="*/ 912558 w 989548"/>
                <a:gd name="connsiteY410" fmla="*/ 969644 h 1052485"/>
                <a:gd name="connsiteX411" fmla="*/ 913168 w 989548"/>
                <a:gd name="connsiteY411" fmla="*/ 969644 h 1052485"/>
                <a:gd name="connsiteX412" fmla="*/ 913168 w 989548"/>
                <a:gd name="connsiteY412" fmla="*/ 968417 h 1052485"/>
                <a:gd name="connsiteX413" fmla="*/ 913778 w 989548"/>
                <a:gd name="connsiteY413" fmla="*/ 968417 h 1052485"/>
                <a:gd name="connsiteX414" fmla="*/ 913778 w 989548"/>
                <a:gd name="connsiteY414" fmla="*/ 967803 h 1052485"/>
                <a:gd name="connsiteX415" fmla="*/ 913168 w 989548"/>
                <a:gd name="connsiteY415" fmla="*/ 967803 h 1052485"/>
                <a:gd name="connsiteX416" fmla="*/ 913168 w 989548"/>
                <a:gd name="connsiteY416" fmla="*/ 967190 h 1052485"/>
                <a:gd name="connsiteX417" fmla="*/ 912558 w 989548"/>
                <a:gd name="connsiteY417" fmla="*/ 967803 h 1052485"/>
                <a:gd name="connsiteX418" fmla="*/ 912558 w 989548"/>
                <a:gd name="connsiteY418" fmla="*/ 966576 h 1052485"/>
                <a:gd name="connsiteX419" fmla="*/ 913778 w 989548"/>
                <a:gd name="connsiteY419" fmla="*/ 966576 h 1052485"/>
                <a:gd name="connsiteX420" fmla="*/ 913778 w 989548"/>
                <a:gd name="connsiteY420" fmla="*/ 965963 h 1052485"/>
                <a:gd name="connsiteX421" fmla="*/ 910728 w 989548"/>
                <a:gd name="connsiteY421" fmla="*/ 965963 h 1052485"/>
                <a:gd name="connsiteX422" fmla="*/ 910728 w 989548"/>
                <a:gd name="connsiteY422" fmla="*/ 965349 h 1052485"/>
                <a:gd name="connsiteX423" fmla="*/ 913168 w 989548"/>
                <a:gd name="connsiteY423" fmla="*/ 965349 h 1052485"/>
                <a:gd name="connsiteX424" fmla="*/ 913168 w 989548"/>
                <a:gd name="connsiteY424" fmla="*/ 964122 h 1052485"/>
                <a:gd name="connsiteX425" fmla="*/ 912558 w 989548"/>
                <a:gd name="connsiteY425" fmla="*/ 964122 h 1052485"/>
                <a:gd name="connsiteX426" fmla="*/ 912558 w 989548"/>
                <a:gd name="connsiteY426" fmla="*/ 962281 h 1052485"/>
                <a:gd name="connsiteX427" fmla="*/ 913168 w 989548"/>
                <a:gd name="connsiteY427" fmla="*/ 962281 h 1052485"/>
                <a:gd name="connsiteX428" fmla="*/ 912558 w 989548"/>
                <a:gd name="connsiteY428" fmla="*/ 961667 h 1052485"/>
                <a:gd name="connsiteX429" fmla="*/ 912558 w 989548"/>
                <a:gd name="connsiteY429" fmla="*/ 962281 h 1052485"/>
                <a:gd name="connsiteX430" fmla="*/ 911338 w 989548"/>
                <a:gd name="connsiteY430" fmla="*/ 962281 h 1052485"/>
                <a:gd name="connsiteX431" fmla="*/ 911338 w 989548"/>
                <a:gd name="connsiteY431" fmla="*/ 959826 h 1052485"/>
                <a:gd name="connsiteX432" fmla="*/ 912558 w 989548"/>
                <a:gd name="connsiteY432" fmla="*/ 959826 h 1052485"/>
                <a:gd name="connsiteX433" fmla="*/ 912558 w 989548"/>
                <a:gd name="connsiteY433" fmla="*/ 959213 h 1052485"/>
                <a:gd name="connsiteX434" fmla="*/ 910118 w 989548"/>
                <a:gd name="connsiteY434" fmla="*/ 959213 h 1052485"/>
                <a:gd name="connsiteX435" fmla="*/ 910118 w 989548"/>
                <a:gd name="connsiteY435" fmla="*/ 958599 h 1052485"/>
                <a:gd name="connsiteX436" fmla="*/ 912558 w 989548"/>
                <a:gd name="connsiteY436" fmla="*/ 958599 h 1052485"/>
                <a:gd name="connsiteX437" fmla="*/ 912558 w 989548"/>
                <a:gd name="connsiteY437" fmla="*/ 957985 h 1052485"/>
                <a:gd name="connsiteX438" fmla="*/ 913778 w 989548"/>
                <a:gd name="connsiteY438" fmla="*/ 957985 h 1052485"/>
                <a:gd name="connsiteX439" fmla="*/ 913778 w 989548"/>
                <a:gd name="connsiteY439" fmla="*/ 956758 h 1052485"/>
                <a:gd name="connsiteX440" fmla="*/ 914999 w 989548"/>
                <a:gd name="connsiteY440" fmla="*/ 956758 h 1052485"/>
                <a:gd name="connsiteX441" fmla="*/ 914999 w 989548"/>
                <a:gd name="connsiteY441" fmla="*/ 956144 h 1052485"/>
                <a:gd name="connsiteX442" fmla="*/ 915609 w 989548"/>
                <a:gd name="connsiteY442" fmla="*/ 956144 h 1052485"/>
                <a:gd name="connsiteX443" fmla="*/ 915609 w 989548"/>
                <a:gd name="connsiteY443" fmla="*/ 956758 h 1052485"/>
                <a:gd name="connsiteX444" fmla="*/ 917439 w 989548"/>
                <a:gd name="connsiteY444" fmla="*/ 956758 h 1052485"/>
                <a:gd name="connsiteX445" fmla="*/ 917439 w 989548"/>
                <a:gd name="connsiteY445" fmla="*/ 956144 h 1052485"/>
                <a:gd name="connsiteX446" fmla="*/ 920489 w 989548"/>
                <a:gd name="connsiteY446" fmla="*/ 956144 h 1052485"/>
                <a:gd name="connsiteX447" fmla="*/ 919269 w 989548"/>
                <a:gd name="connsiteY447" fmla="*/ 955531 h 1052485"/>
                <a:gd name="connsiteX448" fmla="*/ 921709 w 989548"/>
                <a:gd name="connsiteY448" fmla="*/ 955531 h 1052485"/>
                <a:gd name="connsiteX449" fmla="*/ 921709 w 989548"/>
                <a:gd name="connsiteY449" fmla="*/ 954303 h 1052485"/>
                <a:gd name="connsiteX450" fmla="*/ 920489 w 989548"/>
                <a:gd name="connsiteY450" fmla="*/ 954303 h 1052485"/>
                <a:gd name="connsiteX451" fmla="*/ 920489 w 989548"/>
                <a:gd name="connsiteY451" fmla="*/ 952463 h 1052485"/>
                <a:gd name="connsiteX452" fmla="*/ 919269 w 989548"/>
                <a:gd name="connsiteY452" fmla="*/ 952463 h 1052485"/>
                <a:gd name="connsiteX453" fmla="*/ 919269 w 989548"/>
                <a:gd name="connsiteY453" fmla="*/ 951849 h 1052485"/>
                <a:gd name="connsiteX454" fmla="*/ 917439 w 989548"/>
                <a:gd name="connsiteY454" fmla="*/ 951849 h 1052485"/>
                <a:gd name="connsiteX455" fmla="*/ 917439 w 989548"/>
                <a:gd name="connsiteY455" fmla="*/ 951235 h 1052485"/>
                <a:gd name="connsiteX456" fmla="*/ 916829 w 989548"/>
                <a:gd name="connsiteY456" fmla="*/ 951235 h 1052485"/>
                <a:gd name="connsiteX457" fmla="*/ 916829 w 989548"/>
                <a:gd name="connsiteY457" fmla="*/ 950622 h 1052485"/>
                <a:gd name="connsiteX458" fmla="*/ 914999 w 989548"/>
                <a:gd name="connsiteY458" fmla="*/ 950622 h 1052485"/>
                <a:gd name="connsiteX459" fmla="*/ 914999 w 989548"/>
                <a:gd name="connsiteY459" fmla="*/ 951235 h 1052485"/>
                <a:gd name="connsiteX460" fmla="*/ 914388 w 989548"/>
                <a:gd name="connsiteY460" fmla="*/ 951235 h 1052485"/>
                <a:gd name="connsiteX461" fmla="*/ 914388 w 989548"/>
                <a:gd name="connsiteY461" fmla="*/ 948781 h 1052485"/>
                <a:gd name="connsiteX462" fmla="*/ 916829 w 989548"/>
                <a:gd name="connsiteY462" fmla="*/ 948781 h 1052485"/>
                <a:gd name="connsiteX463" fmla="*/ 916829 w 989548"/>
                <a:gd name="connsiteY463" fmla="*/ 947553 h 1052485"/>
                <a:gd name="connsiteX464" fmla="*/ 915609 w 989548"/>
                <a:gd name="connsiteY464" fmla="*/ 947553 h 1052485"/>
                <a:gd name="connsiteX465" fmla="*/ 915609 w 989548"/>
                <a:gd name="connsiteY465" fmla="*/ 946940 h 1052485"/>
                <a:gd name="connsiteX466" fmla="*/ 914388 w 989548"/>
                <a:gd name="connsiteY466" fmla="*/ 946940 h 1052485"/>
                <a:gd name="connsiteX467" fmla="*/ 914388 w 989548"/>
                <a:gd name="connsiteY467" fmla="*/ 946326 h 1052485"/>
                <a:gd name="connsiteX468" fmla="*/ 913778 w 989548"/>
                <a:gd name="connsiteY468" fmla="*/ 946326 h 1052485"/>
                <a:gd name="connsiteX469" fmla="*/ 913778 w 989548"/>
                <a:gd name="connsiteY469" fmla="*/ 946940 h 1052485"/>
                <a:gd name="connsiteX470" fmla="*/ 911338 w 989548"/>
                <a:gd name="connsiteY470" fmla="*/ 947553 h 1052485"/>
                <a:gd name="connsiteX471" fmla="*/ 911338 w 989548"/>
                <a:gd name="connsiteY471" fmla="*/ 948167 h 1052485"/>
                <a:gd name="connsiteX472" fmla="*/ 910728 w 989548"/>
                <a:gd name="connsiteY472" fmla="*/ 948167 h 1052485"/>
                <a:gd name="connsiteX473" fmla="*/ 910728 w 989548"/>
                <a:gd name="connsiteY473" fmla="*/ 944485 h 1052485"/>
                <a:gd name="connsiteX474" fmla="*/ 909508 w 989548"/>
                <a:gd name="connsiteY474" fmla="*/ 944485 h 1052485"/>
                <a:gd name="connsiteX475" fmla="*/ 909508 w 989548"/>
                <a:gd name="connsiteY475" fmla="*/ 943872 h 1052485"/>
                <a:gd name="connsiteX476" fmla="*/ 910118 w 989548"/>
                <a:gd name="connsiteY476" fmla="*/ 943872 h 1052485"/>
                <a:gd name="connsiteX477" fmla="*/ 910118 w 989548"/>
                <a:gd name="connsiteY477" fmla="*/ 943258 h 1052485"/>
                <a:gd name="connsiteX478" fmla="*/ 910728 w 989548"/>
                <a:gd name="connsiteY478" fmla="*/ 943258 h 1052485"/>
                <a:gd name="connsiteX479" fmla="*/ 910728 w 989548"/>
                <a:gd name="connsiteY479" fmla="*/ 943872 h 1052485"/>
                <a:gd name="connsiteX480" fmla="*/ 913168 w 989548"/>
                <a:gd name="connsiteY480" fmla="*/ 943872 h 1052485"/>
                <a:gd name="connsiteX481" fmla="*/ 913168 w 989548"/>
                <a:gd name="connsiteY481" fmla="*/ 942644 h 1052485"/>
                <a:gd name="connsiteX482" fmla="*/ 913778 w 989548"/>
                <a:gd name="connsiteY482" fmla="*/ 942644 h 1052485"/>
                <a:gd name="connsiteX483" fmla="*/ 913778 w 989548"/>
                <a:gd name="connsiteY483" fmla="*/ 943258 h 1052485"/>
                <a:gd name="connsiteX484" fmla="*/ 914388 w 989548"/>
                <a:gd name="connsiteY484" fmla="*/ 943258 h 1052485"/>
                <a:gd name="connsiteX485" fmla="*/ 914388 w 989548"/>
                <a:gd name="connsiteY485" fmla="*/ 942644 h 1052485"/>
                <a:gd name="connsiteX486" fmla="*/ 914999 w 989548"/>
                <a:gd name="connsiteY486" fmla="*/ 942644 h 1052485"/>
                <a:gd name="connsiteX487" fmla="*/ 914999 w 989548"/>
                <a:gd name="connsiteY487" fmla="*/ 942031 h 1052485"/>
                <a:gd name="connsiteX488" fmla="*/ 914388 w 989548"/>
                <a:gd name="connsiteY488" fmla="*/ 942031 h 1052485"/>
                <a:gd name="connsiteX489" fmla="*/ 914388 w 989548"/>
                <a:gd name="connsiteY489" fmla="*/ 940803 h 1052485"/>
                <a:gd name="connsiteX490" fmla="*/ 914999 w 989548"/>
                <a:gd name="connsiteY490" fmla="*/ 940803 h 1052485"/>
                <a:gd name="connsiteX491" fmla="*/ 914999 w 989548"/>
                <a:gd name="connsiteY491" fmla="*/ 939576 h 1052485"/>
                <a:gd name="connsiteX492" fmla="*/ 917439 w 989548"/>
                <a:gd name="connsiteY492" fmla="*/ 938963 h 1052485"/>
                <a:gd name="connsiteX493" fmla="*/ 917439 w 989548"/>
                <a:gd name="connsiteY493" fmla="*/ 939576 h 1052485"/>
                <a:gd name="connsiteX494" fmla="*/ 918659 w 989548"/>
                <a:gd name="connsiteY494" fmla="*/ 939576 h 1052485"/>
                <a:gd name="connsiteX495" fmla="*/ 918659 w 989548"/>
                <a:gd name="connsiteY495" fmla="*/ 938963 h 1052485"/>
                <a:gd name="connsiteX496" fmla="*/ 919269 w 989548"/>
                <a:gd name="connsiteY496" fmla="*/ 938963 h 1052485"/>
                <a:gd name="connsiteX497" fmla="*/ 919269 w 989548"/>
                <a:gd name="connsiteY497" fmla="*/ 937122 h 1052485"/>
                <a:gd name="connsiteX498" fmla="*/ 918659 w 989548"/>
                <a:gd name="connsiteY498" fmla="*/ 937122 h 1052485"/>
                <a:gd name="connsiteX499" fmla="*/ 918659 w 989548"/>
                <a:gd name="connsiteY499" fmla="*/ 936508 h 1052485"/>
                <a:gd name="connsiteX500" fmla="*/ 920489 w 989548"/>
                <a:gd name="connsiteY500" fmla="*/ 936508 h 1052485"/>
                <a:gd name="connsiteX501" fmla="*/ 920489 w 989548"/>
                <a:gd name="connsiteY501" fmla="*/ 934667 h 1052485"/>
                <a:gd name="connsiteX502" fmla="*/ 921099 w 989548"/>
                <a:gd name="connsiteY502" fmla="*/ 934667 h 1052485"/>
                <a:gd name="connsiteX503" fmla="*/ 921099 w 989548"/>
                <a:gd name="connsiteY503" fmla="*/ 932826 h 1052485"/>
                <a:gd name="connsiteX504" fmla="*/ 918659 w 989548"/>
                <a:gd name="connsiteY504" fmla="*/ 932826 h 1052485"/>
                <a:gd name="connsiteX505" fmla="*/ 918659 w 989548"/>
                <a:gd name="connsiteY505" fmla="*/ 932213 h 1052485"/>
                <a:gd name="connsiteX506" fmla="*/ 919269 w 989548"/>
                <a:gd name="connsiteY506" fmla="*/ 932213 h 1052485"/>
                <a:gd name="connsiteX507" fmla="*/ 919269 w 989548"/>
                <a:gd name="connsiteY507" fmla="*/ 930985 h 1052485"/>
                <a:gd name="connsiteX508" fmla="*/ 920489 w 989548"/>
                <a:gd name="connsiteY508" fmla="*/ 930985 h 1052485"/>
                <a:gd name="connsiteX509" fmla="*/ 920489 w 989548"/>
                <a:gd name="connsiteY509" fmla="*/ 928531 h 1052485"/>
                <a:gd name="connsiteX510" fmla="*/ 921099 w 989548"/>
                <a:gd name="connsiteY510" fmla="*/ 928531 h 1052485"/>
                <a:gd name="connsiteX511" fmla="*/ 921099 w 989548"/>
                <a:gd name="connsiteY511" fmla="*/ 929144 h 1052485"/>
                <a:gd name="connsiteX512" fmla="*/ 922319 w 989548"/>
                <a:gd name="connsiteY512" fmla="*/ 928531 h 1052485"/>
                <a:gd name="connsiteX513" fmla="*/ 922319 w 989548"/>
                <a:gd name="connsiteY513" fmla="*/ 927917 h 1052485"/>
                <a:gd name="connsiteX514" fmla="*/ 923539 w 989548"/>
                <a:gd name="connsiteY514" fmla="*/ 927917 h 1052485"/>
                <a:gd name="connsiteX515" fmla="*/ 923539 w 989548"/>
                <a:gd name="connsiteY515" fmla="*/ 927303 h 1052485"/>
                <a:gd name="connsiteX516" fmla="*/ 922929 w 989548"/>
                <a:gd name="connsiteY516" fmla="*/ 927303 h 1052485"/>
                <a:gd name="connsiteX517" fmla="*/ 922929 w 989548"/>
                <a:gd name="connsiteY517" fmla="*/ 926690 h 1052485"/>
                <a:gd name="connsiteX518" fmla="*/ 923539 w 989548"/>
                <a:gd name="connsiteY518" fmla="*/ 926690 h 1052485"/>
                <a:gd name="connsiteX519" fmla="*/ 923539 w 989548"/>
                <a:gd name="connsiteY519" fmla="*/ 924849 h 1052485"/>
                <a:gd name="connsiteX520" fmla="*/ 924759 w 989548"/>
                <a:gd name="connsiteY520" fmla="*/ 924849 h 1052485"/>
                <a:gd name="connsiteX521" fmla="*/ 924759 w 989548"/>
                <a:gd name="connsiteY521" fmla="*/ 924235 h 1052485"/>
                <a:gd name="connsiteX522" fmla="*/ 925369 w 989548"/>
                <a:gd name="connsiteY522" fmla="*/ 924235 h 1052485"/>
                <a:gd name="connsiteX523" fmla="*/ 925369 w 989548"/>
                <a:gd name="connsiteY523" fmla="*/ 923622 h 1052485"/>
                <a:gd name="connsiteX524" fmla="*/ 927199 w 989548"/>
                <a:gd name="connsiteY524" fmla="*/ 923622 h 1052485"/>
                <a:gd name="connsiteX525" fmla="*/ 927199 w 989548"/>
                <a:gd name="connsiteY525" fmla="*/ 924849 h 1052485"/>
                <a:gd name="connsiteX526" fmla="*/ 930249 w 989548"/>
                <a:gd name="connsiteY526" fmla="*/ 924235 h 1052485"/>
                <a:gd name="connsiteX527" fmla="*/ 930249 w 989548"/>
                <a:gd name="connsiteY527" fmla="*/ 923622 h 1052485"/>
                <a:gd name="connsiteX528" fmla="*/ 930859 w 989548"/>
                <a:gd name="connsiteY528" fmla="*/ 923622 h 1052485"/>
                <a:gd name="connsiteX529" fmla="*/ 930859 w 989548"/>
                <a:gd name="connsiteY529" fmla="*/ 919940 h 1052485"/>
                <a:gd name="connsiteX530" fmla="*/ 933909 w 989548"/>
                <a:gd name="connsiteY530" fmla="*/ 919940 h 1052485"/>
                <a:gd name="connsiteX531" fmla="*/ 933909 w 989548"/>
                <a:gd name="connsiteY531" fmla="*/ 919326 h 1052485"/>
                <a:gd name="connsiteX532" fmla="*/ 936350 w 989548"/>
                <a:gd name="connsiteY532" fmla="*/ 919326 h 1052485"/>
                <a:gd name="connsiteX533" fmla="*/ 936350 w 989548"/>
                <a:gd name="connsiteY533" fmla="*/ 918713 h 1052485"/>
                <a:gd name="connsiteX534" fmla="*/ 936960 w 989548"/>
                <a:gd name="connsiteY534" fmla="*/ 918713 h 1052485"/>
                <a:gd name="connsiteX535" fmla="*/ 936960 w 989548"/>
                <a:gd name="connsiteY535" fmla="*/ 916872 h 1052485"/>
                <a:gd name="connsiteX536" fmla="*/ 938180 w 989548"/>
                <a:gd name="connsiteY536" fmla="*/ 916872 h 1052485"/>
                <a:gd name="connsiteX537" fmla="*/ 938180 w 989548"/>
                <a:gd name="connsiteY537" fmla="*/ 917485 h 1052485"/>
                <a:gd name="connsiteX538" fmla="*/ 938790 w 989548"/>
                <a:gd name="connsiteY538" fmla="*/ 917485 h 1052485"/>
                <a:gd name="connsiteX539" fmla="*/ 938790 w 989548"/>
                <a:gd name="connsiteY539" fmla="*/ 916872 h 1052485"/>
                <a:gd name="connsiteX540" fmla="*/ 940010 w 989548"/>
                <a:gd name="connsiteY540" fmla="*/ 916872 h 1052485"/>
                <a:gd name="connsiteX541" fmla="*/ 940010 w 989548"/>
                <a:gd name="connsiteY541" fmla="*/ 916258 h 1052485"/>
                <a:gd name="connsiteX542" fmla="*/ 941230 w 989548"/>
                <a:gd name="connsiteY542" fmla="*/ 916258 h 1052485"/>
                <a:gd name="connsiteX543" fmla="*/ 941230 w 989548"/>
                <a:gd name="connsiteY543" fmla="*/ 916872 h 1052485"/>
                <a:gd name="connsiteX544" fmla="*/ 942450 w 989548"/>
                <a:gd name="connsiteY544" fmla="*/ 916872 h 1052485"/>
                <a:gd name="connsiteX545" fmla="*/ 942450 w 989548"/>
                <a:gd name="connsiteY545" fmla="*/ 916258 h 1052485"/>
                <a:gd name="connsiteX546" fmla="*/ 943670 w 989548"/>
                <a:gd name="connsiteY546" fmla="*/ 916872 h 1052485"/>
                <a:gd name="connsiteX547" fmla="*/ 943670 w 989548"/>
                <a:gd name="connsiteY547" fmla="*/ 916258 h 1052485"/>
                <a:gd name="connsiteX548" fmla="*/ 946110 w 989548"/>
                <a:gd name="connsiteY548" fmla="*/ 916258 h 1052485"/>
                <a:gd name="connsiteX549" fmla="*/ 946110 w 989548"/>
                <a:gd name="connsiteY549" fmla="*/ 915644 h 1052485"/>
                <a:gd name="connsiteX550" fmla="*/ 946720 w 989548"/>
                <a:gd name="connsiteY550" fmla="*/ 915644 h 1052485"/>
                <a:gd name="connsiteX551" fmla="*/ 946720 w 989548"/>
                <a:gd name="connsiteY551" fmla="*/ 916258 h 1052485"/>
                <a:gd name="connsiteX552" fmla="*/ 947940 w 989548"/>
                <a:gd name="connsiteY552" fmla="*/ 916258 h 1052485"/>
                <a:gd name="connsiteX553" fmla="*/ 947940 w 989548"/>
                <a:gd name="connsiteY553" fmla="*/ 915644 h 1052485"/>
                <a:gd name="connsiteX554" fmla="*/ 948550 w 989548"/>
                <a:gd name="connsiteY554" fmla="*/ 915644 h 1052485"/>
                <a:gd name="connsiteX555" fmla="*/ 948550 w 989548"/>
                <a:gd name="connsiteY555" fmla="*/ 915031 h 1052485"/>
                <a:gd name="connsiteX556" fmla="*/ 951600 w 989548"/>
                <a:gd name="connsiteY556" fmla="*/ 914417 h 1052485"/>
                <a:gd name="connsiteX557" fmla="*/ 951600 w 989548"/>
                <a:gd name="connsiteY557" fmla="*/ 913190 h 1052485"/>
                <a:gd name="connsiteX558" fmla="*/ 950380 w 989548"/>
                <a:gd name="connsiteY558" fmla="*/ 913190 h 1052485"/>
                <a:gd name="connsiteX559" fmla="*/ 950380 w 989548"/>
                <a:gd name="connsiteY559" fmla="*/ 910735 h 1052485"/>
                <a:gd name="connsiteX560" fmla="*/ 952210 w 989548"/>
                <a:gd name="connsiteY560" fmla="*/ 910735 h 1052485"/>
                <a:gd name="connsiteX561" fmla="*/ 952210 w 989548"/>
                <a:gd name="connsiteY561" fmla="*/ 909508 h 1052485"/>
                <a:gd name="connsiteX562" fmla="*/ 952820 w 989548"/>
                <a:gd name="connsiteY562" fmla="*/ 909508 h 1052485"/>
                <a:gd name="connsiteX563" fmla="*/ 952820 w 989548"/>
                <a:gd name="connsiteY563" fmla="*/ 908281 h 1052485"/>
                <a:gd name="connsiteX564" fmla="*/ 954040 w 989548"/>
                <a:gd name="connsiteY564" fmla="*/ 908281 h 1052485"/>
                <a:gd name="connsiteX565" fmla="*/ 954040 w 989548"/>
                <a:gd name="connsiteY565" fmla="*/ 907667 h 1052485"/>
                <a:gd name="connsiteX566" fmla="*/ 954650 w 989548"/>
                <a:gd name="connsiteY566" fmla="*/ 907667 h 1052485"/>
                <a:gd name="connsiteX567" fmla="*/ 954650 w 989548"/>
                <a:gd name="connsiteY567" fmla="*/ 907053 h 1052485"/>
                <a:gd name="connsiteX568" fmla="*/ 955871 w 989548"/>
                <a:gd name="connsiteY568" fmla="*/ 907667 h 1052485"/>
                <a:gd name="connsiteX569" fmla="*/ 955871 w 989548"/>
                <a:gd name="connsiteY569" fmla="*/ 907053 h 1052485"/>
                <a:gd name="connsiteX570" fmla="*/ 957091 w 989548"/>
                <a:gd name="connsiteY570" fmla="*/ 907053 h 1052485"/>
                <a:gd name="connsiteX571" fmla="*/ 957091 w 989548"/>
                <a:gd name="connsiteY571" fmla="*/ 905826 h 1052485"/>
                <a:gd name="connsiteX572" fmla="*/ 957701 w 989548"/>
                <a:gd name="connsiteY572" fmla="*/ 905826 h 1052485"/>
                <a:gd name="connsiteX573" fmla="*/ 957701 w 989548"/>
                <a:gd name="connsiteY573" fmla="*/ 907053 h 1052485"/>
                <a:gd name="connsiteX574" fmla="*/ 958311 w 989548"/>
                <a:gd name="connsiteY574" fmla="*/ 907053 h 1052485"/>
                <a:gd name="connsiteX575" fmla="*/ 958311 w 989548"/>
                <a:gd name="connsiteY575" fmla="*/ 905826 h 1052485"/>
                <a:gd name="connsiteX576" fmla="*/ 960141 w 989548"/>
                <a:gd name="connsiteY576" fmla="*/ 905826 h 1052485"/>
                <a:gd name="connsiteX577" fmla="*/ 960141 w 989548"/>
                <a:gd name="connsiteY577" fmla="*/ 907053 h 1052485"/>
                <a:gd name="connsiteX578" fmla="*/ 961971 w 989548"/>
                <a:gd name="connsiteY578" fmla="*/ 907667 h 1052485"/>
                <a:gd name="connsiteX579" fmla="*/ 961971 w 989548"/>
                <a:gd name="connsiteY579" fmla="*/ 907053 h 1052485"/>
                <a:gd name="connsiteX580" fmla="*/ 964411 w 989548"/>
                <a:gd name="connsiteY580" fmla="*/ 907053 h 1052485"/>
                <a:gd name="connsiteX581" fmla="*/ 964411 w 989548"/>
                <a:gd name="connsiteY581" fmla="*/ 908281 h 1052485"/>
                <a:gd name="connsiteX582" fmla="*/ 966241 w 989548"/>
                <a:gd name="connsiteY582" fmla="*/ 908281 h 1052485"/>
                <a:gd name="connsiteX583" fmla="*/ 966241 w 989548"/>
                <a:gd name="connsiteY583" fmla="*/ 908894 h 1052485"/>
                <a:gd name="connsiteX584" fmla="*/ 965631 w 989548"/>
                <a:gd name="connsiteY584" fmla="*/ 908894 h 1052485"/>
                <a:gd name="connsiteX585" fmla="*/ 965631 w 989548"/>
                <a:gd name="connsiteY585" fmla="*/ 909508 h 1052485"/>
                <a:gd name="connsiteX586" fmla="*/ 967461 w 989548"/>
                <a:gd name="connsiteY586" fmla="*/ 909508 h 1052485"/>
                <a:gd name="connsiteX587" fmla="*/ 967461 w 989548"/>
                <a:gd name="connsiteY587" fmla="*/ 910735 h 1052485"/>
                <a:gd name="connsiteX588" fmla="*/ 968071 w 989548"/>
                <a:gd name="connsiteY588" fmla="*/ 910735 h 1052485"/>
                <a:gd name="connsiteX589" fmla="*/ 968071 w 989548"/>
                <a:gd name="connsiteY589" fmla="*/ 912576 h 1052485"/>
                <a:gd name="connsiteX590" fmla="*/ 969291 w 989548"/>
                <a:gd name="connsiteY590" fmla="*/ 912576 h 1052485"/>
                <a:gd name="connsiteX591" fmla="*/ 969291 w 989548"/>
                <a:gd name="connsiteY591" fmla="*/ 911963 h 1052485"/>
                <a:gd name="connsiteX592" fmla="*/ 971121 w 989548"/>
                <a:gd name="connsiteY592" fmla="*/ 910735 h 1052485"/>
                <a:gd name="connsiteX593" fmla="*/ 971731 w 989548"/>
                <a:gd name="connsiteY593" fmla="*/ 910735 h 1052485"/>
                <a:gd name="connsiteX594" fmla="*/ 971731 w 989548"/>
                <a:gd name="connsiteY594" fmla="*/ 908281 h 1052485"/>
                <a:gd name="connsiteX595" fmla="*/ 972341 w 989548"/>
                <a:gd name="connsiteY595" fmla="*/ 908281 h 1052485"/>
                <a:gd name="connsiteX596" fmla="*/ 972341 w 989548"/>
                <a:gd name="connsiteY596" fmla="*/ 907053 h 1052485"/>
                <a:gd name="connsiteX597" fmla="*/ 972951 w 989548"/>
                <a:gd name="connsiteY597" fmla="*/ 907667 h 1052485"/>
                <a:gd name="connsiteX598" fmla="*/ 972341 w 989548"/>
                <a:gd name="connsiteY598" fmla="*/ 897849 h 1052485"/>
                <a:gd name="connsiteX599" fmla="*/ 971731 w 989548"/>
                <a:gd name="connsiteY599" fmla="*/ 897849 h 1052485"/>
                <a:gd name="connsiteX600" fmla="*/ 971731 w 989548"/>
                <a:gd name="connsiteY600" fmla="*/ 896622 h 1052485"/>
                <a:gd name="connsiteX601" fmla="*/ 971121 w 989548"/>
                <a:gd name="connsiteY601" fmla="*/ 896622 h 1052485"/>
                <a:gd name="connsiteX602" fmla="*/ 971731 w 989548"/>
                <a:gd name="connsiteY602" fmla="*/ 893553 h 1052485"/>
                <a:gd name="connsiteX603" fmla="*/ 972341 w 989548"/>
                <a:gd name="connsiteY603" fmla="*/ 893553 h 1052485"/>
                <a:gd name="connsiteX604" fmla="*/ 972341 w 989548"/>
                <a:gd name="connsiteY604" fmla="*/ 892940 h 1052485"/>
                <a:gd name="connsiteX605" fmla="*/ 972951 w 989548"/>
                <a:gd name="connsiteY605" fmla="*/ 892940 h 1052485"/>
                <a:gd name="connsiteX606" fmla="*/ 972951 w 989548"/>
                <a:gd name="connsiteY606" fmla="*/ 892326 h 1052485"/>
                <a:gd name="connsiteX607" fmla="*/ 972341 w 989548"/>
                <a:gd name="connsiteY607" fmla="*/ 892326 h 1052485"/>
                <a:gd name="connsiteX608" fmla="*/ 972341 w 989548"/>
                <a:gd name="connsiteY608" fmla="*/ 889872 h 1052485"/>
                <a:gd name="connsiteX609" fmla="*/ 971731 w 989548"/>
                <a:gd name="connsiteY609" fmla="*/ 889872 h 1052485"/>
                <a:gd name="connsiteX610" fmla="*/ 971731 w 989548"/>
                <a:gd name="connsiteY610" fmla="*/ 888644 h 1052485"/>
                <a:gd name="connsiteX611" fmla="*/ 972341 w 989548"/>
                <a:gd name="connsiteY611" fmla="*/ 888644 h 1052485"/>
                <a:gd name="connsiteX612" fmla="*/ 972341 w 989548"/>
                <a:gd name="connsiteY612" fmla="*/ 888031 h 1052485"/>
                <a:gd name="connsiteX613" fmla="*/ 973561 w 989548"/>
                <a:gd name="connsiteY613" fmla="*/ 888031 h 1052485"/>
                <a:gd name="connsiteX614" fmla="*/ 973561 w 989548"/>
                <a:gd name="connsiteY614" fmla="*/ 887417 h 1052485"/>
                <a:gd name="connsiteX615" fmla="*/ 974171 w 989548"/>
                <a:gd name="connsiteY615" fmla="*/ 887417 h 1052485"/>
                <a:gd name="connsiteX616" fmla="*/ 974171 w 989548"/>
                <a:gd name="connsiteY616" fmla="*/ 885576 h 1052485"/>
                <a:gd name="connsiteX617" fmla="*/ 973561 w 989548"/>
                <a:gd name="connsiteY617" fmla="*/ 885576 h 1052485"/>
                <a:gd name="connsiteX618" fmla="*/ 973561 w 989548"/>
                <a:gd name="connsiteY618" fmla="*/ 884963 h 1052485"/>
                <a:gd name="connsiteX619" fmla="*/ 974171 w 989548"/>
                <a:gd name="connsiteY619" fmla="*/ 884963 h 1052485"/>
                <a:gd name="connsiteX620" fmla="*/ 974171 w 989548"/>
                <a:gd name="connsiteY620" fmla="*/ 883735 h 1052485"/>
                <a:gd name="connsiteX621" fmla="*/ 973561 w 989548"/>
                <a:gd name="connsiteY621" fmla="*/ 883735 h 1052485"/>
                <a:gd name="connsiteX622" fmla="*/ 973561 w 989548"/>
                <a:gd name="connsiteY622" fmla="*/ 880667 h 1052485"/>
                <a:gd name="connsiteX623" fmla="*/ 972951 w 989548"/>
                <a:gd name="connsiteY623" fmla="*/ 880667 h 1052485"/>
                <a:gd name="connsiteX624" fmla="*/ 972951 w 989548"/>
                <a:gd name="connsiteY624" fmla="*/ 878213 h 1052485"/>
                <a:gd name="connsiteX625" fmla="*/ 973561 w 989548"/>
                <a:gd name="connsiteY625" fmla="*/ 878213 h 1052485"/>
                <a:gd name="connsiteX626" fmla="*/ 973561 w 989548"/>
                <a:gd name="connsiteY626" fmla="*/ 877599 h 1052485"/>
                <a:gd name="connsiteX627" fmla="*/ 976612 w 989548"/>
                <a:gd name="connsiteY627" fmla="*/ 876985 h 1052485"/>
                <a:gd name="connsiteX628" fmla="*/ 180599 w 989548"/>
                <a:gd name="connsiteY628" fmla="*/ 210163 h 1052485"/>
                <a:gd name="connsiteX629" fmla="*/ 182429 w 989548"/>
                <a:gd name="connsiteY629" fmla="*/ 210163 h 1052485"/>
                <a:gd name="connsiteX630" fmla="*/ 180599 w 989548"/>
                <a:gd name="connsiteY630" fmla="*/ 210427 h 1052485"/>
                <a:gd name="connsiteX631" fmla="*/ 536726 w 989548"/>
                <a:gd name="connsiteY631" fmla="*/ 0 h 1052485"/>
                <a:gd name="connsiteX632" fmla="*/ 536726 w 989548"/>
                <a:gd name="connsiteY632" fmla="*/ 1843 h 1052485"/>
                <a:gd name="connsiteX633" fmla="*/ 537336 w 989548"/>
                <a:gd name="connsiteY633" fmla="*/ 1843 h 1052485"/>
                <a:gd name="connsiteX634" fmla="*/ 537336 w 989548"/>
                <a:gd name="connsiteY634" fmla="*/ 9832 h 1052485"/>
                <a:gd name="connsiteX635" fmla="*/ 539775 w 989548"/>
                <a:gd name="connsiteY635" fmla="*/ 10447 h 1052485"/>
                <a:gd name="connsiteX636" fmla="*/ 540385 w 989548"/>
                <a:gd name="connsiteY636" fmla="*/ 15363 h 1052485"/>
                <a:gd name="connsiteX637" fmla="*/ 539775 w 989548"/>
                <a:gd name="connsiteY637" fmla="*/ 15363 h 1052485"/>
                <a:gd name="connsiteX638" fmla="*/ 539775 w 989548"/>
                <a:gd name="connsiteY638" fmla="*/ 17206 h 1052485"/>
                <a:gd name="connsiteX639" fmla="*/ 537946 w 989548"/>
                <a:gd name="connsiteY639" fmla="*/ 17206 h 1052485"/>
                <a:gd name="connsiteX640" fmla="*/ 537946 w 989548"/>
                <a:gd name="connsiteY640" fmla="*/ 17821 h 1052485"/>
                <a:gd name="connsiteX641" fmla="*/ 537336 w 989548"/>
                <a:gd name="connsiteY641" fmla="*/ 17821 h 1052485"/>
                <a:gd name="connsiteX642" fmla="*/ 537336 w 989548"/>
                <a:gd name="connsiteY642" fmla="*/ 18435 h 1052485"/>
                <a:gd name="connsiteX643" fmla="*/ 538556 w 989548"/>
                <a:gd name="connsiteY643" fmla="*/ 18435 h 1052485"/>
                <a:gd name="connsiteX644" fmla="*/ 538556 w 989548"/>
                <a:gd name="connsiteY644" fmla="*/ 19050 h 1052485"/>
                <a:gd name="connsiteX645" fmla="*/ 537946 w 989548"/>
                <a:gd name="connsiteY645" fmla="*/ 19050 h 1052485"/>
                <a:gd name="connsiteX646" fmla="*/ 538556 w 989548"/>
                <a:gd name="connsiteY646" fmla="*/ 20893 h 1052485"/>
                <a:gd name="connsiteX647" fmla="*/ 537336 w 989548"/>
                <a:gd name="connsiteY647" fmla="*/ 25809 h 1052485"/>
                <a:gd name="connsiteX648" fmla="*/ 537946 w 989548"/>
                <a:gd name="connsiteY648" fmla="*/ 25195 h 1052485"/>
                <a:gd name="connsiteX649" fmla="*/ 537946 w 989548"/>
                <a:gd name="connsiteY649" fmla="*/ 26424 h 1052485"/>
                <a:gd name="connsiteX650" fmla="*/ 538556 w 989548"/>
                <a:gd name="connsiteY650" fmla="*/ 26424 h 1052485"/>
                <a:gd name="connsiteX651" fmla="*/ 538556 w 989548"/>
                <a:gd name="connsiteY651" fmla="*/ 29497 h 1052485"/>
                <a:gd name="connsiteX652" fmla="*/ 541605 w 989548"/>
                <a:gd name="connsiteY652" fmla="*/ 28882 h 1052485"/>
                <a:gd name="connsiteX653" fmla="*/ 541605 w 989548"/>
                <a:gd name="connsiteY653" fmla="*/ 29497 h 1052485"/>
                <a:gd name="connsiteX654" fmla="*/ 545264 w 989548"/>
                <a:gd name="connsiteY654" fmla="*/ 30111 h 1052485"/>
                <a:gd name="connsiteX655" fmla="*/ 545264 w 989548"/>
                <a:gd name="connsiteY655" fmla="*/ 30726 h 1052485"/>
                <a:gd name="connsiteX656" fmla="*/ 544654 w 989548"/>
                <a:gd name="connsiteY656" fmla="*/ 30726 h 1052485"/>
                <a:gd name="connsiteX657" fmla="*/ 544654 w 989548"/>
                <a:gd name="connsiteY657" fmla="*/ 31340 h 1052485"/>
                <a:gd name="connsiteX658" fmla="*/ 545264 w 989548"/>
                <a:gd name="connsiteY658" fmla="*/ 31340 h 1052485"/>
                <a:gd name="connsiteX659" fmla="*/ 546483 w 989548"/>
                <a:gd name="connsiteY659" fmla="*/ 33798 h 1052485"/>
                <a:gd name="connsiteX660" fmla="*/ 546483 w 989548"/>
                <a:gd name="connsiteY660" fmla="*/ 35027 h 1052485"/>
                <a:gd name="connsiteX661" fmla="*/ 547703 w 989548"/>
                <a:gd name="connsiteY661" fmla="*/ 35027 h 1052485"/>
                <a:gd name="connsiteX662" fmla="*/ 547703 w 989548"/>
                <a:gd name="connsiteY662" fmla="*/ 35642 h 1052485"/>
                <a:gd name="connsiteX663" fmla="*/ 546483 w 989548"/>
                <a:gd name="connsiteY663" fmla="*/ 35642 h 1052485"/>
                <a:gd name="connsiteX664" fmla="*/ 548313 w 989548"/>
                <a:gd name="connsiteY664" fmla="*/ 36871 h 1052485"/>
                <a:gd name="connsiteX665" fmla="*/ 548313 w 989548"/>
                <a:gd name="connsiteY665" fmla="*/ 38714 h 1052485"/>
                <a:gd name="connsiteX666" fmla="*/ 548922 w 989548"/>
                <a:gd name="connsiteY666" fmla="*/ 38714 h 1052485"/>
                <a:gd name="connsiteX667" fmla="*/ 548313 w 989548"/>
                <a:gd name="connsiteY667" fmla="*/ 39329 h 1052485"/>
                <a:gd name="connsiteX668" fmla="*/ 550142 w 989548"/>
                <a:gd name="connsiteY668" fmla="*/ 41172 h 1052485"/>
                <a:gd name="connsiteX669" fmla="*/ 550142 w 989548"/>
                <a:gd name="connsiteY669" fmla="*/ 40558 h 1052485"/>
                <a:gd name="connsiteX670" fmla="*/ 552581 w 989548"/>
                <a:gd name="connsiteY670" fmla="*/ 40558 h 1052485"/>
                <a:gd name="connsiteX671" fmla="*/ 553191 w 989548"/>
                <a:gd name="connsiteY671" fmla="*/ 42401 h 1052485"/>
                <a:gd name="connsiteX672" fmla="*/ 555630 w 989548"/>
                <a:gd name="connsiteY672" fmla="*/ 42401 h 1052485"/>
                <a:gd name="connsiteX673" fmla="*/ 555630 w 989548"/>
                <a:gd name="connsiteY673" fmla="*/ 44245 h 1052485"/>
                <a:gd name="connsiteX674" fmla="*/ 556240 w 989548"/>
                <a:gd name="connsiteY674" fmla="*/ 44245 h 1052485"/>
                <a:gd name="connsiteX675" fmla="*/ 556240 w 989548"/>
                <a:gd name="connsiteY675" fmla="*/ 42401 h 1052485"/>
                <a:gd name="connsiteX676" fmla="*/ 557460 w 989548"/>
                <a:gd name="connsiteY676" fmla="*/ 42401 h 1052485"/>
                <a:gd name="connsiteX677" fmla="*/ 557460 w 989548"/>
                <a:gd name="connsiteY677" fmla="*/ 40558 h 1052485"/>
                <a:gd name="connsiteX678" fmla="*/ 559289 w 989548"/>
                <a:gd name="connsiteY678" fmla="*/ 39329 h 1052485"/>
                <a:gd name="connsiteX679" fmla="*/ 558070 w 989548"/>
                <a:gd name="connsiteY679" fmla="*/ 39329 h 1052485"/>
                <a:gd name="connsiteX680" fmla="*/ 558070 w 989548"/>
                <a:gd name="connsiteY680" fmla="*/ 38100 h 1052485"/>
                <a:gd name="connsiteX681" fmla="*/ 561119 w 989548"/>
                <a:gd name="connsiteY681" fmla="*/ 38100 h 1052485"/>
                <a:gd name="connsiteX682" fmla="*/ 561119 w 989548"/>
                <a:gd name="connsiteY682" fmla="*/ 37485 h 1052485"/>
                <a:gd name="connsiteX683" fmla="*/ 562338 w 989548"/>
                <a:gd name="connsiteY683" fmla="*/ 37485 h 1052485"/>
                <a:gd name="connsiteX684" fmla="*/ 562338 w 989548"/>
                <a:gd name="connsiteY684" fmla="*/ 36871 h 1052485"/>
                <a:gd name="connsiteX685" fmla="*/ 564168 w 989548"/>
                <a:gd name="connsiteY685" fmla="*/ 35642 h 1052485"/>
                <a:gd name="connsiteX686" fmla="*/ 564168 w 989548"/>
                <a:gd name="connsiteY686" fmla="*/ 36871 h 1052485"/>
                <a:gd name="connsiteX687" fmla="*/ 565387 w 989548"/>
                <a:gd name="connsiteY687" fmla="*/ 36871 h 1052485"/>
                <a:gd name="connsiteX688" fmla="*/ 565387 w 989548"/>
                <a:gd name="connsiteY688" fmla="*/ 35642 h 1052485"/>
                <a:gd name="connsiteX689" fmla="*/ 565997 w 989548"/>
                <a:gd name="connsiteY689" fmla="*/ 35642 h 1052485"/>
                <a:gd name="connsiteX690" fmla="*/ 565997 w 989548"/>
                <a:gd name="connsiteY690" fmla="*/ 35027 h 1052485"/>
                <a:gd name="connsiteX691" fmla="*/ 567217 w 989548"/>
                <a:gd name="connsiteY691" fmla="*/ 35027 h 1052485"/>
                <a:gd name="connsiteX692" fmla="*/ 567217 w 989548"/>
                <a:gd name="connsiteY692" fmla="*/ 35642 h 1052485"/>
                <a:gd name="connsiteX693" fmla="*/ 567826 w 989548"/>
                <a:gd name="connsiteY693" fmla="*/ 35642 h 1052485"/>
                <a:gd name="connsiteX694" fmla="*/ 567826 w 989548"/>
                <a:gd name="connsiteY694" fmla="*/ 36871 h 1052485"/>
                <a:gd name="connsiteX695" fmla="*/ 569656 w 989548"/>
                <a:gd name="connsiteY695" fmla="*/ 35642 h 1052485"/>
                <a:gd name="connsiteX696" fmla="*/ 569656 w 989548"/>
                <a:gd name="connsiteY696" fmla="*/ 34413 h 1052485"/>
                <a:gd name="connsiteX697" fmla="*/ 572705 w 989548"/>
                <a:gd name="connsiteY697" fmla="*/ 35027 h 1052485"/>
                <a:gd name="connsiteX698" fmla="*/ 573315 w 989548"/>
                <a:gd name="connsiteY698" fmla="*/ 38100 h 1052485"/>
                <a:gd name="connsiteX699" fmla="*/ 573924 w 989548"/>
                <a:gd name="connsiteY699" fmla="*/ 38100 h 1052485"/>
                <a:gd name="connsiteX700" fmla="*/ 575754 w 989548"/>
                <a:gd name="connsiteY700" fmla="*/ 41787 h 1052485"/>
                <a:gd name="connsiteX701" fmla="*/ 575144 w 989548"/>
                <a:gd name="connsiteY701" fmla="*/ 41787 h 1052485"/>
                <a:gd name="connsiteX702" fmla="*/ 575144 w 989548"/>
                <a:gd name="connsiteY702" fmla="*/ 42401 h 1052485"/>
                <a:gd name="connsiteX703" fmla="*/ 575754 w 989548"/>
                <a:gd name="connsiteY703" fmla="*/ 42401 h 1052485"/>
                <a:gd name="connsiteX704" fmla="*/ 575754 w 989548"/>
                <a:gd name="connsiteY704" fmla="*/ 44245 h 1052485"/>
                <a:gd name="connsiteX705" fmla="*/ 578803 w 989548"/>
                <a:gd name="connsiteY705" fmla="*/ 44245 h 1052485"/>
                <a:gd name="connsiteX706" fmla="*/ 578803 w 989548"/>
                <a:gd name="connsiteY706" fmla="*/ 44859 h 1052485"/>
                <a:gd name="connsiteX707" fmla="*/ 579413 w 989548"/>
                <a:gd name="connsiteY707" fmla="*/ 44859 h 1052485"/>
                <a:gd name="connsiteX708" fmla="*/ 579413 w 989548"/>
                <a:gd name="connsiteY708" fmla="*/ 46088 h 1052485"/>
                <a:gd name="connsiteX709" fmla="*/ 578803 w 989548"/>
                <a:gd name="connsiteY709" fmla="*/ 46088 h 1052485"/>
                <a:gd name="connsiteX710" fmla="*/ 578803 w 989548"/>
                <a:gd name="connsiteY710" fmla="*/ 46703 h 1052485"/>
                <a:gd name="connsiteX711" fmla="*/ 579413 w 989548"/>
                <a:gd name="connsiteY711" fmla="*/ 46703 h 1052485"/>
                <a:gd name="connsiteX712" fmla="*/ 579413 w 989548"/>
                <a:gd name="connsiteY712" fmla="*/ 47317 h 1052485"/>
                <a:gd name="connsiteX713" fmla="*/ 578803 w 989548"/>
                <a:gd name="connsiteY713" fmla="*/ 47317 h 1052485"/>
                <a:gd name="connsiteX714" fmla="*/ 578803 w 989548"/>
                <a:gd name="connsiteY714" fmla="*/ 48546 h 1052485"/>
                <a:gd name="connsiteX715" fmla="*/ 577583 w 989548"/>
                <a:gd name="connsiteY715" fmla="*/ 48546 h 1052485"/>
                <a:gd name="connsiteX716" fmla="*/ 577583 w 989548"/>
                <a:gd name="connsiteY716" fmla="*/ 49161 h 1052485"/>
                <a:gd name="connsiteX717" fmla="*/ 576974 w 989548"/>
                <a:gd name="connsiteY717" fmla="*/ 49161 h 1052485"/>
                <a:gd name="connsiteX718" fmla="*/ 576974 w 989548"/>
                <a:gd name="connsiteY718" fmla="*/ 49775 h 1052485"/>
                <a:gd name="connsiteX719" fmla="*/ 577583 w 989548"/>
                <a:gd name="connsiteY719" fmla="*/ 49775 h 1052485"/>
                <a:gd name="connsiteX720" fmla="*/ 578803 w 989548"/>
                <a:gd name="connsiteY720" fmla="*/ 52848 h 1052485"/>
                <a:gd name="connsiteX721" fmla="*/ 577583 w 989548"/>
                <a:gd name="connsiteY721" fmla="*/ 52848 h 1052485"/>
                <a:gd name="connsiteX722" fmla="*/ 578803 w 989548"/>
                <a:gd name="connsiteY722" fmla="*/ 61451 h 1052485"/>
                <a:gd name="connsiteX723" fmla="*/ 579413 w 989548"/>
                <a:gd name="connsiteY723" fmla="*/ 61451 h 1052485"/>
                <a:gd name="connsiteX724" fmla="*/ 578803 w 989548"/>
                <a:gd name="connsiteY724" fmla="*/ 62066 h 1052485"/>
                <a:gd name="connsiteX725" fmla="*/ 579413 w 989548"/>
                <a:gd name="connsiteY725" fmla="*/ 62066 h 1052485"/>
                <a:gd name="connsiteX726" fmla="*/ 579413 w 989548"/>
                <a:gd name="connsiteY726" fmla="*/ 63909 h 1052485"/>
                <a:gd name="connsiteX727" fmla="*/ 580023 w 989548"/>
                <a:gd name="connsiteY727" fmla="*/ 63909 h 1052485"/>
                <a:gd name="connsiteX728" fmla="*/ 580023 w 989548"/>
                <a:gd name="connsiteY728" fmla="*/ 64524 h 1052485"/>
                <a:gd name="connsiteX729" fmla="*/ 581242 w 989548"/>
                <a:gd name="connsiteY729" fmla="*/ 64524 h 1052485"/>
                <a:gd name="connsiteX730" fmla="*/ 581242 w 989548"/>
                <a:gd name="connsiteY730" fmla="*/ 65753 h 1052485"/>
                <a:gd name="connsiteX731" fmla="*/ 583681 w 989548"/>
                <a:gd name="connsiteY731" fmla="*/ 65753 h 1052485"/>
                <a:gd name="connsiteX732" fmla="*/ 583681 w 989548"/>
                <a:gd name="connsiteY732" fmla="*/ 66367 h 1052485"/>
                <a:gd name="connsiteX733" fmla="*/ 584291 w 989548"/>
                <a:gd name="connsiteY733" fmla="*/ 66367 h 1052485"/>
                <a:gd name="connsiteX734" fmla="*/ 584901 w 989548"/>
                <a:gd name="connsiteY734" fmla="*/ 68211 h 1052485"/>
                <a:gd name="connsiteX735" fmla="*/ 584901 w 989548"/>
                <a:gd name="connsiteY735" fmla="*/ 66982 h 1052485"/>
                <a:gd name="connsiteX736" fmla="*/ 587340 w 989548"/>
                <a:gd name="connsiteY736" fmla="*/ 66982 h 1052485"/>
                <a:gd name="connsiteX737" fmla="*/ 587340 w 989548"/>
                <a:gd name="connsiteY737" fmla="*/ 66367 h 1052485"/>
                <a:gd name="connsiteX738" fmla="*/ 588560 w 989548"/>
                <a:gd name="connsiteY738" fmla="*/ 66367 h 1052485"/>
                <a:gd name="connsiteX739" fmla="*/ 588560 w 989548"/>
                <a:gd name="connsiteY739" fmla="*/ 65753 h 1052485"/>
                <a:gd name="connsiteX740" fmla="*/ 590389 w 989548"/>
                <a:gd name="connsiteY740" fmla="*/ 66367 h 1052485"/>
                <a:gd name="connsiteX741" fmla="*/ 590389 w 989548"/>
                <a:gd name="connsiteY741" fmla="*/ 65138 h 1052485"/>
                <a:gd name="connsiteX742" fmla="*/ 590999 w 989548"/>
                <a:gd name="connsiteY742" fmla="*/ 65138 h 1052485"/>
                <a:gd name="connsiteX743" fmla="*/ 590999 w 989548"/>
                <a:gd name="connsiteY743" fmla="*/ 64524 h 1052485"/>
                <a:gd name="connsiteX744" fmla="*/ 591609 w 989548"/>
                <a:gd name="connsiteY744" fmla="*/ 64524 h 1052485"/>
                <a:gd name="connsiteX745" fmla="*/ 591609 w 989548"/>
                <a:gd name="connsiteY745" fmla="*/ 63909 h 1052485"/>
                <a:gd name="connsiteX746" fmla="*/ 594658 w 989548"/>
                <a:gd name="connsiteY746" fmla="*/ 66367 h 1052485"/>
                <a:gd name="connsiteX747" fmla="*/ 593438 w 989548"/>
                <a:gd name="connsiteY747" fmla="*/ 66367 h 1052485"/>
                <a:gd name="connsiteX748" fmla="*/ 593438 w 989548"/>
                <a:gd name="connsiteY748" fmla="*/ 66982 h 1052485"/>
                <a:gd name="connsiteX749" fmla="*/ 592828 w 989548"/>
                <a:gd name="connsiteY749" fmla="*/ 66982 h 1052485"/>
                <a:gd name="connsiteX750" fmla="*/ 592828 w 989548"/>
                <a:gd name="connsiteY750" fmla="*/ 68825 h 1052485"/>
                <a:gd name="connsiteX751" fmla="*/ 594658 w 989548"/>
                <a:gd name="connsiteY751" fmla="*/ 68825 h 1052485"/>
                <a:gd name="connsiteX752" fmla="*/ 594658 w 989548"/>
                <a:gd name="connsiteY752" fmla="*/ 68211 h 1052485"/>
                <a:gd name="connsiteX753" fmla="*/ 598317 w 989548"/>
                <a:gd name="connsiteY753" fmla="*/ 68211 h 1052485"/>
                <a:gd name="connsiteX754" fmla="*/ 598317 w 989548"/>
                <a:gd name="connsiteY754" fmla="*/ 68825 h 1052485"/>
                <a:gd name="connsiteX755" fmla="*/ 600146 w 989548"/>
                <a:gd name="connsiteY755" fmla="*/ 68825 h 1052485"/>
                <a:gd name="connsiteX756" fmla="*/ 600146 w 989548"/>
                <a:gd name="connsiteY756" fmla="*/ 69440 h 1052485"/>
                <a:gd name="connsiteX757" fmla="*/ 600756 w 989548"/>
                <a:gd name="connsiteY757" fmla="*/ 69440 h 1052485"/>
                <a:gd name="connsiteX758" fmla="*/ 600756 w 989548"/>
                <a:gd name="connsiteY758" fmla="*/ 70054 h 1052485"/>
                <a:gd name="connsiteX759" fmla="*/ 601976 w 989548"/>
                <a:gd name="connsiteY759" fmla="*/ 70054 h 1052485"/>
                <a:gd name="connsiteX760" fmla="*/ 603195 w 989548"/>
                <a:gd name="connsiteY760" fmla="*/ 72512 h 1052485"/>
                <a:gd name="connsiteX761" fmla="*/ 603195 w 989548"/>
                <a:gd name="connsiteY761" fmla="*/ 74356 h 1052485"/>
                <a:gd name="connsiteX762" fmla="*/ 603805 w 989548"/>
                <a:gd name="connsiteY762" fmla="*/ 74356 h 1052485"/>
                <a:gd name="connsiteX763" fmla="*/ 603805 w 989548"/>
                <a:gd name="connsiteY763" fmla="*/ 80501 h 1052485"/>
                <a:gd name="connsiteX764" fmla="*/ 603195 w 989548"/>
                <a:gd name="connsiteY764" fmla="*/ 80501 h 1052485"/>
                <a:gd name="connsiteX765" fmla="*/ 602585 w 989548"/>
                <a:gd name="connsiteY765" fmla="*/ 82345 h 1052485"/>
                <a:gd name="connsiteX766" fmla="*/ 603195 w 989548"/>
                <a:gd name="connsiteY766" fmla="*/ 82345 h 1052485"/>
                <a:gd name="connsiteX767" fmla="*/ 602585 w 989548"/>
                <a:gd name="connsiteY767" fmla="*/ 84803 h 1052485"/>
                <a:gd name="connsiteX768" fmla="*/ 603195 w 989548"/>
                <a:gd name="connsiteY768" fmla="*/ 84803 h 1052485"/>
                <a:gd name="connsiteX769" fmla="*/ 603195 w 989548"/>
                <a:gd name="connsiteY769" fmla="*/ 86032 h 1052485"/>
                <a:gd name="connsiteX770" fmla="*/ 603805 w 989548"/>
                <a:gd name="connsiteY770" fmla="*/ 86032 h 1052485"/>
                <a:gd name="connsiteX771" fmla="*/ 603805 w 989548"/>
                <a:gd name="connsiteY771" fmla="*/ 86646 h 1052485"/>
                <a:gd name="connsiteX772" fmla="*/ 604415 w 989548"/>
                <a:gd name="connsiteY772" fmla="*/ 86646 h 1052485"/>
                <a:gd name="connsiteX773" fmla="*/ 606244 w 989548"/>
                <a:gd name="connsiteY773" fmla="*/ 89104 h 1052485"/>
                <a:gd name="connsiteX774" fmla="*/ 606244 w 989548"/>
                <a:gd name="connsiteY774" fmla="*/ 88490 h 1052485"/>
                <a:gd name="connsiteX775" fmla="*/ 606854 w 989548"/>
                <a:gd name="connsiteY775" fmla="*/ 89104 h 1052485"/>
                <a:gd name="connsiteX776" fmla="*/ 607464 w 989548"/>
                <a:gd name="connsiteY776" fmla="*/ 84803 h 1052485"/>
                <a:gd name="connsiteX777" fmla="*/ 612342 w 989548"/>
                <a:gd name="connsiteY777" fmla="*/ 84803 h 1052485"/>
                <a:gd name="connsiteX778" fmla="*/ 612342 w 989548"/>
                <a:gd name="connsiteY778" fmla="*/ 85417 h 1052485"/>
                <a:gd name="connsiteX779" fmla="*/ 613562 w 989548"/>
                <a:gd name="connsiteY779" fmla="*/ 85417 h 1052485"/>
                <a:gd name="connsiteX780" fmla="*/ 613562 w 989548"/>
                <a:gd name="connsiteY780" fmla="*/ 84803 h 1052485"/>
                <a:gd name="connsiteX781" fmla="*/ 615391 w 989548"/>
                <a:gd name="connsiteY781" fmla="*/ 84803 h 1052485"/>
                <a:gd name="connsiteX782" fmla="*/ 616611 w 989548"/>
                <a:gd name="connsiteY782" fmla="*/ 86646 h 1052485"/>
                <a:gd name="connsiteX783" fmla="*/ 616611 w 989548"/>
                <a:gd name="connsiteY783" fmla="*/ 86032 h 1052485"/>
                <a:gd name="connsiteX784" fmla="*/ 617831 w 989548"/>
                <a:gd name="connsiteY784" fmla="*/ 86032 h 1052485"/>
                <a:gd name="connsiteX785" fmla="*/ 617831 w 989548"/>
                <a:gd name="connsiteY785" fmla="*/ 87875 h 1052485"/>
                <a:gd name="connsiteX786" fmla="*/ 623319 w 989548"/>
                <a:gd name="connsiteY786" fmla="*/ 86032 h 1052485"/>
                <a:gd name="connsiteX787" fmla="*/ 623319 w 989548"/>
                <a:gd name="connsiteY787" fmla="*/ 86646 h 1052485"/>
                <a:gd name="connsiteX788" fmla="*/ 623929 w 989548"/>
                <a:gd name="connsiteY788" fmla="*/ 86646 h 1052485"/>
                <a:gd name="connsiteX789" fmla="*/ 623929 w 989548"/>
                <a:gd name="connsiteY789" fmla="*/ 86032 h 1052485"/>
                <a:gd name="connsiteX790" fmla="*/ 626978 w 989548"/>
                <a:gd name="connsiteY790" fmla="*/ 85417 h 1052485"/>
                <a:gd name="connsiteX791" fmla="*/ 626978 w 989548"/>
                <a:gd name="connsiteY791" fmla="*/ 86646 h 1052485"/>
                <a:gd name="connsiteX792" fmla="*/ 627587 w 989548"/>
                <a:gd name="connsiteY792" fmla="*/ 86646 h 1052485"/>
                <a:gd name="connsiteX793" fmla="*/ 627587 w 989548"/>
                <a:gd name="connsiteY793" fmla="*/ 87875 h 1052485"/>
                <a:gd name="connsiteX794" fmla="*/ 628197 w 989548"/>
                <a:gd name="connsiteY794" fmla="*/ 87875 h 1052485"/>
                <a:gd name="connsiteX795" fmla="*/ 628197 w 989548"/>
                <a:gd name="connsiteY795" fmla="*/ 88490 h 1052485"/>
                <a:gd name="connsiteX796" fmla="*/ 629417 w 989548"/>
                <a:gd name="connsiteY796" fmla="*/ 88490 h 1052485"/>
                <a:gd name="connsiteX797" fmla="*/ 629417 w 989548"/>
                <a:gd name="connsiteY797" fmla="*/ 89104 h 1052485"/>
                <a:gd name="connsiteX798" fmla="*/ 630027 w 989548"/>
                <a:gd name="connsiteY798" fmla="*/ 89104 h 1052485"/>
                <a:gd name="connsiteX799" fmla="*/ 630027 w 989548"/>
                <a:gd name="connsiteY799" fmla="*/ 90333 h 1052485"/>
                <a:gd name="connsiteX800" fmla="*/ 631246 w 989548"/>
                <a:gd name="connsiteY800" fmla="*/ 90333 h 1052485"/>
                <a:gd name="connsiteX801" fmla="*/ 631246 w 989548"/>
                <a:gd name="connsiteY801" fmla="*/ 92177 h 1052485"/>
                <a:gd name="connsiteX802" fmla="*/ 631856 w 989548"/>
                <a:gd name="connsiteY802" fmla="*/ 91562 h 1052485"/>
                <a:gd name="connsiteX803" fmla="*/ 631856 w 989548"/>
                <a:gd name="connsiteY803" fmla="*/ 92177 h 1052485"/>
                <a:gd name="connsiteX804" fmla="*/ 633076 w 989548"/>
                <a:gd name="connsiteY804" fmla="*/ 92177 h 1052485"/>
                <a:gd name="connsiteX805" fmla="*/ 633076 w 989548"/>
                <a:gd name="connsiteY805" fmla="*/ 94020 h 1052485"/>
                <a:gd name="connsiteX806" fmla="*/ 631856 w 989548"/>
                <a:gd name="connsiteY806" fmla="*/ 94020 h 1052485"/>
                <a:gd name="connsiteX807" fmla="*/ 633686 w 989548"/>
                <a:gd name="connsiteY807" fmla="*/ 95249 h 1052485"/>
                <a:gd name="connsiteX808" fmla="*/ 633686 w 989548"/>
                <a:gd name="connsiteY808" fmla="*/ 96478 h 1052485"/>
                <a:gd name="connsiteX809" fmla="*/ 634295 w 989548"/>
                <a:gd name="connsiteY809" fmla="*/ 96478 h 1052485"/>
                <a:gd name="connsiteX810" fmla="*/ 634295 w 989548"/>
                <a:gd name="connsiteY810" fmla="*/ 97093 h 1052485"/>
                <a:gd name="connsiteX811" fmla="*/ 635515 w 989548"/>
                <a:gd name="connsiteY811" fmla="*/ 96478 h 1052485"/>
                <a:gd name="connsiteX812" fmla="*/ 635515 w 989548"/>
                <a:gd name="connsiteY812" fmla="*/ 95864 h 1052485"/>
                <a:gd name="connsiteX813" fmla="*/ 634905 w 989548"/>
                <a:gd name="connsiteY813" fmla="*/ 95864 h 1052485"/>
                <a:gd name="connsiteX814" fmla="*/ 634905 w 989548"/>
                <a:gd name="connsiteY814" fmla="*/ 95249 h 1052485"/>
                <a:gd name="connsiteX815" fmla="*/ 634295 w 989548"/>
                <a:gd name="connsiteY815" fmla="*/ 95249 h 1052485"/>
                <a:gd name="connsiteX816" fmla="*/ 634295 w 989548"/>
                <a:gd name="connsiteY816" fmla="*/ 94020 h 1052485"/>
                <a:gd name="connsiteX817" fmla="*/ 634905 w 989548"/>
                <a:gd name="connsiteY817" fmla="*/ 94020 h 1052485"/>
                <a:gd name="connsiteX818" fmla="*/ 634295 w 989548"/>
                <a:gd name="connsiteY818" fmla="*/ 93406 h 1052485"/>
                <a:gd name="connsiteX819" fmla="*/ 635515 w 989548"/>
                <a:gd name="connsiteY819" fmla="*/ 93406 h 1052485"/>
                <a:gd name="connsiteX820" fmla="*/ 635515 w 989548"/>
                <a:gd name="connsiteY820" fmla="*/ 95249 h 1052485"/>
                <a:gd name="connsiteX821" fmla="*/ 637954 w 989548"/>
                <a:gd name="connsiteY821" fmla="*/ 95249 h 1052485"/>
                <a:gd name="connsiteX822" fmla="*/ 636125 w 989548"/>
                <a:gd name="connsiteY822" fmla="*/ 98322 h 1052485"/>
                <a:gd name="connsiteX823" fmla="*/ 636125 w 989548"/>
                <a:gd name="connsiteY823" fmla="*/ 99551 h 1052485"/>
                <a:gd name="connsiteX824" fmla="*/ 635515 w 989548"/>
                <a:gd name="connsiteY824" fmla="*/ 99551 h 1052485"/>
                <a:gd name="connsiteX825" fmla="*/ 635515 w 989548"/>
                <a:gd name="connsiteY825" fmla="*/ 100780 h 1052485"/>
                <a:gd name="connsiteX826" fmla="*/ 634905 w 989548"/>
                <a:gd name="connsiteY826" fmla="*/ 100780 h 1052485"/>
                <a:gd name="connsiteX827" fmla="*/ 634905 w 989548"/>
                <a:gd name="connsiteY827" fmla="*/ 101395 h 1052485"/>
                <a:gd name="connsiteX828" fmla="*/ 633686 w 989548"/>
                <a:gd name="connsiteY828" fmla="*/ 101395 h 1052485"/>
                <a:gd name="connsiteX829" fmla="*/ 633686 w 989548"/>
                <a:gd name="connsiteY829" fmla="*/ 102009 h 1052485"/>
                <a:gd name="connsiteX830" fmla="*/ 634295 w 989548"/>
                <a:gd name="connsiteY830" fmla="*/ 102009 h 1052485"/>
                <a:gd name="connsiteX831" fmla="*/ 634295 w 989548"/>
                <a:gd name="connsiteY831" fmla="*/ 104467 h 1052485"/>
                <a:gd name="connsiteX832" fmla="*/ 633686 w 989548"/>
                <a:gd name="connsiteY832" fmla="*/ 104467 h 1052485"/>
                <a:gd name="connsiteX833" fmla="*/ 633686 w 989548"/>
                <a:gd name="connsiteY833" fmla="*/ 107540 h 1052485"/>
                <a:gd name="connsiteX834" fmla="*/ 631246 w 989548"/>
                <a:gd name="connsiteY834" fmla="*/ 109383 h 1052485"/>
                <a:gd name="connsiteX835" fmla="*/ 631856 w 989548"/>
                <a:gd name="connsiteY835" fmla="*/ 109383 h 1052485"/>
                <a:gd name="connsiteX836" fmla="*/ 631856 w 989548"/>
                <a:gd name="connsiteY836" fmla="*/ 109998 h 1052485"/>
                <a:gd name="connsiteX837" fmla="*/ 633686 w 989548"/>
                <a:gd name="connsiteY837" fmla="*/ 109998 h 1052485"/>
                <a:gd name="connsiteX838" fmla="*/ 633686 w 989548"/>
                <a:gd name="connsiteY838" fmla="*/ 109383 h 1052485"/>
                <a:gd name="connsiteX839" fmla="*/ 636125 w 989548"/>
                <a:gd name="connsiteY839" fmla="*/ 109383 h 1052485"/>
                <a:gd name="connsiteX840" fmla="*/ 636125 w 989548"/>
                <a:gd name="connsiteY840" fmla="*/ 113685 h 1052485"/>
                <a:gd name="connsiteX841" fmla="*/ 637344 w 989548"/>
                <a:gd name="connsiteY841" fmla="*/ 113685 h 1052485"/>
                <a:gd name="connsiteX842" fmla="*/ 637344 w 989548"/>
                <a:gd name="connsiteY842" fmla="*/ 115528 h 1052485"/>
                <a:gd name="connsiteX843" fmla="*/ 637954 w 989548"/>
                <a:gd name="connsiteY843" fmla="*/ 115528 h 1052485"/>
                <a:gd name="connsiteX844" fmla="*/ 637954 w 989548"/>
                <a:gd name="connsiteY844" fmla="*/ 117372 h 1052485"/>
                <a:gd name="connsiteX845" fmla="*/ 633686 w 989548"/>
                <a:gd name="connsiteY845" fmla="*/ 119215 h 1052485"/>
                <a:gd name="connsiteX846" fmla="*/ 633686 w 989548"/>
                <a:gd name="connsiteY846" fmla="*/ 117986 h 1052485"/>
                <a:gd name="connsiteX847" fmla="*/ 633076 w 989548"/>
                <a:gd name="connsiteY847" fmla="*/ 117986 h 1052485"/>
                <a:gd name="connsiteX848" fmla="*/ 633076 w 989548"/>
                <a:gd name="connsiteY848" fmla="*/ 119830 h 1052485"/>
                <a:gd name="connsiteX849" fmla="*/ 631856 w 989548"/>
                <a:gd name="connsiteY849" fmla="*/ 119830 h 1052485"/>
                <a:gd name="connsiteX850" fmla="*/ 631246 w 989548"/>
                <a:gd name="connsiteY850" fmla="*/ 122903 h 1052485"/>
                <a:gd name="connsiteX851" fmla="*/ 631856 w 989548"/>
                <a:gd name="connsiteY851" fmla="*/ 122903 h 1052485"/>
                <a:gd name="connsiteX852" fmla="*/ 631246 w 989548"/>
                <a:gd name="connsiteY852" fmla="*/ 123517 h 1052485"/>
                <a:gd name="connsiteX853" fmla="*/ 631856 w 989548"/>
                <a:gd name="connsiteY853" fmla="*/ 124132 h 1052485"/>
                <a:gd name="connsiteX854" fmla="*/ 633076 w 989548"/>
                <a:gd name="connsiteY854" fmla="*/ 123517 h 1052485"/>
                <a:gd name="connsiteX855" fmla="*/ 633076 w 989548"/>
                <a:gd name="connsiteY855" fmla="*/ 124746 h 1052485"/>
                <a:gd name="connsiteX856" fmla="*/ 631856 w 989548"/>
                <a:gd name="connsiteY856" fmla="*/ 124746 h 1052485"/>
                <a:gd name="connsiteX857" fmla="*/ 631856 w 989548"/>
                <a:gd name="connsiteY857" fmla="*/ 125361 h 1052485"/>
                <a:gd name="connsiteX858" fmla="*/ 631246 w 989548"/>
                <a:gd name="connsiteY858" fmla="*/ 125361 h 1052485"/>
                <a:gd name="connsiteX859" fmla="*/ 631246 w 989548"/>
                <a:gd name="connsiteY859" fmla="*/ 126590 h 1052485"/>
                <a:gd name="connsiteX860" fmla="*/ 633686 w 989548"/>
                <a:gd name="connsiteY860" fmla="*/ 126590 h 1052485"/>
                <a:gd name="connsiteX861" fmla="*/ 633686 w 989548"/>
                <a:gd name="connsiteY861" fmla="*/ 127204 h 1052485"/>
                <a:gd name="connsiteX862" fmla="*/ 634905 w 989548"/>
                <a:gd name="connsiteY862" fmla="*/ 127204 h 1052485"/>
                <a:gd name="connsiteX863" fmla="*/ 634905 w 989548"/>
                <a:gd name="connsiteY863" fmla="*/ 128433 h 1052485"/>
                <a:gd name="connsiteX864" fmla="*/ 637954 w 989548"/>
                <a:gd name="connsiteY864" fmla="*/ 128433 h 1052485"/>
                <a:gd name="connsiteX865" fmla="*/ 637954 w 989548"/>
                <a:gd name="connsiteY865" fmla="*/ 127819 h 1052485"/>
                <a:gd name="connsiteX866" fmla="*/ 641003 w 989548"/>
                <a:gd name="connsiteY866" fmla="*/ 127819 h 1052485"/>
                <a:gd name="connsiteX867" fmla="*/ 641003 w 989548"/>
                <a:gd name="connsiteY867" fmla="*/ 128433 h 1052485"/>
                <a:gd name="connsiteX868" fmla="*/ 642833 w 989548"/>
                <a:gd name="connsiteY868" fmla="*/ 127819 h 1052485"/>
                <a:gd name="connsiteX869" fmla="*/ 642833 w 989548"/>
                <a:gd name="connsiteY869" fmla="*/ 128433 h 1052485"/>
                <a:gd name="connsiteX870" fmla="*/ 644662 w 989548"/>
                <a:gd name="connsiteY870" fmla="*/ 128433 h 1052485"/>
                <a:gd name="connsiteX871" fmla="*/ 647101 w 989548"/>
                <a:gd name="connsiteY871" fmla="*/ 129662 h 1052485"/>
                <a:gd name="connsiteX872" fmla="*/ 647101 w 989548"/>
                <a:gd name="connsiteY872" fmla="*/ 130891 h 1052485"/>
                <a:gd name="connsiteX873" fmla="*/ 650150 w 989548"/>
                <a:gd name="connsiteY873" fmla="*/ 130891 h 1052485"/>
                <a:gd name="connsiteX874" fmla="*/ 650150 w 989548"/>
                <a:gd name="connsiteY874" fmla="*/ 131506 h 1052485"/>
                <a:gd name="connsiteX875" fmla="*/ 650760 w 989548"/>
                <a:gd name="connsiteY875" fmla="*/ 131506 h 1052485"/>
                <a:gd name="connsiteX876" fmla="*/ 650760 w 989548"/>
                <a:gd name="connsiteY876" fmla="*/ 132120 h 1052485"/>
                <a:gd name="connsiteX877" fmla="*/ 653809 w 989548"/>
                <a:gd name="connsiteY877" fmla="*/ 130891 h 1052485"/>
                <a:gd name="connsiteX878" fmla="*/ 653809 w 989548"/>
                <a:gd name="connsiteY878" fmla="*/ 131506 h 1052485"/>
                <a:gd name="connsiteX879" fmla="*/ 655029 w 989548"/>
                <a:gd name="connsiteY879" fmla="*/ 130891 h 1052485"/>
                <a:gd name="connsiteX880" fmla="*/ 655029 w 989548"/>
                <a:gd name="connsiteY880" fmla="*/ 131506 h 1052485"/>
                <a:gd name="connsiteX881" fmla="*/ 655639 w 989548"/>
                <a:gd name="connsiteY881" fmla="*/ 131506 h 1052485"/>
                <a:gd name="connsiteX882" fmla="*/ 655639 w 989548"/>
                <a:gd name="connsiteY882" fmla="*/ 130891 h 1052485"/>
                <a:gd name="connsiteX883" fmla="*/ 656858 w 989548"/>
                <a:gd name="connsiteY883" fmla="*/ 130891 h 1052485"/>
                <a:gd name="connsiteX884" fmla="*/ 656858 w 989548"/>
                <a:gd name="connsiteY884" fmla="*/ 129662 h 1052485"/>
                <a:gd name="connsiteX885" fmla="*/ 657468 w 989548"/>
                <a:gd name="connsiteY885" fmla="*/ 129662 h 1052485"/>
                <a:gd name="connsiteX886" fmla="*/ 657468 w 989548"/>
                <a:gd name="connsiteY886" fmla="*/ 129048 h 1052485"/>
                <a:gd name="connsiteX887" fmla="*/ 659297 w 989548"/>
                <a:gd name="connsiteY887" fmla="*/ 129048 h 1052485"/>
                <a:gd name="connsiteX888" fmla="*/ 659297 w 989548"/>
                <a:gd name="connsiteY888" fmla="*/ 128433 h 1052485"/>
                <a:gd name="connsiteX889" fmla="*/ 660517 w 989548"/>
                <a:gd name="connsiteY889" fmla="*/ 128433 h 1052485"/>
                <a:gd name="connsiteX890" fmla="*/ 660517 w 989548"/>
                <a:gd name="connsiteY890" fmla="*/ 127819 h 1052485"/>
                <a:gd name="connsiteX891" fmla="*/ 664786 w 989548"/>
                <a:gd name="connsiteY891" fmla="*/ 127819 h 1052485"/>
                <a:gd name="connsiteX892" fmla="*/ 664786 w 989548"/>
                <a:gd name="connsiteY892" fmla="*/ 127204 h 1052485"/>
                <a:gd name="connsiteX893" fmla="*/ 668444 w 989548"/>
                <a:gd name="connsiteY893" fmla="*/ 127204 h 1052485"/>
                <a:gd name="connsiteX894" fmla="*/ 667225 w 989548"/>
                <a:gd name="connsiteY894" fmla="*/ 124746 h 1052485"/>
                <a:gd name="connsiteX895" fmla="*/ 668444 w 989548"/>
                <a:gd name="connsiteY895" fmla="*/ 124746 h 1052485"/>
                <a:gd name="connsiteX896" fmla="*/ 678201 w 989548"/>
                <a:gd name="connsiteY896" fmla="*/ 121674 h 1052485"/>
                <a:gd name="connsiteX897" fmla="*/ 678201 w 989548"/>
                <a:gd name="connsiteY897" fmla="*/ 123517 h 1052485"/>
                <a:gd name="connsiteX898" fmla="*/ 677592 w 989548"/>
                <a:gd name="connsiteY898" fmla="*/ 123517 h 1052485"/>
                <a:gd name="connsiteX899" fmla="*/ 677592 w 989548"/>
                <a:gd name="connsiteY899" fmla="*/ 124132 h 1052485"/>
                <a:gd name="connsiteX900" fmla="*/ 676982 w 989548"/>
                <a:gd name="connsiteY900" fmla="*/ 124132 h 1052485"/>
                <a:gd name="connsiteX901" fmla="*/ 676982 w 989548"/>
                <a:gd name="connsiteY901" fmla="*/ 127819 h 1052485"/>
                <a:gd name="connsiteX902" fmla="*/ 676372 w 989548"/>
                <a:gd name="connsiteY902" fmla="*/ 127819 h 1052485"/>
                <a:gd name="connsiteX903" fmla="*/ 674543 w 989548"/>
                <a:gd name="connsiteY903" fmla="*/ 129048 h 1052485"/>
                <a:gd name="connsiteX904" fmla="*/ 674543 w 989548"/>
                <a:gd name="connsiteY904" fmla="*/ 131506 h 1052485"/>
                <a:gd name="connsiteX905" fmla="*/ 675762 w 989548"/>
                <a:gd name="connsiteY905" fmla="*/ 131506 h 1052485"/>
                <a:gd name="connsiteX906" fmla="*/ 675762 w 989548"/>
                <a:gd name="connsiteY906" fmla="*/ 132120 h 1052485"/>
                <a:gd name="connsiteX907" fmla="*/ 676982 w 989548"/>
                <a:gd name="connsiteY907" fmla="*/ 132120 h 1052485"/>
                <a:gd name="connsiteX908" fmla="*/ 676982 w 989548"/>
                <a:gd name="connsiteY908" fmla="*/ 132735 h 1052485"/>
                <a:gd name="connsiteX909" fmla="*/ 677592 w 989548"/>
                <a:gd name="connsiteY909" fmla="*/ 132735 h 1052485"/>
                <a:gd name="connsiteX910" fmla="*/ 677592 w 989548"/>
                <a:gd name="connsiteY910" fmla="*/ 132120 h 1052485"/>
                <a:gd name="connsiteX911" fmla="*/ 680641 w 989548"/>
                <a:gd name="connsiteY911" fmla="*/ 137036 h 1052485"/>
                <a:gd name="connsiteX912" fmla="*/ 680031 w 989548"/>
                <a:gd name="connsiteY912" fmla="*/ 137036 h 1052485"/>
                <a:gd name="connsiteX913" fmla="*/ 680031 w 989548"/>
                <a:gd name="connsiteY913" fmla="*/ 137651 h 1052485"/>
                <a:gd name="connsiteX914" fmla="*/ 680641 w 989548"/>
                <a:gd name="connsiteY914" fmla="*/ 137651 h 1052485"/>
                <a:gd name="connsiteX915" fmla="*/ 680641 w 989548"/>
                <a:gd name="connsiteY915" fmla="*/ 138880 h 1052485"/>
                <a:gd name="connsiteX916" fmla="*/ 678201 w 989548"/>
                <a:gd name="connsiteY916" fmla="*/ 141338 h 1052485"/>
                <a:gd name="connsiteX917" fmla="*/ 677592 w 989548"/>
                <a:gd name="connsiteY917" fmla="*/ 141338 h 1052485"/>
                <a:gd name="connsiteX918" fmla="*/ 677592 w 989548"/>
                <a:gd name="connsiteY918" fmla="*/ 143181 h 1052485"/>
                <a:gd name="connsiteX919" fmla="*/ 678201 w 989548"/>
                <a:gd name="connsiteY919" fmla="*/ 143181 h 1052485"/>
                <a:gd name="connsiteX920" fmla="*/ 678201 w 989548"/>
                <a:gd name="connsiteY920" fmla="*/ 143796 h 1052485"/>
                <a:gd name="connsiteX921" fmla="*/ 678811 w 989548"/>
                <a:gd name="connsiteY921" fmla="*/ 143796 h 1052485"/>
                <a:gd name="connsiteX922" fmla="*/ 678811 w 989548"/>
                <a:gd name="connsiteY922" fmla="*/ 146869 h 1052485"/>
                <a:gd name="connsiteX923" fmla="*/ 678201 w 989548"/>
                <a:gd name="connsiteY923" fmla="*/ 146869 h 1052485"/>
                <a:gd name="connsiteX924" fmla="*/ 677592 w 989548"/>
                <a:gd name="connsiteY924" fmla="*/ 148712 h 1052485"/>
                <a:gd name="connsiteX925" fmla="*/ 678201 w 989548"/>
                <a:gd name="connsiteY925" fmla="*/ 149327 h 1052485"/>
                <a:gd name="connsiteX926" fmla="*/ 678201 w 989548"/>
                <a:gd name="connsiteY926" fmla="*/ 148712 h 1052485"/>
                <a:gd name="connsiteX927" fmla="*/ 680641 w 989548"/>
                <a:gd name="connsiteY927" fmla="*/ 149327 h 1052485"/>
                <a:gd name="connsiteX928" fmla="*/ 680641 w 989548"/>
                <a:gd name="connsiteY928" fmla="*/ 150556 h 1052485"/>
                <a:gd name="connsiteX929" fmla="*/ 681250 w 989548"/>
                <a:gd name="connsiteY929" fmla="*/ 150556 h 1052485"/>
                <a:gd name="connsiteX930" fmla="*/ 681250 w 989548"/>
                <a:gd name="connsiteY930" fmla="*/ 149327 h 1052485"/>
                <a:gd name="connsiteX931" fmla="*/ 683690 w 989548"/>
                <a:gd name="connsiteY931" fmla="*/ 149327 h 1052485"/>
                <a:gd name="connsiteX932" fmla="*/ 683690 w 989548"/>
                <a:gd name="connsiteY932" fmla="*/ 148712 h 1052485"/>
                <a:gd name="connsiteX933" fmla="*/ 686739 w 989548"/>
                <a:gd name="connsiteY933" fmla="*/ 148712 h 1052485"/>
                <a:gd name="connsiteX934" fmla="*/ 686739 w 989548"/>
                <a:gd name="connsiteY934" fmla="*/ 149327 h 1052485"/>
                <a:gd name="connsiteX935" fmla="*/ 687958 w 989548"/>
                <a:gd name="connsiteY935" fmla="*/ 149327 h 1052485"/>
                <a:gd name="connsiteX936" fmla="*/ 687958 w 989548"/>
                <a:gd name="connsiteY936" fmla="*/ 151170 h 1052485"/>
                <a:gd name="connsiteX937" fmla="*/ 688568 w 989548"/>
                <a:gd name="connsiteY937" fmla="*/ 151170 h 1052485"/>
                <a:gd name="connsiteX938" fmla="*/ 688568 w 989548"/>
                <a:gd name="connsiteY938" fmla="*/ 151785 h 1052485"/>
                <a:gd name="connsiteX939" fmla="*/ 691617 w 989548"/>
                <a:gd name="connsiteY939" fmla="*/ 152399 h 1052485"/>
                <a:gd name="connsiteX940" fmla="*/ 691617 w 989548"/>
                <a:gd name="connsiteY940" fmla="*/ 153014 h 1052485"/>
                <a:gd name="connsiteX941" fmla="*/ 692837 w 989548"/>
                <a:gd name="connsiteY941" fmla="*/ 153014 h 1052485"/>
                <a:gd name="connsiteX942" fmla="*/ 692837 w 989548"/>
                <a:gd name="connsiteY942" fmla="*/ 152399 h 1052485"/>
                <a:gd name="connsiteX943" fmla="*/ 694056 w 989548"/>
                <a:gd name="connsiteY943" fmla="*/ 155472 h 1052485"/>
                <a:gd name="connsiteX944" fmla="*/ 695276 w 989548"/>
                <a:gd name="connsiteY944" fmla="*/ 155472 h 1052485"/>
                <a:gd name="connsiteX945" fmla="*/ 695276 w 989548"/>
                <a:gd name="connsiteY945" fmla="*/ 158544 h 1052485"/>
                <a:gd name="connsiteX946" fmla="*/ 696496 w 989548"/>
                <a:gd name="connsiteY946" fmla="*/ 158544 h 1052485"/>
                <a:gd name="connsiteX947" fmla="*/ 696496 w 989548"/>
                <a:gd name="connsiteY947" fmla="*/ 159159 h 1052485"/>
                <a:gd name="connsiteX948" fmla="*/ 697715 w 989548"/>
                <a:gd name="connsiteY948" fmla="*/ 158544 h 1052485"/>
                <a:gd name="connsiteX949" fmla="*/ 698325 w 989548"/>
                <a:gd name="connsiteY949" fmla="*/ 161002 h 1052485"/>
                <a:gd name="connsiteX950" fmla="*/ 698325 w 989548"/>
                <a:gd name="connsiteY950" fmla="*/ 160388 h 1052485"/>
                <a:gd name="connsiteX951" fmla="*/ 700154 w 989548"/>
                <a:gd name="connsiteY951" fmla="*/ 161002 h 1052485"/>
                <a:gd name="connsiteX952" fmla="*/ 700154 w 989548"/>
                <a:gd name="connsiteY952" fmla="*/ 160388 h 1052485"/>
                <a:gd name="connsiteX953" fmla="*/ 700764 w 989548"/>
                <a:gd name="connsiteY953" fmla="*/ 160388 h 1052485"/>
                <a:gd name="connsiteX954" fmla="*/ 701374 w 989548"/>
                <a:gd name="connsiteY954" fmla="*/ 162231 h 1052485"/>
                <a:gd name="connsiteX955" fmla="*/ 701984 w 989548"/>
                <a:gd name="connsiteY955" fmla="*/ 161002 h 1052485"/>
                <a:gd name="connsiteX956" fmla="*/ 703813 w 989548"/>
                <a:gd name="connsiteY956" fmla="*/ 162231 h 1052485"/>
                <a:gd name="connsiteX957" fmla="*/ 703813 w 989548"/>
                <a:gd name="connsiteY957" fmla="*/ 161002 h 1052485"/>
                <a:gd name="connsiteX958" fmla="*/ 705033 w 989548"/>
                <a:gd name="connsiteY958" fmla="*/ 161002 h 1052485"/>
                <a:gd name="connsiteX959" fmla="*/ 705033 w 989548"/>
                <a:gd name="connsiteY959" fmla="*/ 162231 h 1052485"/>
                <a:gd name="connsiteX960" fmla="*/ 705643 w 989548"/>
                <a:gd name="connsiteY960" fmla="*/ 162231 h 1052485"/>
                <a:gd name="connsiteX961" fmla="*/ 705643 w 989548"/>
                <a:gd name="connsiteY961" fmla="*/ 162846 h 1052485"/>
                <a:gd name="connsiteX962" fmla="*/ 706862 w 989548"/>
                <a:gd name="connsiteY962" fmla="*/ 162846 h 1052485"/>
                <a:gd name="connsiteX963" fmla="*/ 706862 w 989548"/>
                <a:gd name="connsiteY963" fmla="*/ 163460 h 1052485"/>
                <a:gd name="connsiteX964" fmla="*/ 707472 w 989548"/>
                <a:gd name="connsiteY964" fmla="*/ 163460 h 1052485"/>
                <a:gd name="connsiteX965" fmla="*/ 707472 w 989548"/>
                <a:gd name="connsiteY965" fmla="*/ 164075 h 1052485"/>
                <a:gd name="connsiteX966" fmla="*/ 708082 w 989548"/>
                <a:gd name="connsiteY966" fmla="*/ 164075 h 1052485"/>
                <a:gd name="connsiteX967" fmla="*/ 708082 w 989548"/>
                <a:gd name="connsiteY967" fmla="*/ 164689 h 1052485"/>
                <a:gd name="connsiteX968" fmla="*/ 708692 w 989548"/>
                <a:gd name="connsiteY968" fmla="*/ 164689 h 1052485"/>
                <a:gd name="connsiteX969" fmla="*/ 708692 w 989548"/>
                <a:gd name="connsiteY969" fmla="*/ 166533 h 1052485"/>
                <a:gd name="connsiteX970" fmla="*/ 707472 w 989548"/>
                <a:gd name="connsiteY970" fmla="*/ 167762 h 1052485"/>
                <a:gd name="connsiteX971" fmla="*/ 706862 w 989548"/>
                <a:gd name="connsiteY971" fmla="*/ 167762 h 1052485"/>
                <a:gd name="connsiteX972" fmla="*/ 707472 w 989548"/>
                <a:gd name="connsiteY972" fmla="*/ 170220 h 1052485"/>
                <a:gd name="connsiteX973" fmla="*/ 708082 w 989548"/>
                <a:gd name="connsiteY973" fmla="*/ 170220 h 1052485"/>
                <a:gd name="connsiteX974" fmla="*/ 708082 w 989548"/>
                <a:gd name="connsiteY974" fmla="*/ 168991 h 1052485"/>
                <a:gd name="connsiteX975" fmla="*/ 709302 w 989548"/>
                <a:gd name="connsiteY975" fmla="*/ 168991 h 1052485"/>
                <a:gd name="connsiteX976" fmla="*/ 709302 w 989548"/>
                <a:gd name="connsiteY976" fmla="*/ 168376 h 1052485"/>
                <a:gd name="connsiteX977" fmla="*/ 711131 w 989548"/>
                <a:gd name="connsiteY977" fmla="*/ 168376 h 1052485"/>
                <a:gd name="connsiteX978" fmla="*/ 711131 w 989548"/>
                <a:gd name="connsiteY978" fmla="*/ 168991 h 1052485"/>
                <a:gd name="connsiteX979" fmla="*/ 712351 w 989548"/>
                <a:gd name="connsiteY979" fmla="*/ 168991 h 1052485"/>
                <a:gd name="connsiteX980" fmla="*/ 712351 w 989548"/>
                <a:gd name="connsiteY980" fmla="*/ 170220 h 1052485"/>
                <a:gd name="connsiteX981" fmla="*/ 712960 w 989548"/>
                <a:gd name="connsiteY981" fmla="*/ 170220 h 1052485"/>
                <a:gd name="connsiteX982" fmla="*/ 712960 w 989548"/>
                <a:gd name="connsiteY982" fmla="*/ 170834 h 1052485"/>
                <a:gd name="connsiteX983" fmla="*/ 713570 w 989548"/>
                <a:gd name="connsiteY983" fmla="*/ 170834 h 1052485"/>
                <a:gd name="connsiteX984" fmla="*/ 713570 w 989548"/>
                <a:gd name="connsiteY984" fmla="*/ 171449 h 1052485"/>
                <a:gd name="connsiteX985" fmla="*/ 714790 w 989548"/>
                <a:gd name="connsiteY985" fmla="*/ 171449 h 1052485"/>
                <a:gd name="connsiteX986" fmla="*/ 715400 w 989548"/>
                <a:gd name="connsiteY986" fmla="*/ 175136 h 1052485"/>
                <a:gd name="connsiteX987" fmla="*/ 716619 w 989548"/>
                <a:gd name="connsiteY987" fmla="*/ 175136 h 1052485"/>
                <a:gd name="connsiteX988" fmla="*/ 715400 w 989548"/>
                <a:gd name="connsiteY988" fmla="*/ 176365 h 1052485"/>
                <a:gd name="connsiteX989" fmla="*/ 716009 w 989548"/>
                <a:gd name="connsiteY989" fmla="*/ 178209 h 1052485"/>
                <a:gd name="connsiteX990" fmla="*/ 717229 w 989548"/>
                <a:gd name="connsiteY990" fmla="*/ 178823 h 1052485"/>
                <a:gd name="connsiteX991" fmla="*/ 716619 w 989548"/>
                <a:gd name="connsiteY991" fmla="*/ 178823 h 1052485"/>
                <a:gd name="connsiteX992" fmla="*/ 716619 w 989548"/>
                <a:gd name="connsiteY992" fmla="*/ 180052 h 1052485"/>
                <a:gd name="connsiteX993" fmla="*/ 716009 w 989548"/>
                <a:gd name="connsiteY993" fmla="*/ 180052 h 1052485"/>
                <a:gd name="connsiteX994" fmla="*/ 716009 w 989548"/>
                <a:gd name="connsiteY994" fmla="*/ 180667 h 1052485"/>
                <a:gd name="connsiteX995" fmla="*/ 716619 w 989548"/>
                <a:gd name="connsiteY995" fmla="*/ 180667 h 1052485"/>
                <a:gd name="connsiteX996" fmla="*/ 716619 w 989548"/>
                <a:gd name="connsiteY996" fmla="*/ 182510 h 1052485"/>
                <a:gd name="connsiteX997" fmla="*/ 717839 w 989548"/>
                <a:gd name="connsiteY997" fmla="*/ 182510 h 1052485"/>
                <a:gd name="connsiteX998" fmla="*/ 717839 w 989548"/>
                <a:gd name="connsiteY998" fmla="*/ 181896 h 1052485"/>
                <a:gd name="connsiteX999" fmla="*/ 726376 w 989548"/>
                <a:gd name="connsiteY999" fmla="*/ 180667 h 1052485"/>
                <a:gd name="connsiteX1000" fmla="*/ 726376 w 989548"/>
                <a:gd name="connsiteY1000" fmla="*/ 182510 h 1052485"/>
                <a:gd name="connsiteX1001" fmla="*/ 726986 w 989548"/>
                <a:gd name="connsiteY1001" fmla="*/ 182510 h 1052485"/>
                <a:gd name="connsiteX1002" fmla="*/ 726986 w 989548"/>
                <a:gd name="connsiteY1002" fmla="*/ 181896 h 1052485"/>
                <a:gd name="connsiteX1003" fmla="*/ 727596 w 989548"/>
                <a:gd name="connsiteY1003" fmla="*/ 181896 h 1052485"/>
                <a:gd name="connsiteX1004" fmla="*/ 727596 w 989548"/>
                <a:gd name="connsiteY1004" fmla="*/ 180052 h 1052485"/>
                <a:gd name="connsiteX1005" fmla="*/ 726986 w 989548"/>
                <a:gd name="connsiteY1005" fmla="*/ 180052 h 1052485"/>
                <a:gd name="connsiteX1006" fmla="*/ 728206 w 989548"/>
                <a:gd name="connsiteY1006" fmla="*/ 179438 h 1052485"/>
                <a:gd name="connsiteX1007" fmla="*/ 731864 w 989548"/>
                <a:gd name="connsiteY1007" fmla="*/ 178209 h 1052485"/>
                <a:gd name="connsiteX1008" fmla="*/ 731864 w 989548"/>
                <a:gd name="connsiteY1008" fmla="*/ 178823 h 1052485"/>
                <a:gd name="connsiteX1009" fmla="*/ 732474 w 989548"/>
                <a:gd name="connsiteY1009" fmla="*/ 178823 h 1052485"/>
                <a:gd name="connsiteX1010" fmla="*/ 732474 w 989548"/>
                <a:gd name="connsiteY1010" fmla="*/ 179438 h 1052485"/>
                <a:gd name="connsiteX1011" fmla="*/ 735523 w 989548"/>
                <a:gd name="connsiteY1011" fmla="*/ 178823 h 1052485"/>
                <a:gd name="connsiteX1012" fmla="*/ 735523 w 989548"/>
                <a:gd name="connsiteY1012" fmla="*/ 179438 h 1052485"/>
                <a:gd name="connsiteX1013" fmla="*/ 736743 w 989548"/>
                <a:gd name="connsiteY1013" fmla="*/ 179438 h 1052485"/>
                <a:gd name="connsiteX1014" fmla="*/ 736743 w 989548"/>
                <a:gd name="connsiteY1014" fmla="*/ 177594 h 1052485"/>
                <a:gd name="connsiteX1015" fmla="*/ 740402 w 989548"/>
                <a:gd name="connsiteY1015" fmla="*/ 178823 h 1052485"/>
                <a:gd name="connsiteX1016" fmla="*/ 740402 w 989548"/>
                <a:gd name="connsiteY1016" fmla="*/ 180052 h 1052485"/>
                <a:gd name="connsiteX1017" fmla="*/ 742231 w 989548"/>
                <a:gd name="connsiteY1017" fmla="*/ 179438 h 1052485"/>
                <a:gd name="connsiteX1018" fmla="*/ 742841 w 989548"/>
                <a:gd name="connsiteY1018" fmla="*/ 180667 h 1052485"/>
                <a:gd name="connsiteX1019" fmla="*/ 742231 w 989548"/>
                <a:gd name="connsiteY1019" fmla="*/ 180667 h 1052485"/>
                <a:gd name="connsiteX1020" fmla="*/ 742841 w 989548"/>
                <a:gd name="connsiteY1020" fmla="*/ 183125 h 1052485"/>
                <a:gd name="connsiteX1021" fmla="*/ 743451 w 989548"/>
                <a:gd name="connsiteY1021" fmla="*/ 183125 h 1052485"/>
                <a:gd name="connsiteX1022" fmla="*/ 743451 w 989548"/>
                <a:gd name="connsiteY1022" fmla="*/ 183739 h 1052485"/>
                <a:gd name="connsiteX1023" fmla="*/ 744060 w 989548"/>
                <a:gd name="connsiteY1023" fmla="*/ 183739 h 1052485"/>
                <a:gd name="connsiteX1024" fmla="*/ 744060 w 989548"/>
                <a:gd name="connsiteY1024" fmla="*/ 184354 h 1052485"/>
                <a:gd name="connsiteX1025" fmla="*/ 747110 w 989548"/>
                <a:gd name="connsiteY1025" fmla="*/ 183739 h 1052485"/>
                <a:gd name="connsiteX1026" fmla="*/ 750768 w 989548"/>
                <a:gd name="connsiteY1026" fmla="*/ 185583 h 1052485"/>
                <a:gd name="connsiteX1027" fmla="*/ 751378 w 989548"/>
                <a:gd name="connsiteY1027" fmla="*/ 186812 h 1052485"/>
                <a:gd name="connsiteX1028" fmla="*/ 750768 w 989548"/>
                <a:gd name="connsiteY1028" fmla="*/ 187426 h 1052485"/>
                <a:gd name="connsiteX1029" fmla="*/ 751988 w 989548"/>
                <a:gd name="connsiteY1029" fmla="*/ 188041 h 1052485"/>
                <a:gd name="connsiteX1030" fmla="*/ 751988 w 989548"/>
                <a:gd name="connsiteY1030" fmla="*/ 188655 h 1052485"/>
                <a:gd name="connsiteX1031" fmla="*/ 751378 w 989548"/>
                <a:gd name="connsiteY1031" fmla="*/ 188655 h 1052485"/>
                <a:gd name="connsiteX1032" fmla="*/ 751378 w 989548"/>
                <a:gd name="connsiteY1032" fmla="*/ 189884 h 1052485"/>
                <a:gd name="connsiteX1033" fmla="*/ 752598 w 989548"/>
                <a:gd name="connsiteY1033" fmla="*/ 188655 h 1052485"/>
                <a:gd name="connsiteX1034" fmla="*/ 752598 w 989548"/>
                <a:gd name="connsiteY1034" fmla="*/ 189884 h 1052485"/>
                <a:gd name="connsiteX1035" fmla="*/ 754427 w 989548"/>
                <a:gd name="connsiteY1035" fmla="*/ 189884 h 1052485"/>
                <a:gd name="connsiteX1036" fmla="*/ 754427 w 989548"/>
                <a:gd name="connsiteY1036" fmla="*/ 190499 h 1052485"/>
                <a:gd name="connsiteX1037" fmla="*/ 755647 w 989548"/>
                <a:gd name="connsiteY1037" fmla="*/ 190499 h 1052485"/>
                <a:gd name="connsiteX1038" fmla="*/ 755647 w 989548"/>
                <a:gd name="connsiteY1038" fmla="*/ 188655 h 1052485"/>
                <a:gd name="connsiteX1039" fmla="*/ 756257 w 989548"/>
                <a:gd name="connsiteY1039" fmla="*/ 188655 h 1052485"/>
                <a:gd name="connsiteX1040" fmla="*/ 756257 w 989548"/>
                <a:gd name="connsiteY1040" fmla="*/ 188041 h 1052485"/>
                <a:gd name="connsiteX1041" fmla="*/ 758086 w 989548"/>
                <a:gd name="connsiteY1041" fmla="*/ 188041 h 1052485"/>
                <a:gd name="connsiteX1042" fmla="*/ 758086 w 989548"/>
                <a:gd name="connsiteY1042" fmla="*/ 189884 h 1052485"/>
                <a:gd name="connsiteX1043" fmla="*/ 759306 w 989548"/>
                <a:gd name="connsiteY1043" fmla="*/ 189884 h 1052485"/>
                <a:gd name="connsiteX1044" fmla="*/ 759306 w 989548"/>
                <a:gd name="connsiteY1044" fmla="*/ 188041 h 1052485"/>
                <a:gd name="connsiteX1045" fmla="*/ 761745 w 989548"/>
                <a:gd name="connsiteY1045" fmla="*/ 186197 h 1052485"/>
                <a:gd name="connsiteX1046" fmla="*/ 762355 w 989548"/>
                <a:gd name="connsiteY1046" fmla="*/ 186197 h 1052485"/>
                <a:gd name="connsiteX1047" fmla="*/ 762355 w 989548"/>
                <a:gd name="connsiteY1047" fmla="*/ 186812 h 1052485"/>
                <a:gd name="connsiteX1048" fmla="*/ 762964 w 989548"/>
                <a:gd name="connsiteY1048" fmla="*/ 186812 h 1052485"/>
                <a:gd name="connsiteX1049" fmla="*/ 762964 w 989548"/>
                <a:gd name="connsiteY1049" fmla="*/ 186197 h 1052485"/>
                <a:gd name="connsiteX1050" fmla="*/ 763574 w 989548"/>
                <a:gd name="connsiteY1050" fmla="*/ 186197 h 1052485"/>
                <a:gd name="connsiteX1051" fmla="*/ 763574 w 989548"/>
                <a:gd name="connsiteY1051" fmla="*/ 184354 h 1052485"/>
                <a:gd name="connsiteX1052" fmla="*/ 770892 w 989548"/>
                <a:gd name="connsiteY1052" fmla="*/ 184354 h 1052485"/>
                <a:gd name="connsiteX1053" fmla="*/ 770892 w 989548"/>
                <a:gd name="connsiteY1053" fmla="*/ 185583 h 1052485"/>
                <a:gd name="connsiteX1054" fmla="*/ 771502 w 989548"/>
                <a:gd name="connsiteY1054" fmla="*/ 185583 h 1052485"/>
                <a:gd name="connsiteX1055" fmla="*/ 771502 w 989548"/>
                <a:gd name="connsiteY1055" fmla="*/ 186197 h 1052485"/>
                <a:gd name="connsiteX1056" fmla="*/ 772112 w 989548"/>
                <a:gd name="connsiteY1056" fmla="*/ 186197 h 1052485"/>
                <a:gd name="connsiteX1057" fmla="*/ 772112 w 989548"/>
                <a:gd name="connsiteY1057" fmla="*/ 187426 h 1052485"/>
                <a:gd name="connsiteX1058" fmla="*/ 773331 w 989548"/>
                <a:gd name="connsiteY1058" fmla="*/ 187426 h 1052485"/>
                <a:gd name="connsiteX1059" fmla="*/ 773331 w 989548"/>
                <a:gd name="connsiteY1059" fmla="*/ 188041 h 1052485"/>
                <a:gd name="connsiteX1060" fmla="*/ 775161 w 989548"/>
                <a:gd name="connsiteY1060" fmla="*/ 188041 h 1052485"/>
                <a:gd name="connsiteX1061" fmla="*/ 775161 w 989548"/>
                <a:gd name="connsiteY1061" fmla="*/ 188655 h 1052485"/>
                <a:gd name="connsiteX1062" fmla="*/ 775770 w 989548"/>
                <a:gd name="connsiteY1062" fmla="*/ 188655 h 1052485"/>
                <a:gd name="connsiteX1063" fmla="*/ 775770 w 989548"/>
                <a:gd name="connsiteY1063" fmla="*/ 189884 h 1052485"/>
                <a:gd name="connsiteX1064" fmla="*/ 777600 w 989548"/>
                <a:gd name="connsiteY1064" fmla="*/ 189884 h 1052485"/>
                <a:gd name="connsiteX1065" fmla="*/ 777600 w 989548"/>
                <a:gd name="connsiteY1065" fmla="*/ 188655 h 1052485"/>
                <a:gd name="connsiteX1066" fmla="*/ 778210 w 989548"/>
                <a:gd name="connsiteY1066" fmla="*/ 188655 h 1052485"/>
                <a:gd name="connsiteX1067" fmla="*/ 778210 w 989548"/>
                <a:gd name="connsiteY1067" fmla="*/ 189884 h 1052485"/>
                <a:gd name="connsiteX1068" fmla="*/ 782478 w 989548"/>
                <a:gd name="connsiteY1068" fmla="*/ 188655 h 1052485"/>
                <a:gd name="connsiteX1069" fmla="*/ 782478 w 989548"/>
                <a:gd name="connsiteY1069" fmla="*/ 189884 h 1052485"/>
                <a:gd name="connsiteX1070" fmla="*/ 783698 w 989548"/>
                <a:gd name="connsiteY1070" fmla="*/ 190499 h 1052485"/>
                <a:gd name="connsiteX1071" fmla="*/ 783698 w 989548"/>
                <a:gd name="connsiteY1071" fmla="*/ 189884 h 1052485"/>
                <a:gd name="connsiteX1072" fmla="*/ 784918 w 989548"/>
                <a:gd name="connsiteY1072" fmla="*/ 189884 h 1052485"/>
                <a:gd name="connsiteX1073" fmla="*/ 784918 w 989548"/>
                <a:gd name="connsiteY1073" fmla="*/ 190499 h 1052485"/>
                <a:gd name="connsiteX1074" fmla="*/ 785527 w 989548"/>
                <a:gd name="connsiteY1074" fmla="*/ 190499 h 1052485"/>
                <a:gd name="connsiteX1075" fmla="*/ 785527 w 989548"/>
                <a:gd name="connsiteY1075" fmla="*/ 191113 h 1052485"/>
                <a:gd name="connsiteX1076" fmla="*/ 786137 w 989548"/>
                <a:gd name="connsiteY1076" fmla="*/ 191113 h 1052485"/>
                <a:gd name="connsiteX1077" fmla="*/ 786137 w 989548"/>
                <a:gd name="connsiteY1077" fmla="*/ 191728 h 1052485"/>
                <a:gd name="connsiteX1078" fmla="*/ 787357 w 989548"/>
                <a:gd name="connsiteY1078" fmla="*/ 191728 h 1052485"/>
                <a:gd name="connsiteX1079" fmla="*/ 787357 w 989548"/>
                <a:gd name="connsiteY1079" fmla="*/ 192342 h 1052485"/>
                <a:gd name="connsiteX1080" fmla="*/ 788576 w 989548"/>
                <a:gd name="connsiteY1080" fmla="*/ 192342 h 1052485"/>
                <a:gd name="connsiteX1081" fmla="*/ 788576 w 989548"/>
                <a:gd name="connsiteY1081" fmla="*/ 193571 h 1052485"/>
                <a:gd name="connsiteX1082" fmla="*/ 789796 w 989548"/>
                <a:gd name="connsiteY1082" fmla="*/ 193571 h 1052485"/>
                <a:gd name="connsiteX1083" fmla="*/ 789796 w 989548"/>
                <a:gd name="connsiteY1083" fmla="*/ 194800 h 1052485"/>
                <a:gd name="connsiteX1084" fmla="*/ 790406 w 989548"/>
                <a:gd name="connsiteY1084" fmla="*/ 194800 h 1052485"/>
                <a:gd name="connsiteX1085" fmla="*/ 790406 w 989548"/>
                <a:gd name="connsiteY1085" fmla="*/ 195415 h 1052485"/>
                <a:gd name="connsiteX1086" fmla="*/ 789186 w 989548"/>
                <a:gd name="connsiteY1086" fmla="*/ 195415 h 1052485"/>
                <a:gd name="connsiteX1087" fmla="*/ 789186 w 989548"/>
                <a:gd name="connsiteY1087" fmla="*/ 197259 h 1052485"/>
                <a:gd name="connsiteX1088" fmla="*/ 789796 w 989548"/>
                <a:gd name="connsiteY1088" fmla="*/ 197259 h 1052485"/>
                <a:gd name="connsiteX1089" fmla="*/ 789796 w 989548"/>
                <a:gd name="connsiteY1089" fmla="*/ 197873 h 1052485"/>
                <a:gd name="connsiteX1090" fmla="*/ 790406 w 989548"/>
                <a:gd name="connsiteY1090" fmla="*/ 197873 h 1052485"/>
                <a:gd name="connsiteX1091" fmla="*/ 790406 w 989548"/>
                <a:gd name="connsiteY1091" fmla="*/ 198488 h 1052485"/>
                <a:gd name="connsiteX1092" fmla="*/ 791625 w 989548"/>
                <a:gd name="connsiteY1092" fmla="*/ 198488 h 1052485"/>
                <a:gd name="connsiteX1093" fmla="*/ 791625 w 989548"/>
                <a:gd name="connsiteY1093" fmla="*/ 200331 h 1052485"/>
                <a:gd name="connsiteX1094" fmla="*/ 793455 w 989548"/>
                <a:gd name="connsiteY1094" fmla="*/ 200331 h 1052485"/>
                <a:gd name="connsiteX1095" fmla="*/ 793455 w 989548"/>
                <a:gd name="connsiteY1095" fmla="*/ 201560 h 1052485"/>
                <a:gd name="connsiteX1096" fmla="*/ 792845 w 989548"/>
                <a:gd name="connsiteY1096" fmla="*/ 201560 h 1052485"/>
                <a:gd name="connsiteX1097" fmla="*/ 792845 w 989548"/>
                <a:gd name="connsiteY1097" fmla="*/ 202789 h 1052485"/>
                <a:gd name="connsiteX1098" fmla="*/ 791625 w 989548"/>
                <a:gd name="connsiteY1098" fmla="*/ 202789 h 1052485"/>
                <a:gd name="connsiteX1099" fmla="*/ 790406 w 989548"/>
                <a:gd name="connsiteY1099" fmla="*/ 201560 h 1052485"/>
                <a:gd name="connsiteX1100" fmla="*/ 790406 w 989548"/>
                <a:gd name="connsiteY1100" fmla="*/ 202789 h 1052485"/>
                <a:gd name="connsiteX1101" fmla="*/ 791016 w 989548"/>
                <a:gd name="connsiteY1101" fmla="*/ 202789 h 1052485"/>
                <a:gd name="connsiteX1102" fmla="*/ 791016 w 989548"/>
                <a:gd name="connsiteY1102" fmla="*/ 204018 h 1052485"/>
                <a:gd name="connsiteX1103" fmla="*/ 792845 w 989548"/>
                <a:gd name="connsiteY1103" fmla="*/ 204018 h 1052485"/>
                <a:gd name="connsiteX1104" fmla="*/ 792845 w 989548"/>
                <a:gd name="connsiteY1104" fmla="*/ 205247 h 1052485"/>
                <a:gd name="connsiteX1105" fmla="*/ 791625 w 989548"/>
                <a:gd name="connsiteY1105" fmla="*/ 205247 h 1052485"/>
                <a:gd name="connsiteX1106" fmla="*/ 791625 w 989548"/>
                <a:gd name="connsiteY1106" fmla="*/ 205862 h 1052485"/>
                <a:gd name="connsiteX1107" fmla="*/ 792845 w 989548"/>
                <a:gd name="connsiteY1107" fmla="*/ 205862 h 1052485"/>
                <a:gd name="connsiteX1108" fmla="*/ 792845 w 989548"/>
                <a:gd name="connsiteY1108" fmla="*/ 206476 h 1052485"/>
                <a:gd name="connsiteX1109" fmla="*/ 793455 w 989548"/>
                <a:gd name="connsiteY1109" fmla="*/ 206476 h 1052485"/>
                <a:gd name="connsiteX1110" fmla="*/ 793455 w 989548"/>
                <a:gd name="connsiteY1110" fmla="*/ 207705 h 1052485"/>
                <a:gd name="connsiteX1111" fmla="*/ 794674 w 989548"/>
                <a:gd name="connsiteY1111" fmla="*/ 207705 h 1052485"/>
                <a:gd name="connsiteX1112" fmla="*/ 794674 w 989548"/>
                <a:gd name="connsiteY1112" fmla="*/ 208934 h 1052485"/>
                <a:gd name="connsiteX1113" fmla="*/ 795284 w 989548"/>
                <a:gd name="connsiteY1113" fmla="*/ 208934 h 1052485"/>
                <a:gd name="connsiteX1114" fmla="*/ 795284 w 989548"/>
                <a:gd name="connsiteY1114" fmla="*/ 209549 h 1052485"/>
                <a:gd name="connsiteX1115" fmla="*/ 796504 w 989548"/>
                <a:gd name="connsiteY1115" fmla="*/ 209549 h 1052485"/>
                <a:gd name="connsiteX1116" fmla="*/ 796504 w 989548"/>
                <a:gd name="connsiteY1116" fmla="*/ 210163 h 1052485"/>
                <a:gd name="connsiteX1117" fmla="*/ 797114 w 989548"/>
                <a:gd name="connsiteY1117" fmla="*/ 209549 h 1052485"/>
                <a:gd name="connsiteX1118" fmla="*/ 797114 w 989548"/>
                <a:gd name="connsiteY1118" fmla="*/ 213236 h 1052485"/>
                <a:gd name="connsiteX1119" fmla="*/ 797723 w 989548"/>
                <a:gd name="connsiteY1119" fmla="*/ 212007 h 1052485"/>
                <a:gd name="connsiteX1120" fmla="*/ 797723 w 989548"/>
                <a:gd name="connsiteY1120" fmla="*/ 213236 h 1052485"/>
                <a:gd name="connsiteX1121" fmla="*/ 798333 w 989548"/>
                <a:gd name="connsiteY1121" fmla="*/ 213236 h 1052485"/>
                <a:gd name="connsiteX1122" fmla="*/ 798333 w 989548"/>
                <a:gd name="connsiteY1122" fmla="*/ 216923 h 1052485"/>
                <a:gd name="connsiteX1123" fmla="*/ 800772 w 989548"/>
                <a:gd name="connsiteY1123" fmla="*/ 216923 h 1052485"/>
                <a:gd name="connsiteX1124" fmla="*/ 800772 w 989548"/>
                <a:gd name="connsiteY1124" fmla="*/ 217537 h 1052485"/>
                <a:gd name="connsiteX1125" fmla="*/ 801382 w 989548"/>
                <a:gd name="connsiteY1125" fmla="*/ 217537 h 1052485"/>
                <a:gd name="connsiteX1126" fmla="*/ 800772 w 989548"/>
                <a:gd name="connsiteY1126" fmla="*/ 221839 h 1052485"/>
                <a:gd name="connsiteX1127" fmla="*/ 801382 w 989548"/>
                <a:gd name="connsiteY1127" fmla="*/ 221839 h 1052485"/>
                <a:gd name="connsiteX1128" fmla="*/ 801382 w 989548"/>
                <a:gd name="connsiteY1128" fmla="*/ 222454 h 1052485"/>
                <a:gd name="connsiteX1129" fmla="*/ 804431 w 989548"/>
                <a:gd name="connsiteY1129" fmla="*/ 222454 h 1052485"/>
                <a:gd name="connsiteX1130" fmla="*/ 804431 w 989548"/>
                <a:gd name="connsiteY1130" fmla="*/ 221839 h 1052485"/>
                <a:gd name="connsiteX1131" fmla="*/ 806871 w 989548"/>
                <a:gd name="connsiteY1131" fmla="*/ 223068 h 1052485"/>
                <a:gd name="connsiteX1132" fmla="*/ 806871 w 989548"/>
                <a:gd name="connsiteY1132" fmla="*/ 223683 h 1052485"/>
                <a:gd name="connsiteX1133" fmla="*/ 808700 w 989548"/>
                <a:gd name="connsiteY1133" fmla="*/ 221839 h 1052485"/>
                <a:gd name="connsiteX1134" fmla="*/ 809920 w 989548"/>
                <a:gd name="connsiteY1134" fmla="*/ 221839 h 1052485"/>
                <a:gd name="connsiteX1135" fmla="*/ 809920 w 989548"/>
                <a:gd name="connsiteY1135" fmla="*/ 219996 h 1052485"/>
                <a:gd name="connsiteX1136" fmla="*/ 809310 w 989548"/>
                <a:gd name="connsiteY1136" fmla="*/ 219996 h 1052485"/>
                <a:gd name="connsiteX1137" fmla="*/ 809310 w 989548"/>
                <a:gd name="connsiteY1137" fmla="*/ 218152 h 1052485"/>
                <a:gd name="connsiteX1138" fmla="*/ 808700 w 989548"/>
                <a:gd name="connsiteY1138" fmla="*/ 218152 h 1052485"/>
                <a:gd name="connsiteX1139" fmla="*/ 808700 w 989548"/>
                <a:gd name="connsiteY1139" fmla="*/ 217537 h 1052485"/>
                <a:gd name="connsiteX1140" fmla="*/ 810529 w 989548"/>
                <a:gd name="connsiteY1140" fmla="*/ 216923 h 1052485"/>
                <a:gd name="connsiteX1141" fmla="*/ 810529 w 989548"/>
                <a:gd name="connsiteY1141" fmla="*/ 217537 h 1052485"/>
                <a:gd name="connsiteX1142" fmla="*/ 812969 w 989548"/>
                <a:gd name="connsiteY1142" fmla="*/ 218152 h 1052485"/>
                <a:gd name="connsiteX1143" fmla="*/ 812969 w 989548"/>
                <a:gd name="connsiteY1143" fmla="*/ 217537 h 1052485"/>
                <a:gd name="connsiteX1144" fmla="*/ 814188 w 989548"/>
                <a:gd name="connsiteY1144" fmla="*/ 217537 h 1052485"/>
                <a:gd name="connsiteX1145" fmla="*/ 814188 w 989548"/>
                <a:gd name="connsiteY1145" fmla="*/ 216923 h 1052485"/>
                <a:gd name="connsiteX1146" fmla="*/ 816018 w 989548"/>
                <a:gd name="connsiteY1146" fmla="*/ 216923 h 1052485"/>
                <a:gd name="connsiteX1147" fmla="*/ 816018 w 989548"/>
                <a:gd name="connsiteY1147" fmla="*/ 218152 h 1052485"/>
                <a:gd name="connsiteX1148" fmla="*/ 816627 w 989548"/>
                <a:gd name="connsiteY1148" fmla="*/ 218152 h 1052485"/>
                <a:gd name="connsiteX1149" fmla="*/ 816627 w 989548"/>
                <a:gd name="connsiteY1149" fmla="*/ 218767 h 1052485"/>
                <a:gd name="connsiteX1150" fmla="*/ 817847 w 989548"/>
                <a:gd name="connsiteY1150" fmla="*/ 218152 h 1052485"/>
                <a:gd name="connsiteX1151" fmla="*/ 817847 w 989548"/>
                <a:gd name="connsiteY1151" fmla="*/ 218767 h 1052485"/>
                <a:gd name="connsiteX1152" fmla="*/ 819676 w 989548"/>
                <a:gd name="connsiteY1152" fmla="*/ 219996 h 1052485"/>
                <a:gd name="connsiteX1153" fmla="*/ 820286 w 989548"/>
                <a:gd name="connsiteY1153" fmla="*/ 219996 h 1052485"/>
                <a:gd name="connsiteX1154" fmla="*/ 820286 w 989548"/>
                <a:gd name="connsiteY1154" fmla="*/ 221225 h 1052485"/>
                <a:gd name="connsiteX1155" fmla="*/ 820896 w 989548"/>
                <a:gd name="connsiteY1155" fmla="*/ 219996 h 1052485"/>
                <a:gd name="connsiteX1156" fmla="*/ 820896 w 989548"/>
                <a:gd name="connsiteY1156" fmla="*/ 221225 h 1052485"/>
                <a:gd name="connsiteX1157" fmla="*/ 821506 w 989548"/>
                <a:gd name="connsiteY1157" fmla="*/ 219996 h 1052485"/>
                <a:gd name="connsiteX1158" fmla="*/ 822116 w 989548"/>
                <a:gd name="connsiteY1158" fmla="*/ 228599 h 1052485"/>
                <a:gd name="connsiteX1159" fmla="*/ 822726 w 989548"/>
                <a:gd name="connsiteY1159" fmla="*/ 228599 h 1052485"/>
                <a:gd name="connsiteX1160" fmla="*/ 822726 w 989548"/>
                <a:gd name="connsiteY1160" fmla="*/ 229213 h 1052485"/>
                <a:gd name="connsiteX1161" fmla="*/ 823945 w 989548"/>
                <a:gd name="connsiteY1161" fmla="*/ 229213 h 1052485"/>
                <a:gd name="connsiteX1162" fmla="*/ 823945 w 989548"/>
                <a:gd name="connsiteY1162" fmla="*/ 227370 h 1052485"/>
                <a:gd name="connsiteX1163" fmla="*/ 825165 w 989548"/>
                <a:gd name="connsiteY1163" fmla="*/ 227370 h 1052485"/>
                <a:gd name="connsiteX1164" fmla="*/ 825165 w 989548"/>
                <a:gd name="connsiteY1164" fmla="*/ 224912 h 1052485"/>
                <a:gd name="connsiteX1165" fmla="*/ 827604 w 989548"/>
                <a:gd name="connsiteY1165" fmla="*/ 224912 h 1052485"/>
                <a:gd name="connsiteX1166" fmla="*/ 826384 w 989548"/>
                <a:gd name="connsiteY1166" fmla="*/ 226141 h 1052485"/>
                <a:gd name="connsiteX1167" fmla="*/ 828214 w 989548"/>
                <a:gd name="connsiteY1167" fmla="*/ 226141 h 1052485"/>
                <a:gd name="connsiteX1168" fmla="*/ 829433 w 989548"/>
                <a:gd name="connsiteY1168" fmla="*/ 227370 h 1052485"/>
                <a:gd name="connsiteX1169" fmla="*/ 829433 w 989548"/>
                <a:gd name="connsiteY1169" fmla="*/ 228599 h 1052485"/>
                <a:gd name="connsiteX1170" fmla="*/ 830043 w 989548"/>
                <a:gd name="connsiteY1170" fmla="*/ 228599 h 1052485"/>
                <a:gd name="connsiteX1171" fmla="*/ 830043 w 989548"/>
                <a:gd name="connsiteY1171" fmla="*/ 227370 h 1052485"/>
                <a:gd name="connsiteX1172" fmla="*/ 832482 w 989548"/>
                <a:gd name="connsiteY1172" fmla="*/ 227370 h 1052485"/>
                <a:gd name="connsiteX1173" fmla="*/ 832482 w 989548"/>
                <a:gd name="connsiteY1173" fmla="*/ 229213 h 1052485"/>
                <a:gd name="connsiteX1174" fmla="*/ 833092 w 989548"/>
                <a:gd name="connsiteY1174" fmla="*/ 229213 h 1052485"/>
                <a:gd name="connsiteX1175" fmla="*/ 833092 w 989548"/>
                <a:gd name="connsiteY1175" fmla="*/ 228599 h 1052485"/>
                <a:gd name="connsiteX1176" fmla="*/ 839190 w 989548"/>
                <a:gd name="connsiteY1176" fmla="*/ 228599 h 1052485"/>
                <a:gd name="connsiteX1177" fmla="*/ 839190 w 989548"/>
                <a:gd name="connsiteY1177" fmla="*/ 229213 h 1052485"/>
                <a:gd name="connsiteX1178" fmla="*/ 839800 w 989548"/>
                <a:gd name="connsiteY1178" fmla="*/ 229213 h 1052485"/>
                <a:gd name="connsiteX1179" fmla="*/ 839800 w 989548"/>
                <a:gd name="connsiteY1179" fmla="*/ 228599 h 1052485"/>
                <a:gd name="connsiteX1180" fmla="*/ 840410 w 989548"/>
                <a:gd name="connsiteY1180" fmla="*/ 228599 h 1052485"/>
                <a:gd name="connsiteX1181" fmla="*/ 840410 w 989548"/>
                <a:gd name="connsiteY1181" fmla="*/ 226755 h 1052485"/>
                <a:gd name="connsiteX1182" fmla="*/ 844069 w 989548"/>
                <a:gd name="connsiteY1182" fmla="*/ 226141 h 1052485"/>
                <a:gd name="connsiteX1183" fmla="*/ 844069 w 989548"/>
                <a:gd name="connsiteY1183" fmla="*/ 224912 h 1052485"/>
                <a:gd name="connsiteX1184" fmla="*/ 844679 w 989548"/>
                <a:gd name="connsiteY1184" fmla="*/ 224912 h 1052485"/>
                <a:gd name="connsiteX1185" fmla="*/ 844069 w 989548"/>
                <a:gd name="connsiteY1185" fmla="*/ 223683 h 1052485"/>
                <a:gd name="connsiteX1186" fmla="*/ 848947 w 989548"/>
                <a:gd name="connsiteY1186" fmla="*/ 222454 h 1052485"/>
                <a:gd name="connsiteX1187" fmla="*/ 848947 w 989548"/>
                <a:gd name="connsiteY1187" fmla="*/ 223068 h 1052485"/>
                <a:gd name="connsiteX1188" fmla="*/ 849557 w 989548"/>
                <a:gd name="connsiteY1188" fmla="*/ 223068 h 1052485"/>
                <a:gd name="connsiteX1189" fmla="*/ 849557 w 989548"/>
                <a:gd name="connsiteY1189" fmla="*/ 223683 h 1052485"/>
                <a:gd name="connsiteX1190" fmla="*/ 848947 w 989548"/>
                <a:gd name="connsiteY1190" fmla="*/ 223683 h 1052485"/>
                <a:gd name="connsiteX1191" fmla="*/ 848947 w 989548"/>
                <a:gd name="connsiteY1191" fmla="*/ 224912 h 1052485"/>
                <a:gd name="connsiteX1192" fmla="*/ 849557 w 989548"/>
                <a:gd name="connsiteY1192" fmla="*/ 224912 h 1052485"/>
                <a:gd name="connsiteX1193" fmla="*/ 849557 w 989548"/>
                <a:gd name="connsiteY1193" fmla="*/ 223683 h 1052485"/>
                <a:gd name="connsiteX1194" fmla="*/ 850777 w 989548"/>
                <a:gd name="connsiteY1194" fmla="*/ 223683 h 1052485"/>
                <a:gd name="connsiteX1195" fmla="*/ 850777 w 989548"/>
                <a:gd name="connsiteY1195" fmla="*/ 224912 h 1052485"/>
                <a:gd name="connsiteX1196" fmla="*/ 851386 w 989548"/>
                <a:gd name="connsiteY1196" fmla="*/ 224912 h 1052485"/>
                <a:gd name="connsiteX1197" fmla="*/ 851386 w 989548"/>
                <a:gd name="connsiteY1197" fmla="*/ 223683 h 1052485"/>
                <a:gd name="connsiteX1198" fmla="*/ 853216 w 989548"/>
                <a:gd name="connsiteY1198" fmla="*/ 223683 h 1052485"/>
                <a:gd name="connsiteX1199" fmla="*/ 853216 w 989548"/>
                <a:gd name="connsiteY1199" fmla="*/ 229213 h 1052485"/>
                <a:gd name="connsiteX1200" fmla="*/ 855045 w 989548"/>
                <a:gd name="connsiteY1200" fmla="*/ 229213 h 1052485"/>
                <a:gd name="connsiteX1201" fmla="*/ 855045 w 989548"/>
                <a:gd name="connsiteY1201" fmla="*/ 231057 h 1052485"/>
                <a:gd name="connsiteX1202" fmla="*/ 855655 w 989548"/>
                <a:gd name="connsiteY1202" fmla="*/ 231057 h 1052485"/>
                <a:gd name="connsiteX1203" fmla="*/ 855655 w 989548"/>
                <a:gd name="connsiteY1203" fmla="*/ 231671 h 1052485"/>
                <a:gd name="connsiteX1204" fmla="*/ 856265 w 989548"/>
                <a:gd name="connsiteY1204" fmla="*/ 231671 h 1052485"/>
                <a:gd name="connsiteX1205" fmla="*/ 861753 w 989548"/>
                <a:gd name="connsiteY1205" fmla="*/ 234129 h 1052485"/>
                <a:gd name="connsiteX1206" fmla="*/ 861753 w 989548"/>
                <a:gd name="connsiteY1206" fmla="*/ 236587 h 1052485"/>
                <a:gd name="connsiteX1207" fmla="*/ 864802 w 989548"/>
                <a:gd name="connsiteY1207" fmla="*/ 237816 h 1052485"/>
                <a:gd name="connsiteX1208" fmla="*/ 866632 w 989548"/>
                <a:gd name="connsiteY1208" fmla="*/ 237202 h 1052485"/>
                <a:gd name="connsiteX1209" fmla="*/ 866632 w 989548"/>
                <a:gd name="connsiteY1209" fmla="*/ 236587 h 1052485"/>
                <a:gd name="connsiteX1210" fmla="*/ 867851 w 989548"/>
                <a:gd name="connsiteY1210" fmla="*/ 237202 h 1052485"/>
                <a:gd name="connsiteX1211" fmla="*/ 867851 w 989548"/>
                <a:gd name="connsiteY1211" fmla="*/ 236587 h 1052485"/>
                <a:gd name="connsiteX1212" fmla="*/ 868461 w 989548"/>
                <a:gd name="connsiteY1212" fmla="*/ 237202 h 1052485"/>
                <a:gd name="connsiteX1213" fmla="*/ 868461 w 989548"/>
                <a:gd name="connsiteY1213" fmla="*/ 236587 h 1052485"/>
                <a:gd name="connsiteX1214" fmla="*/ 869071 w 989548"/>
                <a:gd name="connsiteY1214" fmla="*/ 236587 h 1052485"/>
                <a:gd name="connsiteX1215" fmla="*/ 869071 w 989548"/>
                <a:gd name="connsiteY1215" fmla="*/ 237816 h 1052485"/>
                <a:gd name="connsiteX1216" fmla="*/ 870900 w 989548"/>
                <a:gd name="connsiteY1216" fmla="*/ 237202 h 1052485"/>
                <a:gd name="connsiteX1217" fmla="*/ 870900 w 989548"/>
                <a:gd name="connsiteY1217" fmla="*/ 237816 h 1052485"/>
                <a:gd name="connsiteX1218" fmla="*/ 871510 w 989548"/>
                <a:gd name="connsiteY1218" fmla="*/ 237816 h 1052485"/>
                <a:gd name="connsiteX1219" fmla="*/ 873339 w 989548"/>
                <a:gd name="connsiteY1219" fmla="*/ 235358 h 1052485"/>
                <a:gd name="connsiteX1220" fmla="*/ 875779 w 989548"/>
                <a:gd name="connsiteY1220" fmla="*/ 237202 h 1052485"/>
                <a:gd name="connsiteX1221" fmla="*/ 875779 w 989548"/>
                <a:gd name="connsiteY1221" fmla="*/ 237816 h 1052485"/>
                <a:gd name="connsiteX1222" fmla="*/ 876998 w 989548"/>
                <a:gd name="connsiteY1222" fmla="*/ 237816 h 1052485"/>
                <a:gd name="connsiteX1223" fmla="*/ 876998 w 989548"/>
                <a:gd name="connsiteY1223" fmla="*/ 238431 h 1052485"/>
                <a:gd name="connsiteX1224" fmla="*/ 878218 w 989548"/>
                <a:gd name="connsiteY1224" fmla="*/ 238431 h 1052485"/>
                <a:gd name="connsiteX1225" fmla="*/ 878218 w 989548"/>
                <a:gd name="connsiteY1225" fmla="*/ 239045 h 1052485"/>
                <a:gd name="connsiteX1226" fmla="*/ 881145 w 989548"/>
                <a:gd name="connsiteY1226" fmla="*/ 238062 h 1052485"/>
                <a:gd name="connsiteX1227" fmla="*/ 880657 w 989548"/>
                <a:gd name="connsiteY1227" fmla="*/ 238431 h 1052485"/>
                <a:gd name="connsiteX1228" fmla="*/ 881877 w 989548"/>
                <a:gd name="connsiteY1228" fmla="*/ 237816 h 1052485"/>
                <a:gd name="connsiteX1229" fmla="*/ 881145 w 989548"/>
                <a:gd name="connsiteY1229" fmla="*/ 238062 h 1052485"/>
                <a:gd name="connsiteX1230" fmla="*/ 883096 w 989548"/>
                <a:gd name="connsiteY1230" fmla="*/ 236587 h 1052485"/>
                <a:gd name="connsiteX1231" fmla="*/ 883706 w 989548"/>
                <a:gd name="connsiteY1231" fmla="*/ 237816 h 1052485"/>
                <a:gd name="connsiteX1232" fmla="*/ 884316 w 989548"/>
                <a:gd name="connsiteY1232" fmla="*/ 237816 h 1052485"/>
                <a:gd name="connsiteX1233" fmla="*/ 884316 w 989548"/>
                <a:gd name="connsiteY1233" fmla="*/ 238431 h 1052485"/>
                <a:gd name="connsiteX1234" fmla="*/ 886145 w 989548"/>
                <a:gd name="connsiteY1234" fmla="*/ 240274 h 1052485"/>
                <a:gd name="connsiteX1235" fmla="*/ 887975 w 989548"/>
                <a:gd name="connsiteY1235" fmla="*/ 240274 h 1052485"/>
                <a:gd name="connsiteX1236" fmla="*/ 887975 w 989548"/>
                <a:gd name="connsiteY1236" fmla="*/ 240889 h 1052485"/>
                <a:gd name="connsiteX1237" fmla="*/ 889804 w 989548"/>
                <a:gd name="connsiteY1237" fmla="*/ 240889 h 1052485"/>
                <a:gd name="connsiteX1238" fmla="*/ 889804 w 989548"/>
                <a:gd name="connsiteY1238" fmla="*/ 241504 h 1052485"/>
                <a:gd name="connsiteX1239" fmla="*/ 891024 w 989548"/>
                <a:gd name="connsiteY1239" fmla="*/ 241504 h 1052485"/>
                <a:gd name="connsiteX1240" fmla="*/ 891024 w 989548"/>
                <a:gd name="connsiteY1240" fmla="*/ 242118 h 1052485"/>
                <a:gd name="connsiteX1241" fmla="*/ 891634 w 989548"/>
                <a:gd name="connsiteY1241" fmla="*/ 242118 h 1052485"/>
                <a:gd name="connsiteX1242" fmla="*/ 891634 w 989548"/>
                <a:gd name="connsiteY1242" fmla="*/ 242733 h 1052485"/>
                <a:gd name="connsiteX1243" fmla="*/ 892243 w 989548"/>
                <a:gd name="connsiteY1243" fmla="*/ 242733 h 1052485"/>
                <a:gd name="connsiteX1244" fmla="*/ 892243 w 989548"/>
                <a:gd name="connsiteY1244" fmla="*/ 243347 h 1052485"/>
                <a:gd name="connsiteX1245" fmla="*/ 895902 w 989548"/>
                <a:gd name="connsiteY1245" fmla="*/ 244576 h 1052485"/>
                <a:gd name="connsiteX1246" fmla="*/ 895902 w 989548"/>
                <a:gd name="connsiteY1246" fmla="*/ 245191 h 1052485"/>
                <a:gd name="connsiteX1247" fmla="*/ 902000 w 989548"/>
                <a:gd name="connsiteY1247" fmla="*/ 246420 h 1052485"/>
                <a:gd name="connsiteX1248" fmla="*/ 902000 w 989548"/>
                <a:gd name="connsiteY1248" fmla="*/ 245805 h 1052485"/>
                <a:gd name="connsiteX1249" fmla="*/ 902610 w 989548"/>
                <a:gd name="connsiteY1249" fmla="*/ 245805 h 1052485"/>
                <a:gd name="connsiteX1250" fmla="*/ 903220 w 989548"/>
                <a:gd name="connsiteY1250" fmla="*/ 247034 h 1052485"/>
                <a:gd name="connsiteX1251" fmla="*/ 900171 w 989548"/>
                <a:gd name="connsiteY1251" fmla="*/ 248878 h 1052485"/>
                <a:gd name="connsiteX1252" fmla="*/ 899561 w 989548"/>
                <a:gd name="connsiteY1252" fmla="*/ 248878 h 1052485"/>
                <a:gd name="connsiteX1253" fmla="*/ 899561 w 989548"/>
                <a:gd name="connsiteY1253" fmla="*/ 250107 h 1052485"/>
                <a:gd name="connsiteX1254" fmla="*/ 898951 w 989548"/>
                <a:gd name="connsiteY1254" fmla="*/ 250107 h 1052485"/>
                <a:gd name="connsiteX1255" fmla="*/ 898342 w 989548"/>
                <a:gd name="connsiteY1255" fmla="*/ 252565 h 1052485"/>
                <a:gd name="connsiteX1256" fmla="*/ 897732 w 989548"/>
                <a:gd name="connsiteY1256" fmla="*/ 252565 h 1052485"/>
                <a:gd name="connsiteX1257" fmla="*/ 892853 w 989548"/>
                <a:gd name="connsiteY1257" fmla="*/ 264241 h 1052485"/>
                <a:gd name="connsiteX1258" fmla="*/ 891634 w 989548"/>
                <a:gd name="connsiteY1258" fmla="*/ 265470 h 1052485"/>
                <a:gd name="connsiteX1259" fmla="*/ 890414 w 989548"/>
                <a:gd name="connsiteY1259" fmla="*/ 265470 h 1052485"/>
                <a:gd name="connsiteX1260" fmla="*/ 890414 w 989548"/>
                <a:gd name="connsiteY1260" fmla="*/ 264855 h 1052485"/>
                <a:gd name="connsiteX1261" fmla="*/ 889804 w 989548"/>
                <a:gd name="connsiteY1261" fmla="*/ 264855 h 1052485"/>
                <a:gd name="connsiteX1262" fmla="*/ 889804 w 989548"/>
                <a:gd name="connsiteY1262" fmla="*/ 265470 h 1052485"/>
                <a:gd name="connsiteX1263" fmla="*/ 888585 w 989548"/>
                <a:gd name="connsiteY1263" fmla="*/ 265470 h 1052485"/>
                <a:gd name="connsiteX1264" fmla="*/ 888585 w 989548"/>
                <a:gd name="connsiteY1264" fmla="*/ 266084 h 1052485"/>
                <a:gd name="connsiteX1265" fmla="*/ 887975 w 989548"/>
                <a:gd name="connsiteY1265" fmla="*/ 266084 h 1052485"/>
                <a:gd name="connsiteX1266" fmla="*/ 887975 w 989548"/>
                <a:gd name="connsiteY1266" fmla="*/ 268542 h 1052485"/>
                <a:gd name="connsiteX1267" fmla="*/ 884316 w 989548"/>
                <a:gd name="connsiteY1267" fmla="*/ 268542 h 1052485"/>
                <a:gd name="connsiteX1268" fmla="*/ 884316 w 989548"/>
                <a:gd name="connsiteY1268" fmla="*/ 272229 h 1052485"/>
                <a:gd name="connsiteX1269" fmla="*/ 883706 w 989548"/>
                <a:gd name="connsiteY1269" fmla="*/ 272229 h 1052485"/>
                <a:gd name="connsiteX1270" fmla="*/ 883706 w 989548"/>
                <a:gd name="connsiteY1270" fmla="*/ 272844 h 1052485"/>
                <a:gd name="connsiteX1271" fmla="*/ 882487 w 989548"/>
                <a:gd name="connsiteY1271" fmla="*/ 274073 h 1052485"/>
                <a:gd name="connsiteX1272" fmla="*/ 881877 w 989548"/>
                <a:gd name="connsiteY1272" fmla="*/ 274073 h 1052485"/>
                <a:gd name="connsiteX1273" fmla="*/ 875779 w 989548"/>
                <a:gd name="connsiteY1273" fmla="*/ 279603 h 1052485"/>
                <a:gd name="connsiteX1274" fmla="*/ 875779 w 989548"/>
                <a:gd name="connsiteY1274" fmla="*/ 280218 h 1052485"/>
                <a:gd name="connsiteX1275" fmla="*/ 875169 w 989548"/>
                <a:gd name="connsiteY1275" fmla="*/ 280218 h 1052485"/>
                <a:gd name="connsiteX1276" fmla="*/ 872730 w 989548"/>
                <a:gd name="connsiteY1276" fmla="*/ 289436 h 1052485"/>
                <a:gd name="connsiteX1277" fmla="*/ 872120 w 989548"/>
                <a:gd name="connsiteY1277" fmla="*/ 289436 h 1052485"/>
                <a:gd name="connsiteX1278" fmla="*/ 872120 w 989548"/>
                <a:gd name="connsiteY1278" fmla="*/ 292508 h 1052485"/>
                <a:gd name="connsiteX1279" fmla="*/ 872730 w 989548"/>
                <a:gd name="connsiteY1279" fmla="*/ 292508 h 1052485"/>
                <a:gd name="connsiteX1280" fmla="*/ 872730 w 989548"/>
                <a:gd name="connsiteY1280" fmla="*/ 293123 h 1052485"/>
                <a:gd name="connsiteX1281" fmla="*/ 872120 w 989548"/>
                <a:gd name="connsiteY1281" fmla="*/ 293123 h 1052485"/>
                <a:gd name="connsiteX1282" fmla="*/ 872120 w 989548"/>
                <a:gd name="connsiteY1282" fmla="*/ 294352 h 1052485"/>
                <a:gd name="connsiteX1283" fmla="*/ 871510 w 989548"/>
                <a:gd name="connsiteY1283" fmla="*/ 294352 h 1052485"/>
                <a:gd name="connsiteX1284" fmla="*/ 871510 w 989548"/>
                <a:gd name="connsiteY1284" fmla="*/ 295581 h 1052485"/>
                <a:gd name="connsiteX1285" fmla="*/ 870290 w 989548"/>
                <a:gd name="connsiteY1285" fmla="*/ 295581 h 1052485"/>
                <a:gd name="connsiteX1286" fmla="*/ 870290 w 989548"/>
                <a:gd name="connsiteY1286" fmla="*/ 297424 h 1052485"/>
                <a:gd name="connsiteX1287" fmla="*/ 869071 w 989548"/>
                <a:gd name="connsiteY1287" fmla="*/ 297424 h 1052485"/>
                <a:gd name="connsiteX1288" fmla="*/ 867241 w 989548"/>
                <a:gd name="connsiteY1288" fmla="*/ 314016 h 1052485"/>
                <a:gd name="connsiteX1289" fmla="*/ 864802 w 989548"/>
                <a:gd name="connsiteY1289" fmla="*/ 314016 h 1052485"/>
                <a:gd name="connsiteX1290" fmla="*/ 864802 w 989548"/>
                <a:gd name="connsiteY1290" fmla="*/ 315245 h 1052485"/>
                <a:gd name="connsiteX1291" fmla="*/ 864192 w 989548"/>
                <a:gd name="connsiteY1291" fmla="*/ 315245 h 1052485"/>
                <a:gd name="connsiteX1292" fmla="*/ 864192 w 989548"/>
                <a:gd name="connsiteY1292" fmla="*/ 315860 h 1052485"/>
                <a:gd name="connsiteX1293" fmla="*/ 863583 w 989548"/>
                <a:gd name="connsiteY1293" fmla="*/ 315860 h 1052485"/>
                <a:gd name="connsiteX1294" fmla="*/ 862973 w 989548"/>
                <a:gd name="connsiteY1294" fmla="*/ 322619 h 1052485"/>
                <a:gd name="connsiteX1295" fmla="*/ 861753 w 989548"/>
                <a:gd name="connsiteY1295" fmla="*/ 322619 h 1052485"/>
                <a:gd name="connsiteX1296" fmla="*/ 861753 w 989548"/>
                <a:gd name="connsiteY1296" fmla="*/ 324463 h 1052485"/>
                <a:gd name="connsiteX1297" fmla="*/ 859924 w 989548"/>
                <a:gd name="connsiteY1297" fmla="*/ 325077 h 1052485"/>
                <a:gd name="connsiteX1298" fmla="*/ 859924 w 989548"/>
                <a:gd name="connsiteY1298" fmla="*/ 326921 h 1052485"/>
                <a:gd name="connsiteX1299" fmla="*/ 859314 w 989548"/>
                <a:gd name="connsiteY1299" fmla="*/ 326921 h 1052485"/>
                <a:gd name="connsiteX1300" fmla="*/ 859314 w 989548"/>
                <a:gd name="connsiteY1300" fmla="*/ 328150 h 1052485"/>
                <a:gd name="connsiteX1301" fmla="*/ 858704 w 989548"/>
                <a:gd name="connsiteY1301" fmla="*/ 328150 h 1052485"/>
                <a:gd name="connsiteX1302" fmla="*/ 858704 w 989548"/>
                <a:gd name="connsiteY1302" fmla="*/ 328764 h 1052485"/>
                <a:gd name="connsiteX1303" fmla="*/ 857484 w 989548"/>
                <a:gd name="connsiteY1303" fmla="*/ 328764 h 1052485"/>
                <a:gd name="connsiteX1304" fmla="*/ 856875 w 989548"/>
                <a:gd name="connsiteY1304" fmla="*/ 333066 h 1052485"/>
                <a:gd name="connsiteX1305" fmla="*/ 856265 w 989548"/>
                <a:gd name="connsiteY1305" fmla="*/ 333066 h 1052485"/>
                <a:gd name="connsiteX1306" fmla="*/ 856265 w 989548"/>
                <a:gd name="connsiteY1306" fmla="*/ 334295 h 1052485"/>
                <a:gd name="connsiteX1307" fmla="*/ 855655 w 989548"/>
                <a:gd name="connsiteY1307" fmla="*/ 334295 h 1052485"/>
                <a:gd name="connsiteX1308" fmla="*/ 855655 w 989548"/>
                <a:gd name="connsiteY1308" fmla="*/ 334910 h 1052485"/>
                <a:gd name="connsiteX1309" fmla="*/ 855045 w 989548"/>
                <a:gd name="connsiteY1309" fmla="*/ 334910 h 1052485"/>
                <a:gd name="connsiteX1310" fmla="*/ 855655 w 989548"/>
                <a:gd name="connsiteY1310" fmla="*/ 336753 h 1052485"/>
                <a:gd name="connsiteX1311" fmla="*/ 855045 w 989548"/>
                <a:gd name="connsiteY1311" fmla="*/ 336753 h 1052485"/>
                <a:gd name="connsiteX1312" fmla="*/ 855045 w 989548"/>
                <a:gd name="connsiteY1312" fmla="*/ 342898 h 1052485"/>
                <a:gd name="connsiteX1313" fmla="*/ 853826 w 989548"/>
                <a:gd name="connsiteY1313" fmla="*/ 342898 h 1052485"/>
                <a:gd name="connsiteX1314" fmla="*/ 855045 w 989548"/>
                <a:gd name="connsiteY1314" fmla="*/ 344742 h 1052485"/>
                <a:gd name="connsiteX1315" fmla="*/ 856875 w 989548"/>
                <a:gd name="connsiteY1315" fmla="*/ 347814 h 1052485"/>
                <a:gd name="connsiteX1316" fmla="*/ 857484 w 989548"/>
                <a:gd name="connsiteY1316" fmla="*/ 347814 h 1052485"/>
                <a:gd name="connsiteX1317" fmla="*/ 856875 w 989548"/>
                <a:gd name="connsiteY1317" fmla="*/ 352116 h 1052485"/>
                <a:gd name="connsiteX1318" fmla="*/ 856265 w 989548"/>
                <a:gd name="connsiteY1318" fmla="*/ 352116 h 1052485"/>
                <a:gd name="connsiteX1319" fmla="*/ 855045 w 989548"/>
                <a:gd name="connsiteY1319" fmla="*/ 358876 h 1052485"/>
                <a:gd name="connsiteX1320" fmla="*/ 853216 w 989548"/>
                <a:gd name="connsiteY1320" fmla="*/ 358876 h 1052485"/>
                <a:gd name="connsiteX1321" fmla="*/ 853216 w 989548"/>
                <a:gd name="connsiteY1321" fmla="*/ 359490 h 1052485"/>
                <a:gd name="connsiteX1322" fmla="*/ 852606 w 989548"/>
                <a:gd name="connsiteY1322" fmla="*/ 359490 h 1052485"/>
                <a:gd name="connsiteX1323" fmla="*/ 852606 w 989548"/>
                <a:gd name="connsiteY1323" fmla="*/ 361948 h 1052485"/>
                <a:gd name="connsiteX1324" fmla="*/ 853216 w 989548"/>
                <a:gd name="connsiteY1324" fmla="*/ 361948 h 1052485"/>
                <a:gd name="connsiteX1325" fmla="*/ 853216 w 989548"/>
                <a:gd name="connsiteY1325" fmla="*/ 364406 h 1052485"/>
                <a:gd name="connsiteX1326" fmla="*/ 852606 w 989548"/>
                <a:gd name="connsiteY1326" fmla="*/ 364406 h 1052485"/>
                <a:gd name="connsiteX1327" fmla="*/ 852606 w 989548"/>
                <a:gd name="connsiteY1327" fmla="*/ 365635 h 1052485"/>
                <a:gd name="connsiteX1328" fmla="*/ 851996 w 989548"/>
                <a:gd name="connsiteY1328" fmla="*/ 365635 h 1052485"/>
                <a:gd name="connsiteX1329" fmla="*/ 851996 w 989548"/>
                <a:gd name="connsiteY1329" fmla="*/ 367479 h 1052485"/>
                <a:gd name="connsiteX1330" fmla="*/ 851386 w 989548"/>
                <a:gd name="connsiteY1330" fmla="*/ 367479 h 1052485"/>
                <a:gd name="connsiteX1331" fmla="*/ 851996 w 989548"/>
                <a:gd name="connsiteY1331" fmla="*/ 376082 h 1052485"/>
                <a:gd name="connsiteX1332" fmla="*/ 851386 w 989548"/>
                <a:gd name="connsiteY1332" fmla="*/ 376082 h 1052485"/>
                <a:gd name="connsiteX1333" fmla="*/ 851386 w 989548"/>
                <a:gd name="connsiteY1333" fmla="*/ 376696 h 1052485"/>
                <a:gd name="connsiteX1334" fmla="*/ 850777 w 989548"/>
                <a:gd name="connsiteY1334" fmla="*/ 376696 h 1052485"/>
                <a:gd name="connsiteX1335" fmla="*/ 850777 w 989548"/>
                <a:gd name="connsiteY1335" fmla="*/ 377925 h 1052485"/>
                <a:gd name="connsiteX1336" fmla="*/ 848947 w 989548"/>
                <a:gd name="connsiteY1336" fmla="*/ 379769 h 1052485"/>
                <a:gd name="connsiteX1337" fmla="*/ 849557 w 989548"/>
                <a:gd name="connsiteY1337" fmla="*/ 379769 h 1052485"/>
                <a:gd name="connsiteX1338" fmla="*/ 850777 w 989548"/>
                <a:gd name="connsiteY1338" fmla="*/ 384071 h 1052485"/>
                <a:gd name="connsiteX1339" fmla="*/ 852606 w 989548"/>
                <a:gd name="connsiteY1339" fmla="*/ 385300 h 1052485"/>
                <a:gd name="connsiteX1340" fmla="*/ 853216 w 989548"/>
                <a:gd name="connsiteY1340" fmla="*/ 387758 h 1052485"/>
                <a:gd name="connsiteX1341" fmla="*/ 853826 w 989548"/>
                <a:gd name="connsiteY1341" fmla="*/ 387758 h 1052485"/>
                <a:gd name="connsiteX1342" fmla="*/ 853826 w 989548"/>
                <a:gd name="connsiteY1342" fmla="*/ 391445 h 1052485"/>
                <a:gd name="connsiteX1343" fmla="*/ 851996 w 989548"/>
                <a:gd name="connsiteY1343" fmla="*/ 391445 h 1052485"/>
                <a:gd name="connsiteX1344" fmla="*/ 851996 w 989548"/>
                <a:gd name="connsiteY1344" fmla="*/ 393288 h 1052485"/>
                <a:gd name="connsiteX1345" fmla="*/ 850777 w 989548"/>
                <a:gd name="connsiteY1345" fmla="*/ 393288 h 1052485"/>
                <a:gd name="connsiteX1346" fmla="*/ 850777 w 989548"/>
                <a:gd name="connsiteY1346" fmla="*/ 393903 h 1052485"/>
                <a:gd name="connsiteX1347" fmla="*/ 849557 w 989548"/>
                <a:gd name="connsiteY1347" fmla="*/ 393903 h 1052485"/>
                <a:gd name="connsiteX1348" fmla="*/ 849557 w 989548"/>
                <a:gd name="connsiteY1348" fmla="*/ 394517 h 1052485"/>
                <a:gd name="connsiteX1349" fmla="*/ 848947 w 989548"/>
                <a:gd name="connsiteY1349" fmla="*/ 394517 h 1052485"/>
                <a:gd name="connsiteX1350" fmla="*/ 848947 w 989548"/>
                <a:gd name="connsiteY1350" fmla="*/ 395132 h 1052485"/>
                <a:gd name="connsiteX1351" fmla="*/ 847728 w 989548"/>
                <a:gd name="connsiteY1351" fmla="*/ 395132 h 1052485"/>
                <a:gd name="connsiteX1352" fmla="*/ 847728 w 989548"/>
                <a:gd name="connsiteY1352" fmla="*/ 396361 h 1052485"/>
                <a:gd name="connsiteX1353" fmla="*/ 849557 w 989548"/>
                <a:gd name="connsiteY1353" fmla="*/ 395746 h 1052485"/>
                <a:gd name="connsiteX1354" fmla="*/ 849557 w 989548"/>
                <a:gd name="connsiteY1354" fmla="*/ 397590 h 1052485"/>
                <a:gd name="connsiteX1355" fmla="*/ 848947 w 989548"/>
                <a:gd name="connsiteY1355" fmla="*/ 397590 h 1052485"/>
                <a:gd name="connsiteX1356" fmla="*/ 848947 w 989548"/>
                <a:gd name="connsiteY1356" fmla="*/ 398204 h 1052485"/>
                <a:gd name="connsiteX1357" fmla="*/ 848337 w 989548"/>
                <a:gd name="connsiteY1357" fmla="*/ 398204 h 1052485"/>
                <a:gd name="connsiteX1358" fmla="*/ 848337 w 989548"/>
                <a:gd name="connsiteY1358" fmla="*/ 400048 h 1052485"/>
                <a:gd name="connsiteX1359" fmla="*/ 845288 w 989548"/>
                <a:gd name="connsiteY1359" fmla="*/ 401892 h 1052485"/>
                <a:gd name="connsiteX1360" fmla="*/ 845288 w 989548"/>
                <a:gd name="connsiteY1360" fmla="*/ 401277 h 1052485"/>
                <a:gd name="connsiteX1361" fmla="*/ 844679 w 989548"/>
                <a:gd name="connsiteY1361" fmla="*/ 401277 h 1052485"/>
                <a:gd name="connsiteX1362" fmla="*/ 844679 w 989548"/>
                <a:gd name="connsiteY1362" fmla="*/ 400048 h 1052485"/>
                <a:gd name="connsiteX1363" fmla="*/ 843459 w 989548"/>
                <a:gd name="connsiteY1363" fmla="*/ 400048 h 1052485"/>
                <a:gd name="connsiteX1364" fmla="*/ 843459 w 989548"/>
                <a:gd name="connsiteY1364" fmla="*/ 399433 h 1052485"/>
                <a:gd name="connsiteX1365" fmla="*/ 842239 w 989548"/>
                <a:gd name="connsiteY1365" fmla="*/ 399433 h 1052485"/>
                <a:gd name="connsiteX1366" fmla="*/ 841630 w 989548"/>
                <a:gd name="connsiteY1366" fmla="*/ 401277 h 1052485"/>
                <a:gd name="connsiteX1367" fmla="*/ 842239 w 989548"/>
                <a:gd name="connsiteY1367" fmla="*/ 401277 h 1052485"/>
                <a:gd name="connsiteX1368" fmla="*/ 842239 w 989548"/>
                <a:gd name="connsiteY1368" fmla="*/ 401892 h 1052485"/>
                <a:gd name="connsiteX1369" fmla="*/ 843459 w 989548"/>
                <a:gd name="connsiteY1369" fmla="*/ 401277 h 1052485"/>
                <a:gd name="connsiteX1370" fmla="*/ 843459 w 989548"/>
                <a:gd name="connsiteY1370" fmla="*/ 401892 h 1052485"/>
                <a:gd name="connsiteX1371" fmla="*/ 844069 w 989548"/>
                <a:gd name="connsiteY1371" fmla="*/ 401892 h 1052485"/>
                <a:gd name="connsiteX1372" fmla="*/ 844069 w 989548"/>
                <a:gd name="connsiteY1372" fmla="*/ 403121 h 1052485"/>
                <a:gd name="connsiteX1373" fmla="*/ 842239 w 989548"/>
                <a:gd name="connsiteY1373" fmla="*/ 404964 h 1052485"/>
                <a:gd name="connsiteX1374" fmla="*/ 841630 w 989548"/>
                <a:gd name="connsiteY1374" fmla="*/ 404964 h 1052485"/>
                <a:gd name="connsiteX1375" fmla="*/ 841630 w 989548"/>
                <a:gd name="connsiteY1375" fmla="*/ 405579 h 1052485"/>
                <a:gd name="connsiteX1376" fmla="*/ 840410 w 989548"/>
                <a:gd name="connsiteY1376" fmla="*/ 405579 h 1052485"/>
                <a:gd name="connsiteX1377" fmla="*/ 840410 w 989548"/>
                <a:gd name="connsiteY1377" fmla="*/ 406193 h 1052485"/>
                <a:gd name="connsiteX1378" fmla="*/ 836141 w 989548"/>
                <a:gd name="connsiteY1378" fmla="*/ 406193 h 1052485"/>
                <a:gd name="connsiteX1379" fmla="*/ 836141 w 989548"/>
                <a:gd name="connsiteY1379" fmla="*/ 405579 h 1052485"/>
                <a:gd name="connsiteX1380" fmla="*/ 833092 w 989548"/>
                <a:gd name="connsiteY1380" fmla="*/ 405579 h 1052485"/>
                <a:gd name="connsiteX1381" fmla="*/ 833092 w 989548"/>
                <a:gd name="connsiteY1381" fmla="*/ 406193 h 1052485"/>
                <a:gd name="connsiteX1382" fmla="*/ 830653 w 989548"/>
                <a:gd name="connsiteY1382" fmla="*/ 406193 h 1052485"/>
                <a:gd name="connsiteX1383" fmla="*/ 830653 w 989548"/>
                <a:gd name="connsiteY1383" fmla="*/ 406808 h 1052485"/>
                <a:gd name="connsiteX1384" fmla="*/ 828824 w 989548"/>
                <a:gd name="connsiteY1384" fmla="*/ 405579 h 1052485"/>
                <a:gd name="connsiteX1385" fmla="*/ 825165 w 989548"/>
                <a:gd name="connsiteY1385" fmla="*/ 405579 h 1052485"/>
                <a:gd name="connsiteX1386" fmla="*/ 825165 w 989548"/>
                <a:gd name="connsiteY1386" fmla="*/ 404964 h 1052485"/>
                <a:gd name="connsiteX1387" fmla="*/ 823945 w 989548"/>
                <a:gd name="connsiteY1387" fmla="*/ 404964 h 1052485"/>
                <a:gd name="connsiteX1388" fmla="*/ 824555 w 989548"/>
                <a:gd name="connsiteY1388" fmla="*/ 401892 h 1052485"/>
                <a:gd name="connsiteX1389" fmla="*/ 825165 w 989548"/>
                <a:gd name="connsiteY1389" fmla="*/ 401892 h 1052485"/>
                <a:gd name="connsiteX1390" fmla="*/ 825165 w 989548"/>
                <a:gd name="connsiteY1390" fmla="*/ 400048 h 1052485"/>
                <a:gd name="connsiteX1391" fmla="*/ 825775 w 989548"/>
                <a:gd name="connsiteY1391" fmla="*/ 400048 h 1052485"/>
                <a:gd name="connsiteX1392" fmla="*/ 825775 w 989548"/>
                <a:gd name="connsiteY1392" fmla="*/ 399433 h 1052485"/>
                <a:gd name="connsiteX1393" fmla="*/ 822726 w 989548"/>
                <a:gd name="connsiteY1393" fmla="*/ 399433 h 1052485"/>
                <a:gd name="connsiteX1394" fmla="*/ 822726 w 989548"/>
                <a:gd name="connsiteY1394" fmla="*/ 398819 h 1052485"/>
                <a:gd name="connsiteX1395" fmla="*/ 821506 w 989548"/>
                <a:gd name="connsiteY1395" fmla="*/ 398204 h 1052485"/>
                <a:gd name="connsiteX1396" fmla="*/ 817237 w 989548"/>
                <a:gd name="connsiteY1396" fmla="*/ 399433 h 1052485"/>
                <a:gd name="connsiteX1397" fmla="*/ 817237 w 989548"/>
                <a:gd name="connsiteY1397" fmla="*/ 398819 h 1052485"/>
                <a:gd name="connsiteX1398" fmla="*/ 814798 w 989548"/>
                <a:gd name="connsiteY1398" fmla="*/ 398819 h 1052485"/>
                <a:gd name="connsiteX1399" fmla="*/ 814798 w 989548"/>
                <a:gd name="connsiteY1399" fmla="*/ 398204 h 1052485"/>
                <a:gd name="connsiteX1400" fmla="*/ 811139 w 989548"/>
                <a:gd name="connsiteY1400" fmla="*/ 401892 h 1052485"/>
                <a:gd name="connsiteX1401" fmla="*/ 812359 w 989548"/>
                <a:gd name="connsiteY1401" fmla="*/ 401892 h 1052485"/>
                <a:gd name="connsiteX1402" fmla="*/ 812359 w 989548"/>
                <a:gd name="connsiteY1402" fmla="*/ 403121 h 1052485"/>
                <a:gd name="connsiteX1403" fmla="*/ 811139 w 989548"/>
                <a:gd name="connsiteY1403" fmla="*/ 403121 h 1052485"/>
                <a:gd name="connsiteX1404" fmla="*/ 811139 w 989548"/>
                <a:gd name="connsiteY1404" fmla="*/ 403735 h 1052485"/>
                <a:gd name="connsiteX1405" fmla="*/ 810529 w 989548"/>
                <a:gd name="connsiteY1405" fmla="*/ 403735 h 1052485"/>
                <a:gd name="connsiteX1406" fmla="*/ 810529 w 989548"/>
                <a:gd name="connsiteY1406" fmla="*/ 403121 h 1052485"/>
                <a:gd name="connsiteX1407" fmla="*/ 809310 w 989548"/>
                <a:gd name="connsiteY1407" fmla="*/ 405579 h 1052485"/>
                <a:gd name="connsiteX1408" fmla="*/ 808700 w 989548"/>
                <a:gd name="connsiteY1408" fmla="*/ 405579 h 1052485"/>
                <a:gd name="connsiteX1409" fmla="*/ 808700 w 989548"/>
                <a:gd name="connsiteY1409" fmla="*/ 404964 h 1052485"/>
                <a:gd name="connsiteX1410" fmla="*/ 808090 w 989548"/>
                <a:gd name="connsiteY1410" fmla="*/ 404964 h 1052485"/>
                <a:gd name="connsiteX1411" fmla="*/ 808090 w 989548"/>
                <a:gd name="connsiteY1411" fmla="*/ 407422 h 1052485"/>
                <a:gd name="connsiteX1412" fmla="*/ 803212 w 989548"/>
                <a:gd name="connsiteY1412" fmla="*/ 412953 h 1052485"/>
                <a:gd name="connsiteX1413" fmla="*/ 802602 w 989548"/>
                <a:gd name="connsiteY1413" fmla="*/ 412953 h 1052485"/>
                <a:gd name="connsiteX1414" fmla="*/ 802602 w 989548"/>
                <a:gd name="connsiteY1414" fmla="*/ 413567 h 1052485"/>
                <a:gd name="connsiteX1415" fmla="*/ 805651 w 989548"/>
                <a:gd name="connsiteY1415" fmla="*/ 412953 h 1052485"/>
                <a:gd name="connsiteX1416" fmla="*/ 805651 w 989548"/>
                <a:gd name="connsiteY1416" fmla="*/ 413567 h 1052485"/>
                <a:gd name="connsiteX1417" fmla="*/ 811139 w 989548"/>
                <a:gd name="connsiteY1417" fmla="*/ 412953 h 1052485"/>
                <a:gd name="connsiteX1418" fmla="*/ 811139 w 989548"/>
                <a:gd name="connsiteY1418" fmla="*/ 411724 h 1052485"/>
                <a:gd name="connsiteX1419" fmla="*/ 814188 w 989548"/>
                <a:gd name="connsiteY1419" fmla="*/ 411724 h 1052485"/>
                <a:gd name="connsiteX1420" fmla="*/ 814188 w 989548"/>
                <a:gd name="connsiteY1420" fmla="*/ 412953 h 1052485"/>
                <a:gd name="connsiteX1421" fmla="*/ 814798 w 989548"/>
                <a:gd name="connsiteY1421" fmla="*/ 412953 h 1052485"/>
                <a:gd name="connsiteX1422" fmla="*/ 816018 w 989548"/>
                <a:gd name="connsiteY1422" fmla="*/ 415411 h 1052485"/>
                <a:gd name="connsiteX1423" fmla="*/ 814798 w 989548"/>
                <a:gd name="connsiteY1423" fmla="*/ 415411 h 1052485"/>
                <a:gd name="connsiteX1424" fmla="*/ 814798 w 989548"/>
                <a:gd name="connsiteY1424" fmla="*/ 416640 h 1052485"/>
                <a:gd name="connsiteX1425" fmla="*/ 812359 w 989548"/>
                <a:gd name="connsiteY1425" fmla="*/ 416640 h 1052485"/>
                <a:gd name="connsiteX1426" fmla="*/ 812359 w 989548"/>
                <a:gd name="connsiteY1426" fmla="*/ 419098 h 1052485"/>
                <a:gd name="connsiteX1427" fmla="*/ 811139 w 989548"/>
                <a:gd name="connsiteY1427" fmla="*/ 419098 h 1052485"/>
                <a:gd name="connsiteX1428" fmla="*/ 811139 w 989548"/>
                <a:gd name="connsiteY1428" fmla="*/ 419712 h 1052485"/>
                <a:gd name="connsiteX1429" fmla="*/ 806871 w 989548"/>
                <a:gd name="connsiteY1429" fmla="*/ 419712 h 1052485"/>
                <a:gd name="connsiteX1430" fmla="*/ 806871 w 989548"/>
                <a:gd name="connsiteY1430" fmla="*/ 421556 h 1052485"/>
                <a:gd name="connsiteX1431" fmla="*/ 808090 w 989548"/>
                <a:gd name="connsiteY1431" fmla="*/ 421556 h 1052485"/>
                <a:gd name="connsiteX1432" fmla="*/ 808090 w 989548"/>
                <a:gd name="connsiteY1432" fmla="*/ 423399 h 1052485"/>
                <a:gd name="connsiteX1433" fmla="*/ 806871 w 989548"/>
                <a:gd name="connsiteY1433" fmla="*/ 423399 h 1052485"/>
                <a:gd name="connsiteX1434" fmla="*/ 806871 w 989548"/>
                <a:gd name="connsiteY1434" fmla="*/ 424629 h 1052485"/>
                <a:gd name="connsiteX1435" fmla="*/ 808090 w 989548"/>
                <a:gd name="connsiteY1435" fmla="*/ 424629 h 1052485"/>
                <a:gd name="connsiteX1436" fmla="*/ 808090 w 989548"/>
                <a:gd name="connsiteY1436" fmla="*/ 425243 h 1052485"/>
                <a:gd name="connsiteX1437" fmla="*/ 806871 w 989548"/>
                <a:gd name="connsiteY1437" fmla="*/ 425243 h 1052485"/>
                <a:gd name="connsiteX1438" fmla="*/ 806871 w 989548"/>
                <a:gd name="connsiteY1438" fmla="*/ 426472 h 1052485"/>
                <a:gd name="connsiteX1439" fmla="*/ 805651 w 989548"/>
                <a:gd name="connsiteY1439" fmla="*/ 426472 h 1052485"/>
                <a:gd name="connsiteX1440" fmla="*/ 805651 w 989548"/>
                <a:gd name="connsiteY1440" fmla="*/ 427087 h 1052485"/>
                <a:gd name="connsiteX1441" fmla="*/ 804431 w 989548"/>
                <a:gd name="connsiteY1441" fmla="*/ 427087 h 1052485"/>
                <a:gd name="connsiteX1442" fmla="*/ 802602 w 989548"/>
                <a:gd name="connsiteY1442" fmla="*/ 428930 h 1052485"/>
                <a:gd name="connsiteX1443" fmla="*/ 802602 w 989548"/>
                <a:gd name="connsiteY1443" fmla="*/ 429545 h 1052485"/>
                <a:gd name="connsiteX1444" fmla="*/ 801992 w 989548"/>
                <a:gd name="connsiteY1444" fmla="*/ 429545 h 1052485"/>
                <a:gd name="connsiteX1445" fmla="*/ 801992 w 989548"/>
                <a:gd name="connsiteY1445" fmla="*/ 430774 h 1052485"/>
                <a:gd name="connsiteX1446" fmla="*/ 801382 w 989548"/>
                <a:gd name="connsiteY1446" fmla="*/ 430774 h 1052485"/>
                <a:gd name="connsiteX1447" fmla="*/ 801382 w 989548"/>
                <a:gd name="connsiteY1447" fmla="*/ 431388 h 1052485"/>
                <a:gd name="connsiteX1448" fmla="*/ 799553 w 989548"/>
                <a:gd name="connsiteY1448" fmla="*/ 431388 h 1052485"/>
                <a:gd name="connsiteX1449" fmla="*/ 799553 w 989548"/>
                <a:gd name="connsiteY1449" fmla="*/ 433232 h 1052485"/>
                <a:gd name="connsiteX1450" fmla="*/ 800772 w 989548"/>
                <a:gd name="connsiteY1450" fmla="*/ 433232 h 1052485"/>
                <a:gd name="connsiteX1451" fmla="*/ 798943 w 989548"/>
                <a:gd name="connsiteY1451" fmla="*/ 433846 h 1052485"/>
                <a:gd name="connsiteX1452" fmla="*/ 798943 w 989548"/>
                <a:gd name="connsiteY1452" fmla="*/ 434461 h 1052485"/>
                <a:gd name="connsiteX1453" fmla="*/ 798333 w 989548"/>
                <a:gd name="connsiteY1453" fmla="*/ 434461 h 1052485"/>
                <a:gd name="connsiteX1454" fmla="*/ 798333 w 989548"/>
                <a:gd name="connsiteY1454" fmla="*/ 435075 h 1052485"/>
                <a:gd name="connsiteX1455" fmla="*/ 797723 w 989548"/>
                <a:gd name="connsiteY1455" fmla="*/ 435075 h 1052485"/>
                <a:gd name="connsiteX1456" fmla="*/ 797723 w 989548"/>
                <a:gd name="connsiteY1456" fmla="*/ 436304 h 1052485"/>
                <a:gd name="connsiteX1457" fmla="*/ 797114 w 989548"/>
                <a:gd name="connsiteY1457" fmla="*/ 436304 h 1052485"/>
                <a:gd name="connsiteX1458" fmla="*/ 797114 w 989548"/>
                <a:gd name="connsiteY1458" fmla="*/ 436919 h 1052485"/>
                <a:gd name="connsiteX1459" fmla="*/ 795284 w 989548"/>
                <a:gd name="connsiteY1459" fmla="*/ 436919 h 1052485"/>
                <a:gd name="connsiteX1460" fmla="*/ 795284 w 989548"/>
                <a:gd name="connsiteY1460" fmla="*/ 437533 h 1052485"/>
                <a:gd name="connsiteX1461" fmla="*/ 793455 w 989548"/>
                <a:gd name="connsiteY1461" fmla="*/ 437533 h 1052485"/>
                <a:gd name="connsiteX1462" fmla="*/ 793455 w 989548"/>
                <a:gd name="connsiteY1462" fmla="*/ 438148 h 1052485"/>
                <a:gd name="connsiteX1463" fmla="*/ 792845 w 989548"/>
                <a:gd name="connsiteY1463" fmla="*/ 438148 h 1052485"/>
                <a:gd name="connsiteX1464" fmla="*/ 792845 w 989548"/>
                <a:gd name="connsiteY1464" fmla="*/ 438762 h 1052485"/>
                <a:gd name="connsiteX1465" fmla="*/ 791625 w 989548"/>
                <a:gd name="connsiteY1465" fmla="*/ 438762 h 1052485"/>
                <a:gd name="connsiteX1466" fmla="*/ 791625 w 989548"/>
                <a:gd name="connsiteY1466" fmla="*/ 439377 h 1052485"/>
                <a:gd name="connsiteX1467" fmla="*/ 792845 w 989548"/>
                <a:gd name="connsiteY1467" fmla="*/ 439377 h 1052485"/>
                <a:gd name="connsiteX1468" fmla="*/ 792845 w 989548"/>
                <a:gd name="connsiteY1468" fmla="*/ 440606 h 1052485"/>
                <a:gd name="connsiteX1469" fmla="*/ 789796 w 989548"/>
                <a:gd name="connsiteY1469" fmla="*/ 440606 h 1052485"/>
                <a:gd name="connsiteX1470" fmla="*/ 789796 w 989548"/>
                <a:gd name="connsiteY1470" fmla="*/ 441835 h 1052485"/>
                <a:gd name="connsiteX1471" fmla="*/ 789186 w 989548"/>
                <a:gd name="connsiteY1471" fmla="*/ 441835 h 1052485"/>
                <a:gd name="connsiteX1472" fmla="*/ 789186 w 989548"/>
                <a:gd name="connsiteY1472" fmla="*/ 442449 h 1052485"/>
                <a:gd name="connsiteX1473" fmla="*/ 788576 w 989548"/>
                <a:gd name="connsiteY1473" fmla="*/ 442449 h 1052485"/>
                <a:gd name="connsiteX1474" fmla="*/ 788576 w 989548"/>
                <a:gd name="connsiteY1474" fmla="*/ 443064 h 1052485"/>
                <a:gd name="connsiteX1475" fmla="*/ 790406 w 989548"/>
                <a:gd name="connsiteY1475" fmla="*/ 444293 h 1052485"/>
                <a:gd name="connsiteX1476" fmla="*/ 790406 w 989548"/>
                <a:gd name="connsiteY1476" fmla="*/ 444907 h 1052485"/>
                <a:gd name="connsiteX1477" fmla="*/ 788576 w 989548"/>
                <a:gd name="connsiteY1477" fmla="*/ 445522 h 1052485"/>
                <a:gd name="connsiteX1478" fmla="*/ 788576 w 989548"/>
                <a:gd name="connsiteY1478" fmla="*/ 446136 h 1052485"/>
                <a:gd name="connsiteX1479" fmla="*/ 785527 w 989548"/>
                <a:gd name="connsiteY1479" fmla="*/ 446751 h 1052485"/>
                <a:gd name="connsiteX1480" fmla="*/ 785527 w 989548"/>
                <a:gd name="connsiteY1480" fmla="*/ 447980 h 1052485"/>
                <a:gd name="connsiteX1481" fmla="*/ 784918 w 989548"/>
                <a:gd name="connsiteY1481" fmla="*/ 447980 h 1052485"/>
                <a:gd name="connsiteX1482" fmla="*/ 784918 w 989548"/>
                <a:gd name="connsiteY1482" fmla="*/ 449209 h 1052485"/>
                <a:gd name="connsiteX1483" fmla="*/ 783698 w 989548"/>
                <a:gd name="connsiteY1483" fmla="*/ 449209 h 1052485"/>
                <a:gd name="connsiteX1484" fmla="*/ 783698 w 989548"/>
                <a:gd name="connsiteY1484" fmla="*/ 449824 h 1052485"/>
                <a:gd name="connsiteX1485" fmla="*/ 774551 w 989548"/>
                <a:gd name="connsiteY1485" fmla="*/ 452896 h 1052485"/>
                <a:gd name="connsiteX1486" fmla="*/ 773941 w 989548"/>
                <a:gd name="connsiteY1486" fmla="*/ 452282 h 1052485"/>
                <a:gd name="connsiteX1487" fmla="*/ 770892 w 989548"/>
                <a:gd name="connsiteY1487" fmla="*/ 454125 h 1052485"/>
                <a:gd name="connsiteX1488" fmla="*/ 768453 w 989548"/>
                <a:gd name="connsiteY1488" fmla="*/ 456583 h 1052485"/>
                <a:gd name="connsiteX1489" fmla="*/ 770282 w 989548"/>
                <a:gd name="connsiteY1489" fmla="*/ 459041 h 1052485"/>
                <a:gd name="connsiteX1490" fmla="*/ 770892 w 989548"/>
                <a:gd name="connsiteY1490" fmla="*/ 459041 h 1052485"/>
                <a:gd name="connsiteX1491" fmla="*/ 768453 w 989548"/>
                <a:gd name="connsiteY1491" fmla="*/ 468873 h 1052485"/>
                <a:gd name="connsiteX1492" fmla="*/ 767843 w 989548"/>
                <a:gd name="connsiteY1492" fmla="*/ 468873 h 1052485"/>
                <a:gd name="connsiteX1493" fmla="*/ 769672 w 989548"/>
                <a:gd name="connsiteY1493" fmla="*/ 470717 h 1052485"/>
                <a:gd name="connsiteX1494" fmla="*/ 770282 w 989548"/>
                <a:gd name="connsiteY1494" fmla="*/ 470717 h 1052485"/>
                <a:gd name="connsiteX1495" fmla="*/ 770282 w 989548"/>
                <a:gd name="connsiteY1495" fmla="*/ 471946 h 1052485"/>
                <a:gd name="connsiteX1496" fmla="*/ 769672 w 989548"/>
                <a:gd name="connsiteY1496" fmla="*/ 471946 h 1052485"/>
                <a:gd name="connsiteX1497" fmla="*/ 769672 w 989548"/>
                <a:gd name="connsiteY1497" fmla="*/ 473175 h 1052485"/>
                <a:gd name="connsiteX1498" fmla="*/ 768453 w 989548"/>
                <a:gd name="connsiteY1498" fmla="*/ 473175 h 1052485"/>
                <a:gd name="connsiteX1499" fmla="*/ 768453 w 989548"/>
                <a:gd name="connsiteY1499" fmla="*/ 473790 h 1052485"/>
                <a:gd name="connsiteX1500" fmla="*/ 767843 w 989548"/>
                <a:gd name="connsiteY1500" fmla="*/ 473790 h 1052485"/>
                <a:gd name="connsiteX1501" fmla="*/ 767843 w 989548"/>
                <a:gd name="connsiteY1501" fmla="*/ 474404 h 1052485"/>
                <a:gd name="connsiteX1502" fmla="*/ 766623 w 989548"/>
                <a:gd name="connsiteY1502" fmla="*/ 474404 h 1052485"/>
                <a:gd name="connsiteX1503" fmla="*/ 766623 w 989548"/>
                <a:gd name="connsiteY1503" fmla="*/ 475633 h 1052485"/>
                <a:gd name="connsiteX1504" fmla="*/ 765404 w 989548"/>
                <a:gd name="connsiteY1504" fmla="*/ 475633 h 1052485"/>
                <a:gd name="connsiteX1505" fmla="*/ 765404 w 989548"/>
                <a:gd name="connsiteY1505" fmla="*/ 476862 h 1052485"/>
                <a:gd name="connsiteX1506" fmla="*/ 763574 w 989548"/>
                <a:gd name="connsiteY1506" fmla="*/ 476862 h 1052485"/>
                <a:gd name="connsiteX1507" fmla="*/ 763574 w 989548"/>
                <a:gd name="connsiteY1507" fmla="*/ 477477 h 1052485"/>
                <a:gd name="connsiteX1508" fmla="*/ 762964 w 989548"/>
                <a:gd name="connsiteY1508" fmla="*/ 477477 h 1052485"/>
                <a:gd name="connsiteX1509" fmla="*/ 762964 w 989548"/>
                <a:gd name="connsiteY1509" fmla="*/ 478091 h 1052485"/>
                <a:gd name="connsiteX1510" fmla="*/ 762355 w 989548"/>
                <a:gd name="connsiteY1510" fmla="*/ 478091 h 1052485"/>
                <a:gd name="connsiteX1511" fmla="*/ 762355 w 989548"/>
                <a:gd name="connsiteY1511" fmla="*/ 479320 h 1052485"/>
                <a:gd name="connsiteX1512" fmla="*/ 756257 w 989548"/>
                <a:gd name="connsiteY1512" fmla="*/ 481164 h 1052485"/>
                <a:gd name="connsiteX1513" fmla="*/ 756257 w 989548"/>
                <a:gd name="connsiteY1513" fmla="*/ 481778 h 1052485"/>
                <a:gd name="connsiteX1514" fmla="*/ 755647 w 989548"/>
                <a:gd name="connsiteY1514" fmla="*/ 481778 h 1052485"/>
                <a:gd name="connsiteX1515" fmla="*/ 755647 w 989548"/>
                <a:gd name="connsiteY1515" fmla="*/ 482393 h 1052485"/>
                <a:gd name="connsiteX1516" fmla="*/ 753817 w 989548"/>
                <a:gd name="connsiteY1516" fmla="*/ 484851 h 1052485"/>
                <a:gd name="connsiteX1517" fmla="*/ 752598 w 989548"/>
                <a:gd name="connsiteY1517" fmla="*/ 484851 h 1052485"/>
                <a:gd name="connsiteX1518" fmla="*/ 752598 w 989548"/>
                <a:gd name="connsiteY1518" fmla="*/ 485465 h 1052485"/>
                <a:gd name="connsiteX1519" fmla="*/ 750768 w 989548"/>
                <a:gd name="connsiteY1519" fmla="*/ 486080 h 1052485"/>
                <a:gd name="connsiteX1520" fmla="*/ 750768 w 989548"/>
                <a:gd name="connsiteY1520" fmla="*/ 487309 h 1052485"/>
                <a:gd name="connsiteX1521" fmla="*/ 750159 w 989548"/>
                <a:gd name="connsiteY1521" fmla="*/ 487309 h 1052485"/>
                <a:gd name="connsiteX1522" fmla="*/ 750159 w 989548"/>
                <a:gd name="connsiteY1522" fmla="*/ 487923 h 1052485"/>
                <a:gd name="connsiteX1523" fmla="*/ 748939 w 989548"/>
                <a:gd name="connsiteY1523" fmla="*/ 487923 h 1052485"/>
                <a:gd name="connsiteX1524" fmla="*/ 748939 w 989548"/>
                <a:gd name="connsiteY1524" fmla="*/ 488538 h 1052485"/>
                <a:gd name="connsiteX1525" fmla="*/ 746500 w 989548"/>
                <a:gd name="connsiteY1525" fmla="*/ 489767 h 1052485"/>
                <a:gd name="connsiteX1526" fmla="*/ 746500 w 989548"/>
                <a:gd name="connsiteY1526" fmla="*/ 490381 h 1052485"/>
                <a:gd name="connsiteX1527" fmla="*/ 747110 w 989548"/>
                <a:gd name="connsiteY1527" fmla="*/ 495912 h 1052485"/>
                <a:gd name="connsiteX1528" fmla="*/ 746500 w 989548"/>
                <a:gd name="connsiteY1528" fmla="*/ 496527 h 1052485"/>
                <a:gd name="connsiteX1529" fmla="*/ 747110 w 989548"/>
                <a:gd name="connsiteY1529" fmla="*/ 496527 h 1052485"/>
                <a:gd name="connsiteX1530" fmla="*/ 744060 w 989548"/>
                <a:gd name="connsiteY1530" fmla="*/ 499599 h 1052485"/>
                <a:gd name="connsiteX1531" fmla="*/ 743451 w 989548"/>
                <a:gd name="connsiteY1531" fmla="*/ 499599 h 1052485"/>
                <a:gd name="connsiteX1532" fmla="*/ 740402 w 989548"/>
                <a:gd name="connsiteY1532" fmla="*/ 508202 h 1052485"/>
                <a:gd name="connsiteX1533" fmla="*/ 739792 w 989548"/>
                <a:gd name="connsiteY1533" fmla="*/ 508202 h 1052485"/>
                <a:gd name="connsiteX1534" fmla="*/ 739792 w 989548"/>
                <a:gd name="connsiteY1534" fmla="*/ 508817 h 1052485"/>
                <a:gd name="connsiteX1535" fmla="*/ 742231 w 989548"/>
                <a:gd name="connsiteY1535" fmla="*/ 509431 h 1052485"/>
                <a:gd name="connsiteX1536" fmla="*/ 742231 w 989548"/>
                <a:gd name="connsiteY1536" fmla="*/ 510660 h 1052485"/>
                <a:gd name="connsiteX1537" fmla="*/ 742841 w 989548"/>
                <a:gd name="connsiteY1537" fmla="*/ 510660 h 1052485"/>
                <a:gd name="connsiteX1538" fmla="*/ 742841 w 989548"/>
                <a:gd name="connsiteY1538" fmla="*/ 511275 h 1052485"/>
                <a:gd name="connsiteX1539" fmla="*/ 746500 w 989548"/>
                <a:gd name="connsiteY1539" fmla="*/ 513118 h 1052485"/>
                <a:gd name="connsiteX1540" fmla="*/ 746500 w 989548"/>
                <a:gd name="connsiteY1540" fmla="*/ 513733 h 1052485"/>
                <a:gd name="connsiteX1541" fmla="*/ 747110 w 989548"/>
                <a:gd name="connsiteY1541" fmla="*/ 513733 h 1052485"/>
                <a:gd name="connsiteX1542" fmla="*/ 744670 w 989548"/>
                <a:gd name="connsiteY1542" fmla="*/ 518649 h 1052485"/>
                <a:gd name="connsiteX1543" fmla="*/ 744060 w 989548"/>
                <a:gd name="connsiteY1543" fmla="*/ 518649 h 1052485"/>
                <a:gd name="connsiteX1544" fmla="*/ 744060 w 989548"/>
                <a:gd name="connsiteY1544" fmla="*/ 519264 h 1052485"/>
                <a:gd name="connsiteX1545" fmla="*/ 743451 w 989548"/>
                <a:gd name="connsiteY1545" fmla="*/ 519264 h 1052485"/>
                <a:gd name="connsiteX1546" fmla="*/ 743451 w 989548"/>
                <a:gd name="connsiteY1546" fmla="*/ 521722 h 1052485"/>
                <a:gd name="connsiteX1547" fmla="*/ 742841 w 989548"/>
                <a:gd name="connsiteY1547" fmla="*/ 521722 h 1052485"/>
                <a:gd name="connsiteX1548" fmla="*/ 742841 w 989548"/>
                <a:gd name="connsiteY1548" fmla="*/ 522951 h 1052485"/>
                <a:gd name="connsiteX1549" fmla="*/ 742231 w 989548"/>
                <a:gd name="connsiteY1549" fmla="*/ 522951 h 1052485"/>
                <a:gd name="connsiteX1550" fmla="*/ 742231 w 989548"/>
                <a:gd name="connsiteY1550" fmla="*/ 524794 h 1052485"/>
                <a:gd name="connsiteX1551" fmla="*/ 742841 w 989548"/>
                <a:gd name="connsiteY1551" fmla="*/ 524794 h 1052485"/>
                <a:gd name="connsiteX1552" fmla="*/ 743451 w 989548"/>
                <a:gd name="connsiteY1552" fmla="*/ 526638 h 1052485"/>
                <a:gd name="connsiteX1553" fmla="*/ 742841 w 989548"/>
                <a:gd name="connsiteY1553" fmla="*/ 526638 h 1052485"/>
                <a:gd name="connsiteX1554" fmla="*/ 742841 w 989548"/>
                <a:gd name="connsiteY1554" fmla="*/ 527252 h 1052485"/>
                <a:gd name="connsiteX1555" fmla="*/ 741011 w 989548"/>
                <a:gd name="connsiteY1555" fmla="*/ 527867 h 1052485"/>
                <a:gd name="connsiteX1556" fmla="*/ 737962 w 989548"/>
                <a:gd name="connsiteY1556" fmla="*/ 528481 h 1052485"/>
                <a:gd name="connsiteX1557" fmla="*/ 735523 w 989548"/>
                <a:gd name="connsiteY1557" fmla="*/ 527867 h 1052485"/>
                <a:gd name="connsiteX1558" fmla="*/ 735523 w 989548"/>
                <a:gd name="connsiteY1558" fmla="*/ 528481 h 1052485"/>
                <a:gd name="connsiteX1559" fmla="*/ 734913 w 989548"/>
                <a:gd name="connsiteY1559" fmla="*/ 528481 h 1052485"/>
                <a:gd name="connsiteX1560" fmla="*/ 734913 w 989548"/>
                <a:gd name="connsiteY1560" fmla="*/ 529096 h 1052485"/>
                <a:gd name="connsiteX1561" fmla="*/ 733084 w 989548"/>
                <a:gd name="connsiteY1561" fmla="*/ 529096 h 1052485"/>
                <a:gd name="connsiteX1562" fmla="*/ 733084 w 989548"/>
                <a:gd name="connsiteY1562" fmla="*/ 530325 h 1052485"/>
                <a:gd name="connsiteX1563" fmla="*/ 731864 w 989548"/>
                <a:gd name="connsiteY1563" fmla="*/ 530325 h 1052485"/>
                <a:gd name="connsiteX1564" fmla="*/ 731864 w 989548"/>
                <a:gd name="connsiteY1564" fmla="*/ 531554 h 1052485"/>
                <a:gd name="connsiteX1565" fmla="*/ 731255 w 989548"/>
                <a:gd name="connsiteY1565" fmla="*/ 531554 h 1052485"/>
                <a:gd name="connsiteX1566" fmla="*/ 732474 w 989548"/>
                <a:gd name="connsiteY1566" fmla="*/ 532168 h 1052485"/>
                <a:gd name="connsiteX1567" fmla="*/ 732474 w 989548"/>
                <a:gd name="connsiteY1567" fmla="*/ 532783 h 1052485"/>
                <a:gd name="connsiteX1568" fmla="*/ 733084 w 989548"/>
                <a:gd name="connsiteY1568" fmla="*/ 532783 h 1052485"/>
                <a:gd name="connsiteX1569" fmla="*/ 732474 w 989548"/>
                <a:gd name="connsiteY1569" fmla="*/ 535241 h 1052485"/>
                <a:gd name="connsiteX1570" fmla="*/ 731864 w 989548"/>
                <a:gd name="connsiteY1570" fmla="*/ 535241 h 1052485"/>
                <a:gd name="connsiteX1571" fmla="*/ 731255 w 989548"/>
                <a:gd name="connsiteY1571" fmla="*/ 538313 h 1052485"/>
                <a:gd name="connsiteX1572" fmla="*/ 730645 w 989548"/>
                <a:gd name="connsiteY1572" fmla="*/ 538313 h 1052485"/>
                <a:gd name="connsiteX1573" fmla="*/ 730645 w 989548"/>
                <a:gd name="connsiteY1573" fmla="*/ 538928 h 1052485"/>
                <a:gd name="connsiteX1574" fmla="*/ 731864 w 989548"/>
                <a:gd name="connsiteY1574" fmla="*/ 538928 h 1052485"/>
                <a:gd name="connsiteX1575" fmla="*/ 731864 w 989548"/>
                <a:gd name="connsiteY1575" fmla="*/ 538313 h 1052485"/>
                <a:gd name="connsiteX1576" fmla="*/ 732474 w 989548"/>
                <a:gd name="connsiteY1576" fmla="*/ 538313 h 1052485"/>
                <a:gd name="connsiteX1577" fmla="*/ 731864 w 989548"/>
                <a:gd name="connsiteY1577" fmla="*/ 537084 h 1052485"/>
                <a:gd name="connsiteX1578" fmla="*/ 734913 w 989548"/>
                <a:gd name="connsiteY1578" fmla="*/ 537084 h 1052485"/>
                <a:gd name="connsiteX1579" fmla="*/ 734913 w 989548"/>
                <a:gd name="connsiteY1579" fmla="*/ 538313 h 1052485"/>
                <a:gd name="connsiteX1580" fmla="*/ 736743 w 989548"/>
                <a:gd name="connsiteY1580" fmla="*/ 538313 h 1052485"/>
                <a:gd name="connsiteX1581" fmla="*/ 736743 w 989548"/>
                <a:gd name="connsiteY1581" fmla="*/ 536470 h 1052485"/>
                <a:gd name="connsiteX1582" fmla="*/ 740402 w 989548"/>
                <a:gd name="connsiteY1582" fmla="*/ 537084 h 1052485"/>
                <a:gd name="connsiteX1583" fmla="*/ 740402 w 989548"/>
                <a:gd name="connsiteY1583" fmla="*/ 538313 h 1052485"/>
                <a:gd name="connsiteX1584" fmla="*/ 744060 w 989548"/>
                <a:gd name="connsiteY1584" fmla="*/ 538313 h 1052485"/>
                <a:gd name="connsiteX1585" fmla="*/ 744060 w 989548"/>
                <a:gd name="connsiteY1585" fmla="*/ 537084 h 1052485"/>
                <a:gd name="connsiteX1586" fmla="*/ 747110 w 989548"/>
                <a:gd name="connsiteY1586" fmla="*/ 534626 h 1052485"/>
                <a:gd name="connsiteX1587" fmla="*/ 747719 w 989548"/>
                <a:gd name="connsiteY1587" fmla="*/ 534626 h 1052485"/>
                <a:gd name="connsiteX1588" fmla="*/ 747719 w 989548"/>
                <a:gd name="connsiteY1588" fmla="*/ 533397 h 1052485"/>
                <a:gd name="connsiteX1589" fmla="*/ 748329 w 989548"/>
                <a:gd name="connsiteY1589" fmla="*/ 533397 h 1052485"/>
                <a:gd name="connsiteX1590" fmla="*/ 748329 w 989548"/>
                <a:gd name="connsiteY1590" fmla="*/ 532783 h 1052485"/>
                <a:gd name="connsiteX1591" fmla="*/ 750768 w 989548"/>
                <a:gd name="connsiteY1591" fmla="*/ 532168 h 1052485"/>
                <a:gd name="connsiteX1592" fmla="*/ 750768 w 989548"/>
                <a:gd name="connsiteY1592" fmla="*/ 531554 h 1052485"/>
                <a:gd name="connsiteX1593" fmla="*/ 751988 w 989548"/>
                <a:gd name="connsiteY1593" fmla="*/ 532168 h 1052485"/>
                <a:gd name="connsiteX1594" fmla="*/ 751988 w 989548"/>
                <a:gd name="connsiteY1594" fmla="*/ 531554 h 1052485"/>
                <a:gd name="connsiteX1595" fmla="*/ 753817 w 989548"/>
                <a:gd name="connsiteY1595" fmla="*/ 531554 h 1052485"/>
                <a:gd name="connsiteX1596" fmla="*/ 753817 w 989548"/>
                <a:gd name="connsiteY1596" fmla="*/ 530939 h 1052485"/>
                <a:gd name="connsiteX1597" fmla="*/ 755647 w 989548"/>
                <a:gd name="connsiteY1597" fmla="*/ 530325 h 1052485"/>
                <a:gd name="connsiteX1598" fmla="*/ 756257 w 989548"/>
                <a:gd name="connsiteY1598" fmla="*/ 527252 h 1052485"/>
                <a:gd name="connsiteX1599" fmla="*/ 755647 w 989548"/>
                <a:gd name="connsiteY1599" fmla="*/ 527252 h 1052485"/>
                <a:gd name="connsiteX1600" fmla="*/ 755647 w 989548"/>
                <a:gd name="connsiteY1600" fmla="*/ 526638 h 1052485"/>
                <a:gd name="connsiteX1601" fmla="*/ 755037 w 989548"/>
                <a:gd name="connsiteY1601" fmla="*/ 526638 h 1052485"/>
                <a:gd name="connsiteX1602" fmla="*/ 755037 w 989548"/>
                <a:gd name="connsiteY1602" fmla="*/ 527252 h 1052485"/>
                <a:gd name="connsiteX1603" fmla="*/ 753817 w 989548"/>
                <a:gd name="connsiteY1603" fmla="*/ 527867 h 1052485"/>
                <a:gd name="connsiteX1604" fmla="*/ 753817 w 989548"/>
                <a:gd name="connsiteY1604" fmla="*/ 527252 h 1052485"/>
                <a:gd name="connsiteX1605" fmla="*/ 751988 w 989548"/>
                <a:gd name="connsiteY1605" fmla="*/ 524794 h 1052485"/>
                <a:gd name="connsiteX1606" fmla="*/ 751378 w 989548"/>
                <a:gd name="connsiteY1606" fmla="*/ 524794 h 1052485"/>
                <a:gd name="connsiteX1607" fmla="*/ 751378 w 989548"/>
                <a:gd name="connsiteY1607" fmla="*/ 523565 h 1052485"/>
                <a:gd name="connsiteX1608" fmla="*/ 752598 w 989548"/>
                <a:gd name="connsiteY1608" fmla="*/ 523565 h 1052485"/>
                <a:gd name="connsiteX1609" fmla="*/ 752598 w 989548"/>
                <a:gd name="connsiteY1609" fmla="*/ 522951 h 1052485"/>
                <a:gd name="connsiteX1610" fmla="*/ 751988 w 989548"/>
                <a:gd name="connsiteY1610" fmla="*/ 522951 h 1052485"/>
                <a:gd name="connsiteX1611" fmla="*/ 751988 w 989548"/>
                <a:gd name="connsiteY1611" fmla="*/ 521107 h 1052485"/>
                <a:gd name="connsiteX1612" fmla="*/ 750768 w 989548"/>
                <a:gd name="connsiteY1612" fmla="*/ 520493 h 1052485"/>
                <a:gd name="connsiteX1613" fmla="*/ 752598 w 989548"/>
                <a:gd name="connsiteY1613" fmla="*/ 515576 h 1052485"/>
                <a:gd name="connsiteX1614" fmla="*/ 794674 w 989548"/>
                <a:gd name="connsiteY1614" fmla="*/ 510660 h 1052485"/>
                <a:gd name="connsiteX1615" fmla="*/ 793455 w 989548"/>
                <a:gd name="connsiteY1615" fmla="*/ 516191 h 1052485"/>
                <a:gd name="connsiteX1616" fmla="*/ 792845 w 989548"/>
                <a:gd name="connsiteY1616" fmla="*/ 516191 h 1052485"/>
                <a:gd name="connsiteX1617" fmla="*/ 792845 w 989548"/>
                <a:gd name="connsiteY1617" fmla="*/ 516806 h 1052485"/>
                <a:gd name="connsiteX1618" fmla="*/ 790406 w 989548"/>
                <a:gd name="connsiteY1618" fmla="*/ 519264 h 1052485"/>
                <a:gd name="connsiteX1619" fmla="*/ 791016 w 989548"/>
                <a:gd name="connsiteY1619" fmla="*/ 519264 h 1052485"/>
                <a:gd name="connsiteX1620" fmla="*/ 791016 w 989548"/>
                <a:gd name="connsiteY1620" fmla="*/ 520493 h 1052485"/>
                <a:gd name="connsiteX1621" fmla="*/ 792845 w 989548"/>
                <a:gd name="connsiteY1621" fmla="*/ 520493 h 1052485"/>
                <a:gd name="connsiteX1622" fmla="*/ 792845 w 989548"/>
                <a:gd name="connsiteY1622" fmla="*/ 521722 h 1052485"/>
                <a:gd name="connsiteX1623" fmla="*/ 794674 w 989548"/>
                <a:gd name="connsiteY1623" fmla="*/ 524180 h 1052485"/>
                <a:gd name="connsiteX1624" fmla="*/ 795284 w 989548"/>
                <a:gd name="connsiteY1624" fmla="*/ 524180 h 1052485"/>
                <a:gd name="connsiteX1625" fmla="*/ 795284 w 989548"/>
                <a:gd name="connsiteY1625" fmla="*/ 524794 h 1052485"/>
                <a:gd name="connsiteX1626" fmla="*/ 797114 w 989548"/>
                <a:gd name="connsiteY1626" fmla="*/ 524794 h 1052485"/>
                <a:gd name="connsiteX1627" fmla="*/ 797114 w 989548"/>
                <a:gd name="connsiteY1627" fmla="*/ 527252 h 1052485"/>
                <a:gd name="connsiteX1628" fmla="*/ 796504 w 989548"/>
                <a:gd name="connsiteY1628" fmla="*/ 527252 h 1052485"/>
                <a:gd name="connsiteX1629" fmla="*/ 797114 w 989548"/>
                <a:gd name="connsiteY1629" fmla="*/ 527867 h 1052485"/>
                <a:gd name="connsiteX1630" fmla="*/ 796504 w 989548"/>
                <a:gd name="connsiteY1630" fmla="*/ 527867 h 1052485"/>
                <a:gd name="connsiteX1631" fmla="*/ 796504 w 989548"/>
                <a:gd name="connsiteY1631" fmla="*/ 529096 h 1052485"/>
                <a:gd name="connsiteX1632" fmla="*/ 794674 w 989548"/>
                <a:gd name="connsiteY1632" fmla="*/ 529096 h 1052485"/>
                <a:gd name="connsiteX1633" fmla="*/ 794674 w 989548"/>
                <a:gd name="connsiteY1633" fmla="*/ 530939 h 1052485"/>
                <a:gd name="connsiteX1634" fmla="*/ 793455 w 989548"/>
                <a:gd name="connsiteY1634" fmla="*/ 532783 h 1052485"/>
                <a:gd name="connsiteX1635" fmla="*/ 792845 w 989548"/>
                <a:gd name="connsiteY1635" fmla="*/ 532783 h 1052485"/>
                <a:gd name="connsiteX1636" fmla="*/ 792845 w 989548"/>
                <a:gd name="connsiteY1636" fmla="*/ 537084 h 1052485"/>
                <a:gd name="connsiteX1637" fmla="*/ 791625 w 989548"/>
                <a:gd name="connsiteY1637" fmla="*/ 537084 h 1052485"/>
                <a:gd name="connsiteX1638" fmla="*/ 791625 w 989548"/>
                <a:gd name="connsiteY1638" fmla="*/ 538313 h 1052485"/>
                <a:gd name="connsiteX1639" fmla="*/ 791016 w 989548"/>
                <a:gd name="connsiteY1639" fmla="*/ 538313 h 1052485"/>
                <a:gd name="connsiteX1640" fmla="*/ 791016 w 989548"/>
                <a:gd name="connsiteY1640" fmla="*/ 540772 h 1052485"/>
                <a:gd name="connsiteX1641" fmla="*/ 792845 w 989548"/>
                <a:gd name="connsiteY1641" fmla="*/ 540772 h 1052485"/>
                <a:gd name="connsiteX1642" fmla="*/ 792845 w 989548"/>
                <a:gd name="connsiteY1642" fmla="*/ 542001 h 1052485"/>
                <a:gd name="connsiteX1643" fmla="*/ 794674 w 989548"/>
                <a:gd name="connsiteY1643" fmla="*/ 542001 h 1052485"/>
                <a:gd name="connsiteX1644" fmla="*/ 794674 w 989548"/>
                <a:gd name="connsiteY1644" fmla="*/ 542615 h 1052485"/>
                <a:gd name="connsiteX1645" fmla="*/ 797723 w 989548"/>
                <a:gd name="connsiteY1645" fmla="*/ 543230 h 1052485"/>
                <a:gd name="connsiteX1646" fmla="*/ 798943 w 989548"/>
                <a:gd name="connsiteY1646" fmla="*/ 542615 h 1052485"/>
                <a:gd name="connsiteX1647" fmla="*/ 798943 w 989548"/>
                <a:gd name="connsiteY1647" fmla="*/ 543230 h 1052485"/>
                <a:gd name="connsiteX1648" fmla="*/ 798333 w 989548"/>
                <a:gd name="connsiteY1648" fmla="*/ 543230 h 1052485"/>
                <a:gd name="connsiteX1649" fmla="*/ 798333 w 989548"/>
                <a:gd name="connsiteY1649" fmla="*/ 545073 h 1052485"/>
                <a:gd name="connsiteX1650" fmla="*/ 797723 w 989548"/>
                <a:gd name="connsiteY1650" fmla="*/ 545073 h 1052485"/>
                <a:gd name="connsiteX1651" fmla="*/ 797723 w 989548"/>
                <a:gd name="connsiteY1651" fmla="*/ 546917 h 1052485"/>
                <a:gd name="connsiteX1652" fmla="*/ 798333 w 989548"/>
                <a:gd name="connsiteY1652" fmla="*/ 546917 h 1052485"/>
                <a:gd name="connsiteX1653" fmla="*/ 797723 w 989548"/>
                <a:gd name="connsiteY1653" fmla="*/ 548146 h 1052485"/>
                <a:gd name="connsiteX1654" fmla="*/ 797114 w 989548"/>
                <a:gd name="connsiteY1654" fmla="*/ 548146 h 1052485"/>
                <a:gd name="connsiteX1655" fmla="*/ 796504 w 989548"/>
                <a:gd name="connsiteY1655" fmla="*/ 550604 h 1052485"/>
                <a:gd name="connsiteX1656" fmla="*/ 797114 w 989548"/>
                <a:gd name="connsiteY1656" fmla="*/ 550604 h 1052485"/>
                <a:gd name="connsiteX1657" fmla="*/ 797114 w 989548"/>
                <a:gd name="connsiteY1657" fmla="*/ 551218 h 1052485"/>
                <a:gd name="connsiteX1658" fmla="*/ 799553 w 989548"/>
                <a:gd name="connsiteY1658" fmla="*/ 550604 h 1052485"/>
                <a:gd name="connsiteX1659" fmla="*/ 799553 w 989548"/>
                <a:gd name="connsiteY1659" fmla="*/ 548760 h 1052485"/>
                <a:gd name="connsiteX1660" fmla="*/ 801382 w 989548"/>
                <a:gd name="connsiteY1660" fmla="*/ 548760 h 1052485"/>
                <a:gd name="connsiteX1661" fmla="*/ 801382 w 989548"/>
                <a:gd name="connsiteY1661" fmla="*/ 550604 h 1052485"/>
                <a:gd name="connsiteX1662" fmla="*/ 801992 w 989548"/>
                <a:gd name="connsiteY1662" fmla="*/ 550604 h 1052485"/>
                <a:gd name="connsiteX1663" fmla="*/ 802602 w 989548"/>
                <a:gd name="connsiteY1663" fmla="*/ 552447 h 1052485"/>
                <a:gd name="connsiteX1664" fmla="*/ 803212 w 989548"/>
                <a:gd name="connsiteY1664" fmla="*/ 552447 h 1052485"/>
                <a:gd name="connsiteX1665" fmla="*/ 804431 w 989548"/>
                <a:gd name="connsiteY1665" fmla="*/ 555520 h 1052485"/>
                <a:gd name="connsiteX1666" fmla="*/ 805041 w 989548"/>
                <a:gd name="connsiteY1666" fmla="*/ 555520 h 1052485"/>
                <a:gd name="connsiteX1667" fmla="*/ 805041 w 989548"/>
                <a:gd name="connsiteY1667" fmla="*/ 556134 h 1052485"/>
                <a:gd name="connsiteX1668" fmla="*/ 806261 w 989548"/>
                <a:gd name="connsiteY1668" fmla="*/ 556134 h 1052485"/>
                <a:gd name="connsiteX1669" fmla="*/ 806261 w 989548"/>
                <a:gd name="connsiteY1669" fmla="*/ 557978 h 1052485"/>
                <a:gd name="connsiteX1670" fmla="*/ 806871 w 989548"/>
                <a:gd name="connsiteY1670" fmla="*/ 557978 h 1052485"/>
                <a:gd name="connsiteX1671" fmla="*/ 806261 w 989548"/>
                <a:gd name="connsiteY1671" fmla="*/ 560436 h 1052485"/>
                <a:gd name="connsiteX1672" fmla="*/ 808090 w 989548"/>
                <a:gd name="connsiteY1672" fmla="*/ 560436 h 1052485"/>
                <a:gd name="connsiteX1673" fmla="*/ 808700 w 989548"/>
                <a:gd name="connsiteY1673" fmla="*/ 562280 h 1052485"/>
                <a:gd name="connsiteX1674" fmla="*/ 808090 w 989548"/>
                <a:gd name="connsiteY1674" fmla="*/ 562280 h 1052485"/>
                <a:gd name="connsiteX1675" fmla="*/ 808700 w 989548"/>
                <a:gd name="connsiteY1675" fmla="*/ 564123 h 1052485"/>
                <a:gd name="connsiteX1676" fmla="*/ 806871 w 989548"/>
                <a:gd name="connsiteY1676" fmla="*/ 564123 h 1052485"/>
                <a:gd name="connsiteX1677" fmla="*/ 806871 w 989548"/>
                <a:gd name="connsiteY1677" fmla="*/ 564738 h 1052485"/>
                <a:gd name="connsiteX1678" fmla="*/ 806261 w 989548"/>
                <a:gd name="connsiteY1678" fmla="*/ 564738 h 1052485"/>
                <a:gd name="connsiteX1679" fmla="*/ 806261 w 989548"/>
                <a:gd name="connsiteY1679" fmla="*/ 566581 h 1052485"/>
                <a:gd name="connsiteX1680" fmla="*/ 805041 w 989548"/>
                <a:gd name="connsiteY1680" fmla="*/ 567810 h 1052485"/>
                <a:gd name="connsiteX1681" fmla="*/ 805651 w 989548"/>
                <a:gd name="connsiteY1681" fmla="*/ 567810 h 1052485"/>
                <a:gd name="connsiteX1682" fmla="*/ 805651 w 989548"/>
                <a:gd name="connsiteY1682" fmla="*/ 568425 h 1052485"/>
                <a:gd name="connsiteX1683" fmla="*/ 805041 w 989548"/>
                <a:gd name="connsiteY1683" fmla="*/ 568425 h 1052485"/>
                <a:gd name="connsiteX1684" fmla="*/ 805041 w 989548"/>
                <a:gd name="connsiteY1684" fmla="*/ 570268 h 1052485"/>
                <a:gd name="connsiteX1685" fmla="*/ 801992 w 989548"/>
                <a:gd name="connsiteY1685" fmla="*/ 570268 h 1052485"/>
                <a:gd name="connsiteX1686" fmla="*/ 801992 w 989548"/>
                <a:gd name="connsiteY1686" fmla="*/ 570883 h 1052485"/>
                <a:gd name="connsiteX1687" fmla="*/ 801382 w 989548"/>
                <a:gd name="connsiteY1687" fmla="*/ 570883 h 1052485"/>
                <a:gd name="connsiteX1688" fmla="*/ 801382 w 989548"/>
                <a:gd name="connsiteY1688" fmla="*/ 571497 h 1052485"/>
                <a:gd name="connsiteX1689" fmla="*/ 800772 w 989548"/>
                <a:gd name="connsiteY1689" fmla="*/ 571497 h 1052485"/>
                <a:gd name="connsiteX1690" fmla="*/ 800772 w 989548"/>
                <a:gd name="connsiteY1690" fmla="*/ 572112 h 1052485"/>
                <a:gd name="connsiteX1691" fmla="*/ 796504 w 989548"/>
                <a:gd name="connsiteY1691" fmla="*/ 572112 h 1052485"/>
                <a:gd name="connsiteX1692" fmla="*/ 796504 w 989548"/>
                <a:gd name="connsiteY1692" fmla="*/ 571497 h 1052485"/>
                <a:gd name="connsiteX1693" fmla="*/ 795284 w 989548"/>
                <a:gd name="connsiteY1693" fmla="*/ 571497 h 1052485"/>
                <a:gd name="connsiteX1694" fmla="*/ 795284 w 989548"/>
                <a:gd name="connsiteY1694" fmla="*/ 572726 h 1052485"/>
                <a:gd name="connsiteX1695" fmla="*/ 794065 w 989548"/>
                <a:gd name="connsiteY1695" fmla="*/ 572726 h 1052485"/>
                <a:gd name="connsiteX1696" fmla="*/ 794065 w 989548"/>
                <a:gd name="connsiteY1696" fmla="*/ 572112 h 1052485"/>
                <a:gd name="connsiteX1697" fmla="*/ 791016 w 989548"/>
                <a:gd name="connsiteY1697" fmla="*/ 572726 h 1052485"/>
                <a:gd name="connsiteX1698" fmla="*/ 791016 w 989548"/>
                <a:gd name="connsiteY1698" fmla="*/ 574570 h 1052485"/>
                <a:gd name="connsiteX1699" fmla="*/ 790406 w 989548"/>
                <a:gd name="connsiteY1699" fmla="*/ 574570 h 1052485"/>
                <a:gd name="connsiteX1700" fmla="*/ 790406 w 989548"/>
                <a:gd name="connsiteY1700" fmla="*/ 575184 h 1052485"/>
                <a:gd name="connsiteX1701" fmla="*/ 791016 w 989548"/>
                <a:gd name="connsiteY1701" fmla="*/ 575184 h 1052485"/>
                <a:gd name="connsiteX1702" fmla="*/ 791016 w 989548"/>
                <a:gd name="connsiteY1702" fmla="*/ 577642 h 1052485"/>
                <a:gd name="connsiteX1703" fmla="*/ 790406 w 989548"/>
                <a:gd name="connsiteY1703" fmla="*/ 577642 h 1052485"/>
                <a:gd name="connsiteX1704" fmla="*/ 789796 w 989548"/>
                <a:gd name="connsiteY1704" fmla="*/ 578871 h 1052485"/>
                <a:gd name="connsiteX1705" fmla="*/ 790406 w 989548"/>
                <a:gd name="connsiteY1705" fmla="*/ 578871 h 1052485"/>
                <a:gd name="connsiteX1706" fmla="*/ 789796 w 989548"/>
                <a:gd name="connsiteY1706" fmla="*/ 579486 h 1052485"/>
                <a:gd name="connsiteX1707" fmla="*/ 790406 w 989548"/>
                <a:gd name="connsiteY1707" fmla="*/ 579486 h 1052485"/>
                <a:gd name="connsiteX1708" fmla="*/ 791016 w 989548"/>
                <a:gd name="connsiteY1708" fmla="*/ 583173 h 1052485"/>
                <a:gd name="connsiteX1709" fmla="*/ 790406 w 989548"/>
                <a:gd name="connsiteY1709" fmla="*/ 585631 h 1052485"/>
                <a:gd name="connsiteX1710" fmla="*/ 791016 w 989548"/>
                <a:gd name="connsiteY1710" fmla="*/ 585631 h 1052485"/>
                <a:gd name="connsiteX1711" fmla="*/ 791016 w 989548"/>
                <a:gd name="connsiteY1711" fmla="*/ 586860 h 1052485"/>
                <a:gd name="connsiteX1712" fmla="*/ 791625 w 989548"/>
                <a:gd name="connsiteY1712" fmla="*/ 586860 h 1052485"/>
                <a:gd name="connsiteX1713" fmla="*/ 791625 w 989548"/>
                <a:gd name="connsiteY1713" fmla="*/ 587475 h 1052485"/>
                <a:gd name="connsiteX1714" fmla="*/ 792845 w 989548"/>
                <a:gd name="connsiteY1714" fmla="*/ 587475 h 1052485"/>
                <a:gd name="connsiteX1715" fmla="*/ 792845 w 989548"/>
                <a:gd name="connsiteY1715" fmla="*/ 588089 h 1052485"/>
                <a:gd name="connsiteX1716" fmla="*/ 793455 w 989548"/>
                <a:gd name="connsiteY1716" fmla="*/ 588089 h 1052485"/>
                <a:gd name="connsiteX1717" fmla="*/ 793455 w 989548"/>
                <a:gd name="connsiteY1717" fmla="*/ 589318 h 1052485"/>
                <a:gd name="connsiteX1718" fmla="*/ 794674 w 989548"/>
                <a:gd name="connsiteY1718" fmla="*/ 589318 h 1052485"/>
                <a:gd name="connsiteX1719" fmla="*/ 794674 w 989548"/>
                <a:gd name="connsiteY1719" fmla="*/ 589933 h 1052485"/>
                <a:gd name="connsiteX1720" fmla="*/ 797723 w 989548"/>
                <a:gd name="connsiteY1720" fmla="*/ 593005 h 1052485"/>
                <a:gd name="connsiteX1721" fmla="*/ 798333 w 989548"/>
                <a:gd name="connsiteY1721" fmla="*/ 593005 h 1052485"/>
                <a:gd name="connsiteX1722" fmla="*/ 798333 w 989548"/>
                <a:gd name="connsiteY1722" fmla="*/ 593620 h 1052485"/>
                <a:gd name="connsiteX1723" fmla="*/ 799553 w 989548"/>
                <a:gd name="connsiteY1723" fmla="*/ 593620 h 1052485"/>
                <a:gd name="connsiteX1724" fmla="*/ 799553 w 989548"/>
                <a:gd name="connsiteY1724" fmla="*/ 593005 h 1052485"/>
                <a:gd name="connsiteX1725" fmla="*/ 801992 w 989548"/>
                <a:gd name="connsiteY1725" fmla="*/ 593005 h 1052485"/>
                <a:gd name="connsiteX1726" fmla="*/ 801992 w 989548"/>
                <a:gd name="connsiteY1726" fmla="*/ 593620 h 1052485"/>
                <a:gd name="connsiteX1727" fmla="*/ 804431 w 989548"/>
                <a:gd name="connsiteY1727" fmla="*/ 594234 h 1052485"/>
                <a:gd name="connsiteX1728" fmla="*/ 804431 w 989548"/>
                <a:gd name="connsiteY1728" fmla="*/ 594849 h 1052485"/>
                <a:gd name="connsiteX1729" fmla="*/ 803212 w 989548"/>
                <a:gd name="connsiteY1729" fmla="*/ 594849 h 1052485"/>
                <a:gd name="connsiteX1730" fmla="*/ 803212 w 989548"/>
                <a:gd name="connsiteY1730" fmla="*/ 595463 h 1052485"/>
                <a:gd name="connsiteX1731" fmla="*/ 802602 w 989548"/>
                <a:gd name="connsiteY1731" fmla="*/ 595463 h 1052485"/>
                <a:gd name="connsiteX1732" fmla="*/ 803212 w 989548"/>
                <a:gd name="connsiteY1732" fmla="*/ 600994 h 1052485"/>
                <a:gd name="connsiteX1733" fmla="*/ 803212 w 989548"/>
                <a:gd name="connsiteY1733" fmla="*/ 602223 h 1052485"/>
                <a:gd name="connsiteX1734" fmla="*/ 802602 w 989548"/>
                <a:gd name="connsiteY1734" fmla="*/ 602223 h 1052485"/>
                <a:gd name="connsiteX1735" fmla="*/ 803212 w 989548"/>
                <a:gd name="connsiteY1735" fmla="*/ 604066 h 1052485"/>
                <a:gd name="connsiteX1736" fmla="*/ 802602 w 989548"/>
                <a:gd name="connsiteY1736" fmla="*/ 605910 h 1052485"/>
                <a:gd name="connsiteX1737" fmla="*/ 803212 w 989548"/>
                <a:gd name="connsiteY1737" fmla="*/ 605910 h 1052485"/>
                <a:gd name="connsiteX1738" fmla="*/ 808090 w 989548"/>
                <a:gd name="connsiteY1738" fmla="*/ 610212 h 1052485"/>
                <a:gd name="connsiteX1739" fmla="*/ 806871 w 989548"/>
                <a:gd name="connsiteY1739" fmla="*/ 610212 h 1052485"/>
                <a:gd name="connsiteX1740" fmla="*/ 806261 w 989548"/>
                <a:gd name="connsiteY1740" fmla="*/ 611441 h 1052485"/>
                <a:gd name="connsiteX1741" fmla="*/ 806871 w 989548"/>
                <a:gd name="connsiteY1741" fmla="*/ 611441 h 1052485"/>
                <a:gd name="connsiteX1742" fmla="*/ 806871 w 989548"/>
                <a:gd name="connsiteY1742" fmla="*/ 612670 h 1052485"/>
                <a:gd name="connsiteX1743" fmla="*/ 808090 w 989548"/>
                <a:gd name="connsiteY1743" fmla="*/ 612670 h 1052485"/>
                <a:gd name="connsiteX1744" fmla="*/ 808090 w 989548"/>
                <a:gd name="connsiteY1744" fmla="*/ 611441 h 1052485"/>
                <a:gd name="connsiteX1745" fmla="*/ 808700 w 989548"/>
                <a:gd name="connsiteY1745" fmla="*/ 611441 h 1052485"/>
                <a:gd name="connsiteX1746" fmla="*/ 808700 w 989548"/>
                <a:gd name="connsiteY1746" fmla="*/ 612670 h 1052485"/>
                <a:gd name="connsiteX1747" fmla="*/ 810529 w 989548"/>
                <a:gd name="connsiteY1747" fmla="*/ 612670 h 1052485"/>
                <a:gd name="connsiteX1748" fmla="*/ 810529 w 989548"/>
                <a:gd name="connsiteY1748" fmla="*/ 614513 h 1052485"/>
                <a:gd name="connsiteX1749" fmla="*/ 811139 w 989548"/>
                <a:gd name="connsiteY1749" fmla="*/ 614513 h 1052485"/>
                <a:gd name="connsiteX1750" fmla="*/ 811139 w 989548"/>
                <a:gd name="connsiteY1750" fmla="*/ 616971 h 1052485"/>
                <a:gd name="connsiteX1751" fmla="*/ 812969 w 989548"/>
                <a:gd name="connsiteY1751" fmla="*/ 616971 h 1052485"/>
                <a:gd name="connsiteX1752" fmla="*/ 812969 w 989548"/>
                <a:gd name="connsiteY1752" fmla="*/ 617586 h 1052485"/>
                <a:gd name="connsiteX1753" fmla="*/ 814188 w 989548"/>
                <a:gd name="connsiteY1753" fmla="*/ 617586 h 1052485"/>
                <a:gd name="connsiteX1754" fmla="*/ 814188 w 989548"/>
                <a:gd name="connsiteY1754" fmla="*/ 618200 h 1052485"/>
                <a:gd name="connsiteX1755" fmla="*/ 814798 w 989548"/>
                <a:gd name="connsiteY1755" fmla="*/ 618200 h 1052485"/>
                <a:gd name="connsiteX1756" fmla="*/ 814798 w 989548"/>
                <a:gd name="connsiteY1756" fmla="*/ 618815 h 1052485"/>
                <a:gd name="connsiteX1757" fmla="*/ 816627 w 989548"/>
                <a:gd name="connsiteY1757" fmla="*/ 618815 h 1052485"/>
                <a:gd name="connsiteX1758" fmla="*/ 816627 w 989548"/>
                <a:gd name="connsiteY1758" fmla="*/ 620658 h 1052485"/>
                <a:gd name="connsiteX1759" fmla="*/ 816018 w 989548"/>
                <a:gd name="connsiteY1759" fmla="*/ 620658 h 1052485"/>
                <a:gd name="connsiteX1760" fmla="*/ 816018 w 989548"/>
                <a:gd name="connsiteY1760" fmla="*/ 621887 h 1052485"/>
                <a:gd name="connsiteX1761" fmla="*/ 814798 w 989548"/>
                <a:gd name="connsiteY1761" fmla="*/ 621887 h 1052485"/>
                <a:gd name="connsiteX1762" fmla="*/ 814798 w 989548"/>
                <a:gd name="connsiteY1762" fmla="*/ 622502 h 1052485"/>
                <a:gd name="connsiteX1763" fmla="*/ 814188 w 989548"/>
                <a:gd name="connsiteY1763" fmla="*/ 622502 h 1052485"/>
                <a:gd name="connsiteX1764" fmla="*/ 814798 w 989548"/>
                <a:gd name="connsiteY1764" fmla="*/ 624345 h 1052485"/>
                <a:gd name="connsiteX1765" fmla="*/ 814188 w 989548"/>
                <a:gd name="connsiteY1765" fmla="*/ 624345 h 1052485"/>
                <a:gd name="connsiteX1766" fmla="*/ 814188 w 989548"/>
                <a:gd name="connsiteY1766" fmla="*/ 624960 h 1052485"/>
                <a:gd name="connsiteX1767" fmla="*/ 812969 w 989548"/>
                <a:gd name="connsiteY1767" fmla="*/ 624960 h 1052485"/>
                <a:gd name="connsiteX1768" fmla="*/ 812969 w 989548"/>
                <a:gd name="connsiteY1768" fmla="*/ 626189 h 1052485"/>
                <a:gd name="connsiteX1769" fmla="*/ 812359 w 989548"/>
                <a:gd name="connsiteY1769" fmla="*/ 626189 h 1052485"/>
                <a:gd name="connsiteX1770" fmla="*/ 812359 w 989548"/>
                <a:gd name="connsiteY1770" fmla="*/ 627418 h 1052485"/>
                <a:gd name="connsiteX1771" fmla="*/ 810529 w 989548"/>
                <a:gd name="connsiteY1771" fmla="*/ 627418 h 1052485"/>
                <a:gd name="connsiteX1772" fmla="*/ 810529 w 989548"/>
                <a:gd name="connsiteY1772" fmla="*/ 629261 h 1052485"/>
                <a:gd name="connsiteX1773" fmla="*/ 811139 w 989548"/>
                <a:gd name="connsiteY1773" fmla="*/ 629261 h 1052485"/>
                <a:gd name="connsiteX1774" fmla="*/ 810529 w 989548"/>
                <a:gd name="connsiteY1774" fmla="*/ 636636 h 1052485"/>
                <a:gd name="connsiteX1775" fmla="*/ 810529 w 989548"/>
                <a:gd name="connsiteY1775" fmla="*/ 635407 h 1052485"/>
                <a:gd name="connsiteX1776" fmla="*/ 809920 w 989548"/>
                <a:gd name="connsiteY1776" fmla="*/ 637250 h 1052485"/>
                <a:gd name="connsiteX1777" fmla="*/ 809310 w 989548"/>
                <a:gd name="connsiteY1777" fmla="*/ 637250 h 1052485"/>
                <a:gd name="connsiteX1778" fmla="*/ 809310 w 989548"/>
                <a:gd name="connsiteY1778" fmla="*/ 637865 h 1052485"/>
                <a:gd name="connsiteX1779" fmla="*/ 808700 w 989548"/>
                <a:gd name="connsiteY1779" fmla="*/ 637865 h 1052485"/>
                <a:gd name="connsiteX1780" fmla="*/ 808700 w 989548"/>
                <a:gd name="connsiteY1780" fmla="*/ 639094 h 1052485"/>
                <a:gd name="connsiteX1781" fmla="*/ 806261 w 989548"/>
                <a:gd name="connsiteY1781" fmla="*/ 639094 h 1052485"/>
                <a:gd name="connsiteX1782" fmla="*/ 806261 w 989548"/>
                <a:gd name="connsiteY1782" fmla="*/ 637865 h 1052485"/>
                <a:gd name="connsiteX1783" fmla="*/ 805041 w 989548"/>
                <a:gd name="connsiteY1783" fmla="*/ 637865 h 1052485"/>
                <a:gd name="connsiteX1784" fmla="*/ 805041 w 989548"/>
                <a:gd name="connsiteY1784" fmla="*/ 638479 h 1052485"/>
                <a:gd name="connsiteX1785" fmla="*/ 804431 w 989548"/>
                <a:gd name="connsiteY1785" fmla="*/ 638479 h 1052485"/>
                <a:gd name="connsiteX1786" fmla="*/ 804431 w 989548"/>
                <a:gd name="connsiteY1786" fmla="*/ 639094 h 1052485"/>
                <a:gd name="connsiteX1787" fmla="*/ 803212 w 989548"/>
                <a:gd name="connsiteY1787" fmla="*/ 639094 h 1052485"/>
                <a:gd name="connsiteX1788" fmla="*/ 803212 w 989548"/>
                <a:gd name="connsiteY1788" fmla="*/ 638479 h 1052485"/>
                <a:gd name="connsiteX1789" fmla="*/ 799553 w 989548"/>
                <a:gd name="connsiteY1789" fmla="*/ 640323 h 1052485"/>
                <a:gd name="connsiteX1790" fmla="*/ 799553 w 989548"/>
                <a:gd name="connsiteY1790" fmla="*/ 640937 h 1052485"/>
                <a:gd name="connsiteX1791" fmla="*/ 798943 w 989548"/>
                <a:gd name="connsiteY1791" fmla="*/ 640937 h 1052485"/>
                <a:gd name="connsiteX1792" fmla="*/ 798943 w 989548"/>
                <a:gd name="connsiteY1792" fmla="*/ 641552 h 1052485"/>
                <a:gd name="connsiteX1793" fmla="*/ 798333 w 989548"/>
                <a:gd name="connsiteY1793" fmla="*/ 641552 h 1052485"/>
                <a:gd name="connsiteX1794" fmla="*/ 798333 w 989548"/>
                <a:gd name="connsiteY1794" fmla="*/ 642781 h 1052485"/>
                <a:gd name="connsiteX1795" fmla="*/ 797723 w 989548"/>
                <a:gd name="connsiteY1795" fmla="*/ 642781 h 1052485"/>
                <a:gd name="connsiteX1796" fmla="*/ 797723 w 989548"/>
                <a:gd name="connsiteY1796" fmla="*/ 644010 h 1052485"/>
                <a:gd name="connsiteX1797" fmla="*/ 794065 w 989548"/>
                <a:gd name="connsiteY1797" fmla="*/ 644010 h 1052485"/>
                <a:gd name="connsiteX1798" fmla="*/ 794065 w 989548"/>
                <a:gd name="connsiteY1798" fmla="*/ 644624 h 1052485"/>
                <a:gd name="connsiteX1799" fmla="*/ 793455 w 989548"/>
                <a:gd name="connsiteY1799" fmla="*/ 644624 h 1052485"/>
                <a:gd name="connsiteX1800" fmla="*/ 793455 w 989548"/>
                <a:gd name="connsiteY1800" fmla="*/ 645853 h 1052485"/>
                <a:gd name="connsiteX1801" fmla="*/ 794065 w 989548"/>
                <a:gd name="connsiteY1801" fmla="*/ 645853 h 1052485"/>
                <a:gd name="connsiteX1802" fmla="*/ 794065 w 989548"/>
                <a:gd name="connsiteY1802" fmla="*/ 647082 h 1052485"/>
                <a:gd name="connsiteX1803" fmla="*/ 791016 w 989548"/>
                <a:gd name="connsiteY1803" fmla="*/ 647082 h 1052485"/>
                <a:gd name="connsiteX1804" fmla="*/ 791016 w 989548"/>
                <a:gd name="connsiteY1804" fmla="*/ 648311 h 1052485"/>
                <a:gd name="connsiteX1805" fmla="*/ 790406 w 989548"/>
                <a:gd name="connsiteY1805" fmla="*/ 648311 h 1052485"/>
                <a:gd name="connsiteX1806" fmla="*/ 790406 w 989548"/>
                <a:gd name="connsiteY1806" fmla="*/ 646468 h 1052485"/>
                <a:gd name="connsiteX1807" fmla="*/ 789186 w 989548"/>
                <a:gd name="connsiteY1807" fmla="*/ 646468 h 1052485"/>
                <a:gd name="connsiteX1808" fmla="*/ 789186 w 989548"/>
                <a:gd name="connsiteY1808" fmla="*/ 645853 h 1052485"/>
                <a:gd name="connsiteX1809" fmla="*/ 788576 w 989548"/>
                <a:gd name="connsiteY1809" fmla="*/ 645853 h 1052485"/>
                <a:gd name="connsiteX1810" fmla="*/ 788576 w 989548"/>
                <a:gd name="connsiteY1810" fmla="*/ 645239 h 1052485"/>
                <a:gd name="connsiteX1811" fmla="*/ 786137 w 989548"/>
                <a:gd name="connsiteY1811" fmla="*/ 645239 h 1052485"/>
                <a:gd name="connsiteX1812" fmla="*/ 786137 w 989548"/>
                <a:gd name="connsiteY1812" fmla="*/ 644624 h 1052485"/>
                <a:gd name="connsiteX1813" fmla="*/ 783698 w 989548"/>
                <a:gd name="connsiteY1813" fmla="*/ 644624 h 1052485"/>
                <a:gd name="connsiteX1814" fmla="*/ 783698 w 989548"/>
                <a:gd name="connsiteY1814" fmla="*/ 645239 h 1052485"/>
                <a:gd name="connsiteX1815" fmla="*/ 783088 w 989548"/>
                <a:gd name="connsiteY1815" fmla="*/ 645239 h 1052485"/>
                <a:gd name="connsiteX1816" fmla="*/ 781868 w 989548"/>
                <a:gd name="connsiteY1816" fmla="*/ 646468 h 1052485"/>
                <a:gd name="connsiteX1817" fmla="*/ 781868 w 989548"/>
                <a:gd name="connsiteY1817" fmla="*/ 645853 h 1052485"/>
                <a:gd name="connsiteX1818" fmla="*/ 774551 w 989548"/>
                <a:gd name="connsiteY1818" fmla="*/ 648311 h 1052485"/>
                <a:gd name="connsiteX1819" fmla="*/ 773941 w 989548"/>
                <a:gd name="connsiteY1819" fmla="*/ 650155 h 1052485"/>
                <a:gd name="connsiteX1820" fmla="*/ 774551 w 989548"/>
                <a:gd name="connsiteY1820" fmla="*/ 650155 h 1052485"/>
                <a:gd name="connsiteX1821" fmla="*/ 774551 w 989548"/>
                <a:gd name="connsiteY1821" fmla="*/ 650769 h 1052485"/>
                <a:gd name="connsiteX1822" fmla="*/ 775161 w 989548"/>
                <a:gd name="connsiteY1822" fmla="*/ 650769 h 1052485"/>
                <a:gd name="connsiteX1823" fmla="*/ 775161 w 989548"/>
                <a:gd name="connsiteY1823" fmla="*/ 653227 h 1052485"/>
                <a:gd name="connsiteX1824" fmla="*/ 776990 w 989548"/>
                <a:gd name="connsiteY1824" fmla="*/ 653227 h 1052485"/>
                <a:gd name="connsiteX1825" fmla="*/ 776990 w 989548"/>
                <a:gd name="connsiteY1825" fmla="*/ 654457 h 1052485"/>
                <a:gd name="connsiteX1826" fmla="*/ 775770 w 989548"/>
                <a:gd name="connsiteY1826" fmla="*/ 654457 h 1052485"/>
                <a:gd name="connsiteX1827" fmla="*/ 775770 w 989548"/>
                <a:gd name="connsiteY1827" fmla="*/ 655686 h 1052485"/>
                <a:gd name="connsiteX1828" fmla="*/ 776990 w 989548"/>
                <a:gd name="connsiteY1828" fmla="*/ 655686 h 1052485"/>
                <a:gd name="connsiteX1829" fmla="*/ 776990 w 989548"/>
                <a:gd name="connsiteY1829" fmla="*/ 658758 h 1052485"/>
                <a:gd name="connsiteX1830" fmla="*/ 777600 w 989548"/>
                <a:gd name="connsiteY1830" fmla="*/ 658758 h 1052485"/>
                <a:gd name="connsiteX1831" fmla="*/ 777600 w 989548"/>
                <a:gd name="connsiteY1831" fmla="*/ 658144 h 1052485"/>
                <a:gd name="connsiteX1832" fmla="*/ 781868 w 989548"/>
                <a:gd name="connsiteY1832" fmla="*/ 658758 h 1052485"/>
                <a:gd name="connsiteX1833" fmla="*/ 781868 w 989548"/>
                <a:gd name="connsiteY1833" fmla="*/ 659987 h 1052485"/>
                <a:gd name="connsiteX1834" fmla="*/ 782478 w 989548"/>
                <a:gd name="connsiteY1834" fmla="*/ 659987 h 1052485"/>
                <a:gd name="connsiteX1835" fmla="*/ 782478 w 989548"/>
                <a:gd name="connsiteY1835" fmla="*/ 661831 h 1052485"/>
                <a:gd name="connsiteX1836" fmla="*/ 781868 w 989548"/>
                <a:gd name="connsiteY1836" fmla="*/ 661831 h 1052485"/>
                <a:gd name="connsiteX1837" fmla="*/ 781868 w 989548"/>
                <a:gd name="connsiteY1837" fmla="*/ 662445 h 1052485"/>
                <a:gd name="connsiteX1838" fmla="*/ 782478 w 989548"/>
                <a:gd name="connsiteY1838" fmla="*/ 662445 h 1052485"/>
                <a:gd name="connsiteX1839" fmla="*/ 781868 w 989548"/>
                <a:gd name="connsiteY1839" fmla="*/ 666747 h 1052485"/>
                <a:gd name="connsiteX1840" fmla="*/ 781868 w 989548"/>
                <a:gd name="connsiteY1840" fmla="*/ 667976 h 1052485"/>
                <a:gd name="connsiteX1841" fmla="*/ 782478 w 989548"/>
                <a:gd name="connsiteY1841" fmla="*/ 667976 h 1052485"/>
                <a:gd name="connsiteX1842" fmla="*/ 782478 w 989548"/>
                <a:gd name="connsiteY1842" fmla="*/ 671663 h 1052485"/>
                <a:gd name="connsiteX1843" fmla="*/ 783698 w 989548"/>
                <a:gd name="connsiteY1843" fmla="*/ 671663 h 1052485"/>
                <a:gd name="connsiteX1844" fmla="*/ 783698 w 989548"/>
                <a:gd name="connsiteY1844" fmla="*/ 672277 h 1052485"/>
                <a:gd name="connsiteX1845" fmla="*/ 784918 w 989548"/>
                <a:gd name="connsiteY1845" fmla="*/ 672277 h 1052485"/>
                <a:gd name="connsiteX1846" fmla="*/ 784918 w 989548"/>
                <a:gd name="connsiteY1846" fmla="*/ 672892 h 1052485"/>
                <a:gd name="connsiteX1847" fmla="*/ 786137 w 989548"/>
                <a:gd name="connsiteY1847" fmla="*/ 672892 h 1052485"/>
                <a:gd name="connsiteX1848" fmla="*/ 789796 w 989548"/>
                <a:gd name="connsiteY1848" fmla="*/ 676579 h 1052485"/>
                <a:gd name="connsiteX1849" fmla="*/ 789796 w 989548"/>
                <a:gd name="connsiteY1849" fmla="*/ 677194 h 1052485"/>
                <a:gd name="connsiteX1850" fmla="*/ 791625 w 989548"/>
                <a:gd name="connsiteY1850" fmla="*/ 677194 h 1052485"/>
                <a:gd name="connsiteX1851" fmla="*/ 791625 w 989548"/>
                <a:gd name="connsiteY1851" fmla="*/ 677808 h 1052485"/>
                <a:gd name="connsiteX1852" fmla="*/ 792845 w 989548"/>
                <a:gd name="connsiteY1852" fmla="*/ 677808 h 1052485"/>
                <a:gd name="connsiteX1853" fmla="*/ 792845 w 989548"/>
                <a:gd name="connsiteY1853" fmla="*/ 677194 h 1052485"/>
                <a:gd name="connsiteX1854" fmla="*/ 793455 w 989548"/>
                <a:gd name="connsiteY1854" fmla="*/ 677194 h 1052485"/>
                <a:gd name="connsiteX1855" fmla="*/ 793455 w 989548"/>
                <a:gd name="connsiteY1855" fmla="*/ 677808 h 1052485"/>
                <a:gd name="connsiteX1856" fmla="*/ 794674 w 989548"/>
                <a:gd name="connsiteY1856" fmla="*/ 676579 h 1052485"/>
                <a:gd name="connsiteX1857" fmla="*/ 797723 w 989548"/>
                <a:gd name="connsiteY1857" fmla="*/ 677194 h 1052485"/>
                <a:gd name="connsiteX1858" fmla="*/ 797723 w 989548"/>
                <a:gd name="connsiteY1858" fmla="*/ 677808 h 1052485"/>
                <a:gd name="connsiteX1859" fmla="*/ 799553 w 989548"/>
                <a:gd name="connsiteY1859" fmla="*/ 677808 h 1052485"/>
                <a:gd name="connsiteX1860" fmla="*/ 799553 w 989548"/>
                <a:gd name="connsiteY1860" fmla="*/ 678423 h 1052485"/>
                <a:gd name="connsiteX1861" fmla="*/ 800772 w 989548"/>
                <a:gd name="connsiteY1861" fmla="*/ 678423 h 1052485"/>
                <a:gd name="connsiteX1862" fmla="*/ 800772 w 989548"/>
                <a:gd name="connsiteY1862" fmla="*/ 679652 h 1052485"/>
                <a:gd name="connsiteX1863" fmla="*/ 801382 w 989548"/>
                <a:gd name="connsiteY1863" fmla="*/ 679652 h 1052485"/>
                <a:gd name="connsiteX1864" fmla="*/ 801382 w 989548"/>
                <a:gd name="connsiteY1864" fmla="*/ 680266 h 1052485"/>
                <a:gd name="connsiteX1865" fmla="*/ 801992 w 989548"/>
                <a:gd name="connsiteY1865" fmla="*/ 680266 h 1052485"/>
                <a:gd name="connsiteX1866" fmla="*/ 801382 w 989548"/>
                <a:gd name="connsiteY1866" fmla="*/ 683339 h 1052485"/>
                <a:gd name="connsiteX1867" fmla="*/ 800772 w 989548"/>
                <a:gd name="connsiteY1867" fmla="*/ 683339 h 1052485"/>
                <a:gd name="connsiteX1868" fmla="*/ 800772 w 989548"/>
                <a:gd name="connsiteY1868" fmla="*/ 683953 h 1052485"/>
                <a:gd name="connsiteX1869" fmla="*/ 799553 w 989548"/>
                <a:gd name="connsiteY1869" fmla="*/ 683953 h 1052485"/>
                <a:gd name="connsiteX1870" fmla="*/ 801382 w 989548"/>
                <a:gd name="connsiteY1870" fmla="*/ 684568 h 1052485"/>
                <a:gd name="connsiteX1871" fmla="*/ 801992 w 989548"/>
                <a:gd name="connsiteY1871" fmla="*/ 685797 h 1052485"/>
                <a:gd name="connsiteX1872" fmla="*/ 801382 w 989548"/>
                <a:gd name="connsiteY1872" fmla="*/ 687026 h 1052485"/>
                <a:gd name="connsiteX1873" fmla="*/ 801992 w 989548"/>
                <a:gd name="connsiteY1873" fmla="*/ 687026 h 1052485"/>
                <a:gd name="connsiteX1874" fmla="*/ 801992 w 989548"/>
                <a:gd name="connsiteY1874" fmla="*/ 691327 h 1052485"/>
                <a:gd name="connsiteX1875" fmla="*/ 804431 w 989548"/>
                <a:gd name="connsiteY1875" fmla="*/ 691942 h 1052485"/>
                <a:gd name="connsiteX1876" fmla="*/ 804431 w 989548"/>
                <a:gd name="connsiteY1876" fmla="*/ 692556 h 1052485"/>
                <a:gd name="connsiteX1877" fmla="*/ 805041 w 989548"/>
                <a:gd name="connsiteY1877" fmla="*/ 692556 h 1052485"/>
                <a:gd name="connsiteX1878" fmla="*/ 805041 w 989548"/>
                <a:gd name="connsiteY1878" fmla="*/ 693785 h 1052485"/>
                <a:gd name="connsiteX1879" fmla="*/ 805651 w 989548"/>
                <a:gd name="connsiteY1879" fmla="*/ 693785 h 1052485"/>
                <a:gd name="connsiteX1880" fmla="*/ 805651 w 989548"/>
                <a:gd name="connsiteY1880" fmla="*/ 695629 h 1052485"/>
                <a:gd name="connsiteX1881" fmla="*/ 798333 w 989548"/>
                <a:gd name="connsiteY1881" fmla="*/ 695014 h 1052485"/>
                <a:gd name="connsiteX1882" fmla="*/ 798333 w 989548"/>
                <a:gd name="connsiteY1882" fmla="*/ 695629 h 1052485"/>
                <a:gd name="connsiteX1883" fmla="*/ 797114 w 989548"/>
                <a:gd name="connsiteY1883" fmla="*/ 695629 h 1052485"/>
                <a:gd name="connsiteX1884" fmla="*/ 797114 w 989548"/>
                <a:gd name="connsiteY1884" fmla="*/ 696243 h 1052485"/>
                <a:gd name="connsiteX1885" fmla="*/ 796504 w 989548"/>
                <a:gd name="connsiteY1885" fmla="*/ 696243 h 1052485"/>
                <a:gd name="connsiteX1886" fmla="*/ 796504 w 989548"/>
                <a:gd name="connsiteY1886" fmla="*/ 698087 h 1052485"/>
                <a:gd name="connsiteX1887" fmla="*/ 795284 w 989548"/>
                <a:gd name="connsiteY1887" fmla="*/ 698087 h 1052485"/>
                <a:gd name="connsiteX1888" fmla="*/ 796504 w 989548"/>
                <a:gd name="connsiteY1888" fmla="*/ 700545 h 1052485"/>
                <a:gd name="connsiteX1889" fmla="*/ 797114 w 989548"/>
                <a:gd name="connsiteY1889" fmla="*/ 700545 h 1052485"/>
                <a:gd name="connsiteX1890" fmla="*/ 797114 w 989548"/>
                <a:gd name="connsiteY1890" fmla="*/ 701774 h 1052485"/>
                <a:gd name="connsiteX1891" fmla="*/ 795284 w 989548"/>
                <a:gd name="connsiteY1891" fmla="*/ 701774 h 1052485"/>
                <a:gd name="connsiteX1892" fmla="*/ 795284 w 989548"/>
                <a:gd name="connsiteY1892" fmla="*/ 703618 h 1052485"/>
                <a:gd name="connsiteX1893" fmla="*/ 794674 w 989548"/>
                <a:gd name="connsiteY1893" fmla="*/ 703618 h 1052485"/>
                <a:gd name="connsiteX1894" fmla="*/ 794674 w 989548"/>
                <a:gd name="connsiteY1894" fmla="*/ 704232 h 1052485"/>
                <a:gd name="connsiteX1895" fmla="*/ 794065 w 989548"/>
                <a:gd name="connsiteY1895" fmla="*/ 704232 h 1052485"/>
                <a:gd name="connsiteX1896" fmla="*/ 794065 w 989548"/>
                <a:gd name="connsiteY1896" fmla="*/ 707305 h 1052485"/>
                <a:gd name="connsiteX1897" fmla="*/ 792845 w 989548"/>
                <a:gd name="connsiteY1897" fmla="*/ 708534 h 1052485"/>
                <a:gd name="connsiteX1898" fmla="*/ 789796 w 989548"/>
                <a:gd name="connsiteY1898" fmla="*/ 708534 h 1052485"/>
                <a:gd name="connsiteX1899" fmla="*/ 789796 w 989548"/>
                <a:gd name="connsiteY1899" fmla="*/ 709763 h 1052485"/>
                <a:gd name="connsiteX1900" fmla="*/ 789186 w 989548"/>
                <a:gd name="connsiteY1900" fmla="*/ 709763 h 1052485"/>
                <a:gd name="connsiteX1901" fmla="*/ 789186 w 989548"/>
                <a:gd name="connsiteY1901" fmla="*/ 710992 h 1052485"/>
                <a:gd name="connsiteX1902" fmla="*/ 788576 w 989548"/>
                <a:gd name="connsiteY1902" fmla="*/ 710992 h 1052485"/>
                <a:gd name="connsiteX1903" fmla="*/ 788576 w 989548"/>
                <a:gd name="connsiteY1903" fmla="*/ 714679 h 1052485"/>
                <a:gd name="connsiteX1904" fmla="*/ 789186 w 989548"/>
                <a:gd name="connsiteY1904" fmla="*/ 714679 h 1052485"/>
                <a:gd name="connsiteX1905" fmla="*/ 789186 w 989548"/>
                <a:gd name="connsiteY1905" fmla="*/ 715293 h 1052485"/>
                <a:gd name="connsiteX1906" fmla="*/ 789796 w 989548"/>
                <a:gd name="connsiteY1906" fmla="*/ 715293 h 1052485"/>
                <a:gd name="connsiteX1907" fmla="*/ 789796 w 989548"/>
                <a:gd name="connsiteY1907" fmla="*/ 716522 h 1052485"/>
                <a:gd name="connsiteX1908" fmla="*/ 790406 w 989548"/>
                <a:gd name="connsiteY1908" fmla="*/ 716522 h 1052485"/>
                <a:gd name="connsiteX1909" fmla="*/ 790406 w 989548"/>
                <a:gd name="connsiteY1909" fmla="*/ 717137 h 1052485"/>
                <a:gd name="connsiteX1910" fmla="*/ 791625 w 989548"/>
                <a:gd name="connsiteY1910" fmla="*/ 717137 h 1052485"/>
                <a:gd name="connsiteX1911" fmla="*/ 791625 w 989548"/>
                <a:gd name="connsiteY1911" fmla="*/ 719595 h 1052485"/>
                <a:gd name="connsiteX1912" fmla="*/ 792845 w 989548"/>
                <a:gd name="connsiteY1912" fmla="*/ 719595 h 1052485"/>
                <a:gd name="connsiteX1913" fmla="*/ 792845 w 989548"/>
                <a:gd name="connsiteY1913" fmla="*/ 720209 h 1052485"/>
                <a:gd name="connsiteX1914" fmla="*/ 793455 w 989548"/>
                <a:gd name="connsiteY1914" fmla="*/ 720209 h 1052485"/>
                <a:gd name="connsiteX1915" fmla="*/ 793455 w 989548"/>
                <a:gd name="connsiteY1915" fmla="*/ 720824 h 1052485"/>
                <a:gd name="connsiteX1916" fmla="*/ 794065 w 989548"/>
                <a:gd name="connsiteY1916" fmla="*/ 720824 h 1052485"/>
                <a:gd name="connsiteX1917" fmla="*/ 790406 w 989548"/>
                <a:gd name="connsiteY1917" fmla="*/ 722668 h 1052485"/>
                <a:gd name="connsiteX1918" fmla="*/ 790406 w 989548"/>
                <a:gd name="connsiteY1918" fmla="*/ 728198 h 1052485"/>
                <a:gd name="connsiteX1919" fmla="*/ 789796 w 989548"/>
                <a:gd name="connsiteY1919" fmla="*/ 728198 h 1052485"/>
                <a:gd name="connsiteX1920" fmla="*/ 789796 w 989548"/>
                <a:gd name="connsiteY1920" fmla="*/ 728813 h 1052485"/>
                <a:gd name="connsiteX1921" fmla="*/ 790406 w 989548"/>
                <a:gd name="connsiteY1921" fmla="*/ 728813 h 1052485"/>
                <a:gd name="connsiteX1922" fmla="*/ 790406 w 989548"/>
                <a:gd name="connsiteY1922" fmla="*/ 729427 h 1052485"/>
                <a:gd name="connsiteX1923" fmla="*/ 793455 w 989548"/>
                <a:gd name="connsiteY1923" fmla="*/ 733114 h 1052485"/>
                <a:gd name="connsiteX1924" fmla="*/ 794674 w 989548"/>
                <a:gd name="connsiteY1924" fmla="*/ 733114 h 1052485"/>
                <a:gd name="connsiteX1925" fmla="*/ 794674 w 989548"/>
                <a:gd name="connsiteY1925" fmla="*/ 736187 h 1052485"/>
                <a:gd name="connsiteX1926" fmla="*/ 795284 w 989548"/>
                <a:gd name="connsiteY1926" fmla="*/ 736187 h 1052485"/>
                <a:gd name="connsiteX1927" fmla="*/ 795284 w 989548"/>
                <a:gd name="connsiteY1927" fmla="*/ 738030 h 1052485"/>
                <a:gd name="connsiteX1928" fmla="*/ 796504 w 989548"/>
                <a:gd name="connsiteY1928" fmla="*/ 738030 h 1052485"/>
                <a:gd name="connsiteX1929" fmla="*/ 796504 w 989548"/>
                <a:gd name="connsiteY1929" fmla="*/ 736801 h 1052485"/>
                <a:gd name="connsiteX1930" fmla="*/ 797114 w 989548"/>
                <a:gd name="connsiteY1930" fmla="*/ 736801 h 1052485"/>
                <a:gd name="connsiteX1931" fmla="*/ 797114 w 989548"/>
                <a:gd name="connsiteY1931" fmla="*/ 738030 h 1052485"/>
                <a:gd name="connsiteX1932" fmla="*/ 797723 w 989548"/>
                <a:gd name="connsiteY1932" fmla="*/ 738030 h 1052485"/>
                <a:gd name="connsiteX1933" fmla="*/ 797723 w 989548"/>
                <a:gd name="connsiteY1933" fmla="*/ 742332 h 1052485"/>
                <a:gd name="connsiteX1934" fmla="*/ 798333 w 989548"/>
                <a:gd name="connsiteY1934" fmla="*/ 742332 h 1052485"/>
                <a:gd name="connsiteX1935" fmla="*/ 798333 w 989548"/>
                <a:gd name="connsiteY1935" fmla="*/ 742946 h 1052485"/>
                <a:gd name="connsiteX1936" fmla="*/ 799553 w 989548"/>
                <a:gd name="connsiteY1936" fmla="*/ 742946 h 1052485"/>
                <a:gd name="connsiteX1937" fmla="*/ 799553 w 989548"/>
                <a:gd name="connsiteY1937" fmla="*/ 744175 h 1052485"/>
                <a:gd name="connsiteX1938" fmla="*/ 800772 w 989548"/>
                <a:gd name="connsiteY1938" fmla="*/ 744175 h 1052485"/>
                <a:gd name="connsiteX1939" fmla="*/ 800772 w 989548"/>
                <a:gd name="connsiteY1939" fmla="*/ 743561 h 1052485"/>
                <a:gd name="connsiteX1940" fmla="*/ 802602 w 989548"/>
                <a:gd name="connsiteY1940" fmla="*/ 743561 h 1052485"/>
                <a:gd name="connsiteX1941" fmla="*/ 802602 w 989548"/>
                <a:gd name="connsiteY1941" fmla="*/ 742946 h 1052485"/>
                <a:gd name="connsiteX1942" fmla="*/ 804431 w 989548"/>
                <a:gd name="connsiteY1942" fmla="*/ 743561 h 1052485"/>
                <a:gd name="connsiteX1943" fmla="*/ 804431 w 989548"/>
                <a:gd name="connsiteY1943" fmla="*/ 744175 h 1052485"/>
                <a:gd name="connsiteX1944" fmla="*/ 805041 w 989548"/>
                <a:gd name="connsiteY1944" fmla="*/ 744175 h 1052485"/>
                <a:gd name="connsiteX1945" fmla="*/ 805041 w 989548"/>
                <a:gd name="connsiteY1945" fmla="*/ 744790 h 1052485"/>
                <a:gd name="connsiteX1946" fmla="*/ 806261 w 989548"/>
                <a:gd name="connsiteY1946" fmla="*/ 744790 h 1052485"/>
                <a:gd name="connsiteX1947" fmla="*/ 806261 w 989548"/>
                <a:gd name="connsiteY1947" fmla="*/ 746019 h 1052485"/>
                <a:gd name="connsiteX1948" fmla="*/ 810529 w 989548"/>
                <a:gd name="connsiteY1948" fmla="*/ 746634 h 1052485"/>
                <a:gd name="connsiteX1949" fmla="*/ 810529 w 989548"/>
                <a:gd name="connsiteY1949" fmla="*/ 747248 h 1052485"/>
                <a:gd name="connsiteX1950" fmla="*/ 811139 w 989548"/>
                <a:gd name="connsiteY1950" fmla="*/ 747248 h 1052485"/>
                <a:gd name="connsiteX1951" fmla="*/ 811139 w 989548"/>
                <a:gd name="connsiteY1951" fmla="*/ 746634 h 1052485"/>
                <a:gd name="connsiteX1952" fmla="*/ 812359 w 989548"/>
                <a:gd name="connsiteY1952" fmla="*/ 748477 h 1052485"/>
                <a:gd name="connsiteX1953" fmla="*/ 812969 w 989548"/>
                <a:gd name="connsiteY1953" fmla="*/ 748477 h 1052485"/>
                <a:gd name="connsiteX1954" fmla="*/ 812969 w 989548"/>
                <a:gd name="connsiteY1954" fmla="*/ 749706 h 1052485"/>
                <a:gd name="connsiteX1955" fmla="*/ 813578 w 989548"/>
                <a:gd name="connsiteY1955" fmla="*/ 749706 h 1052485"/>
                <a:gd name="connsiteX1956" fmla="*/ 813578 w 989548"/>
                <a:gd name="connsiteY1956" fmla="*/ 750321 h 1052485"/>
                <a:gd name="connsiteX1957" fmla="*/ 816018 w 989548"/>
                <a:gd name="connsiteY1957" fmla="*/ 750321 h 1052485"/>
                <a:gd name="connsiteX1958" fmla="*/ 816018 w 989548"/>
                <a:gd name="connsiteY1958" fmla="*/ 751550 h 1052485"/>
                <a:gd name="connsiteX1959" fmla="*/ 817237 w 989548"/>
                <a:gd name="connsiteY1959" fmla="*/ 752779 h 1052485"/>
                <a:gd name="connsiteX1960" fmla="*/ 823945 w 989548"/>
                <a:gd name="connsiteY1960" fmla="*/ 752779 h 1052485"/>
                <a:gd name="connsiteX1961" fmla="*/ 823945 w 989548"/>
                <a:gd name="connsiteY1961" fmla="*/ 755851 h 1052485"/>
                <a:gd name="connsiteX1962" fmla="*/ 827604 w 989548"/>
                <a:gd name="connsiteY1962" fmla="*/ 755237 h 1052485"/>
                <a:gd name="connsiteX1963" fmla="*/ 827604 w 989548"/>
                <a:gd name="connsiteY1963" fmla="*/ 755851 h 1052485"/>
                <a:gd name="connsiteX1964" fmla="*/ 829433 w 989548"/>
                <a:gd name="connsiteY1964" fmla="*/ 756466 h 1052485"/>
                <a:gd name="connsiteX1965" fmla="*/ 829433 w 989548"/>
                <a:gd name="connsiteY1965" fmla="*/ 755237 h 1052485"/>
                <a:gd name="connsiteX1966" fmla="*/ 832482 w 989548"/>
                <a:gd name="connsiteY1966" fmla="*/ 755851 h 1052485"/>
                <a:gd name="connsiteX1967" fmla="*/ 832482 w 989548"/>
                <a:gd name="connsiteY1967" fmla="*/ 755237 h 1052485"/>
                <a:gd name="connsiteX1968" fmla="*/ 833092 w 989548"/>
                <a:gd name="connsiteY1968" fmla="*/ 755237 h 1052485"/>
                <a:gd name="connsiteX1969" fmla="*/ 833092 w 989548"/>
                <a:gd name="connsiteY1969" fmla="*/ 754622 h 1052485"/>
                <a:gd name="connsiteX1970" fmla="*/ 834312 w 989548"/>
                <a:gd name="connsiteY1970" fmla="*/ 754622 h 1052485"/>
                <a:gd name="connsiteX1971" fmla="*/ 834312 w 989548"/>
                <a:gd name="connsiteY1971" fmla="*/ 754008 h 1052485"/>
                <a:gd name="connsiteX1972" fmla="*/ 836141 w 989548"/>
                <a:gd name="connsiteY1972" fmla="*/ 754008 h 1052485"/>
                <a:gd name="connsiteX1973" fmla="*/ 836141 w 989548"/>
                <a:gd name="connsiteY1973" fmla="*/ 754622 h 1052485"/>
                <a:gd name="connsiteX1974" fmla="*/ 837361 w 989548"/>
                <a:gd name="connsiteY1974" fmla="*/ 754622 h 1052485"/>
                <a:gd name="connsiteX1975" fmla="*/ 837361 w 989548"/>
                <a:gd name="connsiteY1975" fmla="*/ 754008 h 1052485"/>
                <a:gd name="connsiteX1976" fmla="*/ 839800 w 989548"/>
                <a:gd name="connsiteY1976" fmla="*/ 754008 h 1052485"/>
                <a:gd name="connsiteX1977" fmla="*/ 839800 w 989548"/>
                <a:gd name="connsiteY1977" fmla="*/ 752164 h 1052485"/>
                <a:gd name="connsiteX1978" fmla="*/ 840410 w 989548"/>
                <a:gd name="connsiteY1978" fmla="*/ 752164 h 1052485"/>
                <a:gd name="connsiteX1979" fmla="*/ 840410 w 989548"/>
                <a:gd name="connsiteY1979" fmla="*/ 752779 h 1052485"/>
                <a:gd name="connsiteX1980" fmla="*/ 844679 w 989548"/>
                <a:gd name="connsiteY1980" fmla="*/ 752779 h 1052485"/>
                <a:gd name="connsiteX1981" fmla="*/ 844679 w 989548"/>
                <a:gd name="connsiteY1981" fmla="*/ 752164 h 1052485"/>
                <a:gd name="connsiteX1982" fmla="*/ 845288 w 989548"/>
                <a:gd name="connsiteY1982" fmla="*/ 752164 h 1052485"/>
                <a:gd name="connsiteX1983" fmla="*/ 845288 w 989548"/>
                <a:gd name="connsiteY1983" fmla="*/ 750935 h 1052485"/>
                <a:gd name="connsiteX1984" fmla="*/ 848947 w 989548"/>
                <a:gd name="connsiteY1984" fmla="*/ 750935 h 1052485"/>
                <a:gd name="connsiteX1985" fmla="*/ 848947 w 989548"/>
                <a:gd name="connsiteY1985" fmla="*/ 752164 h 1052485"/>
                <a:gd name="connsiteX1986" fmla="*/ 848337 w 989548"/>
                <a:gd name="connsiteY1986" fmla="*/ 752164 h 1052485"/>
                <a:gd name="connsiteX1987" fmla="*/ 847728 w 989548"/>
                <a:gd name="connsiteY1987" fmla="*/ 755851 h 1052485"/>
                <a:gd name="connsiteX1988" fmla="*/ 848337 w 989548"/>
                <a:gd name="connsiteY1988" fmla="*/ 755851 h 1052485"/>
                <a:gd name="connsiteX1989" fmla="*/ 848337 w 989548"/>
                <a:gd name="connsiteY1989" fmla="*/ 757695 h 1052485"/>
                <a:gd name="connsiteX1990" fmla="*/ 848947 w 989548"/>
                <a:gd name="connsiteY1990" fmla="*/ 757695 h 1052485"/>
                <a:gd name="connsiteX1991" fmla="*/ 849557 w 989548"/>
                <a:gd name="connsiteY1991" fmla="*/ 759538 h 1052485"/>
                <a:gd name="connsiteX1992" fmla="*/ 850777 w 989548"/>
                <a:gd name="connsiteY1992" fmla="*/ 759538 h 1052485"/>
                <a:gd name="connsiteX1993" fmla="*/ 850777 w 989548"/>
                <a:gd name="connsiteY1993" fmla="*/ 760153 h 1052485"/>
                <a:gd name="connsiteX1994" fmla="*/ 851386 w 989548"/>
                <a:gd name="connsiteY1994" fmla="*/ 760153 h 1052485"/>
                <a:gd name="connsiteX1995" fmla="*/ 851386 w 989548"/>
                <a:gd name="connsiteY1995" fmla="*/ 763225 h 1052485"/>
                <a:gd name="connsiteX1996" fmla="*/ 850777 w 989548"/>
                <a:gd name="connsiteY1996" fmla="*/ 763225 h 1052485"/>
                <a:gd name="connsiteX1997" fmla="*/ 850777 w 989548"/>
                <a:gd name="connsiteY1997" fmla="*/ 763840 h 1052485"/>
                <a:gd name="connsiteX1998" fmla="*/ 849557 w 989548"/>
                <a:gd name="connsiteY1998" fmla="*/ 763840 h 1052485"/>
                <a:gd name="connsiteX1999" fmla="*/ 849557 w 989548"/>
                <a:gd name="connsiteY1999" fmla="*/ 764454 h 1052485"/>
                <a:gd name="connsiteX2000" fmla="*/ 850777 w 989548"/>
                <a:gd name="connsiteY2000" fmla="*/ 764454 h 1052485"/>
                <a:gd name="connsiteX2001" fmla="*/ 850777 w 989548"/>
                <a:gd name="connsiteY2001" fmla="*/ 765683 h 1052485"/>
                <a:gd name="connsiteX2002" fmla="*/ 847118 w 989548"/>
                <a:gd name="connsiteY2002" fmla="*/ 766298 h 1052485"/>
                <a:gd name="connsiteX2003" fmla="*/ 847118 w 989548"/>
                <a:gd name="connsiteY2003" fmla="*/ 769371 h 1052485"/>
                <a:gd name="connsiteX2004" fmla="*/ 847728 w 989548"/>
                <a:gd name="connsiteY2004" fmla="*/ 769371 h 1052485"/>
                <a:gd name="connsiteX2005" fmla="*/ 847728 w 989548"/>
                <a:gd name="connsiteY2005" fmla="*/ 769985 h 1052485"/>
                <a:gd name="connsiteX2006" fmla="*/ 847118 w 989548"/>
                <a:gd name="connsiteY2006" fmla="*/ 769985 h 1052485"/>
                <a:gd name="connsiteX2007" fmla="*/ 847118 w 989548"/>
                <a:gd name="connsiteY2007" fmla="*/ 771214 h 1052485"/>
                <a:gd name="connsiteX2008" fmla="*/ 845898 w 989548"/>
                <a:gd name="connsiteY2008" fmla="*/ 771214 h 1052485"/>
                <a:gd name="connsiteX2009" fmla="*/ 845898 w 989548"/>
                <a:gd name="connsiteY2009" fmla="*/ 771829 h 1052485"/>
                <a:gd name="connsiteX2010" fmla="*/ 843459 w 989548"/>
                <a:gd name="connsiteY2010" fmla="*/ 773672 h 1052485"/>
                <a:gd name="connsiteX2011" fmla="*/ 843459 w 989548"/>
                <a:gd name="connsiteY2011" fmla="*/ 774287 h 1052485"/>
                <a:gd name="connsiteX2012" fmla="*/ 841020 w 989548"/>
                <a:gd name="connsiteY2012" fmla="*/ 774287 h 1052485"/>
                <a:gd name="connsiteX2013" fmla="*/ 841020 w 989548"/>
                <a:gd name="connsiteY2013" fmla="*/ 774901 h 1052485"/>
                <a:gd name="connsiteX2014" fmla="*/ 839800 w 989548"/>
                <a:gd name="connsiteY2014" fmla="*/ 774901 h 1052485"/>
                <a:gd name="connsiteX2015" fmla="*/ 839800 w 989548"/>
                <a:gd name="connsiteY2015" fmla="*/ 775516 h 1052485"/>
                <a:gd name="connsiteX2016" fmla="*/ 840410 w 989548"/>
                <a:gd name="connsiteY2016" fmla="*/ 775516 h 1052485"/>
                <a:gd name="connsiteX2017" fmla="*/ 840410 w 989548"/>
                <a:gd name="connsiteY2017" fmla="*/ 776130 h 1052485"/>
                <a:gd name="connsiteX2018" fmla="*/ 839800 w 989548"/>
                <a:gd name="connsiteY2018" fmla="*/ 776130 h 1052485"/>
                <a:gd name="connsiteX2019" fmla="*/ 839800 w 989548"/>
                <a:gd name="connsiteY2019" fmla="*/ 777974 h 1052485"/>
                <a:gd name="connsiteX2020" fmla="*/ 839190 w 989548"/>
                <a:gd name="connsiteY2020" fmla="*/ 777974 h 1052485"/>
                <a:gd name="connsiteX2021" fmla="*/ 839190 w 989548"/>
                <a:gd name="connsiteY2021" fmla="*/ 779817 h 1052485"/>
                <a:gd name="connsiteX2022" fmla="*/ 837971 w 989548"/>
                <a:gd name="connsiteY2022" fmla="*/ 779817 h 1052485"/>
                <a:gd name="connsiteX2023" fmla="*/ 837971 w 989548"/>
                <a:gd name="connsiteY2023" fmla="*/ 780432 h 1052485"/>
                <a:gd name="connsiteX2024" fmla="*/ 836751 w 989548"/>
                <a:gd name="connsiteY2024" fmla="*/ 780432 h 1052485"/>
                <a:gd name="connsiteX2025" fmla="*/ 836751 w 989548"/>
                <a:gd name="connsiteY2025" fmla="*/ 781661 h 1052485"/>
                <a:gd name="connsiteX2026" fmla="*/ 836141 w 989548"/>
                <a:gd name="connsiteY2026" fmla="*/ 781661 h 1052485"/>
                <a:gd name="connsiteX2027" fmla="*/ 836141 w 989548"/>
                <a:gd name="connsiteY2027" fmla="*/ 780432 h 1052485"/>
                <a:gd name="connsiteX2028" fmla="*/ 835531 w 989548"/>
                <a:gd name="connsiteY2028" fmla="*/ 780432 h 1052485"/>
                <a:gd name="connsiteX2029" fmla="*/ 835531 w 989548"/>
                <a:gd name="connsiteY2029" fmla="*/ 781661 h 1052485"/>
                <a:gd name="connsiteX2030" fmla="*/ 834312 w 989548"/>
                <a:gd name="connsiteY2030" fmla="*/ 781661 h 1052485"/>
                <a:gd name="connsiteX2031" fmla="*/ 834312 w 989548"/>
                <a:gd name="connsiteY2031" fmla="*/ 782275 h 1052485"/>
                <a:gd name="connsiteX2032" fmla="*/ 833702 w 989548"/>
                <a:gd name="connsiteY2032" fmla="*/ 782275 h 1052485"/>
                <a:gd name="connsiteX2033" fmla="*/ 833702 w 989548"/>
                <a:gd name="connsiteY2033" fmla="*/ 785962 h 1052485"/>
                <a:gd name="connsiteX2034" fmla="*/ 834312 w 989548"/>
                <a:gd name="connsiteY2034" fmla="*/ 785962 h 1052485"/>
                <a:gd name="connsiteX2035" fmla="*/ 836141 w 989548"/>
                <a:gd name="connsiteY2035" fmla="*/ 792108 h 1052485"/>
                <a:gd name="connsiteX2036" fmla="*/ 835531 w 989548"/>
                <a:gd name="connsiteY2036" fmla="*/ 792108 h 1052485"/>
                <a:gd name="connsiteX2037" fmla="*/ 835531 w 989548"/>
                <a:gd name="connsiteY2037" fmla="*/ 793337 h 1052485"/>
                <a:gd name="connsiteX2038" fmla="*/ 833092 w 989548"/>
                <a:gd name="connsiteY2038" fmla="*/ 793337 h 1052485"/>
                <a:gd name="connsiteX2039" fmla="*/ 832482 w 989548"/>
                <a:gd name="connsiteY2039" fmla="*/ 794566 h 1052485"/>
                <a:gd name="connsiteX2040" fmla="*/ 833092 w 989548"/>
                <a:gd name="connsiteY2040" fmla="*/ 795180 h 1052485"/>
                <a:gd name="connsiteX2041" fmla="*/ 831873 w 989548"/>
                <a:gd name="connsiteY2041" fmla="*/ 795180 h 1052485"/>
                <a:gd name="connsiteX2042" fmla="*/ 831873 w 989548"/>
                <a:gd name="connsiteY2042" fmla="*/ 794566 h 1052485"/>
                <a:gd name="connsiteX2043" fmla="*/ 828824 w 989548"/>
                <a:gd name="connsiteY2043" fmla="*/ 795180 h 1052485"/>
                <a:gd name="connsiteX2044" fmla="*/ 828824 w 989548"/>
                <a:gd name="connsiteY2044" fmla="*/ 795795 h 1052485"/>
                <a:gd name="connsiteX2045" fmla="*/ 828214 w 989548"/>
                <a:gd name="connsiteY2045" fmla="*/ 795795 h 1052485"/>
                <a:gd name="connsiteX2046" fmla="*/ 828214 w 989548"/>
                <a:gd name="connsiteY2046" fmla="*/ 797024 h 1052485"/>
                <a:gd name="connsiteX2047" fmla="*/ 827604 w 989548"/>
                <a:gd name="connsiteY2047" fmla="*/ 797024 h 1052485"/>
                <a:gd name="connsiteX2048" fmla="*/ 827604 w 989548"/>
                <a:gd name="connsiteY2048" fmla="*/ 798253 h 1052485"/>
                <a:gd name="connsiteX2049" fmla="*/ 824555 w 989548"/>
                <a:gd name="connsiteY2049" fmla="*/ 798253 h 1052485"/>
                <a:gd name="connsiteX2050" fmla="*/ 824555 w 989548"/>
                <a:gd name="connsiteY2050" fmla="*/ 798867 h 1052485"/>
                <a:gd name="connsiteX2051" fmla="*/ 823945 w 989548"/>
                <a:gd name="connsiteY2051" fmla="*/ 798867 h 1052485"/>
                <a:gd name="connsiteX2052" fmla="*/ 823945 w 989548"/>
                <a:gd name="connsiteY2052" fmla="*/ 798253 h 1052485"/>
                <a:gd name="connsiteX2053" fmla="*/ 822116 w 989548"/>
                <a:gd name="connsiteY2053" fmla="*/ 798253 h 1052485"/>
                <a:gd name="connsiteX2054" fmla="*/ 822116 w 989548"/>
                <a:gd name="connsiteY2054" fmla="*/ 798867 h 1052485"/>
                <a:gd name="connsiteX2055" fmla="*/ 821506 w 989548"/>
                <a:gd name="connsiteY2055" fmla="*/ 798867 h 1052485"/>
                <a:gd name="connsiteX2056" fmla="*/ 821506 w 989548"/>
                <a:gd name="connsiteY2056" fmla="*/ 799482 h 1052485"/>
                <a:gd name="connsiteX2057" fmla="*/ 820896 w 989548"/>
                <a:gd name="connsiteY2057" fmla="*/ 799482 h 1052485"/>
                <a:gd name="connsiteX2058" fmla="*/ 820896 w 989548"/>
                <a:gd name="connsiteY2058" fmla="*/ 803169 h 1052485"/>
                <a:gd name="connsiteX2059" fmla="*/ 820286 w 989548"/>
                <a:gd name="connsiteY2059" fmla="*/ 803169 h 1052485"/>
                <a:gd name="connsiteX2060" fmla="*/ 820286 w 989548"/>
                <a:gd name="connsiteY2060" fmla="*/ 799482 h 1052485"/>
                <a:gd name="connsiteX2061" fmla="*/ 819676 w 989548"/>
                <a:gd name="connsiteY2061" fmla="*/ 799482 h 1052485"/>
                <a:gd name="connsiteX2062" fmla="*/ 819676 w 989548"/>
                <a:gd name="connsiteY2062" fmla="*/ 800711 h 1052485"/>
                <a:gd name="connsiteX2063" fmla="*/ 818457 w 989548"/>
                <a:gd name="connsiteY2063" fmla="*/ 800711 h 1052485"/>
                <a:gd name="connsiteX2064" fmla="*/ 819676 w 989548"/>
                <a:gd name="connsiteY2064" fmla="*/ 801325 h 1052485"/>
                <a:gd name="connsiteX2065" fmla="*/ 818457 w 989548"/>
                <a:gd name="connsiteY2065" fmla="*/ 801325 h 1052485"/>
                <a:gd name="connsiteX2066" fmla="*/ 818457 w 989548"/>
                <a:gd name="connsiteY2066" fmla="*/ 801940 h 1052485"/>
                <a:gd name="connsiteX2067" fmla="*/ 817847 w 989548"/>
                <a:gd name="connsiteY2067" fmla="*/ 801940 h 1052485"/>
                <a:gd name="connsiteX2068" fmla="*/ 817847 w 989548"/>
                <a:gd name="connsiteY2068" fmla="*/ 801325 h 1052485"/>
                <a:gd name="connsiteX2069" fmla="*/ 816627 w 989548"/>
                <a:gd name="connsiteY2069" fmla="*/ 801325 h 1052485"/>
                <a:gd name="connsiteX2070" fmla="*/ 816627 w 989548"/>
                <a:gd name="connsiteY2070" fmla="*/ 800711 h 1052485"/>
                <a:gd name="connsiteX2071" fmla="*/ 814798 w 989548"/>
                <a:gd name="connsiteY2071" fmla="*/ 800711 h 1052485"/>
                <a:gd name="connsiteX2072" fmla="*/ 814798 w 989548"/>
                <a:gd name="connsiteY2072" fmla="*/ 801325 h 1052485"/>
                <a:gd name="connsiteX2073" fmla="*/ 813578 w 989548"/>
                <a:gd name="connsiteY2073" fmla="*/ 801325 h 1052485"/>
                <a:gd name="connsiteX2074" fmla="*/ 813578 w 989548"/>
                <a:gd name="connsiteY2074" fmla="*/ 801940 h 1052485"/>
                <a:gd name="connsiteX2075" fmla="*/ 812969 w 989548"/>
                <a:gd name="connsiteY2075" fmla="*/ 801940 h 1052485"/>
                <a:gd name="connsiteX2076" fmla="*/ 812969 w 989548"/>
                <a:gd name="connsiteY2076" fmla="*/ 803783 h 1052485"/>
                <a:gd name="connsiteX2077" fmla="*/ 812359 w 989548"/>
                <a:gd name="connsiteY2077" fmla="*/ 803783 h 1052485"/>
                <a:gd name="connsiteX2078" fmla="*/ 812359 w 989548"/>
                <a:gd name="connsiteY2078" fmla="*/ 805012 h 1052485"/>
                <a:gd name="connsiteX2079" fmla="*/ 811139 w 989548"/>
                <a:gd name="connsiteY2079" fmla="*/ 805012 h 1052485"/>
                <a:gd name="connsiteX2080" fmla="*/ 811139 w 989548"/>
                <a:gd name="connsiteY2080" fmla="*/ 805627 h 1052485"/>
                <a:gd name="connsiteX2081" fmla="*/ 810529 w 989548"/>
                <a:gd name="connsiteY2081" fmla="*/ 805627 h 1052485"/>
                <a:gd name="connsiteX2082" fmla="*/ 810529 w 989548"/>
                <a:gd name="connsiteY2082" fmla="*/ 805012 h 1052485"/>
                <a:gd name="connsiteX2083" fmla="*/ 806871 w 989548"/>
                <a:gd name="connsiteY2083" fmla="*/ 805012 h 1052485"/>
                <a:gd name="connsiteX2084" fmla="*/ 806871 w 989548"/>
                <a:gd name="connsiteY2084" fmla="*/ 805627 h 1052485"/>
                <a:gd name="connsiteX2085" fmla="*/ 806261 w 989548"/>
                <a:gd name="connsiteY2085" fmla="*/ 805627 h 1052485"/>
                <a:gd name="connsiteX2086" fmla="*/ 806261 w 989548"/>
                <a:gd name="connsiteY2086" fmla="*/ 806241 h 1052485"/>
                <a:gd name="connsiteX2087" fmla="*/ 805651 w 989548"/>
                <a:gd name="connsiteY2087" fmla="*/ 806241 h 1052485"/>
                <a:gd name="connsiteX2088" fmla="*/ 806261 w 989548"/>
                <a:gd name="connsiteY2088" fmla="*/ 806856 h 1052485"/>
                <a:gd name="connsiteX2089" fmla="*/ 805651 w 989548"/>
                <a:gd name="connsiteY2089" fmla="*/ 806856 h 1052485"/>
                <a:gd name="connsiteX2090" fmla="*/ 805041 w 989548"/>
                <a:gd name="connsiteY2090" fmla="*/ 811157 h 1052485"/>
                <a:gd name="connsiteX2091" fmla="*/ 804431 w 989548"/>
                <a:gd name="connsiteY2091" fmla="*/ 811157 h 1052485"/>
                <a:gd name="connsiteX2092" fmla="*/ 804431 w 989548"/>
                <a:gd name="connsiteY2092" fmla="*/ 811772 h 1052485"/>
                <a:gd name="connsiteX2093" fmla="*/ 805041 w 989548"/>
                <a:gd name="connsiteY2093" fmla="*/ 811772 h 1052485"/>
                <a:gd name="connsiteX2094" fmla="*/ 805041 w 989548"/>
                <a:gd name="connsiteY2094" fmla="*/ 813001 h 1052485"/>
                <a:gd name="connsiteX2095" fmla="*/ 804431 w 989548"/>
                <a:gd name="connsiteY2095" fmla="*/ 813001 h 1052485"/>
                <a:gd name="connsiteX2096" fmla="*/ 804431 w 989548"/>
                <a:gd name="connsiteY2096" fmla="*/ 813615 h 1052485"/>
                <a:gd name="connsiteX2097" fmla="*/ 805651 w 989548"/>
                <a:gd name="connsiteY2097" fmla="*/ 813615 h 1052485"/>
                <a:gd name="connsiteX2098" fmla="*/ 805041 w 989548"/>
                <a:gd name="connsiteY2098" fmla="*/ 814845 h 1052485"/>
                <a:gd name="connsiteX2099" fmla="*/ 805651 w 989548"/>
                <a:gd name="connsiteY2099" fmla="*/ 814845 h 1052485"/>
                <a:gd name="connsiteX2100" fmla="*/ 805651 w 989548"/>
                <a:gd name="connsiteY2100" fmla="*/ 816688 h 1052485"/>
                <a:gd name="connsiteX2101" fmla="*/ 805041 w 989548"/>
                <a:gd name="connsiteY2101" fmla="*/ 816688 h 1052485"/>
                <a:gd name="connsiteX2102" fmla="*/ 805041 w 989548"/>
                <a:gd name="connsiteY2102" fmla="*/ 815459 h 1052485"/>
                <a:gd name="connsiteX2103" fmla="*/ 804431 w 989548"/>
                <a:gd name="connsiteY2103" fmla="*/ 815459 h 1052485"/>
                <a:gd name="connsiteX2104" fmla="*/ 804431 w 989548"/>
                <a:gd name="connsiteY2104" fmla="*/ 814230 h 1052485"/>
                <a:gd name="connsiteX2105" fmla="*/ 803212 w 989548"/>
                <a:gd name="connsiteY2105" fmla="*/ 814230 h 1052485"/>
                <a:gd name="connsiteX2106" fmla="*/ 803212 w 989548"/>
                <a:gd name="connsiteY2106" fmla="*/ 813615 h 1052485"/>
                <a:gd name="connsiteX2107" fmla="*/ 800772 w 989548"/>
                <a:gd name="connsiteY2107" fmla="*/ 813615 h 1052485"/>
                <a:gd name="connsiteX2108" fmla="*/ 800772 w 989548"/>
                <a:gd name="connsiteY2108" fmla="*/ 814230 h 1052485"/>
                <a:gd name="connsiteX2109" fmla="*/ 799553 w 989548"/>
                <a:gd name="connsiteY2109" fmla="*/ 814230 h 1052485"/>
                <a:gd name="connsiteX2110" fmla="*/ 799553 w 989548"/>
                <a:gd name="connsiteY2110" fmla="*/ 814845 h 1052485"/>
                <a:gd name="connsiteX2111" fmla="*/ 798943 w 989548"/>
                <a:gd name="connsiteY2111" fmla="*/ 814845 h 1052485"/>
                <a:gd name="connsiteX2112" fmla="*/ 798943 w 989548"/>
                <a:gd name="connsiteY2112" fmla="*/ 815459 h 1052485"/>
                <a:gd name="connsiteX2113" fmla="*/ 797723 w 989548"/>
                <a:gd name="connsiteY2113" fmla="*/ 816688 h 1052485"/>
                <a:gd name="connsiteX2114" fmla="*/ 797723 w 989548"/>
                <a:gd name="connsiteY2114" fmla="*/ 815459 h 1052485"/>
                <a:gd name="connsiteX2115" fmla="*/ 796504 w 989548"/>
                <a:gd name="connsiteY2115" fmla="*/ 815459 h 1052485"/>
                <a:gd name="connsiteX2116" fmla="*/ 796504 w 989548"/>
                <a:gd name="connsiteY2116" fmla="*/ 814845 h 1052485"/>
                <a:gd name="connsiteX2117" fmla="*/ 795284 w 989548"/>
                <a:gd name="connsiteY2117" fmla="*/ 814845 h 1052485"/>
                <a:gd name="connsiteX2118" fmla="*/ 795284 w 989548"/>
                <a:gd name="connsiteY2118" fmla="*/ 815459 h 1052485"/>
                <a:gd name="connsiteX2119" fmla="*/ 791625 w 989548"/>
                <a:gd name="connsiteY2119" fmla="*/ 815459 h 1052485"/>
                <a:gd name="connsiteX2120" fmla="*/ 791625 w 989548"/>
                <a:gd name="connsiteY2120" fmla="*/ 816688 h 1052485"/>
                <a:gd name="connsiteX2121" fmla="*/ 791016 w 989548"/>
                <a:gd name="connsiteY2121" fmla="*/ 816688 h 1052485"/>
                <a:gd name="connsiteX2122" fmla="*/ 791016 w 989548"/>
                <a:gd name="connsiteY2122" fmla="*/ 817917 h 1052485"/>
                <a:gd name="connsiteX2123" fmla="*/ 790406 w 989548"/>
                <a:gd name="connsiteY2123" fmla="*/ 817917 h 1052485"/>
                <a:gd name="connsiteX2124" fmla="*/ 790406 w 989548"/>
                <a:gd name="connsiteY2124" fmla="*/ 818532 h 1052485"/>
                <a:gd name="connsiteX2125" fmla="*/ 789796 w 989548"/>
                <a:gd name="connsiteY2125" fmla="*/ 818532 h 1052485"/>
                <a:gd name="connsiteX2126" fmla="*/ 789796 w 989548"/>
                <a:gd name="connsiteY2126" fmla="*/ 819146 h 1052485"/>
                <a:gd name="connsiteX2127" fmla="*/ 790406 w 989548"/>
                <a:gd name="connsiteY2127" fmla="*/ 819146 h 1052485"/>
                <a:gd name="connsiteX2128" fmla="*/ 790406 w 989548"/>
                <a:gd name="connsiteY2128" fmla="*/ 820375 h 1052485"/>
                <a:gd name="connsiteX2129" fmla="*/ 791016 w 989548"/>
                <a:gd name="connsiteY2129" fmla="*/ 820375 h 1052485"/>
                <a:gd name="connsiteX2130" fmla="*/ 791016 w 989548"/>
                <a:gd name="connsiteY2130" fmla="*/ 820990 h 1052485"/>
                <a:gd name="connsiteX2131" fmla="*/ 790406 w 989548"/>
                <a:gd name="connsiteY2131" fmla="*/ 820990 h 1052485"/>
                <a:gd name="connsiteX2132" fmla="*/ 790406 w 989548"/>
                <a:gd name="connsiteY2132" fmla="*/ 822219 h 1052485"/>
                <a:gd name="connsiteX2133" fmla="*/ 789186 w 989548"/>
                <a:gd name="connsiteY2133" fmla="*/ 822219 h 1052485"/>
                <a:gd name="connsiteX2134" fmla="*/ 789186 w 989548"/>
                <a:gd name="connsiteY2134" fmla="*/ 822833 h 1052485"/>
                <a:gd name="connsiteX2135" fmla="*/ 788576 w 989548"/>
                <a:gd name="connsiteY2135" fmla="*/ 822833 h 1052485"/>
                <a:gd name="connsiteX2136" fmla="*/ 789186 w 989548"/>
                <a:gd name="connsiteY2136" fmla="*/ 824677 h 1052485"/>
                <a:gd name="connsiteX2137" fmla="*/ 788576 w 989548"/>
                <a:gd name="connsiteY2137" fmla="*/ 824677 h 1052485"/>
                <a:gd name="connsiteX2138" fmla="*/ 788576 w 989548"/>
                <a:gd name="connsiteY2138" fmla="*/ 825906 h 1052485"/>
                <a:gd name="connsiteX2139" fmla="*/ 786747 w 989548"/>
                <a:gd name="connsiteY2139" fmla="*/ 825906 h 1052485"/>
                <a:gd name="connsiteX2140" fmla="*/ 786747 w 989548"/>
                <a:gd name="connsiteY2140" fmla="*/ 826520 h 1052485"/>
                <a:gd name="connsiteX2141" fmla="*/ 786137 w 989548"/>
                <a:gd name="connsiteY2141" fmla="*/ 826520 h 1052485"/>
                <a:gd name="connsiteX2142" fmla="*/ 786137 w 989548"/>
                <a:gd name="connsiteY2142" fmla="*/ 828364 h 1052485"/>
                <a:gd name="connsiteX2143" fmla="*/ 784918 w 989548"/>
                <a:gd name="connsiteY2143" fmla="*/ 828364 h 1052485"/>
                <a:gd name="connsiteX2144" fmla="*/ 784918 w 989548"/>
                <a:gd name="connsiteY2144" fmla="*/ 827135 h 1052485"/>
                <a:gd name="connsiteX2145" fmla="*/ 783088 w 989548"/>
                <a:gd name="connsiteY2145" fmla="*/ 827135 h 1052485"/>
                <a:gd name="connsiteX2146" fmla="*/ 783088 w 989548"/>
                <a:gd name="connsiteY2146" fmla="*/ 829593 h 1052485"/>
                <a:gd name="connsiteX2147" fmla="*/ 782478 w 989548"/>
                <a:gd name="connsiteY2147" fmla="*/ 829593 h 1052485"/>
                <a:gd name="connsiteX2148" fmla="*/ 782478 w 989548"/>
                <a:gd name="connsiteY2148" fmla="*/ 828978 h 1052485"/>
                <a:gd name="connsiteX2149" fmla="*/ 778210 w 989548"/>
                <a:gd name="connsiteY2149" fmla="*/ 828978 h 1052485"/>
                <a:gd name="connsiteX2150" fmla="*/ 778210 w 989548"/>
                <a:gd name="connsiteY2150" fmla="*/ 829593 h 1052485"/>
                <a:gd name="connsiteX2151" fmla="*/ 777600 w 989548"/>
                <a:gd name="connsiteY2151" fmla="*/ 829593 h 1052485"/>
                <a:gd name="connsiteX2152" fmla="*/ 777600 w 989548"/>
                <a:gd name="connsiteY2152" fmla="*/ 828978 h 1052485"/>
                <a:gd name="connsiteX2153" fmla="*/ 776990 w 989548"/>
                <a:gd name="connsiteY2153" fmla="*/ 828978 h 1052485"/>
                <a:gd name="connsiteX2154" fmla="*/ 776990 w 989548"/>
                <a:gd name="connsiteY2154" fmla="*/ 828364 h 1052485"/>
                <a:gd name="connsiteX2155" fmla="*/ 774551 w 989548"/>
                <a:gd name="connsiteY2155" fmla="*/ 828364 h 1052485"/>
                <a:gd name="connsiteX2156" fmla="*/ 774551 w 989548"/>
                <a:gd name="connsiteY2156" fmla="*/ 828978 h 1052485"/>
                <a:gd name="connsiteX2157" fmla="*/ 773941 w 989548"/>
                <a:gd name="connsiteY2157" fmla="*/ 828978 h 1052485"/>
                <a:gd name="connsiteX2158" fmla="*/ 773941 w 989548"/>
                <a:gd name="connsiteY2158" fmla="*/ 830207 h 1052485"/>
                <a:gd name="connsiteX2159" fmla="*/ 773331 w 989548"/>
                <a:gd name="connsiteY2159" fmla="*/ 830207 h 1052485"/>
                <a:gd name="connsiteX2160" fmla="*/ 773331 w 989548"/>
                <a:gd name="connsiteY2160" fmla="*/ 830822 h 1052485"/>
                <a:gd name="connsiteX2161" fmla="*/ 773941 w 989548"/>
                <a:gd name="connsiteY2161" fmla="*/ 830822 h 1052485"/>
                <a:gd name="connsiteX2162" fmla="*/ 773331 w 989548"/>
                <a:gd name="connsiteY2162" fmla="*/ 832665 h 1052485"/>
                <a:gd name="connsiteX2163" fmla="*/ 772112 w 989548"/>
                <a:gd name="connsiteY2163" fmla="*/ 832665 h 1052485"/>
                <a:gd name="connsiteX2164" fmla="*/ 772112 w 989548"/>
                <a:gd name="connsiteY2164" fmla="*/ 833280 h 1052485"/>
                <a:gd name="connsiteX2165" fmla="*/ 771502 w 989548"/>
                <a:gd name="connsiteY2165" fmla="*/ 833280 h 1052485"/>
                <a:gd name="connsiteX2166" fmla="*/ 771502 w 989548"/>
                <a:gd name="connsiteY2166" fmla="*/ 833894 h 1052485"/>
                <a:gd name="connsiteX2167" fmla="*/ 772112 w 989548"/>
                <a:gd name="connsiteY2167" fmla="*/ 833894 h 1052485"/>
                <a:gd name="connsiteX2168" fmla="*/ 771502 w 989548"/>
                <a:gd name="connsiteY2168" fmla="*/ 835123 h 1052485"/>
                <a:gd name="connsiteX2169" fmla="*/ 772112 w 989548"/>
                <a:gd name="connsiteY2169" fmla="*/ 835123 h 1052485"/>
                <a:gd name="connsiteX2170" fmla="*/ 772112 w 989548"/>
                <a:gd name="connsiteY2170" fmla="*/ 836352 h 1052485"/>
                <a:gd name="connsiteX2171" fmla="*/ 769672 w 989548"/>
                <a:gd name="connsiteY2171" fmla="*/ 836352 h 1052485"/>
                <a:gd name="connsiteX2172" fmla="*/ 769672 w 989548"/>
                <a:gd name="connsiteY2172" fmla="*/ 836967 h 1052485"/>
                <a:gd name="connsiteX2173" fmla="*/ 768453 w 989548"/>
                <a:gd name="connsiteY2173" fmla="*/ 836967 h 1052485"/>
                <a:gd name="connsiteX2174" fmla="*/ 768453 w 989548"/>
                <a:gd name="connsiteY2174" fmla="*/ 837582 h 1052485"/>
                <a:gd name="connsiteX2175" fmla="*/ 767843 w 989548"/>
                <a:gd name="connsiteY2175" fmla="*/ 837582 h 1052485"/>
                <a:gd name="connsiteX2176" fmla="*/ 767843 w 989548"/>
                <a:gd name="connsiteY2176" fmla="*/ 838811 h 1052485"/>
                <a:gd name="connsiteX2177" fmla="*/ 767233 w 989548"/>
                <a:gd name="connsiteY2177" fmla="*/ 838811 h 1052485"/>
                <a:gd name="connsiteX2178" fmla="*/ 767233 w 989548"/>
                <a:gd name="connsiteY2178" fmla="*/ 840040 h 1052485"/>
                <a:gd name="connsiteX2179" fmla="*/ 765404 w 989548"/>
                <a:gd name="connsiteY2179" fmla="*/ 840040 h 1052485"/>
                <a:gd name="connsiteX2180" fmla="*/ 765404 w 989548"/>
                <a:gd name="connsiteY2180" fmla="*/ 840654 h 1052485"/>
                <a:gd name="connsiteX2181" fmla="*/ 764184 w 989548"/>
                <a:gd name="connsiteY2181" fmla="*/ 840654 h 1052485"/>
                <a:gd name="connsiteX2182" fmla="*/ 764184 w 989548"/>
                <a:gd name="connsiteY2182" fmla="*/ 841269 h 1052485"/>
                <a:gd name="connsiteX2183" fmla="*/ 762355 w 989548"/>
                <a:gd name="connsiteY2183" fmla="*/ 841883 h 1052485"/>
                <a:gd name="connsiteX2184" fmla="*/ 762355 w 989548"/>
                <a:gd name="connsiteY2184" fmla="*/ 842498 h 1052485"/>
                <a:gd name="connsiteX2185" fmla="*/ 761745 w 989548"/>
                <a:gd name="connsiteY2185" fmla="*/ 842498 h 1052485"/>
                <a:gd name="connsiteX2186" fmla="*/ 761745 w 989548"/>
                <a:gd name="connsiteY2186" fmla="*/ 844341 h 1052485"/>
                <a:gd name="connsiteX2187" fmla="*/ 765404 w 989548"/>
                <a:gd name="connsiteY2187" fmla="*/ 844341 h 1052485"/>
                <a:gd name="connsiteX2188" fmla="*/ 765404 w 989548"/>
                <a:gd name="connsiteY2188" fmla="*/ 843112 h 1052485"/>
                <a:gd name="connsiteX2189" fmla="*/ 767233 w 989548"/>
                <a:gd name="connsiteY2189" fmla="*/ 843112 h 1052485"/>
                <a:gd name="connsiteX2190" fmla="*/ 767233 w 989548"/>
                <a:gd name="connsiteY2190" fmla="*/ 844341 h 1052485"/>
                <a:gd name="connsiteX2191" fmla="*/ 767843 w 989548"/>
                <a:gd name="connsiteY2191" fmla="*/ 844341 h 1052485"/>
                <a:gd name="connsiteX2192" fmla="*/ 768453 w 989548"/>
                <a:gd name="connsiteY2192" fmla="*/ 842498 h 1052485"/>
                <a:gd name="connsiteX2193" fmla="*/ 769672 w 989548"/>
                <a:gd name="connsiteY2193" fmla="*/ 844341 h 1052485"/>
                <a:gd name="connsiteX2194" fmla="*/ 770282 w 989548"/>
                <a:gd name="connsiteY2194" fmla="*/ 844341 h 1052485"/>
                <a:gd name="connsiteX2195" fmla="*/ 770282 w 989548"/>
                <a:gd name="connsiteY2195" fmla="*/ 844956 h 1052485"/>
                <a:gd name="connsiteX2196" fmla="*/ 769672 w 989548"/>
                <a:gd name="connsiteY2196" fmla="*/ 844956 h 1052485"/>
                <a:gd name="connsiteX2197" fmla="*/ 767843 w 989548"/>
                <a:gd name="connsiteY2197" fmla="*/ 846185 h 1052485"/>
                <a:gd name="connsiteX2198" fmla="*/ 767843 w 989548"/>
                <a:gd name="connsiteY2198" fmla="*/ 846799 h 1052485"/>
                <a:gd name="connsiteX2199" fmla="*/ 767233 w 989548"/>
                <a:gd name="connsiteY2199" fmla="*/ 846799 h 1052485"/>
                <a:gd name="connsiteX2200" fmla="*/ 767233 w 989548"/>
                <a:gd name="connsiteY2200" fmla="*/ 849872 h 1052485"/>
                <a:gd name="connsiteX2201" fmla="*/ 767843 w 989548"/>
                <a:gd name="connsiteY2201" fmla="*/ 849872 h 1052485"/>
                <a:gd name="connsiteX2202" fmla="*/ 767843 w 989548"/>
                <a:gd name="connsiteY2202" fmla="*/ 850486 h 1052485"/>
                <a:gd name="connsiteX2203" fmla="*/ 768453 w 989548"/>
                <a:gd name="connsiteY2203" fmla="*/ 850486 h 1052485"/>
                <a:gd name="connsiteX2204" fmla="*/ 768453 w 989548"/>
                <a:gd name="connsiteY2204" fmla="*/ 851715 h 1052485"/>
                <a:gd name="connsiteX2205" fmla="*/ 766623 w 989548"/>
                <a:gd name="connsiteY2205" fmla="*/ 851715 h 1052485"/>
                <a:gd name="connsiteX2206" fmla="*/ 766623 w 989548"/>
                <a:gd name="connsiteY2206" fmla="*/ 852330 h 1052485"/>
                <a:gd name="connsiteX2207" fmla="*/ 766014 w 989548"/>
                <a:gd name="connsiteY2207" fmla="*/ 852330 h 1052485"/>
                <a:gd name="connsiteX2208" fmla="*/ 766014 w 989548"/>
                <a:gd name="connsiteY2208" fmla="*/ 853559 h 1052485"/>
                <a:gd name="connsiteX2209" fmla="*/ 765404 w 989548"/>
                <a:gd name="connsiteY2209" fmla="*/ 853559 h 1052485"/>
                <a:gd name="connsiteX2210" fmla="*/ 765404 w 989548"/>
                <a:gd name="connsiteY2210" fmla="*/ 854173 h 1052485"/>
                <a:gd name="connsiteX2211" fmla="*/ 764184 w 989548"/>
                <a:gd name="connsiteY2211" fmla="*/ 854173 h 1052485"/>
                <a:gd name="connsiteX2212" fmla="*/ 763574 w 989548"/>
                <a:gd name="connsiteY2212" fmla="*/ 856017 h 1052485"/>
                <a:gd name="connsiteX2213" fmla="*/ 763574 w 989548"/>
                <a:gd name="connsiteY2213" fmla="*/ 854173 h 1052485"/>
                <a:gd name="connsiteX2214" fmla="*/ 762964 w 989548"/>
                <a:gd name="connsiteY2214" fmla="*/ 854173 h 1052485"/>
                <a:gd name="connsiteX2215" fmla="*/ 758086 w 989548"/>
                <a:gd name="connsiteY2215" fmla="*/ 852330 h 1052485"/>
                <a:gd name="connsiteX2216" fmla="*/ 758086 w 989548"/>
                <a:gd name="connsiteY2216" fmla="*/ 852944 h 1052485"/>
                <a:gd name="connsiteX2217" fmla="*/ 757476 w 989548"/>
                <a:gd name="connsiteY2217" fmla="*/ 852944 h 1052485"/>
                <a:gd name="connsiteX2218" fmla="*/ 757476 w 989548"/>
                <a:gd name="connsiteY2218" fmla="*/ 853559 h 1052485"/>
                <a:gd name="connsiteX2219" fmla="*/ 758086 w 989548"/>
                <a:gd name="connsiteY2219" fmla="*/ 853559 h 1052485"/>
                <a:gd name="connsiteX2220" fmla="*/ 758086 w 989548"/>
                <a:gd name="connsiteY2220" fmla="*/ 854173 h 1052485"/>
                <a:gd name="connsiteX2221" fmla="*/ 755037 w 989548"/>
                <a:gd name="connsiteY2221" fmla="*/ 854788 h 1052485"/>
                <a:gd name="connsiteX2222" fmla="*/ 755037 w 989548"/>
                <a:gd name="connsiteY2222" fmla="*/ 856017 h 1052485"/>
                <a:gd name="connsiteX2223" fmla="*/ 752598 w 989548"/>
                <a:gd name="connsiteY2223" fmla="*/ 856017 h 1052485"/>
                <a:gd name="connsiteX2224" fmla="*/ 752598 w 989548"/>
                <a:gd name="connsiteY2224" fmla="*/ 854788 h 1052485"/>
                <a:gd name="connsiteX2225" fmla="*/ 750768 w 989548"/>
                <a:gd name="connsiteY2225" fmla="*/ 854788 h 1052485"/>
                <a:gd name="connsiteX2226" fmla="*/ 750768 w 989548"/>
                <a:gd name="connsiteY2226" fmla="*/ 856017 h 1052485"/>
                <a:gd name="connsiteX2227" fmla="*/ 745890 w 989548"/>
                <a:gd name="connsiteY2227" fmla="*/ 856017 h 1052485"/>
                <a:gd name="connsiteX2228" fmla="*/ 745890 w 989548"/>
                <a:gd name="connsiteY2228" fmla="*/ 856631 h 1052485"/>
                <a:gd name="connsiteX2229" fmla="*/ 744060 w 989548"/>
                <a:gd name="connsiteY2229" fmla="*/ 856631 h 1052485"/>
                <a:gd name="connsiteX2230" fmla="*/ 744060 w 989548"/>
                <a:gd name="connsiteY2230" fmla="*/ 857860 h 1052485"/>
                <a:gd name="connsiteX2231" fmla="*/ 743451 w 989548"/>
                <a:gd name="connsiteY2231" fmla="*/ 857860 h 1052485"/>
                <a:gd name="connsiteX2232" fmla="*/ 743451 w 989548"/>
                <a:gd name="connsiteY2232" fmla="*/ 860318 h 1052485"/>
                <a:gd name="connsiteX2233" fmla="*/ 744060 w 989548"/>
                <a:gd name="connsiteY2233" fmla="*/ 860318 h 1052485"/>
                <a:gd name="connsiteX2234" fmla="*/ 744060 w 989548"/>
                <a:gd name="connsiteY2234" fmla="*/ 861548 h 1052485"/>
                <a:gd name="connsiteX2235" fmla="*/ 740402 w 989548"/>
                <a:gd name="connsiteY2235" fmla="*/ 861548 h 1052485"/>
                <a:gd name="connsiteX2236" fmla="*/ 737962 w 989548"/>
                <a:gd name="connsiteY2236" fmla="*/ 859704 h 1052485"/>
                <a:gd name="connsiteX2237" fmla="*/ 738572 w 989548"/>
                <a:gd name="connsiteY2237" fmla="*/ 858475 h 1052485"/>
                <a:gd name="connsiteX2238" fmla="*/ 736743 w 989548"/>
                <a:gd name="connsiteY2238" fmla="*/ 858475 h 1052485"/>
                <a:gd name="connsiteX2239" fmla="*/ 736743 w 989548"/>
                <a:gd name="connsiteY2239" fmla="*/ 857860 h 1052485"/>
                <a:gd name="connsiteX2240" fmla="*/ 735523 w 989548"/>
                <a:gd name="connsiteY2240" fmla="*/ 857860 h 1052485"/>
                <a:gd name="connsiteX2241" fmla="*/ 735523 w 989548"/>
                <a:gd name="connsiteY2241" fmla="*/ 858475 h 1052485"/>
                <a:gd name="connsiteX2242" fmla="*/ 731864 w 989548"/>
                <a:gd name="connsiteY2242" fmla="*/ 858475 h 1052485"/>
                <a:gd name="connsiteX2243" fmla="*/ 731864 w 989548"/>
                <a:gd name="connsiteY2243" fmla="*/ 857860 h 1052485"/>
                <a:gd name="connsiteX2244" fmla="*/ 731255 w 989548"/>
                <a:gd name="connsiteY2244" fmla="*/ 857860 h 1052485"/>
                <a:gd name="connsiteX2245" fmla="*/ 731255 w 989548"/>
                <a:gd name="connsiteY2245" fmla="*/ 858475 h 1052485"/>
                <a:gd name="connsiteX2246" fmla="*/ 729425 w 989548"/>
                <a:gd name="connsiteY2246" fmla="*/ 858475 h 1052485"/>
                <a:gd name="connsiteX2247" fmla="*/ 729425 w 989548"/>
                <a:gd name="connsiteY2247" fmla="*/ 859704 h 1052485"/>
                <a:gd name="connsiteX2248" fmla="*/ 728815 w 989548"/>
                <a:gd name="connsiteY2248" fmla="*/ 859704 h 1052485"/>
                <a:gd name="connsiteX2249" fmla="*/ 728815 w 989548"/>
                <a:gd name="connsiteY2249" fmla="*/ 860318 h 1052485"/>
                <a:gd name="connsiteX2250" fmla="*/ 728206 w 989548"/>
                <a:gd name="connsiteY2250" fmla="*/ 860318 h 1052485"/>
                <a:gd name="connsiteX2251" fmla="*/ 727596 w 989548"/>
                <a:gd name="connsiteY2251" fmla="*/ 864006 h 1052485"/>
                <a:gd name="connsiteX2252" fmla="*/ 726986 w 989548"/>
                <a:gd name="connsiteY2252" fmla="*/ 864006 h 1052485"/>
                <a:gd name="connsiteX2253" fmla="*/ 726986 w 989548"/>
                <a:gd name="connsiteY2253" fmla="*/ 866464 h 1052485"/>
                <a:gd name="connsiteX2254" fmla="*/ 728206 w 989548"/>
                <a:gd name="connsiteY2254" fmla="*/ 866464 h 1052485"/>
                <a:gd name="connsiteX2255" fmla="*/ 728206 w 989548"/>
                <a:gd name="connsiteY2255" fmla="*/ 867693 h 1052485"/>
                <a:gd name="connsiteX2256" fmla="*/ 726376 w 989548"/>
                <a:gd name="connsiteY2256" fmla="*/ 867693 h 1052485"/>
                <a:gd name="connsiteX2257" fmla="*/ 726376 w 989548"/>
                <a:gd name="connsiteY2257" fmla="*/ 866464 h 1052485"/>
                <a:gd name="connsiteX2258" fmla="*/ 723327 w 989548"/>
                <a:gd name="connsiteY2258" fmla="*/ 866464 h 1052485"/>
                <a:gd name="connsiteX2259" fmla="*/ 723327 w 989548"/>
                <a:gd name="connsiteY2259" fmla="*/ 867693 h 1052485"/>
                <a:gd name="connsiteX2260" fmla="*/ 722717 w 989548"/>
                <a:gd name="connsiteY2260" fmla="*/ 867693 h 1052485"/>
                <a:gd name="connsiteX2261" fmla="*/ 722717 w 989548"/>
                <a:gd name="connsiteY2261" fmla="*/ 865849 h 1052485"/>
                <a:gd name="connsiteX2262" fmla="*/ 725156 w 989548"/>
                <a:gd name="connsiteY2262" fmla="*/ 865849 h 1052485"/>
                <a:gd name="connsiteX2263" fmla="*/ 726376 w 989548"/>
                <a:gd name="connsiteY2263" fmla="*/ 864620 h 1052485"/>
                <a:gd name="connsiteX2264" fmla="*/ 725156 w 989548"/>
                <a:gd name="connsiteY2264" fmla="*/ 864620 h 1052485"/>
                <a:gd name="connsiteX2265" fmla="*/ 725156 w 989548"/>
                <a:gd name="connsiteY2265" fmla="*/ 861548 h 1052485"/>
                <a:gd name="connsiteX2266" fmla="*/ 723327 w 989548"/>
                <a:gd name="connsiteY2266" fmla="*/ 861548 h 1052485"/>
                <a:gd name="connsiteX2267" fmla="*/ 723327 w 989548"/>
                <a:gd name="connsiteY2267" fmla="*/ 860933 h 1052485"/>
                <a:gd name="connsiteX2268" fmla="*/ 720888 w 989548"/>
                <a:gd name="connsiteY2268" fmla="*/ 860933 h 1052485"/>
                <a:gd name="connsiteX2269" fmla="*/ 720888 w 989548"/>
                <a:gd name="connsiteY2269" fmla="*/ 861548 h 1052485"/>
                <a:gd name="connsiteX2270" fmla="*/ 716619 w 989548"/>
                <a:gd name="connsiteY2270" fmla="*/ 861548 h 1052485"/>
                <a:gd name="connsiteX2271" fmla="*/ 716619 w 989548"/>
                <a:gd name="connsiteY2271" fmla="*/ 860933 h 1052485"/>
                <a:gd name="connsiteX2272" fmla="*/ 717229 w 989548"/>
                <a:gd name="connsiteY2272" fmla="*/ 860933 h 1052485"/>
                <a:gd name="connsiteX2273" fmla="*/ 717229 w 989548"/>
                <a:gd name="connsiteY2273" fmla="*/ 859704 h 1052485"/>
                <a:gd name="connsiteX2274" fmla="*/ 716619 w 989548"/>
                <a:gd name="connsiteY2274" fmla="*/ 859704 h 1052485"/>
                <a:gd name="connsiteX2275" fmla="*/ 716619 w 989548"/>
                <a:gd name="connsiteY2275" fmla="*/ 858475 h 1052485"/>
                <a:gd name="connsiteX2276" fmla="*/ 712960 w 989548"/>
                <a:gd name="connsiteY2276" fmla="*/ 858475 h 1052485"/>
                <a:gd name="connsiteX2277" fmla="*/ 712960 w 989548"/>
                <a:gd name="connsiteY2277" fmla="*/ 857860 h 1052485"/>
                <a:gd name="connsiteX2278" fmla="*/ 711131 w 989548"/>
                <a:gd name="connsiteY2278" fmla="*/ 857860 h 1052485"/>
                <a:gd name="connsiteX2279" fmla="*/ 711131 w 989548"/>
                <a:gd name="connsiteY2279" fmla="*/ 856631 h 1052485"/>
                <a:gd name="connsiteX2280" fmla="*/ 708692 w 989548"/>
                <a:gd name="connsiteY2280" fmla="*/ 856631 h 1052485"/>
                <a:gd name="connsiteX2281" fmla="*/ 708692 w 989548"/>
                <a:gd name="connsiteY2281" fmla="*/ 857246 h 1052485"/>
                <a:gd name="connsiteX2282" fmla="*/ 707472 w 989548"/>
                <a:gd name="connsiteY2282" fmla="*/ 857246 h 1052485"/>
                <a:gd name="connsiteX2283" fmla="*/ 707472 w 989548"/>
                <a:gd name="connsiteY2283" fmla="*/ 858475 h 1052485"/>
                <a:gd name="connsiteX2284" fmla="*/ 708692 w 989548"/>
                <a:gd name="connsiteY2284" fmla="*/ 858475 h 1052485"/>
                <a:gd name="connsiteX2285" fmla="*/ 708692 w 989548"/>
                <a:gd name="connsiteY2285" fmla="*/ 859704 h 1052485"/>
                <a:gd name="connsiteX2286" fmla="*/ 708082 w 989548"/>
                <a:gd name="connsiteY2286" fmla="*/ 859704 h 1052485"/>
                <a:gd name="connsiteX2287" fmla="*/ 708082 w 989548"/>
                <a:gd name="connsiteY2287" fmla="*/ 860933 h 1052485"/>
                <a:gd name="connsiteX2288" fmla="*/ 705643 w 989548"/>
                <a:gd name="connsiteY2288" fmla="*/ 861548 h 1052485"/>
                <a:gd name="connsiteX2289" fmla="*/ 705643 w 989548"/>
                <a:gd name="connsiteY2289" fmla="*/ 862162 h 1052485"/>
                <a:gd name="connsiteX2290" fmla="*/ 705033 w 989548"/>
                <a:gd name="connsiteY2290" fmla="*/ 862162 h 1052485"/>
                <a:gd name="connsiteX2291" fmla="*/ 705033 w 989548"/>
                <a:gd name="connsiteY2291" fmla="*/ 864006 h 1052485"/>
                <a:gd name="connsiteX2292" fmla="*/ 701984 w 989548"/>
                <a:gd name="connsiteY2292" fmla="*/ 864006 h 1052485"/>
                <a:gd name="connsiteX2293" fmla="*/ 701984 w 989548"/>
                <a:gd name="connsiteY2293" fmla="*/ 863391 h 1052485"/>
                <a:gd name="connsiteX2294" fmla="*/ 701374 w 989548"/>
                <a:gd name="connsiteY2294" fmla="*/ 863391 h 1052485"/>
                <a:gd name="connsiteX2295" fmla="*/ 701374 w 989548"/>
                <a:gd name="connsiteY2295" fmla="*/ 862162 h 1052485"/>
                <a:gd name="connsiteX2296" fmla="*/ 700764 w 989548"/>
                <a:gd name="connsiteY2296" fmla="*/ 862162 h 1052485"/>
                <a:gd name="connsiteX2297" fmla="*/ 700764 w 989548"/>
                <a:gd name="connsiteY2297" fmla="*/ 861548 h 1052485"/>
                <a:gd name="connsiteX2298" fmla="*/ 700154 w 989548"/>
                <a:gd name="connsiteY2298" fmla="*/ 861548 h 1052485"/>
                <a:gd name="connsiteX2299" fmla="*/ 700154 w 989548"/>
                <a:gd name="connsiteY2299" fmla="*/ 860933 h 1052485"/>
                <a:gd name="connsiteX2300" fmla="*/ 700764 w 989548"/>
                <a:gd name="connsiteY2300" fmla="*/ 860933 h 1052485"/>
                <a:gd name="connsiteX2301" fmla="*/ 700764 w 989548"/>
                <a:gd name="connsiteY2301" fmla="*/ 859704 h 1052485"/>
                <a:gd name="connsiteX2302" fmla="*/ 701374 w 989548"/>
                <a:gd name="connsiteY2302" fmla="*/ 859704 h 1052485"/>
                <a:gd name="connsiteX2303" fmla="*/ 701374 w 989548"/>
                <a:gd name="connsiteY2303" fmla="*/ 858475 h 1052485"/>
                <a:gd name="connsiteX2304" fmla="*/ 700764 w 989548"/>
                <a:gd name="connsiteY2304" fmla="*/ 858475 h 1052485"/>
                <a:gd name="connsiteX2305" fmla="*/ 700764 w 989548"/>
                <a:gd name="connsiteY2305" fmla="*/ 857860 h 1052485"/>
                <a:gd name="connsiteX2306" fmla="*/ 701374 w 989548"/>
                <a:gd name="connsiteY2306" fmla="*/ 857860 h 1052485"/>
                <a:gd name="connsiteX2307" fmla="*/ 701374 w 989548"/>
                <a:gd name="connsiteY2307" fmla="*/ 856631 h 1052485"/>
                <a:gd name="connsiteX2308" fmla="*/ 698325 w 989548"/>
                <a:gd name="connsiteY2308" fmla="*/ 856631 h 1052485"/>
                <a:gd name="connsiteX2309" fmla="*/ 698325 w 989548"/>
                <a:gd name="connsiteY2309" fmla="*/ 854788 h 1052485"/>
                <a:gd name="connsiteX2310" fmla="*/ 699545 w 989548"/>
                <a:gd name="connsiteY2310" fmla="*/ 854788 h 1052485"/>
                <a:gd name="connsiteX2311" fmla="*/ 699545 w 989548"/>
                <a:gd name="connsiteY2311" fmla="*/ 854173 h 1052485"/>
                <a:gd name="connsiteX2312" fmla="*/ 697105 w 989548"/>
                <a:gd name="connsiteY2312" fmla="*/ 854173 h 1052485"/>
                <a:gd name="connsiteX2313" fmla="*/ 697105 w 989548"/>
                <a:gd name="connsiteY2313" fmla="*/ 854788 h 1052485"/>
                <a:gd name="connsiteX2314" fmla="*/ 696496 w 989548"/>
                <a:gd name="connsiteY2314" fmla="*/ 854788 h 1052485"/>
                <a:gd name="connsiteX2315" fmla="*/ 696496 w 989548"/>
                <a:gd name="connsiteY2315" fmla="*/ 854173 h 1052485"/>
                <a:gd name="connsiteX2316" fmla="*/ 695276 w 989548"/>
                <a:gd name="connsiteY2316" fmla="*/ 854173 h 1052485"/>
                <a:gd name="connsiteX2317" fmla="*/ 695276 w 989548"/>
                <a:gd name="connsiteY2317" fmla="*/ 853559 h 1052485"/>
                <a:gd name="connsiteX2318" fmla="*/ 694056 w 989548"/>
                <a:gd name="connsiteY2318" fmla="*/ 853559 h 1052485"/>
                <a:gd name="connsiteX2319" fmla="*/ 694056 w 989548"/>
                <a:gd name="connsiteY2319" fmla="*/ 852944 h 1052485"/>
                <a:gd name="connsiteX2320" fmla="*/ 692837 w 989548"/>
                <a:gd name="connsiteY2320" fmla="*/ 852944 h 1052485"/>
                <a:gd name="connsiteX2321" fmla="*/ 692837 w 989548"/>
                <a:gd name="connsiteY2321" fmla="*/ 852330 h 1052485"/>
                <a:gd name="connsiteX2322" fmla="*/ 691617 w 989548"/>
                <a:gd name="connsiteY2322" fmla="*/ 852330 h 1052485"/>
                <a:gd name="connsiteX2323" fmla="*/ 692227 w 989548"/>
                <a:gd name="connsiteY2323" fmla="*/ 850486 h 1052485"/>
                <a:gd name="connsiteX2324" fmla="*/ 692837 w 989548"/>
                <a:gd name="connsiteY2324" fmla="*/ 850486 h 1052485"/>
                <a:gd name="connsiteX2325" fmla="*/ 692837 w 989548"/>
                <a:gd name="connsiteY2325" fmla="*/ 849872 h 1052485"/>
                <a:gd name="connsiteX2326" fmla="*/ 692227 w 989548"/>
                <a:gd name="connsiteY2326" fmla="*/ 849872 h 1052485"/>
                <a:gd name="connsiteX2327" fmla="*/ 692227 w 989548"/>
                <a:gd name="connsiteY2327" fmla="*/ 849257 h 1052485"/>
                <a:gd name="connsiteX2328" fmla="*/ 689788 w 989548"/>
                <a:gd name="connsiteY2328" fmla="*/ 849257 h 1052485"/>
                <a:gd name="connsiteX2329" fmla="*/ 689788 w 989548"/>
                <a:gd name="connsiteY2329" fmla="*/ 848643 h 1052485"/>
                <a:gd name="connsiteX2330" fmla="*/ 686129 w 989548"/>
                <a:gd name="connsiteY2330" fmla="*/ 848643 h 1052485"/>
                <a:gd name="connsiteX2331" fmla="*/ 686129 w 989548"/>
                <a:gd name="connsiteY2331" fmla="*/ 849257 h 1052485"/>
                <a:gd name="connsiteX2332" fmla="*/ 685519 w 989548"/>
                <a:gd name="connsiteY2332" fmla="*/ 849257 h 1052485"/>
                <a:gd name="connsiteX2333" fmla="*/ 686129 w 989548"/>
                <a:gd name="connsiteY2333" fmla="*/ 850486 h 1052485"/>
                <a:gd name="connsiteX2334" fmla="*/ 684909 w 989548"/>
                <a:gd name="connsiteY2334" fmla="*/ 850486 h 1052485"/>
                <a:gd name="connsiteX2335" fmla="*/ 684909 w 989548"/>
                <a:gd name="connsiteY2335" fmla="*/ 849872 h 1052485"/>
                <a:gd name="connsiteX2336" fmla="*/ 683690 w 989548"/>
                <a:gd name="connsiteY2336" fmla="*/ 849872 h 1052485"/>
                <a:gd name="connsiteX2337" fmla="*/ 683690 w 989548"/>
                <a:gd name="connsiteY2337" fmla="*/ 849257 h 1052485"/>
                <a:gd name="connsiteX2338" fmla="*/ 682470 w 989548"/>
                <a:gd name="connsiteY2338" fmla="*/ 849257 h 1052485"/>
                <a:gd name="connsiteX2339" fmla="*/ 682470 w 989548"/>
                <a:gd name="connsiteY2339" fmla="*/ 848028 h 1052485"/>
                <a:gd name="connsiteX2340" fmla="*/ 681860 w 989548"/>
                <a:gd name="connsiteY2340" fmla="*/ 848028 h 1052485"/>
                <a:gd name="connsiteX2341" fmla="*/ 681860 w 989548"/>
                <a:gd name="connsiteY2341" fmla="*/ 846799 h 1052485"/>
                <a:gd name="connsiteX2342" fmla="*/ 681250 w 989548"/>
                <a:gd name="connsiteY2342" fmla="*/ 846799 h 1052485"/>
                <a:gd name="connsiteX2343" fmla="*/ 681250 w 989548"/>
                <a:gd name="connsiteY2343" fmla="*/ 846185 h 1052485"/>
                <a:gd name="connsiteX2344" fmla="*/ 681860 w 989548"/>
                <a:gd name="connsiteY2344" fmla="*/ 846185 h 1052485"/>
                <a:gd name="connsiteX2345" fmla="*/ 681860 w 989548"/>
                <a:gd name="connsiteY2345" fmla="*/ 845570 h 1052485"/>
                <a:gd name="connsiteX2346" fmla="*/ 681250 w 989548"/>
                <a:gd name="connsiteY2346" fmla="*/ 845570 h 1052485"/>
                <a:gd name="connsiteX2347" fmla="*/ 681250 w 989548"/>
                <a:gd name="connsiteY2347" fmla="*/ 844956 h 1052485"/>
                <a:gd name="connsiteX2348" fmla="*/ 680641 w 989548"/>
                <a:gd name="connsiteY2348" fmla="*/ 844956 h 1052485"/>
                <a:gd name="connsiteX2349" fmla="*/ 680641 w 989548"/>
                <a:gd name="connsiteY2349" fmla="*/ 845570 h 1052485"/>
                <a:gd name="connsiteX2350" fmla="*/ 678811 w 989548"/>
                <a:gd name="connsiteY2350" fmla="*/ 845570 h 1052485"/>
                <a:gd name="connsiteX2351" fmla="*/ 678811 w 989548"/>
                <a:gd name="connsiteY2351" fmla="*/ 846185 h 1052485"/>
                <a:gd name="connsiteX2352" fmla="*/ 677592 w 989548"/>
                <a:gd name="connsiteY2352" fmla="*/ 846185 h 1052485"/>
                <a:gd name="connsiteX2353" fmla="*/ 677592 w 989548"/>
                <a:gd name="connsiteY2353" fmla="*/ 845570 h 1052485"/>
                <a:gd name="connsiteX2354" fmla="*/ 675762 w 989548"/>
                <a:gd name="connsiteY2354" fmla="*/ 845570 h 1052485"/>
                <a:gd name="connsiteX2355" fmla="*/ 675762 w 989548"/>
                <a:gd name="connsiteY2355" fmla="*/ 844956 h 1052485"/>
                <a:gd name="connsiteX2356" fmla="*/ 673933 w 989548"/>
                <a:gd name="connsiteY2356" fmla="*/ 844956 h 1052485"/>
                <a:gd name="connsiteX2357" fmla="*/ 673933 w 989548"/>
                <a:gd name="connsiteY2357" fmla="*/ 845570 h 1052485"/>
                <a:gd name="connsiteX2358" fmla="*/ 672713 w 989548"/>
                <a:gd name="connsiteY2358" fmla="*/ 845570 h 1052485"/>
                <a:gd name="connsiteX2359" fmla="*/ 672713 w 989548"/>
                <a:gd name="connsiteY2359" fmla="*/ 844956 h 1052485"/>
                <a:gd name="connsiteX2360" fmla="*/ 670274 w 989548"/>
                <a:gd name="connsiteY2360" fmla="*/ 844956 h 1052485"/>
                <a:gd name="connsiteX2361" fmla="*/ 670274 w 989548"/>
                <a:gd name="connsiteY2361" fmla="*/ 844341 h 1052485"/>
                <a:gd name="connsiteX2362" fmla="*/ 666615 w 989548"/>
                <a:gd name="connsiteY2362" fmla="*/ 844956 h 1052485"/>
                <a:gd name="connsiteX2363" fmla="*/ 666615 w 989548"/>
                <a:gd name="connsiteY2363" fmla="*/ 844341 h 1052485"/>
                <a:gd name="connsiteX2364" fmla="*/ 666005 w 989548"/>
                <a:gd name="connsiteY2364" fmla="*/ 844341 h 1052485"/>
                <a:gd name="connsiteX2365" fmla="*/ 666005 w 989548"/>
                <a:gd name="connsiteY2365" fmla="*/ 841883 h 1052485"/>
                <a:gd name="connsiteX2366" fmla="*/ 667225 w 989548"/>
                <a:gd name="connsiteY2366" fmla="*/ 841883 h 1052485"/>
                <a:gd name="connsiteX2367" fmla="*/ 667225 w 989548"/>
                <a:gd name="connsiteY2367" fmla="*/ 841269 h 1052485"/>
                <a:gd name="connsiteX2368" fmla="*/ 668444 w 989548"/>
                <a:gd name="connsiteY2368" fmla="*/ 841269 h 1052485"/>
                <a:gd name="connsiteX2369" fmla="*/ 668444 w 989548"/>
                <a:gd name="connsiteY2369" fmla="*/ 840040 h 1052485"/>
                <a:gd name="connsiteX2370" fmla="*/ 669054 w 989548"/>
                <a:gd name="connsiteY2370" fmla="*/ 840040 h 1052485"/>
                <a:gd name="connsiteX2371" fmla="*/ 668444 w 989548"/>
                <a:gd name="connsiteY2371" fmla="*/ 838196 h 1052485"/>
                <a:gd name="connsiteX2372" fmla="*/ 667225 w 989548"/>
                <a:gd name="connsiteY2372" fmla="*/ 838196 h 1052485"/>
                <a:gd name="connsiteX2373" fmla="*/ 667225 w 989548"/>
                <a:gd name="connsiteY2373" fmla="*/ 837582 h 1052485"/>
                <a:gd name="connsiteX2374" fmla="*/ 666005 w 989548"/>
                <a:gd name="connsiteY2374" fmla="*/ 837582 h 1052485"/>
                <a:gd name="connsiteX2375" fmla="*/ 666005 w 989548"/>
                <a:gd name="connsiteY2375" fmla="*/ 836967 h 1052485"/>
                <a:gd name="connsiteX2376" fmla="*/ 666615 w 989548"/>
                <a:gd name="connsiteY2376" fmla="*/ 836967 h 1052485"/>
                <a:gd name="connsiteX2377" fmla="*/ 666615 w 989548"/>
                <a:gd name="connsiteY2377" fmla="*/ 836352 h 1052485"/>
                <a:gd name="connsiteX2378" fmla="*/ 667225 w 989548"/>
                <a:gd name="connsiteY2378" fmla="*/ 836352 h 1052485"/>
                <a:gd name="connsiteX2379" fmla="*/ 668444 w 989548"/>
                <a:gd name="connsiteY2379" fmla="*/ 834509 h 1052485"/>
                <a:gd name="connsiteX2380" fmla="*/ 667225 w 989548"/>
                <a:gd name="connsiteY2380" fmla="*/ 834509 h 1052485"/>
                <a:gd name="connsiteX2381" fmla="*/ 666615 w 989548"/>
                <a:gd name="connsiteY2381" fmla="*/ 832051 h 1052485"/>
                <a:gd name="connsiteX2382" fmla="*/ 667225 w 989548"/>
                <a:gd name="connsiteY2382" fmla="*/ 832051 h 1052485"/>
                <a:gd name="connsiteX2383" fmla="*/ 667225 w 989548"/>
                <a:gd name="connsiteY2383" fmla="*/ 830822 h 1052485"/>
                <a:gd name="connsiteX2384" fmla="*/ 665395 w 989548"/>
                <a:gd name="connsiteY2384" fmla="*/ 830207 h 1052485"/>
                <a:gd name="connsiteX2385" fmla="*/ 666615 w 989548"/>
                <a:gd name="connsiteY2385" fmla="*/ 830207 h 1052485"/>
                <a:gd name="connsiteX2386" fmla="*/ 664786 w 989548"/>
                <a:gd name="connsiteY2386" fmla="*/ 829593 h 1052485"/>
                <a:gd name="connsiteX2387" fmla="*/ 664786 w 989548"/>
                <a:gd name="connsiteY2387" fmla="*/ 828364 h 1052485"/>
                <a:gd name="connsiteX2388" fmla="*/ 662956 w 989548"/>
                <a:gd name="connsiteY2388" fmla="*/ 828364 h 1052485"/>
                <a:gd name="connsiteX2389" fmla="*/ 662956 w 989548"/>
                <a:gd name="connsiteY2389" fmla="*/ 828978 h 1052485"/>
                <a:gd name="connsiteX2390" fmla="*/ 661737 w 989548"/>
                <a:gd name="connsiteY2390" fmla="*/ 828978 h 1052485"/>
                <a:gd name="connsiteX2391" fmla="*/ 661737 w 989548"/>
                <a:gd name="connsiteY2391" fmla="*/ 829593 h 1052485"/>
                <a:gd name="connsiteX2392" fmla="*/ 661127 w 989548"/>
                <a:gd name="connsiteY2392" fmla="*/ 829593 h 1052485"/>
                <a:gd name="connsiteX2393" fmla="*/ 661127 w 989548"/>
                <a:gd name="connsiteY2393" fmla="*/ 830207 h 1052485"/>
                <a:gd name="connsiteX2394" fmla="*/ 659297 w 989548"/>
                <a:gd name="connsiteY2394" fmla="*/ 830207 h 1052485"/>
                <a:gd name="connsiteX2395" fmla="*/ 659297 w 989548"/>
                <a:gd name="connsiteY2395" fmla="*/ 830822 h 1052485"/>
                <a:gd name="connsiteX2396" fmla="*/ 648931 w 989548"/>
                <a:gd name="connsiteY2396" fmla="*/ 830822 h 1052485"/>
                <a:gd name="connsiteX2397" fmla="*/ 648931 w 989548"/>
                <a:gd name="connsiteY2397" fmla="*/ 830207 h 1052485"/>
                <a:gd name="connsiteX2398" fmla="*/ 647711 w 989548"/>
                <a:gd name="connsiteY2398" fmla="*/ 830207 h 1052485"/>
                <a:gd name="connsiteX2399" fmla="*/ 647711 w 989548"/>
                <a:gd name="connsiteY2399" fmla="*/ 830822 h 1052485"/>
                <a:gd name="connsiteX2400" fmla="*/ 647101 w 989548"/>
                <a:gd name="connsiteY2400" fmla="*/ 830822 h 1052485"/>
                <a:gd name="connsiteX2401" fmla="*/ 647101 w 989548"/>
                <a:gd name="connsiteY2401" fmla="*/ 830207 h 1052485"/>
                <a:gd name="connsiteX2402" fmla="*/ 642833 w 989548"/>
                <a:gd name="connsiteY2402" fmla="*/ 830207 h 1052485"/>
                <a:gd name="connsiteX2403" fmla="*/ 642833 w 989548"/>
                <a:gd name="connsiteY2403" fmla="*/ 829593 h 1052485"/>
                <a:gd name="connsiteX2404" fmla="*/ 642223 w 989548"/>
                <a:gd name="connsiteY2404" fmla="*/ 829593 h 1052485"/>
                <a:gd name="connsiteX2405" fmla="*/ 642223 w 989548"/>
                <a:gd name="connsiteY2405" fmla="*/ 828978 h 1052485"/>
                <a:gd name="connsiteX2406" fmla="*/ 641613 w 989548"/>
                <a:gd name="connsiteY2406" fmla="*/ 828978 h 1052485"/>
                <a:gd name="connsiteX2407" fmla="*/ 641613 w 989548"/>
                <a:gd name="connsiteY2407" fmla="*/ 828364 h 1052485"/>
                <a:gd name="connsiteX2408" fmla="*/ 642223 w 989548"/>
                <a:gd name="connsiteY2408" fmla="*/ 828364 h 1052485"/>
                <a:gd name="connsiteX2409" fmla="*/ 642223 w 989548"/>
                <a:gd name="connsiteY2409" fmla="*/ 827135 h 1052485"/>
                <a:gd name="connsiteX2410" fmla="*/ 641613 w 989548"/>
                <a:gd name="connsiteY2410" fmla="*/ 827135 h 1052485"/>
                <a:gd name="connsiteX2411" fmla="*/ 641613 w 989548"/>
                <a:gd name="connsiteY2411" fmla="*/ 825291 h 1052485"/>
                <a:gd name="connsiteX2412" fmla="*/ 641003 w 989548"/>
                <a:gd name="connsiteY2412" fmla="*/ 825291 h 1052485"/>
                <a:gd name="connsiteX2413" fmla="*/ 641003 w 989548"/>
                <a:gd name="connsiteY2413" fmla="*/ 824677 h 1052485"/>
                <a:gd name="connsiteX2414" fmla="*/ 639784 w 989548"/>
                <a:gd name="connsiteY2414" fmla="*/ 824677 h 1052485"/>
                <a:gd name="connsiteX2415" fmla="*/ 639784 w 989548"/>
                <a:gd name="connsiteY2415" fmla="*/ 822833 h 1052485"/>
                <a:gd name="connsiteX2416" fmla="*/ 641003 w 989548"/>
                <a:gd name="connsiteY2416" fmla="*/ 822833 h 1052485"/>
                <a:gd name="connsiteX2417" fmla="*/ 641003 w 989548"/>
                <a:gd name="connsiteY2417" fmla="*/ 822219 h 1052485"/>
                <a:gd name="connsiteX2418" fmla="*/ 639174 w 989548"/>
                <a:gd name="connsiteY2418" fmla="*/ 822219 h 1052485"/>
                <a:gd name="connsiteX2419" fmla="*/ 639174 w 989548"/>
                <a:gd name="connsiteY2419" fmla="*/ 820375 h 1052485"/>
                <a:gd name="connsiteX2420" fmla="*/ 638564 w 989548"/>
                <a:gd name="connsiteY2420" fmla="*/ 820375 h 1052485"/>
                <a:gd name="connsiteX2421" fmla="*/ 638564 w 989548"/>
                <a:gd name="connsiteY2421" fmla="*/ 819146 h 1052485"/>
                <a:gd name="connsiteX2422" fmla="*/ 636125 w 989548"/>
                <a:gd name="connsiteY2422" fmla="*/ 819146 h 1052485"/>
                <a:gd name="connsiteX2423" fmla="*/ 636125 w 989548"/>
                <a:gd name="connsiteY2423" fmla="*/ 818532 h 1052485"/>
                <a:gd name="connsiteX2424" fmla="*/ 634295 w 989548"/>
                <a:gd name="connsiteY2424" fmla="*/ 818532 h 1052485"/>
                <a:gd name="connsiteX2425" fmla="*/ 634295 w 989548"/>
                <a:gd name="connsiteY2425" fmla="*/ 820375 h 1052485"/>
                <a:gd name="connsiteX2426" fmla="*/ 631856 w 989548"/>
                <a:gd name="connsiteY2426" fmla="*/ 820990 h 1052485"/>
                <a:gd name="connsiteX2427" fmla="*/ 631856 w 989548"/>
                <a:gd name="connsiteY2427" fmla="*/ 820375 h 1052485"/>
                <a:gd name="connsiteX2428" fmla="*/ 633076 w 989548"/>
                <a:gd name="connsiteY2428" fmla="*/ 820375 h 1052485"/>
                <a:gd name="connsiteX2429" fmla="*/ 633076 w 989548"/>
                <a:gd name="connsiteY2429" fmla="*/ 819146 h 1052485"/>
                <a:gd name="connsiteX2430" fmla="*/ 633686 w 989548"/>
                <a:gd name="connsiteY2430" fmla="*/ 819146 h 1052485"/>
                <a:gd name="connsiteX2431" fmla="*/ 633686 w 989548"/>
                <a:gd name="connsiteY2431" fmla="*/ 818532 h 1052485"/>
                <a:gd name="connsiteX2432" fmla="*/ 633076 w 989548"/>
                <a:gd name="connsiteY2432" fmla="*/ 818532 h 1052485"/>
                <a:gd name="connsiteX2433" fmla="*/ 633076 w 989548"/>
                <a:gd name="connsiteY2433" fmla="*/ 819146 h 1052485"/>
                <a:gd name="connsiteX2434" fmla="*/ 631856 w 989548"/>
                <a:gd name="connsiteY2434" fmla="*/ 819146 h 1052485"/>
                <a:gd name="connsiteX2435" fmla="*/ 631856 w 989548"/>
                <a:gd name="connsiteY2435" fmla="*/ 820375 h 1052485"/>
                <a:gd name="connsiteX2436" fmla="*/ 631246 w 989548"/>
                <a:gd name="connsiteY2436" fmla="*/ 818532 h 1052485"/>
                <a:gd name="connsiteX2437" fmla="*/ 630636 w 989548"/>
                <a:gd name="connsiteY2437" fmla="*/ 818532 h 1052485"/>
                <a:gd name="connsiteX2438" fmla="*/ 630636 w 989548"/>
                <a:gd name="connsiteY2438" fmla="*/ 821604 h 1052485"/>
                <a:gd name="connsiteX2439" fmla="*/ 630027 w 989548"/>
                <a:gd name="connsiteY2439" fmla="*/ 820990 h 1052485"/>
                <a:gd name="connsiteX2440" fmla="*/ 629417 w 989548"/>
                <a:gd name="connsiteY2440" fmla="*/ 823448 h 1052485"/>
                <a:gd name="connsiteX2441" fmla="*/ 628197 w 989548"/>
                <a:gd name="connsiteY2441" fmla="*/ 823448 h 1052485"/>
                <a:gd name="connsiteX2442" fmla="*/ 628197 w 989548"/>
                <a:gd name="connsiteY2442" fmla="*/ 824677 h 1052485"/>
                <a:gd name="connsiteX2443" fmla="*/ 630027 w 989548"/>
                <a:gd name="connsiteY2443" fmla="*/ 824677 h 1052485"/>
                <a:gd name="connsiteX2444" fmla="*/ 630027 w 989548"/>
                <a:gd name="connsiteY2444" fmla="*/ 825291 h 1052485"/>
                <a:gd name="connsiteX2445" fmla="*/ 631246 w 989548"/>
                <a:gd name="connsiteY2445" fmla="*/ 825291 h 1052485"/>
                <a:gd name="connsiteX2446" fmla="*/ 631246 w 989548"/>
                <a:gd name="connsiteY2446" fmla="*/ 826520 h 1052485"/>
                <a:gd name="connsiteX2447" fmla="*/ 631856 w 989548"/>
                <a:gd name="connsiteY2447" fmla="*/ 826520 h 1052485"/>
                <a:gd name="connsiteX2448" fmla="*/ 630027 w 989548"/>
                <a:gd name="connsiteY2448" fmla="*/ 828364 h 1052485"/>
                <a:gd name="connsiteX2449" fmla="*/ 630027 w 989548"/>
                <a:gd name="connsiteY2449" fmla="*/ 829593 h 1052485"/>
                <a:gd name="connsiteX2450" fmla="*/ 627587 w 989548"/>
                <a:gd name="connsiteY2450" fmla="*/ 829593 h 1052485"/>
                <a:gd name="connsiteX2451" fmla="*/ 627587 w 989548"/>
                <a:gd name="connsiteY2451" fmla="*/ 828978 h 1052485"/>
                <a:gd name="connsiteX2452" fmla="*/ 626978 w 989548"/>
                <a:gd name="connsiteY2452" fmla="*/ 828978 h 1052485"/>
                <a:gd name="connsiteX2453" fmla="*/ 626978 w 989548"/>
                <a:gd name="connsiteY2453" fmla="*/ 828364 h 1052485"/>
                <a:gd name="connsiteX2454" fmla="*/ 607464 w 989548"/>
                <a:gd name="connsiteY2454" fmla="*/ 822833 h 1052485"/>
                <a:gd name="connsiteX2455" fmla="*/ 606854 w 989548"/>
                <a:gd name="connsiteY2455" fmla="*/ 822833 h 1052485"/>
                <a:gd name="connsiteX2456" fmla="*/ 606854 w 989548"/>
                <a:gd name="connsiteY2456" fmla="*/ 821604 h 1052485"/>
                <a:gd name="connsiteX2457" fmla="*/ 607464 w 989548"/>
                <a:gd name="connsiteY2457" fmla="*/ 821604 h 1052485"/>
                <a:gd name="connsiteX2458" fmla="*/ 607464 w 989548"/>
                <a:gd name="connsiteY2458" fmla="*/ 820990 h 1052485"/>
                <a:gd name="connsiteX2459" fmla="*/ 609903 w 989548"/>
                <a:gd name="connsiteY2459" fmla="*/ 817303 h 1052485"/>
                <a:gd name="connsiteX2460" fmla="*/ 608683 w 989548"/>
                <a:gd name="connsiteY2460" fmla="*/ 817303 h 1052485"/>
                <a:gd name="connsiteX2461" fmla="*/ 607464 w 989548"/>
                <a:gd name="connsiteY2461" fmla="*/ 815459 h 1052485"/>
                <a:gd name="connsiteX2462" fmla="*/ 607464 w 989548"/>
                <a:gd name="connsiteY2462" fmla="*/ 814845 h 1052485"/>
                <a:gd name="connsiteX2463" fmla="*/ 606244 w 989548"/>
                <a:gd name="connsiteY2463" fmla="*/ 814845 h 1052485"/>
                <a:gd name="connsiteX2464" fmla="*/ 606244 w 989548"/>
                <a:gd name="connsiteY2464" fmla="*/ 814230 h 1052485"/>
                <a:gd name="connsiteX2465" fmla="*/ 603195 w 989548"/>
                <a:gd name="connsiteY2465" fmla="*/ 814230 h 1052485"/>
                <a:gd name="connsiteX2466" fmla="*/ 603195 w 989548"/>
                <a:gd name="connsiteY2466" fmla="*/ 813615 h 1052485"/>
                <a:gd name="connsiteX2467" fmla="*/ 598317 w 989548"/>
                <a:gd name="connsiteY2467" fmla="*/ 813615 h 1052485"/>
                <a:gd name="connsiteX2468" fmla="*/ 598317 w 989548"/>
                <a:gd name="connsiteY2468" fmla="*/ 814230 h 1052485"/>
                <a:gd name="connsiteX2469" fmla="*/ 590999 w 989548"/>
                <a:gd name="connsiteY2469" fmla="*/ 813615 h 1052485"/>
                <a:gd name="connsiteX2470" fmla="*/ 590999 w 989548"/>
                <a:gd name="connsiteY2470" fmla="*/ 813001 h 1052485"/>
                <a:gd name="connsiteX2471" fmla="*/ 586730 w 989548"/>
                <a:gd name="connsiteY2471" fmla="*/ 813001 h 1052485"/>
                <a:gd name="connsiteX2472" fmla="*/ 586730 w 989548"/>
                <a:gd name="connsiteY2472" fmla="*/ 811772 h 1052485"/>
                <a:gd name="connsiteX2473" fmla="*/ 579413 w 989548"/>
                <a:gd name="connsiteY2473" fmla="*/ 811157 h 1052485"/>
                <a:gd name="connsiteX2474" fmla="*/ 579413 w 989548"/>
                <a:gd name="connsiteY2474" fmla="*/ 810543 h 1052485"/>
                <a:gd name="connsiteX2475" fmla="*/ 576364 w 989548"/>
                <a:gd name="connsiteY2475" fmla="*/ 809928 h 1052485"/>
                <a:gd name="connsiteX2476" fmla="*/ 575144 w 989548"/>
                <a:gd name="connsiteY2476" fmla="*/ 808699 h 1052485"/>
                <a:gd name="connsiteX2477" fmla="*/ 575144 w 989548"/>
                <a:gd name="connsiteY2477" fmla="*/ 805627 h 1052485"/>
                <a:gd name="connsiteX2478" fmla="*/ 575754 w 989548"/>
                <a:gd name="connsiteY2478" fmla="*/ 805627 h 1052485"/>
                <a:gd name="connsiteX2479" fmla="*/ 575754 w 989548"/>
                <a:gd name="connsiteY2479" fmla="*/ 803783 h 1052485"/>
                <a:gd name="connsiteX2480" fmla="*/ 576364 w 989548"/>
                <a:gd name="connsiteY2480" fmla="*/ 803783 h 1052485"/>
                <a:gd name="connsiteX2481" fmla="*/ 576364 w 989548"/>
                <a:gd name="connsiteY2481" fmla="*/ 803169 h 1052485"/>
                <a:gd name="connsiteX2482" fmla="*/ 575754 w 989548"/>
                <a:gd name="connsiteY2482" fmla="*/ 803169 h 1052485"/>
                <a:gd name="connsiteX2483" fmla="*/ 573924 w 989548"/>
                <a:gd name="connsiteY2483" fmla="*/ 801940 h 1052485"/>
                <a:gd name="connsiteX2484" fmla="*/ 573924 w 989548"/>
                <a:gd name="connsiteY2484" fmla="*/ 801325 h 1052485"/>
                <a:gd name="connsiteX2485" fmla="*/ 572705 w 989548"/>
                <a:gd name="connsiteY2485" fmla="*/ 801325 h 1052485"/>
                <a:gd name="connsiteX2486" fmla="*/ 572705 w 989548"/>
                <a:gd name="connsiteY2486" fmla="*/ 800711 h 1052485"/>
                <a:gd name="connsiteX2487" fmla="*/ 563558 w 989548"/>
                <a:gd name="connsiteY2487" fmla="*/ 801325 h 1052485"/>
                <a:gd name="connsiteX2488" fmla="*/ 563558 w 989548"/>
                <a:gd name="connsiteY2488" fmla="*/ 801940 h 1052485"/>
                <a:gd name="connsiteX2489" fmla="*/ 560509 w 989548"/>
                <a:gd name="connsiteY2489" fmla="*/ 802554 h 1052485"/>
                <a:gd name="connsiteX2490" fmla="*/ 560509 w 989548"/>
                <a:gd name="connsiteY2490" fmla="*/ 803169 h 1052485"/>
                <a:gd name="connsiteX2491" fmla="*/ 559899 w 989548"/>
                <a:gd name="connsiteY2491" fmla="*/ 802554 h 1052485"/>
                <a:gd name="connsiteX2492" fmla="*/ 559899 w 989548"/>
                <a:gd name="connsiteY2492" fmla="*/ 803169 h 1052485"/>
                <a:gd name="connsiteX2493" fmla="*/ 558070 w 989548"/>
                <a:gd name="connsiteY2493" fmla="*/ 803169 h 1052485"/>
                <a:gd name="connsiteX2494" fmla="*/ 558070 w 989548"/>
                <a:gd name="connsiteY2494" fmla="*/ 803783 h 1052485"/>
                <a:gd name="connsiteX2495" fmla="*/ 556850 w 989548"/>
                <a:gd name="connsiteY2495" fmla="*/ 803783 h 1052485"/>
                <a:gd name="connsiteX2496" fmla="*/ 556850 w 989548"/>
                <a:gd name="connsiteY2496" fmla="*/ 805012 h 1052485"/>
                <a:gd name="connsiteX2497" fmla="*/ 556240 w 989548"/>
                <a:gd name="connsiteY2497" fmla="*/ 805012 h 1052485"/>
                <a:gd name="connsiteX2498" fmla="*/ 556240 w 989548"/>
                <a:gd name="connsiteY2498" fmla="*/ 805627 h 1052485"/>
                <a:gd name="connsiteX2499" fmla="*/ 554411 w 989548"/>
                <a:gd name="connsiteY2499" fmla="*/ 805627 h 1052485"/>
                <a:gd name="connsiteX2500" fmla="*/ 554411 w 989548"/>
                <a:gd name="connsiteY2500" fmla="*/ 806241 h 1052485"/>
                <a:gd name="connsiteX2501" fmla="*/ 552581 w 989548"/>
                <a:gd name="connsiteY2501" fmla="*/ 806856 h 1052485"/>
                <a:gd name="connsiteX2502" fmla="*/ 552581 w 989548"/>
                <a:gd name="connsiteY2502" fmla="*/ 807470 h 1052485"/>
                <a:gd name="connsiteX2503" fmla="*/ 551971 w 989548"/>
                <a:gd name="connsiteY2503" fmla="*/ 807470 h 1052485"/>
                <a:gd name="connsiteX2504" fmla="*/ 549532 w 989548"/>
                <a:gd name="connsiteY2504" fmla="*/ 809928 h 1052485"/>
                <a:gd name="connsiteX2505" fmla="*/ 549532 w 989548"/>
                <a:gd name="connsiteY2505" fmla="*/ 810543 h 1052485"/>
                <a:gd name="connsiteX2506" fmla="*/ 548922 w 989548"/>
                <a:gd name="connsiteY2506" fmla="*/ 810543 h 1052485"/>
                <a:gd name="connsiteX2507" fmla="*/ 548922 w 989548"/>
                <a:gd name="connsiteY2507" fmla="*/ 811157 h 1052485"/>
                <a:gd name="connsiteX2508" fmla="*/ 547703 w 989548"/>
                <a:gd name="connsiteY2508" fmla="*/ 811157 h 1052485"/>
                <a:gd name="connsiteX2509" fmla="*/ 547703 w 989548"/>
                <a:gd name="connsiteY2509" fmla="*/ 811772 h 1052485"/>
                <a:gd name="connsiteX2510" fmla="*/ 545264 w 989548"/>
                <a:gd name="connsiteY2510" fmla="*/ 811772 h 1052485"/>
                <a:gd name="connsiteX2511" fmla="*/ 545264 w 989548"/>
                <a:gd name="connsiteY2511" fmla="*/ 813001 h 1052485"/>
                <a:gd name="connsiteX2512" fmla="*/ 544044 w 989548"/>
                <a:gd name="connsiteY2512" fmla="*/ 813001 h 1052485"/>
                <a:gd name="connsiteX2513" fmla="*/ 544044 w 989548"/>
                <a:gd name="connsiteY2513" fmla="*/ 813615 h 1052485"/>
                <a:gd name="connsiteX2514" fmla="*/ 542824 w 989548"/>
                <a:gd name="connsiteY2514" fmla="*/ 813615 h 1052485"/>
                <a:gd name="connsiteX2515" fmla="*/ 542824 w 989548"/>
                <a:gd name="connsiteY2515" fmla="*/ 814230 h 1052485"/>
                <a:gd name="connsiteX2516" fmla="*/ 540995 w 989548"/>
                <a:gd name="connsiteY2516" fmla="*/ 814230 h 1052485"/>
                <a:gd name="connsiteX2517" fmla="*/ 541605 w 989548"/>
                <a:gd name="connsiteY2517" fmla="*/ 814845 h 1052485"/>
                <a:gd name="connsiteX2518" fmla="*/ 540995 w 989548"/>
                <a:gd name="connsiteY2518" fmla="*/ 814845 h 1052485"/>
                <a:gd name="connsiteX2519" fmla="*/ 540995 w 989548"/>
                <a:gd name="connsiteY2519" fmla="*/ 815459 h 1052485"/>
                <a:gd name="connsiteX2520" fmla="*/ 540385 w 989548"/>
                <a:gd name="connsiteY2520" fmla="*/ 815459 h 1052485"/>
                <a:gd name="connsiteX2521" fmla="*/ 540385 w 989548"/>
                <a:gd name="connsiteY2521" fmla="*/ 814845 h 1052485"/>
                <a:gd name="connsiteX2522" fmla="*/ 539775 w 989548"/>
                <a:gd name="connsiteY2522" fmla="*/ 814845 h 1052485"/>
                <a:gd name="connsiteX2523" fmla="*/ 539775 w 989548"/>
                <a:gd name="connsiteY2523" fmla="*/ 815459 h 1052485"/>
                <a:gd name="connsiteX2524" fmla="*/ 537946 w 989548"/>
                <a:gd name="connsiteY2524" fmla="*/ 814845 h 1052485"/>
                <a:gd name="connsiteX2525" fmla="*/ 537946 w 989548"/>
                <a:gd name="connsiteY2525" fmla="*/ 815459 h 1052485"/>
                <a:gd name="connsiteX2526" fmla="*/ 536726 w 989548"/>
                <a:gd name="connsiteY2526" fmla="*/ 815459 h 1052485"/>
                <a:gd name="connsiteX2527" fmla="*/ 536726 w 989548"/>
                <a:gd name="connsiteY2527" fmla="*/ 816688 h 1052485"/>
                <a:gd name="connsiteX2528" fmla="*/ 534897 w 989548"/>
                <a:gd name="connsiteY2528" fmla="*/ 817917 h 1052485"/>
                <a:gd name="connsiteX2529" fmla="*/ 529409 w 989548"/>
                <a:gd name="connsiteY2529" fmla="*/ 822833 h 1052485"/>
                <a:gd name="connsiteX2530" fmla="*/ 526969 w 989548"/>
                <a:gd name="connsiteY2530" fmla="*/ 825291 h 1052485"/>
                <a:gd name="connsiteX2531" fmla="*/ 526360 w 989548"/>
                <a:gd name="connsiteY2531" fmla="*/ 824677 h 1052485"/>
                <a:gd name="connsiteX2532" fmla="*/ 526360 w 989548"/>
                <a:gd name="connsiteY2532" fmla="*/ 826520 h 1052485"/>
                <a:gd name="connsiteX2533" fmla="*/ 525750 w 989548"/>
                <a:gd name="connsiteY2533" fmla="*/ 826520 h 1052485"/>
                <a:gd name="connsiteX2534" fmla="*/ 525750 w 989548"/>
                <a:gd name="connsiteY2534" fmla="*/ 825906 h 1052485"/>
                <a:gd name="connsiteX2535" fmla="*/ 525140 w 989548"/>
                <a:gd name="connsiteY2535" fmla="*/ 825906 h 1052485"/>
                <a:gd name="connsiteX2536" fmla="*/ 525140 w 989548"/>
                <a:gd name="connsiteY2536" fmla="*/ 826520 h 1052485"/>
                <a:gd name="connsiteX2537" fmla="*/ 522701 w 989548"/>
                <a:gd name="connsiteY2537" fmla="*/ 826520 h 1052485"/>
                <a:gd name="connsiteX2538" fmla="*/ 522701 w 989548"/>
                <a:gd name="connsiteY2538" fmla="*/ 825906 h 1052485"/>
                <a:gd name="connsiteX2539" fmla="*/ 521481 w 989548"/>
                <a:gd name="connsiteY2539" fmla="*/ 825906 h 1052485"/>
                <a:gd name="connsiteX2540" fmla="*/ 521481 w 989548"/>
                <a:gd name="connsiteY2540" fmla="*/ 825291 h 1052485"/>
                <a:gd name="connsiteX2541" fmla="*/ 520261 w 989548"/>
                <a:gd name="connsiteY2541" fmla="*/ 825291 h 1052485"/>
                <a:gd name="connsiteX2542" fmla="*/ 520261 w 989548"/>
                <a:gd name="connsiteY2542" fmla="*/ 824677 h 1052485"/>
                <a:gd name="connsiteX2543" fmla="*/ 513554 w 989548"/>
                <a:gd name="connsiteY2543" fmla="*/ 825291 h 1052485"/>
                <a:gd name="connsiteX2544" fmla="*/ 513554 w 989548"/>
                <a:gd name="connsiteY2544" fmla="*/ 825906 h 1052485"/>
                <a:gd name="connsiteX2545" fmla="*/ 511724 w 989548"/>
                <a:gd name="connsiteY2545" fmla="*/ 825906 h 1052485"/>
                <a:gd name="connsiteX2546" fmla="*/ 511724 w 989548"/>
                <a:gd name="connsiteY2546" fmla="*/ 826520 h 1052485"/>
                <a:gd name="connsiteX2547" fmla="*/ 510505 w 989548"/>
                <a:gd name="connsiteY2547" fmla="*/ 826520 h 1052485"/>
                <a:gd name="connsiteX2548" fmla="*/ 510505 w 989548"/>
                <a:gd name="connsiteY2548" fmla="*/ 827135 h 1052485"/>
                <a:gd name="connsiteX2549" fmla="*/ 506846 w 989548"/>
                <a:gd name="connsiteY2549" fmla="*/ 828978 h 1052485"/>
                <a:gd name="connsiteX2550" fmla="*/ 506846 w 989548"/>
                <a:gd name="connsiteY2550" fmla="*/ 829593 h 1052485"/>
                <a:gd name="connsiteX2551" fmla="*/ 505016 w 989548"/>
                <a:gd name="connsiteY2551" fmla="*/ 830207 h 1052485"/>
                <a:gd name="connsiteX2552" fmla="*/ 505016 w 989548"/>
                <a:gd name="connsiteY2552" fmla="*/ 830822 h 1052485"/>
                <a:gd name="connsiteX2553" fmla="*/ 503797 w 989548"/>
                <a:gd name="connsiteY2553" fmla="*/ 830822 h 1052485"/>
                <a:gd name="connsiteX2554" fmla="*/ 503797 w 989548"/>
                <a:gd name="connsiteY2554" fmla="*/ 832051 h 1052485"/>
                <a:gd name="connsiteX2555" fmla="*/ 503187 w 989548"/>
                <a:gd name="connsiteY2555" fmla="*/ 832051 h 1052485"/>
                <a:gd name="connsiteX2556" fmla="*/ 503187 w 989548"/>
                <a:gd name="connsiteY2556" fmla="*/ 832665 h 1052485"/>
                <a:gd name="connsiteX2557" fmla="*/ 501357 w 989548"/>
                <a:gd name="connsiteY2557" fmla="*/ 833280 h 1052485"/>
                <a:gd name="connsiteX2558" fmla="*/ 501357 w 989548"/>
                <a:gd name="connsiteY2558" fmla="*/ 833894 h 1052485"/>
                <a:gd name="connsiteX2559" fmla="*/ 500748 w 989548"/>
                <a:gd name="connsiteY2559" fmla="*/ 833894 h 1052485"/>
                <a:gd name="connsiteX2560" fmla="*/ 500748 w 989548"/>
                <a:gd name="connsiteY2560" fmla="*/ 834509 h 1052485"/>
                <a:gd name="connsiteX2561" fmla="*/ 499528 w 989548"/>
                <a:gd name="connsiteY2561" fmla="*/ 834509 h 1052485"/>
                <a:gd name="connsiteX2562" fmla="*/ 499528 w 989548"/>
                <a:gd name="connsiteY2562" fmla="*/ 835123 h 1052485"/>
                <a:gd name="connsiteX2563" fmla="*/ 498918 w 989548"/>
                <a:gd name="connsiteY2563" fmla="*/ 835123 h 1052485"/>
                <a:gd name="connsiteX2564" fmla="*/ 498918 w 989548"/>
                <a:gd name="connsiteY2564" fmla="*/ 836352 h 1052485"/>
                <a:gd name="connsiteX2565" fmla="*/ 498308 w 989548"/>
                <a:gd name="connsiteY2565" fmla="*/ 836352 h 1052485"/>
                <a:gd name="connsiteX2566" fmla="*/ 498308 w 989548"/>
                <a:gd name="connsiteY2566" fmla="*/ 836967 h 1052485"/>
                <a:gd name="connsiteX2567" fmla="*/ 497699 w 989548"/>
                <a:gd name="connsiteY2567" fmla="*/ 836967 h 1052485"/>
                <a:gd name="connsiteX2568" fmla="*/ 497699 w 989548"/>
                <a:gd name="connsiteY2568" fmla="*/ 837582 h 1052485"/>
                <a:gd name="connsiteX2569" fmla="*/ 497089 w 989548"/>
                <a:gd name="connsiteY2569" fmla="*/ 837582 h 1052485"/>
                <a:gd name="connsiteX2570" fmla="*/ 495259 w 989548"/>
                <a:gd name="connsiteY2570" fmla="*/ 840654 h 1052485"/>
                <a:gd name="connsiteX2571" fmla="*/ 494650 w 989548"/>
                <a:gd name="connsiteY2571" fmla="*/ 840654 h 1052485"/>
                <a:gd name="connsiteX2572" fmla="*/ 494650 w 989548"/>
                <a:gd name="connsiteY2572" fmla="*/ 841269 h 1052485"/>
                <a:gd name="connsiteX2573" fmla="*/ 494040 w 989548"/>
                <a:gd name="connsiteY2573" fmla="*/ 841269 h 1052485"/>
                <a:gd name="connsiteX2574" fmla="*/ 493430 w 989548"/>
                <a:gd name="connsiteY2574" fmla="*/ 843112 h 1052485"/>
                <a:gd name="connsiteX2575" fmla="*/ 492210 w 989548"/>
                <a:gd name="connsiteY2575" fmla="*/ 843112 h 1052485"/>
                <a:gd name="connsiteX2576" fmla="*/ 491601 w 989548"/>
                <a:gd name="connsiteY2576" fmla="*/ 845570 h 1052485"/>
                <a:gd name="connsiteX2577" fmla="*/ 490991 w 989548"/>
                <a:gd name="connsiteY2577" fmla="*/ 845570 h 1052485"/>
                <a:gd name="connsiteX2578" fmla="*/ 490991 w 989548"/>
                <a:gd name="connsiteY2578" fmla="*/ 846185 h 1052485"/>
                <a:gd name="connsiteX2579" fmla="*/ 490381 w 989548"/>
                <a:gd name="connsiteY2579" fmla="*/ 846185 h 1052485"/>
                <a:gd name="connsiteX2580" fmla="*/ 489161 w 989548"/>
                <a:gd name="connsiteY2580" fmla="*/ 851715 h 1052485"/>
                <a:gd name="connsiteX2581" fmla="*/ 487942 w 989548"/>
                <a:gd name="connsiteY2581" fmla="*/ 851715 h 1052485"/>
                <a:gd name="connsiteX2582" fmla="*/ 487942 w 989548"/>
                <a:gd name="connsiteY2582" fmla="*/ 852944 h 1052485"/>
                <a:gd name="connsiteX2583" fmla="*/ 487332 w 989548"/>
                <a:gd name="connsiteY2583" fmla="*/ 852944 h 1052485"/>
                <a:gd name="connsiteX2584" fmla="*/ 487332 w 989548"/>
                <a:gd name="connsiteY2584" fmla="*/ 854788 h 1052485"/>
                <a:gd name="connsiteX2585" fmla="*/ 486722 w 989548"/>
                <a:gd name="connsiteY2585" fmla="*/ 854788 h 1052485"/>
                <a:gd name="connsiteX2586" fmla="*/ 486722 w 989548"/>
                <a:gd name="connsiteY2586" fmla="*/ 857246 h 1052485"/>
                <a:gd name="connsiteX2587" fmla="*/ 486112 w 989548"/>
                <a:gd name="connsiteY2587" fmla="*/ 857246 h 1052485"/>
                <a:gd name="connsiteX2588" fmla="*/ 486112 w 989548"/>
                <a:gd name="connsiteY2588" fmla="*/ 859704 h 1052485"/>
                <a:gd name="connsiteX2589" fmla="*/ 486722 w 989548"/>
                <a:gd name="connsiteY2589" fmla="*/ 859704 h 1052485"/>
                <a:gd name="connsiteX2590" fmla="*/ 486722 w 989548"/>
                <a:gd name="connsiteY2590" fmla="*/ 860318 h 1052485"/>
                <a:gd name="connsiteX2591" fmla="*/ 487332 w 989548"/>
                <a:gd name="connsiteY2591" fmla="*/ 860318 h 1052485"/>
                <a:gd name="connsiteX2592" fmla="*/ 487332 w 989548"/>
                <a:gd name="connsiteY2592" fmla="*/ 862162 h 1052485"/>
                <a:gd name="connsiteX2593" fmla="*/ 486722 w 989548"/>
                <a:gd name="connsiteY2593" fmla="*/ 862162 h 1052485"/>
                <a:gd name="connsiteX2594" fmla="*/ 486722 w 989548"/>
                <a:gd name="connsiteY2594" fmla="*/ 865849 h 1052485"/>
                <a:gd name="connsiteX2595" fmla="*/ 486112 w 989548"/>
                <a:gd name="connsiteY2595" fmla="*/ 865235 h 1052485"/>
                <a:gd name="connsiteX2596" fmla="*/ 486112 w 989548"/>
                <a:gd name="connsiteY2596" fmla="*/ 868307 h 1052485"/>
                <a:gd name="connsiteX2597" fmla="*/ 485503 w 989548"/>
                <a:gd name="connsiteY2597" fmla="*/ 868307 h 1052485"/>
                <a:gd name="connsiteX2598" fmla="*/ 485503 w 989548"/>
                <a:gd name="connsiteY2598" fmla="*/ 872609 h 1052485"/>
                <a:gd name="connsiteX2599" fmla="*/ 484283 w 989548"/>
                <a:gd name="connsiteY2599" fmla="*/ 872609 h 1052485"/>
                <a:gd name="connsiteX2600" fmla="*/ 484283 w 989548"/>
                <a:gd name="connsiteY2600" fmla="*/ 877525 h 1052485"/>
                <a:gd name="connsiteX2601" fmla="*/ 483673 w 989548"/>
                <a:gd name="connsiteY2601" fmla="*/ 877525 h 1052485"/>
                <a:gd name="connsiteX2602" fmla="*/ 482453 w 989548"/>
                <a:gd name="connsiteY2602" fmla="*/ 892888 h 1052485"/>
                <a:gd name="connsiteX2603" fmla="*/ 483063 w 989548"/>
                <a:gd name="connsiteY2603" fmla="*/ 892888 h 1052485"/>
                <a:gd name="connsiteX2604" fmla="*/ 483063 w 989548"/>
                <a:gd name="connsiteY2604" fmla="*/ 893503 h 1052485"/>
                <a:gd name="connsiteX2605" fmla="*/ 482453 w 989548"/>
                <a:gd name="connsiteY2605" fmla="*/ 893503 h 1052485"/>
                <a:gd name="connsiteX2606" fmla="*/ 482453 w 989548"/>
                <a:gd name="connsiteY2606" fmla="*/ 894117 h 1052485"/>
                <a:gd name="connsiteX2607" fmla="*/ 483063 w 989548"/>
                <a:gd name="connsiteY2607" fmla="*/ 894117 h 1052485"/>
                <a:gd name="connsiteX2608" fmla="*/ 483063 w 989548"/>
                <a:gd name="connsiteY2608" fmla="*/ 901491 h 1052485"/>
                <a:gd name="connsiteX2609" fmla="*/ 485503 w 989548"/>
                <a:gd name="connsiteY2609" fmla="*/ 901491 h 1052485"/>
                <a:gd name="connsiteX2610" fmla="*/ 485503 w 989548"/>
                <a:gd name="connsiteY2610" fmla="*/ 903335 h 1052485"/>
                <a:gd name="connsiteX2611" fmla="*/ 487332 w 989548"/>
                <a:gd name="connsiteY2611" fmla="*/ 903335 h 1052485"/>
                <a:gd name="connsiteX2612" fmla="*/ 487332 w 989548"/>
                <a:gd name="connsiteY2612" fmla="*/ 903949 h 1052485"/>
                <a:gd name="connsiteX2613" fmla="*/ 489771 w 989548"/>
                <a:gd name="connsiteY2613" fmla="*/ 903949 h 1052485"/>
                <a:gd name="connsiteX2614" fmla="*/ 489771 w 989548"/>
                <a:gd name="connsiteY2614" fmla="*/ 904564 h 1052485"/>
                <a:gd name="connsiteX2615" fmla="*/ 489161 w 989548"/>
                <a:gd name="connsiteY2615" fmla="*/ 904564 h 1052485"/>
                <a:gd name="connsiteX2616" fmla="*/ 489161 w 989548"/>
                <a:gd name="connsiteY2616" fmla="*/ 907022 h 1052485"/>
                <a:gd name="connsiteX2617" fmla="*/ 487942 w 989548"/>
                <a:gd name="connsiteY2617" fmla="*/ 907022 h 1052485"/>
                <a:gd name="connsiteX2618" fmla="*/ 490381 w 989548"/>
                <a:gd name="connsiteY2618" fmla="*/ 908251 h 1052485"/>
                <a:gd name="connsiteX2619" fmla="*/ 490381 w 989548"/>
                <a:gd name="connsiteY2619" fmla="*/ 909480 h 1052485"/>
                <a:gd name="connsiteX2620" fmla="*/ 490991 w 989548"/>
                <a:gd name="connsiteY2620" fmla="*/ 909480 h 1052485"/>
                <a:gd name="connsiteX2621" fmla="*/ 490991 w 989548"/>
                <a:gd name="connsiteY2621" fmla="*/ 912553 h 1052485"/>
                <a:gd name="connsiteX2622" fmla="*/ 486112 w 989548"/>
                <a:gd name="connsiteY2622" fmla="*/ 912553 h 1052485"/>
                <a:gd name="connsiteX2623" fmla="*/ 486112 w 989548"/>
                <a:gd name="connsiteY2623" fmla="*/ 913167 h 1052485"/>
                <a:gd name="connsiteX2624" fmla="*/ 483673 w 989548"/>
                <a:gd name="connsiteY2624" fmla="*/ 911938 h 1052485"/>
                <a:gd name="connsiteX2625" fmla="*/ 483063 w 989548"/>
                <a:gd name="connsiteY2625" fmla="*/ 911938 h 1052485"/>
                <a:gd name="connsiteX2626" fmla="*/ 483063 w 989548"/>
                <a:gd name="connsiteY2626" fmla="*/ 911324 h 1052485"/>
                <a:gd name="connsiteX2627" fmla="*/ 482453 w 989548"/>
                <a:gd name="connsiteY2627" fmla="*/ 911324 h 1052485"/>
                <a:gd name="connsiteX2628" fmla="*/ 482453 w 989548"/>
                <a:gd name="connsiteY2628" fmla="*/ 909480 h 1052485"/>
                <a:gd name="connsiteX2629" fmla="*/ 481844 w 989548"/>
                <a:gd name="connsiteY2629" fmla="*/ 909480 h 1052485"/>
                <a:gd name="connsiteX2630" fmla="*/ 481844 w 989548"/>
                <a:gd name="connsiteY2630" fmla="*/ 908251 h 1052485"/>
                <a:gd name="connsiteX2631" fmla="*/ 480624 w 989548"/>
                <a:gd name="connsiteY2631" fmla="*/ 908251 h 1052485"/>
                <a:gd name="connsiteX2632" fmla="*/ 480624 w 989548"/>
                <a:gd name="connsiteY2632" fmla="*/ 907636 h 1052485"/>
                <a:gd name="connsiteX2633" fmla="*/ 478795 w 989548"/>
                <a:gd name="connsiteY2633" fmla="*/ 908251 h 1052485"/>
                <a:gd name="connsiteX2634" fmla="*/ 478795 w 989548"/>
                <a:gd name="connsiteY2634" fmla="*/ 907636 h 1052485"/>
                <a:gd name="connsiteX2635" fmla="*/ 475136 w 989548"/>
                <a:gd name="connsiteY2635" fmla="*/ 908251 h 1052485"/>
                <a:gd name="connsiteX2636" fmla="*/ 475136 w 989548"/>
                <a:gd name="connsiteY2636" fmla="*/ 907022 h 1052485"/>
                <a:gd name="connsiteX2637" fmla="*/ 474526 w 989548"/>
                <a:gd name="connsiteY2637" fmla="*/ 907022 h 1052485"/>
                <a:gd name="connsiteX2638" fmla="*/ 474526 w 989548"/>
                <a:gd name="connsiteY2638" fmla="*/ 905793 h 1052485"/>
                <a:gd name="connsiteX2639" fmla="*/ 472697 w 989548"/>
                <a:gd name="connsiteY2639" fmla="*/ 907022 h 1052485"/>
                <a:gd name="connsiteX2640" fmla="*/ 472697 w 989548"/>
                <a:gd name="connsiteY2640" fmla="*/ 907636 h 1052485"/>
                <a:gd name="connsiteX2641" fmla="*/ 472087 w 989548"/>
                <a:gd name="connsiteY2641" fmla="*/ 907636 h 1052485"/>
                <a:gd name="connsiteX2642" fmla="*/ 472087 w 989548"/>
                <a:gd name="connsiteY2642" fmla="*/ 908865 h 1052485"/>
                <a:gd name="connsiteX2643" fmla="*/ 470867 w 989548"/>
                <a:gd name="connsiteY2643" fmla="*/ 908865 h 1052485"/>
                <a:gd name="connsiteX2644" fmla="*/ 470867 w 989548"/>
                <a:gd name="connsiteY2644" fmla="*/ 908251 h 1052485"/>
                <a:gd name="connsiteX2645" fmla="*/ 468428 w 989548"/>
                <a:gd name="connsiteY2645" fmla="*/ 908251 h 1052485"/>
                <a:gd name="connsiteX2646" fmla="*/ 468428 w 989548"/>
                <a:gd name="connsiteY2646" fmla="*/ 907636 h 1052485"/>
                <a:gd name="connsiteX2647" fmla="*/ 467818 w 989548"/>
                <a:gd name="connsiteY2647" fmla="*/ 907636 h 1052485"/>
                <a:gd name="connsiteX2648" fmla="*/ 467818 w 989548"/>
                <a:gd name="connsiteY2648" fmla="*/ 908251 h 1052485"/>
                <a:gd name="connsiteX2649" fmla="*/ 464769 w 989548"/>
                <a:gd name="connsiteY2649" fmla="*/ 908251 h 1052485"/>
                <a:gd name="connsiteX2650" fmla="*/ 464769 w 989548"/>
                <a:gd name="connsiteY2650" fmla="*/ 909480 h 1052485"/>
                <a:gd name="connsiteX2651" fmla="*/ 463549 w 989548"/>
                <a:gd name="connsiteY2651" fmla="*/ 909480 h 1052485"/>
                <a:gd name="connsiteX2652" fmla="*/ 463549 w 989548"/>
                <a:gd name="connsiteY2652" fmla="*/ 910709 h 1052485"/>
                <a:gd name="connsiteX2653" fmla="*/ 462940 w 989548"/>
                <a:gd name="connsiteY2653" fmla="*/ 910709 h 1052485"/>
                <a:gd name="connsiteX2654" fmla="*/ 462940 w 989548"/>
                <a:gd name="connsiteY2654" fmla="*/ 911324 h 1052485"/>
                <a:gd name="connsiteX2655" fmla="*/ 462330 w 989548"/>
                <a:gd name="connsiteY2655" fmla="*/ 911324 h 1052485"/>
                <a:gd name="connsiteX2656" fmla="*/ 462330 w 989548"/>
                <a:gd name="connsiteY2656" fmla="*/ 911938 h 1052485"/>
                <a:gd name="connsiteX2657" fmla="*/ 460500 w 989548"/>
                <a:gd name="connsiteY2657" fmla="*/ 911938 h 1052485"/>
                <a:gd name="connsiteX2658" fmla="*/ 460500 w 989548"/>
                <a:gd name="connsiteY2658" fmla="*/ 912553 h 1052485"/>
                <a:gd name="connsiteX2659" fmla="*/ 458671 w 989548"/>
                <a:gd name="connsiteY2659" fmla="*/ 910709 h 1052485"/>
                <a:gd name="connsiteX2660" fmla="*/ 458671 w 989548"/>
                <a:gd name="connsiteY2660" fmla="*/ 911324 h 1052485"/>
                <a:gd name="connsiteX2661" fmla="*/ 458061 w 989548"/>
                <a:gd name="connsiteY2661" fmla="*/ 910709 h 1052485"/>
                <a:gd name="connsiteX2662" fmla="*/ 458061 w 989548"/>
                <a:gd name="connsiteY2662" fmla="*/ 911324 h 1052485"/>
                <a:gd name="connsiteX2663" fmla="*/ 455012 w 989548"/>
                <a:gd name="connsiteY2663" fmla="*/ 911324 h 1052485"/>
                <a:gd name="connsiteX2664" fmla="*/ 455012 w 989548"/>
                <a:gd name="connsiteY2664" fmla="*/ 911938 h 1052485"/>
                <a:gd name="connsiteX2665" fmla="*/ 453183 w 989548"/>
                <a:gd name="connsiteY2665" fmla="*/ 912553 h 1052485"/>
                <a:gd name="connsiteX2666" fmla="*/ 453183 w 989548"/>
                <a:gd name="connsiteY2666" fmla="*/ 911938 h 1052485"/>
                <a:gd name="connsiteX2667" fmla="*/ 452573 w 989548"/>
                <a:gd name="connsiteY2667" fmla="*/ 911938 h 1052485"/>
                <a:gd name="connsiteX2668" fmla="*/ 452573 w 989548"/>
                <a:gd name="connsiteY2668" fmla="*/ 912553 h 1052485"/>
                <a:gd name="connsiteX2669" fmla="*/ 451963 w 989548"/>
                <a:gd name="connsiteY2669" fmla="*/ 912553 h 1052485"/>
                <a:gd name="connsiteX2670" fmla="*/ 451963 w 989548"/>
                <a:gd name="connsiteY2670" fmla="*/ 914396 h 1052485"/>
                <a:gd name="connsiteX2671" fmla="*/ 450744 w 989548"/>
                <a:gd name="connsiteY2671" fmla="*/ 914396 h 1052485"/>
                <a:gd name="connsiteX2672" fmla="*/ 450744 w 989548"/>
                <a:gd name="connsiteY2672" fmla="*/ 915625 h 1052485"/>
                <a:gd name="connsiteX2673" fmla="*/ 451353 w 989548"/>
                <a:gd name="connsiteY2673" fmla="*/ 915625 h 1052485"/>
                <a:gd name="connsiteX2674" fmla="*/ 450744 w 989548"/>
                <a:gd name="connsiteY2674" fmla="*/ 916240 h 1052485"/>
                <a:gd name="connsiteX2675" fmla="*/ 451353 w 989548"/>
                <a:gd name="connsiteY2675" fmla="*/ 916240 h 1052485"/>
                <a:gd name="connsiteX2676" fmla="*/ 451353 w 989548"/>
                <a:gd name="connsiteY2676" fmla="*/ 916854 h 1052485"/>
                <a:gd name="connsiteX2677" fmla="*/ 451963 w 989548"/>
                <a:gd name="connsiteY2677" fmla="*/ 916854 h 1052485"/>
                <a:gd name="connsiteX2678" fmla="*/ 451963 w 989548"/>
                <a:gd name="connsiteY2678" fmla="*/ 919312 h 1052485"/>
                <a:gd name="connsiteX2679" fmla="*/ 449524 w 989548"/>
                <a:gd name="connsiteY2679" fmla="*/ 919312 h 1052485"/>
                <a:gd name="connsiteX2680" fmla="*/ 449524 w 989548"/>
                <a:gd name="connsiteY2680" fmla="*/ 918698 h 1052485"/>
                <a:gd name="connsiteX2681" fmla="*/ 447085 w 989548"/>
                <a:gd name="connsiteY2681" fmla="*/ 918698 h 1052485"/>
                <a:gd name="connsiteX2682" fmla="*/ 447085 w 989548"/>
                <a:gd name="connsiteY2682" fmla="*/ 917469 h 1052485"/>
                <a:gd name="connsiteX2683" fmla="*/ 442816 w 989548"/>
                <a:gd name="connsiteY2683" fmla="*/ 916240 h 1052485"/>
                <a:gd name="connsiteX2684" fmla="*/ 441596 w 989548"/>
                <a:gd name="connsiteY2684" fmla="*/ 918698 h 1052485"/>
                <a:gd name="connsiteX2685" fmla="*/ 440987 w 989548"/>
                <a:gd name="connsiteY2685" fmla="*/ 918698 h 1052485"/>
                <a:gd name="connsiteX2686" fmla="*/ 440987 w 989548"/>
                <a:gd name="connsiteY2686" fmla="*/ 919312 h 1052485"/>
                <a:gd name="connsiteX2687" fmla="*/ 439157 w 989548"/>
                <a:gd name="connsiteY2687" fmla="*/ 918698 h 1052485"/>
                <a:gd name="connsiteX2688" fmla="*/ 439157 w 989548"/>
                <a:gd name="connsiteY2688" fmla="*/ 917469 h 1052485"/>
                <a:gd name="connsiteX2689" fmla="*/ 436108 w 989548"/>
                <a:gd name="connsiteY2689" fmla="*/ 917469 h 1052485"/>
                <a:gd name="connsiteX2690" fmla="*/ 435498 w 989548"/>
                <a:gd name="connsiteY2690" fmla="*/ 915011 h 1052485"/>
                <a:gd name="connsiteX2691" fmla="*/ 434889 w 989548"/>
                <a:gd name="connsiteY2691" fmla="*/ 915011 h 1052485"/>
                <a:gd name="connsiteX2692" fmla="*/ 434889 w 989548"/>
                <a:gd name="connsiteY2692" fmla="*/ 914396 h 1052485"/>
                <a:gd name="connsiteX2693" fmla="*/ 433059 w 989548"/>
                <a:gd name="connsiteY2693" fmla="*/ 911324 h 1052485"/>
                <a:gd name="connsiteX2694" fmla="*/ 432449 w 989548"/>
                <a:gd name="connsiteY2694" fmla="*/ 911938 h 1052485"/>
                <a:gd name="connsiteX2695" fmla="*/ 432449 w 989548"/>
                <a:gd name="connsiteY2695" fmla="*/ 911324 h 1052485"/>
                <a:gd name="connsiteX2696" fmla="*/ 431840 w 989548"/>
                <a:gd name="connsiteY2696" fmla="*/ 911938 h 1052485"/>
                <a:gd name="connsiteX2697" fmla="*/ 431840 w 989548"/>
                <a:gd name="connsiteY2697" fmla="*/ 911324 h 1052485"/>
                <a:gd name="connsiteX2698" fmla="*/ 430010 w 989548"/>
                <a:gd name="connsiteY2698" fmla="*/ 911324 h 1052485"/>
                <a:gd name="connsiteX2699" fmla="*/ 430010 w 989548"/>
                <a:gd name="connsiteY2699" fmla="*/ 910709 h 1052485"/>
                <a:gd name="connsiteX2700" fmla="*/ 426961 w 989548"/>
                <a:gd name="connsiteY2700" fmla="*/ 908251 h 1052485"/>
                <a:gd name="connsiteX2701" fmla="*/ 424522 w 989548"/>
                <a:gd name="connsiteY2701" fmla="*/ 908251 h 1052485"/>
                <a:gd name="connsiteX2702" fmla="*/ 424522 w 989548"/>
                <a:gd name="connsiteY2702" fmla="*/ 907022 h 1052485"/>
                <a:gd name="connsiteX2703" fmla="*/ 423912 w 989548"/>
                <a:gd name="connsiteY2703" fmla="*/ 907022 h 1052485"/>
                <a:gd name="connsiteX2704" fmla="*/ 423912 w 989548"/>
                <a:gd name="connsiteY2704" fmla="*/ 907636 h 1052485"/>
                <a:gd name="connsiteX2705" fmla="*/ 422083 w 989548"/>
                <a:gd name="connsiteY2705" fmla="*/ 907636 h 1052485"/>
                <a:gd name="connsiteX2706" fmla="*/ 420253 w 989548"/>
                <a:gd name="connsiteY2706" fmla="*/ 905178 h 1052485"/>
                <a:gd name="connsiteX2707" fmla="*/ 415985 w 989548"/>
                <a:gd name="connsiteY2707" fmla="*/ 907636 h 1052485"/>
                <a:gd name="connsiteX2708" fmla="*/ 409277 w 989548"/>
                <a:gd name="connsiteY2708" fmla="*/ 908251 h 1052485"/>
                <a:gd name="connsiteX2709" fmla="*/ 408667 w 989548"/>
                <a:gd name="connsiteY2709" fmla="*/ 908251 h 1052485"/>
                <a:gd name="connsiteX2710" fmla="*/ 408667 w 989548"/>
                <a:gd name="connsiteY2710" fmla="*/ 909480 h 1052485"/>
                <a:gd name="connsiteX2711" fmla="*/ 408057 w 989548"/>
                <a:gd name="connsiteY2711" fmla="*/ 909480 h 1052485"/>
                <a:gd name="connsiteX2712" fmla="*/ 408057 w 989548"/>
                <a:gd name="connsiteY2712" fmla="*/ 910709 h 1052485"/>
                <a:gd name="connsiteX2713" fmla="*/ 406228 w 989548"/>
                <a:gd name="connsiteY2713" fmla="*/ 910709 h 1052485"/>
                <a:gd name="connsiteX2714" fmla="*/ 406228 w 989548"/>
                <a:gd name="connsiteY2714" fmla="*/ 911324 h 1052485"/>
                <a:gd name="connsiteX2715" fmla="*/ 405618 w 989548"/>
                <a:gd name="connsiteY2715" fmla="*/ 911324 h 1052485"/>
                <a:gd name="connsiteX2716" fmla="*/ 405618 w 989548"/>
                <a:gd name="connsiteY2716" fmla="*/ 911938 h 1052485"/>
                <a:gd name="connsiteX2717" fmla="*/ 405008 w 989548"/>
                <a:gd name="connsiteY2717" fmla="*/ 911324 h 1052485"/>
                <a:gd name="connsiteX2718" fmla="*/ 405008 w 989548"/>
                <a:gd name="connsiteY2718" fmla="*/ 911938 h 1052485"/>
                <a:gd name="connsiteX2719" fmla="*/ 398300 w 989548"/>
                <a:gd name="connsiteY2719" fmla="*/ 911938 h 1052485"/>
                <a:gd name="connsiteX2720" fmla="*/ 397081 w 989548"/>
                <a:gd name="connsiteY2720" fmla="*/ 908865 h 1052485"/>
                <a:gd name="connsiteX2721" fmla="*/ 396471 w 989548"/>
                <a:gd name="connsiteY2721" fmla="*/ 908865 h 1052485"/>
                <a:gd name="connsiteX2722" fmla="*/ 397081 w 989548"/>
                <a:gd name="connsiteY2722" fmla="*/ 908251 h 1052485"/>
                <a:gd name="connsiteX2723" fmla="*/ 396471 w 989548"/>
                <a:gd name="connsiteY2723" fmla="*/ 908251 h 1052485"/>
                <a:gd name="connsiteX2724" fmla="*/ 396471 w 989548"/>
                <a:gd name="connsiteY2724" fmla="*/ 903949 h 1052485"/>
                <a:gd name="connsiteX2725" fmla="*/ 395861 w 989548"/>
                <a:gd name="connsiteY2725" fmla="*/ 903949 h 1052485"/>
                <a:gd name="connsiteX2726" fmla="*/ 394641 w 989548"/>
                <a:gd name="connsiteY2726" fmla="*/ 900877 h 1052485"/>
                <a:gd name="connsiteX2727" fmla="*/ 392812 w 989548"/>
                <a:gd name="connsiteY2727" fmla="*/ 901491 h 1052485"/>
                <a:gd name="connsiteX2728" fmla="*/ 392812 w 989548"/>
                <a:gd name="connsiteY2728" fmla="*/ 900877 h 1052485"/>
                <a:gd name="connsiteX2729" fmla="*/ 390983 w 989548"/>
                <a:gd name="connsiteY2729" fmla="*/ 900877 h 1052485"/>
                <a:gd name="connsiteX2730" fmla="*/ 390983 w 989548"/>
                <a:gd name="connsiteY2730" fmla="*/ 899648 h 1052485"/>
                <a:gd name="connsiteX2731" fmla="*/ 385494 w 989548"/>
                <a:gd name="connsiteY2731" fmla="*/ 896575 h 1052485"/>
                <a:gd name="connsiteX2732" fmla="*/ 385494 w 989548"/>
                <a:gd name="connsiteY2732" fmla="*/ 895961 h 1052485"/>
                <a:gd name="connsiteX2733" fmla="*/ 381835 w 989548"/>
                <a:gd name="connsiteY2733" fmla="*/ 895961 h 1052485"/>
                <a:gd name="connsiteX2734" fmla="*/ 381835 w 989548"/>
                <a:gd name="connsiteY2734" fmla="*/ 895346 h 1052485"/>
                <a:gd name="connsiteX2735" fmla="*/ 381226 w 989548"/>
                <a:gd name="connsiteY2735" fmla="*/ 895346 h 1052485"/>
                <a:gd name="connsiteX2736" fmla="*/ 381226 w 989548"/>
                <a:gd name="connsiteY2736" fmla="*/ 894117 h 1052485"/>
                <a:gd name="connsiteX2737" fmla="*/ 379396 w 989548"/>
                <a:gd name="connsiteY2737" fmla="*/ 895346 h 1052485"/>
                <a:gd name="connsiteX2738" fmla="*/ 385494 w 989548"/>
                <a:gd name="connsiteY2738" fmla="*/ 887358 h 1052485"/>
                <a:gd name="connsiteX2739" fmla="*/ 385494 w 989548"/>
                <a:gd name="connsiteY2739" fmla="*/ 886128 h 1052485"/>
                <a:gd name="connsiteX2740" fmla="*/ 386104 w 989548"/>
                <a:gd name="connsiteY2740" fmla="*/ 886128 h 1052485"/>
                <a:gd name="connsiteX2741" fmla="*/ 386104 w 989548"/>
                <a:gd name="connsiteY2741" fmla="*/ 885514 h 1052485"/>
                <a:gd name="connsiteX2742" fmla="*/ 380616 w 989548"/>
                <a:gd name="connsiteY2742" fmla="*/ 884899 h 1052485"/>
                <a:gd name="connsiteX2743" fmla="*/ 380616 w 989548"/>
                <a:gd name="connsiteY2743" fmla="*/ 883670 h 1052485"/>
                <a:gd name="connsiteX2744" fmla="*/ 381226 w 989548"/>
                <a:gd name="connsiteY2744" fmla="*/ 883670 h 1052485"/>
                <a:gd name="connsiteX2745" fmla="*/ 381226 w 989548"/>
                <a:gd name="connsiteY2745" fmla="*/ 883056 h 1052485"/>
                <a:gd name="connsiteX2746" fmla="*/ 381835 w 989548"/>
                <a:gd name="connsiteY2746" fmla="*/ 883056 h 1052485"/>
                <a:gd name="connsiteX2747" fmla="*/ 381835 w 989548"/>
                <a:gd name="connsiteY2747" fmla="*/ 881827 h 1052485"/>
                <a:gd name="connsiteX2748" fmla="*/ 379396 w 989548"/>
                <a:gd name="connsiteY2748" fmla="*/ 881827 h 1052485"/>
                <a:gd name="connsiteX2749" fmla="*/ 379396 w 989548"/>
                <a:gd name="connsiteY2749" fmla="*/ 881212 h 1052485"/>
                <a:gd name="connsiteX2750" fmla="*/ 378786 w 989548"/>
                <a:gd name="connsiteY2750" fmla="*/ 881212 h 1052485"/>
                <a:gd name="connsiteX2751" fmla="*/ 378786 w 989548"/>
                <a:gd name="connsiteY2751" fmla="*/ 880598 h 1052485"/>
                <a:gd name="connsiteX2752" fmla="*/ 375128 w 989548"/>
                <a:gd name="connsiteY2752" fmla="*/ 880598 h 1052485"/>
                <a:gd name="connsiteX2753" fmla="*/ 375128 w 989548"/>
                <a:gd name="connsiteY2753" fmla="*/ 879983 h 1052485"/>
                <a:gd name="connsiteX2754" fmla="*/ 370859 w 989548"/>
                <a:gd name="connsiteY2754" fmla="*/ 879983 h 1052485"/>
                <a:gd name="connsiteX2755" fmla="*/ 369639 w 989548"/>
                <a:gd name="connsiteY2755" fmla="*/ 878140 h 1052485"/>
                <a:gd name="connsiteX2756" fmla="*/ 369639 w 989548"/>
                <a:gd name="connsiteY2756" fmla="*/ 876910 h 1052485"/>
                <a:gd name="connsiteX2757" fmla="*/ 369029 w 989548"/>
                <a:gd name="connsiteY2757" fmla="*/ 876910 h 1052485"/>
                <a:gd name="connsiteX2758" fmla="*/ 369029 w 989548"/>
                <a:gd name="connsiteY2758" fmla="*/ 876296 h 1052485"/>
                <a:gd name="connsiteX2759" fmla="*/ 367810 w 989548"/>
                <a:gd name="connsiteY2759" fmla="*/ 876910 h 1052485"/>
                <a:gd name="connsiteX2760" fmla="*/ 367810 w 989548"/>
                <a:gd name="connsiteY2760" fmla="*/ 876296 h 1052485"/>
                <a:gd name="connsiteX2761" fmla="*/ 363541 w 989548"/>
                <a:gd name="connsiteY2761" fmla="*/ 876910 h 1052485"/>
                <a:gd name="connsiteX2762" fmla="*/ 363541 w 989548"/>
                <a:gd name="connsiteY2762" fmla="*/ 876296 h 1052485"/>
                <a:gd name="connsiteX2763" fmla="*/ 362322 w 989548"/>
                <a:gd name="connsiteY2763" fmla="*/ 876296 h 1052485"/>
                <a:gd name="connsiteX2764" fmla="*/ 362322 w 989548"/>
                <a:gd name="connsiteY2764" fmla="*/ 876910 h 1052485"/>
                <a:gd name="connsiteX2765" fmla="*/ 361712 w 989548"/>
                <a:gd name="connsiteY2765" fmla="*/ 876910 h 1052485"/>
                <a:gd name="connsiteX2766" fmla="*/ 358053 w 989548"/>
                <a:gd name="connsiteY2766" fmla="*/ 880598 h 1052485"/>
                <a:gd name="connsiteX2767" fmla="*/ 358053 w 989548"/>
                <a:gd name="connsiteY2767" fmla="*/ 878140 h 1052485"/>
                <a:gd name="connsiteX2768" fmla="*/ 357443 w 989548"/>
                <a:gd name="connsiteY2768" fmla="*/ 878140 h 1052485"/>
                <a:gd name="connsiteX2769" fmla="*/ 357443 w 989548"/>
                <a:gd name="connsiteY2769" fmla="*/ 874452 h 1052485"/>
                <a:gd name="connsiteX2770" fmla="*/ 356833 w 989548"/>
                <a:gd name="connsiteY2770" fmla="*/ 874452 h 1052485"/>
                <a:gd name="connsiteX2771" fmla="*/ 356833 w 989548"/>
                <a:gd name="connsiteY2771" fmla="*/ 873223 h 1052485"/>
                <a:gd name="connsiteX2772" fmla="*/ 355614 w 989548"/>
                <a:gd name="connsiteY2772" fmla="*/ 873223 h 1052485"/>
                <a:gd name="connsiteX2773" fmla="*/ 355614 w 989548"/>
                <a:gd name="connsiteY2773" fmla="*/ 871380 h 1052485"/>
                <a:gd name="connsiteX2774" fmla="*/ 355004 w 989548"/>
                <a:gd name="connsiteY2774" fmla="*/ 871380 h 1052485"/>
                <a:gd name="connsiteX2775" fmla="*/ 355004 w 989548"/>
                <a:gd name="connsiteY2775" fmla="*/ 870151 h 1052485"/>
                <a:gd name="connsiteX2776" fmla="*/ 353784 w 989548"/>
                <a:gd name="connsiteY2776" fmla="*/ 870151 h 1052485"/>
                <a:gd name="connsiteX2777" fmla="*/ 353784 w 989548"/>
                <a:gd name="connsiteY2777" fmla="*/ 869536 h 1052485"/>
                <a:gd name="connsiteX2778" fmla="*/ 353175 w 989548"/>
                <a:gd name="connsiteY2778" fmla="*/ 869536 h 1052485"/>
                <a:gd name="connsiteX2779" fmla="*/ 353784 w 989548"/>
                <a:gd name="connsiteY2779" fmla="*/ 867693 h 1052485"/>
                <a:gd name="connsiteX2780" fmla="*/ 351955 w 989548"/>
                <a:gd name="connsiteY2780" fmla="*/ 867693 h 1052485"/>
                <a:gd name="connsiteX2781" fmla="*/ 351955 w 989548"/>
                <a:gd name="connsiteY2781" fmla="*/ 866464 h 1052485"/>
                <a:gd name="connsiteX2782" fmla="*/ 349516 w 989548"/>
                <a:gd name="connsiteY2782" fmla="*/ 867693 h 1052485"/>
                <a:gd name="connsiteX2783" fmla="*/ 349516 w 989548"/>
                <a:gd name="connsiteY2783" fmla="*/ 866464 h 1052485"/>
                <a:gd name="connsiteX2784" fmla="*/ 347076 w 989548"/>
                <a:gd name="connsiteY2784" fmla="*/ 867693 h 1052485"/>
                <a:gd name="connsiteX2785" fmla="*/ 347076 w 989548"/>
                <a:gd name="connsiteY2785" fmla="*/ 866464 h 1052485"/>
                <a:gd name="connsiteX2786" fmla="*/ 344027 w 989548"/>
                <a:gd name="connsiteY2786" fmla="*/ 865849 h 1052485"/>
                <a:gd name="connsiteX2787" fmla="*/ 344027 w 989548"/>
                <a:gd name="connsiteY2787" fmla="*/ 865235 h 1052485"/>
                <a:gd name="connsiteX2788" fmla="*/ 343418 w 989548"/>
                <a:gd name="connsiteY2788" fmla="*/ 865235 h 1052485"/>
                <a:gd name="connsiteX2789" fmla="*/ 343418 w 989548"/>
                <a:gd name="connsiteY2789" fmla="*/ 865849 h 1052485"/>
                <a:gd name="connsiteX2790" fmla="*/ 340369 w 989548"/>
                <a:gd name="connsiteY2790" fmla="*/ 865849 h 1052485"/>
                <a:gd name="connsiteX2791" fmla="*/ 340369 w 989548"/>
                <a:gd name="connsiteY2791" fmla="*/ 866464 h 1052485"/>
                <a:gd name="connsiteX2792" fmla="*/ 338539 w 989548"/>
                <a:gd name="connsiteY2792" fmla="*/ 866464 h 1052485"/>
                <a:gd name="connsiteX2793" fmla="*/ 338539 w 989548"/>
                <a:gd name="connsiteY2793" fmla="*/ 865849 h 1052485"/>
                <a:gd name="connsiteX2794" fmla="*/ 337929 w 989548"/>
                <a:gd name="connsiteY2794" fmla="*/ 865849 h 1052485"/>
                <a:gd name="connsiteX2795" fmla="*/ 337929 w 989548"/>
                <a:gd name="connsiteY2795" fmla="*/ 865235 h 1052485"/>
                <a:gd name="connsiteX2796" fmla="*/ 336710 w 989548"/>
                <a:gd name="connsiteY2796" fmla="*/ 865235 h 1052485"/>
                <a:gd name="connsiteX2797" fmla="*/ 336710 w 989548"/>
                <a:gd name="connsiteY2797" fmla="*/ 864620 h 1052485"/>
                <a:gd name="connsiteX2798" fmla="*/ 336100 w 989548"/>
                <a:gd name="connsiteY2798" fmla="*/ 864620 h 1052485"/>
                <a:gd name="connsiteX2799" fmla="*/ 336710 w 989548"/>
                <a:gd name="connsiteY2799" fmla="*/ 864006 h 1052485"/>
                <a:gd name="connsiteX2800" fmla="*/ 336100 w 989548"/>
                <a:gd name="connsiteY2800" fmla="*/ 862162 h 1052485"/>
                <a:gd name="connsiteX2801" fmla="*/ 336710 w 989548"/>
                <a:gd name="connsiteY2801" fmla="*/ 862162 h 1052485"/>
                <a:gd name="connsiteX2802" fmla="*/ 336100 w 989548"/>
                <a:gd name="connsiteY2802" fmla="*/ 860933 h 1052485"/>
                <a:gd name="connsiteX2803" fmla="*/ 335490 w 989548"/>
                <a:gd name="connsiteY2803" fmla="*/ 860933 h 1052485"/>
                <a:gd name="connsiteX2804" fmla="*/ 335490 w 989548"/>
                <a:gd name="connsiteY2804" fmla="*/ 859704 h 1052485"/>
                <a:gd name="connsiteX2805" fmla="*/ 334271 w 989548"/>
                <a:gd name="connsiteY2805" fmla="*/ 859704 h 1052485"/>
                <a:gd name="connsiteX2806" fmla="*/ 334271 w 989548"/>
                <a:gd name="connsiteY2806" fmla="*/ 858475 h 1052485"/>
                <a:gd name="connsiteX2807" fmla="*/ 333661 w 989548"/>
                <a:gd name="connsiteY2807" fmla="*/ 858475 h 1052485"/>
                <a:gd name="connsiteX2808" fmla="*/ 333661 w 989548"/>
                <a:gd name="connsiteY2808" fmla="*/ 857860 h 1052485"/>
                <a:gd name="connsiteX2809" fmla="*/ 330612 w 989548"/>
                <a:gd name="connsiteY2809" fmla="*/ 857860 h 1052485"/>
                <a:gd name="connsiteX2810" fmla="*/ 330612 w 989548"/>
                <a:gd name="connsiteY2810" fmla="*/ 857246 h 1052485"/>
                <a:gd name="connsiteX2811" fmla="*/ 327563 w 989548"/>
                <a:gd name="connsiteY2811" fmla="*/ 857246 h 1052485"/>
                <a:gd name="connsiteX2812" fmla="*/ 327563 w 989548"/>
                <a:gd name="connsiteY2812" fmla="*/ 856631 h 1052485"/>
                <a:gd name="connsiteX2813" fmla="*/ 325123 w 989548"/>
                <a:gd name="connsiteY2813" fmla="*/ 856017 h 1052485"/>
                <a:gd name="connsiteX2814" fmla="*/ 324514 w 989548"/>
                <a:gd name="connsiteY2814" fmla="*/ 856017 h 1052485"/>
                <a:gd name="connsiteX2815" fmla="*/ 323904 w 989548"/>
                <a:gd name="connsiteY2815" fmla="*/ 854173 h 1052485"/>
                <a:gd name="connsiteX2816" fmla="*/ 323904 w 989548"/>
                <a:gd name="connsiteY2816" fmla="*/ 854788 h 1052485"/>
                <a:gd name="connsiteX2817" fmla="*/ 322684 w 989548"/>
                <a:gd name="connsiteY2817" fmla="*/ 854788 h 1052485"/>
                <a:gd name="connsiteX2818" fmla="*/ 322684 w 989548"/>
                <a:gd name="connsiteY2818" fmla="*/ 856017 h 1052485"/>
                <a:gd name="connsiteX2819" fmla="*/ 319635 w 989548"/>
                <a:gd name="connsiteY2819" fmla="*/ 854788 h 1052485"/>
                <a:gd name="connsiteX2820" fmla="*/ 319635 w 989548"/>
                <a:gd name="connsiteY2820" fmla="*/ 853559 h 1052485"/>
                <a:gd name="connsiteX2821" fmla="*/ 317196 w 989548"/>
                <a:gd name="connsiteY2821" fmla="*/ 852944 h 1052485"/>
                <a:gd name="connsiteX2822" fmla="*/ 317196 w 989548"/>
                <a:gd name="connsiteY2822" fmla="*/ 852330 h 1052485"/>
                <a:gd name="connsiteX2823" fmla="*/ 316586 w 989548"/>
                <a:gd name="connsiteY2823" fmla="*/ 852330 h 1052485"/>
                <a:gd name="connsiteX2824" fmla="*/ 316586 w 989548"/>
                <a:gd name="connsiteY2824" fmla="*/ 851715 h 1052485"/>
                <a:gd name="connsiteX2825" fmla="*/ 314757 w 989548"/>
                <a:gd name="connsiteY2825" fmla="*/ 851715 h 1052485"/>
                <a:gd name="connsiteX2826" fmla="*/ 314757 w 989548"/>
                <a:gd name="connsiteY2826" fmla="*/ 850486 h 1052485"/>
                <a:gd name="connsiteX2827" fmla="*/ 314147 w 989548"/>
                <a:gd name="connsiteY2827" fmla="*/ 850486 h 1052485"/>
                <a:gd name="connsiteX2828" fmla="*/ 314147 w 989548"/>
                <a:gd name="connsiteY2828" fmla="*/ 849872 h 1052485"/>
                <a:gd name="connsiteX2829" fmla="*/ 311708 w 989548"/>
                <a:gd name="connsiteY2829" fmla="*/ 849257 h 1052485"/>
                <a:gd name="connsiteX2830" fmla="*/ 311708 w 989548"/>
                <a:gd name="connsiteY2830" fmla="*/ 849872 h 1052485"/>
                <a:gd name="connsiteX2831" fmla="*/ 309268 w 989548"/>
                <a:gd name="connsiteY2831" fmla="*/ 849257 h 1052485"/>
                <a:gd name="connsiteX2832" fmla="*/ 309268 w 989548"/>
                <a:gd name="connsiteY2832" fmla="*/ 848643 h 1052485"/>
                <a:gd name="connsiteX2833" fmla="*/ 308049 w 989548"/>
                <a:gd name="connsiteY2833" fmla="*/ 848643 h 1052485"/>
                <a:gd name="connsiteX2834" fmla="*/ 308049 w 989548"/>
                <a:gd name="connsiteY2834" fmla="*/ 848028 h 1052485"/>
                <a:gd name="connsiteX2835" fmla="*/ 307439 w 989548"/>
                <a:gd name="connsiteY2835" fmla="*/ 848028 h 1052485"/>
                <a:gd name="connsiteX2836" fmla="*/ 307439 w 989548"/>
                <a:gd name="connsiteY2836" fmla="*/ 846799 h 1052485"/>
                <a:gd name="connsiteX2837" fmla="*/ 305610 w 989548"/>
                <a:gd name="connsiteY2837" fmla="*/ 846799 h 1052485"/>
                <a:gd name="connsiteX2838" fmla="*/ 305610 w 989548"/>
                <a:gd name="connsiteY2838" fmla="*/ 846185 h 1052485"/>
                <a:gd name="connsiteX2839" fmla="*/ 304390 w 989548"/>
                <a:gd name="connsiteY2839" fmla="*/ 846185 h 1052485"/>
                <a:gd name="connsiteX2840" fmla="*/ 304390 w 989548"/>
                <a:gd name="connsiteY2840" fmla="*/ 846799 h 1052485"/>
                <a:gd name="connsiteX2841" fmla="*/ 303170 w 989548"/>
                <a:gd name="connsiteY2841" fmla="*/ 846799 h 1052485"/>
                <a:gd name="connsiteX2842" fmla="*/ 303170 w 989548"/>
                <a:gd name="connsiteY2842" fmla="*/ 848028 h 1052485"/>
                <a:gd name="connsiteX2843" fmla="*/ 301341 w 989548"/>
                <a:gd name="connsiteY2843" fmla="*/ 848028 h 1052485"/>
                <a:gd name="connsiteX2844" fmla="*/ 302561 w 989548"/>
                <a:gd name="connsiteY2844" fmla="*/ 849872 h 1052485"/>
                <a:gd name="connsiteX2845" fmla="*/ 301341 w 989548"/>
                <a:gd name="connsiteY2845" fmla="*/ 849872 h 1052485"/>
                <a:gd name="connsiteX2846" fmla="*/ 301341 w 989548"/>
                <a:gd name="connsiteY2846" fmla="*/ 852330 h 1052485"/>
                <a:gd name="connsiteX2847" fmla="*/ 300731 w 989548"/>
                <a:gd name="connsiteY2847" fmla="*/ 852330 h 1052485"/>
                <a:gd name="connsiteX2848" fmla="*/ 300731 w 989548"/>
                <a:gd name="connsiteY2848" fmla="*/ 852944 h 1052485"/>
                <a:gd name="connsiteX2849" fmla="*/ 300121 w 989548"/>
                <a:gd name="connsiteY2849" fmla="*/ 852944 h 1052485"/>
                <a:gd name="connsiteX2850" fmla="*/ 300121 w 989548"/>
                <a:gd name="connsiteY2850" fmla="*/ 853559 h 1052485"/>
                <a:gd name="connsiteX2851" fmla="*/ 299512 w 989548"/>
                <a:gd name="connsiteY2851" fmla="*/ 853559 h 1052485"/>
                <a:gd name="connsiteX2852" fmla="*/ 299512 w 989548"/>
                <a:gd name="connsiteY2852" fmla="*/ 854173 h 1052485"/>
                <a:gd name="connsiteX2853" fmla="*/ 300731 w 989548"/>
                <a:gd name="connsiteY2853" fmla="*/ 856017 h 1052485"/>
                <a:gd name="connsiteX2854" fmla="*/ 298902 w 989548"/>
                <a:gd name="connsiteY2854" fmla="*/ 856631 h 1052485"/>
                <a:gd name="connsiteX2855" fmla="*/ 298902 w 989548"/>
                <a:gd name="connsiteY2855" fmla="*/ 857246 h 1052485"/>
                <a:gd name="connsiteX2856" fmla="*/ 300731 w 989548"/>
                <a:gd name="connsiteY2856" fmla="*/ 857246 h 1052485"/>
                <a:gd name="connsiteX2857" fmla="*/ 300731 w 989548"/>
                <a:gd name="connsiteY2857" fmla="*/ 857860 h 1052485"/>
                <a:gd name="connsiteX2858" fmla="*/ 300121 w 989548"/>
                <a:gd name="connsiteY2858" fmla="*/ 857860 h 1052485"/>
                <a:gd name="connsiteX2859" fmla="*/ 300731 w 989548"/>
                <a:gd name="connsiteY2859" fmla="*/ 860318 h 1052485"/>
                <a:gd name="connsiteX2860" fmla="*/ 301341 w 989548"/>
                <a:gd name="connsiteY2860" fmla="*/ 860318 h 1052485"/>
                <a:gd name="connsiteX2861" fmla="*/ 301341 w 989548"/>
                <a:gd name="connsiteY2861" fmla="*/ 860933 h 1052485"/>
                <a:gd name="connsiteX2862" fmla="*/ 300731 w 989548"/>
                <a:gd name="connsiteY2862" fmla="*/ 860933 h 1052485"/>
                <a:gd name="connsiteX2863" fmla="*/ 300731 w 989548"/>
                <a:gd name="connsiteY2863" fmla="*/ 861548 h 1052485"/>
                <a:gd name="connsiteX2864" fmla="*/ 301341 w 989548"/>
                <a:gd name="connsiteY2864" fmla="*/ 861548 h 1052485"/>
                <a:gd name="connsiteX2865" fmla="*/ 301341 w 989548"/>
                <a:gd name="connsiteY2865" fmla="*/ 862162 h 1052485"/>
                <a:gd name="connsiteX2866" fmla="*/ 300731 w 989548"/>
                <a:gd name="connsiteY2866" fmla="*/ 862162 h 1052485"/>
                <a:gd name="connsiteX2867" fmla="*/ 300731 w 989548"/>
                <a:gd name="connsiteY2867" fmla="*/ 864006 h 1052485"/>
                <a:gd name="connsiteX2868" fmla="*/ 296463 w 989548"/>
                <a:gd name="connsiteY2868" fmla="*/ 863391 h 1052485"/>
                <a:gd name="connsiteX2869" fmla="*/ 296463 w 989548"/>
                <a:gd name="connsiteY2869" fmla="*/ 862162 h 1052485"/>
                <a:gd name="connsiteX2870" fmla="*/ 295243 w 989548"/>
                <a:gd name="connsiteY2870" fmla="*/ 862162 h 1052485"/>
                <a:gd name="connsiteX2871" fmla="*/ 295243 w 989548"/>
                <a:gd name="connsiteY2871" fmla="*/ 861548 h 1052485"/>
                <a:gd name="connsiteX2872" fmla="*/ 294633 w 989548"/>
                <a:gd name="connsiteY2872" fmla="*/ 861548 h 1052485"/>
                <a:gd name="connsiteX2873" fmla="*/ 294633 w 989548"/>
                <a:gd name="connsiteY2873" fmla="*/ 862162 h 1052485"/>
                <a:gd name="connsiteX2874" fmla="*/ 292194 w 989548"/>
                <a:gd name="connsiteY2874" fmla="*/ 862162 h 1052485"/>
                <a:gd name="connsiteX2875" fmla="*/ 292194 w 989548"/>
                <a:gd name="connsiteY2875" fmla="*/ 861548 h 1052485"/>
                <a:gd name="connsiteX2876" fmla="*/ 289755 w 989548"/>
                <a:gd name="connsiteY2876" fmla="*/ 861548 h 1052485"/>
                <a:gd name="connsiteX2877" fmla="*/ 289755 w 989548"/>
                <a:gd name="connsiteY2877" fmla="*/ 860933 h 1052485"/>
                <a:gd name="connsiteX2878" fmla="*/ 289145 w 989548"/>
                <a:gd name="connsiteY2878" fmla="*/ 860933 h 1052485"/>
                <a:gd name="connsiteX2879" fmla="*/ 289145 w 989548"/>
                <a:gd name="connsiteY2879" fmla="*/ 861548 h 1052485"/>
                <a:gd name="connsiteX2880" fmla="*/ 288535 w 989548"/>
                <a:gd name="connsiteY2880" fmla="*/ 861548 h 1052485"/>
                <a:gd name="connsiteX2881" fmla="*/ 288535 w 989548"/>
                <a:gd name="connsiteY2881" fmla="*/ 862162 h 1052485"/>
                <a:gd name="connsiteX2882" fmla="*/ 287925 w 989548"/>
                <a:gd name="connsiteY2882" fmla="*/ 862162 h 1052485"/>
                <a:gd name="connsiteX2883" fmla="*/ 287925 w 989548"/>
                <a:gd name="connsiteY2883" fmla="*/ 861548 h 1052485"/>
                <a:gd name="connsiteX2884" fmla="*/ 286096 w 989548"/>
                <a:gd name="connsiteY2884" fmla="*/ 861548 h 1052485"/>
                <a:gd name="connsiteX2885" fmla="*/ 286096 w 989548"/>
                <a:gd name="connsiteY2885" fmla="*/ 860933 h 1052485"/>
                <a:gd name="connsiteX2886" fmla="*/ 281217 w 989548"/>
                <a:gd name="connsiteY2886" fmla="*/ 861548 h 1052485"/>
                <a:gd name="connsiteX2887" fmla="*/ 281217 w 989548"/>
                <a:gd name="connsiteY2887" fmla="*/ 860933 h 1052485"/>
                <a:gd name="connsiteX2888" fmla="*/ 279998 w 989548"/>
                <a:gd name="connsiteY2888" fmla="*/ 860933 h 1052485"/>
                <a:gd name="connsiteX2889" fmla="*/ 279998 w 989548"/>
                <a:gd name="connsiteY2889" fmla="*/ 860318 h 1052485"/>
                <a:gd name="connsiteX2890" fmla="*/ 279388 w 989548"/>
                <a:gd name="connsiteY2890" fmla="*/ 860318 h 1052485"/>
                <a:gd name="connsiteX2891" fmla="*/ 279388 w 989548"/>
                <a:gd name="connsiteY2891" fmla="*/ 858475 h 1052485"/>
                <a:gd name="connsiteX2892" fmla="*/ 277559 w 989548"/>
                <a:gd name="connsiteY2892" fmla="*/ 858475 h 1052485"/>
                <a:gd name="connsiteX2893" fmla="*/ 276339 w 989548"/>
                <a:gd name="connsiteY2893" fmla="*/ 857246 h 1052485"/>
                <a:gd name="connsiteX2894" fmla="*/ 276339 w 989548"/>
                <a:gd name="connsiteY2894" fmla="*/ 857860 h 1052485"/>
                <a:gd name="connsiteX2895" fmla="*/ 275729 w 989548"/>
                <a:gd name="connsiteY2895" fmla="*/ 857860 h 1052485"/>
                <a:gd name="connsiteX2896" fmla="*/ 275729 w 989548"/>
                <a:gd name="connsiteY2896" fmla="*/ 858475 h 1052485"/>
                <a:gd name="connsiteX2897" fmla="*/ 273900 w 989548"/>
                <a:gd name="connsiteY2897" fmla="*/ 858475 h 1052485"/>
                <a:gd name="connsiteX2898" fmla="*/ 273290 w 989548"/>
                <a:gd name="connsiteY2898" fmla="*/ 860933 h 1052485"/>
                <a:gd name="connsiteX2899" fmla="*/ 272070 w 989548"/>
                <a:gd name="connsiteY2899" fmla="*/ 860933 h 1052485"/>
                <a:gd name="connsiteX2900" fmla="*/ 272070 w 989548"/>
                <a:gd name="connsiteY2900" fmla="*/ 861548 h 1052485"/>
                <a:gd name="connsiteX2901" fmla="*/ 270241 w 989548"/>
                <a:gd name="connsiteY2901" fmla="*/ 861548 h 1052485"/>
                <a:gd name="connsiteX2902" fmla="*/ 269021 w 989548"/>
                <a:gd name="connsiteY2902" fmla="*/ 856631 h 1052485"/>
                <a:gd name="connsiteX2903" fmla="*/ 265972 w 989548"/>
                <a:gd name="connsiteY2903" fmla="*/ 856631 h 1052485"/>
                <a:gd name="connsiteX2904" fmla="*/ 265972 w 989548"/>
                <a:gd name="connsiteY2904" fmla="*/ 856017 h 1052485"/>
                <a:gd name="connsiteX2905" fmla="*/ 265362 w 989548"/>
                <a:gd name="connsiteY2905" fmla="*/ 856017 h 1052485"/>
                <a:gd name="connsiteX2906" fmla="*/ 265362 w 989548"/>
                <a:gd name="connsiteY2906" fmla="*/ 854788 h 1052485"/>
                <a:gd name="connsiteX2907" fmla="*/ 263533 w 989548"/>
                <a:gd name="connsiteY2907" fmla="*/ 854173 h 1052485"/>
                <a:gd name="connsiteX2908" fmla="*/ 263533 w 989548"/>
                <a:gd name="connsiteY2908" fmla="*/ 853559 h 1052485"/>
                <a:gd name="connsiteX2909" fmla="*/ 262313 w 989548"/>
                <a:gd name="connsiteY2909" fmla="*/ 853559 h 1052485"/>
                <a:gd name="connsiteX2910" fmla="*/ 262313 w 989548"/>
                <a:gd name="connsiteY2910" fmla="*/ 854173 h 1052485"/>
                <a:gd name="connsiteX2911" fmla="*/ 261704 w 989548"/>
                <a:gd name="connsiteY2911" fmla="*/ 854173 h 1052485"/>
                <a:gd name="connsiteX2912" fmla="*/ 261704 w 989548"/>
                <a:gd name="connsiteY2912" fmla="*/ 854788 h 1052485"/>
                <a:gd name="connsiteX2913" fmla="*/ 254386 w 989548"/>
                <a:gd name="connsiteY2913" fmla="*/ 854788 h 1052485"/>
                <a:gd name="connsiteX2914" fmla="*/ 250727 w 989548"/>
                <a:gd name="connsiteY2914" fmla="*/ 856631 h 1052485"/>
                <a:gd name="connsiteX2915" fmla="*/ 250727 w 989548"/>
                <a:gd name="connsiteY2915" fmla="*/ 856017 h 1052485"/>
                <a:gd name="connsiteX2916" fmla="*/ 250117 w 989548"/>
                <a:gd name="connsiteY2916" fmla="*/ 856017 h 1052485"/>
                <a:gd name="connsiteX2917" fmla="*/ 250117 w 989548"/>
                <a:gd name="connsiteY2917" fmla="*/ 856631 h 1052485"/>
                <a:gd name="connsiteX2918" fmla="*/ 249507 w 989548"/>
                <a:gd name="connsiteY2918" fmla="*/ 856631 h 1052485"/>
                <a:gd name="connsiteX2919" fmla="*/ 249507 w 989548"/>
                <a:gd name="connsiteY2919" fmla="*/ 857246 h 1052485"/>
                <a:gd name="connsiteX2920" fmla="*/ 246458 w 989548"/>
                <a:gd name="connsiteY2920" fmla="*/ 857246 h 1052485"/>
                <a:gd name="connsiteX2921" fmla="*/ 246458 w 989548"/>
                <a:gd name="connsiteY2921" fmla="*/ 856631 h 1052485"/>
                <a:gd name="connsiteX2922" fmla="*/ 245239 w 989548"/>
                <a:gd name="connsiteY2922" fmla="*/ 856631 h 1052485"/>
                <a:gd name="connsiteX2923" fmla="*/ 245239 w 989548"/>
                <a:gd name="connsiteY2923" fmla="*/ 856017 h 1052485"/>
                <a:gd name="connsiteX2924" fmla="*/ 243409 w 989548"/>
                <a:gd name="connsiteY2924" fmla="*/ 856017 h 1052485"/>
                <a:gd name="connsiteX2925" fmla="*/ 241580 w 989548"/>
                <a:gd name="connsiteY2925" fmla="*/ 852944 h 1052485"/>
                <a:gd name="connsiteX2926" fmla="*/ 241580 w 989548"/>
                <a:gd name="connsiteY2926" fmla="*/ 852330 h 1052485"/>
                <a:gd name="connsiteX2927" fmla="*/ 240970 w 989548"/>
                <a:gd name="connsiteY2927" fmla="*/ 852330 h 1052485"/>
                <a:gd name="connsiteX2928" fmla="*/ 240970 w 989548"/>
                <a:gd name="connsiteY2928" fmla="*/ 850486 h 1052485"/>
                <a:gd name="connsiteX2929" fmla="*/ 240360 w 989548"/>
                <a:gd name="connsiteY2929" fmla="*/ 850486 h 1052485"/>
                <a:gd name="connsiteX2930" fmla="*/ 237921 w 989548"/>
                <a:gd name="connsiteY2930" fmla="*/ 846799 h 1052485"/>
                <a:gd name="connsiteX2931" fmla="*/ 238531 w 989548"/>
                <a:gd name="connsiteY2931" fmla="*/ 846185 h 1052485"/>
                <a:gd name="connsiteX2932" fmla="*/ 237921 w 989548"/>
                <a:gd name="connsiteY2932" fmla="*/ 844341 h 1052485"/>
                <a:gd name="connsiteX2933" fmla="*/ 237311 w 989548"/>
                <a:gd name="connsiteY2933" fmla="*/ 844341 h 1052485"/>
                <a:gd name="connsiteX2934" fmla="*/ 237311 w 989548"/>
                <a:gd name="connsiteY2934" fmla="*/ 844956 h 1052485"/>
                <a:gd name="connsiteX2935" fmla="*/ 235482 w 989548"/>
                <a:gd name="connsiteY2935" fmla="*/ 844956 h 1052485"/>
                <a:gd name="connsiteX2936" fmla="*/ 235482 w 989548"/>
                <a:gd name="connsiteY2936" fmla="*/ 844341 h 1052485"/>
                <a:gd name="connsiteX2937" fmla="*/ 234872 w 989548"/>
                <a:gd name="connsiteY2937" fmla="*/ 844341 h 1052485"/>
                <a:gd name="connsiteX2938" fmla="*/ 234872 w 989548"/>
                <a:gd name="connsiteY2938" fmla="*/ 843112 h 1052485"/>
                <a:gd name="connsiteX2939" fmla="*/ 233652 w 989548"/>
                <a:gd name="connsiteY2939" fmla="*/ 843112 h 1052485"/>
                <a:gd name="connsiteX2940" fmla="*/ 233652 w 989548"/>
                <a:gd name="connsiteY2940" fmla="*/ 842498 h 1052485"/>
                <a:gd name="connsiteX2941" fmla="*/ 233043 w 989548"/>
                <a:gd name="connsiteY2941" fmla="*/ 842498 h 1052485"/>
                <a:gd name="connsiteX2942" fmla="*/ 233043 w 989548"/>
                <a:gd name="connsiteY2942" fmla="*/ 841883 h 1052485"/>
                <a:gd name="connsiteX2943" fmla="*/ 232433 w 989548"/>
                <a:gd name="connsiteY2943" fmla="*/ 841883 h 1052485"/>
                <a:gd name="connsiteX2944" fmla="*/ 232433 w 989548"/>
                <a:gd name="connsiteY2944" fmla="*/ 840654 h 1052485"/>
                <a:gd name="connsiteX2945" fmla="*/ 230603 w 989548"/>
                <a:gd name="connsiteY2945" fmla="*/ 840654 h 1052485"/>
                <a:gd name="connsiteX2946" fmla="*/ 230603 w 989548"/>
                <a:gd name="connsiteY2946" fmla="*/ 840040 h 1052485"/>
                <a:gd name="connsiteX2947" fmla="*/ 229384 w 989548"/>
                <a:gd name="connsiteY2947" fmla="*/ 840040 h 1052485"/>
                <a:gd name="connsiteX2948" fmla="*/ 229384 w 989548"/>
                <a:gd name="connsiteY2948" fmla="*/ 838196 h 1052485"/>
                <a:gd name="connsiteX2949" fmla="*/ 227554 w 989548"/>
                <a:gd name="connsiteY2949" fmla="*/ 838196 h 1052485"/>
                <a:gd name="connsiteX2950" fmla="*/ 227554 w 989548"/>
                <a:gd name="connsiteY2950" fmla="*/ 837582 h 1052485"/>
                <a:gd name="connsiteX2951" fmla="*/ 226945 w 989548"/>
                <a:gd name="connsiteY2951" fmla="*/ 837582 h 1052485"/>
                <a:gd name="connsiteX2952" fmla="*/ 226945 w 989548"/>
                <a:gd name="connsiteY2952" fmla="*/ 836967 h 1052485"/>
                <a:gd name="connsiteX2953" fmla="*/ 226335 w 989548"/>
                <a:gd name="connsiteY2953" fmla="*/ 836967 h 1052485"/>
                <a:gd name="connsiteX2954" fmla="*/ 225115 w 989548"/>
                <a:gd name="connsiteY2954" fmla="*/ 838196 h 1052485"/>
                <a:gd name="connsiteX2955" fmla="*/ 225115 w 989548"/>
                <a:gd name="connsiteY2955" fmla="*/ 837582 h 1052485"/>
                <a:gd name="connsiteX2956" fmla="*/ 222676 w 989548"/>
                <a:gd name="connsiteY2956" fmla="*/ 838196 h 1052485"/>
                <a:gd name="connsiteX2957" fmla="*/ 222676 w 989548"/>
                <a:gd name="connsiteY2957" fmla="*/ 840040 h 1052485"/>
                <a:gd name="connsiteX2958" fmla="*/ 220847 w 989548"/>
                <a:gd name="connsiteY2958" fmla="*/ 840654 h 1052485"/>
                <a:gd name="connsiteX2959" fmla="*/ 220847 w 989548"/>
                <a:gd name="connsiteY2959" fmla="*/ 841269 h 1052485"/>
                <a:gd name="connsiteX2960" fmla="*/ 219627 w 989548"/>
                <a:gd name="connsiteY2960" fmla="*/ 841269 h 1052485"/>
                <a:gd name="connsiteX2961" fmla="*/ 219627 w 989548"/>
                <a:gd name="connsiteY2961" fmla="*/ 840654 h 1052485"/>
                <a:gd name="connsiteX2962" fmla="*/ 219017 w 989548"/>
                <a:gd name="connsiteY2962" fmla="*/ 840654 h 1052485"/>
                <a:gd name="connsiteX2963" fmla="*/ 219017 w 989548"/>
                <a:gd name="connsiteY2963" fmla="*/ 840040 h 1052485"/>
                <a:gd name="connsiteX2964" fmla="*/ 215358 w 989548"/>
                <a:gd name="connsiteY2964" fmla="*/ 840654 h 1052485"/>
                <a:gd name="connsiteX2965" fmla="*/ 215358 w 989548"/>
                <a:gd name="connsiteY2965" fmla="*/ 840040 h 1052485"/>
                <a:gd name="connsiteX2966" fmla="*/ 213529 w 989548"/>
                <a:gd name="connsiteY2966" fmla="*/ 838811 h 1052485"/>
                <a:gd name="connsiteX2967" fmla="*/ 213529 w 989548"/>
                <a:gd name="connsiteY2967" fmla="*/ 838196 h 1052485"/>
                <a:gd name="connsiteX2968" fmla="*/ 212309 w 989548"/>
                <a:gd name="connsiteY2968" fmla="*/ 838196 h 1052485"/>
                <a:gd name="connsiteX2969" fmla="*/ 212309 w 989548"/>
                <a:gd name="connsiteY2969" fmla="*/ 837582 h 1052485"/>
                <a:gd name="connsiteX2970" fmla="*/ 211699 w 989548"/>
                <a:gd name="connsiteY2970" fmla="*/ 837582 h 1052485"/>
                <a:gd name="connsiteX2971" fmla="*/ 211699 w 989548"/>
                <a:gd name="connsiteY2971" fmla="*/ 836967 h 1052485"/>
                <a:gd name="connsiteX2972" fmla="*/ 211090 w 989548"/>
                <a:gd name="connsiteY2972" fmla="*/ 836967 h 1052485"/>
                <a:gd name="connsiteX2973" fmla="*/ 211090 w 989548"/>
                <a:gd name="connsiteY2973" fmla="*/ 837582 h 1052485"/>
                <a:gd name="connsiteX2974" fmla="*/ 210480 w 989548"/>
                <a:gd name="connsiteY2974" fmla="*/ 837582 h 1052485"/>
                <a:gd name="connsiteX2975" fmla="*/ 210480 w 989548"/>
                <a:gd name="connsiteY2975" fmla="*/ 838196 h 1052485"/>
                <a:gd name="connsiteX2976" fmla="*/ 209870 w 989548"/>
                <a:gd name="connsiteY2976" fmla="*/ 838196 h 1052485"/>
                <a:gd name="connsiteX2977" fmla="*/ 209870 w 989548"/>
                <a:gd name="connsiteY2977" fmla="*/ 840654 h 1052485"/>
                <a:gd name="connsiteX2978" fmla="*/ 209260 w 989548"/>
                <a:gd name="connsiteY2978" fmla="*/ 840654 h 1052485"/>
                <a:gd name="connsiteX2979" fmla="*/ 209260 w 989548"/>
                <a:gd name="connsiteY2979" fmla="*/ 840040 h 1052485"/>
                <a:gd name="connsiteX2980" fmla="*/ 208041 w 989548"/>
                <a:gd name="connsiteY2980" fmla="*/ 840040 h 1052485"/>
                <a:gd name="connsiteX2981" fmla="*/ 206211 w 989548"/>
                <a:gd name="connsiteY2981" fmla="*/ 841269 h 1052485"/>
                <a:gd name="connsiteX2982" fmla="*/ 206211 w 989548"/>
                <a:gd name="connsiteY2982" fmla="*/ 840040 h 1052485"/>
                <a:gd name="connsiteX2983" fmla="*/ 206821 w 989548"/>
                <a:gd name="connsiteY2983" fmla="*/ 840040 h 1052485"/>
                <a:gd name="connsiteX2984" fmla="*/ 206821 w 989548"/>
                <a:gd name="connsiteY2984" fmla="*/ 838196 h 1052485"/>
                <a:gd name="connsiteX2985" fmla="*/ 203772 w 989548"/>
                <a:gd name="connsiteY2985" fmla="*/ 838196 h 1052485"/>
                <a:gd name="connsiteX2986" fmla="*/ 204382 w 989548"/>
                <a:gd name="connsiteY2986" fmla="*/ 836967 h 1052485"/>
                <a:gd name="connsiteX2987" fmla="*/ 203772 w 989548"/>
                <a:gd name="connsiteY2987" fmla="*/ 836967 h 1052485"/>
                <a:gd name="connsiteX2988" fmla="*/ 203772 w 989548"/>
                <a:gd name="connsiteY2988" fmla="*/ 834509 h 1052485"/>
                <a:gd name="connsiteX2989" fmla="*/ 203162 w 989548"/>
                <a:gd name="connsiteY2989" fmla="*/ 834509 h 1052485"/>
                <a:gd name="connsiteX2990" fmla="*/ 203162 w 989548"/>
                <a:gd name="connsiteY2990" fmla="*/ 833894 h 1052485"/>
                <a:gd name="connsiteX2991" fmla="*/ 202552 w 989548"/>
                <a:gd name="connsiteY2991" fmla="*/ 833894 h 1052485"/>
                <a:gd name="connsiteX2992" fmla="*/ 202552 w 989548"/>
                <a:gd name="connsiteY2992" fmla="*/ 832665 h 1052485"/>
                <a:gd name="connsiteX2993" fmla="*/ 201333 w 989548"/>
                <a:gd name="connsiteY2993" fmla="*/ 832665 h 1052485"/>
                <a:gd name="connsiteX2994" fmla="*/ 201333 w 989548"/>
                <a:gd name="connsiteY2994" fmla="*/ 832051 h 1052485"/>
                <a:gd name="connsiteX2995" fmla="*/ 200113 w 989548"/>
                <a:gd name="connsiteY2995" fmla="*/ 832051 h 1052485"/>
                <a:gd name="connsiteX2996" fmla="*/ 200113 w 989548"/>
                <a:gd name="connsiteY2996" fmla="*/ 829593 h 1052485"/>
                <a:gd name="connsiteX2997" fmla="*/ 199503 w 989548"/>
                <a:gd name="connsiteY2997" fmla="*/ 829593 h 1052485"/>
                <a:gd name="connsiteX2998" fmla="*/ 199503 w 989548"/>
                <a:gd name="connsiteY2998" fmla="*/ 828978 h 1052485"/>
                <a:gd name="connsiteX2999" fmla="*/ 198284 w 989548"/>
                <a:gd name="connsiteY2999" fmla="*/ 828978 h 1052485"/>
                <a:gd name="connsiteX3000" fmla="*/ 198284 w 989548"/>
                <a:gd name="connsiteY3000" fmla="*/ 829593 h 1052485"/>
                <a:gd name="connsiteX3001" fmla="*/ 196454 w 989548"/>
                <a:gd name="connsiteY3001" fmla="*/ 828978 h 1052485"/>
                <a:gd name="connsiteX3002" fmla="*/ 196454 w 989548"/>
                <a:gd name="connsiteY3002" fmla="*/ 828364 h 1052485"/>
                <a:gd name="connsiteX3003" fmla="*/ 195844 w 989548"/>
                <a:gd name="connsiteY3003" fmla="*/ 828364 h 1052485"/>
                <a:gd name="connsiteX3004" fmla="*/ 195844 w 989548"/>
                <a:gd name="connsiteY3004" fmla="*/ 827135 h 1052485"/>
                <a:gd name="connsiteX3005" fmla="*/ 195235 w 989548"/>
                <a:gd name="connsiteY3005" fmla="*/ 827135 h 1052485"/>
                <a:gd name="connsiteX3006" fmla="*/ 195235 w 989548"/>
                <a:gd name="connsiteY3006" fmla="*/ 825291 h 1052485"/>
                <a:gd name="connsiteX3007" fmla="*/ 196454 w 989548"/>
                <a:gd name="connsiteY3007" fmla="*/ 824677 h 1052485"/>
                <a:gd name="connsiteX3008" fmla="*/ 195844 w 989548"/>
                <a:gd name="connsiteY3008" fmla="*/ 824677 h 1052485"/>
                <a:gd name="connsiteX3009" fmla="*/ 195844 w 989548"/>
                <a:gd name="connsiteY3009" fmla="*/ 821604 h 1052485"/>
                <a:gd name="connsiteX3010" fmla="*/ 195235 w 989548"/>
                <a:gd name="connsiteY3010" fmla="*/ 821604 h 1052485"/>
                <a:gd name="connsiteX3011" fmla="*/ 195235 w 989548"/>
                <a:gd name="connsiteY3011" fmla="*/ 819146 h 1052485"/>
                <a:gd name="connsiteX3012" fmla="*/ 187917 w 989548"/>
                <a:gd name="connsiteY3012" fmla="*/ 819146 h 1052485"/>
                <a:gd name="connsiteX3013" fmla="*/ 187917 w 989548"/>
                <a:gd name="connsiteY3013" fmla="*/ 820375 h 1052485"/>
                <a:gd name="connsiteX3014" fmla="*/ 183648 w 989548"/>
                <a:gd name="connsiteY3014" fmla="*/ 818532 h 1052485"/>
                <a:gd name="connsiteX3015" fmla="*/ 183648 w 989548"/>
                <a:gd name="connsiteY3015" fmla="*/ 817917 h 1052485"/>
                <a:gd name="connsiteX3016" fmla="*/ 182429 w 989548"/>
                <a:gd name="connsiteY3016" fmla="*/ 817917 h 1052485"/>
                <a:gd name="connsiteX3017" fmla="*/ 182429 w 989548"/>
                <a:gd name="connsiteY3017" fmla="*/ 818532 h 1052485"/>
                <a:gd name="connsiteX3018" fmla="*/ 178160 w 989548"/>
                <a:gd name="connsiteY3018" fmla="*/ 817303 h 1052485"/>
                <a:gd name="connsiteX3019" fmla="*/ 178160 w 989548"/>
                <a:gd name="connsiteY3019" fmla="*/ 816688 h 1052485"/>
                <a:gd name="connsiteX3020" fmla="*/ 176940 w 989548"/>
                <a:gd name="connsiteY3020" fmla="*/ 816688 h 1052485"/>
                <a:gd name="connsiteX3021" fmla="*/ 176940 w 989548"/>
                <a:gd name="connsiteY3021" fmla="*/ 815459 h 1052485"/>
                <a:gd name="connsiteX3022" fmla="*/ 176331 w 989548"/>
                <a:gd name="connsiteY3022" fmla="*/ 815459 h 1052485"/>
                <a:gd name="connsiteX3023" fmla="*/ 175721 w 989548"/>
                <a:gd name="connsiteY3023" fmla="*/ 813615 h 1052485"/>
                <a:gd name="connsiteX3024" fmla="*/ 171452 w 989548"/>
                <a:gd name="connsiteY3024" fmla="*/ 813001 h 1052485"/>
                <a:gd name="connsiteX3025" fmla="*/ 171452 w 989548"/>
                <a:gd name="connsiteY3025" fmla="*/ 811772 h 1052485"/>
                <a:gd name="connsiteX3026" fmla="*/ 170233 w 989548"/>
                <a:gd name="connsiteY3026" fmla="*/ 811772 h 1052485"/>
                <a:gd name="connsiteX3027" fmla="*/ 170233 w 989548"/>
                <a:gd name="connsiteY3027" fmla="*/ 810543 h 1052485"/>
                <a:gd name="connsiteX3028" fmla="*/ 169013 w 989548"/>
                <a:gd name="connsiteY3028" fmla="*/ 810543 h 1052485"/>
                <a:gd name="connsiteX3029" fmla="*/ 169013 w 989548"/>
                <a:gd name="connsiteY3029" fmla="*/ 809928 h 1052485"/>
                <a:gd name="connsiteX3030" fmla="*/ 168403 w 989548"/>
                <a:gd name="connsiteY3030" fmla="*/ 809928 h 1052485"/>
                <a:gd name="connsiteX3031" fmla="*/ 168403 w 989548"/>
                <a:gd name="connsiteY3031" fmla="*/ 809314 h 1052485"/>
                <a:gd name="connsiteX3032" fmla="*/ 167793 w 989548"/>
                <a:gd name="connsiteY3032" fmla="*/ 809314 h 1052485"/>
                <a:gd name="connsiteX3033" fmla="*/ 167793 w 989548"/>
                <a:gd name="connsiteY3033" fmla="*/ 809928 h 1052485"/>
                <a:gd name="connsiteX3034" fmla="*/ 165354 w 989548"/>
                <a:gd name="connsiteY3034" fmla="*/ 810543 h 1052485"/>
                <a:gd name="connsiteX3035" fmla="*/ 164744 w 989548"/>
                <a:gd name="connsiteY3035" fmla="*/ 806856 h 1052485"/>
                <a:gd name="connsiteX3036" fmla="*/ 162915 w 989548"/>
                <a:gd name="connsiteY3036" fmla="*/ 806856 h 1052485"/>
                <a:gd name="connsiteX3037" fmla="*/ 162915 w 989548"/>
                <a:gd name="connsiteY3037" fmla="*/ 806241 h 1052485"/>
                <a:gd name="connsiteX3038" fmla="*/ 161695 w 989548"/>
                <a:gd name="connsiteY3038" fmla="*/ 806241 h 1052485"/>
                <a:gd name="connsiteX3039" fmla="*/ 161695 w 989548"/>
                <a:gd name="connsiteY3039" fmla="*/ 805627 h 1052485"/>
                <a:gd name="connsiteX3040" fmla="*/ 161085 w 989548"/>
                <a:gd name="connsiteY3040" fmla="*/ 805627 h 1052485"/>
                <a:gd name="connsiteX3041" fmla="*/ 161085 w 989548"/>
                <a:gd name="connsiteY3041" fmla="*/ 805012 h 1052485"/>
                <a:gd name="connsiteX3042" fmla="*/ 159866 w 989548"/>
                <a:gd name="connsiteY3042" fmla="*/ 803783 h 1052485"/>
                <a:gd name="connsiteX3043" fmla="*/ 159866 w 989548"/>
                <a:gd name="connsiteY3043" fmla="*/ 805012 h 1052485"/>
                <a:gd name="connsiteX3044" fmla="*/ 156817 w 989548"/>
                <a:gd name="connsiteY3044" fmla="*/ 805627 h 1052485"/>
                <a:gd name="connsiteX3045" fmla="*/ 156817 w 989548"/>
                <a:gd name="connsiteY3045" fmla="*/ 803783 h 1052485"/>
                <a:gd name="connsiteX3046" fmla="*/ 156207 w 989548"/>
                <a:gd name="connsiteY3046" fmla="*/ 803783 h 1052485"/>
                <a:gd name="connsiteX3047" fmla="*/ 154987 w 989548"/>
                <a:gd name="connsiteY3047" fmla="*/ 802554 h 1052485"/>
                <a:gd name="connsiteX3048" fmla="*/ 154987 w 989548"/>
                <a:gd name="connsiteY3048" fmla="*/ 801940 h 1052485"/>
                <a:gd name="connsiteX3049" fmla="*/ 153768 w 989548"/>
                <a:gd name="connsiteY3049" fmla="*/ 801940 h 1052485"/>
                <a:gd name="connsiteX3050" fmla="*/ 154987 w 989548"/>
                <a:gd name="connsiteY3050" fmla="*/ 799482 h 1052485"/>
                <a:gd name="connsiteX3051" fmla="*/ 155597 w 989548"/>
                <a:gd name="connsiteY3051" fmla="*/ 799482 h 1052485"/>
                <a:gd name="connsiteX3052" fmla="*/ 155597 w 989548"/>
                <a:gd name="connsiteY3052" fmla="*/ 798867 h 1052485"/>
                <a:gd name="connsiteX3053" fmla="*/ 156207 w 989548"/>
                <a:gd name="connsiteY3053" fmla="*/ 798867 h 1052485"/>
                <a:gd name="connsiteX3054" fmla="*/ 156207 w 989548"/>
                <a:gd name="connsiteY3054" fmla="*/ 798253 h 1052485"/>
                <a:gd name="connsiteX3055" fmla="*/ 156817 w 989548"/>
                <a:gd name="connsiteY3055" fmla="*/ 798253 h 1052485"/>
                <a:gd name="connsiteX3056" fmla="*/ 156817 w 989548"/>
                <a:gd name="connsiteY3056" fmla="*/ 797638 h 1052485"/>
                <a:gd name="connsiteX3057" fmla="*/ 157427 w 989548"/>
                <a:gd name="connsiteY3057" fmla="*/ 797638 h 1052485"/>
                <a:gd name="connsiteX3058" fmla="*/ 156817 w 989548"/>
                <a:gd name="connsiteY3058" fmla="*/ 797024 h 1052485"/>
                <a:gd name="connsiteX3059" fmla="*/ 156817 w 989548"/>
                <a:gd name="connsiteY3059" fmla="*/ 797638 h 1052485"/>
                <a:gd name="connsiteX3060" fmla="*/ 152548 w 989548"/>
                <a:gd name="connsiteY3060" fmla="*/ 797638 h 1052485"/>
                <a:gd name="connsiteX3061" fmla="*/ 152548 w 989548"/>
                <a:gd name="connsiteY3061" fmla="*/ 798253 h 1052485"/>
                <a:gd name="connsiteX3062" fmla="*/ 151938 w 989548"/>
                <a:gd name="connsiteY3062" fmla="*/ 798253 h 1052485"/>
                <a:gd name="connsiteX3063" fmla="*/ 151938 w 989548"/>
                <a:gd name="connsiteY3063" fmla="*/ 801325 h 1052485"/>
                <a:gd name="connsiteX3064" fmla="*/ 151329 w 989548"/>
                <a:gd name="connsiteY3064" fmla="*/ 801325 h 1052485"/>
                <a:gd name="connsiteX3065" fmla="*/ 151329 w 989548"/>
                <a:gd name="connsiteY3065" fmla="*/ 803783 h 1052485"/>
                <a:gd name="connsiteX3066" fmla="*/ 150719 w 989548"/>
                <a:gd name="connsiteY3066" fmla="*/ 803783 h 1052485"/>
                <a:gd name="connsiteX3067" fmla="*/ 150719 w 989548"/>
                <a:gd name="connsiteY3067" fmla="*/ 805627 h 1052485"/>
                <a:gd name="connsiteX3068" fmla="*/ 148889 w 989548"/>
                <a:gd name="connsiteY3068" fmla="*/ 805627 h 1052485"/>
                <a:gd name="connsiteX3069" fmla="*/ 148889 w 989548"/>
                <a:gd name="connsiteY3069" fmla="*/ 805012 h 1052485"/>
                <a:gd name="connsiteX3070" fmla="*/ 147670 w 989548"/>
                <a:gd name="connsiteY3070" fmla="*/ 805012 h 1052485"/>
                <a:gd name="connsiteX3071" fmla="*/ 147670 w 989548"/>
                <a:gd name="connsiteY3071" fmla="*/ 803783 h 1052485"/>
                <a:gd name="connsiteX3072" fmla="*/ 144011 w 989548"/>
                <a:gd name="connsiteY3072" fmla="*/ 803169 h 1052485"/>
                <a:gd name="connsiteX3073" fmla="*/ 144011 w 989548"/>
                <a:gd name="connsiteY3073" fmla="*/ 802554 h 1052485"/>
                <a:gd name="connsiteX3074" fmla="*/ 143401 w 989548"/>
                <a:gd name="connsiteY3074" fmla="*/ 802554 h 1052485"/>
                <a:gd name="connsiteX3075" fmla="*/ 143401 w 989548"/>
                <a:gd name="connsiteY3075" fmla="*/ 801325 h 1052485"/>
                <a:gd name="connsiteX3076" fmla="*/ 142181 w 989548"/>
                <a:gd name="connsiteY3076" fmla="*/ 801325 h 1052485"/>
                <a:gd name="connsiteX3077" fmla="*/ 142181 w 989548"/>
                <a:gd name="connsiteY3077" fmla="*/ 799482 h 1052485"/>
                <a:gd name="connsiteX3078" fmla="*/ 141572 w 989548"/>
                <a:gd name="connsiteY3078" fmla="*/ 799482 h 1052485"/>
                <a:gd name="connsiteX3079" fmla="*/ 141572 w 989548"/>
                <a:gd name="connsiteY3079" fmla="*/ 797638 h 1052485"/>
                <a:gd name="connsiteX3080" fmla="*/ 142181 w 989548"/>
                <a:gd name="connsiteY3080" fmla="*/ 797638 h 1052485"/>
                <a:gd name="connsiteX3081" fmla="*/ 142181 w 989548"/>
                <a:gd name="connsiteY3081" fmla="*/ 797024 h 1052485"/>
                <a:gd name="connsiteX3082" fmla="*/ 145231 w 989548"/>
                <a:gd name="connsiteY3082" fmla="*/ 795795 h 1052485"/>
                <a:gd name="connsiteX3083" fmla="*/ 145231 w 989548"/>
                <a:gd name="connsiteY3083" fmla="*/ 795180 h 1052485"/>
                <a:gd name="connsiteX3084" fmla="*/ 145840 w 989548"/>
                <a:gd name="connsiteY3084" fmla="*/ 795180 h 1052485"/>
                <a:gd name="connsiteX3085" fmla="*/ 145840 w 989548"/>
                <a:gd name="connsiteY3085" fmla="*/ 794566 h 1052485"/>
                <a:gd name="connsiteX3086" fmla="*/ 147060 w 989548"/>
                <a:gd name="connsiteY3086" fmla="*/ 794566 h 1052485"/>
                <a:gd name="connsiteX3087" fmla="*/ 147060 w 989548"/>
                <a:gd name="connsiteY3087" fmla="*/ 793951 h 1052485"/>
                <a:gd name="connsiteX3088" fmla="*/ 147670 w 989548"/>
                <a:gd name="connsiteY3088" fmla="*/ 793951 h 1052485"/>
                <a:gd name="connsiteX3089" fmla="*/ 148889 w 989548"/>
                <a:gd name="connsiteY3089" fmla="*/ 789035 h 1052485"/>
                <a:gd name="connsiteX3090" fmla="*/ 150719 w 989548"/>
                <a:gd name="connsiteY3090" fmla="*/ 789035 h 1052485"/>
                <a:gd name="connsiteX3091" fmla="*/ 151329 w 989548"/>
                <a:gd name="connsiteY3091" fmla="*/ 782275 h 1052485"/>
                <a:gd name="connsiteX3092" fmla="*/ 151938 w 989548"/>
                <a:gd name="connsiteY3092" fmla="*/ 782275 h 1052485"/>
                <a:gd name="connsiteX3093" fmla="*/ 149499 w 989548"/>
                <a:gd name="connsiteY3093" fmla="*/ 779817 h 1052485"/>
                <a:gd name="connsiteX3094" fmla="*/ 149499 w 989548"/>
                <a:gd name="connsiteY3094" fmla="*/ 779203 h 1052485"/>
                <a:gd name="connsiteX3095" fmla="*/ 148889 w 989548"/>
                <a:gd name="connsiteY3095" fmla="*/ 779203 h 1052485"/>
                <a:gd name="connsiteX3096" fmla="*/ 148889 w 989548"/>
                <a:gd name="connsiteY3096" fmla="*/ 779817 h 1052485"/>
                <a:gd name="connsiteX3097" fmla="*/ 147670 w 989548"/>
                <a:gd name="connsiteY3097" fmla="*/ 779817 h 1052485"/>
                <a:gd name="connsiteX3098" fmla="*/ 147670 w 989548"/>
                <a:gd name="connsiteY3098" fmla="*/ 779203 h 1052485"/>
                <a:gd name="connsiteX3099" fmla="*/ 145840 w 989548"/>
                <a:gd name="connsiteY3099" fmla="*/ 779203 h 1052485"/>
                <a:gd name="connsiteX3100" fmla="*/ 145840 w 989548"/>
                <a:gd name="connsiteY3100" fmla="*/ 778588 h 1052485"/>
                <a:gd name="connsiteX3101" fmla="*/ 144621 w 989548"/>
                <a:gd name="connsiteY3101" fmla="*/ 778588 h 1052485"/>
                <a:gd name="connsiteX3102" fmla="*/ 144621 w 989548"/>
                <a:gd name="connsiteY3102" fmla="*/ 777359 h 1052485"/>
                <a:gd name="connsiteX3103" fmla="*/ 144011 w 989548"/>
                <a:gd name="connsiteY3103" fmla="*/ 777359 h 1052485"/>
                <a:gd name="connsiteX3104" fmla="*/ 144011 w 989548"/>
                <a:gd name="connsiteY3104" fmla="*/ 777974 h 1052485"/>
                <a:gd name="connsiteX3105" fmla="*/ 143401 w 989548"/>
                <a:gd name="connsiteY3105" fmla="*/ 776130 h 1052485"/>
                <a:gd name="connsiteX3106" fmla="*/ 142181 w 989548"/>
                <a:gd name="connsiteY3106" fmla="*/ 776130 h 1052485"/>
                <a:gd name="connsiteX3107" fmla="*/ 142181 w 989548"/>
                <a:gd name="connsiteY3107" fmla="*/ 775516 h 1052485"/>
                <a:gd name="connsiteX3108" fmla="*/ 137913 w 989548"/>
                <a:gd name="connsiteY3108" fmla="*/ 775516 h 1052485"/>
                <a:gd name="connsiteX3109" fmla="*/ 137913 w 989548"/>
                <a:gd name="connsiteY3109" fmla="*/ 776130 h 1052485"/>
                <a:gd name="connsiteX3110" fmla="*/ 139132 w 989548"/>
                <a:gd name="connsiteY3110" fmla="*/ 776130 h 1052485"/>
                <a:gd name="connsiteX3111" fmla="*/ 139132 w 989548"/>
                <a:gd name="connsiteY3111" fmla="*/ 777359 h 1052485"/>
                <a:gd name="connsiteX3112" fmla="*/ 137913 w 989548"/>
                <a:gd name="connsiteY3112" fmla="*/ 777359 h 1052485"/>
                <a:gd name="connsiteX3113" fmla="*/ 137913 w 989548"/>
                <a:gd name="connsiteY3113" fmla="*/ 778588 h 1052485"/>
                <a:gd name="connsiteX3114" fmla="*/ 137303 w 989548"/>
                <a:gd name="connsiteY3114" fmla="*/ 778588 h 1052485"/>
                <a:gd name="connsiteX3115" fmla="*/ 136693 w 989548"/>
                <a:gd name="connsiteY3115" fmla="*/ 779817 h 1052485"/>
                <a:gd name="connsiteX3116" fmla="*/ 136693 w 989548"/>
                <a:gd name="connsiteY3116" fmla="*/ 779203 h 1052485"/>
                <a:gd name="connsiteX3117" fmla="*/ 134254 w 989548"/>
                <a:gd name="connsiteY3117" fmla="*/ 779203 h 1052485"/>
                <a:gd name="connsiteX3118" fmla="*/ 134254 w 989548"/>
                <a:gd name="connsiteY3118" fmla="*/ 778588 h 1052485"/>
                <a:gd name="connsiteX3119" fmla="*/ 133644 w 989548"/>
                <a:gd name="connsiteY3119" fmla="*/ 778588 h 1052485"/>
                <a:gd name="connsiteX3120" fmla="*/ 133644 w 989548"/>
                <a:gd name="connsiteY3120" fmla="*/ 777359 h 1052485"/>
                <a:gd name="connsiteX3121" fmla="*/ 133034 w 989548"/>
                <a:gd name="connsiteY3121" fmla="*/ 777359 h 1052485"/>
                <a:gd name="connsiteX3122" fmla="*/ 133034 w 989548"/>
                <a:gd name="connsiteY3122" fmla="*/ 774901 h 1052485"/>
                <a:gd name="connsiteX3123" fmla="*/ 133644 w 989548"/>
                <a:gd name="connsiteY3123" fmla="*/ 774901 h 1052485"/>
                <a:gd name="connsiteX3124" fmla="*/ 133644 w 989548"/>
                <a:gd name="connsiteY3124" fmla="*/ 772443 h 1052485"/>
                <a:gd name="connsiteX3125" fmla="*/ 125717 w 989548"/>
                <a:gd name="connsiteY3125" fmla="*/ 772443 h 1052485"/>
                <a:gd name="connsiteX3126" fmla="*/ 125107 w 989548"/>
                <a:gd name="connsiteY3126" fmla="*/ 770600 h 1052485"/>
                <a:gd name="connsiteX3127" fmla="*/ 125717 w 989548"/>
                <a:gd name="connsiteY3127" fmla="*/ 770600 h 1052485"/>
                <a:gd name="connsiteX3128" fmla="*/ 125717 w 989548"/>
                <a:gd name="connsiteY3128" fmla="*/ 769371 h 1052485"/>
                <a:gd name="connsiteX3129" fmla="*/ 125107 w 989548"/>
                <a:gd name="connsiteY3129" fmla="*/ 769371 h 1052485"/>
                <a:gd name="connsiteX3130" fmla="*/ 125107 w 989548"/>
                <a:gd name="connsiteY3130" fmla="*/ 767527 h 1052485"/>
                <a:gd name="connsiteX3131" fmla="*/ 122668 w 989548"/>
                <a:gd name="connsiteY3131" fmla="*/ 767527 h 1052485"/>
                <a:gd name="connsiteX3132" fmla="*/ 122668 w 989548"/>
                <a:gd name="connsiteY3132" fmla="*/ 766912 h 1052485"/>
                <a:gd name="connsiteX3133" fmla="*/ 122058 w 989548"/>
                <a:gd name="connsiteY3133" fmla="*/ 766912 h 1052485"/>
                <a:gd name="connsiteX3134" fmla="*/ 122058 w 989548"/>
                <a:gd name="connsiteY3134" fmla="*/ 766298 h 1052485"/>
                <a:gd name="connsiteX3135" fmla="*/ 122668 w 989548"/>
                <a:gd name="connsiteY3135" fmla="*/ 766298 h 1052485"/>
                <a:gd name="connsiteX3136" fmla="*/ 122668 w 989548"/>
                <a:gd name="connsiteY3136" fmla="*/ 765683 h 1052485"/>
                <a:gd name="connsiteX3137" fmla="*/ 123887 w 989548"/>
                <a:gd name="connsiteY3137" fmla="*/ 765683 h 1052485"/>
                <a:gd name="connsiteX3138" fmla="*/ 123887 w 989548"/>
                <a:gd name="connsiteY3138" fmla="*/ 764454 h 1052485"/>
                <a:gd name="connsiteX3139" fmla="*/ 122668 w 989548"/>
                <a:gd name="connsiteY3139" fmla="*/ 764454 h 1052485"/>
                <a:gd name="connsiteX3140" fmla="*/ 122668 w 989548"/>
                <a:gd name="connsiteY3140" fmla="*/ 763840 h 1052485"/>
                <a:gd name="connsiteX3141" fmla="*/ 125107 w 989548"/>
                <a:gd name="connsiteY3141" fmla="*/ 763840 h 1052485"/>
                <a:gd name="connsiteX3142" fmla="*/ 125107 w 989548"/>
                <a:gd name="connsiteY3142" fmla="*/ 763225 h 1052485"/>
                <a:gd name="connsiteX3143" fmla="*/ 125717 w 989548"/>
                <a:gd name="connsiteY3143" fmla="*/ 763225 h 1052485"/>
                <a:gd name="connsiteX3144" fmla="*/ 125717 w 989548"/>
                <a:gd name="connsiteY3144" fmla="*/ 763840 h 1052485"/>
                <a:gd name="connsiteX3145" fmla="*/ 128766 w 989548"/>
                <a:gd name="connsiteY3145" fmla="*/ 763840 h 1052485"/>
                <a:gd name="connsiteX3146" fmla="*/ 128766 w 989548"/>
                <a:gd name="connsiteY3146" fmla="*/ 763225 h 1052485"/>
                <a:gd name="connsiteX3147" fmla="*/ 130595 w 989548"/>
                <a:gd name="connsiteY3147" fmla="*/ 763225 h 1052485"/>
                <a:gd name="connsiteX3148" fmla="*/ 130595 w 989548"/>
                <a:gd name="connsiteY3148" fmla="*/ 763840 h 1052485"/>
                <a:gd name="connsiteX3149" fmla="*/ 133034 w 989548"/>
                <a:gd name="connsiteY3149" fmla="*/ 763840 h 1052485"/>
                <a:gd name="connsiteX3150" fmla="*/ 133034 w 989548"/>
                <a:gd name="connsiteY3150" fmla="*/ 763225 h 1052485"/>
                <a:gd name="connsiteX3151" fmla="*/ 132425 w 989548"/>
                <a:gd name="connsiteY3151" fmla="*/ 763225 h 1052485"/>
                <a:gd name="connsiteX3152" fmla="*/ 132425 w 989548"/>
                <a:gd name="connsiteY3152" fmla="*/ 762611 h 1052485"/>
                <a:gd name="connsiteX3153" fmla="*/ 134254 w 989548"/>
                <a:gd name="connsiteY3153" fmla="*/ 762611 h 1052485"/>
                <a:gd name="connsiteX3154" fmla="*/ 134254 w 989548"/>
                <a:gd name="connsiteY3154" fmla="*/ 761996 h 1052485"/>
                <a:gd name="connsiteX3155" fmla="*/ 136083 w 989548"/>
                <a:gd name="connsiteY3155" fmla="*/ 761996 h 1052485"/>
                <a:gd name="connsiteX3156" fmla="*/ 136083 w 989548"/>
                <a:gd name="connsiteY3156" fmla="*/ 760767 h 1052485"/>
                <a:gd name="connsiteX3157" fmla="*/ 137303 w 989548"/>
                <a:gd name="connsiteY3157" fmla="*/ 760767 h 1052485"/>
                <a:gd name="connsiteX3158" fmla="*/ 137303 w 989548"/>
                <a:gd name="connsiteY3158" fmla="*/ 760153 h 1052485"/>
                <a:gd name="connsiteX3159" fmla="*/ 137913 w 989548"/>
                <a:gd name="connsiteY3159" fmla="*/ 760153 h 1052485"/>
                <a:gd name="connsiteX3160" fmla="*/ 137913 w 989548"/>
                <a:gd name="connsiteY3160" fmla="*/ 759538 h 1052485"/>
                <a:gd name="connsiteX3161" fmla="*/ 139132 w 989548"/>
                <a:gd name="connsiteY3161" fmla="*/ 759538 h 1052485"/>
                <a:gd name="connsiteX3162" fmla="*/ 139132 w 989548"/>
                <a:gd name="connsiteY3162" fmla="*/ 758924 h 1052485"/>
                <a:gd name="connsiteX3163" fmla="*/ 139742 w 989548"/>
                <a:gd name="connsiteY3163" fmla="*/ 758924 h 1052485"/>
                <a:gd name="connsiteX3164" fmla="*/ 140352 w 989548"/>
                <a:gd name="connsiteY3164" fmla="*/ 756466 h 1052485"/>
                <a:gd name="connsiteX3165" fmla="*/ 140962 w 989548"/>
                <a:gd name="connsiteY3165" fmla="*/ 756466 h 1052485"/>
                <a:gd name="connsiteX3166" fmla="*/ 140962 w 989548"/>
                <a:gd name="connsiteY3166" fmla="*/ 755237 h 1052485"/>
                <a:gd name="connsiteX3167" fmla="*/ 142181 w 989548"/>
                <a:gd name="connsiteY3167" fmla="*/ 755237 h 1052485"/>
                <a:gd name="connsiteX3168" fmla="*/ 142181 w 989548"/>
                <a:gd name="connsiteY3168" fmla="*/ 754622 h 1052485"/>
                <a:gd name="connsiteX3169" fmla="*/ 143401 w 989548"/>
                <a:gd name="connsiteY3169" fmla="*/ 754622 h 1052485"/>
                <a:gd name="connsiteX3170" fmla="*/ 143401 w 989548"/>
                <a:gd name="connsiteY3170" fmla="*/ 754008 h 1052485"/>
                <a:gd name="connsiteX3171" fmla="*/ 144011 w 989548"/>
                <a:gd name="connsiteY3171" fmla="*/ 754008 h 1052485"/>
                <a:gd name="connsiteX3172" fmla="*/ 145231 w 989548"/>
                <a:gd name="connsiteY3172" fmla="*/ 750935 h 1052485"/>
                <a:gd name="connsiteX3173" fmla="*/ 145840 w 989548"/>
                <a:gd name="connsiteY3173" fmla="*/ 750935 h 1052485"/>
                <a:gd name="connsiteX3174" fmla="*/ 147060 w 989548"/>
                <a:gd name="connsiteY3174" fmla="*/ 748477 h 1052485"/>
                <a:gd name="connsiteX3175" fmla="*/ 147670 w 989548"/>
                <a:gd name="connsiteY3175" fmla="*/ 748477 h 1052485"/>
                <a:gd name="connsiteX3176" fmla="*/ 147670 w 989548"/>
                <a:gd name="connsiteY3176" fmla="*/ 747863 h 1052485"/>
                <a:gd name="connsiteX3177" fmla="*/ 148280 w 989548"/>
                <a:gd name="connsiteY3177" fmla="*/ 747863 h 1052485"/>
                <a:gd name="connsiteX3178" fmla="*/ 148280 w 989548"/>
                <a:gd name="connsiteY3178" fmla="*/ 747248 h 1052485"/>
                <a:gd name="connsiteX3179" fmla="*/ 148889 w 989548"/>
                <a:gd name="connsiteY3179" fmla="*/ 747248 h 1052485"/>
                <a:gd name="connsiteX3180" fmla="*/ 149499 w 989548"/>
                <a:gd name="connsiteY3180" fmla="*/ 744790 h 1052485"/>
                <a:gd name="connsiteX3181" fmla="*/ 150719 w 989548"/>
                <a:gd name="connsiteY3181" fmla="*/ 744790 h 1052485"/>
                <a:gd name="connsiteX3182" fmla="*/ 150719 w 989548"/>
                <a:gd name="connsiteY3182" fmla="*/ 743561 h 1052485"/>
                <a:gd name="connsiteX3183" fmla="*/ 151329 w 989548"/>
                <a:gd name="connsiteY3183" fmla="*/ 743561 h 1052485"/>
                <a:gd name="connsiteX3184" fmla="*/ 151329 w 989548"/>
                <a:gd name="connsiteY3184" fmla="*/ 742946 h 1052485"/>
                <a:gd name="connsiteX3185" fmla="*/ 151938 w 989548"/>
                <a:gd name="connsiteY3185" fmla="*/ 742946 h 1052485"/>
                <a:gd name="connsiteX3186" fmla="*/ 151938 w 989548"/>
                <a:gd name="connsiteY3186" fmla="*/ 741103 h 1052485"/>
                <a:gd name="connsiteX3187" fmla="*/ 152548 w 989548"/>
                <a:gd name="connsiteY3187" fmla="*/ 741103 h 1052485"/>
                <a:gd name="connsiteX3188" fmla="*/ 153768 w 989548"/>
                <a:gd name="connsiteY3188" fmla="*/ 735572 h 1052485"/>
                <a:gd name="connsiteX3189" fmla="*/ 154987 w 989548"/>
                <a:gd name="connsiteY3189" fmla="*/ 735572 h 1052485"/>
                <a:gd name="connsiteX3190" fmla="*/ 155597 w 989548"/>
                <a:gd name="connsiteY3190" fmla="*/ 731271 h 1052485"/>
                <a:gd name="connsiteX3191" fmla="*/ 156207 w 989548"/>
                <a:gd name="connsiteY3191" fmla="*/ 731271 h 1052485"/>
                <a:gd name="connsiteX3192" fmla="*/ 156817 w 989548"/>
                <a:gd name="connsiteY3192" fmla="*/ 726969 h 1052485"/>
                <a:gd name="connsiteX3193" fmla="*/ 157427 w 989548"/>
                <a:gd name="connsiteY3193" fmla="*/ 726969 h 1052485"/>
                <a:gd name="connsiteX3194" fmla="*/ 157427 w 989548"/>
                <a:gd name="connsiteY3194" fmla="*/ 725126 h 1052485"/>
                <a:gd name="connsiteX3195" fmla="*/ 158646 w 989548"/>
                <a:gd name="connsiteY3195" fmla="*/ 725126 h 1052485"/>
                <a:gd name="connsiteX3196" fmla="*/ 158646 w 989548"/>
                <a:gd name="connsiteY3196" fmla="*/ 723282 h 1052485"/>
                <a:gd name="connsiteX3197" fmla="*/ 159256 w 989548"/>
                <a:gd name="connsiteY3197" fmla="*/ 723282 h 1052485"/>
                <a:gd name="connsiteX3198" fmla="*/ 159256 w 989548"/>
                <a:gd name="connsiteY3198" fmla="*/ 721438 h 1052485"/>
                <a:gd name="connsiteX3199" fmla="*/ 159866 w 989548"/>
                <a:gd name="connsiteY3199" fmla="*/ 721438 h 1052485"/>
                <a:gd name="connsiteX3200" fmla="*/ 160476 w 989548"/>
                <a:gd name="connsiteY3200" fmla="*/ 718366 h 1052485"/>
                <a:gd name="connsiteX3201" fmla="*/ 161085 w 989548"/>
                <a:gd name="connsiteY3201" fmla="*/ 718366 h 1052485"/>
                <a:gd name="connsiteX3202" fmla="*/ 161085 w 989548"/>
                <a:gd name="connsiteY3202" fmla="*/ 716522 h 1052485"/>
                <a:gd name="connsiteX3203" fmla="*/ 161695 w 989548"/>
                <a:gd name="connsiteY3203" fmla="*/ 716522 h 1052485"/>
                <a:gd name="connsiteX3204" fmla="*/ 161695 w 989548"/>
                <a:gd name="connsiteY3204" fmla="*/ 714679 h 1052485"/>
                <a:gd name="connsiteX3205" fmla="*/ 162915 w 989548"/>
                <a:gd name="connsiteY3205" fmla="*/ 714679 h 1052485"/>
                <a:gd name="connsiteX3206" fmla="*/ 165354 w 989548"/>
                <a:gd name="connsiteY3206" fmla="*/ 704847 h 1052485"/>
                <a:gd name="connsiteX3207" fmla="*/ 166574 w 989548"/>
                <a:gd name="connsiteY3207" fmla="*/ 704847 h 1052485"/>
                <a:gd name="connsiteX3208" fmla="*/ 171452 w 989548"/>
                <a:gd name="connsiteY3208" fmla="*/ 688869 h 1052485"/>
                <a:gd name="connsiteX3209" fmla="*/ 172062 w 989548"/>
                <a:gd name="connsiteY3209" fmla="*/ 688869 h 1052485"/>
                <a:gd name="connsiteX3210" fmla="*/ 172672 w 989548"/>
                <a:gd name="connsiteY3210" fmla="*/ 683953 h 1052485"/>
                <a:gd name="connsiteX3211" fmla="*/ 173282 w 989548"/>
                <a:gd name="connsiteY3211" fmla="*/ 683953 h 1052485"/>
                <a:gd name="connsiteX3212" fmla="*/ 173282 w 989548"/>
                <a:gd name="connsiteY3212" fmla="*/ 681495 h 1052485"/>
                <a:gd name="connsiteX3213" fmla="*/ 174501 w 989548"/>
                <a:gd name="connsiteY3213" fmla="*/ 681495 h 1052485"/>
                <a:gd name="connsiteX3214" fmla="*/ 174501 w 989548"/>
                <a:gd name="connsiteY3214" fmla="*/ 679652 h 1052485"/>
                <a:gd name="connsiteX3215" fmla="*/ 175111 w 989548"/>
                <a:gd name="connsiteY3215" fmla="*/ 679652 h 1052485"/>
                <a:gd name="connsiteX3216" fmla="*/ 175721 w 989548"/>
                <a:gd name="connsiteY3216" fmla="*/ 674121 h 1052485"/>
                <a:gd name="connsiteX3217" fmla="*/ 176331 w 989548"/>
                <a:gd name="connsiteY3217" fmla="*/ 674121 h 1052485"/>
                <a:gd name="connsiteX3218" fmla="*/ 176331 w 989548"/>
                <a:gd name="connsiteY3218" fmla="*/ 672277 h 1052485"/>
                <a:gd name="connsiteX3219" fmla="*/ 176940 w 989548"/>
                <a:gd name="connsiteY3219" fmla="*/ 672277 h 1052485"/>
                <a:gd name="connsiteX3220" fmla="*/ 178770 w 989548"/>
                <a:gd name="connsiteY3220" fmla="*/ 664903 h 1052485"/>
                <a:gd name="connsiteX3221" fmla="*/ 179380 w 989548"/>
                <a:gd name="connsiteY3221" fmla="*/ 664903 h 1052485"/>
                <a:gd name="connsiteX3222" fmla="*/ 179380 w 989548"/>
                <a:gd name="connsiteY3222" fmla="*/ 661831 h 1052485"/>
                <a:gd name="connsiteX3223" fmla="*/ 179989 w 989548"/>
                <a:gd name="connsiteY3223" fmla="*/ 661831 h 1052485"/>
                <a:gd name="connsiteX3224" fmla="*/ 179989 w 989548"/>
                <a:gd name="connsiteY3224" fmla="*/ 658758 h 1052485"/>
                <a:gd name="connsiteX3225" fmla="*/ 180599 w 989548"/>
                <a:gd name="connsiteY3225" fmla="*/ 658758 h 1052485"/>
                <a:gd name="connsiteX3226" fmla="*/ 181209 w 989548"/>
                <a:gd name="connsiteY3226" fmla="*/ 653227 h 1052485"/>
                <a:gd name="connsiteX3227" fmla="*/ 182429 w 989548"/>
                <a:gd name="connsiteY3227" fmla="*/ 653227 h 1052485"/>
                <a:gd name="connsiteX3228" fmla="*/ 182429 w 989548"/>
                <a:gd name="connsiteY3228" fmla="*/ 647082 h 1052485"/>
                <a:gd name="connsiteX3229" fmla="*/ 183039 w 989548"/>
                <a:gd name="connsiteY3229" fmla="*/ 647082 h 1052485"/>
                <a:gd name="connsiteX3230" fmla="*/ 183039 w 989548"/>
                <a:gd name="connsiteY3230" fmla="*/ 646468 h 1052485"/>
                <a:gd name="connsiteX3231" fmla="*/ 183648 w 989548"/>
                <a:gd name="connsiteY3231" fmla="*/ 646468 h 1052485"/>
                <a:gd name="connsiteX3232" fmla="*/ 183648 w 989548"/>
                <a:gd name="connsiteY3232" fmla="*/ 645853 h 1052485"/>
                <a:gd name="connsiteX3233" fmla="*/ 184258 w 989548"/>
                <a:gd name="connsiteY3233" fmla="*/ 645853 h 1052485"/>
                <a:gd name="connsiteX3234" fmla="*/ 184258 w 989548"/>
                <a:gd name="connsiteY3234" fmla="*/ 645239 h 1052485"/>
                <a:gd name="connsiteX3235" fmla="*/ 184868 w 989548"/>
                <a:gd name="connsiteY3235" fmla="*/ 645239 h 1052485"/>
                <a:gd name="connsiteX3236" fmla="*/ 184868 w 989548"/>
                <a:gd name="connsiteY3236" fmla="*/ 644624 h 1052485"/>
                <a:gd name="connsiteX3237" fmla="*/ 186088 w 989548"/>
                <a:gd name="connsiteY3237" fmla="*/ 644624 h 1052485"/>
                <a:gd name="connsiteX3238" fmla="*/ 186088 w 989548"/>
                <a:gd name="connsiteY3238" fmla="*/ 642781 h 1052485"/>
                <a:gd name="connsiteX3239" fmla="*/ 186697 w 989548"/>
                <a:gd name="connsiteY3239" fmla="*/ 642781 h 1052485"/>
                <a:gd name="connsiteX3240" fmla="*/ 186697 w 989548"/>
                <a:gd name="connsiteY3240" fmla="*/ 642166 h 1052485"/>
                <a:gd name="connsiteX3241" fmla="*/ 187307 w 989548"/>
                <a:gd name="connsiteY3241" fmla="*/ 642166 h 1052485"/>
                <a:gd name="connsiteX3242" fmla="*/ 187307 w 989548"/>
                <a:gd name="connsiteY3242" fmla="*/ 639094 h 1052485"/>
                <a:gd name="connsiteX3243" fmla="*/ 187917 w 989548"/>
                <a:gd name="connsiteY3243" fmla="*/ 639094 h 1052485"/>
                <a:gd name="connsiteX3244" fmla="*/ 187917 w 989548"/>
                <a:gd name="connsiteY3244" fmla="*/ 637865 h 1052485"/>
                <a:gd name="connsiteX3245" fmla="*/ 188527 w 989548"/>
                <a:gd name="connsiteY3245" fmla="*/ 637865 h 1052485"/>
                <a:gd name="connsiteX3246" fmla="*/ 188527 w 989548"/>
                <a:gd name="connsiteY3246" fmla="*/ 636636 h 1052485"/>
                <a:gd name="connsiteX3247" fmla="*/ 192186 w 989548"/>
                <a:gd name="connsiteY3247" fmla="*/ 637250 h 1052485"/>
                <a:gd name="connsiteX3248" fmla="*/ 192186 w 989548"/>
                <a:gd name="connsiteY3248" fmla="*/ 639094 h 1052485"/>
                <a:gd name="connsiteX3249" fmla="*/ 195844 w 989548"/>
                <a:gd name="connsiteY3249" fmla="*/ 639094 h 1052485"/>
                <a:gd name="connsiteX3250" fmla="*/ 195844 w 989548"/>
                <a:gd name="connsiteY3250" fmla="*/ 640323 h 1052485"/>
                <a:gd name="connsiteX3251" fmla="*/ 200113 w 989548"/>
                <a:gd name="connsiteY3251" fmla="*/ 640323 h 1052485"/>
                <a:gd name="connsiteX3252" fmla="*/ 200113 w 989548"/>
                <a:gd name="connsiteY3252" fmla="*/ 640937 h 1052485"/>
                <a:gd name="connsiteX3253" fmla="*/ 201943 w 989548"/>
                <a:gd name="connsiteY3253" fmla="*/ 640937 h 1052485"/>
                <a:gd name="connsiteX3254" fmla="*/ 201943 w 989548"/>
                <a:gd name="connsiteY3254" fmla="*/ 641552 h 1052485"/>
                <a:gd name="connsiteX3255" fmla="*/ 202552 w 989548"/>
                <a:gd name="connsiteY3255" fmla="*/ 641552 h 1052485"/>
                <a:gd name="connsiteX3256" fmla="*/ 202552 w 989548"/>
                <a:gd name="connsiteY3256" fmla="*/ 638479 h 1052485"/>
                <a:gd name="connsiteX3257" fmla="*/ 201943 w 989548"/>
                <a:gd name="connsiteY3257" fmla="*/ 638479 h 1052485"/>
                <a:gd name="connsiteX3258" fmla="*/ 201943 w 989548"/>
                <a:gd name="connsiteY3258" fmla="*/ 637250 h 1052485"/>
                <a:gd name="connsiteX3259" fmla="*/ 201333 w 989548"/>
                <a:gd name="connsiteY3259" fmla="*/ 637250 h 1052485"/>
                <a:gd name="connsiteX3260" fmla="*/ 201333 w 989548"/>
                <a:gd name="connsiteY3260" fmla="*/ 636636 h 1052485"/>
                <a:gd name="connsiteX3261" fmla="*/ 200113 w 989548"/>
                <a:gd name="connsiteY3261" fmla="*/ 636636 h 1052485"/>
                <a:gd name="connsiteX3262" fmla="*/ 200113 w 989548"/>
                <a:gd name="connsiteY3262" fmla="*/ 635407 h 1052485"/>
                <a:gd name="connsiteX3263" fmla="*/ 199503 w 989548"/>
                <a:gd name="connsiteY3263" fmla="*/ 635407 h 1052485"/>
                <a:gd name="connsiteX3264" fmla="*/ 199503 w 989548"/>
                <a:gd name="connsiteY3264" fmla="*/ 634792 h 1052485"/>
                <a:gd name="connsiteX3265" fmla="*/ 200113 w 989548"/>
                <a:gd name="connsiteY3265" fmla="*/ 634792 h 1052485"/>
                <a:gd name="connsiteX3266" fmla="*/ 200113 w 989548"/>
                <a:gd name="connsiteY3266" fmla="*/ 633563 h 1052485"/>
                <a:gd name="connsiteX3267" fmla="*/ 199503 w 989548"/>
                <a:gd name="connsiteY3267" fmla="*/ 633563 h 1052485"/>
                <a:gd name="connsiteX3268" fmla="*/ 199503 w 989548"/>
                <a:gd name="connsiteY3268" fmla="*/ 632949 h 1052485"/>
                <a:gd name="connsiteX3269" fmla="*/ 198893 w 989548"/>
                <a:gd name="connsiteY3269" fmla="*/ 632949 h 1052485"/>
                <a:gd name="connsiteX3270" fmla="*/ 197674 w 989548"/>
                <a:gd name="connsiteY3270" fmla="*/ 629876 h 1052485"/>
                <a:gd name="connsiteX3271" fmla="*/ 196454 w 989548"/>
                <a:gd name="connsiteY3271" fmla="*/ 629876 h 1052485"/>
                <a:gd name="connsiteX3272" fmla="*/ 196454 w 989548"/>
                <a:gd name="connsiteY3272" fmla="*/ 629261 h 1052485"/>
                <a:gd name="connsiteX3273" fmla="*/ 195844 w 989548"/>
                <a:gd name="connsiteY3273" fmla="*/ 629261 h 1052485"/>
                <a:gd name="connsiteX3274" fmla="*/ 195844 w 989548"/>
                <a:gd name="connsiteY3274" fmla="*/ 628647 h 1052485"/>
                <a:gd name="connsiteX3275" fmla="*/ 195235 w 989548"/>
                <a:gd name="connsiteY3275" fmla="*/ 628647 h 1052485"/>
                <a:gd name="connsiteX3276" fmla="*/ 195235 w 989548"/>
                <a:gd name="connsiteY3276" fmla="*/ 627418 h 1052485"/>
                <a:gd name="connsiteX3277" fmla="*/ 194625 w 989548"/>
                <a:gd name="connsiteY3277" fmla="*/ 627418 h 1052485"/>
                <a:gd name="connsiteX3278" fmla="*/ 194625 w 989548"/>
                <a:gd name="connsiteY3278" fmla="*/ 626803 h 1052485"/>
                <a:gd name="connsiteX3279" fmla="*/ 194015 w 989548"/>
                <a:gd name="connsiteY3279" fmla="*/ 626803 h 1052485"/>
                <a:gd name="connsiteX3280" fmla="*/ 192795 w 989548"/>
                <a:gd name="connsiteY3280" fmla="*/ 624960 h 1052485"/>
                <a:gd name="connsiteX3281" fmla="*/ 192186 w 989548"/>
                <a:gd name="connsiteY3281" fmla="*/ 624960 h 1052485"/>
                <a:gd name="connsiteX3282" fmla="*/ 192186 w 989548"/>
                <a:gd name="connsiteY3282" fmla="*/ 626189 h 1052485"/>
                <a:gd name="connsiteX3283" fmla="*/ 191576 w 989548"/>
                <a:gd name="connsiteY3283" fmla="*/ 626189 h 1052485"/>
                <a:gd name="connsiteX3284" fmla="*/ 191576 w 989548"/>
                <a:gd name="connsiteY3284" fmla="*/ 628647 h 1052485"/>
                <a:gd name="connsiteX3285" fmla="*/ 190356 w 989548"/>
                <a:gd name="connsiteY3285" fmla="*/ 628647 h 1052485"/>
                <a:gd name="connsiteX3286" fmla="*/ 190356 w 989548"/>
                <a:gd name="connsiteY3286" fmla="*/ 629876 h 1052485"/>
                <a:gd name="connsiteX3287" fmla="*/ 187307 w 989548"/>
                <a:gd name="connsiteY3287" fmla="*/ 631105 h 1052485"/>
                <a:gd name="connsiteX3288" fmla="*/ 187307 w 989548"/>
                <a:gd name="connsiteY3288" fmla="*/ 632334 h 1052485"/>
                <a:gd name="connsiteX3289" fmla="*/ 186697 w 989548"/>
                <a:gd name="connsiteY3289" fmla="*/ 632334 h 1052485"/>
                <a:gd name="connsiteX3290" fmla="*/ 186697 w 989548"/>
                <a:gd name="connsiteY3290" fmla="*/ 633563 h 1052485"/>
                <a:gd name="connsiteX3291" fmla="*/ 186088 w 989548"/>
                <a:gd name="connsiteY3291" fmla="*/ 633563 h 1052485"/>
                <a:gd name="connsiteX3292" fmla="*/ 186088 w 989548"/>
                <a:gd name="connsiteY3292" fmla="*/ 635407 h 1052485"/>
                <a:gd name="connsiteX3293" fmla="*/ 184868 w 989548"/>
                <a:gd name="connsiteY3293" fmla="*/ 635407 h 1052485"/>
                <a:gd name="connsiteX3294" fmla="*/ 184868 w 989548"/>
                <a:gd name="connsiteY3294" fmla="*/ 637865 h 1052485"/>
                <a:gd name="connsiteX3295" fmla="*/ 184258 w 989548"/>
                <a:gd name="connsiteY3295" fmla="*/ 637865 h 1052485"/>
                <a:gd name="connsiteX3296" fmla="*/ 184258 w 989548"/>
                <a:gd name="connsiteY3296" fmla="*/ 640937 h 1052485"/>
                <a:gd name="connsiteX3297" fmla="*/ 183648 w 989548"/>
                <a:gd name="connsiteY3297" fmla="*/ 640937 h 1052485"/>
                <a:gd name="connsiteX3298" fmla="*/ 183648 w 989548"/>
                <a:gd name="connsiteY3298" fmla="*/ 639094 h 1052485"/>
                <a:gd name="connsiteX3299" fmla="*/ 183039 w 989548"/>
                <a:gd name="connsiteY3299" fmla="*/ 639094 h 1052485"/>
                <a:gd name="connsiteX3300" fmla="*/ 184258 w 989548"/>
                <a:gd name="connsiteY3300" fmla="*/ 632949 h 1052485"/>
                <a:gd name="connsiteX3301" fmla="*/ 184868 w 989548"/>
                <a:gd name="connsiteY3301" fmla="*/ 632949 h 1052485"/>
                <a:gd name="connsiteX3302" fmla="*/ 186697 w 989548"/>
                <a:gd name="connsiteY3302" fmla="*/ 625574 h 1052485"/>
                <a:gd name="connsiteX3303" fmla="*/ 187307 w 989548"/>
                <a:gd name="connsiteY3303" fmla="*/ 625574 h 1052485"/>
                <a:gd name="connsiteX3304" fmla="*/ 187307 w 989548"/>
                <a:gd name="connsiteY3304" fmla="*/ 623116 h 1052485"/>
                <a:gd name="connsiteX3305" fmla="*/ 187917 w 989548"/>
                <a:gd name="connsiteY3305" fmla="*/ 623116 h 1052485"/>
                <a:gd name="connsiteX3306" fmla="*/ 188527 w 989548"/>
                <a:gd name="connsiteY3306" fmla="*/ 618200 h 1052485"/>
                <a:gd name="connsiteX3307" fmla="*/ 189746 w 989548"/>
                <a:gd name="connsiteY3307" fmla="*/ 618200 h 1052485"/>
                <a:gd name="connsiteX3308" fmla="*/ 189746 w 989548"/>
                <a:gd name="connsiteY3308" fmla="*/ 615128 h 1052485"/>
                <a:gd name="connsiteX3309" fmla="*/ 190356 w 989548"/>
                <a:gd name="connsiteY3309" fmla="*/ 615128 h 1052485"/>
                <a:gd name="connsiteX3310" fmla="*/ 190966 w 989548"/>
                <a:gd name="connsiteY3310" fmla="*/ 610212 h 1052485"/>
                <a:gd name="connsiteX3311" fmla="*/ 191576 w 989548"/>
                <a:gd name="connsiteY3311" fmla="*/ 610212 h 1052485"/>
                <a:gd name="connsiteX3312" fmla="*/ 191576 w 989548"/>
                <a:gd name="connsiteY3312" fmla="*/ 607139 h 1052485"/>
                <a:gd name="connsiteX3313" fmla="*/ 192186 w 989548"/>
                <a:gd name="connsiteY3313" fmla="*/ 607139 h 1052485"/>
                <a:gd name="connsiteX3314" fmla="*/ 192186 w 989548"/>
                <a:gd name="connsiteY3314" fmla="*/ 604066 h 1052485"/>
                <a:gd name="connsiteX3315" fmla="*/ 192795 w 989548"/>
                <a:gd name="connsiteY3315" fmla="*/ 604066 h 1052485"/>
                <a:gd name="connsiteX3316" fmla="*/ 196454 w 989548"/>
                <a:gd name="connsiteY3316" fmla="*/ 586860 h 1052485"/>
                <a:gd name="connsiteX3317" fmla="*/ 197674 w 989548"/>
                <a:gd name="connsiteY3317" fmla="*/ 586860 h 1052485"/>
                <a:gd name="connsiteX3318" fmla="*/ 197674 w 989548"/>
                <a:gd name="connsiteY3318" fmla="*/ 583787 h 1052485"/>
                <a:gd name="connsiteX3319" fmla="*/ 198284 w 989548"/>
                <a:gd name="connsiteY3319" fmla="*/ 583787 h 1052485"/>
                <a:gd name="connsiteX3320" fmla="*/ 198284 w 989548"/>
                <a:gd name="connsiteY3320" fmla="*/ 581944 h 1052485"/>
                <a:gd name="connsiteX3321" fmla="*/ 198893 w 989548"/>
                <a:gd name="connsiteY3321" fmla="*/ 581944 h 1052485"/>
                <a:gd name="connsiteX3322" fmla="*/ 205601 w 989548"/>
                <a:gd name="connsiteY3322" fmla="*/ 550604 h 1052485"/>
                <a:gd name="connsiteX3323" fmla="*/ 206211 w 989548"/>
                <a:gd name="connsiteY3323" fmla="*/ 550604 h 1052485"/>
                <a:gd name="connsiteX3324" fmla="*/ 206211 w 989548"/>
                <a:gd name="connsiteY3324" fmla="*/ 548760 h 1052485"/>
                <a:gd name="connsiteX3325" fmla="*/ 206821 w 989548"/>
                <a:gd name="connsiteY3325" fmla="*/ 548760 h 1052485"/>
                <a:gd name="connsiteX3326" fmla="*/ 208041 w 989548"/>
                <a:gd name="connsiteY3326" fmla="*/ 547531 h 1052485"/>
                <a:gd name="connsiteX3327" fmla="*/ 208041 w 989548"/>
                <a:gd name="connsiteY3327" fmla="*/ 546917 h 1052485"/>
                <a:gd name="connsiteX3328" fmla="*/ 209260 w 989548"/>
                <a:gd name="connsiteY3328" fmla="*/ 546917 h 1052485"/>
                <a:gd name="connsiteX3329" fmla="*/ 209260 w 989548"/>
                <a:gd name="connsiteY3329" fmla="*/ 546302 h 1052485"/>
                <a:gd name="connsiteX3330" fmla="*/ 209870 w 989548"/>
                <a:gd name="connsiteY3330" fmla="*/ 546302 h 1052485"/>
                <a:gd name="connsiteX3331" fmla="*/ 209870 w 989548"/>
                <a:gd name="connsiteY3331" fmla="*/ 545073 h 1052485"/>
                <a:gd name="connsiteX3332" fmla="*/ 210480 w 989548"/>
                <a:gd name="connsiteY3332" fmla="*/ 545073 h 1052485"/>
                <a:gd name="connsiteX3333" fmla="*/ 210480 w 989548"/>
                <a:gd name="connsiteY3333" fmla="*/ 543844 h 1052485"/>
                <a:gd name="connsiteX3334" fmla="*/ 211699 w 989548"/>
                <a:gd name="connsiteY3334" fmla="*/ 543844 h 1052485"/>
                <a:gd name="connsiteX3335" fmla="*/ 211699 w 989548"/>
                <a:gd name="connsiteY3335" fmla="*/ 543230 h 1052485"/>
                <a:gd name="connsiteX3336" fmla="*/ 213529 w 989548"/>
                <a:gd name="connsiteY3336" fmla="*/ 543230 h 1052485"/>
                <a:gd name="connsiteX3337" fmla="*/ 213529 w 989548"/>
                <a:gd name="connsiteY3337" fmla="*/ 543844 h 1052485"/>
                <a:gd name="connsiteX3338" fmla="*/ 212309 w 989548"/>
                <a:gd name="connsiteY3338" fmla="*/ 543844 h 1052485"/>
                <a:gd name="connsiteX3339" fmla="*/ 214139 w 989548"/>
                <a:gd name="connsiteY3339" fmla="*/ 547531 h 1052485"/>
                <a:gd name="connsiteX3340" fmla="*/ 213529 w 989548"/>
                <a:gd name="connsiteY3340" fmla="*/ 547531 h 1052485"/>
                <a:gd name="connsiteX3341" fmla="*/ 213529 w 989548"/>
                <a:gd name="connsiteY3341" fmla="*/ 546917 h 1052485"/>
                <a:gd name="connsiteX3342" fmla="*/ 212309 w 989548"/>
                <a:gd name="connsiteY3342" fmla="*/ 546917 h 1052485"/>
                <a:gd name="connsiteX3343" fmla="*/ 212309 w 989548"/>
                <a:gd name="connsiteY3343" fmla="*/ 547531 h 1052485"/>
                <a:gd name="connsiteX3344" fmla="*/ 211699 w 989548"/>
                <a:gd name="connsiteY3344" fmla="*/ 547531 h 1052485"/>
                <a:gd name="connsiteX3345" fmla="*/ 211699 w 989548"/>
                <a:gd name="connsiteY3345" fmla="*/ 549989 h 1052485"/>
                <a:gd name="connsiteX3346" fmla="*/ 212309 w 989548"/>
                <a:gd name="connsiteY3346" fmla="*/ 549989 h 1052485"/>
                <a:gd name="connsiteX3347" fmla="*/ 212309 w 989548"/>
                <a:gd name="connsiteY3347" fmla="*/ 550604 h 1052485"/>
                <a:gd name="connsiteX3348" fmla="*/ 213529 w 989548"/>
                <a:gd name="connsiteY3348" fmla="*/ 550604 h 1052485"/>
                <a:gd name="connsiteX3349" fmla="*/ 213529 w 989548"/>
                <a:gd name="connsiteY3349" fmla="*/ 551218 h 1052485"/>
                <a:gd name="connsiteX3350" fmla="*/ 215968 w 989548"/>
                <a:gd name="connsiteY3350" fmla="*/ 554905 h 1052485"/>
                <a:gd name="connsiteX3351" fmla="*/ 217188 w 989548"/>
                <a:gd name="connsiteY3351" fmla="*/ 554905 h 1052485"/>
                <a:gd name="connsiteX3352" fmla="*/ 217188 w 989548"/>
                <a:gd name="connsiteY3352" fmla="*/ 555520 h 1052485"/>
                <a:gd name="connsiteX3353" fmla="*/ 217797 w 989548"/>
                <a:gd name="connsiteY3353" fmla="*/ 555520 h 1052485"/>
                <a:gd name="connsiteX3354" fmla="*/ 218407 w 989548"/>
                <a:gd name="connsiteY3354" fmla="*/ 556749 h 1052485"/>
                <a:gd name="connsiteX3355" fmla="*/ 218407 w 989548"/>
                <a:gd name="connsiteY3355" fmla="*/ 556134 h 1052485"/>
                <a:gd name="connsiteX3356" fmla="*/ 220847 w 989548"/>
                <a:gd name="connsiteY3356" fmla="*/ 557978 h 1052485"/>
                <a:gd name="connsiteX3357" fmla="*/ 222066 w 989548"/>
                <a:gd name="connsiteY3357" fmla="*/ 562280 h 1052485"/>
                <a:gd name="connsiteX3358" fmla="*/ 226335 w 989548"/>
                <a:gd name="connsiteY3358" fmla="*/ 566581 h 1052485"/>
                <a:gd name="connsiteX3359" fmla="*/ 226945 w 989548"/>
                <a:gd name="connsiteY3359" fmla="*/ 566581 h 1052485"/>
                <a:gd name="connsiteX3360" fmla="*/ 228774 w 989548"/>
                <a:gd name="connsiteY3360" fmla="*/ 571497 h 1052485"/>
                <a:gd name="connsiteX3361" fmla="*/ 229384 w 989548"/>
                <a:gd name="connsiteY3361" fmla="*/ 570883 h 1052485"/>
                <a:gd name="connsiteX3362" fmla="*/ 229384 w 989548"/>
                <a:gd name="connsiteY3362" fmla="*/ 573955 h 1052485"/>
                <a:gd name="connsiteX3363" fmla="*/ 229994 w 989548"/>
                <a:gd name="connsiteY3363" fmla="*/ 573955 h 1052485"/>
                <a:gd name="connsiteX3364" fmla="*/ 229994 w 989548"/>
                <a:gd name="connsiteY3364" fmla="*/ 576413 h 1052485"/>
                <a:gd name="connsiteX3365" fmla="*/ 230603 w 989548"/>
                <a:gd name="connsiteY3365" fmla="*/ 576413 h 1052485"/>
                <a:gd name="connsiteX3366" fmla="*/ 234872 w 989548"/>
                <a:gd name="connsiteY3366" fmla="*/ 602837 h 1052485"/>
                <a:gd name="connsiteX3367" fmla="*/ 235482 w 989548"/>
                <a:gd name="connsiteY3367" fmla="*/ 602837 h 1052485"/>
                <a:gd name="connsiteX3368" fmla="*/ 234872 w 989548"/>
                <a:gd name="connsiteY3368" fmla="*/ 602223 h 1052485"/>
                <a:gd name="connsiteX3369" fmla="*/ 235482 w 989548"/>
                <a:gd name="connsiteY3369" fmla="*/ 602223 h 1052485"/>
                <a:gd name="connsiteX3370" fmla="*/ 235482 w 989548"/>
                <a:gd name="connsiteY3370" fmla="*/ 601608 h 1052485"/>
                <a:gd name="connsiteX3371" fmla="*/ 236701 w 989548"/>
                <a:gd name="connsiteY3371" fmla="*/ 601608 h 1052485"/>
                <a:gd name="connsiteX3372" fmla="*/ 236701 w 989548"/>
                <a:gd name="connsiteY3372" fmla="*/ 602837 h 1052485"/>
                <a:gd name="connsiteX3373" fmla="*/ 237311 w 989548"/>
                <a:gd name="connsiteY3373" fmla="*/ 602837 h 1052485"/>
                <a:gd name="connsiteX3374" fmla="*/ 237311 w 989548"/>
                <a:gd name="connsiteY3374" fmla="*/ 603452 h 1052485"/>
                <a:gd name="connsiteX3375" fmla="*/ 237921 w 989548"/>
                <a:gd name="connsiteY3375" fmla="*/ 603452 h 1052485"/>
                <a:gd name="connsiteX3376" fmla="*/ 238531 w 989548"/>
                <a:gd name="connsiteY3376" fmla="*/ 606524 h 1052485"/>
                <a:gd name="connsiteX3377" fmla="*/ 238124 w 989548"/>
                <a:gd name="connsiteY3377" fmla="*/ 606524 h 1052485"/>
                <a:gd name="connsiteX3378" fmla="*/ 237616 w 989548"/>
                <a:gd name="connsiteY3378" fmla="*/ 605757 h 1052485"/>
                <a:gd name="connsiteX3379" fmla="*/ 236701 w 989548"/>
                <a:gd name="connsiteY3379" fmla="*/ 603452 h 1052485"/>
                <a:gd name="connsiteX3380" fmla="*/ 235482 w 989548"/>
                <a:gd name="connsiteY3380" fmla="*/ 603452 h 1052485"/>
                <a:gd name="connsiteX3381" fmla="*/ 236701 w 989548"/>
                <a:gd name="connsiteY3381" fmla="*/ 605295 h 1052485"/>
                <a:gd name="connsiteX3382" fmla="*/ 237311 w 989548"/>
                <a:gd name="connsiteY3382" fmla="*/ 605295 h 1052485"/>
                <a:gd name="connsiteX3383" fmla="*/ 237616 w 989548"/>
                <a:gd name="connsiteY3383" fmla="*/ 605757 h 1052485"/>
                <a:gd name="connsiteX3384" fmla="*/ 237921 w 989548"/>
                <a:gd name="connsiteY3384" fmla="*/ 606524 h 1052485"/>
                <a:gd name="connsiteX3385" fmla="*/ 238124 w 989548"/>
                <a:gd name="connsiteY3385" fmla="*/ 606524 h 1052485"/>
                <a:gd name="connsiteX3386" fmla="*/ 238531 w 989548"/>
                <a:gd name="connsiteY3386" fmla="*/ 607139 h 1052485"/>
                <a:gd name="connsiteX3387" fmla="*/ 237921 w 989548"/>
                <a:gd name="connsiteY3387" fmla="*/ 603452 h 1052485"/>
                <a:gd name="connsiteX3388" fmla="*/ 238531 w 989548"/>
                <a:gd name="connsiteY3388" fmla="*/ 602837 h 1052485"/>
                <a:gd name="connsiteX3389" fmla="*/ 237921 w 989548"/>
                <a:gd name="connsiteY3389" fmla="*/ 601608 h 1052485"/>
                <a:gd name="connsiteX3390" fmla="*/ 237311 w 989548"/>
                <a:gd name="connsiteY3390" fmla="*/ 601608 h 1052485"/>
                <a:gd name="connsiteX3391" fmla="*/ 234872 w 989548"/>
                <a:gd name="connsiteY3391" fmla="*/ 591776 h 1052485"/>
                <a:gd name="connsiteX3392" fmla="*/ 235482 w 989548"/>
                <a:gd name="connsiteY3392" fmla="*/ 591776 h 1052485"/>
                <a:gd name="connsiteX3393" fmla="*/ 235482 w 989548"/>
                <a:gd name="connsiteY3393" fmla="*/ 586860 h 1052485"/>
                <a:gd name="connsiteX3394" fmla="*/ 234872 w 989548"/>
                <a:gd name="connsiteY3394" fmla="*/ 586860 h 1052485"/>
                <a:gd name="connsiteX3395" fmla="*/ 233652 w 989548"/>
                <a:gd name="connsiteY3395" fmla="*/ 561665 h 1052485"/>
                <a:gd name="connsiteX3396" fmla="*/ 233043 w 989548"/>
                <a:gd name="connsiteY3396" fmla="*/ 561665 h 1052485"/>
                <a:gd name="connsiteX3397" fmla="*/ 233043 w 989548"/>
                <a:gd name="connsiteY3397" fmla="*/ 559821 h 1052485"/>
                <a:gd name="connsiteX3398" fmla="*/ 232433 w 989548"/>
                <a:gd name="connsiteY3398" fmla="*/ 559821 h 1052485"/>
                <a:gd name="connsiteX3399" fmla="*/ 232433 w 989548"/>
                <a:gd name="connsiteY3399" fmla="*/ 557978 h 1052485"/>
                <a:gd name="connsiteX3400" fmla="*/ 231213 w 989548"/>
                <a:gd name="connsiteY3400" fmla="*/ 557978 h 1052485"/>
                <a:gd name="connsiteX3401" fmla="*/ 231213 w 989548"/>
                <a:gd name="connsiteY3401" fmla="*/ 556749 h 1052485"/>
                <a:gd name="connsiteX3402" fmla="*/ 230603 w 989548"/>
                <a:gd name="connsiteY3402" fmla="*/ 556749 h 1052485"/>
                <a:gd name="connsiteX3403" fmla="*/ 230603 w 989548"/>
                <a:gd name="connsiteY3403" fmla="*/ 556134 h 1052485"/>
                <a:gd name="connsiteX3404" fmla="*/ 229994 w 989548"/>
                <a:gd name="connsiteY3404" fmla="*/ 556134 h 1052485"/>
                <a:gd name="connsiteX3405" fmla="*/ 229384 w 989548"/>
                <a:gd name="connsiteY3405" fmla="*/ 553062 h 1052485"/>
                <a:gd name="connsiteX3406" fmla="*/ 228774 w 989548"/>
                <a:gd name="connsiteY3406" fmla="*/ 553062 h 1052485"/>
                <a:gd name="connsiteX3407" fmla="*/ 227554 w 989548"/>
                <a:gd name="connsiteY3407" fmla="*/ 551218 h 1052485"/>
                <a:gd name="connsiteX3408" fmla="*/ 226335 w 989548"/>
                <a:gd name="connsiteY3408" fmla="*/ 551218 h 1052485"/>
                <a:gd name="connsiteX3409" fmla="*/ 226335 w 989548"/>
                <a:gd name="connsiteY3409" fmla="*/ 550604 h 1052485"/>
                <a:gd name="connsiteX3410" fmla="*/ 225725 w 989548"/>
                <a:gd name="connsiteY3410" fmla="*/ 550604 h 1052485"/>
                <a:gd name="connsiteX3411" fmla="*/ 225115 w 989548"/>
                <a:gd name="connsiteY3411" fmla="*/ 548760 h 1052485"/>
                <a:gd name="connsiteX3412" fmla="*/ 225115 w 989548"/>
                <a:gd name="connsiteY3412" fmla="*/ 549989 h 1052485"/>
                <a:gd name="connsiteX3413" fmla="*/ 223286 w 989548"/>
                <a:gd name="connsiteY3413" fmla="*/ 548146 h 1052485"/>
                <a:gd name="connsiteX3414" fmla="*/ 223896 w 989548"/>
                <a:gd name="connsiteY3414" fmla="*/ 548146 h 1052485"/>
                <a:gd name="connsiteX3415" fmla="*/ 223286 w 989548"/>
                <a:gd name="connsiteY3415" fmla="*/ 546917 h 1052485"/>
                <a:gd name="connsiteX3416" fmla="*/ 222676 w 989548"/>
                <a:gd name="connsiteY3416" fmla="*/ 546917 h 1052485"/>
                <a:gd name="connsiteX3417" fmla="*/ 222676 w 989548"/>
                <a:gd name="connsiteY3417" fmla="*/ 546302 h 1052485"/>
                <a:gd name="connsiteX3418" fmla="*/ 220847 w 989548"/>
                <a:gd name="connsiteY3418" fmla="*/ 546302 h 1052485"/>
                <a:gd name="connsiteX3419" fmla="*/ 220847 w 989548"/>
                <a:gd name="connsiteY3419" fmla="*/ 545073 h 1052485"/>
                <a:gd name="connsiteX3420" fmla="*/ 219627 w 989548"/>
                <a:gd name="connsiteY3420" fmla="*/ 545073 h 1052485"/>
                <a:gd name="connsiteX3421" fmla="*/ 219627 w 989548"/>
                <a:gd name="connsiteY3421" fmla="*/ 543844 h 1052485"/>
                <a:gd name="connsiteX3422" fmla="*/ 219017 w 989548"/>
                <a:gd name="connsiteY3422" fmla="*/ 543844 h 1052485"/>
                <a:gd name="connsiteX3423" fmla="*/ 219017 w 989548"/>
                <a:gd name="connsiteY3423" fmla="*/ 543230 h 1052485"/>
                <a:gd name="connsiteX3424" fmla="*/ 218407 w 989548"/>
                <a:gd name="connsiteY3424" fmla="*/ 543230 h 1052485"/>
                <a:gd name="connsiteX3425" fmla="*/ 219017 w 989548"/>
                <a:gd name="connsiteY3425" fmla="*/ 542615 h 1052485"/>
                <a:gd name="connsiteX3426" fmla="*/ 218407 w 989548"/>
                <a:gd name="connsiteY3426" fmla="*/ 540772 h 1052485"/>
                <a:gd name="connsiteX3427" fmla="*/ 217188 w 989548"/>
                <a:gd name="connsiteY3427" fmla="*/ 540157 h 1052485"/>
                <a:gd name="connsiteX3428" fmla="*/ 217797 w 989548"/>
                <a:gd name="connsiteY3428" fmla="*/ 540157 h 1052485"/>
                <a:gd name="connsiteX3429" fmla="*/ 217797 w 989548"/>
                <a:gd name="connsiteY3429" fmla="*/ 538928 h 1052485"/>
                <a:gd name="connsiteX3430" fmla="*/ 215358 w 989548"/>
                <a:gd name="connsiteY3430" fmla="*/ 538928 h 1052485"/>
                <a:gd name="connsiteX3431" fmla="*/ 215358 w 989548"/>
                <a:gd name="connsiteY3431" fmla="*/ 538313 h 1052485"/>
                <a:gd name="connsiteX3432" fmla="*/ 214748 w 989548"/>
                <a:gd name="connsiteY3432" fmla="*/ 538313 h 1052485"/>
                <a:gd name="connsiteX3433" fmla="*/ 214748 w 989548"/>
                <a:gd name="connsiteY3433" fmla="*/ 537084 h 1052485"/>
                <a:gd name="connsiteX3434" fmla="*/ 214139 w 989548"/>
                <a:gd name="connsiteY3434" fmla="*/ 537084 h 1052485"/>
                <a:gd name="connsiteX3435" fmla="*/ 214139 w 989548"/>
                <a:gd name="connsiteY3435" fmla="*/ 536470 h 1052485"/>
                <a:gd name="connsiteX3436" fmla="*/ 213529 w 989548"/>
                <a:gd name="connsiteY3436" fmla="*/ 536470 h 1052485"/>
                <a:gd name="connsiteX3437" fmla="*/ 213529 w 989548"/>
                <a:gd name="connsiteY3437" fmla="*/ 535855 h 1052485"/>
                <a:gd name="connsiteX3438" fmla="*/ 212309 w 989548"/>
                <a:gd name="connsiteY3438" fmla="*/ 535855 h 1052485"/>
                <a:gd name="connsiteX3439" fmla="*/ 212309 w 989548"/>
                <a:gd name="connsiteY3439" fmla="*/ 535241 h 1052485"/>
                <a:gd name="connsiteX3440" fmla="*/ 211699 w 989548"/>
                <a:gd name="connsiteY3440" fmla="*/ 535855 h 1052485"/>
                <a:gd name="connsiteX3441" fmla="*/ 211699 w 989548"/>
                <a:gd name="connsiteY3441" fmla="*/ 535241 h 1052485"/>
                <a:gd name="connsiteX3442" fmla="*/ 211090 w 989548"/>
                <a:gd name="connsiteY3442" fmla="*/ 535241 h 1052485"/>
                <a:gd name="connsiteX3443" fmla="*/ 211090 w 989548"/>
                <a:gd name="connsiteY3443" fmla="*/ 534626 h 1052485"/>
                <a:gd name="connsiteX3444" fmla="*/ 209870 w 989548"/>
                <a:gd name="connsiteY3444" fmla="*/ 532783 h 1052485"/>
                <a:gd name="connsiteX3445" fmla="*/ 208041 w 989548"/>
                <a:gd name="connsiteY3445" fmla="*/ 531554 h 1052485"/>
                <a:gd name="connsiteX3446" fmla="*/ 206211 w 989548"/>
                <a:gd name="connsiteY3446" fmla="*/ 529096 h 1052485"/>
                <a:gd name="connsiteX3447" fmla="*/ 203162 w 989548"/>
                <a:gd name="connsiteY3447" fmla="*/ 528481 h 1052485"/>
                <a:gd name="connsiteX3448" fmla="*/ 203162 w 989548"/>
                <a:gd name="connsiteY3448" fmla="*/ 530325 h 1052485"/>
                <a:gd name="connsiteX3449" fmla="*/ 203772 w 989548"/>
                <a:gd name="connsiteY3449" fmla="*/ 518649 h 1052485"/>
                <a:gd name="connsiteX3450" fmla="*/ 207431 w 989548"/>
                <a:gd name="connsiteY3450" fmla="*/ 519264 h 1052485"/>
                <a:gd name="connsiteX3451" fmla="*/ 210480 w 989548"/>
                <a:gd name="connsiteY3451" fmla="*/ 517420 h 1052485"/>
                <a:gd name="connsiteX3452" fmla="*/ 210480 w 989548"/>
                <a:gd name="connsiteY3452" fmla="*/ 518649 h 1052485"/>
                <a:gd name="connsiteX3453" fmla="*/ 211699 w 989548"/>
                <a:gd name="connsiteY3453" fmla="*/ 518649 h 1052485"/>
                <a:gd name="connsiteX3454" fmla="*/ 211699 w 989548"/>
                <a:gd name="connsiteY3454" fmla="*/ 515576 h 1052485"/>
                <a:gd name="connsiteX3455" fmla="*/ 211090 w 989548"/>
                <a:gd name="connsiteY3455" fmla="*/ 515576 h 1052485"/>
                <a:gd name="connsiteX3456" fmla="*/ 211090 w 989548"/>
                <a:gd name="connsiteY3456" fmla="*/ 513733 h 1052485"/>
                <a:gd name="connsiteX3457" fmla="*/ 210480 w 989548"/>
                <a:gd name="connsiteY3457" fmla="*/ 513733 h 1052485"/>
                <a:gd name="connsiteX3458" fmla="*/ 211090 w 989548"/>
                <a:gd name="connsiteY3458" fmla="*/ 513118 h 1052485"/>
                <a:gd name="connsiteX3459" fmla="*/ 210480 w 989548"/>
                <a:gd name="connsiteY3459" fmla="*/ 513118 h 1052485"/>
                <a:gd name="connsiteX3460" fmla="*/ 210480 w 989548"/>
                <a:gd name="connsiteY3460" fmla="*/ 512504 h 1052485"/>
                <a:gd name="connsiteX3461" fmla="*/ 211090 w 989548"/>
                <a:gd name="connsiteY3461" fmla="*/ 512504 h 1052485"/>
                <a:gd name="connsiteX3462" fmla="*/ 211090 w 989548"/>
                <a:gd name="connsiteY3462" fmla="*/ 511889 h 1052485"/>
                <a:gd name="connsiteX3463" fmla="*/ 211699 w 989548"/>
                <a:gd name="connsiteY3463" fmla="*/ 511889 h 1052485"/>
                <a:gd name="connsiteX3464" fmla="*/ 211699 w 989548"/>
                <a:gd name="connsiteY3464" fmla="*/ 512504 h 1052485"/>
                <a:gd name="connsiteX3465" fmla="*/ 214139 w 989548"/>
                <a:gd name="connsiteY3465" fmla="*/ 512504 h 1052485"/>
                <a:gd name="connsiteX3466" fmla="*/ 214139 w 989548"/>
                <a:gd name="connsiteY3466" fmla="*/ 511889 h 1052485"/>
                <a:gd name="connsiteX3467" fmla="*/ 214748 w 989548"/>
                <a:gd name="connsiteY3467" fmla="*/ 511889 h 1052485"/>
                <a:gd name="connsiteX3468" fmla="*/ 214748 w 989548"/>
                <a:gd name="connsiteY3468" fmla="*/ 511275 h 1052485"/>
                <a:gd name="connsiteX3469" fmla="*/ 215358 w 989548"/>
                <a:gd name="connsiteY3469" fmla="*/ 511275 h 1052485"/>
                <a:gd name="connsiteX3470" fmla="*/ 215358 w 989548"/>
                <a:gd name="connsiteY3470" fmla="*/ 509431 h 1052485"/>
                <a:gd name="connsiteX3471" fmla="*/ 217797 w 989548"/>
                <a:gd name="connsiteY3471" fmla="*/ 504515 h 1052485"/>
                <a:gd name="connsiteX3472" fmla="*/ 217188 w 989548"/>
                <a:gd name="connsiteY3472" fmla="*/ 504515 h 1052485"/>
                <a:gd name="connsiteX3473" fmla="*/ 217188 w 989548"/>
                <a:gd name="connsiteY3473" fmla="*/ 503286 h 1052485"/>
                <a:gd name="connsiteX3474" fmla="*/ 218407 w 989548"/>
                <a:gd name="connsiteY3474" fmla="*/ 503286 h 1052485"/>
                <a:gd name="connsiteX3475" fmla="*/ 218407 w 989548"/>
                <a:gd name="connsiteY3475" fmla="*/ 500214 h 1052485"/>
                <a:gd name="connsiteX3476" fmla="*/ 217797 w 989548"/>
                <a:gd name="connsiteY3476" fmla="*/ 500214 h 1052485"/>
                <a:gd name="connsiteX3477" fmla="*/ 217797 w 989548"/>
                <a:gd name="connsiteY3477" fmla="*/ 499599 h 1052485"/>
                <a:gd name="connsiteX3478" fmla="*/ 217188 w 989548"/>
                <a:gd name="connsiteY3478" fmla="*/ 499599 h 1052485"/>
                <a:gd name="connsiteX3479" fmla="*/ 217188 w 989548"/>
                <a:gd name="connsiteY3479" fmla="*/ 497756 h 1052485"/>
                <a:gd name="connsiteX3480" fmla="*/ 217797 w 989548"/>
                <a:gd name="connsiteY3480" fmla="*/ 497756 h 1052485"/>
                <a:gd name="connsiteX3481" fmla="*/ 217797 w 989548"/>
                <a:gd name="connsiteY3481" fmla="*/ 498985 h 1052485"/>
                <a:gd name="connsiteX3482" fmla="*/ 220847 w 989548"/>
                <a:gd name="connsiteY3482" fmla="*/ 498985 h 1052485"/>
                <a:gd name="connsiteX3483" fmla="*/ 221456 w 989548"/>
                <a:gd name="connsiteY3483" fmla="*/ 497141 h 1052485"/>
                <a:gd name="connsiteX3484" fmla="*/ 220847 w 989548"/>
                <a:gd name="connsiteY3484" fmla="*/ 497141 h 1052485"/>
                <a:gd name="connsiteX3485" fmla="*/ 220847 w 989548"/>
                <a:gd name="connsiteY3485" fmla="*/ 495298 h 1052485"/>
                <a:gd name="connsiteX3486" fmla="*/ 221456 w 989548"/>
                <a:gd name="connsiteY3486" fmla="*/ 495298 h 1052485"/>
                <a:gd name="connsiteX3487" fmla="*/ 220847 w 989548"/>
                <a:gd name="connsiteY3487" fmla="*/ 492839 h 1052485"/>
                <a:gd name="connsiteX3488" fmla="*/ 219017 w 989548"/>
                <a:gd name="connsiteY3488" fmla="*/ 492839 h 1052485"/>
                <a:gd name="connsiteX3489" fmla="*/ 219017 w 989548"/>
                <a:gd name="connsiteY3489" fmla="*/ 487923 h 1052485"/>
                <a:gd name="connsiteX3490" fmla="*/ 218407 w 989548"/>
                <a:gd name="connsiteY3490" fmla="*/ 487923 h 1052485"/>
                <a:gd name="connsiteX3491" fmla="*/ 218407 w 989548"/>
                <a:gd name="connsiteY3491" fmla="*/ 487309 h 1052485"/>
                <a:gd name="connsiteX3492" fmla="*/ 217188 w 989548"/>
                <a:gd name="connsiteY3492" fmla="*/ 487309 h 1052485"/>
                <a:gd name="connsiteX3493" fmla="*/ 217188 w 989548"/>
                <a:gd name="connsiteY3493" fmla="*/ 486080 h 1052485"/>
                <a:gd name="connsiteX3494" fmla="*/ 217797 w 989548"/>
                <a:gd name="connsiteY3494" fmla="*/ 486080 h 1052485"/>
                <a:gd name="connsiteX3495" fmla="*/ 217797 w 989548"/>
                <a:gd name="connsiteY3495" fmla="*/ 484236 h 1052485"/>
                <a:gd name="connsiteX3496" fmla="*/ 215968 w 989548"/>
                <a:gd name="connsiteY3496" fmla="*/ 484236 h 1052485"/>
                <a:gd name="connsiteX3497" fmla="*/ 215968 w 989548"/>
                <a:gd name="connsiteY3497" fmla="*/ 483622 h 1052485"/>
                <a:gd name="connsiteX3498" fmla="*/ 215358 w 989548"/>
                <a:gd name="connsiteY3498" fmla="*/ 483622 h 1052485"/>
                <a:gd name="connsiteX3499" fmla="*/ 215358 w 989548"/>
                <a:gd name="connsiteY3499" fmla="*/ 482393 h 1052485"/>
                <a:gd name="connsiteX3500" fmla="*/ 214748 w 989548"/>
                <a:gd name="connsiteY3500" fmla="*/ 482393 h 1052485"/>
                <a:gd name="connsiteX3501" fmla="*/ 214748 w 989548"/>
                <a:gd name="connsiteY3501" fmla="*/ 481778 h 1052485"/>
                <a:gd name="connsiteX3502" fmla="*/ 215358 w 989548"/>
                <a:gd name="connsiteY3502" fmla="*/ 481778 h 1052485"/>
                <a:gd name="connsiteX3503" fmla="*/ 215358 w 989548"/>
                <a:gd name="connsiteY3503" fmla="*/ 481164 h 1052485"/>
                <a:gd name="connsiteX3504" fmla="*/ 211090 w 989548"/>
                <a:gd name="connsiteY3504" fmla="*/ 481164 h 1052485"/>
                <a:gd name="connsiteX3505" fmla="*/ 211699 w 989548"/>
                <a:gd name="connsiteY3505" fmla="*/ 477477 h 1052485"/>
                <a:gd name="connsiteX3506" fmla="*/ 213529 w 989548"/>
                <a:gd name="connsiteY3506" fmla="*/ 474404 h 1052485"/>
                <a:gd name="connsiteX3507" fmla="*/ 214748 w 989548"/>
                <a:gd name="connsiteY3507" fmla="*/ 474404 h 1052485"/>
                <a:gd name="connsiteX3508" fmla="*/ 214748 w 989548"/>
                <a:gd name="connsiteY3508" fmla="*/ 473790 h 1052485"/>
                <a:gd name="connsiteX3509" fmla="*/ 215968 w 989548"/>
                <a:gd name="connsiteY3509" fmla="*/ 473790 h 1052485"/>
                <a:gd name="connsiteX3510" fmla="*/ 215968 w 989548"/>
                <a:gd name="connsiteY3510" fmla="*/ 473175 h 1052485"/>
                <a:gd name="connsiteX3511" fmla="*/ 217188 w 989548"/>
                <a:gd name="connsiteY3511" fmla="*/ 473175 h 1052485"/>
                <a:gd name="connsiteX3512" fmla="*/ 217188 w 989548"/>
                <a:gd name="connsiteY3512" fmla="*/ 472561 h 1052485"/>
                <a:gd name="connsiteX3513" fmla="*/ 218407 w 989548"/>
                <a:gd name="connsiteY3513" fmla="*/ 470717 h 1052485"/>
                <a:gd name="connsiteX3514" fmla="*/ 221456 w 989548"/>
                <a:gd name="connsiteY3514" fmla="*/ 470102 h 1052485"/>
                <a:gd name="connsiteX3515" fmla="*/ 221456 w 989548"/>
                <a:gd name="connsiteY3515" fmla="*/ 469488 h 1052485"/>
                <a:gd name="connsiteX3516" fmla="*/ 220847 w 989548"/>
                <a:gd name="connsiteY3516" fmla="*/ 469488 h 1052485"/>
                <a:gd name="connsiteX3517" fmla="*/ 220847 w 989548"/>
                <a:gd name="connsiteY3517" fmla="*/ 465186 h 1052485"/>
                <a:gd name="connsiteX3518" fmla="*/ 221456 w 989548"/>
                <a:gd name="connsiteY3518" fmla="*/ 465186 h 1052485"/>
                <a:gd name="connsiteX3519" fmla="*/ 221456 w 989548"/>
                <a:gd name="connsiteY3519" fmla="*/ 463957 h 1052485"/>
                <a:gd name="connsiteX3520" fmla="*/ 220847 w 989548"/>
                <a:gd name="connsiteY3520" fmla="*/ 463957 h 1052485"/>
                <a:gd name="connsiteX3521" fmla="*/ 220847 w 989548"/>
                <a:gd name="connsiteY3521" fmla="*/ 465186 h 1052485"/>
                <a:gd name="connsiteX3522" fmla="*/ 219017 w 989548"/>
                <a:gd name="connsiteY3522" fmla="*/ 463957 h 1052485"/>
                <a:gd name="connsiteX3523" fmla="*/ 218407 w 989548"/>
                <a:gd name="connsiteY3523" fmla="*/ 463957 h 1052485"/>
                <a:gd name="connsiteX3524" fmla="*/ 218407 w 989548"/>
                <a:gd name="connsiteY3524" fmla="*/ 462728 h 1052485"/>
                <a:gd name="connsiteX3525" fmla="*/ 217797 w 989548"/>
                <a:gd name="connsiteY3525" fmla="*/ 462728 h 1052485"/>
                <a:gd name="connsiteX3526" fmla="*/ 217797 w 989548"/>
                <a:gd name="connsiteY3526" fmla="*/ 463957 h 1052485"/>
                <a:gd name="connsiteX3527" fmla="*/ 214748 w 989548"/>
                <a:gd name="connsiteY3527" fmla="*/ 463957 h 1052485"/>
                <a:gd name="connsiteX3528" fmla="*/ 214748 w 989548"/>
                <a:gd name="connsiteY3528" fmla="*/ 464572 h 1052485"/>
                <a:gd name="connsiteX3529" fmla="*/ 215358 w 989548"/>
                <a:gd name="connsiteY3529" fmla="*/ 464572 h 1052485"/>
                <a:gd name="connsiteX3530" fmla="*/ 214139 w 989548"/>
                <a:gd name="connsiteY3530" fmla="*/ 468259 h 1052485"/>
                <a:gd name="connsiteX3531" fmla="*/ 211090 w 989548"/>
                <a:gd name="connsiteY3531" fmla="*/ 465186 h 1052485"/>
                <a:gd name="connsiteX3532" fmla="*/ 210480 w 989548"/>
                <a:gd name="connsiteY3532" fmla="*/ 465186 h 1052485"/>
                <a:gd name="connsiteX3533" fmla="*/ 210480 w 989548"/>
                <a:gd name="connsiteY3533" fmla="*/ 464572 h 1052485"/>
                <a:gd name="connsiteX3534" fmla="*/ 209870 w 989548"/>
                <a:gd name="connsiteY3534" fmla="*/ 464572 h 1052485"/>
                <a:gd name="connsiteX3535" fmla="*/ 209870 w 989548"/>
                <a:gd name="connsiteY3535" fmla="*/ 463957 h 1052485"/>
                <a:gd name="connsiteX3536" fmla="*/ 209260 w 989548"/>
                <a:gd name="connsiteY3536" fmla="*/ 463957 h 1052485"/>
                <a:gd name="connsiteX3537" fmla="*/ 209260 w 989548"/>
                <a:gd name="connsiteY3537" fmla="*/ 462114 h 1052485"/>
                <a:gd name="connsiteX3538" fmla="*/ 208041 w 989548"/>
                <a:gd name="connsiteY3538" fmla="*/ 462114 h 1052485"/>
                <a:gd name="connsiteX3539" fmla="*/ 208041 w 989548"/>
                <a:gd name="connsiteY3539" fmla="*/ 460885 h 1052485"/>
                <a:gd name="connsiteX3540" fmla="*/ 206821 w 989548"/>
                <a:gd name="connsiteY3540" fmla="*/ 460885 h 1052485"/>
                <a:gd name="connsiteX3541" fmla="*/ 207431 w 989548"/>
                <a:gd name="connsiteY3541" fmla="*/ 462728 h 1052485"/>
                <a:gd name="connsiteX3542" fmla="*/ 206211 w 989548"/>
                <a:gd name="connsiteY3542" fmla="*/ 460270 h 1052485"/>
                <a:gd name="connsiteX3543" fmla="*/ 205601 w 989548"/>
                <a:gd name="connsiteY3543" fmla="*/ 460270 h 1052485"/>
                <a:gd name="connsiteX3544" fmla="*/ 205601 w 989548"/>
                <a:gd name="connsiteY3544" fmla="*/ 459041 h 1052485"/>
                <a:gd name="connsiteX3545" fmla="*/ 204382 w 989548"/>
                <a:gd name="connsiteY3545" fmla="*/ 459041 h 1052485"/>
                <a:gd name="connsiteX3546" fmla="*/ 204382 w 989548"/>
                <a:gd name="connsiteY3546" fmla="*/ 458427 h 1052485"/>
                <a:gd name="connsiteX3547" fmla="*/ 202552 w 989548"/>
                <a:gd name="connsiteY3547" fmla="*/ 458427 h 1052485"/>
                <a:gd name="connsiteX3548" fmla="*/ 202552 w 989548"/>
                <a:gd name="connsiteY3548" fmla="*/ 459041 h 1052485"/>
                <a:gd name="connsiteX3549" fmla="*/ 200113 w 989548"/>
                <a:gd name="connsiteY3549" fmla="*/ 458427 h 1052485"/>
                <a:gd name="connsiteX3550" fmla="*/ 200113 w 989548"/>
                <a:gd name="connsiteY3550" fmla="*/ 457812 h 1052485"/>
                <a:gd name="connsiteX3551" fmla="*/ 198893 w 989548"/>
                <a:gd name="connsiteY3551" fmla="*/ 457812 h 1052485"/>
                <a:gd name="connsiteX3552" fmla="*/ 198893 w 989548"/>
                <a:gd name="connsiteY3552" fmla="*/ 458427 h 1052485"/>
                <a:gd name="connsiteX3553" fmla="*/ 197674 w 989548"/>
                <a:gd name="connsiteY3553" fmla="*/ 458427 h 1052485"/>
                <a:gd name="connsiteX3554" fmla="*/ 197674 w 989548"/>
                <a:gd name="connsiteY3554" fmla="*/ 457812 h 1052485"/>
                <a:gd name="connsiteX3555" fmla="*/ 195844 w 989548"/>
                <a:gd name="connsiteY3555" fmla="*/ 457812 h 1052485"/>
                <a:gd name="connsiteX3556" fmla="*/ 195844 w 989548"/>
                <a:gd name="connsiteY3556" fmla="*/ 453511 h 1052485"/>
                <a:gd name="connsiteX3557" fmla="*/ 195235 w 989548"/>
                <a:gd name="connsiteY3557" fmla="*/ 453511 h 1052485"/>
                <a:gd name="connsiteX3558" fmla="*/ 192186 w 989548"/>
                <a:gd name="connsiteY3558" fmla="*/ 449824 h 1052485"/>
                <a:gd name="connsiteX3559" fmla="*/ 192186 w 989548"/>
                <a:gd name="connsiteY3559" fmla="*/ 450438 h 1052485"/>
                <a:gd name="connsiteX3560" fmla="*/ 190966 w 989548"/>
                <a:gd name="connsiteY3560" fmla="*/ 450438 h 1052485"/>
                <a:gd name="connsiteX3561" fmla="*/ 190966 w 989548"/>
                <a:gd name="connsiteY3561" fmla="*/ 449824 h 1052485"/>
                <a:gd name="connsiteX3562" fmla="*/ 188527 w 989548"/>
                <a:gd name="connsiteY3562" fmla="*/ 449824 h 1052485"/>
                <a:gd name="connsiteX3563" fmla="*/ 188527 w 989548"/>
                <a:gd name="connsiteY3563" fmla="*/ 449209 h 1052485"/>
                <a:gd name="connsiteX3564" fmla="*/ 186697 w 989548"/>
                <a:gd name="connsiteY3564" fmla="*/ 449209 h 1052485"/>
                <a:gd name="connsiteX3565" fmla="*/ 186697 w 989548"/>
                <a:gd name="connsiteY3565" fmla="*/ 448595 h 1052485"/>
                <a:gd name="connsiteX3566" fmla="*/ 186088 w 989548"/>
                <a:gd name="connsiteY3566" fmla="*/ 448595 h 1052485"/>
                <a:gd name="connsiteX3567" fmla="*/ 186088 w 989548"/>
                <a:gd name="connsiteY3567" fmla="*/ 447980 h 1052485"/>
                <a:gd name="connsiteX3568" fmla="*/ 184258 w 989548"/>
                <a:gd name="connsiteY3568" fmla="*/ 447980 h 1052485"/>
                <a:gd name="connsiteX3569" fmla="*/ 184258 w 989548"/>
                <a:gd name="connsiteY3569" fmla="*/ 446136 h 1052485"/>
                <a:gd name="connsiteX3570" fmla="*/ 183648 w 989548"/>
                <a:gd name="connsiteY3570" fmla="*/ 446136 h 1052485"/>
                <a:gd name="connsiteX3571" fmla="*/ 183648 w 989548"/>
                <a:gd name="connsiteY3571" fmla="*/ 445522 h 1052485"/>
                <a:gd name="connsiteX3572" fmla="*/ 183039 w 989548"/>
                <a:gd name="connsiteY3572" fmla="*/ 445522 h 1052485"/>
                <a:gd name="connsiteX3573" fmla="*/ 183039 w 989548"/>
                <a:gd name="connsiteY3573" fmla="*/ 444907 h 1052485"/>
                <a:gd name="connsiteX3574" fmla="*/ 182429 w 989548"/>
                <a:gd name="connsiteY3574" fmla="*/ 444907 h 1052485"/>
                <a:gd name="connsiteX3575" fmla="*/ 182429 w 989548"/>
                <a:gd name="connsiteY3575" fmla="*/ 444293 h 1052485"/>
                <a:gd name="connsiteX3576" fmla="*/ 180599 w 989548"/>
                <a:gd name="connsiteY3576" fmla="*/ 444293 h 1052485"/>
                <a:gd name="connsiteX3577" fmla="*/ 180599 w 989548"/>
                <a:gd name="connsiteY3577" fmla="*/ 442449 h 1052485"/>
                <a:gd name="connsiteX3578" fmla="*/ 179380 w 989548"/>
                <a:gd name="connsiteY3578" fmla="*/ 442449 h 1052485"/>
                <a:gd name="connsiteX3579" fmla="*/ 179380 w 989548"/>
                <a:gd name="connsiteY3579" fmla="*/ 441220 h 1052485"/>
                <a:gd name="connsiteX3580" fmla="*/ 178160 w 989548"/>
                <a:gd name="connsiteY3580" fmla="*/ 441220 h 1052485"/>
                <a:gd name="connsiteX3581" fmla="*/ 178160 w 989548"/>
                <a:gd name="connsiteY3581" fmla="*/ 439377 h 1052485"/>
                <a:gd name="connsiteX3582" fmla="*/ 176940 w 989548"/>
                <a:gd name="connsiteY3582" fmla="*/ 439377 h 1052485"/>
                <a:gd name="connsiteX3583" fmla="*/ 176940 w 989548"/>
                <a:gd name="connsiteY3583" fmla="*/ 438762 h 1052485"/>
                <a:gd name="connsiteX3584" fmla="*/ 176331 w 989548"/>
                <a:gd name="connsiteY3584" fmla="*/ 438762 h 1052485"/>
                <a:gd name="connsiteX3585" fmla="*/ 176331 w 989548"/>
                <a:gd name="connsiteY3585" fmla="*/ 438148 h 1052485"/>
                <a:gd name="connsiteX3586" fmla="*/ 175721 w 989548"/>
                <a:gd name="connsiteY3586" fmla="*/ 438148 h 1052485"/>
                <a:gd name="connsiteX3587" fmla="*/ 175721 w 989548"/>
                <a:gd name="connsiteY3587" fmla="*/ 438762 h 1052485"/>
                <a:gd name="connsiteX3588" fmla="*/ 175111 w 989548"/>
                <a:gd name="connsiteY3588" fmla="*/ 438762 h 1052485"/>
                <a:gd name="connsiteX3589" fmla="*/ 175111 w 989548"/>
                <a:gd name="connsiteY3589" fmla="*/ 438148 h 1052485"/>
                <a:gd name="connsiteX3590" fmla="*/ 174501 w 989548"/>
                <a:gd name="connsiteY3590" fmla="*/ 438148 h 1052485"/>
                <a:gd name="connsiteX3591" fmla="*/ 174501 w 989548"/>
                <a:gd name="connsiteY3591" fmla="*/ 431388 h 1052485"/>
                <a:gd name="connsiteX3592" fmla="*/ 173282 w 989548"/>
                <a:gd name="connsiteY3592" fmla="*/ 431388 h 1052485"/>
                <a:gd name="connsiteX3593" fmla="*/ 172672 w 989548"/>
                <a:gd name="connsiteY3593" fmla="*/ 424629 h 1052485"/>
                <a:gd name="connsiteX3594" fmla="*/ 172062 w 989548"/>
                <a:gd name="connsiteY3594" fmla="*/ 424629 h 1052485"/>
                <a:gd name="connsiteX3595" fmla="*/ 172062 w 989548"/>
                <a:gd name="connsiteY3595" fmla="*/ 422785 h 1052485"/>
                <a:gd name="connsiteX3596" fmla="*/ 171452 w 989548"/>
                <a:gd name="connsiteY3596" fmla="*/ 422785 h 1052485"/>
                <a:gd name="connsiteX3597" fmla="*/ 171452 w 989548"/>
                <a:gd name="connsiteY3597" fmla="*/ 422170 h 1052485"/>
                <a:gd name="connsiteX3598" fmla="*/ 170842 w 989548"/>
                <a:gd name="connsiteY3598" fmla="*/ 422170 h 1052485"/>
                <a:gd name="connsiteX3599" fmla="*/ 169013 w 989548"/>
                <a:gd name="connsiteY3599" fmla="*/ 416640 h 1052485"/>
                <a:gd name="connsiteX3600" fmla="*/ 168403 w 989548"/>
                <a:gd name="connsiteY3600" fmla="*/ 416640 h 1052485"/>
                <a:gd name="connsiteX3601" fmla="*/ 168403 w 989548"/>
                <a:gd name="connsiteY3601" fmla="*/ 415411 h 1052485"/>
                <a:gd name="connsiteX3602" fmla="*/ 167184 w 989548"/>
                <a:gd name="connsiteY3602" fmla="*/ 415411 h 1052485"/>
                <a:gd name="connsiteX3603" fmla="*/ 167184 w 989548"/>
                <a:gd name="connsiteY3603" fmla="*/ 414796 h 1052485"/>
                <a:gd name="connsiteX3604" fmla="*/ 166574 w 989548"/>
                <a:gd name="connsiteY3604" fmla="*/ 414796 h 1052485"/>
                <a:gd name="connsiteX3605" fmla="*/ 166574 w 989548"/>
                <a:gd name="connsiteY3605" fmla="*/ 411724 h 1052485"/>
                <a:gd name="connsiteX3606" fmla="*/ 165354 w 989548"/>
                <a:gd name="connsiteY3606" fmla="*/ 411724 h 1052485"/>
                <a:gd name="connsiteX3607" fmla="*/ 164744 w 989548"/>
                <a:gd name="connsiteY3607" fmla="*/ 409880 h 1052485"/>
                <a:gd name="connsiteX3608" fmla="*/ 164135 w 989548"/>
                <a:gd name="connsiteY3608" fmla="*/ 409880 h 1052485"/>
                <a:gd name="connsiteX3609" fmla="*/ 164135 w 989548"/>
                <a:gd name="connsiteY3609" fmla="*/ 408037 h 1052485"/>
                <a:gd name="connsiteX3610" fmla="*/ 163525 w 989548"/>
                <a:gd name="connsiteY3610" fmla="*/ 408037 h 1052485"/>
                <a:gd name="connsiteX3611" fmla="*/ 161695 w 989548"/>
                <a:gd name="connsiteY3611" fmla="*/ 406808 h 1052485"/>
                <a:gd name="connsiteX3612" fmla="*/ 161695 w 989548"/>
                <a:gd name="connsiteY3612" fmla="*/ 405579 h 1052485"/>
                <a:gd name="connsiteX3613" fmla="*/ 160476 w 989548"/>
                <a:gd name="connsiteY3613" fmla="*/ 403735 h 1052485"/>
                <a:gd name="connsiteX3614" fmla="*/ 159866 w 989548"/>
                <a:gd name="connsiteY3614" fmla="*/ 403735 h 1052485"/>
                <a:gd name="connsiteX3615" fmla="*/ 159866 w 989548"/>
                <a:gd name="connsiteY3615" fmla="*/ 403121 h 1052485"/>
                <a:gd name="connsiteX3616" fmla="*/ 159256 w 989548"/>
                <a:gd name="connsiteY3616" fmla="*/ 403121 h 1052485"/>
                <a:gd name="connsiteX3617" fmla="*/ 159256 w 989548"/>
                <a:gd name="connsiteY3617" fmla="*/ 402506 h 1052485"/>
                <a:gd name="connsiteX3618" fmla="*/ 157427 w 989548"/>
                <a:gd name="connsiteY3618" fmla="*/ 401277 h 1052485"/>
                <a:gd name="connsiteX3619" fmla="*/ 156817 w 989548"/>
                <a:gd name="connsiteY3619" fmla="*/ 401277 h 1052485"/>
                <a:gd name="connsiteX3620" fmla="*/ 156817 w 989548"/>
                <a:gd name="connsiteY3620" fmla="*/ 393288 h 1052485"/>
                <a:gd name="connsiteX3621" fmla="*/ 159866 w 989548"/>
                <a:gd name="connsiteY3621" fmla="*/ 393288 h 1052485"/>
                <a:gd name="connsiteX3622" fmla="*/ 160476 w 989548"/>
                <a:gd name="connsiteY3622" fmla="*/ 390216 h 1052485"/>
                <a:gd name="connsiteX3623" fmla="*/ 161695 w 989548"/>
                <a:gd name="connsiteY3623" fmla="*/ 390216 h 1052485"/>
                <a:gd name="connsiteX3624" fmla="*/ 161695 w 989548"/>
                <a:gd name="connsiteY3624" fmla="*/ 389601 h 1052485"/>
                <a:gd name="connsiteX3625" fmla="*/ 163525 w 989548"/>
                <a:gd name="connsiteY3625" fmla="*/ 389601 h 1052485"/>
                <a:gd name="connsiteX3626" fmla="*/ 164744 w 989548"/>
                <a:gd name="connsiteY3626" fmla="*/ 387758 h 1052485"/>
                <a:gd name="connsiteX3627" fmla="*/ 166574 w 989548"/>
                <a:gd name="connsiteY3627" fmla="*/ 385914 h 1052485"/>
                <a:gd name="connsiteX3628" fmla="*/ 167184 w 989548"/>
                <a:gd name="connsiteY3628" fmla="*/ 386529 h 1052485"/>
                <a:gd name="connsiteX3629" fmla="*/ 167184 w 989548"/>
                <a:gd name="connsiteY3629" fmla="*/ 385914 h 1052485"/>
                <a:gd name="connsiteX3630" fmla="*/ 166574 w 989548"/>
                <a:gd name="connsiteY3630" fmla="*/ 385914 h 1052485"/>
                <a:gd name="connsiteX3631" fmla="*/ 167184 w 989548"/>
                <a:gd name="connsiteY3631" fmla="*/ 382842 h 1052485"/>
                <a:gd name="connsiteX3632" fmla="*/ 167793 w 989548"/>
                <a:gd name="connsiteY3632" fmla="*/ 382842 h 1052485"/>
                <a:gd name="connsiteX3633" fmla="*/ 167793 w 989548"/>
                <a:gd name="connsiteY3633" fmla="*/ 382227 h 1052485"/>
                <a:gd name="connsiteX3634" fmla="*/ 172062 w 989548"/>
                <a:gd name="connsiteY3634" fmla="*/ 380384 h 1052485"/>
                <a:gd name="connsiteX3635" fmla="*/ 171452 w 989548"/>
                <a:gd name="connsiteY3635" fmla="*/ 380384 h 1052485"/>
                <a:gd name="connsiteX3636" fmla="*/ 170842 w 989548"/>
                <a:gd name="connsiteY3636" fmla="*/ 376082 h 1052485"/>
                <a:gd name="connsiteX3637" fmla="*/ 170233 w 989548"/>
                <a:gd name="connsiteY3637" fmla="*/ 376082 h 1052485"/>
                <a:gd name="connsiteX3638" fmla="*/ 170233 w 989548"/>
                <a:gd name="connsiteY3638" fmla="*/ 375467 h 1052485"/>
                <a:gd name="connsiteX3639" fmla="*/ 169013 w 989548"/>
                <a:gd name="connsiteY3639" fmla="*/ 375467 h 1052485"/>
                <a:gd name="connsiteX3640" fmla="*/ 169013 w 989548"/>
                <a:gd name="connsiteY3640" fmla="*/ 374853 h 1052485"/>
                <a:gd name="connsiteX3641" fmla="*/ 168403 w 989548"/>
                <a:gd name="connsiteY3641" fmla="*/ 374853 h 1052485"/>
                <a:gd name="connsiteX3642" fmla="*/ 167793 w 989548"/>
                <a:gd name="connsiteY3642" fmla="*/ 372395 h 1052485"/>
                <a:gd name="connsiteX3643" fmla="*/ 167184 w 989548"/>
                <a:gd name="connsiteY3643" fmla="*/ 372395 h 1052485"/>
                <a:gd name="connsiteX3644" fmla="*/ 167184 w 989548"/>
                <a:gd name="connsiteY3644" fmla="*/ 371780 h 1052485"/>
                <a:gd name="connsiteX3645" fmla="*/ 165354 w 989548"/>
                <a:gd name="connsiteY3645" fmla="*/ 371780 h 1052485"/>
                <a:gd name="connsiteX3646" fmla="*/ 165354 w 989548"/>
                <a:gd name="connsiteY3646" fmla="*/ 371166 h 1052485"/>
                <a:gd name="connsiteX3647" fmla="*/ 164135 w 989548"/>
                <a:gd name="connsiteY3647" fmla="*/ 371166 h 1052485"/>
                <a:gd name="connsiteX3648" fmla="*/ 164135 w 989548"/>
                <a:gd name="connsiteY3648" fmla="*/ 370551 h 1052485"/>
                <a:gd name="connsiteX3649" fmla="*/ 159866 w 989548"/>
                <a:gd name="connsiteY3649" fmla="*/ 368708 h 1052485"/>
                <a:gd name="connsiteX3650" fmla="*/ 159866 w 989548"/>
                <a:gd name="connsiteY3650" fmla="*/ 368093 h 1052485"/>
                <a:gd name="connsiteX3651" fmla="*/ 157427 w 989548"/>
                <a:gd name="connsiteY3651" fmla="*/ 368093 h 1052485"/>
                <a:gd name="connsiteX3652" fmla="*/ 157427 w 989548"/>
                <a:gd name="connsiteY3652" fmla="*/ 367479 h 1052485"/>
                <a:gd name="connsiteX3653" fmla="*/ 154987 w 989548"/>
                <a:gd name="connsiteY3653" fmla="*/ 366864 h 1052485"/>
                <a:gd name="connsiteX3654" fmla="*/ 154987 w 989548"/>
                <a:gd name="connsiteY3654" fmla="*/ 366250 h 1052485"/>
                <a:gd name="connsiteX3655" fmla="*/ 156817 w 989548"/>
                <a:gd name="connsiteY3655" fmla="*/ 365635 h 1052485"/>
                <a:gd name="connsiteX3656" fmla="*/ 156817 w 989548"/>
                <a:gd name="connsiteY3656" fmla="*/ 364406 h 1052485"/>
                <a:gd name="connsiteX3657" fmla="*/ 161085 w 989548"/>
                <a:gd name="connsiteY3657" fmla="*/ 362563 h 1052485"/>
                <a:gd name="connsiteX3658" fmla="*/ 161695 w 989548"/>
                <a:gd name="connsiteY3658" fmla="*/ 362563 h 1052485"/>
                <a:gd name="connsiteX3659" fmla="*/ 161695 w 989548"/>
                <a:gd name="connsiteY3659" fmla="*/ 360105 h 1052485"/>
                <a:gd name="connsiteX3660" fmla="*/ 162915 w 989548"/>
                <a:gd name="connsiteY3660" fmla="*/ 360105 h 1052485"/>
                <a:gd name="connsiteX3661" fmla="*/ 161085 w 989548"/>
                <a:gd name="connsiteY3661" fmla="*/ 356418 h 1052485"/>
                <a:gd name="connsiteX3662" fmla="*/ 161695 w 989548"/>
                <a:gd name="connsiteY3662" fmla="*/ 356418 h 1052485"/>
                <a:gd name="connsiteX3663" fmla="*/ 162915 w 989548"/>
                <a:gd name="connsiteY3663" fmla="*/ 353959 h 1052485"/>
                <a:gd name="connsiteX3664" fmla="*/ 158646 w 989548"/>
                <a:gd name="connsiteY3664" fmla="*/ 352730 h 1052485"/>
                <a:gd name="connsiteX3665" fmla="*/ 159256 w 989548"/>
                <a:gd name="connsiteY3665" fmla="*/ 353959 h 1052485"/>
                <a:gd name="connsiteX3666" fmla="*/ 156207 w 989548"/>
                <a:gd name="connsiteY3666" fmla="*/ 353959 h 1052485"/>
                <a:gd name="connsiteX3667" fmla="*/ 156207 w 989548"/>
                <a:gd name="connsiteY3667" fmla="*/ 355188 h 1052485"/>
                <a:gd name="connsiteX3668" fmla="*/ 152548 w 989548"/>
                <a:gd name="connsiteY3668" fmla="*/ 355188 h 1052485"/>
                <a:gd name="connsiteX3669" fmla="*/ 152548 w 989548"/>
                <a:gd name="connsiteY3669" fmla="*/ 354574 h 1052485"/>
                <a:gd name="connsiteX3670" fmla="*/ 151938 w 989548"/>
                <a:gd name="connsiteY3670" fmla="*/ 354574 h 1052485"/>
                <a:gd name="connsiteX3671" fmla="*/ 150719 w 989548"/>
                <a:gd name="connsiteY3671" fmla="*/ 352730 h 1052485"/>
                <a:gd name="connsiteX3672" fmla="*/ 148280 w 989548"/>
                <a:gd name="connsiteY3672" fmla="*/ 350272 h 1052485"/>
                <a:gd name="connsiteX3673" fmla="*/ 148280 w 989548"/>
                <a:gd name="connsiteY3673" fmla="*/ 349043 h 1052485"/>
                <a:gd name="connsiteX3674" fmla="*/ 145231 w 989548"/>
                <a:gd name="connsiteY3674" fmla="*/ 349043 h 1052485"/>
                <a:gd name="connsiteX3675" fmla="*/ 145231 w 989548"/>
                <a:gd name="connsiteY3675" fmla="*/ 350272 h 1052485"/>
                <a:gd name="connsiteX3676" fmla="*/ 144621 w 989548"/>
                <a:gd name="connsiteY3676" fmla="*/ 350272 h 1052485"/>
                <a:gd name="connsiteX3677" fmla="*/ 144621 w 989548"/>
                <a:gd name="connsiteY3677" fmla="*/ 350887 h 1052485"/>
                <a:gd name="connsiteX3678" fmla="*/ 145231 w 989548"/>
                <a:gd name="connsiteY3678" fmla="*/ 350887 h 1052485"/>
                <a:gd name="connsiteX3679" fmla="*/ 145231 w 989548"/>
                <a:gd name="connsiteY3679" fmla="*/ 351501 h 1052485"/>
                <a:gd name="connsiteX3680" fmla="*/ 144011 w 989548"/>
                <a:gd name="connsiteY3680" fmla="*/ 351501 h 1052485"/>
                <a:gd name="connsiteX3681" fmla="*/ 144011 w 989548"/>
                <a:gd name="connsiteY3681" fmla="*/ 350887 h 1052485"/>
                <a:gd name="connsiteX3682" fmla="*/ 142181 w 989548"/>
                <a:gd name="connsiteY3682" fmla="*/ 350887 h 1052485"/>
                <a:gd name="connsiteX3683" fmla="*/ 142181 w 989548"/>
                <a:gd name="connsiteY3683" fmla="*/ 350272 h 1052485"/>
                <a:gd name="connsiteX3684" fmla="*/ 141572 w 989548"/>
                <a:gd name="connsiteY3684" fmla="*/ 350272 h 1052485"/>
                <a:gd name="connsiteX3685" fmla="*/ 141572 w 989548"/>
                <a:gd name="connsiteY3685" fmla="*/ 349043 h 1052485"/>
                <a:gd name="connsiteX3686" fmla="*/ 139132 w 989548"/>
                <a:gd name="connsiteY3686" fmla="*/ 347814 h 1052485"/>
                <a:gd name="connsiteX3687" fmla="*/ 139132 w 989548"/>
                <a:gd name="connsiteY3687" fmla="*/ 347200 h 1052485"/>
                <a:gd name="connsiteX3688" fmla="*/ 137303 w 989548"/>
                <a:gd name="connsiteY3688" fmla="*/ 347200 h 1052485"/>
                <a:gd name="connsiteX3689" fmla="*/ 137303 w 989548"/>
                <a:gd name="connsiteY3689" fmla="*/ 346585 h 1052485"/>
                <a:gd name="connsiteX3690" fmla="*/ 136693 w 989548"/>
                <a:gd name="connsiteY3690" fmla="*/ 346585 h 1052485"/>
                <a:gd name="connsiteX3691" fmla="*/ 136693 w 989548"/>
                <a:gd name="connsiteY3691" fmla="*/ 345356 h 1052485"/>
                <a:gd name="connsiteX3692" fmla="*/ 139742 w 989548"/>
                <a:gd name="connsiteY3692" fmla="*/ 345356 h 1052485"/>
                <a:gd name="connsiteX3693" fmla="*/ 140352 w 989548"/>
                <a:gd name="connsiteY3693" fmla="*/ 340440 h 1052485"/>
                <a:gd name="connsiteX3694" fmla="*/ 139742 w 989548"/>
                <a:gd name="connsiteY3694" fmla="*/ 340440 h 1052485"/>
                <a:gd name="connsiteX3695" fmla="*/ 139742 w 989548"/>
                <a:gd name="connsiteY3695" fmla="*/ 339211 h 1052485"/>
                <a:gd name="connsiteX3696" fmla="*/ 137303 w 989548"/>
                <a:gd name="connsiteY3696" fmla="*/ 338597 h 1052485"/>
                <a:gd name="connsiteX3697" fmla="*/ 137303 w 989548"/>
                <a:gd name="connsiteY3697" fmla="*/ 336753 h 1052485"/>
                <a:gd name="connsiteX3698" fmla="*/ 140962 w 989548"/>
                <a:gd name="connsiteY3698" fmla="*/ 336139 h 1052485"/>
                <a:gd name="connsiteX3699" fmla="*/ 140962 w 989548"/>
                <a:gd name="connsiteY3699" fmla="*/ 335524 h 1052485"/>
                <a:gd name="connsiteX3700" fmla="*/ 142181 w 989548"/>
                <a:gd name="connsiteY3700" fmla="*/ 335524 h 1052485"/>
                <a:gd name="connsiteX3701" fmla="*/ 142181 w 989548"/>
                <a:gd name="connsiteY3701" fmla="*/ 334910 h 1052485"/>
                <a:gd name="connsiteX3702" fmla="*/ 144011 w 989548"/>
                <a:gd name="connsiteY3702" fmla="*/ 334910 h 1052485"/>
                <a:gd name="connsiteX3703" fmla="*/ 144011 w 989548"/>
                <a:gd name="connsiteY3703" fmla="*/ 334295 h 1052485"/>
                <a:gd name="connsiteX3704" fmla="*/ 145231 w 989548"/>
                <a:gd name="connsiteY3704" fmla="*/ 334295 h 1052485"/>
                <a:gd name="connsiteX3705" fmla="*/ 145840 w 989548"/>
                <a:gd name="connsiteY3705" fmla="*/ 331222 h 1052485"/>
                <a:gd name="connsiteX3706" fmla="*/ 143401 w 989548"/>
                <a:gd name="connsiteY3706" fmla="*/ 331222 h 1052485"/>
                <a:gd name="connsiteX3707" fmla="*/ 143401 w 989548"/>
                <a:gd name="connsiteY3707" fmla="*/ 328764 h 1052485"/>
                <a:gd name="connsiteX3708" fmla="*/ 144011 w 989548"/>
                <a:gd name="connsiteY3708" fmla="*/ 328764 h 1052485"/>
                <a:gd name="connsiteX3709" fmla="*/ 143401 w 989548"/>
                <a:gd name="connsiteY3709" fmla="*/ 325692 h 1052485"/>
                <a:gd name="connsiteX3710" fmla="*/ 147670 w 989548"/>
                <a:gd name="connsiteY3710" fmla="*/ 326921 h 1052485"/>
                <a:gd name="connsiteX3711" fmla="*/ 147670 w 989548"/>
                <a:gd name="connsiteY3711" fmla="*/ 325077 h 1052485"/>
                <a:gd name="connsiteX3712" fmla="*/ 147060 w 989548"/>
                <a:gd name="connsiteY3712" fmla="*/ 325077 h 1052485"/>
                <a:gd name="connsiteX3713" fmla="*/ 147060 w 989548"/>
                <a:gd name="connsiteY3713" fmla="*/ 324463 h 1052485"/>
                <a:gd name="connsiteX3714" fmla="*/ 145231 w 989548"/>
                <a:gd name="connsiteY3714" fmla="*/ 324463 h 1052485"/>
                <a:gd name="connsiteX3715" fmla="*/ 145231 w 989548"/>
                <a:gd name="connsiteY3715" fmla="*/ 323848 h 1052485"/>
                <a:gd name="connsiteX3716" fmla="*/ 144011 w 989548"/>
                <a:gd name="connsiteY3716" fmla="*/ 323848 h 1052485"/>
                <a:gd name="connsiteX3717" fmla="*/ 140962 w 989548"/>
                <a:gd name="connsiteY3717" fmla="*/ 322619 h 1052485"/>
                <a:gd name="connsiteX3718" fmla="*/ 140962 w 989548"/>
                <a:gd name="connsiteY3718" fmla="*/ 323234 h 1052485"/>
                <a:gd name="connsiteX3719" fmla="*/ 135474 w 989548"/>
                <a:gd name="connsiteY3719" fmla="*/ 323234 h 1052485"/>
                <a:gd name="connsiteX3720" fmla="*/ 135474 w 989548"/>
                <a:gd name="connsiteY3720" fmla="*/ 321390 h 1052485"/>
                <a:gd name="connsiteX3721" fmla="*/ 132425 w 989548"/>
                <a:gd name="connsiteY3721" fmla="*/ 321390 h 1052485"/>
                <a:gd name="connsiteX3722" fmla="*/ 132425 w 989548"/>
                <a:gd name="connsiteY3722" fmla="*/ 322619 h 1052485"/>
                <a:gd name="connsiteX3723" fmla="*/ 131815 w 989548"/>
                <a:gd name="connsiteY3723" fmla="*/ 322619 h 1052485"/>
                <a:gd name="connsiteX3724" fmla="*/ 131815 w 989548"/>
                <a:gd name="connsiteY3724" fmla="*/ 323234 h 1052485"/>
                <a:gd name="connsiteX3725" fmla="*/ 127546 w 989548"/>
                <a:gd name="connsiteY3725" fmla="*/ 321390 h 1052485"/>
                <a:gd name="connsiteX3726" fmla="*/ 127546 w 989548"/>
                <a:gd name="connsiteY3726" fmla="*/ 322619 h 1052485"/>
                <a:gd name="connsiteX3727" fmla="*/ 123887 w 989548"/>
                <a:gd name="connsiteY3727" fmla="*/ 322619 h 1052485"/>
                <a:gd name="connsiteX3728" fmla="*/ 123887 w 989548"/>
                <a:gd name="connsiteY3728" fmla="*/ 323234 h 1052485"/>
                <a:gd name="connsiteX3729" fmla="*/ 122058 w 989548"/>
                <a:gd name="connsiteY3729" fmla="*/ 323234 h 1052485"/>
                <a:gd name="connsiteX3730" fmla="*/ 122058 w 989548"/>
                <a:gd name="connsiteY3730" fmla="*/ 322619 h 1052485"/>
                <a:gd name="connsiteX3731" fmla="*/ 121448 w 989548"/>
                <a:gd name="connsiteY3731" fmla="*/ 323234 h 1052485"/>
                <a:gd name="connsiteX3732" fmla="*/ 121448 w 989548"/>
                <a:gd name="connsiteY3732" fmla="*/ 322619 h 1052485"/>
                <a:gd name="connsiteX3733" fmla="*/ 120838 w 989548"/>
                <a:gd name="connsiteY3733" fmla="*/ 322619 h 1052485"/>
                <a:gd name="connsiteX3734" fmla="*/ 120838 w 989548"/>
                <a:gd name="connsiteY3734" fmla="*/ 321390 h 1052485"/>
                <a:gd name="connsiteX3735" fmla="*/ 118399 w 989548"/>
                <a:gd name="connsiteY3735" fmla="*/ 317089 h 1052485"/>
                <a:gd name="connsiteX3736" fmla="*/ 117789 w 989548"/>
                <a:gd name="connsiteY3736" fmla="*/ 317089 h 1052485"/>
                <a:gd name="connsiteX3737" fmla="*/ 117789 w 989548"/>
                <a:gd name="connsiteY3737" fmla="*/ 316474 h 1052485"/>
                <a:gd name="connsiteX3738" fmla="*/ 116570 w 989548"/>
                <a:gd name="connsiteY3738" fmla="*/ 316474 h 1052485"/>
                <a:gd name="connsiteX3739" fmla="*/ 116570 w 989548"/>
                <a:gd name="connsiteY3739" fmla="*/ 315860 h 1052485"/>
                <a:gd name="connsiteX3740" fmla="*/ 115960 w 989548"/>
                <a:gd name="connsiteY3740" fmla="*/ 315860 h 1052485"/>
                <a:gd name="connsiteX3741" fmla="*/ 115960 w 989548"/>
                <a:gd name="connsiteY3741" fmla="*/ 315245 h 1052485"/>
                <a:gd name="connsiteX3742" fmla="*/ 116570 w 989548"/>
                <a:gd name="connsiteY3742" fmla="*/ 315245 h 1052485"/>
                <a:gd name="connsiteX3743" fmla="*/ 113521 w 989548"/>
                <a:gd name="connsiteY3743" fmla="*/ 314016 h 1052485"/>
                <a:gd name="connsiteX3744" fmla="*/ 113521 w 989548"/>
                <a:gd name="connsiteY3744" fmla="*/ 313402 h 1052485"/>
                <a:gd name="connsiteX3745" fmla="*/ 112911 w 989548"/>
                <a:gd name="connsiteY3745" fmla="*/ 313402 h 1052485"/>
                <a:gd name="connsiteX3746" fmla="*/ 113521 w 989548"/>
                <a:gd name="connsiteY3746" fmla="*/ 312787 h 1052485"/>
                <a:gd name="connsiteX3747" fmla="*/ 112911 w 989548"/>
                <a:gd name="connsiteY3747" fmla="*/ 312787 h 1052485"/>
                <a:gd name="connsiteX3748" fmla="*/ 112911 w 989548"/>
                <a:gd name="connsiteY3748" fmla="*/ 313402 h 1052485"/>
                <a:gd name="connsiteX3749" fmla="*/ 111081 w 989548"/>
                <a:gd name="connsiteY3749" fmla="*/ 313402 h 1052485"/>
                <a:gd name="connsiteX3750" fmla="*/ 111081 w 989548"/>
                <a:gd name="connsiteY3750" fmla="*/ 312787 h 1052485"/>
                <a:gd name="connsiteX3751" fmla="*/ 112301 w 989548"/>
                <a:gd name="connsiteY3751" fmla="*/ 312787 h 1052485"/>
                <a:gd name="connsiteX3752" fmla="*/ 112301 w 989548"/>
                <a:gd name="connsiteY3752" fmla="*/ 311558 h 1052485"/>
                <a:gd name="connsiteX3753" fmla="*/ 111081 w 989548"/>
                <a:gd name="connsiteY3753" fmla="*/ 311558 h 1052485"/>
                <a:gd name="connsiteX3754" fmla="*/ 111081 w 989548"/>
                <a:gd name="connsiteY3754" fmla="*/ 310944 h 1052485"/>
                <a:gd name="connsiteX3755" fmla="*/ 110472 w 989548"/>
                <a:gd name="connsiteY3755" fmla="*/ 312173 h 1052485"/>
                <a:gd name="connsiteX3756" fmla="*/ 109862 w 989548"/>
                <a:gd name="connsiteY3756" fmla="*/ 312173 h 1052485"/>
                <a:gd name="connsiteX3757" fmla="*/ 109862 w 989548"/>
                <a:gd name="connsiteY3757" fmla="*/ 311558 h 1052485"/>
                <a:gd name="connsiteX3758" fmla="*/ 109252 w 989548"/>
                <a:gd name="connsiteY3758" fmla="*/ 311558 h 1052485"/>
                <a:gd name="connsiteX3759" fmla="*/ 109252 w 989548"/>
                <a:gd name="connsiteY3759" fmla="*/ 309100 h 1052485"/>
                <a:gd name="connsiteX3760" fmla="*/ 108642 w 989548"/>
                <a:gd name="connsiteY3760" fmla="*/ 309100 h 1052485"/>
                <a:gd name="connsiteX3761" fmla="*/ 108642 w 989548"/>
                <a:gd name="connsiteY3761" fmla="*/ 310944 h 1052485"/>
                <a:gd name="connsiteX3762" fmla="*/ 108032 w 989548"/>
                <a:gd name="connsiteY3762" fmla="*/ 310944 h 1052485"/>
                <a:gd name="connsiteX3763" fmla="*/ 108032 w 989548"/>
                <a:gd name="connsiteY3763" fmla="*/ 309715 h 1052485"/>
                <a:gd name="connsiteX3764" fmla="*/ 106813 w 989548"/>
                <a:gd name="connsiteY3764" fmla="*/ 310944 h 1052485"/>
                <a:gd name="connsiteX3765" fmla="*/ 106813 w 989548"/>
                <a:gd name="connsiteY3765" fmla="*/ 309715 h 1052485"/>
                <a:gd name="connsiteX3766" fmla="*/ 104373 w 989548"/>
                <a:gd name="connsiteY3766" fmla="*/ 310944 h 1052485"/>
                <a:gd name="connsiteX3767" fmla="*/ 104373 w 989548"/>
                <a:gd name="connsiteY3767" fmla="*/ 311558 h 1052485"/>
                <a:gd name="connsiteX3768" fmla="*/ 103154 w 989548"/>
                <a:gd name="connsiteY3768" fmla="*/ 311558 h 1052485"/>
                <a:gd name="connsiteX3769" fmla="*/ 101324 w 989548"/>
                <a:gd name="connsiteY3769" fmla="*/ 311558 h 1052485"/>
                <a:gd name="connsiteX3770" fmla="*/ 100715 w 989548"/>
                <a:gd name="connsiteY3770" fmla="*/ 311558 h 1052485"/>
                <a:gd name="connsiteX3771" fmla="*/ 98275 w 989548"/>
                <a:gd name="connsiteY3771" fmla="*/ 304798 h 1052485"/>
                <a:gd name="connsiteX3772" fmla="*/ 98275 w 989548"/>
                <a:gd name="connsiteY3772" fmla="*/ 304184 h 1052485"/>
                <a:gd name="connsiteX3773" fmla="*/ 97666 w 989548"/>
                <a:gd name="connsiteY3773" fmla="*/ 304184 h 1052485"/>
                <a:gd name="connsiteX3774" fmla="*/ 97666 w 989548"/>
                <a:gd name="connsiteY3774" fmla="*/ 302955 h 1052485"/>
                <a:gd name="connsiteX3775" fmla="*/ 97056 w 989548"/>
                <a:gd name="connsiteY3775" fmla="*/ 302955 h 1052485"/>
                <a:gd name="connsiteX3776" fmla="*/ 94617 w 989548"/>
                <a:gd name="connsiteY3776" fmla="*/ 298039 h 1052485"/>
                <a:gd name="connsiteX3777" fmla="*/ 94007 w 989548"/>
                <a:gd name="connsiteY3777" fmla="*/ 298039 h 1052485"/>
                <a:gd name="connsiteX3778" fmla="*/ 94007 w 989548"/>
                <a:gd name="connsiteY3778" fmla="*/ 297424 h 1052485"/>
                <a:gd name="connsiteX3779" fmla="*/ 93397 w 989548"/>
                <a:gd name="connsiteY3779" fmla="*/ 297424 h 1052485"/>
                <a:gd name="connsiteX3780" fmla="*/ 91568 w 989548"/>
                <a:gd name="connsiteY3780" fmla="*/ 296195 h 1052485"/>
                <a:gd name="connsiteX3781" fmla="*/ 91568 w 989548"/>
                <a:gd name="connsiteY3781" fmla="*/ 295581 h 1052485"/>
                <a:gd name="connsiteX3782" fmla="*/ 87299 w 989548"/>
                <a:gd name="connsiteY3782" fmla="*/ 294352 h 1052485"/>
                <a:gd name="connsiteX3783" fmla="*/ 88518 w 989548"/>
                <a:gd name="connsiteY3783" fmla="*/ 293123 h 1052485"/>
                <a:gd name="connsiteX3784" fmla="*/ 87299 w 989548"/>
                <a:gd name="connsiteY3784" fmla="*/ 293123 h 1052485"/>
                <a:gd name="connsiteX3785" fmla="*/ 87299 w 989548"/>
                <a:gd name="connsiteY3785" fmla="*/ 292508 h 1052485"/>
                <a:gd name="connsiteX3786" fmla="*/ 86079 w 989548"/>
                <a:gd name="connsiteY3786" fmla="*/ 292508 h 1052485"/>
                <a:gd name="connsiteX3787" fmla="*/ 86079 w 989548"/>
                <a:gd name="connsiteY3787" fmla="*/ 293123 h 1052485"/>
                <a:gd name="connsiteX3788" fmla="*/ 84860 w 989548"/>
                <a:gd name="connsiteY3788" fmla="*/ 293123 h 1052485"/>
                <a:gd name="connsiteX3789" fmla="*/ 84860 w 989548"/>
                <a:gd name="connsiteY3789" fmla="*/ 292508 h 1052485"/>
                <a:gd name="connsiteX3790" fmla="*/ 81811 w 989548"/>
                <a:gd name="connsiteY3790" fmla="*/ 292508 h 1052485"/>
                <a:gd name="connsiteX3791" fmla="*/ 81811 w 989548"/>
                <a:gd name="connsiteY3791" fmla="*/ 293123 h 1052485"/>
                <a:gd name="connsiteX3792" fmla="*/ 81201 w 989548"/>
                <a:gd name="connsiteY3792" fmla="*/ 293123 h 1052485"/>
                <a:gd name="connsiteX3793" fmla="*/ 81201 w 989548"/>
                <a:gd name="connsiteY3793" fmla="*/ 291894 h 1052485"/>
                <a:gd name="connsiteX3794" fmla="*/ 79981 w 989548"/>
                <a:gd name="connsiteY3794" fmla="*/ 291894 h 1052485"/>
                <a:gd name="connsiteX3795" fmla="*/ 79981 w 989548"/>
                <a:gd name="connsiteY3795" fmla="*/ 290050 h 1052485"/>
                <a:gd name="connsiteX3796" fmla="*/ 79371 w 989548"/>
                <a:gd name="connsiteY3796" fmla="*/ 290050 h 1052485"/>
                <a:gd name="connsiteX3797" fmla="*/ 79371 w 989548"/>
                <a:gd name="connsiteY3797" fmla="*/ 289436 h 1052485"/>
                <a:gd name="connsiteX3798" fmla="*/ 78762 w 989548"/>
                <a:gd name="connsiteY3798" fmla="*/ 289436 h 1052485"/>
                <a:gd name="connsiteX3799" fmla="*/ 78152 w 989548"/>
                <a:gd name="connsiteY3799" fmla="*/ 285748 h 1052485"/>
                <a:gd name="connsiteX3800" fmla="*/ 77542 w 989548"/>
                <a:gd name="connsiteY3800" fmla="*/ 285748 h 1052485"/>
                <a:gd name="connsiteX3801" fmla="*/ 75103 w 989548"/>
                <a:gd name="connsiteY3801" fmla="*/ 284519 h 1052485"/>
                <a:gd name="connsiteX3802" fmla="*/ 75103 w 989548"/>
                <a:gd name="connsiteY3802" fmla="*/ 283905 h 1052485"/>
                <a:gd name="connsiteX3803" fmla="*/ 73273 w 989548"/>
                <a:gd name="connsiteY3803" fmla="*/ 283905 h 1052485"/>
                <a:gd name="connsiteX3804" fmla="*/ 73273 w 989548"/>
                <a:gd name="connsiteY3804" fmla="*/ 282676 h 1052485"/>
                <a:gd name="connsiteX3805" fmla="*/ 70224 w 989548"/>
                <a:gd name="connsiteY3805" fmla="*/ 282676 h 1052485"/>
                <a:gd name="connsiteX3806" fmla="*/ 70224 w 989548"/>
                <a:gd name="connsiteY3806" fmla="*/ 282061 h 1052485"/>
                <a:gd name="connsiteX3807" fmla="*/ 69614 w 989548"/>
                <a:gd name="connsiteY3807" fmla="*/ 282061 h 1052485"/>
                <a:gd name="connsiteX3808" fmla="*/ 69614 w 989548"/>
                <a:gd name="connsiteY3808" fmla="*/ 281447 h 1052485"/>
                <a:gd name="connsiteX3809" fmla="*/ 66565 w 989548"/>
                <a:gd name="connsiteY3809" fmla="*/ 281447 h 1052485"/>
                <a:gd name="connsiteX3810" fmla="*/ 66565 w 989548"/>
                <a:gd name="connsiteY3810" fmla="*/ 280832 h 1052485"/>
                <a:gd name="connsiteX3811" fmla="*/ 65956 w 989548"/>
                <a:gd name="connsiteY3811" fmla="*/ 280832 h 1052485"/>
                <a:gd name="connsiteX3812" fmla="*/ 65346 w 989548"/>
                <a:gd name="connsiteY3812" fmla="*/ 278374 h 1052485"/>
                <a:gd name="connsiteX3813" fmla="*/ 64126 w 989548"/>
                <a:gd name="connsiteY3813" fmla="*/ 278374 h 1052485"/>
                <a:gd name="connsiteX3814" fmla="*/ 64126 w 989548"/>
                <a:gd name="connsiteY3814" fmla="*/ 277760 h 1052485"/>
                <a:gd name="connsiteX3815" fmla="*/ 63516 w 989548"/>
                <a:gd name="connsiteY3815" fmla="*/ 277760 h 1052485"/>
                <a:gd name="connsiteX3816" fmla="*/ 63516 w 989548"/>
                <a:gd name="connsiteY3816" fmla="*/ 278374 h 1052485"/>
                <a:gd name="connsiteX3817" fmla="*/ 58638 w 989548"/>
                <a:gd name="connsiteY3817" fmla="*/ 278374 h 1052485"/>
                <a:gd name="connsiteX3818" fmla="*/ 58638 w 989548"/>
                <a:gd name="connsiteY3818" fmla="*/ 277760 h 1052485"/>
                <a:gd name="connsiteX3819" fmla="*/ 58028 w 989548"/>
                <a:gd name="connsiteY3819" fmla="*/ 277760 h 1052485"/>
                <a:gd name="connsiteX3820" fmla="*/ 58028 w 989548"/>
                <a:gd name="connsiteY3820" fmla="*/ 277145 h 1052485"/>
                <a:gd name="connsiteX3821" fmla="*/ 55589 w 989548"/>
                <a:gd name="connsiteY3821" fmla="*/ 277145 h 1052485"/>
                <a:gd name="connsiteX3822" fmla="*/ 55589 w 989548"/>
                <a:gd name="connsiteY3822" fmla="*/ 275916 h 1052485"/>
                <a:gd name="connsiteX3823" fmla="*/ 54979 w 989548"/>
                <a:gd name="connsiteY3823" fmla="*/ 275916 h 1052485"/>
                <a:gd name="connsiteX3824" fmla="*/ 54979 w 989548"/>
                <a:gd name="connsiteY3824" fmla="*/ 274687 h 1052485"/>
                <a:gd name="connsiteX3825" fmla="*/ 54369 w 989548"/>
                <a:gd name="connsiteY3825" fmla="*/ 274687 h 1052485"/>
                <a:gd name="connsiteX3826" fmla="*/ 53760 w 989548"/>
                <a:gd name="connsiteY3826" fmla="*/ 272844 h 1052485"/>
                <a:gd name="connsiteX3827" fmla="*/ 52540 w 989548"/>
                <a:gd name="connsiteY3827" fmla="*/ 272844 h 1052485"/>
                <a:gd name="connsiteX3828" fmla="*/ 52540 w 989548"/>
                <a:gd name="connsiteY3828" fmla="*/ 272229 h 1052485"/>
                <a:gd name="connsiteX3829" fmla="*/ 53760 w 989548"/>
                <a:gd name="connsiteY3829" fmla="*/ 272229 h 1052485"/>
                <a:gd name="connsiteX3830" fmla="*/ 53760 w 989548"/>
                <a:gd name="connsiteY3830" fmla="*/ 270386 h 1052485"/>
                <a:gd name="connsiteX3831" fmla="*/ 52540 w 989548"/>
                <a:gd name="connsiteY3831" fmla="*/ 270386 h 1052485"/>
                <a:gd name="connsiteX3832" fmla="*/ 52540 w 989548"/>
                <a:gd name="connsiteY3832" fmla="*/ 269157 h 1052485"/>
                <a:gd name="connsiteX3833" fmla="*/ 51930 w 989548"/>
                <a:gd name="connsiteY3833" fmla="*/ 269157 h 1052485"/>
                <a:gd name="connsiteX3834" fmla="*/ 51930 w 989548"/>
                <a:gd name="connsiteY3834" fmla="*/ 268542 h 1052485"/>
                <a:gd name="connsiteX3835" fmla="*/ 51320 w 989548"/>
                <a:gd name="connsiteY3835" fmla="*/ 268542 h 1052485"/>
                <a:gd name="connsiteX3836" fmla="*/ 51320 w 989548"/>
                <a:gd name="connsiteY3836" fmla="*/ 266699 h 1052485"/>
                <a:gd name="connsiteX3837" fmla="*/ 50710 w 989548"/>
                <a:gd name="connsiteY3837" fmla="*/ 266699 h 1052485"/>
                <a:gd name="connsiteX3838" fmla="*/ 50710 w 989548"/>
                <a:gd name="connsiteY3838" fmla="*/ 265470 h 1052485"/>
                <a:gd name="connsiteX3839" fmla="*/ 51320 w 989548"/>
                <a:gd name="connsiteY3839" fmla="*/ 265470 h 1052485"/>
                <a:gd name="connsiteX3840" fmla="*/ 51320 w 989548"/>
                <a:gd name="connsiteY3840" fmla="*/ 264855 h 1052485"/>
                <a:gd name="connsiteX3841" fmla="*/ 50710 w 989548"/>
                <a:gd name="connsiteY3841" fmla="*/ 264855 h 1052485"/>
                <a:gd name="connsiteX3842" fmla="*/ 50710 w 989548"/>
                <a:gd name="connsiteY3842" fmla="*/ 265470 h 1052485"/>
                <a:gd name="connsiteX3843" fmla="*/ 48271 w 989548"/>
                <a:gd name="connsiteY3843" fmla="*/ 265470 h 1052485"/>
                <a:gd name="connsiteX3844" fmla="*/ 48271 w 989548"/>
                <a:gd name="connsiteY3844" fmla="*/ 266084 h 1052485"/>
                <a:gd name="connsiteX3845" fmla="*/ 47661 w 989548"/>
                <a:gd name="connsiteY3845" fmla="*/ 266084 h 1052485"/>
                <a:gd name="connsiteX3846" fmla="*/ 47661 w 989548"/>
                <a:gd name="connsiteY3846" fmla="*/ 269157 h 1052485"/>
                <a:gd name="connsiteX3847" fmla="*/ 43393 w 989548"/>
                <a:gd name="connsiteY3847" fmla="*/ 269771 h 1052485"/>
                <a:gd name="connsiteX3848" fmla="*/ 42783 w 989548"/>
                <a:gd name="connsiteY3848" fmla="*/ 267928 h 1052485"/>
                <a:gd name="connsiteX3849" fmla="*/ 40954 w 989548"/>
                <a:gd name="connsiteY3849" fmla="*/ 267928 h 1052485"/>
                <a:gd name="connsiteX3850" fmla="*/ 40954 w 989548"/>
                <a:gd name="connsiteY3850" fmla="*/ 266699 h 1052485"/>
                <a:gd name="connsiteX3851" fmla="*/ 39734 w 989548"/>
                <a:gd name="connsiteY3851" fmla="*/ 266699 h 1052485"/>
                <a:gd name="connsiteX3852" fmla="*/ 39734 w 989548"/>
                <a:gd name="connsiteY3852" fmla="*/ 266084 h 1052485"/>
                <a:gd name="connsiteX3853" fmla="*/ 39124 w 989548"/>
                <a:gd name="connsiteY3853" fmla="*/ 266084 h 1052485"/>
                <a:gd name="connsiteX3854" fmla="*/ 39124 w 989548"/>
                <a:gd name="connsiteY3854" fmla="*/ 266699 h 1052485"/>
                <a:gd name="connsiteX3855" fmla="*/ 38514 w 989548"/>
                <a:gd name="connsiteY3855" fmla="*/ 266699 h 1052485"/>
                <a:gd name="connsiteX3856" fmla="*/ 38514 w 989548"/>
                <a:gd name="connsiteY3856" fmla="*/ 266084 h 1052485"/>
                <a:gd name="connsiteX3857" fmla="*/ 35465 w 989548"/>
                <a:gd name="connsiteY3857" fmla="*/ 266699 h 1052485"/>
                <a:gd name="connsiteX3858" fmla="*/ 35465 w 989548"/>
                <a:gd name="connsiteY3858" fmla="*/ 267928 h 1052485"/>
                <a:gd name="connsiteX3859" fmla="*/ 34856 w 989548"/>
                <a:gd name="connsiteY3859" fmla="*/ 267928 h 1052485"/>
                <a:gd name="connsiteX3860" fmla="*/ 34856 w 989548"/>
                <a:gd name="connsiteY3860" fmla="*/ 270386 h 1052485"/>
                <a:gd name="connsiteX3861" fmla="*/ 34246 w 989548"/>
                <a:gd name="connsiteY3861" fmla="*/ 270386 h 1052485"/>
                <a:gd name="connsiteX3862" fmla="*/ 34246 w 989548"/>
                <a:gd name="connsiteY3862" fmla="*/ 271615 h 1052485"/>
                <a:gd name="connsiteX3863" fmla="*/ 33026 w 989548"/>
                <a:gd name="connsiteY3863" fmla="*/ 271615 h 1052485"/>
                <a:gd name="connsiteX3864" fmla="*/ 33026 w 989548"/>
                <a:gd name="connsiteY3864" fmla="*/ 272229 h 1052485"/>
                <a:gd name="connsiteX3865" fmla="*/ 30587 w 989548"/>
                <a:gd name="connsiteY3865" fmla="*/ 272229 h 1052485"/>
                <a:gd name="connsiteX3866" fmla="*/ 30587 w 989548"/>
                <a:gd name="connsiteY3866" fmla="*/ 272844 h 1052485"/>
                <a:gd name="connsiteX3867" fmla="*/ 26318 w 989548"/>
                <a:gd name="connsiteY3867" fmla="*/ 272229 h 1052485"/>
                <a:gd name="connsiteX3868" fmla="*/ 26318 w 989548"/>
                <a:gd name="connsiteY3868" fmla="*/ 271615 h 1052485"/>
                <a:gd name="connsiteX3869" fmla="*/ 25099 w 989548"/>
                <a:gd name="connsiteY3869" fmla="*/ 271615 h 1052485"/>
                <a:gd name="connsiteX3870" fmla="*/ 25099 w 989548"/>
                <a:gd name="connsiteY3870" fmla="*/ 270386 h 1052485"/>
                <a:gd name="connsiteX3871" fmla="*/ 22659 w 989548"/>
                <a:gd name="connsiteY3871" fmla="*/ 270386 h 1052485"/>
                <a:gd name="connsiteX3872" fmla="*/ 22659 w 989548"/>
                <a:gd name="connsiteY3872" fmla="*/ 269771 h 1052485"/>
                <a:gd name="connsiteX3873" fmla="*/ 19610 w 989548"/>
                <a:gd name="connsiteY3873" fmla="*/ 269771 h 1052485"/>
                <a:gd name="connsiteX3874" fmla="*/ 20220 w 989548"/>
                <a:gd name="connsiteY3874" fmla="*/ 268542 h 1052485"/>
                <a:gd name="connsiteX3875" fmla="*/ 19610 w 989548"/>
                <a:gd name="connsiteY3875" fmla="*/ 268542 h 1052485"/>
                <a:gd name="connsiteX3876" fmla="*/ 19610 w 989548"/>
                <a:gd name="connsiteY3876" fmla="*/ 266699 h 1052485"/>
                <a:gd name="connsiteX3877" fmla="*/ 21440 w 989548"/>
                <a:gd name="connsiteY3877" fmla="*/ 266699 h 1052485"/>
                <a:gd name="connsiteX3878" fmla="*/ 21440 w 989548"/>
                <a:gd name="connsiteY3878" fmla="*/ 266084 h 1052485"/>
                <a:gd name="connsiteX3879" fmla="*/ 22659 w 989548"/>
                <a:gd name="connsiteY3879" fmla="*/ 266084 h 1052485"/>
                <a:gd name="connsiteX3880" fmla="*/ 21440 w 989548"/>
                <a:gd name="connsiteY3880" fmla="*/ 256866 h 1052485"/>
                <a:gd name="connsiteX3881" fmla="*/ 20830 w 989548"/>
                <a:gd name="connsiteY3881" fmla="*/ 256866 h 1052485"/>
                <a:gd name="connsiteX3882" fmla="*/ 20830 w 989548"/>
                <a:gd name="connsiteY3882" fmla="*/ 254408 h 1052485"/>
                <a:gd name="connsiteX3883" fmla="*/ 20220 w 989548"/>
                <a:gd name="connsiteY3883" fmla="*/ 254408 h 1052485"/>
                <a:gd name="connsiteX3884" fmla="*/ 20220 w 989548"/>
                <a:gd name="connsiteY3884" fmla="*/ 253179 h 1052485"/>
                <a:gd name="connsiteX3885" fmla="*/ 19610 w 989548"/>
                <a:gd name="connsiteY3885" fmla="*/ 253179 h 1052485"/>
                <a:gd name="connsiteX3886" fmla="*/ 19610 w 989548"/>
                <a:gd name="connsiteY3886" fmla="*/ 251336 h 1052485"/>
                <a:gd name="connsiteX3887" fmla="*/ 19001 w 989548"/>
                <a:gd name="connsiteY3887" fmla="*/ 251336 h 1052485"/>
                <a:gd name="connsiteX3888" fmla="*/ 19001 w 989548"/>
                <a:gd name="connsiteY3888" fmla="*/ 250721 h 1052485"/>
                <a:gd name="connsiteX3889" fmla="*/ 17781 w 989548"/>
                <a:gd name="connsiteY3889" fmla="*/ 250721 h 1052485"/>
                <a:gd name="connsiteX3890" fmla="*/ 17781 w 989548"/>
                <a:gd name="connsiteY3890" fmla="*/ 249492 h 1052485"/>
                <a:gd name="connsiteX3891" fmla="*/ 16561 w 989548"/>
                <a:gd name="connsiteY3891" fmla="*/ 248263 h 1052485"/>
                <a:gd name="connsiteX3892" fmla="*/ 15952 w 989548"/>
                <a:gd name="connsiteY3892" fmla="*/ 248263 h 1052485"/>
                <a:gd name="connsiteX3893" fmla="*/ 15952 w 989548"/>
                <a:gd name="connsiteY3893" fmla="*/ 247034 h 1052485"/>
                <a:gd name="connsiteX3894" fmla="*/ 15342 w 989548"/>
                <a:gd name="connsiteY3894" fmla="*/ 247034 h 1052485"/>
                <a:gd name="connsiteX3895" fmla="*/ 15342 w 989548"/>
                <a:gd name="connsiteY3895" fmla="*/ 246420 h 1052485"/>
                <a:gd name="connsiteX3896" fmla="*/ 13512 w 989548"/>
                <a:gd name="connsiteY3896" fmla="*/ 246420 h 1052485"/>
                <a:gd name="connsiteX3897" fmla="*/ 13512 w 989548"/>
                <a:gd name="connsiteY3897" fmla="*/ 245805 h 1052485"/>
                <a:gd name="connsiteX3898" fmla="*/ 12293 w 989548"/>
                <a:gd name="connsiteY3898" fmla="*/ 245805 h 1052485"/>
                <a:gd name="connsiteX3899" fmla="*/ 12293 w 989548"/>
                <a:gd name="connsiteY3899" fmla="*/ 245191 h 1052485"/>
                <a:gd name="connsiteX3900" fmla="*/ 11683 w 989548"/>
                <a:gd name="connsiteY3900" fmla="*/ 245191 h 1052485"/>
                <a:gd name="connsiteX3901" fmla="*/ 11683 w 989548"/>
                <a:gd name="connsiteY3901" fmla="*/ 245805 h 1052485"/>
                <a:gd name="connsiteX3902" fmla="*/ 11073 w 989548"/>
                <a:gd name="connsiteY3902" fmla="*/ 245805 h 1052485"/>
                <a:gd name="connsiteX3903" fmla="*/ 11073 w 989548"/>
                <a:gd name="connsiteY3903" fmla="*/ 246420 h 1052485"/>
                <a:gd name="connsiteX3904" fmla="*/ 9244 w 989548"/>
                <a:gd name="connsiteY3904" fmla="*/ 245805 h 1052485"/>
                <a:gd name="connsiteX3905" fmla="*/ 9244 w 989548"/>
                <a:gd name="connsiteY3905" fmla="*/ 245191 h 1052485"/>
                <a:gd name="connsiteX3906" fmla="*/ 8634 w 989548"/>
                <a:gd name="connsiteY3906" fmla="*/ 245191 h 1052485"/>
                <a:gd name="connsiteX3907" fmla="*/ 8634 w 989548"/>
                <a:gd name="connsiteY3907" fmla="*/ 244576 h 1052485"/>
                <a:gd name="connsiteX3908" fmla="*/ 8024 w 989548"/>
                <a:gd name="connsiteY3908" fmla="*/ 244576 h 1052485"/>
                <a:gd name="connsiteX3909" fmla="*/ 8024 w 989548"/>
                <a:gd name="connsiteY3909" fmla="*/ 243347 h 1052485"/>
                <a:gd name="connsiteX3910" fmla="*/ 7414 w 989548"/>
                <a:gd name="connsiteY3910" fmla="*/ 243347 h 1052485"/>
                <a:gd name="connsiteX3911" fmla="*/ 7414 w 989548"/>
                <a:gd name="connsiteY3911" fmla="*/ 242733 h 1052485"/>
                <a:gd name="connsiteX3912" fmla="*/ 6195 w 989548"/>
                <a:gd name="connsiteY3912" fmla="*/ 242733 h 1052485"/>
                <a:gd name="connsiteX3913" fmla="*/ 6195 w 989548"/>
                <a:gd name="connsiteY3913" fmla="*/ 242118 h 1052485"/>
                <a:gd name="connsiteX3914" fmla="*/ 5585 w 989548"/>
                <a:gd name="connsiteY3914" fmla="*/ 242118 h 1052485"/>
                <a:gd name="connsiteX3915" fmla="*/ 5585 w 989548"/>
                <a:gd name="connsiteY3915" fmla="*/ 242733 h 1052485"/>
                <a:gd name="connsiteX3916" fmla="*/ 4975 w 989548"/>
                <a:gd name="connsiteY3916" fmla="*/ 242733 h 1052485"/>
                <a:gd name="connsiteX3917" fmla="*/ 4975 w 989548"/>
                <a:gd name="connsiteY3917" fmla="*/ 242118 h 1052485"/>
                <a:gd name="connsiteX3918" fmla="*/ 3755 w 989548"/>
                <a:gd name="connsiteY3918" fmla="*/ 242118 h 1052485"/>
                <a:gd name="connsiteX3919" fmla="*/ 3755 w 989548"/>
                <a:gd name="connsiteY3919" fmla="*/ 241504 h 1052485"/>
                <a:gd name="connsiteX3920" fmla="*/ 1316 w 989548"/>
                <a:gd name="connsiteY3920" fmla="*/ 241504 h 1052485"/>
                <a:gd name="connsiteX3921" fmla="*/ 1316 w 989548"/>
                <a:gd name="connsiteY3921" fmla="*/ 240889 h 1052485"/>
                <a:gd name="connsiteX3922" fmla="*/ 97 w 989548"/>
                <a:gd name="connsiteY3922" fmla="*/ 240889 h 1052485"/>
                <a:gd name="connsiteX3923" fmla="*/ 97 w 989548"/>
                <a:gd name="connsiteY3923" fmla="*/ 240274 h 1052485"/>
                <a:gd name="connsiteX3924" fmla="*/ 1926 w 989548"/>
                <a:gd name="connsiteY3924" fmla="*/ 239045 h 1052485"/>
                <a:gd name="connsiteX3925" fmla="*/ 1316 w 989548"/>
                <a:gd name="connsiteY3925" fmla="*/ 239045 h 1052485"/>
                <a:gd name="connsiteX3926" fmla="*/ 1316 w 989548"/>
                <a:gd name="connsiteY3926" fmla="*/ 237202 h 1052485"/>
                <a:gd name="connsiteX3927" fmla="*/ 6195 w 989548"/>
                <a:gd name="connsiteY3927" fmla="*/ 237816 h 1052485"/>
                <a:gd name="connsiteX3928" fmla="*/ 6195 w 989548"/>
                <a:gd name="connsiteY3928" fmla="*/ 238431 h 1052485"/>
                <a:gd name="connsiteX3929" fmla="*/ 7414 w 989548"/>
                <a:gd name="connsiteY3929" fmla="*/ 237816 h 1052485"/>
                <a:gd name="connsiteX3930" fmla="*/ 7414 w 989548"/>
                <a:gd name="connsiteY3930" fmla="*/ 238431 h 1052485"/>
                <a:gd name="connsiteX3931" fmla="*/ 8024 w 989548"/>
                <a:gd name="connsiteY3931" fmla="*/ 237816 h 1052485"/>
                <a:gd name="connsiteX3932" fmla="*/ 8024 w 989548"/>
                <a:gd name="connsiteY3932" fmla="*/ 238431 h 1052485"/>
                <a:gd name="connsiteX3933" fmla="*/ 12293 w 989548"/>
                <a:gd name="connsiteY3933" fmla="*/ 237816 h 1052485"/>
                <a:gd name="connsiteX3934" fmla="*/ 12293 w 989548"/>
                <a:gd name="connsiteY3934" fmla="*/ 238431 h 1052485"/>
                <a:gd name="connsiteX3935" fmla="*/ 13512 w 989548"/>
                <a:gd name="connsiteY3935" fmla="*/ 238431 h 1052485"/>
                <a:gd name="connsiteX3936" fmla="*/ 13512 w 989548"/>
                <a:gd name="connsiteY3936" fmla="*/ 237816 h 1052485"/>
                <a:gd name="connsiteX3937" fmla="*/ 15342 w 989548"/>
                <a:gd name="connsiteY3937" fmla="*/ 237816 h 1052485"/>
                <a:gd name="connsiteX3938" fmla="*/ 15342 w 989548"/>
                <a:gd name="connsiteY3938" fmla="*/ 237202 h 1052485"/>
                <a:gd name="connsiteX3939" fmla="*/ 15952 w 989548"/>
                <a:gd name="connsiteY3939" fmla="*/ 237202 h 1052485"/>
                <a:gd name="connsiteX3940" fmla="*/ 15952 w 989548"/>
                <a:gd name="connsiteY3940" fmla="*/ 237816 h 1052485"/>
                <a:gd name="connsiteX3941" fmla="*/ 17171 w 989548"/>
                <a:gd name="connsiteY3941" fmla="*/ 237816 h 1052485"/>
                <a:gd name="connsiteX3942" fmla="*/ 17171 w 989548"/>
                <a:gd name="connsiteY3942" fmla="*/ 238431 h 1052485"/>
                <a:gd name="connsiteX3943" fmla="*/ 17781 w 989548"/>
                <a:gd name="connsiteY3943" fmla="*/ 238431 h 1052485"/>
                <a:gd name="connsiteX3944" fmla="*/ 17781 w 989548"/>
                <a:gd name="connsiteY3944" fmla="*/ 237816 h 1052485"/>
                <a:gd name="connsiteX3945" fmla="*/ 22659 w 989548"/>
                <a:gd name="connsiteY3945" fmla="*/ 237816 h 1052485"/>
                <a:gd name="connsiteX3946" fmla="*/ 22659 w 989548"/>
                <a:gd name="connsiteY3946" fmla="*/ 237202 h 1052485"/>
                <a:gd name="connsiteX3947" fmla="*/ 23269 w 989548"/>
                <a:gd name="connsiteY3947" fmla="*/ 237202 h 1052485"/>
                <a:gd name="connsiteX3948" fmla="*/ 23269 w 989548"/>
                <a:gd name="connsiteY3948" fmla="*/ 237816 h 1052485"/>
                <a:gd name="connsiteX3949" fmla="*/ 26928 w 989548"/>
                <a:gd name="connsiteY3949" fmla="*/ 237816 h 1052485"/>
                <a:gd name="connsiteX3950" fmla="*/ 26928 w 989548"/>
                <a:gd name="connsiteY3950" fmla="*/ 238431 h 1052485"/>
                <a:gd name="connsiteX3951" fmla="*/ 28148 w 989548"/>
                <a:gd name="connsiteY3951" fmla="*/ 238431 h 1052485"/>
                <a:gd name="connsiteX3952" fmla="*/ 28148 w 989548"/>
                <a:gd name="connsiteY3952" fmla="*/ 239045 h 1052485"/>
                <a:gd name="connsiteX3953" fmla="*/ 29367 w 989548"/>
                <a:gd name="connsiteY3953" fmla="*/ 239045 h 1052485"/>
                <a:gd name="connsiteX3954" fmla="*/ 28757 w 989548"/>
                <a:gd name="connsiteY3954" fmla="*/ 240274 h 1052485"/>
                <a:gd name="connsiteX3955" fmla="*/ 31197 w 989548"/>
                <a:gd name="connsiteY3955" fmla="*/ 240889 h 1052485"/>
                <a:gd name="connsiteX3956" fmla="*/ 31197 w 989548"/>
                <a:gd name="connsiteY3956" fmla="*/ 240274 h 1052485"/>
                <a:gd name="connsiteX3957" fmla="*/ 31806 w 989548"/>
                <a:gd name="connsiteY3957" fmla="*/ 240274 h 1052485"/>
                <a:gd name="connsiteX3958" fmla="*/ 31806 w 989548"/>
                <a:gd name="connsiteY3958" fmla="*/ 238431 h 1052485"/>
                <a:gd name="connsiteX3959" fmla="*/ 32416 w 989548"/>
                <a:gd name="connsiteY3959" fmla="*/ 238431 h 1052485"/>
                <a:gd name="connsiteX3960" fmla="*/ 32416 w 989548"/>
                <a:gd name="connsiteY3960" fmla="*/ 237202 h 1052485"/>
                <a:gd name="connsiteX3961" fmla="*/ 34246 w 989548"/>
                <a:gd name="connsiteY3961" fmla="*/ 237202 h 1052485"/>
                <a:gd name="connsiteX3962" fmla="*/ 33026 w 989548"/>
                <a:gd name="connsiteY3962" fmla="*/ 236587 h 1052485"/>
                <a:gd name="connsiteX3963" fmla="*/ 34246 w 989548"/>
                <a:gd name="connsiteY3963" fmla="*/ 234129 h 1052485"/>
                <a:gd name="connsiteX3964" fmla="*/ 32416 w 989548"/>
                <a:gd name="connsiteY3964" fmla="*/ 234129 h 1052485"/>
                <a:gd name="connsiteX3965" fmla="*/ 33026 w 989548"/>
                <a:gd name="connsiteY3965" fmla="*/ 231057 h 1052485"/>
                <a:gd name="connsiteX3966" fmla="*/ 32416 w 989548"/>
                <a:gd name="connsiteY3966" fmla="*/ 231057 h 1052485"/>
                <a:gd name="connsiteX3967" fmla="*/ 32416 w 989548"/>
                <a:gd name="connsiteY3967" fmla="*/ 229828 h 1052485"/>
                <a:gd name="connsiteX3968" fmla="*/ 31806 w 989548"/>
                <a:gd name="connsiteY3968" fmla="*/ 229828 h 1052485"/>
                <a:gd name="connsiteX3969" fmla="*/ 31806 w 989548"/>
                <a:gd name="connsiteY3969" fmla="*/ 228599 h 1052485"/>
                <a:gd name="connsiteX3970" fmla="*/ 29367 w 989548"/>
                <a:gd name="connsiteY3970" fmla="*/ 228599 h 1052485"/>
                <a:gd name="connsiteX3971" fmla="*/ 29367 w 989548"/>
                <a:gd name="connsiteY3971" fmla="*/ 227370 h 1052485"/>
                <a:gd name="connsiteX3972" fmla="*/ 28148 w 989548"/>
                <a:gd name="connsiteY3972" fmla="*/ 227370 h 1052485"/>
                <a:gd name="connsiteX3973" fmla="*/ 28148 w 989548"/>
                <a:gd name="connsiteY3973" fmla="*/ 226141 h 1052485"/>
                <a:gd name="connsiteX3974" fmla="*/ 26928 w 989548"/>
                <a:gd name="connsiteY3974" fmla="*/ 226141 h 1052485"/>
                <a:gd name="connsiteX3975" fmla="*/ 26928 w 989548"/>
                <a:gd name="connsiteY3975" fmla="*/ 225526 h 1052485"/>
                <a:gd name="connsiteX3976" fmla="*/ 25099 w 989548"/>
                <a:gd name="connsiteY3976" fmla="*/ 225526 h 1052485"/>
                <a:gd name="connsiteX3977" fmla="*/ 25099 w 989548"/>
                <a:gd name="connsiteY3977" fmla="*/ 224912 h 1052485"/>
                <a:gd name="connsiteX3978" fmla="*/ 23879 w 989548"/>
                <a:gd name="connsiteY3978" fmla="*/ 224912 h 1052485"/>
                <a:gd name="connsiteX3979" fmla="*/ 24489 w 989548"/>
                <a:gd name="connsiteY3979" fmla="*/ 223683 h 1052485"/>
                <a:gd name="connsiteX3980" fmla="*/ 23879 w 989548"/>
                <a:gd name="connsiteY3980" fmla="*/ 223683 h 1052485"/>
                <a:gd name="connsiteX3981" fmla="*/ 23879 w 989548"/>
                <a:gd name="connsiteY3981" fmla="*/ 223068 h 1052485"/>
                <a:gd name="connsiteX3982" fmla="*/ 19610 w 989548"/>
                <a:gd name="connsiteY3982" fmla="*/ 223068 h 1052485"/>
                <a:gd name="connsiteX3983" fmla="*/ 19610 w 989548"/>
                <a:gd name="connsiteY3983" fmla="*/ 223683 h 1052485"/>
                <a:gd name="connsiteX3984" fmla="*/ 20220 w 989548"/>
                <a:gd name="connsiteY3984" fmla="*/ 223683 h 1052485"/>
                <a:gd name="connsiteX3985" fmla="*/ 20220 w 989548"/>
                <a:gd name="connsiteY3985" fmla="*/ 224912 h 1052485"/>
                <a:gd name="connsiteX3986" fmla="*/ 19001 w 989548"/>
                <a:gd name="connsiteY3986" fmla="*/ 224912 h 1052485"/>
                <a:gd name="connsiteX3987" fmla="*/ 19001 w 989548"/>
                <a:gd name="connsiteY3987" fmla="*/ 225526 h 1052485"/>
                <a:gd name="connsiteX3988" fmla="*/ 17781 w 989548"/>
                <a:gd name="connsiteY3988" fmla="*/ 225526 h 1052485"/>
                <a:gd name="connsiteX3989" fmla="*/ 17781 w 989548"/>
                <a:gd name="connsiteY3989" fmla="*/ 226755 h 1052485"/>
                <a:gd name="connsiteX3990" fmla="*/ 17171 w 989548"/>
                <a:gd name="connsiteY3990" fmla="*/ 226755 h 1052485"/>
                <a:gd name="connsiteX3991" fmla="*/ 17171 w 989548"/>
                <a:gd name="connsiteY3991" fmla="*/ 227370 h 1052485"/>
                <a:gd name="connsiteX3992" fmla="*/ 15952 w 989548"/>
                <a:gd name="connsiteY3992" fmla="*/ 227370 h 1052485"/>
                <a:gd name="connsiteX3993" fmla="*/ 15952 w 989548"/>
                <a:gd name="connsiteY3993" fmla="*/ 229213 h 1052485"/>
                <a:gd name="connsiteX3994" fmla="*/ 14732 w 989548"/>
                <a:gd name="connsiteY3994" fmla="*/ 229213 h 1052485"/>
                <a:gd name="connsiteX3995" fmla="*/ 14732 w 989548"/>
                <a:gd name="connsiteY3995" fmla="*/ 227370 h 1052485"/>
                <a:gd name="connsiteX3996" fmla="*/ 15342 w 989548"/>
                <a:gd name="connsiteY3996" fmla="*/ 227370 h 1052485"/>
                <a:gd name="connsiteX3997" fmla="*/ 15342 w 989548"/>
                <a:gd name="connsiteY3997" fmla="*/ 226755 h 1052485"/>
                <a:gd name="connsiteX3998" fmla="*/ 15952 w 989548"/>
                <a:gd name="connsiteY3998" fmla="*/ 226755 h 1052485"/>
                <a:gd name="connsiteX3999" fmla="*/ 15952 w 989548"/>
                <a:gd name="connsiteY3999" fmla="*/ 222454 h 1052485"/>
                <a:gd name="connsiteX4000" fmla="*/ 15342 w 989548"/>
                <a:gd name="connsiteY4000" fmla="*/ 222454 h 1052485"/>
                <a:gd name="connsiteX4001" fmla="*/ 15342 w 989548"/>
                <a:gd name="connsiteY4001" fmla="*/ 221839 h 1052485"/>
                <a:gd name="connsiteX4002" fmla="*/ 17171 w 989548"/>
                <a:gd name="connsiteY4002" fmla="*/ 221839 h 1052485"/>
                <a:gd name="connsiteX4003" fmla="*/ 17171 w 989548"/>
                <a:gd name="connsiteY4003" fmla="*/ 219996 h 1052485"/>
                <a:gd name="connsiteX4004" fmla="*/ 16561 w 989548"/>
                <a:gd name="connsiteY4004" fmla="*/ 219996 h 1052485"/>
                <a:gd name="connsiteX4005" fmla="*/ 16561 w 989548"/>
                <a:gd name="connsiteY4005" fmla="*/ 219381 h 1052485"/>
                <a:gd name="connsiteX4006" fmla="*/ 13512 w 989548"/>
                <a:gd name="connsiteY4006" fmla="*/ 219381 h 1052485"/>
                <a:gd name="connsiteX4007" fmla="*/ 13512 w 989548"/>
                <a:gd name="connsiteY4007" fmla="*/ 218767 h 1052485"/>
                <a:gd name="connsiteX4008" fmla="*/ 12902 w 989548"/>
                <a:gd name="connsiteY4008" fmla="*/ 218767 h 1052485"/>
                <a:gd name="connsiteX4009" fmla="*/ 12902 w 989548"/>
                <a:gd name="connsiteY4009" fmla="*/ 216923 h 1052485"/>
                <a:gd name="connsiteX4010" fmla="*/ 14732 w 989548"/>
                <a:gd name="connsiteY4010" fmla="*/ 216923 h 1052485"/>
                <a:gd name="connsiteX4011" fmla="*/ 14732 w 989548"/>
                <a:gd name="connsiteY4011" fmla="*/ 217537 h 1052485"/>
                <a:gd name="connsiteX4012" fmla="*/ 15952 w 989548"/>
                <a:gd name="connsiteY4012" fmla="*/ 217537 h 1052485"/>
                <a:gd name="connsiteX4013" fmla="*/ 15952 w 989548"/>
                <a:gd name="connsiteY4013" fmla="*/ 216923 h 1052485"/>
                <a:gd name="connsiteX4014" fmla="*/ 16561 w 989548"/>
                <a:gd name="connsiteY4014" fmla="*/ 216923 h 1052485"/>
                <a:gd name="connsiteX4015" fmla="*/ 16561 w 989548"/>
                <a:gd name="connsiteY4015" fmla="*/ 212007 h 1052485"/>
                <a:gd name="connsiteX4016" fmla="*/ 19610 w 989548"/>
                <a:gd name="connsiteY4016" fmla="*/ 211392 h 1052485"/>
                <a:gd name="connsiteX4017" fmla="*/ 19610 w 989548"/>
                <a:gd name="connsiteY4017" fmla="*/ 212007 h 1052485"/>
                <a:gd name="connsiteX4018" fmla="*/ 19001 w 989548"/>
                <a:gd name="connsiteY4018" fmla="*/ 212007 h 1052485"/>
                <a:gd name="connsiteX4019" fmla="*/ 19001 w 989548"/>
                <a:gd name="connsiteY4019" fmla="*/ 214465 h 1052485"/>
                <a:gd name="connsiteX4020" fmla="*/ 17781 w 989548"/>
                <a:gd name="connsiteY4020" fmla="*/ 214465 h 1052485"/>
                <a:gd name="connsiteX4021" fmla="*/ 17781 w 989548"/>
                <a:gd name="connsiteY4021" fmla="*/ 215079 h 1052485"/>
                <a:gd name="connsiteX4022" fmla="*/ 17171 w 989548"/>
                <a:gd name="connsiteY4022" fmla="*/ 215079 h 1052485"/>
                <a:gd name="connsiteX4023" fmla="*/ 17171 w 989548"/>
                <a:gd name="connsiteY4023" fmla="*/ 215694 h 1052485"/>
                <a:gd name="connsiteX4024" fmla="*/ 17781 w 989548"/>
                <a:gd name="connsiteY4024" fmla="*/ 215694 h 1052485"/>
                <a:gd name="connsiteX4025" fmla="*/ 19610 w 989548"/>
                <a:gd name="connsiteY4025" fmla="*/ 217537 h 1052485"/>
                <a:gd name="connsiteX4026" fmla="*/ 19610 w 989548"/>
                <a:gd name="connsiteY4026" fmla="*/ 215694 h 1052485"/>
                <a:gd name="connsiteX4027" fmla="*/ 20220 w 989548"/>
                <a:gd name="connsiteY4027" fmla="*/ 215694 h 1052485"/>
                <a:gd name="connsiteX4028" fmla="*/ 20220 w 989548"/>
                <a:gd name="connsiteY4028" fmla="*/ 218152 h 1052485"/>
                <a:gd name="connsiteX4029" fmla="*/ 24489 w 989548"/>
                <a:gd name="connsiteY4029" fmla="*/ 217537 h 1052485"/>
                <a:gd name="connsiteX4030" fmla="*/ 24489 w 989548"/>
                <a:gd name="connsiteY4030" fmla="*/ 218152 h 1052485"/>
                <a:gd name="connsiteX4031" fmla="*/ 26928 w 989548"/>
                <a:gd name="connsiteY4031" fmla="*/ 218152 h 1052485"/>
                <a:gd name="connsiteX4032" fmla="*/ 26928 w 989548"/>
                <a:gd name="connsiteY4032" fmla="*/ 219381 h 1052485"/>
                <a:gd name="connsiteX4033" fmla="*/ 27538 w 989548"/>
                <a:gd name="connsiteY4033" fmla="*/ 219381 h 1052485"/>
                <a:gd name="connsiteX4034" fmla="*/ 27538 w 989548"/>
                <a:gd name="connsiteY4034" fmla="*/ 219996 h 1052485"/>
                <a:gd name="connsiteX4035" fmla="*/ 34246 w 989548"/>
                <a:gd name="connsiteY4035" fmla="*/ 219381 h 1052485"/>
                <a:gd name="connsiteX4036" fmla="*/ 34246 w 989548"/>
                <a:gd name="connsiteY4036" fmla="*/ 218767 h 1052485"/>
                <a:gd name="connsiteX4037" fmla="*/ 35465 w 989548"/>
                <a:gd name="connsiteY4037" fmla="*/ 218767 h 1052485"/>
                <a:gd name="connsiteX4038" fmla="*/ 35465 w 989548"/>
                <a:gd name="connsiteY4038" fmla="*/ 219381 h 1052485"/>
                <a:gd name="connsiteX4039" fmla="*/ 37295 w 989548"/>
                <a:gd name="connsiteY4039" fmla="*/ 219996 h 1052485"/>
                <a:gd name="connsiteX4040" fmla="*/ 36685 w 989548"/>
                <a:gd name="connsiteY4040" fmla="*/ 219996 h 1052485"/>
                <a:gd name="connsiteX4041" fmla="*/ 36685 w 989548"/>
                <a:gd name="connsiteY4041" fmla="*/ 221225 h 1052485"/>
                <a:gd name="connsiteX4042" fmla="*/ 39124 w 989548"/>
                <a:gd name="connsiteY4042" fmla="*/ 221225 h 1052485"/>
                <a:gd name="connsiteX4043" fmla="*/ 39124 w 989548"/>
                <a:gd name="connsiteY4043" fmla="*/ 218767 h 1052485"/>
                <a:gd name="connsiteX4044" fmla="*/ 38514 w 989548"/>
                <a:gd name="connsiteY4044" fmla="*/ 219381 h 1052485"/>
                <a:gd name="connsiteX4045" fmla="*/ 38514 w 989548"/>
                <a:gd name="connsiteY4045" fmla="*/ 218767 h 1052485"/>
                <a:gd name="connsiteX4046" fmla="*/ 34246 w 989548"/>
                <a:gd name="connsiteY4046" fmla="*/ 217537 h 1052485"/>
                <a:gd name="connsiteX4047" fmla="*/ 34246 w 989548"/>
                <a:gd name="connsiteY4047" fmla="*/ 215694 h 1052485"/>
                <a:gd name="connsiteX4048" fmla="*/ 35465 w 989548"/>
                <a:gd name="connsiteY4048" fmla="*/ 215694 h 1052485"/>
                <a:gd name="connsiteX4049" fmla="*/ 35465 w 989548"/>
                <a:gd name="connsiteY4049" fmla="*/ 215079 h 1052485"/>
                <a:gd name="connsiteX4050" fmla="*/ 34246 w 989548"/>
                <a:gd name="connsiteY4050" fmla="*/ 213236 h 1052485"/>
                <a:gd name="connsiteX4051" fmla="*/ 33026 w 989548"/>
                <a:gd name="connsiteY4051" fmla="*/ 213236 h 1052485"/>
                <a:gd name="connsiteX4052" fmla="*/ 33026 w 989548"/>
                <a:gd name="connsiteY4052" fmla="*/ 212007 h 1052485"/>
                <a:gd name="connsiteX4053" fmla="*/ 31197 w 989548"/>
                <a:gd name="connsiteY4053" fmla="*/ 213236 h 1052485"/>
                <a:gd name="connsiteX4054" fmla="*/ 31197 w 989548"/>
                <a:gd name="connsiteY4054" fmla="*/ 214465 h 1052485"/>
                <a:gd name="connsiteX4055" fmla="*/ 30587 w 989548"/>
                <a:gd name="connsiteY4055" fmla="*/ 214465 h 1052485"/>
                <a:gd name="connsiteX4056" fmla="*/ 30587 w 989548"/>
                <a:gd name="connsiteY4056" fmla="*/ 215079 h 1052485"/>
                <a:gd name="connsiteX4057" fmla="*/ 27538 w 989548"/>
                <a:gd name="connsiteY4057" fmla="*/ 214465 h 1052485"/>
                <a:gd name="connsiteX4058" fmla="*/ 28148 w 989548"/>
                <a:gd name="connsiteY4058" fmla="*/ 214465 h 1052485"/>
                <a:gd name="connsiteX4059" fmla="*/ 28148 w 989548"/>
                <a:gd name="connsiteY4059" fmla="*/ 213850 h 1052485"/>
                <a:gd name="connsiteX4060" fmla="*/ 28757 w 989548"/>
                <a:gd name="connsiteY4060" fmla="*/ 213850 h 1052485"/>
                <a:gd name="connsiteX4061" fmla="*/ 28757 w 989548"/>
                <a:gd name="connsiteY4061" fmla="*/ 213236 h 1052485"/>
                <a:gd name="connsiteX4062" fmla="*/ 28148 w 989548"/>
                <a:gd name="connsiteY4062" fmla="*/ 213236 h 1052485"/>
                <a:gd name="connsiteX4063" fmla="*/ 28148 w 989548"/>
                <a:gd name="connsiteY4063" fmla="*/ 213850 h 1052485"/>
                <a:gd name="connsiteX4064" fmla="*/ 26318 w 989548"/>
                <a:gd name="connsiteY4064" fmla="*/ 213850 h 1052485"/>
                <a:gd name="connsiteX4065" fmla="*/ 26318 w 989548"/>
                <a:gd name="connsiteY4065" fmla="*/ 214465 h 1052485"/>
                <a:gd name="connsiteX4066" fmla="*/ 25099 w 989548"/>
                <a:gd name="connsiteY4066" fmla="*/ 214465 h 1052485"/>
                <a:gd name="connsiteX4067" fmla="*/ 25099 w 989548"/>
                <a:gd name="connsiteY4067" fmla="*/ 213236 h 1052485"/>
                <a:gd name="connsiteX4068" fmla="*/ 26928 w 989548"/>
                <a:gd name="connsiteY4068" fmla="*/ 212007 h 1052485"/>
                <a:gd name="connsiteX4069" fmla="*/ 26318 w 989548"/>
                <a:gd name="connsiteY4069" fmla="*/ 212007 h 1052485"/>
                <a:gd name="connsiteX4070" fmla="*/ 26318 w 989548"/>
                <a:gd name="connsiteY4070" fmla="*/ 211392 h 1052485"/>
                <a:gd name="connsiteX4071" fmla="*/ 26928 w 989548"/>
                <a:gd name="connsiteY4071" fmla="*/ 211392 h 1052485"/>
                <a:gd name="connsiteX4072" fmla="*/ 26928 w 989548"/>
                <a:gd name="connsiteY4072" fmla="*/ 210778 h 1052485"/>
                <a:gd name="connsiteX4073" fmla="*/ 27538 w 989548"/>
                <a:gd name="connsiteY4073" fmla="*/ 210778 h 1052485"/>
                <a:gd name="connsiteX4074" fmla="*/ 27538 w 989548"/>
                <a:gd name="connsiteY4074" fmla="*/ 210163 h 1052485"/>
                <a:gd name="connsiteX4075" fmla="*/ 28757 w 989548"/>
                <a:gd name="connsiteY4075" fmla="*/ 210163 h 1052485"/>
                <a:gd name="connsiteX4076" fmla="*/ 28757 w 989548"/>
                <a:gd name="connsiteY4076" fmla="*/ 209549 h 1052485"/>
                <a:gd name="connsiteX4077" fmla="*/ 29367 w 989548"/>
                <a:gd name="connsiteY4077" fmla="*/ 209549 h 1052485"/>
                <a:gd name="connsiteX4078" fmla="*/ 29367 w 989548"/>
                <a:gd name="connsiteY4078" fmla="*/ 207705 h 1052485"/>
                <a:gd name="connsiteX4079" fmla="*/ 28757 w 989548"/>
                <a:gd name="connsiteY4079" fmla="*/ 207705 h 1052485"/>
                <a:gd name="connsiteX4080" fmla="*/ 28757 w 989548"/>
                <a:gd name="connsiteY4080" fmla="*/ 207091 h 1052485"/>
                <a:gd name="connsiteX4081" fmla="*/ 28148 w 989548"/>
                <a:gd name="connsiteY4081" fmla="*/ 207091 h 1052485"/>
                <a:gd name="connsiteX4082" fmla="*/ 28148 w 989548"/>
                <a:gd name="connsiteY4082" fmla="*/ 207705 h 1052485"/>
                <a:gd name="connsiteX4083" fmla="*/ 27538 w 989548"/>
                <a:gd name="connsiteY4083" fmla="*/ 207705 h 1052485"/>
                <a:gd name="connsiteX4084" fmla="*/ 27538 w 989548"/>
                <a:gd name="connsiteY4084" fmla="*/ 208934 h 1052485"/>
                <a:gd name="connsiteX4085" fmla="*/ 26928 w 989548"/>
                <a:gd name="connsiteY4085" fmla="*/ 208934 h 1052485"/>
                <a:gd name="connsiteX4086" fmla="*/ 26928 w 989548"/>
                <a:gd name="connsiteY4086" fmla="*/ 207705 h 1052485"/>
                <a:gd name="connsiteX4087" fmla="*/ 22659 w 989548"/>
                <a:gd name="connsiteY4087" fmla="*/ 207705 h 1052485"/>
                <a:gd name="connsiteX4088" fmla="*/ 22659 w 989548"/>
                <a:gd name="connsiteY4088" fmla="*/ 208934 h 1052485"/>
                <a:gd name="connsiteX4089" fmla="*/ 20830 w 989548"/>
                <a:gd name="connsiteY4089" fmla="*/ 208934 h 1052485"/>
                <a:gd name="connsiteX4090" fmla="*/ 20830 w 989548"/>
                <a:gd name="connsiteY4090" fmla="*/ 209549 h 1052485"/>
                <a:gd name="connsiteX4091" fmla="*/ 17781 w 989548"/>
                <a:gd name="connsiteY4091" fmla="*/ 209549 h 1052485"/>
                <a:gd name="connsiteX4092" fmla="*/ 17781 w 989548"/>
                <a:gd name="connsiteY4092" fmla="*/ 210163 h 1052485"/>
                <a:gd name="connsiteX4093" fmla="*/ 15342 w 989548"/>
                <a:gd name="connsiteY4093" fmla="*/ 210163 h 1052485"/>
                <a:gd name="connsiteX4094" fmla="*/ 15342 w 989548"/>
                <a:gd name="connsiteY4094" fmla="*/ 210778 h 1052485"/>
                <a:gd name="connsiteX4095" fmla="*/ 13512 w 989548"/>
                <a:gd name="connsiteY4095" fmla="*/ 210163 h 1052485"/>
                <a:gd name="connsiteX4096" fmla="*/ 13512 w 989548"/>
                <a:gd name="connsiteY4096" fmla="*/ 210778 h 1052485"/>
                <a:gd name="connsiteX4097" fmla="*/ 12902 w 989548"/>
                <a:gd name="connsiteY4097" fmla="*/ 209549 h 1052485"/>
                <a:gd name="connsiteX4098" fmla="*/ 11683 w 989548"/>
                <a:gd name="connsiteY4098" fmla="*/ 209549 h 1052485"/>
                <a:gd name="connsiteX4099" fmla="*/ 11683 w 989548"/>
                <a:gd name="connsiteY4099" fmla="*/ 208934 h 1052485"/>
                <a:gd name="connsiteX4100" fmla="*/ 11073 w 989548"/>
                <a:gd name="connsiteY4100" fmla="*/ 208934 h 1052485"/>
                <a:gd name="connsiteX4101" fmla="*/ 11073 w 989548"/>
                <a:gd name="connsiteY4101" fmla="*/ 207705 h 1052485"/>
                <a:gd name="connsiteX4102" fmla="*/ 8634 w 989548"/>
                <a:gd name="connsiteY4102" fmla="*/ 207705 h 1052485"/>
                <a:gd name="connsiteX4103" fmla="*/ 8634 w 989548"/>
                <a:gd name="connsiteY4103" fmla="*/ 209549 h 1052485"/>
                <a:gd name="connsiteX4104" fmla="*/ 8024 w 989548"/>
                <a:gd name="connsiteY4104" fmla="*/ 209549 h 1052485"/>
                <a:gd name="connsiteX4105" fmla="*/ 8024 w 989548"/>
                <a:gd name="connsiteY4105" fmla="*/ 210163 h 1052485"/>
                <a:gd name="connsiteX4106" fmla="*/ 6195 w 989548"/>
                <a:gd name="connsiteY4106" fmla="*/ 210163 h 1052485"/>
                <a:gd name="connsiteX4107" fmla="*/ 6195 w 989548"/>
                <a:gd name="connsiteY4107" fmla="*/ 209549 h 1052485"/>
                <a:gd name="connsiteX4108" fmla="*/ 3755 w 989548"/>
                <a:gd name="connsiteY4108" fmla="*/ 209549 h 1052485"/>
                <a:gd name="connsiteX4109" fmla="*/ 3755 w 989548"/>
                <a:gd name="connsiteY4109" fmla="*/ 205862 h 1052485"/>
                <a:gd name="connsiteX4110" fmla="*/ 4975 w 989548"/>
                <a:gd name="connsiteY4110" fmla="*/ 203404 h 1052485"/>
                <a:gd name="connsiteX4111" fmla="*/ 4365 w 989548"/>
                <a:gd name="connsiteY4111" fmla="*/ 203404 h 1052485"/>
                <a:gd name="connsiteX4112" fmla="*/ 4365 w 989548"/>
                <a:gd name="connsiteY4112" fmla="*/ 202175 h 1052485"/>
                <a:gd name="connsiteX4113" fmla="*/ 4975 w 989548"/>
                <a:gd name="connsiteY4113" fmla="*/ 202175 h 1052485"/>
                <a:gd name="connsiteX4114" fmla="*/ 4975 w 989548"/>
                <a:gd name="connsiteY4114" fmla="*/ 201560 h 1052485"/>
                <a:gd name="connsiteX4115" fmla="*/ 4365 w 989548"/>
                <a:gd name="connsiteY4115" fmla="*/ 201560 h 1052485"/>
                <a:gd name="connsiteX4116" fmla="*/ 4365 w 989548"/>
                <a:gd name="connsiteY4116" fmla="*/ 200331 h 1052485"/>
                <a:gd name="connsiteX4117" fmla="*/ 3755 w 989548"/>
                <a:gd name="connsiteY4117" fmla="*/ 200331 h 1052485"/>
                <a:gd name="connsiteX4118" fmla="*/ 3755 w 989548"/>
                <a:gd name="connsiteY4118" fmla="*/ 199102 h 1052485"/>
                <a:gd name="connsiteX4119" fmla="*/ 4365 w 989548"/>
                <a:gd name="connsiteY4119" fmla="*/ 199102 h 1052485"/>
                <a:gd name="connsiteX4120" fmla="*/ 4365 w 989548"/>
                <a:gd name="connsiteY4120" fmla="*/ 198488 h 1052485"/>
                <a:gd name="connsiteX4121" fmla="*/ 4975 w 989548"/>
                <a:gd name="connsiteY4121" fmla="*/ 198488 h 1052485"/>
                <a:gd name="connsiteX4122" fmla="*/ 4975 w 989548"/>
                <a:gd name="connsiteY4122" fmla="*/ 197873 h 1052485"/>
                <a:gd name="connsiteX4123" fmla="*/ 5585 w 989548"/>
                <a:gd name="connsiteY4123" fmla="*/ 197873 h 1052485"/>
                <a:gd name="connsiteX4124" fmla="*/ 5585 w 989548"/>
                <a:gd name="connsiteY4124" fmla="*/ 196030 h 1052485"/>
                <a:gd name="connsiteX4125" fmla="*/ 6195 w 989548"/>
                <a:gd name="connsiteY4125" fmla="*/ 196030 h 1052485"/>
                <a:gd name="connsiteX4126" fmla="*/ 6195 w 989548"/>
                <a:gd name="connsiteY4126" fmla="*/ 195415 h 1052485"/>
                <a:gd name="connsiteX4127" fmla="*/ 7414 w 989548"/>
                <a:gd name="connsiteY4127" fmla="*/ 195415 h 1052485"/>
                <a:gd name="connsiteX4128" fmla="*/ 7414 w 989548"/>
                <a:gd name="connsiteY4128" fmla="*/ 193571 h 1052485"/>
                <a:gd name="connsiteX4129" fmla="*/ 6195 w 989548"/>
                <a:gd name="connsiteY4129" fmla="*/ 193571 h 1052485"/>
                <a:gd name="connsiteX4130" fmla="*/ 6195 w 989548"/>
                <a:gd name="connsiteY4130" fmla="*/ 191113 h 1052485"/>
                <a:gd name="connsiteX4131" fmla="*/ 8024 w 989548"/>
                <a:gd name="connsiteY4131" fmla="*/ 190499 h 1052485"/>
                <a:gd name="connsiteX4132" fmla="*/ 7414 w 989548"/>
                <a:gd name="connsiteY4132" fmla="*/ 190499 h 1052485"/>
                <a:gd name="connsiteX4133" fmla="*/ 7414 w 989548"/>
                <a:gd name="connsiteY4133" fmla="*/ 189884 h 1052485"/>
                <a:gd name="connsiteX4134" fmla="*/ 8024 w 989548"/>
                <a:gd name="connsiteY4134" fmla="*/ 189884 h 1052485"/>
                <a:gd name="connsiteX4135" fmla="*/ 8024 w 989548"/>
                <a:gd name="connsiteY4135" fmla="*/ 188655 h 1052485"/>
                <a:gd name="connsiteX4136" fmla="*/ 9244 w 989548"/>
                <a:gd name="connsiteY4136" fmla="*/ 188655 h 1052485"/>
                <a:gd name="connsiteX4137" fmla="*/ 9244 w 989548"/>
                <a:gd name="connsiteY4137" fmla="*/ 187426 h 1052485"/>
                <a:gd name="connsiteX4138" fmla="*/ 9853 w 989548"/>
                <a:gd name="connsiteY4138" fmla="*/ 187426 h 1052485"/>
                <a:gd name="connsiteX4139" fmla="*/ 9853 w 989548"/>
                <a:gd name="connsiteY4139" fmla="*/ 186812 h 1052485"/>
                <a:gd name="connsiteX4140" fmla="*/ 11683 w 989548"/>
                <a:gd name="connsiteY4140" fmla="*/ 186812 h 1052485"/>
                <a:gd name="connsiteX4141" fmla="*/ 11683 w 989548"/>
                <a:gd name="connsiteY4141" fmla="*/ 186197 h 1052485"/>
                <a:gd name="connsiteX4142" fmla="*/ 12293 w 989548"/>
                <a:gd name="connsiteY4142" fmla="*/ 186197 h 1052485"/>
                <a:gd name="connsiteX4143" fmla="*/ 12293 w 989548"/>
                <a:gd name="connsiteY4143" fmla="*/ 187426 h 1052485"/>
                <a:gd name="connsiteX4144" fmla="*/ 12902 w 989548"/>
                <a:gd name="connsiteY4144" fmla="*/ 187426 h 1052485"/>
                <a:gd name="connsiteX4145" fmla="*/ 12902 w 989548"/>
                <a:gd name="connsiteY4145" fmla="*/ 185583 h 1052485"/>
                <a:gd name="connsiteX4146" fmla="*/ 14732 w 989548"/>
                <a:gd name="connsiteY4146" fmla="*/ 185583 h 1052485"/>
                <a:gd name="connsiteX4147" fmla="*/ 14732 w 989548"/>
                <a:gd name="connsiteY4147" fmla="*/ 186197 h 1052485"/>
                <a:gd name="connsiteX4148" fmla="*/ 15342 w 989548"/>
                <a:gd name="connsiteY4148" fmla="*/ 186197 h 1052485"/>
                <a:gd name="connsiteX4149" fmla="*/ 15342 w 989548"/>
                <a:gd name="connsiteY4149" fmla="*/ 185583 h 1052485"/>
                <a:gd name="connsiteX4150" fmla="*/ 15952 w 989548"/>
                <a:gd name="connsiteY4150" fmla="*/ 185583 h 1052485"/>
                <a:gd name="connsiteX4151" fmla="*/ 15952 w 989548"/>
                <a:gd name="connsiteY4151" fmla="*/ 186197 h 1052485"/>
                <a:gd name="connsiteX4152" fmla="*/ 17781 w 989548"/>
                <a:gd name="connsiteY4152" fmla="*/ 186197 h 1052485"/>
                <a:gd name="connsiteX4153" fmla="*/ 17781 w 989548"/>
                <a:gd name="connsiteY4153" fmla="*/ 185583 h 1052485"/>
                <a:gd name="connsiteX4154" fmla="*/ 19001 w 989548"/>
                <a:gd name="connsiteY4154" fmla="*/ 185583 h 1052485"/>
                <a:gd name="connsiteX4155" fmla="*/ 19001 w 989548"/>
                <a:gd name="connsiteY4155" fmla="*/ 186197 h 1052485"/>
                <a:gd name="connsiteX4156" fmla="*/ 20220 w 989548"/>
                <a:gd name="connsiteY4156" fmla="*/ 186197 h 1052485"/>
                <a:gd name="connsiteX4157" fmla="*/ 20830 w 989548"/>
                <a:gd name="connsiteY4157" fmla="*/ 183125 h 1052485"/>
                <a:gd name="connsiteX4158" fmla="*/ 21440 w 989548"/>
                <a:gd name="connsiteY4158" fmla="*/ 183739 h 1052485"/>
                <a:gd name="connsiteX4159" fmla="*/ 20830 w 989548"/>
                <a:gd name="connsiteY4159" fmla="*/ 183739 h 1052485"/>
                <a:gd name="connsiteX4160" fmla="*/ 20830 w 989548"/>
                <a:gd name="connsiteY4160" fmla="*/ 184354 h 1052485"/>
                <a:gd name="connsiteX4161" fmla="*/ 23269 w 989548"/>
                <a:gd name="connsiteY4161" fmla="*/ 184354 h 1052485"/>
                <a:gd name="connsiteX4162" fmla="*/ 23879 w 989548"/>
                <a:gd name="connsiteY4162" fmla="*/ 181896 h 1052485"/>
                <a:gd name="connsiteX4163" fmla="*/ 28148 w 989548"/>
                <a:gd name="connsiteY4163" fmla="*/ 181896 h 1052485"/>
                <a:gd name="connsiteX4164" fmla="*/ 28148 w 989548"/>
                <a:gd name="connsiteY4164" fmla="*/ 182510 h 1052485"/>
                <a:gd name="connsiteX4165" fmla="*/ 27538 w 989548"/>
                <a:gd name="connsiteY4165" fmla="*/ 182510 h 1052485"/>
                <a:gd name="connsiteX4166" fmla="*/ 27538 w 989548"/>
                <a:gd name="connsiteY4166" fmla="*/ 183125 h 1052485"/>
                <a:gd name="connsiteX4167" fmla="*/ 28148 w 989548"/>
                <a:gd name="connsiteY4167" fmla="*/ 183125 h 1052485"/>
                <a:gd name="connsiteX4168" fmla="*/ 28148 w 989548"/>
                <a:gd name="connsiteY4168" fmla="*/ 182510 h 1052485"/>
                <a:gd name="connsiteX4169" fmla="*/ 28757 w 989548"/>
                <a:gd name="connsiteY4169" fmla="*/ 182510 h 1052485"/>
                <a:gd name="connsiteX4170" fmla="*/ 28757 w 989548"/>
                <a:gd name="connsiteY4170" fmla="*/ 183125 h 1052485"/>
                <a:gd name="connsiteX4171" fmla="*/ 31197 w 989548"/>
                <a:gd name="connsiteY4171" fmla="*/ 183125 h 1052485"/>
                <a:gd name="connsiteX4172" fmla="*/ 31197 w 989548"/>
                <a:gd name="connsiteY4172" fmla="*/ 182510 h 1052485"/>
                <a:gd name="connsiteX4173" fmla="*/ 31806 w 989548"/>
                <a:gd name="connsiteY4173" fmla="*/ 182510 h 1052485"/>
                <a:gd name="connsiteX4174" fmla="*/ 31806 w 989548"/>
                <a:gd name="connsiteY4174" fmla="*/ 181896 h 1052485"/>
                <a:gd name="connsiteX4175" fmla="*/ 32416 w 989548"/>
                <a:gd name="connsiteY4175" fmla="*/ 181896 h 1052485"/>
                <a:gd name="connsiteX4176" fmla="*/ 32416 w 989548"/>
                <a:gd name="connsiteY4176" fmla="*/ 182510 h 1052485"/>
                <a:gd name="connsiteX4177" fmla="*/ 34246 w 989548"/>
                <a:gd name="connsiteY4177" fmla="*/ 182510 h 1052485"/>
                <a:gd name="connsiteX4178" fmla="*/ 34246 w 989548"/>
                <a:gd name="connsiteY4178" fmla="*/ 181896 h 1052485"/>
                <a:gd name="connsiteX4179" fmla="*/ 33026 w 989548"/>
                <a:gd name="connsiteY4179" fmla="*/ 181896 h 1052485"/>
                <a:gd name="connsiteX4180" fmla="*/ 33026 w 989548"/>
                <a:gd name="connsiteY4180" fmla="*/ 180667 h 1052485"/>
                <a:gd name="connsiteX4181" fmla="*/ 36075 w 989548"/>
                <a:gd name="connsiteY4181" fmla="*/ 180667 h 1052485"/>
                <a:gd name="connsiteX4182" fmla="*/ 36075 w 989548"/>
                <a:gd name="connsiteY4182" fmla="*/ 180052 h 1052485"/>
                <a:gd name="connsiteX4183" fmla="*/ 38514 w 989548"/>
                <a:gd name="connsiteY4183" fmla="*/ 180052 h 1052485"/>
                <a:gd name="connsiteX4184" fmla="*/ 38514 w 989548"/>
                <a:gd name="connsiteY4184" fmla="*/ 179438 h 1052485"/>
                <a:gd name="connsiteX4185" fmla="*/ 40344 w 989548"/>
                <a:gd name="connsiteY4185" fmla="*/ 179438 h 1052485"/>
                <a:gd name="connsiteX4186" fmla="*/ 40344 w 989548"/>
                <a:gd name="connsiteY4186" fmla="*/ 180667 h 1052485"/>
                <a:gd name="connsiteX4187" fmla="*/ 40954 w 989548"/>
                <a:gd name="connsiteY4187" fmla="*/ 180667 h 1052485"/>
                <a:gd name="connsiteX4188" fmla="*/ 40954 w 989548"/>
                <a:gd name="connsiteY4188" fmla="*/ 180052 h 1052485"/>
                <a:gd name="connsiteX4189" fmla="*/ 42173 w 989548"/>
                <a:gd name="connsiteY4189" fmla="*/ 180052 h 1052485"/>
                <a:gd name="connsiteX4190" fmla="*/ 42173 w 989548"/>
                <a:gd name="connsiteY4190" fmla="*/ 180667 h 1052485"/>
                <a:gd name="connsiteX4191" fmla="*/ 42783 w 989548"/>
                <a:gd name="connsiteY4191" fmla="*/ 180667 h 1052485"/>
                <a:gd name="connsiteX4192" fmla="*/ 42783 w 989548"/>
                <a:gd name="connsiteY4192" fmla="*/ 182510 h 1052485"/>
                <a:gd name="connsiteX4193" fmla="*/ 42173 w 989548"/>
                <a:gd name="connsiteY4193" fmla="*/ 182510 h 1052485"/>
                <a:gd name="connsiteX4194" fmla="*/ 42173 w 989548"/>
                <a:gd name="connsiteY4194" fmla="*/ 183125 h 1052485"/>
                <a:gd name="connsiteX4195" fmla="*/ 40954 w 989548"/>
                <a:gd name="connsiteY4195" fmla="*/ 183125 h 1052485"/>
                <a:gd name="connsiteX4196" fmla="*/ 40954 w 989548"/>
                <a:gd name="connsiteY4196" fmla="*/ 184354 h 1052485"/>
                <a:gd name="connsiteX4197" fmla="*/ 42783 w 989548"/>
                <a:gd name="connsiteY4197" fmla="*/ 184354 h 1052485"/>
                <a:gd name="connsiteX4198" fmla="*/ 42783 w 989548"/>
                <a:gd name="connsiteY4198" fmla="*/ 183739 h 1052485"/>
                <a:gd name="connsiteX4199" fmla="*/ 43393 w 989548"/>
                <a:gd name="connsiteY4199" fmla="*/ 183739 h 1052485"/>
                <a:gd name="connsiteX4200" fmla="*/ 43393 w 989548"/>
                <a:gd name="connsiteY4200" fmla="*/ 183125 h 1052485"/>
                <a:gd name="connsiteX4201" fmla="*/ 45832 w 989548"/>
                <a:gd name="connsiteY4201" fmla="*/ 183125 h 1052485"/>
                <a:gd name="connsiteX4202" fmla="*/ 45832 w 989548"/>
                <a:gd name="connsiteY4202" fmla="*/ 183739 h 1052485"/>
                <a:gd name="connsiteX4203" fmla="*/ 47052 w 989548"/>
                <a:gd name="connsiteY4203" fmla="*/ 183125 h 1052485"/>
                <a:gd name="connsiteX4204" fmla="*/ 47052 w 989548"/>
                <a:gd name="connsiteY4204" fmla="*/ 183739 h 1052485"/>
                <a:gd name="connsiteX4205" fmla="*/ 48881 w 989548"/>
                <a:gd name="connsiteY4205" fmla="*/ 183739 h 1052485"/>
                <a:gd name="connsiteX4206" fmla="*/ 48881 w 989548"/>
                <a:gd name="connsiteY4206" fmla="*/ 183125 h 1052485"/>
                <a:gd name="connsiteX4207" fmla="*/ 48271 w 989548"/>
                <a:gd name="connsiteY4207" fmla="*/ 183125 h 1052485"/>
                <a:gd name="connsiteX4208" fmla="*/ 48271 w 989548"/>
                <a:gd name="connsiteY4208" fmla="*/ 181896 h 1052485"/>
                <a:gd name="connsiteX4209" fmla="*/ 50101 w 989548"/>
                <a:gd name="connsiteY4209" fmla="*/ 181896 h 1052485"/>
                <a:gd name="connsiteX4210" fmla="*/ 50101 w 989548"/>
                <a:gd name="connsiteY4210" fmla="*/ 180667 h 1052485"/>
                <a:gd name="connsiteX4211" fmla="*/ 52540 w 989548"/>
                <a:gd name="connsiteY4211" fmla="*/ 180667 h 1052485"/>
                <a:gd name="connsiteX4212" fmla="*/ 52540 w 989548"/>
                <a:gd name="connsiteY4212" fmla="*/ 180052 h 1052485"/>
                <a:gd name="connsiteX4213" fmla="*/ 53760 w 989548"/>
                <a:gd name="connsiteY4213" fmla="*/ 180052 h 1052485"/>
                <a:gd name="connsiteX4214" fmla="*/ 53760 w 989548"/>
                <a:gd name="connsiteY4214" fmla="*/ 180667 h 1052485"/>
                <a:gd name="connsiteX4215" fmla="*/ 54979 w 989548"/>
                <a:gd name="connsiteY4215" fmla="*/ 180052 h 1052485"/>
                <a:gd name="connsiteX4216" fmla="*/ 54979 w 989548"/>
                <a:gd name="connsiteY4216" fmla="*/ 180667 h 1052485"/>
                <a:gd name="connsiteX4217" fmla="*/ 57418 w 989548"/>
                <a:gd name="connsiteY4217" fmla="*/ 180667 h 1052485"/>
                <a:gd name="connsiteX4218" fmla="*/ 57418 w 989548"/>
                <a:gd name="connsiteY4218" fmla="*/ 181896 h 1052485"/>
                <a:gd name="connsiteX4219" fmla="*/ 58028 w 989548"/>
                <a:gd name="connsiteY4219" fmla="*/ 181896 h 1052485"/>
                <a:gd name="connsiteX4220" fmla="*/ 58028 w 989548"/>
                <a:gd name="connsiteY4220" fmla="*/ 182510 h 1052485"/>
                <a:gd name="connsiteX4221" fmla="*/ 59248 w 989548"/>
                <a:gd name="connsiteY4221" fmla="*/ 182510 h 1052485"/>
                <a:gd name="connsiteX4222" fmla="*/ 59858 w 989548"/>
                <a:gd name="connsiteY4222" fmla="*/ 180052 h 1052485"/>
                <a:gd name="connsiteX4223" fmla="*/ 60467 w 989548"/>
                <a:gd name="connsiteY4223" fmla="*/ 180667 h 1052485"/>
                <a:gd name="connsiteX4224" fmla="*/ 62907 w 989548"/>
                <a:gd name="connsiteY4224" fmla="*/ 180052 h 1052485"/>
                <a:gd name="connsiteX4225" fmla="*/ 62907 w 989548"/>
                <a:gd name="connsiteY4225" fmla="*/ 179438 h 1052485"/>
                <a:gd name="connsiteX4226" fmla="*/ 63516 w 989548"/>
                <a:gd name="connsiteY4226" fmla="*/ 179438 h 1052485"/>
                <a:gd name="connsiteX4227" fmla="*/ 63516 w 989548"/>
                <a:gd name="connsiteY4227" fmla="*/ 180052 h 1052485"/>
                <a:gd name="connsiteX4228" fmla="*/ 64126 w 989548"/>
                <a:gd name="connsiteY4228" fmla="*/ 180052 h 1052485"/>
                <a:gd name="connsiteX4229" fmla="*/ 65346 w 989548"/>
                <a:gd name="connsiteY4229" fmla="*/ 178823 h 1052485"/>
                <a:gd name="connsiteX4230" fmla="*/ 65346 w 989548"/>
                <a:gd name="connsiteY4230" fmla="*/ 179438 h 1052485"/>
                <a:gd name="connsiteX4231" fmla="*/ 66565 w 989548"/>
                <a:gd name="connsiteY4231" fmla="*/ 179438 h 1052485"/>
                <a:gd name="connsiteX4232" fmla="*/ 66565 w 989548"/>
                <a:gd name="connsiteY4232" fmla="*/ 180052 h 1052485"/>
                <a:gd name="connsiteX4233" fmla="*/ 65956 w 989548"/>
                <a:gd name="connsiteY4233" fmla="*/ 180052 h 1052485"/>
                <a:gd name="connsiteX4234" fmla="*/ 65956 w 989548"/>
                <a:gd name="connsiteY4234" fmla="*/ 181896 h 1052485"/>
                <a:gd name="connsiteX4235" fmla="*/ 65346 w 989548"/>
                <a:gd name="connsiteY4235" fmla="*/ 181896 h 1052485"/>
                <a:gd name="connsiteX4236" fmla="*/ 65956 w 989548"/>
                <a:gd name="connsiteY4236" fmla="*/ 183125 h 1052485"/>
                <a:gd name="connsiteX4237" fmla="*/ 65346 w 989548"/>
                <a:gd name="connsiteY4237" fmla="*/ 183125 h 1052485"/>
                <a:gd name="connsiteX4238" fmla="*/ 65346 w 989548"/>
                <a:gd name="connsiteY4238" fmla="*/ 184354 h 1052485"/>
                <a:gd name="connsiteX4239" fmla="*/ 66565 w 989548"/>
                <a:gd name="connsiteY4239" fmla="*/ 184354 h 1052485"/>
                <a:gd name="connsiteX4240" fmla="*/ 66565 w 989548"/>
                <a:gd name="connsiteY4240" fmla="*/ 186197 h 1052485"/>
                <a:gd name="connsiteX4241" fmla="*/ 67175 w 989548"/>
                <a:gd name="connsiteY4241" fmla="*/ 186197 h 1052485"/>
                <a:gd name="connsiteX4242" fmla="*/ 67175 w 989548"/>
                <a:gd name="connsiteY4242" fmla="*/ 186812 h 1052485"/>
                <a:gd name="connsiteX4243" fmla="*/ 67785 w 989548"/>
                <a:gd name="connsiteY4243" fmla="*/ 186812 h 1052485"/>
                <a:gd name="connsiteX4244" fmla="*/ 67785 w 989548"/>
                <a:gd name="connsiteY4244" fmla="*/ 185583 h 1052485"/>
                <a:gd name="connsiteX4245" fmla="*/ 68395 w 989548"/>
                <a:gd name="connsiteY4245" fmla="*/ 185583 h 1052485"/>
                <a:gd name="connsiteX4246" fmla="*/ 68395 w 989548"/>
                <a:gd name="connsiteY4246" fmla="*/ 186197 h 1052485"/>
                <a:gd name="connsiteX4247" fmla="*/ 70224 w 989548"/>
                <a:gd name="connsiteY4247" fmla="*/ 186197 h 1052485"/>
                <a:gd name="connsiteX4248" fmla="*/ 70224 w 989548"/>
                <a:gd name="connsiteY4248" fmla="*/ 186812 h 1052485"/>
                <a:gd name="connsiteX4249" fmla="*/ 73273 w 989548"/>
                <a:gd name="connsiteY4249" fmla="*/ 184354 h 1052485"/>
                <a:gd name="connsiteX4250" fmla="*/ 74493 w 989548"/>
                <a:gd name="connsiteY4250" fmla="*/ 183125 h 1052485"/>
                <a:gd name="connsiteX4251" fmla="*/ 75103 w 989548"/>
                <a:gd name="connsiteY4251" fmla="*/ 183125 h 1052485"/>
                <a:gd name="connsiteX4252" fmla="*/ 75103 w 989548"/>
                <a:gd name="connsiteY4252" fmla="*/ 183739 h 1052485"/>
                <a:gd name="connsiteX4253" fmla="*/ 75713 w 989548"/>
                <a:gd name="connsiteY4253" fmla="*/ 183739 h 1052485"/>
                <a:gd name="connsiteX4254" fmla="*/ 75713 w 989548"/>
                <a:gd name="connsiteY4254" fmla="*/ 182510 h 1052485"/>
                <a:gd name="connsiteX4255" fmla="*/ 76932 w 989548"/>
                <a:gd name="connsiteY4255" fmla="*/ 182510 h 1052485"/>
                <a:gd name="connsiteX4256" fmla="*/ 76932 w 989548"/>
                <a:gd name="connsiteY4256" fmla="*/ 183125 h 1052485"/>
                <a:gd name="connsiteX4257" fmla="*/ 77542 w 989548"/>
                <a:gd name="connsiteY4257" fmla="*/ 183125 h 1052485"/>
                <a:gd name="connsiteX4258" fmla="*/ 77542 w 989548"/>
                <a:gd name="connsiteY4258" fmla="*/ 184354 h 1052485"/>
                <a:gd name="connsiteX4259" fmla="*/ 78762 w 989548"/>
                <a:gd name="connsiteY4259" fmla="*/ 184354 h 1052485"/>
                <a:gd name="connsiteX4260" fmla="*/ 78762 w 989548"/>
                <a:gd name="connsiteY4260" fmla="*/ 183739 h 1052485"/>
                <a:gd name="connsiteX4261" fmla="*/ 79981 w 989548"/>
                <a:gd name="connsiteY4261" fmla="*/ 183739 h 1052485"/>
                <a:gd name="connsiteX4262" fmla="*/ 79981 w 989548"/>
                <a:gd name="connsiteY4262" fmla="*/ 184354 h 1052485"/>
                <a:gd name="connsiteX4263" fmla="*/ 82420 w 989548"/>
                <a:gd name="connsiteY4263" fmla="*/ 184354 h 1052485"/>
                <a:gd name="connsiteX4264" fmla="*/ 82420 w 989548"/>
                <a:gd name="connsiteY4264" fmla="*/ 186197 h 1052485"/>
                <a:gd name="connsiteX4265" fmla="*/ 83030 w 989548"/>
                <a:gd name="connsiteY4265" fmla="*/ 186197 h 1052485"/>
                <a:gd name="connsiteX4266" fmla="*/ 83030 w 989548"/>
                <a:gd name="connsiteY4266" fmla="*/ 186812 h 1052485"/>
                <a:gd name="connsiteX4267" fmla="*/ 84860 w 989548"/>
                <a:gd name="connsiteY4267" fmla="*/ 186812 h 1052485"/>
                <a:gd name="connsiteX4268" fmla="*/ 84860 w 989548"/>
                <a:gd name="connsiteY4268" fmla="*/ 187426 h 1052485"/>
                <a:gd name="connsiteX4269" fmla="*/ 86079 w 989548"/>
                <a:gd name="connsiteY4269" fmla="*/ 187426 h 1052485"/>
                <a:gd name="connsiteX4270" fmla="*/ 86079 w 989548"/>
                <a:gd name="connsiteY4270" fmla="*/ 186812 h 1052485"/>
                <a:gd name="connsiteX4271" fmla="*/ 87299 w 989548"/>
                <a:gd name="connsiteY4271" fmla="*/ 186812 h 1052485"/>
                <a:gd name="connsiteX4272" fmla="*/ 87299 w 989548"/>
                <a:gd name="connsiteY4272" fmla="*/ 187426 h 1052485"/>
                <a:gd name="connsiteX4273" fmla="*/ 86689 w 989548"/>
                <a:gd name="connsiteY4273" fmla="*/ 187426 h 1052485"/>
                <a:gd name="connsiteX4274" fmla="*/ 86689 w 989548"/>
                <a:gd name="connsiteY4274" fmla="*/ 188655 h 1052485"/>
                <a:gd name="connsiteX4275" fmla="*/ 87299 w 989548"/>
                <a:gd name="connsiteY4275" fmla="*/ 188655 h 1052485"/>
                <a:gd name="connsiteX4276" fmla="*/ 87299 w 989548"/>
                <a:gd name="connsiteY4276" fmla="*/ 188041 h 1052485"/>
                <a:gd name="connsiteX4277" fmla="*/ 89738 w 989548"/>
                <a:gd name="connsiteY4277" fmla="*/ 188041 h 1052485"/>
                <a:gd name="connsiteX4278" fmla="*/ 89128 w 989548"/>
                <a:gd name="connsiteY4278" fmla="*/ 189884 h 1052485"/>
                <a:gd name="connsiteX4279" fmla="*/ 89738 w 989548"/>
                <a:gd name="connsiteY4279" fmla="*/ 189884 h 1052485"/>
                <a:gd name="connsiteX4280" fmla="*/ 89738 w 989548"/>
                <a:gd name="connsiteY4280" fmla="*/ 190499 h 1052485"/>
                <a:gd name="connsiteX4281" fmla="*/ 91568 w 989548"/>
                <a:gd name="connsiteY4281" fmla="*/ 190499 h 1052485"/>
                <a:gd name="connsiteX4282" fmla="*/ 91568 w 989548"/>
                <a:gd name="connsiteY4282" fmla="*/ 189884 h 1052485"/>
                <a:gd name="connsiteX4283" fmla="*/ 92787 w 989548"/>
                <a:gd name="connsiteY4283" fmla="*/ 189884 h 1052485"/>
                <a:gd name="connsiteX4284" fmla="*/ 92787 w 989548"/>
                <a:gd name="connsiteY4284" fmla="*/ 188655 h 1052485"/>
                <a:gd name="connsiteX4285" fmla="*/ 91568 w 989548"/>
                <a:gd name="connsiteY4285" fmla="*/ 188655 h 1052485"/>
                <a:gd name="connsiteX4286" fmla="*/ 91568 w 989548"/>
                <a:gd name="connsiteY4286" fmla="*/ 185583 h 1052485"/>
                <a:gd name="connsiteX4287" fmla="*/ 93397 w 989548"/>
                <a:gd name="connsiteY4287" fmla="*/ 185583 h 1052485"/>
                <a:gd name="connsiteX4288" fmla="*/ 93397 w 989548"/>
                <a:gd name="connsiteY4288" fmla="*/ 184354 h 1052485"/>
                <a:gd name="connsiteX4289" fmla="*/ 94617 w 989548"/>
                <a:gd name="connsiteY4289" fmla="*/ 181896 h 1052485"/>
                <a:gd name="connsiteX4290" fmla="*/ 94007 w 989548"/>
                <a:gd name="connsiteY4290" fmla="*/ 181896 h 1052485"/>
                <a:gd name="connsiteX4291" fmla="*/ 94007 w 989548"/>
                <a:gd name="connsiteY4291" fmla="*/ 180667 h 1052485"/>
                <a:gd name="connsiteX4292" fmla="*/ 93397 w 989548"/>
                <a:gd name="connsiteY4292" fmla="*/ 180667 h 1052485"/>
                <a:gd name="connsiteX4293" fmla="*/ 93397 w 989548"/>
                <a:gd name="connsiteY4293" fmla="*/ 178209 h 1052485"/>
                <a:gd name="connsiteX4294" fmla="*/ 94617 w 989548"/>
                <a:gd name="connsiteY4294" fmla="*/ 178209 h 1052485"/>
                <a:gd name="connsiteX4295" fmla="*/ 94617 w 989548"/>
                <a:gd name="connsiteY4295" fmla="*/ 177594 h 1052485"/>
                <a:gd name="connsiteX4296" fmla="*/ 97056 w 989548"/>
                <a:gd name="connsiteY4296" fmla="*/ 176365 h 1052485"/>
                <a:gd name="connsiteX4297" fmla="*/ 96446 w 989548"/>
                <a:gd name="connsiteY4297" fmla="*/ 176365 h 1052485"/>
                <a:gd name="connsiteX4298" fmla="*/ 96446 w 989548"/>
                <a:gd name="connsiteY4298" fmla="*/ 175751 h 1052485"/>
                <a:gd name="connsiteX4299" fmla="*/ 97056 w 989548"/>
                <a:gd name="connsiteY4299" fmla="*/ 175751 h 1052485"/>
                <a:gd name="connsiteX4300" fmla="*/ 97056 w 989548"/>
                <a:gd name="connsiteY4300" fmla="*/ 175136 h 1052485"/>
                <a:gd name="connsiteX4301" fmla="*/ 98275 w 989548"/>
                <a:gd name="connsiteY4301" fmla="*/ 175751 h 1052485"/>
                <a:gd name="connsiteX4302" fmla="*/ 98275 w 989548"/>
                <a:gd name="connsiteY4302" fmla="*/ 174522 h 1052485"/>
                <a:gd name="connsiteX4303" fmla="*/ 99495 w 989548"/>
                <a:gd name="connsiteY4303" fmla="*/ 174522 h 1052485"/>
                <a:gd name="connsiteX4304" fmla="*/ 98885 w 989548"/>
                <a:gd name="connsiteY4304" fmla="*/ 175136 h 1052485"/>
                <a:gd name="connsiteX4305" fmla="*/ 100715 w 989548"/>
                <a:gd name="connsiteY4305" fmla="*/ 175136 h 1052485"/>
                <a:gd name="connsiteX4306" fmla="*/ 100715 w 989548"/>
                <a:gd name="connsiteY4306" fmla="*/ 175751 h 1052485"/>
                <a:gd name="connsiteX4307" fmla="*/ 101324 w 989548"/>
                <a:gd name="connsiteY4307" fmla="*/ 175751 h 1052485"/>
                <a:gd name="connsiteX4308" fmla="*/ 101324 w 989548"/>
                <a:gd name="connsiteY4308" fmla="*/ 175136 h 1052485"/>
                <a:gd name="connsiteX4309" fmla="*/ 100715 w 989548"/>
                <a:gd name="connsiteY4309" fmla="*/ 175136 h 1052485"/>
                <a:gd name="connsiteX4310" fmla="*/ 100715 w 989548"/>
                <a:gd name="connsiteY4310" fmla="*/ 174522 h 1052485"/>
                <a:gd name="connsiteX4311" fmla="*/ 101934 w 989548"/>
                <a:gd name="connsiteY4311" fmla="*/ 174522 h 1052485"/>
                <a:gd name="connsiteX4312" fmla="*/ 101934 w 989548"/>
                <a:gd name="connsiteY4312" fmla="*/ 176365 h 1052485"/>
                <a:gd name="connsiteX4313" fmla="*/ 102544 w 989548"/>
                <a:gd name="connsiteY4313" fmla="*/ 176365 h 1052485"/>
                <a:gd name="connsiteX4314" fmla="*/ 102544 w 989548"/>
                <a:gd name="connsiteY4314" fmla="*/ 177594 h 1052485"/>
                <a:gd name="connsiteX4315" fmla="*/ 103154 w 989548"/>
                <a:gd name="connsiteY4315" fmla="*/ 177594 h 1052485"/>
                <a:gd name="connsiteX4316" fmla="*/ 103154 w 989548"/>
                <a:gd name="connsiteY4316" fmla="*/ 176365 h 1052485"/>
                <a:gd name="connsiteX4317" fmla="*/ 104983 w 989548"/>
                <a:gd name="connsiteY4317" fmla="*/ 176365 h 1052485"/>
                <a:gd name="connsiteX4318" fmla="*/ 104983 w 989548"/>
                <a:gd name="connsiteY4318" fmla="*/ 177594 h 1052485"/>
                <a:gd name="connsiteX4319" fmla="*/ 104373 w 989548"/>
                <a:gd name="connsiteY4319" fmla="*/ 177594 h 1052485"/>
                <a:gd name="connsiteX4320" fmla="*/ 103154 w 989548"/>
                <a:gd name="connsiteY4320" fmla="*/ 178823 h 1052485"/>
                <a:gd name="connsiteX4321" fmla="*/ 106813 w 989548"/>
                <a:gd name="connsiteY4321" fmla="*/ 179438 h 1052485"/>
                <a:gd name="connsiteX4322" fmla="*/ 106813 w 989548"/>
                <a:gd name="connsiteY4322" fmla="*/ 178209 h 1052485"/>
                <a:gd name="connsiteX4323" fmla="*/ 109862 w 989548"/>
                <a:gd name="connsiteY4323" fmla="*/ 178209 h 1052485"/>
                <a:gd name="connsiteX4324" fmla="*/ 109862 w 989548"/>
                <a:gd name="connsiteY4324" fmla="*/ 177594 h 1052485"/>
                <a:gd name="connsiteX4325" fmla="*/ 111081 w 989548"/>
                <a:gd name="connsiteY4325" fmla="*/ 177594 h 1052485"/>
                <a:gd name="connsiteX4326" fmla="*/ 111081 w 989548"/>
                <a:gd name="connsiteY4326" fmla="*/ 176365 h 1052485"/>
                <a:gd name="connsiteX4327" fmla="*/ 113521 w 989548"/>
                <a:gd name="connsiteY4327" fmla="*/ 176365 h 1052485"/>
                <a:gd name="connsiteX4328" fmla="*/ 113521 w 989548"/>
                <a:gd name="connsiteY4328" fmla="*/ 177594 h 1052485"/>
                <a:gd name="connsiteX4329" fmla="*/ 114740 w 989548"/>
                <a:gd name="connsiteY4329" fmla="*/ 176365 h 1052485"/>
                <a:gd name="connsiteX4330" fmla="*/ 114740 w 989548"/>
                <a:gd name="connsiteY4330" fmla="*/ 177594 h 1052485"/>
                <a:gd name="connsiteX4331" fmla="*/ 116570 w 989548"/>
                <a:gd name="connsiteY4331" fmla="*/ 177594 h 1052485"/>
                <a:gd name="connsiteX4332" fmla="*/ 116570 w 989548"/>
                <a:gd name="connsiteY4332" fmla="*/ 175751 h 1052485"/>
                <a:gd name="connsiteX4333" fmla="*/ 117789 w 989548"/>
                <a:gd name="connsiteY4333" fmla="*/ 175751 h 1052485"/>
                <a:gd name="connsiteX4334" fmla="*/ 117789 w 989548"/>
                <a:gd name="connsiteY4334" fmla="*/ 175136 h 1052485"/>
                <a:gd name="connsiteX4335" fmla="*/ 118399 w 989548"/>
                <a:gd name="connsiteY4335" fmla="*/ 175136 h 1052485"/>
                <a:gd name="connsiteX4336" fmla="*/ 118399 w 989548"/>
                <a:gd name="connsiteY4336" fmla="*/ 174522 h 1052485"/>
                <a:gd name="connsiteX4337" fmla="*/ 119619 w 989548"/>
                <a:gd name="connsiteY4337" fmla="*/ 174522 h 1052485"/>
                <a:gd name="connsiteX4338" fmla="*/ 119619 w 989548"/>
                <a:gd name="connsiteY4338" fmla="*/ 175136 h 1052485"/>
                <a:gd name="connsiteX4339" fmla="*/ 120228 w 989548"/>
                <a:gd name="connsiteY4339" fmla="*/ 175136 h 1052485"/>
                <a:gd name="connsiteX4340" fmla="*/ 120228 w 989548"/>
                <a:gd name="connsiteY4340" fmla="*/ 177594 h 1052485"/>
                <a:gd name="connsiteX4341" fmla="*/ 119619 w 989548"/>
                <a:gd name="connsiteY4341" fmla="*/ 177594 h 1052485"/>
                <a:gd name="connsiteX4342" fmla="*/ 119619 w 989548"/>
                <a:gd name="connsiteY4342" fmla="*/ 178209 h 1052485"/>
                <a:gd name="connsiteX4343" fmla="*/ 121448 w 989548"/>
                <a:gd name="connsiteY4343" fmla="*/ 178209 h 1052485"/>
                <a:gd name="connsiteX4344" fmla="*/ 121448 w 989548"/>
                <a:gd name="connsiteY4344" fmla="*/ 177594 h 1052485"/>
                <a:gd name="connsiteX4345" fmla="*/ 122668 w 989548"/>
                <a:gd name="connsiteY4345" fmla="*/ 177594 h 1052485"/>
                <a:gd name="connsiteX4346" fmla="*/ 122668 w 989548"/>
                <a:gd name="connsiteY4346" fmla="*/ 176365 h 1052485"/>
                <a:gd name="connsiteX4347" fmla="*/ 123887 w 989548"/>
                <a:gd name="connsiteY4347" fmla="*/ 176365 h 1052485"/>
                <a:gd name="connsiteX4348" fmla="*/ 123887 w 989548"/>
                <a:gd name="connsiteY4348" fmla="*/ 177594 h 1052485"/>
                <a:gd name="connsiteX4349" fmla="*/ 124497 w 989548"/>
                <a:gd name="connsiteY4349" fmla="*/ 177594 h 1052485"/>
                <a:gd name="connsiteX4350" fmla="*/ 124497 w 989548"/>
                <a:gd name="connsiteY4350" fmla="*/ 176365 h 1052485"/>
                <a:gd name="connsiteX4351" fmla="*/ 126327 w 989548"/>
                <a:gd name="connsiteY4351" fmla="*/ 176365 h 1052485"/>
                <a:gd name="connsiteX4352" fmla="*/ 126327 w 989548"/>
                <a:gd name="connsiteY4352" fmla="*/ 175751 h 1052485"/>
                <a:gd name="connsiteX4353" fmla="*/ 127546 w 989548"/>
                <a:gd name="connsiteY4353" fmla="*/ 175751 h 1052485"/>
                <a:gd name="connsiteX4354" fmla="*/ 127546 w 989548"/>
                <a:gd name="connsiteY4354" fmla="*/ 176365 h 1052485"/>
                <a:gd name="connsiteX4355" fmla="*/ 128766 w 989548"/>
                <a:gd name="connsiteY4355" fmla="*/ 176365 h 1052485"/>
                <a:gd name="connsiteX4356" fmla="*/ 128766 w 989548"/>
                <a:gd name="connsiteY4356" fmla="*/ 177594 h 1052485"/>
                <a:gd name="connsiteX4357" fmla="*/ 128156 w 989548"/>
                <a:gd name="connsiteY4357" fmla="*/ 177594 h 1052485"/>
                <a:gd name="connsiteX4358" fmla="*/ 128156 w 989548"/>
                <a:gd name="connsiteY4358" fmla="*/ 178209 h 1052485"/>
                <a:gd name="connsiteX4359" fmla="*/ 128766 w 989548"/>
                <a:gd name="connsiteY4359" fmla="*/ 178209 h 1052485"/>
                <a:gd name="connsiteX4360" fmla="*/ 128766 w 989548"/>
                <a:gd name="connsiteY4360" fmla="*/ 178823 h 1052485"/>
                <a:gd name="connsiteX4361" fmla="*/ 128156 w 989548"/>
                <a:gd name="connsiteY4361" fmla="*/ 178823 h 1052485"/>
                <a:gd name="connsiteX4362" fmla="*/ 128766 w 989548"/>
                <a:gd name="connsiteY4362" fmla="*/ 181896 h 1052485"/>
                <a:gd name="connsiteX4363" fmla="*/ 128766 w 989548"/>
                <a:gd name="connsiteY4363" fmla="*/ 180667 h 1052485"/>
                <a:gd name="connsiteX4364" fmla="*/ 129376 w 989548"/>
                <a:gd name="connsiteY4364" fmla="*/ 180667 h 1052485"/>
                <a:gd name="connsiteX4365" fmla="*/ 130595 w 989548"/>
                <a:gd name="connsiteY4365" fmla="*/ 182510 h 1052485"/>
                <a:gd name="connsiteX4366" fmla="*/ 130595 w 989548"/>
                <a:gd name="connsiteY4366" fmla="*/ 181896 h 1052485"/>
                <a:gd name="connsiteX4367" fmla="*/ 133034 w 989548"/>
                <a:gd name="connsiteY4367" fmla="*/ 181896 h 1052485"/>
                <a:gd name="connsiteX4368" fmla="*/ 132425 w 989548"/>
                <a:gd name="connsiteY4368" fmla="*/ 183739 h 1052485"/>
                <a:gd name="connsiteX4369" fmla="*/ 133034 w 989548"/>
                <a:gd name="connsiteY4369" fmla="*/ 183739 h 1052485"/>
                <a:gd name="connsiteX4370" fmla="*/ 133034 w 989548"/>
                <a:gd name="connsiteY4370" fmla="*/ 184354 h 1052485"/>
                <a:gd name="connsiteX4371" fmla="*/ 131815 w 989548"/>
                <a:gd name="connsiteY4371" fmla="*/ 184354 h 1052485"/>
                <a:gd name="connsiteX4372" fmla="*/ 131815 w 989548"/>
                <a:gd name="connsiteY4372" fmla="*/ 185583 h 1052485"/>
                <a:gd name="connsiteX4373" fmla="*/ 130595 w 989548"/>
                <a:gd name="connsiteY4373" fmla="*/ 185583 h 1052485"/>
                <a:gd name="connsiteX4374" fmla="*/ 132425 w 989548"/>
                <a:gd name="connsiteY4374" fmla="*/ 187426 h 1052485"/>
                <a:gd name="connsiteX4375" fmla="*/ 132425 w 989548"/>
                <a:gd name="connsiteY4375" fmla="*/ 188041 h 1052485"/>
                <a:gd name="connsiteX4376" fmla="*/ 133644 w 989548"/>
                <a:gd name="connsiteY4376" fmla="*/ 188041 h 1052485"/>
                <a:gd name="connsiteX4377" fmla="*/ 133644 w 989548"/>
                <a:gd name="connsiteY4377" fmla="*/ 188655 h 1052485"/>
                <a:gd name="connsiteX4378" fmla="*/ 135474 w 989548"/>
                <a:gd name="connsiteY4378" fmla="*/ 188655 h 1052485"/>
                <a:gd name="connsiteX4379" fmla="*/ 135474 w 989548"/>
                <a:gd name="connsiteY4379" fmla="*/ 188041 h 1052485"/>
                <a:gd name="connsiteX4380" fmla="*/ 136083 w 989548"/>
                <a:gd name="connsiteY4380" fmla="*/ 188041 h 1052485"/>
                <a:gd name="connsiteX4381" fmla="*/ 137303 w 989548"/>
                <a:gd name="connsiteY4381" fmla="*/ 189884 h 1052485"/>
                <a:gd name="connsiteX4382" fmla="*/ 137303 w 989548"/>
                <a:gd name="connsiteY4382" fmla="*/ 190499 h 1052485"/>
                <a:gd name="connsiteX4383" fmla="*/ 136083 w 989548"/>
                <a:gd name="connsiteY4383" fmla="*/ 190499 h 1052485"/>
                <a:gd name="connsiteX4384" fmla="*/ 136083 w 989548"/>
                <a:gd name="connsiteY4384" fmla="*/ 191113 h 1052485"/>
                <a:gd name="connsiteX4385" fmla="*/ 136693 w 989548"/>
                <a:gd name="connsiteY4385" fmla="*/ 191113 h 1052485"/>
                <a:gd name="connsiteX4386" fmla="*/ 136693 w 989548"/>
                <a:gd name="connsiteY4386" fmla="*/ 191728 h 1052485"/>
                <a:gd name="connsiteX4387" fmla="*/ 136083 w 989548"/>
                <a:gd name="connsiteY4387" fmla="*/ 191728 h 1052485"/>
                <a:gd name="connsiteX4388" fmla="*/ 136083 w 989548"/>
                <a:gd name="connsiteY4388" fmla="*/ 192342 h 1052485"/>
                <a:gd name="connsiteX4389" fmla="*/ 135474 w 989548"/>
                <a:gd name="connsiteY4389" fmla="*/ 192342 h 1052485"/>
                <a:gd name="connsiteX4390" fmla="*/ 135474 w 989548"/>
                <a:gd name="connsiteY4390" fmla="*/ 193571 h 1052485"/>
                <a:gd name="connsiteX4391" fmla="*/ 136693 w 989548"/>
                <a:gd name="connsiteY4391" fmla="*/ 193571 h 1052485"/>
                <a:gd name="connsiteX4392" fmla="*/ 136693 w 989548"/>
                <a:gd name="connsiteY4392" fmla="*/ 195415 h 1052485"/>
                <a:gd name="connsiteX4393" fmla="*/ 137913 w 989548"/>
                <a:gd name="connsiteY4393" fmla="*/ 195415 h 1052485"/>
                <a:gd name="connsiteX4394" fmla="*/ 137913 w 989548"/>
                <a:gd name="connsiteY4394" fmla="*/ 196030 h 1052485"/>
                <a:gd name="connsiteX4395" fmla="*/ 139132 w 989548"/>
                <a:gd name="connsiteY4395" fmla="*/ 196030 h 1052485"/>
                <a:gd name="connsiteX4396" fmla="*/ 139132 w 989548"/>
                <a:gd name="connsiteY4396" fmla="*/ 199102 h 1052485"/>
                <a:gd name="connsiteX4397" fmla="*/ 140962 w 989548"/>
                <a:gd name="connsiteY4397" fmla="*/ 199102 h 1052485"/>
                <a:gd name="connsiteX4398" fmla="*/ 140962 w 989548"/>
                <a:gd name="connsiteY4398" fmla="*/ 200331 h 1052485"/>
                <a:gd name="connsiteX4399" fmla="*/ 141572 w 989548"/>
                <a:gd name="connsiteY4399" fmla="*/ 200331 h 1052485"/>
                <a:gd name="connsiteX4400" fmla="*/ 141572 w 989548"/>
                <a:gd name="connsiteY4400" fmla="*/ 201560 h 1052485"/>
                <a:gd name="connsiteX4401" fmla="*/ 142181 w 989548"/>
                <a:gd name="connsiteY4401" fmla="*/ 201560 h 1052485"/>
                <a:gd name="connsiteX4402" fmla="*/ 141572 w 989548"/>
                <a:gd name="connsiteY4402" fmla="*/ 205247 h 1052485"/>
                <a:gd name="connsiteX4403" fmla="*/ 142181 w 989548"/>
                <a:gd name="connsiteY4403" fmla="*/ 205247 h 1052485"/>
                <a:gd name="connsiteX4404" fmla="*/ 142181 w 989548"/>
                <a:gd name="connsiteY4404" fmla="*/ 206476 h 1052485"/>
                <a:gd name="connsiteX4405" fmla="*/ 141572 w 989548"/>
                <a:gd name="connsiteY4405" fmla="*/ 206476 h 1052485"/>
                <a:gd name="connsiteX4406" fmla="*/ 141572 w 989548"/>
                <a:gd name="connsiteY4406" fmla="*/ 207705 h 1052485"/>
                <a:gd name="connsiteX4407" fmla="*/ 142181 w 989548"/>
                <a:gd name="connsiteY4407" fmla="*/ 207705 h 1052485"/>
                <a:gd name="connsiteX4408" fmla="*/ 142181 w 989548"/>
                <a:gd name="connsiteY4408" fmla="*/ 208934 h 1052485"/>
                <a:gd name="connsiteX4409" fmla="*/ 143401 w 989548"/>
                <a:gd name="connsiteY4409" fmla="*/ 208934 h 1052485"/>
                <a:gd name="connsiteX4410" fmla="*/ 143401 w 989548"/>
                <a:gd name="connsiteY4410" fmla="*/ 209549 h 1052485"/>
                <a:gd name="connsiteX4411" fmla="*/ 144621 w 989548"/>
                <a:gd name="connsiteY4411" fmla="*/ 209549 h 1052485"/>
                <a:gd name="connsiteX4412" fmla="*/ 144621 w 989548"/>
                <a:gd name="connsiteY4412" fmla="*/ 211392 h 1052485"/>
                <a:gd name="connsiteX4413" fmla="*/ 147060 w 989548"/>
                <a:gd name="connsiteY4413" fmla="*/ 212007 h 1052485"/>
                <a:gd name="connsiteX4414" fmla="*/ 147060 w 989548"/>
                <a:gd name="connsiteY4414" fmla="*/ 213236 h 1052485"/>
                <a:gd name="connsiteX4415" fmla="*/ 148280 w 989548"/>
                <a:gd name="connsiteY4415" fmla="*/ 213236 h 1052485"/>
                <a:gd name="connsiteX4416" fmla="*/ 148280 w 989548"/>
                <a:gd name="connsiteY4416" fmla="*/ 213850 h 1052485"/>
                <a:gd name="connsiteX4417" fmla="*/ 147670 w 989548"/>
                <a:gd name="connsiteY4417" fmla="*/ 213850 h 1052485"/>
                <a:gd name="connsiteX4418" fmla="*/ 147060 w 989548"/>
                <a:gd name="connsiteY4418" fmla="*/ 215694 h 1052485"/>
                <a:gd name="connsiteX4419" fmla="*/ 147670 w 989548"/>
                <a:gd name="connsiteY4419" fmla="*/ 215694 h 1052485"/>
                <a:gd name="connsiteX4420" fmla="*/ 147670 w 989548"/>
                <a:gd name="connsiteY4420" fmla="*/ 217537 h 1052485"/>
                <a:gd name="connsiteX4421" fmla="*/ 148280 w 989548"/>
                <a:gd name="connsiteY4421" fmla="*/ 217537 h 1052485"/>
                <a:gd name="connsiteX4422" fmla="*/ 148280 w 989548"/>
                <a:gd name="connsiteY4422" fmla="*/ 218767 h 1052485"/>
                <a:gd name="connsiteX4423" fmla="*/ 148889 w 989548"/>
                <a:gd name="connsiteY4423" fmla="*/ 218767 h 1052485"/>
                <a:gd name="connsiteX4424" fmla="*/ 148889 w 989548"/>
                <a:gd name="connsiteY4424" fmla="*/ 219381 h 1052485"/>
                <a:gd name="connsiteX4425" fmla="*/ 148889 w 989548"/>
                <a:gd name="connsiteY4425" fmla="*/ 219996 h 1052485"/>
                <a:gd name="connsiteX4426" fmla="*/ 149499 w 989548"/>
                <a:gd name="connsiteY4426" fmla="*/ 219996 h 1052485"/>
                <a:gd name="connsiteX4427" fmla="*/ 148889 w 989548"/>
                <a:gd name="connsiteY4427" fmla="*/ 219381 h 1052485"/>
                <a:gd name="connsiteX4428" fmla="*/ 149499 w 989548"/>
                <a:gd name="connsiteY4428" fmla="*/ 219381 h 1052485"/>
                <a:gd name="connsiteX4429" fmla="*/ 149499 w 989548"/>
                <a:gd name="connsiteY4429" fmla="*/ 218152 h 1052485"/>
                <a:gd name="connsiteX4430" fmla="*/ 150719 w 989548"/>
                <a:gd name="connsiteY4430" fmla="*/ 218152 h 1052485"/>
                <a:gd name="connsiteX4431" fmla="*/ 150719 w 989548"/>
                <a:gd name="connsiteY4431" fmla="*/ 216923 h 1052485"/>
                <a:gd name="connsiteX4432" fmla="*/ 149499 w 989548"/>
                <a:gd name="connsiteY4432" fmla="*/ 216923 h 1052485"/>
                <a:gd name="connsiteX4433" fmla="*/ 149499 w 989548"/>
                <a:gd name="connsiteY4433" fmla="*/ 215694 h 1052485"/>
                <a:gd name="connsiteX4434" fmla="*/ 151329 w 989548"/>
                <a:gd name="connsiteY4434" fmla="*/ 215694 h 1052485"/>
                <a:gd name="connsiteX4435" fmla="*/ 151329 w 989548"/>
                <a:gd name="connsiteY4435" fmla="*/ 216923 h 1052485"/>
                <a:gd name="connsiteX4436" fmla="*/ 151938 w 989548"/>
                <a:gd name="connsiteY4436" fmla="*/ 216923 h 1052485"/>
                <a:gd name="connsiteX4437" fmla="*/ 151938 w 989548"/>
                <a:gd name="connsiteY4437" fmla="*/ 217537 h 1052485"/>
                <a:gd name="connsiteX4438" fmla="*/ 153158 w 989548"/>
                <a:gd name="connsiteY4438" fmla="*/ 217537 h 1052485"/>
                <a:gd name="connsiteX4439" fmla="*/ 153158 w 989548"/>
                <a:gd name="connsiteY4439" fmla="*/ 215694 h 1052485"/>
                <a:gd name="connsiteX4440" fmla="*/ 153768 w 989548"/>
                <a:gd name="connsiteY4440" fmla="*/ 215694 h 1052485"/>
                <a:gd name="connsiteX4441" fmla="*/ 153768 w 989548"/>
                <a:gd name="connsiteY4441" fmla="*/ 215079 h 1052485"/>
                <a:gd name="connsiteX4442" fmla="*/ 155597 w 989548"/>
                <a:gd name="connsiteY4442" fmla="*/ 215079 h 1052485"/>
                <a:gd name="connsiteX4443" fmla="*/ 155597 w 989548"/>
                <a:gd name="connsiteY4443" fmla="*/ 214465 h 1052485"/>
                <a:gd name="connsiteX4444" fmla="*/ 156817 w 989548"/>
                <a:gd name="connsiteY4444" fmla="*/ 214465 h 1052485"/>
                <a:gd name="connsiteX4445" fmla="*/ 156817 w 989548"/>
                <a:gd name="connsiteY4445" fmla="*/ 213850 h 1052485"/>
                <a:gd name="connsiteX4446" fmla="*/ 157427 w 989548"/>
                <a:gd name="connsiteY4446" fmla="*/ 213850 h 1052485"/>
                <a:gd name="connsiteX4447" fmla="*/ 157427 w 989548"/>
                <a:gd name="connsiteY4447" fmla="*/ 213236 h 1052485"/>
                <a:gd name="connsiteX4448" fmla="*/ 158646 w 989548"/>
                <a:gd name="connsiteY4448" fmla="*/ 213236 h 1052485"/>
                <a:gd name="connsiteX4449" fmla="*/ 158646 w 989548"/>
                <a:gd name="connsiteY4449" fmla="*/ 212007 h 1052485"/>
                <a:gd name="connsiteX4450" fmla="*/ 159256 w 989548"/>
                <a:gd name="connsiteY4450" fmla="*/ 212007 h 1052485"/>
                <a:gd name="connsiteX4451" fmla="*/ 159256 w 989548"/>
                <a:gd name="connsiteY4451" fmla="*/ 211392 h 1052485"/>
                <a:gd name="connsiteX4452" fmla="*/ 159866 w 989548"/>
                <a:gd name="connsiteY4452" fmla="*/ 211392 h 1052485"/>
                <a:gd name="connsiteX4453" fmla="*/ 159866 w 989548"/>
                <a:gd name="connsiteY4453" fmla="*/ 210778 h 1052485"/>
                <a:gd name="connsiteX4454" fmla="*/ 164744 w 989548"/>
                <a:gd name="connsiteY4454" fmla="*/ 210163 h 1052485"/>
                <a:gd name="connsiteX4455" fmla="*/ 164744 w 989548"/>
                <a:gd name="connsiteY4455" fmla="*/ 209549 h 1052485"/>
                <a:gd name="connsiteX4456" fmla="*/ 165354 w 989548"/>
                <a:gd name="connsiteY4456" fmla="*/ 209549 h 1052485"/>
                <a:gd name="connsiteX4457" fmla="*/ 165354 w 989548"/>
                <a:gd name="connsiteY4457" fmla="*/ 208934 h 1052485"/>
                <a:gd name="connsiteX4458" fmla="*/ 166574 w 989548"/>
                <a:gd name="connsiteY4458" fmla="*/ 208934 h 1052485"/>
                <a:gd name="connsiteX4459" fmla="*/ 166574 w 989548"/>
                <a:gd name="connsiteY4459" fmla="*/ 207705 h 1052485"/>
                <a:gd name="connsiteX4460" fmla="*/ 165354 w 989548"/>
                <a:gd name="connsiteY4460" fmla="*/ 207705 h 1052485"/>
                <a:gd name="connsiteX4461" fmla="*/ 165354 w 989548"/>
                <a:gd name="connsiteY4461" fmla="*/ 207091 h 1052485"/>
                <a:gd name="connsiteX4462" fmla="*/ 166574 w 989548"/>
                <a:gd name="connsiteY4462" fmla="*/ 207091 h 1052485"/>
                <a:gd name="connsiteX4463" fmla="*/ 166574 w 989548"/>
                <a:gd name="connsiteY4463" fmla="*/ 206476 h 1052485"/>
                <a:gd name="connsiteX4464" fmla="*/ 169013 w 989548"/>
                <a:gd name="connsiteY4464" fmla="*/ 206476 h 1052485"/>
                <a:gd name="connsiteX4465" fmla="*/ 169013 w 989548"/>
                <a:gd name="connsiteY4465" fmla="*/ 207091 h 1052485"/>
                <a:gd name="connsiteX4466" fmla="*/ 170233 w 989548"/>
                <a:gd name="connsiteY4466" fmla="*/ 207091 h 1052485"/>
                <a:gd name="connsiteX4467" fmla="*/ 170233 w 989548"/>
                <a:gd name="connsiteY4467" fmla="*/ 207705 h 1052485"/>
                <a:gd name="connsiteX4468" fmla="*/ 170233 w 989548"/>
                <a:gd name="connsiteY4468" fmla="*/ 208934 h 1052485"/>
                <a:gd name="connsiteX4469" fmla="*/ 170842 w 989548"/>
                <a:gd name="connsiteY4469" fmla="*/ 208934 h 1052485"/>
                <a:gd name="connsiteX4470" fmla="*/ 170233 w 989548"/>
                <a:gd name="connsiteY4470" fmla="*/ 207705 h 1052485"/>
                <a:gd name="connsiteX4471" fmla="*/ 172062 w 989548"/>
                <a:gd name="connsiteY4471" fmla="*/ 207705 h 1052485"/>
                <a:gd name="connsiteX4472" fmla="*/ 172062 w 989548"/>
                <a:gd name="connsiteY4472" fmla="*/ 207091 h 1052485"/>
                <a:gd name="connsiteX4473" fmla="*/ 174501 w 989548"/>
                <a:gd name="connsiteY4473" fmla="*/ 207091 h 1052485"/>
                <a:gd name="connsiteX4474" fmla="*/ 174501 w 989548"/>
                <a:gd name="connsiteY4474" fmla="*/ 206476 h 1052485"/>
                <a:gd name="connsiteX4475" fmla="*/ 175721 w 989548"/>
                <a:gd name="connsiteY4475" fmla="*/ 206476 h 1052485"/>
                <a:gd name="connsiteX4476" fmla="*/ 175721 w 989548"/>
                <a:gd name="connsiteY4476" fmla="*/ 205862 h 1052485"/>
                <a:gd name="connsiteX4477" fmla="*/ 176940 w 989548"/>
                <a:gd name="connsiteY4477" fmla="*/ 204018 h 1052485"/>
                <a:gd name="connsiteX4478" fmla="*/ 178160 w 989548"/>
                <a:gd name="connsiteY4478" fmla="*/ 204018 h 1052485"/>
                <a:gd name="connsiteX4479" fmla="*/ 178160 w 989548"/>
                <a:gd name="connsiteY4479" fmla="*/ 206476 h 1052485"/>
                <a:gd name="connsiteX4480" fmla="*/ 179380 w 989548"/>
                <a:gd name="connsiteY4480" fmla="*/ 206476 h 1052485"/>
                <a:gd name="connsiteX4481" fmla="*/ 179380 w 989548"/>
                <a:gd name="connsiteY4481" fmla="*/ 207091 h 1052485"/>
                <a:gd name="connsiteX4482" fmla="*/ 178770 w 989548"/>
                <a:gd name="connsiteY4482" fmla="*/ 207091 h 1052485"/>
                <a:gd name="connsiteX4483" fmla="*/ 178770 w 989548"/>
                <a:gd name="connsiteY4483" fmla="*/ 208934 h 1052485"/>
                <a:gd name="connsiteX4484" fmla="*/ 176940 w 989548"/>
                <a:gd name="connsiteY4484" fmla="*/ 208934 h 1052485"/>
                <a:gd name="connsiteX4485" fmla="*/ 176940 w 989548"/>
                <a:gd name="connsiteY4485" fmla="*/ 210163 h 1052485"/>
                <a:gd name="connsiteX4486" fmla="*/ 176331 w 989548"/>
                <a:gd name="connsiteY4486" fmla="*/ 210163 h 1052485"/>
                <a:gd name="connsiteX4487" fmla="*/ 176331 w 989548"/>
                <a:gd name="connsiteY4487" fmla="*/ 210778 h 1052485"/>
                <a:gd name="connsiteX4488" fmla="*/ 175111 w 989548"/>
                <a:gd name="connsiteY4488" fmla="*/ 210778 h 1052485"/>
                <a:gd name="connsiteX4489" fmla="*/ 175111 w 989548"/>
                <a:gd name="connsiteY4489" fmla="*/ 211392 h 1052485"/>
                <a:gd name="connsiteX4490" fmla="*/ 176331 w 989548"/>
                <a:gd name="connsiteY4490" fmla="*/ 211392 h 1052485"/>
                <a:gd name="connsiteX4491" fmla="*/ 176331 w 989548"/>
                <a:gd name="connsiteY4491" fmla="*/ 212007 h 1052485"/>
                <a:gd name="connsiteX4492" fmla="*/ 176940 w 989548"/>
                <a:gd name="connsiteY4492" fmla="*/ 212007 h 1052485"/>
                <a:gd name="connsiteX4493" fmla="*/ 176940 w 989548"/>
                <a:gd name="connsiteY4493" fmla="*/ 211392 h 1052485"/>
                <a:gd name="connsiteX4494" fmla="*/ 178160 w 989548"/>
                <a:gd name="connsiteY4494" fmla="*/ 211392 h 1052485"/>
                <a:gd name="connsiteX4495" fmla="*/ 178160 w 989548"/>
                <a:gd name="connsiteY4495" fmla="*/ 210778 h 1052485"/>
                <a:gd name="connsiteX4496" fmla="*/ 180599 w 989548"/>
                <a:gd name="connsiteY4496" fmla="*/ 210427 h 1052485"/>
                <a:gd name="connsiteX4497" fmla="*/ 180599 w 989548"/>
                <a:gd name="connsiteY4497" fmla="*/ 211392 h 1052485"/>
                <a:gd name="connsiteX4498" fmla="*/ 181209 w 989548"/>
                <a:gd name="connsiteY4498" fmla="*/ 211392 h 1052485"/>
                <a:gd name="connsiteX4499" fmla="*/ 182429 w 989548"/>
                <a:gd name="connsiteY4499" fmla="*/ 215079 h 1052485"/>
                <a:gd name="connsiteX4500" fmla="*/ 183039 w 989548"/>
                <a:gd name="connsiteY4500" fmla="*/ 215079 h 1052485"/>
                <a:gd name="connsiteX4501" fmla="*/ 183039 w 989548"/>
                <a:gd name="connsiteY4501" fmla="*/ 216923 h 1052485"/>
                <a:gd name="connsiteX4502" fmla="*/ 184258 w 989548"/>
                <a:gd name="connsiteY4502" fmla="*/ 215694 h 1052485"/>
                <a:gd name="connsiteX4503" fmla="*/ 184258 w 989548"/>
                <a:gd name="connsiteY4503" fmla="*/ 217537 h 1052485"/>
                <a:gd name="connsiteX4504" fmla="*/ 186697 w 989548"/>
                <a:gd name="connsiteY4504" fmla="*/ 215694 h 1052485"/>
                <a:gd name="connsiteX4505" fmla="*/ 186088 w 989548"/>
                <a:gd name="connsiteY4505" fmla="*/ 215694 h 1052485"/>
                <a:gd name="connsiteX4506" fmla="*/ 186088 w 989548"/>
                <a:gd name="connsiteY4506" fmla="*/ 215079 h 1052485"/>
                <a:gd name="connsiteX4507" fmla="*/ 186697 w 989548"/>
                <a:gd name="connsiteY4507" fmla="*/ 215079 h 1052485"/>
                <a:gd name="connsiteX4508" fmla="*/ 186697 w 989548"/>
                <a:gd name="connsiteY4508" fmla="*/ 214465 h 1052485"/>
                <a:gd name="connsiteX4509" fmla="*/ 187307 w 989548"/>
                <a:gd name="connsiteY4509" fmla="*/ 214465 h 1052485"/>
                <a:gd name="connsiteX4510" fmla="*/ 187307 w 989548"/>
                <a:gd name="connsiteY4510" fmla="*/ 213850 h 1052485"/>
                <a:gd name="connsiteX4511" fmla="*/ 187917 w 989548"/>
                <a:gd name="connsiteY4511" fmla="*/ 213850 h 1052485"/>
                <a:gd name="connsiteX4512" fmla="*/ 187917 w 989548"/>
                <a:gd name="connsiteY4512" fmla="*/ 214465 h 1052485"/>
                <a:gd name="connsiteX4513" fmla="*/ 188527 w 989548"/>
                <a:gd name="connsiteY4513" fmla="*/ 214465 h 1052485"/>
                <a:gd name="connsiteX4514" fmla="*/ 188527 w 989548"/>
                <a:gd name="connsiteY4514" fmla="*/ 215079 h 1052485"/>
                <a:gd name="connsiteX4515" fmla="*/ 189746 w 989548"/>
                <a:gd name="connsiteY4515" fmla="*/ 215079 h 1052485"/>
                <a:gd name="connsiteX4516" fmla="*/ 189746 w 989548"/>
                <a:gd name="connsiteY4516" fmla="*/ 214465 h 1052485"/>
                <a:gd name="connsiteX4517" fmla="*/ 188527 w 989548"/>
                <a:gd name="connsiteY4517" fmla="*/ 214465 h 1052485"/>
                <a:gd name="connsiteX4518" fmla="*/ 188527 w 989548"/>
                <a:gd name="connsiteY4518" fmla="*/ 213236 h 1052485"/>
                <a:gd name="connsiteX4519" fmla="*/ 187917 w 989548"/>
                <a:gd name="connsiteY4519" fmla="*/ 213236 h 1052485"/>
                <a:gd name="connsiteX4520" fmla="*/ 187917 w 989548"/>
                <a:gd name="connsiteY4520" fmla="*/ 212007 h 1052485"/>
                <a:gd name="connsiteX4521" fmla="*/ 190356 w 989548"/>
                <a:gd name="connsiteY4521" fmla="*/ 212007 h 1052485"/>
                <a:gd name="connsiteX4522" fmla="*/ 190356 w 989548"/>
                <a:gd name="connsiteY4522" fmla="*/ 211392 h 1052485"/>
                <a:gd name="connsiteX4523" fmla="*/ 190966 w 989548"/>
                <a:gd name="connsiteY4523" fmla="*/ 211392 h 1052485"/>
                <a:gd name="connsiteX4524" fmla="*/ 190966 w 989548"/>
                <a:gd name="connsiteY4524" fmla="*/ 212007 h 1052485"/>
                <a:gd name="connsiteX4525" fmla="*/ 194625 w 989548"/>
                <a:gd name="connsiteY4525" fmla="*/ 212007 h 1052485"/>
                <a:gd name="connsiteX4526" fmla="*/ 194625 w 989548"/>
                <a:gd name="connsiteY4526" fmla="*/ 214465 h 1052485"/>
                <a:gd name="connsiteX4527" fmla="*/ 195235 w 989548"/>
                <a:gd name="connsiteY4527" fmla="*/ 214465 h 1052485"/>
                <a:gd name="connsiteX4528" fmla="*/ 195235 w 989548"/>
                <a:gd name="connsiteY4528" fmla="*/ 213850 h 1052485"/>
                <a:gd name="connsiteX4529" fmla="*/ 195844 w 989548"/>
                <a:gd name="connsiteY4529" fmla="*/ 213850 h 1052485"/>
                <a:gd name="connsiteX4530" fmla="*/ 195844 w 989548"/>
                <a:gd name="connsiteY4530" fmla="*/ 215079 h 1052485"/>
                <a:gd name="connsiteX4531" fmla="*/ 195235 w 989548"/>
                <a:gd name="connsiteY4531" fmla="*/ 215079 h 1052485"/>
                <a:gd name="connsiteX4532" fmla="*/ 195235 w 989548"/>
                <a:gd name="connsiteY4532" fmla="*/ 216923 h 1052485"/>
                <a:gd name="connsiteX4533" fmla="*/ 195844 w 989548"/>
                <a:gd name="connsiteY4533" fmla="*/ 216923 h 1052485"/>
                <a:gd name="connsiteX4534" fmla="*/ 195844 w 989548"/>
                <a:gd name="connsiteY4534" fmla="*/ 217537 h 1052485"/>
                <a:gd name="connsiteX4535" fmla="*/ 196454 w 989548"/>
                <a:gd name="connsiteY4535" fmla="*/ 217537 h 1052485"/>
                <a:gd name="connsiteX4536" fmla="*/ 196454 w 989548"/>
                <a:gd name="connsiteY4536" fmla="*/ 218152 h 1052485"/>
                <a:gd name="connsiteX4537" fmla="*/ 197674 w 989548"/>
                <a:gd name="connsiteY4537" fmla="*/ 218152 h 1052485"/>
                <a:gd name="connsiteX4538" fmla="*/ 197674 w 989548"/>
                <a:gd name="connsiteY4538" fmla="*/ 219381 h 1052485"/>
                <a:gd name="connsiteX4539" fmla="*/ 196454 w 989548"/>
                <a:gd name="connsiteY4539" fmla="*/ 219381 h 1052485"/>
                <a:gd name="connsiteX4540" fmla="*/ 196454 w 989548"/>
                <a:gd name="connsiteY4540" fmla="*/ 221225 h 1052485"/>
                <a:gd name="connsiteX4541" fmla="*/ 197674 w 989548"/>
                <a:gd name="connsiteY4541" fmla="*/ 221225 h 1052485"/>
                <a:gd name="connsiteX4542" fmla="*/ 197674 w 989548"/>
                <a:gd name="connsiteY4542" fmla="*/ 223068 h 1052485"/>
                <a:gd name="connsiteX4543" fmla="*/ 198284 w 989548"/>
                <a:gd name="connsiteY4543" fmla="*/ 223068 h 1052485"/>
                <a:gd name="connsiteX4544" fmla="*/ 198284 w 989548"/>
                <a:gd name="connsiteY4544" fmla="*/ 223683 h 1052485"/>
                <a:gd name="connsiteX4545" fmla="*/ 198893 w 989548"/>
                <a:gd name="connsiteY4545" fmla="*/ 223683 h 1052485"/>
                <a:gd name="connsiteX4546" fmla="*/ 198893 w 989548"/>
                <a:gd name="connsiteY4546" fmla="*/ 224912 h 1052485"/>
                <a:gd name="connsiteX4547" fmla="*/ 197674 w 989548"/>
                <a:gd name="connsiteY4547" fmla="*/ 224912 h 1052485"/>
                <a:gd name="connsiteX4548" fmla="*/ 196454 w 989548"/>
                <a:gd name="connsiteY4548" fmla="*/ 226755 h 1052485"/>
                <a:gd name="connsiteX4549" fmla="*/ 198284 w 989548"/>
                <a:gd name="connsiteY4549" fmla="*/ 226755 h 1052485"/>
                <a:gd name="connsiteX4550" fmla="*/ 198284 w 989548"/>
                <a:gd name="connsiteY4550" fmla="*/ 225526 h 1052485"/>
                <a:gd name="connsiteX4551" fmla="*/ 199503 w 989548"/>
                <a:gd name="connsiteY4551" fmla="*/ 225526 h 1052485"/>
                <a:gd name="connsiteX4552" fmla="*/ 199503 w 989548"/>
                <a:gd name="connsiteY4552" fmla="*/ 224912 h 1052485"/>
                <a:gd name="connsiteX4553" fmla="*/ 200113 w 989548"/>
                <a:gd name="connsiteY4553" fmla="*/ 224912 h 1052485"/>
                <a:gd name="connsiteX4554" fmla="*/ 200113 w 989548"/>
                <a:gd name="connsiteY4554" fmla="*/ 223683 h 1052485"/>
                <a:gd name="connsiteX4555" fmla="*/ 198893 w 989548"/>
                <a:gd name="connsiteY4555" fmla="*/ 223683 h 1052485"/>
                <a:gd name="connsiteX4556" fmla="*/ 198893 w 989548"/>
                <a:gd name="connsiteY4556" fmla="*/ 223068 h 1052485"/>
                <a:gd name="connsiteX4557" fmla="*/ 199503 w 989548"/>
                <a:gd name="connsiteY4557" fmla="*/ 223068 h 1052485"/>
                <a:gd name="connsiteX4558" fmla="*/ 198284 w 989548"/>
                <a:gd name="connsiteY4558" fmla="*/ 218767 h 1052485"/>
                <a:gd name="connsiteX4559" fmla="*/ 198893 w 989548"/>
                <a:gd name="connsiteY4559" fmla="*/ 218767 h 1052485"/>
                <a:gd name="connsiteX4560" fmla="*/ 198893 w 989548"/>
                <a:gd name="connsiteY4560" fmla="*/ 219381 h 1052485"/>
                <a:gd name="connsiteX4561" fmla="*/ 199503 w 989548"/>
                <a:gd name="connsiteY4561" fmla="*/ 219381 h 1052485"/>
                <a:gd name="connsiteX4562" fmla="*/ 199503 w 989548"/>
                <a:gd name="connsiteY4562" fmla="*/ 219996 h 1052485"/>
                <a:gd name="connsiteX4563" fmla="*/ 200113 w 989548"/>
                <a:gd name="connsiteY4563" fmla="*/ 219996 h 1052485"/>
                <a:gd name="connsiteX4564" fmla="*/ 200113 w 989548"/>
                <a:gd name="connsiteY4564" fmla="*/ 219381 h 1052485"/>
                <a:gd name="connsiteX4565" fmla="*/ 199503 w 989548"/>
                <a:gd name="connsiteY4565" fmla="*/ 219381 h 1052485"/>
                <a:gd name="connsiteX4566" fmla="*/ 199503 w 989548"/>
                <a:gd name="connsiteY4566" fmla="*/ 218152 h 1052485"/>
                <a:gd name="connsiteX4567" fmla="*/ 197674 w 989548"/>
                <a:gd name="connsiteY4567" fmla="*/ 218152 h 1052485"/>
                <a:gd name="connsiteX4568" fmla="*/ 197674 w 989548"/>
                <a:gd name="connsiteY4568" fmla="*/ 217537 h 1052485"/>
                <a:gd name="connsiteX4569" fmla="*/ 198284 w 989548"/>
                <a:gd name="connsiteY4569" fmla="*/ 217537 h 1052485"/>
                <a:gd name="connsiteX4570" fmla="*/ 198284 w 989548"/>
                <a:gd name="connsiteY4570" fmla="*/ 216923 h 1052485"/>
                <a:gd name="connsiteX4571" fmla="*/ 197674 w 989548"/>
                <a:gd name="connsiteY4571" fmla="*/ 216923 h 1052485"/>
                <a:gd name="connsiteX4572" fmla="*/ 197674 w 989548"/>
                <a:gd name="connsiteY4572" fmla="*/ 215694 h 1052485"/>
                <a:gd name="connsiteX4573" fmla="*/ 198284 w 989548"/>
                <a:gd name="connsiteY4573" fmla="*/ 215694 h 1052485"/>
                <a:gd name="connsiteX4574" fmla="*/ 198284 w 989548"/>
                <a:gd name="connsiteY4574" fmla="*/ 215079 h 1052485"/>
                <a:gd name="connsiteX4575" fmla="*/ 197674 w 989548"/>
                <a:gd name="connsiteY4575" fmla="*/ 215079 h 1052485"/>
                <a:gd name="connsiteX4576" fmla="*/ 197674 w 989548"/>
                <a:gd name="connsiteY4576" fmla="*/ 215694 h 1052485"/>
                <a:gd name="connsiteX4577" fmla="*/ 196454 w 989548"/>
                <a:gd name="connsiteY4577" fmla="*/ 213236 h 1052485"/>
                <a:gd name="connsiteX4578" fmla="*/ 195844 w 989548"/>
                <a:gd name="connsiteY4578" fmla="*/ 213236 h 1052485"/>
                <a:gd name="connsiteX4579" fmla="*/ 196454 w 989548"/>
                <a:gd name="connsiteY4579" fmla="*/ 210778 h 1052485"/>
                <a:gd name="connsiteX4580" fmla="*/ 197674 w 989548"/>
                <a:gd name="connsiteY4580" fmla="*/ 210778 h 1052485"/>
                <a:gd name="connsiteX4581" fmla="*/ 197674 w 989548"/>
                <a:gd name="connsiteY4581" fmla="*/ 211392 h 1052485"/>
                <a:gd name="connsiteX4582" fmla="*/ 199503 w 989548"/>
                <a:gd name="connsiteY4582" fmla="*/ 210778 h 1052485"/>
                <a:gd name="connsiteX4583" fmla="*/ 199503 w 989548"/>
                <a:gd name="connsiteY4583" fmla="*/ 210163 h 1052485"/>
                <a:gd name="connsiteX4584" fmla="*/ 200113 w 989548"/>
                <a:gd name="connsiteY4584" fmla="*/ 210163 h 1052485"/>
                <a:gd name="connsiteX4585" fmla="*/ 200113 w 989548"/>
                <a:gd name="connsiteY4585" fmla="*/ 209549 h 1052485"/>
                <a:gd name="connsiteX4586" fmla="*/ 199503 w 989548"/>
                <a:gd name="connsiteY4586" fmla="*/ 209549 h 1052485"/>
                <a:gd name="connsiteX4587" fmla="*/ 199503 w 989548"/>
                <a:gd name="connsiteY4587" fmla="*/ 208934 h 1052485"/>
                <a:gd name="connsiteX4588" fmla="*/ 201943 w 989548"/>
                <a:gd name="connsiteY4588" fmla="*/ 208934 h 1052485"/>
                <a:gd name="connsiteX4589" fmla="*/ 201943 w 989548"/>
                <a:gd name="connsiteY4589" fmla="*/ 209549 h 1052485"/>
                <a:gd name="connsiteX4590" fmla="*/ 203162 w 989548"/>
                <a:gd name="connsiteY4590" fmla="*/ 209549 h 1052485"/>
                <a:gd name="connsiteX4591" fmla="*/ 203162 w 989548"/>
                <a:gd name="connsiteY4591" fmla="*/ 208934 h 1052485"/>
                <a:gd name="connsiteX4592" fmla="*/ 202552 w 989548"/>
                <a:gd name="connsiteY4592" fmla="*/ 208934 h 1052485"/>
                <a:gd name="connsiteX4593" fmla="*/ 202552 w 989548"/>
                <a:gd name="connsiteY4593" fmla="*/ 207705 h 1052485"/>
                <a:gd name="connsiteX4594" fmla="*/ 203772 w 989548"/>
                <a:gd name="connsiteY4594" fmla="*/ 207705 h 1052485"/>
                <a:gd name="connsiteX4595" fmla="*/ 203772 w 989548"/>
                <a:gd name="connsiteY4595" fmla="*/ 208934 h 1052485"/>
                <a:gd name="connsiteX4596" fmla="*/ 204382 w 989548"/>
                <a:gd name="connsiteY4596" fmla="*/ 208934 h 1052485"/>
                <a:gd name="connsiteX4597" fmla="*/ 204382 w 989548"/>
                <a:gd name="connsiteY4597" fmla="*/ 207705 h 1052485"/>
                <a:gd name="connsiteX4598" fmla="*/ 205601 w 989548"/>
                <a:gd name="connsiteY4598" fmla="*/ 207705 h 1052485"/>
                <a:gd name="connsiteX4599" fmla="*/ 205601 w 989548"/>
                <a:gd name="connsiteY4599" fmla="*/ 208934 h 1052485"/>
                <a:gd name="connsiteX4600" fmla="*/ 206821 w 989548"/>
                <a:gd name="connsiteY4600" fmla="*/ 208934 h 1052485"/>
                <a:gd name="connsiteX4601" fmla="*/ 206821 w 989548"/>
                <a:gd name="connsiteY4601" fmla="*/ 207705 h 1052485"/>
                <a:gd name="connsiteX4602" fmla="*/ 209260 w 989548"/>
                <a:gd name="connsiteY4602" fmla="*/ 208934 h 1052485"/>
                <a:gd name="connsiteX4603" fmla="*/ 209260 w 989548"/>
                <a:gd name="connsiteY4603" fmla="*/ 207705 h 1052485"/>
                <a:gd name="connsiteX4604" fmla="*/ 210480 w 989548"/>
                <a:gd name="connsiteY4604" fmla="*/ 207705 h 1052485"/>
                <a:gd name="connsiteX4605" fmla="*/ 210480 w 989548"/>
                <a:gd name="connsiteY4605" fmla="*/ 208934 h 1052485"/>
                <a:gd name="connsiteX4606" fmla="*/ 209870 w 989548"/>
                <a:gd name="connsiteY4606" fmla="*/ 208934 h 1052485"/>
                <a:gd name="connsiteX4607" fmla="*/ 210480 w 989548"/>
                <a:gd name="connsiteY4607" fmla="*/ 210778 h 1052485"/>
                <a:gd name="connsiteX4608" fmla="*/ 209870 w 989548"/>
                <a:gd name="connsiteY4608" fmla="*/ 210778 h 1052485"/>
                <a:gd name="connsiteX4609" fmla="*/ 209870 w 989548"/>
                <a:gd name="connsiteY4609" fmla="*/ 211392 h 1052485"/>
                <a:gd name="connsiteX4610" fmla="*/ 208041 w 989548"/>
                <a:gd name="connsiteY4610" fmla="*/ 211392 h 1052485"/>
                <a:gd name="connsiteX4611" fmla="*/ 208041 w 989548"/>
                <a:gd name="connsiteY4611" fmla="*/ 213236 h 1052485"/>
                <a:gd name="connsiteX4612" fmla="*/ 207431 w 989548"/>
                <a:gd name="connsiteY4612" fmla="*/ 213236 h 1052485"/>
                <a:gd name="connsiteX4613" fmla="*/ 209260 w 989548"/>
                <a:gd name="connsiteY4613" fmla="*/ 218152 h 1052485"/>
                <a:gd name="connsiteX4614" fmla="*/ 212309 w 989548"/>
                <a:gd name="connsiteY4614" fmla="*/ 218767 h 1052485"/>
                <a:gd name="connsiteX4615" fmla="*/ 212309 w 989548"/>
                <a:gd name="connsiteY4615" fmla="*/ 219381 h 1052485"/>
                <a:gd name="connsiteX4616" fmla="*/ 213529 w 989548"/>
                <a:gd name="connsiteY4616" fmla="*/ 219381 h 1052485"/>
                <a:gd name="connsiteX4617" fmla="*/ 213529 w 989548"/>
                <a:gd name="connsiteY4617" fmla="*/ 218767 h 1052485"/>
                <a:gd name="connsiteX4618" fmla="*/ 214139 w 989548"/>
                <a:gd name="connsiteY4618" fmla="*/ 218767 h 1052485"/>
                <a:gd name="connsiteX4619" fmla="*/ 214139 w 989548"/>
                <a:gd name="connsiteY4619" fmla="*/ 219381 h 1052485"/>
                <a:gd name="connsiteX4620" fmla="*/ 223896 w 989548"/>
                <a:gd name="connsiteY4620" fmla="*/ 219381 h 1052485"/>
                <a:gd name="connsiteX4621" fmla="*/ 223896 w 989548"/>
                <a:gd name="connsiteY4621" fmla="*/ 218767 h 1052485"/>
                <a:gd name="connsiteX4622" fmla="*/ 227554 w 989548"/>
                <a:gd name="connsiteY4622" fmla="*/ 218152 h 1052485"/>
                <a:gd name="connsiteX4623" fmla="*/ 227554 w 989548"/>
                <a:gd name="connsiteY4623" fmla="*/ 218767 h 1052485"/>
                <a:gd name="connsiteX4624" fmla="*/ 231213 w 989548"/>
                <a:gd name="connsiteY4624" fmla="*/ 219381 h 1052485"/>
                <a:gd name="connsiteX4625" fmla="*/ 231213 w 989548"/>
                <a:gd name="connsiteY4625" fmla="*/ 218767 h 1052485"/>
                <a:gd name="connsiteX4626" fmla="*/ 232433 w 989548"/>
                <a:gd name="connsiteY4626" fmla="*/ 218767 h 1052485"/>
                <a:gd name="connsiteX4627" fmla="*/ 232433 w 989548"/>
                <a:gd name="connsiteY4627" fmla="*/ 219381 h 1052485"/>
                <a:gd name="connsiteX4628" fmla="*/ 233043 w 989548"/>
                <a:gd name="connsiteY4628" fmla="*/ 219381 h 1052485"/>
                <a:gd name="connsiteX4629" fmla="*/ 233043 w 989548"/>
                <a:gd name="connsiteY4629" fmla="*/ 219996 h 1052485"/>
                <a:gd name="connsiteX4630" fmla="*/ 234262 w 989548"/>
                <a:gd name="connsiteY4630" fmla="*/ 219996 h 1052485"/>
                <a:gd name="connsiteX4631" fmla="*/ 234262 w 989548"/>
                <a:gd name="connsiteY4631" fmla="*/ 219381 h 1052485"/>
                <a:gd name="connsiteX4632" fmla="*/ 234872 w 989548"/>
                <a:gd name="connsiteY4632" fmla="*/ 219381 h 1052485"/>
                <a:gd name="connsiteX4633" fmla="*/ 234872 w 989548"/>
                <a:gd name="connsiteY4633" fmla="*/ 219996 h 1052485"/>
                <a:gd name="connsiteX4634" fmla="*/ 235482 w 989548"/>
                <a:gd name="connsiteY4634" fmla="*/ 219996 h 1052485"/>
                <a:gd name="connsiteX4635" fmla="*/ 235482 w 989548"/>
                <a:gd name="connsiteY4635" fmla="*/ 219381 h 1052485"/>
                <a:gd name="connsiteX4636" fmla="*/ 237311 w 989548"/>
                <a:gd name="connsiteY4636" fmla="*/ 219381 h 1052485"/>
                <a:gd name="connsiteX4637" fmla="*/ 237311 w 989548"/>
                <a:gd name="connsiteY4637" fmla="*/ 218767 h 1052485"/>
                <a:gd name="connsiteX4638" fmla="*/ 237921 w 989548"/>
                <a:gd name="connsiteY4638" fmla="*/ 218767 h 1052485"/>
                <a:gd name="connsiteX4639" fmla="*/ 237921 w 989548"/>
                <a:gd name="connsiteY4639" fmla="*/ 219381 h 1052485"/>
                <a:gd name="connsiteX4640" fmla="*/ 240970 w 989548"/>
                <a:gd name="connsiteY4640" fmla="*/ 219996 h 1052485"/>
                <a:gd name="connsiteX4641" fmla="*/ 240970 w 989548"/>
                <a:gd name="connsiteY4641" fmla="*/ 219381 h 1052485"/>
                <a:gd name="connsiteX4642" fmla="*/ 241580 w 989548"/>
                <a:gd name="connsiteY4642" fmla="*/ 219381 h 1052485"/>
                <a:gd name="connsiteX4643" fmla="*/ 241580 w 989548"/>
                <a:gd name="connsiteY4643" fmla="*/ 221225 h 1052485"/>
                <a:gd name="connsiteX4644" fmla="*/ 242190 w 989548"/>
                <a:gd name="connsiteY4644" fmla="*/ 221225 h 1052485"/>
                <a:gd name="connsiteX4645" fmla="*/ 242190 w 989548"/>
                <a:gd name="connsiteY4645" fmla="*/ 219381 h 1052485"/>
                <a:gd name="connsiteX4646" fmla="*/ 241580 w 989548"/>
                <a:gd name="connsiteY4646" fmla="*/ 219381 h 1052485"/>
                <a:gd name="connsiteX4647" fmla="*/ 241580 w 989548"/>
                <a:gd name="connsiteY4647" fmla="*/ 218767 h 1052485"/>
                <a:gd name="connsiteX4648" fmla="*/ 240360 w 989548"/>
                <a:gd name="connsiteY4648" fmla="*/ 218767 h 1052485"/>
                <a:gd name="connsiteX4649" fmla="*/ 240360 w 989548"/>
                <a:gd name="connsiteY4649" fmla="*/ 218152 h 1052485"/>
                <a:gd name="connsiteX4650" fmla="*/ 238531 w 989548"/>
                <a:gd name="connsiteY4650" fmla="*/ 218152 h 1052485"/>
                <a:gd name="connsiteX4651" fmla="*/ 238531 w 989548"/>
                <a:gd name="connsiteY4651" fmla="*/ 217537 h 1052485"/>
                <a:gd name="connsiteX4652" fmla="*/ 239141 w 989548"/>
                <a:gd name="connsiteY4652" fmla="*/ 217537 h 1052485"/>
                <a:gd name="connsiteX4653" fmla="*/ 239141 w 989548"/>
                <a:gd name="connsiteY4653" fmla="*/ 216923 h 1052485"/>
                <a:gd name="connsiteX4654" fmla="*/ 237311 w 989548"/>
                <a:gd name="connsiteY4654" fmla="*/ 216923 h 1052485"/>
                <a:gd name="connsiteX4655" fmla="*/ 237311 w 989548"/>
                <a:gd name="connsiteY4655" fmla="*/ 217537 h 1052485"/>
                <a:gd name="connsiteX4656" fmla="*/ 236701 w 989548"/>
                <a:gd name="connsiteY4656" fmla="*/ 217537 h 1052485"/>
                <a:gd name="connsiteX4657" fmla="*/ 236701 w 989548"/>
                <a:gd name="connsiteY4657" fmla="*/ 215694 h 1052485"/>
                <a:gd name="connsiteX4658" fmla="*/ 235482 w 989548"/>
                <a:gd name="connsiteY4658" fmla="*/ 215694 h 1052485"/>
                <a:gd name="connsiteX4659" fmla="*/ 235482 w 989548"/>
                <a:gd name="connsiteY4659" fmla="*/ 215079 h 1052485"/>
                <a:gd name="connsiteX4660" fmla="*/ 234872 w 989548"/>
                <a:gd name="connsiteY4660" fmla="*/ 215079 h 1052485"/>
                <a:gd name="connsiteX4661" fmla="*/ 234872 w 989548"/>
                <a:gd name="connsiteY4661" fmla="*/ 214465 h 1052485"/>
                <a:gd name="connsiteX4662" fmla="*/ 233652 w 989548"/>
                <a:gd name="connsiteY4662" fmla="*/ 214465 h 1052485"/>
                <a:gd name="connsiteX4663" fmla="*/ 233652 w 989548"/>
                <a:gd name="connsiteY4663" fmla="*/ 213850 h 1052485"/>
                <a:gd name="connsiteX4664" fmla="*/ 233043 w 989548"/>
                <a:gd name="connsiteY4664" fmla="*/ 213850 h 1052485"/>
                <a:gd name="connsiteX4665" fmla="*/ 233043 w 989548"/>
                <a:gd name="connsiteY4665" fmla="*/ 210163 h 1052485"/>
                <a:gd name="connsiteX4666" fmla="*/ 232433 w 989548"/>
                <a:gd name="connsiteY4666" fmla="*/ 210163 h 1052485"/>
                <a:gd name="connsiteX4667" fmla="*/ 232433 w 989548"/>
                <a:gd name="connsiteY4667" fmla="*/ 208934 h 1052485"/>
                <a:gd name="connsiteX4668" fmla="*/ 230603 w 989548"/>
                <a:gd name="connsiteY4668" fmla="*/ 208934 h 1052485"/>
                <a:gd name="connsiteX4669" fmla="*/ 230603 w 989548"/>
                <a:gd name="connsiteY4669" fmla="*/ 207705 h 1052485"/>
                <a:gd name="connsiteX4670" fmla="*/ 229994 w 989548"/>
                <a:gd name="connsiteY4670" fmla="*/ 207705 h 1052485"/>
                <a:gd name="connsiteX4671" fmla="*/ 229994 w 989548"/>
                <a:gd name="connsiteY4671" fmla="*/ 207091 h 1052485"/>
                <a:gd name="connsiteX4672" fmla="*/ 229384 w 989548"/>
                <a:gd name="connsiteY4672" fmla="*/ 207091 h 1052485"/>
                <a:gd name="connsiteX4673" fmla="*/ 229384 w 989548"/>
                <a:gd name="connsiteY4673" fmla="*/ 205862 h 1052485"/>
                <a:gd name="connsiteX4674" fmla="*/ 229994 w 989548"/>
                <a:gd name="connsiteY4674" fmla="*/ 205862 h 1052485"/>
                <a:gd name="connsiteX4675" fmla="*/ 229994 w 989548"/>
                <a:gd name="connsiteY4675" fmla="*/ 202175 h 1052485"/>
                <a:gd name="connsiteX4676" fmla="*/ 230603 w 989548"/>
                <a:gd name="connsiteY4676" fmla="*/ 202175 h 1052485"/>
                <a:gd name="connsiteX4677" fmla="*/ 230603 w 989548"/>
                <a:gd name="connsiteY4677" fmla="*/ 198488 h 1052485"/>
                <a:gd name="connsiteX4678" fmla="*/ 229994 w 989548"/>
                <a:gd name="connsiteY4678" fmla="*/ 198488 h 1052485"/>
                <a:gd name="connsiteX4679" fmla="*/ 229994 w 989548"/>
                <a:gd name="connsiteY4679" fmla="*/ 197873 h 1052485"/>
                <a:gd name="connsiteX4680" fmla="*/ 229384 w 989548"/>
                <a:gd name="connsiteY4680" fmla="*/ 197873 h 1052485"/>
                <a:gd name="connsiteX4681" fmla="*/ 229384 w 989548"/>
                <a:gd name="connsiteY4681" fmla="*/ 196030 h 1052485"/>
                <a:gd name="connsiteX4682" fmla="*/ 232433 w 989548"/>
                <a:gd name="connsiteY4682" fmla="*/ 189884 h 1052485"/>
                <a:gd name="connsiteX4683" fmla="*/ 233043 w 989548"/>
                <a:gd name="connsiteY4683" fmla="*/ 189884 h 1052485"/>
                <a:gd name="connsiteX4684" fmla="*/ 233043 w 989548"/>
                <a:gd name="connsiteY4684" fmla="*/ 188041 h 1052485"/>
                <a:gd name="connsiteX4685" fmla="*/ 233652 w 989548"/>
                <a:gd name="connsiteY4685" fmla="*/ 188041 h 1052485"/>
                <a:gd name="connsiteX4686" fmla="*/ 233652 w 989548"/>
                <a:gd name="connsiteY4686" fmla="*/ 188655 h 1052485"/>
                <a:gd name="connsiteX4687" fmla="*/ 234262 w 989548"/>
                <a:gd name="connsiteY4687" fmla="*/ 188655 h 1052485"/>
                <a:gd name="connsiteX4688" fmla="*/ 234262 w 989548"/>
                <a:gd name="connsiteY4688" fmla="*/ 186812 h 1052485"/>
                <a:gd name="connsiteX4689" fmla="*/ 233652 w 989548"/>
                <a:gd name="connsiteY4689" fmla="*/ 186812 h 1052485"/>
                <a:gd name="connsiteX4690" fmla="*/ 234262 w 989548"/>
                <a:gd name="connsiteY4690" fmla="*/ 180667 h 1052485"/>
                <a:gd name="connsiteX4691" fmla="*/ 234872 w 989548"/>
                <a:gd name="connsiteY4691" fmla="*/ 180667 h 1052485"/>
                <a:gd name="connsiteX4692" fmla="*/ 234872 w 989548"/>
                <a:gd name="connsiteY4692" fmla="*/ 178209 h 1052485"/>
                <a:gd name="connsiteX4693" fmla="*/ 235482 w 989548"/>
                <a:gd name="connsiteY4693" fmla="*/ 178209 h 1052485"/>
                <a:gd name="connsiteX4694" fmla="*/ 235482 w 989548"/>
                <a:gd name="connsiteY4694" fmla="*/ 177594 h 1052485"/>
                <a:gd name="connsiteX4695" fmla="*/ 237311 w 989548"/>
                <a:gd name="connsiteY4695" fmla="*/ 177594 h 1052485"/>
                <a:gd name="connsiteX4696" fmla="*/ 237311 w 989548"/>
                <a:gd name="connsiteY4696" fmla="*/ 178209 h 1052485"/>
                <a:gd name="connsiteX4697" fmla="*/ 237799 w 989548"/>
                <a:gd name="connsiteY4697" fmla="*/ 178209 h 1052485"/>
                <a:gd name="connsiteX4698" fmla="*/ 237921 w 989548"/>
                <a:gd name="connsiteY4698" fmla="*/ 178414 h 1052485"/>
                <a:gd name="connsiteX4699" fmla="*/ 237921 w 989548"/>
                <a:gd name="connsiteY4699" fmla="*/ 179438 h 1052485"/>
                <a:gd name="connsiteX4700" fmla="*/ 238531 w 989548"/>
                <a:gd name="connsiteY4700" fmla="*/ 179438 h 1052485"/>
                <a:gd name="connsiteX4701" fmla="*/ 237921 w 989548"/>
                <a:gd name="connsiteY4701" fmla="*/ 178414 h 1052485"/>
                <a:gd name="connsiteX4702" fmla="*/ 237921 w 989548"/>
                <a:gd name="connsiteY4702" fmla="*/ 178209 h 1052485"/>
                <a:gd name="connsiteX4703" fmla="*/ 237799 w 989548"/>
                <a:gd name="connsiteY4703" fmla="*/ 178209 h 1052485"/>
                <a:gd name="connsiteX4704" fmla="*/ 236701 w 989548"/>
                <a:gd name="connsiteY4704" fmla="*/ 176365 h 1052485"/>
                <a:gd name="connsiteX4705" fmla="*/ 235482 w 989548"/>
                <a:gd name="connsiteY4705" fmla="*/ 177594 h 1052485"/>
                <a:gd name="connsiteX4706" fmla="*/ 235482 w 989548"/>
                <a:gd name="connsiteY4706" fmla="*/ 176365 h 1052485"/>
                <a:gd name="connsiteX4707" fmla="*/ 234262 w 989548"/>
                <a:gd name="connsiteY4707" fmla="*/ 177594 h 1052485"/>
                <a:gd name="connsiteX4708" fmla="*/ 234262 w 989548"/>
                <a:gd name="connsiteY4708" fmla="*/ 178209 h 1052485"/>
                <a:gd name="connsiteX4709" fmla="*/ 233652 w 989548"/>
                <a:gd name="connsiteY4709" fmla="*/ 178209 h 1052485"/>
                <a:gd name="connsiteX4710" fmla="*/ 233652 w 989548"/>
                <a:gd name="connsiteY4710" fmla="*/ 180052 h 1052485"/>
                <a:gd name="connsiteX4711" fmla="*/ 233043 w 989548"/>
                <a:gd name="connsiteY4711" fmla="*/ 180052 h 1052485"/>
                <a:gd name="connsiteX4712" fmla="*/ 232433 w 989548"/>
                <a:gd name="connsiteY4712" fmla="*/ 173907 h 1052485"/>
                <a:gd name="connsiteX4713" fmla="*/ 233043 w 989548"/>
                <a:gd name="connsiteY4713" fmla="*/ 173907 h 1052485"/>
                <a:gd name="connsiteX4714" fmla="*/ 232433 w 989548"/>
                <a:gd name="connsiteY4714" fmla="*/ 171449 h 1052485"/>
                <a:gd name="connsiteX4715" fmla="*/ 233043 w 989548"/>
                <a:gd name="connsiteY4715" fmla="*/ 168376 h 1052485"/>
                <a:gd name="connsiteX4716" fmla="*/ 233652 w 989548"/>
                <a:gd name="connsiteY4716" fmla="*/ 168376 h 1052485"/>
                <a:gd name="connsiteX4717" fmla="*/ 234262 w 989548"/>
                <a:gd name="connsiteY4717" fmla="*/ 159159 h 1052485"/>
                <a:gd name="connsiteX4718" fmla="*/ 234872 w 989548"/>
                <a:gd name="connsiteY4718" fmla="*/ 159159 h 1052485"/>
                <a:gd name="connsiteX4719" fmla="*/ 234262 w 989548"/>
                <a:gd name="connsiteY4719" fmla="*/ 157930 h 1052485"/>
                <a:gd name="connsiteX4720" fmla="*/ 237311 w 989548"/>
                <a:gd name="connsiteY4720" fmla="*/ 157930 h 1052485"/>
                <a:gd name="connsiteX4721" fmla="*/ 234872 w 989548"/>
                <a:gd name="connsiteY4721" fmla="*/ 156086 h 1052485"/>
                <a:gd name="connsiteX4722" fmla="*/ 234872 w 989548"/>
                <a:gd name="connsiteY4722" fmla="*/ 155472 h 1052485"/>
                <a:gd name="connsiteX4723" fmla="*/ 234262 w 989548"/>
                <a:gd name="connsiteY4723" fmla="*/ 155472 h 1052485"/>
                <a:gd name="connsiteX4724" fmla="*/ 234262 w 989548"/>
                <a:gd name="connsiteY4724" fmla="*/ 156086 h 1052485"/>
                <a:gd name="connsiteX4725" fmla="*/ 233652 w 989548"/>
                <a:gd name="connsiteY4725" fmla="*/ 156086 h 1052485"/>
                <a:gd name="connsiteX4726" fmla="*/ 233652 w 989548"/>
                <a:gd name="connsiteY4726" fmla="*/ 157930 h 1052485"/>
                <a:gd name="connsiteX4727" fmla="*/ 233043 w 989548"/>
                <a:gd name="connsiteY4727" fmla="*/ 157930 h 1052485"/>
                <a:gd name="connsiteX4728" fmla="*/ 231213 w 989548"/>
                <a:gd name="connsiteY4728" fmla="*/ 150556 h 1052485"/>
                <a:gd name="connsiteX4729" fmla="*/ 232433 w 989548"/>
                <a:gd name="connsiteY4729" fmla="*/ 150556 h 1052485"/>
                <a:gd name="connsiteX4730" fmla="*/ 232433 w 989548"/>
                <a:gd name="connsiteY4730" fmla="*/ 149327 h 1052485"/>
                <a:gd name="connsiteX4731" fmla="*/ 230603 w 989548"/>
                <a:gd name="connsiteY4731" fmla="*/ 149327 h 1052485"/>
                <a:gd name="connsiteX4732" fmla="*/ 230603 w 989548"/>
                <a:gd name="connsiteY4732" fmla="*/ 148098 h 1052485"/>
                <a:gd name="connsiteX4733" fmla="*/ 229994 w 989548"/>
                <a:gd name="connsiteY4733" fmla="*/ 148098 h 1052485"/>
                <a:gd name="connsiteX4734" fmla="*/ 229994 w 989548"/>
                <a:gd name="connsiteY4734" fmla="*/ 144411 h 1052485"/>
                <a:gd name="connsiteX4735" fmla="*/ 229384 w 989548"/>
                <a:gd name="connsiteY4735" fmla="*/ 144411 h 1052485"/>
                <a:gd name="connsiteX4736" fmla="*/ 229384 w 989548"/>
                <a:gd name="connsiteY4736" fmla="*/ 145025 h 1052485"/>
                <a:gd name="connsiteX4737" fmla="*/ 228774 w 989548"/>
                <a:gd name="connsiteY4737" fmla="*/ 145025 h 1052485"/>
                <a:gd name="connsiteX4738" fmla="*/ 223896 w 989548"/>
                <a:gd name="connsiteY4738" fmla="*/ 139494 h 1052485"/>
                <a:gd name="connsiteX4739" fmla="*/ 223286 w 989548"/>
                <a:gd name="connsiteY4739" fmla="*/ 124132 h 1052485"/>
                <a:gd name="connsiteX4740" fmla="*/ 222066 w 989548"/>
                <a:gd name="connsiteY4740" fmla="*/ 124132 h 1052485"/>
                <a:gd name="connsiteX4741" fmla="*/ 222066 w 989548"/>
                <a:gd name="connsiteY4741" fmla="*/ 123517 h 1052485"/>
                <a:gd name="connsiteX4742" fmla="*/ 221456 w 989548"/>
                <a:gd name="connsiteY4742" fmla="*/ 123517 h 1052485"/>
                <a:gd name="connsiteX4743" fmla="*/ 221456 w 989548"/>
                <a:gd name="connsiteY4743" fmla="*/ 121059 h 1052485"/>
                <a:gd name="connsiteX4744" fmla="*/ 222066 w 989548"/>
                <a:gd name="connsiteY4744" fmla="*/ 121059 h 1052485"/>
                <a:gd name="connsiteX4745" fmla="*/ 222066 w 989548"/>
                <a:gd name="connsiteY4745" fmla="*/ 120444 h 1052485"/>
                <a:gd name="connsiteX4746" fmla="*/ 223896 w 989548"/>
                <a:gd name="connsiteY4746" fmla="*/ 119215 h 1052485"/>
                <a:gd name="connsiteX4747" fmla="*/ 225115 w 989548"/>
                <a:gd name="connsiteY4747" fmla="*/ 119215 h 1052485"/>
                <a:gd name="connsiteX4748" fmla="*/ 225115 w 989548"/>
                <a:gd name="connsiteY4748" fmla="*/ 117372 h 1052485"/>
                <a:gd name="connsiteX4749" fmla="*/ 225725 w 989548"/>
                <a:gd name="connsiteY4749" fmla="*/ 117372 h 1052485"/>
                <a:gd name="connsiteX4750" fmla="*/ 225115 w 989548"/>
                <a:gd name="connsiteY4750" fmla="*/ 108769 h 1052485"/>
                <a:gd name="connsiteX4751" fmla="*/ 223286 w 989548"/>
                <a:gd name="connsiteY4751" fmla="*/ 108769 h 1052485"/>
                <a:gd name="connsiteX4752" fmla="*/ 223286 w 989548"/>
                <a:gd name="connsiteY4752" fmla="*/ 108154 h 1052485"/>
                <a:gd name="connsiteX4753" fmla="*/ 222676 w 989548"/>
                <a:gd name="connsiteY4753" fmla="*/ 108154 h 1052485"/>
                <a:gd name="connsiteX4754" fmla="*/ 222676 w 989548"/>
                <a:gd name="connsiteY4754" fmla="*/ 107540 h 1052485"/>
                <a:gd name="connsiteX4755" fmla="*/ 221456 w 989548"/>
                <a:gd name="connsiteY4755" fmla="*/ 107540 h 1052485"/>
                <a:gd name="connsiteX4756" fmla="*/ 221456 w 989548"/>
                <a:gd name="connsiteY4756" fmla="*/ 106311 h 1052485"/>
                <a:gd name="connsiteX4757" fmla="*/ 219627 w 989548"/>
                <a:gd name="connsiteY4757" fmla="*/ 106311 h 1052485"/>
                <a:gd name="connsiteX4758" fmla="*/ 219627 w 989548"/>
                <a:gd name="connsiteY4758" fmla="*/ 105696 h 1052485"/>
                <a:gd name="connsiteX4759" fmla="*/ 220847 w 989548"/>
                <a:gd name="connsiteY4759" fmla="*/ 105696 h 1052485"/>
                <a:gd name="connsiteX4760" fmla="*/ 220847 w 989548"/>
                <a:gd name="connsiteY4760" fmla="*/ 101395 h 1052485"/>
                <a:gd name="connsiteX4761" fmla="*/ 222676 w 989548"/>
                <a:gd name="connsiteY4761" fmla="*/ 101395 h 1052485"/>
                <a:gd name="connsiteX4762" fmla="*/ 222676 w 989548"/>
                <a:gd name="connsiteY4762" fmla="*/ 102009 h 1052485"/>
                <a:gd name="connsiteX4763" fmla="*/ 223896 w 989548"/>
                <a:gd name="connsiteY4763" fmla="*/ 102009 h 1052485"/>
                <a:gd name="connsiteX4764" fmla="*/ 223896 w 989548"/>
                <a:gd name="connsiteY4764" fmla="*/ 103853 h 1052485"/>
                <a:gd name="connsiteX4765" fmla="*/ 225725 w 989548"/>
                <a:gd name="connsiteY4765" fmla="*/ 103853 h 1052485"/>
                <a:gd name="connsiteX4766" fmla="*/ 225725 w 989548"/>
                <a:gd name="connsiteY4766" fmla="*/ 103238 h 1052485"/>
                <a:gd name="connsiteX4767" fmla="*/ 226945 w 989548"/>
                <a:gd name="connsiteY4767" fmla="*/ 103238 h 1052485"/>
                <a:gd name="connsiteX4768" fmla="*/ 226945 w 989548"/>
                <a:gd name="connsiteY4768" fmla="*/ 103853 h 1052485"/>
                <a:gd name="connsiteX4769" fmla="*/ 227554 w 989548"/>
                <a:gd name="connsiteY4769" fmla="*/ 103853 h 1052485"/>
                <a:gd name="connsiteX4770" fmla="*/ 227554 w 989548"/>
                <a:gd name="connsiteY4770" fmla="*/ 105696 h 1052485"/>
                <a:gd name="connsiteX4771" fmla="*/ 228774 w 989548"/>
                <a:gd name="connsiteY4771" fmla="*/ 105696 h 1052485"/>
                <a:gd name="connsiteX4772" fmla="*/ 228774 w 989548"/>
                <a:gd name="connsiteY4772" fmla="*/ 106311 h 1052485"/>
                <a:gd name="connsiteX4773" fmla="*/ 230603 w 989548"/>
                <a:gd name="connsiteY4773" fmla="*/ 106311 h 1052485"/>
                <a:gd name="connsiteX4774" fmla="*/ 230603 w 989548"/>
                <a:gd name="connsiteY4774" fmla="*/ 107540 h 1052485"/>
                <a:gd name="connsiteX4775" fmla="*/ 234872 w 989548"/>
                <a:gd name="connsiteY4775" fmla="*/ 108769 h 1052485"/>
                <a:gd name="connsiteX4776" fmla="*/ 234872 w 989548"/>
                <a:gd name="connsiteY4776" fmla="*/ 108154 h 1052485"/>
                <a:gd name="connsiteX4777" fmla="*/ 235482 w 989548"/>
                <a:gd name="connsiteY4777" fmla="*/ 109383 h 1052485"/>
                <a:gd name="connsiteX4778" fmla="*/ 238531 w 989548"/>
                <a:gd name="connsiteY4778" fmla="*/ 109383 h 1052485"/>
                <a:gd name="connsiteX4779" fmla="*/ 237311 w 989548"/>
                <a:gd name="connsiteY4779" fmla="*/ 109998 h 1052485"/>
                <a:gd name="connsiteX4780" fmla="*/ 240360 w 989548"/>
                <a:gd name="connsiteY4780" fmla="*/ 111841 h 1052485"/>
                <a:gd name="connsiteX4781" fmla="*/ 240360 w 989548"/>
                <a:gd name="connsiteY4781" fmla="*/ 112456 h 1052485"/>
                <a:gd name="connsiteX4782" fmla="*/ 240970 w 989548"/>
                <a:gd name="connsiteY4782" fmla="*/ 112456 h 1052485"/>
                <a:gd name="connsiteX4783" fmla="*/ 240970 w 989548"/>
                <a:gd name="connsiteY4783" fmla="*/ 113685 h 1052485"/>
                <a:gd name="connsiteX4784" fmla="*/ 241580 w 989548"/>
                <a:gd name="connsiteY4784" fmla="*/ 112456 h 1052485"/>
                <a:gd name="connsiteX4785" fmla="*/ 242190 w 989548"/>
                <a:gd name="connsiteY4785" fmla="*/ 113070 h 1052485"/>
                <a:gd name="connsiteX4786" fmla="*/ 242190 w 989548"/>
                <a:gd name="connsiteY4786" fmla="*/ 111841 h 1052485"/>
                <a:gd name="connsiteX4787" fmla="*/ 247068 w 989548"/>
                <a:gd name="connsiteY4787" fmla="*/ 113070 h 1052485"/>
                <a:gd name="connsiteX4788" fmla="*/ 247068 w 989548"/>
                <a:gd name="connsiteY4788" fmla="*/ 112456 h 1052485"/>
                <a:gd name="connsiteX4789" fmla="*/ 248288 w 989548"/>
                <a:gd name="connsiteY4789" fmla="*/ 113070 h 1052485"/>
                <a:gd name="connsiteX4790" fmla="*/ 248288 w 989548"/>
                <a:gd name="connsiteY4790" fmla="*/ 112456 h 1052485"/>
                <a:gd name="connsiteX4791" fmla="*/ 249507 w 989548"/>
                <a:gd name="connsiteY4791" fmla="*/ 112456 h 1052485"/>
                <a:gd name="connsiteX4792" fmla="*/ 249507 w 989548"/>
                <a:gd name="connsiteY4792" fmla="*/ 111841 h 1052485"/>
                <a:gd name="connsiteX4793" fmla="*/ 250727 w 989548"/>
                <a:gd name="connsiteY4793" fmla="*/ 111841 h 1052485"/>
                <a:gd name="connsiteX4794" fmla="*/ 250727 w 989548"/>
                <a:gd name="connsiteY4794" fmla="*/ 111227 h 1052485"/>
                <a:gd name="connsiteX4795" fmla="*/ 251947 w 989548"/>
                <a:gd name="connsiteY4795" fmla="*/ 111227 h 1052485"/>
                <a:gd name="connsiteX4796" fmla="*/ 251947 w 989548"/>
                <a:gd name="connsiteY4796" fmla="*/ 109383 h 1052485"/>
                <a:gd name="connsiteX4797" fmla="*/ 252556 w 989548"/>
                <a:gd name="connsiteY4797" fmla="*/ 109383 h 1052485"/>
                <a:gd name="connsiteX4798" fmla="*/ 252556 w 989548"/>
                <a:gd name="connsiteY4798" fmla="*/ 109998 h 1052485"/>
                <a:gd name="connsiteX4799" fmla="*/ 261704 w 989548"/>
                <a:gd name="connsiteY4799" fmla="*/ 109998 h 1052485"/>
                <a:gd name="connsiteX4800" fmla="*/ 261704 w 989548"/>
                <a:gd name="connsiteY4800" fmla="*/ 111227 h 1052485"/>
                <a:gd name="connsiteX4801" fmla="*/ 263533 w 989548"/>
                <a:gd name="connsiteY4801" fmla="*/ 111227 h 1052485"/>
                <a:gd name="connsiteX4802" fmla="*/ 263533 w 989548"/>
                <a:gd name="connsiteY4802" fmla="*/ 111841 h 1052485"/>
                <a:gd name="connsiteX4803" fmla="*/ 265362 w 989548"/>
                <a:gd name="connsiteY4803" fmla="*/ 111841 h 1052485"/>
                <a:gd name="connsiteX4804" fmla="*/ 265362 w 989548"/>
                <a:gd name="connsiteY4804" fmla="*/ 114914 h 1052485"/>
                <a:gd name="connsiteX4805" fmla="*/ 265972 w 989548"/>
                <a:gd name="connsiteY4805" fmla="*/ 114914 h 1052485"/>
                <a:gd name="connsiteX4806" fmla="*/ 266582 w 989548"/>
                <a:gd name="connsiteY4806" fmla="*/ 116757 h 1052485"/>
                <a:gd name="connsiteX4807" fmla="*/ 265972 w 989548"/>
                <a:gd name="connsiteY4807" fmla="*/ 116757 h 1052485"/>
                <a:gd name="connsiteX4808" fmla="*/ 265972 w 989548"/>
                <a:gd name="connsiteY4808" fmla="*/ 117372 h 1052485"/>
                <a:gd name="connsiteX4809" fmla="*/ 266582 w 989548"/>
                <a:gd name="connsiteY4809" fmla="*/ 117372 h 1052485"/>
                <a:gd name="connsiteX4810" fmla="*/ 266582 w 989548"/>
                <a:gd name="connsiteY4810" fmla="*/ 121059 h 1052485"/>
                <a:gd name="connsiteX4811" fmla="*/ 265972 w 989548"/>
                <a:gd name="connsiteY4811" fmla="*/ 121059 h 1052485"/>
                <a:gd name="connsiteX4812" fmla="*/ 265972 w 989548"/>
                <a:gd name="connsiteY4812" fmla="*/ 120444 h 1052485"/>
                <a:gd name="connsiteX4813" fmla="*/ 264143 w 989548"/>
                <a:gd name="connsiteY4813" fmla="*/ 123517 h 1052485"/>
                <a:gd name="connsiteX4814" fmla="*/ 263533 w 989548"/>
                <a:gd name="connsiteY4814" fmla="*/ 123517 h 1052485"/>
                <a:gd name="connsiteX4815" fmla="*/ 263533 w 989548"/>
                <a:gd name="connsiteY4815" fmla="*/ 122903 h 1052485"/>
                <a:gd name="connsiteX4816" fmla="*/ 261704 w 989548"/>
                <a:gd name="connsiteY4816" fmla="*/ 122903 h 1052485"/>
                <a:gd name="connsiteX4817" fmla="*/ 261704 w 989548"/>
                <a:gd name="connsiteY4817" fmla="*/ 123517 h 1052485"/>
                <a:gd name="connsiteX4818" fmla="*/ 261094 w 989548"/>
                <a:gd name="connsiteY4818" fmla="*/ 123517 h 1052485"/>
                <a:gd name="connsiteX4819" fmla="*/ 262313 w 989548"/>
                <a:gd name="connsiteY4819" fmla="*/ 133349 h 1052485"/>
                <a:gd name="connsiteX4820" fmla="*/ 263533 w 989548"/>
                <a:gd name="connsiteY4820" fmla="*/ 133349 h 1052485"/>
                <a:gd name="connsiteX4821" fmla="*/ 263533 w 989548"/>
                <a:gd name="connsiteY4821" fmla="*/ 135193 h 1052485"/>
                <a:gd name="connsiteX4822" fmla="*/ 264143 w 989548"/>
                <a:gd name="connsiteY4822" fmla="*/ 135193 h 1052485"/>
                <a:gd name="connsiteX4823" fmla="*/ 264143 w 989548"/>
                <a:gd name="connsiteY4823" fmla="*/ 136422 h 1052485"/>
                <a:gd name="connsiteX4824" fmla="*/ 264753 w 989548"/>
                <a:gd name="connsiteY4824" fmla="*/ 136422 h 1052485"/>
                <a:gd name="connsiteX4825" fmla="*/ 264753 w 989548"/>
                <a:gd name="connsiteY4825" fmla="*/ 137651 h 1052485"/>
                <a:gd name="connsiteX4826" fmla="*/ 265362 w 989548"/>
                <a:gd name="connsiteY4826" fmla="*/ 137651 h 1052485"/>
                <a:gd name="connsiteX4827" fmla="*/ 265972 w 989548"/>
                <a:gd name="connsiteY4827" fmla="*/ 140109 h 1052485"/>
                <a:gd name="connsiteX4828" fmla="*/ 266582 w 989548"/>
                <a:gd name="connsiteY4828" fmla="*/ 140109 h 1052485"/>
                <a:gd name="connsiteX4829" fmla="*/ 267802 w 989548"/>
                <a:gd name="connsiteY4829" fmla="*/ 145025 h 1052485"/>
                <a:gd name="connsiteX4830" fmla="*/ 265972 w 989548"/>
                <a:gd name="connsiteY4830" fmla="*/ 145025 h 1052485"/>
                <a:gd name="connsiteX4831" fmla="*/ 265972 w 989548"/>
                <a:gd name="connsiteY4831" fmla="*/ 147483 h 1052485"/>
                <a:gd name="connsiteX4832" fmla="*/ 265362 w 989548"/>
                <a:gd name="connsiteY4832" fmla="*/ 147483 h 1052485"/>
                <a:gd name="connsiteX4833" fmla="*/ 265972 w 989548"/>
                <a:gd name="connsiteY4833" fmla="*/ 148098 h 1052485"/>
                <a:gd name="connsiteX4834" fmla="*/ 265362 w 989548"/>
                <a:gd name="connsiteY4834" fmla="*/ 148098 h 1052485"/>
                <a:gd name="connsiteX4835" fmla="*/ 265362 w 989548"/>
                <a:gd name="connsiteY4835" fmla="*/ 148712 h 1052485"/>
                <a:gd name="connsiteX4836" fmla="*/ 264753 w 989548"/>
                <a:gd name="connsiteY4836" fmla="*/ 148712 h 1052485"/>
                <a:gd name="connsiteX4837" fmla="*/ 264753 w 989548"/>
                <a:gd name="connsiteY4837" fmla="*/ 149327 h 1052485"/>
                <a:gd name="connsiteX4838" fmla="*/ 265972 w 989548"/>
                <a:gd name="connsiteY4838" fmla="*/ 148712 h 1052485"/>
                <a:gd name="connsiteX4839" fmla="*/ 266582 w 989548"/>
                <a:gd name="connsiteY4839" fmla="*/ 147483 h 1052485"/>
                <a:gd name="connsiteX4840" fmla="*/ 266582 w 989548"/>
                <a:gd name="connsiteY4840" fmla="*/ 148098 h 1052485"/>
                <a:gd name="connsiteX4841" fmla="*/ 267802 w 989548"/>
                <a:gd name="connsiteY4841" fmla="*/ 148098 h 1052485"/>
                <a:gd name="connsiteX4842" fmla="*/ 267802 w 989548"/>
                <a:gd name="connsiteY4842" fmla="*/ 147483 h 1052485"/>
                <a:gd name="connsiteX4843" fmla="*/ 268411 w 989548"/>
                <a:gd name="connsiteY4843" fmla="*/ 147483 h 1052485"/>
                <a:gd name="connsiteX4844" fmla="*/ 268411 w 989548"/>
                <a:gd name="connsiteY4844" fmla="*/ 148098 h 1052485"/>
                <a:gd name="connsiteX4845" fmla="*/ 269021 w 989548"/>
                <a:gd name="connsiteY4845" fmla="*/ 148098 h 1052485"/>
                <a:gd name="connsiteX4846" fmla="*/ 269631 w 989548"/>
                <a:gd name="connsiteY4846" fmla="*/ 149327 h 1052485"/>
                <a:gd name="connsiteX4847" fmla="*/ 270241 w 989548"/>
                <a:gd name="connsiteY4847" fmla="*/ 147483 h 1052485"/>
                <a:gd name="connsiteX4848" fmla="*/ 271460 w 989548"/>
                <a:gd name="connsiteY4848" fmla="*/ 147483 h 1052485"/>
                <a:gd name="connsiteX4849" fmla="*/ 271460 w 989548"/>
                <a:gd name="connsiteY4849" fmla="*/ 146869 h 1052485"/>
                <a:gd name="connsiteX4850" fmla="*/ 273290 w 989548"/>
                <a:gd name="connsiteY4850" fmla="*/ 146254 h 1052485"/>
                <a:gd name="connsiteX4851" fmla="*/ 273290 w 989548"/>
                <a:gd name="connsiteY4851" fmla="*/ 145025 h 1052485"/>
                <a:gd name="connsiteX4852" fmla="*/ 274509 w 989548"/>
                <a:gd name="connsiteY4852" fmla="*/ 145025 h 1052485"/>
                <a:gd name="connsiteX4853" fmla="*/ 274509 w 989548"/>
                <a:gd name="connsiteY4853" fmla="*/ 146254 h 1052485"/>
                <a:gd name="connsiteX4854" fmla="*/ 277559 w 989548"/>
                <a:gd name="connsiteY4854" fmla="*/ 146254 h 1052485"/>
                <a:gd name="connsiteX4855" fmla="*/ 277559 w 989548"/>
                <a:gd name="connsiteY4855" fmla="*/ 145025 h 1052485"/>
                <a:gd name="connsiteX4856" fmla="*/ 279388 w 989548"/>
                <a:gd name="connsiteY4856" fmla="*/ 146254 h 1052485"/>
                <a:gd name="connsiteX4857" fmla="*/ 279388 w 989548"/>
                <a:gd name="connsiteY4857" fmla="*/ 145025 h 1052485"/>
                <a:gd name="connsiteX4858" fmla="*/ 284266 w 989548"/>
                <a:gd name="connsiteY4858" fmla="*/ 146869 h 1052485"/>
                <a:gd name="connsiteX4859" fmla="*/ 286096 w 989548"/>
                <a:gd name="connsiteY4859" fmla="*/ 148712 h 1052485"/>
                <a:gd name="connsiteX4860" fmla="*/ 286096 w 989548"/>
                <a:gd name="connsiteY4860" fmla="*/ 149327 h 1052485"/>
                <a:gd name="connsiteX4861" fmla="*/ 289755 w 989548"/>
                <a:gd name="connsiteY4861" fmla="*/ 151170 h 1052485"/>
                <a:gd name="connsiteX4862" fmla="*/ 289755 w 989548"/>
                <a:gd name="connsiteY4862" fmla="*/ 151785 h 1052485"/>
                <a:gd name="connsiteX4863" fmla="*/ 292194 w 989548"/>
                <a:gd name="connsiteY4863" fmla="*/ 151785 h 1052485"/>
                <a:gd name="connsiteX4864" fmla="*/ 292194 w 989548"/>
                <a:gd name="connsiteY4864" fmla="*/ 152399 h 1052485"/>
                <a:gd name="connsiteX4865" fmla="*/ 294633 w 989548"/>
                <a:gd name="connsiteY4865" fmla="*/ 152399 h 1052485"/>
                <a:gd name="connsiteX4866" fmla="*/ 294633 w 989548"/>
                <a:gd name="connsiteY4866" fmla="*/ 153014 h 1052485"/>
                <a:gd name="connsiteX4867" fmla="*/ 301341 w 989548"/>
                <a:gd name="connsiteY4867" fmla="*/ 154243 h 1052485"/>
                <a:gd name="connsiteX4868" fmla="*/ 301341 w 989548"/>
                <a:gd name="connsiteY4868" fmla="*/ 154857 h 1052485"/>
                <a:gd name="connsiteX4869" fmla="*/ 303170 w 989548"/>
                <a:gd name="connsiteY4869" fmla="*/ 154857 h 1052485"/>
                <a:gd name="connsiteX4870" fmla="*/ 303170 w 989548"/>
                <a:gd name="connsiteY4870" fmla="*/ 155472 h 1052485"/>
                <a:gd name="connsiteX4871" fmla="*/ 312317 w 989548"/>
                <a:gd name="connsiteY4871" fmla="*/ 156086 h 1052485"/>
                <a:gd name="connsiteX4872" fmla="*/ 312317 w 989548"/>
                <a:gd name="connsiteY4872" fmla="*/ 156701 h 1052485"/>
                <a:gd name="connsiteX4873" fmla="*/ 314757 w 989548"/>
                <a:gd name="connsiteY4873" fmla="*/ 156701 h 1052485"/>
                <a:gd name="connsiteX4874" fmla="*/ 314757 w 989548"/>
                <a:gd name="connsiteY4874" fmla="*/ 157930 h 1052485"/>
                <a:gd name="connsiteX4875" fmla="*/ 317196 w 989548"/>
                <a:gd name="connsiteY4875" fmla="*/ 157930 h 1052485"/>
                <a:gd name="connsiteX4876" fmla="*/ 317196 w 989548"/>
                <a:gd name="connsiteY4876" fmla="*/ 158544 h 1052485"/>
                <a:gd name="connsiteX4877" fmla="*/ 319025 w 989548"/>
                <a:gd name="connsiteY4877" fmla="*/ 158544 h 1052485"/>
                <a:gd name="connsiteX4878" fmla="*/ 319025 w 989548"/>
                <a:gd name="connsiteY4878" fmla="*/ 159159 h 1052485"/>
                <a:gd name="connsiteX4879" fmla="*/ 320855 w 989548"/>
                <a:gd name="connsiteY4879" fmla="*/ 159773 h 1052485"/>
                <a:gd name="connsiteX4880" fmla="*/ 320855 w 989548"/>
                <a:gd name="connsiteY4880" fmla="*/ 160388 h 1052485"/>
                <a:gd name="connsiteX4881" fmla="*/ 322074 w 989548"/>
                <a:gd name="connsiteY4881" fmla="*/ 160388 h 1052485"/>
                <a:gd name="connsiteX4882" fmla="*/ 322074 w 989548"/>
                <a:gd name="connsiteY4882" fmla="*/ 161002 h 1052485"/>
                <a:gd name="connsiteX4883" fmla="*/ 326343 w 989548"/>
                <a:gd name="connsiteY4883" fmla="*/ 163460 h 1052485"/>
                <a:gd name="connsiteX4884" fmla="*/ 326343 w 989548"/>
                <a:gd name="connsiteY4884" fmla="*/ 164075 h 1052485"/>
                <a:gd name="connsiteX4885" fmla="*/ 327563 w 989548"/>
                <a:gd name="connsiteY4885" fmla="*/ 164075 h 1052485"/>
                <a:gd name="connsiteX4886" fmla="*/ 327563 w 989548"/>
                <a:gd name="connsiteY4886" fmla="*/ 162846 h 1052485"/>
                <a:gd name="connsiteX4887" fmla="*/ 328172 w 989548"/>
                <a:gd name="connsiteY4887" fmla="*/ 164689 h 1052485"/>
                <a:gd name="connsiteX4888" fmla="*/ 328782 w 989548"/>
                <a:gd name="connsiteY4888" fmla="*/ 164689 h 1052485"/>
                <a:gd name="connsiteX4889" fmla="*/ 328782 w 989548"/>
                <a:gd name="connsiteY4889" fmla="*/ 165918 h 1052485"/>
                <a:gd name="connsiteX4890" fmla="*/ 330002 w 989548"/>
                <a:gd name="connsiteY4890" fmla="*/ 165918 h 1052485"/>
                <a:gd name="connsiteX4891" fmla="*/ 330002 w 989548"/>
                <a:gd name="connsiteY4891" fmla="*/ 164689 h 1052485"/>
                <a:gd name="connsiteX4892" fmla="*/ 331831 w 989548"/>
                <a:gd name="connsiteY4892" fmla="*/ 164689 h 1052485"/>
                <a:gd name="connsiteX4893" fmla="*/ 331831 w 989548"/>
                <a:gd name="connsiteY4893" fmla="*/ 165918 h 1052485"/>
                <a:gd name="connsiteX4894" fmla="*/ 333661 w 989548"/>
                <a:gd name="connsiteY4894" fmla="*/ 165918 h 1052485"/>
                <a:gd name="connsiteX4895" fmla="*/ 333661 w 989548"/>
                <a:gd name="connsiteY4895" fmla="*/ 164689 h 1052485"/>
                <a:gd name="connsiteX4896" fmla="*/ 339149 w 989548"/>
                <a:gd name="connsiteY4896" fmla="*/ 164689 h 1052485"/>
                <a:gd name="connsiteX4897" fmla="*/ 339149 w 989548"/>
                <a:gd name="connsiteY4897" fmla="*/ 164075 h 1052485"/>
                <a:gd name="connsiteX4898" fmla="*/ 344027 w 989548"/>
                <a:gd name="connsiteY4898" fmla="*/ 163460 h 1052485"/>
                <a:gd name="connsiteX4899" fmla="*/ 344027 w 989548"/>
                <a:gd name="connsiteY4899" fmla="*/ 162846 h 1052485"/>
                <a:gd name="connsiteX4900" fmla="*/ 347076 w 989548"/>
                <a:gd name="connsiteY4900" fmla="*/ 162231 h 1052485"/>
                <a:gd name="connsiteX4901" fmla="*/ 347076 w 989548"/>
                <a:gd name="connsiteY4901" fmla="*/ 161002 h 1052485"/>
                <a:gd name="connsiteX4902" fmla="*/ 348296 w 989548"/>
                <a:gd name="connsiteY4902" fmla="*/ 161002 h 1052485"/>
                <a:gd name="connsiteX4903" fmla="*/ 348296 w 989548"/>
                <a:gd name="connsiteY4903" fmla="*/ 160388 h 1052485"/>
                <a:gd name="connsiteX4904" fmla="*/ 350125 w 989548"/>
                <a:gd name="connsiteY4904" fmla="*/ 159159 h 1052485"/>
                <a:gd name="connsiteX4905" fmla="*/ 351345 w 989548"/>
                <a:gd name="connsiteY4905" fmla="*/ 159159 h 1052485"/>
                <a:gd name="connsiteX4906" fmla="*/ 351345 w 989548"/>
                <a:gd name="connsiteY4906" fmla="*/ 158544 h 1052485"/>
                <a:gd name="connsiteX4907" fmla="*/ 351955 w 989548"/>
                <a:gd name="connsiteY4907" fmla="*/ 158544 h 1052485"/>
                <a:gd name="connsiteX4908" fmla="*/ 351955 w 989548"/>
                <a:gd name="connsiteY4908" fmla="*/ 157930 h 1052485"/>
                <a:gd name="connsiteX4909" fmla="*/ 353175 w 989548"/>
                <a:gd name="connsiteY4909" fmla="*/ 157930 h 1052485"/>
                <a:gd name="connsiteX4910" fmla="*/ 353175 w 989548"/>
                <a:gd name="connsiteY4910" fmla="*/ 156701 h 1052485"/>
                <a:gd name="connsiteX4911" fmla="*/ 354394 w 989548"/>
                <a:gd name="connsiteY4911" fmla="*/ 156701 h 1052485"/>
                <a:gd name="connsiteX4912" fmla="*/ 354394 w 989548"/>
                <a:gd name="connsiteY4912" fmla="*/ 156086 h 1052485"/>
                <a:gd name="connsiteX4913" fmla="*/ 356833 w 989548"/>
                <a:gd name="connsiteY4913" fmla="*/ 156086 h 1052485"/>
                <a:gd name="connsiteX4914" fmla="*/ 356833 w 989548"/>
                <a:gd name="connsiteY4914" fmla="*/ 155472 h 1052485"/>
                <a:gd name="connsiteX4915" fmla="*/ 359273 w 989548"/>
                <a:gd name="connsiteY4915" fmla="*/ 155472 h 1052485"/>
                <a:gd name="connsiteX4916" fmla="*/ 359273 w 989548"/>
                <a:gd name="connsiteY4916" fmla="*/ 154857 h 1052485"/>
                <a:gd name="connsiteX4917" fmla="*/ 361712 w 989548"/>
                <a:gd name="connsiteY4917" fmla="*/ 154857 h 1052485"/>
                <a:gd name="connsiteX4918" fmla="*/ 361102 w 989548"/>
                <a:gd name="connsiteY4918" fmla="*/ 154243 h 1052485"/>
                <a:gd name="connsiteX4919" fmla="*/ 365980 w 989548"/>
                <a:gd name="connsiteY4919" fmla="*/ 154857 h 1052485"/>
                <a:gd name="connsiteX4920" fmla="*/ 365371 w 989548"/>
                <a:gd name="connsiteY4920" fmla="*/ 153014 h 1052485"/>
                <a:gd name="connsiteX4921" fmla="*/ 365980 w 989548"/>
                <a:gd name="connsiteY4921" fmla="*/ 153014 h 1052485"/>
                <a:gd name="connsiteX4922" fmla="*/ 365980 w 989548"/>
                <a:gd name="connsiteY4922" fmla="*/ 152399 h 1052485"/>
                <a:gd name="connsiteX4923" fmla="*/ 365371 w 989548"/>
                <a:gd name="connsiteY4923" fmla="*/ 152399 h 1052485"/>
                <a:gd name="connsiteX4924" fmla="*/ 365371 w 989548"/>
                <a:gd name="connsiteY4924" fmla="*/ 153014 h 1052485"/>
                <a:gd name="connsiteX4925" fmla="*/ 365371 w 989548"/>
                <a:gd name="connsiteY4925" fmla="*/ 154243 h 1052485"/>
                <a:gd name="connsiteX4926" fmla="*/ 363541 w 989548"/>
                <a:gd name="connsiteY4926" fmla="*/ 153014 h 1052485"/>
                <a:gd name="connsiteX4927" fmla="*/ 363541 w 989548"/>
                <a:gd name="connsiteY4927" fmla="*/ 152399 h 1052485"/>
                <a:gd name="connsiteX4928" fmla="*/ 357443 w 989548"/>
                <a:gd name="connsiteY4928" fmla="*/ 151170 h 1052485"/>
                <a:gd name="connsiteX4929" fmla="*/ 357443 w 989548"/>
                <a:gd name="connsiteY4929" fmla="*/ 149327 h 1052485"/>
                <a:gd name="connsiteX4930" fmla="*/ 355614 w 989548"/>
                <a:gd name="connsiteY4930" fmla="*/ 149327 h 1052485"/>
                <a:gd name="connsiteX4931" fmla="*/ 355614 w 989548"/>
                <a:gd name="connsiteY4931" fmla="*/ 148712 h 1052485"/>
                <a:gd name="connsiteX4932" fmla="*/ 354394 w 989548"/>
                <a:gd name="connsiteY4932" fmla="*/ 148712 h 1052485"/>
                <a:gd name="connsiteX4933" fmla="*/ 354394 w 989548"/>
                <a:gd name="connsiteY4933" fmla="*/ 148098 h 1052485"/>
                <a:gd name="connsiteX4934" fmla="*/ 353784 w 989548"/>
                <a:gd name="connsiteY4934" fmla="*/ 148098 h 1052485"/>
                <a:gd name="connsiteX4935" fmla="*/ 353784 w 989548"/>
                <a:gd name="connsiteY4935" fmla="*/ 145025 h 1052485"/>
                <a:gd name="connsiteX4936" fmla="*/ 351955 w 989548"/>
                <a:gd name="connsiteY4936" fmla="*/ 145025 h 1052485"/>
                <a:gd name="connsiteX4937" fmla="*/ 353175 w 989548"/>
                <a:gd name="connsiteY4937" fmla="*/ 141338 h 1052485"/>
                <a:gd name="connsiteX4938" fmla="*/ 353784 w 989548"/>
                <a:gd name="connsiteY4938" fmla="*/ 141338 h 1052485"/>
                <a:gd name="connsiteX4939" fmla="*/ 353784 w 989548"/>
                <a:gd name="connsiteY4939" fmla="*/ 140109 h 1052485"/>
                <a:gd name="connsiteX4940" fmla="*/ 354394 w 989548"/>
                <a:gd name="connsiteY4940" fmla="*/ 140109 h 1052485"/>
                <a:gd name="connsiteX4941" fmla="*/ 354394 w 989548"/>
                <a:gd name="connsiteY4941" fmla="*/ 139494 h 1052485"/>
                <a:gd name="connsiteX4942" fmla="*/ 355004 w 989548"/>
                <a:gd name="connsiteY4942" fmla="*/ 139494 h 1052485"/>
                <a:gd name="connsiteX4943" fmla="*/ 355004 w 989548"/>
                <a:gd name="connsiteY4943" fmla="*/ 137651 h 1052485"/>
                <a:gd name="connsiteX4944" fmla="*/ 355614 w 989548"/>
                <a:gd name="connsiteY4944" fmla="*/ 137651 h 1052485"/>
                <a:gd name="connsiteX4945" fmla="*/ 355614 w 989548"/>
                <a:gd name="connsiteY4945" fmla="*/ 136422 h 1052485"/>
                <a:gd name="connsiteX4946" fmla="*/ 356833 w 989548"/>
                <a:gd name="connsiteY4946" fmla="*/ 136422 h 1052485"/>
                <a:gd name="connsiteX4947" fmla="*/ 356833 w 989548"/>
                <a:gd name="connsiteY4947" fmla="*/ 135807 h 1052485"/>
                <a:gd name="connsiteX4948" fmla="*/ 357443 w 989548"/>
                <a:gd name="connsiteY4948" fmla="*/ 135807 h 1052485"/>
                <a:gd name="connsiteX4949" fmla="*/ 357443 w 989548"/>
                <a:gd name="connsiteY4949" fmla="*/ 135193 h 1052485"/>
                <a:gd name="connsiteX4950" fmla="*/ 358053 w 989548"/>
                <a:gd name="connsiteY4950" fmla="*/ 135193 h 1052485"/>
                <a:gd name="connsiteX4951" fmla="*/ 358053 w 989548"/>
                <a:gd name="connsiteY4951" fmla="*/ 133349 h 1052485"/>
                <a:gd name="connsiteX4952" fmla="*/ 358663 w 989548"/>
                <a:gd name="connsiteY4952" fmla="*/ 133349 h 1052485"/>
                <a:gd name="connsiteX4953" fmla="*/ 359273 w 989548"/>
                <a:gd name="connsiteY4953" fmla="*/ 131506 h 1052485"/>
                <a:gd name="connsiteX4954" fmla="*/ 359882 w 989548"/>
                <a:gd name="connsiteY4954" fmla="*/ 131506 h 1052485"/>
                <a:gd name="connsiteX4955" fmla="*/ 359882 w 989548"/>
                <a:gd name="connsiteY4955" fmla="*/ 129048 h 1052485"/>
                <a:gd name="connsiteX4956" fmla="*/ 361102 w 989548"/>
                <a:gd name="connsiteY4956" fmla="*/ 129048 h 1052485"/>
                <a:gd name="connsiteX4957" fmla="*/ 361102 w 989548"/>
                <a:gd name="connsiteY4957" fmla="*/ 127204 h 1052485"/>
                <a:gd name="connsiteX4958" fmla="*/ 361712 w 989548"/>
                <a:gd name="connsiteY4958" fmla="*/ 127204 h 1052485"/>
                <a:gd name="connsiteX4959" fmla="*/ 361712 w 989548"/>
                <a:gd name="connsiteY4959" fmla="*/ 126590 h 1052485"/>
                <a:gd name="connsiteX4960" fmla="*/ 362322 w 989548"/>
                <a:gd name="connsiteY4960" fmla="*/ 126590 h 1052485"/>
                <a:gd name="connsiteX4961" fmla="*/ 362322 w 989548"/>
                <a:gd name="connsiteY4961" fmla="*/ 125361 h 1052485"/>
                <a:gd name="connsiteX4962" fmla="*/ 363541 w 989548"/>
                <a:gd name="connsiteY4962" fmla="*/ 125361 h 1052485"/>
                <a:gd name="connsiteX4963" fmla="*/ 363541 w 989548"/>
                <a:gd name="connsiteY4963" fmla="*/ 124746 h 1052485"/>
                <a:gd name="connsiteX4964" fmla="*/ 369639 w 989548"/>
                <a:gd name="connsiteY4964" fmla="*/ 123517 h 1052485"/>
                <a:gd name="connsiteX4965" fmla="*/ 369639 w 989548"/>
                <a:gd name="connsiteY4965" fmla="*/ 122903 h 1052485"/>
                <a:gd name="connsiteX4966" fmla="*/ 373298 w 989548"/>
                <a:gd name="connsiteY4966" fmla="*/ 122903 h 1052485"/>
                <a:gd name="connsiteX4967" fmla="*/ 373298 w 989548"/>
                <a:gd name="connsiteY4967" fmla="*/ 121674 h 1052485"/>
                <a:gd name="connsiteX4968" fmla="*/ 375128 w 989548"/>
                <a:gd name="connsiteY4968" fmla="*/ 120444 h 1052485"/>
                <a:gd name="connsiteX4969" fmla="*/ 377567 w 989548"/>
                <a:gd name="connsiteY4969" fmla="*/ 120444 h 1052485"/>
                <a:gd name="connsiteX4970" fmla="*/ 377567 w 989548"/>
                <a:gd name="connsiteY4970" fmla="*/ 119830 h 1052485"/>
                <a:gd name="connsiteX4971" fmla="*/ 378786 w 989548"/>
                <a:gd name="connsiteY4971" fmla="*/ 119830 h 1052485"/>
                <a:gd name="connsiteX4972" fmla="*/ 378786 w 989548"/>
                <a:gd name="connsiteY4972" fmla="*/ 119215 h 1052485"/>
                <a:gd name="connsiteX4973" fmla="*/ 381226 w 989548"/>
                <a:gd name="connsiteY4973" fmla="*/ 119215 h 1052485"/>
                <a:gd name="connsiteX4974" fmla="*/ 381226 w 989548"/>
                <a:gd name="connsiteY4974" fmla="*/ 117986 h 1052485"/>
                <a:gd name="connsiteX4975" fmla="*/ 382445 w 989548"/>
                <a:gd name="connsiteY4975" fmla="*/ 117986 h 1052485"/>
                <a:gd name="connsiteX4976" fmla="*/ 382445 w 989548"/>
                <a:gd name="connsiteY4976" fmla="*/ 117372 h 1052485"/>
                <a:gd name="connsiteX4977" fmla="*/ 384275 w 989548"/>
                <a:gd name="connsiteY4977" fmla="*/ 117372 h 1052485"/>
                <a:gd name="connsiteX4978" fmla="*/ 384275 w 989548"/>
                <a:gd name="connsiteY4978" fmla="*/ 116757 h 1052485"/>
                <a:gd name="connsiteX4979" fmla="*/ 385494 w 989548"/>
                <a:gd name="connsiteY4979" fmla="*/ 116757 h 1052485"/>
                <a:gd name="connsiteX4980" fmla="*/ 385494 w 989548"/>
                <a:gd name="connsiteY4980" fmla="*/ 116143 h 1052485"/>
                <a:gd name="connsiteX4981" fmla="*/ 386104 w 989548"/>
                <a:gd name="connsiteY4981" fmla="*/ 116143 h 1052485"/>
                <a:gd name="connsiteX4982" fmla="*/ 386104 w 989548"/>
                <a:gd name="connsiteY4982" fmla="*/ 115528 h 1052485"/>
                <a:gd name="connsiteX4983" fmla="*/ 387324 w 989548"/>
                <a:gd name="connsiteY4983" fmla="*/ 115528 h 1052485"/>
                <a:gd name="connsiteX4984" fmla="*/ 387324 w 989548"/>
                <a:gd name="connsiteY4984" fmla="*/ 114914 h 1052485"/>
                <a:gd name="connsiteX4985" fmla="*/ 388543 w 989548"/>
                <a:gd name="connsiteY4985" fmla="*/ 114914 h 1052485"/>
                <a:gd name="connsiteX4986" fmla="*/ 388543 w 989548"/>
                <a:gd name="connsiteY4986" fmla="*/ 113685 h 1052485"/>
                <a:gd name="connsiteX4987" fmla="*/ 390373 w 989548"/>
                <a:gd name="connsiteY4987" fmla="*/ 113685 h 1052485"/>
                <a:gd name="connsiteX4988" fmla="*/ 390373 w 989548"/>
                <a:gd name="connsiteY4988" fmla="*/ 113070 h 1052485"/>
                <a:gd name="connsiteX4989" fmla="*/ 393422 w 989548"/>
                <a:gd name="connsiteY4989" fmla="*/ 113070 h 1052485"/>
                <a:gd name="connsiteX4990" fmla="*/ 393422 w 989548"/>
                <a:gd name="connsiteY4990" fmla="*/ 112456 h 1052485"/>
                <a:gd name="connsiteX4991" fmla="*/ 394032 w 989548"/>
                <a:gd name="connsiteY4991" fmla="*/ 113070 h 1052485"/>
                <a:gd name="connsiteX4992" fmla="*/ 394032 w 989548"/>
                <a:gd name="connsiteY4992" fmla="*/ 112456 h 1052485"/>
                <a:gd name="connsiteX4993" fmla="*/ 398910 w 989548"/>
                <a:gd name="connsiteY4993" fmla="*/ 111841 h 1052485"/>
                <a:gd name="connsiteX4994" fmla="*/ 398910 w 989548"/>
                <a:gd name="connsiteY4994" fmla="*/ 112456 h 1052485"/>
                <a:gd name="connsiteX4995" fmla="*/ 407447 w 989548"/>
                <a:gd name="connsiteY4995" fmla="*/ 112456 h 1052485"/>
                <a:gd name="connsiteX4996" fmla="*/ 407447 w 989548"/>
                <a:gd name="connsiteY4996" fmla="*/ 111841 h 1052485"/>
                <a:gd name="connsiteX4997" fmla="*/ 409887 w 989548"/>
                <a:gd name="connsiteY4997" fmla="*/ 111841 h 1052485"/>
                <a:gd name="connsiteX4998" fmla="*/ 409887 w 989548"/>
                <a:gd name="connsiteY4998" fmla="*/ 111227 h 1052485"/>
                <a:gd name="connsiteX4999" fmla="*/ 415375 w 989548"/>
                <a:gd name="connsiteY4999" fmla="*/ 111227 h 1052485"/>
                <a:gd name="connsiteX5000" fmla="*/ 415375 w 989548"/>
                <a:gd name="connsiteY5000" fmla="*/ 109998 h 1052485"/>
                <a:gd name="connsiteX5001" fmla="*/ 416594 w 989548"/>
                <a:gd name="connsiteY5001" fmla="*/ 109998 h 1052485"/>
                <a:gd name="connsiteX5002" fmla="*/ 416594 w 989548"/>
                <a:gd name="connsiteY5002" fmla="*/ 109383 h 1052485"/>
                <a:gd name="connsiteX5003" fmla="*/ 417204 w 989548"/>
                <a:gd name="connsiteY5003" fmla="*/ 109383 h 1052485"/>
                <a:gd name="connsiteX5004" fmla="*/ 417204 w 989548"/>
                <a:gd name="connsiteY5004" fmla="*/ 108769 h 1052485"/>
                <a:gd name="connsiteX5005" fmla="*/ 417814 w 989548"/>
                <a:gd name="connsiteY5005" fmla="*/ 108769 h 1052485"/>
                <a:gd name="connsiteX5006" fmla="*/ 417814 w 989548"/>
                <a:gd name="connsiteY5006" fmla="*/ 109383 h 1052485"/>
                <a:gd name="connsiteX5007" fmla="*/ 420253 w 989548"/>
                <a:gd name="connsiteY5007" fmla="*/ 109383 h 1052485"/>
                <a:gd name="connsiteX5008" fmla="*/ 420253 w 989548"/>
                <a:gd name="connsiteY5008" fmla="*/ 109998 h 1052485"/>
                <a:gd name="connsiteX5009" fmla="*/ 426961 w 989548"/>
                <a:gd name="connsiteY5009" fmla="*/ 109383 h 1052485"/>
                <a:gd name="connsiteX5010" fmla="*/ 426961 w 989548"/>
                <a:gd name="connsiteY5010" fmla="*/ 108769 h 1052485"/>
                <a:gd name="connsiteX5011" fmla="*/ 427571 w 989548"/>
                <a:gd name="connsiteY5011" fmla="*/ 109383 h 1052485"/>
                <a:gd name="connsiteX5012" fmla="*/ 427571 w 989548"/>
                <a:gd name="connsiteY5012" fmla="*/ 108769 h 1052485"/>
                <a:gd name="connsiteX5013" fmla="*/ 428791 w 989548"/>
                <a:gd name="connsiteY5013" fmla="*/ 108769 h 1052485"/>
                <a:gd name="connsiteX5014" fmla="*/ 428791 w 989548"/>
                <a:gd name="connsiteY5014" fmla="*/ 108154 h 1052485"/>
                <a:gd name="connsiteX5015" fmla="*/ 431230 w 989548"/>
                <a:gd name="connsiteY5015" fmla="*/ 108154 h 1052485"/>
                <a:gd name="connsiteX5016" fmla="*/ 431230 w 989548"/>
                <a:gd name="connsiteY5016" fmla="*/ 107540 h 1052485"/>
                <a:gd name="connsiteX5017" fmla="*/ 432449 w 989548"/>
                <a:gd name="connsiteY5017" fmla="*/ 107540 h 1052485"/>
                <a:gd name="connsiteX5018" fmla="*/ 432449 w 989548"/>
                <a:gd name="connsiteY5018" fmla="*/ 106311 h 1052485"/>
                <a:gd name="connsiteX5019" fmla="*/ 434889 w 989548"/>
                <a:gd name="connsiteY5019" fmla="*/ 106311 h 1052485"/>
                <a:gd name="connsiteX5020" fmla="*/ 434889 w 989548"/>
                <a:gd name="connsiteY5020" fmla="*/ 105082 h 1052485"/>
                <a:gd name="connsiteX5021" fmla="*/ 436718 w 989548"/>
                <a:gd name="connsiteY5021" fmla="*/ 105082 h 1052485"/>
                <a:gd name="connsiteX5022" fmla="*/ 436718 w 989548"/>
                <a:gd name="connsiteY5022" fmla="*/ 104467 h 1052485"/>
                <a:gd name="connsiteX5023" fmla="*/ 437328 w 989548"/>
                <a:gd name="connsiteY5023" fmla="*/ 104467 h 1052485"/>
                <a:gd name="connsiteX5024" fmla="*/ 437328 w 989548"/>
                <a:gd name="connsiteY5024" fmla="*/ 103853 h 1052485"/>
                <a:gd name="connsiteX5025" fmla="*/ 439157 w 989548"/>
                <a:gd name="connsiteY5025" fmla="*/ 103853 h 1052485"/>
                <a:gd name="connsiteX5026" fmla="*/ 439157 w 989548"/>
                <a:gd name="connsiteY5026" fmla="*/ 103238 h 1052485"/>
                <a:gd name="connsiteX5027" fmla="*/ 439767 w 989548"/>
                <a:gd name="connsiteY5027" fmla="*/ 103238 h 1052485"/>
                <a:gd name="connsiteX5028" fmla="*/ 439767 w 989548"/>
                <a:gd name="connsiteY5028" fmla="*/ 102009 h 1052485"/>
                <a:gd name="connsiteX5029" fmla="*/ 441596 w 989548"/>
                <a:gd name="connsiteY5029" fmla="*/ 101395 h 1052485"/>
                <a:gd name="connsiteX5030" fmla="*/ 441596 w 989548"/>
                <a:gd name="connsiteY5030" fmla="*/ 100780 h 1052485"/>
                <a:gd name="connsiteX5031" fmla="*/ 443426 w 989548"/>
                <a:gd name="connsiteY5031" fmla="*/ 100780 h 1052485"/>
                <a:gd name="connsiteX5032" fmla="*/ 443426 w 989548"/>
                <a:gd name="connsiteY5032" fmla="*/ 100166 h 1052485"/>
                <a:gd name="connsiteX5033" fmla="*/ 444036 w 989548"/>
                <a:gd name="connsiteY5033" fmla="*/ 100166 h 1052485"/>
                <a:gd name="connsiteX5034" fmla="*/ 444036 w 989548"/>
                <a:gd name="connsiteY5034" fmla="*/ 99551 h 1052485"/>
                <a:gd name="connsiteX5035" fmla="*/ 445255 w 989548"/>
                <a:gd name="connsiteY5035" fmla="*/ 99551 h 1052485"/>
                <a:gd name="connsiteX5036" fmla="*/ 445255 w 989548"/>
                <a:gd name="connsiteY5036" fmla="*/ 98322 h 1052485"/>
                <a:gd name="connsiteX5037" fmla="*/ 447085 w 989548"/>
                <a:gd name="connsiteY5037" fmla="*/ 98322 h 1052485"/>
                <a:gd name="connsiteX5038" fmla="*/ 447085 w 989548"/>
                <a:gd name="connsiteY5038" fmla="*/ 97707 h 1052485"/>
                <a:gd name="connsiteX5039" fmla="*/ 448304 w 989548"/>
                <a:gd name="connsiteY5039" fmla="*/ 97707 h 1052485"/>
                <a:gd name="connsiteX5040" fmla="*/ 448304 w 989548"/>
                <a:gd name="connsiteY5040" fmla="*/ 97093 h 1052485"/>
                <a:gd name="connsiteX5041" fmla="*/ 448914 w 989548"/>
                <a:gd name="connsiteY5041" fmla="*/ 97093 h 1052485"/>
                <a:gd name="connsiteX5042" fmla="*/ 448914 w 989548"/>
                <a:gd name="connsiteY5042" fmla="*/ 96478 h 1052485"/>
                <a:gd name="connsiteX5043" fmla="*/ 451353 w 989548"/>
                <a:gd name="connsiteY5043" fmla="*/ 95864 h 1052485"/>
                <a:gd name="connsiteX5044" fmla="*/ 451353 w 989548"/>
                <a:gd name="connsiteY5044" fmla="*/ 95249 h 1052485"/>
                <a:gd name="connsiteX5045" fmla="*/ 454402 w 989548"/>
                <a:gd name="connsiteY5045" fmla="*/ 90333 h 1052485"/>
                <a:gd name="connsiteX5046" fmla="*/ 455012 w 989548"/>
                <a:gd name="connsiteY5046" fmla="*/ 90333 h 1052485"/>
                <a:gd name="connsiteX5047" fmla="*/ 455012 w 989548"/>
                <a:gd name="connsiteY5047" fmla="*/ 88490 h 1052485"/>
                <a:gd name="connsiteX5048" fmla="*/ 455622 w 989548"/>
                <a:gd name="connsiteY5048" fmla="*/ 88490 h 1052485"/>
                <a:gd name="connsiteX5049" fmla="*/ 455622 w 989548"/>
                <a:gd name="connsiteY5049" fmla="*/ 86646 h 1052485"/>
                <a:gd name="connsiteX5050" fmla="*/ 456232 w 989548"/>
                <a:gd name="connsiteY5050" fmla="*/ 86646 h 1052485"/>
                <a:gd name="connsiteX5051" fmla="*/ 456232 w 989548"/>
                <a:gd name="connsiteY5051" fmla="*/ 86032 h 1052485"/>
                <a:gd name="connsiteX5052" fmla="*/ 456842 w 989548"/>
                <a:gd name="connsiteY5052" fmla="*/ 86032 h 1052485"/>
                <a:gd name="connsiteX5053" fmla="*/ 456842 w 989548"/>
                <a:gd name="connsiteY5053" fmla="*/ 85417 h 1052485"/>
                <a:gd name="connsiteX5054" fmla="*/ 458061 w 989548"/>
                <a:gd name="connsiteY5054" fmla="*/ 85417 h 1052485"/>
                <a:gd name="connsiteX5055" fmla="*/ 458061 w 989548"/>
                <a:gd name="connsiteY5055" fmla="*/ 84803 h 1052485"/>
                <a:gd name="connsiteX5056" fmla="*/ 458671 w 989548"/>
                <a:gd name="connsiteY5056" fmla="*/ 84803 h 1052485"/>
                <a:gd name="connsiteX5057" fmla="*/ 458671 w 989548"/>
                <a:gd name="connsiteY5057" fmla="*/ 84188 h 1052485"/>
                <a:gd name="connsiteX5058" fmla="*/ 461110 w 989548"/>
                <a:gd name="connsiteY5058" fmla="*/ 84188 h 1052485"/>
                <a:gd name="connsiteX5059" fmla="*/ 464159 w 989548"/>
                <a:gd name="connsiteY5059" fmla="*/ 86646 h 1052485"/>
                <a:gd name="connsiteX5060" fmla="*/ 464159 w 989548"/>
                <a:gd name="connsiteY5060" fmla="*/ 86032 h 1052485"/>
                <a:gd name="connsiteX5061" fmla="*/ 467208 w 989548"/>
                <a:gd name="connsiteY5061" fmla="*/ 87875 h 1052485"/>
                <a:gd name="connsiteX5062" fmla="*/ 467208 w 989548"/>
                <a:gd name="connsiteY5062" fmla="*/ 89104 h 1052485"/>
                <a:gd name="connsiteX5063" fmla="*/ 468428 w 989548"/>
                <a:gd name="connsiteY5063" fmla="*/ 89104 h 1052485"/>
                <a:gd name="connsiteX5064" fmla="*/ 468428 w 989548"/>
                <a:gd name="connsiteY5064" fmla="*/ 88490 h 1052485"/>
                <a:gd name="connsiteX5065" fmla="*/ 469648 w 989548"/>
                <a:gd name="connsiteY5065" fmla="*/ 88490 h 1052485"/>
                <a:gd name="connsiteX5066" fmla="*/ 469648 w 989548"/>
                <a:gd name="connsiteY5066" fmla="*/ 85417 h 1052485"/>
                <a:gd name="connsiteX5067" fmla="*/ 468428 w 989548"/>
                <a:gd name="connsiteY5067" fmla="*/ 85417 h 1052485"/>
                <a:gd name="connsiteX5068" fmla="*/ 468428 w 989548"/>
                <a:gd name="connsiteY5068" fmla="*/ 84803 h 1052485"/>
                <a:gd name="connsiteX5069" fmla="*/ 464769 w 989548"/>
                <a:gd name="connsiteY5069" fmla="*/ 84188 h 1052485"/>
                <a:gd name="connsiteX5070" fmla="*/ 464769 w 989548"/>
                <a:gd name="connsiteY5070" fmla="*/ 82345 h 1052485"/>
                <a:gd name="connsiteX5071" fmla="*/ 464159 w 989548"/>
                <a:gd name="connsiteY5071" fmla="*/ 82345 h 1052485"/>
                <a:gd name="connsiteX5072" fmla="*/ 464159 w 989548"/>
                <a:gd name="connsiteY5072" fmla="*/ 81116 h 1052485"/>
                <a:gd name="connsiteX5073" fmla="*/ 463549 w 989548"/>
                <a:gd name="connsiteY5073" fmla="*/ 81116 h 1052485"/>
                <a:gd name="connsiteX5074" fmla="*/ 463549 w 989548"/>
                <a:gd name="connsiteY5074" fmla="*/ 80501 h 1052485"/>
                <a:gd name="connsiteX5075" fmla="*/ 464159 w 989548"/>
                <a:gd name="connsiteY5075" fmla="*/ 80501 h 1052485"/>
                <a:gd name="connsiteX5076" fmla="*/ 460500 w 989548"/>
                <a:gd name="connsiteY5076" fmla="*/ 78658 h 1052485"/>
                <a:gd name="connsiteX5077" fmla="*/ 461110 w 989548"/>
                <a:gd name="connsiteY5077" fmla="*/ 78658 h 1052485"/>
                <a:gd name="connsiteX5078" fmla="*/ 461110 w 989548"/>
                <a:gd name="connsiteY5078" fmla="*/ 78043 h 1052485"/>
                <a:gd name="connsiteX5079" fmla="*/ 460500 w 989548"/>
                <a:gd name="connsiteY5079" fmla="*/ 78043 h 1052485"/>
                <a:gd name="connsiteX5080" fmla="*/ 463549 w 989548"/>
                <a:gd name="connsiteY5080" fmla="*/ 68211 h 1052485"/>
                <a:gd name="connsiteX5081" fmla="*/ 463549 w 989548"/>
                <a:gd name="connsiteY5081" fmla="*/ 68825 h 1052485"/>
                <a:gd name="connsiteX5082" fmla="*/ 467208 w 989548"/>
                <a:gd name="connsiteY5082" fmla="*/ 68825 h 1052485"/>
                <a:gd name="connsiteX5083" fmla="*/ 467208 w 989548"/>
                <a:gd name="connsiteY5083" fmla="*/ 69440 h 1052485"/>
                <a:gd name="connsiteX5084" fmla="*/ 467818 w 989548"/>
                <a:gd name="connsiteY5084" fmla="*/ 69440 h 1052485"/>
                <a:gd name="connsiteX5085" fmla="*/ 467818 w 989548"/>
                <a:gd name="connsiteY5085" fmla="*/ 68211 h 1052485"/>
                <a:gd name="connsiteX5086" fmla="*/ 465989 w 989548"/>
                <a:gd name="connsiteY5086" fmla="*/ 68211 h 1052485"/>
                <a:gd name="connsiteX5087" fmla="*/ 465989 w 989548"/>
                <a:gd name="connsiteY5087" fmla="*/ 66982 h 1052485"/>
                <a:gd name="connsiteX5088" fmla="*/ 464769 w 989548"/>
                <a:gd name="connsiteY5088" fmla="*/ 66982 h 1052485"/>
                <a:gd name="connsiteX5089" fmla="*/ 464769 w 989548"/>
                <a:gd name="connsiteY5089" fmla="*/ 66367 h 1052485"/>
                <a:gd name="connsiteX5090" fmla="*/ 464159 w 989548"/>
                <a:gd name="connsiteY5090" fmla="*/ 66367 h 1052485"/>
                <a:gd name="connsiteX5091" fmla="*/ 464159 w 989548"/>
                <a:gd name="connsiteY5091" fmla="*/ 65138 h 1052485"/>
                <a:gd name="connsiteX5092" fmla="*/ 463549 w 989548"/>
                <a:gd name="connsiteY5092" fmla="*/ 65138 h 1052485"/>
                <a:gd name="connsiteX5093" fmla="*/ 463549 w 989548"/>
                <a:gd name="connsiteY5093" fmla="*/ 62680 h 1052485"/>
                <a:gd name="connsiteX5094" fmla="*/ 464159 w 989548"/>
                <a:gd name="connsiteY5094" fmla="*/ 62680 h 1052485"/>
                <a:gd name="connsiteX5095" fmla="*/ 464769 w 989548"/>
                <a:gd name="connsiteY5095" fmla="*/ 57150 h 1052485"/>
                <a:gd name="connsiteX5096" fmla="*/ 465989 w 989548"/>
                <a:gd name="connsiteY5096" fmla="*/ 57150 h 1052485"/>
                <a:gd name="connsiteX5097" fmla="*/ 465989 w 989548"/>
                <a:gd name="connsiteY5097" fmla="*/ 52848 h 1052485"/>
                <a:gd name="connsiteX5098" fmla="*/ 466599 w 989548"/>
                <a:gd name="connsiteY5098" fmla="*/ 52848 h 1052485"/>
                <a:gd name="connsiteX5099" fmla="*/ 466599 w 989548"/>
                <a:gd name="connsiteY5099" fmla="*/ 50390 h 1052485"/>
                <a:gd name="connsiteX5100" fmla="*/ 469648 w 989548"/>
                <a:gd name="connsiteY5100" fmla="*/ 52848 h 1052485"/>
                <a:gd name="connsiteX5101" fmla="*/ 469648 w 989548"/>
                <a:gd name="connsiteY5101" fmla="*/ 50390 h 1052485"/>
                <a:gd name="connsiteX5102" fmla="*/ 467818 w 989548"/>
                <a:gd name="connsiteY5102" fmla="*/ 50390 h 1052485"/>
                <a:gd name="connsiteX5103" fmla="*/ 467208 w 989548"/>
                <a:gd name="connsiteY5103" fmla="*/ 47317 h 1052485"/>
                <a:gd name="connsiteX5104" fmla="*/ 466599 w 989548"/>
                <a:gd name="connsiteY5104" fmla="*/ 47317 h 1052485"/>
                <a:gd name="connsiteX5105" fmla="*/ 466599 w 989548"/>
                <a:gd name="connsiteY5105" fmla="*/ 46088 h 1052485"/>
                <a:gd name="connsiteX5106" fmla="*/ 467208 w 989548"/>
                <a:gd name="connsiteY5106" fmla="*/ 46088 h 1052485"/>
                <a:gd name="connsiteX5107" fmla="*/ 467818 w 989548"/>
                <a:gd name="connsiteY5107" fmla="*/ 39329 h 1052485"/>
                <a:gd name="connsiteX5108" fmla="*/ 467208 w 989548"/>
                <a:gd name="connsiteY5108" fmla="*/ 39329 h 1052485"/>
                <a:gd name="connsiteX5109" fmla="*/ 467818 w 989548"/>
                <a:gd name="connsiteY5109" fmla="*/ 38100 h 1052485"/>
                <a:gd name="connsiteX5110" fmla="*/ 467208 w 989548"/>
                <a:gd name="connsiteY5110" fmla="*/ 38100 h 1052485"/>
                <a:gd name="connsiteX5111" fmla="*/ 467818 w 989548"/>
                <a:gd name="connsiteY5111" fmla="*/ 36871 h 1052485"/>
                <a:gd name="connsiteX5112" fmla="*/ 467208 w 989548"/>
                <a:gd name="connsiteY5112" fmla="*/ 36871 h 1052485"/>
                <a:gd name="connsiteX5113" fmla="*/ 467208 w 989548"/>
                <a:gd name="connsiteY5113" fmla="*/ 33184 h 1052485"/>
                <a:gd name="connsiteX5114" fmla="*/ 467818 w 989548"/>
                <a:gd name="connsiteY5114" fmla="*/ 33184 h 1052485"/>
                <a:gd name="connsiteX5115" fmla="*/ 467818 w 989548"/>
                <a:gd name="connsiteY5115" fmla="*/ 30726 h 1052485"/>
                <a:gd name="connsiteX5116" fmla="*/ 468428 w 989548"/>
                <a:gd name="connsiteY5116" fmla="*/ 30726 h 1052485"/>
                <a:gd name="connsiteX5117" fmla="*/ 468428 w 989548"/>
                <a:gd name="connsiteY5117" fmla="*/ 30111 h 1052485"/>
                <a:gd name="connsiteX5118" fmla="*/ 470257 w 989548"/>
                <a:gd name="connsiteY5118" fmla="*/ 30111 h 1052485"/>
                <a:gd name="connsiteX5119" fmla="*/ 470257 w 989548"/>
                <a:gd name="connsiteY5119" fmla="*/ 27653 h 1052485"/>
                <a:gd name="connsiteX5120" fmla="*/ 470867 w 989548"/>
                <a:gd name="connsiteY5120" fmla="*/ 27653 h 1052485"/>
                <a:gd name="connsiteX5121" fmla="*/ 470867 w 989548"/>
                <a:gd name="connsiteY5121" fmla="*/ 25809 h 1052485"/>
                <a:gd name="connsiteX5122" fmla="*/ 471477 w 989548"/>
                <a:gd name="connsiteY5122" fmla="*/ 25809 h 1052485"/>
                <a:gd name="connsiteX5123" fmla="*/ 471477 w 989548"/>
                <a:gd name="connsiteY5123" fmla="*/ 25195 h 1052485"/>
                <a:gd name="connsiteX5124" fmla="*/ 470867 w 989548"/>
                <a:gd name="connsiteY5124" fmla="*/ 25195 h 1052485"/>
                <a:gd name="connsiteX5125" fmla="*/ 471477 w 989548"/>
                <a:gd name="connsiteY5125" fmla="*/ 22122 h 1052485"/>
                <a:gd name="connsiteX5126" fmla="*/ 470867 w 989548"/>
                <a:gd name="connsiteY5126" fmla="*/ 22122 h 1052485"/>
                <a:gd name="connsiteX5127" fmla="*/ 470867 w 989548"/>
                <a:gd name="connsiteY5127" fmla="*/ 17821 h 1052485"/>
                <a:gd name="connsiteX5128" fmla="*/ 470257 w 989548"/>
                <a:gd name="connsiteY5128" fmla="*/ 17821 h 1052485"/>
                <a:gd name="connsiteX5129" fmla="*/ 470867 w 989548"/>
                <a:gd name="connsiteY5129" fmla="*/ 15363 h 1052485"/>
                <a:gd name="connsiteX5130" fmla="*/ 474526 w 989548"/>
                <a:gd name="connsiteY5130" fmla="*/ 15363 h 1052485"/>
                <a:gd name="connsiteX5131" fmla="*/ 474526 w 989548"/>
                <a:gd name="connsiteY5131" fmla="*/ 14748 h 1052485"/>
                <a:gd name="connsiteX5132" fmla="*/ 475746 w 989548"/>
                <a:gd name="connsiteY5132" fmla="*/ 14748 h 1052485"/>
                <a:gd name="connsiteX5133" fmla="*/ 475746 w 989548"/>
                <a:gd name="connsiteY5133" fmla="*/ 14134 h 1052485"/>
                <a:gd name="connsiteX5134" fmla="*/ 477575 w 989548"/>
                <a:gd name="connsiteY5134" fmla="*/ 12290 h 1052485"/>
                <a:gd name="connsiteX5135" fmla="*/ 479404 w 989548"/>
                <a:gd name="connsiteY5135" fmla="*/ 10447 h 1052485"/>
                <a:gd name="connsiteX5136" fmla="*/ 480624 w 989548"/>
                <a:gd name="connsiteY5136" fmla="*/ 10447 h 1052485"/>
                <a:gd name="connsiteX5137" fmla="*/ 480624 w 989548"/>
                <a:gd name="connsiteY5137" fmla="*/ 9832 h 1052485"/>
                <a:gd name="connsiteX5138" fmla="*/ 489771 w 989548"/>
                <a:gd name="connsiteY5138" fmla="*/ 7374 h 1052485"/>
                <a:gd name="connsiteX5139" fmla="*/ 489771 w 989548"/>
                <a:gd name="connsiteY5139" fmla="*/ 7989 h 1052485"/>
                <a:gd name="connsiteX5140" fmla="*/ 490381 w 989548"/>
                <a:gd name="connsiteY5140" fmla="*/ 7989 h 1052485"/>
                <a:gd name="connsiteX5141" fmla="*/ 489771 w 989548"/>
                <a:gd name="connsiteY5141" fmla="*/ 7374 h 1052485"/>
                <a:gd name="connsiteX5142" fmla="*/ 491601 w 989548"/>
                <a:gd name="connsiteY5142" fmla="*/ 6760 h 1052485"/>
                <a:gd name="connsiteX5143" fmla="*/ 491601 w 989548"/>
                <a:gd name="connsiteY5143" fmla="*/ 7374 h 1052485"/>
                <a:gd name="connsiteX5144" fmla="*/ 492210 w 989548"/>
                <a:gd name="connsiteY5144" fmla="*/ 7374 h 1052485"/>
                <a:gd name="connsiteX5145" fmla="*/ 492210 w 989548"/>
                <a:gd name="connsiteY5145" fmla="*/ 6760 h 1052485"/>
                <a:gd name="connsiteX5146" fmla="*/ 494040 w 989548"/>
                <a:gd name="connsiteY5146" fmla="*/ 6760 h 1052485"/>
                <a:gd name="connsiteX5147" fmla="*/ 494040 w 989548"/>
                <a:gd name="connsiteY5147" fmla="*/ 6145 h 1052485"/>
                <a:gd name="connsiteX5148" fmla="*/ 502577 w 989548"/>
                <a:gd name="connsiteY5148" fmla="*/ 6145 h 1052485"/>
                <a:gd name="connsiteX5149" fmla="*/ 502577 w 989548"/>
                <a:gd name="connsiteY5149" fmla="*/ 5530 h 1052485"/>
                <a:gd name="connsiteX5150" fmla="*/ 505016 w 989548"/>
                <a:gd name="connsiteY5150" fmla="*/ 5530 h 1052485"/>
                <a:gd name="connsiteX5151" fmla="*/ 505016 w 989548"/>
                <a:gd name="connsiteY5151" fmla="*/ 4301 h 1052485"/>
                <a:gd name="connsiteX5152" fmla="*/ 505626 w 989548"/>
                <a:gd name="connsiteY5152" fmla="*/ 4301 h 1052485"/>
                <a:gd name="connsiteX5153" fmla="*/ 505626 w 989548"/>
                <a:gd name="connsiteY5153" fmla="*/ 5530 h 1052485"/>
                <a:gd name="connsiteX5154" fmla="*/ 507456 w 989548"/>
                <a:gd name="connsiteY5154" fmla="*/ 5530 h 1052485"/>
                <a:gd name="connsiteX5155" fmla="*/ 507456 w 989548"/>
                <a:gd name="connsiteY5155" fmla="*/ 4301 h 1052485"/>
                <a:gd name="connsiteX5156" fmla="*/ 509285 w 989548"/>
                <a:gd name="connsiteY5156" fmla="*/ 4301 h 1052485"/>
                <a:gd name="connsiteX5157" fmla="*/ 509285 w 989548"/>
                <a:gd name="connsiteY5157" fmla="*/ 3687 h 1052485"/>
                <a:gd name="connsiteX5158" fmla="*/ 509895 w 989548"/>
                <a:gd name="connsiteY5158" fmla="*/ 3687 h 1052485"/>
                <a:gd name="connsiteX5159" fmla="*/ 509895 w 989548"/>
                <a:gd name="connsiteY5159" fmla="*/ 4301 h 1052485"/>
                <a:gd name="connsiteX5160" fmla="*/ 511114 w 989548"/>
                <a:gd name="connsiteY5160" fmla="*/ 4301 h 1052485"/>
                <a:gd name="connsiteX5161" fmla="*/ 511114 w 989548"/>
                <a:gd name="connsiteY5161" fmla="*/ 5530 h 1052485"/>
                <a:gd name="connsiteX5162" fmla="*/ 511114 w 989548"/>
                <a:gd name="connsiteY5162" fmla="*/ 6145 h 1052485"/>
                <a:gd name="connsiteX5163" fmla="*/ 511724 w 989548"/>
                <a:gd name="connsiteY5163" fmla="*/ 6145 h 1052485"/>
                <a:gd name="connsiteX5164" fmla="*/ 511114 w 989548"/>
                <a:gd name="connsiteY5164" fmla="*/ 5530 h 1052485"/>
                <a:gd name="connsiteX5165" fmla="*/ 511724 w 989548"/>
                <a:gd name="connsiteY5165" fmla="*/ 5530 h 1052485"/>
                <a:gd name="connsiteX5166" fmla="*/ 511724 w 989548"/>
                <a:gd name="connsiteY5166" fmla="*/ 3687 h 1052485"/>
                <a:gd name="connsiteX5167" fmla="*/ 517212 w 989548"/>
                <a:gd name="connsiteY5167" fmla="*/ 3072 h 1052485"/>
                <a:gd name="connsiteX5168" fmla="*/ 517212 w 989548"/>
                <a:gd name="connsiteY5168" fmla="*/ 2458 h 1052485"/>
                <a:gd name="connsiteX5169" fmla="*/ 523311 w 989548"/>
                <a:gd name="connsiteY5169" fmla="*/ 2458 h 1052485"/>
                <a:gd name="connsiteX5170" fmla="*/ 523311 w 989548"/>
                <a:gd name="connsiteY5170" fmla="*/ 1843 h 1052485"/>
                <a:gd name="connsiteX5171" fmla="*/ 524530 w 989548"/>
                <a:gd name="connsiteY5171" fmla="*/ 3072 h 1052485"/>
                <a:gd name="connsiteX5172" fmla="*/ 536726 w 989548"/>
                <a:gd name="connsiteY5172" fmla="*/ 0 h 105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</a:cxnLst>
              <a:rect l="l" t="t" r="r" b="b"/>
              <a:pathLst>
                <a:path w="989548" h="1052485">
                  <a:moveTo>
                    <a:pt x="965021" y="1045122"/>
                  </a:moveTo>
                  <a:cubicBezTo>
                    <a:pt x="965021" y="1045122"/>
                    <a:pt x="965021" y="1045122"/>
                    <a:pt x="965631" y="1045122"/>
                  </a:cubicBezTo>
                  <a:cubicBezTo>
                    <a:pt x="965631" y="1045122"/>
                    <a:pt x="965631" y="1045122"/>
                    <a:pt x="965631" y="1045735"/>
                  </a:cubicBezTo>
                  <a:cubicBezTo>
                    <a:pt x="965631" y="1045735"/>
                    <a:pt x="965631" y="1045735"/>
                    <a:pt x="965021" y="1045735"/>
                  </a:cubicBezTo>
                  <a:cubicBezTo>
                    <a:pt x="965021" y="1045735"/>
                    <a:pt x="965021" y="1045735"/>
                    <a:pt x="965021" y="1045122"/>
                  </a:cubicBezTo>
                  <a:close/>
                  <a:moveTo>
                    <a:pt x="927199" y="1015053"/>
                  </a:moveTo>
                  <a:cubicBezTo>
                    <a:pt x="927199" y="1015053"/>
                    <a:pt x="927199" y="1015053"/>
                    <a:pt x="928419" y="1015053"/>
                  </a:cubicBezTo>
                  <a:cubicBezTo>
                    <a:pt x="928419" y="1015053"/>
                    <a:pt x="928419" y="1015053"/>
                    <a:pt x="928419" y="1016281"/>
                  </a:cubicBezTo>
                  <a:cubicBezTo>
                    <a:pt x="928419" y="1016281"/>
                    <a:pt x="928419" y="1016281"/>
                    <a:pt x="927199" y="1016281"/>
                  </a:cubicBezTo>
                  <a:cubicBezTo>
                    <a:pt x="927199" y="1016281"/>
                    <a:pt x="927199" y="1016281"/>
                    <a:pt x="927199" y="1015053"/>
                  </a:cubicBezTo>
                  <a:close/>
                  <a:moveTo>
                    <a:pt x="976612" y="876985"/>
                  </a:moveTo>
                  <a:cubicBezTo>
                    <a:pt x="976612" y="876985"/>
                    <a:pt x="976612" y="876985"/>
                    <a:pt x="976612" y="877599"/>
                  </a:cubicBezTo>
                  <a:cubicBezTo>
                    <a:pt x="976612" y="877599"/>
                    <a:pt x="977222" y="877599"/>
                    <a:pt x="979052" y="877599"/>
                  </a:cubicBezTo>
                  <a:cubicBezTo>
                    <a:pt x="979052" y="877599"/>
                    <a:pt x="979052" y="877599"/>
                    <a:pt x="979052" y="876985"/>
                  </a:cubicBezTo>
                  <a:cubicBezTo>
                    <a:pt x="979052" y="876985"/>
                    <a:pt x="979052" y="876985"/>
                    <a:pt x="979662" y="876985"/>
                  </a:cubicBezTo>
                  <a:cubicBezTo>
                    <a:pt x="979662" y="876985"/>
                    <a:pt x="979662" y="876985"/>
                    <a:pt x="979662" y="877599"/>
                  </a:cubicBezTo>
                  <a:cubicBezTo>
                    <a:pt x="979662" y="877599"/>
                    <a:pt x="979662" y="877599"/>
                    <a:pt x="980272" y="877599"/>
                  </a:cubicBezTo>
                  <a:cubicBezTo>
                    <a:pt x="980272" y="877599"/>
                    <a:pt x="980272" y="877599"/>
                    <a:pt x="980272" y="878213"/>
                  </a:cubicBezTo>
                  <a:cubicBezTo>
                    <a:pt x="980272" y="878213"/>
                    <a:pt x="980272" y="878213"/>
                    <a:pt x="980882" y="878213"/>
                  </a:cubicBezTo>
                  <a:cubicBezTo>
                    <a:pt x="980882" y="878213"/>
                    <a:pt x="980882" y="878213"/>
                    <a:pt x="980882" y="879440"/>
                  </a:cubicBezTo>
                  <a:cubicBezTo>
                    <a:pt x="980882" y="879440"/>
                    <a:pt x="980882" y="879440"/>
                    <a:pt x="981492" y="879440"/>
                  </a:cubicBezTo>
                  <a:cubicBezTo>
                    <a:pt x="981492" y="879440"/>
                    <a:pt x="981492" y="879440"/>
                    <a:pt x="981492" y="880053"/>
                  </a:cubicBezTo>
                  <a:cubicBezTo>
                    <a:pt x="981492" y="880053"/>
                    <a:pt x="981492" y="880053"/>
                    <a:pt x="982712" y="880053"/>
                  </a:cubicBezTo>
                  <a:cubicBezTo>
                    <a:pt x="982712" y="880053"/>
                    <a:pt x="982712" y="880053"/>
                    <a:pt x="982712" y="880667"/>
                  </a:cubicBezTo>
                  <a:cubicBezTo>
                    <a:pt x="982712" y="880667"/>
                    <a:pt x="982712" y="880667"/>
                    <a:pt x="981492" y="880667"/>
                  </a:cubicBezTo>
                  <a:cubicBezTo>
                    <a:pt x="981492" y="881281"/>
                    <a:pt x="981492" y="881894"/>
                    <a:pt x="981492" y="883735"/>
                  </a:cubicBezTo>
                  <a:cubicBezTo>
                    <a:pt x="981492" y="883735"/>
                    <a:pt x="981492" y="883735"/>
                    <a:pt x="982712" y="883735"/>
                  </a:cubicBezTo>
                  <a:cubicBezTo>
                    <a:pt x="982712" y="883735"/>
                    <a:pt x="982712" y="883122"/>
                    <a:pt x="982712" y="884963"/>
                  </a:cubicBezTo>
                  <a:cubicBezTo>
                    <a:pt x="982712" y="884963"/>
                    <a:pt x="982712" y="884963"/>
                    <a:pt x="983322" y="884963"/>
                  </a:cubicBezTo>
                  <a:cubicBezTo>
                    <a:pt x="983322" y="886190"/>
                    <a:pt x="983322" y="888031"/>
                    <a:pt x="983322" y="891099"/>
                  </a:cubicBezTo>
                  <a:cubicBezTo>
                    <a:pt x="983322" y="891099"/>
                    <a:pt x="983322" y="891099"/>
                    <a:pt x="983932" y="891099"/>
                  </a:cubicBezTo>
                  <a:cubicBezTo>
                    <a:pt x="983932" y="891099"/>
                    <a:pt x="983932" y="891099"/>
                    <a:pt x="983932" y="891713"/>
                  </a:cubicBezTo>
                  <a:cubicBezTo>
                    <a:pt x="983932" y="891713"/>
                    <a:pt x="983932" y="891713"/>
                    <a:pt x="983322" y="891713"/>
                  </a:cubicBezTo>
                  <a:cubicBezTo>
                    <a:pt x="983322" y="891713"/>
                    <a:pt x="983322" y="891713"/>
                    <a:pt x="983322" y="892326"/>
                  </a:cubicBezTo>
                  <a:cubicBezTo>
                    <a:pt x="983322" y="892326"/>
                    <a:pt x="983322" y="892326"/>
                    <a:pt x="983932" y="892326"/>
                  </a:cubicBezTo>
                  <a:cubicBezTo>
                    <a:pt x="984542" y="892326"/>
                    <a:pt x="982712" y="892940"/>
                    <a:pt x="984542" y="894167"/>
                  </a:cubicBezTo>
                  <a:cubicBezTo>
                    <a:pt x="984542" y="894167"/>
                    <a:pt x="984542" y="894167"/>
                    <a:pt x="983932" y="894167"/>
                  </a:cubicBezTo>
                  <a:cubicBezTo>
                    <a:pt x="983932" y="894781"/>
                    <a:pt x="983932" y="894167"/>
                    <a:pt x="983932" y="896008"/>
                  </a:cubicBezTo>
                  <a:cubicBezTo>
                    <a:pt x="983932" y="896008"/>
                    <a:pt x="983932" y="896008"/>
                    <a:pt x="984542" y="896008"/>
                  </a:cubicBezTo>
                  <a:cubicBezTo>
                    <a:pt x="984542" y="897235"/>
                    <a:pt x="984542" y="898463"/>
                    <a:pt x="984542" y="900917"/>
                  </a:cubicBezTo>
                  <a:cubicBezTo>
                    <a:pt x="984542" y="900917"/>
                    <a:pt x="984542" y="900917"/>
                    <a:pt x="983932" y="900917"/>
                  </a:cubicBezTo>
                  <a:cubicBezTo>
                    <a:pt x="983932" y="900917"/>
                    <a:pt x="983932" y="900917"/>
                    <a:pt x="983932" y="902758"/>
                  </a:cubicBezTo>
                  <a:cubicBezTo>
                    <a:pt x="983932" y="902758"/>
                    <a:pt x="983932" y="902758"/>
                    <a:pt x="983322" y="902758"/>
                  </a:cubicBezTo>
                  <a:cubicBezTo>
                    <a:pt x="983322" y="902758"/>
                    <a:pt x="983322" y="902144"/>
                    <a:pt x="983322" y="903985"/>
                  </a:cubicBezTo>
                  <a:cubicBezTo>
                    <a:pt x="983322" y="903985"/>
                    <a:pt x="983322" y="903985"/>
                    <a:pt x="982712" y="903985"/>
                  </a:cubicBezTo>
                  <a:cubicBezTo>
                    <a:pt x="982712" y="905826"/>
                    <a:pt x="981492" y="907667"/>
                    <a:pt x="981492" y="911349"/>
                  </a:cubicBezTo>
                  <a:cubicBezTo>
                    <a:pt x="981492" y="911349"/>
                    <a:pt x="981492" y="911349"/>
                    <a:pt x="980882" y="911349"/>
                  </a:cubicBezTo>
                  <a:cubicBezTo>
                    <a:pt x="980882" y="912576"/>
                    <a:pt x="981492" y="913803"/>
                    <a:pt x="981492" y="916258"/>
                  </a:cubicBezTo>
                  <a:cubicBezTo>
                    <a:pt x="981492" y="916258"/>
                    <a:pt x="981492" y="916258"/>
                    <a:pt x="982712" y="916258"/>
                  </a:cubicBezTo>
                  <a:cubicBezTo>
                    <a:pt x="982102" y="916258"/>
                    <a:pt x="983932" y="918713"/>
                    <a:pt x="984542" y="920553"/>
                  </a:cubicBezTo>
                  <a:cubicBezTo>
                    <a:pt x="984542" y="920553"/>
                    <a:pt x="984542" y="920553"/>
                    <a:pt x="985152" y="920553"/>
                  </a:cubicBezTo>
                  <a:cubicBezTo>
                    <a:pt x="985152" y="921167"/>
                    <a:pt x="985762" y="921167"/>
                    <a:pt x="985762" y="923008"/>
                  </a:cubicBezTo>
                  <a:cubicBezTo>
                    <a:pt x="985762" y="923008"/>
                    <a:pt x="985762" y="923008"/>
                    <a:pt x="986982" y="923008"/>
                  </a:cubicBezTo>
                  <a:cubicBezTo>
                    <a:pt x="986982" y="923008"/>
                    <a:pt x="986982" y="922394"/>
                    <a:pt x="986982" y="924235"/>
                  </a:cubicBezTo>
                  <a:cubicBezTo>
                    <a:pt x="986982" y="924235"/>
                    <a:pt x="986982" y="924235"/>
                    <a:pt x="987592" y="924235"/>
                  </a:cubicBezTo>
                  <a:cubicBezTo>
                    <a:pt x="987592" y="927303"/>
                    <a:pt x="987592" y="930372"/>
                    <a:pt x="987592" y="934667"/>
                  </a:cubicBezTo>
                  <a:cubicBezTo>
                    <a:pt x="987592" y="934667"/>
                    <a:pt x="987592" y="934667"/>
                    <a:pt x="988202" y="934667"/>
                  </a:cubicBezTo>
                  <a:cubicBezTo>
                    <a:pt x="988812" y="938349"/>
                    <a:pt x="987592" y="942031"/>
                    <a:pt x="987592" y="946940"/>
                  </a:cubicBezTo>
                  <a:cubicBezTo>
                    <a:pt x="987592" y="946940"/>
                    <a:pt x="987592" y="946940"/>
                    <a:pt x="988202" y="946940"/>
                  </a:cubicBezTo>
                  <a:cubicBezTo>
                    <a:pt x="988202" y="947553"/>
                    <a:pt x="988202" y="948781"/>
                    <a:pt x="988202" y="950622"/>
                  </a:cubicBezTo>
                  <a:cubicBezTo>
                    <a:pt x="988202" y="950622"/>
                    <a:pt x="988202" y="950622"/>
                    <a:pt x="988812" y="950622"/>
                  </a:cubicBezTo>
                  <a:cubicBezTo>
                    <a:pt x="988202" y="951849"/>
                    <a:pt x="990032" y="953690"/>
                    <a:pt x="989422" y="956758"/>
                  </a:cubicBezTo>
                  <a:cubicBezTo>
                    <a:pt x="989422" y="956758"/>
                    <a:pt x="989422" y="956758"/>
                    <a:pt x="988812" y="956758"/>
                  </a:cubicBezTo>
                  <a:cubicBezTo>
                    <a:pt x="989422" y="957985"/>
                    <a:pt x="987592" y="961053"/>
                    <a:pt x="989422" y="962894"/>
                  </a:cubicBezTo>
                  <a:cubicBezTo>
                    <a:pt x="989422" y="962894"/>
                    <a:pt x="989422" y="962894"/>
                    <a:pt x="988812" y="962894"/>
                  </a:cubicBezTo>
                  <a:cubicBezTo>
                    <a:pt x="988812" y="962894"/>
                    <a:pt x="988812" y="962894"/>
                    <a:pt x="988812" y="963508"/>
                  </a:cubicBezTo>
                  <a:cubicBezTo>
                    <a:pt x="988812" y="963508"/>
                    <a:pt x="988812" y="963508"/>
                    <a:pt x="989422" y="963508"/>
                  </a:cubicBezTo>
                  <a:cubicBezTo>
                    <a:pt x="989422" y="963508"/>
                    <a:pt x="989422" y="963508"/>
                    <a:pt x="989422" y="965349"/>
                  </a:cubicBezTo>
                  <a:cubicBezTo>
                    <a:pt x="989422" y="965349"/>
                    <a:pt x="989422" y="965349"/>
                    <a:pt x="988812" y="965349"/>
                  </a:cubicBezTo>
                  <a:cubicBezTo>
                    <a:pt x="988812" y="967190"/>
                    <a:pt x="988812" y="970258"/>
                    <a:pt x="988812" y="973940"/>
                  </a:cubicBezTo>
                  <a:cubicBezTo>
                    <a:pt x="987592" y="973940"/>
                    <a:pt x="986372" y="976394"/>
                    <a:pt x="985152" y="978849"/>
                  </a:cubicBezTo>
                  <a:cubicBezTo>
                    <a:pt x="985152" y="978849"/>
                    <a:pt x="985152" y="978849"/>
                    <a:pt x="984542" y="978849"/>
                  </a:cubicBezTo>
                  <a:cubicBezTo>
                    <a:pt x="984542" y="980690"/>
                    <a:pt x="982102" y="983144"/>
                    <a:pt x="980272" y="986213"/>
                  </a:cubicBezTo>
                  <a:cubicBezTo>
                    <a:pt x="980272" y="986213"/>
                    <a:pt x="980272" y="986213"/>
                    <a:pt x="979662" y="986213"/>
                  </a:cubicBezTo>
                  <a:cubicBezTo>
                    <a:pt x="979662" y="987440"/>
                    <a:pt x="977832" y="988667"/>
                    <a:pt x="977222" y="991122"/>
                  </a:cubicBezTo>
                  <a:cubicBezTo>
                    <a:pt x="977222" y="991122"/>
                    <a:pt x="977222" y="991122"/>
                    <a:pt x="977832" y="991122"/>
                  </a:cubicBezTo>
                  <a:cubicBezTo>
                    <a:pt x="977832" y="991735"/>
                    <a:pt x="979052" y="992349"/>
                    <a:pt x="977222" y="993576"/>
                  </a:cubicBezTo>
                  <a:cubicBezTo>
                    <a:pt x="977222" y="993576"/>
                    <a:pt x="977222" y="993576"/>
                    <a:pt x="977832" y="993576"/>
                  </a:cubicBezTo>
                  <a:cubicBezTo>
                    <a:pt x="976612" y="994803"/>
                    <a:pt x="976612" y="998485"/>
                    <a:pt x="976612" y="1002167"/>
                  </a:cubicBezTo>
                  <a:cubicBezTo>
                    <a:pt x="976612" y="1002167"/>
                    <a:pt x="976612" y="1002167"/>
                    <a:pt x="977222" y="1002167"/>
                  </a:cubicBezTo>
                  <a:cubicBezTo>
                    <a:pt x="977222" y="1002167"/>
                    <a:pt x="977222" y="1002781"/>
                    <a:pt x="977222" y="1004622"/>
                  </a:cubicBezTo>
                  <a:cubicBezTo>
                    <a:pt x="977222" y="1004622"/>
                    <a:pt x="977222" y="1004622"/>
                    <a:pt x="976612" y="1004622"/>
                  </a:cubicBezTo>
                  <a:cubicBezTo>
                    <a:pt x="976612" y="1004622"/>
                    <a:pt x="976612" y="1004008"/>
                    <a:pt x="976612" y="1005849"/>
                  </a:cubicBezTo>
                  <a:cubicBezTo>
                    <a:pt x="976612" y="1005849"/>
                    <a:pt x="976612" y="1005849"/>
                    <a:pt x="976002" y="1005849"/>
                  </a:cubicBezTo>
                  <a:cubicBezTo>
                    <a:pt x="976002" y="1005849"/>
                    <a:pt x="976002" y="1005849"/>
                    <a:pt x="976002" y="1006463"/>
                  </a:cubicBezTo>
                  <a:cubicBezTo>
                    <a:pt x="976002" y="1006463"/>
                    <a:pt x="976002" y="1006463"/>
                    <a:pt x="976612" y="1006463"/>
                  </a:cubicBezTo>
                  <a:cubicBezTo>
                    <a:pt x="976612" y="1006463"/>
                    <a:pt x="976612" y="1006463"/>
                    <a:pt x="976612" y="1008303"/>
                  </a:cubicBezTo>
                  <a:cubicBezTo>
                    <a:pt x="976612" y="1008303"/>
                    <a:pt x="976612" y="1008303"/>
                    <a:pt x="976002" y="1008303"/>
                  </a:cubicBezTo>
                  <a:cubicBezTo>
                    <a:pt x="976002" y="1007690"/>
                    <a:pt x="976002" y="1008917"/>
                    <a:pt x="977222" y="1008917"/>
                  </a:cubicBezTo>
                  <a:cubicBezTo>
                    <a:pt x="977222" y="1008917"/>
                    <a:pt x="977222" y="1009531"/>
                    <a:pt x="977222" y="1010758"/>
                  </a:cubicBezTo>
                  <a:cubicBezTo>
                    <a:pt x="977222" y="1010758"/>
                    <a:pt x="977222" y="1010758"/>
                    <a:pt x="976612" y="1010758"/>
                  </a:cubicBezTo>
                  <a:cubicBezTo>
                    <a:pt x="976612" y="1010758"/>
                    <a:pt x="976612" y="1010758"/>
                    <a:pt x="976612" y="1011372"/>
                  </a:cubicBezTo>
                  <a:cubicBezTo>
                    <a:pt x="976612" y="1011372"/>
                    <a:pt x="976612" y="1011372"/>
                    <a:pt x="977222" y="1011372"/>
                  </a:cubicBezTo>
                  <a:cubicBezTo>
                    <a:pt x="977222" y="1011372"/>
                    <a:pt x="977222" y="1011372"/>
                    <a:pt x="977222" y="1012599"/>
                  </a:cubicBezTo>
                  <a:cubicBezTo>
                    <a:pt x="977222" y="1012599"/>
                    <a:pt x="977222" y="1012599"/>
                    <a:pt x="976612" y="1012599"/>
                  </a:cubicBezTo>
                  <a:cubicBezTo>
                    <a:pt x="976612" y="1012599"/>
                    <a:pt x="976612" y="1011985"/>
                    <a:pt x="976612" y="1013826"/>
                  </a:cubicBezTo>
                  <a:cubicBezTo>
                    <a:pt x="976612" y="1013826"/>
                    <a:pt x="976612" y="1013826"/>
                    <a:pt x="977222" y="1013826"/>
                  </a:cubicBezTo>
                  <a:cubicBezTo>
                    <a:pt x="977222" y="1013826"/>
                    <a:pt x="977222" y="1013826"/>
                    <a:pt x="977222" y="1014440"/>
                  </a:cubicBezTo>
                  <a:cubicBezTo>
                    <a:pt x="977222" y="1014440"/>
                    <a:pt x="977222" y="1014440"/>
                    <a:pt x="976612" y="1014440"/>
                  </a:cubicBezTo>
                  <a:cubicBezTo>
                    <a:pt x="976612" y="1014440"/>
                    <a:pt x="976612" y="1014440"/>
                    <a:pt x="977222" y="1015053"/>
                  </a:cubicBezTo>
                  <a:cubicBezTo>
                    <a:pt x="977222" y="1015053"/>
                    <a:pt x="977222" y="1015053"/>
                    <a:pt x="976612" y="1015053"/>
                  </a:cubicBezTo>
                  <a:cubicBezTo>
                    <a:pt x="976612" y="1015667"/>
                    <a:pt x="976612" y="1015667"/>
                    <a:pt x="976612" y="1017508"/>
                  </a:cubicBezTo>
                  <a:cubicBezTo>
                    <a:pt x="976612" y="1017508"/>
                    <a:pt x="976612" y="1017508"/>
                    <a:pt x="975392" y="1017508"/>
                  </a:cubicBezTo>
                  <a:cubicBezTo>
                    <a:pt x="975392" y="1017508"/>
                    <a:pt x="975392" y="1017508"/>
                    <a:pt x="975392" y="1018122"/>
                  </a:cubicBezTo>
                  <a:cubicBezTo>
                    <a:pt x="975392" y="1018122"/>
                    <a:pt x="975392" y="1018122"/>
                    <a:pt x="974171" y="1018122"/>
                  </a:cubicBezTo>
                  <a:cubicBezTo>
                    <a:pt x="974171" y="1018122"/>
                    <a:pt x="974171" y="1018122"/>
                    <a:pt x="974171" y="1019349"/>
                  </a:cubicBezTo>
                  <a:cubicBezTo>
                    <a:pt x="974171" y="1019349"/>
                    <a:pt x="974171" y="1019349"/>
                    <a:pt x="975392" y="1019349"/>
                  </a:cubicBezTo>
                  <a:cubicBezTo>
                    <a:pt x="975392" y="1019963"/>
                    <a:pt x="975392" y="1019963"/>
                    <a:pt x="975392" y="1021803"/>
                  </a:cubicBezTo>
                  <a:cubicBezTo>
                    <a:pt x="975392" y="1021803"/>
                    <a:pt x="975392" y="1021803"/>
                    <a:pt x="974171" y="1021803"/>
                  </a:cubicBezTo>
                  <a:cubicBezTo>
                    <a:pt x="974171" y="1021803"/>
                    <a:pt x="974171" y="1021803"/>
                    <a:pt x="974171" y="1023031"/>
                  </a:cubicBezTo>
                  <a:cubicBezTo>
                    <a:pt x="974171" y="1023031"/>
                    <a:pt x="974171" y="1023031"/>
                    <a:pt x="973561" y="1023031"/>
                  </a:cubicBezTo>
                  <a:cubicBezTo>
                    <a:pt x="973561" y="1023031"/>
                    <a:pt x="973561" y="1023031"/>
                    <a:pt x="973561" y="1022417"/>
                  </a:cubicBezTo>
                  <a:cubicBezTo>
                    <a:pt x="973561" y="1023031"/>
                    <a:pt x="972341" y="1021803"/>
                    <a:pt x="972341" y="1024258"/>
                  </a:cubicBezTo>
                  <a:cubicBezTo>
                    <a:pt x="972341" y="1024258"/>
                    <a:pt x="972341" y="1024258"/>
                    <a:pt x="972951" y="1024258"/>
                  </a:cubicBezTo>
                  <a:cubicBezTo>
                    <a:pt x="972951" y="1024258"/>
                    <a:pt x="972951" y="1023644"/>
                    <a:pt x="972951" y="1025485"/>
                  </a:cubicBezTo>
                  <a:cubicBezTo>
                    <a:pt x="972951" y="1025485"/>
                    <a:pt x="972951" y="1025485"/>
                    <a:pt x="972341" y="1025485"/>
                  </a:cubicBezTo>
                  <a:cubicBezTo>
                    <a:pt x="972341" y="1025485"/>
                    <a:pt x="972341" y="1025485"/>
                    <a:pt x="972341" y="1024872"/>
                  </a:cubicBezTo>
                  <a:cubicBezTo>
                    <a:pt x="971731" y="1024872"/>
                    <a:pt x="971121" y="1024872"/>
                    <a:pt x="969291" y="1024872"/>
                  </a:cubicBezTo>
                  <a:cubicBezTo>
                    <a:pt x="969291" y="1024872"/>
                    <a:pt x="969291" y="1024872"/>
                    <a:pt x="969291" y="1024258"/>
                  </a:cubicBezTo>
                  <a:cubicBezTo>
                    <a:pt x="969291" y="1024258"/>
                    <a:pt x="969291" y="1024258"/>
                    <a:pt x="968681" y="1024258"/>
                  </a:cubicBezTo>
                  <a:cubicBezTo>
                    <a:pt x="968681" y="1024258"/>
                    <a:pt x="968071" y="1024872"/>
                    <a:pt x="969291" y="1025485"/>
                  </a:cubicBezTo>
                  <a:cubicBezTo>
                    <a:pt x="969291" y="1025485"/>
                    <a:pt x="969291" y="1025485"/>
                    <a:pt x="968681" y="1025485"/>
                  </a:cubicBezTo>
                  <a:cubicBezTo>
                    <a:pt x="968681" y="1025485"/>
                    <a:pt x="968681" y="1025485"/>
                    <a:pt x="968681" y="1026099"/>
                  </a:cubicBezTo>
                  <a:cubicBezTo>
                    <a:pt x="968681" y="1026099"/>
                    <a:pt x="968681" y="1026099"/>
                    <a:pt x="967461" y="1026099"/>
                  </a:cubicBezTo>
                  <a:cubicBezTo>
                    <a:pt x="967461" y="1026713"/>
                    <a:pt x="966241" y="1028553"/>
                    <a:pt x="968071" y="1029781"/>
                  </a:cubicBezTo>
                  <a:cubicBezTo>
                    <a:pt x="968071" y="1029781"/>
                    <a:pt x="968071" y="1029781"/>
                    <a:pt x="968071" y="1028553"/>
                  </a:cubicBezTo>
                  <a:cubicBezTo>
                    <a:pt x="968071" y="1027940"/>
                    <a:pt x="969291" y="1029167"/>
                    <a:pt x="969291" y="1026713"/>
                  </a:cubicBezTo>
                  <a:cubicBezTo>
                    <a:pt x="969291" y="1026713"/>
                    <a:pt x="969901" y="1026713"/>
                    <a:pt x="971731" y="1026713"/>
                  </a:cubicBezTo>
                  <a:cubicBezTo>
                    <a:pt x="971731" y="1026713"/>
                    <a:pt x="971731" y="1026713"/>
                    <a:pt x="971731" y="1027940"/>
                  </a:cubicBezTo>
                  <a:cubicBezTo>
                    <a:pt x="971731" y="1027940"/>
                    <a:pt x="972341" y="1027940"/>
                    <a:pt x="973561" y="1027940"/>
                  </a:cubicBezTo>
                  <a:cubicBezTo>
                    <a:pt x="973561" y="1027940"/>
                    <a:pt x="973561" y="1027940"/>
                    <a:pt x="973561" y="1028553"/>
                  </a:cubicBezTo>
                  <a:cubicBezTo>
                    <a:pt x="973561" y="1028553"/>
                    <a:pt x="973561" y="1028553"/>
                    <a:pt x="972951" y="1028553"/>
                  </a:cubicBezTo>
                  <a:cubicBezTo>
                    <a:pt x="972951" y="1028553"/>
                    <a:pt x="972951" y="1027940"/>
                    <a:pt x="972951" y="1029781"/>
                  </a:cubicBezTo>
                  <a:cubicBezTo>
                    <a:pt x="972951" y="1029781"/>
                    <a:pt x="972951" y="1029781"/>
                    <a:pt x="972341" y="1029781"/>
                  </a:cubicBezTo>
                  <a:cubicBezTo>
                    <a:pt x="972341" y="1029781"/>
                    <a:pt x="972341" y="1029781"/>
                    <a:pt x="972341" y="1031008"/>
                  </a:cubicBezTo>
                  <a:cubicBezTo>
                    <a:pt x="971731" y="1031008"/>
                    <a:pt x="971121" y="1031622"/>
                    <a:pt x="969291" y="1032235"/>
                  </a:cubicBezTo>
                  <a:cubicBezTo>
                    <a:pt x="969291" y="1032235"/>
                    <a:pt x="969291" y="1032235"/>
                    <a:pt x="969291" y="1032849"/>
                  </a:cubicBezTo>
                  <a:cubicBezTo>
                    <a:pt x="969291" y="1032849"/>
                    <a:pt x="969291" y="1032849"/>
                    <a:pt x="968681" y="1032849"/>
                  </a:cubicBezTo>
                  <a:cubicBezTo>
                    <a:pt x="968681" y="1032849"/>
                    <a:pt x="968681" y="1032849"/>
                    <a:pt x="968681" y="1033463"/>
                  </a:cubicBezTo>
                  <a:cubicBezTo>
                    <a:pt x="968681" y="1033463"/>
                    <a:pt x="968681" y="1033463"/>
                    <a:pt x="968071" y="1033463"/>
                  </a:cubicBezTo>
                  <a:cubicBezTo>
                    <a:pt x="968071" y="1033463"/>
                    <a:pt x="968071" y="1033463"/>
                    <a:pt x="968071" y="1034076"/>
                  </a:cubicBezTo>
                  <a:cubicBezTo>
                    <a:pt x="968071" y="1034076"/>
                    <a:pt x="968071" y="1034076"/>
                    <a:pt x="966241" y="1034076"/>
                  </a:cubicBezTo>
                  <a:cubicBezTo>
                    <a:pt x="966241" y="1034076"/>
                    <a:pt x="966241" y="1034076"/>
                    <a:pt x="966241" y="1035917"/>
                  </a:cubicBezTo>
                  <a:cubicBezTo>
                    <a:pt x="966241" y="1035917"/>
                    <a:pt x="966241" y="1035917"/>
                    <a:pt x="967461" y="1035917"/>
                  </a:cubicBezTo>
                  <a:cubicBezTo>
                    <a:pt x="967461" y="1035917"/>
                    <a:pt x="967461" y="1035303"/>
                    <a:pt x="967461" y="1037144"/>
                  </a:cubicBezTo>
                  <a:cubicBezTo>
                    <a:pt x="967461" y="1037144"/>
                    <a:pt x="967461" y="1037144"/>
                    <a:pt x="966241" y="1037144"/>
                  </a:cubicBezTo>
                  <a:cubicBezTo>
                    <a:pt x="966241" y="1037144"/>
                    <a:pt x="966241" y="1037144"/>
                    <a:pt x="966241" y="1037758"/>
                  </a:cubicBezTo>
                  <a:cubicBezTo>
                    <a:pt x="966241" y="1037758"/>
                    <a:pt x="966241" y="1037758"/>
                    <a:pt x="967461" y="1037758"/>
                  </a:cubicBezTo>
                  <a:cubicBezTo>
                    <a:pt x="967461" y="1037758"/>
                    <a:pt x="967461" y="1038372"/>
                    <a:pt x="967461" y="1040213"/>
                  </a:cubicBezTo>
                  <a:cubicBezTo>
                    <a:pt x="967461" y="1040213"/>
                    <a:pt x="967461" y="1040213"/>
                    <a:pt x="966241" y="1040213"/>
                  </a:cubicBezTo>
                  <a:cubicBezTo>
                    <a:pt x="966241" y="1040213"/>
                    <a:pt x="966241" y="1040213"/>
                    <a:pt x="966241" y="1040826"/>
                  </a:cubicBezTo>
                  <a:cubicBezTo>
                    <a:pt x="966241" y="1040826"/>
                    <a:pt x="966241" y="1040826"/>
                    <a:pt x="965631" y="1040826"/>
                  </a:cubicBezTo>
                  <a:cubicBezTo>
                    <a:pt x="965631" y="1040826"/>
                    <a:pt x="965631" y="1040826"/>
                    <a:pt x="965631" y="1041440"/>
                  </a:cubicBezTo>
                  <a:cubicBezTo>
                    <a:pt x="965631" y="1041440"/>
                    <a:pt x="965631" y="1041440"/>
                    <a:pt x="965021" y="1041440"/>
                  </a:cubicBezTo>
                  <a:cubicBezTo>
                    <a:pt x="965021" y="1041440"/>
                    <a:pt x="965021" y="1041440"/>
                    <a:pt x="965021" y="1042053"/>
                  </a:cubicBezTo>
                  <a:cubicBezTo>
                    <a:pt x="965021" y="1042053"/>
                    <a:pt x="965021" y="1042053"/>
                    <a:pt x="964411" y="1042053"/>
                  </a:cubicBezTo>
                  <a:cubicBezTo>
                    <a:pt x="964411" y="1042667"/>
                    <a:pt x="964411" y="1043894"/>
                    <a:pt x="961971" y="1043894"/>
                  </a:cubicBezTo>
                  <a:cubicBezTo>
                    <a:pt x="961971" y="1043894"/>
                    <a:pt x="961971" y="1043281"/>
                    <a:pt x="961971" y="1045122"/>
                  </a:cubicBezTo>
                  <a:cubicBezTo>
                    <a:pt x="961971" y="1045122"/>
                    <a:pt x="961971" y="1045122"/>
                    <a:pt x="963191" y="1045122"/>
                  </a:cubicBezTo>
                  <a:cubicBezTo>
                    <a:pt x="963191" y="1045122"/>
                    <a:pt x="963191" y="1045122"/>
                    <a:pt x="963191" y="1045735"/>
                  </a:cubicBezTo>
                  <a:cubicBezTo>
                    <a:pt x="963191" y="1045735"/>
                    <a:pt x="963191" y="1045735"/>
                    <a:pt x="961971" y="1045735"/>
                  </a:cubicBezTo>
                  <a:cubicBezTo>
                    <a:pt x="961971" y="1045735"/>
                    <a:pt x="961971" y="1045735"/>
                    <a:pt x="961971" y="1046349"/>
                  </a:cubicBezTo>
                  <a:cubicBezTo>
                    <a:pt x="961971" y="1046349"/>
                    <a:pt x="961971" y="1046349"/>
                    <a:pt x="961361" y="1046349"/>
                  </a:cubicBezTo>
                  <a:cubicBezTo>
                    <a:pt x="961361" y="1046349"/>
                    <a:pt x="961361" y="1046349"/>
                    <a:pt x="961361" y="1047576"/>
                  </a:cubicBezTo>
                  <a:cubicBezTo>
                    <a:pt x="961361" y="1047576"/>
                    <a:pt x="961361" y="1047576"/>
                    <a:pt x="961971" y="1047576"/>
                  </a:cubicBezTo>
                  <a:cubicBezTo>
                    <a:pt x="961971" y="1047576"/>
                    <a:pt x="961971" y="1047576"/>
                    <a:pt x="961971" y="1048190"/>
                  </a:cubicBezTo>
                  <a:cubicBezTo>
                    <a:pt x="961971" y="1047576"/>
                    <a:pt x="963801" y="1047576"/>
                    <a:pt x="963801" y="1045735"/>
                  </a:cubicBezTo>
                  <a:cubicBezTo>
                    <a:pt x="963801" y="1045735"/>
                    <a:pt x="963191" y="1045735"/>
                    <a:pt x="965021" y="1045735"/>
                  </a:cubicBezTo>
                  <a:cubicBezTo>
                    <a:pt x="965021" y="1045735"/>
                    <a:pt x="965021" y="1045735"/>
                    <a:pt x="965021" y="1047576"/>
                  </a:cubicBezTo>
                  <a:cubicBezTo>
                    <a:pt x="965021" y="1047576"/>
                    <a:pt x="965021" y="1047576"/>
                    <a:pt x="964411" y="1047576"/>
                  </a:cubicBezTo>
                  <a:cubicBezTo>
                    <a:pt x="964411" y="1047576"/>
                    <a:pt x="964411" y="1047576"/>
                    <a:pt x="964411" y="1048190"/>
                  </a:cubicBezTo>
                  <a:cubicBezTo>
                    <a:pt x="964411" y="1048190"/>
                    <a:pt x="964411" y="1048190"/>
                    <a:pt x="963801" y="1048190"/>
                  </a:cubicBezTo>
                  <a:cubicBezTo>
                    <a:pt x="963801" y="1048190"/>
                    <a:pt x="963801" y="1047576"/>
                    <a:pt x="963801" y="1049417"/>
                  </a:cubicBezTo>
                  <a:cubicBezTo>
                    <a:pt x="963801" y="1049417"/>
                    <a:pt x="963801" y="1049417"/>
                    <a:pt x="963191" y="1049417"/>
                  </a:cubicBezTo>
                  <a:cubicBezTo>
                    <a:pt x="963191" y="1049417"/>
                    <a:pt x="963191" y="1049417"/>
                    <a:pt x="963191" y="1050031"/>
                  </a:cubicBezTo>
                  <a:cubicBezTo>
                    <a:pt x="963191" y="1050031"/>
                    <a:pt x="963191" y="1050031"/>
                    <a:pt x="961971" y="1050031"/>
                  </a:cubicBezTo>
                  <a:cubicBezTo>
                    <a:pt x="961971" y="1050644"/>
                    <a:pt x="961971" y="1050031"/>
                    <a:pt x="961971" y="1051872"/>
                  </a:cubicBezTo>
                  <a:cubicBezTo>
                    <a:pt x="961971" y="1051872"/>
                    <a:pt x="962581" y="1051872"/>
                    <a:pt x="960751" y="1051872"/>
                  </a:cubicBezTo>
                  <a:cubicBezTo>
                    <a:pt x="960751" y="1051872"/>
                    <a:pt x="960751" y="1051872"/>
                    <a:pt x="960751" y="1052485"/>
                  </a:cubicBezTo>
                  <a:cubicBezTo>
                    <a:pt x="960751" y="1052485"/>
                    <a:pt x="960751" y="1052485"/>
                    <a:pt x="960141" y="1052485"/>
                  </a:cubicBezTo>
                  <a:cubicBezTo>
                    <a:pt x="960141" y="1052485"/>
                    <a:pt x="960141" y="1052485"/>
                    <a:pt x="960141" y="1051872"/>
                  </a:cubicBezTo>
                  <a:cubicBezTo>
                    <a:pt x="959531" y="1051872"/>
                    <a:pt x="960141" y="1051872"/>
                    <a:pt x="958311" y="1051872"/>
                  </a:cubicBezTo>
                  <a:cubicBezTo>
                    <a:pt x="958311" y="1051258"/>
                    <a:pt x="958311" y="1051872"/>
                    <a:pt x="958311" y="1050031"/>
                  </a:cubicBezTo>
                  <a:cubicBezTo>
                    <a:pt x="958311" y="1050031"/>
                    <a:pt x="958311" y="1050031"/>
                    <a:pt x="957701" y="1050031"/>
                  </a:cubicBezTo>
                  <a:cubicBezTo>
                    <a:pt x="957701" y="1050031"/>
                    <a:pt x="957701" y="1050031"/>
                    <a:pt x="957701" y="1049417"/>
                  </a:cubicBezTo>
                  <a:cubicBezTo>
                    <a:pt x="957701" y="1049417"/>
                    <a:pt x="956481" y="1049417"/>
                    <a:pt x="954650" y="1049417"/>
                  </a:cubicBezTo>
                  <a:cubicBezTo>
                    <a:pt x="954650" y="1049417"/>
                    <a:pt x="955261" y="1048803"/>
                    <a:pt x="954040" y="1048190"/>
                  </a:cubicBezTo>
                  <a:cubicBezTo>
                    <a:pt x="954040" y="1048190"/>
                    <a:pt x="954040" y="1048190"/>
                    <a:pt x="954040" y="1048803"/>
                  </a:cubicBezTo>
                  <a:cubicBezTo>
                    <a:pt x="954040" y="1048803"/>
                    <a:pt x="953430" y="1048803"/>
                    <a:pt x="952210" y="1048803"/>
                  </a:cubicBezTo>
                  <a:cubicBezTo>
                    <a:pt x="952210" y="1048803"/>
                    <a:pt x="952210" y="1048190"/>
                    <a:pt x="952210" y="1046349"/>
                  </a:cubicBezTo>
                  <a:cubicBezTo>
                    <a:pt x="952210" y="1046349"/>
                    <a:pt x="952210" y="1046349"/>
                    <a:pt x="952820" y="1046349"/>
                  </a:cubicBezTo>
                  <a:cubicBezTo>
                    <a:pt x="952820" y="1046349"/>
                    <a:pt x="952820" y="1046963"/>
                    <a:pt x="952820" y="1045122"/>
                  </a:cubicBezTo>
                  <a:cubicBezTo>
                    <a:pt x="952820" y="1045122"/>
                    <a:pt x="952820" y="1045122"/>
                    <a:pt x="953430" y="1045122"/>
                  </a:cubicBezTo>
                  <a:cubicBezTo>
                    <a:pt x="953430" y="1045122"/>
                    <a:pt x="953430" y="1045122"/>
                    <a:pt x="953430" y="1044508"/>
                  </a:cubicBezTo>
                  <a:cubicBezTo>
                    <a:pt x="953430" y="1044508"/>
                    <a:pt x="953430" y="1044508"/>
                    <a:pt x="954040" y="1044508"/>
                  </a:cubicBezTo>
                  <a:cubicBezTo>
                    <a:pt x="954040" y="1044508"/>
                    <a:pt x="954040" y="1044508"/>
                    <a:pt x="954040" y="1043894"/>
                  </a:cubicBezTo>
                  <a:cubicBezTo>
                    <a:pt x="954040" y="1043894"/>
                    <a:pt x="954650" y="1043894"/>
                    <a:pt x="952820" y="1043894"/>
                  </a:cubicBezTo>
                  <a:cubicBezTo>
                    <a:pt x="952820" y="1043894"/>
                    <a:pt x="952820" y="1043894"/>
                    <a:pt x="953430" y="1042667"/>
                  </a:cubicBezTo>
                  <a:cubicBezTo>
                    <a:pt x="953430" y="1042667"/>
                    <a:pt x="953430" y="1042667"/>
                    <a:pt x="952820" y="1042667"/>
                  </a:cubicBezTo>
                  <a:cubicBezTo>
                    <a:pt x="952820" y="1042667"/>
                    <a:pt x="952820" y="1042667"/>
                    <a:pt x="952820" y="1043894"/>
                  </a:cubicBezTo>
                  <a:cubicBezTo>
                    <a:pt x="952210" y="1043894"/>
                    <a:pt x="951600" y="1043894"/>
                    <a:pt x="949770" y="1043894"/>
                  </a:cubicBezTo>
                  <a:cubicBezTo>
                    <a:pt x="949770" y="1043281"/>
                    <a:pt x="949770" y="1042667"/>
                    <a:pt x="949770" y="1040826"/>
                  </a:cubicBezTo>
                  <a:cubicBezTo>
                    <a:pt x="949770" y="1040826"/>
                    <a:pt x="949770" y="1040826"/>
                    <a:pt x="950380" y="1040826"/>
                  </a:cubicBezTo>
                  <a:cubicBezTo>
                    <a:pt x="950380" y="1040826"/>
                    <a:pt x="950380" y="1040826"/>
                    <a:pt x="950380" y="1040213"/>
                  </a:cubicBezTo>
                  <a:cubicBezTo>
                    <a:pt x="950380" y="1040213"/>
                    <a:pt x="950380" y="1040213"/>
                    <a:pt x="949770" y="1040213"/>
                  </a:cubicBezTo>
                  <a:cubicBezTo>
                    <a:pt x="949770" y="1040213"/>
                    <a:pt x="949770" y="1040213"/>
                    <a:pt x="949770" y="1040826"/>
                  </a:cubicBezTo>
                  <a:cubicBezTo>
                    <a:pt x="949770" y="1040826"/>
                    <a:pt x="949770" y="1040826"/>
                    <a:pt x="949160" y="1040826"/>
                  </a:cubicBezTo>
                  <a:cubicBezTo>
                    <a:pt x="949160" y="1040826"/>
                    <a:pt x="949160" y="1040826"/>
                    <a:pt x="949160" y="1041440"/>
                  </a:cubicBezTo>
                  <a:cubicBezTo>
                    <a:pt x="949160" y="1041440"/>
                    <a:pt x="949160" y="1041440"/>
                    <a:pt x="948550" y="1041440"/>
                  </a:cubicBezTo>
                  <a:cubicBezTo>
                    <a:pt x="948550" y="1041440"/>
                    <a:pt x="948550" y="1041440"/>
                    <a:pt x="948550" y="1042053"/>
                  </a:cubicBezTo>
                  <a:cubicBezTo>
                    <a:pt x="948550" y="1042053"/>
                    <a:pt x="948550" y="1042053"/>
                    <a:pt x="947940" y="1042053"/>
                  </a:cubicBezTo>
                  <a:cubicBezTo>
                    <a:pt x="947940" y="1042053"/>
                    <a:pt x="947940" y="1042667"/>
                    <a:pt x="947940" y="1040826"/>
                  </a:cubicBezTo>
                  <a:cubicBezTo>
                    <a:pt x="947940" y="1040826"/>
                    <a:pt x="947940" y="1040826"/>
                    <a:pt x="946720" y="1040826"/>
                  </a:cubicBezTo>
                  <a:cubicBezTo>
                    <a:pt x="946720" y="1040826"/>
                    <a:pt x="946720" y="1040826"/>
                    <a:pt x="946720" y="1041440"/>
                  </a:cubicBezTo>
                  <a:cubicBezTo>
                    <a:pt x="946720" y="1041440"/>
                    <a:pt x="946720" y="1041440"/>
                    <a:pt x="946110" y="1041440"/>
                  </a:cubicBezTo>
                  <a:cubicBezTo>
                    <a:pt x="946110" y="1041440"/>
                    <a:pt x="946110" y="1041440"/>
                    <a:pt x="946110" y="1040826"/>
                  </a:cubicBezTo>
                  <a:cubicBezTo>
                    <a:pt x="946110" y="1040826"/>
                    <a:pt x="946110" y="1040826"/>
                    <a:pt x="945500" y="1040826"/>
                  </a:cubicBezTo>
                  <a:cubicBezTo>
                    <a:pt x="945500" y="1040826"/>
                    <a:pt x="945500" y="1040826"/>
                    <a:pt x="945500" y="1040213"/>
                  </a:cubicBezTo>
                  <a:cubicBezTo>
                    <a:pt x="945500" y="1040213"/>
                    <a:pt x="945500" y="1040213"/>
                    <a:pt x="944280" y="1040213"/>
                  </a:cubicBezTo>
                  <a:cubicBezTo>
                    <a:pt x="944280" y="1040213"/>
                    <a:pt x="944280" y="1040213"/>
                    <a:pt x="944280" y="1039599"/>
                  </a:cubicBezTo>
                  <a:cubicBezTo>
                    <a:pt x="943670" y="1039599"/>
                    <a:pt x="943670" y="1039599"/>
                    <a:pt x="941840" y="1039599"/>
                  </a:cubicBezTo>
                  <a:cubicBezTo>
                    <a:pt x="941840" y="1039599"/>
                    <a:pt x="941840" y="1039599"/>
                    <a:pt x="941840" y="1038372"/>
                  </a:cubicBezTo>
                  <a:cubicBezTo>
                    <a:pt x="941840" y="1038372"/>
                    <a:pt x="941840" y="1038372"/>
                    <a:pt x="941230" y="1038372"/>
                  </a:cubicBezTo>
                  <a:cubicBezTo>
                    <a:pt x="941230" y="1038372"/>
                    <a:pt x="941230" y="1038372"/>
                    <a:pt x="941230" y="1037758"/>
                  </a:cubicBezTo>
                  <a:cubicBezTo>
                    <a:pt x="941230" y="1037758"/>
                    <a:pt x="941230" y="1038372"/>
                    <a:pt x="940010" y="1038372"/>
                  </a:cubicBezTo>
                  <a:cubicBezTo>
                    <a:pt x="940010" y="1038372"/>
                    <a:pt x="940010" y="1038372"/>
                    <a:pt x="940010" y="1037758"/>
                  </a:cubicBezTo>
                  <a:cubicBezTo>
                    <a:pt x="940010" y="1037758"/>
                    <a:pt x="940010" y="1037758"/>
                    <a:pt x="938790" y="1037758"/>
                  </a:cubicBezTo>
                  <a:cubicBezTo>
                    <a:pt x="938790" y="1037758"/>
                    <a:pt x="938790" y="1037758"/>
                    <a:pt x="938790" y="1038372"/>
                  </a:cubicBezTo>
                  <a:cubicBezTo>
                    <a:pt x="938790" y="1038372"/>
                    <a:pt x="938790" y="1038372"/>
                    <a:pt x="938180" y="1038372"/>
                  </a:cubicBezTo>
                  <a:cubicBezTo>
                    <a:pt x="938180" y="1037758"/>
                    <a:pt x="938180" y="1035917"/>
                    <a:pt x="935130" y="1036531"/>
                  </a:cubicBezTo>
                  <a:cubicBezTo>
                    <a:pt x="935130" y="1035917"/>
                    <a:pt x="935130" y="1036531"/>
                    <a:pt x="935130" y="1034690"/>
                  </a:cubicBezTo>
                  <a:cubicBezTo>
                    <a:pt x="935130" y="1034690"/>
                    <a:pt x="934519" y="1034690"/>
                    <a:pt x="933299" y="1034690"/>
                  </a:cubicBezTo>
                  <a:cubicBezTo>
                    <a:pt x="933299" y="1034690"/>
                    <a:pt x="933299" y="1034690"/>
                    <a:pt x="933299" y="1035917"/>
                  </a:cubicBezTo>
                  <a:cubicBezTo>
                    <a:pt x="933299" y="1035917"/>
                    <a:pt x="933299" y="1035917"/>
                    <a:pt x="932079" y="1035917"/>
                  </a:cubicBezTo>
                  <a:cubicBezTo>
                    <a:pt x="932079" y="1035917"/>
                    <a:pt x="932079" y="1035917"/>
                    <a:pt x="932079" y="1034690"/>
                  </a:cubicBezTo>
                  <a:cubicBezTo>
                    <a:pt x="932079" y="1034690"/>
                    <a:pt x="932079" y="1034690"/>
                    <a:pt x="932689" y="1034690"/>
                  </a:cubicBezTo>
                  <a:cubicBezTo>
                    <a:pt x="932689" y="1034690"/>
                    <a:pt x="932689" y="1034690"/>
                    <a:pt x="932079" y="1034076"/>
                  </a:cubicBezTo>
                  <a:cubicBezTo>
                    <a:pt x="932079" y="1034076"/>
                    <a:pt x="932079" y="1034076"/>
                    <a:pt x="932689" y="1034076"/>
                  </a:cubicBezTo>
                  <a:cubicBezTo>
                    <a:pt x="932689" y="1034076"/>
                    <a:pt x="932689" y="1034690"/>
                    <a:pt x="932689" y="1032849"/>
                  </a:cubicBezTo>
                  <a:cubicBezTo>
                    <a:pt x="932689" y="1032849"/>
                    <a:pt x="932689" y="1032849"/>
                    <a:pt x="933299" y="1032849"/>
                  </a:cubicBezTo>
                  <a:cubicBezTo>
                    <a:pt x="933299" y="1032849"/>
                    <a:pt x="933299" y="1032849"/>
                    <a:pt x="933299" y="1032235"/>
                  </a:cubicBezTo>
                  <a:cubicBezTo>
                    <a:pt x="933299" y="1032235"/>
                    <a:pt x="933299" y="1032235"/>
                    <a:pt x="932689" y="1032849"/>
                  </a:cubicBezTo>
                  <a:cubicBezTo>
                    <a:pt x="932689" y="1032849"/>
                    <a:pt x="932689" y="1032849"/>
                    <a:pt x="932689" y="1032235"/>
                  </a:cubicBezTo>
                  <a:cubicBezTo>
                    <a:pt x="932079" y="1032235"/>
                    <a:pt x="932689" y="1032235"/>
                    <a:pt x="930859" y="1032235"/>
                  </a:cubicBezTo>
                  <a:cubicBezTo>
                    <a:pt x="930859" y="1032235"/>
                    <a:pt x="930859" y="1032235"/>
                    <a:pt x="930859" y="1032849"/>
                  </a:cubicBezTo>
                  <a:cubicBezTo>
                    <a:pt x="930859" y="1032849"/>
                    <a:pt x="930859" y="1032849"/>
                    <a:pt x="930249" y="1032849"/>
                  </a:cubicBezTo>
                  <a:cubicBezTo>
                    <a:pt x="930249" y="1032849"/>
                    <a:pt x="930249" y="1032849"/>
                    <a:pt x="930249" y="1031008"/>
                  </a:cubicBezTo>
                  <a:cubicBezTo>
                    <a:pt x="930249" y="1031008"/>
                    <a:pt x="929029" y="1031008"/>
                    <a:pt x="927199" y="1031008"/>
                  </a:cubicBezTo>
                  <a:cubicBezTo>
                    <a:pt x="927199" y="1031008"/>
                    <a:pt x="927199" y="1031008"/>
                    <a:pt x="927199" y="1030394"/>
                  </a:cubicBezTo>
                  <a:cubicBezTo>
                    <a:pt x="927199" y="1030394"/>
                    <a:pt x="927199" y="1030394"/>
                    <a:pt x="928419" y="1030394"/>
                  </a:cubicBezTo>
                  <a:cubicBezTo>
                    <a:pt x="928419" y="1030394"/>
                    <a:pt x="928419" y="1030394"/>
                    <a:pt x="928419" y="1029781"/>
                  </a:cubicBezTo>
                  <a:cubicBezTo>
                    <a:pt x="928419" y="1029781"/>
                    <a:pt x="928419" y="1029781"/>
                    <a:pt x="929029" y="1029781"/>
                  </a:cubicBezTo>
                  <a:cubicBezTo>
                    <a:pt x="929029" y="1029781"/>
                    <a:pt x="929029" y="1029781"/>
                    <a:pt x="929029" y="1029167"/>
                  </a:cubicBezTo>
                  <a:cubicBezTo>
                    <a:pt x="929029" y="1029167"/>
                    <a:pt x="929029" y="1029167"/>
                    <a:pt x="928419" y="1029167"/>
                  </a:cubicBezTo>
                  <a:cubicBezTo>
                    <a:pt x="928419" y="1029167"/>
                    <a:pt x="928419" y="1029167"/>
                    <a:pt x="928419" y="1027940"/>
                  </a:cubicBezTo>
                  <a:cubicBezTo>
                    <a:pt x="928419" y="1027940"/>
                    <a:pt x="928419" y="1027940"/>
                    <a:pt x="927199" y="1028553"/>
                  </a:cubicBezTo>
                  <a:cubicBezTo>
                    <a:pt x="927199" y="1027940"/>
                    <a:pt x="927199" y="1027940"/>
                    <a:pt x="927199" y="1026099"/>
                  </a:cubicBezTo>
                  <a:cubicBezTo>
                    <a:pt x="927199" y="1026099"/>
                    <a:pt x="927199" y="1026099"/>
                    <a:pt x="928419" y="1026099"/>
                  </a:cubicBezTo>
                  <a:cubicBezTo>
                    <a:pt x="928419" y="1026099"/>
                    <a:pt x="928419" y="1024872"/>
                    <a:pt x="928419" y="1023031"/>
                  </a:cubicBezTo>
                  <a:cubicBezTo>
                    <a:pt x="928419" y="1023031"/>
                    <a:pt x="928419" y="1023031"/>
                    <a:pt x="929029" y="1023031"/>
                  </a:cubicBezTo>
                  <a:cubicBezTo>
                    <a:pt x="929029" y="1023031"/>
                    <a:pt x="929029" y="1023644"/>
                    <a:pt x="929029" y="1021803"/>
                  </a:cubicBezTo>
                  <a:cubicBezTo>
                    <a:pt x="929029" y="1021803"/>
                    <a:pt x="929029" y="1021803"/>
                    <a:pt x="929639" y="1021803"/>
                  </a:cubicBezTo>
                  <a:cubicBezTo>
                    <a:pt x="929639" y="1021803"/>
                    <a:pt x="929639" y="1021803"/>
                    <a:pt x="929639" y="1023031"/>
                  </a:cubicBezTo>
                  <a:cubicBezTo>
                    <a:pt x="929639" y="1023031"/>
                    <a:pt x="929639" y="1023031"/>
                    <a:pt x="930859" y="1023031"/>
                  </a:cubicBezTo>
                  <a:cubicBezTo>
                    <a:pt x="930859" y="1023031"/>
                    <a:pt x="930859" y="1023031"/>
                    <a:pt x="930859" y="1022417"/>
                  </a:cubicBezTo>
                  <a:cubicBezTo>
                    <a:pt x="931469" y="1022417"/>
                    <a:pt x="930859" y="1022417"/>
                    <a:pt x="932689" y="1022417"/>
                  </a:cubicBezTo>
                  <a:cubicBezTo>
                    <a:pt x="932689" y="1022417"/>
                    <a:pt x="932689" y="1022417"/>
                    <a:pt x="932689" y="1021803"/>
                  </a:cubicBezTo>
                  <a:cubicBezTo>
                    <a:pt x="932689" y="1021803"/>
                    <a:pt x="933299" y="1021803"/>
                    <a:pt x="934519" y="1021803"/>
                  </a:cubicBezTo>
                  <a:cubicBezTo>
                    <a:pt x="934519" y="1021803"/>
                    <a:pt x="934519" y="1021803"/>
                    <a:pt x="934519" y="1021190"/>
                  </a:cubicBezTo>
                  <a:cubicBezTo>
                    <a:pt x="934519" y="1021190"/>
                    <a:pt x="934519" y="1021190"/>
                    <a:pt x="935130" y="1021190"/>
                  </a:cubicBezTo>
                  <a:cubicBezTo>
                    <a:pt x="935130" y="1021190"/>
                    <a:pt x="935130" y="1020576"/>
                    <a:pt x="935130" y="1018735"/>
                  </a:cubicBezTo>
                  <a:cubicBezTo>
                    <a:pt x="935740" y="1018735"/>
                    <a:pt x="935130" y="1018735"/>
                    <a:pt x="936960" y="1018735"/>
                  </a:cubicBezTo>
                  <a:cubicBezTo>
                    <a:pt x="936960" y="1018735"/>
                    <a:pt x="936960" y="1018735"/>
                    <a:pt x="936960" y="1018122"/>
                  </a:cubicBezTo>
                  <a:cubicBezTo>
                    <a:pt x="936960" y="1018122"/>
                    <a:pt x="936350" y="1018122"/>
                    <a:pt x="938180" y="1018122"/>
                  </a:cubicBezTo>
                  <a:cubicBezTo>
                    <a:pt x="938180" y="1018122"/>
                    <a:pt x="938180" y="1018122"/>
                    <a:pt x="938180" y="1016894"/>
                  </a:cubicBezTo>
                  <a:cubicBezTo>
                    <a:pt x="938180" y="1016281"/>
                    <a:pt x="937570" y="1016894"/>
                    <a:pt x="936350" y="1017508"/>
                  </a:cubicBezTo>
                  <a:cubicBezTo>
                    <a:pt x="936350" y="1017508"/>
                    <a:pt x="936350" y="1017508"/>
                    <a:pt x="936350" y="1016894"/>
                  </a:cubicBezTo>
                  <a:cubicBezTo>
                    <a:pt x="935130" y="1016894"/>
                    <a:pt x="933909" y="1016281"/>
                    <a:pt x="932079" y="1016281"/>
                  </a:cubicBezTo>
                  <a:cubicBezTo>
                    <a:pt x="932079" y="1016281"/>
                    <a:pt x="932079" y="1016281"/>
                    <a:pt x="932079" y="1015053"/>
                  </a:cubicBezTo>
                  <a:cubicBezTo>
                    <a:pt x="932079" y="1015053"/>
                    <a:pt x="932079" y="1015053"/>
                    <a:pt x="930859" y="1015053"/>
                  </a:cubicBezTo>
                  <a:cubicBezTo>
                    <a:pt x="930859" y="1015053"/>
                    <a:pt x="930859" y="1015053"/>
                    <a:pt x="930859" y="1014440"/>
                  </a:cubicBezTo>
                  <a:cubicBezTo>
                    <a:pt x="930859" y="1014440"/>
                    <a:pt x="930249" y="1014440"/>
                    <a:pt x="929029" y="1014440"/>
                  </a:cubicBezTo>
                  <a:cubicBezTo>
                    <a:pt x="929029" y="1014440"/>
                    <a:pt x="929029" y="1014440"/>
                    <a:pt x="929029" y="1015053"/>
                  </a:cubicBezTo>
                  <a:cubicBezTo>
                    <a:pt x="929029" y="1015053"/>
                    <a:pt x="929029" y="1015053"/>
                    <a:pt x="928419" y="1015053"/>
                  </a:cubicBezTo>
                  <a:cubicBezTo>
                    <a:pt x="928419" y="1015053"/>
                    <a:pt x="928419" y="1015053"/>
                    <a:pt x="928419" y="1014440"/>
                  </a:cubicBezTo>
                  <a:cubicBezTo>
                    <a:pt x="927809" y="1014440"/>
                    <a:pt x="928419" y="1014440"/>
                    <a:pt x="926589" y="1014440"/>
                  </a:cubicBezTo>
                  <a:cubicBezTo>
                    <a:pt x="926589" y="1014440"/>
                    <a:pt x="926589" y="1014440"/>
                    <a:pt x="926589" y="1013826"/>
                  </a:cubicBezTo>
                  <a:cubicBezTo>
                    <a:pt x="926589" y="1013826"/>
                    <a:pt x="926589" y="1013826"/>
                    <a:pt x="927199" y="1013826"/>
                  </a:cubicBezTo>
                  <a:cubicBezTo>
                    <a:pt x="927199" y="1013826"/>
                    <a:pt x="927199" y="1013213"/>
                    <a:pt x="927199" y="1011372"/>
                  </a:cubicBezTo>
                  <a:cubicBezTo>
                    <a:pt x="927199" y="1011372"/>
                    <a:pt x="926589" y="1011372"/>
                    <a:pt x="925369" y="1011372"/>
                  </a:cubicBezTo>
                  <a:cubicBezTo>
                    <a:pt x="925369" y="1011372"/>
                    <a:pt x="925369" y="1011372"/>
                    <a:pt x="925369" y="1012599"/>
                  </a:cubicBezTo>
                  <a:cubicBezTo>
                    <a:pt x="925369" y="1012599"/>
                    <a:pt x="925369" y="1012599"/>
                    <a:pt x="923539" y="1012599"/>
                  </a:cubicBezTo>
                  <a:cubicBezTo>
                    <a:pt x="923539" y="1012599"/>
                    <a:pt x="923539" y="1012599"/>
                    <a:pt x="923539" y="1013213"/>
                  </a:cubicBezTo>
                  <a:cubicBezTo>
                    <a:pt x="923539" y="1013213"/>
                    <a:pt x="924149" y="1013213"/>
                    <a:pt x="922319" y="1013213"/>
                  </a:cubicBezTo>
                  <a:cubicBezTo>
                    <a:pt x="922319" y="1013213"/>
                    <a:pt x="922319" y="1013213"/>
                    <a:pt x="922319" y="1013826"/>
                  </a:cubicBezTo>
                  <a:cubicBezTo>
                    <a:pt x="922319" y="1013826"/>
                    <a:pt x="922319" y="1013826"/>
                    <a:pt x="921709" y="1013826"/>
                  </a:cubicBezTo>
                  <a:cubicBezTo>
                    <a:pt x="921709" y="1013826"/>
                    <a:pt x="921709" y="1013213"/>
                    <a:pt x="921709" y="1011372"/>
                  </a:cubicBezTo>
                  <a:cubicBezTo>
                    <a:pt x="921099" y="1011372"/>
                    <a:pt x="920489" y="1011372"/>
                    <a:pt x="918659" y="1011372"/>
                  </a:cubicBezTo>
                  <a:cubicBezTo>
                    <a:pt x="918659" y="1011372"/>
                    <a:pt x="918659" y="1011372"/>
                    <a:pt x="918659" y="1010758"/>
                  </a:cubicBezTo>
                  <a:cubicBezTo>
                    <a:pt x="918659" y="1010758"/>
                    <a:pt x="918659" y="1010758"/>
                    <a:pt x="918049" y="1011372"/>
                  </a:cubicBezTo>
                  <a:cubicBezTo>
                    <a:pt x="918049" y="1011372"/>
                    <a:pt x="918049" y="1011985"/>
                    <a:pt x="918049" y="1010144"/>
                  </a:cubicBezTo>
                  <a:cubicBezTo>
                    <a:pt x="918049" y="1010144"/>
                    <a:pt x="918049" y="1010144"/>
                    <a:pt x="919269" y="1010144"/>
                  </a:cubicBezTo>
                  <a:cubicBezTo>
                    <a:pt x="919269" y="1010144"/>
                    <a:pt x="919269" y="1010144"/>
                    <a:pt x="919269" y="1010758"/>
                  </a:cubicBezTo>
                  <a:cubicBezTo>
                    <a:pt x="919269" y="1010758"/>
                    <a:pt x="919269" y="1010758"/>
                    <a:pt x="920489" y="1010758"/>
                  </a:cubicBezTo>
                  <a:cubicBezTo>
                    <a:pt x="920489" y="1010758"/>
                    <a:pt x="920489" y="1010758"/>
                    <a:pt x="920489" y="1010144"/>
                  </a:cubicBezTo>
                  <a:cubicBezTo>
                    <a:pt x="920489" y="1010144"/>
                    <a:pt x="919879" y="1010144"/>
                    <a:pt x="921709" y="1010144"/>
                  </a:cubicBezTo>
                  <a:cubicBezTo>
                    <a:pt x="921709" y="1010144"/>
                    <a:pt x="921709" y="1010144"/>
                    <a:pt x="921709" y="1009531"/>
                  </a:cubicBezTo>
                  <a:cubicBezTo>
                    <a:pt x="921709" y="1009531"/>
                    <a:pt x="921709" y="1009531"/>
                    <a:pt x="922319" y="1009531"/>
                  </a:cubicBezTo>
                  <a:cubicBezTo>
                    <a:pt x="922319" y="1009531"/>
                    <a:pt x="922319" y="1009531"/>
                    <a:pt x="922319" y="1008917"/>
                  </a:cubicBezTo>
                  <a:cubicBezTo>
                    <a:pt x="922319" y="1008917"/>
                    <a:pt x="922319" y="1008917"/>
                    <a:pt x="922929" y="1008917"/>
                  </a:cubicBezTo>
                  <a:cubicBezTo>
                    <a:pt x="922929" y="1008917"/>
                    <a:pt x="922929" y="1008917"/>
                    <a:pt x="922929" y="1008303"/>
                  </a:cubicBezTo>
                  <a:cubicBezTo>
                    <a:pt x="922929" y="1008303"/>
                    <a:pt x="922929" y="1008303"/>
                    <a:pt x="923539" y="1008303"/>
                  </a:cubicBezTo>
                  <a:cubicBezTo>
                    <a:pt x="923539" y="1008303"/>
                    <a:pt x="923539" y="1008303"/>
                    <a:pt x="923539" y="1007076"/>
                  </a:cubicBezTo>
                  <a:cubicBezTo>
                    <a:pt x="923539" y="1007076"/>
                    <a:pt x="923539" y="1007076"/>
                    <a:pt x="922929" y="1007076"/>
                  </a:cubicBezTo>
                  <a:cubicBezTo>
                    <a:pt x="922929" y="1007076"/>
                    <a:pt x="922929" y="1007076"/>
                    <a:pt x="922929" y="1006463"/>
                  </a:cubicBezTo>
                  <a:cubicBezTo>
                    <a:pt x="922929" y="1006463"/>
                    <a:pt x="922929" y="1006463"/>
                    <a:pt x="922319" y="1006463"/>
                  </a:cubicBezTo>
                  <a:cubicBezTo>
                    <a:pt x="922319" y="1006463"/>
                    <a:pt x="922319" y="1006463"/>
                    <a:pt x="922319" y="1005849"/>
                  </a:cubicBezTo>
                  <a:cubicBezTo>
                    <a:pt x="922319" y="1005849"/>
                    <a:pt x="922319" y="1005849"/>
                    <a:pt x="921709" y="1005849"/>
                  </a:cubicBezTo>
                  <a:cubicBezTo>
                    <a:pt x="921709" y="1005849"/>
                    <a:pt x="921709" y="1005849"/>
                    <a:pt x="921709" y="1005235"/>
                  </a:cubicBezTo>
                  <a:cubicBezTo>
                    <a:pt x="921709" y="1005235"/>
                    <a:pt x="922319" y="1005235"/>
                    <a:pt x="923539" y="1005235"/>
                  </a:cubicBezTo>
                  <a:cubicBezTo>
                    <a:pt x="923539" y="1005235"/>
                    <a:pt x="923539" y="1005235"/>
                    <a:pt x="923539" y="1005849"/>
                  </a:cubicBezTo>
                  <a:cubicBezTo>
                    <a:pt x="923539" y="1005849"/>
                    <a:pt x="923539" y="1005849"/>
                    <a:pt x="924759" y="1005849"/>
                  </a:cubicBezTo>
                  <a:cubicBezTo>
                    <a:pt x="924759" y="1005849"/>
                    <a:pt x="924759" y="1005235"/>
                    <a:pt x="924759" y="1003394"/>
                  </a:cubicBezTo>
                  <a:cubicBezTo>
                    <a:pt x="924759" y="1003394"/>
                    <a:pt x="924759" y="1003394"/>
                    <a:pt x="925369" y="1004622"/>
                  </a:cubicBezTo>
                  <a:cubicBezTo>
                    <a:pt x="925369" y="1004622"/>
                    <a:pt x="925369" y="1004622"/>
                    <a:pt x="925369" y="1003394"/>
                  </a:cubicBezTo>
                  <a:cubicBezTo>
                    <a:pt x="925369" y="1003394"/>
                    <a:pt x="925369" y="1003394"/>
                    <a:pt x="925979" y="1003394"/>
                  </a:cubicBezTo>
                  <a:cubicBezTo>
                    <a:pt x="925979" y="1003394"/>
                    <a:pt x="925979" y="1003394"/>
                    <a:pt x="925979" y="1004622"/>
                  </a:cubicBezTo>
                  <a:cubicBezTo>
                    <a:pt x="925979" y="1004622"/>
                    <a:pt x="925979" y="1004622"/>
                    <a:pt x="926589" y="1004622"/>
                  </a:cubicBezTo>
                  <a:cubicBezTo>
                    <a:pt x="926589" y="1004622"/>
                    <a:pt x="926589" y="1004622"/>
                    <a:pt x="926589" y="1003394"/>
                  </a:cubicBezTo>
                  <a:cubicBezTo>
                    <a:pt x="926589" y="1003394"/>
                    <a:pt x="926589" y="1003394"/>
                    <a:pt x="927199" y="1003394"/>
                  </a:cubicBezTo>
                  <a:cubicBezTo>
                    <a:pt x="927199" y="1003394"/>
                    <a:pt x="927199" y="1004008"/>
                    <a:pt x="927199" y="1002167"/>
                  </a:cubicBezTo>
                  <a:cubicBezTo>
                    <a:pt x="927199" y="1002167"/>
                    <a:pt x="927199" y="1002167"/>
                    <a:pt x="928419" y="1002167"/>
                  </a:cubicBezTo>
                  <a:cubicBezTo>
                    <a:pt x="928419" y="1002167"/>
                    <a:pt x="928419" y="1002167"/>
                    <a:pt x="928419" y="1001553"/>
                  </a:cubicBezTo>
                  <a:cubicBezTo>
                    <a:pt x="927809" y="1001553"/>
                    <a:pt x="928419" y="1001553"/>
                    <a:pt x="926589" y="1001553"/>
                  </a:cubicBezTo>
                  <a:cubicBezTo>
                    <a:pt x="926589" y="1001553"/>
                    <a:pt x="926589" y="1001553"/>
                    <a:pt x="926589" y="1000940"/>
                  </a:cubicBezTo>
                  <a:cubicBezTo>
                    <a:pt x="926589" y="1000940"/>
                    <a:pt x="926589" y="1000940"/>
                    <a:pt x="927199" y="1000940"/>
                  </a:cubicBezTo>
                  <a:cubicBezTo>
                    <a:pt x="927199" y="1000940"/>
                    <a:pt x="927199" y="1000940"/>
                    <a:pt x="927199" y="999713"/>
                  </a:cubicBezTo>
                  <a:cubicBezTo>
                    <a:pt x="927199" y="999713"/>
                    <a:pt x="927199" y="999713"/>
                    <a:pt x="928419" y="999713"/>
                  </a:cubicBezTo>
                  <a:cubicBezTo>
                    <a:pt x="928419" y="999713"/>
                    <a:pt x="928419" y="999713"/>
                    <a:pt x="928419" y="999099"/>
                  </a:cubicBezTo>
                  <a:cubicBezTo>
                    <a:pt x="928419" y="999099"/>
                    <a:pt x="928419" y="999099"/>
                    <a:pt x="929029" y="999099"/>
                  </a:cubicBezTo>
                  <a:cubicBezTo>
                    <a:pt x="929029" y="999099"/>
                    <a:pt x="929029" y="999099"/>
                    <a:pt x="929029" y="998485"/>
                  </a:cubicBezTo>
                  <a:cubicBezTo>
                    <a:pt x="929029" y="998485"/>
                    <a:pt x="929029" y="998485"/>
                    <a:pt x="928419" y="998485"/>
                  </a:cubicBezTo>
                  <a:cubicBezTo>
                    <a:pt x="928419" y="998485"/>
                    <a:pt x="928419" y="998485"/>
                    <a:pt x="928419" y="997872"/>
                  </a:cubicBezTo>
                  <a:cubicBezTo>
                    <a:pt x="928419" y="997872"/>
                    <a:pt x="928419" y="997872"/>
                    <a:pt x="927199" y="997872"/>
                  </a:cubicBezTo>
                  <a:cubicBezTo>
                    <a:pt x="927199" y="997872"/>
                    <a:pt x="927199" y="997872"/>
                    <a:pt x="927199" y="997258"/>
                  </a:cubicBezTo>
                  <a:cubicBezTo>
                    <a:pt x="927199" y="997258"/>
                    <a:pt x="927199" y="997258"/>
                    <a:pt x="928419" y="997258"/>
                  </a:cubicBezTo>
                  <a:cubicBezTo>
                    <a:pt x="928419" y="997258"/>
                    <a:pt x="928419" y="997258"/>
                    <a:pt x="928419" y="996644"/>
                  </a:cubicBezTo>
                  <a:cubicBezTo>
                    <a:pt x="928419" y="996644"/>
                    <a:pt x="928419" y="996644"/>
                    <a:pt x="929029" y="996644"/>
                  </a:cubicBezTo>
                  <a:cubicBezTo>
                    <a:pt x="929029" y="996644"/>
                    <a:pt x="929029" y="996644"/>
                    <a:pt x="929029" y="995417"/>
                  </a:cubicBezTo>
                  <a:cubicBezTo>
                    <a:pt x="929029" y="995417"/>
                    <a:pt x="929029" y="995417"/>
                    <a:pt x="929639" y="995417"/>
                  </a:cubicBezTo>
                  <a:cubicBezTo>
                    <a:pt x="929639" y="995417"/>
                    <a:pt x="929639" y="996031"/>
                    <a:pt x="929639" y="994190"/>
                  </a:cubicBezTo>
                  <a:cubicBezTo>
                    <a:pt x="929639" y="994190"/>
                    <a:pt x="929639" y="994190"/>
                    <a:pt x="929029" y="994190"/>
                  </a:cubicBezTo>
                  <a:cubicBezTo>
                    <a:pt x="929029" y="994190"/>
                    <a:pt x="929029" y="994190"/>
                    <a:pt x="929029" y="992963"/>
                  </a:cubicBezTo>
                  <a:cubicBezTo>
                    <a:pt x="929029" y="992963"/>
                    <a:pt x="929029" y="992963"/>
                    <a:pt x="928419" y="992963"/>
                  </a:cubicBezTo>
                  <a:cubicBezTo>
                    <a:pt x="928419" y="992963"/>
                    <a:pt x="928419" y="992963"/>
                    <a:pt x="928419" y="991735"/>
                  </a:cubicBezTo>
                  <a:cubicBezTo>
                    <a:pt x="927809" y="991735"/>
                    <a:pt x="927809" y="991735"/>
                    <a:pt x="925979" y="991735"/>
                  </a:cubicBezTo>
                  <a:cubicBezTo>
                    <a:pt x="925979" y="991735"/>
                    <a:pt x="925979" y="991735"/>
                    <a:pt x="925979" y="991122"/>
                  </a:cubicBezTo>
                  <a:cubicBezTo>
                    <a:pt x="925979" y="991122"/>
                    <a:pt x="925979" y="991122"/>
                    <a:pt x="924759" y="991122"/>
                  </a:cubicBezTo>
                  <a:cubicBezTo>
                    <a:pt x="924759" y="991735"/>
                    <a:pt x="924759" y="991122"/>
                    <a:pt x="924759" y="992963"/>
                  </a:cubicBezTo>
                  <a:cubicBezTo>
                    <a:pt x="924759" y="992963"/>
                    <a:pt x="924759" y="992963"/>
                    <a:pt x="923539" y="992963"/>
                  </a:cubicBezTo>
                  <a:cubicBezTo>
                    <a:pt x="923539" y="992963"/>
                    <a:pt x="923539" y="992963"/>
                    <a:pt x="923539" y="993576"/>
                  </a:cubicBezTo>
                  <a:cubicBezTo>
                    <a:pt x="922929" y="993576"/>
                    <a:pt x="921709" y="993576"/>
                    <a:pt x="919269" y="993576"/>
                  </a:cubicBezTo>
                  <a:cubicBezTo>
                    <a:pt x="919269" y="993576"/>
                    <a:pt x="919269" y="993576"/>
                    <a:pt x="919269" y="994190"/>
                  </a:cubicBezTo>
                  <a:cubicBezTo>
                    <a:pt x="919269" y="994190"/>
                    <a:pt x="919269" y="994190"/>
                    <a:pt x="918659" y="994190"/>
                  </a:cubicBezTo>
                  <a:cubicBezTo>
                    <a:pt x="918659" y="994190"/>
                    <a:pt x="918659" y="994190"/>
                    <a:pt x="918659" y="993576"/>
                  </a:cubicBezTo>
                  <a:cubicBezTo>
                    <a:pt x="918659" y="993576"/>
                    <a:pt x="917439" y="993576"/>
                    <a:pt x="915609" y="993576"/>
                  </a:cubicBezTo>
                  <a:cubicBezTo>
                    <a:pt x="915609" y="993576"/>
                    <a:pt x="915609" y="993576"/>
                    <a:pt x="915609" y="994190"/>
                  </a:cubicBezTo>
                  <a:cubicBezTo>
                    <a:pt x="915609" y="994190"/>
                    <a:pt x="916219" y="994190"/>
                    <a:pt x="914388" y="994190"/>
                  </a:cubicBezTo>
                  <a:cubicBezTo>
                    <a:pt x="914388" y="994190"/>
                    <a:pt x="914388" y="994190"/>
                    <a:pt x="914388" y="992963"/>
                  </a:cubicBezTo>
                  <a:cubicBezTo>
                    <a:pt x="914388" y="992963"/>
                    <a:pt x="914388" y="992963"/>
                    <a:pt x="914999" y="992963"/>
                  </a:cubicBezTo>
                  <a:cubicBezTo>
                    <a:pt x="914999" y="992349"/>
                    <a:pt x="914999" y="992349"/>
                    <a:pt x="914999" y="990508"/>
                  </a:cubicBezTo>
                  <a:cubicBezTo>
                    <a:pt x="914999" y="990508"/>
                    <a:pt x="914999" y="990508"/>
                    <a:pt x="914388" y="990508"/>
                  </a:cubicBezTo>
                  <a:cubicBezTo>
                    <a:pt x="914388" y="990508"/>
                    <a:pt x="914388" y="990508"/>
                    <a:pt x="914388" y="989281"/>
                  </a:cubicBezTo>
                  <a:cubicBezTo>
                    <a:pt x="914388" y="989281"/>
                    <a:pt x="914388" y="989281"/>
                    <a:pt x="913778" y="989281"/>
                  </a:cubicBezTo>
                  <a:cubicBezTo>
                    <a:pt x="913778" y="988667"/>
                    <a:pt x="913778" y="988667"/>
                    <a:pt x="913778" y="986826"/>
                  </a:cubicBezTo>
                  <a:cubicBezTo>
                    <a:pt x="914388" y="986826"/>
                    <a:pt x="915609" y="986826"/>
                    <a:pt x="918049" y="986826"/>
                  </a:cubicBezTo>
                  <a:cubicBezTo>
                    <a:pt x="918049" y="986826"/>
                    <a:pt x="918049" y="986826"/>
                    <a:pt x="918049" y="986213"/>
                  </a:cubicBezTo>
                  <a:cubicBezTo>
                    <a:pt x="918049" y="986213"/>
                    <a:pt x="918049" y="986213"/>
                    <a:pt x="918659" y="986213"/>
                  </a:cubicBezTo>
                  <a:cubicBezTo>
                    <a:pt x="918659" y="986213"/>
                    <a:pt x="918659" y="986213"/>
                    <a:pt x="918659" y="985599"/>
                  </a:cubicBezTo>
                  <a:cubicBezTo>
                    <a:pt x="918659" y="985599"/>
                    <a:pt x="918659" y="985599"/>
                    <a:pt x="919269" y="985599"/>
                  </a:cubicBezTo>
                  <a:cubicBezTo>
                    <a:pt x="919269" y="985599"/>
                    <a:pt x="919269" y="985599"/>
                    <a:pt x="919269" y="984985"/>
                  </a:cubicBezTo>
                  <a:cubicBezTo>
                    <a:pt x="919269" y="984985"/>
                    <a:pt x="919879" y="984985"/>
                    <a:pt x="918049" y="984985"/>
                  </a:cubicBezTo>
                  <a:cubicBezTo>
                    <a:pt x="918049" y="984372"/>
                    <a:pt x="918049" y="984372"/>
                    <a:pt x="918049" y="982531"/>
                  </a:cubicBezTo>
                  <a:cubicBezTo>
                    <a:pt x="918049" y="982531"/>
                    <a:pt x="918049" y="982531"/>
                    <a:pt x="918659" y="982531"/>
                  </a:cubicBezTo>
                  <a:cubicBezTo>
                    <a:pt x="918659" y="982531"/>
                    <a:pt x="918659" y="982531"/>
                    <a:pt x="918659" y="981917"/>
                  </a:cubicBezTo>
                  <a:cubicBezTo>
                    <a:pt x="918659" y="981917"/>
                    <a:pt x="918659" y="981917"/>
                    <a:pt x="920489" y="981917"/>
                  </a:cubicBezTo>
                  <a:cubicBezTo>
                    <a:pt x="920489" y="981917"/>
                    <a:pt x="920489" y="981917"/>
                    <a:pt x="920489" y="981303"/>
                  </a:cubicBezTo>
                  <a:cubicBezTo>
                    <a:pt x="920489" y="981303"/>
                    <a:pt x="921099" y="981303"/>
                    <a:pt x="922929" y="981303"/>
                  </a:cubicBezTo>
                  <a:cubicBezTo>
                    <a:pt x="922929" y="981303"/>
                    <a:pt x="922929" y="981303"/>
                    <a:pt x="922929" y="980076"/>
                  </a:cubicBezTo>
                  <a:cubicBezTo>
                    <a:pt x="922929" y="980076"/>
                    <a:pt x="922929" y="980076"/>
                    <a:pt x="923539" y="980076"/>
                  </a:cubicBezTo>
                  <a:cubicBezTo>
                    <a:pt x="923539" y="980076"/>
                    <a:pt x="923539" y="980076"/>
                    <a:pt x="923539" y="979463"/>
                  </a:cubicBezTo>
                  <a:cubicBezTo>
                    <a:pt x="924149" y="979463"/>
                    <a:pt x="923539" y="979463"/>
                    <a:pt x="925369" y="979463"/>
                  </a:cubicBezTo>
                  <a:cubicBezTo>
                    <a:pt x="925369" y="979463"/>
                    <a:pt x="925369" y="978849"/>
                    <a:pt x="925369" y="977622"/>
                  </a:cubicBezTo>
                  <a:cubicBezTo>
                    <a:pt x="925369" y="977622"/>
                    <a:pt x="924759" y="977622"/>
                    <a:pt x="922929" y="977622"/>
                  </a:cubicBezTo>
                  <a:cubicBezTo>
                    <a:pt x="922929" y="977008"/>
                    <a:pt x="922929" y="977008"/>
                    <a:pt x="922929" y="975167"/>
                  </a:cubicBezTo>
                  <a:cubicBezTo>
                    <a:pt x="922929" y="975167"/>
                    <a:pt x="922929" y="975167"/>
                    <a:pt x="922319" y="975167"/>
                  </a:cubicBezTo>
                  <a:cubicBezTo>
                    <a:pt x="922319" y="975167"/>
                    <a:pt x="922319" y="974553"/>
                    <a:pt x="922319" y="973326"/>
                  </a:cubicBezTo>
                  <a:cubicBezTo>
                    <a:pt x="922319" y="973326"/>
                    <a:pt x="922319" y="973326"/>
                    <a:pt x="921709" y="973326"/>
                  </a:cubicBezTo>
                  <a:cubicBezTo>
                    <a:pt x="921709" y="972713"/>
                    <a:pt x="921709" y="973326"/>
                    <a:pt x="921709" y="971485"/>
                  </a:cubicBezTo>
                  <a:cubicBezTo>
                    <a:pt x="921709" y="971485"/>
                    <a:pt x="921709" y="971485"/>
                    <a:pt x="921099" y="971485"/>
                  </a:cubicBezTo>
                  <a:cubicBezTo>
                    <a:pt x="921099" y="971485"/>
                    <a:pt x="921099" y="971485"/>
                    <a:pt x="921099" y="972099"/>
                  </a:cubicBezTo>
                  <a:cubicBezTo>
                    <a:pt x="920489" y="972099"/>
                    <a:pt x="919879" y="972099"/>
                    <a:pt x="918049" y="972099"/>
                  </a:cubicBezTo>
                  <a:cubicBezTo>
                    <a:pt x="918049" y="972099"/>
                    <a:pt x="918049" y="972713"/>
                    <a:pt x="918049" y="970872"/>
                  </a:cubicBezTo>
                  <a:cubicBezTo>
                    <a:pt x="918049" y="970872"/>
                    <a:pt x="917439" y="970872"/>
                    <a:pt x="915609" y="970872"/>
                  </a:cubicBezTo>
                  <a:cubicBezTo>
                    <a:pt x="915609" y="970872"/>
                    <a:pt x="915609" y="970872"/>
                    <a:pt x="915609" y="970258"/>
                  </a:cubicBezTo>
                  <a:cubicBezTo>
                    <a:pt x="915609" y="970258"/>
                    <a:pt x="915609" y="970258"/>
                    <a:pt x="914999" y="970258"/>
                  </a:cubicBezTo>
                  <a:cubicBezTo>
                    <a:pt x="914999" y="970258"/>
                    <a:pt x="914999" y="970258"/>
                    <a:pt x="914999" y="969644"/>
                  </a:cubicBezTo>
                  <a:cubicBezTo>
                    <a:pt x="914999" y="969644"/>
                    <a:pt x="915609" y="969644"/>
                    <a:pt x="913778" y="969644"/>
                  </a:cubicBezTo>
                  <a:cubicBezTo>
                    <a:pt x="913778" y="969644"/>
                    <a:pt x="913778" y="969644"/>
                    <a:pt x="913778" y="970258"/>
                  </a:cubicBezTo>
                  <a:cubicBezTo>
                    <a:pt x="913778" y="970258"/>
                    <a:pt x="913778" y="970258"/>
                    <a:pt x="912558" y="970258"/>
                  </a:cubicBezTo>
                  <a:cubicBezTo>
                    <a:pt x="912558" y="970258"/>
                    <a:pt x="912558" y="970258"/>
                    <a:pt x="912558" y="969644"/>
                  </a:cubicBezTo>
                  <a:cubicBezTo>
                    <a:pt x="912558" y="969644"/>
                    <a:pt x="912558" y="969644"/>
                    <a:pt x="913168" y="969644"/>
                  </a:cubicBezTo>
                  <a:cubicBezTo>
                    <a:pt x="913168" y="969644"/>
                    <a:pt x="913168" y="969644"/>
                    <a:pt x="913168" y="968417"/>
                  </a:cubicBezTo>
                  <a:cubicBezTo>
                    <a:pt x="913168" y="968417"/>
                    <a:pt x="913168" y="968417"/>
                    <a:pt x="913778" y="968417"/>
                  </a:cubicBezTo>
                  <a:cubicBezTo>
                    <a:pt x="913778" y="968417"/>
                    <a:pt x="913778" y="968417"/>
                    <a:pt x="913778" y="967803"/>
                  </a:cubicBezTo>
                  <a:cubicBezTo>
                    <a:pt x="913778" y="967803"/>
                    <a:pt x="913778" y="967803"/>
                    <a:pt x="913168" y="967803"/>
                  </a:cubicBezTo>
                  <a:cubicBezTo>
                    <a:pt x="913168" y="967803"/>
                    <a:pt x="913168" y="967803"/>
                    <a:pt x="913168" y="967190"/>
                  </a:cubicBezTo>
                  <a:cubicBezTo>
                    <a:pt x="913168" y="967190"/>
                    <a:pt x="913168" y="967190"/>
                    <a:pt x="912558" y="967803"/>
                  </a:cubicBezTo>
                  <a:cubicBezTo>
                    <a:pt x="912558" y="967803"/>
                    <a:pt x="912558" y="968417"/>
                    <a:pt x="912558" y="966576"/>
                  </a:cubicBezTo>
                  <a:cubicBezTo>
                    <a:pt x="912558" y="966576"/>
                    <a:pt x="911948" y="966576"/>
                    <a:pt x="913778" y="966576"/>
                  </a:cubicBezTo>
                  <a:cubicBezTo>
                    <a:pt x="913778" y="966576"/>
                    <a:pt x="913778" y="966576"/>
                    <a:pt x="913778" y="965963"/>
                  </a:cubicBezTo>
                  <a:cubicBezTo>
                    <a:pt x="913168" y="965963"/>
                    <a:pt x="912558" y="965963"/>
                    <a:pt x="910728" y="965963"/>
                  </a:cubicBezTo>
                  <a:cubicBezTo>
                    <a:pt x="910728" y="965963"/>
                    <a:pt x="910728" y="965963"/>
                    <a:pt x="910728" y="965349"/>
                  </a:cubicBezTo>
                  <a:cubicBezTo>
                    <a:pt x="910728" y="965349"/>
                    <a:pt x="911338" y="965349"/>
                    <a:pt x="913168" y="965349"/>
                  </a:cubicBezTo>
                  <a:cubicBezTo>
                    <a:pt x="913168" y="965349"/>
                    <a:pt x="913168" y="965349"/>
                    <a:pt x="913168" y="964122"/>
                  </a:cubicBezTo>
                  <a:cubicBezTo>
                    <a:pt x="913168" y="964122"/>
                    <a:pt x="913168" y="964122"/>
                    <a:pt x="912558" y="964122"/>
                  </a:cubicBezTo>
                  <a:cubicBezTo>
                    <a:pt x="912558" y="964122"/>
                    <a:pt x="912558" y="963508"/>
                    <a:pt x="912558" y="962281"/>
                  </a:cubicBezTo>
                  <a:cubicBezTo>
                    <a:pt x="912558" y="962281"/>
                    <a:pt x="912558" y="962281"/>
                    <a:pt x="913168" y="962281"/>
                  </a:cubicBezTo>
                  <a:cubicBezTo>
                    <a:pt x="913168" y="962281"/>
                    <a:pt x="913168" y="962281"/>
                    <a:pt x="912558" y="961667"/>
                  </a:cubicBezTo>
                  <a:cubicBezTo>
                    <a:pt x="912558" y="961667"/>
                    <a:pt x="912558" y="961667"/>
                    <a:pt x="912558" y="962281"/>
                  </a:cubicBezTo>
                  <a:cubicBezTo>
                    <a:pt x="912558" y="962281"/>
                    <a:pt x="912558" y="962281"/>
                    <a:pt x="911338" y="962281"/>
                  </a:cubicBezTo>
                  <a:cubicBezTo>
                    <a:pt x="911338" y="962281"/>
                    <a:pt x="911338" y="961667"/>
                    <a:pt x="911338" y="959826"/>
                  </a:cubicBezTo>
                  <a:cubicBezTo>
                    <a:pt x="911338" y="959826"/>
                    <a:pt x="911338" y="959826"/>
                    <a:pt x="912558" y="959826"/>
                  </a:cubicBezTo>
                  <a:cubicBezTo>
                    <a:pt x="912558" y="959826"/>
                    <a:pt x="912558" y="959826"/>
                    <a:pt x="912558" y="959213"/>
                  </a:cubicBezTo>
                  <a:cubicBezTo>
                    <a:pt x="911948" y="959213"/>
                    <a:pt x="911948" y="959213"/>
                    <a:pt x="910118" y="959213"/>
                  </a:cubicBezTo>
                  <a:cubicBezTo>
                    <a:pt x="910118" y="959213"/>
                    <a:pt x="910118" y="959213"/>
                    <a:pt x="910118" y="958599"/>
                  </a:cubicBezTo>
                  <a:cubicBezTo>
                    <a:pt x="910118" y="958599"/>
                    <a:pt x="910728" y="958599"/>
                    <a:pt x="912558" y="958599"/>
                  </a:cubicBezTo>
                  <a:cubicBezTo>
                    <a:pt x="912558" y="958599"/>
                    <a:pt x="912558" y="958599"/>
                    <a:pt x="912558" y="957985"/>
                  </a:cubicBezTo>
                  <a:cubicBezTo>
                    <a:pt x="912558" y="957985"/>
                    <a:pt x="911948" y="957985"/>
                    <a:pt x="913778" y="957985"/>
                  </a:cubicBezTo>
                  <a:cubicBezTo>
                    <a:pt x="913778" y="957985"/>
                    <a:pt x="913778" y="957985"/>
                    <a:pt x="913778" y="956758"/>
                  </a:cubicBezTo>
                  <a:cubicBezTo>
                    <a:pt x="913778" y="956758"/>
                    <a:pt x="913168" y="956758"/>
                    <a:pt x="914999" y="956758"/>
                  </a:cubicBezTo>
                  <a:cubicBezTo>
                    <a:pt x="914999" y="956758"/>
                    <a:pt x="914999" y="956758"/>
                    <a:pt x="914999" y="956144"/>
                  </a:cubicBezTo>
                  <a:cubicBezTo>
                    <a:pt x="914999" y="956144"/>
                    <a:pt x="914999" y="956144"/>
                    <a:pt x="915609" y="956144"/>
                  </a:cubicBezTo>
                  <a:cubicBezTo>
                    <a:pt x="915609" y="956144"/>
                    <a:pt x="915609" y="956144"/>
                    <a:pt x="915609" y="956758"/>
                  </a:cubicBezTo>
                  <a:cubicBezTo>
                    <a:pt x="916219" y="956758"/>
                    <a:pt x="915609" y="956758"/>
                    <a:pt x="917439" y="956758"/>
                  </a:cubicBezTo>
                  <a:cubicBezTo>
                    <a:pt x="917439" y="956758"/>
                    <a:pt x="917439" y="956758"/>
                    <a:pt x="917439" y="956144"/>
                  </a:cubicBezTo>
                  <a:cubicBezTo>
                    <a:pt x="917439" y="956144"/>
                    <a:pt x="918659" y="956144"/>
                    <a:pt x="920489" y="956144"/>
                  </a:cubicBezTo>
                  <a:cubicBezTo>
                    <a:pt x="920489" y="956144"/>
                    <a:pt x="920489" y="956144"/>
                    <a:pt x="919269" y="955531"/>
                  </a:cubicBezTo>
                  <a:cubicBezTo>
                    <a:pt x="919879" y="955531"/>
                    <a:pt x="919879" y="955531"/>
                    <a:pt x="921709" y="955531"/>
                  </a:cubicBezTo>
                  <a:cubicBezTo>
                    <a:pt x="921709" y="955531"/>
                    <a:pt x="921709" y="955531"/>
                    <a:pt x="921709" y="954303"/>
                  </a:cubicBezTo>
                  <a:cubicBezTo>
                    <a:pt x="921709" y="954303"/>
                    <a:pt x="921709" y="954303"/>
                    <a:pt x="920489" y="954303"/>
                  </a:cubicBezTo>
                  <a:cubicBezTo>
                    <a:pt x="920489" y="953690"/>
                    <a:pt x="920489" y="954303"/>
                    <a:pt x="920489" y="952463"/>
                  </a:cubicBezTo>
                  <a:cubicBezTo>
                    <a:pt x="920489" y="952463"/>
                    <a:pt x="920489" y="952463"/>
                    <a:pt x="919269" y="952463"/>
                  </a:cubicBezTo>
                  <a:cubicBezTo>
                    <a:pt x="919269" y="952463"/>
                    <a:pt x="919269" y="952463"/>
                    <a:pt x="919269" y="951849"/>
                  </a:cubicBezTo>
                  <a:cubicBezTo>
                    <a:pt x="919269" y="951849"/>
                    <a:pt x="918659" y="951849"/>
                    <a:pt x="917439" y="951849"/>
                  </a:cubicBezTo>
                  <a:cubicBezTo>
                    <a:pt x="917439" y="951849"/>
                    <a:pt x="917439" y="951849"/>
                    <a:pt x="917439" y="951235"/>
                  </a:cubicBezTo>
                  <a:cubicBezTo>
                    <a:pt x="917439" y="951235"/>
                    <a:pt x="917439" y="951235"/>
                    <a:pt x="916829" y="951235"/>
                  </a:cubicBezTo>
                  <a:cubicBezTo>
                    <a:pt x="916829" y="951235"/>
                    <a:pt x="916829" y="951235"/>
                    <a:pt x="916829" y="950622"/>
                  </a:cubicBezTo>
                  <a:cubicBezTo>
                    <a:pt x="916219" y="950622"/>
                    <a:pt x="916829" y="950622"/>
                    <a:pt x="914999" y="950622"/>
                  </a:cubicBezTo>
                  <a:cubicBezTo>
                    <a:pt x="914999" y="950622"/>
                    <a:pt x="914999" y="950622"/>
                    <a:pt x="914999" y="951235"/>
                  </a:cubicBezTo>
                  <a:cubicBezTo>
                    <a:pt x="914999" y="951235"/>
                    <a:pt x="914999" y="951235"/>
                    <a:pt x="914388" y="951235"/>
                  </a:cubicBezTo>
                  <a:cubicBezTo>
                    <a:pt x="914388" y="951235"/>
                    <a:pt x="914388" y="950622"/>
                    <a:pt x="914388" y="948781"/>
                  </a:cubicBezTo>
                  <a:cubicBezTo>
                    <a:pt x="914388" y="948781"/>
                    <a:pt x="914999" y="948781"/>
                    <a:pt x="916829" y="948781"/>
                  </a:cubicBezTo>
                  <a:cubicBezTo>
                    <a:pt x="916829" y="948781"/>
                    <a:pt x="916829" y="949394"/>
                    <a:pt x="916829" y="947553"/>
                  </a:cubicBezTo>
                  <a:cubicBezTo>
                    <a:pt x="916829" y="947553"/>
                    <a:pt x="916829" y="947553"/>
                    <a:pt x="915609" y="947553"/>
                  </a:cubicBezTo>
                  <a:cubicBezTo>
                    <a:pt x="915609" y="947553"/>
                    <a:pt x="915609" y="947553"/>
                    <a:pt x="915609" y="946940"/>
                  </a:cubicBezTo>
                  <a:cubicBezTo>
                    <a:pt x="915609" y="946940"/>
                    <a:pt x="916219" y="946940"/>
                    <a:pt x="914388" y="946940"/>
                  </a:cubicBezTo>
                  <a:cubicBezTo>
                    <a:pt x="914388" y="946940"/>
                    <a:pt x="914388" y="946940"/>
                    <a:pt x="914388" y="946326"/>
                  </a:cubicBezTo>
                  <a:cubicBezTo>
                    <a:pt x="914388" y="946326"/>
                    <a:pt x="914388" y="946326"/>
                    <a:pt x="913778" y="946326"/>
                  </a:cubicBezTo>
                  <a:cubicBezTo>
                    <a:pt x="913778" y="946326"/>
                    <a:pt x="913778" y="946326"/>
                    <a:pt x="913778" y="946940"/>
                  </a:cubicBezTo>
                  <a:cubicBezTo>
                    <a:pt x="913168" y="946326"/>
                    <a:pt x="913168" y="947553"/>
                    <a:pt x="911338" y="947553"/>
                  </a:cubicBezTo>
                  <a:cubicBezTo>
                    <a:pt x="911338" y="947553"/>
                    <a:pt x="911338" y="947553"/>
                    <a:pt x="911338" y="948167"/>
                  </a:cubicBezTo>
                  <a:cubicBezTo>
                    <a:pt x="911338" y="948167"/>
                    <a:pt x="911338" y="948167"/>
                    <a:pt x="910728" y="948167"/>
                  </a:cubicBezTo>
                  <a:cubicBezTo>
                    <a:pt x="910728" y="947553"/>
                    <a:pt x="910728" y="946940"/>
                    <a:pt x="910728" y="944485"/>
                  </a:cubicBezTo>
                  <a:cubicBezTo>
                    <a:pt x="910728" y="944485"/>
                    <a:pt x="911338" y="944485"/>
                    <a:pt x="909508" y="944485"/>
                  </a:cubicBezTo>
                  <a:cubicBezTo>
                    <a:pt x="909508" y="944485"/>
                    <a:pt x="909508" y="944485"/>
                    <a:pt x="909508" y="943872"/>
                  </a:cubicBezTo>
                  <a:cubicBezTo>
                    <a:pt x="909508" y="943872"/>
                    <a:pt x="909508" y="943872"/>
                    <a:pt x="910118" y="943872"/>
                  </a:cubicBezTo>
                  <a:cubicBezTo>
                    <a:pt x="910118" y="943872"/>
                    <a:pt x="910118" y="943872"/>
                    <a:pt x="910118" y="943258"/>
                  </a:cubicBezTo>
                  <a:cubicBezTo>
                    <a:pt x="910118" y="943258"/>
                    <a:pt x="910118" y="943258"/>
                    <a:pt x="910728" y="943258"/>
                  </a:cubicBezTo>
                  <a:cubicBezTo>
                    <a:pt x="910728" y="943258"/>
                    <a:pt x="910728" y="943258"/>
                    <a:pt x="910728" y="943872"/>
                  </a:cubicBezTo>
                  <a:cubicBezTo>
                    <a:pt x="910728" y="943872"/>
                    <a:pt x="911338" y="943872"/>
                    <a:pt x="913168" y="943872"/>
                  </a:cubicBezTo>
                  <a:cubicBezTo>
                    <a:pt x="913168" y="943872"/>
                    <a:pt x="913168" y="944485"/>
                    <a:pt x="913168" y="942644"/>
                  </a:cubicBezTo>
                  <a:cubicBezTo>
                    <a:pt x="913168" y="942644"/>
                    <a:pt x="913168" y="942644"/>
                    <a:pt x="913778" y="942644"/>
                  </a:cubicBezTo>
                  <a:cubicBezTo>
                    <a:pt x="913778" y="942644"/>
                    <a:pt x="913778" y="942644"/>
                    <a:pt x="913778" y="943258"/>
                  </a:cubicBezTo>
                  <a:cubicBezTo>
                    <a:pt x="913778" y="943258"/>
                    <a:pt x="913778" y="943258"/>
                    <a:pt x="914388" y="943258"/>
                  </a:cubicBezTo>
                  <a:cubicBezTo>
                    <a:pt x="914388" y="943258"/>
                    <a:pt x="914388" y="943258"/>
                    <a:pt x="914388" y="942644"/>
                  </a:cubicBezTo>
                  <a:cubicBezTo>
                    <a:pt x="914388" y="942644"/>
                    <a:pt x="914388" y="942644"/>
                    <a:pt x="914999" y="942644"/>
                  </a:cubicBezTo>
                  <a:cubicBezTo>
                    <a:pt x="914999" y="942644"/>
                    <a:pt x="914999" y="942644"/>
                    <a:pt x="914999" y="942031"/>
                  </a:cubicBezTo>
                  <a:cubicBezTo>
                    <a:pt x="914999" y="942031"/>
                    <a:pt x="914999" y="942031"/>
                    <a:pt x="914388" y="942031"/>
                  </a:cubicBezTo>
                  <a:cubicBezTo>
                    <a:pt x="914388" y="942031"/>
                    <a:pt x="914388" y="942031"/>
                    <a:pt x="914388" y="940803"/>
                  </a:cubicBezTo>
                  <a:cubicBezTo>
                    <a:pt x="914388" y="940803"/>
                    <a:pt x="914388" y="940803"/>
                    <a:pt x="914999" y="940803"/>
                  </a:cubicBezTo>
                  <a:cubicBezTo>
                    <a:pt x="914999" y="940803"/>
                    <a:pt x="914999" y="941417"/>
                    <a:pt x="914999" y="939576"/>
                  </a:cubicBezTo>
                  <a:cubicBezTo>
                    <a:pt x="915609" y="940190"/>
                    <a:pt x="915609" y="938963"/>
                    <a:pt x="917439" y="938963"/>
                  </a:cubicBezTo>
                  <a:cubicBezTo>
                    <a:pt x="917439" y="938963"/>
                    <a:pt x="917439" y="938963"/>
                    <a:pt x="917439" y="939576"/>
                  </a:cubicBezTo>
                  <a:cubicBezTo>
                    <a:pt x="917439" y="939576"/>
                    <a:pt x="916829" y="939576"/>
                    <a:pt x="918659" y="939576"/>
                  </a:cubicBezTo>
                  <a:cubicBezTo>
                    <a:pt x="918659" y="939576"/>
                    <a:pt x="918659" y="939576"/>
                    <a:pt x="918659" y="938963"/>
                  </a:cubicBezTo>
                  <a:cubicBezTo>
                    <a:pt x="918659" y="938963"/>
                    <a:pt x="918659" y="938963"/>
                    <a:pt x="919269" y="938963"/>
                  </a:cubicBezTo>
                  <a:cubicBezTo>
                    <a:pt x="919269" y="938963"/>
                    <a:pt x="919269" y="938963"/>
                    <a:pt x="919269" y="937122"/>
                  </a:cubicBezTo>
                  <a:cubicBezTo>
                    <a:pt x="919269" y="937122"/>
                    <a:pt x="919269" y="937122"/>
                    <a:pt x="918659" y="937122"/>
                  </a:cubicBezTo>
                  <a:cubicBezTo>
                    <a:pt x="918659" y="937122"/>
                    <a:pt x="918659" y="937122"/>
                    <a:pt x="918659" y="936508"/>
                  </a:cubicBezTo>
                  <a:cubicBezTo>
                    <a:pt x="918659" y="936508"/>
                    <a:pt x="918659" y="936508"/>
                    <a:pt x="920489" y="936508"/>
                  </a:cubicBezTo>
                  <a:cubicBezTo>
                    <a:pt x="920489" y="936508"/>
                    <a:pt x="920489" y="935894"/>
                    <a:pt x="920489" y="934667"/>
                  </a:cubicBezTo>
                  <a:cubicBezTo>
                    <a:pt x="920489" y="934667"/>
                    <a:pt x="920489" y="934667"/>
                    <a:pt x="921099" y="934667"/>
                  </a:cubicBezTo>
                  <a:cubicBezTo>
                    <a:pt x="921099" y="934053"/>
                    <a:pt x="921099" y="934667"/>
                    <a:pt x="921099" y="932826"/>
                  </a:cubicBezTo>
                  <a:cubicBezTo>
                    <a:pt x="920489" y="932826"/>
                    <a:pt x="920489" y="932826"/>
                    <a:pt x="918659" y="932826"/>
                  </a:cubicBezTo>
                  <a:cubicBezTo>
                    <a:pt x="918659" y="932826"/>
                    <a:pt x="918659" y="932826"/>
                    <a:pt x="918659" y="932213"/>
                  </a:cubicBezTo>
                  <a:cubicBezTo>
                    <a:pt x="918659" y="932213"/>
                    <a:pt x="918659" y="932213"/>
                    <a:pt x="919269" y="932213"/>
                  </a:cubicBezTo>
                  <a:cubicBezTo>
                    <a:pt x="919269" y="932213"/>
                    <a:pt x="919269" y="932826"/>
                    <a:pt x="919269" y="930985"/>
                  </a:cubicBezTo>
                  <a:cubicBezTo>
                    <a:pt x="919269" y="930985"/>
                    <a:pt x="919269" y="930985"/>
                    <a:pt x="920489" y="930985"/>
                  </a:cubicBezTo>
                  <a:cubicBezTo>
                    <a:pt x="920489" y="930985"/>
                    <a:pt x="920489" y="930372"/>
                    <a:pt x="920489" y="928531"/>
                  </a:cubicBezTo>
                  <a:cubicBezTo>
                    <a:pt x="920489" y="928531"/>
                    <a:pt x="920489" y="928531"/>
                    <a:pt x="921099" y="928531"/>
                  </a:cubicBezTo>
                  <a:cubicBezTo>
                    <a:pt x="921099" y="928531"/>
                    <a:pt x="921099" y="928531"/>
                    <a:pt x="921099" y="929144"/>
                  </a:cubicBezTo>
                  <a:cubicBezTo>
                    <a:pt x="921099" y="929758"/>
                    <a:pt x="921099" y="928531"/>
                    <a:pt x="922319" y="928531"/>
                  </a:cubicBezTo>
                  <a:cubicBezTo>
                    <a:pt x="922319" y="928531"/>
                    <a:pt x="922319" y="928531"/>
                    <a:pt x="922319" y="927917"/>
                  </a:cubicBezTo>
                  <a:cubicBezTo>
                    <a:pt x="922319" y="927917"/>
                    <a:pt x="922319" y="927917"/>
                    <a:pt x="923539" y="927917"/>
                  </a:cubicBezTo>
                  <a:cubicBezTo>
                    <a:pt x="923539" y="927917"/>
                    <a:pt x="923539" y="927917"/>
                    <a:pt x="923539" y="927303"/>
                  </a:cubicBezTo>
                  <a:cubicBezTo>
                    <a:pt x="923539" y="927303"/>
                    <a:pt x="923539" y="927303"/>
                    <a:pt x="922929" y="927303"/>
                  </a:cubicBezTo>
                  <a:cubicBezTo>
                    <a:pt x="922929" y="927303"/>
                    <a:pt x="922929" y="927303"/>
                    <a:pt x="922929" y="926690"/>
                  </a:cubicBezTo>
                  <a:cubicBezTo>
                    <a:pt x="922929" y="926690"/>
                    <a:pt x="922929" y="926690"/>
                    <a:pt x="923539" y="926690"/>
                  </a:cubicBezTo>
                  <a:cubicBezTo>
                    <a:pt x="923539" y="926076"/>
                    <a:pt x="923539" y="926690"/>
                    <a:pt x="923539" y="924849"/>
                  </a:cubicBezTo>
                  <a:cubicBezTo>
                    <a:pt x="923539" y="924849"/>
                    <a:pt x="923539" y="924849"/>
                    <a:pt x="924759" y="924849"/>
                  </a:cubicBezTo>
                  <a:cubicBezTo>
                    <a:pt x="924759" y="924849"/>
                    <a:pt x="924759" y="924849"/>
                    <a:pt x="924759" y="924235"/>
                  </a:cubicBezTo>
                  <a:cubicBezTo>
                    <a:pt x="924759" y="924235"/>
                    <a:pt x="924759" y="924235"/>
                    <a:pt x="925369" y="924235"/>
                  </a:cubicBezTo>
                  <a:cubicBezTo>
                    <a:pt x="925369" y="924235"/>
                    <a:pt x="925369" y="924235"/>
                    <a:pt x="925369" y="923622"/>
                  </a:cubicBezTo>
                  <a:cubicBezTo>
                    <a:pt x="925369" y="923622"/>
                    <a:pt x="925979" y="923622"/>
                    <a:pt x="927199" y="923622"/>
                  </a:cubicBezTo>
                  <a:cubicBezTo>
                    <a:pt x="927199" y="923622"/>
                    <a:pt x="927199" y="923622"/>
                    <a:pt x="927199" y="924849"/>
                  </a:cubicBezTo>
                  <a:cubicBezTo>
                    <a:pt x="927809" y="925463"/>
                    <a:pt x="928419" y="924849"/>
                    <a:pt x="930249" y="924235"/>
                  </a:cubicBezTo>
                  <a:cubicBezTo>
                    <a:pt x="930249" y="924235"/>
                    <a:pt x="930249" y="924235"/>
                    <a:pt x="930249" y="923622"/>
                  </a:cubicBezTo>
                  <a:cubicBezTo>
                    <a:pt x="930249" y="923622"/>
                    <a:pt x="930249" y="923622"/>
                    <a:pt x="930859" y="923622"/>
                  </a:cubicBezTo>
                  <a:cubicBezTo>
                    <a:pt x="930859" y="923008"/>
                    <a:pt x="930859" y="921781"/>
                    <a:pt x="930859" y="919940"/>
                  </a:cubicBezTo>
                  <a:cubicBezTo>
                    <a:pt x="931469" y="919940"/>
                    <a:pt x="932079" y="919940"/>
                    <a:pt x="933909" y="919940"/>
                  </a:cubicBezTo>
                  <a:cubicBezTo>
                    <a:pt x="933909" y="919940"/>
                    <a:pt x="933909" y="919940"/>
                    <a:pt x="933909" y="919326"/>
                  </a:cubicBezTo>
                  <a:cubicBezTo>
                    <a:pt x="933909" y="919326"/>
                    <a:pt x="934519" y="919326"/>
                    <a:pt x="936350" y="919326"/>
                  </a:cubicBezTo>
                  <a:cubicBezTo>
                    <a:pt x="936350" y="919326"/>
                    <a:pt x="936350" y="919326"/>
                    <a:pt x="936350" y="918713"/>
                  </a:cubicBezTo>
                  <a:cubicBezTo>
                    <a:pt x="936350" y="918713"/>
                    <a:pt x="936350" y="918713"/>
                    <a:pt x="936960" y="918713"/>
                  </a:cubicBezTo>
                  <a:cubicBezTo>
                    <a:pt x="936960" y="918099"/>
                    <a:pt x="936960" y="918713"/>
                    <a:pt x="936960" y="916872"/>
                  </a:cubicBezTo>
                  <a:cubicBezTo>
                    <a:pt x="936960" y="916872"/>
                    <a:pt x="936350" y="916872"/>
                    <a:pt x="938180" y="916872"/>
                  </a:cubicBezTo>
                  <a:cubicBezTo>
                    <a:pt x="938180" y="916872"/>
                    <a:pt x="938180" y="916872"/>
                    <a:pt x="938180" y="917485"/>
                  </a:cubicBezTo>
                  <a:cubicBezTo>
                    <a:pt x="938180" y="917485"/>
                    <a:pt x="938180" y="917485"/>
                    <a:pt x="938790" y="917485"/>
                  </a:cubicBezTo>
                  <a:cubicBezTo>
                    <a:pt x="938790" y="917485"/>
                    <a:pt x="938790" y="917485"/>
                    <a:pt x="938790" y="916872"/>
                  </a:cubicBezTo>
                  <a:cubicBezTo>
                    <a:pt x="938790" y="916872"/>
                    <a:pt x="938790" y="916872"/>
                    <a:pt x="940010" y="916872"/>
                  </a:cubicBezTo>
                  <a:cubicBezTo>
                    <a:pt x="940010" y="916872"/>
                    <a:pt x="940010" y="916872"/>
                    <a:pt x="940010" y="916258"/>
                  </a:cubicBezTo>
                  <a:cubicBezTo>
                    <a:pt x="940010" y="916258"/>
                    <a:pt x="939400" y="916258"/>
                    <a:pt x="941230" y="916258"/>
                  </a:cubicBezTo>
                  <a:cubicBezTo>
                    <a:pt x="941230" y="916258"/>
                    <a:pt x="941230" y="916258"/>
                    <a:pt x="941230" y="916872"/>
                  </a:cubicBezTo>
                  <a:cubicBezTo>
                    <a:pt x="941230" y="916872"/>
                    <a:pt x="941230" y="916872"/>
                    <a:pt x="942450" y="916872"/>
                  </a:cubicBezTo>
                  <a:cubicBezTo>
                    <a:pt x="942450" y="916872"/>
                    <a:pt x="942450" y="916872"/>
                    <a:pt x="942450" y="916258"/>
                  </a:cubicBezTo>
                  <a:cubicBezTo>
                    <a:pt x="942450" y="916258"/>
                    <a:pt x="942450" y="916258"/>
                    <a:pt x="943670" y="916872"/>
                  </a:cubicBezTo>
                  <a:cubicBezTo>
                    <a:pt x="943670" y="916872"/>
                    <a:pt x="943670" y="916872"/>
                    <a:pt x="943670" y="916258"/>
                  </a:cubicBezTo>
                  <a:cubicBezTo>
                    <a:pt x="943670" y="916258"/>
                    <a:pt x="944280" y="916258"/>
                    <a:pt x="946110" y="916258"/>
                  </a:cubicBezTo>
                  <a:cubicBezTo>
                    <a:pt x="946110" y="916258"/>
                    <a:pt x="946110" y="916258"/>
                    <a:pt x="946110" y="915644"/>
                  </a:cubicBezTo>
                  <a:cubicBezTo>
                    <a:pt x="946110" y="915644"/>
                    <a:pt x="946110" y="915644"/>
                    <a:pt x="946720" y="915644"/>
                  </a:cubicBezTo>
                  <a:cubicBezTo>
                    <a:pt x="946720" y="915644"/>
                    <a:pt x="946720" y="915644"/>
                    <a:pt x="946720" y="916258"/>
                  </a:cubicBezTo>
                  <a:cubicBezTo>
                    <a:pt x="946720" y="916258"/>
                    <a:pt x="946720" y="916258"/>
                    <a:pt x="947940" y="916258"/>
                  </a:cubicBezTo>
                  <a:cubicBezTo>
                    <a:pt x="947940" y="916258"/>
                    <a:pt x="947940" y="916258"/>
                    <a:pt x="947940" y="915644"/>
                  </a:cubicBezTo>
                  <a:cubicBezTo>
                    <a:pt x="947940" y="915644"/>
                    <a:pt x="947940" y="915644"/>
                    <a:pt x="948550" y="915644"/>
                  </a:cubicBezTo>
                  <a:cubicBezTo>
                    <a:pt x="948550" y="915644"/>
                    <a:pt x="948550" y="915644"/>
                    <a:pt x="948550" y="915031"/>
                  </a:cubicBezTo>
                  <a:cubicBezTo>
                    <a:pt x="949160" y="915031"/>
                    <a:pt x="949770" y="914417"/>
                    <a:pt x="951600" y="914417"/>
                  </a:cubicBezTo>
                  <a:cubicBezTo>
                    <a:pt x="951600" y="914417"/>
                    <a:pt x="951600" y="914417"/>
                    <a:pt x="951600" y="913190"/>
                  </a:cubicBezTo>
                  <a:cubicBezTo>
                    <a:pt x="951600" y="913190"/>
                    <a:pt x="951600" y="913190"/>
                    <a:pt x="950380" y="913190"/>
                  </a:cubicBezTo>
                  <a:cubicBezTo>
                    <a:pt x="950380" y="913190"/>
                    <a:pt x="950380" y="911963"/>
                    <a:pt x="950380" y="910735"/>
                  </a:cubicBezTo>
                  <a:cubicBezTo>
                    <a:pt x="950990" y="910735"/>
                    <a:pt x="950380" y="910735"/>
                    <a:pt x="952210" y="910735"/>
                  </a:cubicBezTo>
                  <a:cubicBezTo>
                    <a:pt x="952210" y="910735"/>
                    <a:pt x="952210" y="910735"/>
                    <a:pt x="952210" y="909508"/>
                  </a:cubicBezTo>
                  <a:cubicBezTo>
                    <a:pt x="952210" y="909508"/>
                    <a:pt x="952210" y="909508"/>
                    <a:pt x="952820" y="909508"/>
                  </a:cubicBezTo>
                  <a:cubicBezTo>
                    <a:pt x="952820" y="909508"/>
                    <a:pt x="952820" y="910122"/>
                    <a:pt x="952820" y="908281"/>
                  </a:cubicBezTo>
                  <a:cubicBezTo>
                    <a:pt x="952820" y="908281"/>
                    <a:pt x="952820" y="908281"/>
                    <a:pt x="954040" y="908281"/>
                  </a:cubicBezTo>
                  <a:cubicBezTo>
                    <a:pt x="954040" y="908281"/>
                    <a:pt x="954040" y="908281"/>
                    <a:pt x="954040" y="907667"/>
                  </a:cubicBezTo>
                  <a:cubicBezTo>
                    <a:pt x="954040" y="907667"/>
                    <a:pt x="954040" y="907667"/>
                    <a:pt x="954650" y="907667"/>
                  </a:cubicBezTo>
                  <a:cubicBezTo>
                    <a:pt x="954650" y="907667"/>
                    <a:pt x="954650" y="907667"/>
                    <a:pt x="954650" y="907053"/>
                  </a:cubicBezTo>
                  <a:cubicBezTo>
                    <a:pt x="954650" y="907053"/>
                    <a:pt x="954650" y="907053"/>
                    <a:pt x="955871" y="907667"/>
                  </a:cubicBezTo>
                  <a:cubicBezTo>
                    <a:pt x="955871" y="907667"/>
                    <a:pt x="955871" y="907667"/>
                    <a:pt x="955871" y="907053"/>
                  </a:cubicBezTo>
                  <a:cubicBezTo>
                    <a:pt x="955871" y="907053"/>
                    <a:pt x="955261" y="907053"/>
                    <a:pt x="957091" y="907053"/>
                  </a:cubicBezTo>
                  <a:cubicBezTo>
                    <a:pt x="957091" y="907053"/>
                    <a:pt x="957091" y="907053"/>
                    <a:pt x="957091" y="905826"/>
                  </a:cubicBezTo>
                  <a:cubicBezTo>
                    <a:pt x="957091" y="905826"/>
                    <a:pt x="957091" y="905826"/>
                    <a:pt x="957701" y="905826"/>
                  </a:cubicBezTo>
                  <a:cubicBezTo>
                    <a:pt x="957701" y="905826"/>
                    <a:pt x="957701" y="905826"/>
                    <a:pt x="957701" y="907053"/>
                  </a:cubicBezTo>
                  <a:cubicBezTo>
                    <a:pt x="957701" y="907053"/>
                    <a:pt x="957701" y="907053"/>
                    <a:pt x="958311" y="907053"/>
                  </a:cubicBezTo>
                  <a:cubicBezTo>
                    <a:pt x="958311" y="907053"/>
                    <a:pt x="958311" y="907053"/>
                    <a:pt x="958311" y="905826"/>
                  </a:cubicBezTo>
                  <a:cubicBezTo>
                    <a:pt x="958921" y="905826"/>
                    <a:pt x="958311" y="905826"/>
                    <a:pt x="960141" y="905826"/>
                  </a:cubicBezTo>
                  <a:cubicBezTo>
                    <a:pt x="960141" y="905826"/>
                    <a:pt x="960141" y="905826"/>
                    <a:pt x="960141" y="907053"/>
                  </a:cubicBezTo>
                  <a:cubicBezTo>
                    <a:pt x="960141" y="906440"/>
                    <a:pt x="960751" y="907053"/>
                    <a:pt x="961971" y="907667"/>
                  </a:cubicBezTo>
                  <a:cubicBezTo>
                    <a:pt x="961971" y="907667"/>
                    <a:pt x="961971" y="907667"/>
                    <a:pt x="961971" y="907053"/>
                  </a:cubicBezTo>
                  <a:cubicBezTo>
                    <a:pt x="962581" y="907053"/>
                    <a:pt x="962581" y="907053"/>
                    <a:pt x="964411" y="907053"/>
                  </a:cubicBezTo>
                  <a:cubicBezTo>
                    <a:pt x="964411" y="907053"/>
                    <a:pt x="964411" y="906440"/>
                    <a:pt x="964411" y="908281"/>
                  </a:cubicBezTo>
                  <a:cubicBezTo>
                    <a:pt x="964411" y="908281"/>
                    <a:pt x="965021" y="908281"/>
                    <a:pt x="966241" y="908281"/>
                  </a:cubicBezTo>
                  <a:cubicBezTo>
                    <a:pt x="966241" y="908281"/>
                    <a:pt x="966241" y="908281"/>
                    <a:pt x="966241" y="908894"/>
                  </a:cubicBezTo>
                  <a:cubicBezTo>
                    <a:pt x="966241" y="908894"/>
                    <a:pt x="966241" y="908894"/>
                    <a:pt x="965631" y="908894"/>
                  </a:cubicBezTo>
                  <a:cubicBezTo>
                    <a:pt x="965631" y="908894"/>
                    <a:pt x="965631" y="908894"/>
                    <a:pt x="965631" y="909508"/>
                  </a:cubicBezTo>
                  <a:cubicBezTo>
                    <a:pt x="966241" y="909508"/>
                    <a:pt x="965631" y="909508"/>
                    <a:pt x="967461" y="909508"/>
                  </a:cubicBezTo>
                  <a:cubicBezTo>
                    <a:pt x="967461" y="909508"/>
                    <a:pt x="967461" y="909508"/>
                    <a:pt x="967461" y="910735"/>
                  </a:cubicBezTo>
                  <a:cubicBezTo>
                    <a:pt x="967461" y="910735"/>
                    <a:pt x="967461" y="910735"/>
                    <a:pt x="968071" y="910735"/>
                  </a:cubicBezTo>
                  <a:cubicBezTo>
                    <a:pt x="968071" y="910735"/>
                    <a:pt x="968071" y="911349"/>
                    <a:pt x="968071" y="912576"/>
                  </a:cubicBezTo>
                  <a:cubicBezTo>
                    <a:pt x="968071" y="912576"/>
                    <a:pt x="967461" y="912576"/>
                    <a:pt x="969291" y="912576"/>
                  </a:cubicBezTo>
                  <a:cubicBezTo>
                    <a:pt x="969291" y="912576"/>
                    <a:pt x="969291" y="912576"/>
                    <a:pt x="969291" y="911963"/>
                  </a:cubicBezTo>
                  <a:cubicBezTo>
                    <a:pt x="969291" y="911963"/>
                    <a:pt x="970511" y="912576"/>
                    <a:pt x="971121" y="910735"/>
                  </a:cubicBezTo>
                  <a:cubicBezTo>
                    <a:pt x="971121" y="910735"/>
                    <a:pt x="971121" y="910735"/>
                    <a:pt x="971731" y="910735"/>
                  </a:cubicBezTo>
                  <a:cubicBezTo>
                    <a:pt x="971731" y="910122"/>
                    <a:pt x="971731" y="910122"/>
                    <a:pt x="971731" y="908281"/>
                  </a:cubicBezTo>
                  <a:cubicBezTo>
                    <a:pt x="971731" y="908281"/>
                    <a:pt x="971731" y="908281"/>
                    <a:pt x="972341" y="908281"/>
                  </a:cubicBezTo>
                  <a:cubicBezTo>
                    <a:pt x="972341" y="908281"/>
                    <a:pt x="972341" y="908281"/>
                    <a:pt x="972341" y="907053"/>
                  </a:cubicBezTo>
                  <a:cubicBezTo>
                    <a:pt x="972341" y="907053"/>
                    <a:pt x="972341" y="907053"/>
                    <a:pt x="972951" y="907667"/>
                  </a:cubicBezTo>
                  <a:cubicBezTo>
                    <a:pt x="972951" y="905213"/>
                    <a:pt x="973561" y="901531"/>
                    <a:pt x="972341" y="897849"/>
                  </a:cubicBezTo>
                  <a:cubicBezTo>
                    <a:pt x="972341" y="897849"/>
                    <a:pt x="972341" y="897849"/>
                    <a:pt x="971731" y="897849"/>
                  </a:cubicBezTo>
                  <a:cubicBezTo>
                    <a:pt x="971731" y="897849"/>
                    <a:pt x="971731" y="898463"/>
                    <a:pt x="971731" y="896622"/>
                  </a:cubicBezTo>
                  <a:cubicBezTo>
                    <a:pt x="971731" y="896622"/>
                    <a:pt x="971731" y="896622"/>
                    <a:pt x="971121" y="896622"/>
                  </a:cubicBezTo>
                  <a:cubicBezTo>
                    <a:pt x="970511" y="896008"/>
                    <a:pt x="971121" y="895394"/>
                    <a:pt x="971731" y="893553"/>
                  </a:cubicBezTo>
                  <a:cubicBezTo>
                    <a:pt x="971731" y="893553"/>
                    <a:pt x="971731" y="893553"/>
                    <a:pt x="972341" y="893553"/>
                  </a:cubicBezTo>
                  <a:cubicBezTo>
                    <a:pt x="972341" y="893553"/>
                    <a:pt x="972341" y="893553"/>
                    <a:pt x="972341" y="892940"/>
                  </a:cubicBezTo>
                  <a:cubicBezTo>
                    <a:pt x="972341" y="892940"/>
                    <a:pt x="972341" y="892940"/>
                    <a:pt x="972951" y="892940"/>
                  </a:cubicBezTo>
                  <a:cubicBezTo>
                    <a:pt x="972951" y="892940"/>
                    <a:pt x="972951" y="892940"/>
                    <a:pt x="972951" y="892326"/>
                  </a:cubicBezTo>
                  <a:cubicBezTo>
                    <a:pt x="972951" y="892326"/>
                    <a:pt x="972951" y="892326"/>
                    <a:pt x="972341" y="892326"/>
                  </a:cubicBezTo>
                  <a:cubicBezTo>
                    <a:pt x="972341" y="892326"/>
                    <a:pt x="972341" y="891713"/>
                    <a:pt x="972341" y="889872"/>
                  </a:cubicBezTo>
                  <a:cubicBezTo>
                    <a:pt x="972341" y="889872"/>
                    <a:pt x="972341" y="889872"/>
                    <a:pt x="971731" y="889872"/>
                  </a:cubicBezTo>
                  <a:cubicBezTo>
                    <a:pt x="971731" y="889872"/>
                    <a:pt x="971731" y="890485"/>
                    <a:pt x="971731" y="888644"/>
                  </a:cubicBezTo>
                  <a:cubicBezTo>
                    <a:pt x="971731" y="888644"/>
                    <a:pt x="971731" y="888644"/>
                    <a:pt x="972341" y="888644"/>
                  </a:cubicBezTo>
                  <a:cubicBezTo>
                    <a:pt x="972341" y="888644"/>
                    <a:pt x="972341" y="888644"/>
                    <a:pt x="972341" y="888031"/>
                  </a:cubicBezTo>
                  <a:cubicBezTo>
                    <a:pt x="972341" y="888031"/>
                    <a:pt x="972341" y="888031"/>
                    <a:pt x="973561" y="888031"/>
                  </a:cubicBezTo>
                  <a:cubicBezTo>
                    <a:pt x="973561" y="888031"/>
                    <a:pt x="973561" y="888031"/>
                    <a:pt x="973561" y="887417"/>
                  </a:cubicBezTo>
                  <a:cubicBezTo>
                    <a:pt x="973561" y="887417"/>
                    <a:pt x="973561" y="887417"/>
                    <a:pt x="974171" y="887417"/>
                  </a:cubicBezTo>
                  <a:cubicBezTo>
                    <a:pt x="974171" y="886803"/>
                    <a:pt x="974171" y="887417"/>
                    <a:pt x="974171" y="885576"/>
                  </a:cubicBezTo>
                  <a:cubicBezTo>
                    <a:pt x="974171" y="885576"/>
                    <a:pt x="974171" y="885576"/>
                    <a:pt x="973561" y="885576"/>
                  </a:cubicBezTo>
                  <a:cubicBezTo>
                    <a:pt x="973561" y="885576"/>
                    <a:pt x="973561" y="885576"/>
                    <a:pt x="973561" y="884963"/>
                  </a:cubicBezTo>
                  <a:cubicBezTo>
                    <a:pt x="973561" y="884963"/>
                    <a:pt x="973561" y="884963"/>
                    <a:pt x="974171" y="884963"/>
                  </a:cubicBezTo>
                  <a:cubicBezTo>
                    <a:pt x="974171" y="884963"/>
                    <a:pt x="974171" y="884963"/>
                    <a:pt x="974171" y="883735"/>
                  </a:cubicBezTo>
                  <a:cubicBezTo>
                    <a:pt x="974171" y="883735"/>
                    <a:pt x="974171" y="883735"/>
                    <a:pt x="973561" y="883735"/>
                  </a:cubicBezTo>
                  <a:cubicBezTo>
                    <a:pt x="973561" y="883122"/>
                    <a:pt x="973561" y="882508"/>
                    <a:pt x="973561" y="880667"/>
                  </a:cubicBezTo>
                  <a:cubicBezTo>
                    <a:pt x="973561" y="880667"/>
                    <a:pt x="973561" y="880667"/>
                    <a:pt x="972951" y="880667"/>
                  </a:cubicBezTo>
                  <a:cubicBezTo>
                    <a:pt x="972951" y="880667"/>
                    <a:pt x="972951" y="880053"/>
                    <a:pt x="972951" y="878213"/>
                  </a:cubicBezTo>
                  <a:cubicBezTo>
                    <a:pt x="972951" y="878213"/>
                    <a:pt x="972951" y="878213"/>
                    <a:pt x="973561" y="878213"/>
                  </a:cubicBezTo>
                  <a:cubicBezTo>
                    <a:pt x="973561" y="878213"/>
                    <a:pt x="973561" y="878213"/>
                    <a:pt x="973561" y="877599"/>
                  </a:cubicBezTo>
                  <a:cubicBezTo>
                    <a:pt x="974171" y="877599"/>
                    <a:pt x="975392" y="878826"/>
                    <a:pt x="976612" y="876985"/>
                  </a:cubicBezTo>
                  <a:close/>
                  <a:moveTo>
                    <a:pt x="180599" y="210163"/>
                  </a:moveTo>
                  <a:cubicBezTo>
                    <a:pt x="181209" y="210163"/>
                    <a:pt x="180599" y="210163"/>
                    <a:pt x="182429" y="210163"/>
                  </a:cubicBezTo>
                  <a:lnTo>
                    <a:pt x="180599" y="210427"/>
                  </a:lnTo>
                  <a:close/>
                  <a:moveTo>
                    <a:pt x="536726" y="0"/>
                  </a:moveTo>
                  <a:cubicBezTo>
                    <a:pt x="536726" y="1843"/>
                    <a:pt x="536726" y="1229"/>
                    <a:pt x="536726" y="1843"/>
                  </a:cubicBezTo>
                  <a:cubicBezTo>
                    <a:pt x="537336" y="1843"/>
                    <a:pt x="537336" y="1843"/>
                    <a:pt x="537336" y="1843"/>
                  </a:cubicBezTo>
                  <a:cubicBezTo>
                    <a:pt x="537336" y="5530"/>
                    <a:pt x="537336" y="7374"/>
                    <a:pt x="537336" y="9832"/>
                  </a:cubicBezTo>
                  <a:cubicBezTo>
                    <a:pt x="539166" y="10447"/>
                    <a:pt x="538556" y="10447"/>
                    <a:pt x="539775" y="10447"/>
                  </a:cubicBezTo>
                  <a:cubicBezTo>
                    <a:pt x="539166" y="13519"/>
                    <a:pt x="540385" y="14748"/>
                    <a:pt x="540385" y="15363"/>
                  </a:cubicBezTo>
                  <a:cubicBezTo>
                    <a:pt x="539775" y="15363"/>
                    <a:pt x="539775" y="15363"/>
                    <a:pt x="539775" y="15363"/>
                  </a:cubicBezTo>
                  <a:cubicBezTo>
                    <a:pt x="539775" y="17206"/>
                    <a:pt x="539775" y="16592"/>
                    <a:pt x="539775" y="17206"/>
                  </a:cubicBezTo>
                  <a:cubicBezTo>
                    <a:pt x="537946" y="17206"/>
                    <a:pt x="537946" y="17206"/>
                    <a:pt x="537946" y="17206"/>
                  </a:cubicBezTo>
                  <a:cubicBezTo>
                    <a:pt x="537946" y="17821"/>
                    <a:pt x="537946" y="17821"/>
                    <a:pt x="537946" y="17821"/>
                  </a:cubicBezTo>
                  <a:cubicBezTo>
                    <a:pt x="537336" y="17821"/>
                    <a:pt x="537336" y="17821"/>
                    <a:pt x="537336" y="17821"/>
                  </a:cubicBezTo>
                  <a:cubicBezTo>
                    <a:pt x="537336" y="18435"/>
                    <a:pt x="537336" y="18435"/>
                    <a:pt x="537336" y="18435"/>
                  </a:cubicBezTo>
                  <a:cubicBezTo>
                    <a:pt x="539166" y="18435"/>
                    <a:pt x="538556" y="18435"/>
                    <a:pt x="538556" y="18435"/>
                  </a:cubicBezTo>
                  <a:cubicBezTo>
                    <a:pt x="538556" y="19050"/>
                    <a:pt x="538556" y="19050"/>
                    <a:pt x="538556" y="19050"/>
                  </a:cubicBezTo>
                  <a:cubicBezTo>
                    <a:pt x="537946" y="19050"/>
                    <a:pt x="537946" y="19050"/>
                    <a:pt x="537946" y="19050"/>
                  </a:cubicBezTo>
                  <a:cubicBezTo>
                    <a:pt x="537946" y="20893"/>
                    <a:pt x="539166" y="20279"/>
                    <a:pt x="538556" y="20893"/>
                  </a:cubicBezTo>
                  <a:cubicBezTo>
                    <a:pt x="537336" y="22737"/>
                    <a:pt x="537946" y="24580"/>
                    <a:pt x="537336" y="25809"/>
                  </a:cubicBezTo>
                  <a:cubicBezTo>
                    <a:pt x="537946" y="25195"/>
                    <a:pt x="537946" y="25195"/>
                    <a:pt x="537946" y="25195"/>
                  </a:cubicBezTo>
                  <a:cubicBezTo>
                    <a:pt x="537946" y="26424"/>
                    <a:pt x="537946" y="26424"/>
                    <a:pt x="537946" y="26424"/>
                  </a:cubicBezTo>
                  <a:cubicBezTo>
                    <a:pt x="538556" y="26424"/>
                    <a:pt x="538556" y="26424"/>
                    <a:pt x="538556" y="26424"/>
                  </a:cubicBezTo>
                  <a:cubicBezTo>
                    <a:pt x="538556" y="28267"/>
                    <a:pt x="538556" y="29497"/>
                    <a:pt x="538556" y="29497"/>
                  </a:cubicBezTo>
                  <a:cubicBezTo>
                    <a:pt x="540385" y="29497"/>
                    <a:pt x="541605" y="28882"/>
                    <a:pt x="541605" y="28882"/>
                  </a:cubicBezTo>
                  <a:cubicBezTo>
                    <a:pt x="541605" y="29497"/>
                    <a:pt x="541605" y="29497"/>
                    <a:pt x="541605" y="29497"/>
                  </a:cubicBezTo>
                  <a:cubicBezTo>
                    <a:pt x="544044" y="29497"/>
                    <a:pt x="544654" y="30726"/>
                    <a:pt x="545264" y="30111"/>
                  </a:cubicBezTo>
                  <a:cubicBezTo>
                    <a:pt x="545264" y="30726"/>
                    <a:pt x="545264" y="30726"/>
                    <a:pt x="545264" y="30726"/>
                  </a:cubicBezTo>
                  <a:cubicBezTo>
                    <a:pt x="544654" y="30726"/>
                    <a:pt x="544654" y="30726"/>
                    <a:pt x="544654" y="30726"/>
                  </a:cubicBezTo>
                  <a:cubicBezTo>
                    <a:pt x="544654" y="31340"/>
                    <a:pt x="544654" y="31340"/>
                    <a:pt x="544654" y="31340"/>
                  </a:cubicBezTo>
                  <a:cubicBezTo>
                    <a:pt x="545264" y="31340"/>
                    <a:pt x="545264" y="31340"/>
                    <a:pt x="545264" y="31340"/>
                  </a:cubicBezTo>
                  <a:cubicBezTo>
                    <a:pt x="544654" y="33798"/>
                    <a:pt x="546483" y="33798"/>
                    <a:pt x="546483" y="33798"/>
                  </a:cubicBezTo>
                  <a:cubicBezTo>
                    <a:pt x="546483" y="35642"/>
                    <a:pt x="546483" y="35027"/>
                    <a:pt x="546483" y="35027"/>
                  </a:cubicBezTo>
                  <a:cubicBezTo>
                    <a:pt x="547703" y="35027"/>
                    <a:pt x="547703" y="35027"/>
                    <a:pt x="547703" y="35027"/>
                  </a:cubicBezTo>
                  <a:cubicBezTo>
                    <a:pt x="547703" y="35642"/>
                    <a:pt x="547703" y="35642"/>
                    <a:pt x="547703" y="35642"/>
                  </a:cubicBezTo>
                  <a:cubicBezTo>
                    <a:pt x="546483" y="35642"/>
                    <a:pt x="546483" y="35642"/>
                    <a:pt x="546483" y="35642"/>
                  </a:cubicBezTo>
                  <a:cubicBezTo>
                    <a:pt x="547703" y="36871"/>
                    <a:pt x="547703" y="36256"/>
                    <a:pt x="548313" y="36871"/>
                  </a:cubicBezTo>
                  <a:cubicBezTo>
                    <a:pt x="548313" y="38100"/>
                    <a:pt x="548313" y="38714"/>
                    <a:pt x="548313" y="38714"/>
                  </a:cubicBezTo>
                  <a:cubicBezTo>
                    <a:pt x="548922" y="38714"/>
                    <a:pt x="548922" y="38714"/>
                    <a:pt x="548922" y="38714"/>
                  </a:cubicBezTo>
                  <a:cubicBezTo>
                    <a:pt x="548313" y="39329"/>
                    <a:pt x="548313" y="39329"/>
                    <a:pt x="548313" y="39329"/>
                  </a:cubicBezTo>
                  <a:cubicBezTo>
                    <a:pt x="550142" y="39329"/>
                    <a:pt x="550142" y="41172"/>
                    <a:pt x="550142" y="41172"/>
                  </a:cubicBezTo>
                  <a:cubicBezTo>
                    <a:pt x="550142" y="40558"/>
                    <a:pt x="550142" y="40558"/>
                    <a:pt x="550142" y="40558"/>
                  </a:cubicBezTo>
                  <a:cubicBezTo>
                    <a:pt x="551971" y="40558"/>
                    <a:pt x="552581" y="40558"/>
                    <a:pt x="552581" y="40558"/>
                  </a:cubicBezTo>
                  <a:cubicBezTo>
                    <a:pt x="552581" y="41787"/>
                    <a:pt x="553801" y="41787"/>
                    <a:pt x="553191" y="42401"/>
                  </a:cubicBezTo>
                  <a:cubicBezTo>
                    <a:pt x="555020" y="42401"/>
                    <a:pt x="555020" y="42401"/>
                    <a:pt x="555630" y="42401"/>
                  </a:cubicBezTo>
                  <a:cubicBezTo>
                    <a:pt x="555630" y="44245"/>
                    <a:pt x="555630" y="43630"/>
                    <a:pt x="555630" y="44245"/>
                  </a:cubicBezTo>
                  <a:cubicBezTo>
                    <a:pt x="556240" y="44245"/>
                    <a:pt x="556240" y="44245"/>
                    <a:pt x="556240" y="44245"/>
                  </a:cubicBezTo>
                  <a:cubicBezTo>
                    <a:pt x="556240" y="42401"/>
                    <a:pt x="556240" y="42401"/>
                    <a:pt x="556240" y="42401"/>
                  </a:cubicBezTo>
                  <a:cubicBezTo>
                    <a:pt x="558070" y="42401"/>
                    <a:pt x="557460" y="42401"/>
                    <a:pt x="557460" y="42401"/>
                  </a:cubicBezTo>
                  <a:cubicBezTo>
                    <a:pt x="557460" y="41172"/>
                    <a:pt x="557460" y="40558"/>
                    <a:pt x="557460" y="40558"/>
                  </a:cubicBezTo>
                  <a:cubicBezTo>
                    <a:pt x="559289" y="40558"/>
                    <a:pt x="558679" y="39329"/>
                    <a:pt x="559289" y="39329"/>
                  </a:cubicBezTo>
                  <a:cubicBezTo>
                    <a:pt x="558070" y="39329"/>
                    <a:pt x="558070" y="39329"/>
                    <a:pt x="558070" y="39329"/>
                  </a:cubicBezTo>
                  <a:cubicBezTo>
                    <a:pt x="558070" y="38100"/>
                    <a:pt x="558070" y="38100"/>
                    <a:pt x="558070" y="38100"/>
                  </a:cubicBezTo>
                  <a:cubicBezTo>
                    <a:pt x="559899" y="38100"/>
                    <a:pt x="561119" y="38100"/>
                    <a:pt x="561119" y="38100"/>
                  </a:cubicBezTo>
                  <a:cubicBezTo>
                    <a:pt x="561119" y="37485"/>
                    <a:pt x="561119" y="37485"/>
                    <a:pt x="561119" y="37485"/>
                  </a:cubicBezTo>
                  <a:cubicBezTo>
                    <a:pt x="562948" y="37485"/>
                    <a:pt x="562338" y="37485"/>
                    <a:pt x="562338" y="37485"/>
                  </a:cubicBezTo>
                  <a:cubicBezTo>
                    <a:pt x="562338" y="36871"/>
                    <a:pt x="562338" y="36871"/>
                    <a:pt x="562338" y="36871"/>
                  </a:cubicBezTo>
                  <a:cubicBezTo>
                    <a:pt x="564168" y="36871"/>
                    <a:pt x="564168" y="35642"/>
                    <a:pt x="564168" y="35642"/>
                  </a:cubicBezTo>
                  <a:cubicBezTo>
                    <a:pt x="564168" y="36871"/>
                    <a:pt x="564168" y="36871"/>
                    <a:pt x="564168" y="36871"/>
                  </a:cubicBezTo>
                  <a:cubicBezTo>
                    <a:pt x="565997" y="36871"/>
                    <a:pt x="565387" y="36871"/>
                    <a:pt x="565387" y="36871"/>
                  </a:cubicBezTo>
                  <a:cubicBezTo>
                    <a:pt x="565387" y="35642"/>
                    <a:pt x="565387" y="35642"/>
                    <a:pt x="565387" y="35642"/>
                  </a:cubicBezTo>
                  <a:cubicBezTo>
                    <a:pt x="565997" y="35642"/>
                    <a:pt x="565997" y="35642"/>
                    <a:pt x="565997" y="35642"/>
                  </a:cubicBezTo>
                  <a:cubicBezTo>
                    <a:pt x="565997" y="35027"/>
                    <a:pt x="565997" y="35027"/>
                    <a:pt x="565997" y="35027"/>
                  </a:cubicBezTo>
                  <a:cubicBezTo>
                    <a:pt x="567217" y="35027"/>
                    <a:pt x="567217" y="35027"/>
                    <a:pt x="567217" y="35027"/>
                  </a:cubicBezTo>
                  <a:cubicBezTo>
                    <a:pt x="567217" y="35642"/>
                    <a:pt x="567217" y="35642"/>
                    <a:pt x="567217" y="35642"/>
                  </a:cubicBezTo>
                  <a:cubicBezTo>
                    <a:pt x="567826" y="35642"/>
                    <a:pt x="567826" y="35642"/>
                    <a:pt x="567826" y="35642"/>
                  </a:cubicBezTo>
                  <a:cubicBezTo>
                    <a:pt x="567826" y="36871"/>
                    <a:pt x="567826" y="36871"/>
                    <a:pt x="567826" y="36871"/>
                  </a:cubicBezTo>
                  <a:cubicBezTo>
                    <a:pt x="569656" y="36256"/>
                    <a:pt x="569656" y="35642"/>
                    <a:pt x="569656" y="35642"/>
                  </a:cubicBezTo>
                  <a:cubicBezTo>
                    <a:pt x="569656" y="34413"/>
                    <a:pt x="569656" y="34413"/>
                    <a:pt x="569656" y="34413"/>
                  </a:cubicBezTo>
                  <a:cubicBezTo>
                    <a:pt x="571485" y="35027"/>
                    <a:pt x="572095" y="35642"/>
                    <a:pt x="572705" y="35027"/>
                  </a:cubicBezTo>
                  <a:cubicBezTo>
                    <a:pt x="572705" y="37485"/>
                    <a:pt x="573924" y="37485"/>
                    <a:pt x="573315" y="38100"/>
                  </a:cubicBezTo>
                  <a:cubicBezTo>
                    <a:pt x="573924" y="38100"/>
                    <a:pt x="573924" y="38100"/>
                    <a:pt x="573924" y="38100"/>
                  </a:cubicBezTo>
                  <a:cubicBezTo>
                    <a:pt x="574534" y="40558"/>
                    <a:pt x="575754" y="41172"/>
                    <a:pt x="575754" y="41787"/>
                  </a:cubicBezTo>
                  <a:cubicBezTo>
                    <a:pt x="575144" y="41787"/>
                    <a:pt x="575144" y="41787"/>
                    <a:pt x="575144" y="41787"/>
                  </a:cubicBezTo>
                  <a:cubicBezTo>
                    <a:pt x="575144" y="42401"/>
                    <a:pt x="575144" y="42401"/>
                    <a:pt x="575144" y="42401"/>
                  </a:cubicBezTo>
                  <a:cubicBezTo>
                    <a:pt x="575754" y="42401"/>
                    <a:pt x="575754" y="42401"/>
                    <a:pt x="575754" y="42401"/>
                  </a:cubicBezTo>
                  <a:cubicBezTo>
                    <a:pt x="575754" y="44245"/>
                    <a:pt x="575754" y="43630"/>
                    <a:pt x="575754" y="44245"/>
                  </a:cubicBezTo>
                  <a:cubicBezTo>
                    <a:pt x="577583" y="44245"/>
                    <a:pt x="578193" y="44245"/>
                    <a:pt x="578803" y="44245"/>
                  </a:cubicBezTo>
                  <a:cubicBezTo>
                    <a:pt x="578803" y="44859"/>
                    <a:pt x="578803" y="44859"/>
                    <a:pt x="578803" y="44859"/>
                  </a:cubicBezTo>
                  <a:cubicBezTo>
                    <a:pt x="579413" y="44859"/>
                    <a:pt x="579413" y="44859"/>
                    <a:pt x="579413" y="44859"/>
                  </a:cubicBezTo>
                  <a:cubicBezTo>
                    <a:pt x="579413" y="46088"/>
                    <a:pt x="579413" y="46088"/>
                    <a:pt x="579413" y="46088"/>
                  </a:cubicBezTo>
                  <a:cubicBezTo>
                    <a:pt x="578803" y="46088"/>
                    <a:pt x="578803" y="46088"/>
                    <a:pt x="578803" y="46088"/>
                  </a:cubicBezTo>
                  <a:cubicBezTo>
                    <a:pt x="578803" y="46703"/>
                    <a:pt x="578803" y="46703"/>
                    <a:pt x="578803" y="46703"/>
                  </a:cubicBezTo>
                  <a:cubicBezTo>
                    <a:pt x="579413" y="46703"/>
                    <a:pt x="579413" y="46703"/>
                    <a:pt x="579413" y="46703"/>
                  </a:cubicBezTo>
                  <a:cubicBezTo>
                    <a:pt x="579413" y="47317"/>
                    <a:pt x="579413" y="47317"/>
                    <a:pt x="579413" y="47317"/>
                  </a:cubicBezTo>
                  <a:cubicBezTo>
                    <a:pt x="578803" y="47317"/>
                    <a:pt x="578803" y="47317"/>
                    <a:pt x="578803" y="47317"/>
                  </a:cubicBezTo>
                  <a:cubicBezTo>
                    <a:pt x="578803" y="48546"/>
                    <a:pt x="578803" y="48546"/>
                    <a:pt x="578803" y="48546"/>
                  </a:cubicBezTo>
                  <a:cubicBezTo>
                    <a:pt x="577583" y="48546"/>
                    <a:pt x="577583" y="48546"/>
                    <a:pt x="577583" y="48546"/>
                  </a:cubicBezTo>
                  <a:cubicBezTo>
                    <a:pt x="577583" y="49161"/>
                    <a:pt x="577583" y="49161"/>
                    <a:pt x="577583" y="49161"/>
                  </a:cubicBezTo>
                  <a:cubicBezTo>
                    <a:pt x="576974" y="49161"/>
                    <a:pt x="576974" y="49161"/>
                    <a:pt x="576974" y="49161"/>
                  </a:cubicBezTo>
                  <a:cubicBezTo>
                    <a:pt x="576974" y="49775"/>
                    <a:pt x="576974" y="49775"/>
                    <a:pt x="576974" y="49775"/>
                  </a:cubicBezTo>
                  <a:cubicBezTo>
                    <a:pt x="577583" y="49775"/>
                    <a:pt x="577583" y="49775"/>
                    <a:pt x="577583" y="49775"/>
                  </a:cubicBezTo>
                  <a:cubicBezTo>
                    <a:pt x="577583" y="51619"/>
                    <a:pt x="578193" y="52848"/>
                    <a:pt x="578803" y="52848"/>
                  </a:cubicBezTo>
                  <a:cubicBezTo>
                    <a:pt x="577583" y="52848"/>
                    <a:pt x="577583" y="52848"/>
                    <a:pt x="577583" y="52848"/>
                  </a:cubicBezTo>
                  <a:cubicBezTo>
                    <a:pt x="580023" y="55306"/>
                    <a:pt x="579413" y="59608"/>
                    <a:pt x="578803" y="61451"/>
                  </a:cubicBezTo>
                  <a:cubicBezTo>
                    <a:pt x="579413" y="61451"/>
                    <a:pt x="579413" y="61451"/>
                    <a:pt x="579413" y="61451"/>
                  </a:cubicBezTo>
                  <a:cubicBezTo>
                    <a:pt x="578803" y="62066"/>
                    <a:pt x="578803" y="62066"/>
                    <a:pt x="578803" y="62066"/>
                  </a:cubicBezTo>
                  <a:cubicBezTo>
                    <a:pt x="579413" y="62066"/>
                    <a:pt x="579413" y="62066"/>
                    <a:pt x="579413" y="62066"/>
                  </a:cubicBezTo>
                  <a:cubicBezTo>
                    <a:pt x="579413" y="63909"/>
                    <a:pt x="579413" y="63295"/>
                    <a:pt x="579413" y="63909"/>
                  </a:cubicBezTo>
                  <a:cubicBezTo>
                    <a:pt x="580023" y="63909"/>
                    <a:pt x="580023" y="63909"/>
                    <a:pt x="580023" y="63909"/>
                  </a:cubicBezTo>
                  <a:cubicBezTo>
                    <a:pt x="580023" y="64524"/>
                    <a:pt x="580023" y="64524"/>
                    <a:pt x="580023" y="64524"/>
                  </a:cubicBezTo>
                  <a:cubicBezTo>
                    <a:pt x="581852" y="64524"/>
                    <a:pt x="581242" y="64524"/>
                    <a:pt x="581242" y="64524"/>
                  </a:cubicBezTo>
                  <a:cubicBezTo>
                    <a:pt x="581242" y="65753"/>
                    <a:pt x="581242" y="65753"/>
                    <a:pt x="581242" y="65753"/>
                  </a:cubicBezTo>
                  <a:cubicBezTo>
                    <a:pt x="583072" y="65753"/>
                    <a:pt x="583681" y="65753"/>
                    <a:pt x="583681" y="65753"/>
                  </a:cubicBezTo>
                  <a:cubicBezTo>
                    <a:pt x="583681" y="66367"/>
                    <a:pt x="583681" y="66367"/>
                    <a:pt x="583681" y="66367"/>
                  </a:cubicBezTo>
                  <a:cubicBezTo>
                    <a:pt x="584291" y="66367"/>
                    <a:pt x="584291" y="66367"/>
                    <a:pt x="584291" y="66367"/>
                  </a:cubicBezTo>
                  <a:cubicBezTo>
                    <a:pt x="584291" y="68211"/>
                    <a:pt x="585511" y="67596"/>
                    <a:pt x="584901" y="68211"/>
                  </a:cubicBezTo>
                  <a:cubicBezTo>
                    <a:pt x="584901" y="66982"/>
                    <a:pt x="584901" y="66982"/>
                    <a:pt x="584901" y="66982"/>
                  </a:cubicBezTo>
                  <a:cubicBezTo>
                    <a:pt x="586730" y="66982"/>
                    <a:pt x="587340" y="66982"/>
                    <a:pt x="587340" y="66982"/>
                  </a:cubicBezTo>
                  <a:cubicBezTo>
                    <a:pt x="587340" y="66367"/>
                    <a:pt x="587340" y="66367"/>
                    <a:pt x="587340" y="66367"/>
                  </a:cubicBezTo>
                  <a:cubicBezTo>
                    <a:pt x="589170" y="66367"/>
                    <a:pt x="588560" y="66367"/>
                    <a:pt x="588560" y="66367"/>
                  </a:cubicBezTo>
                  <a:cubicBezTo>
                    <a:pt x="588560" y="65753"/>
                    <a:pt x="588560" y="65753"/>
                    <a:pt x="588560" y="65753"/>
                  </a:cubicBezTo>
                  <a:cubicBezTo>
                    <a:pt x="589779" y="66982"/>
                    <a:pt x="589779" y="66367"/>
                    <a:pt x="590389" y="66367"/>
                  </a:cubicBezTo>
                  <a:cubicBezTo>
                    <a:pt x="590389" y="64524"/>
                    <a:pt x="590389" y="65138"/>
                    <a:pt x="590389" y="65138"/>
                  </a:cubicBezTo>
                  <a:cubicBezTo>
                    <a:pt x="590999" y="65138"/>
                    <a:pt x="590999" y="65138"/>
                    <a:pt x="590999" y="65138"/>
                  </a:cubicBezTo>
                  <a:cubicBezTo>
                    <a:pt x="590999" y="64524"/>
                    <a:pt x="590999" y="64524"/>
                    <a:pt x="590999" y="64524"/>
                  </a:cubicBezTo>
                  <a:cubicBezTo>
                    <a:pt x="591609" y="64524"/>
                    <a:pt x="591609" y="64524"/>
                    <a:pt x="591609" y="64524"/>
                  </a:cubicBezTo>
                  <a:cubicBezTo>
                    <a:pt x="591609" y="63909"/>
                    <a:pt x="591609" y="63909"/>
                    <a:pt x="591609" y="63909"/>
                  </a:cubicBezTo>
                  <a:cubicBezTo>
                    <a:pt x="594048" y="65138"/>
                    <a:pt x="594658" y="64524"/>
                    <a:pt x="594658" y="66367"/>
                  </a:cubicBezTo>
                  <a:cubicBezTo>
                    <a:pt x="593438" y="66367"/>
                    <a:pt x="593438" y="66367"/>
                    <a:pt x="593438" y="66367"/>
                  </a:cubicBezTo>
                  <a:cubicBezTo>
                    <a:pt x="593438" y="66982"/>
                    <a:pt x="593438" y="66982"/>
                    <a:pt x="593438" y="66982"/>
                  </a:cubicBezTo>
                  <a:cubicBezTo>
                    <a:pt x="592828" y="66982"/>
                    <a:pt x="592828" y="66982"/>
                    <a:pt x="592828" y="66982"/>
                  </a:cubicBezTo>
                  <a:cubicBezTo>
                    <a:pt x="592828" y="68825"/>
                    <a:pt x="592828" y="68825"/>
                    <a:pt x="592828" y="68825"/>
                  </a:cubicBezTo>
                  <a:cubicBezTo>
                    <a:pt x="594658" y="68825"/>
                    <a:pt x="594048" y="68825"/>
                    <a:pt x="594658" y="68825"/>
                  </a:cubicBezTo>
                  <a:cubicBezTo>
                    <a:pt x="594658" y="68211"/>
                    <a:pt x="594658" y="68211"/>
                    <a:pt x="594658" y="68211"/>
                  </a:cubicBezTo>
                  <a:cubicBezTo>
                    <a:pt x="596487" y="68211"/>
                    <a:pt x="597707" y="68211"/>
                    <a:pt x="598317" y="68211"/>
                  </a:cubicBezTo>
                  <a:cubicBezTo>
                    <a:pt x="598317" y="68825"/>
                    <a:pt x="598317" y="68825"/>
                    <a:pt x="598317" y="68825"/>
                  </a:cubicBezTo>
                  <a:cubicBezTo>
                    <a:pt x="599536" y="68825"/>
                    <a:pt x="600146" y="68825"/>
                    <a:pt x="600146" y="68825"/>
                  </a:cubicBezTo>
                  <a:cubicBezTo>
                    <a:pt x="600146" y="69440"/>
                    <a:pt x="600146" y="69440"/>
                    <a:pt x="600146" y="69440"/>
                  </a:cubicBezTo>
                  <a:cubicBezTo>
                    <a:pt x="600756" y="69440"/>
                    <a:pt x="600756" y="69440"/>
                    <a:pt x="600756" y="69440"/>
                  </a:cubicBezTo>
                  <a:cubicBezTo>
                    <a:pt x="600756" y="70054"/>
                    <a:pt x="600756" y="70054"/>
                    <a:pt x="600756" y="70054"/>
                  </a:cubicBezTo>
                  <a:cubicBezTo>
                    <a:pt x="601976" y="70054"/>
                    <a:pt x="601976" y="70054"/>
                    <a:pt x="601976" y="70054"/>
                  </a:cubicBezTo>
                  <a:cubicBezTo>
                    <a:pt x="601366" y="72512"/>
                    <a:pt x="603195" y="72512"/>
                    <a:pt x="603195" y="72512"/>
                  </a:cubicBezTo>
                  <a:cubicBezTo>
                    <a:pt x="603195" y="73741"/>
                    <a:pt x="603195" y="74356"/>
                    <a:pt x="603195" y="74356"/>
                  </a:cubicBezTo>
                  <a:cubicBezTo>
                    <a:pt x="603805" y="74356"/>
                    <a:pt x="603805" y="74356"/>
                    <a:pt x="603805" y="74356"/>
                  </a:cubicBezTo>
                  <a:cubicBezTo>
                    <a:pt x="603805" y="77429"/>
                    <a:pt x="603805" y="79272"/>
                    <a:pt x="603805" y="80501"/>
                  </a:cubicBezTo>
                  <a:cubicBezTo>
                    <a:pt x="603195" y="80501"/>
                    <a:pt x="603195" y="80501"/>
                    <a:pt x="603195" y="80501"/>
                  </a:cubicBezTo>
                  <a:cubicBezTo>
                    <a:pt x="602585" y="82345"/>
                    <a:pt x="601976" y="82345"/>
                    <a:pt x="602585" y="82345"/>
                  </a:cubicBezTo>
                  <a:cubicBezTo>
                    <a:pt x="603195" y="82345"/>
                    <a:pt x="603195" y="82345"/>
                    <a:pt x="603195" y="82345"/>
                  </a:cubicBezTo>
                  <a:cubicBezTo>
                    <a:pt x="603195" y="84188"/>
                    <a:pt x="602585" y="84803"/>
                    <a:pt x="602585" y="84803"/>
                  </a:cubicBezTo>
                  <a:cubicBezTo>
                    <a:pt x="603195" y="84803"/>
                    <a:pt x="603195" y="84803"/>
                    <a:pt x="603195" y="84803"/>
                  </a:cubicBezTo>
                  <a:cubicBezTo>
                    <a:pt x="603195" y="86646"/>
                    <a:pt x="603195" y="86032"/>
                    <a:pt x="603195" y="86032"/>
                  </a:cubicBezTo>
                  <a:cubicBezTo>
                    <a:pt x="603805" y="86032"/>
                    <a:pt x="603805" y="86032"/>
                    <a:pt x="603805" y="86032"/>
                  </a:cubicBezTo>
                  <a:cubicBezTo>
                    <a:pt x="603805" y="86646"/>
                    <a:pt x="603805" y="86646"/>
                    <a:pt x="603805" y="86646"/>
                  </a:cubicBezTo>
                  <a:cubicBezTo>
                    <a:pt x="604415" y="86646"/>
                    <a:pt x="604415" y="86646"/>
                    <a:pt x="604415" y="86646"/>
                  </a:cubicBezTo>
                  <a:cubicBezTo>
                    <a:pt x="604415" y="89104"/>
                    <a:pt x="605634" y="89104"/>
                    <a:pt x="606244" y="89104"/>
                  </a:cubicBezTo>
                  <a:cubicBezTo>
                    <a:pt x="606244" y="88490"/>
                    <a:pt x="606244" y="88490"/>
                    <a:pt x="606244" y="88490"/>
                  </a:cubicBezTo>
                  <a:cubicBezTo>
                    <a:pt x="606854" y="89104"/>
                    <a:pt x="606854" y="89104"/>
                    <a:pt x="606854" y="89104"/>
                  </a:cubicBezTo>
                  <a:cubicBezTo>
                    <a:pt x="606244" y="86646"/>
                    <a:pt x="607464" y="85417"/>
                    <a:pt x="607464" y="84803"/>
                  </a:cubicBezTo>
                  <a:cubicBezTo>
                    <a:pt x="609903" y="84803"/>
                    <a:pt x="611732" y="84803"/>
                    <a:pt x="612342" y="84803"/>
                  </a:cubicBezTo>
                  <a:cubicBezTo>
                    <a:pt x="612342" y="85417"/>
                    <a:pt x="612342" y="85417"/>
                    <a:pt x="612342" y="85417"/>
                  </a:cubicBezTo>
                  <a:cubicBezTo>
                    <a:pt x="613562" y="85417"/>
                    <a:pt x="613562" y="85417"/>
                    <a:pt x="613562" y="85417"/>
                  </a:cubicBezTo>
                  <a:cubicBezTo>
                    <a:pt x="613562" y="84803"/>
                    <a:pt x="613562" y="84803"/>
                    <a:pt x="613562" y="84803"/>
                  </a:cubicBezTo>
                  <a:cubicBezTo>
                    <a:pt x="614782" y="84803"/>
                    <a:pt x="615391" y="84803"/>
                    <a:pt x="615391" y="84803"/>
                  </a:cubicBezTo>
                  <a:cubicBezTo>
                    <a:pt x="614782" y="87261"/>
                    <a:pt x="616611" y="87261"/>
                    <a:pt x="616611" y="86646"/>
                  </a:cubicBezTo>
                  <a:cubicBezTo>
                    <a:pt x="616611" y="86032"/>
                    <a:pt x="616611" y="86032"/>
                    <a:pt x="616611" y="86032"/>
                  </a:cubicBezTo>
                  <a:cubicBezTo>
                    <a:pt x="617831" y="86032"/>
                    <a:pt x="617831" y="86032"/>
                    <a:pt x="617831" y="86032"/>
                  </a:cubicBezTo>
                  <a:cubicBezTo>
                    <a:pt x="617831" y="87875"/>
                    <a:pt x="617831" y="87261"/>
                    <a:pt x="617831" y="87875"/>
                  </a:cubicBezTo>
                  <a:cubicBezTo>
                    <a:pt x="620880" y="87875"/>
                    <a:pt x="622099" y="85417"/>
                    <a:pt x="623319" y="86032"/>
                  </a:cubicBezTo>
                  <a:cubicBezTo>
                    <a:pt x="623319" y="86646"/>
                    <a:pt x="623319" y="86646"/>
                    <a:pt x="623319" y="86646"/>
                  </a:cubicBezTo>
                  <a:cubicBezTo>
                    <a:pt x="623929" y="86646"/>
                    <a:pt x="623929" y="86646"/>
                    <a:pt x="623929" y="86646"/>
                  </a:cubicBezTo>
                  <a:cubicBezTo>
                    <a:pt x="623929" y="86032"/>
                    <a:pt x="623929" y="86032"/>
                    <a:pt x="623929" y="86032"/>
                  </a:cubicBezTo>
                  <a:cubicBezTo>
                    <a:pt x="626368" y="86646"/>
                    <a:pt x="626368" y="84803"/>
                    <a:pt x="626978" y="85417"/>
                  </a:cubicBezTo>
                  <a:cubicBezTo>
                    <a:pt x="626978" y="87261"/>
                    <a:pt x="626978" y="86646"/>
                    <a:pt x="626978" y="86646"/>
                  </a:cubicBezTo>
                  <a:cubicBezTo>
                    <a:pt x="627587" y="86646"/>
                    <a:pt x="627587" y="86646"/>
                    <a:pt x="627587" y="86646"/>
                  </a:cubicBezTo>
                  <a:cubicBezTo>
                    <a:pt x="627587" y="87875"/>
                    <a:pt x="627587" y="87875"/>
                    <a:pt x="627587" y="87875"/>
                  </a:cubicBezTo>
                  <a:cubicBezTo>
                    <a:pt x="628197" y="87875"/>
                    <a:pt x="628197" y="87875"/>
                    <a:pt x="628197" y="87875"/>
                  </a:cubicBezTo>
                  <a:cubicBezTo>
                    <a:pt x="628197" y="88490"/>
                    <a:pt x="628197" y="88490"/>
                    <a:pt x="628197" y="88490"/>
                  </a:cubicBezTo>
                  <a:cubicBezTo>
                    <a:pt x="629417" y="88490"/>
                    <a:pt x="629417" y="88490"/>
                    <a:pt x="629417" y="88490"/>
                  </a:cubicBezTo>
                  <a:cubicBezTo>
                    <a:pt x="629417" y="89104"/>
                    <a:pt x="629417" y="89104"/>
                    <a:pt x="629417" y="89104"/>
                  </a:cubicBezTo>
                  <a:cubicBezTo>
                    <a:pt x="630027" y="89104"/>
                    <a:pt x="630027" y="89104"/>
                    <a:pt x="630027" y="89104"/>
                  </a:cubicBezTo>
                  <a:cubicBezTo>
                    <a:pt x="630027" y="90948"/>
                    <a:pt x="630027" y="90333"/>
                    <a:pt x="630027" y="90333"/>
                  </a:cubicBezTo>
                  <a:cubicBezTo>
                    <a:pt x="631856" y="90333"/>
                    <a:pt x="631246" y="90333"/>
                    <a:pt x="631246" y="90333"/>
                  </a:cubicBezTo>
                  <a:cubicBezTo>
                    <a:pt x="631246" y="92177"/>
                    <a:pt x="631246" y="91562"/>
                    <a:pt x="631246" y="92177"/>
                  </a:cubicBezTo>
                  <a:cubicBezTo>
                    <a:pt x="631856" y="91562"/>
                    <a:pt x="631856" y="91562"/>
                    <a:pt x="631856" y="91562"/>
                  </a:cubicBezTo>
                  <a:cubicBezTo>
                    <a:pt x="631856" y="92177"/>
                    <a:pt x="631856" y="92177"/>
                    <a:pt x="631856" y="92177"/>
                  </a:cubicBezTo>
                  <a:cubicBezTo>
                    <a:pt x="633076" y="92177"/>
                    <a:pt x="633076" y="92177"/>
                    <a:pt x="633076" y="92177"/>
                  </a:cubicBezTo>
                  <a:cubicBezTo>
                    <a:pt x="633076" y="93406"/>
                    <a:pt x="633076" y="94020"/>
                    <a:pt x="633076" y="94020"/>
                  </a:cubicBezTo>
                  <a:cubicBezTo>
                    <a:pt x="631856" y="94020"/>
                    <a:pt x="631856" y="94020"/>
                    <a:pt x="631856" y="94020"/>
                  </a:cubicBezTo>
                  <a:cubicBezTo>
                    <a:pt x="633076" y="95249"/>
                    <a:pt x="633076" y="94635"/>
                    <a:pt x="633686" y="95249"/>
                  </a:cubicBezTo>
                  <a:cubicBezTo>
                    <a:pt x="633686" y="96478"/>
                    <a:pt x="633686" y="96478"/>
                    <a:pt x="633686" y="96478"/>
                  </a:cubicBezTo>
                  <a:cubicBezTo>
                    <a:pt x="634295" y="96478"/>
                    <a:pt x="634295" y="96478"/>
                    <a:pt x="634295" y="96478"/>
                  </a:cubicBezTo>
                  <a:cubicBezTo>
                    <a:pt x="634295" y="97093"/>
                    <a:pt x="634295" y="97093"/>
                    <a:pt x="634295" y="97093"/>
                  </a:cubicBezTo>
                  <a:cubicBezTo>
                    <a:pt x="634905" y="95864"/>
                    <a:pt x="635515" y="96478"/>
                    <a:pt x="635515" y="96478"/>
                  </a:cubicBezTo>
                  <a:cubicBezTo>
                    <a:pt x="635515" y="95864"/>
                    <a:pt x="635515" y="95864"/>
                    <a:pt x="635515" y="95864"/>
                  </a:cubicBezTo>
                  <a:cubicBezTo>
                    <a:pt x="634905" y="95864"/>
                    <a:pt x="634905" y="95864"/>
                    <a:pt x="634905" y="95864"/>
                  </a:cubicBezTo>
                  <a:cubicBezTo>
                    <a:pt x="634905" y="95249"/>
                    <a:pt x="634905" y="95249"/>
                    <a:pt x="634905" y="95249"/>
                  </a:cubicBezTo>
                  <a:cubicBezTo>
                    <a:pt x="634295" y="95249"/>
                    <a:pt x="634295" y="95249"/>
                    <a:pt x="634295" y="95249"/>
                  </a:cubicBezTo>
                  <a:cubicBezTo>
                    <a:pt x="634295" y="94020"/>
                    <a:pt x="634295" y="94020"/>
                    <a:pt x="634295" y="94020"/>
                  </a:cubicBezTo>
                  <a:cubicBezTo>
                    <a:pt x="634905" y="94020"/>
                    <a:pt x="634905" y="94020"/>
                    <a:pt x="634905" y="94020"/>
                  </a:cubicBezTo>
                  <a:cubicBezTo>
                    <a:pt x="634295" y="93406"/>
                    <a:pt x="634295" y="93406"/>
                    <a:pt x="634295" y="93406"/>
                  </a:cubicBezTo>
                  <a:cubicBezTo>
                    <a:pt x="636125" y="93406"/>
                    <a:pt x="635515" y="93406"/>
                    <a:pt x="635515" y="93406"/>
                  </a:cubicBezTo>
                  <a:cubicBezTo>
                    <a:pt x="635515" y="95249"/>
                    <a:pt x="635515" y="94635"/>
                    <a:pt x="635515" y="95249"/>
                  </a:cubicBezTo>
                  <a:cubicBezTo>
                    <a:pt x="637344" y="95249"/>
                    <a:pt x="637954" y="95249"/>
                    <a:pt x="637954" y="95249"/>
                  </a:cubicBezTo>
                  <a:cubicBezTo>
                    <a:pt x="639784" y="97707"/>
                    <a:pt x="637954" y="98937"/>
                    <a:pt x="636125" y="98322"/>
                  </a:cubicBezTo>
                  <a:cubicBezTo>
                    <a:pt x="636125" y="99551"/>
                    <a:pt x="636125" y="99551"/>
                    <a:pt x="636125" y="99551"/>
                  </a:cubicBezTo>
                  <a:cubicBezTo>
                    <a:pt x="635515" y="99551"/>
                    <a:pt x="635515" y="99551"/>
                    <a:pt x="635515" y="99551"/>
                  </a:cubicBezTo>
                  <a:cubicBezTo>
                    <a:pt x="635515" y="100780"/>
                    <a:pt x="635515" y="100780"/>
                    <a:pt x="635515" y="100780"/>
                  </a:cubicBezTo>
                  <a:cubicBezTo>
                    <a:pt x="634905" y="100780"/>
                    <a:pt x="634905" y="100780"/>
                    <a:pt x="634905" y="100780"/>
                  </a:cubicBezTo>
                  <a:cubicBezTo>
                    <a:pt x="634905" y="101395"/>
                    <a:pt x="634905" y="101395"/>
                    <a:pt x="634905" y="101395"/>
                  </a:cubicBezTo>
                  <a:cubicBezTo>
                    <a:pt x="633076" y="101395"/>
                    <a:pt x="633686" y="101395"/>
                    <a:pt x="633686" y="101395"/>
                  </a:cubicBezTo>
                  <a:cubicBezTo>
                    <a:pt x="633686" y="102009"/>
                    <a:pt x="633686" y="102009"/>
                    <a:pt x="633686" y="102009"/>
                  </a:cubicBezTo>
                  <a:cubicBezTo>
                    <a:pt x="634295" y="102009"/>
                    <a:pt x="634295" y="102009"/>
                    <a:pt x="634295" y="102009"/>
                  </a:cubicBezTo>
                  <a:cubicBezTo>
                    <a:pt x="634295" y="103853"/>
                    <a:pt x="634295" y="104467"/>
                    <a:pt x="634295" y="104467"/>
                  </a:cubicBezTo>
                  <a:cubicBezTo>
                    <a:pt x="633686" y="104467"/>
                    <a:pt x="633686" y="104467"/>
                    <a:pt x="633686" y="104467"/>
                  </a:cubicBezTo>
                  <a:cubicBezTo>
                    <a:pt x="633686" y="106311"/>
                    <a:pt x="633686" y="106925"/>
                    <a:pt x="633686" y="107540"/>
                  </a:cubicBezTo>
                  <a:cubicBezTo>
                    <a:pt x="631246" y="107540"/>
                    <a:pt x="631856" y="109998"/>
                    <a:pt x="631246" y="109383"/>
                  </a:cubicBezTo>
                  <a:cubicBezTo>
                    <a:pt x="631856" y="109383"/>
                    <a:pt x="631856" y="109383"/>
                    <a:pt x="631856" y="109383"/>
                  </a:cubicBezTo>
                  <a:cubicBezTo>
                    <a:pt x="631856" y="109998"/>
                    <a:pt x="631856" y="109998"/>
                    <a:pt x="631856" y="109998"/>
                  </a:cubicBezTo>
                  <a:cubicBezTo>
                    <a:pt x="633686" y="109998"/>
                    <a:pt x="633076" y="109998"/>
                    <a:pt x="633686" y="109998"/>
                  </a:cubicBezTo>
                  <a:cubicBezTo>
                    <a:pt x="633686" y="109383"/>
                    <a:pt x="633686" y="109383"/>
                    <a:pt x="633686" y="109383"/>
                  </a:cubicBezTo>
                  <a:cubicBezTo>
                    <a:pt x="635515" y="109383"/>
                    <a:pt x="636125" y="109383"/>
                    <a:pt x="636125" y="109383"/>
                  </a:cubicBezTo>
                  <a:cubicBezTo>
                    <a:pt x="636125" y="111841"/>
                    <a:pt x="636125" y="113070"/>
                    <a:pt x="636125" y="113685"/>
                  </a:cubicBezTo>
                  <a:cubicBezTo>
                    <a:pt x="637344" y="113685"/>
                    <a:pt x="637344" y="113685"/>
                    <a:pt x="637344" y="113685"/>
                  </a:cubicBezTo>
                  <a:cubicBezTo>
                    <a:pt x="637344" y="115528"/>
                    <a:pt x="637344" y="114914"/>
                    <a:pt x="637344" y="115528"/>
                  </a:cubicBezTo>
                  <a:cubicBezTo>
                    <a:pt x="637954" y="115528"/>
                    <a:pt x="637954" y="115528"/>
                    <a:pt x="637954" y="115528"/>
                  </a:cubicBezTo>
                  <a:cubicBezTo>
                    <a:pt x="637954" y="116757"/>
                    <a:pt x="637954" y="117372"/>
                    <a:pt x="637954" y="117372"/>
                  </a:cubicBezTo>
                  <a:cubicBezTo>
                    <a:pt x="635515" y="117372"/>
                    <a:pt x="634905" y="119830"/>
                    <a:pt x="633686" y="119215"/>
                  </a:cubicBezTo>
                  <a:cubicBezTo>
                    <a:pt x="633686" y="117986"/>
                    <a:pt x="633686" y="117986"/>
                    <a:pt x="633686" y="117986"/>
                  </a:cubicBezTo>
                  <a:cubicBezTo>
                    <a:pt x="633076" y="117986"/>
                    <a:pt x="633076" y="117986"/>
                    <a:pt x="633076" y="117986"/>
                  </a:cubicBezTo>
                  <a:cubicBezTo>
                    <a:pt x="633076" y="119830"/>
                    <a:pt x="633076" y="119830"/>
                    <a:pt x="633076" y="119830"/>
                  </a:cubicBezTo>
                  <a:cubicBezTo>
                    <a:pt x="631856" y="119830"/>
                    <a:pt x="631856" y="119830"/>
                    <a:pt x="631856" y="119830"/>
                  </a:cubicBezTo>
                  <a:cubicBezTo>
                    <a:pt x="631246" y="121674"/>
                    <a:pt x="631246" y="122288"/>
                    <a:pt x="631246" y="122903"/>
                  </a:cubicBezTo>
                  <a:cubicBezTo>
                    <a:pt x="631856" y="122903"/>
                    <a:pt x="631856" y="122903"/>
                    <a:pt x="631856" y="122903"/>
                  </a:cubicBezTo>
                  <a:cubicBezTo>
                    <a:pt x="631246" y="123517"/>
                    <a:pt x="631246" y="123517"/>
                    <a:pt x="631246" y="123517"/>
                  </a:cubicBezTo>
                  <a:cubicBezTo>
                    <a:pt x="631856" y="124132"/>
                    <a:pt x="631856" y="124132"/>
                    <a:pt x="631856" y="124132"/>
                  </a:cubicBezTo>
                  <a:cubicBezTo>
                    <a:pt x="633076" y="123517"/>
                    <a:pt x="633076" y="123517"/>
                    <a:pt x="633076" y="123517"/>
                  </a:cubicBezTo>
                  <a:cubicBezTo>
                    <a:pt x="633076" y="125361"/>
                    <a:pt x="633076" y="124746"/>
                    <a:pt x="633076" y="124746"/>
                  </a:cubicBezTo>
                  <a:cubicBezTo>
                    <a:pt x="631856" y="124746"/>
                    <a:pt x="631856" y="124746"/>
                    <a:pt x="631856" y="124746"/>
                  </a:cubicBezTo>
                  <a:cubicBezTo>
                    <a:pt x="631856" y="125361"/>
                    <a:pt x="631856" y="125361"/>
                    <a:pt x="631856" y="125361"/>
                  </a:cubicBezTo>
                  <a:cubicBezTo>
                    <a:pt x="631246" y="125361"/>
                    <a:pt x="631246" y="125361"/>
                    <a:pt x="631246" y="125361"/>
                  </a:cubicBezTo>
                  <a:cubicBezTo>
                    <a:pt x="631246" y="126590"/>
                    <a:pt x="631246" y="126590"/>
                    <a:pt x="631246" y="126590"/>
                  </a:cubicBezTo>
                  <a:cubicBezTo>
                    <a:pt x="633076" y="126590"/>
                    <a:pt x="633076" y="126590"/>
                    <a:pt x="633686" y="126590"/>
                  </a:cubicBezTo>
                  <a:cubicBezTo>
                    <a:pt x="633686" y="127204"/>
                    <a:pt x="633686" y="127204"/>
                    <a:pt x="633686" y="127204"/>
                  </a:cubicBezTo>
                  <a:cubicBezTo>
                    <a:pt x="634905" y="127204"/>
                    <a:pt x="634905" y="127204"/>
                    <a:pt x="634905" y="127204"/>
                  </a:cubicBezTo>
                  <a:cubicBezTo>
                    <a:pt x="634905" y="128433"/>
                    <a:pt x="634905" y="128433"/>
                    <a:pt x="634905" y="128433"/>
                  </a:cubicBezTo>
                  <a:cubicBezTo>
                    <a:pt x="636735" y="128433"/>
                    <a:pt x="637344" y="128433"/>
                    <a:pt x="637954" y="128433"/>
                  </a:cubicBezTo>
                  <a:cubicBezTo>
                    <a:pt x="637954" y="127819"/>
                    <a:pt x="637954" y="127819"/>
                    <a:pt x="637954" y="127819"/>
                  </a:cubicBezTo>
                  <a:cubicBezTo>
                    <a:pt x="639784" y="127819"/>
                    <a:pt x="640393" y="127819"/>
                    <a:pt x="641003" y="127819"/>
                  </a:cubicBezTo>
                  <a:cubicBezTo>
                    <a:pt x="641003" y="128433"/>
                    <a:pt x="641003" y="128433"/>
                    <a:pt x="641003" y="128433"/>
                  </a:cubicBezTo>
                  <a:cubicBezTo>
                    <a:pt x="642223" y="126590"/>
                    <a:pt x="642833" y="128433"/>
                    <a:pt x="642833" y="127819"/>
                  </a:cubicBezTo>
                  <a:cubicBezTo>
                    <a:pt x="642833" y="128433"/>
                    <a:pt x="642833" y="128433"/>
                    <a:pt x="642833" y="128433"/>
                  </a:cubicBezTo>
                  <a:cubicBezTo>
                    <a:pt x="644662" y="128433"/>
                    <a:pt x="644052" y="128433"/>
                    <a:pt x="644662" y="128433"/>
                  </a:cubicBezTo>
                  <a:cubicBezTo>
                    <a:pt x="644052" y="130891"/>
                    <a:pt x="646491" y="129662"/>
                    <a:pt x="647101" y="129662"/>
                  </a:cubicBezTo>
                  <a:cubicBezTo>
                    <a:pt x="647101" y="130891"/>
                    <a:pt x="647101" y="130891"/>
                    <a:pt x="647101" y="130891"/>
                  </a:cubicBezTo>
                  <a:cubicBezTo>
                    <a:pt x="648931" y="130891"/>
                    <a:pt x="649540" y="130891"/>
                    <a:pt x="650150" y="130891"/>
                  </a:cubicBezTo>
                  <a:cubicBezTo>
                    <a:pt x="650150" y="131506"/>
                    <a:pt x="650150" y="131506"/>
                    <a:pt x="650150" y="131506"/>
                  </a:cubicBezTo>
                  <a:cubicBezTo>
                    <a:pt x="650760" y="131506"/>
                    <a:pt x="650760" y="131506"/>
                    <a:pt x="650760" y="131506"/>
                  </a:cubicBezTo>
                  <a:cubicBezTo>
                    <a:pt x="650760" y="132120"/>
                    <a:pt x="650760" y="132120"/>
                    <a:pt x="650760" y="132120"/>
                  </a:cubicBezTo>
                  <a:cubicBezTo>
                    <a:pt x="653199" y="130891"/>
                    <a:pt x="653199" y="131506"/>
                    <a:pt x="653809" y="130891"/>
                  </a:cubicBezTo>
                  <a:cubicBezTo>
                    <a:pt x="653809" y="131506"/>
                    <a:pt x="653809" y="131506"/>
                    <a:pt x="653809" y="131506"/>
                  </a:cubicBezTo>
                  <a:cubicBezTo>
                    <a:pt x="654419" y="130277"/>
                    <a:pt x="655029" y="130891"/>
                    <a:pt x="655029" y="130891"/>
                  </a:cubicBezTo>
                  <a:cubicBezTo>
                    <a:pt x="655029" y="131506"/>
                    <a:pt x="655029" y="131506"/>
                    <a:pt x="655029" y="131506"/>
                  </a:cubicBezTo>
                  <a:cubicBezTo>
                    <a:pt x="655639" y="131506"/>
                    <a:pt x="655639" y="131506"/>
                    <a:pt x="655639" y="131506"/>
                  </a:cubicBezTo>
                  <a:cubicBezTo>
                    <a:pt x="655639" y="130891"/>
                    <a:pt x="655639" y="130891"/>
                    <a:pt x="655639" y="130891"/>
                  </a:cubicBezTo>
                  <a:cubicBezTo>
                    <a:pt x="656858" y="130891"/>
                    <a:pt x="656858" y="130891"/>
                    <a:pt x="656858" y="130891"/>
                  </a:cubicBezTo>
                  <a:cubicBezTo>
                    <a:pt x="656858" y="129662"/>
                    <a:pt x="656858" y="129662"/>
                    <a:pt x="656858" y="129662"/>
                  </a:cubicBezTo>
                  <a:cubicBezTo>
                    <a:pt x="657468" y="129662"/>
                    <a:pt x="657468" y="129662"/>
                    <a:pt x="657468" y="129662"/>
                  </a:cubicBezTo>
                  <a:cubicBezTo>
                    <a:pt x="657468" y="129048"/>
                    <a:pt x="657468" y="129048"/>
                    <a:pt x="657468" y="129048"/>
                  </a:cubicBezTo>
                  <a:cubicBezTo>
                    <a:pt x="658688" y="129048"/>
                    <a:pt x="659297" y="129048"/>
                    <a:pt x="659297" y="129048"/>
                  </a:cubicBezTo>
                  <a:cubicBezTo>
                    <a:pt x="659297" y="128433"/>
                    <a:pt x="659297" y="128433"/>
                    <a:pt x="659297" y="128433"/>
                  </a:cubicBezTo>
                  <a:cubicBezTo>
                    <a:pt x="660517" y="128433"/>
                    <a:pt x="660517" y="128433"/>
                    <a:pt x="660517" y="128433"/>
                  </a:cubicBezTo>
                  <a:cubicBezTo>
                    <a:pt x="660517" y="127819"/>
                    <a:pt x="660517" y="127819"/>
                    <a:pt x="660517" y="127819"/>
                  </a:cubicBezTo>
                  <a:cubicBezTo>
                    <a:pt x="662346" y="127819"/>
                    <a:pt x="663566" y="127819"/>
                    <a:pt x="664786" y="127819"/>
                  </a:cubicBezTo>
                  <a:cubicBezTo>
                    <a:pt x="664786" y="127204"/>
                    <a:pt x="664786" y="127204"/>
                    <a:pt x="664786" y="127204"/>
                  </a:cubicBezTo>
                  <a:cubicBezTo>
                    <a:pt x="666615" y="127204"/>
                    <a:pt x="667835" y="127204"/>
                    <a:pt x="668444" y="127204"/>
                  </a:cubicBezTo>
                  <a:cubicBezTo>
                    <a:pt x="667835" y="125361"/>
                    <a:pt x="667225" y="125361"/>
                    <a:pt x="667225" y="124746"/>
                  </a:cubicBezTo>
                  <a:cubicBezTo>
                    <a:pt x="668444" y="124746"/>
                    <a:pt x="668444" y="124746"/>
                    <a:pt x="668444" y="124746"/>
                  </a:cubicBezTo>
                  <a:cubicBezTo>
                    <a:pt x="668444" y="119215"/>
                    <a:pt x="678811" y="122903"/>
                    <a:pt x="678201" y="121674"/>
                  </a:cubicBezTo>
                  <a:cubicBezTo>
                    <a:pt x="678201" y="123517"/>
                    <a:pt x="678201" y="122903"/>
                    <a:pt x="678201" y="123517"/>
                  </a:cubicBezTo>
                  <a:cubicBezTo>
                    <a:pt x="677592" y="123517"/>
                    <a:pt x="677592" y="123517"/>
                    <a:pt x="677592" y="123517"/>
                  </a:cubicBezTo>
                  <a:cubicBezTo>
                    <a:pt x="677592" y="124132"/>
                    <a:pt x="677592" y="124132"/>
                    <a:pt x="677592" y="124132"/>
                  </a:cubicBezTo>
                  <a:cubicBezTo>
                    <a:pt x="676982" y="124132"/>
                    <a:pt x="676982" y="124132"/>
                    <a:pt x="676982" y="124132"/>
                  </a:cubicBezTo>
                  <a:cubicBezTo>
                    <a:pt x="676982" y="125975"/>
                    <a:pt x="676982" y="127204"/>
                    <a:pt x="676982" y="127819"/>
                  </a:cubicBezTo>
                  <a:cubicBezTo>
                    <a:pt x="676372" y="127819"/>
                    <a:pt x="676372" y="127819"/>
                    <a:pt x="676372" y="127819"/>
                  </a:cubicBezTo>
                  <a:cubicBezTo>
                    <a:pt x="676372" y="129662"/>
                    <a:pt x="674543" y="129048"/>
                    <a:pt x="674543" y="129048"/>
                  </a:cubicBezTo>
                  <a:cubicBezTo>
                    <a:pt x="674543" y="130891"/>
                    <a:pt x="674543" y="131506"/>
                    <a:pt x="674543" y="131506"/>
                  </a:cubicBezTo>
                  <a:cubicBezTo>
                    <a:pt x="675762" y="131506"/>
                    <a:pt x="675762" y="131506"/>
                    <a:pt x="675762" y="131506"/>
                  </a:cubicBezTo>
                  <a:cubicBezTo>
                    <a:pt x="675762" y="132120"/>
                    <a:pt x="675762" y="132120"/>
                    <a:pt x="675762" y="132120"/>
                  </a:cubicBezTo>
                  <a:cubicBezTo>
                    <a:pt x="676982" y="132120"/>
                    <a:pt x="676982" y="132120"/>
                    <a:pt x="676982" y="132120"/>
                  </a:cubicBezTo>
                  <a:cubicBezTo>
                    <a:pt x="676982" y="132735"/>
                    <a:pt x="676982" y="132735"/>
                    <a:pt x="676982" y="132735"/>
                  </a:cubicBezTo>
                  <a:cubicBezTo>
                    <a:pt x="677592" y="132735"/>
                    <a:pt x="677592" y="132735"/>
                    <a:pt x="677592" y="132735"/>
                  </a:cubicBezTo>
                  <a:cubicBezTo>
                    <a:pt x="677592" y="132120"/>
                    <a:pt x="677592" y="132120"/>
                    <a:pt x="677592" y="132120"/>
                  </a:cubicBezTo>
                  <a:cubicBezTo>
                    <a:pt x="679421" y="134578"/>
                    <a:pt x="680641" y="135807"/>
                    <a:pt x="680641" y="137036"/>
                  </a:cubicBezTo>
                  <a:cubicBezTo>
                    <a:pt x="680031" y="137036"/>
                    <a:pt x="680031" y="137036"/>
                    <a:pt x="680031" y="137036"/>
                  </a:cubicBezTo>
                  <a:cubicBezTo>
                    <a:pt x="680031" y="137651"/>
                    <a:pt x="680031" y="137651"/>
                    <a:pt x="680031" y="137651"/>
                  </a:cubicBezTo>
                  <a:cubicBezTo>
                    <a:pt x="680641" y="137651"/>
                    <a:pt x="680641" y="137651"/>
                    <a:pt x="680641" y="137651"/>
                  </a:cubicBezTo>
                  <a:cubicBezTo>
                    <a:pt x="680641" y="138880"/>
                    <a:pt x="680641" y="138880"/>
                    <a:pt x="680641" y="138880"/>
                  </a:cubicBezTo>
                  <a:cubicBezTo>
                    <a:pt x="678811" y="138880"/>
                    <a:pt x="678811" y="140723"/>
                    <a:pt x="678201" y="141338"/>
                  </a:cubicBezTo>
                  <a:cubicBezTo>
                    <a:pt x="677592" y="141338"/>
                    <a:pt x="677592" y="141338"/>
                    <a:pt x="677592" y="141338"/>
                  </a:cubicBezTo>
                  <a:cubicBezTo>
                    <a:pt x="677592" y="143181"/>
                    <a:pt x="677592" y="143181"/>
                    <a:pt x="677592" y="143181"/>
                  </a:cubicBezTo>
                  <a:cubicBezTo>
                    <a:pt x="678201" y="143181"/>
                    <a:pt x="678201" y="143181"/>
                    <a:pt x="678201" y="143181"/>
                  </a:cubicBezTo>
                  <a:cubicBezTo>
                    <a:pt x="678201" y="143796"/>
                    <a:pt x="678201" y="143796"/>
                    <a:pt x="678201" y="143796"/>
                  </a:cubicBezTo>
                  <a:cubicBezTo>
                    <a:pt x="678811" y="143796"/>
                    <a:pt x="678811" y="143796"/>
                    <a:pt x="678811" y="143796"/>
                  </a:cubicBezTo>
                  <a:cubicBezTo>
                    <a:pt x="678811" y="146254"/>
                    <a:pt x="678811" y="146254"/>
                    <a:pt x="678811" y="146869"/>
                  </a:cubicBezTo>
                  <a:cubicBezTo>
                    <a:pt x="678201" y="146869"/>
                    <a:pt x="678201" y="146869"/>
                    <a:pt x="678201" y="146869"/>
                  </a:cubicBezTo>
                  <a:cubicBezTo>
                    <a:pt x="678811" y="148712"/>
                    <a:pt x="677592" y="148712"/>
                    <a:pt x="677592" y="148712"/>
                  </a:cubicBezTo>
                  <a:cubicBezTo>
                    <a:pt x="678201" y="149327"/>
                    <a:pt x="678201" y="149327"/>
                    <a:pt x="678201" y="149327"/>
                  </a:cubicBezTo>
                  <a:cubicBezTo>
                    <a:pt x="678201" y="148712"/>
                    <a:pt x="678201" y="148712"/>
                    <a:pt x="678201" y="148712"/>
                  </a:cubicBezTo>
                  <a:cubicBezTo>
                    <a:pt x="680031" y="149327"/>
                    <a:pt x="680031" y="149941"/>
                    <a:pt x="680641" y="149327"/>
                  </a:cubicBezTo>
                  <a:cubicBezTo>
                    <a:pt x="680641" y="150556"/>
                    <a:pt x="680641" y="150556"/>
                    <a:pt x="680641" y="150556"/>
                  </a:cubicBezTo>
                  <a:cubicBezTo>
                    <a:pt x="681250" y="150556"/>
                    <a:pt x="681250" y="150556"/>
                    <a:pt x="681250" y="150556"/>
                  </a:cubicBezTo>
                  <a:cubicBezTo>
                    <a:pt x="681250" y="149327"/>
                    <a:pt x="681250" y="149327"/>
                    <a:pt x="681250" y="149327"/>
                  </a:cubicBezTo>
                  <a:cubicBezTo>
                    <a:pt x="683080" y="149327"/>
                    <a:pt x="683080" y="149327"/>
                    <a:pt x="683690" y="149327"/>
                  </a:cubicBezTo>
                  <a:cubicBezTo>
                    <a:pt x="683690" y="148712"/>
                    <a:pt x="683690" y="148712"/>
                    <a:pt x="683690" y="148712"/>
                  </a:cubicBezTo>
                  <a:cubicBezTo>
                    <a:pt x="685519" y="148712"/>
                    <a:pt x="686739" y="148712"/>
                    <a:pt x="686739" y="148712"/>
                  </a:cubicBezTo>
                  <a:cubicBezTo>
                    <a:pt x="686739" y="149327"/>
                    <a:pt x="686739" y="149327"/>
                    <a:pt x="686739" y="149327"/>
                  </a:cubicBezTo>
                  <a:cubicBezTo>
                    <a:pt x="687958" y="149327"/>
                    <a:pt x="687958" y="149327"/>
                    <a:pt x="687958" y="149327"/>
                  </a:cubicBezTo>
                  <a:cubicBezTo>
                    <a:pt x="687958" y="151170"/>
                    <a:pt x="687958" y="151170"/>
                    <a:pt x="687958" y="151170"/>
                  </a:cubicBezTo>
                  <a:cubicBezTo>
                    <a:pt x="688568" y="151170"/>
                    <a:pt x="688568" y="151170"/>
                    <a:pt x="688568" y="151170"/>
                  </a:cubicBezTo>
                  <a:cubicBezTo>
                    <a:pt x="688568" y="151785"/>
                    <a:pt x="688568" y="151785"/>
                    <a:pt x="688568" y="151785"/>
                  </a:cubicBezTo>
                  <a:cubicBezTo>
                    <a:pt x="690398" y="152399"/>
                    <a:pt x="691007" y="153014"/>
                    <a:pt x="691617" y="152399"/>
                  </a:cubicBezTo>
                  <a:cubicBezTo>
                    <a:pt x="691617" y="153014"/>
                    <a:pt x="691617" y="153014"/>
                    <a:pt x="691617" y="153014"/>
                  </a:cubicBezTo>
                  <a:cubicBezTo>
                    <a:pt x="692837" y="153014"/>
                    <a:pt x="692837" y="153014"/>
                    <a:pt x="692837" y="153014"/>
                  </a:cubicBezTo>
                  <a:cubicBezTo>
                    <a:pt x="692837" y="152399"/>
                    <a:pt x="692837" y="152399"/>
                    <a:pt x="692837" y="152399"/>
                  </a:cubicBezTo>
                  <a:cubicBezTo>
                    <a:pt x="694056" y="154243"/>
                    <a:pt x="694056" y="154857"/>
                    <a:pt x="694056" y="155472"/>
                  </a:cubicBezTo>
                  <a:cubicBezTo>
                    <a:pt x="695276" y="155472"/>
                    <a:pt x="695276" y="155472"/>
                    <a:pt x="695276" y="155472"/>
                  </a:cubicBezTo>
                  <a:cubicBezTo>
                    <a:pt x="695276" y="157315"/>
                    <a:pt x="695276" y="157930"/>
                    <a:pt x="695276" y="158544"/>
                  </a:cubicBezTo>
                  <a:cubicBezTo>
                    <a:pt x="696496" y="158544"/>
                    <a:pt x="696496" y="158544"/>
                    <a:pt x="696496" y="158544"/>
                  </a:cubicBezTo>
                  <a:cubicBezTo>
                    <a:pt x="696496" y="159159"/>
                    <a:pt x="696496" y="159159"/>
                    <a:pt x="696496" y="159159"/>
                  </a:cubicBezTo>
                  <a:cubicBezTo>
                    <a:pt x="697105" y="157930"/>
                    <a:pt x="697715" y="158544"/>
                    <a:pt x="697715" y="158544"/>
                  </a:cubicBezTo>
                  <a:cubicBezTo>
                    <a:pt x="697715" y="161002"/>
                    <a:pt x="698325" y="161002"/>
                    <a:pt x="698325" y="161002"/>
                  </a:cubicBezTo>
                  <a:cubicBezTo>
                    <a:pt x="698325" y="160388"/>
                    <a:pt x="698325" y="160388"/>
                    <a:pt x="698325" y="160388"/>
                  </a:cubicBezTo>
                  <a:cubicBezTo>
                    <a:pt x="700154" y="160388"/>
                    <a:pt x="700154" y="161617"/>
                    <a:pt x="700154" y="161002"/>
                  </a:cubicBezTo>
                  <a:cubicBezTo>
                    <a:pt x="700154" y="160388"/>
                    <a:pt x="700154" y="160388"/>
                    <a:pt x="700154" y="160388"/>
                  </a:cubicBezTo>
                  <a:cubicBezTo>
                    <a:pt x="700764" y="160388"/>
                    <a:pt x="700764" y="160388"/>
                    <a:pt x="700764" y="160388"/>
                  </a:cubicBezTo>
                  <a:cubicBezTo>
                    <a:pt x="700764" y="162231"/>
                    <a:pt x="701984" y="161617"/>
                    <a:pt x="701374" y="162231"/>
                  </a:cubicBezTo>
                  <a:cubicBezTo>
                    <a:pt x="701984" y="161002"/>
                    <a:pt x="701984" y="161002"/>
                    <a:pt x="701984" y="161002"/>
                  </a:cubicBezTo>
                  <a:cubicBezTo>
                    <a:pt x="703203" y="162231"/>
                    <a:pt x="703203" y="161617"/>
                    <a:pt x="703813" y="162231"/>
                  </a:cubicBezTo>
                  <a:cubicBezTo>
                    <a:pt x="703813" y="161002"/>
                    <a:pt x="703813" y="161002"/>
                    <a:pt x="703813" y="161002"/>
                  </a:cubicBezTo>
                  <a:cubicBezTo>
                    <a:pt x="705033" y="161002"/>
                    <a:pt x="705033" y="161002"/>
                    <a:pt x="705033" y="161002"/>
                  </a:cubicBezTo>
                  <a:cubicBezTo>
                    <a:pt x="705033" y="162231"/>
                    <a:pt x="705033" y="162231"/>
                    <a:pt x="705033" y="162231"/>
                  </a:cubicBezTo>
                  <a:cubicBezTo>
                    <a:pt x="705643" y="162231"/>
                    <a:pt x="705643" y="162231"/>
                    <a:pt x="705643" y="162231"/>
                  </a:cubicBezTo>
                  <a:cubicBezTo>
                    <a:pt x="705643" y="162846"/>
                    <a:pt x="705643" y="162846"/>
                    <a:pt x="705643" y="162846"/>
                  </a:cubicBezTo>
                  <a:cubicBezTo>
                    <a:pt x="706862" y="162846"/>
                    <a:pt x="706862" y="162846"/>
                    <a:pt x="706862" y="162846"/>
                  </a:cubicBezTo>
                  <a:cubicBezTo>
                    <a:pt x="706862" y="163460"/>
                    <a:pt x="706862" y="163460"/>
                    <a:pt x="706862" y="163460"/>
                  </a:cubicBezTo>
                  <a:cubicBezTo>
                    <a:pt x="707472" y="163460"/>
                    <a:pt x="707472" y="163460"/>
                    <a:pt x="707472" y="163460"/>
                  </a:cubicBezTo>
                  <a:cubicBezTo>
                    <a:pt x="707472" y="164075"/>
                    <a:pt x="707472" y="164075"/>
                    <a:pt x="707472" y="164075"/>
                  </a:cubicBezTo>
                  <a:cubicBezTo>
                    <a:pt x="708082" y="164075"/>
                    <a:pt x="708082" y="164075"/>
                    <a:pt x="708082" y="164075"/>
                  </a:cubicBezTo>
                  <a:cubicBezTo>
                    <a:pt x="708082" y="164689"/>
                    <a:pt x="708082" y="164689"/>
                    <a:pt x="708082" y="164689"/>
                  </a:cubicBezTo>
                  <a:cubicBezTo>
                    <a:pt x="708692" y="164689"/>
                    <a:pt x="708692" y="164689"/>
                    <a:pt x="708692" y="164689"/>
                  </a:cubicBezTo>
                  <a:cubicBezTo>
                    <a:pt x="708692" y="166533"/>
                    <a:pt x="708692" y="165918"/>
                    <a:pt x="708692" y="166533"/>
                  </a:cubicBezTo>
                  <a:cubicBezTo>
                    <a:pt x="706252" y="166533"/>
                    <a:pt x="707472" y="167762"/>
                    <a:pt x="707472" y="167762"/>
                  </a:cubicBezTo>
                  <a:cubicBezTo>
                    <a:pt x="706862" y="167762"/>
                    <a:pt x="706862" y="167762"/>
                    <a:pt x="706862" y="167762"/>
                  </a:cubicBezTo>
                  <a:cubicBezTo>
                    <a:pt x="706862" y="169605"/>
                    <a:pt x="707472" y="169605"/>
                    <a:pt x="707472" y="170220"/>
                  </a:cubicBezTo>
                  <a:cubicBezTo>
                    <a:pt x="708082" y="170220"/>
                    <a:pt x="708082" y="170220"/>
                    <a:pt x="708082" y="170220"/>
                  </a:cubicBezTo>
                  <a:cubicBezTo>
                    <a:pt x="708082" y="168991"/>
                    <a:pt x="708082" y="168991"/>
                    <a:pt x="708082" y="168991"/>
                  </a:cubicBezTo>
                  <a:cubicBezTo>
                    <a:pt x="709911" y="168991"/>
                    <a:pt x="709302" y="168991"/>
                    <a:pt x="709302" y="168991"/>
                  </a:cubicBezTo>
                  <a:cubicBezTo>
                    <a:pt x="709302" y="168376"/>
                    <a:pt x="709302" y="168376"/>
                    <a:pt x="709302" y="168376"/>
                  </a:cubicBezTo>
                  <a:cubicBezTo>
                    <a:pt x="711131" y="168376"/>
                    <a:pt x="710521" y="168376"/>
                    <a:pt x="711131" y="168376"/>
                  </a:cubicBezTo>
                  <a:cubicBezTo>
                    <a:pt x="711131" y="168991"/>
                    <a:pt x="711131" y="168991"/>
                    <a:pt x="711131" y="168991"/>
                  </a:cubicBezTo>
                  <a:cubicBezTo>
                    <a:pt x="712351" y="168991"/>
                    <a:pt x="712351" y="168991"/>
                    <a:pt x="712351" y="168991"/>
                  </a:cubicBezTo>
                  <a:cubicBezTo>
                    <a:pt x="712351" y="170220"/>
                    <a:pt x="712351" y="170220"/>
                    <a:pt x="712351" y="170220"/>
                  </a:cubicBezTo>
                  <a:cubicBezTo>
                    <a:pt x="712960" y="170220"/>
                    <a:pt x="712960" y="170220"/>
                    <a:pt x="712960" y="170220"/>
                  </a:cubicBezTo>
                  <a:cubicBezTo>
                    <a:pt x="712960" y="170834"/>
                    <a:pt x="712960" y="170834"/>
                    <a:pt x="712960" y="170834"/>
                  </a:cubicBezTo>
                  <a:cubicBezTo>
                    <a:pt x="713570" y="170834"/>
                    <a:pt x="713570" y="170834"/>
                    <a:pt x="713570" y="170834"/>
                  </a:cubicBezTo>
                  <a:cubicBezTo>
                    <a:pt x="713570" y="171449"/>
                    <a:pt x="713570" y="171449"/>
                    <a:pt x="713570" y="171449"/>
                  </a:cubicBezTo>
                  <a:cubicBezTo>
                    <a:pt x="714790" y="171449"/>
                    <a:pt x="714790" y="171449"/>
                    <a:pt x="714790" y="171449"/>
                  </a:cubicBezTo>
                  <a:cubicBezTo>
                    <a:pt x="715400" y="173293"/>
                    <a:pt x="715400" y="174522"/>
                    <a:pt x="715400" y="175136"/>
                  </a:cubicBezTo>
                  <a:cubicBezTo>
                    <a:pt x="716619" y="175136"/>
                    <a:pt x="716619" y="175136"/>
                    <a:pt x="716619" y="175136"/>
                  </a:cubicBezTo>
                  <a:cubicBezTo>
                    <a:pt x="716619" y="177594"/>
                    <a:pt x="715400" y="176365"/>
                    <a:pt x="715400" y="176365"/>
                  </a:cubicBezTo>
                  <a:cubicBezTo>
                    <a:pt x="716619" y="177594"/>
                    <a:pt x="716009" y="177594"/>
                    <a:pt x="716009" y="178209"/>
                  </a:cubicBezTo>
                  <a:cubicBezTo>
                    <a:pt x="717229" y="178209"/>
                    <a:pt x="717229" y="178823"/>
                    <a:pt x="717229" y="178823"/>
                  </a:cubicBezTo>
                  <a:cubicBezTo>
                    <a:pt x="716619" y="178823"/>
                    <a:pt x="716619" y="178823"/>
                    <a:pt x="716619" y="178823"/>
                  </a:cubicBezTo>
                  <a:cubicBezTo>
                    <a:pt x="716619" y="180667"/>
                    <a:pt x="716619" y="180052"/>
                    <a:pt x="716619" y="180052"/>
                  </a:cubicBezTo>
                  <a:cubicBezTo>
                    <a:pt x="716009" y="180052"/>
                    <a:pt x="716009" y="180052"/>
                    <a:pt x="716009" y="180052"/>
                  </a:cubicBezTo>
                  <a:cubicBezTo>
                    <a:pt x="716009" y="180667"/>
                    <a:pt x="716009" y="180667"/>
                    <a:pt x="716009" y="180667"/>
                  </a:cubicBezTo>
                  <a:cubicBezTo>
                    <a:pt x="716619" y="180667"/>
                    <a:pt x="716619" y="180667"/>
                    <a:pt x="716619" y="180667"/>
                  </a:cubicBezTo>
                  <a:cubicBezTo>
                    <a:pt x="716619" y="182510"/>
                    <a:pt x="716619" y="182510"/>
                    <a:pt x="716619" y="182510"/>
                  </a:cubicBezTo>
                  <a:cubicBezTo>
                    <a:pt x="718449" y="182510"/>
                    <a:pt x="717839" y="182510"/>
                    <a:pt x="717839" y="182510"/>
                  </a:cubicBezTo>
                  <a:cubicBezTo>
                    <a:pt x="717839" y="181896"/>
                    <a:pt x="717839" y="181896"/>
                    <a:pt x="717839" y="181896"/>
                  </a:cubicBezTo>
                  <a:cubicBezTo>
                    <a:pt x="722717" y="181896"/>
                    <a:pt x="723327" y="179438"/>
                    <a:pt x="726376" y="180667"/>
                  </a:cubicBezTo>
                  <a:cubicBezTo>
                    <a:pt x="726376" y="182510"/>
                    <a:pt x="726376" y="182510"/>
                    <a:pt x="726376" y="182510"/>
                  </a:cubicBezTo>
                  <a:cubicBezTo>
                    <a:pt x="726986" y="182510"/>
                    <a:pt x="726986" y="182510"/>
                    <a:pt x="726986" y="182510"/>
                  </a:cubicBezTo>
                  <a:cubicBezTo>
                    <a:pt x="726986" y="181896"/>
                    <a:pt x="726986" y="181896"/>
                    <a:pt x="726986" y="181896"/>
                  </a:cubicBezTo>
                  <a:cubicBezTo>
                    <a:pt x="727596" y="181896"/>
                    <a:pt x="727596" y="181896"/>
                    <a:pt x="727596" y="181896"/>
                  </a:cubicBezTo>
                  <a:cubicBezTo>
                    <a:pt x="727596" y="180052"/>
                    <a:pt x="727596" y="180667"/>
                    <a:pt x="727596" y="180052"/>
                  </a:cubicBezTo>
                  <a:cubicBezTo>
                    <a:pt x="726986" y="180052"/>
                    <a:pt x="726986" y="180052"/>
                    <a:pt x="726986" y="180052"/>
                  </a:cubicBezTo>
                  <a:cubicBezTo>
                    <a:pt x="727596" y="178823"/>
                    <a:pt x="728206" y="179438"/>
                    <a:pt x="728206" y="179438"/>
                  </a:cubicBezTo>
                  <a:cubicBezTo>
                    <a:pt x="728206" y="176980"/>
                    <a:pt x="731255" y="178209"/>
                    <a:pt x="731864" y="178209"/>
                  </a:cubicBezTo>
                  <a:cubicBezTo>
                    <a:pt x="731864" y="178823"/>
                    <a:pt x="731864" y="178823"/>
                    <a:pt x="731864" y="178823"/>
                  </a:cubicBezTo>
                  <a:cubicBezTo>
                    <a:pt x="732474" y="178823"/>
                    <a:pt x="732474" y="178823"/>
                    <a:pt x="732474" y="178823"/>
                  </a:cubicBezTo>
                  <a:cubicBezTo>
                    <a:pt x="732474" y="179438"/>
                    <a:pt x="732474" y="179438"/>
                    <a:pt x="732474" y="179438"/>
                  </a:cubicBezTo>
                  <a:cubicBezTo>
                    <a:pt x="734913" y="179438"/>
                    <a:pt x="734913" y="178209"/>
                    <a:pt x="735523" y="178823"/>
                  </a:cubicBezTo>
                  <a:cubicBezTo>
                    <a:pt x="735523" y="179438"/>
                    <a:pt x="735523" y="179438"/>
                    <a:pt x="735523" y="179438"/>
                  </a:cubicBezTo>
                  <a:cubicBezTo>
                    <a:pt x="737353" y="179438"/>
                    <a:pt x="736743" y="179438"/>
                    <a:pt x="736743" y="179438"/>
                  </a:cubicBezTo>
                  <a:cubicBezTo>
                    <a:pt x="736743" y="177594"/>
                    <a:pt x="736743" y="177594"/>
                    <a:pt x="736743" y="177594"/>
                  </a:cubicBezTo>
                  <a:cubicBezTo>
                    <a:pt x="739182" y="176980"/>
                    <a:pt x="739792" y="179438"/>
                    <a:pt x="740402" y="178823"/>
                  </a:cubicBezTo>
                  <a:cubicBezTo>
                    <a:pt x="740402" y="180667"/>
                    <a:pt x="740402" y="180052"/>
                    <a:pt x="740402" y="180052"/>
                  </a:cubicBezTo>
                  <a:cubicBezTo>
                    <a:pt x="742231" y="180052"/>
                    <a:pt x="741621" y="179438"/>
                    <a:pt x="742231" y="179438"/>
                  </a:cubicBezTo>
                  <a:cubicBezTo>
                    <a:pt x="742841" y="180052"/>
                    <a:pt x="742841" y="180667"/>
                    <a:pt x="742841" y="180667"/>
                  </a:cubicBezTo>
                  <a:cubicBezTo>
                    <a:pt x="742231" y="180667"/>
                    <a:pt x="742231" y="180667"/>
                    <a:pt x="742231" y="180667"/>
                  </a:cubicBezTo>
                  <a:cubicBezTo>
                    <a:pt x="742231" y="182510"/>
                    <a:pt x="742841" y="182510"/>
                    <a:pt x="742841" y="183125"/>
                  </a:cubicBezTo>
                  <a:cubicBezTo>
                    <a:pt x="743451" y="183125"/>
                    <a:pt x="743451" y="183125"/>
                    <a:pt x="743451" y="183125"/>
                  </a:cubicBezTo>
                  <a:cubicBezTo>
                    <a:pt x="743451" y="183739"/>
                    <a:pt x="743451" y="183739"/>
                    <a:pt x="743451" y="183739"/>
                  </a:cubicBezTo>
                  <a:cubicBezTo>
                    <a:pt x="744060" y="183739"/>
                    <a:pt x="744060" y="183739"/>
                    <a:pt x="744060" y="183739"/>
                  </a:cubicBezTo>
                  <a:cubicBezTo>
                    <a:pt x="744060" y="184354"/>
                    <a:pt x="744060" y="184354"/>
                    <a:pt x="744060" y="184354"/>
                  </a:cubicBezTo>
                  <a:cubicBezTo>
                    <a:pt x="745890" y="184968"/>
                    <a:pt x="747110" y="184354"/>
                    <a:pt x="747110" y="183739"/>
                  </a:cubicBezTo>
                  <a:cubicBezTo>
                    <a:pt x="748939" y="184968"/>
                    <a:pt x="750159" y="184968"/>
                    <a:pt x="750768" y="185583"/>
                  </a:cubicBezTo>
                  <a:cubicBezTo>
                    <a:pt x="750768" y="186812"/>
                    <a:pt x="751378" y="186812"/>
                    <a:pt x="751378" y="186812"/>
                  </a:cubicBezTo>
                  <a:cubicBezTo>
                    <a:pt x="750768" y="187426"/>
                    <a:pt x="750768" y="187426"/>
                    <a:pt x="750768" y="187426"/>
                  </a:cubicBezTo>
                  <a:cubicBezTo>
                    <a:pt x="751378" y="188655"/>
                    <a:pt x="751988" y="188041"/>
                    <a:pt x="751988" y="188041"/>
                  </a:cubicBezTo>
                  <a:cubicBezTo>
                    <a:pt x="751988" y="188655"/>
                    <a:pt x="751988" y="188655"/>
                    <a:pt x="751988" y="188655"/>
                  </a:cubicBezTo>
                  <a:cubicBezTo>
                    <a:pt x="751378" y="188655"/>
                    <a:pt x="751378" y="188655"/>
                    <a:pt x="751378" y="188655"/>
                  </a:cubicBezTo>
                  <a:cubicBezTo>
                    <a:pt x="751378" y="189884"/>
                    <a:pt x="751378" y="189884"/>
                    <a:pt x="751378" y="189884"/>
                  </a:cubicBezTo>
                  <a:cubicBezTo>
                    <a:pt x="752598" y="188655"/>
                    <a:pt x="752598" y="188655"/>
                    <a:pt x="752598" y="188655"/>
                  </a:cubicBezTo>
                  <a:cubicBezTo>
                    <a:pt x="752598" y="189884"/>
                    <a:pt x="752598" y="189884"/>
                    <a:pt x="752598" y="189884"/>
                  </a:cubicBezTo>
                  <a:cubicBezTo>
                    <a:pt x="754427" y="189884"/>
                    <a:pt x="753817" y="189884"/>
                    <a:pt x="754427" y="189884"/>
                  </a:cubicBezTo>
                  <a:cubicBezTo>
                    <a:pt x="754427" y="190499"/>
                    <a:pt x="754427" y="190499"/>
                    <a:pt x="754427" y="190499"/>
                  </a:cubicBezTo>
                  <a:cubicBezTo>
                    <a:pt x="756257" y="190499"/>
                    <a:pt x="755647" y="190499"/>
                    <a:pt x="755647" y="190499"/>
                  </a:cubicBezTo>
                  <a:cubicBezTo>
                    <a:pt x="755647" y="188655"/>
                    <a:pt x="755647" y="189270"/>
                    <a:pt x="755647" y="188655"/>
                  </a:cubicBezTo>
                  <a:cubicBezTo>
                    <a:pt x="756257" y="188655"/>
                    <a:pt x="756257" y="188655"/>
                    <a:pt x="756257" y="188655"/>
                  </a:cubicBezTo>
                  <a:cubicBezTo>
                    <a:pt x="756257" y="188041"/>
                    <a:pt x="756257" y="188041"/>
                    <a:pt x="756257" y="188041"/>
                  </a:cubicBezTo>
                  <a:cubicBezTo>
                    <a:pt x="758086" y="188041"/>
                    <a:pt x="757476" y="188041"/>
                    <a:pt x="758086" y="188041"/>
                  </a:cubicBezTo>
                  <a:cubicBezTo>
                    <a:pt x="758086" y="189884"/>
                    <a:pt x="758086" y="189270"/>
                    <a:pt x="758086" y="189884"/>
                  </a:cubicBezTo>
                  <a:cubicBezTo>
                    <a:pt x="759306" y="189884"/>
                    <a:pt x="759306" y="189884"/>
                    <a:pt x="759306" y="189884"/>
                  </a:cubicBezTo>
                  <a:cubicBezTo>
                    <a:pt x="759306" y="188041"/>
                    <a:pt x="759306" y="188655"/>
                    <a:pt x="759306" y="188041"/>
                  </a:cubicBezTo>
                  <a:cubicBezTo>
                    <a:pt x="762355" y="188655"/>
                    <a:pt x="761135" y="186197"/>
                    <a:pt x="761745" y="186197"/>
                  </a:cubicBezTo>
                  <a:cubicBezTo>
                    <a:pt x="762355" y="186197"/>
                    <a:pt x="762355" y="186197"/>
                    <a:pt x="762355" y="186197"/>
                  </a:cubicBezTo>
                  <a:cubicBezTo>
                    <a:pt x="762355" y="186812"/>
                    <a:pt x="762355" y="186812"/>
                    <a:pt x="762355" y="186812"/>
                  </a:cubicBezTo>
                  <a:cubicBezTo>
                    <a:pt x="762964" y="186812"/>
                    <a:pt x="762964" y="186812"/>
                    <a:pt x="762964" y="186812"/>
                  </a:cubicBezTo>
                  <a:cubicBezTo>
                    <a:pt x="762964" y="186197"/>
                    <a:pt x="762964" y="186197"/>
                    <a:pt x="762964" y="186197"/>
                  </a:cubicBezTo>
                  <a:cubicBezTo>
                    <a:pt x="763574" y="186197"/>
                    <a:pt x="763574" y="186197"/>
                    <a:pt x="763574" y="186197"/>
                  </a:cubicBezTo>
                  <a:cubicBezTo>
                    <a:pt x="763574" y="184354"/>
                    <a:pt x="763574" y="184968"/>
                    <a:pt x="763574" y="184354"/>
                  </a:cubicBezTo>
                  <a:cubicBezTo>
                    <a:pt x="766623" y="184354"/>
                    <a:pt x="769063" y="184354"/>
                    <a:pt x="770892" y="184354"/>
                  </a:cubicBezTo>
                  <a:cubicBezTo>
                    <a:pt x="770892" y="185583"/>
                    <a:pt x="770892" y="185583"/>
                    <a:pt x="770892" y="185583"/>
                  </a:cubicBezTo>
                  <a:cubicBezTo>
                    <a:pt x="771502" y="185583"/>
                    <a:pt x="771502" y="185583"/>
                    <a:pt x="771502" y="185583"/>
                  </a:cubicBezTo>
                  <a:cubicBezTo>
                    <a:pt x="771502" y="186197"/>
                    <a:pt x="771502" y="186197"/>
                    <a:pt x="771502" y="186197"/>
                  </a:cubicBezTo>
                  <a:cubicBezTo>
                    <a:pt x="772112" y="186197"/>
                    <a:pt x="772112" y="186197"/>
                    <a:pt x="772112" y="186197"/>
                  </a:cubicBezTo>
                  <a:cubicBezTo>
                    <a:pt x="772112" y="188041"/>
                    <a:pt x="772112" y="187426"/>
                    <a:pt x="772112" y="187426"/>
                  </a:cubicBezTo>
                  <a:cubicBezTo>
                    <a:pt x="773331" y="187426"/>
                    <a:pt x="773331" y="187426"/>
                    <a:pt x="773331" y="187426"/>
                  </a:cubicBezTo>
                  <a:cubicBezTo>
                    <a:pt x="773331" y="188041"/>
                    <a:pt x="773331" y="188041"/>
                    <a:pt x="773331" y="188041"/>
                  </a:cubicBezTo>
                  <a:cubicBezTo>
                    <a:pt x="774551" y="188041"/>
                    <a:pt x="775161" y="188041"/>
                    <a:pt x="775161" y="188041"/>
                  </a:cubicBezTo>
                  <a:cubicBezTo>
                    <a:pt x="775161" y="188655"/>
                    <a:pt x="775161" y="188655"/>
                    <a:pt x="775161" y="188655"/>
                  </a:cubicBezTo>
                  <a:cubicBezTo>
                    <a:pt x="775770" y="188655"/>
                    <a:pt x="775770" y="188655"/>
                    <a:pt x="775770" y="188655"/>
                  </a:cubicBezTo>
                  <a:cubicBezTo>
                    <a:pt x="775770" y="189884"/>
                    <a:pt x="775770" y="189884"/>
                    <a:pt x="775770" y="189884"/>
                  </a:cubicBezTo>
                  <a:cubicBezTo>
                    <a:pt x="777600" y="189884"/>
                    <a:pt x="776990" y="189884"/>
                    <a:pt x="777600" y="189884"/>
                  </a:cubicBezTo>
                  <a:cubicBezTo>
                    <a:pt x="777600" y="188655"/>
                    <a:pt x="777600" y="188655"/>
                    <a:pt x="777600" y="188655"/>
                  </a:cubicBezTo>
                  <a:cubicBezTo>
                    <a:pt x="778210" y="188655"/>
                    <a:pt x="778210" y="188655"/>
                    <a:pt x="778210" y="188655"/>
                  </a:cubicBezTo>
                  <a:cubicBezTo>
                    <a:pt x="778210" y="189884"/>
                    <a:pt x="778210" y="189884"/>
                    <a:pt x="778210" y="189884"/>
                  </a:cubicBezTo>
                  <a:cubicBezTo>
                    <a:pt x="780649" y="189884"/>
                    <a:pt x="781259" y="188655"/>
                    <a:pt x="782478" y="188655"/>
                  </a:cubicBezTo>
                  <a:cubicBezTo>
                    <a:pt x="782478" y="189884"/>
                    <a:pt x="782478" y="189884"/>
                    <a:pt x="782478" y="189884"/>
                  </a:cubicBezTo>
                  <a:cubicBezTo>
                    <a:pt x="784308" y="189884"/>
                    <a:pt x="783698" y="190499"/>
                    <a:pt x="783698" y="190499"/>
                  </a:cubicBezTo>
                  <a:cubicBezTo>
                    <a:pt x="783698" y="189884"/>
                    <a:pt x="783698" y="189884"/>
                    <a:pt x="783698" y="189884"/>
                  </a:cubicBezTo>
                  <a:cubicBezTo>
                    <a:pt x="784918" y="189884"/>
                    <a:pt x="784918" y="189884"/>
                    <a:pt x="784918" y="189884"/>
                  </a:cubicBezTo>
                  <a:cubicBezTo>
                    <a:pt x="784918" y="190499"/>
                    <a:pt x="784918" y="190499"/>
                    <a:pt x="784918" y="190499"/>
                  </a:cubicBezTo>
                  <a:cubicBezTo>
                    <a:pt x="785527" y="190499"/>
                    <a:pt x="785527" y="190499"/>
                    <a:pt x="785527" y="190499"/>
                  </a:cubicBezTo>
                  <a:cubicBezTo>
                    <a:pt x="785527" y="191113"/>
                    <a:pt x="785527" y="191113"/>
                    <a:pt x="785527" y="191113"/>
                  </a:cubicBezTo>
                  <a:cubicBezTo>
                    <a:pt x="786137" y="191113"/>
                    <a:pt x="786137" y="191113"/>
                    <a:pt x="786137" y="191113"/>
                  </a:cubicBezTo>
                  <a:cubicBezTo>
                    <a:pt x="786137" y="191728"/>
                    <a:pt x="786137" y="191728"/>
                    <a:pt x="786137" y="191728"/>
                  </a:cubicBezTo>
                  <a:cubicBezTo>
                    <a:pt x="787967" y="191728"/>
                    <a:pt x="787357" y="191728"/>
                    <a:pt x="787357" y="191728"/>
                  </a:cubicBezTo>
                  <a:cubicBezTo>
                    <a:pt x="787357" y="192342"/>
                    <a:pt x="787357" y="192342"/>
                    <a:pt x="787357" y="192342"/>
                  </a:cubicBezTo>
                  <a:cubicBezTo>
                    <a:pt x="788576" y="192342"/>
                    <a:pt x="788576" y="192342"/>
                    <a:pt x="788576" y="192342"/>
                  </a:cubicBezTo>
                  <a:cubicBezTo>
                    <a:pt x="788576" y="193571"/>
                    <a:pt x="788576" y="193571"/>
                    <a:pt x="788576" y="193571"/>
                  </a:cubicBezTo>
                  <a:cubicBezTo>
                    <a:pt x="789796" y="193571"/>
                    <a:pt x="789796" y="193571"/>
                    <a:pt x="789796" y="193571"/>
                  </a:cubicBezTo>
                  <a:cubicBezTo>
                    <a:pt x="789796" y="194800"/>
                    <a:pt x="789796" y="194800"/>
                    <a:pt x="789796" y="194800"/>
                  </a:cubicBezTo>
                  <a:cubicBezTo>
                    <a:pt x="790406" y="194800"/>
                    <a:pt x="790406" y="194800"/>
                    <a:pt x="790406" y="194800"/>
                  </a:cubicBezTo>
                  <a:cubicBezTo>
                    <a:pt x="790406" y="195415"/>
                    <a:pt x="790406" y="195415"/>
                    <a:pt x="790406" y="195415"/>
                  </a:cubicBezTo>
                  <a:cubicBezTo>
                    <a:pt x="788576" y="195415"/>
                    <a:pt x="789186" y="195415"/>
                    <a:pt x="789186" y="195415"/>
                  </a:cubicBezTo>
                  <a:cubicBezTo>
                    <a:pt x="789186" y="197259"/>
                    <a:pt x="789186" y="196644"/>
                    <a:pt x="789186" y="197259"/>
                  </a:cubicBezTo>
                  <a:cubicBezTo>
                    <a:pt x="789796" y="197259"/>
                    <a:pt x="789796" y="197259"/>
                    <a:pt x="789796" y="197259"/>
                  </a:cubicBezTo>
                  <a:cubicBezTo>
                    <a:pt x="789796" y="197873"/>
                    <a:pt x="789796" y="197873"/>
                    <a:pt x="789796" y="197873"/>
                  </a:cubicBezTo>
                  <a:cubicBezTo>
                    <a:pt x="790406" y="197873"/>
                    <a:pt x="790406" y="197873"/>
                    <a:pt x="790406" y="197873"/>
                  </a:cubicBezTo>
                  <a:cubicBezTo>
                    <a:pt x="790406" y="198488"/>
                    <a:pt x="790406" y="198488"/>
                    <a:pt x="790406" y="198488"/>
                  </a:cubicBezTo>
                  <a:cubicBezTo>
                    <a:pt x="792235" y="198488"/>
                    <a:pt x="791625" y="198488"/>
                    <a:pt x="791625" y="198488"/>
                  </a:cubicBezTo>
                  <a:cubicBezTo>
                    <a:pt x="791625" y="200331"/>
                    <a:pt x="791625" y="200331"/>
                    <a:pt x="791625" y="200331"/>
                  </a:cubicBezTo>
                  <a:cubicBezTo>
                    <a:pt x="793455" y="200331"/>
                    <a:pt x="793455" y="200331"/>
                    <a:pt x="793455" y="200331"/>
                  </a:cubicBezTo>
                  <a:cubicBezTo>
                    <a:pt x="793455" y="201560"/>
                    <a:pt x="793455" y="201560"/>
                    <a:pt x="793455" y="201560"/>
                  </a:cubicBezTo>
                  <a:cubicBezTo>
                    <a:pt x="792845" y="201560"/>
                    <a:pt x="792845" y="201560"/>
                    <a:pt x="792845" y="201560"/>
                  </a:cubicBezTo>
                  <a:cubicBezTo>
                    <a:pt x="792845" y="202789"/>
                    <a:pt x="792845" y="202789"/>
                    <a:pt x="792845" y="202789"/>
                  </a:cubicBezTo>
                  <a:cubicBezTo>
                    <a:pt x="791625" y="202789"/>
                    <a:pt x="791625" y="202789"/>
                    <a:pt x="791625" y="202789"/>
                  </a:cubicBezTo>
                  <a:cubicBezTo>
                    <a:pt x="791625" y="200331"/>
                    <a:pt x="790406" y="201560"/>
                    <a:pt x="790406" y="201560"/>
                  </a:cubicBezTo>
                  <a:cubicBezTo>
                    <a:pt x="790406" y="202789"/>
                    <a:pt x="790406" y="202789"/>
                    <a:pt x="790406" y="202789"/>
                  </a:cubicBezTo>
                  <a:cubicBezTo>
                    <a:pt x="791016" y="202789"/>
                    <a:pt x="791016" y="202789"/>
                    <a:pt x="791016" y="202789"/>
                  </a:cubicBezTo>
                  <a:cubicBezTo>
                    <a:pt x="791016" y="204633"/>
                    <a:pt x="791016" y="204018"/>
                    <a:pt x="791016" y="204018"/>
                  </a:cubicBezTo>
                  <a:cubicBezTo>
                    <a:pt x="792845" y="204018"/>
                    <a:pt x="792235" y="204018"/>
                    <a:pt x="792845" y="204018"/>
                  </a:cubicBezTo>
                  <a:cubicBezTo>
                    <a:pt x="792845" y="205247"/>
                    <a:pt x="792845" y="205247"/>
                    <a:pt x="792845" y="205247"/>
                  </a:cubicBezTo>
                  <a:cubicBezTo>
                    <a:pt x="791625" y="205247"/>
                    <a:pt x="791625" y="205247"/>
                    <a:pt x="791625" y="205247"/>
                  </a:cubicBezTo>
                  <a:cubicBezTo>
                    <a:pt x="791625" y="205862"/>
                    <a:pt x="791625" y="205862"/>
                    <a:pt x="791625" y="205862"/>
                  </a:cubicBezTo>
                  <a:cubicBezTo>
                    <a:pt x="792845" y="205862"/>
                    <a:pt x="792845" y="205862"/>
                    <a:pt x="792845" y="205862"/>
                  </a:cubicBezTo>
                  <a:cubicBezTo>
                    <a:pt x="792845" y="206476"/>
                    <a:pt x="792845" y="206476"/>
                    <a:pt x="792845" y="206476"/>
                  </a:cubicBezTo>
                  <a:cubicBezTo>
                    <a:pt x="793455" y="206476"/>
                    <a:pt x="793455" y="206476"/>
                    <a:pt x="793455" y="206476"/>
                  </a:cubicBezTo>
                  <a:cubicBezTo>
                    <a:pt x="793455" y="208320"/>
                    <a:pt x="793455" y="207705"/>
                    <a:pt x="793455" y="207705"/>
                  </a:cubicBezTo>
                  <a:cubicBezTo>
                    <a:pt x="795284" y="207705"/>
                    <a:pt x="794674" y="207705"/>
                    <a:pt x="794674" y="207705"/>
                  </a:cubicBezTo>
                  <a:cubicBezTo>
                    <a:pt x="794674" y="208934"/>
                    <a:pt x="794674" y="208934"/>
                    <a:pt x="794674" y="208934"/>
                  </a:cubicBezTo>
                  <a:cubicBezTo>
                    <a:pt x="795284" y="208934"/>
                    <a:pt x="795284" y="208934"/>
                    <a:pt x="795284" y="208934"/>
                  </a:cubicBezTo>
                  <a:cubicBezTo>
                    <a:pt x="795284" y="209549"/>
                    <a:pt x="795284" y="209549"/>
                    <a:pt x="795284" y="209549"/>
                  </a:cubicBezTo>
                  <a:cubicBezTo>
                    <a:pt x="796504" y="209549"/>
                    <a:pt x="796504" y="209549"/>
                    <a:pt x="796504" y="209549"/>
                  </a:cubicBezTo>
                  <a:cubicBezTo>
                    <a:pt x="796504" y="210163"/>
                    <a:pt x="796504" y="210163"/>
                    <a:pt x="796504" y="210163"/>
                  </a:cubicBezTo>
                  <a:cubicBezTo>
                    <a:pt x="797114" y="209549"/>
                    <a:pt x="797114" y="209549"/>
                    <a:pt x="797114" y="209549"/>
                  </a:cubicBezTo>
                  <a:cubicBezTo>
                    <a:pt x="797114" y="211392"/>
                    <a:pt x="797114" y="212621"/>
                    <a:pt x="797114" y="213236"/>
                  </a:cubicBezTo>
                  <a:cubicBezTo>
                    <a:pt x="797723" y="212007"/>
                    <a:pt x="797723" y="212007"/>
                    <a:pt x="797723" y="212007"/>
                  </a:cubicBezTo>
                  <a:cubicBezTo>
                    <a:pt x="797723" y="213236"/>
                    <a:pt x="797723" y="213236"/>
                    <a:pt x="797723" y="213236"/>
                  </a:cubicBezTo>
                  <a:cubicBezTo>
                    <a:pt x="798333" y="213236"/>
                    <a:pt x="798333" y="213236"/>
                    <a:pt x="798333" y="213236"/>
                  </a:cubicBezTo>
                  <a:cubicBezTo>
                    <a:pt x="798333" y="215079"/>
                    <a:pt x="798333" y="216308"/>
                    <a:pt x="798333" y="216923"/>
                  </a:cubicBezTo>
                  <a:cubicBezTo>
                    <a:pt x="800163" y="216923"/>
                    <a:pt x="800163" y="216923"/>
                    <a:pt x="800772" y="216923"/>
                  </a:cubicBezTo>
                  <a:cubicBezTo>
                    <a:pt x="800772" y="217537"/>
                    <a:pt x="800772" y="217537"/>
                    <a:pt x="800772" y="217537"/>
                  </a:cubicBezTo>
                  <a:cubicBezTo>
                    <a:pt x="801382" y="217537"/>
                    <a:pt x="801382" y="217537"/>
                    <a:pt x="801382" y="217537"/>
                  </a:cubicBezTo>
                  <a:cubicBezTo>
                    <a:pt x="798943" y="221225"/>
                    <a:pt x="800772" y="219996"/>
                    <a:pt x="800772" y="221839"/>
                  </a:cubicBezTo>
                  <a:cubicBezTo>
                    <a:pt x="801382" y="221839"/>
                    <a:pt x="801382" y="221839"/>
                    <a:pt x="801382" y="221839"/>
                  </a:cubicBezTo>
                  <a:cubicBezTo>
                    <a:pt x="801382" y="222454"/>
                    <a:pt x="801382" y="222454"/>
                    <a:pt x="801382" y="222454"/>
                  </a:cubicBezTo>
                  <a:cubicBezTo>
                    <a:pt x="803212" y="222454"/>
                    <a:pt x="803822" y="222454"/>
                    <a:pt x="804431" y="222454"/>
                  </a:cubicBezTo>
                  <a:cubicBezTo>
                    <a:pt x="804431" y="221839"/>
                    <a:pt x="804431" y="221839"/>
                    <a:pt x="804431" y="221839"/>
                  </a:cubicBezTo>
                  <a:cubicBezTo>
                    <a:pt x="805651" y="223068"/>
                    <a:pt x="806871" y="223068"/>
                    <a:pt x="806871" y="223068"/>
                  </a:cubicBezTo>
                  <a:cubicBezTo>
                    <a:pt x="806871" y="223683"/>
                    <a:pt x="806871" y="223683"/>
                    <a:pt x="806871" y="223683"/>
                  </a:cubicBezTo>
                  <a:cubicBezTo>
                    <a:pt x="809310" y="224297"/>
                    <a:pt x="808090" y="221839"/>
                    <a:pt x="808700" y="221839"/>
                  </a:cubicBezTo>
                  <a:cubicBezTo>
                    <a:pt x="809920" y="221839"/>
                    <a:pt x="809920" y="221839"/>
                    <a:pt x="809920" y="221839"/>
                  </a:cubicBezTo>
                  <a:cubicBezTo>
                    <a:pt x="809920" y="219996"/>
                    <a:pt x="809920" y="220610"/>
                    <a:pt x="809920" y="219996"/>
                  </a:cubicBezTo>
                  <a:cubicBezTo>
                    <a:pt x="809310" y="219996"/>
                    <a:pt x="809310" y="219996"/>
                    <a:pt x="809310" y="219996"/>
                  </a:cubicBezTo>
                  <a:cubicBezTo>
                    <a:pt x="809310" y="218767"/>
                    <a:pt x="809310" y="218152"/>
                    <a:pt x="809310" y="218152"/>
                  </a:cubicBezTo>
                  <a:cubicBezTo>
                    <a:pt x="808700" y="218152"/>
                    <a:pt x="808700" y="218152"/>
                    <a:pt x="808700" y="218152"/>
                  </a:cubicBezTo>
                  <a:cubicBezTo>
                    <a:pt x="808700" y="217537"/>
                    <a:pt x="808700" y="217537"/>
                    <a:pt x="808700" y="217537"/>
                  </a:cubicBezTo>
                  <a:cubicBezTo>
                    <a:pt x="810529" y="216923"/>
                    <a:pt x="810529" y="216308"/>
                    <a:pt x="810529" y="216923"/>
                  </a:cubicBezTo>
                  <a:cubicBezTo>
                    <a:pt x="810529" y="217537"/>
                    <a:pt x="810529" y="217537"/>
                    <a:pt x="810529" y="217537"/>
                  </a:cubicBezTo>
                  <a:cubicBezTo>
                    <a:pt x="812359" y="217537"/>
                    <a:pt x="812359" y="218152"/>
                    <a:pt x="812969" y="218152"/>
                  </a:cubicBezTo>
                  <a:cubicBezTo>
                    <a:pt x="812969" y="217537"/>
                    <a:pt x="812969" y="217537"/>
                    <a:pt x="812969" y="217537"/>
                  </a:cubicBezTo>
                  <a:cubicBezTo>
                    <a:pt x="814798" y="217537"/>
                    <a:pt x="814188" y="217537"/>
                    <a:pt x="814188" y="217537"/>
                  </a:cubicBezTo>
                  <a:cubicBezTo>
                    <a:pt x="814188" y="216923"/>
                    <a:pt x="814188" y="216923"/>
                    <a:pt x="814188" y="216923"/>
                  </a:cubicBezTo>
                  <a:cubicBezTo>
                    <a:pt x="816018" y="216923"/>
                    <a:pt x="815408" y="216923"/>
                    <a:pt x="816018" y="216923"/>
                  </a:cubicBezTo>
                  <a:cubicBezTo>
                    <a:pt x="816018" y="218152"/>
                    <a:pt x="816018" y="218152"/>
                    <a:pt x="816018" y="218152"/>
                  </a:cubicBezTo>
                  <a:cubicBezTo>
                    <a:pt x="816627" y="218152"/>
                    <a:pt x="816627" y="218152"/>
                    <a:pt x="816627" y="218152"/>
                  </a:cubicBezTo>
                  <a:cubicBezTo>
                    <a:pt x="816627" y="218767"/>
                    <a:pt x="816627" y="218767"/>
                    <a:pt x="816627" y="218767"/>
                  </a:cubicBezTo>
                  <a:cubicBezTo>
                    <a:pt x="817847" y="218767"/>
                    <a:pt x="817847" y="217537"/>
                    <a:pt x="817847" y="218152"/>
                  </a:cubicBezTo>
                  <a:cubicBezTo>
                    <a:pt x="817847" y="218767"/>
                    <a:pt x="817847" y="218767"/>
                    <a:pt x="817847" y="218767"/>
                  </a:cubicBezTo>
                  <a:cubicBezTo>
                    <a:pt x="820286" y="218767"/>
                    <a:pt x="819067" y="220610"/>
                    <a:pt x="819676" y="219996"/>
                  </a:cubicBezTo>
                  <a:cubicBezTo>
                    <a:pt x="820286" y="219996"/>
                    <a:pt x="820286" y="219996"/>
                    <a:pt x="820286" y="219996"/>
                  </a:cubicBezTo>
                  <a:cubicBezTo>
                    <a:pt x="820286" y="221225"/>
                    <a:pt x="820286" y="221225"/>
                    <a:pt x="820286" y="221225"/>
                  </a:cubicBezTo>
                  <a:cubicBezTo>
                    <a:pt x="820896" y="219996"/>
                    <a:pt x="820896" y="219996"/>
                    <a:pt x="820896" y="219996"/>
                  </a:cubicBezTo>
                  <a:cubicBezTo>
                    <a:pt x="820896" y="221225"/>
                    <a:pt x="820896" y="221225"/>
                    <a:pt x="820896" y="221225"/>
                  </a:cubicBezTo>
                  <a:cubicBezTo>
                    <a:pt x="821506" y="219996"/>
                    <a:pt x="821506" y="219996"/>
                    <a:pt x="821506" y="219996"/>
                  </a:cubicBezTo>
                  <a:cubicBezTo>
                    <a:pt x="820896" y="224297"/>
                    <a:pt x="822726" y="226141"/>
                    <a:pt x="822116" y="228599"/>
                  </a:cubicBezTo>
                  <a:cubicBezTo>
                    <a:pt x="822726" y="228599"/>
                    <a:pt x="822726" y="228599"/>
                    <a:pt x="822726" y="228599"/>
                  </a:cubicBezTo>
                  <a:cubicBezTo>
                    <a:pt x="822726" y="229213"/>
                    <a:pt x="822726" y="229213"/>
                    <a:pt x="822726" y="229213"/>
                  </a:cubicBezTo>
                  <a:cubicBezTo>
                    <a:pt x="823945" y="229213"/>
                    <a:pt x="823945" y="229213"/>
                    <a:pt x="823945" y="229213"/>
                  </a:cubicBezTo>
                  <a:cubicBezTo>
                    <a:pt x="823945" y="227370"/>
                    <a:pt x="823945" y="227984"/>
                    <a:pt x="823945" y="227370"/>
                  </a:cubicBezTo>
                  <a:cubicBezTo>
                    <a:pt x="825165" y="227370"/>
                    <a:pt x="825165" y="227370"/>
                    <a:pt x="825165" y="227370"/>
                  </a:cubicBezTo>
                  <a:cubicBezTo>
                    <a:pt x="825165" y="225526"/>
                    <a:pt x="825165" y="224912"/>
                    <a:pt x="825165" y="224912"/>
                  </a:cubicBezTo>
                  <a:cubicBezTo>
                    <a:pt x="826994" y="224912"/>
                    <a:pt x="826994" y="224912"/>
                    <a:pt x="827604" y="224912"/>
                  </a:cubicBezTo>
                  <a:cubicBezTo>
                    <a:pt x="826384" y="225526"/>
                    <a:pt x="826994" y="225526"/>
                    <a:pt x="826384" y="226141"/>
                  </a:cubicBezTo>
                  <a:cubicBezTo>
                    <a:pt x="828214" y="226141"/>
                    <a:pt x="827604" y="226141"/>
                    <a:pt x="828214" y="226141"/>
                  </a:cubicBezTo>
                  <a:cubicBezTo>
                    <a:pt x="828214" y="228599"/>
                    <a:pt x="829433" y="227370"/>
                    <a:pt x="829433" y="227370"/>
                  </a:cubicBezTo>
                  <a:cubicBezTo>
                    <a:pt x="829433" y="228599"/>
                    <a:pt x="829433" y="228599"/>
                    <a:pt x="829433" y="228599"/>
                  </a:cubicBezTo>
                  <a:cubicBezTo>
                    <a:pt x="830043" y="228599"/>
                    <a:pt x="830043" y="228599"/>
                    <a:pt x="830043" y="228599"/>
                  </a:cubicBezTo>
                  <a:cubicBezTo>
                    <a:pt x="830043" y="227370"/>
                    <a:pt x="830043" y="227370"/>
                    <a:pt x="830043" y="227370"/>
                  </a:cubicBezTo>
                  <a:cubicBezTo>
                    <a:pt x="831873" y="227370"/>
                    <a:pt x="832482" y="227370"/>
                    <a:pt x="832482" y="227370"/>
                  </a:cubicBezTo>
                  <a:cubicBezTo>
                    <a:pt x="832482" y="229213"/>
                    <a:pt x="832482" y="228599"/>
                    <a:pt x="832482" y="229213"/>
                  </a:cubicBezTo>
                  <a:cubicBezTo>
                    <a:pt x="833092" y="229213"/>
                    <a:pt x="833092" y="229213"/>
                    <a:pt x="833092" y="229213"/>
                  </a:cubicBezTo>
                  <a:cubicBezTo>
                    <a:pt x="833092" y="228599"/>
                    <a:pt x="833092" y="228599"/>
                    <a:pt x="833092" y="228599"/>
                  </a:cubicBezTo>
                  <a:cubicBezTo>
                    <a:pt x="836141" y="227370"/>
                    <a:pt x="837361" y="227984"/>
                    <a:pt x="839190" y="228599"/>
                  </a:cubicBezTo>
                  <a:cubicBezTo>
                    <a:pt x="839190" y="229213"/>
                    <a:pt x="839190" y="229213"/>
                    <a:pt x="839190" y="229213"/>
                  </a:cubicBezTo>
                  <a:cubicBezTo>
                    <a:pt x="839800" y="229213"/>
                    <a:pt x="839800" y="229213"/>
                    <a:pt x="839800" y="229213"/>
                  </a:cubicBezTo>
                  <a:cubicBezTo>
                    <a:pt x="839800" y="228599"/>
                    <a:pt x="839800" y="228599"/>
                    <a:pt x="839800" y="228599"/>
                  </a:cubicBezTo>
                  <a:cubicBezTo>
                    <a:pt x="840410" y="228599"/>
                    <a:pt x="840410" y="228599"/>
                    <a:pt x="840410" y="228599"/>
                  </a:cubicBezTo>
                  <a:cubicBezTo>
                    <a:pt x="840410" y="226755"/>
                    <a:pt x="840410" y="226755"/>
                    <a:pt x="840410" y="226755"/>
                  </a:cubicBezTo>
                  <a:cubicBezTo>
                    <a:pt x="842239" y="226141"/>
                    <a:pt x="842849" y="226141"/>
                    <a:pt x="844069" y="226141"/>
                  </a:cubicBezTo>
                  <a:cubicBezTo>
                    <a:pt x="844069" y="224297"/>
                    <a:pt x="844069" y="224912"/>
                    <a:pt x="844069" y="224912"/>
                  </a:cubicBezTo>
                  <a:cubicBezTo>
                    <a:pt x="844679" y="224912"/>
                    <a:pt x="844679" y="224912"/>
                    <a:pt x="844679" y="224912"/>
                  </a:cubicBezTo>
                  <a:cubicBezTo>
                    <a:pt x="844069" y="223683"/>
                    <a:pt x="844069" y="223683"/>
                    <a:pt x="844069" y="223683"/>
                  </a:cubicBezTo>
                  <a:cubicBezTo>
                    <a:pt x="845898" y="222454"/>
                    <a:pt x="847728" y="223068"/>
                    <a:pt x="848947" y="222454"/>
                  </a:cubicBezTo>
                  <a:cubicBezTo>
                    <a:pt x="848947" y="223068"/>
                    <a:pt x="848947" y="223068"/>
                    <a:pt x="848947" y="223068"/>
                  </a:cubicBezTo>
                  <a:cubicBezTo>
                    <a:pt x="849557" y="223068"/>
                    <a:pt x="849557" y="223068"/>
                    <a:pt x="849557" y="223068"/>
                  </a:cubicBezTo>
                  <a:cubicBezTo>
                    <a:pt x="849557" y="223683"/>
                    <a:pt x="849557" y="223683"/>
                    <a:pt x="849557" y="223683"/>
                  </a:cubicBezTo>
                  <a:cubicBezTo>
                    <a:pt x="848947" y="223683"/>
                    <a:pt x="848947" y="223683"/>
                    <a:pt x="848947" y="223683"/>
                  </a:cubicBezTo>
                  <a:cubicBezTo>
                    <a:pt x="848947" y="224912"/>
                    <a:pt x="848947" y="224912"/>
                    <a:pt x="848947" y="224912"/>
                  </a:cubicBezTo>
                  <a:cubicBezTo>
                    <a:pt x="849557" y="224912"/>
                    <a:pt x="849557" y="224912"/>
                    <a:pt x="849557" y="224912"/>
                  </a:cubicBezTo>
                  <a:cubicBezTo>
                    <a:pt x="849557" y="223683"/>
                    <a:pt x="849557" y="223683"/>
                    <a:pt x="849557" y="223683"/>
                  </a:cubicBezTo>
                  <a:cubicBezTo>
                    <a:pt x="850777" y="223683"/>
                    <a:pt x="850777" y="223683"/>
                    <a:pt x="850777" y="223683"/>
                  </a:cubicBezTo>
                  <a:cubicBezTo>
                    <a:pt x="850777" y="224912"/>
                    <a:pt x="850777" y="224912"/>
                    <a:pt x="850777" y="224912"/>
                  </a:cubicBezTo>
                  <a:cubicBezTo>
                    <a:pt x="851386" y="224912"/>
                    <a:pt x="851386" y="224912"/>
                    <a:pt x="851386" y="224912"/>
                  </a:cubicBezTo>
                  <a:cubicBezTo>
                    <a:pt x="851386" y="223683"/>
                    <a:pt x="851386" y="223683"/>
                    <a:pt x="851386" y="223683"/>
                  </a:cubicBezTo>
                  <a:cubicBezTo>
                    <a:pt x="852606" y="223683"/>
                    <a:pt x="853216" y="223683"/>
                    <a:pt x="853216" y="223683"/>
                  </a:cubicBezTo>
                  <a:cubicBezTo>
                    <a:pt x="853216" y="227370"/>
                    <a:pt x="853216" y="229828"/>
                    <a:pt x="853216" y="229213"/>
                  </a:cubicBezTo>
                  <a:cubicBezTo>
                    <a:pt x="855045" y="229213"/>
                    <a:pt x="854435" y="229213"/>
                    <a:pt x="855045" y="229213"/>
                  </a:cubicBezTo>
                  <a:cubicBezTo>
                    <a:pt x="855045" y="230442"/>
                    <a:pt x="855045" y="231057"/>
                    <a:pt x="855045" y="231057"/>
                  </a:cubicBezTo>
                  <a:cubicBezTo>
                    <a:pt x="855655" y="231057"/>
                    <a:pt x="855655" y="231057"/>
                    <a:pt x="855655" y="231057"/>
                  </a:cubicBezTo>
                  <a:cubicBezTo>
                    <a:pt x="855655" y="231671"/>
                    <a:pt x="855655" y="231671"/>
                    <a:pt x="855655" y="231671"/>
                  </a:cubicBezTo>
                  <a:cubicBezTo>
                    <a:pt x="856265" y="231671"/>
                    <a:pt x="856265" y="231671"/>
                    <a:pt x="856265" y="231671"/>
                  </a:cubicBezTo>
                  <a:cubicBezTo>
                    <a:pt x="856875" y="234744"/>
                    <a:pt x="861143" y="232900"/>
                    <a:pt x="861753" y="234129"/>
                  </a:cubicBezTo>
                  <a:cubicBezTo>
                    <a:pt x="861753" y="235973"/>
                    <a:pt x="861753" y="235973"/>
                    <a:pt x="861753" y="236587"/>
                  </a:cubicBezTo>
                  <a:cubicBezTo>
                    <a:pt x="864802" y="236587"/>
                    <a:pt x="864802" y="237816"/>
                    <a:pt x="864802" y="237816"/>
                  </a:cubicBezTo>
                  <a:cubicBezTo>
                    <a:pt x="866022" y="236587"/>
                    <a:pt x="866022" y="237202"/>
                    <a:pt x="866632" y="237202"/>
                  </a:cubicBezTo>
                  <a:cubicBezTo>
                    <a:pt x="866632" y="236587"/>
                    <a:pt x="866632" y="236587"/>
                    <a:pt x="866632" y="236587"/>
                  </a:cubicBezTo>
                  <a:cubicBezTo>
                    <a:pt x="867851" y="235973"/>
                    <a:pt x="867851" y="237202"/>
                    <a:pt x="867851" y="237202"/>
                  </a:cubicBezTo>
                  <a:cubicBezTo>
                    <a:pt x="867851" y="236587"/>
                    <a:pt x="867851" y="236587"/>
                    <a:pt x="867851" y="236587"/>
                  </a:cubicBezTo>
                  <a:cubicBezTo>
                    <a:pt x="868461" y="237202"/>
                    <a:pt x="868461" y="237202"/>
                    <a:pt x="868461" y="237202"/>
                  </a:cubicBezTo>
                  <a:cubicBezTo>
                    <a:pt x="868461" y="236587"/>
                    <a:pt x="868461" y="236587"/>
                    <a:pt x="868461" y="236587"/>
                  </a:cubicBezTo>
                  <a:cubicBezTo>
                    <a:pt x="869071" y="236587"/>
                    <a:pt x="869071" y="236587"/>
                    <a:pt x="869071" y="236587"/>
                  </a:cubicBezTo>
                  <a:cubicBezTo>
                    <a:pt x="869071" y="237816"/>
                    <a:pt x="869071" y="237816"/>
                    <a:pt x="869071" y="237816"/>
                  </a:cubicBezTo>
                  <a:cubicBezTo>
                    <a:pt x="870900" y="237816"/>
                    <a:pt x="870900" y="236587"/>
                    <a:pt x="870900" y="237202"/>
                  </a:cubicBezTo>
                  <a:cubicBezTo>
                    <a:pt x="870900" y="237816"/>
                    <a:pt x="870900" y="237816"/>
                    <a:pt x="870900" y="237816"/>
                  </a:cubicBezTo>
                  <a:cubicBezTo>
                    <a:pt x="871510" y="237816"/>
                    <a:pt x="871510" y="237816"/>
                    <a:pt x="871510" y="237816"/>
                  </a:cubicBezTo>
                  <a:cubicBezTo>
                    <a:pt x="871510" y="235358"/>
                    <a:pt x="873949" y="236587"/>
                    <a:pt x="873339" y="235358"/>
                  </a:cubicBezTo>
                  <a:cubicBezTo>
                    <a:pt x="875169" y="237816"/>
                    <a:pt x="875169" y="237202"/>
                    <a:pt x="875779" y="237202"/>
                  </a:cubicBezTo>
                  <a:cubicBezTo>
                    <a:pt x="875779" y="237816"/>
                    <a:pt x="875779" y="237816"/>
                    <a:pt x="875779" y="237816"/>
                  </a:cubicBezTo>
                  <a:cubicBezTo>
                    <a:pt x="877608" y="237816"/>
                    <a:pt x="876998" y="237816"/>
                    <a:pt x="876998" y="237816"/>
                  </a:cubicBezTo>
                  <a:cubicBezTo>
                    <a:pt x="876998" y="238431"/>
                    <a:pt x="876998" y="238431"/>
                    <a:pt x="876998" y="238431"/>
                  </a:cubicBezTo>
                  <a:cubicBezTo>
                    <a:pt x="878218" y="238431"/>
                    <a:pt x="878218" y="238431"/>
                    <a:pt x="878218" y="238431"/>
                  </a:cubicBezTo>
                  <a:cubicBezTo>
                    <a:pt x="878218" y="239045"/>
                    <a:pt x="878218" y="239045"/>
                    <a:pt x="878218" y="239045"/>
                  </a:cubicBezTo>
                  <a:lnTo>
                    <a:pt x="881145" y="238062"/>
                  </a:lnTo>
                  <a:lnTo>
                    <a:pt x="880657" y="238431"/>
                  </a:lnTo>
                  <a:cubicBezTo>
                    <a:pt x="880657" y="238431"/>
                    <a:pt x="880657" y="238431"/>
                    <a:pt x="881877" y="237816"/>
                  </a:cubicBezTo>
                  <a:lnTo>
                    <a:pt x="881145" y="238062"/>
                  </a:lnTo>
                  <a:lnTo>
                    <a:pt x="883096" y="236587"/>
                  </a:lnTo>
                  <a:cubicBezTo>
                    <a:pt x="884316" y="237202"/>
                    <a:pt x="883706" y="237202"/>
                    <a:pt x="883706" y="237816"/>
                  </a:cubicBezTo>
                  <a:cubicBezTo>
                    <a:pt x="884316" y="237816"/>
                    <a:pt x="884316" y="237816"/>
                    <a:pt x="884316" y="237816"/>
                  </a:cubicBezTo>
                  <a:cubicBezTo>
                    <a:pt x="884316" y="238431"/>
                    <a:pt x="884316" y="238431"/>
                    <a:pt x="884316" y="238431"/>
                  </a:cubicBezTo>
                  <a:cubicBezTo>
                    <a:pt x="886755" y="238431"/>
                    <a:pt x="885536" y="240274"/>
                    <a:pt x="886145" y="240274"/>
                  </a:cubicBezTo>
                  <a:cubicBezTo>
                    <a:pt x="887365" y="240274"/>
                    <a:pt x="887975" y="240274"/>
                    <a:pt x="887975" y="240274"/>
                  </a:cubicBezTo>
                  <a:cubicBezTo>
                    <a:pt x="887975" y="240889"/>
                    <a:pt x="887975" y="240889"/>
                    <a:pt x="887975" y="240889"/>
                  </a:cubicBezTo>
                  <a:cubicBezTo>
                    <a:pt x="889804" y="240889"/>
                    <a:pt x="889194" y="240889"/>
                    <a:pt x="889804" y="240889"/>
                  </a:cubicBezTo>
                  <a:cubicBezTo>
                    <a:pt x="889804" y="241504"/>
                    <a:pt x="889804" y="241504"/>
                    <a:pt x="889804" y="241504"/>
                  </a:cubicBezTo>
                  <a:cubicBezTo>
                    <a:pt x="891024" y="241504"/>
                    <a:pt x="891024" y="241504"/>
                    <a:pt x="891024" y="241504"/>
                  </a:cubicBezTo>
                  <a:cubicBezTo>
                    <a:pt x="891024" y="242118"/>
                    <a:pt x="891024" y="242118"/>
                    <a:pt x="891024" y="242118"/>
                  </a:cubicBezTo>
                  <a:cubicBezTo>
                    <a:pt x="891634" y="242118"/>
                    <a:pt x="891634" y="242118"/>
                    <a:pt x="891634" y="242118"/>
                  </a:cubicBezTo>
                  <a:cubicBezTo>
                    <a:pt x="891634" y="242733"/>
                    <a:pt x="891634" y="242733"/>
                    <a:pt x="891634" y="242733"/>
                  </a:cubicBezTo>
                  <a:cubicBezTo>
                    <a:pt x="892243" y="242733"/>
                    <a:pt x="892243" y="242733"/>
                    <a:pt x="892243" y="242733"/>
                  </a:cubicBezTo>
                  <a:cubicBezTo>
                    <a:pt x="892243" y="243347"/>
                    <a:pt x="892243" y="243347"/>
                    <a:pt x="892243" y="243347"/>
                  </a:cubicBezTo>
                  <a:cubicBezTo>
                    <a:pt x="894683" y="244576"/>
                    <a:pt x="895292" y="244576"/>
                    <a:pt x="895902" y="244576"/>
                  </a:cubicBezTo>
                  <a:cubicBezTo>
                    <a:pt x="895902" y="245191"/>
                    <a:pt x="895902" y="245191"/>
                    <a:pt x="895902" y="245191"/>
                  </a:cubicBezTo>
                  <a:cubicBezTo>
                    <a:pt x="898951" y="245805"/>
                    <a:pt x="900781" y="245805"/>
                    <a:pt x="902000" y="246420"/>
                  </a:cubicBezTo>
                  <a:cubicBezTo>
                    <a:pt x="902000" y="245805"/>
                    <a:pt x="902000" y="245805"/>
                    <a:pt x="902000" y="245805"/>
                  </a:cubicBezTo>
                  <a:cubicBezTo>
                    <a:pt x="902610" y="245805"/>
                    <a:pt x="902610" y="245805"/>
                    <a:pt x="902610" y="245805"/>
                  </a:cubicBezTo>
                  <a:cubicBezTo>
                    <a:pt x="903830" y="246420"/>
                    <a:pt x="903220" y="247034"/>
                    <a:pt x="903220" y="247034"/>
                  </a:cubicBezTo>
                  <a:cubicBezTo>
                    <a:pt x="900781" y="247034"/>
                    <a:pt x="900171" y="248263"/>
                    <a:pt x="900171" y="248878"/>
                  </a:cubicBezTo>
                  <a:cubicBezTo>
                    <a:pt x="899561" y="248878"/>
                    <a:pt x="899561" y="248878"/>
                    <a:pt x="899561" y="248878"/>
                  </a:cubicBezTo>
                  <a:cubicBezTo>
                    <a:pt x="899561" y="250721"/>
                    <a:pt x="899561" y="250107"/>
                    <a:pt x="899561" y="250107"/>
                  </a:cubicBezTo>
                  <a:cubicBezTo>
                    <a:pt x="898951" y="250107"/>
                    <a:pt x="898951" y="250107"/>
                    <a:pt x="898951" y="250107"/>
                  </a:cubicBezTo>
                  <a:cubicBezTo>
                    <a:pt x="898342" y="251950"/>
                    <a:pt x="897732" y="251950"/>
                    <a:pt x="898342" y="252565"/>
                  </a:cubicBezTo>
                  <a:cubicBezTo>
                    <a:pt x="897732" y="252565"/>
                    <a:pt x="897732" y="252565"/>
                    <a:pt x="897732" y="252565"/>
                  </a:cubicBezTo>
                  <a:cubicBezTo>
                    <a:pt x="895292" y="256866"/>
                    <a:pt x="894073" y="260553"/>
                    <a:pt x="892853" y="264241"/>
                  </a:cubicBezTo>
                  <a:cubicBezTo>
                    <a:pt x="891024" y="264241"/>
                    <a:pt x="891634" y="265470"/>
                    <a:pt x="891634" y="265470"/>
                  </a:cubicBezTo>
                  <a:cubicBezTo>
                    <a:pt x="889804" y="265470"/>
                    <a:pt x="890414" y="265470"/>
                    <a:pt x="890414" y="265470"/>
                  </a:cubicBezTo>
                  <a:cubicBezTo>
                    <a:pt x="890414" y="264855"/>
                    <a:pt x="890414" y="264855"/>
                    <a:pt x="890414" y="264855"/>
                  </a:cubicBezTo>
                  <a:cubicBezTo>
                    <a:pt x="889804" y="264855"/>
                    <a:pt x="889804" y="264855"/>
                    <a:pt x="889804" y="264855"/>
                  </a:cubicBezTo>
                  <a:cubicBezTo>
                    <a:pt x="889804" y="265470"/>
                    <a:pt x="889804" y="265470"/>
                    <a:pt x="889804" y="265470"/>
                  </a:cubicBezTo>
                  <a:cubicBezTo>
                    <a:pt x="888585" y="265470"/>
                    <a:pt x="888585" y="265470"/>
                    <a:pt x="888585" y="265470"/>
                  </a:cubicBezTo>
                  <a:cubicBezTo>
                    <a:pt x="888585" y="266084"/>
                    <a:pt x="888585" y="266084"/>
                    <a:pt x="888585" y="266084"/>
                  </a:cubicBezTo>
                  <a:cubicBezTo>
                    <a:pt x="887975" y="266084"/>
                    <a:pt x="887975" y="266084"/>
                    <a:pt x="887975" y="266084"/>
                  </a:cubicBezTo>
                  <a:cubicBezTo>
                    <a:pt x="887975" y="267928"/>
                    <a:pt x="887975" y="268542"/>
                    <a:pt x="887975" y="268542"/>
                  </a:cubicBezTo>
                  <a:cubicBezTo>
                    <a:pt x="886145" y="268542"/>
                    <a:pt x="884926" y="268542"/>
                    <a:pt x="884316" y="268542"/>
                  </a:cubicBezTo>
                  <a:cubicBezTo>
                    <a:pt x="884316" y="270386"/>
                    <a:pt x="884316" y="271615"/>
                    <a:pt x="884316" y="272229"/>
                  </a:cubicBezTo>
                  <a:cubicBezTo>
                    <a:pt x="883706" y="272229"/>
                    <a:pt x="883706" y="272229"/>
                    <a:pt x="883706" y="272229"/>
                  </a:cubicBezTo>
                  <a:cubicBezTo>
                    <a:pt x="883706" y="272844"/>
                    <a:pt x="883706" y="272844"/>
                    <a:pt x="883706" y="272844"/>
                  </a:cubicBezTo>
                  <a:cubicBezTo>
                    <a:pt x="881267" y="272844"/>
                    <a:pt x="882487" y="274073"/>
                    <a:pt x="882487" y="274073"/>
                  </a:cubicBezTo>
                  <a:cubicBezTo>
                    <a:pt x="881877" y="274073"/>
                    <a:pt x="881877" y="274073"/>
                    <a:pt x="881877" y="274073"/>
                  </a:cubicBezTo>
                  <a:cubicBezTo>
                    <a:pt x="880657" y="277760"/>
                    <a:pt x="877608" y="278989"/>
                    <a:pt x="875779" y="279603"/>
                  </a:cubicBezTo>
                  <a:cubicBezTo>
                    <a:pt x="875779" y="280218"/>
                    <a:pt x="875779" y="280218"/>
                    <a:pt x="875779" y="280218"/>
                  </a:cubicBezTo>
                  <a:cubicBezTo>
                    <a:pt x="875169" y="280218"/>
                    <a:pt x="875169" y="280218"/>
                    <a:pt x="875169" y="280218"/>
                  </a:cubicBezTo>
                  <a:cubicBezTo>
                    <a:pt x="874559" y="284519"/>
                    <a:pt x="870900" y="286363"/>
                    <a:pt x="872730" y="289436"/>
                  </a:cubicBezTo>
                  <a:cubicBezTo>
                    <a:pt x="872120" y="289436"/>
                    <a:pt x="872120" y="289436"/>
                    <a:pt x="872120" y="289436"/>
                  </a:cubicBezTo>
                  <a:cubicBezTo>
                    <a:pt x="872120" y="291279"/>
                    <a:pt x="872120" y="291894"/>
                    <a:pt x="872120" y="292508"/>
                  </a:cubicBezTo>
                  <a:cubicBezTo>
                    <a:pt x="872730" y="292508"/>
                    <a:pt x="872730" y="292508"/>
                    <a:pt x="872730" y="292508"/>
                  </a:cubicBezTo>
                  <a:cubicBezTo>
                    <a:pt x="872730" y="293123"/>
                    <a:pt x="872730" y="293123"/>
                    <a:pt x="872730" y="293123"/>
                  </a:cubicBezTo>
                  <a:cubicBezTo>
                    <a:pt x="872120" y="293123"/>
                    <a:pt x="872120" y="293123"/>
                    <a:pt x="872120" y="293123"/>
                  </a:cubicBezTo>
                  <a:cubicBezTo>
                    <a:pt x="872120" y="294966"/>
                    <a:pt x="872120" y="294352"/>
                    <a:pt x="872120" y="294352"/>
                  </a:cubicBezTo>
                  <a:cubicBezTo>
                    <a:pt x="871510" y="294352"/>
                    <a:pt x="871510" y="294352"/>
                    <a:pt x="871510" y="294352"/>
                  </a:cubicBezTo>
                  <a:cubicBezTo>
                    <a:pt x="871510" y="295581"/>
                    <a:pt x="871510" y="295581"/>
                    <a:pt x="871510" y="295581"/>
                  </a:cubicBezTo>
                  <a:cubicBezTo>
                    <a:pt x="869681" y="295581"/>
                    <a:pt x="870290" y="295581"/>
                    <a:pt x="870290" y="295581"/>
                  </a:cubicBezTo>
                  <a:cubicBezTo>
                    <a:pt x="870290" y="296810"/>
                    <a:pt x="870290" y="297424"/>
                    <a:pt x="870290" y="297424"/>
                  </a:cubicBezTo>
                  <a:cubicBezTo>
                    <a:pt x="869071" y="297424"/>
                    <a:pt x="869071" y="297424"/>
                    <a:pt x="869071" y="297424"/>
                  </a:cubicBezTo>
                  <a:cubicBezTo>
                    <a:pt x="867851" y="303569"/>
                    <a:pt x="867241" y="309715"/>
                    <a:pt x="867241" y="314016"/>
                  </a:cubicBezTo>
                  <a:cubicBezTo>
                    <a:pt x="865412" y="314016"/>
                    <a:pt x="864802" y="314016"/>
                    <a:pt x="864802" y="314016"/>
                  </a:cubicBezTo>
                  <a:cubicBezTo>
                    <a:pt x="864802" y="315245"/>
                    <a:pt x="864802" y="315245"/>
                    <a:pt x="864802" y="315245"/>
                  </a:cubicBezTo>
                  <a:cubicBezTo>
                    <a:pt x="864192" y="315245"/>
                    <a:pt x="864192" y="315245"/>
                    <a:pt x="864192" y="315245"/>
                  </a:cubicBezTo>
                  <a:cubicBezTo>
                    <a:pt x="864192" y="315860"/>
                    <a:pt x="864192" y="315860"/>
                    <a:pt x="864192" y="315860"/>
                  </a:cubicBezTo>
                  <a:cubicBezTo>
                    <a:pt x="863583" y="315860"/>
                    <a:pt x="863583" y="315860"/>
                    <a:pt x="863583" y="315860"/>
                  </a:cubicBezTo>
                  <a:cubicBezTo>
                    <a:pt x="864192" y="318932"/>
                    <a:pt x="862363" y="320776"/>
                    <a:pt x="862973" y="322619"/>
                  </a:cubicBezTo>
                  <a:cubicBezTo>
                    <a:pt x="861753" y="322619"/>
                    <a:pt x="861753" y="322619"/>
                    <a:pt x="861753" y="322619"/>
                  </a:cubicBezTo>
                  <a:cubicBezTo>
                    <a:pt x="861753" y="323848"/>
                    <a:pt x="861753" y="324463"/>
                    <a:pt x="861753" y="324463"/>
                  </a:cubicBezTo>
                  <a:cubicBezTo>
                    <a:pt x="860534" y="325077"/>
                    <a:pt x="860534" y="325692"/>
                    <a:pt x="859924" y="325077"/>
                  </a:cubicBezTo>
                  <a:cubicBezTo>
                    <a:pt x="859924" y="326921"/>
                    <a:pt x="859924" y="326306"/>
                    <a:pt x="859924" y="326921"/>
                  </a:cubicBezTo>
                  <a:cubicBezTo>
                    <a:pt x="859314" y="326921"/>
                    <a:pt x="859314" y="326921"/>
                    <a:pt x="859314" y="326921"/>
                  </a:cubicBezTo>
                  <a:cubicBezTo>
                    <a:pt x="859314" y="328150"/>
                    <a:pt x="859314" y="328150"/>
                    <a:pt x="859314" y="328150"/>
                  </a:cubicBezTo>
                  <a:cubicBezTo>
                    <a:pt x="858704" y="328150"/>
                    <a:pt x="858704" y="328150"/>
                    <a:pt x="858704" y="328150"/>
                  </a:cubicBezTo>
                  <a:cubicBezTo>
                    <a:pt x="858704" y="328764"/>
                    <a:pt x="858704" y="328764"/>
                    <a:pt x="858704" y="328764"/>
                  </a:cubicBezTo>
                  <a:cubicBezTo>
                    <a:pt x="857484" y="328764"/>
                    <a:pt x="857484" y="328764"/>
                    <a:pt x="857484" y="328764"/>
                  </a:cubicBezTo>
                  <a:cubicBezTo>
                    <a:pt x="856875" y="331222"/>
                    <a:pt x="856875" y="332451"/>
                    <a:pt x="856875" y="333066"/>
                  </a:cubicBezTo>
                  <a:cubicBezTo>
                    <a:pt x="856265" y="333066"/>
                    <a:pt x="856265" y="333066"/>
                    <a:pt x="856265" y="333066"/>
                  </a:cubicBezTo>
                  <a:cubicBezTo>
                    <a:pt x="856265" y="334295"/>
                    <a:pt x="856265" y="334295"/>
                    <a:pt x="856265" y="334295"/>
                  </a:cubicBezTo>
                  <a:cubicBezTo>
                    <a:pt x="855655" y="334295"/>
                    <a:pt x="855655" y="334295"/>
                    <a:pt x="855655" y="334295"/>
                  </a:cubicBezTo>
                  <a:cubicBezTo>
                    <a:pt x="855655" y="334910"/>
                    <a:pt x="855655" y="334910"/>
                    <a:pt x="855655" y="334910"/>
                  </a:cubicBezTo>
                  <a:cubicBezTo>
                    <a:pt x="855045" y="334910"/>
                    <a:pt x="855045" y="334910"/>
                    <a:pt x="855045" y="334910"/>
                  </a:cubicBezTo>
                  <a:cubicBezTo>
                    <a:pt x="856265" y="336139"/>
                    <a:pt x="855045" y="336753"/>
                    <a:pt x="855655" y="336753"/>
                  </a:cubicBezTo>
                  <a:cubicBezTo>
                    <a:pt x="855045" y="336753"/>
                    <a:pt x="855045" y="336753"/>
                    <a:pt x="855045" y="336753"/>
                  </a:cubicBezTo>
                  <a:cubicBezTo>
                    <a:pt x="855045" y="339826"/>
                    <a:pt x="855045" y="341669"/>
                    <a:pt x="855045" y="342898"/>
                  </a:cubicBezTo>
                  <a:cubicBezTo>
                    <a:pt x="853826" y="342898"/>
                    <a:pt x="853826" y="342898"/>
                    <a:pt x="853826" y="342898"/>
                  </a:cubicBezTo>
                  <a:cubicBezTo>
                    <a:pt x="854435" y="344742"/>
                    <a:pt x="855045" y="344742"/>
                    <a:pt x="855045" y="344742"/>
                  </a:cubicBezTo>
                  <a:cubicBezTo>
                    <a:pt x="856875" y="344742"/>
                    <a:pt x="856875" y="347200"/>
                    <a:pt x="856875" y="347814"/>
                  </a:cubicBezTo>
                  <a:cubicBezTo>
                    <a:pt x="857484" y="347814"/>
                    <a:pt x="857484" y="347814"/>
                    <a:pt x="857484" y="347814"/>
                  </a:cubicBezTo>
                  <a:cubicBezTo>
                    <a:pt x="858094" y="350272"/>
                    <a:pt x="856875" y="351501"/>
                    <a:pt x="856875" y="352116"/>
                  </a:cubicBezTo>
                  <a:cubicBezTo>
                    <a:pt x="856265" y="352116"/>
                    <a:pt x="856265" y="352116"/>
                    <a:pt x="856265" y="352116"/>
                  </a:cubicBezTo>
                  <a:cubicBezTo>
                    <a:pt x="854435" y="355188"/>
                    <a:pt x="855045" y="357032"/>
                    <a:pt x="855045" y="358876"/>
                  </a:cubicBezTo>
                  <a:cubicBezTo>
                    <a:pt x="853216" y="358876"/>
                    <a:pt x="853826" y="358876"/>
                    <a:pt x="853216" y="358876"/>
                  </a:cubicBezTo>
                  <a:cubicBezTo>
                    <a:pt x="853216" y="359490"/>
                    <a:pt x="853216" y="359490"/>
                    <a:pt x="853216" y="359490"/>
                  </a:cubicBezTo>
                  <a:cubicBezTo>
                    <a:pt x="852606" y="359490"/>
                    <a:pt x="852606" y="359490"/>
                    <a:pt x="852606" y="359490"/>
                  </a:cubicBezTo>
                  <a:cubicBezTo>
                    <a:pt x="852606" y="361334"/>
                    <a:pt x="852606" y="361334"/>
                    <a:pt x="852606" y="361948"/>
                  </a:cubicBezTo>
                  <a:cubicBezTo>
                    <a:pt x="853216" y="361948"/>
                    <a:pt x="853216" y="361948"/>
                    <a:pt x="853216" y="361948"/>
                  </a:cubicBezTo>
                  <a:cubicBezTo>
                    <a:pt x="853216" y="363177"/>
                    <a:pt x="853216" y="364406"/>
                    <a:pt x="853216" y="364406"/>
                  </a:cubicBezTo>
                  <a:cubicBezTo>
                    <a:pt x="852606" y="364406"/>
                    <a:pt x="852606" y="364406"/>
                    <a:pt x="852606" y="364406"/>
                  </a:cubicBezTo>
                  <a:cubicBezTo>
                    <a:pt x="852606" y="365635"/>
                    <a:pt x="852606" y="365635"/>
                    <a:pt x="852606" y="365635"/>
                  </a:cubicBezTo>
                  <a:cubicBezTo>
                    <a:pt x="851996" y="365635"/>
                    <a:pt x="851996" y="365635"/>
                    <a:pt x="851996" y="365635"/>
                  </a:cubicBezTo>
                  <a:cubicBezTo>
                    <a:pt x="851996" y="366864"/>
                    <a:pt x="851996" y="367479"/>
                    <a:pt x="851996" y="367479"/>
                  </a:cubicBezTo>
                  <a:cubicBezTo>
                    <a:pt x="851386" y="367479"/>
                    <a:pt x="851386" y="367479"/>
                    <a:pt x="851386" y="367479"/>
                  </a:cubicBezTo>
                  <a:cubicBezTo>
                    <a:pt x="849557" y="371780"/>
                    <a:pt x="851996" y="373624"/>
                    <a:pt x="851996" y="376082"/>
                  </a:cubicBezTo>
                  <a:cubicBezTo>
                    <a:pt x="851386" y="376082"/>
                    <a:pt x="851386" y="376082"/>
                    <a:pt x="851386" y="376082"/>
                  </a:cubicBezTo>
                  <a:cubicBezTo>
                    <a:pt x="851386" y="376696"/>
                    <a:pt x="851386" y="376696"/>
                    <a:pt x="851386" y="376696"/>
                  </a:cubicBezTo>
                  <a:cubicBezTo>
                    <a:pt x="850777" y="376696"/>
                    <a:pt x="850777" y="376696"/>
                    <a:pt x="850777" y="376696"/>
                  </a:cubicBezTo>
                  <a:cubicBezTo>
                    <a:pt x="850777" y="377925"/>
                    <a:pt x="850777" y="377925"/>
                    <a:pt x="850777" y="377925"/>
                  </a:cubicBezTo>
                  <a:cubicBezTo>
                    <a:pt x="848337" y="377925"/>
                    <a:pt x="849557" y="379769"/>
                    <a:pt x="848947" y="379769"/>
                  </a:cubicBezTo>
                  <a:cubicBezTo>
                    <a:pt x="849557" y="379769"/>
                    <a:pt x="849557" y="379769"/>
                    <a:pt x="849557" y="379769"/>
                  </a:cubicBezTo>
                  <a:cubicBezTo>
                    <a:pt x="849557" y="382227"/>
                    <a:pt x="850777" y="383456"/>
                    <a:pt x="850777" y="384071"/>
                  </a:cubicBezTo>
                  <a:cubicBezTo>
                    <a:pt x="851996" y="384685"/>
                    <a:pt x="851996" y="385300"/>
                    <a:pt x="852606" y="385300"/>
                  </a:cubicBezTo>
                  <a:cubicBezTo>
                    <a:pt x="852606" y="387143"/>
                    <a:pt x="853826" y="387143"/>
                    <a:pt x="853216" y="387758"/>
                  </a:cubicBezTo>
                  <a:cubicBezTo>
                    <a:pt x="853826" y="387758"/>
                    <a:pt x="853826" y="387758"/>
                    <a:pt x="853826" y="387758"/>
                  </a:cubicBezTo>
                  <a:cubicBezTo>
                    <a:pt x="853826" y="389601"/>
                    <a:pt x="853826" y="390830"/>
                    <a:pt x="853826" y="391445"/>
                  </a:cubicBezTo>
                  <a:cubicBezTo>
                    <a:pt x="852606" y="391445"/>
                    <a:pt x="851996" y="391445"/>
                    <a:pt x="851996" y="391445"/>
                  </a:cubicBezTo>
                  <a:cubicBezTo>
                    <a:pt x="851996" y="393288"/>
                    <a:pt x="851996" y="392674"/>
                    <a:pt x="851996" y="393288"/>
                  </a:cubicBezTo>
                  <a:cubicBezTo>
                    <a:pt x="850167" y="393288"/>
                    <a:pt x="850777" y="393288"/>
                    <a:pt x="850777" y="393288"/>
                  </a:cubicBezTo>
                  <a:cubicBezTo>
                    <a:pt x="850777" y="393903"/>
                    <a:pt x="850777" y="393903"/>
                    <a:pt x="850777" y="393903"/>
                  </a:cubicBezTo>
                  <a:cubicBezTo>
                    <a:pt x="849557" y="393903"/>
                    <a:pt x="849557" y="393903"/>
                    <a:pt x="849557" y="393903"/>
                  </a:cubicBezTo>
                  <a:cubicBezTo>
                    <a:pt x="849557" y="394517"/>
                    <a:pt x="849557" y="394517"/>
                    <a:pt x="849557" y="394517"/>
                  </a:cubicBezTo>
                  <a:cubicBezTo>
                    <a:pt x="848947" y="394517"/>
                    <a:pt x="848947" y="394517"/>
                    <a:pt x="848947" y="394517"/>
                  </a:cubicBezTo>
                  <a:cubicBezTo>
                    <a:pt x="848947" y="395132"/>
                    <a:pt x="848947" y="395132"/>
                    <a:pt x="848947" y="395132"/>
                  </a:cubicBezTo>
                  <a:cubicBezTo>
                    <a:pt x="847118" y="395132"/>
                    <a:pt x="847728" y="395132"/>
                    <a:pt x="847728" y="395132"/>
                  </a:cubicBezTo>
                  <a:cubicBezTo>
                    <a:pt x="847728" y="396975"/>
                    <a:pt x="847728" y="396361"/>
                    <a:pt x="847728" y="396361"/>
                  </a:cubicBezTo>
                  <a:cubicBezTo>
                    <a:pt x="849557" y="396361"/>
                    <a:pt x="849557" y="395746"/>
                    <a:pt x="849557" y="395746"/>
                  </a:cubicBezTo>
                  <a:cubicBezTo>
                    <a:pt x="849557" y="397590"/>
                    <a:pt x="849557" y="396975"/>
                    <a:pt x="849557" y="397590"/>
                  </a:cubicBezTo>
                  <a:cubicBezTo>
                    <a:pt x="848947" y="397590"/>
                    <a:pt x="848947" y="397590"/>
                    <a:pt x="848947" y="397590"/>
                  </a:cubicBezTo>
                  <a:cubicBezTo>
                    <a:pt x="848947" y="398204"/>
                    <a:pt x="848947" y="398204"/>
                    <a:pt x="848947" y="398204"/>
                  </a:cubicBezTo>
                  <a:cubicBezTo>
                    <a:pt x="848337" y="398204"/>
                    <a:pt x="848337" y="398204"/>
                    <a:pt x="848337" y="398204"/>
                  </a:cubicBezTo>
                  <a:cubicBezTo>
                    <a:pt x="848337" y="399433"/>
                    <a:pt x="848337" y="400048"/>
                    <a:pt x="848337" y="400048"/>
                  </a:cubicBezTo>
                  <a:cubicBezTo>
                    <a:pt x="846508" y="400662"/>
                    <a:pt x="845898" y="402506"/>
                    <a:pt x="845288" y="401892"/>
                  </a:cubicBezTo>
                  <a:cubicBezTo>
                    <a:pt x="845288" y="401277"/>
                    <a:pt x="845288" y="401277"/>
                    <a:pt x="845288" y="401277"/>
                  </a:cubicBezTo>
                  <a:cubicBezTo>
                    <a:pt x="844679" y="401277"/>
                    <a:pt x="844679" y="401277"/>
                    <a:pt x="844679" y="401277"/>
                  </a:cubicBezTo>
                  <a:cubicBezTo>
                    <a:pt x="844679" y="400048"/>
                    <a:pt x="844679" y="400048"/>
                    <a:pt x="844679" y="400048"/>
                  </a:cubicBezTo>
                  <a:cubicBezTo>
                    <a:pt x="842849" y="400048"/>
                    <a:pt x="843459" y="400048"/>
                    <a:pt x="843459" y="400048"/>
                  </a:cubicBezTo>
                  <a:cubicBezTo>
                    <a:pt x="843459" y="399433"/>
                    <a:pt x="843459" y="399433"/>
                    <a:pt x="843459" y="399433"/>
                  </a:cubicBezTo>
                  <a:cubicBezTo>
                    <a:pt x="842239" y="399433"/>
                    <a:pt x="842239" y="399433"/>
                    <a:pt x="842239" y="399433"/>
                  </a:cubicBezTo>
                  <a:cubicBezTo>
                    <a:pt x="842849" y="401277"/>
                    <a:pt x="841630" y="400662"/>
                    <a:pt x="841630" y="401277"/>
                  </a:cubicBezTo>
                  <a:cubicBezTo>
                    <a:pt x="842239" y="401277"/>
                    <a:pt x="842239" y="401277"/>
                    <a:pt x="842239" y="401277"/>
                  </a:cubicBezTo>
                  <a:cubicBezTo>
                    <a:pt x="842239" y="401892"/>
                    <a:pt x="842239" y="401892"/>
                    <a:pt x="842239" y="401892"/>
                  </a:cubicBezTo>
                  <a:cubicBezTo>
                    <a:pt x="843459" y="401277"/>
                    <a:pt x="843459" y="401277"/>
                    <a:pt x="843459" y="401277"/>
                  </a:cubicBezTo>
                  <a:cubicBezTo>
                    <a:pt x="843459" y="401892"/>
                    <a:pt x="843459" y="401892"/>
                    <a:pt x="843459" y="401892"/>
                  </a:cubicBezTo>
                  <a:cubicBezTo>
                    <a:pt x="844069" y="401892"/>
                    <a:pt x="844069" y="401892"/>
                    <a:pt x="844069" y="401892"/>
                  </a:cubicBezTo>
                  <a:cubicBezTo>
                    <a:pt x="844069" y="403735"/>
                    <a:pt x="844069" y="403121"/>
                    <a:pt x="844069" y="403121"/>
                  </a:cubicBezTo>
                  <a:cubicBezTo>
                    <a:pt x="841630" y="403121"/>
                    <a:pt x="842849" y="404964"/>
                    <a:pt x="842239" y="404964"/>
                  </a:cubicBezTo>
                  <a:cubicBezTo>
                    <a:pt x="841630" y="404964"/>
                    <a:pt x="841630" y="404964"/>
                    <a:pt x="841630" y="404964"/>
                  </a:cubicBezTo>
                  <a:cubicBezTo>
                    <a:pt x="841630" y="405579"/>
                    <a:pt x="841630" y="405579"/>
                    <a:pt x="841630" y="405579"/>
                  </a:cubicBezTo>
                  <a:cubicBezTo>
                    <a:pt x="840410" y="405579"/>
                    <a:pt x="840410" y="405579"/>
                    <a:pt x="840410" y="405579"/>
                  </a:cubicBezTo>
                  <a:cubicBezTo>
                    <a:pt x="840410" y="406193"/>
                    <a:pt x="840410" y="406193"/>
                    <a:pt x="840410" y="406193"/>
                  </a:cubicBezTo>
                  <a:cubicBezTo>
                    <a:pt x="837971" y="406193"/>
                    <a:pt x="836751" y="406193"/>
                    <a:pt x="836141" y="406193"/>
                  </a:cubicBezTo>
                  <a:cubicBezTo>
                    <a:pt x="836141" y="405579"/>
                    <a:pt x="836141" y="405579"/>
                    <a:pt x="836141" y="405579"/>
                  </a:cubicBezTo>
                  <a:cubicBezTo>
                    <a:pt x="834312" y="405579"/>
                    <a:pt x="833702" y="405579"/>
                    <a:pt x="833092" y="405579"/>
                  </a:cubicBezTo>
                  <a:cubicBezTo>
                    <a:pt x="833092" y="406193"/>
                    <a:pt x="833092" y="406193"/>
                    <a:pt x="833092" y="406193"/>
                  </a:cubicBezTo>
                  <a:cubicBezTo>
                    <a:pt x="831263" y="406193"/>
                    <a:pt x="831263" y="406193"/>
                    <a:pt x="830653" y="406193"/>
                  </a:cubicBezTo>
                  <a:cubicBezTo>
                    <a:pt x="830653" y="406808"/>
                    <a:pt x="830653" y="406808"/>
                    <a:pt x="830653" y="406808"/>
                  </a:cubicBezTo>
                  <a:cubicBezTo>
                    <a:pt x="828824" y="407422"/>
                    <a:pt x="828824" y="405579"/>
                    <a:pt x="828824" y="405579"/>
                  </a:cubicBezTo>
                  <a:cubicBezTo>
                    <a:pt x="826994" y="405579"/>
                    <a:pt x="825775" y="405579"/>
                    <a:pt x="825165" y="405579"/>
                  </a:cubicBezTo>
                  <a:cubicBezTo>
                    <a:pt x="825165" y="404964"/>
                    <a:pt x="825165" y="404964"/>
                    <a:pt x="825165" y="404964"/>
                  </a:cubicBezTo>
                  <a:cubicBezTo>
                    <a:pt x="823335" y="404964"/>
                    <a:pt x="823945" y="404964"/>
                    <a:pt x="823945" y="404964"/>
                  </a:cubicBezTo>
                  <a:cubicBezTo>
                    <a:pt x="825165" y="403121"/>
                    <a:pt x="823945" y="402506"/>
                    <a:pt x="824555" y="401892"/>
                  </a:cubicBezTo>
                  <a:cubicBezTo>
                    <a:pt x="825165" y="401892"/>
                    <a:pt x="825165" y="401892"/>
                    <a:pt x="825165" y="401892"/>
                  </a:cubicBezTo>
                  <a:cubicBezTo>
                    <a:pt x="825165" y="400048"/>
                    <a:pt x="825165" y="400662"/>
                    <a:pt x="825165" y="400048"/>
                  </a:cubicBezTo>
                  <a:cubicBezTo>
                    <a:pt x="825775" y="400048"/>
                    <a:pt x="825775" y="400048"/>
                    <a:pt x="825775" y="400048"/>
                  </a:cubicBezTo>
                  <a:cubicBezTo>
                    <a:pt x="825775" y="399433"/>
                    <a:pt x="825775" y="399433"/>
                    <a:pt x="825775" y="399433"/>
                  </a:cubicBezTo>
                  <a:cubicBezTo>
                    <a:pt x="823945" y="399433"/>
                    <a:pt x="823335" y="399433"/>
                    <a:pt x="822726" y="399433"/>
                  </a:cubicBezTo>
                  <a:cubicBezTo>
                    <a:pt x="822726" y="398819"/>
                    <a:pt x="822726" y="398819"/>
                    <a:pt x="822726" y="398819"/>
                  </a:cubicBezTo>
                  <a:cubicBezTo>
                    <a:pt x="821506" y="398819"/>
                    <a:pt x="821506" y="397590"/>
                    <a:pt x="821506" y="398204"/>
                  </a:cubicBezTo>
                  <a:cubicBezTo>
                    <a:pt x="819676" y="399433"/>
                    <a:pt x="817847" y="398819"/>
                    <a:pt x="817237" y="399433"/>
                  </a:cubicBezTo>
                  <a:cubicBezTo>
                    <a:pt x="817237" y="398819"/>
                    <a:pt x="817237" y="398819"/>
                    <a:pt x="817237" y="398819"/>
                  </a:cubicBezTo>
                  <a:cubicBezTo>
                    <a:pt x="815408" y="398819"/>
                    <a:pt x="815408" y="398819"/>
                    <a:pt x="814798" y="398819"/>
                  </a:cubicBezTo>
                  <a:cubicBezTo>
                    <a:pt x="814798" y="398204"/>
                    <a:pt x="814798" y="398204"/>
                    <a:pt x="814798" y="398204"/>
                  </a:cubicBezTo>
                  <a:cubicBezTo>
                    <a:pt x="810529" y="396975"/>
                    <a:pt x="811139" y="400048"/>
                    <a:pt x="811139" y="401892"/>
                  </a:cubicBezTo>
                  <a:cubicBezTo>
                    <a:pt x="812359" y="401892"/>
                    <a:pt x="812359" y="401892"/>
                    <a:pt x="812359" y="401892"/>
                  </a:cubicBezTo>
                  <a:cubicBezTo>
                    <a:pt x="812359" y="403735"/>
                    <a:pt x="812359" y="403121"/>
                    <a:pt x="812359" y="403121"/>
                  </a:cubicBezTo>
                  <a:cubicBezTo>
                    <a:pt x="811139" y="403121"/>
                    <a:pt x="811139" y="403121"/>
                    <a:pt x="811139" y="403121"/>
                  </a:cubicBezTo>
                  <a:cubicBezTo>
                    <a:pt x="811139" y="403735"/>
                    <a:pt x="811139" y="403735"/>
                    <a:pt x="811139" y="403735"/>
                  </a:cubicBezTo>
                  <a:cubicBezTo>
                    <a:pt x="810529" y="403735"/>
                    <a:pt x="810529" y="403735"/>
                    <a:pt x="810529" y="403735"/>
                  </a:cubicBezTo>
                  <a:cubicBezTo>
                    <a:pt x="810529" y="403121"/>
                    <a:pt x="810529" y="403121"/>
                    <a:pt x="810529" y="403121"/>
                  </a:cubicBezTo>
                  <a:cubicBezTo>
                    <a:pt x="808700" y="404964"/>
                    <a:pt x="809310" y="404964"/>
                    <a:pt x="809310" y="405579"/>
                  </a:cubicBezTo>
                  <a:cubicBezTo>
                    <a:pt x="808700" y="405579"/>
                    <a:pt x="808700" y="405579"/>
                    <a:pt x="808700" y="405579"/>
                  </a:cubicBezTo>
                  <a:cubicBezTo>
                    <a:pt x="808700" y="404964"/>
                    <a:pt x="808700" y="404964"/>
                    <a:pt x="808700" y="404964"/>
                  </a:cubicBezTo>
                  <a:cubicBezTo>
                    <a:pt x="808090" y="404964"/>
                    <a:pt x="808090" y="404964"/>
                    <a:pt x="808090" y="404964"/>
                  </a:cubicBezTo>
                  <a:cubicBezTo>
                    <a:pt x="808090" y="406193"/>
                    <a:pt x="808090" y="407422"/>
                    <a:pt x="808090" y="407422"/>
                  </a:cubicBezTo>
                  <a:cubicBezTo>
                    <a:pt x="805041" y="408037"/>
                    <a:pt x="803822" y="411724"/>
                    <a:pt x="803212" y="412953"/>
                  </a:cubicBezTo>
                  <a:cubicBezTo>
                    <a:pt x="802602" y="412953"/>
                    <a:pt x="802602" y="412953"/>
                    <a:pt x="802602" y="412953"/>
                  </a:cubicBezTo>
                  <a:cubicBezTo>
                    <a:pt x="802602" y="413567"/>
                    <a:pt x="802602" y="413567"/>
                    <a:pt x="802602" y="413567"/>
                  </a:cubicBezTo>
                  <a:cubicBezTo>
                    <a:pt x="804431" y="412953"/>
                    <a:pt x="805041" y="412338"/>
                    <a:pt x="805651" y="412953"/>
                  </a:cubicBezTo>
                  <a:cubicBezTo>
                    <a:pt x="805651" y="413567"/>
                    <a:pt x="805651" y="413567"/>
                    <a:pt x="805651" y="413567"/>
                  </a:cubicBezTo>
                  <a:cubicBezTo>
                    <a:pt x="808090" y="412338"/>
                    <a:pt x="809920" y="412953"/>
                    <a:pt x="811139" y="412953"/>
                  </a:cubicBezTo>
                  <a:cubicBezTo>
                    <a:pt x="811139" y="411724"/>
                    <a:pt x="811139" y="411724"/>
                    <a:pt x="811139" y="411724"/>
                  </a:cubicBezTo>
                  <a:cubicBezTo>
                    <a:pt x="812969" y="411724"/>
                    <a:pt x="814188" y="411724"/>
                    <a:pt x="814188" y="411724"/>
                  </a:cubicBezTo>
                  <a:cubicBezTo>
                    <a:pt x="814188" y="412953"/>
                    <a:pt x="814188" y="412953"/>
                    <a:pt x="814188" y="412953"/>
                  </a:cubicBezTo>
                  <a:cubicBezTo>
                    <a:pt x="814798" y="412953"/>
                    <a:pt x="814798" y="412953"/>
                    <a:pt x="814798" y="412953"/>
                  </a:cubicBezTo>
                  <a:cubicBezTo>
                    <a:pt x="814798" y="414796"/>
                    <a:pt x="816018" y="414796"/>
                    <a:pt x="816018" y="415411"/>
                  </a:cubicBezTo>
                  <a:cubicBezTo>
                    <a:pt x="814798" y="415411"/>
                    <a:pt x="814798" y="415411"/>
                    <a:pt x="814798" y="415411"/>
                  </a:cubicBezTo>
                  <a:cubicBezTo>
                    <a:pt x="814798" y="416640"/>
                    <a:pt x="814798" y="416640"/>
                    <a:pt x="814798" y="416640"/>
                  </a:cubicBezTo>
                  <a:cubicBezTo>
                    <a:pt x="813578" y="416640"/>
                    <a:pt x="812359" y="416640"/>
                    <a:pt x="812359" y="416640"/>
                  </a:cubicBezTo>
                  <a:cubicBezTo>
                    <a:pt x="812359" y="417869"/>
                    <a:pt x="812359" y="419098"/>
                    <a:pt x="812359" y="419098"/>
                  </a:cubicBezTo>
                  <a:cubicBezTo>
                    <a:pt x="811139" y="419098"/>
                    <a:pt x="811139" y="419098"/>
                    <a:pt x="811139" y="419098"/>
                  </a:cubicBezTo>
                  <a:cubicBezTo>
                    <a:pt x="811139" y="419712"/>
                    <a:pt x="811139" y="419712"/>
                    <a:pt x="811139" y="419712"/>
                  </a:cubicBezTo>
                  <a:cubicBezTo>
                    <a:pt x="809310" y="419712"/>
                    <a:pt x="808090" y="419712"/>
                    <a:pt x="806871" y="419712"/>
                  </a:cubicBezTo>
                  <a:cubicBezTo>
                    <a:pt x="806871" y="421556"/>
                    <a:pt x="806871" y="421556"/>
                    <a:pt x="806871" y="421556"/>
                  </a:cubicBezTo>
                  <a:cubicBezTo>
                    <a:pt x="808090" y="421556"/>
                    <a:pt x="808090" y="421556"/>
                    <a:pt x="808090" y="421556"/>
                  </a:cubicBezTo>
                  <a:cubicBezTo>
                    <a:pt x="808090" y="422785"/>
                    <a:pt x="808090" y="423399"/>
                    <a:pt x="808090" y="423399"/>
                  </a:cubicBezTo>
                  <a:cubicBezTo>
                    <a:pt x="806871" y="423399"/>
                    <a:pt x="806871" y="423399"/>
                    <a:pt x="806871" y="423399"/>
                  </a:cubicBezTo>
                  <a:cubicBezTo>
                    <a:pt x="806871" y="424629"/>
                    <a:pt x="806871" y="424629"/>
                    <a:pt x="806871" y="424629"/>
                  </a:cubicBezTo>
                  <a:cubicBezTo>
                    <a:pt x="808090" y="424629"/>
                    <a:pt x="808090" y="424629"/>
                    <a:pt x="808090" y="424629"/>
                  </a:cubicBezTo>
                  <a:cubicBezTo>
                    <a:pt x="808090" y="425243"/>
                    <a:pt x="808090" y="425243"/>
                    <a:pt x="808090" y="425243"/>
                  </a:cubicBezTo>
                  <a:cubicBezTo>
                    <a:pt x="806871" y="425243"/>
                    <a:pt x="806871" y="425243"/>
                    <a:pt x="806871" y="425243"/>
                  </a:cubicBezTo>
                  <a:cubicBezTo>
                    <a:pt x="806871" y="427087"/>
                    <a:pt x="806871" y="426472"/>
                    <a:pt x="806871" y="426472"/>
                  </a:cubicBezTo>
                  <a:cubicBezTo>
                    <a:pt x="805651" y="426472"/>
                    <a:pt x="805651" y="426472"/>
                    <a:pt x="805651" y="426472"/>
                  </a:cubicBezTo>
                  <a:cubicBezTo>
                    <a:pt x="805651" y="427087"/>
                    <a:pt x="805651" y="427087"/>
                    <a:pt x="805651" y="427087"/>
                  </a:cubicBezTo>
                  <a:cubicBezTo>
                    <a:pt x="803822" y="427087"/>
                    <a:pt x="804431" y="427087"/>
                    <a:pt x="804431" y="427087"/>
                  </a:cubicBezTo>
                  <a:cubicBezTo>
                    <a:pt x="804431" y="429545"/>
                    <a:pt x="802602" y="428316"/>
                    <a:pt x="802602" y="428930"/>
                  </a:cubicBezTo>
                  <a:cubicBezTo>
                    <a:pt x="802602" y="429545"/>
                    <a:pt x="802602" y="429545"/>
                    <a:pt x="802602" y="429545"/>
                  </a:cubicBezTo>
                  <a:cubicBezTo>
                    <a:pt x="801992" y="429545"/>
                    <a:pt x="801992" y="429545"/>
                    <a:pt x="801992" y="429545"/>
                  </a:cubicBezTo>
                  <a:cubicBezTo>
                    <a:pt x="801992" y="431388"/>
                    <a:pt x="801992" y="430774"/>
                    <a:pt x="801992" y="430774"/>
                  </a:cubicBezTo>
                  <a:cubicBezTo>
                    <a:pt x="801382" y="430774"/>
                    <a:pt x="801382" y="430774"/>
                    <a:pt x="801382" y="430774"/>
                  </a:cubicBezTo>
                  <a:cubicBezTo>
                    <a:pt x="801382" y="431388"/>
                    <a:pt x="801382" y="431388"/>
                    <a:pt x="801382" y="431388"/>
                  </a:cubicBezTo>
                  <a:cubicBezTo>
                    <a:pt x="799553" y="431388"/>
                    <a:pt x="800163" y="431388"/>
                    <a:pt x="799553" y="431388"/>
                  </a:cubicBezTo>
                  <a:cubicBezTo>
                    <a:pt x="799553" y="433232"/>
                    <a:pt x="799553" y="433232"/>
                    <a:pt x="799553" y="433232"/>
                  </a:cubicBezTo>
                  <a:cubicBezTo>
                    <a:pt x="800772" y="433232"/>
                    <a:pt x="800772" y="433232"/>
                    <a:pt x="800772" y="433232"/>
                  </a:cubicBezTo>
                  <a:cubicBezTo>
                    <a:pt x="799553" y="434461"/>
                    <a:pt x="799553" y="433846"/>
                    <a:pt x="798943" y="433846"/>
                  </a:cubicBezTo>
                  <a:cubicBezTo>
                    <a:pt x="798943" y="434461"/>
                    <a:pt x="798943" y="434461"/>
                    <a:pt x="798943" y="434461"/>
                  </a:cubicBezTo>
                  <a:cubicBezTo>
                    <a:pt x="798333" y="434461"/>
                    <a:pt x="798333" y="434461"/>
                    <a:pt x="798333" y="434461"/>
                  </a:cubicBezTo>
                  <a:cubicBezTo>
                    <a:pt x="798333" y="435075"/>
                    <a:pt x="798333" y="435075"/>
                    <a:pt x="798333" y="435075"/>
                  </a:cubicBezTo>
                  <a:cubicBezTo>
                    <a:pt x="797723" y="435075"/>
                    <a:pt x="797723" y="435075"/>
                    <a:pt x="797723" y="435075"/>
                  </a:cubicBezTo>
                  <a:cubicBezTo>
                    <a:pt x="797723" y="436304"/>
                    <a:pt x="797723" y="436304"/>
                    <a:pt x="797723" y="436304"/>
                  </a:cubicBezTo>
                  <a:cubicBezTo>
                    <a:pt x="797114" y="436304"/>
                    <a:pt x="797114" y="436304"/>
                    <a:pt x="797114" y="436304"/>
                  </a:cubicBezTo>
                  <a:cubicBezTo>
                    <a:pt x="797114" y="436919"/>
                    <a:pt x="797114" y="436919"/>
                    <a:pt x="797114" y="436919"/>
                  </a:cubicBezTo>
                  <a:cubicBezTo>
                    <a:pt x="795284" y="436919"/>
                    <a:pt x="795894" y="436919"/>
                    <a:pt x="795284" y="436919"/>
                  </a:cubicBezTo>
                  <a:cubicBezTo>
                    <a:pt x="795284" y="437533"/>
                    <a:pt x="795284" y="437533"/>
                    <a:pt x="795284" y="437533"/>
                  </a:cubicBezTo>
                  <a:cubicBezTo>
                    <a:pt x="794065" y="437533"/>
                    <a:pt x="793455" y="437533"/>
                    <a:pt x="793455" y="437533"/>
                  </a:cubicBezTo>
                  <a:cubicBezTo>
                    <a:pt x="793455" y="438148"/>
                    <a:pt x="793455" y="438148"/>
                    <a:pt x="793455" y="438148"/>
                  </a:cubicBezTo>
                  <a:cubicBezTo>
                    <a:pt x="792845" y="438148"/>
                    <a:pt x="792845" y="438148"/>
                    <a:pt x="792845" y="438148"/>
                  </a:cubicBezTo>
                  <a:cubicBezTo>
                    <a:pt x="792845" y="438762"/>
                    <a:pt x="792845" y="438762"/>
                    <a:pt x="792845" y="438762"/>
                  </a:cubicBezTo>
                  <a:cubicBezTo>
                    <a:pt x="791625" y="438762"/>
                    <a:pt x="791625" y="438762"/>
                    <a:pt x="791625" y="438762"/>
                  </a:cubicBezTo>
                  <a:cubicBezTo>
                    <a:pt x="791625" y="439377"/>
                    <a:pt x="791625" y="439377"/>
                    <a:pt x="791625" y="439377"/>
                  </a:cubicBezTo>
                  <a:cubicBezTo>
                    <a:pt x="792845" y="439377"/>
                    <a:pt x="792845" y="439377"/>
                    <a:pt x="792845" y="439377"/>
                  </a:cubicBezTo>
                  <a:cubicBezTo>
                    <a:pt x="792845" y="440606"/>
                    <a:pt x="792845" y="440606"/>
                    <a:pt x="792845" y="440606"/>
                  </a:cubicBezTo>
                  <a:cubicBezTo>
                    <a:pt x="791016" y="440606"/>
                    <a:pt x="789796" y="440606"/>
                    <a:pt x="789796" y="440606"/>
                  </a:cubicBezTo>
                  <a:cubicBezTo>
                    <a:pt x="789796" y="441835"/>
                    <a:pt x="789796" y="441835"/>
                    <a:pt x="789796" y="441835"/>
                  </a:cubicBezTo>
                  <a:cubicBezTo>
                    <a:pt x="789186" y="441835"/>
                    <a:pt x="789186" y="441835"/>
                    <a:pt x="789186" y="441835"/>
                  </a:cubicBezTo>
                  <a:cubicBezTo>
                    <a:pt x="789186" y="442449"/>
                    <a:pt x="789186" y="442449"/>
                    <a:pt x="789186" y="442449"/>
                  </a:cubicBezTo>
                  <a:cubicBezTo>
                    <a:pt x="788576" y="442449"/>
                    <a:pt x="788576" y="442449"/>
                    <a:pt x="788576" y="442449"/>
                  </a:cubicBezTo>
                  <a:cubicBezTo>
                    <a:pt x="788576" y="443064"/>
                    <a:pt x="788576" y="443064"/>
                    <a:pt x="788576" y="443064"/>
                  </a:cubicBezTo>
                  <a:cubicBezTo>
                    <a:pt x="789796" y="443678"/>
                    <a:pt x="789796" y="444293"/>
                    <a:pt x="790406" y="444293"/>
                  </a:cubicBezTo>
                  <a:cubicBezTo>
                    <a:pt x="790406" y="444907"/>
                    <a:pt x="790406" y="444907"/>
                    <a:pt x="790406" y="444907"/>
                  </a:cubicBezTo>
                  <a:cubicBezTo>
                    <a:pt x="788576" y="444907"/>
                    <a:pt x="788576" y="445522"/>
                    <a:pt x="788576" y="445522"/>
                  </a:cubicBezTo>
                  <a:cubicBezTo>
                    <a:pt x="788576" y="446136"/>
                    <a:pt x="788576" y="446136"/>
                    <a:pt x="788576" y="446136"/>
                  </a:cubicBezTo>
                  <a:cubicBezTo>
                    <a:pt x="786137" y="446136"/>
                    <a:pt x="786137" y="447365"/>
                    <a:pt x="785527" y="446751"/>
                  </a:cubicBezTo>
                  <a:cubicBezTo>
                    <a:pt x="785527" y="447980"/>
                    <a:pt x="785527" y="447980"/>
                    <a:pt x="785527" y="447980"/>
                  </a:cubicBezTo>
                  <a:cubicBezTo>
                    <a:pt x="784918" y="447980"/>
                    <a:pt x="784918" y="447980"/>
                    <a:pt x="784918" y="447980"/>
                  </a:cubicBezTo>
                  <a:cubicBezTo>
                    <a:pt x="784918" y="449209"/>
                    <a:pt x="784918" y="449209"/>
                    <a:pt x="784918" y="449209"/>
                  </a:cubicBezTo>
                  <a:cubicBezTo>
                    <a:pt x="783698" y="449209"/>
                    <a:pt x="783698" y="449209"/>
                    <a:pt x="783698" y="449209"/>
                  </a:cubicBezTo>
                  <a:cubicBezTo>
                    <a:pt x="783698" y="449824"/>
                    <a:pt x="783698" y="449824"/>
                    <a:pt x="783698" y="449824"/>
                  </a:cubicBezTo>
                  <a:cubicBezTo>
                    <a:pt x="780039" y="451053"/>
                    <a:pt x="776990" y="451667"/>
                    <a:pt x="774551" y="452896"/>
                  </a:cubicBezTo>
                  <a:cubicBezTo>
                    <a:pt x="773941" y="452282"/>
                    <a:pt x="773941" y="452282"/>
                    <a:pt x="773941" y="452282"/>
                  </a:cubicBezTo>
                  <a:cubicBezTo>
                    <a:pt x="772112" y="454125"/>
                    <a:pt x="771502" y="454125"/>
                    <a:pt x="770892" y="454125"/>
                  </a:cubicBezTo>
                  <a:cubicBezTo>
                    <a:pt x="770892" y="456583"/>
                    <a:pt x="769063" y="456583"/>
                    <a:pt x="768453" y="456583"/>
                  </a:cubicBezTo>
                  <a:cubicBezTo>
                    <a:pt x="770282" y="458427"/>
                    <a:pt x="770282" y="459041"/>
                    <a:pt x="770282" y="459041"/>
                  </a:cubicBezTo>
                  <a:cubicBezTo>
                    <a:pt x="770892" y="459041"/>
                    <a:pt x="770892" y="459041"/>
                    <a:pt x="770892" y="459041"/>
                  </a:cubicBezTo>
                  <a:cubicBezTo>
                    <a:pt x="772112" y="463957"/>
                    <a:pt x="768453" y="466415"/>
                    <a:pt x="768453" y="468873"/>
                  </a:cubicBezTo>
                  <a:cubicBezTo>
                    <a:pt x="767843" y="468873"/>
                    <a:pt x="767843" y="468873"/>
                    <a:pt x="767843" y="468873"/>
                  </a:cubicBezTo>
                  <a:cubicBezTo>
                    <a:pt x="769672" y="470717"/>
                    <a:pt x="769063" y="470717"/>
                    <a:pt x="769672" y="470717"/>
                  </a:cubicBezTo>
                  <a:cubicBezTo>
                    <a:pt x="770282" y="470717"/>
                    <a:pt x="770282" y="470717"/>
                    <a:pt x="770282" y="470717"/>
                  </a:cubicBezTo>
                  <a:cubicBezTo>
                    <a:pt x="770282" y="471946"/>
                    <a:pt x="770282" y="471946"/>
                    <a:pt x="770282" y="471946"/>
                  </a:cubicBezTo>
                  <a:cubicBezTo>
                    <a:pt x="769672" y="471946"/>
                    <a:pt x="769672" y="471946"/>
                    <a:pt x="769672" y="471946"/>
                  </a:cubicBezTo>
                  <a:cubicBezTo>
                    <a:pt x="769672" y="473175"/>
                    <a:pt x="769672" y="473175"/>
                    <a:pt x="769672" y="473175"/>
                  </a:cubicBezTo>
                  <a:cubicBezTo>
                    <a:pt x="768453" y="473175"/>
                    <a:pt x="768453" y="473175"/>
                    <a:pt x="768453" y="473175"/>
                  </a:cubicBezTo>
                  <a:cubicBezTo>
                    <a:pt x="768453" y="473790"/>
                    <a:pt x="768453" y="473790"/>
                    <a:pt x="768453" y="473790"/>
                  </a:cubicBezTo>
                  <a:cubicBezTo>
                    <a:pt x="767843" y="473790"/>
                    <a:pt x="767843" y="473790"/>
                    <a:pt x="767843" y="473790"/>
                  </a:cubicBezTo>
                  <a:cubicBezTo>
                    <a:pt x="767843" y="474404"/>
                    <a:pt x="767843" y="474404"/>
                    <a:pt x="767843" y="474404"/>
                  </a:cubicBezTo>
                  <a:cubicBezTo>
                    <a:pt x="766623" y="474404"/>
                    <a:pt x="766623" y="474404"/>
                    <a:pt x="766623" y="474404"/>
                  </a:cubicBezTo>
                  <a:cubicBezTo>
                    <a:pt x="766623" y="475633"/>
                    <a:pt x="766623" y="475633"/>
                    <a:pt x="766623" y="475633"/>
                  </a:cubicBezTo>
                  <a:cubicBezTo>
                    <a:pt x="764794" y="475633"/>
                    <a:pt x="765404" y="475633"/>
                    <a:pt x="765404" y="475633"/>
                  </a:cubicBezTo>
                  <a:cubicBezTo>
                    <a:pt x="765404" y="476862"/>
                    <a:pt x="765404" y="476862"/>
                    <a:pt x="765404" y="476862"/>
                  </a:cubicBezTo>
                  <a:cubicBezTo>
                    <a:pt x="763574" y="476862"/>
                    <a:pt x="763574" y="476862"/>
                    <a:pt x="763574" y="476862"/>
                  </a:cubicBezTo>
                  <a:cubicBezTo>
                    <a:pt x="763574" y="477477"/>
                    <a:pt x="763574" y="477477"/>
                    <a:pt x="763574" y="477477"/>
                  </a:cubicBezTo>
                  <a:cubicBezTo>
                    <a:pt x="762964" y="477477"/>
                    <a:pt x="762964" y="477477"/>
                    <a:pt x="762964" y="477477"/>
                  </a:cubicBezTo>
                  <a:cubicBezTo>
                    <a:pt x="762964" y="478091"/>
                    <a:pt x="762964" y="478091"/>
                    <a:pt x="762964" y="478091"/>
                  </a:cubicBezTo>
                  <a:cubicBezTo>
                    <a:pt x="762355" y="478091"/>
                    <a:pt x="762355" y="478091"/>
                    <a:pt x="762355" y="478091"/>
                  </a:cubicBezTo>
                  <a:cubicBezTo>
                    <a:pt x="762355" y="479320"/>
                    <a:pt x="762355" y="479320"/>
                    <a:pt x="762355" y="479320"/>
                  </a:cubicBezTo>
                  <a:cubicBezTo>
                    <a:pt x="758696" y="479935"/>
                    <a:pt x="758086" y="481164"/>
                    <a:pt x="756257" y="481164"/>
                  </a:cubicBezTo>
                  <a:cubicBezTo>
                    <a:pt x="756257" y="481778"/>
                    <a:pt x="756257" y="481778"/>
                    <a:pt x="756257" y="481778"/>
                  </a:cubicBezTo>
                  <a:cubicBezTo>
                    <a:pt x="755647" y="481778"/>
                    <a:pt x="755647" y="481778"/>
                    <a:pt x="755647" y="481778"/>
                  </a:cubicBezTo>
                  <a:cubicBezTo>
                    <a:pt x="755647" y="482393"/>
                    <a:pt x="755647" y="482393"/>
                    <a:pt x="755647" y="482393"/>
                  </a:cubicBezTo>
                  <a:cubicBezTo>
                    <a:pt x="753817" y="483007"/>
                    <a:pt x="753817" y="484851"/>
                    <a:pt x="753817" y="484851"/>
                  </a:cubicBezTo>
                  <a:cubicBezTo>
                    <a:pt x="752598" y="484851"/>
                    <a:pt x="752598" y="484851"/>
                    <a:pt x="752598" y="484851"/>
                  </a:cubicBezTo>
                  <a:cubicBezTo>
                    <a:pt x="752598" y="485465"/>
                    <a:pt x="752598" y="485465"/>
                    <a:pt x="752598" y="485465"/>
                  </a:cubicBezTo>
                  <a:cubicBezTo>
                    <a:pt x="751378" y="486080"/>
                    <a:pt x="750768" y="486694"/>
                    <a:pt x="750768" y="486080"/>
                  </a:cubicBezTo>
                  <a:cubicBezTo>
                    <a:pt x="750768" y="487309"/>
                    <a:pt x="750768" y="487309"/>
                    <a:pt x="750768" y="487309"/>
                  </a:cubicBezTo>
                  <a:cubicBezTo>
                    <a:pt x="750159" y="487309"/>
                    <a:pt x="750159" y="487309"/>
                    <a:pt x="750159" y="487309"/>
                  </a:cubicBezTo>
                  <a:cubicBezTo>
                    <a:pt x="750159" y="487923"/>
                    <a:pt x="750159" y="487923"/>
                    <a:pt x="750159" y="487923"/>
                  </a:cubicBezTo>
                  <a:cubicBezTo>
                    <a:pt x="748939" y="487923"/>
                    <a:pt x="748939" y="487923"/>
                    <a:pt x="748939" y="487923"/>
                  </a:cubicBezTo>
                  <a:cubicBezTo>
                    <a:pt x="748939" y="488538"/>
                    <a:pt x="748939" y="488538"/>
                    <a:pt x="748939" y="488538"/>
                  </a:cubicBezTo>
                  <a:cubicBezTo>
                    <a:pt x="747110" y="488538"/>
                    <a:pt x="747110" y="490381"/>
                    <a:pt x="746500" y="489767"/>
                  </a:cubicBezTo>
                  <a:cubicBezTo>
                    <a:pt x="746500" y="490381"/>
                    <a:pt x="746500" y="490381"/>
                    <a:pt x="746500" y="490381"/>
                  </a:cubicBezTo>
                  <a:cubicBezTo>
                    <a:pt x="741011" y="491610"/>
                    <a:pt x="747719" y="495912"/>
                    <a:pt x="747110" y="495912"/>
                  </a:cubicBezTo>
                  <a:cubicBezTo>
                    <a:pt x="746500" y="496527"/>
                    <a:pt x="746500" y="496527"/>
                    <a:pt x="746500" y="496527"/>
                  </a:cubicBezTo>
                  <a:cubicBezTo>
                    <a:pt x="747110" y="496527"/>
                    <a:pt x="747110" y="496527"/>
                    <a:pt x="747110" y="496527"/>
                  </a:cubicBezTo>
                  <a:cubicBezTo>
                    <a:pt x="744670" y="498370"/>
                    <a:pt x="743451" y="498985"/>
                    <a:pt x="744060" y="499599"/>
                  </a:cubicBezTo>
                  <a:cubicBezTo>
                    <a:pt x="743451" y="499599"/>
                    <a:pt x="743451" y="499599"/>
                    <a:pt x="743451" y="499599"/>
                  </a:cubicBezTo>
                  <a:cubicBezTo>
                    <a:pt x="741621" y="503286"/>
                    <a:pt x="740402" y="505744"/>
                    <a:pt x="740402" y="508202"/>
                  </a:cubicBezTo>
                  <a:cubicBezTo>
                    <a:pt x="739792" y="508202"/>
                    <a:pt x="739792" y="508202"/>
                    <a:pt x="739792" y="508202"/>
                  </a:cubicBezTo>
                  <a:cubicBezTo>
                    <a:pt x="739792" y="508817"/>
                    <a:pt x="739792" y="508817"/>
                    <a:pt x="739792" y="508817"/>
                  </a:cubicBezTo>
                  <a:cubicBezTo>
                    <a:pt x="741621" y="510046"/>
                    <a:pt x="741011" y="509431"/>
                    <a:pt x="742231" y="509431"/>
                  </a:cubicBezTo>
                  <a:cubicBezTo>
                    <a:pt x="742231" y="510660"/>
                    <a:pt x="742231" y="510660"/>
                    <a:pt x="742231" y="510660"/>
                  </a:cubicBezTo>
                  <a:cubicBezTo>
                    <a:pt x="742841" y="510660"/>
                    <a:pt x="742841" y="510660"/>
                    <a:pt x="742841" y="510660"/>
                  </a:cubicBezTo>
                  <a:cubicBezTo>
                    <a:pt x="742841" y="511275"/>
                    <a:pt x="742841" y="511275"/>
                    <a:pt x="742841" y="511275"/>
                  </a:cubicBezTo>
                  <a:cubicBezTo>
                    <a:pt x="745280" y="511275"/>
                    <a:pt x="745280" y="513733"/>
                    <a:pt x="746500" y="513118"/>
                  </a:cubicBezTo>
                  <a:cubicBezTo>
                    <a:pt x="746500" y="513733"/>
                    <a:pt x="746500" y="513733"/>
                    <a:pt x="746500" y="513733"/>
                  </a:cubicBezTo>
                  <a:cubicBezTo>
                    <a:pt x="747110" y="513733"/>
                    <a:pt x="747110" y="513733"/>
                    <a:pt x="747110" y="513733"/>
                  </a:cubicBezTo>
                  <a:cubicBezTo>
                    <a:pt x="746500" y="516806"/>
                    <a:pt x="744670" y="517420"/>
                    <a:pt x="744670" y="518649"/>
                  </a:cubicBezTo>
                  <a:cubicBezTo>
                    <a:pt x="744060" y="518649"/>
                    <a:pt x="744060" y="518649"/>
                    <a:pt x="744060" y="518649"/>
                  </a:cubicBezTo>
                  <a:cubicBezTo>
                    <a:pt x="744060" y="519264"/>
                    <a:pt x="744060" y="519264"/>
                    <a:pt x="744060" y="519264"/>
                  </a:cubicBezTo>
                  <a:cubicBezTo>
                    <a:pt x="743451" y="519264"/>
                    <a:pt x="743451" y="519264"/>
                    <a:pt x="743451" y="519264"/>
                  </a:cubicBezTo>
                  <a:cubicBezTo>
                    <a:pt x="743451" y="521107"/>
                    <a:pt x="743451" y="521722"/>
                    <a:pt x="743451" y="521722"/>
                  </a:cubicBezTo>
                  <a:cubicBezTo>
                    <a:pt x="742841" y="521722"/>
                    <a:pt x="742841" y="521722"/>
                    <a:pt x="742841" y="521722"/>
                  </a:cubicBezTo>
                  <a:cubicBezTo>
                    <a:pt x="742841" y="522951"/>
                    <a:pt x="742841" y="522951"/>
                    <a:pt x="742841" y="522951"/>
                  </a:cubicBezTo>
                  <a:cubicBezTo>
                    <a:pt x="742231" y="522951"/>
                    <a:pt x="742231" y="522951"/>
                    <a:pt x="742231" y="522951"/>
                  </a:cubicBezTo>
                  <a:cubicBezTo>
                    <a:pt x="742231" y="524180"/>
                    <a:pt x="742231" y="524794"/>
                    <a:pt x="742231" y="524794"/>
                  </a:cubicBezTo>
                  <a:cubicBezTo>
                    <a:pt x="742841" y="524794"/>
                    <a:pt x="742841" y="524794"/>
                    <a:pt x="742841" y="524794"/>
                  </a:cubicBezTo>
                  <a:cubicBezTo>
                    <a:pt x="742841" y="526638"/>
                    <a:pt x="743451" y="526023"/>
                    <a:pt x="743451" y="526638"/>
                  </a:cubicBezTo>
                  <a:cubicBezTo>
                    <a:pt x="742841" y="526638"/>
                    <a:pt x="742841" y="526638"/>
                    <a:pt x="742841" y="526638"/>
                  </a:cubicBezTo>
                  <a:cubicBezTo>
                    <a:pt x="742841" y="527252"/>
                    <a:pt x="742841" y="527252"/>
                    <a:pt x="742841" y="527252"/>
                  </a:cubicBezTo>
                  <a:cubicBezTo>
                    <a:pt x="741011" y="527252"/>
                    <a:pt x="741621" y="527867"/>
                    <a:pt x="741011" y="527867"/>
                  </a:cubicBezTo>
                  <a:cubicBezTo>
                    <a:pt x="739182" y="525409"/>
                    <a:pt x="737353" y="527867"/>
                    <a:pt x="737962" y="528481"/>
                  </a:cubicBezTo>
                  <a:cubicBezTo>
                    <a:pt x="736133" y="528481"/>
                    <a:pt x="736133" y="527252"/>
                    <a:pt x="735523" y="527867"/>
                  </a:cubicBezTo>
                  <a:cubicBezTo>
                    <a:pt x="735523" y="528481"/>
                    <a:pt x="735523" y="528481"/>
                    <a:pt x="735523" y="528481"/>
                  </a:cubicBezTo>
                  <a:cubicBezTo>
                    <a:pt x="734913" y="528481"/>
                    <a:pt x="734913" y="528481"/>
                    <a:pt x="734913" y="528481"/>
                  </a:cubicBezTo>
                  <a:cubicBezTo>
                    <a:pt x="734913" y="529096"/>
                    <a:pt x="734913" y="529096"/>
                    <a:pt x="734913" y="529096"/>
                  </a:cubicBezTo>
                  <a:cubicBezTo>
                    <a:pt x="733084" y="529096"/>
                    <a:pt x="733694" y="529096"/>
                    <a:pt x="733084" y="529096"/>
                  </a:cubicBezTo>
                  <a:cubicBezTo>
                    <a:pt x="733084" y="530325"/>
                    <a:pt x="733084" y="530325"/>
                    <a:pt x="733084" y="530325"/>
                  </a:cubicBezTo>
                  <a:cubicBezTo>
                    <a:pt x="731864" y="530325"/>
                    <a:pt x="731864" y="530325"/>
                    <a:pt x="731864" y="530325"/>
                  </a:cubicBezTo>
                  <a:cubicBezTo>
                    <a:pt x="731864" y="531554"/>
                    <a:pt x="731864" y="531554"/>
                    <a:pt x="731864" y="531554"/>
                  </a:cubicBezTo>
                  <a:cubicBezTo>
                    <a:pt x="731255" y="531554"/>
                    <a:pt x="731255" y="531554"/>
                    <a:pt x="731255" y="531554"/>
                  </a:cubicBezTo>
                  <a:cubicBezTo>
                    <a:pt x="732474" y="532168"/>
                    <a:pt x="732474" y="532168"/>
                    <a:pt x="732474" y="532168"/>
                  </a:cubicBezTo>
                  <a:cubicBezTo>
                    <a:pt x="732474" y="532783"/>
                    <a:pt x="732474" y="532783"/>
                    <a:pt x="732474" y="532783"/>
                  </a:cubicBezTo>
                  <a:cubicBezTo>
                    <a:pt x="733084" y="532783"/>
                    <a:pt x="733084" y="532783"/>
                    <a:pt x="733084" y="532783"/>
                  </a:cubicBezTo>
                  <a:cubicBezTo>
                    <a:pt x="733084" y="534626"/>
                    <a:pt x="732474" y="534626"/>
                    <a:pt x="732474" y="535241"/>
                  </a:cubicBezTo>
                  <a:cubicBezTo>
                    <a:pt x="731864" y="535241"/>
                    <a:pt x="731864" y="535241"/>
                    <a:pt x="731864" y="535241"/>
                  </a:cubicBezTo>
                  <a:cubicBezTo>
                    <a:pt x="731255" y="537084"/>
                    <a:pt x="730645" y="537699"/>
                    <a:pt x="731255" y="538313"/>
                  </a:cubicBezTo>
                  <a:cubicBezTo>
                    <a:pt x="730645" y="538313"/>
                    <a:pt x="730645" y="538313"/>
                    <a:pt x="730645" y="538313"/>
                  </a:cubicBezTo>
                  <a:cubicBezTo>
                    <a:pt x="730645" y="538928"/>
                    <a:pt x="730645" y="538928"/>
                    <a:pt x="730645" y="538928"/>
                  </a:cubicBezTo>
                  <a:cubicBezTo>
                    <a:pt x="731864" y="538928"/>
                    <a:pt x="731864" y="538928"/>
                    <a:pt x="731864" y="538928"/>
                  </a:cubicBezTo>
                  <a:cubicBezTo>
                    <a:pt x="731864" y="538313"/>
                    <a:pt x="731864" y="538313"/>
                    <a:pt x="731864" y="538313"/>
                  </a:cubicBezTo>
                  <a:cubicBezTo>
                    <a:pt x="732474" y="538313"/>
                    <a:pt x="732474" y="538313"/>
                    <a:pt x="732474" y="538313"/>
                  </a:cubicBezTo>
                  <a:cubicBezTo>
                    <a:pt x="731864" y="537084"/>
                    <a:pt x="731864" y="537084"/>
                    <a:pt x="731864" y="537084"/>
                  </a:cubicBezTo>
                  <a:cubicBezTo>
                    <a:pt x="733694" y="537084"/>
                    <a:pt x="734304" y="537084"/>
                    <a:pt x="734913" y="537084"/>
                  </a:cubicBezTo>
                  <a:cubicBezTo>
                    <a:pt x="734913" y="538313"/>
                    <a:pt x="734913" y="538313"/>
                    <a:pt x="734913" y="538313"/>
                  </a:cubicBezTo>
                  <a:cubicBezTo>
                    <a:pt x="736133" y="538313"/>
                    <a:pt x="736743" y="538313"/>
                    <a:pt x="736743" y="538313"/>
                  </a:cubicBezTo>
                  <a:cubicBezTo>
                    <a:pt x="736743" y="536470"/>
                    <a:pt x="736743" y="536470"/>
                    <a:pt x="736743" y="536470"/>
                  </a:cubicBezTo>
                  <a:cubicBezTo>
                    <a:pt x="739792" y="537084"/>
                    <a:pt x="739792" y="537699"/>
                    <a:pt x="740402" y="537084"/>
                  </a:cubicBezTo>
                  <a:cubicBezTo>
                    <a:pt x="740402" y="538313"/>
                    <a:pt x="740402" y="538313"/>
                    <a:pt x="740402" y="538313"/>
                  </a:cubicBezTo>
                  <a:cubicBezTo>
                    <a:pt x="742231" y="538313"/>
                    <a:pt x="743451" y="538313"/>
                    <a:pt x="744060" y="538313"/>
                  </a:cubicBezTo>
                  <a:cubicBezTo>
                    <a:pt x="744060" y="537084"/>
                    <a:pt x="744060" y="537084"/>
                    <a:pt x="744060" y="537084"/>
                  </a:cubicBezTo>
                  <a:cubicBezTo>
                    <a:pt x="747110" y="537084"/>
                    <a:pt x="747110" y="535241"/>
                    <a:pt x="747110" y="534626"/>
                  </a:cubicBezTo>
                  <a:cubicBezTo>
                    <a:pt x="747719" y="534626"/>
                    <a:pt x="747719" y="534626"/>
                    <a:pt x="747719" y="534626"/>
                  </a:cubicBezTo>
                  <a:cubicBezTo>
                    <a:pt x="747719" y="533397"/>
                    <a:pt x="747719" y="533397"/>
                    <a:pt x="747719" y="533397"/>
                  </a:cubicBezTo>
                  <a:cubicBezTo>
                    <a:pt x="748329" y="533397"/>
                    <a:pt x="748329" y="533397"/>
                    <a:pt x="748329" y="533397"/>
                  </a:cubicBezTo>
                  <a:cubicBezTo>
                    <a:pt x="748329" y="532783"/>
                    <a:pt x="748329" y="532783"/>
                    <a:pt x="748329" y="532783"/>
                  </a:cubicBezTo>
                  <a:cubicBezTo>
                    <a:pt x="750159" y="532783"/>
                    <a:pt x="750159" y="532168"/>
                    <a:pt x="750768" y="532168"/>
                  </a:cubicBezTo>
                  <a:cubicBezTo>
                    <a:pt x="750768" y="531554"/>
                    <a:pt x="750768" y="531554"/>
                    <a:pt x="750768" y="531554"/>
                  </a:cubicBezTo>
                  <a:cubicBezTo>
                    <a:pt x="751378" y="532783"/>
                    <a:pt x="751988" y="532168"/>
                    <a:pt x="751988" y="532168"/>
                  </a:cubicBezTo>
                  <a:cubicBezTo>
                    <a:pt x="751988" y="531554"/>
                    <a:pt x="751988" y="531554"/>
                    <a:pt x="751988" y="531554"/>
                  </a:cubicBezTo>
                  <a:cubicBezTo>
                    <a:pt x="753817" y="531554"/>
                    <a:pt x="753208" y="531554"/>
                    <a:pt x="753817" y="531554"/>
                  </a:cubicBezTo>
                  <a:cubicBezTo>
                    <a:pt x="753817" y="530939"/>
                    <a:pt x="753817" y="530939"/>
                    <a:pt x="753817" y="530939"/>
                  </a:cubicBezTo>
                  <a:cubicBezTo>
                    <a:pt x="755037" y="530325"/>
                    <a:pt x="755647" y="529710"/>
                    <a:pt x="755647" y="530325"/>
                  </a:cubicBezTo>
                  <a:cubicBezTo>
                    <a:pt x="756257" y="528481"/>
                    <a:pt x="756866" y="527867"/>
                    <a:pt x="756257" y="527252"/>
                  </a:cubicBezTo>
                  <a:cubicBezTo>
                    <a:pt x="755647" y="527252"/>
                    <a:pt x="755647" y="527252"/>
                    <a:pt x="755647" y="527252"/>
                  </a:cubicBezTo>
                  <a:cubicBezTo>
                    <a:pt x="755647" y="526638"/>
                    <a:pt x="755647" y="526638"/>
                    <a:pt x="755647" y="526638"/>
                  </a:cubicBezTo>
                  <a:cubicBezTo>
                    <a:pt x="755037" y="526638"/>
                    <a:pt x="755037" y="526638"/>
                    <a:pt x="755037" y="526638"/>
                  </a:cubicBezTo>
                  <a:cubicBezTo>
                    <a:pt x="755037" y="527252"/>
                    <a:pt x="755037" y="527252"/>
                    <a:pt x="755037" y="527252"/>
                  </a:cubicBezTo>
                  <a:cubicBezTo>
                    <a:pt x="753208" y="527252"/>
                    <a:pt x="753817" y="527867"/>
                    <a:pt x="753817" y="527867"/>
                  </a:cubicBezTo>
                  <a:cubicBezTo>
                    <a:pt x="753817" y="527252"/>
                    <a:pt x="753817" y="527252"/>
                    <a:pt x="753817" y="527252"/>
                  </a:cubicBezTo>
                  <a:cubicBezTo>
                    <a:pt x="751378" y="527252"/>
                    <a:pt x="752598" y="525409"/>
                    <a:pt x="751988" y="524794"/>
                  </a:cubicBezTo>
                  <a:cubicBezTo>
                    <a:pt x="751378" y="524794"/>
                    <a:pt x="751378" y="524794"/>
                    <a:pt x="751378" y="524794"/>
                  </a:cubicBezTo>
                  <a:cubicBezTo>
                    <a:pt x="751378" y="522951"/>
                    <a:pt x="751378" y="523565"/>
                    <a:pt x="751378" y="523565"/>
                  </a:cubicBezTo>
                  <a:cubicBezTo>
                    <a:pt x="753208" y="523565"/>
                    <a:pt x="752598" y="523565"/>
                    <a:pt x="752598" y="523565"/>
                  </a:cubicBezTo>
                  <a:cubicBezTo>
                    <a:pt x="752598" y="522951"/>
                    <a:pt x="752598" y="522951"/>
                    <a:pt x="752598" y="522951"/>
                  </a:cubicBezTo>
                  <a:cubicBezTo>
                    <a:pt x="751988" y="522951"/>
                    <a:pt x="751988" y="522951"/>
                    <a:pt x="751988" y="522951"/>
                  </a:cubicBezTo>
                  <a:cubicBezTo>
                    <a:pt x="751988" y="521107"/>
                    <a:pt x="751988" y="521722"/>
                    <a:pt x="751988" y="521107"/>
                  </a:cubicBezTo>
                  <a:cubicBezTo>
                    <a:pt x="750768" y="520493"/>
                    <a:pt x="750768" y="520493"/>
                    <a:pt x="750768" y="520493"/>
                  </a:cubicBezTo>
                  <a:cubicBezTo>
                    <a:pt x="752598" y="517420"/>
                    <a:pt x="752598" y="515576"/>
                    <a:pt x="752598" y="515576"/>
                  </a:cubicBezTo>
                  <a:cubicBezTo>
                    <a:pt x="779429" y="505130"/>
                    <a:pt x="772112" y="504515"/>
                    <a:pt x="794674" y="510660"/>
                  </a:cubicBezTo>
                  <a:cubicBezTo>
                    <a:pt x="792845" y="515576"/>
                    <a:pt x="793455" y="513733"/>
                    <a:pt x="793455" y="516191"/>
                  </a:cubicBezTo>
                  <a:cubicBezTo>
                    <a:pt x="792845" y="516191"/>
                    <a:pt x="792845" y="516191"/>
                    <a:pt x="792845" y="516191"/>
                  </a:cubicBezTo>
                  <a:cubicBezTo>
                    <a:pt x="792845" y="516806"/>
                    <a:pt x="792845" y="516806"/>
                    <a:pt x="792845" y="516806"/>
                  </a:cubicBezTo>
                  <a:cubicBezTo>
                    <a:pt x="789796" y="516191"/>
                    <a:pt x="790406" y="518649"/>
                    <a:pt x="790406" y="519264"/>
                  </a:cubicBezTo>
                  <a:cubicBezTo>
                    <a:pt x="791016" y="519264"/>
                    <a:pt x="791016" y="519264"/>
                    <a:pt x="791016" y="519264"/>
                  </a:cubicBezTo>
                  <a:cubicBezTo>
                    <a:pt x="791016" y="521107"/>
                    <a:pt x="791016" y="520493"/>
                    <a:pt x="791016" y="520493"/>
                  </a:cubicBezTo>
                  <a:cubicBezTo>
                    <a:pt x="792845" y="520493"/>
                    <a:pt x="792235" y="520493"/>
                    <a:pt x="792845" y="520493"/>
                  </a:cubicBezTo>
                  <a:cubicBezTo>
                    <a:pt x="792845" y="522336"/>
                    <a:pt x="792845" y="521722"/>
                    <a:pt x="792845" y="521722"/>
                  </a:cubicBezTo>
                  <a:cubicBezTo>
                    <a:pt x="794674" y="522336"/>
                    <a:pt x="794674" y="524180"/>
                    <a:pt x="794674" y="524180"/>
                  </a:cubicBezTo>
                  <a:cubicBezTo>
                    <a:pt x="795284" y="524180"/>
                    <a:pt x="795284" y="524180"/>
                    <a:pt x="795284" y="524180"/>
                  </a:cubicBezTo>
                  <a:cubicBezTo>
                    <a:pt x="795284" y="524794"/>
                    <a:pt x="795284" y="524794"/>
                    <a:pt x="795284" y="524794"/>
                  </a:cubicBezTo>
                  <a:cubicBezTo>
                    <a:pt x="797114" y="524794"/>
                    <a:pt x="796504" y="524794"/>
                    <a:pt x="797114" y="524794"/>
                  </a:cubicBezTo>
                  <a:cubicBezTo>
                    <a:pt x="797114" y="526638"/>
                    <a:pt x="797114" y="527252"/>
                    <a:pt x="797114" y="527252"/>
                  </a:cubicBezTo>
                  <a:cubicBezTo>
                    <a:pt x="796504" y="527252"/>
                    <a:pt x="796504" y="527252"/>
                    <a:pt x="796504" y="527252"/>
                  </a:cubicBezTo>
                  <a:cubicBezTo>
                    <a:pt x="797114" y="527867"/>
                    <a:pt x="797114" y="527867"/>
                    <a:pt x="797114" y="527867"/>
                  </a:cubicBezTo>
                  <a:cubicBezTo>
                    <a:pt x="796504" y="527867"/>
                    <a:pt x="796504" y="527867"/>
                    <a:pt x="796504" y="527867"/>
                  </a:cubicBezTo>
                  <a:cubicBezTo>
                    <a:pt x="796504" y="529710"/>
                    <a:pt x="796504" y="529096"/>
                    <a:pt x="796504" y="529096"/>
                  </a:cubicBezTo>
                  <a:cubicBezTo>
                    <a:pt x="794674" y="529096"/>
                    <a:pt x="794674" y="529096"/>
                    <a:pt x="794674" y="529096"/>
                  </a:cubicBezTo>
                  <a:cubicBezTo>
                    <a:pt x="794674" y="530939"/>
                    <a:pt x="794674" y="530325"/>
                    <a:pt x="794674" y="530939"/>
                  </a:cubicBezTo>
                  <a:cubicBezTo>
                    <a:pt x="792235" y="530939"/>
                    <a:pt x="793455" y="532783"/>
                    <a:pt x="793455" y="532783"/>
                  </a:cubicBezTo>
                  <a:cubicBezTo>
                    <a:pt x="792845" y="532783"/>
                    <a:pt x="792845" y="532783"/>
                    <a:pt x="792845" y="532783"/>
                  </a:cubicBezTo>
                  <a:cubicBezTo>
                    <a:pt x="792845" y="535241"/>
                    <a:pt x="792845" y="536470"/>
                    <a:pt x="792845" y="537084"/>
                  </a:cubicBezTo>
                  <a:cubicBezTo>
                    <a:pt x="791625" y="537084"/>
                    <a:pt x="791625" y="537084"/>
                    <a:pt x="791625" y="537084"/>
                  </a:cubicBezTo>
                  <a:cubicBezTo>
                    <a:pt x="791625" y="538313"/>
                    <a:pt x="791625" y="538313"/>
                    <a:pt x="791625" y="538313"/>
                  </a:cubicBezTo>
                  <a:cubicBezTo>
                    <a:pt x="791016" y="538313"/>
                    <a:pt x="791016" y="538313"/>
                    <a:pt x="791016" y="538313"/>
                  </a:cubicBezTo>
                  <a:cubicBezTo>
                    <a:pt x="791016" y="539543"/>
                    <a:pt x="791016" y="540772"/>
                    <a:pt x="791016" y="540772"/>
                  </a:cubicBezTo>
                  <a:cubicBezTo>
                    <a:pt x="792845" y="540772"/>
                    <a:pt x="792235" y="540772"/>
                    <a:pt x="792845" y="540772"/>
                  </a:cubicBezTo>
                  <a:cubicBezTo>
                    <a:pt x="792845" y="542001"/>
                    <a:pt x="792845" y="542001"/>
                    <a:pt x="792845" y="542001"/>
                  </a:cubicBezTo>
                  <a:cubicBezTo>
                    <a:pt x="794065" y="542001"/>
                    <a:pt x="794674" y="542001"/>
                    <a:pt x="794674" y="542001"/>
                  </a:cubicBezTo>
                  <a:cubicBezTo>
                    <a:pt x="794674" y="542615"/>
                    <a:pt x="794674" y="542615"/>
                    <a:pt x="794674" y="542615"/>
                  </a:cubicBezTo>
                  <a:cubicBezTo>
                    <a:pt x="796504" y="542001"/>
                    <a:pt x="797723" y="543230"/>
                    <a:pt x="797723" y="543230"/>
                  </a:cubicBezTo>
                  <a:cubicBezTo>
                    <a:pt x="798333" y="542001"/>
                    <a:pt x="798943" y="542615"/>
                    <a:pt x="798943" y="542615"/>
                  </a:cubicBezTo>
                  <a:cubicBezTo>
                    <a:pt x="798943" y="543230"/>
                    <a:pt x="798943" y="543230"/>
                    <a:pt x="798943" y="543230"/>
                  </a:cubicBezTo>
                  <a:cubicBezTo>
                    <a:pt x="798333" y="543230"/>
                    <a:pt x="798333" y="543230"/>
                    <a:pt x="798333" y="543230"/>
                  </a:cubicBezTo>
                  <a:cubicBezTo>
                    <a:pt x="798333" y="544459"/>
                    <a:pt x="798333" y="545073"/>
                    <a:pt x="798333" y="545073"/>
                  </a:cubicBezTo>
                  <a:cubicBezTo>
                    <a:pt x="797723" y="545073"/>
                    <a:pt x="797723" y="545073"/>
                    <a:pt x="797723" y="545073"/>
                  </a:cubicBezTo>
                  <a:cubicBezTo>
                    <a:pt x="797723" y="546917"/>
                    <a:pt x="797723" y="546302"/>
                    <a:pt x="797723" y="546917"/>
                  </a:cubicBezTo>
                  <a:cubicBezTo>
                    <a:pt x="798333" y="546917"/>
                    <a:pt x="798333" y="546917"/>
                    <a:pt x="798333" y="546917"/>
                  </a:cubicBezTo>
                  <a:cubicBezTo>
                    <a:pt x="797114" y="547531"/>
                    <a:pt x="797723" y="548146"/>
                    <a:pt x="797723" y="548146"/>
                  </a:cubicBezTo>
                  <a:cubicBezTo>
                    <a:pt x="797114" y="548146"/>
                    <a:pt x="797114" y="548146"/>
                    <a:pt x="797114" y="548146"/>
                  </a:cubicBezTo>
                  <a:cubicBezTo>
                    <a:pt x="797114" y="549989"/>
                    <a:pt x="795894" y="550604"/>
                    <a:pt x="796504" y="550604"/>
                  </a:cubicBezTo>
                  <a:cubicBezTo>
                    <a:pt x="797114" y="550604"/>
                    <a:pt x="797114" y="550604"/>
                    <a:pt x="797114" y="550604"/>
                  </a:cubicBezTo>
                  <a:cubicBezTo>
                    <a:pt x="797114" y="551218"/>
                    <a:pt x="797114" y="551218"/>
                    <a:pt x="797114" y="551218"/>
                  </a:cubicBezTo>
                  <a:cubicBezTo>
                    <a:pt x="798943" y="550604"/>
                    <a:pt x="799553" y="549989"/>
                    <a:pt x="799553" y="550604"/>
                  </a:cubicBezTo>
                  <a:cubicBezTo>
                    <a:pt x="799553" y="548760"/>
                    <a:pt x="799553" y="549375"/>
                    <a:pt x="799553" y="548760"/>
                  </a:cubicBezTo>
                  <a:cubicBezTo>
                    <a:pt x="801382" y="548760"/>
                    <a:pt x="801382" y="548760"/>
                    <a:pt x="801382" y="548760"/>
                  </a:cubicBezTo>
                  <a:cubicBezTo>
                    <a:pt x="801382" y="550604"/>
                    <a:pt x="801382" y="549989"/>
                    <a:pt x="801382" y="550604"/>
                  </a:cubicBezTo>
                  <a:cubicBezTo>
                    <a:pt x="801992" y="550604"/>
                    <a:pt x="801992" y="550604"/>
                    <a:pt x="801992" y="550604"/>
                  </a:cubicBezTo>
                  <a:cubicBezTo>
                    <a:pt x="803212" y="552447"/>
                    <a:pt x="802602" y="551833"/>
                    <a:pt x="802602" y="552447"/>
                  </a:cubicBezTo>
                  <a:cubicBezTo>
                    <a:pt x="803212" y="552447"/>
                    <a:pt x="803212" y="552447"/>
                    <a:pt x="803212" y="552447"/>
                  </a:cubicBezTo>
                  <a:cubicBezTo>
                    <a:pt x="803822" y="554291"/>
                    <a:pt x="804431" y="554905"/>
                    <a:pt x="804431" y="555520"/>
                  </a:cubicBezTo>
                  <a:cubicBezTo>
                    <a:pt x="805041" y="555520"/>
                    <a:pt x="805041" y="555520"/>
                    <a:pt x="805041" y="555520"/>
                  </a:cubicBezTo>
                  <a:cubicBezTo>
                    <a:pt x="805041" y="556134"/>
                    <a:pt x="805041" y="556134"/>
                    <a:pt x="805041" y="556134"/>
                  </a:cubicBezTo>
                  <a:cubicBezTo>
                    <a:pt x="806871" y="556134"/>
                    <a:pt x="806261" y="556134"/>
                    <a:pt x="806261" y="556134"/>
                  </a:cubicBezTo>
                  <a:cubicBezTo>
                    <a:pt x="806261" y="557978"/>
                    <a:pt x="806261" y="557363"/>
                    <a:pt x="806261" y="557978"/>
                  </a:cubicBezTo>
                  <a:cubicBezTo>
                    <a:pt x="806871" y="557978"/>
                    <a:pt x="806871" y="557978"/>
                    <a:pt x="806871" y="557978"/>
                  </a:cubicBezTo>
                  <a:cubicBezTo>
                    <a:pt x="806261" y="559821"/>
                    <a:pt x="806261" y="559821"/>
                    <a:pt x="806261" y="560436"/>
                  </a:cubicBezTo>
                  <a:cubicBezTo>
                    <a:pt x="808090" y="560436"/>
                    <a:pt x="807480" y="560436"/>
                    <a:pt x="808090" y="560436"/>
                  </a:cubicBezTo>
                  <a:cubicBezTo>
                    <a:pt x="807480" y="562280"/>
                    <a:pt x="808700" y="561665"/>
                    <a:pt x="808700" y="562280"/>
                  </a:cubicBezTo>
                  <a:cubicBezTo>
                    <a:pt x="808090" y="562280"/>
                    <a:pt x="808090" y="562280"/>
                    <a:pt x="808090" y="562280"/>
                  </a:cubicBezTo>
                  <a:cubicBezTo>
                    <a:pt x="808090" y="564123"/>
                    <a:pt x="808700" y="564123"/>
                    <a:pt x="808700" y="564123"/>
                  </a:cubicBezTo>
                  <a:cubicBezTo>
                    <a:pt x="806871" y="564123"/>
                    <a:pt x="807480" y="564123"/>
                    <a:pt x="806871" y="564123"/>
                  </a:cubicBezTo>
                  <a:cubicBezTo>
                    <a:pt x="806871" y="564738"/>
                    <a:pt x="806871" y="564738"/>
                    <a:pt x="806871" y="564738"/>
                  </a:cubicBezTo>
                  <a:cubicBezTo>
                    <a:pt x="806261" y="564738"/>
                    <a:pt x="806261" y="564738"/>
                    <a:pt x="806261" y="564738"/>
                  </a:cubicBezTo>
                  <a:cubicBezTo>
                    <a:pt x="806261" y="566581"/>
                    <a:pt x="806261" y="566581"/>
                    <a:pt x="806261" y="566581"/>
                  </a:cubicBezTo>
                  <a:cubicBezTo>
                    <a:pt x="804431" y="566581"/>
                    <a:pt x="805041" y="567810"/>
                    <a:pt x="805041" y="567810"/>
                  </a:cubicBezTo>
                  <a:cubicBezTo>
                    <a:pt x="805651" y="567810"/>
                    <a:pt x="805651" y="567810"/>
                    <a:pt x="805651" y="567810"/>
                  </a:cubicBezTo>
                  <a:cubicBezTo>
                    <a:pt x="805651" y="568425"/>
                    <a:pt x="805651" y="568425"/>
                    <a:pt x="805651" y="568425"/>
                  </a:cubicBezTo>
                  <a:cubicBezTo>
                    <a:pt x="805041" y="568425"/>
                    <a:pt x="805041" y="568425"/>
                    <a:pt x="805041" y="568425"/>
                  </a:cubicBezTo>
                  <a:cubicBezTo>
                    <a:pt x="805041" y="570268"/>
                    <a:pt x="805041" y="569654"/>
                    <a:pt x="805041" y="570268"/>
                  </a:cubicBezTo>
                  <a:cubicBezTo>
                    <a:pt x="803212" y="570268"/>
                    <a:pt x="802602" y="570268"/>
                    <a:pt x="801992" y="570268"/>
                  </a:cubicBezTo>
                  <a:cubicBezTo>
                    <a:pt x="801992" y="570883"/>
                    <a:pt x="801992" y="570883"/>
                    <a:pt x="801992" y="570883"/>
                  </a:cubicBezTo>
                  <a:cubicBezTo>
                    <a:pt x="801382" y="570883"/>
                    <a:pt x="801382" y="570883"/>
                    <a:pt x="801382" y="570883"/>
                  </a:cubicBezTo>
                  <a:cubicBezTo>
                    <a:pt x="801382" y="571497"/>
                    <a:pt x="801382" y="571497"/>
                    <a:pt x="801382" y="571497"/>
                  </a:cubicBezTo>
                  <a:cubicBezTo>
                    <a:pt x="800772" y="571497"/>
                    <a:pt x="800772" y="571497"/>
                    <a:pt x="800772" y="571497"/>
                  </a:cubicBezTo>
                  <a:cubicBezTo>
                    <a:pt x="800772" y="572112"/>
                    <a:pt x="800772" y="572112"/>
                    <a:pt x="800772" y="572112"/>
                  </a:cubicBezTo>
                  <a:cubicBezTo>
                    <a:pt x="798333" y="572112"/>
                    <a:pt x="797114" y="572112"/>
                    <a:pt x="796504" y="572112"/>
                  </a:cubicBezTo>
                  <a:cubicBezTo>
                    <a:pt x="796504" y="571497"/>
                    <a:pt x="796504" y="571497"/>
                    <a:pt x="796504" y="571497"/>
                  </a:cubicBezTo>
                  <a:cubicBezTo>
                    <a:pt x="795284" y="571497"/>
                    <a:pt x="795284" y="571497"/>
                    <a:pt x="795284" y="571497"/>
                  </a:cubicBezTo>
                  <a:cubicBezTo>
                    <a:pt x="795284" y="573341"/>
                    <a:pt x="795284" y="572726"/>
                    <a:pt x="795284" y="572726"/>
                  </a:cubicBezTo>
                  <a:cubicBezTo>
                    <a:pt x="794065" y="572726"/>
                    <a:pt x="794065" y="572726"/>
                    <a:pt x="794065" y="572726"/>
                  </a:cubicBezTo>
                  <a:cubicBezTo>
                    <a:pt x="794065" y="572112"/>
                    <a:pt x="794065" y="572112"/>
                    <a:pt x="794065" y="572112"/>
                  </a:cubicBezTo>
                  <a:cubicBezTo>
                    <a:pt x="792235" y="572726"/>
                    <a:pt x="791625" y="573341"/>
                    <a:pt x="791016" y="572726"/>
                  </a:cubicBezTo>
                  <a:cubicBezTo>
                    <a:pt x="791016" y="574570"/>
                    <a:pt x="791016" y="574570"/>
                    <a:pt x="791016" y="574570"/>
                  </a:cubicBezTo>
                  <a:cubicBezTo>
                    <a:pt x="790406" y="574570"/>
                    <a:pt x="790406" y="574570"/>
                    <a:pt x="790406" y="574570"/>
                  </a:cubicBezTo>
                  <a:cubicBezTo>
                    <a:pt x="790406" y="575184"/>
                    <a:pt x="790406" y="575184"/>
                    <a:pt x="790406" y="575184"/>
                  </a:cubicBezTo>
                  <a:cubicBezTo>
                    <a:pt x="791016" y="575184"/>
                    <a:pt x="791016" y="575184"/>
                    <a:pt x="791016" y="575184"/>
                  </a:cubicBezTo>
                  <a:cubicBezTo>
                    <a:pt x="791016" y="577028"/>
                    <a:pt x="791016" y="577028"/>
                    <a:pt x="791016" y="577642"/>
                  </a:cubicBezTo>
                  <a:cubicBezTo>
                    <a:pt x="790406" y="577642"/>
                    <a:pt x="790406" y="577642"/>
                    <a:pt x="790406" y="577642"/>
                  </a:cubicBezTo>
                  <a:cubicBezTo>
                    <a:pt x="790406" y="578871"/>
                    <a:pt x="789186" y="578871"/>
                    <a:pt x="789796" y="578871"/>
                  </a:cubicBezTo>
                  <a:cubicBezTo>
                    <a:pt x="790406" y="578871"/>
                    <a:pt x="790406" y="578871"/>
                    <a:pt x="790406" y="578871"/>
                  </a:cubicBezTo>
                  <a:cubicBezTo>
                    <a:pt x="789796" y="579486"/>
                    <a:pt x="789796" y="579486"/>
                    <a:pt x="789796" y="579486"/>
                  </a:cubicBezTo>
                  <a:cubicBezTo>
                    <a:pt x="790406" y="579486"/>
                    <a:pt x="790406" y="579486"/>
                    <a:pt x="790406" y="579486"/>
                  </a:cubicBezTo>
                  <a:cubicBezTo>
                    <a:pt x="790406" y="581944"/>
                    <a:pt x="790406" y="583173"/>
                    <a:pt x="791016" y="583173"/>
                  </a:cubicBezTo>
                  <a:cubicBezTo>
                    <a:pt x="789796" y="584402"/>
                    <a:pt x="791016" y="585017"/>
                    <a:pt x="790406" y="585631"/>
                  </a:cubicBezTo>
                  <a:cubicBezTo>
                    <a:pt x="791016" y="585631"/>
                    <a:pt x="791016" y="585631"/>
                    <a:pt x="791016" y="585631"/>
                  </a:cubicBezTo>
                  <a:cubicBezTo>
                    <a:pt x="791016" y="586860"/>
                    <a:pt x="791016" y="586860"/>
                    <a:pt x="791016" y="586860"/>
                  </a:cubicBezTo>
                  <a:cubicBezTo>
                    <a:pt x="791625" y="586860"/>
                    <a:pt x="791625" y="586860"/>
                    <a:pt x="791625" y="586860"/>
                  </a:cubicBezTo>
                  <a:cubicBezTo>
                    <a:pt x="791625" y="587475"/>
                    <a:pt x="791625" y="587475"/>
                    <a:pt x="791625" y="587475"/>
                  </a:cubicBezTo>
                  <a:cubicBezTo>
                    <a:pt x="792845" y="587475"/>
                    <a:pt x="792845" y="587475"/>
                    <a:pt x="792845" y="587475"/>
                  </a:cubicBezTo>
                  <a:cubicBezTo>
                    <a:pt x="792845" y="588089"/>
                    <a:pt x="792845" y="588089"/>
                    <a:pt x="792845" y="588089"/>
                  </a:cubicBezTo>
                  <a:cubicBezTo>
                    <a:pt x="793455" y="588089"/>
                    <a:pt x="793455" y="588089"/>
                    <a:pt x="793455" y="588089"/>
                  </a:cubicBezTo>
                  <a:cubicBezTo>
                    <a:pt x="793455" y="589318"/>
                    <a:pt x="793455" y="589318"/>
                    <a:pt x="793455" y="589318"/>
                  </a:cubicBezTo>
                  <a:cubicBezTo>
                    <a:pt x="795284" y="589318"/>
                    <a:pt x="794674" y="589318"/>
                    <a:pt x="794674" y="589318"/>
                  </a:cubicBezTo>
                  <a:cubicBezTo>
                    <a:pt x="794674" y="589933"/>
                    <a:pt x="794674" y="589933"/>
                    <a:pt x="794674" y="589933"/>
                  </a:cubicBezTo>
                  <a:cubicBezTo>
                    <a:pt x="797114" y="589318"/>
                    <a:pt x="797114" y="591776"/>
                    <a:pt x="797723" y="593005"/>
                  </a:cubicBezTo>
                  <a:cubicBezTo>
                    <a:pt x="798333" y="593005"/>
                    <a:pt x="798333" y="593005"/>
                    <a:pt x="798333" y="593005"/>
                  </a:cubicBezTo>
                  <a:cubicBezTo>
                    <a:pt x="798333" y="593620"/>
                    <a:pt x="798333" y="593620"/>
                    <a:pt x="798333" y="593620"/>
                  </a:cubicBezTo>
                  <a:cubicBezTo>
                    <a:pt x="800163" y="593620"/>
                    <a:pt x="799553" y="593620"/>
                    <a:pt x="799553" y="593620"/>
                  </a:cubicBezTo>
                  <a:cubicBezTo>
                    <a:pt x="799553" y="593005"/>
                    <a:pt x="799553" y="593005"/>
                    <a:pt x="799553" y="593005"/>
                  </a:cubicBezTo>
                  <a:cubicBezTo>
                    <a:pt x="801382" y="593005"/>
                    <a:pt x="801992" y="593005"/>
                    <a:pt x="801992" y="593005"/>
                  </a:cubicBezTo>
                  <a:cubicBezTo>
                    <a:pt x="801992" y="593620"/>
                    <a:pt x="801992" y="593620"/>
                    <a:pt x="801992" y="593620"/>
                  </a:cubicBezTo>
                  <a:cubicBezTo>
                    <a:pt x="803822" y="593620"/>
                    <a:pt x="803822" y="594234"/>
                    <a:pt x="804431" y="594234"/>
                  </a:cubicBezTo>
                  <a:cubicBezTo>
                    <a:pt x="804431" y="594849"/>
                    <a:pt x="804431" y="594849"/>
                    <a:pt x="804431" y="594849"/>
                  </a:cubicBezTo>
                  <a:cubicBezTo>
                    <a:pt x="803212" y="594849"/>
                    <a:pt x="803212" y="594849"/>
                    <a:pt x="803212" y="594849"/>
                  </a:cubicBezTo>
                  <a:cubicBezTo>
                    <a:pt x="803212" y="595463"/>
                    <a:pt x="803212" y="595463"/>
                    <a:pt x="803212" y="595463"/>
                  </a:cubicBezTo>
                  <a:cubicBezTo>
                    <a:pt x="802602" y="595463"/>
                    <a:pt x="802602" y="595463"/>
                    <a:pt x="802602" y="595463"/>
                  </a:cubicBezTo>
                  <a:cubicBezTo>
                    <a:pt x="802602" y="598536"/>
                    <a:pt x="801382" y="600994"/>
                    <a:pt x="803212" y="600994"/>
                  </a:cubicBezTo>
                  <a:cubicBezTo>
                    <a:pt x="803212" y="602223"/>
                    <a:pt x="803212" y="602223"/>
                    <a:pt x="803212" y="602223"/>
                  </a:cubicBezTo>
                  <a:cubicBezTo>
                    <a:pt x="802602" y="602223"/>
                    <a:pt x="802602" y="602223"/>
                    <a:pt x="802602" y="602223"/>
                  </a:cubicBezTo>
                  <a:cubicBezTo>
                    <a:pt x="802602" y="604066"/>
                    <a:pt x="803822" y="604066"/>
                    <a:pt x="803212" y="604066"/>
                  </a:cubicBezTo>
                  <a:cubicBezTo>
                    <a:pt x="802602" y="605295"/>
                    <a:pt x="802602" y="605295"/>
                    <a:pt x="802602" y="605910"/>
                  </a:cubicBezTo>
                  <a:cubicBezTo>
                    <a:pt x="803212" y="605910"/>
                    <a:pt x="803212" y="605910"/>
                    <a:pt x="803212" y="605910"/>
                  </a:cubicBezTo>
                  <a:cubicBezTo>
                    <a:pt x="801992" y="611441"/>
                    <a:pt x="806871" y="608368"/>
                    <a:pt x="808090" y="610212"/>
                  </a:cubicBezTo>
                  <a:cubicBezTo>
                    <a:pt x="806871" y="610212"/>
                    <a:pt x="806871" y="610212"/>
                    <a:pt x="806871" y="610212"/>
                  </a:cubicBezTo>
                  <a:cubicBezTo>
                    <a:pt x="807480" y="611441"/>
                    <a:pt x="806261" y="611441"/>
                    <a:pt x="806261" y="611441"/>
                  </a:cubicBezTo>
                  <a:cubicBezTo>
                    <a:pt x="806871" y="611441"/>
                    <a:pt x="806871" y="611441"/>
                    <a:pt x="806871" y="611441"/>
                  </a:cubicBezTo>
                  <a:cubicBezTo>
                    <a:pt x="806871" y="612670"/>
                    <a:pt x="806871" y="612670"/>
                    <a:pt x="806871" y="612670"/>
                  </a:cubicBezTo>
                  <a:cubicBezTo>
                    <a:pt x="808090" y="612670"/>
                    <a:pt x="808090" y="612670"/>
                    <a:pt x="808090" y="612670"/>
                  </a:cubicBezTo>
                  <a:cubicBezTo>
                    <a:pt x="808090" y="611441"/>
                    <a:pt x="808090" y="611441"/>
                    <a:pt x="808090" y="611441"/>
                  </a:cubicBezTo>
                  <a:cubicBezTo>
                    <a:pt x="808700" y="611441"/>
                    <a:pt x="808700" y="611441"/>
                    <a:pt x="808700" y="611441"/>
                  </a:cubicBezTo>
                  <a:cubicBezTo>
                    <a:pt x="808700" y="612670"/>
                    <a:pt x="808700" y="612670"/>
                    <a:pt x="808700" y="612670"/>
                  </a:cubicBezTo>
                  <a:cubicBezTo>
                    <a:pt x="809920" y="612670"/>
                    <a:pt x="810529" y="612670"/>
                    <a:pt x="810529" y="612670"/>
                  </a:cubicBezTo>
                  <a:cubicBezTo>
                    <a:pt x="810529" y="613899"/>
                    <a:pt x="810529" y="614513"/>
                    <a:pt x="810529" y="614513"/>
                  </a:cubicBezTo>
                  <a:cubicBezTo>
                    <a:pt x="811139" y="614513"/>
                    <a:pt x="811139" y="614513"/>
                    <a:pt x="811139" y="614513"/>
                  </a:cubicBezTo>
                  <a:cubicBezTo>
                    <a:pt x="811139" y="616357"/>
                    <a:pt x="811139" y="616357"/>
                    <a:pt x="811139" y="616971"/>
                  </a:cubicBezTo>
                  <a:cubicBezTo>
                    <a:pt x="812969" y="616971"/>
                    <a:pt x="812969" y="616971"/>
                    <a:pt x="812969" y="616971"/>
                  </a:cubicBezTo>
                  <a:cubicBezTo>
                    <a:pt x="812969" y="617586"/>
                    <a:pt x="812969" y="617586"/>
                    <a:pt x="812969" y="617586"/>
                  </a:cubicBezTo>
                  <a:cubicBezTo>
                    <a:pt x="814798" y="617586"/>
                    <a:pt x="814188" y="617586"/>
                    <a:pt x="814188" y="617586"/>
                  </a:cubicBezTo>
                  <a:cubicBezTo>
                    <a:pt x="814188" y="618200"/>
                    <a:pt x="814188" y="618200"/>
                    <a:pt x="814188" y="618200"/>
                  </a:cubicBezTo>
                  <a:cubicBezTo>
                    <a:pt x="814798" y="618200"/>
                    <a:pt x="814798" y="618200"/>
                    <a:pt x="814798" y="618200"/>
                  </a:cubicBezTo>
                  <a:cubicBezTo>
                    <a:pt x="814798" y="618815"/>
                    <a:pt x="814798" y="618815"/>
                    <a:pt x="814798" y="618815"/>
                  </a:cubicBezTo>
                  <a:cubicBezTo>
                    <a:pt x="816627" y="618815"/>
                    <a:pt x="816018" y="618815"/>
                    <a:pt x="816627" y="618815"/>
                  </a:cubicBezTo>
                  <a:cubicBezTo>
                    <a:pt x="816627" y="620658"/>
                    <a:pt x="816627" y="620044"/>
                    <a:pt x="816627" y="620658"/>
                  </a:cubicBezTo>
                  <a:cubicBezTo>
                    <a:pt x="816018" y="620658"/>
                    <a:pt x="816018" y="620658"/>
                    <a:pt x="816018" y="620658"/>
                  </a:cubicBezTo>
                  <a:cubicBezTo>
                    <a:pt x="816018" y="621887"/>
                    <a:pt x="816018" y="621887"/>
                    <a:pt x="816018" y="621887"/>
                  </a:cubicBezTo>
                  <a:cubicBezTo>
                    <a:pt x="814798" y="621887"/>
                    <a:pt x="814798" y="621887"/>
                    <a:pt x="814798" y="621887"/>
                  </a:cubicBezTo>
                  <a:cubicBezTo>
                    <a:pt x="814798" y="622502"/>
                    <a:pt x="814798" y="622502"/>
                    <a:pt x="814798" y="622502"/>
                  </a:cubicBezTo>
                  <a:cubicBezTo>
                    <a:pt x="814188" y="622502"/>
                    <a:pt x="814188" y="622502"/>
                    <a:pt x="814188" y="622502"/>
                  </a:cubicBezTo>
                  <a:cubicBezTo>
                    <a:pt x="814188" y="624345"/>
                    <a:pt x="815408" y="623731"/>
                    <a:pt x="814798" y="624345"/>
                  </a:cubicBezTo>
                  <a:cubicBezTo>
                    <a:pt x="814188" y="624345"/>
                    <a:pt x="814188" y="624345"/>
                    <a:pt x="814188" y="624345"/>
                  </a:cubicBezTo>
                  <a:cubicBezTo>
                    <a:pt x="814188" y="624960"/>
                    <a:pt x="814188" y="624960"/>
                    <a:pt x="814188" y="624960"/>
                  </a:cubicBezTo>
                  <a:cubicBezTo>
                    <a:pt x="812359" y="624960"/>
                    <a:pt x="812969" y="624960"/>
                    <a:pt x="812969" y="624960"/>
                  </a:cubicBezTo>
                  <a:cubicBezTo>
                    <a:pt x="812969" y="626189"/>
                    <a:pt x="812969" y="626189"/>
                    <a:pt x="812969" y="626189"/>
                  </a:cubicBezTo>
                  <a:cubicBezTo>
                    <a:pt x="812359" y="626189"/>
                    <a:pt x="812359" y="626189"/>
                    <a:pt x="812359" y="626189"/>
                  </a:cubicBezTo>
                  <a:cubicBezTo>
                    <a:pt x="812359" y="628032"/>
                    <a:pt x="812359" y="627418"/>
                    <a:pt x="812359" y="627418"/>
                  </a:cubicBezTo>
                  <a:cubicBezTo>
                    <a:pt x="810529" y="627418"/>
                    <a:pt x="811139" y="627418"/>
                    <a:pt x="810529" y="627418"/>
                  </a:cubicBezTo>
                  <a:cubicBezTo>
                    <a:pt x="810529" y="629261"/>
                    <a:pt x="810529" y="629261"/>
                    <a:pt x="810529" y="629261"/>
                  </a:cubicBezTo>
                  <a:cubicBezTo>
                    <a:pt x="811139" y="629261"/>
                    <a:pt x="811139" y="629261"/>
                    <a:pt x="811139" y="629261"/>
                  </a:cubicBezTo>
                  <a:cubicBezTo>
                    <a:pt x="811749" y="632334"/>
                    <a:pt x="812969" y="636636"/>
                    <a:pt x="810529" y="636636"/>
                  </a:cubicBezTo>
                  <a:cubicBezTo>
                    <a:pt x="810529" y="635407"/>
                    <a:pt x="810529" y="635407"/>
                    <a:pt x="810529" y="635407"/>
                  </a:cubicBezTo>
                  <a:cubicBezTo>
                    <a:pt x="809310" y="636636"/>
                    <a:pt x="809920" y="636636"/>
                    <a:pt x="809920" y="637250"/>
                  </a:cubicBezTo>
                  <a:cubicBezTo>
                    <a:pt x="809310" y="637250"/>
                    <a:pt x="809310" y="637250"/>
                    <a:pt x="809310" y="637250"/>
                  </a:cubicBezTo>
                  <a:cubicBezTo>
                    <a:pt x="809310" y="637865"/>
                    <a:pt x="809310" y="637865"/>
                    <a:pt x="809310" y="637865"/>
                  </a:cubicBezTo>
                  <a:cubicBezTo>
                    <a:pt x="808700" y="637865"/>
                    <a:pt x="808700" y="637865"/>
                    <a:pt x="808700" y="637865"/>
                  </a:cubicBezTo>
                  <a:cubicBezTo>
                    <a:pt x="808700" y="639708"/>
                    <a:pt x="808700" y="639094"/>
                    <a:pt x="808700" y="639094"/>
                  </a:cubicBezTo>
                  <a:cubicBezTo>
                    <a:pt x="806871" y="639094"/>
                    <a:pt x="806261" y="639094"/>
                    <a:pt x="806261" y="639094"/>
                  </a:cubicBezTo>
                  <a:cubicBezTo>
                    <a:pt x="806261" y="637865"/>
                    <a:pt x="806261" y="637865"/>
                    <a:pt x="806261" y="637865"/>
                  </a:cubicBezTo>
                  <a:cubicBezTo>
                    <a:pt x="804431" y="637865"/>
                    <a:pt x="805041" y="637865"/>
                    <a:pt x="805041" y="637865"/>
                  </a:cubicBezTo>
                  <a:cubicBezTo>
                    <a:pt x="805041" y="638479"/>
                    <a:pt x="805041" y="638479"/>
                    <a:pt x="805041" y="638479"/>
                  </a:cubicBezTo>
                  <a:cubicBezTo>
                    <a:pt x="804431" y="638479"/>
                    <a:pt x="804431" y="638479"/>
                    <a:pt x="804431" y="638479"/>
                  </a:cubicBezTo>
                  <a:cubicBezTo>
                    <a:pt x="804431" y="639094"/>
                    <a:pt x="804431" y="639094"/>
                    <a:pt x="804431" y="639094"/>
                  </a:cubicBezTo>
                  <a:cubicBezTo>
                    <a:pt x="803212" y="639094"/>
                    <a:pt x="803212" y="639094"/>
                    <a:pt x="803212" y="639094"/>
                  </a:cubicBezTo>
                  <a:cubicBezTo>
                    <a:pt x="803212" y="638479"/>
                    <a:pt x="803212" y="638479"/>
                    <a:pt x="803212" y="638479"/>
                  </a:cubicBezTo>
                  <a:cubicBezTo>
                    <a:pt x="800772" y="638479"/>
                    <a:pt x="800772" y="640937"/>
                    <a:pt x="799553" y="640323"/>
                  </a:cubicBezTo>
                  <a:cubicBezTo>
                    <a:pt x="799553" y="640937"/>
                    <a:pt x="799553" y="640937"/>
                    <a:pt x="799553" y="640937"/>
                  </a:cubicBezTo>
                  <a:cubicBezTo>
                    <a:pt x="798943" y="640937"/>
                    <a:pt x="798943" y="640937"/>
                    <a:pt x="798943" y="640937"/>
                  </a:cubicBezTo>
                  <a:cubicBezTo>
                    <a:pt x="798943" y="641552"/>
                    <a:pt x="798943" y="641552"/>
                    <a:pt x="798943" y="641552"/>
                  </a:cubicBezTo>
                  <a:cubicBezTo>
                    <a:pt x="798333" y="641552"/>
                    <a:pt x="798333" y="641552"/>
                    <a:pt x="798333" y="641552"/>
                  </a:cubicBezTo>
                  <a:cubicBezTo>
                    <a:pt x="798333" y="643395"/>
                    <a:pt x="798333" y="642781"/>
                    <a:pt x="798333" y="642781"/>
                  </a:cubicBezTo>
                  <a:cubicBezTo>
                    <a:pt x="797723" y="642781"/>
                    <a:pt x="797723" y="642781"/>
                    <a:pt x="797723" y="642781"/>
                  </a:cubicBezTo>
                  <a:cubicBezTo>
                    <a:pt x="797723" y="644010"/>
                    <a:pt x="797723" y="644010"/>
                    <a:pt x="797723" y="644010"/>
                  </a:cubicBezTo>
                  <a:cubicBezTo>
                    <a:pt x="795894" y="644010"/>
                    <a:pt x="794674" y="644010"/>
                    <a:pt x="794065" y="644010"/>
                  </a:cubicBezTo>
                  <a:cubicBezTo>
                    <a:pt x="794065" y="644624"/>
                    <a:pt x="794065" y="644624"/>
                    <a:pt x="794065" y="644624"/>
                  </a:cubicBezTo>
                  <a:cubicBezTo>
                    <a:pt x="793455" y="644624"/>
                    <a:pt x="793455" y="644624"/>
                    <a:pt x="793455" y="644624"/>
                  </a:cubicBezTo>
                  <a:cubicBezTo>
                    <a:pt x="793455" y="645853"/>
                    <a:pt x="793455" y="645853"/>
                    <a:pt x="793455" y="645853"/>
                  </a:cubicBezTo>
                  <a:cubicBezTo>
                    <a:pt x="794065" y="645853"/>
                    <a:pt x="794065" y="645853"/>
                    <a:pt x="794065" y="645853"/>
                  </a:cubicBezTo>
                  <a:cubicBezTo>
                    <a:pt x="794065" y="647697"/>
                    <a:pt x="794065" y="647082"/>
                    <a:pt x="794065" y="647082"/>
                  </a:cubicBezTo>
                  <a:cubicBezTo>
                    <a:pt x="792235" y="647082"/>
                    <a:pt x="791625" y="647082"/>
                    <a:pt x="791016" y="647082"/>
                  </a:cubicBezTo>
                  <a:cubicBezTo>
                    <a:pt x="791016" y="648311"/>
                    <a:pt x="791016" y="648311"/>
                    <a:pt x="791016" y="648311"/>
                  </a:cubicBezTo>
                  <a:cubicBezTo>
                    <a:pt x="790406" y="648311"/>
                    <a:pt x="790406" y="648311"/>
                    <a:pt x="790406" y="648311"/>
                  </a:cubicBezTo>
                  <a:cubicBezTo>
                    <a:pt x="790406" y="646468"/>
                    <a:pt x="790406" y="647082"/>
                    <a:pt x="790406" y="646468"/>
                  </a:cubicBezTo>
                  <a:cubicBezTo>
                    <a:pt x="788576" y="646468"/>
                    <a:pt x="789186" y="646468"/>
                    <a:pt x="789186" y="646468"/>
                  </a:cubicBezTo>
                  <a:cubicBezTo>
                    <a:pt x="789186" y="645853"/>
                    <a:pt x="789186" y="645853"/>
                    <a:pt x="789186" y="645853"/>
                  </a:cubicBezTo>
                  <a:cubicBezTo>
                    <a:pt x="788576" y="645853"/>
                    <a:pt x="788576" y="645853"/>
                    <a:pt x="788576" y="645853"/>
                  </a:cubicBezTo>
                  <a:cubicBezTo>
                    <a:pt x="788576" y="645239"/>
                    <a:pt x="788576" y="645239"/>
                    <a:pt x="788576" y="645239"/>
                  </a:cubicBezTo>
                  <a:cubicBezTo>
                    <a:pt x="786747" y="645239"/>
                    <a:pt x="786137" y="645239"/>
                    <a:pt x="786137" y="645239"/>
                  </a:cubicBezTo>
                  <a:cubicBezTo>
                    <a:pt x="786137" y="644624"/>
                    <a:pt x="786137" y="644624"/>
                    <a:pt x="786137" y="644624"/>
                  </a:cubicBezTo>
                  <a:cubicBezTo>
                    <a:pt x="784308" y="644624"/>
                    <a:pt x="784308" y="644624"/>
                    <a:pt x="783698" y="644624"/>
                  </a:cubicBezTo>
                  <a:cubicBezTo>
                    <a:pt x="783698" y="645239"/>
                    <a:pt x="783698" y="645239"/>
                    <a:pt x="783698" y="645239"/>
                  </a:cubicBezTo>
                  <a:cubicBezTo>
                    <a:pt x="783088" y="645239"/>
                    <a:pt x="783088" y="645239"/>
                    <a:pt x="783088" y="645239"/>
                  </a:cubicBezTo>
                  <a:cubicBezTo>
                    <a:pt x="783088" y="647082"/>
                    <a:pt x="781868" y="646468"/>
                    <a:pt x="781868" y="646468"/>
                  </a:cubicBezTo>
                  <a:cubicBezTo>
                    <a:pt x="781868" y="645853"/>
                    <a:pt x="781868" y="645853"/>
                    <a:pt x="781868" y="645853"/>
                  </a:cubicBezTo>
                  <a:cubicBezTo>
                    <a:pt x="776990" y="644624"/>
                    <a:pt x="776990" y="648926"/>
                    <a:pt x="774551" y="648311"/>
                  </a:cubicBezTo>
                  <a:cubicBezTo>
                    <a:pt x="773941" y="649540"/>
                    <a:pt x="773331" y="650155"/>
                    <a:pt x="773941" y="650155"/>
                  </a:cubicBezTo>
                  <a:cubicBezTo>
                    <a:pt x="774551" y="650155"/>
                    <a:pt x="774551" y="650155"/>
                    <a:pt x="774551" y="650155"/>
                  </a:cubicBezTo>
                  <a:cubicBezTo>
                    <a:pt x="774551" y="650769"/>
                    <a:pt x="774551" y="650769"/>
                    <a:pt x="774551" y="650769"/>
                  </a:cubicBezTo>
                  <a:cubicBezTo>
                    <a:pt x="775161" y="650769"/>
                    <a:pt x="775161" y="650769"/>
                    <a:pt x="775161" y="650769"/>
                  </a:cubicBezTo>
                  <a:cubicBezTo>
                    <a:pt x="775161" y="652613"/>
                    <a:pt x="775161" y="653227"/>
                    <a:pt x="775161" y="653227"/>
                  </a:cubicBezTo>
                  <a:cubicBezTo>
                    <a:pt x="776990" y="653227"/>
                    <a:pt x="776380" y="653227"/>
                    <a:pt x="776990" y="653227"/>
                  </a:cubicBezTo>
                  <a:cubicBezTo>
                    <a:pt x="776990" y="655071"/>
                    <a:pt x="776990" y="654457"/>
                    <a:pt x="776990" y="654457"/>
                  </a:cubicBezTo>
                  <a:cubicBezTo>
                    <a:pt x="775770" y="654457"/>
                    <a:pt x="775770" y="654457"/>
                    <a:pt x="775770" y="654457"/>
                  </a:cubicBezTo>
                  <a:cubicBezTo>
                    <a:pt x="775770" y="655686"/>
                    <a:pt x="775770" y="655686"/>
                    <a:pt x="775770" y="655686"/>
                  </a:cubicBezTo>
                  <a:cubicBezTo>
                    <a:pt x="776990" y="655686"/>
                    <a:pt x="776990" y="655686"/>
                    <a:pt x="776990" y="655686"/>
                  </a:cubicBezTo>
                  <a:cubicBezTo>
                    <a:pt x="776990" y="657529"/>
                    <a:pt x="776990" y="658758"/>
                    <a:pt x="776990" y="658758"/>
                  </a:cubicBezTo>
                  <a:cubicBezTo>
                    <a:pt x="777600" y="658758"/>
                    <a:pt x="777600" y="658758"/>
                    <a:pt x="777600" y="658758"/>
                  </a:cubicBezTo>
                  <a:cubicBezTo>
                    <a:pt x="777600" y="658144"/>
                    <a:pt x="777600" y="658144"/>
                    <a:pt x="777600" y="658144"/>
                  </a:cubicBezTo>
                  <a:cubicBezTo>
                    <a:pt x="781259" y="659373"/>
                    <a:pt x="780039" y="658758"/>
                    <a:pt x="781868" y="658758"/>
                  </a:cubicBezTo>
                  <a:cubicBezTo>
                    <a:pt x="781868" y="659987"/>
                    <a:pt x="781868" y="659987"/>
                    <a:pt x="781868" y="659987"/>
                  </a:cubicBezTo>
                  <a:cubicBezTo>
                    <a:pt x="782478" y="659987"/>
                    <a:pt x="782478" y="659987"/>
                    <a:pt x="782478" y="659987"/>
                  </a:cubicBezTo>
                  <a:cubicBezTo>
                    <a:pt x="782478" y="661216"/>
                    <a:pt x="782478" y="661831"/>
                    <a:pt x="782478" y="661831"/>
                  </a:cubicBezTo>
                  <a:cubicBezTo>
                    <a:pt x="781868" y="661831"/>
                    <a:pt x="781868" y="661831"/>
                    <a:pt x="781868" y="661831"/>
                  </a:cubicBezTo>
                  <a:cubicBezTo>
                    <a:pt x="781868" y="662445"/>
                    <a:pt x="781868" y="662445"/>
                    <a:pt x="781868" y="662445"/>
                  </a:cubicBezTo>
                  <a:cubicBezTo>
                    <a:pt x="782478" y="662445"/>
                    <a:pt x="782478" y="662445"/>
                    <a:pt x="782478" y="662445"/>
                  </a:cubicBezTo>
                  <a:cubicBezTo>
                    <a:pt x="783698" y="664903"/>
                    <a:pt x="783088" y="667361"/>
                    <a:pt x="781868" y="666747"/>
                  </a:cubicBezTo>
                  <a:cubicBezTo>
                    <a:pt x="781868" y="667976"/>
                    <a:pt x="781868" y="667976"/>
                    <a:pt x="781868" y="667976"/>
                  </a:cubicBezTo>
                  <a:cubicBezTo>
                    <a:pt x="782478" y="667976"/>
                    <a:pt x="782478" y="667976"/>
                    <a:pt x="782478" y="667976"/>
                  </a:cubicBezTo>
                  <a:cubicBezTo>
                    <a:pt x="782478" y="669819"/>
                    <a:pt x="782478" y="671048"/>
                    <a:pt x="782478" y="671663"/>
                  </a:cubicBezTo>
                  <a:cubicBezTo>
                    <a:pt x="784308" y="671663"/>
                    <a:pt x="783698" y="671663"/>
                    <a:pt x="783698" y="671663"/>
                  </a:cubicBezTo>
                  <a:cubicBezTo>
                    <a:pt x="783698" y="672277"/>
                    <a:pt x="783698" y="672277"/>
                    <a:pt x="783698" y="672277"/>
                  </a:cubicBezTo>
                  <a:cubicBezTo>
                    <a:pt x="784918" y="672277"/>
                    <a:pt x="784918" y="672277"/>
                    <a:pt x="784918" y="672277"/>
                  </a:cubicBezTo>
                  <a:cubicBezTo>
                    <a:pt x="784918" y="672892"/>
                    <a:pt x="784918" y="672892"/>
                    <a:pt x="784918" y="672892"/>
                  </a:cubicBezTo>
                  <a:cubicBezTo>
                    <a:pt x="786137" y="672892"/>
                    <a:pt x="786137" y="672892"/>
                    <a:pt x="786137" y="672892"/>
                  </a:cubicBezTo>
                  <a:cubicBezTo>
                    <a:pt x="785527" y="675964"/>
                    <a:pt x="789796" y="676579"/>
                    <a:pt x="789796" y="676579"/>
                  </a:cubicBezTo>
                  <a:cubicBezTo>
                    <a:pt x="789796" y="677194"/>
                    <a:pt x="789796" y="677194"/>
                    <a:pt x="789796" y="677194"/>
                  </a:cubicBezTo>
                  <a:cubicBezTo>
                    <a:pt x="791016" y="677194"/>
                    <a:pt x="791625" y="677194"/>
                    <a:pt x="791625" y="677194"/>
                  </a:cubicBezTo>
                  <a:cubicBezTo>
                    <a:pt x="791625" y="677808"/>
                    <a:pt x="791625" y="677808"/>
                    <a:pt x="791625" y="677808"/>
                  </a:cubicBezTo>
                  <a:cubicBezTo>
                    <a:pt x="792845" y="677808"/>
                    <a:pt x="792845" y="677808"/>
                    <a:pt x="792845" y="677808"/>
                  </a:cubicBezTo>
                  <a:cubicBezTo>
                    <a:pt x="792845" y="677194"/>
                    <a:pt x="792845" y="677194"/>
                    <a:pt x="792845" y="677194"/>
                  </a:cubicBezTo>
                  <a:cubicBezTo>
                    <a:pt x="793455" y="677194"/>
                    <a:pt x="793455" y="677194"/>
                    <a:pt x="793455" y="677194"/>
                  </a:cubicBezTo>
                  <a:cubicBezTo>
                    <a:pt x="793455" y="677808"/>
                    <a:pt x="793455" y="677808"/>
                    <a:pt x="793455" y="677808"/>
                  </a:cubicBezTo>
                  <a:cubicBezTo>
                    <a:pt x="795284" y="677808"/>
                    <a:pt x="794674" y="676579"/>
                    <a:pt x="794674" y="676579"/>
                  </a:cubicBezTo>
                  <a:cubicBezTo>
                    <a:pt x="796504" y="675964"/>
                    <a:pt x="797723" y="677808"/>
                    <a:pt x="797723" y="677194"/>
                  </a:cubicBezTo>
                  <a:cubicBezTo>
                    <a:pt x="797723" y="677808"/>
                    <a:pt x="797723" y="677808"/>
                    <a:pt x="797723" y="677808"/>
                  </a:cubicBezTo>
                  <a:cubicBezTo>
                    <a:pt x="799553" y="677808"/>
                    <a:pt x="799553" y="677808"/>
                    <a:pt x="799553" y="677808"/>
                  </a:cubicBezTo>
                  <a:cubicBezTo>
                    <a:pt x="799553" y="678423"/>
                    <a:pt x="799553" y="678423"/>
                    <a:pt x="799553" y="678423"/>
                  </a:cubicBezTo>
                  <a:cubicBezTo>
                    <a:pt x="800772" y="678423"/>
                    <a:pt x="800772" y="678423"/>
                    <a:pt x="800772" y="678423"/>
                  </a:cubicBezTo>
                  <a:cubicBezTo>
                    <a:pt x="800772" y="679652"/>
                    <a:pt x="800772" y="679652"/>
                    <a:pt x="800772" y="679652"/>
                  </a:cubicBezTo>
                  <a:cubicBezTo>
                    <a:pt x="801382" y="679652"/>
                    <a:pt x="801382" y="679652"/>
                    <a:pt x="801382" y="679652"/>
                  </a:cubicBezTo>
                  <a:cubicBezTo>
                    <a:pt x="801382" y="680266"/>
                    <a:pt x="801382" y="680266"/>
                    <a:pt x="801382" y="680266"/>
                  </a:cubicBezTo>
                  <a:cubicBezTo>
                    <a:pt x="801992" y="680266"/>
                    <a:pt x="801992" y="680266"/>
                    <a:pt x="801992" y="680266"/>
                  </a:cubicBezTo>
                  <a:cubicBezTo>
                    <a:pt x="801992" y="682110"/>
                    <a:pt x="800772" y="682724"/>
                    <a:pt x="801382" y="683339"/>
                  </a:cubicBezTo>
                  <a:cubicBezTo>
                    <a:pt x="800772" y="683339"/>
                    <a:pt x="800772" y="683339"/>
                    <a:pt x="800772" y="683339"/>
                  </a:cubicBezTo>
                  <a:cubicBezTo>
                    <a:pt x="800772" y="683953"/>
                    <a:pt x="800772" y="683953"/>
                    <a:pt x="800772" y="683953"/>
                  </a:cubicBezTo>
                  <a:cubicBezTo>
                    <a:pt x="799553" y="683953"/>
                    <a:pt x="799553" y="683953"/>
                    <a:pt x="799553" y="683953"/>
                  </a:cubicBezTo>
                  <a:cubicBezTo>
                    <a:pt x="800772" y="685182"/>
                    <a:pt x="800772" y="684568"/>
                    <a:pt x="801382" y="684568"/>
                  </a:cubicBezTo>
                  <a:cubicBezTo>
                    <a:pt x="801382" y="685797"/>
                    <a:pt x="802602" y="685797"/>
                    <a:pt x="801992" y="685797"/>
                  </a:cubicBezTo>
                  <a:cubicBezTo>
                    <a:pt x="801382" y="687026"/>
                    <a:pt x="801382" y="687026"/>
                    <a:pt x="801382" y="687026"/>
                  </a:cubicBezTo>
                  <a:cubicBezTo>
                    <a:pt x="801992" y="687026"/>
                    <a:pt x="801992" y="687026"/>
                    <a:pt x="801992" y="687026"/>
                  </a:cubicBezTo>
                  <a:cubicBezTo>
                    <a:pt x="801992" y="688869"/>
                    <a:pt x="801992" y="690098"/>
                    <a:pt x="801992" y="691327"/>
                  </a:cubicBezTo>
                  <a:cubicBezTo>
                    <a:pt x="803822" y="691327"/>
                    <a:pt x="803822" y="691942"/>
                    <a:pt x="804431" y="691942"/>
                  </a:cubicBezTo>
                  <a:cubicBezTo>
                    <a:pt x="804431" y="692556"/>
                    <a:pt x="804431" y="692556"/>
                    <a:pt x="804431" y="692556"/>
                  </a:cubicBezTo>
                  <a:cubicBezTo>
                    <a:pt x="805041" y="692556"/>
                    <a:pt x="805041" y="692556"/>
                    <a:pt x="805041" y="692556"/>
                  </a:cubicBezTo>
                  <a:cubicBezTo>
                    <a:pt x="805041" y="694400"/>
                    <a:pt x="805041" y="693785"/>
                    <a:pt x="805041" y="693785"/>
                  </a:cubicBezTo>
                  <a:cubicBezTo>
                    <a:pt x="805651" y="693785"/>
                    <a:pt x="805651" y="693785"/>
                    <a:pt x="805651" y="693785"/>
                  </a:cubicBezTo>
                  <a:cubicBezTo>
                    <a:pt x="805651" y="695629"/>
                    <a:pt x="805651" y="695014"/>
                    <a:pt x="805651" y="695629"/>
                  </a:cubicBezTo>
                  <a:cubicBezTo>
                    <a:pt x="801992" y="695629"/>
                    <a:pt x="800163" y="694400"/>
                    <a:pt x="798333" y="695014"/>
                  </a:cubicBezTo>
                  <a:cubicBezTo>
                    <a:pt x="798333" y="695629"/>
                    <a:pt x="798333" y="695629"/>
                    <a:pt x="798333" y="695629"/>
                  </a:cubicBezTo>
                  <a:cubicBezTo>
                    <a:pt x="796504" y="695629"/>
                    <a:pt x="797114" y="695629"/>
                    <a:pt x="797114" y="695629"/>
                  </a:cubicBezTo>
                  <a:cubicBezTo>
                    <a:pt x="797114" y="696243"/>
                    <a:pt x="797114" y="696243"/>
                    <a:pt x="797114" y="696243"/>
                  </a:cubicBezTo>
                  <a:cubicBezTo>
                    <a:pt x="796504" y="696243"/>
                    <a:pt x="796504" y="696243"/>
                    <a:pt x="796504" y="696243"/>
                  </a:cubicBezTo>
                  <a:cubicBezTo>
                    <a:pt x="796504" y="698087"/>
                    <a:pt x="796504" y="698087"/>
                    <a:pt x="796504" y="698087"/>
                  </a:cubicBezTo>
                  <a:cubicBezTo>
                    <a:pt x="795284" y="698087"/>
                    <a:pt x="795284" y="698087"/>
                    <a:pt x="795284" y="698087"/>
                  </a:cubicBezTo>
                  <a:cubicBezTo>
                    <a:pt x="797114" y="699931"/>
                    <a:pt x="795894" y="700545"/>
                    <a:pt x="796504" y="700545"/>
                  </a:cubicBezTo>
                  <a:cubicBezTo>
                    <a:pt x="797114" y="700545"/>
                    <a:pt x="797114" y="700545"/>
                    <a:pt x="797114" y="700545"/>
                  </a:cubicBezTo>
                  <a:cubicBezTo>
                    <a:pt x="797114" y="702389"/>
                    <a:pt x="797114" y="701774"/>
                    <a:pt x="797114" y="701774"/>
                  </a:cubicBezTo>
                  <a:cubicBezTo>
                    <a:pt x="795284" y="701774"/>
                    <a:pt x="795894" y="701774"/>
                    <a:pt x="795284" y="701774"/>
                  </a:cubicBezTo>
                  <a:cubicBezTo>
                    <a:pt x="795284" y="703618"/>
                    <a:pt x="795284" y="703003"/>
                    <a:pt x="795284" y="703618"/>
                  </a:cubicBezTo>
                  <a:cubicBezTo>
                    <a:pt x="794674" y="703618"/>
                    <a:pt x="794674" y="703618"/>
                    <a:pt x="794674" y="703618"/>
                  </a:cubicBezTo>
                  <a:cubicBezTo>
                    <a:pt x="794674" y="704232"/>
                    <a:pt x="794674" y="704232"/>
                    <a:pt x="794674" y="704232"/>
                  </a:cubicBezTo>
                  <a:cubicBezTo>
                    <a:pt x="794065" y="704232"/>
                    <a:pt x="794065" y="704232"/>
                    <a:pt x="794065" y="704232"/>
                  </a:cubicBezTo>
                  <a:cubicBezTo>
                    <a:pt x="794065" y="706076"/>
                    <a:pt x="794065" y="706690"/>
                    <a:pt x="794065" y="707305"/>
                  </a:cubicBezTo>
                  <a:cubicBezTo>
                    <a:pt x="791625" y="707305"/>
                    <a:pt x="792845" y="708534"/>
                    <a:pt x="792845" y="708534"/>
                  </a:cubicBezTo>
                  <a:cubicBezTo>
                    <a:pt x="791016" y="708534"/>
                    <a:pt x="789796" y="708534"/>
                    <a:pt x="789796" y="708534"/>
                  </a:cubicBezTo>
                  <a:cubicBezTo>
                    <a:pt x="789796" y="710377"/>
                    <a:pt x="789796" y="709763"/>
                    <a:pt x="789796" y="709763"/>
                  </a:cubicBezTo>
                  <a:cubicBezTo>
                    <a:pt x="789186" y="709763"/>
                    <a:pt x="789186" y="709763"/>
                    <a:pt x="789186" y="709763"/>
                  </a:cubicBezTo>
                  <a:cubicBezTo>
                    <a:pt x="789186" y="710992"/>
                    <a:pt x="789186" y="710992"/>
                    <a:pt x="789186" y="710992"/>
                  </a:cubicBezTo>
                  <a:cubicBezTo>
                    <a:pt x="788576" y="710992"/>
                    <a:pt x="788576" y="710992"/>
                    <a:pt x="788576" y="710992"/>
                  </a:cubicBezTo>
                  <a:cubicBezTo>
                    <a:pt x="788576" y="712835"/>
                    <a:pt x="788576" y="714064"/>
                    <a:pt x="788576" y="714679"/>
                  </a:cubicBezTo>
                  <a:cubicBezTo>
                    <a:pt x="789186" y="714679"/>
                    <a:pt x="789186" y="714679"/>
                    <a:pt x="789186" y="714679"/>
                  </a:cubicBezTo>
                  <a:cubicBezTo>
                    <a:pt x="789186" y="715293"/>
                    <a:pt x="789186" y="715293"/>
                    <a:pt x="789186" y="715293"/>
                  </a:cubicBezTo>
                  <a:cubicBezTo>
                    <a:pt x="789796" y="715293"/>
                    <a:pt x="789796" y="715293"/>
                    <a:pt x="789796" y="715293"/>
                  </a:cubicBezTo>
                  <a:cubicBezTo>
                    <a:pt x="789796" y="716522"/>
                    <a:pt x="789796" y="716522"/>
                    <a:pt x="789796" y="716522"/>
                  </a:cubicBezTo>
                  <a:cubicBezTo>
                    <a:pt x="790406" y="716522"/>
                    <a:pt x="790406" y="716522"/>
                    <a:pt x="790406" y="716522"/>
                  </a:cubicBezTo>
                  <a:cubicBezTo>
                    <a:pt x="790406" y="717137"/>
                    <a:pt x="790406" y="717137"/>
                    <a:pt x="790406" y="717137"/>
                  </a:cubicBezTo>
                  <a:cubicBezTo>
                    <a:pt x="792235" y="717137"/>
                    <a:pt x="791625" y="717137"/>
                    <a:pt x="791625" y="717137"/>
                  </a:cubicBezTo>
                  <a:cubicBezTo>
                    <a:pt x="791625" y="718980"/>
                    <a:pt x="791625" y="719595"/>
                    <a:pt x="791625" y="719595"/>
                  </a:cubicBezTo>
                  <a:cubicBezTo>
                    <a:pt x="792845" y="719595"/>
                    <a:pt x="792845" y="719595"/>
                    <a:pt x="792845" y="719595"/>
                  </a:cubicBezTo>
                  <a:cubicBezTo>
                    <a:pt x="792845" y="720209"/>
                    <a:pt x="792845" y="720209"/>
                    <a:pt x="792845" y="720209"/>
                  </a:cubicBezTo>
                  <a:cubicBezTo>
                    <a:pt x="793455" y="720209"/>
                    <a:pt x="793455" y="720209"/>
                    <a:pt x="793455" y="720209"/>
                  </a:cubicBezTo>
                  <a:cubicBezTo>
                    <a:pt x="793455" y="720824"/>
                    <a:pt x="793455" y="720824"/>
                    <a:pt x="793455" y="720824"/>
                  </a:cubicBezTo>
                  <a:cubicBezTo>
                    <a:pt x="794065" y="720824"/>
                    <a:pt x="794065" y="720824"/>
                    <a:pt x="794065" y="720824"/>
                  </a:cubicBezTo>
                  <a:cubicBezTo>
                    <a:pt x="794065" y="723282"/>
                    <a:pt x="791016" y="722053"/>
                    <a:pt x="790406" y="722668"/>
                  </a:cubicBezTo>
                  <a:cubicBezTo>
                    <a:pt x="790406" y="725126"/>
                    <a:pt x="790406" y="726969"/>
                    <a:pt x="790406" y="728198"/>
                  </a:cubicBezTo>
                  <a:cubicBezTo>
                    <a:pt x="789796" y="728198"/>
                    <a:pt x="789796" y="728198"/>
                    <a:pt x="789796" y="728198"/>
                  </a:cubicBezTo>
                  <a:cubicBezTo>
                    <a:pt x="789796" y="728813"/>
                    <a:pt x="789796" y="728813"/>
                    <a:pt x="789796" y="728813"/>
                  </a:cubicBezTo>
                  <a:cubicBezTo>
                    <a:pt x="790406" y="728813"/>
                    <a:pt x="790406" y="728813"/>
                    <a:pt x="790406" y="728813"/>
                  </a:cubicBezTo>
                  <a:cubicBezTo>
                    <a:pt x="790406" y="729427"/>
                    <a:pt x="790406" y="729427"/>
                    <a:pt x="790406" y="729427"/>
                  </a:cubicBezTo>
                  <a:cubicBezTo>
                    <a:pt x="793455" y="729427"/>
                    <a:pt x="792845" y="732500"/>
                    <a:pt x="793455" y="733114"/>
                  </a:cubicBezTo>
                  <a:cubicBezTo>
                    <a:pt x="795284" y="733114"/>
                    <a:pt x="794674" y="733114"/>
                    <a:pt x="794674" y="733114"/>
                  </a:cubicBezTo>
                  <a:cubicBezTo>
                    <a:pt x="794674" y="734958"/>
                    <a:pt x="794674" y="736187"/>
                    <a:pt x="794674" y="736187"/>
                  </a:cubicBezTo>
                  <a:cubicBezTo>
                    <a:pt x="795284" y="736187"/>
                    <a:pt x="795284" y="736187"/>
                    <a:pt x="795284" y="736187"/>
                  </a:cubicBezTo>
                  <a:cubicBezTo>
                    <a:pt x="795284" y="738030"/>
                    <a:pt x="795284" y="737416"/>
                    <a:pt x="795284" y="738030"/>
                  </a:cubicBezTo>
                  <a:cubicBezTo>
                    <a:pt x="796504" y="738030"/>
                    <a:pt x="796504" y="738030"/>
                    <a:pt x="796504" y="738030"/>
                  </a:cubicBezTo>
                  <a:cubicBezTo>
                    <a:pt x="796504" y="736801"/>
                    <a:pt x="796504" y="736801"/>
                    <a:pt x="796504" y="736801"/>
                  </a:cubicBezTo>
                  <a:cubicBezTo>
                    <a:pt x="797114" y="736801"/>
                    <a:pt x="797114" y="736801"/>
                    <a:pt x="797114" y="736801"/>
                  </a:cubicBezTo>
                  <a:cubicBezTo>
                    <a:pt x="797114" y="738030"/>
                    <a:pt x="797114" y="738030"/>
                    <a:pt x="797114" y="738030"/>
                  </a:cubicBezTo>
                  <a:cubicBezTo>
                    <a:pt x="797723" y="738030"/>
                    <a:pt x="797723" y="738030"/>
                    <a:pt x="797723" y="738030"/>
                  </a:cubicBezTo>
                  <a:cubicBezTo>
                    <a:pt x="797723" y="739874"/>
                    <a:pt x="797723" y="741103"/>
                    <a:pt x="797723" y="742332"/>
                  </a:cubicBezTo>
                  <a:cubicBezTo>
                    <a:pt x="798333" y="742332"/>
                    <a:pt x="798333" y="742332"/>
                    <a:pt x="798333" y="742332"/>
                  </a:cubicBezTo>
                  <a:cubicBezTo>
                    <a:pt x="798333" y="742946"/>
                    <a:pt x="798333" y="742946"/>
                    <a:pt x="798333" y="742946"/>
                  </a:cubicBezTo>
                  <a:cubicBezTo>
                    <a:pt x="800163" y="742946"/>
                    <a:pt x="799553" y="742946"/>
                    <a:pt x="799553" y="742946"/>
                  </a:cubicBezTo>
                  <a:cubicBezTo>
                    <a:pt x="799553" y="744790"/>
                    <a:pt x="799553" y="744175"/>
                    <a:pt x="799553" y="744175"/>
                  </a:cubicBezTo>
                  <a:cubicBezTo>
                    <a:pt x="800772" y="744175"/>
                    <a:pt x="800772" y="744175"/>
                    <a:pt x="800772" y="744175"/>
                  </a:cubicBezTo>
                  <a:cubicBezTo>
                    <a:pt x="800772" y="743561"/>
                    <a:pt x="800772" y="743561"/>
                    <a:pt x="800772" y="743561"/>
                  </a:cubicBezTo>
                  <a:cubicBezTo>
                    <a:pt x="801992" y="743561"/>
                    <a:pt x="802602" y="743561"/>
                    <a:pt x="802602" y="743561"/>
                  </a:cubicBezTo>
                  <a:cubicBezTo>
                    <a:pt x="802602" y="742946"/>
                    <a:pt x="802602" y="742946"/>
                    <a:pt x="802602" y="742946"/>
                  </a:cubicBezTo>
                  <a:cubicBezTo>
                    <a:pt x="803822" y="744175"/>
                    <a:pt x="803822" y="743561"/>
                    <a:pt x="804431" y="743561"/>
                  </a:cubicBezTo>
                  <a:cubicBezTo>
                    <a:pt x="804431" y="744175"/>
                    <a:pt x="804431" y="744175"/>
                    <a:pt x="804431" y="744175"/>
                  </a:cubicBezTo>
                  <a:cubicBezTo>
                    <a:pt x="805041" y="744175"/>
                    <a:pt x="805041" y="744175"/>
                    <a:pt x="805041" y="744175"/>
                  </a:cubicBezTo>
                  <a:cubicBezTo>
                    <a:pt x="805041" y="744790"/>
                    <a:pt x="805041" y="744790"/>
                    <a:pt x="805041" y="744790"/>
                  </a:cubicBezTo>
                  <a:cubicBezTo>
                    <a:pt x="806871" y="744790"/>
                    <a:pt x="806261" y="744790"/>
                    <a:pt x="806261" y="744790"/>
                  </a:cubicBezTo>
                  <a:cubicBezTo>
                    <a:pt x="806261" y="746019"/>
                    <a:pt x="806261" y="746019"/>
                    <a:pt x="806261" y="746019"/>
                  </a:cubicBezTo>
                  <a:cubicBezTo>
                    <a:pt x="808700" y="746634"/>
                    <a:pt x="809920" y="746634"/>
                    <a:pt x="810529" y="746634"/>
                  </a:cubicBezTo>
                  <a:cubicBezTo>
                    <a:pt x="810529" y="747248"/>
                    <a:pt x="810529" y="747248"/>
                    <a:pt x="810529" y="747248"/>
                  </a:cubicBezTo>
                  <a:cubicBezTo>
                    <a:pt x="811139" y="747248"/>
                    <a:pt x="811139" y="747248"/>
                    <a:pt x="811139" y="747248"/>
                  </a:cubicBezTo>
                  <a:cubicBezTo>
                    <a:pt x="811139" y="746634"/>
                    <a:pt x="811139" y="746634"/>
                    <a:pt x="811139" y="746634"/>
                  </a:cubicBezTo>
                  <a:cubicBezTo>
                    <a:pt x="812969" y="747863"/>
                    <a:pt x="811749" y="748477"/>
                    <a:pt x="812359" y="748477"/>
                  </a:cubicBezTo>
                  <a:cubicBezTo>
                    <a:pt x="812969" y="748477"/>
                    <a:pt x="812969" y="748477"/>
                    <a:pt x="812969" y="748477"/>
                  </a:cubicBezTo>
                  <a:cubicBezTo>
                    <a:pt x="812969" y="749706"/>
                    <a:pt x="812969" y="749706"/>
                    <a:pt x="812969" y="749706"/>
                  </a:cubicBezTo>
                  <a:cubicBezTo>
                    <a:pt x="813578" y="749706"/>
                    <a:pt x="813578" y="749706"/>
                    <a:pt x="813578" y="749706"/>
                  </a:cubicBezTo>
                  <a:cubicBezTo>
                    <a:pt x="813578" y="750321"/>
                    <a:pt x="813578" y="750321"/>
                    <a:pt x="813578" y="750321"/>
                  </a:cubicBezTo>
                  <a:cubicBezTo>
                    <a:pt x="815408" y="750321"/>
                    <a:pt x="815408" y="750321"/>
                    <a:pt x="816018" y="750321"/>
                  </a:cubicBezTo>
                  <a:cubicBezTo>
                    <a:pt x="816018" y="751550"/>
                    <a:pt x="816018" y="751550"/>
                    <a:pt x="816018" y="751550"/>
                  </a:cubicBezTo>
                  <a:cubicBezTo>
                    <a:pt x="817847" y="751550"/>
                    <a:pt x="817237" y="753393"/>
                    <a:pt x="817237" y="752779"/>
                  </a:cubicBezTo>
                  <a:cubicBezTo>
                    <a:pt x="820286" y="752779"/>
                    <a:pt x="822116" y="752779"/>
                    <a:pt x="823945" y="752779"/>
                  </a:cubicBezTo>
                  <a:cubicBezTo>
                    <a:pt x="823945" y="754622"/>
                    <a:pt x="823945" y="755851"/>
                    <a:pt x="823945" y="755851"/>
                  </a:cubicBezTo>
                  <a:cubicBezTo>
                    <a:pt x="825775" y="756466"/>
                    <a:pt x="826994" y="755237"/>
                    <a:pt x="827604" y="755237"/>
                  </a:cubicBezTo>
                  <a:cubicBezTo>
                    <a:pt x="827604" y="755851"/>
                    <a:pt x="827604" y="755851"/>
                    <a:pt x="827604" y="755851"/>
                  </a:cubicBezTo>
                  <a:cubicBezTo>
                    <a:pt x="828824" y="756466"/>
                    <a:pt x="828824" y="757080"/>
                    <a:pt x="829433" y="756466"/>
                  </a:cubicBezTo>
                  <a:cubicBezTo>
                    <a:pt x="829433" y="755237"/>
                    <a:pt x="829433" y="755237"/>
                    <a:pt x="829433" y="755237"/>
                  </a:cubicBezTo>
                  <a:cubicBezTo>
                    <a:pt x="831263" y="754622"/>
                    <a:pt x="832482" y="755851"/>
                    <a:pt x="832482" y="755851"/>
                  </a:cubicBezTo>
                  <a:cubicBezTo>
                    <a:pt x="832482" y="755237"/>
                    <a:pt x="832482" y="755237"/>
                    <a:pt x="832482" y="755237"/>
                  </a:cubicBezTo>
                  <a:cubicBezTo>
                    <a:pt x="833092" y="755237"/>
                    <a:pt x="833092" y="755237"/>
                    <a:pt x="833092" y="755237"/>
                  </a:cubicBezTo>
                  <a:cubicBezTo>
                    <a:pt x="833092" y="754622"/>
                    <a:pt x="833092" y="754622"/>
                    <a:pt x="833092" y="754622"/>
                  </a:cubicBezTo>
                  <a:cubicBezTo>
                    <a:pt x="834922" y="754622"/>
                    <a:pt x="834312" y="754622"/>
                    <a:pt x="834312" y="754622"/>
                  </a:cubicBezTo>
                  <a:cubicBezTo>
                    <a:pt x="834312" y="754008"/>
                    <a:pt x="834312" y="754008"/>
                    <a:pt x="834312" y="754008"/>
                  </a:cubicBezTo>
                  <a:cubicBezTo>
                    <a:pt x="836141" y="754008"/>
                    <a:pt x="836141" y="754008"/>
                    <a:pt x="836141" y="754008"/>
                  </a:cubicBezTo>
                  <a:cubicBezTo>
                    <a:pt x="836141" y="754622"/>
                    <a:pt x="836141" y="754622"/>
                    <a:pt x="836141" y="754622"/>
                  </a:cubicBezTo>
                  <a:cubicBezTo>
                    <a:pt x="837971" y="754622"/>
                    <a:pt x="837361" y="754622"/>
                    <a:pt x="837361" y="754622"/>
                  </a:cubicBezTo>
                  <a:cubicBezTo>
                    <a:pt x="837361" y="754008"/>
                    <a:pt x="837361" y="754008"/>
                    <a:pt x="837361" y="754008"/>
                  </a:cubicBezTo>
                  <a:cubicBezTo>
                    <a:pt x="839190" y="754008"/>
                    <a:pt x="839190" y="754008"/>
                    <a:pt x="839800" y="754008"/>
                  </a:cubicBezTo>
                  <a:cubicBezTo>
                    <a:pt x="839800" y="752164"/>
                    <a:pt x="839800" y="752779"/>
                    <a:pt x="839800" y="752164"/>
                  </a:cubicBezTo>
                  <a:cubicBezTo>
                    <a:pt x="840410" y="752164"/>
                    <a:pt x="840410" y="752164"/>
                    <a:pt x="840410" y="752164"/>
                  </a:cubicBezTo>
                  <a:cubicBezTo>
                    <a:pt x="840410" y="752779"/>
                    <a:pt x="840410" y="752779"/>
                    <a:pt x="840410" y="752779"/>
                  </a:cubicBezTo>
                  <a:cubicBezTo>
                    <a:pt x="842849" y="752779"/>
                    <a:pt x="844069" y="752779"/>
                    <a:pt x="844679" y="752779"/>
                  </a:cubicBezTo>
                  <a:cubicBezTo>
                    <a:pt x="844679" y="752164"/>
                    <a:pt x="844679" y="752164"/>
                    <a:pt x="844679" y="752164"/>
                  </a:cubicBezTo>
                  <a:cubicBezTo>
                    <a:pt x="845288" y="752164"/>
                    <a:pt x="845288" y="752164"/>
                    <a:pt x="845288" y="752164"/>
                  </a:cubicBezTo>
                  <a:cubicBezTo>
                    <a:pt x="845288" y="750321"/>
                    <a:pt x="845288" y="750935"/>
                    <a:pt x="845288" y="750935"/>
                  </a:cubicBezTo>
                  <a:cubicBezTo>
                    <a:pt x="847118" y="750935"/>
                    <a:pt x="848337" y="750935"/>
                    <a:pt x="848947" y="750935"/>
                  </a:cubicBezTo>
                  <a:cubicBezTo>
                    <a:pt x="848947" y="752779"/>
                    <a:pt x="848947" y="752164"/>
                    <a:pt x="848947" y="752164"/>
                  </a:cubicBezTo>
                  <a:cubicBezTo>
                    <a:pt x="848337" y="752164"/>
                    <a:pt x="848337" y="752164"/>
                    <a:pt x="848337" y="752164"/>
                  </a:cubicBezTo>
                  <a:cubicBezTo>
                    <a:pt x="848947" y="754622"/>
                    <a:pt x="847118" y="755237"/>
                    <a:pt x="847728" y="755851"/>
                  </a:cubicBezTo>
                  <a:cubicBezTo>
                    <a:pt x="848337" y="755851"/>
                    <a:pt x="848337" y="755851"/>
                    <a:pt x="848337" y="755851"/>
                  </a:cubicBezTo>
                  <a:cubicBezTo>
                    <a:pt x="848337" y="757695"/>
                    <a:pt x="848337" y="757080"/>
                    <a:pt x="848337" y="757695"/>
                  </a:cubicBezTo>
                  <a:cubicBezTo>
                    <a:pt x="848947" y="757695"/>
                    <a:pt x="848947" y="757695"/>
                    <a:pt x="848947" y="757695"/>
                  </a:cubicBezTo>
                  <a:cubicBezTo>
                    <a:pt x="849557" y="758924"/>
                    <a:pt x="850167" y="758924"/>
                    <a:pt x="849557" y="759538"/>
                  </a:cubicBezTo>
                  <a:cubicBezTo>
                    <a:pt x="850777" y="759538"/>
                    <a:pt x="850777" y="759538"/>
                    <a:pt x="850777" y="759538"/>
                  </a:cubicBezTo>
                  <a:cubicBezTo>
                    <a:pt x="850777" y="760153"/>
                    <a:pt x="850777" y="760153"/>
                    <a:pt x="850777" y="760153"/>
                  </a:cubicBezTo>
                  <a:cubicBezTo>
                    <a:pt x="851386" y="760153"/>
                    <a:pt x="851386" y="760153"/>
                    <a:pt x="851386" y="760153"/>
                  </a:cubicBezTo>
                  <a:cubicBezTo>
                    <a:pt x="851386" y="761996"/>
                    <a:pt x="851386" y="762611"/>
                    <a:pt x="851386" y="763225"/>
                  </a:cubicBezTo>
                  <a:cubicBezTo>
                    <a:pt x="850777" y="763225"/>
                    <a:pt x="850777" y="763225"/>
                    <a:pt x="850777" y="763225"/>
                  </a:cubicBezTo>
                  <a:cubicBezTo>
                    <a:pt x="850777" y="763840"/>
                    <a:pt x="850777" y="763840"/>
                    <a:pt x="850777" y="763840"/>
                  </a:cubicBezTo>
                  <a:cubicBezTo>
                    <a:pt x="849557" y="763840"/>
                    <a:pt x="849557" y="763840"/>
                    <a:pt x="849557" y="763840"/>
                  </a:cubicBezTo>
                  <a:cubicBezTo>
                    <a:pt x="849557" y="764454"/>
                    <a:pt x="849557" y="764454"/>
                    <a:pt x="849557" y="764454"/>
                  </a:cubicBezTo>
                  <a:cubicBezTo>
                    <a:pt x="850777" y="764454"/>
                    <a:pt x="850777" y="764454"/>
                    <a:pt x="850777" y="764454"/>
                  </a:cubicBezTo>
                  <a:cubicBezTo>
                    <a:pt x="850777" y="765683"/>
                    <a:pt x="850777" y="765683"/>
                    <a:pt x="850777" y="765683"/>
                  </a:cubicBezTo>
                  <a:cubicBezTo>
                    <a:pt x="848337" y="765683"/>
                    <a:pt x="847728" y="766298"/>
                    <a:pt x="847118" y="766298"/>
                  </a:cubicBezTo>
                  <a:cubicBezTo>
                    <a:pt x="847118" y="768141"/>
                    <a:pt x="847118" y="768756"/>
                    <a:pt x="847118" y="769371"/>
                  </a:cubicBezTo>
                  <a:cubicBezTo>
                    <a:pt x="847728" y="769371"/>
                    <a:pt x="847728" y="769371"/>
                    <a:pt x="847728" y="769371"/>
                  </a:cubicBezTo>
                  <a:cubicBezTo>
                    <a:pt x="847728" y="769985"/>
                    <a:pt x="847728" y="769985"/>
                    <a:pt x="847728" y="769985"/>
                  </a:cubicBezTo>
                  <a:cubicBezTo>
                    <a:pt x="847118" y="769985"/>
                    <a:pt x="847118" y="769985"/>
                    <a:pt x="847118" y="769985"/>
                  </a:cubicBezTo>
                  <a:cubicBezTo>
                    <a:pt x="847118" y="771214"/>
                    <a:pt x="847118" y="771214"/>
                    <a:pt x="847118" y="771214"/>
                  </a:cubicBezTo>
                  <a:cubicBezTo>
                    <a:pt x="845898" y="771214"/>
                    <a:pt x="845898" y="771214"/>
                    <a:pt x="845898" y="771214"/>
                  </a:cubicBezTo>
                  <a:cubicBezTo>
                    <a:pt x="845898" y="771829"/>
                    <a:pt x="845898" y="771829"/>
                    <a:pt x="845898" y="771829"/>
                  </a:cubicBezTo>
                  <a:cubicBezTo>
                    <a:pt x="844069" y="772443"/>
                    <a:pt x="844069" y="774287"/>
                    <a:pt x="843459" y="773672"/>
                  </a:cubicBezTo>
                  <a:cubicBezTo>
                    <a:pt x="843459" y="774287"/>
                    <a:pt x="843459" y="774287"/>
                    <a:pt x="843459" y="774287"/>
                  </a:cubicBezTo>
                  <a:cubicBezTo>
                    <a:pt x="841630" y="774287"/>
                    <a:pt x="841020" y="774287"/>
                    <a:pt x="841020" y="774287"/>
                  </a:cubicBezTo>
                  <a:cubicBezTo>
                    <a:pt x="841020" y="774901"/>
                    <a:pt x="841020" y="774901"/>
                    <a:pt x="841020" y="774901"/>
                  </a:cubicBezTo>
                  <a:cubicBezTo>
                    <a:pt x="839190" y="774901"/>
                    <a:pt x="839800" y="774901"/>
                    <a:pt x="839800" y="774901"/>
                  </a:cubicBezTo>
                  <a:cubicBezTo>
                    <a:pt x="839800" y="775516"/>
                    <a:pt x="839800" y="775516"/>
                    <a:pt x="839800" y="775516"/>
                  </a:cubicBezTo>
                  <a:cubicBezTo>
                    <a:pt x="840410" y="775516"/>
                    <a:pt x="840410" y="775516"/>
                    <a:pt x="840410" y="775516"/>
                  </a:cubicBezTo>
                  <a:cubicBezTo>
                    <a:pt x="840410" y="776130"/>
                    <a:pt x="840410" y="776130"/>
                    <a:pt x="840410" y="776130"/>
                  </a:cubicBezTo>
                  <a:cubicBezTo>
                    <a:pt x="839800" y="776130"/>
                    <a:pt x="839800" y="776130"/>
                    <a:pt x="839800" y="776130"/>
                  </a:cubicBezTo>
                  <a:cubicBezTo>
                    <a:pt x="839800" y="777974"/>
                    <a:pt x="839800" y="777359"/>
                    <a:pt x="839800" y="777974"/>
                  </a:cubicBezTo>
                  <a:cubicBezTo>
                    <a:pt x="839190" y="777974"/>
                    <a:pt x="839190" y="777974"/>
                    <a:pt x="839190" y="777974"/>
                  </a:cubicBezTo>
                  <a:cubicBezTo>
                    <a:pt x="839190" y="779203"/>
                    <a:pt x="839190" y="779817"/>
                    <a:pt x="839190" y="779817"/>
                  </a:cubicBezTo>
                  <a:cubicBezTo>
                    <a:pt x="837971" y="779817"/>
                    <a:pt x="837971" y="779817"/>
                    <a:pt x="837971" y="779817"/>
                  </a:cubicBezTo>
                  <a:cubicBezTo>
                    <a:pt x="837971" y="780432"/>
                    <a:pt x="837971" y="780432"/>
                    <a:pt x="837971" y="780432"/>
                  </a:cubicBezTo>
                  <a:cubicBezTo>
                    <a:pt x="836751" y="780432"/>
                    <a:pt x="836751" y="780432"/>
                    <a:pt x="836751" y="780432"/>
                  </a:cubicBezTo>
                  <a:cubicBezTo>
                    <a:pt x="836751" y="781661"/>
                    <a:pt x="836751" y="781661"/>
                    <a:pt x="836751" y="781661"/>
                  </a:cubicBezTo>
                  <a:cubicBezTo>
                    <a:pt x="836141" y="781661"/>
                    <a:pt x="836141" y="781661"/>
                    <a:pt x="836141" y="781661"/>
                  </a:cubicBezTo>
                  <a:cubicBezTo>
                    <a:pt x="836141" y="780432"/>
                    <a:pt x="836141" y="780432"/>
                    <a:pt x="836141" y="780432"/>
                  </a:cubicBezTo>
                  <a:cubicBezTo>
                    <a:pt x="835531" y="780432"/>
                    <a:pt x="835531" y="780432"/>
                    <a:pt x="835531" y="780432"/>
                  </a:cubicBezTo>
                  <a:cubicBezTo>
                    <a:pt x="835531" y="781661"/>
                    <a:pt x="835531" y="781661"/>
                    <a:pt x="835531" y="781661"/>
                  </a:cubicBezTo>
                  <a:cubicBezTo>
                    <a:pt x="834312" y="781661"/>
                    <a:pt x="834312" y="781661"/>
                    <a:pt x="834312" y="781661"/>
                  </a:cubicBezTo>
                  <a:cubicBezTo>
                    <a:pt x="834312" y="782275"/>
                    <a:pt x="834312" y="782275"/>
                    <a:pt x="834312" y="782275"/>
                  </a:cubicBezTo>
                  <a:cubicBezTo>
                    <a:pt x="833702" y="782275"/>
                    <a:pt x="833702" y="782275"/>
                    <a:pt x="833702" y="782275"/>
                  </a:cubicBezTo>
                  <a:cubicBezTo>
                    <a:pt x="833702" y="784119"/>
                    <a:pt x="833702" y="785348"/>
                    <a:pt x="833702" y="785962"/>
                  </a:cubicBezTo>
                  <a:cubicBezTo>
                    <a:pt x="834312" y="785962"/>
                    <a:pt x="834312" y="785962"/>
                    <a:pt x="834312" y="785962"/>
                  </a:cubicBezTo>
                  <a:cubicBezTo>
                    <a:pt x="834922" y="789035"/>
                    <a:pt x="836141" y="790878"/>
                    <a:pt x="836141" y="792108"/>
                  </a:cubicBezTo>
                  <a:cubicBezTo>
                    <a:pt x="835531" y="792108"/>
                    <a:pt x="835531" y="792108"/>
                    <a:pt x="835531" y="792108"/>
                  </a:cubicBezTo>
                  <a:cubicBezTo>
                    <a:pt x="835531" y="793337"/>
                    <a:pt x="835531" y="793337"/>
                    <a:pt x="835531" y="793337"/>
                  </a:cubicBezTo>
                  <a:cubicBezTo>
                    <a:pt x="833702" y="793337"/>
                    <a:pt x="833092" y="793337"/>
                    <a:pt x="833092" y="793337"/>
                  </a:cubicBezTo>
                  <a:cubicBezTo>
                    <a:pt x="833092" y="794566"/>
                    <a:pt x="831873" y="794566"/>
                    <a:pt x="832482" y="794566"/>
                  </a:cubicBezTo>
                  <a:cubicBezTo>
                    <a:pt x="833092" y="795180"/>
                    <a:pt x="833092" y="795180"/>
                    <a:pt x="833092" y="795180"/>
                  </a:cubicBezTo>
                  <a:cubicBezTo>
                    <a:pt x="831263" y="795180"/>
                    <a:pt x="831873" y="795180"/>
                    <a:pt x="831873" y="795180"/>
                  </a:cubicBezTo>
                  <a:cubicBezTo>
                    <a:pt x="831873" y="794566"/>
                    <a:pt x="831873" y="794566"/>
                    <a:pt x="831873" y="794566"/>
                  </a:cubicBezTo>
                  <a:cubicBezTo>
                    <a:pt x="829433" y="794566"/>
                    <a:pt x="829433" y="795795"/>
                    <a:pt x="828824" y="795180"/>
                  </a:cubicBezTo>
                  <a:cubicBezTo>
                    <a:pt x="828824" y="795795"/>
                    <a:pt x="828824" y="795795"/>
                    <a:pt x="828824" y="795795"/>
                  </a:cubicBezTo>
                  <a:cubicBezTo>
                    <a:pt x="828214" y="795795"/>
                    <a:pt x="828214" y="795795"/>
                    <a:pt x="828214" y="795795"/>
                  </a:cubicBezTo>
                  <a:cubicBezTo>
                    <a:pt x="828214" y="797024"/>
                    <a:pt x="828214" y="797024"/>
                    <a:pt x="828214" y="797024"/>
                  </a:cubicBezTo>
                  <a:cubicBezTo>
                    <a:pt x="827604" y="797024"/>
                    <a:pt x="827604" y="797024"/>
                    <a:pt x="827604" y="797024"/>
                  </a:cubicBezTo>
                  <a:cubicBezTo>
                    <a:pt x="827604" y="798253"/>
                    <a:pt x="827604" y="798253"/>
                    <a:pt x="827604" y="798253"/>
                  </a:cubicBezTo>
                  <a:cubicBezTo>
                    <a:pt x="825775" y="798253"/>
                    <a:pt x="824555" y="798253"/>
                    <a:pt x="824555" y="798253"/>
                  </a:cubicBezTo>
                  <a:cubicBezTo>
                    <a:pt x="824555" y="798867"/>
                    <a:pt x="824555" y="798867"/>
                    <a:pt x="824555" y="798867"/>
                  </a:cubicBezTo>
                  <a:cubicBezTo>
                    <a:pt x="823945" y="798867"/>
                    <a:pt x="823945" y="798867"/>
                    <a:pt x="823945" y="798867"/>
                  </a:cubicBezTo>
                  <a:cubicBezTo>
                    <a:pt x="823945" y="798253"/>
                    <a:pt x="823945" y="798253"/>
                    <a:pt x="823945" y="798253"/>
                  </a:cubicBezTo>
                  <a:cubicBezTo>
                    <a:pt x="822116" y="798253"/>
                    <a:pt x="822726" y="798253"/>
                    <a:pt x="822116" y="798253"/>
                  </a:cubicBezTo>
                  <a:cubicBezTo>
                    <a:pt x="822116" y="798867"/>
                    <a:pt x="822116" y="798867"/>
                    <a:pt x="822116" y="798867"/>
                  </a:cubicBezTo>
                  <a:cubicBezTo>
                    <a:pt x="821506" y="798867"/>
                    <a:pt x="821506" y="798867"/>
                    <a:pt x="821506" y="798867"/>
                  </a:cubicBezTo>
                  <a:cubicBezTo>
                    <a:pt x="821506" y="799482"/>
                    <a:pt x="821506" y="799482"/>
                    <a:pt x="821506" y="799482"/>
                  </a:cubicBezTo>
                  <a:cubicBezTo>
                    <a:pt x="820896" y="799482"/>
                    <a:pt x="820896" y="799482"/>
                    <a:pt x="820896" y="799482"/>
                  </a:cubicBezTo>
                  <a:cubicBezTo>
                    <a:pt x="820896" y="801940"/>
                    <a:pt x="820896" y="802554"/>
                    <a:pt x="820896" y="803169"/>
                  </a:cubicBezTo>
                  <a:cubicBezTo>
                    <a:pt x="820286" y="803169"/>
                    <a:pt x="820286" y="803169"/>
                    <a:pt x="820286" y="803169"/>
                  </a:cubicBezTo>
                  <a:cubicBezTo>
                    <a:pt x="820286" y="801325"/>
                    <a:pt x="820286" y="800096"/>
                    <a:pt x="820286" y="799482"/>
                  </a:cubicBezTo>
                  <a:cubicBezTo>
                    <a:pt x="819676" y="799482"/>
                    <a:pt x="819676" y="799482"/>
                    <a:pt x="819676" y="799482"/>
                  </a:cubicBezTo>
                  <a:cubicBezTo>
                    <a:pt x="819676" y="800711"/>
                    <a:pt x="819676" y="800711"/>
                    <a:pt x="819676" y="800711"/>
                  </a:cubicBezTo>
                  <a:cubicBezTo>
                    <a:pt x="818457" y="800711"/>
                    <a:pt x="818457" y="800711"/>
                    <a:pt x="818457" y="800711"/>
                  </a:cubicBezTo>
                  <a:cubicBezTo>
                    <a:pt x="819676" y="801325"/>
                    <a:pt x="819676" y="801325"/>
                    <a:pt x="819676" y="801325"/>
                  </a:cubicBezTo>
                  <a:cubicBezTo>
                    <a:pt x="818457" y="801325"/>
                    <a:pt x="818457" y="801325"/>
                    <a:pt x="818457" y="801325"/>
                  </a:cubicBezTo>
                  <a:cubicBezTo>
                    <a:pt x="818457" y="801940"/>
                    <a:pt x="818457" y="801940"/>
                    <a:pt x="818457" y="801940"/>
                  </a:cubicBezTo>
                  <a:cubicBezTo>
                    <a:pt x="817847" y="801940"/>
                    <a:pt x="817847" y="801940"/>
                    <a:pt x="817847" y="801940"/>
                  </a:cubicBezTo>
                  <a:cubicBezTo>
                    <a:pt x="817847" y="801325"/>
                    <a:pt x="817847" y="801325"/>
                    <a:pt x="817847" y="801325"/>
                  </a:cubicBezTo>
                  <a:cubicBezTo>
                    <a:pt x="816018" y="801325"/>
                    <a:pt x="816627" y="801325"/>
                    <a:pt x="816627" y="801325"/>
                  </a:cubicBezTo>
                  <a:cubicBezTo>
                    <a:pt x="816627" y="800711"/>
                    <a:pt x="816627" y="800711"/>
                    <a:pt x="816627" y="800711"/>
                  </a:cubicBezTo>
                  <a:cubicBezTo>
                    <a:pt x="814798" y="800711"/>
                    <a:pt x="815408" y="800711"/>
                    <a:pt x="814798" y="800711"/>
                  </a:cubicBezTo>
                  <a:cubicBezTo>
                    <a:pt x="814798" y="801325"/>
                    <a:pt x="814798" y="801325"/>
                    <a:pt x="814798" y="801325"/>
                  </a:cubicBezTo>
                  <a:cubicBezTo>
                    <a:pt x="813578" y="801325"/>
                    <a:pt x="813578" y="801325"/>
                    <a:pt x="813578" y="801325"/>
                  </a:cubicBezTo>
                  <a:cubicBezTo>
                    <a:pt x="813578" y="801940"/>
                    <a:pt x="813578" y="801940"/>
                    <a:pt x="813578" y="801940"/>
                  </a:cubicBezTo>
                  <a:cubicBezTo>
                    <a:pt x="812969" y="801940"/>
                    <a:pt x="812969" y="801940"/>
                    <a:pt x="812969" y="801940"/>
                  </a:cubicBezTo>
                  <a:cubicBezTo>
                    <a:pt x="812969" y="803169"/>
                    <a:pt x="812969" y="803783"/>
                    <a:pt x="812969" y="803783"/>
                  </a:cubicBezTo>
                  <a:cubicBezTo>
                    <a:pt x="812359" y="803783"/>
                    <a:pt x="812359" y="803783"/>
                    <a:pt x="812359" y="803783"/>
                  </a:cubicBezTo>
                  <a:cubicBezTo>
                    <a:pt x="812359" y="805012"/>
                    <a:pt x="812359" y="805012"/>
                    <a:pt x="812359" y="805012"/>
                  </a:cubicBezTo>
                  <a:cubicBezTo>
                    <a:pt x="811139" y="805012"/>
                    <a:pt x="811139" y="805012"/>
                    <a:pt x="811139" y="805012"/>
                  </a:cubicBezTo>
                  <a:cubicBezTo>
                    <a:pt x="811139" y="805627"/>
                    <a:pt x="811139" y="805627"/>
                    <a:pt x="811139" y="805627"/>
                  </a:cubicBezTo>
                  <a:cubicBezTo>
                    <a:pt x="810529" y="805627"/>
                    <a:pt x="810529" y="805627"/>
                    <a:pt x="810529" y="805627"/>
                  </a:cubicBezTo>
                  <a:cubicBezTo>
                    <a:pt x="810529" y="805012"/>
                    <a:pt x="810529" y="805012"/>
                    <a:pt x="810529" y="805012"/>
                  </a:cubicBezTo>
                  <a:cubicBezTo>
                    <a:pt x="808700" y="805012"/>
                    <a:pt x="807480" y="805012"/>
                    <a:pt x="806871" y="805012"/>
                  </a:cubicBezTo>
                  <a:cubicBezTo>
                    <a:pt x="806871" y="805627"/>
                    <a:pt x="806871" y="805627"/>
                    <a:pt x="806871" y="805627"/>
                  </a:cubicBezTo>
                  <a:cubicBezTo>
                    <a:pt x="806261" y="805627"/>
                    <a:pt x="806261" y="805627"/>
                    <a:pt x="806261" y="805627"/>
                  </a:cubicBezTo>
                  <a:cubicBezTo>
                    <a:pt x="806261" y="806241"/>
                    <a:pt x="806261" y="806241"/>
                    <a:pt x="806261" y="806241"/>
                  </a:cubicBezTo>
                  <a:cubicBezTo>
                    <a:pt x="805651" y="806241"/>
                    <a:pt x="805651" y="806241"/>
                    <a:pt x="805651" y="806241"/>
                  </a:cubicBezTo>
                  <a:cubicBezTo>
                    <a:pt x="806261" y="806856"/>
                    <a:pt x="806261" y="806856"/>
                    <a:pt x="806261" y="806856"/>
                  </a:cubicBezTo>
                  <a:cubicBezTo>
                    <a:pt x="805651" y="806856"/>
                    <a:pt x="805651" y="806856"/>
                    <a:pt x="805651" y="806856"/>
                  </a:cubicBezTo>
                  <a:cubicBezTo>
                    <a:pt x="804431" y="809314"/>
                    <a:pt x="805041" y="810543"/>
                    <a:pt x="805041" y="811157"/>
                  </a:cubicBezTo>
                  <a:cubicBezTo>
                    <a:pt x="804431" y="811157"/>
                    <a:pt x="804431" y="811157"/>
                    <a:pt x="804431" y="811157"/>
                  </a:cubicBezTo>
                  <a:cubicBezTo>
                    <a:pt x="804431" y="811772"/>
                    <a:pt x="804431" y="811772"/>
                    <a:pt x="804431" y="811772"/>
                  </a:cubicBezTo>
                  <a:cubicBezTo>
                    <a:pt x="805041" y="811772"/>
                    <a:pt x="805041" y="811772"/>
                    <a:pt x="805041" y="811772"/>
                  </a:cubicBezTo>
                  <a:cubicBezTo>
                    <a:pt x="805041" y="813001"/>
                    <a:pt x="805041" y="813001"/>
                    <a:pt x="805041" y="813001"/>
                  </a:cubicBezTo>
                  <a:cubicBezTo>
                    <a:pt x="804431" y="813001"/>
                    <a:pt x="804431" y="813001"/>
                    <a:pt x="804431" y="813001"/>
                  </a:cubicBezTo>
                  <a:cubicBezTo>
                    <a:pt x="804431" y="813615"/>
                    <a:pt x="804431" y="813615"/>
                    <a:pt x="804431" y="813615"/>
                  </a:cubicBezTo>
                  <a:cubicBezTo>
                    <a:pt x="805651" y="813615"/>
                    <a:pt x="805651" y="813615"/>
                    <a:pt x="805651" y="813615"/>
                  </a:cubicBezTo>
                  <a:cubicBezTo>
                    <a:pt x="805651" y="814845"/>
                    <a:pt x="804431" y="814845"/>
                    <a:pt x="805041" y="814845"/>
                  </a:cubicBezTo>
                  <a:cubicBezTo>
                    <a:pt x="805651" y="814845"/>
                    <a:pt x="805651" y="814845"/>
                    <a:pt x="805651" y="814845"/>
                  </a:cubicBezTo>
                  <a:cubicBezTo>
                    <a:pt x="805651" y="816688"/>
                    <a:pt x="805651" y="816074"/>
                    <a:pt x="805651" y="816688"/>
                  </a:cubicBezTo>
                  <a:cubicBezTo>
                    <a:pt x="805041" y="816688"/>
                    <a:pt x="805041" y="816688"/>
                    <a:pt x="805041" y="816688"/>
                  </a:cubicBezTo>
                  <a:cubicBezTo>
                    <a:pt x="805041" y="815459"/>
                    <a:pt x="805041" y="815459"/>
                    <a:pt x="805041" y="815459"/>
                  </a:cubicBezTo>
                  <a:cubicBezTo>
                    <a:pt x="804431" y="815459"/>
                    <a:pt x="804431" y="815459"/>
                    <a:pt x="804431" y="815459"/>
                  </a:cubicBezTo>
                  <a:cubicBezTo>
                    <a:pt x="804431" y="814230"/>
                    <a:pt x="804431" y="814230"/>
                    <a:pt x="804431" y="814230"/>
                  </a:cubicBezTo>
                  <a:cubicBezTo>
                    <a:pt x="803212" y="814230"/>
                    <a:pt x="803212" y="814230"/>
                    <a:pt x="803212" y="814230"/>
                  </a:cubicBezTo>
                  <a:cubicBezTo>
                    <a:pt x="803212" y="813615"/>
                    <a:pt x="803212" y="813615"/>
                    <a:pt x="803212" y="813615"/>
                  </a:cubicBezTo>
                  <a:cubicBezTo>
                    <a:pt x="801992" y="813615"/>
                    <a:pt x="800772" y="813615"/>
                    <a:pt x="800772" y="813615"/>
                  </a:cubicBezTo>
                  <a:cubicBezTo>
                    <a:pt x="800772" y="814230"/>
                    <a:pt x="800772" y="814230"/>
                    <a:pt x="800772" y="814230"/>
                  </a:cubicBezTo>
                  <a:cubicBezTo>
                    <a:pt x="799553" y="814230"/>
                    <a:pt x="799553" y="814230"/>
                    <a:pt x="799553" y="814230"/>
                  </a:cubicBezTo>
                  <a:cubicBezTo>
                    <a:pt x="799553" y="814845"/>
                    <a:pt x="799553" y="814845"/>
                    <a:pt x="799553" y="814845"/>
                  </a:cubicBezTo>
                  <a:cubicBezTo>
                    <a:pt x="798943" y="814845"/>
                    <a:pt x="798943" y="814845"/>
                    <a:pt x="798943" y="814845"/>
                  </a:cubicBezTo>
                  <a:cubicBezTo>
                    <a:pt x="798943" y="815459"/>
                    <a:pt x="798943" y="815459"/>
                    <a:pt x="798943" y="815459"/>
                  </a:cubicBezTo>
                  <a:cubicBezTo>
                    <a:pt x="797723" y="815459"/>
                    <a:pt x="797723" y="816688"/>
                    <a:pt x="797723" y="816688"/>
                  </a:cubicBezTo>
                  <a:cubicBezTo>
                    <a:pt x="797723" y="815459"/>
                    <a:pt x="797723" y="815459"/>
                    <a:pt x="797723" y="815459"/>
                  </a:cubicBezTo>
                  <a:cubicBezTo>
                    <a:pt x="795894" y="815459"/>
                    <a:pt x="796504" y="815459"/>
                    <a:pt x="796504" y="815459"/>
                  </a:cubicBezTo>
                  <a:cubicBezTo>
                    <a:pt x="796504" y="814845"/>
                    <a:pt x="796504" y="814845"/>
                    <a:pt x="796504" y="814845"/>
                  </a:cubicBezTo>
                  <a:cubicBezTo>
                    <a:pt x="795284" y="814845"/>
                    <a:pt x="795284" y="814845"/>
                    <a:pt x="795284" y="814845"/>
                  </a:cubicBezTo>
                  <a:cubicBezTo>
                    <a:pt x="795284" y="815459"/>
                    <a:pt x="795284" y="815459"/>
                    <a:pt x="795284" y="815459"/>
                  </a:cubicBezTo>
                  <a:cubicBezTo>
                    <a:pt x="793455" y="815459"/>
                    <a:pt x="792235" y="815459"/>
                    <a:pt x="791625" y="815459"/>
                  </a:cubicBezTo>
                  <a:cubicBezTo>
                    <a:pt x="791625" y="816688"/>
                    <a:pt x="791625" y="816688"/>
                    <a:pt x="791625" y="816688"/>
                  </a:cubicBezTo>
                  <a:cubicBezTo>
                    <a:pt x="791016" y="816688"/>
                    <a:pt x="791016" y="816688"/>
                    <a:pt x="791016" y="816688"/>
                  </a:cubicBezTo>
                  <a:cubicBezTo>
                    <a:pt x="791016" y="817917"/>
                    <a:pt x="791016" y="817917"/>
                    <a:pt x="791016" y="817917"/>
                  </a:cubicBezTo>
                  <a:cubicBezTo>
                    <a:pt x="790406" y="817917"/>
                    <a:pt x="790406" y="817917"/>
                    <a:pt x="790406" y="817917"/>
                  </a:cubicBezTo>
                  <a:cubicBezTo>
                    <a:pt x="790406" y="818532"/>
                    <a:pt x="790406" y="818532"/>
                    <a:pt x="790406" y="818532"/>
                  </a:cubicBezTo>
                  <a:cubicBezTo>
                    <a:pt x="789796" y="818532"/>
                    <a:pt x="789796" y="818532"/>
                    <a:pt x="789796" y="818532"/>
                  </a:cubicBezTo>
                  <a:cubicBezTo>
                    <a:pt x="789796" y="819146"/>
                    <a:pt x="789796" y="819146"/>
                    <a:pt x="789796" y="819146"/>
                  </a:cubicBezTo>
                  <a:cubicBezTo>
                    <a:pt x="790406" y="819146"/>
                    <a:pt x="790406" y="819146"/>
                    <a:pt x="790406" y="819146"/>
                  </a:cubicBezTo>
                  <a:cubicBezTo>
                    <a:pt x="790406" y="820375"/>
                    <a:pt x="790406" y="820375"/>
                    <a:pt x="790406" y="820375"/>
                  </a:cubicBezTo>
                  <a:cubicBezTo>
                    <a:pt x="791016" y="820375"/>
                    <a:pt x="791016" y="820375"/>
                    <a:pt x="791016" y="820375"/>
                  </a:cubicBezTo>
                  <a:cubicBezTo>
                    <a:pt x="791016" y="820990"/>
                    <a:pt x="791016" y="820990"/>
                    <a:pt x="791016" y="820990"/>
                  </a:cubicBezTo>
                  <a:cubicBezTo>
                    <a:pt x="790406" y="820990"/>
                    <a:pt x="790406" y="820990"/>
                    <a:pt x="790406" y="820990"/>
                  </a:cubicBezTo>
                  <a:cubicBezTo>
                    <a:pt x="790406" y="822219"/>
                    <a:pt x="790406" y="822219"/>
                    <a:pt x="790406" y="822219"/>
                  </a:cubicBezTo>
                  <a:cubicBezTo>
                    <a:pt x="788576" y="822219"/>
                    <a:pt x="789186" y="822219"/>
                    <a:pt x="789186" y="822219"/>
                  </a:cubicBezTo>
                  <a:cubicBezTo>
                    <a:pt x="789186" y="822833"/>
                    <a:pt x="789186" y="822833"/>
                    <a:pt x="789186" y="822833"/>
                  </a:cubicBezTo>
                  <a:cubicBezTo>
                    <a:pt x="788576" y="822833"/>
                    <a:pt x="788576" y="822833"/>
                    <a:pt x="788576" y="822833"/>
                  </a:cubicBezTo>
                  <a:cubicBezTo>
                    <a:pt x="787967" y="824677"/>
                    <a:pt x="789186" y="824062"/>
                    <a:pt x="789186" y="824677"/>
                  </a:cubicBezTo>
                  <a:cubicBezTo>
                    <a:pt x="788576" y="824677"/>
                    <a:pt x="788576" y="824677"/>
                    <a:pt x="788576" y="824677"/>
                  </a:cubicBezTo>
                  <a:cubicBezTo>
                    <a:pt x="788576" y="825906"/>
                    <a:pt x="788576" y="825906"/>
                    <a:pt x="788576" y="825906"/>
                  </a:cubicBezTo>
                  <a:cubicBezTo>
                    <a:pt x="786747" y="825906"/>
                    <a:pt x="786747" y="825906"/>
                    <a:pt x="786747" y="825906"/>
                  </a:cubicBezTo>
                  <a:cubicBezTo>
                    <a:pt x="786747" y="826520"/>
                    <a:pt x="786747" y="826520"/>
                    <a:pt x="786747" y="826520"/>
                  </a:cubicBezTo>
                  <a:cubicBezTo>
                    <a:pt x="786137" y="826520"/>
                    <a:pt x="786137" y="826520"/>
                    <a:pt x="786137" y="826520"/>
                  </a:cubicBezTo>
                  <a:cubicBezTo>
                    <a:pt x="786137" y="828364"/>
                    <a:pt x="786137" y="827749"/>
                    <a:pt x="786137" y="828364"/>
                  </a:cubicBezTo>
                  <a:cubicBezTo>
                    <a:pt x="784308" y="828364"/>
                    <a:pt x="784918" y="828364"/>
                    <a:pt x="784918" y="828364"/>
                  </a:cubicBezTo>
                  <a:cubicBezTo>
                    <a:pt x="784918" y="827135"/>
                    <a:pt x="784918" y="827135"/>
                    <a:pt x="784918" y="827135"/>
                  </a:cubicBezTo>
                  <a:cubicBezTo>
                    <a:pt x="783088" y="827135"/>
                    <a:pt x="783698" y="827135"/>
                    <a:pt x="783088" y="827135"/>
                  </a:cubicBezTo>
                  <a:cubicBezTo>
                    <a:pt x="783088" y="828978"/>
                    <a:pt x="783088" y="829593"/>
                    <a:pt x="783088" y="829593"/>
                  </a:cubicBezTo>
                  <a:cubicBezTo>
                    <a:pt x="782478" y="829593"/>
                    <a:pt x="782478" y="829593"/>
                    <a:pt x="782478" y="829593"/>
                  </a:cubicBezTo>
                  <a:cubicBezTo>
                    <a:pt x="782478" y="828978"/>
                    <a:pt x="782478" y="828978"/>
                    <a:pt x="782478" y="828978"/>
                  </a:cubicBezTo>
                  <a:cubicBezTo>
                    <a:pt x="780039" y="828978"/>
                    <a:pt x="778819" y="828978"/>
                    <a:pt x="778210" y="828978"/>
                  </a:cubicBezTo>
                  <a:cubicBezTo>
                    <a:pt x="778210" y="829593"/>
                    <a:pt x="778210" y="829593"/>
                    <a:pt x="778210" y="829593"/>
                  </a:cubicBezTo>
                  <a:cubicBezTo>
                    <a:pt x="777600" y="829593"/>
                    <a:pt x="777600" y="829593"/>
                    <a:pt x="777600" y="829593"/>
                  </a:cubicBezTo>
                  <a:cubicBezTo>
                    <a:pt x="777600" y="828978"/>
                    <a:pt x="777600" y="828978"/>
                    <a:pt x="777600" y="828978"/>
                  </a:cubicBezTo>
                  <a:cubicBezTo>
                    <a:pt x="776990" y="828978"/>
                    <a:pt x="776990" y="828978"/>
                    <a:pt x="776990" y="828978"/>
                  </a:cubicBezTo>
                  <a:cubicBezTo>
                    <a:pt x="776990" y="828364"/>
                    <a:pt x="776990" y="828364"/>
                    <a:pt x="776990" y="828364"/>
                  </a:cubicBezTo>
                  <a:cubicBezTo>
                    <a:pt x="775161" y="828364"/>
                    <a:pt x="774551" y="828364"/>
                    <a:pt x="774551" y="828364"/>
                  </a:cubicBezTo>
                  <a:cubicBezTo>
                    <a:pt x="774551" y="828978"/>
                    <a:pt x="774551" y="828978"/>
                    <a:pt x="774551" y="828978"/>
                  </a:cubicBezTo>
                  <a:cubicBezTo>
                    <a:pt x="773941" y="828978"/>
                    <a:pt x="773941" y="828978"/>
                    <a:pt x="773941" y="828978"/>
                  </a:cubicBezTo>
                  <a:cubicBezTo>
                    <a:pt x="773941" y="830822"/>
                    <a:pt x="773941" y="830207"/>
                    <a:pt x="773941" y="830207"/>
                  </a:cubicBezTo>
                  <a:cubicBezTo>
                    <a:pt x="773331" y="830207"/>
                    <a:pt x="773331" y="830207"/>
                    <a:pt x="773331" y="830207"/>
                  </a:cubicBezTo>
                  <a:cubicBezTo>
                    <a:pt x="773331" y="830822"/>
                    <a:pt x="773331" y="830822"/>
                    <a:pt x="773331" y="830822"/>
                  </a:cubicBezTo>
                  <a:cubicBezTo>
                    <a:pt x="773941" y="830822"/>
                    <a:pt x="773941" y="830822"/>
                    <a:pt x="773941" y="830822"/>
                  </a:cubicBezTo>
                  <a:cubicBezTo>
                    <a:pt x="772721" y="832051"/>
                    <a:pt x="773331" y="832051"/>
                    <a:pt x="773331" y="832665"/>
                  </a:cubicBezTo>
                  <a:cubicBezTo>
                    <a:pt x="772112" y="832665"/>
                    <a:pt x="772112" y="832665"/>
                    <a:pt x="772112" y="832665"/>
                  </a:cubicBezTo>
                  <a:cubicBezTo>
                    <a:pt x="772112" y="833280"/>
                    <a:pt x="772112" y="833280"/>
                    <a:pt x="772112" y="833280"/>
                  </a:cubicBezTo>
                  <a:cubicBezTo>
                    <a:pt x="771502" y="833280"/>
                    <a:pt x="771502" y="833280"/>
                    <a:pt x="771502" y="833280"/>
                  </a:cubicBezTo>
                  <a:cubicBezTo>
                    <a:pt x="771502" y="833894"/>
                    <a:pt x="771502" y="833894"/>
                    <a:pt x="771502" y="833894"/>
                  </a:cubicBezTo>
                  <a:cubicBezTo>
                    <a:pt x="772112" y="833894"/>
                    <a:pt x="772112" y="833894"/>
                    <a:pt x="772112" y="833894"/>
                  </a:cubicBezTo>
                  <a:cubicBezTo>
                    <a:pt x="772721" y="835738"/>
                    <a:pt x="771502" y="835123"/>
                    <a:pt x="771502" y="835123"/>
                  </a:cubicBezTo>
                  <a:cubicBezTo>
                    <a:pt x="772112" y="835123"/>
                    <a:pt x="772112" y="835123"/>
                    <a:pt x="772112" y="835123"/>
                  </a:cubicBezTo>
                  <a:cubicBezTo>
                    <a:pt x="772112" y="836352"/>
                    <a:pt x="772112" y="836352"/>
                    <a:pt x="772112" y="836352"/>
                  </a:cubicBezTo>
                  <a:cubicBezTo>
                    <a:pt x="770892" y="836352"/>
                    <a:pt x="769672" y="836352"/>
                    <a:pt x="769672" y="836352"/>
                  </a:cubicBezTo>
                  <a:cubicBezTo>
                    <a:pt x="769672" y="836967"/>
                    <a:pt x="769672" y="836967"/>
                    <a:pt x="769672" y="836967"/>
                  </a:cubicBezTo>
                  <a:cubicBezTo>
                    <a:pt x="768453" y="836967"/>
                    <a:pt x="768453" y="836967"/>
                    <a:pt x="768453" y="836967"/>
                  </a:cubicBezTo>
                  <a:cubicBezTo>
                    <a:pt x="768453" y="837582"/>
                    <a:pt x="768453" y="837582"/>
                    <a:pt x="768453" y="837582"/>
                  </a:cubicBezTo>
                  <a:cubicBezTo>
                    <a:pt x="767843" y="837582"/>
                    <a:pt x="767843" y="837582"/>
                    <a:pt x="767843" y="837582"/>
                  </a:cubicBezTo>
                  <a:cubicBezTo>
                    <a:pt x="767843" y="839425"/>
                    <a:pt x="767843" y="838811"/>
                    <a:pt x="767843" y="838811"/>
                  </a:cubicBezTo>
                  <a:cubicBezTo>
                    <a:pt x="767233" y="838811"/>
                    <a:pt x="767233" y="838811"/>
                    <a:pt x="767233" y="838811"/>
                  </a:cubicBezTo>
                  <a:cubicBezTo>
                    <a:pt x="767233" y="840040"/>
                    <a:pt x="767233" y="840040"/>
                    <a:pt x="767233" y="840040"/>
                  </a:cubicBezTo>
                  <a:cubicBezTo>
                    <a:pt x="766014" y="840040"/>
                    <a:pt x="765404" y="840040"/>
                    <a:pt x="765404" y="840040"/>
                  </a:cubicBezTo>
                  <a:cubicBezTo>
                    <a:pt x="765404" y="840654"/>
                    <a:pt x="765404" y="840654"/>
                    <a:pt x="765404" y="840654"/>
                  </a:cubicBezTo>
                  <a:cubicBezTo>
                    <a:pt x="764184" y="840654"/>
                    <a:pt x="764184" y="840654"/>
                    <a:pt x="764184" y="840654"/>
                  </a:cubicBezTo>
                  <a:cubicBezTo>
                    <a:pt x="764184" y="841269"/>
                    <a:pt x="764184" y="841269"/>
                    <a:pt x="764184" y="841269"/>
                  </a:cubicBezTo>
                  <a:cubicBezTo>
                    <a:pt x="762964" y="841269"/>
                    <a:pt x="762355" y="842498"/>
                    <a:pt x="762355" y="841883"/>
                  </a:cubicBezTo>
                  <a:cubicBezTo>
                    <a:pt x="762355" y="842498"/>
                    <a:pt x="762355" y="842498"/>
                    <a:pt x="762355" y="842498"/>
                  </a:cubicBezTo>
                  <a:cubicBezTo>
                    <a:pt x="761745" y="842498"/>
                    <a:pt x="761745" y="842498"/>
                    <a:pt x="761745" y="842498"/>
                  </a:cubicBezTo>
                  <a:cubicBezTo>
                    <a:pt x="761745" y="844341"/>
                    <a:pt x="761745" y="843727"/>
                    <a:pt x="761745" y="844341"/>
                  </a:cubicBezTo>
                  <a:cubicBezTo>
                    <a:pt x="763574" y="844341"/>
                    <a:pt x="764794" y="844341"/>
                    <a:pt x="765404" y="844341"/>
                  </a:cubicBezTo>
                  <a:cubicBezTo>
                    <a:pt x="765404" y="843112"/>
                    <a:pt x="765404" y="843112"/>
                    <a:pt x="765404" y="843112"/>
                  </a:cubicBezTo>
                  <a:cubicBezTo>
                    <a:pt x="766623" y="843112"/>
                    <a:pt x="767233" y="843112"/>
                    <a:pt x="767233" y="843112"/>
                  </a:cubicBezTo>
                  <a:cubicBezTo>
                    <a:pt x="767233" y="844341"/>
                    <a:pt x="767233" y="844341"/>
                    <a:pt x="767233" y="844341"/>
                  </a:cubicBezTo>
                  <a:cubicBezTo>
                    <a:pt x="767843" y="844341"/>
                    <a:pt x="767843" y="844341"/>
                    <a:pt x="767843" y="844341"/>
                  </a:cubicBezTo>
                  <a:cubicBezTo>
                    <a:pt x="767843" y="842498"/>
                    <a:pt x="769063" y="843112"/>
                    <a:pt x="768453" y="842498"/>
                  </a:cubicBezTo>
                  <a:cubicBezTo>
                    <a:pt x="769672" y="843727"/>
                    <a:pt x="769063" y="843727"/>
                    <a:pt x="769672" y="844341"/>
                  </a:cubicBezTo>
                  <a:cubicBezTo>
                    <a:pt x="770282" y="844341"/>
                    <a:pt x="770282" y="844341"/>
                    <a:pt x="770282" y="844341"/>
                  </a:cubicBezTo>
                  <a:cubicBezTo>
                    <a:pt x="770282" y="844956"/>
                    <a:pt x="770282" y="844956"/>
                    <a:pt x="770282" y="844956"/>
                  </a:cubicBezTo>
                  <a:cubicBezTo>
                    <a:pt x="769672" y="844956"/>
                    <a:pt x="769672" y="844956"/>
                    <a:pt x="769672" y="844956"/>
                  </a:cubicBezTo>
                  <a:cubicBezTo>
                    <a:pt x="769672" y="846799"/>
                    <a:pt x="767843" y="846185"/>
                    <a:pt x="767843" y="846185"/>
                  </a:cubicBezTo>
                  <a:cubicBezTo>
                    <a:pt x="767843" y="846799"/>
                    <a:pt x="767843" y="846799"/>
                    <a:pt x="767843" y="846799"/>
                  </a:cubicBezTo>
                  <a:cubicBezTo>
                    <a:pt x="767233" y="846799"/>
                    <a:pt x="767233" y="846799"/>
                    <a:pt x="767233" y="846799"/>
                  </a:cubicBezTo>
                  <a:cubicBezTo>
                    <a:pt x="767233" y="848643"/>
                    <a:pt x="767233" y="849872"/>
                    <a:pt x="767233" y="849872"/>
                  </a:cubicBezTo>
                  <a:cubicBezTo>
                    <a:pt x="767843" y="849872"/>
                    <a:pt x="767843" y="849872"/>
                    <a:pt x="767843" y="849872"/>
                  </a:cubicBezTo>
                  <a:cubicBezTo>
                    <a:pt x="767843" y="850486"/>
                    <a:pt x="767843" y="850486"/>
                    <a:pt x="767843" y="850486"/>
                  </a:cubicBezTo>
                  <a:cubicBezTo>
                    <a:pt x="768453" y="850486"/>
                    <a:pt x="768453" y="850486"/>
                    <a:pt x="768453" y="850486"/>
                  </a:cubicBezTo>
                  <a:cubicBezTo>
                    <a:pt x="768453" y="851715"/>
                    <a:pt x="768453" y="851715"/>
                    <a:pt x="768453" y="851715"/>
                  </a:cubicBezTo>
                  <a:cubicBezTo>
                    <a:pt x="767233" y="851715"/>
                    <a:pt x="766623" y="851715"/>
                    <a:pt x="766623" y="851715"/>
                  </a:cubicBezTo>
                  <a:cubicBezTo>
                    <a:pt x="766623" y="852330"/>
                    <a:pt x="766623" y="852330"/>
                    <a:pt x="766623" y="852330"/>
                  </a:cubicBezTo>
                  <a:cubicBezTo>
                    <a:pt x="766014" y="852330"/>
                    <a:pt x="766014" y="852330"/>
                    <a:pt x="766014" y="852330"/>
                  </a:cubicBezTo>
                  <a:cubicBezTo>
                    <a:pt x="766014" y="853559"/>
                    <a:pt x="766014" y="853559"/>
                    <a:pt x="766014" y="853559"/>
                  </a:cubicBezTo>
                  <a:cubicBezTo>
                    <a:pt x="765404" y="853559"/>
                    <a:pt x="765404" y="853559"/>
                    <a:pt x="765404" y="853559"/>
                  </a:cubicBezTo>
                  <a:cubicBezTo>
                    <a:pt x="765404" y="854173"/>
                    <a:pt x="765404" y="854173"/>
                    <a:pt x="765404" y="854173"/>
                  </a:cubicBezTo>
                  <a:cubicBezTo>
                    <a:pt x="764184" y="854173"/>
                    <a:pt x="764184" y="854173"/>
                    <a:pt x="764184" y="854173"/>
                  </a:cubicBezTo>
                  <a:cubicBezTo>
                    <a:pt x="764794" y="856017"/>
                    <a:pt x="763574" y="855402"/>
                    <a:pt x="763574" y="856017"/>
                  </a:cubicBezTo>
                  <a:cubicBezTo>
                    <a:pt x="763574" y="854173"/>
                    <a:pt x="763574" y="854788"/>
                    <a:pt x="763574" y="854173"/>
                  </a:cubicBezTo>
                  <a:cubicBezTo>
                    <a:pt x="762964" y="854173"/>
                    <a:pt x="762964" y="854173"/>
                    <a:pt x="762964" y="854173"/>
                  </a:cubicBezTo>
                  <a:cubicBezTo>
                    <a:pt x="762355" y="851101"/>
                    <a:pt x="759306" y="852330"/>
                    <a:pt x="758086" y="852330"/>
                  </a:cubicBezTo>
                  <a:cubicBezTo>
                    <a:pt x="758086" y="852944"/>
                    <a:pt x="758086" y="852944"/>
                    <a:pt x="758086" y="852944"/>
                  </a:cubicBezTo>
                  <a:cubicBezTo>
                    <a:pt x="757476" y="852944"/>
                    <a:pt x="757476" y="852944"/>
                    <a:pt x="757476" y="852944"/>
                  </a:cubicBezTo>
                  <a:cubicBezTo>
                    <a:pt x="757476" y="853559"/>
                    <a:pt x="757476" y="853559"/>
                    <a:pt x="757476" y="853559"/>
                  </a:cubicBezTo>
                  <a:cubicBezTo>
                    <a:pt x="758086" y="853559"/>
                    <a:pt x="758086" y="853559"/>
                    <a:pt x="758086" y="853559"/>
                  </a:cubicBezTo>
                  <a:cubicBezTo>
                    <a:pt x="758086" y="854173"/>
                    <a:pt x="758086" y="854173"/>
                    <a:pt x="758086" y="854173"/>
                  </a:cubicBezTo>
                  <a:cubicBezTo>
                    <a:pt x="755647" y="854173"/>
                    <a:pt x="755647" y="855402"/>
                    <a:pt x="755037" y="854788"/>
                  </a:cubicBezTo>
                  <a:cubicBezTo>
                    <a:pt x="755037" y="856017"/>
                    <a:pt x="755037" y="856017"/>
                    <a:pt x="755037" y="856017"/>
                  </a:cubicBezTo>
                  <a:cubicBezTo>
                    <a:pt x="753208" y="856017"/>
                    <a:pt x="753208" y="856017"/>
                    <a:pt x="752598" y="856017"/>
                  </a:cubicBezTo>
                  <a:cubicBezTo>
                    <a:pt x="752598" y="854788"/>
                    <a:pt x="752598" y="854788"/>
                    <a:pt x="752598" y="854788"/>
                  </a:cubicBezTo>
                  <a:cubicBezTo>
                    <a:pt x="751378" y="854788"/>
                    <a:pt x="750768" y="854788"/>
                    <a:pt x="750768" y="854788"/>
                  </a:cubicBezTo>
                  <a:cubicBezTo>
                    <a:pt x="750768" y="856017"/>
                    <a:pt x="750768" y="856017"/>
                    <a:pt x="750768" y="856017"/>
                  </a:cubicBezTo>
                  <a:cubicBezTo>
                    <a:pt x="748329" y="856017"/>
                    <a:pt x="746500" y="856017"/>
                    <a:pt x="745890" y="856017"/>
                  </a:cubicBezTo>
                  <a:cubicBezTo>
                    <a:pt x="745890" y="856631"/>
                    <a:pt x="745890" y="856631"/>
                    <a:pt x="745890" y="856631"/>
                  </a:cubicBezTo>
                  <a:cubicBezTo>
                    <a:pt x="744060" y="856631"/>
                    <a:pt x="744060" y="856631"/>
                    <a:pt x="744060" y="856631"/>
                  </a:cubicBezTo>
                  <a:cubicBezTo>
                    <a:pt x="744060" y="858475"/>
                    <a:pt x="744060" y="857860"/>
                    <a:pt x="744060" y="857860"/>
                  </a:cubicBezTo>
                  <a:cubicBezTo>
                    <a:pt x="743451" y="857860"/>
                    <a:pt x="743451" y="857860"/>
                    <a:pt x="743451" y="857860"/>
                  </a:cubicBezTo>
                  <a:cubicBezTo>
                    <a:pt x="743451" y="859704"/>
                    <a:pt x="743451" y="860318"/>
                    <a:pt x="743451" y="860318"/>
                  </a:cubicBezTo>
                  <a:cubicBezTo>
                    <a:pt x="744060" y="860318"/>
                    <a:pt x="744060" y="860318"/>
                    <a:pt x="744060" y="860318"/>
                  </a:cubicBezTo>
                  <a:cubicBezTo>
                    <a:pt x="744060" y="862162"/>
                    <a:pt x="744060" y="861548"/>
                    <a:pt x="744060" y="861548"/>
                  </a:cubicBezTo>
                  <a:cubicBezTo>
                    <a:pt x="742231" y="861548"/>
                    <a:pt x="741011" y="861548"/>
                    <a:pt x="740402" y="861548"/>
                  </a:cubicBezTo>
                  <a:cubicBezTo>
                    <a:pt x="741011" y="858475"/>
                    <a:pt x="738572" y="859704"/>
                    <a:pt x="737962" y="859704"/>
                  </a:cubicBezTo>
                  <a:cubicBezTo>
                    <a:pt x="738572" y="858475"/>
                    <a:pt x="738572" y="858475"/>
                    <a:pt x="738572" y="858475"/>
                  </a:cubicBezTo>
                  <a:cubicBezTo>
                    <a:pt x="736743" y="858475"/>
                    <a:pt x="737353" y="858475"/>
                    <a:pt x="736743" y="858475"/>
                  </a:cubicBezTo>
                  <a:cubicBezTo>
                    <a:pt x="736743" y="857860"/>
                    <a:pt x="736743" y="857860"/>
                    <a:pt x="736743" y="857860"/>
                  </a:cubicBezTo>
                  <a:cubicBezTo>
                    <a:pt x="735523" y="857860"/>
                    <a:pt x="735523" y="857860"/>
                    <a:pt x="735523" y="857860"/>
                  </a:cubicBezTo>
                  <a:cubicBezTo>
                    <a:pt x="735523" y="858475"/>
                    <a:pt x="735523" y="858475"/>
                    <a:pt x="735523" y="858475"/>
                  </a:cubicBezTo>
                  <a:cubicBezTo>
                    <a:pt x="733694" y="858475"/>
                    <a:pt x="732474" y="858475"/>
                    <a:pt x="731864" y="858475"/>
                  </a:cubicBezTo>
                  <a:cubicBezTo>
                    <a:pt x="731864" y="857860"/>
                    <a:pt x="731864" y="857860"/>
                    <a:pt x="731864" y="857860"/>
                  </a:cubicBezTo>
                  <a:cubicBezTo>
                    <a:pt x="731255" y="857860"/>
                    <a:pt x="731255" y="857860"/>
                    <a:pt x="731255" y="857860"/>
                  </a:cubicBezTo>
                  <a:cubicBezTo>
                    <a:pt x="731255" y="858475"/>
                    <a:pt x="731255" y="858475"/>
                    <a:pt x="731255" y="858475"/>
                  </a:cubicBezTo>
                  <a:cubicBezTo>
                    <a:pt x="729425" y="858475"/>
                    <a:pt x="730035" y="858475"/>
                    <a:pt x="729425" y="858475"/>
                  </a:cubicBezTo>
                  <a:cubicBezTo>
                    <a:pt x="729425" y="859704"/>
                    <a:pt x="729425" y="859704"/>
                    <a:pt x="729425" y="859704"/>
                  </a:cubicBezTo>
                  <a:cubicBezTo>
                    <a:pt x="728815" y="859704"/>
                    <a:pt x="728815" y="859704"/>
                    <a:pt x="728815" y="859704"/>
                  </a:cubicBezTo>
                  <a:cubicBezTo>
                    <a:pt x="728815" y="860318"/>
                    <a:pt x="728815" y="860318"/>
                    <a:pt x="728815" y="860318"/>
                  </a:cubicBezTo>
                  <a:cubicBezTo>
                    <a:pt x="728206" y="860318"/>
                    <a:pt x="728206" y="860318"/>
                    <a:pt x="728206" y="860318"/>
                  </a:cubicBezTo>
                  <a:cubicBezTo>
                    <a:pt x="727596" y="862162"/>
                    <a:pt x="727596" y="862777"/>
                    <a:pt x="727596" y="864006"/>
                  </a:cubicBezTo>
                  <a:cubicBezTo>
                    <a:pt x="726986" y="864006"/>
                    <a:pt x="726986" y="864006"/>
                    <a:pt x="726986" y="864006"/>
                  </a:cubicBezTo>
                  <a:cubicBezTo>
                    <a:pt x="726986" y="865849"/>
                    <a:pt x="726986" y="866464"/>
                    <a:pt x="726986" y="866464"/>
                  </a:cubicBezTo>
                  <a:cubicBezTo>
                    <a:pt x="728206" y="866464"/>
                    <a:pt x="728206" y="866464"/>
                    <a:pt x="728206" y="866464"/>
                  </a:cubicBezTo>
                  <a:cubicBezTo>
                    <a:pt x="728206" y="867693"/>
                    <a:pt x="728206" y="867693"/>
                    <a:pt x="728206" y="867693"/>
                  </a:cubicBezTo>
                  <a:cubicBezTo>
                    <a:pt x="726376" y="867693"/>
                    <a:pt x="726376" y="867693"/>
                    <a:pt x="726376" y="867693"/>
                  </a:cubicBezTo>
                  <a:cubicBezTo>
                    <a:pt x="726376" y="866464"/>
                    <a:pt x="726376" y="866464"/>
                    <a:pt x="726376" y="866464"/>
                  </a:cubicBezTo>
                  <a:cubicBezTo>
                    <a:pt x="724547" y="866464"/>
                    <a:pt x="723327" y="866464"/>
                    <a:pt x="723327" y="866464"/>
                  </a:cubicBezTo>
                  <a:cubicBezTo>
                    <a:pt x="723327" y="867693"/>
                    <a:pt x="723327" y="867693"/>
                    <a:pt x="723327" y="867693"/>
                  </a:cubicBezTo>
                  <a:cubicBezTo>
                    <a:pt x="722717" y="867693"/>
                    <a:pt x="722717" y="867693"/>
                    <a:pt x="722717" y="867693"/>
                  </a:cubicBezTo>
                  <a:cubicBezTo>
                    <a:pt x="722717" y="865849"/>
                    <a:pt x="722717" y="866464"/>
                    <a:pt x="722717" y="865849"/>
                  </a:cubicBezTo>
                  <a:cubicBezTo>
                    <a:pt x="723937" y="865849"/>
                    <a:pt x="725156" y="865849"/>
                    <a:pt x="725156" y="865849"/>
                  </a:cubicBezTo>
                  <a:cubicBezTo>
                    <a:pt x="725156" y="864620"/>
                    <a:pt x="726376" y="864620"/>
                    <a:pt x="726376" y="864620"/>
                  </a:cubicBezTo>
                  <a:cubicBezTo>
                    <a:pt x="725156" y="864620"/>
                    <a:pt x="725156" y="864620"/>
                    <a:pt x="725156" y="864620"/>
                  </a:cubicBezTo>
                  <a:cubicBezTo>
                    <a:pt x="725156" y="862777"/>
                    <a:pt x="725156" y="862162"/>
                    <a:pt x="725156" y="861548"/>
                  </a:cubicBezTo>
                  <a:cubicBezTo>
                    <a:pt x="723937" y="861548"/>
                    <a:pt x="723327" y="861548"/>
                    <a:pt x="723327" y="861548"/>
                  </a:cubicBezTo>
                  <a:cubicBezTo>
                    <a:pt x="723327" y="860933"/>
                    <a:pt x="723327" y="860933"/>
                    <a:pt x="723327" y="860933"/>
                  </a:cubicBezTo>
                  <a:cubicBezTo>
                    <a:pt x="721498" y="860933"/>
                    <a:pt x="720888" y="860933"/>
                    <a:pt x="720888" y="860933"/>
                  </a:cubicBezTo>
                  <a:cubicBezTo>
                    <a:pt x="720888" y="861548"/>
                    <a:pt x="720888" y="861548"/>
                    <a:pt x="720888" y="861548"/>
                  </a:cubicBezTo>
                  <a:cubicBezTo>
                    <a:pt x="719058" y="861548"/>
                    <a:pt x="717229" y="861548"/>
                    <a:pt x="716619" y="861548"/>
                  </a:cubicBezTo>
                  <a:cubicBezTo>
                    <a:pt x="716619" y="860933"/>
                    <a:pt x="716619" y="860933"/>
                    <a:pt x="716619" y="860933"/>
                  </a:cubicBezTo>
                  <a:cubicBezTo>
                    <a:pt x="717229" y="860933"/>
                    <a:pt x="717229" y="860933"/>
                    <a:pt x="717229" y="860933"/>
                  </a:cubicBezTo>
                  <a:cubicBezTo>
                    <a:pt x="717229" y="859089"/>
                    <a:pt x="717229" y="859704"/>
                    <a:pt x="717229" y="859704"/>
                  </a:cubicBezTo>
                  <a:cubicBezTo>
                    <a:pt x="716619" y="859704"/>
                    <a:pt x="716619" y="859704"/>
                    <a:pt x="716619" y="859704"/>
                  </a:cubicBezTo>
                  <a:cubicBezTo>
                    <a:pt x="716619" y="858475"/>
                    <a:pt x="716619" y="858475"/>
                    <a:pt x="716619" y="858475"/>
                  </a:cubicBezTo>
                  <a:cubicBezTo>
                    <a:pt x="714790" y="858475"/>
                    <a:pt x="713570" y="858475"/>
                    <a:pt x="712960" y="858475"/>
                  </a:cubicBezTo>
                  <a:cubicBezTo>
                    <a:pt x="712960" y="857860"/>
                    <a:pt x="712960" y="857860"/>
                    <a:pt x="712960" y="857860"/>
                  </a:cubicBezTo>
                  <a:cubicBezTo>
                    <a:pt x="711741" y="857860"/>
                    <a:pt x="711131" y="857860"/>
                    <a:pt x="711131" y="857860"/>
                  </a:cubicBezTo>
                  <a:cubicBezTo>
                    <a:pt x="711131" y="856017"/>
                    <a:pt x="711131" y="856631"/>
                    <a:pt x="711131" y="856631"/>
                  </a:cubicBezTo>
                  <a:cubicBezTo>
                    <a:pt x="709302" y="856631"/>
                    <a:pt x="708692" y="856631"/>
                    <a:pt x="708692" y="856631"/>
                  </a:cubicBezTo>
                  <a:cubicBezTo>
                    <a:pt x="708692" y="857246"/>
                    <a:pt x="708692" y="857246"/>
                    <a:pt x="708692" y="857246"/>
                  </a:cubicBezTo>
                  <a:cubicBezTo>
                    <a:pt x="706862" y="857246"/>
                    <a:pt x="707472" y="857246"/>
                    <a:pt x="707472" y="857246"/>
                  </a:cubicBezTo>
                  <a:cubicBezTo>
                    <a:pt x="707472" y="859089"/>
                    <a:pt x="707472" y="858475"/>
                    <a:pt x="707472" y="858475"/>
                  </a:cubicBezTo>
                  <a:cubicBezTo>
                    <a:pt x="708692" y="858475"/>
                    <a:pt x="708692" y="858475"/>
                    <a:pt x="708692" y="858475"/>
                  </a:cubicBezTo>
                  <a:cubicBezTo>
                    <a:pt x="708692" y="859704"/>
                    <a:pt x="708692" y="859704"/>
                    <a:pt x="708692" y="859704"/>
                  </a:cubicBezTo>
                  <a:cubicBezTo>
                    <a:pt x="708082" y="859704"/>
                    <a:pt x="708082" y="859704"/>
                    <a:pt x="708082" y="859704"/>
                  </a:cubicBezTo>
                  <a:cubicBezTo>
                    <a:pt x="708082" y="860933"/>
                    <a:pt x="708082" y="860933"/>
                    <a:pt x="708082" y="860933"/>
                  </a:cubicBezTo>
                  <a:cubicBezTo>
                    <a:pt x="706252" y="860933"/>
                    <a:pt x="706252" y="862162"/>
                    <a:pt x="705643" y="861548"/>
                  </a:cubicBezTo>
                  <a:cubicBezTo>
                    <a:pt x="705643" y="862162"/>
                    <a:pt x="705643" y="862162"/>
                    <a:pt x="705643" y="862162"/>
                  </a:cubicBezTo>
                  <a:cubicBezTo>
                    <a:pt x="705033" y="862162"/>
                    <a:pt x="705033" y="862162"/>
                    <a:pt x="705033" y="862162"/>
                  </a:cubicBezTo>
                  <a:cubicBezTo>
                    <a:pt x="705033" y="864006"/>
                    <a:pt x="705033" y="863391"/>
                    <a:pt x="705033" y="864006"/>
                  </a:cubicBezTo>
                  <a:cubicBezTo>
                    <a:pt x="703203" y="864006"/>
                    <a:pt x="702594" y="864006"/>
                    <a:pt x="701984" y="864006"/>
                  </a:cubicBezTo>
                  <a:cubicBezTo>
                    <a:pt x="701984" y="863391"/>
                    <a:pt x="701984" y="863391"/>
                    <a:pt x="701984" y="863391"/>
                  </a:cubicBezTo>
                  <a:cubicBezTo>
                    <a:pt x="701374" y="863391"/>
                    <a:pt x="701374" y="863391"/>
                    <a:pt x="701374" y="863391"/>
                  </a:cubicBezTo>
                  <a:cubicBezTo>
                    <a:pt x="701374" y="862162"/>
                    <a:pt x="701374" y="862162"/>
                    <a:pt x="701374" y="862162"/>
                  </a:cubicBezTo>
                  <a:cubicBezTo>
                    <a:pt x="700764" y="862162"/>
                    <a:pt x="700764" y="862162"/>
                    <a:pt x="700764" y="862162"/>
                  </a:cubicBezTo>
                  <a:cubicBezTo>
                    <a:pt x="700764" y="861548"/>
                    <a:pt x="700764" y="861548"/>
                    <a:pt x="700764" y="861548"/>
                  </a:cubicBezTo>
                  <a:cubicBezTo>
                    <a:pt x="700154" y="861548"/>
                    <a:pt x="700154" y="861548"/>
                    <a:pt x="700154" y="861548"/>
                  </a:cubicBezTo>
                  <a:cubicBezTo>
                    <a:pt x="700154" y="860933"/>
                    <a:pt x="700154" y="860933"/>
                    <a:pt x="700154" y="860933"/>
                  </a:cubicBezTo>
                  <a:cubicBezTo>
                    <a:pt x="700764" y="860933"/>
                    <a:pt x="700764" y="860933"/>
                    <a:pt x="700764" y="860933"/>
                  </a:cubicBezTo>
                  <a:cubicBezTo>
                    <a:pt x="700764" y="859089"/>
                    <a:pt x="700764" y="859704"/>
                    <a:pt x="700764" y="859704"/>
                  </a:cubicBezTo>
                  <a:cubicBezTo>
                    <a:pt x="701374" y="859704"/>
                    <a:pt x="701374" y="859704"/>
                    <a:pt x="701374" y="859704"/>
                  </a:cubicBezTo>
                  <a:cubicBezTo>
                    <a:pt x="701374" y="858475"/>
                    <a:pt x="701374" y="858475"/>
                    <a:pt x="701374" y="858475"/>
                  </a:cubicBezTo>
                  <a:cubicBezTo>
                    <a:pt x="700764" y="858475"/>
                    <a:pt x="700764" y="858475"/>
                    <a:pt x="700764" y="858475"/>
                  </a:cubicBezTo>
                  <a:cubicBezTo>
                    <a:pt x="700764" y="857860"/>
                    <a:pt x="700764" y="857860"/>
                    <a:pt x="700764" y="857860"/>
                  </a:cubicBezTo>
                  <a:cubicBezTo>
                    <a:pt x="701374" y="857860"/>
                    <a:pt x="701374" y="857860"/>
                    <a:pt x="701374" y="857860"/>
                  </a:cubicBezTo>
                  <a:cubicBezTo>
                    <a:pt x="701374" y="856017"/>
                    <a:pt x="701374" y="856631"/>
                    <a:pt x="701374" y="856631"/>
                  </a:cubicBezTo>
                  <a:cubicBezTo>
                    <a:pt x="699545" y="856631"/>
                    <a:pt x="698935" y="856631"/>
                    <a:pt x="698325" y="856631"/>
                  </a:cubicBezTo>
                  <a:cubicBezTo>
                    <a:pt x="698325" y="854788"/>
                    <a:pt x="698325" y="855402"/>
                    <a:pt x="698325" y="854788"/>
                  </a:cubicBezTo>
                  <a:cubicBezTo>
                    <a:pt x="699545" y="854788"/>
                    <a:pt x="699545" y="854788"/>
                    <a:pt x="699545" y="854788"/>
                  </a:cubicBezTo>
                  <a:cubicBezTo>
                    <a:pt x="699545" y="854173"/>
                    <a:pt x="699545" y="854173"/>
                    <a:pt x="699545" y="854173"/>
                  </a:cubicBezTo>
                  <a:cubicBezTo>
                    <a:pt x="697715" y="854173"/>
                    <a:pt x="697105" y="854173"/>
                    <a:pt x="697105" y="854173"/>
                  </a:cubicBezTo>
                  <a:cubicBezTo>
                    <a:pt x="697105" y="854788"/>
                    <a:pt x="697105" y="854788"/>
                    <a:pt x="697105" y="854788"/>
                  </a:cubicBezTo>
                  <a:cubicBezTo>
                    <a:pt x="696496" y="854788"/>
                    <a:pt x="696496" y="854788"/>
                    <a:pt x="696496" y="854788"/>
                  </a:cubicBezTo>
                  <a:cubicBezTo>
                    <a:pt x="696496" y="854173"/>
                    <a:pt x="696496" y="854173"/>
                    <a:pt x="696496" y="854173"/>
                  </a:cubicBezTo>
                  <a:cubicBezTo>
                    <a:pt x="694666" y="854173"/>
                    <a:pt x="695276" y="854173"/>
                    <a:pt x="695276" y="854173"/>
                  </a:cubicBezTo>
                  <a:cubicBezTo>
                    <a:pt x="695276" y="853559"/>
                    <a:pt x="695276" y="853559"/>
                    <a:pt x="695276" y="853559"/>
                  </a:cubicBezTo>
                  <a:cubicBezTo>
                    <a:pt x="694056" y="853559"/>
                    <a:pt x="694056" y="853559"/>
                    <a:pt x="694056" y="853559"/>
                  </a:cubicBezTo>
                  <a:cubicBezTo>
                    <a:pt x="694056" y="852944"/>
                    <a:pt x="694056" y="852944"/>
                    <a:pt x="694056" y="852944"/>
                  </a:cubicBezTo>
                  <a:cubicBezTo>
                    <a:pt x="692837" y="852944"/>
                    <a:pt x="692837" y="852944"/>
                    <a:pt x="692837" y="852944"/>
                  </a:cubicBezTo>
                  <a:cubicBezTo>
                    <a:pt x="692837" y="852330"/>
                    <a:pt x="692837" y="852330"/>
                    <a:pt x="692837" y="852330"/>
                  </a:cubicBezTo>
                  <a:cubicBezTo>
                    <a:pt x="691007" y="852330"/>
                    <a:pt x="691617" y="852330"/>
                    <a:pt x="691617" y="852330"/>
                  </a:cubicBezTo>
                  <a:cubicBezTo>
                    <a:pt x="692227" y="851101"/>
                    <a:pt x="692227" y="851101"/>
                    <a:pt x="692227" y="850486"/>
                  </a:cubicBezTo>
                  <a:cubicBezTo>
                    <a:pt x="692837" y="850486"/>
                    <a:pt x="692837" y="850486"/>
                    <a:pt x="692837" y="850486"/>
                  </a:cubicBezTo>
                  <a:cubicBezTo>
                    <a:pt x="692837" y="849872"/>
                    <a:pt x="692837" y="849872"/>
                    <a:pt x="692837" y="849872"/>
                  </a:cubicBezTo>
                  <a:cubicBezTo>
                    <a:pt x="692227" y="849872"/>
                    <a:pt x="692227" y="849872"/>
                    <a:pt x="692227" y="849872"/>
                  </a:cubicBezTo>
                  <a:cubicBezTo>
                    <a:pt x="692227" y="849257"/>
                    <a:pt x="692227" y="849257"/>
                    <a:pt x="692227" y="849257"/>
                  </a:cubicBezTo>
                  <a:cubicBezTo>
                    <a:pt x="690398" y="849257"/>
                    <a:pt x="689788" y="849257"/>
                    <a:pt x="689788" y="849257"/>
                  </a:cubicBezTo>
                  <a:cubicBezTo>
                    <a:pt x="689788" y="848643"/>
                    <a:pt x="689788" y="848643"/>
                    <a:pt x="689788" y="848643"/>
                  </a:cubicBezTo>
                  <a:cubicBezTo>
                    <a:pt x="687958" y="848643"/>
                    <a:pt x="686739" y="848643"/>
                    <a:pt x="686129" y="848643"/>
                  </a:cubicBezTo>
                  <a:cubicBezTo>
                    <a:pt x="686129" y="849257"/>
                    <a:pt x="686129" y="849257"/>
                    <a:pt x="686129" y="849257"/>
                  </a:cubicBezTo>
                  <a:cubicBezTo>
                    <a:pt x="685519" y="849257"/>
                    <a:pt x="685519" y="849257"/>
                    <a:pt x="685519" y="849257"/>
                  </a:cubicBezTo>
                  <a:cubicBezTo>
                    <a:pt x="685519" y="850486"/>
                    <a:pt x="686739" y="850486"/>
                    <a:pt x="686129" y="850486"/>
                  </a:cubicBezTo>
                  <a:cubicBezTo>
                    <a:pt x="684909" y="850486"/>
                    <a:pt x="684909" y="850486"/>
                    <a:pt x="684909" y="850486"/>
                  </a:cubicBezTo>
                  <a:cubicBezTo>
                    <a:pt x="684909" y="849872"/>
                    <a:pt x="684909" y="849872"/>
                    <a:pt x="684909" y="849872"/>
                  </a:cubicBezTo>
                  <a:cubicBezTo>
                    <a:pt x="683080" y="849872"/>
                    <a:pt x="683690" y="849872"/>
                    <a:pt x="683690" y="849872"/>
                  </a:cubicBezTo>
                  <a:cubicBezTo>
                    <a:pt x="683690" y="849257"/>
                    <a:pt x="683690" y="849257"/>
                    <a:pt x="683690" y="849257"/>
                  </a:cubicBezTo>
                  <a:cubicBezTo>
                    <a:pt x="682470" y="849257"/>
                    <a:pt x="682470" y="849257"/>
                    <a:pt x="682470" y="849257"/>
                  </a:cubicBezTo>
                  <a:cubicBezTo>
                    <a:pt x="682470" y="847414"/>
                    <a:pt x="682470" y="848028"/>
                    <a:pt x="682470" y="848028"/>
                  </a:cubicBezTo>
                  <a:cubicBezTo>
                    <a:pt x="681860" y="848028"/>
                    <a:pt x="681860" y="848028"/>
                    <a:pt x="681860" y="848028"/>
                  </a:cubicBezTo>
                  <a:cubicBezTo>
                    <a:pt x="681860" y="846799"/>
                    <a:pt x="681860" y="846799"/>
                    <a:pt x="681860" y="846799"/>
                  </a:cubicBezTo>
                  <a:cubicBezTo>
                    <a:pt x="681250" y="846799"/>
                    <a:pt x="681250" y="846799"/>
                    <a:pt x="681250" y="846799"/>
                  </a:cubicBezTo>
                  <a:cubicBezTo>
                    <a:pt x="681250" y="846185"/>
                    <a:pt x="681250" y="846185"/>
                    <a:pt x="681250" y="846185"/>
                  </a:cubicBezTo>
                  <a:cubicBezTo>
                    <a:pt x="681860" y="846185"/>
                    <a:pt x="681860" y="846185"/>
                    <a:pt x="681860" y="846185"/>
                  </a:cubicBezTo>
                  <a:cubicBezTo>
                    <a:pt x="681860" y="845570"/>
                    <a:pt x="681860" y="845570"/>
                    <a:pt x="681860" y="845570"/>
                  </a:cubicBezTo>
                  <a:cubicBezTo>
                    <a:pt x="681250" y="845570"/>
                    <a:pt x="681250" y="845570"/>
                    <a:pt x="681250" y="845570"/>
                  </a:cubicBezTo>
                  <a:cubicBezTo>
                    <a:pt x="681250" y="844956"/>
                    <a:pt x="681250" y="844956"/>
                    <a:pt x="681250" y="844956"/>
                  </a:cubicBezTo>
                  <a:cubicBezTo>
                    <a:pt x="680641" y="844956"/>
                    <a:pt x="680641" y="844956"/>
                    <a:pt x="680641" y="844956"/>
                  </a:cubicBezTo>
                  <a:cubicBezTo>
                    <a:pt x="680641" y="845570"/>
                    <a:pt x="680641" y="845570"/>
                    <a:pt x="680641" y="845570"/>
                  </a:cubicBezTo>
                  <a:cubicBezTo>
                    <a:pt x="678811" y="845570"/>
                    <a:pt x="679421" y="845570"/>
                    <a:pt x="678811" y="845570"/>
                  </a:cubicBezTo>
                  <a:cubicBezTo>
                    <a:pt x="678811" y="846185"/>
                    <a:pt x="678811" y="846185"/>
                    <a:pt x="678811" y="846185"/>
                  </a:cubicBezTo>
                  <a:cubicBezTo>
                    <a:pt x="677592" y="846185"/>
                    <a:pt x="677592" y="846185"/>
                    <a:pt x="677592" y="846185"/>
                  </a:cubicBezTo>
                  <a:cubicBezTo>
                    <a:pt x="677592" y="845570"/>
                    <a:pt x="677592" y="845570"/>
                    <a:pt x="677592" y="845570"/>
                  </a:cubicBezTo>
                  <a:cubicBezTo>
                    <a:pt x="675762" y="845570"/>
                    <a:pt x="675762" y="845570"/>
                    <a:pt x="675762" y="845570"/>
                  </a:cubicBezTo>
                  <a:cubicBezTo>
                    <a:pt x="675762" y="844956"/>
                    <a:pt x="675762" y="844956"/>
                    <a:pt x="675762" y="844956"/>
                  </a:cubicBezTo>
                  <a:cubicBezTo>
                    <a:pt x="673933" y="844956"/>
                    <a:pt x="673933" y="844956"/>
                    <a:pt x="673933" y="844956"/>
                  </a:cubicBezTo>
                  <a:cubicBezTo>
                    <a:pt x="673933" y="845570"/>
                    <a:pt x="673933" y="845570"/>
                    <a:pt x="673933" y="845570"/>
                  </a:cubicBezTo>
                  <a:cubicBezTo>
                    <a:pt x="672103" y="845570"/>
                    <a:pt x="672713" y="845570"/>
                    <a:pt x="672713" y="845570"/>
                  </a:cubicBezTo>
                  <a:cubicBezTo>
                    <a:pt x="672713" y="844956"/>
                    <a:pt x="672713" y="844956"/>
                    <a:pt x="672713" y="844956"/>
                  </a:cubicBezTo>
                  <a:cubicBezTo>
                    <a:pt x="670884" y="844956"/>
                    <a:pt x="670274" y="844956"/>
                    <a:pt x="670274" y="844956"/>
                  </a:cubicBezTo>
                  <a:cubicBezTo>
                    <a:pt x="670274" y="844341"/>
                    <a:pt x="670274" y="844341"/>
                    <a:pt x="670274" y="844341"/>
                  </a:cubicBezTo>
                  <a:cubicBezTo>
                    <a:pt x="669054" y="846185"/>
                    <a:pt x="667225" y="844341"/>
                    <a:pt x="666615" y="844956"/>
                  </a:cubicBezTo>
                  <a:cubicBezTo>
                    <a:pt x="666615" y="844341"/>
                    <a:pt x="666615" y="844341"/>
                    <a:pt x="666615" y="844341"/>
                  </a:cubicBezTo>
                  <a:cubicBezTo>
                    <a:pt x="666005" y="844341"/>
                    <a:pt x="666005" y="844341"/>
                    <a:pt x="666005" y="844341"/>
                  </a:cubicBezTo>
                  <a:cubicBezTo>
                    <a:pt x="666005" y="842498"/>
                    <a:pt x="666005" y="841883"/>
                    <a:pt x="666005" y="841883"/>
                  </a:cubicBezTo>
                  <a:cubicBezTo>
                    <a:pt x="667835" y="841883"/>
                    <a:pt x="667225" y="841883"/>
                    <a:pt x="667225" y="841883"/>
                  </a:cubicBezTo>
                  <a:cubicBezTo>
                    <a:pt x="667225" y="841269"/>
                    <a:pt x="667225" y="841269"/>
                    <a:pt x="667225" y="841269"/>
                  </a:cubicBezTo>
                  <a:cubicBezTo>
                    <a:pt x="668444" y="841269"/>
                    <a:pt x="668444" y="841269"/>
                    <a:pt x="668444" y="841269"/>
                  </a:cubicBezTo>
                  <a:cubicBezTo>
                    <a:pt x="668444" y="839425"/>
                    <a:pt x="668444" y="840040"/>
                    <a:pt x="668444" y="840040"/>
                  </a:cubicBezTo>
                  <a:cubicBezTo>
                    <a:pt x="669054" y="840040"/>
                    <a:pt x="669054" y="840040"/>
                    <a:pt x="669054" y="840040"/>
                  </a:cubicBezTo>
                  <a:cubicBezTo>
                    <a:pt x="667835" y="838811"/>
                    <a:pt x="668444" y="838811"/>
                    <a:pt x="668444" y="838196"/>
                  </a:cubicBezTo>
                  <a:cubicBezTo>
                    <a:pt x="667225" y="838196"/>
                    <a:pt x="667225" y="838196"/>
                    <a:pt x="667225" y="838196"/>
                  </a:cubicBezTo>
                  <a:cubicBezTo>
                    <a:pt x="667225" y="837582"/>
                    <a:pt x="667225" y="837582"/>
                    <a:pt x="667225" y="837582"/>
                  </a:cubicBezTo>
                  <a:cubicBezTo>
                    <a:pt x="666005" y="837582"/>
                    <a:pt x="666005" y="837582"/>
                    <a:pt x="666005" y="837582"/>
                  </a:cubicBezTo>
                  <a:cubicBezTo>
                    <a:pt x="666005" y="836967"/>
                    <a:pt x="666005" y="836967"/>
                    <a:pt x="666005" y="836967"/>
                  </a:cubicBezTo>
                  <a:cubicBezTo>
                    <a:pt x="666615" y="836967"/>
                    <a:pt x="666615" y="836967"/>
                    <a:pt x="666615" y="836967"/>
                  </a:cubicBezTo>
                  <a:cubicBezTo>
                    <a:pt x="666615" y="836352"/>
                    <a:pt x="666615" y="836352"/>
                    <a:pt x="666615" y="836352"/>
                  </a:cubicBezTo>
                  <a:cubicBezTo>
                    <a:pt x="667225" y="836352"/>
                    <a:pt x="667225" y="836352"/>
                    <a:pt x="667225" y="836352"/>
                  </a:cubicBezTo>
                  <a:cubicBezTo>
                    <a:pt x="667225" y="834509"/>
                    <a:pt x="668444" y="834509"/>
                    <a:pt x="668444" y="834509"/>
                  </a:cubicBezTo>
                  <a:cubicBezTo>
                    <a:pt x="667225" y="834509"/>
                    <a:pt x="667225" y="834509"/>
                    <a:pt x="667225" y="834509"/>
                  </a:cubicBezTo>
                  <a:cubicBezTo>
                    <a:pt x="667835" y="832665"/>
                    <a:pt x="667225" y="832051"/>
                    <a:pt x="666615" y="832051"/>
                  </a:cubicBezTo>
                  <a:cubicBezTo>
                    <a:pt x="667225" y="832051"/>
                    <a:pt x="667225" y="832051"/>
                    <a:pt x="667225" y="832051"/>
                  </a:cubicBezTo>
                  <a:cubicBezTo>
                    <a:pt x="667225" y="830822"/>
                    <a:pt x="667225" y="830822"/>
                    <a:pt x="667225" y="830822"/>
                  </a:cubicBezTo>
                  <a:cubicBezTo>
                    <a:pt x="666005" y="831436"/>
                    <a:pt x="665395" y="830207"/>
                    <a:pt x="665395" y="830207"/>
                  </a:cubicBezTo>
                  <a:cubicBezTo>
                    <a:pt x="667225" y="830207"/>
                    <a:pt x="666615" y="830207"/>
                    <a:pt x="666615" y="830207"/>
                  </a:cubicBezTo>
                  <a:cubicBezTo>
                    <a:pt x="665395" y="828364"/>
                    <a:pt x="664786" y="830207"/>
                    <a:pt x="664786" y="829593"/>
                  </a:cubicBezTo>
                  <a:cubicBezTo>
                    <a:pt x="664786" y="827749"/>
                    <a:pt x="664786" y="828364"/>
                    <a:pt x="664786" y="828364"/>
                  </a:cubicBezTo>
                  <a:cubicBezTo>
                    <a:pt x="662956" y="828364"/>
                    <a:pt x="663566" y="828364"/>
                    <a:pt x="662956" y="828364"/>
                  </a:cubicBezTo>
                  <a:cubicBezTo>
                    <a:pt x="662956" y="828978"/>
                    <a:pt x="662956" y="828978"/>
                    <a:pt x="662956" y="828978"/>
                  </a:cubicBezTo>
                  <a:cubicBezTo>
                    <a:pt x="661737" y="828978"/>
                    <a:pt x="661737" y="828978"/>
                    <a:pt x="661737" y="828978"/>
                  </a:cubicBezTo>
                  <a:cubicBezTo>
                    <a:pt x="661737" y="829593"/>
                    <a:pt x="661737" y="829593"/>
                    <a:pt x="661737" y="829593"/>
                  </a:cubicBezTo>
                  <a:cubicBezTo>
                    <a:pt x="661127" y="829593"/>
                    <a:pt x="661127" y="829593"/>
                    <a:pt x="661127" y="829593"/>
                  </a:cubicBezTo>
                  <a:cubicBezTo>
                    <a:pt x="661127" y="830207"/>
                    <a:pt x="661127" y="830207"/>
                    <a:pt x="661127" y="830207"/>
                  </a:cubicBezTo>
                  <a:cubicBezTo>
                    <a:pt x="659297" y="830207"/>
                    <a:pt x="659907" y="830207"/>
                    <a:pt x="659297" y="830207"/>
                  </a:cubicBezTo>
                  <a:cubicBezTo>
                    <a:pt x="659297" y="830822"/>
                    <a:pt x="659297" y="830822"/>
                    <a:pt x="659297" y="830822"/>
                  </a:cubicBezTo>
                  <a:cubicBezTo>
                    <a:pt x="655029" y="830822"/>
                    <a:pt x="651370" y="830822"/>
                    <a:pt x="648931" y="830822"/>
                  </a:cubicBezTo>
                  <a:cubicBezTo>
                    <a:pt x="648931" y="830207"/>
                    <a:pt x="648931" y="830207"/>
                    <a:pt x="648931" y="830207"/>
                  </a:cubicBezTo>
                  <a:cubicBezTo>
                    <a:pt x="647711" y="830207"/>
                    <a:pt x="647711" y="830207"/>
                    <a:pt x="647711" y="830207"/>
                  </a:cubicBezTo>
                  <a:cubicBezTo>
                    <a:pt x="647711" y="830822"/>
                    <a:pt x="647711" y="830822"/>
                    <a:pt x="647711" y="830822"/>
                  </a:cubicBezTo>
                  <a:cubicBezTo>
                    <a:pt x="647101" y="830822"/>
                    <a:pt x="647101" y="830822"/>
                    <a:pt x="647101" y="830822"/>
                  </a:cubicBezTo>
                  <a:cubicBezTo>
                    <a:pt x="647101" y="830207"/>
                    <a:pt x="647101" y="830207"/>
                    <a:pt x="647101" y="830207"/>
                  </a:cubicBezTo>
                  <a:cubicBezTo>
                    <a:pt x="645272" y="830207"/>
                    <a:pt x="643442" y="830207"/>
                    <a:pt x="642833" y="830207"/>
                  </a:cubicBezTo>
                  <a:cubicBezTo>
                    <a:pt x="642833" y="829593"/>
                    <a:pt x="642833" y="829593"/>
                    <a:pt x="642833" y="829593"/>
                  </a:cubicBezTo>
                  <a:cubicBezTo>
                    <a:pt x="642223" y="829593"/>
                    <a:pt x="642223" y="829593"/>
                    <a:pt x="642223" y="829593"/>
                  </a:cubicBezTo>
                  <a:cubicBezTo>
                    <a:pt x="642223" y="828978"/>
                    <a:pt x="642223" y="828978"/>
                    <a:pt x="642223" y="828978"/>
                  </a:cubicBezTo>
                  <a:cubicBezTo>
                    <a:pt x="641613" y="828978"/>
                    <a:pt x="641613" y="828978"/>
                    <a:pt x="641613" y="828978"/>
                  </a:cubicBezTo>
                  <a:cubicBezTo>
                    <a:pt x="641613" y="828364"/>
                    <a:pt x="641613" y="828364"/>
                    <a:pt x="641613" y="828364"/>
                  </a:cubicBezTo>
                  <a:cubicBezTo>
                    <a:pt x="642223" y="828364"/>
                    <a:pt x="642223" y="828364"/>
                    <a:pt x="642223" y="828364"/>
                  </a:cubicBezTo>
                  <a:cubicBezTo>
                    <a:pt x="642223" y="827135"/>
                    <a:pt x="642223" y="827135"/>
                    <a:pt x="642223" y="827135"/>
                  </a:cubicBezTo>
                  <a:cubicBezTo>
                    <a:pt x="641613" y="827135"/>
                    <a:pt x="641613" y="827135"/>
                    <a:pt x="641613" y="827135"/>
                  </a:cubicBezTo>
                  <a:cubicBezTo>
                    <a:pt x="641613" y="825906"/>
                    <a:pt x="641613" y="825291"/>
                    <a:pt x="641613" y="825291"/>
                  </a:cubicBezTo>
                  <a:cubicBezTo>
                    <a:pt x="641003" y="825291"/>
                    <a:pt x="641003" y="825291"/>
                    <a:pt x="641003" y="825291"/>
                  </a:cubicBezTo>
                  <a:cubicBezTo>
                    <a:pt x="641003" y="824677"/>
                    <a:pt x="641003" y="824677"/>
                    <a:pt x="641003" y="824677"/>
                  </a:cubicBezTo>
                  <a:cubicBezTo>
                    <a:pt x="639784" y="824677"/>
                    <a:pt x="639784" y="824677"/>
                    <a:pt x="639784" y="824677"/>
                  </a:cubicBezTo>
                  <a:cubicBezTo>
                    <a:pt x="639784" y="822833"/>
                    <a:pt x="639784" y="823448"/>
                    <a:pt x="639784" y="822833"/>
                  </a:cubicBezTo>
                  <a:cubicBezTo>
                    <a:pt x="641003" y="822833"/>
                    <a:pt x="641003" y="822833"/>
                    <a:pt x="641003" y="822833"/>
                  </a:cubicBezTo>
                  <a:cubicBezTo>
                    <a:pt x="641003" y="822219"/>
                    <a:pt x="641003" y="822219"/>
                    <a:pt x="641003" y="822219"/>
                  </a:cubicBezTo>
                  <a:cubicBezTo>
                    <a:pt x="639174" y="822219"/>
                    <a:pt x="639174" y="822219"/>
                    <a:pt x="639174" y="822219"/>
                  </a:cubicBezTo>
                  <a:cubicBezTo>
                    <a:pt x="639174" y="820375"/>
                    <a:pt x="639174" y="820375"/>
                    <a:pt x="639174" y="820375"/>
                  </a:cubicBezTo>
                  <a:cubicBezTo>
                    <a:pt x="638564" y="820375"/>
                    <a:pt x="638564" y="820375"/>
                    <a:pt x="638564" y="820375"/>
                  </a:cubicBezTo>
                  <a:cubicBezTo>
                    <a:pt x="638564" y="819146"/>
                    <a:pt x="638564" y="819146"/>
                    <a:pt x="638564" y="819146"/>
                  </a:cubicBezTo>
                  <a:cubicBezTo>
                    <a:pt x="636735" y="819146"/>
                    <a:pt x="636735" y="819146"/>
                    <a:pt x="636125" y="819146"/>
                  </a:cubicBezTo>
                  <a:cubicBezTo>
                    <a:pt x="636125" y="818532"/>
                    <a:pt x="636125" y="818532"/>
                    <a:pt x="636125" y="818532"/>
                  </a:cubicBezTo>
                  <a:cubicBezTo>
                    <a:pt x="634905" y="818532"/>
                    <a:pt x="634295" y="818532"/>
                    <a:pt x="634295" y="818532"/>
                  </a:cubicBezTo>
                  <a:cubicBezTo>
                    <a:pt x="634295" y="820375"/>
                    <a:pt x="634295" y="819761"/>
                    <a:pt x="634295" y="820375"/>
                  </a:cubicBezTo>
                  <a:cubicBezTo>
                    <a:pt x="632466" y="820375"/>
                    <a:pt x="632466" y="820990"/>
                    <a:pt x="631856" y="820990"/>
                  </a:cubicBezTo>
                  <a:cubicBezTo>
                    <a:pt x="631856" y="820375"/>
                    <a:pt x="631856" y="820375"/>
                    <a:pt x="631856" y="820375"/>
                  </a:cubicBezTo>
                  <a:cubicBezTo>
                    <a:pt x="633076" y="820375"/>
                    <a:pt x="633076" y="820375"/>
                    <a:pt x="633076" y="820375"/>
                  </a:cubicBezTo>
                  <a:cubicBezTo>
                    <a:pt x="633076" y="819146"/>
                    <a:pt x="633076" y="819146"/>
                    <a:pt x="633076" y="819146"/>
                  </a:cubicBezTo>
                  <a:cubicBezTo>
                    <a:pt x="633686" y="819146"/>
                    <a:pt x="633686" y="819146"/>
                    <a:pt x="633686" y="819146"/>
                  </a:cubicBezTo>
                  <a:cubicBezTo>
                    <a:pt x="633686" y="818532"/>
                    <a:pt x="633686" y="818532"/>
                    <a:pt x="633686" y="818532"/>
                  </a:cubicBezTo>
                  <a:cubicBezTo>
                    <a:pt x="633076" y="818532"/>
                    <a:pt x="633076" y="818532"/>
                    <a:pt x="633076" y="818532"/>
                  </a:cubicBezTo>
                  <a:cubicBezTo>
                    <a:pt x="633076" y="819146"/>
                    <a:pt x="633076" y="819146"/>
                    <a:pt x="633076" y="819146"/>
                  </a:cubicBezTo>
                  <a:cubicBezTo>
                    <a:pt x="631856" y="819146"/>
                    <a:pt x="631856" y="819146"/>
                    <a:pt x="631856" y="819146"/>
                  </a:cubicBezTo>
                  <a:cubicBezTo>
                    <a:pt x="631856" y="820375"/>
                    <a:pt x="631856" y="820375"/>
                    <a:pt x="631856" y="820375"/>
                  </a:cubicBezTo>
                  <a:cubicBezTo>
                    <a:pt x="630636" y="819146"/>
                    <a:pt x="631246" y="819146"/>
                    <a:pt x="631246" y="818532"/>
                  </a:cubicBezTo>
                  <a:cubicBezTo>
                    <a:pt x="630636" y="818532"/>
                    <a:pt x="630636" y="818532"/>
                    <a:pt x="630636" y="818532"/>
                  </a:cubicBezTo>
                  <a:cubicBezTo>
                    <a:pt x="632466" y="820990"/>
                    <a:pt x="630636" y="820990"/>
                    <a:pt x="630636" y="821604"/>
                  </a:cubicBezTo>
                  <a:cubicBezTo>
                    <a:pt x="630027" y="820990"/>
                    <a:pt x="630027" y="820990"/>
                    <a:pt x="630027" y="820990"/>
                  </a:cubicBezTo>
                  <a:cubicBezTo>
                    <a:pt x="630027" y="822833"/>
                    <a:pt x="628807" y="823448"/>
                    <a:pt x="629417" y="823448"/>
                  </a:cubicBezTo>
                  <a:cubicBezTo>
                    <a:pt x="628197" y="823448"/>
                    <a:pt x="628197" y="823448"/>
                    <a:pt x="628197" y="823448"/>
                  </a:cubicBezTo>
                  <a:cubicBezTo>
                    <a:pt x="628197" y="824677"/>
                    <a:pt x="628197" y="824677"/>
                    <a:pt x="628197" y="824677"/>
                  </a:cubicBezTo>
                  <a:cubicBezTo>
                    <a:pt x="630027" y="824677"/>
                    <a:pt x="630027" y="824677"/>
                    <a:pt x="630027" y="824677"/>
                  </a:cubicBezTo>
                  <a:cubicBezTo>
                    <a:pt x="630027" y="825291"/>
                    <a:pt x="630027" y="825291"/>
                    <a:pt x="630027" y="825291"/>
                  </a:cubicBezTo>
                  <a:cubicBezTo>
                    <a:pt x="631856" y="825291"/>
                    <a:pt x="631246" y="825291"/>
                    <a:pt x="631246" y="825291"/>
                  </a:cubicBezTo>
                  <a:cubicBezTo>
                    <a:pt x="631246" y="827135"/>
                    <a:pt x="631246" y="826520"/>
                    <a:pt x="631246" y="826520"/>
                  </a:cubicBezTo>
                  <a:cubicBezTo>
                    <a:pt x="631856" y="826520"/>
                    <a:pt x="631856" y="826520"/>
                    <a:pt x="631856" y="826520"/>
                  </a:cubicBezTo>
                  <a:cubicBezTo>
                    <a:pt x="630636" y="828364"/>
                    <a:pt x="630027" y="827749"/>
                    <a:pt x="630027" y="828364"/>
                  </a:cubicBezTo>
                  <a:cubicBezTo>
                    <a:pt x="630027" y="829593"/>
                    <a:pt x="630027" y="829593"/>
                    <a:pt x="630027" y="829593"/>
                  </a:cubicBezTo>
                  <a:cubicBezTo>
                    <a:pt x="627587" y="829593"/>
                    <a:pt x="627587" y="829593"/>
                    <a:pt x="627587" y="829593"/>
                  </a:cubicBezTo>
                  <a:cubicBezTo>
                    <a:pt x="627587" y="828978"/>
                    <a:pt x="627587" y="828978"/>
                    <a:pt x="627587" y="828978"/>
                  </a:cubicBezTo>
                  <a:cubicBezTo>
                    <a:pt x="626978" y="828978"/>
                    <a:pt x="626978" y="828978"/>
                    <a:pt x="626978" y="828978"/>
                  </a:cubicBezTo>
                  <a:cubicBezTo>
                    <a:pt x="626978" y="828364"/>
                    <a:pt x="626978" y="828364"/>
                    <a:pt x="626978" y="828364"/>
                  </a:cubicBezTo>
                  <a:cubicBezTo>
                    <a:pt x="620270" y="825291"/>
                    <a:pt x="611123" y="828364"/>
                    <a:pt x="607464" y="822833"/>
                  </a:cubicBezTo>
                  <a:cubicBezTo>
                    <a:pt x="606854" y="822833"/>
                    <a:pt x="606854" y="822833"/>
                    <a:pt x="606854" y="822833"/>
                  </a:cubicBezTo>
                  <a:cubicBezTo>
                    <a:pt x="606854" y="821604"/>
                    <a:pt x="606854" y="821604"/>
                    <a:pt x="606854" y="821604"/>
                  </a:cubicBezTo>
                  <a:cubicBezTo>
                    <a:pt x="607464" y="821604"/>
                    <a:pt x="607464" y="821604"/>
                    <a:pt x="607464" y="821604"/>
                  </a:cubicBezTo>
                  <a:cubicBezTo>
                    <a:pt x="607464" y="820990"/>
                    <a:pt x="607464" y="820990"/>
                    <a:pt x="607464" y="820990"/>
                  </a:cubicBezTo>
                  <a:cubicBezTo>
                    <a:pt x="610513" y="821604"/>
                    <a:pt x="609293" y="817917"/>
                    <a:pt x="609903" y="817303"/>
                  </a:cubicBezTo>
                  <a:cubicBezTo>
                    <a:pt x="608683" y="817303"/>
                    <a:pt x="608683" y="817303"/>
                    <a:pt x="608683" y="817303"/>
                  </a:cubicBezTo>
                  <a:cubicBezTo>
                    <a:pt x="608683" y="814845"/>
                    <a:pt x="607464" y="816074"/>
                    <a:pt x="607464" y="815459"/>
                  </a:cubicBezTo>
                  <a:cubicBezTo>
                    <a:pt x="607464" y="814845"/>
                    <a:pt x="607464" y="814845"/>
                    <a:pt x="607464" y="814845"/>
                  </a:cubicBezTo>
                  <a:cubicBezTo>
                    <a:pt x="605634" y="814845"/>
                    <a:pt x="606244" y="814845"/>
                    <a:pt x="606244" y="814845"/>
                  </a:cubicBezTo>
                  <a:cubicBezTo>
                    <a:pt x="606244" y="814230"/>
                    <a:pt x="606244" y="814230"/>
                    <a:pt x="606244" y="814230"/>
                  </a:cubicBezTo>
                  <a:cubicBezTo>
                    <a:pt x="604415" y="814230"/>
                    <a:pt x="603195" y="814230"/>
                    <a:pt x="603195" y="814230"/>
                  </a:cubicBezTo>
                  <a:cubicBezTo>
                    <a:pt x="603195" y="813615"/>
                    <a:pt x="603195" y="813615"/>
                    <a:pt x="603195" y="813615"/>
                  </a:cubicBezTo>
                  <a:cubicBezTo>
                    <a:pt x="600756" y="813615"/>
                    <a:pt x="598927" y="813615"/>
                    <a:pt x="598317" y="813615"/>
                  </a:cubicBezTo>
                  <a:cubicBezTo>
                    <a:pt x="598317" y="814230"/>
                    <a:pt x="598317" y="814230"/>
                    <a:pt x="598317" y="814230"/>
                  </a:cubicBezTo>
                  <a:cubicBezTo>
                    <a:pt x="594658" y="814230"/>
                    <a:pt x="592828" y="813001"/>
                    <a:pt x="590999" y="813615"/>
                  </a:cubicBezTo>
                  <a:cubicBezTo>
                    <a:pt x="590999" y="813001"/>
                    <a:pt x="590999" y="813001"/>
                    <a:pt x="590999" y="813001"/>
                  </a:cubicBezTo>
                  <a:cubicBezTo>
                    <a:pt x="588560" y="813001"/>
                    <a:pt x="587340" y="813001"/>
                    <a:pt x="586730" y="813001"/>
                  </a:cubicBezTo>
                  <a:cubicBezTo>
                    <a:pt x="586730" y="811772"/>
                    <a:pt x="586730" y="811772"/>
                    <a:pt x="586730" y="811772"/>
                  </a:cubicBezTo>
                  <a:cubicBezTo>
                    <a:pt x="583072" y="812386"/>
                    <a:pt x="581242" y="811157"/>
                    <a:pt x="579413" y="811157"/>
                  </a:cubicBezTo>
                  <a:cubicBezTo>
                    <a:pt x="579413" y="810543"/>
                    <a:pt x="579413" y="810543"/>
                    <a:pt x="579413" y="810543"/>
                  </a:cubicBezTo>
                  <a:cubicBezTo>
                    <a:pt x="577583" y="809928"/>
                    <a:pt x="576974" y="809928"/>
                    <a:pt x="576364" y="809928"/>
                  </a:cubicBezTo>
                  <a:cubicBezTo>
                    <a:pt x="576364" y="807470"/>
                    <a:pt x="575144" y="808699"/>
                    <a:pt x="575144" y="808699"/>
                  </a:cubicBezTo>
                  <a:cubicBezTo>
                    <a:pt x="575144" y="806856"/>
                    <a:pt x="575144" y="805627"/>
                    <a:pt x="575144" y="805627"/>
                  </a:cubicBezTo>
                  <a:cubicBezTo>
                    <a:pt x="575754" y="805627"/>
                    <a:pt x="575754" y="805627"/>
                    <a:pt x="575754" y="805627"/>
                  </a:cubicBezTo>
                  <a:cubicBezTo>
                    <a:pt x="575754" y="803783"/>
                    <a:pt x="575754" y="804398"/>
                    <a:pt x="575754" y="803783"/>
                  </a:cubicBezTo>
                  <a:cubicBezTo>
                    <a:pt x="576364" y="803783"/>
                    <a:pt x="576364" y="803783"/>
                    <a:pt x="576364" y="803783"/>
                  </a:cubicBezTo>
                  <a:cubicBezTo>
                    <a:pt x="576364" y="803169"/>
                    <a:pt x="576364" y="803169"/>
                    <a:pt x="576364" y="803169"/>
                  </a:cubicBezTo>
                  <a:cubicBezTo>
                    <a:pt x="575754" y="803169"/>
                    <a:pt x="575754" y="803169"/>
                    <a:pt x="575754" y="803169"/>
                  </a:cubicBezTo>
                  <a:cubicBezTo>
                    <a:pt x="575754" y="801325"/>
                    <a:pt x="573924" y="801940"/>
                    <a:pt x="573924" y="801940"/>
                  </a:cubicBezTo>
                  <a:cubicBezTo>
                    <a:pt x="573924" y="801325"/>
                    <a:pt x="573924" y="801325"/>
                    <a:pt x="573924" y="801325"/>
                  </a:cubicBezTo>
                  <a:cubicBezTo>
                    <a:pt x="572705" y="801325"/>
                    <a:pt x="572705" y="801325"/>
                    <a:pt x="572705" y="801325"/>
                  </a:cubicBezTo>
                  <a:cubicBezTo>
                    <a:pt x="572705" y="800711"/>
                    <a:pt x="572705" y="800711"/>
                    <a:pt x="572705" y="800711"/>
                  </a:cubicBezTo>
                  <a:cubicBezTo>
                    <a:pt x="568436" y="800096"/>
                    <a:pt x="565997" y="800711"/>
                    <a:pt x="563558" y="801325"/>
                  </a:cubicBezTo>
                  <a:cubicBezTo>
                    <a:pt x="563558" y="801940"/>
                    <a:pt x="563558" y="801940"/>
                    <a:pt x="563558" y="801940"/>
                  </a:cubicBezTo>
                  <a:cubicBezTo>
                    <a:pt x="561119" y="801940"/>
                    <a:pt x="561119" y="803169"/>
                    <a:pt x="560509" y="802554"/>
                  </a:cubicBezTo>
                  <a:cubicBezTo>
                    <a:pt x="560509" y="803169"/>
                    <a:pt x="560509" y="803169"/>
                    <a:pt x="560509" y="803169"/>
                  </a:cubicBezTo>
                  <a:cubicBezTo>
                    <a:pt x="559899" y="802554"/>
                    <a:pt x="559899" y="802554"/>
                    <a:pt x="559899" y="802554"/>
                  </a:cubicBezTo>
                  <a:cubicBezTo>
                    <a:pt x="559899" y="803169"/>
                    <a:pt x="559899" y="803169"/>
                    <a:pt x="559899" y="803169"/>
                  </a:cubicBezTo>
                  <a:cubicBezTo>
                    <a:pt x="558070" y="803169"/>
                    <a:pt x="558679" y="803169"/>
                    <a:pt x="558070" y="803169"/>
                  </a:cubicBezTo>
                  <a:cubicBezTo>
                    <a:pt x="558070" y="803783"/>
                    <a:pt x="558070" y="803783"/>
                    <a:pt x="558070" y="803783"/>
                  </a:cubicBezTo>
                  <a:cubicBezTo>
                    <a:pt x="556850" y="803783"/>
                    <a:pt x="556850" y="803783"/>
                    <a:pt x="556850" y="803783"/>
                  </a:cubicBezTo>
                  <a:cubicBezTo>
                    <a:pt x="556850" y="805012"/>
                    <a:pt x="556850" y="805012"/>
                    <a:pt x="556850" y="805012"/>
                  </a:cubicBezTo>
                  <a:cubicBezTo>
                    <a:pt x="556240" y="805012"/>
                    <a:pt x="556240" y="805012"/>
                    <a:pt x="556240" y="805012"/>
                  </a:cubicBezTo>
                  <a:cubicBezTo>
                    <a:pt x="556240" y="805627"/>
                    <a:pt x="556240" y="805627"/>
                    <a:pt x="556240" y="805627"/>
                  </a:cubicBezTo>
                  <a:cubicBezTo>
                    <a:pt x="554411" y="805627"/>
                    <a:pt x="555020" y="805627"/>
                    <a:pt x="554411" y="805627"/>
                  </a:cubicBezTo>
                  <a:cubicBezTo>
                    <a:pt x="554411" y="806241"/>
                    <a:pt x="554411" y="806241"/>
                    <a:pt x="554411" y="806241"/>
                  </a:cubicBezTo>
                  <a:cubicBezTo>
                    <a:pt x="553191" y="806856"/>
                    <a:pt x="553191" y="807470"/>
                    <a:pt x="552581" y="806856"/>
                  </a:cubicBezTo>
                  <a:cubicBezTo>
                    <a:pt x="552581" y="807470"/>
                    <a:pt x="552581" y="807470"/>
                    <a:pt x="552581" y="807470"/>
                  </a:cubicBezTo>
                  <a:cubicBezTo>
                    <a:pt x="551971" y="807470"/>
                    <a:pt x="551971" y="807470"/>
                    <a:pt x="551971" y="807470"/>
                  </a:cubicBezTo>
                  <a:cubicBezTo>
                    <a:pt x="551362" y="809928"/>
                    <a:pt x="549532" y="809928"/>
                    <a:pt x="549532" y="809928"/>
                  </a:cubicBezTo>
                  <a:cubicBezTo>
                    <a:pt x="549532" y="810543"/>
                    <a:pt x="549532" y="810543"/>
                    <a:pt x="549532" y="810543"/>
                  </a:cubicBezTo>
                  <a:cubicBezTo>
                    <a:pt x="548922" y="810543"/>
                    <a:pt x="548922" y="810543"/>
                    <a:pt x="548922" y="810543"/>
                  </a:cubicBezTo>
                  <a:cubicBezTo>
                    <a:pt x="548922" y="811157"/>
                    <a:pt x="548922" y="811157"/>
                    <a:pt x="548922" y="811157"/>
                  </a:cubicBezTo>
                  <a:cubicBezTo>
                    <a:pt x="547093" y="811157"/>
                    <a:pt x="547703" y="811157"/>
                    <a:pt x="547703" y="811157"/>
                  </a:cubicBezTo>
                  <a:cubicBezTo>
                    <a:pt x="547703" y="811772"/>
                    <a:pt x="547703" y="811772"/>
                    <a:pt x="547703" y="811772"/>
                  </a:cubicBezTo>
                  <a:cubicBezTo>
                    <a:pt x="545873" y="811772"/>
                    <a:pt x="545264" y="811772"/>
                    <a:pt x="545264" y="811772"/>
                  </a:cubicBezTo>
                  <a:cubicBezTo>
                    <a:pt x="545264" y="813001"/>
                    <a:pt x="545264" y="813001"/>
                    <a:pt x="545264" y="813001"/>
                  </a:cubicBezTo>
                  <a:cubicBezTo>
                    <a:pt x="543434" y="813001"/>
                    <a:pt x="544044" y="813001"/>
                    <a:pt x="544044" y="813001"/>
                  </a:cubicBezTo>
                  <a:cubicBezTo>
                    <a:pt x="544044" y="813615"/>
                    <a:pt x="544044" y="813615"/>
                    <a:pt x="544044" y="813615"/>
                  </a:cubicBezTo>
                  <a:cubicBezTo>
                    <a:pt x="542824" y="813615"/>
                    <a:pt x="542824" y="813615"/>
                    <a:pt x="542824" y="813615"/>
                  </a:cubicBezTo>
                  <a:cubicBezTo>
                    <a:pt x="542824" y="814230"/>
                    <a:pt x="542824" y="814230"/>
                    <a:pt x="542824" y="814230"/>
                  </a:cubicBezTo>
                  <a:cubicBezTo>
                    <a:pt x="541605" y="814230"/>
                    <a:pt x="540995" y="814230"/>
                    <a:pt x="540995" y="814230"/>
                  </a:cubicBezTo>
                  <a:cubicBezTo>
                    <a:pt x="541605" y="814845"/>
                    <a:pt x="541605" y="814845"/>
                    <a:pt x="541605" y="814845"/>
                  </a:cubicBezTo>
                  <a:cubicBezTo>
                    <a:pt x="540995" y="814845"/>
                    <a:pt x="540995" y="814845"/>
                    <a:pt x="540995" y="814845"/>
                  </a:cubicBezTo>
                  <a:cubicBezTo>
                    <a:pt x="540995" y="815459"/>
                    <a:pt x="540995" y="815459"/>
                    <a:pt x="540995" y="815459"/>
                  </a:cubicBezTo>
                  <a:cubicBezTo>
                    <a:pt x="540385" y="815459"/>
                    <a:pt x="540385" y="815459"/>
                    <a:pt x="540385" y="815459"/>
                  </a:cubicBezTo>
                  <a:cubicBezTo>
                    <a:pt x="540385" y="814845"/>
                    <a:pt x="540385" y="814845"/>
                    <a:pt x="540385" y="814845"/>
                  </a:cubicBezTo>
                  <a:cubicBezTo>
                    <a:pt x="539775" y="814845"/>
                    <a:pt x="539775" y="814845"/>
                    <a:pt x="539775" y="814845"/>
                  </a:cubicBezTo>
                  <a:cubicBezTo>
                    <a:pt x="539775" y="815459"/>
                    <a:pt x="539775" y="815459"/>
                    <a:pt x="539775" y="815459"/>
                  </a:cubicBezTo>
                  <a:cubicBezTo>
                    <a:pt x="537946" y="816074"/>
                    <a:pt x="537946" y="814845"/>
                    <a:pt x="537946" y="814845"/>
                  </a:cubicBezTo>
                  <a:cubicBezTo>
                    <a:pt x="537946" y="815459"/>
                    <a:pt x="537946" y="815459"/>
                    <a:pt x="537946" y="815459"/>
                  </a:cubicBezTo>
                  <a:cubicBezTo>
                    <a:pt x="536116" y="815459"/>
                    <a:pt x="536726" y="815459"/>
                    <a:pt x="536726" y="815459"/>
                  </a:cubicBezTo>
                  <a:cubicBezTo>
                    <a:pt x="536726" y="816688"/>
                    <a:pt x="536726" y="816688"/>
                    <a:pt x="536726" y="816688"/>
                  </a:cubicBezTo>
                  <a:cubicBezTo>
                    <a:pt x="534287" y="816688"/>
                    <a:pt x="535507" y="817917"/>
                    <a:pt x="534897" y="817917"/>
                  </a:cubicBezTo>
                  <a:cubicBezTo>
                    <a:pt x="531848" y="817917"/>
                    <a:pt x="529409" y="822219"/>
                    <a:pt x="529409" y="822833"/>
                  </a:cubicBezTo>
                  <a:cubicBezTo>
                    <a:pt x="526969" y="822833"/>
                    <a:pt x="526969" y="825291"/>
                    <a:pt x="526969" y="825291"/>
                  </a:cubicBezTo>
                  <a:cubicBezTo>
                    <a:pt x="526360" y="824677"/>
                    <a:pt x="526360" y="824677"/>
                    <a:pt x="526360" y="824677"/>
                  </a:cubicBezTo>
                  <a:cubicBezTo>
                    <a:pt x="526360" y="825906"/>
                    <a:pt x="526360" y="826520"/>
                    <a:pt x="526360" y="826520"/>
                  </a:cubicBezTo>
                  <a:cubicBezTo>
                    <a:pt x="525750" y="826520"/>
                    <a:pt x="525750" y="826520"/>
                    <a:pt x="525750" y="826520"/>
                  </a:cubicBezTo>
                  <a:cubicBezTo>
                    <a:pt x="525750" y="825906"/>
                    <a:pt x="525750" y="825906"/>
                    <a:pt x="525750" y="825906"/>
                  </a:cubicBezTo>
                  <a:cubicBezTo>
                    <a:pt x="525140" y="825906"/>
                    <a:pt x="525140" y="825906"/>
                    <a:pt x="525140" y="825906"/>
                  </a:cubicBezTo>
                  <a:cubicBezTo>
                    <a:pt x="525140" y="826520"/>
                    <a:pt x="525140" y="826520"/>
                    <a:pt x="525140" y="826520"/>
                  </a:cubicBezTo>
                  <a:cubicBezTo>
                    <a:pt x="523311" y="826520"/>
                    <a:pt x="523311" y="826520"/>
                    <a:pt x="522701" y="826520"/>
                  </a:cubicBezTo>
                  <a:cubicBezTo>
                    <a:pt x="522701" y="825906"/>
                    <a:pt x="522701" y="825906"/>
                    <a:pt x="522701" y="825906"/>
                  </a:cubicBezTo>
                  <a:cubicBezTo>
                    <a:pt x="521481" y="825906"/>
                    <a:pt x="521481" y="825906"/>
                    <a:pt x="521481" y="825906"/>
                  </a:cubicBezTo>
                  <a:cubicBezTo>
                    <a:pt x="521481" y="825291"/>
                    <a:pt x="521481" y="825291"/>
                    <a:pt x="521481" y="825291"/>
                  </a:cubicBezTo>
                  <a:cubicBezTo>
                    <a:pt x="519652" y="825291"/>
                    <a:pt x="520261" y="825291"/>
                    <a:pt x="520261" y="825291"/>
                  </a:cubicBezTo>
                  <a:cubicBezTo>
                    <a:pt x="520261" y="824677"/>
                    <a:pt x="520261" y="824677"/>
                    <a:pt x="520261" y="824677"/>
                  </a:cubicBezTo>
                  <a:cubicBezTo>
                    <a:pt x="516603" y="824062"/>
                    <a:pt x="514773" y="825906"/>
                    <a:pt x="513554" y="825291"/>
                  </a:cubicBezTo>
                  <a:cubicBezTo>
                    <a:pt x="513554" y="825906"/>
                    <a:pt x="513554" y="825906"/>
                    <a:pt x="513554" y="825906"/>
                  </a:cubicBezTo>
                  <a:cubicBezTo>
                    <a:pt x="511724" y="825906"/>
                    <a:pt x="512334" y="825906"/>
                    <a:pt x="511724" y="825906"/>
                  </a:cubicBezTo>
                  <a:cubicBezTo>
                    <a:pt x="511724" y="826520"/>
                    <a:pt x="511724" y="826520"/>
                    <a:pt x="511724" y="826520"/>
                  </a:cubicBezTo>
                  <a:cubicBezTo>
                    <a:pt x="510505" y="826520"/>
                    <a:pt x="510505" y="826520"/>
                    <a:pt x="510505" y="826520"/>
                  </a:cubicBezTo>
                  <a:cubicBezTo>
                    <a:pt x="510505" y="827135"/>
                    <a:pt x="510505" y="827135"/>
                    <a:pt x="510505" y="827135"/>
                  </a:cubicBezTo>
                  <a:cubicBezTo>
                    <a:pt x="508675" y="828364"/>
                    <a:pt x="508065" y="829593"/>
                    <a:pt x="506846" y="828978"/>
                  </a:cubicBezTo>
                  <a:cubicBezTo>
                    <a:pt x="506846" y="829593"/>
                    <a:pt x="506846" y="829593"/>
                    <a:pt x="506846" y="829593"/>
                  </a:cubicBezTo>
                  <a:cubicBezTo>
                    <a:pt x="505016" y="829593"/>
                    <a:pt x="505016" y="830822"/>
                    <a:pt x="505016" y="830207"/>
                  </a:cubicBezTo>
                  <a:cubicBezTo>
                    <a:pt x="505016" y="830822"/>
                    <a:pt x="505016" y="830822"/>
                    <a:pt x="505016" y="830822"/>
                  </a:cubicBezTo>
                  <a:cubicBezTo>
                    <a:pt x="503797" y="830822"/>
                    <a:pt x="503797" y="830822"/>
                    <a:pt x="503797" y="830822"/>
                  </a:cubicBezTo>
                  <a:cubicBezTo>
                    <a:pt x="503797" y="832051"/>
                    <a:pt x="503797" y="832051"/>
                    <a:pt x="503797" y="832051"/>
                  </a:cubicBezTo>
                  <a:cubicBezTo>
                    <a:pt x="503187" y="832051"/>
                    <a:pt x="503187" y="832051"/>
                    <a:pt x="503187" y="832051"/>
                  </a:cubicBezTo>
                  <a:cubicBezTo>
                    <a:pt x="503187" y="832665"/>
                    <a:pt x="503187" y="832665"/>
                    <a:pt x="503187" y="832665"/>
                  </a:cubicBezTo>
                  <a:cubicBezTo>
                    <a:pt x="501357" y="832665"/>
                    <a:pt x="501357" y="833280"/>
                    <a:pt x="501357" y="833280"/>
                  </a:cubicBezTo>
                  <a:cubicBezTo>
                    <a:pt x="501357" y="833894"/>
                    <a:pt x="501357" y="833894"/>
                    <a:pt x="501357" y="833894"/>
                  </a:cubicBezTo>
                  <a:cubicBezTo>
                    <a:pt x="500748" y="833894"/>
                    <a:pt x="500748" y="833894"/>
                    <a:pt x="500748" y="833894"/>
                  </a:cubicBezTo>
                  <a:cubicBezTo>
                    <a:pt x="500748" y="834509"/>
                    <a:pt x="500748" y="834509"/>
                    <a:pt x="500748" y="834509"/>
                  </a:cubicBezTo>
                  <a:cubicBezTo>
                    <a:pt x="499528" y="834509"/>
                    <a:pt x="499528" y="834509"/>
                    <a:pt x="499528" y="834509"/>
                  </a:cubicBezTo>
                  <a:cubicBezTo>
                    <a:pt x="499528" y="835123"/>
                    <a:pt x="499528" y="835123"/>
                    <a:pt x="499528" y="835123"/>
                  </a:cubicBezTo>
                  <a:cubicBezTo>
                    <a:pt x="498918" y="835123"/>
                    <a:pt x="498918" y="835123"/>
                    <a:pt x="498918" y="835123"/>
                  </a:cubicBezTo>
                  <a:cubicBezTo>
                    <a:pt x="498918" y="836352"/>
                    <a:pt x="498918" y="836352"/>
                    <a:pt x="498918" y="836352"/>
                  </a:cubicBezTo>
                  <a:cubicBezTo>
                    <a:pt x="498308" y="836352"/>
                    <a:pt x="498308" y="836352"/>
                    <a:pt x="498308" y="836352"/>
                  </a:cubicBezTo>
                  <a:cubicBezTo>
                    <a:pt x="498308" y="836967"/>
                    <a:pt x="498308" y="836967"/>
                    <a:pt x="498308" y="836967"/>
                  </a:cubicBezTo>
                  <a:cubicBezTo>
                    <a:pt x="497699" y="836967"/>
                    <a:pt x="497699" y="836967"/>
                    <a:pt x="497699" y="836967"/>
                  </a:cubicBezTo>
                  <a:cubicBezTo>
                    <a:pt x="497699" y="837582"/>
                    <a:pt x="497699" y="837582"/>
                    <a:pt x="497699" y="837582"/>
                  </a:cubicBezTo>
                  <a:cubicBezTo>
                    <a:pt x="497089" y="837582"/>
                    <a:pt x="497089" y="837582"/>
                    <a:pt x="497089" y="837582"/>
                  </a:cubicBezTo>
                  <a:cubicBezTo>
                    <a:pt x="496479" y="839425"/>
                    <a:pt x="494650" y="840040"/>
                    <a:pt x="495259" y="840654"/>
                  </a:cubicBezTo>
                  <a:cubicBezTo>
                    <a:pt x="494650" y="840654"/>
                    <a:pt x="494650" y="840654"/>
                    <a:pt x="494650" y="840654"/>
                  </a:cubicBezTo>
                  <a:cubicBezTo>
                    <a:pt x="494650" y="841269"/>
                    <a:pt x="494650" y="841269"/>
                    <a:pt x="494650" y="841269"/>
                  </a:cubicBezTo>
                  <a:cubicBezTo>
                    <a:pt x="494040" y="841269"/>
                    <a:pt x="494040" y="841269"/>
                    <a:pt x="494040" y="841269"/>
                  </a:cubicBezTo>
                  <a:cubicBezTo>
                    <a:pt x="493430" y="843112"/>
                    <a:pt x="492820" y="843112"/>
                    <a:pt x="493430" y="843112"/>
                  </a:cubicBezTo>
                  <a:cubicBezTo>
                    <a:pt x="492210" y="843112"/>
                    <a:pt x="492210" y="843112"/>
                    <a:pt x="492210" y="843112"/>
                  </a:cubicBezTo>
                  <a:cubicBezTo>
                    <a:pt x="492210" y="844956"/>
                    <a:pt x="491601" y="844956"/>
                    <a:pt x="491601" y="845570"/>
                  </a:cubicBezTo>
                  <a:cubicBezTo>
                    <a:pt x="490991" y="845570"/>
                    <a:pt x="490991" y="845570"/>
                    <a:pt x="490991" y="845570"/>
                  </a:cubicBezTo>
                  <a:cubicBezTo>
                    <a:pt x="490991" y="846185"/>
                    <a:pt x="490991" y="846185"/>
                    <a:pt x="490991" y="846185"/>
                  </a:cubicBezTo>
                  <a:cubicBezTo>
                    <a:pt x="490381" y="846185"/>
                    <a:pt x="490381" y="846185"/>
                    <a:pt x="490381" y="846185"/>
                  </a:cubicBezTo>
                  <a:cubicBezTo>
                    <a:pt x="490381" y="849257"/>
                    <a:pt x="488552" y="849872"/>
                    <a:pt x="489161" y="851715"/>
                  </a:cubicBezTo>
                  <a:cubicBezTo>
                    <a:pt x="487942" y="851715"/>
                    <a:pt x="487942" y="851715"/>
                    <a:pt x="487942" y="851715"/>
                  </a:cubicBezTo>
                  <a:cubicBezTo>
                    <a:pt x="487942" y="852944"/>
                    <a:pt x="487942" y="852944"/>
                    <a:pt x="487942" y="852944"/>
                  </a:cubicBezTo>
                  <a:cubicBezTo>
                    <a:pt x="487332" y="852944"/>
                    <a:pt x="487332" y="852944"/>
                    <a:pt x="487332" y="852944"/>
                  </a:cubicBezTo>
                  <a:cubicBezTo>
                    <a:pt x="487332" y="854173"/>
                    <a:pt x="487332" y="854788"/>
                    <a:pt x="487332" y="854788"/>
                  </a:cubicBezTo>
                  <a:cubicBezTo>
                    <a:pt x="486722" y="854788"/>
                    <a:pt x="486722" y="854788"/>
                    <a:pt x="486722" y="854788"/>
                  </a:cubicBezTo>
                  <a:cubicBezTo>
                    <a:pt x="486722" y="856631"/>
                    <a:pt x="486722" y="857246"/>
                    <a:pt x="486722" y="857246"/>
                  </a:cubicBezTo>
                  <a:cubicBezTo>
                    <a:pt x="486112" y="857246"/>
                    <a:pt x="486112" y="857246"/>
                    <a:pt x="486112" y="857246"/>
                  </a:cubicBezTo>
                  <a:cubicBezTo>
                    <a:pt x="486112" y="859089"/>
                    <a:pt x="486112" y="859089"/>
                    <a:pt x="486112" y="859704"/>
                  </a:cubicBezTo>
                  <a:cubicBezTo>
                    <a:pt x="486722" y="859704"/>
                    <a:pt x="486722" y="859704"/>
                    <a:pt x="486722" y="859704"/>
                  </a:cubicBezTo>
                  <a:cubicBezTo>
                    <a:pt x="486722" y="860318"/>
                    <a:pt x="486722" y="860318"/>
                    <a:pt x="486722" y="860318"/>
                  </a:cubicBezTo>
                  <a:cubicBezTo>
                    <a:pt x="487332" y="860318"/>
                    <a:pt x="487332" y="860318"/>
                    <a:pt x="487332" y="860318"/>
                  </a:cubicBezTo>
                  <a:cubicBezTo>
                    <a:pt x="487332" y="861548"/>
                    <a:pt x="487332" y="862162"/>
                    <a:pt x="487332" y="862162"/>
                  </a:cubicBezTo>
                  <a:cubicBezTo>
                    <a:pt x="486722" y="862162"/>
                    <a:pt x="486722" y="862162"/>
                    <a:pt x="486722" y="862162"/>
                  </a:cubicBezTo>
                  <a:cubicBezTo>
                    <a:pt x="486722" y="864620"/>
                    <a:pt x="486722" y="865235"/>
                    <a:pt x="486722" y="865849"/>
                  </a:cubicBezTo>
                  <a:cubicBezTo>
                    <a:pt x="486112" y="865235"/>
                    <a:pt x="486112" y="865235"/>
                    <a:pt x="486112" y="865235"/>
                  </a:cubicBezTo>
                  <a:cubicBezTo>
                    <a:pt x="486112" y="867078"/>
                    <a:pt x="486112" y="867693"/>
                    <a:pt x="486112" y="868307"/>
                  </a:cubicBezTo>
                  <a:cubicBezTo>
                    <a:pt x="485503" y="868307"/>
                    <a:pt x="485503" y="868307"/>
                    <a:pt x="485503" y="868307"/>
                  </a:cubicBezTo>
                  <a:cubicBezTo>
                    <a:pt x="485503" y="870151"/>
                    <a:pt x="485503" y="871994"/>
                    <a:pt x="485503" y="872609"/>
                  </a:cubicBezTo>
                  <a:cubicBezTo>
                    <a:pt x="484283" y="872609"/>
                    <a:pt x="484283" y="872609"/>
                    <a:pt x="484283" y="872609"/>
                  </a:cubicBezTo>
                  <a:cubicBezTo>
                    <a:pt x="484283" y="875067"/>
                    <a:pt x="484283" y="876910"/>
                    <a:pt x="484283" y="877525"/>
                  </a:cubicBezTo>
                  <a:cubicBezTo>
                    <a:pt x="483673" y="877525"/>
                    <a:pt x="483673" y="877525"/>
                    <a:pt x="483673" y="877525"/>
                  </a:cubicBezTo>
                  <a:cubicBezTo>
                    <a:pt x="484283" y="883670"/>
                    <a:pt x="482453" y="888587"/>
                    <a:pt x="482453" y="892888"/>
                  </a:cubicBezTo>
                  <a:cubicBezTo>
                    <a:pt x="483063" y="892888"/>
                    <a:pt x="483063" y="892888"/>
                    <a:pt x="483063" y="892888"/>
                  </a:cubicBezTo>
                  <a:cubicBezTo>
                    <a:pt x="483063" y="893503"/>
                    <a:pt x="483063" y="893503"/>
                    <a:pt x="483063" y="893503"/>
                  </a:cubicBezTo>
                  <a:cubicBezTo>
                    <a:pt x="482453" y="893503"/>
                    <a:pt x="482453" y="893503"/>
                    <a:pt x="482453" y="893503"/>
                  </a:cubicBezTo>
                  <a:cubicBezTo>
                    <a:pt x="482453" y="894117"/>
                    <a:pt x="482453" y="894117"/>
                    <a:pt x="482453" y="894117"/>
                  </a:cubicBezTo>
                  <a:cubicBezTo>
                    <a:pt x="483063" y="894117"/>
                    <a:pt x="483063" y="894117"/>
                    <a:pt x="483063" y="894117"/>
                  </a:cubicBezTo>
                  <a:cubicBezTo>
                    <a:pt x="483063" y="897804"/>
                    <a:pt x="483063" y="900262"/>
                    <a:pt x="483063" y="901491"/>
                  </a:cubicBezTo>
                  <a:cubicBezTo>
                    <a:pt x="484893" y="901491"/>
                    <a:pt x="484893" y="901491"/>
                    <a:pt x="485503" y="901491"/>
                  </a:cubicBezTo>
                  <a:cubicBezTo>
                    <a:pt x="485503" y="903335"/>
                    <a:pt x="485503" y="902720"/>
                    <a:pt x="485503" y="903335"/>
                  </a:cubicBezTo>
                  <a:cubicBezTo>
                    <a:pt x="486722" y="903335"/>
                    <a:pt x="487332" y="903335"/>
                    <a:pt x="487332" y="903335"/>
                  </a:cubicBezTo>
                  <a:cubicBezTo>
                    <a:pt x="487332" y="903949"/>
                    <a:pt x="487332" y="903949"/>
                    <a:pt x="487332" y="903949"/>
                  </a:cubicBezTo>
                  <a:cubicBezTo>
                    <a:pt x="489161" y="903949"/>
                    <a:pt x="489161" y="903949"/>
                    <a:pt x="489771" y="903949"/>
                  </a:cubicBezTo>
                  <a:cubicBezTo>
                    <a:pt x="489771" y="904564"/>
                    <a:pt x="489771" y="904564"/>
                    <a:pt x="489771" y="904564"/>
                  </a:cubicBezTo>
                  <a:cubicBezTo>
                    <a:pt x="489161" y="904564"/>
                    <a:pt x="489161" y="904564"/>
                    <a:pt x="489161" y="904564"/>
                  </a:cubicBezTo>
                  <a:cubicBezTo>
                    <a:pt x="489161" y="906407"/>
                    <a:pt x="489161" y="906407"/>
                    <a:pt x="489161" y="907022"/>
                  </a:cubicBezTo>
                  <a:cubicBezTo>
                    <a:pt x="487942" y="907022"/>
                    <a:pt x="487942" y="907022"/>
                    <a:pt x="487942" y="907022"/>
                  </a:cubicBezTo>
                  <a:cubicBezTo>
                    <a:pt x="489771" y="908865"/>
                    <a:pt x="489771" y="908251"/>
                    <a:pt x="490381" y="908251"/>
                  </a:cubicBezTo>
                  <a:cubicBezTo>
                    <a:pt x="490381" y="910095"/>
                    <a:pt x="490381" y="909480"/>
                    <a:pt x="490381" y="909480"/>
                  </a:cubicBezTo>
                  <a:cubicBezTo>
                    <a:pt x="490991" y="909480"/>
                    <a:pt x="490991" y="909480"/>
                    <a:pt x="490991" y="909480"/>
                  </a:cubicBezTo>
                  <a:cubicBezTo>
                    <a:pt x="490991" y="911324"/>
                    <a:pt x="490991" y="912553"/>
                    <a:pt x="490991" y="912553"/>
                  </a:cubicBezTo>
                  <a:cubicBezTo>
                    <a:pt x="488552" y="912553"/>
                    <a:pt x="486722" y="912553"/>
                    <a:pt x="486112" y="912553"/>
                  </a:cubicBezTo>
                  <a:cubicBezTo>
                    <a:pt x="486112" y="913167"/>
                    <a:pt x="486112" y="913167"/>
                    <a:pt x="486112" y="913167"/>
                  </a:cubicBezTo>
                  <a:cubicBezTo>
                    <a:pt x="483673" y="913782"/>
                    <a:pt x="483673" y="911938"/>
                    <a:pt x="483673" y="911938"/>
                  </a:cubicBezTo>
                  <a:cubicBezTo>
                    <a:pt x="483063" y="911938"/>
                    <a:pt x="483063" y="911938"/>
                    <a:pt x="483063" y="911938"/>
                  </a:cubicBezTo>
                  <a:cubicBezTo>
                    <a:pt x="483063" y="911324"/>
                    <a:pt x="483063" y="911324"/>
                    <a:pt x="483063" y="911324"/>
                  </a:cubicBezTo>
                  <a:cubicBezTo>
                    <a:pt x="482453" y="911324"/>
                    <a:pt x="482453" y="911324"/>
                    <a:pt x="482453" y="911324"/>
                  </a:cubicBezTo>
                  <a:cubicBezTo>
                    <a:pt x="482453" y="909480"/>
                    <a:pt x="482453" y="910095"/>
                    <a:pt x="482453" y="909480"/>
                  </a:cubicBezTo>
                  <a:cubicBezTo>
                    <a:pt x="481844" y="909480"/>
                    <a:pt x="481844" y="909480"/>
                    <a:pt x="481844" y="909480"/>
                  </a:cubicBezTo>
                  <a:cubicBezTo>
                    <a:pt x="481844" y="908251"/>
                    <a:pt x="481844" y="908251"/>
                    <a:pt x="481844" y="908251"/>
                  </a:cubicBezTo>
                  <a:cubicBezTo>
                    <a:pt x="480624" y="908251"/>
                    <a:pt x="480624" y="908251"/>
                    <a:pt x="480624" y="908251"/>
                  </a:cubicBezTo>
                  <a:cubicBezTo>
                    <a:pt x="480624" y="907636"/>
                    <a:pt x="480624" y="907636"/>
                    <a:pt x="480624" y="907636"/>
                  </a:cubicBezTo>
                  <a:cubicBezTo>
                    <a:pt x="479404" y="909480"/>
                    <a:pt x="478795" y="907636"/>
                    <a:pt x="478795" y="908251"/>
                  </a:cubicBezTo>
                  <a:cubicBezTo>
                    <a:pt x="478795" y="907636"/>
                    <a:pt x="478795" y="907636"/>
                    <a:pt x="478795" y="907636"/>
                  </a:cubicBezTo>
                  <a:cubicBezTo>
                    <a:pt x="476355" y="907636"/>
                    <a:pt x="475746" y="908865"/>
                    <a:pt x="475136" y="908251"/>
                  </a:cubicBezTo>
                  <a:cubicBezTo>
                    <a:pt x="475136" y="906407"/>
                    <a:pt x="475136" y="907022"/>
                    <a:pt x="475136" y="907022"/>
                  </a:cubicBezTo>
                  <a:cubicBezTo>
                    <a:pt x="474526" y="907022"/>
                    <a:pt x="474526" y="907022"/>
                    <a:pt x="474526" y="907022"/>
                  </a:cubicBezTo>
                  <a:cubicBezTo>
                    <a:pt x="474526" y="905793"/>
                    <a:pt x="474526" y="905793"/>
                    <a:pt x="474526" y="905793"/>
                  </a:cubicBezTo>
                  <a:cubicBezTo>
                    <a:pt x="473306" y="907022"/>
                    <a:pt x="473306" y="906407"/>
                    <a:pt x="472697" y="907022"/>
                  </a:cubicBezTo>
                  <a:cubicBezTo>
                    <a:pt x="472697" y="907636"/>
                    <a:pt x="472697" y="907636"/>
                    <a:pt x="472697" y="907636"/>
                  </a:cubicBezTo>
                  <a:cubicBezTo>
                    <a:pt x="472087" y="907636"/>
                    <a:pt x="472087" y="907636"/>
                    <a:pt x="472087" y="907636"/>
                  </a:cubicBezTo>
                  <a:cubicBezTo>
                    <a:pt x="472087" y="909480"/>
                    <a:pt x="472087" y="908865"/>
                    <a:pt x="472087" y="908865"/>
                  </a:cubicBezTo>
                  <a:cubicBezTo>
                    <a:pt x="470257" y="908865"/>
                    <a:pt x="470867" y="908865"/>
                    <a:pt x="470867" y="908865"/>
                  </a:cubicBezTo>
                  <a:cubicBezTo>
                    <a:pt x="470867" y="908251"/>
                    <a:pt x="470867" y="908251"/>
                    <a:pt x="470867" y="908251"/>
                  </a:cubicBezTo>
                  <a:cubicBezTo>
                    <a:pt x="469038" y="908251"/>
                    <a:pt x="469038" y="908251"/>
                    <a:pt x="468428" y="908251"/>
                  </a:cubicBezTo>
                  <a:cubicBezTo>
                    <a:pt x="468428" y="907636"/>
                    <a:pt x="468428" y="907636"/>
                    <a:pt x="468428" y="907636"/>
                  </a:cubicBezTo>
                  <a:cubicBezTo>
                    <a:pt x="467818" y="907636"/>
                    <a:pt x="467818" y="907636"/>
                    <a:pt x="467818" y="907636"/>
                  </a:cubicBezTo>
                  <a:cubicBezTo>
                    <a:pt x="467818" y="908251"/>
                    <a:pt x="467818" y="908251"/>
                    <a:pt x="467818" y="908251"/>
                  </a:cubicBezTo>
                  <a:cubicBezTo>
                    <a:pt x="465989" y="908251"/>
                    <a:pt x="465379" y="908251"/>
                    <a:pt x="464769" y="908251"/>
                  </a:cubicBezTo>
                  <a:cubicBezTo>
                    <a:pt x="464769" y="910095"/>
                    <a:pt x="464769" y="909480"/>
                    <a:pt x="464769" y="909480"/>
                  </a:cubicBezTo>
                  <a:cubicBezTo>
                    <a:pt x="463549" y="909480"/>
                    <a:pt x="463549" y="909480"/>
                    <a:pt x="463549" y="909480"/>
                  </a:cubicBezTo>
                  <a:cubicBezTo>
                    <a:pt x="463549" y="910709"/>
                    <a:pt x="463549" y="910709"/>
                    <a:pt x="463549" y="910709"/>
                  </a:cubicBezTo>
                  <a:cubicBezTo>
                    <a:pt x="462940" y="910709"/>
                    <a:pt x="462940" y="910709"/>
                    <a:pt x="462940" y="910709"/>
                  </a:cubicBezTo>
                  <a:cubicBezTo>
                    <a:pt x="462940" y="911324"/>
                    <a:pt x="462940" y="911324"/>
                    <a:pt x="462940" y="911324"/>
                  </a:cubicBezTo>
                  <a:cubicBezTo>
                    <a:pt x="462330" y="911324"/>
                    <a:pt x="462330" y="911324"/>
                    <a:pt x="462330" y="911324"/>
                  </a:cubicBezTo>
                  <a:cubicBezTo>
                    <a:pt x="462330" y="911938"/>
                    <a:pt x="462330" y="911938"/>
                    <a:pt x="462330" y="911938"/>
                  </a:cubicBezTo>
                  <a:cubicBezTo>
                    <a:pt x="460500" y="911938"/>
                    <a:pt x="461110" y="911938"/>
                    <a:pt x="460500" y="911938"/>
                  </a:cubicBezTo>
                  <a:cubicBezTo>
                    <a:pt x="460500" y="912553"/>
                    <a:pt x="460500" y="912553"/>
                    <a:pt x="460500" y="912553"/>
                  </a:cubicBezTo>
                  <a:cubicBezTo>
                    <a:pt x="458671" y="912553"/>
                    <a:pt x="459281" y="910095"/>
                    <a:pt x="458671" y="910709"/>
                  </a:cubicBezTo>
                  <a:cubicBezTo>
                    <a:pt x="458671" y="911324"/>
                    <a:pt x="458671" y="911324"/>
                    <a:pt x="458671" y="911324"/>
                  </a:cubicBezTo>
                  <a:cubicBezTo>
                    <a:pt x="458061" y="910709"/>
                    <a:pt x="458061" y="910709"/>
                    <a:pt x="458061" y="910709"/>
                  </a:cubicBezTo>
                  <a:cubicBezTo>
                    <a:pt x="458061" y="911324"/>
                    <a:pt x="458061" y="911324"/>
                    <a:pt x="458061" y="911324"/>
                  </a:cubicBezTo>
                  <a:cubicBezTo>
                    <a:pt x="456232" y="911324"/>
                    <a:pt x="455012" y="911324"/>
                    <a:pt x="455012" y="911324"/>
                  </a:cubicBezTo>
                  <a:cubicBezTo>
                    <a:pt x="455012" y="911938"/>
                    <a:pt x="455012" y="911938"/>
                    <a:pt x="455012" y="911938"/>
                  </a:cubicBezTo>
                  <a:cubicBezTo>
                    <a:pt x="453183" y="911938"/>
                    <a:pt x="453793" y="913167"/>
                    <a:pt x="453183" y="912553"/>
                  </a:cubicBezTo>
                  <a:cubicBezTo>
                    <a:pt x="453183" y="911938"/>
                    <a:pt x="453183" y="911938"/>
                    <a:pt x="453183" y="911938"/>
                  </a:cubicBezTo>
                  <a:cubicBezTo>
                    <a:pt x="452573" y="911938"/>
                    <a:pt x="452573" y="911938"/>
                    <a:pt x="452573" y="911938"/>
                  </a:cubicBezTo>
                  <a:cubicBezTo>
                    <a:pt x="452573" y="912553"/>
                    <a:pt x="452573" y="912553"/>
                    <a:pt x="452573" y="912553"/>
                  </a:cubicBezTo>
                  <a:cubicBezTo>
                    <a:pt x="451963" y="912553"/>
                    <a:pt x="451963" y="912553"/>
                    <a:pt x="451963" y="912553"/>
                  </a:cubicBezTo>
                  <a:cubicBezTo>
                    <a:pt x="451963" y="914396"/>
                    <a:pt x="451963" y="913782"/>
                    <a:pt x="451963" y="914396"/>
                  </a:cubicBezTo>
                  <a:cubicBezTo>
                    <a:pt x="450134" y="914396"/>
                    <a:pt x="450744" y="914396"/>
                    <a:pt x="450744" y="914396"/>
                  </a:cubicBezTo>
                  <a:cubicBezTo>
                    <a:pt x="450744" y="915625"/>
                    <a:pt x="450744" y="915625"/>
                    <a:pt x="450744" y="915625"/>
                  </a:cubicBezTo>
                  <a:cubicBezTo>
                    <a:pt x="451353" y="915625"/>
                    <a:pt x="451353" y="915625"/>
                    <a:pt x="451353" y="915625"/>
                  </a:cubicBezTo>
                  <a:cubicBezTo>
                    <a:pt x="450744" y="916240"/>
                    <a:pt x="450744" y="916240"/>
                    <a:pt x="450744" y="916240"/>
                  </a:cubicBezTo>
                  <a:cubicBezTo>
                    <a:pt x="451353" y="916240"/>
                    <a:pt x="451353" y="916240"/>
                    <a:pt x="451353" y="916240"/>
                  </a:cubicBezTo>
                  <a:cubicBezTo>
                    <a:pt x="451353" y="916854"/>
                    <a:pt x="451353" y="916854"/>
                    <a:pt x="451353" y="916854"/>
                  </a:cubicBezTo>
                  <a:cubicBezTo>
                    <a:pt x="451963" y="916854"/>
                    <a:pt x="451963" y="916854"/>
                    <a:pt x="451963" y="916854"/>
                  </a:cubicBezTo>
                  <a:cubicBezTo>
                    <a:pt x="451963" y="918698"/>
                    <a:pt x="451963" y="919312"/>
                    <a:pt x="451963" y="919312"/>
                  </a:cubicBezTo>
                  <a:cubicBezTo>
                    <a:pt x="450134" y="919312"/>
                    <a:pt x="450134" y="919312"/>
                    <a:pt x="449524" y="919312"/>
                  </a:cubicBezTo>
                  <a:cubicBezTo>
                    <a:pt x="449524" y="918698"/>
                    <a:pt x="449524" y="918698"/>
                    <a:pt x="449524" y="918698"/>
                  </a:cubicBezTo>
                  <a:cubicBezTo>
                    <a:pt x="448304" y="918698"/>
                    <a:pt x="447085" y="918698"/>
                    <a:pt x="447085" y="918698"/>
                  </a:cubicBezTo>
                  <a:cubicBezTo>
                    <a:pt x="447085" y="917469"/>
                    <a:pt x="447085" y="917469"/>
                    <a:pt x="447085" y="917469"/>
                  </a:cubicBezTo>
                  <a:cubicBezTo>
                    <a:pt x="444645" y="916854"/>
                    <a:pt x="444036" y="915625"/>
                    <a:pt x="442816" y="916240"/>
                  </a:cubicBezTo>
                  <a:cubicBezTo>
                    <a:pt x="442206" y="918083"/>
                    <a:pt x="441596" y="918083"/>
                    <a:pt x="441596" y="918698"/>
                  </a:cubicBezTo>
                  <a:cubicBezTo>
                    <a:pt x="440987" y="918698"/>
                    <a:pt x="440987" y="918698"/>
                    <a:pt x="440987" y="918698"/>
                  </a:cubicBezTo>
                  <a:cubicBezTo>
                    <a:pt x="440987" y="919312"/>
                    <a:pt x="440987" y="919312"/>
                    <a:pt x="440987" y="919312"/>
                  </a:cubicBezTo>
                  <a:cubicBezTo>
                    <a:pt x="439767" y="917469"/>
                    <a:pt x="439157" y="918698"/>
                    <a:pt x="439157" y="918698"/>
                  </a:cubicBezTo>
                  <a:cubicBezTo>
                    <a:pt x="439157" y="917469"/>
                    <a:pt x="439157" y="917469"/>
                    <a:pt x="439157" y="917469"/>
                  </a:cubicBezTo>
                  <a:cubicBezTo>
                    <a:pt x="437328" y="917469"/>
                    <a:pt x="436718" y="917469"/>
                    <a:pt x="436108" y="917469"/>
                  </a:cubicBezTo>
                  <a:cubicBezTo>
                    <a:pt x="436108" y="915625"/>
                    <a:pt x="434889" y="915625"/>
                    <a:pt x="435498" y="915011"/>
                  </a:cubicBezTo>
                  <a:cubicBezTo>
                    <a:pt x="434889" y="915011"/>
                    <a:pt x="434889" y="915011"/>
                    <a:pt x="434889" y="915011"/>
                  </a:cubicBezTo>
                  <a:cubicBezTo>
                    <a:pt x="434889" y="914396"/>
                    <a:pt x="434889" y="914396"/>
                    <a:pt x="434889" y="914396"/>
                  </a:cubicBezTo>
                  <a:cubicBezTo>
                    <a:pt x="432449" y="914396"/>
                    <a:pt x="433669" y="911938"/>
                    <a:pt x="433059" y="911324"/>
                  </a:cubicBezTo>
                  <a:cubicBezTo>
                    <a:pt x="432449" y="911938"/>
                    <a:pt x="432449" y="911938"/>
                    <a:pt x="432449" y="911938"/>
                  </a:cubicBezTo>
                  <a:cubicBezTo>
                    <a:pt x="432449" y="911324"/>
                    <a:pt x="432449" y="911324"/>
                    <a:pt x="432449" y="911324"/>
                  </a:cubicBezTo>
                  <a:cubicBezTo>
                    <a:pt x="431840" y="911938"/>
                    <a:pt x="431840" y="911938"/>
                    <a:pt x="431840" y="911938"/>
                  </a:cubicBezTo>
                  <a:cubicBezTo>
                    <a:pt x="431840" y="911324"/>
                    <a:pt x="431840" y="911324"/>
                    <a:pt x="431840" y="911324"/>
                  </a:cubicBezTo>
                  <a:cubicBezTo>
                    <a:pt x="430010" y="911324"/>
                    <a:pt x="430620" y="911324"/>
                    <a:pt x="430010" y="911324"/>
                  </a:cubicBezTo>
                  <a:cubicBezTo>
                    <a:pt x="430010" y="910709"/>
                    <a:pt x="430010" y="910709"/>
                    <a:pt x="430010" y="910709"/>
                  </a:cubicBezTo>
                  <a:cubicBezTo>
                    <a:pt x="427571" y="911324"/>
                    <a:pt x="426351" y="908865"/>
                    <a:pt x="426961" y="908251"/>
                  </a:cubicBezTo>
                  <a:cubicBezTo>
                    <a:pt x="425132" y="908251"/>
                    <a:pt x="424522" y="908251"/>
                    <a:pt x="424522" y="908251"/>
                  </a:cubicBezTo>
                  <a:cubicBezTo>
                    <a:pt x="424522" y="906407"/>
                    <a:pt x="424522" y="907022"/>
                    <a:pt x="424522" y="907022"/>
                  </a:cubicBezTo>
                  <a:cubicBezTo>
                    <a:pt x="423912" y="907022"/>
                    <a:pt x="423912" y="907022"/>
                    <a:pt x="423912" y="907022"/>
                  </a:cubicBezTo>
                  <a:cubicBezTo>
                    <a:pt x="423912" y="907636"/>
                    <a:pt x="423912" y="907636"/>
                    <a:pt x="423912" y="907636"/>
                  </a:cubicBezTo>
                  <a:cubicBezTo>
                    <a:pt x="422083" y="907636"/>
                    <a:pt x="422692" y="907636"/>
                    <a:pt x="422083" y="907636"/>
                  </a:cubicBezTo>
                  <a:cubicBezTo>
                    <a:pt x="422083" y="905178"/>
                    <a:pt x="419643" y="905793"/>
                    <a:pt x="420253" y="905178"/>
                  </a:cubicBezTo>
                  <a:cubicBezTo>
                    <a:pt x="418424" y="907022"/>
                    <a:pt x="416594" y="906407"/>
                    <a:pt x="415985" y="907636"/>
                  </a:cubicBezTo>
                  <a:cubicBezTo>
                    <a:pt x="412936" y="905178"/>
                    <a:pt x="409277" y="906407"/>
                    <a:pt x="409277" y="908251"/>
                  </a:cubicBezTo>
                  <a:cubicBezTo>
                    <a:pt x="408667" y="908251"/>
                    <a:pt x="408667" y="908251"/>
                    <a:pt x="408667" y="908251"/>
                  </a:cubicBezTo>
                  <a:cubicBezTo>
                    <a:pt x="408667" y="910095"/>
                    <a:pt x="408667" y="909480"/>
                    <a:pt x="408667" y="909480"/>
                  </a:cubicBezTo>
                  <a:cubicBezTo>
                    <a:pt x="408057" y="909480"/>
                    <a:pt x="408057" y="909480"/>
                    <a:pt x="408057" y="909480"/>
                  </a:cubicBezTo>
                  <a:cubicBezTo>
                    <a:pt x="408057" y="910709"/>
                    <a:pt x="408057" y="910709"/>
                    <a:pt x="408057" y="910709"/>
                  </a:cubicBezTo>
                  <a:cubicBezTo>
                    <a:pt x="406228" y="910709"/>
                    <a:pt x="406837" y="910709"/>
                    <a:pt x="406228" y="910709"/>
                  </a:cubicBezTo>
                  <a:cubicBezTo>
                    <a:pt x="406228" y="911324"/>
                    <a:pt x="406228" y="911324"/>
                    <a:pt x="406228" y="911324"/>
                  </a:cubicBezTo>
                  <a:cubicBezTo>
                    <a:pt x="405618" y="911324"/>
                    <a:pt x="405618" y="911324"/>
                    <a:pt x="405618" y="911324"/>
                  </a:cubicBezTo>
                  <a:cubicBezTo>
                    <a:pt x="405618" y="911938"/>
                    <a:pt x="405618" y="911938"/>
                    <a:pt x="405618" y="911938"/>
                  </a:cubicBezTo>
                  <a:cubicBezTo>
                    <a:pt x="405008" y="911324"/>
                    <a:pt x="405008" y="911324"/>
                    <a:pt x="405008" y="911324"/>
                  </a:cubicBezTo>
                  <a:cubicBezTo>
                    <a:pt x="405008" y="911938"/>
                    <a:pt x="405008" y="911938"/>
                    <a:pt x="405008" y="911938"/>
                  </a:cubicBezTo>
                  <a:cubicBezTo>
                    <a:pt x="401349" y="911938"/>
                    <a:pt x="400130" y="912553"/>
                    <a:pt x="398300" y="911938"/>
                  </a:cubicBezTo>
                  <a:cubicBezTo>
                    <a:pt x="398300" y="910095"/>
                    <a:pt x="396471" y="909480"/>
                    <a:pt x="397081" y="908865"/>
                  </a:cubicBezTo>
                  <a:cubicBezTo>
                    <a:pt x="396471" y="908865"/>
                    <a:pt x="396471" y="908865"/>
                    <a:pt x="396471" y="908865"/>
                  </a:cubicBezTo>
                  <a:cubicBezTo>
                    <a:pt x="397081" y="908251"/>
                    <a:pt x="397081" y="908251"/>
                    <a:pt x="397081" y="908251"/>
                  </a:cubicBezTo>
                  <a:cubicBezTo>
                    <a:pt x="396471" y="908251"/>
                    <a:pt x="396471" y="908251"/>
                    <a:pt x="396471" y="908251"/>
                  </a:cubicBezTo>
                  <a:cubicBezTo>
                    <a:pt x="396471" y="905793"/>
                    <a:pt x="396471" y="904564"/>
                    <a:pt x="396471" y="903949"/>
                  </a:cubicBezTo>
                  <a:cubicBezTo>
                    <a:pt x="395861" y="903949"/>
                    <a:pt x="395861" y="903949"/>
                    <a:pt x="395861" y="903949"/>
                  </a:cubicBezTo>
                  <a:cubicBezTo>
                    <a:pt x="395861" y="902106"/>
                    <a:pt x="395251" y="900877"/>
                    <a:pt x="394641" y="900877"/>
                  </a:cubicBezTo>
                  <a:cubicBezTo>
                    <a:pt x="393422" y="902720"/>
                    <a:pt x="392812" y="901491"/>
                    <a:pt x="392812" y="901491"/>
                  </a:cubicBezTo>
                  <a:cubicBezTo>
                    <a:pt x="392812" y="900877"/>
                    <a:pt x="392812" y="900877"/>
                    <a:pt x="392812" y="900877"/>
                  </a:cubicBezTo>
                  <a:cubicBezTo>
                    <a:pt x="390983" y="900877"/>
                    <a:pt x="391592" y="900877"/>
                    <a:pt x="390983" y="900877"/>
                  </a:cubicBezTo>
                  <a:cubicBezTo>
                    <a:pt x="390983" y="899033"/>
                    <a:pt x="390983" y="899648"/>
                    <a:pt x="390983" y="899648"/>
                  </a:cubicBezTo>
                  <a:cubicBezTo>
                    <a:pt x="387324" y="899033"/>
                    <a:pt x="388543" y="895346"/>
                    <a:pt x="385494" y="896575"/>
                  </a:cubicBezTo>
                  <a:cubicBezTo>
                    <a:pt x="385494" y="895961"/>
                    <a:pt x="385494" y="895961"/>
                    <a:pt x="385494" y="895961"/>
                  </a:cubicBezTo>
                  <a:cubicBezTo>
                    <a:pt x="383665" y="895961"/>
                    <a:pt x="382445" y="895961"/>
                    <a:pt x="381835" y="895961"/>
                  </a:cubicBezTo>
                  <a:cubicBezTo>
                    <a:pt x="381835" y="895346"/>
                    <a:pt x="381835" y="895346"/>
                    <a:pt x="381835" y="895346"/>
                  </a:cubicBezTo>
                  <a:cubicBezTo>
                    <a:pt x="381226" y="895346"/>
                    <a:pt x="381226" y="895346"/>
                    <a:pt x="381226" y="895346"/>
                  </a:cubicBezTo>
                  <a:cubicBezTo>
                    <a:pt x="381226" y="894117"/>
                    <a:pt x="381226" y="894117"/>
                    <a:pt x="381226" y="894117"/>
                  </a:cubicBezTo>
                  <a:cubicBezTo>
                    <a:pt x="380006" y="895346"/>
                    <a:pt x="380006" y="894732"/>
                    <a:pt x="379396" y="895346"/>
                  </a:cubicBezTo>
                  <a:cubicBezTo>
                    <a:pt x="379396" y="889816"/>
                    <a:pt x="381835" y="886743"/>
                    <a:pt x="385494" y="887358"/>
                  </a:cubicBezTo>
                  <a:cubicBezTo>
                    <a:pt x="385494" y="886128"/>
                    <a:pt x="385494" y="886128"/>
                    <a:pt x="385494" y="886128"/>
                  </a:cubicBezTo>
                  <a:cubicBezTo>
                    <a:pt x="386104" y="886128"/>
                    <a:pt x="386104" y="886128"/>
                    <a:pt x="386104" y="886128"/>
                  </a:cubicBezTo>
                  <a:cubicBezTo>
                    <a:pt x="386104" y="885514"/>
                    <a:pt x="386104" y="885514"/>
                    <a:pt x="386104" y="885514"/>
                  </a:cubicBezTo>
                  <a:cubicBezTo>
                    <a:pt x="382445" y="886128"/>
                    <a:pt x="381835" y="884899"/>
                    <a:pt x="380616" y="884899"/>
                  </a:cubicBezTo>
                  <a:cubicBezTo>
                    <a:pt x="380616" y="883056"/>
                    <a:pt x="380616" y="883670"/>
                    <a:pt x="380616" y="883670"/>
                  </a:cubicBezTo>
                  <a:cubicBezTo>
                    <a:pt x="381226" y="883670"/>
                    <a:pt x="381226" y="883670"/>
                    <a:pt x="381226" y="883670"/>
                  </a:cubicBezTo>
                  <a:cubicBezTo>
                    <a:pt x="381226" y="883056"/>
                    <a:pt x="381226" y="883056"/>
                    <a:pt x="381226" y="883056"/>
                  </a:cubicBezTo>
                  <a:cubicBezTo>
                    <a:pt x="381835" y="883056"/>
                    <a:pt x="381835" y="883056"/>
                    <a:pt x="381835" y="883056"/>
                  </a:cubicBezTo>
                  <a:cubicBezTo>
                    <a:pt x="381835" y="881827"/>
                    <a:pt x="381835" y="881827"/>
                    <a:pt x="381835" y="881827"/>
                  </a:cubicBezTo>
                  <a:cubicBezTo>
                    <a:pt x="380006" y="881827"/>
                    <a:pt x="380006" y="881827"/>
                    <a:pt x="379396" y="881827"/>
                  </a:cubicBezTo>
                  <a:cubicBezTo>
                    <a:pt x="379396" y="881212"/>
                    <a:pt x="379396" y="881212"/>
                    <a:pt x="379396" y="881212"/>
                  </a:cubicBezTo>
                  <a:cubicBezTo>
                    <a:pt x="378786" y="881212"/>
                    <a:pt x="378786" y="881212"/>
                    <a:pt x="378786" y="881212"/>
                  </a:cubicBezTo>
                  <a:cubicBezTo>
                    <a:pt x="378786" y="880598"/>
                    <a:pt x="378786" y="880598"/>
                    <a:pt x="378786" y="880598"/>
                  </a:cubicBezTo>
                  <a:cubicBezTo>
                    <a:pt x="376957" y="880598"/>
                    <a:pt x="375737" y="880598"/>
                    <a:pt x="375128" y="880598"/>
                  </a:cubicBezTo>
                  <a:cubicBezTo>
                    <a:pt x="375128" y="879983"/>
                    <a:pt x="375128" y="879983"/>
                    <a:pt x="375128" y="879983"/>
                  </a:cubicBezTo>
                  <a:cubicBezTo>
                    <a:pt x="373298" y="879983"/>
                    <a:pt x="372079" y="879983"/>
                    <a:pt x="370859" y="879983"/>
                  </a:cubicBezTo>
                  <a:cubicBezTo>
                    <a:pt x="370859" y="877525"/>
                    <a:pt x="369639" y="878754"/>
                    <a:pt x="369639" y="878140"/>
                  </a:cubicBezTo>
                  <a:cubicBezTo>
                    <a:pt x="369639" y="876910"/>
                    <a:pt x="369639" y="876910"/>
                    <a:pt x="369639" y="876910"/>
                  </a:cubicBezTo>
                  <a:cubicBezTo>
                    <a:pt x="369029" y="876910"/>
                    <a:pt x="369029" y="876910"/>
                    <a:pt x="369029" y="876910"/>
                  </a:cubicBezTo>
                  <a:cubicBezTo>
                    <a:pt x="369029" y="876296"/>
                    <a:pt x="369029" y="876296"/>
                    <a:pt x="369029" y="876296"/>
                  </a:cubicBezTo>
                  <a:cubicBezTo>
                    <a:pt x="367810" y="876910"/>
                    <a:pt x="367810" y="876910"/>
                    <a:pt x="367810" y="876910"/>
                  </a:cubicBezTo>
                  <a:cubicBezTo>
                    <a:pt x="367810" y="876296"/>
                    <a:pt x="367810" y="876296"/>
                    <a:pt x="367810" y="876296"/>
                  </a:cubicBezTo>
                  <a:cubicBezTo>
                    <a:pt x="365371" y="875681"/>
                    <a:pt x="364761" y="877525"/>
                    <a:pt x="363541" y="876910"/>
                  </a:cubicBezTo>
                  <a:cubicBezTo>
                    <a:pt x="363541" y="876296"/>
                    <a:pt x="363541" y="876296"/>
                    <a:pt x="363541" y="876296"/>
                  </a:cubicBezTo>
                  <a:cubicBezTo>
                    <a:pt x="362322" y="876296"/>
                    <a:pt x="362322" y="876296"/>
                    <a:pt x="362322" y="876296"/>
                  </a:cubicBezTo>
                  <a:cubicBezTo>
                    <a:pt x="362322" y="876910"/>
                    <a:pt x="362322" y="876910"/>
                    <a:pt x="362322" y="876910"/>
                  </a:cubicBezTo>
                  <a:cubicBezTo>
                    <a:pt x="361712" y="876910"/>
                    <a:pt x="361712" y="876910"/>
                    <a:pt x="361712" y="876910"/>
                  </a:cubicBezTo>
                  <a:cubicBezTo>
                    <a:pt x="362322" y="881212"/>
                    <a:pt x="359882" y="880598"/>
                    <a:pt x="358053" y="880598"/>
                  </a:cubicBezTo>
                  <a:cubicBezTo>
                    <a:pt x="358053" y="878754"/>
                    <a:pt x="358053" y="878754"/>
                    <a:pt x="358053" y="878140"/>
                  </a:cubicBezTo>
                  <a:cubicBezTo>
                    <a:pt x="357443" y="878140"/>
                    <a:pt x="357443" y="878140"/>
                    <a:pt x="357443" y="878140"/>
                  </a:cubicBezTo>
                  <a:cubicBezTo>
                    <a:pt x="357443" y="876296"/>
                    <a:pt x="357443" y="875067"/>
                    <a:pt x="357443" y="874452"/>
                  </a:cubicBezTo>
                  <a:cubicBezTo>
                    <a:pt x="356833" y="874452"/>
                    <a:pt x="356833" y="874452"/>
                    <a:pt x="356833" y="874452"/>
                  </a:cubicBezTo>
                  <a:cubicBezTo>
                    <a:pt x="356833" y="873223"/>
                    <a:pt x="356833" y="873223"/>
                    <a:pt x="356833" y="873223"/>
                  </a:cubicBezTo>
                  <a:cubicBezTo>
                    <a:pt x="355614" y="873223"/>
                    <a:pt x="355614" y="873223"/>
                    <a:pt x="355614" y="873223"/>
                  </a:cubicBezTo>
                  <a:cubicBezTo>
                    <a:pt x="355614" y="871994"/>
                    <a:pt x="355614" y="871380"/>
                    <a:pt x="355614" y="871380"/>
                  </a:cubicBezTo>
                  <a:cubicBezTo>
                    <a:pt x="355004" y="871380"/>
                    <a:pt x="355004" y="871380"/>
                    <a:pt x="355004" y="871380"/>
                  </a:cubicBezTo>
                  <a:cubicBezTo>
                    <a:pt x="355004" y="870151"/>
                    <a:pt x="355004" y="870151"/>
                    <a:pt x="355004" y="870151"/>
                  </a:cubicBezTo>
                  <a:cubicBezTo>
                    <a:pt x="353175" y="870151"/>
                    <a:pt x="353784" y="870151"/>
                    <a:pt x="353784" y="870151"/>
                  </a:cubicBezTo>
                  <a:cubicBezTo>
                    <a:pt x="353784" y="869536"/>
                    <a:pt x="353784" y="869536"/>
                    <a:pt x="353784" y="869536"/>
                  </a:cubicBezTo>
                  <a:cubicBezTo>
                    <a:pt x="353175" y="869536"/>
                    <a:pt x="353175" y="869536"/>
                    <a:pt x="353175" y="869536"/>
                  </a:cubicBezTo>
                  <a:cubicBezTo>
                    <a:pt x="353175" y="867693"/>
                    <a:pt x="353784" y="867693"/>
                    <a:pt x="353784" y="867693"/>
                  </a:cubicBezTo>
                  <a:cubicBezTo>
                    <a:pt x="351955" y="867693"/>
                    <a:pt x="352565" y="867693"/>
                    <a:pt x="351955" y="867693"/>
                  </a:cubicBezTo>
                  <a:cubicBezTo>
                    <a:pt x="351955" y="866464"/>
                    <a:pt x="351955" y="866464"/>
                    <a:pt x="351955" y="866464"/>
                  </a:cubicBezTo>
                  <a:cubicBezTo>
                    <a:pt x="350125" y="867078"/>
                    <a:pt x="350125" y="867693"/>
                    <a:pt x="349516" y="867693"/>
                  </a:cubicBezTo>
                  <a:cubicBezTo>
                    <a:pt x="349516" y="866464"/>
                    <a:pt x="349516" y="866464"/>
                    <a:pt x="349516" y="866464"/>
                  </a:cubicBezTo>
                  <a:cubicBezTo>
                    <a:pt x="347686" y="867078"/>
                    <a:pt x="347686" y="867693"/>
                    <a:pt x="347076" y="867693"/>
                  </a:cubicBezTo>
                  <a:cubicBezTo>
                    <a:pt x="347076" y="866464"/>
                    <a:pt x="347076" y="866464"/>
                    <a:pt x="347076" y="866464"/>
                  </a:cubicBezTo>
                  <a:cubicBezTo>
                    <a:pt x="345247" y="867078"/>
                    <a:pt x="344637" y="865849"/>
                    <a:pt x="344027" y="865849"/>
                  </a:cubicBezTo>
                  <a:cubicBezTo>
                    <a:pt x="344027" y="865235"/>
                    <a:pt x="344027" y="865235"/>
                    <a:pt x="344027" y="865235"/>
                  </a:cubicBezTo>
                  <a:cubicBezTo>
                    <a:pt x="343418" y="865235"/>
                    <a:pt x="343418" y="865235"/>
                    <a:pt x="343418" y="865235"/>
                  </a:cubicBezTo>
                  <a:cubicBezTo>
                    <a:pt x="343418" y="865849"/>
                    <a:pt x="343418" y="865849"/>
                    <a:pt x="343418" y="865849"/>
                  </a:cubicBezTo>
                  <a:cubicBezTo>
                    <a:pt x="341588" y="865849"/>
                    <a:pt x="340978" y="865849"/>
                    <a:pt x="340369" y="865849"/>
                  </a:cubicBezTo>
                  <a:cubicBezTo>
                    <a:pt x="340369" y="866464"/>
                    <a:pt x="340369" y="866464"/>
                    <a:pt x="340369" y="866464"/>
                  </a:cubicBezTo>
                  <a:cubicBezTo>
                    <a:pt x="339149" y="866464"/>
                    <a:pt x="338539" y="866464"/>
                    <a:pt x="338539" y="866464"/>
                  </a:cubicBezTo>
                  <a:cubicBezTo>
                    <a:pt x="338539" y="865849"/>
                    <a:pt x="338539" y="865849"/>
                    <a:pt x="338539" y="865849"/>
                  </a:cubicBezTo>
                  <a:cubicBezTo>
                    <a:pt x="337929" y="865849"/>
                    <a:pt x="337929" y="865849"/>
                    <a:pt x="337929" y="865849"/>
                  </a:cubicBezTo>
                  <a:cubicBezTo>
                    <a:pt x="337929" y="865235"/>
                    <a:pt x="337929" y="865235"/>
                    <a:pt x="337929" y="865235"/>
                  </a:cubicBezTo>
                  <a:cubicBezTo>
                    <a:pt x="336710" y="865235"/>
                    <a:pt x="336710" y="865235"/>
                    <a:pt x="336710" y="865235"/>
                  </a:cubicBezTo>
                  <a:cubicBezTo>
                    <a:pt x="336710" y="864620"/>
                    <a:pt x="336710" y="864620"/>
                    <a:pt x="336710" y="864620"/>
                  </a:cubicBezTo>
                  <a:cubicBezTo>
                    <a:pt x="336100" y="864620"/>
                    <a:pt x="336100" y="864620"/>
                    <a:pt x="336100" y="864620"/>
                  </a:cubicBezTo>
                  <a:cubicBezTo>
                    <a:pt x="336710" y="864006"/>
                    <a:pt x="336710" y="864006"/>
                    <a:pt x="336710" y="864006"/>
                  </a:cubicBezTo>
                  <a:cubicBezTo>
                    <a:pt x="336100" y="862777"/>
                    <a:pt x="336710" y="862777"/>
                    <a:pt x="336100" y="862162"/>
                  </a:cubicBezTo>
                  <a:cubicBezTo>
                    <a:pt x="336710" y="862162"/>
                    <a:pt x="336710" y="862162"/>
                    <a:pt x="336710" y="862162"/>
                  </a:cubicBezTo>
                  <a:cubicBezTo>
                    <a:pt x="336100" y="861548"/>
                    <a:pt x="336710" y="861548"/>
                    <a:pt x="336100" y="860933"/>
                  </a:cubicBezTo>
                  <a:cubicBezTo>
                    <a:pt x="335490" y="860933"/>
                    <a:pt x="335490" y="860933"/>
                    <a:pt x="335490" y="860933"/>
                  </a:cubicBezTo>
                  <a:cubicBezTo>
                    <a:pt x="335490" y="859089"/>
                    <a:pt x="335490" y="859704"/>
                    <a:pt x="335490" y="859704"/>
                  </a:cubicBezTo>
                  <a:cubicBezTo>
                    <a:pt x="333661" y="859704"/>
                    <a:pt x="334271" y="859704"/>
                    <a:pt x="334271" y="859704"/>
                  </a:cubicBezTo>
                  <a:cubicBezTo>
                    <a:pt x="334271" y="858475"/>
                    <a:pt x="334271" y="858475"/>
                    <a:pt x="334271" y="858475"/>
                  </a:cubicBezTo>
                  <a:cubicBezTo>
                    <a:pt x="333661" y="858475"/>
                    <a:pt x="333661" y="858475"/>
                    <a:pt x="333661" y="858475"/>
                  </a:cubicBezTo>
                  <a:cubicBezTo>
                    <a:pt x="333661" y="857860"/>
                    <a:pt x="333661" y="857860"/>
                    <a:pt x="333661" y="857860"/>
                  </a:cubicBezTo>
                  <a:cubicBezTo>
                    <a:pt x="331831" y="857860"/>
                    <a:pt x="330612" y="857860"/>
                    <a:pt x="330612" y="857860"/>
                  </a:cubicBezTo>
                  <a:cubicBezTo>
                    <a:pt x="330612" y="857246"/>
                    <a:pt x="330612" y="857246"/>
                    <a:pt x="330612" y="857246"/>
                  </a:cubicBezTo>
                  <a:cubicBezTo>
                    <a:pt x="328782" y="857246"/>
                    <a:pt x="328172" y="857246"/>
                    <a:pt x="327563" y="857246"/>
                  </a:cubicBezTo>
                  <a:cubicBezTo>
                    <a:pt x="327563" y="856631"/>
                    <a:pt x="327563" y="856631"/>
                    <a:pt x="327563" y="856631"/>
                  </a:cubicBezTo>
                  <a:cubicBezTo>
                    <a:pt x="325733" y="859089"/>
                    <a:pt x="325123" y="855402"/>
                    <a:pt x="325123" y="856017"/>
                  </a:cubicBezTo>
                  <a:cubicBezTo>
                    <a:pt x="324514" y="856017"/>
                    <a:pt x="324514" y="856017"/>
                    <a:pt x="324514" y="856017"/>
                  </a:cubicBezTo>
                  <a:cubicBezTo>
                    <a:pt x="324514" y="854173"/>
                    <a:pt x="323904" y="854173"/>
                    <a:pt x="323904" y="854173"/>
                  </a:cubicBezTo>
                  <a:cubicBezTo>
                    <a:pt x="323904" y="854788"/>
                    <a:pt x="323904" y="854788"/>
                    <a:pt x="323904" y="854788"/>
                  </a:cubicBezTo>
                  <a:cubicBezTo>
                    <a:pt x="322074" y="854788"/>
                    <a:pt x="322684" y="854788"/>
                    <a:pt x="322684" y="854788"/>
                  </a:cubicBezTo>
                  <a:cubicBezTo>
                    <a:pt x="322684" y="856017"/>
                    <a:pt x="322684" y="856017"/>
                    <a:pt x="322684" y="856017"/>
                  </a:cubicBezTo>
                  <a:cubicBezTo>
                    <a:pt x="320245" y="856017"/>
                    <a:pt x="320245" y="854788"/>
                    <a:pt x="319635" y="854788"/>
                  </a:cubicBezTo>
                  <a:cubicBezTo>
                    <a:pt x="319635" y="853559"/>
                    <a:pt x="319635" y="853559"/>
                    <a:pt x="319635" y="853559"/>
                  </a:cubicBezTo>
                  <a:cubicBezTo>
                    <a:pt x="317806" y="853559"/>
                    <a:pt x="317806" y="852330"/>
                    <a:pt x="317196" y="852944"/>
                  </a:cubicBezTo>
                  <a:cubicBezTo>
                    <a:pt x="317196" y="852330"/>
                    <a:pt x="317196" y="852330"/>
                    <a:pt x="317196" y="852330"/>
                  </a:cubicBezTo>
                  <a:cubicBezTo>
                    <a:pt x="316586" y="852330"/>
                    <a:pt x="316586" y="852330"/>
                    <a:pt x="316586" y="852330"/>
                  </a:cubicBezTo>
                  <a:cubicBezTo>
                    <a:pt x="316586" y="851715"/>
                    <a:pt x="316586" y="851715"/>
                    <a:pt x="316586" y="851715"/>
                  </a:cubicBezTo>
                  <a:cubicBezTo>
                    <a:pt x="315367" y="851715"/>
                    <a:pt x="314757" y="851715"/>
                    <a:pt x="314757" y="851715"/>
                  </a:cubicBezTo>
                  <a:cubicBezTo>
                    <a:pt x="314757" y="850486"/>
                    <a:pt x="314757" y="850486"/>
                    <a:pt x="314757" y="850486"/>
                  </a:cubicBezTo>
                  <a:cubicBezTo>
                    <a:pt x="314147" y="850486"/>
                    <a:pt x="314147" y="850486"/>
                    <a:pt x="314147" y="850486"/>
                  </a:cubicBezTo>
                  <a:cubicBezTo>
                    <a:pt x="314147" y="849872"/>
                    <a:pt x="314147" y="849872"/>
                    <a:pt x="314147" y="849872"/>
                  </a:cubicBezTo>
                  <a:cubicBezTo>
                    <a:pt x="312317" y="849872"/>
                    <a:pt x="312317" y="848643"/>
                    <a:pt x="311708" y="849257"/>
                  </a:cubicBezTo>
                  <a:cubicBezTo>
                    <a:pt x="311708" y="849872"/>
                    <a:pt x="311708" y="849872"/>
                    <a:pt x="311708" y="849872"/>
                  </a:cubicBezTo>
                  <a:cubicBezTo>
                    <a:pt x="309878" y="849872"/>
                    <a:pt x="309878" y="848643"/>
                    <a:pt x="309268" y="849257"/>
                  </a:cubicBezTo>
                  <a:cubicBezTo>
                    <a:pt x="309268" y="848643"/>
                    <a:pt x="309268" y="848643"/>
                    <a:pt x="309268" y="848643"/>
                  </a:cubicBezTo>
                  <a:cubicBezTo>
                    <a:pt x="308049" y="848643"/>
                    <a:pt x="308049" y="848643"/>
                    <a:pt x="308049" y="848643"/>
                  </a:cubicBezTo>
                  <a:cubicBezTo>
                    <a:pt x="308049" y="848028"/>
                    <a:pt x="308049" y="848028"/>
                    <a:pt x="308049" y="848028"/>
                  </a:cubicBezTo>
                  <a:cubicBezTo>
                    <a:pt x="307439" y="848028"/>
                    <a:pt x="307439" y="848028"/>
                    <a:pt x="307439" y="848028"/>
                  </a:cubicBezTo>
                  <a:cubicBezTo>
                    <a:pt x="307439" y="846799"/>
                    <a:pt x="307439" y="846799"/>
                    <a:pt x="307439" y="846799"/>
                  </a:cubicBezTo>
                  <a:cubicBezTo>
                    <a:pt x="305610" y="846799"/>
                    <a:pt x="306219" y="846799"/>
                    <a:pt x="305610" y="846799"/>
                  </a:cubicBezTo>
                  <a:cubicBezTo>
                    <a:pt x="305610" y="846185"/>
                    <a:pt x="305610" y="846185"/>
                    <a:pt x="305610" y="846185"/>
                  </a:cubicBezTo>
                  <a:cubicBezTo>
                    <a:pt x="304390" y="846185"/>
                    <a:pt x="304390" y="846185"/>
                    <a:pt x="304390" y="846185"/>
                  </a:cubicBezTo>
                  <a:cubicBezTo>
                    <a:pt x="304390" y="846799"/>
                    <a:pt x="304390" y="846799"/>
                    <a:pt x="304390" y="846799"/>
                  </a:cubicBezTo>
                  <a:cubicBezTo>
                    <a:pt x="302561" y="846799"/>
                    <a:pt x="303170" y="846799"/>
                    <a:pt x="303170" y="846799"/>
                  </a:cubicBezTo>
                  <a:cubicBezTo>
                    <a:pt x="303170" y="848028"/>
                    <a:pt x="303170" y="848028"/>
                    <a:pt x="303170" y="848028"/>
                  </a:cubicBezTo>
                  <a:cubicBezTo>
                    <a:pt x="301341" y="848028"/>
                    <a:pt x="301951" y="848028"/>
                    <a:pt x="301341" y="848028"/>
                  </a:cubicBezTo>
                  <a:cubicBezTo>
                    <a:pt x="301341" y="849872"/>
                    <a:pt x="302561" y="849872"/>
                    <a:pt x="302561" y="849872"/>
                  </a:cubicBezTo>
                  <a:cubicBezTo>
                    <a:pt x="301341" y="849872"/>
                    <a:pt x="301341" y="849872"/>
                    <a:pt x="301341" y="849872"/>
                  </a:cubicBezTo>
                  <a:cubicBezTo>
                    <a:pt x="301341" y="851715"/>
                    <a:pt x="301341" y="851715"/>
                    <a:pt x="301341" y="852330"/>
                  </a:cubicBezTo>
                  <a:cubicBezTo>
                    <a:pt x="300731" y="852330"/>
                    <a:pt x="300731" y="852330"/>
                    <a:pt x="300731" y="852330"/>
                  </a:cubicBezTo>
                  <a:cubicBezTo>
                    <a:pt x="300731" y="852944"/>
                    <a:pt x="300731" y="852944"/>
                    <a:pt x="300731" y="852944"/>
                  </a:cubicBezTo>
                  <a:cubicBezTo>
                    <a:pt x="300121" y="852944"/>
                    <a:pt x="300121" y="852944"/>
                    <a:pt x="300121" y="852944"/>
                  </a:cubicBezTo>
                  <a:cubicBezTo>
                    <a:pt x="300121" y="853559"/>
                    <a:pt x="300121" y="853559"/>
                    <a:pt x="300121" y="853559"/>
                  </a:cubicBezTo>
                  <a:cubicBezTo>
                    <a:pt x="299512" y="853559"/>
                    <a:pt x="299512" y="853559"/>
                    <a:pt x="299512" y="853559"/>
                  </a:cubicBezTo>
                  <a:cubicBezTo>
                    <a:pt x="299512" y="854173"/>
                    <a:pt x="299512" y="854173"/>
                    <a:pt x="299512" y="854173"/>
                  </a:cubicBezTo>
                  <a:cubicBezTo>
                    <a:pt x="301341" y="854173"/>
                    <a:pt x="300731" y="856017"/>
                    <a:pt x="300731" y="856017"/>
                  </a:cubicBezTo>
                  <a:cubicBezTo>
                    <a:pt x="298902" y="856017"/>
                    <a:pt x="298902" y="856631"/>
                    <a:pt x="298902" y="856631"/>
                  </a:cubicBezTo>
                  <a:cubicBezTo>
                    <a:pt x="298902" y="857246"/>
                    <a:pt x="298902" y="857246"/>
                    <a:pt x="298902" y="857246"/>
                  </a:cubicBezTo>
                  <a:cubicBezTo>
                    <a:pt x="300121" y="857246"/>
                    <a:pt x="300731" y="857246"/>
                    <a:pt x="300731" y="857246"/>
                  </a:cubicBezTo>
                  <a:cubicBezTo>
                    <a:pt x="300731" y="857860"/>
                    <a:pt x="300731" y="857860"/>
                    <a:pt x="300731" y="857860"/>
                  </a:cubicBezTo>
                  <a:cubicBezTo>
                    <a:pt x="300121" y="857860"/>
                    <a:pt x="300121" y="857860"/>
                    <a:pt x="300121" y="857860"/>
                  </a:cubicBezTo>
                  <a:cubicBezTo>
                    <a:pt x="301951" y="859089"/>
                    <a:pt x="300731" y="859704"/>
                    <a:pt x="300731" y="860318"/>
                  </a:cubicBezTo>
                  <a:cubicBezTo>
                    <a:pt x="301341" y="860318"/>
                    <a:pt x="301341" y="860318"/>
                    <a:pt x="301341" y="860318"/>
                  </a:cubicBezTo>
                  <a:cubicBezTo>
                    <a:pt x="301341" y="860933"/>
                    <a:pt x="301341" y="860933"/>
                    <a:pt x="301341" y="860933"/>
                  </a:cubicBezTo>
                  <a:cubicBezTo>
                    <a:pt x="300731" y="860933"/>
                    <a:pt x="300731" y="860933"/>
                    <a:pt x="300731" y="860933"/>
                  </a:cubicBezTo>
                  <a:cubicBezTo>
                    <a:pt x="300731" y="861548"/>
                    <a:pt x="300731" y="861548"/>
                    <a:pt x="300731" y="861548"/>
                  </a:cubicBezTo>
                  <a:cubicBezTo>
                    <a:pt x="301341" y="861548"/>
                    <a:pt x="301341" y="861548"/>
                    <a:pt x="301341" y="861548"/>
                  </a:cubicBezTo>
                  <a:cubicBezTo>
                    <a:pt x="301341" y="862162"/>
                    <a:pt x="301341" y="862162"/>
                    <a:pt x="301341" y="862162"/>
                  </a:cubicBezTo>
                  <a:cubicBezTo>
                    <a:pt x="300731" y="862162"/>
                    <a:pt x="300731" y="862162"/>
                    <a:pt x="300731" y="862162"/>
                  </a:cubicBezTo>
                  <a:cubicBezTo>
                    <a:pt x="300731" y="864006"/>
                    <a:pt x="300731" y="863391"/>
                    <a:pt x="300731" y="864006"/>
                  </a:cubicBezTo>
                  <a:cubicBezTo>
                    <a:pt x="298292" y="863391"/>
                    <a:pt x="297682" y="862777"/>
                    <a:pt x="296463" y="863391"/>
                  </a:cubicBezTo>
                  <a:cubicBezTo>
                    <a:pt x="296463" y="862162"/>
                    <a:pt x="296463" y="862162"/>
                    <a:pt x="296463" y="862162"/>
                  </a:cubicBezTo>
                  <a:cubicBezTo>
                    <a:pt x="294633" y="862162"/>
                    <a:pt x="295243" y="862162"/>
                    <a:pt x="295243" y="862162"/>
                  </a:cubicBezTo>
                  <a:cubicBezTo>
                    <a:pt x="295243" y="861548"/>
                    <a:pt x="295243" y="861548"/>
                    <a:pt x="295243" y="861548"/>
                  </a:cubicBezTo>
                  <a:cubicBezTo>
                    <a:pt x="294633" y="861548"/>
                    <a:pt x="294633" y="861548"/>
                    <a:pt x="294633" y="861548"/>
                  </a:cubicBezTo>
                  <a:cubicBezTo>
                    <a:pt x="294633" y="862162"/>
                    <a:pt x="294633" y="862162"/>
                    <a:pt x="294633" y="862162"/>
                  </a:cubicBezTo>
                  <a:cubicBezTo>
                    <a:pt x="292804" y="862162"/>
                    <a:pt x="292194" y="862162"/>
                    <a:pt x="292194" y="862162"/>
                  </a:cubicBezTo>
                  <a:cubicBezTo>
                    <a:pt x="292194" y="861548"/>
                    <a:pt x="292194" y="861548"/>
                    <a:pt x="292194" y="861548"/>
                  </a:cubicBezTo>
                  <a:cubicBezTo>
                    <a:pt x="290364" y="861548"/>
                    <a:pt x="290364" y="861548"/>
                    <a:pt x="289755" y="861548"/>
                  </a:cubicBezTo>
                  <a:cubicBezTo>
                    <a:pt x="289755" y="860933"/>
                    <a:pt x="289755" y="860933"/>
                    <a:pt x="289755" y="860933"/>
                  </a:cubicBezTo>
                  <a:cubicBezTo>
                    <a:pt x="289145" y="860933"/>
                    <a:pt x="289145" y="860933"/>
                    <a:pt x="289145" y="860933"/>
                  </a:cubicBezTo>
                  <a:cubicBezTo>
                    <a:pt x="289145" y="861548"/>
                    <a:pt x="289145" y="861548"/>
                    <a:pt x="289145" y="861548"/>
                  </a:cubicBezTo>
                  <a:cubicBezTo>
                    <a:pt x="288535" y="861548"/>
                    <a:pt x="288535" y="861548"/>
                    <a:pt x="288535" y="861548"/>
                  </a:cubicBezTo>
                  <a:cubicBezTo>
                    <a:pt x="288535" y="862162"/>
                    <a:pt x="288535" y="862162"/>
                    <a:pt x="288535" y="862162"/>
                  </a:cubicBezTo>
                  <a:cubicBezTo>
                    <a:pt x="287925" y="862162"/>
                    <a:pt x="287925" y="862162"/>
                    <a:pt x="287925" y="862162"/>
                  </a:cubicBezTo>
                  <a:cubicBezTo>
                    <a:pt x="287925" y="861548"/>
                    <a:pt x="287925" y="861548"/>
                    <a:pt x="287925" y="861548"/>
                  </a:cubicBezTo>
                  <a:cubicBezTo>
                    <a:pt x="286096" y="861548"/>
                    <a:pt x="286706" y="861548"/>
                    <a:pt x="286096" y="861548"/>
                  </a:cubicBezTo>
                  <a:cubicBezTo>
                    <a:pt x="286096" y="860933"/>
                    <a:pt x="286096" y="860933"/>
                    <a:pt x="286096" y="860933"/>
                  </a:cubicBezTo>
                  <a:cubicBezTo>
                    <a:pt x="283657" y="861548"/>
                    <a:pt x="282437" y="862162"/>
                    <a:pt x="281217" y="861548"/>
                  </a:cubicBezTo>
                  <a:cubicBezTo>
                    <a:pt x="281217" y="860933"/>
                    <a:pt x="281217" y="860933"/>
                    <a:pt x="281217" y="860933"/>
                  </a:cubicBezTo>
                  <a:cubicBezTo>
                    <a:pt x="279388" y="860933"/>
                    <a:pt x="279998" y="860933"/>
                    <a:pt x="279998" y="860933"/>
                  </a:cubicBezTo>
                  <a:cubicBezTo>
                    <a:pt x="279998" y="860318"/>
                    <a:pt x="279998" y="860318"/>
                    <a:pt x="279998" y="860318"/>
                  </a:cubicBezTo>
                  <a:cubicBezTo>
                    <a:pt x="279388" y="860318"/>
                    <a:pt x="279388" y="860318"/>
                    <a:pt x="279388" y="860318"/>
                  </a:cubicBezTo>
                  <a:cubicBezTo>
                    <a:pt x="279388" y="858475"/>
                    <a:pt x="279388" y="859089"/>
                    <a:pt x="279388" y="858475"/>
                  </a:cubicBezTo>
                  <a:cubicBezTo>
                    <a:pt x="277559" y="858475"/>
                    <a:pt x="278168" y="858475"/>
                    <a:pt x="277559" y="858475"/>
                  </a:cubicBezTo>
                  <a:cubicBezTo>
                    <a:pt x="277559" y="856631"/>
                    <a:pt x="276339" y="857246"/>
                    <a:pt x="276339" y="857246"/>
                  </a:cubicBezTo>
                  <a:cubicBezTo>
                    <a:pt x="276339" y="857860"/>
                    <a:pt x="276339" y="857860"/>
                    <a:pt x="276339" y="857860"/>
                  </a:cubicBezTo>
                  <a:cubicBezTo>
                    <a:pt x="275729" y="857860"/>
                    <a:pt x="275729" y="857860"/>
                    <a:pt x="275729" y="857860"/>
                  </a:cubicBezTo>
                  <a:cubicBezTo>
                    <a:pt x="275729" y="858475"/>
                    <a:pt x="275729" y="858475"/>
                    <a:pt x="275729" y="858475"/>
                  </a:cubicBezTo>
                  <a:cubicBezTo>
                    <a:pt x="273900" y="858475"/>
                    <a:pt x="274509" y="858475"/>
                    <a:pt x="273900" y="858475"/>
                  </a:cubicBezTo>
                  <a:cubicBezTo>
                    <a:pt x="273900" y="860318"/>
                    <a:pt x="273290" y="860318"/>
                    <a:pt x="273290" y="860933"/>
                  </a:cubicBezTo>
                  <a:cubicBezTo>
                    <a:pt x="271460" y="860933"/>
                    <a:pt x="272070" y="860933"/>
                    <a:pt x="272070" y="860933"/>
                  </a:cubicBezTo>
                  <a:cubicBezTo>
                    <a:pt x="272070" y="861548"/>
                    <a:pt x="272070" y="861548"/>
                    <a:pt x="272070" y="861548"/>
                  </a:cubicBezTo>
                  <a:cubicBezTo>
                    <a:pt x="270241" y="861548"/>
                    <a:pt x="270851" y="861548"/>
                    <a:pt x="270241" y="861548"/>
                  </a:cubicBezTo>
                  <a:cubicBezTo>
                    <a:pt x="269021" y="859089"/>
                    <a:pt x="269021" y="857860"/>
                    <a:pt x="269021" y="856631"/>
                  </a:cubicBezTo>
                  <a:cubicBezTo>
                    <a:pt x="267192" y="856631"/>
                    <a:pt x="266582" y="856631"/>
                    <a:pt x="265972" y="856631"/>
                  </a:cubicBezTo>
                  <a:cubicBezTo>
                    <a:pt x="265972" y="856017"/>
                    <a:pt x="265972" y="856017"/>
                    <a:pt x="265972" y="856017"/>
                  </a:cubicBezTo>
                  <a:cubicBezTo>
                    <a:pt x="265362" y="856017"/>
                    <a:pt x="265362" y="856017"/>
                    <a:pt x="265362" y="856017"/>
                  </a:cubicBezTo>
                  <a:cubicBezTo>
                    <a:pt x="265362" y="854788"/>
                    <a:pt x="265362" y="854788"/>
                    <a:pt x="265362" y="854788"/>
                  </a:cubicBezTo>
                  <a:cubicBezTo>
                    <a:pt x="263533" y="854788"/>
                    <a:pt x="263533" y="854173"/>
                    <a:pt x="263533" y="854173"/>
                  </a:cubicBezTo>
                  <a:cubicBezTo>
                    <a:pt x="263533" y="853559"/>
                    <a:pt x="263533" y="853559"/>
                    <a:pt x="263533" y="853559"/>
                  </a:cubicBezTo>
                  <a:cubicBezTo>
                    <a:pt x="262313" y="853559"/>
                    <a:pt x="262313" y="853559"/>
                    <a:pt x="262313" y="853559"/>
                  </a:cubicBezTo>
                  <a:cubicBezTo>
                    <a:pt x="262313" y="854173"/>
                    <a:pt x="262313" y="854173"/>
                    <a:pt x="262313" y="854173"/>
                  </a:cubicBezTo>
                  <a:cubicBezTo>
                    <a:pt x="261704" y="854173"/>
                    <a:pt x="261704" y="854173"/>
                    <a:pt x="261704" y="854173"/>
                  </a:cubicBezTo>
                  <a:cubicBezTo>
                    <a:pt x="261704" y="854788"/>
                    <a:pt x="261704" y="854788"/>
                    <a:pt x="261704" y="854788"/>
                  </a:cubicBezTo>
                  <a:cubicBezTo>
                    <a:pt x="258045" y="856017"/>
                    <a:pt x="256825" y="855402"/>
                    <a:pt x="254386" y="854788"/>
                  </a:cubicBezTo>
                  <a:cubicBezTo>
                    <a:pt x="254386" y="857860"/>
                    <a:pt x="251947" y="856017"/>
                    <a:pt x="250727" y="856631"/>
                  </a:cubicBezTo>
                  <a:cubicBezTo>
                    <a:pt x="250727" y="856017"/>
                    <a:pt x="250727" y="856017"/>
                    <a:pt x="250727" y="856017"/>
                  </a:cubicBezTo>
                  <a:cubicBezTo>
                    <a:pt x="250117" y="856017"/>
                    <a:pt x="250117" y="856017"/>
                    <a:pt x="250117" y="856017"/>
                  </a:cubicBezTo>
                  <a:cubicBezTo>
                    <a:pt x="250117" y="856631"/>
                    <a:pt x="250117" y="856631"/>
                    <a:pt x="250117" y="856631"/>
                  </a:cubicBezTo>
                  <a:cubicBezTo>
                    <a:pt x="249507" y="856631"/>
                    <a:pt x="249507" y="856631"/>
                    <a:pt x="249507" y="856631"/>
                  </a:cubicBezTo>
                  <a:cubicBezTo>
                    <a:pt x="249507" y="857246"/>
                    <a:pt x="249507" y="857246"/>
                    <a:pt x="249507" y="857246"/>
                  </a:cubicBezTo>
                  <a:cubicBezTo>
                    <a:pt x="247678" y="857246"/>
                    <a:pt x="247068" y="857246"/>
                    <a:pt x="246458" y="857246"/>
                  </a:cubicBezTo>
                  <a:cubicBezTo>
                    <a:pt x="246458" y="856631"/>
                    <a:pt x="246458" y="856631"/>
                    <a:pt x="246458" y="856631"/>
                  </a:cubicBezTo>
                  <a:cubicBezTo>
                    <a:pt x="244629" y="856631"/>
                    <a:pt x="245239" y="856631"/>
                    <a:pt x="245239" y="856631"/>
                  </a:cubicBezTo>
                  <a:cubicBezTo>
                    <a:pt x="245239" y="856017"/>
                    <a:pt x="245239" y="856017"/>
                    <a:pt x="245239" y="856017"/>
                  </a:cubicBezTo>
                  <a:cubicBezTo>
                    <a:pt x="243409" y="856017"/>
                    <a:pt x="244019" y="856017"/>
                    <a:pt x="243409" y="856017"/>
                  </a:cubicBezTo>
                  <a:cubicBezTo>
                    <a:pt x="244019" y="852944"/>
                    <a:pt x="242190" y="852944"/>
                    <a:pt x="241580" y="852944"/>
                  </a:cubicBezTo>
                  <a:cubicBezTo>
                    <a:pt x="241580" y="852330"/>
                    <a:pt x="241580" y="852330"/>
                    <a:pt x="241580" y="852330"/>
                  </a:cubicBezTo>
                  <a:cubicBezTo>
                    <a:pt x="240970" y="852330"/>
                    <a:pt x="240970" y="852330"/>
                    <a:pt x="240970" y="852330"/>
                  </a:cubicBezTo>
                  <a:cubicBezTo>
                    <a:pt x="240970" y="850486"/>
                    <a:pt x="240970" y="851101"/>
                    <a:pt x="240970" y="850486"/>
                  </a:cubicBezTo>
                  <a:cubicBezTo>
                    <a:pt x="240360" y="850486"/>
                    <a:pt x="240360" y="850486"/>
                    <a:pt x="240360" y="850486"/>
                  </a:cubicBezTo>
                  <a:cubicBezTo>
                    <a:pt x="240360" y="848028"/>
                    <a:pt x="238531" y="846799"/>
                    <a:pt x="237921" y="846799"/>
                  </a:cubicBezTo>
                  <a:cubicBezTo>
                    <a:pt x="238531" y="846185"/>
                    <a:pt x="238531" y="846185"/>
                    <a:pt x="238531" y="846185"/>
                  </a:cubicBezTo>
                  <a:cubicBezTo>
                    <a:pt x="237311" y="844956"/>
                    <a:pt x="238531" y="844341"/>
                    <a:pt x="237921" y="844341"/>
                  </a:cubicBezTo>
                  <a:cubicBezTo>
                    <a:pt x="237311" y="844341"/>
                    <a:pt x="237311" y="844341"/>
                    <a:pt x="237311" y="844341"/>
                  </a:cubicBezTo>
                  <a:cubicBezTo>
                    <a:pt x="237311" y="844956"/>
                    <a:pt x="237311" y="844956"/>
                    <a:pt x="237311" y="844956"/>
                  </a:cubicBezTo>
                  <a:cubicBezTo>
                    <a:pt x="235482" y="844956"/>
                    <a:pt x="236092" y="844956"/>
                    <a:pt x="235482" y="844956"/>
                  </a:cubicBezTo>
                  <a:cubicBezTo>
                    <a:pt x="235482" y="844341"/>
                    <a:pt x="235482" y="844341"/>
                    <a:pt x="235482" y="844341"/>
                  </a:cubicBezTo>
                  <a:cubicBezTo>
                    <a:pt x="234872" y="844341"/>
                    <a:pt x="234872" y="844341"/>
                    <a:pt x="234872" y="844341"/>
                  </a:cubicBezTo>
                  <a:cubicBezTo>
                    <a:pt x="234872" y="843112"/>
                    <a:pt x="234872" y="843112"/>
                    <a:pt x="234872" y="843112"/>
                  </a:cubicBezTo>
                  <a:cubicBezTo>
                    <a:pt x="233652" y="843112"/>
                    <a:pt x="233652" y="843112"/>
                    <a:pt x="233652" y="843112"/>
                  </a:cubicBezTo>
                  <a:cubicBezTo>
                    <a:pt x="233652" y="842498"/>
                    <a:pt x="233652" y="842498"/>
                    <a:pt x="233652" y="842498"/>
                  </a:cubicBezTo>
                  <a:cubicBezTo>
                    <a:pt x="233043" y="842498"/>
                    <a:pt x="233043" y="842498"/>
                    <a:pt x="233043" y="842498"/>
                  </a:cubicBezTo>
                  <a:cubicBezTo>
                    <a:pt x="233043" y="841883"/>
                    <a:pt x="233043" y="841883"/>
                    <a:pt x="233043" y="841883"/>
                  </a:cubicBezTo>
                  <a:cubicBezTo>
                    <a:pt x="232433" y="841883"/>
                    <a:pt x="232433" y="841883"/>
                    <a:pt x="232433" y="841883"/>
                  </a:cubicBezTo>
                  <a:cubicBezTo>
                    <a:pt x="232433" y="840040"/>
                    <a:pt x="232433" y="840654"/>
                    <a:pt x="232433" y="840654"/>
                  </a:cubicBezTo>
                  <a:cubicBezTo>
                    <a:pt x="230603" y="840654"/>
                    <a:pt x="230603" y="840654"/>
                    <a:pt x="230603" y="840654"/>
                  </a:cubicBezTo>
                  <a:cubicBezTo>
                    <a:pt x="230603" y="840040"/>
                    <a:pt x="230603" y="840040"/>
                    <a:pt x="230603" y="840040"/>
                  </a:cubicBezTo>
                  <a:cubicBezTo>
                    <a:pt x="228774" y="840040"/>
                    <a:pt x="229384" y="840040"/>
                    <a:pt x="229384" y="840040"/>
                  </a:cubicBezTo>
                  <a:cubicBezTo>
                    <a:pt x="229384" y="838196"/>
                    <a:pt x="229384" y="838196"/>
                    <a:pt x="229384" y="838196"/>
                  </a:cubicBezTo>
                  <a:cubicBezTo>
                    <a:pt x="227554" y="838196"/>
                    <a:pt x="228164" y="838196"/>
                    <a:pt x="227554" y="838196"/>
                  </a:cubicBezTo>
                  <a:cubicBezTo>
                    <a:pt x="227554" y="837582"/>
                    <a:pt x="227554" y="837582"/>
                    <a:pt x="227554" y="837582"/>
                  </a:cubicBezTo>
                  <a:cubicBezTo>
                    <a:pt x="226945" y="837582"/>
                    <a:pt x="226945" y="837582"/>
                    <a:pt x="226945" y="837582"/>
                  </a:cubicBezTo>
                  <a:cubicBezTo>
                    <a:pt x="226945" y="836967"/>
                    <a:pt x="226945" y="836967"/>
                    <a:pt x="226945" y="836967"/>
                  </a:cubicBezTo>
                  <a:cubicBezTo>
                    <a:pt x="226335" y="836967"/>
                    <a:pt x="226335" y="836967"/>
                    <a:pt x="226335" y="836967"/>
                  </a:cubicBezTo>
                  <a:cubicBezTo>
                    <a:pt x="226335" y="838811"/>
                    <a:pt x="224505" y="838196"/>
                    <a:pt x="225115" y="838196"/>
                  </a:cubicBezTo>
                  <a:cubicBezTo>
                    <a:pt x="225115" y="837582"/>
                    <a:pt x="225115" y="837582"/>
                    <a:pt x="225115" y="837582"/>
                  </a:cubicBezTo>
                  <a:cubicBezTo>
                    <a:pt x="223286" y="838196"/>
                    <a:pt x="223286" y="838811"/>
                    <a:pt x="222676" y="838196"/>
                  </a:cubicBezTo>
                  <a:cubicBezTo>
                    <a:pt x="222676" y="840040"/>
                    <a:pt x="222676" y="839425"/>
                    <a:pt x="222676" y="840040"/>
                  </a:cubicBezTo>
                  <a:cubicBezTo>
                    <a:pt x="220847" y="840040"/>
                    <a:pt x="220847" y="840654"/>
                    <a:pt x="220847" y="840654"/>
                  </a:cubicBezTo>
                  <a:cubicBezTo>
                    <a:pt x="220847" y="841269"/>
                    <a:pt x="220847" y="841269"/>
                    <a:pt x="220847" y="841269"/>
                  </a:cubicBezTo>
                  <a:cubicBezTo>
                    <a:pt x="219627" y="841269"/>
                    <a:pt x="219627" y="841269"/>
                    <a:pt x="219627" y="841269"/>
                  </a:cubicBezTo>
                  <a:cubicBezTo>
                    <a:pt x="219627" y="840654"/>
                    <a:pt x="219627" y="840654"/>
                    <a:pt x="219627" y="840654"/>
                  </a:cubicBezTo>
                  <a:cubicBezTo>
                    <a:pt x="219017" y="840654"/>
                    <a:pt x="219017" y="840654"/>
                    <a:pt x="219017" y="840654"/>
                  </a:cubicBezTo>
                  <a:cubicBezTo>
                    <a:pt x="219017" y="840040"/>
                    <a:pt x="219017" y="840040"/>
                    <a:pt x="219017" y="840040"/>
                  </a:cubicBezTo>
                  <a:cubicBezTo>
                    <a:pt x="217188" y="840654"/>
                    <a:pt x="216578" y="840654"/>
                    <a:pt x="215358" y="840654"/>
                  </a:cubicBezTo>
                  <a:cubicBezTo>
                    <a:pt x="215358" y="840040"/>
                    <a:pt x="215358" y="840040"/>
                    <a:pt x="215358" y="840040"/>
                  </a:cubicBezTo>
                  <a:cubicBezTo>
                    <a:pt x="213529" y="839425"/>
                    <a:pt x="213529" y="838811"/>
                    <a:pt x="213529" y="838811"/>
                  </a:cubicBezTo>
                  <a:cubicBezTo>
                    <a:pt x="213529" y="838196"/>
                    <a:pt x="213529" y="838196"/>
                    <a:pt x="213529" y="838196"/>
                  </a:cubicBezTo>
                  <a:cubicBezTo>
                    <a:pt x="212309" y="838196"/>
                    <a:pt x="212309" y="838196"/>
                    <a:pt x="212309" y="838196"/>
                  </a:cubicBezTo>
                  <a:cubicBezTo>
                    <a:pt x="212309" y="837582"/>
                    <a:pt x="212309" y="837582"/>
                    <a:pt x="212309" y="837582"/>
                  </a:cubicBezTo>
                  <a:cubicBezTo>
                    <a:pt x="211699" y="837582"/>
                    <a:pt x="211699" y="837582"/>
                    <a:pt x="211699" y="837582"/>
                  </a:cubicBezTo>
                  <a:cubicBezTo>
                    <a:pt x="211699" y="836967"/>
                    <a:pt x="211699" y="836967"/>
                    <a:pt x="211699" y="836967"/>
                  </a:cubicBezTo>
                  <a:cubicBezTo>
                    <a:pt x="211090" y="836967"/>
                    <a:pt x="211090" y="836967"/>
                    <a:pt x="211090" y="836967"/>
                  </a:cubicBezTo>
                  <a:cubicBezTo>
                    <a:pt x="211090" y="837582"/>
                    <a:pt x="211090" y="837582"/>
                    <a:pt x="211090" y="837582"/>
                  </a:cubicBezTo>
                  <a:cubicBezTo>
                    <a:pt x="210480" y="837582"/>
                    <a:pt x="210480" y="837582"/>
                    <a:pt x="210480" y="837582"/>
                  </a:cubicBezTo>
                  <a:cubicBezTo>
                    <a:pt x="210480" y="838196"/>
                    <a:pt x="210480" y="838196"/>
                    <a:pt x="210480" y="838196"/>
                  </a:cubicBezTo>
                  <a:cubicBezTo>
                    <a:pt x="209870" y="838196"/>
                    <a:pt x="209870" y="838196"/>
                    <a:pt x="209870" y="838196"/>
                  </a:cubicBezTo>
                  <a:cubicBezTo>
                    <a:pt x="209870" y="840040"/>
                    <a:pt x="209870" y="840040"/>
                    <a:pt x="209870" y="840654"/>
                  </a:cubicBezTo>
                  <a:cubicBezTo>
                    <a:pt x="209260" y="840654"/>
                    <a:pt x="209260" y="840654"/>
                    <a:pt x="209260" y="840654"/>
                  </a:cubicBezTo>
                  <a:cubicBezTo>
                    <a:pt x="209260" y="840040"/>
                    <a:pt x="209260" y="840040"/>
                    <a:pt x="209260" y="840040"/>
                  </a:cubicBezTo>
                  <a:cubicBezTo>
                    <a:pt x="208041" y="840040"/>
                    <a:pt x="208041" y="840040"/>
                    <a:pt x="208041" y="840040"/>
                  </a:cubicBezTo>
                  <a:cubicBezTo>
                    <a:pt x="208650" y="841883"/>
                    <a:pt x="206211" y="841269"/>
                    <a:pt x="206211" y="841269"/>
                  </a:cubicBezTo>
                  <a:cubicBezTo>
                    <a:pt x="206211" y="839425"/>
                    <a:pt x="206211" y="840040"/>
                    <a:pt x="206211" y="840040"/>
                  </a:cubicBezTo>
                  <a:cubicBezTo>
                    <a:pt x="206821" y="840040"/>
                    <a:pt x="206821" y="840040"/>
                    <a:pt x="206821" y="840040"/>
                  </a:cubicBezTo>
                  <a:cubicBezTo>
                    <a:pt x="206821" y="838196"/>
                    <a:pt x="206821" y="838196"/>
                    <a:pt x="206821" y="838196"/>
                  </a:cubicBezTo>
                  <a:cubicBezTo>
                    <a:pt x="204992" y="838196"/>
                    <a:pt x="204382" y="838196"/>
                    <a:pt x="203772" y="838196"/>
                  </a:cubicBezTo>
                  <a:cubicBezTo>
                    <a:pt x="203772" y="836967"/>
                    <a:pt x="204992" y="836967"/>
                    <a:pt x="204382" y="836967"/>
                  </a:cubicBezTo>
                  <a:cubicBezTo>
                    <a:pt x="203772" y="836967"/>
                    <a:pt x="203772" y="836967"/>
                    <a:pt x="203772" y="836967"/>
                  </a:cubicBezTo>
                  <a:cubicBezTo>
                    <a:pt x="203772" y="835123"/>
                    <a:pt x="203772" y="835123"/>
                    <a:pt x="203772" y="834509"/>
                  </a:cubicBezTo>
                  <a:cubicBezTo>
                    <a:pt x="203162" y="834509"/>
                    <a:pt x="203162" y="834509"/>
                    <a:pt x="203162" y="834509"/>
                  </a:cubicBezTo>
                  <a:cubicBezTo>
                    <a:pt x="203162" y="833894"/>
                    <a:pt x="203162" y="833894"/>
                    <a:pt x="203162" y="833894"/>
                  </a:cubicBezTo>
                  <a:cubicBezTo>
                    <a:pt x="202552" y="833894"/>
                    <a:pt x="202552" y="833894"/>
                    <a:pt x="202552" y="833894"/>
                  </a:cubicBezTo>
                  <a:cubicBezTo>
                    <a:pt x="202552" y="832051"/>
                    <a:pt x="202552" y="832665"/>
                    <a:pt x="202552" y="832665"/>
                  </a:cubicBezTo>
                  <a:cubicBezTo>
                    <a:pt x="200723" y="832665"/>
                    <a:pt x="201333" y="832665"/>
                    <a:pt x="201333" y="832665"/>
                  </a:cubicBezTo>
                  <a:cubicBezTo>
                    <a:pt x="201333" y="832051"/>
                    <a:pt x="201333" y="832051"/>
                    <a:pt x="201333" y="832051"/>
                  </a:cubicBezTo>
                  <a:cubicBezTo>
                    <a:pt x="200113" y="832051"/>
                    <a:pt x="200113" y="832051"/>
                    <a:pt x="200113" y="832051"/>
                  </a:cubicBezTo>
                  <a:cubicBezTo>
                    <a:pt x="200113" y="830207"/>
                    <a:pt x="200113" y="829593"/>
                    <a:pt x="200113" y="829593"/>
                  </a:cubicBezTo>
                  <a:cubicBezTo>
                    <a:pt x="199503" y="829593"/>
                    <a:pt x="199503" y="829593"/>
                    <a:pt x="199503" y="829593"/>
                  </a:cubicBezTo>
                  <a:cubicBezTo>
                    <a:pt x="199503" y="828978"/>
                    <a:pt x="199503" y="828978"/>
                    <a:pt x="199503" y="828978"/>
                  </a:cubicBezTo>
                  <a:cubicBezTo>
                    <a:pt x="197674" y="828978"/>
                    <a:pt x="198284" y="828978"/>
                    <a:pt x="198284" y="828978"/>
                  </a:cubicBezTo>
                  <a:cubicBezTo>
                    <a:pt x="198284" y="829593"/>
                    <a:pt x="198284" y="829593"/>
                    <a:pt x="198284" y="829593"/>
                  </a:cubicBezTo>
                  <a:cubicBezTo>
                    <a:pt x="197064" y="828364"/>
                    <a:pt x="197064" y="828978"/>
                    <a:pt x="196454" y="828978"/>
                  </a:cubicBezTo>
                  <a:cubicBezTo>
                    <a:pt x="196454" y="828364"/>
                    <a:pt x="196454" y="828364"/>
                    <a:pt x="196454" y="828364"/>
                  </a:cubicBezTo>
                  <a:cubicBezTo>
                    <a:pt x="195844" y="828364"/>
                    <a:pt x="195844" y="828364"/>
                    <a:pt x="195844" y="828364"/>
                  </a:cubicBezTo>
                  <a:cubicBezTo>
                    <a:pt x="195844" y="827135"/>
                    <a:pt x="195844" y="827135"/>
                    <a:pt x="195844" y="827135"/>
                  </a:cubicBezTo>
                  <a:cubicBezTo>
                    <a:pt x="195235" y="827135"/>
                    <a:pt x="195235" y="827135"/>
                    <a:pt x="195235" y="827135"/>
                  </a:cubicBezTo>
                  <a:cubicBezTo>
                    <a:pt x="195235" y="825906"/>
                    <a:pt x="195235" y="825291"/>
                    <a:pt x="195235" y="825291"/>
                  </a:cubicBezTo>
                  <a:cubicBezTo>
                    <a:pt x="197064" y="825291"/>
                    <a:pt x="196454" y="824062"/>
                    <a:pt x="196454" y="824677"/>
                  </a:cubicBezTo>
                  <a:cubicBezTo>
                    <a:pt x="195844" y="824677"/>
                    <a:pt x="195844" y="824677"/>
                    <a:pt x="195844" y="824677"/>
                  </a:cubicBezTo>
                  <a:cubicBezTo>
                    <a:pt x="195844" y="822833"/>
                    <a:pt x="195844" y="821604"/>
                    <a:pt x="195844" y="821604"/>
                  </a:cubicBezTo>
                  <a:cubicBezTo>
                    <a:pt x="195235" y="821604"/>
                    <a:pt x="195235" y="821604"/>
                    <a:pt x="195235" y="821604"/>
                  </a:cubicBezTo>
                  <a:cubicBezTo>
                    <a:pt x="195235" y="819761"/>
                    <a:pt x="195235" y="819761"/>
                    <a:pt x="195235" y="819146"/>
                  </a:cubicBezTo>
                  <a:cubicBezTo>
                    <a:pt x="192186" y="819146"/>
                    <a:pt x="189137" y="820990"/>
                    <a:pt x="187917" y="819146"/>
                  </a:cubicBezTo>
                  <a:cubicBezTo>
                    <a:pt x="187917" y="820375"/>
                    <a:pt x="187917" y="820375"/>
                    <a:pt x="187917" y="820375"/>
                  </a:cubicBezTo>
                  <a:cubicBezTo>
                    <a:pt x="185478" y="820375"/>
                    <a:pt x="184868" y="818532"/>
                    <a:pt x="183648" y="818532"/>
                  </a:cubicBezTo>
                  <a:cubicBezTo>
                    <a:pt x="183648" y="817917"/>
                    <a:pt x="183648" y="817917"/>
                    <a:pt x="183648" y="817917"/>
                  </a:cubicBezTo>
                  <a:cubicBezTo>
                    <a:pt x="181819" y="817917"/>
                    <a:pt x="182429" y="817917"/>
                    <a:pt x="182429" y="817917"/>
                  </a:cubicBezTo>
                  <a:cubicBezTo>
                    <a:pt x="182429" y="818532"/>
                    <a:pt x="182429" y="818532"/>
                    <a:pt x="182429" y="818532"/>
                  </a:cubicBezTo>
                  <a:cubicBezTo>
                    <a:pt x="179380" y="819146"/>
                    <a:pt x="178770" y="816688"/>
                    <a:pt x="178160" y="817303"/>
                  </a:cubicBezTo>
                  <a:cubicBezTo>
                    <a:pt x="178160" y="816688"/>
                    <a:pt x="178160" y="816688"/>
                    <a:pt x="178160" y="816688"/>
                  </a:cubicBezTo>
                  <a:cubicBezTo>
                    <a:pt x="176940" y="816688"/>
                    <a:pt x="176940" y="816688"/>
                    <a:pt x="176940" y="816688"/>
                  </a:cubicBezTo>
                  <a:cubicBezTo>
                    <a:pt x="176940" y="815459"/>
                    <a:pt x="176940" y="815459"/>
                    <a:pt x="176940" y="815459"/>
                  </a:cubicBezTo>
                  <a:cubicBezTo>
                    <a:pt x="176331" y="815459"/>
                    <a:pt x="176331" y="815459"/>
                    <a:pt x="176331" y="815459"/>
                  </a:cubicBezTo>
                  <a:cubicBezTo>
                    <a:pt x="176331" y="814230"/>
                    <a:pt x="175111" y="813615"/>
                    <a:pt x="175721" y="813615"/>
                  </a:cubicBezTo>
                  <a:cubicBezTo>
                    <a:pt x="173282" y="813615"/>
                    <a:pt x="172672" y="812386"/>
                    <a:pt x="171452" y="813001"/>
                  </a:cubicBezTo>
                  <a:cubicBezTo>
                    <a:pt x="171452" y="811772"/>
                    <a:pt x="171452" y="811772"/>
                    <a:pt x="171452" y="811772"/>
                  </a:cubicBezTo>
                  <a:cubicBezTo>
                    <a:pt x="169623" y="811772"/>
                    <a:pt x="170233" y="811772"/>
                    <a:pt x="170233" y="811772"/>
                  </a:cubicBezTo>
                  <a:cubicBezTo>
                    <a:pt x="170233" y="810543"/>
                    <a:pt x="170233" y="810543"/>
                    <a:pt x="170233" y="810543"/>
                  </a:cubicBezTo>
                  <a:cubicBezTo>
                    <a:pt x="169013" y="810543"/>
                    <a:pt x="169013" y="810543"/>
                    <a:pt x="169013" y="810543"/>
                  </a:cubicBezTo>
                  <a:cubicBezTo>
                    <a:pt x="169013" y="809928"/>
                    <a:pt x="169013" y="809928"/>
                    <a:pt x="169013" y="809928"/>
                  </a:cubicBezTo>
                  <a:cubicBezTo>
                    <a:pt x="168403" y="809928"/>
                    <a:pt x="168403" y="809928"/>
                    <a:pt x="168403" y="809928"/>
                  </a:cubicBezTo>
                  <a:cubicBezTo>
                    <a:pt x="168403" y="809314"/>
                    <a:pt x="168403" y="809314"/>
                    <a:pt x="168403" y="809314"/>
                  </a:cubicBezTo>
                  <a:cubicBezTo>
                    <a:pt x="167793" y="809314"/>
                    <a:pt x="167793" y="809314"/>
                    <a:pt x="167793" y="809314"/>
                  </a:cubicBezTo>
                  <a:cubicBezTo>
                    <a:pt x="167793" y="809928"/>
                    <a:pt x="167793" y="809928"/>
                    <a:pt x="167793" y="809928"/>
                  </a:cubicBezTo>
                  <a:cubicBezTo>
                    <a:pt x="165964" y="809314"/>
                    <a:pt x="165964" y="810543"/>
                    <a:pt x="165354" y="810543"/>
                  </a:cubicBezTo>
                  <a:cubicBezTo>
                    <a:pt x="165964" y="808085"/>
                    <a:pt x="164744" y="807470"/>
                    <a:pt x="164744" y="806856"/>
                  </a:cubicBezTo>
                  <a:cubicBezTo>
                    <a:pt x="163525" y="806856"/>
                    <a:pt x="162915" y="806856"/>
                    <a:pt x="162915" y="806856"/>
                  </a:cubicBezTo>
                  <a:cubicBezTo>
                    <a:pt x="162915" y="806241"/>
                    <a:pt x="162915" y="806241"/>
                    <a:pt x="162915" y="806241"/>
                  </a:cubicBezTo>
                  <a:cubicBezTo>
                    <a:pt x="161695" y="806241"/>
                    <a:pt x="161695" y="806241"/>
                    <a:pt x="161695" y="806241"/>
                  </a:cubicBezTo>
                  <a:cubicBezTo>
                    <a:pt x="161695" y="805627"/>
                    <a:pt x="161695" y="805627"/>
                    <a:pt x="161695" y="805627"/>
                  </a:cubicBezTo>
                  <a:cubicBezTo>
                    <a:pt x="161085" y="805627"/>
                    <a:pt x="161085" y="805627"/>
                    <a:pt x="161085" y="805627"/>
                  </a:cubicBezTo>
                  <a:cubicBezTo>
                    <a:pt x="161085" y="805012"/>
                    <a:pt x="161085" y="805012"/>
                    <a:pt x="161085" y="805012"/>
                  </a:cubicBezTo>
                  <a:cubicBezTo>
                    <a:pt x="159866" y="805012"/>
                    <a:pt x="159866" y="803783"/>
                    <a:pt x="159866" y="803783"/>
                  </a:cubicBezTo>
                  <a:cubicBezTo>
                    <a:pt x="159866" y="805012"/>
                    <a:pt x="159866" y="805012"/>
                    <a:pt x="159866" y="805012"/>
                  </a:cubicBezTo>
                  <a:cubicBezTo>
                    <a:pt x="158036" y="805627"/>
                    <a:pt x="157427" y="805627"/>
                    <a:pt x="156817" y="805627"/>
                  </a:cubicBezTo>
                  <a:cubicBezTo>
                    <a:pt x="156817" y="803783"/>
                    <a:pt x="156817" y="804398"/>
                    <a:pt x="156817" y="803783"/>
                  </a:cubicBezTo>
                  <a:cubicBezTo>
                    <a:pt x="156207" y="803783"/>
                    <a:pt x="156207" y="803783"/>
                    <a:pt x="156207" y="803783"/>
                  </a:cubicBezTo>
                  <a:cubicBezTo>
                    <a:pt x="156207" y="801940"/>
                    <a:pt x="154378" y="802554"/>
                    <a:pt x="154987" y="802554"/>
                  </a:cubicBezTo>
                  <a:cubicBezTo>
                    <a:pt x="154987" y="801940"/>
                    <a:pt x="154987" y="801940"/>
                    <a:pt x="154987" y="801940"/>
                  </a:cubicBezTo>
                  <a:cubicBezTo>
                    <a:pt x="153768" y="801940"/>
                    <a:pt x="153768" y="801940"/>
                    <a:pt x="153768" y="801940"/>
                  </a:cubicBezTo>
                  <a:cubicBezTo>
                    <a:pt x="155597" y="800711"/>
                    <a:pt x="154378" y="800096"/>
                    <a:pt x="154987" y="799482"/>
                  </a:cubicBezTo>
                  <a:cubicBezTo>
                    <a:pt x="155597" y="799482"/>
                    <a:pt x="155597" y="799482"/>
                    <a:pt x="155597" y="799482"/>
                  </a:cubicBezTo>
                  <a:cubicBezTo>
                    <a:pt x="155597" y="798867"/>
                    <a:pt x="155597" y="798867"/>
                    <a:pt x="155597" y="798867"/>
                  </a:cubicBezTo>
                  <a:cubicBezTo>
                    <a:pt x="156207" y="798867"/>
                    <a:pt x="156207" y="798867"/>
                    <a:pt x="156207" y="798867"/>
                  </a:cubicBezTo>
                  <a:cubicBezTo>
                    <a:pt x="156207" y="798253"/>
                    <a:pt x="156207" y="798253"/>
                    <a:pt x="156207" y="798253"/>
                  </a:cubicBezTo>
                  <a:cubicBezTo>
                    <a:pt x="156817" y="798253"/>
                    <a:pt x="156817" y="798253"/>
                    <a:pt x="156817" y="798253"/>
                  </a:cubicBezTo>
                  <a:cubicBezTo>
                    <a:pt x="156817" y="797638"/>
                    <a:pt x="156817" y="797638"/>
                    <a:pt x="156817" y="797638"/>
                  </a:cubicBezTo>
                  <a:cubicBezTo>
                    <a:pt x="157427" y="797638"/>
                    <a:pt x="157427" y="797638"/>
                    <a:pt x="157427" y="797638"/>
                  </a:cubicBezTo>
                  <a:cubicBezTo>
                    <a:pt x="156817" y="797024"/>
                    <a:pt x="156817" y="797024"/>
                    <a:pt x="156817" y="797024"/>
                  </a:cubicBezTo>
                  <a:cubicBezTo>
                    <a:pt x="156817" y="797638"/>
                    <a:pt x="156817" y="797638"/>
                    <a:pt x="156817" y="797638"/>
                  </a:cubicBezTo>
                  <a:cubicBezTo>
                    <a:pt x="154987" y="797638"/>
                    <a:pt x="153158" y="797638"/>
                    <a:pt x="152548" y="797638"/>
                  </a:cubicBezTo>
                  <a:cubicBezTo>
                    <a:pt x="152548" y="798253"/>
                    <a:pt x="152548" y="798253"/>
                    <a:pt x="152548" y="798253"/>
                  </a:cubicBezTo>
                  <a:cubicBezTo>
                    <a:pt x="151938" y="798253"/>
                    <a:pt x="151938" y="798253"/>
                    <a:pt x="151938" y="798253"/>
                  </a:cubicBezTo>
                  <a:cubicBezTo>
                    <a:pt x="151938" y="800096"/>
                    <a:pt x="151938" y="800711"/>
                    <a:pt x="151938" y="801325"/>
                  </a:cubicBezTo>
                  <a:cubicBezTo>
                    <a:pt x="151329" y="801325"/>
                    <a:pt x="151329" y="801325"/>
                    <a:pt x="151329" y="801325"/>
                  </a:cubicBezTo>
                  <a:cubicBezTo>
                    <a:pt x="151329" y="803169"/>
                    <a:pt x="151329" y="803783"/>
                    <a:pt x="151329" y="803783"/>
                  </a:cubicBezTo>
                  <a:cubicBezTo>
                    <a:pt x="150719" y="803783"/>
                    <a:pt x="150719" y="803783"/>
                    <a:pt x="150719" y="803783"/>
                  </a:cubicBezTo>
                  <a:cubicBezTo>
                    <a:pt x="150719" y="805627"/>
                    <a:pt x="150719" y="805627"/>
                    <a:pt x="150719" y="805627"/>
                  </a:cubicBezTo>
                  <a:cubicBezTo>
                    <a:pt x="148889" y="805627"/>
                    <a:pt x="148889" y="805627"/>
                    <a:pt x="148889" y="805627"/>
                  </a:cubicBezTo>
                  <a:cubicBezTo>
                    <a:pt x="148889" y="805012"/>
                    <a:pt x="148889" y="805012"/>
                    <a:pt x="148889" y="805012"/>
                  </a:cubicBezTo>
                  <a:cubicBezTo>
                    <a:pt x="147060" y="805012"/>
                    <a:pt x="147670" y="805012"/>
                    <a:pt x="147670" y="805012"/>
                  </a:cubicBezTo>
                  <a:cubicBezTo>
                    <a:pt x="147670" y="803783"/>
                    <a:pt x="147670" y="803783"/>
                    <a:pt x="147670" y="803783"/>
                  </a:cubicBezTo>
                  <a:cubicBezTo>
                    <a:pt x="145231" y="803783"/>
                    <a:pt x="144621" y="803169"/>
                    <a:pt x="144011" y="803169"/>
                  </a:cubicBezTo>
                  <a:cubicBezTo>
                    <a:pt x="144011" y="802554"/>
                    <a:pt x="144011" y="802554"/>
                    <a:pt x="144011" y="802554"/>
                  </a:cubicBezTo>
                  <a:cubicBezTo>
                    <a:pt x="143401" y="802554"/>
                    <a:pt x="143401" y="802554"/>
                    <a:pt x="143401" y="802554"/>
                  </a:cubicBezTo>
                  <a:cubicBezTo>
                    <a:pt x="143401" y="800711"/>
                    <a:pt x="143401" y="801325"/>
                    <a:pt x="143401" y="801325"/>
                  </a:cubicBezTo>
                  <a:cubicBezTo>
                    <a:pt x="142181" y="801325"/>
                    <a:pt x="142181" y="801325"/>
                    <a:pt x="142181" y="801325"/>
                  </a:cubicBezTo>
                  <a:cubicBezTo>
                    <a:pt x="142181" y="799482"/>
                    <a:pt x="142181" y="800096"/>
                    <a:pt x="142181" y="799482"/>
                  </a:cubicBezTo>
                  <a:cubicBezTo>
                    <a:pt x="141572" y="799482"/>
                    <a:pt x="141572" y="799482"/>
                    <a:pt x="141572" y="799482"/>
                  </a:cubicBezTo>
                  <a:cubicBezTo>
                    <a:pt x="141572" y="798253"/>
                    <a:pt x="141572" y="797638"/>
                    <a:pt x="141572" y="797638"/>
                  </a:cubicBezTo>
                  <a:cubicBezTo>
                    <a:pt x="142181" y="797638"/>
                    <a:pt x="142181" y="797638"/>
                    <a:pt x="142181" y="797638"/>
                  </a:cubicBezTo>
                  <a:cubicBezTo>
                    <a:pt x="142181" y="797024"/>
                    <a:pt x="142181" y="797024"/>
                    <a:pt x="142181" y="797024"/>
                  </a:cubicBezTo>
                  <a:cubicBezTo>
                    <a:pt x="144621" y="797024"/>
                    <a:pt x="144621" y="795795"/>
                    <a:pt x="145231" y="795795"/>
                  </a:cubicBezTo>
                  <a:cubicBezTo>
                    <a:pt x="145231" y="795180"/>
                    <a:pt x="145231" y="795180"/>
                    <a:pt x="145231" y="795180"/>
                  </a:cubicBezTo>
                  <a:cubicBezTo>
                    <a:pt x="145840" y="795180"/>
                    <a:pt x="145840" y="795180"/>
                    <a:pt x="145840" y="795180"/>
                  </a:cubicBezTo>
                  <a:cubicBezTo>
                    <a:pt x="145840" y="794566"/>
                    <a:pt x="145840" y="794566"/>
                    <a:pt x="145840" y="794566"/>
                  </a:cubicBezTo>
                  <a:cubicBezTo>
                    <a:pt x="147060" y="794566"/>
                    <a:pt x="147060" y="794566"/>
                    <a:pt x="147060" y="794566"/>
                  </a:cubicBezTo>
                  <a:cubicBezTo>
                    <a:pt x="147060" y="793951"/>
                    <a:pt x="147060" y="793951"/>
                    <a:pt x="147060" y="793951"/>
                  </a:cubicBezTo>
                  <a:cubicBezTo>
                    <a:pt x="147670" y="793951"/>
                    <a:pt x="147670" y="793951"/>
                    <a:pt x="147670" y="793951"/>
                  </a:cubicBezTo>
                  <a:cubicBezTo>
                    <a:pt x="147670" y="791493"/>
                    <a:pt x="148889" y="789649"/>
                    <a:pt x="148889" y="789035"/>
                  </a:cubicBezTo>
                  <a:cubicBezTo>
                    <a:pt x="150719" y="789035"/>
                    <a:pt x="150109" y="789035"/>
                    <a:pt x="150719" y="789035"/>
                  </a:cubicBezTo>
                  <a:cubicBezTo>
                    <a:pt x="150719" y="785962"/>
                    <a:pt x="151329" y="784119"/>
                    <a:pt x="151329" y="782275"/>
                  </a:cubicBezTo>
                  <a:cubicBezTo>
                    <a:pt x="151938" y="782275"/>
                    <a:pt x="151938" y="782275"/>
                    <a:pt x="151938" y="782275"/>
                  </a:cubicBezTo>
                  <a:cubicBezTo>
                    <a:pt x="150719" y="780432"/>
                    <a:pt x="150719" y="779817"/>
                    <a:pt x="149499" y="779817"/>
                  </a:cubicBezTo>
                  <a:cubicBezTo>
                    <a:pt x="149499" y="779203"/>
                    <a:pt x="149499" y="779203"/>
                    <a:pt x="149499" y="779203"/>
                  </a:cubicBezTo>
                  <a:cubicBezTo>
                    <a:pt x="148889" y="779203"/>
                    <a:pt x="148889" y="779203"/>
                    <a:pt x="148889" y="779203"/>
                  </a:cubicBezTo>
                  <a:cubicBezTo>
                    <a:pt x="148889" y="779817"/>
                    <a:pt x="148889" y="779817"/>
                    <a:pt x="148889" y="779817"/>
                  </a:cubicBezTo>
                  <a:cubicBezTo>
                    <a:pt x="147060" y="779817"/>
                    <a:pt x="147670" y="779817"/>
                    <a:pt x="147670" y="779817"/>
                  </a:cubicBezTo>
                  <a:cubicBezTo>
                    <a:pt x="147670" y="779203"/>
                    <a:pt x="147670" y="779203"/>
                    <a:pt x="147670" y="779203"/>
                  </a:cubicBezTo>
                  <a:cubicBezTo>
                    <a:pt x="145840" y="779203"/>
                    <a:pt x="146450" y="779203"/>
                    <a:pt x="145840" y="779203"/>
                  </a:cubicBezTo>
                  <a:cubicBezTo>
                    <a:pt x="145840" y="778588"/>
                    <a:pt x="145840" y="778588"/>
                    <a:pt x="145840" y="778588"/>
                  </a:cubicBezTo>
                  <a:cubicBezTo>
                    <a:pt x="144621" y="778588"/>
                    <a:pt x="144621" y="778588"/>
                    <a:pt x="144621" y="778588"/>
                  </a:cubicBezTo>
                  <a:cubicBezTo>
                    <a:pt x="144621" y="776745"/>
                    <a:pt x="144621" y="777359"/>
                    <a:pt x="144621" y="777359"/>
                  </a:cubicBezTo>
                  <a:cubicBezTo>
                    <a:pt x="144011" y="777359"/>
                    <a:pt x="144011" y="777359"/>
                    <a:pt x="144011" y="777359"/>
                  </a:cubicBezTo>
                  <a:cubicBezTo>
                    <a:pt x="144011" y="777974"/>
                    <a:pt x="144011" y="777974"/>
                    <a:pt x="144011" y="777974"/>
                  </a:cubicBezTo>
                  <a:cubicBezTo>
                    <a:pt x="142791" y="776745"/>
                    <a:pt x="143401" y="776745"/>
                    <a:pt x="143401" y="776130"/>
                  </a:cubicBezTo>
                  <a:cubicBezTo>
                    <a:pt x="142181" y="776130"/>
                    <a:pt x="142181" y="776130"/>
                    <a:pt x="142181" y="776130"/>
                  </a:cubicBezTo>
                  <a:cubicBezTo>
                    <a:pt x="142181" y="775516"/>
                    <a:pt x="142181" y="775516"/>
                    <a:pt x="142181" y="775516"/>
                  </a:cubicBezTo>
                  <a:cubicBezTo>
                    <a:pt x="140352" y="775516"/>
                    <a:pt x="139132" y="775516"/>
                    <a:pt x="137913" y="775516"/>
                  </a:cubicBezTo>
                  <a:cubicBezTo>
                    <a:pt x="137913" y="776130"/>
                    <a:pt x="137913" y="776130"/>
                    <a:pt x="137913" y="776130"/>
                  </a:cubicBezTo>
                  <a:cubicBezTo>
                    <a:pt x="139132" y="776130"/>
                    <a:pt x="139132" y="776130"/>
                    <a:pt x="139132" y="776130"/>
                  </a:cubicBezTo>
                  <a:cubicBezTo>
                    <a:pt x="139132" y="777359"/>
                    <a:pt x="139132" y="777359"/>
                    <a:pt x="139132" y="777359"/>
                  </a:cubicBezTo>
                  <a:cubicBezTo>
                    <a:pt x="137913" y="777359"/>
                    <a:pt x="137913" y="777359"/>
                    <a:pt x="137913" y="777359"/>
                  </a:cubicBezTo>
                  <a:cubicBezTo>
                    <a:pt x="137913" y="778588"/>
                    <a:pt x="137913" y="778588"/>
                    <a:pt x="137913" y="778588"/>
                  </a:cubicBezTo>
                  <a:cubicBezTo>
                    <a:pt x="137303" y="778588"/>
                    <a:pt x="137303" y="778588"/>
                    <a:pt x="137303" y="778588"/>
                  </a:cubicBezTo>
                  <a:cubicBezTo>
                    <a:pt x="137303" y="779817"/>
                    <a:pt x="136693" y="779817"/>
                    <a:pt x="136693" y="779817"/>
                  </a:cubicBezTo>
                  <a:cubicBezTo>
                    <a:pt x="136693" y="779203"/>
                    <a:pt x="136693" y="779203"/>
                    <a:pt x="136693" y="779203"/>
                  </a:cubicBezTo>
                  <a:cubicBezTo>
                    <a:pt x="134864" y="779203"/>
                    <a:pt x="134864" y="779203"/>
                    <a:pt x="134254" y="779203"/>
                  </a:cubicBezTo>
                  <a:cubicBezTo>
                    <a:pt x="134254" y="778588"/>
                    <a:pt x="134254" y="778588"/>
                    <a:pt x="134254" y="778588"/>
                  </a:cubicBezTo>
                  <a:cubicBezTo>
                    <a:pt x="133644" y="778588"/>
                    <a:pt x="133644" y="778588"/>
                    <a:pt x="133644" y="778588"/>
                  </a:cubicBezTo>
                  <a:cubicBezTo>
                    <a:pt x="133644" y="776745"/>
                    <a:pt x="133644" y="777359"/>
                    <a:pt x="133644" y="777359"/>
                  </a:cubicBezTo>
                  <a:cubicBezTo>
                    <a:pt x="133034" y="777359"/>
                    <a:pt x="133034" y="777359"/>
                    <a:pt x="133034" y="777359"/>
                  </a:cubicBezTo>
                  <a:cubicBezTo>
                    <a:pt x="133034" y="775516"/>
                    <a:pt x="133034" y="774901"/>
                    <a:pt x="133034" y="774901"/>
                  </a:cubicBezTo>
                  <a:cubicBezTo>
                    <a:pt x="133644" y="774901"/>
                    <a:pt x="133644" y="774901"/>
                    <a:pt x="133644" y="774901"/>
                  </a:cubicBezTo>
                  <a:cubicBezTo>
                    <a:pt x="133644" y="773058"/>
                    <a:pt x="133644" y="773058"/>
                    <a:pt x="133644" y="772443"/>
                  </a:cubicBezTo>
                  <a:cubicBezTo>
                    <a:pt x="129985" y="771214"/>
                    <a:pt x="128156" y="772443"/>
                    <a:pt x="125717" y="772443"/>
                  </a:cubicBezTo>
                  <a:cubicBezTo>
                    <a:pt x="126327" y="770600"/>
                    <a:pt x="125107" y="770600"/>
                    <a:pt x="125107" y="770600"/>
                  </a:cubicBezTo>
                  <a:cubicBezTo>
                    <a:pt x="125717" y="770600"/>
                    <a:pt x="125717" y="770600"/>
                    <a:pt x="125717" y="770600"/>
                  </a:cubicBezTo>
                  <a:cubicBezTo>
                    <a:pt x="125717" y="768756"/>
                    <a:pt x="125717" y="769371"/>
                    <a:pt x="125717" y="769371"/>
                  </a:cubicBezTo>
                  <a:cubicBezTo>
                    <a:pt x="125107" y="769371"/>
                    <a:pt x="125107" y="769371"/>
                    <a:pt x="125107" y="769371"/>
                  </a:cubicBezTo>
                  <a:cubicBezTo>
                    <a:pt x="125107" y="767527"/>
                    <a:pt x="125107" y="767527"/>
                    <a:pt x="125107" y="767527"/>
                  </a:cubicBezTo>
                  <a:cubicBezTo>
                    <a:pt x="123277" y="767527"/>
                    <a:pt x="123277" y="767527"/>
                    <a:pt x="122668" y="767527"/>
                  </a:cubicBezTo>
                  <a:cubicBezTo>
                    <a:pt x="122668" y="766912"/>
                    <a:pt x="122668" y="766912"/>
                    <a:pt x="122668" y="766912"/>
                  </a:cubicBezTo>
                  <a:cubicBezTo>
                    <a:pt x="122058" y="766912"/>
                    <a:pt x="122058" y="766912"/>
                    <a:pt x="122058" y="766912"/>
                  </a:cubicBezTo>
                  <a:cubicBezTo>
                    <a:pt x="122058" y="766298"/>
                    <a:pt x="122058" y="766298"/>
                    <a:pt x="122058" y="766298"/>
                  </a:cubicBezTo>
                  <a:cubicBezTo>
                    <a:pt x="122668" y="766298"/>
                    <a:pt x="122668" y="766298"/>
                    <a:pt x="122668" y="766298"/>
                  </a:cubicBezTo>
                  <a:cubicBezTo>
                    <a:pt x="122668" y="765683"/>
                    <a:pt x="122668" y="765683"/>
                    <a:pt x="122668" y="765683"/>
                  </a:cubicBezTo>
                  <a:cubicBezTo>
                    <a:pt x="123887" y="765683"/>
                    <a:pt x="123887" y="765683"/>
                    <a:pt x="123887" y="765683"/>
                  </a:cubicBezTo>
                  <a:cubicBezTo>
                    <a:pt x="123887" y="764454"/>
                    <a:pt x="123887" y="764454"/>
                    <a:pt x="123887" y="764454"/>
                  </a:cubicBezTo>
                  <a:cubicBezTo>
                    <a:pt x="122668" y="764454"/>
                    <a:pt x="122668" y="764454"/>
                    <a:pt x="122668" y="764454"/>
                  </a:cubicBezTo>
                  <a:cubicBezTo>
                    <a:pt x="122668" y="763840"/>
                    <a:pt x="122668" y="763840"/>
                    <a:pt x="122668" y="763840"/>
                  </a:cubicBezTo>
                  <a:cubicBezTo>
                    <a:pt x="124497" y="763840"/>
                    <a:pt x="125107" y="763840"/>
                    <a:pt x="125107" y="763840"/>
                  </a:cubicBezTo>
                  <a:cubicBezTo>
                    <a:pt x="125107" y="763225"/>
                    <a:pt x="125107" y="763225"/>
                    <a:pt x="125107" y="763225"/>
                  </a:cubicBezTo>
                  <a:cubicBezTo>
                    <a:pt x="125717" y="763225"/>
                    <a:pt x="125717" y="763225"/>
                    <a:pt x="125717" y="763225"/>
                  </a:cubicBezTo>
                  <a:cubicBezTo>
                    <a:pt x="125717" y="763840"/>
                    <a:pt x="125717" y="763840"/>
                    <a:pt x="125717" y="763840"/>
                  </a:cubicBezTo>
                  <a:cubicBezTo>
                    <a:pt x="127546" y="763840"/>
                    <a:pt x="128156" y="763840"/>
                    <a:pt x="128766" y="763840"/>
                  </a:cubicBezTo>
                  <a:cubicBezTo>
                    <a:pt x="128766" y="763225"/>
                    <a:pt x="128766" y="763225"/>
                    <a:pt x="128766" y="763225"/>
                  </a:cubicBezTo>
                  <a:cubicBezTo>
                    <a:pt x="130595" y="763225"/>
                    <a:pt x="130595" y="763225"/>
                    <a:pt x="130595" y="763225"/>
                  </a:cubicBezTo>
                  <a:cubicBezTo>
                    <a:pt x="130595" y="763840"/>
                    <a:pt x="130595" y="763840"/>
                    <a:pt x="130595" y="763840"/>
                  </a:cubicBezTo>
                  <a:cubicBezTo>
                    <a:pt x="132425" y="763840"/>
                    <a:pt x="133034" y="763840"/>
                    <a:pt x="133034" y="763840"/>
                  </a:cubicBezTo>
                  <a:cubicBezTo>
                    <a:pt x="133034" y="763225"/>
                    <a:pt x="133034" y="763225"/>
                    <a:pt x="133034" y="763225"/>
                  </a:cubicBezTo>
                  <a:cubicBezTo>
                    <a:pt x="132425" y="763225"/>
                    <a:pt x="132425" y="763225"/>
                    <a:pt x="132425" y="763225"/>
                  </a:cubicBezTo>
                  <a:cubicBezTo>
                    <a:pt x="132425" y="762611"/>
                    <a:pt x="132425" y="762611"/>
                    <a:pt x="132425" y="762611"/>
                  </a:cubicBezTo>
                  <a:cubicBezTo>
                    <a:pt x="133644" y="762611"/>
                    <a:pt x="134254" y="762611"/>
                    <a:pt x="134254" y="762611"/>
                  </a:cubicBezTo>
                  <a:cubicBezTo>
                    <a:pt x="134254" y="761996"/>
                    <a:pt x="134254" y="761996"/>
                    <a:pt x="134254" y="761996"/>
                  </a:cubicBezTo>
                  <a:cubicBezTo>
                    <a:pt x="136083" y="761996"/>
                    <a:pt x="135474" y="761996"/>
                    <a:pt x="136083" y="761996"/>
                  </a:cubicBezTo>
                  <a:cubicBezTo>
                    <a:pt x="136083" y="760767"/>
                    <a:pt x="136083" y="760767"/>
                    <a:pt x="136083" y="760767"/>
                  </a:cubicBezTo>
                  <a:cubicBezTo>
                    <a:pt x="137913" y="760767"/>
                    <a:pt x="137303" y="760767"/>
                    <a:pt x="137303" y="760767"/>
                  </a:cubicBezTo>
                  <a:cubicBezTo>
                    <a:pt x="137303" y="760153"/>
                    <a:pt x="137303" y="760153"/>
                    <a:pt x="137303" y="760153"/>
                  </a:cubicBezTo>
                  <a:cubicBezTo>
                    <a:pt x="137913" y="760153"/>
                    <a:pt x="137913" y="760153"/>
                    <a:pt x="137913" y="760153"/>
                  </a:cubicBezTo>
                  <a:cubicBezTo>
                    <a:pt x="137913" y="759538"/>
                    <a:pt x="137913" y="759538"/>
                    <a:pt x="137913" y="759538"/>
                  </a:cubicBezTo>
                  <a:cubicBezTo>
                    <a:pt x="139132" y="759538"/>
                    <a:pt x="139132" y="759538"/>
                    <a:pt x="139132" y="759538"/>
                  </a:cubicBezTo>
                  <a:cubicBezTo>
                    <a:pt x="139132" y="758924"/>
                    <a:pt x="139132" y="758924"/>
                    <a:pt x="139132" y="758924"/>
                  </a:cubicBezTo>
                  <a:cubicBezTo>
                    <a:pt x="139742" y="758924"/>
                    <a:pt x="139742" y="758924"/>
                    <a:pt x="139742" y="758924"/>
                  </a:cubicBezTo>
                  <a:cubicBezTo>
                    <a:pt x="139742" y="757080"/>
                    <a:pt x="140352" y="757080"/>
                    <a:pt x="140352" y="756466"/>
                  </a:cubicBezTo>
                  <a:cubicBezTo>
                    <a:pt x="140962" y="756466"/>
                    <a:pt x="140962" y="756466"/>
                    <a:pt x="140962" y="756466"/>
                  </a:cubicBezTo>
                  <a:cubicBezTo>
                    <a:pt x="140962" y="755237"/>
                    <a:pt x="140962" y="755237"/>
                    <a:pt x="140962" y="755237"/>
                  </a:cubicBezTo>
                  <a:cubicBezTo>
                    <a:pt x="142791" y="755237"/>
                    <a:pt x="142181" y="755237"/>
                    <a:pt x="142181" y="755237"/>
                  </a:cubicBezTo>
                  <a:cubicBezTo>
                    <a:pt x="142181" y="754622"/>
                    <a:pt x="142181" y="754622"/>
                    <a:pt x="142181" y="754622"/>
                  </a:cubicBezTo>
                  <a:cubicBezTo>
                    <a:pt x="143401" y="754622"/>
                    <a:pt x="143401" y="754622"/>
                    <a:pt x="143401" y="754622"/>
                  </a:cubicBezTo>
                  <a:cubicBezTo>
                    <a:pt x="143401" y="754008"/>
                    <a:pt x="143401" y="754008"/>
                    <a:pt x="143401" y="754008"/>
                  </a:cubicBezTo>
                  <a:cubicBezTo>
                    <a:pt x="144011" y="754008"/>
                    <a:pt x="144011" y="754008"/>
                    <a:pt x="144011" y="754008"/>
                  </a:cubicBezTo>
                  <a:cubicBezTo>
                    <a:pt x="144011" y="751550"/>
                    <a:pt x="145840" y="751550"/>
                    <a:pt x="145231" y="750935"/>
                  </a:cubicBezTo>
                  <a:cubicBezTo>
                    <a:pt x="145840" y="750935"/>
                    <a:pt x="145840" y="750935"/>
                    <a:pt x="145840" y="750935"/>
                  </a:cubicBezTo>
                  <a:cubicBezTo>
                    <a:pt x="146450" y="749092"/>
                    <a:pt x="147060" y="749092"/>
                    <a:pt x="147060" y="748477"/>
                  </a:cubicBezTo>
                  <a:cubicBezTo>
                    <a:pt x="147670" y="748477"/>
                    <a:pt x="147670" y="748477"/>
                    <a:pt x="147670" y="748477"/>
                  </a:cubicBezTo>
                  <a:cubicBezTo>
                    <a:pt x="147670" y="747863"/>
                    <a:pt x="147670" y="747863"/>
                    <a:pt x="147670" y="747863"/>
                  </a:cubicBezTo>
                  <a:cubicBezTo>
                    <a:pt x="148280" y="747863"/>
                    <a:pt x="148280" y="747863"/>
                    <a:pt x="148280" y="747863"/>
                  </a:cubicBezTo>
                  <a:cubicBezTo>
                    <a:pt x="148280" y="747248"/>
                    <a:pt x="148280" y="747248"/>
                    <a:pt x="148280" y="747248"/>
                  </a:cubicBezTo>
                  <a:cubicBezTo>
                    <a:pt x="148889" y="747248"/>
                    <a:pt x="148889" y="747248"/>
                    <a:pt x="148889" y="747248"/>
                  </a:cubicBezTo>
                  <a:cubicBezTo>
                    <a:pt x="149499" y="745404"/>
                    <a:pt x="150109" y="745404"/>
                    <a:pt x="149499" y="744790"/>
                  </a:cubicBezTo>
                  <a:cubicBezTo>
                    <a:pt x="150719" y="744790"/>
                    <a:pt x="150719" y="744790"/>
                    <a:pt x="150719" y="744790"/>
                  </a:cubicBezTo>
                  <a:cubicBezTo>
                    <a:pt x="150719" y="743561"/>
                    <a:pt x="150719" y="743561"/>
                    <a:pt x="150719" y="743561"/>
                  </a:cubicBezTo>
                  <a:cubicBezTo>
                    <a:pt x="151329" y="743561"/>
                    <a:pt x="151329" y="743561"/>
                    <a:pt x="151329" y="743561"/>
                  </a:cubicBezTo>
                  <a:cubicBezTo>
                    <a:pt x="151329" y="742946"/>
                    <a:pt x="151329" y="742946"/>
                    <a:pt x="151329" y="742946"/>
                  </a:cubicBezTo>
                  <a:cubicBezTo>
                    <a:pt x="151938" y="742946"/>
                    <a:pt x="151938" y="742946"/>
                    <a:pt x="151938" y="742946"/>
                  </a:cubicBezTo>
                  <a:cubicBezTo>
                    <a:pt x="151938" y="741103"/>
                    <a:pt x="151938" y="741717"/>
                    <a:pt x="151938" y="741103"/>
                  </a:cubicBezTo>
                  <a:cubicBezTo>
                    <a:pt x="152548" y="741103"/>
                    <a:pt x="152548" y="741103"/>
                    <a:pt x="152548" y="741103"/>
                  </a:cubicBezTo>
                  <a:cubicBezTo>
                    <a:pt x="153158" y="738645"/>
                    <a:pt x="154378" y="737416"/>
                    <a:pt x="153768" y="735572"/>
                  </a:cubicBezTo>
                  <a:cubicBezTo>
                    <a:pt x="154987" y="735572"/>
                    <a:pt x="154987" y="735572"/>
                    <a:pt x="154987" y="735572"/>
                  </a:cubicBezTo>
                  <a:cubicBezTo>
                    <a:pt x="154378" y="733114"/>
                    <a:pt x="155597" y="731885"/>
                    <a:pt x="155597" y="731271"/>
                  </a:cubicBezTo>
                  <a:cubicBezTo>
                    <a:pt x="156207" y="731271"/>
                    <a:pt x="156207" y="731271"/>
                    <a:pt x="156207" y="731271"/>
                  </a:cubicBezTo>
                  <a:cubicBezTo>
                    <a:pt x="156207" y="728813"/>
                    <a:pt x="157427" y="728198"/>
                    <a:pt x="156817" y="726969"/>
                  </a:cubicBezTo>
                  <a:cubicBezTo>
                    <a:pt x="157427" y="726969"/>
                    <a:pt x="157427" y="726969"/>
                    <a:pt x="157427" y="726969"/>
                  </a:cubicBezTo>
                  <a:cubicBezTo>
                    <a:pt x="157427" y="725126"/>
                    <a:pt x="157427" y="725740"/>
                    <a:pt x="157427" y="725126"/>
                  </a:cubicBezTo>
                  <a:cubicBezTo>
                    <a:pt x="158646" y="725126"/>
                    <a:pt x="158646" y="725126"/>
                    <a:pt x="158646" y="725126"/>
                  </a:cubicBezTo>
                  <a:cubicBezTo>
                    <a:pt x="158646" y="723897"/>
                    <a:pt x="158646" y="723282"/>
                    <a:pt x="158646" y="723282"/>
                  </a:cubicBezTo>
                  <a:cubicBezTo>
                    <a:pt x="159256" y="723282"/>
                    <a:pt x="159256" y="723282"/>
                    <a:pt x="159256" y="723282"/>
                  </a:cubicBezTo>
                  <a:cubicBezTo>
                    <a:pt x="159256" y="721438"/>
                    <a:pt x="159256" y="722053"/>
                    <a:pt x="159256" y="721438"/>
                  </a:cubicBezTo>
                  <a:cubicBezTo>
                    <a:pt x="159866" y="721438"/>
                    <a:pt x="159866" y="721438"/>
                    <a:pt x="159866" y="721438"/>
                  </a:cubicBezTo>
                  <a:cubicBezTo>
                    <a:pt x="159866" y="719595"/>
                    <a:pt x="161085" y="718980"/>
                    <a:pt x="160476" y="718366"/>
                  </a:cubicBezTo>
                  <a:cubicBezTo>
                    <a:pt x="161085" y="718366"/>
                    <a:pt x="161085" y="718366"/>
                    <a:pt x="161085" y="718366"/>
                  </a:cubicBezTo>
                  <a:cubicBezTo>
                    <a:pt x="161085" y="716522"/>
                    <a:pt x="161085" y="716522"/>
                    <a:pt x="161085" y="716522"/>
                  </a:cubicBezTo>
                  <a:cubicBezTo>
                    <a:pt x="161695" y="716522"/>
                    <a:pt x="161695" y="716522"/>
                    <a:pt x="161695" y="716522"/>
                  </a:cubicBezTo>
                  <a:cubicBezTo>
                    <a:pt x="161695" y="715293"/>
                    <a:pt x="161695" y="714679"/>
                    <a:pt x="161695" y="714679"/>
                  </a:cubicBezTo>
                  <a:cubicBezTo>
                    <a:pt x="162915" y="714679"/>
                    <a:pt x="162915" y="714679"/>
                    <a:pt x="162915" y="714679"/>
                  </a:cubicBezTo>
                  <a:cubicBezTo>
                    <a:pt x="162915" y="710377"/>
                    <a:pt x="165964" y="707919"/>
                    <a:pt x="165354" y="704847"/>
                  </a:cubicBezTo>
                  <a:cubicBezTo>
                    <a:pt x="166574" y="704847"/>
                    <a:pt x="166574" y="704847"/>
                    <a:pt x="166574" y="704847"/>
                  </a:cubicBezTo>
                  <a:cubicBezTo>
                    <a:pt x="168403" y="695629"/>
                    <a:pt x="170233" y="694400"/>
                    <a:pt x="171452" y="688869"/>
                  </a:cubicBezTo>
                  <a:cubicBezTo>
                    <a:pt x="172062" y="688869"/>
                    <a:pt x="172062" y="688869"/>
                    <a:pt x="172062" y="688869"/>
                  </a:cubicBezTo>
                  <a:cubicBezTo>
                    <a:pt x="172062" y="686411"/>
                    <a:pt x="173282" y="685182"/>
                    <a:pt x="172672" y="683953"/>
                  </a:cubicBezTo>
                  <a:cubicBezTo>
                    <a:pt x="173282" y="683953"/>
                    <a:pt x="173282" y="683953"/>
                    <a:pt x="173282" y="683953"/>
                  </a:cubicBezTo>
                  <a:cubicBezTo>
                    <a:pt x="173282" y="682110"/>
                    <a:pt x="173282" y="681495"/>
                    <a:pt x="173282" y="681495"/>
                  </a:cubicBezTo>
                  <a:cubicBezTo>
                    <a:pt x="174501" y="681495"/>
                    <a:pt x="174501" y="681495"/>
                    <a:pt x="174501" y="681495"/>
                  </a:cubicBezTo>
                  <a:cubicBezTo>
                    <a:pt x="174501" y="680266"/>
                    <a:pt x="174501" y="679652"/>
                    <a:pt x="174501" y="679652"/>
                  </a:cubicBezTo>
                  <a:cubicBezTo>
                    <a:pt x="175111" y="679652"/>
                    <a:pt x="175111" y="679652"/>
                    <a:pt x="175111" y="679652"/>
                  </a:cubicBezTo>
                  <a:cubicBezTo>
                    <a:pt x="175111" y="676579"/>
                    <a:pt x="176331" y="675350"/>
                    <a:pt x="175721" y="674121"/>
                  </a:cubicBezTo>
                  <a:cubicBezTo>
                    <a:pt x="176331" y="674121"/>
                    <a:pt x="176331" y="674121"/>
                    <a:pt x="176331" y="674121"/>
                  </a:cubicBezTo>
                  <a:cubicBezTo>
                    <a:pt x="176331" y="672892"/>
                    <a:pt x="176331" y="672277"/>
                    <a:pt x="176331" y="672277"/>
                  </a:cubicBezTo>
                  <a:cubicBezTo>
                    <a:pt x="176940" y="672277"/>
                    <a:pt x="176940" y="672277"/>
                    <a:pt x="176940" y="672277"/>
                  </a:cubicBezTo>
                  <a:cubicBezTo>
                    <a:pt x="176940" y="668590"/>
                    <a:pt x="178770" y="666747"/>
                    <a:pt x="178770" y="664903"/>
                  </a:cubicBezTo>
                  <a:cubicBezTo>
                    <a:pt x="179380" y="664903"/>
                    <a:pt x="179380" y="664903"/>
                    <a:pt x="179380" y="664903"/>
                  </a:cubicBezTo>
                  <a:cubicBezTo>
                    <a:pt x="179380" y="663060"/>
                    <a:pt x="179380" y="662445"/>
                    <a:pt x="179380" y="661831"/>
                  </a:cubicBezTo>
                  <a:cubicBezTo>
                    <a:pt x="179989" y="661831"/>
                    <a:pt x="179989" y="661831"/>
                    <a:pt x="179989" y="661831"/>
                  </a:cubicBezTo>
                  <a:cubicBezTo>
                    <a:pt x="179989" y="659987"/>
                    <a:pt x="179989" y="659373"/>
                    <a:pt x="179989" y="658758"/>
                  </a:cubicBezTo>
                  <a:cubicBezTo>
                    <a:pt x="180599" y="658758"/>
                    <a:pt x="180599" y="658758"/>
                    <a:pt x="180599" y="658758"/>
                  </a:cubicBezTo>
                  <a:cubicBezTo>
                    <a:pt x="180599" y="656300"/>
                    <a:pt x="181819" y="655071"/>
                    <a:pt x="181209" y="653227"/>
                  </a:cubicBezTo>
                  <a:cubicBezTo>
                    <a:pt x="182429" y="653227"/>
                    <a:pt x="182429" y="653227"/>
                    <a:pt x="182429" y="653227"/>
                  </a:cubicBezTo>
                  <a:cubicBezTo>
                    <a:pt x="182429" y="650769"/>
                    <a:pt x="182429" y="648926"/>
                    <a:pt x="182429" y="647082"/>
                  </a:cubicBezTo>
                  <a:cubicBezTo>
                    <a:pt x="183039" y="647082"/>
                    <a:pt x="183039" y="647082"/>
                    <a:pt x="183039" y="647082"/>
                  </a:cubicBezTo>
                  <a:cubicBezTo>
                    <a:pt x="183039" y="646468"/>
                    <a:pt x="183039" y="646468"/>
                    <a:pt x="183039" y="646468"/>
                  </a:cubicBezTo>
                  <a:cubicBezTo>
                    <a:pt x="183648" y="646468"/>
                    <a:pt x="183648" y="646468"/>
                    <a:pt x="183648" y="646468"/>
                  </a:cubicBezTo>
                  <a:cubicBezTo>
                    <a:pt x="183648" y="645853"/>
                    <a:pt x="183648" y="645853"/>
                    <a:pt x="183648" y="645853"/>
                  </a:cubicBezTo>
                  <a:cubicBezTo>
                    <a:pt x="184258" y="645853"/>
                    <a:pt x="184258" y="645853"/>
                    <a:pt x="184258" y="645853"/>
                  </a:cubicBezTo>
                  <a:cubicBezTo>
                    <a:pt x="184258" y="645239"/>
                    <a:pt x="184258" y="645239"/>
                    <a:pt x="184258" y="645239"/>
                  </a:cubicBezTo>
                  <a:cubicBezTo>
                    <a:pt x="184868" y="645239"/>
                    <a:pt x="184868" y="645239"/>
                    <a:pt x="184868" y="645239"/>
                  </a:cubicBezTo>
                  <a:cubicBezTo>
                    <a:pt x="184868" y="644624"/>
                    <a:pt x="184868" y="644624"/>
                    <a:pt x="184868" y="644624"/>
                  </a:cubicBezTo>
                  <a:cubicBezTo>
                    <a:pt x="186088" y="644624"/>
                    <a:pt x="186088" y="644624"/>
                    <a:pt x="186088" y="644624"/>
                  </a:cubicBezTo>
                  <a:cubicBezTo>
                    <a:pt x="186088" y="642781"/>
                    <a:pt x="186088" y="643395"/>
                    <a:pt x="186088" y="642781"/>
                  </a:cubicBezTo>
                  <a:cubicBezTo>
                    <a:pt x="186697" y="642781"/>
                    <a:pt x="186697" y="642781"/>
                    <a:pt x="186697" y="642781"/>
                  </a:cubicBezTo>
                  <a:cubicBezTo>
                    <a:pt x="186697" y="642166"/>
                    <a:pt x="186697" y="642166"/>
                    <a:pt x="186697" y="642166"/>
                  </a:cubicBezTo>
                  <a:cubicBezTo>
                    <a:pt x="187307" y="642166"/>
                    <a:pt x="187307" y="642166"/>
                    <a:pt x="187307" y="642166"/>
                  </a:cubicBezTo>
                  <a:cubicBezTo>
                    <a:pt x="187307" y="640323"/>
                    <a:pt x="187307" y="639708"/>
                    <a:pt x="187307" y="639094"/>
                  </a:cubicBezTo>
                  <a:cubicBezTo>
                    <a:pt x="187917" y="639094"/>
                    <a:pt x="187917" y="639094"/>
                    <a:pt x="187917" y="639094"/>
                  </a:cubicBezTo>
                  <a:cubicBezTo>
                    <a:pt x="187917" y="637865"/>
                    <a:pt x="187917" y="637865"/>
                    <a:pt x="187917" y="637865"/>
                  </a:cubicBezTo>
                  <a:cubicBezTo>
                    <a:pt x="188527" y="637865"/>
                    <a:pt x="188527" y="637865"/>
                    <a:pt x="188527" y="637865"/>
                  </a:cubicBezTo>
                  <a:cubicBezTo>
                    <a:pt x="188527" y="636021"/>
                    <a:pt x="188527" y="636636"/>
                    <a:pt x="188527" y="636636"/>
                  </a:cubicBezTo>
                  <a:cubicBezTo>
                    <a:pt x="190966" y="636021"/>
                    <a:pt x="191576" y="637250"/>
                    <a:pt x="192186" y="637250"/>
                  </a:cubicBezTo>
                  <a:cubicBezTo>
                    <a:pt x="192186" y="638479"/>
                    <a:pt x="192186" y="639094"/>
                    <a:pt x="192186" y="639094"/>
                  </a:cubicBezTo>
                  <a:cubicBezTo>
                    <a:pt x="194625" y="639094"/>
                    <a:pt x="195235" y="639094"/>
                    <a:pt x="195844" y="639094"/>
                  </a:cubicBezTo>
                  <a:cubicBezTo>
                    <a:pt x="195844" y="640323"/>
                    <a:pt x="195844" y="640323"/>
                    <a:pt x="195844" y="640323"/>
                  </a:cubicBezTo>
                  <a:cubicBezTo>
                    <a:pt x="198284" y="640323"/>
                    <a:pt x="199503" y="640323"/>
                    <a:pt x="200113" y="640323"/>
                  </a:cubicBezTo>
                  <a:cubicBezTo>
                    <a:pt x="200113" y="640937"/>
                    <a:pt x="200113" y="640937"/>
                    <a:pt x="200113" y="640937"/>
                  </a:cubicBezTo>
                  <a:cubicBezTo>
                    <a:pt x="201943" y="640937"/>
                    <a:pt x="201333" y="640937"/>
                    <a:pt x="201943" y="640937"/>
                  </a:cubicBezTo>
                  <a:cubicBezTo>
                    <a:pt x="201943" y="641552"/>
                    <a:pt x="201943" y="641552"/>
                    <a:pt x="201943" y="641552"/>
                  </a:cubicBezTo>
                  <a:cubicBezTo>
                    <a:pt x="202552" y="641552"/>
                    <a:pt x="202552" y="641552"/>
                    <a:pt x="202552" y="641552"/>
                  </a:cubicBezTo>
                  <a:cubicBezTo>
                    <a:pt x="202552" y="639708"/>
                    <a:pt x="202552" y="639094"/>
                    <a:pt x="202552" y="638479"/>
                  </a:cubicBezTo>
                  <a:cubicBezTo>
                    <a:pt x="201943" y="638479"/>
                    <a:pt x="201943" y="638479"/>
                    <a:pt x="201943" y="638479"/>
                  </a:cubicBezTo>
                  <a:cubicBezTo>
                    <a:pt x="201943" y="636636"/>
                    <a:pt x="201943" y="637250"/>
                    <a:pt x="201943" y="637250"/>
                  </a:cubicBezTo>
                  <a:cubicBezTo>
                    <a:pt x="201333" y="637250"/>
                    <a:pt x="201333" y="637250"/>
                    <a:pt x="201333" y="637250"/>
                  </a:cubicBezTo>
                  <a:cubicBezTo>
                    <a:pt x="201333" y="636636"/>
                    <a:pt x="201333" y="636636"/>
                    <a:pt x="201333" y="636636"/>
                  </a:cubicBezTo>
                  <a:cubicBezTo>
                    <a:pt x="200113" y="636636"/>
                    <a:pt x="200113" y="636636"/>
                    <a:pt x="200113" y="636636"/>
                  </a:cubicBezTo>
                  <a:cubicBezTo>
                    <a:pt x="200113" y="635407"/>
                    <a:pt x="200113" y="635407"/>
                    <a:pt x="200113" y="635407"/>
                  </a:cubicBezTo>
                  <a:cubicBezTo>
                    <a:pt x="199503" y="635407"/>
                    <a:pt x="199503" y="635407"/>
                    <a:pt x="199503" y="635407"/>
                  </a:cubicBezTo>
                  <a:cubicBezTo>
                    <a:pt x="199503" y="634792"/>
                    <a:pt x="199503" y="634792"/>
                    <a:pt x="199503" y="634792"/>
                  </a:cubicBezTo>
                  <a:cubicBezTo>
                    <a:pt x="200113" y="634792"/>
                    <a:pt x="200113" y="634792"/>
                    <a:pt x="200113" y="634792"/>
                  </a:cubicBezTo>
                  <a:cubicBezTo>
                    <a:pt x="200113" y="633563"/>
                    <a:pt x="200113" y="633563"/>
                    <a:pt x="200113" y="633563"/>
                  </a:cubicBezTo>
                  <a:cubicBezTo>
                    <a:pt x="199503" y="633563"/>
                    <a:pt x="199503" y="633563"/>
                    <a:pt x="199503" y="633563"/>
                  </a:cubicBezTo>
                  <a:cubicBezTo>
                    <a:pt x="199503" y="632949"/>
                    <a:pt x="199503" y="632949"/>
                    <a:pt x="199503" y="632949"/>
                  </a:cubicBezTo>
                  <a:cubicBezTo>
                    <a:pt x="198893" y="632949"/>
                    <a:pt x="198893" y="632949"/>
                    <a:pt x="198893" y="632949"/>
                  </a:cubicBezTo>
                  <a:cubicBezTo>
                    <a:pt x="198284" y="630490"/>
                    <a:pt x="197064" y="630490"/>
                    <a:pt x="197674" y="629876"/>
                  </a:cubicBezTo>
                  <a:cubicBezTo>
                    <a:pt x="196454" y="629876"/>
                    <a:pt x="196454" y="629876"/>
                    <a:pt x="196454" y="629876"/>
                  </a:cubicBezTo>
                  <a:cubicBezTo>
                    <a:pt x="196454" y="629261"/>
                    <a:pt x="196454" y="629261"/>
                    <a:pt x="196454" y="629261"/>
                  </a:cubicBezTo>
                  <a:cubicBezTo>
                    <a:pt x="195844" y="629261"/>
                    <a:pt x="195844" y="629261"/>
                    <a:pt x="195844" y="629261"/>
                  </a:cubicBezTo>
                  <a:cubicBezTo>
                    <a:pt x="195844" y="628647"/>
                    <a:pt x="195844" y="628647"/>
                    <a:pt x="195844" y="628647"/>
                  </a:cubicBezTo>
                  <a:cubicBezTo>
                    <a:pt x="195235" y="628647"/>
                    <a:pt x="195235" y="628647"/>
                    <a:pt x="195235" y="628647"/>
                  </a:cubicBezTo>
                  <a:cubicBezTo>
                    <a:pt x="195235" y="627418"/>
                    <a:pt x="195235" y="627418"/>
                    <a:pt x="195235" y="627418"/>
                  </a:cubicBezTo>
                  <a:cubicBezTo>
                    <a:pt x="194625" y="627418"/>
                    <a:pt x="194625" y="627418"/>
                    <a:pt x="194625" y="627418"/>
                  </a:cubicBezTo>
                  <a:cubicBezTo>
                    <a:pt x="194625" y="626803"/>
                    <a:pt x="194625" y="626803"/>
                    <a:pt x="194625" y="626803"/>
                  </a:cubicBezTo>
                  <a:cubicBezTo>
                    <a:pt x="194015" y="626803"/>
                    <a:pt x="194015" y="626803"/>
                    <a:pt x="194015" y="626803"/>
                  </a:cubicBezTo>
                  <a:cubicBezTo>
                    <a:pt x="193405" y="624960"/>
                    <a:pt x="192795" y="624960"/>
                    <a:pt x="192795" y="624960"/>
                  </a:cubicBezTo>
                  <a:cubicBezTo>
                    <a:pt x="192186" y="624960"/>
                    <a:pt x="192186" y="624960"/>
                    <a:pt x="192186" y="624960"/>
                  </a:cubicBezTo>
                  <a:cubicBezTo>
                    <a:pt x="192186" y="626189"/>
                    <a:pt x="192186" y="626189"/>
                    <a:pt x="192186" y="626189"/>
                  </a:cubicBezTo>
                  <a:cubicBezTo>
                    <a:pt x="191576" y="626189"/>
                    <a:pt x="191576" y="626189"/>
                    <a:pt x="191576" y="626189"/>
                  </a:cubicBezTo>
                  <a:cubicBezTo>
                    <a:pt x="191576" y="628032"/>
                    <a:pt x="191576" y="628032"/>
                    <a:pt x="191576" y="628647"/>
                  </a:cubicBezTo>
                  <a:cubicBezTo>
                    <a:pt x="189746" y="628647"/>
                    <a:pt x="190356" y="628647"/>
                    <a:pt x="190356" y="628647"/>
                  </a:cubicBezTo>
                  <a:cubicBezTo>
                    <a:pt x="190356" y="629876"/>
                    <a:pt x="190356" y="629876"/>
                    <a:pt x="190356" y="629876"/>
                  </a:cubicBezTo>
                  <a:cubicBezTo>
                    <a:pt x="187917" y="630490"/>
                    <a:pt x="187917" y="631720"/>
                    <a:pt x="187307" y="631105"/>
                  </a:cubicBezTo>
                  <a:cubicBezTo>
                    <a:pt x="187307" y="632334"/>
                    <a:pt x="187307" y="632334"/>
                    <a:pt x="187307" y="632334"/>
                  </a:cubicBezTo>
                  <a:cubicBezTo>
                    <a:pt x="186697" y="632334"/>
                    <a:pt x="186697" y="632334"/>
                    <a:pt x="186697" y="632334"/>
                  </a:cubicBezTo>
                  <a:cubicBezTo>
                    <a:pt x="186697" y="633563"/>
                    <a:pt x="186697" y="633563"/>
                    <a:pt x="186697" y="633563"/>
                  </a:cubicBezTo>
                  <a:cubicBezTo>
                    <a:pt x="186088" y="633563"/>
                    <a:pt x="186088" y="633563"/>
                    <a:pt x="186088" y="633563"/>
                  </a:cubicBezTo>
                  <a:cubicBezTo>
                    <a:pt x="186088" y="635407"/>
                    <a:pt x="186088" y="635407"/>
                    <a:pt x="186088" y="635407"/>
                  </a:cubicBezTo>
                  <a:cubicBezTo>
                    <a:pt x="184868" y="635407"/>
                    <a:pt x="184868" y="635407"/>
                    <a:pt x="184868" y="635407"/>
                  </a:cubicBezTo>
                  <a:cubicBezTo>
                    <a:pt x="184868" y="637250"/>
                    <a:pt x="184868" y="637865"/>
                    <a:pt x="184868" y="637865"/>
                  </a:cubicBezTo>
                  <a:cubicBezTo>
                    <a:pt x="184258" y="637865"/>
                    <a:pt x="184258" y="637865"/>
                    <a:pt x="184258" y="637865"/>
                  </a:cubicBezTo>
                  <a:cubicBezTo>
                    <a:pt x="184258" y="639708"/>
                    <a:pt x="184258" y="640323"/>
                    <a:pt x="184258" y="640937"/>
                  </a:cubicBezTo>
                  <a:cubicBezTo>
                    <a:pt x="183648" y="640937"/>
                    <a:pt x="183648" y="640937"/>
                    <a:pt x="183648" y="640937"/>
                  </a:cubicBezTo>
                  <a:cubicBezTo>
                    <a:pt x="183648" y="639094"/>
                    <a:pt x="183648" y="639708"/>
                    <a:pt x="183648" y="639094"/>
                  </a:cubicBezTo>
                  <a:cubicBezTo>
                    <a:pt x="183039" y="639094"/>
                    <a:pt x="183039" y="639094"/>
                    <a:pt x="183039" y="639094"/>
                  </a:cubicBezTo>
                  <a:cubicBezTo>
                    <a:pt x="184258" y="636636"/>
                    <a:pt x="184258" y="634178"/>
                    <a:pt x="184258" y="632949"/>
                  </a:cubicBezTo>
                  <a:cubicBezTo>
                    <a:pt x="184868" y="632949"/>
                    <a:pt x="184868" y="632949"/>
                    <a:pt x="184868" y="632949"/>
                  </a:cubicBezTo>
                  <a:cubicBezTo>
                    <a:pt x="184868" y="629261"/>
                    <a:pt x="187307" y="627418"/>
                    <a:pt x="186697" y="625574"/>
                  </a:cubicBezTo>
                  <a:cubicBezTo>
                    <a:pt x="187307" y="625574"/>
                    <a:pt x="187307" y="625574"/>
                    <a:pt x="187307" y="625574"/>
                  </a:cubicBezTo>
                  <a:cubicBezTo>
                    <a:pt x="187307" y="623731"/>
                    <a:pt x="187307" y="623731"/>
                    <a:pt x="187307" y="623116"/>
                  </a:cubicBezTo>
                  <a:cubicBezTo>
                    <a:pt x="187917" y="623116"/>
                    <a:pt x="187917" y="623116"/>
                    <a:pt x="187917" y="623116"/>
                  </a:cubicBezTo>
                  <a:cubicBezTo>
                    <a:pt x="187917" y="620658"/>
                    <a:pt x="189137" y="619429"/>
                    <a:pt x="188527" y="618200"/>
                  </a:cubicBezTo>
                  <a:cubicBezTo>
                    <a:pt x="189746" y="618200"/>
                    <a:pt x="189746" y="618200"/>
                    <a:pt x="189746" y="618200"/>
                  </a:cubicBezTo>
                  <a:cubicBezTo>
                    <a:pt x="189746" y="616357"/>
                    <a:pt x="189746" y="615742"/>
                    <a:pt x="189746" y="615128"/>
                  </a:cubicBezTo>
                  <a:cubicBezTo>
                    <a:pt x="190356" y="615128"/>
                    <a:pt x="190356" y="615128"/>
                    <a:pt x="190356" y="615128"/>
                  </a:cubicBezTo>
                  <a:cubicBezTo>
                    <a:pt x="189746" y="612670"/>
                    <a:pt x="191576" y="611441"/>
                    <a:pt x="190966" y="610212"/>
                  </a:cubicBezTo>
                  <a:cubicBezTo>
                    <a:pt x="191576" y="610212"/>
                    <a:pt x="191576" y="610212"/>
                    <a:pt x="191576" y="610212"/>
                  </a:cubicBezTo>
                  <a:cubicBezTo>
                    <a:pt x="191576" y="608368"/>
                    <a:pt x="191576" y="607754"/>
                    <a:pt x="191576" y="607139"/>
                  </a:cubicBezTo>
                  <a:cubicBezTo>
                    <a:pt x="192186" y="607139"/>
                    <a:pt x="192186" y="607139"/>
                    <a:pt x="192186" y="607139"/>
                  </a:cubicBezTo>
                  <a:cubicBezTo>
                    <a:pt x="192186" y="605295"/>
                    <a:pt x="192186" y="604681"/>
                    <a:pt x="192186" y="604066"/>
                  </a:cubicBezTo>
                  <a:cubicBezTo>
                    <a:pt x="192795" y="604066"/>
                    <a:pt x="192795" y="604066"/>
                    <a:pt x="192795" y="604066"/>
                  </a:cubicBezTo>
                  <a:cubicBezTo>
                    <a:pt x="194015" y="597307"/>
                    <a:pt x="196454" y="592391"/>
                    <a:pt x="196454" y="586860"/>
                  </a:cubicBezTo>
                  <a:cubicBezTo>
                    <a:pt x="197674" y="586860"/>
                    <a:pt x="197674" y="586860"/>
                    <a:pt x="197674" y="586860"/>
                  </a:cubicBezTo>
                  <a:cubicBezTo>
                    <a:pt x="197674" y="585017"/>
                    <a:pt x="197674" y="583787"/>
                    <a:pt x="197674" y="583787"/>
                  </a:cubicBezTo>
                  <a:cubicBezTo>
                    <a:pt x="198284" y="583787"/>
                    <a:pt x="198284" y="583787"/>
                    <a:pt x="198284" y="583787"/>
                  </a:cubicBezTo>
                  <a:cubicBezTo>
                    <a:pt x="198284" y="582558"/>
                    <a:pt x="198284" y="581944"/>
                    <a:pt x="198284" y="581944"/>
                  </a:cubicBezTo>
                  <a:cubicBezTo>
                    <a:pt x="198893" y="581944"/>
                    <a:pt x="198893" y="581944"/>
                    <a:pt x="198893" y="581944"/>
                  </a:cubicBezTo>
                  <a:cubicBezTo>
                    <a:pt x="201333" y="570883"/>
                    <a:pt x="203162" y="560436"/>
                    <a:pt x="205601" y="550604"/>
                  </a:cubicBezTo>
                  <a:cubicBezTo>
                    <a:pt x="206211" y="550604"/>
                    <a:pt x="206211" y="550604"/>
                    <a:pt x="206211" y="550604"/>
                  </a:cubicBezTo>
                  <a:cubicBezTo>
                    <a:pt x="206211" y="548760"/>
                    <a:pt x="206211" y="549375"/>
                    <a:pt x="206211" y="548760"/>
                  </a:cubicBezTo>
                  <a:cubicBezTo>
                    <a:pt x="206821" y="548760"/>
                    <a:pt x="206821" y="548760"/>
                    <a:pt x="206821" y="548760"/>
                  </a:cubicBezTo>
                  <a:cubicBezTo>
                    <a:pt x="206821" y="546917"/>
                    <a:pt x="208650" y="547531"/>
                    <a:pt x="208041" y="547531"/>
                  </a:cubicBezTo>
                  <a:cubicBezTo>
                    <a:pt x="208041" y="546917"/>
                    <a:pt x="208041" y="546917"/>
                    <a:pt x="208041" y="546917"/>
                  </a:cubicBezTo>
                  <a:cubicBezTo>
                    <a:pt x="209260" y="546917"/>
                    <a:pt x="209260" y="546917"/>
                    <a:pt x="209260" y="546917"/>
                  </a:cubicBezTo>
                  <a:cubicBezTo>
                    <a:pt x="209260" y="546302"/>
                    <a:pt x="209260" y="546302"/>
                    <a:pt x="209260" y="546302"/>
                  </a:cubicBezTo>
                  <a:cubicBezTo>
                    <a:pt x="209870" y="546302"/>
                    <a:pt x="209870" y="546302"/>
                    <a:pt x="209870" y="546302"/>
                  </a:cubicBezTo>
                  <a:cubicBezTo>
                    <a:pt x="209870" y="545073"/>
                    <a:pt x="209870" y="545073"/>
                    <a:pt x="209870" y="545073"/>
                  </a:cubicBezTo>
                  <a:cubicBezTo>
                    <a:pt x="210480" y="545073"/>
                    <a:pt x="210480" y="545073"/>
                    <a:pt x="210480" y="545073"/>
                  </a:cubicBezTo>
                  <a:cubicBezTo>
                    <a:pt x="210480" y="543844"/>
                    <a:pt x="210480" y="543844"/>
                    <a:pt x="210480" y="543844"/>
                  </a:cubicBezTo>
                  <a:cubicBezTo>
                    <a:pt x="212309" y="543844"/>
                    <a:pt x="211699" y="543844"/>
                    <a:pt x="211699" y="543844"/>
                  </a:cubicBezTo>
                  <a:cubicBezTo>
                    <a:pt x="211699" y="543230"/>
                    <a:pt x="211699" y="543230"/>
                    <a:pt x="211699" y="543230"/>
                  </a:cubicBezTo>
                  <a:cubicBezTo>
                    <a:pt x="213529" y="543230"/>
                    <a:pt x="212919" y="543230"/>
                    <a:pt x="213529" y="543230"/>
                  </a:cubicBezTo>
                  <a:cubicBezTo>
                    <a:pt x="213529" y="543844"/>
                    <a:pt x="213529" y="543844"/>
                    <a:pt x="213529" y="543844"/>
                  </a:cubicBezTo>
                  <a:cubicBezTo>
                    <a:pt x="212309" y="543844"/>
                    <a:pt x="212309" y="543844"/>
                    <a:pt x="212309" y="543844"/>
                  </a:cubicBezTo>
                  <a:cubicBezTo>
                    <a:pt x="213529" y="546302"/>
                    <a:pt x="214748" y="546302"/>
                    <a:pt x="214139" y="547531"/>
                  </a:cubicBezTo>
                  <a:cubicBezTo>
                    <a:pt x="213529" y="547531"/>
                    <a:pt x="213529" y="547531"/>
                    <a:pt x="213529" y="547531"/>
                  </a:cubicBezTo>
                  <a:cubicBezTo>
                    <a:pt x="213529" y="546917"/>
                    <a:pt x="213529" y="546917"/>
                    <a:pt x="213529" y="546917"/>
                  </a:cubicBezTo>
                  <a:cubicBezTo>
                    <a:pt x="212309" y="546917"/>
                    <a:pt x="212309" y="546917"/>
                    <a:pt x="212309" y="546917"/>
                  </a:cubicBezTo>
                  <a:cubicBezTo>
                    <a:pt x="212309" y="547531"/>
                    <a:pt x="212309" y="547531"/>
                    <a:pt x="212309" y="547531"/>
                  </a:cubicBezTo>
                  <a:cubicBezTo>
                    <a:pt x="211699" y="547531"/>
                    <a:pt x="211699" y="547531"/>
                    <a:pt x="211699" y="547531"/>
                  </a:cubicBezTo>
                  <a:cubicBezTo>
                    <a:pt x="211699" y="549375"/>
                    <a:pt x="211699" y="549375"/>
                    <a:pt x="211699" y="549989"/>
                  </a:cubicBezTo>
                  <a:cubicBezTo>
                    <a:pt x="212309" y="549989"/>
                    <a:pt x="212309" y="549989"/>
                    <a:pt x="212309" y="549989"/>
                  </a:cubicBezTo>
                  <a:cubicBezTo>
                    <a:pt x="212309" y="550604"/>
                    <a:pt x="212309" y="550604"/>
                    <a:pt x="212309" y="550604"/>
                  </a:cubicBezTo>
                  <a:cubicBezTo>
                    <a:pt x="213529" y="550604"/>
                    <a:pt x="213529" y="550604"/>
                    <a:pt x="213529" y="550604"/>
                  </a:cubicBezTo>
                  <a:cubicBezTo>
                    <a:pt x="213529" y="551218"/>
                    <a:pt x="213529" y="551218"/>
                    <a:pt x="213529" y="551218"/>
                  </a:cubicBezTo>
                  <a:cubicBezTo>
                    <a:pt x="215968" y="551833"/>
                    <a:pt x="215968" y="554291"/>
                    <a:pt x="215968" y="554905"/>
                  </a:cubicBezTo>
                  <a:cubicBezTo>
                    <a:pt x="217188" y="554905"/>
                    <a:pt x="217188" y="554905"/>
                    <a:pt x="217188" y="554905"/>
                  </a:cubicBezTo>
                  <a:cubicBezTo>
                    <a:pt x="217188" y="555520"/>
                    <a:pt x="217188" y="555520"/>
                    <a:pt x="217188" y="555520"/>
                  </a:cubicBezTo>
                  <a:cubicBezTo>
                    <a:pt x="217797" y="555520"/>
                    <a:pt x="217797" y="555520"/>
                    <a:pt x="217797" y="555520"/>
                  </a:cubicBezTo>
                  <a:cubicBezTo>
                    <a:pt x="217797" y="557363"/>
                    <a:pt x="218407" y="556749"/>
                    <a:pt x="218407" y="556749"/>
                  </a:cubicBezTo>
                  <a:cubicBezTo>
                    <a:pt x="218407" y="556134"/>
                    <a:pt x="218407" y="556134"/>
                    <a:pt x="218407" y="556134"/>
                  </a:cubicBezTo>
                  <a:cubicBezTo>
                    <a:pt x="220237" y="557978"/>
                    <a:pt x="220237" y="557363"/>
                    <a:pt x="220847" y="557978"/>
                  </a:cubicBezTo>
                  <a:cubicBezTo>
                    <a:pt x="221456" y="559821"/>
                    <a:pt x="222676" y="561050"/>
                    <a:pt x="222066" y="562280"/>
                  </a:cubicBezTo>
                  <a:cubicBezTo>
                    <a:pt x="224505" y="562894"/>
                    <a:pt x="226335" y="565967"/>
                    <a:pt x="226335" y="566581"/>
                  </a:cubicBezTo>
                  <a:cubicBezTo>
                    <a:pt x="226945" y="566581"/>
                    <a:pt x="226945" y="566581"/>
                    <a:pt x="226945" y="566581"/>
                  </a:cubicBezTo>
                  <a:cubicBezTo>
                    <a:pt x="228164" y="569039"/>
                    <a:pt x="228774" y="570268"/>
                    <a:pt x="228774" y="571497"/>
                  </a:cubicBezTo>
                  <a:cubicBezTo>
                    <a:pt x="229384" y="570883"/>
                    <a:pt x="229384" y="570883"/>
                    <a:pt x="229384" y="570883"/>
                  </a:cubicBezTo>
                  <a:cubicBezTo>
                    <a:pt x="229384" y="572726"/>
                    <a:pt x="229384" y="573341"/>
                    <a:pt x="229384" y="573955"/>
                  </a:cubicBezTo>
                  <a:cubicBezTo>
                    <a:pt x="229994" y="573955"/>
                    <a:pt x="229994" y="573955"/>
                    <a:pt x="229994" y="573955"/>
                  </a:cubicBezTo>
                  <a:cubicBezTo>
                    <a:pt x="229994" y="575799"/>
                    <a:pt x="229994" y="576413"/>
                    <a:pt x="229994" y="576413"/>
                  </a:cubicBezTo>
                  <a:cubicBezTo>
                    <a:pt x="230603" y="576413"/>
                    <a:pt x="230603" y="576413"/>
                    <a:pt x="230603" y="576413"/>
                  </a:cubicBezTo>
                  <a:cubicBezTo>
                    <a:pt x="229994" y="586860"/>
                    <a:pt x="232433" y="596078"/>
                    <a:pt x="234872" y="602837"/>
                  </a:cubicBezTo>
                  <a:cubicBezTo>
                    <a:pt x="235482" y="602837"/>
                    <a:pt x="235482" y="602837"/>
                    <a:pt x="235482" y="602837"/>
                  </a:cubicBezTo>
                  <a:cubicBezTo>
                    <a:pt x="234872" y="602223"/>
                    <a:pt x="234872" y="602223"/>
                    <a:pt x="234872" y="602223"/>
                  </a:cubicBezTo>
                  <a:cubicBezTo>
                    <a:pt x="235482" y="602223"/>
                    <a:pt x="235482" y="602223"/>
                    <a:pt x="235482" y="602223"/>
                  </a:cubicBezTo>
                  <a:cubicBezTo>
                    <a:pt x="235482" y="601608"/>
                    <a:pt x="235482" y="601608"/>
                    <a:pt x="235482" y="601608"/>
                  </a:cubicBezTo>
                  <a:cubicBezTo>
                    <a:pt x="236701" y="601608"/>
                    <a:pt x="236701" y="601608"/>
                    <a:pt x="236701" y="601608"/>
                  </a:cubicBezTo>
                  <a:cubicBezTo>
                    <a:pt x="236701" y="602837"/>
                    <a:pt x="236701" y="602837"/>
                    <a:pt x="236701" y="602837"/>
                  </a:cubicBezTo>
                  <a:cubicBezTo>
                    <a:pt x="237311" y="602837"/>
                    <a:pt x="237311" y="602837"/>
                    <a:pt x="237311" y="602837"/>
                  </a:cubicBezTo>
                  <a:cubicBezTo>
                    <a:pt x="237311" y="603452"/>
                    <a:pt x="237311" y="603452"/>
                    <a:pt x="237311" y="603452"/>
                  </a:cubicBezTo>
                  <a:cubicBezTo>
                    <a:pt x="237921" y="603452"/>
                    <a:pt x="237921" y="603452"/>
                    <a:pt x="237921" y="603452"/>
                  </a:cubicBezTo>
                  <a:cubicBezTo>
                    <a:pt x="237921" y="605910"/>
                    <a:pt x="239141" y="605910"/>
                    <a:pt x="238531" y="606524"/>
                  </a:cubicBezTo>
                  <a:lnTo>
                    <a:pt x="238124" y="606524"/>
                  </a:lnTo>
                  <a:lnTo>
                    <a:pt x="237616" y="605757"/>
                  </a:lnTo>
                  <a:lnTo>
                    <a:pt x="236701" y="603452"/>
                  </a:lnTo>
                  <a:cubicBezTo>
                    <a:pt x="235482" y="603452"/>
                    <a:pt x="235482" y="603452"/>
                    <a:pt x="235482" y="603452"/>
                  </a:cubicBezTo>
                  <a:cubicBezTo>
                    <a:pt x="236701" y="604681"/>
                    <a:pt x="236092" y="604681"/>
                    <a:pt x="236701" y="605295"/>
                  </a:cubicBezTo>
                  <a:cubicBezTo>
                    <a:pt x="237311" y="605295"/>
                    <a:pt x="237311" y="605295"/>
                    <a:pt x="237311" y="605295"/>
                  </a:cubicBezTo>
                  <a:lnTo>
                    <a:pt x="237616" y="605757"/>
                  </a:lnTo>
                  <a:lnTo>
                    <a:pt x="237921" y="606524"/>
                  </a:lnTo>
                  <a:lnTo>
                    <a:pt x="238124" y="606524"/>
                  </a:lnTo>
                  <a:lnTo>
                    <a:pt x="238531" y="607139"/>
                  </a:lnTo>
                  <a:cubicBezTo>
                    <a:pt x="240970" y="605910"/>
                    <a:pt x="237311" y="604066"/>
                    <a:pt x="237921" y="603452"/>
                  </a:cubicBezTo>
                  <a:cubicBezTo>
                    <a:pt x="238531" y="602837"/>
                    <a:pt x="238531" y="602837"/>
                    <a:pt x="238531" y="602837"/>
                  </a:cubicBezTo>
                  <a:cubicBezTo>
                    <a:pt x="237311" y="602223"/>
                    <a:pt x="237921" y="601608"/>
                    <a:pt x="237921" y="601608"/>
                  </a:cubicBezTo>
                  <a:cubicBezTo>
                    <a:pt x="237311" y="601608"/>
                    <a:pt x="237311" y="601608"/>
                    <a:pt x="237311" y="601608"/>
                  </a:cubicBezTo>
                  <a:cubicBezTo>
                    <a:pt x="236092" y="597307"/>
                    <a:pt x="234872" y="594849"/>
                    <a:pt x="234872" y="591776"/>
                  </a:cubicBezTo>
                  <a:cubicBezTo>
                    <a:pt x="235482" y="591776"/>
                    <a:pt x="235482" y="591776"/>
                    <a:pt x="235482" y="591776"/>
                  </a:cubicBezTo>
                  <a:cubicBezTo>
                    <a:pt x="235482" y="589933"/>
                    <a:pt x="235482" y="586860"/>
                    <a:pt x="235482" y="586860"/>
                  </a:cubicBezTo>
                  <a:cubicBezTo>
                    <a:pt x="234872" y="586860"/>
                    <a:pt x="234872" y="586860"/>
                    <a:pt x="234872" y="586860"/>
                  </a:cubicBezTo>
                  <a:cubicBezTo>
                    <a:pt x="235482" y="575799"/>
                    <a:pt x="234262" y="569039"/>
                    <a:pt x="233652" y="561665"/>
                  </a:cubicBezTo>
                  <a:cubicBezTo>
                    <a:pt x="233043" y="561665"/>
                    <a:pt x="233043" y="561665"/>
                    <a:pt x="233043" y="561665"/>
                  </a:cubicBezTo>
                  <a:cubicBezTo>
                    <a:pt x="233043" y="559821"/>
                    <a:pt x="233043" y="559821"/>
                    <a:pt x="233043" y="559821"/>
                  </a:cubicBezTo>
                  <a:cubicBezTo>
                    <a:pt x="232433" y="559821"/>
                    <a:pt x="232433" y="559821"/>
                    <a:pt x="232433" y="559821"/>
                  </a:cubicBezTo>
                  <a:cubicBezTo>
                    <a:pt x="232433" y="558592"/>
                    <a:pt x="232433" y="557978"/>
                    <a:pt x="232433" y="557978"/>
                  </a:cubicBezTo>
                  <a:cubicBezTo>
                    <a:pt x="231213" y="557978"/>
                    <a:pt x="231213" y="557978"/>
                    <a:pt x="231213" y="557978"/>
                  </a:cubicBezTo>
                  <a:cubicBezTo>
                    <a:pt x="231213" y="556749"/>
                    <a:pt x="231213" y="556749"/>
                    <a:pt x="231213" y="556749"/>
                  </a:cubicBezTo>
                  <a:cubicBezTo>
                    <a:pt x="230603" y="556749"/>
                    <a:pt x="230603" y="556749"/>
                    <a:pt x="230603" y="556749"/>
                  </a:cubicBezTo>
                  <a:cubicBezTo>
                    <a:pt x="230603" y="556134"/>
                    <a:pt x="230603" y="556134"/>
                    <a:pt x="230603" y="556134"/>
                  </a:cubicBezTo>
                  <a:cubicBezTo>
                    <a:pt x="229994" y="556134"/>
                    <a:pt x="229994" y="556134"/>
                    <a:pt x="229994" y="556134"/>
                  </a:cubicBezTo>
                  <a:cubicBezTo>
                    <a:pt x="228774" y="554291"/>
                    <a:pt x="229384" y="554291"/>
                    <a:pt x="229384" y="553062"/>
                  </a:cubicBezTo>
                  <a:cubicBezTo>
                    <a:pt x="228774" y="553062"/>
                    <a:pt x="228774" y="553062"/>
                    <a:pt x="228774" y="553062"/>
                  </a:cubicBezTo>
                  <a:cubicBezTo>
                    <a:pt x="228164" y="551833"/>
                    <a:pt x="227554" y="551833"/>
                    <a:pt x="227554" y="551218"/>
                  </a:cubicBezTo>
                  <a:cubicBezTo>
                    <a:pt x="226335" y="551218"/>
                    <a:pt x="226335" y="551218"/>
                    <a:pt x="226335" y="551218"/>
                  </a:cubicBezTo>
                  <a:cubicBezTo>
                    <a:pt x="226335" y="550604"/>
                    <a:pt x="226335" y="550604"/>
                    <a:pt x="226335" y="550604"/>
                  </a:cubicBezTo>
                  <a:cubicBezTo>
                    <a:pt x="225725" y="550604"/>
                    <a:pt x="225725" y="550604"/>
                    <a:pt x="225725" y="550604"/>
                  </a:cubicBezTo>
                  <a:cubicBezTo>
                    <a:pt x="225725" y="548760"/>
                    <a:pt x="224505" y="549375"/>
                    <a:pt x="225115" y="548760"/>
                  </a:cubicBezTo>
                  <a:cubicBezTo>
                    <a:pt x="225115" y="549989"/>
                    <a:pt x="225115" y="549989"/>
                    <a:pt x="225115" y="549989"/>
                  </a:cubicBezTo>
                  <a:cubicBezTo>
                    <a:pt x="223286" y="548146"/>
                    <a:pt x="223896" y="548146"/>
                    <a:pt x="223286" y="548146"/>
                  </a:cubicBezTo>
                  <a:cubicBezTo>
                    <a:pt x="223896" y="548146"/>
                    <a:pt x="223896" y="548146"/>
                    <a:pt x="223896" y="548146"/>
                  </a:cubicBezTo>
                  <a:cubicBezTo>
                    <a:pt x="223286" y="546917"/>
                    <a:pt x="223286" y="546917"/>
                    <a:pt x="223286" y="546917"/>
                  </a:cubicBezTo>
                  <a:cubicBezTo>
                    <a:pt x="222676" y="546917"/>
                    <a:pt x="222676" y="546917"/>
                    <a:pt x="222676" y="546917"/>
                  </a:cubicBezTo>
                  <a:cubicBezTo>
                    <a:pt x="222676" y="546302"/>
                    <a:pt x="222676" y="546302"/>
                    <a:pt x="222676" y="546302"/>
                  </a:cubicBezTo>
                  <a:cubicBezTo>
                    <a:pt x="221456" y="546302"/>
                    <a:pt x="220847" y="546302"/>
                    <a:pt x="220847" y="546302"/>
                  </a:cubicBezTo>
                  <a:cubicBezTo>
                    <a:pt x="220847" y="545073"/>
                    <a:pt x="220847" y="545073"/>
                    <a:pt x="220847" y="545073"/>
                  </a:cubicBezTo>
                  <a:cubicBezTo>
                    <a:pt x="219627" y="545073"/>
                    <a:pt x="219627" y="545073"/>
                    <a:pt x="219627" y="545073"/>
                  </a:cubicBezTo>
                  <a:cubicBezTo>
                    <a:pt x="219627" y="543844"/>
                    <a:pt x="219627" y="543844"/>
                    <a:pt x="219627" y="543844"/>
                  </a:cubicBezTo>
                  <a:cubicBezTo>
                    <a:pt x="219017" y="543844"/>
                    <a:pt x="219017" y="543844"/>
                    <a:pt x="219017" y="543844"/>
                  </a:cubicBezTo>
                  <a:cubicBezTo>
                    <a:pt x="219017" y="543230"/>
                    <a:pt x="219017" y="543230"/>
                    <a:pt x="219017" y="543230"/>
                  </a:cubicBezTo>
                  <a:cubicBezTo>
                    <a:pt x="218407" y="543230"/>
                    <a:pt x="218407" y="543230"/>
                    <a:pt x="218407" y="543230"/>
                  </a:cubicBezTo>
                  <a:cubicBezTo>
                    <a:pt x="219017" y="542615"/>
                    <a:pt x="219017" y="542615"/>
                    <a:pt x="219017" y="542615"/>
                  </a:cubicBezTo>
                  <a:cubicBezTo>
                    <a:pt x="217797" y="541386"/>
                    <a:pt x="218407" y="541386"/>
                    <a:pt x="218407" y="540772"/>
                  </a:cubicBezTo>
                  <a:cubicBezTo>
                    <a:pt x="216578" y="540772"/>
                    <a:pt x="217188" y="540157"/>
                    <a:pt x="217188" y="540157"/>
                  </a:cubicBezTo>
                  <a:cubicBezTo>
                    <a:pt x="217797" y="540157"/>
                    <a:pt x="217797" y="540157"/>
                    <a:pt x="217797" y="540157"/>
                  </a:cubicBezTo>
                  <a:cubicBezTo>
                    <a:pt x="217797" y="538313"/>
                    <a:pt x="217797" y="538928"/>
                    <a:pt x="217797" y="538928"/>
                  </a:cubicBezTo>
                  <a:cubicBezTo>
                    <a:pt x="215968" y="538928"/>
                    <a:pt x="215358" y="538928"/>
                    <a:pt x="215358" y="538928"/>
                  </a:cubicBezTo>
                  <a:cubicBezTo>
                    <a:pt x="215358" y="538313"/>
                    <a:pt x="215358" y="538313"/>
                    <a:pt x="215358" y="538313"/>
                  </a:cubicBezTo>
                  <a:cubicBezTo>
                    <a:pt x="214748" y="538313"/>
                    <a:pt x="214748" y="538313"/>
                    <a:pt x="214748" y="538313"/>
                  </a:cubicBezTo>
                  <a:cubicBezTo>
                    <a:pt x="214748" y="537084"/>
                    <a:pt x="214748" y="537084"/>
                    <a:pt x="214748" y="537084"/>
                  </a:cubicBezTo>
                  <a:cubicBezTo>
                    <a:pt x="214139" y="537084"/>
                    <a:pt x="214139" y="537084"/>
                    <a:pt x="214139" y="537084"/>
                  </a:cubicBezTo>
                  <a:cubicBezTo>
                    <a:pt x="214139" y="536470"/>
                    <a:pt x="214139" y="536470"/>
                    <a:pt x="214139" y="536470"/>
                  </a:cubicBezTo>
                  <a:cubicBezTo>
                    <a:pt x="213529" y="536470"/>
                    <a:pt x="213529" y="536470"/>
                    <a:pt x="213529" y="536470"/>
                  </a:cubicBezTo>
                  <a:cubicBezTo>
                    <a:pt x="213529" y="535855"/>
                    <a:pt x="213529" y="535855"/>
                    <a:pt x="213529" y="535855"/>
                  </a:cubicBezTo>
                  <a:cubicBezTo>
                    <a:pt x="212309" y="535855"/>
                    <a:pt x="212309" y="535855"/>
                    <a:pt x="212309" y="535855"/>
                  </a:cubicBezTo>
                  <a:cubicBezTo>
                    <a:pt x="212309" y="535241"/>
                    <a:pt x="212309" y="535241"/>
                    <a:pt x="212309" y="535241"/>
                  </a:cubicBezTo>
                  <a:cubicBezTo>
                    <a:pt x="211699" y="535855"/>
                    <a:pt x="211699" y="535855"/>
                    <a:pt x="211699" y="535855"/>
                  </a:cubicBezTo>
                  <a:cubicBezTo>
                    <a:pt x="211699" y="535241"/>
                    <a:pt x="211699" y="535241"/>
                    <a:pt x="211699" y="535241"/>
                  </a:cubicBezTo>
                  <a:cubicBezTo>
                    <a:pt x="211090" y="535241"/>
                    <a:pt x="211090" y="535241"/>
                    <a:pt x="211090" y="535241"/>
                  </a:cubicBezTo>
                  <a:cubicBezTo>
                    <a:pt x="211090" y="534626"/>
                    <a:pt x="211090" y="534626"/>
                    <a:pt x="211090" y="534626"/>
                  </a:cubicBezTo>
                  <a:cubicBezTo>
                    <a:pt x="209260" y="534626"/>
                    <a:pt x="209870" y="532783"/>
                    <a:pt x="209870" y="532783"/>
                  </a:cubicBezTo>
                  <a:cubicBezTo>
                    <a:pt x="207431" y="532783"/>
                    <a:pt x="208650" y="531554"/>
                    <a:pt x="208041" y="531554"/>
                  </a:cubicBezTo>
                  <a:cubicBezTo>
                    <a:pt x="206211" y="531554"/>
                    <a:pt x="206211" y="529096"/>
                    <a:pt x="206211" y="529096"/>
                  </a:cubicBezTo>
                  <a:cubicBezTo>
                    <a:pt x="204382" y="528481"/>
                    <a:pt x="203772" y="528481"/>
                    <a:pt x="203162" y="528481"/>
                  </a:cubicBezTo>
                  <a:cubicBezTo>
                    <a:pt x="203162" y="530325"/>
                    <a:pt x="203162" y="529710"/>
                    <a:pt x="203162" y="530325"/>
                  </a:cubicBezTo>
                  <a:cubicBezTo>
                    <a:pt x="200723" y="526023"/>
                    <a:pt x="203772" y="521107"/>
                    <a:pt x="203772" y="518649"/>
                  </a:cubicBezTo>
                  <a:cubicBezTo>
                    <a:pt x="206211" y="518035"/>
                    <a:pt x="207431" y="518649"/>
                    <a:pt x="207431" y="519264"/>
                  </a:cubicBezTo>
                  <a:cubicBezTo>
                    <a:pt x="209260" y="517420"/>
                    <a:pt x="209870" y="517420"/>
                    <a:pt x="210480" y="517420"/>
                  </a:cubicBezTo>
                  <a:cubicBezTo>
                    <a:pt x="210480" y="518649"/>
                    <a:pt x="210480" y="518649"/>
                    <a:pt x="210480" y="518649"/>
                  </a:cubicBezTo>
                  <a:cubicBezTo>
                    <a:pt x="212309" y="518649"/>
                    <a:pt x="211699" y="518649"/>
                    <a:pt x="211699" y="518649"/>
                  </a:cubicBezTo>
                  <a:cubicBezTo>
                    <a:pt x="211699" y="516806"/>
                    <a:pt x="211699" y="515576"/>
                    <a:pt x="211699" y="515576"/>
                  </a:cubicBezTo>
                  <a:cubicBezTo>
                    <a:pt x="211090" y="515576"/>
                    <a:pt x="211090" y="515576"/>
                    <a:pt x="211090" y="515576"/>
                  </a:cubicBezTo>
                  <a:cubicBezTo>
                    <a:pt x="211090" y="513733"/>
                    <a:pt x="211090" y="514347"/>
                    <a:pt x="211090" y="513733"/>
                  </a:cubicBezTo>
                  <a:cubicBezTo>
                    <a:pt x="210480" y="513733"/>
                    <a:pt x="210480" y="513733"/>
                    <a:pt x="210480" y="513733"/>
                  </a:cubicBezTo>
                  <a:cubicBezTo>
                    <a:pt x="211090" y="513118"/>
                    <a:pt x="211090" y="513118"/>
                    <a:pt x="211090" y="513118"/>
                  </a:cubicBezTo>
                  <a:cubicBezTo>
                    <a:pt x="210480" y="513118"/>
                    <a:pt x="210480" y="513118"/>
                    <a:pt x="210480" y="513118"/>
                  </a:cubicBezTo>
                  <a:cubicBezTo>
                    <a:pt x="210480" y="512504"/>
                    <a:pt x="210480" y="512504"/>
                    <a:pt x="210480" y="512504"/>
                  </a:cubicBezTo>
                  <a:cubicBezTo>
                    <a:pt x="211090" y="512504"/>
                    <a:pt x="211090" y="512504"/>
                    <a:pt x="211090" y="512504"/>
                  </a:cubicBezTo>
                  <a:cubicBezTo>
                    <a:pt x="211090" y="511889"/>
                    <a:pt x="211090" y="511889"/>
                    <a:pt x="211090" y="511889"/>
                  </a:cubicBezTo>
                  <a:cubicBezTo>
                    <a:pt x="211699" y="511889"/>
                    <a:pt x="211699" y="511889"/>
                    <a:pt x="211699" y="511889"/>
                  </a:cubicBezTo>
                  <a:cubicBezTo>
                    <a:pt x="211699" y="512504"/>
                    <a:pt x="211699" y="512504"/>
                    <a:pt x="211699" y="512504"/>
                  </a:cubicBezTo>
                  <a:cubicBezTo>
                    <a:pt x="213529" y="512504"/>
                    <a:pt x="214139" y="512504"/>
                    <a:pt x="214139" y="512504"/>
                  </a:cubicBezTo>
                  <a:cubicBezTo>
                    <a:pt x="214139" y="511889"/>
                    <a:pt x="214139" y="511889"/>
                    <a:pt x="214139" y="511889"/>
                  </a:cubicBezTo>
                  <a:cubicBezTo>
                    <a:pt x="214748" y="511889"/>
                    <a:pt x="214748" y="511889"/>
                    <a:pt x="214748" y="511889"/>
                  </a:cubicBezTo>
                  <a:cubicBezTo>
                    <a:pt x="214748" y="511275"/>
                    <a:pt x="214748" y="511275"/>
                    <a:pt x="214748" y="511275"/>
                  </a:cubicBezTo>
                  <a:cubicBezTo>
                    <a:pt x="215358" y="511275"/>
                    <a:pt x="215358" y="511275"/>
                    <a:pt x="215358" y="511275"/>
                  </a:cubicBezTo>
                  <a:cubicBezTo>
                    <a:pt x="215358" y="509431"/>
                    <a:pt x="215358" y="510046"/>
                    <a:pt x="215358" y="509431"/>
                  </a:cubicBezTo>
                  <a:cubicBezTo>
                    <a:pt x="219017" y="509431"/>
                    <a:pt x="217188" y="505744"/>
                    <a:pt x="217797" y="504515"/>
                  </a:cubicBezTo>
                  <a:cubicBezTo>
                    <a:pt x="217188" y="504515"/>
                    <a:pt x="217188" y="504515"/>
                    <a:pt x="217188" y="504515"/>
                  </a:cubicBezTo>
                  <a:cubicBezTo>
                    <a:pt x="217188" y="502672"/>
                    <a:pt x="217188" y="503286"/>
                    <a:pt x="217188" y="503286"/>
                  </a:cubicBezTo>
                  <a:cubicBezTo>
                    <a:pt x="218407" y="503286"/>
                    <a:pt x="218407" y="503286"/>
                    <a:pt x="218407" y="503286"/>
                  </a:cubicBezTo>
                  <a:cubicBezTo>
                    <a:pt x="218407" y="501443"/>
                    <a:pt x="218407" y="500214"/>
                    <a:pt x="218407" y="500214"/>
                  </a:cubicBezTo>
                  <a:cubicBezTo>
                    <a:pt x="217797" y="500214"/>
                    <a:pt x="217797" y="500214"/>
                    <a:pt x="217797" y="500214"/>
                  </a:cubicBezTo>
                  <a:cubicBezTo>
                    <a:pt x="217797" y="499599"/>
                    <a:pt x="217797" y="499599"/>
                    <a:pt x="217797" y="499599"/>
                  </a:cubicBezTo>
                  <a:cubicBezTo>
                    <a:pt x="217188" y="499599"/>
                    <a:pt x="217188" y="499599"/>
                    <a:pt x="217188" y="499599"/>
                  </a:cubicBezTo>
                  <a:cubicBezTo>
                    <a:pt x="217188" y="497756"/>
                    <a:pt x="217188" y="498370"/>
                    <a:pt x="217188" y="497756"/>
                  </a:cubicBezTo>
                  <a:cubicBezTo>
                    <a:pt x="217797" y="497756"/>
                    <a:pt x="217797" y="497756"/>
                    <a:pt x="217797" y="497756"/>
                  </a:cubicBezTo>
                  <a:cubicBezTo>
                    <a:pt x="217797" y="498985"/>
                    <a:pt x="217797" y="498985"/>
                    <a:pt x="217797" y="498985"/>
                  </a:cubicBezTo>
                  <a:cubicBezTo>
                    <a:pt x="219627" y="498985"/>
                    <a:pt x="220237" y="498985"/>
                    <a:pt x="220847" y="498985"/>
                  </a:cubicBezTo>
                  <a:cubicBezTo>
                    <a:pt x="220237" y="497141"/>
                    <a:pt x="221456" y="497141"/>
                    <a:pt x="221456" y="497141"/>
                  </a:cubicBezTo>
                  <a:cubicBezTo>
                    <a:pt x="220847" y="497141"/>
                    <a:pt x="220847" y="497141"/>
                    <a:pt x="220847" y="497141"/>
                  </a:cubicBezTo>
                  <a:cubicBezTo>
                    <a:pt x="220847" y="495912"/>
                    <a:pt x="220847" y="495298"/>
                    <a:pt x="220847" y="495298"/>
                  </a:cubicBezTo>
                  <a:cubicBezTo>
                    <a:pt x="221456" y="495298"/>
                    <a:pt x="221456" y="495298"/>
                    <a:pt x="221456" y="495298"/>
                  </a:cubicBezTo>
                  <a:cubicBezTo>
                    <a:pt x="220847" y="493454"/>
                    <a:pt x="220237" y="493454"/>
                    <a:pt x="220847" y="492839"/>
                  </a:cubicBezTo>
                  <a:cubicBezTo>
                    <a:pt x="219017" y="492839"/>
                    <a:pt x="219017" y="492839"/>
                    <a:pt x="219017" y="492839"/>
                  </a:cubicBezTo>
                  <a:cubicBezTo>
                    <a:pt x="219017" y="490381"/>
                    <a:pt x="219017" y="488538"/>
                    <a:pt x="219017" y="487923"/>
                  </a:cubicBezTo>
                  <a:cubicBezTo>
                    <a:pt x="218407" y="487923"/>
                    <a:pt x="218407" y="487923"/>
                    <a:pt x="218407" y="487923"/>
                  </a:cubicBezTo>
                  <a:cubicBezTo>
                    <a:pt x="218407" y="487309"/>
                    <a:pt x="218407" y="487309"/>
                    <a:pt x="218407" y="487309"/>
                  </a:cubicBezTo>
                  <a:cubicBezTo>
                    <a:pt x="216578" y="487309"/>
                    <a:pt x="217188" y="487309"/>
                    <a:pt x="217188" y="487309"/>
                  </a:cubicBezTo>
                  <a:cubicBezTo>
                    <a:pt x="217188" y="486080"/>
                    <a:pt x="217188" y="486080"/>
                    <a:pt x="217188" y="486080"/>
                  </a:cubicBezTo>
                  <a:cubicBezTo>
                    <a:pt x="217797" y="486080"/>
                    <a:pt x="217797" y="486080"/>
                    <a:pt x="217797" y="486080"/>
                  </a:cubicBezTo>
                  <a:cubicBezTo>
                    <a:pt x="217797" y="484851"/>
                    <a:pt x="217797" y="484236"/>
                    <a:pt x="217797" y="484236"/>
                  </a:cubicBezTo>
                  <a:cubicBezTo>
                    <a:pt x="215968" y="484236"/>
                    <a:pt x="216578" y="484236"/>
                    <a:pt x="215968" y="484236"/>
                  </a:cubicBezTo>
                  <a:cubicBezTo>
                    <a:pt x="215968" y="483622"/>
                    <a:pt x="215968" y="483622"/>
                    <a:pt x="215968" y="483622"/>
                  </a:cubicBezTo>
                  <a:cubicBezTo>
                    <a:pt x="215358" y="483622"/>
                    <a:pt x="215358" y="483622"/>
                    <a:pt x="215358" y="483622"/>
                  </a:cubicBezTo>
                  <a:cubicBezTo>
                    <a:pt x="215358" y="482393"/>
                    <a:pt x="215358" y="482393"/>
                    <a:pt x="215358" y="482393"/>
                  </a:cubicBezTo>
                  <a:cubicBezTo>
                    <a:pt x="214748" y="482393"/>
                    <a:pt x="214748" y="482393"/>
                    <a:pt x="214748" y="482393"/>
                  </a:cubicBezTo>
                  <a:cubicBezTo>
                    <a:pt x="214748" y="481778"/>
                    <a:pt x="214748" y="481778"/>
                    <a:pt x="214748" y="481778"/>
                  </a:cubicBezTo>
                  <a:cubicBezTo>
                    <a:pt x="215358" y="481778"/>
                    <a:pt x="215358" y="481778"/>
                    <a:pt x="215358" y="481778"/>
                  </a:cubicBezTo>
                  <a:cubicBezTo>
                    <a:pt x="215358" y="481164"/>
                    <a:pt x="215358" y="481164"/>
                    <a:pt x="215358" y="481164"/>
                  </a:cubicBezTo>
                  <a:cubicBezTo>
                    <a:pt x="213529" y="481164"/>
                    <a:pt x="211699" y="481164"/>
                    <a:pt x="211090" y="481164"/>
                  </a:cubicBezTo>
                  <a:cubicBezTo>
                    <a:pt x="210480" y="478706"/>
                    <a:pt x="212309" y="478091"/>
                    <a:pt x="211699" y="477477"/>
                  </a:cubicBezTo>
                  <a:cubicBezTo>
                    <a:pt x="214139" y="477477"/>
                    <a:pt x="212919" y="475019"/>
                    <a:pt x="213529" y="474404"/>
                  </a:cubicBezTo>
                  <a:cubicBezTo>
                    <a:pt x="214748" y="474404"/>
                    <a:pt x="214748" y="474404"/>
                    <a:pt x="214748" y="474404"/>
                  </a:cubicBezTo>
                  <a:cubicBezTo>
                    <a:pt x="214748" y="473790"/>
                    <a:pt x="214748" y="473790"/>
                    <a:pt x="214748" y="473790"/>
                  </a:cubicBezTo>
                  <a:cubicBezTo>
                    <a:pt x="216578" y="473790"/>
                    <a:pt x="215968" y="473790"/>
                    <a:pt x="215968" y="473790"/>
                  </a:cubicBezTo>
                  <a:cubicBezTo>
                    <a:pt x="215968" y="473175"/>
                    <a:pt x="215968" y="473175"/>
                    <a:pt x="215968" y="473175"/>
                  </a:cubicBezTo>
                  <a:cubicBezTo>
                    <a:pt x="217188" y="473175"/>
                    <a:pt x="217188" y="473175"/>
                    <a:pt x="217188" y="473175"/>
                  </a:cubicBezTo>
                  <a:cubicBezTo>
                    <a:pt x="217188" y="472561"/>
                    <a:pt x="217188" y="472561"/>
                    <a:pt x="217188" y="472561"/>
                  </a:cubicBezTo>
                  <a:cubicBezTo>
                    <a:pt x="219017" y="472561"/>
                    <a:pt x="218407" y="470717"/>
                    <a:pt x="218407" y="470717"/>
                  </a:cubicBezTo>
                  <a:cubicBezTo>
                    <a:pt x="220847" y="470717"/>
                    <a:pt x="220847" y="470102"/>
                    <a:pt x="221456" y="470102"/>
                  </a:cubicBezTo>
                  <a:cubicBezTo>
                    <a:pt x="221456" y="469488"/>
                    <a:pt x="221456" y="469488"/>
                    <a:pt x="221456" y="469488"/>
                  </a:cubicBezTo>
                  <a:cubicBezTo>
                    <a:pt x="220847" y="469488"/>
                    <a:pt x="220847" y="469488"/>
                    <a:pt x="220847" y="469488"/>
                  </a:cubicBezTo>
                  <a:cubicBezTo>
                    <a:pt x="220847" y="467030"/>
                    <a:pt x="220847" y="465801"/>
                    <a:pt x="220847" y="465186"/>
                  </a:cubicBezTo>
                  <a:cubicBezTo>
                    <a:pt x="221456" y="465186"/>
                    <a:pt x="221456" y="465186"/>
                    <a:pt x="221456" y="465186"/>
                  </a:cubicBezTo>
                  <a:cubicBezTo>
                    <a:pt x="221456" y="463343"/>
                    <a:pt x="221456" y="463957"/>
                    <a:pt x="221456" y="463957"/>
                  </a:cubicBezTo>
                  <a:cubicBezTo>
                    <a:pt x="220847" y="463957"/>
                    <a:pt x="220847" y="463957"/>
                    <a:pt x="220847" y="463957"/>
                  </a:cubicBezTo>
                  <a:cubicBezTo>
                    <a:pt x="220847" y="465186"/>
                    <a:pt x="220847" y="465186"/>
                    <a:pt x="220847" y="465186"/>
                  </a:cubicBezTo>
                  <a:cubicBezTo>
                    <a:pt x="218407" y="465186"/>
                    <a:pt x="219627" y="463343"/>
                    <a:pt x="219017" y="463957"/>
                  </a:cubicBezTo>
                  <a:cubicBezTo>
                    <a:pt x="218407" y="463957"/>
                    <a:pt x="218407" y="463957"/>
                    <a:pt x="218407" y="463957"/>
                  </a:cubicBezTo>
                  <a:cubicBezTo>
                    <a:pt x="218407" y="462728"/>
                    <a:pt x="218407" y="462728"/>
                    <a:pt x="218407" y="462728"/>
                  </a:cubicBezTo>
                  <a:cubicBezTo>
                    <a:pt x="217797" y="462728"/>
                    <a:pt x="217797" y="462728"/>
                    <a:pt x="217797" y="462728"/>
                  </a:cubicBezTo>
                  <a:cubicBezTo>
                    <a:pt x="217797" y="463957"/>
                    <a:pt x="217797" y="463957"/>
                    <a:pt x="217797" y="463957"/>
                  </a:cubicBezTo>
                  <a:cubicBezTo>
                    <a:pt x="215968" y="463957"/>
                    <a:pt x="215358" y="463957"/>
                    <a:pt x="214748" y="463957"/>
                  </a:cubicBezTo>
                  <a:cubicBezTo>
                    <a:pt x="214748" y="464572"/>
                    <a:pt x="214748" y="464572"/>
                    <a:pt x="214748" y="464572"/>
                  </a:cubicBezTo>
                  <a:cubicBezTo>
                    <a:pt x="215358" y="464572"/>
                    <a:pt x="215358" y="464572"/>
                    <a:pt x="215358" y="464572"/>
                  </a:cubicBezTo>
                  <a:cubicBezTo>
                    <a:pt x="214748" y="466415"/>
                    <a:pt x="213529" y="467030"/>
                    <a:pt x="214139" y="468259"/>
                  </a:cubicBezTo>
                  <a:cubicBezTo>
                    <a:pt x="211699" y="467644"/>
                    <a:pt x="211090" y="465186"/>
                    <a:pt x="211090" y="465186"/>
                  </a:cubicBezTo>
                  <a:cubicBezTo>
                    <a:pt x="210480" y="465186"/>
                    <a:pt x="210480" y="465186"/>
                    <a:pt x="210480" y="465186"/>
                  </a:cubicBezTo>
                  <a:cubicBezTo>
                    <a:pt x="210480" y="464572"/>
                    <a:pt x="210480" y="464572"/>
                    <a:pt x="210480" y="464572"/>
                  </a:cubicBezTo>
                  <a:cubicBezTo>
                    <a:pt x="209870" y="464572"/>
                    <a:pt x="209870" y="464572"/>
                    <a:pt x="209870" y="464572"/>
                  </a:cubicBezTo>
                  <a:cubicBezTo>
                    <a:pt x="209870" y="463957"/>
                    <a:pt x="209870" y="463957"/>
                    <a:pt x="209870" y="463957"/>
                  </a:cubicBezTo>
                  <a:cubicBezTo>
                    <a:pt x="209260" y="463957"/>
                    <a:pt x="209260" y="463957"/>
                    <a:pt x="209260" y="463957"/>
                  </a:cubicBezTo>
                  <a:cubicBezTo>
                    <a:pt x="209260" y="462114"/>
                    <a:pt x="209260" y="462728"/>
                    <a:pt x="209260" y="462114"/>
                  </a:cubicBezTo>
                  <a:cubicBezTo>
                    <a:pt x="208041" y="462114"/>
                    <a:pt x="208041" y="462114"/>
                    <a:pt x="208041" y="462114"/>
                  </a:cubicBezTo>
                  <a:cubicBezTo>
                    <a:pt x="208041" y="460270"/>
                    <a:pt x="208041" y="460885"/>
                    <a:pt x="208041" y="460885"/>
                  </a:cubicBezTo>
                  <a:cubicBezTo>
                    <a:pt x="206821" y="460885"/>
                    <a:pt x="206821" y="460885"/>
                    <a:pt x="206821" y="460885"/>
                  </a:cubicBezTo>
                  <a:cubicBezTo>
                    <a:pt x="208650" y="462114"/>
                    <a:pt x="207431" y="462728"/>
                    <a:pt x="207431" y="462728"/>
                  </a:cubicBezTo>
                  <a:cubicBezTo>
                    <a:pt x="206211" y="461499"/>
                    <a:pt x="206211" y="460270"/>
                    <a:pt x="206211" y="460270"/>
                  </a:cubicBezTo>
                  <a:cubicBezTo>
                    <a:pt x="205601" y="460270"/>
                    <a:pt x="205601" y="460270"/>
                    <a:pt x="205601" y="460270"/>
                  </a:cubicBezTo>
                  <a:cubicBezTo>
                    <a:pt x="205601" y="459041"/>
                    <a:pt x="205601" y="459041"/>
                    <a:pt x="205601" y="459041"/>
                  </a:cubicBezTo>
                  <a:cubicBezTo>
                    <a:pt x="204382" y="459041"/>
                    <a:pt x="204382" y="459041"/>
                    <a:pt x="204382" y="459041"/>
                  </a:cubicBezTo>
                  <a:cubicBezTo>
                    <a:pt x="204382" y="458427"/>
                    <a:pt x="204382" y="458427"/>
                    <a:pt x="204382" y="458427"/>
                  </a:cubicBezTo>
                  <a:cubicBezTo>
                    <a:pt x="203162" y="458427"/>
                    <a:pt x="202552" y="458427"/>
                    <a:pt x="202552" y="458427"/>
                  </a:cubicBezTo>
                  <a:cubicBezTo>
                    <a:pt x="202552" y="459041"/>
                    <a:pt x="202552" y="459041"/>
                    <a:pt x="202552" y="459041"/>
                  </a:cubicBezTo>
                  <a:cubicBezTo>
                    <a:pt x="200723" y="459041"/>
                    <a:pt x="200723" y="458427"/>
                    <a:pt x="200113" y="458427"/>
                  </a:cubicBezTo>
                  <a:cubicBezTo>
                    <a:pt x="200113" y="457812"/>
                    <a:pt x="200113" y="457812"/>
                    <a:pt x="200113" y="457812"/>
                  </a:cubicBezTo>
                  <a:cubicBezTo>
                    <a:pt x="198893" y="457812"/>
                    <a:pt x="198893" y="457812"/>
                    <a:pt x="198893" y="457812"/>
                  </a:cubicBezTo>
                  <a:cubicBezTo>
                    <a:pt x="198893" y="458427"/>
                    <a:pt x="198893" y="458427"/>
                    <a:pt x="198893" y="458427"/>
                  </a:cubicBezTo>
                  <a:cubicBezTo>
                    <a:pt x="197064" y="458427"/>
                    <a:pt x="197674" y="458427"/>
                    <a:pt x="197674" y="458427"/>
                  </a:cubicBezTo>
                  <a:cubicBezTo>
                    <a:pt x="197674" y="457812"/>
                    <a:pt x="197674" y="457812"/>
                    <a:pt x="197674" y="457812"/>
                  </a:cubicBezTo>
                  <a:cubicBezTo>
                    <a:pt x="195844" y="457812"/>
                    <a:pt x="196454" y="457812"/>
                    <a:pt x="195844" y="457812"/>
                  </a:cubicBezTo>
                  <a:cubicBezTo>
                    <a:pt x="195844" y="455969"/>
                    <a:pt x="195844" y="454125"/>
                    <a:pt x="195844" y="453511"/>
                  </a:cubicBezTo>
                  <a:cubicBezTo>
                    <a:pt x="195235" y="453511"/>
                    <a:pt x="195235" y="453511"/>
                    <a:pt x="195235" y="453511"/>
                  </a:cubicBezTo>
                  <a:cubicBezTo>
                    <a:pt x="195844" y="450438"/>
                    <a:pt x="192186" y="450438"/>
                    <a:pt x="192186" y="449824"/>
                  </a:cubicBezTo>
                  <a:cubicBezTo>
                    <a:pt x="192186" y="450438"/>
                    <a:pt x="192186" y="450438"/>
                    <a:pt x="192186" y="450438"/>
                  </a:cubicBezTo>
                  <a:cubicBezTo>
                    <a:pt x="190966" y="450438"/>
                    <a:pt x="190966" y="450438"/>
                    <a:pt x="190966" y="450438"/>
                  </a:cubicBezTo>
                  <a:cubicBezTo>
                    <a:pt x="190966" y="449824"/>
                    <a:pt x="190966" y="449824"/>
                    <a:pt x="190966" y="449824"/>
                  </a:cubicBezTo>
                  <a:cubicBezTo>
                    <a:pt x="189137" y="449824"/>
                    <a:pt x="189137" y="449824"/>
                    <a:pt x="188527" y="449824"/>
                  </a:cubicBezTo>
                  <a:cubicBezTo>
                    <a:pt x="188527" y="449209"/>
                    <a:pt x="188527" y="449209"/>
                    <a:pt x="188527" y="449209"/>
                  </a:cubicBezTo>
                  <a:cubicBezTo>
                    <a:pt x="187307" y="449209"/>
                    <a:pt x="186697" y="449209"/>
                    <a:pt x="186697" y="449209"/>
                  </a:cubicBezTo>
                  <a:cubicBezTo>
                    <a:pt x="186697" y="448595"/>
                    <a:pt x="186697" y="448595"/>
                    <a:pt x="186697" y="448595"/>
                  </a:cubicBezTo>
                  <a:cubicBezTo>
                    <a:pt x="186088" y="448595"/>
                    <a:pt x="186088" y="448595"/>
                    <a:pt x="186088" y="448595"/>
                  </a:cubicBezTo>
                  <a:cubicBezTo>
                    <a:pt x="186088" y="447980"/>
                    <a:pt x="186088" y="447980"/>
                    <a:pt x="186088" y="447980"/>
                  </a:cubicBezTo>
                  <a:cubicBezTo>
                    <a:pt x="184258" y="447980"/>
                    <a:pt x="184868" y="447980"/>
                    <a:pt x="184258" y="447980"/>
                  </a:cubicBezTo>
                  <a:cubicBezTo>
                    <a:pt x="184258" y="446136"/>
                    <a:pt x="184258" y="446136"/>
                    <a:pt x="184258" y="446136"/>
                  </a:cubicBezTo>
                  <a:cubicBezTo>
                    <a:pt x="183648" y="446136"/>
                    <a:pt x="183648" y="446136"/>
                    <a:pt x="183648" y="446136"/>
                  </a:cubicBezTo>
                  <a:cubicBezTo>
                    <a:pt x="183648" y="445522"/>
                    <a:pt x="183648" y="445522"/>
                    <a:pt x="183648" y="445522"/>
                  </a:cubicBezTo>
                  <a:cubicBezTo>
                    <a:pt x="183039" y="445522"/>
                    <a:pt x="183039" y="445522"/>
                    <a:pt x="183039" y="445522"/>
                  </a:cubicBezTo>
                  <a:cubicBezTo>
                    <a:pt x="183039" y="444907"/>
                    <a:pt x="183039" y="444907"/>
                    <a:pt x="183039" y="444907"/>
                  </a:cubicBezTo>
                  <a:cubicBezTo>
                    <a:pt x="182429" y="444907"/>
                    <a:pt x="182429" y="444907"/>
                    <a:pt x="182429" y="444907"/>
                  </a:cubicBezTo>
                  <a:cubicBezTo>
                    <a:pt x="182429" y="444293"/>
                    <a:pt x="182429" y="444293"/>
                    <a:pt x="182429" y="444293"/>
                  </a:cubicBezTo>
                  <a:cubicBezTo>
                    <a:pt x="180599" y="444293"/>
                    <a:pt x="181209" y="444293"/>
                    <a:pt x="180599" y="444293"/>
                  </a:cubicBezTo>
                  <a:cubicBezTo>
                    <a:pt x="180599" y="442449"/>
                    <a:pt x="180599" y="443064"/>
                    <a:pt x="180599" y="442449"/>
                  </a:cubicBezTo>
                  <a:cubicBezTo>
                    <a:pt x="179380" y="442449"/>
                    <a:pt x="179380" y="442449"/>
                    <a:pt x="179380" y="442449"/>
                  </a:cubicBezTo>
                  <a:cubicBezTo>
                    <a:pt x="179380" y="440606"/>
                    <a:pt x="179380" y="441220"/>
                    <a:pt x="179380" y="441220"/>
                  </a:cubicBezTo>
                  <a:cubicBezTo>
                    <a:pt x="177550" y="441220"/>
                    <a:pt x="178160" y="441220"/>
                    <a:pt x="178160" y="441220"/>
                  </a:cubicBezTo>
                  <a:cubicBezTo>
                    <a:pt x="178160" y="439377"/>
                    <a:pt x="178160" y="439991"/>
                    <a:pt x="178160" y="439377"/>
                  </a:cubicBezTo>
                  <a:cubicBezTo>
                    <a:pt x="176940" y="439377"/>
                    <a:pt x="176940" y="439377"/>
                    <a:pt x="176940" y="439377"/>
                  </a:cubicBezTo>
                  <a:cubicBezTo>
                    <a:pt x="176940" y="438762"/>
                    <a:pt x="176940" y="438762"/>
                    <a:pt x="176940" y="438762"/>
                  </a:cubicBezTo>
                  <a:cubicBezTo>
                    <a:pt x="176331" y="438762"/>
                    <a:pt x="176331" y="438762"/>
                    <a:pt x="176331" y="438762"/>
                  </a:cubicBezTo>
                  <a:cubicBezTo>
                    <a:pt x="176331" y="438148"/>
                    <a:pt x="176331" y="438148"/>
                    <a:pt x="176331" y="438148"/>
                  </a:cubicBezTo>
                  <a:cubicBezTo>
                    <a:pt x="175721" y="438148"/>
                    <a:pt x="175721" y="438148"/>
                    <a:pt x="175721" y="438148"/>
                  </a:cubicBezTo>
                  <a:cubicBezTo>
                    <a:pt x="175721" y="438762"/>
                    <a:pt x="175721" y="438762"/>
                    <a:pt x="175721" y="438762"/>
                  </a:cubicBezTo>
                  <a:cubicBezTo>
                    <a:pt x="175111" y="438762"/>
                    <a:pt x="175111" y="438762"/>
                    <a:pt x="175111" y="438762"/>
                  </a:cubicBezTo>
                  <a:cubicBezTo>
                    <a:pt x="175111" y="438148"/>
                    <a:pt x="175111" y="438148"/>
                    <a:pt x="175111" y="438148"/>
                  </a:cubicBezTo>
                  <a:cubicBezTo>
                    <a:pt x="174501" y="438148"/>
                    <a:pt x="174501" y="438148"/>
                    <a:pt x="174501" y="438148"/>
                  </a:cubicBezTo>
                  <a:cubicBezTo>
                    <a:pt x="174501" y="435075"/>
                    <a:pt x="174501" y="433232"/>
                    <a:pt x="174501" y="431388"/>
                  </a:cubicBezTo>
                  <a:cubicBezTo>
                    <a:pt x="173282" y="431388"/>
                    <a:pt x="173282" y="431388"/>
                    <a:pt x="173282" y="431388"/>
                  </a:cubicBezTo>
                  <a:cubicBezTo>
                    <a:pt x="173891" y="428316"/>
                    <a:pt x="173282" y="425858"/>
                    <a:pt x="172672" y="424629"/>
                  </a:cubicBezTo>
                  <a:cubicBezTo>
                    <a:pt x="172062" y="424629"/>
                    <a:pt x="172062" y="424629"/>
                    <a:pt x="172062" y="424629"/>
                  </a:cubicBezTo>
                  <a:cubicBezTo>
                    <a:pt x="172062" y="422785"/>
                    <a:pt x="172062" y="423399"/>
                    <a:pt x="172062" y="422785"/>
                  </a:cubicBezTo>
                  <a:cubicBezTo>
                    <a:pt x="171452" y="422785"/>
                    <a:pt x="171452" y="422785"/>
                    <a:pt x="171452" y="422785"/>
                  </a:cubicBezTo>
                  <a:cubicBezTo>
                    <a:pt x="171452" y="422170"/>
                    <a:pt x="171452" y="422170"/>
                    <a:pt x="171452" y="422170"/>
                  </a:cubicBezTo>
                  <a:cubicBezTo>
                    <a:pt x="170842" y="422170"/>
                    <a:pt x="170842" y="422170"/>
                    <a:pt x="170842" y="422170"/>
                  </a:cubicBezTo>
                  <a:cubicBezTo>
                    <a:pt x="170842" y="419098"/>
                    <a:pt x="168403" y="417869"/>
                    <a:pt x="169013" y="416640"/>
                  </a:cubicBezTo>
                  <a:cubicBezTo>
                    <a:pt x="168403" y="416640"/>
                    <a:pt x="168403" y="416640"/>
                    <a:pt x="168403" y="416640"/>
                  </a:cubicBezTo>
                  <a:cubicBezTo>
                    <a:pt x="168403" y="415411"/>
                    <a:pt x="168403" y="415411"/>
                    <a:pt x="168403" y="415411"/>
                  </a:cubicBezTo>
                  <a:cubicBezTo>
                    <a:pt x="166574" y="415411"/>
                    <a:pt x="167184" y="415411"/>
                    <a:pt x="167184" y="415411"/>
                  </a:cubicBezTo>
                  <a:cubicBezTo>
                    <a:pt x="167184" y="414796"/>
                    <a:pt x="167184" y="414796"/>
                    <a:pt x="167184" y="414796"/>
                  </a:cubicBezTo>
                  <a:cubicBezTo>
                    <a:pt x="166574" y="414796"/>
                    <a:pt x="166574" y="414796"/>
                    <a:pt x="166574" y="414796"/>
                  </a:cubicBezTo>
                  <a:cubicBezTo>
                    <a:pt x="166574" y="412953"/>
                    <a:pt x="166574" y="412338"/>
                    <a:pt x="166574" y="411724"/>
                  </a:cubicBezTo>
                  <a:cubicBezTo>
                    <a:pt x="165354" y="411724"/>
                    <a:pt x="165354" y="411724"/>
                    <a:pt x="165354" y="411724"/>
                  </a:cubicBezTo>
                  <a:cubicBezTo>
                    <a:pt x="165354" y="410495"/>
                    <a:pt x="164744" y="409880"/>
                    <a:pt x="164744" y="409880"/>
                  </a:cubicBezTo>
                  <a:cubicBezTo>
                    <a:pt x="164135" y="409880"/>
                    <a:pt x="164135" y="409880"/>
                    <a:pt x="164135" y="409880"/>
                  </a:cubicBezTo>
                  <a:cubicBezTo>
                    <a:pt x="164135" y="408037"/>
                    <a:pt x="164135" y="408651"/>
                    <a:pt x="164135" y="408037"/>
                  </a:cubicBezTo>
                  <a:cubicBezTo>
                    <a:pt x="163525" y="408037"/>
                    <a:pt x="163525" y="408037"/>
                    <a:pt x="163525" y="408037"/>
                  </a:cubicBezTo>
                  <a:cubicBezTo>
                    <a:pt x="163525" y="406193"/>
                    <a:pt x="161695" y="406808"/>
                    <a:pt x="161695" y="406808"/>
                  </a:cubicBezTo>
                  <a:cubicBezTo>
                    <a:pt x="161695" y="404964"/>
                    <a:pt x="161695" y="405579"/>
                    <a:pt x="161695" y="405579"/>
                  </a:cubicBezTo>
                  <a:cubicBezTo>
                    <a:pt x="159866" y="405579"/>
                    <a:pt x="160476" y="403735"/>
                    <a:pt x="160476" y="403735"/>
                  </a:cubicBezTo>
                  <a:cubicBezTo>
                    <a:pt x="159866" y="403735"/>
                    <a:pt x="159866" y="403735"/>
                    <a:pt x="159866" y="403735"/>
                  </a:cubicBezTo>
                  <a:cubicBezTo>
                    <a:pt x="159866" y="403121"/>
                    <a:pt x="159866" y="403121"/>
                    <a:pt x="159866" y="403121"/>
                  </a:cubicBezTo>
                  <a:cubicBezTo>
                    <a:pt x="159256" y="403121"/>
                    <a:pt x="159256" y="403121"/>
                    <a:pt x="159256" y="403121"/>
                  </a:cubicBezTo>
                  <a:cubicBezTo>
                    <a:pt x="159256" y="402506"/>
                    <a:pt x="159256" y="402506"/>
                    <a:pt x="159256" y="402506"/>
                  </a:cubicBezTo>
                  <a:cubicBezTo>
                    <a:pt x="156817" y="402506"/>
                    <a:pt x="158036" y="400662"/>
                    <a:pt x="157427" y="401277"/>
                  </a:cubicBezTo>
                  <a:cubicBezTo>
                    <a:pt x="156817" y="401277"/>
                    <a:pt x="156817" y="401277"/>
                    <a:pt x="156817" y="401277"/>
                  </a:cubicBezTo>
                  <a:cubicBezTo>
                    <a:pt x="156817" y="397590"/>
                    <a:pt x="156817" y="394517"/>
                    <a:pt x="156817" y="393288"/>
                  </a:cubicBezTo>
                  <a:cubicBezTo>
                    <a:pt x="158646" y="393288"/>
                    <a:pt x="159256" y="393288"/>
                    <a:pt x="159866" y="393288"/>
                  </a:cubicBezTo>
                  <a:cubicBezTo>
                    <a:pt x="159866" y="390830"/>
                    <a:pt x="161085" y="390830"/>
                    <a:pt x="160476" y="390216"/>
                  </a:cubicBezTo>
                  <a:cubicBezTo>
                    <a:pt x="162305" y="390216"/>
                    <a:pt x="161695" y="390216"/>
                    <a:pt x="161695" y="390216"/>
                  </a:cubicBezTo>
                  <a:cubicBezTo>
                    <a:pt x="161695" y="389601"/>
                    <a:pt x="161695" y="389601"/>
                    <a:pt x="161695" y="389601"/>
                  </a:cubicBezTo>
                  <a:cubicBezTo>
                    <a:pt x="163525" y="389601"/>
                    <a:pt x="163525" y="389601"/>
                    <a:pt x="163525" y="389601"/>
                  </a:cubicBezTo>
                  <a:cubicBezTo>
                    <a:pt x="163525" y="387143"/>
                    <a:pt x="164744" y="388372"/>
                    <a:pt x="164744" y="387758"/>
                  </a:cubicBezTo>
                  <a:cubicBezTo>
                    <a:pt x="165964" y="385914"/>
                    <a:pt x="165964" y="385914"/>
                    <a:pt x="166574" y="385914"/>
                  </a:cubicBezTo>
                  <a:cubicBezTo>
                    <a:pt x="167184" y="386529"/>
                    <a:pt x="167184" y="386529"/>
                    <a:pt x="167184" y="386529"/>
                  </a:cubicBezTo>
                  <a:cubicBezTo>
                    <a:pt x="167184" y="385914"/>
                    <a:pt x="167184" y="385914"/>
                    <a:pt x="167184" y="385914"/>
                  </a:cubicBezTo>
                  <a:cubicBezTo>
                    <a:pt x="166574" y="385914"/>
                    <a:pt x="166574" y="385914"/>
                    <a:pt x="166574" y="385914"/>
                  </a:cubicBezTo>
                  <a:cubicBezTo>
                    <a:pt x="165964" y="383456"/>
                    <a:pt x="167184" y="383456"/>
                    <a:pt x="167184" y="382842"/>
                  </a:cubicBezTo>
                  <a:cubicBezTo>
                    <a:pt x="167793" y="382842"/>
                    <a:pt x="167793" y="382842"/>
                    <a:pt x="167793" y="382842"/>
                  </a:cubicBezTo>
                  <a:cubicBezTo>
                    <a:pt x="167793" y="382227"/>
                    <a:pt x="167793" y="382227"/>
                    <a:pt x="167793" y="382227"/>
                  </a:cubicBezTo>
                  <a:cubicBezTo>
                    <a:pt x="169623" y="381613"/>
                    <a:pt x="172062" y="380384"/>
                    <a:pt x="172062" y="380384"/>
                  </a:cubicBezTo>
                  <a:cubicBezTo>
                    <a:pt x="171452" y="380384"/>
                    <a:pt x="171452" y="380384"/>
                    <a:pt x="171452" y="380384"/>
                  </a:cubicBezTo>
                  <a:cubicBezTo>
                    <a:pt x="171452" y="377311"/>
                    <a:pt x="170233" y="377311"/>
                    <a:pt x="170842" y="376082"/>
                  </a:cubicBezTo>
                  <a:cubicBezTo>
                    <a:pt x="170233" y="376082"/>
                    <a:pt x="170233" y="376082"/>
                    <a:pt x="170233" y="376082"/>
                  </a:cubicBezTo>
                  <a:cubicBezTo>
                    <a:pt x="170233" y="375467"/>
                    <a:pt x="170233" y="375467"/>
                    <a:pt x="170233" y="375467"/>
                  </a:cubicBezTo>
                  <a:cubicBezTo>
                    <a:pt x="169013" y="375467"/>
                    <a:pt x="169013" y="375467"/>
                    <a:pt x="169013" y="375467"/>
                  </a:cubicBezTo>
                  <a:cubicBezTo>
                    <a:pt x="169013" y="374853"/>
                    <a:pt x="169013" y="374853"/>
                    <a:pt x="169013" y="374853"/>
                  </a:cubicBezTo>
                  <a:cubicBezTo>
                    <a:pt x="168403" y="374853"/>
                    <a:pt x="168403" y="374853"/>
                    <a:pt x="168403" y="374853"/>
                  </a:cubicBezTo>
                  <a:cubicBezTo>
                    <a:pt x="168403" y="373009"/>
                    <a:pt x="167184" y="373009"/>
                    <a:pt x="167793" y="372395"/>
                  </a:cubicBezTo>
                  <a:cubicBezTo>
                    <a:pt x="167184" y="372395"/>
                    <a:pt x="167184" y="372395"/>
                    <a:pt x="167184" y="372395"/>
                  </a:cubicBezTo>
                  <a:cubicBezTo>
                    <a:pt x="167184" y="371780"/>
                    <a:pt x="167184" y="371780"/>
                    <a:pt x="167184" y="371780"/>
                  </a:cubicBezTo>
                  <a:cubicBezTo>
                    <a:pt x="165354" y="371780"/>
                    <a:pt x="165964" y="371780"/>
                    <a:pt x="165354" y="371780"/>
                  </a:cubicBezTo>
                  <a:cubicBezTo>
                    <a:pt x="165354" y="371166"/>
                    <a:pt x="165354" y="371166"/>
                    <a:pt x="165354" y="371166"/>
                  </a:cubicBezTo>
                  <a:cubicBezTo>
                    <a:pt x="164135" y="371166"/>
                    <a:pt x="164135" y="371166"/>
                    <a:pt x="164135" y="371166"/>
                  </a:cubicBezTo>
                  <a:cubicBezTo>
                    <a:pt x="164135" y="370551"/>
                    <a:pt x="164135" y="370551"/>
                    <a:pt x="164135" y="370551"/>
                  </a:cubicBezTo>
                  <a:cubicBezTo>
                    <a:pt x="161695" y="370551"/>
                    <a:pt x="160476" y="368708"/>
                    <a:pt x="159866" y="368708"/>
                  </a:cubicBezTo>
                  <a:cubicBezTo>
                    <a:pt x="159866" y="368093"/>
                    <a:pt x="159866" y="368093"/>
                    <a:pt x="159866" y="368093"/>
                  </a:cubicBezTo>
                  <a:cubicBezTo>
                    <a:pt x="158036" y="368093"/>
                    <a:pt x="158036" y="368093"/>
                    <a:pt x="157427" y="368093"/>
                  </a:cubicBezTo>
                  <a:cubicBezTo>
                    <a:pt x="157427" y="367479"/>
                    <a:pt x="157427" y="367479"/>
                    <a:pt x="157427" y="367479"/>
                  </a:cubicBezTo>
                  <a:cubicBezTo>
                    <a:pt x="155597" y="366864"/>
                    <a:pt x="155597" y="366864"/>
                    <a:pt x="154987" y="366864"/>
                  </a:cubicBezTo>
                  <a:cubicBezTo>
                    <a:pt x="154987" y="366250"/>
                    <a:pt x="154987" y="366250"/>
                    <a:pt x="154987" y="366250"/>
                  </a:cubicBezTo>
                  <a:cubicBezTo>
                    <a:pt x="156207" y="365635"/>
                    <a:pt x="156817" y="365021"/>
                    <a:pt x="156817" y="365635"/>
                  </a:cubicBezTo>
                  <a:cubicBezTo>
                    <a:pt x="156817" y="364406"/>
                    <a:pt x="156817" y="364406"/>
                    <a:pt x="156817" y="364406"/>
                  </a:cubicBezTo>
                  <a:cubicBezTo>
                    <a:pt x="159866" y="365021"/>
                    <a:pt x="161695" y="364406"/>
                    <a:pt x="161085" y="362563"/>
                  </a:cubicBezTo>
                  <a:cubicBezTo>
                    <a:pt x="161695" y="362563"/>
                    <a:pt x="161695" y="362563"/>
                    <a:pt x="161695" y="362563"/>
                  </a:cubicBezTo>
                  <a:cubicBezTo>
                    <a:pt x="161695" y="360719"/>
                    <a:pt x="161695" y="360105"/>
                    <a:pt x="161695" y="360105"/>
                  </a:cubicBezTo>
                  <a:cubicBezTo>
                    <a:pt x="162915" y="360105"/>
                    <a:pt x="162915" y="360105"/>
                    <a:pt x="162915" y="360105"/>
                  </a:cubicBezTo>
                  <a:cubicBezTo>
                    <a:pt x="161085" y="358261"/>
                    <a:pt x="161695" y="357032"/>
                    <a:pt x="161085" y="356418"/>
                  </a:cubicBezTo>
                  <a:cubicBezTo>
                    <a:pt x="161695" y="356418"/>
                    <a:pt x="161695" y="356418"/>
                    <a:pt x="161695" y="356418"/>
                  </a:cubicBezTo>
                  <a:cubicBezTo>
                    <a:pt x="162305" y="354574"/>
                    <a:pt x="162915" y="354574"/>
                    <a:pt x="162915" y="353959"/>
                  </a:cubicBezTo>
                  <a:cubicBezTo>
                    <a:pt x="159866" y="352116"/>
                    <a:pt x="160476" y="353345"/>
                    <a:pt x="158646" y="352730"/>
                  </a:cubicBezTo>
                  <a:cubicBezTo>
                    <a:pt x="159256" y="353959"/>
                    <a:pt x="159256" y="353959"/>
                    <a:pt x="159256" y="353959"/>
                  </a:cubicBezTo>
                  <a:cubicBezTo>
                    <a:pt x="157427" y="353959"/>
                    <a:pt x="156817" y="353959"/>
                    <a:pt x="156207" y="353959"/>
                  </a:cubicBezTo>
                  <a:cubicBezTo>
                    <a:pt x="156207" y="355188"/>
                    <a:pt x="156207" y="355188"/>
                    <a:pt x="156207" y="355188"/>
                  </a:cubicBezTo>
                  <a:cubicBezTo>
                    <a:pt x="154378" y="355188"/>
                    <a:pt x="153158" y="355188"/>
                    <a:pt x="152548" y="355188"/>
                  </a:cubicBezTo>
                  <a:cubicBezTo>
                    <a:pt x="152548" y="354574"/>
                    <a:pt x="152548" y="354574"/>
                    <a:pt x="152548" y="354574"/>
                  </a:cubicBezTo>
                  <a:cubicBezTo>
                    <a:pt x="151938" y="354574"/>
                    <a:pt x="151938" y="354574"/>
                    <a:pt x="151938" y="354574"/>
                  </a:cubicBezTo>
                  <a:cubicBezTo>
                    <a:pt x="151938" y="352116"/>
                    <a:pt x="150109" y="353345"/>
                    <a:pt x="150719" y="352730"/>
                  </a:cubicBezTo>
                  <a:cubicBezTo>
                    <a:pt x="150719" y="350272"/>
                    <a:pt x="148280" y="349658"/>
                    <a:pt x="148280" y="350272"/>
                  </a:cubicBezTo>
                  <a:cubicBezTo>
                    <a:pt x="148280" y="349043"/>
                    <a:pt x="148280" y="349043"/>
                    <a:pt x="148280" y="349043"/>
                  </a:cubicBezTo>
                  <a:cubicBezTo>
                    <a:pt x="146450" y="349043"/>
                    <a:pt x="145840" y="349043"/>
                    <a:pt x="145231" y="349043"/>
                  </a:cubicBezTo>
                  <a:cubicBezTo>
                    <a:pt x="145231" y="350272"/>
                    <a:pt x="145231" y="350272"/>
                    <a:pt x="145231" y="350272"/>
                  </a:cubicBezTo>
                  <a:cubicBezTo>
                    <a:pt x="144621" y="350272"/>
                    <a:pt x="144621" y="350272"/>
                    <a:pt x="144621" y="350272"/>
                  </a:cubicBezTo>
                  <a:cubicBezTo>
                    <a:pt x="144621" y="350887"/>
                    <a:pt x="144621" y="350887"/>
                    <a:pt x="144621" y="350887"/>
                  </a:cubicBezTo>
                  <a:cubicBezTo>
                    <a:pt x="145231" y="350887"/>
                    <a:pt x="145231" y="350887"/>
                    <a:pt x="145231" y="350887"/>
                  </a:cubicBezTo>
                  <a:cubicBezTo>
                    <a:pt x="145231" y="351501"/>
                    <a:pt x="145231" y="351501"/>
                    <a:pt x="145231" y="351501"/>
                  </a:cubicBezTo>
                  <a:cubicBezTo>
                    <a:pt x="143401" y="351501"/>
                    <a:pt x="144011" y="351501"/>
                    <a:pt x="144011" y="351501"/>
                  </a:cubicBezTo>
                  <a:cubicBezTo>
                    <a:pt x="144011" y="350887"/>
                    <a:pt x="144011" y="350887"/>
                    <a:pt x="144011" y="350887"/>
                  </a:cubicBezTo>
                  <a:cubicBezTo>
                    <a:pt x="142181" y="350887"/>
                    <a:pt x="142791" y="350887"/>
                    <a:pt x="142181" y="350887"/>
                  </a:cubicBezTo>
                  <a:cubicBezTo>
                    <a:pt x="142181" y="350272"/>
                    <a:pt x="142181" y="350272"/>
                    <a:pt x="142181" y="350272"/>
                  </a:cubicBezTo>
                  <a:cubicBezTo>
                    <a:pt x="141572" y="350272"/>
                    <a:pt x="141572" y="350272"/>
                    <a:pt x="141572" y="350272"/>
                  </a:cubicBezTo>
                  <a:cubicBezTo>
                    <a:pt x="141572" y="349043"/>
                    <a:pt x="141572" y="349043"/>
                    <a:pt x="141572" y="349043"/>
                  </a:cubicBezTo>
                  <a:cubicBezTo>
                    <a:pt x="139742" y="349043"/>
                    <a:pt x="139742" y="347200"/>
                    <a:pt x="139132" y="347814"/>
                  </a:cubicBezTo>
                  <a:cubicBezTo>
                    <a:pt x="139132" y="347200"/>
                    <a:pt x="139132" y="347200"/>
                    <a:pt x="139132" y="347200"/>
                  </a:cubicBezTo>
                  <a:cubicBezTo>
                    <a:pt x="137303" y="347200"/>
                    <a:pt x="137303" y="347200"/>
                    <a:pt x="137303" y="347200"/>
                  </a:cubicBezTo>
                  <a:cubicBezTo>
                    <a:pt x="137303" y="346585"/>
                    <a:pt x="137303" y="346585"/>
                    <a:pt x="137303" y="346585"/>
                  </a:cubicBezTo>
                  <a:cubicBezTo>
                    <a:pt x="136693" y="346585"/>
                    <a:pt x="136693" y="346585"/>
                    <a:pt x="136693" y="346585"/>
                  </a:cubicBezTo>
                  <a:cubicBezTo>
                    <a:pt x="136693" y="345356"/>
                    <a:pt x="136693" y="345356"/>
                    <a:pt x="136693" y="345356"/>
                  </a:cubicBezTo>
                  <a:cubicBezTo>
                    <a:pt x="138523" y="345356"/>
                    <a:pt x="139132" y="345356"/>
                    <a:pt x="139742" y="345356"/>
                  </a:cubicBezTo>
                  <a:cubicBezTo>
                    <a:pt x="140352" y="343513"/>
                    <a:pt x="140352" y="341669"/>
                    <a:pt x="140352" y="340440"/>
                  </a:cubicBezTo>
                  <a:cubicBezTo>
                    <a:pt x="139742" y="340440"/>
                    <a:pt x="139742" y="340440"/>
                    <a:pt x="139742" y="340440"/>
                  </a:cubicBezTo>
                  <a:cubicBezTo>
                    <a:pt x="139742" y="338597"/>
                    <a:pt x="139742" y="339211"/>
                    <a:pt x="139742" y="339211"/>
                  </a:cubicBezTo>
                  <a:cubicBezTo>
                    <a:pt x="137913" y="338597"/>
                    <a:pt x="137913" y="337982"/>
                    <a:pt x="137303" y="338597"/>
                  </a:cubicBezTo>
                  <a:cubicBezTo>
                    <a:pt x="137303" y="336753"/>
                    <a:pt x="137303" y="337368"/>
                    <a:pt x="137303" y="336753"/>
                  </a:cubicBezTo>
                  <a:cubicBezTo>
                    <a:pt x="139742" y="337368"/>
                    <a:pt x="140352" y="336139"/>
                    <a:pt x="140962" y="336139"/>
                  </a:cubicBezTo>
                  <a:cubicBezTo>
                    <a:pt x="140962" y="335524"/>
                    <a:pt x="140962" y="335524"/>
                    <a:pt x="140962" y="335524"/>
                  </a:cubicBezTo>
                  <a:cubicBezTo>
                    <a:pt x="142791" y="335524"/>
                    <a:pt x="142181" y="335524"/>
                    <a:pt x="142181" y="335524"/>
                  </a:cubicBezTo>
                  <a:cubicBezTo>
                    <a:pt x="142181" y="334910"/>
                    <a:pt x="142181" y="334910"/>
                    <a:pt x="142181" y="334910"/>
                  </a:cubicBezTo>
                  <a:cubicBezTo>
                    <a:pt x="144011" y="334910"/>
                    <a:pt x="144011" y="334910"/>
                    <a:pt x="144011" y="334910"/>
                  </a:cubicBezTo>
                  <a:cubicBezTo>
                    <a:pt x="144011" y="334295"/>
                    <a:pt x="144011" y="334295"/>
                    <a:pt x="144011" y="334295"/>
                  </a:cubicBezTo>
                  <a:cubicBezTo>
                    <a:pt x="145840" y="334295"/>
                    <a:pt x="145231" y="334295"/>
                    <a:pt x="145231" y="334295"/>
                  </a:cubicBezTo>
                  <a:cubicBezTo>
                    <a:pt x="145840" y="332451"/>
                    <a:pt x="146450" y="331837"/>
                    <a:pt x="145840" y="331222"/>
                  </a:cubicBezTo>
                  <a:cubicBezTo>
                    <a:pt x="144621" y="331222"/>
                    <a:pt x="143401" y="331222"/>
                    <a:pt x="143401" y="331222"/>
                  </a:cubicBezTo>
                  <a:cubicBezTo>
                    <a:pt x="143401" y="329379"/>
                    <a:pt x="143401" y="328764"/>
                    <a:pt x="143401" y="328764"/>
                  </a:cubicBezTo>
                  <a:cubicBezTo>
                    <a:pt x="144011" y="328764"/>
                    <a:pt x="144011" y="328764"/>
                    <a:pt x="144011" y="328764"/>
                  </a:cubicBezTo>
                  <a:cubicBezTo>
                    <a:pt x="144011" y="326921"/>
                    <a:pt x="142791" y="326306"/>
                    <a:pt x="143401" y="325692"/>
                  </a:cubicBezTo>
                  <a:cubicBezTo>
                    <a:pt x="145840" y="325692"/>
                    <a:pt x="146450" y="326921"/>
                    <a:pt x="147670" y="326921"/>
                  </a:cubicBezTo>
                  <a:cubicBezTo>
                    <a:pt x="147670" y="325077"/>
                    <a:pt x="147670" y="325692"/>
                    <a:pt x="147670" y="325077"/>
                  </a:cubicBezTo>
                  <a:cubicBezTo>
                    <a:pt x="147060" y="325077"/>
                    <a:pt x="147060" y="325077"/>
                    <a:pt x="147060" y="325077"/>
                  </a:cubicBezTo>
                  <a:cubicBezTo>
                    <a:pt x="147060" y="324463"/>
                    <a:pt x="147060" y="324463"/>
                    <a:pt x="147060" y="324463"/>
                  </a:cubicBezTo>
                  <a:cubicBezTo>
                    <a:pt x="145231" y="324463"/>
                    <a:pt x="145231" y="324463"/>
                    <a:pt x="145231" y="324463"/>
                  </a:cubicBezTo>
                  <a:cubicBezTo>
                    <a:pt x="145231" y="323848"/>
                    <a:pt x="145231" y="323848"/>
                    <a:pt x="145231" y="323848"/>
                  </a:cubicBezTo>
                  <a:cubicBezTo>
                    <a:pt x="143401" y="323848"/>
                    <a:pt x="144011" y="323848"/>
                    <a:pt x="144011" y="323848"/>
                  </a:cubicBezTo>
                  <a:cubicBezTo>
                    <a:pt x="144011" y="321390"/>
                    <a:pt x="141572" y="322619"/>
                    <a:pt x="140962" y="322619"/>
                  </a:cubicBezTo>
                  <a:cubicBezTo>
                    <a:pt x="140962" y="323234"/>
                    <a:pt x="140962" y="323234"/>
                    <a:pt x="140962" y="323234"/>
                  </a:cubicBezTo>
                  <a:cubicBezTo>
                    <a:pt x="137913" y="322619"/>
                    <a:pt x="136693" y="322005"/>
                    <a:pt x="135474" y="323234"/>
                  </a:cubicBezTo>
                  <a:cubicBezTo>
                    <a:pt x="135474" y="321390"/>
                    <a:pt x="135474" y="322005"/>
                    <a:pt x="135474" y="321390"/>
                  </a:cubicBezTo>
                  <a:cubicBezTo>
                    <a:pt x="133644" y="321390"/>
                    <a:pt x="132425" y="321390"/>
                    <a:pt x="132425" y="321390"/>
                  </a:cubicBezTo>
                  <a:cubicBezTo>
                    <a:pt x="132425" y="322619"/>
                    <a:pt x="132425" y="322619"/>
                    <a:pt x="132425" y="322619"/>
                  </a:cubicBezTo>
                  <a:cubicBezTo>
                    <a:pt x="131815" y="322619"/>
                    <a:pt x="131815" y="322619"/>
                    <a:pt x="131815" y="322619"/>
                  </a:cubicBezTo>
                  <a:cubicBezTo>
                    <a:pt x="131815" y="323234"/>
                    <a:pt x="131815" y="323234"/>
                    <a:pt x="131815" y="323234"/>
                  </a:cubicBezTo>
                  <a:cubicBezTo>
                    <a:pt x="129376" y="323234"/>
                    <a:pt x="128156" y="321390"/>
                    <a:pt x="127546" y="321390"/>
                  </a:cubicBezTo>
                  <a:cubicBezTo>
                    <a:pt x="127546" y="322619"/>
                    <a:pt x="127546" y="322619"/>
                    <a:pt x="127546" y="322619"/>
                  </a:cubicBezTo>
                  <a:cubicBezTo>
                    <a:pt x="125107" y="322619"/>
                    <a:pt x="124497" y="322619"/>
                    <a:pt x="123887" y="322619"/>
                  </a:cubicBezTo>
                  <a:cubicBezTo>
                    <a:pt x="123887" y="323234"/>
                    <a:pt x="123887" y="323234"/>
                    <a:pt x="123887" y="323234"/>
                  </a:cubicBezTo>
                  <a:cubicBezTo>
                    <a:pt x="122058" y="323234"/>
                    <a:pt x="122668" y="323234"/>
                    <a:pt x="122058" y="323234"/>
                  </a:cubicBezTo>
                  <a:cubicBezTo>
                    <a:pt x="122058" y="322619"/>
                    <a:pt x="122058" y="322619"/>
                    <a:pt x="122058" y="322619"/>
                  </a:cubicBezTo>
                  <a:cubicBezTo>
                    <a:pt x="121448" y="323234"/>
                    <a:pt x="121448" y="323234"/>
                    <a:pt x="121448" y="323234"/>
                  </a:cubicBezTo>
                  <a:cubicBezTo>
                    <a:pt x="121448" y="322619"/>
                    <a:pt x="121448" y="322619"/>
                    <a:pt x="121448" y="322619"/>
                  </a:cubicBezTo>
                  <a:cubicBezTo>
                    <a:pt x="120838" y="322619"/>
                    <a:pt x="120838" y="322619"/>
                    <a:pt x="120838" y="322619"/>
                  </a:cubicBezTo>
                  <a:cubicBezTo>
                    <a:pt x="120838" y="321390"/>
                    <a:pt x="120838" y="321390"/>
                    <a:pt x="120838" y="321390"/>
                  </a:cubicBezTo>
                  <a:cubicBezTo>
                    <a:pt x="118399" y="321390"/>
                    <a:pt x="119619" y="318318"/>
                    <a:pt x="118399" y="317089"/>
                  </a:cubicBezTo>
                  <a:cubicBezTo>
                    <a:pt x="117789" y="317089"/>
                    <a:pt x="117789" y="317089"/>
                    <a:pt x="117789" y="317089"/>
                  </a:cubicBezTo>
                  <a:cubicBezTo>
                    <a:pt x="117789" y="316474"/>
                    <a:pt x="117789" y="316474"/>
                    <a:pt x="117789" y="316474"/>
                  </a:cubicBezTo>
                  <a:cubicBezTo>
                    <a:pt x="115960" y="316474"/>
                    <a:pt x="116570" y="316474"/>
                    <a:pt x="116570" y="316474"/>
                  </a:cubicBezTo>
                  <a:cubicBezTo>
                    <a:pt x="116570" y="315860"/>
                    <a:pt x="116570" y="315860"/>
                    <a:pt x="116570" y="315860"/>
                  </a:cubicBezTo>
                  <a:cubicBezTo>
                    <a:pt x="115960" y="315860"/>
                    <a:pt x="115960" y="315860"/>
                    <a:pt x="115960" y="315860"/>
                  </a:cubicBezTo>
                  <a:cubicBezTo>
                    <a:pt x="115960" y="315245"/>
                    <a:pt x="115960" y="315245"/>
                    <a:pt x="115960" y="315245"/>
                  </a:cubicBezTo>
                  <a:cubicBezTo>
                    <a:pt x="116570" y="315245"/>
                    <a:pt x="116570" y="315245"/>
                    <a:pt x="116570" y="315245"/>
                  </a:cubicBezTo>
                  <a:cubicBezTo>
                    <a:pt x="114740" y="313402"/>
                    <a:pt x="114130" y="314631"/>
                    <a:pt x="113521" y="314016"/>
                  </a:cubicBezTo>
                  <a:cubicBezTo>
                    <a:pt x="113521" y="313402"/>
                    <a:pt x="113521" y="313402"/>
                    <a:pt x="113521" y="313402"/>
                  </a:cubicBezTo>
                  <a:cubicBezTo>
                    <a:pt x="112911" y="313402"/>
                    <a:pt x="112911" y="313402"/>
                    <a:pt x="112911" y="313402"/>
                  </a:cubicBezTo>
                  <a:cubicBezTo>
                    <a:pt x="113521" y="312787"/>
                    <a:pt x="113521" y="312787"/>
                    <a:pt x="113521" y="312787"/>
                  </a:cubicBezTo>
                  <a:cubicBezTo>
                    <a:pt x="112911" y="312787"/>
                    <a:pt x="112911" y="312787"/>
                    <a:pt x="112911" y="312787"/>
                  </a:cubicBezTo>
                  <a:cubicBezTo>
                    <a:pt x="112911" y="313402"/>
                    <a:pt x="112911" y="313402"/>
                    <a:pt x="112911" y="313402"/>
                  </a:cubicBezTo>
                  <a:cubicBezTo>
                    <a:pt x="111081" y="313402"/>
                    <a:pt x="111691" y="313402"/>
                    <a:pt x="111081" y="313402"/>
                  </a:cubicBezTo>
                  <a:cubicBezTo>
                    <a:pt x="111081" y="312787"/>
                    <a:pt x="111081" y="312787"/>
                    <a:pt x="111081" y="312787"/>
                  </a:cubicBezTo>
                  <a:cubicBezTo>
                    <a:pt x="112301" y="312787"/>
                    <a:pt x="112301" y="312787"/>
                    <a:pt x="112301" y="312787"/>
                  </a:cubicBezTo>
                  <a:cubicBezTo>
                    <a:pt x="112301" y="310944"/>
                    <a:pt x="112301" y="311558"/>
                    <a:pt x="112301" y="311558"/>
                  </a:cubicBezTo>
                  <a:cubicBezTo>
                    <a:pt x="111081" y="311558"/>
                    <a:pt x="111081" y="311558"/>
                    <a:pt x="111081" y="311558"/>
                  </a:cubicBezTo>
                  <a:cubicBezTo>
                    <a:pt x="111081" y="310944"/>
                    <a:pt x="111081" y="310944"/>
                    <a:pt x="111081" y="310944"/>
                  </a:cubicBezTo>
                  <a:cubicBezTo>
                    <a:pt x="110472" y="311558"/>
                    <a:pt x="110472" y="311558"/>
                    <a:pt x="110472" y="312173"/>
                  </a:cubicBezTo>
                  <a:cubicBezTo>
                    <a:pt x="109862" y="312173"/>
                    <a:pt x="109862" y="312173"/>
                    <a:pt x="109862" y="312173"/>
                  </a:cubicBezTo>
                  <a:cubicBezTo>
                    <a:pt x="109862" y="311558"/>
                    <a:pt x="109862" y="311558"/>
                    <a:pt x="109862" y="311558"/>
                  </a:cubicBezTo>
                  <a:cubicBezTo>
                    <a:pt x="109252" y="311558"/>
                    <a:pt x="109252" y="311558"/>
                    <a:pt x="109252" y="311558"/>
                  </a:cubicBezTo>
                  <a:cubicBezTo>
                    <a:pt x="109252" y="309715"/>
                    <a:pt x="109252" y="309100"/>
                    <a:pt x="109252" y="309100"/>
                  </a:cubicBezTo>
                  <a:cubicBezTo>
                    <a:pt x="108642" y="309100"/>
                    <a:pt x="108642" y="309100"/>
                    <a:pt x="108642" y="309100"/>
                  </a:cubicBezTo>
                  <a:cubicBezTo>
                    <a:pt x="108642" y="310944"/>
                    <a:pt x="108642" y="310329"/>
                    <a:pt x="108642" y="310944"/>
                  </a:cubicBezTo>
                  <a:cubicBezTo>
                    <a:pt x="108032" y="310944"/>
                    <a:pt x="108032" y="310944"/>
                    <a:pt x="108032" y="310944"/>
                  </a:cubicBezTo>
                  <a:cubicBezTo>
                    <a:pt x="108032" y="309715"/>
                    <a:pt x="108032" y="309715"/>
                    <a:pt x="108032" y="309715"/>
                  </a:cubicBezTo>
                  <a:cubicBezTo>
                    <a:pt x="106813" y="310944"/>
                    <a:pt x="106813" y="310944"/>
                    <a:pt x="106813" y="310944"/>
                  </a:cubicBezTo>
                  <a:cubicBezTo>
                    <a:pt x="106813" y="309715"/>
                    <a:pt x="106813" y="309715"/>
                    <a:pt x="106813" y="309715"/>
                  </a:cubicBezTo>
                  <a:cubicBezTo>
                    <a:pt x="105593" y="311558"/>
                    <a:pt x="104373" y="310329"/>
                    <a:pt x="104373" y="310944"/>
                  </a:cubicBezTo>
                  <a:cubicBezTo>
                    <a:pt x="104373" y="311558"/>
                    <a:pt x="104373" y="311558"/>
                    <a:pt x="104373" y="311558"/>
                  </a:cubicBezTo>
                  <a:cubicBezTo>
                    <a:pt x="103154" y="311558"/>
                    <a:pt x="103154" y="311558"/>
                    <a:pt x="103154" y="311558"/>
                  </a:cubicBezTo>
                  <a:cubicBezTo>
                    <a:pt x="103764" y="308485"/>
                    <a:pt x="100715" y="310329"/>
                    <a:pt x="101324" y="311558"/>
                  </a:cubicBezTo>
                  <a:cubicBezTo>
                    <a:pt x="100715" y="311558"/>
                    <a:pt x="100715" y="311558"/>
                    <a:pt x="100715" y="311558"/>
                  </a:cubicBezTo>
                  <a:cubicBezTo>
                    <a:pt x="100715" y="308485"/>
                    <a:pt x="100105" y="304798"/>
                    <a:pt x="98275" y="304798"/>
                  </a:cubicBezTo>
                  <a:cubicBezTo>
                    <a:pt x="98275" y="304184"/>
                    <a:pt x="98275" y="304184"/>
                    <a:pt x="98275" y="304184"/>
                  </a:cubicBezTo>
                  <a:cubicBezTo>
                    <a:pt x="97666" y="304184"/>
                    <a:pt x="97666" y="304184"/>
                    <a:pt x="97666" y="304184"/>
                  </a:cubicBezTo>
                  <a:cubicBezTo>
                    <a:pt x="97666" y="302340"/>
                    <a:pt x="97666" y="302955"/>
                    <a:pt x="97666" y="302955"/>
                  </a:cubicBezTo>
                  <a:cubicBezTo>
                    <a:pt x="97056" y="302955"/>
                    <a:pt x="97056" y="302955"/>
                    <a:pt x="97056" y="302955"/>
                  </a:cubicBezTo>
                  <a:cubicBezTo>
                    <a:pt x="97056" y="299882"/>
                    <a:pt x="94007" y="299268"/>
                    <a:pt x="94617" y="298039"/>
                  </a:cubicBezTo>
                  <a:cubicBezTo>
                    <a:pt x="94007" y="298039"/>
                    <a:pt x="94007" y="298039"/>
                    <a:pt x="94007" y="298039"/>
                  </a:cubicBezTo>
                  <a:cubicBezTo>
                    <a:pt x="94007" y="297424"/>
                    <a:pt x="94007" y="297424"/>
                    <a:pt x="94007" y="297424"/>
                  </a:cubicBezTo>
                  <a:cubicBezTo>
                    <a:pt x="93397" y="297424"/>
                    <a:pt x="93397" y="297424"/>
                    <a:pt x="93397" y="297424"/>
                  </a:cubicBezTo>
                  <a:cubicBezTo>
                    <a:pt x="93397" y="295581"/>
                    <a:pt x="91568" y="296195"/>
                    <a:pt x="91568" y="296195"/>
                  </a:cubicBezTo>
                  <a:cubicBezTo>
                    <a:pt x="91568" y="295581"/>
                    <a:pt x="91568" y="295581"/>
                    <a:pt x="91568" y="295581"/>
                  </a:cubicBezTo>
                  <a:cubicBezTo>
                    <a:pt x="89738" y="294352"/>
                    <a:pt x="88518" y="294352"/>
                    <a:pt x="87299" y="294352"/>
                  </a:cubicBezTo>
                  <a:cubicBezTo>
                    <a:pt x="88518" y="293737"/>
                    <a:pt x="87909" y="293737"/>
                    <a:pt x="88518" y="293123"/>
                  </a:cubicBezTo>
                  <a:cubicBezTo>
                    <a:pt x="87299" y="293123"/>
                    <a:pt x="87299" y="293123"/>
                    <a:pt x="87299" y="293123"/>
                  </a:cubicBezTo>
                  <a:cubicBezTo>
                    <a:pt x="87299" y="292508"/>
                    <a:pt x="87299" y="292508"/>
                    <a:pt x="87299" y="292508"/>
                  </a:cubicBezTo>
                  <a:cubicBezTo>
                    <a:pt x="86079" y="292508"/>
                    <a:pt x="86079" y="292508"/>
                    <a:pt x="86079" y="292508"/>
                  </a:cubicBezTo>
                  <a:cubicBezTo>
                    <a:pt x="86079" y="293123"/>
                    <a:pt x="86079" y="293123"/>
                    <a:pt x="86079" y="293123"/>
                  </a:cubicBezTo>
                  <a:cubicBezTo>
                    <a:pt x="84250" y="293123"/>
                    <a:pt x="84860" y="293123"/>
                    <a:pt x="84860" y="293123"/>
                  </a:cubicBezTo>
                  <a:cubicBezTo>
                    <a:pt x="84860" y="292508"/>
                    <a:pt x="84860" y="292508"/>
                    <a:pt x="84860" y="292508"/>
                  </a:cubicBezTo>
                  <a:cubicBezTo>
                    <a:pt x="83030" y="292508"/>
                    <a:pt x="81811" y="292508"/>
                    <a:pt x="81811" y="292508"/>
                  </a:cubicBezTo>
                  <a:cubicBezTo>
                    <a:pt x="81811" y="293123"/>
                    <a:pt x="81811" y="293123"/>
                    <a:pt x="81811" y="293123"/>
                  </a:cubicBezTo>
                  <a:cubicBezTo>
                    <a:pt x="81201" y="293123"/>
                    <a:pt x="81201" y="293123"/>
                    <a:pt x="81201" y="293123"/>
                  </a:cubicBezTo>
                  <a:cubicBezTo>
                    <a:pt x="81201" y="291279"/>
                    <a:pt x="81201" y="291894"/>
                    <a:pt x="81201" y="291894"/>
                  </a:cubicBezTo>
                  <a:cubicBezTo>
                    <a:pt x="79981" y="291894"/>
                    <a:pt x="79981" y="291894"/>
                    <a:pt x="79981" y="291894"/>
                  </a:cubicBezTo>
                  <a:cubicBezTo>
                    <a:pt x="79981" y="290050"/>
                    <a:pt x="79981" y="290665"/>
                    <a:pt x="79981" y="290050"/>
                  </a:cubicBezTo>
                  <a:cubicBezTo>
                    <a:pt x="79371" y="290050"/>
                    <a:pt x="79371" y="290050"/>
                    <a:pt x="79371" y="290050"/>
                  </a:cubicBezTo>
                  <a:cubicBezTo>
                    <a:pt x="79371" y="289436"/>
                    <a:pt x="79371" y="289436"/>
                    <a:pt x="79371" y="289436"/>
                  </a:cubicBezTo>
                  <a:cubicBezTo>
                    <a:pt x="78762" y="289436"/>
                    <a:pt x="78762" y="289436"/>
                    <a:pt x="78762" y="289436"/>
                  </a:cubicBezTo>
                  <a:cubicBezTo>
                    <a:pt x="79371" y="286978"/>
                    <a:pt x="77542" y="286363"/>
                    <a:pt x="78152" y="285748"/>
                  </a:cubicBezTo>
                  <a:cubicBezTo>
                    <a:pt x="77542" y="285748"/>
                    <a:pt x="77542" y="285748"/>
                    <a:pt x="77542" y="285748"/>
                  </a:cubicBezTo>
                  <a:cubicBezTo>
                    <a:pt x="77542" y="283290"/>
                    <a:pt x="75713" y="284519"/>
                    <a:pt x="75103" y="284519"/>
                  </a:cubicBezTo>
                  <a:cubicBezTo>
                    <a:pt x="75103" y="283905"/>
                    <a:pt x="75103" y="283905"/>
                    <a:pt x="75103" y="283905"/>
                  </a:cubicBezTo>
                  <a:cubicBezTo>
                    <a:pt x="73883" y="283905"/>
                    <a:pt x="73273" y="283905"/>
                    <a:pt x="73273" y="283905"/>
                  </a:cubicBezTo>
                  <a:cubicBezTo>
                    <a:pt x="73273" y="282676"/>
                    <a:pt x="73273" y="282676"/>
                    <a:pt x="73273" y="282676"/>
                  </a:cubicBezTo>
                  <a:cubicBezTo>
                    <a:pt x="71444" y="282676"/>
                    <a:pt x="70224" y="282676"/>
                    <a:pt x="70224" y="282676"/>
                  </a:cubicBezTo>
                  <a:cubicBezTo>
                    <a:pt x="70224" y="282061"/>
                    <a:pt x="70224" y="282061"/>
                    <a:pt x="70224" y="282061"/>
                  </a:cubicBezTo>
                  <a:cubicBezTo>
                    <a:pt x="69614" y="282061"/>
                    <a:pt x="69614" y="282061"/>
                    <a:pt x="69614" y="282061"/>
                  </a:cubicBezTo>
                  <a:cubicBezTo>
                    <a:pt x="69614" y="281447"/>
                    <a:pt x="69614" y="281447"/>
                    <a:pt x="69614" y="281447"/>
                  </a:cubicBezTo>
                  <a:cubicBezTo>
                    <a:pt x="67785" y="281447"/>
                    <a:pt x="67175" y="281447"/>
                    <a:pt x="66565" y="281447"/>
                  </a:cubicBezTo>
                  <a:cubicBezTo>
                    <a:pt x="66565" y="280832"/>
                    <a:pt x="66565" y="280832"/>
                    <a:pt x="66565" y="280832"/>
                  </a:cubicBezTo>
                  <a:cubicBezTo>
                    <a:pt x="65956" y="280832"/>
                    <a:pt x="65956" y="280832"/>
                    <a:pt x="65956" y="280832"/>
                  </a:cubicBezTo>
                  <a:cubicBezTo>
                    <a:pt x="65346" y="278989"/>
                    <a:pt x="64736" y="278989"/>
                    <a:pt x="65346" y="278374"/>
                  </a:cubicBezTo>
                  <a:cubicBezTo>
                    <a:pt x="64126" y="278374"/>
                    <a:pt x="64126" y="278374"/>
                    <a:pt x="64126" y="278374"/>
                  </a:cubicBezTo>
                  <a:cubicBezTo>
                    <a:pt x="64126" y="277760"/>
                    <a:pt x="64126" y="277760"/>
                    <a:pt x="64126" y="277760"/>
                  </a:cubicBezTo>
                  <a:cubicBezTo>
                    <a:pt x="63516" y="277760"/>
                    <a:pt x="63516" y="277760"/>
                    <a:pt x="63516" y="277760"/>
                  </a:cubicBezTo>
                  <a:cubicBezTo>
                    <a:pt x="63516" y="278374"/>
                    <a:pt x="63516" y="278374"/>
                    <a:pt x="63516" y="278374"/>
                  </a:cubicBezTo>
                  <a:cubicBezTo>
                    <a:pt x="61077" y="278374"/>
                    <a:pt x="59858" y="278374"/>
                    <a:pt x="58638" y="278374"/>
                  </a:cubicBezTo>
                  <a:cubicBezTo>
                    <a:pt x="58638" y="277760"/>
                    <a:pt x="58638" y="277760"/>
                    <a:pt x="58638" y="277760"/>
                  </a:cubicBezTo>
                  <a:cubicBezTo>
                    <a:pt x="58028" y="277760"/>
                    <a:pt x="58028" y="277760"/>
                    <a:pt x="58028" y="277760"/>
                  </a:cubicBezTo>
                  <a:cubicBezTo>
                    <a:pt x="58028" y="277145"/>
                    <a:pt x="58028" y="277145"/>
                    <a:pt x="58028" y="277145"/>
                  </a:cubicBezTo>
                  <a:cubicBezTo>
                    <a:pt x="56199" y="277145"/>
                    <a:pt x="55589" y="277145"/>
                    <a:pt x="55589" y="277145"/>
                  </a:cubicBezTo>
                  <a:cubicBezTo>
                    <a:pt x="55589" y="275302"/>
                    <a:pt x="55589" y="275916"/>
                    <a:pt x="55589" y="275916"/>
                  </a:cubicBezTo>
                  <a:cubicBezTo>
                    <a:pt x="54979" y="275916"/>
                    <a:pt x="54979" y="275916"/>
                    <a:pt x="54979" y="275916"/>
                  </a:cubicBezTo>
                  <a:cubicBezTo>
                    <a:pt x="54979" y="274687"/>
                    <a:pt x="54979" y="274687"/>
                    <a:pt x="54979" y="274687"/>
                  </a:cubicBezTo>
                  <a:cubicBezTo>
                    <a:pt x="54369" y="274687"/>
                    <a:pt x="54369" y="274687"/>
                    <a:pt x="54369" y="274687"/>
                  </a:cubicBezTo>
                  <a:cubicBezTo>
                    <a:pt x="53760" y="273458"/>
                    <a:pt x="53150" y="273458"/>
                    <a:pt x="53760" y="272844"/>
                  </a:cubicBezTo>
                  <a:cubicBezTo>
                    <a:pt x="52540" y="272844"/>
                    <a:pt x="52540" y="272844"/>
                    <a:pt x="52540" y="272844"/>
                  </a:cubicBezTo>
                  <a:cubicBezTo>
                    <a:pt x="52540" y="272229"/>
                    <a:pt x="52540" y="272229"/>
                    <a:pt x="52540" y="272229"/>
                  </a:cubicBezTo>
                  <a:cubicBezTo>
                    <a:pt x="53760" y="272229"/>
                    <a:pt x="53760" y="272229"/>
                    <a:pt x="53760" y="272229"/>
                  </a:cubicBezTo>
                  <a:cubicBezTo>
                    <a:pt x="53760" y="270386"/>
                    <a:pt x="53760" y="271000"/>
                    <a:pt x="53760" y="270386"/>
                  </a:cubicBezTo>
                  <a:cubicBezTo>
                    <a:pt x="52540" y="270386"/>
                    <a:pt x="52540" y="270386"/>
                    <a:pt x="52540" y="270386"/>
                  </a:cubicBezTo>
                  <a:cubicBezTo>
                    <a:pt x="52540" y="269157"/>
                    <a:pt x="52540" y="269157"/>
                    <a:pt x="52540" y="269157"/>
                  </a:cubicBezTo>
                  <a:cubicBezTo>
                    <a:pt x="51930" y="269157"/>
                    <a:pt x="51930" y="269157"/>
                    <a:pt x="51930" y="269157"/>
                  </a:cubicBezTo>
                  <a:cubicBezTo>
                    <a:pt x="51930" y="268542"/>
                    <a:pt x="51930" y="268542"/>
                    <a:pt x="51930" y="268542"/>
                  </a:cubicBezTo>
                  <a:cubicBezTo>
                    <a:pt x="51320" y="268542"/>
                    <a:pt x="51320" y="268542"/>
                    <a:pt x="51320" y="268542"/>
                  </a:cubicBezTo>
                  <a:cubicBezTo>
                    <a:pt x="51320" y="266699"/>
                    <a:pt x="51320" y="267313"/>
                    <a:pt x="51320" y="266699"/>
                  </a:cubicBezTo>
                  <a:cubicBezTo>
                    <a:pt x="50710" y="266699"/>
                    <a:pt x="50710" y="266699"/>
                    <a:pt x="50710" y="266699"/>
                  </a:cubicBezTo>
                  <a:cubicBezTo>
                    <a:pt x="50710" y="265470"/>
                    <a:pt x="50710" y="265470"/>
                    <a:pt x="50710" y="265470"/>
                  </a:cubicBezTo>
                  <a:cubicBezTo>
                    <a:pt x="51320" y="265470"/>
                    <a:pt x="51320" y="265470"/>
                    <a:pt x="51320" y="265470"/>
                  </a:cubicBezTo>
                  <a:cubicBezTo>
                    <a:pt x="51320" y="264855"/>
                    <a:pt x="51320" y="264855"/>
                    <a:pt x="51320" y="264855"/>
                  </a:cubicBezTo>
                  <a:cubicBezTo>
                    <a:pt x="50710" y="264855"/>
                    <a:pt x="50710" y="264855"/>
                    <a:pt x="50710" y="264855"/>
                  </a:cubicBezTo>
                  <a:cubicBezTo>
                    <a:pt x="50710" y="265470"/>
                    <a:pt x="50710" y="265470"/>
                    <a:pt x="50710" y="265470"/>
                  </a:cubicBezTo>
                  <a:cubicBezTo>
                    <a:pt x="48881" y="265470"/>
                    <a:pt x="48881" y="265470"/>
                    <a:pt x="48271" y="265470"/>
                  </a:cubicBezTo>
                  <a:cubicBezTo>
                    <a:pt x="48271" y="266084"/>
                    <a:pt x="48271" y="266084"/>
                    <a:pt x="48271" y="266084"/>
                  </a:cubicBezTo>
                  <a:cubicBezTo>
                    <a:pt x="47661" y="266084"/>
                    <a:pt x="47661" y="266084"/>
                    <a:pt x="47661" y="266084"/>
                  </a:cubicBezTo>
                  <a:cubicBezTo>
                    <a:pt x="47661" y="267928"/>
                    <a:pt x="47661" y="268542"/>
                    <a:pt x="47661" y="269157"/>
                  </a:cubicBezTo>
                  <a:cubicBezTo>
                    <a:pt x="45222" y="269157"/>
                    <a:pt x="44003" y="269157"/>
                    <a:pt x="43393" y="269771"/>
                  </a:cubicBezTo>
                  <a:cubicBezTo>
                    <a:pt x="42783" y="267928"/>
                    <a:pt x="42173" y="267928"/>
                    <a:pt x="42783" y="267928"/>
                  </a:cubicBezTo>
                  <a:cubicBezTo>
                    <a:pt x="40954" y="267928"/>
                    <a:pt x="41563" y="267928"/>
                    <a:pt x="40954" y="267928"/>
                  </a:cubicBezTo>
                  <a:cubicBezTo>
                    <a:pt x="40954" y="266699"/>
                    <a:pt x="40954" y="266699"/>
                    <a:pt x="40954" y="266699"/>
                  </a:cubicBezTo>
                  <a:cubicBezTo>
                    <a:pt x="39734" y="266699"/>
                    <a:pt x="39734" y="266699"/>
                    <a:pt x="39734" y="266699"/>
                  </a:cubicBezTo>
                  <a:cubicBezTo>
                    <a:pt x="39734" y="266084"/>
                    <a:pt x="39734" y="266084"/>
                    <a:pt x="39734" y="266084"/>
                  </a:cubicBezTo>
                  <a:cubicBezTo>
                    <a:pt x="39124" y="266084"/>
                    <a:pt x="39124" y="266084"/>
                    <a:pt x="39124" y="266084"/>
                  </a:cubicBezTo>
                  <a:cubicBezTo>
                    <a:pt x="39124" y="266699"/>
                    <a:pt x="39124" y="266699"/>
                    <a:pt x="39124" y="266699"/>
                  </a:cubicBezTo>
                  <a:cubicBezTo>
                    <a:pt x="38514" y="266699"/>
                    <a:pt x="38514" y="266699"/>
                    <a:pt x="38514" y="266699"/>
                  </a:cubicBezTo>
                  <a:cubicBezTo>
                    <a:pt x="38514" y="266084"/>
                    <a:pt x="38514" y="266084"/>
                    <a:pt x="38514" y="266084"/>
                  </a:cubicBezTo>
                  <a:cubicBezTo>
                    <a:pt x="36685" y="266699"/>
                    <a:pt x="36075" y="267313"/>
                    <a:pt x="35465" y="266699"/>
                  </a:cubicBezTo>
                  <a:cubicBezTo>
                    <a:pt x="35465" y="267928"/>
                    <a:pt x="35465" y="267928"/>
                    <a:pt x="35465" y="267928"/>
                  </a:cubicBezTo>
                  <a:cubicBezTo>
                    <a:pt x="34856" y="267928"/>
                    <a:pt x="34856" y="267928"/>
                    <a:pt x="34856" y="267928"/>
                  </a:cubicBezTo>
                  <a:cubicBezTo>
                    <a:pt x="34856" y="269157"/>
                    <a:pt x="34856" y="270386"/>
                    <a:pt x="34856" y="270386"/>
                  </a:cubicBezTo>
                  <a:cubicBezTo>
                    <a:pt x="34246" y="270386"/>
                    <a:pt x="34246" y="270386"/>
                    <a:pt x="34246" y="270386"/>
                  </a:cubicBezTo>
                  <a:cubicBezTo>
                    <a:pt x="34246" y="271615"/>
                    <a:pt x="34246" y="271615"/>
                    <a:pt x="34246" y="271615"/>
                  </a:cubicBezTo>
                  <a:cubicBezTo>
                    <a:pt x="33026" y="271615"/>
                    <a:pt x="33026" y="271615"/>
                    <a:pt x="33026" y="271615"/>
                  </a:cubicBezTo>
                  <a:cubicBezTo>
                    <a:pt x="33026" y="272229"/>
                    <a:pt x="33026" y="272229"/>
                    <a:pt x="33026" y="272229"/>
                  </a:cubicBezTo>
                  <a:cubicBezTo>
                    <a:pt x="31197" y="272229"/>
                    <a:pt x="30587" y="272229"/>
                    <a:pt x="30587" y="272229"/>
                  </a:cubicBezTo>
                  <a:cubicBezTo>
                    <a:pt x="30587" y="272844"/>
                    <a:pt x="30587" y="272844"/>
                    <a:pt x="30587" y="272844"/>
                  </a:cubicBezTo>
                  <a:cubicBezTo>
                    <a:pt x="28757" y="271000"/>
                    <a:pt x="26928" y="272844"/>
                    <a:pt x="26318" y="272229"/>
                  </a:cubicBezTo>
                  <a:cubicBezTo>
                    <a:pt x="26318" y="271615"/>
                    <a:pt x="26318" y="271615"/>
                    <a:pt x="26318" y="271615"/>
                  </a:cubicBezTo>
                  <a:cubicBezTo>
                    <a:pt x="25099" y="271615"/>
                    <a:pt x="25099" y="271615"/>
                    <a:pt x="25099" y="271615"/>
                  </a:cubicBezTo>
                  <a:cubicBezTo>
                    <a:pt x="25099" y="270386"/>
                    <a:pt x="25099" y="270386"/>
                    <a:pt x="25099" y="270386"/>
                  </a:cubicBezTo>
                  <a:cubicBezTo>
                    <a:pt x="23269" y="270386"/>
                    <a:pt x="22659" y="270386"/>
                    <a:pt x="22659" y="270386"/>
                  </a:cubicBezTo>
                  <a:cubicBezTo>
                    <a:pt x="22659" y="269771"/>
                    <a:pt x="22659" y="269771"/>
                    <a:pt x="22659" y="269771"/>
                  </a:cubicBezTo>
                  <a:cubicBezTo>
                    <a:pt x="20830" y="269771"/>
                    <a:pt x="19610" y="269771"/>
                    <a:pt x="19610" y="269771"/>
                  </a:cubicBezTo>
                  <a:cubicBezTo>
                    <a:pt x="19610" y="268542"/>
                    <a:pt x="20220" y="268542"/>
                    <a:pt x="20220" y="268542"/>
                  </a:cubicBezTo>
                  <a:cubicBezTo>
                    <a:pt x="19610" y="268542"/>
                    <a:pt x="19610" y="268542"/>
                    <a:pt x="19610" y="268542"/>
                  </a:cubicBezTo>
                  <a:cubicBezTo>
                    <a:pt x="19610" y="266699"/>
                    <a:pt x="19610" y="267313"/>
                    <a:pt x="19610" y="266699"/>
                  </a:cubicBezTo>
                  <a:cubicBezTo>
                    <a:pt x="20830" y="266699"/>
                    <a:pt x="21440" y="266699"/>
                    <a:pt x="21440" y="266699"/>
                  </a:cubicBezTo>
                  <a:cubicBezTo>
                    <a:pt x="21440" y="266084"/>
                    <a:pt x="21440" y="266084"/>
                    <a:pt x="21440" y="266084"/>
                  </a:cubicBezTo>
                  <a:cubicBezTo>
                    <a:pt x="22659" y="266084"/>
                    <a:pt x="22659" y="266084"/>
                    <a:pt x="22659" y="266084"/>
                  </a:cubicBezTo>
                  <a:cubicBezTo>
                    <a:pt x="22659" y="261782"/>
                    <a:pt x="21440" y="259324"/>
                    <a:pt x="21440" y="256866"/>
                  </a:cubicBezTo>
                  <a:cubicBezTo>
                    <a:pt x="20830" y="256866"/>
                    <a:pt x="20830" y="256866"/>
                    <a:pt x="20830" y="256866"/>
                  </a:cubicBezTo>
                  <a:cubicBezTo>
                    <a:pt x="20830" y="255023"/>
                    <a:pt x="20830" y="254408"/>
                    <a:pt x="20830" y="254408"/>
                  </a:cubicBezTo>
                  <a:cubicBezTo>
                    <a:pt x="20220" y="254408"/>
                    <a:pt x="20220" y="254408"/>
                    <a:pt x="20220" y="254408"/>
                  </a:cubicBezTo>
                  <a:cubicBezTo>
                    <a:pt x="20220" y="253179"/>
                    <a:pt x="20220" y="253179"/>
                    <a:pt x="20220" y="253179"/>
                  </a:cubicBezTo>
                  <a:cubicBezTo>
                    <a:pt x="19610" y="253179"/>
                    <a:pt x="19610" y="253179"/>
                    <a:pt x="19610" y="253179"/>
                  </a:cubicBezTo>
                  <a:cubicBezTo>
                    <a:pt x="19610" y="251336"/>
                    <a:pt x="19610" y="251950"/>
                    <a:pt x="19610" y="251336"/>
                  </a:cubicBezTo>
                  <a:cubicBezTo>
                    <a:pt x="19001" y="251336"/>
                    <a:pt x="19001" y="251336"/>
                    <a:pt x="19001" y="251336"/>
                  </a:cubicBezTo>
                  <a:cubicBezTo>
                    <a:pt x="19001" y="250721"/>
                    <a:pt x="19001" y="250721"/>
                    <a:pt x="19001" y="250721"/>
                  </a:cubicBezTo>
                  <a:cubicBezTo>
                    <a:pt x="17781" y="250721"/>
                    <a:pt x="17781" y="250721"/>
                    <a:pt x="17781" y="250721"/>
                  </a:cubicBezTo>
                  <a:cubicBezTo>
                    <a:pt x="17781" y="249492"/>
                    <a:pt x="17781" y="249492"/>
                    <a:pt x="17781" y="249492"/>
                  </a:cubicBezTo>
                  <a:cubicBezTo>
                    <a:pt x="15952" y="249492"/>
                    <a:pt x="16561" y="247649"/>
                    <a:pt x="16561" y="248263"/>
                  </a:cubicBezTo>
                  <a:cubicBezTo>
                    <a:pt x="15952" y="248263"/>
                    <a:pt x="15952" y="248263"/>
                    <a:pt x="15952" y="248263"/>
                  </a:cubicBezTo>
                  <a:cubicBezTo>
                    <a:pt x="15952" y="247034"/>
                    <a:pt x="15952" y="247034"/>
                    <a:pt x="15952" y="247034"/>
                  </a:cubicBezTo>
                  <a:cubicBezTo>
                    <a:pt x="15342" y="247034"/>
                    <a:pt x="15342" y="247034"/>
                    <a:pt x="15342" y="247034"/>
                  </a:cubicBezTo>
                  <a:cubicBezTo>
                    <a:pt x="15342" y="246420"/>
                    <a:pt x="15342" y="246420"/>
                    <a:pt x="15342" y="246420"/>
                  </a:cubicBezTo>
                  <a:cubicBezTo>
                    <a:pt x="13512" y="246420"/>
                    <a:pt x="14122" y="246420"/>
                    <a:pt x="13512" y="246420"/>
                  </a:cubicBezTo>
                  <a:cubicBezTo>
                    <a:pt x="13512" y="245805"/>
                    <a:pt x="13512" y="245805"/>
                    <a:pt x="13512" y="245805"/>
                  </a:cubicBezTo>
                  <a:cubicBezTo>
                    <a:pt x="12293" y="245805"/>
                    <a:pt x="12293" y="245805"/>
                    <a:pt x="12293" y="245805"/>
                  </a:cubicBezTo>
                  <a:cubicBezTo>
                    <a:pt x="12293" y="245191"/>
                    <a:pt x="12293" y="245191"/>
                    <a:pt x="12293" y="245191"/>
                  </a:cubicBezTo>
                  <a:cubicBezTo>
                    <a:pt x="11683" y="245191"/>
                    <a:pt x="11683" y="245191"/>
                    <a:pt x="11683" y="245191"/>
                  </a:cubicBezTo>
                  <a:cubicBezTo>
                    <a:pt x="11683" y="245805"/>
                    <a:pt x="11683" y="245805"/>
                    <a:pt x="11683" y="245805"/>
                  </a:cubicBezTo>
                  <a:cubicBezTo>
                    <a:pt x="11073" y="245805"/>
                    <a:pt x="11073" y="245805"/>
                    <a:pt x="11073" y="245805"/>
                  </a:cubicBezTo>
                  <a:cubicBezTo>
                    <a:pt x="11073" y="246420"/>
                    <a:pt x="11073" y="246420"/>
                    <a:pt x="11073" y="246420"/>
                  </a:cubicBezTo>
                  <a:cubicBezTo>
                    <a:pt x="9853" y="245191"/>
                    <a:pt x="9853" y="245805"/>
                    <a:pt x="9244" y="245805"/>
                  </a:cubicBezTo>
                  <a:cubicBezTo>
                    <a:pt x="9244" y="245191"/>
                    <a:pt x="9244" y="245191"/>
                    <a:pt x="9244" y="245191"/>
                  </a:cubicBezTo>
                  <a:cubicBezTo>
                    <a:pt x="8634" y="245191"/>
                    <a:pt x="8634" y="245191"/>
                    <a:pt x="8634" y="245191"/>
                  </a:cubicBezTo>
                  <a:cubicBezTo>
                    <a:pt x="8634" y="244576"/>
                    <a:pt x="8634" y="244576"/>
                    <a:pt x="8634" y="244576"/>
                  </a:cubicBezTo>
                  <a:cubicBezTo>
                    <a:pt x="8024" y="244576"/>
                    <a:pt x="8024" y="244576"/>
                    <a:pt x="8024" y="244576"/>
                  </a:cubicBezTo>
                  <a:cubicBezTo>
                    <a:pt x="8024" y="243347"/>
                    <a:pt x="8024" y="243347"/>
                    <a:pt x="8024" y="243347"/>
                  </a:cubicBezTo>
                  <a:cubicBezTo>
                    <a:pt x="7414" y="243347"/>
                    <a:pt x="7414" y="243347"/>
                    <a:pt x="7414" y="243347"/>
                  </a:cubicBezTo>
                  <a:cubicBezTo>
                    <a:pt x="7414" y="242733"/>
                    <a:pt x="7414" y="242733"/>
                    <a:pt x="7414" y="242733"/>
                  </a:cubicBezTo>
                  <a:cubicBezTo>
                    <a:pt x="6195" y="242733"/>
                    <a:pt x="6195" y="242733"/>
                    <a:pt x="6195" y="242733"/>
                  </a:cubicBezTo>
                  <a:cubicBezTo>
                    <a:pt x="6195" y="242118"/>
                    <a:pt x="6195" y="242118"/>
                    <a:pt x="6195" y="242118"/>
                  </a:cubicBezTo>
                  <a:cubicBezTo>
                    <a:pt x="5585" y="242118"/>
                    <a:pt x="5585" y="242118"/>
                    <a:pt x="5585" y="242118"/>
                  </a:cubicBezTo>
                  <a:cubicBezTo>
                    <a:pt x="5585" y="242733"/>
                    <a:pt x="5585" y="242733"/>
                    <a:pt x="5585" y="242733"/>
                  </a:cubicBezTo>
                  <a:cubicBezTo>
                    <a:pt x="4975" y="242733"/>
                    <a:pt x="4975" y="242733"/>
                    <a:pt x="4975" y="242733"/>
                  </a:cubicBezTo>
                  <a:cubicBezTo>
                    <a:pt x="4975" y="242118"/>
                    <a:pt x="4975" y="242118"/>
                    <a:pt x="4975" y="242118"/>
                  </a:cubicBezTo>
                  <a:cubicBezTo>
                    <a:pt x="3146" y="242118"/>
                    <a:pt x="3755" y="242118"/>
                    <a:pt x="3755" y="242118"/>
                  </a:cubicBezTo>
                  <a:cubicBezTo>
                    <a:pt x="3755" y="241504"/>
                    <a:pt x="3755" y="241504"/>
                    <a:pt x="3755" y="241504"/>
                  </a:cubicBezTo>
                  <a:cubicBezTo>
                    <a:pt x="1926" y="241504"/>
                    <a:pt x="1316" y="241504"/>
                    <a:pt x="1316" y="241504"/>
                  </a:cubicBezTo>
                  <a:cubicBezTo>
                    <a:pt x="1316" y="240889"/>
                    <a:pt x="1316" y="240889"/>
                    <a:pt x="1316" y="240889"/>
                  </a:cubicBezTo>
                  <a:cubicBezTo>
                    <a:pt x="-513" y="240889"/>
                    <a:pt x="97" y="240889"/>
                    <a:pt x="97" y="240889"/>
                  </a:cubicBezTo>
                  <a:cubicBezTo>
                    <a:pt x="97" y="240274"/>
                    <a:pt x="97" y="240274"/>
                    <a:pt x="97" y="240274"/>
                  </a:cubicBezTo>
                  <a:cubicBezTo>
                    <a:pt x="1926" y="240274"/>
                    <a:pt x="1926" y="239045"/>
                    <a:pt x="1926" y="239045"/>
                  </a:cubicBezTo>
                  <a:cubicBezTo>
                    <a:pt x="1316" y="239045"/>
                    <a:pt x="1316" y="239045"/>
                    <a:pt x="1316" y="239045"/>
                  </a:cubicBezTo>
                  <a:cubicBezTo>
                    <a:pt x="1316" y="237816"/>
                    <a:pt x="1316" y="237202"/>
                    <a:pt x="1316" y="237202"/>
                  </a:cubicBezTo>
                  <a:cubicBezTo>
                    <a:pt x="3146" y="239045"/>
                    <a:pt x="5585" y="237202"/>
                    <a:pt x="6195" y="237816"/>
                  </a:cubicBezTo>
                  <a:cubicBezTo>
                    <a:pt x="6195" y="238431"/>
                    <a:pt x="6195" y="238431"/>
                    <a:pt x="6195" y="238431"/>
                  </a:cubicBezTo>
                  <a:cubicBezTo>
                    <a:pt x="7414" y="237816"/>
                    <a:pt x="7414" y="237816"/>
                    <a:pt x="7414" y="237816"/>
                  </a:cubicBezTo>
                  <a:cubicBezTo>
                    <a:pt x="7414" y="238431"/>
                    <a:pt x="7414" y="238431"/>
                    <a:pt x="7414" y="238431"/>
                  </a:cubicBezTo>
                  <a:cubicBezTo>
                    <a:pt x="8024" y="237816"/>
                    <a:pt x="8024" y="237816"/>
                    <a:pt x="8024" y="237816"/>
                  </a:cubicBezTo>
                  <a:cubicBezTo>
                    <a:pt x="8024" y="238431"/>
                    <a:pt x="8024" y="238431"/>
                    <a:pt x="8024" y="238431"/>
                  </a:cubicBezTo>
                  <a:cubicBezTo>
                    <a:pt x="9853" y="236587"/>
                    <a:pt x="11683" y="238431"/>
                    <a:pt x="12293" y="237816"/>
                  </a:cubicBezTo>
                  <a:cubicBezTo>
                    <a:pt x="12293" y="238431"/>
                    <a:pt x="12293" y="238431"/>
                    <a:pt x="12293" y="238431"/>
                  </a:cubicBezTo>
                  <a:cubicBezTo>
                    <a:pt x="14122" y="238431"/>
                    <a:pt x="13512" y="238431"/>
                    <a:pt x="13512" y="238431"/>
                  </a:cubicBezTo>
                  <a:cubicBezTo>
                    <a:pt x="13512" y="237816"/>
                    <a:pt x="13512" y="237816"/>
                    <a:pt x="13512" y="237816"/>
                  </a:cubicBezTo>
                  <a:cubicBezTo>
                    <a:pt x="15342" y="237816"/>
                    <a:pt x="14732" y="237816"/>
                    <a:pt x="15342" y="237816"/>
                  </a:cubicBezTo>
                  <a:cubicBezTo>
                    <a:pt x="15342" y="237202"/>
                    <a:pt x="15342" y="237202"/>
                    <a:pt x="15342" y="237202"/>
                  </a:cubicBezTo>
                  <a:cubicBezTo>
                    <a:pt x="15952" y="237202"/>
                    <a:pt x="15952" y="237202"/>
                    <a:pt x="15952" y="237202"/>
                  </a:cubicBezTo>
                  <a:cubicBezTo>
                    <a:pt x="15952" y="237816"/>
                    <a:pt x="15952" y="237816"/>
                    <a:pt x="15952" y="237816"/>
                  </a:cubicBezTo>
                  <a:cubicBezTo>
                    <a:pt x="17781" y="237816"/>
                    <a:pt x="17171" y="237816"/>
                    <a:pt x="17171" y="237816"/>
                  </a:cubicBezTo>
                  <a:cubicBezTo>
                    <a:pt x="17171" y="238431"/>
                    <a:pt x="17171" y="238431"/>
                    <a:pt x="17171" y="238431"/>
                  </a:cubicBezTo>
                  <a:cubicBezTo>
                    <a:pt x="17781" y="238431"/>
                    <a:pt x="17781" y="238431"/>
                    <a:pt x="17781" y="238431"/>
                  </a:cubicBezTo>
                  <a:cubicBezTo>
                    <a:pt x="17781" y="237816"/>
                    <a:pt x="17781" y="237816"/>
                    <a:pt x="17781" y="237816"/>
                  </a:cubicBezTo>
                  <a:cubicBezTo>
                    <a:pt x="20220" y="237816"/>
                    <a:pt x="21440" y="237816"/>
                    <a:pt x="22659" y="237816"/>
                  </a:cubicBezTo>
                  <a:cubicBezTo>
                    <a:pt x="22659" y="237202"/>
                    <a:pt x="22659" y="237202"/>
                    <a:pt x="22659" y="237202"/>
                  </a:cubicBezTo>
                  <a:cubicBezTo>
                    <a:pt x="23269" y="237202"/>
                    <a:pt x="23269" y="237202"/>
                    <a:pt x="23269" y="237202"/>
                  </a:cubicBezTo>
                  <a:cubicBezTo>
                    <a:pt x="23269" y="237816"/>
                    <a:pt x="23269" y="237816"/>
                    <a:pt x="23269" y="237816"/>
                  </a:cubicBezTo>
                  <a:cubicBezTo>
                    <a:pt x="25099" y="237816"/>
                    <a:pt x="26318" y="237816"/>
                    <a:pt x="26928" y="237816"/>
                  </a:cubicBezTo>
                  <a:cubicBezTo>
                    <a:pt x="26928" y="238431"/>
                    <a:pt x="26928" y="238431"/>
                    <a:pt x="26928" y="238431"/>
                  </a:cubicBezTo>
                  <a:cubicBezTo>
                    <a:pt x="28148" y="238431"/>
                    <a:pt x="28148" y="238431"/>
                    <a:pt x="28148" y="238431"/>
                  </a:cubicBezTo>
                  <a:cubicBezTo>
                    <a:pt x="28148" y="239045"/>
                    <a:pt x="28148" y="239045"/>
                    <a:pt x="28148" y="239045"/>
                  </a:cubicBezTo>
                  <a:cubicBezTo>
                    <a:pt x="29977" y="239045"/>
                    <a:pt x="29367" y="239045"/>
                    <a:pt x="29367" y="239045"/>
                  </a:cubicBezTo>
                  <a:cubicBezTo>
                    <a:pt x="28757" y="240274"/>
                    <a:pt x="28757" y="240274"/>
                    <a:pt x="28757" y="240274"/>
                  </a:cubicBezTo>
                  <a:cubicBezTo>
                    <a:pt x="30587" y="240274"/>
                    <a:pt x="30587" y="240889"/>
                    <a:pt x="31197" y="240889"/>
                  </a:cubicBezTo>
                  <a:cubicBezTo>
                    <a:pt x="31197" y="240274"/>
                    <a:pt x="31197" y="240274"/>
                    <a:pt x="31197" y="240274"/>
                  </a:cubicBezTo>
                  <a:cubicBezTo>
                    <a:pt x="31806" y="240274"/>
                    <a:pt x="31806" y="240274"/>
                    <a:pt x="31806" y="240274"/>
                  </a:cubicBezTo>
                  <a:cubicBezTo>
                    <a:pt x="31806" y="238431"/>
                    <a:pt x="31806" y="238431"/>
                    <a:pt x="31806" y="238431"/>
                  </a:cubicBezTo>
                  <a:cubicBezTo>
                    <a:pt x="32416" y="238431"/>
                    <a:pt x="32416" y="238431"/>
                    <a:pt x="32416" y="238431"/>
                  </a:cubicBezTo>
                  <a:cubicBezTo>
                    <a:pt x="32416" y="236587"/>
                    <a:pt x="32416" y="237202"/>
                    <a:pt x="32416" y="237202"/>
                  </a:cubicBezTo>
                  <a:cubicBezTo>
                    <a:pt x="34246" y="237202"/>
                    <a:pt x="33636" y="237202"/>
                    <a:pt x="34246" y="237202"/>
                  </a:cubicBezTo>
                  <a:cubicBezTo>
                    <a:pt x="33026" y="236587"/>
                    <a:pt x="33026" y="236587"/>
                    <a:pt x="33026" y="236587"/>
                  </a:cubicBezTo>
                  <a:cubicBezTo>
                    <a:pt x="34856" y="234744"/>
                    <a:pt x="33636" y="234744"/>
                    <a:pt x="34246" y="234129"/>
                  </a:cubicBezTo>
                  <a:cubicBezTo>
                    <a:pt x="32416" y="234129"/>
                    <a:pt x="32416" y="234129"/>
                    <a:pt x="32416" y="234129"/>
                  </a:cubicBezTo>
                  <a:cubicBezTo>
                    <a:pt x="32416" y="232286"/>
                    <a:pt x="33636" y="231671"/>
                    <a:pt x="33026" y="231057"/>
                  </a:cubicBezTo>
                  <a:cubicBezTo>
                    <a:pt x="32416" y="231057"/>
                    <a:pt x="32416" y="231057"/>
                    <a:pt x="32416" y="231057"/>
                  </a:cubicBezTo>
                  <a:cubicBezTo>
                    <a:pt x="32416" y="229828"/>
                    <a:pt x="32416" y="229828"/>
                    <a:pt x="32416" y="229828"/>
                  </a:cubicBezTo>
                  <a:cubicBezTo>
                    <a:pt x="31806" y="229828"/>
                    <a:pt x="31806" y="229828"/>
                    <a:pt x="31806" y="229828"/>
                  </a:cubicBezTo>
                  <a:cubicBezTo>
                    <a:pt x="31806" y="227984"/>
                    <a:pt x="31806" y="228599"/>
                    <a:pt x="31806" y="228599"/>
                  </a:cubicBezTo>
                  <a:cubicBezTo>
                    <a:pt x="29977" y="228599"/>
                    <a:pt x="29977" y="228599"/>
                    <a:pt x="29367" y="228599"/>
                  </a:cubicBezTo>
                  <a:cubicBezTo>
                    <a:pt x="29367" y="227370"/>
                    <a:pt x="29367" y="227370"/>
                    <a:pt x="29367" y="227370"/>
                  </a:cubicBezTo>
                  <a:cubicBezTo>
                    <a:pt x="28148" y="227370"/>
                    <a:pt x="28148" y="227370"/>
                    <a:pt x="28148" y="227370"/>
                  </a:cubicBezTo>
                  <a:cubicBezTo>
                    <a:pt x="28148" y="226141"/>
                    <a:pt x="28148" y="226141"/>
                    <a:pt x="28148" y="226141"/>
                  </a:cubicBezTo>
                  <a:cubicBezTo>
                    <a:pt x="26318" y="226141"/>
                    <a:pt x="26928" y="226141"/>
                    <a:pt x="26928" y="226141"/>
                  </a:cubicBezTo>
                  <a:cubicBezTo>
                    <a:pt x="26928" y="225526"/>
                    <a:pt x="26928" y="225526"/>
                    <a:pt x="26928" y="225526"/>
                  </a:cubicBezTo>
                  <a:cubicBezTo>
                    <a:pt x="25099" y="225526"/>
                    <a:pt x="25708" y="225526"/>
                    <a:pt x="25099" y="225526"/>
                  </a:cubicBezTo>
                  <a:cubicBezTo>
                    <a:pt x="25099" y="224912"/>
                    <a:pt x="25099" y="224912"/>
                    <a:pt x="25099" y="224912"/>
                  </a:cubicBezTo>
                  <a:cubicBezTo>
                    <a:pt x="23879" y="224912"/>
                    <a:pt x="23879" y="224912"/>
                    <a:pt x="23879" y="224912"/>
                  </a:cubicBezTo>
                  <a:cubicBezTo>
                    <a:pt x="24489" y="223683"/>
                    <a:pt x="24489" y="223683"/>
                    <a:pt x="24489" y="223683"/>
                  </a:cubicBezTo>
                  <a:cubicBezTo>
                    <a:pt x="23879" y="223683"/>
                    <a:pt x="23879" y="223683"/>
                    <a:pt x="23879" y="223683"/>
                  </a:cubicBezTo>
                  <a:cubicBezTo>
                    <a:pt x="23879" y="223068"/>
                    <a:pt x="23879" y="223068"/>
                    <a:pt x="23879" y="223068"/>
                  </a:cubicBezTo>
                  <a:cubicBezTo>
                    <a:pt x="21440" y="223068"/>
                    <a:pt x="20220" y="223068"/>
                    <a:pt x="19610" y="223068"/>
                  </a:cubicBezTo>
                  <a:cubicBezTo>
                    <a:pt x="19610" y="223683"/>
                    <a:pt x="19610" y="223683"/>
                    <a:pt x="19610" y="223683"/>
                  </a:cubicBezTo>
                  <a:cubicBezTo>
                    <a:pt x="20220" y="223683"/>
                    <a:pt x="20220" y="223683"/>
                    <a:pt x="20220" y="223683"/>
                  </a:cubicBezTo>
                  <a:cubicBezTo>
                    <a:pt x="20220" y="224912"/>
                    <a:pt x="20220" y="224912"/>
                    <a:pt x="20220" y="224912"/>
                  </a:cubicBezTo>
                  <a:cubicBezTo>
                    <a:pt x="18391" y="224912"/>
                    <a:pt x="19001" y="224912"/>
                    <a:pt x="19001" y="224912"/>
                  </a:cubicBezTo>
                  <a:cubicBezTo>
                    <a:pt x="19001" y="225526"/>
                    <a:pt x="19001" y="225526"/>
                    <a:pt x="19001" y="225526"/>
                  </a:cubicBezTo>
                  <a:cubicBezTo>
                    <a:pt x="17781" y="225526"/>
                    <a:pt x="17781" y="225526"/>
                    <a:pt x="17781" y="225526"/>
                  </a:cubicBezTo>
                  <a:cubicBezTo>
                    <a:pt x="17781" y="227370"/>
                    <a:pt x="17781" y="226755"/>
                    <a:pt x="17781" y="226755"/>
                  </a:cubicBezTo>
                  <a:cubicBezTo>
                    <a:pt x="17171" y="226755"/>
                    <a:pt x="17171" y="226755"/>
                    <a:pt x="17171" y="226755"/>
                  </a:cubicBezTo>
                  <a:cubicBezTo>
                    <a:pt x="17171" y="227370"/>
                    <a:pt x="17171" y="227370"/>
                    <a:pt x="17171" y="227370"/>
                  </a:cubicBezTo>
                  <a:cubicBezTo>
                    <a:pt x="15952" y="227370"/>
                    <a:pt x="15952" y="227370"/>
                    <a:pt x="15952" y="227370"/>
                  </a:cubicBezTo>
                  <a:cubicBezTo>
                    <a:pt x="15952" y="229213"/>
                    <a:pt x="15952" y="228599"/>
                    <a:pt x="15952" y="229213"/>
                  </a:cubicBezTo>
                  <a:cubicBezTo>
                    <a:pt x="14122" y="229213"/>
                    <a:pt x="14732" y="229213"/>
                    <a:pt x="14732" y="229213"/>
                  </a:cubicBezTo>
                  <a:cubicBezTo>
                    <a:pt x="14732" y="227370"/>
                    <a:pt x="14732" y="227984"/>
                    <a:pt x="14732" y="227370"/>
                  </a:cubicBezTo>
                  <a:cubicBezTo>
                    <a:pt x="15342" y="227370"/>
                    <a:pt x="15342" y="227370"/>
                    <a:pt x="15342" y="227370"/>
                  </a:cubicBezTo>
                  <a:cubicBezTo>
                    <a:pt x="15342" y="226755"/>
                    <a:pt x="15342" y="226755"/>
                    <a:pt x="15342" y="226755"/>
                  </a:cubicBezTo>
                  <a:cubicBezTo>
                    <a:pt x="15952" y="226755"/>
                    <a:pt x="15952" y="226755"/>
                    <a:pt x="15952" y="226755"/>
                  </a:cubicBezTo>
                  <a:cubicBezTo>
                    <a:pt x="15952" y="224912"/>
                    <a:pt x="15952" y="223068"/>
                    <a:pt x="15952" y="222454"/>
                  </a:cubicBezTo>
                  <a:cubicBezTo>
                    <a:pt x="15342" y="222454"/>
                    <a:pt x="15342" y="222454"/>
                    <a:pt x="15342" y="222454"/>
                  </a:cubicBezTo>
                  <a:cubicBezTo>
                    <a:pt x="15342" y="221839"/>
                    <a:pt x="15342" y="221839"/>
                    <a:pt x="15342" y="221839"/>
                  </a:cubicBezTo>
                  <a:cubicBezTo>
                    <a:pt x="16561" y="221839"/>
                    <a:pt x="17171" y="221839"/>
                    <a:pt x="17171" y="221839"/>
                  </a:cubicBezTo>
                  <a:cubicBezTo>
                    <a:pt x="17171" y="219996"/>
                    <a:pt x="17171" y="220610"/>
                    <a:pt x="17171" y="219996"/>
                  </a:cubicBezTo>
                  <a:cubicBezTo>
                    <a:pt x="16561" y="219996"/>
                    <a:pt x="16561" y="219996"/>
                    <a:pt x="16561" y="219996"/>
                  </a:cubicBezTo>
                  <a:cubicBezTo>
                    <a:pt x="16561" y="219381"/>
                    <a:pt x="16561" y="219381"/>
                    <a:pt x="16561" y="219381"/>
                  </a:cubicBezTo>
                  <a:cubicBezTo>
                    <a:pt x="14732" y="219381"/>
                    <a:pt x="14122" y="219381"/>
                    <a:pt x="13512" y="219381"/>
                  </a:cubicBezTo>
                  <a:cubicBezTo>
                    <a:pt x="13512" y="218767"/>
                    <a:pt x="13512" y="218767"/>
                    <a:pt x="13512" y="218767"/>
                  </a:cubicBezTo>
                  <a:cubicBezTo>
                    <a:pt x="12902" y="218767"/>
                    <a:pt x="12902" y="218767"/>
                    <a:pt x="12902" y="218767"/>
                  </a:cubicBezTo>
                  <a:cubicBezTo>
                    <a:pt x="12902" y="217537"/>
                    <a:pt x="12902" y="216923"/>
                    <a:pt x="12902" y="216923"/>
                  </a:cubicBezTo>
                  <a:cubicBezTo>
                    <a:pt x="14732" y="216923"/>
                    <a:pt x="14122" y="216923"/>
                    <a:pt x="14732" y="216923"/>
                  </a:cubicBezTo>
                  <a:cubicBezTo>
                    <a:pt x="14732" y="217537"/>
                    <a:pt x="14732" y="217537"/>
                    <a:pt x="14732" y="217537"/>
                  </a:cubicBezTo>
                  <a:cubicBezTo>
                    <a:pt x="15952" y="217537"/>
                    <a:pt x="15952" y="217537"/>
                    <a:pt x="15952" y="217537"/>
                  </a:cubicBezTo>
                  <a:cubicBezTo>
                    <a:pt x="15952" y="216923"/>
                    <a:pt x="15952" y="216923"/>
                    <a:pt x="15952" y="216923"/>
                  </a:cubicBezTo>
                  <a:cubicBezTo>
                    <a:pt x="16561" y="216923"/>
                    <a:pt x="16561" y="216923"/>
                    <a:pt x="16561" y="216923"/>
                  </a:cubicBezTo>
                  <a:cubicBezTo>
                    <a:pt x="16561" y="214465"/>
                    <a:pt x="16561" y="213236"/>
                    <a:pt x="16561" y="212007"/>
                  </a:cubicBezTo>
                  <a:cubicBezTo>
                    <a:pt x="18391" y="212007"/>
                    <a:pt x="19001" y="211392"/>
                    <a:pt x="19610" y="211392"/>
                  </a:cubicBezTo>
                  <a:cubicBezTo>
                    <a:pt x="19610" y="212007"/>
                    <a:pt x="19610" y="212007"/>
                    <a:pt x="19610" y="212007"/>
                  </a:cubicBezTo>
                  <a:cubicBezTo>
                    <a:pt x="19001" y="212007"/>
                    <a:pt x="19001" y="212007"/>
                    <a:pt x="19001" y="212007"/>
                  </a:cubicBezTo>
                  <a:cubicBezTo>
                    <a:pt x="19001" y="213850"/>
                    <a:pt x="19001" y="214465"/>
                    <a:pt x="19001" y="214465"/>
                  </a:cubicBezTo>
                  <a:cubicBezTo>
                    <a:pt x="17781" y="214465"/>
                    <a:pt x="17781" y="214465"/>
                    <a:pt x="17781" y="214465"/>
                  </a:cubicBezTo>
                  <a:cubicBezTo>
                    <a:pt x="17781" y="215079"/>
                    <a:pt x="17781" y="215079"/>
                    <a:pt x="17781" y="215079"/>
                  </a:cubicBezTo>
                  <a:cubicBezTo>
                    <a:pt x="17171" y="215079"/>
                    <a:pt x="17171" y="215079"/>
                    <a:pt x="17171" y="215079"/>
                  </a:cubicBezTo>
                  <a:cubicBezTo>
                    <a:pt x="17171" y="215694"/>
                    <a:pt x="17171" y="215694"/>
                    <a:pt x="17171" y="215694"/>
                  </a:cubicBezTo>
                  <a:cubicBezTo>
                    <a:pt x="17781" y="215694"/>
                    <a:pt x="17781" y="215694"/>
                    <a:pt x="17781" y="215694"/>
                  </a:cubicBezTo>
                  <a:cubicBezTo>
                    <a:pt x="18391" y="218152"/>
                    <a:pt x="19610" y="216923"/>
                    <a:pt x="19610" y="217537"/>
                  </a:cubicBezTo>
                  <a:cubicBezTo>
                    <a:pt x="19610" y="215694"/>
                    <a:pt x="19610" y="216308"/>
                    <a:pt x="19610" y="215694"/>
                  </a:cubicBezTo>
                  <a:cubicBezTo>
                    <a:pt x="20220" y="215694"/>
                    <a:pt x="20220" y="215694"/>
                    <a:pt x="20220" y="215694"/>
                  </a:cubicBezTo>
                  <a:cubicBezTo>
                    <a:pt x="20220" y="217537"/>
                    <a:pt x="20220" y="218152"/>
                    <a:pt x="20220" y="218152"/>
                  </a:cubicBezTo>
                  <a:cubicBezTo>
                    <a:pt x="22659" y="218767"/>
                    <a:pt x="23879" y="217537"/>
                    <a:pt x="24489" y="217537"/>
                  </a:cubicBezTo>
                  <a:cubicBezTo>
                    <a:pt x="24489" y="218152"/>
                    <a:pt x="24489" y="218152"/>
                    <a:pt x="24489" y="218152"/>
                  </a:cubicBezTo>
                  <a:cubicBezTo>
                    <a:pt x="26318" y="218152"/>
                    <a:pt x="26318" y="218152"/>
                    <a:pt x="26928" y="218152"/>
                  </a:cubicBezTo>
                  <a:cubicBezTo>
                    <a:pt x="26928" y="219996"/>
                    <a:pt x="26928" y="219381"/>
                    <a:pt x="26928" y="219381"/>
                  </a:cubicBezTo>
                  <a:cubicBezTo>
                    <a:pt x="27538" y="219381"/>
                    <a:pt x="27538" y="219381"/>
                    <a:pt x="27538" y="219381"/>
                  </a:cubicBezTo>
                  <a:cubicBezTo>
                    <a:pt x="27538" y="219996"/>
                    <a:pt x="27538" y="219996"/>
                    <a:pt x="27538" y="219996"/>
                  </a:cubicBezTo>
                  <a:cubicBezTo>
                    <a:pt x="30587" y="220610"/>
                    <a:pt x="32416" y="219381"/>
                    <a:pt x="34246" y="219381"/>
                  </a:cubicBezTo>
                  <a:cubicBezTo>
                    <a:pt x="34246" y="218767"/>
                    <a:pt x="34246" y="218767"/>
                    <a:pt x="34246" y="218767"/>
                  </a:cubicBezTo>
                  <a:cubicBezTo>
                    <a:pt x="35465" y="218767"/>
                    <a:pt x="35465" y="218767"/>
                    <a:pt x="35465" y="218767"/>
                  </a:cubicBezTo>
                  <a:cubicBezTo>
                    <a:pt x="35465" y="219381"/>
                    <a:pt x="35465" y="219381"/>
                    <a:pt x="35465" y="219381"/>
                  </a:cubicBezTo>
                  <a:cubicBezTo>
                    <a:pt x="37295" y="219381"/>
                    <a:pt x="37295" y="220610"/>
                    <a:pt x="37295" y="219996"/>
                  </a:cubicBezTo>
                  <a:cubicBezTo>
                    <a:pt x="36685" y="219996"/>
                    <a:pt x="36685" y="219996"/>
                    <a:pt x="36685" y="219996"/>
                  </a:cubicBezTo>
                  <a:cubicBezTo>
                    <a:pt x="36685" y="221225"/>
                    <a:pt x="36685" y="221225"/>
                    <a:pt x="36685" y="221225"/>
                  </a:cubicBezTo>
                  <a:cubicBezTo>
                    <a:pt x="38514" y="221225"/>
                    <a:pt x="39124" y="221225"/>
                    <a:pt x="39124" y="221225"/>
                  </a:cubicBezTo>
                  <a:cubicBezTo>
                    <a:pt x="39124" y="219381"/>
                    <a:pt x="39124" y="218767"/>
                    <a:pt x="39124" y="218767"/>
                  </a:cubicBezTo>
                  <a:cubicBezTo>
                    <a:pt x="38514" y="219381"/>
                    <a:pt x="38514" y="219381"/>
                    <a:pt x="38514" y="219381"/>
                  </a:cubicBezTo>
                  <a:cubicBezTo>
                    <a:pt x="38514" y="218767"/>
                    <a:pt x="38514" y="218767"/>
                    <a:pt x="38514" y="218767"/>
                  </a:cubicBezTo>
                  <a:cubicBezTo>
                    <a:pt x="36075" y="218152"/>
                    <a:pt x="34856" y="216923"/>
                    <a:pt x="34246" y="217537"/>
                  </a:cubicBezTo>
                  <a:cubicBezTo>
                    <a:pt x="34246" y="215694"/>
                    <a:pt x="34246" y="216308"/>
                    <a:pt x="34246" y="215694"/>
                  </a:cubicBezTo>
                  <a:cubicBezTo>
                    <a:pt x="35465" y="215694"/>
                    <a:pt x="35465" y="215694"/>
                    <a:pt x="35465" y="215694"/>
                  </a:cubicBezTo>
                  <a:cubicBezTo>
                    <a:pt x="35465" y="215079"/>
                    <a:pt x="35465" y="215079"/>
                    <a:pt x="35465" y="215079"/>
                  </a:cubicBezTo>
                  <a:cubicBezTo>
                    <a:pt x="33026" y="215079"/>
                    <a:pt x="34246" y="213236"/>
                    <a:pt x="34246" y="213236"/>
                  </a:cubicBezTo>
                  <a:cubicBezTo>
                    <a:pt x="33026" y="213236"/>
                    <a:pt x="33026" y="213236"/>
                    <a:pt x="33026" y="213236"/>
                  </a:cubicBezTo>
                  <a:cubicBezTo>
                    <a:pt x="33026" y="212007"/>
                    <a:pt x="33026" y="212007"/>
                    <a:pt x="33026" y="212007"/>
                  </a:cubicBezTo>
                  <a:cubicBezTo>
                    <a:pt x="31806" y="213850"/>
                    <a:pt x="31197" y="212621"/>
                    <a:pt x="31197" y="213236"/>
                  </a:cubicBezTo>
                  <a:cubicBezTo>
                    <a:pt x="31197" y="214465"/>
                    <a:pt x="31197" y="214465"/>
                    <a:pt x="31197" y="214465"/>
                  </a:cubicBezTo>
                  <a:cubicBezTo>
                    <a:pt x="30587" y="214465"/>
                    <a:pt x="30587" y="214465"/>
                    <a:pt x="30587" y="214465"/>
                  </a:cubicBezTo>
                  <a:cubicBezTo>
                    <a:pt x="30587" y="215079"/>
                    <a:pt x="30587" y="215079"/>
                    <a:pt x="30587" y="215079"/>
                  </a:cubicBezTo>
                  <a:cubicBezTo>
                    <a:pt x="28757" y="215694"/>
                    <a:pt x="27538" y="214465"/>
                    <a:pt x="27538" y="214465"/>
                  </a:cubicBezTo>
                  <a:cubicBezTo>
                    <a:pt x="28148" y="214465"/>
                    <a:pt x="28148" y="214465"/>
                    <a:pt x="28148" y="214465"/>
                  </a:cubicBezTo>
                  <a:cubicBezTo>
                    <a:pt x="28148" y="213850"/>
                    <a:pt x="28148" y="213850"/>
                    <a:pt x="28148" y="213850"/>
                  </a:cubicBezTo>
                  <a:cubicBezTo>
                    <a:pt x="28757" y="213850"/>
                    <a:pt x="28757" y="213850"/>
                    <a:pt x="28757" y="213850"/>
                  </a:cubicBezTo>
                  <a:cubicBezTo>
                    <a:pt x="28757" y="213236"/>
                    <a:pt x="28757" y="213236"/>
                    <a:pt x="28757" y="213236"/>
                  </a:cubicBezTo>
                  <a:cubicBezTo>
                    <a:pt x="28148" y="213236"/>
                    <a:pt x="28148" y="213236"/>
                    <a:pt x="28148" y="213236"/>
                  </a:cubicBezTo>
                  <a:cubicBezTo>
                    <a:pt x="28148" y="213850"/>
                    <a:pt x="28148" y="213850"/>
                    <a:pt x="28148" y="213850"/>
                  </a:cubicBezTo>
                  <a:cubicBezTo>
                    <a:pt x="26318" y="213850"/>
                    <a:pt x="26318" y="213850"/>
                    <a:pt x="26318" y="213850"/>
                  </a:cubicBezTo>
                  <a:cubicBezTo>
                    <a:pt x="26318" y="214465"/>
                    <a:pt x="26318" y="214465"/>
                    <a:pt x="26318" y="214465"/>
                  </a:cubicBezTo>
                  <a:cubicBezTo>
                    <a:pt x="25099" y="214465"/>
                    <a:pt x="25099" y="214465"/>
                    <a:pt x="25099" y="214465"/>
                  </a:cubicBezTo>
                  <a:cubicBezTo>
                    <a:pt x="25099" y="212621"/>
                    <a:pt x="25099" y="213236"/>
                    <a:pt x="25099" y="213236"/>
                  </a:cubicBezTo>
                  <a:cubicBezTo>
                    <a:pt x="26928" y="213236"/>
                    <a:pt x="26318" y="212007"/>
                    <a:pt x="26928" y="212007"/>
                  </a:cubicBezTo>
                  <a:cubicBezTo>
                    <a:pt x="26318" y="212007"/>
                    <a:pt x="26318" y="212007"/>
                    <a:pt x="26318" y="212007"/>
                  </a:cubicBezTo>
                  <a:cubicBezTo>
                    <a:pt x="26318" y="211392"/>
                    <a:pt x="26318" y="211392"/>
                    <a:pt x="26318" y="211392"/>
                  </a:cubicBezTo>
                  <a:cubicBezTo>
                    <a:pt x="26928" y="211392"/>
                    <a:pt x="26928" y="211392"/>
                    <a:pt x="26928" y="211392"/>
                  </a:cubicBezTo>
                  <a:cubicBezTo>
                    <a:pt x="26928" y="210778"/>
                    <a:pt x="26928" y="210778"/>
                    <a:pt x="26928" y="210778"/>
                  </a:cubicBezTo>
                  <a:cubicBezTo>
                    <a:pt x="27538" y="210778"/>
                    <a:pt x="27538" y="210778"/>
                    <a:pt x="27538" y="210778"/>
                  </a:cubicBezTo>
                  <a:cubicBezTo>
                    <a:pt x="27538" y="210163"/>
                    <a:pt x="27538" y="210163"/>
                    <a:pt x="27538" y="210163"/>
                  </a:cubicBezTo>
                  <a:cubicBezTo>
                    <a:pt x="29367" y="210163"/>
                    <a:pt x="28757" y="210163"/>
                    <a:pt x="28757" y="210163"/>
                  </a:cubicBezTo>
                  <a:cubicBezTo>
                    <a:pt x="28757" y="209549"/>
                    <a:pt x="28757" y="209549"/>
                    <a:pt x="28757" y="209549"/>
                  </a:cubicBezTo>
                  <a:cubicBezTo>
                    <a:pt x="29367" y="209549"/>
                    <a:pt x="29367" y="209549"/>
                    <a:pt x="29367" y="209549"/>
                  </a:cubicBezTo>
                  <a:cubicBezTo>
                    <a:pt x="29367" y="207705"/>
                    <a:pt x="29367" y="208320"/>
                    <a:pt x="29367" y="207705"/>
                  </a:cubicBezTo>
                  <a:cubicBezTo>
                    <a:pt x="28757" y="207705"/>
                    <a:pt x="28757" y="207705"/>
                    <a:pt x="28757" y="207705"/>
                  </a:cubicBezTo>
                  <a:cubicBezTo>
                    <a:pt x="28757" y="207091"/>
                    <a:pt x="28757" y="207091"/>
                    <a:pt x="28757" y="207091"/>
                  </a:cubicBezTo>
                  <a:cubicBezTo>
                    <a:pt x="28148" y="207091"/>
                    <a:pt x="28148" y="207091"/>
                    <a:pt x="28148" y="207091"/>
                  </a:cubicBezTo>
                  <a:cubicBezTo>
                    <a:pt x="28148" y="207705"/>
                    <a:pt x="28148" y="207705"/>
                    <a:pt x="28148" y="207705"/>
                  </a:cubicBezTo>
                  <a:cubicBezTo>
                    <a:pt x="27538" y="207705"/>
                    <a:pt x="27538" y="207705"/>
                    <a:pt x="27538" y="207705"/>
                  </a:cubicBezTo>
                  <a:cubicBezTo>
                    <a:pt x="27538" y="208934"/>
                    <a:pt x="27538" y="208934"/>
                    <a:pt x="27538" y="208934"/>
                  </a:cubicBezTo>
                  <a:cubicBezTo>
                    <a:pt x="26928" y="208934"/>
                    <a:pt x="26928" y="208934"/>
                    <a:pt x="26928" y="208934"/>
                  </a:cubicBezTo>
                  <a:cubicBezTo>
                    <a:pt x="26928" y="207705"/>
                    <a:pt x="26928" y="207705"/>
                    <a:pt x="26928" y="207705"/>
                  </a:cubicBezTo>
                  <a:cubicBezTo>
                    <a:pt x="24489" y="207705"/>
                    <a:pt x="23269" y="207705"/>
                    <a:pt x="22659" y="207705"/>
                  </a:cubicBezTo>
                  <a:cubicBezTo>
                    <a:pt x="22659" y="208934"/>
                    <a:pt x="22659" y="208934"/>
                    <a:pt x="22659" y="208934"/>
                  </a:cubicBezTo>
                  <a:cubicBezTo>
                    <a:pt x="20830" y="208934"/>
                    <a:pt x="21440" y="208934"/>
                    <a:pt x="20830" y="208934"/>
                  </a:cubicBezTo>
                  <a:cubicBezTo>
                    <a:pt x="20830" y="209549"/>
                    <a:pt x="20830" y="209549"/>
                    <a:pt x="20830" y="209549"/>
                  </a:cubicBezTo>
                  <a:cubicBezTo>
                    <a:pt x="19001" y="209549"/>
                    <a:pt x="18391" y="209549"/>
                    <a:pt x="17781" y="209549"/>
                  </a:cubicBezTo>
                  <a:cubicBezTo>
                    <a:pt x="17781" y="210163"/>
                    <a:pt x="17781" y="210163"/>
                    <a:pt x="17781" y="210163"/>
                  </a:cubicBezTo>
                  <a:cubicBezTo>
                    <a:pt x="16561" y="210163"/>
                    <a:pt x="15342" y="210163"/>
                    <a:pt x="15342" y="210163"/>
                  </a:cubicBezTo>
                  <a:cubicBezTo>
                    <a:pt x="15342" y="210778"/>
                    <a:pt x="15342" y="210778"/>
                    <a:pt x="15342" y="210778"/>
                  </a:cubicBezTo>
                  <a:cubicBezTo>
                    <a:pt x="13512" y="210778"/>
                    <a:pt x="14122" y="209549"/>
                    <a:pt x="13512" y="210163"/>
                  </a:cubicBezTo>
                  <a:cubicBezTo>
                    <a:pt x="13512" y="210778"/>
                    <a:pt x="13512" y="210778"/>
                    <a:pt x="13512" y="210778"/>
                  </a:cubicBezTo>
                  <a:cubicBezTo>
                    <a:pt x="12293" y="210163"/>
                    <a:pt x="12902" y="209549"/>
                    <a:pt x="12902" y="209549"/>
                  </a:cubicBezTo>
                  <a:cubicBezTo>
                    <a:pt x="11073" y="209549"/>
                    <a:pt x="11683" y="209549"/>
                    <a:pt x="11683" y="209549"/>
                  </a:cubicBezTo>
                  <a:cubicBezTo>
                    <a:pt x="11683" y="208934"/>
                    <a:pt x="11683" y="208934"/>
                    <a:pt x="11683" y="208934"/>
                  </a:cubicBezTo>
                  <a:cubicBezTo>
                    <a:pt x="11073" y="208934"/>
                    <a:pt x="11073" y="208934"/>
                    <a:pt x="11073" y="208934"/>
                  </a:cubicBezTo>
                  <a:cubicBezTo>
                    <a:pt x="11073" y="207705"/>
                    <a:pt x="11073" y="207705"/>
                    <a:pt x="11073" y="207705"/>
                  </a:cubicBezTo>
                  <a:cubicBezTo>
                    <a:pt x="9244" y="207705"/>
                    <a:pt x="8634" y="207705"/>
                    <a:pt x="8634" y="207705"/>
                  </a:cubicBezTo>
                  <a:cubicBezTo>
                    <a:pt x="8634" y="209549"/>
                    <a:pt x="8634" y="208934"/>
                    <a:pt x="8634" y="209549"/>
                  </a:cubicBezTo>
                  <a:cubicBezTo>
                    <a:pt x="8024" y="209549"/>
                    <a:pt x="8024" y="209549"/>
                    <a:pt x="8024" y="209549"/>
                  </a:cubicBezTo>
                  <a:cubicBezTo>
                    <a:pt x="8024" y="210163"/>
                    <a:pt x="8024" y="210163"/>
                    <a:pt x="8024" y="210163"/>
                  </a:cubicBezTo>
                  <a:cubicBezTo>
                    <a:pt x="6195" y="210163"/>
                    <a:pt x="6804" y="210163"/>
                    <a:pt x="6195" y="210163"/>
                  </a:cubicBezTo>
                  <a:cubicBezTo>
                    <a:pt x="6195" y="209549"/>
                    <a:pt x="6195" y="209549"/>
                    <a:pt x="6195" y="209549"/>
                  </a:cubicBezTo>
                  <a:cubicBezTo>
                    <a:pt x="4975" y="209549"/>
                    <a:pt x="3755" y="209549"/>
                    <a:pt x="3755" y="209549"/>
                  </a:cubicBezTo>
                  <a:cubicBezTo>
                    <a:pt x="3755" y="207091"/>
                    <a:pt x="3755" y="206476"/>
                    <a:pt x="3755" y="205862"/>
                  </a:cubicBezTo>
                  <a:cubicBezTo>
                    <a:pt x="5585" y="205862"/>
                    <a:pt x="4975" y="204018"/>
                    <a:pt x="4975" y="203404"/>
                  </a:cubicBezTo>
                  <a:cubicBezTo>
                    <a:pt x="4365" y="203404"/>
                    <a:pt x="4365" y="203404"/>
                    <a:pt x="4365" y="203404"/>
                  </a:cubicBezTo>
                  <a:cubicBezTo>
                    <a:pt x="4365" y="201560"/>
                    <a:pt x="4365" y="202175"/>
                    <a:pt x="4365" y="202175"/>
                  </a:cubicBezTo>
                  <a:cubicBezTo>
                    <a:pt x="4975" y="202175"/>
                    <a:pt x="4975" y="202175"/>
                    <a:pt x="4975" y="202175"/>
                  </a:cubicBezTo>
                  <a:cubicBezTo>
                    <a:pt x="4975" y="201560"/>
                    <a:pt x="4975" y="201560"/>
                    <a:pt x="4975" y="201560"/>
                  </a:cubicBezTo>
                  <a:cubicBezTo>
                    <a:pt x="4365" y="201560"/>
                    <a:pt x="4365" y="201560"/>
                    <a:pt x="4365" y="201560"/>
                  </a:cubicBezTo>
                  <a:cubicBezTo>
                    <a:pt x="4365" y="200331"/>
                    <a:pt x="4365" y="200331"/>
                    <a:pt x="4365" y="200331"/>
                  </a:cubicBezTo>
                  <a:cubicBezTo>
                    <a:pt x="3755" y="200331"/>
                    <a:pt x="3755" y="200331"/>
                    <a:pt x="3755" y="200331"/>
                  </a:cubicBezTo>
                  <a:cubicBezTo>
                    <a:pt x="3755" y="199102"/>
                    <a:pt x="3755" y="199102"/>
                    <a:pt x="3755" y="199102"/>
                  </a:cubicBezTo>
                  <a:cubicBezTo>
                    <a:pt x="4365" y="199102"/>
                    <a:pt x="4365" y="199102"/>
                    <a:pt x="4365" y="199102"/>
                  </a:cubicBezTo>
                  <a:cubicBezTo>
                    <a:pt x="4365" y="198488"/>
                    <a:pt x="4365" y="198488"/>
                    <a:pt x="4365" y="198488"/>
                  </a:cubicBezTo>
                  <a:cubicBezTo>
                    <a:pt x="4975" y="198488"/>
                    <a:pt x="4975" y="198488"/>
                    <a:pt x="4975" y="198488"/>
                  </a:cubicBezTo>
                  <a:cubicBezTo>
                    <a:pt x="4975" y="197873"/>
                    <a:pt x="4975" y="197873"/>
                    <a:pt x="4975" y="197873"/>
                  </a:cubicBezTo>
                  <a:cubicBezTo>
                    <a:pt x="5585" y="197873"/>
                    <a:pt x="5585" y="197873"/>
                    <a:pt x="5585" y="197873"/>
                  </a:cubicBezTo>
                  <a:cubicBezTo>
                    <a:pt x="5585" y="196030"/>
                    <a:pt x="5585" y="196644"/>
                    <a:pt x="5585" y="196030"/>
                  </a:cubicBezTo>
                  <a:cubicBezTo>
                    <a:pt x="6195" y="196030"/>
                    <a:pt x="6195" y="196030"/>
                    <a:pt x="6195" y="196030"/>
                  </a:cubicBezTo>
                  <a:cubicBezTo>
                    <a:pt x="6195" y="195415"/>
                    <a:pt x="6195" y="195415"/>
                    <a:pt x="6195" y="195415"/>
                  </a:cubicBezTo>
                  <a:cubicBezTo>
                    <a:pt x="7414" y="195415"/>
                    <a:pt x="7414" y="195415"/>
                    <a:pt x="7414" y="195415"/>
                  </a:cubicBezTo>
                  <a:cubicBezTo>
                    <a:pt x="7414" y="194186"/>
                    <a:pt x="7414" y="193571"/>
                    <a:pt x="7414" y="193571"/>
                  </a:cubicBezTo>
                  <a:cubicBezTo>
                    <a:pt x="6195" y="193571"/>
                    <a:pt x="6195" y="193571"/>
                    <a:pt x="6195" y="193571"/>
                  </a:cubicBezTo>
                  <a:cubicBezTo>
                    <a:pt x="6195" y="191728"/>
                    <a:pt x="6195" y="191113"/>
                    <a:pt x="6195" y="191113"/>
                  </a:cubicBezTo>
                  <a:cubicBezTo>
                    <a:pt x="8024" y="191113"/>
                    <a:pt x="8024" y="189884"/>
                    <a:pt x="8024" y="190499"/>
                  </a:cubicBezTo>
                  <a:cubicBezTo>
                    <a:pt x="7414" y="190499"/>
                    <a:pt x="7414" y="190499"/>
                    <a:pt x="7414" y="190499"/>
                  </a:cubicBezTo>
                  <a:cubicBezTo>
                    <a:pt x="7414" y="189884"/>
                    <a:pt x="7414" y="189884"/>
                    <a:pt x="7414" y="189884"/>
                  </a:cubicBezTo>
                  <a:cubicBezTo>
                    <a:pt x="8024" y="189884"/>
                    <a:pt x="8024" y="189884"/>
                    <a:pt x="8024" y="189884"/>
                  </a:cubicBezTo>
                  <a:cubicBezTo>
                    <a:pt x="8024" y="188655"/>
                    <a:pt x="8024" y="188655"/>
                    <a:pt x="8024" y="188655"/>
                  </a:cubicBezTo>
                  <a:cubicBezTo>
                    <a:pt x="9853" y="188655"/>
                    <a:pt x="9244" y="188655"/>
                    <a:pt x="9244" y="188655"/>
                  </a:cubicBezTo>
                  <a:cubicBezTo>
                    <a:pt x="9244" y="187426"/>
                    <a:pt x="9244" y="187426"/>
                    <a:pt x="9244" y="187426"/>
                  </a:cubicBezTo>
                  <a:cubicBezTo>
                    <a:pt x="9853" y="187426"/>
                    <a:pt x="9853" y="187426"/>
                    <a:pt x="9853" y="187426"/>
                  </a:cubicBezTo>
                  <a:cubicBezTo>
                    <a:pt x="9853" y="186812"/>
                    <a:pt x="9853" y="186812"/>
                    <a:pt x="9853" y="186812"/>
                  </a:cubicBezTo>
                  <a:cubicBezTo>
                    <a:pt x="11683" y="186812"/>
                    <a:pt x="11683" y="186812"/>
                    <a:pt x="11683" y="186812"/>
                  </a:cubicBezTo>
                  <a:cubicBezTo>
                    <a:pt x="11683" y="186197"/>
                    <a:pt x="11683" y="186197"/>
                    <a:pt x="11683" y="186197"/>
                  </a:cubicBezTo>
                  <a:cubicBezTo>
                    <a:pt x="12293" y="186197"/>
                    <a:pt x="12293" y="186197"/>
                    <a:pt x="12293" y="186197"/>
                  </a:cubicBezTo>
                  <a:cubicBezTo>
                    <a:pt x="12293" y="188041"/>
                    <a:pt x="12293" y="187426"/>
                    <a:pt x="12293" y="187426"/>
                  </a:cubicBezTo>
                  <a:cubicBezTo>
                    <a:pt x="12902" y="187426"/>
                    <a:pt x="12902" y="187426"/>
                    <a:pt x="12902" y="187426"/>
                  </a:cubicBezTo>
                  <a:cubicBezTo>
                    <a:pt x="12902" y="186197"/>
                    <a:pt x="12902" y="185583"/>
                    <a:pt x="12902" y="185583"/>
                  </a:cubicBezTo>
                  <a:cubicBezTo>
                    <a:pt x="14732" y="185583"/>
                    <a:pt x="14122" y="185583"/>
                    <a:pt x="14732" y="185583"/>
                  </a:cubicBezTo>
                  <a:cubicBezTo>
                    <a:pt x="14732" y="186197"/>
                    <a:pt x="14732" y="186197"/>
                    <a:pt x="14732" y="186197"/>
                  </a:cubicBezTo>
                  <a:cubicBezTo>
                    <a:pt x="15342" y="186197"/>
                    <a:pt x="15342" y="186197"/>
                    <a:pt x="15342" y="186197"/>
                  </a:cubicBezTo>
                  <a:cubicBezTo>
                    <a:pt x="15342" y="185583"/>
                    <a:pt x="15342" y="185583"/>
                    <a:pt x="15342" y="185583"/>
                  </a:cubicBezTo>
                  <a:cubicBezTo>
                    <a:pt x="15952" y="185583"/>
                    <a:pt x="15952" y="185583"/>
                    <a:pt x="15952" y="185583"/>
                  </a:cubicBezTo>
                  <a:cubicBezTo>
                    <a:pt x="15952" y="186197"/>
                    <a:pt x="15952" y="186197"/>
                    <a:pt x="15952" y="186197"/>
                  </a:cubicBezTo>
                  <a:cubicBezTo>
                    <a:pt x="17781" y="186197"/>
                    <a:pt x="17781" y="186197"/>
                    <a:pt x="17781" y="186197"/>
                  </a:cubicBezTo>
                  <a:cubicBezTo>
                    <a:pt x="17781" y="185583"/>
                    <a:pt x="17781" y="185583"/>
                    <a:pt x="17781" y="185583"/>
                  </a:cubicBezTo>
                  <a:cubicBezTo>
                    <a:pt x="19001" y="185583"/>
                    <a:pt x="19001" y="185583"/>
                    <a:pt x="19001" y="185583"/>
                  </a:cubicBezTo>
                  <a:cubicBezTo>
                    <a:pt x="19001" y="186197"/>
                    <a:pt x="19001" y="186197"/>
                    <a:pt x="19001" y="186197"/>
                  </a:cubicBezTo>
                  <a:cubicBezTo>
                    <a:pt x="20220" y="186197"/>
                    <a:pt x="20220" y="186197"/>
                    <a:pt x="20220" y="186197"/>
                  </a:cubicBezTo>
                  <a:cubicBezTo>
                    <a:pt x="19610" y="184354"/>
                    <a:pt x="20830" y="183125"/>
                    <a:pt x="20830" y="183125"/>
                  </a:cubicBezTo>
                  <a:cubicBezTo>
                    <a:pt x="21440" y="183739"/>
                    <a:pt x="21440" y="183739"/>
                    <a:pt x="21440" y="183739"/>
                  </a:cubicBezTo>
                  <a:cubicBezTo>
                    <a:pt x="20830" y="183739"/>
                    <a:pt x="20830" y="183739"/>
                    <a:pt x="20830" y="183739"/>
                  </a:cubicBezTo>
                  <a:cubicBezTo>
                    <a:pt x="20830" y="184354"/>
                    <a:pt x="20830" y="184354"/>
                    <a:pt x="20830" y="184354"/>
                  </a:cubicBezTo>
                  <a:cubicBezTo>
                    <a:pt x="22659" y="184354"/>
                    <a:pt x="23269" y="184354"/>
                    <a:pt x="23269" y="184354"/>
                  </a:cubicBezTo>
                  <a:cubicBezTo>
                    <a:pt x="24489" y="182510"/>
                    <a:pt x="23879" y="182510"/>
                    <a:pt x="23879" y="181896"/>
                  </a:cubicBezTo>
                  <a:cubicBezTo>
                    <a:pt x="26318" y="181896"/>
                    <a:pt x="27538" y="181896"/>
                    <a:pt x="28148" y="181896"/>
                  </a:cubicBezTo>
                  <a:cubicBezTo>
                    <a:pt x="28148" y="182510"/>
                    <a:pt x="28148" y="182510"/>
                    <a:pt x="28148" y="182510"/>
                  </a:cubicBezTo>
                  <a:cubicBezTo>
                    <a:pt x="27538" y="182510"/>
                    <a:pt x="27538" y="182510"/>
                    <a:pt x="27538" y="182510"/>
                  </a:cubicBezTo>
                  <a:cubicBezTo>
                    <a:pt x="27538" y="183125"/>
                    <a:pt x="27538" y="183125"/>
                    <a:pt x="27538" y="183125"/>
                  </a:cubicBezTo>
                  <a:cubicBezTo>
                    <a:pt x="28148" y="183125"/>
                    <a:pt x="28148" y="183125"/>
                    <a:pt x="28148" y="183125"/>
                  </a:cubicBezTo>
                  <a:cubicBezTo>
                    <a:pt x="28148" y="182510"/>
                    <a:pt x="28148" y="182510"/>
                    <a:pt x="28148" y="182510"/>
                  </a:cubicBezTo>
                  <a:cubicBezTo>
                    <a:pt x="28757" y="182510"/>
                    <a:pt x="28757" y="182510"/>
                    <a:pt x="28757" y="182510"/>
                  </a:cubicBezTo>
                  <a:cubicBezTo>
                    <a:pt x="28757" y="183125"/>
                    <a:pt x="28757" y="183125"/>
                    <a:pt x="28757" y="183125"/>
                  </a:cubicBezTo>
                  <a:cubicBezTo>
                    <a:pt x="30587" y="183125"/>
                    <a:pt x="31197" y="183125"/>
                    <a:pt x="31197" y="183125"/>
                  </a:cubicBezTo>
                  <a:cubicBezTo>
                    <a:pt x="31197" y="182510"/>
                    <a:pt x="31197" y="182510"/>
                    <a:pt x="31197" y="182510"/>
                  </a:cubicBezTo>
                  <a:cubicBezTo>
                    <a:pt x="31806" y="182510"/>
                    <a:pt x="31806" y="182510"/>
                    <a:pt x="31806" y="182510"/>
                  </a:cubicBezTo>
                  <a:cubicBezTo>
                    <a:pt x="31806" y="181896"/>
                    <a:pt x="31806" y="181896"/>
                    <a:pt x="31806" y="181896"/>
                  </a:cubicBezTo>
                  <a:cubicBezTo>
                    <a:pt x="32416" y="181896"/>
                    <a:pt x="32416" y="181896"/>
                    <a:pt x="32416" y="181896"/>
                  </a:cubicBezTo>
                  <a:cubicBezTo>
                    <a:pt x="32416" y="182510"/>
                    <a:pt x="32416" y="182510"/>
                    <a:pt x="32416" y="182510"/>
                  </a:cubicBezTo>
                  <a:cubicBezTo>
                    <a:pt x="34246" y="182510"/>
                    <a:pt x="33636" y="182510"/>
                    <a:pt x="34246" y="182510"/>
                  </a:cubicBezTo>
                  <a:cubicBezTo>
                    <a:pt x="34246" y="181896"/>
                    <a:pt x="34246" y="181896"/>
                    <a:pt x="34246" y="181896"/>
                  </a:cubicBezTo>
                  <a:cubicBezTo>
                    <a:pt x="33026" y="181896"/>
                    <a:pt x="33026" y="181896"/>
                    <a:pt x="33026" y="181896"/>
                  </a:cubicBezTo>
                  <a:cubicBezTo>
                    <a:pt x="33026" y="180667"/>
                    <a:pt x="33026" y="180667"/>
                    <a:pt x="33026" y="180667"/>
                  </a:cubicBezTo>
                  <a:cubicBezTo>
                    <a:pt x="34856" y="180667"/>
                    <a:pt x="36075" y="180667"/>
                    <a:pt x="36075" y="180667"/>
                  </a:cubicBezTo>
                  <a:cubicBezTo>
                    <a:pt x="36075" y="180052"/>
                    <a:pt x="36075" y="180052"/>
                    <a:pt x="36075" y="180052"/>
                  </a:cubicBezTo>
                  <a:cubicBezTo>
                    <a:pt x="37905" y="180052"/>
                    <a:pt x="37905" y="180052"/>
                    <a:pt x="38514" y="180052"/>
                  </a:cubicBezTo>
                  <a:cubicBezTo>
                    <a:pt x="38514" y="179438"/>
                    <a:pt x="38514" y="179438"/>
                    <a:pt x="38514" y="179438"/>
                  </a:cubicBezTo>
                  <a:cubicBezTo>
                    <a:pt x="39734" y="179438"/>
                    <a:pt x="40344" y="179438"/>
                    <a:pt x="40344" y="179438"/>
                  </a:cubicBezTo>
                  <a:cubicBezTo>
                    <a:pt x="40344" y="181281"/>
                    <a:pt x="40344" y="180667"/>
                    <a:pt x="40344" y="180667"/>
                  </a:cubicBezTo>
                  <a:cubicBezTo>
                    <a:pt x="40954" y="180667"/>
                    <a:pt x="40954" y="180667"/>
                    <a:pt x="40954" y="180667"/>
                  </a:cubicBezTo>
                  <a:cubicBezTo>
                    <a:pt x="40954" y="180052"/>
                    <a:pt x="40954" y="180052"/>
                    <a:pt x="40954" y="180052"/>
                  </a:cubicBezTo>
                  <a:cubicBezTo>
                    <a:pt x="42173" y="180052"/>
                    <a:pt x="42173" y="180052"/>
                    <a:pt x="42173" y="180052"/>
                  </a:cubicBezTo>
                  <a:cubicBezTo>
                    <a:pt x="42173" y="180667"/>
                    <a:pt x="42173" y="180667"/>
                    <a:pt x="42173" y="180667"/>
                  </a:cubicBezTo>
                  <a:cubicBezTo>
                    <a:pt x="42783" y="180667"/>
                    <a:pt x="42783" y="180667"/>
                    <a:pt x="42783" y="180667"/>
                  </a:cubicBezTo>
                  <a:cubicBezTo>
                    <a:pt x="42783" y="182510"/>
                    <a:pt x="42783" y="182510"/>
                    <a:pt x="42783" y="182510"/>
                  </a:cubicBezTo>
                  <a:cubicBezTo>
                    <a:pt x="42173" y="182510"/>
                    <a:pt x="42173" y="182510"/>
                    <a:pt x="42173" y="182510"/>
                  </a:cubicBezTo>
                  <a:cubicBezTo>
                    <a:pt x="42173" y="183125"/>
                    <a:pt x="42173" y="183125"/>
                    <a:pt x="42173" y="183125"/>
                  </a:cubicBezTo>
                  <a:cubicBezTo>
                    <a:pt x="40954" y="183125"/>
                    <a:pt x="40954" y="183125"/>
                    <a:pt x="40954" y="183125"/>
                  </a:cubicBezTo>
                  <a:cubicBezTo>
                    <a:pt x="40954" y="184968"/>
                    <a:pt x="40954" y="184354"/>
                    <a:pt x="40954" y="184354"/>
                  </a:cubicBezTo>
                  <a:cubicBezTo>
                    <a:pt x="42783" y="184354"/>
                    <a:pt x="42783" y="184354"/>
                    <a:pt x="42783" y="184354"/>
                  </a:cubicBezTo>
                  <a:cubicBezTo>
                    <a:pt x="42783" y="183739"/>
                    <a:pt x="42783" y="183739"/>
                    <a:pt x="42783" y="183739"/>
                  </a:cubicBezTo>
                  <a:cubicBezTo>
                    <a:pt x="43393" y="183739"/>
                    <a:pt x="43393" y="183739"/>
                    <a:pt x="43393" y="183739"/>
                  </a:cubicBezTo>
                  <a:cubicBezTo>
                    <a:pt x="43393" y="183125"/>
                    <a:pt x="43393" y="183125"/>
                    <a:pt x="43393" y="183125"/>
                  </a:cubicBezTo>
                  <a:cubicBezTo>
                    <a:pt x="45222" y="183125"/>
                    <a:pt x="45222" y="183125"/>
                    <a:pt x="45832" y="183125"/>
                  </a:cubicBezTo>
                  <a:cubicBezTo>
                    <a:pt x="45832" y="183739"/>
                    <a:pt x="45832" y="183739"/>
                    <a:pt x="45832" y="183739"/>
                  </a:cubicBezTo>
                  <a:cubicBezTo>
                    <a:pt x="47052" y="183739"/>
                    <a:pt x="47052" y="183125"/>
                    <a:pt x="47052" y="183125"/>
                  </a:cubicBezTo>
                  <a:cubicBezTo>
                    <a:pt x="47052" y="183739"/>
                    <a:pt x="47052" y="183739"/>
                    <a:pt x="47052" y="183739"/>
                  </a:cubicBezTo>
                  <a:cubicBezTo>
                    <a:pt x="48881" y="183739"/>
                    <a:pt x="48881" y="183739"/>
                    <a:pt x="48881" y="183739"/>
                  </a:cubicBezTo>
                  <a:cubicBezTo>
                    <a:pt x="48881" y="183125"/>
                    <a:pt x="48881" y="183125"/>
                    <a:pt x="48881" y="183125"/>
                  </a:cubicBezTo>
                  <a:cubicBezTo>
                    <a:pt x="48271" y="183125"/>
                    <a:pt x="48271" y="183125"/>
                    <a:pt x="48271" y="183125"/>
                  </a:cubicBezTo>
                  <a:cubicBezTo>
                    <a:pt x="48271" y="181281"/>
                    <a:pt x="48271" y="181896"/>
                    <a:pt x="48271" y="181896"/>
                  </a:cubicBezTo>
                  <a:cubicBezTo>
                    <a:pt x="50101" y="181896"/>
                    <a:pt x="49491" y="181896"/>
                    <a:pt x="50101" y="181896"/>
                  </a:cubicBezTo>
                  <a:cubicBezTo>
                    <a:pt x="50101" y="180667"/>
                    <a:pt x="50101" y="180667"/>
                    <a:pt x="50101" y="180667"/>
                  </a:cubicBezTo>
                  <a:cubicBezTo>
                    <a:pt x="51930" y="180667"/>
                    <a:pt x="52540" y="180667"/>
                    <a:pt x="52540" y="180667"/>
                  </a:cubicBezTo>
                  <a:cubicBezTo>
                    <a:pt x="52540" y="180052"/>
                    <a:pt x="52540" y="180052"/>
                    <a:pt x="52540" y="180052"/>
                  </a:cubicBezTo>
                  <a:cubicBezTo>
                    <a:pt x="53760" y="180052"/>
                    <a:pt x="53760" y="180052"/>
                    <a:pt x="53760" y="180052"/>
                  </a:cubicBezTo>
                  <a:cubicBezTo>
                    <a:pt x="53760" y="180667"/>
                    <a:pt x="53760" y="180667"/>
                    <a:pt x="53760" y="180667"/>
                  </a:cubicBezTo>
                  <a:cubicBezTo>
                    <a:pt x="54979" y="181281"/>
                    <a:pt x="54979" y="180052"/>
                    <a:pt x="54979" y="180052"/>
                  </a:cubicBezTo>
                  <a:cubicBezTo>
                    <a:pt x="54979" y="180667"/>
                    <a:pt x="54979" y="180667"/>
                    <a:pt x="54979" y="180667"/>
                  </a:cubicBezTo>
                  <a:cubicBezTo>
                    <a:pt x="56809" y="180667"/>
                    <a:pt x="56809" y="180667"/>
                    <a:pt x="57418" y="180667"/>
                  </a:cubicBezTo>
                  <a:cubicBezTo>
                    <a:pt x="57418" y="181896"/>
                    <a:pt x="57418" y="181896"/>
                    <a:pt x="57418" y="181896"/>
                  </a:cubicBezTo>
                  <a:cubicBezTo>
                    <a:pt x="58028" y="181896"/>
                    <a:pt x="58028" y="181896"/>
                    <a:pt x="58028" y="181896"/>
                  </a:cubicBezTo>
                  <a:cubicBezTo>
                    <a:pt x="58028" y="182510"/>
                    <a:pt x="58028" y="182510"/>
                    <a:pt x="58028" y="182510"/>
                  </a:cubicBezTo>
                  <a:cubicBezTo>
                    <a:pt x="59248" y="182510"/>
                    <a:pt x="59248" y="182510"/>
                    <a:pt x="59248" y="182510"/>
                  </a:cubicBezTo>
                  <a:cubicBezTo>
                    <a:pt x="59858" y="180667"/>
                    <a:pt x="60467" y="180667"/>
                    <a:pt x="59858" y="180052"/>
                  </a:cubicBezTo>
                  <a:cubicBezTo>
                    <a:pt x="60467" y="180667"/>
                    <a:pt x="60467" y="180667"/>
                    <a:pt x="60467" y="180667"/>
                  </a:cubicBezTo>
                  <a:cubicBezTo>
                    <a:pt x="62297" y="179438"/>
                    <a:pt x="62907" y="180667"/>
                    <a:pt x="62907" y="180052"/>
                  </a:cubicBezTo>
                  <a:cubicBezTo>
                    <a:pt x="62907" y="179438"/>
                    <a:pt x="62907" y="179438"/>
                    <a:pt x="62907" y="179438"/>
                  </a:cubicBezTo>
                  <a:cubicBezTo>
                    <a:pt x="63516" y="179438"/>
                    <a:pt x="63516" y="179438"/>
                    <a:pt x="63516" y="179438"/>
                  </a:cubicBezTo>
                  <a:cubicBezTo>
                    <a:pt x="63516" y="180052"/>
                    <a:pt x="63516" y="180052"/>
                    <a:pt x="63516" y="180052"/>
                  </a:cubicBezTo>
                  <a:cubicBezTo>
                    <a:pt x="64126" y="180052"/>
                    <a:pt x="64126" y="180052"/>
                    <a:pt x="64126" y="180052"/>
                  </a:cubicBezTo>
                  <a:cubicBezTo>
                    <a:pt x="64126" y="178823"/>
                    <a:pt x="65346" y="178823"/>
                    <a:pt x="65346" y="178823"/>
                  </a:cubicBezTo>
                  <a:cubicBezTo>
                    <a:pt x="65346" y="179438"/>
                    <a:pt x="65346" y="179438"/>
                    <a:pt x="65346" y="179438"/>
                  </a:cubicBezTo>
                  <a:cubicBezTo>
                    <a:pt x="66565" y="179438"/>
                    <a:pt x="66565" y="179438"/>
                    <a:pt x="66565" y="179438"/>
                  </a:cubicBezTo>
                  <a:cubicBezTo>
                    <a:pt x="66565" y="180052"/>
                    <a:pt x="66565" y="180052"/>
                    <a:pt x="66565" y="180052"/>
                  </a:cubicBezTo>
                  <a:cubicBezTo>
                    <a:pt x="65956" y="180052"/>
                    <a:pt x="65956" y="180052"/>
                    <a:pt x="65956" y="180052"/>
                  </a:cubicBezTo>
                  <a:cubicBezTo>
                    <a:pt x="65956" y="181896"/>
                    <a:pt x="65956" y="181281"/>
                    <a:pt x="65956" y="181896"/>
                  </a:cubicBezTo>
                  <a:cubicBezTo>
                    <a:pt x="65346" y="181896"/>
                    <a:pt x="65346" y="181896"/>
                    <a:pt x="65346" y="181896"/>
                  </a:cubicBezTo>
                  <a:cubicBezTo>
                    <a:pt x="64736" y="183125"/>
                    <a:pt x="65956" y="183125"/>
                    <a:pt x="65956" y="183125"/>
                  </a:cubicBezTo>
                  <a:cubicBezTo>
                    <a:pt x="65346" y="183125"/>
                    <a:pt x="65346" y="183125"/>
                    <a:pt x="65346" y="183125"/>
                  </a:cubicBezTo>
                  <a:cubicBezTo>
                    <a:pt x="65346" y="184968"/>
                    <a:pt x="65346" y="184354"/>
                    <a:pt x="65346" y="184354"/>
                  </a:cubicBezTo>
                  <a:cubicBezTo>
                    <a:pt x="66565" y="184354"/>
                    <a:pt x="66565" y="184354"/>
                    <a:pt x="66565" y="184354"/>
                  </a:cubicBezTo>
                  <a:cubicBezTo>
                    <a:pt x="66565" y="186197"/>
                    <a:pt x="66565" y="185583"/>
                    <a:pt x="66565" y="186197"/>
                  </a:cubicBezTo>
                  <a:cubicBezTo>
                    <a:pt x="67175" y="186197"/>
                    <a:pt x="67175" y="186197"/>
                    <a:pt x="67175" y="186197"/>
                  </a:cubicBezTo>
                  <a:cubicBezTo>
                    <a:pt x="67175" y="186812"/>
                    <a:pt x="67175" y="186812"/>
                    <a:pt x="67175" y="186812"/>
                  </a:cubicBezTo>
                  <a:cubicBezTo>
                    <a:pt x="67785" y="186812"/>
                    <a:pt x="67785" y="186812"/>
                    <a:pt x="67785" y="186812"/>
                  </a:cubicBezTo>
                  <a:cubicBezTo>
                    <a:pt x="67785" y="184968"/>
                    <a:pt x="67785" y="185583"/>
                    <a:pt x="67785" y="185583"/>
                  </a:cubicBezTo>
                  <a:cubicBezTo>
                    <a:pt x="68395" y="185583"/>
                    <a:pt x="68395" y="185583"/>
                    <a:pt x="68395" y="185583"/>
                  </a:cubicBezTo>
                  <a:cubicBezTo>
                    <a:pt x="68395" y="186197"/>
                    <a:pt x="68395" y="186197"/>
                    <a:pt x="68395" y="186197"/>
                  </a:cubicBezTo>
                  <a:cubicBezTo>
                    <a:pt x="70224" y="186197"/>
                    <a:pt x="70224" y="186197"/>
                    <a:pt x="70224" y="186197"/>
                  </a:cubicBezTo>
                  <a:cubicBezTo>
                    <a:pt x="70224" y="186812"/>
                    <a:pt x="70224" y="186812"/>
                    <a:pt x="70224" y="186812"/>
                  </a:cubicBezTo>
                  <a:cubicBezTo>
                    <a:pt x="73273" y="187426"/>
                    <a:pt x="73273" y="185583"/>
                    <a:pt x="73273" y="184354"/>
                  </a:cubicBezTo>
                  <a:cubicBezTo>
                    <a:pt x="75103" y="184354"/>
                    <a:pt x="74493" y="183125"/>
                    <a:pt x="74493" y="183125"/>
                  </a:cubicBezTo>
                  <a:cubicBezTo>
                    <a:pt x="75103" y="183125"/>
                    <a:pt x="75103" y="183125"/>
                    <a:pt x="75103" y="183125"/>
                  </a:cubicBezTo>
                  <a:cubicBezTo>
                    <a:pt x="75103" y="183739"/>
                    <a:pt x="75103" y="183739"/>
                    <a:pt x="75103" y="183739"/>
                  </a:cubicBezTo>
                  <a:cubicBezTo>
                    <a:pt x="75713" y="183739"/>
                    <a:pt x="75713" y="183739"/>
                    <a:pt x="75713" y="183739"/>
                  </a:cubicBezTo>
                  <a:cubicBezTo>
                    <a:pt x="75713" y="181896"/>
                    <a:pt x="75713" y="182510"/>
                    <a:pt x="75713" y="182510"/>
                  </a:cubicBezTo>
                  <a:cubicBezTo>
                    <a:pt x="76932" y="182510"/>
                    <a:pt x="76932" y="182510"/>
                    <a:pt x="76932" y="182510"/>
                  </a:cubicBezTo>
                  <a:cubicBezTo>
                    <a:pt x="76932" y="183125"/>
                    <a:pt x="76932" y="183125"/>
                    <a:pt x="76932" y="183125"/>
                  </a:cubicBezTo>
                  <a:cubicBezTo>
                    <a:pt x="77542" y="183125"/>
                    <a:pt x="77542" y="183125"/>
                    <a:pt x="77542" y="183125"/>
                  </a:cubicBezTo>
                  <a:cubicBezTo>
                    <a:pt x="77542" y="184968"/>
                    <a:pt x="77542" y="184354"/>
                    <a:pt x="77542" y="184354"/>
                  </a:cubicBezTo>
                  <a:cubicBezTo>
                    <a:pt x="78762" y="184354"/>
                    <a:pt x="78762" y="184354"/>
                    <a:pt x="78762" y="184354"/>
                  </a:cubicBezTo>
                  <a:cubicBezTo>
                    <a:pt x="78762" y="183739"/>
                    <a:pt x="78762" y="183739"/>
                    <a:pt x="78762" y="183739"/>
                  </a:cubicBezTo>
                  <a:cubicBezTo>
                    <a:pt x="80591" y="183739"/>
                    <a:pt x="79981" y="183739"/>
                    <a:pt x="79981" y="183739"/>
                  </a:cubicBezTo>
                  <a:cubicBezTo>
                    <a:pt x="79981" y="184354"/>
                    <a:pt x="79981" y="184354"/>
                    <a:pt x="79981" y="184354"/>
                  </a:cubicBezTo>
                  <a:cubicBezTo>
                    <a:pt x="81811" y="184354"/>
                    <a:pt x="82420" y="184354"/>
                    <a:pt x="82420" y="184354"/>
                  </a:cubicBezTo>
                  <a:cubicBezTo>
                    <a:pt x="82420" y="186197"/>
                    <a:pt x="82420" y="185583"/>
                    <a:pt x="82420" y="186197"/>
                  </a:cubicBezTo>
                  <a:cubicBezTo>
                    <a:pt x="83030" y="186197"/>
                    <a:pt x="83030" y="186197"/>
                    <a:pt x="83030" y="186197"/>
                  </a:cubicBezTo>
                  <a:cubicBezTo>
                    <a:pt x="83030" y="186812"/>
                    <a:pt x="83030" y="186812"/>
                    <a:pt x="83030" y="186812"/>
                  </a:cubicBezTo>
                  <a:cubicBezTo>
                    <a:pt x="84860" y="186812"/>
                    <a:pt x="84250" y="186812"/>
                    <a:pt x="84860" y="186812"/>
                  </a:cubicBezTo>
                  <a:cubicBezTo>
                    <a:pt x="84860" y="187426"/>
                    <a:pt x="84860" y="187426"/>
                    <a:pt x="84860" y="187426"/>
                  </a:cubicBezTo>
                  <a:cubicBezTo>
                    <a:pt x="86079" y="187426"/>
                    <a:pt x="86079" y="187426"/>
                    <a:pt x="86079" y="187426"/>
                  </a:cubicBezTo>
                  <a:cubicBezTo>
                    <a:pt x="86079" y="186812"/>
                    <a:pt x="86079" y="186812"/>
                    <a:pt x="86079" y="186812"/>
                  </a:cubicBezTo>
                  <a:cubicBezTo>
                    <a:pt x="87909" y="186812"/>
                    <a:pt x="87299" y="186812"/>
                    <a:pt x="87299" y="186812"/>
                  </a:cubicBezTo>
                  <a:cubicBezTo>
                    <a:pt x="87299" y="187426"/>
                    <a:pt x="87299" y="187426"/>
                    <a:pt x="87299" y="187426"/>
                  </a:cubicBezTo>
                  <a:cubicBezTo>
                    <a:pt x="86689" y="187426"/>
                    <a:pt x="86689" y="187426"/>
                    <a:pt x="86689" y="187426"/>
                  </a:cubicBezTo>
                  <a:cubicBezTo>
                    <a:pt x="86689" y="189270"/>
                    <a:pt x="86689" y="188655"/>
                    <a:pt x="86689" y="188655"/>
                  </a:cubicBezTo>
                  <a:cubicBezTo>
                    <a:pt x="87299" y="188655"/>
                    <a:pt x="87299" y="188655"/>
                    <a:pt x="87299" y="188655"/>
                  </a:cubicBezTo>
                  <a:cubicBezTo>
                    <a:pt x="87299" y="188041"/>
                    <a:pt x="87299" y="188041"/>
                    <a:pt x="87299" y="188041"/>
                  </a:cubicBezTo>
                  <a:cubicBezTo>
                    <a:pt x="89128" y="188041"/>
                    <a:pt x="89738" y="188041"/>
                    <a:pt x="89738" y="188041"/>
                  </a:cubicBezTo>
                  <a:cubicBezTo>
                    <a:pt x="88518" y="189270"/>
                    <a:pt x="89128" y="189270"/>
                    <a:pt x="89128" y="189884"/>
                  </a:cubicBezTo>
                  <a:cubicBezTo>
                    <a:pt x="89738" y="189884"/>
                    <a:pt x="89738" y="189884"/>
                    <a:pt x="89738" y="189884"/>
                  </a:cubicBezTo>
                  <a:cubicBezTo>
                    <a:pt x="89738" y="190499"/>
                    <a:pt x="89738" y="190499"/>
                    <a:pt x="89738" y="190499"/>
                  </a:cubicBezTo>
                  <a:cubicBezTo>
                    <a:pt x="90958" y="190499"/>
                    <a:pt x="91568" y="190499"/>
                    <a:pt x="91568" y="190499"/>
                  </a:cubicBezTo>
                  <a:cubicBezTo>
                    <a:pt x="91568" y="189884"/>
                    <a:pt x="91568" y="189884"/>
                    <a:pt x="91568" y="189884"/>
                  </a:cubicBezTo>
                  <a:cubicBezTo>
                    <a:pt x="92787" y="189884"/>
                    <a:pt x="92787" y="189884"/>
                    <a:pt x="92787" y="189884"/>
                  </a:cubicBezTo>
                  <a:cubicBezTo>
                    <a:pt x="92787" y="188655"/>
                    <a:pt x="92787" y="188655"/>
                    <a:pt x="92787" y="188655"/>
                  </a:cubicBezTo>
                  <a:cubicBezTo>
                    <a:pt x="91568" y="188655"/>
                    <a:pt x="91568" y="188655"/>
                    <a:pt x="91568" y="188655"/>
                  </a:cubicBezTo>
                  <a:cubicBezTo>
                    <a:pt x="91568" y="186812"/>
                    <a:pt x="91568" y="186197"/>
                    <a:pt x="91568" y="185583"/>
                  </a:cubicBezTo>
                  <a:cubicBezTo>
                    <a:pt x="93397" y="185583"/>
                    <a:pt x="93397" y="185583"/>
                    <a:pt x="93397" y="185583"/>
                  </a:cubicBezTo>
                  <a:cubicBezTo>
                    <a:pt x="93397" y="184354"/>
                    <a:pt x="93397" y="184354"/>
                    <a:pt x="93397" y="184354"/>
                  </a:cubicBezTo>
                  <a:cubicBezTo>
                    <a:pt x="95836" y="184968"/>
                    <a:pt x="94617" y="182510"/>
                    <a:pt x="94617" y="181896"/>
                  </a:cubicBezTo>
                  <a:cubicBezTo>
                    <a:pt x="94007" y="181896"/>
                    <a:pt x="94007" y="181896"/>
                    <a:pt x="94007" y="181896"/>
                  </a:cubicBezTo>
                  <a:cubicBezTo>
                    <a:pt x="94007" y="180667"/>
                    <a:pt x="94007" y="180667"/>
                    <a:pt x="94007" y="180667"/>
                  </a:cubicBezTo>
                  <a:cubicBezTo>
                    <a:pt x="93397" y="180667"/>
                    <a:pt x="93397" y="180667"/>
                    <a:pt x="93397" y="180667"/>
                  </a:cubicBezTo>
                  <a:cubicBezTo>
                    <a:pt x="93397" y="179438"/>
                    <a:pt x="93397" y="178209"/>
                    <a:pt x="93397" y="178209"/>
                  </a:cubicBezTo>
                  <a:cubicBezTo>
                    <a:pt x="95226" y="178209"/>
                    <a:pt x="94617" y="178209"/>
                    <a:pt x="94617" y="178209"/>
                  </a:cubicBezTo>
                  <a:cubicBezTo>
                    <a:pt x="94617" y="177594"/>
                    <a:pt x="94617" y="177594"/>
                    <a:pt x="94617" y="177594"/>
                  </a:cubicBezTo>
                  <a:cubicBezTo>
                    <a:pt x="96446" y="179438"/>
                    <a:pt x="97056" y="176365"/>
                    <a:pt x="97056" y="176365"/>
                  </a:cubicBezTo>
                  <a:cubicBezTo>
                    <a:pt x="96446" y="176365"/>
                    <a:pt x="96446" y="176365"/>
                    <a:pt x="96446" y="176365"/>
                  </a:cubicBezTo>
                  <a:cubicBezTo>
                    <a:pt x="96446" y="175751"/>
                    <a:pt x="96446" y="175751"/>
                    <a:pt x="96446" y="175751"/>
                  </a:cubicBezTo>
                  <a:cubicBezTo>
                    <a:pt x="97056" y="175751"/>
                    <a:pt x="97056" y="175751"/>
                    <a:pt x="97056" y="175751"/>
                  </a:cubicBezTo>
                  <a:cubicBezTo>
                    <a:pt x="97056" y="175136"/>
                    <a:pt x="97056" y="175136"/>
                    <a:pt x="97056" y="175136"/>
                  </a:cubicBezTo>
                  <a:cubicBezTo>
                    <a:pt x="98275" y="175136"/>
                    <a:pt x="98275" y="176365"/>
                    <a:pt x="98275" y="175751"/>
                  </a:cubicBezTo>
                  <a:cubicBezTo>
                    <a:pt x="98275" y="173907"/>
                    <a:pt x="98275" y="174522"/>
                    <a:pt x="98275" y="174522"/>
                  </a:cubicBezTo>
                  <a:cubicBezTo>
                    <a:pt x="100105" y="174522"/>
                    <a:pt x="99495" y="174522"/>
                    <a:pt x="99495" y="174522"/>
                  </a:cubicBezTo>
                  <a:cubicBezTo>
                    <a:pt x="98885" y="175136"/>
                    <a:pt x="98885" y="175136"/>
                    <a:pt x="98885" y="175136"/>
                  </a:cubicBezTo>
                  <a:cubicBezTo>
                    <a:pt x="100715" y="175136"/>
                    <a:pt x="100105" y="175136"/>
                    <a:pt x="100715" y="175136"/>
                  </a:cubicBezTo>
                  <a:cubicBezTo>
                    <a:pt x="100715" y="175751"/>
                    <a:pt x="100715" y="175751"/>
                    <a:pt x="100715" y="175751"/>
                  </a:cubicBezTo>
                  <a:cubicBezTo>
                    <a:pt x="101324" y="175751"/>
                    <a:pt x="101324" y="175751"/>
                    <a:pt x="101324" y="175751"/>
                  </a:cubicBezTo>
                  <a:cubicBezTo>
                    <a:pt x="101324" y="175136"/>
                    <a:pt x="101324" y="175136"/>
                    <a:pt x="101324" y="175136"/>
                  </a:cubicBezTo>
                  <a:cubicBezTo>
                    <a:pt x="100715" y="175136"/>
                    <a:pt x="100715" y="175136"/>
                    <a:pt x="100715" y="175136"/>
                  </a:cubicBezTo>
                  <a:cubicBezTo>
                    <a:pt x="100715" y="174522"/>
                    <a:pt x="100715" y="174522"/>
                    <a:pt x="100715" y="174522"/>
                  </a:cubicBezTo>
                  <a:cubicBezTo>
                    <a:pt x="101934" y="174522"/>
                    <a:pt x="101934" y="174522"/>
                    <a:pt x="101934" y="174522"/>
                  </a:cubicBezTo>
                  <a:cubicBezTo>
                    <a:pt x="101934" y="175751"/>
                    <a:pt x="101934" y="176365"/>
                    <a:pt x="101934" y="176365"/>
                  </a:cubicBezTo>
                  <a:cubicBezTo>
                    <a:pt x="102544" y="176365"/>
                    <a:pt x="102544" y="176365"/>
                    <a:pt x="102544" y="176365"/>
                  </a:cubicBezTo>
                  <a:cubicBezTo>
                    <a:pt x="102544" y="177594"/>
                    <a:pt x="102544" y="177594"/>
                    <a:pt x="102544" y="177594"/>
                  </a:cubicBezTo>
                  <a:cubicBezTo>
                    <a:pt x="103154" y="177594"/>
                    <a:pt x="103154" y="177594"/>
                    <a:pt x="103154" y="177594"/>
                  </a:cubicBezTo>
                  <a:cubicBezTo>
                    <a:pt x="103154" y="176365"/>
                    <a:pt x="103154" y="176365"/>
                    <a:pt x="103154" y="176365"/>
                  </a:cubicBezTo>
                  <a:cubicBezTo>
                    <a:pt x="104983" y="176365"/>
                    <a:pt x="104373" y="176365"/>
                    <a:pt x="104983" y="176365"/>
                  </a:cubicBezTo>
                  <a:cubicBezTo>
                    <a:pt x="104983" y="177594"/>
                    <a:pt x="104983" y="177594"/>
                    <a:pt x="104983" y="177594"/>
                  </a:cubicBezTo>
                  <a:cubicBezTo>
                    <a:pt x="104373" y="177594"/>
                    <a:pt x="104373" y="177594"/>
                    <a:pt x="104373" y="177594"/>
                  </a:cubicBezTo>
                  <a:cubicBezTo>
                    <a:pt x="104373" y="178823"/>
                    <a:pt x="103154" y="178823"/>
                    <a:pt x="103154" y="178823"/>
                  </a:cubicBezTo>
                  <a:cubicBezTo>
                    <a:pt x="104983" y="180667"/>
                    <a:pt x="106203" y="178823"/>
                    <a:pt x="106813" y="179438"/>
                  </a:cubicBezTo>
                  <a:cubicBezTo>
                    <a:pt x="106813" y="177594"/>
                    <a:pt x="106813" y="178209"/>
                    <a:pt x="106813" y="178209"/>
                  </a:cubicBezTo>
                  <a:cubicBezTo>
                    <a:pt x="108642" y="178209"/>
                    <a:pt x="109862" y="178209"/>
                    <a:pt x="109862" y="178209"/>
                  </a:cubicBezTo>
                  <a:cubicBezTo>
                    <a:pt x="109862" y="177594"/>
                    <a:pt x="109862" y="177594"/>
                    <a:pt x="109862" y="177594"/>
                  </a:cubicBezTo>
                  <a:cubicBezTo>
                    <a:pt x="111691" y="177594"/>
                    <a:pt x="111081" y="177594"/>
                    <a:pt x="111081" y="177594"/>
                  </a:cubicBezTo>
                  <a:cubicBezTo>
                    <a:pt x="111081" y="176365"/>
                    <a:pt x="111081" y="176365"/>
                    <a:pt x="111081" y="176365"/>
                  </a:cubicBezTo>
                  <a:cubicBezTo>
                    <a:pt x="112911" y="176365"/>
                    <a:pt x="113521" y="176365"/>
                    <a:pt x="113521" y="176365"/>
                  </a:cubicBezTo>
                  <a:cubicBezTo>
                    <a:pt x="113521" y="177594"/>
                    <a:pt x="113521" y="177594"/>
                    <a:pt x="113521" y="177594"/>
                  </a:cubicBezTo>
                  <a:cubicBezTo>
                    <a:pt x="115350" y="177594"/>
                    <a:pt x="114740" y="176365"/>
                    <a:pt x="114740" y="176365"/>
                  </a:cubicBezTo>
                  <a:cubicBezTo>
                    <a:pt x="114740" y="177594"/>
                    <a:pt x="114740" y="177594"/>
                    <a:pt x="114740" y="177594"/>
                  </a:cubicBezTo>
                  <a:cubicBezTo>
                    <a:pt x="116570" y="177594"/>
                    <a:pt x="115960" y="177594"/>
                    <a:pt x="116570" y="177594"/>
                  </a:cubicBezTo>
                  <a:cubicBezTo>
                    <a:pt x="116570" y="175751"/>
                    <a:pt x="116570" y="175751"/>
                    <a:pt x="116570" y="175751"/>
                  </a:cubicBezTo>
                  <a:cubicBezTo>
                    <a:pt x="118399" y="175751"/>
                    <a:pt x="117789" y="175751"/>
                    <a:pt x="117789" y="175751"/>
                  </a:cubicBezTo>
                  <a:cubicBezTo>
                    <a:pt x="117789" y="175136"/>
                    <a:pt x="117789" y="175136"/>
                    <a:pt x="117789" y="175136"/>
                  </a:cubicBezTo>
                  <a:cubicBezTo>
                    <a:pt x="118399" y="175136"/>
                    <a:pt x="118399" y="175136"/>
                    <a:pt x="118399" y="175136"/>
                  </a:cubicBezTo>
                  <a:cubicBezTo>
                    <a:pt x="118399" y="174522"/>
                    <a:pt x="118399" y="174522"/>
                    <a:pt x="118399" y="174522"/>
                  </a:cubicBezTo>
                  <a:cubicBezTo>
                    <a:pt x="119619" y="174522"/>
                    <a:pt x="119619" y="174522"/>
                    <a:pt x="119619" y="174522"/>
                  </a:cubicBezTo>
                  <a:cubicBezTo>
                    <a:pt x="119619" y="175136"/>
                    <a:pt x="119619" y="175136"/>
                    <a:pt x="119619" y="175136"/>
                  </a:cubicBezTo>
                  <a:cubicBezTo>
                    <a:pt x="120228" y="175136"/>
                    <a:pt x="120228" y="175136"/>
                    <a:pt x="120228" y="175136"/>
                  </a:cubicBezTo>
                  <a:cubicBezTo>
                    <a:pt x="120228" y="176980"/>
                    <a:pt x="120228" y="176980"/>
                    <a:pt x="120228" y="177594"/>
                  </a:cubicBezTo>
                  <a:cubicBezTo>
                    <a:pt x="119619" y="177594"/>
                    <a:pt x="119619" y="177594"/>
                    <a:pt x="119619" y="177594"/>
                  </a:cubicBezTo>
                  <a:cubicBezTo>
                    <a:pt x="119619" y="178209"/>
                    <a:pt x="119619" y="178209"/>
                    <a:pt x="119619" y="178209"/>
                  </a:cubicBezTo>
                  <a:cubicBezTo>
                    <a:pt x="120838" y="178209"/>
                    <a:pt x="121448" y="178209"/>
                    <a:pt x="121448" y="178209"/>
                  </a:cubicBezTo>
                  <a:cubicBezTo>
                    <a:pt x="121448" y="177594"/>
                    <a:pt x="121448" y="177594"/>
                    <a:pt x="121448" y="177594"/>
                  </a:cubicBezTo>
                  <a:cubicBezTo>
                    <a:pt x="123277" y="177594"/>
                    <a:pt x="122668" y="177594"/>
                    <a:pt x="122668" y="177594"/>
                  </a:cubicBezTo>
                  <a:cubicBezTo>
                    <a:pt x="122668" y="176365"/>
                    <a:pt x="122668" y="176365"/>
                    <a:pt x="122668" y="176365"/>
                  </a:cubicBezTo>
                  <a:cubicBezTo>
                    <a:pt x="123887" y="176365"/>
                    <a:pt x="123887" y="176365"/>
                    <a:pt x="123887" y="176365"/>
                  </a:cubicBezTo>
                  <a:cubicBezTo>
                    <a:pt x="123887" y="177594"/>
                    <a:pt x="123887" y="177594"/>
                    <a:pt x="123887" y="177594"/>
                  </a:cubicBezTo>
                  <a:cubicBezTo>
                    <a:pt x="124497" y="177594"/>
                    <a:pt x="124497" y="177594"/>
                    <a:pt x="124497" y="177594"/>
                  </a:cubicBezTo>
                  <a:cubicBezTo>
                    <a:pt x="124497" y="176365"/>
                    <a:pt x="124497" y="176365"/>
                    <a:pt x="124497" y="176365"/>
                  </a:cubicBezTo>
                  <a:cubicBezTo>
                    <a:pt x="125717" y="176365"/>
                    <a:pt x="126327" y="176365"/>
                    <a:pt x="126327" y="176365"/>
                  </a:cubicBezTo>
                  <a:cubicBezTo>
                    <a:pt x="126327" y="175751"/>
                    <a:pt x="126327" y="175751"/>
                    <a:pt x="126327" y="175751"/>
                  </a:cubicBezTo>
                  <a:cubicBezTo>
                    <a:pt x="127546" y="175751"/>
                    <a:pt x="127546" y="175751"/>
                    <a:pt x="127546" y="175751"/>
                  </a:cubicBezTo>
                  <a:cubicBezTo>
                    <a:pt x="127546" y="176365"/>
                    <a:pt x="127546" y="176365"/>
                    <a:pt x="127546" y="176365"/>
                  </a:cubicBezTo>
                  <a:cubicBezTo>
                    <a:pt x="128766" y="176365"/>
                    <a:pt x="128766" y="176365"/>
                    <a:pt x="128766" y="176365"/>
                  </a:cubicBezTo>
                  <a:cubicBezTo>
                    <a:pt x="128766" y="177594"/>
                    <a:pt x="128766" y="177594"/>
                    <a:pt x="128766" y="177594"/>
                  </a:cubicBezTo>
                  <a:cubicBezTo>
                    <a:pt x="128156" y="177594"/>
                    <a:pt x="128156" y="177594"/>
                    <a:pt x="128156" y="177594"/>
                  </a:cubicBezTo>
                  <a:cubicBezTo>
                    <a:pt x="128156" y="178209"/>
                    <a:pt x="128156" y="178209"/>
                    <a:pt x="128156" y="178209"/>
                  </a:cubicBezTo>
                  <a:cubicBezTo>
                    <a:pt x="128766" y="178209"/>
                    <a:pt x="128766" y="178209"/>
                    <a:pt x="128766" y="178209"/>
                  </a:cubicBezTo>
                  <a:cubicBezTo>
                    <a:pt x="128766" y="178823"/>
                    <a:pt x="128766" y="178823"/>
                    <a:pt x="128766" y="178823"/>
                  </a:cubicBezTo>
                  <a:cubicBezTo>
                    <a:pt x="128156" y="178823"/>
                    <a:pt x="128156" y="178823"/>
                    <a:pt x="128156" y="178823"/>
                  </a:cubicBezTo>
                  <a:cubicBezTo>
                    <a:pt x="127546" y="180667"/>
                    <a:pt x="128766" y="181896"/>
                    <a:pt x="128766" y="181896"/>
                  </a:cubicBezTo>
                  <a:cubicBezTo>
                    <a:pt x="128766" y="180667"/>
                    <a:pt x="128766" y="180667"/>
                    <a:pt x="128766" y="180667"/>
                  </a:cubicBezTo>
                  <a:cubicBezTo>
                    <a:pt x="129376" y="180667"/>
                    <a:pt x="129376" y="180667"/>
                    <a:pt x="129376" y="180667"/>
                  </a:cubicBezTo>
                  <a:cubicBezTo>
                    <a:pt x="129376" y="183125"/>
                    <a:pt x="131205" y="181896"/>
                    <a:pt x="130595" y="182510"/>
                  </a:cubicBezTo>
                  <a:cubicBezTo>
                    <a:pt x="130595" y="181896"/>
                    <a:pt x="130595" y="181896"/>
                    <a:pt x="130595" y="181896"/>
                  </a:cubicBezTo>
                  <a:cubicBezTo>
                    <a:pt x="132425" y="181896"/>
                    <a:pt x="133034" y="181896"/>
                    <a:pt x="133034" y="181896"/>
                  </a:cubicBezTo>
                  <a:cubicBezTo>
                    <a:pt x="133034" y="183125"/>
                    <a:pt x="131815" y="183739"/>
                    <a:pt x="132425" y="183739"/>
                  </a:cubicBezTo>
                  <a:cubicBezTo>
                    <a:pt x="133034" y="183739"/>
                    <a:pt x="133034" y="183739"/>
                    <a:pt x="133034" y="183739"/>
                  </a:cubicBezTo>
                  <a:cubicBezTo>
                    <a:pt x="133034" y="184354"/>
                    <a:pt x="133034" y="184354"/>
                    <a:pt x="133034" y="184354"/>
                  </a:cubicBezTo>
                  <a:cubicBezTo>
                    <a:pt x="131205" y="184354"/>
                    <a:pt x="131815" y="184354"/>
                    <a:pt x="131815" y="184354"/>
                  </a:cubicBezTo>
                  <a:cubicBezTo>
                    <a:pt x="131815" y="185583"/>
                    <a:pt x="131815" y="185583"/>
                    <a:pt x="131815" y="185583"/>
                  </a:cubicBezTo>
                  <a:cubicBezTo>
                    <a:pt x="130595" y="185583"/>
                    <a:pt x="130595" y="185583"/>
                    <a:pt x="130595" y="185583"/>
                  </a:cubicBezTo>
                  <a:cubicBezTo>
                    <a:pt x="130595" y="187426"/>
                    <a:pt x="132425" y="187426"/>
                    <a:pt x="132425" y="187426"/>
                  </a:cubicBezTo>
                  <a:cubicBezTo>
                    <a:pt x="132425" y="188041"/>
                    <a:pt x="132425" y="188041"/>
                    <a:pt x="132425" y="188041"/>
                  </a:cubicBezTo>
                  <a:cubicBezTo>
                    <a:pt x="134254" y="188041"/>
                    <a:pt x="133644" y="188041"/>
                    <a:pt x="133644" y="188041"/>
                  </a:cubicBezTo>
                  <a:cubicBezTo>
                    <a:pt x="133644" y="188655"/>
                    <a:pt x="133644" y="188655"/>
                    <a:pt x="133644" y="188655"/>
                  </a:cubicBezTo>
                  <a:cubicBezTo>
                    <a:pt x="135474" y="188655"/>
                    <a:pt x="134864" y="188655"/>
                    <a:pt x="135474" y="188655"/>
                  </a:cubicBezTo>
                  <a:cubicBezTo>
                    <a:pt x="135474" y="188041"/>
                    <a:pt x="135474" y="188041"/>
                    <a:pt x="135474" y="188041"/>
                  </a:cubicBezTo>
                  <a:cubicBezTo>
                    <a:pt x="136083" y="188041"/>
                    <a:pt x="136083" y="188041"/>
                    <a:pt x="136083" y="188041"/>
                  </a:cubicBezTo>
                  <a:cubicBezTo>
                    <a:pt x="136083" y="190499"/>
                    <a:pt x="137303" y="189270"/>
                    <a:pt x="137303" y="189884"/>
                  </a:cubicBezTo>
                  <a:cubicBezTo>
                    <a:pt x="137303" y="190499"/>
                    <a:pt x="137303" y="190499"/>
                    <a:pt x="137303" y="190499"/>
                  </a:cubicBezTo>
                  <a:cubicBezTo>
                    <a:pt x="135474" y="190499"/>
                    <a:pt x="136083" y="190499"/>
                    <a:pt x="136083" y="190499"/>
                  </a:cubicBezTo>
                  <a:cubicBezTo>
                    <a:pt x="136083" y="191113"/>
                    <a:pt x="136083" y="191113"/>
                    <a:pt x="136083" y="191113"/>
                  </a:cubicBezTo>
                  <a:cubicBezTo>
                    <a:pt x="136693" y="191113"/>
                    <a:pt x="136693" y="191113"/>
                    <a:pt x="136693" y="191113"/>
                  </a:cubicBezTo>
                  <a:cubicBezTo>
                    <a:pt x="136693" y="191728"/>
                    <a:pt x="136693" y="191728"/>
                    <a:pt x="136693" y="191728"/>
                  </a:cubicBezTo>
                  <a:cubicBezTo>
                    <a:pt x="136083" y="191728"/>
                    <a:pt x="136083" y="191728"/>
                    <a:pt x="136083" y="191728"/>
                  </a:cubicBezTo>
                  <a:cubicBezTo>
                    <a:pt x="136083" y="192342"/>
                    <a:pt x="136083" y="192342"/>
                    <a:pt x="136083" y="192342"/>
                  </a:cubicBezTo>
                  <a:cubicBezTo>
                    <a:pt x="135474" y="192342"/>
                    <a:pt x="135474" y="192342"/>
                    <a:pt x="135474" y="192342"/>
                  </a:cubicBezTo>
                  <a:cubicBezTo>
                    <a:pt x="135474" y="193571"/>
                    <a:pt x="135474" y="193571"/>
                    <a:pt x="135474" y="193571"/>
                  </a:cubicBezTo>
                  <a:cubicBezTo>
                    <a:pt x="136693" y="193571"/>
                    <a:pt x="136693" y="193571"/>
                    <a:pt x="136693" y="193571"/>
                  </a:cubicBezTo>
                  <a:cubicBezTo>
                    <a:pt x="136693" y="194800"/>
                    <a:pt x="136693" y="195415"/>
                    <a:pt x="136693" y="195415"/>
                  </a:cubicBezTo>
                  <a:cubicBezTo>
                    <a:pt x="138523" y="195415"/>
                    <a:pt x="137913" y="195415"/>
                    <a:pt x="137913" y="195415"/>
                  </a:cubicBezTo>
                  <a:cubicBezTo>
                    <a:pt x="137913" y="196030"/>
                    <a:pt x="137913" y="196030"/>
                    <a:pt x="137913" y="196030"/>
                  </a:cubicBezTo>
                  <a:cubicBezTo>
                    <a:pt x="139132" y="196030"/>
                    <a:pt x="139132" y="196030"/>
                    <a:pt x="139132" y="196030"/>
                  </a:cubicBezTo>
                  <a:cubicBezTo>
                    <a:pt x="139132" y="197873"/>
                    <a:pt x="139132" y="199102"/>
                    <a:pt x="139132" y="199102"/>
                  </a:cubicBezTo>
                  <a:cubicBezTo>
                    <a:pt x="140352" y="199102"/>
                    <a:pt x="140962" y="199102"/>
                    <a:pt x="140962" y="199102"/>
                  </a:cubicBezTo>
                  <a:cubicBezTo>
                    <a:pt x="140962" y="200946"/>
                    <a:pt x="140962" y="200331"/>
                    <a:pt x="140962" y="200331"/>
                  </a:cubicBezTo>
                  <a:cubicBezTo>
                    <a:pt x="141572" y="200331"/>
                    <a:pt x="141572" y="200331"/>
                    <a:pt x="141572" y="200331"/>
                  </a:cubicBezTo>
                  <a:cubicBezTo>
                    <a:pt x="141572" y="201560"/>
                    <a:pt x="141572" y="201560"/>
                    <a:pt x="141572" y="201560"/>
                  </a:cubicBezTo>
                  <a:cubicBezTo>
                    <a:pt x="142181" y="201560"/>
                    <a:pt x="142181" y="201560"/>
                    <a:pt x="142181" y="201560"/>
                  </a:cubicBezTo>
                  <a:cubicBezTo>
                    <a:pt x="142791" y="203404"/>
                    <a:pt x="142181" y="204633"/>
                    <a:pt x="141572" y="205247"/>
                  </a:cubicBezTo>
                  <a:cubicBezTo>
                    <a:pt x="142181" y="205247"/>
                    <a:pt x="142181" y="205247"/>
                    <a:pt x="142181" y="205247"/>
                  </a:cubicBezTo>
                  <a:cubicBezTo>
                    <a:pt x="142181" y="206476"/>
                    <a:pt x="142181" y="206476"/>
                    <a:pt x="142181" y="206476"/>
                  </a:cubicBezTo>
                  <a:cubicBezTo>
                    <a:pt x="141572" y="206476"/>
                    <a:pt x="141572" y="206476"/>
                    <a:pt x="141572" y="206476"/>
                  </a:cubicBezTo>
                  <a:cubicBezTo>
                    <a:pt x="141572" y="208320"/>
                    <a:pt x="141572" y="207705"/>
                    <a:pt x="141572" y="207705"/>
                  </a:cubicBezTo>
                  <a:cubicBezTo>
                    <a:pt x="142181" y="207705"/>
                    <a:pt x="142181" y="207705"/>
                    <a:pt x="142181" y="207705"/>
                  </a:cubicBezTo>
                  <a:cubicBezTo>
                    <a:pt x="142181" y="208934"/>
                    <a:pt x="142181" y="208934"/>
                    <a:pt x="142181" y="208934"/>
                  </a:cubicBezTo>
                  <a:cubicBezTo>
                    <a:pt x="143401" y="208934"/>
                    <a:pt x="143401" y="208934"/>
                    <a:pt x="143401" y="208934"/>
                  </a:cubicBezTo>
                  <a:cubicBezTo>
                    <a:pt x="143401" y="209549"/>
                    <a:pt x="143401" y="209549"/>
                    <a:pt x="143401" y="209549"/>
                  </a:cubicBezTo>
                  <a:cubicBezTo>
                    <a:pt x="144621" y="209549"/>
                    <a:pt x="144621" y="209549"/>
                    <a:pt x="144621" y="209549"/>
                  </a:cubicBezTo>
                  <a:cubicBezTo>
                    <a:pt x="144621" y="210778"/>
                    <a:pt x="144621" y="211392"/>
                    <a:pt x="144621" y="211392"/>
                  </a:cubicBezTo>
                  <a:cubicBezTo>
                    <a:pt x="146450" y="212007"/>
                    <a:pt x="146450" y="212621"/>
                    <a:pt x="147060" y="212007"/>
                  </a:cubicBezTo>
                  <a:cubicBezTo>
                    <a:pt x="147060" y="213236"/>
                    <a:pt x="147060" y="213236"/>
                    <a:pt x="147060" y="213236"/>
                  </a:cubicBezTo>
                  <a:cubicBezTo>
                    <a:pt x="148280" y="213236"/>
                    <a:pt x="148280" y="213236"/>
                    <a:pt x="148280" y="213236"/>
                  </a:cubicBezTo>
                  <a:cubicBezTo>
                    <a:pt x="148280" y="213850"/>
                    <a:pt x="148280" y="213850"/>
                    <a:pt x="148280" y="213850"/>
                  </a:cubicBezTo>
                  <a:cubicBezTo>
                    <a:pt x="147670" y="213850"/>
                    <a:pt x="147670" y="213850"/>
                    <a:pt x="147670" y="213850"/>
                  </a:cubicBezTo>
                  <a:cubicBezTo>
                    <a:pt x="147670" y="215694"/>
                    <a:pt x="146450" y="215694"/>
                    <a:pt x="147060" y="215694"/>
                  </a:cubicBezTo>
                  <a:cubicBezTo>
                    <a:pt x="147670" y="215694"/>
                    <a:pt x="147670" y="215694"/>
                    <a:pt x="147670" y="215694"/>
                  </a:cubicBezTo>
                  <a:cubicBezTo>
                    <a:pt x="147670" y="217537"/>
                    <a:pt x="147670" y="216923"/>
                    <a:pt x="147670" y="217537"/>
                  </a:cubicBezTo>
                  <a:cubicBezTo>
                    <a:pt x="148280" y="217537"/>
                    <a:pt x="148280" y="217537"/>
                    <a:pt x="148280" y="217537"/>
                  </a:cubicBezTo>
                  <a:cubicBezTo>
                    <a:pt x="148280" y="219381"/>
                    <a:pt x="148280" y="218767"/>
                    <a:pt x="148280" y="218767"/>
                  </a:cubicBezTo>
                  <a:cubicBezTo>
                    <a:pt x="148889" y="218767"/>
                    <a:pt x="148889" y="218767"/>
                    <a:pt x="148889" y="218767"/>
                  </a:cubicBezTo>
                  <a:lnTo>
                    <a:pt x="148889" y="219381"/>
                  </a:lnTo>
                  <a:lnTo>
                    <a:pt x="148889" y="219996"/>
                  </a:lnTo>
                  <a:cubicBezTo>
                    <a:pt x="149499" y="219996"/>
                    <a:pt x="149499" y="219996"/>
                    <a:pt x="149499" y="219996"/>
                  </a:cubicBezTo>
                  <a:cubicBezTo>
                    <a:pt x="148889" y="219381"/>
                    <a:pt x="148889" y="219381"/>
                    <a:pt x="148889" y="219381"/>
                  </a:cubicBezTo>
                  <a:cubicBezTo>
                    <a:pt x="149499" y="219381"/>
                    <a:pt x="149499" y="219381"/>
                    <a:pt x="149499" y="219381"/>
                  </a:cubicBezTo>
                  <a:cubicBezTo>
                    <a:pt x="149499" y="218152"/>
                    <a:pt x="149499" y="218152"/>
                    <a:pt x="149499" y="218152"/>
                  </a:cubicBezTo>
                  <a:cubicBezTo>
                    <a:pt x="150719" y="218152"/>
                    <a:pt x="150719" y="218152"/>
                    <a:pt x="150719" y="218152"/>
                  </a:cubicBezTo>
                  <a:cubicBezTo>
                    <a:pt x="150719" y="216308"/>
                    <a:pt x="150719" y="216923"/>
                    <a:pt x="150719" y="216923"/>
                  </a:cubicBezTo>
                  <a:cubicBezTo>
                    <a:pt x="149499" y="216923"/>
                    <a:pt x="149499" y="216923"/>
                    <a:pt x="149499" y="216923"/>
                  </a:cubicBezTo>
                  <a:cubicBezTo>
                    <a:pt x="149499" y="215694"/>
                    <a:pt x="149499" y="215694"/>
                    <a:pt x="149499" y="215694"/>
                  </a:cubicBezTo>
                  <a:cubicBezTo>
                    <a:pt x="151329" y="215694"/>
                    <a:pt x="150719" y="215694"/>
                    <a:pt x="151329" y="215694"/>
                  </a:cubicBezTo>
                  <a:cubicBezTo>
                    <a:pt x="151329" y="216923"/>
                    <a:pt x="151329" y="216923"/>
                    <a:pt x="151329" y="216923"/>
                  </a:cubicBezTo>
                  <a:cubicBezTo>
                    <a:pt x="151938" y="216923"/>
                    <a:pt x="151938" y="216923"/>
                    <a:pt x="151938" y="216923"/>
                  </a:cubicBezTo>
                  <a:cubicBezTo>
                    <a:pt x="151938" y="217537"/>
                    <a:pt x="151938" y="217537"/>
                    <a:pt x="151938" y="217537"/>
                  </a:cubicBezTo>
                  <a:cubicBezTo>
                    <a:pt x="153768" y="217537"/>
                    <a:pt x="153158" y="217537"/>
                    <a:pt x="153158" y="217537"/>
                  </a:cubicBezTo>
                  <a:cubicBezTo>
                    <a:pt x="153158" y="215694"/>
                    <a:pt x="153158" y="216308"/>
                    <a:pt x="153158" y="215694"/>
                  </a:cubicBezTo>
                  <a:cubicBezTo>
                    <a:pt x="153768" y="215694"/>
                    <a:pt x="153768" y="215694"/>
                    <a:pt x="153768" y="215694"/>
                  </a:cubicBezTo>
                  <a:cubicBezTo>
                    <a:pt x="153768" y="215079"/>
                    <a:pt x="153768" y="215079"/>
                    <a:pt x="153768" y="215079"/>
                  </a:cubicBezTo>
                  <a:cubicBezTo>
                    <a:pt x="155597" y="215079"/>
                    <a:pt x="155597" y="215079"/>
                    <a:pt x="155597" y="215079"/>
                  </a:cubicBezTo>
                  <a:cubicBezTo>
                    <a:pt x="155597" y="214465"/>
                    <a:pt x="155597" y="214465"/>
                    <a:pt x="155597" y="214465"/>
                  </a:cubicBezTo>
                  <a:cubicBezTo>
                    <a:pt x="157427" y="214465"/>
                    <a:pt x="156817" y="214465"/>
                    <a:pt x="156817" y="214465"/>
                  </a:cubicBezTo>
                  <a:cubicBezTo>
                    <a:pt x="156817" y="213850"/>
                    <a:pt x="156817" y="213850"/>
                    <a:pt x="156817" y="213850"/>
                  </a:cubicBezTo>
                  <a:cubicBezTo>
                    <a:pt x="157427" y="213850"/>
                    <a:pt x="157427" y="213850"/>
                    <a:pt x="157427" y="213850"/>
                  </a:cubicBezTo>
                  <a:cubicBezTo>
                    <a:pt x="157427" y="213236"/>
                    <a:pt x="157427" y="213236"/>
                    <a:pt x="157427" y="213236"/>
                  </a:cubicBezTo>
                  <a:cubicBezTo>
                    <a:pt x="158646" y="213236"/>
                    <a:pt x="158646" y="213236"/>
                    <a:pt x="158646" y="213236"/>
                  </a:cubicBezTo>
                  <a:cubicBezTo>
                    <a:pt x="158646" y="212007"/>
                    <a:pt x="158646" y="212007"/>
                    <a:pt x="158646" y="212007"/>
                  </a:cubicBezTo>
                  <a:cubicBezTo>
                    <a:pt x="159256" y="212007"/>
                    <a:pt x="159256" y="212007"/>
                    <a:pt x="159256" y="212007"/>
                  </a:cubicBezTo>
                  <a:cubicBezTo>
                    <a:pt x="159256" y="211392"/>
                    <a:pt x="159256" y="211392"/>
                    <a:pt x="159256" y="211392"/>
                  </a:cubicBezTo>
                  <a:cubicBezTo>
                    <a:pt x="159866" y="211392"/>
                    <a:pt x="159866" y="211392"/>
                    <a:pt x="159866" y="211392"/>
                  </a:cubicBezTo>
                  <a:cubicBezTo>
                    <a:pt x="159866" y="210778"/>
                    <a:pt x="159866" y="210778"/>
                    <a:pt x="159866" y="210778"/>
                  </a:cubicBezTo>
                  <a:cubicBezTo>
                    <a:pt x="162305" y="211392"/>
                    <a:pt x="164135" y="210163"/>
                    <a:pt x="164744" y="210163"/>
                  </a:cubicBezTo>
                  <a:cubicBezTo>
                    <a:pt x="164744" y="209549"/>
                    <a:pt x="164744" y="209549"/>
                    <a:pt x="164744" y="209549"/>
                  </a:cubicBezTo>
                  <a:cubicBezTo>
                    <a:pt x="165354" y="209549"/>
                    <a:pt x="165354" y="209549"/>
                    <a:pt x="165354" y="209549"/>
                  </a:cubicBezTo>
                  <a:cubicBezTo>
                    <a:pt x="165354" y="208934"/>
                    <a:pt x="165354" y="208934"/>
                    <a:pt x="165354" y="208934"/>
                  </a:cubicBezTo>
                  <a:cubicBezTo>
                    <a:pt x="166574" y="208934"/>
                    <a:pt x="166574" y="208934"/>
                    <a:pt x="166574" y="208934"/>
                  </a:cubicBezTo>
                  <a:cubicBezTo>
                    <a:pt x="166574" y="207705"/>
                    <a:pt x="166574" y="207705"/>
                    <a:pt x="166574" y="207705"/>
                  </a:cubicBezTo>
                  <a:cubicBezTo>
                    <a:pt x="165354" y="207705"/>
                    <a:pt x="165354" y="207705"/>
                    <a:pt x="165354" y="207705"/>
                  </a:cubicBezTo>
                  <a:cubicBezTo>
                    <a:pt x="165354" y="207091"/>
                    <a:pt x="165354" y="207091"/>
                    <a:pt x="165354" y="207091"/>
                  </a:cubicBezTo>
                  <a:cubicBezTo>
                    <a:pt x="166574" y="207091"/>
                    <a:pt x="166574" y="207091"/>
                    <a:pt x="166574" y="207091"/>
                  </a:cubicBezTo>
                  <a:cubicBezTo>
                    <a:pt x="166574" y="206476"/>
                    <a:pt x="166574" y="206476"/>
                    <a:pt x="166574" y="206476"/>
                  </a:cubicBezTo>
                  <a:cubicBezTo>
                    <a:pt x="167793" y="206476"/>
                    <a:pt x="169013" y="206476"/>
                    <a:pt x="169013" y="206476"/>
                  </a:cubicBezTo>
                  <a:cubicBezTo>
                    <a:pt x="169013" y="207091"/>
                    <a:pt x="169013" y="207091"/>
                    <a:pt x="169013" y="207091"/>
                  </a:cubicBezTo>
                  <a:cubicBezTo>
                    <a:pt x="170233" y="207091"/>
                    <a:pt x="170233" y="207091"/>
                    <a:pt x="170233" y="207091"/>
                  </a:cubicBezTo>
                  <a:lnTo>
                    <a:pt x="170233" y="207705"/>
                  </a:lnTo>
                  <a:lnTo>
                    <a:pt x="170233" y="208934"/>
                  </a:lnTo>
                  <a:cubicBezTo>
                    <a:pt x="170842" y="208934"/>
                    <a:pt x="170842" y="208934"/>
                    <a:pt x="170842" y="208934"/>
                  </a:cubicBezTo>
                  <a:cubicBezTo>
                    <a:pt x="170233" y="207705"/>
                    <a:pt x="170233" y="207705"/>
                    <a:pt x="170233" y="207705"/>
                  </a:cubicBezTo>
                  <a:cubicBezTo>
                    <a:pt x="171452" y="207705"/>
                    <a:pt x="172062" y="207705"/>
                    <a:pt x="172062" y="207705"/>
                  </a:cubicBezTo>
                  <a:cubicBezTo>
                    <a:pt x="172062" y="207091"/>
                    <a:pt x="172062" y="207091"/>
                    <a:pt x="172062" y="207091"/>
                  </a:cubicBezTo>
                  <a:cubicBezTo>
                    <a:pt x="173891" y="207091"/>
                    <a:pt x="173891" y="207091"/>
                    <a:pt x="174501" y="207091"/>
                  </a:cubicBezTo>
                  <a:cubicBezTo>
                    <a:pt x="174501" y="206476"/>
                    <a:pt x="174501" y="206476"/>
                    <a:pt x="174501" y="206476"/>
                  </a:cubicBezTo>
                  <a:cubicBezTo>
                    <a:pt x="175721" y="206476"/>
                    <a:pt x="175721" y="206476"/>
                    <a:pt x="175721" y="206476"/>
                  </a:cubicBezTo>
                  <a:cubicBezTo>
                    <a:pt x="175721" y="205862"/>
                    <a:pt x="175721" y="205862"/>
                    <a:pt x="175721" y="205862"/>
                  </a:cubicBezTo>
                  <a:cubicBezTo>
                    <a:pt x="178160" y="205862"/>
                    <a:pt x="176940" y="204018"/>
                    <a:pt x="176940" y="204018"/>
                  </a:cubicBezTo>
                  <a:cubicBezTo>
                    <a:pt x="178160" y="204018"/>
                    <a:pt x="178160" y="204018"/>
                    <a:pt x="178160" y="204018"/>
                  </a:cubicBezTo>
                  <a:cubicBezTo>
                    <a:pt x="178160" y="205862"/>
                    <a:pt x="178160" y="206476"/>
                    <a:pt x="178160" y="206476"/>
                  </a:cubicBezTo>
                  <a:cubicBezTo>
                    <a:pt x="179380" y="206476"/>
                    <a:pt x="179380" y="206476"/>
                    <a:pt x="179380" y="206476"/>
                  </a:cubicBezTo>
                  <a:cubicBezTo>
                    <a:pt x="179380" y="207091"/>
                    <a:pt x="179380" y="207091"/>
                    <a:pt x="179380" y="207091"/>
                  </a:cubicBezTo>
                  <a:cubicBezTo>
                    <a:pt x="178770" y="207091"/>
                    <a:pt x="178770" y="207091"/>
                    <a:pt x="178770" y="207091"/>
                  </a:cubicBezTo>
                  <a:cubicBezTo>
                    <a:pt x="178770" y="208934"/>
                    <a:pt x="178770" y="208320"/>
                    <a:pt x="178770" y="208934"/>
                  </a:cubicBezTo>
                  <a:cubicBezTo>
                    <a:pt x="176940" y="208934"/>
                    <a:pt x="177550" y="208934"/>
                    <a:pt x="176940" y="208934"/>
                  </a:cubicBezTo>
                  <a:cubicBezTo>
                    <a:pt x="176940" y="210163"/>
                    <a:pt x="176940" y="210163"/>
                    <a:pt x="176940" y="210163"/>
                  </a:cubicBezTo>
                  <a:cubicBezTo>
                    <a:pt x="176331" y="210163"/>
                    <a:pt x="176331" y="210163"/>
                    <a:pt x="176331" y="210163"/>
                  </a:cubicBezTo>
                  <a:cubicBezTo>
                    <a:pt x="176331" y="210778"/>
                    <a:pt x="176331" y="210778"/>
                    <a:pt x="176331" y="210778"/>
                  </a:cubicBezTo>
                  <a:cubicBezTo>
                    <a:pt x="174501" y="210778"/>
                    <a:pt x="175111" y="210778"/>
                    <a:pt x="175111" y="210778"/>
                  </a:cubicBezTo>
                  <a:cubicBezTo>
                    <a:pt x="175111" y="211392"/>
                    <a:pt x="175111" y="211392"/>
                    <a:pt x="175111" y="211392"/>
                  </a:cubicBezTo>
                  <a:cubicBezTo>
                    <a:pt x="176940" y="211392"/>
                    <a:pt x="176331" y="211392"/>
                    <a:pt x="176331" y="211392"/>
                  </a:cubicBezTo>
                  <a:cubicBezTo>
                    <a:pt x="176331" y="212007"/>
                    <a:pt x="176331" y="212007"/>
                    <a:pt x="176331" y="212007"/>
                  </a:cubicBezTo>
                  <a:cubicBezTo>
                    <a:pt x="176940" y="212007"/>
                    <a:pt x="176940" y="212007"/>
                    <a:pt x="176940" y="212007"/>
                  </a:cubicBezTo>
                  <a:cubicBezTo>
                    <a:pt x="176940" y="211392"/>
                    <a:pt x="176940" y="211392"/>
                    <a:pt x="176940" y="211392"/>
                  </a:cubicBezTo>
                  <a:cubicBezTo>
                    <a:pt x="178160" y="211392"/>
                    <a:pt x="178160" y="211392"/>
                    <a:pt x="178160" y="211392"/>
                  </a:cubicBezTo>
                  <a:cubicBezTo>
                    <a:pt x="178160" y="210778"/>
                    <a:pt x="178160" y="210778"/>
                    <a:pt x="178160" y="210778"/>
                  </a:cubicBezTo>
                  <a:lnTo>
                    <a:pt x="180599" y="210427"/>
                  </a:lnTo>
                  <a:lnTo>
                    <a:pt x="180599" y="211392"/>
                  </a:lnTo>
                  <a:cubicBezTo>
                    <a:pt x="181209" y="211392"/>
                    <a:pt x="181209" y="211392"/>
                    <a:pt x="181209" y="211392"/>
                  </a:cubicBezTo>
                  <a:cubicBezTo>
                    <a:pt x="181209" y="213850"/>
                    <a:pt x="182429" y="214465"/>
                    <a:pt x="182429" y="215079"/>
                  </a:cubicBezTo>
                  <a:cubicBezTo>
                    <a:pt x="183039" y="215079"/>
                    <a:pt x="183039" y="215079"/>
                    <a:pt x="183039" y="215079"/>
                  </a:cubicBezTo>
                  <a:cubicBezTo>
                    <a:pt x="183039" y="216923"/>
                    <a:pt x="183039" y="216308"/>
                    <a:pt x="183039" y="216923"/>
                  </a:cubicBezTo>
                  <a:cubicBezTo>
                    <a:pt x="184258" y="216923"/>
                    <a:pt x="184258" y="215694"/>
                    <a:pt x="184258" y="215694"/>
                  </a:cubicBezTo>
                  <a:cubicBezTo>
                    <a:pt x="184258" y="217537"/>
                    <a:pt x="184258" y="216923"/>
                    <a:pt x="184258" y="217537"/>
                  </a:cubicBezTo>
                  <a:cubicBezTo>
                    <a:pt x="186697" y="217537"/>
                    <a:pt x="186697" y="216308"/>
                    <a:pt x="186697" y="215694"/>
                  </a:cubicBezTo>
                  <a:cubicBezTo>
                    <a:pt x="186088" y="215694"/>
                    <a:pt x="186088" y="215694"/>
                    <a:pt x="186088" y="215694"/>
                  </a:cubicBezTo>
                  <a:cubicBezTo>
                    <a:pt x="186088" y="215079"/>
                    <a:pt x="186088" y="215079"/>
                    <a:pt x="186088" y="215079"/>
                  </a:cubicBezTo>
                  <a:cubicBezTo>
                    <a:pt x="186697" y="215079"/>
                    <a:pt x="186697" y="215079"/>
                    <a:pt x="186697" y="215079"/>
                  </a:cubicBezTo>
                  <a:cubicBezTo>
                    <a:pt x="186697" y="214465"/>
                    <a:pt x="186697" y="214465"/>
                    <a:pt x="186697" y="214465"/>
                  </a:cubicBezTo>
                  <a:cubicBezTo>
                    <a:pt x="187307" y="214465"/>
                    <a:pt x="187307" y="214465"/>
                    <a:pt x="187307" y="214465"/>
                  </a:cubicBezTo>
                  <a:cubicBezTo>
                    <a:pt x="187307" y="213850"/>
                    <a:pt x="187307" y="213850"/>
                    <a:pt x="187307" y="213850"/>
                  </a:cubicBezTo>
                  <a:cubicBezTo>
                    <a:pt x="187917" y="213850"/>
                    <a:pt x="187917" y="213850"/>
                    <a:pt x="187917" y="213850"/>
                  </a:cubicBezTo>
                  <a:cubicBezTo>
                    <a:pt x="187917" y="214465"/>
                    <a:pt x="187917" y="214465"/>
                    <a:pt x="187917" y="214465"/>
                  </a:cubicBezTo>
                  <a:cubicBezTo>
                    <a:pt x="188527" y="214465"/>
                    <a:pt x="188527" y="214465"/>
                    <a:pt x="188527" y="214465"/>
                  </a:cubicBezTo>
                  <a:cubicBezTo>
                    <a:pt x="188527" y="215079"/>
                    <a:pt x="188527" y="215079"/>
                    <a:pt x="188527" y="215079"/>
                  </a:cubicBezTo>
                  <a:cubicBezTo>
                    <a:pt x="189746" y="215079"/>
                    <a:pt x="189746" y="215079"/>
                    <a:pt x="189746" y="215079"/>
                  </a:cubicBezTo>
                  <a:cubicBezTo>
                    <a:pt x="189746" y="214465"/>
                    <a:pt x="189746" y="214465"/>
                    <a:pt x="189746" y="214465"/>
                  </a:cubicBezTo>
                  <a:cubicBezTo>
                    <a:pt x="188527" y="214465"/>
                    <a:pt x="188527" y="214465"/>
                    <a:pt x="188527" y="214465"/>
                  </a:cubicBezTo>
                  <a:cubicBezTo>
                    <a:pt x="188527" y="212621"/>
                    <a:pt x="188527" y="213236"/>
                    <a:pt x="188527" y="213236"/>
                  </a:cubicBezTo>
                  <a:cubicBezTo>
                    <a:pt x="187917" y="213236"/>
                    <a:pt x="187917" y="213236"/>
                    <a:pt x="187917" y="213236"/>
                  </a:cubicBezTo>
                  <a:cubicBezTo>
                    <a:pt x="187917" y="212007"/>
                    <a:pt x="187917" y="212007"/>
                    <a:pt x="187917" y="212007"/>
                  </a:cubicBezTo>
                  <a:cubicBezTo>
                    <a:pt x="189746" y="212007"/>
                    <a:pt x="189746" y="212007"/>
                    <a:pt x="190356" y="212007"/>
                  </a:cubicBezTo>
                  <a:cubicBezTo>
                    <a:pt x="190356" y="211392"/>
                    <a:pt x="190356" y="211392"/>
                    <a:pt x="190356" y="211392"/>
                  </a:cubicBezTo>
                  <a:cubicBezTo>
                    <a:pt x="190966" y="211392"/>
                    <a:pt x="190966" y="211392"/>
                    <a:pt x="190966" y="211392"/>
                  </a:cubicBezTo>
                  <a:cubicBezTo>
                    <a:pt x="190966" y="212007"/>
                    <a:pt x="190966" y="212007"/>
                    <a:pt x="190966" y="212007"/>
                  </a:cubicBezTo>
                  <a:cubicBezTo>
                    <a:pt x="192795" y="212007"/>
                    <a:pt x="194015" y="212007"/>
                    <a:pt x="194625" y="212007"/>
                  </a:cubicBezTo>
                  <a:cubicBezTo>
                    <a:pt x="194625" y="213850"/>
                    <a:pt x="194625" y="214465"/>
                    <a:pt x="194625" y="214465"/>
                  </a:cubicBezTo>
                  <a:cubicBezTo>
                    <a:pt x="195235" y="214465"/>
                    <a:pt x="195235" y="214465"/>
                    <a:pt x="195235" y="214465"/>
                  </a:cubicBezTo>
                  <a:cubicBezTo>
                    <a:pt x="195235" y="213850"/>
                    <a:pt x="195235" y="213850"/>
                    <a:pt x="195235" y="213850"/>
                  </a:cubicBezTo>
                  <a:cubicBezTo>
                    <a:pt x="195844" y="213850"/>
                    <a:pt x="195844" y="213850"/>
                    <a:pt x="195844" y="213850"/>
                  </a:cubicBezTo>
                  <a:cubicBezTo>
                    <a:pt x="195844" y="215694"/>
                    <a:pt x="195844" y="215079"/>
                    <a:pt x="195844" y="215079"/>
                  </a:cubicBezTo>
                  <a:cubicBezTo>
                    <a:pt x="195235" y="215079"/>
                    <a:pt x="195235" y="215079"/>
                    <a:pt x="195235" y="215079"/>
                  </a:cubicBezTo>
                  <a:cubicBezTo>
                    <a:pt x="195235" y="216923"/>
                    <a:pt x="195235" y="216308"/>
                    <a:pt x="195235" y="216923"/>
                  </a:cubicBezTo>
                  <a:cubicBezTo>
                    <a:pt x="195844" y="216923"/>
                    <a:pt x="195844" y="216923"/>
                    <a:pt x="195844" y="216923"/>
                  </a:cubicBezTo>
                  <a:cubicBezTo>
                    <a:pt x="195844" y="217537"/>
                    <a:pt x="195844" y="217537"/>
                    <a:pt x="195844" y="217537"/>
                  </a:cubicBezTo>
                  <a:cubicBezTo>
                    <a:pt x="196454" y="217537"/>
                    <a:pt x="196454" y="217537"/>
                    <a:pt x="196454" y="217537"/>
                  </a:cubicBezTo>
                  <a:cubicBezTo>
                    <a:pt x="196454" y="218152"/>
                    <a:pt x="196454" y="218152"/>
                    <a:pt x="196454" y="218152"/>
                  </a:cubicBezTo>
                  <a:cubicBezTo>
                    <a:pt x="197674" y="218152"/>
                    <a:pt x="197674" y="218152"/>
                    <a:pt x="197674" y="218152"/>
                  </a:cubicBezTo>
                  <a:cubicBezTo>
                    <a:pt x="197674" y="219996"/>
                    <a:pt x="197674" y="219381"/>
                    <a:pt x="197674" y="219381"/>
                  </a:cubicBezTo>
                  <a:cubicBezTo>
                    <a:pt x="196454" y="219381"/>
                    <a:pt x="196454" y="219381"/>
                    <a:pt x="196454" y="219381"/>
                  </a:cubicBezTo>
                  <a:cubicBezTo>
                    <a:pt x="196454" y="221225"/>
                    <a:pt x="196454" y="220610"/>
                    <a:pt x="196454" y="221225"/>
                  </a:cubicBezTo>
                  <a:cubicBezTo>
                    <a:pt x="197674" y="221225"/>
                    <a:pt x="197674" y="221225"/>
                    <a:pt x="197674" y="221225"/>
                  </a:cubicBezTo>
                  <a:cubicBezTo>
                    <a:pt x="197674" y="222454"/>
                    <a:pt x="197674" y="223068"/>
                    <a:pt x="197674" y="223068"/>
                  </a:cubicBezTo>
                  <a:cubicBezTo>
                    <a:pt x="198284" y="223068"/>
                    <a:pt x="198284" y="223068"/>
                    <a:pt x="198284" y="223068"/>
                  </a:cubicBezTo>
                  <a:cubicBezTo>
                    <a:pt x="198284" y="223683"/>
                    <a:pt x="198284" y="223683"/>
                    <a:pt x="198284" y="223683"/>
                  </a:cubicBezTo>
                  <a:cubicBezTo>
                    <a:pt x="198893" y="223683"/>
                    <a:pt x="198893" y="223683"/>
                    <a:pt x="198893" y="223683"/>
                  </a:cubicBezTo>
                  <a:cubicBezTo>
                    <a:pt x="198893" y="224912"/>
                    <a:pt x="198893" y="224912"/>
                    <a:pt x="198893" y="224912"/>
                  </a:cubicBezTo>
                  <a:cubicBezTo>
                    <a:pt x="197064" y="224912"/>
                    <a:pt x="197674" y="224912"/>
                    <a:pt x="197674" y="224912"/>
                  </a:cubicBezTo>
                  <a:cubicBezTo>
                    <a:pt x="197674" y="226755"/>
                    <a:pt x="196454" y="226755"/>
                    <a:pt x="196454" y="226755"/>
                  </a:cubicBezTo>
                  <a:cubicBezTo>
                    <a:pt x="198284" y="226755"/>
                    <a:pt x="197674" y="226755"/>
                    <a:pt x="198284" y="226755"/>
                  </a:cubicBezTo>
                  <a:cubicBezTo>
                    <a:pt x="198284" y="224912"/>
                    <a:pt x="198284" y="225526"/>
                    <a:pt x="198284" y="225526"/>
                  </a:cubicBezTo>
                  <a:cubicBezTo>
                    <a:pt x="200113" y="225526"/>
                    <a:pt x="199503" y="225526"/>
                    <a:pt x="199503" y="225526"/>
                  </a:cubicBezTo>
                  <a:cubicBezTo>
                    <a:pt x="199503" y="224912"/>
                    <a:pt x="199503" y="224912"/>
                    <a:pt x="199503" y="224912"/>
                  </a:cubicBezTo>
                  <a:cubicBezTo>
                    <a:pt x="200113" y="224912"/>
                    <a:pt x="200113" y="224912"/>
                    <a:pt x="200113" y="224912"/>
                  </a:cubicBezTo>
                  <a:cubicBezTo>
                    <a:pt x="200113" y="223683"/>
                    <a:pt x="200113" y="223683"/>
                    <a:pt x="200113" y="223683"/>
                  </a:cubicBezTo>
                  <a:cubicBezTo>
                    <a:pt x="198893" y="223683"/>
                    <a:pt x="198893" y="223683"/>
                    <a:pt x="198893" y="223683"/>
                  </a:cubicBezTo>
                  <a:cubicBezTo>
                    <a:pt x="198893" y="223068"/>
                    <a:pt x="198893" y="223068"/>
                    <a:pt x="198893" y="223068"/>
                  </a:cubicBezTo>
                  <a:cubicBezTo>
                    <a:pt x="199503" y="223068"/>
                    <a:pt x="199503" y="223068"/>
                    <a:pt x="199503" y="223068"/>
                  </a:cubicBezTo>
                  <a:cubicBezTo>
                    <a:pt x="198893" y="221225"/>
                    <a:pt x="198284" y="219996"/>
                    <a:pt x="198284" y="218767"/>
                  </a:cubicBezTo>
                  <a:cubicBezTo>
                    <a:pt x="198893" y="218767"/>
                    <a:pt x="198893" y="218767"/>
                    <a:pt x="198893" y="218767"/>
                  </a:cubicBezTo>
                  <a:cubicBezTo>
                    <a:pt x="198893" y="219381"/>
                    <a:pt x="198893" y="219381"/>
                    <a:pt x="198893" y="219381"/>
                  </a:cubicBezTo>
                  <a:cubicBezTo>
                    <a:pt x="199503" y="219381"/>
                    <a:pt x="199503" y="219381"/>
                    <a:pt x="199503" y="219381"/>
                  </a:cubicBezTo>
                  <a:cubicBezTo>
                    <a:pt x="199503" y="219996"/>
                    <a:pt x="199503" y="219996"/>
                    <a:pt x="199503" y="219996"/>
                  </a:cubicBezTo>
                  <a:cubicBezTo>
                    <a:pt x="200113" y="219996"/>
                    <a:pt x="200113" y="219996"/>
                    <a:pt x="200113" y="219996"/>
                  </a:cubicBezTo>
                  <a:cubicBezTo>
                    <a:pt x="200113" y="219381"/>
                    <a:pt x="200113" y="219381"/>
                    <a:pt x="200113" y="219381"/>
                  </a:cubicBezTo>
                  <a:cubicBezTo>
                    <a:pt x="199503" y="219381"/>
                    <a:pt x="199503" y="219381"/>
                    <a:pt x="199503" y="219381"/>
                  </a:cubicBezTo>
                  <a:cubicBezTo>
                    <a:pt x="199503" y="218152"/>
                    <a:pt x="199503" y="218152"/>
                    <a:pt x="199503" y="218152"/>
                  </a:cubicBezTo>
                  <a:cubicBezTo>
                    <a:pt x="198284" y="218152"/>
                    <a:pt x="197674" y="218152"/>
                    <a:pt x="197674" y="218152"/>
                  </a:cubicBezTo>
                  <a:cubicBezTo>
                    <a:pt x="197674" y="217537"/>
                    <a:pt x="197674" y="217537"/>
                    <a:pt x="197674" y="217537"/>
                  </a:cubicBezTo>
                  <a:cubicBezTo>
                    <a:pt x="198284" y="217537"/>
                    <a:pt x="198284" y="217537"/>
                    <a:pt x="198284" y="217537"/>
                  </a:cubicBezTo>
                  <a:cubicBezTo>
                    <a:pt x="198284" y="216923"/>
                    <a:pt x="198284" y="216923"/>
                    <a:pt x="198284" y="216923"/>
                  </a:cubicBezTo>
                  <a:cubicBezTo>
                    <a:pt x="197674" y="216923"/>
                    <a:pt x="197674" y="216923"/>
                    <a:pt x="197674" y="216923"/>
                  </a:cubicBezTo>
                  <a:cubicBezTo>
                    <a:pt x="197674" y="215694"/>
                    <a:pt x="197674" y="215694"/>
                    <a:pt x="197674" y="215694"/>
                  </a:cubicBezTo>
                  <a:cubicBezTo>
                    <a:pt x="198284" y="215694"/>
                    <a:pt x="198284" y="215694"/>
                    <a:pt x="198284" y="215694"/>
                  </a:cubicBezTo>
                  <a:cubicBezTo>
                    <a:pt x="198284" y="215079"/>
                    <a:pt x="198284" y="215079"/>
                    <a:pt x="198284" y="215079"/>
                  </a:cubicBezTo>
                  <a:cubicBezTo>
                    <a:pt x="197674" y="215079"/>
                    <a:pt x="197674" y="215079"/>
                    <a:pt x="197674" y="215079"/>
                  </a:cubicBezTo>
                  <a:cubicBezTo>
                    <a:pt x="197674" y="215694"/>
                    <a:pt x="197674" y="215694"/>
                    <a:pt x="197674" y="215694"/>
                  </a:cubicBezTo>
                  <a:cubicBezTo>
                    <a:pt x="195844" y="214465"/>
                    <a:pt x="197064" y="213236"/>
                    <a:pt x="196454" y="213236"/>
                  </a:cubicBezTo>
                  <a:cubicBezTo>
                    <a:pt x="195844" y="213236"/>
                    <a:pt x="195844" y="213236"/>
                    <a:pt x="195844" y="213236"/>
                  </a:cubicBezTo>
                  <a:cubicBezTo>
                    <a:pt x="197674" y="211392"/>
                    <a:pt x="196454" y="211392"/>
                    <a:pt x="196454" y="210778"/>
                  </a:cubicBezTo>
                  <a:cubicBezTo>
                    <a:pt x="197674" y="210778"/>
                    <a:pt x="197674" y="210778"/>
                    <a:pt x="197674" y="210778"/>
                  </a:cubicBezTo>
                  <a:cubicBezTo>
                    <a:pt x="197674" y="211392"/>
                    <a:pt x="197674" y="211392"/>
                    <a:pt x="197674" y="211392"/>
                  </a:cubicBezTo>
                  <a:cubicBezTo>
                    <a:pt x="198893" y="211392"/>
                    <a:pt x="199503" y="210778"/>
                    <a:pt x="199503" y="210778"/>
                  </a:cubicBezTo>
                  <a:cubicBezTo>
                    <a:pt x="199503" y="210163"/>
                    <a:pt x="199503" y="210163"/>
                    <a:pt x="199503" y="210163"/>
                  </a:cubicBezTo>
                  <a:cubicBezTo>
                    <a:pt x="200113" y="210163"/>
                    <a:pt x="200113" y="210163"/>
                    <a:pt x="200113" y="210163"/>
                  </a:cubicBezTo>
                  <a:cubicBezTo>
                    <a:pt x="200113" y="209549"/>
                    <a:pt x="200113" y="209549"/>
                    <a:pt x="200113" y="209549"/>
                  </a:cubicBezTo>
                  <a:cubicBezTo>
                    <a:pt x="199503" y="209549"/>
                    <a:pt x="199503" y="209549"/>
                    <a:pt x="199503" y="209549"/>
                  </a:cubicBezTo>
                  <a:cubicBezTo>
                    <a:pt x="199503" y="208934"/>
                    <a:pt x="199503" y="208934"/>
                    <a:pt x="199503" y="208934"/>
                  </a:cubicBezTo>
                  <a:cubicBezTo>
                    <a:pt x="201333" y="208934"/>
                    <a:pt x="201333" y="208934"/>
                    <a:pt x="201943" y="208934"/>
                  </a:cubicBezTo>
                  <a:cubicBezTo>
                    <a:pt x="201943" y="209549"/>
                    <a:pt x="201943" y="209549"/>
                    <a:pt x="201943" y="209549"/>
                  </a:cubicBezTo>
                  <a:cubicBezTo>
                    <a:pt x="203162" y="209549"/>
                    <a:pt x="203162" y="209549"/>
                    <a:pt x="203162" y="209549"/>
                  </a:cubicBezTo>
                  <a:cubicBezTo>
                    <a:pt x="203162" y="208934"/>
                    <a:pt x="203162" y="208934"/>
                    <a:pt x="203162" y="208934"/>
                  </a:cubicBezTo>
                  <a:cubicBezTo>
                    <a:pt x="202552" y="208934"/>
                    <a:pt x="202552" y="208934"/>
                    <a:pt x="202552" y="208934"/>
                  </a:cubicBezTo>
                  <a:cubicBezTo>
                    <a:pt x="202552" y="207705"/>
                    <a:pt x="202552" y="207705"/>
                    <a:pt x="202552" y="207705"/>
                  </a:cubicBezTo>
                  <a:cubicBezTo>
                    <a:pt x="204382" y="207705"/>
                    <a:pt x="203772" y="207705"/>
                    <a:pt x="203772" y="207705"/>
                  </a:cubicBezTo>
                  <a:cubicBezTo>
                    <a:pt x="203772" y="208934"/>
                    <a:pt x="203772" y="208934"/>
                    <a:pt x="203772" y="208934"/>
                  </a:cubicBezTo>
                  <a:cubicBezTo>
                    <a:pt x="204382" y="208934"/>
                    <a:pt x="204382" y="208934"/>
                    <a:pt x="204382" y="208934"/>
                  </a:cubicBezTo>
                  <a:cubicBezTo>
                    <a:pt x="204382" y="207705"/>
                    <a:pt x="204382" y="207705"/>
                    <a:pt x="204382" y="207705"/>
                  </a:cubicBezTo>
                  <a:cubicBezTo>
                    <a:pt x="205601" y="207705"/>
                    <a:pt x="205601" y="207705"/>
                    <a:pt x="205601" y="207705"/>
                  </a:cubicBezTo>
                  <a:cubicBezTo>
                    <a:pt x="205601" y="208934"/>
                    <a:pt x="205601" y="208934"/>
                    <a:pt x="205601" y="208934"/>
                  </a:cubicBezTo>
                  <a:cubicBezTo>
                    <a:pt x="206821" y="208934"/>
                    <a:pt x="206821" y="208934"/>
                    <a:pt x="206821" y="208934"/>
                  </a:cubicBezTo>
                  <a:cubicBezTo>
                    <a:pt x="206821" y="207705"/>
                    <a:pt x="206821" y="207705"/>
                    <a:pt x="206821" y="207705"/>
                  </a:cubicBezTo>
                  <a:cubicBezTo>
                    <a:pt x="208041" y="209549"/>
                    <a:pt x="208650" y="208320"/>
                    <a:pt x="209260" y="208934"/>
                  </a:cubicBezTo>
                  <a:cubicBezTo>
                    <a:pt x="209260" y="207705"/>
                    <a:pt x="209260" y="207705"/>
                    <a:pt x="209260" y="207705"/>
                  </a:cubicBezTo>
                  <a:cubicBezTo>
                    <a:pt x="210480" y="207705"/>
                    <a:pt x="210480" y="207705"/>
                    <a:pt x="210480" y="207705"/>
                  </a:cubicBezTo>
                  <a:cubicBezTo>
                    <a:pt x="210480" y="208934"/>
                    <a:pt x="210480" y="208934"/>
                    <a:pt x="210480" y="208934"/>
                  </a:cubicBezTo>
                  <a:cubicBezTo>
                    <a:pt x="209870" y="208934"/>
                    <a:pt x="209870" y="208934"/>
                    <a:pt x="209870" y="208934"/>
                  </a:cubicBezTo>
                  <a:cubicBezTo>
                    <a:pt x="209260" y="210163"/>
                    <a:pt x="210480" y="210778"/>
                    <a:pt x="210480" y="210778"/>
                  </a:cubicBezTo>
                  <a:cubicBezTo>
                    <a:pt x="209870" y="210778"/>
                    <a:pt x="209870" y="210778"/>
                    <a:pt x="209870" y="210778"/>
                  </a:cubicBezTo>
                  <a:cubicBezTo>
                    <a:pt x="209870" y="211392"/>
                    <a:pt x="209870" y="211392"/>
                    <a:pt x="209870" y="211392"/>
                  </a:cubicBezTo>
                  <a:cubicBezTo>
                    <a:pt x="208041" y="211392"/>
                    <a:pt x="208650" y="211392"/>
                    <a:pt x="208041" y="211392"/>
                  </a:cubicBezTo>
                  <a:cubicBezTo>
                    <a:pt x="208041" y="213236"/>
                    <a:pt x="208041" y="212621"/>
                    <a:pt x="208041" y="213236"/>
                  </a:cubicBezTo>
                  <a:cubicBezTo>
                    <a:pt x="207431" y="213236"/>
                    <a:pt x="207431" y="213236"/>
                    <a:pt x="207431" y="213236"/>
                  </a:cubicBezTo>
                  <a:cubicBezTo>
                    <a:pt x="206821" y="216308"/>
                    <a:pt x="209260" y="216923"/>
                    <a:pt x="209260" y="218152"/>
                  </a:cubicBezTo>
                  <a:cubicBezTo>
                    <a:pt x="211090" y="218152"/>
                    <a:pt x="212309" y="219381"/>
                    <a:pt x="212309" y="218767"/>
                  </a:cubicBezTo>
                  <a:cubicBezTo>
                    <a:pt x="212309" y="219381"/>
                    <a:pt x="212309" y="219381"/>
                    <a:pt x="212309" y="219381"/>
                  </a:cubicBezTo>
                  <a:cubicBezTo>
                    <a:pt x="213529" y="219381"/>
                    <a:pt x="213529" y="219381"/>
                    <a:pt x="213529" y="219381"/>
                  </a:cubicBezTo>
                  <a:cubicBezTo>
                    <a:pt x="213529" y="218767"/>
                    <a:pt x="213529" y="218767"/>
                    <a:pt x="213529" y="218767"/>
                  </a:cubicBezTo>
                  <a:cubicBezTo>
                    <a:pt x="214139" y="218767"/>
                    <a:pt x="214139" y="218767"/>
                    <a:pt x="214139" y="218767"/>
                  </a:cubicBezTo>
                  <a:cubicBezTo>
                    <a:pt x="214139" y="219381"/>
                    <a:pt x="214139" y="219381"/>
                    <a:pt x="214139" y="219381"/>
                  </a:cubicBezTo>
                  <a:cubicBezTo>
                    <a:pt x="218407" y="219381"/>
                    <a:pt x="221456" y="219381"/>
                    <a:pt x="223896" y="219381"/>
                  </a:cubicBezTo>
                  <a:cubicBezTo>
                    <a:pt x="223896" y="218767"/>
                    <a:pt x="223896" y="218767"/>
                    <a:pt x="223896" y="218767"/>
                  </a:cubicBezTo>
                  <a:cubicBezTo>
                    <a:pt x="226335" y="218152"/>
                    <a:pt x="226945" y="218152"/>
                    <a:pt x="227554" y="218152"/>
                  </a:cubicBezTo>
                  <a:cubicBezTo>
                    <a:pt x="227554" y="218767"/>
                    <a:pt x="227554" y="218767"/>
                    <a:pt x="227554" y="218767"/>
                  </a:cubicBezTo>
                  <a:cubicBezTo>
                    <a:pt x="229994" y="218152"/>
                    <a:pt x="230603" y="219996"/>
                    <a:pt x="231213" y="219381"/>
                  </a:cubicBezTo>
                  <a:cubicBezTo>
                    <a:pt x="231213" y="218767"/>
                    <a:pt x="231213" y="218767"/>
                    <a:pt x="231213" y="218767"/>
                  </a:cubicBezTo>
                  <a:cubicBezTo>
                    <a:pt x="232433" y="218767"/>
                    <a:pt x="232433" y="218767"/>
                    <a:pt x="232433" y="218767"/>
                  </a:cubicBezTo>
                  <a:cubicBezTo>
                    <a:pt x="232433" y="219381"/>
                    <a:pt x="232433" y="219381"/>
                    <a:pt x="232433" y="219381"/>
                  </a:cubicBezTo>
                  <a:cubicBezTo>
                    <a:pt x="233043" y="219381"/>
                    <a:pt x="233043" y="219381"/>
                    <a:pt x="233043" y="219381"/>
                  </a:cubicBezTo>
                  <a:cubicBezTo>
                    <a:pt x="233043" y="219996"/>
                    <a:pt x="233043" y="219996"/>
                    <a:pt x="233043" y="219996"/>
                  </a:cubicBezTo>
                  <a:cubicBezTo>
                    <a:pt x="234262" y="219996"/>
                    <a:pt x="234262" y="219996"/>
                    <a:pt x="234262" y="219996"/>
                  </a:cubicBezTo>
                  <a:cubicBezTo>
                    <a:pt x="234262" y="219381"/>
                    <a:pt x="234262" y="219381"/>
                    <a:pt x="234262" y="219381"/>
                  </a:cubicBezTo>
                  <a:cubicBezTo>
                    <a:pt x="234872" y="219381"/>
                    <a:pt x="234872" y="219381"/>
                    <a:pt x="234872" y="219381"/>
                  </a:cubicBezTo>
                  <a:cubicBezTo>
                    <a:pt x="234872" y="219996"/>
                    <a:pt x="234872" y="219996"/>
                    <a:pt x="234872" y="219996"/>
                  </a:cubicBezTo>
                  <a:cubicBezTo>
                    <a:pt x="235482" y="219996"/>
                    <a:pt x="235482" y="219996"/>
                    <a:pt x="235482" y="219996"/>
                  </a:cubicBezTo>
                  <a:cubicBezTo>
                    <a:pt x="235482" y="219381"/>
                    <a:pt x="235482" y="219381"/>
                    <a:pt x="235482" y="219381"/>
                  </a:cubicBezTo>
                  <a:cubicBezTo>
                    <a:pt x="237311" y="219381"/>
                    <a:pt x="237311" y="219381"/>
                    <a:pt x="237311" y="219381"/>
                  </a:cubicBezTo>
                  <a:cubicBezTo>
                    <a:pt x="237311" y="218767"/>
                    <a:pt x="237311" y="218767"/>
                    <a:pt x="237311" y="218767"/>
                  </a:cubicBezTo>
                  <a:cubicBezTo>
                    <a:pt x="237921" y="218767"/>
                    <a:pt x="237921" y="218767"/>
                    <a:pt x="237921" y="218767"/>
                  </a:cubicBezTo>
                  <a:cubicBezTo>
                    <a:pt x="237921" y="219381"/>
                    <a:pt x="237921" y="219381"/>
                    <a:pt x="237921" y="219381"/>
                  </a:cubicBezTo>
                  <a:cubicBezTo>
                    <a:pt x="239751" y="219381"/>
                    <a:pt x="240970" y="219996"/>
                    <a:pt x="240970" y="219996"/>
                  </a:cubicBezTo>
                  <a:cubicBezTo>
                    <a:pt x="240970" y="219381"/>
                    <a:pt x="240970" y="219381"/>
                    <a:pt x="240970" y="219381"/>
                  </a:cubicBezTo>
                  <a:cubicBezTo>
                    <a:pt x="241580" y="219381"/>
                    <a:pt x="241580" y="219381"/>
                    <a:pt x="241580" y="219381"/>
                  </a:cubicBezTo>
                  <a:cubicBezTo>
                    <a:pt x="241580" y="221225"/>
                    <a:pt x="241580" y="220610"/>
                    <a:pt x="241580" y="221225"/>
                  </a:cubicBezTo>
                  <a:cubicBezTo>
                    <a:pt x="242190" y="221225"/>
                    <a:pt x="242190" y="221225"/>
                    <a:pt x="242190" y="221225"/>
                  </a:cubicBezTo>
                  <a:cubicBezTo>
                    <a:pt x="242190" y="219381"/>
                    <a:pt x="242190" y="219996"/>
                    <a:pt x="242190" y="219381"/>
                  </a:cubicBezTo>
                  <a:cubicBezTo>
                    <a:pt x="241580" y="219381"/>
                    <a:pt x="241580" y="219381"/>
                    <a:pt x="241580" y="219381"/>
                  </a:cubicBezTo>
                  <a:cubicBezTo>
                    <a:pt x="241580" y="218767"/>
                    <a:pt x="241580" y="218767"/>
                    <a:pt x="241580" y="218767"/>
                  </a:cubicBezTo>
                  <a:cubicBezTo>
                    <a:pt x="239751" y="218767"/>
                    <a:pt x="240360" y="218767"/>
                    <a:pt x="240360" y="218767"/>
                  </a:cubicBezTo>
                  <a:cubicBezTo>
                    <a:pt x="240360" y="218152"/>
                    <a:pt x="240360" y="218152"/>
                    <a:pt x="240360" y="218152"/>
                  </a:cubicBezTo>
                  <a:cubicBezTo>
                    <a:pt x="238531" y="218152"/>
                    <a:pt x="238531" y="218152"/>
                    <a:pt x="238531" y="218152"/>
                  </a:cubicBezTo>
                  <a:cubicBezTo>
                    <a:pt x="238531" y="217537"/>
                    <a:pt x="238531" y="217537"/>
                    <a:pt x="238531" y="217537"/>
                  </a:cubicBezTo>
                  <a:cubicBezTo>
                    <a:pt x="239141" y="217537"/>
                    <a:pt x="239141" y="217537"/>
                    <a:pt x="239141" y="217537"/>
                  </a:cubicBezTo>
                  <a:cubicBezTo>
                    <a:pt x="239141" y="216923"/>
                    <a:pt x="239141" y="216923"/>
                    <a:pt x="239141" y="216923"/>
                  </a:cubicBezTo>
                  <a:cubicBezTo>
                    <a:pt x="237921" y="216923"/>
                    <a:pt x="237311" y="216923"/>
                    <a:pt x="237311" y="216923"/>
                  </a:cubicBezTo>
                  <a:cubicBezTo>
                    <a:pt x="237311" y="217537"/>
                    <a:pt x="237311" y="217537"/>
                    <a:pt x="237311" y="217537"/>
                  </a:cubicBezTo>
                  <a:cubicBezTo>
                    <a:pt x="236701" y="217537"/>
                    <a:pt x="236701" y="217537"/>
                    <a:pt x="236701" y="217537"/>
                  </a:cubicBezTo>
                  <a:cubicBezTo>
                    <a:pt x="236701" y="215694"/>
                    <a:pt x="236701" y="216308"/>
                    <a:pt x="236701" y="215694"/>
                  </a:cubicBezTo>
                  <a:cubicBezTo>
                    <a:pt x="235482" y="215694"/>
                    <a:pt x="235482" y="215694"/>
                    <a:pt x="235482" y="215694"/>
                  </a:cubicBezTo>
                  <a:cubicBezTo>
                    <a:pt x="235482" y="215079"/>
                    <a:pt x="235482" y="215079"/>
                    <a:pt x="235482" y="215079"/>
                  </a:cubicBezTo>
                  <a:cubicBezTo>
                    <a:pt x="234872" y="215079"/>
                    <a:pt x="234872" y="215079"/>
                    <a:pt x="234872" y="215079"/>
                  </a:cubicBezTo>
                  <a:cubicBezTo>
                    <a:pt x="234872" y="214465"/>
                    <a:pt x="234872" y="214465"/>
                    <a:pt x="234872" y="214465"/>
                  </a:cubicBezTo>
                  <a:cubicBezTo>
                    <a:pt x="233652" y="214465"/>
                    <a:pt x="233652" y="214465"/>
                    <a:pt x="233652" y="214465"/>
                  </a:cubicBezTo>
                  <a:cubicBezTo>
                    <a:pt x="233652" y="213850"/>
                    <a:pt x="233652" y="213850"/>
                    <a:pt x="233652" y="213850"/>
                  </a:cubicBezTo>
                  <a:cubicBezTo>
                    <a:pt x="233043" y="213850"/>
                    <a:pt x="233043" y="213850"/>
                    <a:pt x="233043" y="213850"/>
                  </a:cubicBezTo>
                  <a:cubicBezTo>
                    <a:pt x="233043" y="212007"/>
                    <a:pt x="233043" y="210778"/>
                    <a:pt x="233043" y="210163"/>
                  </a:cubicBezTo>
                  <a:cubicBezTo>
                    <a:pt x="232433" y="210163"/>
                    <a:pt x="232433" y="210163"/>
                    <a:pt x="232433" y="210163"/>
                  </a:cubicBezTo>
                  <a:cubicBezTo>
                    <a:pt x="232433" y="208320"/>
                    <a:pt x="232433" y="208934"/>
                    <a:pt x="232433" y="208934"/>
                  </a:cubicBezTo>
                  <a:cubicBezTo>
                    <a:pt x="230603" y="208934"/>
                    <a:pt x="230603" y="208934"/>
                    <a:pt x="230603" y="208934"/>
                  </a:cubicBezTo>
                  <a:cubicBezTo>
                    <a:pt x="230603" y="207705"/>
                    <a:pt x="230603" y="207705"/>
                    <a:pt x="230603" y="207705"/>
                  </a:cubicBezTo>
                  <a:cubicBezTo>
                    <a:pt x="229994" y="207705"/>
                    <a:pt x="229994" y="207705"/>
                    <a:pt x="229994" y="207705"/>
                  </a:cubicBezTo>
                  <a:cubicBezTo>
                    <a:pt x="229994" y="207091"/>
                    <a:pt x="229994" y="207091"/>
                    <a:pt x="229994" y="207091"/>
                  </a:cubicBezTo>
                  <a:cubicBezTo>
                    <a:pt x="229384" y="207091"/>
                    <a:pt x="229384" y="207091"/>
                    <a:pt x="229384" y="207091"/>
                  </a:cubicBezTo>
                  <a:cubicBezTo>
                    <a:pt x="229384" y="205247"/>
                    <a:pt x="229384" y="205862"/>
                    <a:pt x="229384" y="205862"/>
                  </a:cubicBezTo>
                  <a:cubicBezTo>
                    <a:pt x="229994" y="205862"/>
                    <a:pt x="229994" y="205862"/>
                    <a:pt x="229994" y="205862"/>
                  </a:cubicBezTo>
                  <a:cubicBezTo>
                    <a:pt x="229994" y="204018"/>
                    <a:pt x="229994" y="202789"/>
                    <a:pt x="229994" y="202175"/>
                  </a:cubicBezTo>
                  <a:cubicBezTo>
                    <a:pt x="230603" y="202175"/>
                    <a:pt x="230603" y="202175"/>
                    <a:pt x="230603" y="202175"/>
                  </a:cubicBezTo>
                  <a:cubicBezTo>
                    <a:pt x="230603" y="200331"/>
                    <a:pt x="230603" y="199102"/>
                    <a:pt x="230603" y="198488"/>
                  </a:cubicBezTo>
                  <a:cubicBezTo>
                    <a:pt x="229994" y="198488"/>
                    <a:pt x="229994" y="198488"/>
                    <a:pt x="229994" y="198488"/>
                  </a:cubicBezTo>
                  <a:cubicBezTo>
                    <a:pt x="229994" y="197873"/>
                    <a:pt x="229994" y="197873"/>
                    <a:pt x="229994" y="197873"/>
                  </a:cubicBezTo>
                  <a:cubicBezTo>
                    <a:pt x="229384" y="197873"/>
                    <a:pt x="229384" y="197873"/>
                    <a:pt x="229384" y="197873"/>
                  </a:cubicBezTo>
                  <a:cubicBezTo>
                    <a:pt x="229384" y="196030"/>
                    <a:pt x="229384" y="196644"/>
                    <a:pt x="229384" y="196030"/>
                  </a:cubicBezTo>
                  <a:cubicBezTo>
                    <a:pt x="232433" y="195415"/>
                    <a:pt x="231823" y="191113"/>
                    <a:pt x="232433" y="189884"/>
                  </a:cubicBezTo>
                  <a:cubicBezTo>
                    <a:pt x="233043" y="189884"/>
                    <a:pt x="233043" y="189884"/>
                    <a:pt x="233043" y="189884"/>
                  </a:cubicBezTo>
                  <a:cubicBezTo>
                    <a:pt x="233043" y="188041"/>
                    <a:pt x="233043" y="188655"/>
                    <a:pt x="233043" y="188041"/>
                  </a:cubicBezTo>
                  <a:cubicBezTo>
                    <a:pt x="233652" y="188041"/>
                    <a:pt x="233652" y="188041"/>
                    <a:pt x="233652" y="188041"/>
                  </a:cubicBezTo>
                  <a:cubicBezTo>
                    <a:pt x="233652" y="188655"/>
                    <a:pt x="233652" y="188655"/>
                    <a:pt x="233652" y="188655"/>
                  </a:cubicBezTo>
                  <a:cubicBezTo>
                    <a:pt x="234262" y="188655"/>
                    <a:pt x="234262" y="188655"/>
                    <a:pt x="234262" y="188655"/>
                  </a:cubicBezTo>
                  <a:cubicBezTo>
                    <a:pt x="234262" y="187426"/>
                    <a:pt x="234262" y="186812"/>
                    <a:pt x="234262" y="186812"/>
                  </a:cubicBezTo>
                  <a:cubicBezTo>
                    <a:pt x="233652" y="186812"/>
                    <a:pt x="233652" y="186812"/>
                    <a:pt x="233652" y="186812"/>
                  </a:cubicBezTo>
                  <a:cubicBezTo>
                    <a:pt x="233043" y="183739"/>
                    <a:pt x="234262" y="182510"/>
                    <a:pt x="234262" y="180667"/>
                  </a:cubicBezTo>
                  <a:cubicBezTo>
                    <a:pt x="234872" y="180667"/>
                    <a:pt x="234872" y="180667"/>
                    <a:pt x="234872" y="180667"/>
                  </a:cubicBezTo>
                  <a:cubicBezTo>
                    <a:pt x="234872" y="179438"/>
                    <a:pt x="234872" y="178209"/>
                    <a:pt x="234872" y="178209"/>
                  </a:cubicBezTo>
                  <a:cubicBezTo>
                    <a:pt x="235482" y="178209"/>
                    <a:pt x="235482" y="178209"/>
                    <a:pt x="235482" y="178209"/>
                  </a:cubicBezTo>
                  <a:cubicBezTo>
                    <a:pt x="235482" y="177594"/>
                    <a:pt x="235482" y="177594"/>
                    <a:pt x="235482" y="177594"/>
                  </a:cubicBezTo>
                  <a:cubicBezTo>
                    <a:pt x="237311" y="177594"/>
                    <a:pt x="237311" y="177594"/>
                    <a:pt x="237311" y="177594"/>
                  </a:cubicBezTo>
                  <a:cubicBezTo>
                    <a:pt x="237311" y="178209"/>
                    <a:pt x="237311" y="178209"/>
                    <a:pt x="237311" y="178209"/>
                  </a:cubicBezTo>
                  <a:lnTo>
                    <a:pt x="237799" y="178209"/>
                  </a:lnTo>
                  <a:lnTo>
                    <a:pt x="237921" y="178414"/>
                  </a:lnTo>
                  <a:lnTo>
                    <a:pt x="237921" y="179438"/>
                  </a:lnTo>
                  <a:cubicBezTo>
                    <a:pt x="238531" y="179438"/>
                    <a:pt x="238531" y="179438"/>
                    <a:pt x="238531" y="179438"/>
                  </a:cubicBezTo>
                  <a:lnTo>
                    <a:pt x="237921" y="178414"/>
                  </a:lnTo>
                  <a:lnTo>
                    <a:pt x="237921" y="178209"/>
                  </a:lnTo>
                  <a:lnTo>
                    <a:pt x="237799" y="178209"/>
                  </a:lnTo>
                  <a:lnTo>
                    <a:pt x="236701" y="176365"/>
                  </a:lnTo>
                  <a:cubicBezTo>
                    <a:pt x="235482" y="177594"/>
                    <a:pt x="235482" y="177594"/>
                    <a:pt x="235482" y="177594"/>
                  </a:cubicBezTo>
                  <a:cubicBezTo>
                    <a:pt x="235482" y="176365"/>
                    <a:pt x="235482" y="176365"/>
                    <a:pt x="235482" y="176365"/>
                  </a:cubicBezTo>
                  <a:cubicBezTo>
                    <a:pt x="234872" y="177594"/>
                    <a:pt x="234872" y="176980"/>
                    <a:pt x="234262" y="177594"/>
                  </a:cubicBezTo>
                  <a:cubicBezTo>
                    <a:pt x="234262" y="178209"/>
                    <a:pt x="234262" y="178209"/>
                    <a:pt x="234262" y="178209"/>
                  </a:cubicBezTo>
                  <a:cubicBezTo>
                    <a:pt x="233652" y="178209"/>
                    <a:pt x="233652" y="178209"/>
                    <a:pt x="233652" y="178209"/>
                  </a:cubicBezTo>
                  <a:cubicBezTo>
                    <a:pt x="233652" y="179438"/>
                    <a:pt x="233652" y="180052"/>
                    <a:pt x="233652" y="180052"/>
                  </a:cubicBezTo>
                  <a:cubicBezTo>
                    <a:pt x="233043" y="180052"/>
                    <a:pt x="233043" y="180052"/>
                    <a:pt x="233043" y="180052"/>
                  </a:cubicBezTo>
                  <a:cubicBezTo>
                    <a:pt x="232433" y="176980"/>
                    <a:pt x="231823" y="175751"/>
                    <a:pt x="232433" y="173907"/>
                  </a:cubicBezTo>
                  <a:cubicBezTo>
                    <a:pt x="233043" y="173907"/>
                    <a:pt x="233043" y="173907"/>
                    <a:pt x="233043" y="173907"/>
                  </a:cubicBezTo>
                  <a:cubicBezTo>
                    <a:pt x="233043" y="172064"/>
                    <a:pt x="231823" y="171449"/>
                    <a:pt x="232433" y="171449"/>
                  </a:cubicBezTo>
                  <a:cubicBezTo>
                    <a:pt x="233652" y="170220"/>
                    <a:pt x="232433" y="168991"/>
                    <a:pt x="233043" y="168376"/>
                  </a:cubicBezTo>
                  <a:cubicBezTo>
                    <a:pt x="233652" y="168376"/>
                    <a:pt x="233652" y="168376"/>
                    <a:pt x="233652" y="168376"/>
                  </a:cubicBezTo>
                  <a:cubicBezTo>
                    <a:pt x="234872" y="165304"/>
                    <a:pt x="234262" y="161617"/>
                    <a:pt x="234262" y="159159"/>
                  </a:cubicBezTo>
                  <a:cubicBezTo>
                    <a:pt x="234872" y="159159"/>
                    <a:pt x="234872" y="159159"/>
                    <a:pt x="234872" y="159159"/>
                  </a:cubicBezTo>
                  <a:cubicBezTo>
                    <a:pt x="234872" y="157315"/>
                    <a:pt x="234262" y="157930"/>
                    <a:pt x="234262" y="157930"/>
                  </a:cubicBezTo>
                  <a:cubicBezTo>
                    <a:pt x="236092" y="157930"/>
                    <a:pt x="236701" y="157930"/>
                    <a:pt x="237311" y="157930"/>
                  </a:cubicBezTo>
                  <a:cubicBezTo>
                    <a:pt x="237311" y="155472"/>
                    <a:pt x="235482" y="156701"/>
                    <a:pt x="234872" y="156086"/>
                  </a:cubicBezTo>
                  <a:cubicBezTo>
                    <a:pt x="234872" y="155472"/>
                    <a:pt x="234872" y="155472"/>
                    <a:pt x="234872" y="155472"/>
                  </a:cubicBezTo>
                  <a:cubicBezTo>
                    <a:pt x="234262" y="155472"/>
                    <a:pt x="234262" y="155472"/>
                    <a:pt x="234262" y="155472"/>
                  </a:cubicBezTo>
                  <a:cubicBezTo>
                    <a:pt x="234262" y="156086"/>
                    <a:pt x="234262" y="156086"/>
                    <a:pt x="234262" y="156086"/>
                  </a:cubicBezTo>
                  <a:cubicBezTo>
                    <a:pt x="233652" y="156086"/>
                    <a:pt x="233652" y="156086"/>
                    <a:pt x="233652" y="156086"/>
                  </a:cubicBezTo>
                  <a:cubicBezTo>
                    <a:pt x="233652" y="157930"/>
                    <a:pt x="233652" y="157315"/>
                    <a:pt x="233652" y="157930"/>
                  </a:cubicBezTo>
                  <a:cubicBezTo>
                    <a:pt x="233043" y="157930"/>
                    <a:pt x="233043" y="157930"/>
                    <a:pt x="233043" y="157930"/>
                  </a:cubicBezTo>
                  <a:cubicBezTo>
                    <a:pt x="231823" y="154857"/>
                    <a:pt x="231823" y="151170"/>
                    <a:pt x="231213" y="150556"/>
                  </a:cubicBezTo>
                  <a:cubicBezTo>
                    <a:pt x="232433" y="150556"/>
                    <a:pt x="232433" y="150556"/>
                    <a:pt x="232433" y="150556"/>
                  </a:cubicBezTo>
                  <a:cubicBezTo>
                    <a:pt x="232433" y="149327"/>
                    <a:pt x="232433" y="149327"/>
                    <a:pt x="232433" y="149327"/>
                  </a:cubicBezTo>
                  <a:cubicBezTo>
                    <a:pt x="230603" y="149327"/>
                    <a:pt x="230603" y="149327"/>
                    <a:pt x="230603" y="149327"/>
                  </a:cubicBezTo>
                  <a:cubicBezTo>
                    <a:pt x="230603" y="148098"/>
                    <a:pt x="230603" y="148098"/>
                    <a:pt x="230603" y="148098"/>
                  </a:cubicBezTo>
                  <a:cubicBezTo>
                    <a:pt x="229994" y="148098"/>
                    <a:pt x="229994" y="148098"/>
                    <a:pt x="229994" y="148098"/>
                  </a:cubicBezTo>
                  <a:cubicBezTo>
                    <a:pt x="229994" y="146254"/>
                    <a:pt x="229994" y="145025"/>
                    <a:pt x="229994" y="144411"/>
                  </a:cubicBezTo>
                  <a:cubicBezTo>
                    <a:pt x="229384" y="144411"/>
                    <a:pt x="229384" y="144411"/>
                    <a:pt x="229384" y="144411"/>
                  </a:cubicBezTo>
                  <a:cubicBezTo>
                    <a:pt x="229384" y="145025"/>
                    <a:pt x="229384" y="145025"/>
                    <a:pt x="229384" y="145025"/>
                  </a:cubicBezTo>
                  <a:cubicBezTo>
                    <a:pt x="228774" y="145025"/>
                    <a:pt x="228774" y="145025"/>
                    <a:pt x="228774" y="145025"/>
                  </a:cubicBezTo>
                  <a:cubicBezTo>
                    <a:pt x="228164" y="141952"/>
                    <a:pt x="225725" y="138880"/>
                    <a:pt x="223896" y="139494"/>
                  </a:cubicBezTo>
                  <a:cubicBezTo>
                    <a:pt x="222676" y="133964"/>
                    <a:pt x="224505" y="129048"/>
                    <a:pt x="223286" y="124132"/>
                  </a:cubicBezTo>
                  <a:cubicBezTo>
                    <a:pt x="222066" y="124132"/>
                    <a:pt x="222066" y="124132"/>
                    <a:pt x="222066" y="124132"/>
                  </a:cubicBezTo>
                  <a:cubicBezTo>
                    <a:pt x="222066" y="123517"/>
                    <a:pt x="222066" y="123517"/>
                    <a:pt x="222066" y="123517"/>
                  </a:cubicBezTo>
                  <a:cubicBezTo>
                    <a:pt x="221456" y="123517"/>
                    <a:pt x="221456" y="123517"/>
                    <a:pt x="221456" y="123517"/>
                  </a:cubicBezTo>
                  <a:cubicBezTo>
                    <a:pt x="221456" y="121674"/>
                    <a:pt x="221456" y="121059"/>
                    <a:pt x="221456" y="121059"/>
                  </a:cubicBezTo>
                  <a:cubicBezTo>
                    <a:pt x="222066" y="121059"/>
                    <a:pt x="222066" y="121059"/>
                    <a:pt x="222066" y="121059"/>
                  </a:cubicBezTo>
                  <a:cubicBezTo>
                    <a:pt x="222066" y="120444"/>
                    <a:pt x="222066" y="120444"/>
                    <a:pt x="222066" y="120444"/>
                  </a:cubicBezTo>
                  <a:cubicBezTo>
                    <a:pt x="224505" y="121059"/>
                    <a:pt x="224505" y="119215"/>
                    <a:pt x="223896" y="119215"/>
                  </a:cubicBezTo>
                  <a:cubicBezTo>
                    <a:pt x="225115" y="119215"/>
                    <a:pt x="225115" y="119215"/>
                    <a:pt x="225115" y="119215"/>
                  </a:cubicBezTo>
                  <a:cubicBezTo>
                    <a:pt x="225115" y="117372"/>
                    <a:pt x="225115" y="117986"/>
                    <a:pt x="225115" y="117372"/>
                  </a:cubicBezTo>
                  <a:cubicBezTo>
                    <a:pt x="225725" y="117372"/>
                    <a:pt x="225725" y="117372"/>
                    <a:pt x="225725" y="117372"/>
                  </a:cubicBezTo>
                  <a:cubicBezTo>
                    <a:pt x="225725" y="113685"/>
                    <a:pt x="225725" y="110612"/>
                    <a:pt x="225115" y="108769"/>
                  </a:cubicBezTo>
                  <a:cubicBezTo>
                    <a:pt x="223286" y="108769"/>
                    <a:pt x="223896" y="108769"/>
                    <a:pt x="223286" y="108769"/>
                  </a:cubicBezTo>
                  <a:cubicBezTo>
                    <a:pt x="223286" y="108154"/>
                    <a:pt x="223286" y="108154"/>
                    <a:pt x="223286" y="108154"/>
                  </a:cubicBezTo>
                  <a:cubicBezTo>
                    <a:pt x="222676" y="108154"/>
                    <a:pt x="222676" y="108154"/>
                    <a:pt x="222676" y="108154"/>
                  </a:cubicBezTo>
                  <a:cubicBezTo>
                    <a:pt x="222676" y="107540"/>
                    <a:pt x="222676" y="107540"/>
                    <a:pt x="222676" y="107540"/>
                  </a:cubicBezTo>
                  <a:cubicBezTo>
                    <a:pt x="220847" y="107540"/>
                    <a:pt x="221456" y="107540"/>
                    <a:pt x="221456" y="107540"/>
                  </a:cubicBezTo>
                  <a:cubicBezTo>
                    <a:pt x="221456" y="106311"/>
                    <a:pt x="221456" y="106311"/>
                    <a:pt x="221456" y="106311"/>
                  </a:cubicBezTo>
                  <a:cubicBezTo>
                    <a:pt x="219627" y="106311"/>
                    <a:pt x="220237" y="106311"/>
                    <a:pt x="219627" y="106311"/>
                  </a:cubicBezTo>
                  <a:cubicBezTo>
                    <a:pt x="219627" y="105696"/>
                    <a:pt x="219627" y="105696"/>
                    <a:pt x="219627" y="105696"/>
                  </a:cubicBezTo>
                  <a:cubicBezTo>
                    <a:pt x="220847" y="105696"/>
                    <a:pt x="220847" y="105696"/>
                    <a:pt x="220847" y="105696"/>
                  </a:cubicBezTo>
                  <a:cubicBezTo>
                    <a:pt x="220847" y="103853"/>
                    <a:pt x="220847" y="102009"/>
                    <a:pt x="220847" y="101395"/>
                  </a:cubicBezTo>
                  <a:cubicBezTo>
                    <a:pt x="222066" y="101395"/>
                    <a:pt x="222676" y="101395"/>
                    <a:pt x="222676" y="101395"/>
                  </a:cubicBezTo>
                  <a:cubicBezTo>
                    <a:pt x="222676" y="102009"/>
                    <a:pt x="222676" y="102009"/>
                    <a:pt x="222676" y="102009"/>
                  </a:cubicBezTo>
                  <a:cubicBezTo>
                    <a:pt x="224505" y="102009"/>
                    <a:pt x="223896" y="102009"/>
                    <a:pt x="223896" y="102009"/>
                  </a:cubicBezTo>
                  <a:cubicBezTo>
                    <a:pt x="223896" y="103853"/>
                    <a:pt x="223896" y="103238"/>
                    <a:pt x="223896" y="103853"/>
                  </a:cubicBezTo>
                  <a:cubicBezTo>
                    <a:pt x="225725" y="103853"/>
                    <a:pt x="225725" y="103853"/>
                    <a:pt x="225725" y="103853"/>
                  </a:cubicBezTo>
                  <a:cubicBezTo>
                    <a:pt x="225725" y="103238"/>
                    <a:pt x="225725" y="103238"/>
                    <a:pt x="225725" y="103238"/>
                  </a:cubicBezTo>
                  <a:cubicBezTo>
                    <a:pt x="227554" y="103238"/>
                    <a:pt x="226945" y="103238"/>
                    <a:pt x="226945" y="103238"/>
                  </a:cubicBezTo>
                  <a:cubicBezTo>
                    <a:pt x="226945" y="103853"/>
                    <a:pt x="226945" y="103853"/>
                    <a:pt x="226945" y="103853"/>
                  </a:cubicBezTo>
                  <a:cubicBezTo>
                    <a:pt x="227554" y="103853"/>
                    <a:pt x="227554" y="103853"/>
                    <a:pt x="227554" y="103853"/>
                  </a:cubicBezTo>
                  <a:cubicBezTo>
                    <a:pt x="227554" y="105082"/>
                    <a:pt x="227554" y="105696"/>
                    <a:pt x="227554" y="105696"/>
                  </a:cubicBezTo>
                  <a:cubicBezTo>
                    <a:pt x="228774" y="105696"/>
                    <a:pt x="228774" y="105696"/>
                    <a:pt x="228774" y="105696"/>
                  </a:cubicBezTo>
                  <a:cubicBezTo>
                    <a:pt x="228774" y="106311"/>
                    <a:pt x="228774" y="106311"/>
                    <a:pt x="228774" y="106311"/>
                  </a:cubicBezTo>
                  <a:cubicBezTo>
                    <a:pt x="229994" y="106311"/>
                    <a:pt x="230603" y="106311"/>
                    <a:pt x="230603" y="106311"/>
                  </a:cubicBezTo>
                  <a:cubicBezTo>
                    <a:pt x="230603" y="107540"/>
                    <a:pt x="230603" y="107540"/>
                    <a:pt x="230603" y="107540"/>
                  </a:cubicBezTo>
                  <a:cubicBezTo>
                    <a:pt x="233043" y="108154"/>
                    <a:pt x="234262" y="108769"/>
                    <a:pt x="234872" y="108769"/>
                  </a:cubicBezTo>
                  <a:cubicBezTo>
                    <a:pt x="234872" y="108154"/>
                    <a:pt x="234872" y="108154"/>
                    <a:pt x="234872" y="108154"/>
                  </a:cubicBezTo>
                  <a:cubicBezTo>
                    <a:pt x="236092" y="108769"/>
                    <a:pt x="235482" y="109383"/>
                    <a:pt x="235482" y="109383"/>
                  </a:cubicBezTo>
                  <a:cubicBezTo>
                    <a:pt x="237311" y="109383"/>
                    <a:pt x="238531" y="109383"/>
                    <a:pt x="238531" y="109383"/>
                  </a:cubicBezTo>
                  <a:cubicBezTo>
                    <a:pt x="237921" y="110612"/>
                    <a:pt x="237311" y="109998"/>
                    <a:pt x="237311" y="109998"/>
                  </a:cubicBezTo>
                  <a:cubicBezTo>
                    <a:pt x="239141" y="111841"/>
                    <a:pt x="239751" y="111841"/>
                    <a:pt x="240360" y="111841"/>
                  </a:cubicBezTo>
                  <a:cubicBezTo>
                    <a:pt x="240360" y="112456"/>
                    <a:pt x="240360" y="112456"/>
                    <a:pt x="240360" y="112456"/>
                  </a:cubicBezTo>
                  <a:cubicBezTo>
                    <a:pt x="240970" y="112456"/>
                    <a:pt x="240970" y="112456"/>
                    <a:pt x="240970" y="112456"/>
                  </a:cubicBezTo>
                  <a:cubicBezTo>
                    <a:pt x="240970" y="114299"/>
                    <a:pt x="240970" y="113685"/>
                    <a:pt x="240970" y="113685"/>
                  </a:cubicBezTo>
                  <a:cubicBezTo>
                    <a:pt x="242190" y="113070"/>
                    <a:pt x="241580" y="113070"/>
                    <a:pt x="241580" y="112456"/>
                  </a:cubicBezTo>
                  <a:cubicBezTo>
                    <a:pt x="242190" y="113070"/>
                    <a:pt x="242190" y="113070"/>
                    <a:pt x="242190" y="113070"/>
                  </a:cubicBezTo>
                  <a:cubicBezTo>
                    <a:pt x="242190" y="111227"/>
                    <a:pt x="242190" y="111841"/>
                    <a:pt x="242190" y="111841"/>
                  </a:cubicBezTo>
                  <a:cubicBezTo>
                    <a:pt x="244629" y="113070"/>
                    <a:pt x="246458" y="113070"/>
                    <a:pt x="247068" y="113070"/>
                  </a:cubicBezTo>
                  <a:cubicBezTo>
                    <a:pt x="247068" y="112456"/>
                    <a:pt x="247068" y="112456"/>
                    <a:pt x="247068" y="112456"/>
                  </a:cubicBezTo>
                  <a:cubicBezTo>
                    <a:pt x="248288" y="113070"/>
                    <a:pt x="248288" y="113070"/>
                    <a:pt x="248288" y="113070"/>
                  </a:cubicBezTo>
                  <a:cubicBezTo>
                    <a:pt x="248288" y="112456"/>
                    <a:pt x="248288" y="112456"/>
                    <a:pt x="248288" y="112456"/>
                  </a:cubicBezTo>
                  <a:cubicBezTo>
                    <a:pt x="249507" y="112456"/>
                    <a:pt x="249507" y="112456"/>
                    <a:pt x="249507" y="112456"/>
                  </a:cubicBezTo>
                  <a:cubicBezTo>
                    <a:pt x="249507" y="111841"/>
                    <a:pt x="249507" y="111841"/>
                    <a:pt x="249507" y="111841"/>
                  </a:cubicBezTo>
                  <a:cubicBezTo>
                    <a:pt x="251337" y="111841"/>
                    <a:pt x="250727" y="111841"/>
                    <a:pt x="250727" y="111841"/>
                  </a:cubicBezTo>
                  <a:cubicBezTo>
                    <a:pt x="250727" y="111227"/>
                    <a:pt x="250727" y="111227"/>
                    <a:pt x="250727" y="111227"/>
                  </a:cubicBezTo>
                  <a:cubicBezTo>
                    <a:pt x="251947" y="111227"/>
                    <a:pt x="251947" y="111227"/>
                    <a:pt x="251947" y="111227"/>
                  </a:cubicBezTo>
                  <a:cubicBezTo>
                    <a:pt x="251947" y="109383"/>
                    <a:pt x="251947" y="109998"/>
                    <a:pt x="251947" y="109383"/>
                  </a:cubicBezTo>
                  <a:cubicBezTo>
                    <a:pt x="252556" y="109383"/>
                    <a:pt x="252556" y="109383"/>
                    <a:pt x="252556" y="109383"/>
                  </a:cubicBezTo>
                  <a:cubicBezTo>
                    <a:pt x="252556" y="109998"/>
                    <a:pt x="252556" y="109998"/>
                    <a:pt x="252556" y="109998"/>
                  </a:cubicBezTo>
                  <a:cubicBezTo>
                    <a:pt x="256215" y="108769"/>
                    <a:pt x="259264" y="109998"/>
                    <a:pt x="261704" y="109998"/>
                  </a:cubicBezTo>
                  <a:cubicBezTo>
                    <a:pt x="261704" y="111227"/>
                    <a:pt x="261704" y="111227"/>
                    <a:pt x="261704" y="111227"/>
                  </a:cubicBezTo>
                  <a:cubicBezTo>
                    <a:pt x="263533" y="111227"/>
                    <a:pt x="262923" y="111227"/>
                    <a:pt x="263533" y="111227"/>
                  </a:cubicBezTo>
                  <a:cubicBezTo>
                    <a:pt x="263533" y="111841"/>
                    <a:pt x="263533" y="111841"/>
                    <a:pt x="263533" y="111841"/>
                  </a:cubicBezTo>
                  <a:cubicBezTo>
                    <a:pt x="264753" y="111841"/>
                    <a:pt x="265362" y="111841"/>
                    <a:pt x="265362" y="111841"/>
                  </a:cubicBezTo>
                  <a:cubicBezTo>
                    <a:pt x="265362" y="113685"/>
                    <a:pt x="265362" y="114299"/>
                    <a:pt x="265362" y="114914"/>
                  </a:cubicBezTo>
                  <a:cubicBezTo>
                    <a:pt x="265972" y="114914"/>
                    <a:pt x="265972" y="114914"/>
                    <a:pt x="265972" y="114914"/>
                  </a:cubicBezTo>
                  <a:cubicBezTo>
                    <a:pt x="266582" y="116143"/>
                    <a:pt x="267192" y="116143"/>
                    <a:pt x="266582" y="116757"/>
                  </a:cubicBezTo>
                  <a:cubicBezTo>
                    <a:pt x="265972" y="116757"/>
                    <a:pt x="265972" y="116757"/>
                    <a:pt x="265972" y="116757"/>
                  </a:cubicBezTo>
                  <a:cubicBezTo>
                    <a:pt x="265972" y="117372"/>
                    <a:pt x="265972" y="117372"/>
                    <a:pt x="265972" y="117372"/>
                  </a:cubicBezTo>
                  <a:cubicBezTo>
                    <a:pt x="266582" y="117372"/>
                    <a:pt x="266582" y="117372"/>
                    <a:pt x="266582" y="117372"/>
                  </a:cubicBezTo>
                  <a:cubicBezTo>
                    <a:pt x="266582" y="119215"/>
                    <a:pt x="266582" y="120444"/>
                    <a:pt x="266582" y="121059"/>
                  </a:cubicBezTo>
                  <a:cubicBezTo>
                    <a:pt x="265972" y="121059"/>
                    <a:pt x="265972" y="121059"/>
                    <a:pt x="265972" y="121059"/>
                  </a:cubicBezTo>
                  <a:cubicBezTo>
                    <a:pt x="265972" y="120444"/>
                    <a:pt x="265972" y="120444"/>
                    <a:pt x="265972" y="120444"/>
                  </a:cubicBezTo>
                  <a:cubicBezTo>
                    <a:pt x="263533" y="120444"/>
                    <a:pt x="264143" y="122903"/>
                    <a:pt x="264143" y="123517"/>
                  </a:cubicBezTo>
                  <a:cubicBezTo>
                    <a:pt x="263533" y="123517"/>
                    <a:pt x="263533" y="123517"/>
                    <a:pt x="263533" y="123517"/>
                  </a:cubicBezTo>
                  <a:cubicBezTo>
                    <a:pt x="263533" y="122903"/>
                    <a:pt x="263533" y="122903"/>
                    <a:pt x="263533" y="122903"/>
                  </a:cubicBezTo>
                  <a:cubicBezTo>
                    <a:pt x="261704" y="122903"/>
                    <a:pt x="261704" y="122903"/>
                    <a:pt x="261704" y="122903"/>
                  </a:cubicBezTo>
                  <a:cubicBezTo>
                    <a:pt x="261704" y="123517"/>
                    <a:pt x="261704" y="123517"/>
                    <a:pt x="261704" y="123517"/>
                  </a:cubicBezTo>
                  <a:cubicBezTo>
                    <a:pt x="261094" y="123517"/>
                    <a:pt x="261094" y="123517"/>
                    <a:pt x="261094" y="123517"/>
                  </a:cubicBezTo>
                  <a:cubicBezTo>
                    <a:pt x="258655" y="127819"/>
                    <a:pt x="262923" y="130891"/>
                    <a:pt x="262313" y="133349"/>
                  </a:cubicBezTo>
                  <a:cubicBezTo>
                    <a:pt x="263533" y="133349"/>
                    <a:pt x="263533" y="133349"/>
                    <a:pt x="263533" y="133349"/>
                  </a:cubicBezTo>
                  <a:cubicBezTo>
                    <a:pt x="263533" y="135193"/>
                    <a:pt x="263533" y="134578"/>
                    <a:pt x="263533" y="135193"/>
                  </a:cubicBezTo>
                  <a:cubicBezTo>
                    <a:pt x="264143" y="135193"/>
                    <a:pt x="264143" y="135193"/>
                    <a:pt x="264143" y="135193"/>
                  </a:cubicBezTo>
                  <a:cubicBezTo>
                    <a:pt x="264143" y="136422"/>
                    <a:pt x="264143" y="136422"/>
                    <a:pt x="264143" y="136422"/>
                  </a:cubicBezTo>
                  <a:cubicBezTo>
                    <a:pt x="264753" y="136422"/>
                    <a:pt x="264753" y="136422"/>
                    <a:pt x="264753" y="136422"/>
                  </a:cubicBezTo>
                  <a:cubicBezTo>
                    <a:pt x="264753" y="138265"/>
                    <a:pt x="264753" y="137651"/>
                    <a:pt x="264753" y="137651"/>
                  </a:cubicBezTo>
                  <a:cubicBezTo>
                    <a:pt x="265362" y="137651"/>
                    <a:pt x="265362" y="137651"/>
                    <a:pt x="265362" y="137651"/>
                  </a:cubicBezTo>
                  <a:cubicBezTo>
                    <a:pt x="265972" y="139494"/>
                    <a:pt x="266582" y="139494"/>
                    <a:pt x="265972" y="140109"/>
                  </a:cubicBezTo>
                  <a:cubicBezTo>
                    <a:pt x="266582" y="140109"/>
                    <a:pt x="266582" y="140109"/>
                    <a:pt x="266582" y="140109"/>
                  </a:cubicBezTo>
                  <a:cubicBezTo>
                    <a:pt x="267192" y="142567"/>
                    <a:pt x="267802" y="143796"/>
                    <a:pt x="267802" y="145025"/>
                  </a:cubicBezTo>
                  <a:cubicBezTo>
                    <a:pt x="265972" y="145025"/>
                    <a:pt x="266582" y="145025"/>
                    <a:pt x="265972" y="145025"/>
                  </a:cubicBezTo>
                  <a:cubicBezTo>
                    <a:pt x="265972" y="146869"/>
                    <a:pt x="265972" y="147483"/>
                    <a:pt x="265972" y="147483"/>
                  </a:cubicBezTo>
                  <a:cubicBezTo>
                    <a:pt x="265362" y="147483"/>
                    <a:pt x="265362" y="147483"/>
                    <a:pt x="265362" y="147483"/>
                  </a:cubicBezTo>
                  <a:cubicBezTo>
                    <a:pt x="265972" y="148098"/>
                    <a:pt x="265972" y="148098"/>
                    <a:pt x="265972" y="148098"/>
                  </a:cubicBezTo>
                  <a:cubicBezTo>
                    <a:pt x="265362" y="148098"/>
                    <a:pt x="265362" y="148098"/>
                    <a:pt x="265362" y="148098"/>
                  </a:cubicBezTo>
                  <a:cubicBezTo>
                    <a:pt x="265362" y="148712"/>
                    <a:pt x="265362" y="148712"/>
                    <a:pt x="265362" y="148712"/>
                  </a:cubicBezTo>
                  <a:cubicBezTo>
                    <a:pt x="264753" y="148712"/>
                    <a:pt x="264753" y="148712"/>
                    <a:pt x="264753" y="148712"/>
                  </a:cubicBezTo>
                  <a:cubicBezTo>
                    <a:pt x="264753" y="149327"/>
                    <a:pt x="264753" y="149327"/>
                    <a:pt x="264753" y="149327"/>
                  </a:cubicBezTo>
                  <a:cubicBezTo>
                    <a:pt x="265362" y="148712"/>
                    <a:pt x="265972" y="148712"/>
                    <a:pt x="265972" y="148712"/>
                  </a:cubicBezTo>
                  <a:cubicBezTo>
                    <a:pt x="265972" y="147483"/>
                    <a:pt x="267192" y="147483"/>
                    <a:pt x="266582" y="147483"/>
                  </a:cubicBezTo>
                  <a:cubicBezTo>
                    <a:pt x="266582" y="148098"/>
                    <a:pt x="266582" y="148098"/>
                    <a:pt x="266582" y="148098"/>
                  </a:cubicBezTo>
                  <a:cubicBezTo>
                    <a:pt x="267802" y="148098"/>
                    <a:pt x="267802" y="148098"/>
                    <a:pt x="267802" y="148098"/>
                  </a:cubicBezTo>
                  <a:cubicBezTo>
                    <a:pt x="267802" y="147483"/>
                    <a:pt x="267802" y="147483"/>
                    <a:pt x="267802" y="147483"/>
                  </a:cubicBezTo>
                  <a:cubicBezTo>
                    <a:pt x="268411" y="147483"/>
                    <a:pt x="268411" y="147483"/>
                    <a:pt x="268411" y="147483"/>
                  </a:cubicBezTo>
                  <a:cubicBezTo>
                    <a:pt x="268411" y="148098"/>
                    <a:pt x="268411" y="148098"/>
                    <a:pt x="268411" y="148098"/>
                  </a:cubicBezTo>
                  <a:cubicBezTo>
                    <a:pt x="269021" y="148098"/>
                    <a:pt x="269021" y="148098"/>
                    <a:pt x="269021" y="148098"/>
                  </a:cubicBezTo>
                  <a:cubicBezTo>
                    <a:pt x="269021" y="149941"/>
                    <a:pt x="270241" y="149327"/>
                    <a:pt x="269631" y="149327"/>
                  </a:cubicBezTo>
                  <a:cubicBezTo>
                    <a:pt x="271460" y="148098"/>
                    <a:pt x="270241" y="147483"/>
                    <a:pt x="270241" y="147483"/>
                  </a:cubicBezTo>
                  <a:cubicBezTo>
                    <a:pt x="271460" y="147483"/>
                    <a:pt x="271460" y="147483"/>
                    <a:pt x="271460" y="147483"/>
                  </a:cubicBezTo>
                  <a:cubicBezTo>
                    <a:pt x="271460" y="146869"/>
                    <a:pt x="271460" y="146869"/>
                    <a:pt x="271460" y="146869"/>
                  </a:cubicBezTo>
                  <a:cubicBezTo>
                    <a:pt x="272680" y="146254"/>
                    <a:pt x="272680" y="145640"/>
                    <a:pt x="273290" y="146254"/>
                  </a:cubicBezTo>
                  <a:cubicBezTo>
                    <a:pt x="273290" y="145025"/>
                    <a:pt x="273290" y="145025"/>
                    <a:pt x="273290" y="145025"/>
                  </a:cubicBezTo>
                  <a:cubicBezTo>
                    <a:pt x="275119" y="145025"/>
                    <a:pt x="274509" y="145025"/>
                    <a:pt x="274509" y="145025"/>
                  </a:cubicBezTo>
                  <a:cubicBezTo>
                    <a:pt x="274509" y="146254"/>
                    <a:pt x="274509" y="146254"/>
                    <a:pt x="274509" y="146254"/>
                  </a:cubicBezTo>
                  <a:cubicBezTo>
                    <a:pt x="276339" y="146254"/>
                    <a:pt x="277559" y="146254"/>
                    <a:pt x="277559" y="146254"/>
                  </a:cubicBezTo>
                  <a:cubicBezTo>
                    <a:pt x="277559" y="145025"/>
                    <a:pt x="277559" y="145025"/>
                    <a:pt x="277559" y="145025"/>
                  </a:cubicBezTo>
                  <a:cubicBezTo>
                    <a:pt x="279388" y="145025"/>
                    <a:pt x="278778" y="146254"/>
                    <a:pt x="279388" y="146254"/>
                  </a:cubicBezTo>
                  <a:cubicBezTo>
                    <a:pt x="279388" y="145025"/>
                    <a:pt x="279388" y="145025"/>
                    <a:pt x="279388" y="145025"/>
                  </a:cubicBezTo>
                  <a:cubicBezTo>
                    <a:pt x="281217" y="146869"/>
                    <a:pt x="283047" y="146254"/>
                    <a:pt x="284266" y="146869"/>
                  </a:cubicBezTo>
                  <a:cubicBezTo>
                    <a:pt x="284266" y="148712"/>
                    <a:pt x="286096" y="148712"/>
                    <a:pt x="286096" y="148712"/>
                  </a:cubicBezTo>
                  <a:cubicBezTo>
                    <a:pt x="286096" y="149327"/>
                    <a:pt x="286096" y="149327"/>
                    <a:pt x="286096" y="149327"/>
                  </a:cubicBezTo>
                  <a:cubicBezTo>
                    <a:pt x="288535" y="150556"/>
                    <a:pt x="289145" y="151785"/>
                    <a:pt x="289755" y="151170"/>
                  </a:cubicBezTo>
                  <a:cubicBezTo>
                    <a:pt x="289755" y="151785"/>
                    <a:pt x="289755" y="151785"/>
                    <a:pt x="289755" y="151785"/>
                  </a:cubicBezTo>
                  <a:cubicBezTo>
                    <a:pt x="291584" y="151785"/>
                    <a:pt x="292194" y="151785"/>
                    <a:pt x="292194" y="151785"/>
                  </a:cubicBezTo>
                  <a:cubicBezTo>
                    <a:pt x="292194" y="152399"/>
                    <a:pt x="292194" y="152399"/>
                    <a:pt x="292194" y="152399"/>
                  </a:cubicBezTo>
                  <a:cubicBezTo>
                    <a:pt x="294023" y="152399"/>
                    <a:pt x="294023" y="152399"/>
                    <a:pt x="294633" y="152399"/>
                  </a:cubicBezTo>
                  <a:cubicBezTo>
                    <a:pt x="294633" y="153014"/>
                    <a:pt x="294633" y="153014"/>
                    <a:pt x="294633" y="153014"/>
                  </a:cubicBezTo>
                  <a:cubicBezTo>
                    <a:pt x="297682" y="153014"/>
                    <a:pt x="299512" y="154243"/>
                    <a:pt x="301341" y="154243"/>
                  </a:cubicBezTo>
                  <a:cubicBezTo>
                    <a:pt x="301341" y="154857"/>
                    <a:pt x="301341" y="154857"/>
                    <a:pt x="301341" y="154857"/>
                  </a:cubicBezTo>
                  <a:cubicBezTo>
                    <a:pt x="303170" y="154857"/>
                    <a:pt x="302561" y="154857"/>
                    <a:pt x="303170" y="154857"/>
                  </a:cubicBezTo>
                  <a:cubicBezTo>
                    <a:pt x="303170" y="155472"/>
                    <a:pt x="303170" y="155472"/>
                    <a:pt x="303170" y="155472"/>
                  </a:cubicBezTo>
                  <a:cubicBezTo>
                    <a:pt x="306829" y="155472"/>
                    <a:pt x="309878" y="155472"/>
                    <a:pt x="312317" y="156086"/>
                  </a:cubicBezTo>
                  <a:cubicBezTo>
                    <a:pt x="312317" y="156701"/>
                    <a:pt x="312317" y="156701"/>
                    <a:pt x="312317" y="156701"/>
                  </a:cubicBezTo>
                  <a:cubicBezTo>
                    <a:pt x="314147" y="156701"/>
                    <a:pt x="314147" y="156701"/>
                    <a:pt x="314757" y="156701"/>
                  </a:cubicBezTo>
                  <a:cubicBezTo>
                    <a:pt x="314757" y="157930"/>
                    <a:pt x="314757" y="157930"/>
                    <a:pt x="314757" y="157930"/>
                  </a:cubicBezTo>
                  <a:cubicBezTo>
                    <a:pt x="316586" y="157930"/>
                    <a:pt x="317196" y="157930"/>
                    <a:pt x="317196" y="157930"/>
                  </a:cubicBezTo>
                  <a:cubicBezTo>
                    <a:pt x="317196" y="158544"/>
                    <a:pt x="317196" y="158544"/>
                    <a:pt x="317196" y="158544"/>
                  </a:cubicBezTo>
                  <a:cubicBezTo>
                    <a:pt x="319025" y="158544"/>
                    <a:pt x="319025" y="158544"/>
                    <a:pt x="319025" y="158544"/>
                  </a:cubicBezTo>
                  <a:cubicBezTo>
                    <a:pt x="319025" y="159159"/>
                    <a:pt x="319025" y="159159"/>
                    <a:pt x="319025" y="159159"/>
                  </a:cubicBezTo>
                  <a:cubicBezTo>
                    <a:pt x="320855" y="159159"/>
                    <a:pt x="320855" y="160388"/>
                    <a:pt x="320855" y="159773"/>
                  </a:cubicBezTo>
                  <a:cubicBezTo>
                    <a:pt x="320855" y="160388"/>
                    <a:pt x="320855" y="160388"/>
                    <a:pt x="320855" y="160388"/>
                  </a:cubicBezTo>
                  <a:cubicBezTo>
                    <a:pt x="322074" y="160388"/>
                    <a:pt x="322074" y="160388"/>
                    <a:pt x="322074" y="160388"/>
                  </a:cubicBezTo>
                  <a:cubicBezTo>
                    <a:pt x="322074" y="161002"/>
                    <a:pt x="322074" y="161002"/>
                    <a:pt x="322074" y="161002"/>
                  </a:cubicBezTo>
                  <a:cubicBezTo>
                    <a:pt x="323904" y="162231"/>
                    <a:pt x="325123" y="164075"/>
                    <a:pt x="326343" y="163460"/>
                  </a:cubicBezTo>
                  <a:cubicBezTo>
                    <a:pt x="326343" y="164075"/>
                    <a:pt x="326343" y="164075"/>
                    <a:pt x="326343" y="164075"/>
                  </a:cubicBezTo>
                  <a:cubicBezTo>
                    <a:pt x="327563" y="164075"/>
                    <a:pt x="327563" y="164075"/>
                    <a:pt x="327563" y="164075"/>
                  </a:cubicBezTo>
                  <a:cubicBezTo>
                    <a:pt x="327563" y="162231"/>
                    <a:pt x="327563" y="162846"/>
                    <a:pt x="327563" y="162846"/>
                  </a:cubicBezTo>
                  <a:cubicBezTo>
                    <a:pt x="329392" y="164075"/>
                    <a:pt x="328172" y="164689"/>
                    <a:pt x="328172" y="164689"/>
                  </a:cubicBezTo>
                  <a:cubicBezTo>
                    <a:pt x="328782" y="164689"/>
                    <a:pt x="328782" y="164689"/>
                    <a:pt x="328782" y="164689"/>
                  </a:cubicBezTo>
                  <a:cubicBezTo>
                    <a:pt x="328782" y="165918"/>
                    <a:pt x="328782" y="165918"/>
                    <a:pt x="328782" y="165918"/>
                  </a:cubicBezTo>
                  <a:cubicBezTo>
                    <a:pt x="330002" y="165918"/>
                    <a:pt x="330002" y="165918"/>
                    <a:pt x="330002" y="165918"/>
                  </a:cubicBezTo>
                  <a:cubicBezTo>
                    <a:pt x="330002" y="164689"/>
                    <a:pt x="330002" y="164689"/>
                    <a:pt x="330002" y="164689"/>
                  </a:cubicBezTo>
                  <a:cubicBezTo>
                    <a:pt x="331221" y="164689"/>
                    <a:pt x="331831" y="164689"/>
                    <a:pt x="331831" y="164689"/>
                  </a:cubicBezTo>
                  <a:cubicBezTo>
                    <a:pt x="331831" y="165918"/>
                    <a:pt x="331831" y="165918"/>
                    <a:pt x="331831" y="165918"/>
                  </a:cubicBezTo>
                  <a:cubicBezTo>
                    <a:pt x="333661" y="165918"/>
                    <a:pt x="333051" y="165918"/>
                    <a:pt x="333661" y="165918"/>
                  </a:cubicBezTo>
                  <a:cubicBezTo>
                    <a:pt x="333661" y="164689"/>
                    <a:pt x="333661" y="164689"/>
                    <a:pt x="333661" y="164689"/>
                  </a:cubicBezTo>
                  <a:cubicBezTo>
                    <a:pt x="336100" y="164689"/>
                    <a:pt x="337929" y="164689"/>
                    <a:pt x="339149" y="164689"/>
                  </a:cubicBezTo>
                  <a:cubicBezTo>
                    <a:pt x="339149" y="164075"/>
                    <a:pt x="339149" y="164075"/>
                    <a:pt x="339149" y="164075"/>
                  </a:cubicBezTo>
                  <a:cubicBezTo>
                    <a:pt x="341588" y="164075"/>
                    <a:pt x="342808" y="162846"/>
                    <a:pt x="344027" y="163460"/>
                  </a:cubicBezTo>
                  <a:cubicBezTo>
                    <a:pt x="344027" y="162846"/>
                    <a:pt x="344027" y="162846"/>
                    <a:pt x="344027" y="162846"/>
                  </a:cubicBezTo>
                  <a:cubicBezTo>
                    <a:pt x="346467" y="162846"/>
                    <a:pt x="346467" y="161617"/>
                    <a:pt x="347076" y="162231"/>
                  </a:cubicBezTo>
                  <a:cubicBezTo>
                    <a:pt x="347076" y="161002"/>
                    <a:pt x="347076" y="161002"/>
                    <a:pt x="347076" y="161002"/>
                  </a:cubicBezTo>
                  <a:cubicBezTo>
                    <a:pt x="348906" y="161002"/>
                    <a:pt x="348296" y="161002"/>
                    <a:pt x="348296" y="161002"/>
                  </a:cubicBezTo>
                  <a:cubicBezTo>
                    <a:pt x="348296" y="160388"/>
                    <a:pt x="348296" y="160388"/>
                    <a:pt x="348296" y="160388"/>
                  </a:cubicBezTo>
                  <a:cubicBezTo>
                    <a:pt x="350735" y="160388"/>
                    <a:pt x="349516" y="159159"/>
                    <a:pt x="350125" y="159159"/>
                  </a:cubicBezTo>
                  <a:cubicBezTo>
                    <a:pt x="351955" y="159159"/>
                    <a:pt x="351345" y="159159"/>
                    <a:pt x="351345" y="159159"/>
                  </a:cubicBezTo>
                  <a:cubicBezTo>
                    <a:pt x="351345" y="158544"/>
                    <a:pt x="351345" y="158544"/>
                    <a:pt x="351345" y="158544"/>
                  </a:cubicBezTo>
                  <a:cubicBezTo>
                    <a:pt x="351955" y="158544"/>
                    <a:pt x="351955" y="158544"/>
                    <a:pt x="351955" y="158544"/>
                  </a:cubicBezTo>
                  <a:cubicBezTo>
                    <a:pt x="351955" y="157930"/>
                    <a:pt x="351955" y="157930"/>
                    <a:pt x="351955" y="157930"/>
                  </a:cubicBezTo>
                  <a:cubicBezTo>
                    <a:pt x="353175" y="157930"/>
                    <a:pt x="353175" y="157930"/>
                    <a:pt x="353175" y="157930"/>
                  </a:cubicBezTo>
                  <a:cubicBezTo>
                    <a:pt x="353175" y="156701"/>
                    <a:pt x="353175" y="156701"/>
                    <a:pt x="353175" y="156701"/>
                  </a:cubicBezTo>
                  <a:cubicBezTo>
                    <a:pt x="354394" y="156701"/>
                    <a:pt x="354394" y="156701"/>
                    <a:pt x="354394" y="156701"/>
                  </a:cubicBezTo>
                  <a:cubicBezTo>
                    <a:pt x="354394" y="156086"/>
                    <a:pt x="354394" y="156086"/>
                    <a:pt x="354394" y="156086"/>
                  </a:cubicBezTo>
                  <a:cubicBezTo>
                    <a:pt x="356224" y="156086"/>
                    <a:pt x="356224" y="156086"/>
                    <a:pt x="356833" y="156086"/>
                  </a:cubicBezTo>
                  <a:cubicBezTo>
                    <a:pt x="356833" y="155472"/>
                    <a:pt x="356833" y="155472"/>
                    <a:pt x="356833" y="155472"/>
                  </a:cubicBezTo>
                  <a:cubicBezTo>
                    <a:pt x="358053" y="155472"/>
                    <a:pt x="359273" y="155472"/>
                    <a:pt x="359273" y="155472"/>
                  </a:cubicBezTo>
                  <a:cubicBezTo>
                    <a:pt x="359273" y="154857"/>
                    <a:pt x="359273" y="154857"/>
                    <a:pt x="359273" y="154857"/>
                  </a:cubicBezTo>
                  <a:cubicBezTo>
                    <a:pt x="361102" y="154857"/>
                    <a:pt x="361712" y="154857"/>
                    <a:pt x="361712" y="154857"/>
                  </a:cubicBezTo>
                  <a:cubicBezTo>
                    <a:pt x="361102" y="154243"/>
                    <a:pt x="361102" y="154243"/>
                    <a:pt x="361102" y="154243"/>
                  </a:cubicBezTo>
                  <a:cubicBezTo>
                    <a:pt x="362931" y="154857"/>
                    <a:pt x="364761" y="154857"/>
                    <a:pt x="365980" y="154857"/>
                  </a:cubicBezTo>
                  <a:cubicBezTo>
                    <a:pt x="365980" y="153014"/>
                    <a:pt x="364761" y="153628"/>
                    <a:pt x="365371" y="153014"/>
                  </a:cubicBezTo>
                  <a:cubicBezTo>
                    <a:pt x="365980" y="153014"/>
                    <a:pt x="365980" y="153014"/>
                    <a:pt x="365980" y="153014"/>
                  </a:cubicBezTo>
                  <a:cubicBezTo>
                    <a:pt x="365980" y="152399"/>
                    <a:pt x="365980" y="152399"/>
                    <a:pt x="365980" y="152399"/>
                  </a:cubicBezTo>
                  <a:cubicBezTo>
                    <a:pt x="365371" y="152399"/>
                    <a:pt x="365371" y="152399"/>
                    <a:pt x="365371" y="152399"/>
                  </a:cubicBezTo>
                  <a:lnTo>
                    <a:pt x="365371" y="153014"/>
                  </a:lnTo>
                  <a:lnTo>
                    <a:pt x="365371" y="154243"/>
                  </a:lnTo>
                  <a:cubicBezTo>
                    <a:pt x="364151" y="153014"/>
                    <a:pt x="364151" y="153628"/>
                    <a:pt x="363541" y="153014"/>
                  </a:cubicBezTo>
                  <a:cubicBezTo>
                    <a:pt x="363541" y="152399"/>
                    <a:pt x="363541" y="152399"/>
                    <a:pt x="363541" y="152399"/>
                  </a:cubicBezTo>
                  <a:cubicBezTo>
                    <a:pt x="360492" y="153014"/>
                    <a:pt x="358663" y="150556"/>
                    <a:pt x="357443" y="151170"/>
                  </a:cubicBezTo>
                  <a:cubicBezTo>
                    <a:pt x="357443" y="149327"/>
                    <a:pt x="357443" y="149941"/>
                    <a:pt x="357443" y="149327"/>
                  </a:cubicBezTo>
                  <a:cubicBezTo>
                    <a:pt x="355614" y="149327"/>
                    <a:pt x="356224" y="149327"/>
                    <a:pt x="355614" y="149327"/>
                  </a:cubicBezTo>
                  <a:cubicBezTo>
                    <a:pt x="355614" y="148712"/>
                    <a:pt x="355614" y="148712"/>
                    <a:pt x="355614" y="148712"/>
                  </a:cubicBezTo>
                  <a:cubicBezTo>
                    <a:pt x="354394" y="148712"/>
                    <a:pt x="354394" y="148712"/>
                    <a:pt x="354394" y="148712"/>
                  </a:cubicBezTo>
                  <a:cubicBezTo>
                    <a:pt x="354394" y="148098"/>
                    <a:pt x="354394" y="148098"/>
                    <a:pt x="354394" y="148098"/>
                  </a:cubicBezTo>
                  <a:cubicBezTo>
                    <a:pt x="353784" y="148098"/>
                    <a:pt x="353784" y="148098"/>
                    <a:pt x="353784" y="148098"/>
                  </a:cubicBezTo>
                  <a:cubicBezTo>
                    <a:pt x="353784" y="146254"/>
                    <a:pt x="353784" y="145640"/>
                    <a:pt x="353784" y="145025"/>
                  </a:cubicBezTo>
                  <a:cubicBezTo>
                    <a:pt x="351955" y="145025"/>
                    <a:pt x="352565" y="145025"/>
                    <a:pt x="351955" y="145025"/>
                  </a:cubicBezTo>
                  <a:cubicBezTo>
                    <a:pt x="351955" y="143181"/>
                    <a:pt x="353175" y="141952"/>
                    <a:pt x="353175" y="141338"/>
                  </a:cubicBezTo>
                  <a:cubicBezTo>
                    <a:pt x="353784" y="141338"/>
                    <a:pt x="353784" y="141338"/>
                    <a:pt x="353784" y="141338"/>
                  </a:cubicBezTo>
                  <a:cubicBezTo>
                    <a:pt x="353784" y="140109"/>
                    <a:pt x="353784" y="140109"/>
                    <a:pt x="353784" y="140109"/>
                  </a:cubicBezTo>
                  <a:cubicBezTo>
                    <a:pt x="354394" y="140109"/>
                    <a:pt x="354394" y="140109"/>
                    <a:pt x="354394" y="140109"/>
                  </a:cubicBezTo>
                  <a:cubicBezTo>
                    <a:pt x="354394" y="139494"/>
                    <a:pt x="354394" y="139494"/>
                    <a:pt x="354394" y="139494"/>
                  </a:cubicBezTo>
                  <a:cubicBezTo>
                    <a:pt x="355004" y="139494"/>
                    <a:pt x="355004" y="139494"/>
                    <a:pt x="355004" y="139494"/>
                  </a:cubicBezTo>
                  <a:cubicBezTo>
                    <a:pt x="355004" y="137651"/>
                    <a:pt x="355004" y="138265"/>
                    <a:pt x="355004" y="137651"/>
                  </a:cubicBezTo>
                  <a:cubicBezTo>
                    <a:pt x="355614" y="137651"/>
                    <a:pt x="355614" y="137651"/>
                    <a:pt x="355614" y="137651"/>
                  </a:cubicBezTo>
                  <a:cubicBezTo>
                    <a:pt x="355614" y="136422"/>
                    <a:pt x="355614" y="136422"/>
                    <a:pt x="355614" y="136422"/>
                  </a:cubicBezTo>
                  <a:cubicBezTo>
                    <a:pt x="356833" y="136422"/>
                    <a:pt x="356833" y="136422"/>
                    <a:pt x="356833" y="136422"/>
                  </a:cubicBezTo>
                  <a:cubicBezTo>
                    <a:pt x="356833" y="135807"/>
                    <a:pt x="356833" y="135807"/>
                    <a:pt x="356833" y="135807"/>
                  </a:cubicBezTo>
                  <a:cubicBezTo>
                    <a:pt x="357443" y="135807"/>
                    <a:pt x="357443" y="135807"/>
                    <a:pt x="357443" y="135807"/>
                  </a:cubicBezTo>
                  <a:cubicBezTo>
                    <a:pt x="357443" y="135193"/>
                    <a:pt x="357443" y="135193"/>
                    <a:pt x="357443" y="135193"/>
                  </a:cubicBezTo>
                  <a:cubicBezTo>
                    <a:pt x="358053" y="135193"/>
                    <a:pt x="358053" y="135193"/>
                    <a:pt x="358053" y="135193"/>
                  </a:cubicBezTo>
                  <a:cubicBezTo>
                    <a:pt x="358053" y="133349"/>
                    <a:pt x="358053" y="133964"/>
                    <a:pt x="358053" y="133349"/>
                  </a:cubicBezTo>
                  <a:cubicBezTo>
                    <a:pt x="358663" y="133349"/>
                    <a:pt x="358663" y="133349"/>
                    <a:pt x="358663" y="133349"/>
                  </a:cubicBezTo>
                  <a:cubicBezTo>
                    <a:pt x="359273" y="132120"/>
                    <a:pt x="359882" y="131506"/>
                    <a:pt x="359273" y="131506"/>
                  </a:cubicBezTo>
                  <a:cubicBezTo>
                    <a:pt x="359882" y="131506"/>
                    <a:pt x="359882" y="131506"/>
                    <a:pt x="359882" y="131506"/>
                  </a:cubicBezTo>
                  <a:cubicBezTo>
                    <a:pt x="359882" y="129662"/>
                    <a:pt x="359882" y="129662"/>
                    <a:pt x="359882" y="129048"/>
                  </a:cubicBezTo>
                  <a:cubicBezTo>
                    <a:pt x="361102" y="129048"/>
                    <a:pt x="361102" y="129048"/>
                    <a:pt x="361102" y="129048"/>
                  </a:cubicBezTo>
                  <a:cubicBezTo>
                    <a:pt x="361102" y="127819"/>
                    <a:pt x="361102" y="127204"/>
                    <a:pt x="361102" y="127204"/>
                  </a:cubicBezTo>
                  <a:cubicBezTo>
                    <a:pt x="361712" y="127204"/>
                    <a:pt x="361712" y="127204"/>
                    <a:pt x="361712" y="127204"/>
                  </a:cubicBezTo>
                  <a:cubicBezTo>
                    <a:pt x="361712" y="126590"/>
                    <a:pt x="361712" y="126590"/>
                    <a:pt x="361712" y="126590"/>
                  </a:cubicBezTo>
                  <a:cubicBezTo>
                    <a:pt x="362322" y="126590"/>
                    <a:pt x="362322" y="126590"/>
                    <a:pt x="362322" y="126590"/>
                  </a:cubicBezTo>
                  <a:cubicBezTo>
                    <a:pt x="362322" y="125361"/>
                    <a:pt x="362322" y="125361"/>
                    <a:pt x="362322" y="125361"/>
                  </a:cubicBezTo>
                  <a:cubicBezTo>
                    <a:pt x="364151" y="125361"/>
                    <a:pt x="363541" y="125361"/>
                    <a:pt x="363541" y="125361"/>
                  </a:cubicBezTo>
                  <a:cubicBezTo>
                    <a:pt x="363541" y="124746"/>
                    <a:pt x="363541" y="124746"/>
                    <a:pt x="363541" y="124746"/>
                  </a:cubicBezTo>
                  <a:cubicBezTo>
                    <a:pt x="366590" y="124132"/>
                    <a:pt x="368420" y="123517"/>
                    <a:pt x="369639" y="123517"/>
                  </a:cubicBezTo>
                  <a:cubicBezTo>
                    <a:pt x="369639" y="122903"/>
                    <a:pt x="369639" y="122903"/>
                    <a:pt x="369639" y="122903"/>
                  </a:cubicBezTo>
                  <a:cubicBezTo>
                    <a:pt x="371469" y="122903"/>
                    <a:pt x="372688" y="122903"/>
                    <a:pt x="373298" y="122903"/>
                  </a:cubicBezTo>
                  <a:cubicBezTo>
                    <a:pt x="373298" y="121674"/>
                    <a:pt x="373298" y="121674"/>
                    <a:pt x="373298" y="121674"/>
                  </a:cubicBezTo>
                  <a:cubicBezTo>
                    <a:pt x="375737" y="122288"/>
                    <a:pt x="375128" y="120444"/>
                    <a:pt x="375128" y="120444"/>
                  </a:cubicBezTo>
                  <a:cubicBezTo>
                    <a:pt x="376957" y="120444"/>
                    <a:pt x="377567" y="120444"/>
                    <a:pt x="377567" y="120444"/>
                  </a:cubicBezTo>
                  <a:cubicBezTo>
                    <a:pt x="377567" y="119830"/>
                    <a:pt x="377567" y="119830"/>
                    <a:pt x="377567" y="119830"/>
                  </a:cubicBezTo>
                  <a:cubicBezTo>
                    <a:pt x="379396" y="119830"/>
                    <a:pt x="378786" y="119830"/>
                    <a:pt x="378786" y="119830"/>
                  </a:cubicBezTo>
                  <a:cubicBezTo>
                    <a:pt x="378786" y="119215"/>
                    <a:pt x="378786" y="119215"/>
                    <a:pt x="378786" y="119215"/>
                  </a:cubicBezTo>
                  <a:cubicBezTo>
                    <a:pt x="380616" y="119215"/>
                    <a:pt x="381226" y="119215"/>
                    <a:pt x="381226" y="119215"/>
                  </a:cubicBezTo>
                  <a:cubicBezTo>
                    <a:pt x="381226" y="117986"/>
                    <a:pt x="381226" y="117986"/>
                    <a:pt x="381226" y="117986"/>
                  </a:cubicBezTo>
                  <a:cubicBezTo>
                    <a:pt x="383055" y="117986"/>
                    <a:pt x="382445" y="117986"/>
                    <a:pt x="382445" y="117986"/>
                  </a:cubicBezTo>
                  <a:cubicBezTo>
                    <a:pt x="382445" y="117372"/>
                    <a:pt x="382445" y="117372"/>
                    <a:pt x="382445" y="117372"/>
                  </a:cubicBezTo>
                  <a:cubicBezTo>
                    <a:pt x="384275" y="117372"/>
                    <a:pt x="383665" y="117372"/>
                    <a:pt x="384275" y="117372"/>
                  </a:cubicBezTo>
                  <a:cubicBezTo>
                    <a:pt x="384275" y="116757"/>
                    <a:pt x="384275" y="116757"/>
                    <a:pt x="384275" y="116757"/>
                  </a:cubicBezTo>
                  <a:cubicBezTo>
                    <a:pt x="385494" y="116757"/>
                    <a:pt x="385494" y="116757"/>
                    <a:pt x="385494" y="116757"/>
                  </a:cubicBezTo>
                  <a:cubicBezTo>
                    <a:pt x="385494" y="116143"/>
                    <a:pt x="385494" y="116143"/>
                    <a:pt x="385494" y="116143"/>
                  </a:cubicBezTo>
                  <a:cubicBezTo>
                    <a:pt x="386104" y="116143"/>
                    <a:pt x="386104" y="116143"/>
                    <a:pt x="386104" y="116143"/>
                  </a:cubicBezTo>
                  <a:cubicBezTo>
                    <a:pt x="386104" y="115528"/>
                    <a:pt x="386104" y="115528"/>
                    <a:pt x="386104" y="115528"/>
                  </a:cubicBezTo>
                  <a:cubicBezTo>
                    <a:pt x="387933" y="115528"/>
                    <a:pt x="387324" y="115528"/>
                    <a:pt x="387324" y="115528"/>
                  </a:cubicBezTo>
                  <a:cubicBezTo>
                    <a:pt x="387324" y="114914"/>
                    <a:pt x="387324" y="114914"/>
                    <a:pt x="387324" y="114914"/>
                  </a:cubicBezTo>
                  <a:cubicBezTo>
                    <a:pt x="388543" y="114914"/>
                    <a:pt x="388543" y="114914"/>
                    <a:pt x="388543" y="114914"/>
                  </a:cubicBezTo>
                  <a:cubicBezTo>
                    <a:pt x="388543" y="113685"/>
                    <a:pt x="388543" y="113685"/>
                    <a:pt x="388543" y="113685"/>
                  </a:cubicBezTo>
                  <a:cubicBezTo>
                    <a:pt x="389763" y="113685"/>
                    <a:pt x="390373" y="113685"/>
                    <a:pt x="390373" y="113685"/>
                  </a:cubicBezTo>
                  <a:cubicBezTo>
                    <a:pt x="390373" y="113070"/>
                    <a:pt x="390373" y="113070"/>
                    <a:pt x="390373" y="113070"/>
                  </a:cubicBezTo>
                  <a:cubicBezTo>
                    <a:pt x="392202" y="113070"/>
                    <a:pt x="392812" y="113070"/>
                    <a:pt x="393422" y="113070"/>
                  </a:cubicBezTo>
                  <a:cubicBezTo>
                    <a:pt x="393422" y="112456"/>
                    <a:pt x="393422" y="112456"/>
                    <a:pt x="393422" y="112456"/>
                  </a:cubicBezTo>
                  <a:cubicBezTo>
                    <a:pt x="394032" y="113070"/>
                    <a:pt x="394032" y="113070"/>
                    <a:pt x="394032" y="113070"/>
                  </a:cubicBezTo>
                  <a:cubicBezTo>
                    <a:pt x="394032" y="112456"/>
                    <a:pt x="394032" y="112456"/>
                    <a:pt x="394032" y="112456"/>
                  </a:cubicBezTo>
                  <a:cubicBezTo>
                    <a:pt x="396471" y="112456"/>
                    <a:pt x="398910" y="112456"/>
                    <a:pt x="398910" y="111841"/>
                  </a:cubicBezTo>
                  <a:cubicBezTo>
                    <a:pt x="398910" y="112456"/>
                    <a:pt x="398910" y="112456"/>
                    <a:pt x="398910" y="112456"/>
                  </a:cubicBezTo>
                  <a:cubicBezTo>
                    <a:pt x="402569" y="112456"/>
                    <a:pt x="405008" y="112456"/>
                    <a:pt x="407447" y="112456"/>
                  </a:cubicBezTo>
                  <a:cubicBezTo>
                    <a:pt x="407447" y="111841"/>
                    <a:pt x="407447" y="111841"/>
                    <a:pt x="407447" y="111841"/>
                  </a:cubicBezTo>
                  <a:cubicBezTo>
                    <a:pt x="408667" y="111841"/>
                    <a:pt x="409887" y="111841"/>
                    <a:pt x="409887" y="111841"/>
                  </a:cubicBezTo>
                  <a:cubicBezTo>
                    <a:pt x="409887" y="111227"/>
                    <a:pt x="409887" y="111227"/>
                    <a:pt x="409887" y="111227"/>
                  </a:cubicBezTo>
                  <a:cubicBezTo>
                    <a:pt x="412326" y="111227"/>
                    <a:pt x="414155" y="111227"/>
                    <a:pt x="415375" y="111227"/>
                  </a:cubicBezTo>
                  <a:cubicBezTo>
                    <a:pt x="415375" y="109998"/>
                    <a:pt x="415375" y="109998"/>
                    <a:pt x="415375" y="109998"/>
                  </a:cubicBezTo>
                  <a:cubicBezTo>
                    <a:pt x="416594" y="109998"/>
                    <a:pt x="416594" y="109998"/>
                    <a:pt x="416594" y="109998"/>
                  </a:cubicBezTo>
                  <a:cubicBezTo>
                    <a:pt x="416594" y="109383"/>
                    <a:pt x="416594" y="109383"/>
                    <a:pt x="416594" y="109383"/>
                  </a:cubicBezTo>
                  <a:cubicBezTo>
                    <a:pt x="417204" y="109383"/>
                    <a:pt x="417204" y="109383"/>
                    <a:pt x="417204" y="109383"/>
                  </a:cubicBezTo>
                  <a:cubicBezTo>
                    <a:pt x="417204" y="108769"/>
                    <a:pt x="417204" y="108769"/>
                    <a:pt x="417204" y="108769"/>
                  </a:cubicBezTo>
                  <a:cubicBezTo>
                    <a:pt x="417814" y="108769"/>
                    <a:pt x="417814" y="108769"/>
                    <a:pt x="417814" y="108769"/>
                  </a:cubicBezTo>
                  <a:cubicBezTo>
                    <a:pt x="417814" y="109383"/>
                    <a:pt x="417814" y="109383"/>
                    <a:pt x="417814" y="109383"/>
                  </a:cubicBezTo>
                  <a:cubicBezTo>
                    <a:pt x="419643" y="109383"/>
                    <a:pt x="420253" y="109383"/>
                    <a:pt x="420253" y="109383"/>
                  </a:cubicBezTo>
                  <a:cubicBezTo>
                    <a:pt x="420253" y="109998"/>
                    <a:pt x="420253" y="109998"/>
                    <a:pt x="420253" y="109998"/>
                  </a:cubicBezTo>
                  <a:cubicBezTo>
                    <a:pt x="423302" y="110612"/>
                    <a:pt x="425132" y="109383"/>
                    <a:pt x="426961" y="109383"/>
                  </a:cubicBezTo>
                  <a:cubicBezTo>
                    <a:pt x="426961" y="108769"/>
                    <a:pt x="426961" y="108769"/>
                    <a:pt x="426961" y="108769"/>
                  </a:cubicBezTo>
                  <a:cubicBezTo>
                    <a:pt x="427571" y="109383"/>
                    <a:pt x="427571" y="109383"/>
                    <a:pt x="427571" y="109383"/>
                  </a:cubicBezTo>
                  <a:cubicBezTo>
                    <a:pt x="427571" y="108769"/>
                    <a:pt x="427571" y="108769"/>
                    <a:pt x="427571" y="108769"/>
                  </a:cubicBezTo>
                  <a:cubicBezTo>
                    <a:pt x="428791" y="108769"/>
                    <a:pt x="428791" y="108769"/>
                    <a:pt x="428791" y="108769"/>
                  </a:cubicBezTo>
                  <a:cubicBezTo>
                    <a:pt x="428791" y="108154"/>
                    <a:pt x="428791" y="108154"/>
                    <a:pt x="428791" y="108154"/>
                  </a:cubicBezTo>
                  <a:cubicBezTo>
                    <a:pt x="430620" y="108154"/>
                    <a:pt x="430620" y="108154"/>
                    <a:pt x="431230" y="108154"/>
                  </a:cubicBezTo>
                  <a:cubicBezTo>
                    <a:pt x="431230" y="107540"/>
                    <a:pt x="431230" y="107540"/>
                    <a:pt x="431230" y="107540"/>
                  </a:cubicBezTo>
                  <a:cubicBezTo>
                    <a:pt x="432449" y="107540"/>
                    <a:pt x="432449" y="107540"/>
                    <a:pt x="432449" y="107540"/>
                  </a:cubicBezTo>
                  <a:cubicBezTo>
                    <a:pt x="432449" y="106311"/>
                    <a:pt x="432449" y="106311"/>
                    <a:pt x="432449" y="106311"/>
                  </a:cubicBezTo>
                  <a:cubicBezTo>
                    <a:pt x="434279" y="106311"/>
                    <a:pt x="434279" y="106311"/>
                    <a:pt x="434889" y="106311"/>
                  </a:cubicBezTo>
                  <a:cubicBezTo>
                    <a:pt x="434889" y="105082"/>
                    <a:pt x="434889" y="105082"/>
                    <a:pt x="434889" y="105082"/>
                  </a:cubicBezTo>
                  <a:cubicBezTo>
                    <a:pt x="436108" y="105082"/>
                    <a:pt x="436718" y="105082"/>
                    <a:pt x="436718" y="105082"/>
                  </a:cubicBezTo>
                  <a:cubicBezTo>
                    <a:pt x="436718" y="104467"/>
                    <a:pt x="436718" y="104467"/>
                    <a:pt x="436718" y="104467"/>
                  </a:cubicBezTo>
                  <a:cubicBezTo>
                    <a:pt x="437328" y="104467"/>
                    <a:pt x="437328" y="104467"/>
                    <a:pt x="437328" y="104467"/>
                  </a:cubicBezTo>
                  <a:cubicBezTo>
                    <a:pt x="437328" y="103853"/>
                    <a:pt x="437328" y="103853"/>
                    <a:pt x="437328" y="103853"/>
                  </a:cubicBezTo>
                  <a:cubicBezTo>
                    <a:pt x="439157" y="103853"/>
                    <a:pt x="438547" y="103853"/>
                    <a:pt x="439157" y="103853"/>
                  </a:cubicBezTo>
                  <a:cubicBezTo>
                    <a:pt x="439157" y="103238"/>
                    <a:pt x="439157" y="103238"/>
                    <a:pt x="439157" y="103238"/>
                  </a:cubicBezTo>
                  <a:cubicBezTo>
                    <a:pt x="439767" y="103238"/>
                    <a:pt x="439767" y="103238"/>
                    <a:pt x="439767" y="103238"/>
                  </a:cubicBezTo>
                  <a:cubicBezTo>
                    <a:pt x="439767" y="102009"/>
                    <a:pt x="439767" y="102009"/>
                    <a:pt x="439767" y="102009"/>
                  </a:cubicBezTo>
                  <a:cubicBezTo>
                    <a:pt x="441596" y="102009"/>
                    <a:pt x="441596" y="101395"/>
                    <a:pt x="441596" y="101395"/>
                  </a:cubicBezTo>
                  <a:cubicBezTo>
                    <a:pt x="441596" y="100780"/>
                    <a:pt x="441596" y="100780"/>
                    <a:pt x="441596" y="100780"/>
                  </a:cubicBezTo>
                  <a:cubicBezTo>
                    <a:pt x="443426" y="100780"/>
                    <a:pt x="443426" y="100780"/>
                    <a:pt x="443426" y="100780"/>
                  </a:cubicBezTo>
                  <a:cubicBezTo>
                    <a:pt x="443426" y="100166"/>
                    <a:pt x="443426" y="100166"/>
                    <a:pt x="443426" y="100166"/>
                  </a:cubicBezTo>
                  <a:cubicBezTo>
                    <a:pt x="444036" y="100166"/>
                    <a:pt x="444036" y="100166"/>
                    <a:pt x="444036" y="100166"/>
                  </a:cubicBezTo>
                  <a:cubicBezTo>
                    <a:pt x="444036" y="99551"/>
                    <a:pt x="444036" y="99551"/>
                    <a:pt x="444036" y="99551"/>
                  </a:cubicBezTo>
                  <a:cubicBezTo>
                    <a:pt x="445865" y="99551"/>
                    <a:pt x="445255" y="99551"/>
                    <a:pt x="445255" y="99551"/>
                  </a:cubicBezTo>
                  <a:cubicBezTo>
                    <a:pt x="445255" y="98322"/>
                    <a:pt x="445255" y="98322"/>
                    <a:pt x="445255" y="98322"/>
                  </a:cubicBezTo>
                  <a:cubicBezTo>
                    <a:pt x="447085" y="98322"/>
                    <a:pt x="446475" y="98322"/>
                    <a:pt x="447085" y="98322"/>
                  </a:cubicBezTo>
                  <a:cubicBezTo>
                    <a:pt x="447085" y="97707"/>
                    <a:pt x="447085" y="97707"/>
                    <a:pt x="447085" y="97707"/>
                  </a:cubicBezTo>
                  <a:cubicBezTo>
                    <a:pt x="448304" y="97707"/>
                    <a:pt x="448304" y="97707"/>
                    <a:pt x="448304" y="97707"/>
                  </a:cubicBezTo>
                  <a:cubicBezTo>
                    <a:pt x="448304" y="97093"/>
                    <a:pt x="448304" y="97093"/>
                    <a:pt x="448304" y="97093"/>
                  </a:cubicBezTo>
                  <a:cubicBezTo>
                    <a:pt x="448914" y="97093"/>
                    <a:pt x="448914" y="97093"/>
                    <a:pt x="448914" y="97093"/>
                  </a:cubicBezTo>
                  <a:cubicBezTo>
                    <a:pt x="448914" y="96478"/>
                    <a:pt x="448914" y="96478"/>
                    <a:pt x="448914" y="96478"/>
                  </a:cubicBezTo>
                  <a:cubicBezTo>
                    <a:pt x="450744" y="95864"/>
                    <a:pt x="450744" y="95249"/>
                    <a:pt x="451353" y="95864"/>
                  </a:cubicBezTo>
                  <a:cubicBezTo>
                    <a:pt x="451353" y="95249"/>
                    <a:pt x="451353" y="95249"/>
                    <a:pt x="451353" y="95249"/>
                  </a:cubicBezTo>
                  <a:cubicBezTo>
                    <a:pt x="454402" y="94635"/>
                    <a:pt x="453793" y="90948"/>
                    <a:pt x="454402" y="90333"/>
                  </a:cubicBezTo>
                  <a:cubicBezTo>
                    <a:pt x="455012" y="90333"/>
                    <a:pt x="455012" y="90333"/>
                    <a:pt x="455012" y="90333"/>
                  </a:cubicBezTo>
                  <a:cubicBezTo>
                    <a:pt x="455012" y="89104"/>
                    <a:pt x="455012" y="88490"/>
                    <a:pt x="455012" y="88490"/>
                  </a:cubicBezTo>
                  <a:cubicBezTo>
                    <a:pt x="455622" y="88490"/>
                    <a:pt x="455622" y="88490"/>
                    <a:pt x="455622" y="88490"/>
                  </a:cubicBezTo>
                  <a:cubicBezTo>
                    <a:pt x="455622" y="86646"/>
                    <a:pt x="455622" y="87261"/>
                    <a:pt x="455622" y="86646"/>
                  </a:cubicBezTo>
                  <a:cubicBezTo>
                    <a:pt x="456232" y="86646"/>
                    <a:pt x="456232" y="86646"/>
                    <a:pt x="456232" y="86646"/>
                  </a:cubicBezTo>
                  <a:cubicBezTo>
                    <a:pt x="456232" y="86032"/>
                    <a:pt x="456232" y="86032"/>
                    <a:pt x="456232" y="86032"/>
                  </a:cubicBezTo>
                  <a:cubicBezTo>
                    <a:pt x="456842" y="86032"/>
                    <a:pt x="456842" y="86032"/>
                    <a:pt x="456842" y="86032"/>
                  </a:cubicBezTo>
                  <a:cubicBezTo>
                    <a:pt x="456842" y="85417"/>
                    <a:pt x="456842" y="85417"/>
                    <a:pt x="456842" y="85417"/>
                  </a:cubicBezTo>
                  <a:cubicBezTo>
                    <a:pt x="458061" y="85417"/>
                    <a:pt x="458061" y="85417"/>
                    <a:pt x="458061" y="85417"/>
                  </a:cubicBezTo>
                  <a:cubicBezTo>
                    <a:pt x="458061" y="84803"/>
                    <a:pt x="458061" y="84803"/>
                    <a:pt x="458061" y="84803"/>
                  </a:cubicBezTo>
                  <a:cubicBezTo>
                    <a:pt x="458671" y="84803"/>
                    <a:pt x="458671" y="84803"/>
                    <a:pt x="458671" y="84803"/>
                  </a:cubicBezTo>
                  <a:cubicBezTo>
                    <a:pt x="458671" y="84188"/>
                    <a:pt x="458671" y="84188"/>
                    <a:pt x="458671" y="84188"/>
                  </a:cubicBezTo>
                  <a:cubicBezTo>
                    <a:pt x="460500" y="84188"/>
                    <a:pt x="461110" y="84188"/>
                    <a:pt x="461110" y="84188"/>
                  </a:cubicBezTo>
                  <a:cubicBezTo>
                    <a:pt x="461110" y="87261"/>
                    <a:pt x="463549" y="87261"/>
                    <a:pt x="464159" y="86646"/>
                  </a:cubicBezTo>
                  <a:cubicBezTo>
                    <a:pt x="464159" y="86032"/>
                    <a:pt x="464159" y="86032"/>
                    <a:pt x="464159" y="86032"/>
                  </a:cubicBezTo>
                  <a:cubicBezTo>
                    <a:pt x="465989" y="87875"/>
                    <a:pt x="466599" y="87875"/>
                    <a:pt x="467208" y="87875"/>
                  </a:cubicBezTo>
                  <a:cubicBezTo>
                    <a:pt x="467208" y="89104"/>
                    <a:pt x="467208" y="89104"/>
                    <a:pt x="467208" y="89104"/>
                  </a:cubicBezTo>
                  <a:cubicBezTo>
                    <a:pt x="469038" y="89104"/>
                    <a:pt x="468428" y="89104"/>
                    <a:pt x="468428" y="89104"/>
                  </a:cubicBezTo>
                  <a:cubicBezTo>
                    <a:pt x="468428" y="88490"/>
                    <a:pt x="468428" y="88490"/>
                    <a:pt x="468428" y="88490"/>
                  </a:cubicBezTo>
                  <a:cubicBezTo>
                    <a:pt x="469648" y="88490"/>
                    <a:pt x="469648" y="88490"/>
                    <a:pt x="469648" y="88490"/>
                  </a:cubicBezTo>
                  <a:cubicBezTo>
                    <a:pt x="469648" y="86646"/>
                    <a:pt x="469648" y="86032"/>
                    <a:pt x="469648" y="85417"/>
                  </a:cubicBezTo>
                  <a:cubicBezTo>
                    <a:pt x="468428" y="85417"/>
                    <a:pt x="468428" y="85417"/>
                    <a:pt x="468428" y="85417"/>
                  </a:cubicBezTo>
                  <a:cubicBezTo>
                    <a:pt x="468428" y="84803"/>
                    <a:pt x="468428" y="84803"/>
                    <a:pt x="468428" y="84803"/>
                  </a:cubicBezTo>
                  <a:cubicBezTo>
                    <a:pt x="466599" y="84188"/>
                    <a:pt x="465989" y="84188"/>
                    <a:pt x="464769" y="84188"/>
                  </a:cubicBezTo>
                  <a:cubicBezTo>
                    <a:pt x="464769" y="82345"/>
                    <a:pt x="464769" y="82959"/>
                    <a:pt x="464769" y="82345"/>
                  </a:cubicBezTo>
                  <a:cubicBezTo>
                    <a:pt x="464159" y="82345"/>
                    <a:pt x="464159" y="82345"/>
                    <a:pt x="464159" y="82345"/>
                  </a:cubicBezTo>
                  <a:cubicBezTo>
                    <a:pt x="464159" y="81116"/>
                    <a:pt x="464159" y="81116"/>
                    <a:pt x="464159" y="81116"/>
                  </a:cubicBezTo>
                  <a:cubicBezTo>
                    <a:pt x="463549" y="81116"/>
                    <a:pt x="463549" y="81116"/>
                    <a:pt x="463549" y="81116"/>
                  </a:cubicBezTo>
                  <a:cubicBezTo>
                    <a:pt x="463549" y="80501"/>
                    <a:pt x="463549" y="80501"/>
                    <a:pt x="463549" y="80501"/>
                  </a:cubicBezTo>
                  <a:cubicBezTo>
                    <a:pt x="464159" y="80501"/>
                    <a:pt x="464159" y="80501"/>
                    <a:pt x="464159" y="80501"/>
                  </a:cubicBezTo>
                  <a:cubicBezTo>
                    <a:pt x="462940" y="78658"/>
                    <a:pt x="461110" y="79887"/>
                    <a:pt x="460500" y="78658"/>
                  </a:cubicBezTo>
                  <a:cubicBezTo>
                    <a:pt x="461110" y="78658"/>
                    <a:pt x="461110" y="78658"/>
                    <a:pt x="461110" y="78658"/>
                  </a:cubicBezTo>
                  <a:cubicBezTo>
                    <a:pt x="461110" y="78043"/>
                    <a:pt x="461110" y="78043"/>
                    <a:pt x="461110" y="78043"/>
                  </a:cubicBezTo>
                  <a:cubicBezTo>
                    <a:pt x="460500" y="78043"/>
                    <a:pt x="460500" y="78043"/>
                    <a:pt x="460500" y="78043"/>
                  </a:cubicBezTo>
                  <a:cubicBezTo>
                    <a:pt x="461110" y="73741"/>
                    <a:pt x="461720" y="70054"/>
                    <a:pt x="463549" y="68211"/>
                  </a:cubicBezTo>
                  <a:cubicBezTo>
                    <a:pt x="463549" y="68825"/>
                    <a:pt x="463549" y="68825"/>
                    <a:pt x="463549" y="68825"/>
                  </a:cubicBezTo>
                  <a:cubicBezTo>
                    <a:pt x="465989" y="68825"/>
                    <a:pt x="466599" y="68825"/>
                    <a:pt x="467208" y="68825"/>
                  </a:cubicBezTo>
                  <a:cubicBezTo>
                    <a:pt x="467208" y="69440"/>
                    <a:pt x="467208" y="69440"/>
                    <a:pt x="467208" y="69440"/>
                  </a:cubicBezTo>
                  <a:cubicBezTo>
                    <a:pt x="467818" y="69440"/>
                    <a:pt x="467818" y="69440"/>
                    <a:pt x="467818" y="69440"/>
                  </a:cubicBezTo>
                  <a:cubicBezTo>
                    <a:pt x="467818" y="67596"/>
                    <a:pt x="467818" y="68211"/>
                    <a:pt x="467818" y="68211"/>
                  </a:cubicBezTo>
                  <a:cubicBezTo>
                    <a:pt x="466599" y="68211"/>
                    <a:pt x="465989" y="68211"/>
                    <a:pt x="465989" y="68211"/>
                  </a:cubicBezTo>
                  <a:cubicBezTo>
                    <a:pt x="465989" y="66982"/>
                    <a:pt x="465989" y="66982"/>
                    <a:pt x="465989" y="66982"/>
                  </a:cubicBezTo>
                  <a:cubicBezTo>
                    <a:pt x="464769" y="66982"/>
                    <a:pt x="464769" y="66982"/>
                    <a:pt x="464769" y="66982"/>
                  </a:cubicBezTo>
                  <a:cubicBezTo>
                    <a:pt x="464769" y="66367"/>
                    <a:pt x="464769" y="66367"/>
                    <a:pt x="464769" y="66367"/>
                  </a:cubicBezTo>
                  <a:cubicBezTo>
                    <a:pt x="464159" y="66367"/>
                    <a:pt x="464159" y="66367"/>
                    <a:pt x="464159" y="66367"/>
                  </a:cubicBezTo>
                  <a:cubicBezTo>
                    <a:pt x="464159" y="64524"/>
                    <a:pt x="464159" y="65138"/>
                    <a:pt x="464159" y="65138"/>
                  </a:cubicBezTo>
                  <a:cubicBezTo>
                    <a:pt x="463549" y="65138"/>
                    <a:pt x="463549" y="65138"/>
                    <a:pt x="463549" y="65138"/>
                  </a:cubicBezTo>
                  <a:cubicBezTo>
                    <a:pt x="463549" y="63295"/>
                    <a:pt x="463549" y="63295"/>
                    <a:pt x="463549" y="62680"/>
                  </a:cubicBezTo>
                  <a:cubicBezTo>
                    <a:pt x="464159" y="62680"/>
                    <a:pt x="464159" y="62680"/>
                    <a:pt x="464159" y="62680"/>
                  </a:cubicBezTo>
                  <a:cubicBezTo>
                    <a:pt x="464159" y="60222"/>
                    <a:pt x="465379" y="58379"/>
                    <a:pt x="464769" y="57150"/>
                  </a:cubicBezTo>
                  <a:cubicBezTo>
                    <a:pt x="465989" y="57150"/>
                    <a:pt x="465989" y="57150"/>
                    <a:pt x="465989" y="57150"/>
                  </a:cubicBezTo>
                  <a:cubicBezTo>
                    <a:pt x="465989" y="54692"/>
                    <a:pt x="465989" y="53463"/>
                    <a:pt x="465989" y="52848"/>
                  </a:cubicBezTo>
                  <a:cubicBezTo>
                    <a:pt x="466599" y="52848"/>
                    <a:pt x="466599" y="52848"/>
                    <a:pt x="466599" y="52848"/>
                  </a:cubicBezTo>
                  <a:cubicBezTo>
                    <a:pt x="466599" y="51004"/>
                    <a:pt x="466599" y="50390"/>
                    <a:pt x="466599" y="50390"/>
                  </a:cubicBezTo>
                  <a:cubicBezTo>
                    <a:pt x="468428" y="50390"/>
                    <a:pt x="469038" y="52848"/>
                    <a:pt x="469648" y="52848"/>
                  </a:cubicBezTo>
                  <a:cubicBezTo>
                    <a:pt x="469648" y="51004"/>
                    <a:pt x="469648" y="50390"/>
                    <a:pt x="469648" y="50390"/>
                  </a:cubicBezTo>
                  <a:cubicBezTo>
                    <a:pt x="467818" y="50390"/>
                    <a:pt x="467818" y="50390"/>
                    <a:pt x="467818" y="50390"/>
                  </a:cubicBezTo>
                  <a:cubicBezTo>
                    <a:pt x="468428" y="48546"/>
                    <a:pt x="466599" y="47932"/>
                    <a:pt x="467208" y="47317"/>
                  </a:cubicBezTo>
                  <a:cubicBezTo>
                    <a:pt x="466599" y="47317"/>
                    <a:pt x="466599" y="47317"/>
                    <a:pt x="466599" y="47317"/>
                  </a:cubicBezTo>
                  <a:cubicBezTo>
                    <a:pt x="466599" y="46088"/>
                    <a:pt x="466599" y="46088"/>
                    <a:pt x="466599" y="46088"/>
                  </a:cubicBezTo>
                  <a:cubicBezTo>
                    <a:pt x="467208" y="46088"/>
                    <a:pt x="467208" y="46088"/>
                    <a:pt x="467208" y="46088"/>
                  </a:cubicBezTo>
                  <a:cubicBezTo>
                    <a:pt x="467208" y="43016"/>
                    <a:pt x="466599" y="40558"/>
                    <a:pt x="467818" y="39329"/>
                  </a:cubicBezTo>
                  <a:cubicBezTo>
                    <a:pt x="467208" y="39329"/>
                    <a:pt x="467208" y="39329"/>
                    <a:pt x="467208" y="39329"/>
                  </a:cubicBezTo>
                  <a:cubicBezTo>
                    <a:pt x="468428" y="38714"/>
                    <a:pt x="467818" y="38714"/>
                    <a:pt x="467818" y="38100"/>
                  </a:cubicBezTo>
                  <a:cubicBezTo>
                    <a:pt x="467208" y="38100"/>
                    <a:pt x="467208" y="38100"/>
                    <a:pt x="467208" y="38100"/>
                  </a:cubicBezTo>
                  <a:cubicBezTo>
                    <a:pt x="468428" y="37485"/>
                    <a:pt x="467818" y="36871"/>
                    <a:pt x="467818" y="36871"/>
                  </a:cubicBezTo>
                  <a:cubicBezTo>
                    <a:pt x="467208" y="36871"/>
                    <a:pt x="467208" y="36871"/>
                    <a:pt x="467208" y="36871"/>
                  </a:cubicBezTo>
                  <a:cubicBezTo>
                    <a:pt x="467208" y="34413"/>
                    <a:pt x="467208" y="33798"/>
                    <a:pt x="467208" y="33184"/>
                  </a:cubicBezTo>
                  <a:cubicBezTo>
                    <a:pt x="467818" y="33184"/>
                    <a:pt x="467818" y="33184"/>
                    <a:pt x="467818" y="33184"/>
                  </a:cubicBezTo>
                  <a:cubicBezTo>
                    <a:pt x="467818" y="31340"/>
                    <a:pt x="467818" y="30726"/>
                    <a:pt x="467818" y="30726"/>
                  </a:cubicBezTo>
                  <a:cubicBezTo>
                    <a:pt x="468428" y="30726"/>
                    <a:pt x="468428" y="30726"/>
                    <a:pt x="468428" y="30726"/>
                  </a:cubicBezTo>
                  <a:cubicBezTo>
                    <a:pt x="468428" y="30111"/>
                    <a:pt x="468428" y="30111"/>
                    <a:pt x="468428" y="30111"/>
                  </a:cubicBezTo>
                  <a:cubicBezTo>
                    <a:pt x="470257" y="30111"/>
                    <a:pt x="469648" y="30111"/>
                    <a:pt x="470257" y="30111"/>
                  </a:cubicBezTo>
                  <a:cubicBezTo>
                    <a:pt x="470257" y="28267"/>
                    <a:pt x="470257" y="28267"/>
                    <a:pt x="470257" y="27653"/>
                  </a:cubicBezTo>
                  <a:cubicBezTo>
                    <a:pt x="470867" y="27653"/>
                    <a:pt x="470867" y="27653"/>
                    <a:pt x="470867" y="27653"/>
                  </a:cubicBezTo>
                  <a:cubicBezTo>
                    <a:pt x="470867" y="26424"/>
                    <a:pt x="470867" y="25809"/>
                    <a:pt x="470867" y="25809"/>
                  </a:cubicBezTo>
                  <a:cubicBezTo>
                    <a:pt x="471477" y="25809"/>
                    <a:pt x="471477" y="25809"/>
                    <a:pt x="471477" y="25809"/>
                  </a:cubicBezTo>
                  <a:cubicBezTo>
                    <a:pt x="471477" y="25195"/>
                    <a:pt x="471477" y="25195"/>
                    <a:pt x="471477" y="25195"/>
                  </a:cubicBezTo>
                  <a:cubicBezTo>
                    <a:pt x="470867" y="25195"/>
                    <a:pt x="470867" y="25195"/>
                    <a:pt x="470867" y="25195"/>
                  </a:cubicBezTo>
                  <a:cubicBezTo>
                    <a:pt x="472697" y="23351"/>
                    <a:pt x="470867" y="22737"/>
                    <a:pt x="471477" y="22122"/>
                  </a:cubicBezTo>
                  <a:cubicBezTo>
                    <a:pt x="470867" y="22122"/>
                    <a:pt x="470867" y="22122"/>
                    <a:pt x="470867" y="22122"/>
                  </a:cubicBezTo>
                  <a:cubicBezTo>
                    <a:pt x="470867" y="19664"/>
                    <a:pt x="470867" y="18435"/>
                    <a:pt x="470867" y="17821"/>
                  </a:cubicBezTo>
                  <a:cubicBezTo>
                    <a:pt x="470257" y="17821"/>
                    <a:pt x="470257" y="17821"/>
                    <a:pt x="470257" y="17821"/>
                  </a:cubicBezTo>
                  <a:cubicBezTo>
                    <a:pt x="470257" y="15977"/>
                    <a:pt x="470867" y="15977"/>
                    <a:pt x="470867" y="15363"/>
                  </a:cubicBezTo>
                  <a:cubicBezTo>
                    <a:pt x="472697" y="15363"/>
                    <a:pt x="473916" y="15363"/>
                    <a:pt x="474526" y="15363"/>
                  </a:cubicBezTo>
                  <a:cubicBezTo>
                    <a:pt x="474526" y="14748"/>
                    <a:pt x="474526" y="14748"/>
                    <a:pt x="474526" y="14748"/>
                  </a:cubicBezTo>
                  <a:cubicBezTo>
                    <a:pt x="476355" y="14748"/>
                    <a:pt x="475746" y="14748"/>
                    <a:pt x="475746" y="14748"/>
                  </a:cubicBezTo>
                  <a:cubicBezTo>
                    <a:pt x="475746" y="14134"/>
                    <a:pt x="475746" y="14134"/>
                    <a:pt x="475746" y="14134"/>
                  </a:cubicBezTo>
                  <a:cubicBezTo>
                    <a:pt x="478185" y="14134"/>
                    <a:pt x="476965" y="12290"/>
                    <a:pt x="477575" y="12290"/>
                  </a:cubicBezTo>
                  <a:cubicBezTo>
                    <a:pt x="479404" y="12290"/>
                    <a:pt x="479404" y="10447"/>
                    <a:pt x="479404" y="10447"/>
                  </a:cubicBezTo>
                  <a:cubicBezTo>
                    <a:pt x="481234" y="10447"/>
                    <a:pt x="480624" y="10447"/>
                    <a:pt x="480624" y="10447"/>
                  </a:cubicBezTo>
                  <a:cubicBezTo>
                    <a:pt x="480624" y="9832"/>
                    <a:pt x="480624" y="9832"/>
                    <a:pt x="480624" y="9832"/>
                  </a:cubicBezTo>
                  <a:cubicBezTo>
                    <a:pt x="484283" y="7989"/>
                    <a:pt x="487332" y="8603"/>
                    <a:pt x="489771" y="7374"/>
                  </a:cubicBezTo>
                  <a:cubicBezTo>
                    <a:pt x="489771" y="7989"/>
                    <a:pt x="489771" y="7989"/>
                    <a:pt x="489771" y="7989"/>
                  </a:cubicBezTo>
                  <a:cubicBezTo>
                    <a:pt x="490381" y="7989"/>
                    <a:pt x="490381" y="7989"/>
                    <a:pt x="490381" y="7989"/>
                  </a:cubicBezTo>
                  <a:cubicBezTo>
                    <a:pt x="489771" y="7374"/>
                    <a:pt x="489771" y="7374"/>
                    <a:pt x="489771" y="7374"/>
                  </a:cubicBezTo>
                  <a:cubicBezTo>
                    <a:pt x="490991" y="6145"/>
                    <a:pt x="491601" y="7374"/>
                    <a:pt x="491601" y="6760"/>
                  </a:cubicBezTo>
                  <a:cubicBezTo>
                    <a:pt x="491601" y="7374"/>
                    <a:pt x="491601" y="7374"/>
                    <a:pt x="491601" y="7374"/>
                  </a:cubicBezTo>
                  <a:cubicBezTo>
                    <a:pt x="492210" y="7374"/>
                    <a:pt x="492210" y="7374"/>
                    <a:pt x="492210" y="7374"/>
                  </a:cubicBezTo>
                  <a:cubicBezTo>
                    <a:pt x="492210" y="6760"/>
                    <a:pt x="492210" y="6760"/>
                    <a:pt x="492210" y="6760"/>
                  </a:cubicBezTo>
                  <a:cubicBezTo>
                    <a:pt x="494040" y="6760"/>
                    <a:pt x="494040" y="6760"/>
                    <a:pt x="494040" y="6760"/>
                  </a:cubicBezTo>
                  <a:cubicBezTo>
                    <a:pt x="494040" y="6145"/>
                    <a:pt x="494040" y="6145"/>
                    <a:pt x="494040" y="6145"/>
                  </a:cubicBezTo>
                  <a:cubicBezTo>
                    <a:pt x="497699" y="6145"/>
                    <a:pt x="500138" y="6145"/>
                    <a:pt x="502577" y="6145"/>
                  </a:cubicBezTo>
                  <a:cubicBezTo>
                    <a:pt x="502577" y="5530"/>
                    <a:pt x="502577" y="5530"/>
                    <a:pt x="502577" y="5530"/>
                  </a:cubicBezTo>
                  <a:cubicBezTo>
                    <a:pt x="504407" y="5530"/>
                    <a:pt x="504407" y="5530"/>
                    <a:pt x="505016" y="5530"/>
                  </a:cubicBezTo>
                  <a:cubicBezTo>
                    <a:pt x="505016" y="4301"/>
                    <a:pt x="505016" y="4301"/>
                    <a:pt x="505016" y="4301"/>
                  </a:cubicBezTo>
                  <a:cubicBezTo>
                    <a:pt x="505626" y="4301"/>
                    <a:pt x="505626" y="4301"/>
                    <a:pt x="505626" y="4301"/>
                  </a:cubicBezTo>
                  <a:cubicBezTo>
                    <a:pt x="505626" y="5530"/>
                    <a:pt x="505626" y="5530"/>
                    <a:pt x="505626" y="5530"/>
                  </a:cubicBezTo>
                  <a:cubicBezTo>
                    <a:pt x="506846" y="5530"/>
                    <a:pt x="507456" y="5530"/>
                    <a:pt x="507456" y="5530"/>
                  </a:cubicBezTo>
                  <a:cubicBezTo>
                    <a:pt x="507456" y="4301"/>
                    <a:pt x="507456" y="4301"/>
                    <a:pt x="507456" y="4301"/>
                  </a:cubicBezTo>
                  <a:cubicBezTo>
                    <a:pt x="509285" y="4301"/>
                    <a:pt x="508675" y="4301"/>
                    <a:pt x="509285" y="4301"/>
                  </a:cubicBezTo>
                  <a:cubicBezTo>
                    <a:pt x="509285" y="3687"/>
                    <a:pt x="509285" y="3687"/>
                    <a:pt x="509285" y="3687"/>
                  </a:cubicBezTo>
                  <a:cubicBezTo>
                    <a:pt x="509895" y="3687"/>
                    <a:pt x="509895" y="3687"/>
                    <a:pt x="509895" y="3687"/>
                  </a:cubicBezTo>
                  <a:cubicBezTo>
                    <a:pt x="509895" y="4301"/>
                    <a:pt x="509895" y="4301"/>
                    <a:pt x="509895" y="4301"/>
                  </a:cubicBezTo>
                  <a:cubicBezTo>
                    <a:pt x="511724" y="4301"/>
                    <a:pt x="511114" y="4301"/>
                    <a:pt x="511114" y="4301"/>
                  </a:cubicBezTo>
                  <a:lnTo>
                    <a:pt x="511114" y="5530"/>
                  </a:lnTo>
                  <a:lnTo>
                    <a:pt x="511114" y="6145"/>
                  </a:lnTo>
                  <a:cubicBezTo>
                    <a:pt x="511724" y="6145"/>
                    <a:pt x="511724" y="6145"/>
                    <a:pt x="511724" y="6145"/>
                  </a:cubicBezTo>
                  <a:cubicBezTo>
                    <a:pt x="511114" y="5530"/>
                    <a:pt x="511114" y="5530"/>
                    <a:pt x="511114" y="5530"/>
                  </a:cubicBezTo>
                  <a:cubicBezTo>
                    <a:pt x="511724" y="5530"/>
                    <a:pt x="511724" y="5530"/>
                    <a:pt x="511724" y="5530"/>
                  </a:cubicBezTo>
                  <a:cubicBezTo>
                    <a:pt x="511724" y="3687"/>
                    <a:pt x="511724" y="4301"/>
                    <a:pt x="511724" y="3687"/>
                  </a:cubicBezTo>
                  <a:cubicBezTo>
                    <a:pt x="514773" y="4301"/>
                    <a:pt x="515993" y="2458"/>
                    <a:pt x="517212" y="3072"/>
                  </a:cubicBezTo>
                  <a:cubicBezTo>
                    <a:pt x="517212" y="2458"/>
                    <a:pt x="517212" y="2458"/>
                    <a:pt x="517212" y="2458"/>
                  </a:cubicBezTo>
                  <a:cubicBezTo>
                    <a:pt x="520261" y="2458"/>
                    <a:pt x="522091" y="1229"/>
                    <a:pt x="523311" y="2458"/>
                  </a:cubicBezTo>
                  <a:cubicBezTo>
                    <a:pt x="523311" y="1843"/>
                    <a:pt x="523311" y="1843"/>
                    <a:pt x="523311" y="1843"/>
                  </a:cubicBezTo>
                  <a:cubicBezTo>
                    <a:pt x="524530" y="2458"/>
                    <a:pt x="523920" y="2458"/>
                    <a:pt x="524530" y="3072"/>
                  </a:cubicBezTo>
                  <a:cubicBezTo>
                    <a:pt x="529409" y="3072"/>
                    <a:pt x="533067" y="614"/>
                    <a:pt x="536726" y="0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2" name="Freeform 24378">
              <a:extLst>
                <a:ext uri="{FF2B5EF4-FFF2-40B4-BE49-F238E27FC236}">
                  <a16:creationId xmlns:a16="http://schemas.microsoft.com/office/drawing/2014/main" id="{6EF40798-D347-B005-9F60-9BBEA2476B7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652083" y="1947649"/>
              <a:ext cx="617865" cy="1133526"/>
            </a:xfrm>
            <a:custGeom>
              <a:avLst/>
              <a:gdLst>
                <a:gd name="T0" fmla="*/ 865 w 1013"/>
                <a:gd name="T1" fmla="*/ 1549 h 1845"/>
                <a:gd name="T2" fmla="*/ 799 w 1013"/>
                <a:gd name="T3" fmla="*/ 1655 h 1845"/>
                <a:gd name="T4" fmla="*/ 760 w 1013"/>
                <a:gd name="T5" fmla="*/ 1656 h 1845"/>
                <a:gd name="T6" fmla="*/ 728 w 1013"/>
                <a:gd name="T7" fmla="*/ 1677 h 1845"/>
                <a:gd name="T8" fmla="*/ 690 w 1013"/>
                <a:gd name="T9" fmla="*/ 1689 h 1845"/>
                <a:gd name="T10" fmla="*/ 688 w 1013"/>
                <a:gd name="T11" fmla="*/ 1711 h 1845"/>
                <a:gd name="T12" fmla="*/ 665 w 1013"/>
                <a:gd name="T13" fmla="*/ 1722 h 1845"/>
                <a:gd name="T14" fmla="*/ 638 w 1013"/>
                <a:gd name="T15" fmla="*/ 1730 h 1845"/>
                <a:gd name="T16" fmla="*/ 609 w 1013"/>
                <a:gd name="T17" fmla="*/ 1753 h 1845"/>
                <a:gd name="T18" fmla="*/ 575 w 1013"/>
                <a:gd name="T19" fmla="*/ 1760 h 1845"/>
                <a:gd name="T20" fmla="*/ 561 w 1013"/>
                <a:gd name="T21" fmla="*/ 1784 h 1845"/>
                <a:gd name="T22" fmla="*/ 523 w 1013"/>
                <a:gd name="T23" fmla="*/ 1802 h 1845"/>
                <a:gd name="T24" fmla="*/ 479 w 1013"/>
                <a:gd name="T25" fmla="*/ 1822 h 1845"/>
                <a:gd name="T26" fmla="*/ 453 w 1013"/>
                <a:gd name="T27" fmla="*/ 1842 h 1845"/>
                <a:gd name="T28" fmla="*/ 448 w 1013"/>
                <a:gd name="T29" fmla="*/ 1814 h 1845"/>
                <a:gd name="T30" fmla="*/ 424 w 1013"/>
                <a:gd name="T31" fmla="*/ 1778 h 1845"/>
                <a:gd name="T32" fmla="*/ 396 w 1013"/>
                <a:gd name="T33" fmla="*/ 1818 h 1845"/>
                <a:gd name="T34" fmla="*/ 399 w 1013"/>
                <a:gd name="T35" fmla="*/ 1784 h 1845"/>
                <a:gd name="T36" fmla="*/ 389 w 1013"/>
                <a:gd name="T37" fmla="*/ 1764 h 1845"/>
                <a:gd name="T38" fmla="*/ 380 w 1013"/>
                <a:gd name="T39" fmla="*/ 1758 h 1845"/>
                <a:gd name="T40" fmla="*/ 352 w 1013"/>
                <a:gd name="T41" fmla="*/ 1748 h 1845"/>
                <a:gd name="T42" fmla="*/ 342 w 1013"/>
                <a:gd name="T43" fmla="*/ 1756 h 1845"/>
                <a:gd name="T44" fmla="*/ 333 w 1013"/>
                <a:gd name="T45" fmla="*/ 1769 h 1845"/>
                <a:gd name="T46" fmla="*/ 325 w 1013"/>
                <a:gd name="T47" fmla="*/ 1726 h 1845"/>
                <a:gd name="T48" fmla="*/ 287 w 1013"/>
                <a:gd name="T49" fmla="*/ 1731 h 1845"/>
                <a:gd name="T50" fmla="*/ 303 w 1013"/>
                <a:gd name="T51" fmla="*/ 1744 h 1845"/>
                <a:gd name="T52" fmla="*/ 285 w 1013"/>
                <a:gd name="T53" fmla="*/ 1712 h 1845"/>
                <a:gd name="T54" fmla="*/ 267 w 1013"/>
                <a:gd name="T55" fmla="*/ 1668 h 1845"/>
                <a:gd name="T56" fmla="*/ 278 w 1013"/>
                <a:gd name="T57" fmla="*/ 1638 h 1845"/>
                <a:gd name="T58" fmla="*/ 279 w 1013"/>
                <a:gd name="T59" fmla="*/ 1618 h 1845"/>
                <a:gd name="T60" fmla="*/ 284 w 1013"/>
                <a:gd name="T61" fmla="*/ 1577 h 1845"/>
                <a:gd name="T62" fmla="*/ 269 w 1013"/>
                <a:gd name="T63" fmla="*/ 1539 h 1845"/>
                <a:gd name="T64" fmla="*/ 250 w 1013"/>
                <a:gd name="T65" fmla="*/ 1504 h 1845"/>
                <a:gd name="T66" fmla="*/ 229 w 1013"/>
                <a:gd name="T67" fmla="*/ 1428 h 1845"/>
                <a:gd name="T68" fmla="*/ 208 w 1013"/>
                <a:gd name="T69" fmla="*/ 1378 h 1845"/>
                <a:gd name="T70" fmla="*/ 222 w 1013"/>
                <a:gd name="T71" fmla="*/ 1313 h 1845"/>
                <a:gd name="T72" fmla="*/ 235 w 1013"/>
                <a:gd name="T73" fmla="*/ 1300 h 1845"/>
                <a:gd name="T74" fmla="*/ 262 w 1013"/>
                <a:gd name="T75" fmla="*/ 1272 h 1845"/>
                <a:gd name="T76" fmla="*/ 268 w 1013"/>
                <a:gd name="T77" fmla="*/ 1258 h 1845"/>
                <a:gd name="T78" fmla="*/ 281 w 1013"/>
                <a:gd name="T79" fmla="*/ 1228 h 1845"/>
                <a:gd name="T80" fmla="*/ 301 w 1013"/>
                <a:gd name="T81" fmla="*/ 1185 h 1845"/>
                <a:gd name="T82" fmla="*/ 311 w 1013"/>
                <a:gd name="T83" fmla="*/ 1167 h 1845"/>
                <a:gd name="T84" fmla="*/ 324 w 1013"/>
                <a:gd name="T85" fmla="*/ 1164 h 1845"/>
                <a:gd name="T86" fmla="*/ 357 w 1013"/>
                <a:gd name="T87" fmla="*/ 1114 h 1845"/>
                <a:gd name="T88" fmla="*/ 376 w 1013"/>
                <a:gd name="T89" fmla="*/ 1068 h 1845"/>
                <a:gd name="T90" fmla="*/ 400 w 1013"/>
                <a:gd name="T91" fmla="*/ 1013 h 1845"/>
                <a:gd name="T92" fmla="*/ 450 w 1013"/>
                <a:gd name="T93" fmla="*/ 943 h 1845"/>
                <a:gd name="T94" fmla="*/ 460 w 1013"/>
                <a:gd name="T95" fmla="*/ 920 h 1845"/>
                <a:gd name="T96" fmla="*/ 437 w 1013"/>
                <a:gd name="T97" fmla="*/ 857 h 1845"/>
                <a:gd name="T98" fmla="*/ 397 w 1013"/>
                <a:gd name="T99" fmla="*/ 818 h 1845"/>
                <a:gd name="T100" fmla="*/ 346 w 1013"/>
                <a:gd name="T101" fmla="*/ 806 h 1845"/>
                <a:gd name="T102" fmla="*/ 285 w 1013"/>
                <a:gd name="T103" fmla="*/ 695 h 1845"/>
                <a:gd name="T104" fmla="*/ 256 w 1013"/>
                <a:gd name="T105" fmla="*/ 578 h 1845"/>
                <a:gd name="T106" fmla="*/ 233 w 1013"/>
                <a:gd name="T107" fmla="*/ 485 h 1845"/>
                <a:gd name="T108" fmla="*/ 159 w 1013"/>
                <a:gd name="T109" fmla="*/ 369 h 1845"/>
                <a:gd name="T110" fmla="*/ 39 w 1013"/>
                <a:gd name="T111" fmla="*/ 305 h 1845"/>
                <a:gd name="T112" fmla="*/ 174 w 1013"/>
                <a:gd name="T113" fmla="*/ 317 h 1845"/>
                <a:gd name="T114" fmla="*/ 331 w 1013"/>
                <a:gd name="T115" fmla="*/ 223 h 1845"/>
                <a:gd name="T116" fmla="*/ 325 w 1013"/>
                <a:gd name="T117" fmla="*/ 91 h 1845"/>
                <a:gd name="T118" fmla="*/ 399 w 1013"/>
                <a:gd name="T119" fmla="*/ 19 h 1845"/>
                <a:gd name="T120" fmla="*/ 645 w 1013"/>
                <a:gd name="T121" fmla="*/ 553 h 1845"/>
                <a:gd name="T122" fmla="*/ 809 w 1013"/>
                <a:gd name="T123" fmla="*/ 876 h 1845"/>
                <a:gd name="T124" fmla="*/ 939 w 1013"/>
                <a:gd name="T125" fmla="*/ 1096 h 1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3" h="1845">
                  <a:moveTo>
                    <a:pt x="1013" y="1156"/>
                  </a:moveTo>
                  <a:cubicBezTo>
                    <a:pt x="1011" y="1165"/>
                    <a:pt x="1008" y="1174"/>
                    <a:pt x="1009" y="1179"/>
                  </a:cubicBezTo>
                  <a:cubicBezTo>
                    <a:pt x="1008" y="1179"/>
                    <a:pt x="1008" y="1179"/>
                    <a:pt x="1008" y="1179"/>
                  </a:cubicBezTo>
                  <a:cubicBezTo>
                    <a:pt x="1008" y="1189"/>
                    <a:pt x="1008" y="1194"/>
                    <a:pt x="1008" y="1197"/>
                  </a:cubicBezTo>
                  <a:cubicBezTo>
                    <a:pt x="1009" y="1197"/>
                    <a:pt x="1009" y="1197"/>
                    <a:pt x="1009" y="1197"/>
                  </a:cubicBezTo>
                  <a:cubicBezTo>
                    <a:pt x="1009" y="1201"/>
                    <a:pt x="1009" y="1203"/>
                    <a:pt x="1009" y="1204"/>
                  </a:cubicBezTo>
                  <a:cubicBezTo>
                    <a:pt x="1008" y="1204"/>
                    <a:pt x="1008" y="1204"/>
                    <a:pt x="1008" y="1204"/>
                  </a:cubicBezTo>
                  <a:cubicBezTo>
                    <a:pt x="1006" y="1215"/>
                    <a:pt x="1009" y="1228"/>
                    <a:pt x="1003" y="1233"/>
                  </a:cubicBezTo>
                  <a:cubicBezTo>
                    <a:pt x="1003" y="1235"/>
                    <a:pt x="1003" y="1236"/>
                    <a:pt x="1003" y="1236"/>
                  </a:cubicBezTo>
                  <a:cubicBezTo>
                    <a:pt x="1002" y="1236"/>
                    <a:pt x="1002" y="1236"/>
                    <a:pt x="1002" y="1236"/>
                  </a:cubicBezTo>
                  <a:cubicBezTo>
                    <a:pt x="1005" y="1240"/>
                    <a:pt x="1003" y="1240"/>
                    <a:pt x="1003" y="1242"/>
                  </a:cubicBezTo>
                  <a:cubicBezTo>
                    <a:pt x="1002" y="1242"/>
                    <a:pt x="1002" y="1242"/>
                    <a:pt x="1002" y="1242"/>
                  </a:cubicBezTo>
                  <a:cubicBezTo>
                    <a:pt x="1000" y="1251"/>
                    <a:pt x="994" y="1260"/>
                    <a:pt x="993" y="1266"/>
                  </a:cubicBezTo>
                  <a:cubicBezTo>
                    <a:pt x="994" y="1266"/>
                    <a:pt x="994" y="1266"/>
                    <a:pt x="994" y="1266"/>
                  </a:cubicBezTo>
                  <a:cubicBezTo>
                    <a:pt x="994" y="1269"/>
                    <a:pt x="994" y="1270"/>
                    <a:pt x="994" y="1271"/>
                  </a:cubicBezTo>
                  <a:cubicBezTo>
                    <a:pt x="983" y="1275"/>
                    <a:pt x="983" y="1291"/>
                    <a:pt x="976" y="1297"/>
                  </a:cubicBezTo>
                  <a:cubicBezTo>
                    <a:pt x="975" y="1297"/>
                    <a:pt x="975" y="1297"/>
                    <a:pt x="975" y="1297"/>
                  </a:cubicBezTo>
                  <a:cubicBezTo>
                    <a:pt x="975" y="1298"/>
                    <a:pt x="975" y="1298"/>
                    <a:pt x="975" y="1298"/>
                  </a:cubicBezTo>
                  <a:cubicBezTo>
                    <a:pt x="976" y="1298"/>
                    <a:pt x="976" y="1298"/>
                    <a:pt x="976" y="1298"/>
                  </a:cubicBezTo>
                  <a:cubicBezTo>
                    <a:pt x="976" y="1301"/>
                    <a:pt x="976" y="1305"/>
                    <a:pt x="976" y="1305"/>
                  </a:cubicBezTo>
                  <a:cubicBezTo>
                    <a:pt x="975" y="1305"/>
                    <a:pt x="975" y="1305"/>
                    <a:pt x="975" y="1305"/>
                  </a:cubicBezTo>
                  <a:cubicBezTo>
                    <a:pt x="975" y="1308"/>
                    <a:pt x="975" y="1309"/>
                    <a:pt x="975" y="1309"/>
                  </a:cubicBezTo>
                  <a:cubicBezTo>
                    <a:pt x="974" y="1309"/>
                    <a:pt x="974" y="1309"/>
                    <a:pt x="974" y="1309"/>
                  </a:cubicBezTo>
                  <a:cubicBezTo>
                    <a:pt x="974" y="1311"/>
                    <a:pt x="974" y="1312"/>
                    <a:pt x="974" y="1312"/>
                  </a:cubicBezTo>
                  <a:cubicBezTo>
                    <a:pt x="973" y="1312"/>
                    <a:pt x="973" y="1312"/>
                    <a:pt x="973" y="1312"/>
                  </a:cubicBezTo>
                  <a:cubicBezTo>
                    <a:pt x="971" y="1319"/>
                    <a:pt x="970" y="1323"/>
                    <a:pt x="968" y="1326"/>
                  </a:cubicBezTo>
                  <a:cubicBezTo>
                    <a:pt x="969" y="1326"/>
                    <a:pt x="969" y="1326"/>
                    <a:pt x="969" y="1326"/>
                  </a:cubicBezTo>
                  <a:cubicBezTo>
                    <a:pt x="969" y="1327"/>
                    <a:pt x="969" y="1327"/>
                    <a:pt x="969" y="1327"/>
                  </a:cubicBezTo>
                  <a:cubicBezTo>
                    <a:pt x="968" y="1327"/>
                    <a:pt x="968" y="1327"/>
                    <a:pt x="968" y="1327"/>
                  </a:cubicBezTo>
                  <a:cubicBezTo>
                    <a:pt x="966" y="1333"/>
                    <a:pt x="965" y="1339"/>
                    <a:pt x="962" y="1339"/>
                  </a:cubicBezTo>
                  <a:cubicBezTo>
                    <a:pt x="962" y="1342"/>
                    <a:pt x="962" y="1341"/>
                    <a:pt x="962" y="1342"/>
                  </a:cubicBezTo>
                  <a:cubicBezTo>
                    <a:pt x="961" y="1342"/>
                    <a:pt x="961" y="1342"/>
                    <a:pt x="961" y="1342"/>
                  </a:cubicBezTo>
                  <a:cubicBezTo>
                    <a:pt x="963" y="1344"/>
                    <a:pt x="962" y="1345"/>
                    <a:pt x="963" y="1345"/>
                  </a:cubicBezTo>
                  <a:cubicBezTo>
                    <a:pt x="960" y="1348"/>
                    <a:pt x="960" y="1347"/>
                    <a:pt x="960" y="1348"/>
                  </a:cubicBezTo>
                  <a:cubicBezTo>
                    <a:pt x="959" y="1353"/>
                    <a:pt x="957" y="1354"/>
                    <a:pt x="957" y="1356"/>
                  </a:cubicBezTo>
                  <a:cubicBezTo>
                    <a:pt x="956" y="1356"/>
                    <a:pt x="956" y="1356"/>
                    <a:pt x="956" y="1356"/>
                  </a:cubicBezTo>
                  <a:cubicBezTo>
                    <a:pt x="956" y="1360"/>
                    <a:pt x="954" y="1361"/>
                    <a:pt x="955" y="1363"/>
                  </a:cubicBezTo>
                  <a:cubicBezTo>
                    <a:pt x="954" y="1363"/>
                    <a:pt x="954" y="1363"/>
                    <a:pt x="954" y="1363"/>
                  </a:cubicBezTo>
                  <a:cubicBezTo>
                    <a:pt x="949" y="1372"/>
                    <a:pt x="951" y="1381"/>
                    <a:pt x="948" y="1386"/>
                  </a:cubicBezTo>
                  <a:cubicBezTo>
                    <a:pt x="947" y="1386"/>
                    <a:pt x="947" y="1386"/>
                    <a:pt x="947" y="1386"/>
                  </a:cubicBezTo>
                  <a:cubicBezTo>
                    <a:pt x="945" y="1393"/>
                    <a:pt x="940" y="1395"/>
                    <a:pt x="941" y="1400"/>
                  </a:cubicBezTo>
                  <a:cubicBezTo>
                    <a:pt x="939" y="1400"/>
                    <a:pt x="939" y="1400"/>
                    <a:pt x="939" y="1400"/>
                  </a:cubicBezTo>
                  <a:cubicBezTo>
                    <a:pt x="941" y="1401"/>
                    <a:pt x="941" y="1401"/>
                    <a:pt x="941" y="1401"/>
                  </a:cubicBezTo>
                  <a:cubicBezTo>
                    <a:pt x="937" y="1401"/>
                    <a:pt x="937" y="1406"/>
                    <a:pt x="937" y="1407"/>
                  </a:cubicBezTo>
                  <a:cubicBezTo>
                    <a:pt x="938" y="1407"/>
                    <a:pt x="938" y="1407"/>
                    <a:pt x="938" y="1407"/>
                  </a:cubicBezTo>
                  <a:cubicBezTo>
                    <a:pt x="938" y="1408"/>
                    <a:pt x="938" y="1408"/>
                    <a:pt x="938" y="1408"/>
                  </a:cubicBezTo>
                  <a:cubicBezTo>
                    <a:pt x="937" y="1408"/>
                    <a:pt x="937" y="1408"/>
                    <a:pt x="937" y="1408"/>
                  </a:cubicBezTo>
                  <a:cubicBezTo>
                    <a:pt x="935" y="1419"/>
                    <a:pt x="930" y="1429"/>
                    <a:pt x="928" y="1435"/>
                  </a:cubicBezTo>
                  <a:cubicBezTo>
                    <a:pt x="925" y="1436"/>
                    <a:pt x="925" y="1437"/>
                    <a:pt x="924" y="1437"/>
                  </a:cubicBezTo>
                  <a:cubicBezTo>
                    <a:pt x="924" y="1438"/>
                    <a:pt x="924" y="1438"/>
                    <a:pt x="924" y="1438"/>
                  </a:cubicBezTo>
                  <a:cubicBezTo>
                    <a:pt x="919" y="1438"/>
                    <a:pt x="920" y="1439"/>
                    <a:pt x="919" y="1439"/>
                  </a:cubicBezTo>
                  <a:cubicBezTo>
                    <a:pt x="923" y="1453"/>
                    <a:pt x="909" y="1468"/>
                    <a:pt x="909" y="1480"/>
                  </a:cubicBezTo>
                  <a:cubicBezTo>
                    <a:pt x="910" y="1480"/>
                    <a:pt x="910" y="1480"/>
                    <a:pt x="910" y="1480"/>
                  </a:cubicBezTo>
                  <a:cubicBezTo>
                    <a:pt x="910" y="1482"/>
                    <a:pt x="910" y="1482"/>
                    <a:pt x="910" y="1482"/>
                  </a:cubicBezTo>
                  <a:cubicBezTo>
                    <a:pt x="909" y="1482"/>
                    <a:pt x="909" y="1482"/>
                    <a:pt x="909" y="1482"/>
                  </a:cubicBezTo>
                  <a:cubicBezTo>
                    <a:pt x="909" y="1483"/>
                    <a:pt x="909" y="1483"/>
                    <a:pt x="909" y="1483"/>
                  </a:cubicBezTo>
                  <a:cubicBezTo>
                    <a:pt x="907" y="1483"/>
                    <a:pt x="907" y="1483"/>
                    <a:pt x="907" y="1483"/>
                  </a:cubicBezTo>
                  <a:cubicBezTo>
                    <a:pt x="907" y="1484"/>
                    <a:pt x="907" y="1484"/>
                    <a:pt x="907" y="1484"/>
                  </a:cubicBezTo>
                  <a:cubicBezTo>
                    <a:pt x="906" y="1484"/>
                    <a:pt x="906" y="1484"/>
                    <a:pt x="906" y="1484"/>
                  </a:cubicBezTo>
                  <a:cubicBezTo>
                    <a:pt x="906" y="1488"/>
                    <a:pt x="902" y="1490"/>
                    <a:pt x="903" y="1491"/>
                  </a:cubicBezTo>
                  <a:cubicBezTo>
                    <a:pt x="899" y="1492"/>
                    <a:pt x="898" y="1498"/>
                    <a:pt x="898" y="1497"/>
                  </a:cubicBezTo>
                  <a:cubicBezTo>
                    <a:pt x="897" y="1497"/>
                    <a:pt x="897" y="1497"/>
                    <a:pt x="897" y="1497"/>
                  </a:cubicBezTo>
                  <a:cubicBezTo>
                    <a:pt x="894" y="1503"/>
                    <a:pt x="895" y="1501"/>
                    <a:pt x="894" y="1502"/>
                  </a:cubicBezTo>
                  <a:cubicBezTo>
                    <a:pt x="893" y="1502"/>
                    <a:pt x="893" y="1502"/>
                    <a:pt x="893" y="1502"/>
                  </a:cubicBezTo>
                  <a:cubicBezTo>
                    <a:pt x="892" y="1505"/>
                    <a:pt x="892" y="1507"/>
                    <a:pt x="892" y="1508"/>
                  </a:cubicBezTo>
                  <a:cubicBezTo>
                    <a:pt x="889" y="1508"/>
                    <a:pt x="889" y="1509"/>
                    <a:pt x="888" y="1509"/>
                  </a:cubicBezTo>
                  <a:cubicBezTo>
                    <a:pt x="888" y="1510"/>
                    <a:pt x="888" y="1510"/>
                    <a:pt x="888" y="1510"/>
                  </a:cubicBezTo>
                  <a:cubicBezTo>
                    <a:pt x="886" y="1510"/>
                    <a:pt x="886" y="1510"/>
                    <a:pt x="886" y="1510"/>
                  </a:cubicBezTo>
                  <a:cubicBezTo>
                    <a:pt x="886" y="1513"/>
                    <a:pt x="886" y="1512"/>
                    <a:pt x="886" y="1512"/>
                  </a:cubicBezTo>
                  <a:cubicBezTo>
                    <a:pt x="880" y="1513"/>
                    <a:pt x="883" y="1519"/>
                    <a:pt x="882" y="1521"/>
                  </a:cubicBezTo>
                  <a:cubicBezTo>
                    <a:pt x="881" y="1521"/>
                    <a:pt x="881" y="1521"/>
                    <a:pt x="881" y="1521"/>
                  </a:cubicBezTo>
                  <a:cubicBezTo>
                    <a:pt x="880" y="1527"/>
                    <a:pt x="875" y="1530"/>
                    <a:pt x="877" y="1533"/>
                  </a:cubicBezTo>
                  <a:cubicBezTo>
                    <a:pt x="878" y="1533"/>
                    <a:pt x="878" y="1533"/>
                    <a:pt x="878" y="1533"/>
                  </a:cubicBezTo>
                  <a:cubicBezTo>
                    <a:pt x="878" y="1535"/>
                    <a:pt x="876" y="1535"/>
                    <a:pt x="877" y="1535"/>
                  </a:cubicBezTo>
                  <a:cubicBezTo>
                    <a:pt x="880" y="1540"/>
                    <a:pt x="877" y="1541"/>
                    <a:pt x="878" y="1542"/>
                  </a:cubicBezTo>
                  <a:cubicBezTo>
                    <a:pt x="877" y="1542"/>
                    <a:pt x="877" y="1542"/>
                    <a:pt x="877" y="1542"/>
                  </a:cubicBezTo>
                  <a:cubicBezTo>
                    <a:pt x="877" y="1548"/>
                    <a:pt x="877" y="1547"/>
                    <a:pt x="877" y="1548"/>
                  </a:cubicBezTo>
                  <a:cubicBezTo>
                    <a:pt x="871" y="1548"/>
                    <a:pt x="867" y="1550"/>
                    <a:pt x="865" y="1549"/>
                  </a:cubicBezTo>
                  <a:cubicBezTo>
                    <a:pt x="863" y="1553"/>
                    <a:pt x="863" y="1554"/>
                    <a:pt x="864" y="1555"/>
                  </a:cubicBezTo>
                  <a:cubicBezTo>
                    <a:pt x="862" y="1555"/>
                    <a:pt x="862" y="1555"/>
                    <a:pt x="862" y="1555"/>
                  </a:cubicBezTo>
                  <a:cubicBezTo>
                    <a:pt x="862" y="1556"/>
                    <a:pt x="862" y="1556"/>
                    <a:pt x="862" y="1556"/>
                  </a:cubicBezTo>
                  <a:cubicBezTo>
                    <a:pt x="861" y="1556"/>
                    <a:pt x="861" y="1556"/>
                    <a:pt x="861" y="1556"/>
                  </a:cubicBezTo>
                  <a:cubicBezTo>
                    <a:pt x="858" y="1566"/>
                    <a:pt x="855" y="1567"/>
                    <a:pt x="854" y="1571"/>
                  </a:cubicBezTo>
                  <a:cubicBezTo>
                    <a:pt x="853" y="1569"/>
                    <a:pt x="853" y="1569"/>
                    <a:pt x="853" y="1569"/>
                  </a:cubicBezTo>
                  <a:cubicBezTo>
                    <a:pt x="853" y="1576"/>
                    <a:pt x="847" y="1582"/>
                    <a:pt x="848" y="1585"/>
                  </a:cubicBezTo>
                  <a:cubicBezTo>
                    <a:pt x="845" y="1587"/>
                    <a:pt x="846" y="1586"/>
                    <a:pt x="845" y="1586"/>
                  </a:cubicBezTo>
                  <a:cubicBezTo>
                    <a:pt x="844" y="1597"/>
                    <a:pt x="835" y="1605"/>
                    <a:pt x="835" y="1609"/>
                  </a:cubicBezTo>
                  <a:cubicBezTo>
                    <a:pt x="834" y="1609"/>
                    <a:pt x="834" y="1609"/>
                    <a:pt x="834" y="1609"/>
                  </a:cubicBezTo>
                  <a:cubicBezTo>
                    <a:pt x="829" y="1620"/>
                    <a:pt x="830" y="1618"/>
                    <a:pt x="828" y="1622"/>
                  </a:cubicBezTo>
                  <a:cubicBezTo>
                    <a:pt x="827" y="1622"/>
                    <a:pt x="827" y="1622"/>
                    <a:pt x="827" y="1622"/>
                  </a:cubicBezTo>
                  <a:cubicBezTo>
                    <a:pt x="827" y="1625"/>
                    <a:pt x="827" y="1627"/>
                    <a:pt x="827" y="1626"/>
                  </a:cubicBezTo>
                  <a:cubicBezTo>
                    <a:pt x="826" y="1626"/>
                    <a:pt x="826" y="1626"/>
                    <a:pt x="826" y="1626"/>
                  </a:cubicBezTo>
                  <a:cubicBezTo>
                    <a:pt x="826" y="1629"/>
                    <a:pt x="827" y="1629"/>
                    <a:pt x="827" y="1630"/>
                  </a:cubicBezTo>
                  <a:cubicBezTo>
                    <a:pt x="824" y="1630"/>
                    <a:pt x="824" y="1634"/>
                    <a:pt x="823" y="1635"/>
                  </a:cubicBezTo>
                  <a:cubicBezTo>
                    <a:pt x="822" y="1635"/>
                    <a:pt x="822" y="1635"/>
                    <a:pt x="822" y="1635"/>
                  </a:cubicBezTo>
                  <a:cubicBezTo>
                    <a:pt x="822" y="1633"/>
                    <a:pt x="822" y="1633"/>
                    <a:pt x="822" y="1633"/>
                  </a:cubicBezTo>
                  <a:cubicBezTo>
                    <a:pt x="821" y="1633"/>
                    <a:pt x="821" y="1633"/>
                    <a:pt x="821" y="1633"/>
                  </a:cubicBezTo>
                  <a:cubicBezTo>
                    <a:pt x="821" y="1632"/>
                    <a:pt x="821" y="1632"/>
                    <a:pt x="821" y="1632"/>
                  </a:cubicBezTo>
                  <a:cubicBezTo>
                    <a:pt x="822" y="1632"/>
                    <a:pt x="822" y="1632"/>
                    <a:pt x="822" y="1632"/>
                  </a:cubicBezTo>
                  <a:cubicBezTo>
                    <a:pt x="820" y="1631"/>
                    <a:pt x="821" y="1630"/>
                    <a:pt x="821" y="1630"/>
                  </a:cubicBezTo>
                  <a:cubicBezTo>
                    <a:pt x="820" y="1630"/>
                    <a:pt x="820" y="1630"/>
                    <a:pt x="820" y="1630"/>
                  </a:cubicBezTo>
                  <a:cubicBezTo>
                    <a:pt x="820" y="1627"/>
                    <a:pt x="820" y="1628"/>
                    <a:pt x="820" y="1628"/>
                  </a:cubicBezTo>
                  <a:cubicBezTo>
                    <a:pt x="818" y="1628"/>
                    <a:pt x="818" y="1628"/>
                    <a:pt x="818" y="1628"/>
                  </a:cubicBezTo>
                  <a:cubicBezTo>
                    <a:pt x="818" y="1629"/>
                    <a:pt x="818" y="1629"/>
                    <a:pt x="818" y="1629"/>
                  </a:cubicBezTo>
                  <a:cubicBezTo>
                    <a:pt x="816" y="1629"/>
                    <a:pt x="816" y="1630"/>
                    <a:pt x="816" y="1630"/>
                  </a:cubicBezTo>
                  <a:cubicBezTo>
                    <a:pt x="817" y="1630"/>
                    <a:pt x="817" y="1630"/>
                    <a:pt x="817" y="1630"/>
                  </a:cubicBezTo>
                  <a:cubicBezTo>
                    <a:pt x="817" y="1631"/>
                    <a:pt x="817" y="1631"/>
                    <a:pt x="817" y="1631"/>
                  </a:cubicBezTo>
                  <a:cubicBezTo>
                    <a:pt x="816" y="1631"/>
                    <a:pt x="816" y="1631"/>
                    <a:pt x="816" y="1631"/>
                  </a:cubicBezTo>
                  <a:cubicBezTo>
                    <a:pt x="816" y="1632"/>
                    <a:pt x="816" y="1632"/>
                    <a:pt x="816" y="1632"/>
                  </a:cubicBezTo>
                  <a:cubicBezTo>
                    <a:pt x="817" y="1632"/>
                    <a:pt x="817" y="1632"/>
                    <a:pt x="817" y="1632"/>
                  </a:cubicBezTo>
                  <a:cubicBezTo>
                    <a:pt x="817" y="1635"/>
                    <a:pt x="817" y="1636"/>
                    <a:pt x="817" y="1636"/>
                  </a:cubicBezTo>
                  <a:cubicBezTo>
                    <a:pt x="818" y="1636"/>
                    <a:pt x="818" y="1636"/>
                    <a:pt x="818" y="1636"/>
                  </a:cubicBezTo>
                  <a:cubicBezTo>
                    <a:pt x="818" y="1637"/>
                    <a:pt x="818" y="1637"/>
                    <a:pt x="818" y="1637"/>
                  </a:cubicBezTo>
                  <a:cubicBezTo>
                    <a:pt x="820" y="1637"/>
                    <a:pt x="820" y="1637"/>
                    <a:pt x="820" y="1637"/>
                  </a:cubicBezTo>
                  <a:cubicBezTo>
                    <a:pt x="820" y="1638"/>
                    <a:pt x="820" y="1638"/>
                    <a:pt x="820" y="1638"/>
                  </a:cubicBezTo>
                  <a:cubicBezTo>
                    <a:pt x="817" y="1638"/>
                    <a:pt x="818" y="1638"/>
                    <a:pt x="817" y="1638"/>
                  </a:cubicBezTo>
                  <a:cubicBezTo>
                    <a:pt x="818" y="1639"/>
                    <a:pt x="818" y="1639"/>
                    <a:pt x="818" y="1639"/>
                  </a:cubicBezTo>
                  <a:cubicBezTo>
                    <a:pt x="817" y="1639"/>
                    <a:pt x="817" y="1639"/>
                    <a:pt x="817" y="1639"/>
                  </a:cubicBezTo>
                  <a:cubicBezTo>
                    <a:pt x="821" y="1642"/>
                    <a:pt x="821" y="1642"/>
                    <a:pt x="821" y="1644"/>
                  </a:cubicBezTo>
                  <a:cubicBezTo>
                    <a:pt x="818" y="1644"/>
                    <a:pt x="818" y="1644"/>
                    <a:pt x="817" y="1644"/>
                  </a:cubicBezTo>
                  <a:cubicBezTo>
                    <a:pt x="817" y="1647"/>
                    <a:pt x="816" y="1646"/>
                    <a:pt x="816" y="1647"/>
                  </a:cubicBezTo>
                  <a:cubicBezTo>
                    <a:pt x="816" y="1645"/>
                    <a:pt x="816" y="1645"/>
                    <a:pt x="816" y="1645"/>
                  </a:cubicBezTo>
                  <a:cubicBezTo>
                    <a:pt x="813" y="1645"/>
                    <a:pt x="813" y="1645"/>
                    <a:pt x="813" y="1645"/>
                  </a:cubicBezTo>
                  <a:cubicBezTo>
                    <a:pt x="813" y="1648"/>
                    <a:pt x="813" y="1647"/>
                    <a:pt x="813" y="1648"/>
                  </a:cubicBezTo>
                  <a:cubicBezTo>
                    <a:pt x="810" y="1647"/>
                    <a:pt x="810" y="1646"/>
                    <a:pt x="809" y="1647"/>
                  </a:cubicBezTo>
                  <a:cubicBezTo>
                    <a:pt x="809" y="1644"/>
                    <a:pt x="809" y="1643"/>
                    <a:pt x="809" y="1643"/>
                  </a:cubicBezTo>
                  <a:cubicBezTo>
                    <a:pt x="806" y="1643"/>
                    <a:pt x="807" y="1643"/>
                    <a:pt x="807" y="1643"/>
                  </a:cubicBezTo>
                  <a:cubicBezTo>
                    <a:pt x="806" y="1647"/>
                    <a:pt x="809" y="1647"/>
                    <a:pt x="809" y="1647"/>
                  </a:cubicBezTo>
                  <a:cubicBezTo>
                    <a:pt x="809" y="1648"/>
                    <a:pt x="809" y="1648"/>
                    <a:pt x="809" y="1648"/>
                  </a:cubicBezTo>
                  <a:cubicBezTo>
                    <a:pt x="810" y="1648"/>
                    <a:pt x="810" y="1648"/>
                    <a:pt x="810" y="1648"/>
                  </a:cubicBezTo>
                  <a:cubicBezTo>
                    <a:pt x="810" y="1649"/>
                    <a:pt x="810" y="1649"/>
                    <a:pt x="810" y="1649"/>
                  </a:cubicBezTo>
                  <a:cubicBezTo>
                    <a:pt x="813" y="1649"/>
                    <a:pt x="812" y="1649"/>
                    <a:pt x="813" y="1649"/>
                  </a:cubicBezTo>
                  <a:cubicBezTo>
                    <a:pt x="813" y="1650"/>
                    <a:pt x="813" y="1650"/>
                    <a:pt x="813" y="1650"/>
                  </a:cubicBezTo>
                  <a:cubicBezTo>
                    <a:pt x="810" y="1650"/>
                    <a:pt x="808" y="1650"/>
                    <a:pt x="808" y="1650"/>
                  </a:cubicBezTo>
                  <a:cubicBezTo>
                    <a:pt x="808" y="1649"/>
                    <a:pt x="808" y="1649"/>
                    <a:pt x="808" y="1649"/>
                  </a:cubicBezTo>
                  <a:cubicBezTo>
                    <a:pt x="807" y="1649"/>
                    <a:pt x="807" y="1649"/>
                    <a:pt x="807" y="1649"/>
                  </a:cubicBezTo>
                  <a:cubicBezTo>
                    <a:pt x="807" y="1648"/>
                    <a:pt x="807" y="1648"/>
                    <a:pt x="807" y="1648"/>
                  </a:cubicBezTo>
                  <a:cubicBezTo>
                    <a:pt x="805" y="1648"/>
                    <a:pt x="805" y="1648"/>
                    <a:pt x="805" y="1648"/>
                  </a:cubicBezTo>
                  <a:cubicBezTo>
                    <a:pt x="805" y="1647"/>
                    <a:pt x="805" y="1647"/>
                    <a:pt x="805" y="1647"/>
                  </a:cubicBezTo>
                  <a:cubicBezTo>
                    <a:pt x="804" y="1647"/>
                    <a:pt x="804" y="1647"/>
                    <a:pt x="804" y="1647"/>
                  </a:cubicBezTo>
                  <a:cubicBezTo>
                    <a:pt x="804" y="1649"/>
                    <a:pt x="804" y="1649"/>
                    <a:pt x="804" y="1649"/>
                  </a:cubicBezTo>
                  <a:cubicBezTo>
                    <a:pt x="803" y="1649"/>
                    <a:pt x="803" y="1649"/>
                    <a:pt x="803" y="1649"/>
                  </a:cubicBezTo>
                  <a:cubicBezTo>
                    <a:pt x="803" y="1646"/>
                    <a:pt x="803" y="1647"/>
                    <a:pt x="803" y="1647"/>
                  </a:cubicBezTo>
                  <a:cubicBezTo>
                    <a:pt x="800" y="1647"/>
                    <a:pt x="801" y="1647"/>
                    <a:pt x="801" y="1647"/>
                  </a:cubicBezTo>
                  <a:cubicBezTo>
                    <a:pt x="801" y="1645"/>
                    <a:pt x="801" y="1645"/>
                    <a:pt x="801" y="1645"/>
                  </a:cubicBezTo>
                  <a:cubicBezTo>
                    <a:pt x="799" y="1645"/>
                    <a:pt x="799" y="1645"/>
                    <a:pt x="799" y="1645"/>
                  </a:cubicBezTo>
                  <a:cubicBezTo>
                    <a:pt x="799" y="1648"/>
                    <a:pt x="799" y="1647"/>
                    <a:pt x="799" y="1648"/>
                  </a:cubicBezTo>
                  <a:cubicBezTo>
                    <a:pt x="798" y="1648"/>
                    <a:pt x="798" y="1648"/>
                    <a:pt x="798" y="1648"/>
                  </a:cubicBezTo>
                  <a:cubicBezTo>
                    <a:pt x="798" y="1650"/>
                    <a:pt x="798" y="1651"/>
                    <a:pt x="798" y="1651"/>
                  </a:cubicBezTo>
                  <a:cubicBezTo>
                    <a:pt x="801" y="1651"/>
                    <a:pt x="800" y="1651"/>
                    <a:pt x="801" y="1651"/>
                  </a:cubicBezTo>
                  <a:cubicBezTo>
                    <a:pt x="801" y="1652"/>
                    <a:pt x="801" y="1652"/>
                    <a:pt x="801" y="1652"/>
                  </a:cubicBezTo>
                  <a:cubicBezTo>
                    <a:pt x="802" y="1652"/>
                    <a:pt x="802" y="1652"/>
                    <a:pt x="802" y="1652"/>
                  </a:cubicBezTo>
                  <a:cubicBezTo>
                    <a:pt x="802" y="1654"/>
                    <a:pt x="802" y="1654"/>
                    <a:pt x="802" y="1654"/>
                  </a:cubicBezTo>
                  <a:cubicBezTo>
                    <a:pt x="801" y="1654"/>
                    <a:pt x="801" y="1654"/>
                    <a:pt x="801" y="1654"/>
                  </a:cubicBezTo>
                  <a:cubicBezTo>
                    <a:pt x="801" y="1655"/>
                    <a:pt x="801" y="1655"/>
                    <a:pt x="801" y="1655"/>
                  </a:cubicBezTo>
                  <a:cubicBezTo>
                    <a:pt x="799" y="1655"/>
                    <a:pt x="799" y="1655"/>
                    <a:pt x="799" y="1655"/>
                  </a:cubicBezTo>
                  <a:cubicBezTo>
                    <a:pt x="800" y="1652"/>
                    <a:pt x="798" y="1653"/>
                    <a:pt x="798" y="1652"/>
                  </a:cubicBezTo>
                  <a:cubicBezTo>
                    <a:pt x="798" y="1654"/>
                    <a:pt x="798" y="1654"/>
                    <a:pt x="798" y="1654"/>
                  </a:cubicBezTo>
                  <a:cubicBezTo>
                    <a:pt x="797" y="1652"/>
                    <a:pt x="797" y="1652"/>
                    <a:pt x="797" y="1652"/>
                  </a:cubicBezTo>
                  <a:cubicBezTo>
                    <a:pt x="797" y="1655"/>
                    <a:pt x="797" y="1655"/>
                    <a:pt x="797" y="1655"/>
                  </a:cubicBezTo>
                  <a:cubicBezTo>
                    <a:pt x="796" y="1655"/>
                    <a:pt x="796" y="1655"/>
                    <a:pt x="796" y="1655"/>
                  </a:cubicBezTo>
                  <a:cubicBezTo>
                    <a:pt x="796" y="1654"/>
                    <a:pt x="796" y="1654"/>
                    <a:pt x="796" y="1654"/>
                  </a:cubicBezTo>
                  <a:cubicBezTo>
                    <a:pt x="795" y="1654"/>
                    <a:pt x="795" y="1654"/>
                    <a:pt x="795" y="1654"/>
                  </a:cubicBezTo>
                  <a:cubicBezTo>
                    <a:pt x="795" y="1651"/>
                    <a:pt x="795" y="1652"/>
                    <a:pt x="795" y="1651"/>
                  </a:cubicBezTo>
                  <a:cubicBezTo>
                    <a:pt x="794" y="1651"/>
                    <a:pt x="794" y="1651"/>
                    <a:pt x="794" y="1651"/>
                  </a:cubicBezTo>
                  <a:cubicBezTo>
                    <a:pt x="794" y="1650"/>
                    <a:pt x="794" y="1650"/>
                    <a:pt x="794" y="1650"/>
                  </a:cubicBezTo>
                  <a:cubicBezTo>
                    <a:pt x="792" y="1650"/>
                    <a:pt x="792" y="1650"/>
                    <a:pt x="792" y="1650"/>
                  </a:cubicBezTo>
                  <a:cubicBezTo>
                    <a:pt x="792" y="1649"/>
                    <a:pt x="792" y="1649"/>
                    <a:pt x="792" y="1649"/>
                  </a:cubicBezTo>
                  <a:cubicBezTo>
                    <a:pt x="790" y="1649"/>
                    <a:pt x="790" y="1649"/>
                    <a:pt x="790" y="1649"/>
                  </a:cubicBezTo>
                  <a:cubicBezTo>
                    <a:pt x="790" y="1648"/>
                    <a:pt x="790" y="1648"/>
                    <a:pt x="790" y="1648"/>
                  </a:cubicBezTo>
                  <a:cubicBezTo>
                    <a:pt x="789" y="1648"/>
                    <a:pt x="789" y="1648"/>
                    <a:pt x="789" y="1648"/>
                  </a:cubicBezTo>
                  <a:cubicBezTo>
                    <a:pt x="789" y="1649"/>
                    <a:pt x="789" y="1649"/>
                    <a:pt x="789" y="1649"/>
                  </a:cubicBezTo>
                  <a:cubicBezTo>
                    <a:pt x="788" y="1649"/>
                    <a:pt x="788" y="1649"/>
                    <a:pt x="788" y="1649"/>
                  </a:cubicBezTo>
                  <a:cubicBezTo>
                    <a:pt x="788" y="1648"/>
                    <a:pt x="788" y="1648"/>
                    <a:pt x="788" y="1648"/>
                  </a:cubicBezTo>
                  <a:cubicBezTo>
                    <a:pt x="786" y="1648"/>
                    <a:pt x="786" y="1648"/>
                    <a:pt x="786" y="1648"/>
                  </a:cubicBezTo>
                  <a:cubicBezTo>
                    <a:pt x="786" y="1649"/>
                    <a:pt x="786" y="1649"/>
                    <a:pt x="786" y="1649"/>
                  </a:cubicBezTo>
                  <a:cubicBezTo>
                    <a:pt x="784" y="1649"/>
                    <a:pt x="784" y="1649"/>
                    <a:pt x="784" y="1649"/>
                  </a:cubicBezTo>
                  <a:cubicBezTo>
                    <a:pt x="784" y="1648"/>
                    <a:pt x="784" y="1648"/>
                    <a:pt x="784" y="1648"/>
                  </a:cubicBezTo>
                  <a:cubicBezTo>
                    <a:pt x="783" y="1648"/>
                    <a:pt x="783" y="1648"/>
                    <a:pt x="783" y="1648"/>
                  </a:cubicBezTo>
                  <a:cubicBezTo>
                    <a:pt x="783" y="1650"/>
                    <a:pt x="783" y="1650"/>
                    <a:pt x="783" y="1650"/>
                  </a:cubicBezTo>
                  <a:cubicBezTo>
                    <a:pt x="780" y="1650"/>
                    <a:pt x="781" y="1650"/>
                    <a:pt x="781" y="1650"/>
                  </a:cubicBezTo>
                  <a:cubicBezTo>
                    <a:pt x="781" y="1649"/>
                    <a:pt x="781" y="1649"/>
                    <a:pt x="781" y="1649"/>
                  </a:cubicBezTo>
                  <a:cubicBezTo>
                    <a:pt x="779" y="1649"/>
                    <a:pt x="779" y="1649"/>
                    <a:pt x="779" y="1649"/>
                  </a:cubicBezTo>
                  <a:cubicBezTo>
                    <a:pt x="779" y="1648"/>
                    <a:pt x="779" y="1648"/>
                    <a:pt x="779" y="1648"/>
                  </a:cubicBezTo>
                  <a:cubicBezTo>
                    <a:pt x="778" y="1648"/>
                    <a:pt x="778" y="1648"/>
                    <a:pt x="778" y="1648"/>
                  </a:cubicBezTo>
                  <a:cubicBezTo>
                    <a:pt x="778" y="1650"/>
                    <a:pt x="778" y="1651"/>
                    <a:pt x="778" y="1651"/>
                  </a:cubicBezTo>
                  <a:cubicBezTo>
                    <a:pt x="777" y="1651"/>
                    <a:pt x="777" y="1651"/>
                    <a:pt x="777" y="1651"/>
                  </a:cubicBezTo>
                  <a:cubicBezTo>
                    <a:pt x="777" y="1650"/>
                    <a:pt x="777" y="1650"/>
                    <a:pt x="777" y="1650"/>
                  </a:cubicBezTo>
                  <a:cubicBezTo>
                    <a:pt x="774" y="1650"/>
                    <a:pt x="775" y="1650"/>
                    <a:pt x="775" y="1650"/>
                  </a:cubicBezTo>
                  <a:cubicBezTo>
                    <a:pt x="775" y="1649"/>
                    <a:pt x="775" y="1649"/>
                    <a:pt x="775" y="1649"/>
                  </a:cubicBezTo>
                  <a:cubicBezTo>
                    <a:pt x="776" y="1649"/>
                    <a:pt x="776" y="1649"/>
                    <a:pt x="776" y="1649"/>
                  </a:cubicBezTo>
                  <a:cubicBezTo>
                    <a:pt x="776" y="1648"/>
                    <a:pt x="776" y="1648"/>
                    <a:pt x="776" y="1648"/>
                  </a:cubicBezTo>
                  <a:cubicBezTo>
                    <a:pt x="775" y="1648"/>
                    <a:pt x="775" y="1648"/>
                    <a:pt x="775" y="1648"/>
                  </a:cubicBezTo>
                  <a:cubicBezTo>
                    <a:pt x="775" y="1647"/>
                    <a:pt x="775" y="1647"/>
                    <a:pt x="775" y="1647"/>
                  </a:cubicBezTo>
                  <a:cubicBezTo>
                    <a:pt x="773" y="1647"/>
                    <a:pt x="773" y="1647"/>
                    <a:pt x="773" y="1647"/>
                  </a:cubicBezTo>
                  <a:cubicBezTo>
                    <a:pt x="773" y="1644"/>
                    <a:pt x="773" y="1644"/>
                    <a:pt x="773" y="1644"/>
                  </a:cubicBezTo>
                  <a:cubicBezTo>
                    <a:pt x="776" y="1644"/>
                    <a:pt x="775" y="1644"/>
                    <a:pt x="776" y="1644"/>
                  </a:cubicBezTo>
                  <a:cubicBezTo>
                    <a:pt x="776" y="1643"/>
                    <a:pt x="776" y="1643"/>
                    <a:pt x="776" y="1643"/>
                  </a:cubicBezTo>
                  <a:cubicBezTo>
                    <a:pt x="773" y="1643"/>
                    <a:pt x="772" y="1643"/>
                    <a:pt x="771" y="1643"/>
                  </a:cubicBezTo>
                  <a:cubicBezTo>
                    <a:pt x="771" y="1644"/>
                    <a:pt x="771" y="1644"/>
                    <a:pt x="771" y="1644"/>
                  </a:cubicBezTo>
                  <a:cubicBezTo>
                    <a:pt x="772" y="1644"/>
                    <a:pt x="772" y="1644"/>
                    <a:pt x="772" y="1644"/>
                  </a:cubicBezTo>
                  <a:cubicBezTo>
                    <a:pt x="772" y="1647"/>
                    <a:pt x="774" y="1648"/>
                    <a:pt x="773" y="1648"/>
                  </a:cubicBezTo>
                  <a:cubicBezTo>
                    <a:pt x="772" y="1648"/>
                    <a:pt x="772" y="1648"/>
                    <a:pt x="772" y="1648"/>
                  </a:cubicBezTo>
                  <a:cubicBezTo>
                    <a:pt x="773" y="1649"/>
                    <a:pt x="773" y="1649"/>
                    <a:pt x="773" y="1649"/>
                  </a:cubicBezTo>
                  <a:cubicBezTo>
                    <a:pt x="772" y="1649"/>
                    <a:pt x="772" y="1649"/>
                    <a:pt x="772" y="1649"/>
                  </a:cubicBezTo>
                  <a:cubicBezTo>
                    <a:pt x="772" y="1652"/>
                    <a:pt x="772" y="1651"/>
                    <a:pt x="772" y="1651"/>
                  </a:cubicBezTo>
                  <a:cubicBezTo>
                    <a:pt x="770" y="1649"/>
                    <a:pt x="769" y="1651"/>
                    <a:pt x="769" y="1650"/>
                  </a:cubicBezTo>
                  <a:cubicBezTo>
                    <a:pt x="769" y="1649"/>
                    <a:pt x="769" y="1649"/>
                    <a:pt x="769" y="1649"/>
                  </a:cubicBezTo>
                  <a:cubicBezTo>
                    <a:pt x="767" y="1649"/>
                    <a:pt x="767" y="1649"/>
                    <a:pt x="767" y="1649"/>
                  </a:cubicBezTo>
                  <a:cubicBezTo>
                    <a:pt x="767" y="1648"/>
                    <a:pt x="767" y="1648"/>
                    <a:pt x="767" y="1648"/>
                  </a:cubicBezTo>
                  <a:cubicBezTo>
                    <a:pt x="766" y="1648"/>
                    <a:pt x="766" y="1648"/>
                    <a:pt x="766" y="1648"/>
                  </a:cubicBezTo>
                  <a:cubicBezTo>
                    <a:pt x="766" y="1647"/>
                    <a:pt x="766" y="1647"/>
                    <a:pt x="766" y="1647"/>
                  </a:cubicBezTo>
                  <a:cubicBezTo>
                    <a:pt x="765" y="1647"/>
                    <a:pt x="765" y="1647"/>
                    <a:pt x="765" y="1647"/>
                  </a:cubicBezTo>
                  <a:cubicBezTo>
                    <a:pt x="765" y="1649"/>
                    <a:pt x="765" y="1649"/>
                    <a:pt x="765" y="1649"/>
                  </a:cubicBezTo>
                  <a:cubicBezTo>
                    <a:pt x="766" y="1649"/>
                    <a:pt x="766" y="1649"/>
                    <a:pt x="766" y="1649"/>
                  </a:cubicBezTo>
                  <a:cubicBezTo>
                    <a:pt x="766" y="1650"/>
                    <a:pt x="766" y="1650"/>
                    <a:pt x="766" y="1650"/>
                  </a:cubicBezTo>
                  <a:cubicBezTo>
                    <a:pt x="764" y="1650"/>
                    <a:pt x="764" y="1650"/>
                    <a:pt x="764" y="1650"/>
                  </a:cubicBezTo>
                  <a:cubicBezTo>
                    <a:pt x="764" y="1649"/>
                    <a:pt x="764" y="1649"/>
                    <a:pt x="764" y="1649"/>
                  </a:cubicBezTo>
                  <a:cubicBezTo>
                    <a:pt x="761" y="1649"/>
                    <a:pt x="762" y="1647"/>
                    <a:pt x="762" y="1648"/>
                  </a:cubicBezTo>
                  <a:cubicBezTo>
                    <a:pt x="762" y="1650"/>
                    <a:pt x="762" y="1650"/>
                    <a:pt x="762" y="1650"/>
                  </a:cubicBezTo>
                  <a:cubicBezTo>
                    <a:pt x="764" y="1650"/>
                    <a:pt x="764" y="1650"/>
                    <a:pt x="764" y="1650"/>
                  </a:cubicBezTo>
                  <a:cubicBezTo>
                    <a:pt x="764" y="1651"/>
                    <a:pt x="764" y="1651"/>
                    <a:pt x="764" y="1651"/>
                  </a:cubicBezTo>
                  <a:cubicBezTo>
                    <a:pt x="763" y="1651"/>
                    <a:pt x="763" y="1651"/>
                    <a:pt x="763" y="1651"/>
                  </a:cubicBezTo>
                  <a:cubicBezTo>
                    <a:pt x="763" y="1652"/>
                    <a:pt x="763" y="1652"/>
                    <a:pt x="763" y="1652"/>
                  </a:cubicBezTo>
                  <a:cubicBezTo>
                    <a:pt x="762" y="1652"/>
                    <a:pt x="762" y="1652"/>
                    <a:pt x="762" y="1652"/>
                  </a:cubicBezTo>
                  <a:cubicBezTo>
                    <a:pt x="761" y="1650"/>
                    <a:pt x="760" y="1650"/>
                    <a:pt x="760" y="1649"/>
                  </a:cubicBezTo>
                  <a:cubicBezTo>
                    <a:pt x="759" y="1649"/>
                    <a:pt x="759" y="1649"/>
                    <a:pt x="759" y="1649"/>
                  </a:cubicBezTo>
                  <a:cubicBezTo>
                    <a:pt x="759" y="1648"/>
                    <a:pt x="759" y="1648"/>
                    <a:pt x="759" y="1648"/>
                  </a:cubicBezTo>
                  <a:cubicBezTo>
                    <a:pt x="758" y="1648"/>
                    <a:pt x="758" y="1648"/>
                    <a:pt x="758" y="1648"/>
                  </a:cubicBezTo>
                  <a:cubicBezTo>
                    <a:pt x="758" y="1650"/>
                    <a:pt x="758" y="1650"/>
                    <a:pt x="758" y="1650"/>
                  </a:cubicBezTo>
                  <a:cubicBezTo>
                    <a:pt x="759" y="1650"/>
                    <a:pt x="759" y="1650"/>
                    <a:pt x="759" y="1650"/>
                  </a:cubicBezTo>
                  <a:cubicBezTo>
                    <a:pt x="759" y="1653"/>
                    <a:pt x="759" y="1652"/>
                    <a:pt x="759" y="1652"/>
                  </a:cubicBezTo>
                  <a:cubicBezTo>
                    <a:pt x="760" y="1652"/>
                    <a:pt x="760" y="1652"/>
                    <a:pt x="760" y="1652"/>
                  </a:cubicBezTo>
                  <a:cubicBezTo>
                    <a:pt x="760" y="1655"/>
                    <a:pt x="760" y="1656"/>
                    <a:pt x="760" y="1656"/>
                  </a:cubicBezTo>
                  <a:cubicBezTo>
                    <a:pt x="759" y="1655"/>
                    <a:pt x="759" y="1655"/>
                    <a:pt x="759" y="1655"/>
                  </a:cubicBezTo>
                  <a:cubicBezTo>
                    <a:pt x="759" y="1656"/>
                    <a:pt x="759" y="1656"/>
                    <a:pt x="759" y="1656"/>
                  </a:cubicBezTo>
                  <a:cubicBezTo>
                    <a:pt x="758" y="1656"/>
                    <a:pt x="758" y="1656"/>
                    <a:pt x="758" y="1656"/>
                  </a:cubicBezTo>
                  <a:cubicBezTo>
                    <a:pt x="758" y="1657"/>
                    <a:pt x="758" y="1657"/>
                    <a:pt x="758" y="1657"/>
                  </a:cubicBezTo>
                  <a:cubicBezTo>
                    <a:pt x="759" y="1657"/>
                    <a:pt x="759" y="1657"/>
                    <a:pt x="759" y="1657"/>
                  </a:cubicBezTo>
                  <a:cubicBezTo>
                    <a:pt x="759" y="1660"/>
                    <a:pt x="759" y="1659"/>
                    <a:pt x="759" y="1660"/>
                  </a:cubicBezTo>
                  <a:cubicBezTo>
                    <a:pt x="758" y="1660"/>
                    <a:pt x="758" y="1660"/>
                    <a:pt x="758" y="1660"/>
                  </a:cubicBezTo>
                  <a:cubicBezTo>
                    <a:pt x="758" y="1661"/>
                    <a:pt x="758" y="1661"/>
                    <a:pt x="758" y="1661"/>
                  </a:cubicBezTo>
                  <a:cubicBezTo>
                    <a:pt x="757" y="1660"/>
                    <a:pt x="757" y="1660"/>
                    <a:pt x="757" y="1660"/>
                  </a:cubicBezTo>
                  <a:cubicBezTo>
                    <a:pt x="757" y="1661"/>
                    <a:pt x="757" y="1661"/>
                    <a:pt x="757" y="1661"/>
                  </a:cubicBezTo>
                  <a:cubicBezTo>
                    <a:pt x="756" y="1661"/>
                    <a:pt x="756" y="1661"/>
                    <a:pt x="756" y="1661"/>
                  </a:cubicBezTo>
                  <a:cubicBezTo>
                    <a:pt x="756" y="1660"/>
                    <a:pt x="756" y="1660"/>
                    <a:pt x="756" y="1660"/>
                  </a:cubicBezTo>
                  <a:cubicBezTo>
                    <a:pt x="753" y="1660"/>
                    <a:pt x="752" y="1660"/>
                    <a:pt x="752" y="1660"/>
                  </a:cubicBezTo>
                  <a:cubicBezTo>
                    <a:pt x="754" y="1662"/>
                    <a:pt x="755" y="1660"/>
                    <a:pt x="756" y="1661"/>
                  </a:cubicBezTo>
                  <a:cubicBezTo>
                    <a:pt x="756" y="1663"/>
                    <a:pt x="754" y="1663"/>
                    <a:pt x="754" y="1663"/>
                  </a:cubicBezTo>
                  <a:cubicBezTo>
                    <a:pt x="757" y="1663"/>
                    <a:pt x="758" y="1663"/>
                    <a:pt x="758" y="1663"/>
                  </a:cubicBezTo>
                  <a:cubicBezTo>
                    <a:pt x="758" y="1666"/>
                    <a:pt x="758" y="1666"/>
                    <a:pt x="758" y="1667"/>
                  </a:cubicBezTo>
                  <a:cubicBezTo>
                    <a:pt x="757" y="1667"/>
                    <a:pt x="757" y="1667"/>
                    <a:pt x="757" y="1667"/>
                  </a:cubicBezTo>
                  <a:cubicBezTo>
                    <a:pt x="757" y="1668"/>
                    <a:pt x="757" y="1668"/>
                    <a:pt x="757" y="1668"/>
                  </a:cubicBezTo>
                  <a:cubicBezTo>
                    <a:pt x="755" y="1667"/>
                    <a:pt x="756" y="1666"/>
                    <a:pt x="756" y="1665"/>
                  </a:cubicBezTo>
                  <a:cubicBezTo>
                    <a:pt x="752" y="1665"/>
                    <a:pt x="754" y="1663"/>
                    <a:pt x="753" y="1663"/>
                  </a:cubicBezTo>
                  <a:cubicBezTo>
                    <a:pt x="752" y="1663"/>
                    <a:pt x="752" y="1663"/>
                    <a:pt x="752" y="1663"/>
                  </a:cubicBezTo>
                  <a:cubicBezTo>
                    <a:pt x="752" y="1662"/>
                    <a:pt x="752" y="1662"/>
                    <a:pt x="752" y="1662"/>
                  </a:cubicBezTo>
                  <a:cubicBezTo>
                    <a:pt x="751" y="1662"/>
                    <a:pt x="751" y="1662"/>
                    <a:pt x="751" y="1662"/>
                  </a:cubicBezTo>
                  <a:cubicBezTo>
                    <a:pt x="751" y="1663"/>
                    <a:pt x="751" y="1663"/>
                    <a:pt x="751" y="1663"/>
                  </a:cubicBezTo>
                  <a:cubicBezTo>
                    <a:pt x="752" y="1663"/>
                    <a:pt x="752" y="1663"/>
                    <a:pt x="752" y="1663"/>
                  </a:cubicBezTo>
                  <a:cubicBezTo>
                    <a:pt x="752" y="1664"/>
                    <a:pt x="752" y="1664"/>
                    <a:pt x="752" y="1664"/>
                  </a:cubicBezTo>
                  <a:cubicBezTo>
                    <a:pt x="751" y="1664"/>
                    <a:pt x="751" y="1664"/>
                    <a:pt x="751" y="1664"/>
                  </a:cubicBezTo>
                  <a:cubicBezTo>
                    <a:pt x="751" y="1665"/>
                    <a:pt x="751" y="1665"/>
                    <a:pt x="751" y="1665"/>
                  </a:cubicBezTo>
                  <a:cubicBezTo>
                    <a:pt x="748" y="1665"/>
                    <a:pt x="748" y="1665"/>
                    <a:pt x="747" y="1665"/>
                  </a:cubicBezTo>
                  <a:cubicBezTo>
                    <a:pt x="747" y="1667"/>
                    <a:pt x="747" y="1667"/>
                    <a:pt x="747" y="1667"/>
                  </a:cubicBezTo>
                  <a:cubicBezTo>
                    <a:pt x="746" y="1667"/>
                    <a:pt x="746" y="1667"/>
                    <a:pt x="746" y="1667"/>
                  </a:cubicBezTo>
                  <a:cubicBezTo>
                    <a:pt x="746" y="1668"/>
                    <a:pt x="746" y="1668"/>
                    <a:pt x="746" y="1668"/>
                  </a:cubicBezTo>
                  <a:cubicBezTo>
                    <a:pt x="745" y="1668"/>
                    <a:pt x="745" y="1668"/>
                    <a:pt x="745" y="1668"/>
                  </a:cubicBezTo>
                  <a:cubicBezTo>
                    <a:pt x="745" y="1669"/>
                    <a:pt x="745" y="1669"/>
                    <a:pt x="745" y="1669"/>
                  </a:cubicBezTo>
                  <a:cubicBezTo>
                    <a:pt x="742" y="1669"/>
                    <a:pt x="743" y="1669"/>
                    <a:pt x="743" y="1669"/>
                  </a:cubicBezTo>
                  <a:cubicBezTo>
                    <a:pt x="742" y="1666"/>
                    <a:pt x="741" y="1666"/>
                    <a:pt x="741" y="1665"/>
                  </a:cubicBezTo>
                  <a:cubicBezTo>
                    <a:pt x="743" y="1665"/>
                    <a:pt x="743" y="1665"/>
                    <a:pt x="743" y="1665"/>
                  </a:cubicBezTo>
                  <a:cubicBezTo>
                    <a:pt x="743" y="1664"/>
                    <a:pt x="743" y="1664"/>
                    <a:pt x="743" y="1664"/>
                  </a:cubicBezTo>
                  <a:cubicBezTo>
                    <a:pt x="744" y="1664"/>
                    <a:pt x="744" y="1664"/>
                    <a:pt x="744" y="1664"/>
                  </a:cubicBezTo>
                  <a:cubicBezTo>
                    <a:pt x="744" y="1663"/>
                    <a:pt x="744" y="1663"/>
                    <a:pt x="744" y="1663"/>
                  </a:cubicBezTo>
                  <a:cubicBezTo>
                    <a:pt x="741" y="1663"/>
                    <a:pt x="742" y="1663"/>
                    <a:pt x="741" y="1663"/>
                  </a:cubicBezTo>
                  <a:cubicBezTo>
                    <a:pt x="741" y="1666"/>
                    <a:pt x="741" y="1665"/>
                    <a:pt x="741" y="1665"/>
                  </a:cubicBezTo>
                  <a:cubicBezTo>
                    <a:pt x="739" y="1665"/>
                    <a:pt x="739" y="1665"/>
                    <a:pt x="739" y="1665"/>
                  </a:cubicBezTo>
                  <a:cubicBezTo>
                    <a:pt x="739" y="1668"/>
                    <a:pt x="739" y="1668"/>
                    <a:pt x="739" y="1668"/>
                  </a:cubicBezTo>
                  <a:cubicBezTo>
                    <a:pt x="740" y="1668"/>
                    <a:pt x="740" y="1668"/>
                    <a:pt x="740" y="1668"/>
                  </a:cubicBezTo>
                  <a:cubicBezTo>
                    <a:pt x="740" y="1671"/>
                    <a:pt x="740" y="1670"/>
                    <a:pt x="740" y="1670"/>
                  </a:cubicBezTo>
                  <a:cubicBezTo>
                    <a:pt x="739" y="1670"/>
                    <a:pt x="739" y="1670"/>
                    <a:pt x="739" y="1670"/>
                  </a:cubicBezTo>
                  <a:cubicBezTo>
                    <a:pt x="740" y="1673"/>
                    <a:pt x="738" y="1675"/>
                    <a:pt x="738" y="1675"/>
                  </a:cubicBezTo>
                  <a:cubicBezTo>
                    <a:pt x="738" y="1674"/>
                    <a:pt x="738" y="1674"/>
                    <a:pt x="738" y="1674"/>
                  </a:cubicBezTo>
                  <a:cubicBezTo>
                    <a:pt x="737" y="1674"/>
                    <a:pt x="737" y="1674"/>
                    <a:pt x="737" y="1674"/>
                  </a:cubicBezTo>
                  <a:cubicBezTo>
                    <a:pt x="737" y="1675"/>
                    <a:pt x="737" y="1675"/>
                    <a:pt x="737" y="1675"/>
                  </a:cubicBezTo>
                  <a:cubicBezTo>
                    <a:pt x="735" y="1675"/>
                    <a:pt x="735" y="1675"/>
                    <a:pt x="735" y="1675"/>
                  </a:cubicBezTo>
                  <a:cubicBezTo>
                    <a:pt x="735" y="1676"/>
                    <a:pt x="735" y="1676"/>
                    <a:pt x="735" y="1676"/>
                  </a:cubicBezTo>
                  <a:cubicBezTo>
                    <a:pt x="734" y="1676"/>
                    <a:pt x="734" y="1676"/>
                    <a:pt x="734" y="1676"/>
                  </a:cubicBezTo>
                  <a:cubicBezTo>
                    <a:pt x="734" y="1679"/>
                    <a:pt x="734" y="1678"/>
                    <a:pt x="734" y="1679"/>
                  </a:cubicBezTo>
                  <a:cubicBezTo>
                    <a:pt x="732" y="1679"/>
                    <a:pt x="732" y="1679"/>
                    <a:pt x="732" y="1679"/>
                  </a:cubicBezTo>
                  <a:cubicBezTo>
                    <a:pt x="732" y="1680"/>
                    <a:pt x="732" y="1680"/>
                    <a:pt x="732" y="1680"/>
                  </a:cubicBezTo>
                  <a:cubicBezTo>
                    <a:pt x="729" y="1680"/>
                    <a:pt x="730" y="1681"/>
                    <a:pt x="730" y="1681"/>
                  </a:cubicBezTo>
                  <a:cubicBezTo>
                    <a:pt x="730" y="1680"/>
                    <a:pt x="730" y="1680"/>
                    <a:pt x="730" y="1680"/>
                  </a:cubicBezTo>
                  <a:cubicBezTo>
                    <a:pt x="728" y="1680"/>
                    <a:pt x="728" y="1680"/>
                    <a:pt x="728" y="1680"/>
                  </a:cubicBezTo>
                  <a:cubicBezTo>
                    <a:pt x="728" y="1682"/>
                    <a:pt x="728" y="1682"/>
                    <a:pt x="728" y="1682"/>
                  </a:cubicBezTo>
                  <a:cubicBezTo>
                    <a:pt x="727" y="1682"/>
                    <a:pt x="727" y="1682"/>
                    <a:pt x="727" y="1682"/>
                  </a:cubicBezTo>
                  <a:cubicBezTo>
                    <a:pt x="727" y="1683"/>
                    <a:pt x="727" y="1683"/>
                    <a:pt x="727" y="1683"/>
                  </a:cubicBezTo>
                  <a:cubicBezTo>
                    <a:pt x="726" y="1683"/>
                    <a:pt x="726" y="1683"/>
                    <a:pt x="726" y="1683"/>
                  </a:cubicBezTo>
                  <a:cubicBezTo>
                    <a:pt x="726" y="1686"/>
                    <a:pt x="726" y="1685"/>
                    <a:pt x="726" y="1686"/>
                  </a:cubicBezTo>
                  <a:cubicBezTo>
                    <a:pt x="725" y="1686"/>
                    <a:pt x="725" y="1686"/>
                    <a:pt x="725" y="1686"/>
                  </a:cubicBezTo>
                  <a:cubicBezTo>
                    <a:pt x="725" y="1684"/>
                    <a:pt x="725" y="1684"/>
                    <a:pt x="725" y="1684"/>
                  </a:cubicBezTo>
                  <a:cubicBezTo>
                    <a:pt x="724" y="1684"/>
                    <a:pt x="724" y="1684"/>
                    <a:pt x="724" y="1684"/>
                  </a:cubicBezTo>
                  <a:cubicBezTo>
                    <a:pt x="724" y="1683"/>
                    <a:pt x="724" y="1683"/>
                    <a:pt x="724" y="1683"/>
                  </a:cubicBezTo>
                  <a:cubicBezTo>
                    <a:pt x="722" y="1683"/>
                    <a:pt x="722" y="1683"/>
                    <a:pt x="722" y="1683"/>
                  </a:cubicBezTo>
                  <a:cubicBezTo>
                    <a:pt x="722" y="1681"/>
                    <a:pt x="722" y="1681"/>
                    <a:pt x="722" y="1681"/>
                  </a:cubicBezTo>
                  <a:cubicBezTo>
                    <a:pt x="725" y="1681"/>
                    <a:pt x="724" y="1681"/>
                    <a:pt x="725" y="1681"/>
                  </a:cubicBezTo>
                  <a:cubicBezTo>
                    <a:pt x="725" y="1682"/>
                    <a:pt x="725" y="1682"/>
                    <a:pt x="725" y="1682"/>
                  </a:cubicBezTo>
                  <a:cubicBezTo>
                    <a:pt x="726" y="1682"/>
                    <a:pt x="726" y="1682"/>
                    <a:pt x="726" y="1682"/>
                  </a:cubicBezTo>
                  <a:cubicBezTo>
                    <a:pt x="726" y="1679"/>
                    <a:pt x="726" y="1679"/>
                    <a:pt x="726" y="1679"/>
                  </a:cubicBezTo>
                  <a:cubicBezTo>
                    <a:pt x="729" y="1679"/>
                    <a:pt x="728" y="1679"/>
                    <a:pt x="728" y="1679"/>
                  </a:cubicBezTo>
                  <a:cubicBezTo>
                    <a:pt x="728" y="1677"/>
                    <a:pt x="728" y="1677"/>
                    <a:pt x="728" y="1677"/>
                  </a:cubicBezTo>
                  <a:cubicBezTo>
                    <a:pt x="726" y="1677"/>
                    <a:pt x="725" y="1677"/>
                    <a:pt x="725" y="1677"/>
                  </a:cubicBezTo>
                  <a:cubicBezTo>
                    <a:pt x="725" y="1676"/>
                    <a:pt x="725" y="1676"/>
                    <a:pt x="725" y="1676"/>
                  </a:cubicBezTo>
                  <a:cubicBezTo>
                    <a:pt x="724" y="1676"/>
                    <a:pt x="724" y="1676"/>
                    <a:pt x="724" y="1676"/>
                  </a:cubicBezTo>
                  <a:cubicBezTo>
                    <a:pt x="724" y="1675"/>
                    <a:pt x="724" y="1675"/>
                    <a:pt x="724" y="1675"/>
                  </a:cubicBezTo>
                  <a:cubicBezTo>
                    <a:pt x="721" y="1675"/>
                    <a:pt x="722" y="1675"/>
                    <a:pt x="721" y="1675"/>
                  </a:cubicBezTo>
                  <a:cubicBezTo>
                    <a:pt x="721" y="1674"/>
                    <a:pt x="721" y="1674"/>
                    <a:pt x="721" y="1674"/>
                  </a:cubicBezTo>
                  <a:cubicBezTo>
                    <a:pt x="718" y="1674"/>
                    <a:pt x="719" y="1674"/>
                    <a:pt x="719" y="1674"/>
                  </a:cubicBezTo>
                  <a:cubicBezTo>
                    <a:pt x="719" y="1673"/>
                    <a:pt x="719" y="1673"/>
                    <a:pt x="719" y="1673"/>
                  </a:cubicBezTo>
                  <a:cubicBezTo>
                    <a:pt x="718" y="1673"/>
                    <a:pt x="718" y="1673"/>
                    <a:pt x="718" y="1673"/>
                  </a:cubicBezTo>
                  <a:cubicBezTo>
                    <a:pt x="718" y="1671"/>
                    <a:pt x="718" y="1671"/>
                    <a:pt x="718" y="1671"/>
                  </a:cubicBezTo>
                  <a:cubicBezTo>
                    <a:pt x="716" y="1671"/>
                    <a:pt x="716" y="1671"/>
                    <a:pt x="716" y="1671"/>
                  </a:cubicBezTo>
                  <a:cubicBezTo>
                    <a:pt x="716" y="1670"/>
                    <a:pt x="716" y="1670"/>
                    <a:pt x="716" y="1670"/>
                  </a:cubicBezTo>
                  <a:cubicBezTo>
                    <a:pt x="715" y="1670"/>
                    <a:pt x="715" y="1670"/>
                    <a:pt x="715" y="1670"/>
                  </a:cubicBezTo>
                  <a:cubicBezTo>
                    <a:pt x="715" y="1669"/>
                    <a:pt x="715" y="1669"/>
                    <a:pt x="715" y="1669"/>
                  </a:cubicBezTo>
                  <a:cubicBezTo>
                    <a:pt x="714" y="1669"/>
                    <a:pt x="714" y="1669"/>
                    <a:pt x="714" y="1669"/>
                  </a:cubicBezTo>
                  <a:cubicBezTo>
                    <a:pt x="714" y="1672"/>
                    <a:pt x="714" y="1672"/>
                    <a:pt x="714" y="1673"/>
                  </a:cubicBezTo>
                  <a:cubicBezTo>
                    <a:pt x="715" y="1673"/>
                    <a:pt x="715" y="1673"/>
                    <a:pt x="715" y="1673"/>
                  </a:cubicBezTo>
                  <a:cubicBezTo>
                    <a:pt x="715" y="1675"/>
                    <a:pt x="715" y="1675"/>
                    <a:pt x="715" y="1675"/>
                  </a:cubicBezTo>
                  <a:cubicBezTo>
                    <a:pt x="716" y="1675"/>
                    <a:pt x="716" y="1675"/>
                    <a:pt x="716" y="1675"/>
                  </a:cubicBezTo>
                  <a:cubicBezTo>
                    <a:pt x="716" y="1678"/>
                    <a:pt x="716" y="1677"/>
                    <a:pt x="716" y="1677"/>
                  </a:cubicBezTo>
                  <a:cubicBezTo>
                    <a:pt x="718" y="1677"/>
                    <a:pt x="718" y="1677"/>
                    <a:pt x="718" y="1677"/>
                  </a:cubicBezTo>
                  <a:cubicBezTo>
                    <a:pt x="716" y="1679"/>
                    <a:pt x="716" y="1679"/>
                    <a:pt x="716" y="1679"/>
                  </a:cubicBezTo>
                  <a:cubicBezTo>
                    <a:pt x="718" y="1679"/>
                    <a:pt x="718" y="1679"/>
                    <a:pt x="718" y="1679"/>
                  </a:cubicBezTo>
                  <a:cubicBezTo>
                    <a:pt x="718" y="1681"/>
                    <a:pt x="718" y="1682"/>
                    <a:pt x="718" y="1682"/>
                  </a:cubicBezTo>
                  <a:cubicBezTo>
                    <a:pt x="715" y="1682"/>
                    <a:pt x="716" y="1682"/>
                    <a:pt x="715" y="1682"/>
                  </a:cubicBezTo>
                  <a:cubicBezTo>
                    <a:pt x="715" y="1681"/>
                    <a:pt x="715" y="1681"/>
                    <a:pt x="715" y="1681"/>
                  </a:cubicBezTo>
                  <a:cubicBezTo>
                    <a:pt x="713" y="1681"/>
                    <a:pt x="713" y="1681"/>
                    <a:pt x="713" y="1681"/>
                  </a:cubicBezTo>
                  <a:cubicBezTo>
                    <a:pt x="713" y="1682"/>
                    <a:pt x="713" y="1682"/>
                    <a:pt x="713" y="1682"/>
                  </a:cubicBezTo>
                  <a:cubicBezTo>
                    <a:pt x="714" y="1682"/>
                    <a:pt x="714" y="1682"/>
                    <a:pt x="714" y="1682"/>
                  </a:cubicBezTo>
                  <a:cubicBezTo>
                    <a:pt x="714" y="1685"/>
                    <a:pt x="714" y="1685"/>
                    <a:pt x="714" y="1686"/>
                  </a:cubicBezTo>
                  <a:cubicBezTo>
                    <a:pt x="713" y="1686"/>
                    <a:pt x="713" y="1686"/>
                    <a:pt x="713" y="1686"/>
                  </a:cubicBezTo>
                  <a:cubicBezTo>
                    <a:pt x="713" y="1684"/>
                    <a:pt x="713" y="1684"/>
                    <a:pt x="713" y="1684"/>
                  </a:cubicBezTo>
                  <a:cubicBezTo>
                    <a:pt x="710" y="1684"/>
                    <a:pt x="711" y="1684"/>
                    <a:pt x="711" y="1684"/>
                  </a:cubicBezTo>
                  <a:cubicBezTo>
                    <a:pt x="711" y="1686"/>
                    <a:pt x="711" y="1686"/>
                    <a:pt x="711" y="1686"/>
                  </a:cubicBezTo>
                  <a:cubicBezTo>
                    <a:pt x="712" y="1686"/>
                    <a:pt x="712" y="1686"/>
                    <a:pt x="712" y="1686"/>
                  </a:cubicBezTo>
                  <a:cubicBezTo>
                    <a:pt x="712" y="1687"/>
                    <a:pt x="712" y="1687"/>
                    <a:pt x="712" y="1687"/>
                  </a:cubicBezTo>
                  <a:cubicBezTo>
                    <a:pt x="709" y="1687"/>
                    <a:pt x="708" y="1687"/>
                    <a:pt x="708" y="1687"/>
                  </a:cubicBezTo>
                  <a:cubicBezTo>
                    <a:pt x="708" y="1690"/>
                    <a:pt x="708" y="1689"/>
                    <a:pt x="708" y="1689"/>
                  </a:cubicBezTo>
                  <a:cubicBezTo>
                    <a:pt x="709" y="1689"/>
                    <a:pt x="709" y="1689"/>
                    <a:pt x="709" y="1689"/>
                  </a:cubicBezTo>
                  <a:cubicBezTo>
                    <a:pt x="709" y="1692"/>
                    <a:pt x="709" y="1691"/>
                    <a:pt x="709" y="1692"/>
                  </a:cubicBezTo>
                  <a:cubicBezTo>
                    <a:pt x="707" y="1692"/>
                    <a:pt x="707" y="1692"/>
                    <a:pt x="707" y="1692"/>
                  </a:cubicBezTo>
                  <a:cubicBezTo>
                    <a:pt x="707" y="1689"/>
                    <a:pt x="707" y="1690"/>
                    <a:pt x="707" y="1689"/>
                  </a:cubicBezTo>
                  <a:cubicBezTo>
                    <a:pt x="706" y="1689"/>
                    <a:pt x="706" y="1689"/>
                    <a:pt x="706" y="1689"/>
                  </a:cubicBezTo>
                  <a:cubicBezTo>
                    <a:pt x="706" y="1688"/>
                    <a:pt x="706" y="1688"/>
                    <a:pt x="706" y="1688"/>
                  </a:cubicBezTo>
                  <a:cubicBezTo>
                    <a:pt x="705" y="1688"/>
                    <a:pt x="705" y="1688"/>
                    <a:pt x="705" y="1688"/>
                  </a:cubicBezTo>
                  <a:cubicBezTo>
                    <a:pt x="705" y="1685"/>
                    <a:pt x="705" y="1685"/>
                    <a:pt x="705" y="1684"/>
                  </a:cubicBezTo>
                  <a:cubicBezTo>
                    <a:pt x="703" y="1684"/>
                    <a:pt x="703" y="1684"/>
                    <a:pt x="703" y="1684"/>
                  </a:cubicBezTo>
                  <a:cubicBezTo>
                    <a:pt x="703" y="1683"/>
                    <a:pt x="703" y="1683"/>
                    <a:pt x="703" y="1683"/>
                  </a:cubicBezTo>
                  <a:cubicBezTo>
                    <a:pt x="705" y="1683"/>
                    <a:pt x="705" y="1683"/>
                    <a:pt x="705" y="1683"/>
                  </a:cubicBezTo>
                  <a:cubicBezTo>
                    <a:pt x="705" y="1682"/>
                    <a:pt x="705" y="1682"/>
                    <a:pt x="705" y="1682"/>
                  </a:cubicBezTo>
                  <a:cubicBezTo>
                    <a:pt x="702" y="1682"/>
                    <a:pt x="700" y="1682"/>
                    <a:pt x="700" y="1682"/>
                  </a:cubicBezTo>
                  <a:cubicBezTo>
                    <a:pt x="700" y="1679"/>
                    <a:pt x="700" y="1680"/>
                    <a:pt x="700" y="1680"/>
                  </a:cubicBezTo>
                  <a:cubicBezTo>
                    <a:pt x="699" y="1680"/>
                    <a:pt x="699" y="1680"/>
                    <a:pt x="699" y="1680"/>
                  </a:cubicBezTo>
                  <a:cubicBezTo>
                    <a:pt x="699" y="1679"/>
                    <a:pt x="699" y="1679"/>
                    <a:pt x="699" y="1679"/>
                  </a:cubicBezTo>
                  <a:cubicBezTo>
                    <a:pt x="697" y="1679"/>
                    <a:pt x="697" y="1679"/>
                    <a:pt x="697" y="1679"/>
                  </a:cubicBezTo>
                  <a:cubicBezTo>
                    <a:pt x="697" y="1680"/>
                    <a:pt x="697" y="1680"/>
                    <a:pt x="697" y="1680"/>
                  </a:cubicBezTo>
                  <a:cubicBezTo>
                    <a:pt x="699" y="1680"/>
                    <a:pt x="699" y="1680"/>
                    <a:pt x="699" y="1680"/>
                  </a:cubicBezTo>
                  <a:cubicBezTo>
                    <a:pt x="699" y="1682"/>
                    <a:pt x="699" y="1682"/>
                    <a:pt x="699" y="1682"/>
                  </a:cubicBezTo>
                  <a:cubicBezTo>
                    <a:pt x="700" y="1682"/>
                    <a:pt x="700" y="1682"/>
                    <a:pt x="700" y="1682"/>
                  </a:cubicBezTo>
                  <a:cubicBezTo>
                    <a:pt x="700" y="1685"/>
                    <a:pt x="700" y="1684"/>
                    <a:pt x="700" y="1684"/>
                  </a:cubicBezTo>
                  <a:cubicBezTo>
                    <a:pt x="701" y="1684"/>
                    <a:pt x="701" y="1684"/>
                    <a:pt x="701" y="1684"/>
                  </a:cubicBezTo>
                  <a:cubicBezTo>
                    <a:pt x="701" y="1687"/>
                    <a:pt x="701" y="1688"/>
                    <a:pt x="701" y="1688"/>
                  </a:cubicBezTo>
                  <a:cubicBezTo>
                    <a:pt x="702" y="1688"/>
                    <a:pt x="702" y="1688"/>
                    <a:pt x="702" y="1688"/>
                  </a:cubicBezTo>
                  <a:cubicBezTo>
                    <a:pt x="702" y="1689"/>
                    <a:pt x="702" y="1689"/>
                    <a:pt x="702" y="1689"/>
                  </a:cubicBezTo>
                  <a:cubicBezTo>
                    <a:pt x="699" y="1689"/>
                    <a:pt x="700" y="1689"/>
                    <a:pt x="700" y="1689"/>
                  </a:cubicBezTo>
                  <a:cubicBezTo>
                    <a:pt x="700" y="1692"/>
                    <a:pt x="700" y="1691"/>
                    <a:pt x="700" y="1692"/>
                  </a:cubicBezTo>
                  <a:cubicBezTo>
                    <a:pt x="699" y="1692"/>
                    <a:pt x="699" y="1692"/>
                    <a:pt x="699" y="1692"/>
                  </a:cubicBezTo>
                  <a:cubicBezTo>
                    <a:pt x="699" y="1689"/>
                    <a:pt x="699" y="1690"/>
                    <a:pt x="699" y="1689"/>
                  </a:cubicBezTo>
                  <a:cubicBezTo>
                    <a:pt x="697" y="1689"/>
                    <a:pt x="697" y="1689"/>
                    <a:pt x="697" y="1689"/>
                  </a:cubicBezTo>
                  <a:cubicBezTo>
                    <a:pt x="697" y="1688"/>
                    <a:pt x="697" y="1688"/>
                    <a:pt x="697" y="1688"/>
                  </a:cubicBezTo>
                  <a:cubicBezTo>
                    <a:pt x="695" y="1689"/>
                    <a:pt x="694" y="1687"/>
                    <a:pt x="694" y="1687"/>
                  </a:cubicBezTo>
                  <a:cubicBezTo>
                    <a:pt x="694" y="1688"/>
                    <a:pt x="694" y="1688"/>
                    <a:pt x="694" y="1688"/>
                  </a:cubicBezTo>
                  <a:cubicBezTo>
                    <a:pt x="695" y="1688"/>
                    <a:pt x="695" y="1688"/>
                    <a:pt x="695" y="1688"/>
                  </a:cubicBezTo>
                  <a:cubicBezTo>
                    <a:pt x="695" y="1691"/>
                    <a:pt x="695" y="1690"/>
                    <a:pt x="695" y="1690"/>
                  </a:cubicBezTo>
                  <a:cubicBezTo>
                    <a:pt x="692" y="1690"/>
                    <a:pt x="693" y="1690"/>
                    <a:pt x="693" y="1690"/>
                  </a:cubicBezTo>
                  <a:cubicBezTo>
                    <a:pt x="693" y="1692"/>
                    <a:pt x="693" y="1692"/>
                    <a:pt x="693" y="1692"/>
                  </a:cubicBezTo>
                  <a:cubicBezTo>
                    <a:pt x="692" y="1692"/>
                    <a:pt x="692" y="1692"/>
                    <a:pt x="692" y="1692"/>
                  </a:cubicBezTo>
                  <a:cubicBezTo>
                    <a:pt x="692" y="1689"/>
                    <a:pt x="690" y="1689"/>
                    <a:pt x="690" y="1689"/>
                  </a:cubicBezTo>
                  <a:cubicBezTo>
                    <a:pt x="690" y="1690"/>
                    <a:pt x="690" y="1690"/>
                    <a:pt x="690" y="1690"/>
                  </a:cubicBezTo>
                  <a:cubicBezTo>
                    <a:pt x="688" y="1690"/>
                    <a:pt x="688" y="1690"/>
                    <a:pt x="688" y="1690"/>
                  </a:cubicBezTo>
                  <a:cubicBezTo>
                    <a:pt x="688" y="1688"/>
                    <a:pt x="688" y="1688"/>
                    <a:pt x="688" y="1688"/>
                  </a:cubicBezTo>
                  <a:cubicBezTo>
                    <a:pt x="687" y="1688"/>
                    <a:pt x="687" y="1688"/>
                    <a:pt x="687" y="1688"/>
                  </a:cubicBezTo>
                  <a:cubicBezTo>
                    <a:pt x="687" y="1687"/>
                    <a:pt x="687" y="1687"/>
                    <a:pt x="687" y="1687"/>
                  </a:cubicBezTo>
                  <a:cubicBezTo>
                    <a:pt x="684" y="1687"/>
                    <a:pt x="685" y="1687"/>
                    <a:pt x="684" y="1687"/>
                  </a:cubicBezTo>
                  <a:cubicBezTo>
                    <a:pt x="684" y="1688"/>
                    <a:pt x="684" y="1688"/>
                    <a:pt x="684" y="1688"/>
                  </a:cubicBezTo>
                  <a:cubicBezTo>
                    <a:pt x="682" y="1688"/>
                    <a:pt x="682" y="1688"/>
                    <a:pt x="682" y="1688"/>
                  </a:cubicBezTo>
                  <a:cubicBezTo>
                    <a:pt x="682" y="1687"/>
                    <a:pt x="682" y="1687"/>
                    <a:pt x="682" y="1687"/>
                  </a:cubicBezTo>
                  <a:cubicBezTo>
                    <a:pt x="681" y="1687"/>
                    <a:pt x="681" y="1687"/>
                    <a:pt x="681" y="1687"/>
                  </a:cubicBezTo>
                  <a:cubicBezTo>
                    <a:pt x="681" y="1686"/>
                    <a:pt x="681" y="1686"/>
                    <a:pt x="681" y="1686"/>
                  </a:cubicBezTo>
                  <a:cubicBezTo>
                    <a:pt x="680" y="1686"/>
                    <a:pt x="680" y="1686"/>
                    <a:pt x="680" y="1686"/>
                  </a:cubicBezTo>
                  <a:cubicBezTo>
                    <a:pt x="680" y="1684"/>
                    <a:pt x="680" y="1684"/>
                    <a:pt x="680" y="1684"/>
                  </a:cubicBezTo>
                  <a:cubicBezTo>
                    <a:pt x="679" y="1684"/>
                    <a:pt x="679" y="1684"/>
                    <a:pt x="679" y="1684"/>
                  </a:cubicBezTo>
                  <a:cubicBezTo>
                    <a:pt x="679" y="1682"/>
                    <a:pt x="679" y="1682"/>
                    <a:pt x="679" y="1682"/>
                  </a:cubicBezTo>
                  <a:cubicBezTo>
                    <a:pt x="677" y="1682"/>
                    <a:pt x="677" y="1682"/>
                    <a:pt x="677" y="1682"/>
                  </a:cubicBezTo>
                  <a:cubicBezTo>
                    <a:pt x="677" y="1681"/>
                    <a:pt x="677" y="1681"/>
                    <a:pt x="677" y="1681"/>
                  </a:cubicBezTo>
                  <a:cubicBezTo>
                    <a:pt x="675" y="1681"/>
                    <a:pt x="675" y="1679"/>
                    <a:pt x="675" y="1680"/>
                  </a:cubicBezTo>
                  <a:cubicBezTo>
                    <a:pt x="675" y="1682"/>
                    <a:pt x="675" y="1683"/>
                    <a:pt x="675" y="1683"/>
                  </a:cubicBezTo>
                  <a:cubicBezTo>
                    <a:pt x="676" y="1683"/>
                    <a:pt x="676" y="1683"/>
                    <a:pt x="676" y="1683"/>
                  </a:cubicBezTo>
                  <a:cubicBezTo>
                    <a:pt x="673" y="1686"/>
                    <a:pt x="676" y="1686"/>
                    <a:pt x="675" y="1687"/>
                  </a:cubicBezTo>
                  <a:cubicBezTo>
                    <a:pt x="676" y="1687"/>
                    <a:pt x="676" y="1687"/>
                    <a:pt x="676" y="1687"/>
                  </a:cubicBezTo>
                  <a:cubicBezTo>
                    <a:pt x="676" y="1686"/>
                    <a:pt x="676" y="1686"/>
                    <a:pt x="676" y="1686"/>
                  </a:cubicBezTo>
                  <a:cubicBezTo>
                    <a:pt x="679" y="1686"/>
                    <a:pt x="678" y="1686"/>
                    <a:pt x="679" y="1686"/>
                  </a:cubicBezTo>
                  <a:cubicBezTo>
                    <a:pt x="679" y="1688"/>
                    <a:pt x="679" y="1688"/>
                    <a:pt x="679" y="1688"/>
                  </a:cubicBezTo>
                  <a:cubicBezTo>
                    <a:pt x="680" y="1688"/>
                    <a:pt x="680" y="1688"/>
                    <a:pt x="680" y="1688"/>
                  </a:cubicBezTo>
                  <a:cubicBezTo>
                    <a:pt x="680" y="1689"/>
                    <a:pt x="680" y="1689"/>
                    <a:pt x="680" y="1689"/>
                  </a:cubicBezTo>
                  <a:cubicBezTo>
                    <a:pt x="682" y="1689"/>
                    <a:pt x="683" y="1689"/>
                    <a:pt x="683" y="1689"/>
                  </a:cubicBezTo>
                  <a:cubicBezTo>
                    <a:pt x="683" y="1692"/>
                    <a:pt x="683" y="1693"/>
                    <a:pt x="683" y="1693"/>
                  </a:cubicBezTo>
                  <a:cubicBezTo>
                    <a:pt x="682" y="1693"/>
                    <a:pt x="682" y="1693"/>
                    <a:pt x="682" y="1693"/>
                  </a:cubicBezTo>
                  <a:cubicBezTo>
                    <a:pt x="682" y="1696"/>
                    <a:pt x="682" y="1695"/>
                    <a:pt x="682" y="1695"/>
                  </a:cubicBezTo>
                  <a:cubicBezTo>
                    <a:pt x="685" y="1695"/>
                    <a:pt x="684" y="1695"/>
                    <a:pt x="684" y="1695"/>
                  </a:cubicBezTo>
                  <a:cubicBezTo>
                    <a:pt x="684" y="1696"/>
                    <a:pt x="684" y="1696"/>
                    <a:pt x="684" y="1696"/>
                  </a:cubicBezTo>
                  <a:cubicBezTo>
                    <a:pt x="686" y="1696"/>
                    <a:pt x="686" y="1696"/>
                    <a:pt x="686" y="1696"/>
                  </a:cubicBezTo>
                  <a:cubicBezTo>
                    <a:pt x="686" y="1698"/>
                    <a:pt x="686" y="1698"/>
                    <a:pt x="686" y="1698"/>
                  </a:cubicBezTo>
                  <a:cubicBezTo>
                    <a:pt x="687" y="1698"/>
                    <a:pt x="687" y="1698"/>
                    <a:pt x="687" y="1698"/>
                  </a:cubicBezTo>
                  <a:cubicBezTo>
                    <a:pt x="687" y="1699"/>
                    <a:pt x="687" y="1699"/>
                    <a:pt x="687" y="1699"/>
                  </a:cubicBezTo>
                  <a:cubicBezTo>
                    <a:pt x="688" y="1699"/>
                    <a:pt x="688" y="1699"/>
                    <a:pt x="688" y="1699"/>
                  </a:cubicBezTo>
                  <a:cubicBezTo>
                    <a:pt x="688" y="1701"/>
                    <a:pt x="688" y="1701"/>
                    <a:pt x="688" y="1701"/>
                  </a:cubicBezTo>
                  <a:cubicBezTo>
                    <a:pt x="691" y="1701"/>
                    <a:pt x="690" y="1701"/>
                    <a:pt x="690" y="1701"/>
                  </a:cubicBezTo>
                  <a:cubicBezTo>
                    <a:pt x="690" y="1700"/>
                    <a:pt x="690" y="1700"/>
                    <a:pt x="690" y="1700"/>
                  </a:cubicBezTo>
                  <a:cubicBezTo>
                    <a:pt x="692" y="1700"/>
                    <a:pt x="692" y="1700"/>
                    <a:pt x="692" y="1700"/>
                  </a:cubicBezTo>
                  <a:cubicBezTo>
                    <a:pt x="692" y="1697"/>
                    <a:pt x="692" y="1698"/>
                    <a:pt x="692" y="1698"/>
                  </a:cubicBezTo>
                  <a:cubicBezTo>
                    <a:pt x="693" y="1698"/>
                    <a:pt x="693" y="1698"/>
                    <a:pt x="693" y="1698"/>
                  </a:cubicBezTo>
                  <a:cubicBezTo>
                    <a:pt x="693" y="1700"/>
                    <a:pt x="693" y="1700"/>
                    <a:pt x="693" y="1700"/>
                  </a:cubicBezTo>
                  <a:cubicBezTo>
                    <a:pt x="694" y="1700"/>
                    <a:pt x="694" y="1700"/>
                    <a:pt x="694" y="1700"/>
                  </a:cubicBezTo>
                  <a:cubicBezTo>
                    <a:pt x="694" y="1701"/>
                    <a:pt x="694" y="1701"/>
                    <a:pt x="694" y="1701"/>
                  </a:cubicBezTo>
                  <a:cubicBezTo>
                    <a:pt x="691" y="1701"/>
                    <a:pt x="692" y="1701"/>
                    <a:pt x="692" y="1701"/>
                  </a:cubicBezTo>
                  <a:cubicBezTo>
                    <a:pt x="692" y="1704"/>
                    <a:pt x="692" y="1703"/>
                    <a:pt x="692" y="1703"/>
                  </a:cubicBezTo>
                  <a:cubicBezTo>
                    <a:pt x="693" y="1703"/>
                    <a:pt x="693" y="1703"/>
                    <a:pt x="693" y="1703"/>
                  </a:cubicBezTo>
                  <a:cubicBezTo>
                    <a:pt x="693" y="1705"/>
                    <a:pt x="693" y="1705"/>
                    <a:pt x="693" y="1705"/>
                  </a:cubicBezTo>
                  <a:cubicBezTo>
                    <a:pt x="694" y="1705"/>
                    <a:pt x="694" y="1705"/>
                    <a:pt x="694" y="1705"/>
                  </a:cubicBezTo>
                  <a:cubicBezTo>
                    <a:pt x="694" y="1706"/>
                    <a:pt x="694" y="1706"/>
                    <a:pt x="694" y="1706"/>
                  </a:cubicBezTo>
                  <a:cubicBezTo>
                    <a:pt x="695" y="1706"/>
                    <a:pt x="695" y="1706"/>
                    <a:pt x="695" y="1706"/>
                  </a:cubicBezTo>
                  <a:cubicBezTo>
                    <a:pt x="695" y="1709"/>
                    <a:pt x="695" y="1708"/>
                    <a:pt x="695" y="1708"/>
                  </a:cubicBezTo>
                  <a:cubicBezTo>
                    <a:pt x="696" y="1708"/>
                    <a:pt x="696" y="1708"/>
                    <a:pt x="696" y="1708"/>
                  </a:cubicBezTo>
                  <a:cubicBezTo>
                    <a:pt x="696" y="1711"/>
                    <a:pt x="696" y="1710"/>
                    <a:pt x="696" y="1711"/>
                  </a:cubicBezTo>
                  <a:cubicBezTo>
                    <a:pt x="697" y="1711"/>
                    <a:pt x="697" y="1711"/>
                    <a:pt x="697" y="1711"/>
                  </a:cubicBezTo>
                  <a:cubicBezTo>
                    <a:pt x="697" y="1712"/>
                    <a:pt x="697" y="1712"/>
                    <a:pt x="697" y="1712"/>
                  </a:cubicBezTo>
                  <a:cubicBezTo>
                    <a:pt x="695" y="1712"/>
                    <a:pt x="694" y="1712"/>
                    <a:pt x="694" y="1712"/>
                  </a:cubicBezTo>
                  <a:cubicBezTo>
                    <a:pt x="694" y="1711"/>
                    <a:pt x="694" y="1711"/>
                    <a:pt x="694" y="1711"/>
                  </a:cubicBezTo>
                  <a:cubicBezTo>
                    <a:pt x="695" y="1711"/>
                    <a:pt x="695" y="1711"/>
                    <a:pt x="695" y="1711"/>
                  </a:cubicBezTo>
                  <a:cubicBezTo>
                    <a:pt x="695" y="1709"/>
                    <a:pt x="695" y="1709"/>
                    <a:pt x="695" y="1709"/>
                  </a:cubicBezTo>
                  <a:cubicBezTo>
                    <a:pt x="694" y="1709"/>
                    <a:pt x="694" y="1709"/>
                    <a:pt x="694" y="1709"/>
                  </a:cubicBezTo>
                  <a:cubicBezTo>
                    <a:pt x="694" y="1711"/>
                    <a:pt x="694" y="1711"/>
                    <a:pt x="694" y="1711"/>
                  </a:cubicBezTo>
                  <a:cubicBezTo>
                    <a:pt x="693" y="1711"/>
                    <a:pt x="693" y="1711"/>
                    <a:pt x="693" y="1711"/>
                  </a:cubicBezTo>
                  <a:cubicBezTo>
                    <a:pt x="693" y="1709"/>
                    <a:pt x="693" y="1709"/>
                    <a:pt x="693" y="1709"/>
                  </a:cubicBezTo>
                  <a:cubicBezTo>
                    <a:pt x="692" y="1709"/>
                    <a:pt x="692" y="1709"/>
                    <a:pt x="692" y="1709"/>
                  </a:cubicBezTo>
                  <a:cubicBezTo>
                    <a:pt x="693" y="1707"/>
                    <a:pt x="693" y="1708"/>
                    <a:pt x="694" y="1708"/>
                  </a:cubicBezTo>
                  <a:cubicBezTo>
                    <a:pt x="694" y="1707"/>
                    <a:pt x="694" y="1707"/>
                    <a:pt x="694" y="1707"/>
                  </a:cubicBezTo>
                  <a:cubicBezTo>
                    <a:pt x="693" y="1707"/>
                    <a:pt x="693" y="1707"/>
                    <a:pt x="693" y="1707"/>
                  </a:cubicBezTo>
                  <a:cubicBezTo>
                    <a:pt x="693" y="1706"/>
                    <a:pt x="693" y="1706"/>
                    <a:pt x="693" y="1706"/>
                  </a:cubicBezTo>
                  <a:cubicBezTo>
                    <a:pt x="692" y="1706"/>
                    <a:pt x="692" y="1706"/>
                    <a:pt x="692" y="1706"/>
                  </a:cubicBezTo>
                  <a:cubicBezTo>
                    <a:pt x="692" y="1709"/>
                    <a:pt x="692" y="1708"/>
                    <a:pt x="692" y="1708"/>
                  </a:cubicBezTo>
                  <a:cubicBezTo>
                    <a:pt x="689" y="1709"/>
                    <a:pt x="688" y="1707"/>
                    <a:pt x="688" y="1707"/>
                  </a:cubicBezTo>
                  <a:cubicBezTo>
                    <a:pt x="688" y="1710"/>
                    <a:pt x="690" y="1711"/>
                    <a:pt x="689" y="1712"/>
                  </a:cubicBezTo>
                  <a:cubicBezTo>
                    <a:pt x="688" y="1712"/>
                    <a:pt x="688" y="1712"/>
                    <a:pt x="688" y="1712"/>
                  </a:cubicBezTo>
                  <a:cubicBezTo>
                    <a:pt x="688" y="1711"/>
                    <a:pt x="688" y="1711"/>
                    <a:pt x="688" y="1711"/>
                  </a:cubicBezTo>
                  <a:cubicBezTo>
                    <a:pt x="687" y="1711"/>
                    <a:pt x="687" y="1711"/>
                    <a:pt x="687" y="1711"/>
                  </a:cubicBezTo>
                  <a:cubicBezTo>
                    <a:pt x="687" y="1709"/>
                    <a:pt x="687" y="1709"/>
                    <a:pt x="687" y="1709"/>
                  </a:cubicBezTo>
                  <a:cubicBezTo>
                    <a:pt x="686" y="1709"/>
                    <a:pt x="686" y="1709"/>
                    <a:pt x="686" y="1709"/>
                  </a:cubicBezTo>
                  <a:cubicBezTo>
                    <a:pt x="686" y="1706"/>
                    <a:pt x="686" y="1705"/>
                    <a:pt x="686" y="1705"/>
                  </a:cubicBezTo>
                  <a:cubicBezTo>
                    <a:pt x="684" y="1705"/>
                    <a:pt x="684" y="1705"/>
                    <a:pt x="684" y="1705"/>
                  </a:cubicBezTo>
                  <a:cubicBezTo>
                    <a:pt x="684" y="1701"/>
                    <a:pt x="682" y="1703"/>
                    <a:pt x="682" y="1702"/>
                  </a:cubicBezTo>
                  <a:cubicBezTo>
                    <a:pt x="682" y="1700"/>
                    <a:pt x="680" y="1700"/>
                    <a:pt x="681" y="1700"/>
                  </a:cubicBezTo>
                  <a:cubicBezTo>
                    <a:pt x="681" y="1703"/>
                    <a:pt x="681" y="1702"/>
                    <a:pt x="681" y="1702"/>
                  </a:cubicBezTo>
                  <a:cubicBezTo>
                    <a:pt x="680" y="1702"/>
                    <a:pt x="680" y="1702"/>
                    <a:pt x="680" y="1702"/>
                  </a:cubicBezTo>
                  <a:cubicBezTo>
                    <a:pt x="680" y="1701"/>
                    <a:pt x="680" y="1701"/>
                    <a:pt x="680" y="1701"/>
                  </a:cubicBezTo>
                  <a:cubicBezTo>
                    <a:pt x="677" y="1701"/>
                    <a:pt x="676" y="1701"/>
                    <a:pt x="676" y="1701"/>
                  </a:cubicBezTo>
                  <a:cubicBezTo>
                    <a:pt x="676" y="1700"/>
                    <a:pt x="676" y="1700"/>
                    <a:pt x="676" y="1700"/>
                  </a:cubicBezTo>
                  <a:cubicBezTo>
                    <a:pt x="673" y="1700"/>
                    <a:pt x="674" y="1700"/>
                    <a:pt x="674" y="1700"/>
                  </a:cubicBezTo>
                  <a:cubicBezTo>
                    <a:pt x="674" y="1699"/>
                    <a:pt x="674" y="1699"/>
                    <a:pt x="674" y="1699"/>
                  </a:cubicBezTo>
                  <a:cubicBezTo>
                    <a:pt x="673" y="1699"/>
                    <a:pt x="673" y="1699"/>
                    <a:pt x="673" y="1699"/>
                  </a:cubicBezTo>
                  <a:cubicBezTo>
                    <a:pt x="673" y="1696"/>
                    <a:pt x="673" y="1697"/>
                    <a:pt x="673" y="1696"/>
                  </a:cubicBezTo>
                  <a:cubicBezTo>
                    <a:pt x="671" y="1696"/>
                    <a:pt x="671" y="1696"/>
                    <a:pt x="671" y="1696"/>
                  </a:cubicBezTo>
                  <a:cubicBezTo>
                    <a:pt x="671" y="1695"/>
                    <a:pt x="671" y="1695"/>
                    <a:pt x="671" y="1695"/>
                  </a:cubicBezTo>
                  <a:cubicBezTo>
                    <a:pt x="669" y="1695"/>
                    <a:pt x="669" y="1695"/>
                    <a:pt x="669" y="1695"/>
                  </a:cubicBezTo>
                  <a:cubicBezTo>
                    <a:pt x="669" y="1694"/>
                    <a:pt x="669" y="1694"/>
                    <a:pt x="669" y="1694"/>
                  </a:cubicBezTo>
                  <a:cubicBezTo>
                    <a:pt x="666" y="1694"/>
                    <a:pt x="667" y="1694"/>
                    <a:pt x="667" y="1694"/>
                  </a:cubicBezTo>
                  <a:cubicBezTo>
                    <a:pt x="667" y="1695"/>
                    <a:pt x="667" y="1695"/>
                    <a:pt x="667" y="1695"/>
                  </a:cubicBezTo>
                  <a:cubicBezTo>
                    <a:pt x="669" y="1695"/>
                    <a:pt x="669" y="1695"/>
                    <a:pt x="669" y="1695"/>
                  </a:cubicBezTo>
                  <a:cubicBezTo>
                    <a:pt x="669" y="1696"/>
                    <a:pt x="669" y="1696"/>
                    <a:pt x="669" y="1696"/>
                  </a:cubicBezTo>
                  <a:cubicBezTo>
                    <a:pt x="670" y="1696"/>
                    <a:pt x="670" y="1696"/>
                    <a:pt x="670" y="1696"/>
                  </a:cubicBezTo>
                  <a:cubicBezTo>
                    <a:pt x="670" y="1698"/>
                    <a:pt x="670" y="1698"/>
                    <a:pt x="670" y="1698"/>
                  </a:cubicBezTo>
                  <a:cubicBezTo>
                    <a:pt x="671" y="1698"/>
                    <a:pt x="671" y="1698"/>
                    <a:pt x="671" y="1698"/>
                  </a:cubicBezTo>
                  <a:cubicBezTo>
                    <a:pt x="671" y="1700"/>
                    <a:pt x="671" y="1700"/>
                    <a:pt x="671" y="1700"/>
                  </a:cubicBezTo>
                  <a:cubicBezTo>
                    <a:pt x="674" y="1700"/>
                    <a:pt x="673" y="1700"/>
                    <a:pt x="674" y="1700"/>
                  </a:cubicBezTo>
                  <a:cubicBezTo>
                    <a:pt x="674" y="1701"/>
                    <a:pt x="674" y="1701"/>
                    <a:pt x="674" y="1701"/>
                  </a:cubicBezTo>
                  <a:cubicBezTo>
                    <a:pt x="675" y="1700"/>
                    <a:pt x="675" y="1700"/>
                    <a:pt x="675" y="1700"/>
                  </a:cubicBezTo>
                  <a:cubicBezTo>
                    <a:pt x="675" y="1702"/>
                    <a:pt x="673" y="1702"/>
                    <a:pt x="674" y="1702"/>
                  </a:cubicBezTo>
                  <a:cubicBezTo>
                    <a:pt x="675" y="1702"/>
                    <a:pt x="675" y="1702"/>
                    <a:pt x="675" y="1702"/>
                  </a:cubicBezTo>
                  <a:cubicBezTo>
                    <a:pt x="675" y="1705"/>
                    <a:pt x="675" y="1706"/>
                    <a:pt x="675" y="1706"/>
                  </a:cubicBezTo>
                  <a:cubicBezTo>
                    <a:pt x="672" y="1705"/>
                    <a:pt x="671" y="1707"/>
                    <a:pt x="671" y="1707"/>
                  </a:cubicBezTo>
                  <a:cubicBezTo>
                    <a:pt x="673" y="1707"/>
                    <a:pt x="673" y="1707"/>
                    <a:pt x="673" y="1707"/>
                  </a:cubicBezTo>
                  <a:cubicBezTo>
                    <a:pt x="673" y="1710"/>
                    <a:pt x="673" y="1709"/>
                    <a:pt x="673" y="1709"/>
                  </a:cubicBezTo>
                  <a:cubicBezTo>
                    <a:pt x="675" y="1709"/>
                    <a:pt x="675" y="1709"/>
                    <a:pt x="675" y="1709"/>
                  </a:cubicBezTo>
                  <a:cubicBezTo>
                    <a:pt x="675" y="1712"/>
                    <a:pt x="675" y="1711"/>
                    <a:pt x="675" y="1712"/>
                  </a:cubicBezTo>
                  <a:cubicBezTo>
                    <a:pt x="676" y="1712"/>
                    <a:pt x="676" y="1712"/>
                    <a:pt x="676" y="1712"/>
                  </a:cubicBezTo>
                  <a:cubicBezTo>
                    <a:pt x="676" y="1713"/>
                    <a:pt x="676" y="1713"/>
                    <a:pt x="676" y="1713"/>
                  </a:cubicBezTo>
                  <a:cubicBezTo>
                    <a:pt x="675" y="1713"/>
                    <a:pt x="675" y="1713"/>
                    <a:pt x="675" y="1713"/>
                  </a:cubicBezTo>
                  <a:cubicBezTo>
                    <a:pt x="675" y="1716"/>
                    <a:pt x="675" y="1715"/>
                    <a:pt x="675" y="1715"/>
                  </a:cubicBezTo>
                  <a:cubicBezTo>
                    <a:pt x="678" y="1715"/>
                    <a:pt x="677" y="1715"/>
                    <a:pt x="677" y="1715"/>
                  </a:cubicBezTo>
                  <a:cubicBezTo>
                    <a:pt x="677" y="1718"/>
                    <a:pt x="677" y="1717"/>
                    <a:pt x="677" y="1718"/>
                  </a:cubicBezTo>
                  <a:cubicBezTo>
                    <a:pt x="679" y="1718"/>
                    <a:pt x="679" y="1718"/>
                    <a:pt x="679" y="1718"/>
                  </a:cubicBezTo>
                  <a:cubicBezTo>
                    <a:pt x="679" y="1719"/>
                    <a:pt x="679" y="1719"/>
                    <a:pt x="679" y="1719"/>
                  </a:cubicBezTo>
                  <a:cubicBezTo>
                    <a:pt x="680" y="1717"/>
                    <a:pt x="680" y="1718"/>
                    <a:pt x="681" y="1718"/>
                  </a:cubicBezTo>
                  <a:cubicBezTo>
                    <a:pt x="681" y="1719"/>
                    <a:pt x="681" y="1719"/>
                    <a:pt x="681" y="1719"/>
                  </a:cubicBezTo>
                  <a:cubicBezTo>
                    <a:pt x="680" y="1719"/>
                    <a:pt x="680" y="1719"/>
                    <a:pt x="680" y="1719"/>
                  </a:cubicBezTo>
                  <a:cubicBezTo>
                    <a:pt x="680" y="1720"/>
                    <a:pt x="680" y="1720"/>
                    <a:pt x="680" y="1720"/>
                  </a:cubicBezTo>
                  <a:cubicBezTo>
                    <a:pt x="679" y="1720"/>
                    <a:pt x="679" y="1720"/>
                    <a:pt x="679" y="1720"/>
                  </a:cubicBezTo>
                  <a:cubicBezTo>
                    <a:pt x="679" y="1721"/>
                    <a:pt x="679" y="1721"/>
                    <a:pt x="679" y="1721"/>
                  </a:cubicBezTo>
                  <a:cubicBezTo>
                    <a:pt x="677" y="1721"/>
                    <a:pt x="677" y="1721"/>
                    <a:pt x="677" y="1721"/>
                  </a:cubicBezTo>
                  <a:cubicBezTo>
                    <a:pt x="677" y="1720"/>
                    <a:pt x="677" y="1720"/>
                    <a:pt x="677" y="1720"/>
                  </a:cubicBezTo>
                  <a:cubicBezTo>
                    <a:pt x="676" y="1721"/>
                    <a:pt x="676" y="1721"/>
                    <a:pt x="676" y="1721"/>
                  </a:cubicBezTo>
                  <a:cubicBezTo>
                    <a:pt x="676" y="1720"/>
                    <a:pt x="676" y="1720"/>
                    <a:pt x="676" y="1720"/>
                  </a:cubicBezTo>
                  <a:cubicBezTo>
                    <a:pt x="675" y="1720"/>
                    <a:pt x="675" y="1720"/>
                    <a:pt x="675" y="1720"/>
                  </a:cubicBezTo>
                  <a:cubicBezTo>
                    <a:pt x="675" y="1717"/>
                    <a:pt x="675" y="1718"/>
                    <a:pt x="675" y="1718"/>
                  </a:cubicBezTo>
                  <a:cubicBezTo>
                    <a:pt x="674" y="1718"/>
                    <a:pt x="674" y="1718"/>
                    <a:pt x="674" y="1718"/>
                  </a:cubicBezTo>
                  <a:cubicBezTo>
                    <a:pt x="674" y="1716"/>
                    <a:pt x="674" y="1716"/>
                    <a:pt x="674" y="1716"/>
                  </a:cubicBezTo>
                  <a:cubicBezTo>
                    <a:pt x="673" y="1716"/>
                    <a:pt x="673" y="1716"/>
                    <a:pt x="673" y="1716"/>
                  </a:cubicBezTo>
                  <a:cubicBezTo>
                    <a:pt x="673" y="1715"/>
                    <a:pt x="673" y="1715"/>
                    <a:pt x="673" y="1715"/>
                  </a:cubicBezTo>
                  <a:cubicBezTo>
                    <a:pt x="670" y="1715"/>
                    <a:pt x="670" y="1715"/>
                    <a:pt x="670" y="1715"/>
                  </a:cubicBezTo>
                  <a:cubicBezTo>
                    <a:pt x="670" y="1718"/>
                    <a:pt x="670" y="1717"/>
                    <a:pt x="670" y="1718"/>
                  </a:cubicBezTo>
                  <a:cubicBezTo>
                    <a:pt x="672" y="1716"/>
                    <a:pt x="672" y="1717"/>
                    <a:pt x="673" y="1716"/>
                  </a:cubicBezTo>
                  <a:cubicBezTo>
                    <a:pt x="673" y="1718"/>
                    <a:pt x="673" y="1718"/>
                    <a:pt x="673" y="1718"/>
                  </a:cubicBezTo>
                  <a:cubicBezTo>
                    <a:pt x="674" y="1718"/>
                    <a:pt x="674" y="1718"/>
                    <a:pt x="674" y="1718"/>
                  </a:cubicBezTo>
                  <a:cubicBezTo>
                    <a:pt x="674" y="1719"/>
                    <a:pt x="674" y="1719"/>
                    <a:pt x="674" y="1719"/>
                  </a:cubicBezTo>
                  <a:cubicBezTo>
                    <a:pt x="671" y="1719"/>
                    <a:pt x="672" y="1719"/>
                    <a:pt x="671" y="1719"/>
                  </a:cubicBezTo>
                  <a:cubicBezTo>
                    <a:pt x="671" y="1720"/>
                    <a:pt x="671" y="1720"/>
                    <a:pt x="671" y="1720"/>
                  </a:cubicBezTo>
                  <a:cubicBezTo>
                    <a:pt x="669" y="1720"/>
                    <a:pt x="668" y="1720"/>
                    <a:pt x="668" y="1720"/>
                  </a:cubicBezTo>
                  <a:cubicBezTo>
                    <a:pt x="669" y="1723"/>
                    <a:pt x="669" y="1724"/>
                    <a:pt x="669" y="1725"/>
                  </a:cubicBezTo>
                  <a:cubicBezTo>
                    <a:pt x="668" y="1725"/>
                    <a:pt x="668" y="1725"/>
                    <a:pt x="668" y="1725"/>
                  </a:cubicBezTo>
                  <a:cubicBezTo>
                    <a:pt x="668" y="1724"/>
                    <a:pt x="668" y="1724"/>
                    <a:pt x="668" y="1724"/>
                  </a:cubicBezTo>
                  <a:cubicBezTo>
                    <a:pt x="667" y="1724"/>
                    <a:pt x="667" y="1724"/>
                    <a:pt x="667" y="1724"/>
                  </a:cubicBezTo>
                  <a:cubicBezTo>
                    <a:pt x="667" y="1722"/>
                    <a:pt x="667" y="1722"/>
                    <a:pt x="667" y="1722"/>
                  </a:cubicBezTo>
                  <a:cubicBezTo>
                    <a:pt x="665" y="1722"/>
                    <a:pt x="665" y="1722"/>
                    <a:pt x="665" y="1722"/>
                  </a:cubicBezTo>
                  <a:cubicBezTo>
                    <a:pt x="665" y="1724"/>
                    <a:pt x="665" y="1724"/>
                    <a:pt x="665" y="1724"/>
                  </a:cubicBezTo>
                  <a:cubicBezTo>
                    <a:pt x="664" y="1724"/>
                    <a:pt x="664" y="1724"/>
                    <a:pt x="664" y="1724"/>
                  </a:cubicBezTo>
                  <a:cubicBezTo>
                    <a:pt x="664" y="1722"/>
                    <a:pt x="664" y="1722"/>
                    <a:pt x="664" y="1722"/>
                  </a:cubicBezTo>
                  <a:cubicBezTo>
                    <a:pt x="663" y="1722"/>
                    <a:pt x="663" y="1722"/>
                    <a:pt x="663" y="1722"/>
                  </a:cubicBezTo>
                  <a:cubicBezTo>
                    <a:pt x="663" y="1721"/>
                    <a:pt x="663" y="1721"/>
                    <a:pt x="663" y="1721"/>
                  </a:cubicBezTo>
                  <a:cubicBezTo>
                    <a:pt x="660" y="1721"/>
                    <a:pt x="661" y="1719"/>
                    <a:pt x="661" y="1719"/>
                  </a:cubicBezTo>
                  <a:cubicBezTo>
                    <a:pt x="658" y="1722"/>
                    <a:pt x="658" y="1719"/>
                    <a:pt x="657" y="1720"/>
                  </a:cubicBezTo>
                  <a:cubicBezTo>
                    <a:pt x="657" y="1717"/>
                    <a:pt x="657" y="1718"/>
                    <a:pt x="657" y="1718"/>
                  </a:cubicBezTo>
                  <a:cubicBezTo>
                    <a:pt x="656" y="1718"/>
                    <a:pt x="656" y="1718"/>
                    <a:pt x="656" y="1718"/>
                  </a:cubicBezTo>
                  <a:cubicBezTo>
                    <a:pt x="656" y="1716"/>
                    <a:pt x="656" y="1716"/>
                    <a:pt x="656" y="1716"/>
                  </a:cubicBezTo>
                  <a:cubicBezTo>
                    <a:pt x="655" y="1716"/>
                    <a:pt x="655" y="1716"/>
                    <a:pt x="655" y="1716"/>
                  </a:cubicBezTo>
                  <a:cubicBezTo>
                    <a:pt x="655" y="1715"/>
                    <a:pt x="655" y="1715"/>
                    <a:pt x="655" y="1715"/>
                  </a:cubicBezTo>
                  <a:cubicBezTo>
                    <a:pt x="654" y="1715"/>
                    <a:pt x="654" y="1715"/>
                    <a:pt x="654" y="1715"/>
                  </a:cubicBezTo>
                  <a:cubicBezTo>
                    <a:pt x="654" y="1713"/>
                    <a:pt x="654" y="1713"/>
                    <a:pt x="654" y="1713"/>
                  </a:cubicBezTo>
                  <a:cubicBezTo>
                    <a:pt x="652" y="1713"/>
                    <a:pt x="652" y="1713"/>
                    <a:pt x="652" y="1713"/>
                  </a:cubicBezTo>
                  <a:cubicBezTo>
                    <a:pt x="652" y="1712"/>
                    <a:pt x="652" y="1712"/>
                    <a:pt x="652" y="1712"/>
                  </a:cubicBezTo>
                  <a:cubicBezTo>
                    <a:pt x="656" y="1712"/>
                    <a:pt x="657" y="1710"/>
                    <a:pt x="658" y="1711"/>
                  </a:cubicBezTo>
                  <a:cubicBezTo>
                    <a:pt x="657" y="1709"/>
                    <a:pt x="657" y="1709"/>
                    <a:pt x="657" y="1709"/>
                  </a:cubicBezTo>
                  <a:cubicBezTo>
                    <a:pt x="658" y="1709"/>
                    <a:pt x="658" y="1709"/>
                    <a:pt x="658" y="1709"/>
                  </a:cubicBezTo>
                  <a:cubicBezTo>
                    <a:pt x="658" y="1708"/>
                    <a:pt x="658" y="1708"/>
                    <a:pt x="658" y="1708"/>
                  </a:cubicBezTo>
                  <a:cubicBezTo>
                    <a:pt x="660" y="1708"/>
                    <a:pt x="660" y="1708"/>
                    <a:pt x="660" y="1708"/>
                  </a:cubicBezTo>
                  <a:cubicBezTo>
                    <a:pt x="660" y="1707"/>
                    <a:pt x="660" y="1707"/>
                    <a:pt x="660" y="1707"/>
                  </a:cubicBezTo>
                  <a:cubicBezTo>
                    <a:pt x="657" y="1707"/>
                    <a:pt x="657" y="1707"/>
                    <a:pt x="657" y="1707"/>
                  </a:cubicBezTo>
                  <a:cubicBezTo>
                    <a:pt x="657" y="1704"/>
                    <a:pt x="657" y="1704"/>
                    <a:pt x="657" y="1703"/>
                  </a:cubicBezTo>
                  <a:cubicBezTo>
                    <a:pt x="655" y="1703"/>
                    <a:pt x="654" y="1703"/>
                    <a:pt x="654" y="1703"/>
                  </a:cubicBezTo>
                  <a:cubicBezTo>
                    <a:pt x="654" y="1705"/>
                    <a:pt x="654" y="1705"/>
                    <a:pt x="654" y="1705"/>
                  </a:cubicBezTo>
                  <a:cubicBezTo>
                    <a:pt x="652" y="1705"/>
                    <a:pt x="652" y="1705"/>
                    <a:pt x="652" y="1705"/>
                  </a:cubicBezTo>
                  <a:cubicBezTo>
                    <a:pt x="652" y="1707"/>
                    <a:pt x="652" y="1708"/>
                    <a:pt x="652" y="1708"/>
                  </a:cubicBezTo>
                  <a:cubicBezTo>
                    <a:pt x="651" y="1708"/>
                    <a:pt x="651" y="1708"/>
                    <a:pt x="651" y="1708"/>
                  </a:cubicBezTo>
                  <a:cubicBezTo>
                    <a:pt x="651" y="1711"/>
                    <a:pt x="651" y="1712"/>
                    <a:pt x="651" y="1713"/>
                  </a:cubicBezTo>
                  <a:cubicBezTo>
                    <a:pt x="650" y="1713"/>
                    <a:pt x="650" y="1713"/>
                    <a:pt x="650" y="1713"/>
                  </a:cubicBezTo>
                  <a:cubicBezTo>
                    <a:pt x="650" y="1710"/>
                    <a:pt x="650" y="1711"/>
                    <a:pt x="650" y="1711"/>
                  </a:cubicBezTo>
                  <a:cubicBezTo>
                    <a:pt x="649" y="1711"/>
                    <a:pt x="649" y="1711"/>
                    <a:pt x="649" y="1711"/>
                  </a:cubicBezTo>
                  <a:cubicBezTo>
                    <a:pt x="649" y="1713"/>
                    <a:pt x="649" y="1713"/>
                    <a:pt x="649" y="1713"/>
                  </a:cubicBezTo>
                  <a:cubicBezTo>
                    <a:pt x="650" y="1713"/>
                    <a:pt x="650" y="1713"/>
                    <a:pt x="650" y="1713"/>
                  </a:cubicBezTo>
                  <a:cubicBezTo>
                    <a:pt x="650" y="1714"/>
                    <a:pt x="650" y="1714"/>
                    <a:pt x="650" y="1714"/>
                  </a:cubicBezTo>
                  <a:cubicBezTo>
                    <a:pt x="649" y="1714"/>
                    <a:pt x="649" y="1714"/>
                    <a:pt x="649" y="1714"/>
                  </a:cubicBezTo>
                  <a:cubicBezTo>
                    <a:pt x="649" y="1715"/>
                    <a:pt x="649" y="1715"/>
                    <a:pt x="649" y="1715"/>
                  </a:cubicBezTo>
                  <a:cubicBezTo>
                    <a:pt x="648" y="1715"/>
                    <a:pt x="648" y="1715"/>
                    <a:pt x="648" y="1715"/>
                  </a:cubicBezTo>
                  <a:cubicBezTo>
                    <a:pt x="648" y="1713"/>
                    <a:pt x="648" y="1713"/>
                    <a:pt x="648" y="1713"/>
                  </a:cubicBezTo>
                  <a:cubicBezTo>
                    <a:pt x="646" y="1713"/>
                    <a:pt x="646" y="1713"/>
                    <a:pt x="646" y="1713"/>
                  </a:cubicBezTo>
                  <a:cubicBezTo>
                    <a:pt x="646" y="1712"/>
                    <a:pt x="646" y="1712"/>
                    <a:pt x="646" y="1712"/>
                  </a:cubicBezTo>
                  <a:cubicBezTo>
                    <a:pt x="645" y="1712"/>
                    <a:pt x="645" y="1712"/>
                    <a:pt x="645" y="1712"/>
                  </a:cubicBezTo>
                  <a:cubicBezTo>
                    <a:pt x="645" y="1713"/>
                    <a:pt x="645" y="1713"/>
                    <a:pt x="645" y="1713"/>
                  </a:cubicBezTo>
                  <a:cubicBezTo>
                    <a:pt x="644" y="1713"/>
                    <a:pt x="644" y="1713"/>
                    <a:pt x="644" y="1713"/>
                  </a:cubicBezTo>
                  <a:cubicBezTo>
                    <a:pt x="644" y="1714"/>
                    <a:pt x="644" y="1714"/>
                    <a:pt x="644" y="1714"/>
                  </a:cubicBezTo>
                  <a:cubicBezTo>
                    <a:pt x="643" y="1714"/>
                    <a:pt x="643" y="1714"/>
                    <a:pt x="643" y="1714"/>
                  </a:cubicBezTo>
                  <a:cubicBezTo>
                    <a:pt x="643" y="1715"/>
                    <a:pt x="643" y="1715"/>
                    <a:pt x="643" y="1715"/>
                  </a:cubicBezTo>
                  <a:cubicBezTo>
                    <a:pt x="644" y="1714"/>
                    <a:pt x="644" y="1714"/>
                    <a:pt x="644" y="1714"/>
                  </a:cubicBezTo>
                  <a:cubicBezTo>
                    <a:pt x="644" y="1715"/>
                    <a:pt x="644" y="1715"/>
                    <a:pt x="644" y="1715"/>
                  </a:cubicBezTo>
                  <a:cubicBezTo>
                    <a:pt x="647" y="1715"/>
                    <a:pt x="646" y="1715"/>
                    <a:pt x="646" y="1715"/>
                  </a:cubicBezTo>
                  <a:cubicBezTo>
                    <a:pt x="646" y="1719"/>
                    <a:pt x="646" y="1721"/>
                    <a:pt x="646" y="1722"/>
                  </a:cubicBezTo>
                  <a:cubicBezTo>
                    <a:pt x="645" y="1722"/>
                    <a:pt x="645" y="1722"/>
                    <a:pt x="645" y="1722"/>
                  </a:cubicBezTo>
                  <a:cubicBezTo>
                    <a:pt x="645" y="1721"/>
                    <a:pt x="645" y="1721"/>
                    <a:pt x="645" y="1721"/>
                  </a:cubicBezTo>
                  <a:cubicBezTo>
                    <a:pt x="644" y="1721"/>
                    <a:pt x="644" y="1721"/>
                    <a:pt x="644" y="1721"/>
                  </a:cubicBezTo>
                  <a:cubicBezTo>
                    <a:pt x="644" y="1722"/>
                    <a:pt x="644" y="1722"/>
                    <a:pt x="644" y="1722"/>
                  </a:cubicBezTo>
                  <a:cubicBezTo>
                    <a:pt x="645" y="1722"/>
                    <a:pt x="645" y="1722"/>
                    <a:pt x="645" y="1722"/>
                  </a:cubicBezTo>
                  <a:cubicBezTo>
                    <a:pt x="645" y="1724"/>
                    <a:pt x="645" y="1724"/>
                    <a:pt x="645" y="1724"/>
                  </a:cubicBezTo>
                  <a:cubicBezTo>
                    <a:pt x="644" y="1724"/>
                    <a:pt x="644" y="1724"/>
                    <a:pt x="644" y="1724"/>
                  </a:cubicBezTo>
                  <a:cubicBezTo>
                    <a:pt x="644" y="1725"/>
                    <a:pt x="644" y="1725"/>
                    <a:pt x="644" y="1725"/>
                  </a:cubicBezTo>
                  <a:cubicBezTo>
                    <a:pt x="645" y="1725"/>
                    <a:pt x="645" y="1725"/>
                    <a:pt x="645" y="1725"/>
                  </a:cubicBezTo>
                  <a:cubicBezTo>
                    <a:pt x="645" y="1726"/>
                    <a:pt x="645" y="1726"/>
                    <a:pt x="645" y="1726"/>
                  </a:cubicBezTo>
                  <a:cubicBezTo>
                    <a:pt x="644" y="1726"/>
                    <a:pt x="644" y="1726"/>
                    <a:pt x="644" y="1726"/>
                  </a:cubicBezTo>
                  <a:cubicBezTo>
                    <a:pt x="644" y="1728"/>
                    <a:pt x="642" y="1728"/>
                    <a:pt x="643" y="1728"/>
                  </a:cubicBezTo>
                  <a:cubicBezTo>
                    <a:pt x="643" y="1727"/>
                    <a:pt x="643" y="1727"/>
                    <a:pt x="643" y="1727"/>
                  </a:cubicBezTo>
                  <a:cubicBezTo>
                    <a:pt x="642" y="1727"/>
                    <a:pt x="642" y="1727"/>
                    <a:pt x="642" y="1727"/>
                  </a:cubicBezTo>
                  <a:cubicBezTo>
                    <a:pt x="642" y="1730"/>
                    <a:pt x="642" y="1731"/>
                    <a:pt x="642" y="1732"/>
                  </a:cubicBezTo>
                  <a:cubicBezTo>
                    <a:pt x="641" y="1732"/>
                    <a:pt x="641" y="1732"/>
                    <a:pt x="641" y="1732"/>
                  </a:cubicBezTo>
                  <a:cubicBezTo>
                    <a:pt x="640" y="1735"/>
                    <a:pt x="638" y="1734"/>
                    <a:pt x="638" y="1734"/>
                  </a:cubicBezTo>
                  <a:cubicBezTo>
                    <a:pt x="638" y="1732"/>
                    <a:pt x="638" y="1732"/>
                    <a:pt x="638" y="1732"/>
                  </a:cubicBezTo>
                  <a:cubicBezTo>
                    <a:pt x="637" y="1732"/>
                    <a:pt x="637" y="1732"/>
                    <a:pt x="637" y="1732"/>
                  </a:cubicBezTo>
                  <a:cubicBezTo>
                    <a:pt x="637" y="1731"/>
                    <a:pt x="637" y="1731"/>
                    <a:pt x="637" y="1731"/>
                  </a:cubicBezTo>
                  <a:cubicBezTo>
                    <a:pt x="638" y="1731"/>
                    <a:pt x="638" y="1731"/>
                    <a:pt x="638" y="1731"/>
                  </a:cubicBezTo>
                  <a:cubicBezTo>
                    <a:pt x="638" y="1730"/>
                    <a:pt x="638" y="1730"/>
                    <a:pt x="638" y="1730"/>
                  </a:cubicBezTo>
                  <a:cubicBezTo>
                    <a:pt x="641" y="1730"/>
                    <a:pt x="640" y="1730"/>
                    <a:pt x="641" y="1730"/>
                  </a:cubicBezTo>
                  <a:cubicBezTo>
                    <a:pt x="641" y="1727"/>
                    <a:pt x="641" y="1727"/>
                    <a:pt x="641" y="1727"/>
                  </a:cubicBezTo>
                  <a:cubicBezTo>
                    <a:pt x="639" y="1727"/>
                    <a:pt x="639" y="1727"/>
                    <a:pt x="639" y="1727"/>
                  </a:cubicBezTo>
                  <a:cubicBezTo>
                    <a:pt x="640" y="1730"/>
                    <a:pt x="638" y="1729"/>
                    <a:pt x="638" y="1730"/>
                  </a:cubicBezTo>
                  <a:cubicBezTo>
                    <a:pt x="638" y="1728"/>
                    <a:pt x="638" y="1728"/>
                    <a:pt x="638" y="1728"/>
                  </a:cubicBezTo>
                  <a:cubicBezTo>
                    <a:pt x="637" y="1728"/>
                    <a:pt x="637" y="1728"/>
                    <a:pt x="637" y="1728"/>
                  </a:cubicBezTo>
                  <a:cubicBezTo>
                    <a:pt x="637" y="1730"/>
                    <a:pt x="637" y="1730"/>
                    <a:pt x="637" y="1730"/>
                  </a:cubicBezTo>
                  <a:cubicBezTo>
                    <a:pt x="636" y="1728"/>
                    <a:pt x="636" y="1728"/>
                    <a:pt x="636" y="1728"/>
                  </a:cubicBezTo>
                  <a:cubicBezTo>
                    <a:pt x="636" y="1730"/>
                    <a:pt x="636" y="1730"/>
                    <a:pt x="636" y="1730"/>
                  </a:cubicBezTo>
                  <a:cubicBezTo>
                    <a:pt x="633" y="1730"/>
                    <a:pt x="634" y="1730"/>
                    <a:pt x="633" y="1730"/>
                  </a:cubicBezTo>
                  <a:cubicBezTo>
                    <a:pt x="633" y="1733"/>
                    <a:pt x="633" y="1735"/>
                    <a:pt x="633" y="1735"/>
                  </a:cubicBezTo>
                  <a:cubicBezTo>
                    <a:pt x="631" y="1735"/>
                    <a:pt x="631" y="1735"/>
                    <a:pt x="631" y="1735"/>
                  </a:cubicBezTo>
                  <a:cubicBezTo>
                    <a:pt x="632" y="1734"/>
                    <a:pt x="632" y="1734"/>
                    <a:pt x="632" y="1734"/>
                  </a:cubicBezTo>
                  <a:cubicBezTo>
                    <a:pt x="631" y="1734"/>
                    <a:pt x="631" y="1734"/>
                    <a:pt x="631" y="1734"/>
                  </a:cubicBezTo>
                  <a:cubicBezTo>
                    <a:pt x="631" y="1733"/>
                    <a:pt x="631" y="1733"/>
                    <a:pt x="631" y="1733"/>
                  </a:cubicBezTo>
                  <a:cubicBezTo>
                    <a:pt x="632" y="1733"/>
                    <a:pt x="632" y="1733"/>
                    <a:pt x="632" y="1733"/>
                  </a:cubicBezTo>
                  <a:cubicBezTo>
                    <a:pt x="632" y="1732"/>
                    <a:pt x="632" y="1732"/>
                    <a:pt x="632" y="1732"/>
                  </a:cubicBezTo>
                  <a:cubicBezTo>
                    <a:pt x="631" y="1732"/>
                    <a:pt x="631" y="1732"/>
                    <a:pt x="631" y="1732"/>
                  </a:cubicBezTo>
                  <a:cubicBezTo>
                    <a:pt x="634" y="1730"/>
                    <a:pt x="632" y="1729"/>
                    <a:pt x="632" y="1728"/>
                  </a:cubicBezTo>
                  <a:cubicBezTo>
                    <a:pt x="635" y="1728"/>
                    <a:pt x="634" y="1728"/>
                    <a:pt x="635" y="1728"/>
                  </a:cubicBezTo>
                  <a:cubicBezTo>
                    <a:pt x="635" y="1727"/>
                    <a:pt x="635" y="1727"/>
                    <a:pt x="635" y="1727"/>
                  </a:cubicBezTo>
                  <a:cubicBezTo>
                    <a:pt x="633" y="1727"/>
                    <a:pt x="633" y="1727"/>
                    <a:pt x="633" y="1727"/>
                  </a:cubicBezTo>
                  <a:cubicBezTo>
                    <a:pt x="633" y="1726"/>
                    <a:pt x="633" y="1726"/>
                    <a:pt x="633" y="1726"/>
                  </a:cubicBezTo>
                  <a:cubicBezTo>
                    <a:pt x="632" y="1727"/>
                    <a:pt x="632" y="1728"/>
                    <a:pt x="632" y="1728"/>
                  </a:cubicBezTo>
                  <a:cubicBezTo>
                    <a:pt x="631" y="1728"/>
                    <a:pt x="631" y="1728"/>
                    <a:pt x="631" y="1728"/>
                  </a:cubicBezTo>
                  <a:cubicBezTo>
                    <a:pt x="631" y="1727"/>
                    <a:pt x="631" y="1727"/>
                    <a:pt x="631" y="1727"/>
                  </a:cubicBezTo>
                  <a:cubicBezTo>
                    <a:pt x="630" y="1727"/>
                    <a:pt x="630" y="1727"/>
                    <a:pt x="630" y="1727"/>
                  </a:cubicBezTo>
                  <a:cubicBezTo>
                    <a:pt x="630" y="1726"/>
                    <a:pt x="630" y="1726"/>
                    <a:pt x="630" y="1726"/>
                  </a:cubicBezTo>
                  <a:cubicBezTo>
                    <a:pt x="629" y="1726"/>
                    <a:pt x="629" y="1726"/>
                    <a:pt x="629" y="1726"/>
                  </a:cubicBezTo>
                  <a:cubicBezTo>
                    <a:pt x="629" y="1727"/>
                    <a:pt x="629" y="1727"/>
                    <a:pt x="629" y="1727"/>
                  </a:cubicBezTo>
                  <a:cubicBezTo>
                    <a:pt x="632" y="1727"/>
                    <a:pt x="631" y="1730"/>
                    <a:pt x="631" y="1730"/>
                  </a:cubicBezTo>
                  <a:cubicBezTo>
                    <a:pt x="630" y="1730"/>
                    <a:pt x="630" y="1730"/>
                    <a:pt x="630" y="1730"/>
                  </a:cubicBezTo>
                  <a:cubicBezTo>
                    <a:pt x="630" y="1731"/>
                    <a:pt x="630" y="1731"/>
                    <a:pt x="630" y="1731"/>
                  </a:cubicBezTo>
                  <a:cubicBezTo>
                    <a:pt x="629" y="1731"/>
                    <a:pt x="629" y="1731"/>
                    <a:pt x="629" y="1731"/>
                  </a:cubicBezTo>
                  <a:cubicBezTo>
                    <a:pt x="629" y="1732"/>
                    <a:pt x="629" y="1732"/>
                    <a:pt x="629" y="1732"/>
                  </a:cubicBezTo>
                  <a:cubicBezTo>
                    <a:pt x="630" y="1732"/>
                    <a:pt x="630" y="1732"/>
                    <a:pt x="630" y="1732"/>
                  </a:cubicBezTo>
                  <a:cubicBezTo>
                    <a:pt x="630" y="1733"/>
                    <a:pt x="630" y="1733"/>
                    <a:pt x="630" y="1733"/>
                  </a:cubicBezTo>
                  <a:cubicBezTo>
                    <a:pt x="627" y="1733"/>
                    <a:pt x="628" y="1733"/>
                    <a:pt x="628" y="1733"/>
                  </a:cubicBezTo>
                  <a:cubicBezTo>
                    <a:pt x="628" y="1730"/>
                    <a:pt x="628" y="1731"/>
                    <a:pt x="628" y="1731"/>
                  </a:cubicBezTo>
                  <a:cubicBezTo>
                    <a:pt x="625" y="1731"/>
                    <a:pt x="625" y="1732"/>
                    <a:pt x="624" y="1732"/>
                  </a:cubicBezTo>
                  <a:cubicBezTo>
                    <a:pt x="624" y="1735"/>
                    <a:pt x="624" y="1734"/>
                    <a:pt x="624" y="1734"/>
                  </a:cubicBezTo>
                  <a:cubicBezTo>
                    <a:pt x="621" y="1734"/>
                    <a:pt x="622" y="1734"/>
                    <a:pt x="622" y="1734"/>
                  </a:cubicBezTo>
                  <a:cubicBezTo>
                    <a:pt x="624" y="1732"/>
                    <a:pt x="622" y="1731"/>
                    <a:pt x="623" y="1731"/>
                  </a:cubicBezTo>
                  <a:cubicBezTo>
                    <a:pt x="622" y="1731"/>
                    <a:pt x="622" y="1731"/>
                    <a:pt x="622" y="1731"/>
                  </a:cubicBezTo>
                  <a:cubicBezTo>
                    <a:pt x="621" y="1733"/>
                    <a:pt x="623" y="1733"/>
                    <a:pt x="623" y="1733"/>
                  </a:cubicBezTo>
                  <a:cubicBezTo>
                    <a:pt x="620" y="1733"/>
                    <a:pt x="618" y="1734"/>
                    <a:pt x="618" y="1734"/>
                  </a:cubicBezTo>
                  <a:cubicBezTo>
                    <a:pt x="621" y="1734"/>
                    <a:pt x="620" y="1734"/>
                    <a:pt x="620" y="1734"/>
                  </a:cubicBezTo>
                  <a:cubicBezTo>
                    <a:pt x="619" y="1736"/>
                    <a:pt x="619" y="1735"/>
                    <a:pt x="618" y="1735"/>
                  </a:cubicBezTo>
                  <a:cubicBezTo>
                    <a:pt x="618" y="1737"/>
                    <a:pt x="618" y="1737"/>
                    <a:pt x="618" y="1737"/>
                  </a:cubicBezTo>
                  <a:cubicBezTo>
                    <a:pt x="615" y="1737"/>
                    <a:pt x="616" y="1737"/>
                    <a:pt x="616" y="1737"/>
                  </a:cubicBezTo>
                  <a:cubicBezTo>
                    <a:pt x="619" y="1738"/>
                    <a:pt x="618" y="1738"/>
                    <a:pt x="619" y="1738"/>
                  </a:cubicBezTo>
                  <a:cubicBezTo>
                    <a:pt x="619" y="1740"/>
                    <a:pt x="619" y="1741"/>
                    <a:pt x="619" y="1741"/>
                  </a:cubicBezTo>
                  <a:cubicBezTo>
                    <a:pt x="620" y="1741"/>
                    <a:pt x="620" y="1741"/>
                    <a:pt x="620" y="1741"/>
                  </a:cubicBezTo>
                  <a:cubicBezTo>
                    <a:pt x="620" y="1743"/>
                    <a:pt x="620" y="1743"/>
                    <a:pt x="620" y="1743"/>
                  </a:cubicBezTo>
                  <a:cubicBezTo>
                    <a:pt x="619" y="1743"/>
                    <a:pt x="619" y="1743"/>
                    <a:pt x="619" y="1743"/>
                  </a:cubicBezTo>
                  <a:cubicBezTo>
                    <a:pt x="619" y="1744"/>
                    <a:pt x="619" y="1744"/>
                    <a:pt x="619" y="1744"/>
                  </a:cubicBezTo>
                  <a:cubicBezTo>
                    <a:pt x="618" y="1744"/>
                    <a:pt x="618" y="1744"/>
                    <a:pt x="618" y="1744"/>
                  </a:cubicBezTo>
                  <a:cubicBezTo>
                    <a:pt x="618" y="1743"/>
                    <a:pt x="618" y="1743"/>
                    <a:pt x="618" y="1743"/>
                  </a:cubicBezTo>
                  <a:cubicBezTo>
                    <a:pt x="615" y="1743"/>
                    <a:pt x="616" y="1743"/>
                    <a:pt x="616" y="1743"/>
                  </a:cubicBezTo>
                  <a:cubicBezTo>
                    <a:pt x="616" y="1744"/>
                    <a:pt x="616" y="1744"/>
                    <a:pt x="616" y="1744"/>
                  </a:cubicBezTo>
                  <a:cubicBezTo>
                    <a:pt x="614" y="1744"/>
                    <a:pt x="614" y="1744"/>
                    <a:pt x="614" y="1744"/>
                  </a:cubicBezTo>
                  <a:cubicBezTo>
                    <a:pt x="614" y="1745"/>
                    <a:pt x="614" y="1745"/>
                    <a:pt x="614" y="1745"/>
                  </a:cubicBezTo>
                  <a:cubicBezTo>
                    <a:pt x="613" y="1745"/>
                    <a:pt x="613" y="1745"/>
                    <a:pt x="613" y="1745"/>
                  </a:cubicBezTo>
                  <a:cubicBezTo>
                    <a:pt x="613" y="1742"/>
                    <a:pt x="613" y="1743"/>
                    <a:pt x="613" y="1743"/>
                  </a:cubicBezTo>
                  <a:cubicBezTo>
                    <a:pt x="612" y="1743"/>
                    <a:pt x="612" y="1743"/>
                    <a:pt x="612" y="1743"/>
                  </a:cubicBezTo>
                  <a:cubicBezTo>
                    <a:pt x="612" y="1744"/>
                    <a:pt x="612" y="1744"/>
                    <a:pt x="612" y="1744"/>
                  </a:cubicBezTo>
                  <a:cubicBezTo>
                    <a:pt x="611" y="1744"/>
                    <a:pt x="611" y="1744"/>
                    <a:pt x="611" y="1744"/>
                  </a:cubicBezTo>
                  <a:cubicBezTo>
                    <a:pt x="611" y="1747"/>
                    <a:pt x="611" y="1746"/>
                    <a:pt x="611" y="1746"/>
                  </a:cubicBezTo>
                  <a:cubicBezTo>
                    <a:pt x="612" y="1746"/>
                    <a:pt x="612" y="1746"/>
                    <a:pt x="612" y="1746"/>
                  </a:cubicBezTo>
                  <a:cubicBezTo>
                    <a:pt x="612" y="1747"/>
                    <a:pt x="612" y="1747"/>
                    <a:pt x="612" y="1747"/>
                  </a:cubicBezTo>
                  <a:cubicBezTo>
                    <a:pt x="611" y="1747"/>
                    <a:pt x="611" y="1747"/>
                    <a:pt x="611" y="1747"/>
                  </a:cubicBezTo>
                  <a:cubicBezTo>
                    <a:pt x="611" y="1750"/>
                    <a:pt x="611" y="1749"/>
                    <a:pt x="611" y="1750"/>
                  </a:cubicBezTo>
                  <a:cubicBezTo>
                    <a:pt x="614" y="1750"/>
                    <a:pt x="613" y="1750"/>
                    <a:pt x="613" y="1750"/>
                  </a:cubicBezTo>
                  <a:cubicBezTo>
                    <a:pt x="613" y="1752"/>
                    <a:pt x="613" y="1752"/>
                    <a:pt x="613" y="1752"/>
                  </a:cubicBezTo>
                  <a:cubicBezTo>
                    <a:pt x="614" y="1752"/>
                    <a:pt x="614" y="1752"/>
                    <a:pt x="614" y="1752"/>
                  </a:cubicBezTo>
                  <a:cubicBezTo>
                    <a:pt x="614" y="1753"/>
                    <a:pt x="614" y="1753"/>
                    <a:pt x="614" y="1753"/>
                  </a:cubicBezTo>
                  <a:cubicBezTo>
                    <a:pt x="612" y="1753"/>
                    <a:pt x="611" y="1755"/>
                    <a:pt x="611" y="1754"/>
                  </a:cubicBezTo>
                  <a:cubicBezTo>
                    <a:pt x="612" y="1754"/>
                    <a:pt x="612" y="1754"/>
                    <a:pt x="612" y="1754"/>
                  </a:cubicBezTo>
                  <a:cubicBezTo>
                    <a:pt x="612" y="1756"/>
                    <a:pt x="612" y="1756"/>
                    <a:pt x="612" y="1756"/>
                  </a:cubicBezTo>
                  <a:cubicBezTo>
                    <a:pt x="609" y="1756"/>
                    <a:pt x="610" y="1756"/>
                    <a:pt x="610" y="1756"/>
                  </a:cubicBezTo>
                  <a:cubicBezTo>
                    <a:pt x="610" y="1757"/>
                    <a:pt x="610" y="1757"/>
                    <a:pt x="610" y="1757"/>
                  </a:cubicBezTo>
                  <a:cubicBezTo>
                    <a:pt x="607" y="1755"/>
                    <a:pt x="609" y="1754"/>
                    <a:pt x="609" y="1753"/>
                  </a:cubicBezTo>
                  <a:cubicBezTo>
                    <a:pt x="610" y="1753"/>
                    <a:pt x="610" y="1753"/>
                    <a:pt x="610" y="1753"/>
                  </a:cubicBezTo>
                  <a:cubicBezTo>
                    <a:pt x="610" y="1752"/>
                    <a:pt x="610" y="1752"/>
                    <a:pt x="610" y="1752"/>
                  </a:cubicBezTo>
                  <a:cubicBezTo>
                    <a:pt x="609" y="1752"/>
                    <a:pt x="609" y="1752"/>
                    <a:pt x="609" y="1752"/>
                  </a:cubicBezTo>
                  <a:cubicBezTo>
                    <a:pt x="609" y="1751"/>
                    <a:pt x="609" y="1751"/>
                    <a:pt x="609" y="1751"/>
                  </a:cubicBezTo>
                  <a:cubicBezTo>
                    <a:pt x="607" y="1751"/>
                    <a:pt x="607" y="1751"/>
                    <a:pt x="607" y="1751"/>
                  </a:cubicBezTo>
                  <a:cubicBezTo>
                    <a:pt x="607" y="1754"/>
                    <a:pt x="607" y="1753"/>
                    <a:pt x="607" y="1753"/>
                  </a:cubicBezTo>
                  <a:cubicBezTo>
                    <a:pt x="606" y="1753"/>
                    <a:pt x="606" y="1753"/>
                    <a:pt x="606" y="1753"/>
                  </a:cubicBezTo>
                  <a:cubicBezTo>
                    <a:pt x="605" y="1749"/>
                    <a:pt x="608" y="1748"/>
                    <a:pt x="609" y="1748"/>
                  </a:cubicBezTo>
                  <a:cubicBezTo>
                    <a:pt x="609" y="1747"/>
                    <a:pt x="609" y="1747"/>
                    <a:pt x="609" y="1747"/>
                  </a:cubicBezTo>
                  <a:cubicBezTo>
                    <a:pt x="610" y="1747"/>
                    <a:pt x="610" y="1747"/>
                    <a:pt x="610" y="1747"/>
                  </a:cubicBezTo>
                  <a:cubicBezTo>
                    <a:pt x="610" y="1746"/>
                    <a:pt x="610" y="1746"/>
                    <a:pt x="610" y="1746"/>
                  </a:cubicBezTo>
                  <a:cubicBezTo>
                    <a:pt x="609" y="1746"/>
                    <a:pt x="609" y="1746"/>
                    <a:pt x="609" y="1746"/>
                  </a:cubicBezTo>
                  <a:cubicBezTo>
                    <a:pt x="609" y="1749"/>
                    <a:pt x="607" y="1748"/>
                    <a:pt x="607" y="1748"/>
                  </a:cubicBezTo>
                  <a:cubicBezTo>
                    <a:pt x="607" y="1747"/>
                    <a:pt x="607" y="1747"/>
                    <a:pt x="607" y="1747"/>
                  </a:cubicBezTo>
                  <a:cubicBezTo>
                    <a:pt x="606" y="1747"/>
                    <a:pt x="606" y="1747"/>
                    <a:pt x="606" y="1747"/>
                  </a:cubicBezTo>
                  <a:cubicBezTo>
                    <a:pt x="606" y="1748"/>
                    <a:pt x="606" y="1748"/>
                    <a:pt x="606" y="1748"/>
                  </a:cubicBezTo>
                  <a:cubicBezTo>
                    <a:pt x="605" y="1748"/>
                    <a:pt x="605" y="1748"/>
                    <a:pt x="605" y="1748"/>
                  </a:cubicBezTo>
                  <a:cubicBezTo>
                    <a:pt x="605" y="1750"/>
                    <a:pt x="605" y="1750"/>
                    <a:pt x="605" y="1750"/>
                  </a:cubicBezTo>
                  <a:cubicBezTo>
                    <a:pt x="602" y="1750"/>
                    <a:pt x="603" y="1750"/>
                    <a:pt x="603" y="1750"/>
                  </a:cubicBezTo>
                  <a:cubicBezTo>
                    <a:pt x="603" y="1748"/>
                    <a:pt x="603" y="1748"/>
                    <a:pt x="603" y="1748"/>
                  </a:cubicBezTo>
                  <a:cubicBezTo>
                    <a:pt x="599" y="1752"/>
                    <a:pt x="604" y="1753"/>
                    <a:pt x="603" y="1754"/>
                  </a:cubicBezTo>
                  <a:cubicBezTo>
                    <a:pt x="600" y="1754"/>
                    <a:pt x="601" y="1754"/>
                    <a:pt x="600" y="1754"/>
                  </a:cubicBezTo>
                  <a:cubicBezTo>
                    <a:pt x="600" y="1756"/>
                    <a:pt x="600" y="1756"/>
                    <a:pt x="600" y="1756"/>
                  </a:cubicBezTo>
                  <a:cubicBezTo>
                    <a:pt x="598" y="1756"/>
                    <a:pt x="598" y="1756"/>
                    <a:pt x="598" y="1756"/>
                  </a:cubicBezTo>
                  <a:cubicBezTo>
                    <a:pt x="598" y="1753"/>
                    <a:pt x="598" y="1754"/>
                    <a:pt x="598" y="1753"/>
                  </a:cubicBezTo>
                  <a:cubicBezTo>
                    <a:pt x="597" y="1753"/>
                    <a:pt x="597" y="1753"/>
                    <a:pt x="597" y="1753"/>
                  </a:cubicBezTo>
                  <a:cubicBezTo>
                    <a:pt x="598" y="1752"/>
                    <a:pt x="598" y="1752"/>
                    <a:pt x="598" y="1752"/>
                  </a:cubicBezTo>
                  <a:cubicBezTo>
                    <a:pt x="597" y="1752"/>
                    <a:pt x="597" y="1752"/>
                    <a:pt x="597" y="1752"/>
                  </a:cubicBezTo>
                  <a:cubicBezTo>
                    <a:pt x="599" y="1751"/>
                    <a:pt x="598" y="1750"/>
                    <a:pt x="598" y="1750"/>
                  </a:cubicBezTo>
                  <a:cubicBezTo>
                    <a:pt x="595" y="1750"/>
                    <a:pt x="596" y="1750"/>
                    <a:pt x="595" y="1750"/>
                  </a:cubicBezTo>
                  <a:cubicBezTo>
                    <a:pt x="595" y="1751"/>
                    <a:pt x="595" y="1751"/>
                    <a:pt x="595" y="1751"/>
                  </a:cubicBezTo>
                  <a:cubicBezTo>
                    <a:pt x="593" y="1751"/>
                    <a:pt x="593" y="1751"/>
                    <a:pt x="593" y="1751"/>
                  </a:cubicBezTo>
                  <a:cubicBezTo>
                    <a:pt x="593" y="1752"/>
                    <a:pt x="593" y="1752"/>
                    <a:pt x="593" y="1752"/>
                  </a:cubicBezTo>
                  <a:cubicBezTo>
                    <a:pt x="592" y="1752"/>
                    <a:pt x="592" y="1752"/>
                    <a:pt x="592" y="1752"/>
                  </a:cubicBezTo>
                  <a:cubicBezTo>
                    <a:pt x="592" y="1748"/>
                    <a:pt x="594" y="1750"/>
                    <a:pt x="594" y="1750"/>
                  </a:cubicBezTo>
                  <a:cubicBezTo>
                    <a:pt x="593" y="1748"/>
                    <a:pt x="593" y="1749"/>
                    <a:pt x="592" y="1748"/>
                  </a:cubicBezTo>
                  <a:cubicBezTo>
                    <a:pt x="592" y="1746"/>
                    <a:pt x="592" y="1746"/>
                    <a:pt x="592" y="1746"/>
                  </a:cubicBezTo>
                  <a:cubicBezTo>
                    <a:pt x="591" y="1746"/>
                    <a:pt x="591" y="1746"/>
                    <a:pt x="591" y="1746"/>
                  </a:cubicBezTo>
                  <a:cubicBezTo>
                    <a:pt x="591" y="1747"/>
                    <a:pt x="591" y="1747"/>
                    <a:pt x="591" y="1747"/>
                  </a:cubicBezTo>
                  <a:cubicBezTo>
                    <a:pt x="590" y="1747"/>
                    <a:pt x="590" y="1747"/>
                    <a:pt x="590" y="1747"/>
                  </a:cubicBezTo>
                  <a:cubicBezTo>
                    <a:pt x="590" y="1748"/>
                    <a:pt x="590" y="1748"/>
                    <a:pt x="590" y="1748"/>
                  </a:cubicBezTo>
                  <a:cubicBezTo>
                    <a:pt x="588" y="1748"/>
                    <a:pt x="588" y="1748"/>
                    <a:pt x="588" y="1748"/>
                  </a:cubicBezTo>
                  <a:cubicBezTo>
                    <a:pt x="588" y="1750"/>
                    <a:pt x="588" y="1750"/>
                    <a:pt x="588" y="1750"/>
                  </a:cubicBezTo>
                  <a:cubicBezTo>
                    <a:pt x="590" y="1750"/>
                    <a:pt x="590" y="1750"/>
                    <a:pt x="590" y="1750"/>
                  </a:cubicBezTo>
                  <a:cubicBezTo>
                    <a:pt x="590" y="1751"/>
                    <a:pt x="590" y="1751"/>
                    <a:pt x="590" y="1751"/>
                  </a:cubicBezTo>
                  <a:cubicBezTo>
                    <a:pt x="591" y="1750"/>
                    <a:pt x="591" y="1750"/>
                    <a:pt x="591" y="1750"/>
                  </a:cubicBezTo>
                  <a:cubicBezTo>
                    <a:pt x="591" y="1752"/>
                    <a:pt x="591" y="1753"/>
                    <a:pt x="591" y="1753"/>
                  </a:cubicBezTo>
                  <a:cubicBezTo>
                    <a:pt x="594" y="1753"/>
                    <a:pt x="595" y="1753"/>
                    <a:pt x="595" y="1753"/>
                  </a:cubicBezTo>
                  <a:cubicBezTo>
                    <a:pt x="595" y="1752"/>
                    <a:pt x="595" y="1752"/>
                    <a:pt x="595" y="1752"/>
                  </a:cubicBezTo>
                  <a:cubicBezTo>
                    <a:pt x="598" y="1754"/>
                    <a:pt x="596" y="1756"/>
                    <a:pt x="597" y="1757"/>
                  </a:cubicBezTo>
                  <a:cubicBezTo>
                    <a:pt x="595" y="1757"/>
                    <a:pt x="595" y="1757"/>
                    <a:pt x="595" y="1757"/>
                  </a:cubicBezTo>
                  <a:cubicBezTo>
                    <a:pt x="595" y="1756"/>
                    <a:pt x="595" y="1756"/>
                    <a:pt x="595" y="1756"/>
                  </a:cubicBezTo>
                  <a:cubicBezTo>
                    <a:pt x="594" y="1756"/>
                    <a:pt x="594" y="1756"/>
                    <a:pt x="594" y="1756"/>
                  </a:cubicBezTo>
                  <a:cubicBezTo>
                    <a:pt x="594" y="1754"/>
                    <a:pt x="594" y="1754"/>
                    <a:pt x="594" y="1754"/>
                  </a:cubicBezTo>
                  <a:cubicBezTo>
                    <a:pt x="591" y="1754"/>
                    <a:pt x="590" y="1754"/>
                    <a:pt x="590" y="1754"/>
                  </a:cubicBezTo>
                  <a:cubicBezTo>
                    <a:pt x="590" y="1756"/>
                    <a:pt x="590" y="1756"/>
                    <a:pt x="590" y="1756"/>
                  </a:cubicBezTo>
                  <a:cubicBezTo>
                    <a:pt x="588" y="1756"/>
                    <a:pt x="588" y="1756"/>
                    <a:pt x="588" y="1756"/>
                  </a:cubicBezTo>
                  <a:cubicBezTo>
                    <a:pt x="588" y="1757"/>
                    <a:pt x="588" y="1757"/>
                    <a:pt x="588" y="1757"/>
                  </a:cubicBezTo>
                  <a:cubicBezTo>
                    <a:pt x="587" y="1757"/>
                    <a:pt x="587" y="1757"/>
                    <a:pt x="587" y="1757"/>
                  </a:cubicBezTo>
                  <a:cubicBezTo>
                    <a:pt x="587" y="1758"/>
                    <a:pt x="587" y="1758"/>
                    <a:pt x="587" y="1758"/>
                  </a:cubicBezTo>
                  <a:cubicBezTo>
                    <a:pt x="586" y="1757"/>
                    <a:pt x="586" y="1757"/>
                    <a:pt x="586" y="1757"/>
                  </a:cubicBezTo>
                  <a:cubicBezTo>
                    <a:pt x="586" y="1758"/>
                    <a:pt x="586" y="1758"/>
                    <a:pt x="586" y="1758"/>
                  </a:cubicBezTo>
                  <a:cubicBezTo>
                    <a:pt x="585" y="1758"/>
                    <a:pt x="585" y="1758"/>
                    <a:pt x="585" y="1758"/>
                  </a:cubicBezTo>
                  <a:cubicBezTo>
                    <a:pt x="585" y="1759"/>
                    <a:pt x="585" y="1759"/>
                    <a:pt x="585" y="1759"/>
                  </a:cubicBezTo>
                  <a:cubicBezTo>
                    <a:pt x="582" y="1759"/>
                    <a:pt x="583" y="1759"/>
                    <a:pt x="582" y="1759"/>
                  </a:cubicBezTo>
                  <a:cubicBezTo>
                    <a:pt x="582" y="1760"/>
                    <a:pt x="582" y="1760"/>
                    <a:pt x="582" y="1760"/>
                  </a:cubicBezTo>
                  <a:cubicBezTo>
                    <a:pt x="580" y="1760"/>
                    <a:pt x="580" y="1760"/>
                    <a:pt x="580" y="1760"/>
                  </a:cubicBezTo>
                  <a:cubicBezTo>
                    <a:pt x="580" y="1762"/>
                    <a:pt x="580" y="1762"/>
                    <a:pt x="580" y="1762"/>
                  </a:cubicBezTo>
                  <a:cubicBezTo>
                    <a:pt x="581" y="1762"/>
                    <a:pt x="581" y="1762"/>
                    <a:pt x="581" y="1762"/>
                  </a:cubicBezTo>
                  <a:cubicBezTo>
                    <a:pt x="581" y="1763"/>
                    <a:pt x="581" y="1763"/>
                    <a:pt x="581" y="1763"/>
                  </a:cubicBezTo>
                  <a:cubicBezTo>
                    <a:pt x="580" y="1763"/>
                    <a:pt x="580" y="1763"/>
                    <a:pt x="580" y="1763"/>
                  </a:cubicBezTo>
                  <a:cubicBezTo>
                    <a:pt x="580" y="1765"/>
                    <a:pt x="580" y="1765"/>
                    <a:pt x="580" y="1765"/>
                  </a:cubicBezTo>
                  <a:cubicBezTo>
                    <a:pt x="579" y="1765"/>
                    <a:pt x="579" y="1765"/>
                    <a:pt x="579" y="1765"/>
                  </a:cubicBezTo>
                  <a:cubicBezTo>
                    <a:pt x="579" y="1762"/>
                    <a:pt x="579" y="1763"/>
                    <a:pt x="579" y="1763"/>
                  </a:cubicBezTo>
                  <a:cubicBezTo>
                    <a:pt x="578" y="1763"/>
                    <a:pt x="578" y="1763"/>
                    <a:pt x="578" y="1763"/>
                  </a:cubicBezTo>
                  <a:cubicBezTo>
                    <a:pt x="578" y="1762"/>
                    <a:pt x="578" y="1762"/>
                    <a:pt x="578" y="1762"/>
                  </a:cubicBezTo>
                  <a:cubicBezTo>
                    <a:pt x="575" y="1762"/>
                    <a:pt x="576" y="1762"/>
                    <a:pt x="575" y="1762"/>
                  </a:cubicBezTo>
                  <a:cubicBezTo>
                    <a:pt x="575" y="1760"/>
                    <a:pt x="575" y="1760"/>
                    <a:pt x="575" y="1760"/>
                  </a:cubicBezTo>
                  <a:cubicBezTo>
                    <a:pt x="574" y="1760"/>
                    <a:pt x="574" y="1760"/>
                    <a:pt x="574" y="1760"/>
                  </a:cubicBezTo>
                  <a:cubicBezTo>
                    <a:pt x="574" y="1759"/>
                    <a:pt x="574" y="1759"/>
                    <a:pt x="574" y="1759"/>
                  </a:cubicBezTo>
                  <a:cubicBezTo>
                    <a:pt x="573" y="1760"/>
                    <a:pt x="573" y="1760"/>
                    <a:pt x="573" y="1760"/>
                  </a:cubicBezTo>
                  <a:cubicBezTo>
                    <a:pt x="574" y="1760"/>
                    <a:pt x="574" y="1760"/>
                    <a:pt x="574" y="1760"/>
                  </a:cubicBezTo>
                  <a:cubicBezTo>
                    <a:pt x="574" y="1763"/>
                    <a:pt x="574" y="1762"/>
                    <a:pt x="574" y="1763"/>
                  </a:cubicBezTo>
                  <a:cubicBezTo>
                    <a:pt x="575" y="1763"/>
                    <a:pt x="575" y="1763"/>
                    <a:pt x="575" y="1763"/>
                  </a:cubicBezTo>
                  <a:cubicBezTo>
                    <a:pt x="575" y="1764"/>
                    <a:pt x="575" y="1764"/>
                    <a:pt x="575" y="1764"/>
                  </a:cubicBezTo>
                  <a:cubicBezTo>
                    <a:pt x="574" y="1764"/>
                    <a:pt x="574" y="1764"/>
                    <a:pt x="574" y="1764"/>
                  </a:cubicBezTo>
                  <a:cubicBezTo>
                    <a:pt x="574" y="1767"/>
                    <a:pt x="574" y="1766"/>
                    <a:pt x="574" y="1766"/>
                  </a:cubicBezTo>
                  <a:cubicBezTo>
                    <a:pt x="573" y="1766"/>
                    <a:pt x="573" y="1766"/>
                    <a:pt x="573" y="1766"/>
                  </a:cubicBezTo>
                  <a:cubicBezTo>
                    <a:pt x="573" y="1767"/>
                    <a:pt x="573" y="1767"/>
                    <a:pt x="573" y="1767"/>
                  </a:cubicBezTo>
                  <a:cubicBezTo>
                    <a:pt x="572" y="1767"/>
                    <a:pt x="572" y="1767"/>
                    <a:pt x="572" y="1767"/>
                  </a:cubicBezTo>
                  <a:cubicBezTo>
                    <a:pt x="572" y="1769"/>
                    <a:pt x="572" y="1769"/>
                    <a:pt x="572" y="1769"/>
                  </a:cubicBezTo>
                  <a:cubicBezTo>
                    <a:pt x="573" y="1769"/>
                    <a:pt x="573" y="1769"/>
                    <a:pt x="573" y="1769"/>
                  </a:cubicBezTo>
                  <a:cubicBezTo>
                    <a:pt x="573" y="1767"/>
                    <a:pt x="573" y="1767"/>
                    <a:pt x="573" y="1767"/>
                  </a:cubicBezTo>
                  <a:cubicBezTo>
                    <a:pt x="574" y="1767"/>
                    <a:pt x="574" y="1767"/>
                    <a:pt x="574" y="1767"/>
                  </a:cubicBezTo>
                  <a:cubicBezTo>
                    <a:pt x="574" y="1766"/>
                    <a:pt x="574" y="1766"/>
                    <a:pt x="574" y="1766"/>
                  </a:cubicBezTo>
                  <a:cubicBezTo>
                    <a:pt x="577" y="1766"/>
                    <a:pt x="577" y="1766"/>
                    <a:pt x="578" y="1766"/>
                  </a:cubicBezTo>
                  <a:cubicBezTo>
                    <a:pt x="578" y="1769"/>
                    <a:pt x="578" y="1768"/>
                    <a:pt x="578" y="1769"/>
                  </a:cubicBezTo>
                  <a:cubicBezTo>
                    <a:pt x="577" y="1769"/>
                    <a:pt x="577" y="1769"/>
                    <a:pt x="577" y="1769"/>
                  </a:cubicBezTo>
                  <a:cubicBezTo>
                    <a:pt x="577" y="1770"/>
                    <a:pt x="577" y="1770"/>
                    <a:pt x="577" y="1770"/>
                  </a:cubicBezTo>
                  <a:cubicBezTo>
                    <a:pt x="578" y="1770"/>
                    <a:pt x="578" y="1770"/>
                    <a:pt x="578" y="1770"/>
                  </a:cubicBezTo>
                  <a:cubicBezTo>
                    <a:pt x="578" y="1771"/>
                    <a:pt x="578" y="1771"/>
                    <a:pt x="578" y="1771"/>
                  </a:cubicBezTo>
                  <a:cubicBezTo>
                    <a:pt x="577" y="1771"/>
                    <a:pt x="577" y="1771"/>
                    <a:pt x="577" y="1771"/>
                  </a:cubicBezTo>
                  <a:cubicBezTo>
                    <a:pt x="577" y="1774"/>
                    <a:pt x="577" y="1773"/>
                    <a:pt x="577" y="1773"/>
                  </a:cubicBezTo>
                  <a:cubicBezTo>
                    <a:pt x="575" y="1773"/>
                    <a:pt x="575" y="1773"/>
                    <a:pt x="575" y="1773"/>
                  </a:cubicBezTo>
                  <a:cubicBezTo>
                    <a:pt x="575" y="1775"/>
                    <a:pt x="575" y="1775"/>
                    <a:pt x="575" y="1775"/>
                  </a:cubicBezTo>
                  <a:cubicBezTo>
                    <a:pt x="574" y="1775"/>
                    <a:pt x="574" y="1775"/>
                    <a:pt x="574" y="1775"/>
                  </a:cubicBezTo>
                  <a:cubicBezTo>
                    <a:pt x="574" y="1776"/>
                    <a:pt x="574" y="1776"/>
                    <a:pt x="574" y="1776"/>
                  </a:cubicBezTo>
                  <a:cubicBezTo>
                    <a:pt x="575" y="1776"/>
                    <a:pt x="575" y="1776"/>
                    <a:pt x="575" y="1776"/>
                  </a:cubicBezTo>
                  <a:cubicBezTo>
                    <a:pt x="575" y="1775"/>
                    <a:pt x="575" y="1775"/>
                    <a:pt x="575" y="1775"/>
                  </a:cubicBezTo>
                  <a:cubicBezTo>
                    <a:pt x="577" y="1775"/>
                    <a:pt x="577" y="1775"/>
                    <a:pt x="577" y="1775"/>
                  </a:cubicBezTo>
                  <a:cubicBezTo>
                    <a:pt x="577" y="1777"/>
                    <a:pt x="577" y="1777"/>
                    <a:pt x="577" y="1777"/>
                  </a:cubicBezTo>
                  <a:cubicBezTo>
                    <a:pt x="575" y="1777"/>
                    <a:pt x="575" y="1777"/>
                    <a:pt x="575" y="1777"/>
                  </a:cubicBezTo>
                  <a:cubicBezTo>
                    <a:pt x="575" y="1778"/>
                    <a:pt x="575" y="1778"/>
                    <a:pt x="575" y="1778"/>
                  </a:cubicBezTo>
                  <a:cubicBezTo>
                    <a:pt x="577" y="1777"/>
                    <a:pt x="577" y="1777"/>
                    <a:pt x="577" y="1777"/>
                  </a:cubicBezTo>
                  <a:cubicBezTo>
                    <a:pt x="577" y="1780"/>
                    <a:pt x="577" y="1780"/>
                    <a:pt x="577" y="1781"/>
                  </a:cubicBezTo>
                  <a:cubicBezTo>
                    <a:pt x="575" y="1781"/>
                    <a:pt x="575" y="1781"/>
                    <a:pt x="575" y="1781"/>
                  </a:cubicBezTo>
                  <a:cubicBezTo>
                    <a:pt x="575" y="1777"/>
                    <a:pt x="573" y="1779"/>
                    <a:pt x="573" y="1778"/>
                  </a:cubicBezTo>
                  <a:cubicBezTo>
                    <a:pt x="574" y="1777"/>
                    <a:pt x="574" y="1777"/>
                    <a:pt x="574" y="1777"/>
                  </a:cubicBezTo>
                  <a:cubicBezTo>
                    <a:pt x="573" y="1777"/>
                    <a:pt x="573" y="1777"/>
                    <a:pt x="573" y="1777"/>
                  </a:cubicBezTo>
                  <a:cubicBezTo>
                    <a:pt x="573" y="1780"/>
                    <a:pt x="573" y="1779"/>
                    <a:pt x="573" y="1779"/>
                  </a:cubicBezTo>
                  <a:cubicBezTo>
                    <a:pt x="572" y="1779"/>
                    <a:pt x="572" y="1779"/>
                    <a:pt x="572" y="1779"/>
                  </a:cubicBezTo>
                  <a:cubicBezTo>
                    <a:pt x="572" y="1782"/>
                    <a:pt x="572" y="1783"/>
                    <a:pt x="572" y="1783"/>
                  </a:cubicBezTo>
                  <a:cubicBezTo>
                    <a:pt x="573" y="1783"/>
                    <a:pt x="573" y="1783"/>
                    <a:pt x="573" y="1783"/>
                  </a:cubicBezTo>
                  <a:cubicBezTo>
                    <a:pt x="573" y="1784"/>
                    <a:pt x="573" y="1784"/>
                    <a:pt x="573" y="1784"/>
                  </a:cubicBezTo>
                  <a:cubicBezTo>
                    <a:pt x="570" y="1784"/>
                    <a:pt x="571" y="1784"/>
                    <a:pt x="571" y="1784"/>
                  </a:cubicBezTo>
                  <a:cubicBezTo>
                    <a:pt x="571" y="1783"/>
                    <a:pt x="571" y="1783"/>
                    <a:pt x="571" y="1783"/>
                  </a:cubicBezTo>
                  <a:cubicBezTo>
                    <a:pt x="569" y="1783"/>
                    <a:pt x="569" y="1783"/>
                    <a:pt x="569" y="1783"/>
                  </a:cubicBezTo>
                  <a:cubicBezTo>
                    <a:pt x="569" y="1785"/>
                    <a:pt x="569" y="1786"/>
                    <a:pt x="569" y="1786"/>
                  </a:cubicBezTo>
                  <a:cubicBezTo>
                    <a:pt x="571" y="1786"/>
                    <a:pt x="571" y="1786"/>
                    <a:pt x="571" y="1786"/>
                  </a:cubicBezTo>
                  <a:cubicBezTo>
                    <a:pt x="569" y="1788"/>
                    <a:pt x="569" y="1787"/>
                    <a:pt x="568" y="1788"/>
                  </a:cubicBezTo>
                  <a:cubicBezTo>
                    <a:pt x="568" y="1790"/>
                    <a:pt x="568" y="1790"/>
                    <a:pt x="568" y="1790"/>
                  </a:cubicBezTo>
                  <a:cubicBezTo>
                    <a:pt x="565" y="1791"/>
                    <a:pt x="565" y="1789"/>
                    <a:pt x="565" y="1789"/>
                  </a:cubicBezTo>
                  <a:cubicBezTo>
                    <a:pt x="565" y="1790"/>
                    <a:pt x="565" y="1790"/>
                    <a:pt x="565" y="1790"/>
                  </a:cubicBezTo>
                  <a:cubicBezTo>
                    <a:pt x="566" y="1790"/>
                    <a:pt x="566" y="1790"/>
                    <a:pt x="566" y="1790"/>
                  </a:cubicBezTo>
                  <a:cubicBezTo>
                    <a:pt x="566" y="1791"/>
                    <a:pt x="566" y="1791"/>
                    <a:pt x="566" y="1791"/>
                  </a:cubicBezTo>
                  <a:cubicBezTo>
                    <a:pt x="565" y="1791"/>
                    <a:pt x="565" y="1791"/>
                    <a:pt x="565" y="1791"/>
                  </a:cubicBezTo>
                  <a:cubicBezTo>
                    <a:pt x="565" y="1794"/>
                    <a:pt x="565" y="1793"/>
                    <a:pt x="565" y="1794"/>
                  </a:cubicBezTo>
                  <a:cubicBezTo>
                    <a:pt x="563" y="1794"/>
                    <a:pt x="563" y="1794"/>
                    <a:pt x="563" y="1794"/>
                  </a:cubicBezTo>
                  <a:cubicBezTo>
                    <a:pt x="563" y="1792"/>
                    <a:pt x="563" y="1792"/>
                    <a:pt x="563" y="1792"/>
                  </a:cubicBezTo>
                  <a:cubicBezTo>
                    <a:pt x="562" y="1792"/>
                    <a:pt x="562" y="1792"/>
                    <a:pt x="562" y="1792"/>
                  </a:cubicBezTo>
                  <a:cubicBezTo>
                    <a:pt x="562" y="1791"/>
                    <a:pt x="562" y="1791"/>
                    <a:pt x="562" y="1791"/>
                  </a:cubicBezTo>
                  <a:cubicBezTo>
                    <a:pt x="563" y="1791"/>
                    <a:pt x="563" y="1791"/>
                    <a:pt x="563" y="1791"/>
                  </a:cubicBezTo>
                  <a:cubicBezTo>
                    <a:pt x="563" y="1788"/>
                    <a:pt x="563" y="1789"/>
                    <a:pt x="563" y="1789"/>
                  </a:cubicBezTo>
                  <a:cubicBezTo>
                    <a:pt x="562" y="1789"/>
                    <a:pt x="562" y="1789"/>
                    <a:pt x="562" y="1789"/>
                  </a:cubicBezTo>
                  <a:cubicBezTo>
                    <a:pt x="562" y="1788"/>
                    <a:pt x="562" y="1788"/>
                    <a:pt x="562" y="1788"/>
                  </a:cubicBezTo>
                  <a:cubicBezTo>
                    <a:pt x="563" y="1788"/>
                    <a:pt x="563" y="1788"/>
                    <a:pt x="563" y="1788"/>
                  </a:cubicBezTo>
                  <a:cubicBezTo>
                    <a:pt x="563" y="1785"/>
                    <a:pt x="565" y="1784"/>
                    <a:pt x="565" y="1784"/>
                  </a:cubicBezTo>
                  <a:cubicBezTo>
                    <a:pt x="563" y="1784"/>
                    <a:pt x="563" y="1784"/>
                    <a:pt x="563" y="1784"/>
                  </a:cubicBezTo>
                  <a:cubicBezTo>
                    <a:pt x="563" y="1781"/>
                    <a:pt x="563" y="1782"/>
                    <a:pt x="563" y="1782"/>
                  </a:cubicBezTo>
                  <a:cubicBezTo>
                    <a:pt x="565" y="1782"/>
                    <a:pt x="565" y="1782"/>
                    <a:pt x="565" y="1782"/>
                  </a:cubicBezTo>
                  <a:cubicBezTo>
                    <a:pt x="565" y="1779"/>
                    <a:pt x="565" y="1778"/>
                    <a:pt x="565" y="1778"/>
                  </a:cubicBezTo>
                  <a:cubicBezTo>
                    <a:pt x="563" y="1778"/>
                    <a:pt x="563" y="1778"/>
                    <a:pt x="563" y="1778"/>
                  </a:cubicBezTo>
                  <a:cubicBezTo>
                    <a:pt x="563" y="1781"/>
                    <a:pt x="563" y="1781"/>
                    <a:pt x="563" y="1782"/>
                  </a:cubicBezTo>
                  <a:cubicBezTo>
                    <a:pt x="562" y="1782"/>
                    <a:pt x="562" y="1782"/>
                    <a:pt x="562" y="1782"/>
                  </a:cubicBezTo>
                  <a:cubicBezTo>
                    <a:pt x="562" y="1784"/>
                    <a:pt x="562" y="1784"/>
                    <a:pt x="562" y="1784"/>
                  </a:cubicBezTo>
                  <a:cubicBezTo>
                    <a:pt x="561" y="1784"/>
                    <a:pt x="561" y="1784"/>
                    <a:pt x="561" y="1784"/>
                  </a:cubicBezTo>
                  <a:cubicBezTo>
                    <a:pt x="561" y="1787"/>
                    <a:pt x="559" y="1787"/>
                    <a:pt x="560" y="1788"/>
                  </a:cubicBezTo>
                  <a:cubicBezTo>
                    <a:pt x="561" y="1788"/>
                    <a:pt x="561" y="1788"/>
                    <a:pt x="561" y="1788"/>
                  </a:cubicBezTo>
                  <a:cubicBezTo>
                    <a:pt x="561" y="1789"/>
                    <a:pt x="561" y="1789"/>
                    <a:pt x="561" y="1789"/>
                  </a:cubicBezTo>
                  <a:cubicBezTo>
                    <a:pt x="558" y="1789"/>
                    <a:pt x="559" y="1789"/>
                    <a:pt x="559" y="1789"/>
                  </a:cubicBezTo>
                  <a:cubicBezTo>
                    <a:pt x="559" y="1786"/>
                    <a:pt x="559" y="1786"/>
                    <a:pt x="559" y="1785"/>
                  </a:cubicBezTo>
                  <a:cubicBezTo>
                    <a:pt x="558" y="1785"/>
                    <a:pt x="558" y="1785"/>
                    <a:pt x="558" y="1785"/>
                  </a:cubicBezTo>
                  <a:cubicBezTo>
                    <a:pt x="558" y="1786"/>
                    <a:pt x="558" y="1786"/>
                    <a:pt x="558" y="1786"/>
                  </a:cubicBezTo>
                  <a:cubicBezTo>
                    <a:pt x="555" y="1786"/>
                    <a:pt x="555" y="1786"/>
                    <a:pt x="555" y="1786"/>
                  </a:cubicBezTo>
                  <a:cubicBezTo>
                    <a:pt x="555" y="1788"/>
                    <a:pt x="555" y="1788"/>
                    <a:pt x="555" y="1788"/>
                  </a:cubicBezTo>
                  <a:cubicBezTo>
                    <a:pt x="558" y="1788"/>
                    <a:pt x="557" y="1788"/>
                    <a:pt x="558" y="1788"/>
                  </a:cubicBezTo>
                  <a:cubicBezTo>
                    <a:pt x="558" y="1790"/>
                    <a:pt x="558" y="1790"/>
                    <a:pt x="558" y="1790"/>
                  </a:cubicBezTo>
                  <a:cubicBezTo>
                    <a:pt x="555" y="1790"/>
                    <a:pt x="554" y="1790"/>
                    <a:pt x="554" y="1790"/>
                  </a:cubicBezTo>
                  <a:cubicBezTo>
                    <a:pt x="553" y="1786"/>
                    <a:pt x="556" y="1785"/>
                    <a:pt x="556" y="1784"/>
                  </a:cubicBezTo>
                  <a:cubicBezTo>
                    <a:pt x="554" y="1783"/>
                    <a:pt x="555" y="1782"/>
                    <a:pt x="555" y="1782"/>
                  </a:cubicBezTo>
                  <a:cubicBezTo>
                    <a:pt x="556" y="1782"/>
                    <a:pt x="556" y="1782"/>
                    <a:pt x="556" y="1782"/>
                  </a:cubicBezTo>
                  <a:cubicBezTo>
                    <a:pt x="556" y="1779"/>
                    <a:pt x="556" y="1778"/>
                    <a:pt x="556" y="1778"/>
                  </a:cubicBezTo>
                  <a:cubicBezTo>
                    <a:pt x="555" y="1778"/>
                    <a:pt x="555" y="1778"/>
                    <a:pt x="555" y="1778"/>
                  </a:cubicBezTo>
                  <a:cubicBezTo>
                    <a:pt x="555" y="1777"/>
                    <a:pt x="555" y="1777"/>
                    <a:pt x="555" y="1777"/>
                  </a:cubicBezTo>
                  <a:cubicBezTo>
                    <a:pt x="556" y="1777"/>
                    <a:pt x="556" y="1777"/>
                    <a:pt x="556" y="1777"/>
                  </a:cubicBezTo>
                  <a:cubicBezTo>
                    <a:pt x="556" y="1776"/>
                    <a:pt x="556" y="1776"/>
                    <a:pt x="556" y="1776"/>
                  </a:cubicBezTo>
                  <a:cubicBezTo>
                    <a:pt x="554" y="1776"/>
                    <a:pt x="553" y="1776"/>
                    <a:pt x="553" y="1776"/>
                  </a:cubicBezTo>
                  <a:cubicBezTo>
                    <a:pt x="553" y="1775"/>
                    <a:pt x="553" y="1775"/>
                    <a:pt x="553" y="1775"/>
                  </a:cubicBezTo>
                  <a:cubicBezTo>
                    <a:pt x="552" y="1775"/>
                    <a:pt x="552" y="1775"/>
                    <a:pt x="552" y="1775"/>
                  </a:cubicBezTo>
                  <a:cubicBezTo>
                    <a:pt x="552" y="1777"/>
                    <a:pt x="552" y="1777"/>
                    <a:pt x="552" y="1777"/>
                  </a:cubicBezTo>
                  <a:cubicBezTo>
                    <a:pt x="549" y="1777"/>
                    <a:pt x="550" y="1777"/>
                    <a:pt x="549" y="1777"/>
                  </a:cubicBezTo>
                  <a:cubicBezTo>
                    <a:pt x="549" y="1780"/>
                    <a:pt x="549" y="1780"/>
                    <a:pt x="549" y="1781"/>
                  </a:cubicBezTo>
                  <a:cubicBezTo>
                    <a:pt x="552" y="1781"/>
                    <a:pt x="553" y="1781"/>
                    <a:pt x="553" y="1781"/>
                  </a:cubicBezTo>
                  <a:cubicBezTo>
                    <a:pt x="553" y="1783"/>
                    <a:pt x="553" y="1783"/>
                    <a:pt x="553" y="1783"/>
                  </a:cubicBezTo>
                  <a:cubicBezTo>
                    <a:pt x="552" y="1783"/>
                    <a:pt x="552" y="1783"/>
                    <a:pt x="552" y="1783"/>
                  </a:cubicBezTo>
                  <a:cubicBezTo>
                    <a:pt x="552" y="1784"/>
                    <a:pt x="552" y="1784"/>
                    <a:pt x="552" y="1784"/>
                  </a:cubicBezTo>
                  <a:cubicBezTo>
                    <a:pt x="550" y="1784"/>
                    <a:pt x="550" y="1784"/>
                    <a:pt x="550" y="1784"/>
                  </a:cubicBezTo>
                  <a:cubicBezTo>
                    <a:pt x="550" y="1781"/>
                    <a:pt x="550" y="1782"/>
                    <a:pt x="550" y="1782"/>
                  </a:cubicBezTo>
                  <a:cubicBezTo>
                    <a:pt x="548" y="1782"/>
                    <a:pt x="548" y="1782"/>
                    <a:pt x="548" y="1782"/>
                  </a:cubicBezTo>
                  <a:cubicBezTo>
                    <a:pt x="548" y="1784"/>
                    <a:pt x="548" y="1784"/>
                    <a:pt x="548" y="1784"/>
                  </a:cubicBezTo>
                  <a:cubicBezTo>
                    <a:pt x="547" y="1784"/>
                    <a:pt x="547" y="1784"/>
                    <a:pt x="547" y="1784"/>
                  </a:cubicBezTo>
                  <a:cubicBezTo>
                    <a:pt x="547" y="1785"/>
                    <a:pt x="547" y="1785"/>
                    <a:pt x="547" y="1785"/>
                  </a:cubicBezTo>
                  <a:cubicBezTo>
                    <a:pt x="546" y="1785"/>
                    <a:pt x="546" y="1785"/>
                    <a:pt x="546" y="1785"/>
                  </a:cubicBezTo>
                  <a:cubicBezTo>
                    <a:pt x="546" y="1784"/>
                    <a:pt x="546" y="1784"/>
                    <a:pt x="546" y="1784"/>
                  </a:cubicBezTo>
                  <a:cubicBezTo>
                    <a:pt x="544" y="1784"/>
                    <a:pt x="544" y="1784"/>
                    <a:pt x="544" y="1784"/>
                  </a:cubicBezTo>
                  <a:cubicBezTo>
                    <a:pt x="544" y="1783"/>
                    <a:pt x="544" y="1783"/>
                    <a:pt x="544" y="1783"/>
                  </a:cubicBezTo>
                  <a:cubicBezTo>
                    <a:pt x="542" y="1783"/>
                    <a:pt x="542" y="1783"/>
                    <a:pt x="542" y="1783"/>
                  </a:cubicBezTo>
                  <a:cubicBezTo>
                    <a:pt x="542" y="1784"/>
                    <a:pt x="542" y="1784"/>
                    <a:pt x="542" y="1784"/>
                  </a:cubicBezTo>
                  <a:cubicBezTo>
                    <a:pt x="540" y="1784"/>
                    <a:pt x="539" y="1784"/>
                    <a:pt x="539" y="1784"/>
                  </a:cubicBezTo>
                  <a:cubicBezTo>
                    <a:pt x="539" y="1785"/>
                    <a:pt x="539" y="1785"/>
                    <a:pt x="539" y="1785"/>
                  </a:cubicBezTo>
                  <a:cubicBezTo>
                    <a:pt x="537" y="1785"/>
                    <a:pt x="537" y="1785"/>
                    <a:pt x="537" y="1785"/>
                  </a:cubicBezTo>
                  <a:cubicBezTo>
                    <a:pt x="537" y="1786"/>
                    <a:pt x="537" y="1786"/>
                    <a:pt x="537" y="1786"/>
                  </a:cubicBezTo>
                  <a:cubicBezTo>
                    <a:pt x="536" y="1786"/>
                    <a:pt x="536" y="1786"/>
                    <a:pt x="536" y="1786"/>
                  </a:cubicBezTo>
                  <a:cubicBezTo>
                    <a:pt x="536" y="1788"/>
                    <a:pt x="536" y="1788"/>
                    <a:pt x="536" y="1788"/>
                  </a:cubicBezTo>
                  <a:cubicBezTo>
                    <a:pt x="535" y="1788"/>
                    <a:pt x="535" y="1788"/>
                    <a:pt x="535" y="1788"/>
                  </a:cubicBezTo>
                  <a:cubicBezTo>
                    <a:pt x="535" y="1789"/>
                    <a:pt x="535" y="1789"/>
                    <a:pt x="535" y="1789"/>
                  </a:cubicBezTo>
                  <a:cubicBezTo>
                    <a:pt x="536" y="1789"/>
                    <a:pt x="536" y="1789"/>
                    <a:pt x="536" y="1789"/>
                  </a:cubicBezTo>
                  <a:cubicBezTo>
                    <a:pt x="536" y="1790"/>
                    <a:pt x="536" y="1790"/>
                    <a:pt x="536" y="1790"/>
                  </a:cubicBezTo>
                  <a:cubicBezTo>
                    <a:pt x="534" y="1790"/>
                    <a:pt x="533" y="1790"/>
                    <a:pt x="533" y="1790"/>
                  </a:cubicBezTo>
                  <a:cubicBezTo>
                    <a:pt x="533" y="1791"/>
                    <a:pt x="533" y="1791"/>
                    <a:pt x="533" y="1791"/>
                  </a:cubicBezTo>
                  <a:cubicBezTo>
                    <a:pt x="530" y="1791"/>
                    <a:pt x="528" y="1791"/>
                    <a:pt x="528" y="1791"/>
                  </a:cubicBezTo>
                  <a:cubicBezTo>
                    <a:pt x="528" y="1788"/>
                    <a:pt x="528" y="1789"/>
                    <a:pt x="528" y="1789"/>
                  </a:cubicBezTo>
                  <a:cubicBezTo>
                    <a:pt x="529" y="1789"/>
                    <a:pt x="529" y="1789"/>
                    <a:pt x="529" y="1789"/>
                  </a:cubicBezTo>
                  <a:cubicBezTo>
                    <a:pt x="529" y="1788"/>
                    <a:pt x="529" y="1788"/>
                    <a:pt x="529" y="1788"/>
                  </a:cubicBezTo>
                  <a:cubicBezTo>
                    <a:pt x="528" y="1788"/>
                    <a:pt x="528" y="1788"/>
                    <a:pt x="528" y="1788"/>
                  </a:cubicBezTo>
                  <a:cubicBezTo>
                    <a:pt x="528" y="1789"/>
                    <a:pt x="528" y="1789"/>
                    <a:pt x="528" y="1789"/>
                  </a:cubicBezTo>
                  <a:cubicBezTo>
                    <a:pt x="525" y="1789"/>
                    <a:pt x="526" y="1789"/>
                    <a:pt x="526" y="1789"/>
                  </a:cubicBezTo>
                  <a:cubicBezTo>
                    <a:pt x="526" y="1791"/>
                    <a:pt x="526" y="1792"/>
                    <a:pt x="526" y="1792"/>
                  </a:cubicBezTo>
                  <a:cubicBezTo>
                    <a:pt x="524" y="1792"/>
                    <a:pt x="524" y="1792"/>
                    <a:pt x="524" y="1792"/>
                  </a:cubicBezTo>
                  <a:cubicBezTo>
                    <a:pt x="524" y="1794"/>
                    <a:pt x="524" y="1794"/>
                    <a:pt x="524" y="1794"/>
                  </a:cubicBezTo>
                  <a:cubicBezTo>
                    <a:pt x="523" y="1794"/>
                    <a:pt x="523" y="1794"/>
                    <a:pt x="523" y="1794"/>
                  </a:cubicBezTo>
                  <a:cubicBezTo>
                    <a:pt x="523" y="1796"/>
                    <a:pt x="523" y="1796"/>
                    <a:pt x="523" y="1796"/>
                  </a:cubicBezTo>
                  <a:cubicBezTo>
                    <a:pt x="524" y="1796"/>
                    <a:pt x="524" y="1796"/>
                    <a:pt x="524" y="1796"/>
                  </a:cubicBezTo>
                  <a:cubicBezTo>
                    <a:pt x="524" y="1797"/>
                    <a:pt x="524" y="1797"/>
                    <a:pt x="524" y="1797"/>
                  </a:cubicBezTo>
                  <a:cubicBezTo>
                    <a:pt x="527" y="1797"/>
                    <a:pt x="526" y="1797"/>
                    <a:pt x="527" y="1797"/>
                  </a:cubicBezTo>
                  <a:cubicBezTo>
                    <a:pt x="527" y="1798"/>
                    <a:pt x="527" y="1798"/>
                    <a:pt x="527" y="1798"/>
                  </a:cubicBezTo>
                  <a:cubicBezTo>
                    <a:pt x="523" y="1799"/>
                    <a:pt x="523" y="1796"/>
                    <a:pt x="522" y="1797"/>
                  </a:cubicBezTo>
                  <a:cubicBezTo>
                    <a:pt x="522" y="1794"/>
                    <a:pt x="522" y="1795"/>
                    <a:pt x="522" y="1795"/>
                  </a:cubicBezTo>
                  <a:cubicBezTo>
                    <a:pt x="521" y="1795"/>
                    <a:pt x="521" y="1795"/>
                    <a:pt x="521" y="1795"/>
                  </a:cubicBezTo>
                  <a:cubicBezTo>
                    <a:pt x="521" y="1797"/>
                    <a:pt x="521" y="1797"/>
                    <a:pt x="521" y="1797"/>
                  </a:cubicBezTo>
                  <a:cubicBezTo>
                    <a:pt x="522" y="1797"/>
                    <a:pt x="522" y="1797"/>
                    <a:pt x="522" y="1797"/>
                  </a:cubicBezTo>
                  <a:cubicBezTo>
                    <a:pt x="522" y="1800"/>
                    <a:pt x="522" y="1799"/>
                    <a:pt x="522" y="1799"/>
                  </a:cubicBezTo>
                  <a:cubicBezTo>
                    <a:pt x="525" y="1799"/>
                    <a:pt x="525" y="1799"/>
                    <a:pt x="526" y="1799"/>
                  </a:cubicBezTo>
                  <a:cubicBezTo>
                    <a:pt x="525" y="1803"/>
                    <a:pt x="523" y="1802"/>
                    <a:pt x="523" y="1802"/>
                  </a:cubicBezTo>
                  <a:cubicBezTo>
                    <a:pt x="523" y="1803"/>
                    <a:pt x="523" y="1803"/>
                    <a:pt x="523" y="1803"/>
                  </a:cubicBezTo>
                  <a:cubicBezTo>
                    <a:pt x="522" y="1802"/>
                    <a:pt x="522" y="1802"/>
                    <a:pt x="522" y="1802"/>
                  </a:cubicBezTo>
                  <a:cubicBezTo>
                    <a:pt x="522" y="1803"/>
                    <a:pt x="522" y="1803"/>
                    <a:pt x="522" y="1803"/>
                  </a:cubicBezTo>
                  <a:cubicBezTo>
                    <a:pt x="521" y="1803"/>
                    <a:pt x="521" y="1803"/>
                    <a:pt x="521" y="1803"/>
                  </a:cubicBezTo>
                  <a:cubicBezTo>
                    <a:pt x="521" y="1804"/>
                    <a:pt x="521" y="1804"/>
                    <a:pt x="521" y="1804"/>
                  </a:cubicBezTo>
                  <a:cubicBezTo>
                    <a:pt x="522" y="1804"/>
                    <a:pt x="522" y="1804"/>
                    <a:pt x="522" y="1804"/>
                  </a:cubicBezTo>
                  <a:cubicBezTo>
                    <a:pt x="522" y="1807"/>
                    <a:pt x="522" y="1808"/>
                    <a:pt x="522" y="1808"/>
                  </a:cubicBezTo>
                  <a:cubicBezTo>
                    <a:pt x="520" y="1806"/>
                    <a:pt x="521" y="1806"/>
                    <a:pt x="521" y="1805"/>
                  </a:cubicBezTo>
                  <a:cubicBezTo>
                    <a:pt x="520" y="1805"/>
                    <a:pt x="520" y="1805"/>
                    <a:pt x="520" y="1805"/>
                  </a:cubicBezTo>
                  <a:cubicBezTo>
                    <a:pt x="520" y="1807"/>
                    <a:pt x="520" y="1807"/>
                    <a:pt x="520" y="1807"/>
                  </a:cubicBezTo>
                  <a:cubicBezTo>
                    <a:pt x="517" y="1807"/>
                    <a:pt x="518" y="1807"/>
                    <a:pt x="517" y="1807"/>
                  </a:cubicBezTo>
                  <a:cubicBezTo>
                    <a:pt x="517" y="1809"/>
                    <a:pt x="517" y="1809"/>
                    <a:pt x="517" y="1809"/>
                  </a:cubicBezTo>
                  <a:cubicBezTo>
                    <a:pt x="514" y="1809"/>
                    <a:pt x="515" y="1809"/>
                    <a:pt x="515" y="1809"/>
                  </a:cubicBezTo>
                  <a:cubicBezTo>
                    <a:pt x="515" y="1808"/>
                    <a:pt x="515" y="1808"/>
                    <a:pt x="515" y="1808"/>
                  </a:cubicBezTo>
                  <a:cubicBezTo>
                    <a:pt x="516" y="1808"/>
                    <a:pt x="516" y="1808"/>
                    <a:pt x="516" y="1808"/>
                  </a:cubicBezTo>
                  <a:cubicBezTo>
                    <a:pt x="516" y="1807"/>
                    <a:pt x="516" y="1807"/>
                    <a:pt x="516" y="1807"/>
                  </a:cubicBezTo>
                  <a:cubicBezTo>
                    <a:pt x="515" y="1807"/>
                    <a:pt x="515" y="1807"/>
                    <a:pt x="515" y="1807"/>
                  </a:cubicBezTo>
                  <a:cubicBezTo>
                    <a:pt x="515" y="1808"/>
                    <a:pt x="515" y="1808"/>
                    <a:pt x="515" y="1808"/>
                  </a:cubicBezTo>
                  <a:cubicBezTo>
                    <a:pt x="514" y="1808"/>
                    <a:pt x="514" y="1808"/>
                    <a:pt x="514" y="1808"/>
                  </a:cubicBezTo>
                  <a:cubicBezTo>
                    <a:pt x="514" y="1805"/>
                    <a:pt x="514" y="1804"/>
                    <a:pt x="514" y="1803"/>
                  </a:cubicBezTo>
                  <a:cubicBezTo>
                    <a:pt x="515" y="1804"/>
                    <a:pt x="515" y="1804"/>
                    <a:pt x="515" y="1804"/>
                  </a:cubicBezTo>
                  <a:cubicBezTo>
                    <a:pt x="515" y="1803"/>
                    <a:pt x="515" y="1803"/>
                    <a:pt x="515" y="1803"/>
                  </a:cubicBezTo>
                  <a:cubicBezTo>
                    <a:pt x="512" y="1803"/>
                    <a:pt x="513" y="1803"/>
                    <a:pt x="512" y="1803"/>
                  </a:cubicBezTo>
                  <a:cubicBezTo>
                    <a:pt x="512" y="1804"/>
                    <a:pt x="512" y="1804"/>
                    <a:pt x="512" y="1804"/>
                  </a:cubicBezTo>
                  <a:cubicBezTo>
                    <a:pt x="511" y="1804"/>
                    <a:pt x="511" y="1804"/>
                    <a:pt x="511" y="1804"/>
                  </a:cubicBezTo>
                  <a:cubicBezTo>
                    <a:pt x="511" y="1802"/>
                    <a:pt x="510" y="1802"/>
                    <a:pt x="510" y="1802"/>
                  </a:cubicBezTo>
                  <a:cubicBezTo>
                    <a:pt x="510" y="1803"/>
                    <a:pt x="510" y="1803"/>
                    <a:pt x="510" y="1803"/>
                  </a:cubicBezTo>
                  <a:cubicBezTo>
                    <a:pt x="509" y="1803"/>
                    <a:pt x="509" y="1803"/>
                    <a:pt x="509" y="1803"/>
                  </a:cubicBezTo>
                  <a:cubicBezTo>
                    <a:pt x="509" y="1802"/>
                    <a:pt x="509" y="1802"/>
                    <a:pt x="509" y="1802"/>
                  </a:cubicBezTo>
                  <a:cubicBezTo>
                    <a:pt x="507" y="1805"/>
                    <a:pt x="505" y="1802"/>
                    <a:pt x="504" y="1803"/>
                  </a:cubicBezTo>
                  <a:cubicBezTo>
                    <a:pt x="504" y="1804"/>
                    <a:pt x="504" y="1804"/>
                    <a:pt x="504" y="1804"/>
                  </a:cubicBezTo>
                  <a:cubicBezTo>
                    <a:pt x="507" y="1804"/>
                    <a:pt x="506" y="1804"/>
                    <a:pt x="507" y="1804"/>
                  </a:cubicBezTo>
                  <a:cubicBezTo>
                    <a:pt x="507" y="1807"/>
                    <a:pt x="505" y="1806"/>
                    <a:pt x="505" y="1807"/>
                  </a:cubicBezTo>
                  <a:cubicBezTo>
                    <a:pt x="505" y="1805"/>
                    <a:pt x="505" y="1805"/>
                    <a:pt x="505" y="1805"/>
                  </a:cubicBezTo>
                  <a:cubicBezTo>
                    <a:pt x="504" y="1805"/>
                    <a:pt x="504" y="1805"/>
                    <a:pt x="504" y="1805"/>
                  </a:cubicBezTo>
                  <a:cubicBezTo>
                    <a:pt x="504" y="1807"/>
                    <a:pt x="504" y="1807"/>
                    <a:pt x="504" y="1807"/>
                  </a:cubicBezTo>
                  <a:cubicBezTo>
                    <a:pt x="503" y="1805"/>
                    <a:pt x="503" y="1805"/>
                    <a:pt x="503" y="1805"/>
                  </a:cubicBezTo>
                  <a:cubicBezTo>
                    <a:pt x="503" y="1807"/>
                    <a:pt x="503" y="1807"/>
                    <a:pt x="503" y="1807"/>
                  </a:cubicBezTo>
                  <a:cubicBezTo>
                    <a:pt x="506" y="1806"/>
                    <a:pt x="506" y="1808"/>
                    <a:pt x="507" y="1808"/>
                  </a:cubicBezTo>
                  <a:cubicBezTo>
                    <a:pt x="504" y="1808"/>
                    <a:pt x="503" y="1808"/>
                    <a:pt x="503" y="1808"/>
                  </a:cubicBezTo>
                  <a:cubicBezTo>
                    <a:pt x="503" y="1809"/>
                    <a:pt x="503" y="1809"/>
                    <a:pt x="503" y="1809"/>
                  </a:cubicBezTo>
                  <a:cubicBezTo>
                    <a:pt x="506" y="1809"/>
                    <a:pt x="506" y="1809"/>
                    <a:pt x="507" y="1809"/>
                  </a:cubicBezTo>
                  <a:cubicBezTo>
                    <a:pt x="507" y="1812"/>
                    <a:pt x="507" y="1811"/>
                    <a:pt x="507" y="1811"/>
                  </a:cubicBezTo>
                  <a:cubicBezTo>
                    <a:pt x="504" y="1809"/>
                    <a:pt x="503" y="1811"/>
                    <a:pt x="503" y="1810"/>
                  </a:cubicBezTo>
                  <a:cubicBezTo>
                    <a:pt x="503" y="1811"/>
                    <a:pt x="503" y="1811"/>
                    <a:pt x="503" y="1811"/>
                  </a:cubicBezTo>
                  <a:cubicBezTo>
                    <a:pt x="506" y="1811"/>
                    <a:pt x="505" y="1811"/>
                    <a:pt x="505" y="1811"/>
                  </a:cubicBezTo>
                  <a:cubicBezTo>
                    <a:pt x="505" y="1813"/>
                    <a:pt x="505" y="1813"/>
                    <a:pt x="505" y="1813"/>
                  </a:cubicBezTo>
                  <a:cubicBezTo>
                    <a:pt x="507" y="1813"/>
                    <a:pt x="507" y="1813"/>
                    <a:pt x="507" y="1813"/>
                  </a:cubicBezTo>
                  <a:cubicBezTo>
                    <a:pt x="507" y="1814"/>
                    <a:pt x="507" y="1814"/>
                    <a:pt x="507" y="1814"/>
                  </a:cubicBezTo>
                  <a:cubicBezTo>
                    <a:pt x="504" y="1814"/>
                    <a:pt x="502" y="1814"/>
                    <a:pt x="502" y="1814"/>
                  </a:cubicBezTo>
                  <a:cubicBezTo>
                    <a:pt x="502" y="1813"/>
                    <a:pt x="502" y="1813"/>
                    <a:pt x="502" y="1813"/>
                  </a:cubicBezTo>
                  <a:cubicBezTo>
                    <a:pt x="499" y="1813"/>
                    <a:pt x="500" y="1813"/>
                    <a:pt x="499" y="1813"/>
                  </a:cubicBezTo>
                  <a:cubicBezTo>
                    <a:pt x="499" y="1815"/>
                    <a:pt x="501" y="1816"/>
                    <a:pt x="501" y="1816"/>
                  </a:cubicBezTo>
                  <a:cubicBezTo>
                    <a:pt x="499" y="1816"/>
                    <a:pt x="499" y="1816"/>
                    <a:pt x="499" y="1816"/>
                  </a:cubicBezTo>
                  <a:cubicBezTo>
                    <a:pt x="499" y="1817"/>
                    <a:pt x="499" y="1817"/>
                    <a:pt x="499" y="1817"/>
                  </a:cubicBezTo>
                  <a:cubicBezTo>
                    <a:pt x="498" y="1817"/>
                    <a:pt x="498" y="1817"/>
                    <a:pt x="498" y="1817"/>
                  </a:cubicBezTo>
                  <a:cubicBezTo>
                    <a:pt x="498" y="1816"/>
                    <a:pt x="498" y="1816"/>
                    <a:pt x="498" y="1816"/>
                  </a:cubicBezTo>
                  <a:cubicBezTo>
                    <a:pt x="497" y="1816"/>
                    <a:pt x="497" y="1816"/>
                    <a:pt x="497" y="1816"/>
                  </a:cubicBezTo>
                  <a:cubicBezTo>
                    <a:pt x="497" y="1819"/>
                    <a:pt x="497" y="1818"/>
                    <a:pt x="497" y="1818"/>
                  </a:cubicBezTo>
                  <a:cubicBezTo>
                    <a:pt x="494" y="1818"/>
                    <a:pt x="495" y="1818"/>
                    <a:pt x="495" y="1818"/>
                  </a:cubicBezTo>
                  <a:cubicBezTo>
                    <a:pt x="495" y="1817"/>
                    <a:pt x="495" y="1817"/>
                    <a:pt x="495" y="1817"/>
                  </a:cubicBezTo>
                  <a:cubicBezTo>
                    <a:pt x="492" y="1817"/>
                    <a:pt x="493" y="1817"/>
                    <a:pt x="492" y="1817"/>
                  </a:cubicBezTo>
                  <a:cubicBezTo>
                    <a:pt x="492" y="1818"/>
                    <a:pt x="492" y="1818"/>
                    <a:pt x="492" y="1818"/>
                  </a:cubicBezTo>
                  <a:cubicBezTo>
                    <a:pt x="490" y="1818"/>
                    <a:pt x="490" y="1818"/>
                    <a:pt x="490" y="1818"/>
                  </a:cubicBezTo>
                  <a:cubicBezTo>
                    <a:pt x="490" y="1817"/>
                    <a:pt x="490" y="1817"/>
                    <a:pt x="490" y="1817"/>
                  </a:cubicBezTo>
                  <a:cubicBezTo>
                    <a:pt x="489" y="1817"/>
                    <a:pt x="489" y="1817"/>
                    <a:pt x="489" y="1817"/>
                  </a:cubicBezTo>
                  <a:cubicBezTo>
                    <a:pt x="489" y="1820"/>
                    <a:pt x="490" y="1820"/>
                    <a:pt x="490" y="1821"/>
                  </a:cubicBezTo>
                  <a:cubicBezTo>
                    <a:pt x="489" y="1821"/>
                    <a:pt x="489" y="1821"/>
                    <a:pt x="489" y="1821"/>
                  </a:cubicBezTo>
                  <a:cubicBezTo>
                    <a:pt x="489" y="1822"/>
                    <a:pt x="489" y="1822"/>
                    <a:pt x="489" y="1822"/>
                  </a:cubicBezTo>
                  <a:cubicBezTo>
                    <a:pt x="490" y="1822"/>
                    <a:pt x="490" y="1822"/>
                    <a:pt x="490" y="1822"/>
                  </a:cubicBezTo>
                  <a:cubicBezTo>
                    <a:pt x="490" y="1823"/>
                    <a:pt x="490" y="1823"/>
                    <a:pt x="490" y="1823"/>
                  </a:cubicBezTo>
                  <a:cubicBezTo>
                    <a:pt x="487" y="1823"/>
                    <a:pt x="486" y="1823"/>
                    <a:pt x="485" y="1823"/>
                  </a:cubicBezTo>
                  <a:cubicBezTo>
                    <a:pt x="485" y="1824"/>
                    <a:pt x="485" y="1824"/>
                    <a:pt x="485" y="1824"/>
                  </a:cubicBezTo>
                  <a:cubicBezTo>
                    <a:pt x="483" y="1823"/>
                    <a:pt x="484" y="1823"/>
                    <a:pt x="484" y="1822"/>
                  </a:cubicBezTo>
                  <a:cubicBezTo>
                    <a:pt x="483" y="1822"/>
                    <a:pt x="483" y="1822"/>
                    <a:pt x="483" y="1822"/>
                  </a:cubicBezTo>
                  <a:cubicBezTo>
                    <a:pt x="483" y="1823"/>
                    <a:pt x="483" y="1823"/>
                    <a:pt x="483" y="1823"/>
                  </a:cubicBezTo>
                  <a:cubicBezTo>
                    <a:pt x="480" y="1823"/>
                    <a:pt x="480" y="1823"/>
                    <a:pt x="479" y="1823"/>
                  </a:cubicBezTo>
                  <a:cubicBezTo>
                    <a:pt x="479" y="1822"/>
                    <a:pt x="479" y="1822"/>
                    <a:pt x="479" y="1822"/>
                  </a:cubicBezTo>
                  <a:cubicBezTo>
                    <a:pt x="480" y="1822"/>
                    <a:pt x="480" y="1822"/>
                    <a:pt x="480" y="1822"/>
                  </a:cubicBezTo>
                  <a:cubicBezTo>
                    <a:pt x="480" y="1821"/>
                    <a:pt x="480" y="1821"/>
                    <a:pt x="480" y="1821"/>
                  </a:cubicBezTo>
                  <a:cubicBezTo>
                    <a:pt x="483" y="1821"/>
                    <a:pt x="484" y="1821"/>
                    <a:pt x="484" y="1821"/>
                  </a:cubicBezTo>
                  <a:cubicBezTo>
                    <a:pt x="484" y="1818"/>
                    <a:pt x="484" y="1819"/>
                    <a:pt x="484" y="1818"/>
                  </a:cubicBezTo>
                  <a:cubicBezTo>
                    <a:pt x="485" y="1818"/>
                    <a:pt x="485" y="1818"/>
                    <a:pt x="485" y="1818"/>
                  </a:cubicBezTo>
                  <a:cubicBezTo>
                    <a:pt x="485" y="1817"/>
                    <a:pt x="485" y="1817"/>
                    <a:pt x="485" y="1817"/>
                  </a:cubicBezTo>
                  <a:cubicBezTo>
                    <a:pt x="482" y="1820"/>
                    <a:pt x="480" y="1820"/>
                    <a:pt x="479" y="1821"/>
                  </a:cubicBezTo>
                  <a:cubicBezTo>
                    <a:pt x="479" y="1820"/>
                    <a:pt x="479" y="1820"/>
                    <a:pt x="479" y="1820"/>
                  </a:cubicBezTo>
                  <a:cubicBezTo>
                    <a:pt x="476" y="1820"/>
                    <a:pt x="477" y="1816"/>
                    <a:pt x="477" y="1816"/>
                  </a:cubicBezTo>
                  <a:cubicBezTo>
                    <a:pt x="478" y="1816"/>
                    <a:pt x="478" y="1816"/>
                    <a:pt x="478" y="1816"/>
                  </a:cubicBezTo>
                  <a:cubicBezTo>
                    <a:pt x="478" y="1815"/>
                    <a:pt x="478" y="1815"/>
                    <a:pt x="478" y="1815"/>
                  </a:cubicBezTo>
                  <a:cubicBezTo>
                    <a:pt x="479" y="1815"/>
                    <a:pt x="479" y="1815"/>
                    <a:pt x="479" y="1815"/>
                  </a:cubicBezTo>
                  <a:cubicBezTo>
                    <a:pt x="479" y="1814"/>
                    <a:pt x="479" y="1814"/>
                    <a:pt x="479" y="1814"/>
                  </a:cubicBezTo>
                  <a:cubicBezTo>
                    <a:pt x="480" y="1814"/>
                    <a:pt x="480" y="1814"/>
                    <a:pt x="480" y="1814"/>
                  </a:cubicBezTo>
                  <a:cubicBezTo>
                    <a:pt x="480" y="1815"/>
                    <a:pt x="480" y="1815"/>
                    <a:pt x="480" y="1815"/>
                  </a:cubicBezTo>
                  <a:cubicBezTo>
                    <a:pt x="483" y="1815"/>
                    <a:pt x="483" y="1817"/>
                    <a:pt x="483" y="1816"/>
                  </a:cubicBezTo>
                  <a:cubicBezTo>
                    <a:pt x="483" y="1815"/>
                    <a:pt x="483" y="1815"/>
                    <a:pt x="483" y="1815"/>
                  </a:cubicBezTo>
                  <a:cubicBezTo>
                    <a:pt x="484" y="1815"/>
                    <a:pt x="484" y="1815"/>
                    <a:pt x="484" y="1815"/>
                  </a:cubicBezTo>
                  <a:cubicBezTo>
                    <a:pt x="484" y="1814"/>
                    <a:pt x="484" y="1814"/>
                    <a:pt x="484" y="1814"/>
                  </a:cubicBezTo>
                  <a:cubicBezTo>
                    <a:pt x="481" y="1814"/>
                    <a:pt x="482" y="1814"/>
                    <a:pt x="482" y="1814"/>
                  </a:cubicBezTo>
                  <a:cubicBezTo>
                    <a:pt x="482" y="1811"/>
                    <a:pt x="482" y="1812"/>
                    <a:pt x="482" y="1811"/>
                  </a:cubicBezTo>
                  <a:cubicBezTo>
                    <a:pt x="484" y="1811"/>
                    <a:pt x="484" y="1811"/>
                    <a:pt x="484" y="1811"/>
                  </a:cubicBezTo>
                  <a:cubicBezTo>
                    <a:pt x="484" y="1810"/>
                    <a:pt x="484" y="1810"/>
                    <a:pt x="484" y="1810"/>
                  </a:cubicBezTo>
                  <a:cubicBezTo>
                    <a:pt x="485" y="1810"/>
                    <a:pt x="485" y="1810"/>
                    <a:pt x="485" y="1810"/>
                  </a:cubicBezTo>
                  <a:cubicBezTo>
                    <a:pt x="485" y="1809"/>
                    <a:pt x="485" y="1809"/>
                    <a:pt x="485" y="1809"/>
                  </a:cubicBezTo>
                  <a:cubicBezTo>
                    <a:pt x="486" y="1809"/>
                    <a:pt x="486" y="1809"/>
                    <a:pt x="486" y="1809"/>
                  </a:cubicBezTo>
                  <a:cubicBezTo>
                    <a:pt x="486" y="1808"/>
                    <a:pt x="486" y="1808"/>
                    <a:pt x="486" y="1808"/>
                  </a:cubicBezTo>
                  <a:cubicBezTo>
                    <a:pt x="489" y="1807"/>
                    <a:pt x="489" y="1806"/>
                    <a:pt x="490" y="1807"/>
                  </a:cubicBezTo>
                  <a:cubicBezTo>
                    <a:pt x="490" y="1805"/>
                    <a:pt x="490" y="1805"/>
                    <a:pt x="490" y="1805"/>
                  </a:cubicBezTo>
                  <a:cubicBezTo>
                    <a:pt x="489" y="1805"/>
                    <a:pt x="489" y="1805"/>
                    <a:pt x="489" y="1805"/>
                  </a:cubicBezTo>
                  <a:cubicBezTo>
                    <a:pt x="489" y="1807"/>
                    <a:pt x="489" y="1807"/>
                    <a:pt x="489" y="1807"/>
                  </a:cubicBezTo>
                  <a:cubicBezTo>
                    <a:pt x="485" y="1808"/>
                    <a:pt x="484" y="1808"/>
                    <a:pt x="483" y="1808"/>
                  </a:cubicBezTo>
                  <a:cubicBezTo>
                    <a:pt x="484" y="1812"/>
                    <a:pt x="481" y="1811"/>
                    <a:pt x="480" y="1811"/>
                  </a:cubicBezTo>
                  <a:cubicBezTo>
                    <a:pt x="480" y="1810"/>
                    <a:pt x="480" y="1810"/>
                    <a:pt x="480" y="1810"/>
                  </a:cubicBezTo>
                  <a:cubicBezTo>
                    <a:pt x="478" y="1810"/>
                    <a:pt x="478" y="1809"/>
                    <a:pt x="478" y="1809"/>
                  </a:cubicBezTo>
                  <a:cubicBezTo>
                    <a:pt x="477" y="1810"/>
                    <a:pt x="477" y="1810"/>
                    <a:pt x="477" y="1810"/>
                  </a:cubicBezTo>
                  <a:cubicBezTo>
                    <a:pt x="478" y="1811"/>
                    <a:pt x="478" y="1811"/>
                    <a:pt x="478" y="1811"/>
                  </a:cubicBezTo>
                  <a:cubicBezTo>
                    <a:pt x="477" y="1811"/>
                    <a:pt x="477" y="1811"/>
                    <a:pt x="477" y="1811"/>
                  </a:cubicBezTo>
                  <a:cubicBezTo>
                    <a:pt x="476" y="1815"/>
                    <a:pt x="476" y="1816"/>
                    <a:pt x="476" y="1817"/>
                  </a:cubicBezTo>
                  <a:cubicBezTo>
                    <a:pt x="475" y="1817"/>
                    <a:pt x="475" y="1817"/>
                    <a:pt x="475" y="1817"/>
                  </a:cubicBezTo>
                  <a:cubicBezTo>
                    <a:pt x="475" y="1818"/>
                    <a:pt x="475" y="1818"/>
                    <a:pt x="475" y="1818"/>
                  </a:cubicBezTo>
                  <a:cubicBezTo>
                    <a:pt x="473" y="1818"/>
                    <a:pt x="473" y="1818"/>
                    <a:pt x="473" y="1818"/>
                  </a:cubicBezTo>
                  <a:cubicBezTo>
                    <a:pt x="473" y="1820"/>
                    <a:pt x="473" y="1820"/>
                    <a:pt x="473" y="1820"/>
                  </a:cubicBezTo>
                  <a:cubicBezTo>
                    <a:pt x="472" y="1820"/>
                    <a:pt x="472" y="1820"/>
                    <a:pt x="472" y="1820"/>
                  </a:cubicBezTo>
                  <a:cubicBezTo>
                    <a:pt x="472" y="1821"/>
                    <a:pt x="472" y="1821"/>
                    <a:pt x="472" y="1821"/>
                  </a:cubicBezTo>
                  <a:cubicBezTo>
                    <a:pt x="471" y="1821"/>
                    <a:pt x="471" y="1821"/>
                    <a:pt x="471" y="1821"/>
                  </a:cubicBezTo>
                  <a:cubicBezTo>
                    <a:pt x="471" y="1824"/>
                    <a:pt x="471" y="1823"/>
                    <a:pt x="471" y="1823"/>
                  </a:cubicBezTo>
                  <a:cubicBezTo>
                    <a:pt x="470" y="1823"/>
                    <a:pt x="470" y="1823"/>
                    <a:pt x="470" y="1823"/>
                  </a:cubicBezTo>
                  <a:cubicBezTo>
                    <a:pt x="470" y="1824"/>
                    <a:pt x="470" y="1824"/>
                    <a:pt x="470" y="1824"/>
                  </a:cubicBezTo>
                  <a:cubicBezTo>
                    <a:pt x="467" y="1824"/>
                    <a:pt x="468" y="1824"/>
                    <a:pt x="467" y="1824"/>
                  </a:cubicBezTo>
                  <a:cubicBezTo>
                    <a:pt x="467" y="1826"/>
                    <a:pt x="467" y="1826"/>
                    <a:pt x="467" y="1826"/>
                  </a:cubicBezTo>
                  <a:cubicBezTo>
                    <a:pt x="466" y="1826"/>
                    <a:pt x="466" y="1826"/>
                    <a:pt x="466" y="1826"/>
                  </a:cubicBezTo>
                  <a:cubicBezTo>
                    <a:pt x="466" y="1827"/>
                    <a:pt x="466" y="1827"/>
                    <a:pt x="466" y="1827"/>
                  </a:cubicBezTo>
                  <a:cubicBezTo>
                    <a:pt x="465" y="1827"/>
                    <a:pt x="465" y="1827"/>
                    <a:pt x="465" y="1827"/>
                  </a:cubicBezTo>
                  <a:cubicBezTo>
                    <a:pt x="465" y="1828"/>
                    <a:pt x="465" y="1828"/>
                    <a:pt x="465" y="1828"/>
                  </a:cubicBezTo>
                  <a:cubicBezTo>
                    <a:pt x="464" y="1828"/>
                    <a:pt x="464" y="1828"/>
                    <a:pt x="464" y="1828"/>
                  </a:cubicBezTo>
                  <a:cubicBezTo>
                    <a:pt x="466" y="1829"/>
                    <a:pt x="465" y="1830"/>
                    <a:pt x="465" y="1830"/>
                  </a:cubicBezTo>
                  <a:cubicBezTo>
                    <a:pt x="466" y="1830"/>
                    <a:pt x="466" y="1830"/>
                    <a:pt x="466" y="1830"/>
                  </a:cubicBezTo>
                  <a:cubicBezTo>
                    <a:pt x="465" y="1832"/>
                    <a:pt x="465" y="1832"/>
                    <a:pt x="465" y="1832"/>
                  </a:cubicBezTo>
                  <a:cubicBezTo>
                    <a:pt x="468" y="1832"/>
                    <a:pt x="467" y="1832"/>
                    <a:pt x="467" y="1832"/>
                  </a:cubicBezTo>
                  <a:cubicBezTo>
                    <a:pt x="467" y="1833"/>
                    <a:pt x="467" y="1833"/>
                    <a:pt x="467" y="1833"/>
                  </a:cubicBezTo>
                  <a:cubicBezTo>
                    <a:pt x="466" y="1833"/>
                    <a:pt x="466" y="1833"/>
                    <a:pt x="466" y="1833"/>
                  </a:cubicBezTo>
                  <a:cubicBezTo>
                    <a:pt x="466" y="1835"/>
                    <a:pt x="466" y="1835"/>
                    <a:pt x="466" y="1835"/>
                  </a:cubicBezTo>
                  <a:cubicBezTo>
                    <a:pt x="467" y="1835"/>
                    <a:pt x="467" y="1835"/>
                    <a:pt x="467" y="1835"/>
                  </a:cubicBezTo>
                  <a:cubicBezTo>
                    <a:pt x="467" y="1836"/>
                    <a:pt x="467" y="1836"/>
                    <a:pt x="467" y="1836"/>
                  </a:cubicBezTo>
                  <a:cubicBezTo>
                    <a:pt x="464" y="1836"/>
                    <a:pt x="464" y="1838"/>
                    <a:pt x="464" y="1839"/>
                  </a:cubicBezTo>
                  <a:cubicBezTo>
                    <a:pt x="461" y="1839"/>
                    <a:pt x="462" y="1839"/>
                    <a:pt x="461" y="1839"/>
                  </a:cubicBezTo>
                  <a:cubicBezTo>
                    <a:pt x="461" y="1837"/>
                    <a:pt x="461" y="1837"/>
                    <a:pt x="461" y="1837"/>
                  </a:cubicBezTo>
                  <a:cubicBezTo>
                    <a:pt x="460" y="1837"/>
                    <a:pt x="460" y="1837"/>
                    <a:pt x="460" y="1837"/>
                  </a:cubicBezTo>
                  <a:cubicBezTo>
                    <a:pt x="460" y="1839"/>
                    <a:pt x="460" y="1839"/>
                    <a:pt x="460" y="1839"/>
                  </a:cubicBezTo>
                  <a:cubicBezTo>
                    <a:pt x="459" y="1839"/>
                    <a:pt x="459" y="1839"/>
                    <a:pt x="459" y="1839"/>
                  </a:cubicBezTo>
                  <a:cubicBezTo>
                    <a:pt x="460" y="1840"/>
                    <a:pt x="460" y="1840"/>
                    <a:pt x="460" y="1840"/>
                  </a:cubicBezTo>
                  <a:cubicBezTo>
                    <a:pt x="457" y="1839"/>
                    <a:pt x="456" y="1841"/>
                    <a:pt x="456" y="1841"/>
                  </a:cubicBezTo>
                  <a:cubicBezTo>
                    <a:pt x="456" y="1838"/>
                    <a:pt x="456" y="1839"/>
                    <a:pt x="456" y="1839"/>
                  </a:cubicBezTo>
                  <a:cubicBezTo>
                    <a:pt x="454" y="1839"/>
                    <a:pt x="454" y="1839"/>
                    <a:pt x="454" y="1839"/>
                  </a:cubicBezTo>
                  <a:cubicBezTo>
                    <a:pt x="454" y="1841"/>
                    <a:pt x="454" y="1841"/>
                    <a:pt x="454" y="1841"/>
                  </a:cubicBezTo>
                  <a:cubicBezTo>
                    <a:pt x="453" y="1841"/>
                    <a:pt x="453" y="1841"/>
                    <a:pt x="453" y="1841"/>
                  </a:cubicBezTo>
                  <a:cubicBezTo>
                    <a:pt x="453" y="1842"/>
                    <a:pt x="453" y="1842"/>
                    <a:pt x="453" y="1842"/>
                  </a:cubicBezTo>
                  <a:cubicBezTo>
                    <a:pt x="452" y="1842"/>
                    <a:pt x="452" y="1842"/>
                    <a:pt x="452" y="1842"/>
                  </a:cubicBezTo>
                  <a:cubicBezTo>
                    <a:pt x="452" y="1841"/>
                    <a:pt x="452" y="1841"/>
                    <a:pt x="452" y="1841"/>
                  </a:cubicBezTo>
                  <a:cubicBezTo>
                    <a:pt x="449" y="1842"/>
                    <a:pt x="447" y="1842"/>
                    <a:pt x="446" y="1842"/>
                  </a:cubicBezTo>
                  <a:cubicBezTo>
                    <a:pt x="446" y="1843"/>
                    <a:pt x="446" y="1843"/>
                    <a:pt x="446" y="1843"/>
                  </a:cubicBezTo>
                  <a:cubicBezTo>
                    <a:pt x="445" y="1843"/>
                    <a:pt x="445" y="1843"/>
                    <a:pt x="445" y="1843"/>
                  </a:cubicBezTo>
                  <a:cubicBezTo>
                    <a:pt x="445" y="1845"/>
                    <a:pt x="445" y="1845"/>
                    <a:pt x="445" y="1845"/>
                  </a:cubicBezTo>
                  <a:cubicBezTo>
                    <a:pt x="444" y="1845"/>
                    <a:pt x="444" y="1845"/>
                    <a:pt x="444" y="1845"/>
                  </a:cubicBezTo>
                  <a:cubicBezTo>
                    <a:pt x="444" y="1843"/>
                    <a:pt x="444" y="1843"/>
                    <a:pt x="444" y="1843"/>
                  </a:cubicBezTo>
                  <a:cubicBezTo>
                    <a:pt x="441" y="1843"/>
                    <a:pt x="442" y="1843"/>
                    <a:pt x="441" y="1843"/>
                  </a:cubicBezTo>
                  <a:cubicBezTo>
                    <a:pt x="441" y="1842"/>
                    <a:pt x="441" y="1842"/>
                    <a:pt x="441" y="1842"/>
                  </a:cubicBezTo>
                  <a:cubicBezTo>
                    <a:pt x="440" y="1842"/>
                    <a:pt x="440" y="1842"/>
                    <a:pt x="440" y="1842"/>
                  </a:cubicBezTo>
                  <a:cubicBezTo>
                    <a:pt x="442" y="1841"/>
                    <a:pt x="441" y="1840"/>
                    <a:pt x="441" y="1840"/>
                  </a:cubicBezTo>
                  <a:cubicBezTo>
                    <a:pt x="444" y="1840"/>
                    <a:pt x="443" y="1840"/>
                    <a:pt x="444" y="1840"/>
                  </a:cubicBezTo>
                  <a:cubicBezTo>
                    <a:pt x="444" y="1839"/>
                    <a:pt x="444" y="1839"/>
                    <a:pt x="444" y="1839"/>
                  </a:cubicBezTo>
                  <a:cubicBezTo>
                    <a:pt x="446" y="1839"/>
                    <a:pt x="446" y="1839"/>
                    <a:pt x="446" y="1839"/>
                  </a:cubicBezTo>
                  <a:cubicBezTo>
                    <a:pt x="446" y="1837"/>
                    <a:pt x="446" y="1837"/>
                    <a:pt x="446" y="1837"/>
                  </a:cubicBezTo>
                  <a:cubicBezTo>
                    <a:pt x="447" y="1837"/>
                    <a:pt x="447" y="1837"/>
                    <a:pt x="447" y="1837"/>
                  </a:cubicBezTo>
                  <a:cubicBezTo>
                    <a:pt x="447" y="1836"/>
                    <a:pt x="447" y="1836"/>
                    <a:pt x="447" y="1836"/>
                  </a:cubicBezTo>
                  <a:cubicBezTo>
                    <a:pt x="448" y="1836"/>
                    <a:pt x="448" y="1836"/>
                    <a:pt x="448" y="1836"/>
                  </a:cubicBezTo>
                  <a:cubicBezTo>
                    <a:pt x="448" y="1835"/>
                    <a:pt x="448" y="1835"/>
                    <a:pt x="448" y="1835"/>
                  </a:cubicBezTo>
                  <a:cubicBezTo>
                    <a:pt x="451" y="1835"/>
                    <a:pt x="451" y="1835"/>
                    <a:pt x="451" y="1835"/>
                  </a:cubicBezTo>
                  <a:cubicBezTo>
                    <a:pt x="451" y="1834"/>
                    <a:pt x="451" y="1834"/>
                    <a:pt x="451" y="1834"/>
                  </a:cubicBezTo>
                  <a:cubicBezTo>
                    <a:pt x="452" y="1834"/>
                    <a:pt x="452" y="1834"/>
                    <a:pt x="452" y="1834"/>
                  </a:cubicBezTo>
                  <a:cubicBezTo>
                    <a:pt x="452" y="1831"/>
                    <a:pt x="452" y="1832"/>
                    <a:pt x="452" y="1832"/>
                  </a:cubicBezTo>
                  <a:cubicBezTo>
                    <a:pt x="455" y="1832"/>
                    <a:pt x="454" y="1832"/>
                    <a:pt x="454" y="1832"/>
                  </a:cubicBezTo>
                  <a:cubicBezTo>
                    <a:pt x="454" y="1829"/>
                    <a:pt x="456" y="1829"/>
                    <a:pt x="456" y="1829"/>
                  </a:cubicBezTo>
                  <a:cubicBezTo>
                    <a:pt x="457" y="1830"/>
                    <a:pt x="457" y="1830"/>
                    <a:pt x="457" y="1830"/>
                  </a:cubicBezTo>
                  <a:cubicBezTo>
                    <a:pt x="457" y="1828"/>
                    <a:pt x="457" y="1828"/>
                    <a:pt x="457" y="1828"/>
                  </a:cubicBezTo>
                  <a:cubicBezTo>
                    <a:pt x="458" y="1828"/>
                    <a:pt x="458" y="1828"/>
                    <a:pt x="458" y="1828"/>
                  </a:cubicBezTo>
                  <a:cubicBezTo>
                    <a:pt x="458" y="1829"/>
                    <a:pt x="458" y="1829"/>
                    <a:pt x="458" y="1829"/>
                  </a:cubicBezTo>
                  <a:cubicBezTo>
                    <a:pt x="460" y="1829"/>
                    <a:pt x="460" y="1828"/>
                    <a:pt x="460" y="1828"/>
                  </a:cubicBezTo>
                  <a:cubicBezTo>
                    <a:pt x="459" y="1828"/>
                    <a:pt x="459" y="1828"/>
                    <a:pt x="459" y="1828"/>
                  </a:cubicBezTo>
                  <a:cubicBezTo>
                    <a:pt x="459" y="1827"/>
                    <a:pt x="459" y="1827"/>
                    <a:pt x="459" y="1827"/>
                  </a:cubicBezTo>
                  <a:cubicBezTo>
                    <a:pt x="460" y="1827"/>
                    <a:pt x="460" y="1827"/>
                    <a:pt x="460" y="1827"/>
                  </a:cubicBezTo>
                  <a:cubicBezTo>
                    <a:pt x="459" y="1826"/>
                    <a:pt x="459" y="1826"/>
                    <a:pt x="459" y="1826"/>
                  </a:cubicBezTo>
                  <a:cubicBezTo>
                    <a:pt x="460" y="1826"/>
                    <a:pt x="460" y="1826"/>
                    <a:pt x="460" y="1826"/>
                  </a:cubicBezTo>
                  <a:cubicBezTo>
                    <a:pt x="460" y="1824"/>
                    <a:pt x="460" y="1824"/>
                    <a:pt x="460" y="1824"/>
                  </a:cubicBezTo>
                  <a:cubicBezTo>
                    <a:pt x="458" y="1824"/>
                    <a:pt x="458" y="1824"/>
                    <a:pt x="458" y="1824"/>
                  </a:cubicBezTo>
                  <a:cubicBezTo>
                    <a:pt x="458" y="1823"/>
                    <a:pt x="458" y="1823"/>
                    <a:pt x="458" y="1823"/>
                  </a:cubicBezTo>
                  <a:cubicBezTo>
                    <a:pt x="457" y="1823"/>
                    <a:pt x="457" y="1823"/>
                    <a:pt x="457" y="1823"/>
                  </a:cubicBezTo>
                  <a:cubicBezTo>
                    <a:pt x="457" y="1820"/>
                    <a:pt x="457" y="1821"/>
                    <a:pt x="457" y="1821"/>
                  </a:cubicBezTo>
                  <a:cubicBezTo>
                    <a:pt x="458" y="1821"/>
                    <a:pt x="458" y="1821"/>
                    <a:pt x="458" y="1821"/>
                  </a:cubicBezTo>
                  <a:cubicBezTo>
                    <a:pt x="458" y="1820"/>
                    <a:pt x="458" y="1820"/>
                    <a:pt x="458" y="1820"/>
                  </a:cubicBezTo>
                  <a:cubicBezTo>
                    <a:pt x="461" y="1820"/>
                    <a:pt x="460" y="1820"/>
                    <a:pt x="460" y="1820"/>
                  </a:cubicBezTo>
                  <a:cubicBezTo>
                    <a:pt x="460" y="1817"/>
                    <a:pt x="460" y="1818"/>
                    <a:pt x="460" y="1817"/>
                  </a:cubicBezTo>
                  <a:cubicBezTo>
                    <a:pt x="461" y="1817"/>
                    <a:pt x="461" y="1817"/>
                    <a:pt x="461" y="1817"/>
                  </a:cubicBezTo>
                  <a:cubicBezTo>
                    <a:pt x="461" y="1816"/>
                    <a:pt x="461" y="1816"/>
                    <a:pt x="461" y="1816"/>
                  </a:cubicBezTo>
                  <a:cubicBezTo>
                    <a:pt x="460" y="1816"/>
                    <a:pt x="460" y="1816"/>
                    <a:pt x="460" y="1816"/>
                  </a:cubicBezTo>
                  <a:cubicBezTo>
                    <a:pt x="460" y="1813"/>
                    <a:pt x="460" y="1814"/>
                    <a:pt x="460" y="1814"/>
                  </a:cubicBezTo>
                  <a:cubicBezTo>
                    <a:pt x="458" y="1814"/>
                    <a:pt x="458" y="1814"/>
                    <a:pt x="458" y="1814"/>
                  </a:cubicBezTo>
                  <a:cubicBezTo>
                    <a:pt x="458" y="1816"/>
                    <a:pt x="458" y="1817"/>
                    <a:pt x="458" y="1817"/>
                  </a:cubicBezTo>
                  <a:cubicBezTo>
                    <a:pt x="457" y="1817"/>
                    <a:pt x="457" y="1817"/>
                    <a:pt x="457" y="1817"/>
                  </a:cubicBezTo>
                  <a:cubicBezTo>
                    <a:pt x="457" y="1816"/>
                    <a:pt x="457" y="1816"/>
                    <a:pt x="457" y="1816"/>
                  </a:cubicBezTo>
                  <a:cubicBezTo>
                    <a:pt x="454" y="1816"/>
                    <a:pt x="455" y="1816"/>
                    <a:pt x="454" y="1816"/>
                  </a:cubicBezTo>
                  <a:cubicBezTo>
                    <a:pt x="454" y="1819"/>
                    <a:pt x="454" y="1818"/>
                    <a:pt x="454" y="1818"/>
                  </a:cubicBezTo>
                  <a:cubicBezTo>
                    <a:pt x="456" y="1818"/>
                    <a:pt x="456" y="1818"/>
                    <a:pt x="456" y="1818"/>
                  </a:cubicBezTo>
                  <a:cubicBezTo>
                    <a:pt x="456" y="1820"/>
                    <a:pt x="456" y="1820"/>
                    <a:pt x="456" y="1820"/>
                  </a:cubicBezTo>
                  <a:cubicBezTo>
                    <a:pt x="454" y="1820"/>
                    <a:pt x="454" y="1820"/>
                    <a:pt x="454" y="1820"/>
                  </a:cubicBezTo>
                  <a:cubicBezTo>
                    <a:pt x="454" y="1821"/>
                    <a:pt x="454" y="1821"/>
                    <a:pt x="454" y="1821"/>
                  </a:cubicBezTo>
                  <a:cubicBezTo>
                    <a:pt x="453" y="1821"/>
                    <a:pt x="453" y="1821"/>
                    <a:pt x="453" y="1821"/>
                  </a:cubicBezTo>
                  <a:cubicBezTo>
                    <a:pt x="453" y="1822"/>
                    <a:pt x="453" y="1822"/>
                    <a:pt x="453" y="1822"/>
                  </a:cubicBezTo>
                  <a:cubicBezTo>
                    <a:pt x="452" y="1822"/>
                    <a:pt x="452" y="1822"/>
                    <a:pt x="452" y="1822"/>
                  </a:cubicBezTo>
                  <a:cubicBezTo>
                    <a:pt x="452" y="1818"/>
                    <a:pt x="452" y="1815"/>
                    <a:pt x="452" y="1813"/>
                  </a:cubicBezTo>
                  <a:cubicBezTo>
                    <a:pt x="453" y="1813"/>
                    <a:pt x="453" y="1813"/>
                    <a:pt x="453" y="1813"/>
                  </a:cubicBezTo>
                  <a:cubicBezTo>
                    <a:pt x="450" y="1810"/>
                    <a:pt x="453" y="1809"/>
                    <a:pt x="452" y="1809"/>
                  </a:cubicBezTo>
                  <a:cubicBezTo>
                    <a:pt x="451" y="1809"/>
                    <a:pt x="451" y="1809"/>
                    <a:pt x="451" y="1809"/>
                  </a:cubicBezTo>
                  <a:cubicBezTo>
                    <a:pt x="451" y="1806"/>
                    <a:pt x="451" y="1807"/>
                    <a:pt x="451" y="1807"/>
                  </a:cubicBezTo>
                  <a:cubicBezTo>
                    <a:pt x="449" y="1808"/>
                    <a:pt x="450" y="1808"/>
                    <a:pt x="450" y="1809"/>
                  </a:cubicBezTo>
                  <a:cubicBezTo>
                    <a:pt x="448" y="1809"/>
                    <a:pt x="448" y="1809"/>
                    <a:pt x="448" y="1809"/>
                  </a:cubicBezTo>
                  <a:cubicBezTo>
                    <a:pt x="448" y="1810"/>
                    <a:pt x="448" y="1810"/>
                    <a:pt x="448" y="1810"/>
                  </a:cubicBezTo>
                  <a:cubicBezTo>
                    <a:pt x="450" y="1810"/>
                    <a:pt x="450" y="1810"/>
                    <a:pt x="450" y="1810"/>
                  </a:cubicBezTo>
                  <a:cubicBezTo>
                    <a:pt x="450" y="1809"/>
                    <a:pt x="450" y="1809"/>
                    <a:pt x="450" y="1809"/>
                  </a:cubicBezTo>
                  <a:cubicBezTo>
                    <a:pt x="451" y="1809"/>
                    <a:pt x="451" y="1809"/>
                    <a:pt x="451" y="1809"/>
                  </a:cubicBezTo>
                  <a:cubicBezTo>
                    <a:pt x="451" y="1812"/>
                    <a:pt x="451" y="1811"/>
                    <a:pt x="451" y="1811"/>
                  </a:cubicBezTo>
                  <a:cubicBezTo>
                    <a:pt x="450" y="1811"/>
                    <a:pt x="450" y="1811"/>
                    <a:pt x="450" y="1811"/>
                  </a:cubicBezTo>
                  <a:cubicBezTo>
                    <a:pt x="450" y="1813"/>
                    <a:pt x="450" y="1813"/>
                    <a:pt x="450" y="1813"/>
                  </a:cubicBezTo>
                  <a:cubicBezTo>
                    <a:pt x="448" y="1813"/>
                    <a:pt x="448" y="1813"/>
                    <a:pt x="448" y="1813"/>
                  </a:cubicBezTo>
                  <a:cubicBezTo>
                    <a:pt x="448" y="1814"/>
                    <a:pt x="448" y="1814"/>
                    <a:pt x="448" y="1814"/>
                  </a:cubicBezTo>
                  <a:cubicBezTo>
                    <a:pt x="447" y="1814"/>
                    <a:pt x="447" y="1814"/>
                    <a:pt x="447" y="1814"/>
                  </a:cubicBezTo>
                  <a:cubicBezTo>
                    <a:pt x="447" y="1815"/>
                    <a:pt x="447" y="1815"/>
                    <a:pt x="447" y="1815"/>
                  </a:cubicBezTo>
                  <a:cubicBezTo>
                    <a:pt x="444" y="1815"/>
                    <a:pt x="445" y="1815"/>
                    <a:pt x="445" y="1815"/>
                  </a:cubicBezTo>
                  <a:cubicBezTo>
                    <a:pt x="445" y="1812"/>
                    <a:pt x="445" y="1813"/>
                    <a:pt x="445" y="1813"/>
                  </a:cubicBezTo>
                  <a:cubicBezTo>
                    <a:pt x="442" y="1813"/>
                    <a:pt x="443" y="1813"/>
                    <a:pt x="443" y="1813"/>
                  </a:cubicBezTo>
                  <a:cubicBezTo>
                    <a:pt x="443" y="1810"/>
                    <a:pt x="443" y="1809"/>
                    <a:pt x="443" y="1809"/>
                  </a:cubicBezTo>
                  <a:cubicBezTo>
                    <a:pt x="440" y="1809"/>
                    <a:pt x="440" y="1809"/>
                    <a:pt x="440" y="1809"/>
                  </a:cubicBezTo>
                  <a:cubicBezTo>
                    <a:pt x="440" y="1806"/>
                    <a:pt x="440" y="1806"/>
                    <a:pt x="440" y="1805"/>
                  </a:cubicBezTo>
                  <a:cubicBezTo>
                    <a:pt x="441" y="1805"/>
                    <a:pt x="441" y="1805"/>
                    <a:pt x="441" y="1805"/>
                  </a:cubicBezTo>
                  <a:cubicBezTo>
                    <a:pt x="441" y="1803"/>
                    <a:pt x="441" y="1803"/>
                    <a:pt x="441" y="1803"/>
                  </a:cubicBezTo>
                  <a:cubicBezTo>
                    <a:pt x="443" y="1803"/>
                    <a:pt x="443" y="1803"/>
                    <a:pt x="443" y="1803"/>
                  </a:cubicBezTo>
                  <a:cubicBezTo>
                    <a:pt x="443" y="1804"/>
                    <a:pt x="443" y="1804"/>
                    <a:pt x="443" y="1804"/>
                  </a:cubicBezTo>
                  <a:cubicBezTo>
                    <a:pt x="445" y="1804"/>
                    <a:pt x="445" y="1804"/>
                    <a:pt x="445" y="1804"/>
                  </a:cubicBezTo>
                  <a:cubicBezTo>
                    <a:pt x="445" y="1803"/>
                    <a:pt x="445" y="1803"/>
                    <a:pt x="445" y="1803"/>
                  </a:cubicBezTo>
                  <a:cubicBezTo>
                    <a:pt x="446" y="1803"/>
                    <a:pt x="446" y="1803"/>
                    <a:pt x="446" y="1803"/>
                  </a:cubicBezTo>
                  <a:cubicBezTo>
                    <a:pt x="446" y="1804"/>
                    <a:pt x="446" y="1804"/>
                    <a:pt x="446" y="1804"/>
                  </a:cubicBezTo>
                  <a:cubicBezTo>
                    <a:pt x="447" y="1804"/>
                    <a:pt x="447" y="1804"/>
                    <a:pt x="447" y="1804"/>
                  </a:cubicBezTo>
                  <a:cubicBezTo>
                    <a:pt x="447" y="1802"/>
                    <a:pt x="449" y="1802"/>
                    <a:pt x="448" y="1802"/>
                  </a:cubicBezTo>
                  <a:cubicBezTo>
                    <a:pt x="447" y="1802"/>
                    <a:pt x="447" y="1802"/>
                    <a:pt x="447" y="1802"/>
                  </a:cubicBezTo>
                  <a:cubicBezTo>
                    <a:pt x="447" y="1803"/>
                    <a:pt x="447" y="1803"/>
                    <a:pt x="447" y="1803"/>
                  </a:cubicBezTo>
                  <a:cubicBezTo>
                    <a:pt x="446" y="1803"/>
                    <a:pt x="446" y="1803"/>
                    <a:pt x="446" y="1803"/>
                  </a:cubicBezTo>
                  <a:cubicBezTo>
                    <a:pt x="446" y="1802"/>
                    <a:pt x="446" y="1802"/>
                    <a:pt x="446" y="1802"/>
                  </a:cubicBezTo>
                  <a:cubicBezTo>
                    <a:pt x="443" y="1802"/>
                    <a:pt x="444" y="1802"/>
                    <a:pt x="444" y="1802"/>
                  </a:cubicBezTo>
                  <a:cubicBezTo>
                    <a:pt x="444" y="1801"/>
                    <a:pt x="444" y="1801"/>
                    <a:pt x="444" y="1801"/>
                  </a:cubicBezTo>
                  <a:cubicBezTo>
                    <a:pt x="443" y="1801"/>
                    <a:pt x="443" y="1801"/>
                    <a:pt x="443" y="1801"/>
                  </a:cubicBezTo>
                  <a:cubicBezTo>
                    <a:pt x="444" y="1802"/>
                    <a:pt x="444" y="1802"/>
                    <a:pt x="444" y="1802"/>
                  </a:cubicBezTo>
                  <a:cubicBezTo>
                    <a:pt x="441" y="1802"/>
                    <a:pt x="440" y="1802"/>
                    <a:pt x="439" y="1802"/>
                  </a:cubicBezTo>
                  <a:cubicBezTo>
                    <a:pt x="439" y="1799"/>
                    <a:pt x="439" y="1799"/>
                    <a:pt x="439" y="1798"/>
                  </a:cubicBezTo>
                  <a:cubicBezTo>
                    <a:pt x="440" y="1798"/>
                    <a:pt x="440" y="1798"/>
                    <a:pt x="440" y="1798"/>
                  </a:cubicBezTo>
                  <a:cubicBezTo>
                    <a:pt x="440" y="1801"/>
                    <a:pt x="440" y="1800"/>
                    <a:pt x="440" y="1801"/>
                  </a:cubicBezTo>
                  <a:cubicBezTo>
                    <a:pt x="441" y="1801"/>
                    <a:pt x="441" y="1801"/>
                    <a:pt x="441" y="1801"/>
                  </a:cubicBezTo>
                  <a:cubicBezTo>
                    <a:pt x="441" y="1798"/>
                    <a:pt x="441" y="1797"/>
                    <a:pt x="441" y="1797"/>
                  </a:cubicBezTo>
                  <a:cubicBezTo>
                    <a:pt x="439" y="1797"/>
                    <a:pt x="439" y="1797"/>
                    <a:pt x="439" y="1797"/>
                  </a:cubicBezTo>
                  <a:cubicBezTo>
                    <a:pt x="439" y="1796"/>
                    <a:pt x="439" y="1796"/>
                    <a:pt x="439" y="1796"/>
                  </a:cubicBezTo>
                  <a:cubicBezTo>
                    <a:pt x="443" y="1796"/>
                    <a:pt x="441" y="1792"/>
                    <a:pt x="441" y="1791"/>
                  </a:cubicBezTo>
                  <a:cubicBezTo>
                    <a:pt x="443" y="1791"/>
                    <a:pt x="443" y="1791"/>
                    <a:pt x="443" y="1791"/>
                  </a:cubicBezTo>
                  <a:cubicBezTo>
                    <a:pt x="443" y="1790"/>
                    <a:pt x="443" y="1790"/>
                    <a:pt x="443" y="1790"/>
                  </a:cubicBezTo>
                  <a:cubicBezTo>
                    <a:pt x="441" y="1790"/>
                    <a:pt x="441" y="1790"/>
                    <a:pt x="441" y="1790"/>
                  </a:cubicBezTo>
                  <a:cubicBezTo>
                    <a:pt x="441" y="1791"/>
                    <a:pt x="441" y="1791"/>
                    <a:pt x="441" y="1791"/>
                  </a:cubicBezTo>
                  <a:cubicBezTo>
                    <a:pt x="440" y="1791"/>
                    <a:pt x="440" y="1791"/>
                    <a:pt x="440" y="1791"/>
                  </a:cubicBezTo>
                  <a:cubicBezTo>
                    <a:pt x="440" y="1788"/>
                    <a:pt x="440" y="1789"/>
                    <a:pt x="440" y="1789"/>
                  </a:cubicBezTo>
                  <a:cubicBezTo>
                    <a:pt x="439" y="1791"/>
                    <a:pt x="438" y="1790"/>
                    <a:pt x="438" y="1790"/>
                  </a:cubicBezTo>
                  <a:cubicBezTo>
                    <a:pt x="438" y="1791"/>
                    <a:pt x="438" y="1791"/>
                    <a:pt x="438" y="1791"/>
                  </a:cubicBezTo>
                  <a:cubicBezTo>
                    <a:pt x="439" y="1791"/>
                    <a:pt x="439" y="1791"/>
                    <a:pt x="439" y="1791"/>
                  </a:cubicBezTo>
                  <a:cubicBezTo>
                    <a:pt x="439" y="1794"/>
                    <a:pt x="439" y="1793"/>
                    <a:pt x="439" y="1794"/>
                  </a:cubicBezTo>
                  <a:cubicBezTo>
                    <a:pt x="438" y="1794"/>
                    <a:pt x="438" y="1794"/>
                    <a:pt x="438" y="1794"/>
                  </a:cubicBezTo>
                  <a:cubicBezTo>
                    <a:pt x="438" y="1795"/>
                    <a:pt x="438" y="1795"/>
                    <a:pt x="438" y="1795"/>
                  </a:cubicBezTo>
                  <a:cubicBezTo>
                    <a:pt x="437" y="1795"/>
                    <a:pt x="437" y="1795"/>
                    <a:pt x="437" y="1795"/>
                  </a:cubicBezTo>
                  <a:cubicBezTo>
                    <a:pt x="437" y="1792"/>
                    <a:pt x="437" y="1793"/>
                    <a:pt x="437" y="1792"/>
                  </a:cubicBezTo>
                  <a:cubicBezTo>
                    <a:pt x="435" y="1792"/>
                    <a:pt x="435" y="1792"/>
                    <a:pt x="435" y="1792"/>
                  </a:cubicBezTo>
                  <a:cubicBezTo>
                    <a:pt x="435" y="1790"/>
                    <a:pt x="435" y="1790"/>
                    <a:pt x="435" y="1790"/>
                  </a:cubicBezTo>
                  <a:cubicBezTo>
                    <a:pt x="433" y="1790"/>
                    <a:pt x="433" y="1790"/>
                    <a:pt x="433" y="1790"/>
                  </a:cubicBezTo>
                  <a:cubicBezTo>
                    <a:pt x="433" y="1791"/>
                    <a:pt x="433" y="1791"/>
                    <a:pt x="433" y="1791"/>
                  </a:cubicBezTo>
                  <a:cubicBezTo>
                    <a:pt x="431" y="1789"/>
                    <a:pt x="430" y="1791"/>
                    <a:pt x="429" y="1790"/>
                  </a:cubicBezTo>
                  <a:cubicBezTo>
                    <a:pt x="429" y="1789"/>
                    <a:pt x="429" y="1789"/>
                    <a:pt x="429" y="1789"/>
                  </a:cubicBezTo>
                  <a:cubicBezTo>
                    <a:pt x="427" y="1789"/>
                    <a:pt x="427" y="1789"/>
                    <a:pt x="427" y="1789"/>
                  </a:cubicBezTo>
                  <a:cubicBezTo>
                    <a:pt x="427" y="1788"/>
                    <a:pt x="427" y="1788"/>
                    <a:pt x="427" y="1788"/>
                  </a:cubicBezTo>
                  <a:cubicBezTo>
                    <a:pt x="426" y="1788"/>
                    <a:pt x="426" y="1788"/>
                    <a:pt x="426" y="1788"/>
                  </a:cubicBezTo>
                  <a:cubicBezTo>
                    <a:pt x="426" y="1785"/>
                    <a:pt x="426" y="1786"/>
                    <a:pt x="426" y="1785"/>
                  </a:cubicBezTo>
                  <a:cubicBezTo>
                    <a:pt x="427" y="1785"/>
                    <a:pt x="427" y="1785"/>
                    <a:pt x="427" y="1785"/>
                  </a:cubicBezTo>
                  <a:cubicBezTo>
                    <a:pt x="427" y="1783"/>
                    <a:pt x="427" y="1783"/>
                    <a:pt x="427" y="1783"/>
                  </a:cubicBezTo>
                  <a:cubicBezTo>
                    <a:pt x="424" y="1783"/>
                    <a:pt x="425" y="1783"/>
                    <a:pt x="425" y="1783"/>
                  </a:cubicBezTo>
                  <a:cubicBezTo>
                    <a:pt x="425" y="1780"/>
                    <a:pt x="425" y="1781"/>
                    <a:pt x="425" y="1781"/>
                  </a:cubicBezTo>
                  <a:cubicBezTo>
                    <a:pt x="426" y="1781"/>
                    <a:pt x="426" y="1781"/>
                    <a:pt x="426" y="1781"/>
                  </a:cubicBezTo>
                  <a:cubicBezTo>
                    <a:pt x="426" y="1777"/>
                    <a:pt x="428" y="1775"/>
                    <a:pt x="427" y="1773"/>
                  </a:cubicBezTo>
                  <a:cubicBezTo>
                    <a:pt x="428" y="1773"/>
                    <a:pt x="428" y="1773"/>
                    <a:pt x="428" y="1773"/>
                  </a:cubicBezTo>
                  <a:cubicBezTo>
                    <a:pt x="428" y="1772"/>
                    <a:pt x="428" y="1772"/>
                    <a:pt x="428" y="1772"/>
                  </a:cubicBezTo>
                  <a:cubicBezTo>
                    <a:pt x="429" y="1772"/>
                    <a:pt x="429" y="1772"/>
                    <a:pt x="429" y="1772"/>
                  </a:cubicBezTo>
                  <a:cubicBezTo>
                    <a:pt x="429" y="1770"/>
                    <a:pt x="429" y="1769"/>
                    <a:pt x="429" y="1769"/>
                  </a:cubicBezTo>
                  <a:cubicBezTo>
                    <a:pt x="428" y="1769"/>
                    <a:pt x="428" y="1769"/>
                    <a:pt x="428" y="1769"/>
                  </a:cubicBezTo>
                  <a:cubicBezTo>
                    <a:pt x="428" y="1770"/>
                    <a:pt x="428" y="1770"/>
                    <a:pt x="428" y="1770"/>
                  </a:cubicBezTo>
                  <a:cubicBezTo>
                    <a:pt x="427" y="1770"/>
                    <a:pt x="427" y="1770"/>
                    <a:pt x="427" y="1770"/>
                  </a:cubicBezTo>
                  <a:cubicBezTo>
                    <a:pt x="427" y="1771"/>
                    <a:pt x="427" y="1771"/>
                    <a:pt x="427" y="1771"/>
                  </a:cubicBezTo>
                  <a:cubicBezTo>
                    <a:pt x="426" y="1771"/>
                    <a:pt x="426" y="1771"/>
                    <a:pt x="426" y="1771"/>
                  </a:cubicBezTo>
                  <a:cubicBezTo>
                    <a:pt x="426" y="1774"/>
                    <a:pt x="426" y="1776"/>
                    <a:pt x="426" y="1777"/>
                  </a:cubicBezTo>
                  <a:cubicBezTo>
                    <a:pt x="425" y="1777"/>
                    <a:pt x="425" y="1777"/>
                    <a:pt x="425" y="1777"/>
                  </a:cubicBezTo>
                  <a:cubicBezTo>
                    <a:pt x="425" y="1778"/>
                    <a:pt x="425" y="1778"/>
                    <a:pt x="425" y="1778"/>
                  </a:cubicBezTo>
                  <a:cubicBezTo>
                    <a:pt x="424" y="1778"/>
                    <a:pt x="424" y="1778"/>
                    <a:pt x="424" y="1778"/>
                  </a:cubicBezTo>
                  <a:cubicBezTo>
                    <a:pt x="424" y="1781"/>
                    <a:pt x="424" y="1782"/>
                    <a:pt x="424" y="1783"/>
                  </a:cubicBezTo>
                  <a:cubicBezTo>
                    <a:pt x="425" y="1783"/>
                    <a:pt x="425" y="1783"/>
                    <a:pt x="425" y="1783"/>
                  </a:cubicBezTo>
                  <a:cubicBezTo>
                    <a:pt x="425" y="1784"/>
                    <a:pt x="425" y="1784"/>
                    <a:pt x="425" y="1784"/>
                  </a:cubicBezTo>
                  <a:cubicBezTo>
                    <a:pt x="421" y="1784"/>
                    <a:pt x="423" y="1787"/>
                    <a:pt x="422" y="1786"/>
                  </a:cubicBezTo>
                  <a:cubicBezTo>
                    <a:pt x="425" y="1786"/>
                    <a:pt x="424" y="1786"/>
                    <a:pt x="425" y="1786"/>
                  </a:cubicBezTo>
                  <a:cubicBezTo>
                    <a:pt x="425" y="1788"/>
                    <a:pt x="425" y="1788"/>
                    <a:pt x="425" y="1788"/>
                  </a:cubicBezTo>
                  <a:cubicBezTo>
                    <a:pt x="426" y="1788"/>
                    <a:pt x="426" y="1788"/>
                    <a:pt x="426" y="1788"/>
                  </a:cubicBezTo>
                  <a:cubicBezTo>
                    <a:pt x="426" y="1790"/>
                    <a:pt x="428" y="1790"/>
                    <a:pt x="427" y="1790"/>
                  </a:cubicBezTo>
                  <a:cubicBezTo>
                    <a:pt x="424" y="1790"/>
                    <a:pt x="425" y="1790"/>
                    <a:pt x="425" y="1790"/>
                  </a:cubicBezTo>
                  <a:cubicBezTo>
                    <a:pt x="425" y="1791"/>
                    <a:pt x="425" y="1791"/>
                    <a:pt x="425" y="1791"/>
                  </a:cubicBezTo>
                  <a:cubicBezTo>
                    <a:pt x="427" y="1791"/>
                    <a:pt x="427" y="1791"/>
                    <a:pt x="427" y="1791"/>
                  </a:cubicBezTo>
                  <a:cubicBezTo>
                    <a:pt x="427" y="1792"/>
                    <a:pt x="427" y="1792"/>
                    <a:pt x="427" y="1792"/>
                  </a:cubicBezTo>
                  <a:cubicBezTo>
                    <a:pt x="426" y="1792"/>
                    <a:pt x="426" y="1792"/>
                    <a:pt x="426" y="1792"/>
                  </a:cubicBezTo>
                  <a:cubicBezTo>
                    <a:pt x="426" y="1796"/>
                    <a:pt x="426" y="1798"/>
                    <a:pt x="426" y="1799"/>
                  </a:cubicBezTo>
                  <a:cubicBezTo>
                    <a:pt x="425" y="1799"/>
                    <a:pt x="425" y="1799"/>
                    <a:pt x="425" y="1799"/>
                  </a:cubicBezTo>
                  <a:cubicBezTo>
                    <a:pt x="425" y="1801"/>
                    <a:pt x="425" y="1801"/>
                    <a:pt x="425" y="1801"/>
                  </a:cubicBezTo>
                  <a:cubicBezTo>
                    <a:pt x="422" y="1801"/>
                    <a:pt x="422" y="1802"/>
                    <a:pt x="421" y="1802"/>
                  </a:cubicBezTo>
                  <a:cubicBezTo>
                    <a:pt x="421" y="1803"/>
                    <a:pt x="421" y="1803"/>
                    <a:pt x="421" y="1803"/>
                  </a:cubicBezTo>
                  <a:cubicBezTo>
                    <a:pt x="420" y="1803"/>
                    <a:pt x="420" y="1803"/>
                    <a:pt x="420" y="1803"/>
                  </a:cubicBezTo>
                  <a:cubicBezTo>
                    <a:pt x="420" y="1806"/>
                    <a:pt x="420" y="1805"/>
                    <a:pt x="420" y="1805"/>
                  </a:cubicBezTo>
                  <a:cubicBezTo>
                    <a:pt x="421" y="1805"/>
                    <a:pt x="421" y="1805"/>
                    <a:pt x="421" y="1805"/>
                  </a:cubicBezTo>
                  <a:cubicBezTo>
                    <a:pt x="421" y="1808"/>
                    <a:pt x="421" y="1808"/>
                    <a:pt x="421" y="1808"/>
                  </a:cubicBezTo>
                  <a:cubicBezTo>
                    <a:pt x="420" y="1808"/>
                    <a:pt x="420" y="1808"/>
                    <a:pt x="420" y="1808"/>
                  </a:cubicBezTo>
                  <a:cubicBezTo>
                    <a:pt x="420" y="1811"/>
                    <a:pt x="420" y="1810"/>
                    <a:pt x="420" y="1810"/>
                  </a:cubicBezTo>
                  <a:cubicBezTo>
                    <a:pt x="421" y="1808"/>
                    <a:pt x="422" y="1809"/>
                    <a:pt x="422" y="1809"/>
                  </a:cubicBezTo>
                  <a:cubicBezTo>
                    <a:pt x="422" y="1812"/>
                    <a:pt x="422" y="1812"/>
                    <a:pt x="422" y="1813"/>
                  </a:cubicBezTo>
                  <a:cubicBezTo>
                    <a:pt x="424" y="1813"/>
                    <a:pt x="424" y="1813"/>
                    <a:pt x="424" y="1813"/>
                  </a:cubicBezTo>
                  <a:cubicBezTo>
                    <a:pt x="422" y="1814"/>
                    <a:pt x="423" y="1814"/>
                    <a:pt x="422" y="1815"/>
                  </a:cubicBezTo>
                  <a:cubicBezTo>
                    <a:pt x="420" y="1815"/>
                    <a:pt x="420" y="1815"/>
                    <a:pt x="420" y="1815"/>
                  </a:cubicBezTo>
                  <a:cubicBezTo>
                    <a:pt x="420" y="1814"/>
                    <a:pt x="420" y="1814"/>
                    <a:pt x="420" y="1814"/>
                  </a:cubicBezTo>
                  <a:cubicBezTo>
                    <a:pt x="421" y="1814"/>
                    <a:pt x="421" y="1814"/>
                    <a:pt x="421" y="1814"/>
                  </a:cubicBezTo>
                  <a:cubicBezTo>
                    <a:pt x="421" y="1811"/>
                    <a:pt x="421" y="1810"/>
                    <a:pt x="421" y="1810"/>
                  </a:cubicBezTo>
                  <a:cubicBezTo>
                    <a:pt x="418" y="1812"/>
                    <a:pt x="421" y="1813"/>
                    <a:pt x="420" y="1814"/>
                  </a:cubicBezTo>
                  <a:cubicBezTo>
                    <a:pt x="417" y="1814"/>
                    <a:pt x="418" y="1814"/>
                    <a:pt x="418" y="1814"/>
                  </a:cubicBezTo>
                  <a:cubicBezTo>
                    <a:pt x="418" y="1815"/>
                    <a:pt x="418" y="1815"/>
                    <a:pt x="418" y="1815"/>
                  </a:cubicBezTo>
                  <a:cubicBezTo>
                    <a:pt x="416" y="1815"/>
                    <a:pt x="416" y="1815"/>
                    <a:pt x="416" y="1815"/>
                  </a:cubicBezTo>
                  <a:cubicBezTo>
                    <a:pt x="416" y="1816"/>
                    <a:pt x="416" y="1816"/>
                    <a:pt x="416" y="1816"/>
                  </a:cubicBezTo>
                  <a:cubicBezTo>
                    <a:pt x="415" y="1816"/>
                    <a:pt x="415" y="1816"/>
                    <a:pt x="415" y="1816"/>
                  </a:cubicBezTo>
                  <a:cubicBezTo>
                    <a:pt x="415" y="1813"/>
                    <a:pt x="415" y="1814"/>
                    <a:pt x="415" y="1814"/>
                  </a:cubicBezTo>
                  <a:cubicBezTo>
                    <a:pt x="414" y="1814"/>
                    <a:pt x="414" y="1814"/>
                    <a:pt x="414" y="1814"/>
                  </a:cubicBezTo>
                  <a:cubicBezTo>
                    <a:pt x="414" y="1816"/>
                    <a:pt x="414" y="1816"/>
                    <a:pt x="414" y="1816"/>
                  </a:cubicBezTo>
                  <a:cubicBezTo>
                    <a:pt x="415" y="1816"/>
                    <a:pt x="415" y="1816"/>
                    <a:pt x="415" y="1816"/>
                  </a:cubicBezTo>
                  <a:cubicBezTo>
                    <a:pt x="416" y="1819"/>
                    <a:pt x="414" y="1820"/>
                    <a:pt x="414" y="1820"/>
                  </a:cubicBezTo>
                  <a:cubicBezTo>
                    <a:pt x="414" y="1818"/>
                    <a:pt x="414" y="1818"/>
                    <a:pt x="414" y="1818"/>
                  </a:cubicBezTo>
                  <a:cubicBezTo>
                    <a:pt x="411" y="1818"/>
                    <a:pt x="412" y="1818"/>
                    <a:pt x="412" y="1818"/>
                  </a:cubicBezTo>
                  <a:cubicBezTo>
                    <a:pt x="412" y="1817"/>
                    <a:pt x="412" y="1817"/>
                    <a:pt x="412" y="1817"/>
                  </a:cubicBezTo>
                  <a:cubicBezTo>
                    <a:pt x="413" y="1817"/>
                    <a:pt x="413" y="1817"/>
                    <a:pt x="413" y="1817"/>
                  </a:cubicBezTo>
                  <a:cubicBezTo>
                    <a:pt x="413" y="1816"/>
                    <a:pt x="413" y="1816"/>
                    <a:pt x="413" y="1816"/>
                  </a:cubicBezTo>
                  <a:cubicBezTo>
                    <a:pt x="412" y="1816"/>
                    <a:pt x="412" y="1816"/>
                    <a:pt x="412" y="1816"/>
                  </a:cubicBezTo>
                  <a:cubicBezTo>
                    <a:pt x="412" y="1815"/>
                    <a:pt x="412" y="1815"/>
                    <a:pt x="412" y="1815"/>
                  </a:cubicBezTo>
                  <a:cubicBezTo>
                    <a:pt x="413" y="1815"/>
                    <a:pt x="413" y="1815"/>
                    <a:pt x="413" y="1815"/>
                  </a:cubicBezTo>
                  <a:cubicBezTo>
                    <a:pt x="412" y="1812"/>
                    <a:pt x="414" y="1810"/>
                    <a:pt x="414" y="1810"/>
                  </a:cubicBezTo>
                  <a:cubicBezTo>
                    <a:pt x="413" y="1810"/>
                    <a:pt x="413" y="1810"/>
                    <a:pt x="413" y="1810"/>
                  </a:cubicBezTo>
                  <a:cubicBezTo>
                    <a:pt x="413" y="1809"/>
                    <a:pt x="413" y="1809"/>
                    <a:pt x="413" y="1809"/>
                  </a:cubicBezTo>
                  <a:cubicBezTo>
                    <a:pt x="412" y="1809"/>
                    <a:pt x="412" y="1809"/>
                    <a:pt x="412" y="1809"/>
                  </a:cubicBezTo>
                  <a:cubicBezTo>
                    <a:pt x="412" y="1812"/>
                    <a:pt x="412" y="1813"/>
                    <a:pt x="412" y="1814"/>
                  </a:cubicBezTo>
                  <a:cubicBezTo>
                    <a:pt x="410" y="1814"/>
                    <a:pt x="410" y="1814"/>
                    <a:pt x="410" y="1814"/>
                  </a:cubicBezTo>
                  <a:cubicBezTo>
                    <a:pt x="410" y="1816"/>
                    <a:pt x="410" y="1816"/>
                    <a:pt x="410" y="1816"/>
                  </a:cubicBezTo>
                  <a:cubicBezTo>
                    <a:pt x="409" y="1816"/>
                    <a:pt x="409" y="1816"/>
                    <a:pt x="409" y="1816"/>
                  </a:cubicBezTo>
                  <a:cubicBezTo>
                    <a:pt x="409" y="1815"/>
                    <a:pt x="409" y="1815"/>
                    <a:pt x="409" y="1815"/>
                  </a:cubicBezTo>
                  <a:cubicBezTo>
                    <a:pt x="408" y="1815"/>
                    <a:pt x="408" y="1815"/>
                    <a:pt x="408" y="1815"/>
                  </a:cubicBezTo>
                  <a:cubicBezTo>
                    <a:pt x="408" y="1814"/>
                    <a:pt x="408" y="1814"/>
                    <a:pt x="408" y="1814"/>
                  </a:cubicBezTo>
                  <a:cubicBezTo>
                    <a:pt x="407" y="1814"/>
                    <a:pt x="407" y="1814"/>
                    <a:pt x="407" y="1814"/>
                  </a:cubicBezTo>
                  <a:cubicBezTo>
                    <a:pt x="407" y="1816"/>
                    <a:pt x="405" y="1816"/>
                    <a:pt x="406" y="1816"/>
                  </a:cubicBezTo>
                  <a:cubicBezTo>
                    <a:pt x="406" y="1815"/>
                    <a:pt x="406" y="1815"/>
                    <a:pt x="406" y="1815"/>
                  </a:cubicBezTo>
                  <a:cubicBezTo>
                    <a:pt x="405" y="1815"/>
                    <a:pt x="405" y="1815"/>
                    <a:pt x="405" y="1815"/>
                  </a:cubicBezTo>
                  <a:cubicBezTo>
                    <a:pt x="406" y="1814"/>
                    <a:pt x="406" y="1813"/>
                    <a:pt x="406" y="1813"/>
                  </a:cubicBezTo>
                  <a:cubicBezTo>
                    <a:pt x="404" y="1814"/>
                    <a:pt x="404" y="1814"/>
                    <a:pt x="403" y="1814"/>
                  </a:cubicBezTo>
                  <a:cubicBezTo>
                    <a:pt x="403" y="1815"/>
                    <a:pt x="403" y="1815"/>
                    <a:pt x="403" y="1815"/>
                  </a:cubicBezTo>
                  <a:cubicBezTo>
                    <a:pt x="402" y="1814"/>
                    <a:pt x="402" y="1814"/>
                    <a:pt x="402" y="1814"/>
                  </a:cubicBezTo>
                  <a:cubicBezTo>
                    <a:pt x="402" y="1816"/>
                    <a:pt x="402" y="1816"/>
                    <a:pt x="402" y="1816"/>
                  </a:cubicBezTo>
                  <a:cubicBezTo>
                    <a:pt x="399" y="1816"/>
                    <a:pt x="400" y="1816"/>
                    <a:pt x="400" y="1816"/>
                  </a:cubicBezTo>
                  <a:cubicBezTo>
                    <a:pt x="400" y="1817"/>
                    <a:pt x="400" y="1817"/>
                    <a:pt x="400" y="1817"/>
                  </a:cubicBezTo>
                  <a:cubicBezTo>
                    <a:pt x="397" y="1818"/>
                    <a:pt x="397" y="1819"/>
                    <a:pt x="396" y="1818"/>
                  </a:cubicBezTo>
                  <a:cubicBezTo>
                    <a:pt x="396" y="1816"/>
                    <a:pt x="396" y="1816"/>
                    <a:pt x="396" y="1816"/>
                  </a:cubicBezTo>
                  <a:cubicBezTo>
                    <a:pt x="395" y="1816"/>
                    <a:pt x="395" y="1816"/>
                    <a:pt x="395" y="1816"/>
                  </a:cubicBezTo>
                  <a:cubicBezTo>
                    <a:pt x="395" y="1819"/>
                    <a:pt x="395" y="1818"/>
                    <a:pt x="395" y="1818"/>
                  </a:cubicBezTo>
                  <a:cubicBezTo>
                    <a:pt x="396" y="1818"/>
                    <a:pt x="396" y="1818"/>
                    <a:pt x="396" y="1818"/>
                  </a:cubicBezTo>
                  <a:cubicBezTo>
                    <a:pt x="396" y="1821"/>
                    <a:pt x="396" y="1821"/>
                    <a:pt x="396" y="1821"/>
                  </a:cubicBezTo>
                  <a:cubicBezTo>
                    <a:pt x="394" y="1821"/>
                    <a:pt x="394" y="1821"/>
                    <a:pt x="394" y="1821"/>
                  </a:cubicBezTo>
                  <a:cubicBezTo>
                    <a:pt x="394" y="1818"/>
                    <a:pt x="393" y="1816"/>
                    <a:pt x="393" y="1816"/>
                  </a:cubicBezTo>
                  <a:cubicBezTo>
                    <a:pt x="393" y="1819"/>
                    <a:pt x="393" y="1819"/>
                    <a:pt x="393" y="1820"/>
                  </a:cubicBezTo>
                  <a:cubicBezTo>
                    <a:pt x="390" y="1820"/>
                    <a:pt x="391" y="1820"/>
                    <a:pt x="390" y="1820"/>
                  </a:cubicBezTo>
                  <a:cubicBezTo>
                    <a:pt x="390" y="1821"/>
                    <a:pt x="390" y="1821"/>
                    <a:pt x="390" y="1821"/>
                  </a:cubicBezTo>
                  <a:cubicBezTo>
                    <a:pt x="389" y="1821"/>
                    <a:pt x="389" y="1821"/>
                    <a:pt x="389" y="1821"/>
                  </a:cubicBezTo>
                  <a:cubicBezTo>
                    <a:pt x="389" y="1820"/>
                    <a:pt x="389" y="1820"/>
                    <a:pt x="389" y="1820"/>
                  </a:cubicBezTo>
                  <a:cubicBezTo>
                    <a:pt x="386" y="1820"/>
                    <a:pt x="387" y="1820"/>
                    <a:pt x="387" y="1820"/>
                  </a:cubicBezTo>
                  <a:cubicBezTo>
                    <a:pt x="387" y="1821"/>
                    <a:pt x="387" y="1821"/>
                    <a:pt x="387" y="1821"/>
                  </a:cubicBezTo>
                  <a:cubicBezTo>
                    <a:pt x="386" y="1821"/>
                    <a:pt x="386" y="1821"/>
                    <a:pt x="386" y="1821"/>
                  </a:cubicBezTo>
                  <a:cubicBezTo>
                    <a:pt x="386" y="1818"/>
                    <a:pt x="386" y="1819"/>
                    <a:pt x="386" y="1818"/>
                  </a:cubicBezTo>
                  <a:cubicBezTo>
                    <a:pt x="388" y="1818"/>
                    <a:pt x="388" y="1818"/>
                    <a:pt x="388" y="1818"/>
                  </a:cubicBezTo>
                  <a:cubicBezTo>
                    <a:pt x="388" y="1816"/>
                    <a:pt x="388" y="1815"/>
                    <a:pt x="388" y="1815"/>
                  </a:cubicBezTo>
                  <a:cubicBezTo>
                    <a:pt x="387" y="1815"/>
                    <a:pt x="387" y="1815"/>
                    <a:pt x="387" y="1815"/>
                  </a:cubicBezTo>
                  <a:cubicBezTo>
                    <a:pt x="387" y="1812"/>
                    <a:pt x="387" y="1813"/>
                    <a:pt x="387" y="1813"/>
                  </a:cubicBezTo>
                  <a:cubicBezTo>
                    <a:pt x="386" y="1813"/>
                    <a:pt x="386" y="1813"/>
                    <a:pt x="386" y="1813"/>
                  </a:cubicBezTo>
                  <a:cubicBezTo>
                    <a:pt x="386" y="1809"/>
                    <a:pt x="386" y="1808"/>
                    <a:pt x="386" y="1807"/>
                  </a:cubicBezTo>
                  <a:cubicBezTo>
                    <a:pt x="388" y="1807"/>
                    <a:pt x="388" y="1807"/>
                    <a:pt x="388" y="1807"/>
                  </a:cubicBezTo>
                  <a:cubicBezTo>
                    <a:pt x="388" y="1805"/>
                    <a:pt x="388" y="1805"/>
                    <a:pt x="388" y="1805"/>
                  </a:cubicBezTo>
                  <a:cubicBezTo>
                    <a:pt x="389" y="1805"/>
                    <a:pt x="389" y="1805"/>
                    <a:pt x="389" y="1805"/>
                  </a:cubicBezTo>
                  <a:cubicBezTo>
                    <a:pt x="389" y="1804"/>
                    <a:pt x="389" y="1804"/>
                    <a:pt x="389" y="1804"/>
                  </a:cubicBezTo>
                  <a:cubicBezTo>
                    <a:pt x="388" y="1804"/>
                    <a:pt x="388" y="1804"/>
                    <a:pt x="388" y="1804"/>
                  </a:cubicBezTo>
                  <a:cubicBezTo>
                    <a:pt x="388" y="1803"/>
                    <a:pt x="388" y="1803"/>
                    <a:pt x="388" y="1803"/>
                  </a:cubicBezTo>
                  <a:cubicBezTo>
                    <a:pt x="391" y="1803"/>
                    <a:pt x="390" y="1803"/>
                    <a:pt x="390" y="1803"/>
                  </a:cubicBezTo>
                  <a:cubicBezTo>
                    <a:pt x="390" y="1804"/>
                    <a:pt x="390" y="1804"/>
                    <a:pt x="390" y="1804"/>
                  </a:cubicBezTo>
                  <a:cubicBezTo>
                    <a:pt x="393" y="1804"/>
                    <a:pt x="392" y="1804"/>
                    <a:pt x="393" y="1804"/>
                  </a:cubicBezTo>
                  <a:cubicBezTo>
                    <a:pt x="393" y="1807"/>
                    <a:pt x="394" y="1807"/>
                    <a:pt x="394" y="1808"/>
                  </a:cubicBezTo>
                  <a:cubicBezTo>
                    <a:pt x="395" y="1808"/>
                    <a:pt x="395" y="1808"/>
                    <a:pt x="395" y="1808"/>
                  </a:cubicBezTo>
                  <a:cubicBezTo>
                    <a:pt x="395" y="1807"/>
                    <a:pt x="395" y="1807"/>
                    <a:pt x="395" y="1807"/>
                  </a:cubicBezTo>
                  <a:cubicBezTo>
                    <a:pt x="396" y="1807"/>
                    <a:pt x="396" y="1807"/>
                    <a:pt x="396" y="1807"/>
                  </a:cubicBezTo>
                  <a:cubicBezTo>
                    <a:pt x="396" y="1805"/>
                    <a:pt x="396" y="1805"/>
                    <a:pt x="396" y="1805"/>
                  </a:cubicBezTo>
                  <a:cubicBezTo>
                    <a:pt x="394" y="1805"/>
                    <a:pt x="394" y="1805"/>
                    <a:pt x="394" y="1805"/>
                  </a:cubicBezTo>
                  <a:cubicBezTo>
                    <a:pt x="394" y="1803"/>
                    <a:pt x="394" y="1803"/>
                    <a:pt x="394" y="1803"/>
                  </a:cubicBezTo>
                  <a:cubicBezTo>
                    <a:pt x="395" y="1803"/>
                    <a:pt x="395" y="1803"/>
                    <a:pt x="395" y="1803"/>
                  </a:cubicBezTo>
                  <a:cubicBezTo>
                    <a:pt x="395" y="1802"/>
                    <a:pt x="395" y="1802"/>
                    <a:pt x="395" y="1802"/>
                  </a:cubicBezTo>
                  <a:cubicBezTo>
                    <a:pt x="392" y="1802"/>
                    <a:pt x="392" y="1802"/>
                    <a:pt x="392" y="1802"/>
                  </a:cubicBezTo>
                  <a:cubicBezTo>
                    <a:pt x="392" y="1801"/>
                    <a:pt x="392" y="1801"/>
                    <a:pt x="392" y="1801"/>
                  </a:cubicBezTo>
                  <a:cubicBezTo>
                    <a:pt x="389" y="1801"/>
                    <a:pt x="389" y="1802"/>
                    <a:pt x="389" y="1802"/>
                  </a:cubicBezTo>
                  <a:cubicBezTo>
                    <a:pt x="389" y="1801"/>
                    <a:pt x="389" y="1801"/>
                    <a:pt x="389" y="1801"/>
                  </a:cubicBezTo>
                  <a:cubicBezTo>
                    <a:pt x="386" y="1801"/>
                    <a:pt x="387" y="1801"/>
                    <a:pt x="387" y="1801"/>
                  </a:cubicBezTo>
                  <a:cubicBezTo>
                    <a:pt x="387" y="1799"/>
                    <a:pt x="387" y="1799"/>
                    <a:pt x="387" y="1799"/>
                  </a:cubicBezTo>
                  <a:cubicBezTo>
                    <a:pt x="388" y="1799"/>
                    <a:pt x="388" y="1799"/>
                    <a:pt x="388" y="1799"/>
                  </a:cubicBezTo>
                  <a:cubicBezTo>
                    <a:pt x="388" y="1797"/>
                    <a:pt x="390" y="1797"/>
                    <a:pt x="389" y="1797"/>
                  </a:cubicBezTo>
                  <a:cubicBezTo>
                    <a:pt x="389" y="1798"/>
                    <a:pt x="389" y="1798"/>
                    <a:pt x="389" y="1798"/>
                  </a:cubicBezTo>
                  <a:cubicBezTo>
                    <a:pt x="392" y="1798"/>
                    <a:pt x="391" y="1798"/>
                    <a:pt x="392" y="1798"/>
                  </a:cubicBezTo>
                  <a:cubicBezTo>
                    <a:pt x="392" y="1796"/>
                    <a:pt x="392" y="1796"/>
                    <a:pt x="392" y="1796"/>
                  </a:cubicBezTo>
                  <a:cubicBezTo>
                    <a:pt x="393" y="1796"/>
                    <a:pt x="393" y="1796"/>
                    <a:pt x="393" y="1796"/>
                  </a:cubicBezTo>
                  <a:cubicBezTo>
                    <a:pt x="393" y="1795"/>
                    <a:pt x="393" y="1795"/>
                    <a:pt x="393" y="1795"/>
                  </a:cubicBezTo>
                  <a:cubicBezTo>
                    <a:pt x="394" y="1795"/>
                    <a:pt x="394" y="1795"/>
                    <a:pt x="394" y="1795"/>
                  </a:cubicBezTo>
                  <a:cubicBezTo>
                    <a:pt x="394" y="1796"/>
                    <a:pt x="394" y="1796"/>
                    <a:pt x="394" y="1796"/>
                  </a:cubicBezTo>
                  <a:cubicBezTo>
                    <a:pt x="395" y="1796"/>
                    <a:pt x="395" y="1796"/>
                    <a:pt x="395" y="1796"/>
                  </a:cubicBezTo>
                  <a:cubicBezTo>
                    <a:pt x="395" y="1795"/>
                    <a:pt x="395" y="1795"/>
                    <a:pt x="395" y="1795"/>
                  </a:cubicBezTo>
                  <a:cubicBezTo>
                    <a:pt x="398" y="1795"/>
                    <a:pt x="397" y="1795"/>
                    <a:pt x="397" y="1795"/>
                  </a:cubicBezTo>
                  <a:cubicBezTo>
                    <a:pt x="397" y="1792"/>
                    <a:pt x="397" y="1793"/>
                    <a:pt x="397" y="1792"/>
                  </a:cubicBezTo>
                  <a:cubicBezTo>
                    <a:pt x="395" y="1792"/>
                    <a:pt x="395" y="1792"/>
                    <a:pt x="395" y="1792"/>
                  </a:cubicBezTo>
                  <a:cubicBezTo>
                    <a:pt x="395" y="1795"/>
                    <a:pt x="395" y="1794"/>
                    <a:pt x="395" y="1795"/>
                  </a:cubicBezTo>
                  <a:cubicBezTo>
                    <a:pt x="394" y="1795"/>
                    <a:pt x="394" y="1795"/>
                    <a:pt x="394" y="1795"/>
                  </a:cubicBezTo>
                  <a:cubicBezTo>
                    <a:pt x="394" y="1794"/>
                    <a:pt x="394" y="1794"/>
                    <a:pt x="394" y="1794"/>
                  </a:cubicBezTo>
                  <a:cubicBezTo>
                    <a:pt x="391" y="1794"/>
                    <a:pt x="389" y="1794"/>
                    <a:pt x="388" y="1794"/>
                  </a:cubicBezTo>
                  <a:cubicBezTo>
                    <a:pt x="388" y="1795"/>
                    <a:pt x="388" y="1795"/>
                    <a:pt x="388" y="1795"/>
                  </a:cubicBezTo>
                  <a:cubicBezTo>
                    <a:pt x="387" y="1795"/>
                    <a:pt x="387" y="1795"/>
                    <a:pt x="387" y="1795"/>
                  </a:cubicBezTo>
                  <a:cubicBezTo>
                    <a:pt x="387" y="1792"/>
                    <a:pt x="387" y="1791"/>
                    <a:pt x="387" y="1790"/>
                  </a:cubicBezTo>
                  <a:cubicBezTo>
                    <a:pt x="388" y="1790"/>
                    <a:pt x="388" y="1790"/>
                    <a:pt x="388" y="1790"/>
                  </a:cubicBezTo>
                  <a:cubicBezTo>
                    <a:pt x="390" y="1786"/>
                    <a:pt x="389" y="1783"/>
                    <a:pt x="389" y="1781"/>
                  </a:cubicBezTo>
                  <a:cubicBezTo>
                    <a:pt x="390" y="1781"/>
                    <a:pt x="390" y="1781"/>
                    <a:pt x="390" y="1781"/>
                  </a:cubicBezTo>
                  <a:cubicBezTo>
                    <a:pt x="390" y="1779"/>
                    <a:pt x="390" y="1779"/>
                    <a:pt x="390" y="1779"/>
                  </a:cubicBezTo>
                  <a:cubicBezTo>
                    <a:pt x="392" y="1779"/>
                    <a:pt x="392" y="1779"/>
                    <a:pt x="392" y="1779"/>
                  </a:cubicBezTo>
                  <a:cubicBezTo>
                    <a:pt x="392" y="1781"/>
                    <a:pt x="392" y="1781"/>
                    <a:pt x="392" y="1781"/>
                  </a:cubicBezTo>
                  <a:cubicBezTo>
                    <a:pt x="393" y="1781"/>
                    <a:pt x="393" y="1781"/>
                    <a:pt x="393" y="1781"/>
                  </a:cubicBezTo>
                  <a:cubicBezTo>
                    <a:pt x="393" y="1783"/>
                    <a:pt x="393" y="1784"/>
                    <a:pt x="393" y="1784"/>
                  </a:cubicBezTo>
                  <a:cubicBezTo>
                    <a:pt x="392" y="1784"/>
                    <a:pt x="392" y="1784"/>
                    <a:pt x="392" y="1784"/>
                  </a:cubicBezTo>
                  <a:cubicBezTo>
                    <a:pt x="392" y="1785"/>
                    <a:pt x="392" y="1785"/>
                    <a:pt x="392" y="1785"/>
                  </a:cubicBezTo>
                  <a:cubicBezTo>
                    <a:pt x="394" y="1785"/>
                    <a:pt x="394" y="1785"/>
                    <a:pt x="394" y="1785"/>
                  </a:cubicBezTo>
                  <a:cubicBezTo>
                    <a:pt x="394" y="1784"/>
                    <a:pt x="394" y="1784"/>
                    <a:pt x="394" y="1784"/>
                  </a:cubicBezTo>
                  <a:cubicBezTo>
                    <a:pt x="397" y="1785"/>
                    <a:pt x="397" y="1786"/>
                    <a:pt x="397" y="1785"/>
                  </a:cubicBezTo>
                  <a:cubicBezTo>
                    <a:pt x="397" y="1784"/>
                    <a:pt x="397" y="1784"/>
                    <a:pt x="397" y="1784"/>
                  </a:cubicBezTo>
                  <a:cubicBezTo>
                    <a:pt x="399" y="1784"/>
                    <a:pt x="399" y="1784"/>
                    <a:pt x="399" y="1784"/>
                  </a:cubicBezTo>
                  <a:cubicBezTo>
                    <a:pt x="399" y="1783"/>
                    <a:pt x="399" y="1783"/>
                    <a:pt x="399" y="1783"/>
                  </a:cubicBezTo>
                  <a:cubicBezTo>
                    <a:pt x="401" y="1783"/>
                    <a:pt x="401" y="1783"/>
                    <a:pt x="401" y="1783"/>
                  </a:cubicBezTo>
                  <a:cubicBezTo>
                    <a:pt x="401" y="1780"/>
                    <a:pt x="401" y="1780"/>
                    <a:pt x="401" y="1779"/>
                  </a:cubicBezTo>
                  <a:cubicBezTo>
                    <a:pt x="399" y="1781"/>
                    <a:pt x="400" y="1781"/>
                    <a:pt x="400" y="1782"/>
                  </a:cubicBezTo>
                  <a:cubicBezTo>
                    <a:pt x="399" y="1782"/>
                    <a:pt x="399" y="1782"/>
                    <a:pt x="399" y="1782"/>
                  </a:cubicBezTo>
                  <a:cubicBezTo>
                    <a:pt x="399" y="1783"/>
                    <a:pt x="399" y="1783"/>
                    <a:pt x="399" y="1783"/>
                  </a:cubicBezTo>
                  <a:cubicBezTo>
                    <a:pt x="396" y="1783"/>
                    <a:pt x="397" y="1783"/>
                    <a:pt x="396" y="1783"/>
                  </a:cubicBezTo>
                  <a:cubicBezTo>
                    <a:pt x="396" y="1784"/>
                    <a:pt x="396" y="1784"/>
                    <a:pt x="396" y="1784"/>
                  </a:cubicBezTo>
                  <a:cubicBezTo>
                    <a:pt x="395" y="1784"/>
                    <a:pt x="395" y="1784"/>
                    <a:pt x="395" y="1784"/>
                  </a:cubicBezTo>
                  <a:cubicBezTo>
                    <a:pt x="395" y="1781"/>
                    <a:pt x="395" y="1781"/>
                    <a:pt x="395" y="1781"/>
                  </a:cubicBezTo>
                  <a:cubicBezTo>
                    <a:pt x="398" y="1781"/>
                    <a:pt x="397" y="1781"/>
                    <a:pt x="397" y="1781"/>
                  </a:cubicBezTo>
                  <a:cubicBezTo>
                    <a:pt x="397" y="1779"/>
                    <a:pt x="397" y="1779"/>
                    <a:pt x="397" y="1779"/>
                  </a:cubicBezTo>
                  <a:cubicBezTo>
                    <a:pt x="396" y="1779"/>
                    <a:pt x="396" y="1779"/>
                    <a:pt x="396" y="1779"/>
                  </a:cubicBezTo>
                  <a:cubicBezTo>
                    <a:pt x="396" y="1777"/>
                    <a:pt x="396" y="1776"/>
                    <a:pt x="396" y="1776"/>
                  </a:cubicBezTo>
                  <a:cubicBezTo>
                    <a:pt x="397" y="1776"/>
                    <a:pt x="397" y="1776"/>
                    <a:pt x="397" y="1776"/>
                  </a:cubicBezTo>
                  <a:cubicBezTo>
                    <a:pt x="397" y="1777"/>
                    <a:pt x="397" y="1777"/>
                    <a:pt x="397" y="1777"/>
                  </a:cubicBezTo>
                  <a:cubicBezTo>
                    <a:pt x="399" y="1777"/>
                    <a:pt x="399" y="1777"/>
                    <a:pt x="399" y="1777"/>
                  </a:cubicBezTo>
                  <a:cubicBezTo>
                    <a:pt x="399" y="1778"/>
                    <a:pt x="399" y="1778"/>
                    <a:pt x="399" y="1778"/>
                  </a:cubicBezTo>
                  <a:cubicBezTo>
                    <a:pt x="400" y="1778"/>
                    <a:pt x="400" y="1778"/>
                    <a:pt x="400" y="1778"/>
                  </a:cubicBezTo>
                  <a:cubicBezTo>
                    <a:pt x="400" y="1777"/>
                    <a:pt x="400" y="1777"/>
                    <a:pt x="400" y="1777"/>
                  </a:cubicBezTo>
                  <a:cubicBezTo>
                    <a:pt x="399" y="1777"/>
                    <a:pt x="399" y="1777"/>
                    <a:pt x="399" y="1777"/>
                  </a:cubicBezTo>
                  <a:cubicBezTo>
                    <a:pt x="399" y="1776"/>
                    <a:pt x="399" y="1776"/>
                    <a:pt x="399" y="1776"/>
                  </a:cubicBezTo>
                  <a:cubicBezTo>
                    <a:pt x="397" y="1776"/>
                    <a:pt x="397" y="1776"/>
                    <a:pt x="397" y="1776"/>
                  </a:cubicBezTo>
                  <a:cubicBezTo>
                    <a:pt x="397" y="1773"/>
                    <a:pt x="397" y="1772"/>
                    <a:pt x="397" y="1772"/>
                  </a:cubicBezTo>
                  <a:cubicBezTo>
                    <a:pt x="399" y="1772"/>
                    <a:pt x="399" y="1772"/>
                    <a:pt x="399" y="1772"/>
                  </a:cubicBezTo>
                  <a:cubicBezTo>
                    <a:pt x="399" y="1771"/>
                    <a:pt x="399" y="1771"/>
                    <a:pt x="399" y="1771"/>
                  </a:cubicBezTo>
                  <a:cubicBezTo>
                    <a:pt x="397" y="1771"/>
                    <a:pt x="397" y="1771"/>
                    <a:pt x="397" y="1771"/>
                  </a:cubicBezTo>
                  <a:cubicBezTo>
                    <a:pt x="397" y="1772"/>
                    <a:pt x="397" y="1772"/>
                    <a:pt x="397" y="1772"/>
                  </a:cubicBezTo>
                  <a:cubicBezTo>
                    <a:pt x="396" y="1772"/>
                    <a:pt x="396" y="1772"/>
                    <a:pt x="396" y="1772"/>
                  </a:cubicBezTo>
                  <a:cubicBezTo>
                    <a:pt x="396" y="1773"/>
                    <a:pt x="396" y="1773"/>
                    <a:pt x="396" y="1773"/>
                  </a:cubicBezTo>
                  <a:cubicBezTo>
                    <a:pt x="394" y="1773"/>
                    <a:pt x="394" y="1773"/>
                    <a:pt x="394" y="1773"/>
                  </a:cubicBezTo>
                  <a:cubicBezTo>
                    <a:pt x="394" y="1775"/>
                    <a:pt x="394" y="1775"/>
                    <a:pt x="394" y="1775"/>
                  </a:cubicBezTo>
                  <a:cubicBezTo>
                    <a:pt x="393" y="1775"/>
                    <a:pt x="393" y="1775"/>
                    <a:pt x="393" y="1775"/>
                  </a:cubicBezTo>
                  <a:cubicBezTo>
                    <a:pt x="393" y="1777"/>
                    <a:pt x="393" y="1777"/>
                    <a:pt x="393" y="1777"/>
                  </a:cubicBezTo>
                  <a:cubicBezTo>
                    <a:pt x="390" y="1777"/>
                    <a:pt x="389" y="1777"/>
                    <a:pt x="388" y="1777"/>
                  </a:cubicBezTo>
                  <a:cubicBezTo>
                    <a:pt x="388" y="1776"/>
                    <a:pt x="388" y="1776"/>
                    <a:pt x="388" y="1776"/>
                  </a:cubicBezTo>
                  <a:cubicBezTo>
                    <a:pt x="389" y="1776"/>
                    <a:pt x="389" y="1776"/>
                    <a:pt x="389" y="1776"/>
                  </a:cubicBezTo>
                  <a:cubicBezTo>
                    <a:pt x="389" y="1775"/>
                    <a:pt x="389" y="1775"/>
                    <a:pt x="389" y="1775"/>
                  </a:cubicBezTo>
                  <a:cubicBezTo>
                    <a:pt x="388" y="1775"/>
                    <a:pt x="388" y="1775"/>
                    <a:pt x="388" y="1775"/>
                  </a:cubicBezTo>
                  <a:cubicBezTo>
                    <a:pt x="388" y="1772"/>
                    <a:pt x="388" y="1773"/>
                    <a:pt x="388" y="1772"/>
                  </a:cubicBezTo>
                  <a:cubicBezTo>
                    <a:pt x="389" y="1772"/>
                    <a:pt x="389" y="1772"/>
                    <a:pt x="389" y="1772"/>
                  </a:cubicBezTo>
                  <a:cubicBezTo>
                    <a:pt x="389" y="1769"/>
                    <a:pt x="389" y="1770"/>
                    <a:pt x="389" y="1770"/>
                  </a:cubicBezTo>
                  <a:cubicBezTo>
                    <a:pt x="390" y="1770"/>
                    <a:pt x="390" y="1770"/>
                    <a:pt x="390" y="1770"/>
                  </a:cubicBezTo>
                  <a:cubicBezTo>
                    <a:pt x="390" y="1769"/>
                    <a:pt x="390" y="1769"/>
                    <a:pt x="390" y="1769"/>
                  </a:cubicBezTo>
                  <a:cubicBezTo>
                    <a:pt x="392" y="1769"/>
                    <a:pt x="392" y="1769"/>
                    <a:pt x="392" y="1769"/>
                  </a:cubicBezTo>
                  <a:cubicBezTo>
                    <a:pt x="392" y="1766"/>
                    <a:pt x="392" y="1767"/>
                    <a:pt x="392" y="1766"/>
                  </a:cubicBezTo>
                  <a:cubicBezTo>
                    <a:pt x="393" y="1766"/>
                    <a:pt x="393" y="1766"/>
                    <a:pt x="393" y="1766"/>
                  </a:cubicBezTo>
                  <a:cubicBezTo>
                    <a:pt x="393" y="1765"/>
                    <a:pt x="393" y="1765"/>
                    <a:pt x="393" y="1765"/>
                  </a:cubicBezTo>
                  <a:cubicBezTo>
                    <a:pt x="394" y="1765"/>
                    <a:pt x="394" y="1765"/>
                    <a:pt x="394" y="1765"/>
                  </a:cubicBezTo>
                  <a:cubicBezTo>
                    <a:pt x="394" y="1762"/>
                    <a:pt x="394" y="1760"/>
                    <a:pt x="394" y="1759"/>
                  </a:cubicBezTo>
                  <a:cubicBezTo>
                    <a:pt x="397" y="1759"/>
                    <a:pt x="396" y="1759"/>
                    <a:pt x="396" y="1759"/>
                  </a:cubicBezTo>
                  <a:cubicBezTo>
                    <a:pt x="396" y="1756"/>
                    <a:pt x="396" y="1757"/>
                    <a:pt x="396" y="1757"/>
                  </a:cubicBezTo>
                  <a:cubicBezTo>
                    <a:pt x="397" y="1757"/>
                    <a:pt x="397" y="1757"/>
                    <a:pt x="397" y="1757"/>
                  </a:cubicBezTo>
                  <a:cubicBezTo>
                    <a:pt x="397" y="1756"/>
                    <a:pt x="397" y="1756"/>
                    <a:pt x="397" y="1756"/>
                  </a:cubicBezTo>
                  <a:cubicBezTo>
                    <a:pt x="396" y="1756"/>
                    <a:pt x="396" y="1756"/>
                    <a:pt x="396" y="1756"/>
                  </a:cubicBezTo>
                  <a:cubicBezTo>
                    <a:pt x="396" y="1754"/>
                    <a:pt x="396" y="1754"/>
                    <a:pt x="396" y="1754"/>
                  </a:cubicBezTo>
                  <a:cubicBezTo>
                    <a:pt x="397" y="1754"/>
                    <a:pt x="397" y="1754"/>
                    <a:pt x="397" y="1754"/>
                  </a:cubicBezTo>
                  <a:cubicBezTo>
                    <a:pt x="397" y="1753"/>
                    <a:pt x="397" y="1753"/>
                    <a:pt x="397" y="1753"/>
                  </a:cubicBezTo>
                  <a:cubicBezTo>
                    <a:pt x="399" y="1753"/>
                    <a:pt x="399" y="1753"/>
                    <a:pt x="399" y="1753"/>
                  </a:cubicBezTo>
                  <a:cubicBezTo>
                    <a:pt x="399" y="1750"/>
                    <a:pt x="399" y="1751"/>
                    <a:pt x="399" y="1751"/>
                  </a:cubicBezTo>
                  <a:cubicBezTo>
                    <a:pt x="397" y="1751"/>
                    <a:pt x="397" y="1751"/>
                    <a:pt x="397" y="1751"/>
                  </a:cubicBezTo>
                  <a:cubicBezTo>
                    <a:pt x="397" y="1752"/>
                    <a:pt x="397" y="1752"/>
                    <a:pt x="397" y="1752"/>
                  </a:cubicBezTo>
                  <a:cubicBezTo>
                    <a:pt x="396" y="1752"/>
                    <a:pt x="396" y="1752"/>
                    <a:pt x="396" y="1752"/>
                  </a:cubicBezTo>
                  <a:cubicBezTo>
                    <a:pt x="396" y="1755"/>
                    <a:pt x="396" y="1754"/>
                    <a:pt x="396" y="1754"/>
                  </a:cubicBezTo>
                  <a:cubicBezTo>
                    <a:pt x="393" y="1754"/>
                    <a:pt x="390" y="1754"/>
                    <a:pt x="389" y="1754"/>
                  </a:cubicBezTo>
                  <a:cubicBezTo>
                    <a:pt x="389" y="1756"/>
                    <a:pt x="389" y="1756"/>
                    <a:pt x="389" y="1756"/>
                  </a:cubicBezTo>
                  <a:cubicBezTo>
                    <a:pt x="390" y="1756"/>
                    <a:pt x="390" y="1756"/>
                    <a:pt x="390" y="1756"/>
                  </a:cubicBezTo>
                  <a:cubicBezTo>
                    <a:pt x="390" y="1757"/>
                    <a:pt x="390" y="1757"/>
                    <a:pt x="390" y="1757"/>
                  </a:cubicBezTo>
                  <a:cubicBezTo>
                    <a:pt x="389" y="1757"/>
                    <a:pt x="389" y="1757"/>
                    <a:pt x="389" y="1757"/>
                  </a:cubicBezTo>
                  <a:cubicBezTo>
                    <a:pt x="389" y="1758"/>
                    <a:pt x="389" y="1758"/>
                    <a:pt x="389" y="1758"/>
                  </a:cubicBezTo>
                  <a:cubicBezTo>
                    <a:pt x="388" y="1758"/>
                    <a:pt x="388" y="1758"/>
                    <a:pt x="388" y="1758"/>
                  </a:cubicBezTo>
                  <a:cubicBezTo>
                    <a:pt x="388" y="1761"/>
                    <a:pt x="388" y="1760"/>
                    <a:pt x="388" y="1760"/>
                  </a:cubicBezTo>
                  <a:cubicBezTo>
                    <a:pt x="384" y="1760"/>
                    <a:pt x="386" y="1763"/>
                    <a:pt x="386" y="1763"/>
                  </a:cubicBezTo>
                  <a:cubicBezTo>
                    <a:pt x="387" y="1763"/>
                    <a:pt x="387" y="1763"/>
                    <a:pt x="387" y="1763"/>
                  </a:cubicBezTo>
                  <a:cubicBezTo>
                    <a:pt x="387" y="1762"/>
                    <a:pt x="387" y="1762"/>
                    <a:pt x="387" y="1762"/>
                  </a:cubicBezTo>
                  <a:cubicBezTo>
                    <a:pt x="389" y="1762"/>
                    <a:pt x="390" y="1762"/>
                    <a:pt x="390" y="1762"/>
                  </a:cubicBezTo>
                  <a:cubicBezTo>
                    <a:pt x="390" y="1764"/>
                    <a:pt x="390" y="1764"/>
                    <a:pt x="390" y="1764"/>
                  </a:cubicBezTo>
                  <a:cubicBezTo>
                    <a:pt x="389" y="1764"/>
                    <a:pt x="389" y="1764"/>
                    <a:pt x="389" y="1764"/>
                  </a:cubicBezTo>
                  <a:cubicBezTo>
                    <a:pt x="389" y="1767"/>
                    <a:pt x="389" y="1767"/>
                    <a:pt x="389" y="1767"/>
                  </a:cubicBezTo>
                  <a:cubicBezTo>
                    <a:pt x="388" y="1767"/>
                    <a:pt x="388" y="1767"/>
                    <a:pt x="388" y="1767"/>
                  </a:cubicBezTo>
                  <a:cubicBezTo>
                    <a:pt x="388" y="1770"/>
                    <a:pt x="388" y="1771"/>
                    <a:pt x="388" y="1771"/>
                  </a:cubicBezTo>
                  <a:cubicBezTo>
                    <a:pt x="387" y="1771"/>
                    <a:pt x="387" y="1771"/>
                    <a:pt x="387" y="1771"/>
                  </a:cubicBezTo>
                  <a:cubicBezTo>
                    <a:pt x="387" y="1774"/>
                    <a:pt x="387" y="1774"/>
                    <a:pt x="387" y="1775"/>
                  </a:cubicBezTo>
                  <a:cubicBezTo>
                    <a:pt x="384" y="1775"/>
                    <a:pt x="385" y="1775"/>
                    <a:pt x="384" y="1775"/>
                  </a:cubicBezTo>
                  <a:cubicBezTo>
                    <a:pt x="384" y="1776"/>
                    <a:pt x="384" y="1776"/>
                    <a:pt x="384" y="1776"/>
                  </a:cubicBezTo>
                  <a:cubicBezTo>
                    <a:pt x="386" y="1776"/>
                    <a:pt x="386" y="1776"/>
                    <a:pt x="386" y="1776"/>
                  </a:cubicBezTo>
                  <a:cubicBezTo>
                    <a:pt x="386" y="1777"/>
                    <a:pt x="386" y="1777"/>
                    <a:pt x="386" y="1777"/>
                  </a:cubicBezTo>
                  <a:cubicBezTo>
                    <a:pt x="384" y="1777"/>
                    <a:pt x="384" y="1777"/>
                    <a:pt x="384" y="1777"/>
                  </a:cubicBezTo>
                  <a:cubicBezTo>
                    <a:pt x="386" y="1778"/>
                    <a:pt x="385" y="1779"/>
                    <a:pt x="386" y="1779"/>
                  </a:cubicBezTo>
                  <a:cubicBezTo>
                    <a:pt x="383" y="1779"/>
                    <a:pt x="383" y="1779"/>
                    <a:pt x="383" y="1779"/>
                  </a:cubicBezTo>
                  <a:cubicBezTo>
                    <a:pt x="383" y="1782"/>
                    <a:pt x="383" y="1781"/>
                    <a:pt x="383" y="1782"/>
                  </a:cubicBezTo>
                  <a:cubicBezTo>
                    <a:pt x="382" y="1782"/>
                    <a:pt x="382" y="1782"/>
                    <a:pt x="382" y="1782"/>
                  </a:cubicBezTo>
                  <a:cubicBezTo>
                    <a:pt x="382" y="1781"/>
                    <a:pt x="382" y="1781"/>
                    <a:pt x="382" y="1781"/>
                  </a:cubicBezTo>
                  <a:cubicBezTo>
                    <a:pt x="379" y="1781"/>
                    <a:pt x="379" y="1782"/>
                    <a:pt x="378" y="1782"/>
                  </a:cubicBezTo>
                  <a:cubicBezTo>
                    <a:pt x="378" y="1783"/>
                    <a:pt x="378" y="1783"/>
                    <a:pt x="378" y="1783"/>
                  </a:cubicBezTo>
                  <a:cubicBezTo>
                    <a:pt x="377" y="1783"/>
                    <a:pt x="377" y="1783"/>
                    <a:pt x="377" y="1783"/>
                  </a:cubicBezTo>
                  <a:cubicBezTo>
                    <a:pt x="377" y="1786"/>
                    <a:pt x="377" y="1785"/>
                    <a:pt x="377" y="1785"/>
                  </a:cubicBezTo>
                  <a:cubicBezTo>
                    <a:pt x="376" y="1785"/>
                    <a:pt x="376" y="1785"/>
                    <a:pt x="376" y="1785"/>
                  </a:cubicBezTo>
                  <a:cubicBezTo>
                    <a:pt x="376" y="1786"/>
                    <a:pt x="376" y="1786"/>
                    <a:pt x="376" y="1786"/>
                  </a:cubicBezTo>
                  <a:cubicBezTo>
                    <a:pt x="375" y="1786"/>
                    <a:pt x="375" y="1786"/>
                    <a:pt x="375" y="1786"/>
                  </a:cubicBezTo>
                  <a:cubicBezTo>
                    <a:pt x="375" y="1789"/>
                    <a:pt x="375" y="1790"/>
                    <a:pt x="375" y="1790"/>
                  </a:cubicBezTo>
                  <a:cubicBezTo>
                    <a:pt x="372" y="1790"/>
                    <a:pt x="373" y="1790"/>
                    <a:pt x="373" y="1790"/>
                  </a:cubicBezTo>
                  <a:cubicBezTo>
                    <a:pt x="373" y="1791"/>
                    <a:pt x="373" y="1791"/>
                    <a:pt x="373" y="1791"/>
                  </a:cubicBezTo>
                  <a:cubicBezTo>
                    <a:pt x="370" y="1791"/>
                    <a:pt x="370" y="1791"/>
                    <a:pt x="370" y="1791"/>
                  </a:cubicBezTo>
                  <a:cubicBezTo>
                    <a:pt x="370" y="1792"/>
                    <a:pt x="370" y="1792"/>
                    <a:pt x="370" y="1792"/>
                  </a:cubicBezTo>
                  <a:cubicBezTo>
                    <a:pt x="369" y="1792"/>
                    <a:pt x="369" y="1792"/>
                    <a:pt x="369" y="1792"/>
                  </a:cubicBezTo>
                  <a:cubicBezTo>
                    <a:pt x="369" y="1791"/>
                    <a:pt x="369" y="1791"/>
                    <a:pt x="369" y="1791"/>
                  </a:cubicBezTo>
                  <a:cubicBezTo>
                    <a:pt x="366" y="1791"/>
                    <a:pt x="367" y="1791"/>
                    <a:pt x="367" y="1791"/>
                  </a:cubicBezTo>
                  <a:cubicBezTo>
                    <a:pt x="367" y="1788"/>
                    <a:pt x="367" y="1789"/>
                    <a:pt x="367" y="1789"/>
                  </a:cubicBezTo>
                  <a:cubicBezTo>
                    <a:pt x="368" y="1789"/>
                    <a:pt x="368" y="1789"/>
                    <a:pt x="368" y="1789"/>
                  </a:cubicBezTo>
                  <a:cubicBezTo>
                    <a:pt x="368" y="1788"/>
                    <a:pt x="368" y="1788"/>
                    <a:pt x="368" y="1788"/>
                  </a:cubicBezTo>
                  <a:cubicBezTo>
                    <a:pt x="365" y="1788"/>
                    <a:pt x="366" y="1788"/>
                    <a:pt x="365" y="1788"/>
                  </a:cubicBezTo>
                  <a:cubicBezTo>
                    <a:pt x="365" y="1785"/>
                    <a:pt x="365" y="1784"/>
                    <a:pt x="365" y="1784"/>
                  </a:cubicBezTo>
                  <a:cubicBezTo>
                    <a:pt x="364" y="1784"/>
                    <a:pt x="364" y="1784"/>
                    <a:pt x="364" y="1784"/>
                  </a:cubicBezTo>
                  <a:cubicBezTo>
                    <a:pt x="364" y="1788"/>
                    <a:pt x="361" y="1786"/>
                    <a:pt x="361" y="1786"/>
                  </a:cubicBezTo>
                  <a:cubicBezTo>
                    <a:pt x="361" y="1784"/>
                    <a:pt x="361" y="1784"/>
                    <a:pt x="361" y="1784"/>
                  </a:cubicBezTo>
                  <a:cubicBezTo>
                    <a:pt x="362" y="1784"/>
                    <a:pt x="362" y="1784"/>
                    <a:pt x="362" y="1784"/>
                  </a:cubicBezTo>
                  <a:cubicBezTo>
                    <a:pt x="362" y="1783"/>
                    <a:pt x="362" y="1783"/>
                    <a:pt x="362" y="1783"/>
                  </a:cubicBezTo>
                  <a:cubicBezTo>
                    <a:pt x="359" y="1783"/>
                    <a:pt x="359" y="1785"/>
                    <a:pt x="358" y="1784"/>
                  </a:cubicBezTo>
                  <a:cubicBezTo>
                    <a:pt x="358" y="1781"/>
                    <a:pt x="358" y="1781"/>
                    <a:pt x="358" y="1781"/>
                  </a:cubicBezTo>
                  <a:cubicBezTo>
                    <a:pt x="359" y="1781"/>
                    <a:pt x="359" y="1781"/>
                    <a:pt x="359" y="1781"/>
                  </a:cubicBezTo>
                  <a:cubicBezTo>
                    <a:pt x="359" y="1782"/>
                    <a:pt x="359" y="1782"/>
                    <a:pt x="359" y="1782"/>
                  </a:cubicBezTo>
                  <a:cubicBezTo>
                    <a:pt x="362" y="1782"/>
                    <a:pt x="362" y="1782"/>
                    <a:pt x="362" y="1782"/>
                  </a:cubicBezTo>
                  <a:cubicBezTo>
                    <a:pt x="362" y="1779"/>
                    <a:pt x="362" y="1780"/>
                    <a:pt x="362" y="1779"/>
                  </a:cubicBezTo>
                  <a:cubicBezTo>
                    <a:pt x="359" y="1779"/>
                    <a:pt x="360" y="1779"/>
                    <a:pt x="359" y="1779"/>
                  </a:cubicBezTo>
                  <a:cubicBezTo>
                    <a:pt x="359" y="1778"/>
                    <a:pt x="359" y="1778"/>
                    <a:pt x="359" y="1778"/>
                  </a:cubicBezTo>
                  <a:cubicBezTo>
                    <a:pt x="358" y="1778"/>
                    <a:pt x="358" y="1778"/>
                    <a:pt x="358" y="1778"/>
                  </a:cubicBezTo>
                  <a:cubicBezTo>
                    <a:pt x="358" y="1779"/>
                    <a:pt x="358" y="1779"/>
                    <a:pt x="358" y="1779"/>
                  </a:cubicBezTo>
                  <a:cubicBezTo>
                    <a:pt x="357" y="1779"/>
                    <a:pt x="357" y="1779"/>
                    <a:pt x="357" y="1779"/>
                  </a:cubicBezTo>
                  <a:cubicBezTo>
                    <a:pt x="357" y="1778"/>
                    <a:pt x="357" y="1778"/>
                    <a:pt x="357" y="1778"/>
                  </a:cubicBezTo>
                  <a:cubicBezTo>
                    <a:pt x="356" y="1778"/>
                    <a:pt x="356" y="1778"/>
                    <a:pt x="356" y="1778"/>
                  </a:cubicBezTo>
                  <a:cubicBezTo>
                    <a:pt x="356" y="1775"/>
                    <a:pt x="356" y="1774"/>
                    <a:pt x="356" y="1773"/>
                  </a:cubicBezTo>
                  <a:cubicBezTo>
                    <a:pt x="357" y="1773"/>
                    <a:pt x="357" y="1773"/>
                    <a:pt x="357" y="1773"/>
                  </a:cubicBezTo>
                  <a:cubicBezTo>
                    <a:pt x="357" y="1772"/>
                    <a:pt x="357" y="1772"/>
                    <a:pt x="357" y="1772"/>
                  </a:cubicBezTo>
                  <a:cubicBezTo>
                    <a:pt x="356" y="1772"/>
                    <a:pt x="356" y="1772"/>
                    <a:pt x="356" y="1772"/>
                  </a:cubicBezTo>
                  <a:cubicBezTo>
                    <a:pt x="356" y="1770"/>
                    <a:pt x="356" y="1769"/>
                    <a:pt x="356" y="1769"/>
                  </a:cubicBezTo>
                  <a:cubicBezTo>
                    <a:pt x="359" y="1769"/>
                    <a:pt x="358" y="1769"/>
                    <a:pt x="358" y="1769"/>
                  </a:cubicBezTo>
                  <a:cubicBezTo>
                    <a:pt x="358" y="1770"/>
                    <a:pt x="358" y="1770"/>
                    <a:pt x="358" y="1770"/>
                  </a:cubicBezTo>
                  <a:cubicBezTo>
                    <a:pt x="361" y="1770"/>
                    <a:pt x="360" y="1770"/>
                    <a:pt x="361" y="1770"/>
                  </a:cubicBezTo>
                  <a:cubicBezTo>
                    <a:pt x="361" y="1769"/>
                    <a:pt x="361" y="1769"/>
                    <a:pt x="361" y="1769"/>
                  </a:cubicBezTo>
                  <a:cubicBezTo>
                    <a:pt x="364" y="1769"/>
                    <a:pt x="366" y="1769"/>
                    <a:pt x="367" y="1769"/>
                  </a:cubicBezTo>
                  <a:cubicBezTo>
                    <a:pt x="367" y="1767"/>
                    <a:pt x="367" y="1767"/>
                    <a:pt x="367" y="1767"/>
                  </a:cubicBezTo>
                  <a:cubicBezTo>
                    <a:pt x="369" y="1767"/>
                    <a:pt x="371" y="1767"/>
                    <a:pt x="371" y="1767"/>
                  </a:cubicBezTo>
                  <a:cubicBezTo>
                    <a:pt x="371" y="1769"/>
                    <a:pt x="371" y="1769"/>
                    <a:pt x="371" y="1769"/>
                  </a:cubicBezTo>
                  <a:cubicBezTo>
                    <a:pt x="373" y="1769"/>
                    <a:pt x="373" y="1769"/>
                    <a:pt x="373" y="1769"/>
                  </a:cubicBezTo>
                  <a:cubicBezTo>
                    <a:pt x="373" y="1766"/>
                    <a:pt x="373" y="1767"/>
                    <a:pt x="373" y="1766"/>
                  </a:cubicBezTo>
                  <a:cubicBezTo>
                    <a:pt x="374" y="1766"/>
                    <a:pt x="374" y="1766"/>
                    <a:pt x="374" y="1766"/>
                  </a:cubicBezTo>
                  <a:cubicBezTo>
                    <a:pt x="374" y="1764"/>
                    <a:pt x="374" y="1763"/>
                    <a:pt x="374" y="1763"/>
                  </a:cubicBezTo>
                  <a:cubicBezTo>
                    <a:pt x="375" y="1763"/>
                    <a:pt x="375" y="1763"/>
                    <a:pt x="375" y="1763"/>
                  </a:cubicBezTo>
                  <a:cubicBezTo>
                    <a:pt x="375" y="1762"/>
                    <a:pt x="375" y="1762"/>
                    <a:pt x="375" y="1762"/>
                  </a:cubicBezTo>
                  <a:cubicBezTo>
                    <a:pt x="376" y="1762"/>
                    <a:pt x="376" y="1762"/>
                    <a:pt x="376" y="1762"/>
                  </a:cubicBezTo>
                  <a:cubicBezTo>
                    <a:pt x="376" y="1760"/>
                    <a:pt x="376" y="1760"/>
                    <a:pt x="376" y="1760"/>
                  </a:cubicBezTo>
                  <a:cubicBezTo>
                    <a:pt x="379" y="1760"/>
                    <a:pt x="378" y="1760"/>
                    <a:pt x="378" y="1760"/>
                  </a:cubicBezTo>
                  <a:cubicBezTo>
                    <a:pt x="378" y="1759"/>
                    <a:pt x="378" y="1759"/>
                    <a:pt x="378" y="1759"/>
                  </a:cubicBezTo>
                  <a:cubicBezTo>
                    <a:pt x="380" y="1759"/>
                    <a:pt x="380" y="1759"/>
                    <a:pt x="380" y="1759"/>
                  </a:cubicBezTo>
                  <a:cubicBezTo>
                    <a:pt x="380" y="1758"/>
                    <a:pt x="380" y="1758"/>
                    <a:pt x="380" y="1758"/>
                  </a:cubicBezTo>
                  <a:cubicBezTo>
                    <a:pt x="378" y="1758"/>
                    <a:pt x="378" y="1758"/>
                    <a:pt x="378" y="1758"/>
                  </a:cubicBezTo>
                  <a:cubicBezTo>
                    <a:pt x="378" y="1759"/>
                    <a:pt x="378" y="1759"/>
                    <a:pt x="378" y="1759"/>
                  </a:cubicBezTo>
                  <a:cubicBezTo>
                    <a:pt x="375" y="1760"/>
                    <a:pt x="374" y="1761"/>
                    <a:pt x="373" y="1760"/>
                  </a:cubicBezTo>
                  <a:cubicBezTo>
                    <a:pt x="373" y="1759"/>
                    <a:pt x="373" y="1759"/>
                    <a:pt x="373" y="1759"/>
                  </a:cubicBezTo>
                  <a:cubicBezTo>
                    <a:pt x="371" y="1759"/>
                    <a:pt x="371" y="1759"/>
                    <a:pt x="371" y="1759"/>
                  </a:cubicBezTo>
                  <a:cubicBezTo>
                    <a:pt x="371" y="1758"/>
                    <a:pt x="371" y="1758"/>
                    <a:pt x="371" y="1758"/>
                  </a:cubicBezTo>
                  <a:cubicBezTo>
                    <a:pt x="373" y="1758"/>
                    <a:pt x="373" y="1758"/>
                    <a:pt x="373" y="1758"/>
                  </a:cubicBezTo>
                  <a:cubicBezTo>
                    <a:pt x="373" y="1757"/>
                    <a:pt x="373" y="1757"/>
                    <a:pt x="373" y="1757"/>
                  </a:cubicBezTo>
                  <a:cubicBezTo>
                    <a:pt x="371" y="1759"/>
                    <a:pt x="371" y="1758"/>
                    <a:pt x="370" y="1758"/>
                  </a:cubicBezTo>
                  <a:cubicBezTo>
                    <a:pt x="370" y="1757"/>
                    <a:pt x="370" y="1757"/>
                    <a:pt x="370" y="1757"/>
                  </a:cubicBezTo>
                  <a:cubicBezTo>
                    <a:pt x="367" y="1757"/>
                    <a:pt x="368" y="1757"/>
                    <a:pt x="368" y="1757"/>
                  </a:cubicBezTo>
                  <a:cubicBezTo>
                    <a:pt x="368" y="1758"/>
                    <a:pt x="368" y="1758"/>
                    <a:pt x="368" y="1758"/>
                  </a:cubicBezTo>
                  <a:cubicBezTo>
                    <a:pt x="369" y="1758"/>
                    <a:pt x="369" y="1758"/>
                    <a:pt x="369" y="1758"/>
                  </a:cubicBezTo>
                  <a:cubicBezTo>
                    <a:pt x="369" y="1759"/>
                    <a:pt x="369" y="1759"/>
                    <a:pt x="369" y="1759"/>
                  </a:cubicBezTo>
                  <a:cubicBezTo>
                    <a:pt x="368" y="1759"/>
                    <a:pt x="368" y="1759"/>
                    <a:pt x="368" y="1759"/>
                  </a:cubicBezTo>
                  <a:cubicBezTo>
                    <a:pt x="368" y="1760"/>
                    <a:pt x="368" y="1760"/>
                    <a:pt x="368" y="1760"/>
                  </a:cubicBezTo>
                  <a:cubicBezTo>
                    <a:pt x="369" y="1759"/>
                    <a:pt x="369" y="1759"/>
                    <a:pt x="369" y="1759"/>
                  </a:cubicBezTo>
                  <a:cubicBezTo>
                    <a:pt x="369" y="1760"/>
                    <a:pt x="369" y="1760"/>
                    <a:pt x="369" y="1760"/>
                  </a:cubicBezTo>
                  <a:cubicBezTo>
                    <a:pt x="370" y="1758"/>
                    <a:pt x="371" y="1759"/>
                    <a:pt x="371" y="1759"/>
                  </a:cubicBezTo>
                  <a:cubicBezTo>
                    <a:pt x="371" y="1762"/>
                    <a:pt x="371" y="1761"/>
                    <a:pt x="371" y="1762"/>
                  </a:cubicBezTo>
                  <a:cubicBezTo>
                    <a:pt x="373" y="1762"/>
                    <a:pt x="373" y="1762"/>
                    <a:pt x="373" y="1762"/>
                  </a:cubicBezTo>
                  <a:cubicBezTo>
                    <a:pt x="373" y="1763"/>
                    <a:pt x="373" y="1763"/>
                    <a:pt x="373" y="1763"/>
                  </a:cubicBezTo>
                  <a:cubicBezTo>
                    <a:pt x="370" y="1763"/>
                    <a:pt x="370" y="1763"/>
                    <a:pt x="370" y="1763"/>
                  </a:cubicBezTo>
                  <a:cubicBezTo>
                    <a:pt x="370" y="1764"/>
                    <a:pt x="370" y="1764"/>
                    <a:pt x="370" y="1764"/>
                  </a:cubicBezTo>
                  <a:cubicBezTo>
                    <a:pt x="367" y="1764"/>
                    <a:pt x="368" y="1764"/>
                    <a:pt x="368" y="1764"/>
                  </a:cubicBezTo>
                  <a:cubicBezTo>
                    <a:pt x="368" y="1765"/>
                    <a:pt x="368" y="1765"/>
                    <a:pt x="368" y="1765"/>
                  </a:cubicBezTo>
                  <a:cubicBezTo>
                    <a:pt x="365" y="1765"/>
                    <a:pt x="366" y="1765"/>
                    <a:pt x="365" y="1765"/>
                  </a:cubicBezTo>
                  <a:cubicBezTo>
                    <a:pt x="365" y="1766"/>
                    <a:pt x="365" y="1766"/>
                    <a:pt x="365" y="1766"/>
                  </a:cubicBezTo>
                  <a:cubicBezTo>
                    <a:pt x="362" y="1766"/>
                    <a:pt x="362" y="1768"/>
                    <a:pt x="362" y="1767"/>
                  </a:cubicBezTo>
                  <a:cubicBezTo>
                    <a:pt x="360" y="1766"/>
                    <a:pt x="361" y="1766"/>
                    <a:pt x="361" y="1765"/>
                  </a:cubicBezTo>
                  <a:cubicBezTo>
                    <a:pt x="358" y="1765"/>
                    <a:pt x="357" y="1765"/>
                    <a:pt x="356" y="1765"/>
                  </a:cubicBezTo>
                  <a:cubicBezTo>
                    <a:pt x="356" y="1763"/>
                    <a:pt x="356" y="1762"/>
                    <a:pt x="356" y="1762"/>
                  </a:cubicBezTo>
                  <a:cubicBezTo>
                    <a:pt x="357" y="1762"/>
                    <a:pt x="357" y="1762"/>
                    <a:pt x="357" y="1762"/>
                  </a:cubicBezTo>
                  <a:cubicBezTo>
                    <a:pt x="357" y="1759"/>
                    <a:pt x="357" y="1759"/>
                    <a:pt x="357" y="1759"/>
                  </a:cubicBezTo>
                  <a:cubicBezTo>
                    <a:pt x="358" y="1759"/>
                    <a:pt x="358" y="1759"/>
                    <a:pt x="358" y="1759"/>
                  </a:cubicBezTo>
                  <a:cubicBezTo>
                    <a:pt x="358" y="1760"/>
                    <a:pt x="358" y="1760"/>
                    <a:pt x="358" y="1760"/>
                  </a:cubicBezTo>
                  <a:cubicBezTo>
                    <a:pt x="361" y="1761"/>
                    <a:pt x="363" y="1759"/>
                    <a:pt x="363" y="1759"/>
                  </a:cubicBezTo>
                  <a:cubicBezTo>
                    <a:pt x="360" y="1759"/>
                    <a:pt x="359" y="1759"/>
                    <a:pt x="358" y="1759"/>
                  </a:cubicBezTo>
                  <a:cubicBezTo>
                    <a:pt x="358" y="1758"/>
                    <a:pt x="358" y="1758"/>
                    <a:pt x="358" y="1758"/>
                  </a:cubicBezTo>
                  <a:cubicBezTo>
                    <a:pt x="359" y="1758"/>
                    <a:pt x="359" y="1758"/>
                    <a:pt x="359" y="1758"/>
                  </a:cubicBezTo>
                  <a:cubicBezTo>
                    <a:pt x="359" y="1757"/>
                    <a:pt x="359" y="1757"/>
                    <a:pt x="359" y="1757"/>
                  </a:cubicBezTo>
                  <a:cubicBezTo>
                    <a:pt x="357" y="1757"/>
                    <a:pt x="357" y="1757"/>
                    <a:pt x="357" y="1757"/>
                  </a:cubicBezTo>
                  <a:cubicBezTo>
                    <a:pt x="357" y="1756"/>
                    <a:pt x="357" y="1756"/>
                    <a:pt x="357" y="1756"/>
                  </a:cubicBezTo>
                  <a:cubicBezTo>
                    <a:pt x="358" y="1756"/>
                    <a:pt x="358" y="1756"/>
                    <a:pt x="358" y="1756"/>
                  </a:cubicBezTo>
                  <a:cubicBezTo>
                    <a:pt x="358" y="1754"/>
                    <a:pt x="358" y="1754"/>
                    <a:pt x="358" y="1754"/>
                  </a:cubicBezTo>
                  <a:cubicBezTo>
                    <a:pt x="359" y="1754"/>
                    <a:pt x="359" y="1754"/>
                    <a:pt x="359" y="1754"/>
                  </a:cubicBezTo>
                  <a:cubicBezTo>
                    <a:pt x="359" y="1756"/>
                    <a:pt x="359" y="1756"/>
                    <a:pt x="359" y="1756"/>
                  </a:cubicBezTo>
                  <a:cubicBezTo>
                    <a:pt x="361" y="1756"/>
                    <a:pt x="361" y="1756"/>
                    <a:pt x="361" y="1756"/>
                  </a:cubicBezTo>
                  <a:cubicBezTo>
                    <a:pt x="361" y="1754"/>
                    <a:pt x="361" y="1754"/>
                    <a:pt x="361" y="1754"/>
                  </a:cubicBezTo>
                  <a:cubicBezTo>
                    <a:pt x="359" y="1754"/>
                    <a:pt x="359" y="1754"/>
                    <a:pt x="359" y="1754"/>
                  </a:cubicBezTo>
                  <a:cubicBezTo>
                    <a:pt x="359" y="1753"/>
                    <a:pt x="359" y="1753"/>
                    <a:pt x="359" y="1753"/>
                  </a:cubicBezTo>
                  <a:cubicBezTo>
                    <a:pt x="361" y="1753"/>
                    <a:pt x="361" y="1753"/>
                    <a:pt x="361" y="1753"/>
                  </a:cubicBezTo>
                  <a:cubicBezTo>
                    <a:pt x="361" y="1752"/>
                    <a:pt x="361" y="1752"/>
                    <a:pt x="361" y="1752"/>
                  </a:cubicBezTo>
                  <a:cubicBezTo>
                    <a:pt x="362" y="1752"/>
                    <a:pt x="362" y="1752"/>
                    <a:pt x="362" y="1752"/>
                  </a:cubicBezTo>
                  <a:cubicBezTo>
                    <a:pt x="362" y="1751"/>
                    <a:pt x="362" y="1751"/>
                    <a:pt x="362" y="1751"/>
                  </a:cubicBezTo>
                  <a:cubicBezTo>
                    <a:pt x="363" y="1751"/>
                    <a:pt x="363" y="1751"/>
                    <a:pt x="363" y="1751"/>
                  </a:cubicBezTo>
                  <a:cubicBezTo>
                    <a:pt x="363" y="1752"/>
                    <a:pt x="363" y="1752"/>
                    <a:pt x="363" y="1752"/>
                  </a:cubicBezTo>
                  <a:cubicBezTo>
                    <a:pt x="364" y="1752"/>
                    <a:pt x="364" y="1752"/>
                    <a:pt x="364" y="1752"/>
                  </a:cubicBezTo>
                  <a:cubicBezTo>
                    <a:pt x="364" y="1753"/>
                    <a:pt x="364" y="1753"/>
                    <a:pt x="364" y="1753"/>
                  </a:cubicBezTo>
                  <a:cubicBezTo>
                    <a:pt x="367" y="1753"/>
                    <a:pt x="366" y="1753"/>
                    <a:pt x="367" y="1753"/>
                  </a:cubicBezTo>
                  <a:cubicBezTo>
                    <a:pt x="367" y="1756"/>
                    <a:pt x="367" y="1755"/>
                    <a:pt x="367" y="1756"/>
                  </a:cubicBezTo>
                  <a:cubicBezTo>
                    <a:pt x="365" y="1756"/>
                    <a:pt x="365" y="1756"/>
                    <a:pt x="365" y="1756"/>
                  </a:cubicBezTo>
                  <a:cubicBezTo>
                    <a:pt x="365" y="1757"/>
                    <a:pt x="365" y="1757"/>
                    <a:pt x="365" y="1757"/>
                  </a:cubicBezTo>
                  <a:cubicBezTo>
                    <a:pt x="367" y="1757"/>
                    <a:pt x="367" y="1757"/>
                    <a:pt x="367" y="1757"/>
                  </a:cubicBezTo>
                  <a:cubicBezTo>
                    <a:pt x="367" y="1756"/>
                    <a:pt x="367" y="1756"/>
                    <a:pt x="367" y="1756"/>
                  </a:cubicBezTo>
                  <a:cubicBezTo>
                    <a:pt x="369" y="1756"/>
                    <a:pt x="369" y="1756"/>
                    <a:pt x="369" y="1756"/>
                  </a:cubicBezTo>
                  <a:cubicBezTo>
                    <a:pt x="369" y="1754"/>
                    <a:pt x="369" y="1754"/>
                    <a:pt x="369" y="1754"/>
                  </a:cubicBezTo>
                  <a:cubicBezTo>
                    <a:pt x="366" y="1754"/>
                    <a:pt x="365" y="1751"/>
                    <a:pt x="364" y="1752"/>
                  </a:cubicBezTo>
                  <a:cubicBezTo>
                    <a:pt x="364" y="1751"/>
                    <a:pt x="364" y="1751"/>
                    <a:pt x="364" y="1751"/>
                  </a:cubicBezTo>
                  <a:cubicBezTo>
                    <a:pt x="363" y="1751"/>
                    <a:pt x="363" y="1751"/>
                    <a:pt x="363" y="1751"/>
                  </a:cubicBezTo>
                  <a:cubicBezTo>
                    <a:pt x="363" y="1750"/>
                    <a:pt x="363" y="1750"/>
                    <a:pt x="363" y="1750"/>
                  </a:cubicBezTo>
                  <a:cubicBezTo>
                    <a:pt x="362" y="1750"/>
                    <a:pt x="362" y="1750"/>
                    <a:pt x="362" y="1750"/>
                  </a:cubicBezTo>
                  <a:cubicBezTo>
                    <a:pt x="362" y="1748"/>
                    <a:pt x="362" y="1748"/>
                    <a:pt x="362" y="1748"/>
                  </a:cubicBezTo>
                  <a:cubicBezTo>
                    <a:pt x="359" y="1749"/>
                    <a:pt x="357" y="1751"/>
                    <a:pt x="357" y="1751"/>
                  </a:cubicBezTo>
                  <a:cubicBezTo>
                    <a:pt x="357" y="1750"/>
                    <a:pt x="357" y="1750"/>
                    <a:pt x="357" y="1750"/>
                  </a:cubicBezTo>
                  <a:cubicBezTo>
                    <a:pt x="355" y="1752"/>
                    <a:pt x="354" y="1750"/>
                    <a:pt x="354" y="1751"/>
                  </a:cubicBezTo>
                  <a:cubicBezTo>
                    <a:pt x="354" y="1748"/>
                    <a:pt x="354" y="1749"/>
                    <a:pt x="354" y="1748"/>
                  </a:cubicBezTo>
                  <a:cubicBezTo>
                    <a:pt x="352" y="1748"/>
                    <a:pt x="352" y="1748"/>
                    <a:pt x="352" y="1748"/>
                  </a:cubicBezTo>
                  <a:cubicBezTo>
                    <a:pt x="352" y="1751"/>
                    <a:pt x="352" y="1751"/>
                    <a:pt x="352" y="1751"/>
                  </a:cubicBezTo>
                  <a:cubicBezTo>
                    <a:pt x="351" y="1751"/>
                    <a:pt x="351" y="1751"/>
                    <a:pt x="351" y="1751"/>
                  </a:cubicBezTo>
                  <a:cubicBezTo>
                    <a:pt x="351" y="1750"/>
                    <a:pt x="351" y="1750"/>
                    <a:pt x="351" y="1750"/>
                  </a:cubicBezTo>
                  <a:cubicBezTo>
                    <a:pt x="348" y="1750"/>
                    <a:pt x="347" y="1750"/>
                    <a:pt x="346" y="1750"/>
                  </a:cubicBezTo>
                  <a:cubicBezTo>
                    <a:pt x="346" y="1748"/>
                    <a:pt x="346" y="1748"/>
                    <a:pt x="346" y="1748"/>
                  </a:cubicBezTo>
                  <a:cubicBezTo>
                    <a:pt x="345" y="1748"/>
                    <a:pt x="345" y="1748"/>
                    <a:pt x="345" y="1748"/>
                  </a:cubicBezTo>
                  <a:cubicBezTo>
                    <a:pt x="348" y="1751"/>
                    <a:pt x="346" y="1752"/>
                    <a:pt x="346" y="1752"/>
                  </a:cubicBezTo>
                  <a:cubicBezTo>
                    <a:pt x="349" y="1752"/>
                    <a:pt x="349" y="1752"/>
                    <a:pt x="349" y="1752"/>
                  </a:cubicBezTo>
                  <a:cubicBezTo>
                    <a:pt x="349" y="1751"/>
                    <a:pt x="349" y="1751"/>
                    <a:pt x="349" y="1751"/>
                  </a:cubicBezTo>
                  <a:cubicBezTo>
                    <a:pt x="350" y="1751"/>
                    <a:pt x="350" y="1751"/>
                    <a:pt x="350" y="1751"/>
                  </a:cubicBezTo>
                  <a:cubicBezTo>
                    <a:pt x="350" y="1753"/>
                    <a:pt x="350" y="1754"/>
                    <a:pt x="350" y="1754"/>
                  </a:cubicBezTo>
                  <a:cubicBezTo>
                    <a:pt x="349" y="1754"/>
                    <a:pt x="349" y="1754"/>
                    <a:pt x="349" y="1754"/>
                  </a:cubicBezTo>
                  <a:cubicBezTo>
                    <a:pt x="349" y="1756"/>
                    <a:pt x="349" y="1756"/>
                    <a:pt x="349" y="1756"/>
                  </a:cubicBezTo>
                  <a:cubicBezTo>
                    <a:pt x="346" y="1756"/>
                    <a:pt x="347" y="1754"/>
                    <a:pt x="346" y="1754"/>
                  </a:cubicBezTo>
                  <a:cubicBezTo>
                    <a:pt x="346" y="1756"/>
                    <a:pt x="346" y="1756"/>
                    <a:pt x="346" y="1756"/>
                  </a:cubicBezTo>
                  <a:cubicBezTo>
                    <a:pt x="344" y="1756"/>
                    <a:pt x="344" y="1756"/>
                    <a:pt x="344" y="1756"/>
                  </a:cubicBezTo>
                  <a:cubicBezTo>
                    <a:pt x="344" y="1754"/>
                    <a:pt x="344" y="1754"/>
                    <a:pt x="344" y="1754"/>
                  </a:cubicBezTo>
                  <a:cubicBezTo>
                    <a:pt x="343" y="1756"/>
                    <a:pt x="343" y="1756"/>
                    <a:pt x="343" y="1756"/>
                  </a:cubicBezTo>
                  <a:cubicBezTo>
                    <a:pt x="343" y="1753"/>
                    <a:pt x="343" y="1754"/>
                    <a:pt x="343" y="1753"/>
                  </a:cubicBezTo>
                  <a:cubicBezTo>
                    <a:pt x="340" y="1754"/>
                    <a:pt x="339" y="1751"/>
                    <a:pt x="338" y="1752"/>
                  </a:cubicBezTo>
                  <a:cubicBezTo>
                    <a:pt x="337" y="1749"/>
                    <a:pt x="337" y="1748"/>
                    <a:pt x="337" y="1746"/>
                  </a:cubicBezTo>
                  <a:cubicBezTo>
                    <a:pt x="340" y="1746"/>
                    <a:pt x="341" y="1748"/>
                    <a:pt x="342" y="1747"/>
                  </a:cubicBezTo>
                  <a:cubicBezTo>
                    <a:pt x="342" y="1748"/>
                    <a:pt x="342" y="1748"/>
                    <a:pt x="342" y="1748"/>
                  </a:cubicBezTo>
                  <a:cubicBezTo>
                    <a:pt x="344" y="1748"/>
                    <a:pt x="344" y="1748"/>
                    <a:pt x="344" y="1748"/>
                  </a:cubicBezTo>
                  <a:cubicBezTo>
                    <a:pt x="344" y="1746"/>
                    <a:pt x="344" y="1746"/>
                    <a:pt x="344" y="1746"/>
                  </a:cubicBezTo>
                  <a:cubicBezTo>
                    <a:pt x="345" y="1746"/>
                    <a:pt x="345" y="1746"/>
                    <a:pt x="345" y="1746"/>
                  </a:cubicBezTo>
                  <a:cubicBezTo>
                    <a:pt x="345" y="1743"/>
                    <a:pt x="345" y="1744"/>
                    <a:pt x="345" y="1744"/>
                  </a:cubicBezTo>
                  <a:cubicBezTo>
                    <a:pt x="344" y="1744"/>
                    <a:pt x="344" y="1744"/>
                    <a:pt x="344" y="1744"/>
                  </a:cubicBezTo>
                  <a:cubicBezTo>
                    <a:pt x="344" y="1745"/>
                    <a:pt x="344" y="1745"/>
                    <a:pt x="344" y="1745"/>
                  </a:cubicBezTo>
                  <a:cubicBezTo>
                    <a:pt x="341" y="1745"/>
                    <a:pt x="342" y="1745"/>
                    <a:pt x="342" y="1745"/>
                  </a:cubicBezTo>
                  <a:cubicBezTo>
                    <a:pt x="342" y="1744"/>
                    <a:pt x="342" y="1744"/>
                    <a:pt x="342" y="1744"/>
                  </a:cubicBezTo>
                  <a:cubicBezTo>
                    <a:pt x="341" y="1744"/>
                    <a:pt x="341" y="1744"/>
                    <a:pt x="341" y="1744"/>
                  </a:cubicBezTo>
                  <a:cubicBezTo>
                    <a:pt x="341" y="1743"/>
                    <a:pt x="341" y="1743"/>
                    <a:pt x="341" y="1743"/>
                  </a:cubicBezTo>
                  <a:cubicBezTo>
                    <a:pt x="342" y="1743"/>
                    <a:pt x="342" y="1743"/>
                    <a:pt x="342" y="1743"/>
                  </a:cubicBezTo>
                  <a:cubicBezTo>
                    <a:pt x="342" y="1740"/>
                    <a:pt x="342" y="1740"/>
                    <a:pt x="342" y="1740"/>
                  </a:cubicBezTo>
                  <a:cubicBezTo>
                    <a:pt x="341" y="1740"/>
                    <a:pt x="341" y="1740"/>
                    <a:pt x="341" y="1740"/>
                  </a:cubicBezTo>
                  <a:cubicBezTo>
                    <a:pt x="341" y="1743"/>
                    <a:pt x="341" y="1742"/>
                    <a:pt x="341" y="1743"/>
                  </a:cubicBezTo>
                  <a:cubicBezTo>
                    <a:pt x="338" y="1743"/>
                    <a:pt x="338" y="1743"/>
                    <a:pt x="338" y="1743"/>
                  </a:cubicBezTo>
                  <a:cubicBezTo>
                    <a:pt x="338" y="1741"/>
                    <a:pt x="338" y="1741"/>
                    <a:pt x="338" y="1741"/>
                  </a:cubicBezTo>
                  <a:cubicBezTo>
                    <a:pt x="339" y="1741"/>
                    <a:pt x="339" y="1741"/>
                    <a:pt x="339" y="1741"/>
                  </a:cubicBezTo>
                  <a:cubicBezTo>
                    <a:pt x="339" y="1739"/>
                    <a:pt x="339" y="1739"/>
                    <a:pt x="339" y="1739"/>
                  </a:cubicBezTo>
                  <a:cubicBezTo>
                    <a:pt x="338" y="1739"/>
                    <a:pt x="338" y="1739"/>
                    <a:pt x="338" y="1739"/>
                  </a:cubicBezTo>
                  <a:cubicBezTo>
                    <a:pt x="338" y="1736"/>
                    <a:pt x="338" y="1737"/>
                    <a:pt x="338" y="1737"/>
                  </a:cubicBezTo>
                  <a:cubicBezTo>
                    <a:pt x="337" y="1737"/>
                    <a:pt x="337" y="1737"/>
                    <a:pt x="337" y="1737"/>
                  </a:cubicBezTo>
                  <a:cubicBezTo>
                    <a:pt x="337" y="1738"/>
                    <a:pt x="337" y="1738"/>
                    <a:pt x="337" y="1738"/>
                  </a:cubicBezTo>
                  <a:cubicBezTo>
                    <a:pt x="336" y="1738"/>
                    <a:pt x="336" y="1738"/>
                    <a:pt x="336" y="1738"/>
                  </a:cubicBezTo>
                  <a:cubicBezTo>
                    <a:pt x="336" y="1737"/>
                    <a:pt x="336" y="1737"/>
                    <a:pt x="336" y="1737"/>
                  </a:cubicBezTo>
                  <a:cubicBezTo>
                    <a:pt x="335" y="1737"/>
                    <a:pt x="335" y="1737"/>
                    <a:pt x="335" y="1737"/>
                  </a:cubicBezTo>
                  <a:cubicBezTo>
                    <a:pt x="335" y="1735"/>
                    <a:pt x="335" y="1735"/>
                    <a:pt x="335" y="1735"/>
                  </a:cubicBezTo>
                  <a:cubicBezTo>
                    <a:pt x="332" y="1735"/>
                    <a:pt x="332" y="1735"/>
                    <a:pt x="332" y="1735"/>
                  </a:cubicBezTo>
                  <a:cubicBezTo>
                    <a:pt x="332" y="1737"/>
                    <a:pt x="332" y="1737"/>
                    <a:pt x="332" y="1737"/>
                  </a:cubicBezTo>
                  <a:cubicBezTo>
                    <a:pt x="331" y="1737"/>
                    <a:pt x="331" y="1737"/>
                    <a:pt x="331" y="1737"/>
                  </a:cubicBezTo>
                  <a:cubicBezTo>
                    <a:pt x="331" y="1735"/>
                    <a:pt x="331" y="1735"/>
                    <a:pt x="331" y="1735"/>
                  </a:cubicBezTo>
                  <a:cubicBezTo>
                    <a:pt x="330" y="1735"/>
                    <a:pt x="330" y="1735"/>
                    <a:pt x="330" y="1735"/>
                  </a:cubicBezTo>
                  <a:cubicBezTo>
                    <a:pt x="330" y="1738"/>
                    <a:pt x="330" y="1738"/>
                    <a:pt x="330" y="1738"/>
                  </a:cubicBezTo>
                  <a:cubicBezTo>
                    <a:pt x="332" y="1738"/>
                    <a:pt x="332" y="1736"/>
                    <a:pt x="332" y="1737"/>
                  </a:cubicBezTo>
                  <a:cubicBezTo>
                    <a:pt x="332" y="1739"/>
                    <a:pt x="332" y="1739"/>
                    <a:pt x="332" y="1739"/>
                  </a:cubicBezTo>
                  <a:cubicBezTo>
                    <a:pt x="331" y="1739"/>
                    <a:pt x="331" y="1739"/>
                    <a:pt x="331" y="1739"/>
                  </a:cubicBezTo>
                  <a:cubicBezTo>
                    <a:pt x="331" y="1740"/>
                    <a:pt x="331" y="1740"/>
                    <a:pt x="331" y="1740"/>
                  </a:cubicBezTo>
                  <a:cubicBezTo>
                    <a:pt x="334" y="1740"/>
                    <a:pt x="333" y="1740"/>
                    <a:pt x="333" y="1740"/>
                  </a:cubicBezTo>
                  <a:cubicBezTo>
                    <a:pt x="333" y="1741"/>
                    <a:pt x="333" y="1741"/>
                    <a:pt x="333" y="1741"/>
                  </a:cubicBezTo>
                  <a:cubicBezTo>
                    <a:pt x="332" y="1741"/>
                    <a:pt x="332" y="1741"/>
                    <a:pt x="332" y="1741"/>
                  </a:cubicBezTo>
                  <a:cubicBezTo>
                    <a:pt x="332" y="1744"/>
                    <a:pt x="332" y="1743"/>
                    <a:pt x="332" y="1744"/>
                  </a:cubicBezTo>
                  <a:cubicBezTo>
                    <a:pt x="333" y="1744"/>
                    <a:pt x="333" y="1744"/>
                    <a:pt x="333" y="1744"/>
                  </a:cubicBezTo>
                  <a:cubicBezTo>
                    <a:pt x="333" y="1745"/>
                    <a:pt x="333" y="1745"/>
                    <a:pt x="333" y="1745"/>
                  </a:cubicBezTo>
                  <a:cubicBezTo>
                    <a:pt x="335" y="1745"/>
                    <a:pt x="335" y="1745"/>
                    <a:pt x="335" y="1745"/>
                  </a:cubicBezTo>
                  <a:cubicBezTo>
                    <a:pt x="335" y="1746"/>
                    <a:pt x="335" y="1746"/>
                    <a:pt x="335" y="1746"/>
                  </a:cubicBezTo>
                  <a:cubicBezTo>
                    <a:pt x="333" y="1746"/>
                    <a:pt x="333" y="1746"/>
                    <a:pt x="333" y="1746"/>
                  </a:cubicBezTo>
                  <a:cubicBezTo>
                    <a:pt x="333" y="1747"/>
                    <a:pt x="333" y="1747"/>
                    <a:pt x="333" y="1747"/>
                  </a:cubicBezTo>
                  <a:cubicBezTo>
                    <a:pt x="336" y="1747"/>
                    <a:pt x="335" y="1747"/>
                    <a:pt x="336" y="1747"/>
                  </a:cubicBezTo>
                  <a:cubicBezTo>
                    <a:pt x="336" y="1750"/>
                    <a:pt x="336" y="1751"/>
                    <a:pt x="336" y="1751"/>
                  </a:cubicBezTo>
                  <a:cubicBezTo>
                    <a:pt x="337" y="1751"/>
                    <a:pt x="337" y="1751"/>
                    <a:pt x="337" y="1751"/>
                  </a:cubicBezTo>
                  <a:cubicBezTo>
                    <a:pt x="337" y="1752"/>
                    <a:pt x="337" y="1752"/>
                    <a:pt x="337" y="1752"/>
                  </a:cubicBezTo>
                  <a:cubicBezTo>
                    <a:pt x="338" y="1752"/>
                    <a:pt x="338" y="1752"/>
                    <a:pt x="338" y="1752"/>
                  </a:cubicBezTo>
                  <a:cubicBezTo>
                    <a:pt x="338" y="1753"/>
                    <a:pt x="338" y="1753"/>
                    <a:pt x="338" y="1753"/>
                  </a:cubicBezTo>
                  <a:cubicBezTo>
                    <a:pt x="339" y="1753"/>
                    <a:pt x="339" y="1753"/>
                    <a:pt x="339" y="1753"/>
                  </a:cubicBezTo>
                  <a:cubicBezTo>
                    <a:pt x="339" y="1756"/>
                    <a:pt x="339" y="1755"/>
                    <a:pt x="339" y="1756"/>
                  </a:cubicBezTo>
                  <a:cubicBezTo>
                    <a:pt x="342" y="1756"/>
                    <a:pt x="341" y="1756"/>
                    <a:pt x="342" y="1756"/>
                  </a:cubicBezTo>
                  <a:cubicBezTo>
                    <a:pt x="342" y="1757"/>
                    <a:pt x="342" y="1757"/>
                    <a:pt x="342" y="1757"/>
                  </a:cubicBezTo>
                  <a:cubicBezTo>
                    <a:pt x="343" y="1757"/>
                    <a:pt x="343" y="1757"/>
                    <a:pt x="343" y="1757"/>
                  </a:cubicBezTo>
                  <a:cubicBezTo>
                    <a:pt x="343" y="1759"/>
                    <a:pt x="341" y="1759"/>
                    <a:pt x="342" y="1759"/>
                  </a:cubicBezTo>
                  <a:cubicBezTo>
                    <a:pt x="343" y="1759"/>
                    <a:pt x="343" y="1759"/>
                    <a:pt x="343" y="1759"/>
                  </a:cubicBezTo>
                  <a:cubicBezTo>
                    <a:pt x="343" y="1760"/>
                    <a:pt x="343" y="1760"/>
                    <a:pt x="343" y="1760"/>
                  </a:cubicBezTo>
                  <a:cubicBezTo>
                    <a:pt x="344" y="1760"/>
                    <a:pt x="344" y="1760"/>
                    <a:pt x="344" y="1760"/>
                  </a:cubicBezTo>
                  <a:cubicBezTo>
                    <a:pt x="344" y="1759"/>
                    <a:pt x="344" y="1759"/>
                    <a:pt x="344" y="1759"/>
                  </a:cubicBezTo>
                  <a:cubicBezTo>
                    <a:pt x="346" y="1760"/>
                    <a:pt x="345" y="1761"/>
                    <a:pt x="345" y="1762"/>
                  </a:cubicBezTo>
                  <a:cubicBezTo>
                    <a:pt x="343" y="1761"/>
                    <a:pt x="343" y="1763"/>
                    <a:pt x="343" y="1763"/>
                  </a:cubicBezTo>
                  <a:cubicBezTo>
                    <a:pt x="343" y="1762"/>
                    <a:pt x="343" y="1762"/>
                    <a:pt x="343" y="1762"/>
                  </a:cubicBezTo>
                  <a:cubicBezTo>
                    <a:pt x="342" y="1762"/>
                    <a:pt x="342" y="1762"/>
                    <a:pt x="342" y="1762"/>
                  </a:cubicBezTo>
                  <a:cubicBezTo>
                    <a:pt x="342" y="1760"/>
                    <a:pt x="342" y="1760"/>
                    <a:pt x="342" y="1760"/>
                  </a:cubicBezTo>
                  <a:cubicBezTo>
                    <a:pt x="341" y="1760"/>
                    <a:pt x="341" y="1760"/>
                    <a:pt x="341" y="1760"/>
                  </a:cubicBezTo>
                  <a:cubicBezTo>
                    <a:pt x="341" y="1762"/>
                    <a:pt x="341" y="1762"/>
                    <a:pt x="341" y="1762"/>
                  </a:cubicBezTo>
                  <a:cubicBezTo>
                    <a:pt x="342" y="1762"/>
                    <a:pt x="342" y="1762"/>
                    <a:pt x="342" y="1762"/>
                  </a:cubicBezTo>
                  <a:cubicBezTo>
                    <a:pt x="342" y="1764"/>
                    <a:pt x="342" y="1764"/>
                    <a:pt x="342" y="1764"/>
                  </a:cubicBezTo>
                  <a:cubicBezTo>
                    <a:pt x="343" y="1764"/>
                    <a:pt x="343" y="1764"/>
                    <a:pt x="343" y="1764"/>
                  </a:cubicBezTo>
                  <a:cubicBezTo>
                    <a:pt x="343" y="1763"/>
                    <a:pt x="343" y="1763"/>
                    <a:pt x="343" y="1763"/>
                  </a:cubicBezTo>
                  <a:cubicBezTo>
                    <a:pt x="345" y="1763"/>
                    <a:pt x="346" y="1763"/>
                    <a:pt x="346" y="1763"/>
                  </a:cubicBezTo>
                  <a:cubicBezTo>
                    <a:pt x="346" y="1764"/>
                    <a:pt x="346" y="1764"/>
                    <a:pt x="346" y="1764"/>
                  </a:cubicBezTo>
                  <a:cubicBezTo>
                    <a:pt x="348" y="1764"/>
                    <a:pt x="348" y="1764"/>
                    <a:pt x="348" y="1764"/>
                  </a:cubicBezTo>
                  <a:cubicBezTo>
                    <a:pt x="348" y="1765"/>
                    <a:pt x="348" y="1765"/>
                    <a:pt x="348" y="1765"/>
                  </a:cubicBezTo>
                  <a:cubicBezTo>
                    <a:pt x="349" y="1765"/>
                    <a:pt x="349" y="1765"/>
                    <a:pt x="349" y="1765"/>
                  </a:cubicBezTo>
                  <a:cubicBezTo>
                    <a:pt x="349" y="1766"/>
                    <a:pt x="349" y="1766"/>
                    <a:pt x="349" y="1766"/>
                  </a:cubicBezTo>
                  <a:cubicBezTo>
                    <a:pt x="352" y="1766"/>
                    <a:pt x="351" y="1766"/>
                    <a:pt x="351" y="1766"/>
                  </a:cubicBezTo>
                  <a:cubicBezTo>
                    <a:pt x="351" y="1767"/>
                    <a:pt x="351" y="1767"/>
                    <a:pt x="351" y="1767"/>
                  </a:cubicBezTo>
                  <a:cubicBezTo>
                    <a:pt x="348" y="1767"/>
                    <a:pt x="349" y="1767"/>
                    <a:pt x="349" y="1767"/>
                  </a:cubicBezTo>
                  <a:cubicBezTo>
                    <a:pt x="349" y="1770"/>
                    <a:pt x="349" y="1770"/>
                    <a:pt x="349" y="1770"/>
                  </a:cubicBezTo>
                  <a:cubicBezTo>
                    <a:pt x="347" y="1768"/>
                    <a:pt x="347" y="1769"/>
                    <a:pt x="346" y="1769"/>
                  </a:cubicBezTo>
                  <a:cubicBezTo>
                    <a:pt x="346" y="1770"/>
                    <a:pt x="346" y="1770"/>
                    <a:pt x="346" y="1770"/>
                  </a:cubicBezTo>
                  <a:cubicBezTo>
                    <a:pt x="345" y="1770"/>
                    <a:pt x="345" y="1770"/>
                    <a:pt x="345" y="1770"/>
                  </a:cubicBezTo>
                  <a:cubicBezTo>
                    <a:pt x="345" y="1771"/>
                    <a:pt x="345" y="1771"/>
                    <a:pt x="345" y="1771"/>
                  </a:cubicBezTo>
                  <a:cubicBezTo>
                    <a:pt x="346" y="1771"/>
                    <a:pt x="346" y="1771"/>
                    <a:pt x="346" y="1771"/>
                  </a:cubicBezTo>
                  <a:cubicBezTo>
                    <a:pt x="346" y="1770"/>
                    <a:pt x="346" y="1770"/>
                    <a:pt x="346" y="1770"/>
                  </a:cubicBezTo>
                  <a:cubicBezTo>
                    <a:pt x="349" y="1770"/>
                    <a:pt x="349" y="1770"/>
                    <a:pt x="349" y="1770"/>
                  </a:cubicBezTo>
                  <a:cubicBezTo>
                    <a:pt x="349" y="1771"/>
                    <a:pt x="349" y="1771"/>
                    <a:pt x="349" y="1771"/>
                  </a:cubicBezTo>
                  <a:cubicBezTo>
                    <a:pt x="350" y="1771"/>
                    <a:pt x="350" y="1771"/>
                    <a:pt x="350" y="1771"/>
                  </a:cubicBezTo>
                  <a:cubicBezTo>
                    <a:pt x="350" y="1772"/>
                    <a:pt x="350" y="1772"/>
                    <a:pt x="350" y="1772"/>
                  </a:cubicBezTo>
                  <a:cubicBezTo>
                    <a:pt x="351" y="1772"/>
                    <a:pt x="351" y="1772"/>
                    <a:pt x="351" y="1772"/>
                  </a:cubicBezTo>
                  <a:cubicBezTo>
                    <a:pt x="351" y="1775"/>
                    <a:pt x="349" y="1775"/>
                    <a:pt x="350" y="1776"/>
                  </a:cubicBezTo>
                  <a:cubicBezTo>
                    <a:pt x="349" y="1776"/>
                    <a:pt x="349" y="1776"/>
                    <a:pt x="349" y="1776"/>
                  </a:cubicBezTo>
                  <a:cubicBezTo>
                    <a:pt x="349" y="1775"/>
                    <a:pt x="349" y="1775"/>
                    <a:pt x="349" y="1775"/>
                  </a:cubicBezTo>
                  <a:cubicBezTo>
                    <a:pt x="346" y="1775"/>
                    <a:pt x="347" y="1775"/>
                    <a:pt x="346" y="1775"/>
                  </a:cubicBezTo>
                  <a:cubicBezTo>
                    <a:pt x="346" y="1776"/>
                    <a:pt x="346" y="1776"/>
                    <a:pt x="346" y="1776"/>
                  </a:cubicBezTo>
                  <a:cubicBezTo>
                    <a:pt x="348" y="1776"/>
                    <a:pt x="348" y="1776"/>
                    <a:pt x="348" y="1776"/>
                  </a:cubicBezTo>
                  <a:cubicBezTo>
                    <a:pt x="348" y="1777"/>
                    <a:pt x="348" y="1777"/>
                    <a:pt x="348" y="1777"/>
                  </a:cubicBezTo>
                  <a:cubicBezTo>
                    <a:pt x="345" y="1777"/>
                    <a:pt x="346" y="1777"/>
                    <a:pt x="345" y="1777"/>
                  </a:cubicBezTo>
                  <a:cubicBezTo>
                    <a:pt x="346" y="1778"/>
                    <a:pt x="346" y="1778"/>
                    <a:pt x="346" y="1778"/>
                  </a:cubicBezTo>
                  <a:cubicBezTo>
                    <a:pt x="348" y="1776"/>
                    <a:pt x="348" y="1777"/>
                    <a:pt x="349" y="1777"/>
                  </a:cubicBezTo>
                  <a:cubicBezTo>
                    <a:pt x="349" y="1780"/>
                    <a:pt x="349" y="1779"/>
                    <a:pt x="349" y="1779"/>
                  </a:cubicBezTo>
                  <a:cubicBezTo>
                    <a:pt x="346" y="1779"/>
                    <a:pt x="345" y="1779"/>
                    <a:pt x="344" y="1779"/>
                  </a:cubicBezTo>
                  <a:cubicBezTo>
                    <a:pt x="344" y="1781"/>
                    <a:pt x="344" y="1781"/>
                    <a:pt x="344" y="1781"/>
                  </a:cubicBezTo>
                  <a:cubicBezTo>
                    <a:pt x="345" y="1781"/>
                    <a:pt x="345" y="1781"/>
                    <a:pt x="345" y="1781"/>
                  </a:cubicBezTo>
                  <a:cubicBezTo>
                    <a:pt x="343" y="1783"/>
                    <a:pt x="342" y="1781"/>
                    <a:pt x="342" y="1782"/>
                  </a:cubicBezTo>
                  <a:cubicBezTo>
                    <a:pt x="342" y="1781"/>
                    <a:pt x="342" y="1781"/>
                    <a:pt x="342" y="1781"/>
                  </a:cubicBezTo>
                  <a:cubicBezTo>
                    <a:pt x="339" y="1781"/>
                    <a:pt x="338" y="1781"/>
                    <a:pt x="338" y="1781"/>
                  </a:cubicBezTo>
                  <a:cubicBezTo>
                    <a:pt x="338" y="1779"/>
                    <a:pt x="338" y="1779"/>
                    <a:pt x="338" y="1779"/>
                  </a:cubicBezTo>
                  <a:cubicBezTo>
                    <a:pt x="339" y="1779"/>
                    <a:pt x="339" y="1779"/>
                    <a:pt x="339" y="1779"/>
                  </a:cubicBezTo>
                  <a:cubicBezTo>
                    <a:pt x="339" y="1778"/>
                    <a:pt x="339" y="1778"/>
                    <a:pt x="339" y="1778"/>
                  </a:cubicBezTo>
                  <a:cubicBezTo>
                    <a:pt x="338" y="1778"/>
                    <a:pt x="338" y="1778"/>
                    <a:pt x="338" y="1778"/>
                  </a:cubicBezTo>
                  <a:cubicBezTo>
                    <a:pt x="338" y="1777"/>
                    <a:pt x="338" y="1777"/>
                    <a:pt x="338" y="1777"/>
                  </a:cubicBezTo>
                  <a:cubicBezTo>
                    <a:pt x="339" y="1777"/>
                    <a:pt x="339" y="1777"/>
                    <a:pt x="339" y="1777"/>
                  </a:cubicBezTo>
                  <a:cubicBezTo>
                    <a:pt x="339" y="1776"/>
                    <a:pt x="339" y="1776"/>
                    <a:pt x="339" y="1776"/>
                  </a:cubicBezTo>
                  <a:cubicBezTo>
                    <a:pt x="342" y="1776"/>
                    <a:pt x="341" y="1776"/>
                    <a:pt x="342" y="1776"/>
                  </a:cubicBezTo>
                  <a:cubicBezTo>
                    <a:pt x="342" y="1773"/>
                    <a:pt x="340" y="1774"/>
                    <a:pt x="341" y="1773"/>
                  </a:cubicBezTo>
                  <a:cubicBezTo>
                    <a:pt x="341" y="1775"/>
                    <a:pt x="341" y="1775"/>
                    <a:pt x="341" y="1775"/>
                  </a:cubicBezTo>
                  <a:cubicBezTo>
                    <a:pt x="338" y="1775"/>
                    <a:pt x="337" y="1775"/>
                    <a:pt x="337" y="1775"/>
                  </a:cubicBezTo>
                  <a:cubicBezTo>
                    <a:pt x="337" y="1773"/>
                    <a:pt x="337" y="1773"/>
                    <a:pt x="337" y="1773"/>
                  </a:cubicBezTo>
                  <a:cubicBezTo>
                    <a:pt x="336" y="1773"/>
                    <a:pt x="336" y="1773"/>
                    <a:pt x="336" y="1773"/>
                  </a:cubicBezTo>
                  <a:cubicBezTo>
                    <a:pt x="336" y="1772"/>
                    <a:pt x="336" y="1772"/>
                    <a:pt x="336" y="1772"/>
                  </a:cubicBezTo>
                  <a:cubicBezTo>
                    <a:pt x="339" y="1772"/>
                    <a:pt x="340" y="1772"/>
                    <a:pt x="341" y="1772"/>
                  </a:cubicBezTo>
                  <a:cubicBezTo>
                    <a:pt x="341" y="1769"/>
                    <a:pt x="341" y="1770"/>
                    <a:pt x="341" y="1770"/>
                  </a:cubicBezTo>
                  <a:cubicBezTo>
                    <a:pt x="338" y="1770"/>
                    <a:pt x="336" y="1770"/>
                    <a:pt x="336" y="1770"/>
                  </a:cubicBezTo>
                  <a:cubicBezTo>
                    <a:pt x="336" y="1771"/>
                    <a:pt x="336" y="1771"/>
                    <a:pt x="336" y="1771"/>
                  </a:cubicBezTo>
                  <a:cubicBezTo>
                    <a:pt x="335" y="1771"/>
                    <a:pt x="335" y="1771"/>
                    <a:pt x="335" y="1771"/>
                  </a:cubicBezTo>
                  <a:cubicBezTo>
                    <a:pt x="335" y="1770"/>
                    <a:pt x="335" y="1770"/>
                    <a:pt x="335" y="1770"/>
                  </a:cubicBezTo>
                  <a:cubicBezTo>
                    <a:pt x="333" y="1770"/>
                    <a:pt x="333" y="1770"/>
                    <a:pt x="333" y="1770"/>
                  </a:cubicBezTo>
                  <a:cubicBezTo>
                    <a:pt x="333" y="1769"/>
                    <a:pt x="333" y="1769"/>
                    <a:pt x="333" y="1769"/>
                  </a:cubicBezTo>
                  <a:cubicBezTo>
                    <a:pt x="331" y="1769"/>
                    <a:pt x="331" y="1769"/>
                    <a:pt x="331" y="1769"/>
                  </a:cubicBezTo>
                  <a:cubicBezTo>
                    <a:pt x="331" y="1767"/>
                    <a:pt x="331" y="1767"/>
                    <a:pt x="331" y="1767"/>
                  </a:cubicBezTo>
                  <a:cubicBezTo>
                    <a:pt x="332" y="1767"/>
                    <a:pt x="332" y="1767"/>
                    <a:pt x="332" y="1767"/>
                  </a:cubicBezTo>
                  <a:cubicBezTo>
                    <a:pt x="332" y="1765"/>
                    <a:pt x="332" y="1765"/>
                    <a:pt x="332" y="1765"/>
                  </a:cubicBezTo>
                  <a:cubicBezTo>
                    <a:pt x="331" y="1765"/>
                    <a:pt x="331" y="1765"/>
                    <a:pt x="331" y="1765"/>
                  </a:cubicBezTo>
                  <a:cubicBezTo>
                    <a:pt x="331" y="1764"/>
                    <a:pt x="331" y="1764"/>
                    <a:pt x="331" y="1764"/>
                  </a:cubicBezTo>
                  <a:cubicBezTo>
                    <a:pt x="328" y="1764"/>
                    <a:pt x="328" y="1763"/>
                    <a:pt x="327" y="1763"/>
                  </a:cubicBezTo>
                  <a:cubicBezTo>
                    <a:pt x="329" y="1761"/>
                    <a:pt x="329" y="1762"/>
                    <a:pt x="330" y="1762"/>
                  </a:cubicBezTo>
                  <a:cubicBezTo>
                    <a:pt x="330" y="1760"/>
                    <a:pt x="330" y="1760"/>
                    <a:pt x="330" y="1760"/>
                  </a:cubicBezTo>
                  <a:cubicBezTo>
                    <a:pt x="327" y="1760"/>
                    <a:pt x="328" y="1760"/>
                    <a:pt x="327" y="1760"/>
                  </a:cubicBezTo>
                  <a:cubicBezTo>
                    <a:pt x="327" y="1759"/>
                    <a:pt x="327" y="1759"/>
                    <a:pt x="327" y="1759"/>
                  </a:cubicBezTo>
                  <a:cubicBezTo>
                    <a:pt x="329" y="1759"/>
                    <a:pt x="329" y="1759"/>
                    <a:pt x="329" y="1759"/>
                  </a:cubicBezTo>
                  <a:cubicBezTo>
                    <a:pt x="329" y="1758"/>
                    <a:pt x="329" y="1758"/>
                    <a:pt x="329" y="1758"/>
                  </a:cubicBezTo>
                  <a:cubicBezTo>
                    <a:pt x="326" y="1758"/>
                    <a:pt x="326" y="1760"/>
                    <a:pt x="326" y="1759"/>
                  </a:cubicBezTo>
                  <a:cubicBezTo>
                    <a:pt x="326" y="1756"/>
                    <a:pt x="326" y="1755"/>
                    <a:pt x="326" y="1754"/>
                  </a:cubicBezTo>
                  <a:cubicBezTo>
                    <a:pt x="329" y="1754"/>
                    <a:pt x="328" y="1754"/>
                    <a:pt x="329" y="1754"/>
                  </a:cubicBezTo>
                  <a:cubicBezTo>
                    <a:pt x="329" y="1752"/>
                    <a:pt x="327" y="1752"/>
                    <a:pt x="327" y="1752"/>
                  </a:cubicBezTo>
                  <a:cubicBezTo>
                    <a:pt x="329" y="1752"/>
                    <a:pt x="329" y="1752"/>
                    <a:pt x="329" y="1752"/>
                  </a:cubicBezTo>
                  <a:cubicBezTo>
                    <a:pt x="329" y="1749"/>
                    <a:pt x="327" y="1748"/>
                    <a:pt x="327" y="1747"/>
                  </a:cubicBezTo>
                  <a:cubicBezTo>
                    <a:pt x="329" y="1747"/>
                    <a:pt x="329" y="1747"/>
                    <a:pt x="329" y="1747"/>
                  </a:cubicBezTo>
                  <a:cubicBezTo>
                    <a:pt x="329" y="1746"/>
                    <a:pt x="329" y="1746"/>
                    <a:pt x="329" y="1746"/>
                  </a:cubicBezTo>
                  <a:cubicBezTo>
                    <a:pt x="330" y="1746"/>
                    <a:pt x="330" y="1746"/>
                    <a:pt x="330" y="1746"/>
                  </a:cubicBezTo>
                  <a:cubicBezTo>
                    <a:pt x="330" y="1745"/>
                    <a:pt x="330" y="1745"/>
                    <a:pt x="330" y="1745"/>
                  </a:cubicBezTo>
                  <a:cubicBezTo>
                    <a:pt x="327" y="1745"/>
                    <a:pt x="328" y="1745"/>
                    <a:pt x="327" y="1745"/>
                  </a:cubicBezTo>
                  <a:cubicBezTo>
                    <a:pt x="327" y="1748"/>
                    <a:pt x="327" y="1747"/>
                    <a:pt x="327" y="1747"/>
                  </a:cubicBezTo>
                  <a:cubicBezTo>
                    <a:pt x="326" y="1746"/>
                    <a:pt x="326" y="1746"/>
                    <a:pt x="326" y="1746"/>
                  </a:cubicBezTo>
                  <a:cubicBezTo>
                    <a:pt x="326" y="1747"/>
                    <a:pt x="326" y="1747"/>
                    <a:pt x="326" y="1747"/>
                  </a:cubicBezTo>
                  <a:cubicBezTo>
                    <a:pt x="324" y="1747"/>
                    <a:pt x="324" y="1747"/>
                    <a:pt x="324" y="1747"/>
                  </a:cubicBezTo>
                  <a:cubicBezTo>
                    <a:pt x="324" y="1748"/>
                    <a:pt x="324" y="1748"/>
                    <a:pt x="324" y="1748"/>
                  </a:cubicBezTo>
                  <a:cubicBezTo>
                    <a:pt x="325" y="1748"/>
                    <a:pt x="325" y="1748"/>
                    <a:pt x="325" y="1748"/>
                  </a:cubicBezTo>
                  <a:cubicBezTo>
                    <a:pt x="325" y="1750"/>
                    <a:pt x="325" y="1750"/>
                    <a:pt x="325" y="1750"/>
                  </a:cubicBezTo>
                  <a:cubicBezTo>
                    <a:pt x="323" y="1750"/>
                    <a:pt x="323" y="1751"/>
                    <a:pt x="323" y="1751"/>
                  </a:cubicBezTo>
                  <a:cubicBezTo>
                    <a:pt x="323" y="1750"/>
                    <a:pt x="323" y="1750"/>
                    <a:pt x="323" y="1750"/>
                  </a:cubicBezTo>
                  <a:cubicBezTo>
                    <a:pt x="322" y="1750"/>
                    <a:pt x="322" y="1750"/>
                    <a:pt x="322" y="1750"/>
                  </a:cubicBezTo>
                  <a:cubicBezTo>
                    <a:pt x="322" y="1747"/>
                    <a:pt x="322" y="1746"/>
                    <a:pt x="322" y="1746"/>
                  </a:cubicBezTo>
                  <a:cubicBezTo>
                    <a:pt x="320" y="1746"/>
                    <a:pt x="320" y="1746"/>
                    <a:pt x="320" y="1746"/>
                  </a:cubicBezTo>
                  <a:cubicBezTo>
                    <a:pt x="320" y="1749"/>
                    <a:pt x="320" y="1749"/>
                    <a:pt x="320" y="1750"/>
                  </a:cubicBezTo>
                  <a:cubicBezTo>
                    <a:pt x="322" y="1750"/>
                    <a:pt x="322" y="1750"/>
                    <a:pt x="322" y="1750"/>
                  </a:cubicBezTo>
                  <a:cubicBezTo>
                    <a:pt x="322" y="1751"/>
                    <a:pt x="322" y="1751"/>
                    <a:pt x="322" y="1751"/>
                  </a:cubicBezTo>
                  <a:cubicBezTo>
                    <a:pt x="320" y="1751"/>
                    <a:pt x="320" y="1751"/>
                    <a:pt x="320" y="1751"/>
                  </a:cubicBezTo>
                  <a:cubicBezTo>
                    <a:pt x="321" y="1754"/>
                    <a:pt x="319" y="1754"/>
                    <a:pt x="319" y="1754"/>
                  </a:cubicBezTo>
                  <a:cubicBezTo>
                    <a:pt x="319" y="1753"/>
                    <a:pt x="319" y="1753"/>
                    <a:pt x="319" y="1753"/>
                  </a:cubicBezTo>
                  <a:cubicBezTo>
                    <a:pt x="318" y="1753"/>
                    <a:pt x="318" y="1753"/>
                    <a:pt x="318" y="1753"/>
                  </a:cubicBezTo>
                  <a:cubicBezTo>
                    <a:pt x="318" y="1750"/>
                    <a:pt x="318" y="1749"/>
                    <a:pt x="318" y="1748"/>
                  </a:cubicBezTo>
                  <a:cubicBezTo>
                    <a:pt x="317" y="1748"/>
                    <a:pt x="317" y="1748"/>
                    <a:pt x="317" y="1748"/>
                  </a:cubicBezTo>
                  <a:cubicBezTo>
                    <a:pt x="318" y="1747"/>
                    <a:pt x="318" y="1747"/>
                    <a:pt x="318" y="1747"/>
                  </a:cubicBezTo>
                  <a:cubicBezTo>
                    <a:pt x="317" y="1747"/>
                    <a:pt x="317" y="1747"/>
                    <a:pt x="317" y="1747"/>
                  </a:cubicBezTo>
                  <a:cubicBezTo>
                    <a:pt x="317" y="1746"/>
                    <a:pt x="317" y="1746"/>
                    <a:pt x="317" y="1746"/>
                  </a:cubicBezTo>
                  <a:cubicBezTo>
                    <a:pt x="318" y="1746"/>
                    <a:pt x="318" y="1746"/>
                    <a:pt x="318" y="1746"/>
                  </a:cubicBezTo>
                  <a:cubicBezTo>
                    <a:pt x="318" y="1745"/>
                    <a:pt x="318" y="1745"/>
                    <a:pt x="318" y="1745"/>
                  </a:cubicBezTo>
                  <a:cubicBezTo>
                    <a:pt x="317" y="1745"/>
                    <a:pt x="317" y="1745"/>
                    <a:pt x="317" y="1745"/>
                  </a:cubicBezTo>
                  <a:cubicBezTo>
                    <a:pt x="317" y="1742"/>
                    <a:pt x="318" y="1742"/>
                    <a:pt x="318" y="1741"/>
                  </a:cubicBezTo>
                  <a:cubicBezTo>
                    <a:pt x="319" y="1741"/>
                    <a:pt x="319" y="1741"/>
                    <a:pt x="319" y="1741"/>
                  </a:cubicBezTo>
                  <a:cubicBezTo>
                    <a:pt x="319" y="1740"/>
                    <a:pt x="319" y="1740"/>
                    <a:pt x="319" y="1740"/>
                  </a:cubicBezTo>
                  <a:cubicBezTo>
                    <a:pt x="320" y="1740"/>
                    <a:pt x="320" y="1740"/>
                    <a:pt x="320" y="1740"/>
                  </a:cubicBezTo>
                  <a:cubicBezTo>
                    <a:pt x="320" y="1739"/>
                    <a:pt x="320" y="1739"/>
                    <a:pt x="320" y="1739"/>
                  </a:cubicBezTo>
                  <a:cubicBezTo>
                    <a:pt x="319" y="1739"/>
                    <a:pt x="319" y="1739"/>
                    <a:pt x="319" y="1739"/>
                  </a:cubicBezTo>
                  <a:cubicBezTo>
                    <a:pt x="319" y="1738"/>
                    <a:pt x="319" y="1738"/>
                    <a:pt x="319" y="1738"/>
                  </a:cubicBezTo>
                  <a:cubicBezTo>
                    <a:pt x="320" y="1738"/>
                    <a:pt x="320" y="1738"/>
                    <a:pt x="320" y="1738"/>
                  </a:cubicBezTo>
                  <a:cubicBezTo>
                    <a:pt x="320" y="1737"/>
                    <a:pt x="320" y="1737"/>
                    <a:pt x="320" y="1737"/>
                  </a:cubicBezTo>
                  <a:cubicBezTo>
                    <a:pt x="322" y="1737"/>
                    <a:pt x="322" y="1737"/>
                    <a:pt x="322" y="1737"/>
                  </a:cubicBezTo>
                  <a:cubicBezTo>
                    <a:pt x="322" y="1738"/>
                    <a:pt x="322" y="1738"/>
                    <a:pt x="322" y="1738"/>
                  </a:cubicBezTo>
                  <a:cubicBezTo>
                    <a:pt x="323" y="1738"/>
                    <a:pt x="323" y="1738"/>
                    <a:pt x="323" y="1738"/>
                  </a:cubicBezTo>
                  <a:cubicBezTo>
                    <a:pt x="323" y="1737"/>
                    <a:pt x="323" y="1737"/>
                    <a:pt x="323" y="1737"/>
                  </a:cubicBezTo>
                  <a:cubicBezTo>
                    <a:pt x="324" y="1737"/>
                    <a:pt x="324" y="1737"/>
                    <a:pt x="324" y="1737"/>
                  </a:cubicBezTo>
                  <a:cubicBezTo>
                    <a:pt x="324" y="1738"/>
                    <a:pt x="324" y="1738"/>
                    <a:pt x="324" y="1738"/>
                  </a:cubicBezTo>
                  <a:cubicBezTo>
                    <a:pt x="327" y="1738"/>
                    <a:pt x="326" y="1738"/>
                    <a:pt x="326" y="1738"/>
                  </a:cubicBezTo>
                  <a:cubicBezTo>
                    <a:pt x="326" y="1735"/>
                    <a:pt x="326" y="1736"/>
                    <a:pt x="326" y="1735"/>
                  </a:cubicBezTo>
                  <a:cubicBezTo>
                    <a:pt x="325" y="1735"/>
                    <a:pt x="325" y="1735"/>
                    <a:pt x="325" y="1735"/>
                  </a:cubicBezTo>
                  <a:cubicBezTo>
                    <a:pt x="325" y="1734"/>
                    <a:pt x="325" y="1734"/>
                    <a:pt x="325" y="1734"/>
                  </a:cubicBezTo>
                  <a:cubicBezTo>
                    <a:pt x="326" y="1734"/>
                    <a:pt x="326" y="1734"/>
                    <a:pt x="326" y="1734"/>
                  </a:cubicBezTo>
                  <a:cubicBezTo>
                    <a:pt x="326" y="1733"/>
                    <a:pt x="326" y="1733"/>
                    <a:pt x="326" y="1733"/>
                  </a:cubicBezTo>
                  <a:cubicBezTo>
                    <a:pt x="325" y="1733"/>
                    <a:pt x="325" y="1733"/>
                    <a:pt x="325" y="1733"/>
                  </a:cubicBezTo>
                  <a:cubicBezTo>
                    <a:pt x="325" y="1730"/>
                    <a:pt x="325" y="1729"/>
                    <a:pt x="325" y="1728"/>
                  </a:cubicBezTo>
                  <a:cubicBezTo>
                    <a:pt x="326" y="1728"/>
                    <a:pt x="326" y="1728"/>
                    <a:pt x="326" y="1728"/>
                  </a:cubicBezTo>
                  <a:cubicBezTo>
                    <a:pt x="326" y="1727"/>
                    <a:pt x="326" y="1727"/>
                    <a:pt x="326" y="1727"/>
                  </a:cubicBezTo>
                  <a:cubicBezTo>
                    <a:pt x="325" y="1727"/>
                    <a:pt x="325" y="1727"/>
                    <a:pt x="325" y="1727"/>
                  </a:cubicBezTo>
                  <a:cubicBezTo>
                    <a:pt x="325" y="1726"/>
                    <a:pt x="325" y="1726"/>
                    <a:pt x="325" y="1726"/>
                  </a:cubicBezTo>
                  <a:cubicBezTo>
                    <a:pt x="326" y="1726"/>
                    <a:pt x="326" y="1726"/>
                    <a:pt x="326" y="1726"/>
                  </a:cubicBezTo>
                  <a:cubicBezTo>
                    <a:pt x="326" y="1723"/>
                    <a:pt x="326" y="1724"/>
                    <a:pt x="326" y="1724"/>
                  </a:cubicBezTo>
                  <a:cubicBezTo>
                    <a:pt x="325" y="1724"/>
                    <a:pt x="325" y="1724"/>
                    <a:pt x="325" y="1724"/>
                  </a:cubicBezTo>
                  <a:cubicBezTo>
                    <a:pt x="325" y="1722"/>
                    <a:pt x="325" y="1722"/>
                    <a:pt x="325" y="1722"/>
                  </a:cubicBezTo>
                  <a:cubicBezTo>
                    <a:pt x="326" y="1722"/>
                    <a:pt x="326" y="1722"/>
                    <a:pt x="326" y="1722"/>
                  </a:cubicBezTo>
                  <a:cubicBezTo>
                    <a:pt x="326" y="1720"/>
                    <a:pt x="326" y="1720"/>
                    <a:pt x="326" y="1720"/>
                  </a:cubicBezTo>
                  <a:cubicBezTo>
                    <a:pt x="325" y="1720"/>
                    <a:pt x="325" y="1720"/>
                    <a:pt x="325" y="1720"/>
                  </a:cubicBezTo>
                  <a:cubicBezTo>
                    <a:pt x="325" y="1721"/>
                    <a:pt x="325" y="1721"/>
                    <a:pt x="325" y="1721"/>
                  </a:cubicBezTo>
                  <a:cubicBezTo>
                    <a:pt x="324" y="1721"/>
                    <a:pt x="324" y="1721"/>
                    <a:pt x="324" y="1721"/>
                  </a:cubicBezTo>
                  <a:cubicBezTo>
                    <a:pt x="324" y="1722"/>
                    <a:pt x="324" y="1722"/>
                    <a:pt x="324" y="1722"/>
                  </a:cubicBezTo>
                  <a:cubicBezTo>
                    <a:pt x="323" y="1722"/>
                    <a:pt x="323" y="1722"/>
                    <a:pt x="323" y="1722"/>
                  </a:cubicBezTo>
                  <a:cubicBezTo>
                    <a:pt x="323" y="1725"/>
                    <a:pt x="323" y="1724"/>
                    <a:pt x="323" y="1725"/>
                  </a:cubicBezTo>
                  <a:cubicBezTo>
                    <a:pt x="322" y="1725"/>
                    <a:pt x="322" y="1725"/>
                    <a:pt x="322" y="1725"/>
                  </a:cubicBezTo>
                  <a:cubicBezTo>
                    <a:pt x="322" y="1728"/>
                    <a:pt x="322" y="1727"/>
                    <a:pt x="322" y="1727"/>
                  </a:cubicBezTo>
                  <a:cubicBezTo>
                    <a:pt x="320" y="1727"/>
                    <a:pt x="320" y="1727"/>
                    <a:pt x="320" y="1727"/>
                  </a:cubicBezTo>
                  <a:cubicBezTo>
                    <a:pt x="320" y="1730"/>
                    <a:pt x="320" y="1729"/>
                    <a:pt x="320" y="1730"/>
                  </a:cubicBezTo>
                  <a:cubicBezTo>
                    <a:pt x="317" y="1730"/>
                    <a:pt x="317" y="1731"/>
                    <a:pt x="316" y="1731"/>
                  </a:cubicBezTo>
                  <a:cubicBezTo>
                    <a:pt x="316" y="1732"/>
                    <a:pt x="316" y="1732"/>
                    <a:pt x="316" y="1732"/>
                  </a:cubicBezTo>
                  <a:cubicBezTo>
                    <a:pt x="314" y="1732"/>
                    <a:pt x="314" y="1732"/>
                    <a:pt x="314" y="1732"/>
                  </a:cubicBezTo>
                  <a:cubicBezTo>
                    <a:pt x="314" y="1733"/>
                    <a:pt x="314" y="1733"/>
                    <a:pt x="314" y="1733"/>
                  </a:cubicBezTo>
                  <a:cubicBezTo>
                    <a:pt x="313" y="1732"/>
                    <a:pt x="313" y="1732"/>
                    <a:pt x="313" y="1732"/>
                  </a:cubicBezTo>
                  <a:cubicBezTo>
                    <a:pt x="313" y="1735"/>
                    <a:pt x="313" y="1736"/>
                    <a:pt x="313" y="1737"/>
                  </a:cubicBezTo>
                  <a:cubicBezTo>
                    <a:pt x="314" y="1737"/>
                    <a:pt x="314" y="1737"/>
                    <a:pt x="314" y="1737"/>
                  </a:cubicBezTo>
                  <a:cubicBezTo>
                    <a:pt x="314" y="1739"/>
                    <a:pt x="314" y="1740"/>
                    <a:pt x="314" y="1740"/>
                  </a:cubicBezTo>
                  <a:cubicBezTo>
                    <a:pt x="313" y="1740"/>
                    <a:pt x="313" y="1740"/>
                    <a:pt x="313" y="1740"/>
                  </a:cubicBezTo>
                  <a:cubicBezTo>
                    <a:pt x="313" y="1743"/>
                    <a:pt x="313" y="1744"/>
                    <a:pt x="313" y="1745"/>
                  </a:cubicBezTo>
                  <a:cubicBezTo>
                    <a:pt x="312" y="1745"/>
                    <a:pt x="312" y="1745"/>
                    <a:pt x="312" y="1745"/>
                  </a:cubicBezTo>
                  <a:cubicBezTo>
                    <a:pt x="312" y="1748"/>
                    <a:pt x="312" y="1747"/>
                    <a:pt x="312" y="1747"/>
                  </a:cubicBezTo>
                  <a:cubicBezTo>
                    <a:pt x="309" y="1747"/>
                    <a:pt x="310" y="1747"/>
                    <a:pt x="310" y="1747"/>
                  </a:cubicBezTo>
                  <a:cubicBezTo>
                    <a:pt x="310" y="1748"/>
                    <a:pt x="310" y="1748"/>
                    <a:pt x="310" y="1748"/>
                  </a:cubicBezTo>
                  <a:cubicBezTo>
                    <a:pt x="308" y="1748"/>
                    <a:pt x="308" y="1748"/>
                    <a:pt x="308" y="1748"/>
                  </a:cubicBezTo>
                  <a:cubicBezTo>
                    <a:pt x="308" y="1750"/>
                    <a:pt x="308" y="1750"/>
                    <a:pt x="308" y="1750"/>
                  </a:cubicBezTo>
                  <a:cubicBezTo>
                    <a:pt x="307" y="1750"/>
                    <a:pt x="307" y="1750"/>
                    <a:pt x="307" y="1750"/>
                  </a:cubicBezTo>
                  <a:cubicBezTo>
                    <a:pt x="307" y="1748"/>
                    <a:pt x="307" y="1748"/>
                    <a:pt x="307" y="1748"/>
                  </a:cubicBezTo>
                  <a:cubicBezTo>
                    <a:pt x="304" y="1748"/>
                    <a:pt x="305" y="1745"/>
                    <a:pt x="304" y="1745"/>
                  </a:cubicBezTo>
                  <a:cubicBezTo>
                    <a:pt x="305" y="1745"/>
                    <a:pt x="305" y="1745"/>
                    <a:pt x="305" y="1745"/>
                  </a:cubicBezTo>
                  <a:cubicBezTo>
                    <a:pt x="305" y="1742"/>
                    <a:pt x="305" y="1743"/>
                    <a:pt x="305" y="1743"/>
                  </a:cubicBezTo>
                  <a:cubicBezTo>
                    <a:pt x="304" y="1743"/>
                    <a:pt x="304" y="1743"/>
                    <a:pt x="304" y="1743"/>
                  </a:cubicBezTo>
                  <a:cubicBezTo>
                    <a:pt x="304" y="1744"/>
                    <a:pt x="304" y="1744"/>
                    <a:pt x="304" y="1744"/>
                  </a:cubicBezTo>
                  <a:cubicBezTo>
                    <a:pt x="303" y="1744"/>
                    <a:pt x="303" y="1744"/>
                    <a:pt x="303" y="1744"/>
                  </a:cubicBezTo>
                  <a:cubicBezTo>
                    <a:pt x="303" y="1743"/>
                    <a:pt x="303" y="1743"/>
                    <a:pt x="303" y="1743"/>
                  </a:cubicBezTo>
                  <a:cubicBezTo>
                    <a:pt x="301" y="1743"/>
                    <a:pt x="301" y="1743"/>
                    <a:pt x="301" y="1743"/>
                  </a:cubicBezTo>
                  <a:cubicBezTo>
                    <a:pt x="301" y="1741"/>
                    <a:pt x="301" y="1741"/>
                    <a:pt x="301" y="1741"/>
                  </a:cubicBezTo>
                  <a:cubicBezTo>
                    <a:pt x="300" y="1741"/>
                    <a:pt x="300" y="1741"/>
                    <a:pt x="300" y="1741"/>
                  </a:cubicBezTo>
                  <a:cubicBezTo>
                    <a:pt x="300" y="1740"/>
                    <a:pt x="300" y="1740"/>
                    <a:pt x="300" y="1740"/>
                  </a:cubicBezTo>
                  <a:cubicBezTo>
                    <a:pt x="301" y="1740"/>
                    <a:pt x="301" y="1740"/>
                    <a:pt x="301" y="1740"/>
                  </a:cubicBezTo>
                  <a:cubicBezTo>
                    <a:pt x="301" y="1739"/>
                    <a:pt x="301" y="1739"/>
                    <a:pt x="301" y="1739"/>
                  </a:cubicBezTo>
                  <a:cubicBezTo>
                    <a:pt x="303" y="1741"/>
                    <a:pt x="303" y="1740"/>
                    <a:pt x="304" y="1740"/>
                  </a:cubicBezTo>
                  <a:cubicBezTo>
                    <a:pt x="304" y="1741"/>
                    <a:pt x="304" y="1741"/>
                    <a:pt x="304" y="1741"/>
                  </a:cubicBezTo>
                  <a:cubicBezTo>
                    <a:pt x="307" y="1741"/>
                    <a:pt x="306" y="1741"/>
                    <a:pt x="306" y="1741"/>
                  </a:cubicBezTo>
                  <a:cubicBezTo>
                    <a:pt x="306" y="1743"/>
                    <a:pt x="306" y="1743"/>
                    <a:pt x="306" y="1743"/>
                  </a:cubicBezTo>
                  <a:cubicBezTo>
                    <a:pt x="307" y="1743"/>
                    <a:pt x="307" y="1743"/>
                    <a:pt x="307" y="1743"/>
                  </a:cubicBezTo>
                  <a:cubicBezTo>
                    <a:pt x="307" y="1745"/>
                    <a:pt x="307" y="1745"/>
                    <a:pt x="307" y="1745"/>
                  </a:cubicBezTo>
                  <a:cubicBezTo>
                    <a:pt x="308" y="1745"/>
                    <a:pt x="308" y="1745"/>
                    <a:pt x="308" y="1745"/>
                  </a:cubicBezTo>
                  <a:cubicBezTo>
                    <a:pt x="308" y="1742"/>
                    <a:pt x="308" y="1743"/>
                    <a:pt x="308" y="1743"/>
                  </a:cubicBezTo>
                  <a:cubicBezTo>
                    <a:pt x="307" y="1743"/>
                    <a:pt x="307" y="1743"/>
                    <a:pt x="307" y="1743"/>
                  </a:cubicBezTo>
                  <a:cubicBezTo>
                    <a:pt x="307" y="1741"/>
                    <a:pt x="307" y="1741"/>
                    <a:pt x="307" y="1741"/>
                  </a:cubicBezTo>
                  <a:cubicBezTo>
                    <a:pt x="304" y="1741"/>
                    <a:pt x="305" y="1739"/>
                    <a:pt x="305" y="1739"/>
                  </a:cubicBezTo>
                  <a:cubicBezTo>
                    <a:pt x="301" y="1740"/>
                    <a:pt x="301" y="1737"/>
                    <a:pt x="301" y="1737"/>
                  </a:cubicBezTo>
                  <a:cubicBezTo>
                    <a:pt x="298" y="1737"/>
                    <a:pt x="299" y="1734"/>
                    <a:pt x="299" y="1734"/>
                  </a:cubicBezTo>
                  <a:cubicBezTo>
                    <a:pt x="300" y="1734"/>
                    <a:pt x="300" y="1734"/>
                    <a:pt x="300" y="1734"/>
                  </a:cubicBezTo>
                  <a:cubicBezTo>
                    <a:pt x="300" y="1733"/>
                    <a:pt x="300" y="1733"/>
                    <a:pt x="300" y="1733"/>
                  </a:cubicBezTo>
                  <a:cubicBezTo>
                    <a:pt x="299" y="1733"/>
                    <a:pt x="299" y="1733"/>
                    <a:pt x="299" y="1733"/>
                  </a:cubicBezTo>
                  <a:cubicBezTo>
                    <a:pt x="299" y="1734"/>
                    <a:pt x="299" y="1734"/>
                    <a:pt x="299" y="1734"/>
                  </a:cubicBezTo>
                  <a:cubicBezTo>
                    <a:pt x="298" y="1734"/>
                    <a:pt x="298" y="1734"/>
                    <a:pt x="298" y="1734"/>
                  </a:cubicBezTo>
                  <a:cubicBezTo>
                    <a:pt x="298" y="1737"/>
                    <a:pt x="296" y="1736"/>
                    <a:pt x="297" y="1737"/>
                  </a:cubicBezTo>
                  <a:cubicBezTo>
                    <a:pt x="297" y="1735"/>
                    <a:pt x="297" y="1735"/>
                    <a:pt x="297" y="1735"/>
                  </a:cubicBezTo>
                  <a:cubicBezTo>
                    <a:pt x="295" y="1735"/>
                    <a:pt x="295" y="1735"/>
                    <a:pt x="295" y="1735"/>
                  </a:cubicBezTo>
                  <a:cubicBezTo>
                    <a:pt x="295" y="1737"/>
                    <a:pt x="295" y="1737"/>
                    <a:pt x="295" y="1737"/>
                  </a:cubicBezTo>
                  <a:cubicBezTo>
                    <a:pt x="294" y="1737"/>
                    <a:pt x="294" y="1737"/>
                    <a:pt x="294" y="1737"/>
                  </a:cubicBezTo>
                  <a:cubicBezTo>
                    <a:pt x="294" y="1735"/>
                    <a:pt x="294" y="1735"/>
                    <a:pt x="294" y="1735"/>
                  </a:cubicBezTo>
                  <a:cubicBezTo>
                    <a:pt x="293" y="1735"/>
                    <a:pt x="293" y="1735"/>
                    <a:pt x="293" y="1735"/>
                  </a:cubicBezTo>
                  <a:cubicBezTo>
                    <a:pt x="292" y="1732"/>
                    <a:pt x="292" y="1732"/>
                    <a:pt x="292" y="1731"/>
                  </a:cubicBezTo>
                  <a:cubicBezTo>
                    <a:pt x="291" y="1731"/>
                    <a:pt x="291" y="1731"/>
                    <a:pt x="291" y="1731"/>
                  </a:cubicBezTo>
                  <a:cubicBezTo>
                    <a:pt x="291" y="1732"/>
                    <a:pt x="291" y="1732"/>
                    <a:pt x="291" y="1732"/>
                  </a:cubicBezTo>
                  <a:cubicBezTo>
                    <a:pt x="288" y="1732"/>
                    <a:pt x="289" y="1732"/>
                    <a:pt x="288" y="1732"/>
                  </a:cubicBezTo>
                  <a:cubicBezTo>
                    <a:pt x="288" y="1731"/>
                    <a:pt x="288" y="1731"/>
                    <a:pt x="288" y="1731"/>
                  </a:cubicBezTo>
                  <a:cubicBezTo>
                    <a:pt x="287" y="1731"/>
                    <a:pt x="287" y="1731"/>
                    <a:pt x="287" y="1731"/>
                  </a:cubicBezTo>
                  <a:cubicBezTo>
                    <a:pt x="287" y="1730"/>
                    <a:pt x="287" y="1730"/>
                    <a:pt x="287" y="1730"/>
                  </a:cubicBezTo>
                  <a:cubicBezTo>
                    <a:pt x="290" y="1730"/>
                    <a:pt x="289" y="1730"/>
                    <a:pt x="290" y="1730"/>
                  </a:cubicBezTo>
                  <a:cubicBezTo>
                    <a:pt x="290" y="1728"/>
                    <a:pt x="290" y="1728"/>
                    <a:pt x="290" y="1728"/>
                  </a:cubicBezTo>
                  <a:cubicBezTo>
                    <a:pt x="293" y="1728"/>
                    <a:pt x="295" y="1728"/>
                    <a:pt x="295" y="1728"/>
                  </a:cubicBezTo>
                  <a:cubicBezTo>
                    <a:pt x="295" y="1727"/>
                    <a:pt x="295" y="1727"/>
                    <a:pt x="295" y="1727"/>
                  </a:cubicBezTo>
                  <a:cubicBezTo>
                    <a:pt x="294" y="1727"/>
                    <a:pt x="294" y="1727"/>
                    <a:pt x="294" y="1727"/>
                  </a:cubicBezTo>
                  <a:cubicBezTo>
                    <a:pt x="294" y="1728"/>
                    <a:pt x="294" y="1728"/>
                    <a:pt x="294" y="1728"/>
                  </a:cubicBezTo>
                  <a:cubicBezTo>
                    <a:pt x="293" y="1726"/>
                    <a:pt x="292" y="1727"/>
                    <a:pt x="292" y="1727"/>
                  </a:cubicBezTo>
                  <a:cubicBezTo>
                    <a:pt x="292" y="1726"/>
                    <a:pt x="292" y="1726"/>
                    <a:pt x="292" y="1726"/>
                  </a:cubicBezTo>
                  <a:cubicBezTo>
                    <a:pt x="293" y="1726"/>
                    <a:pt x="293" y="1726"/>
                    <a:pt x="293" y="1726"/>
                  </a:cubicBezTo>
                  <a:cubicBezTo>
                    <a:pt x="292" y="1725"/>
                    <a:pt x="292" y="1725"/>
                    <a:pt x="292" y="1725"/>
                  </a:cubicBezTo>
                  <a:cubicBezTo>
                    <a:pt x="292" y="1726"/>
                    <a:pt x="292" y="1726"/>
                    <a:pt x="292" y="1726"/>
                  </a:cubicBezTo>
                  <a:cubicBezTo>
                    <a:pt x="291" y="1726"/>
                    <a:pt x="291" y="1726"/>
                    <a:pt x="291" y="1726"/>
                  </a:cubicBezTo>
                  <a:cubicBezTo>
                    <a:pt x="291" y="1727"/>
                    <a:pt x="291" y="1727"/>
                    <a:pt x="291" y="1727"/>
                  </a:cubicBezTo>
                  <a:cubicBezTo>
                    <a:pt x="290" y="1727"/>
                    <a:pt x="290" y="1727"/>
                    <a:pt x="290" y="1727"/>
                  </a:cubicBezTo>
                  <a:cubicBezTo>
                    <a:pt x="290" y="1728"/>
                    <a:pt x="290" y="1728"/>
                    <a:pt x="290" y="1728"/>
                  </a:cubicBezTo>
                  <a:cubicBezTo>
                    <a:pt x="288" y="1728"/>
                    <a:pt x="288" y="1728"/>
                    <a:pt x="288" y="1728"/>
                  </a:cubicBezTo>
                  <a:cubicBezTo>
                    <a:pt x="288" y="1726"/>
                    <a:pt x="288" y="1726"/>
                    <a:pt x="288" y="1726"/>
                  </a:cubicBezTo>
                  <a:cubicBezTo>
                    <a:pt x="290" y="1726"/>
                    <a:pt x="290" y="1726"/>
                    <a:pt x="290" y="1726"/>
                  </a:cubicBezTo>
                  <a:cubicBezTo>
                    <a:pt x="290" y="1725"/>
                    <a:pt x="290" y="1725"/>
                    <a:pt x="290" y="1725"/>
                  </a:cubicBezTo>
                  <a:cubicBezTo>
                    <a:pt x="288" y="1725"/>
                    <a:pt x="288" y="1725"/>
                    <a:pt x="288" y="1725"/>
                  </a:cubicBezTo>
                  <a:cubicBezTo>
                    <a:pt x="288" y="1724"/>
                    <a:pt x="288" y="1724"/>
                    <a:pt x="288" y="1724"/>
                  </a:cubicBezTo>
                  <a:cubicBezTo>
                    <a:pt x="286" y="1724"/>
                    <a:pt x="286" y="1724"/>
                    <a:pt x="286" y="1724"/>
                  </a:cubicBezTo>
                  <a:cubicBezTo>
                    <a:pt x="286" y="1722"/>
                    <a:pt x="286" y="1722"/>
                    <a:pt x="286" y="1722"/>
                  </a:cubicBezTo>
                  <a:cubicBezTo>
                    <a:pt x="285" y="1722"/>
                    <a:pt x="285" y="1722"/>
                    <a:pt x="285" y="1722"/>
                  </a:cubicBezTo>
                  <a:cubicBezTo>
                    <a:pt x="285" y="1721"/>
                    <a:pt x="285" y="1721"/>
                    <a:pt x="285" y="1721"/>
                  </a:cubicBezTo>
                  <a:cubicBezTo>
                    <a:pt x="284" y="1721"/>
                    <a:pt x="284" y="1721"/>
                    <a:pt x="284" y="1721"/>
                  </a:cubicBezTo>
                  <a:cubicBezTo>
                    <a:pt x="284" y="1724"/>
                    <a:pt x="284" y="1723"/>
                    <a:pt x="284" y="1724"/>
                  </a:cubicBezTo>
                  <a:cubicBezTo>
                    <a:pt x="282" y="1724"/>
                    <a:pt x="282" y="1724"/>
                    <a:pt x="282" y="1724"/>
                  </a:cubicBezTo>
                  <a:cubicBezTo>
                    <a:pt x="282" y="1725"/>
                    <a:pt x="282" y="1725"/>
                    <a:pt x="282" y="1725"/>
                  </a:cubicBezTo>
                  <a:cubicBezTo>
                    <a:pt x="281" y="1725"/>
                    <a:pt x="281" y="1725"/>
                    <a:pt x="281" y="1725"/>
                  </a:cubicBezTo>
                  <a:cubicBezTo>
                    <a:pt x="281" y="1726"/>
                    <a:pt x="281" y="1726"/>
                    <a:pt x="281" y="1726"/>
                  </a:cubicBezTo>
                  <a:cubicBezTo>
                    <a:pt x="280" y="1726"/>
                    <a:pt x="280" y="1726"/>
                    <a:pt x="280" y="1726"/>
                  </a:cubicBezTo>
                  <a:cubicBezTo>
                    <a:pt x="280" y="1727"/>
                    <a:pt x="280" y="1727"/>
                    <a:pt x="280" y="1727"/>
                  </a:cubicBezTo>
                  <a:cubicBezTo>
                    <a:pt x="281" y="1727"/>
                    <a:pt x="281" y="1727"/>
                    <a:pt x="281" y="1727"/>
                  </a:cubicBezTo>
                  <a:cubicBezTo>
                    <a:pt x="281" y="1730"/>
                    <a:pt x="281" y="1730"/>
                    <a:pt x="281" y="1731"/>
                  </a:cubicBezTo>
                  <a:cubicBezTo>
                    <a:pt x="282" y="1731"/>
                    <a:pt x="282" y="1731"/>
                    <a:pt x="282" y="1731"/>
                  </a:cubicBezTo>
                  <a:cubicBezTo>
                    <a:pt x="282" y="1732"/>
                    <a:pt x="282" y="1732"/>
                    <a:pt x="282" y="1732"/>
                  </a:cubicBezTo>
                  <a:cubicBezTo>
                    <a:pt x="285" y="1732"/>
                    <a:pt x="284" y="1732"/>
                    <a:pt x="285" y="1732"/>
                  </a:cubicBezTo>
                  <a:cubicBezTo>
                    <a:pt x="285" y="1735"/>
                    <a:pt x="285" y="1734"/>
                    <a:pt x="285" y="1734"/>
                  </a:cubicBezTo>
                  <a:cubicBezTo>
                    <a:pt x="284" y="1734"/>
                    <a:pt x="284" y="1734"/>
                    <a:pt x="284" y="1734"/>
                  </a:cubicBezTo>
                  <a:cubicBezTo>
                    <a:pt x="284" y="1733"/>
                    <a:pt x="284" y="1733"/>
                    <a:pt x="284" y="1733"/>
                  </a:cubicBezTo>
                  <a:cubicBezTo>
                    <a:pt x="282" y="1733"/>
                    <a:pt x="282" y="1733"/>
                    <a:pt x="282" y="1733"/>
                  </a:cubicBezTo>
                  <a:cubicBezTo>
                    <a:pt x="282" y="1734"/>
                    <a:pt x="282" y="1734"/>
                    <a:pt x="282" y="1734"/>
                  </a:cubicBezTo>
                  <a:cubicBezTo>
                    <a:pt x="281" y="1734"/>
                    <a:pt x="281" y="1734"/>
                    <a:pt x="281" y="1734"/>
                  </a:cubicBezTo>
                  <a:cubicBezTo>
                    <a:pt x="281" y="1735"/>
                    <a:pt x="281" y="1735"/>
                    <a:pt x="281" y="1735"/>
                  </a:cubicBezTo>
                  <a:cubicBezTo>
                    <a:pt x="282" y="1735"/>
                    <a:pt x="282" y="1735"/>
                    <a:pt x="282" y="1735"/>
                  </a:cubicBezTo>
                  <a:cubicBezTo>
                    <a:pt x="282" y="1738"/>
                    <a:pt x="282" y="1739"/>
                    <a:pt x="282" y="1739"/>
                  </a:cubicBezTo>
                  <a:cubicBezTo>
                    <a:pt x="284" y="1739"/>
                    <a:pt x="284" y="1739"/>
                    <a:pt x="284" y="1739"/>
                  </a:cubicBezTo>
                  <a:cubicBezTo>
                    <a:pt x="284" y="1740"/>
                    <a:pt x="284" y="1740"/>
                    <a:pt x="284" y="1740"/>
                  </a:cubicBezTo>
                  <a:cubicBezTo>
                    <a:pt x="286" y="1740"/>
                    <a:pt x="286" y="1740"/>
                    <a:pt x="286" y="1740"/>
                  </a:cubicBezTo>
                  <a:cubicBezTo>
                    <a:pt x="286" y="1737"/>
                    <a:pt x="286" y="1738"/>
                    <a:pt x="286" y="1738"/>
                  </a:cubicBezTo>
                  <a:cubicBezTo>
                    <a:pt x="287" y="1738"/>
                    <a:pt x="287" y="1738"/>
                    <a:pt x="287" y="1738"/>
                  </a:cubicBezTo>
                  <a:cubicBezTo>
                    <a:pt x="287" y="1737"/>
                    <a:pt x="287" y="1737"/>
                    <a:pt x="287" y="1737"/>
                  </a:cubicBezTo>
                  <a:cubicBezTo>
                    <a:pt x="286" y="1738"/>
                    <a:pt x="286" y="1738"/>
                    <a:pt x="286" y="1738"/>
                  </a:cubicBezTo>
                  <a:cubicBezTo>
                    <a:pt x="286" y="1735"/>
                    <a:pt x="286" y="1736"/>
                    <a:pt x="286" y="1735"/>
                  </a:cubicBezTo>
                  <a:cubicBezTo>
                    <a:pt x="287" y="1735"/>
                    <a:pt x="287" y="1735"/>
                    <a:pt x="287" y="1735"/>
                  </a:cubicBezTo>
                  <a:cubicBezTo>
                    <a:pt x="287" y="1734"/>
                    <a:pt x="287" y="1734"/>
                    <a:pt x="287" y="1734"/>
                  </a:cubicBezTo>
                  <a:cubicBezTo>
                    <a:pt x="291" y="1734"/>
                    <a:pt x="289" y="1737"/>
                    <a:pt x="290" y="1737"/>
                  </a:cubicBezTo>
                  <a:cubicBezTo>
                    <a:pt x="292" y="1737"/>
                    <a:pt x="292" y="1737"/>
                    <a:pt x="292" y="1737"/>
                  </a:cubicBezTo>
                  <a:cubicBezTo>
                    <a:pt x="292" y="1738"/>
                    <a:pt x="292" y="1738"/>
                    <a:pt x="292" y="1738"/>
                  </a:cubicBezTo>
                  <a:cubicBezTo>
                    <a:pt x="293" y="1738"/>
                    <a:pt x="293" y="1738"/>
                    <a:pt x="293" y="1738"/>
                  </a:cubicBezTo>
                  <a:cubicBezTo>
                    <a:pt x="293" y="1740"/>
                    <a:pt x="291" y="1740"/>
                    <a:pt x="292" y="1740"/>
                  </a:cubicBezTo>
                  <a:cubicBezTo>
                    <a:pt x="293" y="1740"/>
                    <a:pt x="293" y="1740"/>
                    <a:pt x="293" y="1740"/>
                  </a:cubicBezTo>
                  <a:cubicBezTo>
                    <a:pt x="293" y="1741"/>
                    <a:pt x="293" y="1741"/>
                    <a:pt x="293" y="1741"/>
                  </a:cubicBezTo>
                  <a:cubicBezTo>
                    <a:pt x="294" y="1741"/>
                    <a:pt x="294" y="1741"/>
                    <a:pt x="294" y="1741"/>
                  </a:cubicBezTo>
                  <a:cubicBezTo>
                    <a:pt x="294" y="1740"/>
                    <a:pt x="294" y="1740"/>
                    <a:pt x="294" y="1740"/>
                  </a:cubicBezTo>
                  <a:cubicBezTo>
                    <a:pt x="295" y="1740"/>
                    <a:pt x="295" y="1740"/>
                    <a:pt x="295" y="1740"/>
                  </a:cubicBezTo>
                  <a:cubicBezTo>
                    <a:pt x="295" y="1739"/>
                    <a:pt x="295" y="1739"/>
                    <a:pt x="295" y="1739"/>
                  </a:cubicBezTo>
                  <a:cubicBezTo>
                    <a:pt x="297" y="1739"/>
                    <a:pt x="297" y="1739"/>
                    <a:pt x="297" y="1739"/>
                  </a:cubicBezTo>
                  <a:cubicBezTo>
                    <a:pt x="297" y="1742"/>
                    <a:pt x="297" y="1742"/>
                    <a:pt x="297" y="1743"/>
                  </a:cubicBezTo>
                  <a:cubicBezTo>
                    <a:pt x="298" y="1743"/>
                    <a:pt x="298" y="1743"/>
                    <a:pt x="298" y="1743"/>
                  </a:cubicBezTo>
                  <a:cubicBezTo>
                    <a:pt x="298" y="1741"/>
                    <a:pt x="298" y="1741"/>
                    <a:pt x="298" y="1741"/>
                  </a:cubicBezTo>
                  <a:cubicBezTo>
                    <a:pt x="301" y="1741"/>
                    <a:pt x="300" y="1741"/>
                    <a:pt x="300" y="1741"/>
                  </a:cubicBezTo>
                  <a:cubicBezTo>
                    <a:pt x="300" y="1743"/>
                    <a:pt x="300" y="1743"/>
                    <a:pt x="300" y="1743"/>
                  </a:cubicBezTo>
                  <a:cubicBezTo>
                    <a:pt x="301" y="1743"/>
                    <a:pt x="301" y="1743"/>
                    <a:pt x="301" y="1743"/>
                  </a:cubicBezTo>
                  <a:cubicBezTo>
                    <a:pt x="301" y="1744"/>
                    <a:pt x="301" y="1744"/>
                    <a:pt x="301" y="1744"/>
                  </a:cubicBezTo>
                  <a:cubicBezTo>
                    <a:pt x="303" y="1744"/>
                    <a:pt x="303" y="1744"/>
                    <a:pt x="303" y="1744"/>
                  </a:cubicBezTo>
                  <a:cubicBezTo>
                    <a:pt x="303" y="1745"/>
                    <a:pt x="303" y="1745"/>
                    <a:pt x="303" y="1745"/>
                  </a:cubicBezTo>
                  <a:cubicBezTo>
                    <a:pt x="300" y="1745"/>
                    <a:pt x="300" y="1745"/>
                    <a:pt x="300" y="1745"/>
                  </a:cubicBezTo>
                  <a:cubicBezTo>
                    <a:pt x="300" y="1744"/>
                    <a:pt x="300" y="1744"/>
                    <a:pt x="300" y="1744"/>
                  </a:cubicBezTo>
                  <a:cubicBezTo>
                    <a:pt x="297" y="1744"/>
                    <a:pt x="298" y="1744"/>
                    <a:pt x="298" y="1744"/>
                  </a:cubicBezTo>
                  <a:cubicBezTo>
                    <a:pt x="298" y="1745"/>
                    <a:pt x="298" y="1745"/>
                    <a:pt x="298" y="1745"/>
                  </a:cubicBezTo>
                  <a:cubicBezTo>
                    <a:pt x="301" y="1745"/>
                    <a:pt x="300" y="1745"/>
                    <a:pt x="300" y="1745"/>
                  </a:cubicBezTo>
                  <a:cubicBezTo>
                    <a:pt x="300" y="1748"/>
                    <a:pt x="300" y="1747"/>
                    <a:pt x="300" y="1747"/>
                  </a:cubicBezTo>
                  <a:cubicBezTo>
                    <a:pt x="299" y="1747"/>
                    <a:pt x="299" y="1747"/>
                    <a:pt x="299" y="1747"/>
                  </a:cubicBezTo>
                  <a:cubicBezTo>
                    <a:pt x="299" y="1746"/>
                    <a:pt x="299" y="1746"/>
                    <a:pt x="299" y="1746"/>
                  </a:cubicBezTo>
                  <a:cubicBezTo>
                    <a:pt x="298" y="1746"/>
                    <a:pt x="298" y="1746"/>
                    <a:pt x="298" y="1746"/>
                  </a:cubicBezTo>
                  <a:cubicBezTo>
                    <a:pt x="298" y="1747"/>
                    <a:pt x="298" y="1747"/>
                    <a:pt x="298" y="1747"/>
                  </a:cubicBezTo>
                  <a:cubicBezTo>
                    <a:pt x="299" y="1747"/>
                    <a:pt x="299" y="1747"/>
                    <a:pt x="299" y="1747"/>
                  </a:cubicBezTo>
                  <a:cubicBezTo>
                    <a:pt x="299" y="1750"/>
                    <a:pt x="299" y="1749"/>
                    <a:pt x="299" y="1750"/>
                  </a:cubicBezTo>
                  <a:cubicBezTo>
                    <a:pt x="300" y="1750"/>
                    <a:pt x="300" y="1750"/>
                    <a:pt x="300" y="1750"/>
                  </a:cubicBezTo>
                  <a:cubicBezTo>
                    <a:pt x="300" y="1751"/>
                    <a:pt x="300" y="1751"/>
                    <a:pt x="300" y="1751"/>
                  </a:cubicBezTo>
                  <a:cubicBezTo>
                    <a:pt x="299" y="1751"/>
                    <a:pt x="299" y="1751"/>
                    <a:pt x="299" y="1751"/>
                  </a:cubicBezTo>
                  <a:cubicBezTo>
                    <a:pt x="299" y="1754"/>
                    <a:pt x="299" y="1753"/>
                    <a:pt x="299" y="1753"/>
                  </a:cubicBezTo>
                  <a:cubicBezTo>
                    <a:pt x="296" y="1753"/>
                    <a:pt x="296" y="1753"/>
                    <a:pt x="295" y="1753"/>
                  </a:cubicBezTo>
                  <a:cubicBezTo>
                    <a:pt x="295" y="1752"/>
                    <a:pt x="295" y="1752"/>
                    <a:pt x="295" y="1752"/>
                  </a:cubicBezTo>
                  <a:cubicBezTo>
                    <a:pt x="294" y="1752"/>
                    <a:pt x="294" y="1752"/>
                    <a:pt x="294" y="1752"/>
                  </a:cubicBezTo>
                  <a:cubicBezTo>
                    <a:pt x="294" y="1751"/>
                    <a:pt x="294" y="1751"/>
                    <a:pt x="294" y="1751"/>
                  </a:cubicBezTo>
                  <a:cubicBezTo>
                    <a:pt x="293" y="1751"/>
                    <a:pt x="293" y="1751"/>
                    <a:pt x="293" y="1751"/>
                  </a:cubicBezTo>
                  <a:cubicBezTo>
                    <a:pt x="293" y="1750"/>
                    <a:pt x="293" y="1750"/>
                    <a:pt x="293" y="1750"/>
                  </a:cubicBezTo>
                  <a:cubicBezTo>
                    <a:pt x="292" y="1750"/>
                    <a:pt x="292" y="1750"/>
                    <a:pt x="292" y="1750"/>
                  </a:cubicBezTo>
                  <a:cubicBezTo>
                    <a:pt x="292" y="1748"/>
                    <a:pt x="292" y="1748"/>
                    <a:pt x="292" y="1748"/>
                  </a:cubicBezTo>
                  <a:cubicBezTo>
                    <a:pt x="288" y="1748"/>
                    <a:pt x="290" y="1746"/>
                    <a:pt x="290" y="1746"/>
                  </a:cubicBezTo>
                  <a:cubicBezTo>
                    <a:pt x="288" y="1746"/>
                    <a:pt x="288" y="1746"/>
                    <a:pt x="288" y="1746"/>
                  </a:cubicBezTo>
                  <a:cubicBezTo>
                    <a:pt x="288" y="1745"/>
                    <a:pt x="288" y="1745"/>
                    <a:pt x="288" y="1745"/>
                  </a:cubicBezTo>
                  <a:cubicBezTo>
                    <a:pt x="287" y="1747"/>
                    <a:pt x="287" y="1746"/>
                    <a:pt x="286" y="1746"/>
                  </a:cubicBezTo>
                  <a:cubicBezTo>
                    <a:pt x="286" y="1745"/>
                    <a:pt x="286" y="1745"/>
                    <a:pt x="286" y="1745"/>
                  </a:cubicBezTo>
                  <a:cubicBezTo>
                    <a:pt x="285" y="1745"/>
                    <a:pt x="285" y="1745"/>
                    <a:pt x="285" y="1745"/>
                  </a:cubicBezTo>
                  <a:cubicBezTo>
                    <a:pt x="285" y="1744"/>
                    <a:pt x="285" y="1744"/>
                    <a:pt x="285" y="1744"/>
                  </a:cubicBezTo>
                  <a:cubicBezTo>
                    <a:pt x="286" y="1744"/>
                    <a:pt x="286" y="1744"/>
                    <a:pt x="286" y="1744"/>
                  </a:cubicBezTo>
                  <a:cubicBezTo>
                    <a:pt x="286" y="1743"/>
                    <a:pt x="286" y="1743"/>
                    <a:pt x="286" y="1743"/>
                  </a:cubicBezTo>
                  <a:cubicBezTo>
                    <a:pt x="283" y="1743"/>
                    <a:pt x="283" y="1743"/>
                    <a:pt x="282" y="1743"/>
                  </a:cubicBezTo>
                  <a:cubicBezTo>
                    <a:pt x="282" y="1741"/>
                    <a:pt x="282" y="1741"/>
                    <a:pt x="282" y="1741"/>
                  </a:cubicBezTo>
                  <a:cubicBezTo>
                    <a:pt x="281" y="1741"/>
                    <a:pt x="281" y="1741"/>
                    <a:pt x="281" y="1741"/>
                  </a:cubicBezTo>
                  <a:cubicBezTo>
                    <a:pt x="281" y="1740"/>
                    <a:pt x="281" y="1740"/>
                    <a:pt x="281" y="1740"/>
                  </a:cubicBezTo>
                  <a:cubicBezTo>
                    <a:pt x="280" y="1740"/>
                    <a:pt x="280" y="1740"/>
                    <a:pt x="280" y="1740"/>
                  </a:cubicBezTo>
                  <a:cubicBezTo>
                    <a:pt x="280" y="1739"/>
                    <a:pt x="280" y="1739"/>
                    <a:pt x="280" y="1739"/>
                  </a:cubicBezTo>
                  <a:cubicBezTo>
                    <a:pt x="281" y="1739"/>
                    <a:pt x="281" y="1739"/>
                    <a:pt x="281" y="1739"/>
                  </a:cubicBezTo>
                  <a:cubicBezTo>
                    <a:pt x="281" y="1738"/>
                    <a:pt x="281" y="1738"/>
                    <a:pt x="281" y="1738"/>
                  </a:cubicBezTo>
                  <a:cubicBezTo>
                    <a:pt x="280" y="1738"/>
                    <a:pt x="280" y="1738"/>
                    <a:pt x="280" y="1738"/>
                  </a:cubicBezTo>
                  <a:cubicBezTo>
                    <a:pt x="280" y="1737"/>
                    <a:pt x="280" y="1737"/>
                    <a:pt x="280" y="1737"/>
                  </a:cubicBezTo>
                  <a:cubicBezTo>
                    <a:pt x="279" y="1737"/>
                    <a:pt x="279" y="1737"/>
                    <a:pt x="279" y="1737"/>
                  </a:cubicBezTo>
                  <a:cubicBezTo>
                    <a:pt x="279" y="1735"/>
                    <a:pt x="279" y="1735"/>
                    <a:pt x="279" y="1735"/>
                  </a:cubicBezTo>
                  <a:cubicBezTo>
                    <a:pt x="280" y="1735"/>
                    <a:pt x="280" y="1735"/>
                    <a:pt x="280" y="1735"/>
                  </a:cubicBezTo>
                  <a:cubicBezTo>
                    <a:pt x="280" y="1733"/>
                    <a:pt x="280" y="1733"/>
                    <a:pt x="280" y="1733"/>
                  </a:cubicBezTo>
                  <a:cubicBezTo>
                    <a:pt x="279" y="1733"/>
                    <a:pt x="279" y="1733"/>
                    <a:pt x="279" y="1733"/>
                  </a:cubicBezTo>
                  <a:cubicBezTo>
                    <a:pt x="279" y="1734"/>
                    <a:pt x="279" y="1734"/>
                    <a:pt x="279" y="1734"/>
                  </a:cubicBezTo>
                  <a:cubicBezTo>
                    <a:pt x="278" y="1734"/>
                    <a:pt x="278" y="1734"/>
                    <a:pt x="278" y="1734"/>
                  </a:cubicBezTo>
                  <a:cubicBezTo>
                    <a:pt x="278" y="1735"/>
                    <a:pt x="278" y="1735"/>
                    <a:pt x="278" y="1735"/>
                  </a:cubicBezTo>
                  <a:cubicBezTo>
                    <a:pt x="276" y="1735"/>
                    <a:pt x="276" y="1735"/>
                    <a:pt x="276" y="1735"/>
                  </a:cubicBezTo>
                  <a:cubicBezTo>
                    <a:pt x="276" y="1733"/>
                    <a:pt x="276" y="1733"/>
                    <a:pt x="276" y="1733"/>
                  </a:cubicBezTo>
                  <a:cubicBezTo>
                    <a:pt x="275" y="1733"/>
                    <a:pt x="275" y="1733"/>
                    <a:pt x="275" y="1733"/>
                  </a:cubicBezTo>
                  <a:cubicBezTo>
                    <a:pt x="275" y="1734"/>
                    <a:pt x="275" y="1734"/>
                    <a:pt x="275" y="1734"/>
                  </a:cubicBezTo>
                  <a:cubicBezTo>
                    <a:pt x="273" y="1734"/>
                    <a:pt x="273" y="1733"/>
                    <a:pt x="273" y="1733"/>
                  </a:cubicBezTo>
                  <a:cubicBezTo>
                    <a:pt x="274" y="1731"/>
                    <a:pt x="275" y="1732"/>
                    <a:pt x="275" y="1732"/>
                  </a:cubicBezTo>
                  <a:cubicBezTo>
                    <a:pt x="273" y="1729"/>
                    <a:pt x="273" y="1730"/>
                    <a:pt x="273" y="1730"/>
                  </a:cubicBezTo>
                  <a:cubicBezTo>
                    <a:pt x="274" y="1730"/>
                    <a:pt x="274" y="1730"/>
                    <a:pt x="274" y="1730"/>
                  </a:cubicBezTo>
                  <a:cubicBezTo>
                    <a:pt x="274" y="1727"/>
                    <a:pt x="274" y="1727"/>
                    <a:pt x="274" y="1727"/>
                  </a:cubicBezTo>
                  <a:cubicBezTo>
                    <a:pt x="277" y="1727"/>
                    <a:pt x="276" y="1727"/>
                    <a:pt x="276" y="1727"/>
                  </a:cubicBezTo>
                  <a:cubicBezTo>
                    <a:pt x="276" y="1726"/>
                    <a:pt x="276" y="1726"/>
                    <a:pt x="276" y="1726"/>
                  </a:cubicBezTo>
                  <a:cubicBezTo>
                    <a:pt x="278" y="1726"/>
                    <a:pt x="278" y="1726"/>
                    <a:pt x="278" y="1726"/>
                  </a:cubicBezTo>
                  <a:cubicBezTo>
                    <a:pt x="278" y="1725"/>
                    <a:pt x="278" y="1725"/>
                    <a:pt x="278" y="1725"/>
                  </a:cubicBezTo>
                  <a:cubicBezTo>
                    <a:pt x="275" y="1725"/>
                    <a:pt x="276" y="1725"/>
                    <a:pt x="275" y="1725"/>
                  </a:cubicBezTo>
                  <a:cubicBezTo>
                    <a:pt x="275" y="1724"/>
                    <a:pt x="275" y="1724"/>
                    <a:pt x="275" y="1724"/>
                  </a:cubicBezTo>
                  <a:cubicBezTo>
                    <a:pt x="279" y="1724"/>
                    <a:pt x="280" y="1724"/>
                    <a:pt x="281" y="1724"/>
                  </a:cubicBezTo>
                  <a:cubicBezTo>
                    <a:pt x="281" y="1722"/>
                    <a:pt x="281" y="1722"/>
                    <a:pt x="281" y="1722"/>
                  </a:cubicBezTo>
                  <a:cubicBezTo>
                    <a:pt x="282" y="1722"/>
                    <a:pt x="282" y="1722"/>
                    <a:pt x="282" y="1722"/>
                  </a:cubicBezTo>
                  <a:cubicBezTo>
                    <a:pt x="282" y="1720"/>
                    <a:pt x="282" y="1719"/>
                    <a:pt x="282" y="1719"/>
                  </a:cubicBezTo>
                  <a:cubicBezTo>
                    <a:pt x="284" y="1719"/>
                    <a:pt x="284" y="1719"/>
                    <a:pt x="284" y="1719"/>
                  </a:cubicBezTo>
                  <a:cubicBezTo>
                    <a:pt x="280" y="1716"/>
                    <a:pt x="282" y="1715"/>
                    <a:pt x="281" y="1714"/>
                  </a:cubicBezTo>
                  <a:cubicBezTo>
                    <a:pt x="282" y="1714"/>
                    <a:pt x="282" y="1714"/>
                    <a:pt x="282" y="1714"/>
                  </a:cubicBezTo>
                  <a:cubicBezTo>
                    <a:pt x="282" y="1715"/>
                    <a:pt x="282" y="1715"/>
                    <a:pt x="282" y="1715"/>
                  </a:cubicBezTo>
                  <a:cubicBezTo>
                    <a:pt x="284" y="1715"/>
                    <a:pt x="284" y="1715"/>
                    <a:pt x="284" y="1715"/>
                  </a:cubicBezTo>
                  <a:cubicBezTo>
                    <a:pt x="284" y="1713"/>
                    <a:pt x="284" y="1712"/>
                    <a:pt x="284" y="1712"/>
                  </a:cubicBezTo>
                  <a:cubicBezTo>
                    <a:pt x="285" y="1712"/>
                    <a:pt x="285" y="1712"/>
                    <a:pt x="285" y="1712"/>
                  </a:cubicBezTo>
                  <a:cubicBezTo>
                    <a:pt x="285" y="1711"/>
                    <a:pt x="285" y="1711"/>
                    <a:pt x="285" y="1711"/>
                  </a:cubicBezTo>
                  <a:cubicBezTo>
                    <a:pt x="284" y="1711"/>
                    <a:pt x="284" y="1711"/>
                    <a:pt x="284" y="1711"/>
                  </a:cubicBezTo>
                  <a:cubicBezTo>
                    <a:pt x="284" y="1708"/>
                    <a:pt x="284" y="1708"/>
                    <a:pt x="284" y="1708"/>
                  </a:cubicBezTo>
                  <a:cubicBezTo>
                    <a:pt x="282" y="1710"/>
                    <a:pt x="283" y="1710"/>
                    <a:pt x="282" y="1711"/>
                  </a:cubicBezTo>
                  <a:cubicBezTo>
                    <a:pt x="281" y="1711"/>
                    <a:pt x="281" y="1711"/>
                    <a:pt x="281" y="1711"/>
                  </a:cubicBezTo>
                  <a:cubicBezTo>
                    <a:pt x="281" y="1709"/>
                    <a:pt x="281" y="1709"/>
                    <a:pt x="281" y="1709"/>
                  </a:cubicBezTo>
                  <a:cubicBezTo>
                    <a:pt x="278" y="1709"/>
                    <a:pt x="279" y="1709"/>
                    <a:pt x="279" y="1709"/>
                  </a:cubicBezTo>
                  <a:cubicBezTo>
                    <a:pt x="279" y="1707"/>
                    <a:pt x="279" y="1706"/>
                    <a:pt x="279" y="1706"/>
                  </a:cubicBezTo>
                  <a:cubicBezTo>
                    <a:pt x="282" y="1706"/>
                    <a:pt x="281" y="1706"/>
                    <a:pt x="281" y="1706"/>
                  </a:cubicBezTo>
                  <a:cubicBezTo>
                    <a:pt x="281" y="1707"/>
                    <a:pt x="281" y="1707"/>
                    <a:pt x="281" y="1707"/>
                  </a:cubicBezTo>
                  <a:cubicBezTo>
                    <a:pt x="282" y="1707"/>
                    <a:pt x="282" y="1707"/>
                    <a:pt x="282" y="1707"/>
                  </a:cubicBezTo>
                  <a:cubicBezTo>
                    <a:pt x="282" y="1706"/>
                    <a:pt x="282" y="1706"/>
                    <a:pt x="282" y="1706"/>
                  </a:cubicBezTo>
                  <a:cubicBezTo>
                    <a:pt x="281" y="1706"/>
                    <a:pt x="281" y="1706"/>
                    <a:pt x="281" y="1706"/>
                  </a:cubicBezTo>
                  <a:cubicBezTo>
                    <a:pt x="283" y="1704"/>
                    <a:pt x="283" y="1705"/>
                    <a:pt x="284" y="1705"/>
                  </a:cubicBezTo>
                  <a:cubicBezTo>
                    <a:pt x="284" y="1702"/>
                    <a:pt x="285" y="1702"/>
                    <a:pt x="285" y="1701"/>
                  </a:cubicBezTo>
                  <a:cubicBezTo>
                    <a:pt x="284" y="1701"/>
                    <a:pt x="284" y="1701"/>
                    <a:pt x="284" y="1701"/>
                  </a:cubicBezTo>
                  <a:cubicBezTo>
                    <a:pt x="284" y="1702"/>
                    <a:pt x="284" y="1702"/>
                    <a:pt x="284" y="1702"/>
                  </a:cubicBezTo>
                  <a:cubicBezTo>
                    <a:pt x="282" y="1702"/>
                    <a:pt x="282" y="1702"/>
                    <a:pt x="282" y="1702"/>
                  </a:cubicBezTo>
                  <a:cubicBezTo>
                    <a:pt x="282" y="1700"/>
                    <a:pt x="282" y="1700"/>
                    <a:pt x="282" y="1700"/>
                  </a:cubicBezTo>
                  <a:cubicBezTo>
                    <a:pt x="281" y="1700"/>
                    <a:pt x="281" y="1700"/>
                    <a:pt x="281" y="1700"/>
                  </a:cubicBezTo>
                  <a:cubicBezTo>
                    <a:pt x="281" y="1699"/>
                    <a:pt x="281" y="1699"/>
                    <a:pt x="281" y="1699"/>
                  </a:cubicBezTo>
                  <a:cubicBezTo>
                    <a:pt x="284" y="1699"/>
                    <a:pt x="283" y="1699"/>
                    <a:pt x="284" y="1699"/>
                  </a:cubicBezTo>
                  <a:cubicBezTo>
                    <a:pt x="284" y="1698"/>
                    <a:pt x="284" y="1698"/>
                    <a:pt x="284" y="1698"/>
                  </a:cubicBezTo>
                  <a:cubicBezTo>
                    <a:pt x="282" y="1698"/>
                    <a:pt x="282" y="1698"/>
                    <a:pt x="282" y="1698"/>
                  </a:cubicBezTo>
                  <a:cubicBezTo>
                    <a:pt x="282" y="1696"/>
                    <a:pt x="282" y="1696"/>
                    <a:pt x="282" y="1696"/>
                  </a:cubicBezTo>
                  <a:cubicBezTo>
                    <a:pt x="280" y="1696"/>
                    <a:pt x="278" y="1696"/>
                    <a:pt x="278" y="1696"/>
                  </a:cubicBezTo>
                  <a:cubicBezTo>
                    <a:pt x="278" y="1695"/>
                    <a:pt x="278" y="1695"/>
                    <a:pt x="278" y="1695"/>
                  </a:cubicBezTo>
                  <a:cubicBezTo>
                    <a:pt x="279" y="1695"/>
                    <a:pt x="279" y="1695"/>
                    <a:pt x="279" y="1695"/>
                  </a:cubicBezTo>
                  <a:cubicBezTo>
                    <a:pt x="279" y="1692"/>
                    <a:pt x="279" y="1693"/>
                    <a:pt x="279" y="1693"/>
                  </a:cubicBezTo>
                  <a:cubicBezTo>
                    <a:pt x="278" y="1693"/>
                    <a:pt x="278" y="1693"/>
                    <a:pt x="278" y="1693"/>
                  </a:cubicBezTo>
                  <a:cubicBezTo>
                    <a:pt x="278" y="1690"/>
                    <a:pt x="278" y="1689"/>
                    <a:pt x="278" y="1689"/>
                  </a:cubicBezTo>
                  <a:cubicBezTo>
                    <a:pt x="275" y="1689"/>
                    <a:pt x="274" y="1689"/>
                    <a:pt x="274" y="1689"/>
                  </a:cubicBezTo>
                  <a:cubicBezTo>
                    <a:pt x="274" y="1688"/>
                    <a:pt x="274" y="1688"/>
                    <a:pt x="274" y="1688"/>
                  </a:cubicBezTo>
                  <a:cubicBezTo>
                    <a:pt x="277" y="1688"/>
                    <a:pt x="276" y="1688"/>
                    <a:pt x="276" y="1688"/>
                  </a:cubicBezTo>
                  <a:cubicBezTo>
                    <a:pt x="276" y="1685"/>
                    <a:pt x="276" y="1686"/>
                    <a:pt x="276" y="1686"/>
                  </a:cubicBezTo>
                  <a:cubicBezTo>
                    <a:pt x="279" y="1686"/>
                    <a:pt x="279" y="1686"/>
                    <a:pt x="279" y="1686"/>
                  </a:cubicBezTo>
                  <a:cubicBezTo>
                    <a:pt x="279" y="1687"/>
                    <a:pt x="279" y="1687"/>
                    <a:pt x="279" y="1687"/>
                  </a:cubicBezTo>
                  <a:cubicBezTo>
                    <a:pt x="281" y="1684"/>
                    <a:pt x="284" y="1686"/>
                    <a:pt x="285" y="1686"/>
                  </a:cubicBezTo>
                  <a:cubicBezTo>
                    <a:pt x="285" y="1683"/>
                    <a:pt x="285" y="1684"/>
                    <a:pt x="285" y="1683"/>
                  </a:cubicBezTo>
                  <a:cubicBezTo>
                    <a:pt x="282" y="1683"/>
                    <a:pt x="280" y="1683"/>
                    <a:pt x="279" y="1683"/>
                  </a:cubicBezTo>
                  <a:cubicBezTo>
                    <a:pt x="279" y="1684"/>
                    <a:pt x="279" y="1684"/>
                    <a:pt x="279" y="1684"/>
                  </a:cubicBezTo>
                  <a:cubicBezTo>
                    <a:pt x="276" y="1684"/>
                    <a:pt x="277" y="1684"/>
                    <a:pt x="276" y="1684"/>
                  </a:cubicBezTo>
                  <a:cubicBezTo>
                    <a:pt x="276" y="1683"/>
                    <a:pt x="276" y="1683"/>
                    <a:pt x="276" y="1683"/>
                  </a:cubicBezTo>
                  <a:cubicBezTo>
                    <a:pt x="275" y="1683"/>
                    <a:pt x="275" y="1683"/>
                    <a:pt x="275" y="1683"/>
                  </a:cubicBezTo>
                  <a:cubicBezTo>
                    <a:pt x="275" y="1684"/>
                    <a:pt x="275" y="1684"/>
                    <a:pt x="275" y="1684"/>
                  </a:cubicBezTo>
                  <a:cubicBezTo>
                    <a:pt x="274" y="1684"/>
                    <a:pt x="274" y="1684"/>
                    <a:pt x="274" y="1684"/>
                  </a:cubicBezTo>
                  <a:cubicBezTo>
                    <a:pt x="274" y="1686"/>
                    <a:pt x="274" y="1686"/>
                    <a:pt x="274" y="1686"/>
                  </a:cubicBezTo>
                  <a:cubicBezTo>
                    <a:pt x="273" y="1686"/>
                    <a:pt x="273" y="1686"/>
                    <a:pt x="273" y="1686"/>
                  </a:cubicBezTo>
                  <a:cubicBezTo>
                    <a:pt x="273" y="1684"/>
                    <a:pt x="273" y="1684"/>
                    <a:pt x="273" y="1684"/>
                  </a:cubicBezTo>
                  <a:cubicBezTo>
                    <a:pt x="272" y="1684"/>
                    <a:pt x="272" y="1684"/>
                    <a:pt x="272" y="1684"/>
                  </a:cubicBezTo>
                  <a:cubicBezTo>
                    <a:pt x="272" y="1683"/>
                    <a:pt x="272" y="1683"/>
                    <a:pt x="272" y="1683"/>
                  </a:cubicBezTo>
                  <a:cubicBezTo>
                    <a:pt x="269" y="1683"/>
                    <a:pt x="270" y="1683"/>
                    <a:pt x="269" y="1683"/>
                  </a:cubicBezTo>
                  <a:cubicBezTo>
                    <a:pt x="269" y="1684"/>
                    <a:pt x="269" y="1684"/>
                    <a:pt x="269" y="1684"/>
                  </a:cubicBezTo>
                  <a:cubicBezTo>
                    <a:pt x="272" y="1684"/>
                    <a:pt x="271" y="1684"/>
                    <a:pt x="272" y="1684"/>
                  </a:cubicBezTo>
                  <a:cubicBezTo>
                    <a:pt x="272" y="1687"/>
                    <a:pt x="272" y="1687"/>
                    <a:pt x="272" y="1687"/>
                  </a:cubicBezTo>
                  <a:cubicBezTo>
                    <a:pt x="269" y="1687"/>
                    <a:pt x="270" y="1687"/>
                    <a:pt x="269" y="1687"/>
                  </a:cubicBezTo>
                  <a:cubicBezTo>
                    <a:pt x="269" y="1686"/>
                    <a:pt x="269" y="1686"/>
                    <a:pt x="269" y="1686"/>
                  </a:cubicBezTo>
                  <a:cubicBezTo>
                    <a:pt x="267" y="1686"/>
                    <a:pt x="266" y="1686"/>
                    <a:pt x="266" y="1686"/>
                  </a:cubicBezTo>
                  <a:cubicBezTo>
                    <a:pt x="266" y="1684"/>
                    <a:pt x="266" y="1684"/>
                    <a:pt x="266" y="1684"/>
                  </a:cubicBezTo>
                  <a:cubicBezTo>
                    <a:pt x="265" y="1684"/>
                    <a:pt x="265" y="1684"/>
                    <a:pt x="265" y="1684"/>
                  </a:cubicBezTo>
                  <a:cubicBezTo>
                    <a:pt x="265" y="1683"/>
                    <a:pt x="265" y="1683"/>
                    <a:pt x="265" y="1683"/>
                  </a:cubicBezTo>
                  <a:cubicBezTo>
                    <a:pt x="267" y="1683"/>
                    <a:pt x="267" y="1683"/>
                    <a:pt x="267" y="1683"/>
                  </a:cubicBezTo>
                  <a:cubicBezTo>
                    <a:pt x="266" y="1682"/>
                    <a:pt x="266" y="1682"/>
                    <a:pt x="266" y="1682"/>
                  </a:cubicBezTo>
                  <a:cubicBezTo>
                    <a:pt x="267" y="1682"/>
                    <a:pt x="267" y="1682"/>
                    <a:pt x="267" y="1682"/>
                  </a:cubicBezTo>
                  <a:cubicBezTo>
                    <a:pt x="267" y="1681"/>
                    <a:pt x="267" y="1681"/>
                    <a:pt x="267" y="1681"/>
                  </a:cubicBezTo>
                  <a:cubicBezTo>
                    <a:pt x="268" y="1681"/>
                    <a:pt x="268" y="1681"/>
                    <a:pt x="268" y="1681"/>
                  </a:cubicBezTo>
                  <a:cubicBezTo>
                    <a:pt x="268" y="1680"/>
                    <a:pt x="268" y="1680"/>
                    <a:pt x="268" y="1680"/>
                  </a:cubicBezTo>
                  <a:cubicBezTo>
                    <a:pt x="269" y="1680"/>
                    <a:pt x="269" y="1680"/>
                    <a:pt x="269" y="1680"/>
                  </a:cubicBezTo>
                  <a:cubicBezTo>
                    <a:pt x="269" y="1681"/>
                    <a:pt x="269" y="1681"/>
                    <a:pt x="269" y="1681"/>
                  </a:cubicBezTo>
                  <a:cubicBezTo>
                    <a:pt x="273" y="1681"/>
                    <a:pt x="271" y="1678"/>
                    <a:pt x="272" y="1679"/>
                  </a:cubicBezTo>
                  <a:cubicBezTo>
                    <a:pt x="273" y="1680"/>
                    <a:pt x="273" y="1680"/>
                    <a:pt x="273" y="1680"/>
                  </a:cubicBezTo>
                  <a:cubicBezTo>
                    <a:pt x="273" y="1677"/>
                    <a:pt x="273" y="1678"/>
                    <a:pt x="273" y="1677"/>
                  </a:cubicBezTo>
                  <a:cubicBezTo>
                    <a:pt x="274" y="1677"/>
                    <a:pt x="274" y="1677"/>
                    <a:pt x="274" y="1677"/>
                  </a:cubicBezTo>
                  <a:cubicBezTo>
                    <a:pt x="271" y="1675"/>
                    <a:pt x="274" y="1674"/>
                    <a:pt x="273" y="1674"/>
                  </a:cubicBezTo>
                  <a:cubicBezTo>
                    <a:pt x="270" y="1673"/>
                    <a:pt x="270" y="1672"/>
                    <a:pt x="269" y="1673"/>
                  </a:cubicBezTo>
                  <a:cubicBezTo>
                    <a:pt x="269" y="1671"/>
                    <a:pt x="269" y="1671"/>
                    <a:pt x="269" y="1671"/>
                  </a:cubicBezTo>
                  <a:cubicBezTo>
                    <a:pt x="267" y="1671"/>
                    <a:pt x="267" y="1671"/>
                    <a:pt x="267" y="1671"/>
                  </a:cubicBezTo>
                  <a:cubicBezTo>
                    <a:pt x="267" y="1669"/>
                    <a:pt x="267" y="1668"/>
                    <a:pt x="267" y="1668"/>
                  </a:cubicBezTo>
                  <a:cubicBezTo>
                    <a:pt x="268" y="1668"/>
                    <a:pt x="268" y="1668"/>
                    <a:pt x="268" y="1668"/>
                  </a:cubicBezTo>
                  <a:cubicBezTo>
                    <a:pt x="268" y="1667"/>
                    <a:pt x="268" y="1667"/>
                    <a:pt x="268" y="1667"/>
                  </a:cubicBezTo>
                  <a:cubicBezTo>
                    <a:pt x="269" y="1667"/>
                    <a:pt x="269" y="1667"/>
                    <a:pt x="269" y="1667"/>
                  </a:cubicBezTo>
                  <a:cubicBezTo>
                    <a:pt x="269" y="1665"/>
                    <a:pt x="269" y="1665"/>
                    <a:pt x="269" y="1665"/>
                  </a:cubicBezTo>
                  <a:cubicBezTo>
                    <a:pt x="271" y="1665"/>
                    <a:pt x="271" y="1665"/>
                    <a:pt x="271" y="1665"/>
                  </a:cubicBezTo>
                  <a:cubicBezTo>
                    <a:pt x="271" y="1667"/>
                    <a:pt x="271" y="1667"/>
                    <a:pt x="271" y="1667"/>
                  </a:cubicBezTo>
                  <a:cubicBezTo>
                    <a:pt x="272" y="1667"/>
                    <a:pt x="272" y="1667"/>
                    <a:pt x="272" y="1667"/>
                  </a:cubicBezTo>
                  <a:cubicBezTo>
                    <a:pt x="272" y="1669"/>
                    <a:pt x="272" y="1669"/>
                    <a:pt x="272" y="1669"/>
                  </a:cubicBezTo>
                  <a:cubicBezTo>
                    <a:pt x="275" y="1670"/>
                    <a:pt x="275" y="1671"/>
                    <a:pt x="275" y="1670"/>
                  </a:cubicBezTo>
                  <a:cubicBezTo>
                    <a:pt x="275" y="1673"/>
                    <a:pt x="275" y="1672"/>
                    <a:pt x="275" y="1673"/>
                  </a:cubicBezTo>
                  <a:cubicBezTo>
                    <a:pt x="276" y="1673"/>
                    <a:pt x="276" y="1673"/>
                    <a:pt x="276" y="1673"/>
                  </a:cubicBezTo>
                  <a:cubicBezTo>
                    <a:pt x="276" y="1674"/>
                    <a:pt x="276" y="1674"/>
                    <a:pt x="276" y="1674"/>
                  </a:cubicBezTo>
                  <a:cubicBezTo>
                    <a:pt x="279" y="1674"/>
                    <a:pt x="279" y="1674"/>
                    <a:pt x="279" y="1674"/>
                  </a:cubicBezTo>
                  <a:cubicBezTo>
                    <a:pt x="279" y="1675"/>
                    <a:pt x="279" y="1675"/>
                    <a:pt x="279" y="1675"/>
                  </a:cubicBezTo>
                  <a:cubicBezTo>
                    <a:pt x="280" y="1675"/>
                    <a:pt x="280" y="1675"/>
                    <a:pt x="280" y="1675"/>
                  </a:cubicBezTo>
                  <a:cubicBezTo>
                    <a:pt x="280" y="1676"/>
                    <a:pt x="280" y="1676"/>
                    <a:pt x="280" y="1676"/>
                  </a:cubicBezTo>
                  <a:cubicBezTo>
                    <a:pt x="281" y="1676"/>
                    <a:pt x="281" y="1676"/>
                    <a:pt x="281" y="1676"/>
                  </a:cubicBezTo>
                  <a:cubicBezTo>
                    <a:pt x="281" y="1677"/>
                    <a:pt x="281" y="1677"/>
                    <a:pt x="281" y="1677"/>
                  </a:cubicBezTo>
                  <a:cubicBezTo>
                    <a:pt x="282" y="1677"/>
                    <a:pt x="282" y="1677"/>
                    <a:pt x="282" y="1677"/>
                  </a:cubicBezTo>
                  <a:cubicBezTo>
                    <a:pt x="282" y="1681"/>
                    <a:pt x="285" y="1679"/>
                    <a:pt x="285" y="1680"/>
                  </a:cubicBezTo>
                  <a:cubicBezTo>
                    <a:pt x="285" y="1679"/>
                    <a:pt x="285" y="1679"/>
                    <a:pt x="285" y="1679"/>
                  </a:cubicBezTo>
                  <a:cubicBezTo>
                    <a:pt x="284" y="1679"/>
                    <a:pt x="284" y="1679"/>
                    <a:pt x="284" y="1679"/>
                  </a:cubicBezTo>
                  <a:cubicBezTo>
                    <a:pt x="283" y="1676"/>
                    <a:pt x="282" y="1676"/>
                    <a:pt x="282" y="1675"/>
                  </a:cubicBezTo>
                  <a:cubicBezTo>
                    <a:pt x="284" y="1675"/>
                    <a:pt x="284" y="1675"/>
                    <a:pt x="284" y="1675"/>
                  </a:cubicBezTo>
                  <a:cubicBezTo>
                    <a:pt x="284" y="1674"/>
                    <a:pt x="284" y="1674"/>
                    <a:pt x="284" y="1674"/>
                  </a:cubicBezTo>
                  <a:cubicBezTo>
                    <a:pt x="282" y="1674"/>
                    <a:pt x="282" y="1674"/>
                    <a:pt x="282" y="1674"/>
                  </a:cubicBezTo>
                  <a:cubicBezTo>
                    <a:pt x="282" y="1673"/>
                    <a:pt x="282" y="1673"/>
                    <a:pt x="282" y="1673"/>
                  </a:cubicBezTo>
                  <a:cubicBezTo>
                    <a:pt x="281" y="1673"/>
                    <a:pt x="281" y="1673"/>
                    <a:pt x="281" y="1673"/>
                  </a:cubicBezTo>
                  <a:cubicBezTo>
                    <a:pt x="281" y="1671"/>
                    <a:pt x="281" y="1671"/>
                    <a:pt x="281" y="1671"/>
                  </a:cubicBezTo>
                  <a:cubicBezTo>
                    <a:pt x="280" y="1671"/>
                    <a:pt x="280" y="1671"/>
                    <a:pt x="280" y="1671"/>
                  </a:cubicBezTo>
                  <a:cubicBezTo>
                    <a:pt x="280" y="1670"/>
                    <a:pt x="280" y="1670"/>
                    <a:pt x="280" y="1670"/>
                  </a:cubicBezTo>
                  <a:cubicBezTo>
                    <a:pt x="279" y="1670"/>
                    <a:pt x="279" y="1670"/>
                    <a:pt x="279" y="1670"/>
                  </a:cubicBezTo>
                  <a:cubicBezTo>
                    <a:pt x="279" y="1667"/>
                    <a:pt x="279" y="1668"/>
                    <a:pt x="279" y="1668"/>
                  </a:cubicBezTo>
                  <a:cubicBezTo>
                    <a:pt x="276" y="1668"/>
                    <a:pt x="277" y="1668"/>
                    <a:pt x="276" y="1668"/>
                  </a:cubicBezTo>
                  <a:cubicBezTo>
                    <a:pt x="276" y="1667"/>
                    <a:pt x="276" y="1667"/>
                    <a:pt x="276" y="1667"/>
                  </a:cubicBezTo>
                  <a:cubicBezTo>
                    <a:pt x="275" y="1667"/>
                    <a:pt x="275" y="1667"/>
                    <a:pt x="275" y="1667"/>
                  </a:cubicBezTo>
                  <a:cubicBezTo>
                    <a:pt x="275" y="1664"/>
                    <a:pt x="275" y="1665"/>
                    <a:pt x="275" y="1664"/>
                  </a:cubicBezTo>
                  <a:cubicBezTo>
                    <a:pt x="274" y="1664"/>
                    <a:pt x="274" y="1664"/>
                    <a:pt x="274" y="1664"/>
                  </a:cubicBezTo>
                  <a:cubicBezTo>
                    <a:pt x="274" y="1663"/>
                    <a:pt x="274" y="1663"/>
                    <a:pt x="274" y="1663"/>
                  </a:cubicBezTo>
                  <a:cubicBezTo>
                    <a:pt x="273" y="1664"/>
                    <a:pt x="273" y="1664"/>
                    <a:pt x="273" y="1664"/>
                  </a:cubicBezTo>
                  <a:cubicBezTo>
                    <a:pt x="274" y="1660"/>
                    <a:pt x="271" y="1661"/>
                    <a:pt x="271" y="1661"/>
                  </a:cubicBezTo>
                  <a:cubicBezTo>
                    <a:pt x="271" y="1660"/>
                    <a:pt x="271" y="1660"/>
                    <a:pt x="271" y="1660"/>
                  </a:cubicBezTo>
                  <a:cubicBezTo>
                    <a:pt x="272" y="1660"/>
                    <a:pt x="272" y="1660"/>
                    <a:pt x="272" y="1660"/>
                  </a:cubicBezTo>
                  <a:cubicBezTo>
                    <a:pt x="272" y="1657"/>
                    <a:pt x="272" y="1657"/>
                    <a:pt x="272" y="1657"/>
                  </a:cubicBezTo>
                  <a:cubicBezTo>
                    <a:pt x="269" y="1657"/>
                    <a:pt x="270" y="1657"/>
                    <a:pt x="269" y="1657"/>
                  </a:cubicBezTo>
                  <a:cubicBezTo>
                    <a:pt x="269" y="1656"/>
                    <a:pt x="269" y="1656"/>
                    <a:pt x="269" y="1656"/>
                  </a:cubicBezTo>
                  <a:cubicBezTo>
                    <a:pt x="268" y="1656"/>
                    <a:pt x="268" y="1656"/>
                    <a:pt x="268" y="1656"/>
                  </a:cubicBezTo>
                  <a:cubicBezTo>
                    <a:pt x="268" y="1653"/>
                    <a:pt x="268" y="1654"/>
                    <a:pt x="268" y="1654"/>
                  </a:cubicBezTo>
                  <a:cubicBezTo>
                    <a:pt x="267" y="1654"/>
                    <a:pt x="267" y="1654"/>
                    <a:pt x="267" y="1654"/>
                  </a:cubicBezTo>
                  <a:cubicBezTo>
                    <a:pt x="267" y="1651"/>
                    <a:pt x="269" y="1651"/>
                    <a:pt x="268" y="1651"/>
                  </a:cubicBezTo>
                  <a:cubicBezTo>
                    <a:pt x="268" y="1652"/>
                    <a:pt x="268" y="1652"/>
                    <a:pt x="268" y="1652"/>
                  </a:cubicBezTo>
                  <a:cubicBezTo>
                    <a:pt x="271" y="1652"/>
                    <a:pt x="270" y="1652"/>
                    <a:pt x="271" y="1652"/>
                  </a:cubicBezTo>
                  <a:cubicBezTo>
                    <a:pt x="271" y="1654"/>
                    <a:pt x="271" y="1654"/>
                    <a:pt x="271" y="1654"/>
                  </a:cubicBezTo>
                  <a:cubicBezTo>
                    <a:pt x="273" y="1654"/>
                    <a:pt x="274" y="1654"/>
                    <a:pt x="274" y="1654"/>
                  </a:cubicBezTo>
                  <a:cubicBezTo>
                    <a:pt x="274" y="1655"/>
                    <a:pt x="274" y="1655"/>
                    <a:pt x="274" y="1655"/>
                  </a:cubicBezTo>
                  <a:cubicBezTo>
                    <a:pt x="277" y="1655"/>
                    <a:pt x="276" y="1655"/>
                    <a:pt x="276" y="1655"/>
                  </a:cubicBezTo>
                  <a:cubicBezTo>
                    <a:pt x="276" y="1656"/>
                    <a:pt x="276" y="1656"/>
                    <a:pt x="276" y="1656"/>
                  </a:cubicBezTo>
                  <a:cubicBezTo>
                    <a:pt x="278" y="1656"/>
                    <a:pt x="278" y="1656"/>
                    <a:pt x="278" y="1656"/>
                  </a:cubicBezTo>
                  <a:cubicBezTo>
                    <a:pt x="278" y="1657"/>
                    <a:pt x="278" y="1657"/>
                    <a:pt x="278" y="1657"/>
                  </a:cubicBezTo>
                  <a:cubicBezTo>
                    <a:pt x="279" y="1657"/>
                    <a:pt x="279" y="1657"/>
                    <a:pt x="279" y="1657"/>
                  </a:cubicBezTo>
                  <a:cubicBezTo>
                    <a:pt x="279" y="1654"/>
                    <a:pt x="279" y="1653"/>
                    <a:pt x="279" y="1652"/>
                  </a:cubicBezTo>
                  <a:cubicBezTo>
                    <a:pt x="278" y="1652"/>
                    <a:pt x="278" y="1652"/>
                    <a:pt x="278" y="1652"/>
                  </a:cubicBezTo>
                  <a:cubicBezTo>
                    <a:pt x="278" y="1650"/>
                    <a:pt x="278" y="1650"/>
                    <a:pt x="278" y="1650"/>
                  </a:cubicBezTo>
                  <a:cubicBezTo>
                    <a:pt x="280" y="1650"/>
                    <a:pt x="281" y="1650"/>
                    <a:pt x="281" y="1650"/>
                  </a:cubicBezTo>
                  <a:cubicBezTo>
                    <a:pt x="281" y="1649"/>
                    <a:pt x="281" y="1649"/>
                    <a:pt x="281" y="1649"/>
                  </a:cubicBezTo>
                  <a:cubicBezTo>
                    <a:pt x="280" y="1649"/>
                    <a:pt x="280" y="1649"/>
                    <a:pt x="280" y="1649"/>
                  </a:cubicBezTo>
                  <a:cubicBezTo>
                    <a:pt x="280" y="1646"/>
                    <a:pt x="280" y="1647"/>
                    <a:pt x="280" y="1647"/>
                  </a:cubicBezTo>
                  <a:cubicBezTo>
                    <a:pt x="279" y="1647"/>
                    <a:pt x="279" y="1647"/>
                    <a:pt x="279" y="1647"/>
                  </a:cubicBezTo>
                  <a:cubicBezTo>
                    <a:pt x="279" y="1645"/>
                    <a:pt x="279" y="1645"/>
                    <a:pt x="279" y="1645"/>
                  </a:cubicBezTo>
                  <a:cubicBezTo>
                    <a:pt x="280" y="1645"/>
                    <a:pt x="280" y="1645"/>
                    <a:pt x="280" y="1645"/>
                  </a:cubicBezTo>
                  <a:cubicBezTo>
                    <a:pt x="280" y="1643"/>
                    <a:pt x="280" y="1643"/>
                    <a:pt x="280" y="1643"/>
                  </a:cubicBezTo>
                  <a:cubicBezTo>
                    <a:pt x="279" y="1643"/>
                    <a:pt x="279" y="1643"/>
                    <a:pt x="279" y="1643"/>
                  </a:cubicBezTo>
                  <a:cubicBezTo>
                    <a:pt x="279" y="1640"/>
                    <a:pt x="279" y="1641"/>
                    <a:pt x="279" y="1641"/>
                  </a:cubicBezTo>
                  <a:cubicBezTo>
                    <a:pt x="282" y="1641"/>
                    <a:pt x="281" y="1641"/>
                    <a:pt x="281" y="1641"/>
                  </a:cubicBezTo>
                  <a:cubicBezTo>
                    <a:pt x="281" y="1639"/>
                    <a:pt x="281" y="1639"/>
                    <a:pt x="281" y="1639"/>
                  </a:cubicBezTo>
                  <a:cubicBezTo>
                    <a:pt x="278" y="1639"/>
                    <a:pt x="279" y="1639"/>
                    <a:pt x="279" y="1639"/>
                  </a:cubicBezTo>
                  <a:cubicBezTo>
                    <a:pt x="279" y="1638"/>
                    <a:pt x="279" y="1638"/>
                    <a:pt x="279" y="1638"/>
                  </a:cubicBezTo>
                  <a:cubicBezTo>
                    <a:pt x="278" y="1638"/>
                    <a:pt x="278" y="1638"/>
                    <a:pt x="278" y="1638"/>
                  </a:cubicBezTo>
                  <a:cubicBezTo>
                    <a:pt x="278" y="1636"/>
                    <a:pt x="278" y="1635"/>
                    <a:pt x="278" y="1635"/>
                  </a:cubicBezTo>
                  <a:cubicBezTo>
                    <a:pt x="276" y="1635"/>
                    <a:pt x="276" y="1635"/>
                    <a:pt x="276" y="1635"/>
                  </a:cubicBezTo>
                  <a:cubicBezTo>
                    <a:pt x="276" y="1633"/>
                    <a:pt x="276" y="1633"/>
                    <a:pt x="276" y="1633"/>
                  </a:cubicBezTo>
                  <a:cubicBezTo>
                    <a:pt x="279" y="1633"/>
                    <a:pt x="279" y="1633"/>
                    <a:pt x="279" y="1633"/>
                  </a:cubicBezTo>
                  <a:cubicBezTo>
                    <a:pt x="279" y="1632"/>
                    <a:pt x="279" y="1632"/>
                    <a:pt x="279" y="1632"/>
                  </a:cubicBezTo>
                  <a:cubicBezTo>
                    <a:pt x="281" y="1634"/>
                    <a:pt x="280" y="1634"/>
                    <a:pt x="280" y="1635"/>
                  </a:cubicBezTo>
                  <a:cubicBezTo>
                    <a:pt x="281" y="1635"/>
                    <a:pt x="281" y="1635"/>
                    <a:pt x="281" y="1635"/>
                  </a:cubicBezTo>
                  <a:cubicBezTo>
                    <a:pt x="281" y="1633"/>
                    <a:pt x="281" y="1633"/>
                    <a:pt x="281" y="1633"/>
                  </a:cubicBezTo>
                  <a:cubicBezTo>
                    <a:pt x="280" y="1633"/>
                    <a:pt x="280" y="1633"/>
                    <a:pt x="280" y="1633"/>
                  </a:cubicBezTo>
                  <a:cubicBezTo>
                    <a:pt x="280" y="1632"/>
                    <a:pt x="280" y="1632"/>
                    <a:pt x="280" y="1632"/>
                  </a:cubicBezTo>
                  <a:cubicBezTo>
                    <a:pt x="277" y="1632"/>
                    <a:pt x="276" y="1632"/>
                    <a:pt x="275" y="1632"/>
                  </a:cubicBezTo>
                  <a:cubicBezTo>
                    <a:pt x="275" y="1631"/>
                    <a:pt x="275" y="1631"/>
                    <a:pt x="275" y="1631"/>
                  </a:cubicBezTo>
                  <a:cubicBezTo>
                    <a:pt x="274" y="1631"/>
                    <a:pt x="274" y="1631"/>
                    <a:pt x="274" y="1631"/>
                  </a:cubicBezTo>
                  <a:cubicBezTo>
                    <a:pt x="274" y="1630"/>
                    <a:pt x="274" y="1630"/>
                    <a:pt x="274" y="1630"/>
                  </a:cubicBezTo>
                  <a:cubicBezTo>
                    <a:pt x="273" y="1630"/>
                    <a:pt x="273" y="1630"/>
                    <a:pt x="273" y="1630"/>
                  </a:cubicBezTo>
                  <a:cubicBezTo>
                    <a:pt x="273" y="1627"/>
                    <a:pt x="273" y="1628"/>
                    <a:pt x="273" y="1628"/>
                  </a:cubicBezTo>
                  <a:cubicBezTo>
                    <a:pt x="276" y="1628"/>
                    <a:pt x="275" y="1628"/>
                    <a:pt x="275" y="1628"/>
                  </a:cubicBezTo>
                  <a:cubicBezTo>
                    <a:pt x="275" y="1626"/>
                    <a:pt x="275" y="1626"/>
                    <a:pt x="275" y="1626"/>
                  </a:cubicBezTo>
                  <a:cubicBezTo>
                    <a:pt x="276" y="1626"/>
                    <a:pt x="276" y="1626"/>
                    <a:pt x="276" y="1626"/>
                  </a:cubicBezTo>
                  <a:cubicBezTo>
                    <a:pt x="276" y="1630"/>
                    <a:pt x="274" y="1628"/>
                    <a:pt x="274" y="1629"/>
                  </a:cubicBezTo>
                  <a:cubicBezTo>
                    <a:pt x="275" y="1631"/>
                    <a:pt x="276" y="1630"/>
                    <a:pt x="276" y="1630"/>
                  </a:cubicBezTo>
                  <a:cubicBezTo>
                    <a:pt x="276" y="1631"/>
                    <a:pt x="276" y="1631"/>
                    <a:pt x="276" y="1631"/>
                  </a:cubicBezTo>
                  <a:cubicBezTo>
                    <a:pt x="278" y="1631"/>
                    <a:pt x="278" y="1631"/>
                    <a:pt x="278" y="1631"/>
                  </a:cubicBezTo>
                  <a:cubicBezTo>
                    <a:pt x="278" y="1630"/>
                    <a:pt x="278" y="1630"/>
                    <a:pt x="278" y="1630"/>
                  </a:cubicBezTo>
                  <a:cubicBezTo>
                    <a:pt x="279" y="1630"/>
                    <a:pt x="279" y="1630"/>
                    <a:pt x="279" y="1630"/>
                  </a:cubicBezTo>
                  <a:cubicBezTo>
                    <a:pt x="279" y="1631"/>
                    <a:pt x="279" y="1631"/>
                    <a:pt x="279" y="1631"/>
                  </a:cubicBezTo>
                  <a:cubicBezTo>
                    <a:pt x="281" y="1631"/>
                    <a:pt x="282" y="1631"/>
                    <a:pt x="282" y="1631"/>
                  </a:cubicBezTo>
                  <a:cubicBezTo>
                    <a:pt x="282" y="1630"/>
                    <a:pt x="282" y="1630"/>
                    <a:pt x="282" y="1630"/>
                  </a:cubicBezTo>
                  <a:cubicBezTo>
                    <a:pt x="280" y="1630"/>
                    <a:pt x="280" y="1630"/>
                    <a:pt x="280" y="1630"/>
                  </a:cubicBezTo>
                  <a:cubicBezTo>
                    <a:pt x="280" y="1629"/>
                    <a:pt x="280" y="1629"/>
                    <a:pt x="280" y="1629"/>
                  </a:cubicBezTo>
                  <a:cubicBezTo>
                    <a:pt x="281" y="1629"/>
                    <a:pt x="281" y="1629"/>
                    <a:pt x="281" y="1629"/>
                  </a:cubicBezTo>
                  <a:cubicBezTo>
                    <a:pt x="281" y="1628"/>
                    <a:pt x="281" y="1628"/>
                    <a:pt x="281" y="1628"/>
                  </a:cubicBezTo>
                  <a:cubicBezTo>
                    <a:pt x="282" y="1628"/>
                    <a:pt x="282" y="1628"/>
                    <a:pt x="282" y="1628"/>
                  </a:cubicBezTo>
                  <a:cubicBezTo>
                    <a:pt x="282" y="1629"/>
                    <a:pt x="282" y="1629"/>
                    <a:pt x="282" y="1629"/>
                  </a:cubicBezTo>
                  <a:cubicBezTo>
                    <a:pt x="284" y="1629"/>
                    <a:pt x="284" y="1629"/>
                    <a:pt x="284" y="1629"/>
                  </a:cubicBezTo>
                  <a:cubicBezTo>
                    <a:pt x="284" y="1628"/>
                    <a:pt x="284" y="1628"/>
                    <a:pt x="284" y="1628"/>
                  </a:cubicBezTo>
                  <a:cubicBezTo>
                    <a:pt x="282" y="1628"/>
                    <a:pt x="282" y="1628"/>
                    <a:pt x="282" y="1628"/>
                  </a:cubicBezTo>
                  <a:cubicBezTo>
                    <a:pt x="282" y="1626"/>
                    <a:pt x="282" y="1626"/>
                    <a:pt x="282" y="1626"/>
                  </a:cubicBezTo>
                  <a:cubicBezTo>
                    <a:pt x="280" y="1626"/>
                    <a:pt x="279" y="1626"/>
                    <a:pt x="279" y="1626"/>
                  </a:cubicBezTo>
                  <a:cubicBezTo>
                    <a:pt x="279" y="1625"/>
                    <a:pt x="279" y="1625"/>
                    <a:pt x="279" y="1625"/>
                  </a:cubicBezTo>
                  <a:cubicBezTo>
                    <a:pt x="276" y="1625"/>
                    <a:pt x="277" y="1625"/>
                    <a:pt x="276" y="1625"/>
                  </a:cubicBezTo>
                  <a:cubicBezTo>
                    <a:pt x="276" y="1624"/>
                    <a:pt x="276" y="1624"/>
                    <a:pt x="276" y="1624"/>
                  </a:cubicBezTo>
                  <a:cubicBezTo>
                    <a:pt x="275" y="1626"/>
                    <a:pt x="275" y="1625"/>
                    <a:pt x="274" y="1625"/>
                  </a:cubicBezTo>
                  <a:cubicBezTo>
                    <a:pt x="274" y="1624"/>
                    <a:pt x="274" y="1624"/>
                    <a:pt x="274" y="1624"/>
                  </a:cubicBezTo>
                  <a:cubicBezTo>
                    <a:pt x="273" y="1624"/>
                    <a:pt x="273" y="1624"/>
                    <a:pt x="273" y="1624"/>
                  </a:cubicBezTo>
                  <a:cubicBezTo>
                    <a:pt x="273" y="1623"/>
                    <a:pt x="273" y="1623"/>
                    <a:pt x="273" y="1623"/>
                  </a:cubicBezTo>
                  <a:cubicBezTo>
                    <a:pt x="275" y="1623"/>
                    <a:pt x="275" y="1621"/>
                    <a:pt x="275" y="1622"/>
                  </a:cubicBezTo>
                  <a:cubicBezTo>
                    <a:pt x="275" y="1623"/>
                    <a:pt x="275" y="1623"/>
                    <a:pt x="275" y="1623"/>
                  </a:cubicBezTo>
                  <a:cubicBezTo>
                    <a:pt x="278" y="1623"/>
                    <a:pt x="277" y="1623"/>
                    <a:pt x="278" y="1623"/>
                  </a:cubicBezTo>
                  <a:cubicBezTo>
                    <a:pt x="278" y="1622"/>
                    <a:pt x="278" y="1622"/>
                    <a:pt x="278" y="1622"/>
                  </a:cubicBezTo>
                  <a:cubicBezTo>
                    <a:pt x="280" y="1622"/>
                    <a:pt x="280" y="1622"/>
                    <a:pt x="280" y="1622"/>
                  </a:cubicBezTo>
                  <a:cubicBezTo>
                    <a:pt x="280" y="1623"/>
                    <a:pt x="280" y="1623"/>
                    <a:pt x="280" y="1623"/>
                  </a:cubicBezTo>
                  <a:cubicBezTo>
                    <a:pt x="283" y="1623"/>
                    <a:pt x="282" y="1623"/>
                    <a:pt x="282" y="1623"/>
                  </a:cubicBezTo>
                  <a:cubicBezTo>
                    <a:pt x="282" y="1624"/>
                    <a:pt x="282" y="1624"/>
                    <a:pt x="282" y="1624"/>
                  </a:cubicBezTo>
                  <a:cubicBezTo>
                    <a:pt x="281" y="1624"/>
                    <a:pt x="281" y="1624"/>
                    <a:pt x="281" y="1624"/>
                  </a:cubicBezTo>
                  <a:cubicBezTo>
                    <a:pt x="281" y="1625"/>
                    <a:pt x="281" y="1625"/>
                    <a:pt x="281" y="1625"/>
                  </a:cubicBezTo>
                  <a:cubicBezTo>
                    <a:pt x="282" y="1625"/>
                    <a:pt x="282" y="1625"/>
                    <a:pt x="282" y="1625"/>
                  </a:cubicBezTo>
                  <a:cubicBezTo>
                    <a:pt x="282" y="1624"/>
                    <a:pt x="282" y="1624"/>
                    <a:pt x="282" y="1624"/>
                  </a:cubicBezTo>
                  <a:cubicBezTo>
                    <a:pt x="284" y="1624"/>
                    <a:pt x="284" y="1624"/>
                    <a:pt x="284" y="1624"/>
                  </a:cubicBezTo>
                  <a:cubicBezTo>
                    <a:pt x="284" y="1623"/>
                    <a:pt x="284" y="1623"/>
                    <a:pt x="284" y="1623"/>
                  </a:cubicBezTo>
                  <a:cubicBezTo>
                    <a:pt x="285" y="1623"/>
                    <a:pt x="285" y="1623"/>
                    <a:pt x="285" y="1623"/>
                  </a:cubicBezTo>
                  <a:cubicBezTo>
                    <a:pt x="285" y="1626"/>
                    <a:pt x="285" y="1625"/>
                    <a:pt x="285" y="1625"/>
                  </a:cubicBezTo>
                  <a:cubicBezTo>
                    <a:pt x="288" y="1625"/>
                    <a:pt x="289" y="1627"/>
                    <a:pt x="290" y="1626"/>
                  </a:cubicBezTo>
                  <a:cubicBezTo>
                    <a:pt x="290" y="1625"/>
                    <a:pt x="290" y="1625"/>
                    <a:pt x="290" y="1625"/>
                  </a:cubicBezTo>
                  <a:cubicBezTo>
                    <a:pt x="287" y="1625"/>
                    <a:pt x="287" y="1625"/>
                    <a:pt x="287" y="1625"/>
                  </a:cubicBezTo>
                  <a:cubicBezTo>
                    <a:pt x="287" y="1624"/>
                    <a:pt x="287" y="1624"/>
                    <a:pt x="287" y="1624"/>
                  </a:cubicBezTo>
                  <a:cubicBezTo>
                    <a:pt x="290" y="1624"/>
                    <a:pt x="289" y="1624"/>
                    <a:pt x="290" y="1624"/>
                  </a:cubicBezTo>
                  <a:cubicBezTo>
                    <a:pt x="290" y="1623"/>
                    <a:pt x="290" y="1623"/>
                    <a:pt x="290" y="1623"/>
                  </a:cubicBezTo>
                  <a:cubicBezTo>
                    <a:pt x="287" y="1623"/>
                    <a:pt x="286" y="1623"/>
                    <a:pt x="286" y="1623"/>
                  </a:cubicBezTo>
                  <a:cubicBezTo>
                    <a:pt x="286" y="1622"/>
                    <a:pt x="286" y="1622"/>
                    <a:pt x="286" y="1622"/>
                  </a:cubicBezTo>
                  <a:cubicBezTo>
                    <a:pt x="283" y="1622"/>
                    <a:pt x="284" y="1622"/>
                    <a:pt x="284" y="1622"/>
                  </a:cubicBezTo>
                  <a:cubicBezTo>
                    <a:pt x="284" y="1620"/>
                    <a:pt x="284" y="1620"/>
                    <a:pt x="284" y="1620"/>
                  </a:cubicBezTo>
                  <a:cubicBezTo>
                    <a:pt x="282" y="1620"/>
                    <a:pt x="282" y="1620"/>
                    <a:pt x="282" y="1620"/>
                  </a:cubicBezTo>
                  <a:cubicBezTo>
                    <a:pt x="282" y="1622"/>
                    <a:pt x="282" y="1622"/>
                    <a:pt x="282" y="1622"/>
                  </a:cubicBezTo>
                  <a:cubicBezTo>
                    <a:pt x="281" y="1620"/>
                    <a:pt x="281" y="1621"/>
                    <a:pt x="280" y="1620"/>
                  </a:cubicBezTo>
                  <a:cubicBezTo>
                    <a:pt x="280" y="1619"/>
                    <a:pt x="280" y="1619"/>
                    <a:pt x="280" y="1619"/>
                  </a:cubicBezTo>
                  <a:cubicBezTo>
                    <a:pt x="279" y="1619"/>
                    <a:pt x="279" y="1619"/>
                    <a:pt x="279" y="1619"/>
                  </a:cubicBezTo>
                  <a:cubicBezTo>
                    <a:pt x="279" y="1618"/>
                    <a:pt x="279" y="1618"/>
                    <a:pt x="279" y="1618"/>
                  </a:cubicBezTo>
                  <a:cubicBezTo>
                    <a:pt x="278" y="1618"/>
                    <a:pt x="278" y="1618"/>
                    <a:pt x="278" y="1618"/>
                  </a:cubicBezTo>
                  <a:cubicBezTo>
                    <a:pt x="278" y="1615"/>
                    <a:pt x="278" y="1616"/>
                    <a:pt x="278" y="1616"/>
                  </a:cubicBezTo>
                  <a:cubicBezTo>
                    <a:pt x="280" y="1616"/>
                    <a:pt x="280" y="1617"/>
                    <a:pt x="280" y="1617"/>
                  </a:cubicBezTo>
                  <a:cubicBezTo>
                    <a:pt x="280" y="1616"/>
                    <a:pt x="280" y="1616"/>
                    <a:pt x="280" y="1616"/>
                  </a:cubicBezTo>
                  <a:cubicBezTo>
                    <a:pt x="281" y="1616"/>
                    <a:pt x="281" y="1616"/>
                    <a:pt x="281" y="1616"/>
                  </a:cubicBezTo>
                  <a:cubicBezTo>
                    <a:pt x="281" y="1614"/>
                    <a:pt x="281" y="1614"/>
                    <a:pt x="281" y="1614"/>
                  </a:cubicBezTo>
                  <a:cubicBezTo>
                    <a:pt x="280" y="1614"/>
                    <a:pt x="280" y="1614"/>
                    <a:pt x="280" y="1614"/>
                  </a:cubicBezTo>
                  <a:cubicBezTo>
                    <a:pt x="280" y="1613"/>
                    <a:pt x="280" y="1613"/>
                    <a:pt x="280" y="1613"/>
                  </a:cubicBezTo>
                  <a:cubicBezTo>
                    <a:pt x="278" y="1613"/>
                    <a:pt x="278" y="1612"/>
                    <a:pt x="278" y="1612"/>
                  </a:cubicBezTo>
                  <a:cubicBezTo>
                    <a:pt x="279" y="1612"/>
                    <a:pt x="279" y="1612"/>
                    <a:pt x="279" y="1612"/>
                  </a:cubicBezTo>
                  <a:cubicBezTo>
                    <a:pt x="279" y="1609"/>
                    <a:pt x="279" y="1610"/>
                    <a:pt x="279" y="1610"/>
                  </a:cubicBezTo>
                  <a:cubicBezTo>
                    <a:pt x="281" y="1611"/>
                    <a:pt x="280" y="1612"/>
                    <a:pt x="280" y="1612"/>
                  </a:cubicBezTo>
                  <a:cubicBezTo>
                    <a:pt x="283" y="1612"/>
                    <a:pt x="282" y="1612"/>
                    <a:pt x="282" y="1612"/>
                  </a:cubicBezTo>
                  <a:cubicBezTo>
                    <a:pt x="282" y="1613"/>
                    <a:pt x="282" y="1613"/>
                    <a:pt x="282" y="1613"/>
                  </a:cubicBezTo>
                  <a:cubicBezTo>
                    <a:pt x="284" y="1613"/>
                    <a:pt x="284" y="1613"/>
                    <a:pt x="284" y="1613"/>
                  </a:cubicBezTo>
                  <a:cubicBezTo>
                    <a:pt x="282" y="1612"/>
                    <a:pt x="283" y="1612"/>
                    <a:pt x="282" y="1611"/>
                  </a:cubicBezTo>
                  <a:cubicBezTo>
                    <a:pt x="284" y="1612"/>
                    <a:pt x="284" y="1612"/>
                    <a:pt x="284" y="1612"/>
                  </a:cubicBezTo>
                  <a:cubicBezTo>
                    <a:pt x="284" y="1611"/>
                    <a:pt x="284" y="1611"/>
                    <a:pt x="284" y="1611"/>
                  </a:cubicBezTo>
                  <a:cubicBezTo>
                    <a:pt x="282" y="1611"/>
                    <a:pt x="282" y="1611"/>
                    <a:pt x="282" y="1611"/>
                  </a:cubicBezTo>
                  <a:cubicBezTo>
                    <a:pt x="282" y="1610"/>
                    <a:pt x="282" y="1610"/>
                    <a:pt x="282" y="1610"/>
                  </a:cubicBezTo>
                  <a:cubicBezTo>
                    <a:pt x="281" y="1610"/>
                    <a:pt x="281" y="1610"/>
                    <a:pt x="281" y="1610"/>
                  </a:cubicBezTo>
                  <a:cubicBezTo>
                    <a:pt x="281" y="1609"/>
                    <a:pt x="281" y="1609"/>
                    <a:pt x="281" y="1609"/>
                  </a:cubicBezTo>
                  <a:cubicBezTo>
                    <a:pt x="282" y="1609"/>
                    <a:pt x="282" y="1609"/>
                    <a:pt x="282" y="1609"/>
                  </a:cubicBezTo>
                  <a:cubicBezTo>
                    <a:pt x="282" y="1607"/>
                    <a:pt x="282" y="1607"/>
                    <a:pt x="282" y="1607"/>
                  </a:cubicBezTo>
                  <a:cubicBezTo>
                    <a:pt x="284" y="1607"/>
                    <a:pt x="284" y="1607"/>
                    <a:pt x="284" y="1607"/>
                  </a:cubicBezTo>
                  <a:cubicBezTo>
                    <a:pt x="284" y="1605"/>
                    <a:pt x="284" y="1605"/>
                    <a:pt x="284" y="1605"/>
                  </a:cubicBezTo>
                  <a:cubicBezTo>
                    <a:pt x="282" y="1605"/>
                    <a:pt x="282" y="1605"/>
                    <a:pt x="282" y="1605"/>
                  </a:cubicBezTo>
                  <a:cubicBezTo>
                    <a:pt x="282" y="1604"/>
                    <a:pt x="282" y="1604"/>
                    <a:pt x="282" y="1604"/>
                  </a:cubicBezTo>
                  <a:cubicBezTo>
                    <a:pt x="280" y="1604"/>
                    <a:pt x="280" y="1604"/>
                    <a:pt x="280" y="1604"/>
                  </a:cubicBezTo>
                  <a:cubicBezTo>
                    <a:pt x="280" y="1601"/>
                    <a:pt x="280" y="1602"/>
                    <a:pt x="280" y="1601"/>
                  </a:cubicBezTo>
                  <a:cubicBezTo>
                    <a:pt x="277" y="1601"/>
                    <a:pt x="278" y="1601"/>
                    <a:pt x="278" y="1601"/>
                  </a:cubicBezTo>
                  <a:cubicBezTo>
                    <a:pt x="278" y="1600"/>
                    <a:pt x="278" y="1600"/>
                    <a:pt x="278" y="1600"/>
                  </a:cubicBezTo>
                  <a:cubicBezTo>
                    <a:pt x="279" y="1600"/>
                    <a:pt x="279" y="1600"/>
                    <a:pt x="279" y="1600"/>
                  </a:cubicBezTo>
                  <a:cubicBezTo>
                    <a:pt x="278" y="1599"/>
                    <a:pt x="278" y="1599"/>
                    <a:pt x="278" y="1599"/>
                  </a:cubicBezTo>
                  <a:cubicBezTo>
                    <a:pt x="280" y="1599"/>
                    <a:pt x="280" y="1599"/>
                    <a:pt x="280" y="1599"/>
                  </a:cubicBezTo>
                  <a:cubicBezTo>
                    <a:pt x="280" y="1598"/>
                    <a:pt x="280" y="1598"/>
                    <a:pt x="280" y="1598"/>
                  </a:cubicBezTo>
                  <a:cubicBezTo>
                    <a:pt x="281" y="1598"/>
                    <a:pt x="281" y="1598"/>
                    <a:pt x="281" y="1598"/>
                  </a:cubicBezTo>
                  <a:cubicBezTo>
                    <a:pt x="281" y="1597"/>
                    <a:pt x="281" y="1597"/>
                    <a:pt x="281" y="1597"/>
                  </a:cubicBezTo>
                  <a:cubicBezTo>
                    <a:pt x="278" y="1597"/>
                    <a:pt x="279" y="1597"/>
                    <a:pt x="279" y="1597"/>
                  </a:cubicBezTo>
                  <a:cubicBezTo>
                    <a:pt x="279" y="1594"/>
                    <a:pt x="279" y="1595"/>
                    <a:pt x="279" y="1594"/>
                  </a:cubicBezTo>
                  <a:cubicBezTo>
                    <a:pt x="276" y="1594"/>
                    <a:pt x="277" y="1594"/>
                    <a:pt x="276" y="1594"/>
                  </a:cubicBezTo>
                  <a:cubicBezTo>
                    <a:pt x="276" y="1593"/>
                    <a:pt x="276" y="1593"/>
                    <a:pt x="276" y="1593"/>
                  </a:cubicBezTo>
                  <a:cubicBezTo>
                    <a:pt x="274" y="1593"/>
                    <a:pt x="273" y="1593"/>
                    <a:pt x="273" y="1593"/>
                  </a:cubicBezTo>
                  <a:cubicBezTo>
                    <a:pt x="273" y="1592"/>
                    <a:pt x="273" y="1592"/>
                    <a:pt x="273" y="1592"/>
                  </a:cubicBezTo>
                  <a:cubicBezTo>
                    <a:pt x="270" y="1592"/>
                    <a:pt x="271" y="1592"/>
                    <a:pt x="271" y="1592"/>
                  </a:cubicBezTo>
                  <a:cubicBezTo>
                    <a:pt x="271" y="1591"/>
                    <a:pt x="271" y="1591"/>
                    <a:pt x="271" y="1591"/>
                  </a:cubicBezTo>
                  <a:cubicBezTo>
                    <a:pt x="273" y="1591"/>
                    <a:pt x="273" y="1591"/>
                    <a:pt x="273" y="1591"/>
                  </a:cubicBezTo>
                  <a:cubicBezTo>
                    <a:pt x="273" y="1590"/>
                    <a:pt x="273" y="1590"/>
                    <a:pt x="273" y="1590"/>
                  </a:cubicBezTo>
                  <a:cubicBezTo>
                    <a:pt x="276" y="1590"/>
                    <a:pt x="277" y="1590"/>
                    <a:pt x="278" y="1590"/>
                  </a:cubicBezTo>
                  <a:cubicBezTo>
                    <a:pt x="276" y="1591"/>
                    <a:pt x="276" y="1591"/>
                    <a:pt x="276" y="1591"/>
                  </a:cubicBezTo>
                  <a:cubicBezTo>
                    <a:pt x="279" y="1591"/>
                    <a:pt x="280" y="1591"/>
                    <a:pt x="280" y="1591"/>
                  </a:cubicBezTo>
                  <a:cubicBezTo>
                    <a:pt x="280" y="1590"/>
                    <a:pt x="280" y="1590"/>
                    <a:pt x="280" y="1590"/>
                  </a:cubicBezTo>
                  <a:cubicBezTo>
                    <a:pt x="283" y="1590"/>
                    <a:pt x="282" y="1590"/>
                    <a:pt x="282" y="1590"/>
                  </a:cubicBezTo>
                  <a:cubicBezTo>
                    <a:pt x="282" y="1587"/>
                    <a:pt x="282" y="1586"/>
                    <a:pt x="282" y="1586"/>
                  </a:cubicBezTo>
                  <a:cubicBezTo>
                    <a:pt x="280" y="1586"/>
                    <a:pt x="280" y="1586"/>
                    <a:pt x="280" y="1586"/>
                  </a:cubicBezTo>
                  <a:cubicBezTo>
                    <a:pt x="280" y="1583"/>
                    <a:pt x="280" y="1584"/>
                    <a:pt x="280" y="1584"/>
                  </a:cubicBezTo>
                  <a:cubicBezTo>
                    <a:pt x="279" y="1584"/>
                    <a:pt x="279" y="1584"/>
                    <a:pt x="279" y="1584"/>
                  </a:cubicBezTo>
                  <a:cubicBezTo>
                    <a:pt x="279" y="1582"/>
                    <a:pt x="279" y="1582"/>
                    <a:pt x="279" y="1582"/>
                  </a:cubicBezTo>
                  <a:cubicBezTo>
                    <a:pt x="276" y="1581"/>
                    <a:pt x="274" y="1581"/>
                    <a:pt x="273" y="1581"/>
                  </a:cubicBezTo>
                  <a:cubicBezTo>
                    <a:pt x="273" y="1580"/>
                    <a:pt x="273" y="1580"/>
                    <a:pt x="273" y="1580"/>
                  </a:cubicBezTo>
                  <a:cubicBezTo>
                    <a:pt x="272" y="1580"/>
                    <a:pt x="272" y="1580"/>
                    <a:pt x="272" y="1580"/>
                  </a:cubicBezTo>
                  <a:cubicBezTo>
                    <a:pt x="272" y="1579"/>
                    <a:pt x="272" y="1579"/>
                    <a:pt x="272" y="1579"/>
                  </a:cubicBezTo>
                  <a:cubicBezTo>
                    <a:pt x="271" y="1579"/>
                    <a:pt x="271" y="1579"/>
                    <a:pt x="271" y="1579"/>
                  </a:cubicBezTo>
                  <a:cubicBezTo>
                    <a:pt x="271" y="1578"/>
                    <a:pt x="271" y="1578"/>
                    <a:pt x="271" y="1578"/>
                  </a:cubicBezTo>
                  <a:cubicBezTo>
                    <a:pt x="272" y="1578"/>
                    <a:pt x="272" y="1578"/>
                    <a:pt x="272" y="1578"/>
                  </a:cubicBezTo>
                  <a:cubicBezTo>
                    <a:pt x="272" y="1577"/>
                    <a:pt x="272" y="1577"/>
                    <a:pt x="272" y="1577"/>
                  </a:cubicBezTo>
                  <a:cubicBezTo>
                    <a:pt x="274" y="1577"/>
                    <a:pt x="274" y="1577"/>
                    <a:pt x="274" y="1577"/>
                  </a:cubicBezTo>
                  <a:cubicBezTo>
                    <a:pt x="274" y="1578"/>
                    <a:pt x="274" y="1578"/>
                    <a:pt x="274" y="1578"/>
                  </a:cubicBezTo>
                  <a:cubicBezTo>
                    <a:pt x="275" y="1577"/>
                    <a:pt x="275" y="1577"/>
                    <a:pt x="275" y="1577"/>
                  </a:cubicBezTo>
                  <a:cubicBezTo>
                    <a:pt x="275" y="1578"/>
                    <a:pt x="275" y="1578"/>
                    <a:pt x="275" y="1578"/>
                  </a:cubicBezTo>
                  <a:cubicBezTo>
                    <a:pt x="278" y="1578"/>
                    <a:pt x="279" y="1578"/>
                    <a:pt x="279" y="1578"/>
                  </a:cubicBezTo>
                  <a:cubicBezTo>
                    <a:pt x="279" y="1579"/>
                    <a:pt x="279" y="1579"/>
                    <a:pt x="279" y="1579"/>
                  </a:cubicBezTo>
                  <a:cubicBezTo>
                    <a:pt x="280" y="1579"/>
                    <a:pt x="280" y="1579"/>
                    <a:pt x="280" y="1579"/>
                  </a:cubicBezTo>
                  <a:cubicBezTo>
                    <a:pt x="280" y="1578"/>
                    <a:pt x="280" y="1578"/>
                    <a:pt x="280" y="1578"/>
                  </a:cubicBezTo>
                  <a:cubicBezTo>
                    <a:pt x="281" y="1578"/>
                    <a:pt x="281" y="1578"/>
                    <a:pt x="281" y="1578"/>
                  </a:cubicBezTo>
                  <a:cubicBezTo>
                    <a:pt x="281" y="1575"/>
                    <a:pt x="283" y="1576"/>
                    <a:pt x="282" y="1575"/>
                  </a:cubicBezTo>
                  <a:cubicBezTo>
                    <a:pt x="282" y="1577"/>
                    <a:pt x="282" y="1577"/>
                    <a:pt x="282" y="1577"/>
                  </a:cubicBezTo>
                  <a:cubicBezTo>
                    <a:pt x="284" y="1577"/>
                    <a:pt x="284" y="1577"/>
                    <a:pt x="284" y="1577"/>
                  </a:cubicBezTo>
                  <a:cubicBezTo>
                    <a:pt x="284" y="1574"/>
                    <a:pt x="284" y="1574"/>
                    <a:pt x="284" y="1574"/>
                  </a:cubicBezTo>
                  <a:cubicBezTo>
                    <a:pt x="281" y="1574"/>
                    <a:pt x="282" y="1574"/>
                    <a:pt x="281" y="1574"/>
                  </a:cubicBezTo>
                  <a:cubicBezTo>
                    <a:pt x="281" y="1573"/>
                    <a:pt x="281" y="1573"/>
                    <a:pt x="281" y="1573"/>
                  </a:cubicBezTo>
                  <a:cubicBezTo>
                    <a:pt x="278" y="1573"/>
                    <a:pt x="279" y="1573"/>
                    <a:pt x="279" y="1573"/>
                  </a:cubicBezTo>
                  <a:cubicBezTo>
                    <a:pt x="279" y="1570"/>
                    <a:pt x="279" y="1571"/>
                    <a:pt x="279" y="1571"/>
                  </a:cubicBezTo>
                  <a:cubicBezTo>
                    <a:pt x="278" y="1571"/>
                    <a:pt x="278" y="1571"/>
                    <a:pt x="278" y="1571"/>
                  </a:cubicBezTo>
                  <a:cubicBezTo>
                    <a:pt x="278" y="1572"/>
                    <a:pt x="278" y="1572"/>
                    <a:pt x="278" y="1572"/>
                  </a:cubicBezTo>
                  <a:cubicBezTo>
                    <a:pt x="279" y="1572"/>
                    <a:pt x="279" y="1572"/>
                    <a:pt x="279" y="1572"/>
                  </a:cubicBezTo>
                  <a:cubicBezTo>
                    <a:pt x="276" y="1575"/>
                    <a:pt x="275" y="1570"/>
                    <a:pt x="274" y="1572"/>
                  </a:cubicBezTo>
                  <a:cubicBezTo>
                    <a:pt x="274" y="1571"/>
                    <a:pt x="274" y="1571"/>
                    <a:pt x="274" y="1571"/>
                  </a:cubicBezTo>
                  <a:cubicBezTo>
                    <a:pt x="273" y="1571"/>
                    <a:pt x="273" y="1571"/>
                    <a:pt x="273" y="1571"/>
                  </a:cubicBezTo>
                  <a:cubicBezTo>
                    <a:pt x="273" y="1569"/>
                    <a:pt x="273" y="1569"/>
                    <a:pt x="273" y="1569"/>
                  </a:cubicBezTo>
                  <a:cubicBezTo>
                    <a:pt x="274" y="1569"/>
                    <a:pt x="274" y="1569"/>
                    <a:pt x="274" y="1569"/>
                  </a:cubicBezTo>
                  <a:cubicBezTo>
                    <a:pt x="272" y="1568"/>
                    <a:pt x="273" y="1568"/>
                    <a:pt x="273" y="1567"/>
                  </a:cubicBezTo>
                  <a:cubicBezTo>
                    <a:pt x="272" y="1567"/>
                    <a:pt x="272" y="1567"/>
                    <a:pt x="272" y="1567"/>
                  </a:cubicBezTo>
                  <a:cubicBezTo>
                    <a:pt x="272" y="1566"/>
                    <a:pt x="272" y="1566"/>
                    <a:pt x="272" y="1566"/>
                  </a:cubicBezTo>
                  <a:cubicBezTo>
                    <a:pt x="271" y="1566"/>
                    <a:pt x="271" y="1566"/>
                    <a:pt x="271" y="1566"/>
                  </a:cubicBezTo>
                  <a:cubicBezTo>
                    <a:pt x="271" y="1567"/>
                    <a:pt x="271" y="1567"/>
                    <a:pt x="271" y="1567"/>
                  </a:cubicBezTo>
                  <a:cubicBezTo>
                    <a:pt x="269" y="1567"/>
                    <a:pt x="269" y="1567"/>
                    <a:pt x="269" y="1567"/>
                  </a:cubicBezTo>
                  <a:cubicBezTo>
                    <a:pt x="269" y="1564"/>
                    <a:pt x="269" y="1565"/>
                    <a:pt x="269" y="1565"/>
                  </a:cubicBezTo>
                  <a:cubicBezTo>
                    <a:pt x="271" y="1565"/>
                    <a:pt x="271" y="1565"/>
                    <a:pt x="271" y="1565"/>
                  </a:cubicBezTo>
                  <a:cubicBezTo>
                    <a:pt x="271" y="1563"/>
                    <a:pt x="271" y="1563"/>
                    <a:pt x="271" y="1563"/>
                  </a:cubicBezTo>
                  <a:cubicBezTo>
                    <a:pt x="268" y="1563"/>
                    <a:pt x="268" y="1563"/>
                    <a:pt x="268" y="1563"/>
                  </a:cubicBezTo>
                  <a:cubicBezTo>
                    <a:pt x="268" y="1562"/>
                    <a:pt x="268" y="1562"/>
                    <a:pt x="268" y="1562"/>
                  </a:cubicBezTo>
                  <a:cubicBezTo>
                    <a:pt x="269" y="1562"/>
                    <a:pt x="269" y="1562"/>
                    <a:pt x="269" y="1562"/>
                  </a:cubicBezTo>
                  <a:cubicBezTo>
                    <a:pt x="269" y="1561"/>
                    <a:pt x="269" y="1561"/>
                    <a:pt x="269" y="1561"/>
                  </a:cubicBezTo>
                  <a:cubicBezTo>
                    <a:pt x="272" y="1561"/>
                    <a:pt x="273" y="1561"/>
                    <a:pt x="273" y="1561"/>
                  </a:cubicBezTo>
                  <a:cubicBezTo>
                    <a:pt x="273" y="1564"/>
                    <a:pt x="273" y="1563"/>
                    <a:pt x="273" y="1563"/>
                  </a:cubicBezTo>
                  <a:cubicBezTo>
                    <a:pt x="276" y="1563"/>
                    <a:pt x="276" y="1563"/>
                    <a:pt x="276" y="1563"/>
                  </a:cubicBezTo>
                  <a:cubicBezTo>
                    <a:pt x="276" y="1565"/>
                    <a:pt x="276" y="1565"/>
                    <a:pt x="276" y="1565"/>
                  </a:cubicBezTo>
                  <a:cubicBezTo>
                    <a:pt x="279" y="1565"/>
                    <a:pt x="281" y="1565"/>
                    <a:pt x="281" y="1565"/>
                  </a:cubicBezTo>
                  <a:cubicBezTo>
                    <a:pt x="280" y="1566"/>
                    <a:pt x="280" y="1566"/>
                    <a:pt x="280" y="1566"/>
                  </a:cubicBezTo>
                  <a:cubicBezTo>
                    <a:pt x="283" y="1566"/>
                    <a:pt x="282" y="1566"/>
                    <a:pt x="282" y="1566"/>
                  </a:cubicBezTo>
                  <a:cubicBezTo>
                    <a:pt x="282" y="1567"/>
                    <a:pt x="282" y="1567"/>
                    <a:pt x="282" y="1567"/>
                  </a:cubicBezTo>
                  <a:cubicBezTo>
                    <a:pt x="286" y="1567"/>
                    <a:pt x="288" y="1567"/>
                    <a:pt x="290" y="1567"/>
                  </a:cubicBezTo>
                  <a:cubicBezTo>
                    <a:pt x="288" y="1565"/>
                    <a:pt x="288" y="1566"/>
                    <a:pt x="287" y="1566"/>
                  </a:cubicBezTo>
                  <a:cubicBezTo>
                    <a:pt x="287" y="1565"/>
                    <a:pt x="287" y="1565"/>
                    <a:pt x="287" y="1565"/>
                  </a:cubicBezTo>
                  <a:cubicBezTo>
                    <a:pt x="286" y="1565"/>
                    <a:pt x="286" y="1565"/>
                    <a:pt x="286" y="1565"/>
                  </a:cubicBezTo>
                  <a:cubicBezTo>
                    <a:pt x="286" y="1563"/>
                    <a:pt x="286" y="1563"/>
                    <a:pt x="286" y="1563"/>
                  </a:cubicBezTo>
                  <a:cubicBezTo>
                    <a:pt x="283" y="1563"/>
                    <a:pt x="283" y="1563"/>
                    <a:pt x="282" y="1563"/>
                  </a:cubicBezTo>
                  <a:cubicBezTo>
                    <a:pt x="282" y="1562"/>
                    <a:pt x="282" y="1562"/>
                    <a:pt x="282" y="1562"/>
                  </a:cubicBezTo>
                  <a:cubicBezTo>
                    <a:pt x="281" y="1562"/>
                    <a:pt x="281" y="1562"/>
                    <a:pt x="281" y="1562"/>
                  </a:cubicBezTo>
                  <a:cubicBezTo>
                    <a:pt x="281" y="1560"/>
                    <a:pt x="281" y="1560"/>
                    <a:pt x="281" y="1560"/>
                  </a:cubicBezTo>
                  <a:cubicBezTo>
                    <a:pt x="278" y="1560"/>
                    <a:pt x="279" y="1560"/>
                    <a:pt x="279" y="1560"/>
                  </a:cubicBezTo>
                  <a:cubicBezTo>
                    <a:pt x="280" y="1559"/>
                    <a:pt x="280" y="1559"/>
                    <a:pt x="280" y="1559"/>
                  </a:cubicBezTo>
                  <a:cubicBezTo>
                    <a:pt x="279" y="1559"/>
                    <a:pt x="279" y="1559"/>
                    <a:pt x="279" y="1559"/>
                  </a:cubicBezTo>
                  <a:cubicBezTo>
                    <a:pt x="279" y="1558"/>
                    <a:pt x="279" y="1558"/>
                    <a:pt x="279" y="1558"/>
                  </a:cubicBezTo>
                  <a:cubicBezTo>
                    <a:pt x="278" y="1558"/>
                    <a:pt x="278" y="1558"/>
                    <a:pt x="278" y="1558"/>
                  </a:cubicBezTo>
                  <a:cubicBezTo>
                    <a:pt x="278" y="1556"/>
                    <a:pt x="278" y="1556"/>
                    <a:pt x="278" y="1556"/>
                  </a:cubicBezTo>
                  <a:cubicBezTo>
                    <a:pt x="280" y="1556"/>
                    <a:pt x="280" y="1558"/>
                    <a:pt x="280" y="1558"/>
                  </a:cubicBezTo>
                  <a:cubicBezTo>
                    <a:pt x="280" y="1556"/>
                    <a:pt x="280" y="1556"/>
                    <a:pt x="280" y="1556"/>
                  </a:cubicBezTo>
                  <a:cubicBezTo>
                    <a:pt x="279" y="1556"/>
                    <a:pt x="279" y="1556"/>
                    <a:pt x="279" y="1556"/>
                  </a:cubicBezTo>
                  <a:cubicBezTo>
                    <a:pt x="279" y="1554"/>
                    <a:pt x="279" y="1554"/>
                    <a:pt x="279" y="1554"/>
                  </a:cubicBezTo>
                  <a:cubicBezTo>
                    <a:pt x="278" y="1554"/>
                    <a:pt x="278" y="1554"/>
                    <a:pt x="278" y="1554"/>
                  </a:cubicBezTo>
                  <a:cubicBezTo>
                    <a:pt x="278" y="1555"/>
                    <a:pt x="278" y="1555"/>
                    <a:pt x="278" y="1555"/>
                  </a:cubicBezTo>
                  <a:cubicBezTo>
                    <a:pt x="276" y="1555"/>
                    <a:pt x="276" y="1555"/>
                    <a:pt x="276" y="1555"/>
                  </a:cubicBezTo>
                  <a:cubicBezTo>
                    <a:pt x="276" y="1552"/>
                    <a:pt x="276" y="1553"/>
                    <a:pt x="276" y="1553"/>
                  </a:cubicBezTo>
                  <a:cubicBezTo>
                    <a:pt x="278" y="1553"/>
                    <a:pt x="278" y="1553"/>
                    <a:pt x="278" y="1553"/>
                  </a:cubicBezTo>
                  <a:cubicBezTo>
                    <a:pt x="278" y="1552"/>
                    <a:pt x="278" y="1552"/>
                    <a:pt x="278" y="1552"/>
                  </a:cubicBezTo>
                  <a:cubicBezTo>
                    <a:pt x="275" y="1552"/>
                    <a:pt x="276" y="1552"/>
                    <a:pt x="275" y="1552"/>
                  </a:cubicBezTo>
                  <a:cubicBezTo>
                    <a:pt x="275" y="1550"/>
                    <a:pt x="275" y="1550"/>
                    <a:pt x="275" y="1550"/>
                  </a:cubicBezTo>
                  <a:cubicBezTo>
                    <a:pt x="271" y="1551"/>
                    <a:pt x="271" y="1547"/>
                    <a:pt x="271" y="1546"/>
                  </a:cubicBezTo>
                  <a:cubicBezTo>
                    <a:pt x="272" y="1546"/>
                    <a:pt x="272" y="1546"/>
                    <a:pt x="272" y="1546"/>
                  </a:cubicBezTo>
                  <a:cubicBezTo>
                    <a:pt x="272" y="1545"/>
                    <a:pt x="272" y="1545"/>
                    <a:pt x="272" y="1545"/>
                  </a:cubicBezTo>
                  <a:cubicBezTo>
                    <a:pt x="273" y="1545"/>
                    <a:pt x="273" y="1545"/>
                    <a:pt x="273" y="1545"/>
                  </a:cubicBezTo>
                  <a:cubicBezTo>
                    <a:pt x="273" y="1546"/>
                    <a:pt x="273" y="1546"/>
                    <a:pt x="273" y="1546"/>
                  </a:cubicBezTo>
                  <a:cubicBezTo>
                    <a:pt x="274" y="1546"/>
                    <a:pt x="274" y="1546"/>
                    <a:pt x="274" y="1546"/>
                  </a:cubicBezTo>
                  <a:cubicBezTo>
                    <a:pt x="274" y="1545"/>
                    <a:pt x="274" y="1545"/>
                    <a:pt x="274" y="1545"/>
                  </a:cubicBezTo>
                  <a:cubicBezTo>
                    <a:pt x="272" y="1545"/>
                    <a:pt x="272" y="1543"/>
                    <a:pt x="272" y="1543"/>
                  </a:cubicBezTo>
                  <a:cubicBezTo>
                    <a:pt x="272" y="1545"/>
                    <a:pt x="272" y="1545"/>
                    <a:pt x="272" y="1545"/>
                  </a:cubicBezTo>
                  <a:cubicBezTo>
                    <a:pt x="271" y="1545"/>
                    <a:pt x="271" y="1545"/>
                    <a:pt x="271" y="1545"/>
                  </a:cubicBezTo>
                  <a:cubicBezTo>
                    <a:pt x="271" y="1546"/>
                    <a:pt x="271" y="1546"/>
                    <a:pt x="271" y="1546"/>
                  </a:cubicBezTo>
                  <a:cubicBezTo>
                    <a:pt x="269" y="1546"/>
                    <a:pt x="269" y="1546"/>
                    <a:pt x="269" y="1546"/>
                  </a:cubicBezTo>
                  <a:cubicBezTo>
                    <a:pt x="269" y="1543"/>
                    <a:pt x="269" y="1542"/>
                    <a:pt x="269" y="1542"/>
                  </a:cubicBezTo>
                  <a:cubicBezTo>
                    <a:pt x="271" y="1542"/>
                    <a:pt x="271" y="1542"/>
                    <a:pt x="271" y="1542"/>
                  </a:cubicBezTo>
                  <a:cubicBezTo>
                    <a:pt x="271" y="1539"/>
                    <a:pt x="271" y="1540"/>
                    <a:pt x="271" y="1540"/>
                  </a:cubicBezTo>
                  <a:cubicBezTo>
                    <a:pt x="269" y="1540"/>
                    <a:pt x="269" y="1540"/>
                    <a:pt x="269" y="1540"/>
                  </a:cubicBezTo>
                  <a:cubicBezTo>
                    <a:pt x="269" y="1539"/>
                    <a:pt x="269" y="1539"/>
                    <a:pt x="269" y="1539"/>
                  </a:cubicBezTo>
                  <a:cubicBezTo>
                    <a:pt x="272" y="1539"/>
                    <a:pt x="273" y="1539"/>
                    <a:pt x="273" y="1539"/>
                  </a:cubicBezTo>
                  <a:cubicBezTo>
                    <a:pt x="273" y="1540"/>
                    <a:pt x="273" y="1540"/>
                    <a:pt x="273" y="1540"/>
                  </a:cubicBezTo>
                  <a:cubicBezTo>
                    <a:pt x="274" y="1540"/>
                    <a:pt x="274" y="1540"/>
                    <a:pt x="274" y="1540"/>
                  </a:cubicBezTo>
                  <a:cubicBezTo>
                    <a:pt x="274" y="1541"/>
                    <a:pt x="274" y="1541"/>
                    <a:pt x="274" y="1541"/>
                  </a:cubicBezTo>
                  <a:cubicBezTo>
                    <a:pt x="275" y="1541"/>
                    <a:pt x="275" y="1541"/>
                    <a:pt x="275" y="1541"/>
                  </a:cubicBezTo>
                  <a:cubicBezTo>
                    <a:pt x="275" y="1540"/>
                    <a:pt x="275" y="1540"/>
                    <a:pt x="275" y="1540"/>
                  </a:cubicBezTo>
                  <a:cubicBezTo>
                    <a:pt x="274" y="1540"/>
                    <a:pt x="274" y="1540"/>
                    <a:pt x="274" y="1540"/>
                  </a:cubicBezTo>
                  <a:cubicBezTo>
                    <a:pt x="274" y="1539"/>
                    <a:pt x="274" y="1539"/>
                    <a:pt x="274" y="1539"/>
                  </a:cubicBezTo>
                  <a:cubicBezTo>
                    <a:pt x="273" y="1539"/>
                    <a:pt x="273" y="1539"/>
                    <a:pt x="273" y="1539"/>
                  </a:cubicBezTo>
                  <a:cubicBezTo>
                    <a:pt x="273" y="1537"/>
                    <a:pt x="273" y="1537"/>
                    <a:pt x="273" y="1537"/>
                  </a:cubicBezTo>
                  <a:cubicBezTo>
                    <a:pt x="272" y="1537"/>
                    <a:pt x="272" y="1537"/>
                    <a:pt x="272" y="1537"/>
                  </a:cubicBezTo>
                  <a:cubicBezTo>
                    <a:pt x="272" y="1536"/>
                    <a:pt x="272" y="1536"/>
                    <a:pt x="272" y="1536"/>
                  </a:cubicBezTo>
                  <a:cubicBezTo>
                    <a:pt x="271" y="1536"/>
                    <a:pt x="271" y="1536"/>
                    <a:pt x="271" y="1536"/>
                  </a:cubicBezTo>
                  <a:cubicBezTo>
                    <a:pt x="271" y="1535"/>
                    <a:pt x="271" y="1535"/>
                    <a:pt x="271" y="1535"/>
                  </a:cubicBezTo>
                  <a:cubicBezTo>
                    <a:pt x="269" y="1535"/>
                    <a:pt x="269" y="1535"/>
                    <a:pt x="269" y="1535"/>
                  </a:cubicBezTo>
                  <a:cubicBezTo>
                    <a:pt x="269" y="1534"/>
                    <a:pt x="269" y="1534"/>
                    <a:pt x="269" y="1534"/>
                  </a:cubicBezTo>
                  <a:cubicBezTo>
                    <a:pt x="268" y="1534"/>
                    <a:pt x="268" y="1534"/>
                    <a:pt x="268" y="1534"/>
                  </a:cubicBezTo>
                  <a:cubicBezTo>
                    <a:pt x="268" y="1535"/>
                    <a:pt x="268" y="1535"/>
                    <a:pt x="268" y="1535"/>
                  </a:cubicBezTo>
                  <a:cubicBezTo>
                    <a:pt x="269" y="1535"/>
                    <a:pt x="269" y="1535"/>
                    <a:pt x="269" y="1535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66" y="1536"/>
                    <a:pt x="267" y="1534"/>
                    <a:pt x="267" y="1534"/>
                  </a:cubicBezTo>
                  <a:cubicBezTo>
                    <a:pt x="266" y="1534"/>
                    <a:pt x="266" y="1534"/>
                    <a:pt x="266" y="1534"/>
                  </a:cubicBezTo>
                  <a:cubicBezTo>
                    <a:pt x="266" y="1533"/>
                    <a:pt x="266" y="1533"/>
                    <a:pt x="266" y="1533"/>
                  </a:cubicBezTo>
                  <a:cubicBezTo>
                    <a:pt x="267" y="1533"/>
                    <a:pt x="267" y="1533"/>
                    <a:pt x="267" y="1533"/>
                  </a:cubicBezTo>
                  <a:cubicBezTo>
                    <a:pt x="265" y="1531"/>
                    <a:pt x="266" y="1531"/>
                    <a:pt x="266" y="1530"/>
                  </a:cubicBezTo>
                  <a:cubicBezTo>
                    <a:pt x="265" y="1530"/>
                    <a:pt x="265" y="1530"/>
                    <a:pt x="265" y="1530"/>
                  </a:cubicBezTo>
                  <a:cubicBezTo>
                    <a:pt x="265" y="1529"/>
                    <a:pt x="265" y="1529"/>
                    <a:pt x="265" y="1529"/>
                  </a:cubicBezTo>
                  <a:cubicBezTo>
                    <a:pt x="263" y="1529"/>
                    <a:pt x="263" y="1529"/>
                    <a:pt x="263" y="1529"/>
                  </a:cubicBezTo>
                  <a:cubicBezTo>
                    <a:pt x="263" y="1530"/>
                    <a:pt x="263" y="1530"/>
                    <a:pt x="263" y="1530"/>
                  </a:cubicBezTo>
                  <a:cubicBezTo>
                    <a:pt x="265" y="1530"/>
                    <a:pt x="265" y="1530"/>
                    <a:pt x="265" y="1530"/>
                  </a:cubicBezTo>
                  <a:cubicBezTo>
                    <a:pt x="265" y="1533"/>
                    <a:pt x="265" y="1532"/>
                    <a:pt x="265" y="1533"/>
                  </a:cubicBezTo>
                  <a:cubicBezTo>
                    <a:pt x="263" y="1533"/>
                    <a:pt x="263" y="1533"/>
                    <a:pt x="263" y="1533"/>
                  </a:cubicBezTo>
                  <a:cubicBezTo>
                    <a:pt x="263" y="1531"/>
                    <a:pt x="263" y="1531"/>
                    <a:pt x="263" y="1531"/>
                  </a:cubicBezTo>
                  <a:cubicBezTo>
                    <a:pt x="262" y="1531"/>
                    <a:pt x="262" y="1531"/>
                    <a:pt x="262" y="1531"/>
                  </a:cubicBezTo>
                  <a:cubicBezTo>
                    <a:pt x="262" y="1530"/>
                    <a:pt x="262" y="1530"/>
                    <a:pt x="262" y="1530"/>
                  </a:cubicBezTo>
                  <a:cubicBezTo>
                    <a:pt x="259" y="1530"/>
                    <a:pt x="260" y="1530"/>
                    <a:pt x="260" y="1530"/>
                  </a:cubicBezTo>
                  <a:cubicBezTo>
                    <a:pt x="260" y="1528"/>
                    <a:pt x="260" y="1528"/>
                    <a:pt x="260" y="1528"/>
                  </a:cubicBezTo>
                  <a:cubicBezTo>
                    <a:pt x="257" y="1528"/>
                    <a:pt x="258" y="1528"/>
                    <a:pt x="258" y="1528"/>
                  </a:cubicBezTo>
                  <a:cubicBezTo>
                    <a:pt x="258" y="1527"/>
                    <a:pt x="258" y="1527"/>
                    <a:pt x="258" y="1527"/>
                  </a:cubicBezTo>
                  <a:cubicBezTo>
                    <a:pt x="260" y="1527"/>
                    <a:pt x="262" y="1527"/>
                    <a:pt x="262" y="1527"/>
                  </a:cubicBezTo>
                  <a:cubicBezTo>
                    <a:pt x="262" y="1526"/>
                    <a:pt x="262" y="1526"/>
                    <a:pt x="262" y="1526"/>
                  </a:cubicBezTo>
                  <a:cubicBezTo>
                    <a:pt x="263" y="1526"/>
                    <a:pt x="263" y="1526"/>
                    <a:pt x="263" y="1526"/>
                  </a:cubicBezTo>
                  <a:cubicBezTo>
                    <a:pt x="263" y="1527"/>
                    <a:pt x="263" y="1527"/>
                    <a:pt x="263" y="1527"/>
                  </a:cubicBezTo>
                  <a:cubicBezTo>
                    <a:pt x="265" y="1527"/>
                    <a:pt x="265" y="1527"/>
                    <a:pt x="265" y="1527"/>
                  </a:cubicBezTo>
                  <a:cubicBezTo>
                    <a:pt x="263" y="1528"/>
                    <a:pt x="263" y="1528"/>
                    <a:pt x="263" y="1528"/>
                  </a:cubicBezTo>
                  <a:cubicBezTo>
                    <a:pt x="266" y="1528"/>
                    <a:pt x="266" y="1528"/>
                    <a:pt x="266" y="1528"/>
                  </a:cubicBezTo>
                  <a:cubicBezTo>
                    <a:pt x="264" y="1527"/>
                    <a:pt x="265" y="1526"/>
                    <a:pt x="265" y="1526"/>
                  </a:cubicBezTo>
                  <a:cubicBezTo>
                    <a:pt x="266" y="1526"/>
                    <a:pt x="266" y="1526"/>
                    <a:pt x="266" y="1526"/>
                  </a:cubicBezTo>
                  <a:cubicBezTo>
                    <a:pt x="266" y="1524"/>
                    <a:pt x="266" y="1524"/>
                    <a:pt x="266" y="1524"/>
                  </a:cubicBezTo>
                  <a:cubicBezTo>
                    <a:pt x="267" y="1524"/>
                    <a:pt x="267" y="1524"/>
                    <a:pt x="267" y="1524"/>
                  </a:cubicBezTo>
                  <a:cubicBezTo>
                    <a:pt x="267" y="1526"/>
                    <a:pt x="267" y="1526"/>
                    <a:pt x="267" y="1526"/>
                  </a:cubicBezTo>
                  <a:cubicBezTo>
                    <a:pt x="268" y="1526"/>
                    <a:pt x="268" y="1526"/>
                    <a:pt x="268" y="1526"/>
                  </a:cubicBezTo>
                  <a:cubicBezTo>
                    <a:pt x="268" y="1524"/>
                    <a:pt x="268" y="1524"/>
                    <a:pt x="268" y="1524"/>
                  </a:cubicBezTo>
                  <a:cubicBezTo>
                    <a:pt x="267" y="1524"/>
                    <a:pt x="267" y="1524"/>
                    <a:pt x="267" y="1524"/>
                  </a:cubicBezTo>
                  <a:cubicBezTo>
                    <a:pt x="267" y="1523"/>
                    <a:pt x="267" y="1523"/>
                    <a:pt x="267" y="1523"/>
                  </a:cubicBezTo>
                  <a:cubicBezTo>
                    <a:pt x="266" y="1523"/>
                    <a:pt x="266" y="1523"/>
                    <a:pt x="266" y="1523"/>
                  </a:cubicBezTo>
                  <a:cubicBezTo>
                    <a:pt x="266" y="1524"/>
                    <a:pt x="266" y="1524"/>
                    <a:pt x="266" y="1524"/>
                  </a:cubicBezTo>
                  <a:cubicBezTo>
                    <a:pt x="265" y="1524"/>
                    <a:pt x="265" y="1524"/>
                    <a:pt x="265" y="1524"/>
                  </a:cubicBezTo>
                  <a:cubicBezTo>
                    <a:pt x="265" y="1522"/>
                    <a:pt x="265" y="1522"/>
                    <a:pt x="265" y="1522"/>
                  </a:cubicBezTo>
                  <a:cubicBezTo>
                    <a:pt x="262" y="1522"/>
                    <a:pt x="262" y="1524"/>
                    <a:pt x="262" y="1523"/>
                  </a:cubicBezTo>
                  <a:cubicBezTo>
                    <a:pt x="262" y="1520"/>
                    <a:pt x="262" y="1519"/>
                    <a:pt x="262" y="1518"/>
                  </a:cubicBezTo>
                  <a:cubicBezTo>
                    <a:pt x="259" y="1518"/>
                    <a:pt x="260" y="1518"/>
                    <a:pt x="260" y="1518"/>
                  </a:cubicBezTo>
                  <a:cubicBezTo>
                    <a:pt x="261" y="1514"/>
                    <a:pt x="258" y="1511"/>
                    <a:pt x="256" y="1511"/>
                  </a:cubicBezTo>
                  <a:cubicBezTo>
                    <a:pt x="257" y="1508"/>
                    <a:pt x="255" y="1508"/>
                    <a:pt x="255" y="1508"/>
                  </a:cubicBezTo>
                  <a:cubicBezTo>
                    <a:pt x="256" y="1508"/>
                    <a:pt x="256" y="1508"/>
                    <a:pt x="256" y="1508"/>
                  </a:cubicBezTo>
                  <a:cubicBezTo>
                    <a:pt x="256" y="1505"/>
                    <a:pt x="256" y="1506"/>
                    <a:pt x="256" y="1505"/>
                  </a:cubicBezTo>
                  <a:cubicBezTo>
                    <a:pt x="255" y="1505"/>
                    <a:pt x="255" y="1505"/>
                    <a:pt x="255" y="1505"/>
                  </a:cubicBezTo>
                  <a:cubicBezTo>
                    <a:pt x="255" y="1507"/>
                    <a:pt x="255" y="1507"/>
                    <a:pt x="255" y="1507"/>
                  </a:cubicBezTo>
                  <a:cubicBezTo>
                    <a:pt x="254" y="1507"/>
                    <a:pt x="254" y="1507"/>
                    <a:pt x="254" y="1507"/>
                  </a:cubicBezTo>
                  <a:cubicBezTo>
                    <a:pt x="254" y="1505"/>
                    <a:pt x="254" y="1505"/>
                    <a:pt x="254" y="1505"/>
                  </a:cubicBezTo>
                  <a:cubicBezTo>
                    <a:pt x="253" y="1505"/>
                    <a:pt x="253" y="1505"/>
                    <a:pt x="253" y="1505"/>
                  </a:cubicBezTo>
                  <a:cubicBezTo>
                    <a:pt x="253" y="1504"/>
                    <a:pt x="253" y="1504"/>
                    <a:pt x="253" y="1504"/>
                  </a:cubicBezTo>
                  <a:cubicBezTo>
                    <a:pt x="254" y="1504"/>
                    <a:pt x="254" y="1504"/>
                    <a:pt x="254" y="1504"/>
                  </a:cubicBezTo>
                  <a:cubicBezTo>
                    <a:pt x="254" y="1501"/>
                    <a:pt x="254" y="1502"/>
                    <a:pt x="254" y="1502"/>
                  </a:cubicBezTo>
                  <a:cubicBezTo>
                    <a:pt x="253" y="1502"/>
                    <a:pt x="253" y="1502"/>
                    <a:pt x="253" y="1502"/>
                  </a:cubicBezTo>
                  <a:cubicBezTo>
                    <a:pt x="253" y="1503"/>
                    <a:pt x="253" y="1503"/>
                    <a:pt x="253" y="1503"/>
                  </a:cubicBezTo>
                  <a:cubicBezTo>
                    <a:pt x="250" y="1503"/>
                    <a:pt x="251" y="1503"/>
                    <a:pt x="250" y="1503"/>
                  </a:cubicBezTo>
                  <a:cubicBezTo>
                    <a:pt x="250" y="1504"/>
                    <a:pt x="250" y="1504"/>
                    <a:pt x="250" y="1504"/>
                  </a:cubicBezTo>
                  <a:cubicBezTo>
                    <a:pt x="249" y="1504"/>
                    <a:pt x="249" y="1504"/>
                    <a:pt x="249" y="1504"/>
                  </a:cubicBezTo>
                  <a:cubicBezTo>
                    <a:pt x="249" y="1505"/>
                    <a:pt x="249" y="1505"/>
                    <a:pt x="249" y="1505"/>
                  </a:cubicBezTo>
                  <a:cubicBezTo>
                    <a:pt x="248" y="1505"/>
                    <a:pt x="248" y="1505"/>
                    <a:pt x="248" y="1505"/>
                  </a:cubicBezTo>
                  <a:cubicBezTo>
                    <a:pt x="248" y="1504"/>
                    <a:pt x="248" y="1504"/>
                    <a:pt x="248" y="1504"/>
                  </a:cubicBezTo>
                  <a:cubicBezTo>
                    <a:pt x="247" y="1504"/>
                    <a:pt x="247" y="1504"/>
                    <a:pt x="247" y="1504"/>
                  </a:cubicBezTo>
                  <a:cubicBezTo>
                    <a:pt x="247" y="1503"/>
                    <a:pt x="247" y="1503"/>
                    <a:pt x="247" y="1503"/>
                  </a:cubicBezTo>
                  <a:cubicBezTo>
                    <a:pt x="246" y="1503"/>
                    <a:pt x="246" y="1503"/>
                    <a:pt x="246" y="1503"/>
                  </a:cubicBezTo>
                  <a:cubicBezTo>
                    <a:pt x="246" y="1502"/>
                    <a:pt x="246" y="1502"/>
                    <a:pt x="246" y="1502"/>
                  </a:cubicBezTo>
                  <a:cubicBezTo>
                    <a:pt x="244" y="1502"/>
                    <a:pt x="244" y="1502"/>
                    <a:pt x="244" y="1502"/>
                  </a:cubicBezTo>
                  <a:cubicBezTo>
                    <a:pt x="244" y="1501"/>
                    <a:pt x="244" y="1501"/>
                    <a:pt x="244" y="1501"/>
                  </a:cubicBezTo>
                  <a:cubicBezTo>
                    <a:pt x="246" y="1501"/>
                    <a:pt x="246" y="1501"/>
                    <a:pt x="246" y="1501"/>
                  </a:cubicBezTo>
                  <a:cubicBezTo>
                    <a:pt x="246" y="1497"/>
                    <a:pt x="246" y="1496"/>
                    <a:pt x="246" y="1495"/>
                  </a:cubicBezTo>
                  <a:cubicBezTo>
                    <a:pt x="244" y="1495"/>
                    <a:pt x="244" y="1495"/>
                    <a:pt x="244" y="1495"/>
                  </a:cubicBezTo>
                  <a:cubicBezTo>
                    <a:pt x="244" y="1497"/>
                    <a:pt x="244" y="1497"/>
                    <a:pt x="244" y="1497"/>
                  </a:cubicBezTo>
                  <a:cubicBezTo>
                    <a:pt x="242" y="1497"/>
                    <a:pt x="242" y="1497"/>
                    <a:pt x="242" y="1497"/>
                  </a:cubicBezTo>
                  <a:cubicBezTo>
                    <a:pt x="242" y="1492"/>
                    <a:pt x="242" y="1487"/>
                    <a:pt x="242" y="1484"/>
                  </a:cubicBezTo>
                  <a:cubicBezTo>
                    <a:pt x="243" y="1484"/>
                    <a:pt x="243" y="1484"/>
                    <a:pt x="243" y="1484"/>
                  </a:cubicBezTo>
                  <a:cubicBezTo>
                    <a:pt x="241" y="1479"/>
                    <a:pt x="241" y="1474"/>
                    <a:pt x="241" y="1471"/>
                  </a:cubicBezTo>
                  <a:cubicBezTo>
                    <a:pt x="243" y="1471"/>
                    <a:pt x="244" y="1471"/>
                    <a:pt x="244" y="1471"/>
                  </a:cubicBezTo>
                  <a:cubicBezTo>
                    <a:pt x="244" y="1470"/>
                    <a:pt x="244" y="1470"/>
                    <a:pt x="244" y="1470"/>
                  </a:cubicBezTo>
                  <a:cubicBezTo>
                    <a:pt x="243" y="1470"/>
                    <a:pt x="243" y="1470"/>
                    <a:pt x="243" y="1470"/>
                  </a:cubicBezTo>
                  <a:cubicBezTo>
                    <a:pt x="243" y="1467"/>
                    <a:pt x="243" y="1466"/>
                    <a:pt x="243" y="1465"/>
                  </a:cubicBezTo>
                  <a:cubicBezTo>
                    <a:pt x="242" y="1465"/>
                    <a:pt x="242" y="1465"/>
                    <a:pt x="242" y="1465"/>
                  </a:cubicBezTo>
                  <a:cubicBezTo>
                    <a:pt x="242" y="1464"/>
                    <a:pt x="242" y="1464"/>
                    <a:pt x="242" y="1464"/>
                  </a:cubicBezTo>
                  <a:cubicBezTo>
                    <a:pt x="243" y="1464"/>
                    <a:pt x="243" y="1464"/>
                    <a:pt x="243" y="1464"/>
                  </a:cubicBezTo>
                  <a:cubicBezTo>
                    <a:pt x="242" y="1459"/>
                    <a:pt x="246" y="1461"/>
                    <a:pt x="247" y="1460"/>
                  </a:cubicBezTo>
                  <a:cubicBezTo>
                    <a:pt x="247" y="1459"/>
                    <a:pt x="247" y="1459"/>
                    <a:pt x="247" y="1459"/>
                  </a:cubicBezTo>
                  <a:cubicBezTo>
                    <a:pt x="246" y="1459"/>
                    <a:pt x="246" y="1459"/>
                    <a:pt x="246" y="1459"/>
                  </a:cubicBezTo>
                  <a:cubicBezTo>
                    <a:pt x="246" y="1457"/>
                    <a:pt x="246" y="1456"/>
                    <a:pt x="246" y="1456"/>
                  </a:cubicBezTo>
                  <a:cubicBezTo>
                    <a:pt x="244" y="1456"/>
                    <a:pt x="244" y="1456"/>
                    <a:pt x="244" y="1456"/>
                  </a:cubicBezTo>
                  <a:cubicBezTo>
                    <a:pt x="244" y="1454"/>
                    <a:pt x="244" y="1454"/>
                    <a:pt x="244" y="1454"/>
                  </a:cubicBezTo>
                  <a:cubicBezTo>
                    <a:pt x="243" y="1454"/>
                    <a:pt x="243" y="1454"/>
                    <a:pt x="243" y="1454"/>
                  </a:cubicBezTo>
                  <a:cubicBezTo>
                    <a:pt x="243" y="1453"/>
                    <a:pt x="243" y="1453"/>
                    <a:pt x="243" y="1453"/>
                  </a:cubicBezTo>
                  <a:cubicBezTo>
                    <a:pt x="242" y="1454"/>
                    <a:pt x="242" y="1454"/>
                    <a:pt x="242" y="1454"/>
                  </a:cubicBezTo>
                  <a:cubicBezTo>
                    <a:pt x="242" y="1452"/>
                    <a:pt x="242" y="1452"/>
                    <a:pt x="242" y="1452"/>
                  </a:cubicBezTo>
                  <a:cubicBezTo>
                    <a:pt x="243" y="1452"/>
                    <a:pt x="243" y="1452"/>
                    <a:pt x="243" y="1452"/>
                  </a:cubicBezTo>
                  <a:cubicBezTo>
                    <a:pt x="243" y="1451"/>
                    <a:pt x="243" y="1451"/>
                    <a:pt x="243" y="1451"/>
                  </a:cubicBezTo>
                  <a:cubicBezTo>
                    <a:pt x="242" y="1451"/>
                    <a:pt x="242" y="1451"/>
                    <a:pt x="242" y="1451"/>
                  </a:cubicBezTo>
                  <a:cubicBezTo>
                    <a:pt x="242" y="1450"/>
                    <a:pt x="242" y="1450"/>
                    <a:pt x="242" y="1450"/>
                  </a:cubicBezTo>
                  <a:cubicBezTo>
                    <a:pt x="241" y="1450"/>
                    <a:pt x="241" y="1450"/>
                    <a:pt x="241" y="1450"/>
                  </a:cubicBezTo>
                  <a:cubicBezTo>
                    <a:pt x="241" y="1452"/>
                    <a:pt x="241" y="1452"/>
                    <a:pt x="241" y="1452"/>
                  </a:cubicBezTo>
                  <a:cubicBezTo>
                    <a:pt x="240" y="1452"/>
                    <a:pt x="240" y="1452"/>
                    <a:pt x="240" y="1452"/>
                  </a:cubicBezTo>
                  <a:cubicBezTo>
                    <a:pt x="240" y="1453"/>
                    <a:pt x="240" y="1453"/>
                    <a:pt x="240" y="1453"/>
                  </a:cubicBezTo>
                  <a:cubicBezTo>
                    <a:pt x="237" y="1453"/>
                    <a:pt x="238" y="1453"/>
                    <a:pt x="237" y="1453"/>
                  </a:cubicBezTo>
                  <a:cubicBezTo>
                    <a:pt x="237" y="1451"/>
                    <a:pt x="237" y="1450"/>
                    <a:pt x="237" y="1450"/>
                  </a:cubicBezTo>
                  <a:cubicBezTo>
                    <a:pt x="239" y="1450"/>
                    <a:pt x="239" y="1450"/>
                    <a:pt x="239" y="1450"/>
                  </a:cubicBezTo>
                  <a:cubicBezTo>
                    <a:pt x="239" y="1446"/>
                    <a:pt x="239" y="1445"/>
                    <a:pt x="239" y="1444"/>
                  </a:cubicBezTo>
                  <a:cubicBezTo>
                    <a:pt x="240" y="1444"/>
                    <a:pt x="240" y="1444"/>
                    <a:pt x="240" y="1444"/>
                  </a:cubicBezTo>
                  <a:cubicBezTo>
                    <a:pt x="237" y="1441"/>
                    <a:pt x="236" y="1443"/>
                    <a:pt x="235" y="1443"/>
                  </a:cubicBezTo>
                  <a:cubicBezTo>
                    <a:pt x="235" y="1440"/>
                    <a:pt x="235" y="1439"/>
                    <a:pt x="235" y="1439"/>
                  </a:cubicBezTo>
                  <a:cubicBezTo>
                    <a:pt x="236" y="1439"/>
                    <a:pt x="236" y="1439"/>
                    <a:pt x="236" y="1439"/>
                  </a:cubicBezTo>
                  <a:cubicBezTo>
                    <a:pt x="236" y="1442"/>
                    <a:pt x="236" y="1441"/>
                    <a:pt x="236" y="1441"/>
                  </a:cubicBezTo>
                  <a:cubicBezTo>
                    <a:pt x="238" y="1440"/>
                    <a:pt x="237" y="1440"/>
                    <a:pt x="237" y="1439"/>
                  </a:cubicBezTo>
                  <a:cubicBezTo>
                    <a:pt x="239" y="1439"/>
                    <a:pt x="239" y="1439"/>
                    <a:pt x="239" y="1439"/>
                  </a:cubicBezTo>
                  <a:cubicBezTo>
                    <a:pt x="239" y="1438"/>
                    <a:pt x="239" y="1438"/>
                    <a:pt x="239" y="1438"/>
                  </a:cubicBezTo>
                  <a:cubicBezTo>
                    <a:pt x="237" y="1438"/>
                    <a:pt x="237" y="1438"/>
                    <a:pt x="237" y="1438"/>
                  </a:cubicBezTo>
                  <a:cubicBezTo>
                    <a:pt x="237" y="1434"/>
                    <a:pt x="237" y="1432"/>
                    <a:pt x="237" y="1431"/>
                  </a:cubicBezTo>
                  <a:cubicBezTo>
                    <a:pt x="236" y="1431"/>
                    <a:pt x="236" y="1431"/>
                    <a:pt x="236" y="1431"/>
                  </a:cubicBezTo>
                  <a:cubicBezTo>
                    <a:pt x="236" y="1432"/>
                    <a:pt x="236" y="1432"/>
                    <a:pt x="236" y="1432"/>
                  </a:cubicBezTo>
                  <a:cubicBezTo>
                    <a:pt x="235" y="1432"/>
                    <a:pt x="235" y="1432"/>
                    <a:pt x="235" y="1432"/>
                  </a:cubicBezTo>
                  <a:cubicBezTo>
                    <a:pt x="235" y="1435"/>
                    <a:pt x="235" y="1434"/>
                    <a:pt x="235" y="1434"/>
                  </a:cubicBezTo>
                  <a:cubicBezTo>
                    <a:pt x="232" y="1434"/>
                    <a:pt x="232" y="1433"/>
                    <a:pt x="231" y="1433"/>
                  </a:cubicBezTo>
                  <a:cubicBezTo>
                    <a:pt x="231" y="1430"/>
                    <a:pt x="231" y="1428"/>
                    <a:pt x="231" y="1427"/>
                  </a:cubicBezTo>
                  <a:cubicBezTo>
                    <a:pt x="233" y="1427"/>
                    <a:pt x="233" y="1427"/>
                    <a:pt x="233" y="1427"/>
                  </a:cubicBezTo>
                  <a:cubicBezTo>
                    <a:pt x="233" y="1426"/>
                    <a:pt x="233" y="1426"/>
                    <a:pt x="233" y="1426"/>
                  </a:cubicBezTo>
                  <a:cubicBezTo>
                    <a:pt x="231" y="1426"/>
                    <a:pt x="231" y="1426"/>
                    <a:pt x="231" y="1426"/>
                  </a:cubicBezTo>
                  <a:cubicBezTo>
                    <a:pt x="231" y="1427"/>
                    <a:pt x="231" y="1427"/>
                    <a:pt x="231" y="1427"/>
                  </a:cubicBezTo>
                  <a:cubicBezTo>
                    <a:pt x="230" y="1427"/>
                    <a:pt x="230" y="1427"/>
                    <a:pt x="230" y="1427"/>
                  </a:cubicBezTo>
                  <a:cubicBezTo>
                    <a:pt x="230" y="1430"/>
                    <a:pt x="230" y="1430"/>
                    <a:pt x="230" y="1431"/>
                  </a:cubicBezTo>
                  <a:cubicBezTo>
                    <a:pt x="229" y="1431"/>
                    <a:pt x="229" y="1431"/>
                    <a:pt x="229" y="1431"/>
                  </a:cubicBezTo>
                  <a:cubicBezTo>
                    <a:pt x="229" y="1434"/>
                    <a:pt x="229" y="1436"/>
                    <a:pt x="230" y="1437"/>
                  </a:cubicBezTo>
                  <a:cubicBezTo>
                    <a:pt x="227" y="1437"/>
                    <a:pt x="228" y="1437"/>
                    <a:pt x="228" y="1437"/>
                  </a:cubicBezTo>
                  <a:cubicBezTo>
                    <a:pt x="228" y="1438"/>
                    <a:pt x="228" y="1438"/>
                    <a:pt x="228" y="1438"/>
                  </a:cubicBezTo>
                  <a:cubicBezTo>
                    <a:pt x="227" y="1438"/>
                    <a:pt x="227" y="1438"/>
                    <a:pt x="227" y="1438"/>
                  </a:cubicBezTo>
                  <a:cubicBezTo>
                    <a:pt x="227" y="1434"/>
                    <a:pt x="226" y="1432"/>
                    <a:pt x="225" y="1432"/>
                  </a:cubicBezTo>
                  <a:cubicBezTo>
                    <a:pt x="227" y="1429"/>
                    <a:pt x="227" y="1429"/>
                    <a:pt x="227" y="1429"/>
                  </a:cubicBezTo>
                  <a:cubicBezTo>
                    <a:pt x="229" y="1429"/>
                    <a:pt x="229" y="1429"/>
                    <a:pt x="229" y="1429"/>
                  </a:cubicBezTo>
                  <a:cubicBezTo>
                    <a:pt x="229" y="1428"/>
                    <a:pt x="229" y="1428"/>
                    <a:pt x="229" y="1428"/>
                  </a:cubicBezTo>
                  <a:cubicBezTo>
                    <a:pt x="226" y="1429"/>
                    <a:pt x="226" y="1427"/>
                    <a:pt x="225" y="1427"/>
                  </a:cubicBezTo>
                  <a:cubicBezTo>
                    <a:pt x="227" y="1427"/>
                    <a:pt x="227" y="1427"/>
                    <a:pt x="227" y="1427"/>
                  </a:cubicBezTo>
                  <a:cubicBezTo>
                    <a:pt x="227" y="1426"/>
                    <a:pt x="227" y="1426"/>
                    <a:pt x="227" y="1426"/>
                  </a:cubicBezTo>
                  <a:cubicBezTo>
                    <a:pt x="225" y="1426"/>
                    <a:pt x="225" y="1426"/>
                    <a:pt x="225" y="1426"/>
                  </a:cubicBezTo>
                  <a:cubicBezTo>
                    <a:pt x="225" y="1423"/>
                    <a:pt x="225" y="1424"/>
                    <a:pt x="225" y="1424"/>
                  </a:cubicBezTo>
                  <a:cubicBezTo>
                    <a:pt x="227" y="1424"/>
                    <a:pt x="227" y="1424"/>
                    <a:pt x="227" y="1424"/>
                  </a:cubicBezTo>
                  <a:cubicBezTo>
                    <a:pt x="227" y="1421"/>
                    <a:pt x="227" y="1421"/>
                    <a:pt x="227" y="1421"/>
                  </a:cubicBezTo>
                  <a:cubicBezTo>
                    <a:pt x="225" y="1421"/>
                    <a:pt x="225" y="1421"/>
                    <a:pt x="225" y="1421"/>
                  </a:cubicBezTo>
                  <a:cubicBezTo>
                    <a:pt x="227" y="1420"/>
                    <a:pt x="227" y="1420"/>
                    <a:pt x="227" y="1420"/>
                  </a:cubicBezTo>
                  <a:cubicBezTo>
                    <a:pt x="225" y="1420"/>
                    <a:pt x="225" y="1420"/>
                    <a:pt x="225" y="1420"/>
                  </a:cubicBezTo>
                  <a:cubicBezTo>
                    <a:pt x="225" y="1421"/>
                    <a:pt x="225" y="1421"/>
                    <a:pt x="225" y="1421"/>
                  </a:cubicBezTo>
                  <a:cubicBezTo>
                    <a:pt x="224" y="1421"/>
                    <a:pt x="224" y="1421"/>
                    <a:pt x="224" y="1421"/>
                  </a:cubicBezTo>
                  <a:cubicBezTo>
                    <a:pt x="224" y="1425"/>
                    <a:pt x="222" y="1423"/>
                    <a:pt x="222" y="1424"/>
                  </a:cubicBezTo>
                  <a:cubicBezTo>
                    <a:pt x="222" y="1425"/>
                    <a:pt x="222" y="1425"/>
                    <a:pt x="222" y="1425"/>
                  </a:cubicBezTo>
                  <a:cubicBezTo>
                    <a:pt x="221" y="1425"/>
                    <a:pt x="221" y="1425"/>
                    <a:pt x="221" y="1425"/>
                  </a:cubicBezTo>
                  <a:cubicBezTo>
                    <a:pt x="221" y="1422"/>
                    <a:pt x="221" y="1421"/>
                    <a:pt x="221" y="1421"/>
                  </a:cubicBezTo>
                  <a:cubicBezTo>
                    <a:pt x="222" y="1421"/>
                    <a:pt x="222" y="1421"/>
                    <a:pt x="222" y="1421"/>
                  </a:cubicBezTo>
                  <a:cubicBezTo>
                    <a:pt x="222" y="1418"/>
                    <a:pt x="222" y="1417"/>
                    <a:pt x="222" y="1416"/>
                  </a:cubicBezTo>
                  <a:cubicBezTo>
                    <a:pt x="221" y="1418"/>
                    <a:pt x="220" y="1417"/>
                    <a:pt x="220" y="1418"/>
                  </a:cubicBezTo>
                  <a:cubicBezTo>
                    <a:pt x="220" y="1415"/>
                    <a:pt x="220" y="1414"/>
                    <a:pt x="220" y="1414"/>
                  </a:cubicBezTo>
                  <a:cubicBezTo>
                    <a:pt x="221" y="1414"/>
                    <a:pt x="221" y="1414"/>
                    <a:pt x="221" y="1414"/>
                  </a:cubicBezTo>
                  <a:cubicBezTo>
                    <a:pt x="221" y="1413"/>
                    <a:pt x="221" y="1413"/>
                    <a:pt x="221" y="1413"/>
                  </a:cubicBezTo>
                  <a:cubicBezTo>
                    <a:pt x="220" y="1413"/>
                    <a:pt x="220" y="1413"/>
                    <a:pt x="220" y="1413"/>
                  </a:cubicBezTo>
                  <a:cubicBezTo>
                    <a:pt x="220" y="1414"/>
                    <a:pt x="220" y="1414"/>
                    <a:pt x="220" y="1414"/>
                  </a:cubicBezTo>
                  <a:cubicBezTo>
                    <a:pt x="218" y="1414"/>
                    <a:pt x="218" y="1414"/>
                    <a:pt x="218" y="1414"/>
                  </a:cubicBezTo>
                  <a:cubicBezTo>
                    <a:pt x="218" y="1417"/>
                    <a:pt x="218" y="1416"/>
                    <a:pt x="218" y="1416"/>
                  </a:cubicBezTo>
                  <a:cubicBezTo>
                    <a:pt x="216" y="1416"/>
                    <a:pt x="216" y="1416"/>
                    <a:pt x="216" y="1416"/>
                  </a:cubicBezTo>
                  <a:cubicBezTo>
                    <a:pt x="217" y="1415"/>
                    <a:pt x="217" y="1415"/>
                    <a:pt x="217" y="1415"/>
                  </a:cubicBezTo>
                  <a:cubicBezTo>
                    <a:pt x="216" y="1415"/>
                    <a:pt x="216" y="1415"/>
                    <a:pt x="216" y="1415"/>
                  </a:cubicBezTo>
                  <a:cubicBezTo>
                    <a:pt x="216" y="1412"/>
                    <a:pt x="216" y="1411"/>
                    <a:pt x="216" y="1411"/>
                  </a:cubicBezTo>
                  <a:cubicBezTo>
                    <a:pt x="217" y="1411"/>
                    <a:pt x="217" y="1411"/>
                    <a:pt x="217" y="1411"/>
                  </a:cubicBezTo>
                  <a:cubicBezTo>
                    <a:pt x="217" y="1408"/>
                    <a:pt x="217" y="1407"/>
                    <a:pt x="217" y="1407"/>
                  </a:cubicBezTo>
                  <a:cubicBezTo>
                    <a:pt x="216" y="1407"/>
                    <a:pt x="216" y="1407"/>
                    <a:pt x="216" y="1407"/>
                  </a:cubicBezTo>
                  <a:cubicBezTo>
                    <a:pt x="216" y="1406"/>
                    <a:pt x="216" y="1406"/>
                    <a:pt x="216" y="1406"/>
                  </a:cubicBezTo>
                  <a:cubicBezTo>
                    <a:pt x="217" y="1406"/>
                    <a:pt x="217" y="1406"/>
                    <a:pt x="217" y="1406"/>
                  </a:cubicBezTo>
                  <a:cubicBezTo>
                    <a:pt x="217" y="1405"/>
                    <a:pt x="217" y="1405"/>
                    <a:pt x="217" y="1405"/>
                  </a:cubicBezTo>
                  <a:cubicBezTo>
                    <a:pt x="216" y="1405"/>
                    <a:pt x="216" y="1405"/>
                    <a:pt x="216" y="1405"/>
                  </a:cubicBezTo>
                  <a:cubicBezTo>
                    <a:pt x="216" y="1403"/>
                    <a:pt x="216" y="1403"/>
                    <a:pt x="216" y="1403"/>
                  </a:cubicBezTo>
                  <a:cubicBezTo>
                    <a:pt x="217" y="1403"/>
                    <a:pt x="217" y="1403"/>
                    <a:pt x="217" y="1403"/>
                  </a:cubicBezTo>
                  <a:cubicBezTo>
                    <a:pt x="217" y="1402"/>
                    <a:pt x="217" y="1402"/>
                    <a:pt x="217" y="1402"/>
                  </a:cubicBezTo>
                  <a:cubicBezTo>
                    <a:pt x="216" y="1402"/>
                    <a:pt x="216" y="1402"/>
                    <a:pt x="216" y="1402"/>
                  </a:cubicBezTo>
                  <a:cubicBezTo>
                    <a:pt x="216" y="1399"/>
                    <a:pt x="216" y="1400"/>
                    <a:pt x="216" y="1400"/>
                  </a:cubicBezTo>
                  <a:cubicBezTo>
                    <a:pt x="217" y="1400"/>
                    <a:pt x="217" y="1400"/>
                    <a:pt x="217" y="1400"/>
                  </a:cubicBezTo>
                  <a:cubicBezTo>
                    <a:pt x="217" y="1397"/>
                    <a:pt x="217" y="1397"/>
                    <a:pt x="217" y="1396"/>
                  </a:cubicBezTo>
                  <a:cubicBezTo>
                    <a:pt x="218" y="1396"/>
                    <a:pt x="218" y="1396"/>
                    <a:pt x="218" y="1396"/>
                  </a:cubicBezTo>
                  <a:cubicBezTo>
                    <a:pt x="218" y="1394"/>
                    <a:pt x="218" y="1394"/>
                    <a:pt x="218" y="1394"/>
                  </a:cubicBezTo>
                  <a:cubicBezTo>
                    <a:pt x="220" y="1394"/>
                    <a:pt x="220" y="1394"/>
                    <a:pt x="220" y="1394"/>
                  </a:cubicBezTo>
                  <a:cubicBezTo>
                    <a:pt x="220" y="1393"/>
                    <a:pt x="220" y="1393"/>
                    <a:pt x="220" y="1393"/>
                  </a:cubicBezTo>
                  <a:cubicBezTo>
                    <a:pt x="218" y="1393"/>
                    <a:pt x="218" y="1393"/>
                    <a:pt x="218" y="1393"/>
                  </a:cubicBezTo>
                  <a:cubicBezTo>
                    <a:pt x="218" y="1392"/>
                    <a:pt x="218" y="1392"/>
                    <a:pt x="218" y="1392"/>
                  </a:cubicBezTo>
                  <a:cubicBezTo>
                    <a:pt x="217" y="1392"/>
                    <a:pt x="217" y="1392"/>
                    <a:pt x="217" y="1392"/>
                  </a:cubicBezTo>
                  <a:cubicBezTo>
                    <a:pt x="217" y="1390"/>
                    <a:pt x="217" y="1390"/>
                    <a:pt x="217" y="1390"/>
                  </a:cubicBezTo>
                  <a:cubicBezTo>
                    <a:pt x="216" y="1390"/>
                    <a:pt x="216" y="1390"/>
                    <a:pt x="216" y="1390"/>
                  </a:cubicBezTo>
                  <a:cubicBezTo>
                    <a:pt x="216" y="1392"/>
                    <a:pt x="216" y="1392"/>
                    <a:pt x="216" y="1392"/>
                  </a:cubicBezTo>
                  <a:cubicBezTo>
                    <a:pt x="213" y="1392"/>
                    <a:pt x="214" y="1392"/>
                    <a:pt x="214" y="1392"/>
                  </a:cubicBezTo>
                  <a:cubicBezTo>
                    <a:pt x="214" y="1389"/>
                    <a:pt x="214" y="1388"/>
                    <a:pt x="214" y="1388"/>
                  </a:cubicBezTo>
                  <a:cubicBezTo>
                    <a:pt x="211" y="1388"/>
                    <a:pt x="212" y="1388"/>
                    <a:pt x="211" y="1388"/>
                  </a:cubicBezTo>
                  <a:cubicBezTo>
                    <a:pt x="211" y="1391"/>
                    <a:pt x="211" y="1392"/>
                    <a:pt x="211" y="1393"/>
                  </a:cubicBezTo>
                  <a:cubicBezTo>
                    <a:pt x="210" y="1393"/>
                    <a:pt x="210" y="1393"/>
                    <a:pt x="210" y="1393"/>
                  </a:cubicBezTo>
                  <a:cubicBezTo>
                    <a:pt x="210" y="1394"/>
                    <a:pt x="210" y="1394"/>
                    <a:pt x="210" y="1394"/>
                  </a:cubicBezTo>
                  <a:cubicBezTo>
                    <a:pt x="209" y="1394"/>
                    <a:pt x="209" y="1394"/>
                    <a:pt x="209" y="1394"/>
                  </a:cubicBezTo>
                  <a:cubicBezTo>
                    <a:pt x="209" y="1393"/>
                    <a:pt x="209" y="1393"/>
                    <a:pt x="209" y="1393"/>
                  </a:cubicBezTo>
                  <a:cubicBezTo>
                    <a:pt x="206" y="1393"/>
                    <a:pt x="207" y="1393"/>
                    <a:pt x="206" y="1393"/>
                  </a:cubicBezTo>
                  <a:cubicBezTo>
                    <a:pt x="206" y="1392"/>
                    <a:pt x="206" y="1392"/>
                    <a:pt x="206" y="1392"/>
                  </a:cubicBezTo>
                  <a:cubicBezTo>
                    <a:pt x="209" y="1392"/>
                    <a:pt x="210" y="1392"/>
                    <a:pt x="210" y="1392"/>
                  </a:cubicBezTo>
                  <a:cubicBezTo>
                    <a:pt x="210" y="1390"/>
                    <a:pt x="210" y="1390"/>
                    <a:pt x="210" y="1390"/>
                  </a:cubicBezTo>
                  <a:cubicBezTo>
                    <a:pt x="209" y="1390"/>
                    <a:pt x="209" y="1390"/>
                    <a:pt x="209" y="1390"/>
                  </a:cubicBezTo>
                  <a:cubicBezTo>
                    <a:pt x="209" y="1388"/>
                    <a:pt x="209" y="1387"/>
                    <a:pt x="209" y="1387"/>
                  </a:cubicBezTo>
                  <a:cubicBezTo>
                    <a:pt x="208" y="1387"/>
                    <a:pt x="208" y="1387"/>
                    <a:pt x="208" y="1387"/>
                  </a:cubicBezTo>
                  <a:cubicBezTo>
                    <a:pt x="208" y="1386"/>
                    <a:pt x="208" y="1386"/>
                    <a:pt x="208" y="1386"/>
                  </a:cubicBezTo>
                  <a:cubicBezTo>
                    <a:pt x="206" y="1386"/>
                    <a:pt x="206" y="1386"/>
                    <a:pt x="206" y="1386"/>
                  </a:cubicBezTo>
                  <a:cubicBezTo>
                    <a:pt x="206" y="1383"/>
                    <a:pt x="206" y="1384"/>
                    <a:pt x="206" y="1383"/>
                  </a:cubicBezTo>
                  <a:cubicBezTo>
                    <a:pt x="209" y="1383"/>
                    <a:pt x="209" y="1383"/>
                    <a:pt x="209" y="1383"/>
                  </a:cubicBezTo>
                  <a:cubicBezTo>
                    <a:pt x="209" y="1380"/>
                    <a:pt x="209" y="1381"/>
                    <a:pt x="209" y="1381"/>
                  </a:cubicBezTo>
                  <a:cubicBezTo>
                    <a:pt x="206" y="1381"/>
                    <a:pt x="207" y="1381"/>
                    <a:pt x="206" y="1381"/>
                  </a:cubicBezTo>
                  <a:cubicBezTo>
                    <a:pt x="206" y="1380"/>
                    <a:pt x="206" y="1380"/>
                    <a:pt x="206" y="1380"/>
                  </a:cubicBezTo>
                  <a:cubicBezTo>
                    <a:pt x="208" y="1380"/>
                    <a:pt x="208" y="1380"/>
                    <a:pt x="208" y="1380"/>
                  </a:cubicBezTo>
                  <a:cubicBezTo>
                    <a:pt x="208" y="1378"/>
                    <a:pt x="208" y="1378"/>
                    <a:pt x="208" y="1378"/>
                  </a:cubicBezTo>
                  <a:cubicBezTo>
                    <a:pt x="210" y="1378"/>
                    <a:pt x="211" y="1378"/>
                    <a:pt x="211" y="1378"/>
                  </a:cubicBezTo>
                  <a:cubicBezTo>
                    <a:pt x="211" y="1377"/>
                    <a:pt x="211" y="1377"/>
                    <a:pt x="211" y="1377"/>
                  </a:cubicBezTo>
                  <a:cubicBezTo>
                    <a:pt x="212" y="1377"/>
                    <a:pt x="212" y="1377"/>
                    <a:pt x="212" y="1377"/>
                  </a:cubicBezTo>
                  <a:cubicBezTo>
                    <a:pt x="212" y="1376"/>
                    <a:pt x="212" y="1376"/>
                    <a:pt x="212" y="1376"/>
                  </a:cubicBezTo>
                  <a:cubicBezTo>
                    <a:pt x="211" y="1376"/>
                    <a:pt x="211" y="1376"/>
                    <a:pt x="211" y="1376"/>
                  </a:cubicBezTo>
                  <a:cubicBezTo>
                    <a:pt x="211" y="1375"/>
                    <a:pt x="211" y="1375"/>
                    <a:pt x="211" y="1375"/>
                  </a:cubicBezTo>
                  <a:cubicBezTo>
                    <a:pt x="212" y="1375"/>
                    <a:pt x="212" y="1375"/>
                    <a:pt x="212" y="1375"/>
                  </a:cubicBezTo>
                  <a:cubicBezTo>
                    <a:pt x="212" y="1374"/>
                    <a:pt x="212" y="1374"/>
                    <a:pt x="212" y="1374"/>
                  </a:cubicBezTo>
                  <a:cubicBezTo>
                    <a:pt x="214" y="1374"/>
                    <a:pt x="214" y="1374"/>
                    <a:pt x="214" y="1374"/>
                  </a:cubicBezTo>
                  <a:cubicBezTo>
                    <a:pt x="214" y="1371"/>
                    <a:pt x="214" y="1369"/>
                    <a:pt x="214" y="1368"/>
                  </a:cubicBezTo>
                  <a:cubicBezTo>
                    <a:pt x="212" y="1368"/>
                    <a:pt x="212" y="1368"/>
                    <a:pt x="212" y="1368"/>
                  </a:cubicBezTo>
                  <a:cubicBezTo>
                    <a:pt x="212" y="1369"/>
                    <a:pt x="212" y="1369"/>
                    <a:pt x="212" y="1369"/>
                  </a:cubicBezTo>
                  <a:cubicBezTo>
                    <a:pt x="210" y="1369"/>
                    <a:pt x="210" y="1369"/>
                    <a:pt x="210" y="1369"/>
                  </a:cubicBezTo>
                  <a:cubicBezTo>
                    <a:pt x="209" y="1366"/>
                    <a:pt x="209" y="1365"/>
                    <a:pt x="209" y="1364"/>
                  </a:cubicBezTo>
                  <a:cubicBezTo>
                    <a:pt x="208" y="1364"/>
                    <a:pt x="208" y="1364"/>
                    <a:pt x="208" y="1364"/>
                  </a:cubicBezTo>
                  <a:cubicBezTo>
                    <a:pt x="208" y="1362"/>
                    <a:pt x="208" y="1361"/>
                    <a:pt x="208" y="1361"/>
                  </a:cubicBezTo>
                  <a:cubicBezTo>
                    <a:pt x="210" y="1361"/>
                    <a:pt x="210" y="1361"/>
                    <a:pt x="210" y="1361"/>
                  </a:cubicBezTo>
                  <a:cubicBezTo>
                    <a:pt x="210" y="1358"/>
                    <a:pt x="210" y="1357"/>
                    <a:pt x="210" y="1357"/>
                  </a:cubicBezTo>
                  <a:cubicBezTo>
                    <a:pt x="211" y="1357"/>
                    <a:pt x="211" y="1357"/>
                    <a:pt x="211" y="1357"/>
                  </a:cubicBezTo>
                  <a:cubicBezTo>
                    <a:pt x="211" y="1358"/>
                    <a:pt x="211" y="1358"/>
                    <a:pt x="211" y="1358"/>
                  </a:cubicBezTo>
                  <a:cubicBezTo>
                    <a:pt x="212" y="1358"/>
                    <a:pt x="212" y="1358"/>
                    <a:pt x="212" y="1358"/>
                  </a:cubicBezTo>
                  <a:cubicBezTo>
                    <a:pt x="212" y="1360"/>
                    <a:pt x="212" y="1360"/>
                    <a:pt x="212" y="1360"/>
                  </a:cubicBezTo>
                  <a:cubicBezTo>
                    <a:pt x="214" y="1360"/>
                    <a:pt x="214" y="1360"/>
                    <a:pt x="214" y="1360"/>
                  </a:cubicBezTo>
                  <a:cubicBezTo>
                    <a:pt x="214" y="1357"/>
                    <a:pt x="214" y="1355"/>
                    <a:pt x="214" y="1355"/>
                  </a:cubicBezTo>
                  <a:cubicBezTo>
                    <a:pt x="216" y="1355"/>
                    <a:pt x="216" y="1355"/>
                    <a:pt x="216" y="1355"/>
                  </a:cubicBezTo>
                  <a:cubicBezTo>
                    <a:pt x="216" y="1352"/>
                    <a:pt x="216" y="1353"/>
                    <a:pt x="216" y="1352"/>
                  </a:cubicBezTo>
                  <a:cubicBezTo>
                    <a:pt x="217" y="1352"/>
                    <a:pt x="217" y="1352"/>
                    <a:pt x="217" y="1352"/>
                  </a:cubicBezTo>
                  <a:cubicBezTo>
                    <a:pt x="215" y="1351"/>
                    <a:pt x="216" y="1351"/>
                    <a:pt x="216" y="1350"/>
                  </a:cubicBezTo>
                  <a:cubicBezTo>
                    <a:pt x="215" y="1350"/>
                    <a:pt x="215" y="1350"/>
                    <a:pt x="215" y="1350"/>
                  </a:cubicBezTo>
                  <a:cubicBezTo>
                    <a:pt x="216" y="1349"/>
                    <a:pt x="216" y="1349"/>
                    <a:pt x="216" y="1349"/>
                  </a:cubicBezTo>
                  <a:cubicBezTo>
                    <a:pt x="215" y="1349"/>
                    <a:pt x="215" y="1349"/>
                    <a:pt x="215" y="1349"/>
                  </a:cubicBezTo>
                  <a:cubicBezTo>
                    <a:pt x="215" y="1348"/>
                    <a:pt x="215" y="1348"/>
                    <a:pt x="215" y="1348"/>
                  </a:cubicBezTo>
                  <a:cubicBezTo>
                    <a:pt x="216" y="1348"/>
                    <a:pt x="216" y="1348"/>
                    <a:pt x="216" y="1348"/>
                  </a:cubicBezTo>
                  <a:cubicBezTo>
                    <a:pt x="216" y="1346"/>
                    <a:pt x="216" y="1346"/>
                    <a:pt x="216" y="1346"/>
                  </a:cubicBezTo>
                  <a:cubicBezTo>
                    <a:pt x="217" y="1346"/>
                    <a:pt x="217" y="1346"/>
                    <a:pt x="217" y="1346"/>
                  </a:cubicBezTo>
                  <a:cubicBezTo>
                    <a:pt x="217" y="1345"/>
                    <a:pt x="217" y="1345"/>
                    <a:pt x="217" y="1345"/>
                  </a:cubicBezTo>
                  <a:cubicBezTo>
                    <a:pt x="216" y="1345"/>
                    <a:pt x="216" y="1345"/>
                    <a:pt x="216" y="1345"/>
                  </a:cubicBezTo>
                  <a:cubicBezTo>
                    <a:pt x="216" y="1343"/>
                    <a:pt x="216" y="1343"/>
                    <a:pt x="216" y="1343"/>
                  </a:cubicBezTo>
                  <a:cubicBezTo>
                    <a:pt x="219" y="1343"/>
                    <a:pt x="219" y="1343"/>
                    <a:pt x="220" y="1343"/>
                  </a:cubicBezTo>
                  <a:cubicBezTo>
                    <a:pt x="220" y="1344"/>
                    <a:pt x="220" y="1344"/>
                    <a:pt x="220" y="1344"/>
                  </a:cubicBezTo>
                  <a:cubicBezTo>
                    <a:pt x="222" y="1344"/>
                    <a:pt x="223" y="1344"/>
                    <a:pt x="223" y="1344"/>
                  </a:cubicBezTo>
                  <a:cubicBezTo>
                    <a:pt x="223" y="1345"/>
                    <a:pt x="223" y="1345"/>
                    <a:pt x="223" y="1345"/>
                  </a:cubicBezTo>
                  <a:cubicBezTo>
                    <a:pt x="226" y="1345"/>
                    <a:pt x="225" y="1345"/>
                    <a:pt x="225" y="1345"/>
                  </a:cubicBezTo>
                  <a:cubicBezTo>
                    <a:pt x="225" y="1343"/>
                    <a:pt x="225" y="1343"/>
                    <a:pt x="225" y="1343"/>
                  </a:cubicBezTo>
                  <a:cubicBezTo>
                    <a:pt x="227" y="1343"/>
                    <a:pt x="227" y="1343"/>
                    <a:pt x="227" y="1343"/>
                  </a:cubicBezTo>
                  <a:cubicBezTo>
                    <a:pt x="227" y="1344"/>
                    <a:pt x="227" y="1344"/>
                    <a:pt x="227" y="1344"/>
                  </a:cubicBezTo>
                  <a:cubicBezTo>
                    <a:pt x="228" y="1344"/>
                    <a:pt x="228" y="1344"/>
                    <a:pt x="228" y="1344"/>
                  </a:cubicBezTo>
                  <a:cubicBezTo>
                    <a:pt x="228" y="1341"/>
                    <a:pt x="228" y="1341"/>
                    <a:pt x="228" y="1341"/>
                  </a:cubicBezTo>
                  <a:cubicBezTo>
                    <a:pt x="227" y="1341"/>
                    <a:pt x="227" y="1341"/>
                    <a:pt x="227" y="1341"/>
                  </a:cubicBezTo>
                  <a:cubicBezTo>
                    <a:pt x="227" y="1339"/>
                    <a:pt x="227" y="1339"/>
                    <a:pt x="227" y="1339"/>
                  </a:cubicBezTo>
                  <a:cubicBezTo>
                    <a:pt x="228" y="1339"/>
                    <a:pt x="228" y="1339"/>
                    <a:pt x="228" y="1339"/>
                  </a:cubicBezTo>
                  <a:cubicBezTo>
                    <a:pt x="228" y="1335"/>
                    <a:pt x="228" y="1331"/>
                    <a:pt x="228" y="1329"/>
                  </a:cubicBezTo>
                  <a:cubicBezTo>
                    <a:pt x="229" y="1329"/>
                    <a:pt x="229" y="1329"/>
                    <a:pt x="229" y="1329"/>
                  </a:cubicBezTo>
                  <a:cubicBezTo>
                    <a:pt x="229" y="1327"/>
                    <a:pt x="229" y="1327"/>
                    <a:pt x="229" y="1327"/>
                  </a:cubicBezTo>
                  <a:cubicBezTo>
                    <a:pt x="232" y="1327"/>
                    <a:pt x="231" y="1327"/>
                    <a:pt x="231" y="1327"/>
                  </a:cubicBezTo>
                  <a:cubicBezTo>
                    <a:pt x="231" y="1326"/>
                    <a:pt x="231" y="1326"/>
                    <a:pt x="231" y="1326"/>
                  </a:cubicBezTo>
                  <a:cubicBezTo>
                    <a:pt x="230" y="1326"/>
                    <a:pt x="230" y="1326"/>
                    <a:pt x="230" y="1326"/>
                  </a:cubicBezTo>
                  <a:cubicBezTo>
                    <a:pt x="231" y="1323"/>
                    <a:pt x="229" y="1323"/>
                    <a:pt x="229" y="1323"/>
                  </a:cubicBezTo>
                  <a:cubicBezTo>
                    <a:pt x="232" y="1323"/>
                    <a:pt x="231" y="1323"/>
                    <a:pt x="231" y="1323"/>
                  </a:cubicBezTo>
                  <a:cubicBezTo>
                    <a:pt x="232" y="1320"/>
                    <a:pt x="230" y="1321"/>
                    <a:pt x="230" y="1320"/>
                  </a:cubicBezTo>
                  <a:cubicBezTo>
                    <a:pt x="230" y="1322"/>
                    <a:pt x="230" y="1322"/>
                    <a:pt x="230" y="1322"/>
                  </a:cubicBezTo>
                  <a:cubicBezTo>
                    <a:pt x="229" y="1322"/>
                    <a:pt x="229" y="1322"/>
                    <a:pt x="229" y="1322"/>
                  </a:cubicBezTo>
                  <a:cubicBezTo>
                    <a:pt x="229" y="1319"/>
                    <a:pt x="229" y="1319"/>
                    <a:pt x="229" y="1319"/>
                  </a:cubicBezTo>
                  <a:cubicBezTo>
                    <a:pt x="226" y="1319"/>
                    <a:pt x="226" y="1319"/>
                    <a:pt x="225" y="1319"/>
                  </a:cubicBezTo>
                  <a:cubicBezTo>
                    <a:pt x="225" y="1320"/>
                    <a:pt x="225" y="1320"/>
                    <a:pt x="225" y="1320"/>
                  </a:cubicBezTo>
                  <a:cubicBezTo>
                    <a:pt x="224" y="1320"/>
                    <a:pt x="224" y="1320"/>
                    <a:pt x="224" y="1320"/>
                  </a:cubicBezTo>
                  <a:cubicBezTo>
                    <a:pt x="224" y="1319"/>
                    <a:pt x="224" y="1319"/>
                    <a:pt x="224" y="1319"/>
                  </a:cubicBezTo>
                  <a:cubicBezTo>
                    <a:pt x="221" y="1319"/>
                    <a:pt x="220" y="1319"/>
                    <a:pt x="220" y="1319"/>
                  </a:cubicBezTo>
                  <a:cubicBezTo>
                    <a:pt x="220" y="1318"/>
                    <a:pt x="220" y="1318"/>
                    <a:pt x="220" y="1318"/>
                  </a:cubicBezTo>
                  <a:cubicBezTo>
                    <a:pt x="218" y="1318"/>
                    <a:pt x="218" y="1318"/>
                    <a:pt x="218" y="1318"/>
                  </a:cubicBezTo>
                  <a:cubicBezTo>
                    <a:pt x="218" y="1315"/>
                    <a:pt x="218" y="1316"/>
                    <a:pt x="218" y="1316"/>
                  </a:cubicBezTo>
                  <a:cubicBezTo>
                    <a:pt x="221" y="1315"/>
                    <a:pt x="221" y="1317"/>
                    <a:pt x="221" y="1317"/>
                  </a:cubicBezTo>
                  <a:cubicBezTo>
                    <a:pt x="221" y="1316"/>
                    <a:pt x="221" y="1316"/>
                    <a:pt x="221" y="1316"/>
                  </a:cubicBezTo>
                  <a:cubicBezTo>
                    <a:pt x="223" y="1316"/>
                    <a:pt x="223" y="1316"/>
                    <a:pt x="223" y="1316"/>
                  </a:cubicBezTo>
                  <a:cubicBezTo>
                    <a:pt x="222" y="1314"/>
                    <a:pt x="222" y="1314"/>
                    <a:pt x="222" y="1314"/>
                  </a:cubicBezTo>
                  <a:cubicBezTo>
                    <a:pt x="223" y="1314"/>
                    <a:pt x="223" y="1314"/>
                    <a:pt x="223" y="1314"/>
                  </a:cubicBezTo>
                  <a:cubicBezTo>
                    <a:pt x="223" y="1313"/>
                    <a:pt x="223" y="1313"/>
                    <a:pt x="223" y="1313"/>
                  </a:cubicBezTo>
                  <a:cubicBezTo>
                    <a:pt x="222" y="1313"/>
                    <a:pt x="222" y="1313"/>
                    <a:pt x="222" y="1313"/>
                  </a:cubicBezTo>
                  <a:cubicBezTo>
                    <a:pt x="222" y="1311"/>
                    <a:pt x="224" y="1311"/>
                    <a:pt x="223" y="1311"/>
                  </a:cubicBezTo>
                  <a:cubicBezTo>
                    <a:pt x="224" y="1312"/>
                    <a:pt x="224" y="1312"/>
                    <a:pt x="224" y="1312"/>
                  </a:cubicBezTo>
                  <a:cubicBezTo>
                    <a:pt x="224" y="1311"/>
                    <a:pt x="224" y="1311"/>
                    <a:pt x="224" y="1311"/>
                  </a:cubicBezTo>
                  <a:cubicBezTo>
                    <a:pt x="223" y="1311"/>
                    <a:pt x="223" y="1311"/>
                    <a:pt x="223" y="1311"/>
                  </a:cubicBezTo>
                  <a:cubicBezTo>
                    <a:pt x="223" y="1308"/>
                    <a:pt x="223" y="1309"/>
                    <a:pt x="223" y="1309"/>
                  </a:cubicBezTo>
                  <a:cubicBezTo>
                    <a:pt x="226" y="1309"/>
                    <a:pt x="225" y="1309"/>
                    <a:pt x="225" y="1309"/>
                  </a:cubicBezTo>
                  <a:cubicBezTo>
                    <a:pt x="225" y="1307"/>
                    <a:pt x="225" y="1307"/>
                    <a:pt x="225" y="1307"/>
                  </a:cubicBezTo>
                  <a:cubicBezTo>
                    <a:pt x="227" y="1307"/>
                    <a:pt x="227" y="1307"/>
                    <a:pt x="227" y="1307"/>
                  </a:cubicBezTo>
                  <a:cubicBezTo>
                    <a:pt x="227" y="1309"/>
                    <a:pt x="227" y="1309"/>
                    <a:pt x="227" y="1309"/>
                  </a:cubicBezTo>
                  <a:cubicBezTo>
                    <a:pt x="228" y="1309"/>
                    <a:pt x="228" y="1309"/>
                    <a:pt x="228" y="1309"/>
                  </a:cubicBezTo>
                  <a:cubicBezTo>
                    <a:pt x="228" y="1310"/>
                    <a:pt x="228" y="1310"/>
                    <a:pt x="228" y="1310"/>
                  </a:cubicBezTo>
                  <a:cubicBezTo>
                    <a:pt x="225" y="1310"/>
                    <a:pt x="226" y="1310"/>
                    <a:pt x="225" y="1310"/>
                  </a:cubicBezTo>
                  <a:cubicBezTo>
                    <a:pt x="225" y="1313"/>
                    <a:pt x="225" y="1314"/>
                    <a:pt x="225" y="1314"/>
                  </a:cubicBezTo>
                  <a:cubicBezTo>
                    <a:pt x="227" y="1314"/>
                    <a:pt x="227" y="1314"/>
                    <a:pt x="227" y="1314"/>
                  </a:cubicBezTo>
                  <a:cubicBezTo>
                    <a:pt x="227" y="1316"/>
                    <a:pt x="227" y="1316"/>
                    <a:pt x="227" y="1316"/>
                  </a:cubicBezTo>
                  <a:cubicBezTo>
                    <a:pt x="225" y="1316"/>
                    <a:pt x="225" y="1316"/>
                    <a:pt x="225" y="1316"/>
                  </a:cubicBezTo>
                  <a:cubicBezTo>
                    <a:pt x="225" y="1317"/>
                    <a:pt x="225" y="1317"/>
                    <a:pt x="225" y="1317"/>
                  </a:cubicBezTo>
                  <a:cubicBezTo>
                    <a:pt x="224" y="1317"/>
                    <a:pt x="224" y="1317"/>
                    <a:pt x="224" y="1317"/>
                  </a:cubicBezTo>
                  <a:cubicBezTo>
                    <a:pt x="224" y="1318"/>
                    <a:pt x="224" y="1318"/>
                    <a:pt x="224" y="1318"/>
                  </a:cubicBezTo>
                  <a:cubicBezTo>
                    <a:pt x="225" y="1318"/>
                    <a:pt x="225" y="1318"/>
                    <a:pt x="225" y="1318"/>
                  </a:cubicBezTo>
                  <a:cubicBezTo>
                    <a:pt x="225" y="1317"/>
                    <a:pt x="225" y="1317"/>
                    <a:pt x="225" y="1317"/>
                  </a:cubicBezTo>
                  <a:cubicBezTo>
                    <a:pt x="227" y="1317"/>
                    <a:pt x="227" y="1317"/>
                    <a:pt x="227" y="1317"/>
                  </a:cubicBezTo>
                  <a:cubicBezTo>
                    <a:pt x="227" y="1318"/>
                    <a:pt x="227" y="1318"/>
                    <a:pt x="227" y="1318"/>
                  </a:cubicBezTo>
                  <a:cubicBezTo>
                    <a:pt x="228" y="1318"/>
                    <a:pt x="228" y="1318"/>
                    <a:pt x="228" y="1318"/>
                  </a:cubicBezTo>
                  <a:cubicBezTo>
                    <a:pt x="228" y="1317"/>
                    <a:pt x="228" y="1317"/>
                    <a:pt x="228" y="1317"/>
                  </a:cubicBezTo>
                  <a:cubicBezTo>
                    <a:pt x="231" y="1317"/>
                    <a:pt x="230" y="1317"/>
                    <a:pt x="230" y="1317"/>
                  </a:cubicBezTo>
                  <a:cubicBezTo>
                    <a:pt x="230" y="1320"/>
                    <a:pt x="230" y="1319"/>
                    <a:pt x="230" y="1319"/>
                  </a:cubicBezTo>
                  <a:cubicBezTo>
                    <a:pt x="231" y="1319"/>
                    <a:pt x="231" y="1319"/>
                    <a:pt x="231" y="1319"/>
                  </a:cubicBezTo>
                  <a:cubicBezTo>
                    <a:pt x="231" y="1316"/>
                    <a:pt x="231" y="1317"/>
                    <a:pt x="231" y="1317"/>
                  </a:cubicBezTo>
                  <a:cubicBezTo>
                    <a:pt x="230" y="1317"/>
                    <a:pt x="230" y="1317"/>
                    <a:pt x="230" y="1317"/>
                  </a:cubicBezTo>
                  <a:cubicBezTo>
                    <a:pt x="230" y="1316"/>
                    <a:pt x="230" y="1316"/>
                    <a:pt x="230" y="1316"/>
                  </a:cubicBezTo>
                  <a:cubicBezTo>
                    <a:pt x="229" y="1316"/>
                    <a:pt x="229" y="1316"/>
                    <a:pt x="229" y="1316"/>
                  </a:cubicBezTo>
                  <a:cubicBezTo>
                    <a:pt x="229" y="1314"/>
                    <a:pt x="229" y="1314"/>
                    <a:pt x="229" y="1314"/>
                  </a:cubicBezTo>
                  <a:cubicBezTo>
                    <a:pt x="228" y="1314"/>
                    <a:pt x="228" y="1314"/>
                    <a:pt x="228" y="1314"/>
                  </a:cubicBezTo>
                  <a:cubicBezTo>
                    <a:pt x="228" y="1313"/>
                    <a:pt x="228" y="1313"/>
                    <a:pt x="228" y="1313"/>
                  </a:cubicBezTo>
                  <a:cubicBezTo>
                    <a:pt x="227" y="1313"/>
                    <a:pt x="227" y="1313"/>
                    <a:pt x="227" y="1313"/>
                  </a:cubicBezTo>
                  <a:cubicBezTo>
                    <a:pt x="227" y="1312"/>
                    <a:pt x="227" y="1312"/>
                    <a:pt x="227" y="1312"/>
                  </a:cubicBezTo>
                  <a:cubicBezTo>
                    <a:pt x="228" y="1312"/>
                    <a:pt x="228" y="1312"/>
                    <a:pt x="228" y="1312"/>
                  </a:cubicBezTo>
                  <a:cubicBezTo>
                    <a:pt x="228" y="1311"/>
                    <a:pt x="228" y="1311"/>
                    <a:pt x="228" y="1311"/>
                  </a:cubicBezTo>
                  <a:cubicBezTo>
                    <a:pt x="229" y="1311"/>
                    <a:pt x="229" y="1311"/>
                    <a:pt x="229" y="1311"/>
                  </a:cubicBezTo>
                  <a:cubicBezTo>
                    <a:pt x="229" y="1312"/>
                    <a:pt x="229" y="1312"/>
                    <a:pt x="229" y="1312"/>
                  </a:cubicBezTo>
                  <a:cubicBezTo>
                    <a:pt x="230" y="1312"/>
                    <a:pt x="230" y="1312"/>
                    <a:pt x="230" y="1312"/>
                  </a:cubicBezTo>
                  <a:cubicBezTo>
                    <a:pt x="230" y="1311"/>
                    <a:pt x="230" y="1311"/>
                    <a:pt x="230" y="1311"/>
                  </a:cubicBezTo>
                  <a:cubicBezTo>
                    <a:pt x="231" y="1312"/>
                    <a:pt x="231" y="1312"/>
                    <a:pt x="231" y="1312"/>
                  </a:cubicBezTo>
                  <a:cubicBezTo>
                    <a:pt x="231" y="1309"/>
                    <a:pt x="231" y="1308"/>
                    <a:pt x="231" y="1307"/>
                  </a:cubicBezTo>
                  <a:cubicBezTo>
                    <a:pt x="234" y="1307"/>
                    <a:pt x="233" y="1307"/>
                    <a:pt x="234" y="1307"/>
                  </a:cubicBezTo>
                  <a:cubicBezTo>
                    <a:pt x="234" y="1309"/>
                    <a:pt x="234" y="1309"/>
                    <a:pt x="234" y="1309"/>
                  </a:cubicBezTo>
                  <a:cubicBezTo>
                    <a:pt x="235" y="1309"/>
                    <a:pt x="235" y="1309"/>
                    <a:pt x="235" y="1309"/>
                  </a:cubicBezTo>
                  <a:cubicBezTo>
                    <a:pt x="235" y="1307"/>
                    <a:pt x="235" y="1307"/>
                    <a:pt x="235" y="1307"/>
                  </a:cubicBezTo>
                  <a:cubicBezTo>
                    <a:pt x="237" y="1309"/>
                    <a:pt x="236" y="1309"/>
                    <a:pt x="236" y="1310"/>
                  </a:cubicBezTo>
                  <a:cubicBezTo>
                    <a:pt x="237" y="1310"/>
                    <a:pt x="237" y="1310"/>
                    <a:pt x="237" y="1310"/>
                  </a:cubicBezTo>
                  <a:cubicBezTo>
                    <a:pt x="237" y="1311"/>
                    <a:pt x="237" y="1311"/>
                    <a:pt x="237" y="1311"/>
                  </a:cubicBezTo>
                  <a:cubicBezTo>
                    <a:pt x="239" y="1311"/>
                    <a:pt x="239" y="1311"/>
                    <a:pt x="239" y="1311"/>
                  </a:cubicBezTo>
                  <a:cubicBezTo>
                    <a:pt x="239" y="1310"/>
                    <a:pt x="239" y="1310"/>
                    <a:pt x="239" y="1310"/>
                  </a:cubicBezTo>
                  <a:cubicBezTo>
                    <a:pt x="240" y="1310"/>
                    <a:pt x="240" y="1310"/>
                    <a:pt x="240" y="1310"/>
                  </a:cubicBezTo>
                  <a:cubicBezTo>
                    <a:pt x="240" y="1311"/>
                    <a:pt x="240" y="1311"/>
                    <a:pt x="240" y="1311"/>
                  </a:cubicBezTo>
                  <a:cubicBezTo>
                    <a:pt x="241" y="1311"/>
                    <a:pt x="241" y="1311"/>
                    <a:pt x="241" y="1311"/>
                  </a:cubicBezTo>
                  <a:cubicBezTo>
                    <a:pt x="241" y="1312"/>
                    <a:pt x="241" y="1312"/>
                    <a:pt x="241" y="1312"/>
                  </a:cubicBezTo>
                  <a:cubicBezTo>
                    <a:pt x="244" y="1312"/>
                    <a:pt x="243" y="1312"/>
                    <a:pt x="243" y="1312"/>
                  </a:cubicBezTo>
                  <a:cubicBezTo>
                    <a:pt x="243" y="1311"/>
                    <a:pt x="243" y="1311"/>
                    <a:pt x="243" y="1311"/>
                  </a:cubicBezTo>
                  <a:cubicBezTo>
                    <a:pt x="244" y="1311"/>
                    <a:pt x="244" y="1311"/>
                    <a:pt x="244" y="1311"/>
                  </a:cubicBezTo>
                  <a:cubicBezTo>
                    <a:pt x="244" y="1308"/>
                    <a:pt x="244" y="1308"/>
                    <a:pt x="244" y="1307"/>
                  </a:cubicBezTo>
                  <a:cubicBezTo>
                    <a:pt x="243" y="1309"/>
                    <a:pt x="243" y="1308"/>
                    <a:pt x="242" y="1309"/>
                  </a:cubicBezTo>
                  <a:cubicBezTo>
                    <a:pt x="242" y="1307"/>
                    <a:pt x="242" y="1307"/>
                    <a:pt x="242" y="1307"/>
                  </a:cubicBezTo>
                  <a:cubicBezTo>
                    <a:pt x="239" y="1307"/>
                    <a:pt x="240" y="1307"/>
                    <a:pt x="240" y="1307"/>
                  </a:cubicBezTo>
                  <a:cubicBezTo>
                    <a:pt x="240" y="1306"/>
                    <a:pt x="240" y="1306"/>
                    <a:pt x="240" y="1306"/>
                  </a:cubicBezTo>
                  <a:cubicBezTo>
                    <a:pt x="237" y="1306"/>
                    <a:pt x="238" y="1306"/>
                    <a:pt x="237" y="1306"/>
                  </a:cubicBezTo>
                  <a:cubicBezTo>
                    <a:pt x="237" y="1303"/>
                    <a:pt x="236" y="1303"/>
                    <a:pt x="236" y="1303"/>
                  </a:cubicBezTo>
                  <a:cubicBezTo>
                    <a:pt x="237" y="1303"/>
                    <a:pt x="237" y="1303"/>
                    <a:pt x="237" y="1303"/>
                  </a:cubicBezTo>
                  <a:cubicBezTo>
                    <a:pt x="237" y="1301"/>
                    <a:pt x="237" y="1301"/>
                    <a:pt x="237" y="1301"/>
                  </a:cubicBezTo>
                  <a:cubicBezTo>
                    <a:pt x="236" y="1301"/>
                    <a:pt x="236" y="1301"/>
                    <a:pt x="236" y="1301"/>
                  </a:cubicBezTo>
                  <a:cubicBezTo>
                    <a:pt x="236" y="1303"/>
                    <a:pt x="236" y="1303"/>
                    <a:pt x="236" y="1303"/>
                  </a:cubicBezTo>
                  <a:cubicBezTo>
                    <a:pt x="235" y="1303"/>
                    <a:pt x="235" y="1303"/>
                    <a:pt x="235" y="1303"/>
                  </a:cubicBezTo>
                  <a:cubicBezTo>
                    <a:pt x="235" y="1300"/>
                    <a:pt x="235" y="1301"/>
                    <a:pt x="235" y="1300"/>
                  </a:cubicBezTo>
                  <a:cubicBezTo>
                    <a:pt x="236" y="1300"/>
                    <a:pt x="236" y="1300"/>
                    <a:pt x="236" y="1300"/>
                  </a:cubicBezTo>
                  <a:cubicBezTo>
                    <a:pt x="236" y="1299"/>
                    <a:pt x="236" y="1299"/>
                    <a:pt x="236" y="1299"/>
                  </a:cubicBezTo>
                  <a:cubicBezTo>
                    <a:pt x="235" y="1299"/>
                    <a:pt x="235" y="1299"/>
                    <a:pt x="235" y="1299"/>
                  </a:cubicBezTo>
                  <a:cubicBezTo>
                    <a:pt x="235" y="1300"/>
                    <a:pt x="235" y="1300"/>
                    <a:pt x="235" y="1300"/>
                  </a:cubicBezTo>
                  <a:cubicBezTo>
                    <a:pt x="232" y="1300"/>
                    <a:pt x="233" y="1300"/>
                    <a:pt x="233" y="1300"/>
                  </a:cubicBezTo>
                  <a:cubicBezTo>
                    <a:pt x="233" y="1297"/>
                    <a:pt x="233" y="1298"/>
                    <a:pt x="233" y="1298"/>
                  </a:cubicBezTo>
                  <a:cubicBezTo>
                    <a:pt x="231" y="1298"/>
                    <a:pt x="231" y="1298"/>
                    <a:pt x="231" y="1298"/>
                  </a:cubicBezTo>
                  <a:cubicBezTo>
                    <a:pt x="231" y="1297"/>
                    <a:pt x="231" y="1297"/>
                    <a:pt x="231" y="1297"/>
                  </a:cubicBezTo>
                  <a:cubicBezTo>
                    <a:pt x="230" y="1297"/>
                    <a:pt x="230" y="1297"/>
                    <a:pt x="230" y="1297"/>
                  </a:cubicBezTo>
                  <a:cubicBezTo>
                    <a:pt x="230" y="1294"/>
                    <a:pt x="230" y="1293"/>
                    <a:pt x="230" y="1293"/>
                  </a:cubicBezTo>
                  <a:cubicBezTo>
                    <a:pt x="229" y="1293"/>
                    <a:pt x="229" y="1293"/>
                    <a:pt x="229" y="1293"/>
                  </a:cubicBezTo>
                  <a:cubicBezTo>
                    <a:pt x="229" y="1294"/>
                    <a:pt x="229" y="1294"/>
                    <a:pt x="229" y="1294"/>
                  </a:cubicBezTo>
                  <a:cubicBezTo>
                    <a:pt x="228" y="1294"/>
                    <a:pt x="228" y="1294"/>
                    <a:pt x="228" y="1294"/>
                  </a:cubicBezTo>
                  <a:cubicBezTo>
                    <a:pt x="228" y="1292"/>
                    <a:pt x="228" y="1292"/>
                    <a:pt x="228" y="1292"/>
                  </a:cubicBezTo>
                  <a:cubicBezTo>
                    <a:pt x="229" y="1292"/>
                    <a:pt x="229" y="1292"/>
                    <a:pt x="229" y="1292"/>
                  </a:cubicBezTo>
                  <a:cubicBezTo>
                    <a:pt x="226" y="1290"/>
                    <a:pt x="229" y="1289"/>
                    <a:pt x="228" y="1288"/>
                  </a:cubicBezTo>
                  <a:cubicBezTo>
                    <a:pt x="231" y="1288"/>
                    <a:pt x="230" y="1288"/>
                    <a:pt x="230" y="1288"/>
                  </a:cubicBezTo>
                  <a:cubicBezTo>
                    <a:pt x="230" y="1287"/>
                    <a:pt x="230" y="1287"/>
                    <a:pt x="230" y="1287"/>
                  </a:cubicBezTo>
                  <a:cubicBezTo>
                    <a:pt x="228" y="1287"/>
                    <a:pt x="227" y="1287"/>
                    <a:pt x="227" y="1287"/>
                  </a:cubicBezTo>
                  <a:cubicBezTo>
                    <a:pt x="227" y="1284"/>
                    <a:pt x="225" y="1283"/>
                    <a:pt x="225" y="1282"/>
                  </a:cubicBezTo>
                  <a:cubicBezTo>
                    <a:pt x="227" y="1282"/>
                    <a:pt x="227" y="1282"/>
                    <a:pt x="227" y="1282"/>
                  </a:cubicBezTo>
                  <a:cubicBezTo>
                    <a:pt x="227" y="1280"/>
                    <a:pt x="227" y="1280"/>
                    <a:pt x="227" y="1280"/>
                  </a:cubicBezTo>
                  <a:cubicBezTo>
                    <a:pt x="228" y="1280"/>
                    <a:pt x="228" y="1280"/>
                    <a:pt x="228" y="1280"/>
                  </a:cubicBezTo>
                  <a:cubicBezTo>
                    <a:pt x="228" y="1279"/>
                    <a:pt x="228" y="1279"/>
                    <a:pt x="228" y="1279"/>
                  </a:cubicBezTo>
                  <a:cubicBezTo>
                    <a:pt x="229" y="1279"/>
                    <a:pt x="229" y="1279"/>
                    <a:pt x="229" y="1279"/>
                  </a:cubicBezTo>
                  <a:cubicBezTo>
                    <a:pt x="229" y="1278"/>
                    <a:pt x="229" y="1278"/>
                    <a:pt x="229" y="1278"/>
                  </a:cubicBezTo>
                  <a:cubicBezTo>
                    <a:pt x="228" y="1278"/>
                    <a:pt x="228" y="1278"/>
                    <a:pt x="228" y="1278"/>
                  </a:cubicBezTo>
                  <a:cubicBezTo>
                    <a:pt x="228" y="1275"/>
                    <a:pt x="228" y="1274"/>
                    <a:pt x="228" y="1273"/>
                  </a:cubicBezTo>
                  <a:cubicBezTo>
                    <a:pt x="229" y="1273"/>
                    <a:pt x="229" y="1273"/>
                    <a:pt x="229" y="1273"/>
                  </a:cubicBezTo>
                  <a:cubicBezTo>
                    <a:pt x="229" y="1270"/>
                    <a:pt x="229" y="1271"/>
                    <a:pt x="229" y="1271"/>
                  </a:cubicBezTo>
                  <a:cubicBezTo>
                    <a:pt x="230" y="1271"/>
                    <a:pt x="230" y="1271"/>
                    <a:pt x="230" y="1271"/>
                  </a:cubicBezTo>
                  <a:cubicBezTo>
                    <a:pt x="230" y="1274"/>
                    <a:pt x="232" y="1274"/>
                    <a:pt x="233" y="1274"/>
                  </a:cubicBezTo>
                  <a:cubicBezTo>
                    <a:pt x="233" y="1277"/>
                    <a:pt x="233" y="1276"/>
                    <a:pt x="233" y="1276"/>
                  </a:cubicBezTo>
                  <a:cubicBezTo>
                    <a:pt x="231" y="1276"/>
                    <a:pt x="231" y="1276"/>
                    <a:pt x="231" y="1276"/>
                  </a:cubicBezTo>
                  <a:cubicBezTo>
                    <a:pt x="231" y="1275"/>
                    <a:pt x="231" y="1275"/>
                    <a:pt x="231" y="1275"/>
                  </a:cubicBezTo>
                  <a:cubicBezTo>
                    <a:pt x="230" y="1275"/>
                    <a:pt x="230" y="1275"/>
                    <a:pt x="230" y="1275"/>
                  </a:cubicBezTo>
                  <a:cubicBezTo>
                    <a:pt x="230" y="1276"/>
                    <a:pt x="230" y="1276"/>
                    <a:pt x="230" y="1276"/>
                  </a:cubicBezTo>
                  <a:cubicBezTo>
                    <a:pt x="231" y="1276"/>
                    <a:pt x="231" y="1276"/>
                    <a:pt x="231" y="1276"/>
                  </a:cubicBezTo>
                  <a:cubicBezTo>
                    <a:pt x="231" y="1279"/>
                    <a:pt x="231" y="1279"/>
                    <a:pt x="231" y="1279"/>
                  </a:cubicBezTo>
                  <a:cubicBezTo>
                    <a:pt x="233" y="1279"/>
                    <a:pt x="233" y="1279"/>
                    <a:pt x="233" y="1279"/>
                  </a:cubicBezTo>
                  <a:cubicBezTo>
                    <a:pt x="233" y="1282"/>
                    <a:pt x="233" y="1281"/>
                    <a:pt x="233" y="1281"/>
                  </a:cubicBezTo>
                  <a:cubicBezTo>
                    <a:pt x="234" y="1279"/>
                    <a:pt x="234" y="1280"/>
                    <a:pt x="235" y="1280"/>
                  </a:cubicBezTo>
                  <a:cubicBezTo>
                    <a:pt x="235" y="1283"/>
                    <a:pt x="235" y="1282"/>
                    <a:pt x="235" y="1282"/>
                  </a:cubicBezTo>
                  <a:cubicBezTo>
                    <a:pt x="236" y="1282"/>
                    <a:pt x="236" y="1282"/>
                    <a:pt x="236" y="1282"/>
                  </a:cubicBezTo>
                  <a:cubicBezTo>
                    <a:pt x="236" y="1281"/>
                    <a:pt x="236" y="1281"/>
                    <a:pt x="236" y="1281"/>
                  </a:cubicBezTo>
                  <a:cubicBezTo>
                    <a:pt x="237" y="1281"/>
                    <a:pt x="237" y="1281"/>
                    <a:pt x="237" y="1281"/>
                  </a:cubicBezTo>
                  <a:cubicBezTo>
                    <a:pt x="237" y="1282"/>
                    <a:pt x="237" y="1282"/>
                    <a:pt x="237" y="1282"/>
                  </a:cubicBezTo>
                  <a:cubicBezTo>
                    <a:pt x="240" y="1282"/>
                    <a:pt x="239" y="1282"/>
                    <a:pt x="240" y="1282"/>
                  </a:cubicBezTo>
                  <a:cubicBezTo>
                    <a:pt x="239" y="1279"/>
                    <a:pt x="241" y="1278"/>
                    <a:pt x="241" y="1278"/>
                  </a:cubicBezTo>
                  <a:cubicBezTo>
                    <a:pt x="241" y="1279"/>
                    <a:pt x="241" y="1279"/>
                    <a:pt x="241" y="1279"/>
                  </a:cubicBezTo>
                  <a:cubicBezTo>
                    <a:pt x="244" y="1279"/>
                    <a:pt x="243" y="1279"/>
                    <a:pt x="243" y="1279"/>
                  </a:cubicBezTo>
                  <a:cubicBezTo>
                    <a:pt x="243" y="1280"/>
                    <a:pt x="243" y="1280"/>
                    <a:pt x="243" y="1280"/>
                  </a:cubicBezTo>
                  <a:cubicBezTo>
                    <a:pt x="244" y="1280"/>
                    <a:pt x="244" y="1280"/>
                    <a:pt x="244" y="1280"/>
                  </a:cubicBezTo>
                  <a:cubicBezTo>
                    <a:pt x="244" y="1281"/>
                    <a:pt x="244" y="1281"/>
                    <a:pt x="244" y="1281"/>
                  </a:cubicBezTo>
                  <a:cubicBezTo>
                    <a:pt x="246" y="1280"/>
                    <a:pt x="246" y="1280"/>
                    <a:pt x="246" y="1280"/>
                  </a:cubicBezTo>
                  <a:cubicBezTo>
                    <a:pt x="244" y="1280"/>
                    <a:pt x="244" y="1280"/>
                    <a:pt x="244" y="1280"/>
                  </a:cubicBezTo>
                  <a:cubicBezTo>
                    <a:pt x="244" y="1279"/>
                    <a:pt x="244" y="1279"/>
                    <a:pt x="244" y="1279"/>
                  </a:cubicBezTo>
                  <a:cubicBezTo>
                    <a:pt x="243" y="1279"/>
                    <a:pt x="243" y="1279"/>
                    <a:pt x="243" y="1279"/>
                  </a:cubicBezTo>
                  <a:cubicBezTo>
                    <a:pt x="243" y="1276"/>
                    <a:pt x="243" y="1276"/>
                    <a:pt x="243" y="1275"/>
                  </a:cubicBezTo>
                  <a:cubicBezTo>
                    <a:pt x="246" y="1275"/>
                    <a:pt x="247" y="1275"/>
                    <a:pt x="247" y="1275"/>
                  </a:cubicBezTo>
                  <a:cubicBezTo>
                    <a:pt x="247" y="1274"/>
                    <a:pt x="247" y="1274"/>
                    <a:pt x="247" y="1274"/>
                  </a:cubicBezTo>
                  <a:cubicBezTo>
                    <a:pt x="246" y="1274"/>
                    <a:pt x="246" y="1274"/>
                    <a:pt x="246" y="1274"/>
                  </a:cubicBezTo>
                  <a:cubicBezTo>
                    <a:pt x="246" y="1273"/>
                    <a:pt x="246" y="1273"/>
                    <a:pt x="246" y="1273"/>
                  </a:cubicBezTo>
                  <a:cubicBezTo>
                    <a:pt x="249" y="1273"/>
                    <a:pt x="250" y="1273"/>
                    <a:pt x="250" y="1273"/>
                  </a:cubicBezTo>
                  <a:cubicBezTo>
                    <a:pt x="250" y="1272"/>
                    <a:pt x="250" y="1272"/>
                    <a:pt x="250" y="1272"/>
                  </a:cubicBezTo>
                  <a:cubicBezTo>
                    <a:pt x="253" y="1272"/>
                    <a:pt x="254" y="1272"/>
                    <a:pt x="254" y="1272"/>
                  </a:cubicBezTo>
                  <a:cubicBezTo>
                    <a:pt x="254" y="1269"/>
                    <a:pt x="254" y="1270"/>
                    <a:pt x="254" y="1269"/>
                  </a:cubicBezTo>
                  <a:cubicBezTo>
                    <a:pt x="255" y="1269"/>
                    <a:pt x="255" y="1269"/>
                    <a:pt x="255" y="1269"/>
                  </a:cubicBezTo>
                  <a:cubicBezTo>
                    <a:pt x="255" y="1268"/>
                    <a:pt x="255" y="1268"/>
                    <a:pt x="255" y="1268"/>
                  </a:cubicBezTo>
                  <a:cubicBezTo>
                    <a:pt x="256" y="1268"/>
                    <a:pt x="256" y="1268"/>
                    <a:pt x="256" y="1268"/>
                  </a:cubicBezTo>
                  <a:cubicBezTo>
                    <a:pt x="256" y="1269"/>
                    <a:pt x="256" y="1269"/>
                    <a:pt x="256" y="1269"/>
                  </a:cubicBezTo>
                  <a:cubicBezTo>
                    <a:pt x="258" y="1269"/>
                    <a:pt x="258" y="1269"/>
                    <a:pt x="258" y="1269"/>
                  </a:cubicBezTo>
                  <a:cubicBezTo>
                    <a:pt x="258" y="1273"/>
                    <a:pt x="258" y="1274"/>
                    <a:pt x="258" y="1275"/>
                  </a:cubicBezTo>
                  <a:cubicBezTo>
                    <a:pt x="259" y="1275"/>
                    <a:pt x="259" y="1275"/>
                    <a:pt x="259" y="1275"/>
                  </a:cubicBezTo>
                  <a:cubicBezTo>
                    <a:pt x="259" y="1273"/>
                    <a:pt x="257" y="1273"/>
                    <a:pt x="258" y="1273"/>
                  </a:cubicBezTo>
                  <a:cubicBezTo>
                    <a:pt x="259" y="1272"/>
                    <a:pt x="258" y="1271"/>
                    <a:pt x="259" y="1271"/>
                  </a:cubicBezTo>
                  <a:cubicBezTo>
                    <a:pt x="261" y="1273"/>
                    <a:pt x="261" y="1273"/>
                    <a:pt x="261" y="1273"/>
                  </a:cubicBezTo>
                  <a:cubicBezTo>
                    <a:pt x="261" y="1272"/>
                    <a:pt x="261" y="1272"/>
                    <a:pt x="261" y="1272"/>
                  </a:cubicBezTo>
                  <a:cubicBezTo>
                    <a:pt x="260" y="1272"/>
                    <a:pt x="260" y="1272"/>
                    <a:pt x="260" y="1272"/>
                  </a:cubicBezTo>
                  <a:cubicBezTo>
                    <a:pt x="262" y="1270"/>
                    <a:pt x="261" y="1270"/>
                    <a:pt x="261" y="1269"/>
                  </a:cubicBezTo>
                  <a:cubicBezTo>
                    <a:pt x="262" y="1269"/>
                    <a:pt x="262" y="1269"/>
                    <a:pt x="262" y="1269"/>
                  </a:cubicBezTo>
                  <a:cubicBezTo>
                    <a:pt x="262" y="1272"/>
                    <a:pt x="262" y="1271"/>
                    <a:pt x="262" y="1272"/>
                  </a:cubicBezTo>
                  <a:cubicBezTo>
                    <a:pt x="263" y="1272"/>
                    <a:pt x="263" y="1272"/>
                    <a:pt x="263" y="1272"/>
                  </a:cubicBezTo>
                  <a:cubicBezTo>
                    <a:pt x="263" y="1271"/>
                    <a:pt x="263" y="1271"/>
                    <a:pt x="263" y="1271"/>
                  </a:cubicBezTo>
                  <a:cubicBezTo>
                    <a:pt x="266" y="1271"/>
                    <a:pt x="266" y="1271"/>
                    <a:pt x="266" y="1271"/>
                  </a:cubicBezTo>
                  <a:cubicBezTo>
                    <a:pt x="266" y="1272"/>
                    <a:pt x="266" y="1272"/>
                    <a:pt x="266" y="1272"/>
                  </a:cubicBezTo>
                  <a:cubicBezTo>
                    <a:pt x="265" y="1272"/>
                    <a:pt x="265" y="1272"/>
                    <a:pt x="265" y="1272"/>
                  </a:cubicBezTo>
                  <a:cubicBezTo>
                    <a:pt x="265" y="1273"/>
                    <a:pt x="265" y="1273"/>
                    <a:pt x="265" y="1273"/>
                  </a:cubicBezTo>
                  <a:cubicBezTo>
                    <a:pt x="267" y="1273"/>
                    <a:pt x="267" y="1275"/>
                    <a:pt x="267" y="1274"/>
                  </a:cubicBezTo>
                  <a:cubicBezTo>
                    <a:pt x="267" y="1272"/>
                    <a:pt x="267" y="1271"/>
                    <a:pt x="267" y="1271"/>
                  </a:cubicBezTo>
                  <a:cubicBezTo>
                    <a:pt x="270" y="1271"/>
                    <a:pt x="269" y="1271"/>
                    <a:pt x="269" y="1271"/>
                  </a:cubicBezTo>
                  <a:cubicBezTo>
                    <a:pt x="269" y="1269"/>
                    <a:pt x="269" y="1269"/>
                    <a:pt x="269" y="1269"/>
                  </a:cubicBezTo>
                  <a:cubicBezTo>
                    <a:pt x="271" y="1269"/>
                    <a:pt x="271" y="1269"/>
                    <a:pt x="271" y="1269"/>
                  </a:cubicBezTo>
                  <a:cubicBezTo>
                    <a:pt x="271" y="1272"/>
                    <a:pt x="271" y="1273"/>
                    <a:pt x="271" y="1273"/>
                  </a:cubicBezTo>
                  <a:cubicBezTo>
                    <a:pt x="272" y="1273"/>
                    <a:pt x="272" y="1273"/>
                    <a:pt x="272" y="1273"/>
                  </a:cubicBezTo>
                  <a:cubicBezTo>
                    <a:pt x="271" y="1274"/>
                    <a:pt x="271" y="1274"/>
                    <a:pt x="271" y="1274"/>
                  </a:cubicBezTo>
                  <a:cubicBezTo>
                    <a:pt x="273" y="1274"/>
                    <a:pt x="273" y="1274"/>
                    <a:pt x="273" y="1274"/>
                  </a:cubicBezTo>
                  <a:cubicBezTo>
                    <a:pt x="273" y="1273"/>
                    <a:pt x="273" y="1273"/>
                    <a:pt x="273" y="1273"/>
                  </a:cubicBezTo>
                  <a:cubicBezTo>
                    <a:pt x="274" y="1273"/>
                    <a:pt x="274" y="1273"/>
                    <a:pt x="274" y="1273"/>
                  </a:cubicBezTo>
                  <a:cubicBezTo>
                    <a:pt x="273" y="1272"/>
                    <a:pt x="273" y="1272"/>
                    <a:pt x="273" y="1272"/>
                  </a:cubicBezTo>
                  <a:cubicBezTo>
                    <a:pt x="276" y="1272"/>
                    <a:pt x="275" y="1272"/>
                    <a:pt x="275" y="1272"/>
                  </a:cubicBezTo>
                  <a:cubicBezTo>
                    <a:pt x="275" y="1271"/>
                    <a:pt x="275" y="1271"/>
                    <a:pt x="275" y="1271"/>
                  </a:cubicBezTo>
                  <a:cubicBezTo>
                    <a:pt x="276" y="1271"/>
                    <a:pt x="276" y="1271"/>
                    <a:pt x="276" y="1271"/>
                  </a:cubicBezTo>
                  <a:cubicBezTo>
                    <a:pt x="276" y="1272"/>
                    <a:pt x="276" y="1272"/>
                    <a:pt x="276" y="1272"/>
                  </a:cubicBezTo>
                  <a:cubicBezTo>
                    <a:pt x="278" y="1272"/>
                    <a:pt x="278" y="1272"/>
                    <a:pt x="278" y="1272"/>
                  </a:cubicBezTo>
                  <a:cubicBezTo>
                    <a:pt x="277" y="1269"/>
                    <a:pt x="279" y="1267"/>
                    <a:pt x="279" y="1267"/>
                  </a:cubicBezTo>
                  <a:cubicBezTo>
                    <a:pt x="279" y="1268"/>
                    <a:pt x="279" y="1268"/>
                    <a:pt x="279" y="1268"/>
                  </a:cubicBezTo>
                  <a:cubicBezTo>
                    <a:pt x="281" y="1268"/>
                    <a:pt x="282" y="1268"/>
                    <a:pt x="282" y="1268"/>
                  </a:cubicBezTo>
                  <a:cubicBezTo>
                    <a:pt x="281" y="1266"/>
                    <a:pt x="281" y="1267"/>
                    <a:pt x="280" y="1267"/>
                  </a:cubicBezTo>
                  <a:cubicBezTo>
                    <a:pt x="280" y="1266"/>
                    <a:pt x="280" y="1266"/>
                    <a:pt x="280" y="1266"/>
                  </a:cubicBezTo>
                  <a:cubicBezTo>
                    <a:pt x="277" y="1266"/>
                    <a:pt x="278" y="1266"/>
                    <a:pt x="278" y="1266"/>
                  </a:cubicBezTo>
                  <a:cubicBezTo>
                    <a:pt x="278" y="1265"/>
                    <a:pt x="278" y="1265"/>
                    <a:pt x="278" y="1265"/>
                  </a:cubicBezTo>
                  <a:cubicBezTo>
                    <a:pt x="275" y="1265"/>
                    <a:pt x="274" y="1265"/>
                    <a:pt x="274" y="1265"/>
                  </a:cubicBezTo>
                  <a:cubicBezTo>
                    <a:pt x="274" y="1266"/>
                    <a:pt x="274" y="1266"/>
                    <a:pt x="274" y="1266"/>
                  </a:cubicBezTo>
                  <a:cubicBezTo>
                    <a:pt x="275" y="1265"/>
                    <a:pt x="275" y="1265"/>
                    <a:pt x="275" y="1265"/>
                  </a:cubicBezTo>
                  <a:cubicBezTo>
                    <a:pt x="275" y="1268"/>
                    <a:pt x="275" y="1269"/>
                    <a:pt x="275" y="1269"/>
                  </a:cubicBezTo>
                  <a:cubicBezTo>
                    <a:pt x="272" y="1269"/>
                    <a:pt x="271" y="1269"/>
                    <a:pt x="271" y="1269"/>
                  </a:cubicBezTo>
                  <a:cubicBezTo>
                    <a:pt x="271" y="1268"/>
                    <a:pt x="271" y="1268"/>
                    <a:pt x="271" y="1268"/>
                  </a:cubicBezTo>
                  <a:cubicBezTo>
                    <a:pt x="268" y="1268"/>
                    <a:pt x="267" y="1268"/>
                    <a:pt x="267" y="1268"/>
                  </a:cubicBezTo>
                  <a:cubicBezTo>
                    <a:pt x="267" y="1267"/>
                    <a:pt x="267" y="1267"/>
                    <a:pt x="267" y="1267"/>
                  </a:cubicBezTo>
                  <a:cubicBezTo>
                    <a:pt x="268" y="1267"/>
                    <a:pt x="268" y="1267"/>
                    <a:pt x="268" y="1267"/>
                  </a:cubicBezTo>
                  <a:cubicBezTo>
                    <a:pt x="268" y="1266"/>
                    <a:pt x="268" y="1266"/>
                    <a:pt x="268" y="1266"/>
                  </a:cubicBezTo>
                  <a:cubicBezTo>
                    <a:pt x="266" y="1266"/>
                    <a:pt x="265" y="1266"/>
                    <a:pt x="265" y="1266"/>
                  </a:cubicBezTo>
                  <a:cubicBezTo>
                    <a:pt x="265" y="1269"/>
                    <a:pt x="265" y="1268"/>
                    <a:pt x="265" y="1268"/>
                  </a:cubicBezTo>
                  <a:cubicBezTo>
                    <a:pt x="263" y="1268"/>
                    <a:pt x="263" y="1268"/>
                    <a:pt x="263" y="1268"/>
                  </a:cubicBezTo>
                  <a:cubicBezTo>
                    <a:pt x="263" y="1269"/>
                    <a:pt x="263" y="1269"/>
                    <a:pt x="263" y="1269"/>
                  </a:cubicBezTo>
                  <a:cubicBezTo>
                    <a:pt x="262" y="1269"/>
                    <a:pt x="262" y="1269"/>
                    <a:pt x="262" y="1269"/>
                  </a:cubicBezTo>
                  <a:cubicBezTo>
                    <a:pt x="262" y="1267"/>
                    <a:pt x="262" y="1267"/>
                    <a:pt x="262" y="1267"/>
                  </a:cubicBezTo>
                  <a:cubicBezTo>
                    <a:pt x="263" y="1267"/>
                    <a:pt x="263" y="1267"/>
                    <a:pt x="263" y="1267"/>
                  </a:cubicBezTo>
                  <a:cubicBezTo>
                    <a:pt x="263" y="1266"/>
                    <a:pt x="263" y="1266"/>
                    <a:pt x="263" y="1266"/>
                  </a:cubicBezTo>
                  <a:cubicBezTo>
                    <a:pt x="261" y="1268"/>
                    <a:pt x="260" y="1266"/>
                    <a:pt x="260" y="1267"/>
                  </a:cubicBezTo>
                  <a:cubicBezTo>
                    <a:pt x="260" y="1264"/>
                    <a:pt x="260" y="1263"/>
                    <a:pt x="260" y="1262"/>
                  </a:cubicBezTo>
                  <a:cubicBezTo>
                    <a:pt x="259" y="1262"/>
                    <a:pt x="259" y="1262"/>
                    <a:pt x="259" y="1262"/>
                  </a:cubicBezTo>
                  <a:cubicBezTo>
                    <a:pt x="259" y="1260"/>
                    <a:pt x="259" y="1260"/>
                    <a:pt x="259" y="1260"/>
                  </a:cubicBezTo>
                  <a:cubicBezTo>
                    <a:pt x="261" y="1260"/>
                    <a:pt x="261" y="1260"/>
                    <a:pt x="261" y="1260"/>
                  </a:cubicBezTo>
                  <a:cubicBezTo>
                    <a:pt x="261" y="1261"/>
                    <a:pt x="261" y="1261"/>
                    <a:pt x="261" y="1261"/>
                  </a:cubicBezTo>
                  <a:cubicBezTo>
                    <a:pt x="264" y="1261"/>
                    <a:pt x="263" y="1261"/>
                    <a:pt x="263" y="1261"/>
                  </a:cubicBezTo>
                  <a:cubicBezTo>
                    <a:pt x="263" y="1260"/>
                    <a:pt x="263" y="1260"/>
                    <a:pt x="263" y="1260"/>
                  </a:cubicBezTo>
                  <a:cubicBezTo>
                    <a:pt x="261" y="1260"/>
                    <a:pt x="261" y="1260"/>
                    <a:pt x="261" y="1260"/>
                  </a:cubicBezTo>
                  <a:cubicBezTo>
                    <a:pt x="261" y="1259"/>
                    <a:pt x="261" y="1259"/>
                    <a:pt x="261" y="1259"/>
                  </a:cubicBezTo>
                  <a:cubicBezTo>
                    <a:pt x="264" y="1259"/>
                    <a:pt x="264" y="1259"/>
                    <a:pt x="265" y="1259"/>
                  </a:cubicBezTo>
                  <a:cubicBezTo>
                    <a:pt x="265" y="1260"/>
                    <a:pt x="265" y="1260"/>
                    <a:pt x="265" y="1260"/>
                  </a:cubicBezTo>
                  <a:cubicBezTo>
                    <a:pt x="266" y="1260"/>
                    <a:pt x="266" y="1260"/>
                    <a:pt x="266" y="1260"/>
                  </a:cubicBezTo>
                  <a:cubicBezTo>
                    <a:pt x="266" y="1261"/>
                    <a:pt x="266" y="1261"/>
                    <a:pt x="266" y="1261"/>
                  </a:cubicBezTo>
                  <a:cubicBezTo>
                    <a:pt x="267" y="1261"/>
                    <a:pt x="267" y="1261"/>
                    <a:pt x="267" y="1261"/>
                  </a:cubicBezTo>
                  <a:cubicBezTo>
                    <a:pt x="267" y="1264"/>
                    <a:pt x="267" y="1264"/>
                    <a:pt x="267" y="1265"/>
                  </a:cubicBezTo>
                  <a:cubicBezTo>
                    <a:pt x="268" y="1265"/>
                    <a:pt x="268" y="1265"/>
                    <a:pt x="268" y="1265"/>
                  </a:cubicBezTo>
                  <a:cubicBezTo>
                    <a:pt x="268" y="1263"/>
                    <a:pt x="268" y="1263"/>
                    <a:pt x="268" y="1263"/>
                  </a:cubicBezTo>
                  <a:cubicBezTo>
                    <a:pt x="269" y="1263"/>
                    <a:pt x="269" y="1263"/>
                    <a:pt x="269" y="1263"/>
                  </a:cubicBezTo>
                  <a:cubicBezTo>
                    <a:pt x="269" y="1265"/>
                    <a:pt x="269" y="1265"/>
                    <a:pt x="269" y="1265"/>
                  </a:cubicBezTo>
                  <a:cubicBezTo>
                    <a:pt x="271" y="1263"/>
                    <a:pt x="271" y="1263"/>
                    <a:pt x="271" y="1263"/>
                  </a:cubicBezTo>
                  <a:cubicBezTo>
                    <a:pt x="269" y="1263"/>
                    <a:pt x="269" y="1263"/>
                    <a:pt x="269" y="1263"/>
                  </a:cubicBezTo>
                  <a:cubicBezTo>
                    <a:pt x="269" y="1262"/>
                    <a:pt x="269" y="1262"/>
                    <a:pt x="269" y="1262"/>
                  </a:cubicBezTo>
                  <a:cubicBezTo>
                    <a:pt x="268" y="1262"/>
                    <a:pt x="268" y="1262"/>
                    <a:pt x="268" y="1262"/>
                  </a:cubicBezTo>
                  <a:cubicBezTo>
                    <a:pt x="268" y="1260"/>
                    <a:pt x="268" y="1260"/>
                    <a:pt x="268" y="1260"/>
                  </a:cubicBezTo>
                  <a:cubicBezTo>
                    <a:pt x="265" y="1260"/>
                    <a:pt x="266" y="1260"/>
                    <a:pt x="266" y="1260"/>
                  </a:cubicBezTo>
                  <a:cubicBezTo>
                    <a:pt x="266" y="1259"/>
                    <a:pt x="266" y="1259"/>
                    <a:pt x="266" y="1259"/>
                  </a:cubicBezTo>
                  <a:cubicBezTo>
                    <a:pt x="267" y="1259"/>
                    <a:pt x="267" y="1259"/>
                    <a:pt x="267" y="1259"/>
                  </a:cubicBezTo>
                  <a:cubicBezTo>
                    <a:pt x="267" y="1258"/>
                    <a:pt x="267" y="1258"/>
                    <a:pt x="267" y="1258"/>
                  </a:cubicBezTo>
                  <a:cubicBezTo>
                    <a:pt x="268" y="1258"/>
                    <a:pt x="268" y="1258"/>
                    <a:pt x="268" y="1258"/>
                  </a:cubicBezTo>
                  <a:cubicBezTo>
                    <a:pt x="268" y="1256"/>
                    <a:pt x="268" y="1256"/>
                    <a:pt x="268" y="1256"/>
                  </a:cubicBezTo>
                  <a:cubicBezTo>
                    <a:pt x="269" y="1256"/>
                    <a:pt x="269" y="1256"/>
                    <a:pt x="269" y="1256"/>
                  </a:cubicBezTo>
                  <a:cubicBezTo>
                    <a:pt x="269" y="1258"/>
                    <a:pt x="269" y="1258"/>
                    <a:pt x="269" y="1258"/>
                  </a:cubicBezTo>
                  <a:cubicBezTo>
                    <a:pt x="271" y="1258"/>
                    <a:pt x="271" y="1258"/>
                    <a:pt x="271" y="1258"/>
                  </a:cubicBezTo>
                  <a:cubicBezTo>
                    <a:pt x="271" y="1256"/>
                    <a:pt x="271" y="1256"/>
                    <a:pt x="271" y="1256"/>
                  </a:cubicBezTo>
                  <a:cubicBezTo>
                    <a:pt x="272" y="1256"/>
                    <a:pt x="272" y="1256"/>
                    <a:pt x="272" y="1256"/>
                  </a:cubicBezTo>
                  <a:cubicBezTo>
                    <a:pt x="272" y="1259"/>
                    <a:pt x="272" y="1258"/>
                    <a:pt x="272" y="1259"/>
                  </a:cubicBezTo>
                  <a:cubicBezTo>
                    <a:pt x="273" y="1259"/>
                    <a:pt x="273" y="1259"/>
                    <a:pt x="273" y="1259"/>
                  </a:cubicBezTo>
                  <a:cubicBezTo>
                    <a:pt x="273" y="1260"/>
                    <a:pt x="273" y="1260"/>
                    <a:pt x="273" y="1260"/>
                  </a:cubicBezTo>
                  <a:cubicBezTo>
                    <a:pt x="274" y="1260"/>
                    <a:pt x="274" y="1260"/>
                    <a:pt x="274" y="1260"/>
                  </a:cubicBezTo>
                  <a:cubicBezTo>
                    <a:pt x="274" y="1259"/>
                    <a:pt x="274" y="1259"/>
                    <a:pt x="274" y="1259"/>
                  </a:cubicBezTo>
                  <a:cubicBezTo>
                    <a:pt x="273" y="1259"/>
                    <a:pt x="273" y="1259"/>
                    <a:pt x="273" y="1259"/>
                  </a:cubicBezTo>
                  <a:cubicBezTo>
                    <a:pt x="275" y="1256"/>
                    <a:pt x="277" y="1258"/>
                    <a:pt x="278" y="1258"/>
                  </a:cubicBezTo>
                  <a:cubicBezTo>
                    <a:pt x="278" y="1255"/>
                    <a:pt x="276" y="1255"/>
                    <a:pt x="276" y="1255"/>
                  </a:cubicBezTo>
                  <a:cubicBezTo>
                    <a:pt x="278" y="1255"/>
                    <a:pt x="278" y="1255"/>
                    <a:pt x="278" y="1255"/>
                  </a:cubicBezTo>
                  <a:cubicBezTo>
                    <a:pt x="278" y="1252"/>
                    <a:pt x="278" y="1253"/>
                    <a:pt x="278" y="1253"/>
                  </a:cubicBezTo>
                  <a:cubicBezTo>
                    <a:pt x="279" y="1253"/>
                    <a:pt x="279" y="1253"/>
                    <a:pt x="279" y="1253"/>
                  </a:cubicBezTo>
                  <a:cubicBezTo>
                    <a:pt x="279" y="1255"/>
                    <a:pt x="279" y="1256"/>
                    <a:pt x="279" y="1256"/>
                  </a:cubicBezTo>
                  <a:cubicBezTo>
                    <a:pt x="282" y="1256"/>
                    <a:pt x="281" y="1256"/>
                    <a:pt x="281" y="1256"/>
                  </a:cubicBezTo>
                  <a:cubicBezTo>
                    <a:pt x="281" y="1259"/>
                    <a:pt x="281" y="1258"/>
                    <a:pt x="281" y="1259"/>
                  </a:cubicBezTo>
                  <a:cubicBezTo>
                    <a:pt x="280" y="1259"/>
                    <a:pt x="280" y="1259"/>
                    <a:pt x="280" y="1259"/>
                  </a:cubicBezTo>
                  <a:cubicBezTo>
                    <a:pt x="280" y="1261"/>
                    <a:pt x="280" y="1262"/>
                    <a:pt x="280" y="1262"/>
                  </a:cubicBezTo>
                  <a:cubicBezTo>
                    <a:pt x="283" y="1262"/>
                    <a:pt x="282" y="1262"/>
                    <a:pt x="282" y="1262"/>
                  </a:cubicBezTo>
                  <a:cubicBezTo>
                    <a:pt x="282" y="1260"/>
                    <a:pt x="282" y="1260"/>
                    <a:pt x="282" y="1260"/>
                  </a:cubicBezTo>
                  <a:cubicBezTo>
                    <a:pt x="284" y="1260"/>
                    <a:pt x="284" y="1260"/>
                    <a:pt x="284" y="1260"/>
                  </a:cubicBezTo>
                  <a:cubicBezTo>
                    <a:pt x="284" y="1257"/>
                    <a:pt x="284" y="1258"/>
                    <a:pt x="284" y="1258"/>
                  </a:cubicBezTo>
                  <a:cubicBezTo>
                    <a:pt x="286" y="1258"/>
                    <a:pt x="286" y="1258"/>
                    <a:pt x="286" y="1258"/>
                  </a:cubicBezTo>
                  <a:cubicBezTo>
                    <a:pt x="286" y="1259"/>
                    <a:pt x="286" y="1259"/>
                    <a:pt x="286" y="1259"/>
                  </a:cubicBezTo>
                  <a:cubicBezTo>
                    <a:pt x="287" y="1259"/>
                    <a:pt x="287" y="1259"/>
                    <a:pt x="287" y="1259"/>
                  </a:cubicBezTo>
                  <a:cubicBezTo>
                    <a:pt x="287" y="1260"/>
                    <a:pt x="287" y="1260"/>
                    <a:pt x="287" y="1260"/>
                  </a:cubicBezTo>
                  <a:cubicBezTo>
                    <a:pt x="290" y="1260"/>
                    <a:pt x="289" y="1260"/>
                    <a:pt x="290" y="1260"/>
                  </a:cubicBezTo>
                  <a:cubicBezTo>
                    <a:pt x="290" y="1261"/>
                    <a:pt x="290" y="1261"/>
                    <a:pt x="290" y="1261"/>
                  </a:cubicBezTo>
                  <a:cubicBezTo>
                    <a:pt x="291" y="1261"/>
                    <a:pt x="291" y="1261"/>
                    <a:pt x="291" y="1261"/>
                  </a:cubicBezTo>
                  <a:cubicBezTo>
                    <a:pt x="291" y="1258"/>
                    <a:pt x="289" y="1257"/>
                    <a:pt x="290" y="1256"/>
                  </a:cubicBezTo>
                  <a:cubicBezTo>
                    <a:pt x="288" y="1256"/>
                    <a:pt x="288" y="1256"/>
                    <a:pt x="288" y="1256"/>
                  </a:cubicBezTo>
                  <a:cubicBezTo>
                    <a:pt x="288" y="1255"/>
                    <a:pt x="288" y="1255"/>
                    <a:pt x="288" y="1255"/>
                  </a:cubicBezTo>
                  <a:cubicBezTo>
                    <a:pt x="290" y="1255"/>
                    <a:pt x="290" y="1255"/>
                    <a:pt x="290" y="1255"/>
                  </a:cubicBezTo>
                  <a:cubicBezTo>
                    <a:pt x="290" y="1254"/>
                    <a:pt x="290" y="1254"/>
                    <a:pt x="290" y="1254"/>
                  </a:cubicBezTo>
                  <a:cubicBezTo>
                    <a:pt x="291" y="1254"/>
                    <a:pt x="291" y="1254"/>
                    <a:pt x="291" y="1254"/>
                  </a:cubicBezTo>
                  <a:cubicBezTo>
                    <a:pt x="291" y="1253"/>
                    <a:pt x="291" y="1253"/>
                    <a:pt x="291" y="1253"/>
                  </a:cubicBezTo>
                  <a:cubicBezTo>
                    <a:pt x="292" y="1253"/>
                    <a:pt x="292" y="1253"/>
                    <a:pt x="292" y="1253"/>
                  </a:cubicBezTo>
                  <a:cubicBezTo>
                    <a:pt x="290" y="1251"/>
                    <a:pt x="291" y="1251"/>
                    <a:pt x="291" y="1250"/>
                  </a:cubicBezTo>
                  <a:cubicBezTo>
                    <a:pt x="290" y="1250"/>
                    <a:pt x="290" y="1250"/>
                    <a:pt x="290" y="1250"/>
                  </a:cubicBezTo>
                  <a:cubicBezTo>
                    <a:pt x="290" y="1249"/>
                    <a:pt x="290" y="1249"/>
                    <a:pt x="290" y="1249"/>
                  </a:cubicBezTo>
                  <a:cubicBezTo>
                    <a:pt x="288" y="1249"/>
                    <a:pt x="288" y="1249"/>
                    <a:pt x="288" y="1249"/>
                  </a:cubicBezTo>
                  <a:cubicBezTo>
                    <a:pt x="288" y="1248"/>
                    <a:pt x="288" y="1248"/>
                    <a:pt x="288" y="1248"/>
                  </a:cubicBezTo>
                  <a:cubicBezTo>
                    <a:pt x="287" y="1248"/>
                    <a:pt x="287" y="1248"/>
                    <a:pt x="287" y="1248"/>
                  </a:cubicBezTo>
                  <a:cubicBezTo>
                    <a:pt x="287" y="1245"/>
                    <a:pt x="287" y="1246"/>
                    <a:pt x="287" y="1246"/>
                  </a:cubicBezTo>
                  <a:cubicBezTo>
                    <a:pt x="284" y="1246"/>
                    <a:pt x="285" y="1246"/>
                    <a:pt x="285" y="1246"/>
                  </a:cubicBezTo>
                  <a:cubicBezTo>
                    <a:pt x="285" y="1244"/>
                    <a:pt x="285" y="1244"/>
                    <a:pt x="285" y="1244"/>
                  </a:cubicBezTo>
                  <a:cubicBezTo>
                    <a:pt x="282" y="1244"/>
                    <a:pt x="283" y="1244"/>
                    <a:pt x="282" y="1244"/>
                  </a:cubicBezTo>
                  <a:cubicBezTo>
                    <a:pt x="282" y="1242"/>
                    <a:pt x="282" y="1241"/>
                    <a:pt x="282" y="1241"/>
                  </a:cubicBezTo>
                  <a:cubicBezTo>
                    <a:pt x="281" y="1241"/>
                    <a:pt x="281" y="1241"/>
                    <a:pt x="281" y="1241"/>
                  </a:cubicBezTo>
                  <a:cubicBezTo>
                    <a:pt x="281" y="1240"/>
                    <a:pt x="281" y="1240"/>
                    <a:pt x="281" y="1240"/>
                  </a:cubicBezTo>
                  <a:cubicBezTo>
                    <a:pt x="280" y="1241"/>
                    <a:pt x="280" y="1241"/>
                    <a:pt x="280" y="1241"/>
                  </a:cubicBezTo>
                  <a:cubicBezTo>
                    <a:pt x="280" y="1240"/>
                    <a:pt x="280" y="1240"/>
                    <a:pt x="280" y="1240"/>
                  </a:cubicBezTo>
                  <a:cubicBezTo>
                    <a:pt x="279" y="1240"/>
                    <a:pt x="279" y="1240"/>
                    <a:pt x="279" y="1240"/>
                  </a:cubicBezTo>
                  <a:cubicBezTo>
                    <a:pt x="279" y="1239"/>
                    <a:pt x="279" y="1239"/>
                    <a:pt x="279" y="1239"/>
                  </a:cubicBezTo>
                  <a:cubicBezTo>
                    <a:pt x="276" y="1239"/>
                    <a:pt x="277" y="1239"/>
                    <a:pt x="276" y="1239"/>
                  </a:cubicBezTo>
                  <a:cubicBezTo>
                    <a:pt x="276" y="1237"/>
                    <a:pt x="276" y="1237"/>
                    <a:pt x="276" y="1237"/>
                  </a:cubicBezTo>
                  <a:cubicBezTo>
                    <a:pt x="275" y="1237"/>
                    <a:pt x="275" y="1237"/>
                    <a:pt x="275" y="1237"/>
                  </a:cubicBezTo>
                  <a:cubicBezTo>
                    <a:pt x="275" y="1236"/>
                    <a:pt x="275" y="1236"/>
                    <a:pt x="275" y="1236"/>
                  </a:cubicBezTo>
                  <a:cubicBezTo>
                    <a:pt x="274" y="1236"/>
                    <a:pt x="274" y="1236"/>
                    <a:pt x="274" y="1236"/>
                  </a:cubicBezTo>
                  <a:cubicBezTo>
                    <a:pt x="274" y="1235"/>
                    <a:pt x="274" y="1235"/>
                    <a:pt x="274" y="1235"/>
                  </a:cubicBezTo>
                  <a:cubicBezTo>
                    <a:pt x="273" y="1235"/>
                    <a:pt x="273" y="1235"/>
                    <a:pt x="273" y="1235"/>
                  </a:cubicBezTo>
                  <a:cubicBezTo>
                    <a:pt x="273" y="1232"/>
                    <a:pt x="273" y="1230"/>
                    <a:pt x="273" y="1229"/>
                  </a:cubicBezTo>
                  <a:cubicBezTo>
                    <a:pt x="276" y="1229"/>
                    <a:pt x="277" y="1229"/>
                    <a:pt x="278" y="1229"/>
                  </a:cubicBezTo>
                  <a:cubicBezTo>
                    <a:pt x="278" y="1228"/>
                    <a:pt x="278" y="1228"/>
                    <a:pt x="278" y="1228"/>
                  </a:cubicBezTo>
                  <a:cubicBezTo>
                    <a:pt x="280" y="1228"/>
                    <a:pt x="281" y="1228"/>
                    <a:pt x="281" y="1228"/>
                  </a:cubicBezTo>
                  <a:cubicBezTo>
                    <a:pt x="281" y="1229"/>
                    <a:pt x="281" y="1229"/>
                    <a:pt x="281" y="1229"/>
                  </a:cubicBezTo>
                  <a:cubicBezTo>
                    <a:pt x="282" y="1229"/>
                    <a:pt x="282" y="1229"/>
                    <a:pt x="282" y="1229"/>
                  </a:cubicBezTo>
                  <a:cubicBezTo>
                    <a:pt x="282" y="1232"/>
                    <a:pt x="282" y="1231"/>
                    <a:pt x="282" y="1231"/>
                  </a:cubicBezTo>
                  <a:cubicBezTo>
                    <a:pt x="284" y="1231"/>
                    <a:pt x="284" y="1231"/>
                    <a:pt x="284" y="1231"/>
                  </a:cubicBezTo>
                  <a:cubicBezTo>
                    <a:pt x="284" y="1233"/>
                    <a:pt x="284" y="1233"/>
                    <a:pt x="284" y="1233"/>
                  </a:cubicBezTo>
                  <a:cubicBezTo>
                    <a:pt x="285" y="1233"/>
                    <a:pt x="285" y="1233"/>
                    <a:pt x="285" y="1233"/>
                  </a:cubicBezTo>
                  <a:cubicBezTo>
                    <a:pt x="285" y="1231"/>
                    <a:pt x="285" y="1231"/>
                    <a:pt x="285" y="1231"/>
                  </a:cubicBezTo>
                  <a:cubicBezTo>
                    <a:pt x="284" y="1231"/>
                    <a:pt x="284" y="1231"/>
                    <a:pt x="284" y="1231"/>
                  </a:cubicBezTo>
                  <a:cubicBezTo>
                    <a:pt x="284" y="1228"/>
                    <a:pt x="282" y="1228"/>
                    <a:pt x="281" y="1228"/>
                  </a:cubicBezTo>
                  <a:cubicBezTo>
                    <a:pt x="281" y="1227"/>
                    <a:pt x="281" y="1227"/>
                    <a:pt x="281" y="1227"/>
                  </a:cubicBezTo>
                  <a:cubicBezTo>
                    <a:pt x="280" y="1227"/>
                    <a:pt x="280" y="1227"/>
                    <a:pt x="280" y="1227"/>
                  </a:cubicBezTo>
                  <a:cubicBezTo>
                    <a:pt x="280" y="1226"/>
                    <a:pt x="280" y="1226"/>
                    <a:pt x="280" y="1226"/>
                  </a:cubicBezTo>
                  <a:cubicBezTo>
                    <a:pt x="279" y="1226"/>
                    <a:pt x="279" y="1226"/>
                    <a:pt x="279" y="1226"/>
                  </a:cubicBezTo>
                  <a:cubicBezTo>
                    <a:pt x="279" y="1223"/>
                    <a:pt x="279" y="1222"/>
                    <a:pt x="279" y="1222"/>
                  </a:cubicBezTo>
                  <a:cubicBezTo>
                    <a:pt x="278" y="1222"/>
                    <a:pt x="278" y="1222"/>
                    <a:pt x="278" y="1222"/>
                  </a:cubicBezTo>
                  <a:cubicBezTo>
                    <a:pt x="278" y="1219"/>
                    <a:pt x="278" y="1220"/>
                    <a:pt x="278" y="1220"/>
                  </a:cubicBezTo>
                  <a:cubicBezTo>
                    <a:pt x="279" y="1220"/>
                    <a:pt x="279" y="1220"/>
                    <a:pt x="279" y="1220"/>
                  </a:cubicBezTo>
                  <a:cubicBezTo>
                    <a:pt x="279" y="1217"/>
                    <a:pt x="279" y="1216"/>
                    <a:pt x="279" y="1216"/>
                  </a:cubicBezTo>
                  <a:cubicBezTo>
                    <a:pt x="280" y="1216"/>
                    <a:pt x="280" y="1216"/>
                    <a:pt x="280" y="1216"/>
                  </a:cubicBezTo>
                  <a:cubicBezTo>
                    <a:pt x="280" y="1214"/>
                    <a:pt x="278" y="1214"/>
                    <a:pt x="279" y="1214"/>
                  </a:cubicBezTo>
                  <a:cubicBezTo>
                    <a:pt x="282" y="1214"/>
                    <a:pt x="281" y="1214"/>
                    <a:pt x="281" y="1214"/>
                  </a:cubicBezTo>
                  <a:cubicBezTo>
                    <a:pt x="279" y="1212"/>
                    <a:pt x="280" y="1212"/>
                    <a:pt x="280" y="1211"/>
                  </a:cubicBezTo>
                  <a:cubicBezTo>
                    <a:pt x="283" y="1211"/>
                    <a:pt x="283" y="1211"/>
                    <a:pt x="284" y="1211"/>
                  </a:cubicBezTo>
                  <a:cubicBezTo>
                    <a:pt x="284" y="1215"/>
                    <a:pt x="282" y="1215"/>
                    <a:pt x="282" y="1216"/>
                  </a:cubicBezTo>
                  <a:cubicBezTo>
                    <a:pt x="281" y="1216"/>
                    <a:pt x="281" y="1216"/>
                    <a:pt x="281" y="1216"/>
                  </a:cubicBezTo>
                  <a:cubicBezTo>
                    <a:pt x="281" y="1217"/>
                    <a:pt x="281" y="1217"/>
                    <a:pt x="281" y="1217"/>
                  </a:cubicBezTo>
                  <a:cubicBezTo>
                    <a:pt x="282" y="1217"/>
                    <a:pt x="282" y="1217"/>
                    <a:pt x="282" y="1217"/>
                  </a:cubicBezTo>
                  <a:cubicBezTo>
                    <a:pt x="282" y="1218"/>
                    <a:pt x="282" y="1218"/>
                    <a:pt x="282" y="1218"/>
                  </a:cubicBezTo>
                  <a:cubicBezTo>
                    <a:pt x="284" y="1218"/>
                    <a:pt x="284" y="1218"/>
                    <a:pt x="284" y="1218"/>
                  </a:cubicBezTo>
                  <a:cubicBezTo>
                    <a:pt x="284" y="1220"/>
                    <a:pt x="284" y="1220"/>
                    <a:pt x="284" y="1220"/>
                  </a:cubicBezTo>
                  <a:cubicBezTo>
                    <a:pt x="285" y="1220"/>
                    <a:pt x="285" y="1220"/>
                    <a:pt x="285" y="1220"/>
                  </a:cubicBezTo>
                  <a:cubicBezTo>
                    <a:pt x="285" y="1221"/>
                    <a:pt x="285" y="1221"/>
                    <a:pt x="285" y="1221"/>
                  </a:cubicBezTo>
                  <a:cubicBezTo>
                    <a:pt x="284" y="1221"/>
                    <a:pt x="284" y="1221"/>
                    <a:pt x="284" y="1221"/>
                  </a:cubicBezTo>
                  <a:cubicBezTo>
                    <a:pt x="284" y="1224"/>
                    <a:pt x="284" y="1223"/>
                    <a:pt x="284" y="1223"/>
                  </a:cubicBezTo>
                  <a:cubicBezTo>
                    <a:pt x="285" y="1223"/>
                    <a:pt x="285" y="1223"/>
                    <a:pt x="285" y="1223"/>
                  </a:cubicBezTo>
                  <a:cubicBezTo>
                    <a:pt x="285" y="1222"/>
                    <a:pt x="285" y="1222"/>
                    <a:pt x="285" y="1222"/>
                  </a:cubicBezTo>
                  <a:cubicBezTo>
                    <a:pt x="286" y="1222"/>
                    <a:pt x="286" y="1222"/>
                    <a:pt x="286" y="1222"/>
                  </a:cubicBezTo>
                  <a:cubicBezTo>
                    <a:pt x="286" y="1223"/>
                    <a:pt x="286" y="1223"/>
                    <a:pt x="286" y="1223"/>
                  </a:cubicBezTo>
                  <a:cubicBezTo>
                    <a:pt x="287" y="1223"/>
                    <a:pt x="287" y="1223"/>
                    <a:pt x="287" y="1223"/>
                  </a:cubicBezTo>
                  <a:cubicBezTo>
                    <a:pt x="287" y="1226"/>
                    <a:pt x="287" y="1226"/>
                    <a:pt x="287" y="1227"/>
                  </a:cubicBezTo>
                  <a:cubicBezTo>
                    <a:pt x="288" y="1227"/>
                    <a:pt x="288" y="1227"/>
                    <a:pt x="288" y="1227"/>
                  </a:cubicBezTo>
                  <a:cubicBezTo>
                    <a:pt x="288" y="1228"/>
                    <a:pt x="288" y="1228"/>
                    <a:pt x="288" y="1228"/>
                  </a:cubicBezTo>
                  <a:cubicBezTo>
                    <a:pt x="290" y="1228"/>
                    <a:pt x="290" y="1228"/>
                    <a:pt x="290" y="1228"/>
                  </a:cubicBezTo>
                  <a:cubicBezTo>
                    <a:pt x="290" y="1225"/>
                    <a:pt x="290" y="1226"/>
                    <a:pt x="290" y="1226"/>
                  </a:cubicBezTo>
                  <a:cubicBezTo>
                    <a:pt x="291" y="1226"/>
                    <a:pt x="291" y="1226"/>
                    <a:pt x="291" y="1226"/>
                  </a:cubicBezTo>
                  <a:cubicBezTo>
                    <a:pt x="291" y="1222"/>
                    <a:pt x="291" y="1220"/>
                    <a:pt x="291" y="1218"/>
                  </a:cubicBezTo>
                  <a:cubicBezTo>
                    <a:pt x="292" y="1218"/>
                    <a:pt x="292" y="1218"/>
                    <a:pt x="292" y="1218"/>
                  </a:cubicBezTo>
                  <a:cubicBezTo>
                    <a:pt x="292" y="1215"/>
                    <a:pt x="292" y="1213"/>
                    <a:pt x="292" y="1212"/>
                  </a:cubicBezTo>
                  <a:cubicBezTo>
                    <a:pt x="293" y="1212"/>
                    <a:pt x="293" y="1212"/>
                    <a:pt x="293" y="1212"/>
                  </a:cubicBezTo>
                  <a:cubicBezTo>
                    <a:pt x="292" y="1209"/>
                    <a:pt x="292" y="1209"/>
                    <a:pt x="292" y="1208"/>
                  </a:cubicBezTo>
                  <a:cubicBezTo>
                    <a:pt x="293" y="1208"/>
                    <a:pt x="293" y="1208"/>
                    <a:pt x="293" y="1208"/>
                  </a:cubicBezTo>
                  <a:cubicBezTo>
                    <a:pt x="293" y="1205"/>
                    <a:pt x="293" y="1206"/>
                    <a:pt x="293" y="1205"/>
                  </a:cubicBezTo>
                  <a:cubicBezTo>
                    <a:pt x="292" y="1205"/>
                    <a:pt x="292" y="1205"/>
                    <a:pt x="292" y="1205"/>
                  </a:cubicBezTo>
                  <a:cubicBezTo>
                    <a:pt x="292" y="1208"/>
                    <a:pt x="292" y="1207"/>
                    <a:pt x="292" y="1208"/>
                  </a:cubicBezTo>
                  <a:cubicBezTo>
                    <a:pt x="291" y="1208"/>
                    <a:pt x="291" y="1208"/>
                    <a:pt x="291" y="1208"/>
                  </a:cubicBezTo>
                  <a:cubicBezTo>
                    <a:pt x="291" y="1209"/>
                    <a:pt x="291" y="1209"/>
                    <a:pt x="291" y="1209"/>
                  </a:cubicBezTo>
                  <a:cubicBezTo>
                    <a:pt x="290" y="1209"/>
                    <a:pt x="290" y="1209"/>
                    <a:pt x="290" y="1209"/>
                  </a:cubicBezTo>
                  <a:cubicBezTo>
                    <a:pt x="290" y="1206"/>
                    <a:pt x="290" y="1207"/>
                    <a:pt x="290" y="1207"/>
                  </a:cubicBezTo>
                  <a:cubicBezTo>
                    <a:pt x="288" y="1207"/>
                    <a:pt x="288" y="1207"/>
                    <a:pt x="288" y="1207"/>
                  </a:cubicBezTo>
                  <a:cubicBezTo>
                    <a:pt x="288" y="1208"/>
                    <a:pt x="288" y="1208"/>
                    <a:pt x="288" y="1208"/>
                  </a:cubicBezTo>
                  <a:cubicBezTo>
                    <a:pt x="287" y="1208"/>
                    <a:pt x="287" y="1208"/>
                    <a:pt x="287" y="1208"/>
                  </a:cubicBezTo>
                  <a:cubicBezTo>
                    <a:pt x="287" y="1207"/>
                    <a:pt x="287" y="1207"/>
                    <a:pt x="287" y="1207"/>
                  </a:cubicBezTo>
                  <a:cubicBezTo>
                    <a:pt x="286" y="1207"/>
                    <a:pt x="286" y="1207"/>
                    <a:pt x="286" y="1207"/>
                  </a:cubicBezTo>
                  <a:cubicBezTo>
                    <a:pt x="286" y="1205"/>
                    <a:pt x="286" y="1205"/>
                    <a:pt x="286" y="1205"/>
                  </a:cubicBezTo>
                  <a:cubicBezTo>
                    <a:pt x="289" y="1205"/>
                    <a:pt x="289" y="1205"/>
                    <a:pt x="290" y="1205"/>
                  </a:cubicBezTo>
                  <a:cubicBezTo>
                    <a:pt x="290" y="1204"/>
                    <a:pt x="290" y="1204"/>
                    <a:pt x="290" y="1204"/>
                  </a:cubicBezTo>
                  <a:cubicBezTo>
                    <a:pt x="291" y="1204"/>
                    <a:pt x="291" y="1204"/>
                    <a:pt x="291" y="1204"/>
                  </a:cubicBezTo>
                  <a:cubicBezTo>
                    <a:pt x="291" y="1201"/>
                    <a:pt x="291" y="1202"/>
                    <a:pt x="291" y="1202"/>
                  </a:cubicBezTo>
                  <a:cubicBezTo>
                    <a:pt x="293" y="1202"/>
                    <a:pt x="293" y="1202"/>
                    <a:pt x="293" y="1202"/>
                  </a:cubicBezTo>
                  <a:cubicBezTo>
                    <a:pt x="293" y="1201"/>
                    <a:pt x="293" y="1201"/>
                    <a:pt x="293" y="1201"/>
                  </a:cubicBezTo>
                  <a:cubicBezTo>
                    <a:pt x="292" y="1201"/>
                    <a:pt x="292" y="1201"/>
                    <a:pt x="292" y="1201"/>
                  </a:cubicBezTo>
                  <a:cubicBezTo>
                    <a:pt x="292" y="1198"/>
                    <a:pt x="292" y="1197"/>
                    <a:pt x="292" y="1197"/>
                  </a:cubicBezTo>
                  <a:cubicBezTo>
                    <a:pt x="291" y="1197"/>
                    <a:pt x="291" y="1197"/>
                    <a:pt x="291" y="1197"/>
                  </a:cubicBezTo>
                  <a:cubicBezTo>
                    <a:pt x="293" y="1196"/>
                    <a:pt x="292" y="1195"/>
                    <a:pt x="292" y="1195"/>
                  </a:cubicBezTo>
                  <a:cubicBezTo>
                    <a:pt x="293" y="1195"/>
                    <a:pt x="293" y="1195"/>
                    <a:pt x="293" y="1195"/>
                  </a:cubicBezTo>
                  <a:cubicBezTo>
                    <a:pt x="293" y="1192"/>
                    <a:pt x="293" y="1193"/>
                    <a:pt x="293" y="1192"/>
                  </a:cubicBezTo>
                  <a:cubicBezTo>
                    <a:pt x="296" y="1192"/>
                    <a:pt x="296" y="1192"/>
                    <a:pt x="297" y="1192"/>
                  </a:cubicBezTo>
                  <a:cubicBezTo>
                    <a:pt x="297" y="1190"/>
                    <a:pt x="297" y="1190"/>
                    <a:pt x="297" y="1190"/>
                  </a:cubicBezTo>
                  <a:cubicBezTo>
                    <a:pt x="298" y="1190"/>
                    <a:pt x="298" y="1190"/>
                    <a:pt x="298" y="1190"/>
                  </a:cubicBezTo>
                  <a:cubicBezTo>
                    <a:pt x="298" y="1187"/>
                    <a:pt x="296" y="1188"/>
                    <a:pt x="297" y="1188"/>
                  </a:cubicBezTo>
                  <a:cubicBezTo>
                    <a:pt x="298" y="1188"/>
                    <a:pt x="298" y="1188"/>
                    <a:pt x="298" y="1188"/>
                  </a:cubicBezTo>
                  <a:cubicBezTo>
                    <a:pt x="298" y="1186"/>
                    <a:pt x="298" y="1186"/>
                    <a:pt x="298" y="1186"/>
                  </a:cubicBezTo>
                  <a:cubicBezTo>
                    <a:pt x="299" y="1186"/>
                    <a:pt x="299" y="1186"/>
                    <a:pt x="299" y="1186"/>
                  </a:cubicBezTo>
                  <a:cubicBezTo>
                    <a:pt x="299" y="1188"/>
                    <a:pt x="299" y="1188"/>
                    <a:pt x="299" y="1188"/>
                  </a:cubicBezTo>
                  <a:cubicBezTo>
                    <a:pt x="300" y="1188"/>
                    <a:pt x="300" y="1188"/>
                    <a:pt x="300" y="1188"/>
                  </a:cubicBezTo>
                  <a:cubicBezTo>
                    <a:pt x="300" y="1185"/>
                    <a:pt x="300" y="1185"/>
                    <a:pt x="300" y="1185"/>
                  </a:cubicBezTo>
                  <a:cubicBezTo>
                    <a:pt x="301" y="1185"/>
                    <a:pt x="301" y="1185"/>
                    <a:pt x="301" y="1185"/>
                  </a:cubicBezTo>
                  <a:cubicBezTo>
                    <a:pt x="301" y="1184"/>
                    <a:pt x="301" y="1184"/>
                    <a:pt x="301" y="1184"/>
                  </a:cubicBezTo>
                  <a:cubicBezTo>
                    <a:pt x="303" y="1184"/>
                    <a:pt x="303" y="1184"/>
                    <a:pt x="303" y="1184"/>
                  </a:cubicBezTo>
                  <a:cubicBezTo>
                    <a:pt x="303" y="1183"/>
                    <a:pt x="303" y="1183"/>
                    <a:pt x="303" y="1183"/>
                  </a:cubicBezTo>
                  <a:cubicBezTo>
                    <a:pt x="304" y="1183"/>
                    <a:pt x="304" y="1183"/>
                    <a:pt x="304" y="1183"/>
                  </a:cubicBezTo>
                  <a:cubicBezTo>
                    <a:pt x="304" y="1184"/>
                    <a:pt x="304" y="1184"/>
                    <a:pt x="304" y="1184"/>
                  </a:cubicBezTo>
                  <a:cubicBezTo>
                    <a:pt x="305" y="1184"/>
                    <a:pt x="305" y="1184"/>
                    <a:pt x="305" y="1184"/>
                  </a:cubicBezTo>
                  <a:cubicBezTo>
                    <a:pt x="305" y="1183"/>
                    <a:pt x="305" y="1183"/>
                    <a:pt x="305" y="1183"/>
                  </a:cubicBezTo>
                  <a:cubicBezTo>
                    <a:pt x="306" y="1183"/>
                    <a:pt x="306" y="1183"/>
                    <a:pt x="306" y="1183"/>
                  </a:cubicBezTo>
                  <a:cubicBezTo>
                    <a:pt x="306" y="1184"/>
                    <a:pt x="306" y="1184"/>
                    <a:pt x="306" y="1184"/>
                  </a:cubicBezTo>
                  <a:cubicBezTo>
                    <a:pt x="307" y="1184"/>
                    <a:pt x="307" y="1184"/>
                    <a:pt x="307" y="1184"/>
                  </a:cubicBezTo>
                  <a:cubicBezTo>
                    <a:pt x="307" y="1185"/>
                    <a:pt x="307" y="1185"/>
                    <a:pt x="307" y="1185"/>
                  </a:cubicBezTo>
                  <a:cubicBezTo>
                    <a:pt x="308" y="1185"/>
                    <a:pt x="308" y="1185"/>
                    <a:pt x="308" y="1185"/>
                  </a:cubicBezTo>
                  <a:cubicBezTo>
                    <a:pt x="308" y="1186"/>
                    <a:pt x="308" y="1186"/>
                    <a:pt x="308" y="1186"/>
                  </a:cubicBezTo>
                  <a:cubicBezTo>
                    <a:pt x="310" y="1186"/>
                    <a:pt x="310" y="1186"/>
                    <a:pt x="310" y="1186"/>
                  </a:cubicBezTo>
                  <a:cubicBezTo>
                    <a:pt x="310" y="1185"/>
                    <a:pt x="310" y="1185"/>
                    <a:pt x="310" y="1185"/>
                  </a:cubicBezTo>
                  <a:cubicBezTo>
                    <a:pt x="311" y="1185"/>
                    <a:pt x="311" y="1185"/>
                    <a:pt x="311" y="1185"/>
                  </a:cubicBezTo>
                  <a:cubicBezTo>
                    <a:pt x="311" y="1186"/>
                    <a:pt x="311" y="1186"/>
                    <a:pt x="311" y="1186"/>
                  </a:cubicBezTo>
                  <a:cubicBezTo>
                    <a:pt x="312" y="1186"/>
                    <a:pt x="312" y="1186"/>
                    <a:pt x="312" y="1186"/>
                  </a:cubicBezTo>
                  <a:cubicBezTo>
                    <a:pt x="312" y="1188"/>
                    <a:pt x="312" y="1188"/>
                    <a:pt x="312" y="1188"/>
                  </a:cubicBezTo>
                  <a:cubicBezTo>
                    <a:pt x="313" y="1188"/>
                    <a:pt x="313" y="1188"/>
                    <a:pt x="313" y="1188"/>
                  </a:cubicBezTo>
                  <a:cubicBezTo>
                    <a:pt x="313" y="1191"/>
                    <a:pt x="316" y="1190"/>
                    <a:pt x="316" y="1190"/>
                  </a:cubicBezTo>
                  <a:cubicBezTo>
                    <a:pt x="316" y="1192"/>
                    <a:pt x="314" y="1192"/>
                    <a:pt x="314" y="1192"/>
                  </a:cubicBezTo>
                  <a:cubicBezTo>
                    <a:pt x="317" y="1192"/>
                    <a:pt x="318" y="1192"/>
                    <a:pt x="318" y="1192"/>
                  </a:cubicBezTo>
                  <a:cubicBezTo>
                    <a:pt x="318" y="1191"/>
                    <a:pt x="318" y="1191"/>
                    <a:pt x="318" y="1191"/>
                  </a:cubicBezTo>
                  <a:cubicBezTo>
                    <a:pt x="317" y="1191"/>
                    <a:pt x="317" y="1191"/>
                    <a:pt x="317" y="1191"/>
                  </a:cubicBezTo>
                  <a:cubicBezTo>
                    <a:pt x="317" y="1189"/>
                    <a:pt x="317" y="1188"/>
                    <a:pt x="317" y="1188"/>
                  </a:cubicBezTo>
                  <a:cubicBezTo>
                    <a:pt x="314" y="1188"/>
                    <a:pt x="315" y="1186"/>
                    <a:pt x="314" y="1186"/>
                  </a:cubicBezTo>
                  <a:cubicBezTo>
                    <a:pt x="314" y="1188"/>
                    <a:pt x="314" y="1188"/>
                    <a:pt x="314" y="1188"/>
                  </a:cubicBezTo>
                  <a:cubicBezTo>
                    <a:pt x="313" y="1188"/>
                    <a:pt x="313" y="1188"/>
                    <a:pt x="313" y="1188"/>
                  </a:cubicBezTo>
                  <a:cubicBezTo>
                    <a:pt x="313" y="1185"/>
                    <a:pt x="313" y="1185"/>
                    <a:pt x="313" y="1185"/>
                  </a:cubicBezTo>
                  <a:cubicBezTo>
                    <a:pt x="314" y="1185"/>
                    <a:pt x="314" y="1185"/>
                    <a:pt x="314" y="1185"/>
                  </a:cubicBezTo>
                  <a:cubicBezTo>
                    <a:pt x="314" y="1184"/>
                    <a:pt x="314" y="1184"/>
                    <a:pt x="314" y="1184"/>
                  </a:cubicBezTo>
                  <a:cubicBezTo>
                    <a:pt x="313" y="1184"/>
                    <a:pt x="313" y="1184"/>
                    <a:pt x="313" y="1184"/>
                  </a:cubicBezTo>
                  <a:cubicBezTo>
                    <a:pt x="313" y="1183"/>
                    <a:pt x="313" y="1183"/>
                    <a:pt x="313" y="1183"/>
                  </a:cubicBezTo>
                  <a:cubicBezTo>
                    <a:pt x="316" y="1183"/>
                    <a:pt x="317" y="1183"/>
                    <a:pt x="317" y="1183"/>
                  </a:cubicBezTo>
                  <a:cubicBezTo>
                    <a:pt x="317" y="1184"/>
                    <a:pt x="317" y="1184"/>
                    <a:pt x="317" y="1184"/>
                  </a:cubicBezTo>
                  <a:cubicBezTo>
                    <a:pt x="316" y="1184"/>
                    <a:pt x="316" y="1184"/>
                    <a:pt x="316" y="1184"/>
                  </a:cubicBezTo>
                  <a:cubicBezTo>
                    <a:pt x="316" y="1185"/>
                    <a:pt x="316" y="1185"/>
                    <a:pt x="316" y="1185"/>
                  </a:cubicBezTo>
                  <a:cubicBezTo>
                    <a:pt x="318" y="1185"/>
                    <a:pt x="318" y="1185"/>
                    <a:pt x="318" y="1185"/>
                  </a:cubicBezTo>
                  <a:cubicBezTo>
                    <a:pt x="318" y="1184"/>
                    <a:pt x="318" y="1184"/>
                    <a:pt x="318" y="1184"/>
                  </a:cubicBezTo>
                  <a:cubicBezTo>
                    <a:pt x="319" y="1184"/>
                    <a:pt x="319" y="1184"/>
                    <a:pt x="319" y="1184"/>
                  </a:cubicBezTo>
                  <a:cubicBezTo>
                    <a:pt x="319" y="1181"/>
                    <a:pt x="319" y="1182"/>
                    <a:pt x="319" y="1182"/>
                  </a:cubicBezTo>
                  <a:cubicBezTo>
                    <a:pt x="318" y="1182"/>
                    <a:pt x="318" y="1182"/>
                    <a:pt x="318" y="1182"/>
                  </a:cubicBezTo>
                  <a:cubicBezTo>
                    <a:pt x="318" y="1179"/>
                    <a:pt x="318" y="1180"/>
                    <a:pt x="318" y="1179"/>
                  </a:cubicBezTo>
                  <a:cubicBezTo>
                    <a:pt x="321" y="1179"/>
                    <a:pt x="320" y="1179"/>
                    <a:pt x="320" y="1179"/>
                  </a:cubicBezTo>
                  <a:cubicBezTo>
                    <a:pt x="320" y="1180"/>
                    <a:pt x="320" y="1180"/>
                    <a:pt x="320" y="1180"/>
                  </a:cubicBezTo>
                  <a:cubicBezTo>
                    <a:pt x="322" y="1180"/>
                    <a:pt x="322" y="1180"/>
                    <a:pt x="322" y="1180"/>
                  </a:cubicBezTo>
                  <a:cubicBezTo>
                    <a:pt x="322" y="1179"/>
                    <a:pt x="322" y="1179"/>
                    <a:pt x="322" y="1179"/>
                  </a:cubicBezTo>
                  <a:cubicBezTo>
                    <a:pt x="320" y="1179"/>
                    <a:pt x="320" y="1179"/>
                    <a:pt x="320" y="1179"/>
                  </a:cubicBezTo>
                  <a:cubicBezTo>
                    <a:pt x="320" y="1178"/>
                    <a:pt x="320" y="1178"/>
                    <a:pt x="320" y="1178"/>
                  </a:cubicBezTo>
                  <a:cubicBezTo>
                    <a:pt x="319" y="1178"/>
                    <a:pt x="319" y="1178"/>
                    <a:pt x="319" y="1178"/>
                  </a:cubicBezTo>
                  <a:cubicBezTo>
                    <a:pt x="319" y="1177"/>
                    <a:pt x="319" y="1177"/>
                    <a:pt x="319" y="1177"/>
                  </a:cubicBezTo>
                  <a:cubicBezTo>
                    <a:pt x="316" y="1177"/>
                    <a:pt x="317" y="1177"/>
                    <a:pt x="317" y="1177"/>
                  </a:cubicBezTo>
                  <a:cubicBezTo>
                    <a:pt x="317" y="1180"/>
                    <a:pt x="317" y="1179"/>
                    <a:pt x="317" y="1179"/>
                  </a:cubicBezTo>
                  <a:cubicBezTo>
                    <a:pt x="316" y="1179"/>
                    <a:pt x="316" y="1179"/>
                    <a:pt x="316" y="1179"/>
                  </a:cubicBezTo>
                  <a:cubicBezTo>
                    <a:pt x="316" y="1176"/>
                    <a:pt x="314" y="1175"/>
                    <a:pt x="314" y="1173"/>
                  </a:cubicBezTo>
                  <a:cubicBezTo>
                    <a:pt x="316" y="1175"/>
                    <a:pt x="316" y="1174"/>
                    <a:pt x="317" y="1175"/>
                  </a:cubicBezTo>
                  <a:cubicBezTo>
                    <a:pt x="317" y="1172"/>
                    <a:pt x="317" y="1172"/>
                    <a:pt x="317" y="1172"/>
                  </a:cubicBezTo>
                  <a:cubicBezTo>
                    <a:pt x="320" y="1172"/>
                    <a:pt x="319" y="1172"/>
                    <a:pt x="319" y="1172"/>
                  </a:cubicBezTo>
                  <a:cubicBezTo>
                    <a:pt x="319" y="1173"/>
                    <a:pt x="319" y="1173"/>
                    <a:pt x="319" y="1173"/>
                  </a:cubicBezTo>
                  <a:cubicBezTo>
                    <a:pt x="320" y="1173"/>
                    <a:pt x="320" y="1173"/>
                    <a:pt x="320" y="1173"/>
                  </a:cubicBezTo>
                  <a:cubicBezTo>
                    <a:pt x="320" y="1172"/>
                    <a:pt x="320" y="1172"/>
                    <a:pt x="320" y="1172"/>
                  </a:cubicBezTo>
                  <a:cubicBezTo>
                    <a:pt x="319" y="1172"/>
                    <a:pt x="319" y="1172"/>
                    <a:pt x="319" y="1172"/>
                  </a:cubicBezTo>
                  <a:cubicBezTo>
                    <a:pt x="319" y="1169"/>
                    <a:pt x="319" y="1170"/>
                    <a:pt x="319" y="1170"/>
                  </a:cubicBezTo>
                  <a:cubicBezTo>
                    <a:pt x="318" y="1170"/>
                    <a:pt x="318" y="1170"/>
                    <a:pt x="318" y="1170"/>
                  </a:cubicBezTo>
                  <a:cubicBezTo>
                    <a:pt x="318" y="1169"/>
                    <a:pt x="318" y="1169"/>
                    <a:pt x="318" y="1169"/>
                  </a:cubicBezTo>
                  <a:cubicBezTo>
                    <a:pt x="317" y="1169"/>
                    <a:pt x="317" y="1169"/>
                    <a:pt x="317" y="1169"/>
                  </a:cubicBezTo>
                  <a:cubicBezTo>
                    <a:pt x="317" y="1167"/>
                    <a:pt x="317" y="1167"/>
                    <a:pt x="317" y="1167"/>
                  </a:cubicBezTo>
                  <a:cubicBezTo>
                    <a:pt x="316" y="1167"/>
                    <a:pt x="316" y="1167"/>
                    <a:pt x="316" y="1167"/>
                  </a:cubicBezTo>
                  <a:cubicBezTo>
                    <a:pt x="316" y="1166"/>
                    <a:pt x="316" y="1166"/>
                    <a:pt x="316" y="1166"/>
                  </a:cubicBezTo>
                  <a:cubicBezTo>
                    <a:pt x="314" y="1166"/>
                    <a:pt x="314" y="1166"/>
                    <a:pt x="314" y="1166"/>
                  </a:cubicBezTo>
                  <a:cubicBezTo>
                    <a:pt x="314" y="1165"/>
                    <a:pt x="314" y="1165"/>
                    <a:pt x="314" y="1165"/>
                  </a:cubicBezTo>
                  <a:cubicBezTo>
                    <a:pt x="313" y="1165"/>
                    <a:pt x="313" y="1165"/>
                    <a:pt x="313" y="1165"/>
                  </a:cubicBezTo>
                  <a:cubicBezTo>
                    <a:pt x="313" y="1166"/>
                    <a:pt x="313" y="1166"/>
                    <a:pt x="313" y="1166"/>
                  </a:cubicBezTo>
                  <a:cubicBezTo>
                    <a:pt x="310" y="1166"/>
                    <a:pt x="311" y="1166"/>
                    <a:pt x="311" y="1166"/>
                  </a:cubicBezTo>
                  <a:cubicBezTo>
                    <a:pt x="313" y="1168"/>
                    <a:pt x="312" y="1168"/>
                    <a:pt x="312" y="1169"/>
                  </a:cubicBezTo>
                  <a:cubicBezTo>
                    <a:pt x="311" y="1169"/>
                    <a:pt x="311" y="1169"/>
                    <a:pt x="311" y="1169"/>
                  </a:cubicBezTo>
                  <a:cubicBezTo>
                    <a:pt x="311" y="1167"/>
                    <a:pt x="311" y="1167"/>
                    <a:pt x="311" y="1167"/>
                  </a:cubicBezTo>
                  <a:cubicBezTo>
                    <a:pt x="308" y="1167"/>
                    <a:pt x="306" y="1167"/>
                    <a:pt x="305" y="1167"/>
                  </a:cubicBezTo>
                  <a:cubicBezTo>
                    <a:pt x="305" y="1169"/>
                    <a:pt x="305" y="1169"/>
                    <a:pt x="305" y="1169"/>
                  </a:cubicBezTo>
                  <a:cubicBezTo>
                    <a:pt x="302" y="1169"/>
                    <a:pt x="303" y="1169"/>
                    <a:pt x="303" y="1169"/>
                  </a:cubicBezTo>
                  <a:cubicBezTo>
                    <a:pt x="303" y="1170"/>
                    <a:pt x="303" y="1170"/>
                    <a:pt x="303" y="1170"/>
                  </a:cubicBezTo>
                  <a:cubicBezTo>
                    <a:pt x="300" y="1170"/>
                    <a:pt x="300" y="1170"/>
                    <a:pt x="300" y="1170"/>
                  </a:cubicBezTo>
                  <a:cubicBezTo>
                    <a:pt x="301" y="1169"/>
                    <a:pt x="301" y="1169"/>
                    <a:pt x="301" y="1169"/>
                  </a:cubicBezTo>
                  <a:cubicBezTo>
                    <a:pt x="299" y="1169"/>
                    <a:pt x="299" y="1169"/>
                    <a:pt x="299" y="1169"/>
                  </a:cubicBezTo>
                  <a:cubicBezTo>
                    <a:pt x="299" y="1167"/>
                    <a:pt x="299" y="1167"/>
                    <a:pt x="299" y="1167"/>
                  </a:cubicBezTo>
                  <a:cubicBezTo>
                    <a:pt x="298" y="1167"/>
                    <a:pt x="298" y="1167"/>
                    <a:pt x="298" y="1167"/>
                  </a:cubicBezTo>
                  <a:cubicBezTo>
                    <a:pt x="298" y="1166"/>
                    <a:pt x="298" y="1166"/>
                    <a:pt x="298" y="1166"/>
                  </a:cubicBezTo>
                  <a:cubicBezTo>
                    <a:pt x="301" y="1166"/>
                    <a:pt x="300" y="1166"/>
                    <a:pt x="300" y="1166"/>
                  </a:cubicBezTo>
                  <a:cubicBezTo>
                    <a:pt x="300" y="1165"/>
                    <a:pt x="300" y="1165"/>
                    <a:pt x="300" y="1165"/>
                  </a:cubicBezTo>
                  <a:cubicBezTo>
                    <a:pt x="299" y="1165"/>
                    <a:pt x="299" y="1165"/>
                    <a:pt x="299" y="1165"/>
                  </a:cubicBezTo>
                  <a:cubicBezTo>
                    <a:pt x="299" y="1162"/>
                    <a:pt x="299" y="1163"/>
                    <a:pt x="299" y="1163"/>
                  </a:cubicBezTo>
                  <a:cubicBezTo>
                    <a:pt x="302" y="1162"/>
                    <a:pt x="301" y="1164"/>
                    <a:pt x="301" y="1164"/>
                  </a:cubicBezTo>
                  <a:cubicBezTo>
                    <a:pt x="301" y="1163"/>
                    <a:pt x="301" y="1163"/>
                    <a:pt x="301" y="1163"/>
                  </a:cubicBezTo>
                  <a:cubicBezTo>
                    <a:pt x="300" y="1163"/>
                    <a:pt x="300" y="1163"/>
                    <a:pt x="300" y="1163"/>
                  </a:cubicBezTo>
                  <a:cubicBezTo>
                    <a:pt x="300" y="1160"/>
                    <a:pt x="300" y="1161"/>
                    <a:pt x="300" y="1160"/>
                  </a:cubicBezTo>
                  <a:cubicBezTo>
                    <a:pt x="303" y="1160"/>
                    <a:pt x="304" y="1160"/>
                    <a:pt x="305" y="1160"/>
                  </a:cubicBezTo>
                  <a:cubicBezTo>
                    <a:pt x="305" y="1161"/>
                    <a:pt x="305" y="1161"/>
                    <a:pt x="305" y="1161"/>
                  </a:cubicBezTo>
                  <a:cubicBezTo>
                    <a:pt x="306" y="1161"/>
                    <a:pt x="306" y="1161"/>
                    <a:pt x="306" y="1161"/>
                  </a:cubicBezTo>
                  <a:cubicBezTo>
                    <a:pt x="306" y="1160"/>
                    <a:pt x="306" y="1160"/>
                    <a:pt x="306" y="1160"/>
                  </a:cubicBezTo>
                  <a:cubicBezTo>
                    <a:pt x="307" y="1160"/>
                    <a:pt x="307" y="1160"/>
                    <a:pt x="307" y="1160"/>
                  </a:cubicBezTo>
                  <a:cubicBezTo>
                    <a:pt x="307" y="1159"/>
                    <a:pt x="307" y="1159"/>
                    <a:pt x="307" y="1159"/>
                  </a:cubicBezTo>
                  <a:cubicBezTo>
                    <a:pt x="306" y="1159"/>
                    <a:pt x="306" y="1159"/>
                    <a:pt x="306" y="1159"/>
                  </a:cubicBezTo>
                  <a:cubicBezTo>
                    <a:pt x="306" y="1158"/>
                    <a:pt x="306" y="1158"/>
                    <a:pt x="306" y="1158"/>
                  </a:cubicBezTo>
                  <a:cubicBezTo>
                    <a:pt x="305" y="1158"/>
                    <a:pt x="305" y="1158"/>
                    <a:pt x="305" y="1158"/>
                  </a:cubicBezTo>
                  <a:cubicBezTo>
                    <a:pt x="305" y="1157"/>
                    <a:pt x="305" y="1157"/>
                    <a:pt x="305" y="1157"/>
                  </a:cubicBezTo>
                  <a:cubicBezTo>
                    <a:pt x="308" y="1157"/>
                    <a:pt x="307" y="1157"/>
                    <a:pt x="307" y="1157"/>
                  </a:cubicBezTo>
                  <a:cubicBezTo>
                    <a:pt x="307" y="1158"/>
                    <a:pt x="307" y="1158"/>
                    <a:pt x="307" y="1158"/>
                  </a:cubicBezTo>
                  <a:cubicBezTo>
                    <a:pt x="308" y="1158"/>
                    <a:pt x="308" y="1158"/>
                    <a:pt x="308" y="1158"/>
                  </a:cubicBezTo>
                  <a:cubicBezTo>
                    <a:pt x="308" y="1155"/>
                    <a:pt x="308" y="1156"/>
                    <a:pt x="308" y="1156"/>
                  </a:cubicBezTo>
                  <a:cubicBezTo>
                    <a:pt x="307" y="1156"/>
                    <a:pt x="307" y="1156"/>
                    <a:pt x="307" y="1156"/>
                  </a:cubicBezTo>
                  <a:cubicBezTo>
                    <a:pt x="307" y="1154"/>
                    <a:pt x="307" y="1154"/>
                    <a:pt x="307" y="1154"/>
                  </a:cubicBezTo>
                  <a:cubicBezTo>
                    <a:pt x="311" y="1154"/>
                    <a:pt x="309" y="1158"/>
                    <a:pt x="310" y="1159"/>
                  </a:cubicBezTo>
                  <a:cubicBezTo>
                    <a:pt x="312" y="1159"/>
                    <a:pt x="312" y="1161"/>
                    <a:pt x="312" y="1160"/>
                  </a:cubicBezTo>
                  <a:cubicBezTo>
                    <a:pt x="312" y="1158"/>
                    <a:pt x="312" y="1158"/>
                    <a:pt x="312" y="1158"/>
                  </a:cubicBezTo>
                  <a:cubicBezTo>
                    <a:pt x="313" y="1158"/>
                    <a:pt x="313" y="1158"/>
                    <a:pt x="313" y="1158"/>
                  </a:cubicBezTo>
                  <a:cubicBezTo>
                    <a:pt x="313" y="1159"/>
                    <a:pt x="313" y="1159"/>
                    <a:pt x="313" y="1159"/>
                  </a:cubicBezTo>
                  <a:cubicBezTo>
                    <a:pt x="314" y="1159"/>
                    <a:pt x="314" y="1159"/>
                    <a:pt x="314" y="1159"/>
                  </a:cubicBezTo>
                  <a:cubicBezTo>
                    <a:pt x="314" y="1158"/>
                    <a:pt x="314" y="1158"/>
                    <a:pt x="314" y="1158"/>
                  </a:cubicBezTo>
                  <a:cubicBezTo>
                    <a:pt x="313" y="1158"/>
                    <a:pt x="313" y="1158"/>
                    <a:pt x="313" y="1158"/>
                  </a:cubicBezTo>
                  <a:cubicBezTo>
                    <a:pt x="313" y="1157"/>
                    <a:pt x="313" y="1157"/>
                    <a:pt x="313" y="1157"/>
                  </a:cubicBezTo>
                  <a:cubicBezTo>
                    <a:pt x="314" y="1157"/>
                    <a:pt x="314" y="1157"/>
                    <a:pt x="314" y="1157"/>
                  </a:cubicBezTo>
                  <a:cubicBezTo>
                    <a:pt x="314" y="1154"/>
                    <a:pt x="314" y="1155"/>
                    <a:pt x="314" y="1154"/>
                  </a:cubicBezTo>
                  <a:cubicBezTo>
                    <a:pt x="313" y="1154"/>
                    <a:pt x="313" y="1154"/>
                    <a:pt x="313" y="1154"/>
                  </a:cubicBezTo>
                  <a:cubicBezTo>
                    <a:pt x="313" y="1156"/>
                    <a:pt x="313" y="1156"/>
                    <a:pt x="313" y="1156"/>
                  </a:cubicBezTo>
                  <a:cubicBezTo>
                    <a:pt x="310" y="1155"/>
                    <a:pt x="309" y="1154"/>
                    <a:pt x="308" y="1154"/>
                  </a:cubicBezTo>
                  <a:cubicBezTo>
                    <a:pt x="308" y="1151"/>
                    <a:pt x="306" y="1152"/>
                    <a:pt x="306" y="1152"/>
                  </a:cubicBezTo>
                  <a:cubicBezTo>
                    <a:pt x="306" y="1151"/>
                    <a:pt x="306" y="1151"/>
                    <a:pt x="306" y="1151"/>
                  </a:cubicBezTo>
                  <a:cubicBezTo>
                    <a:pt x="307" y="1151"/>
                    <a:pt x="307" y="1151"/>
                    <a:pt x="307" y="1151"/>
                  </a:cubicBezTo>
                  <a:cubicBezTo>
                    <a:pt x="307" y="1148"/>
                    <a:pt x="307" y="1149"/>
                    <a:pt x="307" y="1148"/>
                  </a:cubicBezTo>
                  <a:cubicBezTo>
                    <a:pt x="308" y="1148"/>
                    <a:pt x="308" y="1148"/>
                    <a:pt x="308" y="1148"/>
                  </a:cubicBezTo>
                  <a:cubicBezTo>
                    <a:pt x="308" y="1150"/>
                    <a:pt x="308" y="1150"/>
                    <a:pt x="308" y="1150"/>
                  </a:cubicBezTo>
                  <a:cubicBezTo>
                    <a:pt x="310" y="1150"/>
                    <a:pt x="310" y="1150"/>
                    <a:pt x="310" y="1150"/>
                  </a:cubicBezTo>
                  <a:cubicBezTo>
                    <a:pt x="310" y="1148"/>
                    <a:pt x="310" y="1148"/>
                    <a:pt x="310" y="1148"/>
                  </a:cubicBezTo>
                  <a:cubicBezTo>
                    <a:pt x="313" y="1148"/>
                    <a:pt x="314" y="1148"/>
                    <a:pt x="314" y="1148"/>
                  </a:cubicBezTo>
                  <a:cubicBezTo>
                    <a:pt x="314" y="1150"/>
                    <a:pt x="314" y="1150"/>
                    <a:pt x="314" y="1150"/>
                  </a:cubicBezTo>
                  <a:cubicBezTo>
                    <a:pt x="317" y="1150"/>
                    <a:pt x="317" y="1150"/>
                    <a:pt x="317" y="1150"/>
                  </a:cubicBezTo>
                  <a:cubicBezTo>
                    <a:pt x="317" y="1152"/>
                    <a:pt x="317" y="1154"/>
                    <a:pt x="317" y="1154"/>
                  </a:cubicBezTo>
                  <a:cubicBezTo>
                    <a:pt x="318" y="1154"/>
                    <a:pt x="318" y="1154"/>
                    <a:pt x="318" y="1154"/>
                  </a:cubicBezTo>
                  <a:cubicBezTo>
                    <a:pt x="318" y="1156"/>
                    <a:pt x="318" y="1156"/>
                    <a:pt x="318" y="1156"/>
                  </a:cubicBezTo>
                  <a:cubicBezTo>
                    <a:pt x="319" y="1156"/>
                    <a:pt x="319" y="1156"/>
                    <a:pt x="319" y="1156"/>
                  </a:cubicBezTo>
                  <a:cubicBezTo>
                    <a:pt x="319" y="1158"/>
                    <a:pt x="321" y="1158"/>
                    <a:pt x="320" y="1158"/>
                  </a:cubicBezTo>
                  <a:cubicBezTo>
                    <a:pt x="319" y="1158"/>
                    <a:pt x="319" y="1158"/>
                    <a:pt x="319" y="1158"/>
                  </a:cubicBezTo>
                  <a:cubicBezTo>
                    <a:pt x="319" y="1159"/>
                    <a:pt x="319" y="1159"/>
                    <a:pt x="319" y="1159"/>
                  </a:cubicBezTo>
                  <a:cubicBezTo>
                    <a:pt x="320" y="1159"/>
                    <a:pt x="320" y="1159"/>
                    <a:pt x="320" y="1159"/>
                  </a:cubicBezTo>
                  <a:cubicBezTo>
                    <a:pt x="320" y="1162"/>
                    <a:pt x="320" y="1161"/>
                    <a:pt x="320" y="1161"/>
                  </a:cubicBezTo>
                  <a:cubicBezTo>
                    <a:pt x="323" y="1161"/>
                    <a:pt x="322" y="1161"/>
                    <a:pt x="323" y="1161"/>
                  </a:cubicBezTo>
                  <a:cubicBezTo>
                    <a:pt x="323" y="1164"/>
                    <a:pt x="323" y="1166"/>
                    <a:pt x="323" y="1166"/>
                  </a:cubicBezTo>
                  <a:cubicBezTo>
                    <a:pt x="324" y="1166"/>
                    <a:pt x="324" y="1166"/>
                    <a:pt x="324" y="1166"/>
                  </a:cubicBezTo>
                  <a:cubicBezTo>
                    <a:pt x="324" y="1167"/>
                    <a:pt x="324" y="1167"/>
                    <a:pt x="324" y="1167"/>
                  </a:cubicBezTo>
                  <a:cubicBezTo>
                    <a:pt x="325" y="1167"/>
                    <a:pt x="325" y="1167"/>
                    <a:pt x="325" y="1167"/>
                  </a:cubicBezTo>
                  <a:cubicBezTo>
                    <a:pt x="325" y="1166"/>
                    <a:pt x="325" y="1166"/>
                    <a:pt x="325" y="1166"/>
                  </a:cubicBezTo>
                  <a:cubicBezTo>
                    <a:pt x="326" y="1166"/>
                    <a:pt x="326" y="1166"/>
                    <a:pt x="326" y="1166"/>
                  </a:cubicBezTo>
                  <a:cubicBezTo>
                    <a:pt x="326" y="1165"/>
                    <a:pt x="326" y="1165"/>
                    <a:pt x="326" y="1165"/>
                  </a:cubicBezTo>
                  <a:cubicBezTo>
                    <a:pt x="324" y="1165"/>
                    <a:pt x="324" y="1165"/>
                    <a:pt x="324" y="1165"/>
                  </a:cubicBezTo>
                  <a:cubicBezTo>
                    <a:pt x="324" y="1164"/>
                    <a:pt x="324" y="1164"/>
                    <a:pt x="324" y="1164"/>
                  </a:cubicBezTo>
                  <a:cubicBezTo>
                    <a:pt x="325" y="1164"/>
                    <a:pt x="325" y="1164"/>
                    <a:pt x="325" y="1164"/>
                  </a:cubicBezTo>
                  <a:cubicBezTo>
                    <a:pt x="325" y="1163"/>
                    <a:pt x="325" y="1163"/>
                    <a:pt x="325" y="1163"/>
                  </a:cubicBezTo>
                  <a:cubicBezTo>
                    <a:pt x="324" y="1163"/>
                    <a:pt x="324" y="1163"/>
                    <a:pt x="324" y="1163"/>
                  </a:cubicBezTo>
                  <a:cubicBezTo>
                    <a:pt x="324" y="1160"/>
                    <a:pt x="324" y="1161"/>
                    <a:pt x="324" y="1160"/>
                  </a:cubicBezTo>
                  <a:cubicBezTo>
                    <a:pt x="325" y="1160"/>
                    <a:pt x="325" y="1160"/>
                    <a:pt x="325" y="1160"/>
                  </a:cubicBezTo>
                  <a:cubicBezTo>
                    <a:pt x="325" y="1158"/>
                    <a:pt x="325" y="1157"/>
                    <a:pt x="325" y="1157"/>
                  </a:cubicBezTo>
                  <a:cubicBezTo>
                    <a:pt x="324" y="1157"/>
                    <a:pt x="324" y="1157"/>
                    <a:pt x="324" y="1157"/>
                  </a:cubicBezTo>
                  <a:cubicBezTo>
                    <a:pt x="324" y="1153"/>
                    <a:pt x="324" y="1152"/>
                    <a:pt x="324" y="1151"/>
                  </a:cubicBezTo>
                  <a:cubicBezTo>
                    <a:pt x="327" y="1151"/>
                    <a:pt x="326" y="1151"/>
                    <a:pt x="326" y="1151"/>
                  </a:cubicBezTo>
                  <a:cubicBezTo>
                    <a:pt x="326" y="1150"/>
                    <a:pt x="326" y="1150"/>
                    <a:pt x="326" y="1150"/>
                  </a:cubicBezTo>
                  <a:cubicBezTo>
                    <a:pt x="329" y="1150"/>
                    <a:pt x="328" y="1150"/>
                    <a:pt x="329" y="1150"/>
                  </a:cubicBezTo>
                  <a:cubicBezTo>
                    <a:pt x="329" y="1152"/>
                    <a:pt x="329" y="1152"/>
                    <a:pt x="329" y="1152"/>
                  </a:cubicBezTo>
                  <a:cubicBezTo>
                    <a:pt x="330" y="1152"/>
                    <a:pt x="330" y="1152"/>
                    <a:pt x="330" y="1152"/>
                  </a:cubicBezTo>
                  <a:cubicBezTo>
                    <a:pt x="330" y="1153"/>
                    <a:pt x="330" y="1153"/>
                    <a:pt x="330" y="1153"/>
                  </a:cubicBezTo>
                  <a:cubicBezTo>
                    <a:pt x="331" y="1153"/>
                    <a:pt x="331" y="1153"/>
                    <a:pt x="331" y="1153"/>
                  </a:cubicBezTo>
                  <a:cubicBezTo>
                    <a:pt x="331" y="1150"/>
                    <a:pt x="331" y="1148"/>
                    <a:pt x="331" y="1147"/>
                  </a:cubicBezTo>
                  <a:cubicBezTo>
                    <a:pt x="332" y="1147"/>
                    <a:pt x="332" y="1147"/>
                    <a:pt x="332" y="1147"/>
                  </a:cubicBezTo>
                  <a:cubicBezTo>
                    <a:pt x="332" y="1146"/>
                    <a:pt x="332" y="1146"/>
                    <a:pt x="332" y="1146"/>
                  </a:cubicBezTo>
                  <a:cubicBezTo>
                    <a:pt x="331" y="1146"/>
                    <a:pt x="331" y="1146"/>
                    <a:pt x="331" y="1146"/>
                  </a:cubicBezTo>
                  <a:cubicBezTo>
                    <a:pt x="331" y="1143"/>
                    <a:pt x="329" y="1143"/>
                    <a:pt x="330" y="1142"/>
                  </a:cubicBezTo>
                  <a:cubicBezTo>
                    <a:pt x="331" y="1142"/>
                    <a:pt x="331" y="1142"/>
                    <a:pt x="331" y="1142"/>
                  </a:cubicBezTo>
                  <a:cubicBezTo>
                    <a:pt x="331" y="1144"/>
                    <a:pt x="331" y="1144"/>
                    <a:pt x="331" y="1144"/>
                  </a:cubicBezTo>
                  <a:cubicBezTo>
                    <a:pt x="334" y="1144"/>
                    <a:pt x="333" y="1144"/>
                    <a:pt x="333" y="1144"/>
                  </a:cubicBezTo>
                  <a:cubicBezTo>
                    <a:pt x="333" y="1142"/>
                    <a:pt x="333" y="1142"/>
                    <a:pt x="333" y="1142"/>
                  </a:cubicBezTo>
                  <a:cubicBezTo>
                    <a:pt x="335" y="1144"/>
                    <a:pt x="335" y="1144"/>
                    <a:pt x="335" y="1144"/>
                  </a:cubicBezTo>
                  <a:cubicBezTo>
                    <a:pt x="335" y="1142"/>
                    <a:pt x="335" y="1142"/>
                    <a:pt x="335" y="1142"/>
                  </a:cubicBezTo>
                  <a:cubicBezTo>
                    <a:pt x="336" y="1144"/>
                    <a:pt x="336" y="1144"/>
                    <a:pt x="336" y="1144"/>
                  </a:cubicBezTo>
                  <a:cubicBezTo>
                    <a:pt x="336" y="1142"/>
                    <a:pt x="336" y="1142"/>
                    <a:pt x="336" y="1142"/>
                  </a:cubicBezTo>
                  <a:cubicBezTo>
                    <a:pt x="339" y="1142"/>
                    <a:pt x="340" y="1142"/>
                    <a:pt x="341" y="1142"/>
                  </a:cubicBezTo>
                  <a:cubicBezTo>
                    <a:pt x="341" y="1141"/>
                    <a:pt x="341" y="1141"/>
                    <a:pt x="341" y="1141"/>
                  </a:cubicBezTo>
                  <a:cubicBezTo>
                    <a:pt x="342" y="1141"/>
                    <a:pt x="342" y="1141"/>
                    <a:pt x="342" y="1141"/>
                  </a:cubicBezTo>
                  <a:cubicBezTo>
                    <a:pt x="342" y="1140"/>
                    <a:pt x="342" y="1140"/>
                    <a:pt x="342" y="1140"/>
                  </a:cubicBezTo>
                  <a:cubicBezTo>
                    <a:pt x="344" y="1140"/>
                    <a:pt x="344" y="1140"/>
                    <a:pt x="344" y="1140"/>
                  </a:cubicBezTo>
                  <a:cubicBezTo>
                    <a:pt x="344" y="1139"/>
                    <a:pt x="344" y="1139"/>
                    <a:pt x="344" y="1139"/>
                  </a:cubicBezTo>
                  <a:cubicBezTo>
                    <a:pt x="343" y="1139"/>
                    <a:pt x="343" y="1139"/>
                    <a:pt x="343" y="1139"/>
                  </a:cubicBezTo>
                  <a:cubicBezTo>
                    <a:pt x="343" y="1138"/>
                    <a:pt x="343" y="1138"/>
                    <a:pt x="343" y="1138"/>
                  </a:cubicBezTo>
                  <a:cubicBezTo>
                    <a:pt x="342" y="1138"/>
                    <a:pt x="342" y="1138"/>
                    <a:pt x="342" y="1138"/>
                  </a:cubicBezTo>
                  <a:cubicBezTo>
                    <a:pt x="342" y="1137"/>
                    <a:pt x="342" y="1137"/>
                    <a:pt x="342" y="1137"/>
                  </a:cubicBezTo>
                  <a:cubicBezTo>
                    <a:pt x="341" y="1137"/>
                    <a:pt x="341" y="1137"/>
                    <a:pt x="341" y="1137"/>
                  </a:cubicBezTo>
                  <a:cubicBezTo>
                    <a:pt x="341" y="1135"/>
                    <a:pt x="341" y="1135"/>
                    <a:pt x="341" y="1135"/>
                  </a:cubicBezTo>
                  <a:cubicBezTo>
                    <a:pt x="343" y="1135"/>
                    <a:pt x="343" y="1135"/>
                    <a:pt x="343" y="1135"/>
                  </a:cubicBezTo>
                  <a:cubicBezTo>
                    <a:pt x="343" y="1137"/>
                    <a:pt x="343" y="1137"/>
                    <a:pt x="343" y="1137"/>
                  </a:cubicBezTo>
                  <a:cubicBezTo>
                    <a:pt x="344" y="1137"/>
                    <a:pt x="344" y="1137"/>
                    <a:pt x="344" y="1137"/>
                  </a:cubicBezTo>
                  <a:cubicBezTo>
                    <a:pt x="344" y="1138"/>
                    <a:pt x="344" y="1138"/>
                    <a:pt x="344" y="1138"/>
                  </a:cubicBezTo>
                  <a:cubicBezTo>
                    <a:pt x="347" y="1139"/>
                    <a:pt x="348" y="1139"/>
                    <a:pt x="349" y="1139"/>
                  </a:cubicBezTo>
                  <a:cubicBezTo>
                    <a:pt x="349" y="1138"/>
                    <a:pt x="349" y="1138"/>
                    <a:pt x="349" y="1138"/>
                  </a:cubicBezTo>
                  <a:cubicBezTo>
                    <a:pt x="348" y="1138"/>
                    <a:pt x="348" y="1138"/>
                    <a:pt x="348" y="1138"/>
                  </a:cubicBezTo>
                  <a:cubicBezTo>
                    <a:pt x="348" y="1137"/>
                    <a:pt x="348" y="1137"/>
                    <a:pt x="348" y="1137"/>
                  </a:cubicBezTo>
                  <a:cubicBezTo>
                    <a:pt x="349" y="1137"/>
                    <a:pt x="349" y="1137"/>
                    <a:pt x="349" y="1137"/>
                  </a:cubicBezTo>
                  <a:cubicBezTo>
                    <a:pt x="349" y="1134"/>
                    <a:pt x="349" y="1132"/>
                    <a:pt x="349" y="1132"/>
                  </a:cubicBezTo>
                  <a:cubicBezTo>
                    <a:pt x="348" y="1132"/>
                    <a:pt x="348" y="1132"/>
                    <a:pt x="348" y="1132"/>
                  </a:cubicBezTo>
                  <a:cubicBezTo>
                    <a:pt x="348" y="1131"/>
                    <a:pt x="348" y="1131"/>
                    <a:pt x="348" y="1131"/>
                  </a:cubicBezTo>
                  <a:cubicBezTo>
                    <a:pt x="345" y="1131"/>
                    <a:pt x="346" y="1131"/>
                    <a:pt x="345" y="1131"/>
                  </a:cubicBezTo>
                  <a:cubicBezTo>
                    <a:pt x="345" y="1129"/>
                    <a:pt x="345" y="1129"/>
                    <a:pt x="345" y="1129"/>
                  </a:cubicBezTo>
                  <a:cubicBezTo>
                    <a:pt x="348" y="1129"/>
                    <a:pt x="347" y="1129"/>
                    <a:pt x="348" y="1129"/>
                  </a:cubicBezTo>
                  <a:cubicBezTo>
                    <a:pt x="348" y="1127"/>
                    <a:pt x="348" y="1127"/>
                    <a:pt x="348" y="1127"/>
                  </a:cubicBezTo>
                  <a:cubicBezTo>
                    <a:pt x="346" y="1127"/>
                    <a:pt x="346" y="1127"/>
                    <a:pt x="346" y="1127"/>
                  </a:cubicBezTo>
                  <a:cubicBezTo>
                    <a:pt x="346" y="1126"/>
                    <a:pt x="346" y="1126"/>
                    <a:pt x="346" y="1126"/>
                  </a:cubicBezTo>
                  <a:cubicBezTo>
                    <a:pt x="348" y="1126"/>
                    <a:pt x="348" y="1126"/>
                    <a:pt x="348" y="1126"/>
                  </a:cubicBezTo>
                  <a:cubicBezTo>
                    <a:pt x="348" y="1125"/>
                    <a:pt x="348" y="1125"/>
                    <a:pt x="348" y="1125"/>
                  </a:cubicBezTo>
                  <a:cubicBezTo>
                    <a:pt x="345" y="1125"/>
                    <a:pt x="346" y="1125"/>
                    <a:pt x="345" y="1125"/>
                  </a:cubicBezTo>
                  <a:cubicBezTo>
                    <a:pt x="345" y="1124"/>
                    <a:pt x="345" y="1124"/>
                    <a:pt x="345" y="1124"/>
                  </a:cubicBezTo>
                  <a:cubicBezTo>
                    <a:pt x="346" y="1124"/>
                    <a:pt x="346" y="1124"/>
                    <a:pt x="346" y="1124"/>
                  </a:cubicBezTo>
                  <a:cubicBezTo>
                    <a:pt x="346" y="1121"/>
                    <a:pt x="346" y="1120"/>
                    <a:pt x="346" y="1120"/>
                  </a:cubicBezTo>
                  <a:cubicBezTo>
                    <a:pt x="345" y="1120"/>
                    <a:pt x="345" y="1120"/>
                    <a:pt x="345" y="1120"/>
                  </a:cubicBezTo>
                  <a:cubicBezTo>
                    <a:pt x="345" y="1117"/>
                    <a:pt x="345" y="1118"/>
                    <a:pt x="345" y="1118"/>
                  </a:cubicBezTo>
                  <a:cubicBezTo>
                    <a:pt x="344" y="1118"/>
                    <a:pt x="344" y="1118"/>
                    <a:pt x="344" y="1118"/>
                  </a:cubicBezTo>
                  <a:cubicBezTo>
                    <a:pt x="344" y="1115"/>
                    <a:pt x="344" y="1113"/>
                    <a:pt x="344" y="1113"/>
                  </a:cubicBezTo>
                  <a:cubicBezTo>
                    <a:pt x="345" y="1113"/>
                    <a:pt x="345" y="1113"/>
                    <a:pt x="345" y="1113"/>
                  </a:cubicBezTo>
                  <a:cubicBezTo>
                    <a:pt x="345" y="1109"/>
                    <a:pt x="347" y="1109"/>
                    <a:pt x="348" y="1109"/>
                  </a:cubicBezTo>
                  <a:cubicBezTo>
                    <a:pt x="348" y="1110"/>
                    <a:pt x="348" y="1110"/>
                    <a:pt x="348" y="1110"/>
                  </a:cubicBezTo>
                  <a:cubicBezTo>
                    <a:pt x="349" y="1110"/>
                    <a:pt x="349" y="1110"/>
                    <a:pt x="349" y="1110"/>
                  </a:cubicBezTo>
                  <a:cubicBezTo>
                    <a:pt x="349" y="1112"/>
                    <a:pt x="349" y="1112"/>
                    <a:pt x="349" y="1112"/>
                  </a:cubicBezTo>
                  <a:cubicBezTo>
                    <a:pt x="350" y="1112"/>
                    <a:pt x="350" y="1112"/>
                    <a:pt x="350" y="1112"/>
                  </a:cubicBezTo>
                  <a:cubicBezTo>
                    <a:pt x="350" y="1113"/>
                    <a:pt x="350" y="1113"/>
                    <a:pt x="350" y="1113"/>
                  </a:cubicBezTo>
                  <a:cubicBezTo>
                    <a:pt x="351" y="1113"/>
                    <a:pt x="351" y="1113"/>
                    <a:pt x="351" y="1113"/>
                  </a:cubicBezTo>
                  <a:cubicBezTo>
                    <a:pt x="351" y="1114"/>
                    <a:pt x="351" y="1114"/>
                    <a:pt x="351" y="1114"/>
                  </a:cubicBezTo>
                  <a:cubicBezTo>
                    <a:pt x="354" y="1114"/>
                    <a:pt x="356" y="1114"/>
                    <a:pt x="357" y="1114"/>
                  </a:cubicBezTo>
                  <a:cubicBezTo>
                    <a:pt x="357" y="1115"/>
                    <a:pt x="357" y="1115"/>
                    <a:pt x="357" y="1115"/>
                  </a:cubicBezTo>
                  <a:cubicBezTo>
                    <a:pt x="360" y="1115"/>
                    <a:pt x="359" y="1115"/>
                    <a:pt x="359" y="1115"/>
                  </a:cubicBezTo>
                  <a:cubicBezTo>
                    <a:pt x="359" y="1114"/>
                    <a:pt x="359" y="1114"/>
                    <a:pt x="359" y="1114"/>
                  </a:cubicBezTo>
                  <a:cubicBezTo>
                    <a:pt x="362" y="1114"/>
                    <a:pt x="363" y="1114"/>
                    <a:pt x="363" y="1114"/>
                  </a:cubicBezTo>
                  <a:cubicBezTo>
                    <a:pt x="363" y="1113"/>
                    <a:pt x="363" y="1113"/>
                    <a:pt x="363" y="1113"/>
                  </a:cubicBezTo>
                  <a:cubicBezTo>
                    <a:pt x="362" y="1113"/>
                    <a:pt x="362" y="1113"/>
                    <a:pt x="362" y="1113"/>
                  </a:cubicBezTo>
                  <a:cubicBezTo>
                    <a:pt x="362" y="1110"/>
                    <a:pt x="362" y="1110"/>
                    <a:pt x="362" y="1109"/>
                  </a:cubicBezTo>
                  <a:cubicBezTo>
                    <a:pt x="363" y="1109"/>
                    <a:pt x="363" y="1109"/>
                    <a:pt x="363" y="1109"/>
                  </a:cubicBezTo>
                  <a:cubicBezTo>
                    <a:pt x="363" y="1108"/>
                    <a:pt x="363" y="1108"/>
                    <a:pt x="363" y="1108"/>
                  </a:cubicBezTo>
                  <a:cubicBezTo>
                    <a:pt x="362" y="1108"/>
                    <a:pt x="362" y="1108"/>
                    <a:pt x="362" y="1108"/>
                  </a:cubicBezTo>
                  <a:cubicBezTo>
                    <a:pt x="362" y="1107"/>
                    <a:pt x="362" y="1107"/>
                    <a:pt x="362" y="1107"/>
                  </a:cubicBezTo>
                  <a:cubicBezTo>
                    <a:pt x="361" y="1107"/>
                    <a:pt x="361" y="1107"/>
                    <a:pt x="361" y="1107"/>
                  </a:cubicBezTo>
                  <a:cubicBezTo>
                    <a:pt x="361" y="1106"/>
                    <a:pt x="361" y="1106"/>
                    <a:pt x="361" y="1106"/>
                  </a:cubicBezTo>
                  <a:cubicBezTo>
                    <a:pt x="359" y="1106"/>
                    <a:pt x="359" y="1106"/>
                    <a:pt x="359" y="1106"/>
                  </a:cubicBezTo>
                  <a:cubicBezTo>
                    <a:pt x="359" y="1107"/>
                    <a:pt x="359" y="1107"/>
                    <a:pt x="359" y="1107"/>
                  </a:cubicBezTo>
                  <a:cubicBezTo>
                    <a:pt x="358" y="1107"/>
                    <a:pt x="358" y="1107"/>
                    <a:pt x="358" y="1107"/>
                  </a:cubicBezTo>
                  <a:cubicBezTo>
                    <a:pt x="358" y="1104"/>
                    <a:pt x="358" y="1105"/>
                    <a:pt x="358" y="1105"/>
                  </a:cubicBezTo>
                  <a:cubicBezTo>
                    <a:pt x="359" y="1105"/>
                    <a:pt x="359" y="1105"/>
                    <a:pt x="359" y="1105"/>
                  </a:cubicBezTo>
                  <a:cubicBezTo>
                    <a:pt x="359" y="1103"/>
                    <a:pt x="359" y="1103"/>
                    <a:pt x="359" y="1103"/>
                  </a:cubicBezTo>
                  <a:cubicBezTo>
                    <a:pt x="358" y="1103"/>
                    <a:pt x="358" y="1103"/>
                    <a:pt x="358" y="1103"/>
                  </a:cubicBezTo>
                  <a:cubicBezTo>
                    <a:pt x="358" y="1102"/>
                    <a:pt x="358" y="1102"/>
                    <a:pt x="358" y="1102"/>
                  </a:cubicBezTo>
                  <a:cubicBezTo>
                    <a:pt x="357" y="1102"/>
                    <a:pt x="357" y="1102"/>
                    <a:pt x="357" y="1102"/>
                  </a:cubicBezTo>
                  <a:cubicBezTo>
                    <a:pt x="357" y="1101"/>
                    <a:pt x="357" y="1101"/>
                    <a:pt x="357" y="1101"/>
                  </a:cubicBezTo>
                  <a:cubicBezTo>
                    <a:pt x="358" y="1101"/>
                    <a:pt x="358" y="1101"/>
                    <a:pt x="358" y="1101"/>
                  </a:cubicBezTo>
                  <a:cubicBezTo>
                    <a:pt x="357" y="1100"/>
                    <a:pt x="357" y="1100"/>
                    <a:pt x="357" y="1100"/>
                  </a:cubicBezTo>
                  <a:cubicBezTo>
                    <a:pt x="360" y="1100"/>
                    <a:pt x="359" y="1100"/>
                    <a:pt x="359" y="1100"/>
                  </a:cubicBezTo>
                  <a:cubicBezTo>
                    <a:pt x="359" y="1101"/>
                    <a:pt x="359" y="1101"/>
                    <a:pt x="359" y="1101"/>
                  </a:cubicBezTo>
                  <a:cubicBezTo>
                    <a:pt x="362" y="1101"/>
                    <a:pt x="362" y="1101"/>
                    <a:pt x="362" y="1101"/>
                  </a:cubicBezTo>
                  <a:cubicBezTo>
                    <a:pt x="362" y="1100"/>
                    <a:pt x="362" y="1100"/>
                    <a:pt x="362" y="1100"/>
                  </a:cubicBezTo>
                  <a:cubicBezTo>
                    <a:pt x="361" y="1100"/>
                    <a:pt x="361" y="1100"/>
                    <a:pt x="361" y="1100"/>
                  </a:cubicBezTo>
                  <a:cubicBezTo>
                    <a:pt x="361" y="1097"/>
                    <a:pt x="361" y="1098"/>
                    <a:pt x="361" y="1097"/>
                  </a:cubicBezTo>
                  <a:cubicBezTo>
                    <a:pt x="362" y="1097"/>
                    <a:pt x="362" y="1097"/>
                    <a:pt x="362" y="1097"/>
                  </a:cubicBezTo>
                  <a:cubicBezTo>
                    <a:pt x="362" y="1096"/>
                    <a:pt x="362" y="1096"/>
                    <a:pt x="362" y="1096"/>
                  </a:cubicBezTo>
                  <a:cubicBezTo>
                    <a:pt x="363" y="1096"/>
                    <a:pt x="363" y="1096"/>
                    <a:pt x="363" y="1096"/>
                  </a:cubicBezTo>
                  <a:cubicBezTo>
                    <a:pt x="362" y="1095"/>
                    <a:pt x="362" y="1095"/>
                    <a:pt x="362" y="1095"/>
                  </a:cubicBezTo>
                  <a:cubicBezTo>
                    <a:pt x="363" y="1095"/>
                    <a:pt x="363" y="1095"/>
                    <a:pt x="363" y="1095"/>
                  </a:cubicBezTo>
                  <a:cubicBezTo>
                    <a:pt x="363" y="1092"/>
                    <a:pt x="363" y="1092"/>
                    <a:pt x="363" y="1091"/>
                  </a:cubicBezTo>
                  <a:cubicBezTo>
                    <a:pt x="364" y="1091"/>
                    <a:pt x="364" y="1091"/>
                    <a:pt x="364" y="1091"/>
                  </a:cubicBezTo>
                  <a:cubicBezTo>
                    <a:pt x="364" y="1090"/>
                    <a:pt x="364" y="1090"/>
                    <a:pt x="364" y="1090"/>
                  </a:cubicBezTo>
                  <a:cubicBezTo>
                    <a:pt x="361" y="1090"/>
                    <a:pt x="362" y="1090"/>
                    <a:pt x="362" y="1090"/>
                  </a:cubicBezTo>
                  <a:cubicBezTo>
                    <a:pt x="362" y="1089"/>
                    <a:pt x="362" y="1089"/>
                    <a:pt x="362" y="1089"/>
                  </a:cubicBezTo>
                  <a:cubicBezTo>
                    <a:pt x="361" y="1089"/>
                    <a:pt x="361" y="1089"/>
                    <a:pt x="361" y="1089"/>
                  </a:cubicBezTo>
                  <a:cubicBezTo>
                    <a:pt x="361" y="1088"/>
                    <a:pt x="361" y="1088"/>
                    <a:pt x="361" y="1088"/>
                  </a:cubicBezTo>
                  <a:cubicBezTo>
                    <a:pt x="363" y="1088"/>
                    <a:pt x="363" y="1088"/>
                    <a:pt x="363" y="1088"/>
                  </a:cubicBezTo>
                  <a:cubicBezTo>
                    <a:pt x="363" y="1089"/>
                    <a:pt x="363" y="1089"/>
                    <a:pt x="363" y="1089"/>
                  </a:cubicBezTo>
                  <a:cubicBezTo>
                    <a:pt x="366" y="1089"/>
                    <a:pt x="365" y="1089"/>
                    <a:pt x="365" y="1089"/>
                  </a:cubicBezTo>
                  <a:cubicBezTo>
                    <a:pt x="365" y="1087"/>
                    <a:pt x="365" y="1086"/>
                    <a:pt x="365" y="1086"/>
                  </a:cubicBezTo>
                  <a:cubicBezTo>
                    <a:pt x="364" y="1086"/>
                    <a:pt x="364" y="1086"/>
                    <a:pt x="364" y="1086"/>
                  </a:cubicBezTo>
                  <a:cubicBezTo>
                    <a:pt x="364" y="1084"/>
                    <a:pt x="364" y="1084"/>
                    <a:pt x="364" y="1084"/>
                  </a:cubicBezTo>
                  <a:cubicBezTo>
                    <a:pt x="361" y="1084"/>
                    <a:pt x="362" y="1084"/>
                    <a:pt x="362" y="1084"/>
                  </a:cubicBezTo>
                  <a:cubicBezTo>
                    <a:pt x="362" y="1083"/>
                    <a:pt x="362" y="1083"/>
                    <a:pt x="362" y="1083"/>
                  </a:cubicBezTo>
                  <a:cubicBezTo>
                    <a:pt x="363" y="1083"/>
                    <a:pt x="363" y="1083"/>
                    <a:pt x="363" y="1083"/>
                  </a:cubicBezTo>
                  <a:cubicBezTo>
                    <a:pt x="363" y="1082"/>
                    <a:pt x="363" y="1082"/>
                    <a:pt x="363" y="1082"/>
                  </a:cubicBezTo>
                  <a:cubicBezTo>
                    <a:pt x="366" y="1082"/>
                    <a:pt x="366" y="1082"/>
                    <a:pt x="367" y="1082"/>
                  </a:cubicBezTo>
                  <a:cubicBezTo>
                    <a:pt x="367" y="1081"/>
                    <a:pt x="367" y="1081"/>
                    <a:pt x="367" y="1081"/>
                  </a:cubicBezTo>
                  <a:cubicBezTo>
                    <a:pt x="368" y="1081"/>
                    <a:pt x="368" y="1081"/>
                    <a:pt x="368" y="1081"/>
                  </a:cubicBezTo>
                  <a:cubicBezTo>
                    <a:pt x="368" y="1080"/>
                    <a:pt x="368" y="1080"/>
                    <a:pt x="368" y="1080"/>
                  </a:cubicBezTo>
                  <a:cubicBezTo>
                    <a:pt x="369" y="1080"/>
                    <a:pt x="369" y="1080"/>
                    <a:pt x="369" y="1080"/>
                  </a:cubicBezTo>
                  <a:cubicBezTo>
                    <a:pt x="369" y="1078"/>
                    <a:pt x="369" y="1078"/>
                    <a:pt x="369" y="1078"/>
                  </a:cubicBezTo>
                  <a:cubicBezTo>
                    <a:pt x="370" y="1078"/>
                    <a:pt x="370" y="1078"/>
                    <a:pt x="370" y="1078"/>
                  </a:cubicBezTo>
                  <a:cubicBezTo>
                    <a:pt x="370" y="1077"/>
                    <a:pt x="370" y="1077"/>
                    <a:pt x="370" y="1077"/>
                  </a:cubicBezTo>
                  <a:cubicBezTo>
                    <a:pt x="371" y="1077"/>
                    <a:pt x="371" y="1077"/>
                    <a:pt x="371" y="1077"/>
                  </a:cubicBezTo>
                  <a:cubicBezTo>
                    <a:pt x="371" y="1075"/>
                    <a:pt x="371" y="1075"/>
                    <a:pt x="371" y="1075"/>
                  </a:cubicBezTo>
                  <a:cubicBezTo>
                    <a:pt x="373" y="1075"/>
                    <a:pt x="373" y="1075"/>
                    <a:pt x="373" y="1075"/>
                  </a:cubicBezTo>
                  <a:cubicBezTo>
                    <a:pt x="371" y="1074"/>
                    <a:pt x="371" y="1074"/>
                    <a:pt x="371" y="1074"/>
                  </a:cubicBezTo>
                  <a:cubicBezTo>
                    <a:pt x="373" y="1074"/>
                    <a:pt x="373" y="1074"/>
                    <a:pt x="373" y="1074"/>
                  </a:cubicBezTo>
                  <a:cubicBezTo>
                    <a:pt x="373" y="1073"/>
                    <a:pt x="373" y="1073"/>
                    <a:pt x="373" y="1073"/>
                  </a:cubicBezTo>
                  <a:cubicBezTo>
                    <a:pt x="371" y="1073"/>
                    <a:pt x="371" y="1073"/>
                    <a:pt x="371" y="1073"/>
                  </a:cubicBezTo>
                  <a:cubicBezTo>
                    <a:pt x="371" y="1074"/>
                    <a:pt x="371" y="1074"/>
                    <a:pt x="371" y="1074"/>
                  </a:cubicBezTo>
                  <a:cubicBezTo>
                    <a:pt x="370" y="1074"/>
                    <a:pt x="370" y="1074"/>
                    <a:pt x="370" y="1074"/>
                  </a:cubicBezTo>
                  <a:cubicBezTo>
                    <a:pt x="370" y="1071"/>
                    <a:pt x="370" y="1072"/>
                    <a:pt x="370" y="1071"/>
                  </a:cubicBezTo>
                  <a:cubicBezTo>
                    <a:pt x="371" y="1071"/>
                    <a:pt x="371" y="1071"/>
                    <a:pt x="371" y="1071"/>
                  </a:cubicBezTo>
                  <a:cubicBezTo>
                    <a:pt x="371" y="1069"/>
                    <a:pt x="371" y="1068"/>
                    <a:pt x="371" y="1068"/>
                  </a:cubicBezTo>
                  <a:cubicBezTo>
                    <a:pt x="373" y="1068"/>
                    <a:pt x="373" y="1068"/>
                    <a:pt x="373" y="1068"/>
                  </a:cubicBezTo>
                  <a:cubicBezTo>
                    <a:pt x="373" y="1069"/>
                    <a:pt x="373" y="1069"/>
                    <a:pt x="373" y="1069"/>
                  </a:cubicBezTo>
                  <a:cubicBezTo>
                    <a:pt x="375" y="1069"/>
                    <a:pt x="375" y="1069"/>
                    <a:pt x="375" y="1069"/>
                  </a:cubicBezTo>
                  <a:cubicBezTo>
                    <a:pt x="375" y="1068"/>
                    <a:pt x="375" y="1068"/>
                    <a:pt x="375" y="1068"/>
                  </a:cubicBezTo>
                  <a:cubicBezTo>
                    <a:pt x="376" y="1068"/>
                    <a:pt x="376" y="1068"/>
                    <a:pt x="376" y="1068"/>
                  </a:cubicBezTo>
                  <a:cubicBezTo>
                    <a:pt x="376" y="1069"/>
                    <a:pt x="376" y="1069"/>
                    <a:pt x="376" y="1069"/>
                  </a:cubicBezTo>
                  <a:cubicBezTo>
                    <a:pt x="377" y="1068"/>
                    <a:pt x="377" y="1068"/>
                    <a:pt x="377" y="1068"/>
                  </a:cubicBezTo>
                  <a:cubicBezTo>
                    <a:pt x="376" y="1068"/>
                    <a:pt x="376" y="1068"/>
                    <a:pt x="376" y="1068"/>
                  </a:cubicBezTo>
                  <a:cubicBezTo>
                    <a:pt x="377" y="1067"/>
                    <a:pt x="377" y="1067"/>
                    <a:pt x="377" y="1067"/>
                  </a:cubicBezTo>
                  <a:cubicBezTo>
                    <a:pt x="376" y="1067"/>
                    <a:pt x="376" y="1067"/>
                    <a:pt x="376" y="1067"/>
                  </a:cubicBezTo>
                  <a:cubicBezTo>
                    <a:pt x="376" y="1064"/>
                    <a:pt x="376" y="1062"/>
                    <a:pt x="376" y="1062"/>
                  </a:cubicBezTo>
                  <a:cubicBezTo>
                    <a:pt x="375" y="1062"/>
                    <a:pt x="375" y="1062"/>
                    <a:pt x="375" y="1062"/>
                  </a:cubicBezTo>
                  <a:cubicBezTo>
                    <a:pt x="375" y="1059"/>
                    <a:pt x="375" y="1060"/>
                    <a:pt x="375" y="1059"/>
                  </a:cubicBezTo>
                  <a:cubicBezTo>
                    <a:pt x="376" y="1059"/>
                    <a:pt x="376" y="1059"/>
                    <a:pt x="376" y="1059"/>
                  </a:cubicBezTo>
                  <a:cubicBezTo>
                    <a:pt x="376" y="1058"/>
                    <a:pt x="376" y="1058"/>
                    <a:pt x="376" y="1058"/>
                  </a:cubicBezTo>
                  <a:cubicBezTo>
                    <a:pt x="377" y="1058"/>
                    <a:pt x="377" y="1058"/>
                    <a:pt x="377" y="1058"/>
                  </a:cubicBezTo>
                  <a:cubicBezTo>
                    <a:pt x="377" y="1056"/>
                    <a:pt x="377" y="1056"/>
                    <a:pt x="377" y="1056"/>
                  </a:cubicBezTo>
                  <a:cubicBezTo>
                    <a:pt x="380" y="1056"/>
                    <a:pt x="379" y="1056"/>
                    <a:pt x="380" y="1056"/>
                  </a:cubicBezTo>
                  <a:cubicBezTo>
                    <a:pt x="380" y="1053"/>
                    <a:pt x="378" y="1052"/>
                    <a:pt x="378" y="1051"/>
                  </a:cubicBezTo>
                  <a:cubicBezTo>
                    <a:pt x="380" y="1051"/>
                    <a:pt x="380" y="1051"/>
                    <a:pt x="380" y="1051"/>
                  </a:cubicBezTo>
                  <a:cubicBezTo>
                    <a:pt x="380" y="1049"/>
                    <a:pt x="380" y="1048"/>
                    <a:pt x="380" y="1048"/>
                  </a:cubicBezTo>
                  <a:cubicBezTo>
                    <a:pt x="381" y="1048"/>
                    <a:pt x="381" y="1048"/>
                    <a:pt x="381" y="1048"/>
                  </a:cubicBezTo>
                  <a:cubicBezTo>
                    <a:pt x="381" y="1045"/>
                    <a:pt x="381" y="1044"/>
                    <a:pt x="381" y="1044"/>
                  </a:cubicBezTo>
                  <a:cubicBezTo>
                    <a:pt x="383" y="1044"/>
                    <a:pt x="384" y="1044"/>
                    <a:pt x="384" y="1044"/>
                  </a:cubicBezTo>
                  <a:cubicBezTo>
                    <a:pt x="384" y="1043"/>
                    <a:pt x="384" y="1043"/>
                    <a:pt x="384" y="1043"/>
                  </a:cubicBezTo>
                  <a:cubicBezTo>
                    <a:pt x="386" y="1043"/>
                    <a:pt x="386" y="1043"/>
                    <a:pt x="386" y="1043"/>
                  </a:cubicBezTo>
                  <a:cubicBezTo>
                    <a:pt x="386" y="1040"/>
                    <a:pt x="386" y="1041"/>
                    <a:pt x="386" y="1040"/>
                  </a:cubicBezTo>
                  <a:cubicBezTo>
                    <a:pt x="384" y="1040"/>
                    <a:pt x="384" y="1040"/>
                    <a:pt x="384" y="1040"/>
                  </a:cubicBezTo>
                  <a:cubicBezTo>
                    <a:pt x="384" y="1039"/>
                    <a:pt x="384" y="1039"/>
                    <a:pt x="384" y="1039"/>
                  </a:cubicBezTo>
                  <a:cubicBezTo>
                    <a:pt x="383" y="1039"/>
                    <a:pt x="383" y="1039"/>
                    <a:pt x="383" y="1039"/>
                  </a:cubicBezTo>
                  <a:cubicBezTo>
                    <a:pt x="383" y="1038"/>
                    <a:pt x="383" y="1038"/>
                    <a:pt x="383" y="1038"/>
                  </a:cubicBezTo>
                  <a:cubicBezTo>
                    <a:pt x="386" y="1038"/>
                    <a:pt x="385" y="1038"/>
                    <a:pt x="386" y="1038"/>
                  </a:cubicBezTo>
                  <a:cubicBezTo>
                    <a:pt x="386" y="1039"/>
                    <a:pt x="386" y="1039"/>
                    <a:pt x="386" y="1039"/>
                  </a:cubicBezTo>
                  <a:cubicBezTo>
                    <a:pt x="387" y="1039"/>
                    <a:pt x="387" y="1039"/>
                    <a:pt x="387" y="1039"/>
                  </a:cubicBezTo>
                  <a:cubicBezTo>
                    <a:pt x="387" y="1037"/>
                    <a:pt x="387" y="1036"/>
                    <a:pt x="387" y="1036"/>
                  </a:cubicBezTo>
                  <a:cubicBezTo>
                    <a:pt x="388" y="1036"/>
                    <a:pt x="388" y="1036"/>
                    <a:pt x="388" y="1036"/>
                  </a:cubicBezTo>
                  <a:cubicBezTo>
                    <a:pt x="388" y="1035"/>
                    <a:pt x="388" y="1035"/>
                    <a:pt x="388" y="1035"/>
                  </a:cubicBezTo>
                  <a:cubicBezTo>
                    <a:pt x="391" y="1035"/>
                    <a:pt x="390" y="1035"/>
                    <a:pt x="390" y="1035"/>
                  </a:cubicBezTo>
                  <a:cubicBezTo>
                    <a:pt x="390" y="1032"/>
                    <a:pt x="390" y="1032"/>
                    <a:pt x="390" y="1032"/>
                  </a:cubicBezTo>
                  <a:cubicBezTo>
                    <a:pt x="392" y="1032"/>
                    <a:pt x="392" y="1032"/>
                    <a:pt x="392" y="1032"/>
                  </a:cubicBezTo>
                  <a:cubicBezTo>
                    <a:pt x="392" y="1031"/>
                    <a:pt x="392" y="1031"/>
                    <a:pt x="392" y="1031"/>
                  </a:cubicBezTo>
                  <a:cubicBezTo>
                    <a:pt x="390" y="1031"/>
                    <a:pt x="390" y="1031"/>
                    <a:pt x="390" y="1031"/>
                  </a:cubicBezTo>
                  <a:cubicBezTo>
                    <a:pt x="390" y="1030"/>
                    <a:pt x="390" y="1030"/>
                    <a:pt x="390" y="1030"/>
                  </a:cubicBezTo>
                  <a:cubicBezTo>
                    <a:pt x="393" y="1029"/>
                    <a:pt x="394" y="1031"/>
                    <a:pt x="394" y="1031"/>
                  </a:cubicBezTo>
                  <a:cubicBezTo>
                    <a:pt x="393" y="1031"/>
                    <a:pt x="393" y="1031"/>
                    <a:pt x="393" y="1031"/>
                  </a:cubicBezTo>
                  <a:cubicBezTo>
                    <a:pt x="393" y="1032"/>
                    <a:pt x="393" y="1032"/>
                    <a:pt x="393" y="1032"/>
                  </a:cubicBezTo>
                  <a:cubicBezTo>
                    <a:pt x="394" y="1032"/>
                    <a:pt x="394" y="1032"/>
                    <a:pt x="394" y="1032"/>
                  </a:cubicBezTo>
                  <a:cubicBezTo>
                    <a:pt x="394" y="1033"/>
                    <a:pt x="394" y="1033"/>
                    <a:pt x="394" y="1033"/>
                  </a:cubicBezTo>
                  <a:cubicBezTo>
                    <a:pt x="395" y="1033"/>
                    <a:pt x="395" y="1033"/>
                    <a:pt x="395" y="1033"/>
                  </a:cubicBezTo>
                  <a:cubicBezTo>
                    <a:pt x="395" y="1032"/>
                    <a:pt x="395" y="1032"/>
                    <a:pt x="395" y="1032"/>
                  </a:cubicBezTo>
                  <a:cubicBezTo>
                    <a:pt x="394" y="1032"/>
                    <a:pt x="394" y="1032"/>
                    <a:pt x="394" y="1032"/>
                  </a:cubicBezTo>
                  <a:cubicBezTo>
                    <a:pt x="394" y="1031"/>
                    <a:pt x="394" y="1031"/>
                    <a:pt x="394" y="1031"/>
                  </a:cubicBezTo>
                  <a:cubicBezTo>
                    <a:pt x="395" y="1031"/>
                    <a:pt x="395" y="1031"/>
                    <a:pt x="395" y="1031"/>
                  </a:cubicBezTo>
                  <a:cubicBezTo>
                    <a:pt x="395" y="1030"/>
                    <a:pt x="395" y="1030"/>
                    <a:pt x="395" y="1030"/>
                  </a:cubicBezTo>
                  <a:cubicBezTo>
                    <a:pt x="392" y="1030"/>
                    <a:pt x="393" y="1030"/>
                    <a:pt x="393" y="1030"/>
                  </a:cubicBezTo>
                  <a:cubicBezTo>
                    <a:pt x="393" y="1027"/>
                    <a:pt x="393" y="1027"/>
                    <a:pt x="393" y="1026"/>
                  </a:cubicBezTo>
                  <a:cubicBezTo>
                    <a:pt x="394" y="1026"/>
                    <a:pt x="394" y="1026"/>
                    <a:pt x="394" y="1026"/>
                  </a:cubicBezTo>
                  <a:cubicBezTo>
                    <a:pt x="394" y="1025"/>
                    <a:pt x="394" y="1025"/>
                    <a:pt x="394" y="1025"/>
                  </a:cubicBezTo>
                  <a:cubicBezTo>
                    <a:pt x="395" y="1025"/>
                    <a:pt x="395" y="1025"/>
                    <a:pt x="395" y="1025"/>
                  </a:cubicBezTo>
                  <a:cubicBezTo>
                    <a:pt x="395" y="1026"/>
                    <a:pt x="395" y="1026"/>
                    <a:pt x="395" y="1026"/>
                  </a:cubicBezTo>
                  <a:cubicBezTo>
                    <a:pt x="398" y="1026"/>
                    <a:pt x="397" y="1026"/>
                    <a:pt x="397" y="1026"/>
                  </a:cubicBezTo>
                  <a:cubicBezTo>
                    <a:pt x="396" y="1025"/>
                    <a:pt x="396" y="1024"/>
                    <a:pt x="396" y="1024"/>
                  </a:cubicBezTo>
                  <a:cubicBezTo>
                    <a:pt x="395" y="1024"/>
                    <a:pt x="395" y="1024"/>
                    <a:pt x="395" y="1024"/>
                  </a:cubicBezTo>
                  <a:cubicBezTo>
                    <a:pt x="395" y="1023"/>
                    <a:pt x="395" y="1023"/>
                    <a:pt x="395" y="1023"/>
                  </a:cubicBezTo>
                  <a:cubicBezTo>
                    <a:pt x="394" y="1023"/>
                    <a:pt x="394" y="1023"/>
                    <a:pt x="394" y="1023"/>
                  </a:cubicBezTo>
                  <a:cubicBezTo>
                    <a:pt x="394" y="1022"/>
                    <a:pt x="394" y="1022"/>
                    <a:pt x="394" y="1022"/>
                  </a:cubicBezTo>
                  <a:cubicBezTo>
                    <a:pt x="393" y="1022"/>
                    <a:pt x="393" y="1022"/>
                    <a:pt x="393" y="1022"/>
                  </a:cubicBezTo>
                  <a:cubicBezTo>
                    <a:pt x="393" y="1020"/>
                    <a:pt x="393" y="1020"/>
                    <a:pt x="393" y="1020"/>
                  </a:cubicBezTo>
                  <a:cubicBezTo>
                    <a:pt x="394" y="1020"/>
                    <a:pt x="394" y="1020"/>
                    <a:pt x="394" y="1020"/>
                  </a:cubicBezTo>
                  <a:cubicBezTo>
                    <a:pt x="394" y="1019"/>
                    <a:pt x="394" y="1019"/>
                    <a:pt x="394" y="1019"/>
                  </a:cubicBezTo>
                  <a:cubicBezTo>
                    <a:pt x="395" y="1019"/>
                    <a:pt x="395" y="1019"/>
                    <a:pt x="395" y="1019"/>
                  </a:cubicBezTo>
                  <a:cubicBezTo>
                    <a:pt x="395" y="1022"/>
                    <a:pt x="395" y="1021"/>
                    <a:pt x="395" y="1022"/>
                  </a:cubicBezTo>
                  <a:cubicBezTo>
                    <a:pt x="398" y="1022"/>
                    <a:pt x="397" y="1022"/>
                    <a:pt x="397" y="1022"/>
                  </a:cubicBezTo>
                  <a:cubicBezTo>
                    <a:pt x="397" y="1020"/>
                    <a:pt x="397" y="1020"/>
                    <a:pt x="397" y="1020"/>
                  </a:cubicBezTo>
                  <a:cubicBezTo>
                    <a:pt x="400" y="1020"/>
                    <a:pt x="400" y="1020"/>
                    <a:pt x="400" y="1020"/>
                  </a:cubicBezTo>
                  <a:cubicBezTo>
                    <a:pt x="400" y="1019"/>
                    <a:pt x="400" y="1019"/>
                    <a:pt x="400" y="1019"/>
                  </a:cubicBezTo>
                  <a:cubicBezTo>
                    <a:pt x="401" y="1019"/>
                    <a:pt x="401" y="1019"/>
                    <a:pt x="401" y="1019"/>
                  </a:cubicBezTo>
                  <a:cubicBezTo>
                    <a:pt x="401" y="1016"/>
                    <a:pt x="401" y="1017"/>
                    <a:pt x="401" y="1017"/>
                  </a:cubicBezTo>
                  <a:cubicBezTo>
                    <a:pt x="402" y="1017"/>
                    <a:pt x="402" y="1017"/>
                    <a:pt x="402" y="1017"/>
                  </a:cubicBezTo>
                  <a:cubicBezTo>
                    <a:pt x="402" y="1014"/>
                    <a:pt x="402" y="1015"/>
                    <a:pt x="402" y="1014"/>
                  </a:cubicBezTo>
                  <a:cubicBezTo>
                    <a:pt x="401" y="1014"/>
                    <a:pt x="401" y="1014"/>
                    <a:pt x="401" y="1014"/>
                  </a:cubicBezTo>
                  <a:cubicBezTo>
                    <a:pt x="401" y="1013"/>
                    <a:pt x="401" y="1013"/>
                    <a:pt x="401" y="1013"/>
                  </a:cubicBezTo>
                  <a:cubicBezTo>
                    <a:pt x="400" y="1013"/>
                    <a:pt x="400" y="1013"/>
                    <a:pt x="400" y="1013"/>
                  </a:cubicBezTo>
                  <a:cubicBezTo>
                    <a:pt x="400" y="1010"/>
                    <a:pt x="400" y="1011"/>
                    <a:pt x="400" y="1011"/>
                  </a:cubicBezTo>
                  <a:cubicBezTo>
                    <a:pt x="401" y="1011"/>
                    <a:pt x="401" y="1011"/>
                    <a:pt x="401" y="1011"/>
                  </a:cubicBezTo>
                  <a:cubicBezTo>
                    <a:pt x="401" y="1010"/>
                    <a:pt x="401" y="1010"/>
                    <a:pt x="401" y="1010"/>
                  </a:cubicBezTo>
                  <a:cubicBezTo>
                    <a:pt x="400" y="1010"/>
                    <a:pt x="400" y="1010"/>
                    <a:pt x="400" y="1010"/>
                  </a:cubicBezTo>
                  <a:cubicBezTo>
                    <a:pt x="400" y="1007"/>
                    <a:pt x="401" y="1007"/>
                    <a:pt x="401" y="1007"/>
                  </a:cubicBezTo>
                  <a:cubicBezTo>
                    <a:pt x="398" y="1007"/>
                    <a:pt x="399" y="1006"/>
                    <a:pt x="399" y="1006"/>
                  </a:cubicBezTo>
                  <a:cubicBezTo>
                    <a:pt x="400" y="1006"/>
                    <a:pt x="400" y="1006"/>
                    <a:pt x="400" y="1006"/>
                  </a:cubicBezTo>
                  <a:cubicBezTo>
                    <a:pt x="400" y="1003"/>
                    <a:pt x="400" y="1004"/>
                    <a:pt x="400" y="1004"/>
                  </a:cubicBezTo>
                  <a:cubicBezTo>
                    <a:pt x="401" y="1004"/>
                    <a:pt x="401" y="1004"/>
                    <a:pt x="401" y="1004"/>
                  </a:cubicBezTo>
                  <a:cubicBezTo>
                    <a:pt x="401" y="1001"/>
                    <a:pt x="401" y="1002"/>
                    <a:pt x="401" y="1001"/>
                  </a:cubicBezTo>
                  <a:cubicBezTo>
                    <a:pt x="402" y="1001"/>
                    <a:pt x="402" y="1001"/>
                    <a:pt x="402" y="1001"/>
                  </a:cubicBezTo>
                  <a:cubicBezTo>
                    <a:pt x="402" y="1000"/>
                    <a:pt x="402" y="1000"/>
                    <a:pt x="402" y="1000"/>
                  </a:cubicBezTo>
                  <a:cubicBezTo>
                    <a:pt x="399" y="1000"/>
                    <a:pt x="400" y="1000"/>
                    <a:pt x="400" y="1000"/>
                  </a:cubicBezTo>
                  <a:cubicBezTo>
                    <a:pt x="400" y="997"/>
                    <a:pt x="400" y="995"/>
                    <a:pt x="400" y="994"/>
                  </a:cubicBezTo>
                  <a:cubicBezTo>
                    <a:pt x="401" y="994"/>
                    <a:pt x="401" y="994"/>
                    <a:pt x="401" y="994"/>
                  </a:cubicBezTo>
                  <a:cubicBezTo>
                    <a:pt x="401" y="991"/>
                    <a:pt x="401" y="992"/>
                    <a:pt x="401" y="992"/>
                  </a:cubicBezTo>
                  <a:cubicBezTo>
                    <a:pt x="402" y="993"/>
                    <a:pt x="402" y="993"/>
                    <a:pt x="402" y="993"/>
                  </a:cubicBezTo>
                  <a:cubicBezTo>
                    <a:pt x="402" y="992"/>
                    <a:pt x="402" y="992"/>
                    <a:pt x="402" y="992"/>
                  </a:cubicBezTo>
                  <a:cubicBezTo>
                    <a:pt x="403" y="992"/>
                    <a:pt x="403" y="992"/>
                    <a:pt x="403" y="992"/>
                  </a:cubicBezTo>
                  <a:cubicBezTo>
                    <a:pt x="401" y="991"/>
                    <a:pt x="402" y="990"/>
                    <a:pt x="402" y="989"/>
                  </a:cubicBezTo>
                  <a:cubicBezTo>
                    <a:pt x="403" y="989"/>
                    <a:pt x="403" y="989"/>
                    <a:pt x="403" y="989"/>
                  </a:cubicBezTo>
                  <a:cubicBezTo>
                    <a:pt x="403" y="988"/>
                    <a:pt x="403" y="988"/>
                    <a:pt x="403" y="988"/>
                  </a:cubicBezTo>
                  <a:cubicBezTo>
                    <a:pt x="406" y="988"/>
                    <a:pt x="405" y="988"/>
                    <a:pt x="406" y="988"/>
                  </a:cubicBezTo>
                  <a:cubicBezTo>
                    <a:pt x="406" y="986"/>
                    <a:pt x="406" y="986"/>
                    <a:pt x="406" y="986"/>
                  </a:cubicBezTo>
                  <a:cubicBezTo>
                    <a:pt x="408" y="986"/>
                    <a:pt x="408" y="986"/>
                    <a:pt x="408" y="986"/>
                  </a:cubicBezTo>
                  <a:cubicBezTo>
                    <a:pt x="408" y="985"/>
                    <a:pt x="408" y="985"/>
                    <a:pt x="408" y="985"/>
                  </a:cubicBezTo>
                  <a:cubicBezTo>
                    <a:pt x="409" y="985"/>
                    <a:pt x="409" y="985"/>
                    <a:pt x="409" y="985"/>
                  </a:cubicBezTo>
                  <a:cubicBezTo>
                    <a:pt x="409" y="982"/>
                    <a:pt x="409" y="980"/>
                    <a:pt x="409" y="979"/>
                  </a:cubicBezTo>
                  <a:cubicBezTo>
                    <a:pt x="408" y="979"/>
                    <a:pt x="408" y="979"/>
                    <a:pt x="408" y="979"/>
                  </a:cubicBezTo>
                  <a:cubicBezTo>
                    <a:pt x="408" y="975"/>
                    <a:pt x="408" y="972"/>
                    <a:pt x="408" y="971"/>
                  </a:cubicBezTo>
                  <a:cubicBezTo>
                    <a:pt x="405" y="971"/>
                    <a:pt x="406" y="971"/>
                    <a:pt x="406" y="971"/>
                  </a:cubicBezTo>
                  <a:cubicBezTo>
                    <a:pt x="405" y="968"/>
                    <a:pt x="404" y="968"/>
                    <a:pt x="405" y="967"/>
                  </a:cubicBezTo>
                  <a:cubicBezTo>
                    <a:pt x="407" y="967"/>
                    <a:pt x="407" y="967"/>
                    <a:pt x="407" y="967"/>
                  </a:cubicBezTo>
                  <a:cubicBezTo>
                    <a:pt x="407" y="966"/>
                    <a:pt x="407" y="966"/>
                    <a:pt x="407" y="966"/>
                  </a:cubicBezTo>
                  <a:cubicBezTo>
                    <a:pt x="408" y="966"/>
                    <a:pt x="408" y="966"/>
                    <a:pt x="408" y="966"/>
                  </a:cubicBezTo>
                  <a:cubicBezTo>
                    <a:pt x="408" y="965"/>
                    <a:pt x="408" y="965"/>
                    <a:pt x="408" y="965"/>
                  </a:cubicBezTo>
                  <a:cubicBezTo>
                    <a:pt x="411" y="965"/>
                    <a:pt x="410" y="965"/>
                    <a:pt x="410" y="965"/>
                  </a:cubicBezTo>
                  <a:cubicBezTo>
                    <a:pt x="410" y="963"/>
                    <a:pt x="410" y="963"/>
                    <a:pt x="410" y="963"/>
                  </a:cubicBezTo>
                  <a:cubicBezTo>
                    <a:pt x="412" y="963"/>
                    <a:pt x="412" y="963"/>
                    <a:pt x="412" y="963"/>
                  </a:cubicBezTo>
                  <a:cubicBezTo>
                    <a:pt x="412" y="966"/>
                    <a:pt x="412" y="965"/>
                    <a:pt x="412" y="966"/>
                  </a:cubicBezTo>
                  <a:cubicBezTo>
                    <a:pt x="413" y="966"/>
                    <a:pt x="413" y="966"/>
                    <a:pt x="413" y="966"/>
                  </a:cubicBezTo>
                  <a:cubicBezTo>
                    <a:pt x="413" y="969"/>
                    <a:pt x="413" y="968"/>
                    <a:pt x="413" y="968"/>
                  </a:cubicBezTo>
                  <a:cubicBezTo>
                    <a:pt x="414" y="968"/>
                    <a:pt x="414" y="968"/>
                    <a:pt x="414" y="968"/>
                  </a:cubicBezTo>
                  <a:cubicBezTo>
                    <a:pt x="414" y="965"/>
                    <a:pt x="414" y="962"/>
                    <a:pt x="414" y="961"/>
                  </a:cubicBezTo>
                  <a:cubicBezTo>
                    <a:pt x="415" y="961"/>
                    <a:pt x="415" y="961"/>
                    <a:pt x="415" y="961"/>
                  </a:cubicBezTo>
                  <a:cubicBezTo>
                    <a:pt x="415" y="958"/>
                    <a:pt x="415" y="959"/>
                    <a:pt x="415" y="959"/>
                  </a:cubicBezTo>
                  <a:cubicBezTo>
                    <a:pt x="414" y="959"/>
                    <a:pt x="414" y="959"/>
                    <a:pt x="414" y="959"/>
                  </a:cubicBezTo>
                  <a:cubicBezTo>
                    <a:pt x="414" y="956"/>
                    <a:pt x="414" y="957"/>
                    <a:pt x="414" y="956"/>
                  </a:cubicBezTo>
                  <a:cubicBezTo>
                    <a:pt x="415" y="956"/>
                    <a:pt x="415" y="956"/>
                    <a:pt x="415" y="956"/>
                  </a:cubicBezTo>
                  <a:cubicBezTo>
                    <a:pt x="415" y="957"/>
                    <a:pt x="415" y="957"/>
                    <a:pt x="415" y="957"/>
                  </a:cubicBezTo>
                  <a:cubicBezTo>
                    <a:pt x="416" y="957"/>
                    <a:pt x="416" y="957"/>
                    <a:pt x="416" y="957"/>
                  </a:cubicBezTo>
                  <a:cubicBezTo>
                    <a:pt x="416" y="955"/>
                    <a:pt x="416" y="955"/>
                    <a:pt x="416" y="955"/>
                  </a:cubicBezTo>
                  <a:cubicBezTo>
                    <a:pt x="418" y="955"/>
                    <a:pt x="418" y="955"/>
                    <a:pt x="418" y="955"/>
                  </a:cubicBezTo>
                  <a:cubicBezTo>
                    <a:pt x="418" y="954"/>
                    <a:pt x="418" y="954"/>
                    <a:pt x="418" y="954"/>
                  </a:cubicBezTo>
                  <a:cubicBezTo>
                    <a:pt x="420" y="954"/>
                    <a:pt x="421" y="954"/>
                    <a:pt x="421" y="954"/>
                  </a:cubicBezTo>
                  <a:cubicBezTo>
                    <a:pt x="421" y="950"/>
                    <a:pt x="425" y="952"/>
                    <a:pt x="426" y="952"/>
                  </a:cubicBezTo>
                  <a:cubicBezTo>
                    <a:pt x="426" y="950"/>
                    <a:pt x="426" y="950"/>
                    <a:pt x="426" y="950"/>
                  </a:cubicBezTo>
                  <a:cubicBezTo>
                    <a:pt x="429" y="950"/>
                    <a:pt x="431" y="950"/>
                    <a:pt x="432" y="950"/>
                  </a:cubicBezTo>
                  <a:cubicBezTo>
                    <a:pt x="432" y="949"/>
                    <a:pt x="432" y="949"/>
                    <a:pt x="432" y="949"/>
                  </a:cubicBezTo>
                  <a:cubicBezTo>
                    <a:pt x="433" y="949"/>
                    <a:pt x="433" y="949"/>
                    <a:pt x="433" y="949"/>
                  </a:cubicBezTo>
                  <a:cubicBezTo>
                    <a:pt x="433" y="946"/>
                    <a:pt x="433" y="947"/>
                    <a:pt x="433" y="947"/>
                  </a:cubicBezTo>
                  <a:cubicBezTo>
                    <a:pt x="432" y="947"/>
                    <a:pt x="432" y="947"/>
                    <a:pt x="432" y="947"/>
                  </a:cubicBezTo>
                  <a:cubicBezTo>
                    <a:pt x="432" y="946"/>
                    <a:pt x="432" y="946"/>
                    <a:pt x="432" y="946"/>
                  </a:cubicBezTo>
                  <a:cubicBezTo>
                    <a:pt x="435" y="946"/>
                    <a:pt x="434" y="946"/>
                    <a:pt x="434" y="946"/>
                  </a:cubicBezTo>
                  <a:cubicBezTo>
                    <a:pt x="434" y="944"/>
                    <a:pt x="434" y="944"/>
                    <a:pt x="434" y="944"/>
                  </a:cubicBezTo>
                  <a:cubicBezTo>
                    <a:pt x="437" y="944"/>
                    <a:pt x="438" y="944"/>
                    <a:pt x="439" y="944"/>
                  </a:cubicBezTo>
                  <a:cubicBezTo>
                    <a:pt x="439" y="943"/>
                    <a:pt x="439" y="943"/>
                    <a:pt x="439" y="943"/>
                  </a:cubicBezTo>
                  <a:cubicBezTo>
                    <a:pt x="440" y="943"/>
                    <a:pt x="440" y="943"/>
                    <a:pt x="440" y="943"/>
                  </a:cubicBezTo>
                  <a:cubicBezTo>
                    <a:pt x="440" y="942"/>
                    <a:pt x="440" y="942"/>
                    <a:pt x="440" y="942"/>
                  </a:cubicBezTo>
                  <a:cubicBezTo>
                    <a:pt x="441" y="942"/>
                    <a:pt x="441" y="942"/>
                    <a:pt x="441" y="942"/>
                  </a:cubicBezTo>
                  <a:cubicBezTo>
                    <a:pt x="441" y="941"/>
                    <a:pt x="441" y="941"/>
                    <a:pt x="441" y="941"/>
                  </a:cubicBezTo>
                  <a:cubicBezTo>
                    <a:pt x="444" y="941"/>
                    <a:pt x="443" y="941"/>
                    <a:pt x="444" y="941"/>
                  </a:cubicBezTo>
                  <a:cubicBezTo>
                    <a:pt x="444" y="944"/>
                    <a:pt x="444" y="943"/>
                    <a:pt x="444" y="943"/>
                  </a:cubicBezTo>
                  <a:cubicBezTo>
                    <a:pt x="445" y="943"/>
                    <a:pt x="445" y="943"/>
                    <a:pt x="445" y="943"/>
                  </a:cubicBezTo>
                  <a:cubicBezTo>
                    <a:pt x="445" y="944"/>
                    <a:pt x="445" y="944"/>
                    <a:pt x="445" y="944"/>
                  </a:cubicBezTo>
                  <a:cubicBezTo>
                    <a:pt x="448" y="944"/>
                    <a:pt x="447" y="944"/>
                    <a:pt x="447" y="944"/>
                  </a:cubicBezTo>
                  <a:cubicBezTo>
                    <a:pt x="447" y="943"/>
                    <a:pt x="447" y="943"/>
                    <a:pt x="447" y="943"/>
                  </a:cubicBezTo>
                  <a:cubicBezTo>
                    <a:pt x="450" y="943"/>
                    <a:pt x="449" y="943"/>
                    <a:pt x="450" y="943"/>
                  </a:cubicBezTo>
                  <a:cubicBezTo>
                    <a:pt x="450" y="946"/>
                    <a:pt x="450" y="947"/>
                    <a:pt x="450" y="947"/>
                  </a:cubicBezTo>
                  <a:cubicBezTo>
                    <a:pt x="451" y="947"/>
                    <a:pt x="451" y="947"/>
                    <a:pt x="451" y="947"/>
                  </a:cubicBezTo>
                  <a:cubicBezTo>
                    <a:pt x="451" y="948"/>
                    <a:pt x="451" y="948"/>
                    <a:pt x="451" y="948"/>
                  </a:cubicBezTo>
                  <a:cubicBezTo>
                    <a:pt x="453" y="948"/>
                    <a:pt x="454" y="948"/>
                    <a:pt x="454" y="948"/>
                  </a:cubicBezTo>
                  <a:cubicBezTo>
                    <a:pt x="454" y="947"/>
                    <a:pt x="454" y="947"/>
                    <a:pt x="454" y="947"/>
                  </a:cubicBezTo>
                  <a:cubicBezTo>
                    <a:pt x="457" y="947"/>
                    <a:pt x="457" y="949"/>
                    <a:pt x="458" y="948"/>
                  </a:cubicBezTo>
                  <a:cubicBezTo>
                    <a:pt x="458" y="949"/>
                    <a:pt x="458" y="949"/>
                    <a:pt x="458" y="949"/>
                  </a:cubicBezTo>
                  <a:cubicBezTo>
                    <a:pt x="457" y="949"/>
                    <a:pt x="457" y="949"/>
                    <a:pt x="457" y="949"/>
                  </a:cubicBezTo>
                  <a:cubicBezTo>
                    <a:pt x="457" y="950"/>
                    <a:pt x="457" y="950"/>
                    <a:pt x="457" y="950"/>
                  </a:cubicBezTo>
                  <a:cubicBezTo>
                    <a:pt x="458" y="950"/>
                    <a:pt x="458" y="950"/>
                    <a:pt x="458" y="950"/>
                  </a:cubicBezTo>
                  <a:cubicBezTo>
                    <a:pt x="458" y="952"/>
                    <a:pt x="458" y="952"/>
                    <a:pt x="458" y="952"/>
                  </a:cubicBezTo>
                  <a:cubicBezTo>
                    <a:pt x="459" y="952"/>
                    <a:pt x="459" y="952"/>
                    <a:pt x="459" y="952"/>
                  </a:cubicBezTo>
                  <a:cubicBezTo>
                    <a:pt x="459" y="954"/>
                    <a:pt x="457" y="954"/>
                    <a:pt x="458" y="954"/>
                  </a:cubicBezTo>
                  <a:cubicBezTo>
                    <a:pt x="461" y="954"/>
                    <a:pt x="461" y="954"/>
                    <a:pt x="461" y="954"/>
                  </a:cubicBezTo>
                  <a:cubicBezTo>
                    <a:pt x="461" y="951"/>
                    <a:pt x="461" y="952"/>
                    <a:pt x="461" y="952"/>
                  </a:cubicBezTo>
                  <a:cubicBezTo>
                    <a:pt x="463" y="952"/>
                    <a:pt x="463" y="952"/>
                    <a:pt x="463" y="952"/>
                  </a:cubicBezTo>
                  <a:cubicBezTo>
                    <a:pt x="463" y="950"/>
                    <a:pt x="463" y="950"/>
                    <a:pt x="463" y="950"/>
                  </a:cubicBezTo>
                  <a:cubicBezTo>
                    <a:pt x="464" y="950"/>
                    <a:pt x="464" y="950"/>
                    <a:pt x="464" y="950"/>
                  </a:cubicBezTo>
                  <a:cubicBezTo>
                    <a:pt x="464" y="949"/>
                    <a:pt x="464" y="949"/>
                    <a:pt x="464" y="949"/>
                  </a:cubicBezTo>
                  <a:cubicBezTo>
                    <a:pt x="465" y="950"/>
                    <a:pt x="465" y="950"/>
                    <a:pt x="465" y="950"/>
                  </a:cubicBezTo>
                  <a:cubicBezTo>
                    <a:pt x="465" y="949"/>
                    <a:pt x="465" y="949"/>
                    <a:pt x="465" y="949"/>
                  </a:cubicBezTo>
                  <a:cubicBezTo>
                    <a:pt x="463" y="949"/>
                    <a:pt x="463" y="948"/>
                    <a:pt x="463" y="948"/>
                  </a:cubicBezTo>
                  <a:cubicBezTo>
                    <a:pt x="464" y="948"/>
                    <a:pt x="464" y="948"/>
                    <a:pt x="464" y="948"/>
                  </a:cubicBezTo>
                  <a:cubicBezTo>
                    <a:pt x="464" y="947"/>
                    <a:pt x="464" y="947"/>
                    <a:pt x="464" y="947"/>
                  </a:cubicBezTo>
                  <a:cubicBezTo>
                    <a:pt x="463" y="947"/>
                    <a:pt x="463" y="947"/>
                    <a:pt x="463" y="947"/>
                  </a:cubicBezTo>
                  <a:cubicBezTo>
                    <a:pt x="463" y="944"/>
                    <a:pt x="463" y="945"/>
                    <a:pt x="463" y="944"/>
                  </a:cubicBezTo>
                  <a:cubicBezTo>
                    <a:pt x="464" y="944"/>
                    <a:pt x="464" y="944"/>
                    <a:pt x="464" y="944"/>
                  </a:cubicBezTo>
                  <a:cubicBezTo>
                    <a:pt x="464" y="943"/>
                    <a:pt x="464" y="943"/>
                    <a:pt x="464" y="943"/>
                  </a:cubicBezTo>
                  <a:cubicBezTo>
                    <a:pt x="465" y="943"/>
                    <a:pt x="465" y="943"/>
                    <a:pt x="465" y="943"/>
                  </a:cubicBezTo>
                  <a:cubicBezTo>
                    <a:pt x="465" y="940"/>
                    <a:pt x="465" y="941"/>
                    <a:pt x="465" y="941"/>
                  </a:cubicBezTo>
                  <a:cubicBezTo>
                    <a:pt x="464" y="941"/>
                    <a:pt x="464" y="941"/>
                    <a:pt x="464" y="941"/>
                  </a:cubicBezTo>
                  <a:cubicBezTo>
                    <a:pt x="464" y="940"/>
                    <a:pt x="464" y="940"/>
                    <a:pt x="464" y="940"/>
                  </a:cubicBezTo>
                  <a:cubicBezTo>
                    <a:pt x="463" y="940"/>
                    <a:pt x="463" y="940"/>
                    <a:pt x="463" y="940"/>
                  </a:cubicBezTo>
                  <a:cubicBezTo>
                    <a:pt x="463" y="938"/>
                    <a:pt x="463" y="938"/>
                    <a:pt x="463" y="938"/>
                  </a:cubicBezTo>
                  <a:cubicBezTo>
                    <a:pt x="460" y="938"/>
                    <a:pt x="461" y="938"/>
                    <a:pt x="460" y="938"/>
                  </a:cubicBezTo>
                  <a:cubicBezTo>
                    <a:pt x="460" y="940"/>
                    <a:pt x="460" y="940"/>
                    <a:pt x="460" y="940"/>
                  </a:cubicBezTo>
                  <a:cubicBezTo>
                    <a:pt x="457" y="939"/>
                    <a:pt x="457" y="938"/>
                    <a:pt x="456" y="938"/>
                  </a:cubicBezTo>
                  <a:cubicBezTo>
                    <a:pt x="456" y="937"/>
                    <a:pt x="456" y="937"/>
                    <a:pt x="456" y="937"/>
                  </a:cubicBezTo>
                  <a:cubicBezTo>
                    <a:pt x="454" y="937"/>
                    <a:pt x="454" y="937"/>
                    <a:pt x="454" y="937"/>
                  </a:cubicBezTo>
                  <a:cubicBezTo>
                    <a:pt x="454" y="936"/>
                    <a:pt x="454" y="936"/>
                    <a:pt x="454" y="936"/>
                  </a:cubicBezTo>
                  <a:cubicBezTo>
                    <a:pt x="452" y="936"/>
                    <a:pt x="452" y="936"/>
                    <a:pt x="452" y="936"/>
                  </a:cubicBezTo>
                  <a:cubicBezTo>
                    <a:pt x="452" y="935"/>
                    <a:pt x="452" y="935"/>
                    <a:pt x="452" y="935"/>
                  </a:cubicBezTo>
                  <a:cubicBezTo>
                    <a:pt x="449" y="935"/>
                    <a:pt x="450" y="935"/>
                    <a:pt x="450" y="935"/>
                  </a:cubicBezTo>
                  <a:cubicBezTo>
                    <a:pt x="450" y="934"/>
                    <a:pt x="450" y="934"/>
                    <a:pt x="450" y="934"/>
                  </a:cubicBezTo>
                  <a:cubicBezTo>
                    <a:pt x="448" y="934"/>
                    <a:pt x="448" y="934"/>
                    <a:pt x="448" y="934"/>
                  </a:cubicBezTo>
                  <a:cubicBezTo>
                    <a:pt x="448" y="931"/>
                    <a:pt x="448" y="932"/>
                    <a:pt x="448" y="931"/>
                  </a:cubicBezTo>
                  <a:cubicBezTo>
                    <a:pt x="447" y="931"/>
                    <a:pt x="447" y="931"/>
                    <a:pt x="447" y="931"/>
                  </a:cubicBezTo>
                  <a:cubicBezTo>
                    <a:pt x="447" y="930"/>
                    <a:pt x="447" y="930"/>
                    <a:pt x="447" y="930"/>
                  </a:cubicBezTo>
                  <a:cubicBezTo>
                    <a:pt x="446" y="930"/>
                    <a:pt x="446" y="930"/>
                    <a:pt x="446" y="930"/>
                  </a:cubicBezTo>
                  <a:cubicBezTo>
                    <a:pt x="446" y="929"/>
                    <a:pt x="446" y="929"/>
                    <a:pt x="446" y="929"/>
                  </a:cubicBezTo>
                  <a:cubicBezTo>
                    <a:pt x="447" y="929"/>
                    <a:pt x="447" y="929"/>
                    <a:pt x="447" y="929"/>
                  </a:cubicBezTo>
                  <a:cubicBezTo>
                    <a:pt x="447" y="926"/>
                    <a:pt x="447" y="926"/>
                    <a:pt x="447" y="925"/>
                  </a:cubicBezTo>
                  <a:cubicBezTo>
                    <a:pt x="446" y="925"/>
                    <a:pt x="446" y="925"/>
                    <a:pt x="446" y="925"/>
                  </a:cubicBezTo>
                  <a:cubicBezTo>
                    <a:pt x="446" y="924"/>
                    <a:pt x="446" y="924"/>
                    <a:pt x="446" y="924"/>
                  </a:cubicBezTo>
                  <a:cubicBezTo>
                    <a:pt x="449" y="924"/>
                    <a:pt x="448" y="926"/>
                    <a:pt x="448" y="925"/>
                  </a:cubicBezTo>
                  <a:cubicBezTo>
                    <a:pt x="450" y="924"/>
                    <a:pt x="450" y="924"/>
                    <a:pt x="450" y="924"/>
                  </a:cubicBezTo>
                  <a:cubicBezTo>
                    <a:pt x="450" y="925"/>
                    <a:pt x="450" y="925"/>
                    <a:pt x="450" y="925"/>
                  </a:cubicBezTo>
                  <a:cubicBezTo>
                    <a:pt x="453" y="925"/>
                    <a:pt x="455" y="925"/>
                    <a:pt x="457" y="925"/>
                  </a:cubicBezTo>
                  <a:cubicBezTo>
                    <a:pt x="457" y="928"/>
                    <a:pt x="457" y="928"/>
                    <a:pt x="457" y="928"/>
                  </a:cubicBezTo>
                  <a:cubicBezTo>
                    <a:pt x="458" y="928"/>
                    <a:pt x="458" y="928"/>
                    <a:pt x="458" y="928"/>
                  </a:cubicBezTo>
                  <a:cubicBezTo>
                    <a:pt x="458" y="929"/>
                    <a:pt x="458" y="929"/>
                    <a:pt x="458" y="929"/>
                  </a:cubicBezTo>
                  <a:cubicBezTo>
                    <a:pt x="461" y="929"/>
                    <a:pt x="462" y="929"/>
                    <a:pt x="463" y="929"/>
                  </a:cubicBezTo>
                  <a:cubicBezTo>
                    <a:pt x="463" y="932"/>
                    <a:pt x="463" y="931"/>
                    <a:pt x="463" y="931"/>
                  </a:cubicBezTo>
                  <a:cubicBezTo>
                    <a:pt x="466" y="931"/>
                    <a:pt x="467" y="931"/>
                    <a:pt x="467" y="931"/>
                  </a:cubicBezTo>
                  <a:cubicBezTo>
                    <a:pt x="467" y="930"/>
                    <a:pt x="467" y="930"/>
                    <a:pt x="467" y="930"/>
                  </a:cubicBezTo>
                  <a:cubicBezTo>
                    <a:pt x="469" y="930"/>
                    <a:pt x="469" y="930"/>
                    <a:pt x="469" y="930"/>
                  </a:cubicBezTo>
                  <a:cubicBezTo>
                    <a:pt x="469" y="928"/>
                    <a:pt x="469" y="927"/>
                    <a:pt x="469" y="927"/>
                  </a:cubicBezTo>
                  <a:cubicBezTo>
                    <a:pt x="467" y="927"/>
                    <a:pt x="467" y="927"/>
                    <a:pt x="467" y="927"/>
                  </a:cubicBezTo>
                  <a:cubicBezTo>
                    <a:pt x="467" y="925"/>
                    <a:pt x="467" y="925"/>
                    <a:pt x="467" y="925"/>
                  </a:cubicBezTo>
                  <a:cubicBezTo>
                    <a:pt x="465" y="925"/>
                    <a:pt x="465" y="925"/>
                    <a:pt x="465" y="925"/>
                  </a:cubicBezTo>
                  <a:cubicBezTo>
                    <a:pt x="465" y="924"/>
                    <a:pt x="465" y="924"/>
                    <a:pt x="465" y="924"/>
                  </a:cubicBezTo>
                  <a:cubicBezTo>
                    <a:pt x="462" y="924"/>
                    <a:pt x="462" y="924"/>
                    <a:pt x="461" y="924"/>
                  </a:cubicBezTo>
                  <a:cubicBezTo>
                    <a:pt x="461" y="923"/>
                    <a:pt x="461" y="923"/>
                    <a:pt x="461" y="923"/>
                  </a:cubicBezTo>
                  <a:cubicBezTo>
                    <a:pt x="460" y="923"/>
                    <a:pt x="460" y="923"/>
                    <a:pt x="460" y="923"/>
                  </a:cubicBezTo>
                  <a:cubicBezTo>
                    <a:pt x="460" y="920"/>
                    <a:pt x="460" y="921"/>
                    <a:pt x="460" y="921"/>
                  </a:cubicBezTo>
                  <a:cubicBezTo>
                    <a:pt x="461" y="921"/>
                    <a:pt x="461" y="921"/>
                    <a:pt x="461" y="921"/>
                  </a:cubicBezTo>
                  <a:cubicBezTo>
                    <a:pt x="461" y="920"/>
                    <a:pt x="461" y="920"/>
                    <a:pt x="461" y="920"/>
                  </a:cubicBezTo>
                  <a:cubicBezTo>
                    <a:pt x="460" y="920"/>
                    <a:pt x="460" y="920"/>
                    <a:pt x="460" y="920"/>
                  </a:cubicBezTo>
                  <a:cubicBezTo>
                    <a:pt x="460" y="917"/>
                    <a:pt x="460" y="915"/>
                    <a:pt x="460" y="915"/>
                  </a:cubicBezTo>
                  <a:cubicBezTo>
                    <a:pt x="459" y="915"/>
                    <a:pt x="459" y="915"/>
                    <a:pt x="459" y="915"/>
                  </a:cubicBezTo>
                  <a:cubicBezTo>
                    <a:pt x="459" y="912"/>
                    <a:pt x="459" y="913"/>
                    <a:pt x="459" y="912"/>
                  </a:cubicBezTo>
                  <a:cubicBezTo>
                    <a:pt x="458" y="912"/>
                    <a:pt x="458" y="912"/>
                    <a:pt x="458" y="912"/>
                  </a:cubicBezTo>
                  <a:cubicBezTo>
                    <a:pt x="458" y="911"/>
                    <a:pt x="458" y="911"/>
                    <a:pt x="458" y="911"/>
                  </a:cubicBezTo>
                  <a:cubicBezTo>
                    <a:pt x="457" y="911"/>
                    <a:pt x="457" y="911"/>
                    <a:pt x="457" y="911"/>
                  </a:cubicBezTo>
                  <a:cubicBezTo>
                    <a:pt x="457" y="908"/>
                    <a:pt x="457" y="909"/>
                    <a:pt x="457" y="909"/>
                  </a:cubicBezTo>
                  <a:cubicBezTo>
                    <a:pt x="456" y="909"/>
                    <a:pt x="456" y="909"/>
                    <a:pt x="456" y="909"/>
                  </a:cubicBezTo>
                  <a:cubicBezTo>
                    <a:pt x="456" y="906"/>
                    <a:pt x="456" y="906"/>
                    <a:pt x="456" y="905"/>
                  </a:cubicBezTo>
                  <a:cubicBezTo>
                    <a:pt x="454" y="905"/>
                    <a:pt x="454" y="905"/>
                    <a:pt x="454" y="905"/>
                  </a:cubicBezTo>
                  <a:cubicBezTo>
                    <a:pt x="454" y="906"/>
                    <a:pt x="454" y="906"/>
                    <a:pt x="454" y="906"/>
                  </a:cubicBezTo>
                  <a:cubicBezTo>
                    <a:pt x="453" y="906"/>
                    <a:pt x="453" y="906"/>
                    <a:pt x="453" y="906"/>
                  </a:cubicBezTo>
                  <a:cubicBezTo>
                    <a:pt x="453" y="905"/>
                    <a:pt x="453" y="905"/>
                    <a:pt x="453" y="905"/>
                  </a:cubicBezTo>
                  <a:cubicBezTo>
                    <a:pt x="450" y="905"/>
                    <a:pt x="451" y="905"/>
                    <a:pt x="451" y="905"/>
                  </a:cubicBezTo>
                  <a:cubicBezTo>
                    <a:pt x="451" y="904"/>
                    <a:pt x="451" y="904"/>
                    <a:pt x="451" y="904"/>
                  </a:cubicBezTo>
                  <a:cubicBezTo>
                    <a:pt x="450" y="904"/>
                    <a:pt x="450" y="904"/>
                    <a:pt x="450" y="904"/>
                  </a:cubicBezTo>
                  <a:cubicBezTo>
                    <a:pt x="450" y="903"/>
                    <a:pt x="450" y="903"/>
                    <a:pt x="450" y="903"/>
                  </a:cubicBezTo>
                  <a:cubicBezTo>
                    <a:pt x="446" y="903"/>
                    <a:pt x="445" y="903"/>
                    <a:pt x="444" y="903"/>
                  </a:cubicBezTo>
                  <a:cubicBezTo>
                    <a:pt x="444" y="900"/>
                    <a:pt x="444" y="901"/>
                    <a:pt x="444" y="901"/>
                  </a:cubicBezTo>
                  <a:cubicBezTo>
                    <a:pt x="443" y="901"/>
                    <a:pt x="443" y="901"/>
                    <a:pt x="443" y="901"/>
                  </a:cubicBezTo>
                  <a:cubicBezTo>
                    <a:pt x="443" y="898"/>
                    <a:pt x="443" y="898"/>
                    <a:pt x="443" y="898"/>
                  </a:cubicBezTo>
                  <a:cubicBezTo>
                    <a:pt x="441" y="898"/>
                    <a:pt x="441" y="898"/>
                    <a:pt x="441" y="898"/>
                  </a:cubicBezTo>
                  <a:cubicBezTo>
                    <a:pt x="441" y="895"/>
                    <a:pt x="441" y="896"/>
                    <a:pt x="441" y="896"/>
                  </a:cubicBezTo>
                  <a:cubicBezTo>
                    <a:pt x="446" y="897"/>
                    <a:pt x="445" y="893"/>
                    <a:pt x="445" y="892"/>
                  </a:cubicBezTo>
                  <a:cubicBezTo>
                    <a:pt x="444" y="892"/>
                    <a:pt x="444" y="892"/>
                    <a:pt x="444" y="892"/>
                  </a:cubicBezTo>
                  <a:cubicBezTo>
                    <a:pt x="444" y="891"/>
                    <a:pt x="444" y="891"/>
                    <a:pt x="444" y="891"/>
                  </a:cubicBezTo>
                  <a:cubicBezTo>
                    <a:pt x="445" y="891"/>
                    <a:pt x="445" y="891"/>
                    <a:pt x="445" y="891"/>
                  </a:cubicBezTo>
                  <a:cubicBezTo>
                    <a:pt x="445" y="888"/>
                    <a:pt x="443" y="888"/>
                    <a:pt x="444" y="888"/>
                  </a:cubicBezTo>
                  <a:cubicBezTo>
                    <a:pt x="445" y="888"/>
                    <a:pt x="445" y="888"/>
                    <a:pt x="445" y="888"/>
                  </a:cubicBezTo>
                  <a:cubicBezTo>
                    <a:pt x="445" y="886"/>
                    <a:pt x="445" y="886"/>
                    <a:pt x="445" y="886"/>
                  </a:cubicBezTo>
                  <a:cubicBezTo>
                    <a:pt x="444" y="886"/>
                    <a:pt x="444" y="886"/>
                    <a:pt x="444" y="886"/>
                  </a:cubicBezTo>
                  <a:cubicBezTo>
                    <a:pt x="444" y="884"/>
                    <a:pt x="444" y="884"/>
                    <a:pt x="444" y="884"/>
                  </a:cubicBezTo>
                  <a:cubicBezTo>
                    <a:pt x="446" y="884"/>
                    <a:pt x="447" y="884"/>
                    <a:pt x="447" y="884"/>
                  </a:cubicBezTo>
                  <a:cubicBezTo>
                    <a:pt x="447" y="883"/>
                    <a:pt x="447" y="883"/>
                    <a:pt x="447" y="883"/>
                  </a:cubicBezTo>
                  <a:cubicBezTo>
                    <a:pt x="445" y="883"/>
                    <a:pt x="444" y="883"/>
                    <a:pt x="444" y="883"/>
                  </a:cubicBezTo>
                  <a:cubicBezTo>
                    <a:pt x="444" y="882"/>
                    <a:pt x="444" y="882"/>
                    <a:pt x="444" y="882"/>
                  </a:cubicBezTo>
                  <a:cubicBezTo>
                    <a:pt x="445" y="882"/>
                    <a:pt x="445" y="882"/>
                    <a:pt x="445" y="882"/>
                  </a:cubicBezTo>
                  <a:cubicBezTo>
                    <a:pt x="445" y="879"/>
                    <a:pt x="445" y="879"/>
                    <a:pt x="445" y="879"/>
                  </a:cubicBezTo>
                  <a:cubicBezTo>
                    <a:pt x="446" y="879"/>
                    <a:pt x="446" y="879"/>
                    <a:pt x="446" y="879"/>
                  </a:cubicBezTo>
                  <a:cubicBezTo>
                    <a:pt x="446" y="878"/>
                    <a:pt x="446" y="878"/>
                    <a:pt x="446" y="878"/>
                  </a:cubicBezTo>
                  <a:cubicBezTo>
                    <a:pt x="443" y="878"/>
                    <a:pt x="442" y="878"/>
                    <a:pt x="441" y="878"/>
                  </a:cubicBezTo>
                  <a:cubicBezTo>
                    <a:pt x="441" y="877"/>
                    <a:pt x="441" y="877"/>
                    <a:pt x="441" y="877"/>
                  </a:cubicBezTo>
                  <a:cubicBezTo>
                    <a:pt x="443" y="877"/>
                    <a:pt x="443" y="877"/>
                    <a:pt x="443" y="877"/>
                  </a:cubicBezTo>
                  <a:cubicBezTo>
                    <a:pt x="443" y="876"/>
                    <a:pt x="443" y="876"/>
                    <a:pt x="443" y="876"/>
                  </a:cubicBezTo>
                  <a:cubicBezTo>
                    <a:pt x="444" y="876"/>
                    <a:pt x="444" y="876"/>
                    <a:pt x="444" y="876"/>
                  </a:cubicBezTo>
                  <a:cubicBezTo>
                    <a:pt x="444" y="874"/>
                    <a:pt x="444" y="874"/>
                    <a:pt x="444" y="874"/>
                  </a:cubicBezTo>
                  <a:cubicBezTo>
                    <a:pt x="443" y="874"/>
                    <a:pt x="443" y="874"/>
                    <a:pt x="443" y="874"/>
                  </a:cubicBezTo>
                  <a:cubicBezTo>
                    <a:pt x="443" y="873"/>
                    <a:pt x="443" y="873"/>
                    <a:pt x="443" y="873"/>
                  </a:cubicBezTo>
                  <a:cubicBezTo>
                    <a:pt x="441" y="873"/>
                    <a:pt x="441" y="873"/>
                    <a:pt x="441" y="873"/>
                  </a:cubicBezTo>
                  <a:cubicBezTo>
                    <a:pt x="441" y="872"/>
                    <a:pt x="441" y="872"/>
                    <a:pt x="441" y="872"/>
                  </a:cubicBezTo>
                  <a:cubicBezTo>
                    <a:pt x="440" y="872"/>
                    <a:pt x="440" y="872"/>
                    <a:pt x="440" y="872"/>
                  </a:cubicBezTo>
                  <a:cubicBezTo>
                    <a:pt x="440" y="871"/>
                    <a:pt x="440" y="871"/>
                    <a:pt x="440" y="871"/>
                  </a:cubicBezTo>
                  <a:cubicBezTo>
                    <a:pt x="437" y="871"/>
                    <a:pt x="438" y="871"/>
                    <a:pt x="438" y="871"/>
                  </a:cubicBezTo>
                  <a:cubicBezTo>
                    <a:pt x="438" y="870"/>
                    <a:pt x="438" y="870"/>
                    <a:pt x="438" y="870"/>
                  </a:cubicBezTo>
                  <a:cubicBezTo>
                    <a:pt x="439" y="870"/>
                    <a:pt x="439" y="870"/>
                    <a:pt x="439" y="870"/>
                  </a:cubicBezTo>
                  <a:cubicBezTo>
                    <a:pt x="439" y="869"/>
                    <a:pt x="439" y="869"/>
                    <a:pt x="439" y="869"/>
                  </a:cubicBezTo>
                  <a:cubicBezTo>
                    <a:pt x="436" y="869"/>
                    <a:pt x="437" y="867"/>
                    <a:pt x="437" y="867"/>
                  </a:cubicBezTo>
                  <a:cubicBezTo>
                    <a:pt x="439" y="867"/>
                    <a:pt x="439" y="867"/>
                    <a:pt x="439" y="867"/>
                  </a:cubicBezTo>
                  <a:cubicBezTo>
                    <a:pt x="439" y="865"/>
                    <a:pt x="439" y="865"/>
                    <a:pt x="439" y="865"/>
                  </a:cubicBezTo>
                  <a:cubicBezTo>
                    <a:pt x="438" y="865"/>
                    <a:pt x="438" y="865"/>
                    <a:pt x="438" y="865"/>
                  </a:cubicBezTo>
                  <a:cubicBezTo>
                    <a:pt x="439" y="863"/>
                    <a:pt x="440" y="864"/>
                    <a:pt x="440" y="864"/>
                  </a:cubicBezTo>
                  <a:cubicBezTo>
                    <a:pt x="440" y="863"/>
                    <a:pt x="440" y="863"/>
                    <a:pt x="440" y="863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1" y="864"/>
                    <a:pt x="441" y="864"/>
                    <a:pt x="441" y="864"/>
                  </a:cubicBezTo>
                  <a:cubicBezTo>
                    <a:pt x="443" y="864"/>
                    <a:pt x="443" y="864"/>
                    <a:pt x="443" y="864"/>
                  </a:cubicBezTo>
                  <a:cubicBezTo>
                    <a:pt x="441" y="863"/>
                    <a:pt x="441" y="863"/>
                    <a:pt x="441" y="863"/>
                  </a:cubicBezTo>
                  <a:cubicBezTo>
                    <a:pt x="443" y="863"/>
                    <a:pt x="443" y="863"/>
                    <a:pt x="443" y="863"/>
                  </a:cubicBezTo>
                  <a:cubicBezTo>
                    <a:pt x="443" y="861"/>
                    <a:pt x="443" y="861"/>
                    <a:pt x="443" y="861"/>
                  </a:cubicBezTo>
                  <a:cubicBezTo>
                    <a:pt x="441" y="861"/>
                    <a:pt x="441" y="861"/>
                    <a:pt x="441" y="861"/>
                  </a:cubicBezTo>
                  <a:cubicBezTo>
                    <a:pt x="441" y="860"/>
                    <a:pt x="441" y="860"/>
                    <a:pt x="441" y="860"/>
                  </a:cubicBezTo>
                  <a:cubicBezTo>
                    <a:pt x="439" y="860"/>
                    <a:pt x="438" y="860"/>
                    <a:pt x="438" y="860"/>
                  </a:cubicBezTo>
                  <a:cubicBezTo>
                    <a:pt x="438" y="861"/>
                    <a:pt x="438" y="861"/>
                    <a:pt x="438" y="861"/>
                  </a:cubicBezTo>
                  <a:cubicBezTo>
                    <a:pt x="437" y="861"/>
                    <a:pt x="437" y="861"/>
                    <a:pt x="437" y="861"/>
                  </a:cubicBezTo>
                  <a:cubicBezTo>
                    <a:pt x="437" y="859"/>
                    <a:pt x="437" y="859"/>
                    <a:pt x="437" y="859"/>
                  </a:cubicBezTo>
                  <a:cubicBezTo>
                    <a:pt x="438" y="859"/>
                    <a:pt x="438" y="859"/>
                    <a:pt x="438" y="859"/>
                  </a:cubicBezTo>
                  <a:cubicBezTo>
                    <a:pt x="438" y="858"/>
                    <a:pt x="438" y="858"/>
                    <a:pt x="438" y="858"/>
                  </a:cubicBezTo>
                  <a:cubicBezTo>
                    <a:pt x="437" y="858"/>
                    <a:pt x="437" y="858"/>
                    <a:pt x="437" y="858"/>
                  </a:cubicBezTo>
                  <a:cubicBezTo>
                    <a:pt x="437" y="857"/>
                    <a:pt x="437" y="857"/>
                    <a:pt x="437" y="857"/>
                  </a:cubicBezTo>
                  <a:cubicBezTo>
                    <a:pt x="435" y="857"/>
                    <a:pt x="435" y="857"/>
                    <a:pt x="435" y="857"/>
                  </a:cubicBezTo>
                  <a:cubicBezTo>
                    <a:pt x="435" y="854"/>
                    <a:pt x="435" y="855"/>
                    <a:pt x="435" y="854"/>
                  </a:cubicBezTo>
                  <a:cubicBezTo>
                    <a:pt x="438" y="854"/>
                    <a:pt x="437" y="854"/>
                    <a:pt x="438" y="854"/>
                  </a:cubicBezTo>
                  <a:cubicBezTo>
                    <a:pt x="438" y="855"/>
                    <a:pt x="438" y="855"/>
                    <a:pt x="438" y="855"/>
                  </a:cubicBezTo>
                  <a:cubicBezTo>
                    <a:pt x="439" y="855"/>
                    <a:pt x="439" y="855"/>
                    <a:pt x="439" y="855"/>
                  </a:cubicBezTo>
                  <a:cubicBezTo>
                    <a:pt x="439" y="854"/>
                    <a:pt x="439" y="854"/>
                    <a:pt x="439" y="854"/>
                  </a:cubicBezTo>
                  <a:cubicBezTo>
                    <a:pt x="440" y="854"/>
                    <a:pt x="440" y="854"/>
                    <a:pt x="440" y="854"/>
                  </a:cubicBezTo>
                  <a:cubicBezTo>
                    <a:pt x="440" y="852"/>
                    <a:pt x="440" y="852"/>
                    <a:pt x="440" y="852"/>
                  </a:cubicBezTo>
                  <a:cubicBezTo>
                    <a:pt x="439" y="852"/>
                    <a:pt x="439" y="852"/>
                    <a:pt x="439" y="852"/>
                  </a:cubicBezTo>
                  <a:cubicBezTo>
                    <a:pt x="439" y="851"/>
                    <a:pt x="439" y="851"/>
                    <a:pt x="439" y="851"/>
                  </a:cubicBezTo>
                  <a:cubicBezTo>
                    <a:pt x="442" y="851"/>
                    <a:pt x="442" y="851"/>
                    <a:pt x="443" y="851"/>
                  </a:cubicBezTo>
                  <a:cubicBezTo>
                    <a:pt x="443" y="850"/>
                    <a:pt x="443" y="850"/>
                    <a:pt x="443" y="850"/>
                  </a:cubicBezTo>
                  <a:cubicBezTo>
                    <a:pt x="441" y="850"/>
                    <a:pt x="441" y="850"/>
                    <a:pt x="441" y="850"/>
                  </a:cubicBezTo>
                  <a:cubicBezTo>
                    <a:pt x="441" y="848"/>
                    <a:pt x="441" y="848"/>
                    <a:pt x="441" y="848"/>
                  </a:cubicBezTo>
                  <a:cubicBezTo>
                    <a:pt x="440" y="848"/>
                    <a:pt x="440" y="848"/>
                    <a:pt x="440" y="848"/>
                  </a:cubicBezTo>
                  <a:cubicBezTo>
                    <a:pt x="440" y="847"/>
                    <a:pt x="440" y="847"/>
                    <a:pt x="440" y="847"/>
                  </a:cubicBezTo>
                  <a:cubicBezTo>
                    <a:pt x="437" y="847"/>
                    <a:pt x="438" y="847"/>
                    <a:pt x="438" y="847"/>
                  </a:cubicBezTo>
                  <a:cubicBezTo>
                    <a:pt x="438" y="846"/>
                    <a:pt x="438" y="846"/>
                    <a:pt x="438" y="846"/>
                  </a:cubicBezTo>
                  <a:cubicBezTo>
                    <a:pt x="441" y="846"/>
                    <a:pt x="440" y="846"/>
                    <a:pt x="440" y="846"/>
                  </a:cubicBezTo>
                  <a:cubicBezTo>
                    <a:pt x="440" y="845"/>
                    <a:pt x="440" y="845"/>
                    <a:pt x="440" y="845"/>
                  </a:cubicBezTo>
                  <a:cubicBezTo>
                    <a:pt x="439" y="845"/>
                    <a:pt x="439" y="845"/>
                    <a:pt x="439" y="845"/>
                  </a:cubicBezTo>
                  <a:cubicBezTo>
                    <a:pt x="439" y="844"/>
                    <a:pt x="439" y="844"/>
                    <a:pt x="439" y="844"/>
                  </a:cubicBezTo>
                  <a:cubicBezTo>
                    <a:pt x="438" y="844"/>
                    <a:pt x="438" y="844"/>
                    <a:pt x="438" y="844"/>
                  </a:cubicBezTo>
                  <a:cubicBezTo>
                    <a:pt x="438" y="841"/>
                    <a:pt x="438" y="842"/>
                    <a:pt x="438" y="841"/>
                  </a:cubicBezTo>
                  <a:cubicBezTo>
                    <a:pt x="437" y="841"/>
                    <a:pt x="437" y="841"/>
                    <a:pt x="437" y="841"/>
                  </a:cubicBezTo>
                  <a:cubicBezTo>
                    <a:pt x="437" y="840"/>
                    <a:pt x="437" y="840"/>
                    <a:pt x="437" y="840"/>
                  </a:cubicBezTo>
                  <a:cubicBezTo>
                    <a:pt x="435" y="840"/>
                    <a:pt x="435" y="840"/>
                    <a:pt x="435" y="840"/>
                  </a:cubicBezTo>
                  <a:cubicBezTo>
                    <a:pt x="435" y="841"/>
                    <a:pt x="435" y="841"/>
                    <a:pt x="435" y="841"/>
                  </a:cubicBezTo>
                  <a:cubicBezTo>
                    <a:pt x="434" y="841"/>
                    <a:pt x="434" y="841"/>
                    <a:pt x="434" y="841"/>
                  </a:cubicBezTo>
                  <a:cubicBezTo>
                    <a:pt x="434" y="840"/>
                    <a:pt x="434" y="840"/>
                    <a:pt x="434" y="840"/>
                  </a:cubicBezTo>
                  <a:cubicBezTo>
                    <a:pt x="433" y="840"/>
                    <a:pt x="433" y="840"/>
                    <a:pt x="433" y="840"/>
                  </a:cubicBezTo>
                  <a:cubicBezTo>
                    <a:pt x="433" y="837"/>
                    <a:pt x="433" y="838"/>
                    <a:pt x="433" y="838"/>
                  </a:cubicBezTo>
                  <a:cubicBezTo>
                    <a:pt x="432" y="838"/>
                    <a:pt x="432" y="838"/>
                    <a:pt x="432" y="838"/>
                  </a:cubicBezTo>
                  <a:cubicBezTo>
                    <a:pt x="432" y="835"/>
                    <a:pt x="432" y="836"/>
                    <a:pt x="432" y="835"/>
                  </a:cubicBezTo>
                  <a:cubicBezTo>
                    <a:pt x="431" y="835"/>
                    <a:pt x="431" y="835"/>
                    <a:pt x="431" y="835"/>
                  </a:cubicBezTo>
                  <a:cubicBezTo>
                    <a:pt x="431" y="834"/>
                    <a:pt x="431" y="834"/>
                    <a:pt x="431" y="834"/>
                  </a:cubicBezTo>
                  <a:cubicBezTo>
                    <a:pt x="429" y="834"/>
                    <a:pt x="429" y="834"/>
                    <a:pt x="429" y="834"/>
                  </a:cubicBezTo>
                  <a:cubicBezTo>
                    <a:pt x="429" y="833"/>
                    <a:pt x="429" y="833"/>
                    <a:pt x="429" y="833"/>
                  </a:cubicBezTo>
                  <a:cubicBezTo>
                    <a:pt x="425" y="834"/>
                    <a:pt x="426" y="830"/>
                    <a:pt x="426" y="829"/>
                  </a:cubicBezTo>
                  <a:cubicBezTo>
                    <a:pt x="423" y="829"/>
                    <a:pt x="424" y="829"/>
                    <a:pt x="424" y="829"/>
                  </a:cubicBezTo>
                  <a:cubicBezTo>
                    <a:pt x="424" y="827"/>
                    <a:pt x="422" y="827"/>
                    <a:pt x="422" y="827"/>
                  </a:cubicBezTo>
                  <a:cubicBezTo>
                    <a:pt x="424" y="826"/>
                    <a:pt x="424" y="826"/>
                    <a:pt x="424" y="826"/>
                  </a:cubicBezTo>
                  <a:cubicBezTo>
                    <a:pt x="422" y="826"/>
                    <a:pt x="422" y="826"/>
                    <a:pt x="422" y="826"/>
                  </a:cubicBezTo>
                  <a:cubicBezTo>
                    <a:pt x="422" y="829"/>
                    <a:pt x="422" y="828"/>
                    <a:pt x="422" y="828"/>
                  </a:cubicBezTo>
                  <a:cubicBezTo>
                    <a:pt x="421" y="828"/>
                    <a:pt x="421" y="828"/>
                    <a:pt x="421" y="828"/>
                  </a:cubicBezTo>
                  <a:cubicBezTo>
                    <a:pt x="421" y="831"/>
                    <a:pt x="421" y="830"/>
                    <a:pt x="421" y="831"/>
                  </a:cubicBezTo>
                  <a:cubicBezTo>
                    <a:pt x="420" y="831"/>
                    <a:pt x="420" y="831"/>
                    <a:pt x="420" y="831"/>
                  </a:cubicBezTo>
                  <a:cubicBezTo>
                    <a:pt x="420" y="832"/>
                    <a:pt x="420" y="832"/>
                    <a:pt x="420" y="832"/>
                  </a:cubicBezTo>
                  <a:cubicBezTo>
                    <a:pt x="419" y="832"/>
                    <a:pt x="419" y="832"/>
                    <a:pt x="419" y="832"/>
                  </a:cubicBezTo>
                  <a:cubicBezTo>
                    <a:pt x="419" y="829"/>
                    <a:pt x="419" y="828"/>
                    <a:pt x="419" y="828"/>
                  </a:cubicBezTo>
                  <a:cubicBezTo>
                    <a:pt x="418" y="828"/>
                    <a:pt x="418" y="828"/>
                    <a:pt x="418" y="828"/>
                  </a:cubicBezTo>
                  <a:cubicBezTo>
                    <a:pt x="417" y="831"/>
                    <a:pt x="419" y="830"/>
                    <a:pt x="419" y="831"/>
                  </a:cubicBezTo>
                  <a:cubicBezTo>
                    <a:pt x="416" y="831"/>
                    <a:pt x="417" y="831"/>
                    <a:pt x="416" y="831"/>
                  </a:cubicBezTo>
                  <a:cubicBezTo>
                    <a:pt x="416" y="828"/>
                    <a:pt x="416" y="826"/>
                    <a:pt x="416" y="826"/>
                  </a:cubicBezTo>
                  <a:cubicBezTo>
                    <a:pt x="415" y="826"/>
                    <a:pt x="415" y="826"/>
                    <a:pt x="415" y="826"/>
                  </a:cubicBezTo>
                  <a:cubicBezTo>
                    <a:pt x="415" y="823"/>
                    <a:pt x="415" y="824"/>
                    <a:pt x="415" y="823"/>
                  </a:cubicBezTo>
                  <a:cubicBezTo>
                    <a:pt x="412" y="823"/>
                    <a:pt x="413" y="823"/>
                    <a:pt x="413" y="823"/>
                  </a:cubicBezTo>
                  <a:cubicBezTo>
                    <a:pt x="413" y="825"/>
                    <a:pt x="413" y="825"/>
                    <a:pt x="413" y="825"/>
                  </a:cubicBezTo>
                  <a:cubicBezTo>
                    <a:pt x="412" y="825"/>
                    <a:pt x="412" y="825"/>
                    <a:pt x="412" y="825"/>
                  </a:cubicBezTo>
                  <a:cubicBezTo>
                    <a:pt x="412" y="823"/>
                    <a:pt x="412" y="823"/>
                    <a:pt x="412" y="823"/>
                  </a:cubicBezTo>
                  <a:cubicBezTo>
                    <a:pt x="410" y="823"/>
                    <a:pt x="410" y="823"/>
                    <a:pt x="410" y="823"/>
                  </a:cubicBezTo>
                  <a:cubicBezTo>
                    <a:pt x="410" y="822"/>
                    <a:pt x="410" y="822"/>
                    <a:pt x="410" y="822"/>
                  </a:cubicBezTo>
                  <a:cubicBezTo>
                    <a:pt x="413" y="822"/>
                    <a:pt x="413" y="822"/>
                    <a:pt x="413" y="822"/>
                  </a:cubicBezTo>
                  <a:cubicBezTo>
                    <a:pt x="413" y="821"/>
                    <a:pt x="413" y="821"/>
                    <a:pt x="413" y="821"/>
                  </a:cubicBezTo>
                  <a:cubicBezTo>
                    <a:pt x="410" y="821"/>
                    <a:pt x="409" y="821"/>
                    <a:pt x="408" y="821"/>
                  </a:cubicBezTo>
                  <a:cubicBezTo>
                    <a:pt x="408" y="820"/>
                    <a:pt x="408" y="820"/>
                    <a:pt x="408" y="820"/>
                  </a:cubicBezTo>
                  <a:cubicBezTo>
                    <a:pt x="406" y="820"/>
                    <a:pt x="405" y="820"/>
                    <a:pt x="405" y="820"/>
                  </a:cubicBezTo>
                  <a:cubicBezTo>
                    <a:pt x="405" y="821"/>
                    <a:pt x="405" y="821"/>
                    <a:pt x="405" y="821"/>
                  </a:cubicBezTo>
                  <a:cubicBezTo>
                    <a:pt x="402" y="821"/>
                    <a:pt x="402" y="821"/>
                    <a:pt x="402" y="821"/>
                  </a:cubicBezTo>
                  <a:cubicBezTo>
                    <a:pt x="402" y="820"/>
                    <a:pt x="402" y="820"/>
                    <a:pt x="402" y="820"/>
                  </a:cubicBezTo>
                  <a:cubicBezTo>
                    <a:pt x="401" y="820"/>
                    <a:pt x="401" y="820"/>
                    <a:pt x="401" y="820"/>
                  </a:cubicBezTo>
                  <a:cubicBezTo>
                    <a:pt x="401" y="817"/>
                    <a:pt x="401" y="818"/>
                    <a:pt x="401" y="818"/>
                  </a:cubicBezTo>
                  <a:cubicBezTo>
                    <a:pt x="400" y="818"/>
                    <a:pt x="400" y="818"/>
                    <a:pt x="400" y="818"/>
                  </a:cubicBezTo>
                  <a:cubicBezTo>
                    <a:pt x="400" y="816"/>
                    <a:pt x="400" y="816"/>
                    <a:pt x="400" y="816"/>
                  </a:cubicBezTo>
                  <a:cubicBezTo>
                    <a:pt x="399" y="816"/>
                    <a:pt x="399" y="816"/>
                    <a:pt x="399" y="816"/>
                  </a:cubicBezTo>
                  <a:cubicBezTo>
                    <a:pt x="399" y="815"/>
                    <a:pt x="399" y="815"/>
                    <a:pt x="399" y="815"/>
                  </a:cubicBezTo>
                  <a:cubicBezTo>
                    <a:pt x="397" y="815"/>
                    <a:pt x="397" y="815"/>
                    <a:pt x="397" y="815"/>
                  </a:cubicBezTo>
                  <a:cubicBezTo>
                    <a:pt x="397" y="818"/>
                    <a:pt x="397" y="817"/>
                    <a:pt x="397" y="818"/>
                  </a:cubicBezTo>
                  <a:cubicBezTo>
                    <a:pt x="394" y="818"/>
                    <a:pt x="393" y="817"/>
                    <a:pt x="393" y="816"/>
                  </a:cubicBezTo>
                  <a:cubicBezTo>
                    <a:pt x="393" y="818"/>
                    <a:pt x="393" y="818"/>
                    <a:pt x="393" y="818"/>
                  </a:cubicBezTo>
                  <a:cubicBezTo>
                    <a:pt x="394" y="818"/>
                    <a:pt x="394" y="818"/>
                    <a:pt x="394" y="818"/>
                  </a:cubicBezTo>
                  <a:cubicBezTo>
                    <a:pt x="394" y="819"/>
                    <a:pt x="394" y="819"/>
                    <a:pt x="394" y="819"/>
                  </a:cubicBezTo>
                  <a:cubicBezTo>
                    <a:pt x="393" y="819"/>
                    <a:pt x="393" y="819"/>
                    <a:pt x="393" y="819"/>
                  </a:cubicBezTo>
                  <a:cubicBezTo>
                    <a:pt x="393" y="820"/>
                    <a:pt x="393" y="820"/>
                    <a:pt x="393" y="820"/>
                  </a:cubicBezTo>
                  <a:cubicBezTo>
                    <a:pt x="392" y="820"/>
                    <a:pt x="392" y="820"/>
                    <a:pt x="392" y="820"/>
                  </a:cubicBezTo>
                  <a:cubicBezTo>
                    <a:pt x="392" y="819"/>
                    <a:pt x="392" y="819"/>
                    <a:pt x="392" y="819"/>
                  </a:cubicBezTo>
                  <a:cubicBezTo>
                    <a:pt x="390" y="819"/>
                    <a:pt x="390" y="819"/>
                    <a:pt x="390" y="819"/>
                  </a:cubicBezTo>
                  <a:cubicBezTo>
                    <a:pt x="390" y="818"/>
                    <a:pt x="390" y="818"/>
                    <a:pt x="390" y="818"/>
                  </a:cubicBezTo>
                  <a:cubicBezTo>
                    <a:pt x="389" y="818"/>
                    <a:pt x="389" y="818"/>
                    <a:pt x="389" y="818"/>
                  </a:cubicBezTo>
                  <a:cubicBezTo>
                    <a:pt x="389" y="820"/>
                    <a:pt x="391" y="820"/>
                    <a:pt x="390" y="820"/>
                  </a:cubicBezTo>
                  <a:cubicBezTo>
                    <a:pt x="388" y="820"/>
                    <a:pt x="388" y="822"/>
                    <a:pt x="388" y="821"/>
                  </a:cubicBezTo>
                  <a:cubicBezTo>
                    <a:pt x="389" y="821"/>
                    <a:pt x="389" y="821"/>
                    <a:pt x="389" y="821"/>
                  </a:cubicBezTo>
                  <a:cubicBezTo>
                    <a:pt x="387" y="822"/>
                    <a:pt x="388" y="823"/>
                    <a:pt x="388" y="823"/>
                  </a:cubicBezTo>
                  <a:cubicBezTo>
                    <a:pt x="387" y="823"/>
                    <a:pt x="387" y="823"/>
                    <a:pt x="387" y="823"/>
                  </a:cubicBezTo>
                  <a:cubicBezTo>
                    <a:pt x="387" y="825"/>
                    <a:pt x="387" y="825"/>
                    <a:pt x="387" y="825"/>
                  </a:cubicBezTo>
                  <a:cubicBezTo>
                    <a:pt x="386" y="825"/>
                    <a:pt x="386" y="825"/>
                    <a:pt x="386" y="825"/>
                  </a:cubicBezTo>
                  <a:cubicBezTo>
                    <a:pt x="386" y="823"/>
                    <a:pt x="386" y="823"/>
                    <a:pt x="386" y="823"/>
                  </a:cubicBezTo>
                  <a:cubicBezTo>
                    <a:pt x="384" y="823"/>
                    <a:pt x="384" y="823"/>
                    <a:pt x="384" y="823"/>
                  </a:cubicBezTo>
                  <a:cubicBezTo>
                    <a:pt x="384" y="825"/>
                    <a:pt x="384" y="825"/>
                    <a:pt x="384" y="825"/>
                  </a:cubicBezTo>
                  <a:cubicBezTo>
                    <a:pt x="383" y="825"/>
                    <a:pt x="383" y="825"/>
                    <a:pt x="383" y="825"/>
                  </a:cubicBezTo>
                  <a:cubicBezTo>
                    <a:pt x="383" y="822"/>
                    <a:pt x="383" y="821"/>
                    <a:pt x="383" y="821"/>
                  </a:cubicBezTo>
                  <a:cubicBezTo>
                    <a:pt x="384" y="821"/>
                    <a:pt x="384" y="821"/>
                    <a:pt x="384" y="821"/>
                  </a:cubicBezTo>
                  <a:cubicBezTo>
                    <a:pt x="384" y="820"/>
                    <a:pt x="384" y="820"/>
                    <a:pt x="384" y="820"/>
                  </a:cubicBezTo>
                  <a:cubicBezTo>
                    <a:pt x="383" y="820"/>
                    <a:pt x="383" y="820"/>
                    <a:pt x="383" y="820"/>
                  </a:cubicBezTo>
                  <a:cubicBezTo>
                    <a:pt x="383" y="819"/>
                    <a:pt x="383" y="819"/>
                    <a:pt x="383" y="819"/>
                  </a:cubicBezTo>
                  <a:cubicBezTo>
                    <a:pt x="382" y="819"/>
                    <a:pt x="382" y="819"/>
                    <a:pt x="382" y="819"/>
                  </a:cubicBezTo>
                  <a:cubicBezTo>
                    <a:pt x="382" y="818"/>
                    <a:pt x="382" y="818"/>
                    <a:pt x="382" y="818"/>
                  </a:cubicBezTo>
                  <a:cubicBezTo>
                    <a:pt x="379" y="818"/>
                    <a:pt x="380" y="818"/>
                    <a:pt x="380" y="818"/>
                  </a:cubicBezTo>
                  <a:cubicBezTo>
                    <a:pt x="380" y="816"/>
                    <a:pt x="380" y="816"/>
                    <a:pt x="380" y="816"/>
                  </a:cubicBezTo>
                  <a:cubicBezTo>
                    <a:pt x="378" y="816"/>
                    <a:pt x="378" y="816"/>
                    <a:pt x="378" y="816"/>
                  </a:cubicBezTo>
                  <a:cubicBezTo>
                    <a:pt x="378" y="814"/>
                    <a:pt x="378" y="814"/>
                    <a:pt x="378" y="814"/>
                  </a:cubicBezTo>
                  <a:cubicBezTo>
                    <a:pt x="380" y="814"/>
                    <a:pt x="380" y="814"/>
                    <a:pt x="380" y="814"/>
                  </a:cubicBezTo>
                  <a:cubicBezTo>
                    <a:pt x="380" y="815"/>
                    <a:pt x="380" y="815"/>
                    <a:pt x="380" y="815"/>
                  </a:cubicBezTo>
                  <a:cubicBezTo>
                    <a:pt x="381" y="815"/>
                    <a:pt x="381" y="815"/>
                    <a:pt x="381" y="815"/>
                  </a:cubicBezTo>
                  <a:cubicBezTo>
                    <a:pt x="381" y="812"/>
                    <a:pt x="381" y="813"/>
                    <a:pt x="381" y="813"/>
                  </a:cubicBezTo>
                  <a:cubicBezTo>
                    <a:pt x="378" y="813"/>
                    <a:pt x="379" y="813"/>
                    <a:pt x="378" y="813"/>
                  </a:cubicBezTo>
                  <a:cubicBezTo>
                    <a:pt x="378" y="812"/>
                    <a:pt x="378" y="812"/>
                    <a:pt x="378" y="812"/>
                  </a:cubicBezTo>
                  <a:cubicBezTo>
                    <a:pt x="377" y="812"/>
                    <a:pt x="377" y="812"/>
                    <a:pt x="377" y="812"/>
                  </a:cubicBezTo>
                  <a:cubicBezTo>
                    <a:pt x="377" y="813"/>
                    <a:pt x="377" y="813"/>
                    <a:pt x="377" y="813"/>
                  </a:cubicBezTo>
                  <a:cubicBezTo>
                    <a:pt x="376" y="813"/>
                    <a:pt x="376" y="813"/>
                    <a:pt x="376" y="813"/>
                  </a:cubicBezTo>
                  <a:cubicBezTo>
                    <a:pt x="376" y="810"/>
                    <a:pt x="376" y="811"/>
                    <a:pt x="376" y="810"/>
                  </a:cubicBezTo>
                  <a:cubicBezTo>
                    <a:pt x="375" y="810"/>
                    <a:pt x="375" y="810"/>
                    <a:pt x="375" y="810"/>
                  </a:cubicBezTo>
                  <a:cubicBezTo>
                    <a:pt x="375" y="809"/>
                    <a:pt x="375" y="809"/>
                    <a:pt x="375" y="809"/>
                  </a:cubicBezTo>
                  <a:cubicBezTo>
                    <a:pt x="374" y="809"/>
                    <a:pt x="374" y="809"/>
                    <a:pt x="374" y="809"/>
                  </a:cubicBezTo>
                  <a:cubicBezTo>
                    <a:pt x="374" y="810"/>
                    <a:pt x="374" y="810"/>
                    <a:pt x="374" y="810"/>
                  </a:cubicBezTo>
                  <a:cubicBezTo>
                    <a:pt x="373" y="810"/>
                    <a:pt x="373" y="810"/>
                    <a:pt x="373" y="810"/>
                  </a:cubicBezTo>
                  <a:cubicBezTo>
                    <a:pt x="373" y="808"/>
                    <a:pt x="373" y="808"/>
                    <a:pt x="373" y="808"/>
                  </a:cubicBezTo>
                  <a:cubicBezTo>
                    <a:pt x="370" y="808"/>
                    <a:pt x="370" y="808"/>
                    <a:pt x="370" y="808"/>
                  </a:cubicBezTo>
                  <a:cubicBezTo>
                    <a:pt x="370" y="809"/>
                    <a:pt x="370" y="809"/>
                    <a:pt x="370" y="809"/>
                  </a:cubicBezTo>
                  <a:cubicBezTo>
                    <a:pt x="369" y="809"/>
                    <a:pt x="369" y="809"/>
                    <a:pt x="369" y="809"/>
                  </a:cubicBezTo>
                  <a:cubicBezTo>
                    <a:pt x="369" y="808"/>
                    <a:pt x="369" y="808"/>
                    <a:pt x="369" y="808"/>
                  </a:cubicBezTo>
                  <a:cubicBezTo>
                    <a:pt x="366" y="808"/>
                    <a:pt x="366" y="808"/>
                    <a:pt x="365" y="808"/>
                  </a:cubicBezTo>
                  <a:cubicBezTo>
                    <a:pt x="365" y="805"/>
                    <a:pt x="365" y="806"/>
                    <a:pt x="365" y="806"/>
                  </a:cubicBezTo>
                  <a:cubicBezTo>
                    <a:pt x="364" y="806"/>
                    <a:pt x="364" y="806"/>
                    <a:pt x="364" y="806"/>
                  </a:cubicBezTo>
                  <a:cubicBezTo>
                    <a:pt x="364" y="804"/>
                    <a:pt x="364" y="804"/>
                    <a:pt x="364" y="804"/>
                  </a:cubicBezTo>
                  <a:cubicBezTo>
                    <a:pt x="367" y="804"/>
                    <a:pt x="368" y="804"/>
                    <a:pt x="368" y="804"/>
                  </a:cubicBezTo>
                  <a:cubicBezTo>
                    <a:pt x="368" y="802"/>
                    <a:pt x="368" y="802"/>
                    <a:pt x="368" y="802"/>
                  </a:cubicBezTo>
                  <a:cubicBezTo>
                    <a:pt x="367" y="802"/>
                    <a:pt x="367" y="802"/>
                    <a:pt x="367" y="802"/>
                  </a:cubicBezTo>
                  <a:cubicBezTo>
                    <a:pt x="367" y="803"/>
                    <a:pt x="367" y="803"/>
                    <a:pt x="367" y="803"/>
                  </a:cubicBezTo>
                  <a:cubicBezTo>
                    <a:pt x="363" y="805"/>
                    <a:pt x="361" y="805"/>
                    <a:pt x="359" y="804"/>
                  </a:cubicBezTo>
                  <a:cubicBezTo>
                    <a:pt x="359" y="803"/>
                    <a:pt x="359" y="803"/>
                    <a:pt x="359" y="803"/>
                  </a:cubicBezTo>
                  <a:cubicBezTo>
                    <a:pt x="357" y="803"/>
                    <a:pt x="356" y="803"/>
                    <a:pt x="356" y="803"/>
                  </a:cubicBezTo>
                  <a:cubicBezTo>
                    <a:pt x="356" y="802"/>
                    <a:pt x="356" y="802"/>
                    <a:pt x="356" y="802"/>
                  </a:cubicBezTo>
                  <a:cubicBezTo>
                    <a:pt x="353" y="802"/>
                    <a:pt x="354" y="802"/>
                    <a:pt x="354" y="802"/>
                  </a:cubicBezTo>
                  <a:cubicBezTo>
                    <a:pt x="354" y="803"/>
                    <a:pt x="354" y="803"/>
                    <a:pt x="354" y="803"/>
                  </a:cubicBezTo>
                  <a:cubicBezTo>
                    <a:pt x="352" y="803"/>
                    <a:pt x="352" y="803"/>
                    <a:pt x="352" y="803"/>
                  </a:cubicBezTo>
                  <a:cubicBezTo>
                    <a:pt x="352" y="802"/>
                    <a:pt x="352" y="802"/>
                    <a:pt x="352" y="802"/>
                  </a:cubicBezTo>
                  <a:cubicBezTo>
                    <a:pt x="351" y="802"/>
                    <a:pt x="351" y="802"/>
                    <a:pt x="351" y="802"/>
                  </a:cubicBezTo>
                  <a:cubicBezTo>
                    <a:pt x="351" y="801"/>
                    <a:pt x="351" y="801"/>
                    <a:pt x="351" y="801"/>
                  </a:cubicBezTo>
                  <a:cubicBezTo>
                    <a:pt x="350" y="801"/>
                    <a:pt x="350" y="801"/>
                    <a:pt x="350" y="801"/>
                  </a:cubicBezTo>
                  <a:cubicBezTo>
                    <a:pt x="350" y="800"/>
                    <a:pt x="350" y="800"/>
                    <a:pt x="350" y="800"/>
                  </a:cubicBezTo>
                  <a:cubicBezTo>
                    <a:pt x="349" y="800"/>
                    <a:pt x="349" y="800"/>
                    <a:pt x="349" y="800"/>
                  </a:cubicBezTo>
                  <a:cubicBezTo>
                    <a:pt x="349" y="802"/>
                    <a:pt x="349" y="802"/>
                    <a:pt x="349" y="802"/>
                  </a:cubicBezTo>
                  <a:cubicBezTo>
                    <a:pt x="348" y="802"/>
                    <a:pt x="348" y="802"/>
                    <a:pt x="348" y="802"/>
                  </a:cubicBezTo>
                  <a:cubicBezTo>
                    <a:pt x="348" y="805"/>
                    <a:pt x="348" y="805"/>
                    <a:pt x="348" y="806"/>
                  </a:cubicBezTo>
                  <a:cubicBezTo>
                    <a:pt x="346" y="806"/>
                    <a:pt x="346" y="806"/>
                    <a:pt x="346" y="806"/>
                  </a:cubicBezTo>
                  <a:cubicBezTo>
                    <a:pt x="348" y="807"/>
                    <a:pt x="348" y="807"/>
                    <a:pt x="348" y="807"/>
                  </a:cubicBezTo>
                  <a:cubicBezTo>
                    <a:pt x="348" y="806"/>
                    <a:pt x="348" y="806"/>
                    <a:pt x="348" y="806"/>
                  </a:cubicBezTo>
                  <a:cubicBezTo>
                    <a:pt x="349" y="806"/>
                    <a:pt x="349" y="806"/>
                    <a:pt x="349" y="806"/>
                  </a:cubicBezTo>
                  <a:cubicBezTo>
                    <a:pt x="349" y="808"/>
                    <a:pt x="349" y="809"/>
                    <a:pt x="349" y="809"/>
                  </a:cubicBezTo>
                  <a:cubicBezTo>
                    <a:pt x="348" y="809"/>
                    <a:pt x="348" y="809"/>
                    <a:pt x="348" y="809"/>
                  </a:cubicBezTo>
                  <a:cubicBezTo>
                    <a:pt x="348" y="808"/>
                    <a:pt x="348" y="808"/>
                    <a:pt x="348" y="808"/>
                  </a:cubicBezTo>
                  <a:cubicBezTo>
                    <a:pt x="346" y="808"/>
                    <a:pt x="346" y="808"/>
                    <a:pt x="346" y="808"/>
                  </a:cubicBezTo>
                  <a:cubicBezTo>
                    <a:pt x="346" y="807"/>
                    <a:pt x="346" y="807"/>
                    <a:pt x="346" y="807"/>
                  </a:cubicBezTo>
                  <a:cubicBezTo>
                    <a:pt x="345" y="807"/>
                    <a:pt x="345" y="807"/>
                    <a:pt x="345" y="807"/>
                  </a:cubicBezTo>
                  <a:cubicBezTo>
                    <a:pt x="345" y="808"/>
                    <a:pt x="345" y="808"/>
                    <a:pt x="345" y="808"/>
                  </a:cubicBezTo>
                  <a:cubicBezTo>
                    <a:pt x="346" y="808"/>
                    <a:pt x="346" y="808"/>
                    <a:pt x="346" y="808"/>
                  </a:cubicBezTo>
                  <a:cubicBezTo>
                    <a:pt x="346" y="809"/>
                    <a:pt x="346" y="809"/>
                    <a:pt x="346" y="809"/>
                  </a:cubicBezTo>
                  <a:cubicBezTo>
                    <a:pt x="344" y="809"/>
                    <a:pt x="344" y="809"/>
                    <a:pt x="344" y="809"/>
                  </a:cubicBezTo>
                  <a:cubicBezTo>
                    <a:pt x="344" y="812"/>
                    <a:pt x="344" y="811"/>
                    <a:pt x="344" y="812"/>
                  </a:cubicBezTo>
                  <a:cubicBezTo>
                    <a:pt x="343" y="812"/>
                    <a:pt x="343" y="812"/>
                    <a:pt x="343" y="812"/>
                  </a:cubicBezTo>
                  <a:cubicBezTo>
                    <a:pt x="343" y="809"/>
                    <a:pt x="343" y="810"/>
                    <a:pt x="343" y="809"/>
                  </a:cubicBezTo>
                  <a:cubicBezTo>
                    <a:pt x="342" y="809"/>
                    <a:pt x="342" y="809"/>
                    <a:pt x="342" y="809"/>
                  </a:cubicBezTo>
                  <a:cubicBezTo>
                    <a:pt x="343" y="808"/>
                    <a:pt x="343" y="808"/>
                    <a:pt x="343" y="808"/>
                  </a:cubicBezTo>
                  <a:cubicBezTo>
                    <a:pt x="342" y="808"/>
                    <a:pt x="342" y="808"/>
                    <a:pt x="342" y="808"/>
                  </a:cubicBezTo>
                  <a:cubicBezTo>
                    <a:pt x="342" y="807"/>
                    <a:pt x="342" y="807"/>
                    <a:pt x="342" y="807"/>
                  </a:cubicBezTo>
                  <a:cubicBezTo>
                    <a:pt x="343" y="807"/>
                    <a:pt x="343" y="807"/>
                    <a:pt x="343" y="807"/>
                  </a:cubicBezTo>
                  <a:cubicBezTo>
                    <a:pt x="343" y="806"/>
                    <a:pt x="343" y="806"/>
                    <a:pt x="343" y="806"/>
                  </a:cubicBezTo>
                  <a:cubicBezTo>
                    <a:pt x="342" y="806"/>
                    <a:pt x="342" y="806"/>
                    <a:pt x="342" y="806"/>
                  </a:cubicBezTo>
                  <a:cubicBezTo>
                    <a:pt x="342" y="803"/>
                    <a:pt x="342" y="804"/>
                    <a:pt x="342" y="803"/>
                  </a:cubicBezTo>
                  <a:cubicBezTo>
                    <a:pt x="343" y="803"/>
                    <a:pt x="343" y="803"/>
                    <a:pt x="343" y="803"/>
                  </a:cubicBezTo>
                  <a:cubicBezTo>
                    <a:pt x="343" y="802"/>
                    <a:pt x="343" y="802"/>
                    <a:pt x="343" y="802"/>
                  </a:cubicBezTo>
                  <a:cubicBezTo>
                    <a:pt x="342" y="802"/>
                    <a:pt x="342" y="802"/>
                    <a:pt x="342" y="802"/>
                  </a:cubicBezTo>
                  <a:cubicBezTo>
                    <a:pt x="342" y="799"/>
                    <a:pt x="342" y="800"/>
                    <a:pt x="342" y="800"/>
                  </a:cubicBezTo>
                  <a:cubicBezTo>
                    <a:pt x="341" y="800"/>
                    <a:pt x="341" y="800"/>
                    <a:pt x="341" y="800"/>
                  </a:cubicBezTo>
                  <a:cubicBezTo>
                    <a:pt x="341" y="795"/>
                    <a:pt x="337" y="795"/>
                    <a:pt x="338" y="793"/>
                  </a:cubicBezTo>
                  <a:cubicBezTo>
                    <a:pt x="339" y="793"/>
                    <a:pt x="339" y="793"/>
                    <a:pt x="339" y="793"/>
                  </a:cubicBezTo>
                  <a:cubicBezTo>
                    <a:pt x="339" y="791"/>
                    <a:pt x="339" y="791"/>
                    <a:pt x="339" y="791"/>
                  </a:cubicBezTo>
                  <a:cubicBezTo>
                    <a:pt x="338" y="791"/>
                    <a:pt x="338" y="791"/>
                    <a:pt x="338" y="791"/>
                  </a:cubicBezTo>
                  <a:cubicBezTo>
                    <a:pt x="338" y="789"/>
                    <a:pt x="338" y="789"/>
                    <a:pt x="338" y="789"/>
                  </a:cubicBezTo>
                  <a:cubicBezTo>
                    <a:pt x="337" y="789"/>
                    <a:pt x="337" y="789"/>
                    <a:pt x="337" y="789"/>
                  </a:cubicBezTo>
                  <a:cubicBezTo>
                    <a:pt x="337" y="788"/>
                    <a:pt x="337" y="788"/>
                    <a:pt x="337" y="788"/>
                  </a:cubicBezTo>
                  <a:cubicBezTo>
                    <a:pt x="336" y="788"/>
                    <a:pt x="336" y="788"/>
                    <a:pt x="336" y="788"/>
                  </a:cubicBezTo>
                  <a:cubicBezTo>
                    <a:pt x="336" y="785"/>
                    <a:pt x="336" y="786"/>
                    <a:pt x="336" y="786"/>
                  </a:cubicBezTo>
                  <a:cubicBezTo>
                    <a:pt x="335" y="786"/>
                    <a:pt x="335" y="786"/>
                    <a:pt x="335" y="786"/>
                  </a:cubicBezTo>
                  <a:cubicBezTo>
                    <a:pt x="335" y="783"/>
                    <a:pt x="335" y="782"/>
                    <a:pt x="335" y="782"/>
                  </a:cubicBezTo>
                  <a:cubicBezTo>
                    <a:pt x="332" y="782"/>
                    <a:pt x="332" y="782"/>
                    <a:pt x="332" y="782"/>
                  </a:cubicBezTo>
                  <a:cubicBezTo>
                    <a:pt x="332" y="778"/>
                    <a:pt x="330" y="780"/>
                    <a:pt x="330" y="780"/>
                  </a:cubicBezTo>
                  <a:cubicBezTo>
                    <a:pt x="330" y="778"/>
                    <a:pt x="330" y="778"/>
                    <a:pt x="330" y="778"/>
                  </a:cubicBezTo>
                  <a:cubicBezTo>
                    <a:pt x="329" y="778"/>
                    <a:pt x="329" y="778"/>
                    <a:pt x="329" y="778"/>
                  </a:cubicBezTo>
                  <a:cubicBezTo>
                    <a:pt x="329" y="774"/>
                    <a:pt x="328" y="769"/>
                    <a:pt x="325" y="769"/>
                  </a:cubicBezTo>
                  <a:cubicBezTo>
                    <a:pt x="325" y="768"/>
                    <a:pt x="325" y="768"/>
                    <a:pt x="325" y="768"/>
                  </a:cubicBezTo>
                  <a:cubicBezTo>
                    <a:pt x="324" y="768"/>
                    <a:pt x="324" y="768"/>
                    <a:pt x="324" y="768"/>
                  </a:cubicBezTo>
                  <a:cubicBezTo>
                    <a:pt x="324" y="767"/>
                    <a:pt x="324" y="767"/>
                    <a:pt x="324" y="767"/>
                  </a:cubicBezTo>
                  <a:cubicBezTo>
                    <a:pt x="323" y="767"/>
                    <a:pt x="323" y="767"/>
                    <a:pt x="323" y="767"/>
                  </a:cubicBezTo>
                  <a:cubicBezTo>
                    <a:pt x="322" y="762"/>
                    <a:pt x="319" y="761"/>
                    <a:pt x="319" y="759"/>
                  </a:cubicBezTo>
                  <a:cubicBezTo>
                    <a:pt x="316" y="759"/>
                    <a:pt x="317" y="759"/>
                    <a:pt x="317" y="759"/>
                  </a:cubicBezTo>
                  <a:cubicBezTo>
                    <a:pt x="317" y="756"/>
                    <a:pt x="317" y="754"/>
                    <a:pt x="317" y="753"/>
                  </a:cubicBezTo>
                  <a:cubicBezTo>
                    <a:pt x="316" y="753"/>
                    <a:pt x="316" y="753"/>
                    <a:pt x="316" y="753"/>
                  </a:cubicBezTo>
                  <a:cubicBezTo>
                    <a:pt x="316" y="751"/>
                    <a:pt x="316" y="750"/>
                    <a:pt x="316" y="750"/>
                  </a:cubicBezTo>
                  <a:cubicBezTo>
                    <a:pt x="314" y="750"/>
                    <a:pt x="314" y="750"/>
                    <a:pt x="314" y="750"/>
                  </a:cubicBezTo>
                  <a:cubicBezTo>
                    <a:pt x="314" y="749"/>
                    <a:pt x="314" y="749"/>
                    <a:pt x="314" y="749"/>
                  </a:cubicBezTo>
                  <a:cubicBezTo>
                    <a:pt x="313" y="749"/>
                    <a:pt x="313" y="749"/>
                    <a:pt x="313" y="749"/>
                  </a:cubicBezTo>
                  <a:cubicBezTo>
                    <a:pt x="317" y="746"/>
                    <a:pt x="312" y="745"/>
                    <a:pt x="313" y="744"/>
                  </a:cubicBezTo>
                  <a:cubicBezTo>
                    <a:pt x="307" y="745"/>
                    <a:pt x="302" y="742"/>
                    <a:pt x="298" y="740"/>
                  </a:cubicBezTo>
                  <a:cubicBezTo>
                    <a:pt x="299" y="740"/>
                    <a:pt x="299" y="740"/>
                    <a:pt x="299" y="740"/>
                  </a:cubicBezTo>
                  <a:cubicBezTo>
                    <a:pt x="299" y="739"/>
                    <a:pt x="299" y="739"/>
                    <a:pt x="299" y="739"/>
                  </a:cubicBezTo>
                  <a:cubicBezTo>
                    <a:pt x="298" y="739"/>
                    <a:pt x="298" y="739"/>
                    <a:pt x="298" y="739"/>
                  </a:cubicBezTo>
                  <a:cubicBezTo>
                    <a:pt x="298" y="738"/>
                    <a:pt x="298" y="738"/>
                    <a:pt x="298" y="738"/>
                  </a:cubicBezTo>
                  <a:cubicBezTo>
                    <a:pt x="294" y="738"/>
                    <a:pt x="295" y="734"/>
                    <a:pt x="294" y="735"/>
                  </a:cubicBezTo>
                  <a:cubicBezTo>
                    <a:pt x="295" y="735"/>
                    <a:pt x="295" y="735"/>
                    <a:pt x="295" y="735"/>
                  </a:cubicBezTo>
                  <a:cubicBezTo>
                    <a:pt x="295" y="733"/>
                    <a:pt x="295" y="733"/>
                    <a:pt x="295" y="733"/>
                  </a:cubicBezTo>
                  <a:cubicBezTo>
                    <a:pt x="294" y="733"/>
                    <a:pt x="294" y="733"/>
                    <a:pt x="294" y="733"/>
                  </a:cubicBezTo>
                  <a:cubicBezTo>
                    <a:pt x="294" y="732"/>
                    <a:pt x="294" y="732"/>
                    <a:pt x="294" y="732"/>
                  </a:cubicBezTo>
                  <a:cubicBezTo>
                    <a:pt x="293" y="732"/>
                    <a:pt x="293" y="732"/>
                    <a:pt x="293" y="732"/>
                  </a:cubicBezTo>
                  <a:cubicBezTo>
                    <a:pt x="293" y="731"/>
                    <a:pt x="293" y="731"/>
                    <a:pt x="293" y="731"/>
                  </a:cubicBezTo>
                  <a:cubicBezTo>
                    <a:pt x="292" y="731"/>
                    <a:pt x="292" y="731"/>
                    <a:pt x="292" y="731"/>
                  </a:cubicBezTo>
                  <a:cubicBezTo>
                    <a:pt x="292" y="727"/>
                    <a:pt x="290" y="726"/>
                    <a:pt x="291" y="725"/>
                  </a:cubicBezTo>
                  <a:cubicBezTo>
                    <a:pt x="290" y="725"/>
                    <a:pt x="290" y="725"/>
                    <a:pt x="290" y="725"/>
                  </a:cubicBezTo>
                  <a:cubicBezTo>
                    <a:pt x="289" y="717"/>
                    <a:pt x="289" y="713"/>
                    <a:pt x="290" y="707"/>
                  </a:cubicBezTo>
                  <a:cubicBezTo>
                    <a:pt x="287" y="707"/>
                    <a:pt x="287" y="707"/>
                    <a:pt x="287" y="707"/>
                  </a:cubicBezTo>
                  <a:cubicBezTo>
                    <a:pt x="287" y="704"/>
                    <a:pt x="287" y="705"/>
                    <a:pt x="287" y="705"/>
                  </a:cubicBezTo>
                  <a:cubicBezTo>
                    <a:pt x="286" y="705"/>
                    <a:pt x="286" y="705"/>
                    <a:pt x="286" y="705"/>
                  </a:cubicBezTo>
                  <a:cubicBezTo>
                    <a:pt x="284" y="701"/>
                    <a:pt x="285" y="698"/>
                    <a:pt x="285" y="695"/>
                  </a:cubicBezTo>
                  <a:cubicBezTo>
                    <a:pt x="286" y="695"/>
                    <a:pt x="286" y="695"/>
                    <a:pt x="286" y="695"/>
                  </a:cubicBezTo>
                  <a:cubicBezTo>
                    <a:pt x="286" y="694"/>
                    <a:pt x="286" y="694"/>
                    <a:pt x="286" y="694"/>
                  </a:cubicBezTo>
                  <a:cubicBezTo>
                    <a:pt x="287" y="694"/>
                    <a:pt x="287" y="694"/>
                    <a:pt x="287" y="694"/>
                  </a:cubicBezTo>
                  <a:cubicBezTo>
                    <a:pt x="287" y="693"/>
                    <a:pt x="287" y="693"/>
                    <a:pt x="287" y="693"/>
                  </a:cubicBezTo>
                  <a:cubicBezTo>
                    <a:pt x="288" y="693"/>
                    <a:pt x="288" y="693"/>
                    <a:pt x="288" y="693"/>
                  </a:cubicBezTo>
                  <a:cubicBezTo>
                    <a:pt x="288" y="690"/>
                    <a:pt x="288" y="691"/>
                    <a:pt x="288" y="691"/>
                  </a:cubicBezTo>
                  <a:cubicBezTo>
                    <a:pt x="287" y="691"/>
                    <a:pt x="287" y="691"/>
                    <a:pt x="287" y="691"/>
                  </a:cubicBezTo>
                  <a:cubicBezTo>
                    <a:pt x="287" y="689"/>
                    <a:pt x="287" y="689"/>
                    <a:pt x="287" y="689"/>
                  </a:cubicBezTo>
                  <a:cubicBezTo>
                    <a:pt x="288" y="689"/>
                    <a:pt x="288" y="689"/>
                    <a:pt x="288" y="689"/>
                  </a:cubicBezTo>
                  <a:cubicBezTo>
                    <a:pt x="288" y="687"/>
                    <a:pt x="288" y="687"/>
                    <a:pt x="288" y="687"/>
                  </a:cubicBezTo>
                  <a:cubicBezTo>
                    <a:pt x="290" y="687"/>
                    <a:pt x="290" y="687"/>
                    <a:pt x="290" y="687"/>
                  </a:cubicBezTo>
                  <a:cubicBezTo>
                    <a:pt x="290" y="686"/>
                    <a:pt x="290" y="686"/>
                    <a:pt x="290" y="686"/>
                  </a:cubicBezTo>
                  <a:cubicBezTo>
                    <a:pt x="291" y="686"/>
                    <a:pt x="291" y="686"/>
                    <a:pt x="291" y="686"/>
                  </a:cubicBezTo>
                  <a:cubicBezTo>
                    <a:pt x="291" y="685"/>
                    <a:pt x="291" y="685"/>
                    <a:pt x="291" y="685"/>
                  </a:cubicBezTo>
                  <a:cubicBezTo>
                    <a:pt x="292" y="685"/>
                    <a:pt x="292" y="685"/>
                    <a:pt x="292" y="685"/>
                  </a:cubicBezTo>
                  <a:cubicBezTo>
                    <a:pt x="292" y="682"/>
                    <a:pt x="291" y="681"/>
                    <a:pt x="291" y="681"/>
                  </a:cubicBezTo>
                  <a:cubicBezTo>
                    <a:pt x="292" y="681"/>
                    <a:pt x="292" y="681"/>
                    <a:pt x="292" y="681"/>
                  </a:cubicBezTo>
                  <a:cubicBezTo>
                    <a:pt x="294" y="678"/>
                    <a:pt x="293" y="679"/>
                    <a:pt x="293" y="678"/>
                  </a:cubicBezTo>
                  <a:cubicBezTo>
                    <a:pt x="294" y="678"/>
                    <a:pt x="294" y="678"/>
                    <a:pt x="294" y="678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5" y="676"/>
                    <a:pt x="295" y="676"/>
                    <a:pt x="295" y="676"/>
                  </a:cubicBezTo>
                  <a:cubicBezTo>
                    <a:pt x="295" y="672"/>
                    <a:pt x="295" y="668"/>
                    <a:pt x="295" y="666"/>
                  </a:cubicBezTo>
                  <a:cubicBezTo>
                    <a:pt x="294" y="666"/>
                    <a:pt x="294" y="666"/>
                    <a:pt x="294" y="666"/>
                  </a:cubicBezTo>
                  <a:cubicBezTo>
                    <a:pt x="294" y="663"/>
                    <a:pt x="294" y="664"/>
                    <a:pt x="294" y="663"/>
                  </a:cubicBezTo>
                  <a:cubicBezTo>
                    <a:pt x="293" y="663"/>
                    <a:pt x="293" y="663"/>
                    <a:pt x="293" y="663"/>
                  </a:cubicBezTo>
                  <a:cubicBezTo>
                    <a:pt x="293" y="657"/>
                    <a:pt x="293" y="651"/>
                    <a:pt x="293" y="647"/>
                  </a:cubicBezTo>
                  <a:cubicBezTo>
                    <a:pt x="292" y="647"/>
                    <a:pt x="292" y="647"/>
                    <a:pt x="292" y="647"/>
                  </a:cubicBezTo>
                  <a:cubicBezTo>
                    <a:pt x="292" y="644"/>
                    <a:pt x="292" y="645"/>
                    <a:pt x="292" y="644"/>
                  </a:cubicBezTo>
                  <a:cubicBezTo>
                    <a:pt x="291" y="644"/>
                    <a:pt x="291" y="644"/>
                    <a:pt x="291" y="644"/>
                  </a:cubicBezTo>
                  <a:cubicBezTo>
                    <a:pt x="291" y="642"/>
                    <a:pt x="291" y="642"/>
                    <a:pt x="291" y="642"/>
                  </a:cubicBezTo>
                  <a:cubicBezTo>
                    <a:pt x="290" y="642"/>
                    <a:pt x="290" y="642"/>
                    <a:pt x="290" y="642"/>
                  </a:cubicBezTo>
                  <a:cubicBezTo>
                    <a:pt x="290" y="639"/>
                    <a:pt x="290" y="640"/>
                    <a:pt x="290" y="640"/>
                  </a:cubicBezTo>
                  <a:cubicBezTo>
                    <a:pt x="292" y="640"/>
                    <a:pt x="292" y="640"/>
                    <a:pt x="292" y="640"/>
                  </a:cubicBezTo>
                  <a:cubicBezTo>
                    <a:pt x="292" y="637"/>
                    <a:pt x="292" y="636"/>
                    <a:pt x="292" y="636"/>
                  </a:cubicBezTo>
                  <a:cubicBezTo>
                    <a:pt x="291" y="636"/>
                    <a:pt x="291" y="636"/>
                    <a:pt x="291" y="636"/>
                  </a:cubicBezTo>
                  <a:cubicBezTo>
                    <a:pt x="291" y="635"/>
                    <a:pt x="291" y="635"/>
                    <a:pt x="291" y="635"/>
                  </a:cubicBezTo>
                  <a:cubicBezTo>
                    <a:pt x="293" y="635"/>
                    <a:pt x="294" y="635"/>
                    <a:pt x="294" y="635"/>
                  </a:cubicBezTo>
                  <a:cubicBezTo>
                    <a:pt x="294" y="636"/>
                    <a:pt x="294" y="636"/>
                    <a:pt x="294" y="636"/>
                  </a:cubicBezTo>
                  <a:cubicBezTo>
                    <a:pt x="295" y="636"/>
                    <a:pt x="295" y="636"/>
                    <a:pt x="295" y="636"/>
                  </a:cubicBezTo>
                  <a:cubicBezTo>
                    <a:pt x="295" y="632"/>
                    <a:pt x="295" y="629"/>
                    <a:pt x="295" y="628"/>
                  </a:cubicBezTo>
                  <a:cubicBezTo>
                    <a:pt x="294" y="628"/>
                    <a:pt x="294" y="628"/>
                    <a:pt x="294" y="628"/>
                  </a:cubicBezTo>
                  <a:cubicBezTo>
                    <a:pt x="294" y="627"/>
                    <a:pt x="294" y="627"/>
                    <a:pt x="294" y="627"/>
                  </a:cubicBezTo>
                  <a:cubicBezTo>
                    <a:pt x="293" y="627"/>
                    <a:pt x="293" y="627"/>
                    <a:pt x="293" y="627"/>
                  </a:cubicBezTo>
                  <a:cubicBezTo>
                    <a:pt x="293" y="623"/>
                    <a:pt x="291" y="623"/>
                    <a:pt x="292" y="622"/>
                  </a:cubicBezTo>
                  <a:cubicBezTo>
                    <a:pt x="291" y="622"/>
                    <a:pt x="291" y="622"/>
                    <a:pt x="291" y="622"/>
                  </a:cubicBezTo>
                  <a:cubicBezTo>
                    <a:pt x="291" y="619"/>
                    <a:pt x="291" y="620"/>
                    <a:pt x="291" y="619"/>
                  </a:cubicBezTo>
                  <a:cubicBezTo>
                    <a:pt x="290" y="619"/>
                    <a:pt x="290" y="619"/>
                    <a:pt x="290" y="619"/>
                  </a:cubicBezTo>
                  <a:cubicBezTo>
                    <a:pt x="290" y="618"/>
                    <a:pt x="290" y="618"/>
                    <a:pt x="290" y="618"/>
                  </a:cubicBezTo>
                  <a:cubicBezTo>
                    <a:pt x="287" y="618"/>
                    <a:pt x="287" y="618"/>
                    <a:pt x="287" y="618"/>
                  </a:cubicBezTo>
                  <a:cubicBezTo>
                    <a:pt x="287" y="616"/>
                    <a:pt x="287" y="616"/>
                    <a:pt x="287" y="616"/>
                  </a:cubicBezTo>
                  <a:cubicBezTo>
                    <a:pt x="282" y="615"/>
                    <a:pt x="284" y="611"/>
                    <a:pt x="284" y="610"/>
                  </a:cubicBezTo>
                  <a:cubicBezTo>
                    <a:pt x="282" y="610"/>
                    <a:pt x="282" y="610"/>
                    <a:pt x="282" y="610"/>
                  </a:cubicBezTo>
                  <a:cubicBezTo>
                    <a:pt x="282" y="607"/>
                    <a:pt x="282" y="608"/>
                    <a:pt x="282" y="608"/>
                  </a:cubicBezTo>
                  <a:cubicBezTo>
                    <a:pt x="281" y="608"/>
                    <a:pt x="281" y="608"/>
                    <a:pt x="281" y="608"/>
                  </a:cubicBezTo>
                  <a:cubicBezTo>
                    <a:pt x="281" y="606"/>
                    <a:pt x="281" y="606"/>
                    <a:pt x="281" y="606"/>
                  </a:cubicBezTo>
                  <a:cubicBezTo>
                    <a:pt x="278" y="606"/>
                    <a:pt x="279" y="606"/>
                    <a:pt x="279" y="606"/>
                  </a:cubicBezTo>
                  <a:cubicBezTo>
                    <a:pt x="279" y="604"/>
                    <a:pt x="279" y="604"/>
                    <a:pt x="279" y="604"/>
                  </a:cubicBezTo>
                  <a:cubicBezTo>
                    <a:pt x="275" y="604"/>
                    <a:pt x="277" y="602"/>
                    <a:pt x="276" y="602"/>
                  </a:cubicBezTo>
                  <a:cubicBezTo>
                    <a:pt x="274" y="601"/>
                    <a:pt x="274" y="600"/>
                    <a:pt x="273" y="601"/>
                  </a:cubicBezTo>
                  <a:cubicBezTo>
                    <a:pt x="272" y="597"/>
                    <a:pt x="270" y="597"/>
                    <a:pt x="271" y="596"/>
                  </a:cubicBezTo>
                  <a:cubicBezTo>
                    <a:pt x="269" y="596"/>
                    <a:pt x="269" y="596"/>
                    <a:pt x="269" y="596"/>
                  </a:cubicBezTo>
                  <a:cubicBezTo>
                    <a:pt x="269" y="593"/>
                    <a:pt x="269" y="594"/>
                    <a:pt x="269" y="593"/>
                  </a:cubicBezTo>
                  <a:cubicBezTo>
                    <a:pt x="268" y="593"/>
                    <a:pt x="268" y="593"/>
                    <a:pt x="268" y="593"/>
                  </a:cubicBezTo>
                  <a:cubicBezTo>
                    <a:pt x="268" y="592"/>
                    <a:pt x="268" y="592"/>
                    <a:pt x="268" y="592"/>
                  </a:cubicBezTo>
                  <a:cubicBezTo>
                    <a:pt x="265" y="592"/>
                    <a:pt x="266" y="590"/>
                    <a:pt x="266" y="590"/>
                  </a:cubicBezTo>
                  <a:cubicBezTo>
                    <a:pt x="265" y="590"/>
                    <a:pt x="265" y="590"/>
                    <a:pt x="265" y="590"/>
                  </a:cubicBezTo>
                  <a:cubicBezTo>
                    <a:pt x="265" y="587"/>
                    <a:pt x="265" y="587"/>
                    <a:pt x="265" y="586"/>
                  </a:cubicBezTo>
                  <a:cubicBezTo>
                    <a:pt x="263" y="586"/>
                    <a:pt x="263" y="586"/>
                    <a:pt x="263" y="586"/>
                  </a:cubicBezTo>
                  <a:cubicBezTo>
                    <a:pt x="263" y="584"/>
                    <a:pt x="263" y="584"/>
                    <a:pt x="263" y="584"/>
                  </a:cubicBezTo>
                  <a:cubicBezTo>
                    <a:pt x="261" y="584"/>
                    <a:pt x="261" y="584"/>
                    <a:pt x="261" y="584"/>
                  </a:cubicBezTo>
                  <a:cubicBezTo>
                    <a:pt x="261" y="581"/>
                    <a:pt x="261" y="582"/>
                    <a:pt x="261" y="582"/>
                  </a:cubicBezTo>
                  <a:cubicBezTo>
                    <a:pt x="260" y="582"/>
                    <a:pt x="260" y="582"/>
                    <a:pt x="260" y="582"/>
                  </a:cubicBezTo>
                  <a:cubicBezTo>
                    <a:pt x="260" y="580"/>
                    <a:pt x="260" y="580"/>
                    <a:pt x="260" y="580"/>
                  </a:cubicBezTo>
                  <a:cubicBezTo>
                    <a:pt x="259" y="580"/>
                    <a:pt x="259" y="580"/>
                    <a:pt x="259" y="580"/>
                  </a:cubicBezTo>
                  <a:cubicBezTo>
                    <a:pt x="259" y="579"/>
                    <a:pt x="259" y="579"/>
                    <a:pt x="259" y="579"/>
                  </a:cubicBezTo>
                  <a:cubicBezTo>
                    <a:pt x="258" y="579"/>
                    <a:pt x="258" y="579"/>
                    <a:pt x="258" y="579"/>
                  </a:cubicBezTo>
                  <a:cubicBezTo>
                    <a:pt x="258" y="578"/>
                    <a:pt x="258" y="578"/>
                    <a:pt x="258" y="578"/>
                  </a:cubicBezTo>
                  <a:cubicBezTo>
                    <a:pt x="256" y="578"/>
                    <a:pt x="256" y="578"/>
                    <a:pt x="256" y="578"/>
                  </a:cubicBezTo>
                  <a:cubicBezTo>
                    <a:pt x="256" y="577"/>
                    <a:pt x="256" y="577"/>
                    <a:pt x="256" y="577"/>
                  </a:cubicBezTo>
                  <a:cubicBezTo>
                    <a:pt x="255" y="577"/>
                    <a:pt x="255" y="577"/>
                    <a:pt x="255" y="577"/>
                  </a:cubicBezTo>
                  <a:cubicBezTo>
                    <a:pt x="255" y="576"/>
                    <a:pt x="255" y="576"/>
                    <a:pt x="255" y="576"/>
                  </a:cubicBezTo>
                  <a:cubicBezTo>
                    <a:pt x="254" y="576"/>
                    <a:pt x="254" y="576"/>
                    <a:pt x="254" y="576"/>
                  </a:cubicBezTo>
                  <a:cubicBezTo>
                    <a:pt x="254" y="573"/>
                    <a:pt x="254" y="571"/>
                    <a:pt x="254" y="571"/>
                  </a:cubicBezTo>
                  <a:cubicBezTo>
                    <a:pt x="255" y="571"/>
                    <a:pt x="255" y="571"/>
                    <a:pt x="255" y="571"/>
                  </a:cubicBezTo>
                  <a:cubicBezTo>
                    <a:pt x="255" y="568"/>
                    <a:pt x="255" y="567"/>
                    <a:pt x="255" y="566"/>
                  </a:cubicBezTo>
                  <a:cubicBezTo>
                    <a:pt x="254" y="566"/>
                    <a:pt x="254" y="566"/>
                    <a:pt x="254" y="566"/>
                  </a:cubicBezTo>
                  <a:cubicBezTo>
                    <a:pt x="254" y="565"/>
                    <a:pt x="254" y="565"/>
                    <a:pt x="254" y="565"/>
                  </a:cubicBezTo>
                  <a:cubicBezTo>
                    <a:pt x="251" y="565"/>
                    <a:pt x="252" y="565"/>
                    <a:pt x="252" y="565"/>
                  </a:cubicBezTo>
                  <a:cubicBezTo>
                    <a:pt x="252" y="562"/>
                    <a:pt x="252" y="563"/>
                    <a:pt x="252" y="563"/>
                  </a:cubicBezTo>
                  <a:cubicBezTo>
                    <a:pt x="253" y="563"/>
                    <a:pt x="253" y="563"/>
                    <a:pt x="253" y="563"/>
                  </a:cubicBezTo>
                  <a:cubicBezTo>
                    <a:pt x="251" y="561"/>
                    <a:pt x="252" y="561"/>
                    <a:pt x="252" y="560"/>
                  </a:cubicBezTo>
                  <a:cubicBezTo>
                    <a:pt x="253" y="560"/>
                    <a:pt x="253" y="560"/>
                    <a:pt x="253" y="560"/>
                  </a:cubicBezTo>
                  <a:cubicBezTo>
                    <a:pt x="253" y="559"/>
                    <a:pt x="253" y="559"/>
                    <a:pt x="253" y="559"/>
                  </a:cubicBezTo>
                  <a:cubicBezTo>
                    <a:pt x="252" y="559"/>
                    <a:pt x="252" y="559"/>
                    <a:pt x="252" y="559"/>
                  </a:cubicBezTo>
                  <a:cubicBezTo>
                    <a:pt x="252" y="556"/>
                    <a:pt x="252" y="557"/>
                    <a:pt x="252" y="557"/>
                  </a:cubicBezTo>
                  <a:cubicBezTo>
                    <a:pt x="253" y="557"/>
                    <a:pt x="253" y="557"/>
                    <a:pt x="253" y="557"/>
                  </a:cubicBezTo>
                  <a:cubicBezTo>
                    <a:pt x="253" y="555"/>
                    <a:pt x="253" y="555"/>
                    <a:pt x="253" y="555"/>
                  </a:cubicBezTo>
                  <a:cubicBezTo>
                    <a:pt x="255" y="555"/>
                    <a:pt x="256" y="555"/>
                    <a:pt x="256" y="555"/>
                  </a:cubicBezTo>
                  <a:cubicBezTo>
                    <a:pt x="256" y="554"/>
                    <a:pt x="256" y="554"/>
                    <a:pt x="256" y="554"/>
                  </a:cubicBezTo>
                  <a:cubicBezTo>
                    <a:pt x="258" y="554"/>
                    <a:pt x="258" y="554"/>
                    <a:pt x="258" y="554"/>
                  </a:cubicBezTo>
                  <a:cubicBezTo>
                    <a:pt x="258" y="553"/>
                    <a:pt x="258" y="553"/>
                    <a:pt x="258" y="553"/>
                  </a:cubicBezTo>
                  <a:cubicBezTo>
                    <a:pt x="260" y="553"/>
                    <a:pt x="260" y="553"/>
                    <a:pt x="260" y="553"/>
                  </a:cubicBezTo>
                  <a:cubicBezTo>
                    <a:pt x="260" y="552"/>
                    <a:pt x="260" y="552"/>
                    <a:pt x="260" y="552"/>
                  </a:cubicBezTo>
                  <a:cubicBezTo>
                    <a:pt x="263" y="552"/>
                    <a:pt x="262" y="552"/>
                    <a:pt x="262" y="552"/>
                  </a:cubicBezTo>
                  <a:cubicBezTo>
                    <a:pt x="262" y="547"/>
                    <a:pt x="263" y="543"/>
                    <a:pt x="263" y="541"/>
                  </a:cubicBezTo>
                  <a:cubicBezTo>
                    <a:pt x="262" y="541"/>
                    <a:pt x="262" y="541"/>
                    <a:pt x="262" y="541"/>
                  </a:cubicBezTo>
                  <a:cubicBezTo>
                    <a:pt x="262" y="540"/>
                    <a:pt x="262" y="540"/>
                    <a:pt x="262" y="540"/>
                  </a:cubicBezTo>
                  <a:cubicBezTo>
                    <a:pt x="259" y="540"/>
                    <a:pt x="260" y="540"/>
                    <a:pt x="260" y="540"/>
                  </a:cubicBezTo>
                  <a:cubicBezTo>
                    <a:pt x="260" y="537"/>
                    <a:pt x="260" y="538"/>
                    <a:pt x="260" y="538"/>
                  </a:cubicBezTo>
                  <a:cubicBezTo>
                    <a:pt x="259" y="538"/>
                    <a:pt x="259" y="538"/>
                    <a:pt x="259" y="538"/>
                  </a:cubicBezTo>
                  <a:cubicBezTo>
                    <a:pt x="259" y="535"/>
                    <a:pt x="259" y="534"/>
                    <a:pt x="259" y="534"/>
                  </a:cubicBezTo>
                  <a:cubicBezTo>
                    <a:pt x="258" y="534"/>
                    <a:pt x="258" y="534"/>
                    <a:pt x="258" y="534"/>
                  </a:cubicBezTo>
                  <a:cubicBezTo>
                    <a:pt x="258" y="533"/>
                    <a:pt x="258" y="533"/>
                    <a:pt x="258" y="533"/>
                  </a:cubicBezTo>
                  <a:cubicBezTo>
                    <a:pt x="259" y="533"/>
                    <a:pt x="259" y="533"/>
                    <a:pt x="259" y="533"/>
                  </a:cubicBezTo>
                  <a:cubicBezTo>
                    <a:pt x="259" y="530"/>
                    <a:pt x="259" y="531"/>
                    <a:pt x="259" y="531"/>
                  </a:cubicBezTo>
                  <a:cubicBezTo>
                    <a:pt x="260" y="531"/>
                    <a:pt x="260" y="531"/>
                    <a:pt x="260" y="531"/>
                  </a:cubicBezTo>
                  <a:cubicBezTo>
                    <a:pt x="260" y="529"/>
                    <a:pt x="260" y="529"/>
                    <a:pt x="260" y="529"/>
                  </a:cubicBezTo>
                  <a:cubicBezTo>
                    <a:pt x="259" y="529"/>
                    <a:pt x="259" y="529"/>
                    <a:pt x="259" y="529"/>
                  </a:cubicBezTo>
                  <a:cubicBezTo>
                    <a:pt x="259" y="527"/>
                    <a:pt x="259" y="527"/>
                    <a:pt x="259" y="527"/>
                  </a:cubicBezTo>
                  <a:cubicBezTo>
                    <a:pt x="260" y="527"/>
                    <a:pt x="260" y="527"/>
                    <a:pt x="260" y="527"/>
                  </a:cubicBezTo>
                  <a:cubicBezTo>
                    <a:pt x="260" y="526"/>
                    <a:pt x="260" y="526"/>
                    <a:pt x="260" y="526"/>
                  </a:cubicBezTo>
                  <a:cubicBezTo>
                    <a:pt x="259" y="526"/>
                    <a:pt x="259" y="526"/>
                    <a:pt x="259" y="526"/>
                  </a:cubicBezTo>
                  <a:cubicBezTo>
                    <a:pt x="259" y="525"/>
                    <a:pt x="259" y="525"/>
                    <a:pt x="259" y="525"/>
                  </a:cubicBezTo>
                  <a:cubicBezTo>
                    <a:pt x="256" y="525"/>
                    <a:pt x="255" y="523"/>
                    <a:pt x="255" y="523"/>
                  </a:cubicBezTo>
                  <a:cubicBezTo>
                    <a:pt x="255" y="525"/>
                    <a:pt x="255" y="525"/>
                    <a:pt x="255" y="525"/>
                  </a:cubicBezTo>
                  <a:cubicBezTo>
                    <a:pt x="251" y="525"/>
                    <a:pt x="248" y="525"/>
                    <a:pt x="246" y="525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3" y="523"/>
                    <a:pt x="244" y="523"/>
                    <a:pt x="243" y="523"/>
                  </a:cubicBezTo>
                  <a:cubicBezTo>
                    <a:pt x="243" y="525"/>
                    <a:pt x="243" y="525"/>
                    <a:pt x="243" y="525"/>
                  </a:cubicBezTo>
                  <a:cubicBezTo>
                    <a:pt x="242" y="525"/>
                    <a:pt x="242" y="525"/>
                    <a:pt x="242" y="525"/>
                  </a:cubicBezTo>
                  <a:cubicBezTo>
                    <a:pt x="242" y="527"/>
                    <a:pt x="242" y="527"/>
                    <a:pt x="242" y="527"/>
                  </a:cubicBezTo>
                  <a:cubicBezTo>
                    <a:pt x="239" y="526"/>
                    <a:pt x="238" y="525"/>
                    <a:pt x="237" y="526"/>
                  </a:cubicBezTo>
                  <a:cubicBezTo>
                    <a:pt x="237" y="525"/>
                    <a:pt x="237" y="525"/>
                    <a:pt x="237" y="525"/>
                  </a:cubicBezTo>
                  <a:cubicBezTo>
                    <a:pt x="231" y="525"/>
                    <a:pt x="232" y="516"/>
                    <a:pt x="235" y="517"/>
                  </a:cubicBezTo>
                  <a:cubicBezTo>
                    <a:pt x="234" y="514"/>
                    <a:pt x="237" y="513"/>
                    <a:pt x="236" y="512"/>
                  </a:cubicBezTo>
                  <a:cubicBezTo>
                    <a:pt x="237" y="512"/>
                    <a:pt x="237" y="512"/>
                    <a:pt x="237" y="512"/>
                  </a:cubicBezTo>
                  <a:cubicBezTo>
                    <a:pt x="237" y="510"/>
                    <a:pt x="237" y="510"/>
                    <a:pt x="237" y="510"/>
                  </a:cubicBezTo>
                  <a:cubicBezTo>
                    <a:pt x="236" y="510"/>
                    <a:pt x="236" y="510"/>
                    <a:pt x="236" y="510"/>
                  </a:cubicBezTo>
                  <a:cubicBezTo>
                    <a:pt x="236" y="509"/>
                    <a:pt x="236" y="509"/>
                    <a:pt x="236" y="509"/>
                  </a:cubicBezTo>
                  <a:cubicBezTo>
                    <a:pt x="235" y="509"/>
                    <a:pt x="235" y="509"/>
                    <a:pt x="235" y="509"/>
                  </a:cubicBezTo>
                  <a:cubicBezTo>
                    <a:pt x="235" y="507"/>
                    <a:pt x="235" y="506"/>
                    <a:pt x="235" y="506"/>
                  </a:cubicBezTo>
                  <a:cubicBezTo>
                    <a:pt x="238" y="506"/>
                    <a:pt x="238" y="506"/>
                    <a:pt x="239" y="506"/>
                  </a:cubicBezTo>
                  <a:cubicBezTo>
                    <a:pt x="239" y="503"/>
                    <a:pt x="239" y="504"/>
                    <a:pt x="239" y="503"/>
                  </a:cubicBezTo>
                  <a:cubicBezTo>
                    <a:pt x="240" y="503"/>
                    <a:pt x="240" y="503"/>
                    <a:pt x="240" y="503"/>
                  </a:cubicBezTo>
                  <a:cubicBezTo>
                    <a:pt x="239" y="499"/>
                    <a:pt x="238" y="498"/>
                    <a:pt x="239" y="496"/>
                  </a:cubicBezTo>
                  <a:cubicBezTo>
                    <a:pt x="240" y="496"/>
                    <a:pt x="240" y="496"/>
                    <a:pt x="240" y="496"/>
                  </a:cubicBezTo>
                  <a:cubicBezTo>
                    <a:pt x="240" y="495"/>
                    <a:pt x="240" y="495"/>
                    <a:pt x="240" y="495"/>
                  </a:cubicBezTo>
                  <a:cubicBezTo>
                    <a:pt x="237" y="495"/>
                    <a:pt x="238" y="495"/>
                    <a:pt x="237" y="495"/>
                  </a:cubicBezTo>
                  <a:cubicBezTo>
                    <a:pt x="237" y="492"/>
                    <a:pt x="237" y="493"/>
                    <a:pt x="237" y="493"/>
                  </a:cubicBezTo>
                  <a:cubicBezTo>
                    <a:pt x="236" y="493"/>
                    <a:pt x="236" y="493"/>
                    <a:pt x="236" y="493"/>
                  </a:cubicBezTo>
                  <a:cubicBezTo>
                    <a:pt x="236" y="491"/>
                    <a:pt x="236" y="491"/>
                    <a:pt x="236" y="491"/>
                  </a:cubicBezTo>
                  <a:cubicBezTo>
                    <a:pt x="235" y="491"/>
                    <a:pt x="235" y="491"/>
                    <a:pt x="235" y="491"/>
                  </a:cubicBezTo>
                  <a:cubicBezTo>
                    <a:pt x="235" y="490"/>
                    <a:pt x="235" y="490"/>
                    <a:pt x="235" y="490"/>
                  </a:cubicBezTo>
                  <a:cubicBezTo>
                    <a:pt x="234" y="490"/>
                    <a:pt x="234" y="490"/>
                    <a:pt x="234" y="490"/>
                  </a:cubicBezTo>
                  <a:cubicBezTo>
                    <a:pt x="234" y="487"/>
                    <a:pt x="234" y="486"/>
                    <a:pt x="234" y="485"/>
                  </a:cubicBezTo>
                  <a:cubicBezTo>
                    <a:pt x="233" y="485"/>
                    <a:pt x="233" y="485"/>
                    <a:pt x="233" y="485"/>
                  </a:cubicBezTo>
                  <a:cubicBezTo>
                    <a:pt x="233" y="483"/>
                    <a:pt x="233" y="483"/>
                    <a:pt x="233" y="483"/>
                  </a:cubicBezTo>
                  <a:cubicBezTo>
                    <a:pt x="231" y="483"/>
                    <a:pt x="231" y="483"/>
                    <a:pt x="231" y="483"/>
                  </a:cubicBezTo>
                  <a:cubicBezTo>
                    <a:pt x="231" y="480"/>
                    <a:pt x="231" y="480"/>
                    <a:pt x="231" y="480"/>
                  </a:cubicBezTo>
                  <a:cubicBezTo>
                    <a:pt x="230" y="480"/>
                    <a:pt x="230" y="480"/>
                    <a:pt x="230" y="480"/>
                  </a:cubicBezTo>
                  <a:cubicBezTo>
                    <a:pt x="230" y="477"/>
                    <a:pt x="232" y="477"/>
                    <a:pt x="231" y="477"/>
                  </a:cubicBezTo>
                  <a:cubicBezTo>
                    <a:pt x="230" y="477"/>
                    <a:pt x="230" y="477"/>
                    <a:pt x="230" y="477"/>
                  </a:cubicBezTo>
                  <a:cubicBezTo>
                    <a:pt x="230" y="474"/>
                    <a:pt x="230" y="471"/>
                    <a:pt x="230" y="470"/>
                  </a:cubicBezTo>
                  <a:cubicBezTo>
                    <a:pt x="229" y="470"/>
                    <a:pt x="229" y="470"/>
                    <a:pt x="229" y="470"/>
                  </a:cubicBezTo>
                  <a:cubicBezTo>
                    <a:pt x="229" y="467"/>
                    <a:pt x="229" y="466"/>
                    <a:pt x="229" y="465"/>
                  </a:cubicBezTo>
                  <a:cubicBezTo>
                    <a:pt x="228" y="465"/>
                    <a:pt x="228" y="465"/>
                    <a:pt x="228" y="465"/>
                  </a:cubicBezTo>
                  <a:cubicBezTo>
                    <a:pt x="228" y="462"/>
                    <a:pt x="226" y="461"/>
                    <a:pt x="227" y="461"/>
                  </a:cubicBezTo>
                  <a:cubicBezTo>
                    <a:pt x="228" y="461"/>
                    <a:pt x="228" y="461"/>
                    <a:pt x="228" y="461"/>
                  </a:cubicBezTo>
                  <a:cubicBezTo>
                    <a:pt x="224" y="455"/>
                    <a:pt x="229" y="449"/>
                    <a:pt x="230" y="446"/>
                  </a:cubicBezTo>
                  <a:cubicBezTo>
                    <a:pt x="230" y="448"/>
                    <a:pt x="230" y="448"/>
                    <a:pt x="230" y="448"/>
                  </a:cubicBezTo>
                  <a:cubicBezTo>
                    <a:pt x="236" y="446"/>
                    <a:pt x="235" y="439"/>
                    <a:pt x="235" y="437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5" y="431"/>
                    <a:pt x="224" y="435"/>
                    <a:pt x="225" y="429"/>
                  </a:cubicBezTo>
                  <a:cubicBezTo>
                    <a:pt x="222" y="428"/>
                    <a:pt x="222" y="427"/>
                    <a:pt x="221" y="427"/>
                  </a:cubicBezTo>
                  <a:cubicBezTo>
                    <a:pt x="221" y="426"/>
                    <a:pt x="221" y="426"/>
                    <a:pt x="221" y="426"/>
                  </a:cubicBezTo>
                  <a:cubicBezTo>
                    <a:pt x="220" y="426"/>
                    <a:pt x="220" y="426"/>
                    <a:pt x="220" y="426"/>
                  </a:cubicBezTo>
                  <a:cubicBezTo>
                    <a:pt x="220" y="425"/>
                    <a:pt x="220" y="425"/>
                    <a:pt x="220" y="425"/>
                  </a:cubicBezTo>
                  <a:cubicBezTo>
                    <a:pt x="218" y="425"/>
                    <a:pt x="218" y="425"/>
                    <a:pt x="218" y="425"/>
                  </a:cubicBezTo>
                  <a:cubicBezTo>
                    <a:pt x="218" y="424"/>
                    <a:pt x="218" y="424"/>
                    <a:pt x="218" y="424"/>
                  </a:cubicBezTo>
                  <a:cubicBezTo>
                    <a:pt x="214" y="425"/>
                    <a:pt x="213" y="422"/>
                    <a:pt x="214" y="421"/>
                  </a:cubicBezTo>
                  <a:cubicBezTo>
                    <a:pt x="212" y="421"/>
                    <a:pt x="212" y="421"/>
                    <a:pt x="212" y="421"/>
                  </a:cubicBezTo>
                  <a:cubicBezTo>
                    <a:pt x="212" y="419"/>
                    <a:pt x="212" y="419"/>
                    <a:pt x="212" y="419"/>
                  </a:cubicBezTo>
                  <a:cubicBezTo>
                    <a:pt x="211" y="419"/>
                    <a:pt x="211" y="419"/>
                    <a:pt x="211" y="419"/>
                  </a:cubicBezTo>
                  <a:cubicBezTo>
                    <a:pt x="211" y="416"/>
                    <a:pt x="211" y="417"/>
                    <a:pt x="211" y="417"/>
                  </a:cubicBezTo>
                  <a:cubicBezTo>
                    <a:pt x="210" y="417"/>
                    <a:pt x="210" y="417"/>
                    <a:pt x="210" y="417"/>
                  </a:cubicBezTo>
                  <a:cubicBezTo>
                    <a:pt x="210" y="414"/>
                    <a:pt x="208" y="414"/>
                    <a:pt x="209" y="413"/>
                  </a:cubicBezTo>
                  <a:cubicBezTo>
                    <a:pt x="208" y="413"/>
                    <a:pt x="208" y="413"/>
                    <a:pt x="208" y="413"/>
                  </a:cubicBezTo>
                  <a:cubicBezTo>
                    <a:pt x="208" y="411"/>
                    <a:pt x="208" y="410"/>
                    <a:pt x="208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07"/>
                    <a:pt x="206" y="407"/>
                    <a:pt x="206" y="407"/>
                  </a:cubicBezTo>
                  <a:cubicBezTo>
                    <a:pt x="205" y="407"/>
                    <a:pt x="205" y="407"/>
                    <a:pt x="205" y="407"/>
                  </a:cubicBezTo>
                  <a:cubicBezTo>
                    <a:pt x="205" y="406"/>
                    <a:pt x="205" y="406"/>
                    <a:pt x="205" y="406"/>
                  </a:cubicBezTo>
                  <a:cubicBezTo>
                    <a:pt x="204" y="406"/>
                    <a:pt x="204" y="406"/>
                    <a:pt x="204" y="406"/>
                  </a:cubicBezTo>
                  <a:cubicBezTo>
                    <a:pt x="204" y="405"/>
                    <a:pt x="204" y="405"/>
                    <a:pt x="204" y="405"/>
                  </a:cubicBezTo>
                  <a:cubicBezTo>
                    <a:pt x="201" y="405"/>
                    <a:pt x="202" y="405"/>
                    <a:pt x="202" y="405"/>
                  </a:cubicBezTo>
                  <a:cubicBezTo>
                    <a:pt x="202" y="408"/>
                    <a:pt x="202" y="407"/>
                    <a:pt x="202" y="407"/>
                  </a:cubicBezTo>
                  <a:cubicBezTo>
                    <a:pt x="199" y="407"/>
                    <a:pt x="200" y="407"/>
                    <a:pt x="199" y="407"/>
                  </a:cubicBezTo>
                  <a:cubicBezTo>
                    <a:pt x="199" y="408"/>
                    <a:pt x="199" y="408"/>
                    <a:pt x="199" y="408"/>
                  </a:cubicBezTo>
                  <a:cubicBezTo>
                    <a:pt x="198" y="408"/>
                    <a:pt x="198" y="408"/>
                    <a:pt x="198" y="408"/>
                  </a:cubicBezTo>
                  <a:cubicBezTo>
                    <a:pt x="198" y="410"/>
                    <a:pt x="198" y="410"/>
                    <a:pt x="198" y="410"/>
                  </a:cubicBezTo>
                  <a:cubicBezTo>
                    <a:pt x="197" y="410"/>
                    <a:pt x="197" y="410"/>
                    <a:pt x="197" y="410"/>
                  </a:cubicBezTo>
                  <a:cubicBezTo>
                    <a:pt x="197" y="411"/>
                    <a:pt x="197" y="411"/>
                    <a:pt x="197" y="411"/>
                  </a:cubicBezTo>
                  <a:cubicBezTo>
                    <a:pt x="196" y="411"/>
                    <a:pt x="196" y="411"/>
                    <a:pt x="196" y="411"/>
                  </a:cubicBezTo>
                  <a:cubicBezTo>
                    <a:pt x="196" y="410"/>
                    <a:pt x="196" y="410"/>
                    <a:pt x="196" y="410"/>
                  </a:cubicBezTo>
                  <a:cubicBezTo>
                    <a:pt x="195" y="410"/>
                    <a:pt x="195" y="410"/>
                    <a:pt x="195" y="410"/>
                  </a:cubicBezTo>
                  <a:cubicBezTo>
                    <a:pt x="195" y="407"/>
                    <a:pt x="195" y="407"/>
                    <a:pt x="195" y="407"/>
                  </a:cubicBezTo>
                  <a:cubicBezTo>
                    <a:pt x="193" y="407"/>
                    <a:pt x="193" y="407"/>
                    <a:pt x="193" y="407"/>
                  </a:cubicBezTo>
                  <a:cubicBezTo>
                    <a:pt x="193" y="403"/>
                    <a:pt x="193" y="401"/>
                    <a:pt x="193" y="399"/>
                  </a:cubicBezTo>
                  <a:cubicBezTo>
                    <a:pt x="192" y="399"/>
                    <a:pt x="192" y="399"/>
                    <a:pt x="192" y="399"/>
                  </a:cubicBezTo>
                  <a:cubicBezTo>
                    <a:pt x="192" y="395"/>
                    <a:pt x="192" y="393"/>
                    <a:pt x="192" y="392"/>
                  </a:cubicBezTo>
                  <a:cubicBezTo>
                    <a:pt x="191" y="392"/>
                    <a:pt x="191" y="392"/>
                    <a:pt x="191" y="392"/>
                  </a:cubicBezTo>
                  <a:cubicBezTo>
                    <a:pt x="191" y="391"/>
                    <a:pt x="191" y="391"/>
                    <a:pt x="191" y="391"/>
                  </a:cubicBezTo>
                  <a:cubicBezTo>
                    <a:pt x="188" y="391"/>
                    <a:pt x="189" y="391"/>
                    <a:pt x="189" y="391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88" y="389"/>
                    <a:pt x="188" y="389"/>
                    <a:pt x="188" y="389"/>
                  </a:cubicBezTo>
                  <a:cubicBezTo>
                    <a:pt x="188" y="388"/>
                    <a:pt x="188" y="388"/>
                    <a:pt x="188" y="388"/>
                  </a:cubicBezTo>
                  <a:cubicBezTo>
                    <a:pt x="186" y="388"/>
                    <a:pt x="186" y="388"/>
                    <a:pt x="186" y="388"/>
                  </a:cubicBezTo>
                  <a:cubicBezTo>
                    <a:pt x="186" y="387"/>
                    <a:pt x="186" y="387"/>
                    <a:pt x="186" y="387"/>
                  </a:cubicBezTo>
                  <a:cubicBezTo>
                    <a:pt x="185" y="387"/>
                    <a:pt x="185" y="387"/>
                    <a:pt x="185" y="387"/>
                  </a:cubicBezTo>
                  <a:cubicBezTo>
                    <a:pt x="185" y="384"/>
                    <a:pt x="185" y="383"/>
                    <a:pt x="185" y="382"/>
                  </a:cubicBezTo>
                  <a:cubicBezTo>
                    <a:pt x="184" y="382"/>
                    <a:pt x="184" y="382"/>
                    <a:pt x="184" y="382"/>
                  </a:cubicBezTo>
                  <a:cubicBezTo>
                    <a:pt x="184" y="381"/>
                    <a:pt x="184" y="381"/>
                    <a:pt x="184" y="381"/>
                  </a:cubicBezTo>
                  <a:cubicBezTo>
                    <a:pt x="178" y="382"/>
                    <a:pt x="177" y="376"/>
                    <a:pt x="174" y="378"/>
                  </a:cubicBezTo>
                  <a:cubicBezTo>
                    <a:pt x="174" y="379"/>
                    <a:pt x="174" y="379"/>
                    <a:pt x="174" y="379"/>
                  </a:cubicBezTo>
                  <a:cubicBezTo>
                    <a:pt x="173" y="379"/>
                    <a:pt x="173" y="379"/>
                    <a:pt x="173" y="379"/>
                  </a:cubicBezTo>
                  <a:cubicBezTo>
                    <a:pt x="173" y="376"/>
                    <a:pt x="172" y="376"/>
                    <a:pt x="172" y="375"/>
                  </a:cubicBezTo>
                  <a:cubicBezTo>
                    <a:pt x="169" y="376"/>
                    <a:pt x="168" y="373"/>
                    <a:pt x="167" y="374"/>
                  </a:cubicBezTo>
                  <a:cubicBezTo>
                    <a:pt x="167" y="371"/>
                    <a:pt x="167" y="371"/>
                    <a:pt x="167" y="370"/>
                  </a:cubicBezTo>
                  <a:cubicBezTo>
                    <a:pt x="166" y="370"/>
                    <a:pt x="166" y="370"/>
                    <a:pt x="166" y="370"/>
                  </a:cubicBezTo>
                  <a:cubicBezTo>
                    <a:pt x="166" y="369"/>
                    <a:pt x="166" y="369"/>
                    <a:pt x="166" y="369"/>
                  </a:cubicBezTo>
                  <a:cubicBezTo>
                    <a:pt x="162" y="369"/>
                    <a:pt x="162" y="373"/>
                    <a:pt x="160" y="372"/>
                  </a:cubicBezTo>
                  <a:cubicBezTo>
                    <a:pt x="160" y="370"/>
                    <a:pt x="160" y="370"/>
                    <a:pt x="160" y="370"/>
                  </a:cubicBezTo>
                  <a:cubicBezTo>
                    <a:pt x="159" y="370"/>
                    <a:pt x="159" y="370"/>
                    <a:pt x="159" y="370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6" y="369"/>
                    <a:pt x="157" y="369"/>
                    <a:pt x="157" y="369"/>
                  </a:cubicBezTo>
                  <a:cubicBezTo>
                    <a:pt x="157" y="368"/>
                    <a:pt x="157" y="368"/>
                    <a:pt x="157" y="368"/>
                  </a:cubicBezTo>
                  <a:cubicBezTo>
                    <a:pt x="156" y="368"/>
                    <a:pt x="156" y="368"/>
                    <a:pt x="156" y="368"/>
                  </a:cubicBezTo>
                  <a:cubicBezTo>
                    <a:pt x="156" y="367"/>
                    <a:pt x="156" y="367"/>
                    <a:pt x="156" y="367"/>
                  </a:cubicBezTo>
                  <a:cubicBezTo>
                    <a:pt x="153" y="367"/>
                    <a:pt x="153" y="367"/>
                    <a:pt x="153" y="367"/>
                  </a:cubicBezTo>
                  <a:cubicBezTo>
                    <a:pt x="153" y="364"/>
                    <a:pt x="153" y="364"/>
                    <a:pt x="153" y="363"/>
                  </a:cubicBezTo>
                  <a:cubicBezTo>
                    <a:pt x="152" y="363"/>
                    <a:pt x="152" y="363"/>
                    <a:pt x="152" y="363"/>
                  </a:cubicBezTo>
                  <a:cubicBezTo>
                    <a:pt x="152" y="367"/>
                    <a:pt x="149" y="365"/>
                    <a:pt x="150" y="366"/>
                  </a:cubicBezTo>
                  <a:cubicBezTo>
                    <a:pt x="150" y="367"/>
                    <a:pt x="150" y="367"/>
                    <a:pt x="150" y="367"/>
                  </a:cubicBezTo>
                  <a:cubicBezTo>
                    <a:pt x="148" y="367"/>
                    <a:pt x="148" y="367"/>
                    <a:pt x="148" y="367"/>
                  </a:cubicBezTo>
                  <a:cubicBezTo>
                    <a:pt x="148" y="362"/>
                    <a:pt x="138" y="367"/>
                    <a:pt x="139" y="361"/>
                  </a:cubicBezTo>
                  <a:cubicBezTo>
                    <a:pt x="136" y="361"/>
                    <a:pt x="136" y="361"/>
                    <a:pt x="135" y="361"/>
                  </a:cubicBezTo>
                  <a:cubicBezTo>
                    <a:pt x="136" y="364"/>
                    <a:pt x="134" y="365"/>
                    <a:pt x="134" y="366"/>
                  </a:cubicBezTo>
                  <a:cubicBezTo>
                    <a:pt x="133" y="366"/>
                    <a:pt x="133" y="366"/>
                    <a:pt x="133" y="366"/>
                  </a:cubicBezTo>
                  <a:cubicBezTo>
                    <a:pt x="133" y="362"/>
                    <a:pt x="131" y="360"/>
                    <a:pt x="132" y="359"/>
                  </a:cubicBezTo>
                  <a:cubicBezTo>
                    <a:pt x="129" y="359"/>
                    <a:pt x="128" y="359"/>
                    <a:pt x="128" y="359"/>
                  </a:cubicBezTo>
                  <a:cubicBezTo>
                    <a:pt x="128" y="360"/>
                    <a:pt x="128" y="360"/>
                    <a:pt x="128" y="360"/>
                  </a:cubicBezTo>
                  <a:cubicBezTo>
                    <a:pt x="125" y="360"/>
                    <a:pt x="126" y="360"/>
                    <a:pt x="126" y="360"/>
                  </a:cubicBezTo>
                  <a:cubicBezTo>
                    <a:pt x="126" y="361"/>
                    <a:pt x="126" y="361"/>
                    <a:pt x="126" y="361"/>
                  </a:cubicBezTo>
                  <a:cubicBezTo>
                    <a:pt x="125" y="361"/>
                    <a:pt x="125" y="361"/>
                    <a:pt x="125" y="361"/>
                  </a:cubicBezTo>
                  <a:cubicBezTo>
                    <a:pt x="125" y="362"/>
                    <a:pt x="125" y="362"/>
                    <a:pt x="125" y="362"/>
                  </a:cubicBezTo>
                  <a:cubicBezTo>
                    <a:pt x="122" y="359"/>
                    <a:pt x="122" y="362"/>
                    <a:pt x="121" y="361"/>
                  </a:cubicBezTo>
                  <a:cubicBezTo>
                    <a:pt x="121" y="362"/>
                    <a:pt x="121" y="362"/>
                    <a:pt x="121" y="362"/>
                  </a:cubicBezTo>
                  <a:cubicBezTo>
                    <a:pt x="120" y="362"/>
                    <a:pt x="120" y="362"/>
                    <a:pt x="120" y="362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16" y="363"/>
                    <a:pt x="118" y="361"/>
                    <a:pt x="118" y="361"/>
                  </a:cubicBezTo>
                  <a:cubicBezTo>
                    <a:pt x="116" y="361"/>
                    <a:pt x="116" y="361"/>
                    <a:pt x="116" y="361"/>
                  </a:cubicBezTo>
                  <a:cubicBezTo>
                    <a:pt x="116" y="362"/>
                    <a:pt x="116" y="362"/>
                    <a:pt x="116" y="362"/>
                  </a:cubicBezTo>
                  <a:cubicBezTo>
                    <a:pt x="115" y="361"/>
                    <a:pt x="115" y="361"/>
                    <a:pt x="115" y="361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3" y="362"/>
                    <a:pt x="112" y="362"/>
                    <a:pt x="112" y="362"/>
                  </a:cubicBezTo>
                  <a:cubicBezTo>
                    <a:pt x="109" y="357"/>
                    <a:pt x="107" y="354"/>
                    <a:pt x="107" y="351"/>
                  </a:cubicBezTo>
                  <a:cubicBezTo>
                    <a:pt x="106" y="351"/>
                    <a:pt x="106" y="351"/>
                    <a:pt x="106" y="351"/>
                  </a:cubicBezTo>
                  <a:cubicBezTo>
                    <a:pt x="106" y="350"/>
                    <a:pt x="106" y="350"/>
                    <a:pt x="106" y="350"/>
                  </a:cubicBezTo>
                  <a:cubicBezTo>
                    <a:pt x="103" y="350"/>
                    <a:pt x="104" y="350"/>
                    <a:pt x="103" y="350"/>
                  </a:cubicBezTo>
                  <a:cubicBezTo>
                    <a:pt x="103" y="347"/>
                    <a:pt x="101" y="348"/>
                    <a:pt x="101" y="348"/>
                  </a:cubicBezTo>
                  <a:cubicBezTo>
                    <a:pt x="101" y="347"/>
                    <a:pt x="101" y="347"/>
                    <a:pt x="101" y="347"/>
                  </a:cubicBezTo>
                  <a:cubicBezTo>
                    <a:pt x="100" y="347"/>
                    <a:pt x="100" y="347"/>
                    <a:pt x="100" y="347"/>
                  </a:cubicBezTo>
                  <a:cubicBezTo>
                    <a:pt x="100" y="346"/>
                    <a:pt x="100" y="346"/>
                    <a:pt x="100" y="346"/>
                  </a:cubicBezTo>
                  <a:cubicBezTo>
                    <a:pt x="97" y="346"/>
                    <a:pt x="95" y="346"/>
                    <a:pt x="94" y="346"/>
                  </a:cubicBezTo>
                  <a:cubicBezTo>
                    <a:pt x="94" y="347"/>
                    <a:pt x="94" y="347"/>
                    <a:pt x="94" y="347"/>
                  </a:cubicBezTo>
                  <a:cubicBezTo>
                    <a:pt x="91" y="347"/>
                    <a:pt x="89" y="347"/>
                    <a:pt x="88" y="347"/>
                  </a:cubicBezTo>
                  <a:cubicBezTo>
                    <a:pt x="88" y="346"/>
                    <a:pt x="88" y="346"/>
                    <a:pt x="88" y="346"/>
                  </a:cubicBezTo>
                  <a:cubicBezTo>
                    <a:pt x="87" y="346"/>
                    <a:pt x="87" y="346"/>
                    <a:pt x="87" y="346"/>
                  </a:cubicBezTo>
                  <a:cubicBezTo>
                    <a:pt x="87" y="342"/>
                    <a:pt x="87" y="341"/>
                    <a:pt x="87" y="340"/>
                  </a:cubicBezTo>
                  <a:cubicBezTo>
                    <a:pt x="84" y="340"/>
                    <a:pt x="85" y="340"/>
                    <a:pt x="84" y="340"/>
                  </a:cubicBezTo>
                  <a:cubicBezTo>
                    <a:pt x="84" y="338"/>
                    <a:pt x="84" y="338"/>
                    <a:pt x="84" y="338"/>
                  </a:cubicBezTo>
                  <a:cubicBezTo>
                    <a:pt x="83" y="338"/>
                    <a:pt x="83" y="338"/>
                    <a:pt x="83" y="338"/>
                  </a:cubicBezTo>
                  <a:cubicBezTo>
                    <a:pt x="83" y="337"/>
                    <a:pt x="83" y="337"/>
                    <a:pt x="83" y="337"/>
                  </a:cubicBezTo>
                  <a:cubicBezTo>
                    <a:pt x="82" y="337"/>
                    <a:pt x="82" y="337"/>
                    <a:pt x="82" y="337"/>
                  </a:cubicBezTo>
                  <a:cubicBezTo>
                    <a:pt x="82" y="336"/>
                    <a:pt x="82" y="336"/>
                    <a:pt x="82" y="336"/>
                  </a:cubicBezTo>
                  <a:cubicBezTo>
                    <a:pt x="78" y="336"/>
                    <a:pt x="80" y="334"/>
                    <a:pt x="80" y="334"/>
                  </a:cubicBezTo>
                  <a:cubicBezTo>
                    <a:pt x="78" y="334"/>
                    <a:pt x="78" y="334"/>
                    <a:pt x="78" y="334"/>
                  </a:cubicBezTo>
                  <a:cubicBezTo>
                    <a:pt x="78" y="335"/>
                    <a:pt x="78" y="335"/>
                    <a:pt x="78" y="335"/>
                  </a:cubicBezTo>
                  <a:cubicBezTo>
                    <a:pt x="77" y="333"/>
                    <a:pt x="77" y="334"/>
                    <a:pt x="76" y="334"/>
                  </a:cubicBezTo>
                  <a:cubicBezTo>
                    <a:pt x="76" y="332"/>
                    <a:pt x="76" y="332"/>
                    <a:pt x="76" y="332"/>
                  </a:cubicBezTo>
                  <a:cubicBezTo>
                    <a:pt x="75" y="332"/>
                    <a:pt x="75" y="332"/>
                    <a:pt x="75" y="332"/>
                  </a:cubicBezTo>
                  <a:cubicBezTo>
                    <a:pt x="75" y="334"/>
                    <a:pt x="75" y="334"/>
                    <a:pt x="75" y="334"/>
                  </a:cubicBezTo>
                  <a:cubicBezTo>
                    <a:pt x="71" y="334"/>
                    <a:pt x="69" y="332"/>
                    <a:pt x="68" y="332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64" y="332"/>
                    <a:pt x="66" y="328"/>
                    <a:pt x="65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5" y="322"/>
                    <a:pt x="63" y="321"/>
                    <a:pt x="63" y="319"/>
                  </a:cubicBezTo>
                  <a:cubicBezTo>
                    <a:pt x="60" y="319"/>
                    <a:pt x="59" y="319"/>
                    <a:pt x="58" y="319"/>
                  </a:cubicBezTo>
                  <a:cubicBezTo>
                    <a:pt x="58" y="321"/>
                    <a:pt x="58" y="321"/>
                    <a:pt x="58" y="321"/>
                  </a:cubicBezTo>
                  <a:cubicBezTo>
                    <a:pt x="55" y="321"/>
                    <a:pt x="56" y="321"/>
                    <a:pt x="56" y="321"/>
                  </a:cubicBezTo>
                  <a:cubicBezTo>
                    <a:pt x="55" y="317"/>
                    <a:pt x="53" y="316"/>
                    <a:pt x="54" y="315"/>
                  </a:cubicBezTo>
                  <a:cubicBezTo>
                    <a:pt x="52" y="315"/>
                    <a:pt x="52" y="315"/>
                    <a:pt x="52" y="315"/>
                  </a:cubicBezTo>
                  <a:cubicBezTo>
                    <a:pt x="52" y="311"/>
                    <a:pt x="50" y="313"/>
                    <a:pt x="50" y="312"/>
                  </a:cubicBezTo>
                  <a:cubicBezTo>
                    <a:pt x="50" y="311"/>
                    <a:pt x="50" y="311"/>
                    <a:pt x="50" y="311"/>
                  </a:cubicBezTo>
                  <a:cubicBezTo>
                    <a:pt x="47" y="311"/>
                    <a:pt x="48" y="311"/>
                    <a:pt x="48" y="311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6" y="309"/>
                    <a:pt x="46" y="309"/>
                    <a:pt x="46" y="309"/>
                  </a:cubicBezTo>
                  <a:cubicBezTo>
                    <a:pt x="43" y="309"/>
                    <a:pt x="44" y="306"/>
                    <a:pt x="44" y="306"/>
                  </a:cubicBezTo>
                  <a:cubicBezTo>
                    <a:pt x="43" y="306"/>
                    <a:pt x="43" y="306"/>
                    <a:pt x="43" y="306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0" y="305"/>
                    <a:pt x="40" y="305"/>
                    <a:pt x="39" y="305"/>
                  </a:cubicBezTo>
                  <a:cubicBezTo>
                    <a:pt x="39" y="302"/>
                    <a:pt x="39" y="303"/>
                    <a:pt x="39" y="303"/>
                  </a:cubicBezTo>
                  <a:cubicBezTo>
                    <a:pt x="36" y="302"/>
                    <a:pt x="36" y="301"/>
                    <a:pt x="36" y="302"/>
                  </a:cubicBezTo>
                  <a:cubicBezTo>
                    <a:pt x="36" y="300"/>
                    <a:pt x="36" y="300"/>
                    <a:pt x="36" y="300"/>
                  </a:cubicBezTo>
                  <a:cubicBezTo>
                    <a:pt x="32" y="300"/>
                    <a:pt x="31" y="300"/>
                    <a:pt x="30" y="300"/>
                  </a:cubicBezTo>
                  <a:cubicBezTo>
                    <a:pt x="30" y="299"/>
                    <a:pt x="30" y="299"/>
                    <a:pt x="30" y="299"/>
                  </a:cubicBezTo>
                  <a:cubicBezTo>
                    <a:pt x="29" y="299"/>
                    <a:pt x="29" y="299"/>
                    <a:pt x="29" y="299"/>
                  </a:cubicBezTo>
                  <a:cubicBezTo>
                    <a:pt x="29" y="300"/>
                    <a:pt x="29" y="300"/>
                    <a:pt x="29" y="300"/>
                  </a:cubicBezTo>
                  <a:cubicBezTo>
                    <a:pt x="27" y="300"/>
                    <a:pt x="27" y="300"/>
                    <a:pt x="27" y="300"/>
                  </a:cubicBezTo>
                  <a:cubicBezTo>
                    <a:pt x="27" y="299"/>
                    <a:pt x="27" y="299"/>
                    <a:pt x="27" y="299"/>
                  </a:cubicBezTo>
                  <a:cubicBezTo>
                    <a:pt x="26" y="299"/>
                    <a:pt x="26" y="299"/>
                    <a:pt x="26" y="299"/>
                  </a:cubicBezTo>
                  <a:cubicBezTo>
                    <a:pt x="25" y="296"/>
                    <a:pt x="21" y="295"/>
                    <a:pt x="24" y="292"/>
                  </a:cubicBezTo>
                  <a:cubicBezTo>
                    <a:pt x="25" y="293"/>
                    <a:pt x="25" y="293"/>
                    <a:pt x="25" y="293"/>
                  </a:cubicBezTo>
                  <a:cubicBezTo>
                    <a:pt x="25" y="291"/>
                    <a:pt x="25" y="291"/>
                    <a:pt x="25" y="291"/>
                  </a:cubicBezTo>
                  <a:cubicBezTo>
                    <a:pt x="26" y="291"/>
                    <a:pt x="26" y="291"/>
                    <a:pt x="26" y="291"/>
                  </a:cubicBezTo>
                  <a:cubicBezTo>
                    <a:pt x="27" y="287"/>
                    <a:pt x="25" y="286"/>
                    <a:pt x="24" y="286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1" y="285"/>
                    <a:pt x="22" y="285"/>
                    <a:pt x="21" y="285"/>
                  </a:cubicBezTo>
                  <a:cubicBezTo>
                    <a:pt x="21" y="284"/>
                    <a:pt x="21" y="284"/>
                    <a:pt x="21" y="284"/>
                  </a:cubicBezTo>
                  <a:cubicBezTo>
                    <a:pt x="20" y="284"/>
                    <a:pt x="20" y="284"/>
                    <a:pt x="20" y="284"/>
                  </a:cubicBezTo>
                  <a:cubicBezTo>
                    <a:pt x="20" y="283"/>
                    <a:pt x="20" y="283"/>
                    <a:pt x="20" y="283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9" y="280"/>
                    <a:pt x="19" y="281"/>
                    <a:pt x="19" y="280"/>
                  </a:cubicBezTo>
                  <a:cubicBezTo>
                    <a:pt x="16" y="280"/>
                    <a:pt x="17" y="278"/>
                    <a:pt x="17" y="278"/>
                  </a:cubicBezTo>
                  <a:cubicBezTo>
                    <a:pt x="14" y="278"/>
                    <a:pt x="13" y="278"/>
                    <a:pt x="13" y="278"/>
                  </a:cubicBezTo>
                  <a:cubicBezTo>
                    <a:pt x="13" y="277"/>
                    <a:pt x="13" y="277"/>
                    <a:pt x="13" y="277"/>
                  </a:cubicBezTo>
                  <a:cubicBezTo>
                    <a:pt x="9" y="277"/>
                    <a:pt x="6" y="277"/>
                    <a:pt x="4" y="277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1" y="276"/>
                    <a:pt x="0" y="276"/>
                    <a:pt x="0" y="276"/>
                  </a:cubicBezTo>
                  <a:cubicBezTo>
                    <a:pt x="5" y="268"/>
                    <a:pt x="7" y="264"/>
                    <a:pt x="11" y="263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7" y="264"/>
                    <a:pt x="20" y="269"/>
                    <a:pt x="24" y="268"/>
                  </a:cubicBezTo>
                  <a:cubicBezTo>
                    <a:pt x="24" y="270"/>
                    <a:pt x="24" y="270"/>
                    <a:pt x="24" y="270"/>
                  </a:cubicBezTo>
                  <a:cubicBezTo>
                    <a:pt x="28" y="271"/>
                    <a:pt x="32" y="274"/>
                    <a:pt x="33" y="273"/>
                  </a:cubicBezTo>
                  <a:cubicBezTo>
                    <a:pt x="36" y="267"/>
                    <a:pt x="35" y="259"/>
                    <a:pt x="31" y="259"/>
                  </a:cubicBezTo>
                  <a:cubicBezTo>
                    <a:pt x="31" y="256"/>
                    <a:pt x="31" y="257"/>
                    <a:pt x="31" y="257"/>
                  </a:cubicBezTo>
                  <a:cubicBezTo>
                    <a:pt x="30" y="257"/>
                    <a:pt x="30" y="257"/>
                    <a:pt x="30" y="257"/>
                  </a:cubicBezTo>
                  <a:cubicBezTo>
                    <a:pt x="22" y="242"/>
                    <a:pt x="26" y="241"/>
                    <a:pt x="30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2" y="232"/>
                    <a:pt x="32" y="232"/>
                    <a:pt x="32" y="232"/>
                  </a:cubicBezTo>
                  <a:cubicBezTo>
                    <a:pt x="32" y="230"/>
                    <a:pt x="32" y="230"/>
                    <a:pt x="32" y="230"/>
                  </a:cubicBezTo>
                  <a:cubicBezTo>
                    <a:pt x="33" y="230"/>
                    <a:pt x="33" y="230"/>
                    <a:pt x="33" y="230"/>
                  </a:cubicBezTo>
                  <a:cubicBezTo>
                    <a:pt x="33" y="229"/>
                    <a:pt x="33" y="229"/>
                    <a:pt x="33" y="229"/>
                  </a:cubicBezTo>
                  <a:cubicBezTo>
                    <a:pt x="36" y="228"/>
                    <a:pt x="36" y="228"/>
                    <a:pt x="36" y="228"/>
                  </a:cubicBezTo>
                  <a:cubicBezTo>
                    <a:pt x="40" y="218"/>
                    <a:pt x="63" y="225"/>
                    <a:pt x="64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4"/>
                    <a:pt x="69" y="234"/>
                    <a:pt x="70" y="234"/>
                  </a:cubicBezTo>
                  <a:cubicBezTo>
                    <a:pt x="72" y="240"/>
                    <a:pt x="80" y="243"/>
                    <a:pt x="78" y="245"/>
                  </a:cubicBezTo>
                  <a:cubicBezTo>
                    <a:pt x="80" y="245"/>
                    <a:pt x="80" y="245"/>
                    <a:pt x="80" y="245"/>
                  </a:cubicBezTo>
                  <a:cubicBezTo>
                    <a:pt x="84" y="253"/>
                    <a:pt x="90" y="254"/>
                    <a:pt x="91" y="259"/>
                  </a:cubicBezTo>
                  <a:cubicBezTo>
                    <a:pt x="94" y="260"/>
                    <a:pt x="94" y="260"/>
                    <a:pt x="94" y="260"/>
                  </a:cubicBezTo>
                  <a:cubicBezTo>
                    <a:pt x="96" y="265"/>
                    <a:pt x="97" y="264"/>
                    <a:pt x="96" y="265"/>
                  </a:cubicBezTo>
                  <a:cubicBezTo>
                    <a:pt x="100" y="265"/>
                    <a:pt x="101" y="270"/>
                    <a:pt x="101" y="270"/>
                  </a:cubicBezTo>
                  <a:cubicBezTo>
                    <a:pt x="102" y="270"/>
                    <a:pt x="102" y="270"/>
                    <a:pt x="102" y="270"/>
                  </a:cubicBezTo>
                  <a:cubicBezTo>
                    <a:pt x="103" y="273"/>
                    <a:pt x="105" y="275"/>
                    <a:pt x="106" y="274"/>
                  </a:cubicBezTo>
                  <a:cubicBezTo>
                    <a:pt x="106" y="276"/>
                    <a:pt x="106" y="276"/>
                    <a:pt x="106" y="276"/>
                  </a:cubicBezTo>
                  <a:cubicBezTo>
                    <a:pt x="107" y="276"/>
                    <a:pt x="107" y="276"/>
                    <a:pt x="107" y="276"/>
                  </a:cubicBezTo>
                  <a:cubicBezTo>
                    <a:pt x="108" y="280"/>
                    <a:pt x="108" y="280"/>
                    <a:pt x="108" y="281"/>
                  </a:cubicBezTo>
                  <a:cubicBezTo>
                    <a:pt x="109" y="281"/>
                    <a:pt x="109" y="281"/>
                    <a:pt x="109" y="281"/>
                  </a:cubicBezTo>
                  <a:cubicBezTo>
                    <a:pt x="110" y="284"/>
                    <a:pt x="111" y="284"/>
                    <a:pt x="110" y="285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2" y="289"/>
                    <a:pt x="117" y="290"/>
                    <a:pt x="116" y="292"/>
                  </a:cubicBezTo>
                  <a:cubicBezTo>
                    <a:pt x="118" y="292"/>
                    <a:pt x="118" y="292"/>
                    <a:pt x="118" y="292"/>
                  </a:cubicBezTo>
                  <a:cubicBezTo>
                    <a:pt x="118" y="293"/>
                    <a:pt x="118" y="293"/>
                    <a:pt x="118" y="293"/>
                  </a:cubicBezTo>
                  <a:cubicBezTo>
                    <a:pt x="125" y="298"/>
                    <a:pt x="124" y="311"/>
                    <a:pt x="127" y="317"/>
                  </a:cubicBezTo>
                  <a:cubicBezTo>
                    <a:pt x="130" y="314"/>
                    <a:pt x="132" y="314"/>
                    <a:pt x="133" y="314"/>
                  </a:cubicBezTo>
                  <a:cubicBezTo>
                    <a:pt x="133" y="312"/>
                    <a:pt x="133" y="312"/>
                    <a:pt x="133" y="312"/>
                  </a:cubicBezTo>
                  <a:cubicBezTo>
                    <a:pt x="136" y="312"/>
                    <a:pt x="136" y="309"/>
                    <a:pt x="137" y="310"/>
                  </a:cubicBezTo>
                  <a:cubicBezTo>
                    <a:pt x="139" y="313"/>
                    <a:pt x="140" y="310"/>
                    <a:pt x="140" y="311"/>
                  </a:cubicBezTo>
                  <a:cubicBezTo>
                    <a:pt x="140" y="312"/>
                    <a:pt x="140" y="312"/>
                    <a:pt x="140" y="312"/>
                  </a:cubicBezTo>
                  <a:cubicBezTo>
                    <a:pt x="143" y="312"/>
                    <a:pt x="142" y="312"/>
                    <a:pt x="142" y="312"/>
                  </a:cubicBezTo>
                  <a:cubicBezTo>
                    <a:pt x="142" y="314"/>
                    <a:pt x="142" y="314"/>
                    <a:pt x="142" y="314"/>
                  </a:cubicBezTo>
                  <a:cubicBezTo>
                    <a:pt x="153" y="317"/>
                    <a:pt x="163" y="318"/>
                    <a:pt x="171" y="314"/>
                  </a:cubicBezTo>
                  <a:cubicBezTo>
                    <a:pt x="171" y="315"/>
                    <a:pt x="171" y="315"/>
                    <a:pt x="171" y="315"/>
                  </a:cubicBezTo>
                  <a:cubicBezTo>
                    <a:pt x="174" y="315"/>
                    <a:pt x="173" y="317"/>
                    <a:pt x="173" y="317"/>
                  </a:cubicBezTo>
                  <a:cubicBezTo>
                    <a:pt x="174" y="317"/>
                    <a:pt x="174" y="317"/>
                    <a:pt x="174" y="317"/>
                  </a:cubicBezTo>
                  <a:cubicBezTo>
                    <a:pt x="174" y="318"/>
                    <a:pt x="174" y="318"/>
                    <a:pt x="174" y="318"/>
                  </a:cubicBezTo>
                  <a:cubicBezTo>
                    <a:pt x="178" y="318"/>
                    <a:pt x="176" y="321"/>
                    <a:pt x="177" y="321"/>
                  </a:cubicBezTo>
                  <a:cubicBezTo>
                    <a:pt x="180" y="321"/>
                    <a:pt x="180" y="324"/>
                    <a:pt x="182" y="323"/>
                  </a:cubicBezTo>
                  <a:cubicBezTo>
                    <a:pt x="182" y="322"/>
                    <a:pt x="182" y="322"/>
                    <a:pt x="182" y="322"/>
                  </a:cubicBezTo>
                  <a:cubicBezTo>
                    <a:pt x="183" y="322"/>
                    <a:pt x="183" y="322"/>
                    <a:pt x="183" y="322"/>
                  </a:cubicBezTo>
                  <a:cubicBezTo>
                    <a:pt x="183" y="321"/>
                    <a:pt x="183" y="321"/>
                    <a:pt x="183" y="321"/>
                  </a:cubicBezTo>
                  <a:cubicBezTo>
                    <a:pt x="186" y="320"/>
                    <a:pt x="186" y="317"/>
                    <a:pt x="186" y="317"/>
                  </a:cubicBezTo>
                  <a:cubicBezTo>
                    <a:pt x="190" y="316"/>
                    <a:pt x="193" y="310"/>
                    <a:pt x="195" y="311"/>
                  </a:cubicBezTo>
                  <a:cubicBezTo>
                    <a:pt x="198" y="306"/>
                    <a:pt x="206" y="306"/>
                    <a:pt x="211" y="304"/>
                  </a:cubicBezTo>
                  <a:cubicBezTo>
                    <a:pt x="213" y="295"/>
                    <a:pt x="212" y="287"/>
                    <a:pt x="214" y="281"/>
                  </a:cubicBezTo>
                  <a:cubicBezTo>
                    <a:pt x="215" y="281"/>
                    <a:pt x="215" y="281"/>
                    <a:pt x="215" y="281"/>
                  </a:cubicBezTo>
                  <a:cubicBezTo>
                    <a:pt x="215" y="280"/>
                    <a:pt x="215" y="280"/>
                    <a:pt x="215" y="280"/>
                  </a:cubicBezTo>
                  <a:cubicBezTo>
                    <a:pt x="216" y="280"/>
                    <a:pt x="216" y="280"/>
                    <a:pt x="216" y="280"/>
                  </a:cubicBezTo>
                  <a:cubicBezTo>
                    <a:pt x="216" y="279"/>
                    <a:pt x="216" y="279"/>
                    <a:pt x="216" y="279"/>
                  </a:cubicBezTo>
                  <a:cubicBezTo>
                    <a:pt x="219" y="279"/>
                    <a:pt x="218" y="279"/>
                    <a:pt x="218" y="279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24" y="278"/>
                    <a:pt x="224" y="278"/>
                    <a:pt x="227" y="278"/>
                  </a:cubicBezTo>
                  <a:cubicBezTo>
                    <a:pt x="227" y="279"/>
                    <a:pt x="227" y="279"/>
                    <a:pt x="227" y="279"/>
                  </a:cubicBezTo>
                  <a:cubicBezTo>
                    <a:pt x="228" y="279"/>
                    <a:pt x="228" y="279"/>
                    <a:pt x="228" y="279"/>
                  </a:cubicBezTo>
                  <a:cubicBezTo>
                    <a:pt x="228" y="280"/>
                    <a:pt x="228" y="280"/>
                    <a:pt x="228" y="280"/>
                  </a:cubicBezTo>
                  <a:cubicBezTo>
                    <a:pt x="232" y="281"/>
                    <a:pt x="230" y="285"/>
                    <a:pt x="233" y="284"/>
                  </a:cubicBezTo>
                  <a:cubicBezTo>
                    <a:pt x="233" y="285"/>
                    <a:pt x="233" y="285"/>
                    <a:pt x="233" y="285"/>
                  </a:cubicBezTo>
                  <a:cubicBezTo>
                    <a:pt x="236" y="285"/>
                    <a:pt x="236" y="283"/>
                    <a:pt x="237" y="284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39" y="283"/>
                    <a:pt x="239" y="283"/>
                    <a:pt x="239" y="283"/>
                  </a:cubicBezTo>
                  <a:cubicBezTo>
                    <a:pt x="239" y="292"/>
                    <a:pt x="248" y="293"/>
                    <a:pt x="254" y="293"/>
                  </a:cubicBezTo>
                  <a:cubicBezTo>
                    <a:pt x="254" y="295"/>
                    <a:pt x="254" y="295"/>
                    <a:pt x="254" y="295"/>
                  </a:cubicBezTo>
                  <a:cubicBezTo>
                    <a:pt x="259" y="295"/>
                    <a:pt x="263" y="295"/>
                    <a:pt x="266" y="295"/>
                  </a:cubicBezTo>
                  <a:cubicBezTo>
                    <a:pt x="266" y="296"/>
                    <a:pt x="266" y="296"/>
                    <a:pt x="266" y="296"/>
                  </a:cubicBezTo>
                  <a:cubicBezTo>
                    <a:pt x="273" y="294"/>
                    <a:pt x="276" y="300"/>
                    <a:pt x="280" y="299"/>
                  </a:cubicBezTo>
                  <a:cubicBezTo>
                    <a:pt x="280" y="300"/>
                    <a:pt x="280" y="300"/>
                    <a:pt x="280" y="300"/>
                  </a:cubicBezTo>
                  <a:cubicBezTo>
                    <a:pt x="283" y="300"/>
                    <a:pt x="284" y="302"/>
                    <a:pt x="285" y="302"/>
                  </a:cubicBezTo>
                  <a:cubicBezTo>
                    <a:pt x="284" y="306"/>
                    <a:pt x="287" y="305"/>
                    <a:pt x="287" y="305"/>
                  </a:cubicBezTo>
                  <a:cubicBezTo>
                    <a:pt x="288" y="308"/>
                    <a:pt x="290" y="311"/>
                    <a:pt x="290" y="311"/>
                  </a:cubicBezTo>
                  <a:cubicBezTo>
                    <a:pt x="291" y="311"/>
                    <a:pt x="291" y="311"/>
                    <a:pt x="291" y="311"/>
                  </a:cubicBezTo>
                  <a:cubicBezTo>
                    <a:pt x="291" y="315"/>
                    <a:pt x="294" y="313"/>
                    <a:pt x="294" y="314"/>
                  </a:cubicBezTo>
                  <a:cubicBezTo>
                    <a:pt x="295" y="308"/>
                    <a:pt x="292" y="306"/>
                    <a:pt x="293" y="304"/>
                  </a:cubicBezTo>
                  <a:cubicBezTo>
                    <a:pt x="296" y="304"/>
                    <a:pt x="296" y="302"/>
                    <a:pt x="297" y="303"/>
                  </a:cubicBezTo>
                  <a:cubicBezTo>
                    <a:pt x="297" y="302"/>
                    <a:pt x="297" y="302"/>
                    <a:pt x="297" y="302"/>
                  </a:cubicBezTo>
                  <a:cubicBezTo>
                    <a:pt x="298" y="304"/>
                    <a:pt x="298" y="303"/>
                    <a:pt x="299" y="303"/>
                  </a:cubicBezTo>
                  <a:cubicBezTo>
                    <a:pt x="299" y="300"/>
                    <a:pt x="299" y="301"/>
                    <a:pt x="299" y="300"/>
                  </a:cubicBezTo>
                  <a:cubicBezTo>
                    <a:pt x="302" y="300"/>
                    <a:pt x="303" y="300"/>
                    <a:pt x="304" y="300"/>
                  </a:cubicBezTo>
                  <a:cubicBezTo>
                    <a:pt x="304" y="298"/>
                    <a:pt x="304" y="297"/>
                    <a:pt x="304" y="297"/>
                  </a:cubicBezTo>
                  <a:cubicBezTo>
                    <a:pt x="305" y="297"/>
                    <a:pt x="305" y="297"/>
                    <a:pt x="305" y="297"/>
                  </a:cubicBezTo>
                  <a:cubicBezTo>
                    <a:pt x="305" y="294"/>
                    <a:pt x="305" y="295"/>
                    <a:pt x="305" y="295"/>
                  </a:cubicBezTo>
                  <a:cubicBezTo>
                    <a:pt x="304" y="295"/>
                    <a:pt x="304" y="295"/>
                    <a:pt x="304" y="295"/>
                  </a:cubicBezTo>
                  <a:cubicBezTo>
                    <a:pt x="304" y="292"/>
                    <a:pt x="304" y="290"/>
                    <a:pt x="304" y="290"/>
                  </a:cubicBezTo>
                  <a:cubicBezTo>
                    <a:pt x="303" y="290"/>
                    <a:pt x="303" y="290"/>
                    <a:pt x="303" y="290"/>
                  </a:cubicBezTo>
                  <a:cubicBezTo>
                    <a:pt x="303" y="285"/>
                    <a:pt x="303" y="282"/>
                    <a:pt x="303" y="280"/>
                  </a:cubicBezTo>
                  <a:cubicBezTo>
                    <a:pt x="301" y="280"/>
                    <a:pt x="301" y="280"/>
                    <a:pt x="301" y="280"/>
                  </a:cubicBezTo>
                  <a:cubicBezTo>
                    <a:pt x="303" y="279"/>
                    <a:pt x="303" y="279"/>
                    <a:pt x="303" y="279"/>
                  </a:cubicBezTo>
                  <a:cubicBezTo>
                    <a:pt x="301" y="279"/>
                    <a:pt x="301" y="279"/>
                    <a:pt x="301" y="279"/>
                  </a:cubicBezTo>
                  <a:cubicBezTo>
                    <a:pt x="302" y="274"/>
                    <a:pt x="300" y="266"/>
                    <a:pt x="304" y="266"/>
                  </a:cubicBezTo>
                  <a:cubicBezTo>
                    <a:pt x="304" y="263"/>
                    <a:pt x="304" y="264"/>
                    <a:pt x="304" y="264"/>
                  </a:cubicBezTo>
                  <a:cubicBezTo>
                    <a:pt x="305" y="264"/>
                    <a:pt x="305" y="264"/>
                    <a:pt x="305" y="264"/>
                  </a:cubicBezTo>
                  <a:cubicBezTo>
                    <a:pt x="304" y="259"/>
                    <a:pt x="307" y="256"/>
                    <a:pt x="308" y="257"/>
                  </a:cubicBezTo>
                  <a:cubicBezTo>
                    <a:pt x="308" y="254"/>
                    <a:pt x="308" y="254"/>
                    <a:pt x="308" y="254"/>
                  </a:cubicBezTo>
                  <a:cubicBezTo>
                    <a:pt x="312" y="254"/>
                    <a:pt x="310" y="252"/>
                    <a:pt x="311" y="252"/>
                  </a:cubicBezTo>
                  <a:cubicBezTo>
                    <a:pt x="312" y="252"/>
                    <a:pt x="312" y="252"/>
                    <a:pt x="312" y="252"/>
                  </a:cubicBezTo>
                  <a:cubicBezTo>
                    <a:pt x="312" y="251"/>
                    <a:pt x="312" y="251"/>
                    <a:pt x="312" y="251"/>
                  </a:cubicBezTo>
                  <a:cubicBezTo>
                    <a:pt x="313" y="251"/>
                    <a:pt x="313" y="251"/>
                    <a:pt x="313" y="251"/>
                  </a:cubicBezTo>
                  <a:cubicBezTo>
                    <a:pt x="313" y="248"/>
                    <a:pt x="313" y="249"/>
                    <a:pt x="313" y="248"/>
                  </a:cubicBezTo>
                  <a:cubicBezTo>
                    <a:pt x="316" y="248"/>
                    <a:pt x="316" y="247"/>
                    <a:pt x="317" y="247"/>
                  </a:cubicBezTo>
                  <a:cubicBezTo>
                    <a:pt x="317" y="246"/>
                    <a:pt x="317" y="246"/>
                    <a:pt x="317" y="246"/>
                  </a:cubicBezTo>
                  <a:cubicBezTo>
                    <a:pt x="318" y="246"/>
                    <a:pt x="318" y="246"/>
                    <a:pt x="318" y="246"/>
                  </a:cubicBezTo>
                  <a:cubicBezTo>
                    <a:pt x="318" y="245"/>
                    <a:pt x="318" y="245"/>
                    <a:pt x="318" y="245"/>
                  </a:cubicBezTo>
                  <a:cubicBezTo>
                    <a:pt x="319" y="245"/>
                    <a:pt x="319" y="245"/>
                    <a:pt x="319" y="245"/>
                  </a:cubicBezTo>
                  <a:cubicBezTo>
                    <a:pt x="319" y="246"/>
                    <a:pt x="319" y="246"/>
                    <a:pt x="319" y="246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20" y="247"/>
                    <a:pt x="320" y="247"/>
                    <a:pt x="320" y="247"/>
                  </a:cubicBezTo>
                  <a:cubicBezTo>
                    <a:pt x="324" y="247"/>
                    <a:pt x="325" y="247"/>
                    <a:pt x="326" y="247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6"/>
                    <a:pt x="327" y="246"/>
                    <a:pt x="327" y="246"/>
                  </a:cubicBezTo>
                  <a:cubicBezTo>
                    <a:pt x="327" y="243"/>
                    <a:pt x="327" y="244"/>
                    <a:pt x="327" y="244"/>
                  </a:cubicBezTo>
                  <a:cubicBezTo>
                    <a:pt x="329" y="244"/>
                    <a:pt x="329" y="244"/>
                    <a:pt x="329" y="244"/>
                  </a:cubicBezTo>
                  <a:cubicBezTo>
                    <a:pt x="329" y="238"/>
                    <a:pt x="329" y="233"/>
                    <a:pt x="331" y="230"/>
                  </a:cubicBezTo>
                  <a:cubicBezTo>
                    <a:pt x="330" y="230"/>
                    <a:pt x="330" y="230"/>
                    <a:pt x="330" y="230"/>
                  </a:cubicBezTo>
                  <a:cubicBezTo>
                    <a:pt x="329" y="226"/>
                    <a:pt x="332" y="225"/>
                    <a:pt x="331" y="223"/>
                  </a:cubicBezTo>
                  <a:cubicBezTo>
                    <a:pt x="332" y="223"/>
                    <a:pt x="332" y="223"/>
                    <a:pt x="332" y="223"/>
                  </a:cubicBezTo>
                  <a:cubicBezTo>
                    <a:pt x="332" y="221"/>
                    <a:pt x="332" y="220"/>
                    <a:pt x="332" y="220"/>
                  </a:cubicBezTo>
                  <a:cubicBezTo>
                    <a:pt x="331" y="220"/>
                    <a:pt x="331" y="220"/>
                    <a:pt x="331" y="220"/>
                  </a:cubicBezTo>
                  <a:cubicBezTo>
                    <a:pt x="331" y="219"/>
                    <a:pt x="331" y="219"/>
                    <a:pt x="331" y="219"/>
                  </a:cubicBezTo>
                  <a:cubicBezTo>
                    <a:pt x="330" y="219"/>
                    <a:pt x="330" y="219"/>
                    <a:pt x="330" y="219"/>
                  </a:cubicBezTo>
                  <a:cubicBezTo>
                    <a:pt x="330" y="216"/>
                    <a:pt x="330" y="214"/>
                    <a:pt x="330" y="214"/>
                  </a:cubicBezTo>
                  <a:cubicBezTo>
                    <a:pt x="326" y="214"/>
                    <a:pt x="328" y="211"/>
                    <a:pt x="327" y="212"/>
                  </a:cubicBezTo>
                  <a:cubicBezTo>
                    <a:pt x="326" y="212"/>
                    <a:pt x="326" y="212"/>
                    <a:pt x="326" y="212"/>
                  </a:cubicBezTo>
                  <a:cubicBezTo>
                    <a:pt x="327" y="203"/>
                    <a:pt x="322" y="196"/>
                    <a:pt x="322" y="191"/>
                  </a:cubicBezTo>
                  <a:cubicBezTo>
                    <a:pt x="320" y="191"/>
                    <a:pt x="320" y="191"/>
                    <a:pt x="320" y="191"/>
                  </a:cubicBezTo>
                  <a:cubicBezTo>
                    <a:pt x="320" y="188"/>
                    <a:pt x="320" y="186"/>
                    <a:pt x="320" y="185"/>
                  </a:cubicBezTo>
                  <a:cubicBezTo>
                    <a:pt x="319" y="185"/>
                    <a:pt x="319" y="185"/>
                    <a:pt x="319" y="185"/>
                  </a:cubicBezTo>
                  <a:cubicBezTo>
                    <a:pt x="319" y="182"/>
                    <a:pt x="319" y="180"/>
                    <a:pt x="319" y="179"/>
                  </a:cubicBezTo>
                  <a:cubicBezTo>
                    <a:pt x="320" y="179"/>
                    <a:pt x="320" y="179"/>
                    <a:pt x="320" y="179"/>
                  </a:cubicBezTo>
                  <a:cubicBezTo>
                    <a:pt x="320" y="177"/>
                    <a:pt x="320" y="177"/>
                    <a:pt x="320" y="177"/>
                  </a:cubicBezTo>
                  <a:cubicBezTo>
                    <a:pt x="319" y="177"/>
                    <a:pt x="319" y="177"/>
                    <a:pt x="319" y="177"/>
                  </a:cubicBezTo>
                  <a:cubicBezTo>
                    <a:pt x="322" y="175"/>
                    <a:pt x="320" y="174"/>
                    <a:pt x="320" y="174"/>
                  </a:cubicBezTo>
                  <a:cubicBezTo>
                    <a:pt x="319" y="174"/>
                    <a:pt x="319" y="174"/>
                    <a:pt x="319" y="174"/>
                  </a:cubicBezTo>
                  <a:cubicBezTo>
                    <a:pt x="319" y="169"/>
                    <a:pt x="319" y="166"/>
                    <a:pt x="319" y="164"/>
                  </a:cubicBezTo>
                  <a:cubicBezTo>
                    <a:pt x="320" y="164"/>
                    <a:pt x="320" y="164"/>
                    <a:pt x="320" y="164"/>
                  </a:cubicBezTo>
                  <a:cubicBezTo>
                    <a:pt x="320" y="163"/>
                    <a:pt x="320" y="163"/>
                    <a:pt x="320" y="163"/>
                  </a:cubicBezTo>
                  <a:cubicBezTo>
                    <a:pt x="319" y="163"/>
                    <a:pt x="319" y="163"/>
                    <a:pt x="319" y="163"/>
                  </a:cubicBezTo>
                  <a:cubicBezTo>
                    <a:pt x="319" y="162"/>
                    <a:pt x="319" y="162"/>
                    <a:pt x="319" y="162"/>
                  </a:cubicBezTo>
                  <a:cubicBezTo>
                    <a:pt x="320" y="162"/>
                    <a:pt x="320" y="162"/>
                    <a:pt x="320" y="162"/>
                  </a:cubicBezTo>
                  <a:cubicBezTo>
                    <a:pt x="320" y="161"/>
                    <a:pt x="320" y="161"/>
                    <a:pt x="320" y="161"/>
                  </a:cubicBezTo>
                  <a:cubicBezTo>
                    <a:pt x="322" y="161"/>
                    <a:pt x="322" y="161"/>
                    <a:pt x="322" y="161"/>
                  </a:cubicBezTo>
                  <a:cubicBezTo>
                    <a:pt x="322" y="158"/>
                    <a:pt x="322" y="158"/>
                    <a:pt x="322" y="158"/>
                  </a:cubicBezTo>
                  <a:cubicBezTo>
                    <a:pt x="320" y="158"/>
                    <a:pt x="320" y="158"/>
                    <a:pt x="320" y="158"/>
                  </a:cubicBezTo>
                  <a:cubicBezTo>
                    <a:pt x="320" y="157"/>
                    <a:pt x="320" y="157"/>
                    <a:pt x="320" y="157"/>
                  </a:cubicBezTo>
                  <a:cubicBezTo>
                    <a:pt x="322" y="157"/>
                    <a:pt x="322" y="157"/>
                    <a:pt x="322" y="157"/>
                  </a:cubicBezTo>
                  <a:cubicBezTo>
                    <a:pt x="321" y="154"/>
                    <a:pt x="323" y="153"/>
                    <a:pt x="323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52"/>
                    <a:pt x="322" y="152"/>
                    <a:pt x="322" y="152"/>
                  </a:cubicBezTo>
                  <a:cubicBezTo>
                    <a:pt x="319" y="152"/>
                    <a:pt x="319" y="152"/>
                    <a:pt x="319" y="152"/>
                  </a:cubicBezTo>
                  <a:cubicBezTo>
                    <a:pt x="319" y="149"/>
                    <a:pt x="319" y="150"/>
                    <a:pt x="319" y="150"/>
                  </a:cubicBezTo>
                  <a:cubicBezTo>
                    <a:pt x="318" y="150"/>
                    <a:pt x="318" y="150"/>
                    <a:pt x="318" y="150"/>
                  </a:cubicBezTo>
                  <a:cubicBezTo>
                    <a:pt x="318" y="147"/>
                    <a:pt x="318" y="146"/>
                    <a:pt x="318" y="145"/>
                  </a:cubicBezTo>
                  <a:cubicBezTo>
                    <a:pt x="319" y="145"/>
                    <a:pt x="319" y="145"/>
                    <a:pt x="319" y="145"/>
                  </a:cubicBezTo>
                  <a:cubicBezTo>
                    <a:pt x="319" y="142"/>
                    <a:pt x="317" y="142"/>
                    <a:pt x="318" y="142"/>
                  </a:cubicBezTo>
                  <a:cubicBezTo>
                    <a:pt x="319" y="142"/>
                    <a:pt x="319" y="142"/>
                    <a:pt x="319" y="142"/>
                  </a:cubicBezTo>
                  <a:cubicBezTo>
                    <a:pt x="319" y="140"/>
                    <a:pt x="319" y="140"/>
                    <a:pt x="319" y="140"/>
                  </a:cubicBezTo>
                  <a:cubicBezTo>
                    <a:pt x="320" y="140"/>
                    <a:pt x="320" y="140"/>
                    <a:pt x="320" y="140"/>
                  </a:cubicBezTo>
                  <a:cubicBezTo>
                    <a:pt x="320" y="138"/>
                    <a:pt x="319" y="137"/>
                    <a:pt x="319" y="137"/>
                  </a:cubicBezTo>
                  <a:cubicBezTo>
                    <a:pt x="318" y="137"/>
                    <a:pt x="318" y="137"/>
                    <a:pt x="318" y="137"/>
                  </a:cubicBezTo>
                  <a:cubicBezTo>
                    <a:pt x="318" y="134"/>
                    <a:pt x="320" y="135"/>
                    <a:pt x="319" y="134"/>
                  </a:cubicBezTo>
                  <a:cubicBezTo>
                    <a:pt x="318" y="134"/>
                    <a:pt x="318" y="134"/>
                    <a:pt x="318" y="134"/>
                  </a:cubicBezTo>
                  <a:cubicBezTo>
                    <a:pt x="318" y="133"/>
                    <a:pt x="318" y="133"/>
                    <a:pt x="318" y="133"/>
                  </a:cubicBezTo>
                  <a:cubicBezTo>
                    <a:pt x="319" y="133"/>
                    <a:pt x="319" y="133"/>
                    <a:pt x="319" y="133"/>
                  </a:cubicBezTo>
                  <a:cubicBezTo>
                    <a:pt x="319" y="131"/>
                    <a:pt x="319" y="130"/>
                    <a:pt x="319" y="130"/>
                  </a:cubicBezTo>
                  <a:cubicBezTo>
                    <a:pt x="318" y="130"/>
                    <a:pt x="318" y="130"/>
                    <a:pt x="318" y="130"/>
                  </a:cubicBezTo>
                  <a:cubicBezTo>
                    <a:pt x="318" y="128"/>
                    <a:pt x="318" y="128"/>
                    <a:pt x="318" y="128"/>
                  </a:cubicBezTo>
                  <a:cubicBezTo>
                    <a:pt x="315" y="128"/>
                    <a:pt x="316" y="128"/>
                    <a:pt x="316" y="128"/>
                  </a:cubicBezTo>
                  <a:cubicBezTo>
                    <a:pt x="316" y="126"/>
                    <a:pt x="316" y="126"/>
                    <a:pt x="316" y="126"/>
                  </a:cubicBezTo>
                  <a:cubicBezTo>
                    <a:pt x="318" y="126"/>
                    <a:pt x="318" y="126"/>
                    <a:pt x="318" y="126"/>
                  </a:cubicBezTo>
                  <a:cubicBezTo>
                    <a:pt x="318" y="125"/>
                    <a:pt x="318" y="125"/>
                    <a:pt x="318" y="125"/>
                  </a:cubicBezTo>
                  <a:cubicBezTo>
                    <a:pt x="319" y="125"/>
                    <a:pt x="319" y="125"/>
                    <a:pt x="319" y="125"/>
                  </a:cubicBezTo>
                  <a:cubicBezTo>
                    <a:pt x="319" y="122"/>
                    <a:pt x="319" y="123"/>
                    <a:pt x="319" y="123"/>
                  </a:cubicBezTo>
                  <a:cubicBezTo>
                    <a:pt x="320" y="123"/>
                    <a:pt x="320" y="123"/>
                    <a:pt x="320" y="123"/>
                  </a:cubicBezTo>
                  <a:cubicBezTo>
                    <a:pt x="320" y="120"/>
                    <a:pt x="320" y="120"/>
                    <a:pt x="320" y="120"/>
                  </a:cubicBezTo>
                  <a:cubicBezTo>
                    <a:pt x="322" y="120"/>
                    <a:pt x="322" y="120"/>
                    <a:pt x="322" y="120"/>
                  </a:cubicBezTo>
                  <a:cubicBezTo>
                    <a:pt x="320" y="119"/>
                    <a:pt x="321" y="118"/>
                    <a:pt x="320" y="118"/>
                  </a:cubicBezTo>
                  <a:cubicBezTo>
                    <a:pt x="322" y="118"/>
                    <a:pt x="322" y="118"/>
                    <a:pt x="322" y="118"/>
                  </a:cubicBezTo>
                  <a:cubicBezTo>
                    <a:pt x="322" y="115"/>
                    <a:pt x="322" y="114"/>
                    <a:pt x="322" y="113"/>
                  </a:cubicBezTo>
                  <a:cubicBezTo>
                    <a:pt x="320" y="113"/>
                    <a:pt x="320" y="113"/>
                    <a:pt x="320" y="113"/>
                  </a:cubicBezTo>
                  <a:cubicBezTo>
                    <a:pt x="321" y="107"/>
                    <a:pt x="317" y="107"/>
                    <a:pt x="314" y="107"/>
                  </a:cubicBezTo>
                  <a:cubicBezTo>
                    <a:pt x="314" y="105"/>
                    <a:pt x="314" y="104"/>
                    <a:pt x="314" y="104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02"/>
                    <a:pt x="316" y="102"/>
                    <a:pt x="316" y="102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7" y="100"/>
                    <a:pt x="317" y="98"/>
                    <a:pt x="317" y="98"/>
                  </a:cubicBezTo>
                  <a:cubicBezTo>
                    <a:pt x="318" y="98"/>
                    <a:pt x="318" y="98"/>
                    <a:pt x="318" y="98"/>
                  </a:cubicBezTo>
                  <a:cubicBezTo>
                    <a:pt x="318" y="95"/>
                    <a:pt x="318" y="96"/>
                    <a:pt x="318" y="95"/>
                  </a:cubicBezTo>
                  <a:cubicBezTo>
                    <a:pt x="319" y="95"/>
                    <a:pt x="319" y="95"/>
                    <a:pt x="319" y="95"/>
                  </a:cubicBezTo>
                  <a:cubicBezTo>
                    <a:pt x="319" y="94"/>
                    <a:pt x="319" y="94"/>
                    <a:pt x="319" y="94"/>
                  </a:cubicBezTo>
                  <a:cubicBezTo>
                    <a:pt x="323" y="94"/>
                    <a:pt x="323" y="92"/>
                    <a:pt x="324" y="93"/>
                  </a:cubicBezTo>
                  <a:cubicBezTo>
                    <a:pt x="324" y="92"/>
                    <a:pt x="324" y="92"/>
                    <a:pt x="324" y="92"/>
                  </a:cubicBezTo>
                  <a:cubicBezTo>
                    <a:pt x="325" y="92"/>
                    <a:pt x="325" y="92"/>
                    <a:pt x="325" y="92"/>
                  </a:cubicBezTo>
                  <a:cubicBezTo>
                    <a:pt x="325" y="91"/>
                    <a:pt x="325" y="91"/>
                    <a:pt x="325" y="91"/>
                  </a:cubicBezTo>
                  <a:cubicBezTo>
                    <a:pt x="326" y="91"/>
                    <a:pt x="326" y="91"/>
                    <a:pt x="326" y="91"/>
                  </a:cubicBezTo>
                  <a:cubicBezTo>
                    <a:pt x="326" y="88"/>
                    <a:pt x="326" y="86"/>
                    <a:pt x="326" y="86"/>
                  </a:cubicBezTo>
                  <a:cubicBezTo>
                    <a:pt x="330" y="86"/>
                    <a:pt x="328" y="83"/>
                    <a:pt x="329" y="83"/>
                  </a:cubicBezTo>
                  <a:cubicBezTo>
                    <a:pt x="327" y="83"/>
                    <a:pt x="327" y="83"/>
                    <a:pt x="327" y="83"/>
                  </a:cubicBezTo>
                  <a:cubicBezTo>
                    <a:pt x="329" y="82"/>
                    <a:pt x="328" y="82"/>
                    <a:pt x="329" y="81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30" y="78"/>
                    <a:pt x="330" y="79"/>
                    <a:pt x="330" y="79"/>
                  </a:cubicBezTo>
                  <a:cubicBezTo>
                    <a:pt x="331" y="79"/>
                    <a:pt x="331" y="79"/>
                    <a:pt x="331" y="79"/>
                  </a:cubicBezTo>
                  <a:cubicBezTo>
                    <a:pt x="331" y="76"/>
                    <a:pt x="331" y="77"/>
                    <a:pt x="331" y="76"/>
                  </a:cubicBezTo>
                  <a:cubicBezTo>
                    <a:pt x="330" y="76"/>
                    <a:pt x="330" y="76"/>
                    <a:pt x="330" y="76"/>
                  </a:cubicBezTo>
                  <a:cubicBezTo>
                    <a:pt x="330" y="74"/>
                    <a:pt x="330" y="74"/>
                    <a:pt x="330" y="74"/>
                  </a:cubicBezTo>
                  <a:cubicBezTo>
                    <a:pt x="331" y="74"/>
                    <a:pt x="331" y="74"/>
                    <a:pt x="331" y="74"/>
                  </a:cubicBezTo>
                  <a:cubicBezTo>
                    <a:pt x="331" y="70"/>
                    <a:pt x="334" y="72"/>
                    <a:pt x="333" y="72"/>
                  </a:cubicBezTo>
                  <a:cubicBezTo>
                    <a:pt x="334" y="69"/>
                    <a:pt x="335" y="69"/>
                    <a:pt x="335" y="68"/>
                  </a:cubicBezTo>
                  <a:cubicBezTo>
                    <a:pt x="336" y="68"/>
                    <a:pt x="336" y="68"/>
                    <a:pt x="336" y="68"/>
                  </a:cubicBezTo>
                  <a:cubicBezTo>
                    <a:pt x="338" y="64"/>
                    <a:pt x="337" y="60"/>
                    <a:pt x="337" y="57"/>
                  </a:cubicBezTo>
                  <a:cubicBezTo>
                    <a:pt x="336" y="57"/>
                    <a:pt x="336" y="57"/>
                    <a:pt x="336" y="57"/>
                  </a:cubicBezTo>
                  <a:cubicBezTo>
                    <a:pt x="336" y="56"/>
                    <a:pt x="336" y="56"/>
                    <a:pt x="336" y="56"/>
                  </a:cubicBezTo>
                  <a:cubicBezTo>
                    <a:pt x="337" y="56"/>
                    <a:pt x="337" y="56"/>
                    <a:pt x="337" y="56"/>
                  </a:cubicBezTo>
                  <a:cubicBezTo>
                    <a:pt x="337" y="55"/>
                    <a:pt x="337" y="55"/>
                    <a:pt x="337" y="55"/>
                  </a:cubicBezTo>
                  <a:cubicBezTo>
                    <a:pt x="338" y="55"/>
                    <a:pt x="338" y="55"/>
                    <a:pt x="338" y="55"/>
                  </a:cubicBezTo>
                  <a:cubicBezTo>
                    <a:pt x="338" y="52"/>
                    <a:pt x="338" y="50"/>
                    <a:pt x="338" y="49"/>
                  </a:cubicBezTo>
                  <a:cubicBezTo>
                    <a:pt x="339" y="49"/>
                    <a:pt x="339" y="49"/>
                    <a:pt x="339" y="49"/>
                  </a:cubicBezTo>
                  <a:cubicBezTo>
                    <a:pt x="339" y="48"/>
                    <a:pt x="339" y="48"/>
                    <a:pt x="339" y="48"/>
                  </a:cubicBezTo>
                  <a:cubicBezTo>
                    <a:pt x="342" y="48"/>
                    <a:pt x="341" y="48"/>
                    <a:pt x="342" y="48"/>
                  </a:cubicBezTo>
                  <a:cubicBezTo>
                    <a:pt x="342" y="47"/>
                    <a:pt x="342" y="47"/>
                    <a:pt x="342" y="47"/>
                  </a:cubicBezTo>
                  <a:cubicBezTo>
                    <a:pt x="345" y="46"/>
                    <a:pt x="345" y="45"/>
                    <a:pt x="345" y="45"/>
                  </a:cubicBezTo>
                  <a:cubicBezTo>
                    <a:pt x="345" y="44"/>
                    <a:pt x="345" y="44"/>
                    <a:pt x="345" y="44"/>
                  </a:cubicBezTo>
                  <a:cubicBezTo>
                    <a:pt x="346" y="44"/>
                    <a:pt x="346" y="44"/>
                    <a:pt x="346" y="44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349" y="43"/>
                    <a:pt x="349" y="43"/>
                    <a:pt x="349" y="43"/>
                  </a:cubicBezTo>
                  <a:cubicBezTo>
                    <a:pt x="349" y="42"/>
                    <a:pt x="349" y="42"/>
                    <a:pt x="349" y="42"/>
                  </a:cubicBezTo>
                  <a:cubicBezTo>
                    <a:pt x="350" y="42"/>
                    <a:pt x="350" y="42"/>
                    <a:pt x="350" y="42"/>
                  </a:cubicBezTo>
                  <a:cubicBezTo>
                    <a:pt x="350" y="43"/>
                    <a:pt x="350" y="43"/>
                    <a:pt x="350" y="43"/>
                  </a:cubicBezTo>
                  <a:cubicBezTo>
                    <a:pt x="351" y="43"/>
                    <a:pt x="351" y="43"/>
                    <a:pt x="351" y="43"/>
                  </a:cubicBezTo>
                  <a:cubicBezTo>
                    <a:pt x="351" y="44"/>
                    <a:pt x="351" y="44"/>
                    <a:pt x="351" y="44"/>
                  </a:cubicBezTo>
                  <a:cubicBezTo>
                    <a:pt x="355" y="45"/>
                    <a:pt x="355" y="42"/>
                    <a:pt x="356" y="43"/>
                  </a:cubicBezTo>
                  <a:cubicBezTo>
                    <a:pt x="356" y="42"/>
                    <a:pt x="356" y="42"/>
                    <a:pt x="356" y="42"/>
                  </a:cubicBezTo>
                  <a:cubicBezTo>
                    <a:pt x="357" y="42"/>
                    <a:pt x="357" y="42"/>
                    <a:pt x="357" y="42"/>
                  </a:cubicBezTo>
                  <a:cubicBezTo>
                    <a:pt x="357" y="41"/>
                    <a:pt x="357" y="41"/>
                    <a:pt x="357" y="41"/>
                  </a:cubicBezTo>
                  <a:cubicBezTo>
                    <a:pt x="362" y="40"/>
                    <a:pt x="362" y="43"/>
                    <a:pt x="362" y="44"/>
                  </a:cubicBezTo>
                  <a:cubicBezTo>
                    <a:pt x="364" y="44"/>
                    <a:pt x="365" y="44"/>
                    <a:pt x="365" y="44"/>
                  </a:cubicBezTo>
                  <a:cubicBezTo>
                    <a:pt x="365" y="43"/>
                    <a:pt x="365" y="43"/>
                    <a:pt x="365" y="43"/>
                  </a:cubicBezTo>
                  <a:cubicBezTo>
                    <a:pt x="368" y="43"/>
                    <a:pt x="368" y="41"/>
                    <a:pt x="369" y="42"/>
                  </a:cubicBezTo>
                  <a:cubicBezTo>
                    <a:pt x="369" y="43"/>
                    <a:pt x="369" y="43"/>
                    <a:pt x="369" y="43"/>
                  </a:cubicBezTo>
                  <a:cubicBezTo>
                    <a:pt x="372" y="44"/>
                    <a:pt x="372" y="45"/>
                    <a:pt x="373" y="44"/>
                  </a:cubicBezTo>
                  <a:cubicBezTo>
                    <a:pt x="372" y="47"/>
                    <a:pt x="374" y="46"/>
                    <a:pt x="374" y="47"/>
                  </a:cubicBezTo>
                  <a:cubicBezTo>
                    <a:pt x="376" y="45"/>
                    <a:pt x="375" y="45"/>
                    <a:pt x="375" y="44"/>
                  </a:cubicBezTo>
                  <a:cubicBezTo>
                    <a:pt x="378" y="44"/>
                    <a:pt x="377" y="44"/>
                    <a:pt x="377" y="44"/>
                  </a:cubicBezTo>
                  <a:cubicBezTo>
                    <a:pt x="377" y="43"/>
                    <a:pt x="377" y="43"/>
                    <a:pt x="377" y="43"/>
                  </a:cubicBezTo>
                  <a:cubicBezTo>
                    <a:pt x="378" y="43"/>
                    <a:pt x="378" y="43"/>
                    <a:pt x="378" y="43"/>
                  </a:cubicBezTo>
                  <a:cubicBezTo>
                    <a:pt x="378" y="40"/>
                    <a:pt x="378" y="41"/>
                    <a:pt x="378" y="41"/>
                  </a:cubicBezTo>
                  <a:cubicBezTo>
                    <a:pt x="381" y="41"/>
                    <a:pt x="381" y="41"/>
                    <a:pt x="381" y="41"/>
                  </a:cubicBezTo>
                  <a:cubicBezTo>
                    <a:pt x="381" y="40"/>
                    <a:pt x="381" y="40"/>
                    <a:pt x="381" y="40"/>
                  </a:cubicBezTo>
                  <a:cubicBezTo>
                    <a:pt x="382" y="40"/>
                    <a:pt x="382" y="40"/>
                    <a:pt x="382" y="40"/>
                  </a:cubicBezTo>
                  <a:cubicBezTo>
                    <a:pt x="382" y="38"/>
                    <a:pt x="382" y="38"/>
                    <a:pt x="382" y="38"/>
                  </a:cubicBezTo>
                  <a:cubicBezTo>
                    <a:pt x="383" y="38"/>
                    <a:pt x="383" y="38"/>
                    <a:pt x="383" y="38"/>
                  </a:cubicBezTo>
                  <a:cubicBezTo>
                    <a:pt x="383" y="37"/>
                    <a:pt x="383" y="37"/>
                    <a:pt x="383" y="37"/>
                  </a:cubicBezTo>
                  <a:cubicBezTo>
                    <a:pt x="384" y="37"/>
                    <a:pt x="384" y="37"/>
                    <a:pt x="384" y="37"/>
                  </a:cubicBezTo>
                  <a:cubicBezTo>
                    <a:pt x="384" y="36"/>
                    <a:pt x="384" y="36"/>
                    <a:pt x="384" y="36"/>
                  </a:cubicBezTo>
                  <a:cubicBezTo>
                    <a:pt x="387" y="36"/>
                    <a:pt x="386" y="36"/>
                    <a:pt x="387" y="36"/>
                  </a:cubicBezTo>
                  <a:cubicBezTo>
                    <a:pt x="387" y="35"/>
                    <a:pt x="387" y="35"/>
                    <a:pt x="387" y="35"/>
                  </a:cubicBezTo>
                  <a:cubicBezTo>
                    <a:pt x="388" y="35"/>
                    <a:pt x="388" y="35"/>
                    <a:pt x="388" y="35"/>
                  </a:cubicBezTo>
                  <a:cubicBezTo>
                    <a:pt x="388" y="34"/>
                    <a:pt x="388" y="34"/>
                    <a:pt x="388" y="34"/>
                  </a:cubicBezTo>
                  <a:cubicBezTo>
                    <a:pt x="387" y="34"/>
                    <a:pt x="387" y="34"/>
                    <a:pt x="387" y="34"/>
                  </a:cubicBezTo>
                  <a:cubicBezTo>
                    <a:pt x="387" y="32"/>
                    <a:pt x="387" y="32"/>
                    <a:pt x="387" y="32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385" y="29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91" y="26"/>
                    <a:pt x="390" y="26"/>
                    <a:pt x="390" y="25"/>
                  </a:cubicBezTo>
                  <a:cubicBezTo>
                    <a:pt x="392" y="25"/>
                    <a:pt x="392" y="25"/>
                    <a:pt x="392" y="25"/>
                  </a:cubicBezTo>
                  <a:cubicBezTo>
                    <a:pt x="392" y="23"/>
                    <a:pt x="392" y="22"/>
                    <a:pt x="392" y="22"/>
                  </a:cubicBezTo>
                  <a:cubicBezTo>
                    <a:pt x="393" y="22"/>
                    <a:pt x="393" y="22"/>
                    <a:pt x="393" y="22"/>
                  </a:cubicBezTo>
                  <a:cubicBezTo>
                    <a:pt x="393" y="21"/>
                    <a:pt x="393" y="21"/>
                    <a:pt x="393" y="21"/>
                  </a:cubicBezTo>
                  <a:cubicBezTo>
                    <a:pt x="395" y="21"/>
                    <a:pt x="396" y="21"/>
                    <a:pt x="396" y="21"/>
                  </a:cubicBezTo>
                  <a:cubicBezTo>
                    <a:pt x="396" y="19"/>
                    <a:pt x="396" y="19"/>
                    <a:pt x="396" y="19"/>
                  </a:cubicBezTo>
                  <a:cubicBezTo>
                    <a:pt x="399" y="19"/>
                    <a:pt x="398" y="19"/>
                    <a:pt x="399" y="19"/>
                  </a:cubicBezTo>
                  <a:cubicBezTo>
                    <a:pt x="399" y="16"/>
                    <a:pt x="399" y="14"/>
                    <a:pt x="399" y="12"/>
                  </a:cubicBezTo>
                  <a:cubicBezTo>
                    <a:pt x="400" y="12"/>
                    <a:pt x="400" y="12"/>
                    <a:pt x="400" y="12"/>
                  </a:cubicBezTo>
                  <a:cubicBezTo>
                    <a:pt x="400" y="10"/>
                    <a:pt x="400" y="10"/>
                    <a:pt x="400" y="10"/>
                  </a:cubicBezTo>
                  <a:cubicBezTo>
                    <a:pt x="401" y="10"/>
                    <a:pt x="401" y="10"/>
                    <a:pt x="401" y="10"/>
                  </a:cubicBezTo>
                  <a:cubicBezTo>
                    <a:pt x="401" y="9"/>
                    <a:pt x="401" y="9"/>
                    <a:pt x="401" y="9"/>
                  </a:cubicBezTo>
                  <a:cubicBezTo>
                    <a:pt x="404" y="9"/>
                    <a:pt x="403" y="9"/>
                    <a:pt x="403" y="9"/>
                  </a:cubicBezTo>
                  <a:cubicBezTo>
                    <a:pt x="403" y="8"/>
                    <a:pt x="403" y="8"/>
                    <a:pt x="403" y="8"/>
                  </a:cubicBezTo>
                  <a:cubicBezTo>
                    <a:pt x="407" y="7"/>
                    <a:pt x="409" y="9"/>
                    <a:pt x="410" y="9"/>
                  </a:cubicBezTo>
                  <a:cubicBezTo>
                    <a:pt x="411" y="5"/>
                    <a:pt x="413" y="7"/>
                    <a:pt x="413" y="6"/>
                  </a:cubicBezTo>
                  <a:cubicBezTo>
                    <a:pt x="413" y="5"/>
                    <a:pt x="413" y="5"/>
                    <a:pt x="413" y="5"/>
                  </a:cubicBezTo>
                  <a:cubicBezTo>
                    <a:pt x="416" y="5"/>
                    <a:pt x="415" y="5"/>
                    <a:pt x="415" y="5"/>
                  </a:cubicBezTo>
                  <a:cubicBezTo>
                    <a:pt x="415" y="4"/>
                    <a:pt x="415" y="4"/>
                    <a:pt x="415" y="4"/>
                  </a:cubicBezTo>
                  <a:cubicBezTo>
                    <a:pt x="416" y="4"/>
                    <a:pt x="416" y="4"/>
                    <a:pt x="416" y="4"/>
                  </a:cubicBezTo>
                  <a:cubicBezTo>
                    <a:pt x="416" y="3"/>
                    <a:pt x="416" y="3"/>
                    <a:pt x="416" y="3"/>
                  </a:cubicBezTo>
                  <a:cubicBezTo>
                    <a:pt x="419" y="3"/>
                    <a:pt x="418" y="3"/>
                    <a:pt x="419" y="3"/>
                  </a:cubicBezTo>
                  <a:cubicBezTo>
                    <a:pt x="419" y="2"/>
                    <a:pt x="419" y="2"/>
                    <a:pt x="419" y="2"/>
                  </a:cubicBezTo>
                  <a:cubicBezTo>
                    <a:pt x="421" y="2"/>
                    <a:pt x="421" y="0"/>
                    <a:pt x="421" y="0"/>
                  </a:cubicBezTo>
                  <a:cubicBezTo>
                    <a:pt x="423" y="5"/>
                    <a:pt x="424" y="8"/>
                    <a:pt x="424" y="8"/>
                  </a:cubicBezTo>
                  <a:cubicBezTo>
                    <a:pt x="425" y="8"/>
                    <a:pt x="425" y="8"/>
                    <a:pt x="425" y="8"/>
                  </a:cubicBezTo>
                  <a:cubicBezTo>
                    <a:pt x="426" y="15"/>
                    <a:pt x="426" y="14"/>
                    <a:pt x="426" y="15"/>
                  </a:cubicBezTo>
                  <a:cubicBezTo>
                    <a:pt x="429" y="15"/>
                    <a:pt x="430" y="18"/>
                    <a:pt x="431" y="17"/>
                  </a:cubicBezTo>
                  <a:cubicBezTo>
                    <a:pt x="431" y="21"/>
                    <a:pt x="435" y="22"/>
                    <a:pt x="435" y="22"/>
                  </a:cubicBezTo>
                  <a:cubicBezTo>
                    <a:pt x="435" y="23"/>
                    <a:pt x="435" y="23"/>
                    <a:pt x="435" y="23"/>
                  </a:cubicBezTo>
                  <a:cubicBezTo>
                    <a:pt x="440" y="25"/>
                    <a:pt x="439" y="25"/>
                    <a:pt x="439" y="27"/>
                  </a:cubicBezTo>
                  <a:cubicBezTo>
                    <a:pt x="442" y="27"/>
                    <a:pt x="443" y="28"/>
                    <a:pt x="444" y="28"/>
                  </a:cubicBezTo>
                  <a:cubicBezTo>
                    <a:pt x="444" y="29"/>
                    <a:pt x="444" y="29"/>
                    <a:pt x="444" y="29"/>
                  </a:cubicBezTo>
                  <a:cubicBezTo>
                    <a:pt x="448" y="29"/>
                    <a:pt x="452" y="32"/>
                    <a:pt x="454" y="31"/>
                  </a:cubicBezTo>
                  <a:cubicBezTo>
                    <a:pt x="454" y="38"/>
                    <a:pt x="454" y="36"/>
                    <a:pt x="454" y="37"/>
                  </a:cubicBezTo>
                  <a:cubicBezTo>
                    <a:pt x="457" y="38"/>
                    <a:pt x="457" y="38"/>
                    <a:pt x="457" y="38"/>
                  </a:cubicBezTo>
                  <a:cubicBezTo>
                    <a:pt x="457" y="40"/>
                    <a:pt x="457" y="40"/>
                    <a:pt x="457" y="40"/>
                  </a:cubicBezTo>
                  <a:cubicBezTo>
                    <a:pt x="462" y="43"/>
                    <a:pt x="461" y="42"/>
                    <a:pt x="464" y="42"/>
                  </a:cubicBezTo>
                  <a:cubicBezTo>
                    <a:pt x="464" y="43"/>
                    <a:pt x="464" y="43"/>
                    <a:pt x="464" y="43"/>
                  </a:cubicBezTo>
                  <a:cubicBezTo>
                    <a:pt x="512" y="43"/>
                    <a:pt x="541" y="77"/>
                    <a:pt x="528" y="107"/>
                  </a:cubicBezTo>
                  <a:cubicBezTo>
                    <a:pt x="527" y="107"/>
                    <a:pt x="527" y="107"/>
                    <a:pt x="527" y="107"/>
                  </a:cubicBezTo>
                  <a:cubicBezTo>
                    <a:pt x="524" y="120"/>
                    <a:pt x="516" y="130"/>
                    <a:pt x="515" y="138"/>
                  </a:cubicBezTo>
                  <a:cubicBezTo>
                    <a:pt x="514" y="138"/>
                    <a:pt x="514" y="138"/>
                    <a:pt x="514" y="138"/>
                  </a:cubicBezTo>
                  <a:cubicBezTo>
                    <a:pt x="517" y="158"/>
                    <a:pt x="518" y="163"/>
                    <a:pt x="528" y="166"/>
                  </a:cubicBezTo>
                  <a:cubicBezTo>
                    <a:pt x="524" y="172"/>
                    <a:pt x="522" y="175"/>
                    <a:pt x="521" y="177"/>
                  </a:cubicBezTo>
                  <a:cubicBezTo>
                    <a:pt x="520" y="177"/>
                    <a:pt x="520" y="177"/>
                    <a:pt x="520" y="177"/>
                  </a:cubicBezTo>
                  <a:cubicBezTo>
                    <a:pt x="511" y="191"/>
                    <a:pt x="508" y="192"/>
                    <a:pt x="503" y="200"/>
                  </a:cubicBezTo>
                  <a:cubicBezTo>
                    <a:pt x="504" y="200"/>
                    <a:pt x="504" y="200"/>
                    <a:pt x="504" y="200"/>
                  </a:cubicBezTo>
                  <a:cubicBezTo>
                    <a:pt x="504" y="201"/>
                    <a:pt x="504" y="201"/>
                    <a:pt x="504" y="201"/>
                  </a:cubicBezTo>
                  <a:cubicBezTo>
                    <a:pt x="508" y="203"/>
                    <a:pt x="508" y="203"/>
                    <a:pt x="508" y="203"/>
                  </a:cubicBezTo>
                  <a:cubicBezTo>
                    <a:pt x="516" y="199"/>
                    <a:pt x="525" y="200"/>
                    <a:pt x="529" y="201"/>
                  </a:cubicBezTo>
                  <a:cubicBezTo>
                    <a:pt x="516" y="294"/>
                    <a:pt x="531" y="277"/>
                    <a:pt x="550" y="319"/>
                  </a:cubicBezTo>
                  <a:cubicBezTo>
                    <a:pt x="573" y="326"/>
                    <a:pt x="596" y="323"/>
                    <a:pt x="606" y="337"/>
                  </a:cubicBezTo>
                  <a:cubicBezTo>
                    <a:pt x="607" y="337"/>
                    <a:pt x="607" y="337"/>
                    <a:pt x="607" y="337"/>
                  </a:cubicBezTo>
                  <a:cubicBezTo>
                    <a:pt x="608" y="341"/>
                    <a:pt x="614" y="344"/>
                    <a:pt x="612" y="346"/>
                  </a:cubicBezTo>
                  <a:cubicBezTo>
                    <a:pt x="618" y="349"/>
                    <a:pt x="624" y="357"/>
                    <a:pt x="624" y="359"/>
                  </a:cubicBezTo>
                  <a:cubicBezTo>
                    <a:pt x="634" y="371"/>
                    <a:pt x="654" y="380"/>
                    <a:pt x="663" y="383"/>
                  </a:cubicBezTo>
                  <a:cubicBezTo>
                    <a:pt x="667" y="406"/>
                    <a:pt x="660" y="422"/>
                    <a:pt x="657" y="439"/>
                  </a:cubicBezTo>
                  <a:cubicBezTo>
                    <a:pt x="656" y="439"/>
                    <a:pt x="656" y="439"/>
                    <a:pt x="656" y="439"/>
                  </a:cubicBezTo>
                  <a:cubicBezTo>
                    <a:pt x="656" y="443"/>
                    <a:pt x="652" y="445"/>
                    <a:pt x="654" y="448"/>
                  </a:cubicBezTo>
                  <a:cubicBezTo>
                    <a:pt x="652" y="448"/>
                    <a:pt x="652" y="448"/>
                    <a:pt x="652" y="448"/>
                  </a:cubicBezTo>
                  <a:cubicBezTo>
                    <a:pt x="652" y="449"/>
                    <a:pt x="652" y="449"/>
                    <a:pt x="652" y="449"/>
                  </a:cubicBezTo>
                  <a:cubicBezTo>
                    <a:pt x="655" y="449"/>
                    <a:pt x="655" y="449"/>
                    <a:pt x="655" y="449"/>
                  </a:cubicBezTo>
                  <a:cubicBezTo>
                    <a:pt x="654" y="452"/>
                    <a:pt x="653" y="452"/>
                    <a:pt x="654" y="452"/>
                  </a:cubicBezTo>
                  <a:cubicBezTo>
                    <a:pt x="652" y="452"/>
                    <a:pt x="652" y="452"/>
                    <a:pt x="652" y="452"/>
                  </a:cubicBezTo>
                  <a:cubicBezTo>
                    <a:pt x="652" y="451"/>
                    <a:pt x="652" y="451"/>
                    <a:pt x="652" y="451"/>
                  </a:cubicBezTo>
                  <a:cubicBezTo>
                    <a:pt x="650" y="453"/>
                    <a:pt x="652" y="455"/>
                    <a:pt x="651" y="456"/>
                  </a:cubicBezTo>
                  <a:cubicBezTo>
                    <a:pt x="650" y="455"/>
                    <a:pt x="650" y="455"/>
                    <a:pt x="650" y="455"/>
                  </a:cubicBezTo>
                  <a:cubicBezTo>
                    <a:pt x="650" y="456"/>
                    <a:pt x="650" y="456"/>
                    <a:pt x="650" y="456"/>
                  </a:cubicBezTo>
                  <a:cubicBezTo>
                    <a:pt x="647" y="456"/>
                    <a:pt x="648" y="456"/>
                    <a:pt x="648" y="456"/>
                  </a:cubicBezTo>
                  <a:cubicBezTo>
                    <a:pt x="649" y="457"/>
                    <a:pt x="649" y="457"/>
                    <a:pt x="649" y="457"/>
                  </a:cubicBezTo>
                  <a:cubicBezTo>
                    <a:pt x="648" y="457"/>
                    <a:pt x="648" y="457"/>
                    <a:pt x="648" y="457"/>
                  </a:cubicBezTo>
                  <a:cubicBezTo>
                    <a:pt x="647" y="460"/>
                    <a:pt x="649" y="459"/>
                    <a:pt x="649" y="459"/>
                  </a:cubicBezTo>
                  <a:cubicBezTo>
                    <a:pt x="648" y="461"/>
                    <a:pt x="648" y="461"/>
                    <a:pt x="648" y="461"/>
                  </a:cubicBezTo>
                  <a:cubicBezTo>
                    <a:pt x="649" y="461"/>
                    <a:pt x="649" y="461"/>
                    <a:pt x="649" y="461"/>
                  </a:cubicBezTo>
                  <a:cubicBezTo>
                    <a:pt x="645" y="487"/>
                    <a:pt x="633" y="507"/>
                    <a:pt x="632" y="527"/>
                  </a:cubicBezTo>
                  <a:cubicBezTo>
                    <a:pt x="633" y="527"/>
                    <a:pt x="633" y="527"/>
                    <a:pt x="633" y="527"/>
                  </a:cubicBezTo>
                  <a:cubicBezTo>
                    <a:pt x="633" y="530"/>
                    <a:pt x="633" y="531"/>
                    <a:pt x="633" y="532"/>
                  </a:cubicBezTo>
                  <a:cubicBezTo>
                    <a:pt x="635" y="532"/>
                    <a:pt x="635" y="532"/>
                    <a:pt x="635" y="532"/>
                  </a:cubicBezTo>
                  <a:cubicBezTo>
                    <a:pt x="636" y="537"/>
                    <a:pt x="638" y="541"/>
                    <a:pt x="638" y="542"/>
                  </a:cubicBezTo>
                  <a:cubicBezTo>
                    <a:pt x="639" y="542"/>
                    <a:pt x="639" y="542"/>
                    <a:pt x="639" y="542"/>
                  </a:cubicBezTo>
                  <a:cubicBezTo>
                    <a:pt x="642" y="548"/>
                    <a:pt x="643" y="546"/>
                    <a:pt x="643" y="548"/>
                  </a:cubicBezTo>
                  <a:cubicBezTo>
                    <a:pt x="647" y="548"/>
                    <a:pt x="645" y="552"/>
                    <a:pt x="644" y="552"/>
                  </a:cubicBezTo>
                  <a:cubicBezTo>
                    <a:pt x="645" y="552"/>
                    <a:pt x="645" y="552"/>
                    <a:pt x="645" y="552"/>
                  </a:cubicBezTo>
                  <a:cubicBezTo>
                    <a:pt x="645" y="553"/>
                    <a:pt x="645" y="553"/>
                    <a:pt x="645" y="553"/>
                  </a:cubicBezTo>
                  <a:cubicBezTo>
                    <a:pt x="648" y="553"/>
                    <a:pt x="649" y="553"/>
                    <a:pt x="649" y="553"/>
                  </a:cubicBezTo>
                  <a:cubicBezTo>
                    <a:pt x="652" y="559"/>
                    <a:pt x="658" y="563"/>
                    <a:pt x="660" y="564"/>
                  </a:cubicBezTo>
                  <a:cubicBezTo>
                    <a:pt x="660" y="568"/>
                    <a:pt x="665" y="570"/>
                    <a:pt x="665" y="570"/>
                  </a:cubicBezTo>
                  <a:cubicBezTo>
                    <a:pt x="667" y="575"/>
                    <a:pt x="669" y="573"/>
                    <a:pt x="669" y="573"/>
                  </a:cubicBezTo>
                  <a:cubicBezTo>
                    <a:pt x="669" y="576"/>
                    <a:pt x="669" y="575"/>
                    <a:pt x="669" y="576"/>
                  </a:cubicBezTo>
                  <a:cubicBezTo>
                    <a:pt x="670" y="576"/>
                    <a:pt x="670" y="576"/>
                    <a:pt x="670" y="576"/>
                  </a:cubicBezTo>
                  <a:cubicBezTo>
                    <a:pt x="670" y="579"/>
                    <a:pt x="673" y="579"/>
                    <a:pt x="673" y="579"/>
                  </a:cubicBezTo>
                  <a:cubicBezTo>
                    <a:pt x="671" y="579"/>
                    <a:pt x="671" y="579"/>
                    <a:pt x="671" y="579"/>
                  </a:cubicBezTo>
                  <a:cubicBezTo>
                    <a:pt x="671" y="580"/>
                    <a:pt x="671" y="580"/>
                    <a:pt x="671" y="580"/>
                  </a:cubicBezTo>
                  <a:cubicBezTo>
                    <a:pt x="674" y="580"/>
                    <a:pt x="675" y="580"/>
                    <a:pt x="675" y="580"/>
                  </a:cubicBezTo>
                  <a:cubicBezTo>
                    <a:pt x="675" y="583"/>
                    <a:pt x="675" y="582"/>
                    <a:pt x="675" y="583"/>
                  </a:cubicBezTo>
                  <a:cubicBezTo>
                    <a:pt x="680" y="584"/>
                    <a:pt x="681" y="588"/>
                    <a:pt x="681" y="589"/>
                  </a:cubicBezTo>
                  <a:cubicBezTo>
                    <a:pt x="690" y="597"/>
                    <a:pt x="694" y="609"/>
                    <a:pt x="699" y="614"/>
                  </a:cubicBezTo>
                  <a:cubicBezTo>
                    <a:pt x="700" y="614"/>
                    <a:pt x="700" y="614"/>
                    <a:pt x="700" y="614"/>
                  </a:cubicBezTo>
                  <a:cubicBezTo>
                    <a:pt x="703" y="621"/>
                    <a:pt x="708" y="626"/>
                    <a:pt x="709" y="630"/>
                  </a:cubicBezTo>
                  <a:cubicBezTo>
                    <a:pt x="713" y="630"/>
                    <a:pt x="713" y="634"/>
                    <a:pt x="713" y="634"/>
                  </a:cubicBezTo>
                  <a:cubicBezTo>
                    <a:pt x="720" y="637"/>
                    <a:pt x="720" y="641"/>
                    <a:pt x="722" y="641"/>
                  </a:cubicBezTo>
                  <a:cubicBezTo>
                    <a:pt x="729" y="649"/>
                    <a:pt x="736" y="651"/>
                    <a:pt x="735" y="657"/>
                  </a:cubicBezTo>
                  <a:cubicBezTo>
                    <a:pt x="737" y="657"/>
                    <a:pt x="737" y="657"/>
                    <a:pt x="737" y="657"/>
                  </a:cubicBezTo>
                  <a:cubicBezTo>
                    <a:pt x="738" y="663"/>
                    <a:pt x="740" y="662"/>
                    <a:pt x="739" y="665"/>
                  </a:cubicBezTo>
                  <a:cubicBezTo>
                    <a:pt x="740" y="665"/>
                    <a:pt x="740" y="665"/>
                    <a:pt x="740" y="665"/>
                  </a:cubicBezTo>
                  <a:cubicBezTo>
                    <a:pt x="744" y="671"/>
                    <a:pt x="743" y="671"/>
                    <a:pt x="744" y="674"/>
                  </a:cubicBezTo>
                  <a:cubicBezTo>
                    <a:pt x="748" y="675"/>
                    <a:pt x="750" y="680"/>
                    <a:pt x="750" y="682"/>
                  </a:cubicBezTo>
                  <a:cubicBezTo>
                    <a:pt x="751" y="682"/>
                    <a:pt x="751" y="682"/>
                    <a:pt x="751" y="682"/>
                  </a:cubicBezTo>
                  <a:cubicBezTo>
                    <a:pt x="756" y="694"/>
                    <a:pt x="763" y="705"/>
                    <a:pt x="765" y="714"/>
                  </a:cubicBezTo>
                  <a:cubicBezTo>
                    <a:pt x="766" y="714"/>
                    <a:pt x="766" y="714"/>
                    <a:pt x="766" y="714"/>
                  </a:cubicBezTo>
                  <a:cubicBezTo>
                    <a:pt x="767" y="720"/>
                    <a:pt x="769" y="723"/>
                    <a:pt x="769" y="724"/>
                  </a:cubicBezTo>
                  <a:cubicBezTo>
                    <a:pt x="765" y="722"/>
                    <a:pt x="760" y="722"/>
                    <a:pt x="759" y="721"/>
                  </a:cubicBezTo>
                  <a:cubicBezTo>
                    <a:pt x="758" y="723"/>
                    <a:pt x="757" y="722"/>
                    <a:pt x="757" y="723"/>
                  </a:cubicBezTo>
                  <a:cubicBezTo>
                    <a:pt x="755" y="727"/>
                    <a:pt x="750" y="729"/>
                    <a:pt x="748" y="730"/>
                  </a:cubicBezTo>
                  <a:cubicBezTo>
                    <a:pt x="744" y="736"/>
                    <a:pt x="745" y="735"/>
                    <a:pt x="743" y="736"/>
                  </a:cubicBezTo>
                  <a:cubicBezTo>
                    <a:pt x="743" y="737"/>
                    <a:pt x="743" y="737"/>
                    <a:pt x="743" y="737"/>
                  </a:cubicBezTo>
                  <a:cubicBezTo>
                    <a:pt x="741" y="737"/>
                    <a:pt x="741" y="737"/>
                    <a:pt x="741" y="737"/>
                  </a:cubicBezTo>
                  <a:cubicBezTo>
                    <a:pt x="741" y="738"/>
                    <a:pt x="741" y="738"/>
                    <a:pt x="741" y="738"/>
                  </a:cubicBezTo>
                  <a:cubicBezTo>
                    <a:pt x="743" y="738"/>
                    <a:pt x="743" y="738"/>
                    <a:pt x="743" y="738"/>
                  </a:cubicBezTo>
                  <a:cubicBezTo>
                    <a:pt x="744" y="740"/>
                    <a:pt x="744" y="740"/>
                    <a:pt x="744" y="740"/>
                  </a:cubicBezTo>
                  <a:cubicBezTo>
                    <a:pt x="745" y="740"/>
                    <a:pt x="745" y="740"/>
                    <a:pt x="745" y="740"/>
                  </a:cubicBezTo>
                  <a:cubicBezTo>
                    <a:pt x="745" y="742"/>
                    <a:pt x="745" y="742"/>
                    <a:pt x="745" y="742"/>
                  </a:cubicBezTo>
                  <a:cubicBezTo>
                    <a:pt x="750" y="743"/>
                    <a:pt x="753" y="747"/>
                    <a:pt x="756" y="748"/>
                  </a:cubicBezTo>
                  <a:cubicBezTo>
                    <a:pt x="753" y="753"/>
                    <a:pt x="753" y="752"/>
                    <a:pt x="753" y="753"/>
                  </a:cubicBezTo>
                  <a:cubicBezTo>
                    <a:pt x="752" y="753"/>
                    <a:pt x="752" y="753"/>
                    <a:pt x="752" y="753"/>
                  </a:cubicBezTo>
                  <a:cubicBezTo>
                    <a:pt x="751" y="759"/>
                    <a:pt x="751" y="761"/>
                    <a:pt x="751" y="764"/>
                  </a:cubicBezTo>
                  <a:cubicBezTo>
                    <a:pt x="750" y="764"/>
                    <a:pt x="750" y="764"/>
                    <a:pt x="750" y="764"/>
                  </a:cubicBezTo>
                  <a:cubicBezTo>
                    <a:pt x="751" y="769"/>
                    <a:pt x="751" y="769"/>
                    <a:pt x="751" y="770"/>
                  </a:cubicBezTo>
                  <a:cubicBezTo>
                    <a:pt x="752" y="770"/>
                    <a:pt x="752" y="770"/>
                    <a:pt x="752" y="770"/>
                  </a:cubicBezTo>
                  <a:cubicBezTo>
                    <a:pt x="755" y="783"/>
                    <a:pt x="757" y="789"/>
                    <a:pt x="753" y="797"/>
                  </a:cubicBezTo>
                  <a:cubicBezTo>
                    <a:pt x="752" y="797"/>
                    <a:pt x="752" y="797"/>
                    <a:pt x="752" y="797"/>
                  </a:cubicBezTo>
                  <a:cubicBezTo>
                    <a:pt x="749" y="803"/>
                    <a:pt x="754" y="807"/>
                    <a:pt x="754" y="808"/>
                  </a:cubicBezTo>
                  <a:cubicBezTo>
                    <a:pt x="758" y="805"/>
                    <a:pt x="761" y="808"/>
                    <a:pt x="763" y="807"/>
                  </a:cubicBezTo>
                  <a:cubicBezTo>
                    <a:pt x="763" y="806"/>
                    <a:pt x="763" y="806"/>
                    <a:pt x="763" y="806"/>
                  </a:cubicBezTo>
                  <a:cubicBezTo>
                    <a:pt x="767" y="805"/>
                    <a:pt x="773" y="806"/>
                    <a:pt x="773" y="807"/>
                  </a:cubicBezTo>
                  <a:cubicBezTo>
                    <a:pt x="773" y="808"/>
                    <a:pt x="773" y="808"/>
                    <a:pt x="773" y="808"/>
                  </a:cubicBezTo>
                  <a:cubicBezTo>
                    <a:pt x="775" y="808"/>
                    <a:pt x="775" y="808"/>
                    <a:pt x="775" y="808"/>
                  </a:cubicBezTo>
                  <a:cubicBezTo>
                    <a:pt x="773" y="814"/>
                    <a:pt x="772" y="816"/>
                    <a:pt x="772" y="820"/>
                  </a:cubicBezTo>
                  <a:cubicBezTo>
                    <a:pt x="775" y="820"/>
                    <a:pt x="775" y="820"/>
                    <a:pt x="775" y="820"/>
                  </a:cubicBezTo>
                  <a:cubicBezTo>
                    <a:pt x="775" y="821"/>
                    <a:pt x="775" y="821"/>
                    <a:pt x="775" y="821"/>
                  </a:cubicBezTo>
                  <a:cubicBezTo>
                    <a:pt x="776" y="820"/>
                    <a:pt x="776" y="820"/>
                    <a:pt x="776" y="820"/>
                  </a:cubicBezTo>
                  <a:cubicBezTo>
                    <a:pt x="776" y="823"/>
                    <a:pt x="779" y="824"/>
                    <a:pt x="779" y="823"/>
                  </a:cubicBezTo>
                  <a:cubicBezTo>
                    <a:pt x="777" y="827"/>
                    <a:pt x="777" y="826"/>
                    <a:pt x="776" y="826"/>
                  </a:cubicBezTo>
                  <a:cubicBezTo>
                    <a:pt x="776" y="827"/>
                    <a:pt x="776" y="827"/>
                    <a:pt x="776" y="827"/>
                  </a:cubicBezTo>
                  <a:cubicBezTo>
                    <a:pt x="772" y="828"/>
                    <a:pt x="770" y="830"/>
                    <a:pt x="767" y="829"/>
                  </a:cubicBezTo>
                  <a:cubicBezTo>
                    <a:pt x="767" y="832"/>
                    <a:pt x="766" y="832"/>
                    <a:pt x="766" y="833"/>
                  </a:cubicBezTo>
                  <a:cubicBezTo>
                    <a:pt x="763" y="833"/>
                    <a:pt x="763" y="836"/>
                    <a:pt x="763" y="837"/>
                  </a:cubicBezTo>
                  <a:cubicBezTo>
                    <a:pt x="762" y="837"/>
                    <a:pt x="762" y="837"/>
                    <a:pt x="762" y="837"/>
                  </a:cubicBezTo>
                  <a:cubicBezTo>
                    <a:pt x="764" y="840"/>
                    <a:pt x="762" y="844"/>
                    <a:pt x="763" y="844"/>
                  </a:cubicBezTo>
                  <a:cubicBezTo>
                    <a:pt x="764" y="844"/>
                    <a:pt x="764" y="844"/>
                    <a:pt x="764" y="844"/>
                  </a:cubicBezTo>
                  <a:cubicBezTo>
                    <a:pt x="765" y="848"/>
                    <a:pt x="763" y="848"/>
                    <a:pt x="763" y="848"/>
                  </a:cubicBezTo>
                  <a:cubicBezTo>
                    <a:pt x="764" y="848"/>
                    <a:pt x="764" y="848"/>
                    <a:pt x="764" y="848"/>
                  </a:cubicBezTo>
                  <a:cubicBezTo>
                    <a:pt x="767" y="855"/>
                    <a:pt x="768" y="858"/>
                    <a:pt x="767" y="861"/>
                  </a:cubicBezTo>
                  <a:cubicBezTo>
                    <a:pt x="769" y="861"/>
                    <a:pt x="769" y="861"/>
                    <a:pt x="769" y="861"/>
                  </a:cubicBezTo>
                  <a:cubicBezTo>
                    <a:pt x="770" y="866"/>
                    <a:pt x="773" y="867"/>
                    <a:pt x="772" y="870"/>
                  </a:cubicBezTo>
                  <a:cubicBezTo>
                    <a:pt x="780" y="870"/>
                    <a:pt x="777" y="880"/>
                    <a:pt x="783" y="879"/>
                  </a:cubicBezTo>
                  <a:cubicBezTo>
                    <a:pt x="783" y="880"/>
                    <a:pt x="783" y="880"/>
                    <a:pt x="783" y="880"/>
                  </a:cubicBezTo>
                  <a:cubicBezTo>
                    <a:pt x="787" y="878"/>
                    <a:pt x="790" y="878"/>
                    <a:pt x="792" y="878"/>
                  </a:cubicBezTo>
                  <a:cubicBezTo>
                    <a:pt x="792" y="877"/>
                    <a:pt x="792" y="877"/>
                    <a:pt x="792" y="877"/>
                  </a:cubicBezTo>
                  <a:cubicBezTo>
                    <a:pt x="799" y="875"/>
                    <a:pt x="804" y="873"/>
                    <a:pt x="808" y="874"/>
                  </a:cubicBezTo>
                  <a:cubicBezTo>
                    <a:pt x="808" y="876"/>
                    <a:pt x="808" y="876"/>
                    <a:pt x="808" y="876"/>
                  </a:cubicBezTo>
                  <a:cubicBezTo>
                    <a:pt x="809" y="876"/>
                    <a:pt x="809" y="876"/>
                    <a:pt x="809" y="876"/>
                  </a:cubicBezTo>
                  <a:cubicBezTo>
                    <a:pt x="802" y="888"/>
                    <a:pt x="820" y="891"/>
                    <a:pt x="818" y="901"/>
                  </a:cubicBezTo>
                  <a:cubicBezTo>
                    <a:pt x="817" y="901"/>
                    <a:pt x="817" y="901"/>
                    <a:pt x="817" y="901"/>
                  </a:cubicBezTo>
                  <a:cubicBezTo>
                    <a:pt x="817" y="902"/>
                    <a:pt x="817" y="902"/>
                    <a:pt x="817" y="902"/>
                  </a:cubicBezTo>
                  <a:cubicBezTo>
                    <a:pt x="814" y="902"/>
                    <a:pt x="815" y="902"/>
                    <a:pt x="815" y="902"/>
                  </a:cubicBezTo>
                  <a:cubicBezTo>
                    <a:pt x="815" y="903"/>
                    <a:pt x="815" y="903"/>
                    <a:pt x="815" y="903"/>
                  </a:cubicBezTo>
                  <a:cubicBezTo>
                    <a:pt x="814" y="903"/>
                    <a:pt x="814" y="903"/>
                    <a:pt x="814" y="903"/>
                  </a:cubicBezTo>
                  <a:cubicBezTo>
                    <a:pt x="814" y="906"/>
                    <a:pt x="814" y="905"/>
                    <a:pt x="814" y="905"/>
                  </a:cubicBezTo>
                  <a:cubicBezTo>
                    <a:pt x="813" y="905"/>
                    <a:pt x="813" y="905"/>
                    <a:pt x="813" y="905"/>
                  </a:cubicBezTo>
                  <a:cubicBezTo>
                    <a:pt x="810" y="910"/>
                    <a:pt x="814" y="915"/>
                    <a:pt x="813" y="917"/>
                  </a:cubicBezTo>
                  <a:cubicBezTo>
                    <a:pt x="814" y="917"/>
                    <a:pt x="814" y="917"/>
                    <a:pt x="814" y="917"/>
                  </a:cubicBezTo>
                  <a:cubicBezTo>
                    <a:pt x="814" y="920"/>
                    <a:pt x="814" y="919"/>
                    <a:pt x="814" y="920"/>
                  </a:cubicBezTo>
                  <a:cubicBezTo>
                    <a:pt x="815" y="920"/>
                    <a:pt x="815" y="920"/>
                    <a:pt x="815" y="920"/>
                  </a:cubicBezTo>
                  <a:cubicBezTo>
                    <a:pt x="817" y="924"/>
                    <a:pt x="817" y="923"/>
                    <a:pt x="818" y="923"/>
                  </a:cubicBezTo>
                  <a:cubicBezTo>
                    <a:pt x="818" y="926"/>
                    <a:pt x="818" y="926"/>
                    <a:pt x="818" y="927"/>
                  </a:cubicBezTo>
                  <a:cubicBezTo>
                    <a:pt x="826" y="930"/>
                    <a:pt x="821" y="943"/>
                    <a:pt x="830" y="943"/>
                  </a:cubicBezTo>
                  <a:cubicBezTo>
                    <a:pt x="830" y="944"/>
                    <a:pt x="830" y="944"/>
                    <a:pt x="830" y="944"/>
                  </a:cubicBezTo>
                  <a:cubicBezTo>
                    <a:pt x="835" y="944"/>
                    <a:pt x="838" y="944"/>
                    <a:pt x="840" y="944"/>
                  </a:cubicBezTo>
                  <a:cubicBezTo>
                    <a:pt x="840" y="946"/>
                    <a:pt x="840" y="946"/>
                    <a:pt x="840" y="946"/>
                  </a:cubicBezTo>
                  <a:cubicBezTo>
                    <a:pt x="843" y="946"/>
                    <a:pt x="844" y="946"/>
                    <a:pt x="845" y="946"/>
                  </a:cubicBezTo>
                  <a:cubicBezTo>
                    <a:pt x="845" y="947"/>
                    <a:pt x="845" y="947"/>
                    <a:pt x="845" y="947"/>
                  </a:cubicBezTo>
                  <a:cubicBezTo>
                    <a:pt x="848" y="948"/>
                    <a:pt x="850" y="950"/>
                    <a:pt x="852" y="949"/>
                  </a:cubicBezTo>
                  <a:cubicBezTo>
                    <a:pt x="852" y="950"/>
                    <a:pt x="852" y="950"/>
                    <a:pt x="852" y="950"/>
                  </a:cubicBezTo>
                  <a:cubicBezTo>
                    <a:pt x="853" y="950"/>
                    <a:pt x="853" y="950"/>
                    <a:pt x="853" y="950"/>
                  </a:cubicBezTo>
                  <a:cubicBezTo>
                    <a:pt x="852" y="958"/>
                    <a:pt x="861" y="952"/>
                    <a:pt x="864" y="954"/>
                  </a:cubicBezTo>
                  <a:cubicBezTo>
                    <a:pt x="865" y="962"/>
                    <a:pt x="866" y="966"/>
                    <a:pt x="869" y="971"/>
                  </a:cubicBezTo>
                  <a:cubicBezTo>
                    <a:pt x="871" y="971"/>
                    <a:pt x="871" y="971"/>
                    <a:pt x="871" y="971"/>
                  </a:cubicBezTo>
                  <a:cubicBezTo>
                    <a:pt x="871" y="972"/>
                    <a:pt x="871" y="972"/>
                    <a:pt x="871" y="972"/>
                  </a:cubicBezTo>
                  <a:cubicBezTo>
                    <a:pt x="880" y="977"/>
                    <a:pt x="875" y="990"/>
                    <a:pt x="875" y="997"/>
                  </a:cubicBezTo>
                  <a:cubicBezTo>
                    <a:pt x="874" y="997"/>
                    <a:pt x="874" y="997"/>
                    <a:pt x="874" y="997"/>
                  </a:cubicBezTo>
                  <a:cubicBezTo>
                    <a:pt x="874" y="999"/>
                    <a:pt x="874" y="1001"/>
                    <a:pt x="874" y="1001"/>
                  </a:cubicBezTo>
                  <a:cubicBezTo>
                    <a:pt x="873" y="1001"/>
                    <a:pt x="873" y="1001"/>
                    <a:pt x="873" y="1001"/>
                  </a:cubicBezTo>
                  <a:cubicBezTo>
                    <a:pt x="872" y="1005"/>
                    <a:pt x="870" y="1008"/>
                    <a:pt x="871" y="1010"/>
                  </a:cubicBezTo>
                  <a:cubicBezTo>
                    <a:pt x="869" y="1010"/>
                    <a:pt x="869" y="1010"/>
                    <a:pt x="869" y="1010"/>
                  </a:cubicBezTo>
                  <a:cubicBezTo>
                    <a:pt x="868" y="1019"/>
                    <a:pt x="869" y="1027"/>
                    <a:pt x="867" y="1033"/>
                  </a:cubicBezTo>
                  <a:cubicBezTo>
                    <a:pt x="866" y="1033"/>
                    <a:pt x="866" y="1033"/>
                    <a:pt x="866" y="1033"/>
                  </a:cubicBezTo>
                  <a:cubicBezTo>
                    <a:pt x="866" y="1035"/>
                    <a:pt x="866" y="1035"/>
                    <a:pt x="866" y="1035"/>
                  </a:cubicBezTo>
                  <a:cubicBezTo>
                    <a:pt x="863" y="1035"/>
                    <a:pt x="863" y="1036"/>
                    <a:pt x="862" y="1036"/>
                  </a:cubicBezTo>
                  <a:cubicBezTo>
                    <a:pt x="862" y="1037"/>
                    <a:pt x="862" y="1037"/>
                    <a:pt x="862" y="1037"/>
                  </a:cubicBezTo>
                  <a:cubicBezTo>
                    <a:pt x="861" y="1037"/>
                    <a:pt x="861" y="1037"/>
                    <a:pt x="861" y="1037"/>
                  </a:cubicBezTo>
                  <a:cubicBezTo>
                    <a:pt x="861" y="1038"/>
                    <a:pt x="861" y="1038"/>
                    <a:pt x="861" y="1038"/>
                  </a:cubicBezTo>
                  <a:cubicBezTo>
                    <a:pt x="860" y="1038"/>
                    <a:pt x="860" y="1038"/>
                    <a:pt x="860" y="1038"/>
                  </a:cubicBezTo>
                  <a:cubicBezTo>
                    <a:pt x="860" y="1039"/>
                    <a:pt x="860" y="1039"/>
                    <a:pt x="860" y="1039"/>
                  </a:cubicBezTo>
                  <a:cubicBezTo>
                    <a:pt x="859" y="1039"/>
                    <a:pt x="859" y="1039"/>
                    <a:pt x="859" y="1039"/>
                  </a:cubicBezTo>
                  <a:cubicBezTo>
                    <a:pt x="859" y="1040"/>
                    <a:pt x="859" y="1040"/>
                    <a:pt x="859" y="1040"/>
                  </a:cubicBezTo>
                  <a:cubicBezTo>
                    <a:pt x="858" y="1040"/>
                    <a:pt x="858" y="1040"/>
                    <a:pt x="858" y="1040"/>
                  </a:cubicBezTo>
                  <a:cubicBezTo>
                    <a:pt x="858" y="1042"/>
                    <a:pt x="858" y="1042"/>
                    <a:pt x="858" y="1042"/>
                  </a:cubicBezTo>
                  <a:cubicBezTo>
                    <a:pt x="856" y="1042"/>
                    <a:pt x="856" y="1042"/>
                    <a:pt x="856" y="1042"/>
                  </a:cubicBezTo>
                  <a:cubicBezTo>
                    <a:pt x="856" y="1043"/>
                    <a:pt x="856" y="1043"/>
                    <a:pt x="856" y="1043"/>
                  </a:cubicBezTo>
                  <a:cubicBezTo>
                    <a:pt x="855" y="1043"/>
                    <a:pt x="855" y="1043"/>
                    <a:pt x="855" y="1043"/>
                  </a:cubicBezTo>
                  <a:cubicBezTo>
                    <a:pt x="855" y="1044"/>
                    <a:pt x="855" y="1044"/>
                    <a:pt x="855" y="1044"/>
                  </a:cubicBezTo>
                  <a:cubicBezTo>
                    <a:pt x="854" y="1044"/>
                    <a:pt x="854" y="1044"/>
                    <a:pt x="854" y="1044"/>
                  </a:cubicBezTo>
                  <a:cubicBezTo>
                    <a:pt x="854" y="1045"/>
                    <a:pt x="854" y="1045"/>
                    <a:pt x="854" y="1045"/>
                  </a:cubicBezTo>
                  <a:cubicBezTo>
                    <a:pt x="850" y="1045"/>
                    <a:pt x="852" y="1048"/>
                    <a:pt x="852" y="1048"/>
                  </a:cubicBezTo>
                  <a:cubicBezTo>
                    <a:pt x="850" y="1048"/>
                    <a:pt x="850" y="1048"/>
                    <a:pt x="850" y="1048"/>
                  </a:cubicBezTo>
                  <a:cubicBezTo>
                    <a:pt x="850" y="1049"/>
                    <a:pt x="850" y="1049"/>
                    <a:pt x="850" y="1049"/>
                  </a:cubicBezTo>
                  <a:cubicBezTo>
                    <a:pt x="849" y="1049"/>
                    <a:pt x="849" y="1049"/>
                    <a:pt x="849" y="1049"/>
                  </a:cubicBezTo>
                  <a:cubicBezTo>
                    <a:pt x="849" y="1050"/>
                    <a:pt x="849" y="1050"/>
                    <a:pt x="849" y="1050"/>
                  </a:cubicBezTo>
                  <a:cubicBezTo>
                    <a:pt x="854" y="1051"/>
                    <a:pt x="856" y="1055"/>
                    <a:pt x="859" y="1055"/>
                  </a:cubicBezTo>
                  <a:cubicBezTo>
                    <a:pt x="859" y="1057"/>
                    <a:pt x="859" y="1057"/>
                    <a:pt x="859" y="1057"/>
                  </a:cubicBezTo>
                  <a:cubicBezTo>
                    <a:pt x="860" y="1057"/>
                    <a:pt x="860" y="1057"/>
                    <a:pt x="860" y="1057"/>
                  </a:cubicBezTo>
                  <a:cubicBezTo>
                    <a:pt x="860" y="1058"/>
                    <a:pt x="860" y="1058"/>
                    <a:pt x="860" y="1058"/>
                  </a:cubicBezTo>
                  <a:cubicBezTo>
                    <a:pt x="863" y="1058"/>
                    <a:pt x="862" y="1058"/>
                    <a:pt x="862" y="1058"/>
                  </a:cubicBezTo>
                  <a:cubicBezTo>
                    <a:pt x="862" y="1059"/>
                    <a:pt x="862" y="1059"/>
                    <a:pt x="862" y="1059"/>
                  </a:cubicBezTo>
                  <a:cubicBezTo>
                    <a:pt x="869" y="1062"/>
                    <a:pt x="875" y="1068"/>
                    <a:pt x="877" y="1068"/>
                  </a:cubicBezTo>
                  <a:cubicBezTo>
                    <a:pt x="877" y="1073"/>
                    <a:pt x="883" y="1074"/>
                    <a:pt x="885" y="1074"/>
                  </a:cubicBezTo>
                  <a:cubicBezTo>
                    <a:pt x="885" y="1075"/>
                    <a:pt x="885" y="1075"/>
                    <a:pt x="885" y="1075"/>
                  </a:cubicBezTo>
                  <a:cubicBezTo>
                    <a:pt x="888" y="1075"/>
                    <a:pt x="889" y="1077"/>
                    <a:pt x="891" y="1076"/>
                  </a:cubicBezTo>
                  <a:cubicBezTo>
                    <a:pt x="891" y="1077"/>
                    <a:pt x="891" y="1077"/>
                    <a:pt x="891" y="1077"/>
                  </a:cubicBezTo>
                  <a:cubicBezTo>
                    <a:pt x="892" y="1077"/>
                    <a:pt x="892" y="1077"/>
                    <a:pt x="892" y="1077"/>
                  </a:cubicBezTo>
                  <a:cubicBezTo>
                    <a:pt x="892" y="1078"/>
                    <a:pt x="892" y="1078"/>
                    <a:pt x="892" y="1078"/>
                  </a:cubicBezTo>
                  <a:cubicBezTo>
                    <a:pt x="897" y="1081"/>
                    <a:pt x="895" y="1082"/>
                    <a:pt x="896" y="1082"/>
                  </a:cubicBezTo>
                  <a:cubicBezTo>
                    <a:pt x="897" y="1082"/>
                    <a:pt x="897" y="1082"/>
                    <a:pt x="897" y="1082"/>
                  </a:cubicBezTo>
                  <a:cubicBezTo>
                    <a:pt x="897" y="1086"/>
                    <a:pt x="899" y="1084"/>
                    <a:pt x="899" y="1084"/>
                  </a:cubicBezTo>
                  <a:cubicBezTo>
                    <a:pt x="906" y="1091"/>
                    <a:pt x="920" y="1089"/>
                    <a:pt x="928" y="1090"/>
                  </a:cubicBezTo>
                  <a:cubicBezTo>
                    <a:pt x="928" y="1091"/>
                    <a:pt x="928" y="1091"/>
                    <a:pt x="928" y="1091"/>
                  </a:cubicBezTo>
                  <a:cubicBezTo>
                    <a:pt x="931" y="1092"/>
                    <a:pt x="933" y="1094"/>
                    <a:pt x="932" y="1095"/>
                  </a:cubicBezTo>
                  <a:cubicBezTo>
                    <a:pt x="936" y="1095"/>
                    <a:pt x="938" y="1095"/>
                    <a:pt x="939" y="1095"/>
                  </a:cubicBezTo>
                  <a:cubicBezTo>
                    <a:pt x="939" y="1096"/>
                    <a:pt x="939" y="1096"/>
                    <a:pt x="939" y="1096"/>
                  </a:cubicBezTo>
                  <a:cubicBezTo>
                    <a:pt x="941" y="1096"/>
                    <a:pt x="941" y="1096"/>
                    <a:pt x="941" y="1096"/>
                  </a:cubicBezTo>
                  <a:cubicBezTo>
                    <a:pt x="941" y="1095"/>
                    <a:pt x="941" y="1095"/>
                    <a:pt x="941" y="1095"/>
                  </a:cubicBezTo>
                  <a:cubicBezTo>
                    <a:pt x="944" y="1101"/>
                    <a:pt x="944" y="1102"/>
                    <a:pt x="948" y="1102"/>
                  </a:cubicBezTo>
                  <a:cubicBezTo>
                    <a:pt x="948" y="1103"/>
                    <a:pt x="948" y="1103"/>
                    <a:pt x="948" y="1103"/>
                  </a:cubicBezTo>
                  <a:cubicBezTo>
                    <a:pt x="951" y="1100"/>
                    <a:pt x="954" y="1106"/>
                    <a:pt x="956" y="1105"/>
                  </a:cubicBezTo>
                  <a:cubicBezTo>
                    <a:pt x="956" y="1106"/>
                    <a:pt x="956" y="1106"/>
                    <a:pt x="956" y="1106"/>
                  </a:cubicBezTo>
                  <a:cubicBezTo>
                    <a:pt x="959" y="1106"/>
                    <a:pt x="959" y="1106"/>
                    <a:pt x="960" y="1106"/>
                  </a:cubicBezTo>
                  <a:cubicBezTo>
                    <a:pt x="960" y="1107"/>
                    <a:pt x="960" y="1107"/>
                    <a:pt x="960" y="1107"/>
                  </a:cubicBezTo>
                  <a:cubicBezTo>
                    <a:pt x="962" y="1107"/>
                    <a:pt x="962" y="1107"/>
                    <a:pt x="962" y="1107"/>
                  </a:cubicBezTo>
                  <a:cubicBezTo>
                    <a:pt x="962" y="1108"/>
                    <a:pt x="962" y="1108"/>
                    <a:pt x="962" y="1108"/>
                  </a:cubicBezTo>
                  <a:cubicBezTo>
                    <a:pt x="963" y="1108"/>
                    <a:pt x="963" y="1108"/>
                    <a:pt x="963" y="1108"/>
                  </a:cubicBezTo>
                  <a:cubicBezTo>
                    <a:pt x="963" y="1109"/>
                    <a:pt x="963" y="1109"/>
                    <a:pt x="963" y="1109"/>
                  </a:cubicBezTo>
                  <a:cubicBezTo>
                    <a:pt x="966" y="1109"/>
                    <a:pt x="965" y="1109"/>
                    <a:pt x="966" y="1109"/>
                  </a:cubicBezTo>
                  <a:cubicBezTo>
                    <a:pt x="966" y="1110"/>
                    <a:pt x="966" y="1110"/>
                    <a:pt x="966" y="1110"/>
                  </a:cubicBezTo>
                  <a:cubicBezTo>
                    <a:pt x="968" y="1110"/>
                    <a:pt x="969" y="1110"/>
                    <a:pt x="969" y="1110"/>
                  </a:cubicBezTo>
                  <a:cubicBezTo>
                    <a:pt x="969" y="1112"/>
                    <a:pt x="969" y="1112"/>
                    <a:pt x="969" y="1112"/>
                  </a:cubicBezTo>
                  <a:cubicBezTo>
                    <a:pt x="970" y="1112"/>
                    <a:pt x="970" y="1112"/>
                    <a:pt x="970" y="1112"/>
                  </a:cubicBezTo>
                  <a:cubicBezTo>
                    <a:pt x="970" y="1113"/>
                    <a:pt x="970" y="1113"/>
                    <a:pt x="970" y="1113"/>
                  </a:cubicBezTo>
                  <a:cubicBezTo>
                    <a:pt x="971" y="1113"/>
                    <a:pt x="971" y="1113"/>
                    <a:pt x="971" y="1113"/>
                  </a:cubicBezTo>
                  <a:cubicBezTo>
                    <a:pt x="971" y="1115"/>
                    <a:pt x="971" y="1116"/>
                    <a:pt x="971" y="1116"/>
                  </a:cubicBezTo>
                  <a:cubicBezTo>
                    <a:pt x="973" y="1116"/>
                    <a:pt x="973" y="1116"/>
                    <a:pt x="973" y="1116"/>
                  </a:cubicBezTo>
                  <a:cubicBezTo>
                    <a:pt x="973" y="1118"/>
                    <a:pt x="973" y="1118"/>
                    <a:pt x="973" y="1118"/>
                  </a:cubicBezTo>
                  <a:cubicBezTo>
                    <a:pt x="974" y="1118"/>
                    <a:pt x="974" y="1118"/>
                    <a:pt x="974" y="1118"/>
                  </a:cubicBezTo>
                  <a:cubicBezTo>
                    <a:pt x="975" y="1122"/>
                    <a:pt x="975" y="1123"/>
                    <a:pt x="975" y="1124"/>
                  </a:cubicBezTo>
                  <a:cubicBezTo>
                    <a:pt x="976" y="1124"/>
                    <a:pt x="976" y="1124"/>
                    <a:pt x="976" y="1124"/>
                  </a:cubicBezTo>
                  <a:cubicBezTo>
                    <a:pt x="976" y="1126"/>
                    <a:pt x="976" y="1126"/>
                    <a:pt x="976" y="1126"/>
                  </a:cubicBezTo>
                  <a:cubicBezTo>
                    <a:pt x="977" y="1126"/>
                    <a:pt x="977" y="1126"/>
                    <a:pt x="977" y="1126"/>
                  </a:cubicBezTo>
                  <a:cubicBezTo>
                    <a:pt x="977" y="1129"/>
                    <a:pt x="977" y="1128"/>
                    <a:pt x="977" y="1128"/>
                  </a:cubicBezTo>
                  <a:cubicBezTo>
                    <a:pt x="979" y="1128"/>
                    <a:pt x="979" y="1128"/>
                    <a:pt x="979" y="1128"/>
                  </a:cubicBezTo>
                  <a:cubicBezTo>
                    <a:pt x="979" y="1129"/>
                    <a:pt x="979" y="1129"/>
                    <a:pt x="979" y="1129"/>
                  </a:cubicBezTo>
                  <a:cubicBezTo>
                    <a:pt x="980" y="1129"/>
                    <a:pt x="980" y="1129"/>
                    <a:pt x="980" y="1129"/>
                  </a:cubicBezTo>
                  <a:cubicBezTo>
                    <a:pt x="980" y="1131"/>
                    <a:pt x="980" y="1131"/>
                    <a:pt x="980" y="1131"/>
                  </a:cubicBezTo>
                  <a:cubicBezTo>
                    <a:pt x="985" y="1132"/>
                    <a:pt x="986" y="1133"/>
                    <a:pt x="988" y="1133"/>
                  </a:cubicBezTo>
                  <a:cubicBezTo>
                    <a:pt x="988" y="1134"/>
                    <a:pt x="988" y="1134"/>
                    <a:pt x="988" y="1134"/>
                  </a:cubicBezTo>
                  <a:cubicBezTo>
                    <a:pt x="989" y="1134"/>
                    <a:pt x="989" y="1134"/>
                    <a:pt x="989" y="1134"/>
                  </a:cubicBezTo>
                  <a:cubicBezTo>
                    <a:pt x="989" y="1135"/>
                    <a:pt x="989" y="1135"/>
                    <a:pt x="989" y="1135"/>
                  </a:cubicBezTo>
                  <a:cubicBezTo>
                    <a:pt x="990" y="1135"/>
                    <a:pt x="990" y="1135"/>
                    <a:pt x="990" y="1135"/>
                  </a:cubicBezTo>
                  <a:cubicBezTo>
                    <a:pt x="990" y="1137"/>
                    <a:pt x="990" y="1137"/>
                    <a:pt x="990" y="1137"/>
                  </a:cubicBezTo>
                  <a:cubicBezTo>
                    <a:pt x="994" y="1136"/>
                    <a:pt x="995" y="1138"/>
                    <a:pt x="996" y="1138"/>
                  </a:cubicBezTo>
                  <a:cubicBezTo>
                    <a:pt x="996" y="1139"/>
                    <a:pt x="996" y="1139"/>
                    <a:pt x="996" y="1139"/>
                  </a:cubicBezTo>
                  <a:cubicBezTo>
                    <a:pt x="998" y="1139"/>
                    <a:pt x="998" y="1139"/>
                    <a:pt x="998" y="1139"/>
                  </a:cubicBezTo>
                  <a:cubicBezTo>
                    <a:pt x="998" y="1142"/>
                    <a:pt x="998" y="1142"/>
                    <a:pt x="998" y="1142"/>
                  </a:cubicBezTo>
                  <a:cubicBezTo>
                    <a:pt x="1000" y="1142"/>
                    <a:pt x="1002" y="1142"/>
                    <a:pt x="1002" y="1142"/>
                  </a:cubicBezTo>
                  <a:cubicBezTo>
                    <a:pt x="1006" y="1149"/>
                    <a:pt x="1010" y="1152"/>
                    <a:pt x="1012" y="1154"/>
                  </a:cubicBezTo>
                  <a:lnTo>
                    <a:pt x="1013" y="1156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3" name="Freeform 24581">
              <a:extLst>
                <a:ext uri="{FF2B5EF4-FFF2-40B4-BE49-F238E27FC236}">
                  <a16:creationId xmlns:a16="http://schemas.microsoft.com/office/drawing/2014/main" id="{A807FAAB-6C72-F3A2-AAEA-621B1BE312A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7194422" y="5328096"/>
              <a:ext cx="173952" cy="164661"/>
            </a:xfrm>
            <a:custGeom>
              <a:avLst/>
              <a:gdLst>
                <a:gd name="T0" fmla="*/ 179 w 285"/>
                <a:gd name="T1" fmla="*/ 215 h 268"/>
                <a:gd name="T2" fmla="*/ 192 w 285"/>
                <a:gd name="T3" fmla="*/ 198 h 268"/>
                <a:gd name="T4" fmla="*/ 200 w 285"/>
                <a:gd name="T5" fmla="*/ 180 h 268"/>
                <a:gd name="T6" fmla="*/ 212 w 285"/>
                <a:gd name="T7" fmla="*/ 160 h 268"/>
                <a:gd name="T8" fmla="*/ 232 w 285"/>
                <a:gd name="T9" fmla="*/ 156 h 268"/>
                <a:gd name="T10" fmla="*/ 240 w 285"/>
                <a:gd name="T11" fmla="*/ 150 h 268"/>
                <a:gd name="T12" fmla="*/ 258 w 285"/>
                <a:gd name="T13" fmla="*/ 147 h 268"/>
                <a:gd name="T14" fmla="*/ 251 w 285"/>
                <a:gd name="T15" fmla="*/ 140 h 268"/>
                <a:gd name="T16" fmla="*/ 237 w 285"/>
                <a:gd name="T17" fmla="*/ 132 h 268"/>
                <a:gd name="T18" fmla="*/ 231 w 285"/>
                <a:gd name="T19" fmla="*/ 126 h 268"/>
                <a:gd name="T20" fmla="*/ 224 w 285"/>
                <a:gd name="T21" fmla="*/ 124 h 268"/>
                <a:gd name="T22" fmla="*/ 217 w 285"/>
                <a:gd name="T23" fmla="*/ 107 h 268"/>
                <a:gd name="T24" fmla="*/ 233 w 285"/>
                <a:gd name="T25" fmla="*/ 89 h 268"/>
                <a:gd name="T26" fmla="*/ 238 w 285"/>
                <a:gd name="T27" fmla="*/ 71 h 268"/>
                <a:gd name="T28" fmla="*/ 247 w 285"/>
                <a:gd name="T29" fmla="*/ 61 h 268"/>
                <a:gd name="T30" fmla="*/ 257 w 285"/>
                <a:gd name="T31" fmla="*/ 50 h 268"/>
                <a:gd name="T32" fmla="*/ 264 w 285"/>
                <a:gd name="T33" fmla="*/ 38 h 268"/>
                <a:gd name="T34" fmla="*/ 271 w 285"/>
                <a:gd name="T35" fmla="*/ 22 h 268"/>
                <a:gd name="T36" fmla="*/ 278 w 285"/>
                <a:gd name="T37" fmla="*/ 16 h 268"/>
                <a:gd name="T38" fmla="*/ 284 w 285"/>
                <a:gd name="T39" fmla="*/ 9 h 268"/>
                <a:gd name="T40" fmla="*/ 279 w 285"/>
                <a:gd name="T41" fmla="*/ 4 h 268"/>
                <a:gd name="T42" fmla="*/ 276 w 285"/>
                <a:gd name="T43" fmla="*/ 7 h 268"/>
                <a:gd name="T44" fmla="*/ 266 w 285"/>
                <a:gd name="T45" fmla="*/ 16 h 268"/>
                <a:gd name="T46" fmla="*/ 261 w 285"/>
                <a:gd name="T47" fmla="*/ 22 h 268"/>
                <a:gd name="T48" fmla="*/ 255 w 285"/>
                <a:gd name="T49" fmla="*/ 29 h 268"/>
                <a:gd name="T50" fmla="*/ 245 w 285"/>
                <a:gd name="T51" fmla="*/ 39 h 268"/>
                <a:gd name="T52" fmla="*/ 237 w 285"/>
                <a:gd name="T53" fmla="*/ 44 h 268"/>
                <a:gd name="T54" fmla="*/ 230 w 285"/>
                <a:gd name="T55" fmla="*/ 57 h 268"/>
                <a:gd name="T56" fmla="*/ 223 w 285"/>
                <a:gd name="T57" fmla="*/ 67 h 268"/>
                <a:gd name="T58" fmla="*/ 210 w 285"/>
                <a:gd name="T59" fmla="*/ 77 h 268"/>
                <a:gd name="T60" fmla="*/ 201 w 285"/>
                <a:gd name="T61" fmla="*/ 83 h 268"/>
                <a:gd name="T62" fmla="*/ 185 w 285"/>
                <a:gd name="T63" fmla="*/ 94 h 268"/>
                <a:gd name="T64" fmla="*/ 173 w 285"/>
                <a:gd name="T65" fmla="*/ 103 h 268"/>
                <a:gd name="T66" fmla="*/ 160 w 285"/>
                <a:gd name="T67" fmla="*/ 112 h 268"/>
                <a:gd name="T68" fmla="*/ 145 w 285"/>
                <a:gd name="T69" fmla="*/ 118 h 268"/>
                <a:gd name="T70" fmla="*/ 127 w 285"/>
                <a:gd name="T71" fmla="*/ 122 h 268"/>
                <a:gd name="T72" fmla="*/ 112 w 285"/>
                <a:gd name="T73" fmla="*/ 125 h 268"/>
                <a:gd name="T74" fmla="*/ 102 w 285"/>
                <a:gd name="T75" fmla="*/ 126 h 268"/>
                <a:gd name="T76" fmla="*/ 91 w 285"/>
                <a:gd name="T77" fmla="*/ 129 h 268"/>
                <a:gd name="T78" fmla="*/ 81 w 285"/>
                <a:gd name="T79" fmla="*/ 129 h 268"/>
                <a:gd name="T80" fmla="*/ 79 w 285"/>
                <a:gd name="T81" fmla="*/ 143 h 268"/>
                <a:gd name="T82" fmla="*/ 79 w 285"/>
                <a:gd name="T83" fmla="*/ 173 h 268"/>
                <a:gd name="T84" fmla="*/ 47 w 285"/>
                <a:gd name="T85" fmla="*/ 176 h 268"/>
                <a:gd name="T86" fmla="*/ 35 w 285"/>
                <a:gd name="T87" fmla="*/ 184 h 268"/>
                <a:gd name="T88" fmla="*/ 26 w 285"/>
                <a:gd name="T89" fmla="*/ 209 h 268"/>
                <a:gd name="T90" fmla="*/ 7 w 285"/>
                <a:gd name="T91" fmla="*/ 210 h 268"/>
                <a:gd name="T92" fmla="*/ 0 w 285"/>
                <a:gd name="T93" fmla="*/ 210 h 268"/>
                <a:gd name="T94" fmla="*/ 10 w 285"/>
                <a:gd name="T95" fmla="*/ 223 h 268"/>
                <a:gd name="T96" fmla="*/ 15 w 285"/>
                <a:gd name="T97" fmla="*/ 234 h 268"/>
                <a:gd name="T98" fmla="*/ 19 w 285"/>
                <a:gd name="T99" fmla="*/ 241 h 268"/>
                <a:gd name="T100" fmla="*/ 27 w 285"/>
                <a:gd name="T101" fmla="*/ 246 h 268"/>
                <a:gd name="T102" fmla="*/ 32 w 285"/>
                <a:gd name="T103" fmla="*/ 253 h 268"/>
                <a:gd name="T104" fmla="*/ 39 w 285"/>
                <a:gd name="T105" fmla="*/ 261 h 268"/>
                <a:gd name="T106" fmla="*/ 59 w 285"/>
                <a:gd name="T107" fmla="*/ 265 h 268"/>
                <a:gd name="T108" fmla="*/ 83 w 285"/>
                <a:gd name="T109" fmla="*/ 266 h 268"/>
                <a:gd name="T110" fmla="*/ 91 w 285"/>
                <a:gd name="T111" fmla="*/ 261 h 268"/>
                <a:gd name="T112" fmla="*/ 111 w 285"/>
                <a:gd name="T113" fmla="*/ 258 h 268"/>
                <a:gd name="T114" fmla="*/ 122 w 285"/>
                <a:gd name="T115" fmla="*/ 267 h 268"/>
                <a:gd name="T116" fmla="*/ 129 w 285"/>
                <a:gd name="T117" fmla="*/ 252 h 268"/>
                <a:gd name="T118" fmla="*/ 131 w 285"/>
                <a:gd name="T119" fmla="*/ 247 h 268"/>
                <a:gd name="T120" fmla="*/ 150 w 285"/>
                <a:gd name="T121" fmla="*/ 23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5" h="268">
                  <a:moveTo>
                    <a:pt x="167" y="226"/>
                  </a:moveTo>
                  <a:cubicBezTo>
                    <a:pt x="166" y="226"/>
                    <a:pt x="166" y="226"/>
                    <a:pt x="166" y="226"/>
                  </a:cubicBezTo>
                  <a:cubicBezTo>
                    <a:pt x="169" y="225"/>
                    <a:pt x="168" y="223"/>
                    <a:pt x="168" y="223"/>
                  </a:cubicBezTo>
                  <a:cubicBezTo>
                    <a:pt x="169" y="223"/>
                    <a:pt x="169" y="223"/>
                    <a:pt x="169" y="223"/>
                  </a:cubicBezTo>
                  <a:cubicBezTo>
                    <a:pt x="169" y="222"/>
                    <a:pt x="169" y="222"/>
                    <a:pt x="169" y="222"/>
                  </a:cubicBezTo>
                  <a:cubicBezTo>
                    <a:pt x="170" y="222"/>
                    <a:pt x="170" y="222"/>
                    <a:pt x="170" y="222"/>
                  </a:cubicBezTo>
                  <a:cubicBezTo>
                    <a:pt x="170" y="221"/>
                    <a:pt x="170" y="221"/>
                    <a:pt x="170" y="221"/>
                  </a:cubicBezTo>
                  <a:cubicBezTo>
                    <a:pt x="173" y="221"/>
                    <a:pt x="172" y="221"/>
                    <a:pt x="173" y="221"/>
                  </a:cubicBezTo>
                  <a:cubicBezTo>
                    <a:pt x="173" y="220"/>
                    <a:pt x="173" y="220"/>
                    <a:pt x="173" y="220"/>
                  </a:cubicBezTo>
                  <a:cubicBezTo>
                    <a:pt x="174" y="220"/>
                    <a:pt x="174" y="220"/>
                    <a:pt x="174" y="220"/>
                  </a:cubicBezTo>
                  <a:cubicBezTo>
                    <a:pt x="174" y="216"/>
                    <a:pt x="177" y="216"/>
                    <a:pt x="178" y="216"/>
                  </a:cubicBezTo>
                  <a:cubicBezTo>
                    <a:pt x="178" y="215"/>
                    <a:pt x="178" y="215"/>
                    <a:pt x="178" y="215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79" y="212"/>
                    <a:pt x="179" y="213"/>
                    <a:pt x="179" y="213"/>
                  </a:cubicBezTo>
                  <a:cubicBezTo>
                    <a:pt x="182" y="212"/>
                    <a:pt x="182" y="211"/>
                    <a:pt x="182" y="211"/>
                  </a:cubicBezTo>
                  <a:cubicBezTo>
                    <a:pt x="182" y="210"/>
                    <a:pt x="182" y="210"/>
                    <a:pt x="182" y="210"/>
                  </a:cubicBezTo>
                  <a:cubicBezTo>
                    <a:pt x="183" y="210"/>
                    <a:pt x="183" y="210"/>
                    <a:pt x="183" y="210"/>
                  </a:cubicBezTo>
                  <a:cubicBezTo>
                    <a:pt x="183" y="209"/>
                    <a:pt x="183" y="209"/>
                    <a:pt x="183" y="20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6" y="208"/>
                    <a:pt x="186" y="208"/>
                    <a:pt x="186" y="208"/>
                  </a:cubicBezTo>
                  <a:cubicBezTo>
                    <a:pt x="189" y="208"/>
                    <a:pt x="188" y="208"/>
                    <a:pt x="188" y="208"/>
                  </a:cubicBezTo>
                  <a:cubicBezTo>
                    <a:pt x="188" y="204"/>
                    <a:pt x="190" y="204"/>
                    <a:pt x="189" y="203"/>
                  </a:cubicBezTo>
                  <a:cubicBezTo>
                    <a:pt x="191" y="203"/>
                    <a:pt x="191" y="203"/>
                    <a:pt x="191" y="203"/>
                  </a:cubicBezTo>
                  <a:cubicBezTo>
                    <a:pt x="191" y="202"/>
                    <a:pt x="191" y="202"/>
                    <a:pt x="191" y="202"/>
                  </a:cubicBezTo>
                  <a:cubicBezTo>
                    <a:pt x="192" y="202"/>
                    <a:pt x="192" y="202"/>
                    <a:pt x="192" y="202"/>
                  </a:cubicBezTo>
                  <a:cubicBezTo>
                    <a:pt x="192" y="199"/>
                    <a:pt x="192" y="199"/>
                    <a:pt x="192" y="198"/>
                  </a:cubicBezTo>
                  <a:cubicBezTo>
                    <a:pt x="193" y="198"/>
                    <a:pt x="193" y="198"/>
                    <a:pt x="193" y="198"/>
                  </a:cubicBezTo>
                  <a:cubicBezTo>
                    <a:pt x="193" y="197"/>
                    <a:pt x="193" y="197"/>
                    <a:pt x="193" y="197"/>
                  </a:cubicBezTo>
                  <a:cubicBezTo>
                    <a:pt x="196" y="197"/>
                    <a:pt x="196" y="197"/>
                    <a:pt x="196" y="197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9" y="196"/>
                    <a:pt x="200" y="196"/>
                    <a:pt x="200" y="196"/>
                  </a:cubicBezTo>
                  <a:cubicBezTo>
                    <a:pt x="200" y="193"/>
                    <a:pt x="200" y="192"/>
                    <a:pt x="200" y="191"/>
                  </a:cubicBezTo>
                  <a:cubicBezTo>
                    <a:pt x="201" y="191"/>
                    <a:pt x="201" y="191"/>
                    <a:pt x="201" y="191"/>
                  </a:cubicBezTo>
                  <a:cubicBezTo>
                    <a:pt x="201" y="189"/>
                    <a:pt x="201" y="188"/>
                    <a:pt x="201" y="188"/>
                  </a:cubicBezTo>
                  <a:cubicBezTo>
                    <a:pt x="202" y="188"/>
                    <a:pt x="202" y="188"/>
                    <a:pt x="202" y="188"/>
                  </a:cubicBezTo>
                  <a:cubicBezTo>
                    <a:pt x="202" y="185"/>
                    <a:pt x="202" y="184"/>
                    <a:pt x="202" y="184"/>
                  </a:cubicBezTo>
                  <a:cubicBezTo>
                    <a:pt x="201" y="184"/>
                    <a:pt x="201" y="184"/>
                    <a:pt x="201" y="184"/>
                  </a:cubicBezTo>
                  <a:cubicBezTo>
                    <a:pt x="201" y="181"/>
                    <a:pt x="201" y="181"/>
                    <a:pt x="201" y="180"/>
                  </a:cubicBezTo>
                  <a:cubicBezTo>
                    <a:pt x="200" y="180"/>
                    <a:pt x="200" y="180"/>
                    <a:pt x="200" y="180"/>
                  </a:cubicBezTo>
                  <a:cubicBezTo>
                    <a:pt x="200" y="177"/>
                    <a:pt x="200" y="175"/>
                    <a:pt x="200" y="175"/>
                  </a:cubicBezTo>
                  <a:cubicBezTo>
                    <a:pt x="200" y="176"/>
                    <a:pt x="200" y="176"/>
                    <a:pt x="200" y="176"/>
                  </a:cubicBezTo>
                  <a:cubicBezTo>
                    <a:pt x="200" y="175"/>
                    <a:pt x="200" y="175"/>
                    <a:pt x="200" y="175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72"/>
                    <a:pt x="199" y="171"/>
                    <a:pt x="199" y="171"/>
                  </a:cubicBezTo>
                  <a:cubicBezTo>
                    <a:pt x="200" y="171"/>
                    <a:pt x="200" y="171"/>
                    <a:pt x="200" y="171"/>
                  </a:cubicBezTo>
                  <a:cubicBezTo>
                    <a:pt x="199" y="167"/>
                    <a:pt x="203" y="166"/>
                    <a:pt x="202" y="165"/>
                  </a:cubicBezTo>
                  <a:cubicBezTo>
                    <a:pt x="205" y="165"/>
                    <a:pt x="205" y="163"/>
                    <a:pt x="206" y="164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9" y="163"/>
                    <a:pt x="208" y="163"/>
                    <a:pt x="208" y="163"/>
                  </a:cubicBezTo>
                  <a:cubicBezTo>
                    <a:pt x="208" y="161"/>
                    <a:pt x="208" y="161"/>
                    <a:pt x="208" y="161"/>
                  </a:cubicBezTo>
                  <a:cubicBezTo>
                    <a:pt x="211" y="161"/>
                    <a:pt x="212" y="161"/>
                    <a:pt x="212" y="161"/>
                  </a:cubicBezTo>
                  <a:cubicBezTo>
                    <a:pt x="212" y="160"/>
                    <a:pt x="212" y="160"/>
                    <a:pt x="212" y="160"/>
                  </a:cubicBezTo>
                  <a:cubicBezTo>
                    <a:pt x="217" y="160"/>
                    <a:pt x="222" y="160"/>
                    <a:pt x="225" y="160"/>
                  </a:cubicBezTo>
                  <a:cubicBezTo>
                    <a:pt x="225" y="161"/>
                    <a:pt x="225" y="161"/>
                    <a:pt x="225" y="161"/>
                  </a:cubicBezTo>
                  <a:cubicBezTo>
                    <a:pt x="225" y="160"/>
                    <a:pt x="225" y="160"/>
                    <a:pt x="225" y="160"/>
                  </a:cubicBezTo>
                  <a:cubicBezTo>
                    <a:pt x="225" y="161"/>
                    <a:pt x="225" y="161"/>
                    <a:pt x="225" y="161"/>
                  </a:cubicBezTo>
                  <a:cubicBezTo>
                    <a:pt x="228" y="161"/>
                    <a:pt x="227" y="161"/>
                    <a:pt x="227" y="161"/>
                  </a:cubicBezTo>
                  <a:cubicBezTo>
                    <a:pt x="227" y="163"/>
                    <a:pt x="227" y="163"/>
                    <a:pt x="227" y="163"/>
                  </a:cubicBezTo>
                  <a:cubicBezTo>
                    <a:pt x="230" y="163"/>
                    <a:pt x="229" y="163"/>
                    <a:pt x="230" y="163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0"/>
                    <a:pt x="231" y="160"/>
                    <a:pt x="231" y="160"/>
                  </a:cubicBezTo>
                  <a:cubicBezTo>
                    <a:pt x="232" y="160"/>
                    <a:pt x="232" y="160"/>
                    <a:pt x="232" y="160"/>
                  </a:cubicBezTo>
                  <a:cubicBezTo>
                    <a:pt x="233" y="157"/>
                    <a:pt x="234" y="157"/>
                    <a:pt x="233" y="156"/>
                  </a:cubicBezTo>
                  <a:cubicBezTo>
                    <a:pt x="232" y="156"/>
                    <a:pt x="232" y="156"/>
                    <a:pt x="232" y="156"/>
                  </a:cubicBezTo>
                  <a:cubicBezTo>
                    <a:pt x="233" y="156"/>
                    <a:pt x="233" y="156"/>
                    <a:pt x="233" y="156"/>
                  </a:cubicBezTo>
                  <a:cubicBezTo>
                    <a:pt x="233" y="154"/>
                    <a:pt x="233" y="154"/>
                    <a:pt x="233" y="154"/>
                  </a:cubicBezTo>
                  <a:cubicBezTo>
                    <a:pt x="236" y="154"/>
                    <a:pt x="235" y="154"/>
                    <a:pt x="236" y="154"/>
                  </a:cubicBezTo>
                  <a:cubicBezTo>
                    <a:pt x="236" y="153"/>
                    <a:pt x="236" y="153"/>
                    <a:pt x="236" y="153"/>
                  </a:cubicBezTo>
                  <a:cubicBezTo>
                    <a:pt x="238" y="153"/>
                    <a:pt x="238" y="153"/>
                    <a:pt x="238" y="153"/>
                  </a:cubicBezTo>
                  <a:cubicBezTo>
                    <a:pt x="238" y="152"/>
                    <a:pt x="238" y="152"/>
                    <a:pt x="238" y="152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39" y="151"/>
                    <a:pt x="239" y="151"/>
                    <a:pt x="239" y="151"/>
                  </a:cubicBezTo>
                  <a:cubicBezTo>
                    <a:pt x="239" y="152"/>
                    <a:pt x="239" y="152"/>
                    <a:pt x="239" y="152"/>
                  </a:cubicBezTo>
                  <a:cubicBezTo>
                    <a:pt x="240" y="152"/>
                    <a:pt x="240" y="152"/>
                    <a:pt x="240" y="152"/>
                  </a:cubicBezTo>
                  <a:cubicBezTo>
                    <a:pt x="240" y="149"/>
                    <a:pt x="240" y="150"/>
                    <a:pt x="240" y="150"/>
                  </a:cubicBezTo>
                  <a:cubicBezTo>
                    <a:pt x="240" y="151"/>
                    <a:pt x="240" y="151"/>
                    <a:pt x="240" y="151"/>
                  </a:cubicBezTo>
                  <a:cubicBezTo>
                    <a:pt x="240" y="150"/>
                    <a:pt x="240" y="150"/>
                    <a:pt x="240" y="150"/>
                  </a:cubicBezTo>
                  <a:cubicBezTo>
                    <a:pt x="244" y="150"/>
                    <a:pt x="245" y="150"/>
                    <a:pt x="246" y="150"/>
                  </a:cubicBezTo>
                  <a:cubicBezTo>
                    <a:pt x="246" y="148"/>
                    <a:pt x="246" y="148"/>
                    <a:pt x="246" y="148"/>
                  </a:cubicBezTo>
                  <a:cubicBezTo>
                    <a:pt x="251" y="148"/>
                    <a:pt x="254" y="148"/>
                    <a:pt x="256" y="148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257" y="150"/>
                    <a:pt x="257" y="150"/>
                    <a:pt x="257" y="150"/>
                  </a:cubicBezTo>
                  <a:cubicBezTo>
                    <a:pt x="257" y="148"/>
                    <a:pt x="257" y="148"/>
                    <a:pt x="257" y="148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8" y="150"/>
                    <a:pt x="258" y="150"/>
                    <a:pt x="258" y="150"/>
                  </a:cubicBezTo>
                  <a:cubicBezTo>
                    <a:pt x="259" y="150"/>
                    <a:pt x="259" y="150"/>
                    <a:pt x="259" y="150"/>
                  </a:cubicBezTo>
                  <a:cubicBezTo>
                    <a:pt x="259" y="147"/>
                    <a:pt x="259" y="148"/>
                    <a:pt x="259" y="147"/>
                  </a:cubicBezTo>
                  <a:cubicBezTo>
                    <a:pt x="258" y="147"/>
                    <a:pt x="258" y="147"/>
                    <a:pt x="258" y="147"/>
                  </a:cubicBezTo>
                  <a:cubicBezTo>
                    <a:pt x="258" y="148"/>
                    <a:pt x="258" y="148"/>
                    <a:pt x="258" y="148"/>
                  </a:cubicBezTo>
                  <a:cubicBezTo>
                    <a:pt x="258" y="147"/>
                    <a:pt x="258" y="147"/>
                    <a:pt x="258" y="147"/>
                  </a:cubicBezTo>
                  <a:cubicBezTo>
                    <a:pt x="257" y="147"/>
                    <a:pt x="257" y="147"/>
                    <a:pt x="257" y="147"/>
                  </a:cubicBezTo>
                  <a:cubicBezTo>
                    <a:pt x="257" y="146"/>
                    <a:pt x="257" y="146"/>
                    <a:pt x="257" y="146"/>
                  </a:cubicBezTo>
                  <a:cubicBezTo>
                    <a:pt x="256" y="146"/>
                    <a:pt x="256" y="146"/>
                    <a:pt x="256" y="146"/>
                  </a:cubicBezTo>
                  <a:cubicBezTo>
                    <a:pt x="256" y="145"/>
                    <a:pt x="256" y="145"/>
                    <a:pt x="256" y="145"/>
                  </a:cubicBezTo>
                  <a:cubicBezTo>
                    <a:pt x="257" y="145"/>
                    <a:pt x="257" y="145"/>
                    <a:pt x="257" y="145"/>
                  </a:cubicBezTo>
                  <a:cubicBezTo>
                    <a:pt x="257" y="144"/>
                    <a:pt x="257" y="144"/>
                    <a:pt x="257" y="144"/>
                  </a:cubicBezTo>
                  <a:cubicBezTo>
                    <a:pt x="254" y="144"/>
                    <a:pt x="255" y="144"/>
                    <a:pt x="255" y="144"/>
                  </a:cubicBezTo>
                  <a:cubicBezTo>
                    <a:pt x="255" y="143"/>
                    <a:pt x="255" y="143"/>
                    <a:pt x="255" y="143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3" y="141"/>
                    <a:pt x="253" y="141"/>
                    <a:pt x="253" y="141"/>
                  </a:cubicBezTo>
                  <a:cubicBezTo>
                    <a:pt x="252" y="141"/>
                    <a:pt x="252" y="141"/>
                    <a:pt x="252" y="141"/>
                  </a:cubicBezTo>
                  <a:cubicBezTo>
                    <a:pt x="252" y="140"/>
                    <a:pt x="252" y="140"/>
                    <a:pt x="252" y="140"/>
                  </a:cubicBezTo>
                  <a:cubicBezTo>
                    <a:pt x="251" y="140"/>
                    <a:pt x="251" y="140"/>
                    <a:pt x="251" y="140"/>
                  </a:cubicBezTo>
                  <a:cubicBezTo>
                    <a:pt x="251" y="139"/>
                    <a:pt x="251" y="139"/>
                    <a:pt x="251" y="139"/>
                  </a:cubicBezTo>
                  <a:cubicBezTo>
                    <a:pt x="248" y="139"/>
                    <a:pt x="249" y="139"/>
                    <a:pt x="249" y="139"/>
                  </a:cubicBezTo>
                  <a:cubicBezTo>
                    <a:pt x="249" y="138"/>
                    <a:pt x="249" y="138"/>
                    <a:pt x="249" y="138"/>
                  </a:cubicBezTo>
                  <a:cubicBezTo>
                    <a:pt x="247" y="138"/>
                    <a:pt x="247" y="138"/>
                    <a:pt x="247" y="138"/>
                  </a:cubicBezTo>
                  <a:cubicBezTo>
                    <a:pt x="247" y="137"/>
                    <a:pt x="247" y="137"/>
                    <a:pt x="247" y="137"/>
                  </a:cubicBezTo>
                  <a:cubicBezTo>
                    <a:pt x="245" y="137"/>
                    <a:pt x="245" y="137"/>
                    <a:pt x="245" y="137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43" y="135"/>
                    <a:pt x="242" y="135"/>
                    <a:pt x="242" y="135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39" y="134"/>
                    <a:pt x="239" y="134"/>
                    <a:pt x="239" y="134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36" y="133"/>
                    <a:pt x="237" y="133"/>
                    <a:pt x="237" y="133"/>
                  </a:cubicBezTo>
                  <a:cubicBezTo>
                    <a:pt x="237" y="132"/>
                    <a:pt x="237" y="132"/>
                    <a:pt x="237" y="132"/>
                  </a:cubicBezTo>
                  <a:cubicBezTo>
                    <a:pt x="234" y="131"/>
                    <a:pt x="234" y="130"/>
                    <a:pt x="233" y="131"/>
                  </a:cubicBezTo>
                  <a:cubicBezTo>
                    <a:pt x="233" y="128"/>
                    <a:pt x="232" y="128"/>
                    <a:pt x="232" y="127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1" y="128"/>
                    <a:pt x="231" y="128"/>
                    <a:pt x="231" y="128"/>
                  </a:cubicBezTo>
                  <a:cubicBezTo>
                    <a:pt x="231" y="127"/>
                    <a:pt x="231" y="127"/>
                    <a:pt x="231" y="127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32" y="128"/>
                    <a:pt x="232" y="128"/>
                    <a:pt x="232" y="128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29" y="127"/>
                    <a:pt x="230" y="127"/>
                    <a:pt x="230" y="127"/>
                  </a:cubicBezTo>
                  <a:cubicBezTo>
                    <a:pt x="231" y="127"/>
                    <a:pt x="231" y="127"/>
                    <a:pt x="231" y="127"/>
                  </a:cubicBezTo>
                  <a:cubicBezTo>
                    <a:pt x="231" y="126"/>
                    <a:pt x="231" y="126"/>
                    <a:pt x="231" y="126"/>
                  </a:cubicBezTo>
                  <a:cubicBezTo>
                    <a:pt x="230" y="126"/>
                    <a:pt x="230" y="126"/>
                    <a:pt x="230" y="126"/>
                  </a:cubicBezTo>
                  <a:cubicBezTo>
                    <a:pt x="231" y="126"/>
                    <a:pt x="231" y="126"/>
                    <a:pt x="231" y="126"/>
                  </a:cubicBezTo>
                  <a:cubicBezTo>
                    <a:pt x="231" y="127"/>
                    <a:pt x="231" y="127"/>
                    <a:pt x="231" y="127"/>
                  </a:cubicBezTo>
                  <a:cubicBezTo>
                    <a:pt x="230" y="127"/>
                    <a:pt x="230" y="127"/>
                    <a:pt x="230" y="127"/>
                  </a:cubicBezTo>
                  <a:cubicBezTo>
                    <a:pt x="230" y="126"/>
                    <a:pt x="230" y="126"/>
                    <a:pt x="230" y="126"/>
                  </a:cubicBezTo>
                  <a:cubicBezTo>
                    <a:pt x="229" y="126"/>
                    <a:pt x="229" y="126"/>
                    <a:pt x="229" y="126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9" y="126"/>
                    <a:pt x="229" y="126"/>
                    <a:pt x="229" y="126"/>
                  </a:cubicBezTo>
                  <a:cubicBezTo>
                    <a:pt x="227" y="126"/>
                    <a:pt x="227" y="126"/>
                    <a:pt x="227" y="126"/>
                  </a:cubicBezTo>
                  <a:cubicBezTo>
                    <a:pt x="227" y="125"/>
                    <a:pt x="227" y="125"/>
                    <a:pt x="227" y="125"/>
                  </a:cubicBezTo>
                  <a:cubicBezTo>
                    <a:pt x="226" y="125"/>
                    <a:pt x="226" y="125"/>
                    <a:pt x="226" y="125"/>
                  </a:cubicBezTo>
                  <a:cubicBezTo>
                    <a:pt x="226" y="124"/>
                    <a:pt x="226" y="124"/>
                    <a:pt x="226" y="124"/>
                  </a:cubicBezTo>
                  <a:cubicBezTo>
                    <a:pt x="223" y="124"/>
                    <a:pt x="224" y="124"/>
                    <a:pt x="224" y="124"/>
                  </a:cubicBezTo>
                  <a:cubicBezTo>
                    <a:pt x="224" y="122"/>
                    <a:pt x="224" y="122"/>
                    <a:pt x="224" y="122"/>
                  </a:cubicBezTo>
                  <a:cubicBezTo>
                    <a:pt x="223" y="122"/>
                    <a:pt x="223" y="122"/>
                    <a:pt x="223" y="122"/>
                  </a:cubicBezTo>
                  <a:cubicBezTo>
                    <a:pt x="223" y="120"/>
                    <a:pt x="223" y="120"/>
                    <a:pt x="223" y="120"/>
                  </a:cubicBezTo>
                  <a:cubicBezTo>
                    <a:pt x="221" y="120"/>
                    <a:pt x="221" y="120"/>
                    <a:pt x="221" y="120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220" y="119"/>
                    <a:pt x="220" y="119"/>
                    <a:pt x="220" y="119"/>
                  </a:cubicBezTo>
                  <a:cubicBezTo>
                    <a:pt x="220" y="116"/>
                    <a:pt x="220" y="117"/>
                    <a:pt x="220" y="116"/>
                  </a:cubicBezTo>
                  <a:cubicBezTo>
                    <a:pt x="219" y="116"/>
                    <a:pt x="219" y="116"/>
                    <a:pt x="219" y="116"/>
                  </a:cubicBezTo>
                  <a:cubicBezTo>
                    <a:pt x="219" y="114"/>
                    <a:pt x="219" y="112"/>
                    <a:pt x="219" y="112"/>
                  </a:cubicBezTo>
                  <a:cubicBezTo>
                    <a:pt x="218" y="112"/>
                    <a:pt x="218" y="112"/>
                    <a:pt x="218" y="112"/>
                  </a:cubicBezTo>
                  <a:cubicBezTo>
                    <a:pt x="218" y="109"/>
                    <a:pt x="218" y="108"/>
                    <a:pt x="218" y="108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7"/>
                    <a:pt x="217" y="107"/>
                    <a:pt x="217" y="107"/>
                  </a:cubicBezTo>
                  <a:cubicBezTo>
                    <a:pt x="218" y="107"/>
                    <a:pt x="218" y="107"/>
                    <a:pt x="218" y="107"/>
                  </a:cubicBezTo>
                  <a:cubicBezTo>
                    <a:pt x="218" y="104"/>
                    <a:pt x="218" y="104"/>
                    <a:pt x="218" y="103"/>
                  </a:cubicBezTo>
                  <a:cubicBezTo>
                    <a:pt x="219" y="103"/>
                    <a:pt x="219" y="103"/>
                    <a:pt x="219" y="103"/>
                  </a:cubicBezTo>
                  <a:cubicBezTo>
                    <a:pt x="219" y="100"/>
                    <a:pt x="219" y="98"/>
                    <a:pt x="219" y="97"/>
                  </a:cubicBezTo>
                  <a:cubicBezTo>
                    <a:pt x="220" y="97"/>
                    <a:pt x="220" y="97"/>
                    <a:pt x="220" y="97"/>
                  </a:cubicBezTo>
                  <a:cubicBezTo>
                    <a:pt x="220" y="95"/>
                    <a:pt x="220" y="95"/>
                    <a:pt x="220" y="95"/>
                  </a:cubicBezTo>
                  <a:cubicBezTo>
                    <a:pt x="221" y="95"/>
                    <a:pt x="221" y="95"/>
                    <a:pt x="221" y="95"/>
                  </a:cubicBezTo>
                  <a:cubicBezTo>
                    <a:pt x="221" y="94"/>
                    <a:pt x="221" y="94"/>
                    <a:pt x="221" y="94"/>
                  </a:cubicBezTo>
                  <a:cubicBezTo>
                    <a:pt x="223" y="94"/>
                    <a:pt x="223" y="94"/>
                    <a:pt x="223" y="94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27" y="92"/>
                    <a:pt x="229" y="91"/>
                    <a:pt x="231" y="90"/>
                  </a:cubicBezTo>
                  <a:cubicBezTo>
                    <a:pt x="231" y="89"/>
                    <a:pt x="231" y="89"/>
                    <a:pt x="231" y="89"/>
                  </a:cubicBezTo>
                  <a:cubicBezTo>
                    <a:pt x="234" y="89"/>
                    <a:pt x="233" y="89"/>
                    <a:pt x="233" y="89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6" y="88"/>
                    <a:pt x="235" y="88"/>
                    <a:pt x="236" y="88"/>
                  </a:cubicBezTo>
                  <a:cubicBezTo>
                    <a:pt x="236" y="85"/>
                    <a:pt x="236" y="85"/>
                    <a:pt x="236" y="84"/>
                  </a:cubicBezTo>
                  <a:cubicBezTo>
                    <a:pt x="234" y="84"/>
                    <a:pt x="234" y="84"/>
                    <a:pt x="234" y="84"/>
                  </a:cubicBezTo>
                  <a:cubicBezTo>
                    <a:pt x="234" y="82"/>
                    <a:pt x="236" y="82"/>
                    <a:pt x="236" y="82"/>
                  </a:cubicBezTo>
                  <a:cubicBezTo>
                    <a:pt x="234" y="82"/>
                    <a:pt x="234" y="82"/>
                    <a:pt x="234" y="82"/>
                  </a:cubicBezTo>
                  <a:cubicBezTo>
                    <a:pt x="234" y="79"/>
                    <a:pt x="234" y="80"/>
                    <a:pt x="234" y="80"/>
                  </a:cubicBezTo>
                  <a:cubicBezTo>
                    <a:pt x="236" y="80"/>
                    <a:pt x="236" y="80"/>
                    <a:pt x="236" y="80"/>
                  </a:cubicBezTo>
                  <a:cubicBezTo>
                    <a:pt x="236" y="77"/>
                    <a:pt x="236" y="78"/>
                    <a:pt x="236" y="77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72"/>
                    <a:pt x="238" y="72"/>
                    <a:pt x="238" y="71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39" y="69"/>
                    <a:pt x="239" y="69"/>
                    <a:pt x="239" y="69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2" y="68"/>
                    <a:pt x="242" y="68"/>
                    <a:pt x="242" y="68"/>
                  </a:cubicBezTo>
                  <a:cubicBezTo>
                    <a:pt x="242" y="65"/>
                    <a:pt x="243" y="65"/>
                    <a:pt x="243" y="64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44" y="63"/>
                    <a:pt x="244" y="63"/>
                    <a:pt x="244" y="63"/>
                  </a:cubicBezTo>
                  <a:cubicBezTo>
                    <a:pt x="245" y="63"/>
                    <a:pt x="245" y="63"/>
                    <a:pt x="245" y="63"/>
                  </a:cubicBezTo>
                  <a:cubicBezTo>
                    <a:pt x="245" y="62"/>
                    <a:pt x="245" y="62"/>
                    <a:pt x="245" y="62"/>
                  </a:cubicBezTo>
                  <a:cubicBezTo>
                    <a:pt x="246" y="62"/>
                    <a:pt x="246" y="62"/>
                    <a:pt x="246" y="62"/>
                  </a:cubicBezTo>
                  <a:cubicBezTo>
                    <a:pt x="246" y="61"/>
                    <a:pt x="246" y="61"/>
                    <a:pt x="246" y="61"/>
                  </a:cubicBezTo>
                  <a:cubicBezTo>
                    <a:pt x="247" y="61"/>
                    <a:pt x="247" y="61"/>
                    <a:pt x="247" y="61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249" y="60"/>
                    <a:pt x="249" y="60"/>
                    <a:pt x="249" y="60"/>
                  </a:cubicBezTo>
                  <a:cubicBezTo>
                    <a:pt x="249" y="58"/>
                    <a:pt x="249" y="58"/>
                    <a:pt x="249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6"/>
                    <a:pt x="250" y="56"/>
                    <a:pt x="250" y="56"/>
                  </a:cubicBezTo>
                  <a:cubicBezTo>
                    <a:pt x="251" y="56"/>
                    <a:pt x="251" y="56"/>
                    <a:pt x="251" y="56"/>
                  </a:cubicBezTo>
                  <a:cubicBezTo>
                    <a:pt x="251" y="55"/>
                    <a:pt x="251" y="55"/>
                    <a:pt x="251" y="55"/>
                  </a:cubicBezTo>
                  <a:cubicBezTo>
                    <a:pt x="254" y="54"/>
                    <a:pt x="254" y="53"/>
                    <a:pt x="255" y="54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6" y="51"/>
                    <a:pt x="256" y="51"/>
                    <a:pt x="256" y="51"/>
                  </a:cubicBezTo>
                  <a:cubicBezTo>
                    <a:pt x="257" y="51"/>
                    <a:pt x="257" y="51"/>
                    <a:pt x="257" y="51"/>
                  </a:cubicBezTo>
                  <a:cubicBezTo>
                    <a:pt x="257" y="50"/>
                    <a:pt x="257" y="50"/>
                    <a:pt x="257" y="50"/>
                  </a:cubicBezTo>
                  <a:cubicBezTo>
                    <a:pt x="258" y="50"/>
                    <a:pt x="258" y="50"/>
                    <a:pt x="258" y="50"/>
                  </a:cubicBezTo>
                  <a:cubicBezTo>
                    <a:pt x="258" y="47"/>
                    <a:pt x="258" y="48"/>
                    <a:pt x="258" y="48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59" y="45"/>
                    <a:pt x="259" y="44"/>
                    <a:pt x="259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41"/>
                    <a:pt x="261" y="42"/>
                    <a:pt x="261" y="42"/>
                  </a:cubicBezTo>
                  <a:cubicBezTo>
                    <a:pt x="262" y="42"/>
                    <a:pt x="262" y="42"/>
                    <a:pt x="262" y="42"/>
                  </a:cubicBezTo>
                  <a:cubicBezTo>
                    <a:pt x="262" y="41"/>
                    <a:pt x="262" y="41"/>
                    <a:pt x="262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3" y="38"/>
                    <a:pt x="263" y="38"/>
                    <a:pt x="263" y="38"/>
                  </a:cubicBezTo>
                  <a:cubicBezTo>
                    <a:pt x="264" y="38"/>
                    <a:pt x="264" y="38"/>
                    <a:pt x="264" y="38"/>
                  </a:cubicBezTo>
                  <a:cubicBezTo>
                    <a:pt x="263" y="38"/>
                    <a:pt x="263" y="38"/>
                    <a:pt x="263" y="38"/>
                  </a:cubicBezTo>
                  <a:cubicBezTo>
                    <a:pt x="264" y="38"/>
                    <a:pt x="264" y="38"/>
                    <a:pt x="264" y="38"/>
                  </a:cubicBezTo>
                  <a:cubicBezTo>
                    <a:pt x="264" y="37"/>
                    <a:pt x="264" y="37"/>
                    <a:pt x="264" y="37"/>
                  </a:cubicBezTo>
                  <a:cubicBezTo>
                    <a:pt x="267" y="37"/>
                    <a:pt x="266" y="37"/>
                    <a:pt x="266" y="37"/>
                  </a:cubicBezTo>
                  <a:cubicBezTo>
                    <a:pt x="266" y="34"/>
                    <a:pt x="266" y="35"/>
                    <a:pt x="266" y="35"/>
                  </a:cubicBezTo>
                  <a:cubicBezTo>
                    <a:pt x="268" y="35"/>
                    <a:pt x="268" y="35"/>
                    <a:pt x="268" y="35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9" y="31"/>
                    <a:pt x="269" y="29"/>
                    <a:pt x="269" y="29"/>
                  </a:cubicBezTo>
                  <a:cubicBezTo>
                    <a:pt x="268" y="29"/>
                    <a:pt x="268" y="29"/>
                    <a:pt x="268" y="29"/>
                  </a:cubicBezTo>
                  <a:cubicBezTo>
                    <a:pt x="270" y="26"/>
                    <a:pt x="268" y="26"/>
                    <a:pt x="269" y="25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70" y="22"/>
                    <a:pt x="270" y="23"/>
                    <a:pt x="270" y="23"/>
                  </a:cubicBezTo>
                  <a:cubicBezTo>
                    <a:pt x="271" y="23"/>
                    <a:pt x="271" y="23"/>
                    <a:pt x="271" y="23"/>
                  </a:cubicBezTo>
                  <a:cubicBezTo>
                    <a:pt x="271" y="22"/>
                    <a:pt x="271" y="22"/>
                    <a:pt x="271" y="22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72" y="19"/>
                    <a:pt x="272" y="19"/>
                    <a:pt x="272" y="19"/>
                  </a:cubicBezTo>
                  <a:cubicBezTo>
                    <a:pt x="274" y="19"/>
                    <a:pt x="274" y="19"/>
                    <a:pt x="274" y="19"/>
                  </a:cubicBezTo>
                  <a:cubicBezTo>
                    <a:pt x="274" y="20"/>
                    <a:pt x="274" y="20"/>
                    <a:pt x="274" y="20"/>
                  </a:cubicBezTo>
                  <a:cubicBezTo>
                    <a:pt x="274" y="19"/>
                    <a:pt x="274" y="19"/>
                    <a:pt x="274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5" y="18"/>
                    <a:pt x="275" y="18"/>
                    <a:pt x="275" y="18"/>
                  </a:cubicBezTo>
                  <a:cubicBezTo>
                    <a:pt x="277" y="18"/>
                    <a:pt x="277" y="18"/>
                    <a:pt x="277" y="18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6"/>
                    <a:pt x="277" y="16"/>
                    <a:pt x="277" y="16"/>
                  </a:cubicBezTo>
                  <a:cubicBezTo>
                    <a:pt x="278" y="16"/>
                    <a:pt x="278" y="16"/>
                    <a:pt x="278" y="16"/>
                  </a:cubicBezTo>
                  <a:cubicBezTo>
                    <a:pt x="278" y="14"/>
                    <a:pt x="278" y="14"/>
                    <a:pt x="278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9" y="13"/>
                    <a:pt x="279" y="13"/>
                    <a:pt x="279" y="13"/>
                  </a:cubicBezTo>
                  <a:cubicBezTo>
                    <a:pt x="281" y="13"/>
                    <a:pt x="281" y="13"/>
                    <a:pt x="281" y="13"/>
                  </a:cubicBezTo>
                  <a:cubicBezTo>
                    <a:pt x="281" y="14"/>
                    <a:pt x="281" y="14"/>
                    <a:pt x="281" y="14"/>
                  </a:cubicBezTo>
                  <a:cubicBezTo>
                    <a:pt x="281" y="12"/>
                    <a:pt x="281" y="12"/>
                    <a:pt x="281" y="12"/>
                  </a:cubicBezTo>
                  <a:cubicBezTo>
                    <a:pt x="283" y="12"/>
                    <a:pt x="283" y="12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0"/>
                    <a:pt x="284" y="10"/>
                    <a:pt x="284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7"/>
                    <a:pt x="285" y="7"/>
                    <a:pt x="285" y="7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4" y="4"/>
                    <a:pt x="284" y="2"/>
                    <a:pt x="284" y="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84" y="1"/>
                    <a:pt x="284" y="1"/>
                    <a:pt x="284" y="1"/>
                  </a:cubicBezTo>
                  <a:cubicBezTo>
                    <a:pt x="283" y="1"/>
                    <a:pt x="283" y="1"/>
                    <a:pt x="283" y="1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0" y="3"/>
                    <a:pt x="281" y="3"/>
                    <a:pt x="281" y="3"/>
                  </a:cubicBezTo>
                  <a:cubicBezTo>
                    <a:pt x="281" y="4"/>
                    <a:pt x="281" y="4"/>
                    <a:pt x="281" y="4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9" y="7"/>
                    <a:pt x="279" y="6"/>
                    <a:pt x="279" y="6"/>
                  </a:cubicBezTo>
                  <a:cubicBezTo>
                    <a:pt x="278" y="6"/>
                    <a:pt x="278" y="6"/>
                    <a:pt x="278" y="6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278" y="6"/>
                    <a:pt x="278" y="6"/>
                    <a:pt x="278" y="6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7" y="7"/>
                    <a:pt x="277" y="7"/>
                    <a:pt x="277" y="7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7"/>
                    <a:pt x="277" y="7"/>
                    <a:pt x="277" y="7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6" y="9"/>
                    <a:pt x="276" y="9"/>
                    <a:pt x="276" y="9"/>
                  </a:cubicBezTo>
                  <a:cubicBezTo>
                    <a:pt x="276" y="7"/>
                    <a:pt x="276" y="7"/>
                    <a:pt x="276" y="7"/>
                  </a:cubicBezTo>
                  <a:cubicBezTo>
                    <a:pt x="276" y="9"/>
                    <a:pt x="276" y="9"/>
                    <a:pt x="276" y="9"/>
                  </a:cubicBezTo>
                  <a:cubicBezTo>
                    <a:pt x="276" y="7"/>
                    <a:pt x="276" y="7"/>
                    <a:pt x="276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10"/>
                    <a:pt x="275" y="11"/>
                    <a:pt x="275" y="11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3"/>
                    <a:pt x="271" y="13"/>
                    <a:pt x="271" y="13"/>
                  </a:cubicBezTo>
                  <a:cubicBezTo>
                    <a:pt x="270" y="13"/>
                    <a:pt x="270" y="13"/>
                    <a:pt x="270" y="13"/>
                  </a:cubicBezTo>
                  <a:cubicBezTo>
                    <a:pt x="270" y="14"/>
                    <a:pt x="270" y="14"/>
                    <a:pt x="270" y="14"/>
                  </a:cubicBezTo>
                  <a:cubicBezTo>
                    <a:pt x="269" y="14"/>
                    <a:pt x="269" y="14"/>
                    <a:pt x="269" y="14"/>
                  </a:cubicBezTo>
                  <a:cubicBezTo>
                    <a:pt x="269" y="13"/>
                    <a:pt x="269" y="13"/>
                    <a:pt x="269" y="13"/>
                  </a:cubicBezTo>
                  <a:cubicBezTo>
                    <a:pt x="269" y="14"/>
                    <a:pt x="269" y="14"/>
                    <a:pt x="269" y="14"/>
                  </a:cubicBezTo>
                  <a:cubicBezTo>
                    <a:pt x="266" y="14"/>
                    <a:pt x="267" y="14"/>
                    <a:pt x="266" y="14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4" y="18"/>
                    <a:pt x="264" y="18"/>
                    <a:pt x="264" y="18"/>
                  </a:cubicBezTo>
                  <a:cubicBezTo>
                    <a:pt x="264" y="21"/>
                    <a:pt x="264" y="20"/>
                    <a:pt x="264" y="20"/>
                  </a:cubicBezTo>
                  <a:cubicBezTo>
                    <a:pt x="264" y="19"/>
                    <a:pt x="264" y="19"/>
                    <a:pt x="264" y="19"/>
                  </a:cubicBezTo>
                  <a:cubicBezTo>
                    <a:pt x="263" y="21"/>
                    <a:pt x="262" y="20"/>
                    <a:pt x="262" y="20"/>
                  </a:cubicBezTo>
                  <a:cubicBezTo>
                    <a:pt x="262" y="19"/>
                    <a:pt x="262" y="19"/>
                    <a:pt x="262" y="19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1" y="20"/>
                    <a:pt x="261" y="20"/>
                    <a:pt x="261" y="20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9" y="22"/>
                    <a:pt x="259" y="22"/>
                    <a:pt x="259" y="22"/>
                  </a:cubicBezTo>
                  <a:cubicBezTo>
                    <a:pt x="260" y="24"/>
                    <a:pt x="258" y="24"/>
                    <a:pt x="258" y="24"/>
                  </a:cubicBezTo>
                  <a:cubicBezTo>
                    <a:pt x="258" y="23"/>
                    <a:pt x="258" y="23"/>
                    <a:pt x="258" y="23"/>
                  </a:cubicBezTo>
                  <a:cubicBezTo>
                    <a:pt x="258" y="24"/>
                    <a:pt x="258" y="24"/>
                    <a:pt x="258" y="24"/>
                  </a:cubicBezTo>
                  <a:cubicBezTo>
                    <a:pt x="257" y="24"/>
                    <a:pt x="257" y="24"/>
                    <a:pt x="257" y="24"/>
                  </a:cubicBezTo>
                  <a:cubicBezTo>
                    <a:pt x="257" y="25"/>
                    <a:pt x="257" y="25"/>
                    <a:pt x="257" y="25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57" y="25"/>
                    <a:pt x="257" y="25"/>
                    <a:pt x="257" y="25"/>
                  </a:cubicBezTo>
                  <a:cubicBezTo>
                    <a:pt x="257" y="28"/>
                    <a:pt x="257" y="27"/>
                    <a:pt x="257" y="27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30"/>
                    <a:pt x="256" y="30"/>
                    <a:pt x="256" y="30"/>
                  </a:cubicBezTo>
                  <a:cubicBezTo>
                    <a:pt x="256" y="29"/>
                    <a:pt x="256" y="29"/>
                    <a:pt x="256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33"/>
                    <a:pt x="253" y="32"/>
                    <a:pt x="252" y="32"/>
                  </a:cubicBezTo>
                  <a:cubicBezTo>
                    <a:pt x="252" y="35"/>
                    <a:pt x="252" y="34"/>
                    <a:pt x="252" y="35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1" y="36"/>
                    <a:pt x="251" y="36"/>
                    <a:pt x="251" y="36"/>
                  </a:cubicBezTo>
                  <a:cubicBezTo>
                    <a:pt x="248" y="36"/>
                    <a:pt x="249" y="36"/>
                    <a:pt x="249" y="36"/>
                  </a:cubicBezTo>
                  <a:cubicBezTo>
                    <a:pt x="249" y="37"/>
                    <a:pt x="249" y="37"/>
                    <a:pt x="249" y="37"/>
                  </a:cubicBezTo>
                  <a:cubicBezTo>
                    <a:pt x="247" y="37"/>
                    <a:pt x="247" y="37"/>
                    <a:pt x="247" y="37"/>
                  </a:cubicBezTo>
                  <a:cubicBezTo>
                    <a:pt x="247" y="38"/>
                    <a:pt x="247" y="38"/>
                    <a:pt x="247" y="38"/>
                  </a:cubicBezTo>
                  <a:cubicBezTo>
                    <a:pt x="246" y="38"/>
                    <a:pt x="246" y="38"/>
                    <a:pt x="246" y="38"/>
                  </a:cubicBezTo>
                  <a:cubicBezTo>
                    <a:pt x="246" y="39"/>
                    <a:pt x="246" y="39"/>
                    <a:pt x="246" y="39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6" y="39"/>
                    <a:pt x="246" y="39"/>
                    <a:pt x="246" y="39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44" y="41"/>
                    <a:pt x="244" y="41"/>
                    <a:pt x="244" y="41"/>
                  </a:cubicBezTo>
                  <a:cubicBezTo>
                    <a:pt x="244" y="42"/>
                    <a:pt x="244" y="42"/>
                    <a:pt x="244" y="42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42" y="43"/>
                    <a:pt x="242" y="43"/>
                    <a:pt x="242" y="43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2" y="43"/>
                    <a:pt x="242" y="43"/>
                    <a:pt x="242" y="43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0" y="42"/>
                    <a:pt x="240" y="42"/>
                    <a:pt x="240" y="42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8" y="43"/>
                    <a:pt x="237" y="43"/>
                    <a:pt x="237" y="43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6" y="44"/>
                    <a:pt x="236" y="44"/>
                    <a:pt x="236" y="44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7" y="47"/>
                    <a:pt x="237" y="46"/>
                    <a:pt x="237" y="46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4" y="48"/>
                    <a:pt x="234" y="48"/>
                    <a:pt x="234" y="48"/>
                  </a:cubicBezTo>
                  <a:cubicBezTo>
                    <a:pt x="234" y="50"/>
                    <a:pt x="234" y="51"/>
                    <a:pt x="234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4" y="51"/>
                    <a:pt x="234" y="51"/>
                    <a:pt x="234" y="51"/>
                  </a:cubicBezTo>
                  <a:cubicBezTo>
                    <a:pt x="232" y="54"/>
                    <a:pt x="234" y="55"/>
                    <a:pt x="233" y="56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7"/>
                    <a:pt x="232" y="57"/>
                    <a:pt x="232" y="57"/>
                  </a:cubicBezTo>
                  <a:cubicBezTo>
                    <a:pt x="229" y="57"/>
                    <a:pt x="230" y="57"/>
                    <a:pt x="230" y="57"/>
                  </a:cubicBezTo>
                  <a:cubicBezTo>
                    <a:pt x="230" y="58"/>
                    <a:pt x="230" y="58"/>
                    <a:pt x="230" y="58"/>
                  </a:cubicBezTo>
                  <a:cubicBezTo>
                    <a:pt x="229" y="58"/>
                    <a:pt x="229" y="58"/>
                    <a:pt x="229" y="58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7" y="60"/>
                    <a:pt x="227" y="60"/>
                    <a:pt x="227" y="60"/>
                  </a:cubicBezTo>
                  <a:cubicBezTo>
                    <a:pt x="227" y="61"/>
                    <a:pt x="227" y="61"/>
                    <a:pt x="227" y="61"/>
                  </a:cubicBezTo>
                  <a:cubicBezTo>
                    <a:pt x="226" y="61"/>
                    <a:pt x="226" y="61"/>
                    <a:pt x="226" y="61"/>
                  </a:cubicBezTo>
                  <a:cubicBezTo>
                    <a:pt x="226" y="62"/>
                    <a:pt x="226" y="62"/>
                    <a:pt x="226" y="62"/>
                  </a:cubicBezTo>
                  <a:cubicBezTo>
                    <a:pt x="225" y="62"/>
                    <a:pt x="225" y="62"/>
                    <a:pt x="225" y="62"/>
                  </a:cubicBezTo>
                  <a:cubicBezTo>
                    <a:pt x="225" y="63"/>
                    <a:pt x="225" y="63"/>
                    <a:pt x="225" y="63"/>
                  </a:cubicBezTo>
                  <a:cubicBezTo>
                    <a:pt x="224" y="63"/>
                    <a:pt x="224" y="63"/>
                    <a:pt x="224" y="63"/>
                  </a:cubicBezTo>
                  <a:cubicBezTo>
                    <a:pt x="224" y="66"/>
                    <a:pt x="224" y="65"/>
                    <a:pt x="224" y="65"/>
                  </a:cubicBezTo>
                  <a:cubicBezTo>
                    <a:pt x="223" y="65"/>
                    <a:pt x="223" y="65"/>
                    <a:pt x="223" y="65"/>
                  </a:cubicBezTo>
                  <a:cubicBezTo>
                    <a:pt x="223" y="67"/>
                    <a:pt x="223" y="67"/>
                    <a:pt x="223" y="67"/>
                  </a:cubicBezTo>
                  <a:cubicBezTo>
                    <a:pt x="223" y="65"/>
                    <a:pt x="223" y="65"/>
                    <a:pt x="223" y="65"/>
                  </a:cubicBezTo>
                  <a:cubicBezTo>
                    <a:pt x="221" y="65"/>
                    <a:pt x="221" y="65"/>
                    <a:pt x="221" y="65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17" y="69"/>
                    <a:pt x="218" y="69"/>
                    <a:pt x="218" y="69"/>
                  </a:cubicBezTo>
                  <a:cubicBezTo>
                    <a:pt x="218" y="70"/>
                    <a:pt x="218" y="70"/>
                    <a:pt x="218" y="70"/>
                  </a:cubicBezTo>
                  <a:cubicBezTo>
                    <a:pt x="217" y="70"/>
                    <a:pt x="217" y="70"/>
                    <a:pt x="217" y="70"/>
                  </a:cubicBezTo>
                  <a:cubicBezTo>
                    <a:pt x="217" y="74"/>
                    <a:pt x="214" y="72"/>
                    <a:pt x="214" y="73"/>
                  </a:cubicBezTo>
                  <a:cubicBezTo>
                    <a:pt x="214" y="74"/>
                    <a:pt x="214" y="74"/>
                    <a:pt x="214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7"/>
                    <a:pt x="209" y="76"/>
                    <a:pt x="210" y="76"/>
                  </a:cubicBezTo>
                  <a:cubicBezTo>
                    <a:pt x="210" y="77"/>
                    <a:pt x="210" y="77"/>
                    <a:pt x="210" y="77"/>
                  </a:cubicBezTo>
                  <a:cubicBezTo>
                    <a:pt x="210" y="76"/>
                    <a:pt x="210" y="76"/>
                    <a:pt x="210" y="76"/>
                  </a:cubicBezTo>
                  <a:cubicBezTo>
                    <a:pt x="210" y="77"/>
                    <a:pt x="210" y="77"/>
                    <a:pt x="210" y="77"/>
                  </a:cubicBezTo>
                  <a:cubicBezTo>
                    <a:pt x="208" y="77"/>
                    <a:pt x="208" y="77"/>
                    <a:pt x="208" y="77"/>
                  </a:cubicBezTo>
                  <a:cubicBezTo>
                    <a:pt x="208" y="78"/>
                    <a:pt x="208" y="78"/>
                    <a:pt x="208" y="78"/>
                  </a:cubicBezTo>
                  <a:cubicBezTo>
                    <a:pt x="207" y="78"/>
                    <a:pt x="207" y="78"/>
                    <a:pt x="207" y="78"/>
                  </a:cubicBezTo>
                  <a:cubicBezTo>
                    <a:pt x="207" y="80"/>
                    <a:pt x="207" y="80"/>
                    <a:pt x="207" y="80"/>
                  </a:cubicBezTo>
                  <a:cubicBezTo>
                    <a:pt x="204" y="80"/>
                    <a:pt x="205" y="80"/>
                    <a:pt x="205" y="80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2" y="82"/>
                    <a:pt x="202" y="82"/>
                    <a:pt x="202" y="82"/>
                  </a:cubicBezTo>
                  <a:cubicBezTo>
                    <a:pt x="202" y="83"/>
                    <a:pt x="202" y="83"/>
                    <a:pt x="202" y="83"/>
                  </a:cubicBezTo>
                  <a:cubicBezTo>
                    <a:pt x="201" y="83"/>
                    <a:pt x="201" y="83"/>
                    <a:pt x="201" y="83"/>
                  </a:cubicBezTo>
                  <a:cubicBezTo>
                    <a:pt x="201" y="84"/>
                    <a:pt x="201" y="84"/>
                    <a:pt x="201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6" y="86"/>
                    <a:pt x="195" y="86"/>
                    <a:pt x="194" y="86"/>
                  </a:cubicBezTo>
                  <a:cubicBezTo>
                    <a:pt x="194" y="87"/>
                    <a:pt x="194" y="87"/>
                    <a:pt x="194" y="87"/>
                  </a:cubicBezTo>
                  <a:cubicBezTo>
                    <a:pt x="192" y="87"/>
                    <a:pt x="191" y="87"/>
                    <a:pt x="191" y="87"/>
                  </a:cubicBezTo>
                  <a:cubicBezTo>
                    <a:pt x="191" y="88"/>
                    <a:pt x="191" y="88"/>
                    <a:pt x="191" y="88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5" y="93"/>
                    <a:pt x="184" y="93"/>
                    <a:pt x="185" y="94"/>
                  </a:cubicBezTo>
                  <a:cubicBezTo>
                    <a:pt x="183" y="94"/>
                    <a:pt x="183" y="94"/>
                    <a:pt x="183" y="94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2" y="95"/>
                    <a:pt x="182" y="95"/>
                    <a:pt x="182" y="95"/>
                  </a:cubicBezTo>
                  <a:cubicBezTo>
                    <a:pt x="182" y="98"/>
                    <a:pt x="182" y="97"/>
                    <a:pt x="182" y="97"/>
                  </a:cubicBezTo>
                  <a:cubicBezTo>
                    <a:pt x="181" y="97"/>
                    <a:pt x="181" y="97"/>
                    <a:pt x="181" y="97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180" y="99"/>
                    <a:pt x="180" y="99"/>
                    <a:pt x="180" y="99"/>
                  </a:cubicBezTo>
                  <a:cubicBezTo>
                    <a:pt x="180" y="100"/>
                    <a:pt x="180" y="100"/>
                    <a:pt x="180" y="100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79" y="101"/>
                    <a:pt x="179" y="101"/>
                    <a:pt x="179" y="101"/>
                  </a:cubicBezTo>
                  <a:cubicBezTo>
                    <a:pt x="176" y="101"/>
                    <a:pt x="177" y="101"/>
                    <a:pt x="176" y="101"/>
                  </a:cubicBezTo>
                  <a:cubicBezTo>
                    <a:pt x="176" y="104"/>
                    <a:pt x="176" y="103"/>
                    <a:pt x="176" y="103"/>
                  </a:cubicBezTo>
                  <a:cubicBezTo>
                    <a:pt x="174" y="103"/>
                    <a:pt x="173" y="103"/>
                    <a:pt x="173" y="103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0" y="105"/>
                    <a:pt x="171" y="105"/>
                    <a:pt x="170" y="105"/>
                  </a:cubicBezTo>
                  <a:cubicBezTo>
                    <a:pt x="170" y="106"/>
                    <a:pt x="170" y="106"/>
                    <a:pt x="170" y="106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63" y="109"/>
                    <a:pt x="162" y="109"/>
                    <a:pt x="162" y="109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59" y="111"/>
                    <a:pt x="160" y="111"/>
                    <a:pt x="160" y="111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5" y="114"/>
                    <a:pt x="155" y="114"/>
                    <a:pt x="155" y="114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2" y="115"/>
                    <a:pt x="151" y="115"/>
                    <a:pt x="150" y="115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47" y="116"/>
                    <a:pt x="148" y="116"/>
                    <a:pt x="148" y="116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5" y="118"/>
                    <a:pt x="146" y="118"/>
                    <a:pt x="145" y="118"/>
                  </a:cubicBezTo>
                  <a:cubicBezTo>
                    <a:pt x="145" y="119"/>
                    <a:pt x="145" y="119"/>
                    <a:pt x="145" y="119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4" y="119"/>
                    <a:pt x="144" y="119"/>
                    <a:pt x="144" y="119"/>
                  </a:cubicBezTo>
                  <a:cubicBezTo>
                    <a:pt x="141" y="119"/>
                    <a:pt x="140" y="119"/>
                    <a:pt x="140" y="119"/>
                  </a:cubicBezTo>
                  <a:cubicBezTo>
                    <a:pt x="140" y="120"/>
                    <a:pt x="140" y="120"/>
                    <a:pt x="140" y="120"/>
                  </a:cubicBezTo>
                  <a:cubicBezTo>
                    <a:pt x="137" y="120"/>
                    <a:pt x="136" y="120"/>
                    <a:pt x="136" y="120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33" y="121"/>
                    <a:pt x="132" y="121"/>
                    <a:pt x="131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0" y="121"/>
                    <a:pt x="129" y="121"/>
                    <a:pt x="129" y="121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6" y="121"/>
                    <a:pt x="127" y="121"/>
                    <a:pt x="127" y="121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4" y="122"/>
                    <a:pt x="123" y="122"/>
                    <a:pt x="123" y="122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0" y="124"/>
                    <a:pt x="121" y="124"/>
                    <a:pt x="121" y="124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21" y="125"/>
                    <a:pt x="121" y="125"/>
                    <a:pt x="121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16" y="124"/>
                    <a:pt x="114" y="124"/>
                    <a:pt x="113" y="12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12" y="125"/>
                    <a:pt x="112" y="125"/>
                    <a:pt x="112" y="125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0" y="126"/>
                    <a:pt x="109" y="126"/>
                    <a:pt x="109" y="126"/>
                  </a:cubicBezTo>
                  <a:cubicBezTo>
                    <a:pt x="109" y="127"/>
                    <a:pt x="109" y="127"/>
                    <a:pt x="109" y="127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6"/>
                    <a:pt x="108" y="126"/>
                    <a:pt x="108" y="126"/>
                  </a:cubicBezTo>
                  <a:cubicBezTo>
                    <a:pt x="108" y="127"/>
                    <a:pt x="108" y="127"/>
                    <a:pt x="108" y="127"/>
                  </a:cubicBezTo>
                  <a:cubicBezTo>
                    <a:pt x="108" y="126"/>
                    <a:pt x="108" y="126"/>
                    <a:pt x="108" y="126"/>
                  </a:cubicBezTo>
                  <a:cubicBezTo>
                    <a:pt x="105" y="126"/>
                    <a:pt x="104" y="126"/>
                    <a:pt x="104" y="126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3" y="126"/>
                    <a:pt x="103" y="126"/>
                    <a:pt x="103" y="126"/>
                  </a:cubicBezTo>
                  <a:cubicBezTo>
                    <a:pt x="103" y="127"/>
                    <a:pt x="103" y="127"/>
                    <a:pt x="103" y="127"/>
                  </a:cubicBezTo>
                  <a:cubicBezTo>
                    <a:pt x="103" y="126"/>
                    <a:pt x="103" y="126"/>
                    <a:pt x="103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31"/>
                    <a:pt x="98" y="131"/>
                    <a:pt x="98" y="131"/>
                  </a:cubicBezTo>
                  <a:cubicBezTo>
                    <a:pt x="97" y="131"/>
                    <a:pt x="97" y="131"/>
                    <a:pt x="97" y="131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31"/>
                    <a:pt x="97" y="131"/>
                    <a:pt x="97" y="131"/>
                  </a:cubicBezTo>
                  <a:cubicBezTo>
                    <a:pt x="94" y="131"/>
                    <a:pt x="93" y="131"/>
                    <a:pt x="92" y="131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0" y="129"/>
                    <a:pt x="90" y="129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87" y="131"/>
                    <a:pt x="86" y="131"/>
                    <a:pt x="86" y="131"/>
                  </a:cubicBezTo>
                  <a:cubicBezTo>
                    <a:pt x="86" y="132"/>
                    <a:pt x="86" y="132"/>
                    <a:pt x="86" y="132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5" y="132"/>
                    <a:pt x="85" y="132"/>
                    <a:pt x="85" y="132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1" y="131"/>
                    <a:pt x="82" y="131"/>
                    <a:pt x="81" y="131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77" y="129"/>
                    <a:pt x="75" y="129"/>
                    <a:pt x="73" y="129"/>
                  </a:cubicBezTo>
                  <a:cubicBezTo>
                    <a:pt x="73" y="128"/>
                    <a:pt x="73" y="128"/>
                    <a:pt x="73" y="128"/>
                  </a:cubicBezTo>
                  <a:cubicBezTo>
                    <a:pt x="73" y="131"/>
                    <a:pt x="73" y="130"/>
                    <a:pt x="73" y="131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4" y="133"/>
                    <a:pt x="74" y="134"/>
                    <a:pt x="74" y="134"/>
                  </a:cubicBezTo>
                  <a:cubicBezTo>
                    <a:pt x="76" y="134"/>
                    <a:pt x="76" y="134"/>
                    <a:pt x="76" y="134"/>
                  </a:cubicBezTo>
                  <a:cubicBezTo>
                    <a:pt x="76" y="137"/>
                    <a:pt x="76" y="136"/>
                    <a:pt x="76" y="137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42"/>
                    <a:pt x="79" y="142"/>
                    <a:pt x="79" y="143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3" y="152"/>
                    <a:pt x="83" y="159"/>
                    <a:pt x="84" y="164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83" y="168"/>
                    <a:pt x="81" y="170"/>
                    <a:pt x="81" y="171"/>
                  </a:cubicBezTo>
                  <a:cubicBezTo>
                    <a:pt x="80" y="171"/>
                    <a:pt x="80" y="171"/>
                    <a:pt x="80" y="171"/>
                  </a:cubicBezTo>
                  <a:cubicBezTo>
                    <a:pt x="80" y="172"/>
                    <a:pt x="80" y="172"/>
                    <a:pt x="80" y="172"/>
                  </a:cubicBezTo>
                  <a:cubicBezTo>
                    <a:pt x="79" y="172"/>
                    <a:pt x="79" y="172"/>
                    <a:pt x="79" y="172"/>
                  </a:cubicBezTo>
                  <a:cubicBezTo>
                    <a:pt x="79" y="173"/>
                    <a:pt x="79" y="173"/>
                    <a:pt x="79" y="173"/>
                  </a:cubicBezTo>
                  <a:cubicBezTo>
                    <a:pt x="78" y="173"/>
                    <a:pt x="78" y="173"/>
                    <a:pt x="78" y="173"/>
                  </a:cubicBezTo>
                  <a:cubicBezTo>
                    <a:pt x="78" y="175"/>
                    <a:pt x="78" y="175"/>
                    <a:pt x="78" y="175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76" y="179"/>
                    <a:pt x="70" y="176"/>
                    <a:pt x="68" y="177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5" y="176"/>
                    <a:pt x="63" y="176"/>
                    <a:pt x="61" y="176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59" y="175"/>
                    <a:pt x="59" y="175"/>
                    <a:pt x="59" y="175"/>
                  </a:cubicBezTo>
                  <a:cubicBezTo>
                    <a:pt x="59" y="176"/>
                    <a:pt x="59" y="176"/>
                    <a:pt x="59" y="176"/>
                  </a:cubicBezTo>
                  <a:cubicBezTo>
                    <a:pt x="56" y="176"/>
                    <a:pt x="57" y="176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2" y="176"/>
                    <a:pt x="49" y="176"/>
                    <a:pt x="47" y="176"/>
                  </a:cubicBezTo>
                  <a:cubicBezTo>
                    <a:pt x="47" y="177"/>
                    <a:pt x="47" y="177"/>
                    <a:pt x="47" y="177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5" y="178"/>
                    <a:pt x="45" y="178"/>
                    <a:pt x="45" y="178"/>
                  </a:cubicBezTo>
                  <a:cubicBezTo>
                    <a:pt x="42" y="178"/>
                    <a:pt x="43" y="178"/>
                    <a:pt x="42" y="178"/>
                  </a:cubicBezTo>
                  <a:cubicBezTo>
                    <a:pt x="42" y="181"/>
                    <a:pt x="42" y="180"/>
                    <a:pt x="42" y="180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41" y="182"/>
                    <a:pt x="41" y="182"/>
                    <a:pt x="41" y="182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40" y="182"/>
                    <a:pt x="39" y="181"/>
                    <a:pt x="39" y="182"/>
                  </a:cubicBezTo>
                  <a:cubicBezTo>
                    <a:pt x="39" y="185"/>
                    <a:pt x="36" y="184"/>
                    <a:pt x="35" y="184"/>
                  </a:cubicBezTo>
                  <a:cubicBezTo>
                    <a:pt x="35" y="183"/>
                    <a:pt x="35" y="183"/>
                    <a:pt x="35" y="183"/>
                  </a:cubicBezTo>
                  <a:cubicBezTo>
                    <a:pt x="32" y="185"/>
                    <a:pt x="35" y="188"/>
                    <a:pt x="34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90"/>
                    <a:pt x="33" y="190"/>
                    <a:pt x="33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4"/>
                    <a:pt x="32" y="197"/>
                    <a:pt x="32" y="199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202"/>
                    <a:pt x="30" y="203"/>
                    <a:pt x="30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9" y="206"/>
                    <a:pt x="29" y="205"/>
                    <a:pt x="29" y="205"/>
                  </a:cubicBezTo>
                  <a:cubicBezTo>
                    <a:pt x="28" y="205"/>
                    <a:pt x="28" y="205"/>
                    <a:pt x="28" y="205"/>
                  </a:cubicBezTo>
                  <a:cubicBezTo>
                    <a:pt x="28" y="208"/>
                    <a:pt x="26" y="208"/>
                    <a:pt x="27" y="209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5" y="210"/>
                    <a:pt x="25" y="210"/>
                    <a:pt x="25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2" y="211"/>
                    <a:pt x="22" y="211"/>
                    <a:pt x="22" y="211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1" y="213"/>
                    <a:pt x="21" y="213"/>
                    <a:pt x="21" y="213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17" y="214"/>
                    <a:pt x="15" y="214"/>
                    <a:pt x="14" y="214"/>
                  </a:cubicBezTo>
                  <a:cubicBezTo>
                    <a:pt x="14" y="213"/>
                    <a:pt x="14" y="213"/>
                    <a:pt x="14" y="213"/>
                  </a:cubicBezTo>
                  <a:cubicBezTo>
                    <a:pt x="11" y="213"/>
                    <a:pt x="11" y="213"/>
                    <a:pt x="10" y="213"/>
                  </a:cubicBezTo>
                  <a:cubicBezTo>
                    <a:pt x="10" y="211"/>
                    <a:pt x="10" y="211"/>
                    <a:pt x="10" y="211"/>
                  </a:cubicBezTo>
                  <a:cubicBezTo>
                    <a:pt x="8" y="211"/>
                    <a:pt x="7" y="211"/>
                    <a:pt x="7" y="211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4" y="210"/>
                    <a:pt x="5" y="210"/>
                    <a:pt x="4" y="210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0" y="208"/>
                    <a:pt x="1" y="208"/>
                    <a:pt x="1" y="208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" y="209"/>
                    <a:pt x="1" y="209"/>
                    <a:pt x="1" y="209"/>
                  </a:cubicBezTo>
                  <a:cubicBezTo>
                    <a:pt x="1" y="210"/>
                    <a:pt x="1" y="210"/>
                    <a:pt x="1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1" y="210"/>
                    <a:pt x="1" y="210"/>
                    <a:pt x="1" y="210"/>
                  </a:cubicBezTo>
                  <a:cubicBezTo>
                    <a:pt x="0" y="214"/>
                    <a:pt x="2" y="216"/>
                    <a:pt x="2" y="217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3" y="220"/>
                    <a:pt x="3" y="219"/>
                    <a:pt x="3" y="220"/>
                  </a:cubicBezTo>
                  <a:cubicBezTo>
                    <a:pt x="6" y="220"/>
                    <a:pt x="5" y="220"/>
                    <a:pt x="6" y="220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9" y="223"/>
                    <a:pt x="9" y="223"/>
                    <a:pt x="9" y="223"/>
                  </a:cubicBezTo>
                  <a:cubicBezTo>
                    <a:pt x="10" y="223"/>
                    <a:pt x="10" y="223"/>
                    <a:pt x="10" y="223"/>
                  </a:cubicBezTo>
                  <a:cubicBezTo>
                    <a:pt x="10" y="226"/>
                    <a:pt x="10" y="225"/>
                    <a:pt x="10" y="226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1" y="228"/>
                    <a:pt x="11" y="229"/>
                    <a:pt x="11" y="229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3" y="232"/>
                    <a:pt x="13" y="231"/>
                    <a:pt x="13" y="231"/>
                  </a:cubicBezTo>
                  <a:cubicBezTo>
                    <a:pt x="11" y="231"/>
                    <a:pt x="11" y="231"/>
                    <a:pt x="11" y="231"/>
                  </a:cubicBezTo>
                  <a:cubicBezTo>
                    <a:pt x="11" y="230"/>
                    <a:pt x="11" y="230"/>
                    <a:pt x="11" y="230"/>
                  </a:cubicBezTo>
                  <a:cubicBezTo>
                    <a:pt x="11" y="233"/>
                    <a:pt x="11" y="232"/>
                    <a:pt x="11" y="233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5" y="234"/>
                    <a:pt x="15" y="234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6" y="235"/>
                    <a:pt x="16" y="235"/>
                    <a:pt x="16" y="235"/>
                  </a:cubicBezTo>
                  <a:cubicBezTo>
                    <a:pt x="16" y="238"/>
                    <a:pt x="16" y="237"/>
                    <a:pt x="16" y="237"/>
                  </a:cubicBezTo>
                  <a:cubicBezTo>
                    <a:pt x="17" y="237"/>
                    <a:pt x="17" y="237"/>
                    <a:pt x="17" y="237"/>
                  </a:cubicBezTo>
                  <a:cubicBezTo>
                    <a:pt x="16" y="237"/>
                    <a:pt x="16" y="237"/>
                    <a:pt x="16" y="237"/>
                  </a:cubicBezTo>
                  <a:cubicBezTo>
                    <a:pt x="17" y="237"/>
                    <a:pt x="17" y="237"/>
                    <a:pt x="17" y="237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39"/>
                    <a:pt x="16" y="239"/>
                    <a:pt x="16" y="239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7" y="241"/>
                    <a:pt x="17" y="241"/>
                    <a:pt x="17" y="241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7" y="241"/>
                    <a:pt x="17" y="241"/>
                    <a:pt x="17" y="241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2"/>
                    <a:pt x="19" y="242"/>
                    <a:pt x="19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3"/>
                    <a:pt x="20" y="243"/>
                    <a:pt x="20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5"/>
                    <a:pt x="21" y="245"/>
                    <a:pt x="21" y="245"/>
                  </a:cubicBezTo>
                  <a:cubicBezTo>
                    <a:pt x="22" y="245"/>
                    <a:pt x="22" y="245"/>
                    <a:pt x="22" y="245"/>
                  </a:cubicBezTo>
                  <a:cubicBezTo>
                    <a:pt x="22" y="246"/>
                    <a:pt x="22" y="246"/>
                    <a:pt x="22" y="246"/>
                  </a:cubicBezTo>
                  <a:cubicBezTo>
                    <a:pt x="25" y="246"/>
                    <a:pt x="25" y="246"/>
                    <a:pt x="26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5" y="247"/>
                    <a:pt x="25" y="247"/>
                    <a:pt x="25" y="247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6" y="247"/>
                    <a:pt x="26" y="247"/>
                    <a:pt x="26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8" y="246"/>
                    <a:pt x="28" y="246"/>
                    <a:pt x="28" y="246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8" y="246"/>
                    <a:pt x="28" y="246"/>
                    <a:pt x="28" y="246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9" y="247"/>
                    <a:pt x="29" y="247"/>
                    <a:pt x="29" y="247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30" y="248"/>
                    <a:pt x="30" y="248"/>
                    <a:pt x="30" y="248"/>
                  </a:cubicBezTo>
                  <a:cubicBezTo>
                    <a:pt x="30" y="251"/>
                    <a:pt x="30" y="250"/>
                    <a:pt x="30" y="250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2" y="253"/>
                    <a:pt x="32" y="253"/>
                    <a:pt x="32" y="253"/>
                  </a:cubicBezTo>
                  <a:cubicBezTo>
                    <a:pt x="33" y="253"/>
                    <a:pt x="33" y="253"/>
                    <a:pt x="33" y="253"/>
                  </a:cubicBezTo>
                  <a:cubicBezTo>
                    <a:pt x="33" y="256"/>
                    <a:pt x="33" y="255"/>
                    <a:pt x="33" y="255"/>
                  </a:cubicBezTo>
                  <a:cubicBezTo>
                    <a:pt x="34" y="255"/>
                    <a:pt x="34" y="255"/>
                    <a:pt x="34" y="255"/>
                  </a:cubicBezTo>
                  <a:cubicBezTo>
                    <a:pt x="34" y="256"/>
                    <a:pt x="34" y="256"/>
                    <a:pt x="34" y="256"/>
                  </a:cubicBezTo>
                  <a:cubicBezTo>
                    <a:pt x="35" y="256"/>
                    <a:pt x="35" y="256"/>
                    <a:pt x="35" y="256"/>
                  </a:cubicBezTo>
                  <a:cubicBezTo>
                    <a:pt x="35" y="259"/>
                    <a:pt x="35" y="258"/>
                    <a:pt x="35" y="259"/>
                  </a:cubicBezTo>
                  <a:cubicBezTo>
                    <a:pt x="36" y="259"/>
                    <a:pt x="36" y="259"/>
                    <a:pt x="36" y="259"/>
                  </a:cubicBezTo>
                  <a:cubicBezTo>
                    <a:pt x="36" y="262"/>
                    <a:pt x="36" y="261"/>
                    <a:pt x="36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8" y="261"/>
                    <a:pt x="37" y="261"/>
                    <a:pt x="38" y="261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9" y="260"/>
                    <a:pt x="39" y="260"/>
                    <a:pt x="39" y="260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40" y="261"/>
                    <a:pt x="40" y="261"/>
                    <a:pt x="40" y="261"/>
                  </a:cubicBezTo>
                  <a:cubicBezTo>
                    <a:pt x="40" y="262"/>
                    <a:pt x="40" y="262"/>
                    <a:pt x="40" y="262"/>
                  </a:cubicBezTo>
                  <a:cubicBezTo>
                    <a:pt x="43" y="262"/>
                    <a:pt x="44" y="262"/>
                    <a:pt x="45" y="262"/>
                  </a:cubicBezTo>
                  <a:cubicBezTo>
                    <a:pt x="45" y="263"/>
                    <a:pt x="45" y="263"/>
                    <a:pt x="45" y="263"/>
                  </a:cubicBezTo>
                  <a:cubicBezTo>
                    <a:pt x="47" y="263"/>
                    <a:pt x="48" y="263"/>
                    <a:pt x="48" y="263"/>
                  </a:cubicBezTo>
                  <a:cubicBezTo>
                    <a:pt x="48" y="265"/>
                    <a:pt x="48" y="265"/>
                    <a:pt x="48" y="265"/>
                  </a:cubicBezTo>
                  <a:cubicBezTo>
                    <a:pt x="51" y="264"/>
                    <a:pt x="52" y="266"/>
                    <a:pt x="52" y="266"/>
                  </a:cubicBezTo>
                  <a:cubicBezTo>
                    <a:pt x="52" y="265"/>
                    <a:pt x="52" y="265"/>
                    <a:pt x="52" y="265"/>
                  </a:cubicBezTo>
                  <a:cubicBezTo>
                    <a:pt x="55" y="265"/>
                    <a:pt x="54" y="265"/>
                    <a:pt x="54" y="265"/>
                  </a:cubicBezTo>
                  <a:cubicBezTo>
                    <a:pt x="54" y="263"/>
                    <a:pt x="54" y="263"/>
                    <a:pt x="54" y="263"/>
                  </a:cubicBezTo>
                  <a:cubicBezTo>
                    <a:pt x="55" y="263"/>
                    <a:pt x="55" y="263"/>
                    <a:pt x="55" y="263"/>
                  </a:cubicBezTo>
                  <a:cubicBezTo>
                    <a:pt x="55" y="265"/>
                    <a:pt x="55" y="265"/>
                    <a:pt x="55" y="265"/>
                  </a:cubicBezTo>
                  <a:cubicBezTo>
                    <a:pt x="58" y="265"/>
                    <a:pt x="59" y="265"/>
                    <a:pt x="59" y="265"/>
                  </a:cubicBezTo>
                  <a:cubicBezTo>
                    <a:pt x="59" y="263"/>
                    <a:pt x="59" y="263"/>
                    <a:pt x="59" y="263"/>
                  </a:cubicBezTo>
                  <a:cubicBezTo>
                    <a:pt x="59" y="265"/>
                    <a:pt x="59" y="265"/>
                    <a:pt x="59" y="265"/>
                  </a:cubicBezTo>
                  <a:cubicBezTo>
                    <a:pt x="60" y="265"/>
                    <a:pt x="60" y="265"/>
                    <a:pt x="60" y="265"/>
                  </a:cubicBezTo>
                  <a:cubicBezTo>
                    <a:pt x="60" y="263"/>
                    <a:pt x="60" y="263"/>
                    <a:pt x="60" y="263"/>
                  </a:cubicBezTo>
                  <a:cubicBezTo>
                    <a:pt x="64" y="265"/>
                    <a:pt x="65" y="265"/>
                    <a:pt x="67" y="265"/>
                  </a:cubicBezTo>
                  <a:cubicBezTo>
                    <a:pt x="67" y="266"/>
                    <a:pt x="67" y="266"/>
                    <a:pt x="67" y="266"/>
                  </a:cubicBezTo>
                  <a:cubicBezTo>
                    <a:pt x="72" y="266"/>
                    <a:pt x="75" y="266"/>
                    <a:pt x="77" y="266"/>
                  </a:cubicBezTo>
                  <a:cubicBezTo>
                    <a:pt x="77" y="267"/>
                    <a:pt x="77" y="267"/>
                    <a:pt x="77" y="267"/>
                  </a:cubicBezTo>
                  <a:cubicBezTo>
                    <a:pt x="78" y="267"/>
                    <a:pt x="78" y="267"/>
                    <a:pt x="78" y="267"/>
                  </a:cubicBezTo>
                  <a:cubicBezTo>
                    <a:pt x="78" y="266"/>
                    <a:pt x="78" y="266"/>
                    <a:pt x="78" y="266"/>
                  </a:cubicBezTo>
                  <a:cubicBezTo>
                    <a:pt x="78" y="267"/>
                    <a:pt x="78" y="267"/>
                    <a:pt x="78" y="267"/>
                  </a:cubicBezTo>
                  <a:cubicBezTo>
                    <a:pt x="78" y="266"/>
                    <a:pt x="78" y="266"/>
                    <a:pt x="78" y="266"/>
                  </a:cubicBezTo>
                  <a:cubicBezTo>
                    <a:pt x="81" y="266"/>
                    <a:pt x="82" y="266"/>
                    <a:pt x="83" y="266"/>
                  </a:cubicBezTo>
                  <a:cubicBezTo>
                    <a:pt x="83" y="267"/>
                    <a:pt x="83" y="267"/>
                    <a:pt x="83" y="267"/>
                  </a:cubicBezTo>
                  <a:cubicBezTo>
                    <a:pt x="83" y="266"/>
                    <a:pt x="83" y="266"/>
                    <a:pt x="83" y="266"/>
                  </a:cubicBezTo>
                  <a:cubicBezTo>
                    <a:pt x="84" y="268"/>
                    <a:pt x="84" y="267"/>
                    <a:pt x="85" y="267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6" y="266"/>
                    <a:pt x="86" y="266"/>
                    <a:pt x="86" y="266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5"/>
                    <a:pt x="87" y="265"/>
                    <a:pt x="87" y="265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90" y="263"/>
                    <a:pt x="91" y="263"/>
                    <a:pt x="91" y="263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2" y="262"/>
                    <a:pt x="92" y="262"/>
                    <a:pt x="92" y="262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5" y="261"/>
                    <a:pt x="96" y="258"/>
                    <a:pt x="98" y="259"/>
                  </a:cubicBezTo>
                  <a:cubicBezTo>
                    <a:pt x="98" y="258"/>
                    <a:pt x="98" y="258"/>
                    <a:pt x="98" y="258"/>
                  </a:cubicBezTo>
                  <a:cubicBezTo>
                    <a:pt x="101" y="258"/>
                    <a:pt x="100" y="258"/>
                    <a:pt x="100" y="258"/>
                  </a:cubicBezTo>
                  <a:cubicBezTo>
                    <a:pt x="100" y="256"/>
                    <a:pt x="100" y="256"/>
                    <a:pt x="100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5"/>
                    <a:pt x="103" y="255"/>
                    <a:pt x="103" y="255"/>
                  </a:cubicBezTo>
                  <a:cubicBezTo>
                    <a:pt x="106" y="255"/>
                    <a:pt x="107" y="255"/>
                    <a:pt x="108" y="255"/>
                  </a:cubicBezTo>
                  <a:cubicBezTo>
                    <a:pt x="108" y="254"/>
                    <a:pt x="108" y="254"/>
                    <a:pt x="108" y="254"/>
                  </a:cubicBezTo>
                  <a:cubicBezTo>
                    <a:pt x="108" y="255"/>
                    <a:pt x="108" y="255"/>
                    <a:pt x="108" y="255"/>
                  </a:cubicBezTo>
                  <a:cubicBezTo>
                    <a:pt x="110" y="255"/>
                    <a:pt x="110" y="255"/>
                    <a:pt x="110" y="255"/>
                  </a:cubicBezTo>
                  <a:cubicBezTo>
                    <a:pt x="110" y="256"/>
                    <a:pt x="110" y="256"/>
                    <a:pt x="110" y="256"/>
                  </a:cubicBezTo>
                  <a:cubicBezTo>
                    <a:pt x="111" y="256"/>
                    <a:pt x="111" y="256"/>
                    <a:pt x="111" y="256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114" y="257"/>
                    <a:pt x="115" y="259"/>
                    <a:pt x="116" y="259"/>
                  </a:cubicBezTo>
                  <a:cubicBezTo>
                    <a:pt x="116" y="260"/>
                    <a:pt x="116" y="260"/>
                    <a:pt x="116" y="260"/>
                  </a:cubicBezTo>
                  <a:cubicBezTo>
                    <a:pt x="117" y="260"/>
                    <a:pt x="117" y="260"/>
                    <a:pt x="117" y="260"/>
                  </a:cubicBezTo>
                  <a:cubicBezTo>
                    <a:pt x="117" y="261"/>
                    <a:pt x="117" y="261"/>
                    <a:pt x="117" y="261"/>
                  </a:cubicBezTo>
                  <a:cubicBezTo>
                    <a:pt x="118" y="261"/>
                    <a:pt x="118" y="261"/>
                    <a:pt x="118" y="261"/>
                  </a:cubicBezTo>
                  <a:cubicBezTo>
                    <a:pt x="119" y="264"/>
                    <a:pt x="120" y="264"/>
                    <a:pt x="119" y="265"/>
                  </a:cubicBezTo>
                  <a:cubicBezTo>
                    <a:pt x="121" y="265"/>
                    <a:pt x="121" y="265"/>
                    <a:pt x="121" y="265"/>
                  </a:cubicBezTo>
                  <a:cubicBezTo>
                    <a:pt x="121" y="267"/>
                    <a:pt x="121" y="267"/>
                    <a:pt x="121" y="267"/>
                  </a:cubicBezTo>
                  <a:cubicBezTo>
                    <a:pt x="122" y="267"/>
                    <a:pt x="122" y="267"/>
                    <a:pt x="122" y="267"/>
                  </a:cubicBezTo>
                  <a:cubicBezTo>
                    <a:pt x="121" y="267"/>
                    <a:pt x="121" y="267"/>
                    <a:pt x="121" y="267"/>
                  </a:cubicBezTo>
                  <a:cubicBezTo>
                    <a:pt x="121" y="268"/>
                    <a:pt x="121" y="268"/>
                    <a:pt x="121" y="268"/>
                  </a:cubicBezTo>
                  <a:cubicBezTo>
                    <a:pt x="122" y="268"/>
                    <a:pt x="122" y="268"/>
                    <a:pt x="122" y="268"/>
                  </a:cubicBezTo>
                  <a:cubicBezTo>
                    <a:pt x="122" y="267"/>
                    <a:pt x="122" y="267"/>
                    <a:pt x="122" y="267"/>
                  </a:cubicBezTo>
                  <a:cubicBezTo>
                    <a:pt x="124" y="267"/>
                    <a:pt x="125" y="267"/>
                    <a:pt x="125" y="267"/>
                  </a:cubicBezTo>
                  <a:cubicBezTo>
                    <a:pt x="125" y="266"/>
                    <a:pt x="125" y="266"/>
                    <a:pt x="125" y="266"/>
                  </a:cubicBezTo>
                  <a:cubicBezTo>
                    <a:pt x="130" y="266"/>
                    <a:pt x="132" y="264"/>
                    <a:pt x="135" y="265"/>
                  </a:cubicBezTo>
                  <a:cubicBezTo>
                    <a:pt x="135" y="262"/>
                    <a:pt x="133" y="263"/>
                    <a:pt x="134" y="262"/>
                  </a:cubicBezTo>
                  <a:cubicBezTo>
                    <a:pt x="134" y="263"/>
                    <a:pt x="134" y="263"/>
                    <a:pt x="134" y="263"/>
                  </a:cubicBezTo>
                  <a:cubicBezTo>
                    <a:pt x="134" y="262"/>
                    <a:pt x="134" y="262"/>
                    <a:pt x="134" y="262"/>
                  </a:cubicBezTo>
                  <a:cubicBezTo>
                    <a:pt x="132" y="262"/>
                    <a:pt x="132" y="262"/>
                    <a:pt x="132" y="262"/>
                  </a:cubicBezTo>
                  <a:cubicBezTo>
                    <a:pt x="132" y="261"/>
                    <a:pt x="132" y="261"/>
                    <a:pt x="132" y="261"/>
                  </a:cubicBezTo>
                  <a:cubicBezTo>
                    <a:pt x="130" y="261"/>
                    <a:pt x="130" y="261"/>
                    <a:pt x="130" y="261"/>
                  </a:cubicBezTo>
                  <a:cubicBezTo>
                    <a:pt x="130" y="260"/>
                    <a:pt x="130" y="260"/>
                    <a:pt x="130" y="260"/>
                  </a:cubicBezTo>
                  <a:cubicBezTo>
                    <a:pt x="129" y="260"/>
                    <a:pt x="129" y="260"/>
                    <a:pt x="129" y="260"/>
                  </a:cubicBezTo>
                  <a:cubicBezTo>
                    <a:pt x="128" y="256"/>
                    <a:pt x="127" y="254"/>
                    <a:pt x="128" y="252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30" y="250"/>
                    <a:pt x="130" y="250"/>
                    <a:pt x="130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9" y="252"/>
                    <a:pt x="129" y="252"/>
                    <a:pt x="129" y="252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8" y="250"/>
                    <a:pt x="128" y="250"/>
                    <a:pt x="128" y="250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129" y="248"/>
                    <a:pt x="129" y="247"/>
                    <a:pt x="129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1" y="247"/>
                    <a:pt x="131" y="247"/>
                    <a:pt x="131" y="247"/>
                  </a:cubicBezTo>
                  <a:cubicBezTo>
                    <a:pt x="130" y="247"/>
                    <a:pt x="130" y="247"/>
                    <a:pt x="130" y="247"/>
                  </a:cubicBezTo>
                  <a:cubicBezTo>
                    <a:pt x="131" y="247"/>
                    <a:pt x="131" y="247"/>
                    <a:pt x="131" y="247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1" y="246"/>
                    <a:pt x="131" y="246"/>
                    <a:pt x="131" y="246"/>
                  </a:cubicBezTo>
                  <a:cubicBezTo>
                    <a:pt x="131" y="242"/>
                    <a:pt x="133" y="242"/>
                    <a:pt x="134" y="242"/>
                  </a:cubicBezTo>
                  <a:cubicBezTo>
                    <a:pt x="134" y="241"/>
                    <a:pt x="134" y="241"/>
                    <a:pt x="134" y="241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6" y="237"/>
                    <a:pt x="139" y="237"/>
                    <a:pt x="140" y="237"/>
                  </a:cubicBezTo>
                  <a:cubicBezTo>
                    <a:pt x="140" y="236"/>
                    <a:pt x="140" y="236"/>
                    <a:pt x="140" y="236"/>
                  </a:cubicBezTo>
                  <a:cubicBezTo>
                    <a:pt x="141" y="236"/>
                    <a:pt x="141" y="236"/>
                    <a:pt x="141" y="236"/>
                  </a:cubicBezTo>
                  <a:cubicBezTo>
                    <a:pt x="141" y="235"/>
                    <a:pt x="141" y="235"/>
                    <a:pt x="141" y="235"/>
                  </a:cubicBezTo>
                  <a:cubicBezTo>
                    <a:pt x="144" y="233"/>
                    <a:pt x="148" y="234"/>
                    <a:pt x="149" y="233"/>
                  </a:cubicBezTo>
                  <a:cubicBezTo>
                    <a:pt x="150" y="234"/>
                    <a:pt x="150" y="234"/>
                    <a:pt x="150" y="234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53" y="233"/>
                    <a:pt x="152" y="233"/>
                    <a:pt x="153" y="233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5" y="231"/>
                    <a:pt x="157" y="231"/>
                    <a:pt x="157" y="231"/>
                  </a:cubicBezTo>
                  <a:cubicBezTo>
                    <a:pt x="157" y="230"/>
                    <a:pt x="157" y="230"/>
                    <a:pt x="157" y="230"/>
                  </a:cubicBezTo>
                  <a:cubicBezTo>
                    <a:pt x="160" y="230"/>
                    <a:pt x="159" y="230"/>
                    <a:pt x="160" y="230"/>
                  </a:cubicBezTo>
                  <a:cubicBezTo>
                    <a:pt x="160" y="228"/>
                    <a:pt x="160" y="228"/>
                    <a:pt x="160" y="228"/>
                  </a:cubicBezTo>
                  <a:cubicBezTo>
                    <a:pt x="161" y="228"/>
                    <a:pt x="161" y="228"/>
                    <a:pt x="161" y="228"/>
                  </a:cubicBezTo>
                  <a:cubicBezTo>
                    <a:pt x="161" y="224"/>
                    <a:pt x="165" y="226"/>
                    <a:pt x="167" y="226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4" name="Freeform: Shape 362">
              <a:extLst>
                <a:ext uri="{FF2B5EF4-FFF2-40B4-BE49-F238E27FC236}">
                  <a16:creationId xmlns:a16="http://schemas.microsoft.com/office/drawing/2014/main" id="{DD1774D8-4908-F0C7-C9C5-04E5AC21C968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887460" y="3058464"/>
              <a:ext cx="336548" cy="230731"/>
            </a:xfrm>
            <a:custGeom>
              <a:avLst/>
              <a:gdLst>
                <a:gd name="connsiteX0" fmla="*/ 287781 w 336548"/>
                <a:gd name="connsiteY0" fmla="*/ 211199 h 230731"/>
                <a:gd name="connsiteX1" fmla="*/ 287781 w 336548"/>
                <a:gd name="connsiteY1" fmla="*/ 212427 h 230731"/>
                <a:gd name="connsiteX2" fmla="*/ 286562 w 336548"/>
                <a:gd name="connsiteY2" fmla="*/ 212427 h 230731"/>
                <a:gd name="connsiteX3" fmla="*/ 287781 w 336548"/>
                <a:gd name="connsiteY3" fmla="*/ 211199 h 230731"/>
                <a:gd name="connsiteX4" fmla="*/ 10370 w 336548"/>
                <a:gd name="connsiteY4" fmla="*/ 193269 h 230731"/>
                <a:gd name="connsiteX5" fmla="*/ 10370 w 336548"/>
                <a:gd name="connsiteY5" fmla="*/ 193883 h 230731"/>
                <a:gd name="connsiteX6" fmla="*/ 11590 w 336548"/>
                <a:gd name="connsiteY6" fmla="*/ 193883 h 230731"/>
                <a:gd name="connsiteX7" fmla="*/ 11590 w 336548"/>
                <a:gd name="connsiteY7" fmla="*/ 193269 h 230731"/>
                <a:gd name="connsiteX8" fmla="*/ 10370 w 336548"/>
                <a:gd name="connsiteY8" fmla="*/ 193269 h 230731"/>
                <a:gd name="connsiteX9" fmla="*/ 47582 w 336548"/>
                <a:gd name="connsiteY9" fmla="*/ 189584 h 230731"/>
                <a:gd name="connsiteX10" fmla="*/ 48192 w 336548"/>
                <a:gd name="connsiteY10" fmla="*/ 189584 h 230731"/>
                <a:gd name="connsiteX11" fmla="*/ 48192 w 336548"/>
                <a:gd name="connsiteY11" fmla="*/ 190812 h 230731"/>
                <a:gd name="connsiteX12" fmla="*/ 47582 w 336548"/>
                <a:gd name="connsiteY12" fmla="*/ 190812 h 230731"/>
                <a:gd name="connsiteX13" fmla="*/ 3660 w 336548"/>
                <a:gd name="connsiteY13" fmla="*/ 184671 h 230731"/>
                <a:gd name="connsiteX14" fmla="*/ 4270 w 336548"/>
                <a:gd name="connsiteY14" fmla="*/ 184671 h 230731"/>
                <a:gd name="connsiteX15" fmla="*/ 4270 w 336548"/>
                <a:gd name="connsiteY15" fmla="*/ 185285 h 230731"/>
                <a:gd name="connsiteX16" fmla="*/ 4880 w 336548"/>
                <a:gd name="connsiteY16" fmla="*/ 185285 h 230731"/>
                <a:gd name="connsiteX17" fmla="*/ 4880 w 336548"/>
                <a:gd name="connsiteY17" fmla="*/ 185899 h 230731"/>
                <a:gd name="connsiteX18" fmla="*/ 3660 w 336548"/>
                <a:gd name="connsiteY18" fmla="*/ 185285 h 230731"/>
                <a:gd name="connsiteX19" fmla="*/ 3660 w 336548"/>
                <a:gd name="connsiteY19" fmla="*/ 184671 h 230731"/>
                <a:gd name="connsiteX20" fmla="*/ 6710 w 336548"/>
                <a:gd name="connsiteY20" fmla="*/ 184057 h 230731"/>
                <a:gd name="connsiteX21" fmla="*/ 7930 w 336548"/>
                <a:gd name="connsiteY21" fmla="*/ 184057 h 230731"/>
                <a:gd name="connsiteX22" fmla="*/ 7930 w 336548"/>
                <a:gd name="connsiteY22" fmla="*/ 184671 h 230731"/>
                <a:gd name="connsiteX23" fmla="*/ 6710 w 336548"/>
                <a:gd name="connsiteY23" fmla="*/ 184671 h 230731"/>
                <a:gd name="connsiteX24" fmla="*/ 6710 w 336548"/>
                <a:gd name="connsiteY24" fmla="*/ 184057 h 230731"/>
                <a:gd name="connsiteX25" fmla="*/ 9150 w 336548"/>
                <a:gd name="connsiteY25" fmla="*/ 181600 h 230731"/>
                <a:gd name="connsiteX26" fmla="*/ 9760 w 336548"/>
                <a:gd name="connsiteY26" fmla="*/ 182214 h 230731"/>
                <a:gd name="connsiteX27" fmla="*/ 9150 w 336548"/>
                <a:gd name="connsiteY27" fmla="*/ 182214 h 230731"/>
                <a:gd name="connsiteX28" fmla="*/ 9150 w 336548"/>
                <a:gd name="connsiteY28" fmla="*/ 181600 h 230731"/>
                <a:gd name="connsiteX29" fmla="*/ 67103 w 336548"/>
                <a:gd name="connsiteY29" fmla="*/ 172388 h 230731"/>
                <a:gd name="connsiteX30" fmla="*/ 67103 w 336548"/>
                <a:gd name="connsiteY30" fmla="*/ 173002 h 230731"/>
                <a:gd name="connsiteX31" fmla="*/ 66493 w 336548"/>
                <a:gd name="connsiteY31" fmla="*/ 173002 h 230731"/>
                <a:gd name="connsiteX32" fmla="*/ 67103 w 336548"/>
                <a:gd name="connsiteY32" fmla="*/ 172388 h 230731"/>
                <a:gd name="connsiteX33" fmla="*/ 119534 w 336548"/>
                <a:gd name="connsiteY33" fmla="*/ 168836 h 230731"/>
                <a:gd name="connsiteX34" fmla="*/ 120753 w 336548"/>
                <a:gd name="connsiteY34" fmla="*/ 168836 h 230731"/>
                <a:gd name="connsiteX35" fmla="*/ 120753 w 336548"/>
                <a:gd name="connsiteY35" fmla="*/ 169450 h 230731"/>
                <a:gd name="connsiteX36" fmla="*/ 119534 w 336548"/>
                <a:gd name="connsiteY36" fmla="*/ 169450 h 230731"/>
                <a:gd name="connsiteX37" fmla="*/ 119534 w 336548"/>
                <a:gd name="connsiteY37" fmla="*/ 168836 h 230731"/>
                <a:gd name="connsiteX38" fmla="*/ 75034 w 336548"/>
                <a:gd name="connsiteY38" fmla="*/ 161948 h 230731"/>
                <a:gd name="connsiteX39" fmla="*/ 75644 w 336548"/>
                <a:gd name="connsiteY39" fmla="*/ 161948 h 230731"/>
                <a:gd name="connsiteX40" fmla="*/ 76254 w 336548"/>
                <a:gd name="connsiteY40" fmla="*/ 161948 h 230731"/>
                <a:gd name="connsiteX41" fmla="*/ 76864 w 336548"/>
                <a:gd name="connsiteY41" fmla="*/ 161948 h 230731"/>
                <a:gd name="connsiteX42" fmla="*/ 76864 w 336548"/>
                <a:gd name="connsiteY42" fmla="*/ 162562 h 230731"/>
                <a:gd name="connsiteX43" fmla="*/ 76864 w 336548"/>
                <a:gd name="connsiteY43" fmla="*/ 163790 h 230731"/>
                <a:gd name="connsiteX44" fmla="*/ 75034 w 336548"/>
                <a:gd name="connsiteY44" fmla="*/ 163790 h 230731"/>
                <a:gd name="connsiteX45" fmla="*/ 75034 w 336548"/>
                <a:gd name="connsiteY45" fmla="*/ 161948 h 230731"/>
                <a:gd name="connsiteX46" fmla="*/ 23181 w 336548"/>
                <a:gd name="connsiteY46" fmla="*/ 161948 h 230731"/>
                <a:gd name="connsiteX47" fmla="*/ 23791 w 336548"/>
                <a:gd name="connsiteY47" fmla="*/ 161948 h 230731"/>
                <a:gd name="connsiteX48" fmla="*/ 23791 w 336548"/>
                <a:gd name="connsiteY48" fmla="*/ 162562 h 230731"/>
                <a:gd name="connsiteX49" fmla="*/ 23181 w 336548"/>
                <a:gd name="connsiteY49" fmla="*/ 162562 h 230731"/>
                <a:gd name="connsiteX50" fmla="*/ 72593 w 336548"/>
                <a:gd name="connsiteY50" fmla="*/ 160719 h 230731"/>
                <a:gd name="connsiteX51" fmla="*/ 72593 w 336548"/>
                <a:gd name="connsiteY51" fmla="*/ 161333 h 230731"/>
                <a:gd name="connsiteX52" fmla="*/ 73508 w 336548"/>
                <a:gd name="connsiteY52" fmla="*/ 161333 h 230731"/>
                <a:gd name="connsiteX53" fmla="*/ 72593 w 336548"/>
                <a:gd name="connsiteY53" fmla="*/ 161948 h 230731"/>
                <a:gd name="connsiteX54" fmla="*/ 71983 w 336548"/>
                <a:gd name="connsiteY54" fmla="*/ 161948 h 230731"/>
                <a:gd name="connsiteX55" fmla="*/ 71983 w 336548"/>
                <a:gd name="connsiteY55" fmla="*/ 161333 h 230731"/>
                <a:gd name="connsiteX56" fmla="*/ 72593 w 336548"/>
                <a:gd name="connsiteY56" fmla="*/ 160719 h 230731"/>
                <a:gd name="connsiteX57" fmla="*/ 65273 w 336548"/>
                <a:gd name="connsiteY57" fmla="*/ 150893 h 230731"/>
                <a:gd name="connsiteX58" fmla="*/ 66493 w 336548"/>
                <a:gd name="connsiteY58" fmla="*/ 150893 h 230731"/>
                <a:gd name="connsiteX59" fmla="*/ 65273 w 336548"/>
                <a:gd name="connsiteY59" fmla="*/ 152121 h 230731"/>
                <a:gd name="connsiteX60" fmla="*/ 65273 w 336548"/>
                <a:gd name="connsiteY60" fmla="*/ 150893 h 230731"/>
                <a:gd name="connsiteX61" fmla="*/ 48802 w 336548"/>
                <a:gd name="connsiteY61" fmla="*/ 147822 h 230731"/>
                <a:gd name="connsiteX62" fmla="*/ 49412 w 336548"/>
                <a:gd name="connsiteY62" fmla="*/ 147822 h 230731"/>
                <a:gd name="connsiteX63" fmla="*/ 49412 w 336548"/>
                <a:gd name="connsiteY63" fmla="*/ 148437 h 230731"/>
                <a:gd name="connsiteX64" fmla="*/ 52462 w 336548"/>
                <a:gd name="connsiteY64" fmla="*/ 147822 h 230731"/>
                <a:gd name="connsiteX65" fmla="*/ 53072 w 336548"/>
                <a:gd name="connsiteY65" fmla="*/ 147822 h 230731"/>
                <a:gd name="connsiteX66" fmla="*/ 57343 w 336548"/>
                <a:gd name="connsiteY66" fmla="*/ 147822 h 230731"/>
                <a:gd name="connsiteX67" fmla="*/ 57343 w 336548"/>
                <a:gd name="connsiteY67" fmla="*/ 148437 h 230731"/>
                <a:gd name="connsiteX68" fmla="*/ 60393 w 336548"/>
                <a:gd name="connsiteY68" fmla="*/ 148437 h 230731"/>
                <a:gd name="connsiteX69" fmla="*/ 60393 w 336548"/>
                <a:gd name="connsiteY69" fmla="*/ 149051 h 230731"/>
                <a:gd name="connsiteX70" fmla="*/ 62223 w 336548"/>
                <a:gd name="connsiteY70" fmla="*/ 149051 h 230731"/>
                <a:gd name="connsiteX71" fmla="*/ 62833 w 336548"/>
                <a:gd name="connsiteY71" fmla="*/ 150893 h 230731"/>
                <a:gd name="connsiteX72" fmla="*/ 62833 w 336548"/>
                <a:gd name="connsiteY72" fmla="*/ 150279 h 230731"/>
                <a:gd name="connsiteX73" fmla="*/ 64053 w 336548"/>
                <a:gd name="connsiteY73" fmla="*/ 150279 h 230731"/>
                <a:gd name="connsiteX74" fmla="*/ 64053 w 336548"/>
                <a:gd name="connsiteY74" fmla="*/ 150893 h 230731"/>
                <a:gd name="connsiteX75" fmla="*/ 64663 w 336548"/>
                <a:gd name="connsiteY75" fmla="*/ 150893 h 230731"/>
                <a:gd name="connsiteX76" fmla="*/ 64663 w 336548"/>
                <a:gd name="connsiteY76" fmla="*/ 152121 h 230731"/>
                <a:gd name="connsiteX77" fmla="*/ 65273 w 336548"/>
                <a:gd name="connsiteY77" fmla="*/ 152121 h 230731"/>
                <a:gd name="connsiteX78" fmla="*/ 68323 w 336548"/>
                <a:gd name="connsiteY78" fmla="*/ 152121 h 230731"/>
                <a:gd name="connsiteX79" fmla="*/ 68323 w 336548"/>
                <a:gd name="connsiteY79" fmla="*/ 153350 h 230731"/>
                <a:gd name="connsiteX80" fmla="*/ 68323 w 336548"/>
                <a:gd name="connsiteY80" fmla="*/ 154578 h 230731"/>
                <a:gd name="connsiteX81" fmla="*/ 68933 w 336548"/>
                <a:gd name="connsiteY81" fmla="*/ 154578 h 230731"/>
                <a:gd name="connsiteX82" fmla="*/ 68933 w 336548"/>
                <a:gd name="connsiteY82" fmla="*/ 155806 h 230731"/>
                <a:gd name="connsiteX83" fmla="*/ 70153 w 336548"/>
                <a:gd name="connsiteY83" fmla="*/ 155806 h 230731"/>
                <a:gd name="connsiteX84" fmla="*/ 70763 w 336548"/>
                <a:gd name="connsiteY84" fmla="*/ 155806 h 230731"/>
                <a:gd name="connsiteX85" fmla="*/ 72593 w 336548"/>
                <a:gd name="connsiteY85" fmla="*/ 155806 h 230731"/>
                <a:gd name="connsiteX86" fmla="*/ 72593 w 336548"/>
                <a:gd name="connsiteY86" fmla="*/ 156420 h 230731"/>
                <a:gd name="connsiteX87" fmla="*/ 73813 w 336548"/>
                <a:gd name="connsiteY87" fmla="*/ 155806 h 230731"/>
                <a:gd name="connsiteX88" fmla="*/ 73813 w 336548"/>
                <a:gd name="connsiteY88" fmla="*/ 156420 h 230731"/>
                <a:gd name="connsiteX89" fmla="*/ 74424 w 336548"/>
                <a:gd name="connsiteY89" fmla="*/ 156420 h 230731"/>
                <a:gd name="connsiteX90" fmla="*/ 74424 w 336548"/>
                <a:gd name="connsiteY90" fmla="*/ 157034 h 230731"/>
                <a:gd name="connsiteX91" fmla="*/ 76864 w 336548"/>
                <a:gd name="connsiteY91" fmla="*/ 157034 h 230731"/>
                <a:gd name="connsiteX92" fmla="*/ 76864 w 336548"/>
                <a:gd name="connsiteY92" fmla="*/ 157649 h 230731"/>
                <a:gd name="connsiteX93" fmla="*/ 78084 w 336548"/>
                <a:gd name="connsiteY93" fmla="*/ 157649 h 230731"/>
                <a:gd name="connsiteX94" fmla="*/ 78084 w 336548"/>
                <a:gd name="connsiteY94" fmla="*/ 158263 h 230731"/>
                <a:gd name="connsiteX95" fmla="*/ 76864 w 336548"/>
                <a:gd name="connsiteY95" fmla="*/ 158263 h 230731"/>
                <a:gd name="connsiteX96" fmla="*/ 76864 w 336548"/>
                <a:gd name="connsiteY96" fmla="*/ 160105 h 230731"/>
                <a:gd name="connsiteX97" fmla="*/ 78084 w 336548"/>
                <a:gd name="connsiteY97" fmla="*/ 160105 h 230731"/>
                <a:gd name="connsiteX98" fmla="*/ 78084 w 336548"/>
                <a:gd name="connsiteY98" fmla="*/ 160719 h 230731"/>
                <a:gd name="connsiteX99" fmla="*/ 78694 w 336548"/>
                <a:gd name="connsiteY99" fmla="*/ 160719 h 230731"/>
                <a:gd name="connsiteX100" fmla="*/ 78694 w 336548"/>
                <a:gd name="connsiteY100" fmla="*/ 160105 h 230731"/>
                <a:gd name="connsiteX101" fmla="*/ 78084 w 336548"/>
                <a:gd name="connsiteY101" fmla="*/ 160105 h 230731"/>
                <a:gd name="connsiteX102" fmla="*/ 78084 w 336548"/>
                <a:gd name="connsiteY102" fmla="*/ 159491 h 230731"/>
                <a:gd name="connsiteX103" fmla="*/ 78084 w 336548"/>
                <a:gd name="connsiteY103" fmla="*/ 158263 h 230731"/>
                <a:gd name="connsiteX104" fmla="*/ 78694 w 336548"/>
                <a:gd name="connsiteY104" fmla="*/ 158263 h 230731"/>
                <a:gd name="connsiteX105" fmla="*/ 79304 w 336548"/>
                <a:gd name="connsiteY105" fmla="*/ 158263 h 230731"/>
                <a:gd name="connsiteX106" fmla="*/ 79304 w 336548"/>
                <a:gd name="connsiteY106" fmla="*/ 159491 h 230731"/>
                <a:gd name="connsiteX107" fmla="*/ 79304 w 336548"/>
                <a:gd name="connsiteY107" fmla="*/ 160105 h 230731"/>
                <a:gd name="connsiteX108" fmla="*/ 80524 w 336548"/>
                <a:gd name="connsiteY108" fmla="*/ 160105 h 230731"/>
                <a:gd name="connsiteX109" fmla="*/ 80524 w 336548"/>
                <a:gd name="connsiteY109" fmla="*/ 161333 h 230731"/>
                <a:gd name="connsiteX110" fmla="*/ 79914 w 336548"/>
                <a:gd name="connsiteY110" fmla="*/ 161333 h 230731"/>
                <a:gd name="connsiteX111" fmla="*/ 79914 w 336548"/>
                <a:gd name="connsiteY111" fmla="*/ 162562 h 230731"/>
                <a:gd name="connsiteX112" fmla="*/ 79304 w 336548"/>
                <a:gd name="connsiteY112" fmla="*/ 162562 h 230731"/>
                <a:gd name="connsiteX113" fmla="*/ 79304 w 336548"/>
                <a:gd name="connsiteY113" fmla="*/ 161333 h 230731"/>
                <a:gd name="connsiteX114" fmla="*/ 78084 w 336548"/>
                <a:gd name="connsiteY114" fmla="*/ 161333 h 230731"/>
                <a:gd name="connsiteX115" fmla="*/ 76864 w 336548"/>
                <a:gd name="connsiteY115" fmla="*/ 161333 h 230731"/>
                <a:gd name="connsiteX116" fmla="*/ 76864 w 336548"/>
                <a:gd name="connsiteY116" fmla="*/ 160719 h 230731"/>
                <a:gd name="connsiteX117" fmla="*/ 75644 w 336548"/>
                <a:gd name="connsiteY117" fmla="*/ 160719 h 230731"/>
                <a:gd name="connsiteX118" fmla="*/ 75034 w 336548"/>
                <a:gd name="connsiteY118" fmla="*/ 160719 h 230731"/>
                <a:gd name="connsiteX119" fmla="*/ 75034 w 336548"/>
                <a:gd name="connsiteY119" fmla="*/ 161333 h 230731"/>
                <a:gd name="connsiteX120" fmla="*/ 75034 w 336548"/>
                <a:gd name="connsiteY120" fmla="*/ 161948 h 230731"/>
                <a:gd name="connsiteX121" fmla="*/ 74424 w 336548"/>
                <a:gd name="connsiteY121" fmla="*/ 163790 h 230731"/>
                <a:gd name="connsiteX122" fmla="*/ 74424 w 336548"/>
                <a:gd name="connsiteY122" fmla="*/ 161333 h 230731"/>
                <a:gd name="connsiteX123" fmla="*/ 73508 w 336548"/>
                <a:gd name="connsiteY123" fmla="*/ 161333 h 230731"/>
                <a:gd name="connsiteX124" fmla="*/ 74424 w 336548"/>
                <a:gd name="connsiteY124" fmla="*/ 160719 h 230731"/>
                <a:gd name="connsiteX125" fmla="*/ 74424 w 336548"/>
                <a:gd name="connsiteY125" fmla="*/ 160105 h 230731"/>
                <a:gd name="connsiteX126" fmla="*/ 72593 w 336548"/>
                <a:gd name="connsiteY126" fmla="*/ 160105 h 230731"/>
                <a:gd name="connsiteX127" fmla="*/ 71983 w 336548"/>
                <a:gd name="connsiteY127" fmla="*/ 160105 h 230731"/>
                <a:gd name="connsiteX128" fmla="*/ 71983 w 336548"/>
                <a:gd name="connsiteY128" fmla="*/ 160719 h 230731"/>
                <a:gd name="connsiteX129" fmla="*/ 71983 w 336548"/>
                <a:gd name="connsiteY129" fmla="*/ 161333 h 230731"/>
                <a:gd name="connsiteX130" fmla="*/ 71373 w 336548"/>
                <a:gd name="connsiteY130" fmla="*/ 161333 h 230731"/>
                <a:gd name="connsiteX131" fmla="*/ 70763 w 336548"/>
                <a:gd name="connsiteY131" fmla="*/ 161948 h 230731"/>
                <a:gd name="connsiteX132" fmla="*/ 71373 w 336548"/>
                <a:gd name="connsiteY132" fmla="*/ 161948 h 230731"/>
                <a:gd name="connsiteX133" fmla="*/ 71373 w 336548"/>
                <a:gd name="connsiteY133" fmla="*/ 162562 h 230731"/>
                <a:gd name="connsiteX134" fmla="*/ 71983 w 336548"/>
                <a:gd name="connsiteY134" fmla="*/ 162562 h 230731"/>
                <a:gd name="connsiteX135" fmla="*/ 71983 w 336548"/>
                <a:gd name="connsiteY135" fmla="*/ 163790 h 230731"/>
                <a:gd name="connsiteX136" fmla="*/ 71373 w 336548"/>
                <a:gd name="connsiteY136" fmla="*/ 163790 h 230731"/>
                <a:gd name="connsiteX137" fmla="*/ 70763 w 336548"/>
                <a:gd name="connsiteY137" fmla="*/ 163790 h 230731"/>
                <a:gd name="connsiteX138" fmla="*/ 70763 w 336548"/>
                <a:gd name="connsiteY138" fmla="*/ 164404 h 230731"/>
                <a:gd name="connsiteX139" fmla="*/ 70763 w 336548"/>
                <a:gd name="connsiteY139" fmla="*/ 165632 h 230731"/>
                <a:gd name="connsiteX140" fmla="*/ 70153 w 336548"/>
                <a:gd name="connsiteY140" fmla="*/ 165632 h 230731"/>
                <a:gd name="connsiteX141" fmla="*/ 70153 w 336548"/>
                <a:gd name="connsiteY141" fmla="*/ 166247 h 230731"/>
                <a:gd name="connsiteX142" fmla="*/ 68933 w 336548"/>
                <a:gd name="connsiteY142" fmla="*/ 166247 h 230731"/>
                <a:gd name="connsiteX143" fmla="*/ 68933 w 336548"/>
                <a:gd name="connsiteY143" fmla="*/ 165632 h 230731"/>
                <a:gd name="connsiteX144" fmla="*/ 67713 w 336548"/>
                <a:gd name="connsiteY144" fmla="*/ 165632 h 230731"/>
                <a:gd name="connsiteX145" fmla="*/ 67713 w 336548"/>
                <a:gd name="connsiteY145" fmla="*/ 167475 h 230731"/>
                <a:gd name="connsiteX146" fmla="*/ 67713 w 336548"/>
                <a:gd name="connsiteY146" fmla="*/ 168089 h 230731"/>
                <a:gd name="connsiteX147" fmla="*/ 68323 w 336548"/>
                <a:gd name="connsiteY147" fmla="*/ 168089 h 230731"/>
                <a:gd name="connsiteX148" fmla="*/ 68323 w 336548"/>
                <a:gd name="connsiteY148" fmla="*/ 168703 h 230731"/>
                <a:gd name="connsiteX149" fmla="*/ 68933 w 336548"/>
                <a:gd name="connsiteY149" fmla="*/ 168703 h 230731"/>
                <a:gd name="connsiteX150" fmla="*/ 68933 w 336548"/>
                <a:gd name="connsiteY150" fmla="*/ 170546 h 230731"/>
                <a:gd name="connsiteX151" fmla="*/ 68323 w 336548"/>
                <a:gd name="connsiteY151" fmla="*/ 170546 h 230731"/>
                <a:gd name="connsiteX152" fmla="*/ 68323 w 336548"/>
                <a:gd name="connsiteY152" fmla="*/ 169931 h 230731"/>
                <a:gd name="connsiteX153" fmla="*/ 67713 w 336548"/>
                <a:gd name="connsiteY153" fmla="*/ 169931 h 230731"/>
                <a:gd name="connsiteX154" fmla="*/ 67713 w 336548"/>
                <a:gd name="connsiteY154" fmla="*/ 170546 h 230731"/>
                <a:gd name="connsiteX155" fmla="*/ 67103 w 336548"/>
                <a:gd name="connsiteY155" fmla="*/ 169931 h 230731"/>
                <a:gd name="connsiteX156" fmla="*/ 68323 w 336548"/>
                <a:gd name="connsiteY156" fmla="*/ 169317 h 230731"/>
                <a:gd name="connsiteX157" fmla="*/ 67103 w 336548"/>
                <a:gd name="connsiteY157" fmla="*/ 169317 h 230731"/>
                <a:gd name="connsiteX158" fmla="*/ 67103 w 336548"/>
                <a:gd name="connsiteY158" fmla="*/ 169931 h 230731"/>
                <a:gd name="connsiteX159" fmla="*/ 66493 w 336548"/>
                <a:gd name="connsiteY159" fmla="*/ 169931 h 230731"/>
                <a:gd name="connsiteX160" fmla="*/ 66493 w 336548"/>
                <a:gd name="connsiteY160" fmla="*/ 170546 h 230731"/>
                <a:gd name="connsiteX161" fmla="*/ 67103 w 336548"/>
                <a:gd name="connsiteY161" fmla="*/ 170546 h 230731"/>
                <a:gd name="connsiteX162" fmla="*/ 67103 w 336548"/>
                <a:gd name="connsiteY162" fmla="*/ 172388 h 230731"/>
                <a:gd name="connsiteX163" fmla="*/ 66493 w 336548"/>
                <a:gd name="connsiteY163" fmla="*/ 172388 h 230731"/>
                <a:gd name="connsiteX164" fmla="*/ 65273 w 336548"/>
                <a:gd name="connsiteY164" fmla="*/ 172388 h 230731"/>
                <a:gd name="connsiteX165" fmla="*/ 65273 w 336548"/>
                <a:gd name="connsiteY165" fmla="*/ 173002 h 230731"/>
                <a:gd name="connsiteX166" fmla="*/ 63443 w 336548"/>
                <a:gd name="connsiteY166" fmla="*/ 173002 h 230731"/>
                <a:gd name="connsiteX167" fmla="*/ 63443 w 336548"/>
                <a:gd name="connsiteY167" fmla="*/ 172388 h 230731"/>
                <a:gd name="connsiteX168" fmla="*/ 63443 w 336548"/>
                <a:gd name="connsiteY168" fmla="*/ 171774 h 230731"/>
                <a:gd name="connsiteX169" fmla="*/ 62833 w 336548"/>
                <a:gd name="connsiteY169" fmla="*/ 171774 h 230731"/>
                <a:gd name="connsiteX170" fmla="*/ 62833 w 336548"/>
                <a:gd name="connsiteY170" fmla="*/ 170546 h 230731"/>
                <a:gd name="connsiteX171" fmla="*/ 62223 w 336548"/>
                <a:gd name="connsiteY171" fmla="*/ 170546 h 230731"/>
                <a:gd name="connsiteX172" fmla="*/ 62223 w 336548"/>
                <a:gd name="connsiteY172" fmla="*/ 171774 h 230731"/>
                <a:gd name="connsiteX173" fmla="*/ 62223 w 336548"/>
                <a:gd name="connsiteY173" fmla="*/ 172388 h 230731"/>
                <a:gd name="connsiteX174" fmla="*/ 62223 w 336548"/>
                <a:gd name="connsiteY174" fmla="*/ 173002 h 230731"/>
                <a:gd name="connsiteX175" fmla="*/ 62223 w 336548"/>
                <a:gd name="connsiteY175" fmla="*/ 173616 h 230731"/>
                <a:gd name="connsiteX176" fmla="*/ 63443 w 336548"/>
                <a:gd name="connsiteY176" fmla="*/ 173616 h 230731"/>
                <a:gd name="connsiteX177" fmla="*/ 63443 w 336548"/>
                <a:gd name="connsiteY177" fmla="*/ 175459 h 230731"/>
                <a:gd name="connsiteX178" fmla="*/ 62223 w 336548"/>
                <a:gd name="connsiteY178" fmla="*/ 175459 h 230731"/>
                <a:gd name="connsiteX179" fmla="*/ 62223 w 336548"/>
                <a:gd name="connsiteY179" fmla="*/ 176073 h 230731"/>
                <a:gd name="connsiteX180" fmla="*/ 62833 w 336548"/>
                <a:gd name="connsiteY180" fmla="*/ 176073 h 230731"/>
                <a:gd name="connsiteX181" fmla="*/ 62833 w 336548"/>
                <a:gd name="connsiteY181" fmla="*/ 176687 h 230731"/>
                <a:gd name="connsiteX182" fmla="*/ 62223 w 336548"/>
                <a:gd name="connsiteY182" fmla="*/ 176687 h 230731"/>
                <a:gd name="connsiteX183" fmla="*/ 62223 w 336548"/>
                <a:gd name="connsiteY183" fmla="*/ 177301 h 230731"/>
                <a:gd name="connsiteX184" fmla="*/ 62223 w 336548"/>
                <a:gd name="connsiteY184" fmla="*/ 177915 h 230731"/>
                <a:gd name="connsiteX185" fmla="*/ 62223 w 336548"/>
                <a:gd name="connsiteY185" fmla="*/ 179143 h 230731"/>
                <a:gd name="connsiteX186" fmla="*/ 62223 w 336548"/>
                <a:gd name="connsiteY186" fmla="*/ 179758 h 230731"/>
                <a:gd name="connsiteX187" fmla="*/ 62223 w 336548"/>
                <a:gd name="connsiteY187" fmla="*/ 180372 h 230731"/>
                <a:gd name="connsiteX188" fmla="*/ 60393 w 336548"/>
                <a:gd name="connsiteY188" fmla="*/ 180372 h 230731"/>
                <a:gd name="connsiteX189" fmla="*/ 60393 w 336548"/>
                <a:gd name="connsiteY189" fmla="*/ 180986 h 230731"/>
                <a:gd name="connsiteX190" fmla="*/ 59783 w 336548"/>
                <a:gd name="connsiteY190" fmla="*/ 180986 h 230731"/>
                <a:gd name="connsiteX191" fmla="*/ 59783 w 336548"/>
                <a:gd name="connsiteY191" fmla="*/ 180372 h 230731"/>
                <a:gd name="connsiteX192" fmla="*/ 59173 w 336548"/>
                <a:gd name="connsiteY192" fmla="*/ 180372 h 230731"/>
                <a:gd name="connsiteX193" fmla="*/ 59173 w 336548"/>
                <a:gd name="connsiteY193" fmla="*/ 179758 h 230731"/>
                <a:gd name="connsiteX194" fmla="*/ 58563 w 336548"/>
                <a:gd name="connsiteY194" fmla="*/ 179758 h 230731"/>
                <a:gd name="connsiteX195" fmla="*/ 58563 w 336548"/>
                <a:gd name="connsiteY195" fmla="*/ 180372 h 230731"/>
                <a:gd name="connsiteX196" fmla="*/ 58563 w 336548"/>
                <a:gd name="connsiteY196" fmla="*/ 180986 h 230731"/>
                <a:gd name="connsiteX197" fmla="*/ 57343 w 336548"/>
                <a:gd name="connsiteY197" fmla="*/ 180986 h 230731"/>
                <a:gd name="connsiteX198" fmla="*/ 57343 w 336548"/>
                <a:gd name="connsiteY198" fmla="*/ 181600 h 230731"/>
                <a:gd name="connsiteX199" fmla="*/ 56733 w 336548"/>
                <a:gd name="connsiteY199" fmla="*/ 181600 h 230731"/>
                <a:gd name="connsiteX200" fmla="*/ 56733 w 336548"/>
                <a:gd name="connsiteY200" fmla="*/ 183442 h 230731"/>
                <a:gd name="connsiteX201" fmla="*/ 57343 w 336548"/>
                <a:gd name="connsiteY201" fmla="*/ 183442 h 230731"/>
                <a:gd name="connsiteX202" fmla="*/ 57343 w 336548"/>
                <a:gd name="connsiteY202" fmla="*/ 184057 h 230731"/>
                <a:gd name="connsiteX203" fmla="*/ 56733 w 336548"/>
                <a:gd name="connsiteY203" fmla="*/ 184057 h 230731"/>
                <a:gd name="connsiteX204" fmla="*/ 57343 w 336548"/>
                <a:gd name="connsiteY204" fmla="*/ 184671 h 230731"/>
                <a:gd name="connsiteX205" fmla="*/ 56733 w 336548"/>
                <a:gd name="connsiteY205" fmla="*/ 184671 h 230731"/>
                <a:gd name="connsiteX206" fmla="*/ 52462 w 336548"/>
                <a:gd name="connsiteY206" fmla="*/ 184671 h 230731"/>
                <a:gd name="connsiteX207" fmla="*/ 52462 w 336548"/>
                <a:gd name="connsiteY207" fmla="*/ 184057 h 230731"/>
                <a:gd name="connsiteX208" fmla="*/ 51852 w 336548"/>
                <a:gd name="connsiteY208" fmla="*/ 184057 h 230731"/>
                <a:gd name="connsiteX209" fmla="*/ 51852 w 336548"/>
                <a:gd name="connsiteY209" fmla="*/ 184671 h 230731"/>
                <a:gd name="connsiteX210" fmla="*/ 50632 w 336548"/>
                <a:gd name="connsiteY210" fmla="*/ 184671 h 230731"/>
                <a:gd name="connsiteX211" fmla="*/ 50632 w 336548"/>
                <a:gd name="connsiteY211" fmla="*/ 187127 h 230731"/>
                <a:gd name="connsiteX212" fmla="*/ 51242 w 336548"/>
                <a:gd name="connsiteY212" fmla="*/ 187127 h 230731"/>
                <a:gd name="connsiteX213" fmla="*/ 51242 w 336548"/>
                <a:gd name="connsiteY213" fmla="*/ 187741 h 230731"/>
                <a:gd name="connsiteX214" fmla="*/ 52462 w 336548"/>
                <a:gd name="connsiteY214" fmla="*/ 187741 h 230731"/>
                <a:gd name="connsiteX215" fmla="*/ 52462 w 336548"/>
                <a:gd name="connsiteY215" fmla="*/ 188356 h 230731"/>
                <a:gd name="connsiteX216" fmla="*/ 53072 w 336548"/>
                <a:gd name="connsiteY216" fmla="*/ 188356 h 230731"/>
                <a:gd name="connsiteX217" fmla="*/ 53072 w 336548"/>
                <a:gd name="connsiteY217" fmla="*/ 189584 h 230731"/>
                <a:gd name="connsiteX218" fmla="*/ 54292 w 336548"/>
                <a:gd name="connsiteY218" fmla="*/ 189584 h 230731"/>
                <a:gd name="connsiteX219" fmla="*/ 54292 w 336548"/>
                <a:gd name="connsiteY219" fmla="*/ 190812 h 230731"/>
                <a:gd name="connsiteX220" fmla="*/ 53072 w 336548"/>
                <a:gd name="connsiteY220" fmla="*/ 190812 h 230731"/>
                <a:gd name="connsiteX221" fmla="*/ 53072 w 336548"/>
                <a:gd name="connsiteY221" fmla="*/ 191426 h 230731"/>
                <a:gd name="connsiteX222" fmla="*/ 52462 w 336548"/>
                <a:gd name="connsiteY222" fmla="*/ 191426 h 230731"/>
                <a:gd name="connsiteX223" fmla="*/ 52462 w 336548"/>
                <a:gd name="connsiteY223" fmla="*/ 192040 h 230731"/>
                <a:gd name="connsiteX224" fmla="*/ 51852 w 336548"/>
                <a:gd name="connsiteY224" fmla="*/ 191426 h 230731"/>
                <a:gd name="connsiteX225" fmla="*/ 51242 w 336548"/>
                <a:gd name="connsiteY225" fmla="*/ 191426 h 230731"/>
                <a:gd name="connsiteX226" fmla="*/ 50632 w 336548"/>
                <a:gd name="connsiteY226" fmla="*/ 192040 h 230731"/>
                <a:gd name="connsiteX227" fmla="*/ 50632 w 336548"/>
                <a:gd name="connsiteY227" fmla="*/ 190812 h 230731"/>
                <a:gd name="connsiteX228" fmla="*/ 48802 w 336548"/>
                <a:gd name="connsiteY228" fmla="*/ 190812 h 230731"/>
                <a:gd name="connsiteX229" fmla="*/ 48802 w 336548"/>
                <a:gd name="connsiteY229" fmla="*/ 189584 h 230731"/>
                <a:gd name="connsiteX230" fmla="*/ 48192 w 336548"/>
                <a:gd name="connsiteY230" fmla="*/ 189584 h 230731"/>
                <a:gd name="connsiteX231" fmla="*/ 48192 w 336548"/>
                <a:gd name="connsiteY231" fmla="*/ 188970 h 230731"/>
                <a:gd name="connsiteX232" fmla="*/ 48192 w 336548"/>
                <a:gd name="connsiteY232" fmla="*/ 188356 h 230731"/>
                <a:gd name="connsiteX233" fmla="*/ 46972 w 336548"/>
                <a:gd name="connsiteY233" fmla="*/ 188356 h 230731"/>
                <a:gd name="connsiteX234" fmla="*/ 45752 w 336548"/>
                <a:gd name="connsiteY234" fmla="*/ 188356 h 230731"/>
                <a:gd name="connsiteX235" fmla="*/ 45752 w 336548"/>
                <a:gd name="connsiteY235" fmla="*/ 190812 h 230731"/>
                <a:gd name="connsiteX236" fmla="*/ 45752 w 336548"/>
                <a:gd name="connsiteY236" fmla="*/ 191426 h 230731"/>
                <a:gd name="connsiteX237" fmla="*/ 45142 w 336548"/>
                <a:gd name="connsiteY237" fmla="*/ 191426 h 230731"/>
                <a:gd name="connsiteX238" fmla="*/ 45142 w 336548"/>
                <a:gd name="connsiteY238" fmla="*/ 190812 h 230731"/>
                <a:gd name="connsiteX239" fmla="*/ 44532 w 336548"/>
                <a:gd name="connsiteY239" fmla="*/ 190812 h 230731"/>
                <a:gd name="connsiteX240" fmla="*/ 44532 w 336548"/>
                <a:gd name="connsiteY240" fmla="*/ 191426 h 230731"/>
                <a:gd name="connsiteX241" fmla="*/ 43922 w 336548"/>
                <a:gd name="connsiteY241" fmla="*/ 191426 h 230731"/>
                <a:gd name="connsiteX242" fmla="*/ 43922 w 336548"/>
                <a:gd name="connsiteY242" fmla="*/ 192040 h 230731"/>
                <a:gd name="connsiteX243" fmla="*/ 43312 w 336548"/>
                <a:gd name="connsiteY243" fmla="*/ 192040 h 230731"/>
                <a:gd name="connsiteX244" fmla="*/ 42702 w 336548"/>
                <a:gd name="connsiteY244" fmla="*/ 188970 h 230731"/>
                <a:gd name="connsiteX245" fmla="*/ 40872 w 336548"/>
                <a:gd name="connsiteY245" fmla="*/ 188970 h 230731"/>
                <a:gd name="connsiteX246" fmla="*/ 41482 w 336548"/>
                <a:gd name="connsiteY246" fmla="*/ 189584 h 230731"/>
                <a:gd name="connsiteX247" fmla="*/ 40872 w 336548"/>
                <a:gd name="connsiteY247" fmla="*/ 189584 h 230731"/>
                <a:gd name="connsiteX248" fmla="*/ 40872 w 336548"/>
                <a:gd name="connsiteY248" fmla="*/ 193269 h 230731"/>
                <a:gd name="connsiteX249" fmla="*/ 40262 w 336548"/>
                <a:gd name="connsiteY249" fmla="*/ 193269 h 230731"/>
                <a:gd name="connsiteX250" fmla="*/ 40262 w 336548"/>
                <a:gd name="connsiteY250" fmla="*/ 192655 h 230731"/>
                <a:gd name="connsiteX251" fmla="*/ 40262 w 336548"/>
                <a:gd name="connsiteY251" fmla="*/ 192040 h 230731"/>
                <a:gd name="connsiteX252" fmla="*/ 39652 w 336548"/>
                <a:gd name="connsiteY252" fmla="*/ 192040 h 230731"/>
                <a:gd name="connsiteX253" fmla="*/ 39652 w 336548"/>
                <a:gd name="connsiteY253" fmla="*/ 191426 h 230731"/>
                <a:gd name="connsiteX254" fmla="*/ 39042 w 336548"/>
                <a:gd name="connsiteY254" fmla="*/ 190812 h 230731"/>
                <a:gd name="connsiteX255" fmla="*/ 37822 w 336548"/>
                <a:gd name="connsiteY255" fmla="*/ 190812 h 230731"/>
                <a:gd name="connsiteX256" fmla="*/ 37212 w 336548"/>
                <a:gd name="connsiteY256" fmla="*/ 190812 h 230731"/>
                <a:gd name="connsiteX257" fmla="*/ 37212 w 336548"/>
                <a:gd name="connsiteY257" fmla="*/ 193269 h 230731"/>
                <a:gd name="connsiteX258" fmla="*/ 36602 w 336548"/>
                <a:gd name="connsiteY258" fmla="*/ 193269 h 230731"/>
                <a:gd name="connsiteX259" fmla="*/ 36602 w 336548"/>
                <a:gd name="connsiteY259" fmla="*/ 193883 h 230731"/>
                <a:gd name="connsiteX260" fmla="*/ 35992 w 336548"/>
                <a:gd name="connsiteY260" fmla="*/ 193269 h 230731"/>
                <a:gd name="connsiteX261" fmla="*/ 35382 w 336548"/>
                <a:gd name="connsiteY261" fmla="*/ 193269 h 230731"/>
                <a:gd name="connsiteX262" fmla="*/ 34771 w 336548"/>
                <a:gd name="connsiteY262" fmla="*/ 193269 h 230731"/>
                <a:gd name="connsiteX263" fmla="*/ 34771 w 336548"/>
                <a:gd name="connsiteY263" fmla="*/ 193883 h 230731"/>
                <a:gd name="connsiteX264" fmla="*/ 32331 w 336548"/>
                <a:gd name="connsiteY264" fmla="*/ 193883 h 230731"/>
                <a:gd name="connsiteX265" fmla="*/ 32331 w 336548"/>
                <a:gd name="connsiteY265" fmla="*/ 195111 h 230731"/>
                <a:gd name="connsiteX266" fmla="*/ 31111 w 336548"/>
                <a:gd name="connsiteY266" fmla="*/ 195111 h 230731"/>
                <a:gd name="connsiteX267" fmla="*/ 29281 w 336548"/>
                <a:gd name="connsiteY267" fmla="*/ 196339 h 230731"/>
                <a:gd name="connsiteX268" fmla="*/ 28671 w 336548"/>
                <a:gd name="connsiteY268" fmla="*/ 197568 h 230731"/>
                <a:gd name="connsiteX269" fmla="*/ 28671 w 336548"/>
                <a:gd name="connsiteY269" fmla="*/ 198796 h 230731"/>
                <a:gd name="connsiteX270" fmla="*/ 28061 w 336548"/>
                <a:gd name="connsiteY270" fmla="*/ 198796 h 230731"/>
                <a:gd name="connsiteX271" fmla="*/ 28061 w 336548"/>
                <a:gd name="connsiteY271" fmla="*/ 203095 h 230731"/>
                <a:gd name="connsiteX272" fmla="*/ 28671 w 336548"/>
                <a:gd name="connsiteY272" fmla="*/ 203095 h 230731"/>
                <a:gd name="connsiteX273" fmla="*/ 29281 w 336548"/>
                <a:gd name="connsiteY273" fmla="*/ 204323 h 230731"/>
                <a:gd name="connsiteX274" fmla="*/ 28671 w 336548"/>
                <a:gd name="connsiteY274" fmla="*/ 204323 h 230731"/>
                <a:gd name="connsiteX275" fmla="*/ 28671 w 336548"/>
                <a:gd name="connsiteY275" fmla="*/ 209236 h 230731"/>
                <a:gd name="connsiteX276" fmla="*/ 28061 w 336548"/>
                <a:gd name="connsiteY276" fmla="*/ 209236 h 230731"/>
                <a:gd name="connsiteX277" fmla="*/ 28061 w 336548"/>
                <a:gd name="connsiteY277" fmla="*/ 212307 h 230731"/>
                <a:gd name="connsiteX278" fmla="*/ 28671 w 336548"/>
                <a:gd name="connsiteY278" fmla="*/ 212307 h 230731"/>
                <a:gd name="connsiteX279" fmla="*/ 28061 w 336548"/>
                <a:gd name="connsiteY279" fmla="*/ 214764 h 230731"/>
                <a:gd name="connsiteX280" fmla="*/ 27451 w 336548"/>
                <a:gd name="connsiteY280" fmla="*/ 214764 h 230731"/>
                <a:gd name="connsiteX281" fmla="*/ 26231 w 336548"/>
                <a:gd name="connsiteY281" fmla="*/ 217220 h 230731"/>
                <a:gd name="connsiteX282" fmla="*/ 27451 w 336548"/>
                <a:gd name="connsiteY282" fmla="*/ 219062 h 230731"/>
                <a:gd name="connsiteX283" fmla="*/ 28061 w 336548"/>
                <a:gd name="connsiteY283" fmla="*/ 219062 h 230731"/>
                <a:gd name="connsiteX284" fmla="*/ 28061 w 336548"/>
                <a:gd name="connsiteY284" fmla="*/ 220291 h 230731"/>
                <a:gd name="connsiteX285" fmla="*/ 27451 w 336548"/>
                <a:gd name="connsiteY285" fmla="*/ 222747 h 230731"/>
                <a:gd name="connsiteX286" fmla="*/ 25621 w 336548"/>
                <a:gd name="connsiteY286" fmla="*/ 222747 h 230731"/>
                <a:gd name="connsiteX287" fmla="*/ 24401 w 336548"/>
                <a:gd name="connsiteY287" fmla="*/ 224590 h 230731"/>
                <a:gd name="connsiteX288" fmla="*/ 24401 w 336548"/>
                <a:gd name="connsiteY288" fmla="*/ 225204 h 230731"/>
                <a:gd name="connsiteX289" fmla="*/ 23791 w 336548"/>
                <a:gd name="connsiteY289" fmla="*/ 225204 h 230731"/>
                <a:gd name="connsiteX290" fmla="*/ 23791 w 336548"/>
                <a:gd name="connsiteY290" fmla="*/ 227046 h 230731"/>
                <a:gd name="connsiteX291" fmla="*/ 21351 w 336548"/>
                <a:gd name="connsiteY291" fmla="*/ 230731 h 230731"/>
                <a:gd name="connsiteX292" fmla="*/ 21351 w 336548"/>
                <a:gd name="connsiteY292" fmla="*/ 228889 h 230731"/>
                <a:gd name="connsiteX293" fmla="*/ 20741 w 336548"/>
                <a:gd name="connsiteY293" fmla="*/ 228889 h 230731"/>
                <a:gd name="connsiteX294" fmla="*/ 20741 w 336548"/>
                <a:gd name="connsiteY294" fmla="*/ 230117 h 230731"/>
                <a:gd name="connsiteX295" fmla="*/ 20131 w 336548"/>
                <a:gd name="connsiteY295" fmla="*/ 230117 h 230731"/>
                <a:gd name="connsiteX296" fmla="*/ 20131 w 336548"/>
                <a:gd name="connsiteY296" fmla="*/ 228889 h 230731"/>
                <a:gd name="connsiteX297" fmla="*/ 19521 w 336548"/>
                <a:gd name="connsiteY297" fmla="*/ 228889 h 230731"/>
                <a:gd name="connsiteX298" fmla="*/ 19521 w 336548"/>
                <a:gd name="connsiteY298" fmla="*/ 228275 h 230731"/>
                <a:gd name="connsiteX299" fmla="*/ 18301 w 336548"/>
                <a:gd name="connsiteY299" fmla="*/ 228275 h 230731"/>
                <a:gd name="connsiteX300" fmla="*/ 18301 w 336548"/>
                <a:gd name="connsiteY300" fmla="*/ 226432 h 230731"/>
                <a:gd name="connsiteX301" fmla="*/ 17691 w 336548"/>
                <a:gd name="connsiteY301" fmla="*/ 227046 h 230731"/>
                <a:gd name="connsiteX302" fmla="*/ 17691 w 336548"/>
                <a:gd name="connsiteY302" fmla="*/ 226432 h 230731"/>
                <a:gd name="connsiteX303" fmla="*/ 17691 w 336548"/>
                <a:gd name="connsiteY303" fmla="*/ 225204 h 230731"/>
                <a:gd name="connsiteX304" fmla="*/ 17081 w 336548"/>
                <a:gd name="connsiteY304" fmla="*/ 225204 h 230731"/>
                <a:gd name="connsiteX305" fmla="*/ 17081 w 336548"/>
                <a:gd name="connsiteY305" fmla="*/ 226432 h 230731"/>
                <a:gd name="connsiteX306" fmla="*/ 16471 w 336548"/>
                <a:gd name="connsiteY306" fmla="*/ 222747 h 230731"/>
                <a:gd name="connsiteX307" fmla="*/ 17081 w 336548"/>
                <a:gd name="connsiteY307" fmla="*/ 222747 h 230731"/>
                <a:gd name="connsiteX308" fmla="*/ 17081 w 336548"/>
                <a:gd name="connsiteY308" fmla="*/ 223361 h 230731"/>
                <a:gd name="connsiteX309" fmla="*/ 18301 w 336548"/>
                <a:gd name="connsiteY309" fmla="*/ 222747 h 230731"/>
                <a:gd name="connsiteX310" fmla="*/ 18301 w 336548"/>
                <a:gd name="connsiteY310" fmla="*/ 222133 h 230731"/>
                <a:gd name="connsiteX311" fmla="*/ 17691 w 336548"/>
                <a:gd name="connsiteY311" fmla="*/ 222133 h 230731"/>
                <a:gd name="connsiteX312" fmla="*/ 17691 w 336548"/>
                <a:gd name="connsiteY312" fmla="*/ 220291 h 230731"/>
                <a:gd name="connsiteX313" fmla="*/ 17691 w 336548"/>
                <a:gd name="connsiteY313" fmla="*/ 219677 h 230731"/>
                <a:gd name="connsiteX314" fmla="*/ 19521 w 336548"/>
                <a:gd name="connsiteY314" fmla="*/ 219677 h 230731"/>
                <a:gd name="connsiteX315" fmla="*/ 19521 w 336548"/>
                <a:gd name="connsiteY315" fmla="*/ 219062 h 230731"/>
                <a:gd name="connsiteX316" fmla="*/ 19521 w 336548"/>
                <a:gd name="connsiteY316" fmla="*/ 218448 h 230731"/>
                <a:gd name="connsiteX317" fmla="*/ 18301 w 336548"/>
                <a:gd name="connsiteY317" fmla="*/ 218448 h 230731"/>
                <a:gd name="connsiteX318" fmla="*/ 18301 w 336548"/>
                <a:gd name="connsiteY318" fmla="*/ 217220 h 230731"/>
                <a:gd name="connsiteX319" fmla="*/ 19521 w 336548"/>
                <a:gd name="connsiteY319" fmla="*/ 217220 h 230731"/>
                <a:gd name="connsiteX320" fmla="*/ 19521 w 336548"/>
                <a:gd name="connsiteY320" fmla="*/ 216606 h 230731"/>
                <a:gd name="connsiteX321" fmla="*/ 19521 w 336548"/>
                <a:gd name="connsiteY321" fmla="*/ 215378 h 230731"/>
                <a:gd name="connsiteX322" fmla="*/ 20131 w 336548"/>
                <a:gd name="connsiteY322" fmla="*/ 215378 h 230731"/>
                <a:gd name="connsiteX323" fmla="*/ 19521 w 336548"/>
                <a:gd name="connsiteY323" fmla="*/ 213535 h 230731"/>
                <a:gd name="connsiteX324" fmla="*/ 20131 w 336548"/>
                <a:gd name="connsiteY324" fmla="*/ 213535 h 230731"/>
                <a:gd name="connsiteX325" fmla="*/ 20131 w 336548"/>
                <a:gd name="connsiteY325" fmla="*/ 212921 h 230731"/>
                <a:gd name="connsiteX326" fmla="*/ 20131 w 336548"/>
                <a:gd name="connsiteY326" fmla="*/ 211693 h 230731"/>
                <a:gd name="connsiteX327" fmla="*/ 20741 w 336548"/>
                <a:gd name="connsiteY327" fmla="*/ 211693 h 230731"/>
                <a:gd name="connsiteX328" fmla="*/ 20741 w 336548"/>
                <a:gd name="connsiteY328" fmla="*/ 211079 h 230731"/>
                <a:gd name="connsiteX329" fmla="*/ 20741 w 336548"/>
                <a:gd name="connsiteY329" fmla="*/ 210465 h 230731"/>
                <a:gd name="connsiteX330" fmla="*/ 21351 w 336548"/>
                <a:gd name="connsiteY330" fmla="*/ 210465 h 230731"/>
                <a:gd name="connsiteX331" fmla="*/ 21351 w 336548"/>
                <a:gd name="connsiteY331" fmla="*/ 211079 h 230731"/>
                <a:gd name="connsiteX332" fmla="*/ 21961 w 336548"/>
                <a:gd name="connsiteY332" fmla="*/ 211079 h 230731"/>
                <a:gd name="connsiteX333" fmla="*/ 23181 w 336548"/>
                <a:gd name="connsiteY333" fmla="*/ 211079 h 230731"/>
                <a:gd name="connsiteX334" fmla="*/ 23181 w 336548"/>
                <a:gd name="connsiteY334" fmla="*/ 212307 h 230731"/>
                <a:gd name="connsiteX335" fmla="*/ 25011 w 336548"/>
                <a:gd name="connsiteY335" fmla="*/ 212307 h 230731"/>
                <a:gd name="connsiteX336" fmla="*/ 25011 w 336548"/>
                <a:gd name="connsiteY336" fmla="*/ 210465 h 230731"/>
                <a:gd name="connsiteX337" fmla="*/ 24401 w 336548"/>
                <a:gd name="connsiteY337" fmla="*/ 210465 h 230731"/>
                <a:gd name="connsiteX338" fmla="*/ 24401 w 336548"/>
                <a:gd name="connsiteY338" fmla="*/ 208622 h 230731"/>
                <a:gd name="connsiteX339" fmla="*/ 25011 w 336548"/>
                <a:gd name="connsiteY339" fmla="*/ 208622 h 230731"/>
                <a:gd name="connsiteX340" fmla="*/ 25011 w 336548"/>
                <a:gd name="connsiteY340" fmla="*/ 205551 h 230731"/>
                <a:gd name="connsiteX341" fmla="*/ 25011 w 336548"/>
                <a:gd name="connsiteY341" fmla="*/ 204937 h 230731"/>
                <a:gd name="connsiteX342" fmla="*/ 26231 w 336548"/>
                <a:gd name="connsiteY342" fmla="*/ 204937 h 230731"/>
                <a:gd name="connsiteX343" fmla="*/ 26231 w 336548"/>
                <a:gd name="connsiteY343" fmla="*/ 203095 h 230731"/>
                <a:gd name="connsiteX344" fmla="*/ 25621 w 336548"/>
                <a:gd name="connsiteY344" fmla="*/ 203095 h 230731"/>
                <a:gd name="connsiteX345" fmla="*/ 25621 w 336548"/>
                <a:gd name="connsiteY345" fmla="*/ 201867 h 230731"/>
                <a:gd name="connsiteX346" fmla="*/ 23791 w 336548"/>
                <a:gd name="connsiteY346" fmla="*/ 201867 h 230731"/>
                <a:gd name="connsiteX347" fmla="*/ 23791 w 336548"/>
                <a:gd name="connsiteY347" fmla="*/ 203095 h 230731"/>
                <a:gd name="connsiteX348" fmla="*/ 21961 w 336548"/>
                <a:gd name="connsiteY348" fmla="*/ 203095 h 230731"/>
                <a:gd name="connsiteX349" fmla="*/ 21961 w 336548"/>
                <a:gd name="connsiteY349" fmla="*/ 201252 h 230731"/>
                <a:gd name="connsiteX350" fmla="*/ 20741 w 336548"/>
                <a:gd name="connsiteY350" fmla="*/ 201252 h 230731"/>
                <a:gd name="connsiteX351" fmla="*/ 20131 w 336548"/>
                <a:gd name="connsiteY351" fmla="*/ 201252 h 230731"/>
                <a:gd name="connsiteX352" fmla="*/ 19521 w 336548"/>
                <a:gd name="connsiteY352" fmla="*/ 201252 h 230731"/>
                <a:gd name="connsiteX353" fmla="*/ 19521 w 336548"/>
                <a:gd name="connsiteY353" fmla="*/ 200638 h 230731"/>
                <a:gd name="connsiteX354" fmla="*/ 17691 w 336548"/>
                <a:gd name="connsiteY354" fmla="*/ 200638 h 230731"/>
                <a:gd name="connsiteX355" fmla="*/ 17691 w 336548"/>
                <a:gd name="connsiteY355" fmla="*/ 201252 h 230731"/>
                <a:gd name="connsiteX356" fmla="*/ 17081 w 336548"/>
                <a:gd name="connsiteY356" fmla="*/ 201252 h 230731"/>
                <a:gd name="connsiteX357" fmla="*/ 17081 w 336548"/>
                <a:gd name="connsiteY357" fmla="*/ 200024 h 230731"/>
                <a:gd name="connsiteX358" fmla="*/ 16471 w 336548"/>
                <a:gd name="connsiteY358" fmla="*/ 200024 h 230731"/>
                <a:gd name="connsiteX359" fmla="*/ 16471 w 336548"/>
                <a:gd name="connsiteY359" fmla="*/ 199410 h 230731"/>
                <a:gd name="connsiteX360" fmla="*/ 15861 w 336548"/>
                <a:gd name="connsiteY360" fmla="*/ 199410 h 230731"/>
                <a:gd name="connsiteX361" fmla="*/ 15861 w 336548"/>
                <a:gd name="connsiteY361" fmla="*/ 198796 h 230731"/>
                <a:gd name="connsiteX362" fmla="*/ 15861 w 336548"/>
                <a:gd name="connsiteY362" fmla="*/ 196953 h 230731"/>
                <a:gd name="connsiteX363" fmla="*/ 14640 w 336548"/>
                <a:gd name="connsiteY363" fmla="*/ 196953 h 230731"/>
                <a:gd name="connsiteX364" fmla="*/ 14640 w 336548"/>
                <a:gd name="connsiteY364" fmla="*/ 196339 h 230731"/>
                <a:gd name="connsiteX365" fmla="*/ 14030 w 336548"/>
                <a:gd name="connsiteY365" fmla="*/ 196339 h 230731"/>
                <a:gd name="connsiteX366" fmla="*/ 14030 w 336548"/>
                <a:gd name="connsiteY366" fmla="*/ 195725 h 230731"/>
                <a:gd name="connsiteX367" fmla="*/ 14030 w 336548"/>
                <a:gd name="connsiteY367" fmla="*/ 195111 h 230731"/>
                <a:gd name="connsiteX368" fmla="*/ 12810 w 336548"/>
                <a:gd name="connsiteY368" fmla="*/ 195111 h 230731"/>
                <a:gd name="connsiteX369" fmla="*/ 12810 w 336548"/>
                <a:gd name="connsiteY369" fmla="*/ 193883 h 230731"/>
                <a:gd name="connsiteX370" fmla="*/ 12200 w 336548"/>
                <a:gd name="connsiteY370" fmla="*/ 195111 h 230731"/>
                <a:gd name="connsiteX371" fmla="*/ 11590 w 336548"/>
                <a:gd name="connsiteY371" fmla="*/ 195111 h 230731"/>
                <a:gd name="connsiteX372" fmla="*/ 12810 w 336548"/>
                <a:gd name="connsiteY372" fmla="*/ 195725 h 230731"/>
                <a:gd name="connsiteX373" fmla="*/ 12200 w 336548"/>
                <a:gd name="connsiteY373" fmla="*/ 195725 h 230731"/>
                <a:gd name="connsiteX374" fmla="*/ 11590 w 336548"/>
                <a:gd name="connsiteY374" fmla="*/ 195725 h 230731"/>
                <a:gd name="connsiteX375" fmla="*/ 11590 w 336548"/>
                <a:gd name="connsiteY375" fmla="*/ 196339 h 230731"/>
                <a:gd name="connsiteX376" fmla="*/ 10370 w 336548"/>
                <a:gd name="connsiteY376" fmla="*/ 196339 h 230731"/>
                <a:gd name="connsiteX377" fmla="*/ 10370 w 336548"/>
                <a:gd name="connsiteY377" fmla="*/ 195725 h 230731"/>
                <a:gd name="connsiteX378" fmla="*/ 6710 w 336548"/>
                <a:gd name="connsiteY378" fmla="*/ 195111 h 230731"/>
                <a:gd name="connsiteX379" fmla="*/ 6710 w 336548"/>
                <a:gd name="connsiteY379" fmla="*/ 195725 h 230731"/>
                <a:gd name="connsiteX380" fmla="*/ 6100 w 336548"/>
                <a:gd name="connsiteY380" fmla="*/ 195725 h 230731"/>
                <a:gd name="connsiteX381" fmla="*/ 6100 w 336548"/>
                <a:gd name="connsiteY381" fmla="*/ 195111 h 230731"/>
                <a:gd name="connsiteX382" fmla="*/ 5490 w 336548"/>
                <a:gd name="connsiteY382" fmla="*/ 195111 h 230731"/>
                <a:gd name="connsiteX383" fmla="*/ 5490 w 336548"/>
                <a:gd name="connsiteY383" fmla="*/ 193883 h 230731"/>
                <a:gd name="connsiteX384" fmla="*/ 5490 w 336548"/>
                <a:gd name="connsiteY384" fmla="*/ 193269 h 230731"/>
                <a:gd name="connsiteX385" fmla="*/ 4880 w 336548"/>
                <a:gd name="connsiteY385" fmla="*/ 193269 h 230731"/>
                <a:gd name="connsiteX386" fmla="*/ 4270 w 336548"/>
                <a:gd name="connsiteY386" fmla="*/ 193269 h 230731"/>
                <a:gd name="connsiteX387" fmla="*/ 4270 w 336548"/>
                <a:gd name="connsiteY387" fmla="*/ 192655 h 230731"/>
                <a:gd name="connsiteX388" fmla="*/ 3660 w 336548"/>
                <a:gd name="connsiteY388" fmla="*/ 192655 h 230731"/>
                <a:gd name="connsiteX389" fmla="*/ 3660 w 336548"/>
                <a:gd name="connsiteY389" fmla="*/ 191426 h 230731"/>
                <a:gd name="connsiteX390" fmla="*/ 2440 w 336548"/>
                <a:gd name="connsiteY390" fmla="*/ 191426 h 230731"/>
                <a:gd name="connsiteX391" fmla="*/ 2440 w 336548"/>
                <a:gd name="connsiteY391" fmla="*/ 190812 h 230731"/>
                <a:gd name="connsiteX392" fmla="*/ 1830 w 336548"/>
                <a:gd name="connsiteY392" fmla="*/ 190812 h 230731"/>
                <a:gd name="connsiteX393" fmla="*/ 1830 w 336548"/>
                <a:gd name="connsiteY393" fmla="*/ 189584 h 230731"/>
                <a:gd name="connsiteX394" fmla="*/ 2440 w 336548"/>
                <a:gd name="connsiteY394" fmla="*/ 189584 h 230731"/>
                <a:gd name="connsiteX395" fmla="*/ 2440 w 336548"/>
                <a:gd name="connsiteY395" fmla="*/ 188970 h 230731"/>
                <a:gd name="connsiteX396" fmla="*/ 3660 w 336548"/>
                <a:gd name="connsiteY396" fmla="*/ 188970 h 230731"/>
                <a:gd name="connsiteX397" fmla="*/ 3660 w 336548"/>
                <a:gd name="connsiteY397" fmla="*/ 189584 h 230731"/>
                <a:gd name="connsiteX398" fmla="*/ 4880 w 336548"/>
                <a:gd name="connsiteY398" fmla="*/ 189584 h 230731"/>
                <a:gd name="connsiteX399" fmla="*/ 4880 w 336548"/>
                <a:gd name="connsiteY399" fmla="*/ 190812 h 230731"/>
                <a:gd name="connsiteX400" fmla="*/ 6100 w 336548"/>
                <a:gd name="connsiteY400" fmla="*/ 190812 h 230731"/>
                <a:gd name="connsiteX401" fmla="*/ 5490 w 336548"/>
                <a:gd name="connsiteY401" fmla="*/ 189584 h 230731"/>
                <a:gd name="connsiteX402" fmla="*/ 6100 w 336548"/>
                <a:gd name="connsiteY402" fmla="*/ 189584 h 230731"/>
                <a:gd name="connsiteX403" fmla="*/ 6100 w 336548"/>
                <a:gd name="connsiteY403" fmla="*/ 188356 h 230731"/>
                <a:gd name="connsiteX404" fmla="*/ 4880 w 336548"/>
                <a:gd name="connsiteY404" fmla="*/ 187127 h 230731"/>
                <a:gd name="connsiteX405" fmla="*/ 4270 w 336548"/>
                <a:gd name="connsiteY405" fmla="*/ 187127 h 230731"/>
                <a:gd name="connsiteX406" fmla="*/ 4270 w 336548"/>
                <a:gd name="connsiteY406" fmla="*/ 185899 h 230731"/>
                <a:gd name="connsiteX407" fmla="*/ 4880 w 336548"/>
                <a:gd name="connsiteY407" fmla="*/ 185899 h 230731"/>
                <a:gd name="connsiteX408" fmla="*/ 6100 w 336548"/>
                <a:gd name="connsiteY408" fmla="*/ 185899 h 230731"/>
                <a:gd name="connsiteX409" fmla="*/ 6100 w 336548"/>
                <a:gd name="connsiteY409" fmla="*/ 187127 h 230731"/>
                <a:gd name="connsiteX410" fmla="*/ 6710 w 336548"/>
                <a:gd name="connsiteY410" fmla="*/ 187127 h 230731"/>
                <a:gd name="connsiteX411" fmla="*/ 6710 w 336548"/>
                <a:gd name="connsiteY411" fmla="*/ 187741 h 230731"/>
                <a:gd name="connsiteX412" fmla="*/ 7930 w 336548"/>
                <a:gd name="connsiteY412" fmla="*/ 188356 h 230731"/>
                <a:gd name="connsiteX413" fmla="*/ 6710 w 336548"/>
                <a:gd name="connsiteY413" fmla="*/ 188356 h 230731"/>
                <a:gd name="connsiteX414" fmla="*/ 6710 w 336548"/>
                <a:gd name="connsiteY414" fmla="*/ 188970 h 230731"/>
                <a:gd name="connsiteX415" fmla="*/ 8540 w 336548"/>
                <a:gd name="connsiteY415" fmla="*/ 188970 h 230731"/>
                <a:gd name="connsiteX416" fmla="*/ 8540 w 336548"/>
                <a:gd name="connsiteY416" fmla="*/ 187741 h 230731"/>
                <a:gd name="connsiteX417" fmla="*/ 9150 w 336548"/>
                <a:gd name="connsiteY417" fmla="*/ 188356 h 230731"/>
                <a:gd name="connsiteX418" fmla="*/ 9150 w 336548"/>
                <a:gd name="connsiteY418" fmla="*/ 187127 h 230731"/>
                <a:gd name="connsiteX419" fmla="*/ 8540 w 336548"/>
                <a:gd name="connsiteY419" fmla="*/ 187127 h 230731"/>
                <a:gd name="connsiteX420" fmla="*/ 8540 w 336548"/>
                <a:gd name="connsiteY420" fmla="*/ 185899 h 230731"/>
                <a:gd name="connsiteX421" fmla="*/ 7930 w 336548"/>
                <a:gd name="connsiteY421" fmla="*/ 185899 h 230731"/>
                <a:gd name="connsiteX422" fmla="*/ 7930 w 336548"/>
                <a:gd name="connsiteY422" fmla="*/ 184671 h 230731"/>
                <a:gd name="connsiteX423" fmla="*/ 8540 w 336548"/>
                <a:gd name="connsiteY423" fmla="*/ 184671 h 230731"/>
                <a:gd name="connsiteX424" fmla="*/ 9150 w 336548"/>
                <a:gd name="connsiteY424" fmla="*/ 184671 h 230731"/>
                <a:gd name="connsiteX425" fmla="*/ 9760 w 336548"/>
                <a:gd name="connsiteY425" fmla="*/ 184671 h 230731"/>
                <a:gd name="connsiteX426" fmla="*/ 9760 w 336548"/>
                <a:gd name="connsiteY426" fmla="*/ 185285 h 230731"/>
                <a:gd name="connsiteX427" fmla="*/ 10370 w 336548"/>
                <a:gd name="connsiteY427" fmla="*/ 185285 h 230731"/>
                <a:gd name="connsiteX428" fmla="*/ 10370 w 336548"/>
                <a:gd name="connsiteY428" fmla="*/ 184057 h 230731"/>
                <a:gd name="connsiteX429" fmla="*/ 11590 w 336548"/>
                <a:gd name="connsiteY429" fmla="*/ 184057 h 230731"/>
                <a:gd name="connsiteX430" fmla="*/ 11590 w 336548"/>
                <a:gd name="connsiteY430" fmla="*/ 183442 h 230731"/>
                <a:gd name="connsiteX431" fmla="*/ 10370 w 336548"/>
                <a:gd name="connsiteY431" fmla="*/ 184057 h 230731"/>
                <a:gd name="connsiteX432" fmla="*/ 10370 w 336548"/>
                <a:gd name="connsiteY432" fmla="*/ 183442 h 230731"/>
                <a:gd name="connsiteX433" fmla="*/ 9760 w 336548"/>
                <a:gd name="connsiteY433" fmla="*/ 183442 h 230731"/>
                <a:gd name="connsiteX434" fmla="*/ 9760 w 336548"/>
                <a:gd name="connsiteY434" fmla="*/ 182214 h 230731"/>
                <a:gd name="connsiteX435" fmla="*/ 9760 w 336548"/>
                <a:gd name="connsiteY435" fmla="*/ 181600 h 230731"/>
                <a:gd name="connsiteX436" fmla="*/ 10370 w 336548"/>
                <a:gd name="connsiteY436" fmla="*/ 181600 h 230731"/>
                <a:gd name="connsiteX437" fmla="*/ 10370 w 336548"/>
                <a:gd name="connsiteY437" fmla="*/ 182214 h 230731"/>
                <a:gd name="connsiteX438" fmla="*/ 11590 w 336548"/>
                <a:gd name="connsiteY438" fmla="*/ 182214 h 230731"/>
                <a:gd name="connsiteX439" fmla="*/ 12200 w 336548"/>
                <a:gd name="connsiteY439" fmla="*/ 182214 h 230731"/>
                <a:gd name="connsiteX440" fmla="*/ 12200 w 336548"/>
                <a:gd name="connsiteY440" fmla="*/ 181600 h 230731"/>
                <a:gd name="connsiteX441" fmla="*/ 11590 w 336548"/>
                <a:gd name="connsiteY441" fmla="*/ 181600 h 230731"/>
                <a:gd name="connsiteX442" fmla="*/ 11590 w 336548"/>
                <a:gd name="connsiteY442" fmla="*/ 180986 h 230731"/>
                <a:gd name="connsiteX443" fmla="*/ 10370 w 336548"/>
                <a:gd name="connsiteY443" fmla="*/ 180986 h 230731"/>
                <a:gd name="connsiteX444" fmla="*/ 9760 w 336548"/>
                <a:gd name="connsiteY444" fmla="*/ 180986 h 230731"/>
                <a:gd name="connsiteX445" fmla="*/ 9760 w 336548"/>
                <a:gd name="connsiteY445" fmla="*/ 180372 h 230731"/>
                <a:gd name="connsiteX446" fmla="*/ 9760 w 336548"/>
                <a:gd name="connsiteY446" fmla="*/ 179758 h 230731"/>
                <a:gd name="connsiteX447" fmla="*/ 9150 w 336548"/>
                <a:gd name="connsiteY447" fmla="*/ 179758 h 230731"/>
                <a:gd name="connsiteX448" fmla="*/ 9150 w 336548"/>
                <a:gd name="connsiteY448" fmla="*/ 179143 h 230731"/>
                <a:gd name="connsiteX449" fmla="*/ 8540 w 336548"/>
                <a:gd name="connsiteY449" fmla="*/ 179143 h 230731"/>
                <a:gd name="connsiteX450" fmla="*/ 6710 w 336548"/>
                <a:gd name="connsiteY450" fmla="*/ 179143 h 230731"/>
                <a:gd name="connsiteX451" fmla="*/ 6710 w 336548"/>
                <a:gd name="connsiteY451" fmla="*/ 177301 h 230731"/>
                <a:gd name="connsiteX452" fmla="*/ 6100 w 336548"/>
                <a:gd name="connsiteY452" fmla="*/ 177301 h 230731"/>
                <a:gd name="connsiteX453" fmla="*/ 6100 w 336548"/>
                <a:gd name="connsiteY453" fmla="*/ 176687 h 230731"/>
                <a:gd name="connsiteX454" fmla="*/ 6100 w 336548"/>
                <a:gd name="connsiteY454" fmla="*/ 176073 h 230731"/>
                <a:gd name="connsiteX455" fmla="*/ 5490 w 336548"/>
                <a:gd name="connsiteY455" fmla="*/ 176073 h 230731"/>
                <a:gd name="connsiteX456" fmla="*/ 5490 w 336548"/>
                <a:gd name="connsiteY456" fmla="*/ 175459 h 230731"/>
                <a:gd name="connsiteX457" fmla="*/ 4880 w 336548"/>
                <a:gd name="connsiteY457" fmla="*/ 175459 h 230731"/>
                <a:gd name="connsiteX458" fmla="*/ 4880 w 336548"/>
                <a:gd name="connsiteY458" fmla="*/ 174230 h 230731"/>
                <a:gd name="connsiteX459" fmla="*/ 4270 w 336548"/>
                <a:gd name="connsiteY459" fmla="*/ 174230 h 230731"/>
                <a:gd name="connsiteX460" fmla="*/ 4270 w 336548"/>
                <a:gd name="connsiteY460" fmla="*/ 173002 h 230731"/>
                <a:gd name="connsiteX461" fmla="*/ 3660 w 336548"/>
                <a:gd name="connsiteY461" fmla="*/ 173002 h 230731"/>
                <a:gd name="connsiteX462" fmla="*/ 3660 w 336548"/>
                <a:gd name="connsiteY462" fmla="*/ 172388 h 230731"/>
                <a:gd name="connsiteX463" fmla="*/ 1830 w 336548"/>
                <a:gd name="connsiteY463" fmla="*/ 172388 h 230731"/>
                <a:gd name="connsiteX464" fmla="*/ 1830 w 336548"/>
                <a:gd name="connsiteY464" fmla="*/ 173002 h 230731"/>
                <a:gd name="connsiteX465" fmla="*/ 1220 w 336548"/>
                <a:gd name="connsiteY465" fmla="*/ 173002 h 230731"/>
                <a:gd name="connsiteX466" fmla="*/ 1220 w 336548"/>
                <a:gd name="connsiteY466" fmla="*/ 172388 h 230731"/>
                <a:gd name="connsiteX467" fmla="*/ 0 w 336548"/>
                <a:gd name="connsiteY467" fmla="*/ 172388 h 230731"/>
                <a:gd name="connsiteX468" fmla="*/ 0 w 336548"/>
                <a:gd name="connsiteY468" fmla="*/ 169931 h 230731"/>
                <a:gd name="connsiteX469" fmla="*/ 610 w 336548"/>
                <a:gd name="connsiteY469" fmla="*/ 169931 h 230731"/>
                <a:gd name="connsiteX470" fmla="*/ 610 w 336548"/>
                <a:gd name="connsiteY470" fmla="*/ 170546 h 230731"/>
                <a:gd name="connsiteX471" fmla="*/ 1220 w 336548"/>
                <a:gd name="connsiteY471" fmla="*/ 170546 h 230731"/>
                <a:gd name="connsiteX472" fmla="*/ 1220 w 336548"/>
                <a:gd name="connsiteY472" fmla="*/ 171774 h 230731"/>
                <a:gd name="connsiteX473" fmla="*/ 4270 w 336548"/>
                <a:gd name="connsiteY473" fmla="*/ 169317 h 230731"/>
                <a:gd name="connsiteX474" fmla="*/ 3660 w 336548"/>
                <a:gd name="connsiteY474" fmla="*/ 169317 h 230731"/>
                <a:gd name="connsiteX475" fmla="*/ 3660 w 336548"/>
                <a:gd name="connsiteY475" fmla="*/ 167475 h 230731"/>
                <a:gd name="connsiteX476" fmla="*/ 7930 w 336548"/>
                <a:gd name="connsiteY476" fmla="*/ 167475 h 230731"/>
                <a:gd name="connsiteX477" fmla="*/ 10370 w 336548"/>
                <a:gd name="connsiteY477" fmla="*/ 170546 h 230731"/>
                <a:gd name="connsiteX478" fmla="*/ 11590 w 336548"/>
                <a:gd name="connsiteY478" fmla="*/ 170546 h 230731"/>
                <a:gd name="connsiteX479" fmla="*/ 11590 w 336548"/>
                <a:gd name="connsiteY479" fmla="*/ 171774 h 230731"/>
                <a:gd name="connsiteX480" fmla="*/ 12200 w 336548"/>
                <a:gd name="connsiteY480" fmla="*/ 171774 h 230731"/>
                <a:gd name="connsiteX481" fmla="*/ 12200 w 336548"/>
                <a:gd name="connsiteY481" fmla="*/ 172388 h 230731"/>
                <a:gd name="connsiteX482" fmla="*/ 12200 w 336548"/>
                <a:gd name="connsiteY482" fmla="*/ 173616 h 230731"/>
                <a:gd name="connsiteX483" fmla="*/ 12810 w 336548"/>
                <a:gd name="connsiteY483" fmla="*/ 173616 h 230731"/>
                <a:gd name="connsiteX484" fmla="*/ 13420 w 336548"/>
                <a:gd name="connsiteY484" fmla="*/ 176073 h 230731"/>
                <a:gd name="connsiteX485" fmla="*/ 15861 w 336548"/>
                <a:gd name="connsiteY485" fmla="*/ 176073 h 230731"/>
                <a:gd name="connsiteX486" fmla="*/ 15861 w 336548"/>
                <a:gd name="connsiteY486" fmla="*/ 167475 h 230731"/>
                <a:gd name="connsiteX487" fmla="*/ 17081 w 336548"/>
                <a:gd name="connsiteY487" fmla="*/ 167475 h 230731"/>
                <a:gd name="connsiteX488" fmla="*/ 17081 w 336548"/>
                <a:gd name="connsiteY488" fmla="*/ 166247 h 230731"/>
                <a:gd name="connsiteX489" fmla="*/ 17081 w 336548"/>
                <a:gd name="connsiteY489" fmla="*/ 165632 h 230731"/>
                <a:gd name="connsiteX490" fmla="*/ 17691 w 336548"/>
                <a:gd name="connsiteY490" fmla="*/ 165632 h 230731"/>
                <a:gd name="connsiteX491" fmla="*/ 17691 w 336548"/>
                <a:gd name="connsiteY491" fmla="*/ 165018 h 230731"/>
                <a:gd name="connsiteX492" fmla="*/ 18301 w 336548"/>
                <a:gd name="connsiteY492" fmla="*/ 165018 h 230731"/>
                <a:gd name="connsiteX493" fmla="*/ 18301 w 336548"/>
                <a:gd name="connsiteY493" fmla="*/ 161333 h 230731"/>
                <a:gd name="connsiteX494" fmla="*/ 19521 w 336548"/>
                <a:gd name="connsiteY494" fmla="*/ 161333 h 230731"/>
                <a:gd name="connsiteX495" fmla="*/ 19521 w 336548"/>
                <a:gd name="connsiteY495" fmla="*/ 161948 h 230731"/>
                <a:gd name="connsiteX496" fmla="*/ 20741 w 336548"/>
                <a:gd name="connsiteY496" fmla="*/ 165632 h 230731"/>
                <a:gd name="connsiteX497" fmla="*/ 21351 w 336548"/>
                <a:gd name="connsiteY497" fmla="*/ 165632 h 230731"/>
                <a:gd name="connsiteX498" fmla="*/ 21351 w 336548"/>
                <a:gd name="connsiteY498" fmla="*/ 167475 h 230731"/>
                <a:gd name="connsiteX499" fmla="*/ 23181 w 336548"/>
                <a:gd name="connsiteY499" fmla="*/ 167475 h 230731"/>
                <a:gd name="connsiteX500" fmla="*/ 23791 w 336548"/>
                <a:gd name="connsiteY500" fmla="*/ 167475 h 230731"/>
                <a:gd name="connsiteX501" fmla="*/ 24401 w 336548"/>
                <a:gd name="connsiteY501" fmla="*/ 167475 h 230731"/>
                <a:gd name="connsiteX502" fmla="*/ 24401 w 336548"/>
                <a:gd name="connsiteY502" fmla="*/ 163790 h 230731"/>
                <a:gd name="connsiteX503" fmla="*/ 25011 w 336548"/>
                <a:gd name="connsiteY503" fmla="*/ 163790 h 230731"/>
                <a:gd name="connsiteX504" fmla="*/ 24401 w 336548"/>
                <a:gd name="connsiteY504" fmla="*/ 161948 h 230731"/>
                <a:gd name="connsiteX505" fmla="*/ 23791 w 336548"/>
                <a:gd name="connsiteY505" fmla="*/ 161948 h 230731"/>
                <a:gd name="connsiteX506" fmla="*/ 24401 w 336548"/>
                <a:gd name="connsiteY506" fmla="*/ 161333 h 230731"/>
                <a:gd name="connsiteX507" fmla="*/ 23181 w 336548"/>
                <a:gd name="connsiteY507" fmla="*/ 161333 h 230731"/>
                <a:gd name="connsiteX508" fmla="*/ 23181 w 336548"/>
                <a:gd name="connsiteY508" fmla="*/ 160105 h 230731"/>
                <a:gd name="connsiteX509" fmla="*/ 21961 w 336548"/>
                <a:gd name="connsiteY509" fmla="*/ 160105 h 230731"/>
                <a:gd name="connsiteX510" fmla="*/ 21961 w 336548"/>
                <a:gd name="connsiteY510" fmla="*/ 158263 h 230731"/>
                <a:gd name="connsiteX511" fmla="*/ 24401 w 336548"/>
                <a:gd name="connsiteY511" fmla="*/ 158263 h 230731"/>
                <a:gd name="connsiteX512" fmla="*/ 24401 w 336548"/>
                <a:gd name="connsiteY512" fmla="*/ 157649 h 230731"/>
                <a:gd name="connsiteX513" fmla="*/ 26231 w 336548"/>
                <a:gd name="connsiteY513" fmla="*/ 157649 h 230731"/>
                <a:gd name="connsiteX514" fmla="*/ 26231 w 336548"/>
                <a:gd name="connsiteY514" fmla="*/ 157034 h 230731"/>
                <a:gd name="connsiteX515" fmla="*/ 25621 w 336548"/>
                <a:gd name="connsiteY515" fmla="*/ 157034 h 230731"/>
                <a:gd name="connsiteX516" fmla="*/ 31721 w 336548"/>
                <a:gd name="connsiteY516" fmla="*/ 156420 h 230731"/>
                <a:gd name="connsiteX517" fmla="*/ 31721 w 336548"/>
                <a:gd name="connsiteY517" fmla="*/ 155806 h 230731"/>
                <a:gd name="connsiteX518" fmla="*/ 32331 w 336548"/>
                <a:gd name="connsiteY518" fmla="*/ 155806 h 230731"/>
                <a:gd name="connsiteX519" fmla="*/ 32331 w 336548"/>
                <a:gd name="connsiteY519" fmla="*/ 154578 h 230731"/>
                <a:gd name="connsiteX520" fmla="*/ 32941 w 336548"/>
                <a:gd name="connsiteY520" fmla="*/ 154578 h 230731"/>
                <a:gd name="connsiteX521" fmla="*/ 32941 w 336548"/>
                <a:gd name="connsiteY521" fmla="*/ 153964 h 230731"/>
                <a:gd name="connsiteX522" fmla="*/ 33551 w 336548"/>
                <a:gd name="connsiteY522" fmla="*/ 153964 h 230731"/>
                <a:gd name="connsiteX523" fmla="*/ 33551 w 336548"/>
                <a:gd name="connsiteY523" fmla="*/ 152736 h 230731"/>
                <a:gd name="connsiteX524" fmla="*/ 34771 w 336548"/>
                <a:gd name="connsiteY524" fmla="*/ 152736 h 230731"/>
                <a:gd name="connsiteX525" fmla="*/ 34771 w 336548"/>
                <a:gd name="connsiteY525" fmla="*/ 150893 h 230731"/>
                <a:gd name="connsiteX526" fmla="*/ 35382 w 336548"/>
                <a:gd name="connsiteY526" fmla="*/ 150893 h 230731"/>
                <a:gd name="connsiteX527" fmla="*/ 35382 w 336548"/>
                <a:gd name="connsiteY527" fmla="*/ 150279 h 230731"/>
                <a:gd name="connsiteX528" fmla="*/ 34771 w 336548"/>
                <a:gd name="connsiteY528" fmla="*/ 150279 h 230731"/>
                <a:gd name="connsiteX529" fmla="*/ 34771 w 336548"/>
                <a:gd name="connsiteY529" fmla="*/ 149051 h 230731"/>
                <a:gd name="connsiteX530" fmla="*/ 34771 w 336548"/>
                <a:gd name="connsiteY530" fmla="*/ 148437 h 230731"/>
                <a:gd name="connsiteX531" fmla="*/ 35382 w 336548"/>
                <a:gd name="connsiteY531" fmla="*/ 148437 h 230731"/>
                <a:gd name="connsiteX532" fmla="*/ 35382 w 336548"/>
                <a:gd name="connsiteY532" fmla="*/ 149051 h 230731"/>
                <a:gd name="connsiteX533" fmla="*/ 37212 w 336548"/>
                <a:gd name="connsiteY533" fmla="*/ 149051 h 230731"/>
                <a:gd name="connsiteX534" fmla="*/ 39652 w 336548"/>
                <a:gd name="connsiteY534" fmla="*/ 153350 h 230731"/>
                <a:gd name="connsiteX535" fmla="*/ 40262 w 336548"/>
                <a:gd name="connsiteY535" fmla="*/ 153350 h 230731"/>
                <a:gd name="connsiteX536" fmla="*/ 40262 w 336548"/>
                <a:gd name="connsiteY536" fmla="*/ 153964 h 230731"/>
                <a:gd name="connsiteX537" fmla="*/ 43312 w 336548"/>
                <a:gd name="connsiteY537" fmla="*/ 153964 h 230731"/>
                <a:gd name="connsiteX538" fmla="*/ 43312 w 336548"/>
                <a:gd name="connsiteY538" fmla="*/ 153350 h 230731"/>
                <a:gd name="connsiteX539" fmla="*/ 43922 w 336548"/>
                <a:gd name="connsiteY539" fmla="*/ 153350 h 230731"/>
                <a:gd name="connsiteX540" fmla="*/ 43922 w 336548"/>
                <a:gd name="connsiteY540" fmla="*/ 152736 h 230731"/>
                <a:gd name="connsiteX541" fmla="*/ 43922 w 336548"/>
                <a:gd name="connsiteY541" fmla="*/ 152121 h 230731"/>
                <a:gd name="connsiteX542" fmla="*/ 45142 w 336548"/>
                <a:gd name="connsiteY542" fmla="*/ 152121 h 230731"/>
                <a:gd name="connsiteX543" fmla="*/ 45142 w 336548"/>
                <a:gd name="connsiteY543" fmla="*/ 153350 h 230731"/>
                <a:gd name="connsiteX544" fmla="*/ 47582 w 336548"/>
                <a:gd name="connsiteY544" fmla="*/ 153350 h 230731"/>
                <a:gd name="connsiteX545" fmla="*/ 47582 w 336548"/>
                <a:gd name="connsiteY545" fmla="*/ 152736 h 230731"/>
                <a:gd name="connsiteX546" fmla="*/ 48192 w 336548"/>
                <a:gd name="connsiteY546" fmla="*/ 152736 h 230731"/>
                <a:gd name="connsiteX547" fmla="*/ 48192 w 336548"/>
                <a:gd name="connsiteY547" fmla="*/ 148437 h 230731"/>
                <a:gd name="connsiteX548" fmla="*/ 48802 w 336548"/>
                <a:gd name="connsiteY548" fmla="*/ 148437 h 230731"/>
                <a:gd name="connsiteX549" fmla="*/ 48802 w 336548"/>
                <a:gd name="connsiteY549" fmla="*/ 147822 h 230731"/>
                <a:gd name="connsiteX550" fmla="*/ 85396 w 336548"/>
                <a:gd name="connsiteY550" fmla="*/ 133841 h 230731"/>
                <a:gd name="connsiteX551" fmla="*/ 85549 w 336548"/>
                <a:gd name="connsiteY551" fmla="*/ 134455 h 230731"/>
                <a:gd name="connsiteX552" fmla="*/ 85396 w 336548"/>
                <a:gd name="connsiteY552" fmla="*/ 134455 h 230731"/>
                <a:gd name="connsiteX553" fmla="*/ 85396 w 336548"/>
                <a:gd name="connsiteY553" fmla="*/ 133841 h 230731"/>
                <a:gd name="connsiteX554" fmla="*/ 86006 w 336548"/>
                <a:gd name="connsiteY554" fmla="*/ 132613 h 230731"/>
                <a:gd name="connsiteX555" fmla="*/ 86616 w 336548"/>
                <a:gd name="connsiteY555" fmla="*/ 132613 h 230731"/>
                <a:gd name="connsiteX556" fmla="*/ 86616 w 336548"/>
                <a:gd name="connsiteY556" fmla="*/ 133227 h 230731"/>
                <a:gd name="connsiteX557" fmla="*/ 86006 w 336548"/>
                <a:gd name="connsiteY557" fmla="*/ 133227 h 230731"/>
                <a:gd name="connsiteX558" fmla="*/ 86006 w 336548"/>
                <a:gd name="connsiteY558" fmla="*/ 132613 h 230731"/>
                <a:gd name="connsiteX559" fmla="*/ 43419 w 336548"/>
                <a:gd name="connsiteY559" fmla="*/ 129937 h 230731"/>
                <a:gd name="connsiteX560" fmla="*/ 44029 w 336548"/>
                <a:gd name="connsiteY560" fmla="*/ 129937 h 230731"/>
                <a:gd name="connsiteX561" fmla="*/ 44029 w 336548"/>
                <a:gd name="connsiteY561" fmla="*/ 130549 h 230731"/>
                <a:gd name="connsiteX562" fmla="*/ 43419 w 336548"/>
                <a:gd name="connsiteY562" fmla="*/ 130549 h 230731"/>
                <a:gd name="connsiteX563" fmla="*/ 43419 w 336548"/>
                <a:gd name="connsiteY563" fmla="*/ 129937 h 230731"/>
                <a:gd name="connsiteX564" fmla="*/ 44029 w 336548"/>
                <a:gd name="connsiteY564" fmla="*/ 128713 h 230731"/>
                <a:gd name="connsiteX565" fmla="*/ 44638 w 336548"/>
                <a:gd name="connsiteY565" fmla="*/ 128713 h 230731"/>
                <a:gd name="connsiteX566" fmla="*/ 44638 w 336548"/>
                <a:gd name="connsiteY566" fmla="*/ 129325 h 230731"/>
                <a:gd name="connsiteX567" fmla="*/ 44029 w 336548"/>
                <a:gd name="connsiteY567" fmla="*/ 129325 h 230731"/>
                <a:gd name="connsiteX568" fmla="*/ 44029 w 336548"/>
                <a:gd name="connsiteY568" fmla="*/ 128713 h 230731"/>
                <a:gd name="connsiteX569" fmla="*/ 80520 w 336548"/>
                <a:gd name="connsiteY569" fmla="*/ 126474 h 230731"/>
                <a:gd name="connsiteX570" fmla="*/ 81739 w 336548"/>
                <a:gd name="connsiteY570" fmla="*/ 126474 h 230731"/>
                <a:gd name="connsiteX571" fmla="*/ 81739 w 336548"/>
                <a:gd name="connsiteY571" fmla="*/ 127088 h 230731"/>
                <a:gd name="connsiteX572" fmla="*/ 80520 w 336548"/>
                <a:gd name="connsiteY572" fmla="*/ 127088 h 230731"/>
                <a:gd name="connsiteX573" fmla="*/ 80520 w 336548"/>
                <a:gd name="connsiteY573" fmla="*/ 126474 h 230731"/>
                <a:gd name="connsiteX574" fmla="*/ 51343 w 336548"/>
                <a:gd name="connsiteY574" fmla="*/ 123205 h 230731"/>
                <a:gd name="connsiteX575" fmla="*/ 51343 w 336548"/>
                <a:gd name="connsiteY575" fmla="*/ 124429 h 230731"/>
                <a:gd name="connsiteX576" fmla="*/ 51953 w 336548"/>
                <a:gd name="connsiteY576" fmla="*/ 124429 h 230731"/>
                <a:gd name="connsiteX577" fmla="*/ 51953 w 336548"/>
                <a:gd name="connsiteY577" fmla="*/ 123205 h 230731"/>
                <a:gd name="connsiteX578" fmla="*/ 51343 w 336548"/>
                <a:gd name="connsiteY578" fmla="*/ 123205 h 230731"/>
                <a:gd name="connsiteX579" fmla="*/ 22086 w 336548"/>
                <a:gd name="connsiteY579" fmla="*/ 115248 h 230731"/>
                <a:gd name="connsiteX580" fmla="*/ 23305 w 336548"/>
                <a:gd name="connsiteY580" fmla="*/ 115248 h 230731"/>
                <a:gd name="connsiteX581" fmla="*/ 23305 w 336548"/>
                <a:gd name="connsiteY581" fmla="*/ 116472 h 230731"/>
                <a:gd name="connsiteX582" fmla="*/ 22086 w 336548"/>
                <a:gd name="connsiteY582" fmla="*/ 116472 h 230731"/>
                <a:gd name="connsiteX583" fmla="*/ 22086 w 336548"/>
                <a:gd name="connsiteY583" fmla="*/ 115248 h 230731"/>
                <a:gd name="connsiteX584" fmla="*/ 23305 w 336548"/>
                <a:gd name="connsiteY584" fmla="*/ 112800 h 230731"/>
                <a:gd name="connsiteX585" fmla="*/ 23914 w 336548"/>
                <a:gd name="connsiteY585" fmla="*/ 112800 h 230731"/>
                <a:gd name="connsiteX586" fmla="*/ 23914 w 336548"/>
                <a:gd name="connsiteY586" fmla="*/ 113412 h 230731"/>
                <a:gd name="connsiteX587" fmla="*/ 23305 w 336548"/>
                <a:gd name="connsiteY587" fmla="*/ 113412 h 230731"/>
                <a:gd name="connsiteX588" fmla="*/ 23305 w 336548"/>
                <a:gd name="connsiteY588" fmla="*/ 112800 h 230731"/>
                <a:gd name="connsiteX589" fmla="*/ 50734 w 336548"/>
                <a:gd name="connsiteY589" fmla="*/ 111576 h 230731"/>
                <a:gd name="connsiteX590" fmla="*/ 51343 w 336548"/>
                <a:gd name="connsiteY590" fmla="*/ 112800 h 230731"/>
                <a:gd name="connsiteX591" fmla="*/ 50734 w 336548"/>
                <a:gd name="connsiteY591" fmla="*/ 112188 h 230731"/>
                <a:gd name="connsiteX592" fmla="*/ 49515 w 336548"/>
                <a:gd name="connsiteY592" fmla="*/ 109128 h 230731"/>
                <a:gd name="connsiteX593" fmla="*/ 50734 w 336548"/>
                <a:gd name="connsiteY593" fmla="*/ 109740 h 230731"/>
                <a:gd name="connsiteX594" fmla="*/ 49515 w 336548"/>
                <a:gd name="connsiteY594" fmla="*/ 109740 h 230731"/>
                <a:gd name="connsiteX595" fmla="*/ 49515 w 336548"/>
                <a:gd name="connsiteY595" fmla="*/ 109128 h 230731"/>
                <a:gd name="connsiteX596" fmla="*/ 86372 w 336548"/>
                <a:gd name="connsiteY596" fmla="*/ 102530 h 230731"/>
                <a:gd name="connsiteX597" fmla="*/ 86616 w 336548"/>
                <a:gd name="connsiteY597" fmla="*/ 102530 h 230731"/>
                <a:gd name="connsiteX598" fmla="*/ 86616 w 336548"/>
                <a:gd name="connsiteY598" fmla="*/ 103144 h 230731"/>
                <a:gd name="connsiteX599" fmla="*/ 28791 w 336548"/>
                <a:gd name="connsiteY599" fmla="*/ 101783 h 230731"/>
                <a:gd name="connsiteX600" fmla="*/ 29400 w 336548"/>
                <a:gd name="connsiteY600" fmla="*/ 101783 h 230731"/>
                <a:gd name="connsiteX601" fmla="*/ 29400 w 336548"/>
                <a:gd name="connsiteY601" fmla="*/ 101906 h 230731"/>
                <a:gd name="connsiteX602" fmla="*/ 33057 w 336548"/>
                <a:gd name="connsiteY602" fmla="*/ 101171 h 230731"/>
                <a:gd name="connsiteX603" fmla="*/ 33057 w 336548"/>
                <a:gd name="connsiteY603" fmla="*/ 101783 h 230731"/>
                <a:gd name="connsiteX604" fmla="*/ 36105 w 336548"/>
                <a:gd name="connsiteY604" fmla="*/ 102395 h 230731"/>
                <a:gd name="connsiteX605" fmla="*/ 35495 w 336548"/>
                <a:gd name="connsiteY605" fmla="*/ 102395 h 230731"/>
                <a:gd name="connsiteX606" fmla="*/ 36105 w 336548"/>
                <a:gd name="connsiteY606" fmla="*/ 106680 h 230731"/>
                <a:gd name="connsiteX607" fmla="*/ 36105 w 336548"/>
                <a:gd name="connsiteY607" fmla="*/ 108516 h 230731"/>
                <a:gd name="connsiteX608" fmla="*/ 36715 w 336548"/>
                <a:gd name="connsiteY608" fmla="*/ 108516 h 230731"/>
                <a:gd name="connsiteX609" fmla="*/ 36715 w 336548"/>
                <a:gd name="connsiteY609" fmla="*/ 109128 h 230731"/>
                <a:gd name="connsiteX610" fmla="*/ 39153 w 336548"/>
                <a:gd name="connsiteY610" fmla="*/ 109128 h 230731"/>
                <a:gd name="connsiteX611" fmla="*/ 39153 w 336548"/>
                <a:gd name="connsiteY611" fmla="*/ 108516 h 230731"/>
                <a:gd name="connsiteX612" fmla="*/ 39762 w 336548"/>
                <a:gd name="connsiteY612" fmla="*/ 108516 h 230731"/>
                <a:gd name="connsiteX613" fmla="*/ 39762 w 336548"/>
                <a:gd name="connsiteY613" fmla="*/ 109128 h 230731"/>
                <a:gd name="connsiteX614" fmla="*/ 44029 w 336548"/>
                <a:gd name="connsiteY614" fmla="*/ 109128 h 230731"/>
                <a:gd name="connsiteX615" fmla="*/ 44029 w 336548"/>
                <a:gd name="connsiteY615" fmla="*/ 108516 h 230731"/>
                <a:gd name="connsiteX616" fmla="*/ 45248 w 336548"/>
                <a:gd name="connsiteY616" fmla="*/ 109128 h 230731"/>
                <a:gd name="connsiteX617" fmla="*/ 45858 w 336548"/>
                <a:gd name="connsiteY617" fmla="*/ 109128 h 230731"/>
                <a:gd name="connsiteX618" fmla="*/ 47077 w 336548"/>
                <a:gd name="connsiteY618" fmla="*/ 110352 h 230731"/>
                <a:gd name="connsiteX619" fmla="*/ 47686 w 336548"/>
                <a:gd name="connsiteY619" fmla="*/ 110352 h 230731"/>
                <a:gd name="connsiteX620" fmla="*/ 47686 w 336548"/>
                <a:gd name="connsiteY620" fmla="*/ 109740 h 230731"/>
                <a:gd name="connsiteX621" fmla="*/ 48296 w 336548"/>
                <a:gd name="connsiteY621" fmla="*/ 110352 h 230731"/>
                <a:gd name="connsiteX622" fmla="*/ 48905 w 336548"/>
                <a:gd name="connsiteY622" fmla="*/ 110352 h 230731"/>
                <a:gd name="connsiteX623" fmla="*/ 48905 w 336548"/>
                <a:gd name="connsiteY623" fmla="*/ 109740 h 230731"/>
                <a:gd name="connsiteX624" fmla="*/ 49515 w 336548"/>
                <a:gd name="connsiteY624" fmla="*/ 109740 h 230731"/>
                <a:gd name="connsiteX625" fmla="*/ 49515 w 336548"/>
                <a:gd name="connsiteY625" fmla="*/ 110964 h 230731"/>
                <a:gd name="connsiteX626" fmla="*/ 50734 w 336548"/>
                <a:gd name="connsiteY626" fmla="*/ 112188 h 230731"/>
                <a:gd name="connsiteX627" fmla="*/ 50734 w 336548"/>
                <a:gd name="connsiteY627" fmla="*/ 113412 h 230731"/>
                <a:gd name="connsiteX628" fmla="*/ 51343 w 336548"/>
                <a:gd name="connsiteY628" fmla="*/ 113412 h 230731"/>
                <a:gd name="connsiteX629" fmla="*/ 51343 w 336548"/>
                <a:gd name="connsiteY629" fmla="*/ 114024 h 230731"/>
                <a:gd name="connsiteX630" fmla="*/ 51953 w 336548"/>
                <a:gd name="connsiteY630" fmla="*/ 114024 h 230731"/>
                <a:gd name="connsiteX631" fmla="*/ 51953 w 336548"/>
                <a:gd name="connsiteY631" fmla="*/ 114636 h 230731"/>
                <a:gd name="connsiteX632" fmla="*/ 52562 w 336548"/>
                <a:gd name="connsiteY632" fmla="*/ 114636 h 230731"/>
                <a:gd name="connsiteX633" fmla="*/ 52562 w 336548"/>
                <a:gd name="connsiteY633" fmla="*/ 115248 h 230731"/>
                <a:gd name="connsiteX634" fmla="*/ 53172 w 336548"/>
                <a:gd name="connsiteY634" fmla="*/ 115248 h 230731"/>
                <a:gd name="connsiteX635" fmla="*/ 53172 w 336548"/>
                <a:gd name="connsiteY635" fmla="*/ 116472 h 230731"/>
                <a:gd name="connsiteX636" fmla="*/ 54391 w 336548"/>
                <a:gd name="connsiteY636" fmla="*/ 116472 h 230731"/>
                <a:gd name="connsiteX637" fmla="*/ 54391 w 336548"/>
                <a:gd name="connsiteY637" fmla="*/ 115248 h 230731"/>
                <a:gd name="connsiteX638" fmla="*/ 55000 w 336548"/>
                <a:gd name="connsiteY638" fmla="*/ 115248 h 230731"/>
                <a:gd name="connsiteX639" fmla="*/ 55000 w 336548"/>
                <a:gd name="connsiteY639" fmla="*/ 117084 h 230731"/>
                <a:gd name="connsiteX640" fmla="*/ 56220 w 336548"/>
                <a:gd name="connsiteY640" fmla="*/ 117084 h 230731"/>
                <a:gd name="connsiteX641" fmla="*/ 56220 w 336548"/>
                <a:gd name="connsiteY641" fmla="*/ 118308 h 230731"/>
                <a:gd name="connsiteX642" fmla="*/ 56829 w 336548"/>
                <a:gd name="connsiteY642" fmla="*/ 118308 h 230731"/>
                <a:gd name="connsiteX643" fmla="*/ 56220 w 336548"/>
                <a:gd name="connsiteY643" fmla="*/ 118920 h 230731"/>
                <a:gd name="connsiteX644" fmla="*/ 57439 w 336548"/>
                <a:gd name="connsiteY644" fmla="*/ 119532 h 230731"/>
                <a:gd name="connsiteX645" fmla="*/ 57439 w 336548"/>
                <a:gd name="connsiteY645" fmla="*/ 120756 h 230731"/>
                <a:gd name="connsiteX646" fmla="*/ 57439 w 336548"/>
                <a:gd name="connsiteY646" fmla="*/ 121369 h 230731"/>
                <a:gd name="connsiteX647" fmla="*/ 58658 w 336548"/>
                <a:gd name="connsiteY647" fmla="*/ 121369 h 230731"/>
                <a:gd name="connsiteX648" fmla="*/ 58658 w 336548"/>
                <a:gd name="connsiteY648" fmla="*/ 121981 h 230731"/>
                <a:gd name="connsiteX649" fmla="*/ 59267 w 336548"/>
                <a:gd name="connsiteY649" fmla="*/ 121981 h 230731"/>
                <a:gd name="connsiteX650" fmla="*/ 59267 w 336548"/>
                <a:gd name="connsiteY650" fmla="*/ 122593 h 230731"/>
                <a:gd name="connsiteX651" fmla="*/ 59877 w 336548"/>
                <a:gd name="connsiteY651" fmla="*/ 122593 h 230731"/>
                <a:gd name="connsiteX652" fmla="*/ 59877 w 336548"/>
                <a:gd name="connsiteY652" fmla="*/ 123205 h 230731"/>
                <a:gd name="connsiteX653" fmla="*/ 59267 w 336548"/>
                <a:gd name="connsiteY653" fmla="*/ 123205 h 230731"/>
                <a:gd name="connsiteX654" fmla="*/ 59267 w 336548"/>
                <a:gd name="connsiteY654" fmla="*/ 124429 h 230731"/>
                <a:gd name="connsiteX655" fmla="*/ 58658 w 336548"/>
                <a:gd name="connsiteY655" fmla="*/ 124429 h 230731"/>
                <a:gd name="connsiteX656" fmla="*/ 58658 w 336548"/>
                <a:gd name="connsiteY656" fmla="*/ 125041 h 230731"/>
                <a:gd name="connsiteX657" fmla="*/ 57439 w 336548"/>
                <a:gd name="connsiteY657" fmla="*/ 125041 h 230731"/>
                <a:gd name="connsiteX658" fmla="*/ 57439 w 336548"/>
                <a:gd name="connsiteY658" fmla="*/ 124429 h 230731"/>
                <a:gd name="connsiteX659" fmla="*/ 56829 w 336548"/>
                <a:gd name="connsiteY659" fmla="*/ 124429 h 230731"/>
                <a:gd name="connsiteX660" fmla="*/ 56829 w 336548"/>
                <a:gd name="connsiteY660" fmla="*/ 123205 h 230731"/>
                <a:gd name="connsiteX661" fmla="*/ 56829 w 336548"/>
                <a:gd name="connsiteY661" fmla="*/ 122593 h 230731"/>
                <a:gd name="connsiteX662" fmla="*/ 56220 w 336548"/>
                <a:gd name="connsiteY662" fmla="*/ 122593 h 230731"/>
                <a:gd name="connsiteX663" fmla="*/ 56220 w 336548"/>
                <a:gd name="connsiteY663" fmla="*/ 123205 h 230731"/>
                <a:gd name="connsiteX664" fmla="*/ 55000 w 336548"/>
                <a:gd name="connsiteY664" fmla="*/ 123205 h 230731"/>
                <a:gd name="connsiteX665" fmla="*/ 55000 w 336548"/>
                <a:gd name="connsiteY665" fmla="*/ 122593 h 230731"/>
                <a:gd name="connsiteX666" fmla="*/ 53172 w 336548"/>
                <a:gd name="connsiteY666" fmla="*/ 122593 h 230731"/>
                <a:gd name="connsiteX667" fmla="*/ 53172 w 336548"/>
                <a:gd name="connsiteY667" fmla="*/ 123205 h 230731"/>
                <a:gd name="connsiteX668" fmla="*/ 52562 w 336548"/>
                <a:gd name="connsiteY668" fmla="*/ 123205 h 230731"/>
                <a:gd name="connsiteX669" fmla="*/ 52562 w 336548"/>
                <a:gd name="connsiteY669" fmla="*/ 124429 h 230731"/>
                <a:gd name="connsiteX670" fmla="*/ 53172 w 336548"/>
                <a:gd name="connsiteY670" fmla="*/ 124429 h 230731"/>
                <a:gd name="connsiteX671" fmla="*/ 53172 w 336548"/>
                <a:gd name="connsiteY671" fmla="*/ 125041 h 230731"/>
                <a:gd name="connsiteX672" fmla="*/ 51953 w 336548"/>
                <a:gd name="connsiteY672" fmla="*/ 125041 h 230731"/>
                <a:gd name="connsiteX673" fmla="*/ 51953 w 336548"/>
                <a:gd name="connsiteY673" fmla="*/ 125653 h 230731"/>
                <a:gd name="connsiteX674" fmla="*/ 51953 w 336548"/>
                <a:gd name="connsiteY674" fmla="*/ 126265 h 230731"/>
                <a:gd name="connsiteX675" fmla="*/ 51343 w 336548"/>
                <a:gd name="connsiteY675" fmla="*/ 126265 h 230731"/>
                <a:gd name="connsiteX676" fmla="*/ 51343 w 336548"/>
                <a:gd name="connsiteY676" fmla="*/ 125653 h 230731"/>
                <a:gd name="connsiteX677" fmla="*/ 48905 w 336548"/>
                <a:gd name="connsiteY677" fmla="*/ 125653 h 230731"/>
                <a:gd name="connsiteX678" fmla="*/ 48905 w 336548"/>
                <a:gd name="connsiteY678" fmla="*/ 125041 h 230731"/>
                <a:gd name="connsiteX679" fmla="*/ 48296 w 336548"/>
                <a:gd name="connsiteY679" fmla="*/ 125041 h 230731"/>
                <a:gd name="connsiteX680" fmla="*/ 48296 w 336548"/>
                <a:gd name="connsiteY680" fmla="*/ 125653 h 230731"/>
                <a:gd name="connsiteX681" fmla="*/ 48905 w 336548"/>
                <a:gd name="connsiteY681" fmla="*/ 126265 h 230731"/>
                <a:gd name="connsiteX682" fmla="*/ 47686 w 336548"/>
                <a:gd name="connsiteY682" fmla="*/ 126265 h 230731"/>
                <a:gd name="connsiteX683" fmla="*/ 47686 w 336548"/>
                <a:gd name="connsiteY683" fmla="*/ 126877 h 230731"/>
                <a:gd name="connsiteX684" fmla="*/ 47077 w 336548"/>
                <a:gd name="connsiteY684" fmla="*/ 126877 h 230731"/>
                <a:gd name="connsiteX685" fmla="*/ 45858 w 336548"/>
                <a:gd name="connsiteY685" fmla="*/ 126877 h 230731"/>
                <a:gd name="connsiteX686" fmla="*/ 45858 w 336548"/>
                <a:gd name="connsiteY686" fmla="*/ 128101 h 230731"/>
                <a:gd name="connsiteX687" fmla="*/ 44029 w 336548"/>
                <a:gd name="connsiteY687" fmla="*/ 128101 h 230731"/>
                <a:gd name="connsiteX688" fmla="*/ 44029 w 336548"/>
                <a:gd name="connsiteY688" fmla="*/ 128713 h 230731"/>
                <a:gd name="connsiteX689" fmla="*/ 43419 w 336548"/>
                <a:gd name="connsiteY689" fmla="*/ 128713 h 230731"/>
                <a:gd name="connsiteX690" fmla="*/ 43419 w 336548"/>
                <a:gd name="connsiteY690" fmla="*/ 129937 h 230731"/>
                <a:gd name="connsiteX691" fmla="*/ 42810 w 336548"/>
                <a:gd name="connsiteY691" fmla="*/ 129937 h 230731"/>
                <a:gd name="connsiteX692" fmla="*/ 42810 w 336548"/>
                <a:gd name="connsiteY692" fmla="*/ 130549 h 230731"/>
                <a:gd name="connsiteX693" fmla="*/ 41591 w 336548"/>
                <a:gd name="connsiteY693" fmla="*/ 130549 h 230731"/>
                <a:gd name="connsiteX694" fmla="*/ 41591 w 336548"/>
                <a:gd name="connsiteY694" fmla="*/ 132997 h 230731"/>
                <a:gd name="connsiteX695" fmla="*/ 42810 w 336548"/>
                <a:gd name="connsiteY695" fmla="*/ 132997 h 230731"/>
                <a:gd name="connsiteX696" fmla="*/ 42810 w 336548"/>
                <a:gd name="connsiteY696" fmla="*/ 134221 h 230731"/>
                <a:gd name="connsiteX697" fmla="*/ 41591 w 336548"/>
                <a:gd name="connsiteY697" fmla="*/ 134221 h 230731"/>
                <a:gd name="connsiteX698" fmla="*/ 41591 w 336548"/>
                <a:gd name="connsiteY698" fmla="*/ 137282 h 230731"/>
                <a:gd name="connsiteX699" fmla="*/ 40981 w 336548"/>
                <a:gd name="connsiteY699" fmla="*/ 137282 h 230731"/>
                <a:gd name="connsiteX700" fmla="*/ 40981 w 336548"/>
                <a:gd name="connsiteY700" fmla="*/ 141566 h 230731"/>
                <a:gd name="connsiteX701" fmla="*/ 39762 w 336548"/>
                <a:gd name="connsiteY701" fmla="*/ 141566 h 230731"/>
                <a:gd name="connsiteX702" fmla="*/ 39762 w 336548"/>
                <a:gd name="connsiteY702" fmla="*/ 142178 h 230731"/>
                <a:gd name="connsiteX703" fmla="*/ 36105 w 336548"/>
                <a:gd name="connsiteY703" fmla="*/ 142790 h 230731"/>
                <a:gd name="connsiteX704" fmla="*/ 36105 w 336548"/>
                <a:gd name="connsiteY704" fmla="*/ 144014 h 230731"/>
                <a:gd name="connsiteX705" fmla="*/ 35495 w 336548"/>
                <a:gd name="connsiteY705" fmla="*/ 144014 h 230731"/>
                <a:gd name="connsiteX706" fmla="*/ 35495 w 336548"/>
                <a:gd name="connsiteY706" fmla="*/ 142790 h 230731"/>
                <a:gd name="connsiteX707" fmla="*/ 33057 w 336548"/>
                <a:gd name="connsiteY707" fmla="*/ 142790 h 230731"/>
                <a:gd name="connsiteX708" fmla="*/ 31229 w 336548"/>
                <a:gd name="connsiteY708" fmla="*/ 142790 h 230731"/>
                <a:gd name="connsiteX709" fmla="*/ 31229 w 336548"/>
                <a:gd name="connsiteY709" fmla="*/ 142178 h 230731"/>
                <a:gd name="connsiteX710" fmla="*/ 31229 w 336548"/>
                <a:gd name="connsiteY710" fmla="*/ 141566 h 230731"/>
                <a:gd name="connsiteX711" fmla="*/ 30010 w 336548"/>
                <a:gd name="connsiteY711" fmla="*/ 141566 h 230731"/>
                <a:gd name="connsiteX712" fmla="*/ 30010 w 336548"/>
                <a:gd name="connsiteY712" fmla="*/ 140954 h 230731"/>
                <a:gd name="connsiteX713" fmla="*/ 30010 w 336548"/>
                <a:gd name="connsiteY713" fmla="*/ 140342 h 230731"/>
                <a:gd name="connsiteX714" fmla="*/ 31838 w 336548"/>
                <a:gd name="connsiteY714" fmla="*/ 140342 h 230731"/>
                <a:gd name="connsiteX715" fmla="*/ 31838 w 336548"/>
                <a:gd name="connsiteY715" fmla="*/ 139730 h 230731"/>
                <a:gd name="connsiteX716" fmla="*/ 31229 w 336548"/>
                <a:gd name="connsiteY716" fmla="*/ 139730 h 230731"/>
                <a:gd name="connsiteX717" fmla="*/ 31229 w 336548"/>
                <a:gd name="connsiteY717" fmla="*/ 138506 h 230731"/>
                <a:gd name="connsiteX718" fmla="*/ 30010 w 336548"/>
                <a:gd name="connsiteY718" fmla="*/ 138506 h 230731"/>
                <a:gd name="connsiteX719" fmla="*/ 30010 w 336548"/>
                <a:gd name="connsiteY719" fmla="*/ 137894 h 230731"/>
                <a:gd name="connsiteX720" fmla="*/ 28791 w 336548"/>
                <a:gd name="connsiteY720" fmla="*/ 137894 h 230731"/>
                <a:gd name="connsiteX721" fmla="*/ 28791 w 336548"/>
                <a:gd name="connsiteY721" fmla="*/ 137282 h 230731"/>
                <a:gd name="connsiteX722" fmla="*/ 29400 w 336548"/>
                <a:gd name="connsiteY722" fmla="*/ 137282 h 230731"/>
                <a:gd name="connsiteX723" fmla="*/ 29400 w 336548"/>
                <a:gd name="connsiteY723" fmla="*/ 134833 h 230731"/>
                <a:gd name="connsiteX724" fmla="*/ 28791 w 336548"/>
                <a:gd name="connsiteY724" fmla="*/ 134833 h 230731"/>
                <a:gd name="connsiteX725" fmla="*/ 28791 w 336548"/>
                <a:gd name="connsiteY725" fmla="*/ 134221 h 230731"/>
                <a:gd name="connsiteX726" fmla="*/ 28181 w 336548"/>
                <a:gd name="connsiteY726" fmla="*/ 134221 h 230731"/>
                <a:gd name="connsiteX727" fmla="*/ 27572 w 336548"/>
                <a:gd name="connsiteY727" fmla="*/ 134221 h 230731"/>
                <a:gd name="connsiteX728" fmla="*/ 27572 w 336548"/>
                <a:gd name="connsiteY728" fmla="*/ 133609 h 230731"/>
                <a:gd name="connsiteX729" fmla="*/ 28181 w 336548"/>
                <a:gd name="connsiteY729" fmla="*/ 133609 h 230731"/>
                <a:gd name="connsiteX730" fmla="*/ 28181 w 336548"/>
                <a:gd name="connsiteY730" fmla="*/ 132385 h 230731"/>
                <a:gd name="connsiteX731" fmla="*/ 27572 w 336548"/>
                <a:gd name="connsiteY731" fmla="*/ 132385 h 230731"/>
                <a:gd name="connsiteX732" fmla="*/ 27572 w 336548"/>
                <a:gd name="connsiteY732" fmla="*/ 131161 h 230731"/>
                <a:gd name="connsiteX733" fmla="*/ 27572 w 336548"/>
                <a:gd name="connsiteY733" fmla="*/ 129325 h 230731"/>
                <a:gd name="connsiteX734" fmla="*/ 26352 w 336548"/>
                <a:gd name="connsiteY734" fmla="*/ 129325 h 230731"/>
                <a:gd name="connsiteX735" fmla="*/ 26352 w 336548"/>
                <a:gd name="connsiteY735" fmla="*/ 128101 h 230731"/>
                <a:gd name="connsiteX736" fmla="*/ 25743 w 336548"/>
                <a:gd name="connsiteY736" fmla="*/ 128101 h 230731"/>
                <a:gd name="connsiteX737" fmla="*/ 25743 w 336548"/>
                <a:gd name="connsiteY737" fmla="*/ 126877 h 230731"/>
                <a:gd name="connsiteX738" fmla="*/ 25133 w 336548"/>
                <a:gd name="connsiteY738" fmla="*/ 126877 h 230731"/>
                <a:gd name="connsiteX739" fmla="*/ 24524 w 336548"/>
                <a:gd name="connsiteY739" fmla="*/ 125041 h 230731"/>
                <a:gd name="connsiteX740" fmla="*/ 23914 w 336548"/>
                <a:gd name="connsiteY740" fmla="*/ 125041 h 230731"/>
                <a:gd name="connsiteX741" fmla="*/ 20867 w 336548"/>
                <a:gd name="connsiteY741" fmla="*/ 123205 h 230731"/>
                <a:gd name="connsiteX742" fmla="*/ 20867 w 336548"/>
                <a:gd name="connsiteY742" fmla="*/ 124429 h 230731"/>
                <a:gd name="connsiteX743" fmla="*/ 18429 w 336548"/>
                <a:gd name="connsiteY743" fmla="*/ 124429 h 230731"/>
                <a:gd name="connsiteX744" fmla="*/ 18429 w 336548"/>
                <a:gd name="connsiteY744" fmla="*/ 125041 h 230731"/>
                <a:gd name="connsiteX745" fmla="*/ 18429 w 336548"/>
                <a:gd name="connsiteY745" fmla="*/ 125653 h 230731"/>
                <a:gd name="connsiteX746" fmla="*/ 17819 w 336548"/>
                <a:gd name="connsiteY746" fmla="*/ 125653 h 230731"/>
                <a:gd name="connsiteX747" fmla="*/ 17819 w 336548"/>
                <a:gd name="connsiteY747" fmla="*/ 125041 h 230731"/>
                <a:gd name="connsiteX748" fmla="*/ 15990 w 336548"/>
                <a:gd name="connsiteY748" fmla="*/ 126265 h 230731"/>
                <a:gd name="connsiteX749" fmla="*/ 13552 w 336548"/>
                <a:gd name="connsiteY749" fmla="*/ 126265 h 230731"/>
                <a:gd name="connsiteX750" fmla="*/ 13552 w 336548"/>
                <a:gd name="connsiteY750" fmla="*/ 126877 h 230731"/>
                <a:gd name="connsiteX751" fmla="*/ 12333 w 336548"/>
                <a:gd name="connsiteY751" fmla="*/ 126877 h 230731"/>
                <a:gd name="connsiteX752" fmla="*/ 10505 w 336548"/>
                <a:gd name="connsiteY752" fmla="*/ 126877 h 230731"/>
                <a:gd name="connsiteX753" fmla="*/ 10505 w 336548"/>
                <a:gd name="connsiteY753" fmla="*/ 126265 h 230731"/>
                <a:gd name="connsiteX754" fmla="*/ 9895 w 336548"/>
                <a:gd name="connsiteY754" fmla="*/ 126265 h 230731"/>
                <a:gd name="connsiteX755" fmla="*/ 9895 w 336548"/>
                <a:gd name="connsiteY755" fmla="*/ 125653 h 230731"/>
                <a:gd name="connsiteX756" fmla="*/ 9286 w 336548"/>
                <a:gd name="connsiteY756" fmla="*/ 125653 h 230731"/>
                <a:gd name="connsiteX757" fmla="*/ 8676 w 336548"/>
                <a:gd name="connsiteY757" fmla="*/ 125653 h 230731"/>
                <a:gd name="connsiteX758" fmla="*/ 8676 w 336548"/>
                <a:gd name="connsiteY758" fmla="*/ 125041 h 230731"/>
                <a:gd name="connsiteX759" fmla="*/ 8067 w 336548"/>
                <a:gd name="connsiteY759" fmla="*/ 125041 h 230731"/>
                <a:gd name="connsiteX760" fmla="*/ 6847 w 336548"/>
                <a:gd name="connsiteY760" fmla="*/ 125041 h 230731"/>
                <a:gd name="connsiteX761" fmla="*/ 6847 w 336548"/>
                <a:gd name="connsiteY761" fmla="*/ 124429 h 230731"/>
                <a:gd name="connsiteX762" fmla="*/ 3800 w 336548"/>
                <a:gd name="connsiteY762" fmla="*/ 124429 h 230731"/>
                <a:gd name="connsiteX763" fmla="*/ 3800 w 336548"/>
                <a:gd name="connsiteY763" fmla="*/ 123205 h 230731"/>
                <a:gd name="connsiteX764" fmla="*/ 3800 w 336548"/>
                <a:gd name="connsiteY764" fmla="*/ 121981 h 230731"/>
                <a:gd name="connsiteX765" fmla="*/ 4409 w 336548"/>
                <a:gd name="connsiteY765" fmla="*/ 121981 h 230731"/>
                <a:gd name="connsiteX766" fmla="*/ 4409 w 336548"/>
                <a:gd name="connsiteY766" fmla="*/ 121369 h 230731"/>
                <a:gd name="connsiteX767" fmla="*/ 12943 w 336548"/>
                <a:gd name="connsiteY767" fmla="*/ 121369 h 230731"/>
                <a:gd name="connsiteX768" fmla="*/ 12943 w 336548"/>
                <a:gd name="connsiteY768" fmla="*/ 120756 h 230731"/>
                <a:gd name="connsiteX769" fmla="*/ 14162 w 336548"/>
                <a:gd name="connsiteY769" fmla="*/ 120756 h 230731"/>
                <a:gd name="connsiteX770" fmla="*/ 14162 w 336548"/>
                <a:gd name="connsiteY770" fmla="*/ 119532 h 230731"/>
                <a:gd name="connsiteX771" fmla="*/ 14771 w 336548"/>
                <a:gd name="connsiteY771" fmla="*/ 119532 h 230731"/>
                <a:gd name="connsiteX772" fmla="*/ 14771 w 336548"/>
                <a:gd name="connsiteY772" fmla="*/ 118920 h 230731"/>
                <a:gd name="connsiteX773" fmla="*/ 15990 w 336548"/>
                <a:gd name="connsiteY773" fmla="*/ 118920 h 230731"/>
                <a:gd name="connsiteX774" fmla="*/ 15990 w 336548"/>
                <a:gd name="connsiteY774" fmla="*/ 119532 h 230731"/>
                <a:gd name="connsiteX775" fmla="*/ 16600 w 336548"/>
                <a:gd name="connsiteY775" fmla="*/ 119532 h 230731"/>
                <a:gd name="connsiteX776" fmla="*/ 16600 w 336548"/>
                <a:gd name="connsiteY776" fmla="*/ 118920 h 230731"/>
                <a:gd name="connsiteX777" fmla="*/ 19648 w 336548"/>
                <a:gd name="connsiteY777" fmla="*/ 118920 h 230731"/>
                <a:gd name="connsiteX778" fmla="*/ 20257 w 336548"/>
                <a:gd name="connsiteY778" fmla="*/ 118920 h 230731"/>
                <a:gd name="connsiteX779" fmla="*/ 20257 w 336548"/>
                <a:gd name="connsiteY779" fmla="*/ 119532 h 230731"/>
                <a:gd name="connsiteX780" fmla="*/ 20867 w 336548"/>
                <a:gd name="connsiteY780" fmla="*/ 119532 h 230731"/>
                <a:gd name="connsiteX781" fmla="*/ 21476 w 336548"/>
                <a:gd name="connsiteY781" fmla="*/ 119532 h 230731"/>
                <a:gd name="connsiteX782" fmla="*/ 21476 w 336548"/>
                <a:gd name="connsiteY782" fmla="*/ 118920 h 230731"/>
                <a:gd name="connsiteX783" fmla="*/ 22086 w 336548"/>
                <a:gd name="connsiteY783" fmla="*/ 118920 h 230731"/>
                <a:gd name="connsiteX784" fmla="*/ 22086 w 336548"/>
                <a:gd name="connsiteY784" fmla="*/ 118308 h 230731"/>
                <a:gd name="connsiteX785" fmla="*/ 23305 w 336548"/>
                <a:gd name="connsiteY785" fmla="*/ 118308 h 230731"/>
                <a:gd name="connsiteX786" fmla="*/ 23305 w 336548"/>
                <a:gd name="connsiteY786" fmla="*/ 116472 h 230731"/>
                <a:gd name="connsiteX787" fmla="*/ 23914 w 336548"/>
                <a:gd name="connsiteY787" fmla="*/ 116472 h 230731"/>
                <a:gd name="connsiteX788" fmla="*/ 23914 w 336548"/>
                <a:gd name="connsiteY788" fmla="*/ 117084 h 230731"/>
                <a:gd name="connsiteX789" fmla="*/ 24524 w 336548"/>
                <a:gd name="connsiteY789" fmla="*/ 117084 h 230731"/>
                <a:gd name="connsiteX790" fmla="*/ 24524 w 336548"/>
                <a:gd name="connsiteY790" fmla="*/ 116472 h 230731"/>
                <a:gd name="connsiteX791" fmla="*/ 25133 w 336548"/>
                <a:gd name="connsiteY791" fmla="*/ 116472 h 230731"/>
                <a:gd name="connsiteX792" fmla="*/ 25133 w 336548"/>
                <a:gd name="connsiteY792" fmla="*/ 115248 h 230731"/>
                <a:gd name="connsiteX793" fmla="*/ 24524 w 336548"/>
                <a:gd name="connsiteY793" fmla="*/ 115248 h 230731"/>
                <a:gd name="connsiteX794" fmla="*/ 24524 w 336548"/>
                <a:gd name="connsiteY794" fmla="*/ 114636 h 230731"/>
                <a:gd name="connsiteX795" fmla="*/ 23914 w 336548"/>
                <a:gd name="connsiteY795" fmla="*/ 114636 h 230731"/>
                <a:gd name="connsiteX796" fmla="*/ 23914 w 336548"/>
                <a:gd name="connsiteY796" fmla="*/ 114024 h 230731"/>
                <a:gd name="connsiteX797" fmla="*/ 23914 w 336548"/>
                <a:gd name="connsiteY797" fmla="*/ 113412 h 230731"/>
                <a:gd name="connsiteX798" fmla="*/ 24524 w 336548"/>
                <a:gd name="connsiteY798" fmla="*/ 113412 h 230731"/>
                <a:gd name="connsiteX799" fmla="*/ 24524 w 336548"/>
                <a:gd name="connsiteY799" fmla="*/ 112800 h 230731"/>
                <a:gd name="connsiteX800" fmla="*/ 25133 w 336548"/>
                <a:gd name="connsiteY800" fmla="*/ 112800 h 230731"/>
                <a:gd name="connsiteX801" fmla="*/ 25133 w 336548"/>
                <a:gd name="connsiteY801" fmla="*/ 113412 h 230731"/>
                <a:gd name="connsiteX802" fmla="*/ 25743 w 336548"/>
                <a:gd name="connsiteY802" fmla="*/ 113412 h 230731"/>
                <a:gd name="connsiteX803" fmla="*/ 25743 w 336548"/>
                <a:gd name="connsiteY803" fmla="*/ 112800 h 230731"/>
                <a:gd name="connsiteX804" fmla="*/ 25743 w 336548"/>
                <a:gd name="connsiteY804" fmla="*/ 111576 h 230731"/>
                <a:gd name="connsiteX805" fmla="*/ 25743 w 336548"/>
                <a:gd name="connsiteY805" fmla="*/ 110964 h 230731"/>
                <a:gd name="connsiteX806" fmla="*/ 25133 w 336548"/>
                <a:gd name="connsiteY806" fmla="*/ 110964 h 230731"/>
                <a:gd name="connsiteX807" fmla="*/ 25133 w 336548"/>
                <a:gd name="connsiteY807" fmla="*/ 110352 h 230731"/>
                <a:gd name="connsiteX808" fmla="*/ 25133 w 336548"/>
                <a:gd name="connsiteY808" fmla="*/ 109740 h 230731"/>
                <a:gd name="connsiteX809" fmla="*/ 24524 w 336548"/>
                <a:gd name="connsiteY809" fmla="*/ 109740 h 230731"/>
                <a:gd name="connsiteX810" fmla="*/ 24524 w 336548"/>
                <a:gd name="connsiteY810" fmla="*/ 109128 h 230731"/>
                <a:gd name="connsiteX811" fmla="*/ 25133 w 336548"/>
                <a:gd name="connsiteY811" fmla="*/ 109128 h 230731"/>
                <a:gd name="connsiteX812" fmla="*/ 26352 w 336548"/>
                <a:gd name="connsiteY812" fmla="*/ 109128 h 230731"/>
                <a:gd name="connsiteX813" fmla="*/ 27572 w 336548"/>
                <a:gd name="connsiteY813" fmla="*/ 109128 h 230731"/>
                <a:gd name="connsiteX814" fmla="*/ 27572 w 336548"/>
                <a:gd name="connsiteY814" fmla="*/ 109740 h 230731"/>
                <a:gd name="connsiteX815" fmla="*/ 28181 w 336548"/>
                <a:gd name="connsiteY815" fmla="*/ 109740 h 230731"/>
                <a:gd name="connsiteX816" fmla="*/ 28181 w 336548"/>
                <a:gd name="connsiteY816" fmla="*/ 109128 h 230731"/>
                <a:gd name="connsiteX817" fmla="*/ 28181 w 336548"/>
                <a:gd name="connsiteY817" fmla="*/ 108516 h 230731"/>
                <a:gd name="connsiteX818" fmla="*/ 28181 w 336548"/>
                <a:gd name="connsiteY818" fmla="*/ 107292 h 230731"/>
                <a:gd name="connsiteX819" fmla="*/ 28791 w 336548"/>
                <a:gd name="connsiteY819" fmla="*/ 107292 h 230731"/>
                <a:gd name="connsiteX820" fmla="*/ 29400 w 336548"/>
                <a:gd name="connsiteY820" fmla="*/ 107292 h 230731"/>
                <a:gd name="connsiteX821" fmla="*/ 29400 w 336548"/>
                <a:gd name="connsiteY821" fmla="*/ 108516 h 230731"/>
                <a:gd name="connsiteX822" fmla="*/ 30010 w 336548"/>
                <a:gd name="connsiteY822" fmla="*/ 106680 h 230731"/>
                <a:gd name="connsiteX823" fmla="*/ 29400 w 336548"/>
                <a:gd name="connsiteY823" fmla="*/ 106680 h 230731"/>
                <a:gd name="connsiteX824" fmla="*/ 29400 w 336548"/>
                <a:gd name="connsiteY824" fmla="*/ 101906 h 230731"/>
                <a:gd name="connsiteX825" fmla="*/ 31838 w 336548"/>
                <a:gd name="connsiteY825" fmla="*/ 102395 h 230731"/>
                <a:gd name="connsiteX826" fmla="*/ 31838 w 336548"/>
                <a:gd name="connsiteY826" fmla="*/ 101783 h 230731"/>
                <a:gd name="connsiteX827" fmla="*/ 33057 w 336548"/>
                <a:gd name="connsiteY827" fmla="*/ 101171 h 230731"/>
                <a:gd name="connsiteX828" fmla="*/ 74424 w 336548"/>
                <a:gd name="connsiteY828" fmla="*/ 99460 h 230731"/>
                <a:gd name="connsiteX829" fmla="*/ 74424 w 336548"/>
                <a:gd name="connsiteY829" fmla="*/ 100074 h 230731"/>
                <a:gd name="connsiteX830" fmla="*/ 73814 w 336548"/>
                <a:gd name="connsiteY830" fmla="*/ 100074 h 230731"/>
                <a:gd name="connsiteX831" fmla="*/ 74424 w 336548"/>
                <a:gd name="connsiteY831" fmla="*/ 99460 h 230731"/>
                <a:gd name="connsiteX832" fmla="*/ 84177 w 336548"/>
                <a:gd name="connsiteY832" fmla="*/ 98232 h 230731"/>
                <a:gd name="connsiteX833" fmla="*/ 84177 w 336548"/>
                <a:gd name="connsiteY833" fmla="*/ 98846 h 230731"/>
                <a:gd name="connsiteX834" fmla="*/ 85396 w 336548"/>
                <a:gd name="connsiteY834" fmla="*/ 98846 h 230731"/>
                <a:gd name="connsiteX835" fmla="*/ 85396 w 336548"/>
                <a:gd name="connsiteY835" fmla="*/ 98232 h 230731"/>
                <a:gd name="connsiteX836" fmla="*/ 84177 w 336548"/>
                <a:gd name="connsiteY836" fmla="*/ 98232 h 230731"/>
                <a:gd name="connsiteX837" fmla="*/ 135993 w 336548"/>
                <a:gd name="connsiteY837" fmla="*/ 28856 h 230731"/>
                <a:gd name="connsiteX838" fmla="*/ 136196 w 336548"/>
                <a:gd name="connsiteY838" fmla="*/ 29470 h 230731"/>
                <a:gd name="connsiteX839" fmla="*/ 135993 w 336548"/>
                <a:gd name="connsiteY839" fmla="*/ 29470 h 230731"/>
                <a:gd name="connsiteX840" fmla="*/ 135993 w 336548"/>
                <a:gd name="connsiteY840" fmla="*/ 28856 h 230731"/>
                <a:gd name="connsiteX841" fmla="*/ 154280 w 336548"/>
                <a:gd name="connsiteY841" fmla="*/ 28242 h 230731"/>
                <a:gd name="connsiteX842" fmla="*/ 155500 w 336548"/>
                <a:gd name="connsiteY842" fmla="*/ 28242 h 230731"/>
                <a:gd name="connsiteX843" fmla="*/ 155500 w 336548"/>
                <a:gd name="connsiteY843" fmla="*/ 28856 h 230731"/>
                <a:gd name="connsiteX844" fmla="*/ 154280 w 336548"/>
                <a:gd name="connsiteY844" fmla="*/ 28856 h 230731"/>
                <a:gd name="connsiteX845" fmla="*/ 154280 w 336548"/>
                <a:gd name="connsiteY845" fmla="*/ 28242 h 230731"/>
                <a:gd name="connsiteX846" fmla="*/ 238404 w 336548"/>
                <a:gd name="connsiteY846" fmla="*/ 11665 h 230731"/>
                <a:gd name="connsiteX847" fmla="*/ 239014 w 336548"/>
                <a:gd name="connsiteY847" fmla="*/ 11665 h 230731"/>
                <a:gd name="connsiteX848" fmla="*/ 238404 w 336548"/>
                <a:gd name="connsiteY848" fmla="*/ 11972 h 230731"/>
                <a:gd name="connsiteX849" fmla="*/ 307288 w 336548"/>
                <a:gd name="connsiteY849" fmla="*/ 0 h 230731"/>
                <a:gd name="connsiteX850" fmla="*/ 309726 w 336548"/>
                <a:gd name="connsiteY850" fmla="*/ 614 h 230731"/>
                <a:gd name="connsiteX851" fmla="*/ 309726 w 336548"/>
                <a:gd name="connsiteY851" fmla="*/ 1228 h 230731"/>
                <a:gd name="connsiteX852" fmla="*/ 311555 w 336548"/>
                <a:gd name="connsiteY852" fmla="*/ 1228 h 230731"/>
                <a:gd name="connsiteX853" fmla="*/ 311555 w 336548"/>
                <a:gd name="connsiteY853" fmla="*/ 1842 h 230731"/>
                <a:gd name="connsiteX854" fmla="*/ 315213 w 336548"/>
                <a:gd name="connsiteY854" fmla="*/ 4298 h 230731"/>
                <a:gd name="connsiteX855" fmla="*/ 315213 w 336548"/>
                <a:gd name="connsiteY855" fmla="*/ 4912 h 230731"/>
                <a:gd name="connsiteX856" fmla="*/ 317041 w 336548"/>
                <a:gd name="connsiteY856" fmla="*/ 6140 h 230731"/>
                <a:gd name="connsiteX857" fmla="*/ 317651 w 336548"/>
                <a:gd name="connsiteY857" fmla="*/ 6140 h 230731"/>
                <a:gd name="connsiteX858" fmla="*/ 317651 w 336548"/>
                <a:gd name="connsiteY858" fmla="*/ 7981 h 230731"/>
                <a:gd name="connsiteX859" fmla="*/ 318870 w 336548"/>
                <a:gd name="connsiteY859" fmla="*/ 7981 h 230731"/>
                <a:gd name="connsiteX860" fmla="*/ 317651 w 336548"/>
                <a:gd name="connsiteY860" fmla="*/ 9209 h 230731"/>
                <a:gd name="connsiteX861" fmla="*/ 318870 w 336548"/>
                <a:gd name="connsiteY861" fmla="*/ 9209 h 230731"/>
                <a:gd name="connsiteX862" fmla="*/ 317651 w 336548"/>
                <a:gd name="connsiteY862" fmla="*/ 11665 h 230731"/>
                <a:gd name="connsiteX863" fmla="*/ 317041 w 336548"/>
                <a:gd name="connsiteY863" fmla="*/ 11665 h 230731"/>
                <a:gd name="connsiteX864" fmla="*/ 316432 w 336548"/>
                <a:gd name="connsiteY864" fmla="*/ 17191 h 230731"/>
                <a:gd name="connsiteX865" fmla="*/ 307897 w 336548"/>
                <a:gd name="connsiteY865" fmla="*/ 20874 h 230731"/>
                <a:gd name="connsiteX866" fmla="*/ 307897 w 336548"/>
                <a:gd name="connsiteY866" fmla="*/ 22716 h 230731"/>
                <a:gd name="connsiteX867" fmla="*/ 307288 w 336548"/>
                <a:gd name="connsiteY867" fmla="*/ 22716 h 230731"/>
                <a:gd name="connsiteX868" fmla="*/ 307288 w 336548"/>
                <a:gd name="connsiteY868" fmla="*/ 23330 h 230731"/>
                <a:gd name="connsiteX869" fmla="*/ 306069 w 336548"/>
                <a:gd name="connsiteY869" fmla="*/ 23330 h 230731"/>
                <a:gd name="connsiteX870" fmla="*/ 305459 w 336548"/>
                <a:gd name="connsiteY870" fmla="*/ 27014 h 230731"/>
                <a:gd name="connsiteX871" fmla="*/ 306069 w 336548"/>
                <a:gd name="connsiteY871" fmla="*/ 27014 h 230731"/>
                <a:gd name="connsiteX872" fmla="*/ 306069 w 336548"/>
                <a:gd name="connsiteY872" fmla="*/ 32539 h 230731"/>
                <a:gd name="connsiteX873" fmla="*/ 305459 w 336548"/>
                <a:gd name="connsiteY873" fmla="*/ 32539 h 230731"/>
                <a:gd name="connsiteX874" fmla="*/ 304240 w 336548"/>
                <a:gd name="connsiteY874" fmla="*/ 41135 h 230731"/>
                <a:gd name="connsiteX875" fmla="*/ 303630 w 336548"/>
                <a:gd name="connsiteY875" fmla="*/ 41135 h 230731"/>
                <a:gd name="connsiteX876" fmla="*/ 303630 w 336548"/>
                <a:gd name="connsiteY876" fmla="*/ 42977 h 230731"/>
                <a:gd name="connsiteX877" fmla="*/ 304240 w 336548"/>
                <a:gd name="connsiteY877" fmla="*/ 42977 h 230731"/>
                <a:gd name="connsiteX878" fmla="*/ 304240 w 336548"/>
                <a:gd name="connsiteY878" fmla="*/ 44818 h 230731"/>
                <a:gd name="connsiteX879" fmla="*/ 303630 w 336548"/>
                <a:gd name="connsiteY879" fmla="*/ 44818 h 230731"/>
                <a:gd name="connsiteX880" fmla="*/ 303630 w 336548"/>
                <a:gd name="connsiteY880" fmla="*/ 46660 h 230731"/>
                <a:gd name="connsiteX881" fmla="*/ 304240 w 336548"/>
                <a:gd name="connsiteY881" fmla="*/ 46660 h 230731"/>
                <a:gd name="connsiteX882" fmla="*/ 304240 w 336548"/>
                <a:gd name="connsiteY882" fmla="*/ 48502 h 230731"/>
                <a:gd name="connsiteX883" fmla="*/ 303630 w 336548"/>
                <a:gd name="connsiteY883" fmla="*/ 48502 h 230731"/>
                <a:gd name="connsiteX884" fmla="*/ 303630 w 336548"/>
                <a:gd name="connsiteY884" fmla="*/ 54028 h 230731"/>
                <a:gd name="connsiteX885" fmla="*/ 304240 w 336548"/>
                <a:gd name="connsiteY885" fmla="*/ 54028 h 230731"/>
                <a:gd name="connsiteX886" fmla="*/ 304240 w 336548"/>
                <a:gd name="connsiteY886" fmla="*/ 54642 h 230731"/>
                <a:gd name="connsiteX887" fmla="*/ 303630 w 336548"/>
                <a:gd name="connsiteY887" fmla="*/ 54642 h 230731"/>
                <a:gd name="connsiteX888" fmla="*/ 303630 w 336548"/>
                <a:gd name="connsiteY888" fmla="*/ 55870 h 230731"/>
                <a:gd name="connsiteX889" fmla="*/ 302411 w 336548"/>
                <a:gd name="connsiteY889" fmla="*/ 55870 h 230731"/>
                <a:gd name="connsiteX890" fmla="*/ 302411 w 336548"/>
                <a:gd name="connsiteY890" fmla="*/ 57097 h 230731"/>
                <a:gd name="connsiteX891" fmla="*/ 301802 w 336548"/>
                <a:gd name="connsiteY891" fmla="*/ 57097 h 230731"/>
                <a:gd name="connsiteX892" fmla="*/ 295706 w 336548"/>
                <a:gd name="connsiteY892" fmla="*/ 68763 h 230731"/>
                <a:gd name="connsiteX893" fmla="*/ 294486 w 336548"/>
                <a:gd name="connsiteY893" fmla="*/ 68763 h 230731"/>
                <a:gd name="connsiteX894" fmla="*/ 302411 w 336548"/>
                <a:gd name="connsiteY894" fmla="*/ 106827 h 230731"/>
                <a:gd name="connsiteX895" fmla="*/ 303630 w 336548"/>
                <a:gd name="connsiteY895" fmla="*/ 106827 h 230731"/>
                <a:gd name="connsiteX896" fmla="*/ 305459 w 336548"/>
                <a:gd name="connsiteY896" fmla="*/ 112967 h 230731"/>
                <a:gd name="connsiteX897" fmla="*/ 306069 w 336548"/>
                <a:gd name="connsiteY897" fmla="*/ 112967 h 230731"/>
                <a:gd name="connsiteX898" fmla="*/ 309117 w 336548"/>
                <a:gd name="connsiteY898" fmla="*/ 119106 h 230731"/>
                <a:gd name="connsiteX899" fmla="*/ 309726 w 336548"/>
                <a:gd name="connsiteY899" fmla="*/ 119106 h 230731"/>
                <a:gd name="connsiteX900" fmla="*/ 309726 w 336548"/>
                <a:gd name="connsiteY900" fmla="*/ 135069 h 230731"/>
                <a:gd name="connsiteX901" fmla="*/ 313384 w 336548"/>
                <a:gd name="connsiteY901" fmla="*/ 138139 h 230731"/>
                <a:gd name="connsiteX902" fmla="*/ 318870 w 336548"/>
                <a:gd name="connsiteY902" fmla="*/ 144278 h 230731"/>
                <a:gd name="connsiteX903" fmla="*/ 318870 w 336548"/>
                <a:gd name="connsiteY903" fmla="*/ 144892 h 230731"/>
                <a:gd name="connsiteX904" fmla="*/ 320699 w 336548"/>
                <a:gd name="connsiteY904" fmla="*/ 145506 h 230731"/>
                <a:gd name="connsiteX905" fmla="*/ 322528 w 336548"/>
                <a:gd name="connsiteY905" fmla="*/ 155943 h 230731"/>
                <a:gd name="connsiteX906" fmla="*/ 324356 w 336548"/>
                <a:gd name="connsiteY906" fmla="*/ 155943 h 230731"/>
                <a:gd name="connsiteX907" fmla="*/ 324356 w 336548"/>
                <a:gd name="connsiteY907" fmla="*/ 156557 h 230731"/>
                <a:gd name="connsiteX908" fmla="*/ 324966 w 336548"/>
                <a:gd name="connsiteY908" fmla="*/ 155943 h 230731"/>
                <a:gd name="connsiteX909" fmla="*/ 324356 w 336548"/>
                <a:gd name="connsiteY909" fmla="*/ 155943 h 230731"/>
                <a:gd name="connsiteX910" fmla="*/ 323747 w 336548"/>
                <a:gd name="connsiteY910" fmla="*/ 153488 h 230731"/>
                <a:gd name="connsiteX911" fmla="*/ 324356 w 336548"/>
                <a:gd name="connsiteY911" fmla="*/ 153488 h 230731"/>
                <a:gd name="connsiteX912" fmla="*/ 324356 w 336548"/>
                <a:gd name="connsiteY912" fmla="*/ 154102 h 230731"/>
                <a:gd name="connsiteX913" fmla="*/ 326795 w 336548"/>
                <a:gd name="connsiteY913" fmla="*/ 154102 h 230731"/>
                <a:gd name="connsiteX914" fmla="*/ 326795 w 336548"/>
                <a:gd name="connsiteY914" fmla="*/ 155943 h 230731"/>
                <a:gd name="connsiteX915" fmla="*/ 327404 w 336548"/>
                <a:gd name="connsiteY915" fmla="*/ 155943 h 230731"/>
                <a:gd name="connsiteX916" fmla="*/ 326795 w 336548"/>
                <a:gd name="connsiteY916" fmla="*/ 158399 h 230731"/>
                <a:gd name="connsiteX917" fmla="*/ 327404 w 336548"/>
                <a:gd name="connsiteY917" fmla="*/ 158399 h 230731"/>
                <a:gd name="connsiteX918" fmla="*/ 327404 w 336548"/>
                <a:gd name="connsiteY918" fmla="*/ 159627 h 230731"/>
                <a:gd name="connsiteX919" fmla="*/ 326795 w 336548"/>
                <a:gd name="connsiteY919" fmla="*/ 159627 h 230731"/>
                <a:gd name="connsiteX920" fmla="*/ 326795 w 336548"/>
                <a:gd name="connsiteY920" fmla="*/ 160241 h 230731"/>
                <a:gd name="connsiteX921" fmla="*/ 325576 w 336548"/>
                <a:gd name="connsiteY921" fmla="*/ 160241 h 230731"/>
                <a:gd name="connsiteX922" fmla="*/ 325576 w 336548"/>
                <a:gd name="connsiteY922" fmla="*/ 160855 h 230731"/>
                <a:gd name="connsiteX923" fmla="*/ 326795 w 336548"/>
                <a:gd name="connsiteY923" fmla="*/ 160855 h 230731"/>
                <a:gd name="connsiteX924" fmla="*/ 326795 w 336548"/>
                <a:gd name="connsiteY924" fmla="*/ 161469 h 230731"/>
                <a:gd name="connsiteX925" fmla="*/ 328014 w 336548"/>
                <a:gd name="connsiteY925" fmla="*/ 162697 h 230731"/>
                <a:gd name="connsiteX926" fmla="*/ 330452 w 336548"/>
                <a:gd name="connsiteY926" fmla="*/ 162697 h 230731"/>
                <a:gd name="connsiteX927" fmla="*/ 330452 w 336548"/>
                <a:gd name="connsiteY927" fmla="*/ 164539 h 230731"/>
                <a:gd name="connsiteX928" fmla="*/ 329233 w 336548"/>
                <a:gd name="connsiteY928" fmla="*/ 164539 h 230731"/>
                <a:gd name="connsiteX929" fmla="*/ 329233 w 336548"/>
                <a:gd name="connsiteY929" fmla="*/ 165153 h 230731"/>
                <a:gd name="connsiteX930" fmla="*/ 333500 w 336548"/>
                <a:gd name="connsiteY930" fmla="*/ 165153 h 230731"/>
                <a:gd name="connsiteX931" fmla="*/ 333500 w 336548"/>
                <a:gd name="connsiteY931" fmla="*/ 164539 h 230731"/>
                <a:gd name="connsiteX932" fmla="*/ 334719 w 336548"/>
                <a:gd name="connsiteY932" fmla="*/ 164539 h 230731"/>
                <a:gd name="connsiteX933" fmla="*/ 334719 w 336548"/>
                <a:gd name="connsiteY933" fmla="*/ 163925 h 230731"/>
                <a:gd name="connsiteX934" fmla="*/ 335939 w 336548"/>
                <a:gd name="connsiteY934" fmla="*/ 163925 h 230731"/>
                <a:gd name="connsiteX935" fmla="*/ 335939 w 336548"/>
                <a:gd name="connsiteY935" fmla="*/ 166381 h 230731"/>
                <a:gd name="connsiteX936" fmla="*/ 336548 w 336548"/>
                <a:gd name="connsiteY936" fmla="*/ 166381 h 230731"/>
                <a:gd name="connsiteX937" fmla="*/ 336548 w 336548"/>
                <a:gd name="connsiteY937" fmla="*/ 168222 h 230731"/>
                <a:gd name="connsiteX938" fmla="*/ 335939 w 336548"/>
                <a:gd name="connsiteY938" fmla="*/ 168222 h 230731"/>
                <a:gd name="connsiteX939" fmla="*/ 335939 w 336548"/>
                <a:gd name="connsiteY939" fmla="*/ 169450 h 230731"/>
                <a:gd name="connsiteX940" fmla="*/ 335939 w 336548"/>
                <a:gd name="connsiteY940" fmla="*/ 170064 h 230731"/>
                <a:gd name="connsiteX941" fmla="*/ 335329 w 336548"/>
                <a:gd name="connsiteY941" fmla="*/ 170064 h 230731"/>
                <a:gd name="connsiteX942" fmla="*/ 335329 w 336548"/>
                <a:gd name="connsiteY942" fmla="*/ 170678 h 230731"/>
                <a:gd name="connsiteX943" fmla="*/ 331672 w 336548"/>
                <a:gd name="connsiteY943" fmla="*/ 170678 h 230731"/>
                <a:gd name="connsiteX944" fmla="*/ 331062 w 336548"/>
                <a:gd name="connsiteY944" fmla="*/ 170678 h 230731"/>
                <a:gd name="connsiteX945" fmla="*/ 331062 w 336548"/>
                <a:gd name="connsiteY945" fmla="*/ 171906 h 230731"/>
                <a:gd name="connsiteX946" fmla="*/ 330452 w 336548"/>
                <a:gd name="connsiteY946" fmla="*/ 171906 h 230731"/>
                <a:gd name="connsiteX947" fmla="*/ 330452 w 336548"/>
                <a:gd name="connsiteY947" fmla="*/ 172520 h 230731"/>
                <a:gd name="connsiteX948" fmla="*/ 329233 w 336548"/>
                <a:gd name="connsiteY948" fmla="*/ 172520 h 230731"/>
                <a:gd name="connsiteX949" fmla="*/ 329233 w 336548"/>
                <a:gd name="connsiteY949" fmla="*/ 171906 h 230731"/>
                <a:gd name="connsiteX950" fmla="*/ 328624 w 336548"/>
                <a:gd name="connsiteY950" fmla="*/ 171906 h 230731"/>
                <a:gd name="connsiteX951" fmla="*/ 328624 w 336548"/>
                <a:gd name="connsiteY951" fmla="*/ 172520 h 230731"/>
                <a:gd name="connsiteX952" fmla="*/ 326795 w 336548"/>
                <a:gd name="connsiteY952" fmla="*/ 172520 h 230731"/>
                <a:gd name="connsiteX953" fmla="*/ 326795 w 336548"/>
                <a:gd name="connsiteY953" fmla="*/ 173134 h 230731"/>
                <a:gd name="connsiteX954" fmla="*/ 323137 w 336548"/>
                <a:gd name="connsiteY954" fmla="*/ 173748 h 230731"/>
                <a:gd name="connsiteX955" fmla="*/ 323137 w 336548"/>
                <a:gd name="connsiteY955" fmla="*/ 174362 h 230731"/>
                <a:gd name="connsiteX956" fmla="*/ 323747 w 336548"/>
                <a:gd name="connsiteY956" fmla="*/ 174362 h 230731"/>
                <a:gd name="connsiteX957" fmla="*/ 323747 w 336548"/>
                <a:gd name="connsiteY957" fmla="*/ 175590 h 230731"/>
                <a:gd name="connsiteX958" fmla="*/ 323137 w 336548"/>
                <a:gd name="connsiteY958" fmla="*/ 175590 h 230731"/>
                <a:gd name="connsiteX959" fmla="*/ 323137 w 336548"/>
                <a:gd name="connsiteY959" fmla="*/ 176204 h 230731"/>
                <a:gd name="connsiteX960" fmla="*/ 323137 w 336548"/>
                <a:gd name="connsiteY960" fmla="*/ 178046 h 230731"/>
                <a:gd name="connsiteX961" fmla="*/ 323747 w 336548"/>
                <a:gd name="connsiteY961" fmla="*/ 178046 h 230731"/>
                <a:gd name="connsiteX962" fmla="*/ 321308 w 336548"/>
                <a:gd name="connsiteY962" fmla="*/ 179273 h 230731"/>
                <a:gd name="connsiteX963" fmla="*/ 321308 w 336548"/>
                <a:gd name="connsiteY963" fmla="*/ 179887 h 230731"/>
                <a:gd name="connsiteX964" fmla="*/ 322528 w 336548"/>
                <a:gd name="connsiteY964" fmla="*/ 179887 h 230731"/>
                <a:gd name="connsiteX965" fmla="*/ 322528 w 336548"/>
                <a:gd name="connsiteY965" fmla="*/ 181729 h 230731"/>
                <a:gd name="connsiteX966" fmla="*/ 323747 w 336548"/>
                <a:gd name="connsiteY966" fmla="*/ 181729 h 230731"/>
                <a:gd name="connsiteX967" fmla="*/ 323747 w 336548"/>
                <a:gd name="connsiteY967" fmla="*/ 182343 h 230731"/>
                <a:gd name="connsiteX968" fmla="*/ 323137 w 336548"/>
                <a:gd name="connsiteY968" fmla="*/ 182343 h 230731"/>
                <a:gd name="connsiteX969" fmla="*/ 323137 w 336548"/>
                <a:gd name="connsiteY969" fmla="*/ 183571 h 230731"/>
                <a:gd name="connsiteX970" fmla="*/ 324356 w 336548"/>
                <a:gd name="connsiteY970" fmla="*/ 182343 h 230731"/>
                <a:gd name="connsiteX971" fmla="*/ 324356 w 336548"/>
                <a:gd name="connsiteY971" fmla="*/ 184185 h 230731"/>
                <a:gd name="connsiteX972" fmla="*/ 324966 w 336548"/>
                <a:gd name="connsiteY972" fmla="*/ 184185 h 230731"/>
                <a:gd name="connsiteX973" fmla="*/ 324966 w 336548"/>
                <a:gd name="connsiteY973" fmla="*/ 184799 h 230731"/>
                <a:gd name="connsiteX974" fmla="*/ 324356 w 336548"/>
                <a:gd name="connsiteY974" fmla="*/ 184799 h 230731"/>
                <a:gd name="connsiteX975" fmla="*/ 324356 w 336548"/>
                <a:gd name="connsiteY975" fmla="*/ 187255 h 230731"/>
                <a:gd name="connsiteX976" fmla="*/ 323747 w 336548"/>
                <a:gd name="connsiteY976" fmla="*/ 187255 h 230731"/>
                <a:gd name="connsiteX977" fmla="*/ 323747 w 336548"/>
                <a:gd name="connsiteY977" fmla="*/ 187869 h 230731"/>
                <a:gd name="connsiteX978" fmla="*/ 323137 w 336548"/>
                <a:gd name="connsiteY978" fmla="*/ 186027 h 230731"/>
                <a:gd name="connsiteX979" fmla="*/ 322528 w 336548"/>
                <a:gd name="connsiteY979" fmla="*/ 186027 h 230731"/>
                <a:gd name="connsiteX980" fmla="*/ 322528 w 336548"/>
                <a:gd name="connsiteY980" fmla="*/ 187255 h 230731"/>
                <a:gd name="connsiteX981" fmla="*/ 321308 w 336548"/>
                <a:gd name="connsiteY981" fmla="*/ 187255 h 230731"/>
                <a:gd name="connsiteX982" fmla="*/ 322528 w 336548"/>
                <a:gd name="connsiteY982" fmla="*/ 187869 h 230731"/>
                <a:gd name="connsiteX983" fmla="*/ 320089 w 336548"/>
                <a:gd name="connsiteY983" fmla="*/ 187869 h 230731"/>
                <a:gd name="connsiteX984" fmla="*/ 320089 w 336548"/>
                <a:gd name="connsiteY984" fmla="*/ 189711 h 230731"/>
                <a:gd name="connsiteX985" fmla="*/ 317651 w 336548"/>
                <a:gd name="connsiteY985" fmla="*/ 194008 h 230731"/>
                <a:gd name="connsiteX986" fmla="*/ 318870 w 336548"/>
                <a:gd name="connsiteY986" fmla="*/ 194008 h 230731"/>
                <a:gd name="connsiteX987" fmla="*/ 318870 w 336548"/>
                <a:gd name="connsiteY987" fmla="*/ 195850 h 230731"/>
                <a:gd name="connsiteX988" fmla="*/ 319480 w 336548"/>
                <a:gd name="connsiteY988" fmla="*/ 195850 h 230731"/>
                <a:gd name="connsiteX989" fmla="*/ 319480 w 336548"/>
                <a:gd name="connsiteY989" fmla="*/ 196464 h 230731"/>
                <a:gd name="connsiteX990" fmla="*/ 320089 w 336548"/>
                <a:gd name="connsiteY990" fmla="*/ 196464 h 230731"/>
                <a:gd name="connsiteX991" fmla="*/ 320089 w 336548"/>
                <a:gd name="connsiteY991" fmla="*/ 198920 h 230731"/>
                <a:gd name="connsiteX992" fmla="*/ 320699 w 336548"/>
                <a:gd name="connsiteY992" fmla="*/ 197692 h 230731"/>
                <a:gd name="connsiteX993" fmla="*/ 320089 w 336548"/>
                <a:gd name="connsiteY993" fmla="*/ 200148 h 230731"/>
                <a:gd name="connsiteX994" fmla="*/ 318870 w 336548"/>
                <a:gd name="connsiteY994" fmla="*/ 200148 h 230731"/>
                <a:gd name="connsiteX995" fmla="*/ 317041 w 336548"/>
                <a:gd name="connsiteY995" fmla="*/ 203831 h 230731"/>
                <a:gd name="connsiteX996" fmla="*/ 317651 w 336548"/>
                <a:gd name="connsiteY996" fmla="*/ 203831 h 230731"/>
                <a:gd name="connsiteX997" fmla="*/ 317651 w 336548"/>
                <a:gd name="connsiteY997" fmla="*/ 205059 h 230731"/>
                <a:gd name="connsiteX998" fmla="*/ 318870 w 336548"/>
                <a:gd name="connsiteY998" fmla="*/ 205059 h 230731"/>
                <a:gd name="connsiteX999" fmla="*/ 318870 w 336548"/>
                <a:gd name="connsiteY999" fmla="*/ 206901 h 230731"/>
                <a:gd name="connsiteX1000" fmla="*/ 319480 w 336548"/>
                <a:gd name="connsiteY1000" fmla="*/ 206901 h 230731"/>
                <a:gd name="connsiteX1001" fmla="*/ 319480 w 336548"/>
                <a:gd name="connsiteY1001" fmla="*/ 207515 h 230731"/>
                <a:gd name="connsiteX1002" fmla="*/ 320089 w 336548"/>
                <a:gd name="connsiteY1002" fmla="*/ 207515 h 230731"/>
                <a:gd name="connsiteX1003" fmla="*/ 319480 w 336548"/>
                <a:gd name="connsiteY1003" fmla="*/ 208129 h 230731"/>
                <a:gd name="connsiteX1004" fmla="*/ 320089 w 336548"/>
                <a:gd name="connsiteY1004" fmla="*/ 208129 h 230731"/>
                <a:gd name="connsiteX1005" fmla="*/ 320089 w 336548"/>
                <a:gd name="connsiteY1005" fmla="*/ 208743 h 230731"/>
                <a:gd name="connsiteX1006" fmla="*/ 316432 w 336548"/>
                <a:gd name="connsiteY1006" fmla="*/ 208129 h 230731"/>
                <a:gd name="connsiteX1007" fmla="*/ 315822 w 336548"/>
                <a:gd name="connsiteY1007" fmla="*/ 208129 h 230731"/>
                <a:gd name="connsiteX1008" fmla="*/ 315822 w 336548"/>
                <a:gd name="connsiteY1008" fmla="*/ 207515 h 230731"/>
                <a:gd name="connsiteX1009" fmla="*/ 313993 w 336548"/>
                <a:gd name="connsiteY1009" fmla="*/ 206901 h 230731"/>
                <a:gd name="connsiteX1010" fmla="*/ 313993 w 336548"/>
                <a:gd name="connsiteY1010" fmla="*/ 207515 h 230731"/>
                <a:gd name="connsiteX1011" fmla="*/ 304849 w 336548"/>
                <a:gd name="connsiteY1011" fmla="*/ 207515 h 230731"/>
                <a:gd name="connsiteX1012" fmla="*/ 304849 w 336548"/>
                <a:gd name="connsiteY1012" fmla="*/ 206901 h 230731"/>
                <a:gd name="connsiteX1013" fmla="*/ 301192 w 336548"/>
                <a:gd name="connsiteY1013" fmla="*/ 206901 h 230731"/>
                <a:gd name="connsiteX1014" fmla="*/ 301192 w 336548"/>
                <a:gd name="connsiteY1014" fmla="*/ 204445 h 230731"/>
                <a:gd name="connsiteX1015" fmla="*/ 298144 w 336548"/>
                <a:gd name="connsiteY1015" fmla="*/ 205059 h 230731"/>
                <a:gd name="connsiteX1016" fmla="*/ 298144 w 336548"/>
                <a:gd name="connsiteY1016" fmla="*/ 204445 h 230731"/>
                <a:gd name="connsiteX1017" fmla="*/ 296925 w 336548"/>
                <a:gd name="connsiteY1017" fmla="*/ 204445 h 230731"/>
                <a:gd name="connsiteX1018" fmla="*/ 295706 w 336548"/>
                <a:gd name="connsiteY1018" fmla="*/ 205673 h 230731"/>
                <a:gd name="connsiteX1019" fmla="*/ 295706 w 336548"/>
                <a:gd name="connsiteY1019" fmla="*/ 204445 h 230731"/>
                <a:gd name="connsiteX1020" fmla="*/ 295706 w 336548"/>
                <a:gd name="connsiteY1020" fmla="*/ 203831 h 230731"/>
                <a:gd name="connsiteX1021" fmla="*/ 293267 w 336548"/>
                <a:gd name="connsiteY1021" fmla="*/ 203218 h 230731"/>
                <a:gd name="connsiteX1022" fmla="*/ 293267 w 336548"/>
                <a:gd name="connsiteY1022" fmla="*/ 203831 h 230731"/>
                <a:gd name="connsiteX1023" fmla="*/ 292658 w 336548"/>
                <a:gd name="connsiteY1023" fmla="*/ 203831 h 230731"/>
                <a:gd name="connsiteX1024" fmla="*/ 292658 w 336548"/>
                <a:gd name="connsiteY1024" fmla="*/ 204445 h 230731"/>
                <a:gd name="connsiteX1025" fmla="*/ 292048 w 336548"/>
                <a:gd name="connsiteY1025" fmla="*/ 204445 h 230731"/>
                <a:gd name="connsiteX1026" fmla="*/ 292048 w 336548"/>
                <a:gd name="connsiteY1026" fmla="*/ 205059 h 230731"/>
                <a:gd name="connsiteX1027" fmla="*/ 291438 w 336548"/>
                <a:gd name="connsiteY1027" fmla="*/ 205059 h 230731"/>
                <a:gd name="connsiteX1028" fmla="*/ 291438 w 336548"/>
                <a:gd name="connsiteY1028" fmla="*/ 208743 h 230731"/>
                <a:gd name="connsiteX1029" fmla="*/ 290219 w 336548"/>
                <a:gd name="connsiteY1029" fmla="*/ 208743 h 230731"/>
                <a:gd name="connsiteX1030" fmla="*/ 290219 w 336548"/>
                <a:gd name="connsiteY1030" fmla="*/ 209357 h 230731"/>
                <a:gd name="connsiteX1031" fmla="*/ 288391 w 336548"/>
                <a:gd name="connsiteY1031" fmla="*/ 209357 h 230731"/>
                <a:gd name="connsiteX1032" fmla="*/ 288391 w 336548"/>
                <a:gd name="connsiteY1032" fmla="*/ 210585 h 230731"/>
                <a:gd name="connsiteX1033" fmla="*/ 287781 w 336548"/>
                <a:gd name="connsiteY1033" fmla="*/ 210585 h 230731"/>
                <a:gd name="connsiteX1034" fmla="*/ 287781 w 336548"/>
                <a:gd name="connsiteY1034" fmla="*/ 211199 h 230731"/>
                <a:gd name="connsiteX1035" fmla="*/ 285343 w 336548"/>
                <a:gd name="connsiteY1035" fmla="*/ 211199 h 230731"/>
                <a:gd name="connsiteX1036" fmla="*/ 285343 w 336548"/>
                <a:gd name="connsiteY1036" fmla="*/ 210585 h 230731"/>
                <a:gd name="connsiteX1037" fmla="*/ 284733 w 336548"/>
                <a:gd name="connsiteY1037" fmla="*/ 210585 h 230731"/>
                <a:gd name="connsiteX1038" fmla="*/ 284733 w 336548"/>
                <a:gd name="connsiteY1038" fmla="*/ 211199 h 230731"/>
                <a:gd name="connsiteX1039" fmla="*/ 285343 w 336548"/>
                <a:gd name="connsiteY1039" fmla="*/ 211199 h 230731"/>
                <a:gd name="connsiteX1040" fmla="*/ 284733 w 336548"/>
                <a:gd name="connsiteY1040" fmla="*/ 212427 h 230731"/>
                <a:gd name="connsiteX1041" fmla="*/ 284733 w 336548"/>
                <a:gd name="connsiteY1041" fmla="*/ 211813 h 230731"/>
                <a:gd name="connsiteX1042" fmla="*/ 281685 w 336548"/>
                <a:gd name="connsiteY1042" fmla="*/ 213041 h 230731"/>
                <a:gd name="connsiteX1043" fmla="*/ 281685 w 336548"/>
                <a:gd name="connsiteY1043" fmla="*/ 213655 h 230731"/>
                <a:gd name="connsiteX1044" fmla="*/ 281685 w 336548"/>
                <a:gd name="connsiteY1044" fmla="*/ 214883 h 230731"/>
                <a:gd name="connsiteX1045" fmla="*/ 281075 w 336548"/>
                <a:gd name="connsiteY1045" fmla="*/ 214883 h 230731"/>
                <a:gd name="connsiteX1046" fmla="*/ 280466 w 336548"/>
                <a:gd name="connsiteY1046" fmla="*/ 216724 h 230731"/>
                <a:gd name="connsiteX1047" fmla="*/ 279856 w 336548"/>
                <a:gd name="connsiteY1047" fmla="*/ 216724 h 230731"/>
                <a:gd name="connsiteX1048" fmla="*/ 280466 w 336548"/>
                <a:gd name="connsiteY1048" fmla="*/ 219794 h 230731"/>
                <a:gd name="connsiteX1049" fmla="*/ 279856 w 336548"/>
                <a:gd name="connsiteY1049" fmla="*/ 219794 h 230731"/>
                <a:gd name="connsiteX1050" fmla="*/ 279856 w 336548"/>
                <a:gd name="connsiteY1050" fmla="*/ 219180 h 230731"/>
                <a:gd name="connsiteX1051" fmla="*/ 278637 w 336548"/>
                <a:gd name="connsiteY1051" fmla="*/ 219180 h 230731"/>
                <a:gd name="connsiteX1052" fmla="*/ 278027 w 336548"/>
                <a:gd name="connsiteY1052" fmla="*/ 219180 h 230731"/>
                <a:gd name="connsiteX1053" fmla="*/ 278027 w 336548"/>
                <a:gd name="connsiteY1053" fmla="*/ 218566 h 230731"/>
                <a:gd name="connsiteX1054" fmla="*/ 278027 w 336548"/>
                <a:gd name="connsiteY1054" fmla="*/ 216724 h 230731"/>
                <a:gd name="connsiteX1055" fmla="*/ 277418 w 336548"/>
                <a:gd name="connsiteY1055" fmla="*/ 216724 h 230731"/>
                <a:gd name="connsiteX1056" fmla="*/ 277418 w 336548"/>
                <a:gd name="connsiteY1056" fmla="*/ 218566 h 230731"/>
                <a:gd name="connsiteX1057" fmla="*/ 276808 w 336548"/>
                <a:gd name="connsiteY1057" fmla="*/ 218566 h 230731"/>
                <a:gd name="connsiteX1058" fmla="*/ 276808 w 336548"/>
                <a:gd name="connsiteY1058" fmla="*/ 219180 h 230731"/>
                <a:gd name="connsiteX1059" fmla="*/ 277418 w 336548"/>
                <a:gd name="connsiteY1059" fmla="*/ 219180 h 230731"/>
                <a:gd name="connsiteX1060" fmla="*/ 277418 w 336548"/>
                <a:gd name="connsiteY1060" fmla="*/ 219794 h 230731"/>
                <a:gd name="connsiteX1061" fmla="*/ 274979 w 336548"/>
                <a:gd name="connsiteY1061" fmla="*/ 220408 h 230731"/>
                <a:gd name="connsiteX1062" fmla="*/ 273151 w 336548"/>
                <a:gd name="connsiteY1062" fmla="*/ 219794 h 230731"/>
                <a:gd name="connsiteX1063" fmla="*/ 270712 w 336548"/>
                <a:gd name="connsiteY1063" fmla="*/ 214883 h 230731"/>
                <a:gd name="connsiteX1064" fmla="*/ 268274 w 336548"/>
                <a:gd name="connsiteY1064" fmla="*/ 215497 h 230731"/>
                <a:gd name="connsiteX1065" fmla="*/ 268274 w 336548"/>
                <a:gd name="connsiteY1065" fmla="*/ 216110 h 230731"/>
                <a:gd name="connsiteX1066" fmla="*/ 265836 w 336548"/>
                <a:gd name="connsiteY1066" fmla="*/ 216110 h 230731"/>
                <a:gd name="connsiteX1067" fmla="*/ 265836 w 336548"/>
                <a:gd name="connsiteY1067" fmla="*/ 215497 h 230731"/>
                <a:gd name="connsiteX1068" fmla="*/ 263397 w 336548"/>
                <a:gd name="connsiteY1068" fmla="*/ 215497 h 230731"/>
                <a:gd name="connsiteX1069" fmla="*/ 263397 w 336548"/>
                <a:gd name="connsiteY1069" fmla="*/ 216110 h 230731"/>
                <a:gd name="connsiteX1070" fmla="*/ 262178 w 336548"/>
                <a:gd name="connsiteY1070" fmla="*/ 216110 h 230731"/>
                <a:gd name="connsiteX1071" fmla="*/ 262178 w 336548"/>
                <a:gd name="connsiteY1071" fmla="*/ 215497 h 230731"/>
                <a:gd name="connsiteX1072" fmla="*/ 261568 w 336548"/>
                <a:gd name="connsiteY1072" fmla="*/ 215497 h 230731"/>
                <a:gd name="connsiteX1073" fmla="*/ 261568 w 336548"/>
                <a:gd name="connsiteY1073" fmla="*/ 214883 h 230731"/>
                <a:gd name="connsiteX1074" fmla="*/ 260959 w 336548"/>
                <a:gd name="connsiteY1074" fmla="*/ 214883 h 230731"/>
                <a:gd name="connsiteX1075" fmla="*/ 260959 w 336548"/>
                <a:gd name="connsiteY1075" fmla="*/ 215497 h 230731"/>
                <a:gd name="connsiteX1076" fmla="*/ 260349 w 336548"/>
                <a:gd name="connsiteY1076" fmla="*/ 215497 h 230731"/>
                <a:gd name="connsiteX1077" fmla="*/ 259130 w 336548"/>
                <a:gd name="connsiteY1077" fmla="*/ 215497 h 230731"/>
                <a:gd name="connsiteX1078" fmla="*/ 259130 w 336548"/>
                <a:gd name="connsiteY1078" fmla="*/ 213655 h 230731"/>
                <a:gd name="connsiteX1079" fmla="*/ 257911 w 336548"/>
                <a:gd name="connsiteY1079" fmla="*/ 213655 h 230731"/>
                <a:gd name="connsiteX1080" fmla="*/ 257911 w 336548"/>
                <a:gd name="connsiteY1080" fmla="*/ 213041 h 230731"/>
                <a:gd name="connsiteX1081" fmla="*/ 257301 w 336548"/>
                <a:gd name="connsiteY1081" fmla="*/ 213041 h 230731"/>
                <a:gd name="connsiteX1082" fmla="*/ 255473 w 336548"/>
                <a:gd name="connsiteY1082" fmla="*/ 210585 h 230731"/>
                <a:gd name="connsiteX1083" fmla="*/ 256692 w 336548"/>
                <a:gd name="connsiteY1083" fmla="*/ 210585 h 230731"/>
                <a:gd name="connsiteX1084" fmla="*/ 256692 w 336548"/>
                <a:gd name="connsiteY1084" fmla="*/ 208743 h 230731"/>
                <a:gd name="connsiteX1085" fmla="*/ 255473 w 336548"/>
                <a:gd name="connsiteY1085" fmla="*/ 208743 h 230731"/>
                <a:gd name="connsiteX1086" fmla="*/ 255473 w 336548"/>
                <a:gd name="connsiteY1086" fmla="*/ 209357 h 230731"/>
                <a:gd name="connsiteX1087" fmla="*/ 254253 w 336548"/>
                <a:gd name="connsiteY1087" fmla="*/ 208743 h 230731"/>
                <a:gd name="connsiteX1088" fmla="*/ 254253 w 336548"/>
                <a:gd name="connsiteY1088" fmla="*/ 207515 h 230731"/>
                <a:gd name="connsiteX1089" fmla="*/ 253644 w 336548"/>
                <a:gd name="connsiteY1089" fmla="*/ 207515 h 230731"/>
                <a:gd name="connsiteX1090" fmla="*/ 253644 w 336548"/>
                <a:gd name="connsiteY1090" fmla="*/ 206901 h 230731"/>
                <a:gd name="connsiteX1091" fmla="*/ 253034 w 336548"/>
                <a:gd name="connsiteY1091" fmla="*/ 206901 h 230731"/>
                <a:gd name="connsiteX1092" fmla="*/ 253034 w 336548"/>
                <a:gd name="connsiteY1092" fmla="*/ 207515 h 230731"/>
                <a:gd name="connsiteX1093" fmla="*/ 251815 w 336548"/>
                <a:gd name="connsiteY1093" fmla="*/ 207515 h 230731"/>
                <a:gd name="connsiteX1094" fmla="*/ 253034 w 336548"/>
                <a:gd name="connsiteY1094" fmla="*/ 203831 h 230731"/>
                <a:gd name="connsiteX1095" fmla="*/ 248767 w 336548"/>
                <a:gd name="connsiteY1095" fmla="*/ 200762 h 230731"/>
                <a:gd name="connsiteX1096" fmla="*/ 243890 w 336548"/>
                <a:gd name="connsiteY1096" fmla="*/ 200148 h 230731"/>
                <a:gd name="connsiteX1097" fmla="*/ 243890 w 336548"/>
                <a:gd name="connsiteY1097" fmla="*/ 200762 h 230731"/>
                <a:gd name="connsiteX1098" fmla="*/ 242671 w 336548"/>
                <a:gd name="connsiteY1098" fmla="*/ 200762 h 230731"/>
                <a:gd name="connsiteX1099" fmla="*/ 242671 w 336548"/>
                <a:gd name="connsiteY1099" fmla="*/ 200148 h 230731"/>
                <a:gd name="connsiteX1100" fmla="*/ 242062 w 336548"/>
                <a:gd name="connsiteY1100" fmla="*/ 200148 h 230731"/>
                <a:gd name="connsiteX1101" fmla="*/ 242062 w 336548"/>
                <a:gd name="connsiteY1101" fmla="*/ 200762 h 230731"/>
                <a:gd name="connsiteX1102" fmla="*/ 241452 w 336548"/>
                <a:gd name="connsiteY1102" fmla="*/ 200762 h 230731"/>
                <a:gd name="connsiteX1103" fmla="*/ 241452 w 336548"/>
                <a:gd name="connsiteY1103" fmla="*/ 200148 h 230731"/>
                <a:gd name="connsiteX1104" fmla="*/ 242062 w 336548"/>
                <a:gd name="connsiteY1104" fmla="*/ 192166 h 230731"/>
                <a:gd name="connsiteX1105" fmla="*/ 239623 w 336548"/>
                <a:gd name="connsiteY1105" fmla="*/ 192780 h 230731"/>
                <a:gd name="connsiteX1106" fmla="*/ 239014 w 336548"/>
                <a:gd name="connsiteY1106" fmla="*/ 191552 h 230731"/>
                <a:gd name="connsiteX1107" fmla="*/ 237185 w 336548"/>
                <a:gd name="connsiteY1107" fmla="*/ 193394 h 230731"/>
                <a:gd name="connsiteX1108" fmla="*/ 234746 w 336548"/>
                <a:gd name="connsiteY1108" fmla="*/ 192780 h 230731"/>
                <a:gd name="connsiteX1109" fmla="*/ 232308 w 336548"/>
                <a:gd name="connsiteY1109" fmla="*/ 193394 h 230731"/>
                <a:gd name="connsiteX1110" fmla="*/ 231698 w 336548"/>
                <a:gd name="connsiteY1110" fmla="*/ 193394 h 230731"/>
                <a:gd name="connsiteX1111" fmla="*/ 231698 w 336548"/>
                <a:gd name="connsiteY1111" fmla="*/ 192780 h 230731"/>
                <a:gd name="connsiteX1112" fmla="*/ 231089 w 336548"/>
                <a:gd name="connsiteY1112" fmla="*/ 192780 h 230731"/>
                <a:gd name="connsiteX1113" fmla="*/ 231089 w 336548"/>
                <a:gd name="connsiteY1113" fmla="*/ 193394 h 230731"/>
                <a:gd name="connsiteX1114" fmla="*/ 228041 w 336548"/>
                <a:gd name="connsiteY1114" fmla="*/ 193394 h 230731"/>
                <a:gd name="connsiteX1115" fmla="*/ 226212 w 336548"/>
                <a:gd name="connsiteY1115" fmla="*/ 189097 h 230731"/>
                <a:gd name="connsiteX1116" fmla="*/ 223164 w 336548"/>
                <a:gd name="connsiteY1116" fmla="*/ 189097 h 230731"/>
                <a:gd name="connsiteX1117" fmla="*/ 223164 w 336548"/>
                <a:gd name="connsiteY1117" fmla="*/ 188483 h 230731"/>
                <a:gd name="connsiteX1118" fmla="*/ 221945 w 336548"/>
                <a:gd name="connsiteY1118" fmla="*/ 188483 h 230731"/>
                <a:gd name="connsiteX1119" fmla="*/ 219507 w 336548"/>
                <a:gd name="connsiteY1119" fmla="*/ 190939 h 230731"/>
                <a:gd name="connsiteX1120" fmla="*/ 219507 w 336548"/>
                <a:gd name="connsiteY1120" fmla="*/ 189711 h 230731"/>
                <a:gd name="connsiteX1121" fmla="*/ 218287 w 336548"/>
                <a:gd name="connsiteY1121" fmla="*/ 190939 h 230731"/>
                <a:gd name="connsiteX1122" fmla="*/ 218287 w 336548"/>
                <a:gd name="connsiteY1122" fmla="*/ 189711 h 230731"/>
                <a:gd name="connsiteX1123" fmla="*/ 217678 w 336548"/>
                <a:gd name="connsiteY1123" fmla="*/ 189711 h 230731"/>
                <a:gd name="connsiteX1124" fmla="*/ 217678 w 336548"/>
                <a:gd name="connsiteY1124" fmla="*/ 189097 h 230731"/>
                <a:gd name="connsiteX1125" fmla="*/ 216459 w 336548"/>
                <a:gd name="connsiteY1125" fmla="*/ 189097 h 230731"/>
                <a:gd name="connsiteX1126" fmla="*/ 216459 w 336548"/>
                <a:gd name="connsiteY1126" fmla="*/ 188483 h 230731"/>
                <a:gd name="connsiteX1127" fmla="*/ 214020 w 336548"/>
                <a:gd name="connsiteY1127" fmla="*/ 185413 h 230731"/>
                <a:gd name="connsiteX1128" fmla="*/ 212801 w 336548"/>
                <a:gd name="connsiteY1128" fmla="*/ 185413 h 230731"/>
                <a:gd name="connsiteX1129" fmla="*/ 212801 w 336548"/>
                <a:gd name="connsiteY1129" fmla="*/ 184799 h 230731"/>
                <a:gd name="connsiteX1130" fmla="*/ 212192 w 336548"/>
                <a:gd name="connsiteY1130" fmla="*/ 184799 h 230731"/>
                <a:gd name="connsiteX1131" fmla="*/ 212192 w 336548"/>
                <a:gd name="connsiteY1131" fmla="*/ 186027 h 230731"/>
                <a:gd name="connsiteX1132" fmla="*/ 211582 w 336548"/>
                <a:gd name="connsiteY1132" fmla="*/ 186027 h 230731"/>
                <a:gd name="connsiteX1133" fmla="*/ 211582 w 336548"/>
                <a:gd name="connsiteY1133" fmla="*/ 185413 h 230731"/>
                <a:gd name="connsiteX1134" fmla="*/ 210363 w 336548"/>
                <a:gd name="connsiteY1134" fmla="*/ 185413 h 230731"/>
                <a:gd name="connsiteX1135" fmla="*/ 210363 w 336548"/>
                <a:gd name="connsiteY1135" fmla="*/ 186027 h 230731"/>
                <a:gd name="connsiteX1136" fmla="*/ 209753 w 336548"/>
                <a:gd name="connsiteY1136" fmla="*/ 186027 h 230731"/>
                <a:gd name="connsiteX1137" fmla="*/ 209753 w 336548"/>
                <a:gd name="connsiteY1137" fmla="*/ 184799 h 230731"/>
                <a:gd name="connsiteX1138" fmla="*/ 204876 w 336548"/>
                <a:gd name="connsiteY1138" fmla="*/ 184799 h 230731"/>
                <a:gd name="connsiteX1139" fmla="*/ 204876 w 336548"/>
                <a:gd name="connsiteY1139" fmla="*/ 183571 h 230731"/>
                <a:gd name="connsiteX1140" fmla="*/ 206096 w 336548"/>
                <a:gd name="connsiteY1140" fmla="*/ 183571 h 230731"/>
                <a:gd name="connsiteX1141" fmla="*/ 206096 w 336548"/>
                <a:gd name="connsiteY1141" fmla="*/ 182343 h 230731"/>
                <a:gd name="connsiteX1142" fmla="*/ 203657 w 336548"/>
                <a:gd name="connsiteY1142" fmla="*/ 181729 h 230731"/>
                <a:gd name="connsiteX1143" fmla="*/ 203657 w 336548"/>
                <a:gd name="connsiteY1143" fmla="*/ 181115 h 230731"/>
                <a:gd name="connsiteX1144" fmla="*/ 200000 w 336548"/>
                <a:gd name="connsiteY1144" fmla="*/ 181729 h 230731"/>
                <a:gd name="connsiteX1145" fmla="*/ 199390 w 336548"/>
                <a:gd name="connsiteY1145" fmla="*/ 180501 h 230731"/>
                <a:gd name="connsiteX1146" fmla="*/ 198781 w 336548"/>
                <a:gd name="connsiteY1146" fmla="*/ 180501 h 230731"/>
                <a:gd name="connsiteX1147" fmla="*/ 198781 w 336548"/>
                <a:gd name="connsiteY1147" fmla="*/ 179887 h 230731"/>
                <a:gd name="connsiteX1148" fmla="*/ 198171 w 336548"/>
                <a:gd name="connsiteY1148" fmla="*/ 179887 h 230731"/>
                <a:gd name="connsiteX1149" fmla="*/ 198171 w 336548"/>
                <a:gd name="connsiteY1149" fmla="*/ 179273 h 230731"/>
                <a:gd name="connsiteX1150" fmla="*/ 194513 w 336548"/>
                <a:gd name="connsiteY1150" fmla="*/ 176818 h 230731"/>
                <a:gd name="connsiteX1151" fmla="*/ 194513 w 336548"/>
                <a:gd name="connsiteY1151" fmla="*/ 179273 h 230731"/>
                <a:gd name="connsiteX1152" fmla="*/ 193294 w 336548"/>
                <a:gd name="connsiteY1152" fmla="*/ 179273 h 230731"/>
                <a:gd name="connsiteX1153" fmla="*/ 195733 w 336548"/>
                <a:gd name="connsiteY1153" fmla="*/ 180501 h 230731"/>
                <a:gd name="connsiteX1154" fmla="*/ 196952 w 336548"/>
                <a:gd name="connsiteY1154" fmla="*/ 186027 h 230731"/>
                <a:gd name="connsiteX1155" fmla="*/ 192685 w 336548"/>
                <a:gd name="connsiteY1155" fmla="*/ 184799 h 230731"/>
                <a:gd name="connsiteX1156" fmla="*/ 193294 w 336548"/>
                <a:gd name="connsiteY1156" fmla="*/ 184185 h 230731"/>
                <a:gd name="connsiteX1157" fmla="*/ 192685 w 336548"/>
                <a:gd name="connsiteY1157" fmla="*/ 184185 h 230731"/>
                <a:gd name="connsiteX1158" fmla="*/ 192075 w 336548"/>
                <a:gd name="connsiteY1158" fmla="*/ 184185 h 230731"/>
                <a:gd name="connsiteX1159" fmla="*/ 192075 w 336548"/>
                <a:gd name="connsiteY1159" fmla="*/ 182343 h 230731"/>
                <a:gd name="connsiteX1160" fmla="*/ 191465 w 336548"/>
                <a:gd name="connsiteY1160" fmla="*/ 182343 h 230731"/>
                <a:gd name="connsiteX1161" fmla="*/ 192075 w 336548"/>
                <a:gd name="connsiteY1161" fmla="*/ 181115 h 230731"/>
                <a:gd name="connsiteX1162" fmla="*/ 190856 w 336548"/>
                <a:gd name="connsiteY1162" fmla="*/ 178046 h 230731"/>
                <a:gd name="connsiteX1163" fmla="*/ 189027 w 336548"/>
                <a:gd name="connsiteY1163" fmla="*/ 178046 h 230731"/>
                <a:gd name="connsiteX1164" fmla="*/ 189027 w 336548"/>
                <a:gd name="connsiteY1164" fmla="*/ 179273 h 230731"/>
                <a:gd name="connsiteX1165" fmla="*/ 186589 w 336548"/>
                <a:gd name="connsiteY1165" fmla="*/ 179273 h 230731"/>
                <a:gd name="connsiteX1166" fmla="*/ 184760 w 336548"/>
                <a:gd name="connsiteY1166" fmla="*/ 179887 h 230731"/>
                <a:gd name="connsiteX1167" fmla="*/ 184760 w 336548"/>
                <a:gd name="connsiteY1167" fmla="*/ 181115 h 230731"/>
                <a:gd name="connsiteX1168" fmla="*/ 183541 w 336548"/>
                <a:gd name="connsiteY1168" fmla="*/ 181115 h 230731"/>
                <a:gd name="connsiteX1169" fmla="*/ 173178 w 336548"/>
                <a:gd name="connsiteY1169" fmla="*/ 193394 h 230731"/>
                <a:gd name="connsiteX1170" fmla="*/ 171349 w 336548"/>
                <a:gd name="connsiteY1170" fmla="*/ 192166 h 230731"/>
                <a:gd name="connsiteX1171" fmla="*/ 167082 w 336548"/>
                <a:gd name="connsiteY1171" fmla="*/ 193394 h 230731"/>
                <a:gd name="connsiteX1172" fmla="*/ 167082 w 336548"/>
                <a:gd name="connsiteY1172" fmla="*/ 194008 h 230731"/>
                <a:gd name="connsiteX1173" fmla="*/ 167691 w 336548"/>
                <a:gd name="connsiteY1173" fmla="*/ 194008 h 230731"/>
                <a:gd name="connsiteX1174" fmla="*/ 167691 w 336548"/>
                <a:gd name="connsiteY1174" fmla="*/ 195850 h 230731"/>
                <a:gd name="connsiteX1175" fmla="*/ 165253 w 336548"/>
                <a:gd name="connsiteY1175" fmla="*/ 196464 h 230731"/>
                <a:gd name="connsiteX1176" fmla="*/ 165253 w 336548"/>
                <a:gd name="connsiteY1176" fmla="*/ 197692 h 230731"/>
                <a:gd name="connsiteX1177" fmla="*/ 164643 w 336548"/>
                <a:gd name="connsiteY1177" fmla="*/ 197692 h 230731"/>
                <a:gd name="connsiteX1178" fmla="*/ 164643 w 336548"/>
                <a:gd name="connsiteY1178" fmla="*/ 197078 h 230731"/>
                <a:gd name="connsiteX1179" fmla="*/ 162205 w 336548"/>
                <a:gd name="connsiteY1179" fmla="*/ 197078 h 230731"/>
                <a:gd name="connsiteX1180" fmla="*/ 162205 w 336548"/>
                <a:gd name="connsiteY1180" fmla="*/ 198920 h 230731"/>
                <a:gd name="connsiteX1181" fmla="*/ 161595 w 336548"/>
                <a:gd name="connsiteY1181" fmla="*/ 198920 h 230731"/>
                <a:gd name="connsiteX1182" fmla="*/ 161595 w 336548"/>
                <a:gd name="connsiteY1182" fmla="*/ 199534 h 230731"/>
                <a:gd name="connsiteX1183" fmla="*/ 157938 w 336548"/>
                <a:gd name="connsiteY1183" fmla="*/ 199534 h 230731"/>
                <a:gd name="connsiteX1184" fmla="*/ 156109 w 336548"/>
                <a:gd name="connsiteY1184" fmla="*/ 200148 h 230731"/>
                <a:gd name="connsiteX1185" fmla="*/ 156109 w 336548"/>
                <a:gd name="connsiteY1185" fmla="*/ 201376 h 230731"/>
                <a:gd name="connsiteX1186" fmla="*/ 155500 w 336548"/>
                <a:gd name="connsiteY1186" fmla="*/ 201376 h 230731"/>
                <a:gd name="connsiteX1187" fmla="*/ 155500 w 336548"/>
                <a:gd name="connsiteY1187" fmla="*/ 201990 h 230731"/>
                <a:gd name="connsiteX1188" fmla="*/ 153061 w 336548"/>
                <a:gd name="connsiteY1188" fmla="*/ 203218 h 230731"/>
                <a:gd name="connsiteX1189" fmla="*/ 152452 w 336548"/>
                <a:gd name="connsiteY1189" fmla="*/ 205059 h 230731"/>
                <a:gd name="connsiteX1190" fmla="*/ 153061 w 336548"/>
                <a:gd name="connsiteY1190" fmla="*/ 205059 h 230731"/>
                <a:gd name="connsiteX1191" fmla="*/ 153671 w 336548"/>
                <a:gd name="connsiteY1191" fmla="*/ 208129 h 230731"/>
                <a:gd name="connsiteX1192" fmla="*/ 150623 w 336548"/>
                <a:gd name="connsiteY1192" fmla="*/ 209357 h 230731"/>
                <a:gd name="connsiteX1193" fmla="*/ 150623 w 336548"/>
                <a:gd name="connsiteY1193" fmla="*/ 208743 h 230731"/>
                <a:gd name="connsiteX1194" fmla="*/ 148184 w 336548"/>
                <a:gd name="connsiteY1194" fmla="*/ 209357 h 230731"/>
                <a:gd name="connsiteX1195" fmla="*/ 148184 w 336548"/>
                <a:gd name="connsiteY1195" fmla="*/ 206901 h 230731"/>
                <a:gd name="connsiteX1196" fmla="*/ 148794 w 336548"/>
                <a:gd name="connsiteY1196" fmla="*/ 206901 h 230731"/>
                <a:gd name="connsiteX1197" fmla="*/ 148794 w 336548"/>
                <a:gd name="connsiteY1197" fmla="*/ 205673 h 230731"/>
                <a:gd name="connsiteX1198" fmla="*/ 148794 w 336548"/>
                <a:gd name="connsiteY1198" fmla="*/ 197078 h 230731"/>
                <a:gd name="connsiteX1199" fmla="*/ 149404 w 336548"/>
                <a:gd name="connsiteY1199" fmla="*/ 197078 h 230731"/>
                <a:gd name="connsiteX1200" fmla="*/ 150013 w 336548"/>
                <a:gd name="connsiteY1200" fmla="*/ 191552 h 230731"/>
                <a:gd name="connsiteX1201" fmla="*/ 150623 w 336548"/>
                <a:gd name="connsiteY1201" fmla="*/ 191552 h 230731"/>
                <a:gd name="connsiteX1202" fmla="*/ 150623 w 336548"/>
                <a:gd name="connsiteY1202" fmla="*/ 186027 h 230731"/>
                <a:gd name="connsiteX1203" fmla="*/ 150013 w 336548"/>
                <a:gd name="connsiteY1203" fmla="*/ 186027 h 230731"/>
                <a:gd name="connsiteX1204" fmla="*/ 150013 w 336548"/>
                <a:gd name="connsiteY1204" fmla="*/ 185413 h 230731"/>
                <a:gd name="connsiteX1205" fmla="*/ 149404 w 336548"/>
                <a:gd name="connsiteY1205" fmla="*/ 185413 h 230731"/>
                <a:gd name="connsiteX1206" fmla="*/ 149404 w 336548"/>
                <a:gd name="connsiteY1206" fmla="*/ 184185 h 230731"/>
                <a:gd name="connsiteX1207" fmla="*/ 150013 w 336548"/>
                <a:gd name="connsiteY1207" fmla="*/ 184185 h 230731"/>
                <a:gd name="connsiteX1208" fmla="*/ 149404 w 336548"/>
                <a:gd name="connsiteY1208" fmla="*/ 183571 h 230731"/>
                <a:gd name="connsiteX1209" fmla="*/ 150013 w 336548"/>
                <a:gd name="connsiteY1209" fmla="*/ 183571 h 230731"/>
                <a:gd name="connsiteX1210" fmla="*/ 150013 w 336548"/>
                <a:gd name="connsiteY1210" fmla="*/ 182343 h 230731"/>
                <a:gd name="connsiteX1211" fmla="*/ 149404 w 336548"/>
                <a:gd name="connsiteY1211" fmla="*/ 182343 h 230731"/>
                <a:gd name="connsiteX1212" fmla="*/ 150013 w 336548"/>
                <a:gd name="connsiteY1212" fmla="*/ 181115 h 230731"/>
                <a:gd name="connsiteX1213" fmla="*/ 149404 w 336548"/>
                <a:gd name="connsiteY1213" fmla="*/ 181115 h 230731"/>
                <a:gd name="connsiteX1214" fmla="*/ 149404 w 336548"/>
                <a:gd name="connsiteY1214" fmla="*/ 180501 h 230731"/>
                <a:gd name="connsiteX1215" fmla="*/ 148794 w 336548"/>
                <a:gd name="connsiteY1215" fmla="*/ 178046 h 230731"/>
                <a:gd name="connsiteX1216" fmla="*/ 148184 w 336548"/>
                <a:gd name="connsiteY1216" fmla="*/ 178046 h 230731"/>
                <a:gd name="connsiteX1217" fmla="*/ 148184 w 336548"/>
                <a:gd name="connsiteY1217" fmla="*/ 176818 h 230731"/>
                <a:gd name="connsiteX1218" fmla="*/ 147575 w 336548"/>
                <a:gd name="connsiteY1218" fmla="*/ 177432 h 230731"/>
                <a:gd name="connsiteX1219" fmla="*/ 147575 w 336548"/>
                <a:gd name="connsiteY1219" fmla="*/ 174362 h 230731"/>
                <a:gd name="connsiteX1220" fmla="*/ 148184 w 336548"/>
                <a:gd name="connsiteY1220" fmla="*/ 174362 h 230731"/>
                <a:gd name="connsiteX1221" fmla="*/ 148184 w 336548"/>
                <a:gd name="connsiteY1221" fmla="*/ 173748 h 230731"/>
                <a:gd name="connsiteX1222" fmla="*/ 147575 w 336548"/>
                <a:gd name="connsiteY1222" fmla="*/ 173748 h 230731"/>
                <a:gd name="connsiteX1223" fmla="*/ 147575 w 336548"/>
                <a:gd name="connsiteY1223" fmla="*/ 172520 h 230731"/>
                <a:gd name="connsiteX1224" fmla="*/ 147575 w 336548"/>
                <a:gd name="connsiteY1224" fmla="*/ 170678 h 230731"/>
                <a:gd name="connsiteX1225" fmla="*/ 147575 w 336548"/>
                <a:gd name="connsiteY1225" fmla="*/ 170064 h 230731"/>
                <a:gd name="connsiteX1226" fmla="*/ 146356 w 336548"/>
                <a:gd name="connsiteY1226" fmla="*/ 170064 h 230731"/>
                <a:gd name="connsiteX1227" fmla="*/ 146356 w 336548"/>
                <a:gd name="connsiteY1227" fmla="*/ 169450 h 230731"/>
                <a:gd name="connsiteX1228" fmla="*/ 147575 w 336548"/>
                <a:gd name="connsiteY1228" fmla="*/ 169450 h 230731"/>
                <a:gd name="connsiteX1229" fmla="*/ 147575 w 336548"/>
                <a:gd name="connsiteY1229" fmla="*/ 168222 h 230731"/>
                <a:gd name="connsiteX1230" fmla="*/ 148794 w 336548"/>
                <a:gd name="connsiteY1230" fmla="*/ 168222 h 230731"/>
                <a:gd name="connsiteX1231" fmla="*/ 148794 w 336548"/>
                <a:gd name="connsiteY1231" fmla="*/ 167608 h 230731"/>
                <a:gd name="connsiteX1232" fmla="*/ 149404 w 336548"/>
                <a:gd name="connsiteY1232" fmla="*/ 167608 h 230731"/>
                <a:gd name="connsiteX1233" fmla="*/ 149404 w 336548"/>
                <a:gd name="connsiteY1233" fmla="*/ 166381 h 230731"/>
                <a:gd name="connsiteX1234" fmla="*/ 150013 w 336548"/>
                <a:gd name="connsiteY1234" fmla="*/ 166381 h 230731"/>
                <a:gd name="connsiteX1235" fmla="*/ 150013 w 336548"/>
                <a:gd name="connsiteY1235" fmla="*/ 165767 h 230731"/>
                <a:gd name="connsiteX1236" fmla="*/ 150623 w 336548"/>
                <a:gd name="connsiteY1236" fmla="*/ 165767 h 230731"/>
                <a:gd name="connsiteX1237" fmla="*/ 150623 w 336548"/>
                <a:gd name="connsiteY1237" fmla="*/ 164539 h 230731"/>
                <a:gd name="connsiteX1238" fmla="*/ 151842 w 336548"/>
                <a:gd name="connsiteY1238" fmla="*/ 164539 h 230731"/>
                <a:gd name="connsiteX1239" fmla="*/ 151842 w 336548"/>
                <a:gd name="connsiteY1239" fmla="*/ 163925 h 230731"/>
                <a:gd name="connsiteX1240" fmla="*/ 150623 w 336548"/>
                <a:gd name="connsiteY1240" fmla="*/ 159627 h 230731"/>
                <a:gd name="connsiteX1241" fmla="*/ 150013 w 336548"/>
                <a:gd name="connsiteY1241" fmla="*/ 159627 h 230731"/>
                <a:gd name="connsiteX1242" fmla="*/ 150013 w 336548"/>
                <a:gd name="connsiteY1242" fmla="*/ 158399 h 230731"/>
                <a:gd name="connsiteX1243" fmla="*/ 149404 w 336548"/>
                <a:gd name="connsiteY1243" fmla="*/ 158399 h 230731"/>
                <a:gd name="connsiteX1244" fmla="*/ 149404 w 336548"/>
                <a:gd name="connsiteY1244" fmla="*/ 157785 h 230731"/>
                <a:gd name="connsiteX1245" fmla="*/ 148794 w 336548"/>
                <a:gd name="connsiteY1245" fmla="*/ 157785 h 230731"/>
                <a:gd name="connsiteX1246" fmla="*/ 148794 w 336548"/>
                <a:gd name="connsiteY1246" fmla="*/ 157171 h 230731"/>
                <a:gd name="connsiteX1247" fmla="*/ 148184 w 336548"/>
                <a:gd name="connsiteY1247" fmla="*/ 157171 h 230731"/>
                <a:gd name="connsiteX1248" fmla="*/ 148184 w 336548"/>
                <a:gd name="connsiteY1248" fmla="*/ 156557 h 230731"/>
                <a:gd name="connsiteX1249" fmla="*/ 147575 w 336548"/>
                <a:gd name="connsiteY1249" fmla="*/ 156557 h 230731"/>
                <a:gd name="connsiteX1250" fmla="*/ 146356 w 336548"/>
                <a:gd name="connsiteY1250" fmla="*/ 156557 h 230731"/>
                <a:gd name="connsiteX1251" fmla="*/ 145136 w 336548"/>
                <a:gd name="connsiteY1251" fmla="*/ 156557 h 230731"/>
                <a:gd name="connsiteX1252" fmla="*/ 145136 w 336548"/>
                <a:gd name="connsiteY1252" fmla="*/ 155943 h 230731"/>
                <a:gd name="connsiteX1253" fmla="*/ 143917 w 336548"/>
                <a:gd name="connsiteY1253" fmla="*/ 155943 h 230731"/>
                <a:gd name="connsiteX1254" fmla="*/ 142698 w 336548"/>
                <a:gd name="connsiteY1254" fmla="*/ 155943 h 230731"/>
                <a:gd name="connsiteX1255" fmla="*/ 140260 w 336548"/>
                <a:gd name="connsiteY1255" fmla="*/ 155943 h 230731"/>
                <a:gd name="connsiteX1256" fmla="*/ 140260 w 336548"/>
                <a:gd name="connsiteY1256" fmla="*/ 156557 h 230731"/>
                <a:gd name="connsiteX1257" fmla="*/ 137212 w 336548"/>
                <a:gd name="connsiteY1257" fmla="*/ 156557 h 230731"/>
                <a:gd name="connsiteX1258" fmla="*/ 137212 w 336548"/>
                <a:gd name="connsiteY1258" fmla="*/ 157171 h 230731"/>
                <a:gd name="connsiteX1259" fmla="*/ 135993 w 336548"/>
                <a:gd name="connsiteY1259" fmla="*/ 157171 h 230731"/>
                <a:gd name="connsiteX1260" fmla="*/ 135993 w 336548"/>
                <a:gd name="connsiteY1260" fmla="*/ 157785 h 230731"/>
                <a:gd name="connsiteX1261" fmla="*/ 134773 w 336548"/>
                <a:gd name="connsiteY1261" fmla="*/ 157785 h 230731"/>
                <a:gd name="connsiteX1262" fmla="*/ 135993 w 336548"/>
                <a:gd name="connsiteY1262" fmla="*/ 163925 h 230731"/>
                <a:gd name="connsiteX1263" fmla="*/ 134773 w 336548"/>
                <a:gd name="connsiteY1263" fmla="*/ 163925 h 230731"/>
                <a:gd name="connsiteX1264" fmla="*/ 134773 w 336548"/>
                <a:gd name="connsiteY1264" fmla="*/ 168836 h 230731"/>
                <a:gd name="connsiteX1265" fmla="*/ 134164 w 336548"/>
                <a:gd name="connsiteY1265" fmla="*/ 168836 h 230731"/>
                <a:gd name="connsiteX1266" fmla="*/ 134164 w 336548"/>
                <a:gd name="connsiteY1266" fmla="*/ 169450 h 230731"/>
                <a:gd name="connsiteX1267" fmla="*/ 132945 w 336548"/>
                <a:gd name="connsiteY1267" fmla="*/ 169450 h 230731"/>
                <a:gd name="connsiteX1268" fmla="*/ 132335 w 336548"/>
                <a:gd name="connsiteY1268" fmla="*/ 169450 h 230731"/>
                <a:gd name="connsiteX1269" fmla="*/ 132335 w 336548"/>
                <a:gd name="connsiteY1269" fmla="*/ 170064 h 230731"/>
                <a:gd name="connsiteX1270" fmla="*/ 130506 w 336548"/>
                <a:gd name="connsiteY1270" fmla="*/ 170678 h 230731"/>
                <a:gd name="connsiteX1271" fmla="*/ 130506 w 336548"/>
                <a:gd name="connsiteY1271" fmla="*/ 170064 h 230731"/>
                <a:gd name="connsiteX1272" fmla="*/ 129897 w 336548"/>
                <a:gd name="connsiteY1272" fmla="*/ 170064 h 230731"/>
                <a:gd name="connsiteX1273" fmla="*/ 129897 w 336548"/>
                <a:gd name="connsiteY1273" fmla="*/ 171906 h 230731"/>
                <a:gd name="connsiteX1274" fmla="*/ 129287 w 336548"/>
                <a:gd name="connsiteY1274" fmla="*/ 173134 h 230731"/>
                <a:gd name="connsiteX1275" fmla="*/ 129287 w 336548"/>
                <a:gd name="connsiteY1275" fmla="*/ 172520 h 230731"/>
                <a:gd name="connsiteX1276" fmla="*/ 128677 w 336548"/>
                <a:gd name="connsiteY1276" fmla="*/ 172520 h 230731"/>
                <a:gd name="connsiteX1277" fmla="*/ 128677 w 336548"/>
                <a:gd name="connsiteY1277" fmla="*/ 173748 h 230731"/>
                <a:gd name="connsiteX1278" fmla="*/ 127458 w 336548"/>
                <a:gd name="connsiteY1278" fmla="*/ 173748 h 230731"/>
                <a:gd name="connsiteX1279" fmla="*/ 127458 w 336548"/>
                <a:gd name="connsiteY1279" fmla="*/ 174362 h 230731"/>
                <a:gd name="connsiteX1280" fmla="*/ 126849 w 336548"/>
                <a:gd name="connsiteY1280" fmla="*/ 174362 h 230731"/>
                <a:gd name="connsiteX1281" fmla="*/ 126849 w 336548"/>
                <a:gd name="connsiteY1281" fmla="*/ 173748 h 230731"/>
                <a:gd name="connsiteX1282" fmla="*/ 125020 w 336548"/>
                <a:gd name="connsiteY1282" fmla="*/ 173748 h 230731"/>
                <a:gd name="connsiteX1283" fmla="*/ 125020 w 336548"/>
                <a:gd name="connsiteY1283" fmla="*/ 172520 h 230731"/>
                <a:gd name="connsiteX1284" fmla="*/ 124410 w 336548"/>
                <a:gd name="connsiteY1284" fmla="*/ 172520 h 230731"/>
                <a:gd name="connsiteX1285" fmla="*/ 124410 w 336548"/>
                <a:gd name="connsiteY1285" fmla="*/ 170678 h 230731"/>
                <a:gd name="connsiteX1286" fmla="*/ 123191 w 336548"/>
                <a:gd name="connsiteY1286" fmla="*/ 170678 h 230731"/>
                <a:gd name="connsiteX1287" fmla="*/ 123191 w 336548"/>
                <a:gd name="connsiteY1287" fmla="*/ 170064 h 230731"/>
                <a:gd name="connsiteX1288" fmla="*/ 122582 w 336548"/>
                <a:gd name="connsiteY1288" fmla="*/ 170064 h 230731"/>
                <a:gd name="connsiteX1289" fmla="*/ 122582 w 336548"/>
                <a:gd name="connsiteY1289" fmla="*/ 169450 h 230731"/>
                <a:gd name="connsiteX1290" fmla="*/ 121972 w 336548"/>
                <a:gd name="connsiteY1290" fmla="*/ 169450 h 230731"/>
                <a:gd name="connsiteX1291" fmla="*/ 121972 w 336548"/>
                <a:gd name="connsiteY1291" fmla="*/ 168836 h 230731"/>
                <a:gd name="connsiteX1292" fmla="*/ 121362 w 336548"/>
                <a:gd name="connsiteY1292" fmla="*/ 168836 h 230731"/>
                <a:gd name="connsiteX1293" fmla="*/ 121362 w 336548"/>
                <a:gd name="connsiteY1293" fmla="*/ 168222 h 230731"/>
                <a:gd name="connsiteX1294" fmla="*/ 120753 w 336548"/>
                <a:gd name="connsiteY1294" fmla="*/ 168222 h 230731"/>
                <a:gd name="connsiteX1295" fmla="*/ 120753 w 336548"/>
                <a:gd name="connsiteY1295" fmla="*/ 167608 h 230731"/>
                <a:gd name="connsiteX1296" fmla="*/ 119534 w 336548"/>
                <a:gd name="connsiteY1296" fmla="*/ 167608 h 230731"/>
                <a:gd name="connsiteX1297" fmla="*/ 119534 w 336548"/>
                <a:gd name="connsiteY1297" fmla="*/ 168836 h 230731"/>
                <a:gd name="connsiteX1298" fmla="*/ 118924 w 336548"/>
                <a:gd name="connsiteY1298" fmla="*/ 168836 h 230731"/>
                <a:gd name="connsiteX1299" fmla="*/ 118314 w 336548"/>
                <a:gd name="connsiteY1299" fmla="*/ 168836 h 230731"/>
                <a:gd name="connsiteX1300" fmla="*/ 118314 w 336548"/>
                <a:gd name="connsiteY1300" fmla="*/ 168222 h 230731"/>
                <a:gd name="connsiteX1301" fmla="*/ 117705 w 336548"/>
                <a:gd name="connsiteY1301" fmla="*/ 168222 h 230731"/>
                <a:gd name="connsiteX1302" fmla="*/ 117705 w 336548"/>
                <a:gd name="connsiteY1302" fmla="*/ 167608 h 230731"/>
                <a:gd name="connsiteX1303" fmla="*/ 116486 w 336548"/>
                <a:gd name="connsiteY1303" fmla="*/ 167608 h 230731"/>
                <a:gd name="connsiteX1304" fmla="*/ 114657 w 336548"/>
                <a:gd name="connsiteY1304" fmla="*/ 167608 h 230731"/>
                <a:gd name="connsiteX1305" fmla="*/ 114657 w 336548"/>
                <a:gd name="connsiteY1305" fmla="*/ 168836 h 230731"/>
                <a:gd name="connsiteX1306" fmla="*/ 114047 w 336548"/>
                <a:gd name="connsiteY1306" fmla="*/ 168836 h 230731"/>
                <a:gd name="connsiteX1307" fmla="*/ 114047 w 336548"/>
                <a:gd name="connsiteY1307" fmla="*/ 168222 h 230731"/>
                <a:gd name="connsiteX1308" fmla="*/ 112828 w 336548"/>
                <a:gd name="connsiteY1308" fmla="*/ 168222 h 230731"/>
                <a:gd name="connsiteX1309" fmla="*/ 112828 w 336548"/>
                <a:gd name="connsiteY1309" fmla="*/ 167608 h 230731"/>
                <a:gd name="connsiteX1310" fmla="*/ 111609 w 336548"/>
                <a:gd name="connsiteY1310" fmla="*/ 167608 h 230731"/>
                <a:gd name="connsiteX1311" fmla="*/ 110999 w 336548"/>
                <a:gd name="connsiteY1311" fmla="*/ 165153 h 230731"/>
                <a:gd name="connsiteX1312" fmla="*/ 109780 w 336548"/>
                <a:gd name="connsiteY1312" fmla="*/ 165153 h 230731"/>
                <a:gd name="connsiteX1313" fmla="*/ 109780 w 336548"/>
                <a:gd name="connsiteY1313" fmla="*/ 167608 h 230731"/>
                <a:gd name="connsiteX1314" fmla="*/ 109171 w 336548"/>
                <a:gd name="connsiteY1314" fmla="*/ 167608 h 230731"/>
                <a:gd name="connsiteX1315" fmla="*/ 109171 w 336548"/>
                <a:gd name="connsiteY1315" fmla="*/ 166381 h 230731"/>
                <a:gd name="connsiteX1316" fmla="*/ 107951 w 336548"/>
                <a:gd name="connsiteY1316" fmla="*/ 166381 h 230731"/>
                <a:gd name="connsiteX1317" fmla="*/ 107951 w 336548"/>
                <a:gd name="connsiteY1317" fmla="*/ 167608 h 230731"/>
                <a:gd name="connsiteX1318" fmla="*/ 107342 w 336548"/>
                <a:gd name="connsiteY1318" fmla="*/ 167608 h 230731"/>
                <a:gd name="connsiteX1319" fmla="*/ 107342 w 336548"/>
                <a:gd name="connsiteY1319" fmla="*/ 166381 h 230731"/>
                <a:gd name="connsiteX1320" fmla="*/ 106732 w 336548"/>
                <a:gd name="connsiteY1320" fmla="*/ 166381 h 230731"/>
                <a:gd name="connsiteX1321" fmla="*/ 106732 w 336548"/>
                <a:gd name="connsiteY1321" fmla="*/ 167608 h 230731"/>
                <a:gd name="connsiteX1322" fmla="*/ 106732 w 336548"/>
                <a:gd name="connsiteY1322" fmla="*/ 168222 h 230731"/>
                <a:gd name="connsiteX1323" fmla="*/ 106123 w 336548"/>
                <a:gd name="connsiteY1323" fmla="*/ 168222 h 230731"/>
                <a:gd name="connsiteX1324" fmla="*/ 105513 w 336548"/>
                <a:gd name="connsiteY1324" fmla="*/ 168222 h 230731"/>
                <a:gd name="connsiteX1325" fmla="*/ 105513 w 336548"/>
                <a:gd name="connsiteY1325" fmla="*/ 165767 h 230731"/>
                <a:gd name="connsiteX1326" fmla="*/ 104903 w 336548"/>
                <a:gd name="connsiteY1326" fmla="*/ 165767 h 230731"/>
                <a:gd name="connsiteX1327" fmla="*/ 104903 w 336548"/>
                <a:gd name="connsiteY1327" fmla="*/ 164539 h 230731"/>
                <a:gd name="connsiteX1328" fmla="*/ 103684 w 336548"/>
                <a:gd name="connsiteY1328" fmla="*/ 164539 h 230731"/>
                <a:gd name="connsiteX1329" fmla="*/ 103684 w 336548"/>
                <a:gd name="connsiteY1329" fmla="*/ 163925 h 230731"/>
                <a:gd name="connsiteX1330" fmla="*/ 103075 w 336548"/>
                <a:gd name="connsiteY1330" fmla="*/ 163925 h 230731"/>
                <a:gd name="connsiteX1331" fmla="*/ 103075 w 336548"/>
                <a:gd name="connsiteY1331" fmla="*/ 162083 h 230731"/>
                <a:gd name="connsiteX1332" fmla="*/ 102465 w 336548"/>
                <a:gd name="connsiteY1332" fmla="*/ 162083 h 230731"/>
                <a:gd name="connsiteX1333" fmla="*/ 102465 w 336548"/>
                <a:gd name="connsiteY1333" fmla="*/ 160855 h 230731"/>
                <a:gd name="connsiteX1334" fmla="*/ 101855 w 336548"/>
                <a:gd name="connsiteY1334" fmla="*/ 160855 h 230731"/>
                <a:gd name="connsiteX1335" fmla="*/ 101855 w 336548"/>
                <a:gd name="connsiteY1335" fmla="*/ 160241 h 230731"/>
                <a:gd name="connsiteX1336" fmla="*/ 101246 w 336548"/>
                <a:gd name="connsiteY1336" fmla="*/ 160241 h 230731"/>
                <a:gd name="connsiteX1337" fmla="*/ 101246 w 336548"/>
                <a:gd name="connsiteY1337" fmla="*/ 159627 h 230731"/>
                <a:gd name="connsiteX1338" fmla="*/ 101246 w 336548"/>
                <a:gd name="connsiteY1338" fmla="*/ 158399 h 230731"/>
                <a:gd name="connsiteX1339" fmla="*/ 100027 w 336548"/>
                <a:gd name="connsiteY1339" fmla="*/ 158399 h 230731"/>
                <a:gd name="connsiteX1340" fmla="*/ 100027 w 336548"/>
                <a:gd name="connsiteY1340" fmla="*/ 157785 h 230731"/>
                <a:gd name="connsiteX1341" fmla="*/ 100027 w 336548"/>
                <a:gd name="connsiteY1341" fmla="*/ 157171 h 230731"/>
                <a:gd name="connsiteX1342" fmla="*/ 100027 w 336548"/>
                <a:gd name="connsiteY1342" fmla="*/ 156557 h 230731"/>
                <a:gd name="connsiteX1343" fmla="*/ 100027 w 336548"/>
                <a:gd name="connsiteY1343" fmla="*/ 155943 h 230731"/>
                <a:gd name="connsiteX1344" fmla="*/ 99417 w 336548"/>
                <a:gd name="connsiteY1344" fmla="*/ 155943 h 230731"/>
                <a:gd name="connsiteX1345" fmla="*/ 99417 w 336548"/>
                <a:gd name="connsiteY1345" fmla="*/ 153488 h 230731"/>
                <a:gd name="connsiteX1346" fmla="*/ 99417 w 336548"/>
                <a:gd name="connsiteY1346" fmla="*/ 152874 h 230731"/>
                <a:gd name="connsiteX1347" fmla="*/ 99417 w 336548"/>
                <a:gd name="connsiteY1347" fmla="*/ 151032 h 230731"/>
                <a:gd name="connsiteX1348" fmla="*/ 98808 w 336548"/>
                <a:gd name="connsiteY1348" fmla="*/ 151032 h 230731"/>
                <a:gd name="connsiteX1349" fmla="*/ 98808 w 336548"/>
                <a:gd name="connsiteY1349" fmla="*/ 149190 h 230731"/>
                <a:gd name="connsiteX1350" fmla="*/ 98198 w 336548"/>
                <a:gd name="connsiteY1350" fmla="*/ 149190 h 230731"/>
                <a:gd name="connsiteX1351" fmla="*/ 97588 w 336548"/>
                <a:gd name="connsiteY1351" fmla="*/ 149190 h 230731"/>
                <a:gd name="connsiteX1352" fmla="*/ 97588 w 336548"/>
                <a:gd name="connsiteY1352" fmla="*/ 149804 h 230731"/>
                <a:gd name="connsiteX1353" fmla="*/ 97588 w 336548"/>
                <a:gd name="connsiteY1353" fmla="*/ 150418 h 230731"/>
                <a:gd name="connsiteX1354" fmla="*/ 95150 w 336548"/>
                <a:gd name="connsiteY1354" fmla="*/ 149804 h 230731"/>
                <a:gd name="connsiteX1355" fmla="*/ 95150 w 336548"/>
                <a:gd name="connsiteY1355" fmla="*/ 149190 h 230731"/>
                <a:gd name="connsiteX1356" fmla="*/ 93931 w 336548"/>
                <a:gd name="connsiteY1356" fmla="*/ 149190 h 230731"/>
                <a:gd name="connsiteX1357" fmla="*/ 93931 w 336548"/>
                <a:gd name="connsiteY1357" fmla="*/ 148576 h 230731"/>
                <a:gd name="connsiteX1358" fmla="*/ 93321 w 336548"/>
                <a:gd name="connsiteY1358" fmla="*/ 148576 h 230731"/>
                <a:gd name="connsiteX1359" fmla="*/ 93321 w 336548"/>
                <a:gd name="connsiteY1359" fmla="*/ 147962 h 230731"/>
                <a:gd name="connsiteX1360" fmla="*/ 92102 w 336548"/>
                <a:gd name="connsiteY1360" fmla="*/ 147962 h 230731"/>
                <a:gd name="connsiteX1361" fmla="*/ 92102 w 336548"/>
                <a:gd name="connsiteY1361" fmla="*/ 146734 h 230731"/>
                <a:gd name="connsiteX1362" fmla="*/ 91492 w 336548"/>
                <a:gd name="connsiteY1362" fmla="*/ 146734 h 230731"/>
                <a:gd name="connsiteX1363" fmla="*/ 91492 w 336548"/>
                <a:gd name="connsiteY1363" fmla="*/ 145506 h 230731"/>
                <a:gd name="connsiteX1364" fmla="*/ 92102 w 336548"/>
                <a:gd name="connsiteY1364" fmla="*/ 145506 h 230731"/>
                <a:gd name="connsiteX1365" fmla="*/ 92102 w 336548"/>
                <a:gd name="connsiteY1365" fmla="*/ 144892 h 230731"/>
                <a:gd name="connsiteX1366" fmla="*/ 90883 w 336548"/>
                <a:gd name="connsiteY1366" fmla="*/ 144892 h 230731"/>
                <a:gd name="connsiteX1367" fmla="*/ 90883 w 336548"/>
                <a:gd name="connsiteY1367" fmla="*/ 143050 h 230731"/>
                <a:gd name="connsiteX1368" fmla="*/ 90273 w 336548"/>
                <a:gd name="connsiteY1368" fmla="*/ 143050 h 230731"/>
                <a:gd name="connsiteX1369" fmla="*/ 90273 w 336548"/>
                <a:gd name="connsiteY1369" fmla="*/ 144892 h 230731"/>
                <a:gd name="connsiteX1370" fmla="*/ 90883 w 336548"/>
                <a:gd name="connsiteY1370" fmla="*/ 144892 h 230731"/>
                <a:gd name="connsiteX1371" fmla="*/ 90883 w 336548"/>
                <a:gd name="connsiteY1371" fmla="*/ 146120 h 230731"/>
                <a:gd name="connsiteX1372" fmla="*/ 90883 w 336548"/>
                <a:gd name="connsiteY1372" fmla="*/ 146734 h 230731"/>
                <a:gd name="connsiteX1373" fmla="*/ 88444 w 336548"/>
                <a:gd name="connsiteY1373" fmla="*/ 146734 h 230731"/>
                <a:gd name="connsiteX1374" fmla="*/ 88444 w 336548"/>
                <a:gd name="connsiteY1374" fmla="*/ 147962 h 230731"/>
                <a:gd name="connsiteX1375" fmla="*/ 87835 w 336548"/>
                <a:gd name="connsiteY1375" fmla="*/ 147962 h 230731"/>
                <a:gd name="connsiteX1376" fmla="*/ 87835 w 336548"/>
                <a:gd name="connsiteY1376" fmla="*/ 146120 h 230731"/>
                <a:gd name="connsiteX1377" fmla="*/ 88444 w 336548"/>
                <a:gd name="connsiteY1377" fmla="*/ 146120 h 230731"/>
                <a:gd name="connsiteX1378" fmla="*/ 88444 w 336548"/>
                <a:gd name="connsiteY1378" fmla="*/ 144278 h 230731"/>
                <a:gd name="connsiteX1379" fmla="*/ 89664 w 336548"/>
                <a:gd name="connsiteY1379" fmla="*/ 144278 h 230731"/>
                <a:gd name="connsiteX1380" fmla="*/ 89664 w 336548"/>
                <a:gd name="connsiteY1380" fmla="*/ 143050 h 230731"/>
                <a:gd name="connsiteX1381" fmla="*/ 88444 w 336548"/>
                <a:gd name="connsiteY1381" fmla="*/ 143050 h 230731"/>
                <a:gd name="connsiteX1382" fmla="*/ 88444 w 336548"/>
                <a:gd name="connsiteY1382" fmla="*/ 141823 h 230731"/>
                <a:gd name="connsiteX1383" fmla="*/ 87835 w 336548"/>
                <a:gd name="connsiteY1383" fmla="*/ 141823 h 230731"/>
                <a:gd name="connsiteX1384" fmla="*/ 87225 w 336548"/>
                <a:gd name="connsiteY1384" fmla="*/ 139981 h 230731"/>
                <a:gd name="connsiteX1385" fmla="*/ 86616 w 336548"/>
                <a:gd name="connsiteY1385" fmla="*/ 139981 h 230731"/>
                <a:gd name="connsiteX1386" fmla="*/ 86616 w 336548"/>
                <a:gd name="connsiteY1386" fmla="*/ 138753 h 230731"/>
                <a:gd name="connsiteX1387" fmla="*/ 86616 w 336548"/>
                <a:gd name="connsiteY1387" fmla="*/ 136297 h 230731"/>
                <a:gd name="connsiteX1388" fmla="*/ 86006 w 336548"/>
                <a:gd name="connsiteY1388" fmla="*/ 136297 h 230731"/>
                <a:gd name="connsiteX1389" fmla="*/ 85549 w 336548"/>
                <a:gd name="connsiteY1389" fmla="*/ 134455 h 230731"/>
                <a:gd name="connsiteX1390" fmla="*/ 86006 w 336548"/>
                <a:gd name="connsiteY1390" fmla="*/ 134455 h 230731"/>
                <a:gd name="connsiteX1391" fmla="*/ 86006 w 336548"/>
                <a:gd name="connsiteY1391" fmla="*/ 133841 h 230731"/>
                <a:gd name="connsiteX1392" fmla="*/ 86616 w 336548"/>
                <a:gd name="connsiteY1392" fmla="*/ 133841 h 230731"/>
                <a:gd name="connsiteX1393" fmla="*/ 86616 w 336548"/>
                <a:gd name="connsiteY1393" fmla="*/ 133227 h 230731"/>
                <a:gd name="connsiteX1394" fmla="*/ 87225 w 336548"/>
                <a:gd name="connsiteY1394" fmla="*/ 133227 h 230731"/>
                <a:gd name="connsiteX1395" fmla="*/ 87225 w 336548"/>
                <a:gd name="connsiteY1395" fmla="*/ 132613 h 230731"/>
                <a:gd name="connsiteX1396" fmla="*/ 88444 w 336548"/>
                <a:gd name="connsiteY1396" fmla="*/ 132613 h 230731"/>
                <a:gd name="connsiteX1397" fmla="*/ 88444 w 336548"/>
                <a:gd name="connsiteY1397" fmla="*/ 131385 h 230731"/>
                <a:gd name="connsiteX1398" fmla="*/ 88444 w 336548"/>
                <a:gd name="connsiteY1398" fmla="*/ 130771 h 230731"/>
                <a:gd name="connsiteX1399" fmla="*/ 87225 w 336548"/>
                <a:gd name="connsiteY1399" fmla="*/ 130771 h 230731"/>
                <a:gd name="connsiteX1400" fmla="*/ 87225 w 336548"/>
                <a:gd name="connsiteY1400" fmla="*/ 130157 h 230731"/>
                <a:gd name="connsiteX1401" fmla="*/ 86616 w 336548"/>
                <a:gd name="connsiteY1401" fmla="*/ 130157 h 230731"/>
                <a:gd name="connsiteX1402" fmla="*/ 86616 w 336548"/>
                <a:gd name="connsiteY1402" fmla="*/ 129544 h 230731"/>
                <a:gd name="connsiteX1403" fmla="*/ 86006 w 336548"/>
                <a:gd name="connsiteY1403" fmla="*/ 129544 h 230731"/>
                <a:gd name="connsiteX1404" fmla="*/ 86006 w 336548"/>
                <a:gd name="connsiteY1404" fmla="*/ 128930 h 230731"/>
                <a:gd name="connsiteX1405" fmla="*/ 87835 w 336548"/>
                <a:gd name="connsiteY1405" fmla="*/ 128930 h 230731"/>
                <a:gd name="connsiteX1406" fmla="*/ 87835 w 336548"/>
                <a:gd name="connsiteY1406" fmla="*/ 129544 h 230731"/>
                <a:gd name="connsiteX1407" fmla="*/ 90273 w 336548"/>
                <a:gd name="connsiteY1407" fmla="*/ 129544 h 230731"/>
                <a:gd name="connsiteX1408" fmla="*/ 90273 w 336548"/>
                <a:gd name="connsiteY1408" fmla="*/ 128930 h 230731"/>
                <a:gd name="connsiteX1409" fmla="*/ 91492 w 336548"/>
                <a:gd name="connsiteY1409" fmla="*/ 128930 h 230731"/>
                <a:gd name="connsiteX1410" fmla="*/ 92102 w 336548"/>
                <a:gd name="connsiteY1410" fmla="*/ 128930 h 230731"/>
                <a:gd name="connsiteX1411" fmla="*/ 92102 w 336548"/>
                <a:gd name="connsiteY1411" fmla="*/ 128316 h 230731"/>
                <a:gd name="connsiteX1412" fmla="*/ 93321 w 336548"/>
                <a:gd name="connsiteY1412" fmla="*/ 128930 h 230731"/>
                <a:gd name="connsiteX1413" fmla="*/ 93931 w 336548"/>
                <a:gd name="connsiteY1413" fmla="*/ 128316 h 230731"/>
                <a:gd name="connsiteX1414" fmla="*/ 93321 w 336548"/>
                <a:gd name="connsiteY1414" fmla="*/ 128316 h 230731"/>
                <a:gd name="connsiteX1415" fmla="*/ 93321 w 336548"/>
                <a:gd name="connsiteY1415" fmla="*/ 127088 h 230731"/>
                <a:gd name="connsiteX1416" fmla="*/ 93931 w 336548"/>
                <a:gd name="connsiteY1416" fmla="*/ 127088 h 230731"/>
                <a:gd name="connsiteX1417" fmla="*/ 93931 w 336548"/>
                <a:gd name="connsiteY1417" fmla="*/ 126474 h 230731"/>
                <a:gd name="connsiteX1418" fmla="*/ 94540 w 336548"/>
                <a:gd name="connsiteY1418" fmla="*/ 126474 h 230731"/>
                <a:gd name="connsiteX1419" fmla="*/ 94540 w 336548"/>
                <a:gd name="connsiteY1419" fmla="*/ 125860 h 230731"/>
                <a:gd name="connsiteX1420" fmla="*/ 95150 w 336548"/>
                <a:gd name="connsiteY1420" fmla="*/ 125860 h 230731"/>
                <a:gd name="connsiteX1421" fmla="*/ 95150 w 336548"/>
                <a:gd name="connsiteY1421" fmla="*/ 126474 h 230731"/>
                <a:gd name="connsiteX1422" fmla="*/ 97588 w 336548"/>
                <a:gd name="connsiteY1422" fmla="*/ 126474 h 230731"/>
                <a:gd name="connsiteX1423" fmla="*/ 97588 w 336548"/>
                <a:gd name="connsiteY1423" fmla="*/ 127088 h 230731"/>
                <a:gd name="connsiteX1424" fmla="*/ 98198 w 336548"/>
                <a:gd name="connsiteY1424" fmla="*/ 127088 h 230731"/>
                <a:gd name="connsiteX1425" fmla="*/ 98808 w 336548"/>
                <a:gd name="connsiteY1425" fmla="*/ 127088 h 230731"/>
                <a:gd name="connsiteX1426" fmla="*/ 99417 w 336548"/>
                <a:gd name="connsiteY1426" fmla="*/ 127088 h 230731"/>
                <a:gd name="connsiteX1427" fmla="*/ 99417 w 336548"/>
                <a:gd name="connsiteY1427" fmla="*/ 128316 h 230731"/>
                <a:gd name="connsiteX1428" fmla="*/ 100027 w 336548"/>
                <a:gd name="connsiteY1428" fmla="*/ 128316 h 230731"/>
                <a:gd name="connsiteX1429" fmla="*/ 100027 w 336548"/>
                <a:gd name="connsiteY1429" fmla="*/ 127088 h 230731"/>
                <a:gd name="connsiteX1430" fmla="*/ 101246 w 336548"/>
                <a:gd name="connsiteY1430" fmla="*/ 127088 h 230731"/>
                <a:gd name="connsiteX1431" fmla="*/ 101855 w 336548"/>
                <a:gd name="connsiteY1431" fmla="*/ 127088 h 230731"/>
                <a:gd name="connsiteX1432" fmla="*/ 101855 w 336548"/>
                <a:gd name="connsiteY1432" fmla="*/ 125860 h 230731"/>
                <a:gd name="connsiteX1433" fmla="*/ 101246 w 336548"/>
                <a:gd name="connsiteY1433" fmla="*/ 125860 h 230731"/>
                <a:gd name="connsiteX1434" fmla="*/ 101246 w 336548"/>
                <a:gd name="connsiteY1434" fmla="*/ 125246 h 230731"/>
                <a:gd name="connsiteX1435" fmla="*/ 100027 w 336548"/>
                <a:gd name="connsiteY1435" fmla="*/ 125246 h 230731"/>
                <a:gd name="connsiteX1436" fmla="*/ 100027 w 336548"/>
                <a:gd name="connsiteY1436" fmla="*/ 124632 h 230731"/>
                <a:gd name="connsiteX1437" fmla="*/ 99417 w 336548"/>
                <a:gd name="connsiteY1437" fmla="*/ 124632 h 230731"/>
                <a:gd name="connsiteX1438" fmla="*/ 99417 w 336548"/>
                <a:gd name="connsiteY1438" fmla="*/ 125246 h 230731"/>
                <a:gd name="connsiteX1439" fmla="*/ 98808 w 336548"/>
                <a:gd name="connsiteY1439" fmla="*/ 125246 h 230731"/>
                <a:gd name="connsiteX1440" fmla="*/ 98808 w 336548"/>
                <a:gd name="connsiteY1440" fmla="*/ 124632 h 230731"/>
                <a:gd name="connsiteX1441" fmla="*/ 98808 w 336548"/>
                <a:gd name="connsiteY1441" fmla="*/ 123404 h 230731"/>
                <a:gd name="connsiteX1442" fmla="*/ 98198 w 336548"/>
                <a:gd name="connsiteY1442" fmla="*/ 123404 h 230731"/>
                <a:gd name="connsiteX1443" fmla="*/ 98198 w 336548"/>
                <a:gd name="connsiteY1443" fmla="*/ 122790 h 230731"/>
                <a:gd name="connsiteX1444" fmla="*/ 98198 w 336548"/>
                <a:gd name="connsiteY1444" fmla="*/ 122176 h 230731"/>
                <a:gd name="connsiteX1445" fmla="*/ 98808 w 336548"/>
                <a:gd name="connsiteY1445" fmla="*/ 122176 h 230731"/>
                <a:gd name="connsiteX1446" fmla="*/ 98808 w 336548"/>
                <a:gd name="connsiteY1446" fmla="*/ 121562 h 230731"/>
                <a:gd name="connsiteX1447" fmla="*/ 98198 w 336548"/>
                <a:gd name="connsiteY1447" fmla="*/ 121562 h 230731"/>
                <a:gd name="connsiteX1448" fmla="*/ 98198 w 336548"/>
                <a:gd name="connsiteY1448" fmla="*/ 122176 h 230731"/>
                <a:gd name="connsiteX1449" fmla="*/ 97588 w 336548"/>
                <a:gd name="connsiteY1449" fmla="*/ 122176 h 230731"/>
                <a:gd name="connsiteX1450" fmla="*/ 96369 w 336548"/>
                <a:gd name="connsiteY1450" fmla="*/ 122176 h 230731"/>
                <a:gd name="connsiteX1451" fmla="*/ 96369 w 336548"/>
                <a:gd name="connsiteY1451" fmla="*/ 121562 h 230731"/>
                <a:gd name="connsiteX1452" fmla="*/ 95760 w 336548"/>
                <a:gd name="connsiteY1452" fmla="*/ 121562 h 230731"/>
                <a:gd name="connsiteX1453" fmla="*/ 95150 w 336548"/>
                <a:gd name="connsiteY1453" fmla="*/ 121562 h 230731"/>
                <a:gd name="connsiteX1454" fmla="*/ 95150 w 336548"/>
                <a:gd name="connsiteY1454" fmla="*/ 122176 h 230731"/>
                <a:gd name="connsiteX1455" fmla="*/ 94540 w 336548"/>
                <a:gd name="connsiteY1455" fmla="*/ 122176 h 230731"/>
                <a:gd name="connsiteX1456" fmla="*/ 94540 w 336548"/>
                <a:gd name="connsiteY1456" fmla="*/ 122790 h 230731"/>
                <a:gd name="connsiteX1457" fmla="*/ 93931 w 336548"/>
                <a:gd name="connsiteY1457" fmla="*/ 122790 h 230731"/>
                <a:gd name="connsiteX1458" fmla="*/ 92102 w 336548"/>
                <a:gd name="connsiteY1458" fmla="*/ 123404 h 230731"/>
                <a:gd name="connsiteX1459" fmla="*/ 92102 w 336548"/>
                <a:gd name="connsiteY1459" fmla="*/ 122790 h 230731"/>
                <a:gd name="connsiteX1460" fmla="*/ 89664 w 336548"/>
                <a:gd name="connsiteY1460" fmla="*/ 122790 h 230731"/>
                <a:gd name="connsiteX1461" fmla="*/ 89664 w 336548"/>
                <a:gd name="connsiteY1461" fmla="*/ 123404 h 230731"/>
                <a:gd name="connsiteX1462" fmla="*/ 87835 w 336548"/>
                <a:gd name="connsiteY1462" fmla="*/ 123404 h 230731"/>
                <a:gd name="connsiteX1463" fmla="*/ 87835 w 336548"/>
                <a:gd name="connsiteY1463" fmla="*/ 125246 h 230731"/>
                <a:gd name="connsiteX1464" fmla="*/ 86616 w 336548"/>
                <a:gd name="connsiteY1464" fmla="*/ 125246 h 230731"/>
                <a:gd name="connsiteX1465" fmla="*/ 83568 w 336548"/>
                <a:gd name="connsiteY1465" fmla="*/ 125246 h 230731"/>
                <a:gd name="connsiteX1466" fmla="*/ 83568 w 336548"/>
                <a:gd name="connsiteY1466" fmla="*/ 125860 h 230731"/>
                <a:gd name="connsiteX1467" fmla="*/ 82958 w 336548"/>
                <a:gd name="connsiteY1467" fmla="*/ 125860 h 230731"/>
                <a:gd name="connsiteX1468" fmla="*/ 82349 w 336548"/>
                <a:gd name="connsiteY1468" fmla="*/ 126474 h 230731"/>
                <a:gd name="connsiteX1469" fmla="*/ 81739 w 336548"/>
                <a:gd name="connsiteY1469" fmla="*/ 126474 h 230731"/>
                <a:gd name="connsiteX1470" fmla="*/ 81739 w 336548"/>
                <a:gd name="connsiteY1470" fmla="*/ 125246 h 230731"/>
                <a:gd name="connsiteX1471" fmla="*/ 80520 w 336548"/>
                <a:gd name="connsiteY1471" fmla="*/ 125246 h 230731"/>
                <a:gd name="connsiteX1472" fmla="*/ 80520 w 336548"/>
                <a:gd name="connsiteY1472" fmla="*/ 124632 h 230731"/>
                <a:gd name="connsiteX1473" fmla="*/ 81739 w 336548"/>
                <a:gd name="connsiteY1473" fmla="*/ 124632 h 230731"/>
                <a:gd name="connsiteX1474" fmla="*/ 82349 w 336548"/>
                <a:gd name="connsiteY1474" fmla="*/ 124632 h 230731"/>
                <a:gd name="connsiteX1475" fmla="*/ 82349 w 336548"/>
                <a:gd name="connsiteY1475" fmla="*/ 123404 h 230731"/>
                <a:gd name="connsiteX1476" fmla="*/ 82349 w 336548"/>
                <a:gd name="connsiteY1476" fmla="*/ 122790 h 230731"/>
                <a:gd name="connsiteX1477" fmla="*/ 82958 w 336548"/>
                <a:gd name="connsiteY1477" fmla="*/ 122790 h 230731"/>
                <a:gd name="connsiteX1478" fmla="*/ 81739 w 336548"/>
                <a:gd name="connsiteY1478" fmla="*/ 120948 h 230731"/>
                <a:gd name="connsiteX1479" fmla="*/ 82349 w 336548"/>
                <a:gd name="connsiteY1479" fmla="*/ 120948 h 230731"/>
                <a:gd name="connsiteX1480" fmla="*/ 82349 w 336548"/>
                <a:gd name="connsiteY1480" fmla="*/ 121562 h 230731"/>
                <a:gd name="connsiteX1481" fmla="*/ 82958 w 336548"/>
                <a:gd name="connsiteY1481" fmla="*/ 121562 h 230731"/>
                <a:gd name="connsiteX1482" fmla="*/ 82958 w 336548"/>
                <a:gd name="connsiteY1482" fmla="*/ 122176 h 230731"/>
                <a:gd name="connsiteX1483" fmla="*/ 84177 w 336548"/>
                <a:gd name="connsiteY1483" fmla="*/ 122176 h 230731"/>
                <a:gd name="connsiteX1484" fmla="*/ 84177 w 336548"/>
                <a:gd name="connsiteY1484" fmla="*/ 121562 h 230731"/>
                <a:gd name="connsiteX1485" fmla="*/ 85396 w 336548"/>
                <a:gd name="connsiteY1485" fmla="*/ 121562 h 230731"/>
                <a:gd name="connsiteX1486" fmla="*/ 85396 w 336548"/>
                <a:gd name="connsiteY1486" fmla="*/ 120948 h 230731"/>
                <a:gd name="connsiteX1487" fmla="*/ 84177 w 336548"/>
                <a:gd name="connsiteY1487" fmla="*/ 120948 h 230731"/>
                <a:gd name="connsiteX1488" fmla="*/ 84177 w 336548"/>
                <a:gd name="connsiteY1488" fmla="*/ 119106 h 230731"/>
                <a:gd name="connsiteX1489" fmla="*/ 83568 w 336548"/>
                <a:gd name="connsiteY1489" fmla="*/ 119106 h 230731"/>
                <a:gd name="connsiteX1490" fmla="*/ 83568 w 336548"/>
                <a:gd name="connsiteY1490" fmla="*/ 118492 h 230731"/>
                <a:gd name="connsiteX1491" fmla="*/ 82958 w 336548"/>
                <a:gd name="connsiteY1491" fmla="*/ 118492 h 230731"/>
                <a:gd name="connsiteX1492" fmla="*/ 82958 w 336548"/>
                <a:gd name="connsiteY1492" fmla="*/ 117879 h 230731"/>
                <a:gd name="connsiteX1493" fmla="*/ 82349 w 336548"/>
                <a:gd name="connsiteY1493" fmla="*/ 117879 h 230731"/>
                <a:gd name="connsiteX1494" fmla="*/ 82349 w 336548"/>
                <a:gd name="connsiteY1494" fmla="*/ 118492 h 230731"/>
                <a:gd name="connsiteX1495" fmla="*/ 81739 w 336548"/>
                <a:gd name="connsiteY1495" fmla="*/ 117265 h 230731"/>
                <a:gd name="connsiteX1496" fmla="*/ 81739 w 336548"/>
                <a:gd name="connsiteY1496" fmla="*/ 116651 h 230731"/>
                <a:gd name="connsiteX1497" fmla="*/ 80520 w 336548"/>
                <a:gd name="connsiteY1497" fmla="*/ 116651 h 230731"/>
                <a:gd name="connsiteX1498" fmla="*/ 80520 w 336548"/>
                <a:gd name="connsiteY1498" fmla="*/ 115423 h 230731"/>
                <a:gd name="connsiteX1499" fmla="*/ 79910 w 336548"/>
                <a:gd name="connsiteY1499" fmla="*/ 115423 h 230731"/>
                <a:gd name="connsiteX1500" fmla="*/ 79910 w 336548"/>
                <a:gd name="connsiteY1500" fmla="*/ 114809 h 230731"/>
                <a:gd name="connsiteX1501" fmla="*/ 78691 w 336548"/>
                <a:gd name="connsiteY1501" fmla="*/ 114809 h 230731"/>
                <a:gd name="connsiteX1502" fmla="*/ 78691 w 336548"/>
                <a:gd name="connsiteY1502" fmla="*/ 114195 h 230731"/>
                <a:gd name="connsiteX1503" fmla="*/ 78691 w 336548"/>
                <a:gd name="connsiteY1503" fmla="*/ 113581 h 230731"/>
                <a:gd name="connsiteX1504" fmla="*/ 79301 w 336548"/>
                <a:gd name="connsiteY1504" fmla="*/ 113581 h 230731"/>
                <a:gd name="connsiteX1505" fmla="*/ 78691 w 336548"/>
                <a:gd name="connsiteY1505" fmla="*/ 112967 h 230731"/>
                <a:gd name="connsiteX1506" fmla="*/ 78081 w 336548"/>
                <a:gd name="connsiteY1506" fmla="*/ 112967 h 230731"/>
                <a:gd name="connsiteX1507" fmla="*/ 76862 w 336548"/>
                <a:gd name="connsiteY1507" fmla="*/ 112967 h 230731"/>
                <a:gd name="connsiteX1508" fmla="*/ 76862 w 336548"/>
                <a:gd name="connsiteY1508" fmla="*/ 111739 h 230731"/>
                <a:gd name="connsiteX1509" fmla="*/ 76862 w 336548"/>
                <a:gd name="connsiteY1509" fmla="*/ 109283 h 230731"/>
                <a:gd name="connsiteX1510" fmla="*/ 78081 w 336548"/>
                <a:gd name="connsiteY1510" fmla="*/ 109283 h 230731"/>
                <a:gd name="connsiteX1511" fmla="*/ 78081 w 336548"/>
                <a:gd name="connsiteY1511" fmla="*/ 108669 h 230731"/>
                <a:gd name="connsiteX1512" fmla="*/ 79910 w 336548"/>
                <a:gd name="connsiteY1512" fmla="*/ 109283 h 230731"/>
                <a:gd name="connsiteX1513" fmla="*/ 79910 w 336548"/>
                <a:gd name="connsiteY1513" fmla="*/ 108669 h 230731"/>
                <a:gd name="connsiteX1514" fmla="*/ 80520 w 336548"/>
                <a:gd name="connsiteY1514" fmla="*/ 108669 h 230731"/>
                <a:gd name="connsiteX1515" fmla="*/ 80520 w 336548"/>
                <a:gd name="connsiteY1515" fmla="*/ 107441 h 230731"/>
                <a:gd name="connsiteX1516" fmla="*/ 81739 w 336548"/>
                <a:gd name="connsiteY1516" fmla="*/ 107441 h 230731"/>
                <a:gd name="connsiteX1517" fmla="*/ 81739 w 336548"/>
                <a:gd name="connsiteY1517" fmla="*/ 108669 h 230731"/>
                <a:gd name="connsiteX1518" fmla="*/ 82349 w 336548"/>
                <a:gd name="connsiteY1518" fmla="*/ 107441 h 230731"/>
                <a:gd name="connsiteX1519" fmla="*/ 81739 w 336548"/>
                <a:gd name="connsiteY1519" fmla="*/ 107441 h 230731"/>
                <a:gd name="connsiteX1520" fmla="*/ 80520 w 336548"/>
                <a:gd name="connsiteY1520" fmla="*/ 106213 h 230731"/>
                <a:gd name="connsiteX1521" fmla="*/ 80520 w 336548"/>
                <a:gd name="connsiteY1521" fmla="*/ 105600 h 230731"/>
                <a:gd name="connsiteX1522" fmla="*/ 81739 w 336548"/>
                <a:gd name="connsiteY1522" fmla="*/ 105600 h 230731"/>
                <a:gd name="connsiteX1523" fmla="*/ 81739 w 336548"/>
                <a:gd name="connsiteY1523" fmla="*/ 106213 h 230731"/>
                <a:gd name="connsiteX1524" fmla="*/ 82349 w 336548"/>
                <a:gd name="connsiteY1524" fmla="*/ 106213 h 230731"/>
                <a:gd name="connsiteX1525" fmla="*/ 82349 w 336548"/>
                <a:gd name="connsiteY1525" fmla="*/ 106827 h 230731"/>
                <a:gd name="connsiteX1526" fmla="*/ 82958 w 336548"/>
                <a:gd name="connsiteY1526" fmla="*/ 106827 h 230731"/>
                <a:gd name="connsiteX1527" fmla="*/ 83568 w 336548"/>
                <a:gd name="connsiteY1527" fmla="*/ 106827 h 230731"/>
                <a:gd name="connsiteX1528" fmla="*/ 83568 w 336548"/>
                <a:gd name="connsiteY1528" fmla="*/ 106213 h 230731"/>
                <a:gd name="connsiteX1529" fmla="*/ 85396 w 336548"/>
                <a:gd name="connsiteY1529" fmla="*/ 106213 h 230731"/>
                <a:gd name="connsiteX1530" fmla="*/ 85396 w 336548"/>
                <a:gd name="connsiteY1530" fmla="*/ 105600 h 230731"/>
                <a:gd name="connsiteX1531" fmla="*/ 86006 w 336548"/>
                <a:gd name="connsiteY1531" fmla="*/ 105600 h 230731"/>
                <a:gd name="connsiteX1532" fmla="*/ 84177 w 336548"/>
                <a:gd name="connsiteY1532" fmla="*/ 103758 h 230731"/>
                <a:gd name="connsiteX1533" fmla="*/ 85396 w 336548"/>
                <a:gd name="connsiteY1533" fmla="*/ 103758 h 230731"/>
                <a:gd name="connsiteX1534" fmla="*/ 85396 w 336548"/>
                <a:gd name="connsiteY1534" fmla="*/ 103144 h 230731"/>
                <a:gd name="connsiteX1535" fmla="*/ 86006 w 336548"/>
                <a:gd name="connsiteY1535" fmla="*/ 103144 h 230731"/>
                <a:gd name="connsiteX1536" fmla="*/ 86616 w 336548"/>
                <a:gd name="connsiteY1536" fmla="*/ 103144 h 230731"/>
                <a:gd name="connsiteX1537" fmla="*/ 87225 w 336548"/>
                <a:gd name="connsiteY1537" fmla="*/ 103144 h 230731"/>
                <a:gd name="connsiteX1538" fmla="*/ 87225 w 336548"/>
                <a:gd name="connsiteY1538" fmla="*/ 103758 h 230731"/>
                <a:gd name="connsiteX1539" fmla="*/ 87835 w 336548"/>
                <a:gd name="connsiteY1539" fmla="*/ 103758 h 230731"/>
                <a:gd name="connsiteX1540" fmla="*/ 87835 w 336548"/>
                <a:gd name="connsiteY1540" fmla="*/ 104986 h 230731"/>
                <a:gd name="connsiteX1541" fmla="*/ 88444 w 336548"/>
                <a:gd name="connsiteY1541" fmla="*/ 104986 h 230731"/>
                <a:gd name="connsiteX1542" fmla="*/ 88444 w 336548"/>
                <a:gd name="connsiteY1542" fmla="*/ 103758 h 230731"/>
                <a:gd name="connsiteX1543" fmla="*/ 87835 w 336548"/>
                <a:gd name="connsiteY1543" fmla="*/ 103758 h 230731"/>
                <a:gd name="connsiteX1544" fmla="*/ 87835 w 336548"/>
                <a:gd name="connsiteY1544" fmla="*/ 103144 h 230731"/>
                <a:gd name="connsiteX1545" fmla="*/ 88444 w 336548"/>
                <a:gd name="connsiteY1545" fmla="*/ 103144 h 230731"/>
                <a:gd name="connsiteX1546" fmla="*/ 88444 w 336548"/>
                <a:gd name="connsiteY1546" fmla="*/ 102530 h 230731"/>
                <a:gd name="connsiteX1547" fmla="*/ 87835 w 336548"/>
                <a:gd name="connsiteY1547" fmla="*/ 102530 h 230731"/>
                <a:gd name="connsiteX1548" fmla="*/ 87835 w 336548"/>
                <a:gd name="connsiteY1548" fmla="*/ 101916 h 230731"/>
                <a:gd name="connsiteX1549" fmla="*/ 87225 w 336548"/>
                <a:gd name="connsiteY1549" fmla="*/ 101916 h 230731"/>
                <a:gd name="connsiteX1550" fmla="*/ 87225 w 336548"/>
                <a:gd name="connsiteY1550" fmla="*/ 101302 h 230731"/>
                <a:gd name="connsiteX1551" fmla="*/ 86616 w 336548"/>
                <a:gd name="connsiteY1551" fmla="*/ 101302 h 230731"/>
                <a:gd name="connsiteX1552" fmla="*/ 86616 w 336548"/>
                <a:gd name="connsiteY1552" fmla="*/ 100074 h 230731"/>
                <a:gd name="connsiteX1553" fmla="*/ 86616 w 336548"/>
                <a:gd name="connsiteY1553" fmla="*/ 99460 h 230731"/>
                <a:gd name="connsiteX1554" fmla="*/ 86006 w 336548"/>
                <a:gd name="connsiteY1554" fmla="*/ 99460 h 230731"/>
                <a:gd name="connsiteX1555" fmla="*/ 86006 w 336548"/>
                <a:gd name="connsiteY1555" fmla="*/ 100074 h 230731"/>
                <a:gd name="connsiteX1556" fmla="*/ 85396 w 336548"/>
                <a:gd name="connsiteY1556" fmla="*/ 100074 h 230731"/>
                <a:gd name="connsiteX1557" fmla="*/ 86372 w 336548"/>
                <a:gd name="connsiteY1557" fmla="*/ 102530 h 230731"/>
                <a:gd name="connsiteX1558" fmla="*/ 86006 w 336548"/>
                <a:gd name="connsiteY1558" fmla="*/ 102530 h 230731"/>
                <a:gd name="connsiteX1559" fmla="*/ 86006 w 336548"/>
                <a:gd name="connsiteY1559" fmla="*/ 101916 h 230731"/>
                <a:gd name="connsiteX1560" fmla="*/ 85396 w 336548"/>
                <a:gd name="connsiteY1560" fmla="*/ 101916 h 230731"/>
                <a:gd name="connsiteX1561" fmla="*/ 85396 w 336548"/>
                <a:gd name="connsiteY1561" fmla="*/ 101302 h 230731"/>
                <a:gd name="connsiteX1562" fmla="*/ 83568 w 336548"/>
                <a:gd name="connsiteY1562" fmla="*/ 101302 h 230731"/>
                <a:gd name="connsiteX1563" fmla="*/ 83568 w 336548"/>
                <a:gd name="connsiteY1563" fmla="*/ 100074 h 230731"/>
                <a:gd name="connsiteX1564" fmla="*/ 82958 w 336548"/>
                <a:gd name="connsiteY1564" fmla="*/ 100074 h 230731"/>
                <a:gd name="connsiteX1565" fmla="*/ 82958 w 336548"/>
                <a:gd name="connsiteY1565" fmla="*/ 101916 h 230731"/>
                <a:gd name="connsiteX1566" fmla="*/ 83568 w 336548"/>
                <a:gd name="connsiteY1566" fmla="*/ 101916 h 230731"/>
                <a:gd name="connsiteX1567" fmla="*/ 83568 w 336548"/>
                <a:gd name="connsiteY1567" fmla="*/ 103758 h 230731"/>
                <a:gd name="connsiteX1568" fmla="*/ 83568 w 336548"/>
                <a:gd name="connsiteY1568" fmla="*/ 104986 h 230731"/>
                <a:gd name="connsiteX1569" fmla="*/ 82958 w 336548"/>
                <a:gd name="connsiteY1569" fmla="*/ 104986 h 230731"/>
                <a:gd name="connsiteX1570" fmla="*/ 81739 w 336548"/>
                <a:gd name="connsiteY1570" fmla="*/ 104986 h 230731"/>
                <a:gd name="connsiteX1571" fmla="*/ 81739 w 336548"/>
                <a:gd name="connsiteY1571" fmla="*/ 103758 h 230731"/>
                <a:gd name="connsiteX1572" fmla="*/ 79301 w 336548"/>
                <a:gd name="connsiteY1572" fmla="*/ 103758 h 230731"/>
                <a:gd name="connsiteX1573" fmla="*/ 79301 w 336548"/>
                <a:gd name="connsiteY1573" fmla="*/ 104986 h 230731"/>
                <a:gd name="connsiteX1574" fmla="*/ 78081 w 336548"/>
                <a:gd name="connsiteY1574" fmla="*/ 104986 h 230731"/>
                <a:gd name="connsiteX1575" fmla="*/ 78081 w 336548"/>
                <a:gd name="connsiteY1575" fmla="*/ 103758 h 230731"/>
                <a:gd name="connsiteX1576" fmla="*/ 76253 w 336548"/>
                <a:gd name="connsiteY1576" fmla="*/ 103758 h 230731"/>
                <a:gd name="connsiteX1577" fmla="*/ 76253 w 336548"/>
                <a:gd name="connsiteY1577" fmla="*/ 103144 h 230731"/>
                <a:gd name="connsiteX1578" fmla="*/ 75643 w 336548"/>
                <a:gd name="connsiteY1578" fmla="*/ 103144 h 230731"/>
                <a:gd name="connsiteX1579" fmla="*/ 75643 w 336548"/>
                <a:gd name="connsiteY1579" fmla="*/ 102530 h 230731"/>
                <a:gd name="connsiteX1580" fmla="*/ 75033 w 336548"/>
                <a:gd name="connsiteY1580" fmla="*/ 101916 h 230731"/>
                <a:gd name="connsiteX1581" fmla="*/ 74424 w 336548"/>
                <a:gd name="connsiteY1581" fmla="*/ 101916 h 230731"/>
                <a:gd name="connsiteX1582" fmla="*/ 74424 w 336548"/>
                <a:gd name="connsiteY1582" fmla="*/ 100074 h 230731"/>
                <a:gd name="connsiteX1583" fmla="*/ 75643 w 336548"/>
                <a:gd name="connsiteY1583" fmla="*/ 100074 h 230731"/>
                <a:gd name="connsiteX1584" fmla="*/ 75643 w 336548"/>
                <a:gd name="connsiteY1584" fmla="*/ 99460 h 230731"/>
                <a:gd name="connsiteX1585" fmla="*/ 75643 w 336548"/>
                <a:gd name="connsiteY1585" fmla="*/ 98846 h 230731"/>
                <a:gd name="connsiteX1586" fmla="*/ 76253 w 336548"/>
                <a:gd name="connsiteY1586" fmla="*/ 98846 h 230731"/>
                <a:gd name="connsiteX1587" fmla="*/ 76253 w 336548"/>
                <a:gd name="connsiteY1587" fmla="*/ 98232 h 230731"/>
                <a:gd name="connsiteX1588" fmla="*/ 75643 w 336548"/>
                <a:gd name="connsiteY1588" fmla="*/ 98232 h 230731"/>
                <a:gd name="connsiteX1589" fmla="*/ 75643 w 336548"/>
                <a:gd name="connsiteY1589" fmla="*/ 98846 h 230731"/>
                <a:gd name="connsiteX1590" fmla="*/ 75033 w 336548"/>
                <a:gd name="connsiteY1590" fmla="*/ 98846 h 230731"/>
                <a:gd name="connsiteX1591" fmla="*/ 75033 w 336548"/>
                <a:gd name="connsiteY1591" fmla="*/ 98232 h 230731"/>
                <a:gd name="connsiteX1592" fmla="*/ 75033 w 336548"/>
                <a:gd name="connsiteY1592" fmla="*/ 97004 h 230731"/>
                <a:gd name="connsiteX1593" fmla="*/ 74424 w 336548"/>
                <a:gd name="connsiteY1593" fmla="*/ 97004 h 230731"/>
                <a:gd name="connsiteX1594" fmla="*/ 74424 w 336548"/>
                <a:gd name="connsiteY1594" fmla="*/ 94548 h 230731"/>
                <a:gd name="connsiteX1595" fmla="*/ 75033 w 336548"/>
                <a:gd name="connsiteY1595" fmla="*/ 94548 h 230731"/>
                <a:gd name="connsiteX1596" fmla="*/ 75033 w 336548"/>
                <a:gd name="connsiteY1596" fmla="*/ 95162 h 230731"/>
                <a:gd name="connsiteX1597" fmla="*/ 76862 w 336548"/>
                <a:gd name="connsiteY1597" fmla="*/ 94548 h 230731"/>
                <a:gd name="connsiteX1598" fmla="*/ 76862 w 336548"/>
                <a:gd name="connsiteY1598" fmla="*/ 93934 h 230731"/>
                <a:gd name="connsiteX1599" fmla="*/ 78081 w 336548"/>
                <a:gd name="connsiteY1599" fmla="*/ 93934 h 230731"/>
                <a:gd name="connsiteX1600" fmla="*/ 78081 w 336548"/>
                <a:gd name="connsiteY1600" fmla="*/ 91479 h 230731"/>
                <a:gd name="connsiteX1601" fmla="*/ 78691 w 336548"/>
                <a:gd name="connsiteY1601" fmla="*/ 91479 h 230731"/>
                <a:gd name="connsiteX1602" fmla="*/ 78691 w 336548"/>
                <a:gd name="connsiteY1602" fmla="*/ 92093 h 230731"/>
                <a:gd name="connsiteX1603" fmla="*/ 79910 w 336548"/>
                <a:gd name="connsiteY1603" fmla="*/ 92093 h 230731"/>
                <a:gd name="connsiteX1604" fmla="*/ 79910 w 336548"/>
                <a:gd name="connsiteY1604" fmla="*/ 91479 h 230731"/>
                <a:gd name="connsiteX1605" fmla="*/ 79301 w 336548"/>
                <a:gd name="connsiteY1605" fmla="*/ 91479 h 230731"/>
                <a:gd name="connsiteX1606" fmla="*/ 79301 w 336548"/>
                <a:gd name="connsiteY1606" fmla="*/ 90865 h 230731"/>
                <a:gd name="connsiteX1607" fmla="*/ 78691 w 336548"/>
                <a:gd name="connsiteY1607" fmla="*/ 90865 h 230731"/>
                <a:gd name="connsiteX1608" fmla="*/ 78691 w 336548"/>
                <a:gd name="connsiteY1608" fmla="*/ 87795 h 230731"/>
                <a:gd name="connsiteX1609" fmla="*/ 78081 w 336548"/>
                <a:gd name="connsiteY1609" fmla="*/ 87795 h 230731"/>
                <a:gd name="connsiteX1610" fmla="*/ 78081 w 336548"/>
                <a:gd name="connsiteY1610" fmla="*/ 87181 h 230731"/>
                <a:gd name="connsiteX1611" fmla="*/ 76862 w 336548"/>
                <a:gd name="connsiteY1611" fmla="*/ 87181 h 230731"/>
                <a:gd name="connsiteX1612" fmla="*/ 75643 w 336548"/>
                <a:gd name="connsiteY1612" fmla="*/ 84111 h 230731"/>
                <a:gd name="connsiteX1613" fmla="*/ 75643 w 336548"/>
                <a:gd name="connsiteY1613" fmla="*/ 83497 h 230731"/>
                <a:gd name="connsiteX1614" fmla="*/ 75033 w 336548"/>
                <a:gd name="connsiteY1614" fmla="*/ 83497 h 230731"/>
                <a:gd name="connsiteX1615" fmla="*/ 75033 w 336548"/>
                <a:gd name="connsiteY1615" fmla="*/ 79814 h 230731"/>
                <a:gd name="connsiteX1616" fmla="*/ 75643 w 336548"/>
                <a:gd name="connsiteY1616" fmla="*/ 79814 h 230731"/>
                <a:gd name="connsiteX1617" fmla="*/ 75643 w 336548"/>
                <a:gd name="connsiteY1617" fmla="*/ 78586 h 230731"/>
                <a:gd name="connsiteX1618" fmla="*/ 79301 w 336548"/>
                <a:gd name="connsiteY1618" fmla="*/ 79200 h 230731"/>
                <a:gd name="connsiteX1619" fmla="*/ 79301 w 336548"/>
                <a:gd name="connsiteY1619" fmla="*/ 78586 h 230731"/>
                <a:gd name="connsiteX1620" fmla="*/ 79910 w 336548"/>
                <a:gd name="connsiteY1620" fmla="*/ 78586 h 230731"/>
                <a:gd name="connsiteX1621" fmla="*/ 79910 w 336548"/>
                <a:gd name="connsiteY1621" fmla="*/ 77972 h 230731"/>
                <a:gd name="connsiteX1622" fmla="*/ 80520 w 336548"/>
                <a:gd name="connsiteY1622" fmla="*/ 77972 h 230731"/>
                <a:gd name="connsiteX1623" fmla="*/ 80520 w 336548"/>
                <a:gd name="connsiteY1623" fmla="*/ 77358 h 230731"/>
                <a:gd name="connsiteX1624" fmla="*/ 81739 w 336548"/>
                <a:gd name="connsiteY1624" fmla="*/ 77358 h 230731"/>
                <a:gd name="connsiteX1625" fmla="*/ 81739 w 336548"/>
                <a:gd name="connsiteY1625" fmla="*/ 76130 h 230731"/>
                <a:gd name="connsiteX1626" fmla="*/ 82349 w 336548"/>
                <a:gd name="connsiteY1626" fmla="*/ 76130 h 230731"/>
                <a:gd name="connsiteX1627" fmla="*/ 83568 w 336548"/>
                <a:gd name="connsiteY1627" fmla="*/ 74902 h 230731"/>
                <a:gd name="connsiteX1628" fmla="*/ 83568 w 336548"/>
                <a:gd name="connsiteY1628" fmla="*/ 75516 h 230731"/>
                <a:gd name="connsiteX1629" fmla="*/ 84177 w 336548"/>
                <a:gd name="connsiteY1629" fmla="*/ 75516 h 230731"/>
                <a:gd name="connsiteX1630" fmla="*/ 84177 w 336548"/>
                <a:gd name="connsiteY1630" fmla="*/ 76130 h 230731"/>
                <a:gd name="connsiteX1631" fmla="*/ 86006 w 336548"/>
                <a:gd name="connsiteY1631" fmla="*/ 76130 h 230731"/>
                <a:gd name="connsiteX1632" fmla="*/ 86006 w 336548"/>
                <a:gd name="connsiteY1632" fmla="*/ 75516 h 230731"/>
                <a:gd name="connsiteX1633" fmla="*/ 86616 w 336548"/>
                <a:gd name="connsiteY1633" fmla="*/ 75516 h 230731"/>
                <a:gd name="connsiteX1634" fmla="*/ 86616 w 336548"/>
                <a:gd name="connsiteY1634" fmla="*/ 74902 h 230731"/>
                <a:gd name="connsiteX1635" fmla="*/ 87225 w 336548"/>
                <a:gd name="connsiteY1635" fmla="*/ 74902 h 230731"/>
                <a:gd name="connsiteX1636" fmla="*/ 87225 w 336548"/>
                <a:gd name="connsiteY1636" fmla="*/ 72446 h 230731"/>
                <a:gd name="connsiteX1637" fmla="*/ 86616 w 336548"/>
                <a:gd name="connsiteY1637" fmla="*/ 72446 h 230731"/>
                <a:gd name="connsiteX1638" fmla="*/ 86616 w 336548"/>
                <a:gd name="connsiteY1638" fmla="*/ 71218 h 230731"/>
                <a:gd name="connsiteX1639" fmla="*/ 88444 w 336548"/>
                <a:gd name="connsiteY1639" fmla="*/ 71218 h 230731"/>
                <a:gd name="connsiteX1640" fmla="*/ 88444 w 336548"/>
                <a:gd name="connsiteY1640" fmla="*/ 69990 h 230731"/>
                <a:gd name="connsiteX1641" fmla="*/ 89664 w 336548"/>
                <a:gd name="connsiteY1641" fmla="*/ 69990 h 230731"/>
                <a:gd name="connsiteX1642" fmla="*/ 89664 w 336548"/>
                <a:gd name="connsiteY1642" fmla="*/ 68763 h 230731"/>
                <a:gd name="connsiteX1643" fmla="*/ 92102 w 336548"/>
                <a:gd name="connsiteY1643" fmla="*/ 68763 h 230731"/>
                <a:gd name="connsiteX1644" fmla="*/ 92102 w 336548"/>
                <a:gd name="connsiteY1644" fmla="*/ 69990 h 230731"/>
                <a:gd name="connsiteX1645" fmla="*/ 94540 w 336548"/>
                <a:gd name="connsiteY1645" fmla="*/ 69990 h 230731"/>
                <a:gd name="connsiteX1646" fmla="*/ 95150 w 336548"/>
                <a:gd name="connsiteY1646" fmla="*/ 69990 h 230731"/>
                <a:gd name="connsiteX1647" fmla="*/ 95150 w 336548"/>
                <a:gd name="connsiteY1647" fmla="*/ 68763 h 230731"/>
                <a:gd name="connsiteX1648" fmla="*/ 97588 w 336548"/>
                <a:gd name="connsiteY1648" fmla="*/ 69990 h 230731"/>
                <a:gd name="connsiteX1649" fmla="*/ 98198 w 336548"/>
                <a:gd name="connsiteY1649" fmla="*/ 69990 h 230731"/>
                <a:gd name="connsiteX1650" fmla="*/ 98198 w 336548"/>
                <a:gd name="connsiteY1650" fmla="*/ 68763 h 230731"/>
                <a:gd name="connsiteX1651" fmla="*/ 98808 w 336548"/>
                <a:gd name="connsiteY1651" fmla="*/ 68763 h 230731"/>
                <a:gd name="connsiteX1652" fmla="*/ 98808 w 336548"/>
                <a:gd name="connsiteY1652" fmla="*/ 68149 h 230731"/>
                <a:gd name="connsiteX1653" fmla="*/ 99417 w 336548"/>
                <a:gd name="connsiteY1653" fmla="*/ 68149 h 230731"/>
                <a:gd name="connsiteX1654" fmla="*/ 99417 w 336548"/>
                <a:gd name="connsiteY1654" fmla="*/ 67535 h 230731"/>
                <a:gd name="connsiteX1655" fmla="*/ 101246 w 336548"/>
                <a:gd name="connsiteY1655" fmla="*/ 67535 h 230731"/>
                <a:gd name="connsiteX1656" fmla="*/ 101246 w 336548"/>
                <a:gd name="connsiteY1656" fmla="*/ 66921 h 230731"/>
                <a:gd name="connsiteX1657" fmla="*/ 101855 w 336548"/>
                <a:gd name="connsiteY1657" fmla="*/ 66921 h 230731"/>
                <a:gd name="connsiteX1658" fmla="*/ 101855 w 336548"/>
                <a:gd name="connsiteY1658" fmla="*/ 66307 h 230731"/>
                <a:gd name="connsiteX1659" fmla="*/ 102465 w 336548"/>
                <a:gd name="connsiteY1659" fmla="*/ 66307 h 230731"/>
                <a:gd name="connsiteX1660" fmla="*/ 102465 w 336548"/>
                <a:gd name="connsiteY1660" fmla="*/ 66921 h 230731"/>
                <a:gd name="connsiteX1661" fmla="*/ 104903 w 336548"/>
                <a:gd name="connsiteY1661" fmla="*/ 66921 h 230731"/>
                <a:gd name="connsiteX1662" fmla="*/ 104903 w 336548"/>
                <a:gd name="connsiteY1662" fmla="*/ 68149 h 230731"/>
                <a:gd name="connsiteX1663" fmla="*/ 105513 w 336548"/>
                <a:gd name="connsiteY1663" fmla="*/ 68149 h 230731"/>
                <a:gd name="connsiteX1664" fmla="*/ 105513 w 336548"/>
                <a:gd name="connsiteY1664" fmla="*/ 66921 h 230731"/>
                <a:gd name="connsiteX1665" fmla="*/ 106123 w 336548"/>
                <a:gd name="connsiteY1665" fmla="*/ 66921 h 230731"/>
                <a:gd name="connsiteX1666" fmla="*/ 106123 w 336548"/>
                <a:gd name="connsiteY1666" fmla="*/ 63237 h 230731"/>
                <a:gd name="connsiteX1667" fmla="*/ 105513 w 336548"/>
                <a:gd name="connsiteY1667" fmla="*/ 63237 h 230731"/>
                <a:gd name="connsiteX1668" fmla="*/ 101246 w 336548"/>
                <a:gd name="connsiteY1668" fmla="*/ 60167 h 230731"/>
                <a:gd name="connsiteX1669" fmla="*/ 101246 w 336548"/>
                <a:gd name="connsiteY1669" fmla="*/ 58939 h 230731"/>
                <a:gd name="connsiteX1670" fmla="*/ 100027 w 336548"/>
                <a:gd name="connsiteY1670" fmla="*/ 58939 h 230731"/>
                <a:gd name="connsiteX1671" fmla="*/ 100027 w 336548"/>
                <a:gd name="connsiteY1671" fmla="*/ 55870 h 230731"/>
                <a:gd name="connsiteX1672" fmla="*/ 101855 w 336548"/>
                <a:gd name="connsiteY1672" fmla="*/ 56484 h 230731"/>
                <a:gd name="connsiteX1673" fmla="*/ 101855 w 336548"/>
                <a:gd name="connsiteY1673" fmla="*/ 55870 h 230731"/>
                <a:gd name="connsiteX1674" fmla="*/ 102465 w 336548"/>
                <a:gd name="connsiteY1674" fmla="*/ 55870 h 230731"/>
                <a:gd name="connsiteX1675" fmla="*/ 102465 w 336548"/>
                <a:gd name="connsiteY1675" fmla="*/ 56484 h 230731"/>
                <a:gd name="connsiteX1676" fmla="*/ 104903 w 336548"/>
                <a:gd name="connsiteY1676" fmla="*/ 56484 h 230731"/>
                <a:gd name="connsiteX1677" fmla="*/ 104903 w 336548"/>
                <a:gd name="connsiteY1677" fmla="*/ 57097 h 230731"/>
                <a:gd name="connsiteX1678" fmla="*/ 106732 w 336548"/>
                <a:gd name="connsiteY1678" fmla="*/ 57097 h 230731"/>
                <a:gd name="connsiteX1679" fmla="*/ 106732 w 336548"/>
                <a:gd name="connsiteY1679" fmla="*/ 58325 h 230731"/>
                <a:gd name="connsiteX1680" fmla="*/ 107342 w 336548"/>
                <a:gd name="connsiteY1680" fmla="*/ 58325 h 230731"/>
                <a:gd name="connsiteX1681" fmla="*/ 107342 w 336548"/>
                <a:gd name="connsiteY1681" fmla="*/ 58939 h 230731"/>
                <a:gd name="connsiteX1682" fmla="*/ 109171 w 336548"/>
                <a:gd name="connsiteY1682" fmla="*/ 58939 h 230731"/>
                <a:gd name="connsiteX1683" fmla="*/ 109171 w 336548"/>
                <a:gd name="connsiteY1683" fmla="*/ 59553 h 230731"/>
                <a:gd name="connsiteX1684" fmla="*/ 110390 w 336548"/>
                <a:gd name="connsiteY1684" fmla="*/ 59553 h 230731"/>
                <a:gd name="connsiteX1685" fmla="*/ 110390 w 336548"/>
                <a:gd name="connsiteY1685" fmla="*/ 58939 h 230731"/>
                <a:gd name="connsiteX1686" fmla="*/ 111609 w 336548"/>
                <a:gd name="connsiteY1686" fmla="*/ 58939 h 230731"/>
                <a:gd name="connsiteX1687" fmla="*/ 111609 w 336548"/>
                <a:gd name="connsiteY1687" fmla="*/ 56484 h 230731"/>
                <a:gd name="connsiteX1688" fmla="*/ 110999 w 336548"/>
                <a:gd name="connsiteY1688" fmla="*/ 56484 h 230731"/>
                <a:gd name="connsiteX1689" fmla="*/ 110999 w 336548"/>
                <a:gd name="connsiteY1689" fmla="*/ 55870 h 230731"/>
                <a:gd name="connsiteX1690" fmla="*/ 110390 w 336548"/>
                <a:gd name="connsiteY1690" fmla="*/ 55870 h 230731"/>
                <a:gd name="connsiteX1691" fmla="*/ 110390 w 336548"/>
                <a:gd name="connsiteY1691" fmla="*/ 55256 h 230731"/>
                <a:gd name="connsiteX1692" fmla="*/ 109780 w 336548"/>
                <a:gd name="connsiteY1692" fmla="*/ 55256 h 230731"/>
                <a:gd name="connsiteX1693" fmla="*/ 109780 w 336548"/>
                <a:gd name="connsiteY1693" fmla="*/ 54642 h 230731"/>
                <a:gd name="connsiteX1694" fmla="*/ 107342 w 336548"/>
                <a:gd name="connsiteY1694" fmla="*/ 54642 h 230731"/>
                <a:gd name="connsiteX1695" fmla="*/ 107342 w 336548"/>
                <a:gd name="connsiteY1695" fmla="*/ 54028 h 230731"/>
                <a:gd name="connsiteX1696" fmla="*/ 107951 w 336548"/>
                <a:gd name="connsiteY1696" fmla="*/ 54028 h 230731"/>
                <a:gd name="connsiteX1697" fmla="*/ 107951 w 336548"/>
                <a:gd name="connsiteY1697" fmla="*/ 52800 h 230731"/>
                <a:gd name="connsiteX1698" fmla="*/ 110390 w 336548"/>
                <a:gd name="connsiteY1698" fmla="*/ 54028 h 230731"/>
                <a:gd name="connsiteX1699" fmla="*/ 110390 w 336548"/>
                <a:gd name="connsiteY1699" fmla="*/ 52800 h 230731"/>
                <a:gd name="connsiteX1700" fmla="*/ 110999 w 336548"/>
                <a:gd name="connsiteY1700" fmla="*/ 52800 h 230731"/>
                <a:gd name="connsiteX1701" fmla="*/ 110999 w 336548"/>
                <a:gd name="connsiteY1701" fmla="*/ 52186 h 230731"/>
                <a:gd name="connsiteX1702" fmla="*/ 112828 w 336548"/>
                <a:gd name="connsiteY1702" fmla="*/ 52186 h 230731"/>
                <a:gd name="connsiteX1703" fmla="*/ 112828 w 336548"/>
                <a:gd name="connsiteY1703" fmla="*/ 51572 h 230731"/>
                <a:gd name="connsiteX1704" fmla="*/ 113438 w 336548"/>
                <a:gd name="connsiteY1704" fmla="*/ 51572 h 230731"/>
                <a:gd name="connsiteX1705" fmla="*/ 114657 w 336548"/>
                <a:gd name="connsiteY1705" fmla="*/ 50344 h 230731"/>
                <a:gd name="connsiteX1706" fmla="*/ 114657 w 336548"/>
                <a:gd name="connsiteY1706" fmla="*/ 49116 h 230731"/>
                <a:gd name="connsiteX1707" fmla="*/ 115266 w 336548"/>
                <a:gd name="connsiteY1707" fmla="*/ 49116 h 230731"/>
                <a:gd name="connsiteX1708" fmla="*/ 115266 w 336548"/>
                <a:gd name="connsiteY1708" fmla="*/ 47274 h 230731"/>
                <a:gd name="connsiteX1709" fmla="*/ 114657 w 336548"/>
                <a:gd name="connsiteY1709" fmla="*/ 47274 h 230731"/>
                <a:gd name="connsiteX1710" fmla="*/ 114657 w 336548"/>
                <a:gd name="connsiteY1710" fmla="*/ 44818 h 230731"/>
                <a:gd name="connsiteX1711" fmla="*/ 115266 w 336548"/>
                <a:gd name="connsiteY1711" fmla="*/ 44818 h 230731"/>
                <a:gd name="connsiteX1712" fmla="*/ 115266 w 336548"/>
                <a:gd name="connsiteY1712" fmla="*/ 44205 h 230731"/>
                <a:gd name="connsiteX1713" fmla="*/ 115266 w 336548"/>
                <a:gd name="connsiteY1713" fmla="*/ 43591 h 230731"/>
                <a:gd name="connsiteX1714" fmla="*/ 121362 w 336548"/>
                <a:gd name="connsiteY1714" fmla="*/ 43591 h 230731"/>
                <a:gd name="connsiteX1715" fmla="*/ 121362 w 336548"/>
                <a:gd name="connsiteY1715" fmla="*/ 44205 h 230731"/>
                <a:gd name="connsiteX1716" fmla="*/ 125020 w 336548"/>
                <a:gd name="connsiteY1716" fmla="*/ 44818 h 230731"/>
                <a:gd name="connsiteX1717" fmla="*/ 125020 w 336548"/>
                <a:gd name="connsiteY1717" fmla="*/ 46046 h 230731"/>
                <a:gd name="connsiteX1718" fmla="*/ 126239 w 336548"/>
                <a:gd name="connsiteY1718" fmla="*/ 46046 h 230731"/>
                <a:gd name="connsiteX1719" fmla="*/ 126239 w 336548"/>
                <a:gd name="connsiteY1719" fmla="*/ 44818 h 230731"/>
                <a:gd name="connsiteX1720" fmla="*/ 126849 w 336548"/>
                <a:gd name="connsiteY1720" fmla="*/ 44818 h 230731"/>
                <a:gd name="connsiteX1721" fmla="*/ 126849 w 336548"/>
                <a:gd name="connsiteY1721" fmla="*/ 43591 h 230731"/>
                <a:gd name="connsiteX1722" fmla="*/ 126239 w 336548"/>
                <a:gd name="connsiteY1722" fmla="*/ 43591 h 230731"/>
                <a:gd name="connsiteX1723" fmla="*/ 126239 w 336548"/>
                <a:gd name="connsiteY1723" fmla="*/ 42977 h 230731"/>
                <a:gd name="connsiteX1724" fmla="*/ 127458 w 336548"/>
                <a:gd name="connsiteY1724" fmla="*/ 42977 h 230731"/>
                <a:gd name="connsiteX1725" fmla="*/ 127458 w 336548"/>
                <a:gd name="connsiteY1725" fmla="*/ 43591 h 230731"/>
                <a:gd name="connsiteX1726" fmla="*/ 128677 w 336548"/>
                <a:gd name="connsiteY1726" fmla="*/ 43591 h 230731"/>
                <a:gd name="connsiteX1727" fmla="*/ 128677 w 336548"/>
                <a:gd name="connsiteY1727" fmla="*/ 44205 h 230731"/>
                <a:gd name="connsiteX1728" fmla="*/ 129897 w 336548"/>
                <a:gd name="connsiteY1728" fmla="*/ 44205 h 230731"/>
                <a:gd name="connsiteX1729" fmla="*/ 129897 w 336548"/>
                <a:gd name="connsiteY1729" fmla="*/ 44818 h 230731"/>
                <a:gd name="connsiteX1730" fmla="*/ 131116 w 336548"/>
                <a:gd name="connsiteY1730" fmla="*/ 44818 h 230731"/>
                <a:gd name="connsiteX1731" fmla="*/ 131116 w 336548"/>
                <a:gd name="connsiteY1731" fmla="*/ 46046 h 230731"/>
                <a:gd name="connsiteX1732" fmla="*/ 132945 w 336548"/>
                <a:gd name="connsiteY1732" fmla="*/ 44818 h 230731"/>
                <a:gd name="connsiteX1733" fmla="*/ 132945 w 336548"/>
                <a:gd name="connsiteY1733" fmla="*/ 42977 h 230731"/>
                <a:gd name="connsiteX1734" fmla="*/ 131116 w 336548"/>
                <a:gd name="connsiteY1734" fmla="*/ 42977 h 230731"/>
                <a:gd name="connsiteX1735" fmla="*/ 131116 w 336548"/>
                <a:gd name="connsiteY1735" fmla="*/ 42363 h 230731"/>
                <a:gd name="connsiteX1736" fmla="*/ 130506 w 336548"/>
                <a:gd name="connsiteY1736" fmla="*/ 42363 h 230731"/>
                <a:gd name="connsiteX1737" fmla="*/ 130506 w 336548"/>
                <a:gd name="connsiteY1737" fmla="*/ 41135 h 230731"/>
                <a:gd name="connsiteX1738" fmla="*/ 132945 w 336548"/>
                <a:gd name="connsiteY1738" fmla="*/ 41135 h 230731"/>
                <a:gd name="connsiteX1739" fmla="*/ 132945 w 336548"/>
                <a:gd name="connsiteY1739" fmla="*/ 39907 h 230731"/>
                <a:gd name="connsiteX1740" fmla="*/ 132335 w 336548"/>
                <a:gd name="connsiteY1740" fmla="*/ 39907 h 230731"/>
                <a:gd name="connsiteX1741" fmla="*/ 132335 w 336548"/>
                <a:gd name="connsiteY1741" fmla="*/ 39293 h 230731"/>
                <a:gd name="connsiteX1742" fmla="*/ 132945 w 336548"/>
                <a:gd name="connsiteY1742" fmla="*/ 39293 h 230731"/>
                <a:gd name="connsiteX1743" fmla="*/ 133554 w 336548"/>
                <a:gd name="connsiteY1743" fmla="*/ 39293 h 230731"/>
                <a:gd name="connsiteX1744" fmla="*/ 133554 w 336548"/>
                <a:gd name="connsiteY1744" fmla="*/ 39907 h 230731"/>
                <a:gd name="connsiteX1745" fmla="*/ 134164 w 336548"/>
                <a:gd name="connsiteY1745" fmla="*/ 39907 h 230731"/>
                <a:gd name="connsiteX1746" fmla="*/ 134164 w 336548"/>
                <a:gd name="connsiteY1746" fmla="*/ 41135 h 230731"/>
                <a:gd name="connsiteX1747" fmla="*/ 133554 w 336548"/>
                <a:gd name="connsiteY1747" fmla="*/ 41135 h 230731"/>
                <a:gd name="connsiteX1748" fmla="*/ 133554 w 336548"/>
                <a:gd name="connsiteY1748" fmla="*/ 42363 h 230731"/>
                <a:gd name="connsiteX1749" fmla="*/ 134164 w 336548"/>
                <a:gd name="connsiteY1749" fmla="*/ 41135 h 230731"/>
                <a:gd name="connsiteX1750" fmla="*/ 134164 w 336548"/>
                <a:gd name="connsiteY1750" fmla="*/ 42363 h 230731"/>
                <a:gd name="connsiteX1751" fmla="*/ 137212 w 336548"/>
                <a:gd name="connsiteY1751" fmla="*/ 42363 h 230731"/>
                <a:gd name="connsiteX1752" fmla="*/ 138431 w 336548"/>
                <a:gd name="connsiteY1752" fmla="*/ 42977 h 230731"/>
                <a:gd name="connsiteX1753" fmla="*/ 138431 w 336548"/>
                <a:gd name="connsiteY1753" fmla="*/ 41135 h 230731"/>
                <a:gd name="connsiteX1754" fmla="*/ 139041 w 336548"/>
                <a:gd name="connsiteY1754" fmla="*/ 41135 h 230731"/>
                <a:gd name="connsiteX1755" fmla="*/ 139041 w 336548"/>
                <a:gd name="connsiteY1755" fmla="*/ 39293 h 230731"/>
                <a:gd name="connsiteX1756" fmla="*/ 140260 w 336548"/>
                <a:gd name="connsiteY1756" fmla="*/ 39293 h 230731"/>
                <a:gd name="connsiteX1757" fmla="*/ 140260 w 336548"/>
                <a:gd name="connsiteY1757" fmla="*/ 36837 h 230731"/>
                <a:gd name="connsiteX1758" fmla="*/ 137821 w 336548"/>
                <a:gd name="connsiteY1758" fmla="*/ 36223 h 230731"/>
                <a:gd name="connsiteX1759" fmla="*/ 137821 w 336548"/>
                <a:gd name="connsiteY1759" fmla="*/ 34381 h 230731"/>
                <a:gd name="connsiteX1760" fmla="*/ 137212 w 336548"/>
                <a:gd name="connsiteY1760" fmla="*/ 34381 h 230731"/>
                <a:gd name="connsiteX1761" fmla="*/ 137212 w 336548"/>
                <a:gd name="connsiteY1761" fmla="*/ 33153 h 230731"/>
                <a:gd name="connsiteX1762" fmla="*/ 136602 w 336548"/>
                <a:gd name="connsiteY1762" fmla="*/ 33153 h 230731"/>
                <a:gd name="connsiteX1763" fmla="*/ 136602 w 336548"/>
                <a:gd name="connsiteY1763" fmla="*/ 31312 h 230731"/>
                <a:gd name="connsiteX1764" fmla="*/ 135993 w 336548"/>
                <a:gd name="connsiteY1764" fmla="*/ 31312 h 230731"/>
                <a:gd name="connsiteX1765" fmla="*/ 135993 w 336548"/>
                <a:gd name="connsiteY1765" fmla="*/ 30698 h 230731"/>
                <a:gd name="connsiteX1766" fmla="*/ 136602 w 336548"/>
                <a:gd name="connsiteY1766" fmla="*/ 30698 h 230731"/>
                <a:gd name="connsiteX1767" fmla="*/ 136196 w 336548"/>
                <a:gd name="connsiteY1767" fmla="*/ 29470 h 230731"/>
                <a:gd name="connsiteX1768" fmla="*/ 137821 w 336548"/>
                <a:gd name="connsiteY1768" fmla="*/ 29470 h 230731"/>
                <a:gd name="connsiteX1769" fmla="*/ 137821 w 336548"/>
                <a:gd name="connsiteY1769" fmla="*/ 30698 h 230731"/>
                <a:gd name="connsiteX1770" fmla="*/ 139041 w 336548"/>
                <a:gd name="connsiteY1770" fmla="*/ 30698 h 230731"/>
                <a:gd name="connsiteX1771" fmla="*/ 139041 w 336548"/>
                <a:gd name="connsiteY1771" fmla="*/ 31312 h 230731"/>
                <a:gd name="connsiteX1772" fmla="*/ 141479 w 336548"/>
                <a:gd name="connsiteY1772" fmla="*/ 30698 h 230731"/>
                <a:gd name="connsiteX1773" fmla="*/ 141479 w 336548"/>
                <a:gd name="connsiteY1773" fmla="*/ 31312 h 230731"/>
                <a:gd name="connsiteX1774" fmla="*/ 142698 w 336548"/>
                <a:gd name="connsiteY1774" fmla="*/ 32539 h 230731"/>
                <a:gd name="connsiteX1775" fmla="*/ 142698 w 336548"/>
                <a:gd name="connsiteY1775" fmla="*/ 34381 h 230731"/>
                <a:gd name="connsiteX1776" fmla="*/ 143917 w 336548"/>
                <a:gd name="connsiteY1776" fmla="*/ 34381 h 230731"/>
                <a:gd name="connsiteX1777" fmla="*/ 143917 w 336548"/>
                <a:gd name="connsiteY1777" fmla="*/ 35609 h 230731"/>
                <a:gd name="connsiteX1778" fmla="*/ 144527 w 336548"/>
                <a:gd name="connsiteY1778" fmla="*/ 35609 h 230731"/>
                <a:gd name="connsiteX1779" fmla="*/ 144527 w 336548"/>
                <a:gd name="connsiteY1779" fmla="*/ 34995 h 230731"/>
                <a:gd name="connsiteX1780" fmla="*/ 145136 w 336548"/>
                <a:gd name="connsiteY1780" fmla="*/ 34995 h 230731"/>
                <a:gd name="connsiteX1781" fmla="*/ 145136 w 336548"/>
                <a:gd name="connsiteY1781" fmla="*/ 35609 h 230731"/>
                <a:gd name="connsiteX1782" fmla="*/ 147575 w 336548"/>
                <a:gd name="connsiteY1782" fmla="*/ 35609 h 230731"/>
                <a:gd name="connsiteX1783" fmla="*/ 147575 w 336548"/>
                <a:gd name="connsiteY1783" fmla="*/ 34995 h 230731"/>
                <a:gd name="connsiteX1784" fmla="*/ 148794 w 336548"/>
                <a:gd name="connsiteY1784" fmla="*/ 34995 h 230731"/>
                <a:gd name="connsiteX1785" fmla="*/ 148794 w 336548"/>
                <a:gd name="connsiteY1785" fmla="*/ 34381 h 230731"/>
                <a:gd name="connsiteX1786" fmla="*/ 148184 w 336548"/>
                <a:gd name="connsiteY1786" fmla="*/ 34381 h 230731"/>
                <a:gd name="connsiteX1787" fmla="*/ 148184 w 336548"/>
                <a:gd name="connsiteY1787" fmla="*/ 33153 h 230731"/>
                <a:gd name="connsiteX1788" fmla="*/ 152452 w 336548"/>
                <a:gd name="connsiteY1788" fmla="*/ 33153 h 230731"/>
                <a:gd name="connsiteX1789" fmla="*/ 153061 w 336548"/>
                <a:gd name="connsiteY1789" fmla="*/ 33153 h 230731"/>
                <a:gd name="connsiteX1790" fmla="*/ 153061 w 336548"/>
                <a:gd name="connsiteY1790" fmla="*/ 34381 h 230731"/>
                <a:gd name="connsiteX1791" fmla="*/ 154280 w 336548"/>
                <a:gd name="connsiteY1791" fmla="*/ 34381 h 230731"/>
                <a:gd name="connsiteX1792" fmla="*/ 154280 w 336548"/>
                <a:gd name="connsiteY1792" fmla="*/ 34995 h 230731"/>
                <a:gd name="connsiteX1793" fmla="*/ 156719 w 336548"/>
                <a:gd name="connsiteY1793" fmla="*/ 34995 h 230731"/>
                <a:gd name="connsiteX1794" fmla="*/ 156719 w 336548"/>
                <a:gd name="connsiteY1794" fmla="*/ 34381 h 230731"/>
                <a:gd name="connsiteX1795" fmla="*/ 156719 w 336548"/>
                <a:gd name="connsiteY1795" fmla="*/ 33153 h 230731"/>
                <a:gd name="connsiteX1796" fmla="*/ 157328 w 336548"/>
                <a:gd name="connsiteY1796" fmla="*/ 33153 h 230731"/>
                <a:gd name="connsiteX1797" fmla="*/ 157328 w 336548"/>
                <a:gd name="connsiteY1797" fmla="*/ 31926 h 230731"/>
                <a:gd name="connsiteX1798" fmla="*/ 154280 w 336548"/>
                <a:gd name="connsiteY1798" fmla="*/ 30698 h 230731"/>
                <a:gd name="connsiteX1799" fmla="*/ 154280 w 336548"/>
                <a:gd name="connsiteY1799" fmla="*/ 29470 h 230731"/>
                <a:gd name="connsiteX1800" fmla="*/ 155500 w 336548"/>
                <a:gd name="connsiteY1800" fmla="*/ 29470 h 230731"/>
                <a:gd name="connsiteX1801" fmla="*/ 155500 w 336548"/>
                <a:gd name="connsiteY1801" fmla="*/ 28856 h 230731"/>
                <a:gd name="connsiteX1802" fmla="*/ 156109 w 336548"/>
                <a:gd name="connsiteY1802" fmla="*/ 28856 h 230731"/>
                <a:gd name="connsiteX1803" fmla="*/ 156109 w 336548"/>
                <a:gd name="connsiteY1803" fmla="*/ 29470 h 230731"/>
                <a:gd name="connsiteX1804" fmla="*/ 157938 w 336548"/>
                <a:gd name="connsiteY1804" fmla="*/ 29470 h 230731"/>
                <a:gd name="connsiteX1805" fmla="*/ 157938 w 336548"/>
                <a:gd name="connsiteY1805" fmla="*/ 31312 h 230731"/>
                <a:gd name="connsiteX1806" fmla="*/ 158547 w 336548"/>
                <a:gd name="connsiteY1806" fmla="*/ 31312 h 230731"/>
                <a:gd name="connsiteX1807" fmla="*/ 160376 w 336548"/>
                <a:gd name="connsiteY1807" fmla="*/ 31312 h 230731"/>
                <a:gd name="connsiteX1808" fmla="*/ 160376 w 336548"/>
                <a:gd name="connsiteY1808" fmla="*/ 30698 h 230731"/>
                <a:gd name="connsiteX1809" fmla="*/ 160986 w 336548"/>
                <a:gd name="connsiteY1809" fmla="*/ 30698 h 230731"/>
                <a:gd name="connsiteX1810" fmla="*/ 160986 w 336548"/>
                <a:gd name="connsiteY1810" fmla="*/ 29470 h 230731"/>
                <a:gd name="connsiteX1811" fmla="*/ 161595 w 336548"/>
                <a:gd name="connsiteY1811" fmla="*/ 29470 h 230731"/>
                <a:gd name="connsiteX1812" fmla="*/ 161595 w 336548"/>
                <a:gd name="connsiteY1812" fmla="*/ 28856 h 230731"/>
                <a:gd name="connsiteX1813" fmla="*/ 162205 w 336548"/>
                <a:gd name="connsiteY1813" fmla="*/ 28856 h 230731"/>
                <a:gd name="connsiteX1814" fmla="*/ 162205 w 336548"/>
                <a:gd name="connsiteY1814" fmla="*/ 29470 h 230731"/>
                <a:gd name="connsiteX1815" fmla="*/ 162205 w 336548"/>
                <a:gd name="connsiteY1815" fmla="*/ 30698 h 230731"/>
                <a:gd name="connsiteX1816" fmla="*/ 164643 w 336548"/>
                <a:gd name="connsiteY1816" fmla="*/ 30698 h 230731"/>
                <a:gd name="connsiteX1817" fmla="*/ 164643 w 336548"/>
                <a:gd name="connsiteY1817" fmla="*/ 31312 h 230731"/>
                <a:gd name="connsiteX1818" fmla="*/ 167082 w 336548"/>
                <a:gd name="connsiteY1818" fmla="*/ 31312 h 230731"/>
                <a:gd name="connsiteX1819" fmla="*/ 167082 w 336548"/>
                <a:gd name="connsiteY1819" fmla="*/ 30698 h 230731"/>
                <a:gd name="connsiteX1820" fmla="*/ 171349 w 336548"/>
                <a:gd name="connsiteY1820" fmla="*/ 30698 h 230731"/>
                <a:gd name="connsiteX1821" fmla="*/ 171349 w 336548"/>
                <a:gd name="connsiteY1821" fmla="*/ 29470 h 230731"/>
                <a:gd name="connsiteX1822" fmla="*/ 171959 w 336548"/>
                <a:gd name="connsiteY1822" fmla="*/ 29470 h 230731"/>
                <a:gd name="connsiteX1823" fmla="*/ 171959 w 336548"/>
                <a:gd name="connsiteY1823" fmla="*/ 27014 h 230731"/>
                <a:gd name="connsiteX1824" fmla="*/ 175006 w 336548"/>
                <a:gd name="connsiteY1824" fmla="*/ 27014 h 230731"/>
                <a:gd name="connsiteX1825" fmla="*/ 175006 w 336548"/>
                <a:gd name="connsiteY1825" fmla="*/ 25786 h 230731"/>
                <a:gd name="connsiteX1826" fmla="*/ 175616 w 336548"/>
                <a:gd name="connsiteY1826" fmla="*/ 25786 h 230731"/>
                <a:gd name="connsiteX1827" fmla="*/ 175616 w 336548"/>
                <a:gd name="connsiteY1827" fmla="*/ 25172 h 230731"/>
                <a:gd name="connsiteX1828" fmla="*/ 176226 w 336548"/>
                <a:gd name="connsiteY1828" fmla="*/ 25172 h 230731"/>
                <a:gd name="connsiteX1829" fmla="*/ 176226 w 336548"/>
                <a:gd name="connsiteY1829" fmla="*/ 23330 h 230731"/>
                <a:gd name="connsiteX1830" fmla="*/ 175616 w 336548"/>
                <a:gd name="connsiteY1830" fmla="*/ 23330 h 230731"/>
                <a:gd name="connsiteX1831" fmla="*/ 175616 w 336548"/>
                <a:gd name="connsiteY1831" fmla="*/ 22716 h 230731"/>
                <a:gd name="connsiteX1832" fmla="*/ 175006 w 336548"/>
                <a:gd name="connsiteY1832" fmla="*/ 22716 h 230731"/>
                <a:gd name="connsiteX1833" fmla="*/ 175006 w 336548"/>
                <a:gd name="connsiteY1833" fmla="*/ 21488 h 230731"/>
                <a:gd name="connsiteX1834" fmla="*/ 173787 w 336548"/>
                <a:gd name="connsiteY1834" fmla="*/ 21488 h 230731"/>
                <a:gd name="connsiteX1835" fmla="*/ 173787 w 336548"/>
                <a:gd name="connsiteY1835" fmla="*/ 20260 h 230731"/>
                <a:gd name="connsiteX1836" fmla="*/ 173178 w 336548"/>
                <a:gd name="connsiteY1836" fmla="*/ 20260 h 230731"/>
                <a:gd name="connsiteX1837" fmla="*/ 173178 w 336548"/>
                <a:gd name="connsiteY1837" fmla="*/ 19647 h 230731"/>
                <a:gd name="connsiteX1838" fmla="*/ 172568 w 336548"/>
                <a:gd name="connsiteY1838" fmla="*/ 19647 h 230731"/>
                <a:gd name="connsiteX1839" fmla="*/ 172568 w 336548"/>
                <a:gd name="connsiteY1839" fmla="*/ 19033 h 230731"/>
                <a:gd name="connsiteX1840" fmla="*/ 171959 w 336548"/>
                <a:gd name="connsiteY1840" fmla="*/ 19033 h 230731"/>
                <a:gd name="connsiteX1841" fmla="*/ 171959 w 336548"/>
                <a:gd name="connsiteY1841" fmla="*/ 17191 h 230731"/>
                <a:gd name="connsiteX1842" fmla="*/ 171349 w 336548"/>
                <a:gd name="connsiteY1842" fmla="*/ 17191 h 230731"/>
                <a:gd name="connsiteX1843" fmla="*/ 171349 w 336548"/>
                <a:gd name="connsiteY1843" fmla="*/ 13507 h 230731"/>
                <a:gd name="connsiteX1844" fmla="*/ 171349 w 336548"/>
                <a:gd name="connsiteY1844" fmla="*/ 12893 h 230731"/>
                <a:gd name="connsiteX1845" fmla="*/ 171959 w 336548"/>
                <a:gd name="connsiteY1845" fmla="*/ 12893 h 230731"/>
                <a:gd name="connsiteX1846" fmla="*/ 171959 w 336548"/>
                <a:gd name="connsiteY1846" fmla="*/ 14735 h 230731"/>
                <a:gd name="connsiteX1847" fmla="*/ 172568 w 336548"/>
                <a:gd name="connsiteY1847" fmla="*/ 14735 h 230731"/>
                <a:gd name="connsiteX1848" fmla="*/ 172568 w 336548"/>
                <a:gd name="connsiteY1848" fmla="*/ 16577 h 230731"/>
                <a:gd name="connsiteX1849" fmla="*/ 175616 w 336548"/>
                <a:gd name="connsiteY1849" fmla="*/ 16577 h 230731"/>
                <a:gd name="connsiteX1850" fmla="*/ 175616 w 336548"/>
                <a:gd name="connsiteY1850" fmla="*/ 17191 h 230731"/>
                <a:gd name="connsiteX1851" fmla="*/ 177445 w 336548"/>
                <a:gd name="connsiteY1851" fmla="*/ 17191 h 230731"/>
                <a:gd name="connsiteX1852" fmla="*/ 177445 w 336548"/>
                <a:gd name="connsiteY1852" fmla="*/ 17805 h 230731"/>
                <a:gd name="connsiteX1853" fmla="*/ 178664 w 336548"/>
                <a:gd name="connsiteY1853" fmla="*/ 17805 h 230731"/>
                <a:gd name="connsiteX1854" fmla="*/ 178664 w 336548"/>
                <a:gd name="connsiteY1854" fmla="*/ 19033 h 230731"/>
                <a:gd name="connsiteX1855" fmla="*/ 179274 w 336548"/>
                <a:gd name="connsiteY1855" fmla="*/ 19033 h 230731"/>
                <a:gd name="connsiteX1856" fmla="*/ 179274 w 336548"/>
                <a:gd name="connsiteY1856" fmla="*/ 19647 h 230731"/>
                <a:gd name="connsiteX1857" fmla="*/ 180493 w 336548"/>
                <a:gd name="connsiteY1857" fmla="*/ 19647 h 230731"/>
                <a:gd name="connsiteX1858" fmla="*/ 180493 w 336548"/>
                <a:gd name="connsiteY1858" fmla="*/ 20260 h 230731"/>
                <a:gd name="connsiteX1859" fmla="*/ 181712 w 336548"/>
                <a:gd name="connsiteY1859" fmla="*/ 20260 h 230731"/>
                <a:gd name="connsiteX1860" fmla="*/ 181712 w 336548"/>
                <a:gd name="connsiteY1860" fmla="*/ 19647 h 230731"/>
                <a:gd name="connsiteX1861" fmla="*/ 182931 w 336548"/>
                <a:gd name="connsiteY1861" fmla="*/ 19647 h 230731"/>
                <a:gd name="connsiteX1862" fmla="*/ 182931 w 336548"/>
                <a:gd name="connsiteY1862" fmla="*/ 19033 h 230731"/>
                <a:gd name="connsiteX1863" fmla="*/ 183541 w 336548"/>
                <a:gd name="connsiteY1863" fmla="*/ 19033 h 230731"/>
                <a:gd name="connsiteX1864" fmla="*/ 183541 w 336548"/>
                <a:gd name="connsiteY1864" fmla="*/ 17191 h 230731"/>
                <a:gd name="connsiteX1865" fmla="*/ 182931 w 336548"/>
                <a:gd name="connsiteY1865" fmla="*/ 17191 h 230731"/>
                <a:gd name="connsiteX1866" fmla="*/ 182931 w 336548"/>
                <a:gd name="connsiteY1866" fmla="*/ 15349 h 230731"/>
                <a:gd name="connsiteX1867" fmla="*/ 181712 w 336548"/>
                <a:gd name="connsiteY1867" fmla="*/ 15349 h 230731"/>
                <a:gd name="connsiteX1868" fmla="*/ 181102 w 336548"/>
                <a:gd name="connsiteY1868" fmla="*/ 15349 h 230731"/>
                <a:gd name="connsiteX1869" fmla="*/ 181102 w 336548"/>
                <a:gd name="connsiteY1869" fmla="*/ 12893 h 230731"/>
                <a:gd name="connsiteX1870" fmla="*/ 180493 w 336548"/>
                <a:gd name="connsiteY1870" fmla="*/ 12893 h 230731"/>
                <a:gd name="connsiteX1871" fmla="*/ 180493 w 336548"/>
                <a:gd name="connsiteY1871" fmla="*/ 12279 h 230731"/>
                <a:gd name="connsiteX1872" fmla="*/ 181102 w 336548"/>
                <a:gd name="connsiteY1872" fmla="*/ 12279 h 230731"/>
                <a:gd name="connsiteX1873" fmla="*/ 181102 w 336548"/>
                <a:gd name="connsiteY1873" fmla="*/ 11665 h 230731"/>
                <a:gd name="connsiteX1874" fmla="*/ 180493 w 336548"/>
                <a:gd name="connsiteY1874" fmla="*/ 11665 h 230731"/>
                <a:gd name="connsiteX1875" fmla="*/ 180493 w 336548"/>
                <a:gd name="connsiteY1875" fmla="*/ 11051 h 230731"/>
                <a:gd name="connsiteX1876" fmla="*/ 179883 w 336548"/>
                <a:gd name="connsiteY1876" fmla="*/ 11051 h 230731"/>
                <a:gd name="connsiteX1877" fmla="*/ 179883 w 336548"/>
                <a:gd name="connsiteY1877" fmla="*/ 9823 h 230731"/>
                <a:gd name="connsiteX1878" fmla="*/ 180493 w 336548"/>
                <a:gd name="connsiteY1878" fmla="*/ 9823 h 230731"/>
                <a:gd name="connsiteX1879" fmla="*/ 180493 w 336548"/>
                <a:gd name="connsiteY1879" fmla="*/ 8595 h 230731"/>
                <a:gd name="connsiteX1880" fmla="*/ 181102 w 336548"/>
                <a:gd name="connsiteY1880" fmla="*/ 8595 h 230731"/>
                <a:gd name="connsiteX1881" fmla="*/ 181102 w 336548"/>
                <a:gd name="connsiteY1881" fmla="*/ 9823 h 230731"/>
                <a:gd name="connsiteX1882" fmla="*/ 182931 w 336548"/>
                <a:gd name="connsiteY1882" fmla="*/ 9823 h 230731"/>
                <a:gd name="connsiteX1883" fmla="*/ 182931 w 336548"/>
                <a:gd name="connsiteY1883" fmla="*/ 9209 h 230731"/>
                <a:gd name="connsiteX1884" fmla="*/ 184150 w 336548"/>
                <a:gd name="connsiteY1884" fmla="*/ 9823 h 230731"/>
                <a:gd name="connsiteX1885" fmla="*/ 184150 w 336548"/>
                <a:gd name="connsiteY1885" fmla="*/ 11051 h 230731"/>
                <a:gd name="connsiteX1886" fmla="*/ 184760 w 336548"/>
                <a:gd name="connsiteY1886" fmla="*/ 11051 h 230731"/>
                <a:gd name="connsiteX1887" fmla="*/ 184760 w 336548"/>
                <a:gd name="connsiteY1887" fmla="*/ 11665 h 230731"/>
                <a:gd name="connsiteX1888" fmla="*/ 184760 w 336548"/>
                <a:gd name="connsiteY1888" fmla="*/ 12279 h 230731"/>
                <a:gd name="connsiteX1889" fmla="*/ 185370 w 336548"/>
                <a:gd name="connsiteY1889" fmla="*/ 12279 h 230731"/>
                <a:gd name="connsiteX1890" fmla="*/ 186589 w 336548"/>
                <a:gd name="connsiteY1890" fmla="*/ 12279 h 230731"/>
                <a:gd name="connsiteX1891" fmla="*/ 186589 w 336548"/>
                <a:gd name="connsiteY1891" fmla="*/ 12893 h 230731"/>
                <a:gd name="connsiteX1892" fmla="*/ 186589 w 336548"/>
                <a:gd name="connsiteY1892" fmla="*/ 13507 h 230731"/>
                <a:gd name="connsiteX1893" fmla="*/ 185370 w 336548"/>
                <a:gd name="connsiteY1893" fmla="*/ 13507 h 230731"/>
                <a:gd name="connsiteX1894" fmla="*/ 185370 w 336548"/>
                <a:gd name="connsiteY1894" fmla="*/ 14735 h 230731"/>
                <a:gd name="connsiteX1895" fmla="*/ 186589 w 336548"/>
                <a:gd name="connsiteY1895" fmla="*/ 14735 h 230731"/>
                <a:gd name="connsiteX1896" fmla="*/ 186589 w 336548"/>
                <a:gd name="connsiteY1896" fmla="*/ 15349 h 230731"/>
                <a:gd name="connsiteX1897" fmla="*/ 187198 w 336548"/>
                <a:gd name="connsiteY1897" fmla="*/ 15349 h 230731"/>
                <a:gd name="connsiteX1898" fmla="*/ 186589 w 336548"/>
                <a:gd name="connsiteY1898" fmla="*/ 15963 h 230731"/>
                <a:gd name="connsiteX1899" fmla="*/ 187198 w 336548"/>
                <a:gd name="connsiteY1899" fmla="*/ 15963 h 230731"/>
                <a:gd name="connsiteX1900" fmla="*/ 187198 w 336548"/>
                <a:gd name="connsiteY1900" fmla="*/ 17805 h 230731"/>
                <a:gd name="connsiteX1901" fmla="*/ 190856 w 336548"/>
                <a:gd name="connsiteY1901" fmla="*/ 17805 h 230731"/>
                <a:gd name="connsiteX1902" fmla="*/ 190856 w 336548"/>
                <a:gd name="connsiteY1902" fmla="*/ 17191 h 230731"/>
                <a:gd name="connsiteX1903" fmla="*/ 191465 w 336548"/>
                <a:gd name="connsiteY1903" fmla="*/ 17191 h 230731"/>
                <a:gd name="connsiteX1904" fmla="*/ 191465 w 336548"/>
                <a:gd name="connsiteY1904" fmla="*/ 16577 h 230731"/>
                <a:gd name="connsiteX1905" fmla="*/ 192075 w 336548"/>
                <a:gd name="connsiteY1905" fmla="*/ 16577 h 230731"/>
                <a:gd name="connsiteX1906" fmla="*/ 191465 w 336548"/>
                <a:gd name="connsiteY1906" fmla="*/ 13507 h 230731"/>
                <a:gd name="connsiteX1907" fmla="*/ 190856 w 336548"/>
                <a:gd name="connsiteY1907" fmla="*/ 13507 h 230731"/>
                <a:gd name="connsiteX1908" fmla="*/ 190856 w 336548"/>
                <a:gd name="connsiteY1908" fmla="*/ 12279 h 230731"/>
                <a:gd name="connsiteX1909" fmla="*/ 192685 w 336548"/>
                <a:gd name="connsiteY1909" fmla="*/ 12279 h 230731"/>
                <a:gd name="connsiteX1910" fmla="*/ 192685 w 336548"/>
                <a:gd name="connsiteY1910" fmla="*/ 11665 h 230731"/>
                <a:gd name="connsiteX1911" fmla="*/ 193294 w 336548"/>
                <a:gd name="connsiteY1911" fmla="*/ 12893 h 230731"/>
                <a:gd name="connsiteX1912" fmla="*/ 194513 w 336548"/>
                <a:gd name="connsiteY1912" fmla="*/ 12893 h 230731"/>
                <a:gd name="connsiteX1913" fmla="*/ 193294 w 336548"/>
                <a:gd name="connsiteY1913" fmla="*/ 15349 h 230731"/>
                <a:gd name="connsiteX1914" fmla="*/ 196342 w 336548"/>
                <a:gd name="connsiteY1914" fmla="*/ 15349 h 230731"/>
                <a:gd name="connsiteX1915" fmla="*/ 196342 w 336548"/>
                <a:gd name="connsiteY1915" fmla="*/ 14735 h 230731"/>
                <a:gd name="connsiteX1916" fmla="*/ 196952 w 336548"/>
                <a:gd name="connsiteY1916" fmla="*/ 14735 h 230731"/>
                <a:gd name="connsiteX1917" fmla="*/ 196952 w 336548"/>
                <a:gd name="connsiteY1917" fmla="*/ 12893 h 230731"/>
                <a:gd name="connsiteX1918" fmla="*/ 196342 w 336548"/>
                <a:gd name="connsiteY1918" fmla="*/ 12893 h 230731"/>
                <a:gd name="connsiteX1919" fmla="*/ 195733 w 336548"/>
                <a:gd name="connsiteY1919" fmla="*/ 9209 h 230731"/>
                <a:gd name="connsiteX1920" fmla="*/ 196342 w 336548"/>
                <a:gd name="connsiteY1920" fmla="*/ 9209 h 230731"/>
                <a:gd name="connsiteX1921" fmla="*/ 196342 w 336548"/>
                <a:gd name="connsiteY1921" fmla="*/ 9823 h 230731"/>
                <a:gd name="connsiteX1922" fmla="*/ 196342 w 336548"/>
                <a:gd name="connsiteY1922" fmla="*/ 11051 h 230731"/>
                <a:gd name="connsiteX1923" fmla="*/ 196952 w 336548"/>
                <a:gd name="connsiteY1923" fmla="*/ 11051 h 230731"/>
                <a:gd name="connsiteX1924" fmla="*/ 198781 w 336548"/>
                <a:gd name="connsiteY1924" fmla="*/ 11051 h 230731"/>
                <a:gd name="connsiteX1925" fmla="*/ 198781 w 336548"/>
                <a:gd name="connsiteY1925" fmla="*/ 9209 h 230731"/>
                <a:gd name="connsiteX1926" fmla="*/ 200000 w 336548"/>
                <a:gd name="connsiteY1926" fmla="*/ 9209 h 230731"/>
                <a:gd name="connsiteX1927" fmla="*/ 200000 w 336548"/>
                <a:gd name="connsiteY1927" fmla="*/ 9823 h 230731"/>
                <a:gd name="connsiteX1928" fmla="*/ 200609 w 336548"/>
                <a:gd name="connsiteY1928" fmla="*/ 9823 h 230731"/>
                <a:gd name="connsiteX1929" fmla="*/ 200609 w 336548"/>
                <a:gd name="connsiteY1929" fmla="*/ 11051 h 230731"/>
                <a:gd name="connsiteX1930" fmla="*/ 201219 w 336548"/>
                <a:gd name="connsiteY1930" fmla="*/ 11051 h 230731"/>
                <a:gd name="connsiteX1931" fmla="*/ 202438 w 336548"/>
                <a:gd name="connsiteY1931" fmla="*/ 11051 h 230731"/>
                <a:gd name="connsiteX1932" fmla="*/ 203048 w 336548"/>
                <a:gd name="connsiteY1932" fmla="*/ 11051 h 230731"/>
                <a:gd name="connsiteX1933" fmla="*/ 203048 w 336548"/>
                <a:gd name="connsiteY1933" fmla="*/ 11665 h 230731"/>
                <a:gd name="connsiteX1934" fmla="*/ 203048 w 336548"/>
                <a:gd name="connsiteY1934" fmla="*/ 12279 h 230731"/>
                <a:gd name="connsiteX1935" fmla="*/ 203657 w 336548"/>
                <a:gd name="connsiteY1935" fmla="*/ 12279 h 230731"/>
                <a:gd name="connsiteX1936" fmla="*/ 203657 w 336548"/>
                <a:gd name="connsiteY1936" fmla="*/ 12893 h 230731"/>
                <a:gd name="connsiteX1937" fmla="*/ 204267 w 336548"/>
                <a:gd name="connsiteY1937" fmla="*/ 12893 h 230731"/>
                <a:gd name="connsiteX1938" fmla="*/ 204267 w 336548"/>
                <a:gd name="connsiteY1938" fmla="*/ 12279 h 230731"/>
                <a:gd name="connsiteX1939" fmla="*/ 207315 w 336548"/>
                <a:gd name="connsiteY1939" fmla="*/ 12279 h 230731"/>
                <a:gd name="connsiteX1940" fmla="*/ 207315 w 336548"/>
                <a:gd name="connsiteY1940" fmla="*/ 11665 h 230731"/>
                <a:gd name="connsiteX1941" fmla="*/ 209753 w 336548"/>
                <a:gd name="connsiteY1941" fmla="*/ 11665 h 230731"/>
                <a:gd name="connsiteX1942" fmla="*/ 209753 w 336548"/>
                <a:gd name="connsiteY1942" fmla="*/ 11051 h 230731"/>
                <a:gd name="connsiteX1943" fmla="*/ 212801 w 336548"/>
                <a:gd name="connsiteY1943" fmla="*/ 11051 h 230731"/>
                <a:gd name="connsiteX1944" fmla="*/ 212801 w 336548"/>
                <a:gd name="connsiteY1944" fmla="*/ 11665 h 230731"/>
                <a:gd name="connsiteX1945" fmla="*/ 214630 w 336548"/>
                <a:gd name="connsiteY1945" fmla="*/ 11665 h 230731"/>
                <a:gd name="connsiteX1946" fmla="*/ 214630 w 336548"/>
                <a:gd name="connsiteY1946" fmla="*/ 12279 h 230731"/>
                <a:gd name="connsiteX1947" fmla="*/ 215240 w 336548"/>
                <a:gd name="connsiteY1947" fmla="*/ 12279 h 230731"/>
                <a:gd name="connsiteX1948" fmla="*/ 215240 w 336548"/>
                <a:gd name="connsiteY1948" fmla="*/ 12893 h 230731"/>
                <a:gd name="connsiteX1949" fmla="*/ 217678 w 336548"/>
                <a:gd name="connsiteY1949" fmla="*/ 12893 h 230731"/>
                <a:gd name="connsiteX1950" fmla="*/ 217678 w 336548"/>
                <a:gd name="connsiteY1950" fmla="*/ 12279 h 230731"/>
                <a:gd name="connsiteX1951" fmla="*/ 218287 w 336548"/>
                <a:gd name="connsiteY1951" fmla="*/ 12279 h 230731"/>
                <a:gd name="connsiteX1952" fmla="*/ 218287 w 336548"/>
                <a:gd name="connsiteY1952" fmla="*/ 12893 h 230731"/>
                <a:gd name="connsiteX1953" fmla="*/ 221945 w 336548"/>
                <a:gd name="connsiteY1953" fmla="*/ 12893 h 230731"/>
                <a:gd name="connsiteX1954" fmla="*/ 221945 w 336548"/>
                <a:gd name="connsiteY1954" fmla="*/ 13507 h 230731"/>
                <a:gd name="connsiteX1955" fmla="*/ 223774 w 336548"/>
                <a:gd name="connsiteY1955" fmla="*/ 13507 h 230731"/>
                <a:gd name="connsiteX1956" fmla="*/ 223774 w 336548"/>
                <a:gd name="connsiteY1956" fmla="*/ 14735 h 230731"/>
                <a:gd name="connsiteX1957" fmla="*/ 224383 w 336548"/>
                <a:gd name="connsiteY1957" fmla="*/ 14735 h 230731"/>
                <a:gd name="connsiteX1958" fmla="*/ 224383 w 336548"/>
                <a:gd name="connsiteY1958" fmla="*/ 15349 h 230731"/>
                <a:gd name="connsiteX1959" fmla="*/ 226212 w 336548"/>
                <a:gd name="connsiteY1959" fmla="*/ 15349 h 230731"/>
                <a:gd name="connsiteX1960" fmla="*/ 226212 w 336548"/>
                <a:gd name="connsiteY1960" fmla="*/ 14735 h 230731"/>
                <a:gd name="connsiteX1961" fmla="*/ 228041 w 336548"/>
                <a:gd name="connsiteY1961" fmla="*/ 13507 h 230731"/>
                <a:gd name="connsiteX1962" fmla="*/ 228041 w 336548"/>
                <a:gd name="connsiteY1962" fmla="*/ 14735 h 230731"/>
                <a:gd name="connsiteX1963" fmla="*/ 229870 w 336548"/>
                <a:gd name="connsiteY1963" fmla="*/ 13507 h 230731"/>
                <a:gd name="connsiteX1964" fmla="*/ 229870 w 336548"/>
                <a:gd name="connsiteY1964" fmla="*/ 12279 h 230731"/>
                <a:gd name="connsiteX1965" fmla="*/ 230479 w 336548"/>
                <a:gd name="connsiteY1965" fmla="*/ 12279 h 230731"/>
                <a:gd name="connsiteX1966" fmla="*/ 230479 w 336548"/>
                <a:gd name="connsiteY1966" fmla="*/ 11665 h 230731"/>
                <a:gd name="connsiteX1967" fmla="*/ 229870 w 336548"/>
                <a:gd name="connsiteY1967" fmla="*/ 11665 h 230731"/>
                <a:gd name="connsiteX1968" fmla="*/ 229870 w 336548"/>
                <a:gd name="connsiteY1968" fmla="*/ 11051 h 230731"/>
                <a:gd name="connsiteX1969" fmla="*/ 229870 w 336548"/>
                <a:gd name="connsiteY1969" fmla="*/ 9823 h 230731"/>
                <a:gd name="connsiteX1970" fmla="*/ 233527 w 336548"/>
                <a:gd name="connsiteY1970" fmla="*/ 9823 h 230731"/>
                <a:gd name="connsiteX1971" fmla="*/ 233527 w 336548"/>
                <a:gd name="connsiteY1971" fmla="*/ 11051 h 230731"/>
                <a:gd name="connsiteX1972" fmla="*/ 235966 w 336548"/>
                <a:gd name="connsiteY1972" fmla="*/ 11051 h 230731"/>
                <a:gd name="connsiteX1973" fmla="*/ 237185 w 336548"/>
                <a:gd name="connsiteY1973" fmla="*/ 11051 h 230731"/>
                <a:gd name="connsiteX1974" fmla="*/ 237185 w 336548"/>
                <a:gd name="connsiteY1974" fmla="*/ 12279 h 230731"/>
                <a:gd name="connsiteX1975" fmla="*/ 237794 w 336548"/>
                <a:gd name="connsiteY1975" fmla="*/ 12279 h 230731"/>
                <a:gd name="connsiteX1976" fmla="*/ 238404 w 336548"/>
                <a:gd name="connsiteY1976" fmla="*/ 11972 h 230731"/>
                <a:gd name="connsiteX1977" fmla="*/ 238404 w 336548"/>
                <a:gd name="connsiteY1977" fmla="*/ 12279 h 230731"/>
                <a:gd name="connsiteX1978" fmla="*/ 239014 w 336548"/>
                <a:gd name="connsiteY1978" fmla="*/ 12279 h 230731"/>
                <a:gd name="connsiteX1979" fmla="*/ 238404 w 336548"/>
                <a:gd name="connsiteY1979" fmla="*/ 12893 h 230731"/>
                <a:gd name="connsiteX1980" fmla="*/ 239623 w 336548"/>
                <a:gd name="connsiteY1980" fmla="*/ 12893 h 230731"/>
                <a:gd name="connsiteX1981" fmla="*/ 239623 w 336548"/>
                <a:gd name="connsiteY1981" fmla="*/ 13507 h 230731"/>
                <a:gd name="connsiteX1982" fmla="*/ 241452 w 336548"/>
                <a:gd name="connsiteY1982" fmla="*/ 13507 h 230731"/>
                <a:gd name="connsiteX1983" fmla="*/ 241452 w 336548"/>
                <a:gd name="connsiteY1983" fmla="*/ 14735 h 230731"/>
                <a:gd name="connsiteX1984" fmla="*/ 243281 w 336548"/>
                <a:gd name="connsiteY1984" fmla="*/ 14735 h 230731"/>
                <a:gd name="connsiteX1985" fmla="*/ 243281 w 336548"/>
                <a:gd name="connsiteY1985" fmla="*/ 15349 h 230731"/>
                <a:gd name="connsiteX1986" fmla="*/ 245719 w 336548"/>
                <a:gd name="connsiteY1986" fmla="*/ 15349 h 230731"/>
                <a:gd name="connsiteX1987" fmla="*/ 245719 w 336548"/>
                <a:gd name="connsiteY1987" fmla="*/ 15963 h 230731"/>
                <a:gd name="connsiteX1988" fmla="*/ 247548 w 336548"/>
                <a:gd name="connsiteY1988" fmla="*/ 16577 h 230731"/>
                <a:gd name="connsiteX1989" fmla="*/ 247548 w 336548"/>
                <a:gd name="connsiteY1989" fmla="*/ 17191 h 230731"/>
                <a:gd name="connsiteX1990" fmla="*/ 254863 w 336548"/>
                <a:gd name="connsiteY1990" fmla="*/ 17191 h 230731"/>
                <a:gd name="connsiteX1991" fmla="*/ 254863 w 336548"/>
                <a:gd name="connsiteY1991" fmla="*/ 16577 h 230731"/>
                <a:gd name="connsiteX1992" fmla="*/ 257911 w 336548"/>
                <a:gd name="connsiteY1992" fmla="*/ 16577 h 230731"/>
                <a:gd name="connsiteX1993" fmla="*/ 257911 w 336548"/>
                <a:gd name="connsiteY1993" fmla="*/ 15963 h 230731"/>
                <a:gd name="connsiteX1994" fmla="*/ 263397 w 336548"/>
                <a:gd name="connsiteY1994" fmla="*/ 14735 h 230731"/>
                <a:gd name="connsiteX1995" fmla="*/ 263397 w 336548"/>
                <a:gd name="connsiteY1995" fmla="*/ 13507 h 230731"/>
                <a:gd name="connsiteX1996" fmla="*/ 270712 w 336548"/>
                <a:gd name="connsiteY1996" fmla="*/ 12279 h 230731"/>
                <a:gd name="connsiteX1997" fmla="*/ 270712 w 336548"/>
                <a:gd name="connsiteY1997" fmla="*/ 11665 h 230731"/>
                <a:gd name="connsiteX1998" fmla="*/ 273151 w 336548"/>
                <a:gd name="connsiteY1998" fmla="*/ 11665 h 230731"/>
                <a:gd name="connsiteX1999" fmla="*/ 273151 w 336548"/>
                <a:gd name="connsiteY1999" fmla="*/ 11051 h 230731"/>
                <a:gd name="connsiteX2000" fmla="*/ 277418 w 336548"/>
                <a:gd name="connsiteY2000" fmla="*/ 11051 h 230731"/>
                <a:gd name="connsiteX2001" fmla="*/ 277418 w 336548"/>
                <a:gd name="connsiteY2001" fmla="*/ 11665 h 230731"/>
                <a:gd name="connsiteX2002" fmla="*/ 281685 w 336548"/>
                <a:gd name="connsiteY2002" fmla="*/ 11665 h 230731"/>
                <a:gd name="connsiteX2003" fmla="*/ 287781 w 336548"/>
                <a:gd name="connsiteY2003" fmla="*/ 11665 h 230731"/>
                <a:gd name="connsiteX2004" fmla="*/ 287781 w 336548"/>
                <a:gd name="connsiteY2004" fmla="*/ 11051 h 230731"/>
                <a:gd name="connsiteX2005" fmla="*/ 289610 w 336548"/>
                <a:gd name="connsiteY2005" fmla="*/ 11051 h 230731"/>
                <a:gd name="connsiteX2006" fmla="*/ 289610 w 336548"/>
                <a:gd name="connsiteY2006" fmla="*/ 9823 h 230731"/>
                <a:gd name="connsiteX2007" fmla="*/ 292658 w 336548"/>
                <a:gd name="connsiteY2007" fmla="*/ 9823 h 230731"/>
                <a:gd name="connsiteX2008" fmla="*/ 293267 w 336548"/>
                <a:gd name="connsiteY2008" fmla="*/ 9823 h 230731"/>
                <a:gd name="connsiteX2009" fmla="*/ 293267 w 336548"/>
                <a:gd name="connsiteY2009" fmla="*/ 11051 h 230731"/>
                <a:gd name="connsiteX2010" fmla="*/ 297534 w 336548"/>
                <a:gd name="connsiteY2010" fmla="*/ 11051 h 230731"/>
                <a:gd name="connsiteX2011" fmla="*/ 297534 w 336548"/>
                <a:gd name="connsiteY2011" fmla="*/ 9823 h 230731"/>
                <a:gd name="connsiteX2012" fmla="*/ 299363 w 336548"/>
                <a:gd name="connsiteY2012" fmla="*/ 9823 h 230731"/>
                <a:gd name="connsiteX2013" fmla="*/ 299363 w 336548"/>
                <a:gd name="connsiteY2013" fmla="*/ 9209 h 230731"/>
                <a:gd name="connsiteX2014" fmla="*/ 301192 w 336548"/>
                <a:gd name="connsiteY2014" fmla="*/ 9209 h 230731"/>
                <a:gd name="connsiteX2015" fmla="*/ 302411 w 336548"/>
                <a:gd name="connsiteY2015" fmla="*/ 8595 h 230731"/>
                <a:gd name="connsiteX2016" fmla="*/ 302411 w 336548"/>
                <a:gd name="connsiteY2016" fmla="*/ 7981 h 230731"/>
                <a:gd name="connsiteX2017" fmla="*/ 303630 w 336548"/>
                <a:gd name="connsiteY2017" fmla="*/ 7981 h 230731"/>
                <a:gd name="connsiteX2018" fmla="*/ 303630 w 336548"/>
                <a:gd name="connsiteY2018" fmla="*/ 7368 h 230731"/>
                <a:gd name="connsiteX2019" fmla="*/ 304240 w 336548"/>
                <a:gd name="connsiteY2019" fmla="*/ 7368 h 230731"/>
                <a:gd name="connsiteX2020" fmla="*/ 304240 w 336548"/>
                <a:gd name="connsiteY2020" fmla="*/ 6140 h 230731"/>
                <a:gd name="connsiteX2021" fmla="*/ 304849 w 336548"/>
                <a:gd name="connsiteY2021" fmla="*/ 6140 h 230731"/>
                <a:gd name="connsiteX2022" fmla="*/ 304849 w 336548"/>
                <a:gd name="connsiteY2022" fmla="*/ 4912 h 230731"/>
                <a:gd name="connsiteX2023" fmla="*/ 305459 w 336548"/>
                <a:gd name="connsiteY2023" fmla="*/ 4912 h 230731"/>
                <a:gd name="connsiteX2024" fmla="*/ 307288 w 336548"/>
                <a:gd name="connsiteY2024" fmla="*/ 0 h 23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</a:cxnLst>
              <a:rect l="l" t="t" r="r" b="b"/>
              <a:pathLst>
                <a:path w="336548" h="230731">
                  <a:moveTo>
                    <a:pt x="287781" y="211199"/>
                  </a:moveTo>
                  <a:cubicBezTo>
                    <a:pt x="287781" y="211199"/>
                    <a:pt x="287781" y="210585"/>
                    <a:pt x="287781" y="212427"/>
                  </a:cubicBezTo>
                  <a:cubicBezTo>
                    <a:pt x="287781" y="212427"/>
                    <a:pt x="287781" y="212427"/>
                    <a:pt x="286562" y="212427"/>
                  </a:cubicBezTo>
                  <a:cubicBezTo>
                    <a:pt x="287171" y="212427"/>
                    <a:pt x="286562" y="211813"/>
                    <a:pt x="287781" y="211199"/>
                  </a:cubicBezTo>
                  <a:close/>
                  <a:moveTo>
                    <a:pt x="10370" y="193269"/>
                  </a:moveTo>
                  <a:cubicBezTo>
                    <a:pt x="10370" y="193269"/>
                    <a:pt x="10370" y="193269"/>
                    <a:pt x="10370" y="193883"/>
                  </a:cubicBezTo>
                  <a:cubicBezTo>
                    <a:pt x="10370" y="193883"/>
                    <a:pt x="10370" y="193883"/>
                    <a:pt x="11590" y="193883"/>
                  </a:cubicBezTo>
                  <a:cubicBezTo>
                    <a:pt x="11590" y="193269"/>
                    <a:pt x="11590" y="193269"/>
                    <a:pt x="11590" y="193269"/>
                  </a:cubicBezTo>
                  <a:cubicBezTo>
                    <a:pt x="11590" y="193269"/>
                    <a:pt x="11590" y="193269"/>
                    <a:pt x="10370" y="193269"/>
                  </a:cubicBezTo>
                  <a:close/>
                  <a:moveTo>
                    <a:pt x="47582" y="189584"/>
                  </a:moveTo>
                  <a:cubicBezTo>
                    <a:pt x="47582" y="189584"/>
                    <a:pt x="47582" y="189584"/>
                    <a:pt x="48192" y="189584"/>
                  </a:cubicBezTo>
                  <a:lnTo>
                    <a:pt x="48192" y="190812"/>
                  </a:lnTo>
                  <a:cubicBezTo>
                    <a:pt x="48192" y="190812"/>
                    <a:pt x="48192" y="190812"/>
                    <a:pt x="47582" y="190812"/>
                  </a:cubicBezTo>
                  <a:close/>
                  <a:moveTo>
                    <a:pt x="3660" y="184671"/>
                  </a:moveTo>
                  <a:cubicBezTo>
                    <a:pt x="3660" y="184671"/>
                    <a:pt x="3660" y="184671"/>
                    <a:pt x="4270" y="184671"/>
                  </a:cubicBezTo>
                  <a:cubicBezTo>
                    <a:pt x="4270" y="184671"/>
                    <a:pt x="4270" y="184671"/>
                    <a:pt x="4270" y="185285"/>
                  </a:cubicBezTo>
                  <a:cubicBezTo>
                    <a:pt x="4270" y="185285"/>
                    <a:pt x="4270" y="185285"/>
                    <a:pt x="4880" y="185285"/>
                  </a:cubicBezTo>
                  <a:cubicBezTo>
                    <a:pt x="4880" y="185285"/>
                    <a:pt x="4880" y="185285"/>
                    <a:pt x="4880" y="185899"/>
                  </a:cubicBezTo>
                  <a:cubicBezTo>
                    <a:pt x="4880" y="186513"/>
                    <a:pt x="4880" y="185285"/>
                    <a:pt x="3660" y="185285"/>
                  </a:cubicBezTo>
                  <a:cubicBezTo>
                    <a:pt x="3660" y="185285"/>
                    <a:pt x="3660" y="185285"/>
                    <a:pt x="3660" y="184671"/>
                  </a:cubicBezTo>
                  <a:close/>
                  <a:moveTo>
                    <a:pt x="6710" y="184057"/>
                  </a:moveTo>
                  <a:cubicBezTo>
                    <a:pt x="6710" y="184057"/>
                    <a:pt x="6710" y="184057"/>
                    <a:pt x="7930" y="184057"/>
                  </a:cubicBezTo>
                  <a:cubicBezTo>
                    <a:pt x="7930" y="184671"/>
                    <a:pt x="7930" y="184671"/>
                    <a:pt x="7930" y="184671"/>
                  </a:cubicBezTo>
                  <a:cubicBezTo>
                    <a:pt x="7930" y="184671"/>
                    <a:pt x="7930" y="184671"/>
                    <a:pt x="6710" y="184671"/>
                  </a:cubicBezTo>
                  <a:cubicBezTo>
                    <a:pt x="6710" y="184671"/>
                    <a:pt x="6710" y="184671"/>
                    <a:pt x="6710" y="184057"/>
                  </a:cubicBezTo>
                  <a:close/>
                  <a:moveTo>
                    <a:pt x="9150" y="181600"/>
                  </a:moveTo>
                  <a:cubicBezTo>
                    <a:pt x="9150" y="181600"/>
                    <a:pt x="9150" y="181600"/>
                    <a:pt x="9760" y="182214"/>
                  </a:cubicBezTo>
                  <a:cubicBezTo>
                    <a:pt x="9760" y="182214"/>
                    <a:pt x="9760" y="182214"/>
                    <a:pt x="9150" y="182214"/>
                  </a:cubicBezTo>
                  <a:cubicBezTo>
                    <a:pt x="9150" y="182214"/>
                    <a:pt x="9150" y="182214"/>
                    <a:pt x="9150" y="181600"/>
                  </a:cubicBezTo>
                  <a:close/>
                  <a:moveTo>
                    <a:pt x="67103" y="172388"/>
                  </a:moveTo>
                  <a:cubicBezTo>
                    <a:pt x="67103" y="172388"/>
                    <a:pt x="67103" y="172388"/>
                    <a:pt x="67103" y="173002"/>
                  </a:cubicBezTo>
                  <a:lnTo>
                    <a:pt x="66493" y="173002"/>
                  </a:lnTo>
                  <a:cubicBezTo>
                    <a:pt x="66493" y="173002"/>
                    <a:pt x="66493" y="173002"/>
                    <a:pt x="67103" y="172388"/>
                  </a:cubicBezTo>
                  <a:close/>
                  <a:moveTo>
                    <a:pt x="119534" y="168836"/>
                  </a:moveTo>
                  <a:cubicBezTo>
                    <a:pt x="119534" y="168836"/>
                    <a:pt x="119534" y="168836"/>
                    <a:pt x="120753" y="168836"/>
                  </a:cubicBezTo>
                  <a:cubicBezTo>
                    <a:pt x="120753" y="168836"/>
                    <a:pt x="120753" y="168836"/>
                    <a:pt x="120753" y="169450"/>
                  </a:cubicBezTo>
                  <a:cubicBezTo>
                    <a:pt x="120753" y="169450"/>
                    <a:pt x="120753" y="169450"/>
                    <a:pt x="119534" y="169450"/>
                  </a:cubicBezTo>
                  <a:cubicBezTo>
                    <a:pt x="119534" y="169450"/>
                    <a:pt x="119534" y="169450"/>
                    <a:pt x="119534" y="168836"/>
                  </a:cubicBezTo>
                  <a:close/>
                  <a:moveTo>
                    <a:pt x="75034" y="161948"/>
                  </a:moveTo>
                  <a:lnTo>
                    <a:pt x="75644" y="161948"/>
                  </a:lnTo>
                  <a:cubicBezTo>
                    <a:pt x="75644" y="161948"/>
                    <a:pt x="75644" y="161948"/>
                    <a:pt x="76254" y="161948"/>
                  </a:cubicBezTo>
                  <a:cubicBezTo>
                    <a:pt x="76254" y="161948"/>
                    <a:pt x="76254" y="161948"/>
                    <a:pt x="76864" y="161948"/>
                  </a:cubicBezTo>
                  <a:cubicBezTo>
                    <a:pt x="76864" y="161948"/>
                    <a:pt x="76864" y="161948"/>
                    <a:pt x="76864" y="162562"/>
                  </a:cubicBezTo>
                  <a:lnTo>
                    <a:pt x="76864" y="163790"/>
                  </a:lnTo>
                  <a:cubicBezTo>
                    <a:pt x="76864" y="163790"/>
                    <a:pt x="76864" y="163790"/>
                    <a:pt x="75034" y="163790"/>
                  </a:cubicBezTo>
                  <a:cubicBezTo>
                    <a:pt x="75034" y="163176"/>
                    <a:pt x="75034" y="163790"/>
                    <a:pt x="75034" y="161948"/>
                  </a:cubicBezTo>
                  <a:close/>
                  <a:moveTo>
                    <a:pt x="23181" y="161948"/>
                  </a:moveTo>
                  <a:cubicBezTo>
                    <a:pt x="23181" y="161948"/>
                    <a:pt x="23181" y="161948"/>
                    <a:pt x="23791" y="161948"/>
                  </a:cubicBezTo>
                  <a:cubicBezTo>
                    <a:pt x="23791" y="161948"/>
                    <a:pt x="23791" y="161948"/>
                    <a:pt x="23791" y="162562"/>
                  </a:cubicBezTo>
                  <a:cubicBezTo>
                    <a:pt x="23791" y="162562"/>
                    <a:pt x="23791" y="162562"/>
                    <a:pt x="23181" y="162562"/>
                  </a:cubicBezTo>
                  <a:close/>
                  <a:moveTo>
                    <a:pt x="72593" y="160719"/>
                  </a:moveTo>
                  <a:lnTo>
                    <a:pt x="72593" y="161333"/>
                  </a:lnTo>
                  <a:lnTo>
                    <a:pt x="73508" y="161333"/>
                  </a:lnTo>
                  <a:lnTo>
                    <a:pt x="72593" y="161948"/>
                  </a:lnTo>
                  <a:cubicBezTo>
                    <a:pt x="72593" y="161948"/>
                    <a:pt x="72593" y="161948"/>
                    <a:pt x="71983" y="161948"/>
                  </a:cubicBezTo>
                  <a:lnTo>
                    <a:pt x="71983" y="161333"/>
                  </a:lnTo>
                  <a:cubicBezTo>
                    <a:pt x="71983" y="161333"/>
                    <a:pt x="71983" y="161333"/>
                    <a:pt x="72593" y="160719"/>
                  </a:cubicBezTo>
                  <a:close/>
                  <a:moveTo>
                    <a:pt x="65273" y="150893"/>
                  </a:moveTo>
                  <a:cubicBezTo>
                    <a:pt x="65273" y="150893"/>
                    <a:pt x="65273" y="150893"/>
                    <a:pt x="66493" y="150893"/>
                  </a:cubicBezTo>
                  <a:cubicBezTo>
                    <a:pt x="66493" y="150893"/>
                    <a:pt x="66493" y="150893"/>
                    <a:pt x="65273" y="152121"/>
                  </a:cubicBezTo>
                  <a:cubicBezTo>
                    <a:pt x="65273" y="152121"/>
                    <a:pt x="65273" y="152121"/>
                    <a:pt x="65273" y="150893"/>
                  </a:cubicBezTo>
                  <a:close/>
                  <a:moveTo>
                    <a:pt x="48802" y="147822"/>
                  </a:moveTo>
                  <a:cubicBezTo>
                    <a:pt x="48802" y="147822"/>
                    <a:pt x="48802" y="147822"/>
                    <a:pt x="49412" y="147822"/>
                  </a:cubicBezTo>
                  <a:cubicBezTo>
                    <a:pt x="49412" y="147822"/>
                    <a:pt x="49412" y="147822"/>
                    <a:pt x="49412" y="148437"/>
                  </a:cubicBezTo>
                  <a:cubicBezTo>
                    <a:pt x="50022" y="147822"/>
                    <a:pt x="51242" y="149051"/>
                    <a:pt x="52462" y="147822"/>
                  </a:cubicBezTo>
                  <a:cubicBezTo>
                    <a:pt x="52462" y="147822"/>
                    <a:pt x="52462" y="147822"/>
                    <a:pt x="53072" y="147822"/>
                  </a:cubicBezTo>
                  <a:cubicBezTo>
                    <a:pt x="54292" y="147822"/>
                    <a:pt x="55513" y="147822"/>
                    <a:pt x="57343" y="147822"/>
                  </a:cubicBezTo>
                  <a:cubicBezTo>
                    <a:pt x="57343" y="147822"/>
                    <a:pt x="57343" y="147822"/>
                    <a:pt x="57343" y="148437"/>
                  </a:cubicBezTo>
                  <a:cubicBezTo>
                    <a:pt x="57953" y="148437"/>
                    <a:pt x="58563" y="148437"/>
                    <a:pt x="60393" y="148437"/>
                  </a:cubicBezTo>
                  <a:cubicBezTo>
                    <a:pt x="60393" y="148437"/>
                    <a:pt x="60393" y="148437"/>
                    <a:pt x="60393" y="149051"/>
                  </a:cubicBezTo>
                  <a:cubicBezTo>
                    <a:pt x="60393" y="149051"/>
                    <a:pt x="60393" y="149051"/>
                    <a:pt x="62223" y="149051"/>
                  </a:cubicBezTo>
                  <a:cubicBezTo>
                    <a:pt x="61613" y="149665"/>
                    <a:pt x="62223" y="149665"/>
                    <a:pt x="62833" y="150893"/>
                  </a:cubicBezTo>
                  <a:cubicBezTo>
                    <a:pt x="62833" y="150893"/>
                    <a:pt x="62833" y="150893"/>
                    <a:pt x="62833" y="150279"/>
                  </a:cubicBezTo>
                  <a:cubicBezTo>
                    <a:pt x="62833" y="150279"/>
                    <a:pt x="62223" y="150279"/>
                    <a:pt x="64053" y="150279"/>
                  </a:cubicBezTo>
                  <a:cubicBezTo>
                    <a:pt x="64053" y="150279"/>
                    <a:pt x="64053" y="150279"/>
                    <a:pt x="64053" y="150893"/>
                  </a:cubicBezTo>
                  <a:cubicBezTo>
                    <a:pt x="64053" y="150893"/>
                    <a:pt x="64053" y="150893"/>
                    <a:pt x="64663" y="150893"/>
                  </a:cubicBezTo>
                  <a:cubicBezTo>
                    <a:pt x="64663" y="150893"/>
                    <a:pt x="64663" y="150893"/>
                    <a:pt x="64663" y="152121"/>
                  </a:cubicBezTo>
                  <a:cubicBezTo>
                    <a:pt x="64663" y="152121"/>
                    <a:pt x="64663" y="152121"/>
                    <a:pt x="65273" y="152121"/>
                  </a:cubicBezTo>
                  <a:cubicBezTo>
                    <a:pt x="65883" y="152121"/>
                    <a:pt x="66493" y="152121"/>
                    <a:pt x="68323" y="152121"/>
                  </a:cubicBezTo>
                  <a:cubicBezTo>
                    <a:pt x="68323" y="152121"/>
                    <a:pt x="68323" y="151507"/>
                    <a:pt x="68323" y="153350"/>
                  </a:cubicBezTo>
                  <a:cubicBezTo>
                    <a:pt x="68323" y="153350"/>
                    <a:pt x="68323" y="153350"/>
                    <a:pt x="68323" y="154578"/>
                  </a:cubicBezTo>
                  <a:cubicBezTo>
                    <a:pt x="68323" y="154578"/>
                    <a:pt x="68323" y="154578"/>
                    <a:pt x="68933" y="154578"/>
                  </a:cubicBezTo>
                  <a:cubicBezTo>
                    <a:pt x="68933" y="155806"/>
                    <a:pt x="68933" y="155806"/>
                    <a:pt x="68933" y="155806"/>
                  </a:cubicBezTo>
                  <a:cubicBezTo>
                    <a:pt x="68933" y="155806"/>
                    <a:pt x="68933" y="155806"/>
                    <a:pt x="70153" y="155806"/>
                  </a:cubicBezTo>
                  <a:cubicBezTo>
                    <a:pt x="70153" y="155806"/>
                    <a:pt x="70153" y="155806"/>
                    <a:pt x="70763" y="155806"/>
                  </a:cubicBezTo>
                  <a:cubicBezTo>
                    <a:pt x="70763" y="155806"/>
                    <a:pt x="71373" y="155806"/>
                    <a:pt x="72593" y="155806"/>
                  </a:cubicBezTo>
                  <a:cubicBezTo>
                    <a:pt x="72593" y="155806"/>
                    <a:pt x="72593" y="155806"/>
                    <a:pt x="72593" y="156420"/>
                  </a:cubicBezTo>
                  <a:cubicBezTo>
                    <a:pt x="72593" y="156420"/>
                    <a:pt x="72593" y="156420"/>
                    <a:pt x="73813" y="155806"/>
                  </a:cubicBezTo>
                  <a:cubicBezTo>
                    <a:pt x="73813" y="155806"/>
                    <a:pt x="73813" y="155806"/>
                    <a:pt x="73813" y="156420"/>
                  </a:cubicBezTo>
                  <a:cubicBezTo>
                    <a:pt x="73813" y="156420"/>
                    <a:pt x="73813" y="156420"/>
                    <a:pt x="74424" y="156420"/>
                  </a:cubicBezTo>
                  <a:cubicBezTo>
                    <a:pt x="74424" y="156420"/>
                    <a:pt x="74424" y="156420"/>
                    <a:pt x="74424" y="157034"/>
                  </a:cubicBezTo>
                  <a:cubicBezTo>
                    <a:pt x="74424" y="157034"/>
                    <a:pt x="75644" y="157034"/>
                    <a:pt x="76864" y="157034"/>
                  </a:cubicBezTo>
                  <a:cubicBezTo>
                    <a:pt x="76864" y="157034"/>
                    <a:pt x="76864" y="157034"/>
                    <a:pt x="76864" y="157649"/>
                  </a:cubicBezTo>
                  <a:lnTo>
                    <a:pt x="78084" y="157649"/>
                  </a:lnTo>
                  <a:cubicBezTo>
                    <a:pt x="78084" y="157649"/>
                    <a:pt x="78084" y="157649"/>
                    <a:pt x="78084" y="158263"/>
                  </a:cubicBezTo>
                  <a:cubicBezTo>
                    <a:pt x="78084" y="158263"/>
                    <a:pt x="78084" y="158263"/>
                    <a:pt x="76864" y="158263"/>
                  </a:cubicBezTo>
                  <a:cubicBezTo>
                    <a:pt x="76864" y="158877"/>
                    <a:pt x="76864" y="158263"/>
                    <a:pt x="76864" y="160105"/>
                  </a:cubicBezTo>
                  <a:cubicBezTo>
                    <a:pt x="76864" y="160105"/>
                    <a:pt x="76864" y="160105"/>
                    <a:pt x="78084" y="160105"/>
                  </a:cubicBezTo>
                  <a:lnTo>
                    <a:pt x="78084" y="160719"/>
                  </a:lnTo>
                  <a:cubicBezTo>
                    <a:pt x="78084" y="160719"/>
                    <a:pt x="78084" y="160719"/>
                    <a:pt x="78694" y="160719"/>
                  </a:cubicBezTo>
                  <a:cubicBezTo>
                    <a:pt x="78694" y="160105"/>
                    <a:pt x="78694" y="160105"/>
                    <a:pt x="78694" y="160105"/>
                  </a:cubicBezTo>
                  <a:cubicBezTo>
                    <a:pt x="78694" y="160105"/>
                    <a:pt x="78694" y="160105"/>
                    <a:pt x="78084" y="160105"/>
                  </a:cubicBezTo>
                  <a:lnTo>
                    <a:pt x="78084" y="159491"/>
                  </a:lnTo>
                  <a:cubicBezTo>
                    <a:pt x="78084" y="159491"/>
                    <a:pt x="78084" y="159491"/>
                    <a:pt x="78084" y="158263"/>
                  </a:cubicBezTo>
                  <a:lnTo>
                    <a:pt x="78694" y="158263"/>
                  </a:lnTo>
                  <a:lnTo>
                    <a:pt x="79304" y="158263"/>
                  </a:lnTo>
                  <a:cubicBezTo>
                    <a:pt x="79304" y="158263"/>
                    <a:pt x="79304" y="158263"/>
                    <a:pt x="79304" y="159491"/>
                  </a:cubicBezTo>
                  <a:cubicBezTo>
                    <a:pt x="79304" y="159491"/>
                    <a:pt x="79304" y="159491"/>
                    <a:pt x="79304" y="160105"/>
                  </a:cubicBezTo>
                  <a:cubicBezTo>
                    <a:pt x="79304" y="160105"/>
                    <a:pt x="79304" y="160105"/>
                    <a:pt x="80524" y="160105"/>
                  </a:cubicBezTo>
                  <a:cubicBezTo>
                    <a:pt x="80524" y="160105"/>
                    <a:pt x="80524" y="159491"/>
                    <a:pt x="80524" y="161333"/>
                  </a:cubicBezTo>
                  <a:cubicBezTo>
                    <a:pt x="80524" y="161333"/>
                    <a:pt x="80524" y="161333"/>
                    <a:pt x="79914" y="161333"/>
                  </a:cubicBezTo>
                  <a:lnTo>
                    <a:pt x="79914" y="162562"/>
                  </a:lnTo>
                  <a:cubicBezTo>
                    <a:pt x="79914" y="162562"/>
                    <a:pt x="79914" y="162562"/>
                    <a:pt x="79304" y="162562"/>
                  </a:cubicBezTo>
                  <a:cubicBezTo>
                    <a:pt x="79304" y="162562"/>
                    <a:pt x="79304" y="163176"/>
                    <a:pt x="79304" y="161333"/>
                  </a:cubicBezTo>
                  <a:cubicBezTo>
                    <a:pt x="79304" y="161333"/>
                    <a:pt x="79304" y="161333"/>
                    <a:pt x="78084" y="161333"/>
                  </a:cubicBezTo>
                  <a:cubicBezTo>
                    <a:pt x="78084" y="161333"/>
                    <a:pt x="78084" y="161333"/>
                    <a:pt x="76864" y="161333"/>
                  </a:cubicBezTo>
                  <a:cubicBezTo>
                    <a:pt x="76864" y="161333"/>
                    <a:pt x="76864" y="161333"/>
                    <a:pt x="76864" y="160719"/>
                  </a:cubicBezTo>
                  <a:cubicBezTo>
                    <a:pt x="76864" y="160719"/>
                    <a:pt x="77474" y="160719"/>
                    <a:pt x="75644" y="160719"/>
                  </a:cubicBezTo>
                  <a:cubicBezTo>
                    <a:pt x="75644" y="160719"/>
                    <a:pt x="75644" y="160719"/>
                    <a:pt x="75034" y="160719"/>
                  </a:cubicBezTo>
                  <a:lnTo>
                    <a:pt x="75034" y="161333"/>
                  </a:lnTo>
                  <a:lnTo>
                    <a:pt x="75034" y="161948"/>
                  </a:lnTo>
                  <a:cubicBezTo>
                    <a:pt x="75034" y="161948"/>
                    <a:pt x="74424" y="161948"/>
                    <a:pt x="74424" y="163790"/>
                  </a:cubicBezTo>
                  <a:cubicBezTo>
                    <a:pt x="74424" y="163176"/>
                    <a:pt x="74424" y="163176"/>
                    <a:pt x="74424" y="161333"/>
                  </a:cubicBezTo>
                  <a:lnTo>
                    <a:pt x="73508" y="161333"/>
                  </a:lnTo>
                  <a:lnTo>
                    <a:pt x="74424" y="160719"/>
                  </a:lnTo>
                  <a:lnTo>
                    <a:pt x="74424" y="160105"/>
                  </a:lnTo>
                  <a:cubicBezTo>
                    <a:pt x="73813" y="160105"/>
                    <a:pt x="74424" y="160105"/>
                    <a:pt x="72593" y="160105"/>
                  </a:cubicBezTo>
                  <a:cubicBezTo>
                    <a:pt x="72593" y="160105"/>
                    <a:pt x="72593" y="160105"/>
                    <a:pt x="71983" y="160105"/>
                  </a:cubicBezTo>
                  <a:cubicBezTo>
                    <a:pt x="71983" y="160105"/>
                    <a:pt x="71983" y="160105"/>
                    <a:pt x="71983" y="160719"/>
                  </a:cubicBezTo>
                  <a:lnTo>
                    <a:pt x="71983" y="161333"/>
                  </a:lnTo>
                  <a:cubicBezTo>
                    <a:pt x="71983" y="161333"/>
                    <a:pt x="71983" y="161333"/>
                    <a:pt x="71373" y="161333"/>
                  </a:cubicBezTo>
                  <a:cubicBezTo>
                    <a:pt x="71373" y="161333"/>
                    <a:pt x="71373" y="161333"/>
                    <a:pt x="70763" y="161948"/>
                  </a:cubicBezTo>
                  <a:cubicBezTo>
                    <a:pt x="71373" y="161948"/>
                    <a:pt x="71373" y="161948"/>
                    <a:pt x="71373" y="161948"/>
                  </a:cubicBezTo>
                  <a:cubicBezTo>
                    <a:pt x="71373" y="161948"/>
                    <a:pt x="71373" y="161948"/>
                    <a:pt x="71373" y="162562"/>
                  </a:cubicBezTo>
                  <a:lnTo>
                    <a:pt x="71983" y="162562"/>
                  </a:lnTo>
                  <a:lnTo>
                    <a:pt x="71983" y="163790"/>
                  </a:lnTo>
                  <a:cubicBezTo>
                    <a:pt x="71373" y="163790"/>
                    <a:pt x="71373" y="163790"/>
                    <a:pt x="71373" y="163790"/>
                  </a:cubicBezTo>
                  <a:lnTo>
                    <a:pt x="70763" y="163790"/>
                  </a:lnTo>
                  <a:cubicBezTo>
                    <a:pt x="70763" y="163790"/>
                    <a:pt x="70763" y="163790"/>
                    <a:pt x="70763" y="164404"/>
                  </a:cubicBezTo>
                  <a:cubicBezTo>
                    <a:pt x="70763" y="164404"/>
                    <a:pt x="70763" y="163790"/>
                    <a:pt x="70763" y="165632"/>
                  </a:cubicBezTo>
                  <a:cubicBezTo>
                    <a:pt x="70763" y="165632"/>
                    <a:pt x="70763" y="165632"/>
                    <a:pt x="70153" y="165632"/>
                  </a:cubicBezTo>
                  <a:cubicBezTo>
                    <a:pt x="70153" y="165632"/>
                    <a:pt x="70153" y="165632"/>
                    <a:pt x="70153" y="166247"/>
                  </a:cubicBezTo>
                  <a:cubicBezTo>
                    <a:pt x="70153" y="166247"/>
                    <a:pt x="70153" y="166247"/>
                    <a:pt x="68933" y="166247"/>
                  </a:cubicBezTo>
                  <a:cubicBezTo>
                    <a:pt x="68933" y="166247"/>
                    <a:pt x="68933" y="166247"/>
                    <a:pt x="68933" y="165632"/>
                  </a:cubicBezTo>
                  <a:cubicBezTo>
                    <a:pt x="68933" y="165632"/>
                    <a:pt x="69543" y="165632"/>
                    <a:pt x="67713" y="165632"/>
                  </a:cubicBezTo>
                  <a:lnTo>
                    <a:pt x="67713" y="167475"/>
                  </a:lnTo>
                  <a:cubicBezTo>
                    <a:pt x="67713" y="168089"/>
                    <a:pt x="67713" y="168089"/>
                    <a:pt x="67713" y="168089"/>
                  </a:cubicBezTo>
                  <a:cubicBezTo>
                    <a:pt x="68323" y="168089"/>
                    <a:pt x="68323" y="168089"/>
                    <a:pt x="68323" y="168089"/>
                  </a:cubicBezTo>
                  <a:cubicBezTo>
                    <a:pt x="68323" y="168089"/>
                    <a:pt x="68323" y="168089"/>
                    <a:pt x="68323" y="168703"/>
                  </a:cubicBezTo>
                  <a:cubicBezTo>
                    <a:pt x="68933" y="168703"/>
                    <a:pt x="68933" y="168703"/>
                    <a:pt x="68933" y="168703"/>
                  </a:cubicBezTo>
                  <a:lnTo>
                    <a:pt x="68933" y="170546"/>
                  </a:lnTo>
                  <a:cubicBezTo>
                    <a:pt x="68933" y="170546"/>
                    <a:pt x="68933" y="170546"/>
                    <a:pt x="68323" y="170546"/>
                  </a:cubicBezTo>
                  <a:cubicBezTo>
                    <a:pt x="68323" y="170546"/>
                    <a:pt x="68323" y="170546"/>
                    <a:pt x="68323" y="169931"/>
                  </a:cubicBezTo>
                  <a:cubicBezTo>
                    <a:pt x="68323" y="169931"/>
                    <a:pt x="68323" y="169931"/>
                    <a:pt x="67713" y="169931"/>
                  </a:cubicBezTo>
                  <a:cubicBezTo>
                    <a:pt x="67713" y="169931"/>
                    <a:pt x="67713" y="169931"/>
                    <a:pt x="67713" y="170546"/>
                  </a:cubicBezTo>
                  <a:cubicBezTo>
                    <a:pt x="67713" y="170546"/>
                    <a:pt x="67713" y="170546"/>
                    <a:pt x="67103" y="169931"/>
                  </a:cubicBezTo>
                  <a:cubicBezTo>
                    <a:pt x="67103" y="169931"/>
                    <a:pt x="67713" y="170546"/>
                    <a:pt x="68323" y="169317"/>
                  </a:cubicBezTo>
                  <a:cubicBezTo>
                    <a:pt x="68323" y="169317"/>
                    <a:pt x="68933" y="169317"/>
                    <a:pt x="67103" y="169317"/>
                  </a:cubicBezTo>
                  <a:cubicBezTo>
                    <a:pt x="67103" y="169317"/>
                    <a:pt x="67103" y="169317"/>
                    <a:pt x="67103" y="169931"/>
                  </a:cubicBezTo>
                  <a:cubicBezTo>
                    <a:pt x="66493" y="169931"/>
                    <a:pt x="66493" y="169931"/>
                    <a:pt x="66493" y="169931"/>
                  </a:cubicBezTo>
                  <a:cubicBezTo>
                    <a:pt x="66493" y="169931"/>
                    <a:pt x="66493" y="169931"/>
                    <a:pt x="66493" y="170546"/>
                  </a:cubicBezTo>
                  <a:cubicBezTo>
                    <a:pt x="66493" y="170546"/>
                    <a:pt x="66493" y="170546"/>
                    <a:pt x="67103" y="170546"/>
                  </a:cubicBezTo>
                  <a:cubicBezTo>
                    <a:pt x="67103" y="171160"/>
                    <a:pt x="67103" y="170546"/>
                    <a:pt x="67103" y="172388"/>
                  </a:cubicBezTo>
                  <a:cubicBezTo>
                    <a:pt x="67103" y="172388"/>
                    <a:pt x="67103" y="172388"/>
                    <a:pt x="66493" y="172388"/>
                  </a:cubicBezTo>
                  <a:cubicBezTo>
                    <a:pt x="66493" y="172388"/>
                    <a:pt x="66493" y="172388"/>
                    <a:pt x="65273" y="172388"/>
                  </a:cubicBezTo>
                  <a:cubicBezTo>
                    <a:pt x="65273" y="172388"/>
                    <a:pt x="65273" y="172388"/>
                    <a:pt x="65273" y="173002"/>
                  </a:cubicBezTo>
                  <a:cubicBezTo>
                    <a:pt x="65273" y="173002"/>
                    <a:pt x="65273" y="173002"/>
                    <a:pt x="63443" y="173002"/>
                  </a:cubicBezTo>
                  <a:cubicBezTo>
                    <a:pt x="63443" y="173002"/>
                    <a:pt x="63443" y="173002"/>
                    <a:pt x="63443" y="172388"/>
                  </a:cubicBezTo>
                  <a:lnTo>
                    <a:pt x="63443" y="171774"/>
                  </a:lnTo>
                  <a:cubicBezTo>
                    <a:pt x="63443" y="171774"/>
                    <a:pt x="63443" y="171774"/>
                    <a:pt x="62833" y="171774"/>
                  </a:cubicBezTo>
                  <a:cubicBezTo>
                    <a:pt x="62833" y="171774"/>
                    <a:pt x="62833" y="171774"/>
                    <a:pt x="62833" y="170546"/>
                  </a:cubicBezTo>
                  <a:cubicBezTo>
                    <a:pt x="62833" y="170546"/>
                    <a:pt x="62833" y="170546"/>
                    <a:pt x="62223" y="170546"/>
                  </a:cubicBezTo>
                  <a:lnTo>
                    <a:pt x="62223" y="171774"/>
                  </a:lnTo>
                  <a:lnTo>
                    <a:pt x="62223" y="172388"/>
                  </a:lnTo>
                  <a:lnTo>
                    <a:pt x="62223" y="173002"/>
                  </a:lnTo>
                  <a:lnTo>
                    <a:pt x="62223" y="173616"/>
                  </a:lnTo>
                  <a:cubicBezTo>
                    <a:pt x="62223" y="173616"/>
                    <a:pt x="61613" y="173616"/>
                    <a:pt x="63443" y="173616"/>
                  </a:cubicBezTo>
                  <a:cubicBezTo>
                    <a:pt x="63443" y="174230"/>
                    <a:pt x="63443" y="173616"/>
                    <a:pt x="63443" y="175459"/>
                  </a:cubicBezTo>
                  <a:cubicBezTo>
                    <a:pt x="63443" y="175459"/>
                    <a:pt x="63443" y="175459"/>
                    <a:pt x="62223" y="175459"/>
                  </a:cubicBezTo>
                  <a:cubicBezTo>
                    <a:pt x="62223" y="175459"/>
                    <a:pt x="62223" y="175459"/>
                    <a:pt x="62223" y="176073"/>
                  </a:cubicBezTo>
                  <a:cubicBezTo>
                    <a:pt x="62223" y="176073"/>
                    <a:pt x="62223" y="176073"/>
                    <a:pt x="62833" y="176073"/>
                  </a:cubicBezTo>
                  <a:cubicBezTo>
                    <a:pt x="62833" y="176073"/>
                    <a:pt x="62833" y="176073"/>
                    <a:pt x="62833" y="176687"/>
                  </a:cubicBezTo>
                  <a:cubicBezTo>
                    <a:pt x="62833" y="176687"/>
                    <a:pt x="62833" y="176687"/>
                    <a:pt x="62223" y="176687"/>
                  </a:cubicBezTo>
                  <a:cubicBezTo>
                    <a:pt x="62223" y="176687"/>
                    <a:pt x="62223" y="176687"/>
                    <a:pt x="62223" y="177301"/>
                  </a:cubicBezTo>
                  <a:lnTo>
                    <a:pt x="62223" y="177915"/>
                  </a:lnTo>
                  <a:cubicBezTo>
                    <a:pt x="62223" y="177915"/>
                    <a:pt x="62223" y="177915"/>
                    <a:pt x="62223" y="179143"/>
                  </a:cubicBezTo>
                  <a:cubicBezTo>
                    <a:pt x="62223" y="179143"/>
                    <a:pt x="62223" y="179143"/>
                    <a:pt x="62223" y="179758"/>
                  </a:cubicBezTo>
                  <a:cubicBezTo>
                    <a:pt x="62223" y="180372"/>
                    <a:pt x="62223" y="180372"/>
                    <a:pt x="62223" y="180372"/>
                  </a:cubicBezTo>
                  <a:cubicBezTo>
                    <a:pt x="61613" y="180372"/>
                    <a:pt x="62223" y="180372"/>
                    <a:pt x="60393" y="180372"/>
                  </a:cubicBezTo>
                  <a:cubicBezTo>
                    <a:pt x="60393" y="180986"/>
                    <a:pt x="60393" y="180986"/>
                    <a:pt x="60393" y="180986"/>
                  </a:cubicBezTo>
                  <a:cubicBezTo>
                    <a:pt x="60393" y="180986"/>
                    <a:pt x="60393" y="180986"/>
                    <a:pt x="59783" y="180986"/>
                  </a:cubicBezTo>
                  <a:cubicBezTo>
                    <a:pt x="59783" y="180986"/>
                    <a:pt x="59783" y="180986"/>
                    <a:pt x="59783" y="180372"/>
                  </a:cubicBezTo>
                  <a:cubicBezTo>
                    <a:pt x="59783" y="180372"/>
                    <a:pt x="59783" y="180372"/>
                    <a:pt x="59173" y="180372"/>
                  </a:cubicBezTo>
                  <a:lnTo>
                    <a:pt x="59173" y="179758"/>
                  </a:lnTo>
                  <a:cubicBezTo>
                    <a:pt x="59173" y="179758"/>
                    <a:pt x="59173" y="179758"/>
                    <a:pt x="58563" y="179758"/>
                  </a:cubicBezTo>
                  <a:lnTo>
                    <a:pt x="58563" y="180372"/>
                  </a:lnTo>
                  <a:cubicBezTo>
                    <a:pt x="58563" y="180986"/>
                    <a:pt x="58563" y="180986"/>
                    <a:pt x="58563" y="180986"/>
                  </a:cubicBezTo>
                  <a:cubicBezTo>
                    <a:pt x="58563" y="180986"/>
                    <a:pt x="58563" y="180986"/>
                    <a:pt x="57343" y="180986"/>
                  </a:cubicBezTo>
                  <a:cubicBezTo>
                    <a:pt x="57343" y="180986"/>
                    <a:pt x="57343" y="180986"/>
                    <a:pt x="57343" y="181600"/>
                  </a:cubicBezTo>
                  <a:cubicBezTo>
                    <a:pt x="57343" y="181600"/>
                    <a:pt x="57343" y="181600"/>
                    <a:pt x="56733" y="181600"/>
                  </a:cubicBezTo>
                  <a:cubicBezTo>
                    <a:pt x="56733" y="182214"/>
                    <a:pt x="56733" y="181600"/>
                    <a:pt x="56733" y="183442"/>
                  </a:cubicBezTo>
                  <a:cubicBezTo>
                    <a:pt x="56733" y="183442"/>
                    <a:pt x="56733" y="183442"/>
                    <a:pt x="57343" y="183442"/>
                  </a:cubicBezTo>
                  <a:cubicBezTo>
                    <a:pt x="57343" y="183442"/>
                    <a:pt x="57343" y="183442"/>
                    <a:pt x="57343" y="184057"/>
                  </a:cubicBezTo>
                  <a:cubicBezTo>
                    <a:pt x="57343" y="184057"/>
                    <a:pt x="57343" y="184057"/>
                    <a:pt x="56733" y="184057"/>
                  </a:cubicBezTo>
                  <a:cubicBezTo>
                    <a:pt x="56733" y="184057"/>
                    <a:pt x="56733" y="184057"/>
                    <a:pt x="57343" y="184671"/>
                  </a:cubicBezTo>
                  <a:cubicBezTo>
                    <a:pt x="57343" y="184671"/>
                    <a:pt x="57343" y="184671"/>
                    <a:pt x="56733" y="184671"/>
                  </a:cubicBezTo>
                  <a:cubicBezTo>
                    <a:pt x="56123" y="184671"/>
                    <a:pt x="54902" y="184671"/>
                    <a:pt x="52462" y="184671"/>
                  </a:cubicBezTo>
                  <a:cubicBezTo>
                    <a:pt x="52462" y="184671"/>
                    <a:pt x="52462" y="184671"/>
                    <a:pt x="52462" y="184057"/>
                  </a:cubicBezTo>
                  <a:cubicBezTo>
                    <a:pt x="52462" y="184057"/>
                    <a:pt x="52462" y="184057"/>
                    <a:pt x="51852" y="184057"/>
                  </a:cubicBezTo>
                  <a:cubicBezTo>
                    <a:pt x="51852" y="184057"/>
                    <a:pt x="51852" y="184057"/>
                    <a:pt x="51852" y="184671"/>
                  </a:cubicBezTo>
                  <a:cubicBezTo>
                    <a:pt x="51852" y="184671"/>
                    <a:pt x="51852" y="184671"/>
                    <a:pt x="50632" y="184671"/>
                  </a:cubicBezTo>
                  <a:cubicBezTo>
                    <a:pt x="50632" y="184671"/>
                    <a:pt x="50632" y="185285"/>
                    <a:pt x="50632" y="187127"/>
                  </a:cubicBezTo>
                  <a:cubicBezTo>
                    <a:pt x="50632" y="187127"/>
                    <a:pt x="50632" y="187127"/>
                    <a:pt x="51242" y="187127"/>
                  </a:cubicBezTo>
                  <a:cubicBezTo>
                    <a:pt x="51242" y="187127"/>
                    <a:pt x="51242" y="187127"/>
                    <a:pt x="51242" y="187741"/>
                  </a:cubicBezTo>
                  <a:cubicBezTo>
                    <a:pt x="51242" y="187741"/>
                    <a:pt x="50632" y="187741"/>
                    <a:pt x="52462" y="187741"/>
                  </a:cubicBezTo>
                  <a:cubicBezTo>
                    <a:pt x="52462" y="187741"/>
                    <a:pt x="52462" y="187741"/>
                    <a:pt x="52462" y="188356"/>
                  </a:cubicBezTo>
                  <a:cubicBezTo>
                    <a:pt x="52462" y="188356"/>
                    <a:pt x="52462" y="188356"/>
                    <a:pt x="53072" y="188356"/>
                  </a:cubicBezTo>
                  <a:cubicBezTo>
                    <a:pt x="53072" y="188356"/>
                    <a:pt x="53072" y="188356"/>
                    <a:pt x="53072" y="189584"/>
                  </a:cubicBezTo>
                  <a:cubicBezTo>
                    <a:pt x="53072" y="189584"/>
                    <a:pt x="53072" y="189584"/>
                    <a:pt x="54292" y="189584"/>
                  </a:cubicBezTo>
                  <a:cubicBezTo>
                    <a:pt x="54292" y="189584"/>
                    <a:pt x="54292" y="189584"/>
                    <a:pt x="54292" y="190812"/>
                  </a:cubicBezTo>
                  <a:cubicBezTo>
                    <a:pt x="54292" y="190812"/>
                    <a:pt x="54292" y="190812"/>
                    <a:pt x="53072" y="190812"/>
                  </a:cubicBezTo>
                  <a:cubicBezTo>
                    <a:pt x="53072" y="190812"/>
                    <a:pt x="53072" y="190812"/>
                    <a:pt x="53072" y="191426"/>
                  </a:cubicBezTo>
                  <a:cubicBezTo>
                    <a:pt x="53072" y="191426"/>
                    <a:pt x="53072" y="191426"/>
                    <a:pt x="52462" y="191426"/>
                  </a:cubicBezTo>
                  <a:cubicBezTo>
                    <a:pt x="52462" y="191426"/>
                    <a:pt x="52462" y="191426"/>
                    <a:pt x="52462" y="192040"/>
                  </a:cubicBezTo>
                  <a:cubicBezTo>
                    <a:pt x="52462" y="192040"/>
                    <a:pt x="52462" y="192040"/>
                    <a:pt x="51852" y="191426"/>
                  </a:cubicBezTo>
                  <a:cubicBezTo>
                    <a:pt x="51852" y="191426"/>
                    <a:pt x="51852" y="191426"/>
                    <a:pt x="51242" y="191426"/>
                  </a:cubicBezTo>
                  <a:cubicBezTo>
                    <a:pt x="51242" y="191426"/>
                    <a:pt x="51242" y="191426"/>
                    <a:pt x="50632" y="192040"/>
                  </a:cubicBezTo>
                  <a:cubicBezTo>
                    <a:pt x="50632" y="192040"/>
                    <a:pt x="50632" y="192040"/>
                    <a:pt x="50632" y="190812"/>
                  </a:cubicBezTo>
                  <a:cubicBezTo>
                    <a:pt x="50022" y="190812"/>
                    <a:pt x="50632" y="190812"/>
                    <a:pt x="48802" y="190812"/>
                  </a:cubicBezTo>
                  <a:cubicBezTo>
                    <a:pt x="48802" y="190812"/>
                    <a:pt x="48802" y="190812"/>
                    <a:pt x="48802" y="189584"/>
                  </a:cubicBezTo>
                  <a:cubicBezTo>
                    <a:pt x="48802" y="189584"/>
                    <a:pt x="48802" y="189584"/>
                    <a:pt x="48192" y="189584"/>
                  </a:cubicBezTo>
                  <a:cubicBezTo>
                    <a:pt x="48192" y="189584"/>
                    <a:pt x="48192" y="189584"/>
                    <a:pt x="48192" y="188970"/>
                  </a:cubicBezTo>
                  <a:cubicBezTo>
                    <a:pt x="48192" y="188970"/>
                    <a:pt x="48192" y="188970"/>
                    <a:pt x="48192" y="188356"/>
                  </a:cubicBezTo>
                  <a:lnTo>
                    <a:pt x="46972" y="188356"/>
                  </a:lnTo>
                  <a:cubicBezTo>
                    <a:pt x="46972" y="188356"/>
                    <a:pt x="46972" y="188356"/>
                    <a:pt x="45752" y="188356"/>
                  </a:cubicBezTo>
                  <a:cubicBezTo>
                    <a:pt x="45752" y="188356"/>
                    <a:pt x="45752" y="188970"/>
                    <a:pt x="45752" y="190812"/>
                  </a:cubicBezTo>
                  <a:cubicBezTo>
                    <a:pt x="45752" y="190812"/>
                    <a:pt x="45752" y="190812"/>
                    <a:pt x="45752" y="191426"/>
                  </a:cubicBezTo>
                  <a:cubicBezTo>
                    <a:pt x="45752" y="191426"/>
                    <a:pt x="45752" y="191426"/>
                    <a:pt x="45142" y="191426"/>
                  </a:cubicBezTo>
                  <a:lnTo>
                    <a:pt x="45142" y="190812"/>
                  </a:lnTo>
                  <a:cubicBezTo>
                    <a:pt x="45142" y="190812"/>
                    <a:pt x="45142" y="190812"/>
                    <a:pt x="44532" y="190812"/>
                  </a:cubicBezTo>
                  <a:cubicBezTo>
                    <a:pt x="44532" y="190812"/>
                    <a:pt x="44532" y="190812"/>
                    <a:pt x="44532" y="191426"/>
                  </a:cubicBezTo>
                  <a:cubicBezTo>
                    <a:pt x="44532" y="191426"/>
                    <a:pt x="44532" y="191426"/>
                    <a:pt x="43922" y="191426"/>
                  </a:cubicBezTo>
                  <a:cubicBezTo>
                    <a:pt x="43922" y="191426"/>
                    <a:pt x="43922" y="191426"/>
                    <a:pt x="43922" y="192040"/>
                  </a:cubicBezTo>
                  <a:cubicBezTo>
                    <a:pt x="43922" y="192040"/>
                    <a:pt x="43922" y="192040"/>
                    <a:pt x="43312" y="192040"/>
                  </a:cubicBezTo>
                  <a:cubicBezTo>
                    <a:pt x="42702" y="192040"/>
                    <a:pt x="42092" y="190812"/>
                    <a:pt x="42702" y="188970"/>
                  </a:cubicBezTo>
                  <a:cubicBezTo>
                    <a:pt x="42092" y="188970"/>
                    <a:pt x="42702" y="188970"/>
                    <a:pt x="40872" y="188970"/>
                  </a:cubicBezTo>
                  <a:cubicBezTo>
                    <a:pt x="40872" y="188970"/>
                    <a:pt x="40872" y="188970"/>
                    <a:pt x="41482" y="189584"/>
                  </a:cubicBezTo>
                  <a:cubicBezTo>
                    <a:pt x="41482" y="189584"/>
                    <a:pt x="41482" y="189584"/>
                    <a:pt x="40872" y="189584"/>
                  </a:cubicBezTo>
                  <a:cubicBezTo>
                    <a:pt x="40872" y="190198"/>
                    <a:pt x="40872" y="191426"/>
                    <a:pt x="40872" y="193269"/>
                  </a:cubicBezTo>
                  <a:cubicBezTo>
                    <a:pt x="40872" y="193269"/>
                    <a:pt x="40872" y="193269"/>
                    <a:pt x="40262" y="193269"/>
                  </a:cubicBezTo>
                  <a:cubicBezTo>
                    <a:pt x="40262" y="193269"/>
                    <a:pt x="40262" y="193269"/>
                    <a:pt x="40262" y="192655"/>
                  </a:cubicBezTo>
                  <a:cubicBezTo>
                    <a:pt x="40262" y="192655"/>
                    <a:pt x="40262" y="192655"/>
                    <a:pt x="40262" y="192040"/>
                  </a:cubicBezTo>
                  <a:cubicBezTo>
                    <a:pt x="40262" y="192040"/>
                    <a:pt x="40262" y="192040"/>
                    <a:pt x="39652" y="192040"/>
                  </a:cubicBezTo>
                  <a:cubicBezTo>
                    <a:pt x="39652" y="192040"/>
                    <a:pt x="39652" y="192040"/>
                    <a:pt x="39652" y="191426"/>
                  </a:cubicBezTo>
                  <a:cubicBezTo>
                    <a:pt x="39652" y="191426"/>
                    <a:pt x="39652" y="191426"/>
                    <a:pt x="39042" y="190812"/>
                  </a:cubicBezTo>
                  <a:cubicBezTo>
                    <a:pt x="39042" y="190812"/>
                    <a:pt x="39042" y="190812"/>
                    <a:pt x="37822" y="190812"/>
                  </a:cubicBezTo>
                  <a:cubicBezTo>
                    <a:pt x="37822" y="190812"/>
                    <a:pt x="37822" y="190812"/>
                    <a:pt x="37212" y="190812"/>
                  </a:cubicBezTo>
                  <a:cubicBezTo>
                    <a:pt x="37212" y="190812"/>
                    <a:pt x="37212" y="191426"/>
                    <a:pt x="37212" y="193269"/>
                  </a:cubicBezTo>
                  <a:cubicBezTo>
                    <a:pt x="37212" y="193269"/>
                    <a:pt x="37212" y="193269"/>
                    <a:pt x="36602" y="193269"/>
                  </a:cubicBezTo>
                  <a:cubicBezTo>
                    <a:pt x="36602" y="193269"/>
                    <a:pt x="36602" y="193269"/>
                    <a:pt x="36602" y="193883"/>
                  </a:cubicBezTo>
                  <a:cubicBezTo>
                    <a:pt x="36602" y="193883"/>
                    <a:pt x="36602" y="193883"/>
                    <a:pt x="35992" y="193269"/>
                  </a:cubicBezTo>
                  <a:cubicBezTo>
                    <a:pt x="35992" y="193269"/>
                    <a:pt x="35992" y="193269"/>
                    <a:pt x="35382" y="193269"/>
                  </a:cubicBezTo>
                  <a:cubicBezTo>
                    <a:pt x="35382" y="193269"/>
                    <a:pt x="35382" y="193269"/>
                    <a:pt x="34771" y="193269"/>
                  </a:cubicBezTo>
                  <a:lnTo>
                    <a:pt x="34771" y="193883"/>
                  </a:lnTo>
                  <a:cubicBezTo>
                    <a:pt x="34161" y="193883"/>
                    <a:pt x="34161" y="193883"/>
                    <a:pt x="32331" y="193883"/>
                  </a:cubicBezTo>
                  <a:cubicBezTo>
                    <a:pt x="32331" y="193883"/>
                    <a:pt x="32331" y="193883"/>
                    <a:pt x="32331" y="195111"/>
                  </a:cubicBezTo>
                  <a:cubicBezTo>
                    <a:pt x="32331" y="195111"/>
                    <a:pt x="32331" y="195111"/>
                    <a:pt x="31111" y="195111"/>
                  </a:cubicBezTo>
                  <a:cubicBezTo>
                    <a:pt x="30501" y="194497"/>
                    <a:pt x="31721" y="196339"/>
                    <a:pt x="29281" y="196339"/>
                  </a:cubicBezTo>
                  <a:cubicBezTo>
                    <a:pt x="29281" y="196953"/>
                    <a:pt x="29891" y="196953"/>
                    <a:pt x="28671" y="197568"/>
                  </a:cubicBezTo>
                  <a:cubicBezTo>
                    <a:pt x="28671" y="197568"/>
                    <a:pt x="28671" y="197568"/>
                    <a:pt x="28671" y="198796"/>
                  </a:cubicBezTo>
                  <a:cubicBezTo>
                    <a:pt x="28671" y="198796"/>
                    <a:pt x="28671" y="198796"/>
                    <a:pt x="28061" y="198796"/>
                  </a:cubicBezTo>
                  <a:cubicBezTo>
                    <a:pt x="28061" y="199410"/>
                    <a:pt x="28061" y="200638"/>
                    <a:pt x="28061" y="203095"/>
                  </a:cubicBezTo>
                  <a:cubicBezTo>
                    <a:pt x="28061" y="203095"/>
                    <a:pt x="28061" y="203095"/>
                    <a:pt x="28671" y="203095"/>
                  </a:cubicBezTo>
                  <a:cubicBezTo>
                    <a:pt x="28671" y="203095"/>
                    <a:pt x="28061" y="203709"/>
                    <a:pt x="29281" y="204323"/>
                  </a:cubicBezTo>
                  <a:cubicBezTo>
                    <a:pt x="29281" y="204323"/>
                    <a:pt x="29281" y="204323"/>
                    <a:pt x="28671" y="204323"/>
                  </a:cubicBezTo>
                  <a:cubicBezTo>
                    <a:pt x="28671" y="205551"/>
                    <a:pt x="28671" y="206780"/>
                    <a:pt x="28671" y="209236"/>
                  </a:cubicBezTo>
                  <a:cubicBezTo>
                    <a:pt x="28671" y="209236"/>
                    <a:pt x="28671" y="209236"/>
                    <a:pt x="28061" y="209236"/>
                  </a:cubicBezTo>
                  <a:cubicBezTo>
                    <a:pt x="28061" y="209850"/>
                    <a:pt x="28061" y="210465"/>
                    <a:pt x="28061" y="212307"/>
                  </a:cubicBezTo>
                  <a:cubicBezTo>
                    <a:pt x="28671" y="212307"/>
                    <a:pt x="28671" y="212307"/>
                    <a:pt x="28671" y="212307"/>
                  </a:cubicBezTo>
                  <a:cubicBezTo>
                    <a:pt x="29281" y="212921"/>
                    <a:pt x="28061" y="212921"/>
                    <a:pt x="28061" y="214764"/>
                  </a:cubicBezTo>
                  <a:cubicBezTo>
                    <a:pt x="28061" y="214764"/>
                    <a:pt x="28061" y="214764"/>
                    <a:pt x="27451" y="214764"/>
                  </a:cubicBezTo>
                  <a:cubicBezTo>
                    <a:pt x="26841" y="214764"/>
                    <a:pt x="28061" y="215992"/>
                    <a:pt x="26231" y="217220"/>
                  </a:cubicBezTo>
                  <a:cubicBezTo>
                    <a:pt x="26231" y="217834"/>
                    <a:pt x="27451" y="217220"/>
                    <a:pt x="27451" y="219062"/>
                  </a:cubicBezTo>
                  <a:cubicBezTo>
                    <a:pt x="27451" y="219062"/>
                    <a:pt x="27451" y="219062"/>
                    <a:pt x="28061" y="219062"/>
                  </a:cubicBezTo>
                  <a:cubicBezTo>
                    <a:pt x="28061" y="219062"/>
                    <a:pt x="28061" y="218448"/>
                    <a:pt x="28061" y="220291"/>
                  </a:cubicBezTo>
                  <a:cubicBezTo>
                    <a:pt x="28061" y="220905"/>
                    <a:pt x="27451" y="220905"/>
                    <a:pt x="27451" y="222747"/>
                  </a:cubicBezTo>
                  <a:cubicBezTo>
                    <a:pt x="26841" y="222747"/>
                    <a:pt x="27451" y="222747"/>
                    <a:pt x="25621" y="222747"/>
                  </a:cubicBezTo>
                  <a:cubicBezTo>
                    <a:pt x="25621" y="223361"/>
                    <a:pt x="26231" y="223361"/>
                    <a:pt x="24401" y="224590"/>
                  </a:cubicBezTo>
                  <a:cubicBezTo>
                    <a:pt x="24401" y="224590"/>
                    <a:pt x="24401" y="224590"/>
                    <a:pt x="24401" y="225204"/>
                  </a:cubicBezTo>
                  <a:cubicBezTo>
                    <a:pt x="24401" y="225204"/>
                    <a:pt x="24401" y="225204"/>
                    <a:pt x="23791" y="225204"/>
                  </a:cubicBezTo>
                  <a:cubicBezTo>
                    <a:pt x="23791" y="225818"/>
                    <a:pt x="23791" y="225204"/>
                    <a:pt x="23791" y="227046"/>
                  </a:cubicBezTo>
                  <a:cubicBezTo>
                    <a:pt x="23181" y="226432"/>
                    <a:pt x="21351" y="228275"/>
                    <a:pt x="21351" y="230731"/>
                  </a:cubicBezTo>
                  <a:lnTo>
                    <a:pt x="21351" y="228889"/>
                  </a:lnTo>
                  <a:cubicBezTo>
                    <a:pt x="21351" y="228889"/>
                    <a:pt x="21351" y="228889"/>
                    <a:pt x="20741" y="228889"/>
                  </a:cubicBezTo>
                  <a:cubicBezTo>
                    <a:pt x="20741" y="228889"/>
                    <a:pt x="20741" y="228889"/>
                    <a:pt x="20741" y="230117"/>
                  </a:cubicBezTo>
                  <a:cubicBezTo>
                    <a:pt x="20741" y="230117"/>
                    <a:pt x="20741" y="230117"/>
                    <a:pt x="20131" y="230117"/>
                  </a:cubicBezTo>
                  <a:cubicBezTo>
                    <a:pt x="20131" y="230117"/>
                    <a:pt x="20131" y="230117"/>
                    <a:pt x="20131" y="228889"/>
                  </a:cubicBezTo>
                  <a:cubicBezTo>
                    <a:pt x="20131" y="228889"/>
                    <a:pt x="20131" y="228889"/>
                    <a:pt x="19521" y="228889"/>
                  </a:cubicBezTo>
                  <a:lnTo>
                    <a:pt x="19521" y="228275"/>
                  </a:lnTo>
                  <a:cubicBezTo>
                    <a:pt x="19521" y="228275"/>
                    <a:pt x="19521" y="228275"/>
                    <a:pt x="18301" y="228275"/>
                  </a:cubicBezTo>
                  <a:cubicBezTo>
                    <a:pt x="18301" y="228275"/>
                    <a:pt x="18301" y="227660"/>
                    <a:pt x="18301" y="226432"/>
                  </a:cubicBezTo>
                  <a:cubicBezTo>
                    <a:pt x="18301" y="226432"/>
                    <a:pt x="18301" y="226432"/>
                    <a:pt x="17691" y="227046"/>
                  </a:cubicBezTo>
                  <a:cubicBezTo>
                    <a:pt x="17691" y="227046"/>
                    <a:pt x="17691" y="227046"/>
                    <a:pt x="17691" y="226432"/>
                  </a:cubicBezTo>
                  <a:cubicBezTo>
                    <a:pt x="17691" y="226432"/>
                    <a:pt x="17691" y="226432"/>
                    <a:pt x="17691" y="225204"/>
                  </a:cubicBezTo>
                  <a:cubicBezTo>
                    <a:pt x="17691" y="225204"/>
                    <a:pt x="17691" y="225204"/>
                    <a:pt x="17081" y="225204"/>
                  </a:cubicBezTo>
                  <a:cubicBezTo>
                    <a:pt x="17081" y="225204"/>
                    <a:pt x="17081" y="225204"/>
                    <a:pt x="17081" y="226432"/>
                  </a:cubicBezTo>
                  <a:cubicBezTo>
                    <a:pt x="17691" y="225204"/>
                    <a:pt x="16471" y="224590"/>
                    <a:pt x="16471" y="222747"/>
                  </a:cubicBezTo>
                  <a:cubicBezTo>
                    <a:pt x="16471" y="222747"/>
                    <a:pt x="16471" y="222747"/>
                    <a:pt x="17081" y="222747"/>
                  </a:cubicBezTo>
                  <a:cubicBezTo>
                    <a:pt x="17081" y="222747"/>
                    <a:pt x="17081" y="222747"/>
                    <a:pt x="17081" y="223361"/>
                  </a:cubicBezTo>
                  <a:cubicBezTo>
                    <a:pt x="17081" y="223361"/>
                    <a:pt x="17081" y="222747"/>
                    <a:pt x="18301" y="222747"/>
                  </a:cubicBezTo>
                  <a:cubicBezTo>
                    <a:pt x="18301" y="222747"/>
                    <a:pt x="18301" y="222747"/>
                    <a:pt x="18301" y="222133"/>
                  </a:cubicBezTo>
                  <a:cubicBezTo>
                    <a:pt x="18301" y="222133"/>
                    <a:pt x="18301" y="222133"/>
                    <a:pt x="17691" y="222133"/>
                  </a:cubicBezTo>
                  <a:cubicBezTo>
                    <a:pt x="17691" y="221519"/>
                    <a:pt x="17691" y="222133"/>
                    <a:pt x="17691" y="220291"/>
                  </a:cubicBezTo>
                  <a:cubicBezTo>
                    <a:pt x="17691" y="220291"/>
                    <a:pt x="17691" y="220291"/>
                    <a:pt x="17691" y="219677"/>
                  </a:cubicBezTo>
                  <a:cubicBezTo>
                    <a:pt x="18301" y="219677"/>
                    <a:pt x="17691" y="219677"/>
                    <a:pt x="19521" y="219677"/>
                  </a:cubicBezTo>
                  <a:cubicBezTo>
                    <a:pt x="19521" y="219677"/>
                    <a:pt x="19521" y="219677"/>
                    <a:pt x="19521" y="219062"/>
                  </a:cubicBezTo>
                  <a:cubicBezTo>
                    <a:pt x="19521" y="219062"/>
                    <a:pt x="19521" y="219062"/>
                    <a:pt x="19521" y="218448"/>
                  </a:cubicBezTo>
                  <a:cubicBezTo>
                    <a:pt x="19521" y="218448"/>
                    <a:pt x="19521" y="218448"/>
                    <a:pt x="18301" y="218448"/>
                  </a:cubicBezTo>
                  <a:cubicBezTo>
                    <a:pt x="18301" y="218448"/>
                    <a:pt x="18301" y="218448"/>
                    <a:pt x="18301" y="217220"/>
                  </a:cubicBezTo>
                  <a:cubicBezTo>
                    <a:pt x="18301" y="217220"/>
                    <a:pt x="18301" y="217220"/>
                    <a:pt x="19521" y="217220"/>
                  </a:cubicBezTo>
                  <a:lnTo>
                    <a:pt x="19521" y="216606"/>
                  </a:lnTo>
                  <a:lnTo>
                    <a:pt x="19521" y="215378"/>
                  </a:lnTo>
                  <a:cubicBezTo>
                    <a:pt x="19521" y="215378"/>
                    <a:pt x="19521" y="215378"/>
                    <a:pt x="20131" y="215378"/>
                  </a:cubicBezTo>
                  <a:cubicBezTo>
                    <a:pt x="20131" y="214764"/>
                    <a:pt x="20131" y="214764"/>
                    <a:pt x="19521" y="213535"/>
                  </a:cubicBezTo>
                  <a:cubicBezTo>
                    <a:pt x="19521" y="213535"/>
                    <a:pt x="19521" y="213535"/>
                    <a:pt x="20131" y="213535"/>
                  </a:cubicBezTo>
                  <a:cubicBezTo>
                    <a:pt x="20131" y="213535"/>
                    <a:pt x="20131" y="213535"/>
                    <a:pt x="20131" y="212921"/>
                  </a:cubicBezTo>
                  <a:cubicBezTo>
                    <a:pt x="20131" y="212921"/>
                    <a:pt x="20131" y="213535"/>
                    <a:pt x="20131" y="211693"/>
                  </a:cubicBezTo>
                  <a:cubicBezTo>
                    <a:pt x="20741" y="211693"/>
                    <a:pt x="20741" y="211693"/>
                    <a:pt x="20741" y="211693"/>
                  </a:cubicBezTo>
                  <a:cubicBezTo>
                    <a:pt x="20741" y="211693"/>
                    <a:pt x="20741" y="211693"/>
                    <a:pt x="20741" y="211079"/>
                  </a:cubicBezTo>
                  <a:cubicBezTo>
                    <a:pt x="20741" y="211079"/>
                    <a:pt x="20741" y="211079"/>
                    <a:pt x="20741" y="210465"/>
                  </a:cubicBezTo>
                  <a:cubicBezTo>
                    <a:pt x="20741" y="210465"/>
                    <a:pt x="20741" y="210465"/>
                    <a:pt x="21351" y="210465"/>
                  </a:cubicBezTo>
                  <a:cubicBezTo>
                    <a:pt x="21351" y="210465"/>
                    <a:pt x="21351" y="210465"/>
                    <a:pt x="21351" y="211079"/>
                  </a:cubicBezTo>
                  <a:cubicBezTo>
                    <a:pt x="21351" y="211079"/>
                    <a:pt x="21351" y="211079"/>
                    <a:pt x="21961" y="211079"/>
                  </a:cubicBezTo>
                  <a:cubicBezTo>
                    <a:pt x="21961" y="211079"/>
                    <a:pt x="21961" y="211079"/>
                    <a:pt x="23181" y="211079"/>
                  </a:cubicBezTo>
                  <a:cubicBezTo>
                    <a:pt x="23181" y="211079"/>
                    <a:pt x="23181" y="210465"/>
                    <a:pt x="23181" y="212307"/>
                  </a:cubicBezTo>
                  <a:cubicBezTo>
                    <a:pt x="23181" y="212307"/>
                    <a:pt x="23181" y="212307"/>
                    <a:pt x="25011" y="212307"/>
                  </a:cubicBezTo>
                  <a:cubicBezTo>
                    <a:pt x="25011" y="212307"/>
                    <a:pt x="25011" y="211693"/>
                    <a:pt x="25011" y="210465"/>
                  </a:cubicBezTo>
                  <a:cubicBezTo>
                    <a:pt x="25011" y="210465"/>
                    <a:pt x="25011" y="210465"/>
                    <a:pt x="24401" y="210465"/>
                  </a:cubicBezTo>
                  <a:cubicBezTo>
                    <a:pt x="24401" y="209850"/>
                    <a:pt x="24401" y="210465"/>
                    <a:pt x="24401" y="208622"/>
                  </a:cubicBezTo>
                  <a:cubicBezTo>
                    <a:pt x="24401" y="208622"/>
                    <a:pt x="24401" y="208622"/>
                    <a:pt x="25011" y="208622"/>
                  </a:cubicBezTo>
                  <a:cubicBezTo>
                    <a:pt x="25011" y="208622"/>
                    <a:pt x="25011" y="207394"/>
                    <a:pt x="25011" y="205551"/>
                  </a:cubicBezTo>
                  <a:cubicBezTo>
                    <a:pt x="25011" y="205551"/>
                    <a:pt x="25011" y="205551"/>
                    <a:pt x="25011" y="204937"/>
                  </a:cubicBezTo>
                  <a:cubicBezTo>
                    <a:pt x="25011" y="204937"/>
                    <a:pt x="25011" y="204937"/>
                    <a:pt x="26231" y="204937"/>
                  </a:cubicBezTo>
                  <a:cubicBezTo>
                    <a:pt x="26231" y="204937"/>
                    <a:pt x="26231" y="204323"/>
                    <a:pt x="26231" y="203095"/>
                  </a:cubicBezTo>
                  <a:cubicBezTo>
                    <a:pt x="26231" y="203095"/>
                    <a:pt x="26231" y="203095"/>
                    <a:pt x="25621" y="203095"/>
                  </a:cubicBezTo>
                  <a:cubicBezTo>
                    <a:pt x="25621" y="203095"/>
                    <a:pt x="25621" y="203095"/>
                    <a:pt x="25621" y="201867"/>
                  </a:cubicBezTo>
                  <a:cubicBezTo>
                    <a:pt x="25621" y="201867"/>
                    <a:pt x="25011" y="201867"/>
                    <a:pt x="23791" y="201867"/>
                  </a:cubicBezTo>
                  <a:cubicBezTo>
                    <a:pt x="23791" y="201867"/>
                    <a:pt x="23791" y="201867"/>
                    <a:pt x="23791" y="203095"/>
                  </a:cubicBezTo>
                  <a:cubicBezTo>
                    <a:pt x="23181" y="203095"/>
                    <a:pt x="23791" y="203095"/>
                    <a:pt x="21961" y="203095"/>
                  </a:cubicBezTo>
                  <a:cubicBezTo>
                    <a:pt x="21961" y="202481"/>
                    <a:pt x="21961" y="203095"/>
                    <a:pt x="21961" y="201252"/>
                  </a:cubicBezTo>
                  <a:cubicBezTo>
                    <a:pt x="21961" y="201252"/>
                    <a:pt x="22571" y="201252"/>
                    <a:pt x="20741" y="201252"/>
                  </a:cubicBezTo>
                  <a:lnTo>
                    <a:pt x="20131" y="201252"/>
                  </a:lnTo>
                  <a:lnTo>
                    <a:pt x="19521" y="201252"/>
                  </a:lnTo>
                  <a:cubicBezTo>
                    <a:pt x="19521" y="201252"/>
                    <a:pt x="19521" y="201252"/>
                    <a:pt x="19521" y="200638"/>
                  </a:cubicBezTo>
                  <a:cubicBezTo>
                    <a:pt x="18911" y="200638"/>
                    <a:pt x="19521" y="200638"/>
                    <a:pt x="17691" y="200638"/>
                  </a:cubicBezTo>
                  <a:cubicBezTo>
                    <a:pt x="17691" y="200638"/>
                    <a:pt x="17691" y="200638"/>
                    <a:pt x="17691" y="201252"/>
                  </a:cubicBezTo>
                  <a:lnTo>
                    <a:pt x="17081" y="201252"/>
                  </a:lnTo>
                  <a:cubicBezTo>
                    <a:pt x="17081" y="201252"/>
                    <a:pt x="17081" y="201867"/>
                    <a:pt x="17081" y="200024"/>
                  </a:cubicBezTo>
                  <a:cubicBezTo>
                    <a:pt x="17081" y="200024"/>
                    <a:pt x="17081" y="200024"/>
                    <a:pt x="16471" y="200024"/>
                  </a:cubicBezTo>
                  <a:cubicBezTo>
                    <a:pt x="16471" y="200024"/>
                    <a:pt x="16471" y="200024"/>
                    <a:pt x="16471" y="199410"/>
                  </a:cubicBezTo>
                  <a:cubicBezTo>
                    <a:pt x="16471" y="199410"/>
                    <a:pt x="16471" y="199410"/>
                    <a:pt x="15861" y="199410"/>
                  </a:cubicBezTo>
                  <a:cubicBezTo>
                    <a:pt x="15861" y="199410"/>
                    <a:pt x="15861" y="199410"/>
                    <a:pt x="15861" y="198796"/>
                  </a:cubicBezTo>
                  <a:cubicBezTo>
                    <a:pt x="15861" y="198182"/>
                    <a:pt x="15861" y="198796"/>
                    <a:pt x="15861" y="196953"/>
                  </a:cubicBezTo>
                  <a:cubicBezTo>
                    <a:pt x="15861" y="196953"/>
                    <a:pt x="15861" y="196953"/>
                    <a:pt x="14640" y="196953"/>
                  </a:cubicBezTo>
                  <a:cubicBezTo>
                    <a:pt x="14640" y="196953"/>
                    <a:pt x="14640" y="196953"/>
                    <a:pt x="14640" y="196339"/>
                  </a:cubicBezTo>
                  <a:cubicBezTo>
                    <a:pt x="14640" y="196339"/>
                    <a:pt x="14640" y="196339"/>
                    <a:pt x="14030" y="196339"/>
                  </a:cubicBezTo>
                  <a:cubicBezTo>
                    <a:pt x="14030" y="196339"/>
                    <a:pt x="14030" y="196339"/>
                    <a:pt x="14030" y="195725"/>
                  </a:cubicBezTo>
                  <a:cubicBezTo>
                    <a:pt x="14030" y="195725"/>
                    <a:pt x="14030" y="195725"/>
                    <a:pt x="14030" y="195111"/>
                  </a:cubicBezTo>
                  <a:cubicBezTo>
                    <a:pt x="14030" y="195111"/>
                    <a:pt x="14640" y="195111"/>
                    <a:pt x="12810" y="195111"/>
                  </a:cubicBezTo>
                  <a:cubicBezTo>
                    <a:pt x="12810" y="195111"/>
                    <a:pt x="12810" y="195111"/>
                    <a:pt x="12810" y="193883"/>
                  </a:cubicBezTo>
                  <a:cubicBezTo>
                    <a:pt x="12810" y="193883"/>
                    <a:pt x="12810" y="193883"/>
                    <a:pt x="12200" y="195111"/>
                  </a:cubicBezTo>
                  <a:cubicBezTo>
                    <a:pt x="12200" y="195111"/>
                    <a:pt x="12200" y="195111"/>
                    <a:pt x="11590" y="195111"/>
                  </a:cubicBezTo>
                  <a:cubicBezTo>
                    <a:pt x="11590" y="195111"/>
                    <a:pt x="12200" y="194497"/>
                    <a:pt x="12810" y="195725"/>
                  </a:cubicBezTo>
                  <a:lnTo>
                    <a:pt x="12200" y="195725"/>
                  </a:lnTo>
                  <a:lnTo>
                    <a:pt x="11590" y="195725"/>
                  </a:lnTo>
                  <a:cubicBezTo>
                    <a:pt x="11590" y="195725"/>
                    <a:pt x="11590" y="195725"/>
                    <a:pt x="11590" y="196339"/>
                  </a:cubicBezTo>
                  <a:cubicBezTo>
                    <a:pt x="11590" y="196339"/>
                    <a:pt x="11590" y="196339"/>
                    <a:pt x="10370" y="196339"/>
                  </a:cubicBezTo>
                  <a:cubicBezTo>
                    <a:pt x="10370" y="195725"/>
                    <a:pt x="10370" y="195725"/>
                    <a:pt x="10370" y="195725"/>
                  </a:cubicBezTo>
                  <a:cubicBezTo>
                    <a:pt x="9760" y="195725"/>
                    <a:pt x="9150" y="195725"/>
                    <a:pt x="6710" y="195111"/>
                  </a:cubicBezTo>
                  <a:cubicBezTo>
                    <a:pt x="6710" y="195111"/>
                    <a:pt x="6710" y="195111"/>
                    <a:pt x="6710" y="195725"/>
                  </a:cubicBezTo>
                  <a:cubicBezTo>
                    <a:pt x="6710" y="195725"/>
                    <a:pt x="6710" y="195725"/>
                    <a:pt x="6100" y="195725"/>
                  </a:cubicBezTo>
                  <a:cubicBezTo>
                    <a:pt x="6100" y="195725"/>
                    <a:pt x="6100" y="195725"/>
                    <a:pt x="6100" y="195111"/>
                  </a:cubicBezTo>
                  <a:cubicBezTo>
                    <a:pt x="6100" y="195111"/>
                    <a:pt x="6100" y="195111"/>
                    <a:pt x="5490" y="195111"/>
                  </a:cubicBezTo>
                  <a:lnTo>
                    <a:pt x="5490" y="193883"/>
                  </a:lnTo>
                  <a:lnTo>
                    <a:pt x="5490" y="193269"/>
                  </a:lnTo>
                  <a:cubicBezTo>
                    <a:pt x="5490" y="193269"/>
                    <a:pt x="5490" y="193269"/>
                    <a:pt x="4880" y="193269"/>
                  </a:cubicBezTo>
                  <a:cubicBezTo>
                    <a:pt x="4880" y="193269"/>
                    <a:pt x="4880" y="193269"/>
                    <a:pt x="4270" y="193269"/>
                  </a:cubicBezTo>
                  <a:cubicBezTo>
                    <a:pt x="4270" y="193269"/>
                    <a:pt x="4270" y="193269"/>
                    <a:pt x="4270" y="192655"/>
                  </a:cubicBezTo>
                  <a:lnTo>
                    <a:pt x="3660" y="192655"/>
                  </a:lnTo>
                  <a:cubicBezTo>
                    <a:pt x="3660" y="192655"/>
                    <a:pt x="3660" y="192655"/>
                    <a:pt x="3660" y="191426"/>
                  </a:cubicBezTo>
                  <a:cubicBezTo>
                    <a:pt x="3660" y="191426"/>
                    <a:pt x="3660" y="191426"/>
                    <a:pt x="2440" y="191426"/>
                  </a:cubicBezTo>
                  <a:cubicBezTo>
                    <a:pt x="2440" y="191426"/>
                    <a:pt x="2440" y="191426"/>
                    <a:pt x="2440" y="190812"/>
                  </a:cubicBezTo>
                  <a:cubicBezTo>
                    <a:pt x="2440" y="190812"/>
                    <a:pt x="2440" y="190812"/>
                    <a:pt x="1830" y="190812"/>
                  </a:cubicBezTo>
                  <a:cubicBezTo>
                    <a:pt x="1830" y="190812"/>
                    <a:pt x="1830" y="190812"/>
                    <a:pt x="1830" y="189584"/>
                  </a:cubicBezTo>
                  <a:cubicBezTo>
                    <a:pt x="1830" y="189584"/>
                    <a:pt x="1830" y="189584"/>
                    <a:pt x="2440" y="189584"/>
                  </a:cubicBezTo>
                  <a:cubicBezTo>
                    <a:pt x="2440" y="189584"/>
                    <a:pt x="2440" y="189584"/>
                    <a:pt x="2440" y="188970"/>
                  </a:cubicBezTo>
                  <a:cubicBezTo>
                    <a:pt x="2440" y="188970"/>
                    <a:pt x="2440" y="188970"/>
                    <a:pt x="3660" y="188970"/>
                  </a:cubicBezTo>
                  <a:cubicBezTo>
                    <a:pt x="3660" y="188970"/>
                    <a:pt x="3660" y="188970"/>
                    <a:pt x="3660" y="189584"/>
                  </a:cubicBezTo>
                  <a:cubicBezTo>
                    <a:pt x="3660" y="189584"/>
                    <a:pt x="3050" y="189584"/>
                    <a:pt x="4880" y="189584"/>
                  </a:cubicBezTo>
                  <a:cubicBezTo>
                    <a:pt x="4880" y="189584"/>
                    <a:pt x="4880" y="189584"/>
                    <a:pt x="4880" y="190812"/>
                  </a:cubicBezTo>
                  <a:cubicBezTo>
                    <a:pt x="4880" y="190812"/>
                    <a:pt x="4880" y="190812"/>
                    <a:pt x="6100" y="190812"/>
                  </a:cubicBezTo>
                  <a:cubicBezTo>
                    <a:pt x="6100" y="190812"/>
                    <a:pt x="6100" y="190812"/>
                    <a:pt x="5490" y="189584"/>
                  </a:cubicBezTo>
                  <a:cubicBezTo>
                    <a:pt x="5490" y="189584"/>
                    <a:pt x="5490" y="189584"/>
                    <a:pt x="6100" y="189584"/>
                  </a:cubicBezTo>
                  <a:cubicBezTo>
                    <a:pt x="6100" y="189584"/>
                    <a:pt x="6100" y="190198"/>
                    <a:pt x="6100" y="188356"/>
                  </a:cubicBezTo>
                  <a:cubicBezTo>
                    <a:pt x="6100" y="188356"/>
                    <a:pt x="4880" y="188970"/>
                    <a:pt x="4880" y="187127"/>
                  </a:cubicBezTo>
                  <a:cubicBezTo>
                    <a:pt x="4880" y="187127"/>
                    <a:pt x="4880" y="187127"/>
                    <a:pt x="4270" y="187127"/>
                  </a:cubicBezTo>
                  <a:cubicBezTo>
                    <a:pt x="4270" y="187127"/>
                    <a:pt x="4270" y="187127"/>
                    <a:pt x="4270" y="185899"/>
                  </a:cubicBezTo>
                  <a:cubicBezTo>
                    <a:pt x="4270" y="185899"/>
                    <a:pt x="4270" y="185899"/>
                    <a:pt x="4880" y="185899"/>
                  </a:cubicBezTo>
                  <a:cubicBezTo>
                    <a:pt x="4880" y="185899"/>
                    <a:pt x="4880" y="185899"/>
                    <a:pt x="6100" y="185899"/>
                  </a:cubicBezTo>
                  <a:cubicBezTo>
                    <a:pt x="6100" y="185899"/>
                    <a:pt x="6100" y="185899"/>
                    <a:pt x="6100" y="187127"/>
                  </a:cubicBezTo>
                  <a:cubicBezTo>
                    <a:pt x="6100" y="187127"/>
                    <a:pt x="6100" y="187127"/>
                    <a:pt x="6710" y="187127"/>
                  </a:cubicBezTo>
                  <a:cubicBezTo>
                    <a:pt x="6710" y="187127"/>
                    <a:pt x="6710" y="187127"/>
                    <a:pt x="6710" y="187741"/>
                  </a:cubicBezTo>
                  <a:cubicBezTo>
                    <a:pt x="6710" y="187741"/>
                    <a:pt x="6710" y="187741"/>
                    <a:pt x="7930" y="188356"/>
                  </a:cubicBezTo>
                  <a:cubicBezTo>
                    <a:pt x="7930" y="188356"/>
                    <a:pt x="7930" y="188356"/>
                    <a:pt x="6710" y="188356"/>
                  </a:cubicBezTo>
                  <a:cubicBezTo>
                    <a:pt x="6710" y="188356"/>
                    <a:pt x="6710" y="188356"/>
                    <a:pt x="6710" y="188970"/>
                  </a:cubicBezTo>
                  <a:cubicBezTo>
                    <a:pt x="7320" y="188970"/>
                    <a:pt x="6710" y="188970"/>
                    <a:pt x="8540" y="188970"/>
                  </a:cubicBezTo>
                  <a:cubicBezTo>
                    <a:pt x="8540" y="188970"/>
                    <a:pt x="8540" y="188970"/>
                    <a:pt x="8540" y="187741"/>
                  </a:cubicBezTo>
                  <a:cubicBezTo>
                    <a:pt x="8540" y="187741"/>
                    <a:pt x="8540" y="187741"/>
                    <a:pt x="9150" y="188356"/>
                  </a:cubicBezTo>
                  <a:cubicBezTo>
                    <a:pt x="9150" y="188356"/>
                    <a:pt x="9150" y="188356"/>
                    <a:pt x="9150" y="187127"/>
                  </a:cubicBezTo>
                  <a:cubicBezTo>
                    <a:pt x="9150" y="187127"/>
                    <a:pt x="9150" y="187127"/>
                    <a:pt x="8540" y="187127"/>
                  </a:cubicBezTo>
                  <a:lnTo>
                    <a:pt x="8540" y="185899"/>
                  </a:lnTo>
                  <a:cubicBezTo>
                    <a:pt x="8540" y="185899"/>
                    <a:pt x="8540" y="185899"/>
                    <a:pt x="7930" y="185899"/>
                  </a:cubicBezTo>
                  <a:cubicBezTo>
                    <a:pt x="7930" y="185899"/>
                    <a:pt x="7930" y="186513"/>
                    <a:pt x="7930" y="184671"/>
                  </a:cubicBezTo>
                  <a:lnTo>
                    <a:pt x="8540" y="184671"/>
                  </a:lnTo>
                  <a:cubicBezTo>
                    <a:pt x="9150" y="184671"/>
                    <a:pt x="9150" y="184671"/>
                    <a:pt x="9150" y="184671"/>
                  </a:cubicBezTo>
                  <a:lnTo>
                    <a:pt x="9760" y="184671"/>
                  </a:lnTo>
                  <a:cubicBezTo>
                    <a:pt x="9760" y="184671"/>
                    <a:pt x="9760" y="184671"/>
                    <a:pt x="9760" y="185285"/>
                  </a:cubicBezTo>
                  <a:cubicBezTo>
                    <a:pt x="9760" y="185285"/>
                    <a:pt x="9760" y="185285"/>
                    <a:pt x="10370" y="185285"/>
                  </a:cubicBezTo>
                  <a:cubicBezTo>
                    <a:pt x="10370" y="185285"/>
                    <a:pt x="10370" y="185899"/>
                    <a:pt x="10370" y="184057"/>
                  </a:cubicBezTo>
                  <a:cubicBezTo>
                    <a:pt x="10370" y="184057"/>
                    <a:pt x="10370" y="184057"/>
                    <a:pt x="11590" y="184057"/>
                  </a:cubicBezTo>
                  <a:cubicBezTo>
                    <a:pt x="11590" y="184057"/>
                    <a:pt x="11590" y="184057"/>
                    <a:pt x="11590" y="183442"/>
                  </a:cubicBezTo>
                  <a:cubicBezTo>
                    <a:pt x="11590" y="183442"/>
                    <a:pt x="11590" y="183442"/>
                    <a:pt x="10370" y="184057"/>
                  </a:cubicBezTo>
                  <a:cubicBezTo>
                    <a:pt x="10370" y="184057"/>
                    <a:pt x="10370" y="184057"/>
                    <a:pt x="10370" y="183442"/>
                  </a:cubicBezTo>
                  <a:lnTo>
                    <a:pt x="9760" y="183442"/>
                  </a:lnTo>
                  <a:cubicBezTo>
                    <a:pt x="9760" y="183442"/>
                    <a:pt x="9760" y="183442"/>
                    <a:pt x="9760" y="182214"/>
                  </a:cubicBezTo>
                  <a:cubicBezTo>
                    <a:pt x="9760" y="181600"/>
                    <a:pt x="9760" y="181600"/>
                    <a:pt x="9760" y="181600"/>
                  </a:cubicBezTo>
                  <a:cubicBezTo>
                    <a:pt x="9760" y="181600"/>
                    <a:pt x="9760" y="181600"/>
                    <a:pt x="10370" y="181600"/>
                  </a:cubicBezTo>
                  <a:cubicBezTo>
                    <a:pt x="10370" y="181600"/>
                    <a:pt x="10370" y="181600"/>
                    <a:pt x="10370" y="182214"/>
                  </a:cubicBezTo>
                  <a:cubicBezTo>
                    <a:pt x="10370" y="182214"/>
                    <a:pt x="10370" y="182214"/>
                    <a:pt x="11590" y="182214"/>
                  </a:cubicBezTo>
                  <a:cubicBezTo>
                    <a:pt x="11590" y="182214"/>
                    <a:pt x="11590" y="182214"/>
                    <a:pt x="12200" y="182214"/>
                  </a:cubicBezTo>
                  <a:cubicBezTo>
                    <a:pt x="12200" y="182214"/>
                    <a:pt x="12200" y="182214"/>
                    <a:pt x="12200" y="181600"/>
                  </a:cubicBezTo>
                  <a:cubicBezTo>
                    <a:pt x="12200" y="181600"/>
                    <a:pt x="12200" y="181600"/>
                    <a:pt x="11590" y="181600"/>
                  </a:cubicBezTo>
                  <a:cubicBezTo>
                    <a:pt x="11590" y="181600"/>
                    <a:pt x="11590" y="181600"/>
                    <a:pt x="11590" y="180986"/>
                  </a:cubicBezTo>
                  <a:cubicBezTo>
                    <a:pt x="11590" y="180986"/>
                    <a:pt x="11590" y="180986"/>
                    <a:pt x="10370" y="180986"/>
                  </a:cubicBezTo>
                  <a:cubicBezTo>
                    <a:pt x="10370" y="180986"/>
                    <a:pt x="10370" y="180986"/>
                    <a:pt x="9760" y="180986"/>
                  </a:cubicBezTo>
                  <a:cubicBezTo>
                    <a:pt x="9760" y="180986"/>
                    <a:pt x="9760" y="180986"/>
                    <a:pt x="9760" y="180372"/>
                  </a:cubicBezTo>
                  <a:cubicBezTo>
                    <a:pt x="9760" y="180372"/>
                    <a:pt x="9760" y="180372"/>
                    <a:pt x="9760" y="179758"/>
                  </a:cubicBezTo>
                  <a:cubicBezTo>
                    <a:pt x="9760" y="179758"/>
                    <a:pt x="9760" y="179758"/>
                    <a:pt x="9150" y="179758"/>
                  </a:cubicBezTo>
                  <a:cubicBezTo>
                    <a:pt x="9150" y="179758"/>
                    <a:pt x="9150" y="179758"/>
                    <a:pt x="9150" y="179143"/>
                  </a:cubicBezTo>
                  <a:cubicBezTo>
                    <a:pt x="9150" y="179143"/>
                    <a:pt x="9150" y="179143"/>
                    <a:pt x="8540" y="179143"/>
                  </a:cubicBezTo>
                  <a:cubicBezTo>
                    <a:pt x="8540" y="179143"/>
                    <a:pt x="8540" y="179143"/>
                    <a:pt x="6710" y="179143"/>
                  </a:cubicBezTo>
                  <a:cubicBezTo>
                    <a:pt x="6710" y="178529"/>
                    <a:pt x="6710" y="179143"/>
                    <a:pt x="6710" y="177301"/>
                  </a:cubicBezTo>
                  <a:cubicBezTo>
                    <a:pt x="6710" y="177301"/>
                    <a:pt x="6710" y="177301"/>
                    <a:pt x="6100" y="177301"/>
                  </a:cubicBezTo>
                  <a:cubicBezTo>
                    <a:pt x="6100" y="177301"/>
                    <a:pt x="6100" y="177301"/>
                    <a:pt x="6100" y="176687"/>
                  </a:cubicBezTo>
                  <a:cubicBezTo>
                    <a:pt x="6100" y="176687"/>
                    <a:pt x="6100" y="176687"/>
                    <a:pt x="6100" y="176073"/>
                  </a:cubicBezTo>
                  <a:cubicBezTo>
                    <a:pt x="6100" y="176073"/>
                    <a:pt x="6100" y="176073"/>
                    <a:pt x="5490" y="176073"/>
                  </a:cubicBezTo>
                  <a:cubicBezTo>
                    <a:pt x="5490" y="176073"/>
                    <a:pt x="5490" y="176073"/>
                    <a:pt x="5490" y="175459"/>
                  </a:cubicBezTo>
                  <a:cubicBezTo>
                    <a:pt x="5490" y="175459"/>
                    <a:pt x="5490" y="175459"/>
                    <a:pt x="4880" y="175459"/>
                  </a:cubicBezTo>
                  <a:cubicBezTo>
                    <a:pt x="4880" y="175459"/>
                    <a:pt x="4880" y="175459"/>
                    <a:pt x="4880" y="174230"/>
                  </a:cubicBezTo>
                  <a:cubicBezTo>
                    <a:pt x="4880" y="174230"/>
                    <a:pt x="4880" y="174230"/>
                    <a:pt x="4270" y="174230"/>
                  </a:cubicBezTo>
                  <a:cubicBezTo>
                    <a:pt x="4270" y="174230"/>
                    <a:pt x="4270" y="174845"/>
                    <a:pt x="4270" y="173002"/>
                  </a:cubicBezTo>
                  <a:cubicBezTo>
                    <a:pt x="4270" y="173002"/>
                    <a:pt x="4270" y="173002"/>
                    <a:pt x="3660" y="173002"/>
                  </a:cubicBezTo>
                  <a:cubicBezTo>
                    <a:pt x="3660" y="173002"/>
                    <a:pt x="3660" y="173002"/>
                    <a:pt x="3660" y="172388"/>
                  </a:cubicBezTo>
                  <a:cubicBezTo>
                    <a:pt x="3050" y="172388"/>
                    <a:pt x="3660" y="172388"/>
                    <a:pt x="1830" y="172388"/>
                  </a:cubicBezTo>
                  <a:cubicBezTo>
                    <a:pt x="1830" y="172388"/>
                    <a:pt x="1830" y="172388"/>
                    <a:pt x="1830" y="173002"/>
                  </a:cubicBezTo>
                  <a:cubicBezTo>
                    <a:pt x="1830" y="173002"/>
                    <a:pt x="1830" y="173002"/>
                    <a:pt x="1220" y="173002"/>
                  </a:cubicBezTo>
                  <a:cubicBezTo>
                    <a:pt x="1220" y="173002"/>
                    <a:pt x="1220" y="173002"/>
                    <a:pt x="1220" y="172388"/>
                  </a:cubicBezTo>
                  <a:cubicBezTo>
                    <a:pt x="1220" y="172388"/>
                    <a:pt x="1220" y="172388"/>
                    <a:pt x="0" y="172388"/>
                  </a:cubicBezTo>
                  <a:cubicBezTo>
                    <a:pt x="0" y="172388"/>
                    <a:pt x="0" y="171774"/>
                    <a:pt x="0" y="169931"/>
                  </a:cubicBezTo>
                  <a:cubicBezTo>
                    <a:pt x="0" y="169931"/>
                    <a:pt x="0" y="169931"/>
                    <a:pt x="610" y="169931"/>
                  </a:cubicBezTo>
                  <a:cubicBezTo>
                    <a:pt x="610" y="169931"/>
                    <a:pt x="610" y="169931"/>
                    <a:pt x="610" y="170546"/>
                  </a:cubicBezTo>
                  <a:cubicBezTo>
                    <a:pt x="610" y="170546"/>
                    <a:pt x="610" y="170546"/>
                    <a:pt x="1220" y="170546"/>
                  </a:cubicBezTo>
                  <a:cubicBezTo>
                    <a:pt x="1220" y="170546"/>
                    <a:pt x="1220" y="170546"/>
                    <a:pt x="1220" y="171774"/>
                  </a:cubicBezTo>
                  <a:cubicBezTo>
                    <a:pt x="1830" y="171160"/>
                    <a:pt x="4880" y="172388"/>
                    <a:pt x="4270" y="169317"/>
                  </a:cubicBezTo>
                  <a:cubicBezTo>
                    <a:pt x="4270" y="169317"/>
                    <a:pt x="4270" y="169317"/>
                    <a:pt x="3660" y="169317"/>
                  </a:cubicBezTo>
                  <a:cubicBezTo>
                    <a:pt x="3660" y="169317"/>
                    <a:pt x="3660" y="168703"/>
                    <a:pt x="3660" y="167475"/>
                  </a:cubicBezTo>
                  <a:cubicBezTo>
                    <a:pt x="4270" y="166861"/>
                    <a:pt x="5490" y="169317"/>
                    <a:pt x="7930" y="167475"/>
                  </a:cubicBezTo>
                  <a:cubicBezTo>
                    <a:pt x="7930" y="168089"/>
                    <a:pt x="10370" y="168089"/>
                    <a:pt x="10370" y="170546"/>
                  </a:cubicBezTo>
                  <a:cubicBezTo>
                    <a:pt x="10370" y="170546"/>
                    <a:pt x="10370" y="170546"/>
                    <a:pt x="11590" y="170546"/>
                  </a:cubicBezTo>
                  <a:cubicBezTo>
                    <a:pt x="11590" y="170546"/>
                    <a:pt x="11590" y="170546"/>
                    <a:pt x="11590" y="171774"/>
                  </a:cubicBezTo>
                  <a:cubicBezTo>
                    <a:pt x="11590" y="171774"/>
                    <a:pt x="11590" y="171774"/>
                    <a:pt x="12200" y="171774"/>
                  </a:cubicBezTo>
                  <a:cubicBezTo>
                    <a:pt x="12200" y="171774"/>
                    <a:pt x="12200" y="171774"/>
                    <a:pt x="12200" y="172388"/>
                  </a:cubicBezTo>
                  <a:cubicBezTo>
                    <a:pt x="12200" y="172388"/>
                    <a:pt x="12200" y="171774"/>
                    <a:pt x="12200" y="173616"/>
                  </a:cubicBezTo>
                  <a:cubicBezTo>
                    <a:pt x="12200" y="173616"/>
                    <a:pt x="12200" y="173616"/>
                    <a:pt x="12810" y="173616"/>
                  </a:cubicBezTo>
                  <a:cubicBezTo>
                    <a:pt x="12200" y="174230"/>
                    <a:pt x="13420" y="174230"/>
                    <a:pt x="13420" y="176073"/>
                  </a:cubicBezTo>
                  <a:cubicBezTo>
                    <a:pt x="13420" y="176073"/>
                    <a:pt x="14030" y="176073"/>
                    <a:pt x="15861" y="176073"/>
                  </a:cubicBezTo>
                  <a:cubicBezTo>
                    <a:pt x="15861" y="173616"/>
                    <a:pt x="14030" y="170546"/>
                    <a:pt x="15861" y="167475"/>
                  </a:cubicBezTo>
                  <a:cubicBezTo>
                    <a:pt x="15861" y="167475"/>
                    <a:pt x="15251" y="167475"/>
                    <a:pt x="17081" y="167475"/>
                  </a:cubicBezTo>
                  <a:cubicBezTo>
                    <a:pt x="17081" y="167475"/>
                    <a:pt x="17081" y="167475"/>
                    <a:pt x="17081" y="166247"/>
                  </a:cubicBezTo>
                  <a:cubicBezTo>
                    <a:pt x="17081" y="166247"/>
                    <a:pt x="17081" y="166247"/>
                    <a:pt x="17081" y="165632"/>
                  </a:cubicBezTo>
                  <a:cubicBezTo>
                    <a:pt x="17081" y="165632"/>
                    <a:pt x="17081" y="165632"/>
                    <a:pt x="17691" y="165632"/>
                  </a:cubicBezTo>
                  <a:cubicBezTo>
                    <a:pt x="17691" y="165632"/>
                    <a:pt x="17691" y="165632"/>
                    <a:pt x="17691" y="165018"/>
                  </a:cubicBezTo>
                  <a:cubicBezTo>
                    <a:pt x="17691" y="165018"/>
                    <a:pt x="17691" y="165018"/>
                    <a:pt x="18301" y="165018"/>
                  </a:cubicBezTo>
                  <a:cubicBezTo>
                    <a:pt x="18301" y="164404"/>
                    <a:pt x="18301" y="163176"/>
                    <a:pt x="18301" y="161333"/>
                  </a:cubicBezTo>
                  <a:cubicBezTo>
                    <a:pt x="18301" y="161333"/>
                    <a:pt x="18301" y="161333"/>
                    <a:pt x="19521" y="161333"/>
                  </a:cubicBezTo>
                  <a:cubicBezTo>
                    <a:pt x="19521" y="161333"/>
                    <a:pt x="19521" y="161333"/>
                    <a:pt x="19521" y="161948"/>
                  </a:cubicBezTo>
                  <a:cubicBezTo>
                    <a:pt x="20131" y="161948"/>
                    <a:pt x="21351" y="163176"/>
                    <a:pt x="20741" y="165632"/>
                  </a:cubicBezTo>
                  <a:cubicBezTo>
                    <a:pt x="20741" y="165632"/>
                    <a:pt x="20741" y="165632"/>
                    <a:pt x="21351" y="165632"/>
                  </a:cubicBezTo>
                  <a:cubicBezTo>
                    <a:pt x="21351" y="166247"/>
                    <a:pt x="21351" y="165632"/>
                    <a:pt x="21351" y="167475"/>
                  </a:cubicBezTo>
                  <a:cubicBezTo>
                    <a:pt x="21351" y="167475"/>
                    <a:pt x="21351" y="167475"/>
                    <a:pt x="23181" y="167475"/>
                  </a:cubicBezTo>
                  <a:lnTo>
                    <a:pt x="23791" y="167475"/>
                  </a:lnTo>
                  <a:lnTo>
                    <a:pt x="24401" y="167475"/>
                  </a:lnTo>
                  <a:cubicBezTo>
                    <a:pt x="24401" y="166861"/>
                    <a:pt x="24401" y="165632"/>
                    <a:pt x="24401" y="163790"/>
                  </a:cubicBezTo>
                  <a:cubicBezTo>
                    <a:pt x="24401" y="163790"/>
                    <a:pt x="24401" y="163790"/>
                    <a:pt x="25011" y="163790"/>
                  </a:cubicBezTo>
                  <a:cubicBezTo>
                    <a:pt x="25621" y="163176"/>
                    <a:pt x="24401" y="163790"/>
                    <a:pt x="24401" y="161948"/>
                  </a:cubicBezTo>
                  <a:cubicBezTo>
                    <a:pt x="24401" y="161948"/>
                    <a:pt x="24401" y="161948"/>
                    <a:pt x="23791" y="161948"/>
                  </a:cubicBezTo>
                  <a:cubicBezTo>
                    <a:pt x="23791" y="161948"/>
                    <a:pt x="23791" y="161948"/>
                    <a:pt x="24401" y="161333"/>
                  </a:cubicBezTo>
                  <a:cubicBezTo>
                    <a:pt x="24401" y="161333"/>
                    <a:pt x="24401" y="161333"/>
                    <a:pt x="23181" y="161333"/>
                  </a:cubicBezTo>
                  <a:lnTo>
                    <a:pt x="23181" y="160105"/>
                  </a:lnTo>
                  <a:cubicBezTo>
                    <a:pt x="23181" y="160105"/>
                    <a:pt x="23181" y="160105"/>
                    <a:pt x="21961" y="160105"/>
                  </a:cubicBezTo>
                  <a:cubicBezTo>
                    <a:pt x="21961" y="159491"/>
                    <a:pt x="21961" y="160105"/>
                    <a:pt x="21961" y="158263"/>
                  </a:cubicBezTo>
                  <a:cubicBezTo>
                    <a:pt x="22571" y="158263"/>
                    <a:pt x="22571" y="158263"/>
                    <a:pt x="24401" y="158263"/>
                  </a:cubicBezTo>
                  <a:cubicBezTo>
                    <a:pt x="24401" y="158263"/>
                    <a:pt x="24401" y="158263"/>
                    <a:pt x="24401" y="157649"/>
                  </a:cubicBezTo>
                  <a:cubicBezTo>
                    <a:pt x="24401" y="157649"/>
                    <a:pt x="25011" y="157649"/>
                    <a:pt x="26231" y="157649"/>
                  </a:cubicBezTo>
                  <a:cubicBezTo>
                    <a:pt x="26231" y="157649"/>
                    <a:pt x="26231" y="157649"/>
                    <a:pt x="26231" y="157034"/>
                  </a:cubicBezTo>
                  <a:cubicBezTo>
                    <a:pt x="26231" y="157034"/>
                    <a:pt x="26231" y="157034"/>
                    <a:pt x="25621" y="157034"/>
                  </a:cubicBezTo>
                  <a:cubicBezTo>
                    <a:pt x="27451" y="157649"/>
                    <a:pt x="28671" y="156420"/>
                    <a:pt x="31721" y="156420"/>
                  </a:cubicBezTo>
                  <a:cubicBezTo>
                    <a:pt x="31721" y="156420"/>
                    <a:pt x="31721" y="156420"/>
                    <a:pt x="31721" y="155806"/>
                  </a:cubicBezTo>
                  <a:cubicBezTo>
                    <a:pt x="31721" y="155806"/>
                    <a:pt x="31721" y="155806"/>
                    <a:pt x="32331" y="155806"/>
                  </a:cubicBezTo>
                  <a:cubicBezTo>
                    <a:pt x="32331" y="155806"/>
                    <a:pt x="32331" y="155806"/>
                    <a:pt x="32331" y="154578"/>
                  </a:cubicBezTo>
                  <a:cubicBezTo>
                    <a:pt x="32331" y="154578"/>
                    <a:pt x="32331" y="154578"/>
                    <a:pt x="32941" y="154578"/>
                  </a:cubicBezTo>
                  <a:cubicBezTo>
                    <a:pt x="32941" y="154578"/>
                    <a:pt x="32941" y="154578"/>
                    <a:pt x="32941" y="153964"/>
                  </a:cubicBezTo>
                  <a:cubicBezTo>
                    <a:pt x="32941" y="153964"/>
                    <a:pt x="32941" y="153964"/>
                    <a:pt x="33551" y="153964"/>
                  </a:cubicBezTo>
                  <a:cubicBezTo>
                    <a:pt x="33551" y="153964"/>
                    <a:pt x="33551" y="154578"/>
                    <a:pt x="33551" y="152736"/>
                  </a:cubicBezTo>
                  <a:cubicBezTo>
                    <a:pt x="33551" y="152736"/>
                    <a:pt x="33551" y="152736"/>
                    <a:pt x="34771" y="152736"/>
                  </a:cubicBezTo>
                  <a:cubicBezTo>
                    <a:pt x="34771" y="152736"/>
                    <a:pt x="34771" y="152736"/>
                    <a:pt x="34771" y="150893"/>
                  </a:cubicBezTo>
                  <a:cubicBezTo>
                    <a:pt x="35382" y="150893"/>
                    <a:pt x="35382" y="150893"/>
                    <a:pt x="35382" y="150893"/>
                  </a:cubicBezTo>
                  <a:cubicBezTo>
                    <a:pt x="35382" y="150893"/>
                    <a:pt x="35382" y="150893"/>
                    <a:pt x="35382" y="150279"/>
                  </a:cubicBezTo>
                  <a:cubicBezTo>
                    <a:pt x="35382" y="150279"/>
                    <a:pt x="35382" y="150279"/>
                    <a:pt x="34771" y="150279"/>
                  </a:cubicBezTo>
                  <a:cubicBezTo>
                    <a:pt x="34771" y="150279"/>
                    <a:pt x="34771" y="150893"/>
                    <a:pt x="34771" y="149051"/>
                  </a:cubicBezTo>
                  <a:cubicBezTo>
                    <a:pt x="34771" y="149051"/>
                    <a:pt x="34771" y="149051"/>
                    <a:pt x="34771" y="148437"/>
                  </a:cubicBezTo>
                  <a:cubicBezTo>
                    <a:pt x="34771" y="148437"/>
                    <a:pt x="34771" y="148437"/>
                    <a:pt x="35382" y="148437"/>
                  </a:cubicBezTo>
                  <a:lnTo>
                    <a:pt x="35382" y="149051"/>
                  </a:lnTo>
                  <a:cubicBezTo>
                    <a:pt x="35382" y="149051"/>
                    <a:pt x="35992" y="149051"/>
                    <a:pt x="37212" y="149051"/>
                  </a:cubicBezTo>
                  <a:cubicBezTo>
                    <a:pt x="37212" y="150279"/>
                    <a:pt x="39042" y="150893"/>
                    <a:pt x="39652" y="153350"/>
                  </a:cubicBezTo>
                  <a:cubicBezTo>
                    <a:pt x="39652" y="153350"/>
                    <a:pt x="39652" y="153350"/>
                    <a:pt x="40262" y="153350"/>
                  </a:cubicBezTo>
                  <a:cubicBezTo>
                    <a:pt x="40262" y="153350"/>
                    <a:pt x="40262" y="153350"/>
                    <a:pt x="40262" y="153964"/>
                  </a:cubicBezTo>
                  <a:cubicBezTo>
                    <a:pt x="40872" y="153964"/>
                    <a:pt x="41482" y="153964"/>
                    <a:pt x="43312" y="153964"/>
                  </a:cubicBezTo>
                  <a:cubicBezTo>
                    <a:pt x="43312" y="153964"/>
                    <a:pt x="43312" y="153964"/>
                    <a:pt x="43312" y="153350"/>
                  </a:cubicBezTo>
                  <a:cubicBezTo>
                    <a:pt x="43312" y="153350"/>
                    <a:pt x="43312" y="153350"/>
                    <a:pt x="43922" y="153350"/>
                  </a:cubicBezTo>
                  <a:cubicBezTo>
                    <a:pt x="43922" y="153350"/>
                    <a:pt x="43922" y="153350"/>
                    <a:pt x="43922" y="152736"/>
                  </a:cubicBezTo>
                  <a:cubicBezTo>
                    <a:pt x="43922" y="152736"/>
                    <a:pt x="43922" y="152736"/>
                    <a:pt x="43922" y="152121"/>
                  </a:cubicBezTo>
                  <a:cubicBezTo>
                    <a:pt x="43922" y="152121"/>
                    <a:pt x="43922" y="152121"/>
                    <a:pt x="45142" y="152121"/>
                  </a:cubicBezTo>
                  <a:cubicBezTo>
                    <a:pt x="45142" y="152121"/>
                    <a:pt x="45142" y="151507"/>
                    <a:pt x="45142" y="153350"/>
                  </a:cubicBezTo>
                  <a:cubicBezTo>
                    <a:pt x="45752" y="153350"/>
                    <a:pt x="45752" y="153350"/>
                    <a:pt x="47582" y="153350"/>
                  </a:cubicBezTo>
                  <a:cubicBezTo>
                    <a:pt x="47582" y="153350"/>
                    <a:pt x="47582" y="153350"/>
                    <a:pt x="47582" y="152736"/>
                  </a:cubicBezTo>
                  <a:cubicBezTo>
                    <a:pt x="47582" y="152736"/>
                    <a:pt x="47582" y="152736"/>
                    <a:pt x="48192" y="152736"/>
                  </a:cubicBezTo>
                  <a:cubicBezTo>
                    <a:pt x="48192" y="152121"/>
                    <a:pt x="48192" y="150279"/>
                    <a:pt x="48192" y="148437"/>
                  </a:cubicBezTo>
                  <a:cubicBezTo>
                    <a:pt x="48192" y="148437"/>
                    <a:pt x="48192" y="148437"/>
                    <a:pt x="48802" y="148437"/>
                  </a:cubicBezTo>
                  <a:cubicBezTo>
                    <a:pt x="48802" y="148437"/>
                    <a:pt x="48802" y="148437"/>
                    <a:pt x="48802" y="147822"/>
                  </a:cubicBezTo>
                  <a:close/>
                  <a:moveTo>
                    <a:pt x="85396" y="133841"/>
                  </a:moveTo>
                  <a:lnTo>
                    <a:pt x="85549" y="134455"/>
                  </a:lnTo>
                  <a:lnTo>
                    <a:pt x="85396" y="134455"/>
                  </a:lnTo>
                  <a:cubicBezTo>
                    <a:pt x="85396" y="133841"/>
                    <a:pt x="85396" y="133841"/>
                    <a:pt x="85396" y="133841"/>
                  </a:cubicBezTo>
                  <a:close/>
                  <a:moveTo>
                    <a:pt x="86006" y="132613"/>
                  </a:moveTo>
                  <a:cubicBezTo>
                    <a:pt x="86006" y="132613"/>
                    <a:pt x="86006" y="132613"/>
                    <a:pt x="86616" y="132613"/>
                  </a:cubicBezTo>
                  <a:cubicBezTo>
                    <a:pt x="86616" y="132613"/>
                    <a:pt x="86616" y="132613"/>
                    <a:pt x="86616" y="133227"/>
                  </a:cubicBezTo>
                  <a:cubicBezTo>
                    <a:pt x="86616" y="133227"/>
                    <a:pt x="86616" y="133227"/>
                    <a:pt x="86006" y="133227"/>
                  </a:cubicBezTo>
                  <a:cubicBezTo>
                    <a:pt x="86006" y="133227"/>
                    <a:pt x="86006" y="133227"/>
                    <a:pt x="86006" y="132613"/>
                  </a:cubicBezTo>
                  <a:close/>
                  <a:moveTo>
                    <a:pt x="43419" y="129937"/>
                  </a:moveTo>
                  <a:cubicBezTo>
                    <a:pt x="43419" y="129937"/>
                    <a:pt x="43419" y="129937"/>
                    <a:pt x="44029" y="129937"/>
                  </a:cubicBezTo>
                  <a:cubicBezTo>
                    <a:pt x="44029" y="129937"/>
                    <a:pt x="44029" y="129937"/>
                    <a:pt x="44029" y="130549"/>
                  </a:cubicBezTo>
                  <a:cubicBezTo>
                    <a:pt x="44029" y="130549"/>
                    <a:pt x="44029" y="130549"/>
                    <a:pt x="43419" y="130549"/>
                  </a:cubicBezTo>
                  <a:cubicBezTo>
                    <a:pt x="43419" y="130549"/>
                    <a:pt x="43419" y="130549"/>
                    <a:pt x="43419" y="129937"/>
                  </a:cubicBezTo>
                  <a:close/>
                  <a:moveTo>
                    <a:pt x="44029" y="128713"/>
                  </a:moveTo>
                  <a:cubicBezTo>
                    <a:pt x="44029" y="128713"/>
                    <a:pt x="44029" y="128713"/>
                    <a:pt x="44638" y="128713"/>
                  </a:cubicBezTo>
                  <a:cubicBezTo>
                    <a:pt x="44638" y="128713"/>
                    <a:pt x="44638" y="128713"/>
                    <a:pt x="44638" y="129325"/>
                  </a:cubicBezTo>
                  <a:cubicBezTo>
                    <a:pt x="44638" y="129325"/>
                    <a:pt x="44638" y="129325"/>
                    <a:pt x="44029" y="129325"/>
                  </a:cubicBezTo>
                  <a:cubicBezTo>
                    <a:pt x="44029" y="128713"/>
                    <a:pt x="44029" y="128713"/>
                    <a:pt x="44029" y="128713"/>
                  </a:cubicBezTo>
                  <a:close/>
                  <a:moveTo>
                    <a:pt x="80520" y="126474"/>
                  </a:moveTo>
                  <a:cubicBezTo>
                    <a:pt x="80520" y="126474"/>
                    <a:pt x="80520" y="126474"/>
                    <a:pt x="81739" y="126474"/>
                  </a:cubicBezTo>
                  <a:cubicBezTo>
                    <a:pt x="81739" y="126474"/>
                    <a:pt x="81739" y="126474"/>
                    <a:pt x="81739" y="127088"/>
                  </a:cubicBezTo>
                  <a:cubicBezTo>
                    <a:pt x="81739" y="127088"/>
                    <a:pt x="81739" y="127088"/>
                    <a:pt x="80520" y="127088"/>
                  </a:cubicBezTo>
                  <a:cubicBezTo>
                    <a:pt x="80520" y="127088"/>
                    <a:pt x="80520" y="127088"/>
                    <a:pt x="80520" y="126474"/>
                  </a:cubicBezTo>
                  <a:close/>
                  <a:moveTo>
                    <a:pt x="51343" y="123205"/>
                  </a:moveTo>
                  <a:cubicBezTo>
                    <a:pt x="51343" y="123205"/>
                    <a:pt x="51343" y="123205"/>
                    <a:pt x="51343" y="124429"/>
                  </a:cubicBezTo>
                  <a:cubicBezTo>
                    <a:pt x="51343" y="124429"/>
                    <a:pt x="51343" y="124429"/>
                    <a:pt x="51953" y="124429"/>
                  </a:cubicBezTo>
                  <a:lnTo>
                    <a:pt x="51953" y="123205"/>
                  </a:lnTo>
                  <a:cubicBezTo>
                    <a:pt x="51953" y="123205"/>
                    <a:pt x="51953" y="123205"/>
                    <a:pt x="51343" y="123205"/>
                  </a:cubicBezTo>
                  <a:close/>
                  <a:moveTo>
                    <a:pt x="22086" y="115248"/>
                  </a:moveTo>
                  <a:cubicBezTo>
                    <a:pt x="22086" y="115248"/>
                    <a:pt x="22086" y="115248"/>
                    <a:pt x="23305" y="115248"/>
                  </a:cubicBezTo>
                  <a:cubicBezTo>
                    <a:pt x="23305" y="115248"/>
                    <a:pt x="23305" y="115248"/>
                    <a:pt x="23305" y="116472"/>
                  </a:cubicBezTo>
                  <a:cubicBezTo>
                    <a:pt x="23305" y="116472"/>
                    <a:pt x="23305" y="116472"/>
                    <a:pt x="22086" y="116472"/>
                  </a:cubicBezTo>
                  <a:cubicBezTo>
                    <a:pt x="22086" y="116472"/>
                    <a:pt x="22086" y="116472"/>
                    <a:pt x="22086" y="115248"/>
                  </a:cubicBezTo>
                  <a:close/>
                  <a:moveTo>
                    <a:pt x="23305" y="112800"/>
                  </a:moveTo>
                  <a:cubicBezTo>
                    <a:pt x="23305" y="112800"/>
                    <a:pt x="23305" y="112800"/>
                    <a:pt x="23914" y="112800"/>
                  </a:cubicBezTo>
                  <a:cubicBezTo>
                    <a:pt x="23914" y="112800"/>
                    <a:pt x="23914" y="112800"/>
                    <a:pt x="23914" y="113412"/>
                  </a:cubicBezTo>
                  <a:cubicBezTo>
                    <a:pt x="23914" y="113412"/>
                    <a:pt x="23914" y="113412"/>
                    <a:pt x="23305" y="113412"/>
                  </a:cubicBezTo>
                  <a:cubicBezTo>
                    <a:pt x="23305" y="113412"/>
                    <a:pt x="23305" y="113412"/>
                    <a:pt x="23305" y="112800"/>
                  </a:cubicBezTo>
                  <a:close/>
                  <a:moveTo>
                    <a:pt x="50734" y="111576"/>
                  </a:moveTo>
                  <a:cubicBezTo>
                    <a:pt x="51343" y="112800"/>
                    <a:pt x="51343" y="112800"/>
                    <a:pt x="51343" y="112800"/>
                  </a:cubicBezTo>
                  <a:lnTo>
                    <a:pt x="50734" y="112188"/>
                  </a:lnTo>
                  <a:close/>
                  <a:moveTo>
                    <a:pt x="49515" y="109128"/>
                  </a:moveTo>
                  <a:cubicBezTo>
                    <a:pt x="49515" y="109128"/>
                    <a:pt x="49515" y="109128"/>
                    <a:pt x="50734" y="109740"/>
                  </a:cubicBezTo>
                  <a:cubicBezTo>
                    <a:pt x="50734" y="109740"/>
                    <a:pt x="50734" y="109740"/>
                    <a:pt x="49515" y="109740"/>
                  </a:cubicBezTo>
                  <a:cubicBezTo>
                    <a:pt x="49515" y="109740"/>
                    <a:pt x="49515" y="109740"/>
                    <a:pt x="49515" y="109128"/>
                  </a:cubicBezTo>
                  <a:close/>
                  <a:moveTo>
                    <a:pt x="86372" y="102530"/>
                  </a:moveTo>
                  <a:lnTo>
                    <a:pt x="86616" y="102530"/>
                  </a:lnTo>
                  <a:cubicBezTo>
                    <a:pt x="86616" y="103144"/>
                    <a:pt x="86616" y="103144"/>
                    <a:pt x="86616" y="103144"/>
                  </a:cubicBezTo>
                  <a:close/>
                  <a:moveTo>
                    <a:pt x="28791" y="101783"/>
                  </a:moveTo>
                  <a:cubicBezTo>
                    <a:pt x="29400" y="101783"/>
                    <a:pt x="29400" y="101783"/>
                    <a:pt x="29400" y="101783"/>
                  </a:cubicBezTo>
                  <a:lnTo>
                    <a:pt x="29400" y="101906"/>
                  </a:lnTo>
                  <a:close/>
                  <a:moveTo>
                    <a:pt x="33057" y="101171"/>
                  </a:moveTo>
                  <a:cubicBezTo>
                    <a:pt x="33057" y="101171"/>
                    <a:pt x="33057" y="101171"/>
                    <a:pt x="33057" y="101783"/>
                  </a:cubicBezTo>
                  <a:cubicBezTo>
                    <a:pt x="33667" y="101171"/>
                    <a:pt x="34276" y="102395"/>
                    <a:pt x="36105" y="102395"/>
                  </a:cubicBezTo>
                  <a:cubicBezTo>
                    <a:pt x="36105" y="102395"/>
                    <a:pt x="36105" y="102395"/>
                    <a:pt x="35495" y="102395"/>
                  </a:cubicBezTo>
                  <a:cubicBezTo>
                    <a:pt x="35495" y="103619"/>
                    <a:pt x="34886" y="104843"/>
                    <a:pt x="36105" y="106680"/>
                  </a:cubicBezTo>
                  <a:lnTo>
                    <a:pt x="36105" y="108516"/>
                  </a:lnTo>
                  <a:cubicBezTo>
                    <a:pt x="36105" y="108516"/>
                    <a:pt x="36105" y="108516"/>
                    <a:pt x="36715" y="108516"/>
                  </a:cubicBezTo>
                  <a:cubicBezTo>
                    <a:pt x="36715" y="108516"/>
                    <a:pt x="36715" y="108516"/>
                    <a:pt x="36715" y="109128"/>
                  </a:cubicBezTo>
                  <a:cubicBezTo>
                    <a:pt x="36715" y="109128"/>
                    <a:pt x="37324" y="109128"/>
                    <a:pt x="39153" y="109128"/>
                  </a:cubicBezTo>
                  <a:cubicBezTo>
                    <a:pt x="39153" y="109128"/>
                    <a:pt x="39153" y="109128"/>
                    <a:pt x="39153" y="108516"/>
                  </a:cubicBezTo>
                  <a:cubicBezTo>
                    <a:pt x="39153" y="108516"/>
                    <a:pt x="39153" y="108516"/>
                    <a:pt x="39762" y="108516"/>
                  </a:cubicBezTo>
                  <a:cubicBezTo>
                    <a:pt x="39762" y="108516"/>
                    <a:pt x="39762" y="108516"/>
                    <a:pt x="39762" y="109128"/>
                  </a:cubicBezTo>
                  <a:cubicBezTo>
                    <a:pt x="40372" y="109128"/>
                    <a:pt x="41591" y="109128"/>
                    <a:pt x="44029" y="109128"/>
                  </a:cubicBezTo>
                  <a:cubicBezTo>
                    <a:pt x="44029" y="109128"/>
                    <a:pt x="44029" y="109128"/>
                    <a:pt x="44029" y="108516"/>
                  </a:cubicBezTo>
                  <a:cubicBezTo>
                    <a:pt x="44638" y="108516"/>
                    <a:pt x="44638" y="107904"/>
                    <a:pt x="45248" y="109128"/>
                  </a:cubicBezTo>
                  <a:cubicBezTo>
                    <a:pt x="45248" y="109128"/>
                    <a:pt x="45248" y="109128"/>
                    <a:pt x="45858" y="109128"/>
                  </a:cubicBezTo>
                  <a:cubicBezTo>
                    <a:pt x="46467" y="109128"/>
                    <a:pt x="45858" y="109740"/>
                    <a:pt x="47077" y="110352"/>
                  </a:cubicBezTo>
                  <a:cubicBezTo>
                    <a:pt x="47077" y="110352"/>
                    <a:pt x="47077" y="110352"/>
                    <a:pt x="47686" y="110352"/>
                  </a:cubicBezTo>
                  <a:cubicBezTo>
                    <a:pt x="47686" y="110352"/>
                    <a:pt x="47686" y="110352"/>
                    <a:pt x="47686" y="109740"/>
                  </a:cubicBezTo>
                  <a:cubicBezTo>
                    <a:pt x="47686" y="109740"/>
                    <a:pt x="47686" y="109740"/>
                    <a:pt x="48296" y="110352"/>
                  </a:cubicBezTo>
                  <a:cubicBezTo>
                    <a:pt x="48296" y="110352"/>
                    <a:pt x="48296" y="110352"/>
                    <a:pt x="48905" y="110352"/>
                  </a:cubicBezTo>
                  <a:cubicBezTo>
                    <a:pt x="48905" y="110352"/>
                    <a:pt x="48905" y="110352"/>
                    <a:pt x="48905" y="109740"/>
                  </a:cubicBezTo>
                  <a:cubicBezTo>
                    <a:pt x="48905" y="109740"/>
                    <a:pt x="48905" y="109740"/>
                    <a:pt x="49515" y="109740"/>
                  </a:cubicBezTo>
                  <a:cubicBezTo>
                    <a:pt x="49515" y="109740"/>
                    <a:pt x="49515" y="109128"/>
                    <a:pt x="49515" y="110964"/>
                  </a:cubicBezTo>
                  <a:lnTo>
                    <a:pt x="50734" y="112188"/>
                  </a:lnTo>
                  <a:lnTo>
                    <a:pt x="50734" y="113412"/>
                  </a:lnTo>
                  <a:cubicBezTo>
                    <a:pt x="50734" y="113412"/>
                    <a:pt x="50734" y="113412"/>
                    <a:pt x="51343" y="113412"/>
                  </a:cubicBezTo>
                  <a:cubicBezTo>
                    <a:pt x="51343" y="113412"/>
                    <a:pt x="51343" y="113412"/>
                    <a:pt x="51343" y="114024"/>
                  </a:cubicBezTo>
                  <a:cubicBezTo>
                    <a:pt x="51343" y="114024"/>
                    <a:pt x="51343" y="114024"/>
                    <a:pt x="51953" y="114024"/>
                  </a:cubicBezTo>
                  <a:cubicBezTo>
                    <a:pt x="51953" y="114024"/>
                    <a:pt x="51953" y="114024"/>
                    <a:pt x="51953" y="114636"/>
                  </a:cubicBezTo>
                  <a:cubicBezTo>
                    <a:pt x="51953" y="114636"/>
                    <a:pt x="51953" y="114636"/>
                    <a:pt x="52562" y="114636"/>
                  </a:cubicBezTo>
                  <a:cubicBezTo>
                    <a:pt x="52562" y="114636"/>
                    <a:pt x="52562" y="114636"/>
                    <a:pt x="52562" y="115248"/>
                  </a:cubicBezTo>
                  <a:cubicBezTo>
                    <a:pt x="52562" y="115248"/>
                    <a:pt x="52562" y="115248"/>
                    <a:pt x="53172" y="115248"/>
                  </a:cubicBezTo>
                  <a:cubicBezTo>
                    <a:pt x="53172" y="115248"/>
                    <a:pt x="53172" y="115248"/>
                    <a:pt x="53172" y="116472"/>
                  </a:cubicBezTo>
                  <a:cubicBezTo>
                    <a:pt x="53172" y="116472"/>
                    <a:pt x="53172" y="116472"/>
                    <a:pt x="54391" y="116472"/>
                  </a:cubicBezTo>
                  <a:cubicBezTo>
                    <a:pt x="54391" y="116472"/>
                    <a:pt x="54391" y="116472"/>
                    <a:pt x="54391" y="115248"/>
                  </a:cubicBezTo>
                  <a:cubicBezTo>
                    <a:pt x="54391" y="115248"/>
                    <a:pt x="54391" y="115248"/>
                    <a:pt x="55000" y="115248"/>
                  </a:cubicBezTo>
                  <a:cubicBezTo>
                    <a:pt x="55000" y="115860"/>
                    <a:pt x="55000" y="115248"/>
                    <a:pt x="55000" y="117084"/>
                  </a:cubicBezTo>
                  <a:cubicBezTo>
                    <a:pt x="55000" y="117084"/>
                    <a:pt x="54391" y="117084"/>
                    <a:pt x="56220" y="117084"/>
                  </a:cubicBezTo>
                  <a:cubicBezTo>
                    <a:pt x="56220" y="117084"/>
                    <a:pt x="56220" y="116472"/>
                    <a:pt x="56220" y="118308"/>
                  </a:cubicBezTo>
                  <a:cubicBezTo>
                    <a:pt x="56220" y="118308"/>
                    <a:pt x="56220" y="118308"/>
                    <a:pt x="56829" y="118308"/>
                  </a:cubicBezTo>
                  <a:cubicBezTo>
                    <a:pt x="56829" y="118308"/>
                    <a:pt x="56829" y="118308"/>
                    <a:pt x="56220" y="118920"/>
                  </a:cubicBezTo>
                  <a:cubicBezTo>
                    <a:pt x="56220" y="118920"/>
                    <a:pt x="56220" y="120144"/>
                    <a:pt x="57439" y="119532"/>
                  </a:cubicBezTo>
                  <a:cubicBezTo>
                    <a:pt x="57439" y="120756"/>
                    <a:pt x="57439" y="120756"/>
                    <a:pt x="57439" y="120756"/>
                  </a:cubicBezTo>
                  <a:cubicBezTo>
                    <a:pt x="57439" y="120756"/>
                    <a:pt x="57439" y="120756"/>
                    <a:pt x="57439" y="121369"/>
                  </a:cubicBezTo>
                  <a:cubicBezTo>
                    <a:pt x="57439" y="121369"/>
                    <a:pt x="57439" y="121369"/>
                    <a:pt x="58658" y="121369"/>
                  </a:cubicBezTo>
                  <a:cubicBezTo>
                    <a:pt x="58658" y="121369"/>
                    <a:pt x="58658" y="121369"/>
                    <a:pt x="58658" y="121981"/>
                  </a:cubicBezTo>
                  <a:cubicBezTo>
                    <a:pt x="58658" y="121981"/>
                    <a:pt x="58658" y="121981"/>
                    <a:pt x="59267" y="121981"/>
                  </a:cubicBezTo>
                  <a:cubicBezTo>
                    <a:pt x="59267" y="121981"/>
                    <a:pt x="59267" y="121981"/>
                    <a:pt x="59267" y="122593"/>
                  </a:cubicBezTo>
                  <a:cubicBezTo>
                    <a:pt x="59267" y="122593"/>
                    <a:pt x="59267" y="122593"/>
                    <a:pt x="59877" y="122593"/>
                  </a:cubicBezTo>
                  <a:cubicBezTo>
                    <a:pt x="59877" y="122593"/>
                    <a:pt x="59877" y="122593"/>
                    <a:pt x="59877" y="123205"/>
                  </a:cubicBezTo>
                  <a:cubicBezTo>
                    <a:pt x="59877" y="123205"/>
                    <a:pt x="59877" y="123205"/>
                    <a:pt x="59267" y="123205"/>
                  </a:cubicBezTo>
                  <a:cubicBezTo>
                    <a:pt x="59267" y="123205"/>
                    <a:pt x="59267" y="123205"/>
                    <a:pt x="59267" y="124429"/>
                  </a:cubicBezTo>
                  <a:cubicBezTo>
                    <a:pt x="59267" y="124429"/>
                    <a:pt x="59267" y="124429"/>
                    <a:pt x="58658" y="124429"/>
                  </a:cubicBezTo>
                  <a:cubicBezTo>
                    <a:pt x="58658" y="124429"/>
                    <a:pt x="58658" y="124429"/>
                    <a:pt x="58658" y="125041"/>
                  </a:cubicBezTo>
                  <a:cubicBezTo>
                    <a:pt x="58658" y="125041"/>
                    <a:pt x="58658" y="125041"/>
                    <a:pt x="57439" y="125041"/>
                  </a:cubicBezTo>
                  <a:cubicBezTo>
                    <a:pt x="57439" y="125041"/>
                    <a:pt x="57439" y="125041"/>
                    <a:pt x="57439" y="124429"/>
                  </a:cubicBezTo>
                  <a:cubicBezTo>
                    <a:pt x="57439" y="124429"/>
                    <a:pt x="57439" y="124429"/>
                    <a:pt x="56829" y="124429"/>
                  </a:cubicBezTo>
                  <a:cubicBezTo>
                    <a:pt x="56829" y="123205"/>
                    <a:pt x="56829" y="123205"/>
                    <a:pt x="56829" y="123205"/>
                  </a:cubicBezTo>
                  <a:lnTo>
                    <a:pt x="56829" y="122593"/>
                  </a:lnTo>
                  <a:cubicBezTo>
                    <a:pt x="56829" y="122593"/>
                    <a:pt x="56829" y="122593"/>
                    <a:pt x="56220" y="122593"/>
                  </a:cubicBezTo>
                  <a:lnTo>
                    <a:pt x="56220" y="123205"/>
                  </a:lnTo>
                  <a:cubicBezTo>
                    <a:pt x="56220" y="123205"/>
                    <a:pt x="56220" y="123205"/>
                    <a:pt x="55000" y="123205"/>
                  </a:cubicBezTo>
                  <a:cubicBezTo>
                    <a:pt x="55000" y="123205"/>
                    <a:pt x="55000" y="123205"/>
                    <a:pt x="55000" y="122593"/>
                  </a:cubicBezTo>
                  <a:cubicBezTo>
                    <a:pt x="54391" y="122593"/>
                    <a:pt x="55000" y="122593"/>
                    <a:pt x="53172" y="122593"/>
                  </a:cubicBezTo>
                  <a:cubicBezTo>
                    <a:pt x="53172" y="122593"/>
                    <a:pt x="53172" y="122593"/>
                    <a:pt x="53172" y="123205"/>
                  </a:cubicBezTo>
                  <a:cubicBezTo>
                    <a:pt x="53172" y="123205"/>
                    <a:pt x="53172" y="123205"/>
                    <a:pt x="52562" y="123205"/>
                  </a:cubicBezTo>
                  <a:cubicBezTo>
                    <a:pt x="52562" y="123205"/>
                    <a:pt x="52562" y="123205"/>
                    <a:pt x="52562" y="124429"/>
                  </a:cubicBezTo>
                  <a:cubicBezTo>
                    <a:pt x="53172" y="124429"/>
                    <a:pt x="53172" y="124429"/>
                    <a:pt x="53172" y="124429"/>
                  </a:cubicBezTo>
                  <a:cubicBezTo>
                    <a:pt x="53172" y="124429"/>
                    <a:pt x="53172" y="124429"/>
                    <a:pt x="53172" y="125041"/>
                  </a:cubicBezTo>
                  <a:cubicBezTo>
                    <a:pt x="53172" y="125041"/>
                    <a:pt x="53781" y="125041"/>
                    <a:pt x="51953" y="125041"/>
                  </a:cubicBezTo>
                  <a:lnTo>
                    <a:pt x="51953" y="125653"/>
                  </a:lnTo>
                  <a:cubicBezTo>
                    <a:pt x="51953" y="125653"/>
                    <a:pt x="51953" y="125653"/>
                    <a:pt x="51953" y="126265"/>
                  </a:cubicBezTo>
                  <a:cubicBezTo>
                    <a:pt x="51953" y="126265"/>
                    <a:pt x="51953" y="126265"/>
                    <a:pt x="51343" y="126265"/>
                  </a:cubicBezTo>
                  <a:cubicBezTo>
                    <a:pt x="51343" y="126265"/>
                    <a:pt x="51343" y="126265"/>
                    <a:pt x="51343" y="125653"/>
                  </a:cubicBezTo>
                  <a:cubicBezTo>
                    <a:pt x="51343" y="125653"/>
                    <a:pt x="50734" y="125653"/>
                    <a:pt x="48905" y="125653"/>
                  </a:cubicBezTo>
                  <a:cubicBezTo>
                    <a:pt x="48905" y="125653"/>
                    <a:pt x="48905" y="125653"/>
                    <a:pt x="48905" y="125041"/>
                  </a:cubicBezTo>
                  <a:cubicBezTo>
                    <a:pt x="48905" y="125041"/>
                    <a:pt x="48905" y="125041"/>
                    <a:pt x="48296" y="125041"/>
                  </a:cubicBezTo>
                  <a:cubicBezTo>
                    <a:pt x="48296" y="125041"/>
                    <a:pt x="48296" y="125041"/>
                    <a:pt x="48296" y="125653"/>
                  </a:cubicBezTo>
                  <a:cubicBezTo>
                    <a:pt x="48296" y="125653"/>
                    <a:pt x="48296" y="125653"/>
                    <a:pt x="48905" y="126265"/>
                  </a:cubicBezTo>
                  <a:cubicBezTo>
                    <a:pt x="48905" y="126265"/>
                    <a:pt x="49515" y="126265"/>
                    <a:pt x="47686" y="126265"/>
                  </a:cubicBezTo>
                  <a:cubicBezTo>
                    <a:pt x="47686" y="126265"/>
                    <a:pt x="47686" y="126265"/>
                    <a:pt x="47686" y="126877"/>
                  </a:cubicBezTo>
                  <a:cubicBezTo>
                    <a:pt x="47686" y="126877"/>
                    <a:pt x="47686" y="126877"/>
                    <a:pt x="47077" y="126877"/>
                  </a:cubicBezTo>
                  <a:cubicBezTo>
                    <a:pt x="47077" y="126877"/>
                    <a:pt x="47077" y="126877"/>
                    <a:pt x="45858" y="126877"/>
                  </a:cubicBezTo>
                  <a:cubicBezTo>
                    <a:pt x="45858" y="126877"/>
                    <a:pt x="45858" y="126877"/>
                    <a:pt x="45858" y="128101"/>
                  </a:cubicBezTo>
                  <a:cubicBezTo>
                    <a:pt x="45858" y="128101"/>
                    <a:pt x="45858" y="128101"/>
                    <a:pt x="44029" y="128101"/>
                  </a:cubicBezTo>
                  <a:cubicBezTo>
                    <a:pt x="44029" y="128101"/>
                    <a:pt x="44029" y="128101"/>
                    <a:pt x="44029" y="128713"/>
                  </a:cubicBezTo>
                  <a:cubicBezTo>
                    <a:pt x="44029" y="128713"/>
                    <a:pt x="44029" y="128713"/>
                    <a:pt x="43419" y="128713"/>
                  </a:cubicBezTo>
                  <a:cubicBezTo>
                    <a:pt x="43419" y="128713"/>
                    <a:pt x="43419" y="128101"/>
                    <a:pt x="43419" y="129937"/>
                  </a:cubicBezTo>
                  <a:cubicBezTo>
                    <a:pt x="43419" y="129937"/>
                    <a:pt x="43419" y="129937"/>
                    <a:pt x="42810" y="129937"/>
                  </a:cubicBezTo>
                  <a:lnTo>
                    <a:pt x="42810" y="130549"/>
                  </a:lnTo>
                  <a:cubicBezTo>
                    <a:pt x="42810" y="130549"/>
                    <a:pt x="42810" y="130549"/>
                    <a:pt x="41591" y="130549"/>
                  </a:cubicBezTo>
                  <a:cubicBezTo>
                    <a:pt x="41591" y="131161"/>
                    <a:pt x="41591" y="131161"/>
                    <a:pt x="41591" y="132997"/>
                  </a:cubicBezTo>
                  <a:cubicBezTo>
                    <a:pt x="41591" y="132997"/>
                    <a:pt x="41591" y="132997"/>
                    <a:pt x="42810" y="132997"/>
                  </a:cubicBezTo>
                  <a:cubicBezTo>
                    <a:pt x="42810" y="132997"/>
                    <a:pt x="42810" y="132385"/>
                    <a:pt x="42810" y="134221"/>
                  </a:cubicBezTo>
                  <a:cubicBezTo>
                    <a:pt x="42810" y="134221"/>
                    <a:pt x="42810" y="134221"/>
                    <a:pt x="41591" y="134221"/>
                  </a:cubicBezTo>
                  <a:cubicBezTo>
                    <a:pt x="41591" y="134833"/>
                    <a:pt x="41591" y="135446"/>
                    <a:pt x="41591" y="137282"/>
                  </a:cubicBezTo>
                  <a:cubicBezTo>
                    <a:pt x="41591" y="137282"/>
                    <a:pt x="41591" y="137282"/>
                    <a:pt x="40981" y="137282"/>
                  </a:cubicBezTo>
                  <a:cubicBezTo>
                    <a:pt x="40981" y="137894"/>
                    <a:pt x="40981" y="139118"/>
                    <a:pt x="40981" y="141566"/>
                  </a:cubicBezTo>
                  <a:cubicBezTo>
                    <a:pt x="40981" y="141566"/>
                    <a:pt x="41591" y="141566"/>
                    <a:pt x="39762" y="141566"/>
                  </a:cubicBezTo>
                  <a:cubicBezTo>
                    <a:pt x="39762" y="141566"/>
                    <a:pt x="39762" y="141566"/>
                    <a:pt x="39762" y="142178"/>
                  </a:cubicBezTo>
                  <a:cubicBezTo>
                    <a:pt x="38543" y="142178"/>
                    <a:pt x="37934" y="142178"/>
                    <a:pt x="36105" y="142790"/>
                  </a:cubicBezTo>
                  <a:cubicBezTo>
                    <a:pt x="36105" y="142790"/>
                    <a:pt x="36105" y="142790"/>
                    <a:pt x="36105" y="144014"/>
                  </a:cubicBezTo>
                  <a:cubicBezTo>
                    <a:pt x="36105" y="144014"/>
                    <a:pt x="36105" y="144014"/>
                    <a:pt x="35495" y="144014"/>
                  </a:cubicBezTo>
                  <a:cubicBezTo>
                    <a:pt x="35495" y="142790"/>
                    <a:pt x="35495" y="142790"/>
                    <a:pt x="35495" y="142790"/>
                  </a:cubicBezTo>
                  <a:cubicBezTo>
                    <a:pt x="34886" y="142790"/>
                    <a:pt x="34886" y="142790"/>
                    <a:pt x="33057" y="142790"/>
                  </a:cubicBezTo>
                  <a:cubicBezTo>
                    <a:pt x="33057" y="142790"/>
                    <a:pt x="32448" y="142790"/>
                    <a:pt x="31229" y="142790"/>
                  </a:cubicBezTo>
                  <a:cubicBezTo>
                    <a:pt x="31229" y="142790"/>
                    <a:pt x="31229" y="142790"/>
                    <a:pt x="31229" y="142178"/>
                  </a:cubicBezTo>
                  <a:cubicBezTo>
                    <a:pt x="31229" y="142178"/>
                    <a:pt x="31229" y="142178"/>
                    <a:pt x="31229" y="141566"/>
                  </a:cubicBezTo>
                  <a:lnTo>
                    <a:pt x="30010" y="141566"/>
                  </a:lnTo>
                  <a:cubicBezTo>
                    <a:pt x="30010" y="141566"/>
                    <a:pt x="30010" y="141566"/>
                    <a:pt x="30010" y="140954"/>
                  </a:cubicBezTo>
                  <a:cubicBezTo>
                    <a:pt x="30010" y="140954"/>
                    <a:pt x="30010" y="140954"/>
                    <a:pt x="30010" y="140342"/>
                  </a:cubicBezTo>
                  <a:cubicBezTo>
                    <a:pt x="30619" y="140342"/>
                    <a:pt x="30010" y="140342"/>
                    <a:pt x="31838" y="140342"/>
                  </a:cubicBezTo>
                  <a:cubicBezTo>
                    <a:pt x="31838" y="140342"/>
                    <a:pt x="31838" y="140342"/>
                    <a:pt x="31838" y="139730"/>
                  </a:cubicBezTo>
                  <a:cubicBezTo>
                    <a:pt x="31838" y="139730"/>
                    <a:pt x="31838" y="139730"/>
                    <a:pt x="31229" y="139730"/>
                  </a:cubicBezTo>
                  <a:cubicBezTo>
                    <a:pt x="31229" y="139730"/>
                    <a:pt x="31229" y="139730"/>
                    <a:pt x="31229" y="138506"/>
                  </a:cubicBezTo>
                  <a:cubicBezTo>
                    <a:pt x="31229" y="138506"/>
                    <a:pt x="31229" y="138506"/>
                    <a:pt x="30010" y="138506"/>
                  </a:cubicBezTo>
                  <a:cubicBezTo>
                    <a:pt x="30010" y="138506"/>
                    <a:pt x="30010" y="138506"/>
                    <a:pt x="30010" y="137894"/>
                  </a:cubicBezTo>
                  <a:cubicBezTo>
                    <a:pt x="30010" y="137894"/>
                    <a:pt x="30619" y="137894"/>
                    <a:pt x="28791" y="137894"/>
                  </a:cubicBezTo>
                  <a:cubicBezTo>
                    <a:pt x="28791" y="137894"/>
                    <a:pt x="28791" y="137894"/>
                    <a:pt x="28791" y="137282"/>
                  </a:cubicBezTo>
                  <a:cubicBezTo>
                    <a:pt x="28791" y="137282"/>
                    <a:pt x="28791" y="137282"/>
                    <a:pt x="29400" y="137282"/>
                  </a:cubicBezTo>
                  <a:cubicBezTo>
                    <a:pt x="29400" y="137282"/>
                    <a:pt x="29400" y="136670"/>
                    <a:pt x="29400" y="134833"/>
                  </a:cubicBezTo>
                  <a:cubicBezTo>
                    <a:pt x="29400" y="134833"/>
                    <a:pt x="29400" y="134833"/>
                    <a:pt x="28791" y="134833"/>
                  </a:cubicBezTo>
                  <a:cubicBezTo>
                    <a:pt x="28791" y="134833"/>
                    <a:pt x="28791" y="134833"/>
                    <a:pt x="28791" y="134221"/>
                  </a:cubicBezTo>
                  <a:cubicBezTo>
                    <a:pt x="28791" y="134221"/>
                    <a:pt x="28791" y="134221"/>
                    <a:pt x="28181" y="134221"/>
                  </a:cubicBezTo>
                  <a:cubicBezTo>
                    <a:pt x="28181" y="134221"/>
                    <a:pt x="28181" y="134221"/>
                    <a:pt x="27572" y="134221"/>
                  </a:cubicBezTo>
                  <a:cubicBezTo>
                    <a:pt x="27572" y="134221"/>
                    <a:pt x="27572" y="134221"/>
                    <a:pt x="27572" y="133609"/>
                  </a:cubicBezTo>
                  <a:cubicBezTo>
                    <a:pt x="27572" y="133609"/>
                    <a:pt x="27572" y="133609"/>
                    <a:pt x="28181" y="133609"/>
                  </a:cubicBezTo>
                  <a:cubicBezTo>
                    <a:pt x="28181" y="133609"/>
                    <a:pt x="28181" y="133609"/>
                    <a:pt x="28181" y="132385"/>
                  </a:cubicBezTo>
                  <a:lnTo>
                    <a:pt x="27572" y="132385"/>
                  </a:lnTo>
                  <a:cubicBezTo>
                    <a:pt x="27572" y="132385"/>
                    <a:pt x="27572" y="132385"/>
                    <a:pt x="27572" y="131161"/>
                  </a:cubicBezTo>
                  <a:cubicBezTo>
                    <a:pt x="27572" y="131161"/>
                    <a:pt x="27572" y="130549"/>
                    <a:pt x="27572" y="129325"/>
                  </a:cubicBezTo>
                  <a:cubicBezTo>
                    <a:pt x="27572" y="129325"/>
                    <a:pt x="27572" y="129325"/>
                    <a:pt x="26352" y="129325"/>
                  </a:cubicBezTo>
                  <a:cubicBezTo>
                    <a:pt x="26352" y="129325"/>
                    <a:pt x="26352" y="129325"/>
                    <a:pt x="26352" y="128101"/>
                  </a:cubicBezTo>
                  <a:cubicBezTo>
                    <a:pt x="26352" y="128101"/>
                    <a:pt x="26352" y="128101"/>
                    <a:pt x="25743" y="128101"/>
                  </a:cubicBezTo>
                  <a:cubicBezTo>
                    <a:pt x="25743" y="128101"/>
                    <a:pt x="25743" y="128101"/>
                    <a:pt x="25743" y="126877"/>
                  </a:cubicBezTo>
                  <a:cubicBezTo>
                    <a:pt x="25743" y="126877"/>
                    <a:pt x="25743" y="126877"/>
                    <a:pt x="25133" y="126877"/>
                  </a:cubicBezTo>
                  <a:cubicBezTo>
                    <a:pt x="25743" y="126877"/>
                    <a:pt x="24524" y="126877"/>
                    <a:pt x="24524" y="125041"/>
                  </a:cubicBezTo>
                  <a:lnTo>
                    <a:pt x="23914" y="125041"/>
                  </a:lnTo>
                  <a:cubicBezTo>
                    <a:pt x="23305" y="125041"/>
                    <a:pt x="22695" y="123817"/>
                    <a:pt x="20867" y="123205"/>
                  </a:cubicBezTo>
                  <a:cubicBezTo>
                    <a:pt x="20867" y="123205"/>
                    <a:pt x="20867" y="123205"/>
                    <a:pt x="20867" y="124429"/>
                  </a:cubicBezTo>
                  <a:cubicBezTo>
                    <a:pt x="20867" y="124429"/>
                    <a:pt x="20257" y="124429"/>
                    <a:pt x="18429" y="124429"/>
                  </a:cubicBezTo>
                  <a:lnTo>
                    <a:pt x="18429" y="125041"/>
                  </a:lnTo>
                  <a:lnTo>
                    <a:pt x="18429" y="125653"/>
                  </a:lnTo>
                  <a:cubicBezTo>
                    <a:pt x="18429" y="125653"/>
                    <a:pt x="18429" y="125653"/>
                    <a:pt x="17819" y="125653"/>
                  </a:cubicBezTo>
                  <a:cubicBezTo>
                    <a:pt x="17819" y="125653"/>
                    <a:pt x="17819" y="125653"/>
                    <a:pt x="17819" y="125041"/>
                  </a:cubicBezTo>
                  <a:cubicBezTo>
                    <a:pt x="17819" y="125041"/>
                    <a:pt x="15990" y="123817"/>
                    <a:pt x="15990" y="126265"/>
                  </a:cubicBezTo>
                  <a:cubicBezTo>
                    <a:pt x="15381" y="126265"/>
                    <a:pt x="15381" y="126265"/>
                    <a:pt x="13552" y="126265"/>
                  </a:cubicBezTo>
                  <a:cubicBezTo>
                    <a:pt x="13552" y="126265"/>
                    <a:pt x="13552" y="126265"/>
                    <a:pt x="13552" y="126877"/>
                  </a:cubicBezTo>
                  <a:cubicBezTo>
                    <a:pt x="13552" y="126877"/>
                    <a:pt x="13552" y="126877"/>
                    <a:pt x="12333" y="126877"/>
                  </a:cubicBezTo>
                  <a:cubicBezTo>
                    <a:pt x="11724" y="126877"/>
                    <a:pt x="12333" y="126877"/>
                    <a:pt x="10505" y="126877"/>
                  </a:cubicBezTo>
                  <a:cubicBezTo>
                    <a:pt x="10505" y="126877"/>
                    <a:pt x="10505" y="126877"/>
                    <a:pt x="10505" y="126265"/>
                  </a:cubicBezTo>
                  <a:cubicBezTo>
                    <a:pt x="10505" y="126265"/>
                    <a:pt x="10505" y="126265"/>
                    <a:pt x="9895" y="126265"/>
                  </a:cubicBezTo>
                  <a:cubicBezTo>
                    <a:pt x="9895" y="126265"/>
                    <a:pt x="9895" y="126265"/>
                    <a:pt x="9895" y="125653"/>
                  </a:cubicBezTo>
                  <a:cubicBezTo>
                    <a:pt x="9895" y="125653"/>
                    <a:pt x="9895" y="125653"/>
                    <a:pt x="9286" y="125653"/>
                  </a:cubicBezTo>
                  <a:cubicBezTo>
                    <a:pt x="9286" y="125653"/>
                    <a:pt x="9286" y="125653"/>
                    <a:pt x="8676" y="125653"/>
                  </a:cubicBezTo>
                  <a:cubicBezTo>
                    <a:pt x="8676" y="125653"/>
                    <a:pt x="8676" y="125653"/>
                    <a:pt x="8676" y="125041"/>
                  </a:cubicBezTo>
                  <a:cubicBezTo>
                    <a:pt x="8676" y="125041"/>
                    <a:pt x="8676" y="125041"/>
                    <a:pt x="8067" y="125041"/>
                  </a:cubicBezTo>
                  <a:cubicBezTo>
                    <a:pt x="8067" y="125041"/>
                    <a:pt x="8067" y="125041"/>
                    <a:pt x="6847" y="125041"/>
                  </a:cubicBezTo>
                  <a:cubicBezTo>
                    <a:pt x="6847" y="125041"/>
                    <a:pt x="6847" y="125041"/>
                    <a:pt x="6847" y="124429"/>
                  </a:cubicBezTo>
                  <a:cubicBezTo>
                    <a:pt x="6238" y="124429"/>
                    <a:pt x="5628" y="124429"/>
                    <a:pt x="3800" y="124429"/>
                  </a:cubicBezTo>
                  <a:cubicBezTo>
                    <a:pt x="3800" y="124429"/>
                    <a:pt x="3800" y="124429"/>
                    <a:pt x="3800" y="123205"/>
                  </a:cubicBezTo>
                  <a:cubicBezTo>
                    <a:pt x="3800" y="123205"/>
                    <a:pt x="3800" y="123817"/>
                    <a:pt x="3800" y="121981"/>
                  </a:cubicBezTo>
                  <a:lnTo>
                    <a:pt x="4409" y="121981"/>
                  </a:lnTo>
                  <a:cubicBezTo>
                    <a:pt x="4409" y="121981"/>
                    <a:pt x="4409" y="121981"/>
                    <a:pt x="4409" y="121369"/>
                  </a:cubicBezTo>
                  <a:cubicBezTo>
                    <a:pt x="6238" y="121369"/>
                    <a:pt x="9286" y="121369"/>
                    <a:pt x="12943" y="121369"/>
                  </a:cubicBezTo>
                  <a:cubicBezTo>
                    <a:pt x="12943" y="121369"/>
                    <a:pt x="12943" y="121369"/>
                    <a:pt x="12943" y="120756"/>
                  </a:cubicBezTo>
                  <a:cubicBezTo>
                    <a:pt x="12943" y="120756"/>
                    <a:pt x="12943" y="120756"/>
                    <a:pt x="14162" y="120756"/>
                  </a:cubicBezTo>
                  <a:cubicBezTo>
                    <a:pt x="14162" y="120756"/>
                    <a:pt x="14162" y="120756"/>
                    <a:pt x="14162" y="119532"/>
                  </a:cubicBezTo>
                  <a:cubicBezTo>
                    <a:pt x="14162" y="119532"/>
                    <a:pt x="14162" y="119532"/>
                    <a:pt x="14771" y="119532"/>
                  </a:cubicBezTo>
                  <a:cubicBezTo>
                    <a:pt x="14771" y="119532"/>
                    <a:pt x="14771" y="119532"/>
                    <a:pt x="14771" y="118920"/>
                  </a:cubicBezTo>
                  <a:cubicBezTo>
                    <a:pt x="14771" y="118920"/>
                    <a:pt x="14771" y="118920"/>
                    <a:pt x="15990" y="118920"/>
                  </a:cubicBezTo>
                  <a:cubicBezTo>
                    <a:pt x="15990" y="118920"/>
                    <a:pt x="15990" y="118920"/>
                    <a:pt x="15990" y="119532"/>
                  </a:cubicBezTo>
                  <a:cubicBezTo>
                    <a:pt x="15990" y="119532"/>
                    <a:pt x="15990" y="119532"/>
                    <a:pt x="16600" y="119532"/>
                  </a:cubicBezTo>
                  <a:cubicBezTo>
                    <a:pt x="16600" y="119532"/>
                    <a:pt x="16600" y="119532"/>
                    <a:pt x="16600" y="118920"/>
                  </a:cubicBezTo>
                  <a:lnTo>
                    <a:pt x="19648" y="118920"/>
                  </a:lnTo>
                  <a:lnTo>
                    <a:pt x="20257" y="118920"/>
                  </a:lnTo>
                  <a:cubicBezTo>
                    <a:pt x="20257" y="118920"/>
                    <a:pt x="20257" y="118920"/>
                    <a:pt x="20257" y="119532"/>
                  </a:cubicBezTo>
                  <a:cubicBezTo>
                    <a:pt x="20257" y="119532"/>
                    <a:pt x="20257" y="119532"/>
                    <a:pt x="20867" y="119532"/>
                  </a:cubicBezTo>
                  <a:lnTo>
                    <a:pt x="21476" y="119532"/>
                  </a:lnTo>
                  <a:cubicBezTo>
                    <a:pt x="21476" y="119532"/>
                    <a:pt x="21476" y="119532"/>
                    <a:pt x="21476" y="118920"/>
                  </a:cubicBezTo>
                  <a:cubicBezTo>
                    <a:pt x="21476" y="118920"/>
                    <a:pt x="21476" y="118920"/>
                    <a:pt x="22086" y="118920"/>
                  </a:cubicBezTo>
                  <a:cubicBezTo>
                    <a:pt x="22086" y="118920"/>
                    <a:pt x="22086" y="118920"/>
                    <a:pt x="22086" y="118308"/>
                  </a:cubicBezTo>
                  <a:cubicBezTo>
                    <a:pt x="22086" y="118308"/>
                    <a:pt x="22086" y="118308"/>
                    <a:pt x="23305" y="118308"/>
                  </a:cubicBezTo>
                  <a:cubicBezTo>
                    <a:pt x="23305" y="118308"/>
                    <a:pt x="23305" y="117696"/>
                    <a:pt x="23305" y="116472"/>
                  </a:cubicBezTo>
                  <a:cubicBezTo>
                    <a:pt x="23305" y="116472"/>
                    <a:pt x="23305" y="116472"/>
                    <a:pt x="23914" y="116472"/>
                  </a:cubicBezTo>
                  <a:cubicBezTo>
                    <a:pt x="23914" y="116472"/>
                    <a:pt x="23914" y="116472"/>
                    <a:pt x="23914" y="117084"/>
                  </a:cubicBezTo>
                  <a:cubicBezTo>
                    <a:pt x="23914" y="117084"/>
                    <a:pt x="23914" y="117084"/>
                    <a:pt x="24524" y="117084"/>
                  </a:cubicBezTo>
                  <a:lnTo>
                    <a:pt x="24524" y="116472"/>
                  </a:lnTo>
                  <a:cubicBezTo>
                    <a:pt x="24524" y="116472"/>
                    <a:pt x="24524" y="116472"/>
                    <a:pt x="25133" y="116472"/>
                  </a:cubicBezTo>
                  <a:cubicBezTo>
                    <a:pt x="25133" y="116472"/>
                    <a:pt x="25133" y="116472"/>
                    <a:pt x="25133" y="115248"/>
                  </a:cubicBezTo>
                  <a:cubicBezTo>
                    <a:pt x="25133" y="115248"/>
                    <a:pt x="25133" y="115248"/>
                    <a:pt x="24524" y="115248"/>
                  </a:cubicBezTo>
                  <a:cubicBezTo>
                    <a:pt x="24524" y="115248"/>
                    <a:pt x="24524" y="115248"/>
                    <a:pt x="24524" y="114636"/>
                  </a:cubicBezTo>
                  <a:cubicBezTo>
                    <a:pt x="24524" y="114636"/>
                    <a:pt x="24524" y="114636"/>
                    <a:pt x="23914" y="114636"/>
                  </a:cubicBezTo>
                  <a:cubicBezTo>
                    <a:pt x="23914" y="114636"/>
                    <a:pt x="23914" y="114636"/>
                    <a:pt x="23914" y="114024"/>
                  </a:cubicBezTo>
                  <a:cubicBezTo>
                    <a:pt x="23914" y="114024"/>
                    <a:pt x="23914" y="114024"/>
                    <a:pt x="23914" y="113412"/>
                  </a:cubicBezTo>
                  <a:cubicBezTo>
                    <a:pt x="23914" y="113412"/>
                    <a:pt x="23914" y="113412"/>
                    <a:pt x="24524" y="113412"/>
                  </a:cubicBezTo>
                  <a:cubicBezTo>
                    <a:pt x="24524" y="112800"/>
                    <a:pt x="24524" y="112800"/>
                    <a:pt x="24524" y="112800"/>
                  </a:cubicBezTo>
                  <a:cubicBezTo>
                    <a:pt x="24524" y="112800"/>
                    <a:pt x="24524" y="112800"/>
                    <a:pt x="25133" y="112800"/>
                  </a:cubicBezTo>
                  <a:cubicBezTo>
                    <a:pt x="25133" y="112800"/>
                    <a:pt x="25133" y="112800"/>
                    <a:pt x="25133" y="113412"/>
                  </a:cubicBezTo>
                  <a:cubicBezTo>
                    <a:pt x="25743" y="113412"/>
                    <a:pt x="25743" y="113412"/>
                    <a:pt x="25743" y="113412"/>
                  </a:cubicBezTo>
                  <a:cubicBezTo>
                    <a:pt x="25743" y="113412"/>
                    <a:pt x="25743" y="113412"/>
                    <a:pt x="25743" y="112800"/>
                  </a:cubicBezTo>
                  <a:lnTo>
                    <a:pt x="25743" y="111576"/>
                  </a:lnTo>
                  <a:cubicBezTo>
                    <a:pt x="25743" y="111576"/>
                    <a:pt x="25743" y="111576"/>
                    <a:pt x="25743" y="110964"/>
                  </a:cubicBezTo>
                  <a:cubicBezTo>
                    <a:pt x="25133" y="110964"/>
                    <a:pt x="25133" y="110964"/>
                    <a:pt x="25133" y="110964"/>
                  </a:cubicBezTo>
                  <a:cubicBezTo>
                    <a:pt x="25133" y="110964"/>
                    <a:pt x="25133" y="110964"/>
                    <a:pt x="25133" y="110352"/>
                  </a:cubicBezTo>
                  <a:cubicBezTo>
                    <a:pt x="25133" y="110352"/>
                    <a:pt x="25133" y="110352"/>
                    <a:pt x="25133" y="109740"/>
                  </a:cubicBezTo>
                  <a:cubicBezTo>
                    <a:pt x="25133" y="109740"/>
                    <a:pt x="25133" y="109740"/>
                    <a:pt x="24524" y="109740"/>
                  </a:cubicBezTo>
                  <a:cubicBezTo>
                    <a:pt x="24524" y="109740"/>
                    <a:pt x="24524" y="109740"/>
                    <a:pt x="24524" y="109128"/>
                  </a:cubicBezTo>
                  <a:cubicBezTo>
                    <a:pt x="24524" y="109128"/>
                    <a:pt x="24524" y="109128"/>
                    <a:pt x="25133" y="109128"/>
                  </a:cubicBezTo>
                  <a:lnTo>
                    <a:pt x="26352" y="109128"/>
                  </a:lnTo>
                  <a:cubicBezTo>
                    <a:pt x="27572" y="109128"/>
                    <a:pt x="27572" y="109128"/>
                    <a:pt x="27572" y="109128"/>
                  </a:cubicBezTo>
                  <a:cubicBezTo>
                    <a:pt x="27572" y="109128"/>
                    <a:pt x="27572" y="109128"/>
                    <a:pt x="27572" y="109740"/>
                  </a:cubicBezTo>
                  <a:cubicBezTo>
                    <a:pt x="27572" y="109740"/>
                    <a:pt x="27572" y="109740"/>
                    <a:pt x="28181" y="109740"/>
                  </a:cubicBezTo>
                  <a:cubicBezTo>
                    <a:pt x="28181" y="109740"/>
                    <a:pt x="28181" y="109740"/>
                    <a:pt x="28181" y="109128"/>
                  </a:cubicBezTo>
                  <a:cubicBezTo>
                    <a:pt x="28181" y="109128"/>
                    <a:pt x="28181" y="109128"/>
                    <a:pt x="28181" y="108516"/>
                  </a:cubicBezTo>
                  <a:cubicBezTo>
                    <a:pt x="28181" y="108516"/>
                    <a:pt x="28181" y="108516"/>
                    <a:pt x="28181" y="107292"/>
                  </a:cubicBezTo>
                  <a:cubicBezTo>
                    <a:pt x="28181" y="107292"/>
                    <a:pt x="28181" y="107292"/>
                    <a:pt x="28791" y="107292"/>
                  </a:cubicBezTo>
                  <a:cubicBezTo>
                    <a:pt x="28791" y="107292"/>
                    <a:pt x="28791" y="107292"/>
                    <a:pt x="29400" y="107292"/>
                  </a:cubicBezTo>
                  <a:cubicBezTo>
                    <a:pt x="29400" y="107292"/>
                    <a:pt x="29400" y="107292"/>
                    <a:pt x="29400" y="108516"/>
                  </a:cubicBezTo>
                  <a:cubicBezTo>
                    <a:pt x="29400" y="107904"/>
                    <a:pt x="29400" y="107292"/>
                    <a:pt x="30010" y="106680"/>
                  </a:cubicBezTo>
                  <a:cubicBezTo>
                    <a:pt x="30010" y="106680"/>
                    <a:pt x="30010" y="106680"/>
                    <a:pt x="29400" y="106680"/>
                  </a:cubicBezTo>
                  <a:lnTo>
                    <a:pt x="29400" y="101906"/>
                  </a:lnTo>
                  <a:lnTo>
                    <a:pt x="31838" y="102395"/>
                  </a:lnTo>
                  <a:cubicBezTo>
                    <a:pt x="31838" y="102395"/>
                    <a:pt x="31838" y="102395"/>
                    <a:pt x="31838" y="101783"/>
                  </a:cubicBezTo>
                  <a:cubicBezTo>
                    <a:pt x="31838" y="101783"/>
                    <a:pt x="32448" y="102395"/>
                    <a:pt x="33057" y="101171"/>
                  </a:cubicBezTo>
                  <a:close/>
                  <a:moveTo>
                    <a:pt x="74424" y="99460"/>
                  </a:moveTo>
                  <a:cubicBezTo>
                    <a:pt x="74424" y="99460"/>
                    <a:pt x="74424" y="99460"/>
                    <a:pt x="74424" y="100074"/>
                  </a:cubicBezTo>
                  <a:cubicBezTo>
                    <a:pt x="74424" y="100074"/>
                    <a:pt x="74424" y="100074"/>
                    <a:pt x="73814" y="100074"/>
                  </a:cubicBezTo>
                  <a:cubicBezTo>
                    <a:pt x="73814" y="100074"/>
                    <a:pt x="73814" y="100074"/>
                    <a:pt x="74424" y="99460"/>
                  </a:cubicBezTo>
                  <a:close/>
                  <a:moveTo>
                    <a:pt x="84177" y="98232"/>
                  </a:moveTo>
                  <a:cubicBezTo>
                    <a:pt x="84177" y="98232"/>
                    <a:pt x="84177" y="98232"/>
                    <a:pt x="84177" y="98846"/>
                  </a:cubicBezTo>
                  <a:cubicBezTo>
                    <a:pt x="84177" y="98846"/>
                    <a:pt x="84177" y="98846"/>
                    <a:pt x="85396" y="98846"/>
                  </a:cubicBezTo>
                  <a:cubicBezTo>
                    <a:pt x="85396" y="98846"/>
                    <a:pt x="85396" y="98846"/>
                    <a:pt x="85396" y="98232"/>
                  </a:cubicBezTo>
                  <a:cubicBezTo>
                    <a:pt x="85396" y="98232"/>
                    <a:pt x="85396" y="98232"/>
                    <a:pt x="84177" y="98232"/>
                  </a:cubicBezTo>
                  <a:close/>
                  <a:moveTo>
                    <a:pt x="135993" y="28856"/>
                  </a:moveTo>
                  <a:lnTo>
                    <a:pt x="136196" y="29470"/>
                  </a:lnTo>
                  <a:lnTo>
                    <a:pt x="135993" y="29470"/>
                  </a:lnTo>
                  <a:cubicBezTo>
                    <a:pt x="135993" y="28856"/>
                    <a:pt x="135993" y="28856"/>
                    <a:pt x="135993" y="28856"/>
                  </a:cubicBezTo>
                  <a:close/>
                  <a:moveTo>
                    <a:pt x="154280" y="28242"/>
                  </a:moveTo>
                  <a:cubicBezTo>
                    <a:pt x="154280" y="28242"/>
                    <a:pt x="154280" y="28242"/>
                    <a:pt x="155500" y="28242"/>
                  </a:cubicBezTo>
                  <a:cubicBezTo>
                    <a:pt x="155500" y="28242"/>
                    <a:pt x="155500" y="28242"/>
                    <a:pt x="155500" y="28856"/>
                  </a:cubicBezTo>
                  <a:cubicBezTo>
                    <a:pt x="155500" y="28856"/>
                    <a:pt x="155500" y="28856"/>
                    <a:pt x="154280" y="28856"/>
                  </a:cubicBezTo>
                  <a:cubicBezTo>
                    <a:pt x="154280" y="28856"/>
                    <a:pt x="154280" y="28856"/>
                    <a:pt x="154280" y="28242"/>
                  </a:cubicBezTo>
                  <a:close/>
                  <a:moveTo>
                    <a:pt x="238404" y="11665"/>
                  </a:moveTo>
                  <a:cubicBezTo>
                    <a:pt x="239014" y="11665"/>
                    <a:pt x="239014" y="11665"/>
                    <a:pt x="239014" y="11665"/>
                  </a:cubicBezTo>
                  <a:lnTo>
                    <a:pt x="238404" y="11972"/>
                  </a:lnTo>
                  <a:close/>
                  <a:moveTo>
                    <a:pt x="307288" y="0"/>
                  </a:moveTo>
                  <a:cubicBezTo>
                    <a:pt x="307288" y="0"/>
                    <a:pt x="307897" y="1228"/>
                    <a:pt x="309726" y="614"/>
                  </a:cubicBezTo>
                  <a:cubicBezTo>
                    <a:pt x="309726" y="614"/>
                    <a:pt x="309726" y="614"/>
                    <a:pt x="309726" y="1228"/>
                  </a:cubicBezTo>
                  <a:cubicBezTo>
                    <a:pt x="310336" y="1228"/>
                    <a:pt x="309726" y="1228"/>
                    <a:pt x="311555" y="1228"/>
                  </a:cubicBezTo>
                  <a:cubicBezTo>
                    <a:pt x="311555" y="1228"/>
                    <a:pt x="311555" y="1228"/>
                    <a:pt x="311555" y="1842"/>
                  </a:cubicBezTo>
                  <a:cubicBezTo>
                    <a:pt x="312774" y="1228"/>
                    <a:pt x="312165" y="4912"/>
                    <a:pt x="315213" y="4298"/>
                  </a:cubicBezTo>
                  <a:cubicBezTo>
                    <a:pt x="315213" y="4298"/>
                    <a:pt x="315213" y="4298"/>
                    <a:pt x="315213" y="4912"/>
                  </a:cubicBezTo>
                  <a:cubicBezTo>
                    <a:pt x="315213" y="5526"/>
                    <a:pt x="317041" y="4298"/>
                    <a:pt x="317041" y="6140"/>
                  </a:cubicBezTo>
                  <a:cubicBezTo>
                    <a:pt x="317041" y="6140"/>
                    <a:pt x="317041" y="6140"/>
                    <a:pt x="317651" y="6140"/>
                  </a:cubicBezTo>
                  <a:cubicBezTo>
                    <a:pt x="317651" y="6754"/>
                    <a:pt x="317651" y="6140"/>
                    <a:pt x="317651" y="7981"/>
                  </a:cubicBezTo>
                  <a:cubicBezTo>
                    <a:pt x="317651" y="7981"/>
                    <a:pt x="317651" y="7981"/>
                    <a:pt x="318870" y="7981"/>
                  </a:cubicBezTo>
                  <a:cubicBezTo>
                    <a:pt x="318260" y="7981"/>
                    <a:pt x="318870" y="8595"/>
                    <a:pt x="317651" y="9209"/>
                  </a:cubicBezTo>
                  <a:cubicBezTo>
                    <a:pt x="317651" y="9209"/>
                    <a:pt x="317651" y="9209"/>
                    <a:pt x="318870" y="9209"/>
                  </a:cubicBezTo>
                  <a:cubicBezTo>
                    <a:pt x="318870" y="9209"/>
                    <a:pt x="317651" y="9823"/>
                    <a:pt x="317651" y="11665"/>
                  </a:cubicBezTo>
                  <a:cubicBezTo>
                    <a:pt x="317651" y="11665"/>
                    <a:pt x="317651" y="11665"/>
                    <a:pt x="317041" y="11665"/>
                  </a:cubicBezTo>
                  <a:cubicBezTo>
                    <a:pt x="317041" y="13507"/>
                    <a:pt x="317651" y="12893"/>
                    <a:pt x="316432" y="17191"/>
                  </a:cubicBezTo>
                  <a:cubicBezTo>
                    <a:pt x="313384" y="15963"/>
                    <a:pt x="311555" y="20260"/>
                    <a:pt x="307897" y="20874"/>
                  </a:cubicBezTo>
                  <a:cubicBezTo>
                    <a:pt x="307897" y="20874"/>
                    <a:pt x="307897" y="20874"/>
                    <a:pt x="307897" y="22716"/>
                  </a:cubicBezTo>
                  <a:cubicBezTo>
                    <a:pt x="307897" y="22716"/>
                    <a:pt x="307897" y="22716"/>
                    <a:pt x="307288" y="22716"/>
                  </a:cubicBezTo>
                  <a:cubicBezTo>
                    <a:pt x="307288" y="22716"/>
                    <a:pt x="307288" y="22716"/>
                    <a:pt x="307288" y="23330"/>
                  </a:cubicBezTo>
                  <a:cubicBezTo>
                    <a:pt x="307288" y="23330"/>
                    <a:pt x="307288" y="23330"/>
                    <a:pt x="306069" y="23330"/>
                  </a:cubicBezTo>
                  <a:cubicBezTo>
                    <a:pt x="306678" y="23944"/>
                    <a:pt x="305459" y="24558"/>
                    <a:pt x="305459" y="27014"/>
                  </a:cubicBezTo>
                  <a:cubicBezTo>
                    <a:pt x="305459" y="27014"/>
                    <a:pt x="305459" y="27014"/>
                    <a:pt x="306069" y="27014"/>
                  </a:cubicBezTo>
                  <a:cubicBezTo>
                    <a:pt x="306069" y="28242"/>
                    <a:pt x="306069" y="30084"/>
                    <a:pt x="306069" y="32539"/>
                  </a:cubicBezTo>
                  <a:cubicBezTo>
                    <a:pt x="306069" y="32539"/>
                    <a:pt x="306069" y="32539"/>
                    <a:pt x="305459" y="32539"/>
                  </a:cubicBezTo>
                  <a:cubicBezTo>
                    <a:pt x="306069" y="34995"/>
                    <a:pt x="302411" y="37451"/>
                    <a:pt x="304240" y="41135"/>
                  </a:cubicBezTo>
                  <a:cubicBezTo>
                    <a:pt x="304240" y="41135"/>
                    <a:pt x="304240" y="41135"/>
                    <a:pt x="303630" y="41135"/>
                  </a:cubicBezTo>
                  <a:cubicBezTo>
                    <a:pt x="303630" y="41749"/>
                    <a:pt x="303630" y="41135"/>
                    <a:pt x="303630" y="42977"/>
                  </a:cubicBezTo>
                  <a:cubicBezTo>
                    <a:pt x="303630" y="42977"/>
                    <a:pt x="303630" y="42977"/>
                    <a:pt x="304240" y="42977"/>
                  </a:cubicBezTo>
                  <a:cubicBezTo>
                    <a:pt x="304240" y="42977"/>
                    <a:pt x="304240" y="43591"/>
                    <a:pt x="304240" y="44818"/>
                  </a:cubicBezTo>
                  <a:cubicBezTo>
                    <a:pt x="304240" y="44818"/>
                    <a:pt x="304240" y="44818"/>
                    <a:pt x="303630" y="44818"/>
                  </a:cubicBezTo>
                  <a:cubicBezTo>
                    <a:pt x="303630" y="45432"/>
                    <a:pt x="303630" y="44818"/>
                    <a:pt x="303630" y="46660"/>
                  </a:cubicBezTo>
                  <a:cubicBezTo>
                    <a:pt x="303630" y="46660"/>
                    <a:pt x="303630" y="46660"/>
                    <a:pt x="304240" y="46660"/>
                  </a:cubicBezTo>
                  <a:cubicBezTo>
                    <a:pt x="304240" y="46660"/>
                    <a:pt x="304240" y="47274"/>
                    <a:pt x="304240" y="48502"/>
                  </a:cubicBezTo>
                  <a:cubicBezTo>
                    <a:pt x="304240" y="48502"/>
                    <a:pt x="304240" y="48502"/>
                    <a:pt x="303630" y="48502"/>
                  </a:cubicBezTo>
                  <a:cubicBezTo>
                    <a:pt x="303630" y="49730"/>
                    <a:pt x="303630" y="51572"/>
                    <a:pt x="303630" y="54028"/>
                  </a:cubicBezTo>
                  <a:cubicBezTo>
                    <a:pt x="303630" y="54028"/>
                    <a:pt x="303630" y="54028"/>
                    <a:pt x="304240" y="54028"/>
                  </a:cubicBezTo>
                  <a:cubicBezTo>
                    <a:pt x="304240" y="54028"/>
                    <a:pt x="304240" y="54028"/>
                    <a:pt x="304240" y="54642"/>
                  </a:cubicBezTo>
                  <a:cubicBezTo>
                    <a:pt x="304240" y="54642"/>
                    <a:pt x="304240" y="54642"/>
                    <a:pt x="303630" y="54642"/>
                  </a:cubicBezTo>
                  <a:cubicBezTo>
                    <a:pt x="303630" y="54642"/>
                    <a:pt x="303630" y="54028"/>
                    <a:pt x="303630" y="55870"/>
                  </a:cubicBezTo>
                  <a:cubicBezTo>
                    <a:pt x="303630" y="55870"/>
                    <a:pt x="303630" y="55870"/>
                    <a:pt x="302411" y="55870"/>
                  </a:cubicBezTo>
                  <a:cubicBezTo>
                    <a:pt x="302411" y="55870"/>
                    <a:pt x="302411" y="55870"/>
                    <a:pt x="302411" y="57097"/>
                  </a:cubicBezTo>
                  <a:cubicBezTo>
                    <a:pt x="302411" y="57097"/>
                    <a:pt x="302411" y="57097"/>
                    <a:pt x="301802" y="57097"/>
                  </a:cubicBezTo>
                  <a:cubicBezTo>
                    <a:pt x="301192" y="60167"/>
                    <a:pt x="297534" y="64465"/>
                    <a:pt x="295706" y="68763"/>
                  </a:cubicBezTo>
                  <a:cubicBezTo>
                    <a:pt x="295706" y="68763"/>
                    <a:pt x="295706" y="68763"/>
                    <a:pt x="294486" y="68763"/>
                  </a:cubicBezTo>
                  <a:cubicBezTo>
                    <a:pt x="284123" y="81042"/>
                    <a:pt x="296315" y="90865"/>
                    <a:pt x="302411" y="106827"/>
                  </a:cubicBezTo>
                  <a:cubicBezTo>
                    <a:pt x="302411" y="106827"/>
                    <a:pt x="302411" y="106827"/>
                    <a:pt x="303630" y="106827"/>
                  </a:cubicBezTo>
                  <a:cubicBezTo>
                    <a:pt x="303021" y="106827"/>
                    <a:pt x="305459" y="109283"/>
                    <a:pt x="305459" y="112967"/>
                  </a:cubicBezTo>
                  <a:cubicBezTo>
                    <a:pt x="305459" y="112967"/>
                    <a:pt x="305459" y="112967"/>
                    <a:pt x="306069" y="112967"/>
                  </a:cubicBezTo>
                  <a:cubicBezTo>
                    <a:pt x="306678" y="115423"/>
                    <a:pt x="307288" y="114195"/>
                    <a:pt x="309117" y="119106"/>
                  </a:cubicBezTo>
                  <a:cubicBezTo>
                    <a:pt x="309117" y="119106"/>
                    <a:pt x="309117" y="119106"/>
                    <a:pt x="309726" y="119106"/>
                  </a:cubicBezTo>
                  <a:cubicBezTo>
                    <a:pt x="307897" y="124018"/>
                    <a:pt x="307897" y="127702"/>
                    <a:pt x="309726" y="135069"/>
                  </a:cubicBezTo>
                  <a:cubicBezTo>
                    <a:pt x="311555" y="134455"/>
                    <a:pt x="310945" y="137525"/>
                    <a:pt x="313384" y="138139"/>
                  </a:cubicBezTo>
                  <a:cubicBezTo>
                    <a:pt x="314603" y="138139"/>
                    <a:pt x="312165" y="138753"/>
                    <a:pt x="318870" y="144278"/>
                  </a:cubicBezTo>
                  <a:cubicBezTo>
                    <a:pt x="318870" y="144278"/>
                    <a:pt x="318870" y="144278"/>
                    <a:pt x="318870" y="144892"/>
                  </a:cubicBezTo>
                  <a:cubicBezTo>
                    <a:pt x="318870" y="144278"/>
                    <a:pt x="318870" y="144892"/>
                    <a:pt x="320699" y="145506"/>
                  </a:cubicBezTo>
                  <a:cubicBezTo>
                    <a:pt x="320089" y="145506"/>
                    <a:pt x="321308" y="152260"/>
                    <a:pt x="322528" y="155943"/>
                  </a:cubicBezTo>
                  <a:cubicBezTo>
                    <a:pt x="322528" y="155943"/>
                    <a:pt x="322528" y="155943"/>
                    <a:pt x="324356" y="155943"/>
                  </a:cubicBezTo>
                  <a:cubicBezTo>
                    <a:pt x="324356" y="155943"/>
                    <a:pt x="324356" y="155943"/>
                    <a:pt x="324356" y="156557"/>
                  </a:cubicBezTo>
                  <a:cubicBezTo>
                    <a:pt x="324356" y="156557"/>
                    <a:pt x="324356" y="156557"/>
                    <a:pt x="324966" y="155943"/>
                  </a:cubicBezTo>
                  <a:cubicBezTo>
                    <a:pt x="324966" y="155943"/>
                    <a:pt x="324966" y="155943"/>
                    <a:pt x="324356" y="155943"/>
                  </a:cubicBezTo>
                  <a:cubicBezTo>
                    <a:pt x="324966" y="155329"/>
                    <a:pt x="323747" y="155329"/>
                    <a:pt x="323747" y="153488"/>
                  </a:cubicBezTo>
                  <a:cubicBezTo>
                    <a:pt x="323747" y="153488"/>
                    <a:pt x="323747" y="153488"/>
                    <a:pt x="324356" y="153488"/>
                  </a:cubicBezTo>
                  <a:cubicBezTo>
                    <a:pt x="324356" y="153488"/>
                    <a:pt x="324356" y="153488"/>
                    <a:pt x="324356" y="154102"/>
                  </a:cubicBezTo>
                  <a:cubicBezTo>
                    <a:pt x="324356" y="154102"/>
                    <a:pt x="324966" y="154102"/>
                    <a:pt x="326795" y="154102"/>
                  </a:cubicBezTo>
                  <a:cubicBezTo>
                    <a:pt x="326795" y="154715"/>
                    <a:pt x="326795" y="154102"/>
                    <a:pt x="326795" y="155943"/>
                  </a:cubicBezTo>
                  <a:cubicBezTo>
                    <a:pt x="326795" y="155943"/>
                    <a:pt x="326795" y="155943"/>
                    <a:pt x="327404" y="155943"/>
                  </a:cubicBezTo>
                  <a:cubicBezTo>
                    <a:pt x="327404" y="155943"/>
                    <a:pt x="326185" y="156557"/>
                    <a:pt x="326795" y="158399"/>
                  </a:cubicBezTo>
                  <a:cubicBezTo>
                    <a:pt x="326795" y="158399"/>
                    <a:pt x="326795" y="158399"/>
                    <a:pt x="327404" y="158399"/>
                  </a:cubicBezTo>
                  <a:cubicBezTo>
                    <a:pt x="327404" y="158399"/>
                    <a:pt x="327404" y="158399"/>
                    <a:pt x="327404" y="159627"/>
                  </a:cubicBezTo>
                  <a:cubicBezTo>
                    <a:pt x="327404" y="159627"/>
                    <a:pt x="327404" y="159627"/>
                    <a:pt x="326795" y="159627"/>
                  </a:cubicBezTo>
                  <a:cubicBezTo>
                    <a:pt x="326795" y="159627"/>
                    <a:pt x="326795" y="159627"/>
                    <a:pt x="326795" y="160241"/>
                  </a:cubicBezTo>
                  <a:cubicBezTo>
                    <a:pt x="326795" y="160241"/>
                    <a:pt x="326795" y="160241"/>
                    <a:pt x="325576" y="160241"/>
                  </a:cubicBezTo>
                  <a:cubicBezTo>
                    <a:pt x="325576" y="160241"/>
                    <a:pt x="325576" y="160241"/>
                    <a:pt x="325576" y="160855"/>
                  </a:cubicBezTo>
                  <a:cubicBezTo>
                    <a:pt x="325576" y="160855"/>
                    <a:pt x="325576" y="160855"/>
                    <a:pt x="326795" y="160855"/>
                  </a:cubicBezTo>
                  <a:cubicBezTo>
                    <a:pt x="326795" y="160855"/>
                    <a:pt x="326795" y="160855"/>
                    <a:pt x="326795" y="161469"/>
                  </a:cubicBezTo>
                  <a:cubicBezTo>
                    <a:pt x="326185" y="161469"/>
                    <a:pt x="328014" y="160855"/>
                    <a:pt x="328014" y="162697"/>
                  </a:cubicBezTo>
                  <a:cubicBezTo>
                    <a:pt x="328014" y="162697"/>
                    <a:pt x="328624" y="162697"/>
                    <a:pt x="330452" y="162697"/>
                  </a:cubicBezTo>
                  <a:cubicBezTo>
                    <a:pt x="330452" y="163311"/>
                    <a:pt x="330452" y="162697"/>
                    <a:pt x="330452" y="164539"/>
                  </a:cubicBezTo>
                  <a:cubicBezTo>
                    <a:pt x="330452" y="164539"/>
                    <a:pt x="330452" y="164539"/>
                    <a:pt x="329233" y="164539"/>
                  </a:cubicBezTo>
                  <a:cubicBezTo>
                    <a:pt x="329233" y="164539"/>
                    <a:pt x="329233" y="164539"/>
                    <a:pt x="329233" y="165153"/>
                  </a:cubicBezTo>
                  <a:cubicBezTo>
                    <a:pt x="330452" y="165153"/>
                    <a:pt x="331062" y="163925"/>
                    <a:pt x="333500" y="165153"/>
                  </a:cubicBezTo>
                  <a:cubicBezTo>
                    <a:pt x="333500" y="165153"/>
                    <a:pt x="333500" y="165153"/>
                    <a:pt x="333500" y="164539"/>
                  </a:cubicBezTo>
                  <a:cubicBezTo>
                    <a:pt x="333500" y="164539"/>
                    <a:pt x="333500" y="164539"/>
                    <a:pt x="334719" y="164539"/>
                  </a:cubicBezTo>
                  <a:cubicBezTo>
                    <a:pt x="334719" y="164539"/>
                    <a:pt x="334719" y="164539"/>
                    <a:pt x="334719" y="163925"/>
                  </a:cubicBezTo>
                  <a:cubicBezTo>
                    <a:pt x="334719" y="163925"/>
                    <a:pt x="334110" y="163925"/>
                    <a:pt x="335939" y="163925"/>
                  </a:cubicBezTo>
                  <a:cubicBezTo>
                    <a:pt x="335939" y="163925"/>
                    <a:pt x="335939" y="165153"/>
                    <a:pt x="335939" y="166381"/>
                  </a:cubicBezTo>
                  <a:cubicBezTo>
                    <a:pt x="335939" y="166381"/>
                    <a:pt x="335939" y="166381"/>
                    <a:pt x="336548" y="166381"/>
                  </a:cubicBezTo>
                  <a:cubicBezTo>
                    <a:pt x="336548" y="166994"/>
                    <a:pt x="336548" y="166381"/>
                    <a:pt x="336548" y="168222"/>
                  </a:cubicBezTo>
                  <a:cubicBezTo>
                    <a:pt x="336548" y="168222"/>
                    <a:pt x="336548" y="168222"/>
                    <a:pt x="335939" y="168222"/>
                  </a:cubicBezTo>
                  <a:lnTo>
                    <a:pt x="335939" y="169450"/>
                  </a:lnTo>
                  <a:lnTo>
                    <a:pt x="335939" y="170064"/>
                  </a:lnTo>
                  <a:cubicBezTo>
                    <a:pt x="335939" y="170064"/>
                    <a:pt x="335939" y="170064"/>
                    <a:pt x="335329" y="170064"/>
                  </a:cubicBezTo>
                  <a:cubicBezTo>
                    <a:pt x="335329" y="170064"/>
                    <a:pt x="335329" y="170064"/>
                    <a:pt x="335329" y="170678"/>
                  </a:cubicBezTo>
                  <a:lnTo>
                    <a:pt x="331672" y="170678"/>
                  </a:lnTo>
                  <a:cubicBezTo>
                    <a:pt x="331062" y="170678"/>
                    <a:pt x="331062" y="170678"/>
                    <a:pt x="331062" y="170678"/>
                  </a:cubicBezTo>
                  <a:cubicBezTo>
                    <a:pt x="331062" y="170678"/>
                    <a:pt x="331062" y="170678"/>
                    <a:pt x="331062" y="171906"/>
                  </a:cubicBezTo>
                  <a:cubicBezTo>
                    <a:pt x="331062" y="171906"/>
                    <a:pt x="331062" y="171906"/>
                    <a:pt x="330452" y="171906"/>
                  </a:cubicBezTo>
                  <a:cubicBezTo>
                    <a:pt x="330452" y="171906"/>
                    <a:pt x="330452" y="171906"/>
                    <a:pt x="330452" y="172520"/>
                  </a:cubicBezTo>
                  <a:cubicBezTo>
                    <a:pt x="330452" y="172520"/>
                    <a:pt x="330452" y="172520"/>
                    <a:pt x="329233" y="172520"/>
                  </a:cubicBezTo>
                  <a:cubicBezTo>
                    <a:pt x="329233" y="172520"/>
                    <a:pt x="329233" y="172520"/>
                    <a:pt x="329233" y="171906"/>
                  </a:cubicBezTo>
                  <a:cubicBezTo>
                    <a:pt x="329233" y="171906"/>
                    <a:pt x="329233" y="171906"/>
                    <a:pt x="328624" y="171906"/>
                  </a:cubicBezTo>
                  <a:cubicBezTo>
                    <a:pt x="328624" y="171906"/>
                    <a:pt x="328624" y="171906"/>
                    <a:pt x="328624" y="172520"/>
                  </a:cubicBezTo>
                  <a:cubicBezTo>
                    <a:pt x="328624" y="172520"/>
                    <a:pt x="328014" y="172520"/>
                    <a:pt x="326795" y="172520"/>
                  </a:cubicBezTo>
                  <a:cubicBezTo>
                    <a:pt x="326795" y="172520"/>
                    <a:pt x="326795" y="172520"/>
                    <a:pt x="326795" y="173134"/>
                  </a:cubicBezTo>
                  <a:cubicBezTo>
                    <a:pt x="326185" y="173134"/>
                    <a:pt x="324966" y="174362"/>
                    <a:pt x="323137" y="173748"/>
                  </a:cubicBezTo>
                  <a:cubicBezTo>
                    <a:pt x="323137" y="173748"/>
                    <a:pt x="323137" y="173748"/>
                    <a:pt x="323137" y="174362"/>
                  </a:cubicBezTo>
                  <a:cubicBezTo>
                    <a:pt x="323137" y="174362"/>
                    <a:pt x="323137" y="174362"/>
                    <a:pt x="323747" y="174362"/>
                  </a:cubicBezTo>
                  <a:cubicBezTo>
                    <a:pt x="323747" y="174362"/>
                    <a:pt x="323747" y="174362"/>
                    <a:pt x="323747" y="175590"/>
                  </a:cubicBezTo>
                  <a:cubicBezTo>
                    <a:pt x="323747" y="175590"/>
                    <a:pt x="323747" y="175590"/>
                    <a:pt x="323137" y="175590"/>
                  </a:cubicBezTo>
                  <a:cubicBezTo>
                    <a:pt x="323137" y="175590"/>
                    <a:pt x="323137" y="175590"/>
                    <a:pt x="323137" y="176204"/>
                  </a:cubicBezTo>
                  <a:cubicBezTo>
                    <a:pt x="323137" y="176204"/>
                    <a:pt x="323137" y="176818"/>
                    <a:pt x="323137" y="178046"/>
                  </a:cubicBezTo>
                  <a:cubicBezTo>
                    <a:pt x="323137" y="178046"/>
                    <a:pt x="323137" y="178046"/>
                    <a:pt x="323747" y="178046"/>
                  </a:cubicBezTo>
                  <a:cubicBezTo>
                    <a:pt x="323747" y="178046"/>
                    <a:pt x="323137" y="179273"/>
                    <a:pt x="321308" y="179273"/>
                  </a:cubicBezTo>
                  <a:cubicBezTo>
                    <a:pt x="321308" y="179273"/>
                    <a:pt x="321308" y="179273"/>
                    <a:pt x="321308" y="179887"/>
                  </a:cubicBezTo>
                  <a:cubicBezTo>
                    <a:pt x="321308" y="179887"/>
                    <a:pt x="321308" y="179887"/>
                    <a:pt x="322528" y="179887"/>
                  </a:cubicBezTo>
                  <a:cubicBezTo>
                    <a:pt x="322528" y="179887"/>
                    <a:pt x="322528" y="180501"/>
                    <a:pt x="322528" y="181729"/>
                  </a:cubicBezTo>
                  <a:cubicBezTo>
                    <a:pt x="322528" y="181729"/>
                    <a:pt x="321918" y="181729"/>
                    <a:pt x="323747" y="181729"/>
                  </a:cubicBezTo>
                  <a:cubicBezTo>
                    <a:pt x="323747" y="181729"/>
                    <a:pt x="323747" y="181729"/>
                    <a:pt x="323747" y="182343"/>
                  </a:cubicBezTo>
                  <a:cubicBezTo>
                    <a:pt x="323747" y="182343"/>
                    <a:pt x="323747" y="182343"/>
                    <a:pt x="323137" y="182343"/>
                  </a:cubicBezTo>
                  <a:cubicBezTo>
                    <a:pt x="323137" y="182343"/>
                    <a:pt x="323137" y="182343"/>
                    <a:pt x="323137" y="183571"/>
                  </a:cubicBezTo>
                  <a:cubicBezTo>
                    <a:pt x="323137" y="183571"/>
                    <a:pt x="323137" y="182343"/>
                    <a:pt x="324356" y="182343"/>
                  </a:cubicBezTo>
                  <a:cubicBezTo>
                    <a:pt x="324356" y="182957"/>
                    <a:pt x="324356" y="182343"/>
                    <a:pt x="324356" y="184185"/>
                  </a:cubicBezTo>
                  <a:cubicBezTo>
                    <a:pt x="324356" y="184185"/>
                    <a:pt x="324356" y="184185"/>
                    <a:pt x="324966" y="184185"/>
                  </a:cubicBezTo>
                  <a:cubicBezTo>
                    <a:pt x="324966" y="184185"/>
                    <a:pt x="324966" y="184185"/>
                    <a:pt x="324966" y="184799"/>
                  </a:cubicBezTo>
                  <a:cubicBezTo>
                    <a:pt x="324966" y="184799"/>
                    <a:pt x="324966" y="184799"/>
                    <a:pt x="324356" y="184799"/>
                  </a:cubicBezTo>
                  <a:cubicBezTo>
                    <a:pt x="324356" y="184799"/>
                    <a:pt x="324356" y="185413"/>
                    <a:pt x="324356" y="187255"/>
                  </a:cubicBezTo>
                  <a:lnTo>
                    <a:pt x="323747" y="187255"/>
                  </a:lnTo>
                  <a:cubicBezTo>
                    <a:pt x="323747" y="187255"/>
                    <a:pt x="323747" y="187255"/>
                    <a:pt x="323747" y="187869"/>
                  </a:cubicBezTo>
                  <a:cubicBezTo>
                    <a:pt x="323747" y="187869"/>
                    <a:pt x="323137" y="187869"/>
                    <a:pt x="323137" y="186027"/>
                  </a:cubicBezTo>
                  <a:cubicBezTo>
                    <a:pt x="323137" y="186027"/>
                    <a:pt x="323137" y="186027"/>
                    <a:pt x="322528" y="186027"/>
                  </a:cubicBezTo>
                  <a:cubicBezTo>
                    <a:pt x="322528" y="186027"/>
                    <a:pt x="322528" y="186027"/>
                    <a:pt x="322528" y="187255"/>
                  </a:cubicBezTo>
                  <a:cubicBezTo>
                    <a:pt x="322528" y="187255"/>
                    <a:pt x="322528" y="187255"/>
                    <a:pt x="321308" y="187255"/>
                  </a:cubicBezTo>
                  <a:cubicBezTo>
                    <a:pt x="321308" y="187255"/>
                    <a:pt x="321308" y="187255"/>
                    <a:pt x="322528" y="187869"/>
                  </a:cubicBezTo>
                  <a:cubicBezTo>
                    <a:pt x="321918" y="187869"/>
                    <a:pt x="321918" y="187869"/>
                    <a:pt x="320089" y="187869"/>
                  </a:cubicBezTo>
                  <a:cubicBezTo>
                    <a:pt x="320089" y="187869"/>
                    <a:pt x="320089" y="188483"/>
                    <a:pt x="320089" y="189711"/>
                  </a:cubicBezTo>
                  <a:cubicBezTo>
                    <a:pt x="318870" y="189711"/>
                    <a:pt x="317651" y="191552"/>
                    <a:pt x="317651" y="194008"/>
                  </a:cubicBezTo>
                  <a:cubicBezTo>
                    <a:pt x="317651" y="194008"/>
                    <a:pt x="317651" y="194008"/>
                    <a:pt x="318870" y="194008"/>
                  </a:cubicBezTo>
                  <a:cubicBezTo>
                    <a:pt x="318870" y="194622"/>
                    <a:pt x="318870" y="194008"/>
                    <a:pt x="318870" y="195850"/>
                  </a:cubicBezTo>
                  <a:cubicBezTo>
                    <a:pt x="318870" y="195850"/>
                    <a:pt x="318870" y="195850"/>
                    <a:pt x="319480" y="195850"/>
                  </a:cubicBezTo>
                  <a:cubicBezTo>
                    <a:pt x="319480" y="195850"/>
                    <a:pt x="319480" y="195850"/>
                    <a:pt x="319480" y="196464"/>
                  </a:cubicBezTo>
                  <a:cubicBezTo>
                    <a:pt x="319480" y="196464"/>
                    <a:pt x="319480" y="196464"/>
                    <a:pt x="320089" y="196464"/>
                  </a:cubicBezTo>
                  <a:cubicBezTo>
                    <a:pt x="320089" y="196464"/>
                    <a:pt x="320089" y="197078"/>
                    <a:pt x="320089" y="198920"/>
                  </a:cubicBezTo>
                  <a:cubicBezTo>
                    <a:pt x="320089" y="198920"/>
                    <a:pt x="320089" y="198920"/>
                    <a:pt x="320699" y="197692"/>
                  </a:cubicBezTo>
                  <a:cubicBezTo>
                    <a:pt x="321308" y="198306"/>
                    <a:pt x="320089" y="198306"/>
                    <a:pt x="320089" y="200148"/>
                  </a:cubicBezTo>
                  <a:cubicBezTo>
                    <a:pt x="320089" y="200148"/>
                    <a:pt x="320089" y="200148"/>
                    <a:pt x="318870" y="200148"/>
                  </a:cubicBezTo>
                  <a:cubicBezTo>
                    <a:pt x="318870" y="200762"/>
                    <a:pt x="317651" y="201376"/>
                    <a:pt x="317041" y="203831"/>
                  </a:cubicBezTo>
                  <a:cubicBezTo>
                    <a:pt x="317041" y="203831"/>
                    <a:pt x="317041" y="203831"/>
                    <a:pt x="317651" y="203831"/>
                  </a:cubicBezTo>
                  <a:cubicBezTo>
                    <a:pt x="317651" y="203831"/>
                    <a:pt x="317651" y="203218"/>
                    <a:pt x="317651" y="205059"/>
                  </a:cubicBezTo>
                  <a:cubicBezTo>
                    <a:pt x="317651" y="205059"/>
                    <a:pt x="317651" y="205059"/>
                    <a:pt x="318870" y="205059"/>
                  </a:cubicBezTo>
                  <a:cubicBezTo>
                    <a:pt x="318870" y="205673"/>
                    <a:pt x="318870" y="205059"/>
                    <a:pt x="318870" y="206901"/>
                  </a:cubicBezTo>
                  <a:cubicBezTo>
                    <a:pt x="318870" y="206901"/>
                    <a:pt x="318870" y="206901"/>
                    <a:pt x="319480" y="206901"/>
                  </a:cubicBezTo>
                  <a:cubicBezTo>
                    <a:pt x="319480" y="206901"/>
                    <a:pt x="319480" y="206901"/>
                    <a:pt x="319480" y="207515"/>
                  </a:cubicBezTo>
                  <a:cubicBezTo>
                    <a:pt x="319480" y="207515"/>
                    <a:pt x="319480" y="207515"/>
                    <a:pt x="320089" y="207515"/>
                  </a:cubicBezTo>
                  <a:cubicBezTo>
                    <a:pt x="320089" y="207515"/>
                    <a:pt x="320089" y="207515"/>
                    <a:pt x="319480" y="208129"/>
                  </a:cubicBezTo>
                  <a:cubicBezTo>
                    <a:pt x="319480" y="208129"/>
                    <a:pt x="319480" y="208129"/>
                    <a:pt x="320089" y="208129"/>
                  </a:cubicBezTo>
                  <a:cubicBezTo>
                    <a:pt x="320089" y="208129"/>
                    <a:pt x="320089" y="208129"/>
                    <a:pt x="320089" y="208743"/>
                  </a:cubicBezTo>
                  <a:cubicBezTo>
                    <a:pt x="319480" y="208743"/>
                    <a:pt x="319480" y="208743"/>
                    <a:pt x="316432" y="208129"/>
                  </a:cubicBezTo>
                  <a:cubicBezTo>
                    <a:pt x="316432" y="208129"/>
                    <a:pt x="316432" y="208129"/>
                    <a:pt x="315822" y="208129"/>
                  </a:cubicBezTo>
                  <a:cubicBezTo>
                    <a:pt x="315822" y="208129"/>
                    <a:pt x="315822" y="208129"/>
                    <a:pt x="315822" y="207515"/>
                  </a:cubicBezTo>
                  <a:cubicBezTo>
                    <a:pt x="315213" y="207515"/>
                    <a:pt x="315213" y="207515"/>
                    <a:pt x="313993" y="206901"/>
                  </a:cubicBezTo>
                  <a:cubicBezTo>
                    <a:pt x="313993" y="206901"/>
                    <a:pt x="313993" y="206901"/>
                    <a:pt x="313993" y="207515"/>
                  </a:cubicBezTo>
                  <a:cubicBezTo>
                    <a:pt x="311555" y="207515"/>
                    <a:pt x="308507" y="207515"/>
                    <a:pt x="304849" y="207515"/>
                  </a:cubicBezTo>
                  <a:cubicBezTo>
                    <a:pt x="304849" y="207515"/>
                    <a:pt x="304849" y="207515"/>
                    <a:pt x="304849" y="206901"/>
                  </a:cubicBezTo>
                  <a:cubicBezTo>
                    <a:pt x="304240" y="206901"/>
                    <a:pt x="303021" y="206901"/>
                    <a:pt x="301192" y="206901"/>
                  </a:cubicBezTo>
                  <a:cubicBezTo>
                    <a:pt x="301192" y="206287"/>
                    <a:pt x="301192" y="206287"/>
                    <a:pt x="301192" y="204445"/>
                  </a:cubicBezTo>
                  <a:cubicBezTo>
                    <a:pt x="300582" y="205059"/>
                    <a:pt x="299973" y="203218"/>
                    <a:pt x="298144" y="205059"/>
                  </a:cubicBezTo>
                  <a:cubicBezTo>
                    <a:pt x="298144" y="205059"/>
                    <a:pt x="298144" y="205059"/>
                    <a:pt x="298144" y="204445"/>
                  </a:cubicBezTo>
                  <a:cubicBezTo>
                    <a:pt x="298144" y="204445"/>
                    <a:pt x="298754" y="204445"/>
                    <a:pt x="296925" y="204445"/>
                  </a:cubicBezTo>
                  <a:cubicBezTo>
                    <a:pt x="296925" y="204445"/>
                    <a:pt x="297534" y="205673"/>
                    <a:pt x="295706" y="205673"/>
                  </a:cubicBezTo>
                  <a:cubicBezTo>
                    <a:pt x="295706" y="205673"/>
                    <a:pt x="295706" y="206287"/>
                    <a:pt x="295706" y="204445"/>
                  </a:cubicBezTo>
                  <a:cubicBezTo>
                    <a:pt x="295706" y="204445"/>
                    <a:pt x="295706" y="204445"/>
                    <a:pt x="295706" y="203831"/>
                  </a:cubicBezTo>
                  <a:cubicBezTo>
                    <a:pt x="295096" y="203831"/>
                    <a:pt x="295096" y="203218"/>
                    <a:pt x="293267" y="203218"/>
                  </a:cubicBezTo>
                  <a:cubicBezTo>
                    <a:pt x="293267" y="203218"/>
                    <a:pt x="293267" y="203218"/>
                    <a:pt x="293267" y="203831"/>
                  </a:cubicBezTo>
                  <a:cubicBezTo>
                    <a:pt x="293267" y="203831"/>
                    <a:pt x="293267" y="203831"/>
                    <a:pt x="292658" y="203831"/>
                  </a:cubicBezTo>
                  <a:cubicBezTo>
                    <a:pt x="292658" y="203831"/>
                    <a:pt x="292658" y="203831"/>
                    <a:pt x="292658" y="204445"/>
                  </a:cubicBezTo>
                  <a:cubicBezTo>
                    <a:pt x="292658" y="204445"/>
                    <a:pt x="292658" y="204445"/>
                    <a:pt x="292048" y="204445"/>
                  </a:cubicBezTo>
                  <a:cubicBezTo>
                    <a:pt x="292048" y="204445"/>
                    <a:pt x="292048" y="204445"/>
                    <a:pt x="292048" y="205059"/>
                  </a:cubicBezTo>
                  <a:cubicBezTo>
                    <a:pt x="292048" y="205059"/>
                    <a:pt x="292048" y="205059"/>
                    <a:pt x="291438" y="205059"/>
                  </a:cubicBezTo>
                  <a:cubicBezTo>
                    <a:pt x="291438" y="205673"/>
                    <a:pt x="291438" y="206901"/>
                    <a:pt x="291438" y="208743"/>
                  </a:cubicBezTo>
                  <a:cubicBezTo>
                    <a:pt x="291438" y="208743"/>
                    <a:pt x="291438" y="208743"/>
                    <a:pt x="290219" y="208743"/>
                  </a:cubicBezTo>
                  <a:cubicBezTo>
                    <a:pt x="290219" y="208743"/>
                    <a:pt x="290219" y="208743"/>
                    <a:pt x="290219" y="209357"/>
                  </a:cubicBezTo>
                  <a:cubicBezTo>
                    <a:pt x="290219" y="209357"/>
                    <a:pt x="289610" y="209357"/>
                    <a:pt x="288391" y="209357"/>
                  </a:cubicBezTo>
                  <a:lnTo>
                    <a:pt x="288391" y="210585"/>
                  </a:lnTo>
                  <a:cubicBezTo>
                    <a:pt x="288391" y="210585"/>
                    <a:pt x="288391" y="210585"/>
                    <a:pt x="287781" y="210585"/>
                  </a:cubicBezTo>
                  <a:cubicBezTo>
                    <a:pt x="287781" y="210585"/>
                    <a:pt x="287781" y="210585"/>
                    <a:pt x="287781" y="211199"/>
                  </a:cubicBezTo>
                  <a:cubicBezTo>
                    <a:pt x="287171" y="211199"/>
                    <a:pt x="287171" y="211199"/>
                    <a:pt x="285343" y="211199"/>
                  </a:cubicBezTo>
                  <a:cubicBezTo>
                    <a:pt x="285343" y="211199"/>
                    <a:pt x="285343" y="211199"/>
                    <a:pt x="285343" y="210585"/>
                  </a:cubicBezTo>
                  <a:cubicBezTo>
                    <a:pt x="285343" y="210585"/>
                    <a:pt x="285343" y="210585"/>
                    <a:pt x="284733" y="210585"/>
                  </a:cubicBezTo>
                  <a:cubicBezTo>
                    <a:pt x="284733" y="210585"/>
                    <a:pt x="284733" y="210585"/>
                    <a:pt x="284733" y="211199"/>
                  </a:cubicBezTo>
                  <a:cubicBezTo>
                    <a:pt x="284733" y="211199"/>
                    <a:pt x="284733" y="211199"/>
                    <a:pt x="285343" y="211199"/>
                  </a:cubicBezTo>
                  <a:cubicBezTo>
                    <a:pt x="285343" y="211199"/>
                    <a:pt x="285952" y="211813"/>
                    <a:pt x="284733" y="212427"/>
                  </a:cubicBezTo>
                  <a:cubicBezTo>
                    <a:pt x="284733" y="212427"/>
                    <a:pt x="284733" y="212427"/>
                    <a:pt x="284733" y="211813"/>
                  </a:cubicBezTo>
                  <a:cubicBezTo>
                    <a:pt x="284733" y="211813"/>
                    <a:pt x="283514" y="213041"/>
                    <a:pt x="281685" y="213041"/>
                  </a:cubicBezTo>
                  <a:cubicBezTo>
                    <a:pt x="281685" y="213041"/>
                    <a:pt x="281685" y="213041"/>
                    <a:pt x="281685" y="213655"/>
                  </a:cubicBezTo>
                  <a:cubicBezTo>
                    <a:pt x="281685" y="213655"/>
                    <a:pt x="281685" y="213655"/>
                    <a:pt x="281685" y="214883"/>
                  </a:cubicBezTo>
                  <a:cubicBezTo>
                    <a:pt x="281685" y="214883"/>
                    <a:pt x="281685" y="214883"/>
                    <a:pt x="281075" y="214883"/>
                  </a:cubicBezTo>
                  <a:cubicBezTo>
                    <a:pt x="281075" y="214883"/>
                    <a:pt x="280466" y="214883"/>
                    <a:pt x="280466" y="216724"/>
                  </a:cubicBezTo>
                  <a:cubicBezTo>
                    <a:pt x="280466" y="216724"/>
                    <a:pt x="280466" y="216724"/>
                    <a:pt x="279856" y="216724"/>
                  </a:cubicBezTo>
                  <a:cubicBezTo>
                    <a:pt x="279247" y="217338"/>
                    <a:pt x="279856" y="217952"/>
                    <a:pt x="280466" y="219794"/>
                  </a:cubicBezTo>
                  <a:cubicBezTo>
                    <a:pt x="280466" y="219794"/>
                    <a:pt x="280466" y="219794"/>
                    <a:pt x="279856" y="219794"/>
                  </a:cubicBezTo>
                  <a:cubicBezTo>
                    <a:pt x="279856" y="219794"/>
                    <a:pt x="279856" y="219794"/>
                    <a:pt x="279856" y="219180"/>
                  </a:cubicBezTo>
                  <a:cubicBezTo>
                    <a:pt x="279856" y="219180"/>
                    <a:pt x="279856" y="219180"/>
                    <a:pt x="278637" y="219180"/>
                  </a:cubicBezTo>
                  <a:cubicBezTo>
                    <a:pt x="278637" y="219180"/>
                    <a:pt x="278637" y="219180"/>
                    <a:pt x="278027" y="219180"/>
                  </a:cubicBezTo>
                  <a:cubicBezTo>
                    <a:pt x="278027" y="219180"/>
                    <a:pt x="278027" y="219180"/>
                    <a:pt x="278027" y="218566"/>
                  </a:cubicBezTo>
                  <a:cubicBezTo>
                    <a:pt x="278027" y="217952"/>
                    <a:pt x="278027" y="218566"/>
                    <a:pt x="278027" y="216724"/>
                  </a:cubicBezTo>
                  <a:cubicBezTo>
                    <a:pt x="278027" y="216724"/>
                    <a:pt x="278027" y="216724"/>
                    <a:pt x="277418" y="216724"/>
                  </a:cubicBezTo>
                  <a:cubicBezTo>
                    <a:pt x="277418" y="217338"/>
                    <a:pt x="277418" y="216724"/>
                    <a:pt x="277418" y="218566"/>
                  </a:cubicBezTo>
                  <a:cubicBezTo>
                    <a:pt x="277418" y="218566"/>
                    <a:pt x="277418" y="218566"/>
                    <a:pt x="276808" y="218566"/>
                  </a:cubicBezTo>
                  <a:cubicBezTo>
                    <a:pt x="276808" y="218566"/>
                    <a:pt x="276808" y="218566"/>
                    <a:pt x="276808" y="219180"/>
                  </a:cubicBezTo>
                  <a:cubicBezTo>
                    <a:pt x="276808" y="219180"/>
                    <a:pt x="276808" y="219180"/>
                    <a:pt x="277418" y="219180"/>
                  </a:cubicBezTo>
                  <a:cubicBezTo>
                    <a:pt x="277418" y="219180"/>
                    <a:pt x="277418" y="219180"/>
                    <a:pt x="277418" y="219794"/>
                  </a:cubicBezTo>
                  <a:cubicBezTo>
                    <a:pt x="276808" y="220408"/>
                    <a:pt x="276808" y="218566"/>
                    <a:pt x="274979" y="220408"/>
                  </a:cubicBezTo>
                  <a:cubicBezTo>
                    <a:pt x="274979" y="220408"/>
                    <a:pt x="274979" y="219180"/>
                    <a:pt x="273151" y="219794"/>
                  </a:cubicBezTo>
                  <a:cubicBezTo>
                    <a:pt x="273760" y="219180"/>
                    <a:pt x="271932" y="216724"/>
                    <a:pt x="270712" y="214883"/>
                  </a:cubicBezTo>
                  <a:cubicBezTo>
                    <a:pt x="270712" y="214269"/>
                    <a:pt x="270712" y="214883"/>
                    <a:pt x="268274" y="215497"/>
                  </a:cubicBezTo>
                  <a:cubicBezTo>
                    <a:pt x="268274" y="215497"/>
                    <a:pt x="268274" y="215497"/>
                    <a:pt x="268274" y="216110"/>
                  </a:cubicBezTo>
                  <a:cubicBezTo>
                    <a:pt x="267664" y="216110"/>
                    <a:pt x="267664" y="216110"/>
                    <a:pt x="265836" y="216110"/>
                  </a:cubicBezTo>
                  <a:cubicBezTo>
                    <a:pt x="265836" y="216110"/>
                    <a:pt x="265836" y="216110"/>
                    <a:pt x="265836" y="215497"/>
                  </a:cubicBezTo>
                  <a:cubicBezTo>
                    <a:pt x="265836" y="215497"/>
                    <a:pt x="265226" y="215497"/>
                    <a:pt x="263397" y="215497"/>
                  </a:cubicBezTo>
                  <a:cubicBezTo>
                    <a:pt x="263397" y="215497"/>
                    <a:pt x="263397" y="215497"/>
                    <a:pt x="263397" y="216110"/>
                  </a:cubicBezTo>
                  <a:cubicBezTo>
                    <a:pt x="263397" y="216110"/>
                    <a:pt x="264007" y="216110"/>
                    <a:pt x="262178" y="216110"/>
                  </a:cubicBezTo>
                  <a:cubicBezTo>
                    <a:pt x="262178" y="216110"/>
                    <a:pt x="262178" y="216110"/>
                    <a:pt x="262178" y="215497"/>
                  </a:cubicBezTo>
                  <a:cubicBezTo>
                    <a:pt x="262178" y="215497"/>
                    <a:pt x="262178" y="215497"/>
                    <a:pt x="261568" y="215497"/>
                  </a:cubicBezTo>
                  <a:cubicBezTo>
                    <a:pt x="261568" y="215497"/>
                    <a:pt x="261568" y="215497"/>
                    <a:pt x="261568" y="214883"/>
                  </a:cubicBezTo>
                  <a:cubicBezTo>
                    <a:pt x="261568" y="214883"/>
                    <a:pt x="261568" y="214883"/>
                    <a:pt x="260959" y="214883"/>
                  </a:cubicBezTo>
                  <a:cubicBezTo>
                    <a:pt x="260959" y="214883"/>
                    <a:pt x="260959" y="214883"/>
                    <a:pt x="260959" y="215497"/>
                  </a:cubicBezTo>
                  <a:cubicBezTo>
                    <a:pt x="260959" y="215497"/>
                    <a:pt x="260959" y="215497"/>
                    <a:pt x="260349" y="215497"/>
                  </a:cubicBezTo>
                  <a:cubicBezTo>
                    <a:pt x="260349" y="215497"/>
                    <a:pt x="260349" y="215497"/>
                    <a:pt x="259130" y="215497"/>
                  </a:cubicBezTo>
                  <a:cubicBezTo>
                    <a:pt x="259130" y="215497"/>
                    <a:pt x="259130" y="215497"/>
                    <a:pt x="259130" y="213655"/>
                  </a:cubicBezTo>
                  <a:cubicBezTo>
                    <a:pt x="259130" y="213655"/>
                    <a:pt x="259740" y="213655"/>
                    <a:pt x="257911" y="213655"/>
                  </a:cubicBezTo>
                  <a:cubicBezTo>
                    <a:pt x="257911" y="213655"/>
                    <a:pt x="257911" y="213655"/>
                    <a:pt x="257911" y="213041"/>
                  </a:cubicBezTo>
                  <a:cubicBezTo>
                    <a:pt x="257911" y="213041"/>
                    <a:pt x="257911" y="213041"/>
                    <a:pt x="257301" y="213041"/>
                  </a:cubicBezTo>
                  <a:cubicBezTo>
                    <a:pt x="256692" y="212427"/>
                    <a:pt x="257911" y="209971"/>
                    <a:pt x="255473" y="210585"/>
                  </a:cubicBezTo>
                  <a:cubicBezTo>
                    <a:pt x="255473" y="210585"/>
                    <a:pt x="255473" y="210585"/>
                    <a:pt x="256692" y="210585"/>
                  </a:cubicBezTo>
                  <a:cubicBezTo>
                    <a:pt x="256692" y="209971"/>
                    <a:pt x="256692" y="210585"/>
                    <a:pt x="256692" y="208743"/>
                  </a:cubicBezTo>
                  <a:cubicBezTo>
                    <a:pt x="256692" y="208743"/>
                    <a:pt x="256692" y="208743"/>
                    <a:pt x="255473" y="208743"/>
                  </a:cubicBezTo>
                  <a:cubicBezTo>
                    <a:pt x="255473" y="208743"/>
                    <a:pt x="255473" y="208743"/>
                    <a:pt x="255473" y="209357"/>
                  </a:cubicBezTo>
                  <a:cubicBezTo>
                    <a:pt x="255473" y="209971"/>
                    <a:pt x="256082" y="208743"/>
                    <a:pt x="254253" y="208743"/>
                  </a:cubicBezTo>
                  <a:cubicBezTo>
                    <a:pt x="254253" y="208743"/>
                    <a:pt x="254253" y="209357"/>
                    <a:pt x="254253" y="207515"/>
                  </a:cubicBezTo>
                  <a:cubicBezTo>
                    <a:pt x="254253" y="207515"/>
                    <a:pt x="254253" y="207515"/>
                    <a:pt x="253644" y="207515"/>
                  </a:cubicBezTo>
                  <a:cubicBezTo>
                    <a:pt x="253644" y="207515"/>
                    <a:pt x="253644" y="207515"/>
                    <a:pt x="253644" y="206901"/>
                  </a:cubicBezTo>
                  <a:cubicBezTo>
                    <a:pt x="253644" y="206901"/>
                    <a:pt x="253644" y="206901"/>
                    <a:pt x="253034" y="206901"/>
                  </a:cubicBezTo>
                  <a:cubicBezTo>
                    <a:pt x="253034" y="206901"/>
                    <a:pt x="253034" y="206901"/>
                    <a:pt x="253034" y="207515"/>
                  </a:cubicBezTo>
                  <a:cubicBezTo>
                    <a:pt x="253034" y="207515"/>
                    <a:pt x="253034" y="207515"/>
                    <a:pt x="251815" y="207515"/>
                  </a:cubicBezTo>
                  <a:cubicBezTo>
                    <a:pt x="251815" y="206901"/>
                    <a:pt x="253034" y="206287"/>
                    <a:pt x="253034" y="203831"/>
                  </a:cubicBezTo>
                  <a:cubicBezTo>
                    <a:pt x="251815" y="202604"/>
                    <a:pt x="248157" y="203831"/>
                    <a:pt x="248767" y="200762"/>
                  </a:cubicBezTo>
                  <a:cubicBezTo>
                    <a:pt x="247548" y="200762"/>
                    <a:pt x="246329" y="201376"/>
                    <a:pt x="243890" y="200148"/>
                  </a:cubicBezTo>
                  <a:cubicBezTo>
                    <a:pt x="243890" y="200148"/>
                    <a:pt x="243890" y="200148"/>
                    <a:pt x="243890" y="200762"/>
                  </a:cubicBezTo>
                  <a:cubicBezTo>
                    <a:pt x="243890" y="200762"/>
                    <a:pt x="244500" y="200762"/>
                    <a:pt x="242671" y="200762"/>
                  </a:cubicBezTo>
                  <a:cubicBezTo>
                    <a:pt x="242671" y="200762"/>
                    <a:pt x="242671" y="200762"/>
                    <a:pt x="242671" y="200148"/>
                  </a:cubicBezTo>
                  <a:cubicBezTo>
                    <a:pt x="242671" y="200148"/>
                    <a:pt x="242671" y="200148"/>
                    <a:pt x="242062" y="200148"/>
                  </a:cubicBezTo>
                  <a:cubicBezTo>
                    <a:pt x="242062" y="200148"/>
                    <a:pt x="242062" y="200148"/>
                    <a:pt x="242062" y="200762"/>
                  </a:cubicBezTo>
                  <a:cubicBezTo>
                    <a:pt x="242062" y="200762"/>
                    <a:pt x="242062" y="200762"/>
                    <a:pt x="241452" y="200762"/>
                  </a:cubicBezTo>
                  <a:cubicBezTo>
                    <a:pt x="241452" y="200762"/>
                    <a:pt x="241452" y="200762"/>
                    <a:pt x="241452" y="200148"/>
                  </a:cubicBezTo>
                  <a:cubicBezTo>
                    <a:pt x="240842" y="197692"/>
                    <a:pt x="242062" y="195850"/>
                    <a:pt x="242062" y="192166"/>
                  </a:cubicBezTo>
                  <a:cubicBezTo>
                    <a:pt x="241452" y="192780"/>
                    <a:pt x="241452" y="190939"/>
                    <a:pt x="239623" y="192780"/>
                  </a:cubicBezTo>
                  <a:cubicBezTo>
                    <a:pt x="239623" y="192780"/>
                    <a:pt x="239623" y="192780"/>
                    <a:pt x="239014" y="191552"/>
                  </a:cubicBezTo>
                  <a:cubicBezTo>
                    <a:pt x="239014" y="191552"/>
                    <a:pt x="237185" y="191552"/>
                    <a:pt x="237185" y="193394"/>
                  </a:cubicBezTo>
                  <a:cubicBezTo>
                    <a:pt x="236575" y="193394"/>
                    <a:pt x="235966" y="194622"/>
                    <a:pt x="234746" y="192780"/>
                  </a:cubicBezTo>
                  <a:cubicBezTo>
                    <a:pt x="234137" y="192780"/>
                    <a:pt x="234746" y="194008"/>
                    <a:pt x="232308" y="193394"/>
                  </a:cubicBezTo>
                  <a:cubicBezTo>
                    <a:pt x="232308" y="193394"/>
                    <a:pt x="232308" y="193394"/>
                    <a:pt x="231698" y="193394"/>
                  </a:cubicBezTo>
                  <a:cubicBezTo>
                    <a:pt x="231698" y="193394"/>
                    <a:pt x="231698" y="193394"/>
                    <a:pt x="231698" y="192780"/>
                  </a:cubicBezTo>
                  <a:cubicBezTo>
                    <a:pt x="231698" y="192780"/>
                    <a:pt x="231698" y="192780"/>
                    <a:pt x="231089" y="192780"/>
                  </a:cubicBezTo>
                  <a:lnTo>
                    <a:pt x="231089" y="193394"/>
                  </a:lnTo>
                  <a:cubicBezTo>
                    <a:pt x="231089" y="193394"/>
                    <a:pt x="230479" y="193394"/>
                    <a:pt x="228041" y="193394"/>
                  </a:cubicBezTo>
                  <a:cubicBezTo>
                    <a:pt x="229260" y="192780"/>
                    <a:pt x="225603" y="191552"/>
                    <a:pt x="226212" y="189097"/>
                  </a:cubicBezTo>
                  <a:cubicBezTo>
                    <a:pt x="225603" y="189097"/>
                    <a:pt x="224993" y="189097"/>
                    <a:pt x="223164" y="189097"/>
                  </a:cubicBezTo>
                  <a:cubicBezTo>
                    <a:pt x="223164" y="189097"/>
                    <a:pt x="223164" y="189097"/>
                    <a:pt x="223164" y="188483"/>
                  </a:cubicBezTo>
                  <a:cubicBezTo>
                    <a:pt x="223164" y="188483"/>
                    <a:pt x="223164" y="188483"/>
                    <a:pt x="221945" y="188483"/>
                  </a:cubicBezTo>
                  <a:cubicBezTo>
                    <a:pt x="221335" y="189097"/>
                    <a:pt x="222555" y="190939"/>
                    <a:pt x="219507" y="190939"/>
                  </a:cubicBezTo>
                  <a:cubicBezTo>
                    <a:pt x="219507" y="190939"/>
                    <a:pt x="219507" y="190939"/>
                    <a:pt x="219507" y="189711"/>
                  </a:cubicBezTo>
                  <a:cubicBezTo>
                    <a:pt x="219507" y="189711"/>
                    <a:pt x="219507" y="190939"/>
                    <a:pt x="218287" y="190939"/>
                  </a:cubicBezTo>
                  <a:cubicBezTo>
                    <a:pt x="218287" y="190939"/>
                    <a:pt x="218287" y="190939"/>
                    <a:pt x="218287" y="189711"/>
                  </a:cubicBezTo>
                  <a:cubicBezTo>
                    <a:pt x="218287" y="189711"/>
                    <a:pt x="218287" y="189711"/>
                    <a:pt x="217678" y="189711"/>
                  </a:cubicBezTo>
                  <a:cubicBezTo>
                    <a:pt x="217678" y="189711"/>
                    <a:pt x="217678" y="189711"/>
                    <a:pt x="217678" y="189097"/>
                  </a:cubicBezTo>
                  <a:cubicBezTo>
                    <a:pt x="217678" y="189097"/>
                    <a:pt x="217678" y="189097"/>
                    <a:pt x="216459" y="189097"/>
                  </a:cubicBezTo>
                  <a:cubicBezTo>
                    <a:pt x="216459" y="189097"/>
                    <a:pt x="216459" y="189097"/>
                    <a:pt x="216459" y="188483"/>
                  </a:cubicBezTo>
                  <a:cubicBezTo>
                    <a:pt x="215849" y="188483"/>
                    <a:pt x="212801" y="189097"/>
                    <a:pt x="214020" y="185413"/>
                  </a:cubicBezTo>
                  <a:cubicBezTo>
                    <a:pt x="214020" y="185413"/>
                    <a:pt x="214020" y="185413"/>
                    <a:pt x="212801" y="185413"/>
                  </a:cubicBezTo>
                  <a:cubicBezTo>
                    <a:pt x="212801" y="185413"/>
                    <a:pt x="212801" y="185413"/>
                    <a:pt x="212801" y="184799"/>
                  </a:cubicBezTo>
                  <a:cubicBezTo>
                    <a:pt x="212801" y="184799"/>
                    <a:pt x="212801" y="184799"/>
                    <a:pt x="212192" y="184799"/>
                  </a:cubicBezTo>
                  <a:cubicBezTo>
                    <a:pt x="212192" y="184799"/>
                    <a:pt x="212192" y="184799"/>
                    <a:pt x="212192" y="186027"/>
                  </a:cubicBezTo>
                  <a:cubicBezTo>
                    <a:pt x="212192" y="186027"/>
                    <a:pt x="212192" y="186027"/>
                    <a:pt x="211582" y="186027"/>
                  </a:cubicBezTo>
                  <a:cubicBezTo>
                    <a:pt x="211582" y="186027"/>
                    <a:pt x="211582" y="186027"/>
                    <a:pt x="211582" y="185413"/>
                  </a:cubicBezTo>
                  <a:cubicBezTo>
                    <a:pt x="211582" y="185413"/>
                    <a:pt x="211582" y="185413"/>
                    <a:pt x="210363" y="185413"/>
                  </a:cubicBezTo>
                  <a:cubicBezTo>
                    <a:pt x="210363" y="185413"/>
                    <a:pt x="210363" y="185413"/>
                    <a:pt x="210363" y="186027"/>
                  </a:cubicBezTo>
                  <a:cubicBezTo>
                    <a:pt x="210363" y="186027"/>
                    <a:pt x="210363" y="186027"/>
                    <a:pt x="209753" y="186027"/>
                  </a:cubicBezTo>
                  <a:cubicBezTo>
                    <a:pt x="209753" y="186027"/>
                    <a:pt x="209753" y="186641"/>
                    <a:pt x="209753" y="184799"/>
                  </a:cubicBezTo>
                  <a:cubicBezTo>
                    <a:pt x="208534" y="186027"/>
                    <a:pt x="207315" y="185413"/>
                    <a:pt x="204876" y="184799"/>
                  </a:cubicBezTo>
                  <a:cubicBezTo>
                    <a:pt x="204876" y="184799"/>
                    <a:pt x="204876" y="184799"/>
                    <a:pt x="204876" y="183571"/>
                  </a:cubicBezTo>
                  <a:cubicBezTo>
                    <a:pt x="204876" y="183571"/>
                    <a:pt x="204876" y="183571"/>
                    <a:pt x="206096" y="183571"/>
                  </a:cubicBezTo>
                  <a:cubicBezTo>
                    <a:pt x="206096" y="183571"/>
                    <a:pt x="206096" y="183571"/>
                    <a:pt x="206096" y="182343"/>
                  </a:cubicBezTo>
                  <a:cubicBezTo>
                    <a:pt x="205486" y="182957"/>
                    <a:pt x="205486" y="182343"/>
                    <a:pt x="203657" y="181729"/>
                  </a:cubicBezTo>
                  <a:cubicBezTo>
                    <a:pt x="203657" y="181729"/>
                    <a:pt x="203657" y="181729"/>
                    <a:pt x="203657" y="181115"/>
                  </a:cubicBezTo>
                  <a:cubicBezTo>
                    <a:pt x="203048" y="181729"/>
                    <a:pt x="202438" y="179887"/>
                    <a:pt x="200000" y="181729"/>
                  </a:cubicBezTo>
                  <a:cubicBezTo>
                    <a:pt x="200000" y="181729"/>
                    <a:pt x="200000" y="181729"/>
                    <a:pt x="199390" y="180501"/>
                  </a:cubicBezTo>
                  <a:cubicBezTo>
                    <a:pt x="199390" y="180501"/>
                    <a:pt x="199390" y="180501"/>
                    <a:pt x="198781" y="180501"/>
                  </a:cubicBezTo>
                  <a:cubicBezTo>
                    <a:pt x="198781" y="180501"/>
                    <a:pt x="198781" y="180501"/>
                    <a:pt x="198781" y="179887"/>
                  </a:cubicBezTo>
                  <a:cubicBezTo>
                    <a:pt x="198781" y="179887"/>
                    <a:pt x="198781" y="179887"/>
                    <a:pt x="198171" y="179887"/>
                  </a:cubicBezTo>
                  <a:cubicBezTo>
                    <a:pt x="198171" y="179887"/>
                    <a:pt x="198171" y="179887"/>
                    <a:pt x="198171" y="179273"/>
                  </a:cubicBezTo>
                  <a:cubicBezTo>
                    <a:pt x="196952" y="179887"/>
                    <a:pt x="196342" y="177432"/>
                    <a:pt x="194513" y="176818"/>
                  </a:cubicBezTo>
                  <a:cubicBezTo>
                    <a:pt x="194513" y="176818"/>
                    <a:pt x="194513" y="177432"/>
                    <a:pt x="194513" y="179273"/>
                  </a:cubicBezTo>
                  <a:cubicBezTo>
                    <a:pt x="194513" y="179273"/>
                    <a:pt x="194513" y="179273"/>
                    <a:pt x="193294" y="179273"/>
                  </a:cubicBezTo>
                  <a:cubicBezTo>
                    <a:pt x="193294" y="179273"/>
                    <a:pt x="193294" y="181115"/>
                    <a:pt x="195733" y="180501"/>
                  </a:cubicBezTo>
                  <a:cubicBezTo>
                    <a:pt x="196342" y="181729"/>
                    <a:pt x="196342" y="183571"/>
                    <a:pt x="196952" y="186027"/>
                  </a:cubicBezTo>
                  <a:cubicBezTo>
                    <a:pt x="196342" y="186027"/>
                    <a:pt x="195123" y="186641"/>
                    <a:pt x="192685" y="184799"/>
                  </a:cubicBezTo>
                  <a:cubicBezTo>
                    <a:pt x="192685" y="184799"/>
                    <a:pt x="192685" y="184799"/>
                    <a:pt x="193294" y="184185"/>
                  </a:cubicBezTo>
                  <a:cubicBezTo>
                    <a:pt x="193294" y="184185"/>
                    <a:pt x="193294" y="184185"/>
                    <a:pt x="192685" y="184185"/>
                  </a:cubicBezTo>
                  <a:cubicBezTo>
                    <a:pt x="192685" y="184185"/>
                    <a:pt x="192685" y="184185"/>
                    <a:pt x="192075" y="184185"/>
                  </a:cubicBezTo>
                  <a:cubicBezTo>
                    <a:pt x="192075" y="184185"/>
                    <a:pt x="192075" y="184185"/>
                    <a:pt x="192075" y="182343"/>
                  </a:cubicBezTo>
                  <a:cubicBezTo>
                    <a:pt x="192075" y="182343"/>
                    <a:pt x="192075" y="182343"/>
                    <a:pt x="191465" y="182343"/>
                  </a:cubicBezTo>
                  <a:cubicBezTo>
                    <a:pt x="191465" y="182343"/>
                    <a:pt x="190856" y="181729"/>
                    <a:pt x="192075" y="181115"/>
                  </a:cubicBezTo>
                  <a:cubicBezTo>
                    <a:pt x="191465" y="181115"/>
                    <a:pt x="190246" y="180501"/>
                    <a:pt x="190856" y="178046"/>
                  </a:cubicBezTo>
                  <a:cubicBezTo>
                    <a:pt x="190246" y="178046"/>
                    <a:pt x="190856" y="178046"/>
                    <a:pt x="189027" y="178046"/>
                  </a:cubicBezTo>
                  <a:cubicBezTo>
                    <a:pt x="189027" y="178046"/>
                    <a:pt x="189027" y="178046"/>
                    <a:pt x="189027" y="179273"/>
                  </a:cubicBezTo>
                  <a:cubicBezTo>
                    <a:pt x="189637" y="178660"/>
                    <a:pt x="187808" y="181115"/>
                    <a:pt x="186589" y="179273"/>
                  </a:cubicBezTo>
                  <a:cubicBezTo>
                    <a:pt x="185979" y="178660"/>
                    <a:pt x="186589" y="179887"/>
                    <a:pt x="184760" y="179887"/>
                  </a:cubicBezTo>
                  <a:cubicBezTo>
                    <a:pt x="184760" y="179887"/>
                    <a:pt x="184760" y="179887"/>
                    <a:pt x="184760" y="181115"/>
                  </a:cubicBezTo>
                  <a:cubicBezTo>
                    <a:pt x="184760" y="181115"/>
                    <a:pt x="184760" y="181115"/>
                    <a:pt x="183541" y="181115"/>
                  </a:cubicBezTo>
                  <a:cubicBezTo>
                    <a:pt x="183541" y="186641"/>
                    <a:pt x="176226" y="188483"/>
                    <a:pt x="173178" y="193394"/>
                  </a:cubicBezTo>
                  <a:cubicBezTo>
                    <a:pt x="173178" y="193394"/>
                    <a:pt x="171349" y="194622"/>
                    <a:pt x="171349" y="192166"/>
                  </a:cubicBezTo>
                  <a:cubicBezTo>
                    <a:pt x="170130" y="192166"/>
                    <a:pt x="170130" y="192780"/>
                    <a:pt x="167082" y="193394"/>
                  </a:cubicBezTo>
                  <a:cubicBezTo>
                    <a:pt x="167082" y="193394"/>
                    <a:pt x="167082" y="193394"/>
                    <a:pt x="167082" y="194008"/>
                  </a:cubicBezTo>
                  <a:cubicBezTo>
                    <a:pt x="167082" y="194008"/>
                    <a:pt x="167082" y="194008"/>
                    <a:pt x="167691" y="194008"/>
                  </a:cubicBezTo>
                  <a:cubicBezTo>
                    <a:pt x="167691" y="194622"/>
                    <a:pt x="167691" y="194008"/>
                    <a:pt x="167691" y="195850"/>
                  </a:cubicBezTo>
                  <a:cubicBezTo>
                    <a:pt x="167082" y="195236"/>
                    <a:pt x="167082" y="195850"/>
                    <a:pt x="165253" y="196464"/>
                  </a:cubicBezTo>
                  <a:cubicBezTo>
                    <a:pt x="165253" y="196464"/>
                    <a:pt x="165253" y="196464"/>
                    <a:pt x="165253" y="197692"/>
                  </a:cubicBezTo>
                  <a:cubicBezTo>
                    <a:pt x="165253" y="197692"/>
                    <a:pt x="165253" y="197692"/>
                    <a:pt x="164643" y="197692"/>
                  </a:cubicBezTo>
                  <a:cubicBezTo>
                    <a:pt x="164643" y="197692"/>
                    <a:pt x="164643" y="197692"/>
                    <a:pt x="164643" y="197078"/>
                  </a:cubicBezTo>
                  <a:cubicBezTo>
                    <a:pt x="164643" y="197078"/>
                    <a:pt x="164034" y="197078"/>
                    <a:pt x="162205" y="197078"/>
                  </a:cubicBezTo>
                  <a:cubicBezTo>
                    <a:pt x="162205" y="197692"/>
                    <a:pt x="162205" y="197078"/>
                    <a:pt x="162205" y="198920"/>
                  </a:cubicBezTo>
                  <a:cubicBezTo>
                    <a:pt x="162205" y="198920"/>
                    <a:pt x="162205" y="198920"/>
                    <a:pt x="161595" y="198920"/>
                  </a:cubicBezTo>
                  <a:cubicBezTo>
                    <a:pt x="161595" y="198920"/>
                    <a:pt x="161595" y="198920"/>
                    <a:pt x="161595" y="199534"/>
                  </a:cubicBezTo>
                  <a:cubicBezTo>
                    <a:pt x="160986" y="200148"/>
                    <a:pt x="158547" y="195850"/>
                    <a:pt x="157938" y="199534"/>
                  </a:cubicBezTo>
                  <a:cubicBezTo>
                    <a:pt x="157938" y="198920"/>
                    <a:pt x="157938" y="199534"/>
                    <a:pt x="156109" y="200148"/>
                  </a:cubicBezTo>
                  <a:cubicBezTo>
                    <a:pt x="156109" y="200148"/>
                    <a:pt x="156109" y="200148"/>
                    <a:pt x="156109" y="201376"/>
                  </a:cubicBezTo>
                  <a:cubicBezTo>
                    <a:pt x="156109" y="201376"/>
                    <a:pt x="156109" y="201376"/>
                    <a:pt x="155500" y="201376"/>
                  </a:cubicBezTo>
                  <a:cubicBezTo>
                    <a:pt x="155500" y="201376"/>
                    <a:pt x="155500" y="201376"/>
                    <a:pt x="155500" y="201990"/>
                  </a:cubicBezTo>
                  <a:cubicBezTo>
                    <a:pt x="154890" y="201990"/>
                    <a:pt x="154890" y="202604"/>
                    <a:pt x="153061" y="203218"/>
                  </a:cubicBezTo>
                  <a:cubicBezTo>
                    <a:pt x="153671" y="203218"/>
                    <a:pt x="152452" y="203218"/>
                    <a:pt x="152452" y="205059"/>
                  </a:cubicBezTo>
                  <a:cubicBezTo>
                    <a:pt x="152452" y="205059"/>
                    <a:pt x="152452" y="205059"/>
                    <a:pt x="153061" y="205059"/>
                  </a:cubicBezTo>
                  <a:cubicBezTo>
                    <a:pt x="153061" y="206287"/>
                    <a:pt x="153061" y="205059"/>
                    <a:pt x="153671" y="208129"/>
                  </a:cubicBezTo>
                  <a:cubicBezTo>
                    <a:pt x="153671" y="208129"/>
                    <a:pt x="153671" y="209357"/>
                    <a:pt x="150623" y="209357"/>
                  </a:cubicBezTo>
                  <a:cubicBezTo>
                    <a:pt x="150623" y="209357"/>
                    <a:pt x="150623" y="209357"/>
                    <a:pt x="150623" y="208743"/>
                  </a:cubicBezTo>
                  <a:cubicBezTo>
                    <a:pt x="150623" y="208743"/>
                    <a:pt x="150013" y="209971"/>
                    <a:pt x="148184" y="209357"/>
                  </a:cubicBezTo>
                  <a:cubicBezTo>
                    <a:pt x="148184" y="209357"/>
                    <a:pt x="148184" y="208129"/>
                    <a:pt x="148184" y="206901"/>
                  </a:cubicBezTo>
                  <a:cubicBezTo>
                    <a:pt x="148184" y="206901"/>
                    <a:pt x="148184" y="206901"/>
                    <a:pt x="148794" y="206901"/>
                  </a:cubicBezTo>
                  <a:cubicBezTo>
                    <a:pt x="148794" y="206901"/>
                    <a:pt x="148794" y="206901"/>
                    <a:pt x="148794" y="205673"/>
                  </a:cubicBezTo>
                  <a:cubicBezTo>
                    <a:pt x="148794" y="203831"/>
                    <a:pt x="148794" y="200762"/>
                    <a:pt x="148794" y="197078"/>
                  </a:cubicBezTo>
                  <a:cubicBezTo>
                    <a:pt x="148794" y="197078"/>
                    <a:pt x="148794" y="197078"/>
                    <a:pt x="149404" y="197078"/>
                  </a:cubicBezTo>
                  <a:cubicBezTo>
                    <a:pt x="149404" y="195850"/>
                    <a:pt x="150623" y="194622"/>
                    <a:pt x="150013" y="191552"/>
                  </a:cubicBezTo>
                  <a:cubicBezTo>
                    <a:pt x="150013" y="191552"/>
                    <a:pt x="150013" y="191552"/>
                    <a:pt x="150623" y="191552"/>
                  </a:cubicBezTo>
                  <a:cubicBezTo>
                    <a:pt x="150623" y="190325"/>
                    <a:pt x="150623" y="188483"/>
                    <a:pt x="150623" y="186027"/>
                  </a:cubicBezTo>
                  <a:cubicBezTo>
                    <a:pt x="150623" y="186027"/>
                    <a:pt x="150623" y="186027"/>
                    <a:pt x="150013" y="186027"/>
                  </a:cubicBezTo>
                  <a:cubicBezTo>
                    <a:pt x="150013" y="186027"/>
                    <a:pt x="150013" y="186027"/>
                    <a:pt x="150013" y="185413"/>
                  </a:cubicBezTo>
                  <a:lnTo>
                    <a:pt x="149404" y="185413"/>
                  </a:lnTo>
                  <a:cubicBezTo>
                    <a:pt x="149404" y="185413"/>
                    <a:pt x="149404" y="186027"/>
                    <a:pt x="149404" y="184185"/>
                  </a:cubicBezTo>
                  <a:cubicBezTo>
                    <a:pt x="149404" y="184185"/>
                    <a:pt x="149404" y="184185"/>
                    <a:pt x="150013" y="184185"/>
                  </a:cubicBezTo>
                  <a:cubicBezTo>
                    <a:pt x="150013" y="184185"/>
                    <a:pt x="150013" y="184185"/>
                    <a:pt x="149404" y="183571"/>
                  </a:cubicBezTo>
                  <a:cubicBezTo>
                    <a:pt x="149404" y="183571"/>
                    <a:pt x="149404" y="183571"/>
                    <a:pt x="150013" y="183571"/>
                  </a:cubicBezTo>
                  <a:cubicBezTo>
                    <a:pt x="150013" y="183571"/>
                    <a:pt x="150013" y="183571"/>
                    <a:pt x="150013" y="182343"/>
                  </a:cubicBezTo>
                  <a:cubicBezTo>
                    <a:pt x="150013" y="182343"/>
                    <a:pt x="150013" y="182343"/>
                    <a:pt x="149404" y="182343"/>
                  </a:cubicBezTo>
                  <a:cubicBezTo>
                    <a:pt x="149404" y="182343"/>
                    <a:pt x="148794" y="181729"/>
                    <a:pt x="150013" y="181115"/>
                  </a:cubicBezTo>
                  <a:cubicBezTo>
                    <a:pt x="150013" y="181115"/>
                    <a:pt x="150013" y="181115"/>
                    <a:pt x="149404" y="181115"/>
                  </a:cubicBezTo>
                  <a:cubicBezTo>
                    <a:pt x="149404" y="181115"/>
                    <a:pt x="149404" y="181115"/>
                    <a:pt x="149404" y="180501"/>
                  </a:cubicBezTo>
                  <a:cubicBezTo>
                    <a:pt x="150013" y="179887"/>
                    <a:pt x="148794" y="179887"/>
                    <a:pt x="148794" y="178046"/>
                  </a:cubicBezTo>
                  <a:cubicBezTo>
                    <a:pt x="148794" y="178046"/>
                    <a:pt x="148794" y="178046"/>
                    <a:pt x="148184" y="178046"/>
                  </a:cubicBezTo>
                  <a:cubicBezTo>
                    <a:pt x="148184" y="178046"/>
                    <a:pt x="148184" y="178660"/>
                    <a:pt x="148184" y="176818"/>
                  </a:cubicBezTo>
                  <a:cubicBezTo>
                    <a:pt x="148184" y="176818"/>
                    <a:pt x="148184" y="176818"/>
                    <a:pt x="147575" y="177432"/>
                  </a:cubicBezTo>
                  <a:cubicBezTo>
                    <a:pt x="147575" y="177432"/>
                    <a:pt x="147575" y="176204"/>
                    <a:pt x="147575" y="174362"/>
                  </a:cubicBezTo>
                  <a:cubicBezTo>
                    <a:pt x="147575" y="174362"/>
                    <a:pt x="147575" y="174362"/>
                    <a:pt x="148184" y="174362"/>
                  </a:cubicBezTo>
                  <a:cubicBezTo>
                    <a:pt x="148184" y="174362"/>
                    <a:pt x="148184" y="174362"/>
                    <a:pt x="148184" y="173748"/>
                  </a:cubicBezTo>
                  <a:cubicBezTo>
                    <a:pt x="148184" y="173748"/>
                    <a:pt x="148184" y="173748"/>
                    <a:pt x="147575" y="173748"/>
                  </a:cubicBezTo>
                  <a:cubicBezTo>
                    <a:pt x="147575" y="173748"/>
                    <a:pt x="147575" y="174362"/>
                    <a:pt x="147575" y="172520"/>
                  </a:cubicBezTo>
                  <a:cubicBezTo>
                    <a:pt x="147575" y="172520"/>
                    <a:pt x="147575" y="172520"/>
                    <a:pt x="147575" y="170678"/>
                  </a:cubicBezTo>
                  <a:cubicBezTo>
                    <a:pt x="147575" y="170678"/>
                    <a:pt x="147575" y="170678"/>
                    <a:pt x="147575" y="170064"/>
                  </a:cubicBezTo>
                  <a:cubicBezTo>
                    <a:pt x="147575" y="170064"/>
                    <a:pt x="147575" y="170064"/>
                    <a:pt x="146356" y="170064"/>
                  </a:cubicBezTo>
                  <a:cubicBezTo>
                    <a:pt x="146356" y="170064"/>
                    <a:pt x="146356" y="170064"/>
                    <a:pt x="146356" y="169450"/>
                  </a:cubicBezTo>
                  <a:cubicBezTo>
                    <a:pt x="146356" y="169450"/>
                    <a:pt x="146356" y="169450"/>
                    <a:pt x="147575" y="169450"/>
                  </a:cubicBezTo>
                  <a:cubicBezTo>
                    <a:pt x="147575" y="169450"/>
                    <a:pt x="147575" y="170064"/>
                    <a:pt x="147575" y="168222"/>
                  </a:cubicBezTo>
                  <a:cubicBezTo>
                    <a:pt x="147575" y="168222"/>
                    <a:pt x="146965" y="168222"/>
                    <a:pt x="148794" y="168222"/>
                  </a:cubicBezTo>
                  <a:cubicBezTo>
                    <a:pt x="148794" y="168222"/>
                    <a:pt x="148794" y="168222"/>
                    <a:pt x="148794" y="167608"/>
                  </a:cubicBezTo>
                  <a:cubicBezTo>
                    <a:pt x="148794" y="167608"/>
                    <a:pt x="148794" y="167608"/>
                    <a:pt x="149404" y="167608"/>
                  </a:cubicBezTo>
                  <a:cubicBezTo>
                    <a:pt x="149404" y="167608"/>
                    <a:pt x="149404" y="167608"/>
                    <a:pt x="149404" y="166381"/>
                  </a:cubicBezTo>
                  <a:cubicBezTo>
                    <a:pt x="149404" y="166381"/>
                    <a:pt x="149404" y="166381"/>
                    <a:pt x="150013" y="166381"/>
                  </a:cubicBezTo>
                  <a:cubicBezTo>
                    <a:pt x="150013" y="166381"/>
                    <a:pt x="150013" y="166381"/>
                    <a:pt x="150013" y="165767"/>
                  </a:cubicBezTo>
                  <a:cubicBezTo>
                    <a:pt x="150013" y="165767"/>
                    <a:pt x="150013" y="165767"/>
                    <a:pt x="150623" y="165767"/>
                  </a:cubicBezTo>
                  <a:cubicBezTo>
                    <a:pt x="150623" y="165767"/>
                    <a:pt x="150623" y="166381"/>
                    <a:pt x="150623" y="164539"/>
                  </a:cubicBezTo>
                  <a:cubicBezTo>
                    <a:pt x="150623" y="164539"/>
                    <a:pt x="150623" y="164539"/>
                    <a:pt x="151842" y="164539"/>
                  </a:cubicBezTo>
                  <a:lnTo>
                    <a:pt x="151842" y="163925"/>
                  </a:lnTo>
                  <a:cubicBezTo>
                    <a:pt x="151842" y="162697"/>
                    <a:pt x="151842" y="161469"/>
                    <a:pt x="150623" y="159627"/>
                  </a:cubicBezTo>
                  <a:cubicBezTo>
                    <a:pt x="150623" y="159627"/>
                    <a:pt x="150623" y="159627"/>
                    <a:pt x="150013" y="159627"/>
                  </a:cubicBezTo>
                  <a:cubicBezTo>
                    <a:pt x="150013" y="159627"/>
                    <a:pt x="150013" y="159627"/>
                    <a:pt x="150013" y="158399"/>
                  </a:cubicBezTo>
                  <a:cubicBezTo>
                    <a:pt x="150013" y="158399"/>
                    <a:pt x="150013" y="158399"/>
                    <a:pt x="149404" y="158399"/>
                  </a:cubicBezTo>
                  <a:cubicBezTo>
                    <a:pt x="149404" y="158399"/>
                    <a:pt x="149404" y="158399"/>
                    <a:pt x="149404" y="157785"/>
                  </a:cubicBezTo>
                  <a:cubicBezTo>
                    <a:pt x="149404" y="157785"/>
                    <a:pt x="149404" y="157785"/>
                    <a:pt x="148794" y="157785"/>
                  </a:cubicBezTo>
                  <a:cubicBezTo>
                    <a:pt x="148794" y="157785"/>
                    <a:pt x="148794" y="157785"/>
                    <a:pt x="148794" y="157171"/>
                  </a:cubicBezTo>
                  <a:cubicBezTo>
                    <a:pt x="148794" y="157171"/>
                    <a:pt x="148794" y="157171"/>
                    <a:pt x="148184" y="157171"/>
                  </a:cubicBezTo>
                  <a:cubicBezTo>
                    <a:pt x="148184" y="157171"/>
                    <a:pt x="148184" y="157171"/>
                    <a:pt x="148184" y="156557"/>
                  </a:cubicBezTo>
                  <a:lnTo>
                    <a:pt x="147575" y="156557"/>
                  </a:lnTo>
                  <a:cubicBezTo>
                    <a:pt x="146356" y="156557"/>
                    <a:pt x="146356" y="156557"/>
                    <a:pt x="146356" y="156557"/>
                  </a:cubicBezTo>
                  <a:lnTo>
                    <a:pt x="145136" y="156557"/>
                  </a:lnTo>
                  <a:cubicBezTo>
                    <a:pt x="145136" y="156557"/>
                    <a:pt x="145136" y="156557"/>
                    <a:pt x="145136" y="155943"/>
                  </a:cubicBezTo>
                  <a:lnTo>
                    <a:pt x="143917" y="155943"/>
                  </a:lnTo>
                  <a:cubicBezTo>
                    <a:pt x="142698" y="155943"/>
                    <a:pt x="142698" y="155943"/>
                    <a:pt x="142698" y="155943"/>
                  </a:cubicBezTo>
                  <a:lnTo>
                    <a:pt x="140260" y="155943"/>
                  </a:lnTo>
                  <a:cubicBezTo>
                    <a:pt x="140260" y="155943"/>
                    <a:pt x="140260" y="155943"/>
                    <a:pt x="140260" y="156557"/>
                  </a:cubicBezTo>
                  <a:cubicBezTo>
                    <a:pt x="139650" y="156557"/>
                    <a:pt x="139041" y="156557"/>
                    <a:pt x="137212" y="156557"/>
                  </a:cubicBezTo>
                  <a:cubicBezTo>
                    <a:pt x="137212" y="156557"/>
                    <a:pt x="137212" y="156557"/>
                    <a:pt x="137212" y="157171"/>
                  </a:cubicBezTo>
                  <a:cubicBezTo>
                    <a:pt x="137212" y="157171"/>
                    <a:pt x="137212" y="157171"/>
                    <a:pt x="135993" y="157171"/>
                  </a:cubicBezTo>
                  <a:cubicBezTo>
                    <a:pt x="135993" y="157171"/>
                    <a:pt x="135993" y="157171"/>
                    <a:pt x="135993" y="157785"/>
                  </a:cubicBezTo>
                  <a:cubicBezTo>
                    <a:pt x="135993" y="157785"/>
                    <a:pt x="135993" y="157785"/>
                    <a:pt x="134773" y="157785"/>
                  </a:cubicBezTo>
                  <a:cubicBezTo>
                    <a:pt x="135383" y="159013"/>
                    <a:pt x="134164" y="161469"/>
                    <a:pt x="135993" y="163925"/>
                  </a:cubicBezTo>
                  <a:cubicBezTo>
                    <a:pt x="135993" y="163925"/>
                    <a:pt x="135993" y="163925"/>
                    <a:pt x="134773" y="163925"/>
                  </a:cubicBezTo>
                  <a:cubicBezTo>
                    <a:pt x="134773" y="164539"/>
                    <a:pt x="134773" y="166381"/>
                    <a:pt x="134773" y="168836"/>
                  </a:cubicBezTo>
                  <a:cubicBezTo>
                    <a:pt x="134773" y="168836"/>
                    <a:pt x="134773" y="168836"/>
                    <a:pt x="134164" y="168836"/>
                  </a:cubicBezTo>
                  <a:cubicBezTo>
                    <a:pt x="134164" y="168836"/>
                    <a:pt x="134164" y="168836"/>
                    <a:pt x="134164" y="169450"/>
                  </a:cubicBezTo>
                  <a:cubicBezTo>
                    <a:pt x="134164" y="169450"/>
                    <a:pt x="134773" y="169450"/>
                    <a:pt x="132945" y="169450"/>
                  </a:cubicBezTo>
                  <a:cubicBezTo>
                    <a:pt x="132945" y="169450"/>
                    <a:pt x="132945" y="169450"/>
                    <a:pt x="132335" y="169450"/>
                  </a:cubicBezTo>
                  <a:lnTo>
                    <a:pt x="132335" y="170064"/>
                  </a:lnTo>
                  <a:cubicBezTo>
                    <a:pt x="131725" y="170678"/>
                    <a:pt x="131725" y="170064"/>
                    <a:pt x="130506" y="170678"/>
                  </a:cubicBezTo>
                  <a:cubicBezTo>
                    <a:pt x="130506" y="170678"/>
                    <a:pt x="130506" y="170678"/>
                    <a:pt x="130506" y="170064"/>
                  </a:cubicBezTo>
                  <a:cubicBezTo>
                    <a:pt x="130506" y="170064"/>
                    <a:pt x="130506" y="170064"/>
                    <a:pt x="129897" y="170064"/>
                  </a:cubicBezTo>
                  <a:cubicBezTo>
                    <a:pt x="129897" y="170678"/>
                    <a:pt x="129897" y="170064"/>
                    <a:pt x="129897" y="171906"/>
                  </a:cubicBezTo>
                  <a:cubicBezTo>
                    <a:pt x="130506" y="171906"/>
                    <a:pt x="129287" y="171906"/>
                    <a:pt x="129287" y="173134"/>
                  </a:cubicBezTo>
                  <a:cubicBezTo>
                    <a:pt x="129287" y="173134"/>
                    <a:pt x="129287" y="173134"/>
                    <a:pt x="129287" y="172520"/>
                  </a:cubicBezTo>
                  <a:cubicBezTo>
                    <a:pt x="129287" y="172520"/>
                    <a:pt x="129287" y="172520"/>
                    <a:pt x="128677" y="172520"/>
                  </a:cubicBezTo>
                  <a:cubicBezTo>
                    <a:pt x="128677" y="172520"/>
                    <a:pt x="128677" y="171906"/>
                    <a:pt x="128677" y="173748"/>
                  </a:cubicBezTo>
                  <a:cubicBezTo>
                    <a:pt x="128677" y="173748"/>
                    <a:pt x="128677" y="173748"/>
                    <a:pt x="127458" y="173748"/>
                  </a:cubicBezTo>
                  <a:cubicBezTo>
                    <a:pt x="127458" y="173748"/>
                    <a:pt x="127458" y="173748"/>
                    <a:pt x="127458" y="174362"/>
                  </a:cubicBezTo>
                  <a:cubicBezTo>
                    <a:pt x="127458" y="174362"/>
                    <a:pt x="127458" y="174362"/>
                    <a:pt x="126849" y="174362"/>
                  </a:cubicBezTo>
                  <a:cubicBezTo>
                    <a:pt x="126849" y="174362"/>
                    <a:pt x="126849" y="174362"/>
                    <a:pt x="126849" y="173748"/>
                  </a:cubicBezTo>
                  <a:cubicBezTo>
                    <a:pt x="126849" y="173748"/>
                    <a:pt x="126239" y="173748"/>
                    <a:pt x="125020" y="173748"/>
                  </a:cubicBezTo>
                  <a:cubicBezTo>
                    <a:pt x="125020" y="173748"/>
                    <a:pt x="125020" y="174362"/>
                    <a:pt x="125020" y="172520"/>
                  </a:cubicBezTo>
                  <a:cubicBezTo>
                    <a:pt x="125020" y="172520"/>
                    <a:pt x="125020" y="172520"/>
                    <a:pt x="124410" y="172520"/>
                  </a:cubicBezTo>
                  <a:cubicBezTo>
                    <a:pt x="124410" y="172520"/>
                    <a:pt x="124410" y="172520"/>
                    <a:pt x="124410" y="170678"/>
                  </a:cubicBezTo>
                  <a:cubicBezTo>
                    <a:pt x="124410" y="170678"/>
                    <a:pt x="124410" y="170678"/>
                    <a:pt x="123191" y="170678"/>
                  </a:cubicBezTo>
                  <a:lnTo>
                    <a:pt x="123191" y="170064"/>
                  </a:lnTo>
                  <a:cubicBezTo>
                    <a:pt x="123191" y="170064"/>
                    <a:pt x="123191" y="170064"/>
                    <a:pt x="122582" y="170064"/>
                  </a:cubicBezTo>
                  <a:cubicBezTo>
                    <a:pt x="122582" y="170064"/>
                    <a:pt x="122582" y="170064"/>
                    <a:pt x="122582" y="169450"/>
                  </a:cubicBezTo>
                  <a:cubicBezTo>
                    <a:pt x="122582" y="169450"/>
                    <a:pt x="122582" y="169450"/>
                    <a:pt x="121972" y="169450"/>
                  </a:cubicBezTo>
                  <a:cubicBezTo>
                    <a:pt x="121972" y="169450"/>
                    <a:pt x="121972" y="169450"/>
                    <a:pt x="121972" y="168836"/>
                  </a:cubicBezTo>
                  <a:cubicBezTo>
                    <a:pt x="121972" y="168836"/>
                    <a:pt x="121972" y="168836"/>
                    <a:pt x="121362" y="168836"/>
                  </a:cubicBezTo>
                  <a:cubicBezTo>
                    <a:pt x="121362" y="168836"/>
                    <a:pt x="121362" y="168836"/>
                    <a:pt x="121362" y="168222"/>
                  </a:cubicBezTo>
                  <a:cubicBezTo>
                    <a:pt x="121362" y="168222"/>
                    <a:pt x="121362" y="168222"/>
                    <a:pt x="120753" y="168222"/>
                  </a:cubicBezTo>
                  <a:cubicBezTo>
                    <a:pt x="120753" y="168222"/>
                    <a:pt x="120753" y="168222"/>
                    <a:pt x="120753" y="167608"/>
                  </a:cubicBezTo>
                  <a:cubicBezTo>
                    <a:pt x="120753" y="167608"/>
                    <a:pt x="120753" y="167608"/>
                    <a:pt x="119534" y="167608"/>
                  </a:cubicBezTo>
                  <a:cubicBezTo>
                    <a:pt x="119534" y="167608"/>
                    <a:pt x="119534" y="166994"/>
                    <a:pt x="119534" y="168836"/>
                  </a:cubicBezTo>
                  <a:cubicBezTo>
                    <a:pt x="119534" y="168836"/>
                    <a:pt x="119534" y="168836"/>
                    <a:pt x="118924" y="168836"/>
                  </a:cubicBezTo>
                  <a:cubicBezTo>
                    <a:pt x="118924" y="168836"/>
                    <a:pt x="118924" y="168836"/>
                    <a:pt x="118314" y="168836"/>
                  </a:cubicBezTo>
                  <a:cubicBezTo>
                    <a:pt x="118314" y="168836"/>
                    <a:pt x="118314" y="168836"/>
                    <a:pt x="118314" y="168222"/>
                  </a:cubicBezTo>
                  <a:cubicBezTo>
                    <a:pt x="118314" y="168222"/>
                    <a:pt x="118314" y="168222"/>
                    <a:pt x="117705" y="168222"/>
                  </a:cubicBezTo>
                  <a:cubicBezTo>
                    <a:pt x="117705" y="168222"/>
                    <a:pt x="117705" y="168222"/>
                    <a:pt x="117705" y="167608"/>
                  </a:cubicBezTo>
                  <a:cubicBezTo>
                    <a:pt x="117705" y="167608"/>
                    <a:pt x="117705" y="167608"/>
                    <a:pt x="116486" y="167608"/>
                  </a:cubicBezTo>
                  <a:cubicBezTo>
                    <a:pt x="115876" y="167608"/>
                    <a:pt x="116486" y="167608"/>
                    <a:pt x="114657" y="167608"/>
                  </a:cubicBezTo>
                  <a:cubicBezTo>
                    <a:pt x="114657" y="167608"/>
                    <a:pt x="114657" y="166994"/>
                    <a:pt x="114657" y="168836"/>
                  </a:cubicBezTo>
                  <a:cubicBezTo>
                    <a:pt x="114657" y="168836"/>
                    <a:pt x="114657" y="168836"/>
                    <a:pt x="114047" y="168836"/>
                  </a:cubicBezTo>
                  <a:cubicBezTo>
                    <a:pt x="114047" y="168836"/>
                    <a:pt x="114047" y="168836"/>
                    <a:pt x="114047" y="168222"/>
                  </a:cubicBezTo>
                  <a:cubicBezTo>
                    <a:pt x="114047" y="168222"/>
                    <a:pt x="114047" y="168222"/>
                    <a:pt x="112828" y="168222"/>
                  </a:cubicBezTo>
                  <a:cubicBezTo>
                    <a:pt x="112828" y="168222"/>
                    <a:pt x="112828" y="168222"/>
                    <a:pt x="112828" y="167608"/>
                  </a:cubicBezTo>
                  <a:cubicBezTo>
                    <a:pt x="112828" y="167608"/>
                    <a:pt x="112828" y="167608"/>
                    <a:pt x="111609" y="167608"/>
                  </a:cubicBezTo>
                  <a:cubicBezTo>
                    <a:pt x="112219" y="166994"/>
                    <a:pt x="111609" y="166994"/>
                    <a:pt x="110999" y="165153"/>
                  </a:cubicBezTo>
                  <a:cubicBezTo>
                    <a:pt x="110999" y="165153"/>
                    <a:pt x="111609" y="165153"/>
                    <a:pt x="109780" y="165153"/>
                  </a:cubicBezTo>
                  <a:cubicBezTo>
                    <a:pt x="109780" y="165153"/>
                    <a:pt x="109780" y="165767"/>
                    <a:pt x="109780" y="167608"/>
                  </a:cubicBezTo>
                  <a:lnTo>
                    <a:pt x="109171" y="167608"/>
                  </a:lnTo>
                  <a:cubicBezTo>
                    <a:pt x="109171" y="167608"/>
                    <a:pt x="109171" y="167608"/>
                    <a:pt x="109171" y="166381"/>
                  </a:cubicBezTo>
                  <a:cubicBezTo>
                    <a:pt x="109171" y="166381"/>
                    <a:pt x="109171" y="166381"/>
                    <a:pt x="107951" y="166381"/>
                  </a:cubicBezTo>
                  <a:cubicBezTo>
                    <a:pt x="107951" y="166381"/>
                    <a:pt x="107951" y="166381"/>
                    <a:pt x="107951" y="167608"/>
                  </a:cubicBezTo>
                  <a:cubicBezTo>
                    <a:pt x="107951" y="167608"/>
                    <a:pt x="107951" y="167608"/>
                    <a:pt x="107342" y="167608"/>
                  </a:cubicBezTo>
                  <a:cubicBezTo>
                    <a:pt x="107342" y="167608"/>
                    <a:pt x="107342" y="167608"/>
                    <a:pt x="107342" y="166381"/>
                  </a:cubicBezTo>
                  <a:lnTo>
                    <a:pt x="106732" y="166381"/>
                  </a:lnTo>
                  <a:lnTo>
                    <a:pt x="106732" y="167608"/>
                  </a:lnTo>
                  <a:lnTo>
                    <a:pt x="106732" y="168222"/>
                  </a:lnTo>
                  <a:lnTo>
                    <a:pt x="106123" y="168222"/>
                  </a:lnTo>
                  <a:lnTo>
                    <a:pt x="105513" y="168222"/>
                  </a:lnTo>
                  <a:cubicBezTo>
                    <a:pt x="105513" y="167608"/>
                    <a:pt x="105513" y="167608"/>
                    <a:pt x="105513" y="165767"/>
                  </a:cubicBezTo>
                  <a:cubicBezTo>
                    <a:pt x="105513" y="165767"/>
                    <a:pt x="105513" y="165767"/>
                    <a:pt x="104903" y="165767"/>
                  </a:cubicBezTo>
                  <a:cubicBezTo>
                    <a:pt x="104903" y="165767"/>
                    <a:pt x="104903" y="166381"/>
                    <a:pt x="104903" y="164539"/>
                  </a:cubicBezTo>
                  <a:cubicBezTo>
                    <a:pt x="104903" y="164539"/>
                    <a:pt x="104903" y="164539"/>
                    <a:pt x="103684" y="164539"/>
                  </a:cubicBezTo>
                  <a:cubicBezTo>
                    <a:pt x="103684" y="164539"/>
                    <a:pt x="103684" y="164539"/>
                    <a:pt x="103684" y="163925"/>
                  </a:cubicBezTo>
                  <a:cubicBezTo>
                    <a:pt x="103684" y="163925"/>
                    <a:pt x="103684" y="163925"/>
                    <a:pt x="103075" y="163925"/>
                  </a:cubicBezTo>
                  <a:cubicBezTo>
                    <a:pt x="103075" y="163311"/>
                    <a:pt x="103075" y="163925"/>
                    <a:pt x="103075" y="162083"/>
                  </a:cubicBezTo>
                  <a:cubicBezTo>
                    <a:pt x="103075" y="162083"/>
                    <a:pt x="103075" y="162083"/>
                    <a:pt x="102465" y="162083"/>
                  </a:cubicBezTo>
                  <a:cubicBezTo>
                    <a:pt x="102465" y="162083"/>
                    <a:pt x="102465" y="162697"/>
                    <a:pt x="102465" y="160855"/>
                  </a:cubicBezTo>
                  <a:cubicBezTo>
                    <a:pt x="102465" y="160855"/>
                    <a:pt x="102465" y="160855"/>
                    <a:pt x="101855" y="160855"/>
                  </a:cubicBezTo>
                  <a:cubicBezTo>
                    <a:pt x="101855" y="160855"/>
                    <a:pt x="101855" y="160855"/>
                    <a:pt x="101855" y="160241"/>
                  </a:cubicBezTo>
                  <a:cubicBezTo>
                    <a:pt x="101855" y="160241"/>
                    <a:pt x="101855" y="160241"/>
                    <a:pt x="101246" y="160241"/>
                  </a:cubicBezTo>
                  <a:cubicBezTo>
                    <a:pt x="101246" y="160241"/>
                    <a:pt x="101246" y="160241"/>
                    <a:pt x="101246" y="159627"/>
                  </a:cubicBezTo>
                  <a:cubicBezTo>
                    <a:pt x="101246" y="159627"/>
                    <a:pt x="101246" y="159627"/>
                    <a:pt x="101246" y="158399"/>
                  </a:cubicBezTo>
                  <a:cubicBezTo>
                    <a:pt x="101246" y="158399"/>
                    <a:pt x="101246" y="158399"/>
                    <a:pt x="100027" y="158399"/>
                  </a:cubicBezTo>
                  <a:lnTo>
                    <a:pt x="100027" y="157785"/>
                  </a:lnTo>
                  <a:cubicBezTo>
                    <a:pt x="100027" y="157785"/>
                    <a:pt x="100027" y="157785"/>
                    <a:pt x="100027" y="157171"/>
                  </a:cubicBezTo>
                  <a:cubicBezTo>
                    <a:pt x="100027" y="157171"/>
                    <a:pt x="100027" y="157171"/>
                    <a:pt x="100027" y="156557"/>
                  </a:cubicBezTo>
                  <a:cubicBezTo>
                    <a:pt x="100027" y="156557"/>
                    <a:pt x="100027" y="156557"/>
                    <a:pt x="100027" y="155943"/>
                  </a:cubicBezTo>
                  <a:cubicBezTo>
                    <a:pt x="100027" y="155943"/>
                    <a:pt x="100027" y="155943"/>
                    <a:pt x="99417" y="155943"/>
                  </a:cubicBezTo>
                  <a:lnTo>
                    <a:pt x="99417" y="153488"/>
                  </a:lnTo>
                  <a:cubicBezTo>
                    <a:pt x="99417" y="153488"/>
                    <a:pt x="99417" y="153488"/>
                    <a:pt x="99417" y="152874"/>
                  </a:cubicBezTo>
                  <a:cubicBezTo>
                    <a:pt x="99417" y="152874"/>
                    <a:pt x="99417" y="152874"/>
                    <a:pt x="99417" y="151032"/>
                  </a:cubicBezTo>
                  <a:cubicBezTo>
                    <a:pt x="99417" y="151032"/>
                    <a:pt x="99417" y="151032"/>
                    <a:pt x="98808" y="151032"/>
                  </a:cubicBezTo>
                  <a:cubicBezTo>
                    <a:pt x="98808" y="151032"/>
                    <a:pt x="98808" y="151032"/>
                    <a:pt x="98808" y="149190"/>
                  </a:cubicBezTo>
                  <a:cubicBezTo>
                    <a:pt x="98808" y="149190"/>
                    <a:pt x="98808" y="149190"/>
                    <a:pt x="98198" y="149190"/>
                  </a:cubicBezTo>
                  <a:cubicBezTo>
                    <a:pt x="98198" y="149190"/>
                    <a:pt x="98198" y="149190"/>
                    <a:pt x="97588" y="149190"/>
                  </a:cubicBezTo>
                  <a:lnTo>
                    <a:pt x="97588" y="149804"/>
                  </a:lnTo>
                  <a:lnTo>
                    <a:pt x="97588" y="150418"/>
                  </a:lnTo>
                  <a:cubicBezTo>
                    <a:pt x="96979" y="151032"/>
                    <a:pt x="96979" y="150418"/>
                    <a:pt x="95150" y="149804"/>
                  </a:cubicBezTo>
                  <a:cubicBezTo>
                    <a:pt x="95150" y="149804"/>
                    <a:pt x="95150" y="149804"/>
                    <a:pt x="95150" y="149190"/>
                  </a:cubicBezTo>
                  <a:cubicBezTo>
                    <a:pt x="95150" y="149190"/>
                    <a:pt x="95760" y="149190"/>
                    <a:pt x="93931" y="149190"/>
                  </a:cubicBezTo>
                  <a:cubicBezTo>
                    <a:pt x="93931" y="149190"/>
                    <a:pt x="93931" y="149190"/>
                    <a:pt x="93931" y="148576"/>
                  </a:cubicBezTo>
                  <a:cubicBezTo>
                    <a:pt x="93931" y="148576"/>
                    <a:pt x="93931" y="148576"/>
                    <a:pt x="93321" y="148576"/>
                  </a:cubicBezTo>
                  <a:cubicBezTo>
                    <a:pt x="93321" y="147962"/>
                    <a:pt x="93321" y="147962"/>
                    <a:pt x="93321" y="147962"/>
                  </a:cubicBezTo>
                  <a:cubicBezTo>
                    <a:pt x="93321" y="147962"/>
                    <a:pt x="93321" y="147962"/>
                    <a:pt x="92102" y="147962"/>
                  </a:cubicBezTo>
                  <a:lnTo>
                    <a:pt x="92102" y="146734"/>
                  </a:lnTo>
                  <a:cubicBezTo>
                    <a:pt x="91492" y="146734"/>
                    <a:pt x="91492" y="146734"/>
                    <a:pt x="91492" y="146734"/>
                  </a:cubicBezTo>
                  <a:cubicBezTo>
                    <a:pt x="91492" y="146734"/>
                    <a:pt x="91492" y="147348"/>
                    <a:pt x="91492" y="145506"/>
                  </a:cubicBezTo>
                  <a:cubicBezTo>
                    <a:pt x="91492" y="145506"/>
                    <a:pt x="91492" y="145506"/>
                    <a:pt x="92102" y="145506"/>
                  </a:cubicBezTo>
                  <a:cubicBezTo>
                    <a:pt x="92102" y="145506"/>
                    <a:pt x="92102" y="145506"/>
                    <a:pt x="92102" y="144892"/>
                  </a:cubicBezTo>
                  <a:cubicBezTo>
                    <a:pt x="92102" y="144892"/>
                    <a:pt x="92712" y="144892"/>
                    <a:pt x="90883" y="144892"/>
                  </a:cubicBezTo>
                  <a:cubicBezTo>
                    <a:pt x="90883" y="144278"/>
                    <a:pt x="90883" y="144892"/>
                    <a:pt x="90883" y="143050"/>
                  </a:cubicBezTo>
                  <a:cubicBezTo>
                    <a:pt x="90883" y="143050"/>
                    <a:pt x="90883" y="143050"/>
                    <a:pt x="90273" y="143050"/>
                  </a:cubicBezTo>
                  <a:cubicBezTo>
                    <a:pt x="90273" y="143664"/>
                    <a:pt x="90273" y="143050"/>
                    <a:pt x="90273" y="144892"/>
                  </a:cubicBezTo>
                  <a:cubicBezTo>
                    <a:pt x="90273" y="144892"/>
                    <a:pt x="90273" y="144892"/>
                    <a:pt x="90883" y="144892"/>
                  </a:cubicBezTo>
                  <a:cubicBezTo>
                    <a:pt x="90883" y="144892"/>
                    <a:pt x="90883" y="144278"/>
                    <a:pt x="90883" y="146120"/>
                  </a:cubicBezTo>
                  <a:cubicBezTo>
                    <a:pt x="90883" y="146120"/>
                    <a:pt x="90883" y="146120"/>
                    <a:pt x="90883" y="146734"/>
                  </a:cubicBezTo>
                  <a:cubicBezTo>
                    <a:pt x="90883" y="146734"/>
                    <a:pt x="90273" y="146734"/>
                    <a:pt x="88444" y="146734"/>
                  </a:cubicBezTo>
                  <a:cubicBezTo>
                    <a:pt x="88444" y="146734"/>
                    <a:pt x="88444" y="146734"/>
                    <a:pt x="88444" y="147962"/>
                  </a:cubicBezTo>
                  <a:cubicBezTo>
                    <a:pt x="88444" y="147962"/>
                    <a:pt x="88444" y="147962"/>
                    <a:pt x="87835" y="147962"/>
                  </a:cubicBezTo>
                  <a:cubicBezTo>
                    <a:pt x="87835" y="147348"/>
                    <a:pt x="87835" y="147962"/>
                    <a:pt x="87835" y="146120"/>
                  </a:cubicBezTo>
                  <a:cubicBezTo>
                    <a:pt x="87835" y="146120"/>
                    <a:pt x="87835" y="146120"/>
                    <a:pt x="88444" y="146120"/>
                  </a:cubicBezTo>
                  <a:cubicBezTo>
                    <a:pt x="88444" y="146120"/>
                    <a:pt x="88444" y="145506"/>
                    <a:pt x="88444" y="144278"/>
                  </a:cubicBezTo>
                  <a:cubicBezTo>
                    <a:pt x="88444" y="144278"/>
                    <a:pt x="88444" y="144278"/>
                    <a:pt x="89664" y="144278"/>
                  </a:cubicBezTo>
                  <a:cubicBezTo>
                    <a:pt x="89664" y="144278"/>
                    <a:pt x="89664" y="144278"/>
                    <a:pt x="89664" y="143050"/>
                  </a:cubicBezTo>
                  <a:cubicBezTo>
                    <a:pt x="89664" y="143050"/>
                    <a:pt x="89664" y="143050"/>
                    <a:pt x="88444" y="143050"/>
                  </a:cubicBezTo>
                  <a:lnTo>
                    <a:pt x="88444" y="141823"/>
                  </a:lnTo>
                  <a:cubicBezTo>
                    <a:pt x="88444" y="141823"/>
                    <a:pt x="88444" y="141823"/>
                    <a:pt x="87835" y="141823"/>
                  </a:cubicBezTo>
                  <a:cubicBezTo>
                    <a:pt x="88444" y="141209"/>
                    <a:pt x="87835" y="141209"/>
                    <a:pt x="87225" y="139981"/>
                  </a:cubicBezTo>
                  <a:cubicBezTo>
                    <a:pt x="87225" y="139981"/>
                    <a:pt x="87225" y="139981"/>
                    <a:pt x="86616" y="139981"/>
                  </a:cubicBezTo>
                  <a:cubicBezTo>
                    <a:pt x="86616" y="139981"/>
                    <a:pt x="86616" y="139981"/>
                    <a:pt x="86616" y="138753"/>
                  </a:cubicBezTo>
                  <a:cubicBezTo>
                    <a:pt x="86616" y="138753"/>
                    <a:pt x="86616" y="137525"/>
                    <a:pt x="86616" y="136297"/>
                  </a:cubicBezTo>
                  <a:cubicBezTo>
                    <a:pt x="86616" y="136297"/>
                    <a:pt x="86616" y="136297"/>
                    <a:pt x="86006" y="136297"/>
                  </a:cubicBezTo>
                  <a:lnTo>
                    <a:pt x="85549" y="134455"/>
                  </a:lnTo>
                  <a:lnTo>
                    <a:pt x="86006" y="134455"/>
                  </a:lnTo>
                  <a:cubicBezTo>
                    <a:pt x="86006" y="134455"/>
                    <a:pt x="86006" y="134455"/>
                    <a:pt x="86006" y="133841"/>
                  </a:cubicBezTo>
                  <a:cubicBezTo>
                    <a:pt x="86006" y="133841"/>
                    <a:pt x="86006" y="133841"/>
                    <a:pt x="86616" y="133841"/>
                  </a:cubicBezTo>
                  <a:cubicBezTo>
                    <a:pt x="86616" y="133841"/>
                    <a:pt x="86616" y="133841"/>
                    <a:pt x="86616" y="133227"/>
                  </a:cubicBezTo>
                  <a:cubicBezTo>
                    <a:pt x="86616" y="133227"/>
                    <a:pt x="86616" y="133227"/>
                    <a:pt x="87225" y="133227"/>
                  </a:cubicBezTo>
                  <a:cubicBezTo>
                    <a:pt x="87225" y="133227"/>
                    <a:pt x="87225" y="133227"/>
                    <a:pt x="87225" y="132613"/>
                  </a:cubicBezTo>
                  <a:cubicBezTo>
                    <a:pt x="87225" y="132613"/>
                    <a:pt x="87225" y="132613"/>
                    <a:pt x="88444" y="132613"/>
                  </a:cubicBezTo>
                  <a:cubicBezTo>
                    <a:pt x="88444" y="132613"/>
                    <a:pt x="88444" y="132613"/>
                    <a:pt x="88444" y="131385"/>
                  </a:cubicBezTo>
                  <a:cubicBezTo>
                    <a:pt x="88444" y="131385"/>
                    <a:pt x="88444" y="131385"/>
                    <a:pt x="88444" y="130771"/>
                  </a:cubicBezTo>
                  <a:cubicBezTo>
                    <a:pt x="88444" y="130771"/>
                    <a:pt x="89054" y="130771"/>
                    <a:pt x="87225" y="130771"/>
                  </a:cubicBezTo>
                  <a:cubicBezTo>
                    <a:pt x="87225" y="130771"/>
                    <a:pt x="87225" y="130771"/>
                    <a:pt x="87225" y="130157"/>
                  </a:cubicBezTo>
                  <a:cubicBezTo>
                    <a:pt x="87225" y="130157"/>
                    <a:pt x="87225" y="130157"/>
                    <a:pt x="86616" y="130157"/>
                  </a:cubicBezTo>
                  <a:cubicBezTo>
                    <a:pt x="86616" y="130157"/>
                    <a:pt x="86616" y="130157"/>
                    <a:pt x="86616" y="129544"/>
                  </a:cubicBezTo>
                  <a:cubicBezTo>
                    <a:pt x="86616" y="129544"/>
                    <a:pt x="86616" y="129544"/>
                    <a:pt x="86006" y="129544"/>
                  </a:cubicBezTo>
                  <a:cubicBezTo>
                    <a:pt x="86006" y="129544"/>
                    <a:pt x="86006" y="129544"/>
                    <a:pt x="86006" y="128930"/>
                  </a:cubicBezTo>
                  <a:cubicBezTo>
                    <a:pt x="86006" y="128930"/>
                    <a:pt x="86616" y="128930"/>
                    <a:pt x="87835" y="128930"/>
                  </a:cubicBezTo>
                  <a:cubicBezTo>
                    <a:pt x="87835" y="128930"/>
                    <a:pt x="87835" y="128930"/>
                    <a:pt x="87835" y="129544"/>
                  </a:cubicBezTo>
                  <a:cubicBezTo>
                    <a:pt x="88444" y="129544"/>
                    <a:pt x="88444" y="129544"/>
                    <a:pt x="90273" y="129544"/>
                  </a:cubicBezTo>
                  <a:cubicBezTo>
                    <a:pt x="90273" y="128930"/>
                    <a:pt x="90273" y="128930"/>
                    <a:pt x="90273" y="128930"/>
                  </a:cubicBezTo>
                  <a:cubicBezTo>
                    <a:pt x="90273" y="128930"/>
                    <a:pt x="89664" y="128930"/>
                    <a:pt x="91492" y="128930"/>
                  </a:cubicBezTo>
                  <a:cubicBezTo>
                    <a:pt x="91492" y="128930"/>
                    <a:pt x="91492" y="128930"/>
                    <a:pt x="92102" y="128930"/>
                  </a:cubicBezTo>
                  <a:cubicBezTo>
                    <a:pt x="92102" y="128930"/>
                    <a:pt x="92102" y="128930"/>
                    <a:pt x="92102" y="128316"/>
                  </a:cubicBezTo>
                  <a:cubicBezTo>
                    <a:pt x="92102" y="128316"/>
                    <a:pt x="92102" y="128316"/>
                    <a:pt x="93321" y="128930"/>
                  </a:cubicBezTo>
                  <a:cubicBezTo>
                    <a:pt x="93321" y="128930"/>
                    <a:pt x="93321" y="128930"/>
                    <a:pt x="93931" y="128316"/>
                  </a:cubicBezTo>
                  <a:cubicBezTo>
                    <a:pt x="93931" y="128316"/>
                    <a:pt x="93931" y="128316"/>
                    <a:pt x="93321" y="128316"/>
                  </a:cubicBezTo>
                  <a:lnTo>
                    <a:pt x="93321" y="127088"/>
                  </a:lnTo>
                  <a:cubicBezTo>
                    <a:pt x="93321" y="127088"/>
                    <a:pt x="93321" y="127088"/>
                    <a:pt x="93931" y="127088"/>
                  </a:cubicBezTo>
                  <a:cubicBezTo>
                    <a:pt x="93931" y="127088"/>
                    <a:pt x="93931" y="127088"/>
                    <a:pt x="93931" y="126474"/>
                  </a:cubicBezTo>
                  <a:lnTo>
                    <a:pt x="94540" y="126474"/>
                  </a:lnTo>
                  <a:cubicBezTo>
                    <a:pt x="94540" y="126474"/>
                    <a:pt x="94540" y="126474"/>
                    <a:pt x="94540" y="125860"/>
                  </a:cubicBezTo>
                  <a:cubicBezTo>
                    <a:pt x="94540" y="125860"/>
                    <a:pt x="94540" y="125860"/>
                    <a:pt x="95150" y="125860"/>
                  </a:cubicBezTo>
                  <a:cubicBezTo>
                    <a:pt x="95150" y="125860"/>
                    <a:pt x="95150" y="125860"/>
                    <a:pt x="95150" y="126474"/>
                  </a:cubicBezTo>
                  <a:cubicBezTo>
                    <a:pt x="95150" y="126474"/>
                    <a:pt x="95760" y="126474"/>
                    <a:pt x="97588" y="126474"/>
                  </a:cubicBezTo>
                  <a:cubicBezTo>
                    <a:pt x="97588" y="126474"/>
                    <a:pt x="97588" y="126474"/>
                    <a:pt x="97588" y="127088"/>
                  </a:cubicBezTo>
                  <a:cubicBezTo>
                    <a:pt x="97588" y="127088"/>
                    <a:pt x="97588" y="127088"/>
                    <a:pt x="98198" y="127088"/>
                  </a:cubicBezTo>
                  <a:cubicBezTo>
                    <a:pt x="98198" y="127088"/>
                    <a:pt x="98198" y="127088"/>
                    <a:pt x="98808" y="127088"/>
                  </a:cubicBezTo>
                  <a:cubicBezTo>
                    <a:pt x="98808" y="127088"/>
                    <a:pt x="98808" y="127088"/>
                    <a:pt x="99417" y="127088"/>
                  </a:cubicBezTo>
                  <a:cubicBezTo>
                    <a:pt x="99417" y="127088"/>
                    <a:pt x="99417" y="127088"/>
                    <a:pt x="99417" y="128316"/>
                  </a:cubicBezTo>
                  <a:lnTo>
                    <a:pt x="100027" y="128316"/>
                  </a:lnTo>
                  <a:cubicBezTo>
                    <a:pt x="100027" y="128316"/>
                    <a:pt x="100027" y="128316"/>
                    <a:pt x="100027" y="127088"/>
                  </a:cubicBezTo>
                  <a:cubicBezTo>
                    <a:pt x="100027" y="127088"/>
                    <a:pt x="100027" y="127088"/>
                    <a:pt x="101246" y="127088"/>
                  </a:cubicBezTo>
                  <a:cubicBezTo>
                    <a:pt x="101246" y="127088"/>
                    <a:pt x="101246" y="127088"/>
                    <a:pt x="101855" y="127088"/>
                  </a:cubicBezTo>
                  <a:cubicBezTo>
                    <a:pt x="101855" y="127088"/>
                    <a:pt x="101855" y="127702"/>
                    <a:pt x="101855" y="125860"/>
                  </a:cubicBezTo>
                  <a:cubicBezTo>
                    <a:pt x="101855" y="125860"/>
                    <a:pt x="101855" y="125860"/>
                    <a:pt x="101246" y="125860"/>
                  </a:cubicBezTo>
                  <a:cubicBezTo>
                    <a:pt x="101246" y="125860"/>
                    <a:pt x="101246" y="125860"/>
                    <a:pt x="101246" y="125246"/>
                  </a:cubicBezTo>
                  <a:lnTo>
                    <a:pt x="100027" y="125246"/>
                  </a:lnTo>
                  <a:cubicBezTo>
                    <a:pt x="100027" y="125246"/>
                    <a:pt x="100027" y="125246"/>
                    <a:pt x="100027" y="124632"/>
                  </a:cubicBezTo>
                  <a:lnTo>
                    <a:pt x="99417" y="124632"/>
                  </a:lnTo>
                  <a:cubicBezTo>
                    <a:pt x="99417" y="124632"/>
                    <a:pt x="99417" y="124632"/>
                    <a:pt x="99417" y="125246"/>
                  </a:cubicBezTo>
                  <a:cubicBezTo>
                    <a:pt x="99417" y="125246"/>
                    <a:pt x="99417" y="125246"/>
                    <a:pt x="98808" y="125246"/>
                  </a:cubicBezTo>
                  <a:cubicBezTo>
                    <a:pt x="98808" y="124632"/>
                    <a:pt x="98808" y="124632"/>
                    <a:pt x="98808" y="124632"/>
                  </a:cubicBezTo>
                  <a:lnTo>
                    <a:pt x="98808" y="123404"/>
                  </a:lnTo>
                  <a:cubicBezTo>
                    <a:pt x="98808" y="123404"/>
                    <a:pt x="98808" y="123404"/>
                    <a:pt x="98198" y="123404"/>
                  </a:cubicBezTo>
                  <a:cubicBezTo>
                    <a:pt x="98198" y="123404"/>
                    <a:pt x="98198" y="123404"/>
                    <a:pt x="98198" y="122790"/>
                  </a:cubicBezTo>
                  <a:cubicBezTo>
                    <a:pt x="98198" y="122790"/>
                    <a:pt x="98198" y="122790"/>
                    <a:pt x="98198" y="122176"/>
                  </a:cubicBezTo>
                  <a:cubicBezTo>
                    <a:pt x="98198" y="122176"/>
                    <a:pt x="98198" y="122176"/>
                    <a:pt x="98808" y="122176"/>
                  </a:cubicBezTo>
                  <a:cubicBezTo>
                    <a:pt x="98808" y="122176"/>
                    <a:pt x="98808" y="122176"/>
                    <a:pt x="98808" y="121562"/>
                  </a:cubicBezTo>
                  <a:cubicBezTo>
                    <a:pt x="98808" y="121562"/>
                    <a:pt x="98808" y="121562"/>
                    <a:pt x="98198" y="121562"/>
                  </a:cubicBezTo>
                  <a:cubicBezTo>
                    <a:pt x="98198" y="121562"/>
                    <a:pt x="98198" y="121562"/>
                    <a:pt x="98198" y="122176"/>
                  </a:cubicBezTo>
                  <a:cubicBezTo>
                    <a:pt x="98198" y="122176"/>
                    <a:pt x="98198" y="122176"/>
                    <a:pt x="97588" y="122176"/>
                  </a:cubicBezTo>
                  <a:cubicBezTo>
                    <a:pt x="97588" y="122176"/>
                    <a:pt x="97588" y="122176"/>
                    <a:pt x="96369" y="122176"/>
                  </a:cubicBezTo>
                  <a:cubicBezTo>
                    <a:pt x="96369" y="122176"/>
                    <a:pt x="96369" y="122176"/>
                    <a:pt x="96369" y="121562"/>
                  </a:cubicBezTo>
                  <a:cubicBezTo>
                    <a:pt x="96369" y="121562"/>
                    <a:pt x="96369" y="121562"/>
                    <a:pt x="95760" y="121562"/>
                  </a:cubicBezTo>
                  <a:cubicBezTo>
                    <a:pt x="95760" y="121562"/>
                    <a:pt x="95760" y="121562"/>
                    <a:pt x="95150" y="121562"/>
                  </a:cubicBezTo>
                  <a:cubicBezTo>
                    <a:pt x="95150" y="122176"/>
                    <a:pt x="95150" y="122176"/>
                    <a:pt x="95150" y="122176"/>
                  </a:cubicBezTo>
                  <a:cubicBezTo>
                    <a:pt x="95150" y="122176"/>
                    <a:pt x="95150" y="122176"/>
                    <a:pt x="94540" y="122176"/>
                  </a:cubicBezTo>
                  <a:cubicBezTo>
                    <a:pt x="94540" y="122176"/>
                    <a:pt x="94540" y="122176"/>
                    <a:pt x="94540" y="122790"/>
                  </a:cubicBezTo>
                  <a:cubicBezTo>
                    <a:pt x="94540" y="122790"/>
                    <a:pt x="94540" y="122790"/>
                    <a:pt x="93931" y="122790"/>
                  </a:cubicBezTo>
                  <a:cubicBezTo>
                    <a:pt x="93321" y="122790"/>
                    <a:pt x="93321" y="122790"/>
                    <a:pt x="92102" y="123404"/>
                  </a:cubicBezTo>
                  <a:cubicBezTo>
                    <a:pt x="92102" y="123404"/>
                    <a:pt x="92102" y="123404"/>
                    <a:pt x="92102" y="122790"/>
                  </a:cubicBezTo>
                  <a:cubicBezTo>
                    <a:pt x="92102" y="122790"/>
                    <a:pt x="91492" y="122790"/>
                    <a:pt x="89664" y="122790"/>
                  </a:cubicBezTo>
                  <a:cubicBezTo>
                    <a:pt x="89664" y="122790"/>
                    <a:pt x="89664" y="122790"/>
                    <a:pt x="89664" y="123404"/>
                  </a:cubicBezTo>
                  <a:cubicBezTo>
                    <a:pt x="89054" y="123404"/>
                    <a:pt x="89664" y="123404"/>
                    <a:pt x="87835" y="123404"/>
                  </a:cubicBezTo>
                  <a:cubicBezTo>
                    <a:pt x="87835" y="124018"/>
                    <a:pt x="87835" y="123404"/>
                    <a:pt x="87835" y="125246"/>
                  </a:cubicBezTo>
                  <a:cubicBezTo>
                    <a:pt x="87835" y="125246"/>
                    <a:pt x="88444" y="125246"/>
                    <a:pt x="86616" y="125246"/>
                  </a:cubicBezTo>
                  <a:cubicBezTo>
                    <a:pt x="86006" y="125246"/>
                    <a:pt x="85396" y="125246"/>
                    <a:pt x="83568" y="125246"/>
                  </a:cubicBezTo>
                  <a:cubicBezTo>
                    <a:pt x="83568" y="125246"/>
                    <a:pt x="83568" y="125246"/>
                    <a:pt x="83568" y="125860"/>
                  </a:cubicBezTo>
                  <a:lnTo>
                    <a:pt x="82958" y="125860"/>
                  </a:lnTo>
                  <a:cubicBezTo>
                    <a:pt x="82958" y="125860"/>
                    <a:pt x="82958" y="125860"/>
                    <a:pt x="82349" y="126474"/>
                  </a:cubicBezTo>
                  <a:cubicBezTo>
                    <a:pt x="82349" y="126474"/>
                    <a:pt x="82349" y="126474"/>
                    <a:pt x="81739" y="126474"/>
                  </a:cubicBezTo>
                  <a:cubicBezTo>
                    <a:pt x="81739" y="126474"/>
                    <a:pt x="81739" y="127088"/>
                    <a:pt x="81739" y="125246"/>
                  </a:cubicBezTo>
                  <a:cubicBezTo>
                    <a:pt x="81739" y="125246"/>
                    <a:pt x="81739" y="125246"/>
                    <a:pt x="80520" y="125246"/>
                  </a:cubicBezTo>
                  <a:cubicBezTo>
                    <a:pt x="80520" y="125246"/>
                    <a:pt x="80520" y="125246"/>
                    <a:pt x="80520" y="124632"/>
                  </a:cubicBezTo>
                  <a:cubicBezTo>
                    <a:pt x="81739" y="124632"/>
                    <a:pt x="81739" y="124632"/>
                    <a:pt x="81739" y="124632"/>
                  </a:cubicBezTo>
                  <a:lnTo>
                    <a:pt x="82349" y="124632"/>
                  </a:lnTo>
                  <a:cubicBezTo>
                    <a:pt x="82349" y="124632"/>
                    <a:pt x="82349" y="124632"/>
                    <a:pt x="82349" y="123404"/>
                  </a:cubicBezTo>
                  <a:cubicBezTo>
                    <a:pt x="82349" y="123404"/>
                    <a:pt x="82349" y="123404"/>
                    <a:pt x="82349" y="122790"/>
                  </a:cubicBezTo>
                  <a:cubicBezTo>
                    <a:pt x="82349" y="122790"/>
                    <a:pt x="82349" y="122790"/>
                    <a:pt x="82958" y="122790"/>
                  </a:cubicBezTo>
                  <a:cubicBezTo>
                    <a:pt x="82349" y="122790"/>
                    <a:pt x="82958" y="122176"/>
                    <a:pt x="81739" y="120948"/>
                  </a:cubicBezTo>
                  <a:cubicBezTo>
                    <a:pt x="81739" y="120948"/>
                    <a:pt x="81739" y="120948"/>
                    <a:pt x="82349" y="120948"/>
                  </a:cubicBezTo>
                  <a:cubicBezTo>
                    <a:pt x="82349" y="120948"/>
                    <a:pt x="82349" y="120948"/>
                    <a:pt x="82349" y="121562"/>
                  </a:cubicBezTo>
                  <a:cubicBezTo>
                    <a:pt x="82958" y="121562"/>
                    <a:pt x="82958" y="121562"/>
                    <a:pt x="82958" y="121562"/>
                  </a:cubicBezTo>
                  <a:cubicBezTo>
                    <a:pt x="82958" y="121562"/>
                    <a:pt x="82958" y="121562"/>
                    <a:pt x="82958" y="122176"/>
                  </a:cubicBezTo>
                  <a:cubicBezTo>
                    <a:pt x="82958" y="122176"/>
                    <a:pt x="82958" y="122176"/>
                    <a:pt x="84177" y="122176"/>
                  </a:cubicBezTo>
                  <a:cubicBezTo>
                    <a:pt x="84177" y="122176"/>
                    <a:pt x="84177" y="122176"/>
                    <a:pt x="84177" y="121562"/>
                  </a:cubicBezTo>
                  <a:cubicBezTo>
                    <a:pt x="84177" y="121562"/>
                    <a:pt x="84177" y="121562"/>
                    <a:pt x="85396" y="121562"/>
                  </a:cubicBezTo>
                  <a:cubicBezTo>
                    <a:pt x="85396" y="121562"/>
                    <a:pt x="85396" y="121562"/>
                    <a:pt x="85396" y="120948"/>
                  </a:cubicBezTo>
                  <a:cubicBezTo>
                    <a:pt x="85396" y="120948"/>
                    <a:pt x="85396" y="120948"/>
                    <a:pt x="84177" y="120948"/>
                  </a:cubicBezTo>
                  <a:cubicBezTo>
                    <a:pt x="84177" y="120334"/>
                    <a:pt x="84177" y="120948"/>
                    <a:pt x="84177" y="119106"/>
                  </a:cubicBezTo>
                  <a:cubicBezTo>
                    <a:pt x="84177" y="119106"/>
                    <a:pt x="84177" y="119106"/>
                    <a:pt x="83568" y="119106"/>
                  </a:cubicBezTo>
                  <a:cubicBezTo>
                    <a:pt x="83568" y="119106"/>
                    <a:pt x="83568" y="119106"/>
                    <a:pt x="83568" y="118492"/>
                  </a:cubicBezTo>
                  <a:cubicBezTo>
                    <a:pt x="83568" y="118492"/>
                    <a:pt x="83568" y="118492"/>
                    <a:pt x="82958" y="118492"/>
                  </a:cubicBezTo>
                  <a:cubicBezTo>
                    <a:pt x="82958" y="118492"/>
                    <a:pt x="82958" y="118492"/>
                    <a:pt x="82958" y="117879"/>
                  </a:cubicBezTo>
                  <a:cubicBezTo>
                    <a:pt x="82958" y="117879"/>
                    <a:pt x="82958" y="117879"/>
                    <a:pt x="82349" y="117879"/>
                  </a:cubicBezTo>
                  <a:cubicBezTo>
                    <a:pt x="82349" y="117879"/>
                    <a:pt x="82349" y="117879"/>
                    <a:pt x="82349" y="118492"/>
                  </a:cubicBezTo>
                  <a:cubicBezTo>
                    <a:pt x="82349" y="118492"/>
                    <a:pt x="82349" y="117879"/>
                    <a:pt x="81739" y="117265"/>
                  </a:cubicBezTo>
                  <a:lnTo>
                    <a:pt x="81739" y="116651"/>
                  </a:lnTo>
                  <a:cubicBezTo>
                    <a:pt x="81739" y="116651"/>
                    <a:pt x="81739" y="116651"/>
                    <a:pt x="80520" y="116651"/>
                  </a:cubicBezTo>
                  <a:cubicBezTo>
                    <a:pt x="80520" y="116651"/>
                    <a:pt x="80520" y="116651"/>
                    <a:pt x="80520" y="115423"/>
                  </a:cubicBezTo>
                  <a:cubicBezTo>
                    <a:pt x="80520" y="115423"/>
                    <a:pt x="80520" y="115423"/>
                    <a:pt x="79910" y="115423"/>
                  </a:cubicBezTo>
                  <a:cubicBezTo>
                    <a:pt x="79910" y="115423"/>
                    <a:pt x="79910" y="115423"/>
                    <a:pt x="79910" y="114809"/>
                  </a:cubicBezTo>
                  <a:cubicBezTo>
                    <a:pt x="79910" y="114809"/>
                    <a:pt x="80520" y="114809"/>
                    <a:pt x="78691" y="114809"/>
                  </a:cubicBezTo>
                  <a:cubicBezTo>
                    <a:pt x="78691" y="114809"/>
                    <a:pt x="78691" y="114809"/>
                    <a:pt x="78691" y="114195"/>
                  </a:cubicBezTo>
                  <a:cubicBezTo>
                    <a:pt x="78691" y="114195"/>
                    <a:pt x="78691" y="114195"/>
                    <a:pt x="78691" y="113581"/>
                  </a:cubicBezTo>
                  <a:cubicBezTo>
                    <a:pt x="78691" y="113581"/>
                    <a:pt x="78691" y="113581"/>
                    <a:pt x="79301" y="113581"/>
                  </a:cubicBezTo>
                  <a:cubicBezTo>
                    <a:pt x="79301" y="113581"/>
                    <a:pt x="79301" y="113581"/>
                    <a:pt x="78691" y="112967"/>
                  </a:cubicBezTo>
                  <a:lnTo>
                    <a:pt x="78081" y="112967"/>
                  </a:lnTo>
                  <a:cubicBezTo>
                    <a:pt x="78081" y="112967"/>
                    <a:pt x="78081" y="112967"/>
                    <a:pt x="76862" y="112967"/>
                  </a:cubicBezTo>
                  <a:cubicBezTo>
                    <a:pt x="76862" y="111739"/>
                    <a:pt x="76862" y="111739"/>
                    <a:pt x="76862" y="111739"/>
                  </a:cubicBezTo>
                  <a:lnTo>
                    <a:pt x="76862" y="109283"/>
                  </a:lnTo>
                  <a:lnTo>
                    <a:pt x="78081" y="109283"/>
                  </a:lnTo>
                  <a:cubicBezTo>
                    <a:pt x="78081" y="109283"/>
                    <a:pt x="78081" y="109283"/>
                    <a:pt x="78081" y="108669"/>
                  </a:cubicBezTo>
                  <a:cubicBezTo>
                    <a:pt x="78081" y="108055"/>
                    <a:pt x="78081" y="109283"/>
                    <a:pt x="79910" y="109283"/>
                  </a:cubicBezTo>
                  <a:cubicBezTo>
                    <a:pt x="79910" y="109283"/>
                    <a:pt x="79910" y="109283"/>
                    <a:pt x="79910" y="108669"/>
                  </a:cubicBezTo>
                  <a:cubicBezTo>
                    <a:pt x="79910" y="108669"/>
                    <a:pt x="79910" y="108669"/>
                    <a:pt x="80520" y="108669"/>
                  </a:cubicBezTo>
                  <a:cubicBezTo>
                    <a:pt x="80520" y="108669"/>
                    <a:pt x="80520" y="108669"/>
                    <a:pt x="80520" y="107441"/>
                  </a:cubicBezTo>
                  <a:cubicBezTo>
                    <a:pt x="80520" y="107441"/>
                    <a:pt x="80520" y="107441"/>
                    <a:pt x="81739" y="107441"/>
                  </a:cubicBezTo>
                  <a:cubicBezTo>
                    <a:pt x="81739" y="107441"/>
                    <a:pt x="81739" y="107441"/>
                    <a:pt x="81739" y="108669"/>
                  </a:cubicBezTo>
                  <a:cubicBezTo>
                    <a:pt x="81739" y="108669"/>
                    <a:pt x="81739" y="108669"/>
                    <a:pt x="82349" y="107441"/>
                  </a:cubicBezTo>
                  <a:cubicBezTo>
                    <a:pt x="82349" y="107441"/>
                    <a:pt x="82349" y="107441"/>
                    <a:pt x="81739" y="107441"/>
                  </a:cubicBezTo>
                  <a:cubicBezTo>
                    <a:pt x="81129" y="107441"/>
                    <a:pt x="81739" y="106827"/>
                    <a:pt x="80520" y="106213"/>
                  </a:cubicBezTo>
                  <a:cubicBezTo>
                    <a:pt x="80520" y="106213"/>
                    <a:pt x="80520" y="106213"/>
                    <a:pt x="80520" y="105600"/>
                  </a:cubicBezTo>
                  <a:cubicBezTo>
                    <a:pt x="80520" y="105600"/>
                    <a:pt x="80520" y="105600"/>
                    <a:pt x="81739" y="105600"/>
                  </a:cubicBezTo>
                  <a:cubicBezTo>
                    <a:pt x="81739" y="105600"/>
                    <a:pt x="81739" y="105600"/>
                    <a:pt x="81739" y="106213"/>
                  </a:cubicBezTo>
                  <a:cubicBezTo>
                    <a:pt x="81739" y="106213"/>
                    <a:pt x="81739" y="106213"/>
                    <a:pt x="82349" y="106213"/>
                  </a:cubicBezTo>
                  <a:cubicBezTo>
                    <a:pt x="82349" y="106213"/>
                    <a:pt x="82349" y="106213"/>
                    <a:pt x="82349" y="106827"/>
                  </a:cubicBezTo>
                  <a:lnTo>
                    <a:pt x="82958" y="106827"/>
                  </a:lnTo>
                  <a:cubicBezTo>
                    <a:pt x="83568" y="106827"/>
                    <a:pt x="83568" y="106827"/>
                    <a:pt x="83568" y="106827"/>
                  </a:cubicBezTo>
                  <a:cubicBezTo>
                    <a:pt x="83568" y="106827"/>
                    <a:pt x="83568" y="106827"/>
                    <a:pt x="83568" y="106213"/>
                  </a:cubicBezTo>
                  <a:cubicBezTo>
                    <a:pt x="83568" y="106213"/>
                    <a:pt x="83568" y="106213"/>
                    <a:pt x="85396" y="106213"/>
                  </a:cubicBezTo>
                  <a:cubicBezTo>
                    <a:pt x="85396" y="106213"/>
                    <a:pt x="85396" y="106213"/>
                    <a:pt x="85396" y="105600"/>
                  </a:cubicBezTo>
                  <a:cubicBezTo>
                    <a:pt x="85396" y="105600"/>
                    <a:pt x="85396" y="105600"/>
                    <a:pt x="86006" y="105600"/>
                  </a:cubicBezTo>
                  <a:cubicBezTo>
                    <a:pt x="85396" y="105600"/>
                    <a:pt x="86616" y="103758"/>
                    <a:pt x="84177" y="103758"/>
                  </a:cubicBezTo>
                  <a:lnTo>
                    <a:pt x="85396" y="103758"/>
                  </a:lnTo>
                  <a:cubicBezTo>
                    <a:pt x="85396" y="103758"/>
                    <a:pt x="85396" y="103758"/>
                    <a:pt x="85396" y="103144"/>
                  </a:cubicBezTo>
                  <a:cubicBezTo>
                    <a:pt x="85396" y="103144"/>
                    <a:pt x="85396" y="103144"/>
                    <a:pt x="86006" y="103144"/>
                  </a:cubicBezTo>
                  <a:lnTo>
                    <a:pt x="86616" y="103144"/>
                  </a:lnTo>
                  <a:lnTo>
                    <a:pt x="87225" y="103144"/>
                  </a:lnTo>
                  <a:cubicBezTo>
                    <a:pt x="87225" y="103144"/>
                    <a:pt x="87225" y="103144"/>
                    <a:pt x="87225" y="103758"/>
                  </a:cubicBezTo>
                  <a:cubicBezTo>
                    <a:pt x="87225" y="103758"/>
                    <a:pt x="87225" y="103758"/>
                    <a:pt x="87835" y="103758"/>
                  </a:cubicBezTo>
                  <a:cubicBezTo>
                    <a:pt x="87835" y="103758"/>
                    <a:pt x="87835" y="103758"/>
                    <a:pt x="87835" y="104986"/>
                  </a:cubicBezTo>
                  <a:cubicBezTo>
                    <a:pt x="87835" y="104986"/>
                    <a:pt x="87835" y="104986"/>
                    <a:pt x="88444" y="104986"/>
                  </a:cubicBezTo>
                  <a:cubicBezTo>
                    <a:pt x="88444" y="104986"/>
                    <a:pt x="88444" y="104986"/>
                    <a:pt x="88444" y="103758"/>
                  </a:cubicBezTo>
                  <a:cubicBezTo>
                    <a:pt x="88444" y="103758"/>
                    <a:pt x="88444" y="103758"/>
                    <a:pt x="87835" y="103758"/>
                  </a:cubicBezTo>
                  <a:cubicBezTo>
                    <a:pt x="87835" y="103758"/>
                    <a:pt x="87835" y="103758"/>
                    <a:pt x="87835" y="103144"/>
                  </a:cubicBezTo>
                  <a:cubicBezTo>
                    <a:pt x="87835" y="103144"/>
                    <a:pt x="87835" y="103144"/>
                    <a:pt x="88444" y="103144"/>
                  </a:cubicBezTo>
                  <a:cubicBezTo>
                    <a:pt x="88444" y="103144"/>
                    <a:pt x="88444" y="103144"/>
                    <a:pt x="88444" y="102530"/>
                  </a:cubicBezTo>
                  <a:cubicBezTo>
                    <a:pt x="88444" y="102530"/>
                    <a:pt x="88444" y="102530"/>
                    <a:pt x="87835" y="102530"/>
                  </a:cubicBezTo>
                  <a:cubicBezTo>
                    <a:pt x="87835" y="102530"/>
                    <a:pt x="87835" y="102530"/>
                    <a:pt x="87835" y="101916"/>
                  </a:cubicBezTo>
                  <a:lnTo>
                    <a:pt x="87225" y="101916"/>
                  </a:lnTo>
                  <a:cubicBezTo>
                    <a:pt x="87225" y="101916"/>
                    <a:pt x="87225" y="101916"/>
                    <a:pt x="87225" y="101302"/>
                  </a:cubicBezTo>
                  <a:cubicBezTo>
                    <a:pt x="87225" y="101302"/>
                    <a:pt x="87225" y="101302"/>
                    <a:pt x="86616" y="101302"/>
                  </a:cubicBezTo>
                  <a:cubicBezTo>
                    <a:pt x="86616" y="101302"/>
                    <a:pt x="86616" y="101302"/>
                    <a:pt x="86616" y="100074"/>
                  </a:cubicBezTo>
                  <a:cubicBezTo>
                    <a:pt x="86616" y="100074"/>
                    <a:pt x="86616" y="100074"/>
                    <a:pt x="86616" y="99460"/>
                  </a:cubicBezTo>
                  <a:lnTo>
                    <a:pt x="86006" y="99460"/>
                  </a:lnTo>
                  <a:cubicBezTo>
                    <a:pt x="86006" y="99460"/>
                    <a:pt x="86006" y="99460"/>
                    <a:pt x="86006" y="100074"/>
                  </a:cubicBezTo>
                  <a:cubicBezTo>
                    <a:pt x="86006" y="100074"/>
                    <a:pt x="86006" y="100074"/>
                    <a:pt x="85396" y="100074"/>
                  </a:cubicBezTo>
                  <a:lnTo>
                    <a:pt x="86372" y="102530"/>
                  </a:lnTo>
                  <a:lnTo>
                    <a:pt x="86006" y="102530"/>
                  </a:lnTo>
                  <a:cubicBezTo>
                    <a:pt x="86006" y="102530"/>
                    <a:pt x="86006" y="102530"/>
                    <a:pt x="86006" y="101916"/>
                  </a:cubicBezTo>
                  <a:cubicBezTo>
                    <a:pt x="86006" y="101916"/>
                    <a:pt x="86006" y="101916"/>
                    <a:pt x="85396" y="101916"/>
                  </a:cubicBezTo>
                  <a:cubicBezTo>
                    <a:pt x="85396" y="101916"/>
                    <a:pt x="85396" y="101916"/>
                    <a:pt x="85396" y="101302"/>
                  </a:cubicBezTo>
                  <a:cubicBezTo>
                    <a:pt x="84787" y="101302"/>
                    <a:pt x="85396" y="101302"/>
                    <a:pt x="83568" y="101302"/>
                  </a:cubicBezTo>
                  <a:cubicBezTo>
                    <a:pt x="83568" y="101302"/>
                    <a:pt x="83568" y="101302"/>
                    <a:pt x="83568" y="100074"/>
                  </a:cubicBezTo>
                  <a:cubicBezTo>
                    <a:pt x="83568" y="100074"/>
                    <a:pt x="83568" y="100074"/>
                    <a:pt x="82958" y="100074"/>
                  </a:cubicBezTo>
                  <a:cubicBezTo>
                    <a:pt x="82958" y="100688"/>
                    <a:pt x="82958" y="100074"/>
                    <a:pt x="82958" y="101916"/>
                  </a:cubicBezTo>
                  <a:cubicBezTo>
                    <a:pt x="82958" y="101916"/>
                    <a:pt x="82958" y="101916"/>
                    <a:pt x="83568" y="101916"/>
                  </a:cubicBezTo>
                  <a:lnTo>
                    <a:pt x="83568" y="103758"/>
                  </a:lnTo>
                  <a:cubicBezTo>
                    <a:pt x="83568" y="103758"/>
                    <a:pt x="83568" y="103758"/>
                    <a:pt x="83568" y="104986"/>
                  </a:cubicBezTo>
                  <a:cubicBezTo>
                    <a:pt x="83568" y="104986"/>
                    <a:pt x="83568" y="104986"/>
                    <a:pt x="82958" y="104986"/>
                  </a:cubicBezTo>
                  <a:cubicBezTo>
                    <a:pt x="82958" y="104986"/>
                    <a:pt x="82958" y="104986"/>
                    <a:pt x="81739" y="104986"/>
                  </a:cubicBezTo>
                  <a:cubicBezTo>
                    <a:pt x="81739" y="104986"/>
                    <a:pt x="81739" y="104986"/>
                    <a:pt x="81739" y="103758"/>
                  </a:cubicBezTo>
                  <a:cubicBezTo>
                    <a:pt x="81129" y="103758"/>
                    <a:pt x="81129" y="103758"/>
                    <a:pt x="79301" y="103758"/>
                  </a:cubicBezTo>
                  <a:cubicBezTo>
                    <a:pt x="79301" y="103758"/>
                    <a:pt x="79301" y="103758"/>
                    <a:pt x="79301" y="104986"/>
                  </a:cubicBezTo>
                  <a:cubicBezTo>
                    <a:pt x="79301" y="104986"/>
                    <a:pt x="79301" y="104986"/>
                    <a:pt x="78081" y="104986"/>
                  </a:cubicBezTo>
                  <a:cubicBezTo>
                    <a:pt x="78081" y="104986"/>
                    <a:pt x="78081" y="104986"/>
                    <a:pt x="78081" y="103758"/>
                  </a:cubicBezTo>
                  <a:cubicBezTo>
                    <a:pt x="77472" y="103758"/>
                    <a:pt x="78081" y="103758"/>
                    <a:pt x="76253" y="103758"/>
                  </a:cubicBezTo>
                  <a:cubicBezTo>
                    <a:pt x="76253" y="103758"/>
                    <a:pt x="76253" y="103758"/>
                    <a:pt x="76253" y="103144"/>
                  </a:cubicBezTo>
                  <a:cubicBezTo>
                    <a:pt x="76253" y="103144"/>
                    <a:pt x="76253" y="103144"/>
                    <a:pt x="75643" y="103144"/>
                  </a:cubicBezTo>
                  <a:cubicBezTo>
                    <a:pt x="75643" y="103144"/>
                    <a:pt x="75643" y="103144"/>
                    <a:pt x="75643" y="102530"/>
                  </a:cubicBezTo>
                  <a:cubicBezTo>
                    <a:pt x="75643" y="102530"/>
                    <a:pt x="75643" y="102530"/>
                    <a:pt x="75033" y="101916"/>
                  </a:cubicBezTo>
                  <a:cubicBezTo>
                    <a:pt x="75033" y="101916"/>
                    <a:pt x="75033" y="101916"/>
                    <a:pt x="74424" y="101916"/>
                  </a:cubicBezTo>
                  <a:cubicBezTo>
                    <a:pt x="74424" y="101916"/>
                    <a:pt x="74424" y="101916"/>
                    <a:pt x="74424" y="100074"/>
                  </a:cubicBezTo>
                  <a:cubicBezTo>
                    <a:pt x="74424" y="100074"/>
                    <a:pt x="73814" y="100074"/>
                    <a:pt x="75643" y="100074"/>
                  </a:cubicBezTo>
                  <a:cubicBezTo>
                    <a:pt x="75643" y="100074"/>
                    <a:pt x="75643" y="100074"/>
                    <a:pt x="75643" y="99460"/>
                  </a:cubicBezTo>
                  <a:lnTo>
                    <a:pt x="75643" y="98846"/>
                  </a:lnTo>
                  <a:cubicBezTo>
                    <a:pt x="75643" y="98846"/>
                    <a:pt x="75643" y="98846"/>
                    <a:pt x="76253" y="98846"/>
                  </a:cubicBezTo>
                  <a:cubicBezTo>
                    <a:pt x="76253" y="98846"/>
                    <a:pt x="76253" y="98846"/>
                    <a:pt x="76253" y="98232"/>
                  </a:cubicBezTo>
                  <a:cubicBezTo>
                    <a:pt x="76253" y="98232"/>
                    <a:pt x="76253" y="98232"/>
                    <a:pt x="75643" y="98232"/>
                  </a:cubicBezTo>
                  <a:cubicBezTo>
                    <a:pt x="75643" y="98232"/>
                    <a:pt x="75643" y="98232"/>
                    <a:pt x="75643" y="98846"/>
                  </a:cubicBezTo>
                  <a:cubicBezTo>
                    <a:pt x="75643" y="98846"/>
                    <a:pt x="75643" y="98846"/>
                    <a:pt x="75033" y="98846"/>
                  </a:cubicBezTo>
                  <a:lnTo>
                    <a:pt x="75033" y="98232"/>
                  </a:lnTo>
                  <a:lnTo>
                    <a:pt x="75033" y="97004"/>
                  </a:lnTo>
                  <a:cubicBezTo>
                    <a:pt x="75033" y="97004"/>
                    <a:pt x="75033" y="97004"/>
                    <a:pt x="74424" y="97004"/>
                  </a:cubicBezTo>
                  <a:cubicBezTo>
                    <a:pt x="74424" y="96390"/>
                    <a:pt x="74424" y="96390"/>
                    <a:pt x="74424" y="94548"/>
                  </a:cubicBezTo>
                  <a:cubicBezTo>
                    <a:pt x="74424" y="94548"/>
                    <a:pt x="74424" y="94548"/>
                    <a:pt x="75033" y="94548"/>
                  </a:cubicBezTo>
                  <a:cubicBezTo>
                    <a:pt x="75033" y="94548"/>
                    <a:pt x="75033" y="94548"/>
                    <a:pt x="75033" y="95162"/>
                  </a:cubicBezTo>
                  <a:cubicBezTo>
                    <a:pt x="75033" y="95162"/>
                    <a:pt x="75643" y="93934"/>
                    <a:pt x="76862" y="94548"/>
                  </a:cubicBezTo>
                  <a:cubicBezTo>
                    <a:pt x="76862" y="94548"/>
                    <a:pt x="76862" y="94548"/>
                    <a:pt x="76862" y="93934"/>
                  </a:cubicBezTo>
                  <a:cubicBezTo>
                    <a:pt x="76862" y="93934"/>
                    <a:pt x="76862" y="93934"/>
                    <a:pt x="78081" y="93934"/>
                  </a:cubicBezTo>
                  <a:cubicBezTo>
                    <a:pt x="78081" y="93934"/>
                    <a:pt x="78081" y="93321"/>
                    <a:pt x="78081" y="91479"/>
                  </a:cubicBezTo>
                  <a:cubicBezTo>
                    <a:pt x="78081" y="91479"/>
                    <a:pt x="78081" y="91479"/>
                    <a:pt x="78691" y="91479"/>
                  </a:cubicBezTo>
                  <a:cubicBezTo>
                    <a:pt x="78691" y="91479"/>
                    <a:pt x="78691" y="91479"/>
                    <a:pt x="78691" y="92093"/>
                  </a:cubicBezTo>
                  <a:cubicBezTo>
                    <a:pt x="78691" y="92093"/>
                    <a:pt x="78081" y="92093"/>
                    <a:pt x="79910" y="92093"/>
                  </a:cubicBezTo>
                  <a:cubicBezTo>
                    <a:pt x="79910" y="92093"/>
                    <a:pt x="79910" y="92093"/>
                    <a:pt x="79910" y="91479"/>
                  </a:cubicBezTo>
                  <a:cubicBezTo>
                    <a:pt x="79910" y="91479"/>
                    <a:pt x="79910" y="91479"/>
                    <a:pt x="79301" y="91479"/>
                  </a:cubicBezTo>
                  <a:cubicBezTo>
                    <a:pt x="79301" y="91479"/>
                    <a:pt x="79301" y="91479"/>
                    <a:pt x="79301" y="90865"/>
                  </a:cubicBezTo>
                  <a:cubicBezTo>
                    <a:pt x="79301" y="90865"/>
                    <a:pt x="79301" y="90865"/>
                    <a:pt x="78691" y="90865"/>
                  </a:cubicBezTo>
                  <a:cubicBezTo>
                    <a:pt x="78691" y="90251"/>
                    <a:pt x="78691" y="89637"/>
                    <a:pt x="78691" y="87795"/>
                  </a:cubicBezTo>
                  <a:cubicBezTo>
                    <a:pt x="78691" y="87795"/>
                    <a:pt x="78691" y="87795"/>
                    <a:pt x="78081" y="87795"/>
                  </a:cubicBezTo>
                  <a:cubicBezTo>
                    <a:pt x="78081" y="87795"/>
                    <a:pt x="78081" y="87795"/>
                    <a:pt x="78081" y="87181"/>
                  </a:cubicBezTo>
                  <a:cubicBezTo>
                    <a:pt x="78081" y="87181"/>
                    <a:pt x="78081" y="87181"/>
                    <a:pt x="76862" y="87181"/>
                  </a:cubicBezTo>
                  <a:cubicBezTo>
                    <a:pt x="76862" y="86567"/>
                    <a:pt x="78081" y="84111"/>
                    <a:pt x="75643" y="84111"/>
                  </a:cubicBezTo>
                  <a:cubicBezTo>
                    <a:pt x="75643" y="84111"/>
                    <a:pt x="75643" y="84111"/>
                    <a:pt x="75643" y="83497"/>
                  </a:cubicBezTo>
                  <a:cubicBezTo>
                    <a:pt x="75643" y="83497"/>
                    <a:pt x="75643" y="83497"/>
                    <a:pt x="75033" y="83497"/>
                  </a:cubicBezTo>
                  <a:cubicBezTo>
                    <a:pt x="75033" y="82883"/>
                    <a:pt x="75033" y="81655"/>
                    <a:pt x="75033" y="79814"/>
                  </a:cubicBezTo>
                  <a:cubicBezTo>
                    <a:pt x="75033" y="79814"/>
                    <a:pt x="75033" y="79814"/>
                    <a:pt x="75643" y="79814"/>
                  </a:cubicBezTo>
                  <a:cubicBezTo>
                    <a:pt x="75643" y="79814"/>
                    <a:pt x="75643" y="80428"/>
                    <a:pt x="75643" y="78586"/>
                  </a:cubicBezTo>
                  <a:cubicBezTo>
                    <a:pt x="76253" y="77972"/>
                    <a:pt x="76862" y="79814"/>
                    <a:pt x="79301" y="79200"/>
                  </a:cubicBezTo>
                  <a:cubicBezTo>
                    <a:pt x="79301" y="79200"/>
                    <a:pt x="79301" y="79200"/>
                    <a:pt x="79301" y="78586"/>
                  </a:cubicBezTo>
                  <a:cubicBezTo>
                    <a:pt x="79301" y="78586"/>
                    <a:pt x="79301" y="78586"/>
                    <a:pt x="79910" y="78586"/>
                  </a:cubicBezTo>
                  <a:cubicBezTo>
                    <a:pt x="79910" y="78586"/>
                    <a:pt x="79910" y="78586"/>
                    <a:pt x="79910" y="77972"/>
                  </a:cubicBezTo>
                  <a:cubicBezTo>
                    <a:pt x="79910" y="77972"/>
                    <a:pt x="79910" y="77972"/>
                    <a:pt x="80520" y="77972"/>
                  </a:cubicBezTo>
                  <a:cubicBezTo>
                    <a:pt x="80520" y="77972"/>
                    <a:pt x="80520" y="77972"/>
                    <a:pt x="80520" y="77358"/>
                  </a:cubicBezTo>
                  <a:cubicBezTo>
                    <a:pt x="80520" y="77358"/>
                    <a:pt x="80520" y="77358"/>
                    <a:pt x="81739" y="77358"/>
                  </a:cubicBezTo>
                  <a:cubicBezTo>
                    <a:pt x="81739" y="77358"/>
                    <a:pt x="81739" y="77358"/>
                    <a:pt x="81739" y="76130"/>
                  </a:cubicBezTo>
                  <a:cubicBezTo>
                    <a:pt x="81739" y="76130"/>
                    <a:pt x="81739" y="76130"/>
                    <a:pt x="82349" y="76130"/>
                  </a:cubicBezTo>
                  <a:cubicBezTo>
                    <a:pt x="82349" y="76130"/>
                    <a:pt x="81739" y="74902"/>
                    <a:pt x="83568" y="74902"/>
                  </a:cubicBezTo>
                  <a:cubicBezTo>
                    <a:pt x="83568" y="74902"/>
                    <a:pt x="83568" y="74902"/>
                    <a:pt x="83568" y="75516"/>
                  </a:cubicBezTo>
                  <a:cubicBezTo>
                    <a:pt x="83568" y="75516"/>
                    <a:pt x="83568" y="75516"/>
                    <a:pt x="84177" y="75516"/>
                  </a:cubicBezTo>
                  <a:cubicBezTo>
                    <a:pt x="84177" y="75516"/>
                    <a:pt x="84177" y="75516"/>
                    <a:pt x="84177" y="76130"/>
                  </a:cubicBezTo>
                  <a:cubicBezTo>
                    <a:pt x="84787" y="76130"/>
                    <a:pt x="84177" y="76130"/>
                    <a:pt x="86006" y="76130"/>
                  </a:cubicBezTo>
                  <a:cubicBezTo>
                    <a:pt x="86006" y="76130"/>
                    <a:pt x="86006" y="76130"/>
                    <a:pt x="86006" y="75516"/>
                  </a:cubicBezTo>
                  <a:cubicBezTo>
                    <a:pt x="86006" y="75516"/>
                    <a:pt x="86006" y="75516"/>
                    <a:pt x="86616" y="75516"/>
                  </a:cubicBezTo>
                  <a:cubicBezTo>
                    <a:pt x="86616" y="75516"/>
                    <a:pt x="86616" y="75516"/>
                    <a:pt x="86616" y="74902"/>
                  </a:cubicBezTo>
                  <a:cubicBezTo>
                    <a:pt x="86616" y="74902"/>
                    <a:pt x="86616" y="74902"/>
                    <a:pt x="87225" y="74902"/>
                  </a:cubicBezTo>
                  <a:cubicBezTo>
                    <a:pt x="87225" y="74902"/>
                    <a:pt x="87225" y="74288"/>
                    <a:pt x="87225" y="72446"/>
                  </a:cubicBezTo>
                  <a:cubicBezTo>
                    <a:pt x="87225" y="72446"/>
                    <a:pt x="87225" y="72446"/>
                    <a:pt x="86616" y="72446"/>
                  </a:cubicBezTo>
                  <a:cubicBezTo>
                    <a:pt x="86616" y="72446"/>
                    <a:pt x="86616" y="73060"/>
                    <a:pt x="86616" y="71218"/>
                  </a:cubicBezTo>
                  <a:cubicBezTo>
                    <a:pt x="86616" y="71218"/>
                    <a:pt x="87225" y="71218"/>
                    <a:pt x="88444" y="71218"/>
                  </a:cubicBezTo>
                  <a:cubicBezTo>
                    <a:pt x="88444" y="71218"/>
                    <a:pt x="88444" y="71218"/>
                    <a:pt x="88444" y="69990"/>
                  </a:cubicBezTo>
                  <a:cubicBezTo>
                    <a:pt x="88444" y="69990"/>
                    <a:pt x="88444" y="69990"/>
                    <a:pt x="89664" y="69990"/>
                  </a:cubicBezTo>
                  <a:cubicBezTo>
                    <a:pt x="89664" y="69990"/>
                    <a:pt x="89664" y="69990"/>
                    <a:pt x="89664" y="68763"/>
                  </a:cubicBezTo>
                  <a:cubicBezTo>
                    <a:pt x="89664" y="68763"/>
                    <a:pt x="90883" y="68763"/>
                    <a:pt x="92102" y="68763"/>
                  </a:cubicBezTo>
                  <a:cubicBezTo>
                    <a:pt x="92102" y="68763"/>
                    <a:pt x="92102" y="68763"/>
                    <a:pt x="92102" y="69990"/>
                  </a:cubicBezTo>
                  <a:cubicBezTo>
                    <a:pt x="92712" y="69990"/>
                    <a:pt x="92712" y="69990"/>
                    <a:pt x="94540" y="69990"/>
                  </a:cubicBezTo>
                  <a:cubicBezTo>
                    <a:pt x="94540" y="69990"/>
                    <a:pt x="94540" y="69990"/>
                    <a:pt x="95150" y="69990"/>
                  </a:cubicBezTo>
                  <a:cubicBezTo>
                    <a:pt x="95150" y="69990"/>
                    <a:pt x="95150" y="69990"/>
                    <a:pt x="95150" y="68763"/>
                  </a:cubicBezTo>
                  <a:cubicBezTo>
                    <a:pt x="95760" y="69376"/>
                    <a:pt x="95760" y="68149"/>
                    <a:pt x="97588" y="69990"/>
                  </a:cubicBezTo>
                  <a:cubicBezTo>
                    <a:pt x="97588" y="69990"/>
                    <a:pt x="97588" y="69990"/>
                    <a:pt x="98198" y="69990"/>
                  </a:cubicBezTo>
                  <a:cubicBezTo>
                    <a:pt x="98198" y="69990"/>
                    <a:pt x="98198" y="69990"/>
                    <a:pt x="98198" y="68763"/>
                  </a:cubicBezTo>
                  <a:cubicBezTo>
                    <a:pt x="98198" y="68763"/>
                    <a:pt x="98198" y="68763"/>
                    <a:pt x="98808" y="68763"/>
                  </a:cubicBezTo>
                  <a:cubicBezTo>
                    <a:pt x="98808" y="68763"/>
                    <a:pt x="98808" y="68763"/>
                    <a:pt x="98808" y="68149"/>
                  </a:cubicBezTo>
                  <a:cubicBezTo>
                    <a:pt x="98808" y="68149"/>
                    <a:pt x="98808" y="68149"/>
                    <a:pt x="99417" y="68149"/>
                  </a:cubicBezTo>
                  <a:cubicBezTo>
                    <a:pt x="99417" y="68149"/>
                    <a:pt x="99417" y="68149"/>
                    <a:pt x="99417" y="67535"/>
                  </a:cubicBezTo>
                  <a:cubicBezTo>
                    <a:pt x="100027" y="67535"/>
                    <a:pt x="99417" y="67535"/>
                    <a:pt x="101246" y="67535"/>
                  </a:cubicBezTo>
                  <a:cubicBezTo>
                    <a:pt x="101246" y="67535"/>
                    <a:pt x="101246" y="67535"/>
                    <a:pt x="101246" y="66921"/>
                  </a:cubicBezTo>
                  <a:cubicBezTo>
                    <a:pt x="101246" y="66921"/>
                    <a:pt x="101246" y="66921"/>
                    <a:pt x="101855" y="66921"/>
                  </a:cubicBezTo>
                  <a:cubicBezTo>
                    <a:pt x="101855" y="66921"/>
                    <a:pt x="101855" y="66921"/>
                    <a:pt x="101855" y="66307"/>
                  </a:cubicBezTo>
                  <a:cubicBezTo>
                    <a:pt x="101855" y="66307"/>
                    <a:pt x="101855" y="66307"/>
                    <a:pt x="102465" y="66307"/>
                  </a:cubicBezTo>
                  <a:cubicBezTo>
                    <a:pt x="102465" y="66307"/>
                    <a:pt x="102465" y="66307"/>
                    <a:pt x="102465" y="66921"/>
                  </a:cubicBezTo>
                  <a:cubicBezTo>
                    <a:pt x="102465" y="66921"/>
                    <a:pt x="103075" y="66921"/>
                    <a:pt x="104903" y="66921"/>
                  </a:cubicBezTo>
                  <a:cubicBezTo>
                    <a:pt x="104903" y="66921"/>
                    <a:pt x="104903" y="66921"/>
                    <a:pt x="104903" y="68149"/>
                  </a:cubicBezTo>
                  <a:cubicBezTo>
                    <a:pt x="104903" y="68149"/>
                    <a:pt x="104903" y="68149"/>
                    <a:pt x="105513" y="68149"/>
                  </a:cubicBezTo>
                  <a:cubicBezTo>
                    <a:pt x="105513" y="68149"/>
                    <a:pt x="105513" y="68763"/>
                    <a:pt x="105513" y="66921"/>
                  </a:cubicBezTo>
                  <a:cubicBezTo>
                    <a:pt x="105513" y="66921"/>
                    <a:pt x="105513" y="66921"/>
                    <a:pt x="106123" y="66921"/>
                  </a:cubicBezTo>
                  <a:cubicBezTo>
                    <a:pt x="106123" y="66307"/>
                    <a:pt x="106123" y="65079"/>
                    <a:pt x="106123" y="63237"/>
                  </a:cubicBezTo>
                  <a:cubicBezTo>
                    <a:pt x="106123" y="63237"/>
                    <a:pt x="106123" y="63237"/>
                    <a:pt x="105513" y="63237"/>
                  </a:cubicBezTo>
                  <a:cubicBezTo>
                    <a:pt x="105513" y="62009"/>
                    <a:pt x="103684" y="60781"/>
                    <a:pt x="101246" y="60167"/>
                  </a:cubicBezTo>
                  <a:cubicBezTo>
                    <a:pt x="101246" y="60167"/>
                    <a:pt x="101246" y="60781"/>
                    <a:pt x="101246" y="58939"/>
                  </a:cubicBezTo>
                  <a:cubicBezTo>
                    <a:pt x="101246" y="58939"/>
                    <a:pt x="101246" y="58939"/>
                    <a:pt x="100027" y="58939"/>
                  </a:cubicBezTo>
                  <a:cubicBezTo>
                    <a:pt x="100027" y="58325"/>
                    <a:pt x="100027" y="57711"/>
                    <a:pt x="100027" y="55870"/>
                  </a:cubicBezTo>
                  <a:cubicBezTo>
                    <a:pt x="100636" y="55870"/>
                    <a:pt x="100636" y="55256"/>
                    <a:pt x="101855" y="56484"/>
                  </a:cubicBezTo>
                  <a:cubicBezTo>
                    <a:pt x="101855" y="56484"/>
                    <a:pt x="101855" y="56484"/>
                    <a:pt x="101855" y="55870"/>
                  </a:cubicBezTo>
                  <a:cubicBezTo>
                    <a:pt x="101855" y="55870"/>
                    <a:pt x="101855" y="55870"/>
                    <a:pt x="102465" y="55870"/>
                  </a:cubicBezTo>
                  <a:cubicBezTo>
                    <a:pt x="102465" y="55870"/>
                    <a:pt x="102465" y="55870"/>
                    <a:pt x="102465" y="56484"/>
                  </a:cubicBezTo>
                  <a:cubicBezTo>
                    <a:pt x="102465" y="56484"/>
                    <a:pt x="103075" y="56484"/>
                    <a:pt x="104903" y="56484"/>
                  </a:cubicBezTo>
                  <a:cubicBezTo>
                    <a:pt x="104903" y="56484"/>
                    <a:pt x="104903" y="56484"/>
                    <a:pt x="104903" y="57097"/>
                  </a:cubicBezTo>
                  <a:cubicBezTo>
                    <a:pt x="104903" y="57097"/>
                    <a:pt x="105513" y="57097"/>
                    <a:pt x="106732" y="57097"/>
                  </a:cubicBezTo>
                  <a:cubicBezTo>
                    <a:pt x="106732" y="57097"/>
                    <a:pt x="106732" y="57097"/>
                    <a:pt x="106732" y="58325"/>
                  </a:cubicBezTo>
                  <a:cubicBezTo>
                    <a:pt x="106732" y="58325"/>
                    <a:pt x="106732" y="58325"/>
                    <a:pt x="107342" y="58325"/>
                  </a:cubicBezTo>
                  <a:cubicBezTo>
                    <a:pt x="107342" y="58325"/>
                    <a:pt x="107342" y="58325"/>
                    <a:pt x="107342" y="58939"/>
                  </a:cubicBezTo>
                  <a:cubicBezTo>
                    <a:pt x="107951" y="58939"/>
                    <a:pt x="107342" y="58939"/>
                    <a:pt x="109171" y="58939"/>
                  </a:cubicBezTo>
                  <a:cubicBezTo>
                    <a:pt x="109171" y="58939"/>
                    <a:pt x="109171" y="58939"/>
                    <a:pt x="109171" y="59553"/>
                  </a:cubicBezTo>
                  <a:cubicBezTo>
                    <a:pt x="109171" y="59553"/>
                    <a:pt x="108561" y="59553"/>
                    <a:pt x="110390" y="59553"/>
                  </a:cubicBezTo>
                  <a:cubicBezTo>
                    <a:pt x="110390" y="59553"/>
                    <a:pt x="110390" y="59553"/>
                    <a:pt x="110390" y="58939"/>
                  </a:cubicBezTo>
                  <a:cubicBezTo>
                    <a:pt x="110390" y="58939"/>
                    <a:pt x="110390" y="58939"/>
                    <a:pt x="111609" y="58939"/>
                  </a:cubicBezTo>
                  <a:cubicBezTo>
                    <a:pt x="111609" y="58939"/>
                    <a:pt x="111609" y="58325"/>
                    <a:pt x="111609" y="56484"/>
                  </a:cubicBezTo>
                  <a:cubicBezTo>
                    <a:pt x="111609" y="56484"/>
                    <a:pt x="111609" y="56484"/>
                    <a:pt x="110999" y="56484"/>
                  </a:cubicBezTo>
                  <a:cubicBezTo>
                    <a:pt x="110999" y="56484"/>
                    <a:pt x="110999" y="56484"/>
                    <a:pt x="110999" y="55870"/>
                  </a:cubicBezTo>
                  <a:cubicBezTo>
                    <a:pt x="110999" y="55870"/>
                    <a:pt x="110999" y="55870"/>
                    <a:pt x="110390" y="55870"/>
                  </a:cubicBezTo>
                  <a:cubicBezTo>
                    <a:pt x="110390" y="55870"/>
                    <a:pt x="110390" y="55870"/>
                    <a:pt x="110390" y="55256"/>
                  </a:cubicBezTo>
                  <a:cubicBezTo>
                    <a:pt x="110390" y="55256"/>
                    <a:pt x="110390" y="55256"/>
                    <a:pt x="109780" y="55256"/>
                  </a:cubicBezTo>
                  <a:cubicBezTo>
                    <a:pt x="109780" y="55256"/>
                    <a:pt x="109780" y="55256"/>
                    <a:pt x="109780" y="54642"/>
                  </a:cubicBezTo>
                  <a:cubicBezTo>
                    <a:pt x="109780" y="54642"/>
                    <a:pt x="109171" y="54642"/>
                    <a:pt x="107342" y="54642"/>
                  </a:cubicBezTo>
                  <a:cubicBezTo>
                    <a:pt x="107342" y="54642"/>
                    <a:pt x="107342" y="54642"/>
                    <a:pt x="107342" y="54028"/>
                  </a:cubicBezTo>
                  <a:cubicBezTo>
                    <a:pt x="107342" y="54028"/>
                    <a:pt x="107342" y="54028"/>
                    <a:pt x="107951" y="54028"/>
                  </a:cubicBezTo>
                  <a:cubicBezTo>
                    <a:pt x="107951" y="54028"/>
                    <a:pt x="107951" y="54028"/>
                    <a:pt x="107951" y="52800"/>
                  </a:cubicBezTo>
                  <a:cubicBezTo>
                    <a:pt x="108561" y="52800"/>
                    <a:pt x="108561" y="54028"/>
                    <a:pt x="110390" y="54028"/>
                  </a:cubicBezTo>
                  <a:cubicBezTo>
                    <a:pt x="110390" y="54028"/>
                    <a:pt x="110390" y="54028"/>
                    <a:pt x="110390" y="52800"/>
                  </a:cubicBezTo>
                  <a:cubicBezTo>
                    <a:pt x="110390" y="52800"/>
                    <a:pt x="110390" y="52800"/>
                    <a:pt x="110999" y="52800"/>
                  </a:cubicBezTo>
                  <a:cubicBezTo>
                    <a:pt x="110999" y="52800"/>
                    <a:pt x="110999" y="52800"/>
                    <a:pt x="110999" y="52186"/>
                  </a:cubicBezTo>
                  <a:cubicBezTo>
                    <a:pt x="111609" y="52186"/>
                    <a:pt x="110999" y="52186"/>
                    <a:pt x="112828" y="52186"/>
                  </a:cubicBezTo>
                  <a:cubicBezTo>
                    <a:pt x="112828" y="51572"/>
                    <a:pt x="112828" y="51572"/>
                    <a:pt x="112828" y="51572"/>
                  </a:cubicBezTo>
                  <a:cubicBezTo>
                    <a:pt x="112828" y="51572"/>
                    <a:pt x="112828" y="51572"/>
                    <a:pt x="113438" y="51572"/>
                  </a:cubicBezTo>
                  <a:cubicBezTo>
                    <a:pt x="113438" y="51572"/>
                    <a:pt x="112828" y="50344"/>
                    <a:pt x="114657" y="50344"/>
                  </a:cubicBezTo>
                  <a:cubicBezTo>
                    <a:pt x="114657" y="50344"/>
                    <a:pt x="114657" y="50344"/>
                    <a:pt x="114657" y="49116"/>
                  </a:cubicBezTo>
                  <a:cubicBezTo>
                    <a:pt x="114657" y="49116"/>
                    <a:pt x="114657" y="49116"/>
                    <a:pt x="115266" y="49116"/>
                  </a:cubicBezTo>
                  <a:cubicBezTo>
                    <a:pt x="115266" y="49116"/>
                    <a:pt x="115266" y="48502"/>
                    <a:pt x="115266" y="47274"/>
                  </a:cubicBezTo>
                  <a:cubicBezTo>
                    <a:pt x="115266" y="47274"/>
                    <a:pt x="115266" y="47274"/>
                    <a:pt x="114657" y="47274"/>
                  </a:cubicBezTo>
                  <a:cubicBezTo>
                    <a:pt x="114657" y="47274"/>
                    <a:pt x="114657" y="46660"/>
                    <a:pt x="114657" y="44818"/>
                  </a:cubicBezTo>
                  <a:cubicBezTo>
                    <a:pt x="114657" y="44818"/>
                    <a:pt x="114657" y="44818"/>
                    <a:pt x="115266" y="44818"/>
                  </a:cubicBezTo>
                  <a:lnTo>
                    <a:pt x="115266" y="44205"/>
                  </a:lnTo>
                  <a:cubicBezTo>
                    <a:pt x="115266" y="43591"/>
                    <a:pt x="115266" y="43591"/>
                    <a:pt x="115266" y="43591"/>
                  </a:cubicBezTo>
                  <a:cubicBezTo>
                    <a:pt x="116486" y="43591"/>
                    <a:pt x="118314" y="43591"/>
                    <a:pt x="121362" y="43591"/>
                  </a:cubicBezTo>
                  <a:cubicBezTo>
                    <a:pt x="121362" y="43591"/>
                    <a:pt x="121362" y="43591"/>
                    <a:pt x="121362" y="44205"/>
                  </a:cubicBezTo>
                  <a:cubicBezTo>
                    <a:pt x="121972" y="44205"/>
                    <a:pt x="122582" y="45432"/>
                    <a:pt x="125020" y="44818"/>
                  </a:cubicBezTo>
                  <a:cubicBezTo>
                    <a:pt x="125020" y="44818"/>
                    <a:pt x="125020" y="44818"/>
                    <a:pt x="125020" y="46046"/>
                  </a:cubicBezTo>
                  <a:cubicBezTo>
                    <a:pt x="125020" y="46046"/>
                    <a:pt x="124410" y="46046"/>
                    <a:pt x="126239" y="46046"/>
                  </a:cubicBezTo>
                  <a:cubicBezTo>
                    <a:pt x="126239" y="46046"/>
                    <a:pt x="126239" y="46046"/>
                    <a:pt x="126239" y="44818"/>
                  </a:cubicBezTo>
                  <a:cubicBezTo>
                    <a:pt x="126239" y="44818"/>
                    <a:pt x="126239" y="44818"/>
                    <a:pt x="126849" y="44818"/>
                  </a:cubicBezTo>
                  <a:cubicBezTo>
                    <a:pt x="126849" y="44818"/>
                    <a:pt x="126849" y="45432"/>
                    <a:pt x="126849" y="43591"/>
                  </a:cubicBezTo>
                  <a:cubicBezTo>
                    <a:pt x="126849" y="43591"/>
                    <a:pt x="126849" y="43591"/>
                    <a:pt x="126239" y="43591"/>
                  </a:cubicBezTo>
                  <a:cubicBezTo>
                    <a:pt x="126239" y="43591"/>
                    <a:pt x="126239" y="43591"/>
                    <a:pt x="126239" y="42977"/>
                  </a:cubicBezTo>
                  <a:cubicBezTo>
                    <a:pt x="126239" y="42977"/>
                    <a:pt x="126239" y="42977"/>
                    <a:pt x="127458" y="42977"/>
                  </a:cubicBezTo>
                  <a:cubicBezTo>
                    <a:pt x="127458" y="42977"/>
                    <a:pt x="127458" y="42977"/>
                    <a:pt x="127458" y="43591"/>
                  </a:cubicBezTo>
                  <a:cubicBezTo>
                    <a:pt x="127458" y="43591"/>
                    <a:pt x="127458" y="43591"/>
                    <a:pt x="128677" y="43591"/>
                  </a:cubicBezTo>
                  <a:cubicBezTo>
                    <a:pt x="128677" y="43591"/>
                    <a:pt x="128677" y="43591"/>
                    <a:pt x="128677" y="44205"/>
                  </a:cubicBezTo>
                  <a:cubicBezTo>
                    <a:pt x="128677" y="44205"/>
                    <a:pt x="128068" y="44205"/>
                    <a:pt x="129897" y="44205"/>
                  </a:cubicBezTo>
                  <a:cubicBezTo>
                    <a:pt x="129897" y="44205"/>
                    <a:pt x="129897" y="44205"/>
                    <a:pt x="129897" y="44818"/>
                  </a:cubicBezTo>
                  <a:cubicBezTo>
                    <a:pt x="129897" y="44818"/>
                    <a:pt x="129897" y="44818"/>
                    <a:pt x="131116" y="44818"/>
                  </a:cubicBezTo>
                  <a:cubicBezTo>
                    <a:pt x="131116" y="44818"/>
                    <a:pt x="131116" y="44818"/>
                    <a:pt x="131116" y="46046"/>
                  </a:cubicBezTo>
                  <a:cubicBezTo>
                    <a:pt x="131725" y="46046"/>
                    <a:pt x="131116" y="44818"/>
                    <a:pt x="132945" y="44818"/>
                  </a:cubicBezTo>
                  <a:cubicBezTo>
                    <a:pt x="132945" y="44818"/>
                    <a:pt x="132945" y="44205"/>
                    <a:pt x="132945" y="42977"/>
                  </a:cubicBezTo>
                  <a:cubicBezTo>
                    <a:pt x="132945" y="42977"/>
                    <a:pt x="132945" y="42977"/>
                    <a:pt x="131116" y="42977"/>
                  </a:cubicBezTo>
                  <a:cubicBezTo>
                    <a:pt x="131116" y="42977"/>
                    <a:pt x="131116" y="42977"/>
                    <a:pt x="131116" y="42363"/>
                  </a:cubicBezTo>
                  <a:cubicBezTo>
                    <a:pt x="131116" y="42363"/>
                    <a:pt x="131116" y="42363"/>
                    <a:pt x="130506" y="42363"/>
                  </a:cubicBezTo>
                  <a:cubicBezTo>
                    <a:pt x="130506" y="42363"/>
                    <a:pt x="130506" y="42363"/>
                    <a:pt x="130506" y="41135"/>
                  </a:cubicBezTo>
                  <a:lnTo>
                    <a:pt x="132945" y="41135"/>
                  </a:lnTo>
                  <a:cubicBezTo>
                    <a:pt x="132945" y="41135"/>
                    <a:pt x="132945" y="41749"/>
                    <a:pt x="132945" y="39907"/>
                  </a:cubicBezTo>
                  <a:cubicBezTo>
                    <a:pt x="132945" y="39907"/>
                    <a:pt x="132945" y="39907"/>
                    <a:pt x="132335" y="39907"/>
                  </a:cubicBezTo>
                  <a:cubicBezTo>
                    <a:pt x="132335" y="39907"/>
                    <a:pt x="132335" y="39907"/>
                    <a:pt x="132335" y="39293"/>
                  </a:cubicBezTo>
                  <a:cubicBezTo>
                    <a:pt x="132335" y="39293"/>
                    <a:pt x="132335" y="39293"/>
                    <a:pt x="132945" y="39293"/>
                  </a:cubicBezTo>
                  <a:cubicBezTo>
                    <a:pt x="133554" y="39293"/>
                    <a:pt x="133554" y="39293"/>
                    <a:pt x="133554" y="39293"/>
                  </a:cubicBezTo>
                  <a:cubicBezTo>
                    <a:pt x="133554" y="39293"/>
                    <a:pt x="133554" y="39293"/>
                    <a:pt x="133554" y="39907"/>
                  </a:cubicBezTo>
                  <a:cubicBezTo>
                    <a:pt x="133554" y="39907"/>
                    <a:pt x="133554" y="39907"/>
                    <a:pt x="134164" y="39907"/>
                  </a:cubicBezTo>
                  <a:cubicBezTo>
                    <a:pt x="134164" y="39907"/>
                    <a:pt x="134164" y="39907"/>
                    <a:pt x="134164" y="41135"/>
                  </a:cubicBezTo>
                  <a:cubicBezTo>
                    <a:pt x="134164" y="41135"/>
                    <a:pt x="134164" y="41135"/>
                    <a:pt x="133554" y="41135"/>
                  </a:cubicBezTo>
                  <a:cubicBezTo>
                    <a:pt x="133554" y="41135"/>
                    <a:pt x="133554" y="41135"/>
                    <a:pt x="133554" y="42363"/>
                  </a:cubicBezTo>
                  <a:cubicBezTo>
                    <a:pt x="133554" y="42363"/>
                    <a:pt x="133554" y="42363"/>
                    <a:pt x="134164" y="41135"/>
                  </a:cubicBezTo>
                  <a:cubicBezTo>
                    <a:pt x="134164" y="41135"/>
                    <a:pt x="134164" y="41135"/>
                    <a:pt x="134164" y="42363"/>
                  </a:cubicBezTo>
                  <a:cubicBezTo>
                    <a:pt x="134773" y="42363"/>
                    <a:pt x="135383" y="42363"/>
                    <a:pt x="137212" y="42363"/>
                  </a:cubicBezTo>
                  <a:cubicBezTo>
                    <a:pt x="137212" y="42363"/>
                    <a:pt x="137821" y="41749"/>
                    <a:pt x="138431" y="42977"/>
                  </a:cubicBezTo>
                  <a:cubicBezTo>
                    <a:pt x="138431" y="42363"/>
                    <a:pt x="138431" y="42977"/>
                    <a:pt x="138431" y="41135"/>
                  </a:cubicBezTo>
                  <a:cubicBezTo>
                    <a:pt x="138431" y="41135"/>
                    <a:pt x="138431" y="41135"/>
                    <a:pt x="139041" y="41135"/>
                  </a:cubicBezTo>
                  <a:cubicBezTo>
                    <a:pt x="139041" y="41135"/>
                    <a:pt x="139041" y="40521"/>
                    <a:pt x="139041" y="39293"/>
                  </a:cubicBezTo>
                  <a:cubicBezTo>
                    <a:pt x="139041" y="39293"/>
                    <a:pt x="139041" y="39293"/>
                    <a:pt x="140260" y="39293"/>
                  </a:cubicBezTo>
                  <a:cubicBezTo>
                    <a:pt x="140260" y="39293"/>
                    <a:pt x="140260" y="38679"/>
                    <a:pt x="140260" y="36837"/>
                  </a:cubicBezTo>
                  <a:cubicBezTo>
                    <a:pt x="139650" y="37451"/>
                    <a:pt x="139650" y="36837"/>
                    <a:pt x="137821" y="36223"/>
                  </a:cubicBezTo>
                  <a:cubicBezTo>
                    <a:pt x="137821" y="36223"/>
                    <a:pt x="137821" y="35609"/>
                    <a:pt x="137821" y="34381"/>
                  </a:cubicBezTo>
                  <a:cubicBezTo>
                    <a:pt x="137821" y="34381"/>
                    <a:pt x="137821" y="34381"/>
                    <a:pt x="137212" y="34381"/>
                  </a:cubicBezTo>
                  <a:lnTo>
                    <a:pt x="137212" y="33153"/>
                  </a:lnTo>
                  <a:cubicBezTo>
                    <a:pt x="137212" y="33153"/>
                    <a:pt x="137212" y="33153"/>
                    <a:pt x="136602" y="33153"/>
                  </a:cubicBezTo>
                  <a:cubicBezTo>
                    <a:pt x="136602" y="33153"/>
                    <a:pt x="136602" y="32539"/>
                    <a:pt x="136602" y="31312"/>
                  </a:cubicBezTo>
                  <a:cubicBezTo>
                    <a:pt x="136602" y="31312"/>
                    <a:pt x="136602" y="31312"/>
                    <a:pt x="135993" y="31312"/>
                  </a:cubicBezTo>
                  <a:cubicBezTo>
                    <a:pt x="135993" y="31312"/>
                    <a:pt x="135993" y="31312"/>
                    <a:pt x="135993" y="30698"/>
                  </a:cubicBezTo>
                  <a:cubicBezTo>
                    <a:pt x="135993" y="30698"/>
                    <a:pt x="135993" y="30698"/>
                    <a:pt x="136602" y="30698"/>
                  </a:cubicBezTo>
                  <a:lnTo>
                    <a:pt x="136196" y="29470"/>
                  </a:lnTo>
                  <a:lnTo>
                    <a:pt x="137821" y="29470"/>
                  </a:lnTo>
                  <a:cubicBezTo>
                    <a:pt x="137821" y="29470"/>
                    <a:pt x="137821" y="29470"/>
                    <a:pt x="137821" y="30698"/>
                  </a:cubicBezTo>
                  <a:cubicBezTo>
                    <a:pt x="137821" y="30698"/>
                    <a:pt x="137821" y="30698"/>
                    <a:pt x="139041" y="30698"/>
                  </a:cubicBezTo>
                  <a:cubicBezTo>
                    <a:pt x="139041" y="30698"/>
                    <a:pt x="139041" y="30698"/>
                    <a:pt x="139041" y="31312"/>
                  </a:cubicBezTo>
                  <a:cubicBezTo>
                    <a:pt x="139650" y="31312"/>
                    <a:pt x="139650" y="30084"/>
                    <a:pt x="141479" y="30698"/>
                  </a:cubicBezTo>
                  <a:cubicBezTo>
                    <a:pt x="141479" y="30698"/>
                    <a:pt x="141479" y="30698"/>
                    <a:pt x="141479" y="31312"/>
                  </a:cubicBezTo>
                  <a:cubicBezTo>
                    <a:pt x="141479" y="31312"/>
                    <a:pt x="140869" y="32539"/>
                    <a:pt x="142698" y="32539"/>
                  </a:cubicBezTo>
                  <a:cubicBezTo>
                    <a:pt x="142698" y="32539"/>
                    <a:pt x="142698" y="32539"/>
                    <a:pt x="142698" y="34381"/>
                  </a:cubicBezTo>
                  <a:cubicBezTo>
                    <a:pt x="142698" y="34381"/>
                    <a:pt x="142698" y="34381"/>
                    <a:pt x="143917" y="34381"/>
                  </a:cubicBezTo>
                  <a:cubicBezTo>
                    <a:pt x="143917" y="34381"/>
                    <a:pt x="143917" y="33767"/>
                    <a:pt x="143917" y="35609"/>
                  </a:cubicBezTo>
                  <a:lnTo>
                    <a:pt x="144527" y="35609"/>
                  </a:lnTo>
                  <a:cubicBezTo>
                    <a:pt x="144527" y="35609"/>
                    <a:pt x="144527" y="35609"/>
                    <a:pt x="144527" y="34995"/>
                  </a:cubicBezTo>
                  <a:cubicBezTo>
                    <a:pt x="144527" y="34995"/>
                    <a:pt x="144527" y="34995"/>
                    <a:pt x="145136" y="34995"/>
                  </a:cubicBezTo>
                  <a:cubicBezTo>
                    <a:pt x="145136" y="35609"/>
                    <a:pt x="145136" y="35609"/>
                    <a:pt x="145136" y="35609"/>
                  </a:cubicBezTo>
                  <a:cubicBezTo>
                    <a:pt x="145136" y="35609"/>
                    <a:pt x="145746" y="35609"/>
                    <a:pt x="147575" y="35609"/>
                  </a:cubicBezTo>
                  <a:cubicBezTo>
                    <a:pt x="147575" y="35609"/>
                    <a:pt x="147575" y="35609"/>
                    <a:pt x="147575" y="34995"/>
                  </a:cubicBezTo>
                  <a:cubicBezTo>
                    <a:pt x="147575" y="34995"/>
                    <a:pt x="146965" y="34995"/>
                    <a:pt x="148794" y="34995"/>
                  </a:cubicBezTo>
                  <a:cubicBezTo>
                    <a:pt x="148794" y="34995"/>
                    <a:pt x="148794" y="34995"/>
                    <a:pt x="148794" y="34381"/>
                  </a:cubicBezTo>
                  <a:cubicBezTo>
                    <a:pt x="148794" y="34381"/>
                    <a:pt x="148794" y="34381"/>
                    <a:pt x="148184" y="34381"/>
                  </a:cubicBezTo>
                  <a:cubicBezTo>
                    <a:pt x="148184" y="34381"/>
                    <a:pt x="148184" y="34381"/>
                    <a:pt x="148184" y="33153"/>
                  </a:cubicBezTo>
                  <a:cubicBezTo>
                    <a:pt x="148794" y="33153"/>
                    <a:pt x="150013" y="33153"/>
                    <a:pt x="152452" y="33153"/>
                  </a:cubicBezTo>
                  <a:cubicBezTo>
                    <a:pt x="152452" y="33153"/>
                    <a:pt x="152452" y="33153"/>
                    <a:pt x="153061" y="33153"/>
                  </a:cubicBezTo>
                  <a:cubicBezTo>
                    <a:pt x="153061" y="33153"/>
                    <a:pt x="153061" y="33153"/>
                    <a:pt x="153061" y="34381"/>
                  </a:cubicBezTo>
                  <a:cubicBezTo>
                    <a:pt x="153061" y="34381"/>
                    <a:pt x="153061" y="34381"/>
                    <a:pt x="154280" y="34381"/>
                  </a:cubicBezTo>
                  <a:cubicBezTo>
                    <a:pt x="154280" y="34381"/>
                    <a:pt x="154280" y="34381"/>
                    <a:pt x="154280" y="34995"/>
                  </a:cubicBezTo>
                  <a:cubicBezTo>
                    <a:pt x="154890" y="34995"/>
                    <a:pt x="154890" y="34995"/>
                    <a:pt x="156719" y="34995"/>
                  </a:cubicBezTo>
                  <a:cubicBezTo>
                    <a:pt x="156719" y="34995"/>
                    <a:pt x="156719" y="34995"/>
                    <a:pt x="156719" y="34381"/>
                  </a:cubicBezTo>
                  <a:cubicBezTo>
                    <a:pt x="156719" y="34381"/>
                    <a:pt x="156719" y="34381"/>
                    <a:pt x="156719" y="33153"/>
                  </a:cubicBezTo>
                  <a:cubicBezTo>
                    <a:pt x="156719" y="33153"/>
                    <a:pt x="156719" y="33153"/>
                    <a:pt x="157328" y="33153"/>
                  </a:cubicBezTo>
                  <a:lnTo>
                    <a:pt x="157328" y="31926"/>
                  </a:lnTo>
                  <a:cubicBezTo>
                    <a:pt x="157328" y="31926"/>
                    <a:pt x="156109" y="30698"/>
                    <a:pt x="154280" y="30698"/>
                  </a:cubicBezTo>
                  <a:cubicBezTo>
                    <a:pt x="154280" y="30698"/>
                    <a:pt x="154280" y="30698"/>
                    <a:pt x="154280" y="29470"/>
                  </a:cubicBezTo>
                  <a:cubicBezTo>
                    <a:pt x="154280" y="29470"/>
                    <a:pt x="154280" y="29470"/>
                    <a:pt x="155500" y="29470"/>
                  </a:cubicBezTo>
                  <a:cubicBezTo>
                    <a:pt x="155500" y="29470"/>
                    <a:pt x="155500" y="29470"/>
                    <a:pt x="155500" y="28856"/>
                  </a:cubicBezTo>
                  <a:cubicBezTo>
                    <a:pt x="155500" y="28856"/>
                    <a:pt x="155500" y="28856"/>
                    <a:pt x="156109" y="28856"/>
                  </a:cubicBezTo>
                  <a:cubicBezTo>
                    <a:pt x="156109" y="28856"/>
                    <a:pt x="156109" y="28856"/>
                    <a:pt x="156109" y="29470"/>
                  </a:cubicBezTo>
                  <a:cubicBezTo>
                    <a:pt x="156109" y="29470"/>
                    <a:pt x="156719" y="29470"/>
                    <a:pt x="157938" y="29470"/>
                  </a:cubicBezTo>
                  <a:cubicBezTo>
                    <a:pt x="157938" y="30084"/>
                    <a:pt x="157938" y="29470"/>
                    <a:pt x="157938" y="31312"/>
                  </a:cubicBezTo>
                  <a:cubicBezTo>
                    <a:pt x="157938" y="31312"/>
                    <a:pt x="157938" y="31312"/>
                    <a:pt x="158547" y="31312"/>
                  </a:cubicBezTo>
                  <a:cubicBezTo>
                    <a:pt x="159157" y="31312"/>
                    <a:pt x="158547" y="31312"/>
                    <a:pt x="160376" y="31312"/>
                  </a:cubicBezTo>
                  <a:cubicBezTo>
                    <a:pt x="160376" y="31312"/>
                    <a:pt x="160376" y="31312"/>
                    <a:pt x="160376" y="30698"/>
                  </a:cubicBezTo>
                  <a:cubicBezTo>
                    <a:pt x="160376" y="30698"/>
                    <a:pt x="160376" y="30698"/>
                    <a:pt x="160986" y="30698"/>
                  </a:cubicBezTo>
                  <a:cubicBezTo>
                    <a:pt x="160986" y="30698"/>
                    <a:pt x="160986" y="30698"/>
                    <a:pt x="160986" y="29470"/>
                  </a:cubicBezTo>
                  <a:cubicBezTo>
                    <a:pt x="160986" y="29470"/>
                    <a:pt x="160986" y="29470"/>
                    <a:pt x="161595" y="29470"/>
                  </a:cubicBezTo>
                  <a:lnTo>
                    <a:pt x="161595" y="28856"/>
                  </a:lnTo>
                  <a:cubicBezTo>
                    <a:pt x="161595" y="28856"/>
                    <a:pt x="161595" y="28856"/>
                    <a:pt x="162205" y="28856"/>
                  </a:cubicBezTo>
                  <a:cubicBezTo>
                    <a:pt x="162205" y="28856"/>
                    <a:pt x="162205" y="28856"/>
                    <a:pt x="162205" y="29470"/>
                  </a:cubicBezTo>
                  <a:cubicBezTo>
                    <a:pt x="162205" y="29470"/>
                    <a:pt x="162205" y="29470"/>
                    <a:pt x="162205" y="30698"/>
                  </a:cubicBezTo>
                  <a:cubicBezTo>
                    <a:pt x="162815" y="30698"/>
                    <a:pt x="162815" y="30698"/>
                    <a:pt x="164643" y="30698"/>
                  </a:cubicBezTo>
                  <a:cubicBezTo>
                    <a:pt x="164643" y="30698"/>
                    <a:pt x="164643" y="30698"/>
                    <a:pt x="164643" y="31312"/>
                  </a:cubicBezTo>
                  <a:cubicBezTo>
                    <a:pt x="164643" y="31312"/>
                    <a:pt x="165253" y="31312"/>
                    <a:pt x="167082" y="31312"/>
                  </a:cubicBezTo>
                  <a:cubicBezTo>
                    <a:pt x="167082" y="31312"/>
                    <a:pt x="167082" y="31312"/>
                    <a:pt x="167082" y="30698"/>
                  </a:cubicBezTo>
                  <a:cubicBezTo>
                    <a:pt x="167691" y="30698"/>
                    <a:pt x="168911" y="30698"/>
                    <a:pt x="171349" y="30698"/>
                  </a:cubicBezTo>
                  <a:cubicBezTo>
                    <a:pt x="171349" y="30698"/>
                    <a:pt x="171349" y="30698"/>
                    <a:pt x="171349" y="29470"/>
                  </a:cubicBezTo>
                  <a:cubicBezTo>
                    <a:pt x="171349" y="29470"/>
                    <a:pt x="171349" y="29470"/>
                    <a:pt x="171959" y="29470"/>
                  </a:cubicBezTo>
                  <a:cubicBezTo>
                    <a:pt x="171959" y="29470"/>
                    <a:pt x="171959" y="28856"/>
                    <a:pt x="171959" y="27014"/>
                  </a:cubicBezTo>
                  <a:cubicBezTo>
                    <a:pt x="171959" y="27014"/>
                    <a:pt x="173178" y="27014"/>
                    <a:pt x="175006" y="27014"/>
                  </a:cubicBezTo>
                  <a:cubicBezTo>
                    <a:pt x="175006" y="27014"/>
                    <a:pt x="175006" y="27014"/>
                    <a:pt x="175006" y="25786"/>
                  </a:cubicBezTo>
                  <a:cubicBezTo>
                    <a:pt x="175006" y="25786"/>
                    <a:pt x="175006" y="25786"/>
                    <a:pt x="175616" y="25786"/>
                  </a:cubicBezTo>
                  <a:cubicBezTo>
                    <a:pt x="175616" y="25786"/>
                    <a:pt x="175616" y="25786"/>
                    <a:pt x="175616" y="25172"/>
                  </a:cubicBezTo>
                  <a:cubicBezTo>
                    <a:pt x="175616" y="25172"/>
                    <a:pt x="175616" y="25172"/>
                    <a:pt x="176226" y="25172"/>
                  </a:cubicBezTo>
                  <a:cubicBezTo>
                    <a:pt x="176226" y="25172"/>
                    <a:pt x="176226" y="24558"/>
                    <a:pt x="176226" y="23330"/>
                  </a:cubicBezTo>
                  <a:cubicBezTo>
                    <a:pt x="176226" y="23330"/>
                    <a:pt x="176226" y="23330"/>
                    <a:pt x="175616" y="23330"/>
                  </a:cubicBezTo>
                  <a:cubicBezTo>
                    <a:pt x="175616" y="23330"/>
                    <a:pt x="175616" y="23330"/>
                    <a:pt x="175616" y="22716"/>
                  </a:cubicBezTo>
                  <a:cubicBezTo>
                    <a:pt x="175616" y="22716"/>
                    <a:pt x="175616" y="22716"/>
                    <a:pt x="175006" y="22716"/>
                  </a:cubicBezTo>
                  <a:cubicBezTo>
                    <a:pt x="175006" y="22716"/>
                    <a:pt x="175006" y="22716"/>
                    <a:pt x="175006" y="21488"/>
                  </a:cubicBezTo>
                  <a:cubicBezTo>
                    <a:pt x="175006" y="21488"/>
                    <a:pt x="175006" y="21488"/>
                    <a:pt x="173787" y="21488"/>
                  </a:cubicBezTo>
                  <a:cubicBezTo>
                    <a:pt x="173787" y="21488"/>
                    <a:pt x="173787" y="22102"/>
                    <a:pt x="173787" y="20260"/>
                  </a:cubicBezTo>
                  <a:cubicBezTo>
                    <a:pt x="173787" y="20260"/>
                    <a:pt x="173787" y="20260"/>
                    <a:pt x="173178" y="20260"/>
                  </a:cubicBezTo>
                  <a:cubicBezTo>
                    <a:pt x="173178" y="20260"/>
                    <a:pt x="173178" y="20260"/>
                    <a:pt x="173178" y="19647"/>
                  </a:cubicBezTo>
                  <a:cubicBezTo>
                    <a:pt x="173178" y="19647"/>
                    <a:pt x="173178" y="19647"/>
                    <a:pt x="172568" y="19647"/>
                  </a:cubicBezTo>
                  <a:cubicBezTo>
                    <a:pt x="172568" y="19647"/>
                    <a:pt x="172568" y="19647"/>
                    <a:pt x="172568" y="19033"/>
                  </a:cubicBezTo>
                  <a:cubicBezTo>
                    <a:pt x="172568" y="19033"/>
                    <a:pt x="172568" y="19033"/>
                    <a:pt x="171959" y="19033"/>
                  </a:cubicBezTo>
                  <a:cubicBezTo>
                    <a:pt x="171959" y="18419"/>
                    <a:pt x="171959" y="19033"/>
                    <a:pt x="171959" y="17191"/>
                  </a:cubicBezTo>
                  <a:cubicBezTo>
                    <a:pt x="171959" y="17191"/>
                    <a:pt x="171959" y="17191"/>
                    <a:pt x="171349" y="17191"/>
                  </a:cubicBezTo>
                  <a:cubicBezTo>
                    <a:pt x="171349" y="16577"/>
                    <a:pt x="171349" y="15963"/>
                    <a:pt x="171349" y="13507"/>
                  </a:cubicBezTo>
                  <a:cubicBezTo>
                    <a:pt x="171349" y="13507"/>
                    <a:pt x="171349" y="13507"/>
                    <a:pt x="171349" y="12893"/>
                  </a:cubicBezTo>
                  <a:cubicBezTo>
                    <a:pt x="171349" y="12893"/>
                    <a:pt x="171349" y="12893"/>
                    <a:pt x="171959" y="12893"/>
                  </a:cubicBezTo>
                  <a:cubicBezTo>
                    <a:pt x="171959" y="12893"/>
                    <a:pt x="171959" y="12893"/>
                    <a:pt x="171959" y="14735"/>
                  </a:cubicBezTo>
                  <a:cubicBezTo>
                    <a:pt x="171959" y="14735"/>
                    <a:pt x="171959" y="14735"/>
                    <a:pt x="172568" y="14735"/>
                  </a:cubicBezTo>
                  <a:cubicBezTo>
                    <a:pt x="172568" y="14735"/>
                    <a:pt x="172568" y="14735"/>
                    <a:pt x="172568" y="16577"/>
                  </a:cubicBezTo>
                  <a:cubicBezTo>
                    <a:pt x="173178" y="16577"/>
                    <a:pt x="173787" y="16577"/>
                    <a:pt x="175616" y="16577"/>
                  </a:cubicBezTo>
                  <a:lnTo>
                    <a:pt x="175616" y="17191"/>
                  </a:lnTo>
                  <a:cubicBezTo>
                    <a:pt x="175616" y="17191"/>
                    <a:pt x="176226" y="17191"/>
                    <a:pt x="177445" y="17191"/>
                  </a:cubicBezTo>
                  <a:cubicBezTo>
                    <a:pt x="177445" y="17191"/>
                    <a:pt x="177445" y="17191"/>
                    <a:pt x="177445" y="17805"/>
                  </a:cubicBezTo>
                  <a:cubicBezTo>
                    <a:pt x="177445" y="17805"/>
                    <a:pt x="177445" y="17805"/>
                    <a:pt x="178664" y="17805"/>
                  </a:cubicBezTo>
                  <a:cubicBezTo>
                    <a:pt x="178664" y="17805"/>
                    <a:pt x="178664" y="17805"/>
                    <a:pt x="178664" y="19033"/>
                  </a:cubicBezTo>
                  <a:cubicBezTo>
                    <a:pt x="178664" y="19033"/>
                    <a:pt x="178664" y="19033"/>
                    <a:pt x="179274" y="19033"/>
                  </a:cubicBezTo>
                  <a:cubicBezTo>
                    <a:pt x="179274" y="19033"/>
                    <a:pt x="179274" y="19033"/>
                    <a:pt x="179274" y="19647"/>
                  </a:cubicBezTo>
                  <a:cubicBezTo>
                    <a:pt x="179274" y="19647"/>
                    <a:pt x="178664" y="19647"/>
                    <a:pt x="180493" y="19647"/>
                  </a:cubicBezTo>
                  <a:cubicBezTo>
                    <a:pt x="180493" y="19647"/>
                    <a:pt x="180493" y="19647"/>
                    <a:pt x="180493" y="20260"/>
                  </a:cubicBezTo>
                  <a:cubicBezTo>
                    <a:pt x="180493" y="20260"/>
                    <a:pt x="180493" y="20260"/>
                    <a:pt x="181712" y="20260"/>
                  </a:cubicBezTo>
                  <a:cubicBezTo>
                    <a:pt x="181712" y="20260"/>
                    <a:pt x="181712" y="20260"/>
                    <a:pt x="181712" y="19647"/>
                  </a:cubicBezTo>
                  <a:cubicBezTo>
                    <a:pt x="181712" y="19647"/>
                    <a:pt x="181712" y="19647"/>
                    <a:pt x="182931" y="19647"/>
                  </a:cubicBezTo>
                  <a:cubicBezTo>
                    <a:pt x="182931" y="19647"/>
                    <a:pt x="182931" y="19647"/>
                    <a:pt x="182931" y="19033"/>
                  </a:cubicBezTo>
                  <a:cubicBezTo>
                    <a:pt x="182931" y="19033"/>
                    <a:pt x="182931" y="19033"/>
                    <a:pt x="183541" y="19033"/>
                  </a:cubicBezTo>
                  <a:cubicBezTo>
                    <a:pt x="183541" y="18419"/>
                    <a:pt x="183541" y="19033"/>
                    <a:pt x="183541" y="17191"/>
                  </a:cubicBezTo>
                  <a:cubicBezTo>
                    <a:pt x="183541" y="17191"/>
                    <a:pt x="183541" y="17191"/>
                    <a:pt x="182931" y="17191"/>
                  </a:cubicBezTo>
                  <a:cubicBezTo>
                    <a:pt x="182931" y="17191"/>
                    <a:pt x="182931" y="16577"/>
                    <a:pt x="182931" y="15349"/>
                  </a:cubicBezTo>
                  <a:cubicBezTo>
                    <a:pt x="182931" y="15349"/>
                    <a:pt x="182931" y="15349"/>
                    <a:pt x="181712" y="15349"/>
                  </a:cubicBezTo>
                  <a:cubicBezTo>
                    <a:pt x="181712" y="15349"/>
                    <a:pt x="181712" y="15349"/>
                    <a:pt x="181102" y="15349"/>
                  </a:cubicBezTo>
                  <a:cubicBezTo>
                    <a:pt x="181102" y="14735"/>
                    <a:pt x="181102" y="14735"/>
                    <a:pt x="181102" y="12893"/>
                  </a:cubicBezTo>
                  <a:cubicBezTo>
                    <a:pt x="181102" y="12893"/>
                    <a:pt x="181102" y="12893"/>
                    <a:pt x="180493" y="12893"/>
                  </a:cubicBezTo>
                  <a:cubicBezTo>
                    <a:pt x="180493" y="12893"/>
                    <a:pt x="180493" y="12893"/>
                    <a:pt x="180493" y="12279"/>
                  </a:cubicBezTo>
                  <a:cubicBezTo>
                    <a:pt x="180493" y="12279"/>
                    <a:pt x="180493" y="12279"/>
                    <a:pt x="181102" y="12279"/>
                  </a:cubicBezTo>
                  <a:cubicBezTo>
                    <a:pt x="181102" y="12279"/>
                    <a:pt x="181102" y="12279"/>
                    <a:pt x="181102" y="11665"/>
                  </a:cubicBezTo>
                  <a:cubicBezTo>
                    <a:pt x="180493" y="11665"/>
                    <a:pt x="180493" y="11665"/>
                    <a:pt x="180493" y="11665"/>
                  </a:cubicBezTo>
                  <a:cubicBezTo>
                    <a:pt x="180493" y="11665"/>
                    <a:pt x="180493" y="11665"/>
                    <a:pt x="180493" y="11051"/>
                  </a:cubicBezTo>
                  <a:cubicBezTo>
                    <a:pt x="180493" y="11051"/>
                    <a:pt x="180493" y="11051"/>
                    <a:pt x="179883" y="11051"/>
                  </a:cubicBezTo>
                  <a:cubicBezTo>
                    <a:pt x="179883" y="11051"/>
                    <a:pt x="179883" y="11051"/>
                    <a:pt x="179883" y="9823"/>
                  </a:cubicBezTo>
                  <a:cubicBezTo>
                    <a:pt x="179883" y="9823"/>
                    <a:pt x="179883" y="9823"/>
                    <a:pt x="180493" y="9823"/>
                  </a:cubicBezTo>
                  <a:cubicBezTo>
                    <a:pt x="180493" y="9823"/>
                    <a:pt x="180493" y="10437"/>
                    <a:pt x="180493" y="8595"/>
                  </a:cubicBezTo>
                  <a:cubicBezTo>
                    <a:pt x="180493" y="8595"/>
                    <a:pt x="180493" y="8595"/>
                    <a:pt x="181102" y="8595"/>
                  </a:cubicBezTo>
                  <a:cubicBezTo>
                    <a:pt x="181102" y="8595"/>
                    <a:pt x="181102" y="8595"/>
                    <a:pt x="181102" y="9823"/>
                  </a:cubicBezTo>
                  <a:cubicBezTo>
                    <a:pt x="181712" y="9823"/>
                    <a:pt x="181102" y="9823"/>
                    <a:pt x="182931" y="9823"/>
                  </a:cubicBezTo>
                  <a:cubicBezTo>
                    <a:pt x="182931" y="9823"/>
                    <a:pt x="182931" y="9823"/>
                    <a:pt x="182931" y="9209"/>
                  </a:cubicBezTo>
                  <a:cubicBezTo>
                    <a:pt x="182931" y="9209"/>
                    <a:pt x="182322" y="10437"/>
                    <a:pt x="184150" y="9823"/>
                  </a:cubicBezTo>
                  <a:cubicBezTo>
                    <a:pt x="184150" y="11051"/>
                    <a:pt x="184150" y="11051"/>
                    <a:pt x="184150" y="11051"/>
                  </a:cubicBezTo>
                  <a:cubicBezTo>
                    <a:pt x="184150" y="11051"/>
                    <a:pt x="184150" y="11051"/>
                    <a:pt x="184760" y="11051"/>
                  </a:cubicBezTo>
                  <a:lnTo>
                    <a:pt x="184760" y="11665"/>
                  </a:lnTo>
                  <a:cubicBezTo>
                    <a:pt x="184760" y="12279"/>
                    <a:pt x="184760" y="12279"/>
                    <a:pt x="184760" y="12279"/>
                  </a:cubicBezTo>
                  <a:cubicBezTo>
                    <a:pt x="184760" y="12279"/>
                    <a:pt x="184760" y="12279"/>
                    <a:pt x="185370" y="12279"/>
                  </a:cubicBezTo>
                  <a:cubicBezTo>
                    <a:pt x="185370" y="12279"/>
                    <a:pt x="185370" y="12279"/>
                    <a:pt x="186589" y="12279"/>
                  </a:cubicBezTo>
                  <a:cubicBezTo>
                    <a:pt x="186589" y="12279"/>
                    <a:pt x="186589" y="12279"/>
                    <a:pt x="186589" y="12893"/>
                  </a:cubicBezTo>
                  <a:lnTo>
                    <a:pt x="186589" y="13507"/>
                  </a:lnTo>
                  <a:cubicBezTo>
                    <a:pt x="186589" y="13507"/>
                    <a:pt x="186589" y="13507"/>
                    <a:pt x="185370" y="13507"/>
                  </a:cubicBezTo>
                  <a:cubicBezTo>
                    <a:pt x="185370" y="13507"/>
                    <a:pt x="185370" y="13507"/>
                    <a:pt x="185370" y="14735"/>
                  </a:cubicBezTo>
                  <a:cubicBezTo>
                    <a:pt x="185370" y="14735"/>
                    <a:pt x="185370" y="14735"/>
                    <a:pt x="186589" y="14735"/>
                  </a:cubicBezTo>
                  <a:cubicBezTo>
                    <a:pt x="186589" y="14735"/>
                    <a:pt x="186589" y="14735"/>
                    <a:pt x="186589" y="15349"/>
                  </a:cubicBezTo>
                  <a:cubicBezTo>
                    <a:pt x="186589" y="15349"/>
                    <a:pt x="186589" y="15349"/>
                    <a:pt x="187198" y="15349"/>
                  </a:cubicBezTo>
                  <a:cubicBezTo>
                    <a:pt x="187198" y="15349"/>
                    <a:pt x="187198" y="15349"/>
                    <a:pt x="186589" y="15963"/>
                  </a:cubicBezTo>
                  <a:cubicBezTo>
                    <a:pt x="186589" y="15963"/>
                    <a:pt x="186589" y="15963"/>
                    <a:pt x="187198" y="15963"/>
                  </a:cubicBezTo>
                  <a:cubicBezTo>
                    <a:pt x="187198" y="15963"/>
                    <a:pt x="187198" y="16577"/>
                    <a:pt x="187198" y="17805"/>
                  </a:cubicBezTo>
                  <a:cubicBezTo>
                    <a:pt x="187808" y="17805"/>
                    <a:pt x="188417" y="17805"/>
                    <a:pt x="190856" y="17805"/>
                  </a:cubicBezTo>
                  <a:cubicBezTo>
                    <a:pt x="190856" y="17805"/>
                    <a:pt x="190856" y="17805"/>
                    <a:pt x="190856" y="17191"/>
                  </a:cubicBezTo>
                  <a:cubicBezTo>
                    <a:pt x="190856" y="17191"/>
                    <a:pt x="190856" y="17191"/>
                    <a:pt x="191465" y="17191"/>
                  </a:cubicBezTo>
                  <a:cubicBezTo>
                    <a:pt x="191465" y="17191"/>
                    <a:pt x="191465" y="17191"/>
                    <a:pt x="191465" y="16577"/>
                  </a:cubicBezTo>
                  <a:cubicBezTo>
                    <a:pt x="191465" y="16577"/>
                    <a:pt x="191465" y="16577"/>
                    <a:pt x="192075" y="16577"/>
                  </a:cubicBezTo>
                  <a:cubicBezTo>
                    <a:pt x="192685" y="15963"/>
                    <a:pt x="190856" y="15963"/>
                    <a:pt x="191465" y="13507"/>
                  </a:cubicBezTo>
                  <a:cubicBezTo>
                    <a:pt x="191465" y="13507"/>
                    <a:pt x="191465" y="13507"/>
                    <a:pt x="190856" y="13507"/>
                  </a:cubicBezTo>
                  <a:lnTo>
                    <a:pt x="190856" y="12279"/>
                  </a:lnTo>
                  <a:cubicBezTo>
                    <a:pt x="190856" y="12279"/>
                    <a:pt x="191465" y="12279"/>
                    <a:pt x="192685" y="12279"/>
                  </a:cubicBezTo>
                  <a:cubicBezTo>
                    <a:pt x="192685" y="12279"/>
                    <a:pt x="192685" y="12279"/>
                    <a:pt x="192685" y="11665"/>
                  </a:cubicBezTo>
                  <a:cubicBezTo>
                    <a:pt x="192685" y="11665"/>
                    <a:pt x="193904" y="11665"/>
                    <a:pt x="193294" y="12893"/>
                  </a:cubicBezTo>
                  <a:cubicBezTo>
                    <a:pt x="193294" y="12893"/>
                    <a:pt x="193294" y="12893"/>
                    <a:pt x="194513" y="12893"/>
                  </a:cubicBezTo>
                  <a:cubicBezTo>
                    <a:pt x="194513" y="12893"/>
                    <a:pt x="193294" y="13507"/>
                    <a:pt x="193294" y="15349"/>
                  </a:cubicBezTo>
                  <a:cubicBezTo>
                    <a:pt x="193904" y="15349"/>
                    <a:pt x="194513" y="15349"/>
                    <a:pt x="196342" y="15349"/>
                  </a:cubicBezTo>
                  <a:cubicBezTo>
                    <a:pt x="196342" y="15349"/>
                    <a:pt x="196342" y="15349"/>
                    <a:pt x="196342" y="14735"/>
                  </a:cubicBezTo>
                  <a:cubicBezTo>
                    <a:pt x="196952" y="14735"/>
                    <a:pt x="196952" y="14735"/>
                    <a:pt x="196952" y="14735"/>
                  </a:cubicBezTo>
                  <a:cubicBezTo>
                    <a:pt x="196952" y="14121"/>
                    <a:pt x="196952" y="14735"/>
                    <a:pt x="196952" y="12893"/>
                  </a:cubicBezTo>
                  <a:cubicBezTo>
                    <a:pt x="196952" y="12893"/>
                    <a:pt x="196952" y="12893"/>
                    <a:pt x="196342" y="12893"/>
                  </a:cubicBezTo>
                  <a:cubicBezTo>
                    <a:pt x="196952" y="12279"/>
                    <a:pt x="195733" y="11665"/>
                    <a:pt x="195733" y="9209"/>
                  </a:cubicBezTo>
                  <a:cubicBezTo>
                    <a:pt x="196342" y="9209"/>
                    <a:pt x="196342" y="9209"/>
                    <a:pt x="196342" y="9209"/>
                  </a:cubicBezTo>
                  <a:cubicBezTo>
                    <a:pt x="196342" y="9209"/>
                    <a:pt x="196342" y="9209"/>
                    <a:pt x="196342" y="9823"/>
                  </a:cubicBezTo>
                  <a:cubicBezTo>
                    <a:pt x="196342" y="9823"/>
                    <a:pt x="196342" y="9823"/>
                    <a:pt x="196342" y="11051"/>
                  </a:cubicBezTo>
                  <a:cubicBezTo>
                    <a:pt x="196342" y="11051"/>
                    <a:pt x="196342" y="11051"/>
                    <a:pt x="196952" y="11051"/>
                  </a:cubicBezTo>
                  <a:cubicBezTo>
                    <a:pt x="197561" y="11051"/>
                    <a:pt x="196952" y="11051"/>
                    <a:pt x="198781" y="11051"/>
                  </a:cubicBezTo>
                  <a:cubicBezTo>
                    <a:pt x="198781" y="10437"/>
                    <a:pt x="198781" y="11051"/>
                    <a:pt x="198781" y="9209"/>
                  </a:cubicBezTo>
                  <a:cubicBezTo>
                    <a:pt x="198781" y="9209"/>
                    <a:pt x="198171" y="9209"/>
                    <a:pt x="200000" y="9209"/>
                  </a:cubicBezTo>
                  <a:lnTo>
                    <a:pt x="200000" y="9823"/>
                  </a:lnTo>
                  <a:cubicBezTo>
                    <a:pt x="200000" y="9823"/>
                    <a:pt x="200000" y="9823"/>
                    <a:pt x="200609" y="9823"/>
                  </a:cubicBezTo>
                  <a:cubicBezTo>
                    <a:pt x="200609" y="9823"/>
                    <a:pt x="200609" y="9823"/>
                    <a:pt x="200609" y="11051"/>
                  </a:cubicBezTo>
                  <a:cubicBezTo>
                    <a:pt x="200609" y="11051"/>
                    <a:pt x="200609" y="11051"/>
                    <a:pt x="201219" y="11051"/>
                  </a:cubicBezTo>
                  <a:lnTo>
                    <a:pt x="202438" y="11051"/>
                  </a:lnTo>
                  <a:cubicBezTo>
                    <a:pt x="202438" y="11051"/>
                    <a:pt x="202438" y="11051"/>
                    <a:pt x="203048" y="11051"/>
                  </a:cubicBezTo>
                  <a:cubicBezTo>
                    <a:pt x="203048" y="11665"/>
                    <a:pt x="203048" y="11665"/>
                    <a:pt x="203048" y="11665"/>
                  </a:cubicBezTo>
                  <a:cubicBezTo>
                    <a:pt x="203048" y="11665"/>
                    <a:pt x="203048" y="11665"/>
                    <a:pt x="203048" y="12279"/>
                  </a:cubicBezTo>
                  <a:cubicBezTo>
                    <a:pt x="203048" y="12279"/>
                    <a:pt x="203048" y="12279"/>
                    <a:pt x="203657" y="12279"/>
                  </a:cubicBezTo>
                  <a:cubicBezTo>
                    <a:pt x="203657" y="12279"/>
                    <a:pt x="203657" y="12279"/>
                    <a:pt x="203657" y="12893"/>
                  </a:cubicBezTo>
                  <a:cubicBezTo>
                    <a:pt x="203657" y="12893"/>
                    <a:pt x="203657" y="12893"/>
                    <a:pt x="204267" y="12893"/>
                  </a:cubicBezTo>
                  <a:cubicBezTo>
                    <a:pt x="204267" y="12893"/>
                    <a:pt x="204267" y="12893"/>
                    <a:pt x="204267" y="12279"/>
                  </a:cubicBezTo>
                  <a:cubicBezTo>
                    <a:pt x="204876" y="12279"/>
                    <a:pt x="205486" y="12279"/>
                    <a:pt x="207315" y="12279"/>
                  </a:cubicBezTo>
                  <a:cubicBezTo>
                    <a:pt x="207315" y="12279"/>
                    <a:pt x="207315" y="12279"/>
                    <a:pt x="207315" y="11665"/>
                  </a:cubicBezTo>
                  <a:cubicBezTo>
                    <a:pt x="207315" y="11665"/>
                    <a:pt x="207924" y="11665"/>
                    <a:pt x="209753" y="11665"/>
                  </a:cubicBezTo>
                  <a:cubicBezTo>
                    <a:pt x="209753" y="11665"/>
                    <a:pt x="209753" y="11665"/>
                    <a:pt x="209753" y="11051"/>
                  </a:cubicBezTo>
                  <a:cubicBezTo>
                    <a:pt x="209753" y="11051"/>
                    <a:pt x="210972" y="11051"/>
                    <a:pt x="212801" y="11051"/>
                  </a:cubicBezTo>
                  <a:cubicBezTo>
                    <a:pt x="212801" y="11051"/>
                    <a:pt x="212801" y="11051"/>
                    <a:pt x="212801" y="11665"/>
                  </a:cubicBezTo>
                  <a:cubicBezTo>
                    <a:pt x="213411" y="11665"/>
                    <a:pt x="212801" y="11665"/>
                    <a:pt x="214630" y="11665"/>
                  </a:cubicBezTo>
                  <a:cubicBezTo>
                    <a:pt x="214630" y="11665"/>
                    <a:pt x="214630" y="11665"/>
                    <a:pt x="214630" y="12279"/>
                  </a:cubicBezTo>
                  <a:cubicBezTo>
                    <a:pt x="214630" y="12279"/>
                    <a:pt x="214630" y="12279"/>
                    <a:pt x="215240" y="12279"/>
                  </a:cubicBezTo>
                  <a:cubicBezTo>
                    <a:pt x="215240" y="12279"/>
                    <a:pt x="215240" y="12279"/>
                    <a:pt x="215240" y="12893"/>
                  </a:cubicBezTo>
                  <a:cubicBezTo>
                    <a:pt x="215240" y="12893"/>
                    <a:pt x="215849" y="12893"/>
                    <a:pt x="217678" y="12893"/>
                  </a:cubicBezTo>
                  <a:cubicBezTo>
                    <a:pt x="217678" y="12893"/>
                    <a:pt x="217678" y="12893"/>
                    <a:pt x="217678" y="12279"/>
                  </a:cubicBezTo>
                  <a:cubicBezTo>
                    <a:pt x="217678" y="12279"/>
                    <a:pt x="217678" y="12279"/>
                    <a:pt x="218287" y="12279"/>
                  </a:cubicBezTo>
                  <a:cubicBezTo>
                    <a:pt x="218287" y="12279"/>
                    <a:pt x="218287" y="12279"/>
                    <a:pt x="218287" y="12893"/>
                  </a:cubicBezTo>
                  <a:cubicBezTo>
                    <a:pt x="218897" y="12893"/>
                    <a:pt x="219507" y="12893"/>
                    <a:pt x="221945" y="12893"/>
                  </a:cubicBezTo>
                  <a:cubicBezTo>
                    <a:pt x="221945" y="12893"/>
                    <a:pt x="221945" y="12893"/>
                    <a:pt x="221945" y="13507"/>
                  </a:cubicBezTo>
                  <a:cubicBezTo>
                    <a:pt x="221945" y="13507"/>
                    <a:pt x="222555" y="13507"/>
                    <a:pt x="223774" y="13507"/>
                  </a:cubicBezTo>
                  <a:cubicBezTo>
                    <a:pt x="223774" y="13507"/>
                    <a:pt x="223774" y="13507"/>
                    <a:pt x="223774" y="14735"/>
                  </a:cubicBezTo>
                  <a:cubicBezTo>
                    <a:pt x="223774" y="14735"/>
                    <a:pt x="223774" y="14735"/>
                    <a:pt x="224383" y="14735"/>
                  </a:cubicBezTo>
                  <a:cubicBezTo>
                    <a:pt x="224383" y="14735"/>
                    <a:pt x="224383" y="14735"/>
                    <a:pt x="224383" y="15349"/>
                  </a:cubicBezTo>
                  <a:lnTo>
                    <a:pt x="226212" y="15349"/>
                  </a:lnTo>
                  <a:cubicBezTo>
                    <a:pt x="226212" y="15349"/>
                    <a:pt x="226212" y="15349"/>
                    <a:pt x="226212" y="14735"/>
                  </a:cubicBezTo>
                  <a:cubicBezTo>
                    <a:pt x="226212" y="14121"/>
                    <a:pt x="226822" y="15349"/>
                    <a:pt x="228041" y="13507"/>
                  </a:cubicBezTo>
                  <a:cubicBezTo>
                    <a:pt x="228041" y="13507"/>
                    <a:pt x="228041" y="13507"/>
                    <a:pt x="228041" y="14735"/>
                  </a:cubicBezTo>
                  <a:cubicBezTo>
                    <a:pt x="228651" y="14735"/>
                    <a:pt x="228041" y="13507"/>
                    <a:pt x="229870" y="13507"/>
                  </a:cubicBezTo>
                  <a:cubicBezTo>
                    <a:pt x="229870" y="13507"/>
                    <a:pt x="229870" y="14121"/>
                    <a:pt x="229870" y="12279"/>
                  </a:cubicBezTo>
                  <a:cubicBezTo>
                    <a:pt x="229870" y="12279"/>
                    <a:pt x="229870" y="12279"/>
                    <a:pt x="230479" y="12279"/>
                  </a:cubicBezTo>
                  <a:cubicBezTo>
                    <a:pt x="230479" y="12279"/>
                    <a:pt x="230479" y="12279"/>
                    <a:pt x="230479" y="11665"/>
                  </a:cubicBezTo>
                  <a:cubicBezTo>
                    <a:pt x="230479" y="11665"/>
                    <a:pt x="230479" y="11665"/>
                    <a:pt x="229870" y="11665"/>
                  </a:cubicBezTo>
                  <a:cubicBezTo>
                    <a:pt x="229870" y="11665"/>
                    <a:pt x="229870" y="11665"/>
                    <a:pt x="229870" y="11051"/>
                  </a:cubicBezTo>
                  <a:cubicBezTo>
                    <a:pt x="229870" y="11051"/>
                    <a:pt x="229870" y="11051"/>
                    <a:pt x="229870" y="9823"/>
                  </a:cubicBezTo>
                  <a:cubicBezTo>
                    <a:pt x="230479" y="9823"/>
                    <a:pt x="231089" y="9823"/>
                    <a:pt x="233527" y="9823"/>
                  </a:cubicBezTo>
                  <a:cubicBezTo>
                    <a:pt x="233527" y="9823"/>
                    <a:pt x="233527" y="9823"/>
                    <a:pt x="233527" y="11051"/>
                  </a:cubicBezTo>
                  <a:cubicBezTo>
                    <a:pt x="233527" y="11051"/>
                    <a:pt x="234746" y="11051"/>
                    <a:pt x="235966" y="11051"/>
                  </a:cubicBezTo>
                  <a:cubicBezTo>
                    <a:pt x="235966" y="11051"/>
                    <a:pt x="235966" y="11051"/>
                    <a:pt x="237185" y="11051"/>
                  </a:cubicBezTo>
                  <a:cubicBezTo>
                    <a:pt x="237185" y="11051"/>
                    <a:pt x="237185" y="10437"/>
                    <a:pt x="237185" y="12279"/>
                  </a:cubicBezTo>
                  <a:cubicBezTo>
                    <a:pt x="237185" y="12279"/>
                    <a:pt x="237185" y="12279"/>
                    <a:pt x="237794" y="12279"/>
                  </a:cubicBezTo>
                  <a:lnTo>
                    <a:pt x="238404" y="11972"/>
                  </a:lnTo>
                  <a:lnTo>
                    <a:pt x="238404" y="12279"/>
                  </a:lnTo>
                  <a:cubicBezTo>
                    <a:pt x="238404" y="12279"/>
                    <a:pt x="238404" y="12279"/>
                    <a:pt x="239014" y="12279"/>
                  </a:cubicBezTo>
                  <a:cubicBezTo>
                    <a:pt x="239014" y="12279"/>
                    <a:pt x="239014" y="12279"/>
                    <a:pt x="238404" y="12893"/>
                  </a:cubicBezTo>
                  <a:cubicBezTo>
                    <a:pt x="238404" y="12893"/>
                    <a:pt x="238404" y="12893"/>
                    <a:pt x="239623" y="12893"/>
                  </a:cubicBezTo>
                  <a:cubicBezTo>
                    <a:pt x="239623" y="12893"/>
                    <a:pt x="239623" y="12893"/>
                    <a:pt x="239623" y="13507"/>
                  </a:cubicBezTo>
                  <a:cubicBezTo>
                    <a:pt x="240233" y="13507"/>
                    <a:pt x="239623" y="13507"/>
                    <a:pt x="241452" y="13507"/>
                  </a:cubicBezTo>
                  <a:cubicBezTo>
                    <a:pt x="241452" y="13507"/>
                    <a:pt x="241452" y="13507"/>
                    <a:pt x="241452" y="14735"/>
                  </a:cubicBezTo>
                  <a:cubicBezTo>
                    <a:pt x="241452" y="14735"/>
                    <a:pt x="242062" y="14735"/>
                    <a:pt x="243281" y="14735"/>
                  </a:cubicBezTo>
                  <a:cubicBezTo>
                    <a:pt x="243281" y="14735"/>
                    <a:pt x="243281" y="14735"/>
                    <a:pt x="243281" y="15349"/>
                  </a:cubicBezTo>
                  <a:cubicBezTo>
                    <a:pt x="243890" y="15349"/>
                    <a:pt x="243890" y="15349"/>
                    <a:pt x="245719" y="15349"/>
                  </a:cubicBezTo>
                  <a:cubicBezTo>
                    <a:pt x="245719" y="15349"/>
                    <a:pt x="245719" y="15349"/>
                    <a:pt x="245719" y="15963"/>
                  </a:cubicBezTo>
                  <a:cubicBezTo>
                    <a:pt x="245719" y="15349"/>
                    <a:pt x="246329" y="16577"/>
                    <a:pt x="247548" y="16577"/>
                  </a:cubicBezTo>
                  <a:cubicBezTo>
                    <a:pt x="247548" y="16577"/>
                    <a:pt x="247548" y="16577"/>
                    <a:pt x="247548" y="17191"/>
                  </a:cubicBezTo>
                  <a:cubicBezTo>
                    <a:pt x="249377" y="17191"/>
                    <a:pt x="251815" y="17191"/>
                    <a:pt x="254863" y="17191"/>
                  </a:cubicBezTo>
                  <a:cubicBezTo>
                    <a:pt x="254863" y="17191"/>
                    <a:pt x="254863" y="17191"/>
                    <a:pt x="254863" y="16577"/>
                  </a:cubicBezTo>
                  <a:cubicBezTo>
                    <a:pt x="255473" y="16577"/>
                    <a:pt x="256082" y="16577"/>
                    <a:pt x="257911" y="16577"/>
                  </a:cubicBezTo>
                  <a:cubicBezTo>
                    <a:pt x="257911" y="16577"/>
                    <a:pt x="257911" y="16577"/>
                    <a:pt x="257911" y="15963"/>
                  </a:cubicBezTo>
                  <a:cubicBezTo>
                    <a:pt x="259740" y="16577"/>
                    <a:pt x="260959" y="14735"/>
                    <a:pt x="263397" y="14735"/>
                  </a:cubicBezTo>
                  <a:cubicBezTo>
                    <a:pt x="263397" y="14735"/>
                    <a:pt x="263397" y="14735"/>
                    <a:pt x="263397" y="13507"/>
                  </a:cubicBezTo>
                  <a:cubicBezTo>
                    <a:pt x="265836" y="14121"/>
                    <a:pt x="267664" y="12279"/>
                    <a:pt x="270712" y="12279"/>
                  </a:cubicBezTo>
                  <a:cubicBezTo>
                    <a:pt x="270712" y="12279"/>
                    <a:pt x="270712" y="12279"/>
                    <a:pt x="270712" y="11665"/>
                  </a:cubicBezTo>
                  <a:cubicBezTo>
                    <a:pt x="270712" y="11665"/>
                    <a:pt x="271322" y="11665"/>
                    <a:pt x="273151" y="11665"/>
                  </a:cubicBezTo>
                  <a:cubicBezTo>
                    <a:pt x="273151" y="11665"/>
                    <a:pt x="273151" y="11665"/>
                    <a:pt x="273151" y="11051"/>
                  </a:cubicBezTo>
                  <a:cubicBezTo>
                    <a:pt x="273760" y="11051"/>
                    <a:pt x="274979" y="11051"/>
                    <a:pt x="277418" y="11051"/>
                  </a:cubicBezTo>
                  <a:cubicBezTo>
                    <a:pt x="277418" y="11051"/>
                    <a:pt x="277418" y="11051"/>
                    <a:pt x="277418" y="11665"/>
                  </a:cubicBezTo>
                  <a:cubicBezTo>
                    <a:pt x="278027" y="11665"/>
                    <a:pt x="279856" y="11665"/>
                    <a:pt x="281685" y="11665"/>
                  </a:cubicBezTo>
                  <a:cubicBezTo>
                    <a:pt x="282904" y="11665"/>
                    <a:pt x="284733" y="11665"/>
                    <a:pt x="287781" y="11665"/>
                  </a:cubicBezTo>
                  <a:cubicBezTo>
                    <a:pt x="287781" y="11665"/>
                    <a:pt x="287781" y="11665"/>
                    <a:pt x="287781" y="11051"/>
                  </a:cubicBezTo>
                  <a:cubicBezTo>
                    <a:pt x="287781" y="11051"/>
                    <a:pt x="288391" y="11051"/>
                    <a:pt x="289610" y="11051"/>
                  </a:cubicBezTo>
                  <a:cubicBezTo>
                    <a:pt x="289610" y="11051"/>
                    <a:pt x="289610" y="11051"/>
                    <a:pt x="289610" y="9823"/>
                  </a:cubicBezTo>
                  <a:cubicBezTo>
                    <a:pt x="290219" y="9823"/>
                    <a:pt x="290829" y="9823"/>
                    <a:pt x="292658" y="9823"/>
                  </a:cubicBezTo>
                  <a:cubicBezTo>
                    <a:pt x="292658" y="9823"/>
                    <a:pt x="292658" y="9823"/>
                    <a:pt x="293267" y="9823"/>
                  </a:cubicBezTo>
                  <a:cubicBezTo>
                    <a:pt x="293267" y="9823"/>
                    <a:pt x="293267" y="9823"/>
                    <a:pt x="293267" y="11051"/>
                  </a:cubicBezTo>
                  <a:cubicBezTo>
                    <a:pt x="293877" y="11051"/>
                    <a:pt x="295706" y="11051"/>
                    <a:pt x="297534" y="11051"/>
                  </a:cubicBezTo>
                  <a:cubicBezTo>
                    <a:pt x="297534" y="11051"/>
                    <a:pt x="297534" y="11051"/>
                    <a:pt x="297534" y="9823"/>
                  </a:cubicBezTo>
                  <a:cubicBezTo>
                    <a:pt x="297534" y="9823"/>
                    <a:pt x="297534" y="9823"/>
                    <a:pt x="299363" y="9823"/>
                  </a:cubicBezTo>
                  <a:cubicBezTo>
                    <a:pt x="299363" y="9823"/>
                    <a:pt x="299363" y="9823"/>
                    <a:pt x="299363" y="9209"/>
                  </a:cubicBezTo>
                  <a:cubicBezTo>
                    <a:pt x="299363" y="9209"/>
                    <a:pt x="299973" y="9209"/>
                    <a:pt x="301192" y="9209"/>
                  </a:cubicBezTo>
                  <a:cubicBezTo>
                    <a:pt x="301192" y="9823"/>
                    <a:pt x="301192" y="8595"/>
                    <a:pt x="302411" y="8595"/>
                  </a:cubicBezTo>
                  <a:cubicBezTo>
                    <a:pt x="302411" y="8595"/>
                    <a:pt x="302411" y="8595"/>
                    <a:pt x="302411" y="7981"/>
                  </a:cubicBezTo>
                  <a:cubicBezTo>
                    <a:pt x="302411" y="7981"/>
                    <a:pt x="302411" y="7981"/>
                    <a:pt x="303630" y="7981"/>
                  </a:cubicBezTo>
                  <a:cubicBezTo>
                    <a:pt x="303630" y="7981"/>
                    <a:pt x="303630" y="7981"/>
                    <a:pt x="303630" y="7368"/>
                  </a:cubicBezTo>
                  <a:cubicBezTo>
                    <a:pt x="303630" y="7368"/>
                    <a:pt x="303630" y="7368"/>
                    <a:pt x="304240" y="7368"/>
                  </a:cubicBezTo>
                  <a:cubicBezTo>
                    <a:pt x="304240" y="7368"/>
                    <a:pt x="304240" y="7368"/>
                    <a:pt x="304240" y="6140"/>
                  </a:cubicBezTo>
                  <a:cubicBezTo>
                    <a:pt x="304240" y="6140"/>
                    <a:pt x="304240" y="6140"/>
                    <a:pt x="304849" y="6140"/>
                  </a:cubicBezTo>
                  <a:cubicBezTo>
                    <a:pt x="304849" y="6140"/>
                    <a:pt x="304849" y="6754"/>
                    <a:pt x="304849" y="4912"/>
                  </a:cubicBezTo>
                  <a:cubicBezTo>
                    <a:pt x="304849" y="4912"/>
                    <a:pt x="304849" y="4912"/>
                    <a:pt x="305459" y="4912"/>
                  </a:cubicBezTo>
                  <a:cubicBezTo>
                    <a:pt x="306069" y="3684"/>
                    <a:pt x="306069" y="2456"/>
                    <a:pt x="307288" y="0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5" name="Freeform 25121">
              <a:extLst>
                <a:ext uri="{FF2B5EF4-FFF2-40B4-BE49-F238E27FC236}">
                  <a16:creationId xmlns:a16="http://schemas.microsoft.com/office/drawing/2014/main" id="{8F267295-29FB-055E-1C81-F236B25341BC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498262" y="4518214"/>
              <a:ext cx="438235" cy="371648"/>
            </a:xfrm>
            <a:custGeom>
              <a:avLst/>
              <a:gdLst>
                <a:gd name="T0" fmla="*/ 297 w 718"/>
                <a:gd name="T1" fmla="*/ 38 h 605"/>
                <a:gd name="T2" fmla="*/ 250 w 718"/>
                <a:gd name="T3" fmla="*/ 69 h 605"/>
                <a:gd name="T4" fmla="*/ 258 w 718"/>
                <a:gd name="T5" fmla="*/ 127 h 605"/>
                <a:gd name="T6" fmla="*/ 212 w 718"/>
                <a:gd name="T7" fmla="*/ 153 h 605"/>
                <a:gd name="T8" fmla="*/ 217 w 718"/>
                <a:gd name="T9" fmla="*/ 175 h 605"/>
                <a:gd name="T10" fmla="*/ 192 w 718"/>
                <a:gd name="T11" fmla="*/ 195 h 605"/>
                <a:gd name="T12" fmla="*/ 143 w 718"/>
                <a:gd name="T13" fmla="*/ 185 h 605"/>
                <a:gd name="T14" fmla="*/ 110 w 718"/>
                <a:gd name="T15" fmla="*/ 195 h 605"/>
                <a:gd name="T16" fmla="*/ 56 w 718"/>
                <a:gd name="T17" fmla="*/ 197 h 605"/>
                <a:gd name="T18" fmla="*/ 8 w 718"/>
                <a:gd name="T19" fmla="*/ 204 h 605"/>
                <a:gd name="T20" fmla="*/ 13 w 718"/>
                <a:gd name="T21" fmla="*/ 240 h 605"/>
                <a:gd name="T22" fmla="*/ 21 w 718"/>
                <a:gd name="T23" fmla="*/ 273 h 605"/>
                <a:gd name="T24" fmla="*/ 46 w 718"/>
                <a:gd name="T25" fmla="*/ 308 h 605"/>
                <a:gd name="T26" fmla="*/ 58 w 718"/>
                <a:gd name="T27" fmla="*/ 323 h 605"/>
                <a:gd name="T28" fmla="*/ 70 w 718"/>
                <a:gd name="T29" fmla="*/ 300 h 605"/>
                <a:gd name="T30" fmla="*/ 83 w 718"/>
                <a:gd name="T31" fmla="*/ 291 h 605"/>
                <a:gd name="T32" fmla="*/ 92 w 718"/>
                <a:gd name="T33" fmla="*/ 253 h 605"/>
                <a:gd name="T34" fmla="*/ 134 w 718"/>
                <a:gd name="T35" fmla="*/ 234 h 605"/>
                <a:gd name="T36" fmla="*/ 171 w 718"/>
                <a:gd name="T37" fmla="*/ 271 h 605"/>
                <a:gd name="T38" fmla="*/ 183 w 718"/>
                <a:gd name="T39" fmla="*/ 340 h 605"/>
                <a:gd name="T40" fmla="*/ 213 w 718"/>
                <a:gd name="T41" fmla="*/ 369 h 605"/>
                <a:gd name="T42" fmla="*/ 249 w 718"/>
                <a:gd name="T43" fmla="*/ 394 h 605"/>
                <a:gd name="T44" fmla="*/ 230 w 718"/>
                <a:gd name="T45" fmla="*/ 391 h 605"/>
                <a:gd name="T46" fmla="*/ 198 w 718"/>
                <a:gd name="T47" fmla="*/ 373 h 605"/>
                <a:gd name="T48" fmla="*/ 189 w 718"/>
                <a:gd name="T49" fmla="*/ 355 h 605"/>
                <a:gd name="T50" fmla="*/ 160 w 718"/>
                <a:gd name="T51" fmla="*/ 334 h 605"/>
                <a:gd name="T52" fmla="*/ 182 w 718"/>
                <a:gd name="T53" fmla="*/ 363 h 605"/>
                <a:gd name="T54" fmla="*/ 207 w 718"/>
                <a:gd name="T55" fmla="*/ 388 h 605"/>
                <a:gd name="T56" fmla="*/ 227 w 718"/>
                <a:gd name="T57" fmla="*/ 392 h 605"/>
                <a:gd name="T58" fmla="*/ 221 w 718"/>
                <a:gd name="T59" fmla="*/ 406 h 605"/>
                <a:gd name="T60" fmla="*/ 225 w 718"/>
                <a:gd name="T61" fmla="*/ 429 h 605"/>
                <a:gd name="T62" fmla="*/ 255 w 718"/>
                <a:gd name="T63" fmla="*/ 455 h 605"/>
                <a:gd name="T64" fmla="*/ 273 w 718"/>
                <a:gd name="T65" fmla="*/ 474 h 605"/>
                <a:gd name="T66" fmla="*/ 302 w 718"/>
                <a:gd name="T67" fmla="*/ 485 h 605"/>
                <a:gd name="T68" fmla="*/ 321 w 718"/>
                <a:gd name="T69" fmla="*/ 513 h 605"/>
                <a:gd name="T70" fmla="*/ 335 w 718"/>
                <a:gd name="T71" fmla="*/ 531 h 605"/>
                <a:gd name="T72" fmla="*/ 371 w 718"/>
                <a:gd name="T73" fmla="*/ 527 h 605"/>
                <a:gd name="T74" fmla="*/ 403 w 718"/>
                <a:gd name="T75" fmla="*/ 526 h 605"/>
                <a:gd name="T76" fmla="*/ 456 w 718"/>
                <a:gd name="T77" fmla="*/ 545 h 605"/>
                <a:gd name="T78" fmla="*/ 492 w 718"/>
                <a:gd name="T79" fmla="*/ 572 h 605"/>
                <a:gd name="T80" fmla="*/ 525 w 718"/>
                <a:gd name="T81" fmla="*/ 597 h 605"/>
                <a:gd name="T82" fmla="*/ 472 w 718"/>
                <a:gd name="T83" fmla="*/ 510 h 605"/>
                <a:gd name="T84" fmla="*/ 397 w 718"/>
                <a:gd name="T85" fmla="*/ 446 h 605"/>
                <a:gd name="T86" fmla="*/ 333 w 718"/>
                <a:gd name="T87" fmla="*/ 361 h 605"/>
                <a:gd name="T88" fmla="*/ 295 w 718"/>
                <a:gd name="T89" fmla="*/ 316 h 605"/>
                <a:gd name="T90" fmla="*/ 279 w 718"/>
                <a:gd name="T91" fmla="*/ 239 h 605"/>
                <a:gd name="T92" fmla="*/ 314 w 718"/>
                <a:gd name="T93" fmla="*/ 245 h 605"/>
                <a:gd name="T94" fmla="*/ 362 w 718"/>
                <a:gd name="T95" fmla="*/ 241 h 605"/>
                <a:gd name="T96" fmla="*/ 411 w 718"/>
                <a:gd name="T97" fmla="*/ 219 h 605"/>
                <a:gd name="T98" fmla="*/ 445 w 718"/>
                <a:gd name="T99" fmla="*/ 228 h 605"/>
                <a:gd name="T100" fmla="*/ 489 w 718"/>
                <a:gd name="T101" fmla="*/ 232 h 605"/>
                <a:gd name="T102" fmla="*/ 540 w 718"/>
                <a:gd name="T103" fmla="*/ 235 h 605"/>
                <a:gd name="T104" fmla="*/ 575 w 718"/>
                <a:gd name="T105" fmla="*/ 221 h 605"/>
                <a:gd name="T106" fmla="*/ 627 w 718"/>
                <a:gd name="T107" fmla="*/ 220 h 605"/>
                <a:gd name="T108" fmla="*/ 649 w 718"/>
                <a:gd name="T109" fmla="*/ 253 h 605"/>
                <a:gd name="T110" fmla="*/ 690 w 718"/>
                <a:gd name="T111" fmla="*/ 195 h 605"/>
                <a:gd name="T112" fmla="*/ 660 w 718"/>
                <a:gd name="T113" fmla="*/ 138 h 605"/>
                <a:gd name="T114" fmla="*/ 610 w 718"/>
                <a:gd name="T115" fmla="*/ 87 h 605"/>
                <a:gd name="T116" fmla="*/ 521 w 718"/>
                <a:gd name="T117" fmla="*/ 114 h 605"/>
                <a:gd name="T118" fmla="*/ 451 w 718"/>
                <a:gd name="T119" fmla="*/ 86 h 605"/>
                <a:gd name="T120" fmla="*/ 438 w 718"/>
                <a:gd name="T121" fmla="*/ 68 h 605"/>
                <a:gd name="T122" fmla="*/ 390 w 718"/>
                <a:gd name="T123" fmla="*/ 27 h 605"/>
                <a:gd name="T124" fmla="*/ 353 w 718"/>
                <a:gd name="T125" fmla="*/ 1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8" h="605">
                  <a:moveTo>
                    <a:pt x="330" y="3"/>
                  </a:moveTo>
                  <a:cubicBezTo>
                    <a:pt x="330" y="2"/>
                    <a:pt x="330" y="2"/>
                    <a:pt x="330" y="2"/>
                  </a:cubicBezTo>
                  <a:cubicBezTo>
                    <a:pt x="329" y="2"/>
                    <a:pt x="329" y="2"/>
                    <a:pt x="329" y="2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28" y="1"/>
                    <a:pt x="327" y="2"/>
                    <a:pt x="327" y="2"/>
                  </a:cubicBezTo>
                  <a:cubicBezTo>
                    <a:pt x="327" y="4"/>
                    <a:pt x="327" y="4"/>
                    <a:pt x="327" y="4"/>
                  </a:cubicBezTo>
                  <a:cubicBezTo>
                    <a:pt x="324" y="4"/>
                    <a:pt x="325" y="4"/>
                    <a:pt x="324" y="4"/>
                  </a:cubicBezTo>
                  <a:cubicBezTo>
                    <a:pt x="324" y="5"/>
                    <a:pt x="324" y="5"/>
                    <a:pt x="324" y="5"/>
                  </a:cubicBezTo>
                  <a:cubicBezTo>
                    <a:pt x="321" y="6"/>
                    <a:pt x="320" y="7"/>
                    <a:pt x="319" y="6"/>
                  </a:cubicBezTo>
                  <a:cubicBezTo>
                    <a:pt x="319" y="9"/>
                    <a:pt x="319" y="10"/>
                    <a:pt x="319" y="10"/>
                  </a:cubicBezTo>
                  <a:cubicBezTo>
                    <a:pt x="317" y="10"/>
                    <a:pt x="317" y="10"/>
                    <a:pt x="317" y="10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9" y="13"/>
                    <a:pt x="319" y="13"/>
                    <a:pt x="319" y="13"/>
                  </a:cubicBezTo>
                  <a:cubicBezTo>
                    <a:pt x="320" y="18"/>
                    <a:pt x="320" y="21"/>
                    <a:pt x="321" y="23"/>
                  </a:cubicBezTo>
                  <a:cubicBezTo>
                    <a:pt x="324" y="23"/>
                    <a:pt x="324" y="25"/>
                    <a:pt x="324" y="24"/>
                  </a:cubicBezTo>
                  <a:cubicBezTo>
                    <a:pt x="327" y="28"/>
                    <a:pt x="324" y="28"/>
                    <a:pt x="324" y="30"/>
                  </a:cubicBezTo>
                  <a:cubicBezTo>
                    <a:pt x="323" y="30"/>
                    <a:pt x="323" y="30"/>
                    <a:pt x="323" y="30"/>
                  </a:cubicBezTo>
                  <a:cubicBezTo>
                    <a:pt x="323" y="31"/>
                    <a:pt x="323" y="31"/>
                    <a:pt x="323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29"/>
                    <a:pt x="319" y="29"/>
                    <a:pt x="320" y="29"/>
                  </a:cubicBezTo>
                  <a:cubicBezTo>
                    <a:pt x="320" y="30"/>
                    <a:pt x="320" y="30"/>
                    <a:pt x="320" y="30"/>
                  </a:cubicBezTo>
                  <a:cubicBezTo>
                    <a:pt x="317" y="30"/>
                    <a:pt x="316" y="30"/>
                    <a:pt x="315" y="30"/>
                  </a:cubicBezTo>
                  <a:cubicBezTo>
                    <a:pt x="315" y="31"/>
                    <a:pt x="315" y="31"/>
                    <a:pt x="315" y="31"/>
                  </a:cubicBezTo>
                  <a:cubicBezTo>
                    <a:pt x="312" y="31"/>
                    <a:pt x="312" y="31"/>
                    <a:pt x="311" y="31"/>
                  </a:cubicBezTo>
                  <a:cubicBezTo>
                    <a:pt x="311" y="30"/>
                    <a:pt x="311" y="30"/>
                    <a:pt x="311" y="30"/>
                  </a:cubicBezTo>
                  <a:cubicBezTo>
                    <a:pt x="310" y="30"/>
                    <a:pt x="310" y="30"/>
                    <a:pt x="310" y="30"/>
                  </a:cubicBezTo>
                  <a:cubicBezTo>
                    <a:pt x="310" y="29"/>
                    <a:pt x="310" y="29"/>
                    <a:pt x="310" y="29"/>
                  </a:cubicBezTo>
                  <a:cubicBezTo>
                    <a:pt x="309" y="29"/>
                    <a:pt x="309" y="29"/>
                    <a:pt x="309" y="29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4" y="25"/>
                    <a:pt x="303" y="29"/>
                    <a:pt x="303" y="31"/>
                  </a:cubicBezTo>
                  <a:cubicBezTo>
                    <a:pt x="300" y="31"/>
                    <a:pt x="297" y="31"/>
                    <a:pt x="296" y="31"/>
                  </a:cubicBezTo>
                  <a:cubicBezTo>
                    <a:pt x="296" y="32"/>
                    <a:pt x="296" y="32"/>
                    <a:pt x="296" y="32"/>
                  </a:cubicBezTo>
                  <a:cubicBezTo>
                    <a:pt x="297" y="32"/>
                    <a:pt x="297" y="32"/>
                    <a:pt x="297" y="32"/>
                  </a:cubicBezTo>
                  <a:cubicBezTo>
                    <a:pt x="297" y="35"/>
                    <a:pt x="297" y="35"/>
                    <a:pt x="297" y="35"/>
                  </a:cubicBezTo>
                  <a:cubicBezTo>
                    <a:pt x="298" y="35"/>
                    <a:pt x="298" y="35"/>
                    <a:pt x="298" y="35"/>
                  </a:cubicBezTo>
                  <a:cubicBezTo>
                    <a:pt x="298" y="38"/>
                    <a:pt x="298" y="37"/>
                    <a:pt x="298" y="38"/>
                  </a:cubicBezTo>
                  <a:cubicBezTo>
                    <a:pt x="297" y="38"/>
                    <a:pt x="297" y="38"/>
                    <a:pt x="297" y="38"/>
                  </a:cubicBezTo>
                  <a:cubicBezTo>
                    <a:pt x="297" y="40"/>
                    <a:pt x="297" y="40"/>
                    <a:pt x="297" y="40"/>
                  </a:cubicBezTo>
                  <a:cubicBezTo>
                    <a:pt x="292" y="39"/>
                    <a:pt x="292" y="46"/>
                    <a:pt x="288" y="44"/>
                  </a:cubicBezTo>
                  <a:cubicBezTo>
                    <a:pt x="288" y="46"/>
                    <a:pt x="288" y="46"/>
                    <a:pt x="288" y="46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85" y="48"/>
                    <a:pt x="285" y="48"/>
                    <a:pt x="285" y="48"/>
                  </a:cubicBezTo>
                  <a:cubicBezTo>
                    <a:pt x="282" y="48"/>
                    <a:pt x="281" y="50"/>
                    <a:pt x="281" y="49"/>
                  </a:cubicBezTo>
                  <a:cubicBezTo>
                    <a:pt x="281" y="48"/>
                    <a:pt x="281" y="48"/>
                    <a:pt x="281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276" y="50"/>
                    <a:pt x="276" y="51"/>
                    <a:pt x="275" y="50"/>
                  </a:cubicBezTo>
                  <a:cubicBezTo>
                    <a:pt x="276" y="55"/>
                    <a:pt x="271" y="54"/>
                    <a:pt x="270" y="54"/>
                  </a:cubicBezTo>
                  <a:cubicBezTo>
                    <a:pt x="270" y="55"/>
                    <a:pt x="270" y="55"/>
                    <a:pt x="270" y="55"/>
                  </a:cubicBezTo>
                  <a:cubicBezTo>
                    <a:pt x="267" y="54"/>
                    <a:pt x="267" y="56"/>
                    <a:pt x="266" y="56"/>
                  </a:cubicBezTo>
                  <a:cubicBezTo>
                    <a:pt x="268" y="56"/>
                    <a:pt x="268" y="56"/>
                    <a:pt x="268" y="56"/>
                  </a:cubicBezTo>
                  <a:cubicBezTo>
                    <a:pt x="268" y="59"/>
                    <a:pt x="268" y="58"/>
                    <a:pt x="268" y="59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66" y="61"/>
                    <a:pt x="266" y="63"/>
                    <a:pt x="266" y="63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1" y="64"/>
                    <a:pt x="262" y="64"/>
                    <a:pt x="262" y="64"/>
                  </a:cubicBezTo>
                  <a:cubicBezTo>
                    <a:pt x="262" y="63"/>
                    <a:pt x="262" y="63"/>
                    <a:pt x="262" y="63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63" y="62"/>
                    <a:pt x="263" y="62"/>
                    <a:pt x="263" y="62"/>
                  </a:cubicBezTo>
                  <a:cubicBezTo>
                    <a:pt x="260" y="62"/>
                    <a:pt x="261" y="62"/>
                    <a:pt x="260" y="62"/>
                  </a:cubicBezTo>
                  <a:cubicBezTo>
                    <a:pt x="260" y="63"/>
                    <a:pt x="260" y="63"/>
                    <a:pt x="260" y="63"/>
                  </a:cubicBezTo>
                  <a:cubicBezTo>
                    <a:pt x="259" y="63"/>
                    <a:pt x="259" y="63"/>
                    <a:pt x="259" y="63"/>
                  </a:cubicBezTo>
                  <a:cubicBezTo>
                    <a:pt x="259" y="62"/>
                    <a:pt x="259" y="62"/>
                    <a:pt x="259" y="62"/>
                  </a:cubicBezTo>
                  <a:cubicBezTo>
                    <a:pt x="256" y="62"/>
                    <a:pt x="253" y="62"/>
                    <a:pt x="252" y="62"/>
                  </a:cubicBezTo>
                  <a:cubicBezTo>
                    <a:pt x="252" y="63"/>
                    <a:pt x="252" y="63"/>
                    <a:pt x="252" y="63"/>
                  </a:cubicBezTo>
                  <a:cubicBezTo>
                    <a:pt x="249" y="63"/>
                    <a:pt x="250" y="63"/>
                    <a:pt x="250" y="63"/>
                  </a:cubicBezTo>
                  <a:cubicBezTo>
                    <a:pt x="250" y="64"/>
                    <a:pt x="250" y="64"/>
                    <a:pt x="250" y="64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8"/>
                    <a:pt x="250" y="69"/>
                    <a:pt x="250" y="69"/>
                  </a:cubicBezTo>
                  <a:cubicBezTo>
                    <a:pt x="249" y="69"/>
                    <a:pt x="249" y="69"/>
                    <a:pt x="249" y="69"/>
                  </a:cubicBezTo>
                  <a:cubicBezTo>
                    <a:pt x="249" y="72"/>
                    <a:pt x="249" y="71"/>
                    <a:pt x="249" y="72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73"/>
                    <a:pt x="246" y="73"/>
                    <a:pt x="246" y="73"/>
                  </a:cubicBezTo>
                  <a:cubicBezTo>
                    <a:pt x="245" y="73"/>
                    <a:pt x="245" y="73"/>
                    <a:pt x="245" y="73"/>
                  </a:cubicBezTo>
                  <a:cubicBezTo>
                    <a:pt x="245" y="74"/>
                    <a:pt x="245" y="74"/>
                    <a:pt x="245" y="74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46" y="77"/>
                    <a:pt x="245" y="77"/>
                    <a:pt x="245" y="78"/>
                  </a:cubicBezTo>
                  <a:cubicBezTo>
                    <a:pt x="246" y="78"/>
                    <a:pt x="246" y="78"/>
                    <a:pt x="246" y="78"/>
                  </a:cubicBezTo>
                  <a:cubicBezTo>
                    <a:pt x="246" y="81"/>
                    <a:pt x="246" y="83"/>
                    <a:pt x="246" y="83"/>
                  </a:cubicBezTo>
                  <a:cubicBezTo>
                    <a:pt x="247" y="83"/>
                    <a:pt x="247" y="83"/>
                    <a:pt x="247" y="83"/>
                  </a:cubicBezTo>
                  <a:cubicBezTo>
                    <a:pt x="247" y="85"/>
                    <a:pt x="247" y="85"/>
                    <a:pt x="247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8"/>
                    <a:pt x="251" y="87"/>
                    <a:pt x="251" y="87"/>
                  </a:cubicBezTo>
                  <a:cubicBezTo>
                    <a:pt x="251" y="86"/>
                    <a:pt x="251" y="86"/>
                    <a:pt x="251" y="86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8"/>
                    <a:pt x="253" y="88"/>
                    <a:pt x="253" y="88"/>
                  </a:cubicBezTo>
                  <a:cubicBezTo>
                    <a:pt x="255" y="88"/>
                    <a:pt x="255" y="88"/>
                    <a:pt x="255" y="88"/>
                  </a:cubicBezTo>
                  <a:cubicBezTo>
                    <a:pt x="255" y="89"/>
                    <a:pt x="255" y="89"/>
                    <a:pt x="255" y="89"/>
                  </a:cubicBezTo>
                  <a:cubicBezTo>
                    <a:pt x="257" y="89"/>
                    <a:pt x="258" y="89"/>
                    <a:pt x="258" y="89"/>
                  </a:cubicBezTo>
                  <a:cubicBezTo>
                    <a:pt x="258" y="91"/>
                    <a:pt x="258" y="91"/>
                    <a:pt x="258" y="91"/>
                  </a:cubicBezTo>
                  <a:cubicBezTo>
                    <a:pt x="261" y="91"/>
                    <a:pt x="260" y="91"/>
                    <a:pt x="260" y="91"/>
                  </a:cubicBezTo>
                  <a:cubicBezTo>
                    <a:pt x="260" y="92"/>
                    <a:pt x="260" y="92"/>
                    <a:pt x="260" y="92"/>
                  </a:cubicBezTo>
                  <a:cubicBezTo>
                    <a:pt x="262" y="92"/>
                    <a:pt x="262" y="92"/>
                    <a:pt x="262" y="92"/>
                  </a:cubicBezTo>
                  <a:cubicBezTo>
                    <a:pt x="262" y="95"/>
                    <a:pt x="262" y="94"/>
                    <a:pt x="262" y="94"/>
                  </a:cubicBezTo>
                  <a:cubicBezTo>
                    <a:pt x="260" y="94"/>
                    <a:pt x="260" y="94"/>
                    <a:pt x="260" y="94"/>
                  </a:cubicBezTo>
                  <a:cubicBezTo>
                    <a:pt x="260" y="97"/>
                    <a:pt x="260" y="99"/>
                    <a:pt x="260" y="100"/>
                  </a:cubicBezTo>
                  <a:cubicBezTo>
                    <a:pt x="259" y="100"/>
                    <a:pt x="259" y="100"/>
                    <a:pt x="259" y="100"/>
                  </a:cubicBezTo>
                  <a:cubicBezTo>
                    <a:pt x="260" y="106"/>
                    <a:pt x="261" y="110"/>
                    <a:pt x="260" y="114"/>
                  </a:cubicBezTo>
                  <a:cubicBezTo>
                    <a:pt x="259" y="114"/>
                    <a:pt x="259" y="114"/>
                    <a:pt x="259" y="114"/>
                  </a:cubicBezTo>
                  <a:cubicBezTo>
                    <a:pt x="259" y="117"/>
                    <a:pt x="259" y="116"/>
                    <a:pt x="259" y="117"/>
                  </a:cubicBezTo>
                  <a:cubicBezTo>
                    <a:pt x="258" y="117"/>
                    <a:pt x="258" y="117"/>
                    <a:pt x="258" y="117"/>
                  </a:cubicBezTo>
                  <a:cubicBezTo>
                    <a:pt x="258" y="119"/>
                    <a:pt x="258" y="120"/>
                    <a:pt x="258" y="120"/>
                  </a:cubicBezTo>
                  <a:cubicBezTo>
                    <a:pt x="259" y="120"/>
                    <a:pt x="259" y="120"/>
                    <a:pt x="259" y="120"/>
                  </a:cubicBezTo>
                  <a:cubicBezTo>
                    <a:pt x="259" y="123"/>
                    <a:pt x="259" y="124"/>
                    <a:pt x="259" y="125"/>
                  </a:cubicBezTo>
                  <a:cubicBezTo>
                    <a:pt x="263" y="125"/>
                    <a:pt x="261" y="127"/>
                    <a:pt x="262" y="127"/>
                  </a:cubicBezTo>
                  <a:cubicBezTo>
                    <a:pt x="259" y="127"/>
                    <a:pt x="258" y="127"/>
                    <a:pt x="258" y="127"/>
                  </a:cubicBezTo>
                  <a:cubicBezTo>
                    <a:pt x="258" y="129"/>
                    <a:pt x="258" y="129"/>
                    <a:pt x="258" y="129"/>
                  </a:cubicBezTo>
                  <a:cubicBezTo>
                    <a:pt x="254" y="129"/>
                    <a:pt x="256" y="132"/>
                    <a:pt x="255" y="132"/>
                  </a:cubicBezTo>
                  <a:cubicBezTo>
                    <a:pt x="253" y="131"/>
                    <a:pt x="254" y="130"/>
                    <a:pt x="253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48" y="129"/>
                    <a:pt x="248" y="129"/>
                    <a:pt x="247" y="129"/>
                  </a:cubicBezTo>
                  <a:cubicBezTo>
                    <a:pt x="247" y="127"/>
                    <a:pt x="247" y="127"/>
                    <a:pt x="247" y="127"/>
                  </a:cubicBezTo>
                  <a:cubicBezTo>
                    <a:pt x="245" y="127"/>
                    <a:pt x="245" y="127"/>
                    <a:pt x="245" y="127"/>
                  </a:cubicBezTo>
                  <a:cubicBezTo>
                    <a:pt x="245" y="129"/>
                    <a:pt x="245" y="129"/>
                    <a:pt x="245" y="129"/>
                  </a:cubicBezTo>
                  <a:cubicBezTo>
                    <a:pt x="242" y="129"/>
                    <a:pt x="243" y="129"/>
                    <a:pt x="243" y="129"/>
                  </a:cubicBezTo>
                  <a:cubicBezTo>
                    <a:pt x="243" y="127"/>
                    <a:pt x="243" y="127"/>
                    <a:pt x="243" y="127"/>
                  </a:cubicBezTo>
                  <a:cubicBezTo>
                    <a:pt x="241" y="127"/>
                    <a:pt x="241" y="127"/>
                    <a:pt x="241" y="127"/>
                  </a:cubicBezTo>
                  <a:cubicBezTo>
                    <a:pt x="243" y="133"/>
                    <a:pt x="238" y="132"/>
                    <a:pt x="237" y="132"/>
                  </a:cubicBezTo>
                  <a:cubicBezTo>
                    <a:pt x="237" y="131"/>
                    <a:pt x="237" y="131"/>
                    <a:pt x="237" y="131"/>
                  </a:cubicBezTo>
                  <a:cubicBezTo>
                    <a:pt x="236" y="131"/>
                    <a:pt x="236" y="131"/>
                    <a:pt x="236" y="131"/>
                  </a:cubicBezTo>
                  <a:cubicBezTo>
                    <a:pt x="236" y="132"/>
                    <a:pt x="236" y="132"/>
                    <a:pt x="236" y="132"/>
                  </a:cubicBezTo>
                  <a:cubicBezTo>
                    <a:pt x="234" y="132"/>
                    <a:pt x="234" y="132"/>
                    <a:pt x="234" y="132"/>
                  </a:cubicBezTo>
                  <a:cubicBezTo>
                    <a:pt x="234" y="133"/>
                    <a:pt x="234" y="133"/>
                    <a:pt x="234" y="133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4" y="134"/>
                    <a:pt x="234" y="134"/>
                    <a:pt x="234" y="134"/>
                  </a:cubicBezTo>
                  <a:cubicBezTo>
                    <a:pt x="235" y="141"/>
                    <a:pt x="223" y="136"/>
                    <a:pt x="224" y="142"/>
                  </a:cubicBezTo>
                  <a:cubicBezTo>
                    <a:pt x="221" y="142"/>
                    <a:pt x="220" y="142"/>
                    <a:pt x="220" y="142"/>
                  </a:cubicBezTo>
                  <a:cubicBezTo>
                    <a:pt x="220" y="143"/>
                    <a:pt x="220" y="143"/>
                    <a:pt x="220" y="143"/>
                  </a:cubicBezTo>
                  <a:cubicBezTo>
                    <a:pt x="216" y="144"/>
                    <a:pt x="215" y="147"/>
                    <a:pt x="213" y="146"/>
                  </a:cubicBezTo>
                  <a:cubicBezTo>
                    <a:pt x="213" y="147"/>
                    <a:pt x="213" y="147"/>
                    <a:pt x="213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211" y="150"/>
                    <a:pt x="210" y="150"/>
                    <a:pt x="211" y="151"/>
                  </a:cubicBezTo>
                  <a:cubicBezTo>
                    <a:pt x="208" y="150"/>
                    <a:pt x="207" y="152"/>
                    <a:pt x="207" y="152"/>
                  </a:cubicBezTo>
                  <a:cubicBezTo>
                    <a:pt x="208" y="152"/>
                    <a:pt x="208" y="152"/>
                    <a:pt x="208" y="152"/>
                  </a:cubicBezTo>
                  <a:cubicBezTo>
                    <a:pt x="208" y="153"/>
                    <a:pt x="208" y="153"/>
                    <a:pt x="208" y="153"/>
                  </a:cubicBezTo>
                  <a:cubicBezTo>
                    <a:pt x="209" y="153"/>
                    <a:pt x="209" y="153"/>
                    <a:pt x="209" y="153"/>
                  </a:cubicBezTo>
                  <a:cubicBezTo>
                    <a:pt x="209" y="152"/>
                    <a:pt x="209" y="152"/>
                    <a:pt x="209" y="152"/>
                  </a:cubicBezTo>
                  <a:cubicBezTo>
                    <a:pt x="211" y="152"/>
                    <a:pt x="211" y="152"/>
                    <a:pt x="211" y="152"/>
                  </a:cubicBezTo>
                  <a:cubicBezTo>
                    <a:pt x="211" y="155"/>
                    <a:pt x="211" y="154"/>
                    <a:pt x="211" y="155"/>
                  </a:cubicBezTo>
                  <a:cubicBezTo>
                    <a:pt x="212" y="155"/>
                    <a:pt x="212" y="155"/>
                    <a:pt x="212" y="155"/>
                  </a:cubicBezTo>
                  <a:cubicBezTo>
                    <a:pt x="212" y="153"/>
                    <a:pt x="212" y="153"/>
                    <a:pt x="212" y="153"/>
                  </a:cubicBezTo>
                  <a:cubicBezTo>
                    <a:pt x="213" y="153"/>
                    <a:pt x="213" y="153"/>
                    <a:pt x="213" y="153"/>
                  </a:cubicBezTo>
                  <a:cubicBezTo>
                    <a:pt x="213" y="156"/>
                    <a:pt x="213" y="156"/>
                    <a:pt x="213" y="156"/>
                  </a:cubicBezTo>
                  <a:cubicBezTo>
                    <a:pt x="214" y="156"/>
                    <a:pt x="214" y="156"/>
                    <a:pt x="214" y="156"/>
                  </a:cubicBezTo>
                  <a:cubicBezTo>
                    <a:pt x="214" y="157"/>
                    <a:pt x="214" y="157"/>
                    <a:pt x="214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5" y="156"/>
                    <a:pt x="215" y="156"/>
                    <a:pt x="215" y="156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7" y="159"/>
                    <a:pt x="218" y="159"/>
                    <a:pt x="218" y="159"/>
                  </a:cubicBezTo>
                  <a:cubicBezTo>
                    <a:pt x="219" y="159"/>
                    <a:pt x="219" y="159"/>
                    <a:pt x="219" y="159"/>
                  </a:cubicBezTo>
                  <a:cubicBezTo>
                    <a:pt x="219" y="158"/>
                    <a:pt x="219" y="158"/>
                    <a:pt x="219" y="158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8" y="155"/>
                    <a:pt x="220" y="154"/>
                    <a:pt x="219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2" y="155"/>
                    <a:pt x="222" y="156"/>
                    <a:pt x="222" y="157"/>
                  </a:cubicBezTo>
                  <a:cubicBezTo>
                    <a:pt x="221" y="157"/>
                    <a:pt x="221" y="157"/>
                    <a:pt x="221" y="157"/>
                  </a:cubicBezTo>
                  <a:cubicBezTo>
                    <a:pt x="221" y="160"/>
                    <a:pt x="221" y="159"/>
                    <a:pt x="221" y="159"/>
                  </a:cubicBezTo>
                  <a:cubicBezTo>
                    <a:pt x="223" y="157"/>
                    <a:pt x="223" y="156"/>
                    <a:pt x="224" y="156"/>
                  </a:cubicBezTo>
                  <a:cubicBezTo>
                    <a:pt x="224" y="159"/>
                    <a:pt x="224" y="158"/>
                    <a:pt x="224" y="158"/>
                  </a:cubicBezTo>
                  <a:cubicBezTo>
                    <a:pt x="225" y="158"/>
                    <a:pt x="225" y="158"/>
                    <a:pt x="225" y="158"/>
                  </a:cubicBezTo>
                  <a:cubicBezTo>
                    <a:pt x="225" y="159"/>
                    <a:pt x="225" y="159"/>
                    <a:pt x="225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7" y="162"/>
                    <a:pt x="228" y="162"/>
                    <a:pt x="227" y="163"/>
                  </a:cubicBezTo>
                  <a:cubicBezTo>
                    <a:pt x="228" y="163"/>
                    <a:pt x="228" y="163"/>
                    <a:pt x="228" y="163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27" y="164"/>
                    <a:pt x="227" y="164"/>
                    <a:pt x="227" y="164"/>
                  </a:cubicBezTo>
                  <a:cubicBezTo>
                    <a:pt x="227" y="165"/>
                    <a:pt x="227" y="165"/>
                    <a:pt x="227" y="165"/>
                  </a:cubicBezTo>
                  <a:cubicBezTo>
                    <a:pt x="224" y="165"/>
                    <a:pt x="225" y="165"/>
                    <a:pt x="225" y="165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2" y="164"/>
                    <a:pt x="222" y="164"/>
                    <a:pt x="221" y="164"/>
                  </a:cubicBezTo>
                  <a:cubicBezTo>
                    <a:pt x="221" y="165"/>
                    <a:pt x="221" y="165"/>
                    <a:pt x="221" y="165"/>
                  </a:cubicBezTo>
                  <a:cubicBezTo>
                    <a:pt x="222" y="165"/>
                    <a:pt x="222" y="165"/>
                    <a:pt x="222" y="165"/>
                  </a:cubicBezTo>
                  <a:cubicBezTo>
                    <a:pt x="220" y="168"/>
                    <a:pt x="218" y="166"/>
                    <a:pt x="217" y="166"/>
                  </a:cubicBezTo>
                  <a:cubicBezTo>
                    <a:pt x="217" y="169"/>
                    <a:pt x="217" y="170"/>
                    <a:pt x="217" y="170"/>
                  </a:cubicBezTo>
                  <a:cubicBezTo>
                    <a:pt x="215" y="170"/>
                    <a:pt x="215" y="170"/>
                    <a:pt x="215" y="170"/>
                  </a:cubicBezTo>
                  <a:cubicBezTo>
                    <a:pt x="215" y="171"/>
                    <a:pt x="215" y="171"/>
                    <a:pt x="215" y="171"/>
                  </a:cubicBezTo>
                  <a:cubicBezTo>
                    <a:pt x="213" y="171"/>
                    <a:pt x="213" y="173"/>
                    <a:pt x="213" y="172"/>
                  </a:cubicBezTo>
                  <a:cubicBezTo>
                    <a:pt x="216" y="176"/>
                    <a:pt x="216" y="175"/>
                    <a:pt x="217" y="175"/>
                  </a:cubicBezTo>
                  <a:cubicBezTo>
                    <a:pt x="217" y="179"/>
                    <a:pt x="217" y="182"/>
                    <a:pt x="217" y="183"/>
                  </a:cubicBezTo>
                  <a:cubicBezTo>
                    <a:pt x="218" y="183"/>
                    <a:pt x="218" y="183"/>
                    <a:pt x="218" y="183"/>
                  </a:cubicBezTo>
                  <a:cubicBezTo>
                    <a:pt x="218" y="184"/>
                    <a:pt x="218" y="184"/>
                    <a:pt x="218" y="184"/>
                  </a:cubicBezTo>
                  <a:cubicBezTo>
                    <a:pt x="219" y="184"/>
                    <a:pt x="219" y="184"/>
                    <a:pt x="219" y="184"/>
                  </a:cubicBezTo>
                  <a:cubicBezTo>
                    <a:pt x="219" y="185"/>
                    <a:pt x="219" y="185"/>
                    <a:pt x="219" y="185"/>
                  </a:cubicBezTo>
                  <a:cubicBezTo>
                    <a:pt x="220" y="185"/>
                    <a:pt x="220" y="185"/>
                    <a:pt x="220" y="185"/>
                  </a:cubicBezTo>
                  <a:cubicBezTo>
                    <a:pt x="220" y="189"/>
                    <a:pt x="223" y="187"/>
                    <a:pt x="222" y="188"/>
                  </a:cubicBezTo>
                  <a:cubicBezTo>
                    <a:pt x="222" y="189"/>
                    <a:pt x="222" y="189"/>
                    <a:pt x="222" y="189"/>
                  </a:cubicBezTo>
                  <a:cubicBezTo>
                    <a:pt x="225" y="189"/>
                    <a:pt x="225" y="189"/>
                    <a:pt x="225" y="189"/>
                  </a:cubicBezTo>
                  <a:cubicBezTo>
                    <a:pt x="225" y="190"/>
                    <a:pt x="225" y="190"/>
                    <a:pt x="225" y="190"/>
                  </a:cubicBezTo>
                  <a:cubicBezTo>
                    <a:pt x="228" y="190"/>
                    <a:pt x="227" y="190"/>
                    <a:pt x="227" y="190"/>
                  </a:cubicBezTo>
                  <a:cubicBezTo>
                    <a:pt x="227" y="193"/>
                    <a:pt x="227" y="192"/>
                    <a:pt x="227" y="193"/>
                  </a:cubicBezTo>
                  <a:cubicBezTo>
                    <a:pt x="224" y="193"/>
                    <a:pt x="225" y="193"/>
                    <a:pt x="225" y="193"/>
                  </a:cubicBezTo>
                  <a:cubicBezTo>
                    <a:pt x="225" y="195"/>
                    <a:pt x="225" y="195"/>
                    <a:pt x="225" y="195"/>
                  </a:cubicBezTo>
                  <a:cubicBezTo>
                    <a:pt x="224" y="195"/>
                    <a:pt x="224" y="195"/>
                    <a:pt x="224" y="195"/>
                  </a:cubicBezTo>
                  <a:cubicBezTo>
                    <a:pt x="224" y="198"/>
                    <a:pt x="224" y="197"/>
                    <a:pt x="224" y="197"/>
                  </a:cubicBezTo>
                  <a:cubicBezTo>
                    <a:pt x="218" y="198"/>
                    <a:pt x="215" y="195"/>
                    <a:pt x="212" y="197"/>
                  </a:cubicBezTo>
                  <a:cubicBezTo>
                    <a:pt x="212" y="198"/>
                    <a:pt x="212" y="198"/>
                    <a:pt x="212" y="198"/>
                  </a:cubicBezTo>
                  <a:cubicBezTo>
                    <a:pt x="211" y="198"/>
                    <a:pt x="211" y="198"/>
                    <a:pt x="211" y="198"/>
                  </a:cubicBezTo>
                  <a:cubicBezTo>
                    <a:pt x="211" y="201"/>
                    <a:pt x="211" y="201"/>
                    <a:pt x="211" y="201"/>
                  </a:cubicBezTo>
                  <a:cubicBezTo>
                    <a:pt x="209" y="201"/>
                    <a:pt x="209" y="201"/>
                    <a:pt x="209" y="201"/>
                  </a:cubicBezTo>
                  <a:cubicBezTo>
                    <a:pt x="209" y="204"/>
                    <a:pt x="209" y="203"/>
                    <a:pt x="209" y="203"/>
                  </a:cubicBezTo>
                  <a:cubicBezTo>
                    <a:pt x="207" y="203"/>
                    <a:pt x="206" y="203"/>
                    <a:pt x="206" y="203"/>
                  </a:cubicBezTo>
                  <a:cubicBezTo>
                    <a:pt x="206" y="202"/>
                    <a:pt x="206" y="202"/>
                    <a:pt x="206" y="202"/>
                  </a:cubicBezTo>
                  <a:cubicBezTo>
                    <a:pt x="205" y="202"/>
                    <a:pt x="205" y="202"/>
                    <a:pt x="205" y="202"/>
                  </a:cubicBezTo>
                  <a:cubicBezTo>
                    <a:pt x="205" y="205"/>
                    <a:pt x="205" y="204"/>
                    <a:pt x="205" y="204"/>
                  </a:cubicBezTo>
                  <a:cubicBezTo>
                    <a:pt x="201" y="205"/>
                    <a:pt x="200" y="203"/>
                    <a:pt x="200" y="202"/>
                  </a:cubicBezTo>
                  <a:cubicBezTo>
                    <a:pt x="199" y="202"/>
                    <a:pt x="199" y="202"/>
                    <a:pt x="199" y="202"/>
                  </a:cubicBezTo>
                  <a:cubicBezTo>
                    <a:pt x="199" y="201"/>
                    <a:pt x="199" y="201"/>
                    <a:pt x="199" y="201"/>
                  </a:cubicBezTo>
                  <a:cubicBezTo>
                    <a:pt x="196" y="201"/>
                    <a:pt x="197" y="201"/>
                    <a:pt x="196" y="201"/>
                  </a:cubicBezTo>
                  <a:cubicBezTo>
                    <a:pt x="196" y="200"/>
                    <a:pt x="196" y="200"/>
                    <a:pt x="196" y="200"/>
                  </a:cubicBezTo>
                  <a:cubicBezTo>
                    <a:pt x="195" y="200"/>
                    <a:pt x="195" y="200"/>
                    <a:pt x="195" y="200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2" y="198"/>
                    <a:pt x="193" y="198"/>
                    <a:pt x="193" y="198"/>
                  </a:cubicBezTo>
                  <a:cubicBezTo>
                    <a:pt x="193" y="197"/>
                    <a:pt x="193" y="197"/>
                    <a:pt x="193" y="197"/>
                  </a:cubicBezTo>
                  <a:cubicBezTo>
                    <a:pt x="192" y="197"/>
                    <a:pt x="192" y="197"/>
                    <a:pt x="192" y="197"/>
                  </a:cubicBezTo>
                  <a:cubicBezTo>
                    <a:pt x="192" y="195"/>
                    <a:pt x="192" y="195"/>
                    <a:pt x="192" y="195"/>
                  </a:cubicBezTo>
                  <a:cubicBezTo>
                    <a:pt x="190" y="195"/>
                    <a:pt x="190" y="195"/>
                    <a:pt x="190" y="195"/>
                  </a:cubicBezTo>
                  <a:cubicBezTo>
                    <a:pt x="190" y="194"/>
                    <a:pt x="190" y="194"/>
                    <a:pt x="190" y="194"/>
                  </a:cubicBezTo>
                  <a:cubicBezTo>
                    <a:pt x="188" y="194"/>
                    <a:pt x="188" y="194"/>
                    <a:pt x="188" y="194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7" y="193"/>
                    <a:pt x="187" y="193"/>
                    <a:pt x="187" y="193"/>
                  </a:cubicBezTo>
                  <a:cubicBezTo>
                    <a:pt x="187" y="196"/>
                    <a:pt x="184" y="195"/>
                    <a:pt x="185" y="195"/>
                  </a:cubicBezTo>
                  <a:cubicBezTo>
                    <a:pt x="185" y="194"/>
                    <a:pt x="185" y="194"/>
                    <a:pt x="185" y="194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83" y="193"/>
                    <a:pt x="183" y="193"/>
                    <a:pt x="183" y="193"/>
                  </a:cubicBezTo>
                  <a:cubicBezTo>
                    <a:pt x="178" y="194"/>
                    <a:pt x="177" y="190"/>
                    <a:pt x="175" y="190"/>
                  </a:cubicBezTo>
                  <a:cubicBezTo>
                    <a:pt x="175" y="189"/>
                    <a:pt x="175" y="189"/>
                    <a:pt x="175" y="189"/>
                  </a:cubicBezTo>
                  <a:cubicBezTo>
                    <a:pt x="172" y="188"/>
                    <a:pt x="172" y="187"/>
                    <a:pt x="171" y="188"/>
                  </a:cubicBezTo>
                  <a:cubicBezTo>
                    <a:pt x="171" y="189"/>
                    <a:pt x="171" y="189"/>
                    <a:pt x="171" y="189"/>
                  </a:cubicBezTo>
                  <a:cubicBezTo>
                    <a:pt x="170" y="189"/>
                    <a:pt x="170" y="189"/>
                    <a:pt x="170" y="189"/>
                  </a:cubicBezTo>
                  <a:cubicBezTo>
                    <a:pt x="170" y="192"/>
                    <a:pt x="172" y="192"/>
                    <a:pt x="171" y="193"/>
                  </a:cubicBezTo>
                  <a:cubicBezTo>
                    <a:pt x="170" y="193"/>
                    <a:pt x="170" y="193"/>
                    <a:pt x="170" y="193"/>
                  </a:cubicBezTo>
                  <a:cubicBezTo>
                    <a:pt x="170" y="194"/>
                    <a:pt x="170" y="194"/>
                    <a:pt x="170" y="194"/>
                  </a:cubicBezTo>
                  <a:cubicBezTo>
                    <a:pt x="171" y="194"/>
                    <a:pt x="171" y="194"/>
                    <a:pt x="171" y="194"/>
                  </a:cubicBezTo>
                  <a:cubicBezTo>
                    <a:pt x="169" y="196"/>
                    <a:pt x="171" y="197"/>
                    <a:pt x="170" y="197"/>
                  </a:cubicBezTo>
                  <a:cubicBezTo>
                    <a:pt x="167" y="197"/>
                    <a:pt x="166" y="199"/>
                    <a:pt x="166" y="198"/>
                  </a:cubicBezTo>
                  <a:cubicBezTo>
                    <a:pt x="166" y="200"/>
                    <a:pt x="166" y="200"/>
                    <a:pt x="166" y="200"/>
                  </a:cubicBezTo>
                  <a:cubicBezTo>
                    <a:pt x="162" y="200"/>
                    <a:pt x="161" y="202"/>
                    <a:pt x="160" y="201"/>
                  </a:cubicBezTo>
                  <a:cubicBezTo>
                    <a:pt x="160" y="198"/>
                    <a:pt x="160" y="199"/>
                    <a:pt x="160" y="198"/>
                  </a:cubicBezTo>
                  <a:cubicBezTo>
                    <a:pt x="158" y="198"/>
                    <a:pt x="158" y="198"/>
                    <a:pt x="158" y="198"/>
                  </a:cubicBezTo>
                  <a:cubicBezTo>
                    <a:pt x="158" y="196"/>
                    <a:pt x="158" y="196"/>
                    <a:pt x="158" y="196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57" y="193"/>
                    <a:pt x="157" y="194"/>
                    <a:pt x="157" y="194"/>
                  </a:cubicBezTo>
                  <a:cubicBezTo>
                    <a:pt x="154" y="192"/>
                    <a:pt x="153" y="192"/>
                    <a:pt x="151" y="193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49" y="190"/>
                    <a:pt x="149" y="190"/>
                    <a:pt x="149" y="190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6" y="189"/>
                    <a:pt x="146" y="189"/>
                    <a:pt x="145" y="189"/>
                  </a:cubicBezTo>
                  <a:cubicBezTo>
                    <a:pt x="145" y="190"/>
                    <a:pt x="145" y="190"/>
                    <a:pt x="145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87"/>
                    <a:pt x="143" y="186"/>
                    <a:pt x="143" y="185"/>
                  </a:cubicBezTo>
                  <a:cubicBezTo>
                    <a:pt x="144" y="185"/>
                    <a:pt x="144" y="185"/>
                    <a:pt x="144" y="185"/>
                  </a:cubicBezTo>
                  <a:cubicBezTo>
                    <a:pt x="144" y="183"/>
                    <a:pt x="144" y="183"/>
                    <a:pt x="144" y="183"/>
                  </a:cubicBezTo>
                  <a:cubicBezTo>
                    <a:pt x="143" y="183"/>
                    <a:pt x="143" y="183"/>
                    <a:pt x="143" y="183"/>
                  </a:cubicBezTo>
                  <a:cubicBezTo>
                    <a:pt x="143" y="180"/>
                    <a:pt x="143" y="181"/>
                    <a:pt x="143" y="181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38" y="180"/>
                    <a:pt x="137" y="178"/>
                    <a:pt x="137" y="177"/>
                  </a:cubicBezTo>
                  <a:cubicBezTo>
                    <a:pt x="134" y="177"/>
                    <a:pt x="135" y="177"/>
                    <a:pt x="135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2" y="176"/>
                    <a:pt x="133" y="176"/>
                    <a:pt x="132" y="176"/>
                  </a:cubicBezTo>
                  <a:cubicBezTo>
                    <a:pt x="131" y="173"/>
                    <a:pt x="131" y="171"/>
                    <a:pt x="131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67"/>
                    <a:pt x="132" y="168"/>
                    <a:pt x="132" y="168"/>
                  </a:cubicBezTo>
                  <a:cubicBezTo>
                    <a:pt x="131" y="168"/>
                    <a:pt x="131" y="168"/>
                    <a:pt x="131" y="168"/>
                  </a:cubicBezTo>
                  <a:cubicBezTo>
                    <a:pt x="131" y="166"/>
                    <a:pt x="131" y="166"/>
                    <a:pt x="131" y="166"/>
                  </a:cubicBezTo>
                  <a:cubicBezTo>
                    <a:pt x="130" y="166"/>
                    <a:pt x="130" y="166"/>
                    <a:pt x="130" y="166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29" y="168"/>
                    <a:pt x="129" y="168"/>
                    <a:pt x="129" y="168"/>
                  </a:cubicBezTo>
                  <a:cubicBezTo>
                    <a:pt x="129" y="166"/>
                    <a:pt x="129" y="166"/>
                    <a:pt x="129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8" y="169"/>
                    <a:pt x="128" y="170"/>
                    <a:pt x="128" y="170"/>
                  </a:cubicBezTo>
                  <a:cubicBezTo>
                    <a:pt x="126" y="170"/>
                    <a:pt x="126" y="170"/>
                    <a:pt x="126" y="170"/>
                  </a:cubicBezTo>
                  <a:cubicBezTo>
                    <a:pt x="126" y="173"/>
                    <a:pt x="126" y="172"/>
                    <a:pt x="126" y="172"/>
                  </a:cubicBezTo>
                  <a:cubicBezTo>
                    <a:pt x="125" y="172"/>
                    <a:pt x="125" y="172"/>
                    <a:pt x="125" y="172"/>
                  </a:cubicBezTo>
                  <a:cubicBezTo>
                    <a:pt x="126" y="176"/>
                    <a:pt x="123" y="176"/>
                    <a:pt x="124" y="177"/>
                  </a:cubicBezTo>
                  <a:cubicBezTo>
                    <a:pt x="121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19" y="178"/>
                    <a:pt x="120" y="178"/>
                    <a:pt x="119" y="178"/>
                  </a:cubicBezTo>
                  <a:cubicBezTo>
                    <a:pt x="122" y="181"/>
                    <a:pt x="120" y="182"/>
                    <a:pt x="120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20" y="188"/>
                    <a:pt x="117" y="193"/>
                    <a:pt x="115" y="193"/>
                  </a:cubicBezTo>
                  <a:cubicBezTo>
                    <a:pt x="115" y="194"/>
                    <a:pt x="115" y="194"/>
                    <a:pt x="115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2" y="195"/>
                    <a:pt x="112" y="195"/>
                    <a:pt x="112" y="195"/>
                  </a:cubicBezTo>
                  <a:cubicBezTo>
                    <a:pt x="112" y="196"/>
                    <a:pt x="112" y="196"/>
                    <a:pt x="112" y="196"/>
                  </a:cubicBezTo>
                  <a:cubicBezTo>
                    <a:pt x="111" y="194"/>
                    <a:pt x="110" y="195"/>
                    <a:pt x="110" y="19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8" y="201"/>
                    <a:pt x="103" y="199"/>
                    <a:pt x="102" y="200"/>
                  </a:cubicBezTo>
                  <a:cubicBezTo>
                    <a:pt x="102" y="201"/>
                    <a:pt x="102" y="201"/>
                    <a:pt x="102" y="201"/>
                  </a:cubicBezTo>
                  <a:cubicBezTo>
                    <a:pt x="100" y="201"/>
                    <a:pt x="100" y="201"/>
                    <a:pt x="100" y="201"/>
                  </a:cubicBezTo>
                  <a:cubicBezTo>
                    <a:pt x="100" y="202"/>
                    <a:pt x="100" y="202"/>
                    <a:pt x="100" y="202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9" y="199"/>
                    <a:pt x="99" y="200"/>
                    <a:pt x="99" y="200"/>
                  </a:cubicBezTo>
                  <a:cubicBezTo>
                    <a:pt x="97" y="200"/>
                    <a:pt x="96" y="200"/>
                    <a:pt x="96" y="20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93" y="198"/>
                    <a:pt x="93" y="198"/>
                    <a:pt x="93" y="198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0" y="200"/>
                    <a:pt x="91" y="197"/>
                    <a:pt x="91" y="197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0" y="196"/>
                    <a:pt x="90" y="196"/>
                    <a:pt x="90" y="196"/>
                  </a:cubicBezTo>
                  <a:cubicBezTo>
                    <a:pt x="88" y="198"/>
                    <a:pt x="88" y="197"/>
                    <a:pt x="87" y="197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86" y="198"/>
                    <a:pt x="86" y="198"/>
                    <a:pt x="86" y="198"/>
                  </a:cubicBezTo>
                  <a:cubicBezTo>
                    <a:pt x="86" y="200"/>
                    <a:pt x="86" y="200"/>
                    <a:pt x="86" y="200"/>
                  </a:cubicBezTo>
                  <a:cubicBezTo>
                    <a:pt x="85" y="200"/>
                    <a:pt x="85" y="200"/>
                    <a:pt x="85" y="200"/>
                  </a:cubicBezTo>
                  <a:cubicBezTo>
                    <a:pt x="85" y="202"/>
                    <a:pt x="85" y="203"/>
                    <a:pt x="85" y="203"/>
                  </a:cubicBezTo>
                  <a:cubicBezTo>
                    <a:pt x="84" y="203"/>
                    <a:pt x="84" y="203"/>
                    <a:pt x="84" y="203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1" y="202"/>
                    <a:pt x="79" y="202"/>
                    <a:pt x="78" y="202"/>
                  </a:cubicBezTo>
                  <a:cubicBezTo>
                    <a:pt x="78" y="203"/>
                    <a:pt x="78" y="203"/>
                    <a:pt x="78" y="203"/>
                  </a:cubicBezTo>
                  <a:cubicBezTo>
                    <a:pt x="74" y="201"/>
                    <a:pt x="71" y="202"/>
                    <a:pt x="68" y="202"/>
                  </a:cubicBezTo>
                  <a:cubicBezTo>
                    <a:pt x="68" y="201"/>
                    <a:pt x="68" y="201"/>
                    <a:pt x="68" y="201"/>
                  </a:cubicBezTo>
                  <a:cubicBezTo>
                    <a:pt x="66" y="201"/>
                    <a:pt x="66" y="201"/>
                    <a:pt x="66" y="201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3" y="200"/>
                    <a:pt x="64" y="200"/>
                    <a:pt x="64" y="200"/>
                  </a:cubicBezTo>
                  <a:cubicBezTo>
                    <a:pt x="63" y="196"/>
                    <a:pt x="61" y="198"/>
                    <a:pt x="61" y="197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0" y="196"/>
                    <a:pt x="60" y="196"/>
                    <a:pt x="60" y="196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59" y="197"/>
                    <a:pt x="59" y="197"/>
                    <a:pt x="59" y="197"/>
                  </a:cubicBezTo>
                  <a:cubicBezTo>
                    <a:pt x="59" y="198"/>
                    <a:pt x="59" y="198"/>
                    <a:pt x="59" y="198"/>
                  </a:cubicBezTo>
                  <a:cubicBezTo>
                    <a:pt x="56" y="199"/>
                    <a:pt x="57" y="197"/>
                    <a:pt x="56" y="197"/>
                  </a:cubicBezTo>
                  <a:cubicBezTo>
                    <a:pt x="54" y="200"/>
                    <a:pt x="56" y="200"/>
                    <a:pt x="55" y="201"/>
                  </a:cubicBezTo>
                  <a:cubicBezTo>
                    <a:pt x="58" y="201"/>
                    <a:pt x="57" y="201"/>
                    <a:pt x="58" y="201"/>
                  </a:cubicBezTo>
                  <a:cubicBezTo>
                    <a:pt x="58" y="202"/>
                    <a:pt x="58" y="202"/>
                    <a:pt x="58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5"/>
                    <a:pt x="59" y="207"/>
                    <a:pt x="59" y="208"/>
                  </a:cubicBezTo>
                  <a:cubicBezTo>
                    <a:pt x="58" y="208"/>
                    <a:pt x="58" y="208"/>
                    <a:pt x="58" y="208"/>
                  </a:cubicBezTo>
                  <a:cubicBezTo>
                    <a:pt x="58" y="209"/>
                    <a:pt x="58" y="209"/>
                    <a:pt x="58" y="209"/>
                  </a:cubicBezTo>
                  <a:cubicBezTo>
                    <a:pt x="55" y="209"/>
                    <a:pt x="56" y="209"/>
                    <a:pt x="55" y="209"/>
                  </a:cubicBezTo>
                  <a:cubicBezTo>
                    <a:pt x="55" y="208"/>
                    <a:pt x="55" y="208"/>
                    <a:pt x="55" y="208"/>
                  </a:cubicBezTo>
                  <a:cubicBezTo>
                    <a:pt x="53" y="208"/>
                    <a:pt x="52" y="208"/>
                    <a:pt x="52" y="208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49" y="209"/>
                    <a:pt x="50" y="209"/>
                    <a:pt x="49" y="209"/>
                  </a:cubicBezTo>
                  <a:cubicBezTo>
                    <a:pt x="49" y="210"/>
                    <a:pt x="49" y="210"/>
                    <a:pt x="49" y="210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7" y="212"/>
                    <a:pt x="47" y="212"/>
                    <a:pt x="47" y="212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4" y="214"/>
                    <a:pt x="43" y="214"/>
                    <a:pt x="42" y="214"/>
                  </a:cubicBezTo>
                  <a:cubicBezTo>
                    <a:pt x="42" y="213"/>
                    <a:pt x="42" y="213"/>
                    <a:pt x="42" y="213"/>
                  </a:cubicBezTo>
                  <a:cubicBezTo>
                    <a:pt x="39" y="213"/>
                    <a:pt x="38" y="213"/>
                    <a:pt x="37" y="213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36" y="209"/>
                    <a:pt x="38" y="209"/>
                    <a:pt x="37" y="209"/>
                  </a:cubicBezTo>
                  <a:cubicBezTo>
                    <a:pt x="36" y="209"/>
                    <a:pt x="36" y="209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3" y="208"/>
                    <a:pt x="32" y="208"/>
                    <a:pt x="32" y="208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29" y="207"/>
                    <a:pt x="28" y="207"/>
                    <a:pt x="28" y="207"/>
                  </a:cubicBezTo>
                  <a:cubicBezTo>
                    <a:pt x="28" y="210"/>
                    <a:pt x="28" y="209"/>
                    <a:pt x="28" y="209"/>
                  </a:cubicBezTo>
                  <a:cubicBezTo>
                    <a:pt x="23" y="211"/>
                    <a:pt x="22" y="212"/>
                    <a:pt x="19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4" y="210"/>
                    <a:pt x="13" y="208"/>
                    <a:pt x="11" y="208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7" y="206"/>
                    <a:pt x="8" y="206"/>
                    <a:pt x="8" y="206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5" y="203"/>
                    <a:pt x="3" y="203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1" y="202"/>
                    <a:pt x="1" y="202"/>
                    <a:pt x="1" y="202"/>
                  </a:cubicBezTo>
                  <a:cubicBezTo>
                    <a:pt x="1" y="203"/>
                    <a:pt x="1" y="203"/>
                    <a:pt x="1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6"/>
                    <a:pt x="0" y="207"/>
                    <a:pt x="0" y="207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1" y="208"/>
                    <a:pt x="1" y="208"/>
                    <a:pt x="1" y="208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1" y="211"/>
                    <a:pt x="3" y="211"/>
                    <a:pt x="3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3" y="214"/>
                    <a:pt x="3" y="214"/>
                    <a:pt x="3" y="214"/>
                  </a:cubicBezTo>
                  <a:cubicBezTo>
                    <a:pt x="3" y="217"/>
                    <a:pt x="3" y="218"/>
                    <a:pt x="3" y="219"/>
                  </a:cubicBezTo>
                  <a:cubicBezTo>
                    <a:pt x="4" y="219"/>
                    <a:pt x="4" y="219"/>
                    <a:pt x="4" y="219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5" y="223"/>
                    <a:pt x="5" y="224"/>
                    <a:pt x="5" y="225"/>
                  </a:cubicBezTo>
                  <a:cubicBezTo>
                    <a:pt x="7" y="225"/>
                    <a:pt x="7" y="225"/>
                    <a:pt x="7" y="225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8" y="227"/>
                    <a:pt x="8" y="227"/>
                    <a:pt x="8" y="227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7" y="232"/>
                    <a:pt x="7" y="233"/>
                  </a:cubicBezTo>
                  <a:cubicBezTo>
                    <a:pt x="9" y="233"/>
                    <a:pt x="9" y="233"/>
                    <a:pt x="9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2" y="234"/>
                    <a:pt x="12" y="234"/>
                    <a:pt x="13" y="234"/>
                  </a:cubicBezTo>
                  <a:cubicBezTo>
                    <a:pt x="13" y="233"/>
                    <a:pt x="13" y="233"/>
                    <a:pt x="13" y="233"/>
                  </a:cubicBezTo>
                  <a:cubicBezTo>
                    <a:pt x="14" y="233"/>
                    <a:pt x="14" y="233"/>
                    <a:pt x="14" y="233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7" y="234"/>
                    <a:pt x="16" y="234"/>
                    <a:pt x="16" y="234"/>
                  </a:cubicBezTo>
                  <a:cubicBezTo>
                    <a:pt x="16" y="235"/>
                    <a:pt x="16" y="235"/>
                    <a:pt x="16" y="235"/>
                  </a:cubicBezTo>
                  <a:cubicBezTo>
                    <a:pt x="12" y="235"/>
                    <a:pt x="13" y="237"/>
                    <a:pt x="13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3" y="239"/>
                    <a:pt x="13" y="239"/>
                    <a:pt x="13" y="239"/>
                  </a:cubicBezTo>
                  <a:cubicBezTo>
                    <a:pt x="13" y="240"/>
                    <a:pt x="13" y="240"/>
                    <a:pt x="13" y="240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14" y="241"/>
                    <a:pt x="14" y="241"/>
                    <a:pt x="14" y="241"/>
                  </a:cubicBezTo>
                  <a:cubicBezTo>
                    <a:pt x="11" y="241"/>
                    <a:pt x="12" y="243"/>
                    <a:pt x="11" y="242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3" y="244"/>
                    <a:pt x="13" y="244"/>
                    <a:pt x="13" y="244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4" y="245"/>
                    <a:pt x="13" y="245"/>
                    <a:pt x="14" y="245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5" y="246"/>
                    <a:pt x="15" y="246"/>
                    <a:pt x="15" y="246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4" y="247"/>
                    <a:pt x="14" y="247"/>
                    <a:pt x="14" y="247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5" y="248"/>
                    <a:pt x="15" y="248"/>
                    <a:pt x="15" y="248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4" y="252"/>
                    <a:pt x="14" y="254"/>
                    <a:pt x="14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3" y="255"/>
                    <a:pt x="13" y="255"/>
                    <a:pt x="13" y="255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4" y="257"/>
                    <a:pt x="14" y="257"/>
                    <a:pt x="14" y="257"/>
                  </a:cubicBezTo>
                  <a:cubicBezTo>
                    <a:pt x="15" y="257"/>
                    <a:pt x="15" y="257"/>
                    <a:pt x="15" y="257"/>
                  </a:cubicBezTo>
                  <a:cubicBezTo>
                    <a:pt x="15" y="258"/>
                    <a:pt x="15" y="258"/>
                    <a:pt x="15" y="258"/>
                  </a:cubicBezTo>
                  <a:cubicBezTo>
                    <a:pt x="14" y="258"/>
                    <a:pt x="14" y="258"/>
                    <a:pt x="14" y="258"/>
                  </a:cubicBezTo>
                  <a:cubicBezTo>
                    <a:pt x="14" y="259"/>
                    <a:pt x="14" y="259"/>
                    <a:pt x="14" y="259"/>
                  </a:cubicBezTo>
                  <a:cubicBezTo>
                    <a:pt x="15" y="259"/>
                    <a:pt x="15" y="259"/>
                    <a:pt x="15" y="259"/>
                  </a:cubicBezTo>
                  <a:cubicBezTo>
                    <a:pt x="15" y="260"/>
                    <a:pt x="15" y="260"/>
                    <a:pt x="15" y="260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6" y="263"/>
                    <a:pt x="16" y="262"/>
                    <a:pt x="16" y="263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65"/>
                    <a:pt x="15" y="265"/>
                    <a:pt x="15" y="265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8"/>
                    <a:pt x="16" y="269"/>
                    <a:pt x="16" y="268"/>
                  </a:cubicBezTo>
                  <a:cubicBezTo>
                    <a:pt x="17" y="268"/>
                    <a:pt x="17" y="268"/>
                    <a:pt x="17" y="268"/>
                  </a:cubicBezTo>
                  <a:cubicBezTo>
                    <a:pt x="17" y="271"/>
                    <a:pt x="17" y="271"/>
                    <a:pt x="17" y="271"/>
                  </a:cubicBezTo>
                  <a:cubicBezTo>
                    <a:pt x="20" y="271"/>
                    <a:pt x="21" y="271"/>
                    <a:pt x="21" y="271"/>
                  </a:cubicBezTo>
                  <a:cubicBezTo>
                    <a:pt x="21" y="274"/>
                    <a:pt x="21" y="273"/>
                    <a:pt x="21" y="273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20" y="274"/>
                    <a:pt x="20" y="274"/>
                    <a:pt x="20" y="274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21" y="277"/>
                    <a:pt x="21" y="276"/>
                    <a:pt x="21" y="277"/>
                  </a:cubicBezTo>
                  <a:cubicBezTo>
                    <a:pt x="24" y="277"/>
                    <a:pt x="23" y="277"/>
                    <a:pt x="23" y="277"/>
                  </a:cubicBezTo>
                  <a:cubicBezTo>
                    <a:pt x="23" y="278"/>
                    <a:pt x="23" y="278"/>
                    <a:pt x="23" y="278"/>
                  </a:cubicBezTo>
                  <a:cubicBezTo>
                    <a:pt x="26" y="278"/>
                    <a:pt x="25" y="278"/>
                    <a:pt x="26" y="278"/>
                  </a:cubicBezTo>
                  <a:cubicBezTo>
                    <a:pt x="26" y="279"/>
                    <a:pt x="26" y="279"/>
                    <a:pt x="26" y="279"/>
                  </a:cubicBezTo>
                  <a:cubicBezTo>
                    <a:pt x="27" y="279"/>
                    <a:pt x="27" y="279"/>
                    <a:pt x="27" y="279"/>
                  </a:cubicBezTo>
                  <a:cubicBezTo>
                    <a:pt x="27" y="282"/>
                    <a:pt x="27" y="283"/>
                    <a:pt x="27" y="284"/>
                  </a:cubicBezTo>
                  <a:cubicBezTo>
                    <a:pt x="29" y="284"/>
                    <a:pt x="30" y="284"/>
                    <a:pt x="30" y="284"/>
                  </a:cubicBezTo>
                  <a:cubicBezTo>
                    <a:pt x="30" y="287"/>
                    <a:pt x="30" y="286"/>
                    <a:pt x="30" y="286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32" y="289"/>
                    <a:pt x="32" y="288"/>
                    <a:pt x="32" y="289"/>
                  </a:cubicBezTo>
                  <a:cubicBezTo>
                    <a:pt x="34" y="289"/>
                    <a:pt x="34" y="289"/>
                    <a:pt x="34" y="289"/>
                  </a:cubicBezTo>
                  <a:cubicBezTo>
                    <a:pt x="34" y="290"/>
                    <a:pt x="34" y="290"/>
                    <a:pt x="34" y="290"/>
                  </a:cubicBezTo>
                  <a:cubicBezTo>
                    <a:pt x="37" y="290"/>
                    <a:pt x="36" y="290"/>
                    <a:pt x="36" y="290"/>
                  </a:cubicBezTo>
                  <a:cubicBezTo>
                    <a:pt x="36" y="291"/>
                    <a:pt x="36" y="291"/>
                    <a:pt x="36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4"/>
                    <a:pt x="37" y="293"/>
                    <a:pt x="37" y="293"/>
                  </a:cubicBezTo>
                  <a:cubicBezTo>
                    <a:pt x="39" y="293"/>
                    <a:pt x="39" y="293"/>
                    <a:pt x="39" y="293"/>
                  </a:cubicBezTo>
                  <a:cubicBezTo>
                    <a:pt x="39" y="295"/>
                    <a:pt x="39" y="295"/>
                    <a:pt x="39" y="295"/>
                  </a:cubicBezTo>
                  <a:cubicBezTo>
                    <a:pt x="40" y="295"/>
                    <a:pt x="40" y="295"/>
                    <a:pt x="40" y="295"/>
                  </a:cubicBezTo>
                  <a:cubicBezTo>
                    <a:pt x="40" y="297"/>
                    <a:pt x="40" y="298"/>
                    <a:pt x="40" y="298"/>
                  </a:cubicBezTo>
                  <a:cubicBezTo>
                    <a:pt x="41" y="298"/>
                    <a:pt x="41" y="298"/>
                    <a:pt x="41" y="298"/>
                  </a:cubicBezTo>
                  <a:cubicBezTo>
                    <a:pt x="41" y="299"/>
                    <a:pt x="41" y="299"/>
                    <a:pt x="41" y="299"/>
                  </a:cubicBezTo>
                  <a:cubicBezTo>
                    <a:pt x="42" y="299"/>
                    <a:pt x="42" y="299"/>
                    <a:pt x="42" y="299"/>
                  </a:cubicBezTo>
                  <a:cubicBezTo>
                    <a:pt x="42" y="302"/>
                    <a:pt x="42" y="301"/>
                    <a:pt x="42" y="302"/>
                  </a:cubicBezTo>
                  <a:cubicBezTo>
                    <a:pt x="43" y="302"/>
                    <a:pt x="43" y="302"/>
                    <a:pt x="43" y="302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2" y="304"/>
                    <a:pt x="42" y="304"/>
                    <a:pt x="42" y="304"/>
                  </a:cubicBezTo>
                  <a:cubicBezTo>
                    <a:pt x="42" y="305"/>
                    <a:pt x="42" y="305"/>
                    <a:pt x="42" y="305"/>
                  </a:cubicBezTo>
                  <a:cubicBezTo>
                    <a:pt x="41" y="305"/>
                    <a:pt x="41" y="305"/>
                    <a:pt x="41" y="305"/>
                  </a:cubicBezTo>
                  <a:cubicBezTo>
                    <a:pt x="41" y="306"/>
                    <a:pt x="41" y="306"/>
                    <a:pt x="41" y="306"/>
                  </a:cubicBezTo>
                  <a:cubicBezTo>
                    <a:pt x="42" y="306"/>
                    <a:pt x="42" y="306"/>
                    <a:pt x="42" y="306"/>
                  </a:cubicBezTo>
                  <a:cubicBezTo>
                    <a:pt x="42" y="308"/>
                    <a:pt x="42" y="308"/>
                    <a:pt x="42" y="308"/>
                  </a:cubicBezTo>
                  <a:cubicBezTo>
                    <a:pt x="45" y="308"/>
                    <a:pt x="46" y="308"/>
                    <a:pt x="46" y="308"/>
                  </a:cubicBezTo>
                  <a:cubicBezTo>
                    <a:pt x="46" y="306"/>
                    <a:pt x="46" y="306"/>
                    <a:pt x="46" y="306"/>
                  </a:cubicBezTo>
                  <a:cubicBezTo>
                    <a:pt x="49" y="306"/>
                    <a:pt x="48" y="306"/>
                    <a:pt x="48" y="306"/>
                  </a:cubicBezTo>
                  <a:cubicBezTo>
                    <a:pt x="48" y="309"/>
                    <a:pt x="48" y="308"/>
                    <a:pt x="48" y="309"/>
                  </a:cubicBezTo>
                  <a:cubicBezTo>
                    <a:pt x="47" y="309"/>
                    <a:pt x="47" y="309"/>
                    <a:pt x="47" y="309"/>
                  </a:cubicBezTo>
                  <a:cubicBezTo>
                    <a:pt x="47" y="310"/>
                    <a:pt x="47" y="310"/>
                    <a:pt x="47" y="310"/>
                  </a:cubicBezTo>
                  <a:cubicBezTo>
                    <a:pt x="44" y="310"/>
                    <a:pt x="44" y="310"/>
                    <a:pt x="43" y="310"/>
                  </a:cubicBezTo>
                  <a:cubicBezTo>
                    <a:pt x="43" y="309"/>
                    <a:pt x="43" y="309"/>
                    <a:pt x="43" y="309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2" y="310"/>
                    <a:pt x="42" y="310"/>
                    <a:pt x="42" y="310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3" y="312"/>
                    <a:pt x="43" y="312"/>
                    <a:pt x="43" y="312"/>
                  </a:cubicBezTo>
                  <a:cubicBezTo>
                    <a:pt x="45" y="312"/>
                    <a:pt x="45" y="312"/>
                    <a:pt x="45" y="312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6" y="311"/>
                    <a:pt x="46" y="311"/>
                    <a:pt x="46" y="311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7" y="314"/>
                    <a:pt x="47" y="314"/>
                    <a:pt x="47" y="314"/>
                  </a:cubicBezTo>
                  <a:cubicBezTo>
                    <a:pt x="48" y="314"/>
                    <a:pt x="48" y="314"/>
                    <a:pt x="48" y="314"/>
                  </a:cubicBezTo>
                  <a:cubicBezTo>
                    <a:pt x="48" y="316"/>
                    <a:pt x="48" y="316"/>
                    <a:pt x="48" y="316"/>
                  </a:cubicBezTo>
                  <a:cubicBezTo>
                    <a:pt x="49" y="316"/>
                    <a:pt x="49" y="316"/>
                    <a:pt x="49" y="316"/>
                  </a:cubicBezTo>
                  <a:cubicBezTo>
                    <a:pt x="49" y="317"/>
                    <a:pt x="49" y="317"/>
                    <a:pt x="49" y="317"/>
                  </a:cubicBezTo>
                  <a:cubicBezTo>
                    <a:pt x="48" y="317"/>
                    <a:pt x="48" y="317"/>
                    <a:pt x="48" y="317"/>
                  </a:cubicBezTo>
                  <a:cubicBezTo>
                    <a:pt x="49" y="319"/>
                    <a:pt x="50" y="318"/>
                    <a:pt x="51" y="318"/>
                  </a:cubicBezTo>
                  <a:cubicBezTo>
                    <a:pt x="51" y="317"/>
                    <a:pt x="51" y="317"/>
                    <a:pt x="51" y="317"/>
                  </a:cubicBezTo>
                  <a:cubicBezTo>
                    <a:pt x="52" y="317"/>
                    <a:pt x="52" y="317"/>
                    <a:pt x="52" y="317"/>
                  </a:cubicBezTo>
                  <a:cubicBezTo>
                    <a:pt x="52" y="318"/>
                    <a:pt x="52" y="318"/>
                    <a:pt x="52" y="318"/>
                  </a:cubicBezTo>
                  <a:cubicBezTo>
                    <a:pt x="51" y="318"/>
                    <a:pt x="51" y="318"/>
                    <a:pt x="51" y="318"/>
                  </a:cubicBezTo>
                  <a:cubicBezTo>
                    <a:pt x="51" y="319"/>
                    <a:pt x="51" y="319"/>
                    <a:pt x="51" y="319"/>
                  </a:cubicBezTo>
                  <a:cubicBezTo>
                    <a:pt x="52" y="319"/>
                    <a:pt x="52" y="319"/>
                    <a:pt x="52" y="319"/>
                  </a:cubicBezTo>
                  <a:cubicBezTo>
                    <a:pt x="52" y="321"/>
                    <a:pt x="52" y="321"/>
                    <a:pt x="52" y="321"/>
                  </a:cubicBezTo>
                  <a:cubicBezTo>
                    <a:pt x="53" y="321"/>
                    <a:pt x="53" y="321"/>
                    <a:pt x="53" y="321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56" y="319"/>
                    <a:pt x="55" y="319"/>
                    <a:pt x="55" y="319"/>
                  </a:cubicBezTo>
                  <a:cubicBezTo>
                    <a:pt x="55" y="323"/>
                    <a:pt x="55" y="324"/>
                    <a:pt x="55" y="325"/>
                  </a:cubicBezTo>
                  <a:cubicBezTo>
                    <a:pt x="59" y="325"/>
                    <a:pt x="57" y="323"/>
                    <a:pt x="58" y="323"/>
                  </a:cubicBezTo>
                  <a:cubicBezTo>
                    <a:pt x="56" y="323"/>
                    <a:pt x="56" y="323"/>
                    <a:pt x="56" y="323"/>
                  </a:cubicBezTo>
                  <a:cubicBezTo>
                    <a:pt x="56" y="322"/>
                    <a:pt x="56" y="322"/>
                    <a:pt x="56" y="322"/>
                  </a:cubicBezTo>
                  <a:cubicBezTo>
                    <a:pt x="58" y="322"/>
                    <a:pt x="58" y="322"/>
                    <a:pt x="58" y="322"/>
                  </a:cubicBezTo>
                  <a:cubicBezTo>
                    <a:pt x="58" y="319"/>
                    <a:pt x="58" y="319"/>
                    <a:pt x="58" y="318"/>
                  </a:cubicBezTo>
                  <a:cubicBezTo>
                    <a:pt x="55" y="318"/>
                    <a:pt x="56" y="318"/>
                    <a:pt x="55" y="318"/>
                  </a:cubicBezTo>
                  <a:cubicBezTo>
                    <a:pt x="55" y="317"/>
                    <a:pt x="55" y="317"/>
                    <a:pt x="55" y="317"/>
                  </a:cubicBezTo>
                  <a:cubicBezTo>
                    <a:pt x="56" y="317"/>
                    <a:pt x="56" y="317"/>
                    <a:pt x="56" y="317"/>
                  </a:cubicBezTo>
                  <a:cubicBezTo>
                    <a:pt x="56" y="316"/>
                    <a:pt x="56" y="316"/>
                    <a:pt x="56" y="316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8" y="319"/>
                    <a:pt x="58" y="318"/>
                    <a:pt x="58" y="318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0" y="319"/>
                    <a:pt x="60" y="319"/>
                    <a:pt x="60" y="319"/>
                  </a:cubicBezTo>
                  <a:cubicBezTo>
                    <a:pt x="64" y="319"/>
                    <a:pt x="66" y="319"/>
                    <a:pt x="67" y="319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66" y="318"/>
                    <a:pt x="66" y="318"/>
                    <a:pt x="66" y="318"/>
                  </a:cubicBezTo>
                  <a:cubicBezTo>
                    <a:pt x="66" y="317"/>
                    <a:pt x="66" y="317"/>
                    <a:pt x="66" y="317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65" y="316"/>
                    <a:pt x="65" y="316"/>
                    <a:pt x="65" y="316"/>
                  </a:cubicBezTo>
                  <a:cubicBezTo>
                    <a:pt x="66" y="316"/>
                    <a:pt x="66" y="316"/>
                    <a:pt x="66" y="316"/>
                  </a:cubicBezTo>
                  <a:cubicBezTo>
                    <a:pt x="66" y="315"/>
                    <a:pt x="66" y="315"/>
                    <a:pt x="66" y="315"/>
                  </a:cubicBezTo>
                  <a:cubicBezTo>
                    <a:pt x="65" y="315"/>
                    <a:pt x="65" y="315"/>
                    <a:pt x="65" y="315"/>
                  </a:cubicBezTo>
                  <a:cubicBezTo>
                    <a:pt x="65" y="312"/>
                    <a:pt x="65" y="311"/>
                    <a:pt x="65" y="311"/>
                  </a:cubicBezTo>
                  <a:cubicBezTo>
                    <a:pt x="66" y="311"/>
                    <a:pt x="66" y="311"/>
                    <a:pt x="66" y="311"/>
                  </a:cubicBezTo>
                  <a:cubicBezTo>
                    <a:pt x="66" y="310"/>
                    <a:pt x="66" y="310"/>
                    <a:pt x="66" y="310"/>
                  </a:cubicBezTo>
                  <a:cubicBezTo>
                    <a:pt x="67" y="310"/>
                    <a:pt x="67" y="310"/>
                    <a:pt x="67" y="310"/>
                  </a:cubicBezTo>
                  <a:cubicBezTo>
                    <a:pt x="67" y="309"/>
                    <a:pt x="67" y="309"/>
                    <a:pt x="67" y="309"/>
                  </a:cubicBezTo>
                  <a:cubicBezTo>
                    <a:pt x="66" y="309"/>
                    <a:pt x="66" y="309"/>
                    <a:pt x="66" y="309"/>
                  </a:cubicBezTo>
                  <a:cubicBezTo>
                    <a:pt x="66" y="306"/>
                    <a:pt x="66" y="307"/>
                    <a:pt x="66" y="306"/>
                  </a:cubicBezTo>
                  <a:cubicBezTo>
                    <a:pt x="67" y="306"/>
                    <a:pt x="67" y="306"/>
                    <a:pt x="67" y="306"/>
                  </a:cubicBezTo>
                  <a:cubicBezTo>
                    <a:pt x="67" y="305"/>
                    <a:pt x="67" y="305"/>
                    <a:pt x="67" y="305"/>
                  </a:cubicBezTo>
                  <a:cubicBezTo>
                    <a:pt x="64" y="305"/>
                    <a:pt x="64" y="302"/>
                    <a:pt x="64" y="303"/>
                  </a:cubicBezTo>
                  <a:cubicBezTo>
                    <a:pt x="65" y="303"/>
                    <a:pt x="65" y="303"/>
                    <a:pt x="65" y="30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8" y="304"/>
                    <a:pt x="67" y="304"/>
                    <a:pt x="67" y="304"/>
                  </a:cubicBezTo>
                  <a:cubicBezTo>
                    <a:pt x="67" y="303"/>
                    <a:pt x="67" y="303"/>
                    <a:pt x="67" y="303"/>
                  </a:cubicBezTo>
                  <a:cubicBezTo>
                    <a:pt x="70" y="303"/>
                    <a:pt x="69" y="303"/>
                    <a:pt x="70" y="303"/>
                  </a:cubicBezTo>
                  <a:cubicBezTo>
                    <a:pt x="70" y="300"/>
                    <a:pt x="70" y="301"/>
                    <a:pt x="70" y="300"/>
                  </a:cubicBezTo>
                  <a:cubicBezTo>
                    <a:pt x="68" y="300"/>
                    <a:pt x="68" y="300"/>
                    <a:pt x="68" y="300"/>
                  </a:cubicBezTo>
                  <a:cubicBezTo>
                    <a:pt x="68" y="299"/>
                    <a:pt x="68" y="299"/>
                    <a:pt x="68" y="299"/>
                  </a:cubicBezTo>
                  <a:cubicBezTo>
                    <a:pt x="71" y="299"/>
                    <a:pt x="70" y="299"/>
                    <a:pt x="71" y="299"/>
                  </a:cubicBezTo>
                  <a:cubicBezTo>
                    <a:pt x="73" y="295"/>
                    <a:pt x="71" y="294"/>
                    <a:pt x="70" y="295"/>
                  </a:cubicBezTo>
                  <a:cubicBezTo>
                    <a:pt x="70" y="293"/>
                    <a:pt x="70" y="293"/>
                    <a:pt x="70" y="293"/>
                  </a:cubicBezTo>
                  <a:cubicBezTo>
                    <a:pt x="71" y="293"/>
                    <a:pt x="71" y="293"/>
                    <a:pt x="71" y="293"/>
                  </a:cubicBezTo>
                  <a:cubicBezTo>
                    <a:pt x="71" y="295"/>
                    <a:pt x="71" y="295"/>
                    <a:pt x="71" y="295"/>
                  </a:cubicBezTo>
                  <a:cubicBezTo>
                    <a:pt x="72" y="295"/>
                    <a:pt x="72" y="295"/>
                    <a:pt x="72" y="295"/>
                  </a:cubicBezTo>
                  <a:cubicBezTo>
                    <a:pt x="72" y="292"/>
                    <a:pt x="72" y="292"/>
                    <a:pt x="72" y="292"/>
                  </a:cubicBezTo>
                  <a:cubicBezTo>
                    <a:pt x="73" y="292"/>
                    <a:pt x="73" y="292"/>
                    <a:pt x="73" y="292"/>
                  </a:cubicBezTo>
                  <a:cubicBezTo>
                    <a:pt x="73" y="290"/>
                    <a:pt x="73" y="289"/>
                    <a:pt x="73" y="289"/>
                  </a:cubicBezTo>
                  <a:cubicBezTo>
                    <a:pt x="74" y="290"/>
                    <a:pt x="74" y="290"/>
                    <a:pt x="74" y="290"/>
                  </a:cubicBezTo>
                  <a:cubicBezTo>
                    <a:pt x="74" y="287"/>
                    <a:pt x="74" y="287"/>
                    <a:pt x="74" y="286"/>
                  </a:cubicBezTo>
                  <a:cubicBezTo>
                    <a:pt x="72" y="286"/>
                    <a:pt x="71" y="286"/>
                    <a:pt x="71" y="286"/>
                  </a:cubicBezTo>
                  <a:cubicBezTo>
                    <a:pt x="71" y="283"/>
                    <a:pt x="71" y="282"/>
                    <a:pt x="71" y="282"/>
                  </a:cubicBezTo>
                  <a:cubicBezTo>
                    <a:pt x="70" y="282"/>
                    <a:pt x="70" y="282"/>
                    <a:pt x="70" y="282"/>
                  </a:cubicBezTo>
                  <a:cubicBezTo>
                    <a:pt x="70" y="280"/>
                    <a:pt x="70" y="280"/>
                    <a:pt x="70" y="280"/>
                  </a:cubicBezTo>
                  <a:cubicBezTo>
                    <a:pt x="72" y="280"/>
                    <a:pt x="72" y="280"/>
                    <a:pt x="72" y="280"/>
                  </a:cubicBezTo>
                  <a:cubicBezTo>
                    <a:pt x="72" y="283"/>
                    <a:pt x="72" y="284"/>
                    <a:pt x="72" y="285"/>
                  </a:cubicBezTo>
                  <a:cubicBezTo>
                    <a:pt x="75" y="285"/>
                    <a:pt x="74" y="285"/>
                    <a:pt x="74" y="285"/>
                  </a:cubicBezTo>
                  <a:cubicBezTo>
                    <a:pt x="74" y="286"/>
                    <a:pt x="74" y="286"/>
                    <a:pt x="74" y="286"/>
                  </a:cubicBezTo>
                  <a:cubicBezTo>
                    <a:pt x="75" y="286"/>
                    <a:pt x="75" y="286"/>
                    <a:pt x="75" y="286"/>
                  </a:cubicBezTo>
                  <a:cubicBezTo>
                    <a:pt x="75" y="287"/>
                    <a:pt x="75" y="287"/>
                    <a:pt x="75" y="287"/>
                  </a:cubicBezTo>
                  <a:cubicBezTo>
                    <a:pt x="77" y="287"/>
                    <a:pt x="77" y="287"/>
                    <a:pt x="77" y="287"/>
                  </a:cubicBezTo>
                  <a:cubicBezTo>
                    <a:pt x="77" y="290"/>
                    <a:pt x="77" y="291"/>
                    <a:pt x="77" y="291"/>
                  </a:cubicBezTo>
                  <a:cubicBezTo>
                    <a:pt x="75" y="291"/>
                    <a:pt x="75" y="291"/>
                    <a:pt x="75" y="291"/>
                  </a:cubicBezTo>
                  <a:cubicBezTo>
                    <a:pt x="75" y="290"/>
                    <a:pt x="75" y="290"/>
                    <a:pt x="75" y="290"/>
                  </a:cubicBezTo>
                  <a:cubicBezTo>
                    <a:pt x="73" y="292"/>
                    <a:pt x="75" y="294"/>
                    <a:pt x="74" y="295"/>
                  </a:cubicBezTo>
                  <a:cubicBezTo>
                    <a:pt x="75" y="295"/>
                    <a:pt x="75" y="295"/>
                    <a:pt x="75" y="295"/>
                  </a:cubicBezTo>
                  <a:cubicBezTo>
                    <a:pt x="75" y="292"/>
                    <a:pt x="75" y="292"/>
                    <a:pt x="75" y="292"/>
                  </a:cubicBezTo>
                  <a:cubicBezTo>
                    <a:pt x="77" y="292"/>
                    <a:pt x="77" y="292"/>
                    <a:pt x="77" y="292"/>
                  </a:cubicBezTo>
                  <a:cubicBezTo>
                    <a:pt x="77" y="291"/>
                    <a:pt x="77" y="291"/>
                    <a:pt x="77" y="291"/>
                  </a:cubicBezTo>
                  <a:cubicBezTo>
                    <a:pt x="79" y="290"/>
                    <a:pt x="80" y="289"/>
                    <a:pt x="80" y="290"/>
                  </a:cubicBezTo>
                  <a:cubicBezTo>
                    <a:pt x="80" y="293"/>
                    <a:pt x="80" y="292"/>
                    <a:pt x="80" y="292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1" y="291"/>
                    <a:pt x="81" y="291"/>
                    <a:pt x="81" y="291"/>
                  </a:cubicBezTo>
                  <a:cubicBezTo>
                    <a:pt x="83" y="291"/>
                    <a:pt x="83" y="291"/>
                    <a:pt x="83" y="291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4" y="292"/>
                    <a:pt x="84" y="292"/>
                    <a:pt x="84" y="292"/>
                  </a:cubicBezTo>
                  <a:cubicBezTo>
                    <a:pt x="84" y="291"/>
                    <a:pt x="84" y="291"/>
                    <a:pt x="84" y="291"/>
                  </a:cubicBezTo>
                  <a:cubicBezTo>
                    <a:pt x="85" y="291"/>
                    <a:pt x="85" y="291"/>
                    <a:pt x="85" y="291"/>
                  </a:cubicBezTo>
                  <a:cubicBezTo>
                    <a:pt x="85" y="290"/>
                    <a:pt x="85" y="290"/>
                    <a:pt x="85" y="290"/>
                  </a:cubicBezTo>
                  <a:cubicBezTo>
                    <a:pt x="86" y="290"/>
                    <a:pt x="86" y="290"/>
                    <a:pt x="86" y="290"/>
                  </a:cubicBezTo>
                  <a:cubicBezTo>
                    <a:pt x="86" y="286"/>
                    <a:pt x="86" y="284"/>
                    <a:pt x="86" y="283"/>
                  </a:cubicBezTo>
                  <a:cubicBezTo>
                    <a:pt x="85" y="283"/>
                    <a:pt x="85" y="283"/>
                    <a:pt x="85" y="283"/>
                  </a:cubicBezTo>
                  <a:cubicBezTo>
                    <a:pt x="85" y="280"/>
                    <a:pt x="85" y="281"/>
                    <a:pt x="85" y="280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4" y="278"/>
                    <a:pt x="84" y="277"/>
                    <a:pt x="84" y="277"/>
                  </a:cubicBezTo>
                  <a:cubicBezTo>
                    <a:pt x="83" y="277"/>
                    <a:pt x="83" y="277"/>
                    <a:pt x="83" y="277"/>
                  </a:cubicBezTo>
                  <a:cubicBezTo>
                    <a:pt x="83" y="276"/>
                    <a:pt x="83" y="276"/>
                    <a:pt x="83" y="276"/>
                  </a:cubicBezTo>
                  <a:cubicBezTo>
                    <a:pt x="84" y="276"/>
                    <a:pt x="84" y="276"/>
                    <a:pt x="84" y="276"/>
                  </a:cubicBezTo>
                  <a:cubicBezTo>
                    <a:pt x="84" y="273"/>
                    <a:pt x="84" y="273"/>
                    <a:pt x="84" y="273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3" y="270"/>
                    <a:pt x="83" y="271"/>
                    <a:pt x="83" y="271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1"/>
                    <a:pt x="85" y="271"/>
                    <a:pt x="85" y="271"/>
                  </a:cubicBezTo>
                  <a:cubicBezTo>
                    <a:pt x="86" y="271"/>
                    <a:pt x="86" y="271"/>
                    <a:pt x="86" y="271"/>
                  </a:cubicBezTo>
                  <a:cubicBezTo>
                    <a:pt x="86" y="270"/>
                    <a:pt x="86" y="270"/>
                    <a:pt x="86" y="270"/>
                  </a:cubicBezTo>
                  <a:cubicBezTo>
                    <a:pt x="87" y="270"/>
                    <a:pt x="87" y="270"/>
                    <a:pt x="87" y="270"/>
                  </a:cubicBezTo>
                  <a:cubicBezTo>
                    <a:pt x="87" y="267"/>
                    <a:pt x="87" y="268"/>
                    <a:pt x="87" y="267"/>
                  </a:cubicBezTo>
                  <a:cubicBezTo>
                    <a:pt x="88" y="267"/>
                    <a:pt x="88" y="267"/>
                    <a:pt x="88" y="267"/>
                  </a:cubicBezTo>
                  <a:cubicBezTo>
                    <a:pt x="88" y="265"/>
                    <a:pt x="88" y="265"/>
                    <a:pt x="88" y="265"/>
                  </a:cubicBezTo>
                  <a:cubicBezTo>
                    <a:pt x="87" y="265"/>
                    <a:pt x="87" y="265"/>
                    <a:pt x="87" y="265"/>
                  </a:cubicBezTo>
                  <a:cubicBezTo>
                    <a:pt x="87" y="264"/>
                    <a:pt x="87" y="264"/>
                    <a:pt x="87" y="264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8" y="265"/>
                    <a:pt x="88" y="265"/>
                    <a:pt x="88" y="265"/>
                  </a:cubicBezTo>
                  <a:cubicBezTo>
                    <a:pt x="90" y="265"/>
                    <a:pt x="90" y="265"/>
                    <a:pt x="90" y="265"/>
                  </a:cubicBezTo>
                  <a:cubicBezTo>
                    <a:pt x="90" y="262"/>
                    <a:pt x="90" y="262"/>
                    <a:pt x="90" y="261"/>
                  </a:cubicBezTo>
                  <a:cubicBezTo>
                    <a:pt x="91" y="261"/>
                    <a:pt x="91" y="261"/>
                    <a:pt x="91" y="261"/>
                  </a:cubicBezTo>
                  <a:cubicBezTo>
                    <a:pt x="91" y="259"/>
                    <a:pt x="91" y="258"/>
                    <a:pt x="91" y="258"/>
                  </a:cubicBezTo>
                  <a:cubicBezTo>
                    <a:pt x="92" y="258"/>
                    <a:pt x="92" y="258"/>
                    <a:pt x="92" y="258"/>
                  </a:cubicBezTo>
                  <a:cubicBezTo>
                    <a:pt x="92" y="255"/>
                    <a:pt x="92" y="254"/>
                    <a:pt x="92" y="253"/>
                  </a:cubicBezTo>
                  <a:cubicBezTo>
                    <a:pt x="93" y="253"/>
                    <a:pt x="93" y="253"/>
                    <a:pt x="93" y="253"/>
                  </a:cubicBezTo>
                  <a:cubicBezTo>
                    <a:pt x="93" y="249"/>
                    <a:pt x="93" y="247"/>
                    <a:pt x="93" y="246"/>
                  </a:cubicBezTo>
                  <a:cubicBezTo>
                    <a:pt x="94" y="246"/>
                    <a:pt x="94" y="246"/>
                    <a:pt x="94" y="246"/>
                  </a:cubicBezTo>
                  <a:cubicBezTo>
                    <a:pt x="94" y="242"/>
                    <a:pt x="94" y="240"/>
                    <a:pt x="94" y="239"/>
                  </a:cubicBezTo>
                  <a:cubicBezTo>
                    <a:pt x="96" y="239"/>
                    <a:pt x="96" y="239"/>
                    <a:pt x="96" y="239"/>
                  </a:cubicBezTo>
                  <a:cubicBezTo>
                    <a:pt x="96" y="236"/>
                    <a:pt x="96" y="235"/>
                    <a:pt x="96" y="234"/>
                  </a:cubicBezTo>
                  <a:cubicBezTo>
                    <a:pt x="97" y="234"/>
                    <a:pt x="97" y="234"/>
                    <a:pt x="97" y="234"/>
                  </a:cubicBezTo>
                  <a:cubicBezTo>
                    <a:pt x="96" y="233"/>
                    <a:pt x="96" y="233"/>
                    <a:pt x="96" y="233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7" y="230"/>
                    <a:pt x="97" y="230"/>
                    <a:pt x="97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7"/>
                    <a:pt x="98" y="227"/>
                    <a:pt x="98" y="227"/>
                  </a:cubicBezTo>
                  <a:cubicBezTo>
                    <a:pt x="99" y="227"/>
                    <a:pt x="99" y="227"/>
                    <a:pt x="99" y="227"/>
                  </a:cubicBezTo>
                  <a:cubicBezTo>
                    <a:pt x="100" y="224"/>
                    <a:pt x="101" y="224"/>
                    <a:pt x="100" y="223"/>
                  </a:cubicBezTo>
                  <a:cubicBezTo>
                    <a:pt x="105" y="223"/>
                    <a:pt x="106" y="225"/>
                    <a:pt x="109" y="225"/>
                  </a:cubicBezTo>
                  <a:cubicBezTo>
                    <a:pt x="109" y="226"/>
                    <a:pt x="109" y="226"/>
                    <a:pt x="109" y="226"/>
                  </a:cubicBezTo>
                  <a:cubicBezTo>
                    <a:pt x="112" y="226"/>
                    <a:pt x="114" y="226"/>
                    <a:pt x="115" y="226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7" y="227"/>
                    <a:pt x="118" y="227"/>
                    <a:pt x="118" y="227"/>
                  </a:cubicBezTo>
                  <a:cubicBezTo>
                    <a:pt x="118" y="228"/>
                    <a:pt x="118" y="228"/>
                    <a:pt x="118" y="228"/>
                  </a:cubicBezTo>
                  <a:cubicBezTo>
                    <a:pt x="119" y="228"/>
                    <a:pt x="119" y="228"/>
                    <a:pt x="119" y="228"/>
                  </a:cubicBezTo>
                  <a:cubicBezTo>
                    <a:pt x="119" y="229"/>
                    <a:pt x="119" y="229"/>
                    <a:pt x="119" y="229"/>
                  </a:cubicBezTo>
                  <a:cubicBezTo>
                    <a:pt x="122" y="229"/>
                    <a:pt x="121" y="229"/>
                    <a:pt x="122" y="229"/>
                  </a:cubicBezTo>
                  <a:cubicBezTo>
                    <a:pt x="122" y="233"/>
                    <a:pt x="125" y="231"/>
                    <a:pt x="125" y="232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8" y="234"/>
                    <a:pt x="129" y="234"/>
                    <a:pt x="130" y="234"/>
                  </a:cubicBezTo>
                  <a:cubicBezTo>
                    <a:pt x="130" y="231"/>
                    <a:pt x="130" y="232"/>
                    <a:pt x="130" y="232"/>
                  </a:cubicBezTo>
                  <a:cubicBezTo>
                    <a:pt x="129" y="232"/>
                    <a:pt x="129" y="232"/>
                    <a:pt x="129" y="232"/>
                  </a:cubicBezTo>
                  <a:cubicBezTo>
                    <a:pt x="129" y="231"/>
                    <a:pt x="129" y="231"/>
                    <a:pt x="129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9" y="229"/>
                  </a:cubicBezTo>
                  <a:cubicBezTo>
                    <a:pt x="129" y="231"/>
                    <a:pt x="129" y="231"/>
                    <a:pt x="129" y="231"/>
                  </a:cubicBezTo>
                  <a:cubicBezTo>
                    <a:pt x="132" y="231"/>
                    <a:pt x="132" y="232"/>
                    <a:pt x="132" y="232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34" y="233"/>
                    <a:pt x="134" y="233"/>
                    <a:pt x="134" y="233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31" y="234"/>
                    <a:pt x="131" y="234"/>
                    <a:pt x="131" y="234"/>
                  </a:cubicBezTo>
                  <a:cubicBezTo>
                    <a:pt x="131" y="237"/>
                    <a:pt x="131" y="236"/>
                    <a:pt x="131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5" y="239"/>
                    <a:pt x="135" y="241"/>
                    <a:pt x="136" y="240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7" y="241"/>
                    <a:pt x="137" y="241"/>
                    <a:pt x="137" y="241"/>
                  </a:cubicBezTo>
                  <a:cubicBezTo>
                    <a:pt x="137" y="244"/>
                    <a:pt x="137" y="243"/>
                    <a:pt x="137" y="244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5"/>
                    <a:pt x="138" y="245"/>
                    <a:pt x="138" y="245"/>
                  </a:cubicBezTo>
                  <a:cubicBezTo>
                    <a:pt x="142" y="244"/>
                    <a:pt x="142" y="247"/>
                    <a:pt x="142" y="247"/>
                  </a:cubicBezTo>
                  <a:cubicBezTo>
                    <a:pt x="145" y="247"/>
                    <a:pt x="144" y="247"/>
                    <a:pt x="144" y="247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5" y="248"/>
                    <a:pt x="145" y="248"/>
                    <a:pt x="145" y="248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8" y="252"/>
                    <a:pt x="148" y="252"/>
                    <a:pt x="148" y="252"/>
                  </a:cubicBezTo>
                  <a:cubicBezTo>
                    <a:pt x="151" y="252"/>
                    <a:pt x="151" y="254"/>
                    <a:pt x="151" y="253"/>
                  </a:cubicBezTo>
                  <a:cubicBezTo>
                    <a:pt x="151" y="256"/>
                    <a:pt x="151" y="255"/>
                    <a:pt x="151" y="255"/>
                  </a:cubicBezTo>
                  <a:cubicBezTo>
                    <a:pt x="154" y="255"/>
                    <a:pt x="153" y="255"/>
                    <a:pt x="154" y="255"/>
                  </a:cubicBezTo>
                  <a:cubicBezTo>
                    <a:pt x="154" y="257"/>
                    <a:pt x="154" y="257"/>
                    <a:pt x="154" y="257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156" y="258"/>
                    <a:pt x="156" y="258"/>
                    <a:pt x="156" y="258"/>
                  </a:cubicBezTo>
                  <a:cubicBezTo>
                    <a:pt x="159" y="258"/>
                    <a:pt x="159" y="258"/>
                    <a:pt x="160" y="258"/>
                  </a:cubicBezTo>
                  <a:cubicBezTo>
                    <a:pt x="160" y="259"/>
                    <a:pt x="160" y="259"/>
                    <a:pt x="160" y="259"/>
                  </a:cubicBezTo>
                  <a:cubicBezTo>
                    <a:pt x="162" y="259"/>
                    <a:pt x="163" y="259"/>
                    <a:pt x="163" y="259"/>
                  </a:cubicBezTo>
                  <a:cubicBezTo>
                    <a:pt x="163" y="260"/>
                    <a:pt x="163" y="260"/>
                    <a:pt x="163" y="260"/>
                  </a:cubicBezTo>
                  <a:cubicBezTo>
                    <a:pt x="166" y="260"/>
                    <a:pt x="165" y="260"/>
                    <a:pt x="166" y="260"/>
                  </a:cubicBezTo>
                  <a:cubicBezTo>
                    <a:pt x="166" y="261"/>
                    <a:pt x="166" y="261"/>
                    <a:pt x="166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6" y="265"/>
                    <a:pt x="169" y="265"/>
                    <a:pt x="169" y="265"/>
                  </a:cubicBezTo>
                  <a:cubicBezTo>
                    <a:pt x="169" y="268"/>
                    <a:pt x="169" y="268"/>
                    <a:pt x="169" y="268"/>
                  </a:cubicBezTo>
                  <a:cubicBezTo>
                    <a:pt x="170" y="268"/>
                    <a:pt x="170" y="268"/>
                    <a:pt x="170" y="268"/>
                  </a:cubicBezTo>
                  <a:cubicBezTo>
                    <a:pt x="170" y="271"/>
                    <a:pt x="170" y="271"/>
                    <a:pt x="170" y="271"/>
                  </a:cubicBezTo>
                  <a:cubicBezTo>
                    <a:pt x="171" y="271"/>
                    <a:pt x="171" y="271"/>
                    <a:pt x="171" y="271"/>
                  </a:cubicBezTo>
                  <a:cubicBezTo>
                    <a:pt x="171" y="274"/>
                    <a:pt x="171" y="273"/>
                    <a:pt x="171" y="273"/>
                  </a:cubicBezTo>
                  <a:cubicBezTo>
                    <a:pt x="173" y="273"/>
                    <a:pt x="173" y="273"/>
                    <a:pt x="173" y="273"/>
                  </a:cubicBezTo>
                  <a:cubicBezTo>
                    <a:pt x="173" y="276"/>
                    <a:pt x="173" y="277"/>
                    <a:pt x="173" y="277"/>
                  </a:cubicBezTo>
                  <a:cubicBezTo>
                    <a:pt x="174" y="277"/>
                    <a:pt x="174" y="277"/>
                    <a:pt x="174" y="277"/>
                  </a:cubicBezTo>
                  <a:cubicBezTo>
                    <a:pt x="174" y="279"/>
                    <a:pt x="174" y="279"/>
                    <a:pt x="174" y="279"/>
                  </a:cubicBezTo>
                  <a:cubicBezTo>
                    <a:pt x="175" y="279"/>
                    <a:pt x="175" y="279"/>
                    <a:pt x="175" y="279"/>
                  </a:cubicBezTo>
                  <a:cubicBezTo>
                    <a:pt x="175" y="282"/>
                    <a:pt x="175" y="281"/>
                    <a:pt x="175" y="282"/>
                  </a:cubicBezTo>
                  <a:cubicBezTo>
                    <a:pt x="176" y="282"/>
                    <a:pt x="176" y="282"/>
                    <a:pt x="176" y="282"/>
                  </a:cubicBezTo>
                  <a:cubicBezTo>
                    <a:pt x="176" y="283"/>
                    <a:pt x="176" y="283"/>
                    <a:pt x="176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285"/>
                    <a:pt x="177" y="285"/>
                    <a:pt x="177" y="285"/>
                  </a:cubicBezTo>
                  <a:cubicBezTo>
                    <a:pt x="179" y="285"/>
                    <a:pt x="179" y="285"/>
                    <a:pt x="179" y="285"/>
                  </a:cubicBezTo>
                  <a:cubicBezTo>
                    <a:pt x="179" y="288"/>
                    <a:pt x="179" y="290"/>
                    <a:pt x="179" y="291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77" y="294"/>
                    <a:pt x="177" y="294"/>
                    <a:pt x="177" y="295"/>
                  </a:cubicBezTo>
                  <a:cubicBezTo>
                    <a:pt x="176" y="295"/>
                    <a:pt x="176" y="295"/>
                    <a:pt x="176" y="295"/>
                  </a:cubicBezTo>
                  <a:cubicBezTo>
                    <a:pt x="176" y="297"/>
                    <a:pt x="176" y="299"/>
                    <a:pt x="176" y="299"/>
                  </a:cubicBezTo>
                  <a:cubicBezTo>
                    <a:pt x="175" y="299"/>
                    <a:pt x="175" y="299"/>
                    <a:pt x="175" y="299"/>
                  </a:cubicBezTo>
                  <a:cubicBezTo>
                    <a:pt x="175" y="300"/>
                    <a:pt x="175" y="300"/>
                    <a:pt x="175" y="300"/>
                  </a:cubicBezTo>
                  <a:cubicBezTo>
                    <a:pt x="176" y="300"/>
                    <a:pt x="176" y="300"/>
                    <a:pt x="176" y="300"/>
                  </a:cubicBezTo>
                  <a:cubicBezTo>
                    <a:pt x="176" y="303"/>
                    <a:pt x="176" y="304"/>
                    <a:pt x="176" y="304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5" y="309"/>
                    <a:pt x="175" y="313"/>
                    <a:pt x="175" y="316"/>
                  </a:cubicBezTo>
                  <a:cubicBezTo>
                    <a:pt x="176" y="316"/>
                    <a:pt x="176" y="316"/>
                    <a:pt x="176" y="316"/>
                  </a:cubicBezTo>
                  <a:cubicBezTo>
                    <a:pt x="176" y="319"/>
                    <a:pt x="176" y="321"/>
                    <a:pt x="176" y="322"/>
                  </a:cubicBezTo>
                  <a:cubicBezTo>
                    <a:pt x="177" y="322"/>
                    <a:pt x="177" y="322"/>
                    <a:pt x="177" y="322"/>
                  </a:cubicBezTo>
                  <a:cubicBezTo>
                    <a:pt x="177" y="326"/>
                    <a:pt x="177" y="328"/>
                    <a:pt x="177" y="330"/>
                  </a:cubicBezTo>
                  <a:cubicBezTo>
                    <a:pt x="179" y="330"/>
                    <a:pt x="179" y="330"/>
                    <a:pt x="179" y="330"/>
                  </a:cubicBezTo>
                  <a:cubicBezTo>
                    <a:pt x="179" y="333"/>
                    <a:pt x="179" y="332"/>
                    <a:pt x="179" y="333"/>
                  </a:cubicBezTo>
                  <a:cubicBezTo>
                    <a:pt x="180" y="333"/>
                    <a:pt x="180" y="333"/>
                    <a:pt x="180" y="333"/>
                  </a:cubicBezTo>
                  <a:cubicBezTo>
                    <a:pt x="180" y="334"/>
                    <a:pt x="180" y="334"/>
                    <a:pt x="180" y="334"/>
                  </a:cubicBezTo>
                  <a:cubicBezTo>
                    <a:pt x="181" y="334"/>
                    <a:pt x="181" y="334"/>
                    <a:pt x="181" y="334"/>
                  </a:cubicBezTo>
                  <a:cubicBezTo>
                    <a:pt x="181" y="335"/>
                    <a:pt x="181" y="335"/>
                    <a:pt x="181" y="335"/>
                  </a:cubicBezTo>
                  <a:cubicBezTo>
                    <a:pt x="182" y="335"/>
                    <a:pt x="182" y="335"/>
                    <a:pt x="182" y="335"/>
                  </a:cubicBezTo>
                  <a:cubicBezTo>
                    <a:pt x="182" y="337"/>
                    <a:pt x="182" y="338"/>
                    <a:pt x="182" y="338"/>
                  </a:cubicBezTo>
                  <a:cubicBezTo>
                    <a:pt x="183" y="338"/>
                    <a:pt x="183" y="338"/>
                    <a:pt x="183" y="338"/>
                  </a:cubicBezTo>
                  <a:cubicBezTo>
                    <a:pt x="183" y="340"/>
                    <a:pt x="183" y="340"/>
                    <a:pt x="183" y="340"/>
                  </a:cubicBezTo>
                  <a:cubicBezTo>
                    <a:pt x="185" y="340"/>
                    <a:pt x="185" y="340"/>
                    <a:pt x="185" y="340"/>
                  </a:cubicBezTo>
                  <a:cubicBezTo>
                    <a:pt x="185" y="341"/>
                    <a:pt x="185" y="341"/>
                    <a:pt x="185" y="341"/>
                  </a:cubicBezTo>
                  <a:cubicBezTo>
                    <a:pt x="186" y="341"/>
                    <a:pt x="186" y="341"/>
                    <a:pt x="186" y="341"/>
                  </a:cubicBezTo>
                  <a:cubicBezTo>
                    <a:pt x="186" y="342"/>
                    <a:pt x="186" y="342"/>
                    <a:pt x="186" y="342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7" y="346"/>
                    <a:pt x="189" y="347"/>
                    <a:pt x="188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9" y="349"/>
                    <a:pt x="189" y="349"/>
                    <a:pt x="189" y="349"/>
                  </a:cubicBezTo>
                  <a:cubicBezTo>
                    <a:pt x="190" y="349"/>
                    <a:pt x="190" y="349"/>
                    <a:pt x="190" y="349"/>
                  </a:cubicBezTo>
                  <a:cubicBezTo>
                    <a:pt x="190" y="350"/>
                    <a:pt x="190" y="350"/>
                    <a:pt x="190" y="350"/>
                  </a:cubicBezTo>
                  <a:cubicBezTo>
                    <a:pt x="192" y="350"/>
                    <a:pt x="192" y="350"/>
                    <a:pt x="192" y="350"/>
                  </a:cubicBezTo>
                  <a:cubicBezTo>
                    <a:pt x="192" y="351"/>
                    <a:pt x="192" y="351"/>
                    <a:pt x="192" y="351"/>
                  </a:cubicBezTo>
                  <a:cubicBezTo>
                    <a:pt x="193" y="351"/>
                    <a:pt x="193" y="351"/>
                    <a:pt x="193" y="351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194" y="353"/>
                    <a:pt x="194" y="353"/>
                    <a:pt x="194" y="353"/>
                  </a:cubicBezTo>
                  <a:cubicBezTo>
                    <a:pt x="194" y="354"/>
                    <a:pt x="194" y="354"/>
                    <a:pt x="194" y="354"/>
                  </a:cubicBezTo>
                  <a:cubicBezTo>
                    <a:pt x="197" y="354"/>
                    <a:pt x="196" y="354"/>
                    <a:pt x="196" y="354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199" y="355"/>
                    <a:pt x="198" y="355"/>
                    <a:pt x="199" y="355"/>
                  </a:cubicBezTo>
                  <a:cubicBezTo>
                    <a:pt x="199" y="356"/>
                    <a:pt x="199" y="356"/>
                    <a:pt x="199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7"/>
                    <a:pt x="200" y="357"/>
                    <a:pt x="200" y="357"/>
                  </a:cubicBezTo>
                  <a:cubicBezTo>
                    <a:pt x="201" y="357"/>
                    <a:pt x="201" y="357"/>
                    <a:pt x="201" y="357"/>
                  </a:cubicBezTo>
                  <a:cubicBezTo>
                    <a:pt x="201" y="359"/>
                    <a:pt x="201" y="359"/>
                    <a:pt x="201" y="359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02" y="360"/>
                    <a:pt x="202" y="360"/>
                    <a:pt x="202" y="360"/>
                  </a:cubicBezTo>
                  <a:cubicBezTo>
                    <a:pt x="204" y="360"/>
                    <a:pt x="204" y="360"/>
                    <a:pt x="204" y="360"/>
                  </a:cubicBezTo>
                  <a:cubicBezTo>
                    <a:pt x="204" y="361"/>
                    <a:pt x="204" y="361"/>
                    <a:pt x="204" y="361"/>
                  </a:cubicBezTo>
                  <a:cubicBezTo>
                    <a:pt x="206" y="361"/>
                    <a:pt x="206" y="361"/>
                    <a:pt x="206" y="361"/>
                  </a:cubicBezTo>
                  <a:cubicBezTo>
                    <a:pt x="206" y="362"/>
                    <a:pt x="206" y="362"/>
                    <a:pt x="206" y="362"/>
                  </a:cubicBezTo>
                  <a:cubicBezTo>
                    <a:pt x="207" y="362"/>
                    <a:pt x="207" y="362"/>
                    <a:pt x="207" y="362"/>
                  </a:cubicBezTo>
                  <a:cubicBezTo>
                    <a:pt x="207" y="365"/>
                    <a:pt x="207" y="364"/>
                    <a:pt x="207" y="365"/>
                  </a:cubicBezTo>
                  <a:cubicBezTo>
                    <a:pt x="208" y="365"/>
                    <a:pt x="208" y="365"/>
                    <a:pt x="208" y="365"/>
                  </a:cubicBezTo>
                  <a:cubicBezTo>
                    <a:pt x="208" y="366"/>
                    <a:pt x="208" y="366"/>
                    <a:pt x="208" y="366"/>
                  </a:cubicBezTo>
                  <a:cubicBezTo>
                    <a:pt x="209" y="366"/>
                    <a:pt x="209" y="366"/>
                    <a:pt x="209" y="366"/>
                  </a:cubicBezTo>
                  <a:cubicBezTo>
                    <a:pt x="210" y="369"/>
                    <a:pt x="211" y="369"/>
                    <a:pt x="211" y="369"/>
                  </a:cubicBezTo>
                  <a:cubicBezTo>
                    <a:pt x="213" y="369"/>
                    <a:pt x="213" y="369"/>
                    <a:pt x="213" y="369"/>
                  </a:cubicBezTo>
                  <a:cubicBezTo>
                    <a:pt x="213" y="370"/>
                    <a:pt x="213" y="370"/>
                    <a:pt x="213" y="370"/>
                  </a:cubicBezTo>
                  <a:cubicBezTo>
                    <a:pt x="216" y="370"/>
                    <a:pt x="215" y="370"/>
                    <a:pt x="215" y="370"/>
                  </a:cubicBezTo>
                  <a:cubicBezTo>
                    <a:pt x="215" y="372"/>
                    <a:pt x="215" y="372"/>
                    <a:pt x="215" y="372"/>
                  </a:cubicBezTo>
                  <a:cubicBezTo>
                    <a:pt x="217" y="372"/>
                    <a:pt x="217" y="372"/>
                    <a:pt x="217" y="372"/>
                  </a:cubicBezTo>
                  <a:cubicBezTo>
                    <a:pt x="217" y="373"/>
                    <a:pt x="217" y="373"/>
                    <a:pt x="217" y="373"/>
                  </a:cubicBezTo>
                  <a:cubicBezTo>
                    <a:pt x="218" y="373"/>
                    <a:pt x="218" y="373"/>
                    <a:pt x="218" y="373"/>
                  </a:cubicBezTo>
                  <a:cubicBezTo>
                    <a:pt x="218" y="374"/>
                    <a:pt x="218" y="374"/>
                    <a:pt x="218" y="374"/>
                  </a:cubicBezTo>
                  <a:cubicBezTo>
                    <a:pt x="220" y="374"/>
                    <a:pt x="220" y="374"/>
                    <a:pt x="220" y="374"/>
                  </a:cubicBezTo>
                  <a:cubicBezTo>
                    <a:pt x="220" y="375"/>
                    <a:pt x="220" y="375"/>
                    <a:pt x="220" y="375"/>
                  </a:cubicBezTo>
                  <a:cubicBezTo>
                    <a:pt x="221" y="375"/>
                    <a:pt x="221" y="375"/>
                    <a:pt x="221" y="375"/>
                  </a:cubicBezTo>
                  <a:cubicBezTo>
                    <a:pt x="221" y="379"/>
                    <a:pt x="224" y="377"/>
                    <a:pt x="224" y="378"/>
                  </a:cubicBezTo>
                  <a:cubicBezTo>
                    <a:pt x="224" y="380"/>
                    <a:pt x="224" y="380"/>
                    <a:pt x="224" y="380"/>
                  </a:cubicBezTo>
                  <a:cubicBezTo>
                    <a:pt x="225" y="380"/>
                    <a:pt x="225" y="380"/>
                    <a:pt x="225" y="380"/>
                  </a:cubicBezTo>
                  <a:cubicBezTo>
                    <a:pt x="225" y="381"/>
                    <a:pt x="225" y="381"/>
                    <a:pt x="225" y="381"/>
                  </a:cubicBezTo>
                  <a:cubicBezTo>
                    <a:pt x="226" y="381"/>
                    <a:pt x="226" y="381"/>
                    <a:pt x="226" y="381"/>
                  </a:cubicBezTo>
                  <a:cubicBezTo>
                    <a:pt x="226" y="382"/>
                    <a:pt x="226" y="382"/>
                    <a:pt x="226" y="382"/>
                  </a:cubicBezTo>
                  <a:cubicBezTo>
                    <a:pt x="227" y="382"/>
                    <a:pt x="227" y="382"/>
                    <a:pt x="227" y="382"/>
                  </a:cubicBezTo>
                  <a:cubicBezTo>
                    <a:pt x="227" y="384"/>
                    <a:pt x="227" y="384"/>
                    <a:pt x="227" y="384"/>
                  </a:cubicBezTo>
                  <a:cubicBezTo>
                    <a:pt x="228" y="384"/>
                    <a:pt x="228" y="384"/>
                    <a:pt x="228" y="384"/>
                  </a:cubicBezTo>
                  <a:cubicBezTo>
                    <a:pt x="228" y="385"/>
                    <a:pt x="228" y="385"/>
                    <a:pt x="228" y="385"/>
                  </a:cubicBezTo>
                  <a:cubicBezTo>
                    <a:pt x="230" y="385"/>
                    <a:pt x="230" y="385"/>
                    <a:pt x="230" y="385"/>
                  </a:cubicBezTo>
                  <a:cubicBezTo>
                    <a:pt x="230" y="386"/>
                    <a:pt x="230" y="386"/>
                    <a:pt x="230" y="386"/>
                  </a:cubicBezTo>
                  <a:cubicBezTo>
                    <a:pt x="232" y="386"/>
                    <a:pt x="233" y="386"/>
                    <a:pt x="233" y="386"/>
                  </a:cubicBezTo>
                  <a:cubicBezTo>
                    <a:pt x="233" y="387"/>
                    <a:pt x="233" y="387"/>
                    <a:pt x="233" y="387"/>
                  </a:cubicBezTo>
                  <a:cubicBezTo>
                    <a:pt x="236" y="387"/>
                    <a:pt x="235" y="387"/>
                    <a:pt x="236" y="387"/>
                  </a:cubicBezTo>
                  <a:cubicBezTo>
                    <a:pt x="236" y="388"/>
                    <a:pt x="236" y="388"/>
                    <a:pt x="236" y="388"/>
                  </a:cubicBezTo>
                  <a:cubicBezTo>
                    <a:pt x="237" y="388"/>
                    <a:pt x="237" y="388"/>
                    <a:pt x="237" y="388"/>
                  </a:cubicBezTo>
                  <a:cubicBezTo>
                    <a:pt x="237" y="389"/>
                    <a:pt x="237" y="389"/>
                    <a:pt x="237" y="389"/>
                  </a:cubicBezTo>
                  <a:cubicBezTo>
                    <a:pt x="239" y="389"/>
                    <a:pt x="239" y="389"/>
                    <a:pt x="239" y="389"/>
                  </a:cubicBezTo>
                  <a:cubicBezTo>
                    <a:pt x="239" y="391"/>
                    <a:pt x="239" y="391"/>
                    <a:pt x="239" y="391"/>
                  </a:cubicBezTo>
                  <a:cubicBezTo>
                    <a:pt x="242" y="391"/>
                    <a:pt x="243" y="391"/>
                    <a:pt x="244" y="391"/>
                  </a:cubicBezTo>
                  <a:cubicBezTo>
                    <a:pt x="244" y="392"/>
                    <a:pt x="244" y="392"/>
                    <a:pt x="244" y="392"/>
                  </a:cubicBezTo>
                  <a:cubicBezTo>
                    <a:pt x="247" y="392"/>
                    <a:pt x="246" y="392"/>
                    <a:pt x="246" y="392"/>
                  </a:cubicBezTo>
                  <a:cubicBezTo>
                    <a:pt x="246" y="393"/>
                    <a:pt x="246" y="393"/>
                    <a:pt x="246" y="393"/>
                  </a:cubicBezTo>
                  <a:cubicBezTo>
                    <a:pt x="247" y="393"/>
                    <a:pt x="247" y="393"/>
                    <a:pt x="247" y="393"/>
                  </a:cubicBezTo>
                  <a:cubicBezTo>
                    <a:pt x="247" y="394"/>
                    <a:pt x="247" y="394"/>
                    <a:pt x="247" y="394"/>
                  </a:cubicBezTo>
                  <a:cubicBezTo>
                    <a:pt x="249" y="394"/>
                    <a:pt x="249" y="394"/>
                    <a:pt x="249" y="394"/>
                  </a:cubicBezTo>
                  <a:cubicBezTo>
                    <a:pt x="249" y="395"/>
                    <a:pt x="249" y="395"/>
                    <a:pt x="249" y="395"/>
                  </a:cubicBezTo>
                  <a:cubicBezTo>
                    <a:pt x="250" y="395"/>
                    <a:pt x="250" y="395"/>
                    <a:pt x="250" y="395"/>
                  </a:cubicBezTo>
                  <a:cubicBezTo>
                    <a:pt x="250" y="397"/>
                    <a:pt x="250" y="397"/>
                    <a:pt x="250" y="397"/>
                  </a:cubicBezTo>
                  <a:cubicBezTo>
                    <a:pt x="251" y="397"/>
                    <a:pt x="251" y="397"/>
                    <a:pt x="251" y="397"/>
                  </a:cubicBezTo>
                  <a:cubicBezTo>
                    <a:pt x="251" y="398"/>
                    <a:pt x="251" y="398"/>
                    <a:pt x="251" y="398"/>
                  </a:cubicBezTo>
                  <a:cubicBezTo>
                    <a:pt x="252" y="398"/>
                    <a:pt x="252" y="398"/>
                    <a:pt x="252" y="398"/>
                  </a:cubicBezTo>
                  <a:cubicBezTo>
                    <a:pt x="252" y="397"/>
                    <a:pt x="252" y="397"/>
                    <a:pt x="252" y="397"/>
                  </a:cubicBezTo>
                  <a:cubicBezTo>
                    <a:pt x="253" y="397"/>
                    <a:pt x="253" y="397"/>
                    <a:pt x="253" y="397"/>
                  </a:cubicBezTo>
                  <a:cubicBezTo>
                    <a:pt x="253" y="398"/>
                    <a:pt x="253" y="398"/>
                    <a:pt x="253" y="398"/>
                  </a:cubicBezTo>
                  <a:cubicBezTo>
                    <a:pt x="255" y="398"/>
                    <a:pt x="255" y="398"/>
                    <a:pt x="255" y="398"/>
                  </a:cubicBezTo>
                  <a:cubicBezTo>
                    <a:pt x="255" y="400"/>
                    <a:pt x="255" y="400"/>
                    <a:pt x="255" y="400"/>
                  </a:cubicBezTo>
                  <a:cubicBezTo>
                    <a:pt x="256" y="400"/>
                    <a:pt x="256" y="400"/>
                    <a:pt x="256" y="400"/>
                  </a:cubicBezTo>
                  <a:cubicBezTo>
                    <a:pt x="256" y="399"/>
                    <a:pt x="256" y="399"/>
                    <a:pt x="256" y="399"/>
                  </a:cubicBezTo>
                  <a:cubicBezTo>
                    <a:pt x="259" y="399"/>
                    <a:pt x="260" y="399"/>
                    <a:pt x="260" y="399"/>
                  </a:cubicBezTo>
                  <a:cubicBezTo>
                    <a:pt x="260" y="400"/>
                    <a:pt x="260" y="400"/>
                    <a:pt x="260" y="400"/>
                  </a:cubicBezTo>
                  <a:cubicBezTo>
                    <a:pt x="263" y="400"/>
                    <a:pt x="263" y="400"/>
                    <a:pt x="263" y="400"/>
                  </a:cubicBezTo>
                  <a:cubicBezTo>
                    <a:pt x="263" y="403"/>
                    <a:pt x="263" y="402"/>
                    <a:pt x="263" y="402"/>
                  </a:cubicBezTo>
                  <a:cubicBezTo>
                    <a:pt x="256" y="403"/>
                    <a:pt x="252" y="401"/>
                    <a:pt x="249" y="401"/>
                  </a:cubicBezTo>
                  <a:cubicBezTo>
                    <a:pt x="249" y="402"/>
                    <a:pt x="249" y="402"/>
                    <a:pt x="249" y="402"/>
                  </a:cubicBezTo>
                  <a:cubicBezTo>
                    <a:pt x="246" y="402"/>
                    <a:pt x="245" y="402"/>
                    <a:pt x="245" y="402"/>
                  </a:cubicBezTo>
                  <a:cubicBezTo>
                    <a:pt x="245" y="401"/>
                    <a:pt x="245" y="401"/>
                    <a:pt x="245" y="401"/>
                  </a:cubicBezTo>
                  <a:cubicBezTo>
                    <a:pt x="244" y="401"/>
                    <a:pt x="244" y="401"/>
                    <a:pt x="244" y="401"/>
                  </a:cubicBezTo>
                  <a:cubicBezTo>
                    <a:pt x="244" y="400"/>
                    <a:pt x="244" y="400"/>
                    <a:pt x="244" y="400"/>
                  </a:cubicBezTo>
                  <a:cubicBezTo>
                    <a:pt x="241" y="400"/>
                    <a:pt x="242" y="400"/>
                    <a:pt x="241" y="400"/>
                  </a:cubicBezTo>
                  <a:cubicBezTo>
                    <a:pt x="241" y="399"/>
                    <a:pt x="241" y="399"/>
                    <a:pt x="241" y="399"/>
                  </a:cubicBezTo>
                  <a:cubicBezTo>
                    <a:pt x="239" y="399"/>
                    <a:pt x="239" y="399"/>
                    <a:pt x="239" y="399"/>
                  </a:cubicBezTo>
                  <a:cubicBezTo>
                    <a:pt x="239" y="398"/>
                    <a:pt x="239" y="398"/>
                    <a:pt x="239" y="398"/>
                  </a:cubicBezTo>
                  <a:cubicBezTo>
                    <a:pt x="238" y="398"/>
                    <a:pt x="238" y="398"/>
                    <a:pt x="238" y="398"/>
                  </a:cubicBezTo>
                  <a:cubicBezTo>
                    <a:pt x="238" y="397"/>
                    <a:pt x="238" y="397"/>
                    <a:pt x="238" y="397"/>
                  </a:cubicBezTo>
                  <a:cubicBezTo>
                    <a:pt x="237" y="397"/>
                    <a:pt x="237" y="397"/>
                    <a:pt x="237" y="397"/>
                  </a:cubicBezTo>
                  <a:cubicBezTo>
                    <a:pt x="237" y="395"/>
                    <a:pt x="237" y="395"/>
                    <a:pt x="237" y="395"/>
                  </a:cubicBezTo>
                  <a:cubicBezTo>
                    <a:pt x="236" y="395"/>
                    <a:pt x="236" y="395"/>
                    <a:pt x="236" y="395"/>
                  </a:cubicBezTo>
                  <a:cubicBezTo>
                    <a:pt x="236" y="394"/>
                    <a:pt x="236" y="394"/>
                    <a:pt x="236" y="394"/>
                  </a:cubicBezTo>
                  <a:cubicBezTo>
                    <a:pt x="233" y="394"/>
                    <a:pt x="233" y="392"/>
                    <a:pt x="232" y="393"/>
                  </a:cubicBezTo>
                  <a:cubicBezTo>
                    <a:pt x="232" y="392"/>
                    <a:pt x="232" y="392"/>
                    <a:pt x="232" y="392"/>
                  </a:cubicBezTo>
                  <a:cubicBezTo>
                    <a:pt x="229" y="392"/>
                    <a:pt x="230" y="392"/>
                    <a:pt x="230" y="392"/>
                  </a:cubicBezTo>
                  <a:cubicBezTo>
                    <a:pt x="230" y="391"/>
                    <a:pt x="230" y="391"/>
                    <a:pt x="230" y="391"/>
                  </a:cubicBezTo>
                  <a:cubicBezTo>
                    <a:pt x="226" y="391"/>
                    <a:pt x="226" y="389"/>
                    <a:pt x="226" y="388"/>
                  </a:cubicBezTo>
                  <a:cubicBezTo>
                    <a:pt x="225" y="388"/>
                    <a:pt x="225" y="388"/>
                    <a:pt x="225" y="388"/>
                  </a:cubicBezTo>
                  <a:cubicBezTo>
                    <a:pt x="225" y="387"/>
                    <a:pt x="225" y="387"/>
                    <a:pt x="225" y="387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4" y="386"/>
                    <a:pt x="224" y="386"/>
                    <a:pt x="224" y="386"/>
                  </a:cubicBezTo>
                  <a:cubicBezTo>
                    <a:pt x="221" y="386"/>
                    <a:pt x="222" y="386"/>
                    <a:pt x="221" y="386"/>
                  </a:cubicBezTo>
                  <a:cubicBezTo>
                    <a:pt x="221" y="385"/>
                    <a:pt x="221" y="385"/>
                    <a:pt x="221" y="385"/>
                  </a:cubicBezTo>
                  <a:cubicBezTo>
                    <a:pt x="220" y="385"/>
                    <a:pt x="220" y="385"/>
                    <a:pt x="220" y="385"/>
                  </a:cubicBezTo>
                  <a:cubicBezTo>
                    <a:pt x="220" y="384"/>
                    <a:pt x="220" y="384"/>
                    <a:pt x="220" y="384"/>
                  </a:cubicBezTo>
                  <a:cubicBezTo>
                    <a:pt x="216" y="384"/>
                    <a:pt x="217" y="381"/>
                    <a:pt x="217" y="381"/>
                  </a:cubicBezTo>
                  <a:cubicBezTo>
                    <a:pt x="215" y="381"/>
                    <a:pt x="215" y="381"/>
                    <a:pt x="215" y="381"/>
                  </a:cubicBezTo>
                  <a:cubicBezTo>
                    <a:pt x="215" y="380"/>
                    <a:pt x="215" y="380"/>
                    <a:pt x="215" y="380"/>
                  </a:cubicBezTo>
                  <a:cubicBezTo>
                    <a:pt x="214" y="380"/>
                    <a:pt x="214" y="380"/>
                    <a:pt x="214" y="380"/>
                  </a:cubicBezTo>
                  <a:cubicBezTo>
                    <a:pt x="214" y="379"/>
                    <a:pt x="214" y="379"/>
                    <a:pt x="214" y="379"/>
                  </a:cubicBezTo>
                  <a:cubicBezTo>
                    <a:pt x="211" y="379"/>
                    <a:pt x="212" y="379"/>
                    <a:pt x="212" y="379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1" y="375"/>
                    <a:pt x="211" y="375"/>
                    <a:pt x="211" y="375"/>
                  </a:cubicBezTo>
                  <a:cubicBezTo>
                    <a:pt x="209" y="375"/>
                    <a:pt x="209" y="375"/>
                    <a:pt x="209" y="375"/>
                  </a:cubicBezTo>
                  <a:cubicBezTo>
                    <a:pt x="209" y="374"/>
                    <a:pt x="209" y="374"/>
                    <a:pt x="209" y="374"/>
                  </a:cubicBezTo>
                  <a:cubicBezTo>
                    <a:pt x="208" y="374"/>
                    <a:pt x="208" y="374"/>
                    <a:pt x="208" y="374"/>
                  </a:cubicBezTo>
                  <a:cubicBezTo>
                    <a:pt x="208" y="373"/>
                    <a:pt x="208" y="373"/>
                    <a:pt x="208" y="373"/>
                  </a:cubicBezTo>
                  <a:cubicBezTo>
                    <a:pt x="206" y="373"/>
                    <a:pt x="206" y="373"/>
                    <a:pt x="206" y="373"/>
                  </a:cubicBezTo>
                  <a:cubicBezTo>
                    <a:pt x="206" y="372"/>
                    <a:pt x="206" y="372"/>
                    <a:pt x="206" y="372"/>
                  </a:cubicBezTo>
                  <a:cubicBezTo>
                    <a:pt x="205" y="372"/>
                    <a:pt x="205" y="372"/>
                    <a:pt x="205" y="372"/>
                  </a:cubicBezTo>
                  <a:cubicBezTo>
                    <a:pt x="205" y="370"/>
                    <a:pt x="205" y="370"/>
                    <a:pt x="205" y="370"/>
                  </a:cubicBezTo>
                  <a:cubicBezTo>
                    <a:pt x="204" y="370"/>
                    <a:pt x="204" y="370"/>
                    <a:pt x="204" y="370"/>
                  </a:cubicBezTo>
                  <a:cubicBezTo>
                    <a:pt x="204" y="369"/>
                    <a:pt x="204" y="369"/>
                    <a:pt x="204" y="369"/>
                  </a:cubicBezTo>
                  <a:cubicBezTo>
                    <a:pt x="201" y="369"/>
                    <a:pt x="201" y="369"/>
                    <a:pt x="201" y="369"/>
                  </a:cubicBezTo>
                  <a:cubicBezTo>
                    <a:pt x="201" y="368"/>
                    <a:pt x="201" y="368"/>
                    <a:pt x="201" y="368"/>
                  </a:cubicBezTo>
                  <a:cubicBezTo>
                    <a:pt x="198" y="368"/>
                    <a:pt x="199" y="368"/>
                    <a:pt x="199" y="368"/>
                  </a:cubicBezTo>
                  <a:cubicBezTo>
                    <a:pt x="199" y="371"/>
                    <a:pt x="199" y="370"/>
                    <a:pt x="199" y="370"/>
                  </a:cubicBezTo>
                  <a:cubicBezTo>
                    <a:pt x="200" y="370"/>
                    <a:pt x="200" y="370"/>
                    <a:pt x="200" y="370"/>
                  </a:cubicBezTo>
                  <a:cubicBezTo>
                    <a:pt x="200" y="373"/>
                    <a:pt x="200" y="374"/>
                    <a:pt x="200" y="374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3"/>
                    <a:pt x="199" y="373"/>
                    <a:pt x="199" y="373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198" y="369"/>
                    <a:pt x="195" y="371"/>
                    <a:pt x="195" y="370"/>
                  </a:cubicBezTo>
                  <a:cubicBezTo>
                    <a:pt x="195" y="368"/>
                    <a:pt x="195" y="368"/>
                    <a:pt x="195" y="368"/>
                  </a:cubicBezTo>
                  <a:cubicBezTo>
                    <a:pt x="192" y="368"/>
                    <a:pt x="193" y="366"/>
                    <a:pt x="193" y="366"/>
                  </a:cubicBezTo>
                  <a:cubicBezTo>
                    <a:pt x="192" y="366"/>
                    <a:pt x="192" y="366"/>
                    <a:pt x="192" y="366"/>
                  </a:cubicBezTo>
                  <a:cubicBezTo>
                    <a:pt x="192" y="365"/>
                    <a:pt x="192" y="365"/>
                    <a:pt x="192" y="365"/>
                  </a:cubicBezTo>
                  <a:cubicBezTo>
                    <a:pt x="190" y="365"/>
                    <a:pt x="190" y="365"/>
                    <a:pt x="190" y="365"/>
                  </a:cubicBezTo>
                  <a:cubicBezTo>
                    <a:pt x="190" y="363"/>
                    <a:pt x="190" y="363"/>
                    <a:pt x="190" y="363"/>
                  </a:cubicBezTo>
                  <a:cubicBezTo>
                    <a:pt x="189" y="363"/>
                    <a:pt x="189" y="363"/>
                    <a:pt x="189" y="363"/>
                  </a:cubicBezTo>
                  <a:cubicBezTo>
                    <a:pt x="189" y="362"/>
                    <a:pt x="189" y="362"/>
                    <a:pt x="189" y="362"/>
                  </a:cubicBezTo>
                  <a:cubicBezTo>
                    <a:pt x="187" y="362"/>
                    <a:pt x="187" y="362"/>
                    <a:pt x="187" y="362"/>
                  </a:cubicBezTo>
                  <a:cubicBezTo>
                    <a:pt x="187" y="361"/>
                    <a:pt x="187" y="361"/>
                    <a:pt x="187" y="361"/>
                  </a:cubicBezTo>
                  <a:cubicBezTo>
                    <a:pt x="186" y="361"/>
                    <a:pt x="186" y="361"/>
                    <a:pt x="186" y="361"/>
                  </a:cubicBezTo>
                  <a:cubicBezTo>
                    <a:pt x="186" y="357"/>
                    <a:pt x="183" y="359"/>
                    <a:pt x="182" y="359"/>
                  </a:cubicBezTo>
                  <a:cubicBezTo>
                    <a:pt x="182" y="356"/>
                    <a:pt x="182" y="357"/>
                    <a:pt x="182" y="356"/>
                  </a:cubicBezTo>
                  <a:cubicBezTo>
                    <a:pt x="183" y="356"/>
                    <a:pt x="183" y="356"/>
                    <a:pt x="183" y="356"/>
                  </a:cubicBezTo>
                  <a:cubicBezTo>
                    <a:pt x="183" y="357"/>
                    <a:pt x="183" y="357"/>
                    <a:pt x="183" y="357"/>
                  </a:cubicBezTo>
                  <a:cubicBezTo>
                    <a:pt x="186" y="357"/>
                    <a:pt x="185" y="357"/>
                    <a:pt x="186" y="357"/>
                  </a:cubicBezTo>
                  <a:cubicBezTo>
                    <a:pt x="186" y="359"/>
                    <a:pt x="186" y="359"/>
                    <a:pt x="186" y="359"/>
                  </a:cubicBezTo>
                  <a:cubicBezTo>
                    <a:pt x="188" y="359"/>
                    <a:pt x="188" y="359"/>
                    <a:pt x="188" y="359"/>
                  </a:cubicBezTo>
                  <a:cubicBezTo>
                    <a:pt x="188" y="362"/>
                    <a:pt x="192" y="361"/>
                    <a:pt x="193" y="361"/>
                  </a:cubicBezTo>
                  <a:cubicBezTo>
                    <a:pt x="193" y="362"/>
                    <a:pt x="193" y="362"/>
                    <a:pt x="193" y="362"/>
                  </a:cubicBezTo>
                  <a:cubicBezTo>
                    <a:pt x="194" y="362"/>
                    <a:pt x="194" y="362"/>
                    <a:pt x="194" y="362"/>
                  </a:cubicBezTo>
                  <a:cubicBezTo>
                    <a:pt x="194" y="365"/>
                    <a:pt x="194" y="364"/>
                    <a:pt x="194" y="365"/>
                  </a:cubicBezTo>
                  <a:cubicBezTo>
                    <a:pt x="195" y="365"/>
                    <a:pt x="195" y="365"/>
                    <a:pt x="195" y="365"/>
                  </a:cubicBezTo>
                  <a:cubicBezTo>
                    <a:pt x="195" y="363"/>
                    <a:pt x="195" y="363"/>
                    <a:pt x="195" y="363"/>
                  </a:cubicBezTo>
                  <a:cubicBezTo>
                    <a:pt x="196" y="363"/>
                    <a:pt x="196" y="363"/>
                    <a:pt x="196" y="363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9" y="365"/>
                    <a:pt x="200" y="365"/>
                    <a:pt x="200" y="365"/>
                  </a:cubicBezTo>
                  <a:cubicBezTo>
                    <a:pt x="200" y="362"/>
                    <a:pt x="200" y="361"/>
                    <a:pt x="200" y="361"/>
                  </a:cubicBezTo>
                  <a:cubicBezTo>
                    <a:pt x="197" y="361"/>
                    <a:pt x="198" y="361"/>
                    <a:pt x="198" y="361"/>
                  </a:cubicBezTo>
                  <a:cubicBezTo>
                    <a:pt x="198" y="360"/>
                    <a:pt x="198" y="360"/>
                    <a:pt x="198" y="360"/>
                  </a:cubicBezTo>
                  <a:cubicBezTo>
                    <a:pt x="195" y="360"/>
                    <a:pt x="194" y="360"/>
                    <a:pt x="194" y="360"/>
                  </a:cubicBezTo>
                  <a:cubicBezTo>
                    <a:pt x="194" y="359"/>
                    <a:pt x="194" y="359"/>
                    <a:pt x="194" y="359"/>
                  </a:cubicBezTo>
                  <a:cubicBezTo>
                    <a:pt x="191" y="359"/>
                    <a:pt x="191" y="359"/>
                    <a:pt x="190" y="359"/>
                  </a:cubicBezTo>
                  <a:cubicBezTo>
                    <a:pt x="190" y="356"/>
                    <a:pt x="190" y="357"/>
                    <a:pt x="190" y="356"/>
                  </a:cubicBezTo>
                  <a:cubicBezTo>
                    <a:pt x="189" y="356"/>
                    <a:pt x="189" y="356"/>
                    <a:pt x="189" y="356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88" y="355"/>
                    <a:pt x="188" y="355"/>
                    <a:pt x="188" y="355"/>
                  </a:cubicBezTo>
                  <a:cubicBezTo>
                    <a:pt x="188" y="352"/>
                    <a:pt x="188" y="352"/>
                    <a:pt x="188" y="351"/>
                  </a:cubicBezTo>
                  <a:cubicBezTo>
                    <a:pt x="187" y="351"/>
                    <a:pt x="187" y="351"/>
                    <a:pt x="187" y="351"/>
                  </a:cubicBezTo>
                  <a:cubicBezTo>
                    <a:pt x="187" y="350"/>
                    <a:pt x="187" y="350"/>
                    <a:pt x="187" y="350"/>
                  </a:cubicBezTo>
                  <a:cubicBezTo>
                    <a:pt x="186" y="351"/>
                    <a:pt x="186" y="351"/>
                    <a:pt x="186" y="351"/>
                  </a:cubicBezTo>
                  <a:cubicBezTo>
                    <a:pt x="186" y="350"/>
                    <a:pt x="186" y="350"/>
                    <a:pt x="186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7"/>
                    <a:pt x="181" y="348"/>
                    <a:pt x="181" y="348"/>
                  </a:cubicBezTo>
                  <a:cubicBezTo>
                    <a:pt x="182" y="347"/>
                    <a:pt x="182" y="347"/>
                    <a:pt x="182" y="347"/>
                  </a:cubicBezTo>
                  <a:cubicBezTo>
                    <a:pt x="181" y="347"/>
                    <a:pt x="181" y="347"/>
                    <a:pt x="181" y="347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0" y="347"/>
                    <a:pt x="180" y="347"/>
                    <a:pt x="180" y="347"/>
                  </a:cubicBezTo>
                  <a:cubicBezTo>
                    <a:pt x="177" y="347"/>
                    <a:pt x="176" y="347"/>
                    <a:pt x="176" y="347"/>
                  </a:cubicBezTo>
                  <a:cubicBezTo>
                    <a:pt x="176" y="350"/>
                    <a:pt x="176" y="349"/>
                    <a:pt x="176" y="349"/>
                  </a:cubicBezTo>
                  <a:cubicBezTo>
                    <a:pt x="177" y="349"/>
                    <a:pt x="177" y="349"/>
                    <a:pt x="177" y="349"/>
                  </a:cubicBezTo>
                  <a:cubicBezTo>
                    <a:pt x="177" y="352"/>
                    <a:pt x="177" y="351"/>
                    <a:pt x="177" y="351"/>
                  </a:cubicBezTo>
                  <a:cubicBezTo>
                    <a:pt x="179" y="351"/>
                    <a:pt x="179" y="351"/>
                    <a:pt x="179" y="351"/>
                  </a:cubicBezTo>
                  <a:cubicBezTo>
                    <a:pt x="179" y="353"/>
                    <a:pt x="179" y="353"/>
                    <a:pt x="179" y="353"/>
                  </a:cubicBezTo>
                  <a:cubicBezTo>
                    <a:pt x="177" y="353"/>
                    <a:pt x="177" y="353"/>
                    <a:pt x="177" y="353"/>
                  </a:cubicBezTo>
                  <a:cubicBezTo>
                    <a:pt x="177" y="351"/>
                    <a:pt x="177" y="351"/>
                    <a:pt x="177" y="351"/>
                  </a:cubicBezTo>
                  <a:cubicBezTo>
                    <a:pt x="176" y="351"/>
                    <a:pt x="176" y="351"/>
                    <a:pt x="176" y="351"/>
                  </a:cubicBezTo>
                  <a:cubicBezTo>
                    <a:pt x="176" y="350"/>
                    <a:pt x="176" y="350"/>
                    <a:pt x="176" y="350"/>
                  </a:cubicBezTo>
                  <a:cubicBezTo>
                    <a:pt x="175" y="350"/>
                    <a:pt x="175" y="350"/>
                    <a:pt x="175" y="350"/>
                  </a:cubicBezTo>
                  <a:cubicBezTo>
                    <a:pt x="175" y="347"/>
                    <a:pt x="173" y="348"/>
                    <a:pt x="173" y="348"/>
                  </a:cubicBezTo>
                  <a:cubicBezTo>
                    <a:pt x="173" y="345"/>
                    <a:pt x="173" y="346"/>
                    <a:pt x="173" y="346"/>
                  </a:cubicBezTo>
                  <a:cubicBezTo>
                    <a:pt x="169" y="345"/>
                    <a:pt x="169" y="342"/>
                    <a:pt x="169" y="342"/>
                  </a:cubicBezTo>
                  <a:cubicBezTo>
                    <a:pt x="168" y="342"/>
                    <a:pt x="168" y="342"/>
                    <a:pt x="168" y="342"/>
                  </a:cubicBezTo>
                  <a:cubicBezTo>
                    <a:pt x="168" y="341"/>
                    <a:pt x="168" y="341"/>
                    <a:pt x="168" y="341"/>
                  </a:cubicBezTo>
                  <a:cubicBezTo>
                    <a:pt x="167" y="341"/>
                    <a:pt x="167" y="341"/>
                    <a:pt x="167" y="341"/>
                  </a:cubicBezTo>
                  <a:cubicBezTo>
                    <a:pt x="167" y="340"/>
                    <a:pt x="167" y="340"/>
                    <a:pt x="167" y="340"/>
                  </a:cubicBezTo>
                  <a:cubicBezTo>
                    <a:pt x="166" y="340"/>
                    <a:pt x="166" y="340"/>
                    <a:pt x="166" y="340"/>
                  </a:cubicBezTo>
                  <a:cubicBezTo>
                    <a:pt x="166" y="338"/>
                    <a:pt x="166" y="338"/>
                    <a:pt x="166" y="338"/>
                  </a:cubicBezTo>
                  <a:cubicBezTo>
                    <a:pt x="164" y="338"/>
                    <a:pt x="164" y="338"/>
                    <a:pt x="164" y="338"/>
                  </a:cubicBezTo>
                  <a:cubicBezTo>
                    <a:pt x="164" y="337"/>
                    <a:pt x="164" y="337"/>
                    <a:pt x="164" y="337"/>
                  </a:cubicBezTo>
                  <a:cubicBezTo>
                    <a:pt x="163" y="337"/>
                    <a:pt x="163" y="337"/>
                    <a:pt x="163" y="337"/>
                  </a:cubicBezTo>
                  <a:cubicBezTo>
                    <a:pt x="163" y="334"/>
                    <a:pt x="160" y="334"/>
                    <a:pt x="160" y="334"/>
                  </a:cubicBezTo>
                  <a:cubicBezTo>
                    <a:pt x="160" y="333"/>
                    <a:pt x="160" y="333"/>
                    <a:pt x="160" y="333"/>
                  </a:cubicBezTo>
                  <a:cubicBezTo>
                    <a:pt x="158" y="333"/>
                    <a:pt x="158" y="333"/>
                    <a:pt x="158" y="333"/>
                  </a:cubicBezTo>
                  <a:cubicBezTo>
                    <a:pt x="158" y="335"/>
                    <a:pt x="158" y="335"/>
                    <a:pt x="158" y="335"/>
                  </a:cubicBezTo>
                  <a:cubicBezTo>
                    <a:pt x="160" y="335"/>
                    <a:pt x="160" y="335"/>
                    <a:pt x="160" y="335"/>
                  </a:cubicBezTo>
                  <a:cubicBezTo>
                    <a:pt x="160" y="338"/>
                    <a:pt x="161" y="338"/>
                    <a:pt x="161" y="338"/>
                  </a:cubicBezTo>
                  <a:cubicBezTo>
                    <a:pt x="162" y="338"/>
                    <a:pt x="162" y="338"/>
                    <a:pt x="162" y="338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63" y="340"/>
                    <a:pt x="163" y="340"/>
                    <a:pt x="163" y="340"/>
                  </a:cubicBezTo>
                  <a:cubicBezTo>
                    <a:pt x="163" y="341"/>
                    <a:pt x="163" y="341"/>
                    <a:pt x="163" y="341"/>
                  </a:cubicBezTo>
                  <a:cubicBezTo>
                    <a:pt x="164" y="341"/>
                    <a:pt x="164" y="341"/>
                    <a:pt x="164" y="341"/>
                  </a:cubicBezTo>
                  <a:cubicBezTo>
                    <a:pt x="164" y="344"/>
                    <a:pt x="164" y="343"/>
                    <a:pt x="164" y="343"/>
                  </a:cubicBezTo>
                  <a:cubicBezTo>
                    <a:pt x="166" y="343"/>
                    <a:pt x="166" y="343"/>
                    <a:pt x="166" y="343"/>
                  </a:cubicBezTo>
                  <a:cubicBezTo>
                    <a:pt x="166" y="344"/>
                    <a:pt x="166" y="344"/>
                    <a:pt x="166" y="344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7" y="346"/>
                    <a:pt x="167" y="346"/>
                    <a:pt x="167" y="346"/>
                  </a:cubicBezTo>
                  <a:cubicBezTo>
                    <a:pt x="168" y="346"/>
                    <a:pt x="168" y="346"/>
                    <a:pt x="168" y="346"/>
                  </a:cubicBezTo>
                  <a:cubicBezTo>
                    <a:pt x="168" y="347"/>
                    <a:pt x="168" y="347"/>
                    <a:pt x="168" y="347"/>
                  </a:cubicBezTo>
                  <a:cubicBezTo>
                    <a:pt x="169" y="347"/>
                    <a:pt x="169" y="347"/>
                    <a:pt x="169" y="347"/>
                  </a:cubicBezTo>
                  <a:cubicBezTo>
                    <a:pt x="169" y="348"/>
                    <a:pt x="169" y="348"/>
                    <a:pt x="169" y="348"/>
                  </a:cubicBezTo>
                  <a:cubicBezTo>
                    <a:pt x="170" y="348"/>
                    <a:pt x="170" y="348"/>
                    <a:pt x="170" y="348"/>
                  </a:cubicBezTo>
                  <a:cubicBezTo>
                    <a:pt x="170" y="349"/>
                    <a:pt x="170" y="349"/>
                    <a:pt x="170" y="349"/>
                  </a:cubicBezTo>
                  <a:cubicBezTo>
                    <a:pt x="171" y="349"/>
                    <a:pt x="171" y="349"/>
                    <a:pt x="171" y="349"/>
                  </a:cubicBezTo>
                  <a:cubicBezTo>
                    <a:pt x="172" y="353"/>
                    <a:pt x="174" y="351"/>
                    <a:pt x="174" y="351"/>
                  </a:cubicBezTo>
                  <a:cubicBezTo>
                    <a:pt x="174" y="353"/>
                    <a:pt x="174" y="353"/>
                    <a:pt x="174" y="353"/>
                  </a:cubicBezTo>
                  <a:cubicBezTo>
                    <a:pt x="176" y="352"/>
                    <a:pt x="176" y="354"/>
                    <a:pt x="176" y="354"/>
                  </a:cubicBezTo>
                  <a:cubicBezTo>
                    <a:pt x="175" y="354"/>
                    <a:pt x="175" y="354"/>
                    <a:pt x="175" y="354"/>
                  </a:cubicBezTo>
                  <a:cubicBezTo>
                    <a:pt x="177" y="357"/>
                    <a:pt x="178" y="354"/>
                    <a:pt x="179" y="355"/>
                  </a:cubicBezTo>
                  <a:cubicBezTo>
                    <a:pt x="179" y="356"/>
                    <a:pt x="179" y="356"/>
                    <a:pt x="179" y="356"/>
                  </a:cubicBezTo>
                  <a:cubicBezTo>
                    <a:pt x="176" y="356"/>
                    <a:pt x="177" y="356"/>
                    <a:pt x="176" y="356"/>
                  </a:cubicBezTo>
                  <a:cubicBezTo>
                    <a:pt x="176" y="357"/>
                    <a:pt x="176" y="357"/>
                    <a:pt x="176" y="357"/>
                  </a:cubicBezTo>
                  <a:cubicBezTo>
                    <a:pt x="180" y="357"/>
                    <a:pt x="178" y="360"/>
                    <a:pt x="179" y="360"/>
                  </a:cubicBezTo>
                  <a:cubicBezTo>
                    <a:pt x="180" y="360"/>
                    <a:pt x="180" y="360"/>
                    <a:pt x="180" y="360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3" y="361"/>
                    <a:pt x="182" y="361"/>
                    <a:pt x="182" y="361"/>
                  </a:cubicBezTo>
                  <a:cubicBezTo>
                    <a:pt x="182" y="362"/>
                    <a:pt x="182" y="362"/>
                    <a:pt x="182" y="362"/>
                  </a:cubicBezTo>
                  <a:cubicBezTo>
                    <a:pt x="183" y="362"/>
                    <a:pt x="183" y="362"/>
                    <a:pt x="183" y="362"/>
                  </a:cubicBezTo>
                  <a:cubicBezTo>
                    <a:pt x="182" y="363"/>
                    <a:pt x="182" y="363"/>
                    <a:pt x="182" y="363"/>
                  </a:cubicBezTo>
                  <a:cubicBezTo>
                    <a:pt x="183" y="363"/>
                    <a:pt x="183" y="363"/>
                    <a:pt x="183" y="363"/>
                  </a:cubicBezTo>
                  <a:cubicBezTo>
                    <a:pt x="183" y="366"/>
                    <a:pt x="183" y="365"/>
                    <a:pt x="183" y="366"/>
                  </a:cubicBezTo>
                  <a:cubicBezTo>
                    <a:pt x="181" y="366"/>
                    <a:pt x="181" y="366"/>
                    <a:pt x="181" y="366"/>
                  </a:cubicBezTo>
                  <a:cubicBezTo>
                    <a:pt x="181" y="367"/>
                    <a:pt x="181" y="367"/>
                    <a:pt x="181" y="367"/>
                  </a:cubicBezTo>
                  <a:cubicBezTo>
                    <a:pt x="182" y="367"/>
                    <a:pt x="182" y="367"/>
                    <a:pt x="182" y="367"/>
                  </a:cubicBezTo>
                  <a:cubicBezTo>
                    <a:pt x="182" y="368"/>
                    <a:pt x="182" y="368"/>
                    <a:pt x="182" y="368"/>
                  </a:cubicBezTo>
                  <a:cubicBezTo>
                    <a:pt x="183" y="368"/>
                    <a:pt x="183" y="368"/>
                    <a:pt x="183" y="368"/>
                  </a:cubicBezTo>
                  <a:cubicBezTo>
                    <a:pt x="183" y="369"/>
                    <a:pt x="183" y="369"/>
                    <a:pt x="183" y="369"/>
                  </a:cubicBezTo>
                  <a:cubicBezTo>
                    <a:pt x="185" y="369"/>
                    <a:pt x="185" y="369"/>
                    <a:pt x="185" y="369"/>
                  </a:cubicBezTo>
                  <a:cubicBezTo>
                    <a:pt x="185" y="370"/>
                    <a:pt x="185" y="370"/>
                    <a:pt x="185" y="370"/>
                  </a:cubicBezTo>
                  <a:cubicBezTo>
                    <a:pt x="187" y="370"/>
                    <a:pt x="189" y="370"/>
                    <a:pt x="189" y="370"/>
                  </a:cubicBezTo>
                  <a:cubicBezTo>
                    <a:pt x="189" y="372"/>
                    <a:pt x="189" y="372"/>
                    <a:pt x="189" y="372"/>
                  </a:cubicBezTo>
                  <a:cubicBezTo>
                    <a:pt x="192" y="372"/>
                    <a:pt x="191" y="372"/>
                    <a:pt x="192" y="372"/>
                  </a:cubicBezTo>
                  <a:cubicBezTo>
                    <a:pt x="192" y="373"/>
                    <a:pt x="192" y="373"/>
                    <a:pt x="192" y="373"/>
                  </a:cubicBezTo>
                  <a:cubicBezTo>
                    <a:pt x="193" y="373"/>
                    <a:pt x="193" y="373"/>
                    <a:pt x="193" y="373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4" y="374"/>
                    <a:pt x="194" y="374"/>
                    <a:pt x="194" y="374"/>
                  </a:cubicBezTo>
                  <a:cubicBezTo>
                    <a:pt x="194" y="375"/>
                    <a:pt x="194" y="375"/>
                    <a:pt x="194" y="375"/>
                  </a:cubicBezTo>
                  <a:cubicBezTo>
                    <a:pt x="195" y="375"/>
                    <a:pt x="195" y="375"/>
                    <a:pt x="195" y="375"/>
                  </a:cubicBezTo>
                  <a:cubicBezTo>
                    <a:pt x="195" y="376"/>
                    <a:pt x="195" y="376"/>
                    <a:pt x="195" y="376"/>
                  </a:cubicBezTo>
                  <a:cubicBezTo>
                    <a:pt x="196" y="376"/>
                    <a:pt x="196" y="376"/>
                    <a:pt x="196" y="376"/>
                  </a:cubicBezTo>
                  <a:cubicBezTo>
                    <a:pt x="196" y="378"/>
                    <a:pt x="196" y="378"/>
                    <a:pt x="196" y="378"/>
                  </a:cubicBezTo>
                  <a:cubicBezTo>
                    <a:pt x="198" y="378"/>
                    <a:pt x="198" y="378"/>
                    <a:pt x="198" y="378"/>
                  </a:cubicBezTo>
                  <a:cubicBezTo>
                    <a:pt x="198" y="379"/>
                    <a:pt x="198" y="379"/>
                    <a:pt x="198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199" y="381"/>
                    <a:pt x="199" y="382"/>
                    <a:pt x="199" y="382"/>
                  </a:cubicBezTo>
                  <a:cubicBezTo>
                    <a:pt x="201" y="382"/>
                    <a:pt x="202" y="382"/>
                    <a:pt x="202" y="382"/>
                  </a:cubicBezTo>
                  <a:cubicBezTo>
                    <a:pt x="202" y="381"/>
                    <a:pt x="202" y="381"/>
                    <a:pt x="202" y="381"/>
                  </a:cubicBezTo>
                  <a:cubicBezTo>
                    <a:pt x="205" y="381"/>
                    <a:pt x="206" y="381"/>
                    <a:pt x="206" y="381"/>
                  </a:cubicBezTo>
                  <a:cubicBezTo>
                    <a:pt x="206" y="382"/>
                    <a:pt x="206" y="382"/>
                    <a:pt x="206" y="382"/>
                  </a:cubicBezTo>
                  <a:cubicBezTo>
                    <a:pt x="207" y="382"/>
                    <a:pt x="207" y="382"/>
                    <a:pt x="207" y="382"/>
                  </a:cubicBezTo>
                  <a:cubicBezTo>
                    <a:pt x="207" y="384"/>
                    <a:pt x="207" y="384"/>
                    <a:pt x="207" y="384"/>
                  </a:cubicBezTo>
                  <a:cubicBezTo>
                    <a:pt x="208" y="384"/>
                    <a:pt x="208" y="384"/>
                    <a:pt x="208" y="384"/>
                  </a:cubicBezTo>
                  <a:cubicBezTo>
                    <a:pt x="208" y="386"/>
                    <a:pt x="208" y="386"/>
                    <a:pt x="208" y="386"/>
                  </a:cubicBezTo>
                  <a:cubicBezTo>
                    <a:pt x="206" y="386"/>
                    <a:pt x="206" y="386"/>
                    <a:pt x="206" y="386"/>
                  </a:cubicBezTo>
                  <a:cubicBezTo>
                    <a:pt x="206" y="389"/>
                    <a:pt x="206" y="388"/>
                    <a:pt x="206" y="388"/>
                  </a:cubicBezTo>
                  <a:cubicBezTo>
                    <a:pt x="207" y="388"/>
                    <a:pt x="207" y="388"/>
                    <a:pt x="207" y="388"/>
                  </a:cubicBezTo>
                  <a:cubicBezTo>
                    <a:pt x="207" y="389"/>
                    <a:pt x="207" y="389"/>
                    <a:pt x="207" y="389"/>
                  </a:cubicBezTo>
                  <a:cubicBezTo>
                    <a:pt x="208" y="389"/>
                    <a:pt x="208" y="389"/>
                    <a:pt x="208" y="389"/>
                  </a:cubicBezTo>
                  <a:cubicBezTo>
                    <a:pt x="208" y="391"/>
                    <a:pt x="208" y="391"/>
                    <a:pt x="208" y="391"/>
                  </a:cubicBezTo>
                  <a:cubicBezTo>
                    <a:pt x="207" y="391"/>
                    <a:pt x="207" y="391"/>
                    <a:pt x="207" y="391"/>
                  </a:cubicBezTo>
                  <a:cubicBezTo>
                    <a:pt x="207" y="393"/>
                    <a:pt x="207" y="393"/>
                    <a:pt x="207" y="393"/>
                  </a:cubicBezTo>
                  <a:cubicBezTo>
                    <a:pt x="208" y="393"/>
                    <a:pt x="208" y="393"/>
                    <a:pt x="208" y="393"/>
                  </a:cubicBezTo>
                  <a:cubicBezTo>
                    <a:pt x="208" y="394"/>
                    <a:pt x="208" y="394"/>
                    <a:pt x="208" y="394"/>
                  </a:cubicBezTo>
                  <a:cubicBezTo>
                    <a:pt x="211" y="394"/>
                    <a:pt x="210" y="394"/>
                    <a:pt x="211" y="394"/>
                  </a:cubicBezTo>
                  <a:cubicBezTo>
                    <a:pt x="211" y="395"/>
                    <a:pt x="211" y="395"/>
                    <a:pt x="211" y="395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5" y="397"/>
                    <a:pt x="217" y="399"/>
                    <a:pt x="218" y="399"/>
                  </a:cubicBezTo>
                  <a:cubicBezTo>
                    <a:pt x="218" y="398"/>
                    <a:pt x="218" y="398"/>
                    <a:pt x="218" y="398"/>
                  </a:cubicBezTo>
                  <a:cubicBezTo>
                    <a:pt x="217" y="398"/>
                    <a:pt x="217" y="398"/>
                    <a:pt x="217" y="398"/>
                  </a:cubicBezTo>
                  <a:cubicBezTo>
                    <a:pt x="217" y="397"/>
                    <a:pt x="217" y="397"/>
                    <a:pt x="217" y="397"/>
                  </a:cubicBezTo>
                  <a:cubicBezTo>
                    <a:pt x="213" y="396"/>
                    <a:pt x="213" y="393"/>
                    <a:pt x="212" y="394"/>
                  </a:cubicBezTo>
                  <a:cubicBezTo>
                    <a:pt x="212" y="391"/>
                    <a:pt x="212" y="392"/>
                    <a:pt x="212" y="392"/>
                  </a:cubicBezTo>
                  <a:cubicBezTo>
                    <a:pt x="215" y="392"/>
                    <a:pt x="214" y="392"/>
                    <a:pt x="214" y="392"/>
                  </a:cubicBezTo>
                  <a:cubicBezTo>
                    <a:pt x="214" y="393"/>
                    <a:pt x="214" y="393"/>
                    <a:pt x="214" y="393"/>
                  </a:cubicBezTo>
                  <a:cubicBezTo>
                    <a:pt x="217" y="393"/>
                    <a:pt x="216" y="393"/>
                    <a:pt x="217" y="393"/>
                  </a:cubicBezTo>
                  <a:cubicBezTo>
                    <a:pt x="217" y="394"/>
                    <a:pt x="217" y="394"/>
                    <a:pt x="217" y="394"/>
                  </a:cubicBezTo>
                  <a:cubicBezTo>
                    <a:pt x="219" y="394"/>
                    <a:pt x="221" y="394"/>
                    <a:pt x="221" y="394"/>
                  </a:cubicBezTo>
                  <a:cubicBezTo>
                    <a:pt x="221" y="393"/>
                    <a:pt x="221" y="393"/>
                    <a:pt x="221" y="393"/>
                  </a:cubicBezTo>
                  <a:cubicBezTo>
                    <a:pt x="224" y="393"/>
                    <a:pt x="223" y="393"/>
                    <a:pt x="224" y="393"/>
                  </a:cubicBezTo>
                  <a:cubicBezTo>
                    <a:pt x="224" y="392"/>
                    <a:pt x="224" y="392"/>
                    <a:pt x="224" y="392"/>
                  </a:cubicBezTo>
                  <a:cubicBezTo>
                    <a:pt x="222" y="392"/>
                    <a:pt x="222" y="392"/>
                    <a:pt x="222" y="392"/>
                  </a:cubicBezTo>
                  <a:cubicBezTo>
                    <a:pt x="222" y="391"/>
                    <a:pt x="222" y="391"/>
                    <a:pt x="222" y="391"/>
                  </a:cubicBezTo>
                  <a:cubicBezTo>
                    <a:pt x="221" y="391"/>
                    <a:pt x="221" y="391"/>
                    <a:pt x="221" y="391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18" y="389"/>
                    <a:pt x="219" y="387"/>
                    <a:pt x="219" y="387"/>
                  </a:cubicBezTo>
                  <a:cubicBezTo>
                    <a:pt x="220" y="389"/>
                    <a:pt x="221" y="388"/>
                    <a:pt x="221" y="388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2" y="389"/>
                    <a:pt x="222" y="389"/>
                    <a:pt x="222" y="389"/>
                  </a:cubicBezTo>
                  <a:cubicBezTo>
                    <a:pt x="222" y="391"/>
                    <a:pt x="222" y="391"/>
                    <a:pt x="222" y="391"/>
                  </a:cubicBezTo>
                  <a:cubicBezTo>
                    <a:pt x="225" y="391"/>
                    <a:pt x="225" y="391"/>
                    <a:pt x="225" y="391"/>
                  </a:cubicBezTo>
                  <a:cubicBezTo>
                    <a:pt x="225" y="392"/>
                    <a:pt x="225" y="392"/>
                    <a:pt x="225" y="392"/>
                  </a:cubicBezTo>
                  <a:cubicBezTo>
                    <a:pt x="228" y="392"/>
                    <a:pt x="227" y="392"/>
                    <a:pt x="227" y="392"/>
                  </a:cubicBezTo>
                  <a:cubicBezTo>
                    <a:pt x="227" y="393"/>
                    <a:pt x="227" y="393"/>
                    <a:pt x="227" y="393"/>
                  </a:cubicBezTo>
                  <a:cubicBezTo>
                    <a:pt x="228" y="393"/>
                    <a:pt x="228" y="393"/>
                    <a:pt x="228" y="393"/>
                  </a:cubicBezTo>
                  <a:cubicBezTo>
                    <a:pt x="228" y="394"/>
                    <a:pt x="228" y="394"/>
                    <a:pt x="228" y="394"/>
                  </a:cubicBezTo>
                  <a:cubicBezTo>
                    <a:pt x="230" y="394"/>
                    <a:pt x="230" y="394"/>
                    <a:pt x="230" y="394"/>
                  </a:cubicBezTo>
                  <a:cubicBezTo>
                    <a:pt x="230" y="395"/>
                    <a:pt x="230" y="395"/>
                    <a:pt x="230" y="395"/>
                  </a:cubicBezTo>
                  <a:cubicBezTo>
                    <a:pt x="231" y="395"/>
                    <a:pt x="231" y="395"/>
                    <a:pt x="231" y="395"/>
                  </a:cubicBezTo>
                  <a:cubicBezTo>
                    <a:pt x="231" y="397"/>
                    <a:pt x="231" y="397"/>
                    <a:pt x="231" y="397"/>
                  </a:cubicBezTo>
                  <a:cubicBezTo>
                    <a:pt x="234" y="397"/>
                    <a:pt x="233" y="397"/>
                    <a:pt x="233" y="397"/>
                  </a:cubicBezTo>
                  <a:cubicBezTo>
                    <a:pt x="233" y="399"/>
                    <a:pt x="233" y="400"/>
                    <a:pt x="233" y="400"/>
                  </a:cubicBezTo>
                  <a:cubicBezTo>
                    <a:pt x="232" y="400"/>
                    <a:pt x="232" y="400"/>
                    <a:pt x="232" y="400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1" y="399"/>
                    <a:pt x="231" y="399"/>
                    <a:pt x="231" y="399"/>
                  </a:cubicBezTo>
                  <a:cubicBezTo>
                    <a:pt x="231" y="402"/>
                    <a:pt x="231" y="401"/>
                    <a:pt x="231" y="401"/>
                  </a:cubicBezTo>
                  <a:cubicBezTo>
                    <a:pt x="232" y="401"/>
                    <a:pt x="232" y="401"/>
                    <a:pt x="232" y="401"/>
                  </a:cubicBezTo>
                  <a:cubicBezTo>
                    <a:pt x="232" y="402"/>
                    <a:pt x="232" y="402"/>
                    <a:pt x="232" y="402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3" y="405"/>
                    <a:pt x="233" y="405"/>
                    <a:pt x="233" y="405"/>
                  </a:cubicBezTo>
                  <a:cubicBezTo>
                    <a:pt x="230" y="405"/>
                    <a:pt x="231" y="405"/>
                    <a:pt x="231" y="405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28" y="404"/>
                    <a:pt x="229" y="404"/>
                    <a:pt x="228" y="404"/>
                  </a:cubicBezTo>
                  <a:cubicBezTo>
                    <a:pt x="228" y="402"/>
                    <a:pt x="228" y="402"/>
                    <a:pt x="228" y="402"/>
                  </a:cubicBezTo>
                  <a:cubicBezTo>
                    <a:pt x="227" y="402"/>
                    <a:pt x="227" y="402"/>
                    <a:pt x="227" y="402"/>
                  </a:cubicBezTo>
                  <a:cubicBezTo>
                    <a:pt x="227" y="401"/>
                    <a:pt x="227" y="401"/>
                    <a:pt x="227" y="401"/>
                  </a:cubicBezTo>
                  <a:cubicBezTo>
                    <a:pt x="224" y="401"/>
                    <a:pt x="225" y="401"/>
                    <a:pt x="225" y="401"/>
                  </a:cubicBezTo>
                  <a:cubicBezTo>
                    <a:pt x="225" y="398"/>
                    <a:pt x="225" y="399"/>
                    <a:pt x="225" y="399"/>
                  </a:cubicBezTo>
                  <a:cubicBezTo>
                    <a:pt x="222" y="399"/>
                    <a:pt x="223" y="399"/>
                    <a:pt x="222" y="399"/>
                  </a:cubicBezTo>
                  <a:cubicBezTo>
                    <a:pt x="222" y="400"/>
                    <a:pt x="222" y="400"/>
                    <a:pt x="222" y="400"/>
                  </a:cubicBezTo>
                  <a:cubicBezTo>
                    <a:pt x="221" y="400"/>
                    <a:pt x="221" y="400"/>
                    <a:pt x="221" y="400"/>
                  </a:cubicBezTo>
                  <a:cubicBezTo>
                    <a:pt x="221" y="399"/>
                    <a:pt x="221" y="399"/>
                    <a:pt x="221" y="399"/>
                  </a:cubicBezTo>
                  <a:cubicBezTo>
                    <a:pt x="219" y="399"/>
                    <a:pt x="219" y="399"/>
                    <a:pt x="219" y="399"/>
                  </a:cubicBezTo>
                  <a:cubicBezTo>
                    <a:pt x="219" y="400"/>
                    <a:pt x="219" y="400"/>
                    <a:pt x="219" y="400"/>
                  </a:cubicBezTo>
                  <a:cubicBezTo>
                    <a:pt x="220" y="400"/>
                    <a:pt x="220" y="400"/>
                    <a:pt x="220" y="400"/>
                  </a:cubicBezTo>
                  <a:cubicBezTo>
                    <a:pt x="220" y="401"/>
                    <a:pt x="220" y="401"/>
                    <a:pt x="220" y="401"/>
                  </a:cubicBezTo>
                  <a:cubicBezTo>
                    <a:pt x="221" y="401"/>
                    <a:pt x="221" y="401"/>
                    <a:pt x="221" y="401"/>
                  </a:cubicBezTo>
                  <a:cubicBezTo>
                    <a:pt x="222" y="404"/>
                    <a:pt x="223" y="404"/>
                    <a:pt x="222" y="405"/>
                  </a:cubicBezTo>
                  <a:cubicBezTo>
                    <a:pt x="221" y="405"/>
                    <a:pt x="221" y="405"/>
                    <a:pt x="221" y="405"/>
                  </a:cubicBezTo>
                  <a:cubicBezTo>
                    <a:pt x="221" y="406"/>
                    <a:pt x="221" y="406"/>
                    <a:pt x="221" y="406"/>
                  </a:cubicBezTo>
                  <a:cubicBezTo>
                    <a:pt x="219" y="406"/>
                    <a:pt x="219" y="406"/>
                    <a:pt x="219" y="406"/>
                  </a:cubicBezTo>
                  <a:cubicBezTo>
                    <a:pt x="219" y="407"/>
                    <a:pt x="219" y="407"/>
                    <a:pt x="219" y="407"/>
                  </a:cubicBezTo>
                  <a:cubicBezTo>
                    <a:pt x="217" y="406"/>
                    <a:pt x="218" y="405"/>
                    <a:pt x="218" y="405"/>
                  </a:cubicBezTo>
                  <a:cubicBezTo>
                    <a:pt x="217" y="405"/>
                    <a:pt x="217" y="405"/>
                    <a:pt x="217" y="405"/>
                  </a:cubicBezTo>
                  <a:cubicBezTo>
                    <a:pt x="217" y="404"/>
                    <a:pt x="217" y="404"/>
                    <a:pt x="217" y="404"/>
                  </a:cubicBezTo>
                  <a:cubicBezTo>
                    <a:pt x="215" y="404"/>
                    <a:pt x="215" y="404"/>
                    <a:pt x="215" y="404"/>
                  </a:cubicBezTo>
                  <a:cubicBezTo>
                    <a:pt x="215" y="402"/>
                    <a:pt x="215" y="402"/>
                    <a:pt x="215" y="402"/>
                  </a:cubicBezTo>
                  <a:cubicBezTo>
                    <a:pt x="214" y="402"/>
                    <a:pt x="214" y="402"/>
                    <a:pt x="214" y="402"/>
                  </a:cubicBezTo>
                  <a:cubicBezTo>
                    <a:pt x="214" y="401"/>
                    <a:pt x="214" y="401"/>
                    <a:pt x="214" y="401"/>
                  </a:cubicBezTo>
                  <a:cubicBezTo>
                    <a:pt x="211" y="401"/>
                    <a:pt x="212" y="401"/>
                    <a:pt x="212" y="401"/>
                  </a:cubicBezTo>
                  <a:cubicBezTo>
                    <a:pt x="212" y="402"/>
                    <a:pt x="212" y="402"/>
                    <a:pt x="212" y="402"/>
                  </a:cubicBezTo>
                  <a:cubicBezTo>
                    <a:pt x="211" y="402"/>
                    <a:pt x="211" y="402"/>
                    <a:pt x="211" y="402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09" y="404"/>
                    <a:pt x="209" y="404"/>
                    <a:pt x="209" y="404"/>
                  </a:cubicBezTo>
                  <a:cubicBezTo>
                    <a:pt x="209" y="405"/>
                    <a:pt x="209" y="405"/>
                    <a:pt x="209" y="405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212" y="406"/>
                    <a:pt x="212" y="406"/>
                    <a:pt x="212" y="406"/>
                  </a:cubicBezTo>
                  <a:cubicBezTo>
                    <a:pt x="213" y="406"/>
                    <a:pt x="213" y="406"/>
                    <a:pt x="213" y="406"/>
                  </a:cubicBezTo>
                  <a:cubicBezTo>
                    <a:pt x="212" y="407"/>
                    <a:pt x="212" y="407"/>
                    <a:pt x="212" y="407"/>
                  </a:cubicBezTo>
                  <a:cubicBezTo>
                    <a:pt x="215" y="407"/>
                    <a:pt x="214" y="407"/>
                    <a:pt x="214" y="407"/>
                  </a:cubicBezTo>
                  <a:cubicBezTo>
                    <a:pt x="214" y="408"/>
                    <a:pt x="214" y="408"/>
                    <a:pt x="214" y="408"/>
                  </a:cubicBezTo>
                  <a:cubicBezTo>
                    <a:pt x="217" y="408"/>
                    <a:pt x="216" y="408"/>
                    <a:pt x="217" y="408"/>
                  </a:cubicBezTo>
                  <a:cubicBezTo>
                    <a:pt x="217" y="412"/>
                    <a:pt x="217" y="413"/>
                    <a:pt x="217" y="414"/>
                  </a:cubicBezTo>
                  <a:cubicBezTo>
                    <a:pt x="215" y="414"/>
                    <a:pt x="215" y="414"/>
                    <a:pt x="215" y="414"/>
                  </a:cubicBezTo>
                  <a:cubicBezTo>
                    <a:pt x="215" y="417"/>
                    <a:pt x="215" y="416"/>
                    <a:pt x="215" y="417"/>
                  </a:cubicBezTo>
                  <a:cubicBezTo>
                    <a:pt x="217" y="417"/>
                    <a:pt x="217" y="417"/>
                    <a:pt x="217" y="417"/>
                  </a:cubicBezTo>
                  <a:cubicBezTo>
                    <a:pt x="217" y="418"/>
                    <a:pt x="217" y="418"/>
                    <a:pt x="217" y="418"/>
                  </a:cubicBezTo>
                  <a:cubicBezTo>
                    <a:pt x="218" y="418"/>
                    <a:pt x="218" y="418"/>
                    <a:pt x="218" y="418"/>
                  </a:cubicBezTo>
                  <a:cubicBezTo>
                    <a:pt x="218" y="419"/>
                    <a:pt x="218" y="419"/>
                    <a:pt x="218" y="419"/>
                  </a:cubicBezTo>
                  <a:cubicBezTo>
                    <a:pt x="221" y="420"/>
                    <a:pt x="221" y="422"/>
                    <a:pt x="222" y="421"/>
                  </a:cubicBezTo>
                  <a:cubicBezTo>
                    <a:pt x="222" y="423"/>
                    <a:pt x="222" y="423"/>
                    <a:pt x="222" y="423"/>
                  </a:cubicBezTo>
                  <a:cubicBezTo>
                    <a:pt x="224" y="423"/>
                    <a:pt x="224" y="423"/>
                    <a:pt x="224" y="423"/>
                  </a:cubicBezTo>
                  <a:cubicBezTo>
                    <a:pt x="224" y="425"/>
                    <a:pt x="224" y="425"/>
                    <a:pt x="224" y="425"/>
                  </a:cubicBezTo>
                  <a:cubicBezTo>
                    <a:pt x="222" y="425"/>
                    <a:pt x="222" y="425"/>
                    <a:pt x="222" y="425"/>
                  </a:cubicBezTo>
                  <a:cubicBezTo>
                    <a:pt x="222" y="426"/>
                    <a:pt x="222" y="426"/>
                    <a:pt x="222" y="426"/>
                  </a:cubicBezTo>
                  <a:cubicBezTo>
                    <a:pt x="225" y="426"/>
                    <a:pt x="225" y="426"/>
                    <a:pt x="225" y="426"/>
                  </a:cubicBezTo>
                  <a:cubicBezTo>
                    <a:pt x="225" y="429"/>
                    <a:pt x="225" y="428"/>
                    <a:pt x="225" y="429"/>
                  </a:cubicBezTo>
                  <a:cubicBezTo>
                    <a:pt x="226" y="429"/>
                    <a:pt x="226" y="429"/>
                    <a:pt x="226" y="429"/>
                  </a:cubicBezTo>
                  <a:cubicBezTo>
                    <a:pt x="226" y="430"/>
                    <a:pt x="226" y="430"/>
                    <a:pt x="226" y="430"/>
                  </a:cubicBezTo>
                  <a:cubicBezTo>
                    <a:pt x="227" y="430"/>
                    <a:pt x="227" y="430"/>
                    <a:pt x="227" y="430"/>
                  </a:cubicBezTo>
                  <a:cubicBezTo>
                    <a:pt x="227" y="431"/>
                    <a:pt x="227" y="431"/>
                    <a:pt x="227" y="431"/>
                  </a:cubicBezTo>
                  <a:cubicBezTo>
                    <a:pt x="230" y="431"/>
                    <a:pt x="229" y="431"/>
                    <a:pt x="230" y="431"/>
                  </a:cubicBezTo>
                  <a:cubicBezTo>
                    <a:pt x="230" y="432"/>
                    <a:pt x="230" y="432"/>
                    <a:pt x="230" y="432"/>
                  </a:cubicBezTo>
                  <a:cubicBezTo>
                    <a:pt x="233" y="432"/>
                    <a:pt x="232" y="435"/>
                    <a:pt x="232" y="435"/>
                  </a:cubicBezTo>
                  <a:cubicBezTo>
                    <a:pt x="233" y="435"/>
                    <a:pt x="233" y="435"/>
                    <a:pt x="233" y="435"/>
                  </a:cubicBezTo>
                  <a:cubicBezTo>
                    <a:pt x="233" y="437"/>
                    <a:pt x="235" y="438"/>
                    <a:pt x="234" y="438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6" y="437"/>
                    <a:pt x="236" y="437"/>
                    <a:pt x="236" y="437"/>
                  </a:cubicBezTo>
                  <a:cubicBezTo>
                    <a:pt x="236" y="438"/>
                    <a:pt x="236" y="438"/>
                    <a:pt x="236" y="438"/>
                  </a:cubicBezTo>
                  <a:cubicBezTo>
                    <a:pt x="237" y="438"/>
                    <a:pt x="237" y="438"/>
                    <a:pt x="237" y="438"/>
                  </a:cubicBezTo>
                  <a:cubicBezTo>
                    <a:pt x="237" y="439"/>
                    <a:pt x="237" y="439"/>
                    <a:pt x="237" y="439"/>
                  </a:cubicBezTo>
                  <a:cubicBezTo>
                    <a:pt x="236" y="439"/>
                    <a:pt x="236" y="439"/>
                    <a:pt x="236" y="439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8" y="441"/>
                    <a:pt x="238" y="442"/>
                    <a:pt x="239" y="442"/>
                  </a:cubicBezTo>
                  <a:cubicBezTo>
                    <a:pt x="239" y="440"/>
                    <a:pt x="239" y="440"/>
                    <a:pt x="239" y="440"/>
                  </a:cubicBezTo>
                  <a:cubicBezTo>
                    <a:pt x="240" y="440"/>
                    <a:pt x="240" y="440"/>
                    <a:pt x="240" y="440"/>
                  </a:cubicBezTo>
                  <a:cubicBezTo>
                    <a:pt x="240" y="442"/>
                    <a:pt x="240" y="442"/>
                    <a:pt x="240" y="442"/>
                  </a:cubicBezTo>
                  <a:cubicBezTo>
                    <a:pt x="241" y="442"/>
                    <a:pt x="241" y="442"/>
                    <a:pt x="241" y="442"/>
                  </a:cubicBezTo>
                  <a:cubicBezTo>
                    <a:pt x="241" y="443"/>
                    <a:pt x="241" y="443"/>
                    <a:pt x="241" y="443"/>
                  </a:cubicBezTo>
                  <a:cubicBezTo>
                    <a:pt x="243" y="443"/>
                    <a:pt x="243" y="443"/>
                    <a:pt x="243" y="443"/>
                  </a:cubicBezTo>
                  <a:cubicBezTo>
                    <a:pt x="243" y="444"/>
                    <a:pt x="243" y="444"/>
                    <a:pt x="243" y="444"/>
                  </a:cubicBezTo>
                  <a:cubicBezTo>
                    <a:pt x="244" y="444"/>
                    <a:pt x="244" y="444"/>
                    <a:pt x="244" y="444"/>
                  </a:cubicBezTo>
                  <a:cubicBezTo>
                    <a:pt x="244" y="447"/>
                    <a:pt x="246" y="447"/>
                    <a:pt x="245" y="448"/>
                  </a:cubicBezTo>
                  <a:cubicBezTo>
                    <a:pt x="248" y="448"/>
                    <a:pt x="247" y="448"/>
                    <a:pt x="247" y="448"/>
                  </a:cubicBezTo>
                  <a:cubicBezTo>
                    <a:pt x="247" y="450"/>
                    <a:pt x="247" y="450"/>
                    <a:pt x="247" y="450"/>
                  </a:cubicBezTo>
                  <a:cubicBezTo>
                    <a:pt x="249" y="450"/>
                    <a:pt x="249" y="450"/>
                    <a:pt x="249" y="450"/>
                  </a:cubicBezTo>
                  <a:cubicBezTo>
                    <a:pt x="249" y="451"/>
                    <a:pt x="249" y="451"/>
                    <a:pt x="249" y="451"/>
                  </a:cubicBezTo>
                  <a:cubicBezTo>
                    <a:pt x="250" y="451"/>
                    <a:pt x="250" y="451"/>
                    <a:pt x="250" y="451"/>
                  </a:cubicBezTo>
                  <a:cubicBezTo>
                    <a:pt x="250" y="452"/>
                    <a:pt x="250" y="452"/>
                    <a:pt x="250" y="452"/>
                  </a:cubicBezTo>
                  <a:cubicBezTo>
                    <a:pt x="251" y="452"/>
                    <a:pt x="251" y="452"/>
                    <a:pt x="251" y="452"/>
                  </a:cubicBezTo>
                  <a:cubicBezTo>
                    <a:pt x="251" y="453"/>
                    <a:pt x="251" y="453"/>
                    <a:pt x="251" y="453"/>
                  </a:cubicBezTo>
                  <a:cubicBezTo>
                    <a:pt x="254" y="453"/>
                    <a:pt x="253" y="453"/>
                    <a:pt x="253" y="453"/>
                  </a:cubicBezTo>
                  <a:cubicBezTo>
                    <a:pt x="253" y="455"/>
                    <a:pt x="253" y="455"/>
                    <a:pt x="253" y="455"/>
                  </a:cubicBezTo>
                  <a:cubicBezTo>
                    <a:pt x="255" y="455"/>
                    <a:pt x="255" y="455"/>
                    <a:pt x="255" y="455"/>
                  </a:cubicBezTo>
                  <a:cubicBezTo>
                    <a:pt x="254" y="457"/>
                    <a:pt x="256" y="457"/>
                    <a:pt x="256" y="457"/>
                  </a:cubicBezTo>
                  <a:cubicBezTo>
                    <a:pt x="255" y="457"/>
                    <a:pt x="255" y="457"/>
                    <a:pt x="255" y="457"/>
                  </a:cubicBezTo>
                  <a:cubicBezTo>
                    <a:pt x="255" y="458"/>
                    <a:pt x="255" y="458"/>
                    <a:pt x="255" y="458"/>
                  </a:cubicBezTo>
                  <a:cubicBezTo>
                    <a:pt x="257" y="459"/>
                    <a:pt x="257" y="460"/>
                    <a:pt x="258" y="459"/>
                  </a:cubicBezTo>
                  <a:cubicBezTo>
                    <a:pt x="258" y="461"/>
                    <a:pt x="258" y="461"/>
                    <a:pt x="258" y="461"/>
                  </a:cubicBezTo>
                  <a:cubicBezTo>
                    <a:pt x="261" y="461"/>
                    <a:pt x="261" y="461"/>
                    <a:pt x="262" y="461"/>
                  </a:cubicBezTo>
                  <a:cubicBezTo>
                    <a:pt x="262" y="462"/>
                    <a:pt x="262" y="462"/>
                    <a:pt x="262" y="462"/>
                  </a:cubicBezTo>
                  <a:cubicBezTo>
                    <a:pt x="265" y="461"/>
                    <a:pt x="266" y="464"/>
                    <a:pt x="266" y="463"/>
                  </a:cubicBezTo>
                  <a:cubicBezTo>
                    <a:pt x="266" y="468"/>
                    <a:pt x="269" y="466"/>
                    <a:pt x="270" y="467"/>
                  </a:cubicBezTo>
                  <a:cubicBezTo>
                    <a:pt x="270" y="468"/>
                    <a:pt x="270" y="468"/>
                    <a:pt x="270" y="468"/>
                  </a:cubicBezTo>
                  <a:cubicBezTo>
                    <a:pt x="271" y="468"/>
                    <a:pt x="271" y="468"/>
                    <a:pt x="271" y="468"/>
                  </a:cubicBezTo>
                  <a:cubicBezTo>
                    <a:pt x="271" y="469"/>
                    <a:pt x="271" y="469"/>
                    <a:pt x="271" y="469"/>
                  </a:cubicBezTo>
                  <a:cubicBezTo>
                    <a:pt x="274" y="469"/>
                    <a:pt x="273" y="469"/>
                    <a:pt x="273" y="469"/>
                  </a:cubicBezTo>
                  <a:cubicBezTo>
                    <a:pt x="273" y="473"/>
                    <a:pt x="278" y="471"/>
                    <a:pt x="279" y="471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81" y="472"/>
                    <a:pt x="281" y="472"/>
                    <a:pt x="281" y="472"/>
                  </a:cubicBezTo>
                  <a:cubicBezTo>
                    <a:pt x="281" y="474"/>
                    <a:pt x="281" y="474"/>
                    <a:pt x="281" y="474"/>
                  </a:cubicBezTo>
                  <a:cubicBezTo>
                    <a:pt x="283" y="474"/>
                    <a:pt x="283" y="474"/>
                    <a:pt x="283" y="474"/>
                  </a:cubicBezTo>
                  <a:cubicBezTo>
                    <a:pt x="283" y="475"/>
                    <a:pt x="283" y="475"/>
                    <a:pt x="283" y="475"/>
                  </a:cubicBezTo>
                  <a:cubicBezTo>
                    <a:pt x="284" y="475"/>
                    <a:pt x="284" y="475"/>
                    <a:pt x="284" y="475"/>
                  </a:cubicBezTo>
                  <a:cubicBezTo>
                    <a:pt x="284" y="476"/>
                    <a:pt x="284" y="476"/>
                    <a:pt x="284" y="476"/>
                  </a:cubicBezTo>
                  <a:cubicBezTo>
                    <a:pt x="285" y="476"/>
                    <a:pt x="285" y="476"/>
                    <a:pt x="285" y="476"/>
                  </a:cubicBezTo>
                  <a:cubicBezTo>
                    <a:pt x="285" y="477"/>
                    <a:pt x="285" y="477"/>
                    <a:pt x="285" y="477"/>
                  </a:cubicBezTo>
                  <a:cubicBezTo>
                    <a:pt x="284" y="477"/>
                    <a:pt x="284" y="477"/>
                    <a:pt x="284" y="477"/>
                  </a:cubicBezTo>
                  <a:cubicBezTo>
                    <a:pt x="284" y="476"/>
                    <a:pt x="284" y="476"/>
                    <a:pt x="284" y="476"/>
                  </a:cubicBezTo>
                  <a:cubicBezTo>
                    <a:pt x="282" y="476"/>
                    <a:pt x="281" y="476"/>
                    <a:pt x="281" y="476"/>
                  </a:cubicBezTo>
                  <a:cubicBezTo>
                    <a:pt x="281" y="479"/>
                    <a:pt x="281" y="478"/>
                    <a:pt x="281" y="478"/>
                  </a:cubicBezTo>
                  <a:cubicBezTo>
                    <a:pt x="278" y="478"/>
                    <a:pt x="279" y="478"/>
                    <a:pt x="278" y="478"/>
                  </a:cubicBezTo>
                  <a:cubicBezTo>
                    <a:pt x="278" y="477"/>
                    <a:pt x="278" y="477"/>
                    <a:pt x="278" y="477"/>
                  </a:cubicBezTo>
                  <a:cubicBezTo>
                    <a:pt x="277" y="477"/>
                    <a:pt x="277" y="477"/>
                    <a:pt x="277" y="477"/>
                  </a:cubicBezTo>
                  <a:cubicBezTo>
                    <a:pt x="277" y="474"/>
                    <a:pt x="277" y="475"/>
                    <a:pt x="277" y="475"/>
                  </a:cubicBezTo>
                  <a:cubicBezTo>
                    <a:pt x="276" y="475"/>
                    <a:pt x="276" y="475"/>
                    <a:pt x="276" y="475"/>
                  </a:cubicBezTo>
                  <a:cubicBezTo>
                    <a:pt x="276" y="474"/>
                    <a:pt x="276" y="474"/>
                    <a:pt x="276" y="474"/>
                  </a:cubicBezTo>
                  <a:cubicBezTo>
                    <a:pt x="275" y="474"/>
                    <a:pt x="275" y="474"/>
                    <a:pt x="275" y="474"/>
                  </a:cubicBezTo>
                  <a:cubicBezTo>
                    <a:pt x="275" y="475"/>
                    <a:pt x="275" y="475"/>
                    <a:pt x="275" y="475"/>
                  </a:cubicBezTo>
                  <a:cubicBezTo>
                    <a:pt x="273" y="475"/>
                    <a:pt x="273" y="475"/>
                    <a:pt x="273" y="475"/>
                  </a:cubicBezTo>
                  <a:cubicBezTo>
                    <a:pt x="273" y="474"/>
                    <a:pt x="273" y="474"/>
                    <a:pt x="273" y="474"/>
                  </a:cubicBezTo>
                  <a:cubicBezTo>
                    <a:pt x="271" y="474"/>
                    <a:pt x="271" y="474"/>
                    <a:pt x="271" y="474"/>
                  </a:cubicBezTo>
                  <a:cubicBezTo>
                    <a:pt x="271" y="475"/>
                    <a:pt x="271" y="475"/>
                    <a:pt x="271" y="475"/>
                  </a:cubicBezTo>
                  <a:cubicBezTo>
                    <a:pt x="272" y="475"/>
                    <a:pt x="272" y="475"/>
                    <a:pt x="272" y="475"/>
                  </a:cubicBezTo>
                  <a:cubicBezTo>
                    <a:pt x="272" y="476"/>
                    <a:pt x="272" y="476"/>
                    <a:pt x="272" y="476"/>
                  </a:cubicBezTo>
                  <a:cubicBezTo>
                    <a:pt x="273" y="476"/>
                    <a:pt x="273" y="476"/>
                    <a:pt x="273" y="476"/>
                  </a:cubicBezTo>
                  <a:cubicBezTo>
                    <a:pt x="273" y="477"/>
                    <a:pt x="273" y="477"/>
                    <a:pt x="273" y="477"/>
                  </a:cubicBezTo>
                  <a:cubicBezTo>
                    <a:pt x="275" y="477"/>
                    <a:pt x="275" y="477"/>
                    <a:pt x="275" y="477"/>
                  </a:cubicBezTo>
                  <a:cubicBezTo>
                    <a:pt x="275" y="478"/>
                    <a:pt x="275" y="478"/>
                    <a:pt x="275" y="478"/>
                  </a:cubicBezTo>
                  <a:cubicBezTo>
                    <a:pt x="276" y="478"/>
                    <a:pt x="276" y="478"/>
                    <a:pt x="276" y="478"/>
                  </a:cubicBezTo>
                  <a:cubicBezTo>
                    <a:pt x="276" y="480"/>
                    <a:pt x="276" y="480"/>
                    <a:pt x="276" y="480"/>
                  </a:cubicBezTo>
                  <a:cubicBezTo>
                    <a:pt x="279" y="480"/>
                    <a:pt x="278" y="480"/>
                    <a:pt x="278" y="480"/>
                  </a:cubicBezTo>
                  <a:cubicBezTo>
                    <a:pt x="278" y="482"/>
                    <a:pt x="278" y="482"/>
                    <a:pt x="278" y="482"/>
                  </a:cubicBezTo>
                  <a:cubicBezTo>
                    <a:pt x="279" y="482"/>
                    <a:pt x="279" y="482"/>
                    <a:pt x="279" y="482"/>
                  </a:cubicBezTo>
                  <a:cubicBezTo>
                    <a:pt x="279" y="483"/>
                    <a:pt x="279" y="483"/>
                    <a:pt x="279" y="483"/>
                  </a:cubicBezTo>
                  <a:cubicBezTo>
                    <a:pt x="281" y="483"/>
                    <a:pt x="281" y="483"/>
                    <a:pt x="281" y="483"/>
                  </a:cubicBezTo>
                  <a:cubicBezTo>
                    <a:pt x="281" y="484"/>
                    <a:pt x="281" y="484"/>
                    <a:pt x="281" y="484"/>
                  </a:cubicBezTo>
                  <a:cubicBezTo>
                    <a:pt x="283" y="484"/>
                    <a:pt x="285" y="484"/>
                    <a:pt x="285" y="484"/>
                  </a:cubicBezTo>
                  <a:cubicBezTo>
                    <a:pt x="285" y="483"/>
                    <a:pt x="285" y="483"/>
                    <a:pt x="285" y="483"/>
                  </a:cubicBezTo>
                  <a:cubicBezTo>
                    <a:pt x="284" y="483"/>
                    <a:pt x="284" y="483"/>
                    <a:pt x="284" y="483"/>
                  </a:cubicBezTo>
                  <a:cubicBezTo>
                    <a:pt x="284" y="482"/>
                    <a:pt x="284" y="482"/>
                    <a:pt x="284" y="482"/>
                  </a:cubicBezTo>
                  <a:cubicBezTo>
                    <a:pt x="283" y="482"/>
                    <a:pt x="283" y="482"/>
                    <a:pt x="283" y="482"/>
                  </a:cubicBezTo>
                  <a:cubicBezTo>
                    <a:pt x="283" y="479"/>
                    <a:pt x="283" y="480"/>
                    <a:pt x="283" y="480"/>
                  </a:cubicBezTo>
                  <a:cubicBezTo>
                    <a:pt x="282" y="480"/>
                    <a:pt x="282" y="480"/>
                    <a:pt x="282" y="480"/>
                  </a:cubicBezTo>
                  <a:cubicBezTo>
                    <a:pt x="282" y="478"/>
                    <a:pt x="282" y="478"/>
                    <a:pt x="282" y="478"/>
                  </a:cubicBezTo>
                  <a:cubicBezTo>
                    <a:pt x="283" y="478"/>
                    <a:pt x="283" y="478"/>
                    <a:pt x="283" y="478"/>
                  </a:cubicBezTo>
                  <a:cubicBezTo>
                    <a:pt x="283" y="480"/>
                    <a:pt x="283" y="480"/>
                    <a:pt x="283" y="480"/>
                  </a:cubicBezTo>
                  <a:cubicBezTo>
                    <a:pt x="286" y="480"/>
                    <a:pt x="285" y="480"/>
                    <a:pt x="285" y="480"/>
                  </a:cubicBezTo>
                  <a:cubicBezTo>
                    <a:pt x="285" y="481"/>
                    <a:pt x="285" y="481"/>
                    <a:pt x="285" y="481"/>
                  </a:cubicBezTo>
                  <a:cubicBezTo>
                    <a:pt x="289" y="481"/>
                    <a:pt x="287" y="483"/>
                    <a:pt x="288" y="483"/>
                  </a:cubicBezTo>
                  <a:cubicBezTo>
                    <a:pt x="290" y="483"/>
                    <a:pt x="290" y="483"/>
                    <a:pt x="290" y="483"/>
                  </a:cubicBezTo>
                  <a:cubicBezTo>
                    <a:pt x="290" y="484"/>
                    <a:pt x="290" y="484"/>
                    <a:pt x="290" y="484"/>
                  </a:cubicBezTo>
                  <a:cubicBezTo>
                    <a:pt x="293" y="484"/>
                    <a:pt x="292" y="484"/>
                    <a:pt x="292" y="484"/>
                  </a:cubicBezTo>
                  <a:cubicBezTo>
                    <a:pt x="292" y="485"/>
                    <a:pt x="292" y="485"/>
                    <a:pt x="292" y="485"/>
                  </a:cubicBezTo>
                  <a:cubicBezTo>
                    <a:pt x="294" y="484"/>
                    <a:pt x="294" y="484"/>
                    <a:pt x="294" y="484"/>
                  </a:cubicBezTo>
                  <a:cubicBezTo>
                    <a:pt x="296" y="488"/>
                    <a:pt x="299" y="484"/>
                    <a:pt x="300" y="484"/>
                  </a:cubicBezTo>
                  <a:cubicBezTo>
                    <a:pt x="300" y="485"/>
                    <a:pt x="300" y="485"/>
                    <a:pt x="300" y="485"/>
                  </a:cubicBezTo>
                  <a:cubicBezTo>
                    <a:pt x="302" y="485"/>
                    <a:pt x="302" y="485"/>
                    <a:pt x="302" y="485"/>
                  </a:cubicBezTo>
                  <a:cubicBezTo>
                    <a:pt x="302" y="487"/>
                    <a:pt x="302" y="487"/>
                    <a:pt x="302" y="487"/>
                  </a:cubicBezTo>
                  <a:cubicBezTo>
                    <a:pt x="303" y="487"/>
                    <a:pt x="303" y="487"/>
                    <a:pt x="303" y="487"/>
                  </a:cubicBezTo>
                  <a:cubicBezTo>
                    <a:pt x="303" y="488"/>
                    <a:pt x="303" y="488"/>
                    <a:pt x="303" y="488"/>
                  </a:cubicBezTo>
                  <a:cubicBezTo>
                    <a:pt x="306" y="488"/>
                    <a:pt x="305" y="488"/>
                    <a:pt x="306" y="488"/>
                  </a:cubicBezTo>
                  <a:cubicBezTo>
                    <a:pt x="306" y="489"/>
                    <a:pt x="306" y="489"/>
                    <a:pt x="306" y="489"/>
                  </a:cubicBezTo>
                  <a:cubicBezTo>
                    <a:pt x="308" y="489"/>
                    <a:pt x="308" y="489"/>
                    <a:pt x="308" y="489"/>
                  </a:cubicBezTo>
                  <a:cubicBezTo>
                    <a:pt x="308" y="490"/>
                    <a:pt x="308" y="490"/>
                    <a:pt x="308" y="490"/>
                  </a:cubicBezTo>
                  <a:cubicBezTo>
                    <a:pt x="309" y="490"/>
                    <a:pt x="309" y="490"/>
                    <a:pt x="309" y="490"/>
                  </a:cubicBezTo>
                  <a:cubicBezTo>
                    <a:pt x="309" y="491"/>
                    <a:pt x="309" y="491"/>
                    <a:pt x="309" y="491"/>
                  </a:cubicBezTo>
                  <a:cubicBezTo>
                    <a:pt x="310" y="491"/>
                    <a:pt x="310" y="491"/>
                    <a:pt x="310" y="491"/>
                  </a:cubicBezTo>
                  <a:cubicBezTo>
                    <a:pt x="310" y="493"/>
                    <a:pt x="310" y="493"/>
                    <a:pt x="310" y="493"/>
                  </a:cubicBezTo>
                  <a:cubicBezTo>
                    <a:pt x="311" y="493"/>
                    <a:pt x="311" y="493"/>
                    <a:pt x="311" y="493"/>
                  </a:cubicBezTo>
                  <a:cubicBezTo>
                    <a:pt x="311" y="494"/>
                    <a:pt x="311" y="494"/>
                    <a:pt x="311" y="494"/>
                  </a:cubicBezTo>
                  <a:cubicBezTo>
                    <a:pt x="313" y="494"/>
                    <a:pt x="313" y="494"/>
                    <a:pt x="313" y="494"/>
                  </a:cubicBezTo>
                  <a:cubicBezTo>
                    <a:pt x="313" y="495"/>
                    <a:pt x="313" y="495"/>
                    <a:pt x="313" y="495"/>
                  </a:cubicBezTo>
                  <a:cubicBezTo>
                    <a:pt x="315" y="492"/>
                    <a:pt x="316" y="494"/>
                    <a:pt x="316" y="494"/>
                  </a:cubicBezTo>
                  <a:cubicBezTo>
                    <a:pt x="317" y="497"/>
                    <a:pt x="318" y="497"/>
                    <a:pt x="317" y="497"/>
                  </a:cubicBezTo>
                  <a:cubicBezTo>
                    <a:pt x="316" y="497"/>
                    <a:pt x="316" y="497"/>
                    <a:pt x="316" y="497"/>
                  </a:cubicBezTo>
                  <a:cubicBezTo>
                    <a:pt x="317" y="499"/>
                    <a:pt x="317" y="499"/>
                    <a:pt x="317" y="499"/>
                  </a:cubicBezTo>
                  <a:cubicBezTo>
                    <a:pt x="319" y="497"/>
                    <a:pt x="319" y="498"/>
                    <a:pt x="320" y="497"/>
                  </a:cubicBezTo>
                  <a:cubicBezTo>
                    <a:pt x="320" y="499"/>
                    <a:pt x="320" y="499"/>
                    <a:pt x="320" y="499"/>
                  </a:cubicBezTo>
                  <a:cubicBezTo>
                    <a:pt x="321" y="499"/>
                    <a:pt x="321" y="499"/>
                    <a:pt x="321" y="499"/>
                  </a:cubicBezTo>
                  <a:cubicBezTo>
                    <a:pt x="321" y="501"/>
                    <a:pt x="321" y="501"/>
                    <a:pt x="321" y="501"/>
                  </a:cubicBezTo>
                  <a:cubicBezTo>
                    <a:pt x="322" y="501"/>
                    <a:pt x="322" y="501"/>
                    <a:pt x="322" y="501"/>
                  </a:cubicBezTo>
                  <a:cubicBezTo>
                    <a:pt x="322" y="504"/>
                    <a:pt x="322" y="503"/>
                    <a:pt x="322" y="503"/>
                  </a:cubicBezTo>
                  <a:cubicBezTo>
                    <a:pt x="325" y="503"/>
                    <a:pt x="324" y="503"/>
                    <a:pt x="324" y="503"/>
                  </a:cubicBezTo>
                  <a:cubicBezTo>
                    <a:pt x="324" y="504"/>
                    <a:pt x="324" y="504"/>
                    <a:pt x="324" y="504"/>
                  </a:cubicBezTo>
                  <a:cubicBezTo>
                    <a:pt x="321" y="504"/>
                    <a:pt x="319" y="504"/>
                    <a:pt x="319" y="504"/>
                  </a:cubicBezTo>
                  <a:cubicBezTo>
                    <a:pt x="319" y="507"/>
                    <a:pt x="319" y="508"/>
                    <a:pt x="319" y="508"/>
                  </a:cubicBezTo>
                  <a:cubicBezTo>
                    <a:pt x="320" y="508"/>
                    <a:pt x="320" y="508"/>
                    <a:pt x="320" y="508"/>
                  </a:cubicBezTo>
                  <a:cubicBezTo>
                    <a:pt x="320" y="509"/>
                    <a:pt x="320" y="509"/>
                    <a:pt x="320" y="509"/>
                  </a:cubicBezTo>
                  <a:cubicBezTo>
                    <a:pt x="319" y="509"/>
                    <a:pt x="319" y="509"/>
                    <a:pt x="319" y="509"/>
                  </a:cubicBezTo>
                  <a:cubicBezTo>
                    <a:pt x="319" y="510"/>
                    <a:pt x="319" y="510"/>
                    <a:pt x="319" y="510"/>
                  </a:cubicBezTo>
                  <a:cubicBezTo>
                    <a:pt x="320" y="510"/>
                    <a:pt x="320" y="510"/>
                    <a:pt x="320" y="510"/>
                  </a:cubicBezTo>
                  <a:cubicBezTo>
                    <a:pt x="320" y="512"/>
                    <a:pt x="320" y="512"/>
                    <a:pt x="320" y="512"/>
                  </a:cubicBezTo>
                  <a:cubicBezTo>
                    <a:pt x="319" y="512"/>
                    <a:pt x="319" y="512"/>
                    <a:pt x="319" y="512"/>
                  </a:cubicBezTo>
                  <a:cubicBezTo>
                    <a:pt x="320" y="513"/>
                    <a:pt x="320" y="513"/>
                    <a:pt x="321" y="513"/>
                  </a:cubicBezTo>
                  <a:cubicBezTo>
                    <a:pt x="321" y="514"/>
                    <a:pt x="321" y="514"/>
                    <a:pt x="321" y="514"/>
                  </a:cubicBezTo>
                  <a:cubicBezTo>
                    <a:pt x="318" y="514"/>
                    <a:pt x="319" y="514"/>
                    <a:pt x="319" y="514"/>
                  </a:cubicBezTo>
                  <a:cubicBezTo>
                    <a:pt x="319" y="515"/>
                    <a:pt x="319" y="515"/>
                    <a:pt x="319" y="515"/>
                  </a:cubicBezTo>
                  <a:cubicBezTo>
                    <a:pt x="320" y="515"/>
                    <a:pt x="320" y="515"/>
                    <a:pt x="320" y="515"/>
                  </a:cubicBezTo>
                  <a:cubicBezTo>
                    <a:pt x="320" y="516"/>
                    <a:pt x="320" y="516"/>
                    <a:pt x="320" y="516"/>
                  </a:cubicBezTo>
                  <a:cubicBezTo>
                    <a:pt x="322" y="517"/>
                    <a:pt x="322" y="515"/>
                    <a:pt x="322" y="515"/>
                  </a:cubicBezTo>
                  <a:cubicBezTo>
                    <a:pt x="322" y="518"/>
                    <a:pt x="324" y="517"/>
                    <a:pt x="323" y="518"/>
                  </a:cubicBezTo>
                  <a:cubicBezTo>
                    <a:pt x="322" y="518"/>
                    <a:pt x="322" y="518"/>
                    <a:pt x="322" y="518"/>
                  </a:cubicBezTo>
                  <a:cubicBezTo>
                    <a:pt x="322" y="516"/>
                    <a:pt x="322" y="516"/>
                    <a:pt x="322" y="516"/>
                  </a:cubicBezTo>
                  <a:cubicBezTo>
                    <a:pt x="321" y="518"/>
                    <a:pt x="320" y="517"/>
                    <a:pt x="320" y="518"/>
                  </a:cubicBezTo>
                  <a:cubicBezTo>
                    <a:pt x="322" y="519"/>
                    <a:pt x="321" y="519"/>
                    <a:pt x="321" y="520"/>
                  </a:cubicBezTo>
                  <a:cubicBezTo>
                    <a:pt x="324" y="520"/>
                    <a:pt x="324" y="520"/>
                    <a:pt x="324" y="520"/>
                  </a:cubicBezTo>
                  <a:cubicBezTo>
                    <a:pt x="324" y="523"/>
                    <a:pt x="324" y="522"/>
                    <a:pt x="324" y="522"/>
                  </a:cubicBezTo>
                  <a:cubicBezTo>
                    <a:pt x="326" y="522"/>
                    <a:pt x="326" y="522"/>
                    <a:pt x="326" y="522"/>
                  </a:cubicBezTo>
                  <a:cubicBezTo>
                    <a:pt x="324" y="521"/>
                    <a:pt x="324" y="521"/>
                    <a:pt x="324" y="521"/>
                  </a:cubicBezTo>
                  <a:cubicBezTo>
                    <a:pt x="327" y="521"/>
                    <a:pt x="327" y="521"/>
                    <a:pt x="327" y="521"/>
                  </a:cubicBezTo>
                  <a:cubicBezTo>
                    <a:pt x="327" y="520"/>
                    <a:pt x="327" y="520"/>
                    <a:pt x="327" y="520"/>
                  </a:cubicBezTo>
                  <a:cubicBezTo>
                    <a:pt x="328" y="520"/>
                    <a:pt x="328" y="520"/>
                    <a:pt x="328" y="520"/>
                  </a:cubicBezTo>
                  <a:cubicBezTo>
                    <a:pt x="328" y="523"/>
                    <a:pt x="328" y="524"/>
                    <a:pt x="328" y="525"/>
                  </a:cubicBezTo>
                  <a:cubicBezTo>
                    <a:pt x="325" y="525"/>
                    <a:pt x="326" y="525"/>
                    <a:pt x="326" y="525"/>
                  </a:cubicBezTo>
                  <a:cubicBezTo>
                    <a:pt x="326" y="526"/>
                    <a:pt x="326" y="526"/>
                    <a:pt x="326" y="526"/>
                  </a:cubicBezTo>
                  <a:cubicBezTo>
                    <a:pt x="324" y="526"/>
                    <a:pt x="324" y="526"/>
                    <a:pt x="324" y="526"/>
                  </a:cubicBezTo>
                  <a:cubicBezTo>
                    <a:pt x="324" y="527"/>
                    <a:pt x="324" y="527"/>
                    <a:pt x="324" y="527"/>
                  </a:cubicBezTo>
                  <a:cubicBezTo>
                    <a:pt x="327" y="527"/>
                    <a:pt x="327" y="525"/>
                    <a:pt x="327" y="526"/>
                  </a:cubicBezTo>
                  <a:cubicBezTo>
                    <a:pt x="327" y="527"/>
                    <a:pt x="327" y="527"/>
                    <a:pt x="327" y="527"/>
                  </a:cubicBezTo>
                  <a:cubicBezTo>
                    <a:pt x="329" y="527"/>
                    <a:pt x="330" y="527"/>
                    <a:pt x="330" y="527"/>
                  </a:cubicBezTo>
                  <a:cubicBezTo>
                    <a:pt x="329" y="528"/>
                    <a:pt x="329" y="528"/>
                    <a:pt x="329" y="528"/>
                  </a:cubicBezTo>
                  <a:cubicBezTo>
                    <a:pt x="332" y="528"/>
                    <a:pt x="331" y="528"/>
                    <a:pt x="332" y="528"/>
                  </a:cubicBezTo>
                  <a:cubicBezTo>
                    <a:pt x="332" y="527"/>
                    <a:pt x="332" y="527"/>
                    <a:pt x="332" y="527"/>
                  </a:cubicBezTo>
                  <a:cubicBezTo>
                    <a:pt x="333" y="527"/>
                    <a:pt x="333" y="527"/>
                    <a:pt x="333" y="527"/>
                  </a:cubicBezTo>
                  <a:cubicBezTo>
                    <a:pt x="333" y="530"/>
                    <a:pt x="333" y="529"/>
                    <a:pt x="333" y="529"/>
                  </a:cubicBezTo>
                  <a:cubicBezTo>
                    <a:pt x="334" y="529"/>
                    <a:pt x="334" y="529"/>
                    <a:pt x="334" y="529"/>
                  </a:cubicBezTo>
                  <a:cubicBezTo>
                    <a:pt x="334" y="528"/>
                    <a:pt x="334" y="528"/>
                    <a:pt x="334" y="528"/>
                  </a:cubicBezTo>
                  <a:cubicBezTo>
                    <a:pt x="337" y="528"/>
                    <a:pt x="336" y="528"/>
                    <a:pt x="336" y="528"/>
                  </a:cubicBezTo>
                  <a:cubicBezTo>
                    <a:pt x="336" y="529"/>
                    <a:pt x="336" y="529"/>
                    <a:pt x="336" y="529"/>
                  </a:cubicBezTo>
                  <a:cubicBezTo>
                    <a:pt x="335" y="529"/>
                    <a:pt x="335" y="529"/>
                    <a:pt x="335" y="529"/>
                  </a:cubicBezTo>
                  <a:cubicBezTo>
                    <a:pt x="335" y="531"/>
                    <a:pt x="335" y="531"/>
                    <a:pt x="335" y="531"/>
                  </a:cubicBezTo>
                  <a:cubicBezTo>
                    <a:pt x="336" y="531"/>
                    <a:pt x="336" y="531"/>
                    <a:pt x="336" y="531"/>
                  </a:cubicBezTo>
                  <a:cubicBezTo>
                    <a:pt x="336" y="529"/>
                    <a:pt x="336" y="529"/>
                    <a:pt x="336" y="529"/>
                  </a:cubicBezTo>
                  <a:cubicBezTo>
                    <a:pt x="338" y="529"/>
                    <a:pt x="338" y="529"/>
                    <a:pt x="338" y="529"/>
                  </a:cubicBezTo>
                  <a:cubicBezTo>
                    <a:pt x="338" y="531"/>
                    <a:pt x="338" y="531"/>
                    <a:pt x="338" y="531"/>
                  </a:cubicBezTo>
                  <a:cubicBezTo>
                    <a:pt x="339" y="531"/>
                    <a:pt x="339" y="531"/>
                    <a:pt x="339" y="531"/>
                  </a:cubicBezTo>
                  <a:cubicBezTo>
                    <a:pt x="339" y="528"/>
                    <a:pt x="339" y="528"/>
                    <a:pt x="339" y="528"/>
                  </a:cubicBezTo>
                  <a:cubicBezTo>
                    <a:pt x="340" y="528"/>
                    <a:pt x="340" y="528"/>
                    <a:pt x="340" y="528"/>
                  </a:cubicBezTo>
                  <a:cubicBezTo>
                    <a:pt x="340" y="529"/>
                    <a:pt x="340" y="529"/>
                    <a:pt x="340" y="529"/>
                  </a:cubicBezTo>
                  <a:cubicBezTo>
                    <a:pt x="343" y="529"/>
                    <a:pt x="342" y="529"/>
                    <a:pt x="342" y="529"/>
                  </a:cubicBezTo>
                  <a:cubicBezTo>
                    <a:pt x="342" y="531"/>
                    <a:pt x="342" y="531"/>
                    <a:pt x="342" y="531"/>
                  </a:cubicBezTo>
                  <a:cubicBezTo>
                    <a:pt x="345" y="531"/>
                    <a:pt x="346" y="531"/>
                    <a:pt x="346" y="531"/>
                  </a:cubicBezTo>
                  <a:cubicBezTo>
                    <a:pt x="346" y="529"/>
                    <a:pt x="346" y="529"/>
                    <a:pt x="346" y="529"/>
                  </a:cubicBezTo>
                  <a:cubicBezTo>
                    <a:pt x="347" y="529"/>
                    <a:pt x="347" y="529"/>
                    <a:pt x="347" y="529"/>
                  </a:cubicBezTo>
                  <a:cubicBezTo>
                    <a:pt x="347" y="528"/>
                    <a:pt x="347" y="528"/>
                    <a:pt x="347" y="528"/>
                  </a:cubicBezTo>
                  <a:cubicBezTo>
                    <a:pt x="350" y="528"/>
                    <a:pt x="350" y="528"/>
                    <a:pt x="351" y="528"/>
                  </a:cubicBezTo>
                  <a:cubicBezTo>
                    <a:pt x="351" y="527"/>
                    <a:pt x="351" y="527"/>
                    <a:pt x="351" y="527"/>
                  </a:cubicBezTo>
                  <a:cubicBezTo>
                    <a:pt x="353" y="527"/>
                    <a:pt x="353" y="527"/>
                    <a:pt x="353" y="527"/>
                  </a:cubicBezTo>
                  <a:cubicBezTo>
                    <a:pt x="353" y="524"/>
                    <a:pt x="353" y="525"/>
                    <a:pt x="353" y="525"/>
                  </a:cubicBezTo>
                  <a:cubicBezTo>
                    <a:pt x="350" y="525"/>
                    <a:pt x="351" y="525"/>
                    <a:pt x="351" y="525"/>
                  </a:cubicBezTo>
                  <a:cubicBezTo>
                    <a:pt x="351" y="523"/>
                    <a:pt x="351" y="523"/>
                    <a:pt x="351" y="523"/>
                  </a:cubicBezTo>
                  <a:cubicBezTo>
                    <a:pt x="347" y="523"/>
                    <a:pt x="346" y="523"/>
                    <a:pt x="345" y="523"/>
                  </a:cubicBezTo>
                  <a:cubicBezTo>
                    <a:pt x="345" y="522"/>
                    <a:pt x="345" y="522"/>
                    <a:pt x="345" y="522"/>
                  </a:cubicBezTo>
                  <a:cubicBezTo>
                    <a:pt x="349" y="522"/>
                    <a:pt x="351" y="522"/>
                    <a:pt x="353" y="522"/>
                  </a:cubicBezTo>
                  <a:cubicBezTo>
                    <a:pt x="353" y="523"/>
                    <a:pt x="353" y="523"/>
                    <a:pt x="353" y="523"/>
                  </a:cubicBezTo>
                  <a:cubicBezTo>
                    <a:pt x="356" y="523"/>
                    <a:pt x="357" y="522"/>
                    <a:pt x="358" y="522"/>
                  </a:cubicBezTo>
                  <a:cubicBezTo>
                    <a:pt x="358" y="521"/>
                    <a:pt x="358" y="521"/>
                    <a:pt x="358" y="521"/>
                  </a:cubicBezTo>
                  <a:cubicBezTo>
                    <a:pt x="360" y="521"/>
                    <a:pt x="361" y="521"/>
                    <a:pt x="361" y="521"/>
                  </a:cubicBezTo>
                  <a:cubicBezTo>
                    <a:pt x="361" y="522"/>
                    <a:pt x="361" y="522"/>
                    <a:pt x="361" y="522"/>
                  </a:cubicBezTo>
                  <a:cubicBezTo>
                    <a:pt x="362" y="522"/>
                    <a:pt x="362" y="522"/>
                    <a:pt x="362" y="522"/>
                  </a:cubicBezTo>
                  <a:cubicBezTo>
                    <a:pt x="362" y="523"/>
                    <a:pt x="362" y="523"/>
                    <a:pt x="362" y="523"/>
                  </a:cubicBezTo>
                  <a:cubicBezTo>
                    <a:pt x="364" y="523"/>
                    <a:pt x="364" y="523"/>
                    <a:pt x="364" y="523"/>
                  </a:cubicBezTo>
                  <a:cubicBezTo>
                    <a:pt x="364" y="525"/>
                    <a:pt x="364" y="525"/>
                    <a:pt x="364" y="525"/>
                  </a:cubicBezTo>
                  <a:cubicBezTo>
                    <a:pt x="360" y="525"/>
                    <a:pt x="358" y="525"/>
                    <a:pt x="357" y="525"/>
                  </a:cubicBezTo>
                  <a:cubicBezTo>
                    <a:pt x="356" y="527"/>
                    <a:pt x="358" y="527"/>
                    <a:pt x="358" y="527"/>
                  </a:cubicBezTo>
                  <a:cubicBezTo>
                    <a:pt x="359" y="526"/>
                    <a:pt x="359" y="526"/>
                    <a:pt x="359" y="526"/>
                  </a:cubicBezTo>
                  <a:cubicBezTo>
                    <a:pt x="359" y="527"/>
                    <a:pt x="359" y="527"/>
                    <a:pt x="359" y="527"/>
                  </a:cubicBezTo>
                  <a:cubicBezTo>
                    <a:pt x="364" y="527"/>
                    <a:pt x="368" y="524"/>
                    <a:pt x="371" y="527"/>
                  </a:cubicBezTo>
                  <a:cubicBezTo>
                    <a:pt x="374" y="524"/>
                    <a:pt x="379" y="527"/>
                    <a:pt x="379" y="525"/>
                  </a:cubicBezTo>
                  <a:cubicBezTo>
                    <a:pt x="376" y="525"/>
                    <a:pt x="377" y="525"/>
                    <a:pt x="377" y="525"/>
                  </a:cubicBezTo>
                  <a:cubicBezTo>
                    <a:pt x="377" y="523"/>
                    <a:pt x="377" y="523"/>
                    <a:pt x="377" y="523"/>
                  </a:cubicBezTo>
                  <a:cubicBezTo>
                    <a:pt x="374" y="523"/>
                    <a:pt x="373" y="523"/>
                    <a:pt x="373" y="523"/>
                  </a:cubicBezTo>
                  <a:cubicBezTo>
                    <a:pt x="373" y="522"/>
                    <a:pt x="373" y="522"/>
                    <a:pt x="373" y="522"/>
                  </a:cubicBezTo>
                  <a:cubicBezTo>
                    <a:pt x="370" y="522"/>
                    <a:pt x="371" y="522"/>
                    <a:pt x="371" y="522"/>
                  </a:cubicBezTo>
                  <a:cubicBezTo>
                    <a:pt x="371" y="521"/>
                    <a:pt x="371" y="521"/>
                    <a:pt x="371" y="521"/>
                  </a:cubicBezTo>
                  <a:cubicBezTo>
                    <a:pt x="367" y="521"/>
                    <a:pt x="364" y="521"/>
                    <a:pt x="362" y="521"/>
                  </a:cubicBezTo>
                  <a:cubicBezTo>
                    <a:pt x="362" y="520"/>
                    <a:pt x="362" y="520"/>
                    <a:pt x="362" y="520"/>
                  </a:cubicBezTo>
                  <a:cubicBezTo>
                    <a:pt x="365" y="520"/>
                    <a:pt x="364" y="520"/>
                    <a:pt x="365" y="520"/>
                  </a:cubicBezTo>
                  <a:cubicBezTo>
                    <a:pt x="365" y="519"/>
                    <a:pt x="365" y="519"/>
                    <a:pt x="365" y="519"/>
                  </a:cubicBezTo>
                  <a:cubicBezTo>
                    <a:pt x="367" y="519"/>
                    <a:pt x="368" y="519"/>
                    <a:pt x="368" y="519"/>
                  </a:cubicBezTo>
                  <a:cubicBezTo>
                    <a:pt x="368" y="516"/>
                    <a:pt x="368" y="517"/>
                    <a:pt x="368" y="516"/>
                  </a:cubicBezTo>
                  <a:cubicBezTo>
                    <a:pt x="371" y="516"/>
                    <a:pt x="370" y="516"/>
                    <a:pt x="371" y="516"/>
                  </a:cubicBezTo>
                  <a:cubicBezTo>
                    <a:pt x="371" y="515"/>
                    <a:pt x="371" y="515"/>
                    <a:pt x="371" y="515"/>
                  </a:cubicBezTo>
                  <a:cubicBezTo>
                    <a:pt x="376" y="513"/>
                    <a:pt x="381" y="514"/>
                    <a:pt x="385" y="514"/>
                  </a:cubicBezTo>
                  <a:cubicBezTo>
                    <a:pt x="385" y="515"/>
                    <a:pt x="385" y="515"/>
                    <a:pt x="385" y="515"/>
                  </a:cubicBezTo>
                  <a:cubicBezTo>
                    <a:pt x="388" y="515"/>
                    <a:pt x="389" y="515"/>
                    <a:pt x="390" y="515"/>
                  </a:cubicBezTo>
                  <a:cubicBezTo>
                    <a:pt x="390" y="516"/>
                    <a:pt x="390" y="516"/>
                    <a:pt x="390" y="516"/>
                  </a:cubicBezTo>
                  <a:cubicBezTo>
                    <a:pt x="387" y="516"/>
                    <a:pt x="386" y="516"/>
                    <a:pt x="386" y="516"/>
                  </a:cubicBezTo>
                  <a:cubicBezTo>
                    <a:pt x="386" y="518"/>
                    <a:pt x="386" y="518"/>
                    <a:pt x="386" y="518"/>
                  </a:cubicBezTo>
                  <a:cubicBezTo>
                    <a:pt x="384" y="518"/>
                    <a:pt x="383" y="518"/>
                    <a:pt x="383" y="518"/>
                  </a:cubicBezTo>
                  <a:cubicBezTo>
                    <a:pt x="383" y="519"/>
                    <a:pt x="383" y="519"/>
                    <a:pt x="383" y="519"/>
                  </a:cubicBezTo>
                  <a:cubicBezTo>
                    <a:pt x="384" y="519"/>
                    <a:pt x="384" y="519"/>
                    <a:pt x="384" y="519"/>
                  </a:cubicBezTo>
                  <a:cubicBezTo>
                    <a:pt x="381" y="521"/>
                    <a:pt x="380" y="519"/>
                    <a:pt x="379" y="520"/>
                  </a:cubicBezTo>
                  <a:cubicBezTo>
                    <a:pt x="379" y="521"/>
                    <a:pt x="379" y="521"/>
                    <a:pt x="379" y="521"/>
                  </a:cubicBezTo>
                  <a:cubicBezTo>
                    <a:pt x="382" y="521"/>
                    <a:pt x="384" y="521"/>
                    <a:pt x="385" y="521"/>
                  </a:cubicBezTo>
                  <a:cubicBezTo>
                    <a:pt x="385" y="522"/>
                    <a:pt x="385" y="522"/>
                    <a:pt x="385" y="522"/>
                  </a:cubicBezTo>
                  <a:cubicBezTo>
                    <a:pt x="386" y="522"/>
                    <a:pt x="386" y="522"/>
                    <a:pt x="386" y="522"/>
                  </a:cubicBezTo>
                  <a:cubicBezTo>
                    <a:pt x="386" y="521"/>
                    <a:pt x="386" y="521"/>
                    <a:pt x="386" y="521"/>
                  </a:cubicBezTo>
                  <a:cubicBezTo>
                    <a:pt x="391" y="521"/>
                    <a:pt x="394" y="521"/>
                    <a:pt x="397" y="521"/>
                  </a:cubicBezTo>
                  <a:cubicBezTo>
                    <a:pt x="397" y="520"/>
                    <a:pt x="397" y="520"/>
                    <a:pt x="397" y="520"/>
                  </a:cubicBezTo>
                  <a:cubicBezTo>
                    <a:pt x="399" y="521"/>
                    <a:pt x="398" y="522"/>
                    <a:pt x="398" y="522"/>
                  </a:cubicBezTo>
                  <a:cubicBezTo>
                    <a:pt x="399" y="522"/>
                    <a:pt x="399" y="522"/>
                    <a:pt x="399" y="522"/>
                  </a:cubicBezTo>
                  <a:cubicBezTo>
                    <a:pt x="399" y="523"/>
                    <a:pt x="399" y="523"/>
                    <a:pt x="399" y="523"/>
                  </a:cubicBezTo>
                  <a:cubicBezTo>
                    <a:pt x="402" y="524"/>
                    <a:pt x="402" y="525"/>
                    <a:pt x="403" y="525"/>
                  </a:cubicBezTo>
                  <a:cubicBezTo>
                    <a:pt x="403" y="526"/>
                    <a:pt x="403" y="526"/>
                    <a:pt x="403" y="526"/>
                  </a:cubicBezTo>
                  <a:cubicBezTo>
                    <a:pt x="406" y="526"/>
                    <a:pt x="405" y="526"/>
                    <a:pt x="405" y="526"/>
                  </a:cubicBezTo>
                  <a:cubicBezTo>
                    <a:pt x="405" y="527"/>
                    <a:pt x="405" y="527"/>
                    <a:pt x="405" y="527"/>
                  </a:cubicBezTo>
                  <a:cubicBezTo>
                    <a:pt x="408" y="527"/>
                    <a:pt x="408" y="527"/>
                    <a:pt x="409" y="527"/>
                  </a:cubicBezTo>
                  <a:cubicBezTo>
                    <a:pt x="409" y="528"/>
                    <a:pt x="409" y="528"/>
                    <a:pt x="409" y="528"/>
                  </a:cubicBezTo>
                  <a:cubicBezTo>
                    <a:pt x="410" y="528"/>
                    <a:pt x="410" y="528"/>
                    <a:pt x="410" y="528"/>
                  </a:cubicBezTo>
                  <a:cubicBezTo>
                    <a:pt x="410" y="529"/>
                    <a:pt x="410" y="529"/>
                    <a:pt x="410" y="529"/>
                  </a:cubicBezTo>
                  <a:cubicBezTo>
                    <a:pt x="413" y="529"/>
                    <a:pt x="412" y="529"/>
                    <a:pt x="412" y="529"/>
                  </a:cubicBezTo>
                  <a:cubicBezTo>
                    <a:pt x="412" y="531"/>
                    <a:pt x="412" y="531"/>
                    <a:pt x="412" y="531"/>
                  </a:cubicBezTo>
                  <a:cubicBezTo>
                    <a:pt x="415" y="528"/>
                    <a:pt x="416" y="530"/>
                    <a:pt x="417" y="529"/>
                  </a:cubicBezTo>
                  <a:cubicBezTo>
                    <a:pt x="417" y="528"/>
                    <a:pt x="417" y="528"/>
                    <a:pt x="417" y="528"/>
                  </a:cubicBezTo>
                  <a:cubicBezTo>
                    <a:pt x="418" y="528"/>
                    <a:pt x="418" y="528"/>
                    <a:pt x="418" y="528"/>
                  </a:cubicBezTo>
                  <a:cubicBezTo>
                    <a:pt x="418" y="529"/>
                    <a:pt x="418" y="529"/>
                    <a:pt x="418" y="529"/>
                  </a:cubicBezTo>
                  <a:cubicBezTo>
                    <a:pt x="419" y="529"/>
                    <a:pt x="419" y="529"/>
                    <a:pt x="419" y="529"/>
                  </a:cubicBezTo>
                  <a:cubicBezTo>
                    <a:pt x="419" y="531"/>
                    <a:pt x="419" y="531"/>
                    <a:pt x="419" y="531"/>
                  </a:cubicBezTo>
                  <a:cubicBezTo>
                    <a:pt x="421" y="531"/>
                    <a:pt x="421" y="531"/>
                    <a:pt x="421" y="531"/>
                  </a:cubicBezTo>
                  <a:cubicBezTo>
                    <a:pt x="421" y="533"/>
                    <a:pt x="421" y="533"/>
                    <a:pt x="421" y="533"/>
                  </a:cubicBezTo>
                  <a:cubicBezTo>
                    <a:pt x="423" y="533"/>
                    <a:pt x="424" y="533"/>
                    <a:pt x="424" y="533"/>
                  </a:cubicBezTo>
                  <a:cubicBezTo>
                    <a:pt x="424" y="534"/>
                    <a:pt x="424" y="534"/>
                    <a:pt x="424" y="534"/>
                  </a:cubicBezTo>
                  <a:cubicBezTo>
                    <a:pt x="432" y="534"/>
                    <a:pt x="439" y="534"/>
                    <a:pt x="444" y="534"/>
                  </a:cubicBezTo>
                  <a:cubicBezTo>
                    <a:pt x="444" y="535"/>
                    <a:pt x="444" y="535"/>
                    <a:pt x="444" y="535"/>
                  </a:cubicBezTo>
                  <a:cubicBezTo>
                    <a:pt x="445" y="535"/>
                    <a:pt x="445" y="535"/>
                    <a:pt x="445" y="535"/>
                  </a:cubicBezTo>
                  <a:cubicBezTo>
                    <a:pt x="445" y="536"/>
                    <a:pt x="445" y="536"/>
                    <a:pt x="445" y="536"/>
                  </a:cubicBezTo>
                  <a:cubicBezTo>
                    <a:pt x="447" y="536"/>
                    <a:pt x="447" y="536"/>
                    <a:pt x="447" y="536"/>
                  </a:cubicBezTo>
                  <a:cubicBezTo>
                    <a:pt x="447" y="538"/>
                    <a:pt x="447" y="538"/>
                    <a:pt x="447" y="538"/>
                  </a:cubicBezTo>
                  <a:cubicBezTo>
                    <a:pt x="448" y="538"/>
                    <a:pt x="448" y="538"/>
                    <a:pt x="448" y="538"/>
                  </a:cubicBezTo>
                  <a:cubicBezTo>
                    <a:pt x="448" y="539"/>
                    <a:pt x="448" y="539"/>
                    <a:pt x="448" y="539"/>
                  </a:cubicBezTo>
                  <a:cubicBezTo>
                    <a:pt x="451" y="539"/>
                    <a:pt x="450" y="539"/>
                    <a:pt x="450" y="539"/>
                  </a:cubicBezTo>
                  <a:cubicBezTo>
                    <a:pt x="450" y="540"/>
                    <a:pt x="450" y="540"/>
                    <a:pt x="450" y="540"/>
                  </a:cubicBezTo>
                  <a:cubicBezTo>
                    <a:pt x="451" y="540"/>
                    <a:pt x="451" y="540"/>
                    <a:pt x="451" y="540"/>
                  </a:cubicBezTo>
                  <a:cubicBezTo>
                    <a:pt x="451" y="541"/>
                    <a:pt x="451" y="541"/>
                    <a:pt x="451" y="541"/>
                  </a:cubicBezTo>
                  <a:cubicBezTo>
                    <a:pt x="453" y="541"/>
                    <a:pt x="453" y="541"/>
                    <a:pt x="453" y="541"/>
                  </a:cubicBezTo>
                  <a:cubicBezTo>
                    <a:pt x="453" y="542"/>
                    <a:pt x="453" y="542"/>
                    <a:pt x="453" y="542"/>
                  </a:cubicBezTo>
                  <a:cubicBezTo>
                    <a:pt x="454" y="542"/>
                    <a:pt x="454" y="542"/>
                    <a:pt x="454" y="542"/>
                  </a:cubicBezTo>
                  <a:cubicBezTo>
                    <a:pt x="454" y="544"/>
                    <a:pt x="454" y="544"/>
                    <a:pt x="454" y="544"/>
                  </a:cubicBezTo>
                  <a:cubicBezTo>
                    <a:pt x="455" y="544"/>
                    <a:pt x="455" y="544"/>
                    <a:pt x="455" y="544"/>
                  </a:cubicBezTo>
                  <a:cubicBezTo>
                    <a:pt x="455" y="545"/>
                    <a:pt x="455" y="545"/>
                    <a:pt x="455" y="545"/>
                  </a:cubicBezTo>
                  <a:cubicBezTo>
                    <a:pt x="456" y="545"/>
                    <a:pt x="456" y="545"/>
                    <a:pt x="456" y="545"/>
                  </a:cubicBezTo>
                  <a:cubicBezTo>
                    <a:pt x="456" y="546"/>
                    <a:pt x="456" y="546"/>
                    <a:pt x="456" y="546"/>
                  </a:cubicBezTo>
                  <a:cubicBezTo>
                    <a:pt x="457" y="546"/>
                    <a:pt x="457" y="546"/>
                    <a:pt x="457" y="546"/>
                  </a:cubicBezTo>
                  <a:cubicBezTo>
                    <a:pt x="457" y="547"/>
                    <a:pt x="457" y="547"/>
                    <a:pt x="457" y="547"/>
                  </a:cubicBezTo>
                  <a:cubicBezTo>
                    <a:pt x="458" y="547"/>
                    <a:pt x="458" y="547"/>
                    <a:pt x="458" y="547"/>
                  </a:cubicBezTo>
                  <a:cubicBezTo>
                    <a:pt x="458" y="548"/>
                    <a:pt x="458" y="548"/>
                    <a:pt x="458" y="548"/>
                  </a:cubicBezTo>
                  <a:cubicBezTo>
                    <a:pt x="460" y="548"/>
                    <a:pt x="460" y="548"/>
                    <a:pt x="460" y="548"/>
                  </a:cubicBezTo>
                  <a:cubicBezTo>
                    <a:pt x="460" y="550"/>
                    <a:pt x="460" y="550"/>
                    <a:pt x="460" y="550"/>
                  </a:cubicBezTo>
                  <a:cubicBezTo>
                    <a:pt x="461" y="550"/>
                    <a:pt x="461" y="550"/>
                    <a:pt x="461" y="550"/>
                  </a:cubicBezTo>
                  <a:cubicBezTo>
                    <a:pt x="461" y="551"/>
                    <a:pt x="461" y="551"/>
                    <a:pt x="461" y="551"/>
                  </a:cubicBezTo>
                  <a:cubicBezTo>
                    <a:pt x="462" y="551"/>
                    <a:pt x="462" y="551"/>
                    <a:pt x="462" y="551"/>
                  </a:cubicBezTo>
                  <a:cubicBezTo>
                    <a:pt x="462" y="552"/>
                    <a:pt x="462" y="552"/>
                    <a:pt x="462" y="552"/>
                  </a:cubicBezTo>
                  <a:cubicBezTo>
                    <a:pt x="463" y="552"/>
                    <a:pt x="463" y="552"/>
                    <a:pt x="463" y="552"/>
                  </a:cubicBezTo>
                  <a:cubicBezTo>
                    <a:pt x="463" y="553"/>
                    <a:pt x="463" y="553"/>
                    <a:pt x="463" y="553"/>
                  </a:cubicBezTo>
                  <a:cubicBezTo>
                    <a:pt x="464" y="553"/>
                    <a:pt x="464" y="553"/>
                    <a:pt x="464" y="553"/>
                  </a:cubicBezTo>
                  <a:cubicBezTo>
                    <a:pt x="464" y="554"/>
                    <a:pt x="464" y="554"/>
                    <a:pt x="464" y="554"/>
                  </a:cubicBezTo>
                  <a:cubicBezTo>
                    <a:pt x="467" y="554"/>
                    <a:pt x="467" y="554"/>
                    <a:pt x="467" y="554"/>
                  </a:cubicBezTo>
                  <a:cubicBezTo>
                    <a:pt x="467" y="555"/>
                    <a:pt x="467" y="555"/>
                    <a:pt x="467" y="555"/>
                  </a:cubicBezTo>
                  <a:cubicBezTo>
                    <a:pt x="468" y="555"/>
                    <a:pt x="468" y="555"/>
                    <a:pt x="468" y="555"/>
                  </a:cubicBezTo>
                  <a:cubicBezTo>
                    <a:pt x="468" y="558"/>
                    <a:pt x="468" y="558"/>
                    <a:pt x="468" y="558"/>
                  </a:cubicBezTo>
                  <a:cubicBezTo>
                    <a:pt x="469" y="558"/>
                    <a:pt x="469" y="558"/>
                    <a:pt x="469" y="558"/>
                  </a:cubicBezTo>
                  <a:cubicBezTo>
                    <a:pt x="469" y="559"/>
                    <a:pt x="469" y="559"/>
                    <a:pt x="469" y="559"/>
                  </a:cubicBezTo>
                  <a:cubicBezTo>
                    <a:pt x="470" y="559"/>
                    <a:pt x="470" y="559"/>
                    <a:pt x="470" y="559"/>
                  </a:cubicBezTo>
                  <a:cubicBezTo>
                    <a:pt x="470" y="560"/>
                    <a:pt x="470" y="560"/>
                    <a:pt x="470" y="560"/>
                  </a:cubicBezTo>
                  <a:cubicBezTo>
                    <a:pt x="473" y="560"/>
                    <a:pt x="473" y="562"/>
                    <a:pt x="473" y="561"/>
                  </a:cubicBezTo>
                  <a:cubicBezTo>
                    <a:pt x="473" y="560"/>
                    <a:pt x="473" y="560"/>
                    <a:pt x="473" y="560"/>
                  </a:cubicBezTo>
                  <a:cubicBezTo>
                    <a:pt x="474" y="560"/>
                    <a:pt x="474" y="560"/>
                    <a:pt x="474" y="560"/>
                  </a:cubicBezTo>
                  <a:cubicBezTo>
                    <a:pt x="474" y="563"/>
                    <a:pt x="474" y="562"/>
                    <a:pt x="474" y="563"/>
                  </a:cubicBezTo>
                  <a:cubicBezTo>
                    <a:pt x="475" y="563"/>
                    <a:pt x="475" y="563"/>
                    <a:pt x="475" y="563"/>
                  </a:cubicBezTo>
                  <a:cubicBezTo>
                    <a:pt x="475" y="566"/>
                    <a:pt x="478" y="565"/>
                    <a:pt x="477" y="565"/>
                  </a:cubicBezTo>
                  <a:cubicBezTo>
                    <a:pt x="477" y="566"/>
                    <a:pt x="477" y="566"/>
                    <a:pt x="477" y="566"/>
                  </a:cubicBezTo>
                  <a:cubicBezTo>
                    <a:pt x="480" y="566"/>
                    <a:pt x="481" y="566"/>
                    <a:pt x="481" y="566"/>
                  </a:cubicBezTo>
                  <a:cubicBezTo>
                    <a:pt x="481" y="570"/>
                    <a:pt x="484" y="568"/>
                    <a:pt x="485" y="569"/>
                  </a:cubicBezTo>
                  <a:cubicBezTo>
                    <a:pt x="485" y="570"/>
                    <a:pt x="485" y="570"/>
                    <a:pt x="485" y="570"/>
                  </a:cubicBezTo>
                  <a:cubicBezTo>
                    <a:pt x="487" y="570"/>
                    <a:pt x="489" y="570"/>
                    <a:pt x="489" y="570"/>
                  </a:cubicBezTo>
                  <a:cubicBezTo>
                    <a:pt x="489" y="571"/>
                    <a:pt x="489" y="571"/>
                    <a:pt x="489" y="571"/>
                  </a:cubicBezTo>
                  <a:cubicBezTo>
                    <a:pt x="492" y="571"/>
                    <a:pt x="491" y="571"/>
                    <a:pt x="492" y="571"/>
                  </a:cubicBezTo>
                  <a:cubicBezTo>
                    <a:pt x="492" y="572"/>
                    <a:pt x="492" y="572"/>
                    <a:pt x="492" y="572"/>
                  </a:cubicBezTo>
                  <a:cubicBezTo>
                    <a:pt x="494" y="572"/>
                    <a:pt x="494" y="572"/>
                    <a:pt x="494" y="572"/>
                  </a:cubicBezTo>
                  <a:cubicBezTo>
                    <a:pt x="494" y="573"/>
                    <a:pt x="494" y="573"/>
                    <a:pt x="494" y="573"/>
                  </a:cubicBezTo>
                  <a:cubicBezTo>
                    <a:pt x="497" y="573"/>
                    <a:pt x="497" y="573"/>
                    <a:pt x="498" y="573"/>
                  </a:cubicBezTo>
                  <a:cubicBezTo>
                    <a:pt x="498" y="576"/>
                    <a:pt x="498" y="575"/>
                    <a:pt x="498" y="576"/>
                  </a:cubicBezTo>
                  <a:cubicBezTo>
                    <a:pt x="500" y="576"/>
                    <a:pt x="500" y="576"/>
                    <a:pt x="500" y="576"/>
                  </a:cubicBezTo>
                  <a:cubicBezTo>
                    <a:pt x="500" y="577"/>
                    <a:pt x="500" y="577"/>
                    <a:pt x="500" y="577"/>
                  </a:cubicBezTo>
                  <a:cubicBezTo>
                    <a:pt x="503" y="577"/>
                    <a:pt x="503" y="577"/>
                    <a:pt x="504" y="577"/>
                  </a:cubicBezTo>
                  <a:cubicBezTo>
                    <a:pt x="504" y="578"/>
                    <a:pt x="504" y="578"/>
                    <a:pt x="504" y="578"/>
                  </a:cubicBezTo>
                  <a:cubicBezTo>
                    <a:pt x="505" y="578"/>
                    <a:pt x="505" y="578"/>
                    <a:pt x="505" y="578"/>
                  </a:cubicBezTo>
                  <a:cubicBezTo>
                    <a:pt x="505" y="579"/>
                    <a:pt x="505" y="579"/>
                    <a:pt x="505" y="579"/>
                  </a:cubicBezTo>
                  <a:cubicBezTo>
                    <a:pt x="506" y="579"/>
                    <a:pt x="506" y="579"/>
                    <a:pt x="506" y="579"/>
                  </a:cubicBezTo>
                  <a:cubicBezTo>
                    <a:pt x="506" y="580"/>
                    <a:pt x="506" y="580"/>
                    <a:pt x="506" y="580"/>
                  </a:cubicBezTo>
                  <a:cubicBezTo>
                    <a:pt x="507" y="580"/>
                    <a:pt x="507" y="580"/>
                    <a:pt x="507" y="580"/>
                  </a:cubicBezTo>
                  <a:cubicBezTo>
                    <a:pt x="507" y="583"/>
                    <a:pt x="507" y="582"/>
                    <a:pt x="507" y="583"/>
                  </a:cubicBezTo>
                  <a:cubicBezTo>
                    <a:pt x="510" y="583"/>
                    <a:pt x="509" y="583"/>
                    <a:pt x="510" y="583"/>
                  </a:cubicBezTo>
                  <a:cubicBezTo>
                    <a:pt x="510" y="584"/>
                    <a:pt x="510" y="584"/>
                    <a:pt x="510" y="584"/>
                  </a:cubicBezTo>
                  <a:cubicBezTo>
                    <a:pt x="511" y="584"/>
                    <a:pt x="511" y="584"/>
                    <a:pt x="511" y="584"/>
                  </a:cubicBezTo>
                  <a:cubicBezTo>
                    <a:pt x="511" y="585"/>
                    <a:pt x="511" y="585"/>
                    <a:pt x="511" y="585"/>
                  </a:cubicBezTo>
                  <a:cubicBezTo>
                    <a:pt x="512" y="585"/>
                    <a:pt x="512" y="585"/>
                    <a:pt x="512" y="585"/>
                  </a:cubicBezTo>
                  <a:cubicBezTo>
                    <a:pt x="512" y="586"/>
                    <a:pt x="512" y="586"/>
                    <a:pt x="512" y="586"/>
                  </a:cubicBezTo>
                  <a:cubicBezTo>
                    <a:pt x="515" y="586"/>
                    <a:pt x="514" y="589"/>
                    <a:pt x="514" y="589"/>
                  </a:cubicBezTo>
                  <a:cubicBezTo>
                    <a:pt x="517" y="589"/>
                    <a:pt x="516" y="589"/>
                    <a:pt x="517" y="589"/>
                  </a:cubicBezTo>
                  <a:cubicBezTo>
                    <a:pt x="517" y="591"/>
                    <a:pt x="517" y="591"/>
                    <a:pt x="517" y="591"/>
                  </a:cubicBezTo>
                  <a:cubicBezTo>
                    <a:pt x="519" y="591"/>
                    <a:pt x="519" y="591"/>
                    <a:pt x="519" y="591"/>
                  </a:cubicBezTo>
                  <a:cubicBezTo>
                    <a:pt x="519" y="592"/>
                    <a:pt x="519" y="592"/>
                    <a:pt x="519" y="592"/>
                  </a:cubicBezTo>
                  <a:cubicBezTo>
                    <a:pt x="518" y="592"/>
                    <a:pt x="518" y="592"/>
                    <a:pt x="518" y="592"/>
                  </a:cubicBezTo>
                  <a:cubicBezTo>
                    <a:pt x="519" y="594"/>
                    <a:pt x="520" y="593"/>
                    <a:pt x="520" y="593"/>
                  </a:cubicBezTo>
                  <a:cubicBezTo>
                    <a:pt x="520" y="592"/>
                    <a:pt x="520" y="592"/>
                    <a:pt x="520" y="592"/>
                  </a:cubicBezTo>
                  <a:cubicBezTo>
                    <a:pt x="523" y="592"/>
                    <a:pt x="523" y="592"/>
                    <a:pt x="524" y="592"/>
                  </a:cubicBezTo>
                  <a:cubicBezTo>
                    <a:pt x="524" y="593"/>
                    <a:pt x="524" y="593"/>
                    <a:pt x="524" y="593"/>
                  </a:cubicBezTo>
                  <a:cubicBezTo>
                    <a:pt x="523" y="592"/>
                    <a:pt x="523" y="592"/>
                    <a:pt x="523" y="592"/>
                  </a:cubicBezTo>
                  <a:cubicBezTo>
                    <a:pt x="523" y="595"/>
                    <a:pt x="523" y="594"/>
                    <a:pt x="523" y="595"/>
                  </a:cubicBezTo>
                  <a:cubicBezTo>
                    <a:pt x="525" y="595"/>
                    <a:pt x="525" y="595"/>
                    <a:pt x="525" y="595"/>
                  </a:cubicBezTo>
                  <a:cubicBezTo>
                    <a:pt x="525" y="596"/>
                    <a:pt x="525" y="596"/>
                    <a:pt x="525" y="596"/>
                  </a:cubicBezTo>
                  <a:cubicBezTo>
                    <a:pt x="524" y="596"/>
                    <a:pt x="524" y="596"/>
                    <a:pt x="524" y="596"/>
                  </a:cubicBezTo>
                  <a:cubicBezTo>
                    <a:pt x="524" y="597"/>
                    <a:pt x="524" y="597"/>
                    <a:pt x="524" y="597"/>
                  </a:cubicBezTo>
                  <a:cubicBezTo>
                    <a:pt x="525" y="597"/>
                    <a:pt x="525" y="597"/>
                    <a:pt x="525" y="597"/>
                  </a:cubicBezTo>
                  <a:cubicBezTo>
                    <a:pt x="525" y="598"/>
                    <a:pt x="525" y="598"/>
                    <a:pt x="525" y="598"/>
                  </a:cubicBezTo>
                  <a:cubicBezTo>
                    <a:pt x="526" y="598"/>
                    <a:pt x="526" y="598"/>
                    <a:pt x="526" y="598"/>
                  </a:cubicBezTo>
                  <a:cubicBezTo>
                    <a:pt x="526" y="602"/>
                    <a:pt x="529" y="600"/>
                    <a:pt x="528" y="601"/>
                  </a:cubicBezTo>
                  <a:cubicBezTo>
                    <a:pt x="528" y="602"/>
                    <a:pt x="528" y="602"/>
                    <a:pt x="528" y="602"/>
                  </a:cubicBezTo>
                  <a:cubicBezTo>
                    <a:pt x="530" y="602"/>
                    <a:pt x="530" y="602"/>
                    <a:pt x="530" y="602"/>
                  </a:cubicBezTo>
                  <a:cubicBezTo>
                    <a:pt x="530" y="603"/>
                    <a:pt x="530" y="603"/>
                    <a:pt x="530" y="603"/>
                  </a:cubicBezTo>
                  <a:cubicBezTo>
                    <a:pt x="531" y="603"/>
                    <a:pt x="531" y="603"/>
                    <a:pt x="531" y="603"/>
                  </a:cubicBezTo>
                  <a:cubicBezTo>
                    <a:pt x="531" y="604"/>
                    <a:pt x="531" y="604"/>
                    <a:pt x="531" y="604"/>
                  </a:cubicBezTo>
                  <a:cubicBezTo>
                    <a:pt x="534" y="604"/>
                    <a:pt x="534" y="605"/>
                    <a:pt x="534" y="605"/>
                  </a:cubicBezTo>
                  <a:cubicBezTo>
                    <a:pt x="534" y="604"/>
                    <a:pt x="534" y="604"/>
                    <a:pt x="534" y="604"/>
                  </a:cubicBezTo>
                  <a:cubicBezTo>
                    <a:pt x="538" y="604"/>
                    <a:pt x="542" y="604"/>
                    <a:pt x="543" y="604"/>
                  </a:cubicBezTo>
                  <a:cubicBezTo>
                    <a:pt x="543" y="601"/>
                    <a:pt x="543" y="602"/>
                    <a:pt x="543" y="602"/>
                  </a:cubicBezTo>
                  <a:cubicBezTo>
                    <a:pt x="545" y="602"/>
                    <a:pt x="546" y="602"/>
                    <a:pt x="546" y="602"/>
                  </a:cubicBezTo>
                  <a:cubicBezTo>
                    <a:pt x="546" y="601"/>
                    <a:pt x="546" y="601"/>
                    <a:pt x="546" y="601"/>
                  </a:cubicBezTo>
                  <a:cubicBezTo>
                    <a:pt x="556" y="597"/>
                    <a:pt x="556" y="596"/>
                    <a:pt x="552" y="595"/>
                  </a:cubicBezTo>
                  <a:cubicBezTo>
                    <a:pt x="550" y="589"/>
                    <a:pt x="547" y="587"/>
                    <a:pt x="547" y="584"/>
                  </a:cubicBezTo>
                  <a:cubicBezTo>
                    <a:pt x="546" y="584"/>
                    <a:pt x="546" y="584"/>
                    <a:pt x="546" y="584"/>
                  </a:cubicBezTo>
                  <a:cubicBezTo>
                    <a:pt x="543" y="570"/>
                    <a:pt x="524" y="574"/>
                    <a:pt x="519" y="565"/>
                  </a:cubicBezTo>
                  <a:cubicBezTo>
                    <a:pt x="516" y="565"/>
                    <a:pt x="516" y="565"/>
                    <a:pt x="515" y="565"/>
                  </a:cubicBezTo>
                  <a:cubicBezTo>
                    <a:pt x="516" y="558"/>
                    <a:pt x="511" y="555"/>
                    <a:pt x="508" y="554"/>
                  </a:cubicBezTo>
                  <a:cubicBezTo>
                    <a:pt x="508" y="553"/>
                    <a:pt x="508" y="553"/>
                    <a:pt x="508" y="553"/>
                  </a:cubicBezTo>
                  <a:cubicBezTo>
                    <a:pt x="499" y="557"/>
                    <a:pt x="495" y="538"/>
                    <a:pt x="493" y="535"/>
                  </a:cubicBezTo>
                  <a:cubicBezTo>
                    <a:pt x="492" y="535"/>
                    <a:pt x="492" y="535"/>
                    <a:pt x="492" y="535"/>
                  </a:cubicBezTo>
                  <a:cubicBezTo>
                    <a:pt x="487" y="530"/>
                    <a:pt x="491" y="526"/>
                    <a:pt x="491" y="525"/>
                  </a:cubicBezTo>
                  <a:cubicBezTo>
                    <a:pt x="492" y="525"/>
                    <a:pt x="492" y="525"/>
                    <a:pt x="492" y="525"/>
                  </a:cubicBezTo>
                  <a:cubicBezTo>
                    <a:pt x="492" y="521"/>
                    <a:pt x="492" y="519"/>
                    <a:pt x="492" y="518"/>
                  </a:cubicBezTo>
                  <a:cubicBezTo>
                    <a:pt x="491" y="518"/>
                    <a:pt x="491" y="518"/>
                    <a:pt x="491" y="518"/>
                  </a:cubicBezTo>
                  <a:cubicBezTo>
                    <a:pt x="491" y="516"/>
                    <a:pt x="491" y="516"/>
                    <a:pt x="491" y="516"/>
                  </a:cubicBezTo>
                  <a:cubicBezTo>
                    <a:pt x="489" y="516"/>
                    <a:pt x="489" y="516"/>
                    <a:pt x="489" y="516"/>
                  </a:cubicBezTo>
                  <a:cubicBezTo>
                    <a:pt x="489" y="515"/>
                    <a:pt x="489" y="515"/>
                    <a:pt x="489" y="515"/>
                  </a:cubicBezTo>
                  <a:cubicBezTo>
                    <a:pt x="488" y="515"/>
                    <a:pt x="488" y="515"/>
                    <a:pt x="488" y="515"/>
                  </a:cubicBezTo>
                  <a:cubicBezTo>
                    <a:pt x="488" y="511"/>
                    <a:pt x="485" y="513"/>
                    <a:pt x="485" y="513"/>
                  </a:cubicBezTo>
                  <a:cubicBezTo>
                    <a:pt x="485" y="512"/>
                    <a:pt x="485" y="512"/>
                    <a:pt x="485" y="512"/>
                  </a:cubicBezTo>
                  <a:cubicBezTo>
                    <a:pt x="479" y="511"/>
                    <a:pt x="476" y="513"/>
                    <a:pt x="473" y="513"/>
                  </a:cubicBezTo>
                  <a:cubicBezTo>
                    <a:pt x="473" y="512"/>
                    <a:pt x="473" y="512"/>
                    <a:pt x="473" y="512"/>
                  </a:cubicBezTo>
                  <a:cubicBezTo>
                    <a:pt x="472" y="512"/>
                    <a:pt x="472" y="512"/>
                    <a:pt x="472" y="512"/>
                  </a:cubicBezTo>
                  <a:cubicBezTo>
                    <a:pt x="472" y="510"/>
                    <a:pt x="472" y="510"/>
                    <a:pt x="472" y="510"/>
                  </a:cubicBezTo>
                  <a:cubicBezTo>
                    <a:pt x="470" y="510"/>
                    <a:pt x="470" y="510"/>
                    <a:pt x="470" y="510"/>
                  </a:cubicBezTo>
                  <a:cubicBezTo>
                    <a:pt x="470" y="509"/>
                    <a:pt x="470" y="509"/>
                    <a:pt x="470" y="509"/>
                  </a:cubicBezTo>
                  <a:cubicBezTo>
                    <a:pt x="468" y="509"/>
                    <a:pt x="467" y="508"/>
                    <a:pt x="467" y="508"/>
                  </a:cubicBezTo>
                  <a:cubicBezTo>
                    <a:pt x="467" y="507"/>
                    <a:pt x="467" y="507"/>
                    <a:pt x="467" y="507"/>
                  </a:cubicBezTo>
                  <a:cubicBezTo>
                    <a:pt x="464" y="507"/>
                    <a:pt x="465" y="507"/>
                    <a:pt x="464" y="507"/>
                  </a:cubicBezTo>
                  <a:cubicBezTo>
                    <a:pt x="464" y="506"/>
                    <a:pt x="464" y="506"/>
                    <a:pt x="464" y="506"/>
                  </a:cubicBezTo>
                  <a:cubicBezTo>
                    <a:pt x="463" y="506"/>
                    <a:pt x="463" y="506"/>
                    <a:pt x="463" y="506"/>
                  </a:cubicBezTo>
                  <a:cubicBezTo>
                    <a:pt x="463" y="504"/>
                    <a:pt x="463" y="504"/>
                    <a:pt x="463" y="504"/>
                  </a:cubicBezTo>
                  <a:cubicBezTo>
                    <a:pt x="461" y="504"/>
                    <a:pt x="460" y="504"/>
                    <a:pt x="460" y="504"/>
                  </a:cubicBezTo>
                  <a:cubicBezTo>
                    <a:pt x="460" y="506"/>
                    <a:pt x="460" y="506"/>
                    <a:pt x="460" y="506"/>
                  </a:cubicBezTo>
                  <a:cubicBezTo>
                    <a:pt x="457" y="503"/>
                    <a:pt x="458" y="503"/>
                    <a:pt x="457" y="502"/>
                  </a:cubicBezTo>
                  <a:cubicBezTo>
                    <a:pt x="456" y="502"/>
                    <a:pt x="456" y="502"/>
                    <a:pt x="456" y="502"/>
                  </a:cubicBezTo>
                  <a:cubicBezTo>
                    <a:pt x="456" y="501"/>
                    <a:pt x="456" y="501"/>
                    <a:pt x="456" y="501"/>
                  </a:cubicBezTo>
                  <a:cubicBezTo>
                    <a:pt x="453" y="500"/>
                    <a:pt x="453" y="499"/>
                    <a:pt x="453" y="500"/>
                  </a:cubicBezTo>
                  <a:cubicBezTo>
                    <a:pt x="452" y="497"/>
                    <a:pt x="451" y="497"/>
                    <a:pt x="451" y="496"/>
                  </a:cubicBezTo>
                  <a:cubicBezTo>
                    <a:pt x="448" y="496"/>
                    <a:pt x="449" y="494"/>
                    <a:pt x="449" y="494"/>
                  </a:cubicBezTo>
                  <a:cubicBezTo>
                    <a:pt x="442" y="490"/>
                    <a:pt x="444" y="489"/>
                    <a:pt x="443" y="488"/>
                  </a:cubicBezTo>
                  <a:cubicBezTo>
                    <a:pt x="439" y="488"/>
                    <a:pt x="441" y="485"/>
                    <a:pt x="441" y="484"/>
                  </a:cubicBezTo>
                  <a:cubicBezTo>
                    <a:pt x="437" y="485"/>
                    <a:pt x="437" y="482"/>
                    <a:pt x="436" y="483"/>
                  </a:cubicBezTo>
                  <a:cubicBezTo>
                    <a:pt x="436" y="482"/>
                    <a:pt x="436" y="482"/>
                    <a:pt x="436" y="482"/>
                  </a:cubicBezTo>
                  <a:cubicBezTo>
                    <a:pt x="435" y="482"/>
                    <a:pt x="435" y="482"/>
                    <a:pt x="435" y="482"/>
                  </a:cubicBezTo>
                  <a:cubicBezTo>
                    <a:pt x="435" y="479"/>
                    <a:pt x="435" y="480"/>
                    <a:pt x="435" y="480"/>
                  </a:cubicBezTo>
                  <a:cubicBezTo>
                    <a:pt x="431" y="479"/>
                    <a:pt x="430" y="477"/>
                    <a:pt x="429" y="477"/>
                  </a:cubicBezTo>
                  <a:cubicBezTo>
                    <a:pt x="427" y="470"/>
                    <a:pt x="420" y="471"/>
                    <a:pt x="417" y="469"/>
                  </a:cubicBezTo>
                  <a:cubicBezTo>
                    <a:pt x="416" y="465"/>
                    <a:pt x="414" y="464"/>
                    <a:pt x="413" y="464"/>
                  </a:cubicBezTo>
                  <a:cubicBezTo>
                    <a:pt x="416" y="455"/>
                    <a:pt x="406" y="456"/>
                    <a:pt x="406" y="452"/>
                  </a:cubicBezTo>
                  <a:cubicBezTo>
                    <a:pt x="404" y="452"/>
                    <a:pt x="404" y="452"/>
                    <a:pt x="404" y="452"/>
                  </a:cubicBezTo>
                  <a:cubicBezTo>
                    <a:pt x="404" y="451"/>
                    <a:pt x="404" y="451"/>
                    <a:pt x="404" y="451"/>
                  </a:cubicBezTo>
                  <a:cubicBezTo>
                    <a:pt x="401" y="451"/>
                    <a:pt x="402" y="451"/>
                    <a:pt x="402" y="451"/>
                  </a:cubicBezTo>
                  <a:cubicBezTo>
                    <a:pt x="402" y="450"/>
                    <a:pt x="402" y="450"/>
                    <a:pt x="402" y="450"/>
                  </a:cubicBezTo>
                  <a:cubicBezTo>
                    <a:pt x="400" y="450"/>
                    <a:pt x="400" y="450"/>
                    <a:pt x="400" y="450"/>
                  </a:cubicBezTo>
                  <a:cubicBezTo>
                    <a:pt x="400" y="449"/>
                    <a:pt x="400" y="449"/>
                    <a:pt x="400" y="449"/>
                  </a:cubicBezTo>
                  <a:cubicBezTo>
                    <a:pt x="399" y="449"/>
                    <a:pt x="399" y="449"/>
                    <a:pt x="399" y="449"/>
                  </a:cubicBezTo>
                  <a:cubicBezTo>
                    <a:pt x="399" y="448"/>
                    <a:pt x="399" y="448"/>
                    <a:pt x="399" y="448"/>
                  </a:cubicBezTo>
                  <a:cubicBezTo>
                    <a:pt x="398" y="448"/>
                    <a:pt x="398" y="448"/>
                    <a:pt x="398" y="448"/>
                  </a:cubicBezTo>
                  <a:cubicBezTo>
                    <a:pt x="398" y="446"/>
                    <a:pt x="398" y="446"/>
                    <a:pt x="398" y="446"/>
                  </a:cubicBezTo>
                  <a:cubicBezTo>
                    <a:pt x="397" y="446"/>
                    <a:pt x="397" y="446"/>
                    <a:pt x="397" y="446"/>
                  </a:cubicBezTo>
                  <a:cubicBezTo>
                    <a:pt x="396" y="443"/>
                    <a:pt x="391" y="443"/>
                    <a:pt x="390" y="442"/>
                  </a:cubicBezTo>
                  <a:cubicBezTo>
                    <a:pt x="390" y="438"/>
                    <a:pt x="390" y="437"/>
                    <a:pt x="390" y="437"/>
                  </a:cubicBezTo>
                  <a:cubicBezTo>
                    <a:pt x="389" y="437"/>
                    <a:pt x="389" y="437"/>
                    <a:pt x="389" y="437"/>
                  </a:cubicBezTo>
                  <a:cubicBezTo>
                    <a:pt x="389" y="436"/>
                    <a:pt x="389" y="436"/>
                    <a:pt x="389" y="436"/>
                  </a:cubicBezTo>
                  <a:cubicBezTo>
                    <a:pt x="387" y="436"/>
                    <a:pt x="387" y="436"/>
                    <a:pt x="387" y="436"/>
                  </a:cubicBezTo>
                  <a:cubicBezTo>
                    <a:pt x="385" y="427"/>
                    <a:pt x="373" y="431"/>
                    <a:pt x="374" y="421"/>
                  </a:cubicBezTo>
                  <a:cubicBezTo>
                    <a:pt x="370" y="422"/>
                    <a:pt x="370" y="423"/>
                    <a:pt x="370" y="423"/>
                  </a:cubicBezTo>
                  <a:cubicBezTo>
                    <a:pt x="370" y="421"/>
                    <a:pt x="370" y="421"/>
                    <a:pt x="370" y="421"/>
                  </a:cubicBezTo>
                  <a:cubicBezTo>
                    <a:pt x="368" y="421"/>
                    <a:pt x="368" y="421"/>
                    <a:pt x="368" y="421"/>
                  </a:cubicBezTo>
                  <a:cubicBezTo>
                    <a:pt x="368" y="423"/>
                    <a:pt x="368" y="423"/>
                    <a:pt x="368" y="423"/>
                  </a:cubicBezTo>
                  <a:cubicBezTo>
                    <a:pt x="367" y="423"/>
                    <a:pt x="367" y="423"/>
                    <a:pt x="367" y="423"/>
                  </a:cubicBezTo>
                  <a:cubicBezTo>
                    <a:pt x="367" y="421"/>
                    <a:pt x="367" y="421"/>
                    <a:pt x="367" y="421"/>
                  </a:cubicBezTo>
                  <a:cubicBezTo>
                    <a:pt x="366" y="421"/>
                    <a:pt x="366" y="421"/>
                    <a:pt x="366" y="421"/>
                  </a:cubicBezTo>
                  <a:cubicBezTo>
                    <a:pt x="366" y="419"/>
                    <a:pt x="366" y="419"/>
                    <a:pt x="366" y="419"/>
                  </a:cubicBezTo>
                  <a:cubicBezTo>
                    <a:pt x="365" y="419"/>
                    <a:pt x="365" y="419"/>
                    <a:pt x="365" y="419"/>
                  </a:cubicBezTo>
                  <a:cubicBezTo>
                    <a:pt x="365" y="418"/>
                    <a:pt x="365" y="418"/>
                    <a:pt x="365" y="418"/>
                  </a:cubicBezTo>
                  <a:cubicBezTo>
                    <a:pt x="362" y="417"/>
                    <a:pt x="362" y="416"/>
                    <a:pt x="361" y="417"/>
                  </a:cubicBezTo>
                  <a:cubicBezTo>
                    <a:pt x="361" y="414"/>
                    <a:pt x="361" y="413"/>
                    <a:pt x="361" y="413"/>
                  </a:cubicBezTo>
                  <a:cubicBezTo>
                    <a:pt x="358" y="413"/>
                    <a:pt x="358" y="410"/>
                    <a:pt x="357" y="411"/>
                  </a:cubicBezTo>
                  <a:cubicBezTo>
                    <a:pt x="355" y="408"/>
                    <a:pt x="355" y="408"/>
                    <a:pt x="355" y="408"/>
                  </a:cubicBezTo>
                  <a:cubicBezTo>
                    <a:pt x="351" y="408"/>
                    <a:pt x="350" y="403"/>
                    <a:pt x="349" y="401"/>
                  </a:cubicBezTo>
                  <a:cubicBezTo>
                    <a:pt x="348" y="401"/>
                    <a:pt x="348" y="401"/>
                    <a:pt x="348" y="401"/>
                  </a:cubicBezTo>
                  <a:cubicBezTo>
                    <a:pt x="348" y="395"/>
                    <a:pt x="345" y="393"/>
                    <a:pt x="346" y="391"/>
                  </a:cubicBezTo>
                  <a:cubicBezTo>
                    <a:pt x="345" y="391"/>
                    <a:pt x="345" y="391"/>
                    <a:pt x="345" y="391"/>
                  </a:cubicBezTo>
                  <a:cubicBezTo>
                    <a:pt x="344" y="383"/>
                    <a:pt x="343" y="381"/>
                    <a:pt x="345" y="379"/>
                  </a:cubicBezTo>
                  <a:cubicBezTo>
                    <a:pt x="343" y="377"/>
                    <a:pt x="344" y="377"/>
                    <a:pt x="343" y="376"/>
                  </a:cubicBezTo>
                  <a:cubicBezTo>
                    <a:pt x="340" y="377"/>
                    <a:pt x="339" y="375"/>
                    <a:pt x="338" y="375"/>
                  </a:cubicBezTo>
                  <a:cubicBezTo>
                    <a:pt x="338" y="374"/>
                    <a:pt x="338" y="374"/>
                    <a:pt x="338" y="374"/>
                  </a:cubicBezTo>
                  <a:cubicBezTo>
                    <a:pt x="335" y="374"/>
                    <a:pt x="333" y="374"/>
                    <a:pt x="333" y="374"/>
                  </a:cubicBezTo>
                  <a:cubicBezTo>
                    <a:pt x="332" y="371"/>
                    <a:pt x="331" y="371"/>
                    <a:pt x="332" y="370"/>
                  </a:cubicBezTo>
                  <a:cubicBezTo>
                    <a:pt x="334" y="370"/>
                    <a:pt x="334" y="370"/>
                    <a:pt x="334" y="370"/>
                  </a:cubicBezTo>
                  <a:cubicBezTo>
                    <a:pt x="334" y="372"/>
                    <a:pt x="334" y="372"/>
                    <a:pt x="334" y="372"/>
                  </a:cubicBezTo>
                  <a:cubicBezTo>
                    <a:pt x="335" y="372"/>
                    <a:pt x="335" y="372"/>
                    <a:pt x="335" y="372"/>
                  </a:cubicBezTo>
                  <a:cubicBezTo>
                    <a:pt x="335" y="370"/>
                    <a:pt x="335" y="370"/>
                    <a:pt x="335" y="370"/>
                  </a:cubicBezTo>
                  <a:cubicBezTo>
                    <a:pt x="336" y="370"/>
                    <a:pt x="336" y="370"/>
                    <a:pt x="336" y="370"/>
                  </a:cubicBezTo>
                  <a:cubicBezTo>
                    <a:pt x="336" y="366"/>
                    <a:pt x="333" y="364"/>
                    <a:pt x="334" y="361"/>
                  </a:cubicBezTo>
                  <a:cubicBezTo>
                    <a:pt x="333" y="361"/>
                    <a:pt x="333" y="361"/>
                    <a:pt x="333" y="361"/>
                  </a:cubicBezTo>
                  <a:cubicBezTo>
                    <a:pt x="333" y="360"/>
                    <a:pt x="333" y="360"/>
                    <a:pt x="333" y="360"/>
                  </a:cubicBezTo>
                  <a:cubicBezTo>
                    <a:pt x="334" y="360"/>
                    <a:pt x="334" y="360"/>
                    <a:pt x="334" y="360"/>
                  </a:cubicBezTo>
                  <a:cubicBezTo>
                    <a:pt x="332" y="358"/>
                    <a:pt x="333" y="358"/>
                    <a:pt x="333" y="357"/>
                  </a:cubicBezTo>
                  <a:cubicBezTo>
                    <a:pt x="334" y="357"/>
                    <a:pt x="334" y="357"/>
                    <a:pt x="334" y="357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3" y="355"/>
                    <a:pt x="333" y="355"/>
                    <a:pt x="333" y="355"/>
                  </a:cubicBezTo>
                  <a:cubicBezTo>
                    <a:pt x="333" y="354"/>
                    <a:pt x="333" y="354"/>
                    <a:pt x="333" y="354"/>
                  </a:cubicBezTo>
                  <a:cubicBezTo>
                    <a:pt x="332" y="354"/>
                    <a:pt x="332" y="354"/>
                    <a:pt x="332" y="354"/>
                  </a:cubicBezTo>
                  <a:cubicBezTo>
                    <a:pt x="332" y="351"/>
                    <a:pt x="332" y="351"/>
                    <a:pt x="332" y="350"/>
                  </a:cubicBezTo>
                  <a:cubicBezTo>
                    <a:pt x="327" y="350"/>
                    <a:pt x="320" y="344"/>
                    <a:pt x="319" y="346"/>
                  </a:cubicBezTo>
                  <a:cubicBezTo>
                    <a:pt x="319" y="344"/>
                    <a:pt x="319" y="344"/>
                    <a:pt x="319" y="344"/>
                  </a:cubicBezTo>
                  <a:cubicBezTo>
                    <a:pt x="317" y="344"/>
                    <a:pt x="317" y="344"/>
                    <a:pt x="317" y="344"/>
                  </a:cubicBezTo>
                  <a:cubicBezTo>
                    <a:pt x="317" y="342"/>
                    <a:pt x="317" y="341"/>
                    <a:pt x="317" y="341"/>
                  </a:cubicBezTo>
                  <a:cubicBezTo>
                    <a:pt x="316" y="341"/>
                    <a:pt x="316" y="341"/>
                    <a:pt x="316" y="341"/>
                  </a:cubicBezTo>
                  <a:cubicBezTo>
                    <a:pt x="316" y="338"/>
                    <a:pt x="316" y="339"/>
                    <a:pt x="316" y="338"/>
                  </a:cubicBezTo>
                  <a:cubicBezTo>
                    <a:pt x="319" y="342"/>
                    <a:pt x="320" y="337"/>
                    <a:pt x="320" y="337"/>
                  </a:cubicBezTo>
                  <a:cubicBezTo>
                    <a:pt x="319" y="337"/>
                    <a:pt x="319" y="337"/>
                    <a:pt x="319" y="337"/>
                  </a:cubicBezTo>
                  <a:cubicBezTo>
                    <a:pt x="319" y="334"/>
                    <a:pt x="321" y="335"/>
                    <a:pt x="321" y="335"/>
                  </a:cubicBezTo>
                  <a:cubicBezTo>
                    <a:pt x="321" y="332"/>
                    <a:pt x="321" y="333"/>
                    <a:pt x="321" y="333"/>
                  </a:cubicBezTo>
                  <a:cubicBezTo>
                    <a:pt x="320" y="333"/>
                    <a:pt x="320" y="333"/>
                    <a:pt x="320" y="333"/>
                  </a:cubicBezTo>
                  <a:cubicBezTo>
                    <a:pt x="319" y="330"/>
                    <a:pt x="318" y="330"/>
                    <a:pt x="319" y="329"/>
                  </a:cubicBezTo>
                  <a:cubicBezTo>
                    <a:pt x="317" y="329"/>
                    <a:pt x="317" y="329"/>
                    <a:pt x="317" y="329"/>
                  </a:cubicBezTo>
                  <a:cubicBezTo>
                    <a:pt x="317" y="328"/>
                    <a:pt x="317" y="328"/>
                    <a:pt x="317" y="328"/>
                  </a:cubicBezTo>
                  <a:cubicBezTo>
                    <a:pt x="315" y="328"/>
                    <a:pt x="314" y="328"/>
                    <a:pt x="314" y="328"/>
                  </a:cubicBezTo>
                  <a:cubicBezTo>
                    <a:pt x="314" y="327"/>
                    <a:pt x="314" y="327"/>
                    <a:pt x="314" y="327"/>
                  </a:cubicBezTo>
                  <a:cubicBezTo>
                    <a:pt x="313" y="327"/>
                    <a:pt x="313" y="327"/>
                    <a:pt x="313" y="327"/>
                  </a:cubicBezTo>
                  <a:cubicBezTo>
                    <a:pt x="313" y="325"/>
                    <a:pt x="313" y="325"/>
                    <a:pt x="313" y="325"/>
                  </a:cubicBezTo>
                  <a:cubicBezTo>
                    <a:pt x="310" y="325"/>
                    <a:pt x="311" y="325"/>
                    <a:pt x="310" y="325"/>
                  </a:cubicBezTo>
                  <a:cubicBezTo>
                    <a:pt x="310" y="324"/>
                    <a:pt x="310" y="324"/>
                    <a:pt x="310" y="324"/>
                  </a:cubicBezTo>
                  <a:cubicBezTo>
                    <a:pt x="309" y="324"/>
                    <a:pt x="309" y="324"/>
                    <a:pt x="309" y="324"/>
                  </a:cubicBezTo>
                  <a:cubicBezTo>
                    <a:pt x="309" y="321"/>
                    <a:pt x="309" y="322"/>
                    <a:pt x="309" y="322"/>
                  </a:cubicBezTo>
                  <a:cubicBezTo>
                    <a:pt x="308" y="322"/>
                    <a:pt x="308" y="322"/>
                    <a:pt x="308" y="322"/>
                  </a:cubicBezTo>
                  <a:cubicBezTo>
                    <a:pt x="308" y="319"/>
                    <a:pt x="308" y="319"/>
                    <a:pt x="308" y="318"/>
                  </a:cubicBezTo>
                  <a:cubicBezTo>
                    <a:pt x="305" y="318"/>
                    <a:pt x="305" y="318"/>
                    <a:pt x="304" y="318"/>
                  </a:cubicBezTo>
                  <a:cubicBezTo>
                    <a:pt x="304" y="317"/>
                    <a:pt x="304" y="317"/>
                    <a:pt x="304" y="317"/>
                  </a:cubicBezTo>
                  <a:cubicBezTo>
                    <a:pt x="301" y="315"/>
                    <a:pt x="298" y="311"/>
                    <a:pt x="297" y="316"/>
                  </a:cubicBezTo>
                  <a:cubicBezTo>
                    <a:pt x="294" y="316"/>
                    <a:pt x="295" y="316"/>
                    <a:pt x="295" y="316"/>
                  </a:cubicBezTo>
                  <a:cubicBezTo>
                    <a:pt x="295" y="321"/>
                    <a:pt x="288" y="318"/>
                    <a:pt x="289" y="316"/>
                  </a:cubicBezTo>
                  <a:cubicBezTo>
                    <a:pt x="288" y="316"/>
                    <a:pt x="288" y="316"/>
                    <a:pt x="288" y="316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5"/>
                    <a:pt x="286" y="315"/>
                    <a:pt x="285" y="315"/>
                  </a:cubicBezTo>
                  <a:cubicBezTo>
                    <a:pt x="285" y="314"/>
                    <a:pt x="285" y="314"/>
                    <a:pt x="285" y="314"/>
                  </a:cubicBezTo>
                  <a:cubicBezTo>
                    <a:pt x="284" y="314"/>
                    <a:pt x="284" y="314"/>
                    <a:pt x="284" y="314"/>
                  </a:cubicBezTo>
                  <a:cubicBezTo>
                    <a:pt x="283" y="307"/>
                    <a:pt x="276" y="306"/>
                    <a:pt x="277" y="302"/>
                  </a:cubicBezTo>
                  <a:cubicBezTo>
                    <a:pt x="281" y="301"/>
                    <a:pt x="285" y="299"/>
                    <a:pt x="284" y="297"/>
                  </a:cubicBezTo>
                  <a:cubicBezTo>
                    <a:pt x="279" y="296"/>
                    <a:pt x="281" y="292"/>
                    <a:pt x="281" y="291"/>
                  </a:cubicBezTo>
                  <a:cubicBezTo>
                    <a:pt x="279" y="291"/>
                    <a:pt x="279" y="291"/>
                    <a:pt x="279" y="291"/>
                  </a:cubicBezTo>
                  <a:cubicBezTo>
                    <a:pt x="277" y="285"/>
                    <a:pt x="279" y="282"/>
                    <a:pt x="279" y="279"/>
                  </a:cubicBezTo>
                  <a:cubicBezTo>
                    <a:pt x="278" y="279"/>
                    <a:pt x="278" y="279"/>
                    <a:pt x="278" y="279"/>
                  </a:cubicBezTo>
                  <a:cubicBezTo>
                    <a:pt x="278" y="278"/>
                    <a:pt x="278" y="278"/>
                    <a:pt x="278" y="278"/>
                  </a:cubicBezTo>
                  <a:cubicBezTo>
                    <a:pt x="279" y="278"/>
                    <a:pt x="279" y="278"/>
                    <a:pt x="279" y="278"/>
                  </a:cubicBezTo>
                  <a:cubicBezTo>
                    <a:pt x="279" y="277"/>
                    <a:pt x="279" y="277"/>
                    <a:pt x="279" y="277"/>
                  </a:cubicBezTo>
                  <a:cubicBezTo>
                    <a:pt x="282" y="277"/>
                    <a:pt x="282" y="275"/>
                    <a:pt x="282" y="276"/>
                  </a:cubicBezTo>
                  <a:cubicBezTo>
                    <a:pt x="282" y="277"/>
                    <a:pt x="282" y="277"/>
                    <a:pt x="282" y="277"/>
                  </a:cubicBezTo>
                  <a:cubicBezTo>
                    <a:pt x="283" y="277"/>
                    <a:pt x="283" y="277"/>
                    <a:pt x="283" y="277"/>
                  </a:cubicBezTo>
                  <a:cubicBezTo>
                    <a:pt x="283" y="273"/>
                    <a:pt x="283" y="271"/>
                    <a:pt x="283" y="270"/>
                  </a:cubicBezTo>
                  <a:cubicBezTo>
                    <a:pt x="280" y="270"/>
                    <a:pt x="281" y="270"/>
                    <a:pt x="281" y="270"/>
                  </a:cubicBezTo>
                  <a:cubicBezTo>
                    <a:pt x="281" y="267"/>
                    <a:pt x="281" y="268"/>
                    <a:pt x="281" y="267"/>
                  </a:cubicBezTo>
                  <a:cubicBezTo>
                    <a:pt x="279" y="267"/>
                    <a:pt x="279" y="267"/>
                    <a:pt x="279" y="267"/>
                  </a:cubicBezTo>
                  <a:cubicBezTo>
                    <a:pt x="279" y="265"/>
                    <a:pt x="279" y="264"/>
                    <a:pt x="279" y="264"/>
                  </a:cubicBezTo>
                  <a:cubicBezTo>
                    <a:pt x="278" y="264"/>
                    <a:pt x="278" y="264"/>
                    <a:pt x="278" y="264"/>
                  </a:cubicBezTo>
                  <a:cubicBezTo>
                    <a:pt x="278" y="261"/>
                    <a:pt x="278" y="262"/>
                    <a:pt x="278" y="261"/>
                  </a:cubicBezTo>
                  <a:cubicBezTo>
                    <a:pt x="277" y="261"/>
                    <a:pt x="277" y="261"/>
                    <a:pt x="277" y="261"/>
                  </a:cubicBezTo>
                  <a:cubicBezTo>
                    <a:pt x="279" y="258"/>
                    <a:pt x="280" y="257"/>
                    <a:pt x="278" y="255"/>
                  </a:cubicBezTo>
                  <a:cubicBezTo>
                    <a:pt x="279" y="255"/>
                    <a:pt x="279" y="255"/>
                    <a:pt x="279" y="255"/>
                  </a:cubicBezTo>
                  <a:cubicBezTo>
                    <a:pt x="279" y="253"/>
                    <a:pt x="279" y="253"/>
                    <a:pt x="279" y="253"/>
                  </a:cubicBezTo>
                  <a:cubicBezTo>
                    <a:pt x="281" y="253"/>
                    <a:pt x="281" y="253"/>
                    <a:pt x="281" y="253"/>
                  </a:cubicBezTo>
                  <a:cubicBezTo>
                    <a:pt x="281" y="249"/>
                    <a:pt x="277" y="247"/>
                    <a:pt x="278" y="245"/>
                  </a:cubicBezTo>
                  <a:cubicBezTo>
                    <a:pt x="277" y="245"/>
                    <a:pt x="277" y="245"/>
                    <a:pt x="277" y="245"/>
                  </a:cubicBezTo>
                  <a:cubicBezTo>
                    <a:pt x="277" y="242"/>
                    <a:pt x="277" y="243"/>
                    <a:pt x="277" y="242"/>
                  </a:cubicBezTo>
                  <a:cubicBezTo>
                    <a:pt x="278" y="242"/>
                    <a:pt x="278" y="242"/>
                    <a:pt x="278" y="242"/>
                  </a:cubicBezTo>
                  <a:cubicBezTo>
                    <a:pt x="278" y="240"/>
                    <a:pt x="278" y="240"/>
                    <a:pt x="278" y="240"/>
                  </a:cubicBezTo>
                  <a:cubicBezTo>
                    <a:pt x="279" y="240"/>
                    <a:pt x="279" y="240"/>
                    <a:pt x="279" y="240"/>
                  </a:cubicBezTo>
                  <a:cubicBezTo>
                    <a:pt x="279" y="239"/>
                    <a:pt x="279" y="239"/>
                    <a:pt x="279" y="239"/>
                  </a:cubicBezTo>
                  <a:cubicBezTo>
                    <a:pt x="281" y="239"/>
                    <a:pt x="281" y="239"/>
                    <a:pt x="281" y="239"/>
                  </a:cubicBezTo>
                  <a:cubicBezTo>
                    <a:pt x="281" y="238"/>
                    <a:pt x="281" y="238"/>
                    <a:pt x="281" y="23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2" y="235"/>
                    <a:pt x="282" y="236"/>
                    <a:pt x="282" y="235"/>
                  </a:cubicBezTo>
                  <a:cubicBezTo>
                    <a:pt x="283" y="235"/>
                    <a:pt x="283" y="235"/>
                    <a:pt x="283" y="235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84" y="234"/>
                    <a:pt x="284" y="234"/>
                    <a:pt x="284" y="234"/>
                  </a:cubicBezTo>
                  <a:cubicBezTo>
                    <a:pt x="284" y="235"/>
                    <a:pt x="284" y="235"/>
                    <a:pt x="284" y="235"/>
                  </a:cubicBezTo>
                  <a:cubicBezTo>
                    <a:pt x="285" y="235"/>
                    <a:pt x="285" y="235"/>
                    <a:pt x="285" y="235"/>
                  </a:cubicBezTo>
                  <a:cubicBezTo>
                    <a:pt x="285" y="233"/>
                    <a:pt x="285" y="232"/>
                    <a:pt x="285" y="232"/>
                  </a:cubicBezTo>
                  <a:cubicBezTo>
                    <a:pt x="288" y="232"/>
                    <a:pt x="287" y="232"/>
                    <a:pt x="288" y="232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90" y="233"/>
                    <a:pt x="290" y="233"/>
                    <a:pt x="290" y="233"/>
                  </a:cubicBezTo>
                  <a:cubicBezTo>
                    <a:pt x="290" y="232"/>
                    <a:pt x="290" y="232"/>
                    <a:pt x="290" y="232"/>
                  </a:cubicBezTo>
                  <a:cubicBezTo>
                    <a:pt x="291" y="233"/>
                    <a:pt x="291" y="233"/>
                    <a:pt x="291" y="233"/>
                  </a:cubicBezTo>
                  <a:cubicBezTo>
                    <a:pt x="293" y="232"/>
                    <a:pt x="292" y="231"/>
                    <a:pt x="292" y="231"/>
                  </a:cubicBezTo>
                  <a:cubicBezTo>
                    <a:pt x="295" y="231"/>
                    <a:pt x="297" y="231"/>
                    <a:pt x="297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96" y="232"/>
                    <a:pt x="296" y="232"/>
                    <a:pt x="296" y="232"/>
                  </a:cubicBezTo>
                  <a:cubicBezTo>
                    <a:pt x="296" y="233"/>
                    <a:pt x="296" y="233"/>
                    <a:pt x="296" y="233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4"/>
                    <a:pt x="297" y="234"/>
                    <a:pt x="297" y="234"/>
                  </a:cubicBezTo>
                  <a:cubicBezTo>
                    <a:pt x="300" y="234"/>
                    <a:pt x="299" y="234"/>
                    <a:pt x="300" y="234"/>
                  </a:cubicBezTo>
                  <a:cubicBezTo>
                    <a:pt x="300" y="230"/>
                    <a:pt x="302" y="232"/>
                    <a:pt x="302" y="232"/>
                  </a:cubicBezTo>
                  <a:cubicBezTo>
                    <a:pt x="302" y="231"/>
                    <a:pt x="302" y="231"/>
                    <a:pt x="302" y="231"/>
                  </a:cubicBezTo>
                  <a:cubicBezTo>
                    <a:pt x="303" y="231"/>
                    <a:pt x="303" y="231"/>
                    <a:pt x="303" y="231"/>
                  </a:cubicBezTo>
                  <a:cubicBezTo>
                    <a:pt x="303" y="232"/>
                    <a:pt x="303" y="232"/>
                    <a:pt x="303" y="232"/>
                  </a:cubicBezTo>
                  <a:cubicBezTo>
                    <a:pt x="304" y="232"/>
                    <a:pt x="304" y="232"/>
                    <a:pt x="304" y="232"/>
                  </a:cubicBezTo>
                  <a:cubicBezTo>
                    <a:pt x="304" y="233"/>
                    <a:pt x="304" y="233"/>
                    <a:pt x="304" y="233"/>
                  </a:cubicBezTo>
                  <a:cubicBezTo>
                    <a:pt x="307" y="233"/>
                    <a:pt x="308" y="233"/>
                    <a:pt x="308" y="233"/>
                  </a:cubicBezTo>
                  <a:cubicBezTo>
                    <a:pt x="310" y="237"/>
                    <a:pt x="308" y="237"/>
                    <a:pt x="308" y="239"/>
                  </a:cubicBezTo>
                  <a:cubicBezTo>
                    <a:pt x="310" y="239"/>
                    <a:pt x="311" y="239"/>
                    <a:pt x="311" y="239"/>
                  </a:cubicBezTo>
                  <a:cubicBezTo>
                    <a:pt x="311" y="242"/>
                    <a:pt x="311" y="241"/>
                    <a:pt x="311" y="241"/>
                  </a:cubicBezTo>
                  <a:cubicBezTo>
                    <a:pt x="313" y="241"/>
                    <a:pt x="313" y="241"/>
                    <a:pt x="313" y="241"/>
                  </a:cubicBezTo>
                  <a:cubicBezTo>
                    <a:pt x="313" y="242"/>
                    <a:pt x="313" y="242"/>
                    <a:pt x="313" y="242"/>
                  </a:cubicBezTo>
                  <a:cubicBezTo>
                    <a:pt x="314" y="242"/>
                    <a:pt x="314" y="242"/>
                    <a:pt x="314" y="242"/>
                  </a:cubicBezTo>
                  <a:cubicBezTo>
                    <a:pt x="314" y="245"/>
                    <a:pt x="314" y="244"/>
                    <a:pt x="314" y="245"/>
                  </a:cubicBezTo>
                  <a:cubicBezTo>
                    <a:pt x="317" y="245"/>
                    <a:pt x="316" y="245"/>
                    <a:pt x="316" y="245"/>
                  </a:cubicBezTo>
                  <a:cubicBezTo>
                    <a:pt x="316" y="247"/>
                    <a:pt x="316" y="248"/>
                    <a:pt x="316" y="248"/>
                  </a:cubicBezTo>
                  <a:cubicBezTo>
                    <a:pt x="317" y="248"/>
                    <a:pt x="317" y="248"/>
                    <a:pt x="317" y="248"/>
                  </a:cubicBezTo>
                  <a:cubicBezTo>
                    <a:pt x="316" y="253"/>
                    <a:pt x="321" y="252"/>
                    <a:pt x="322" y="252"/>
                  </a:cubicBezTo>
                  <a:cubicBezTo>
                    <a:pt x="322" y="253"/>
                    <a:pt x="322" y="253"/>
                    <a:pt x="322" y="253"/>
                  </a:cubicBezTo>
                  <a:cubicBezTo>
                    <a:pt x="325" y="253"/>
                    <a:pt x="324" y="253"/>
                    <a:pt x="324" y="253"/>
                  </a:cubicBezTo>
                  <a:cubicBezTo>
                    <a:pt x="324" y="254"/>
                    <a:pt x="324" y="254"/>
                    <a:pt x="324" y="254"/>
                  </a:cubicBezTo>
                  <a:cubicBezTo>
                    <a:pt x="327" y="255"/>
                    <a:pt x="327" y="256"/>
                    <a:pt x="328" y="255"/>
                  </a:cubicBezTo>
                  <a:cubicBezTo>
                    <a:pt x="330" y="259"/>
                    <a:pt x="330" y="259"/>
                    <a:pt x="330" y="259"/>
                  </a:cubicBezTo>
                  <a:cubicBezTo>
                    <a:pt x="332" y="259"/>
                    <a:pt x="332" y="259"/>
                    <a:pt x="332" y="259"/>
                  </a:cubicBezTo>
                  <a:cubicBezTo>
                    <a:pt x="331" y="263"/>
                    <a:pt x="335" y="261"/>
                    <a:pt x="335" y="261"/>
                  </a:cubicBezTo>
                  <a:cubicBezTo>
                    <a:pt x="336" y="264"/>
                    <a:pt x="337" y="264"/>
                    <a:pt x="336" y="265"/>
                  </a:cubicBezTo>
                  <a:cubicBezTo>
                    <a:pt x="339" y="265"/>
                    <a:pt x="341" y="265"/>
                    <a:pt x="341" y="265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4" y="266"/>
                    <a:pt x="345" y="266"/>
                    <a:pt x="346" y="266"/>
                  </a:cubicBezTo>
                  <a:cubicBezTo>
                    <a:pt x="346" y="265"/>
                    <a:pt x="346" y="265"/>
                    <a:pt x="346" y="265"/>
                  </a:cubicBezTo>
                  <a:cubicBezTo>
                    <a:pt x="347" y="266"/>
                    <a:pt x="347" y="266"/>
                    <a:pt x="347" y="266"/>
                  </a:cubicBezTo>
                  <a:cubicBezTo>
                    <a:pt x="349" y="263"/>
                    <a:pt x="351" y="266"/>
                    <a:pt x="352" y="265"/>
                  </a:cubicBezTo>
                  <a:cubicBezTo>
                    <a:pt x="352" y="264"/>
                    <a:pt x="352" y="264"/>
                    <a:pt x="352" y="264"/>
                  </a:cubicBezTo>
                  <a:cubicBezTo>
                    <a:pt x="353" y="264"/>
                    <a:pt x="353" y="264"/>
                    <a:pt x="353" y="264"/>
                  </a:cubicBezTo>
                  <a:cubicBezTo>
                    <a:pt x="353" y="261"/>
                    <a:pt x="353" y="260"/>
                    <a:pt x="353" y="260"/>
                  </a:cubicBezTo>
                  <a:cubicBezTo>
                    <a:pt x="352" y="260"/>
                    <a:pt x="352" y="260"/>
                    <a:pt x="352" y="260"/>
                  </a:cubicBezTo>
                  <a:cubicBezTo>
                    <a:pt x="352" y="259"/>
                    <a:pt x="352" y="259"/>
                    <a:pt x="352" y="259"/>
                  </a:cubicBezTo>
                  <a:cubicBezTo>
                    <a:pt x="353" y="259"/>
                    <a:pt x="353" y="259"/>
                    <a:pt x="353" y="259"/>
                  </a:cubicBezTo>
                  <a:cubicBezTo>
                    <a:pt x="353" y="258"/>
                    <a:pt x="353" y="258"/>
                    <a:pt x="353" y="258"/>
                  </a:cubicBezTo>
                  <a:cubicBezTo>
                    <a:pt x="354" y="258"/>
                    <a:pt x="354" y="258"/>
                    <a:pt x="354" y="258"/>
                  </a:cubicBezTo>
                  <a:cubicBezTo>
                    <a:pt x="354" y="257"/>
                    <a:pt x="354" y="257"/>
                    <a:pt x="354" y="257"/>
                  </a:cubicBezTo>
                  <a:cubicBezTo>
                    <a:pt x="355" y="257"/>
                    <a:pt x="355" y="257"/>
                    <a:pt x="355" y="257"/>
                  </a:cubicBezTo>
                  <a:cubicBezTo>
                    <a:pt x="355" y="255"/>
                    <a:pt x="355" y="255"/>
                    <a:pt x="355" y="255"/>
                  </a:cubicBezTo>
                  <a:cubicBezTo>
                    <a:pt x="354" y="255"/>
                    <a:pt x="354" y="255"/>
                    <a:pt x="354" y="255"/>
                  </a:cubicBezTo>
                  <a:cubicBezTo>
                    <a:pt x="354" y="254"/>
                    <a:pt x="354" y="254"/>
                    <a:pt x="354" y="254"/>
                  </a:cubicBezTo>
                  <a:cubicBezTo>
                    <a:pt x="355" y="254"/>
                    <a:pt x="355" y="254"/>
                    <a:pt x="355" y="254"/>
                  </a:cubicBezTo>
                  <a:cubicBezTo>
                    <a:pt x="355" y="252"/>
                    <a:pt x="355" y="251"/>
                    <a:pt x="355" y="251"/>
                  </a:cubicBezTo>
                  <a:cubicBezTo>
                    <a:pt x="357" y="251"/>
                    <a:pt x="357" y="251"/>
                    <a:pt x="357" y="251"/>
                  </a:cubicBezTo>
                  <a:cubicBezTo>
                    <a:pt x="357" y="247"/>
                    <a:pt x="355" y="246"/>
                    <a:pt x="355" y="245"/>
                  </a:cubicBezTo>
                  <a:cubicBezTo>
                    <a:pt x="358" y="244"/>
                    <a:pt x="359" y="243"/>
                    <a:pt x="360" y="244"/>
                  </a:cubicBezTo>
                  <a:cubicBezTo>
                    <a:pt x="360" y="240"/>
                    <a:pt x="363" y="242"/>
                    <a:pt x="362" y="241"/>
                  </a:cubicBezTo>
                  <a:cubicBezTo>
                    <a:pt x="362" y="240"/>
                    <a:pt x="362" y="240"/>
                    <a:pt x="362" y="240"/>
                  </a:cubicBezTo>
                  <a:cubicBezTo>
                    <a:pt x="364" y="240"/>
                    <a:pt x="364" y="240"/>
                    <a:pt x="364" y="240"/>
                  </a:cubicBezTo>
                  <a:cubicBezTo>
                    <a:pt x="364" y="237"/>
                    <a:pt x="364" y="237"/>
                    <a:pt x="364" y="236"/>
                  </a:cubicBezTo>
                  <a:cubicBezTo>
                    <a:pt x="365" y="236"/>
                    <a:pt x="365" y="236"/>
                    <a:pt x="365" y="236"/>
                  </a:cubicBezTo>
                  <a:cubicBezTo>
                    <a:pt x="361" y="233"/>
                    <a:pt x="368" y="230"/>
                    <a:pt x="366" y="227"/>
                  </a:cubicBezTo>
                  <a:cubicBezTo>
                    <a:pt x="367" y="227"/>
                    <a:pt x="367" y="227"/>
                    <a:pt x="367" y="227"/>
                  </a:cubicBezTo>
                  <a:cubicBezTo>
                    <a:pt x="367" y="226"/>
                    <a:pt x="367" y="226"/>
                    <a:pt x="367" y="226"/>
                  </a:cubicBezTo>
                  <a:cubicBezTo>
                    <a:pt x="370" y="225"/>
                    <a:pt x="371" y="224"/>
                    <a:pt x="372" y="225"/>
                  </a:cubicBezTo>
                  <a:cubicBezTo>
                    <a:pt x="372" y="226"/>
                    <a:pt x="372" y="226"/>
                    <a:pt x="372" y="226"/>
                  </a:cubicBezTo>
                  <a:cubicBezTo>
                    <a:pt x="375" y="224"/>
                    <a:pt x="376" y="224"/>
                    <a:pt x="378" y="225"/>
                  </a:cubicBezTo>
                  <a:cubicBezTo>
                    <a:pt x="378" y="223"/>
                    <a:pt x="378" y="223"/>
                    <a:pt x="378" y="223"/>
                  </a:cubicBezTo>
                  <a:cubicBezTo>
                    <a:pt x="381" y="223"/>
                    <a:pt x="380" y="223"/>
                    <a:pt x="380" y="223"/>
                  </a:cubicBezTo>
                  <a:cubicBezTo>
                    <a:pt x="380" y="225"/>
                    <a:pt x="380" y="225"/>
                    <a:pt x="380" y="225"/>
                  </a:cubicBezTo>
                  <a:cubicBezTo>
                    <a:pt x="381" y="225"/>
                    <a:pt x="381" y="225"/>
                    <a:pt x="381" y="225"/>
                  </a:cubicBezTo>
                  <a:cubicBezTo>
                    <a:pt x="381" y="226"/>
                    <a:pt x="381" y="226"/>
                    <a:pt x="381" y="226"/>
                  </a:cubicBezTo>
                  <a:cubicBezTo>
                    <a:pt x="384" y="226"/>
                    <a:pt x="383" y="226"/>
                    <a:pt x="384" y="226"/>
                  </a:cubicBezTo>
                  <a:cubicBezTo>
                    <a:pt x="384" y="227"/>
                    <a:pt x="384" y="227"/>
                    <a:pt x="384" y="227"/>
                  </a:cubicBezTo>
                  <a:cubicBezTo>
                    <a:pt x="387" y="227"/>
                    <a:pt x="389" y="227"/>
                    <a:pt x="390" y="227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3" y="228"/>
                    <a:pt x="393" y="226"/>
                    <a:pt x="393" y="227"/>
                  </a:cubicBezTo>
                  <a:cubicBezTo>
                    <a:pt x="393" y="226"/>
                    <a:pt x="393" y="226"/>
                    <a:pt x="393" y="226"/>
                  </a:cubicBezTo>
                  <a:cubicBezTo>
                    <a:pt x="397" y="225"/>
                    <a:pt x="399" y="228"/>
                    <a:pt x="400" y="227"/>
                  </a:cubicBezTo>
                  <a:cubicBezTo>
                    <a:pt x="400" y="228"/>
                    <a:pt x="400" y="228"/>
                    <a:pt x="400" y="228"/>
                  </a:cubicBezTo>
                  <a:cubicBezTo>
                    <a:pt x="404" y="228"/>
                    <a:pt x="406" y="228"/>
                    <a:pt x="408" y="228"/>
                  </a:cubicBezTo>
                  <a:cubicBezTo>
                    <a:pt x="408" y="227"/>
                    <a:pt x="408" y="227"/>
                    <a:pt x="408" y="227"/>
                  </a:cubicBezTo>
                  <a:cubicBezTo>
                    <a:pt x="409" y="227"/>
                    <a:pt x="409" y="227"/>
                    <a:pt x="409" y="227"/>
                  </a:cubicBezTo>
                  <a:cubicBezTo>
                    <a:pt x="409" y="226"/>
                    <a:pt x="409" y="226"/>
                    <a:pt x="409" y="226"/>
                  </a:cubicBezTo>
                  <a:cubicBezTo>
                    <a:pt x="408" y="226"/>
                    <a:pt x="408" y="226"/>
                    <a:pt x="408" y="226"/>
                  </a:cubicBezTo>
                  <a:cubicBezTo>
                    <a:pt x="408" y="223"/>
                    <a:pt x="408" y="222"/>
                    <a:pt x="408" y="222"/>
                  </a:cubicBezTo>
                  <a:cubicBezTo>
                    <a:pt x="409" y="222"/>
                    <a:pt x="409" y="222"/>
                    <a:pt x="409" y="222"/>
                  </a:cubicBezTo>
                  <a:cubicBezTo>
                    <a:pt x="409" y="221"/>
                    <a:pt x="409" y="221"/>
                    <a:pt x="409" y="221"/>
                  </a:cubicBezTo>
                  <a:cubicBezTo>
                    <a:pt x="408" y="221"/>
                    <a:pt x="408" y="221"/>
                    <a:pt x="408" y="221"/>
                  </a:cubicBezTo>
                  <a:cubicBezTo>
                    <a:pt x="408" y="220"/>
                    <a:pt x="408" y="220"/>
                    <a:pt x="408" y="220"/>
                  </a:cubicBezTo>
                  <a:cubicBezTo>
                    <a:pt x="409" y="220"/>
                    <a:pt x="409" y="220"/>
                    <a:pt x="409" y="220"/>
                  </a:cubicBezTo>
                  <a:cubicBezTo>
                    <a:pt x="409" y="221"/>
                    <a:pt x="409" y="221"/>
                    <a:pt x="409" y="221"/>
                  </a:cubicBezTo>
                  <a:cubicBezTo>
                    <a:pt x="410" y="221"/>
                    <a:pt x="410" y="221"/>
                    <a:pt x="410" y="221"/>
                  </a:cubicBezTo>
                  <a:cubicBezTo>
                    <a:pt x="410" y="219"/>
                    <a:pt x="412" y="219"/>
                    <a:pt x="411" y="219"/>
                  </a:cubicBezTo>
                  <a:cubicBezTo>
                    <a:pt x="411" y="220"/>
                    <a:pt x="411" y="220"/>
                    <a:pt x="411" y="220"/>
                  </a:cubicBezTo>
                  <a:cubicBezTo>
                    <a:pt x="412" y="220"/>
                    <a:pt x="412" y="220"/>
                    <a:pt x="412" y="220"/>
                  </a:cubicBezTo>
                  <a:cubicBezTo>
                    <a:pt x="412" y="217"/>
                    <a:pt x="412" y="218"/>
                    <a:pt x="412" y="217"/>
                  </a:cubicBezTo>
                  <a:cubicBezTo>
                    <a:pt x="413" y="217"/>
                    <a:pt x="413" y="217"/>
                    <a:pt x="413" y="217"/>
                  </a:cubicBezTo>
                  <a:cubicBezTo>
                    <a:pt x="413" y="216"/>
                    <a:pt x="413" y="216"/>
                    <a:pt x="413" y="216"/>
                  </a:cubicBezTo>
                  <a:cubicBezTo>
                    <a:pt x="416" y="216"/>
                    <a:pt x="415" y="216"/>
                    <a:pt x="416" y="216"/>
                  </a:cubicBezTo>
                  <a:cubicBezTo>
                    <a:pt x="415" y="212"/>
                    <a:pt x="417" y="211"/>
                    <a:pt x="418" y="212"/>
                  </a:cubicBezTo>
                  <a:cubicBezTo>
                    <a:pt x="418" y="213"/>
                    <a:pt x="418" y="213"/>
                    <a:pt x="418" y="213"/>
                  </a:cubicBezTo>
                  <a:cubicBezTo>
                    <a:pt x="419" y="213"/>
                    <a:pt x="419" y="213"/>
                    <a:pt x="419" y="213"/>
                  </a:cubicBezTo>
                  <a:cubicBezTo>
                    <a:pt x="419" y="214"/>
                    <a:pt x="419" y="214"/>
                    <a:pt x="419" y="214"/>
                  </a:cubicBezTo>
                  <a:cubicBezTo>
                    <a:pt x="421" y="214"/>
                    <a:pt x="421" y="214"/>
                    <a:pt x="421" y="214"/>
                  </a:cubicBezTo>
                  <a:cubicBezTo>
                    <a:pt x="419" y="217"/>
                    <a:pt x="419" y="218"/>
                    <a:pt x="419" y="220"/>
                  </a:cubicBezTo>
                  <a:cubicBezTo>
                    <a:pt x="422" y="219"/>
                    <a:pt x="422" y="218"/>
                    <a:pt x="423" y="219"/>
                  </a:cubicBezTo>
                  <a:cubicBezTo>
                    <a:pt x="423" y="220"/>
                    <a:pt x="423" y="220"/>
                    <a:pt x="423" y="220"/>
                  </a:cubicBezTo>
                  <a:cubicBezTo>
                    <a:pt x="424" y="220"/>
                    <a:pt x="424" y="220"/>
                    <a:pt x="424" y="220"/>
                  </a:cubicBezTo>
                  <a:cubicBezTo>
                    <a:pt x="424" y="219"/>
                    <a:pt x="424" y="219"/>
                    <a:pt x="424" y="219"/>
                  </a:cubicBezTo>
                  <a:cubicBezTo>
                    <a:pt x="425" y="219"/>
                    <a:pt x="425" y="219"/>
                    <a:pt x="425" y="219"/>
                  </a:cubicBezTo>
                  <a:cubicBezTo>
                    <a:pt x="425" y="220"/>
                    <a:pt x="425" y="220"/>
                    <a:pt x="425" y="220"/>
                  </a:cubicBezTo>
                  <a:cubicBezTo>
                    <a:pt x="428" y="220"/>
                    <a:pt x="427" y="220"/>
                    <a:pt x="428" y="220"/>
                  </a:cubicBezTo>
                  <a:cubicBezTo>
                    <a:pt x="428" y="217"/>
                    <a:pt x="428" y="218"/>
                    <a:pt x="428" y="217"/>
                  </a:cubicBezTo>
                  <a:cubicBezTo>
                    <a:pt x="429" y="217"/>
                    <a:pt x="429" y="217"/>
                    <a:pt x="429" y="217"/>
                  </a:cubicBezTo>
                  <a:cubicBezTo>
                    <a:pt x="428" y="220"/>
                    <a:pt x="427" y="220"/>
                    <a:pt x="428" y="221"/>
                  </a:cubicBezTo>
                  <a:cubicBezTo>
                    <a:pt x="430" y="221"/>
                    <a:pt x="430" y="221"/>
                    <a:pt x="430" y="221"/>
                  </a:cubicBezTo>
                  <a:cubicBezTo>
                    <a:pt x="430" y="218"/>
                    <a:pt x="430" y="219"/>
                    <a:pt x="430" y="219"/>
                  </a:cubicBezTo>
                  <a:cubicBezTo>
                    <a:pt x="431" y="219"/>
                    <a:pt x="431" y="219"/>
                    <a:pt x="431" y="219"/>
                  </a:cubicBezTo>
                  <a:cubicBezTo>
                    <a:pt x="431" y="220"/>
                    <a:pt x="431" y="220"/>
                    <a:pt x="431" y="220"/>
                  </a:cubicBezTo>
                  <a:cubicBezTo>
                    <a:pt x="432" y="220"/>
                    <a:pt x="432" y="220"/>
                    <a:pt x="432" y="220"/>
                  </a:cubicBezTo>
                  <a:cubicBezTo>
                    <a:pt x="432" y="223"/>
                    <a:pt x="432" y="222"/>
                    <a:pt x="432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3"/>
                    <a:pt x="434" y="223"/>
                    <a:pt x="434" y="223"/>
                  </a:cubicBezTo>
                  <a:cubicBezTo>
                    <a:pt x="436" y="223"/>
                    <a:pt x="436" y="223"/>
                    <a:pt x="436" y="223"/>
                  </a:cubicBezTo>
                  <a:cubicBezTo>
                    <a:pt x="436" y="225"/>
                    <a:pt x="436" y="225"/>
                    <a:pt x="436" y="225"/>
                  </a:cubicBezTo>
                  <a:cubicBezTo>
                    <a:pt x="439" y="226"/>
                    <a:pt x="440" y="226"/>
                    <a:pt x="441" y="226"/>
                  </a:cubicBezTo>
                  <a:cubicBezTo>
                    <a:pt x="441" y="227"/>
                    <a:pt x="441" y="227"/>
                    <a:pt x="441" y="227"/>
                  </a:cubicBezTo>
                  <a:cubicBezTo>
                    <a:pt x="444" y="227"/>
                    <a:pt x="443" y="227"/>
                    <a:pt x="443" y="227"/>
                  </a:cubicBezTo>
                  <a:cubicBezTo>
                    <a:pt x="443" y="228"/>
                    <a:pt x="443" y="228"/>
                    <a:pt x="443" y="228"/>
                  </a:cubicBezTo>
                  <a:cubicBezTo>
                    <a:pt x="446" y="228"/>
                    <a:pt x="445" y="228"/>
                    <a:pt x="445" y="228"/>
                  </a:cubicBezTo>
                  <a:cubicBezTo>
                    <a:pt x="445" y="229"/>
                    <a:pt x="445" y="229"/>
                    <a:pt x="445" y="229"/>
                  </a:cubicBezTo>
                  <a:cubicBezTo>
                    <a:pt x="448" y="229"/>
                    <a:pt x="448" y="229"/>
                    <a:pt x="448" y="229"/>
                  </a:cubicBezTo>
                  <a:cubicBezTo>
                    <a:pt x="448" y="231"/>
                    <a:pt x="448" y="231"/>
                    <a:pt x="448" y="231"/>
                  </a:cubicBezTo>
                  <a:cubicBezTo>
                    <a:pt x="453" y="231"/>
                    <a:pt x="456" y="231"/>
                    <a:pt x="458" y="231"/>
                  </a:cubicBezTo>
                  <a:cubicBezTo>
                    <a:pt x="459" y="226"/>
                    <a:pt x="460" y="224"/>
                    <a:pt x="460" y="222"/>
                  </a:cubicBezTo>
                  <a:cubicBezTo>
                    <a:pt x="461" y="222"/>
                    <a:pt x="461" y="222"/>
                    <a:pt x="461" y="222"/>
                  </a:cubicBezTo>
                  <a:cubicBezTo>
                    <a:pt x="461" y="223"/>
                    <a:pt x="461" y="223"/>
                    <a:pt x="461" y="223"/>
                  </a:cubicBezTo>
                  <a:cubicBezTo>
                    <a:pt x="462" y="223"/>
                    <a:pt x="462" y="223"/>
                    <a:pt x="462" y="223"/>
                  </a:cubicBezTo>
                  <a:cubicBezTo>
                    <a:pt x="462" y="225"/>
                    <a:pt x="462" y="225"/>
                    <a:pt x="462" y="225"/>
                  </a:cubicBezTo>
                  <a:cubicBezTo>
                    <a:pt x="465" y="224"/>
                    <a:pt x="465" y="223"/>
                    <a:pt x="466" y="223"/>
                  </a:cubicBezTo>
                  <a:cubicBezTo>
                    <a:pt x="466" y="226"/>
                    <a:pt x="466" y="225"/>
                    <a:pt x="466" y="226"/>
                  </a:cubicBezTo>
                  <a:cubicBezTo>
                    <a:pt x="468" y="226"/>
                    <a:pt x="468" y="226"/>
                    <a:pt x="468" y="226"/>
                  </a:cubicBezTo>
                  <a:cubicBezTo>
                    <a:pt x="468" y="228"/>
                    <a:pt x="468" y="228"/>
                    <a:pt x="468" y="228"/>
                  </a:cubicBezTo>
                  <a:cubicBezTo>
                    <a:pt x="469" y="228"/>
                    <a:pt x="469" y="228"/>
                    <a:pt x="469" y="228"/>
                  </a:cubicBezTo>
                  <a:cubicBezTo>
                    <a:pt x="469" y="229"/>
                    <a:pt x="469" y="229"/>
                    <a:pt x="469" y="229"/>
                  </a:cubicBezTo>
                  <a:cubicBezTo>
                    <a:pt x="473" y="229"/>
                    <a:pt x="473" y="231"/>
                    <a:pt x="474" y="231"/>
                  </a:cubicBezTo>
                  <a:cubicBezTo>
                    <a:pt x="474" y="229"/>
                    <a:pt x="474" y="229"/>
                    <a:pt x="474" y="229"/>
                  </a:cubicBezTo>
                  <a:cubicBezTo>
                    <a:pt x="477" y="229"/>
                    <a:pt x="476" y="229"/>
                    <a:pt x="476" y="229"/>
                  </a:cubicBezTo>
                  <a:cubicBezTo>
                    <a:pt x="476" y="231"/>
                    <a:pt x="476" y="231"/>
                    <a:pt x="476" y="231"/>
                  </a:cubicBezTo>
                  <a:cubicBezTo>
                    <a:pt x="479" y="230"/>
                    <a:pt x="479" y="229"/>
                    <a:pt x="480" y="229"/>
                  </a:cubicBezTo>
                  <a:cubicBezTo>
                    <a:pt x="480" y="228"/>
                    <a:pt x="480" y="228"/>
                    <a:pt x="480" y="228"/>
                  </a:cubicBezTo>
                  <a:cubicBezTo>
                    <a:pt x="481" y="228"/>
                    <a:pt x="481" y="228"/>
                    <a:pt x="481" y="228"/>
                  </a:cubicBezTo>
                  <a:cubicBezTo>
                    <a:pt x="481" y="226"/>
                    <a:pt x="481" y="225"/>
                    <a:pt x="481" y="225"/>
                  </a:cubicBezTo>
                  <a:cubicBezTo>
                    <a:pt x="482" y="225"/>
                    <a:pt x="482" y="225"/>
                    <a:pt x="482" y="225"/>
                  </a:cubicBezTo>
                  <a:cubicBezTo>
                    <a:pt x="482" y="226"/>
                    <a:pt x="482" y="226"/>
                    <a:pt x="482" y="226"/>
                  </a:cubicBezTo>
                  <a:cubicBezTo>
                    <a:pt x="483" y="226"/>
                    <a:pt x="483" y="226"/>
                    <a:pt x="483" y="226"/>
                  </a:cubicBezTo>
                  <a:cubicBezTo>
                    <a:pt x="483" y="228"/>
                    <a:pt x="483" y="229"/>
                    <a:pt x="483" y="229"/>
                  </a:cubicBezTo>
                  <a:cubicBezTo>
                    <a:pt x="482" y="229"/>
                    <a:pt x="482" y="229"/>
                    <a:pt x="482" y="229"/>
                  </a:cubicBezTo>
                  <a:cubicBezTo>
                    <a:pt x="482" y="231"/>
                    <a:pt x="482" y="231"/>
                    <a:pt x="482" y="231"/>
                  </a:cubicBezTo>
                  <a:cubicBezTo>
                    <a:pt x="485" y="231"/>
                    <a:pt x="486" y="231"/>
                    <a:pt x="486" y="231"/>
                  </a:cubicBezTo>
                  <a:cubicBezTo>
                    <a:pt x="486" y="229"/>
                    <a:pt x="486" y="229"/>
                    <a:pt x="486" y="229"/>
                  </a:cubicBezTo>
                  <a:cubicBezTo>
                    <a:pt x="487" y="229"/>
                    <a:pt x="487" y="229"/>
                    <a:pt x="487" y="229"/>
                  </a:cubicBezTo>
                  <a:cubicBezTo>
                    <a:pt x="487" y="228"/>
                    <a:pt x="487" y="228"/>
                    <a:pt x="487" y="228"/>
                  </a:cubicBezTo>
                  <a:cubicBezTo>
                    <a:pt x="488" y="228"/>
                    <a:pt x="488" y="228"/>
                    <a:pt x="488" y="228"/>
                  </a:cubicBezTo>
                  <a:cubicBezTo>
                    <a:pt x="489" y="232"/>
                    <a:pt x="486" y="232"/>
                    <a:pt x="487" y="233"/>
                  </a:cubicBezTo>
                  <a:cubicBezTo>
                    <a:pt x="490" y="233"/>
                    <a:pt x="489" y="233"/>
                    <a:pt x="489" y="233"/>
                  </a:cubicBezTo>
                  <a:cubicBezTo>
                    <a:pt x="489" y="232"/>
                    <a:pt x="489" y="232"/>
                    <a:pt x="489" y="232"/>
                  </a:cubicBezTo>
                  <a:cubicBezTo>
                    <a:pt x="493" y="236"/>
                    <a:pt x="494" y="230"/>
                    <a:pt x="494" y="229"/>
                  </a:cubicBezTo>
                  <a:cubicBezTo>
                    <a:pt x="497" y="229"/>
                    <a:pt x="496" y="229"/>
                    <a:pt x="496" y="229"/>
                  </a:cubicBezTo>
                  <a:cubicBezTo>
                    <a:pt x="496" y="232"/>
                    <a:pt x="495" y="232"/>
                    <a:pt x="495" y="233"/>
                  </a:cubicBezTo>
                  <a:cubicBezTo>
                    <a:pt x="496" y="233"/>
                    <a:pt x="496" y="233"/>
                    <a:pt x="496" y="233"/>
                  </a:cubicBezTo>
                  <a:cubicBezTo>
                    <a:pt x="496" y="232"/>
                    <a:pt x="496" y="232"/>
                    <a:pt x="496" y="232"/>
                  </a:cubicBezTo>
                  <a:cubicBezTo>
                    <a:pt x="499" y="232"/>
                    <a:pt x="499" y="230"/>
                    <a:pt x="499" y="231"/>
                  </a:cubicBezTo>
                  <a:cubicBezTo>
                    <a:pt x="499" y="232"/>
                    <a:pt x="499" y="232"/>
                    <a:pt x="499" y="232"/>
                  </a:cubicBezTo>
                  <a:cubicBezTo>
                    <a:pt x="501" y="232"/>
                    <a:pt x="501" y="233"/>
                    <a:pt x="501" y="233"/>
                  </a:cubicBezTo>
                  <a:cubicBezTo>
                    <a:pt x="501" y="232"/>
                    <a:pt x="501" y="232"/>
                    <a:pt x="501" y="232"/>
                  </a:cubicBezTo>
                  <a:cubicBezTo>
                    <a:pt x="502" y="232"/>
                    <a:pt x="502" y="232"/>
                    <a:pt x="502" y="232"/>
                  </a:cubicBezTo>
                  <a:cubicBezTo>
                    <a:pt x="502" y="231"/>
                    <a:pt x="502" y="231"/>
                    <a:pt x="502" y="231"/>
                  </a:cubicBezTo>
                  <a:cubicBezTo>
                    <a:pt x="505" y="231"/>
                    <a:pt x="504" y="231"/>
                    <a:pt x="505" y="231"/>
                  </a:cubicBezTo>
                  <a:cubicBezTo>
                    <a:pt x="505" y="228"/>
                    <a:pt x="505" y="228"/>
                    <a:pt x="505" y="228"/>
                  </a:cubicBezTo>
                  <a:cubicBezTo>
                    <a:pt x="508" y="228"/>
                    <a:pt x="507" y="228"/>
                    <a:pt x="507" y="228"/>
                  </a:cubicBezTo>
                  <a:cubicBezTo>
                    <a:pt x="507" y="227"/>
                    <a:pt x="507" y="227"/>
                    <a:pt x="507" y="227"/>
                  </a:cubicBezTo>
                  <a:cubicBezTo>
                    <a:pt x="511" y="226"/>
                    <a:pt x="512" y="228"/>
                    <a:pt x="512" y="229"/>
                  </a:cubicBezTo>
                  <a:cubicBezTo>
                    <a:pt x="514" y="229"/>
                    <a:pt x="515" y="229"/>
                    <a:pt x="515" y="229"/>
                  </a:cubicBezTo>
                  <a:cubicBezTo>
                    <a:pt x="515" y="231"/>
                    <a:pt x="515" y="231"/>
                    <a:pt x="515" y="231"/>
                  </a:cubicBezTo>
                  <a:cubicBezTo>
                    <a:pt x="517" y="231"/>
                    <a:pt x="517" y="231"/>
                    <a:pt x="517" y="231"/>
                  </a:cubicBezTo>
                  <a:cubicBezTo>
                    <a:pt x="517" y="232"/>
                    <a:pt x="517" y="232"/>
                    <a:pt x="517" y="232"/>
                  </a:cubicBezTo>
                  <a:cubicBezTo>
                    <a:pt x="519" y="232"/>
                    <a:pt x="520" y="233"/>
                    <a:pt x="520" y="233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3" y="234"/>
                    <a:pt x="524" y="234"/>
                    <a:pt x="525" y="234"/>
                  </a:cubicBezTo>
                  <a:cubicBezTo>
                    <a:pt x="525" y="235"/>
                    <a:pt x="525" y="235"/>
                    <a:pt x="525" y="235"/>
                  </a:cubicBezTo>
                  <a:cubicBezTo>
                    <a:pt x="526" y="235"/>
                    <a:pt x="526" y="235"/>
                    <a:pt x="526" y="235"/>
                  </a:cubicBezTo>
                  <a:cubicBezTo>
                    <a:pt x="526" y="236"/>
                    <a:pt x="526" y="236"/>
                    <a:pt x="526" y="236"/>
                  </a:cubicBezTo>
                  <a:cubicBezTo>
                    <a:pt x="529" y="237"/>
                    <a:pt x="529" y="238"/>
                    <a:pt x="530" y="238"/>
                  </a:cubicBezTo>
                  <a:cubicBezTo>
                    <a:pt x="530" y="239"/>
                    <a:pt x="530" y="239"/>
                    <a:pt x="530" y="239"/>
                  </a:cubicBezTo>
                  <a:cubicBezTo>
                    <a:pt x="532" y="239"/>
                    <a:pt x="532" y="239"/>
                    <a:pt x="532" y="239"/>
                  </a:cubicBezTo>
                  <a:cubicBezTo>
                    <a:pt x="532" y="240"/>
                    <a:pt x="532" y="240"/>
                    <a:pt x="532" y="240"/>
                  </a:cubicBezTo>
                  <a:cubicBezTo>
                    <a:pt x="535" y="240"/>
                    <a:pt x="534" y="240"/>
                    <a:pt x="534" y="240"/>
                  </a:cubicBezTo>
                  <a:cubicBezTo>
                    <a:pt x="534" y="239"/>
                    <a:pt x="534" y="239"/>
                    <a:pt x="534" y="239"/>
                  </a:cubicBezTo>
                  <a:cubicBezTo>
                    <a:pt x="537" y="238"/>
                    <a:pt x="537" y="237"/>
                    <a:pt x="538" y="238"/>
                  </a:cubicBezTo>
                  <a:cubicBezTo>
                    <a:pt x="538" y="236"/>
                    <a:pt x="538" y="236"/>
                    <a:pt x="538" y="236"/>
                  </a:cubicBezTo>
                  <a:cubicBezTo>
                    <a:pt x="539" y="236"/>
                    <a:pt x="539" y="236"/>
                    <a:pt x="539" y="236"/>
                  </a:cubicBezTo>
                  <a:cubicBezTo>
                    <a:pt x="539" y="235"/>
                    <a:pt x="539" y="235"/>
                    <a:pt x="539" y="235"/>
                  </a:cubicBezTo>
                  <a:cubicBezTo>
                    <a:pt x="540" y="235"/>
                    <a:pt x="540" y="235"/>
                    <a:pt x="540" y="235"/>
                  </a:cubicBezTo>
                  <a:cubicBezTo>
                    <a:pt x="540" y="233"/>
                    <a:pt x="540" y="233"/>
                    <a:pt x="540" y="233"/>
                  </a:cubicBezTo>
                  <a:cubicBezTo>
                    <a:pt x="543" y="233"/>
                    <a:pt x="542" y="233"/>
                    <a:pt x="543" y="233"/>
                  </a:cubicBezTo>
                  <a:cubicBezTo>
                    <a:pt x="543" y="230"/>
                    <a:pt x="543" y="231"/>
                    <a:pt x="543" y="231"/>
                  </a:cubicBezTo>
                  <a:cubicBezTo>
                    <a:pt x="542" y="231"/>
                    <a:pt x="542" y="231"/>
                    <a:pt x="542" y="231"/>
                  </a:cubicBezTo>
                  <a:cubicBezTo>
                    <a:pt x="542" y="228"/>
                    <a:pt x="542" y="227"/>
                    <a:pt x="542" y="227"/>
                  </a:cubicBezTo>
                  <a:cubicBezTo>
                    <a:pt x="544" y="227"/>
                    <a:pt x="545" y="227"/>
                    <a:pt x="545" y="227"/>
                  </a:cubicBezTo>
                  <a:cubicBezTo>
                    <a:pt x="545" y="226"/>
                    <a:pt x="545" y="226"/>
                    <a:pt x="545" y="226"/>
                  </a:cubicBezTo>
                  <a:cubicBezTo>
                    <a:pt x="546" y="226"/>
                    <a:pt x="546" y="226"/>
                    <a:pt x="546" y="226"/>
                  </a:cubicBezTo>
                  <a:cubicBezTo>
                    <a:pt x="546" y="223"/>
                    <a:pt x="546" y="222"/>
                    <a:pt x="546" y="222"/>
                  </a:cubicBezTo>
                  <a:cubicBezTo>
                    <a:pt x="547" y="222"/>
                    <a:pt x="547" y="222"/>
                    <a:pt x="547" y="222"/>
                  </a:cubicBezTo>
                  <a:cubicBezTo>
                    <a:pt x="547" y="219"/>
                    <a:pt x="547" y="220"/>
                    <a:pt x="547" y="220"/>
                  </a:cubicBezTo>
                  <a:cubicBezTo>
                    <a:pt x="550" y="219"/>
                    <a:pt x="550" y="218"/>
                    <a:pt x="551" y="219"/>
                  </a:cubicBezTo>
                  <a:cubicBezTo>
                    <a:pt x="551" y="220"/>
                    <a:pt x="551" y="220"/>
                    <a:pt x="551" y="220"/>
                  </a:cubicBezTo>
                  <a:cubicBezTo>
                    <a:pt x="552" y="220"/>
                    <a:pt x="552" y="220"/>
                    <a:pt x="552" y="220"/>
                  </a:cubicBezTo>
                  <a:cubicBezTo>
                    <a:pt x="552" y="223"/>
                    <a:pt x="552" y="222"/>
                    <a:pt x="552" y="222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3" y="223"/>
                    <a:pt x="553" y="223"/>
                    <a:pt x="553" y="223"/>
                  </a:cubicBezTo>
                  <a:cubicBezTo>
                    <a:pt x="555" y="223"/>
                    <a:pt x="555" y="223"/>
                    <a:pt x="555" y="223"/>
                  </a:cubicBezTo>
                  <a:cubicBezTo>
                    <a:pt x="555" y="221"/>
                    <a:pt x="555" y="220"/>
                    <a:pt x="555" y="220"/>
                  </a:cubicBezTo>
                  <a:cubicBezTo>
                    <a:pt x="557" y="220"/>
                    <a:pt x="558" y="220"/>
                    <a:pt x="558" y="220"/>
                  </a:cubicBezTo>
                  <a:cubicBezTo>
                    <a:pt x="559" y="223"/>
                    <a:pt x="560" y="223"/>
                    <a:pt x="559" y="223"/>
                  </a:cubicBezTo>
                  <a:cubicBezTo>
                    <a:pt x="560" y="223"/>
                    <a:pt x="560" y="223"/>
                    <a:pt x="560" y="223"/>
                  </a:cubicBezTo>
                  <a:cubicBezTo>
                    <a:pt x="560" y="225"/>
                    <a:pt x="560" y="225"/>
                    <a:pt x="560" y="225"/>
                  </a:cubicBezTo>
                  <a:cubicBezTo>
                    <a:pt x="558" y="225"/>
                    <a:pt x="558" y="225"/>
                    <a:pt x="558" y="225"/>
                  </a:cubicBezTo>
                  <a:cubicBezTo>
                    <a:pt x="558" y="226"/>
                    <a:pt x="558" y="226"/>
                    <a:pt x="558" y="226"/>
                  </a:cubicBezTo>
                  <a:cubicBezTo>
                    <a:pt x="561" y="227"/>
                    <a:pt x="560" y="227"/>
                    <a:pt x="562" y="227"/>
                  </a:cubicBezTo>
                  <a:cubicBezTo>
                    <a:pt x="562" y="228"/>
                    <a:pt x="562" y="228"/>
                    <a:pt x="562" y="228"/>
                  </a:cubicBezTo>
                  <a:cubicBezTo>
                    <a:pt x="563" y="228"/>
                    <a:pt x="563" y="228"/>
                    <a:pt x="563" y="228"/>
                  </a:cubicBezTo>
                  <a:cubicBezTo>
                    <a:pt x="563" y="229"/>
                    <a:pt x="563" y="229"/>
                    <a:pt x="563" y="229"/>
                  </a:cubicBezTo>
                  <a:cubicBezTo>
                    <a:pt x="567" y="229"/>
                    <a:pt x="568" y="227"/>
                    <a:pt x="569" y="228"/>
                  </a:cubicBezTo>
                  <a:cubicBezTo>
                    <a:pt x="569" y="229"/>
                    <a:pt x="569" y="229"/>
                    <a:pt x="569" y="229"/>
                  </a:cubicBezTo>
                  <a:cubicBezTo>
                    <a:pt x="573" y="230"/>
                    <a:pt x="575" y="228"/>
                    <a:pt x="576" y="228"/>
                  </a:cubicBezTo>
                  <a:cubicBezTo>
                    <a:pt x="576" y="225"/>
                    <a:pt x="578" y="225"/>
                    <a:pt x="577" y="225"/>
                  </a:cubicBezTo>
                  <a:cubicBezTo>
                    <a:pt x="576" y="225"/>
                    <a:pt x="576" y="225"/>
                    <a:pt x="576" y="225"/>
                  </a:cubicBezTo>
                  <a:cubicBezTo>
                    <a:pt x="576" y="223"/>
                    <a:pt x="576" y="223"/>
                    <a:pt x="576" y="223"/>
                  </a:cubicBezTo>
                  <a:cubicBezTo>
                    <a:pt x="575" y="223"/>
                    <a:pt x="575" y="223"/>
                    <a:pt x="575" y="223"/>
                  </a:cubicBezTo>
                  <a:cubicBezTo>
                    <a:pt x="575" y="221"/>
                    <a:pt x="575" y="221"/>
                    <a:pt x="575" y="221"/>
                  </a:cubicBezTo>
                  <a:cubicBezTo>
                    <a:pt x="576" y="221"/>
                    <a:pt x="576" y="221"/>
                    <a:pt x="576" y="221"/>
                  </a:cubicBezTo>
                  <a:cubicBezTo>
                    <a:pt x="576" y="220"/>
                    <a:pt x="576" y="220"/>
                    <a:pt x="576" y="220"/>
                  </a:cubicBezTo>
                  <a:cubicBezTo>
                    <a:pt x="577" y="220"/>
                    <a:pt x="577" y="220"/>
                    <a:pt x="577" y="220"/>
                  </a:cubicBezTo>
                  <a:cubicBezTo>
                    <a:pt x="577" y="219"/>
                    <a:pt x="577" y="219"/>
                    <a:pt x="577" y="219"/>
                  </a:cubicBezTo>
                  <a:cubicBezTo>
                    <a:pt x="582" y="219"/>
                    <a:pt x="580" y="217"/>
                    <a:pt x="582" y="217"/>
                  </a:cubicBezTo>
                  <a:cubicBezTo>
                    <a:pt x="582" y="219"/>
                    <a:pt x="582" y="219"/>
                    <a:pt x="582" y="219"/>
                  </a:cubicBezTo>
                  <a:cubicBezTo>
                    <a:pt x="583" y="219"/>
                    <a:pt x="583" y="219"/>
                    <a:pt x="583" y="219"/>
                  </a:cubicBezTo>
                  <a:cubicBezTo>
                    <a:pt x="582" y="222"/>
                    <a:pt x="584" y="222"/>
                    <a:pt x="584" y="222"/>
                  </a:cubicBezTo>
                  <a:cubicBezTo>
                    <a:pt x="587" y="218"/>
                    <a:pt x="588" y="224"/>
                    <a:pt x="588" y="223"/>
                  </a:cubicBezTo>
                  <a:cubicBezTo>
                    <a:pt x="596" y="221"/>
                    <a:pt x="604" y="219"/>
                    <a:pt x="603" y="225"/>
                  </a:cubicBezTo>
                  <a:cubicBezTo>
                    <a:pt x="604" y="225"/>
                    <a:pt x="604" y="225"/>
                    <a:pt x="604" y="225"/>
                  </a:cubicBezTo>
                  <a:cubicBezTo>
                    <a:pt x="604" y="226"/>
                    <a:pt x="604" y="226"/>
                    <a:pt x="604" y="226"/>
                  </a:cubicBezTo>
                  <a:cubicBezTo>
                    <a:pt x="607" y="226"/>
                    <a:pt x="607" y="227"/>
                    <a:pt x="608" y="227"/>
                  </a:cubicBezTo>
                  <a:cubicBezTo>
                    <a:pt x="608" y="228"/>
                    <a:pt x="608" y="228"/>
                    <a:pt x="608" y="228"/>
                  </a:cubicBezTo>
                  <a:cubicBezTo>
                    <a:pt x="611" y="229"/>
                    <a:pt x="614" y="228"/>
                    <a:pt x="614" y="227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5" y="228"/>
                    <a:pt x="615" y="228"/>
                    <a:pt x="615" y="228"/>
                  </a:cubicBezTo>
                  <a:cubicBezTo>
                    <a:pt x="615" y="231"/>
                    <a:pt x="615" y="230"/>
                    <a:pt x="615" y="231"/>
                  </a:cubicBezTo>
                  <a:cubicBezTo>
                    <a:pt x="616" y="231"/>
                    <a:pt x="616" y="231"/>
                    <a:pt x="616" y="231"/>
                  </a:cubicBezTo>
                  <a:cubicBezTo>
                    <a:pt x="617" y="228"/>
                    <a:pt x="615" y="227"/>
                    <a:pt x="615" y="227"/>
                  </a:cubicBezTo>
                  <a:cubicBezTo>
                    <a:pt x="616" y="227"/>
                    <a:pt x="616" y="227"/>
                    <a:pt x="616" y="227"/>
                  </a:cubicBezTo>
                  <a:cubicBezTo>
                    <a:pt x="616" y="226"/>
                    <a:pt x="616" y="226"/>
                    <a:pt x="616" y="226"/>
                  </a:cubicBezTo>
                  <a:cubicBezTo>
                    <a:pt x="617" y="226"/>
                    <a:pt x="617" y="226"/>
                    <a:pt x="617" y="226"/>
                  </a:cubicBezTo>
                  <a:cubicBezTo>
                    <a:pt x="617" y="225"/>
                    <a:pt x="617" y="225"/>
                    <a:pt x="617" y="225"/>
                  </a:cubicBezTo>
                  <a:cubicBezTo>
                    <a:pt x="616" y="225"/>
                    <a:pt x="616" y="225"/>
                    <a:pt x="616" y="225"/>
                  </a:cubicBezTo>
                  <a:cubicBezTo>
                    <a:pt x="616" y="223"/>
                    <a:pt x="616" y="223"/>
                    <a:pt x="616" y="223"/>
                  </a:cubicBezTo>
                  <a:cubicBezTo>
                    <a:pt x="613" y="223"/>
                    <a:pt x="614" y="223"/>
                    <a:pt x="614" y="223"/>
                  </a:cubicBezTo>
                  <a:cubicBezTo>
                    <a:pt x="614" y="222"/>
                    <a:pt x="614" y="222"/>
                    <a:pt x="614" y="222"/>
                  </a:cubicBezTo>
                  <a:cubicBezTo>
                    <a:pt x="618" y="221"/>
                    <a:pt x="620" y="225"/>
                    <a:pt x="620" y="226"/>
                  </a:cubicBezTo>
                  <a:cubicBezTo>
                    <a:pt x="621" y="226"/>
                    <a:pt x="621" y="226"/>
                    <a:pt x="621" y="226"/>
                  </a:cubicBezTo>
                  <a:cubicBezTo>
                    <a:pt x="621" y="223"/>
                    <a:pt x="621" y="224"/>
                    <a:pt x="621" y="223"/>
                  </a:cubicBezTo>
                  <a:cubicBezTo>
                    <a:pt x="617" y="223"/>
                    <a:pt x="619" y="221"/>
                    <a:pt x="619" y="221"/>
                  </a:cubicBezTo>
                  <a:cubicBezTo>
                    <a:pt x="622" y="221"/>
                    <a:pt x="623" y="223"/>
                    <a:pt x="625" y="222"/>
                  </a:cubicBezTo>
                  <a:cubicBezTo>
                    <a:pt x="625" y="221"/>
                    <a:pt x="625" y="221"/>
                    <a:pt x="625" y="221"/>
                  </a:cubicBezTo>
                  <a:cubicBezTo>
                    <a:pt x="626" y="221"/>
                    <a:pt x="626" y="221"/>
                    <a:pt x="626" y="221"/>
                  </a:cubicBezTo>
                  <a:cubicBezTo>
                    <a:pt x="626" y="220"/>
                    <a:pt x="626" y="220"/>
                    <a:pt x="626" y="220"/>
                  </a:cubicBezTo>
                  <a:cubicBezTo>
                    <a:pt x="627" y="220"/>
                    <a:pt x="627" y="220"/>
                    <a:pt x="627" y="220"/>
                  </a:cubicBezTo>
                  <a:cubicBezTo>
                    <a:pt x="628" y="224"/>
                    <a:pt x="625" y="223"/>
                    <a:pt x="625" y="223"/>
                  </a:cubicBezTo>
                  <a:cubicBezTo>
                    <a:pt x="625" y="226"/>
                    <a:pt x="625" y="225"/>
                    <a:pt x="625" y="226"/>
                  </a:cubicBezTo>
                  <a:cubicBezTo>
                    <a:pt x="628" y="226"/>
                    <a:pt x="630" y="226"/>
                    <a:pt x="630" y="226"/>
                  </a:cubicBezTo>
                  <a:cubicBezTo>
                    <a:pt x="630" y="223"/>
                    <a:pt x="629" y="222"/>
                    <a:pt x="629" y="221"/>
                  </a:cubicBezTo>
                  <a:cubicBezTo>
                    <a:pt x="630" y="221"/>
                    <a:pt x="630" y="221"/>
                    <a:pt x="630" y="221"/>
                  </a:cubicBezTo>
                  <a:cubicBezTo>
                    <a:pt x="630" y="220"/>
                    <a:pt x="630" y="220"/>
                    <a:pt x="630" y="220"/>
                  </a:cubicBezTo>
                  <a:cubicBezTo>
                    <a:pt x="633" y="220"/>
                    <a:pt x="633" y="220"/>
                    <a:pt x="633" y="220"/>
                  </a:cubicBezTo>
                  <a:cubicBezTo>
                    <a:pt x="633" y="221"/>
                    <a:pt x="633" y="221"/>
                    <a:pt x="633" y="221"/>
                  </a:cubicBezTo>
                  <a:cubicBezTo>
                    <a:pt x="634" y="221"/>
                    <a:pt x="634" y="221"/>
                    <a:pt x="634" y="221"/>
                  </a:cubicBezTo>
                  <a:cubicBezTo>
                    <a:pt x="634" y="224"/>
                    <a:pt x="634" y="223"/>
                    <a:pt x="634" y="223"/>
                  </a:cubicBezTo>
                  <a:cubicBezTo>
                    <a:pt x="631" y="223"/>
                    <a:pt x="632" y="223"/>
                    <a:pt x="632" y="223"/>
                  </a:cubicBezTo>
                  <a:cubicBezTo>
                    <a:pt x="632" y="226"/>
                    <a:pt x="632" y="225"/>
                    <a:pt x="632" y="226"/>
                  </a:cubicBezTo>
                  <a:cubicBezTo>
                    <a:pt x="633" y="226"/>
                    <a:pt x="633" y="226"/>
                    <a:pt x="633" y="226"/>
                  </a:cubicBezTo>
                  <a:cubicBezTo>
                    <a:pt x="633" y="227"/>
                    <a:pt x="633" y="227"/>
                    <a:pt x="633" y="227"/>
                  </a:cubicBezTo>
                  <a:cubicBezTo>
                    <a:pt x="636" y="228"/>
                    <a:pt x="637" y="229"/>
                    <a:pt x="638" y="228"/>
                  </a:cubicBezTo>
                  <a:cubicBezTo>
                    <a:pt x="638" y="229"/>
                    <a:pt x="638" y="229"/>
                    <a:pt x="638" y="229"/>
                  </a:cubicBezTo>
                  <a:cubicBezTo>
                    <a:pt x="639" y="229"/>
                    <a:pt x="639" y="229"/>
                    <a:pt x="639" y="229"/>
                  </a:cubicBezTo>
                  <a:cubicBezTo>
                    <a:pt x="639" y="231"/>
                    <a:pt x="639" y="231"/>
                    <a:pt x="639" y="231"/>
                  </a:cubicBezTo>
                  <a:cubicBezTo>
                    <a:pt x="643" y="231"/>
                    <a:pt x="639" y="234"/>
                    <a:pt x="640" y="235"/>
                  </a:cubicBezTo>
                  <a:cubicBezTo>
                    <a:pt x="643" y="235"/>
                    <a:pt x="643" y="235"/>
                    <a:pt x="644" y="235"/>
                  </a:cubicBezTo>
                  <a:cubicBezTo>
                    <a:pt x="644" y="234"/>
                    <a:pt x="644" y="234"/>
                    <a:pt x="644" y="234"/>
                  </a:cubicBezTo>
                  <a:cubicBezTo>
                    <a:pt x="646" y="234"/>
                    <a:pt x="648" y="234"/>
                    <a:pt x="648" y="234"/>
                  </a:cubicBezTo>
                  <a:cubicBezTo>
                    <a:pt x="648" y="238"/>
                    <a:pt x="648" y="240"/>
                    <a:pt x="648" y="241"/>
                  </a:cubicBezTo>
                  <a:cubicBezTo>
                    <a:pt x="649" y="241"/>
                    <a:pt x="649" y="241"/>
                    <a:pt x="649" y="241"/>
                  </a:cubicBezTo>
                  <a:cubicBezTo>
                    <a:pt x="649" y="242"/>
                    <a:pt x="649" y="242"/>
                    <a:pt x="649" y="242"/>
                  </a:cubicBezTo>
                  <a:cubicBezTo>
                    <a:pt x="651" y="242"/>
                    <a:pt x="651" y="242"/>
                    <a:pt x="651" y="242"/>
                  </a:cubicBezTo>
                  <a:cubicBezTo>
                    <a:pt x="651" y="245"/>
                    <a:pt x="651" y="244"/>
                    <a:pt x="651" y="245"/>
                  </a:cubicBezTo>
                  <a:cubicBezTo>
                    <a:pt x="647" y="245"/>
                    <a:pt x="646" y="243"/>
                    <a:pt x="645" y="244"/>
                  </a:cubicBezTo>
                  <a:cubicBezTo>
                    <a:pt x="645" y="246"/>
                    <a:pt x="645" y="246"/>
                    <a:pt x="645" y="246"/>
                  </a:cubicBezTo>
                  <a:cubicBezTo>
                    <a:pt x="646" y="246"/>
                    <a:pt x="646" y="246"/>
                    <a:pt x="646" y="246"/>
                  </a:cubicBezTo>
                  <a:cubicBezTo>
                    <a:pt x="646" y="247"/>
                    <a:pt x="646" y="247"/>
                    <a:pt x="646" y="247"/>
                  </a:cubicBezTo>
                  <a:cubicBezTo>
                    <a:pt x="647" y="247"/>
                    <a:pt x="647" y="247"/>
                    <a:pt x="647" y="247"/>
                  </a:cubicBezTo>
                  <a:cubicBezTo>
                    <a:pt x="647" y="250"/>
                    <a:pt x="647" y="250"/>
                    <a:pt x="647" y="251"/>
                  </a:cubicBezTo>
                  <a:cubicBezTo>
                    <a:pt x="648" y="251"/>
                    <a:pt x="648" y="251"/>
                    <a:pt x="648" y="251"/>
                  </a:cubicBezTo>
                  <a:cubicBezTo>
                    <a:pt x="648" y="252"/>
                    <a:pt x="648" y="252"/>
                    <a:pt x="648" y="252"/>
                  </a:cubicBezTo>
                  <a:cubicBezTo>
                    <a:pt x="649" y="252"/>
                    <a:pt x="649" y="252"/>
                    <a:pt x="649" y="252"/>
                  </a:cubicBezTo>
                  <a:cubicBezTo>
                    <a:pt x="649" y="253"/>
                    <a:pt x="649" y="253"/>
                    <a:pt x="649" y="253"/>
                  </a:cubicBezTo>
                  <a:cubicBezTo>
                    <a:pt x="660" y="260"/>
                    <a:pt x="669" y="257"/>
                    <a:pt x="679" y="255"/>
                  </a:cubicBezTo>
                  <a:cubicBezTo>
                    <a:pt x="679" y="253"/>
                    <a:pt x="679" y="252"/>
                    <a:pt x="679" y="252"/>
                  </a:cubicBezTo>
                  <a:cubicBezTo>
                    <a:pt x="678" y="252"/>
                    <a:pt x="678" y="252"/>
                    <a:pt x="678" y="252"/>
                  </a:cubicBezTo>
                  <a:cubicBezTo>
                    <a:pt x="678" y="248"/>
                    <a:pt x="676" y="248"/>
                    <a:pt x="677" y="247"/>
                  </a:cubicBezTo>
                  <a:cubicBezTo>
                    <a:pt x="687" y="246"/>
                    <a:pt x="685" y="244"/>
                    <a:pt x="687" y="240"/>
                  </a:cubicBezTo>
                  <a:cubicBezTo>
                    <a:pt x="690" y="239"/>
                    <a:pt x="692" y="238"/>
                    <a:pt x="692" y="239"/>
                  </a:cubicBezTo>
                  <a:cubicBezTo>
                    <a:pt x="692" y="236"/>
                    <a:pt x="692" y="237"/>
                    <a:pt x="692" y="236"/>
                  </a:cubicBezTo>
                  <a:cubicBezTo>
                    <a:pt x="693" y="236"/>
                    <a:pt x="693" y="236"/>
                    <a:pt x="693" y="236"/>
                  </a:cubicBezTo>
                  <a:cubicBezTo>
                    <a:pt x="693" y="235"/>
                    <a:pt x="693" y="235"/>
                    <a:pt x="693" y="235"/>
                  </a:cubicBezTo>
                  <a:cubicBezTo>
                    <a:pt x="692" y="235"/>
                    <a:pt x="692" y="235"/>
                    <a:pt x="692" y="235"/>
                  </a:cubicBezTo>
                  <a:cubicBezTo>
                    <a:pt x="693" y="231"/>
                    <a:pt x="690" y="232"/>
                    <a:pt x="690" y="232"/>
                  </a:cubicBezTo>
                  <a:cubicBezTo>
                    <a:pt x="690" y="233"/>
                    <a:pt x="690" y="233"/>
                    <a:pt x="690" y="233"/>
                  </a:cubicBezTo>
                  <a:cubicBezTo>
                    <a:pt x="689" y="233"/>
                    <a:pt x="689" y="233"/>
                    <a:pt x="689" y="233"/>
                  </a:cubicBezTo>
                  <a:cubicBezTo>
                    <a:pt x="689" y="234"/>
                    <a:pt x="689" y="234"/>
                    <a:pt x="689" y="234"/>
                  </a:cubicBezTo>
                  <a:cubicBezTo>
                    <a:pt x="685" y="234"/>
                    <a:pt x="682" y="234"/>
                    <a:pt x="680" y="234"/>
                  </a:cubicBezTo>
                  <a:cubicBezTo>
                    <a:pt x="680" y="233"/>
                    <a:pt x="680" y="233"/>
                    <a:pt x="680" y="233"/>
                  </a:cubicBezTo>
                  <a:cubicBezTo>
                    <a:pt x="683" y="232"/>
                    <a:pt x="683" y="231"/>
                    <a:pt x="684" y="232"/>
                  </a:cubicBezTo>
                  <a:cubicBezTo>
                    <a:pt x="684" y="231"/>
                    <a:pt x="684" y="231"/>
                    <a:pt x="684" y="231"/>
                  </a:cubicBezTo>
                  <a:cubicBezTo>
                    <a:pt x="685" y="231"/>
                    <a:pt x="685" y="231"/>
                    <a:pt x="685" y="231"/>
                  </a:cubicBezTo>
                  <a:cubicBezTo>
                    <a:pt x="685" y="228"/>
                    <a:pt x="685" y="228"/>
                    <a:pt x="685" y="228"/>
                  </a:cubicBezTo>
                  <a:cubicBezTo>
                    <a:pt x="686" y="228"/>
                    <a:pt x="686" y="228"/>
                    <a:pt x="686" y="228"/>
                  </a:cubicBezTo>
                  <a:cubicBezTo>
                    <a:pt x="684" y="226"/>
                    <a:pt x="685" y="224"/>
                    <a:pt x="684" y="223"/>
                  </a:cubicBezTo>
                  <a:cubicBezTo>
                    <a:pt x="686" y="222"/>
                    <a:pt x="685" y="222"/>
                    <a:pt x="685" y="221"/>
                  </a:cubicBezTo>
                  <a:cubicBezTo>
                    <a:pt x="686" y="221"/>
                    <a:pt x="686" y="221"/>
                    <a:pt x="686" y="221"/>
                  </a:cubicBezTo>
                  <a:cubicBezTo>
                    <a:pt x="686" y="218"/>
                    <a:pt x="686" y="218"/>
                    <a:pt x="686" y="217"/>
                  </a:cubicBezTo>
                  <a:cubicBezTo>
                    <a:pt x="685" y="217"/>
                    <a:pt x="685" y="217"/>
                    <a:pt x="685" y="217"/>
                  </a:cubicBezTo>
                  <a:cubicBezTo>
                    <a:pt x="685" y="216"/>
                    <a:pt x="685" y="216"/>
                    <a:pt x="685" y="216"/>
                  </a:cubicBezTo>
                  <a:cubicBezTo>
                    <a:pt x="684" y="216"/>
                    <a:pt x="684" y="216"/>
                    <a:pt x="684" y="216"/>
                  </a:cubicBezTo>
                  <a:cubicBezTo>
                    <a:pt x="685" y="212"/>
                    <a:pt x="682" y="211"/>
                    <a:pt x="681" y="212"/>
                  </a:cubicBezTo>
                  <a:cubicBezTo>
                    <a:pt x="681" y="208"/>
                    <a:pt x="681" y="207"/>
                    <a:pt x="681" y="207"/>
                  </a:cubicBezTo>
                  <a:cubicBezTo>
                    <a:pt x="685" y="207"/>
                    <a:pt x="686" y="209"/>
                    <a:pt x="687" y="208"/>
                  </a:cubicBezTo>
                  <a:cubicBezTo>
                    <a:pt x="687" y="207"/>
                    <a:pt x="687" y="207"/>
                    <a:pt x="687" y="207"/>
                  </a:cubicBezTo>
                  <a:cubicBezTo>
                    <a:pt x="689" y="207"/>
                    <a:pt x="689" y="207"/>
                    <a:pt x="689" y="207"/>
                  </a:cubicBezTo>
                  <a:cubicBezTo>
                    <a:pt x="692" y="199"/>
                    <a:pt x="692" y="201"/>
                    <a:pt x="692" y="196"/>
                  </a:cubicBezTo>
                  <a:cubicBezTo>
                    <a:pt x="691" y="196"/>
                    <a:pt x="691" y="196"/>
                    <a:pt x="691" y="196"/>
                  </a:cubicBezTo>
                  <a:cubicBezTo>
                    <a:pt x="691" y="195"/>
                    <a:pt x="691" y="195"/>
                    <a:pt x="691" y="195"/>
                  </a:cubicBezTo>
                  <a:cubicBezTo>
                    <a:pt x="690" y="195"/>
                    <a:pt x="690" y="195"/>
                    <a:pt x="690" y="195"/>
                  </a:cubicBezTo>
                  <a:cubicBezTo>
                    <a:pt x="690" y="194"/>
                    <a:pt x="690" y="194"/>
                    <a:pt x="690" y="194"/>
                  </a:cubicBezTo>
                  <a:cubicBezTo>
                    <a:pt x="698" y="194"/>
                    <a:pt x="700" y="198"/>
                    <a:pt x="704" y="197"/>
                  </a:cubicBezTo>
                  <a:cubicBezTo>
                    <a:pt x="703" y="194"/>
                    <a:pt x="705" y="193"/>
                    <a:pt x="705" y="193"/>
                  </a:cubicBezTo>
                  <a:cubicBezTo>
                    <a:pt x="704" y="193"/>
                    <a:pt x="704" y="193"/>
                    <a:pt x="704" y="193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8" y="193"/>
                    <a:pt x="708" y="193"/>
                    <a:pt x="708" y="193"/>
                  </a:cubicBezTo>
                  <a:cubicBezTo>
                    <a:pt x="709" y="193"/>
                    <a:pt x="709" y="193"/>
                    <a:pt x="709" y="193"/>
                  </a:cubicBezTo>
                  <a:cubicBezTo>
                    <a:pt x="709" y="194"/>
                    <a:pt x="709" y="194"/>
                    <a:pt x="709" y="194"/>
                  </a:cubicBezTo>
                  <a:cubicBezTo>
                    <a:pt x="711" y="195"/>
                    <a:pt x="711" y="195"/>
                    <a:pt x="711" y="195"/>
                  </a:cubicBezTo>
                  <a:cubicBezTo>
                    <a:pt x="711" y="196"/>
                    <a:pt x="711" y="196"/>
                    <a:pt x="711" y="196"/>
                  </a:cubicBezTo>
                  <a:cubicBezTo>
                    <a:pt x="714" y="196"/>
                    <a:pt x="716" y="196"/>
                    <a:pt x="717" y="196"/>
                  </a:cubicBezTo>
                  <a:cubicBezTo>
                    <a:pt x="717" y="193"/>
                    <a:pt x="717" y="192"/>
                    <a:pt x="717" y="191"/>
                  </a:cubicBezTo>
                  <a:cubicBezTo>
                    <a:pt x="718" y="191"/>
                    <a:pt x="718" y="191"/>
                    <a:pt x="718" y="191"/>
                  </a:cubicBezTo>
                  <a:cubicBezTo>
                    <a:pt x="718" y="190"/>
                    <a:pt x="718" y="190"/>
                    <a:pt x="718" y="190"/>
                  </a:cubicBezTo>
                  <a:cubicBezTo>
                    <a:pt x="717" y="190"/>
                    <a:pt x="717" y="190"/>
                    <a:pt x="717" y="190"/>
                  </a:cubicBezTo>
                  <a:cubicBezTo>
                    <a:pt x="717" y="186"/>
                    <a:pt x="717" y="186"/>
                    <a:pt x="717" y="185"/>
                  </a:cubicBezTo>
                  <a:cubicBezTo>
                    <a:pt x="701" y="187"/>
                    <a:pt x="690" y="183"/>
                    <a:pt x="679" y="178"/>
                  </a:cubicBezTo>
                  <a:cubicBezTo>
                    <a:pt x="679" y="176"/>
                    <a:pt x="679" y="176"/>
                    <a:pt x="679" y="176"/>
                  </a:cubicBezTo>
                  <a:cubicBezTo>
                    <a:pt x="678" y="176"/>
                    <a:pt x="678" y="176"/>
                    <a:pt x="678" y="176"/>
                  </a:cubicBezTo>
                  <a:cubicBezTo>
                    <a:pt x="678" y="173"/>
                    <a:pt x="678" y="173"/>
                    <a:pt x="678" y="172"/>
                  </a:cubicBezTo>
                  <a:cubicBezTo>
                    <a:pt x="675" y="172"/>
                    <a:pt x="676" y="172"/>
                    <a:pt x="676" y="172"/>
                  </a:cubicBezTo>
                  <a:cubicBezTo>
                    <a:pt x="676" y="171"/>
                    <a:pt x="676" y="171"/>
                    <a:pt x="676" y="171"/>
                  </a:cubicBezTo>
                  <a:cubicBezTo>
                    <a:pt x="672" y="171"/>
                    <a:pt x="669" y="171"/>
                    <a:pt x="667" y="171"/>
                  </a:cubicBezTo>
                  <a:cubicBezTo>
                    <a:pt x="667" y="170"/>
                    <a:pt x="667" y="170"/>
                    <a:pt x="667" y="170"/>
                  </a:cubicBezTo>
                  <a:cubicBezTo>
                    <a:pt x="664" y="169"/>
                    <a:pt x="662" y="167"/>
                    <a:pt x="662" y="166"/>
                  </a:cubicBezTo>
                  <a:cubicBezTo>
                    <a:pt x="661" y="166"/>
                    <a:pt x="661" y="166"/>
                    <a:pt x="661" y="166"/>
                  </a:cubicBezTo>
                  <a:cubicBezTo>
                    <a:pt x="664" y="163"/>
                    <a:pt x="664" y="161"/>
                    <a:pt x="666" y="162"/>
                  </a:cubicBezTo>
                  <a:cubicBezTo>
                    <a:pt x="666" y="161"/>
                    <a:pt x="666" y="161"/>
                    <a:pt x="666" y="161"/>
                  </a:cubicBezTo>
                  <a:cubicBezTo>
                    <a:pt x="667" y="161"/>
                    <a:pt x="667" y="161"/>
                    <a:pt x="667" y="161"/>
                  </a:cubicBezTo>
                  <a:cubicBezTo>
                    <a:pt x="665" y="155"/>
                    <a:pt x="661" y="152"/>
                    <a:pt x="662" y="146"/>
                  </a:cubicBezTo>
                  <a:cubicBezTo>
                    <a:pt x="668" y="148"/>
                    <a:pt x="670" y="147"/>
                    <a:pt x="673" y="146"/>
                  </a:cubicBezTo>
                  <a:cubicBezTo>
                    <a:pt x="673" y="145"/>
                    <a:pt x="673" y="145"/>
                    <a:pt x="673" y="145"/>
                  </a:cubicBezTo>
                  <a:cubicBezTo>
                    <a:pt x="674" y="145"/>
                    <a:pt x="674" y="145"/>
                    <a:pt x="674" y="145"/>
                  </a:cubicBezTo>
                  <a:cubicBezTo>
                    <a:pt x="676" y="135"/>
                    <a:pt x="663" y="142"/>
                    <a:pt x="665" y="136"/>
                  </a:cubicBezTo>
                  <a:cubicBezTo>
                    <a:pt x="662" y="136"/>
                    <a:pt x="662" y="136"/>
                    <a:pt x="661" y="136"/>
                  </a:cubicBezTo>
                  <a:cubicBezTo>
                    <a:pt x="661" y="138"/>
                    <a:pt x="661" y="138"/>
                    <a:pt x="661" y="138"/>
                  </a:cubicBezTo>
                  <a:cubicBezTo>
                    <a:pt x="660" y="138"/>
                    <a:pt x="660" y="138"/>
                    <a:pt x="660" y="138"/>
                  </a:cubicBezTo>
                  <a:cubicBezTo>
                    <a:pt x="660" y="139"/>
                    <a:pt x="660" y="139"/>
                    <a:pt x="660" y="139"/>
                  </a:cubicBezTo>
                  <a:cubicBezTo>
                    <a:pt x="651" y="144"/>
                    <a:pt x="647" y="133"/>
                    <a:pt x="649" y="130"/>
                  </a:cubicBezTo>
                  <a:cubicBezTo>
                    <a:pt x="651" y="130"/>
                    <a:pt x="651" y="130"/>
                    <a:pt x="651" y="130"/>
                  </a:cubicBezTo>
                  <a:cubicBezTo>
                    <a:pt x="649" y="128"/>
                    <a:pt x="649" y="129"/>
                    <a:pt x="648" y="129"/>
                  </a:cubicBezTo>
                  <a:cubicBezTo>
                    <a:pt x="648" y="126"/>
                    <a:pt x="648" y="126"/>
                    <a:pt x="648" y="126"/>
                  </a:cubicBezTo>
                  <a:cubicBezTo>
                    <a:pt x="651" y="126"/>
                    <a:pt x="652" y="126"/>
                    <a:pt x="652" y="126"/>
                  </a:cubicBezTo>
                  <a:cubicBezTo>
                    <a:pt x="652" y="125"/>
                    <a:pt x="652" y="125"/>
                    <a:pt x="652" y="125"/>
                  </a:cubicBezTo>
                  <a:cubicBezTo>
                    <a:pt x="653" y="125"/>
                    <a:pt x="653" y="125"/>
                    <a:pt x="653" y="125"/>
                  </a:cubicBezTo>
                  <a:cubicBezTo>
                    <a:pt x="653" y="122"/>
                    <a:pt x="653" y="121"/>
                    <a:pt x="653" y="120"/>
                  </a:cubicBezTo>
                  <a:cubicBezTo>
                    <a:pt x="654" y="120"/>
                    <a:pt x="654" y="120"/>
                    <a:pt x="654" y="120"/>
                  </a:cubicBezTo>
                  <a:cubicBezTo>
                    <a:pt x="655" y="117"/>
                    <a:pt x="656" y="116"/>
                    <a:pt x="655" y="115"/>
                  </a:cubicBezTo>
                  <a:cubicBezTo>
                    <a:pt x="651" y="114"/>
                    <a:pt x="649" y="114"/>
                    <a:pt x="649" y="114"/>
                  </a:cubicBezTo>
                  <a:cubicBezTo>
                    <a:pt x="648" y="112"/>
                    <a:pt x="648" y="112"/>
                    <a:pt x="648" y="112"/>
                  </a:cubicBezTo>
                  <a:cubicBezTo>
                    <a:pt x="647" y="112"/>
                    <a:pt x="647" y="112"/>
                    <a:pt x="647" y="112"/>
                  </a:cubicBezTo>
                  <a:cubicBezTo>
                    <a:pt x="645" y="105"/>
                    <a:pt x="645" y="99"/>
                    <a:pt x="641" y="99"/>
                  </a:cubicBezTo>
                  <a:cubicBezTo>
                    <a:pt x="641" y="98"/>
                    <a:pt x="641" y="98"/>
                    <a:pt x="641" y="98"/>
                  </a:cubicBezTo>
                  <a:cubicBezTo>
                    <a:pt x="638" y="98"/>
                    <a:pt x="639" y="98"/>
                    <a:pt x="639" y="98"/>
                  </a:cubicBezTo>
                  <a:cubicBezTo>
                    <a:pt x="638" y="94"/>
                    <a:pt x="637" y="93"/>
                    <a:pt x="638" y="92"/>
                  </a:cubicBezTo>
                  <a:cubicBezTo>
                    <a:pt x="639" y="92"/>
                    <a:pt x="639" y="92"/>
                    <a:pt x="639" y="92"/>
                  </a:cubicBezTo>
                  <a:cubicBezTo>
                    <a:pt x="639" y="86"/>
                    <a:pt x="637" y="88"/>
                    <a:pt x="638" y="86"/>
                  </a:cubicBezTo>
                  <a:cubicBezTo>
                    <a:pt x="635" y="85"/>
                    <a:pt x="635" y="84"/>
                    <a:pt x="634" y="85"/>
                  </a:cubicBezTo>
                  <a:cubicBezTo>
                    <a:pt x="635" y="80"/>
                    <a:pt x="632" y="78"/>
                    <a:pt x="630" y="79"/>
                  </a:cubicBezTo>
                  <a:cubicBezTo>
                    <a:pt x="631" y="81"/>
                    <a:pt x="632" y="84"/>
                    <a:pt x="632" y="83"/>
                  </a:cubicBezTo>
                  <a:cubicBezTo>
                    <a:pt x="629" y="83"/>
                    <a:pt x="629" y="85"/>
                    <a:pt x="629" y="85"/>
                  </a:cubicBezTo>
                  <a:cubicBezTo>
                    <a:pt x="626" y="81"/>
                    <a:pt x="626" y="83"/>
                    <a:pt x="625" y="82"/>
                  </a:cubicBezTo>
                  <a:cubicBezTo>
                    <a:pt x="625" y="81"/>
                    <a:pt x="625" y="81"/>
                    <a:pt x="625" y="81"/>
                  </a:cubicBezTo>
                  <a:cubicBezTo>
                    <a:pt x="621" y="82"/>
                    <a:pt x="620" y="79"/>
                    <a:pt x="619" y="80"/>
                  </a:cubicBezTo>
                  <a:cubicBezTo>
                    <a:pt x="619" y="79"/>
                    <a:pt x="619" y="79"/>
                    <a:pt x="619" y="79"/>
                  </a:cubicBezTo>
                  <a:cubicBezTo>
                    <a:pt x="615" y="79"/>
                    <a:pt x="614" y="81"/>
                    <a:pt x="613" y="80"/>
                  </a:cubicBezTo>
                  <a:cubicBezTo>
                    <a:pt x="613" y="81"/>
                    <a:pt x="613" y="81"/>
                    <a:pt x="613" y="81"/>
                  </a:cubicBezTo>
                  <a:cubicBezTo>
                    <a:pt x="614" y="81"/>
                    <a:pt x="614" y="81"/>
                    <a:pt x="614" y="81"/>
                  </a:cubicBezTo>
                  <a:cubicBezTo>
                    <a:pt x="614" y="84"/>
                    <a:pt x="614" y="83"/>
                    <a:pt x="614" y="83"/>
                  </a:cubicBezTo>
                  <a:cubicBezTo>
                    <a:pt x="611" y="83"/>
                    <a:pt x="612" y="85"/>
                    <a:pt x="611" y="85"/>
                  </a:cubicBezTo>
                  <a:cubicBezTo>
                    <a:pt x="614" y="87"/>
                    <a:pt x="612" y="88"/>
                    <a:pt x="613" y="88"/>
                  </a:cubicBezTo>
                  <a:cubicBezTo>
                    <a:pt x="611" y="88"/>
                    <a:pt x="611" y="88"/>
                    <a:pt x="611" y="88"/>
                  </a:cubicBezTo>
                  <a:cubicBezTo>
                    <a:pt x="611" y="87"/>
                    <a:pt x="611" y="87"/>
                    <a:pt x="611" y="87"/>
                  </a:cubicBezTo>
                  <a:cubicBezTo>
                    <a:pt x="610" y="87"/>
                    <a:pt x="610" y="87"/>
                    <a:pt x="610" y="87"/>
                  </a:cubicBezTo>
                  <a:cubicBezTo>
                    <a:pt x="610" y="90"/>
                    <a:pt x="610" y="89"/>
                    <a:pt x="610" y="91"/>
                  </a:cubicBezTo>
                  <a:cubicBezTo>
                    <a:pt x="609" y="91"/>
                    <a:pt x="609" y="91"/>
                    <a:pt x="609" y="91"/>
                  </a:cubicBezTo>
                  <a:cubicBezTo>
                    <a:pt x="609" y="93"/>
                    <a:pt x="611" y="93"/>
                    <a:pt x="610" y="93"/>
                  </a:cubicBezTo>
                  <a:cubicBezTo>
                    <a:pt x="609" y="95"/>
                    <a:pt x="609" y="94"/>
                    <a:pt x="608" y="94"/>
                  </a:cubicBezTo>
                  <a:cubicBezTo>
                    <a:pt x="607" y="97"/>
                    <a:pt x="606" y="97"/>
                    <a:pt x="607" y="98"/>
                  </a:cubicBezTo>
                  <a:cubicBezTo>
                    <a:pt x="604" y="98"/>
                    <a:pt x="605" y="98"/>
                    <a:pt x="604" y="98"/>
                  </a:cubicBezTo>
                  <a:cubicBezTo>
                    <a:pt x="604" y="100"/>
                    <a:pt x="606" y="100"/>
                    <a:pt x="606" y="100"/>
                  </a:cubicBezTo>
                  <a:cubicBezTo>
                    <a:pt x="603" y="100"/>
                    <a:pt x="603" y="100"/>
                    <a:pt x="603" y="100"/>
                  </a:cubicBezTo>
                  <a:cubicBezTo>
                    <a:pt x="603" y="103"/>
                    <a:pt x="603" y="102"/>
                    <a:pt x="603" y="102"/>
                  </a:cubicBezTo>
                  <a:cubicBezTo>
                    <a:pt x="599" y="102"/>
                    <a:pt x="600" y="104"/>
                    <a:pt x="600" y="105"/>
                  </a:cubicBezTo>
                  <a:cubicBezTo>
                    <a:pt x="598" y="103"/>
                    <a:pt x="598" y="104"/>
                    <a:pt x="597" y="104"/>
                  </a:cubicBezTo>
                  <a:cubicBezTo>
                    <a:pt x="597" y="102"/>
                    <a:pt x="597" y="102"/>
                    <a:pt x="597" y="102"/>
                  </a:cubicBezTo>
                  <a:cubicBezTo>
                    <a:pt x="594" y="102"/>
                    <a:pt x="595" y="102"/>
                    <a:pt x="595" y="102"/>
                  </a:cubicBezTo>
                  <a:cubicBezTo>
                    <a:pt x="595" y="108"/>
                    <a:pt x="595" y="106"/>
                    <a:pt x="595" y="108"/>
                  </a:cubicBezTo>
                  <a:cubicBezTo>
                    <a:pt x="592" y="109"/>
                    <a:pt x="591" y="107"/>
                    <a:pt x="591" y="107"/>
                  </a:cubicBezTo>
                  <a:cubicBezTo>
                    <a:pt x="589" y="109"/>
                    <a:pt x="590" y="109"/>
                    <a:pt x="590" y="110"/>
                  </a:cubicBezTo>
                  <a:cubicBezTo>
                    <a:pt x="591" y="110"/>
                    <a:pt x="591" y="110"/>
                    <a:pt x="591" y="110"/>
                  </a:cubicBezTo>
                  <a:cubicBezTo>
                    <a:pt x="591" y="112"/>
                    <a:pt x="591" y="113"/>
                    <a:pt x="591" y="113"/>
                  </a:cubicBezTo>
                  <a:cubicBezTo>
                    <a:pt x="588" y="113"/>
                    <a:pt x="586" y="113"/>
                    <a:pt x="585" y="113"/>
                  </a:cubicBezTo>
                  <a:cubicBezTo>
                    <a:pt x="586" y="108"/>
                    <a:pt x="582" y="110"/>
                    <a:pt x="582" y="110"/>
                  </a:cubicBezTo>
                  <a:cubicBezTo>
                    <a:pt x="582" y="108"/>
                    <a:pt x="582" y="108"/>
                    <a:pt x="582" y="108"/>
                  </a:cubicBezTo>
                  <a:cubicBezTo>
                    <a:pt x="581" y="108"/>
                    <a:pt x="581" y="108"/>
                    <a:pt x="581" y="108"/>
                  </a:cubicBezTo>
                  <a:cubicBezTo>
                    <a:pt x="581" y="110"/>
                    <a:pt x="581" y="110"/>
                    <a:pt x="581" y="110"/>
                  </a:cubicBezTo>
                  <a:cubicBezTo>
                    <a:pt x="579" y="110"/>
                    <a:pt x="579" y="110"/>
                    <a:pt x="579" y="110"/>
                  </a:cubicBezTo>
                  <a:cubicBezTo>
                    <a:pt x="579" y="112"/>
                    <a:pt x="579" y="112"/>
                    <a:pt x="579" y="112"/>
                  </a:cubicBezTo>
                  <a:cubicBezTo>
                    <a:pt x="576" y="112"/>
                    <a:pt x="573" y="112"/>
                    <a:pt x="572" y="111"/>
                  </a:cubicBezTo>
                  <a:cubicBezTo>
                    <a:pt x="572" y="112"/>
                    <a:pt x="572" y="112"/>
                    <a:pt x="572" y="112"/>
                  </a:cubicBezTo>
                  <a:cubicBezTo>
                    <a:pt x="568" y="112"/>
                    <a:pt x="565" y="112"/>
                    <a:pt x="565" y="110"/>
                  </a:cubicBezTo>
                  <a:cubicBezTo>
                    <a:pt x="561" y="107"/>
                    <a:pt x="558" y="109"/>
                    <a:pt x="557" y="111"/>
                  </a:cubicBezTo>
                  <a:cubicBezTo>
                    <a:pt x="557" y="110"/>
                    <a:pt x="557" y="110"/>
                    <a:pt x="557" y="110"/>
                  </a:cubicBezTo>
                  <a:cubicBezTo>
                    <a:pt x="556" y="110"/>
                    <a:pt x="556" y="110"/>
                    <a:pt x="556" y="110"/>
                  </a:cubicBezTo>
                  <a:cubicBezTo>
                    <a:pt x="556" y="108"/>
                    <a:pt x="556" y="108"/>
                    <a:pt x="556" y="108"/>
                  </a:cubicBezTo>
                  <a:cubicBezTo>
                    <a:pt x="553" y="108"/>
                    <a:pt x="552" y="108"/>
                    <a:pt x="551" y="108"/>
                  </a:cubicBezTo>
                  <a:cubicBezTo>
                    <a:pt x="550" y="120"/>
                    <a:pt x="538" y="108"/>
                    <a:pt x="534" y="110"/>
                  </a:cubicBezTo>
                  <a:cubicBezTo>
                    <a:pt x="534" y="111"/>
                    <a:pt x="534" y="111"/>
                    <a:pt x="534" y="111"/>
                  </a:cubicBezTo>
                  <a:cubicBezTo>
                    <a:pt x="529" y="111"/>
                    <a:pt x="527" y="113"/>
                    <a:pt x="524" y="112"/>
                  </a:cubicBezTo>
                  <a:cubicBezTo>
                    <a:pt x="524" y="115"/>
                    <a:pt x="521" y="114"/>
                    <a:pt x="521" y="114"/>
                  </a:cubicBezTo>
                  <a:cubicBezTo>
                    <a:pt x="521" y="117"/>
                    <a:pt x="521" y="116"/>
                    <a:pt x="521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6" y="113"/>
                    <a:pt x="517" y="113"/>
                    <a:pt x="517" y="113"/>
                  </a:cubicBezTo>
                  <a:cubicBezTo>
                    <a:pt x="517" y="111"/>
                    <a:pt x="517" y="110"/>
                    <a:pt x="517" y="110"/>
                  </a:cubicBezTo>
                  <a:cubicBezTo>
                    <a:pt x="514" y="110"/>
                    <a:pt x="515" y="110"/>
                    <a:pt x="514" y="110"/>
                  </a:cubicBezTo>
                  <a:cubicBezTo>
                    <a:pt x="514" y="111"/>
                    <a:pt x="514" y="111"/>
                    <a:pt x="514" y="111"/>
                  </a:cubicBezTo>
                  <a:cubicBezTo>
                    <a:pt x="511" y="110"/>
                    <a:pt x="511" y="109"/>
                    <a:pt x="511" y="110"/>
                  </a:cubicBezTo>
                  <a:cubicBezTo>
                    <a:pt x="511" y="108"/>
                    <a:pt x="511" y="108"/>
                    <a:pt x="511" y="108"/>
                  </a:cubicBezTo>
                  <a:cubicBezTo>
                    <a:pt x="507" y="110"/>
                    <a:pt x="506" y="109"/>
                    <a:pt x="506" y="107"/>
                  </a:cubicBezTo>
                  <a:cubicBezTo>
                    <a:pt x="501" y="108"/>
                    <a:pt x="500" y="106"/>
                    <a:pt x="498" y="106"/>
                  </a:cubicBezTo>
                  <a:cubicBezTo>
                    <a:pt x="498" y="107"/>
                    <a:pt x="498" y="107"/>
                    <a:pt x="498" y="107"/>
                  </a:cubicBezTo>
                  <a:cubicBezTo>
                    <a:pt x="495" y="107"/>
                    <a:pt x="496" y="107"/>
                    <a:pt x="495" y="107"/>
                  </a:cubicBezTo>
                  <a:cubicBezTo>
                    <a:pt x="493" y="101"/>
                    <a:pt x="490" y="93"/>
                    <a:pt x="486" y="94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3"/>
                    <a:pt x="485" y="93"/>
                    <a:pt x="485" y="93"/>
                  </a:cubicBezTo>
                  <a:cubicBezTo>
                    <a:pt x="485" y="92"/>
                    <a:pt x="485" y="92"/>
                    <a:pt x="485" y="92"/>
                  </a:cubicBezTo>
                  <a:cubicBezTo>
                    <a:pt x="478" y="91"/>
                    <a:pt x="471" y="91"/>
                    <a:pt x="466" y="91"/>
                  </a:cubicBezTo>
                  <a:cubicBezTo>
                    <a:pt x="466" y="93"/>
                    <a:pt x="467" y="93"/>
                    <a:pt x="467" y="94"/>
                  </a:cubicBezTo>
                  <a:cubicBezTo>
                    <a:pt x="464" y="95"/>
                    <a:pt x="463" y="93"/>
                    <a:pt x="463" y="93"/>
                  </a:cubicBezTo>
                  <a:cubicBezTo>
                    <a:pt x="462" y="95"/>
                    <a:pt x="461" y="94"/>
                    <a:pt x="461" y="94"/>
                  </a:cubicBezTo>
                  <a:cubicBezTo>
                    <a:pt x="461" y="91"/>
                    <a:pt x="461" y="92"/>
                    <a:pt x="461" y="92"/>
                  </a:cubicBezTo>
                  <a:cubicBezTo>
                    <a:pt x="456" y="93"/>
                    <a:pt x="455" y="93"/>
                    <a:pt x="455" y="89"/>
                  </a:cubicBezTo>
                  <a:cubicBezTo>
                    <a:pt x="456" y="89"/>
                    <a:pt x="456" y="89"/>
                    <a:pt x="456" y="89"/>
                  </a:cubicBezTo>
                  <a:cubicBezTo>
                    <a:pt x="456" y="91"/>
                    <a:pt x="456" y="91"/>
                    <a:pt x="456" y="91"/>
                  </a:cubicBezTo>
                  <a:cubicBezTo>
                    <a:pt x="457" y="91"/>
                    <a:pt x="457" y="91"/>
                    <a:pt x="457" y="91"/>
                  </a:cubicBezTo>
                  <a:cubicBezTo>
                    <a:pt x="457" y="88"/>
                    <a:pt x="457" y="87"/>
                    <a:pt x="457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4" y="84"/>
                    <a:pt x="453" y="84"/>
                    <a:pt x="454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6"/>
                    <a:pt x="454" y="87"/>
                    <a:pt x="454" y="88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53" y="89"/>
                    <a:pt x="453" y="89"/>
                    <a:pt x="453" y="89"/>
                  </a:cubicBezTo>
                  <a:cubicBezTo>
                    <a:pt x="451" y="89"/>
                    <a:pt x="451" y="89"/>
                    <a:pt x="451" y="89"/>
                  </a:cubicBezTo>
                  <a:cubicBezTo>
                    <a:pt x="451" y="87"/>
                    <a:pt x="451" y="86"/>
                    <a:pt x="451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5"/>
                    <a:pt x="453" y="85"/>
                  </a:cubicBezTo>
                  <a:cubicBezTo>
                    <a:pt x="451" y="85"/>
                    <a:pt x="451" y="85"/>
                    <a:pt x="451" y="85"/>
                  </a:cubicBezTo>
                  <a:cubicBezTo>
                    <a:pt x="451" y="86"/>
                    <a:pt x="451" y="86"/>
                    <a:pt x="451" y="86"/>
                  </a:cubicBezTo>
                  <a:cubicBezTo>
                    <a:pt x="450" y="86"/>
                    <a:pt x="450" y="86"/>
                    <a:pt x="450" y="86"/>
                  </a:cubicBezTo>
                  <a:cubicBezTo>
                    <a:pt x="450" y="87"/>
                    <a:pt x="450" y="87"/>
                    <a:pt x="450" y="87"/>
                  </a:cubicBezTo>
                  <a:cubicBezTo>
                    <a:pt x="448" y="86"/>
                    <a:pt x="449" y="85"/>
                    <a:pt x="449" y="85"/>
                  </a:cubicBezTo>
                  <a:cubicBezTo>
                    <a:pt x="450" y="85"/>
                    <a:pt x="450" y="85"/>
                    <a:pt x="450" y="85"/>
                  </a:cubicBezTo>
                  <a:cubicBezTo>
                    <a:pt x="450" y="82"/>
                    <a:pt x="450" y="83"/>
                    <a:pt x="450" y="82"/>
                  </a:cubicBezTo>
                  <a:cubicBezTo>
                    <a:pt x="449" y="82"/>
                    <a:pt x="449" y="82"/>
                    <a:pt x="449" y="82"/>
                  </a:cubicBezTo>
                  <a:cubicBezTo>
                    <a:pt x="449" y="83"/>
                    <a:pt x="449" y="83"/>
                    <a:pt x="449" y="83"/>
                  </a:cubicBezTo>
                  <a:cubicBezTo>
                    <a:pt x="446" y="83"/>
                    <a:pt x="447" y="83"/>
                    <a:pt x="447" y="83"/>
                  </a:cubicBezTo>
                  <a:cubicBezTo>
                    <a:pt x="447" y="82"/>
                    <a:pt x="447" y="82"/>
                    <a:pt x="447" y="82"/>
                  </a:cubicBezTo>
                  <a:cubicBezTo>
                    <a:pt x="444" y="82"/>
                    <a:pt x="445" y="82"/>
                    <a:pt x="444" y="82"/>
                  </a:cubicBezTo>
                  <a:cubicBezTo>
                    <a:pt x="444" y="81"/>
                    <a:pt x="444" y="81"/>
                    <a:pt x="444" y="81"/>
                  </a:cubicBezTo>
                  <a:cubicBezTo>
                    <a:pt x="445" y="81"/>
                    <a:pt x="445" y="81"/>
                    <a:pt x="445" y="81"/>
                  </a:cubicBezTo>
                  <a:cubicBezTo>
                    <a:pt x="445" y="80"/>
                    <a:pt x="445" y="80"/>
                    <a:pt x="445" y="80"/>
                  </a:cubicBezTo>
                  <a:cubicBezTo>
                    <a:pt x="448" y="80"/>
                    <a:pt x="448" y="80"/>
                    <a:pt x="448" y="80"/>
                  </a:cubicBezTo>
                  <a:cubicBezTo>
                    <a:pt x="448" y="77"/>
                    <a:pt x="448" y="78"/>
                    <a:pt x="448" y="78"/>
                  </a:cubicBezTo>
                  <a:cubicBezTo>
                    <a:pt x="447" y="79"/>
                    <a:pt x="447" y="79"/>
                    <a:pt x="447" y="79"/>
                  </a:cubicBezTo>
                  <a:cubicBezTo>
                    <a:pt x="445" y="78"/>
                    <a:pt x="445" y="78"/>
                    <a:pt x="445" y="78"/>
                  </a:cubicBezTo>
                  <a:cubicBezTo>
                    <a:pt x="444" y="79"/>
                    <a:pt x="444" y="79"/>
                    <a:pt x="444" y="79"/>
                  </a:cubicBezTo>
                  <a:cubicBezTo>
                    <a:pt x="444" y="76"/>
                    <a:pt x="444" y="75"/>
                    <a:pt x="444" y="75"/>
                  </a:cubicBezTo>
                  <a:cubicBezTo>
                    <a:pt x="445" y="75"/>
                    <a:pt x="445" y="75"/>
                    <a:pt x="445" y="75"/>
                  </a:cubicBezTo>
                  <a:cubicBezTo>
                    <a:pt x="445" y="74"/>
                    <a:pt x="445" y="74"/>
                    <a:pt x="445" y="74"/>
                  </a:cubicBezTo>
                  <a:cubicBezTo>
                    <a:pt x="443" y="74"/>
                    <a:pt x="442" y="74"/>
                    <a:pt x="442" y="74"/>
                  </a:cubicBezTo>
                  <a:cubicBezTo>
                    <a:pt x="442" y="73"/>
                    <a:pt x="442" y="73"/>
                    <a:pt x="442" y="73"/>
                  </a:cubicBezTo>
                  <a:cubicBezTo>
                    <a:pt x="441" y="73"/>
                    <a:pt x="441" y="73"/>
                    <a:pt x="441" y="73"/>
                  </a:cubicBezTo>
                  <a:cubicBezTo>
                    <a:pt x="441" y="74"/>
                    <a:pt x="441" y="74"/>
                    <a:pt x="441" y="74"/>
                  </a:cubicBezTo>
                  <a:cubicBezTo>
                    <a:pt x="440" y="74"/>
                    <a:pt x="440" y="74"/>
                    <a:pt x="440" y="74"/>
                  </a:cubicBezTo>
                  <a:cubicBezTo>
                    <a:pt x="440" y="73"/>
                    <a:pt x="440" y="73"/>
                    <a:pt x="440" y="73"/>
                  </a:cubicBezTo>
                  <a:cubicBezTo>
                    <a:pt x="441" y="73"/>
                    <a:pt x="441" y="73"/>
                    <a:pt x="441" y="73"/>
                  </a:cubicBezTo>
                  <a:cubicBezTo>
                    <a:pt x="441" y="70"/>
                    <a:pt x="441" y="71"/>
                    <a:pt x="441" y="70"/>
                  </a:cubicBezTo>
                  <a:cubicBezTo>
                    <a:pt x="437" y="70"/>
                    <a:pt x="437" y="72"/>
                    <a:pt x="436" y="72"/>
                  </a:cubicBezTo>
                  <a:cubicBezTo>
                    <a:pt x="436" y="70"/>
                    <a:pt x="436" y="70"/>
                    <a:pt x="436" y="70"/>
                  </a:cubicBezTo>
                  <a:cubicBezTo>
                    <a:pt x="439" y="70"/>
                    <a:pt x="438" y="70"/>
                    <a:pt x="438" y="70"/>
                  </a:cubicBezTo>
                  <a:cubicBezTo>
                    <a:pt x="438" y="68"/>
                    <a:pt x="438" y="68"/>
                    <a:pt x="438" y="68"/>
                  </a:cubicBezTo>
                  <a:cubicBezTo>
                    <a:pt x="440" y="68"/>
                    <a:pt x="440" y="68"/>
                    <a:pt x="440" y="68"/>
                  </a:cubicBezTo>
                  <a:cubicBezTo>
                    <a:pt x="440" y="67"/>
                    <a:pt x="440" y="67"/>
                    <a:pt x="440" y="67"/>
                  </a:cubicBezTo>
                  <a:cubicBezTo>
                    <a:pt x="438" y="69"/>
                    <a:pt x="438" y="68"/>
                    <a:pt x="437" y="68"/>
                  </a:cubicBezTo>
                  <a:cubicBezTo>
                    <a:pt x="437" y="66"/>
                    <a:pt x="439" y="66"/>
                    <a:pt x="438" y="66"/>
                  </a:cubicBezTo>
                  <a:cubicBezTo>
                    <a:pt x="436" y="66"/>
                    <a:pt x="435" y="66"/>
                    <a:pt x="435" y="66"/>
                  </a:cubicBezTo>
                  <a:cubicBezTo>
                    <a:pt x="435" y="67"/>
                    <a:pt x="435" y="67"/>
                    <a:pt x="435" y="67"/>
                  </a:cubicBezTo>
                  <a:cubicBezTo>
                    <a:pt x="432" y="67"/>
                    <a:pt x="433" y="67"/>
                    <a:pt x="432" y="67"/>
                  </a:cubicBezTo>
                  <a:cubicBezTo>
                    <a:pt x="432" y="64"/>
                    <a:pt x="434" y="65"/>
                    <a:pt x="434" y="64"/>
                  </a:cubicBezTo>
                  <a:cubicBezTo>
                    <a:pt x="432" y="64"/>
                    <a:pt x="432" y="64"/>
                    <a:pt x="432" y="64"/>
                  </a:cubicBezTo>
                  <a:cubicBezTo>
                    <a:pt x="432" y="62"/>
                    <a:pt x="432" y="62"/>
                    <a:pt x="432" y="62"/>
                  </a:cubicBezTo>
                  <a:cubicBezTo>
                    <a:pt x="434" y="62"/>
                    <a:pt x="434" y="62"/>
                    <a:pt x="434" y="62"/>
                  </a:cubicBezTo>
                  <a:cubicBezTo>
                    <a:pt x="431" y="60"/>
                    <a:pt x="433" y="59"/>
                    <a:pt x="432" y="59"/>
                  </a:cubicBezTo>
                  <a:cubicBezTo>
                    <a:pt x="430" y="59"/>
                    <a:pt x="430" y="59"/>
                    <a:pt x="430" y="59"/>
                  </a:cubicBezTo>
                  <a:cubicBezTo>
                    <a:pt x="430" y="56"/>
                    <a:pt x="430" y="56"/>
                    <a:pt x="430" y="56"/>
                  </a:cubicBezTo>
                  <a:cubicBezTo>
                    <a:pt x="427" y="56"/>
                    <a:pt x="426" y="56"/>
                    <a:pt x="425" y="56"/>
                  </a:cubicBezTo>
                  <a:cubicBezTo>
                    <a:pt x="425" y="55"/>
                    <a:pt x="425" y="55"/>
                    <a:pt x="425" y="55"/>
                  </a:cubicBezTo>
                  <a:cubicBezTo>
                    <a:pt x="423" y="55"/>
                    <a:pt x="423" y="55"/>
                    <a:pt x="423" y="55"/>
                  </a:cubicBezTo>
                  <a:cubicBezTo>
                    <a:pt x="423" y="54"/>
                    <a:pt x="423" y="54"/>
                    <a:pt x="423" y="54"/>
                  </a:cubicBezTo>
                  <a:cubicBezTo>
                    <a:pt x="419" y="55"/>
                    <a:pt x="418" y="52"/>
                    <a:pt x="418" y="51"/>
                  </a:cubicBezTo>
                  <a:cubicBezTo>
                    <a:pt x="416" y="51"/>
                    <a:pt x="415" y="51"/>
                    <a:pt x="415" y="51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1" y="49"/>
                    <a:pt x="408" y="49"/>
                    <a:pt x="406" y="49"/>
                  </a:cubicBezTo>
                  <a:cubicBezTo>
                    <a:pt x="406" y="46"/>
                    <a:pt x="406" y="46"/>
                    <a:pt x="406" y="46"/>
                  </a:cubicBezTo>
                  <a:cubicBezTo>
                    <a:pt x="405" y="47"/>
                    <a:pt x="405" y="47"/>
                    <a:pt x="405" y="47"/>
                  </a:cubicBezTo>
                  <a:cubicBezTo>
                    <a:pt x="405" y="46"/>
                    <a:pt x="405" y="46"/>
                    <a:pt x="405" y="46"/>
                  </a:cubicBezTo>
                  <a:cubicBezTo>
                    <a:pt x="402" y="46"/>
                    <a:pt x="403" y="46"/>
                    <a:pt x="403" y="46"/>
                  </a:cubicBezTo>
                  <a:cubicBezTo>
                    <a:pt x="403" y="44"/>
                    <a:pt x="403" y="44"/>
                    <a:pt x="403" y="44"/>
                  </a:cubicBezTo>
                  <a:cubicBezTo>
                    <a:pt x="399" y="44"/>
                    <a:pt x="398" y="41"/>
                    <a:pt x="397" y="42"/>
                  </a:cubicBezTo>
                  <a:cubicBezTo>
                    <a:pt x="397" y="41"/>
                    <a:pt x="397" y="41"/>
                    <a:pt x="397" y="41"/>
                  </a:cubicBezTo>
                  <a:cubicBezTo>
                    <a:pt x="396" y="41"/>
                    <a:pt x="396" y="41"/>
                    <a:pt x="396" y="41"/>
                  </a:cubicBezTo>
                  <a:cubicBezTo>
                    <a:pt x="396" y="38"/>
                    <a:pt x="396" y="37"/>
                    <a:pt x="396" y="37"/>
                  </a:cubicBezTo>
                  <a:cubicBezTo>
                    <a:pt x="394" y="37"/>
                    <a:pt x="394" y="37"/>
                    <a:pt x="394" y="37"/>
                  </a:cubicBezTo>
                  <a:cubicBezTo>
                    <a:pt x="393" y="34"/>
                    <a:pt x="393" y="32"/>
                    <a:pt x="393" y="30"/>
                  </a:cubicBezTo>
                  <a:cubicBezTo>
                    <a:pt x="392" y="30"/>
                    <a:pt x="392" y="30"/>
                    <a:pt x="392" y="30"/>
                  </a:cubicBezTo>
                  <a:cubicBezTo>
                    <a:pt x="392" y="27"/>
                    <a:pt x="392" y="28"/>
                    <a:pt x="392" y="28"/>
                  </a:cubicBezTo>
                  <a:cubicBezTo>
                    <a:pt x="389" y="28"/>
                    <a:pt x="390" y="28"/>
                    <a:pt x="390" y="28"/>
                  </a:cubicBezTo>
                  <a:cubicBezTo>
                    <a:pt x="390" y="27"/>
                    <a:pt x="390" y="27"/>
                    <a:pt x="390" y="27"/>
                  </a:cubicBezTo>
                  <a:cubicBezTo>
                    <a:pt x="389" y="27"/>
                    <a:pt x="389" y="27"/>
                    <a:pt x="389" y="27"/>
                  </a:cubicBezTo>
                  <a:cubicBezTo>
                    <a:pt x="389" y="24"/>
                    <a:pt x="389" y="24"/>
                    <a:pt x="389" y="24"/>
                  </a:cubicBezTo>
                  <a:cubicBezTo>
                    <a:pt x="387" y="24"/>
                    <a:pt x="387" y="24"/>
                    <a:pt x="387" y="24"/>
                  </a:cubicBezTo>
                  <a:cubicBezTo>
                    <a:pt x="387" y="25"/>
                    <a:pt x="387" y="25"/>
                    <a:pt x="387" y="25"/>
                  </a:cubicBezTo>
                  <a:cubicBezTo>
                    <a:pt x="385" y="25"/>
                    <a:pt x="385" y="25"/>
                    <a:pt x="385" y="25"/>
                  </a:cubicBezTo>
                  <a:cubicBezTo>
                    <a:pt x="385" y="24"/>
                    <a:pt x="385" y="24"/>
                    <a:pt x="385" y="24"/>
                  </a:cubicBezTo>
                  <a:cubicBezTo>
                    <a:pt x="384" y="24"/>
                    <a:pt x="384" y="24"/>
                    <a:pt x="384" y="24"/>
                  </a:cubicBezTo>
                  <a:cubicBezTo>
                    <a:pt x="384" y="23"/>
                    <a:pt x="384" y="23"/>
                    <a:pt x="384" y="23"/>
                  </a:cubicBezTo>
                  <a:cubicBezTo>
                    <a:pt x="381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79" y="24"/>
                    <a:pt x="377" y="24"/>
                    <a:pt x="377" y="24"/>
                  </a:cubicBezTo>
                  <a:cubicBezTo>
                    <a:pt x="377" y="21"/>
                    <a:pt x="377" y="22"/>
                    <a:pt x="377" y="22"/>
                  </a:cubicBezTo>
                  <a:cubicBezTo>
                    <a:pt x="374" y="22"/>
                    <a:pt x="375" y="22"/>
                    <a:pt x="374" y="22"/>
                  </a:cubicBezTo>
                  <a:cubicBezTo>
                    <a:pt x="374" y="23"/>
                    <a:pt x="374" y="23"/>
                    <a:pt x="374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0"/>
                    <a:pt x="371" y="20"/>
                    <a:pt x="372" y="19"/>
                  </a:cubicBezTo>
                  <a:cubicBezTo>
                    <a:pt x="371" y="19"/>
                    <a:pt x="371" y="19"/>
                    <a:pt x="371" y="19"/>
                  </a:cubicBezTo>
                  <a:cubicBezTo>
                    <a:pt x="370" y="17"/>
                    <a:pt x="369" y="16"/>
                    <a:pt x="370" y="16"/>
                  </a:cubicBezTo>
                  <a:cubicBezTo>
                    <a:pt x="368" y="16"/>
                    <a:pt x="368" y="16"/>
                    <a:pt x="368" y="16"/>
                  </a:cubicBezTo>
                  <a:cubicBezTo>
                    <a:pt x="369" y="13"/>
                    <a:pt x="367" y="14"/>
                    <a:pt x="367" y="13"/>
                  </a:cubicBezTo>
                  <a:cubicBezTo>
                    <a:pt x="367" y="15"/>
                    <a:pt x="367" y="15"/>
                    <a:pt x="367" y="15"/>
                  </a:cubicBezTo>
                  <a:cubicBezTo>
                    <a:pt x="366" y="15"/>
                    <a:pt x="366" y="15"/>
                    <a:pt x="366" y="15"/>
                  </a:cubicBezTo>
                  <a:cubicBezTo>
                    <a:pt x="366" y="13"/>
                    <a:pt x="366" y="13"/>
                    <a:pt x="366" y="13"/>
                  </a:cubicBezTo>
                  <a:cubicBezTo>
                    <a:pt x="367" y="13"/>
                    <a:pt x="367" y="13"/>
                    <a:pt x="367" y="13"/>
                  </a:cubicBezTo>
                  <a:cubicBezTo>
                    <a:pt x="367" y="12"/>
                    <a:pt x="367" y="12"/>
                    <a:pt x="367" y="12"/>
                  </a:cubicBezTo>
                  <a:cubicBezTo>
                    <a:pt x="364" y="11"/>
                    <a:pt x="363" y="11"/>
                    <a:pt x="362" y="12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1" y="11"/>
                    <a:pt x="361" y="11"/>
                    <a:pt x="361" y="11"/>
                  </a:cubicBezTo>
                  <a:cubicBezTo>
                    <a:pt x="361" y="12"/>
                    <a:pt x="361" y="12"/>
                    <a:pt x="361" y="12"/>
                  </a:cubicBezTo>
                  <a:cubicBezTo>
                    <a:pt x="360" y="10"/>
                    <a:pt x="359" y="11"/>
                    <a:pt x="359" y="11"/>
                  </a:cubicBezTo>
                  <a:cubicBezTo>
                    <a:pt x="359" y="12"/>
                    <a:pt x="359" y="12"/>
                    <a:pt x="359" y="12"/>
                  </a:cubicBezTo>
                  <a:cubicBezTo>
                    <a:pt x="358" y="12"/>
                    <a:pt x="358" y="12"/>
                    <a:pt x="358" y="12"/>
                  </a:cubicBezTo>
                  <a:cubicBezTo>
                    <a:pt x="358" y="11"/>
                    <a:pt x="358" y="11"/>
                    <a:pt x="358" y="11"/>
                  </a:cubicBezTo>
                  <a:cubicBezTo>
                    <a:pt x="357" y="11"/>
                    <a:pt x="357" y="11"/>
                    <a:pt x="357" y="11"/>
                  </a:cubicBezTo>
                  <a:cubicBezTo>
                    <a:pt x="357" y="12"/>
                    <a:pt x="357" y="12"/>
                    <a:pt x="357" y="12"/>
                  </a:cubicBezTo>
                  <a:cubicBezTo>
                    <a:pt x="354" y="10"/>
                    <a:pt x="353" y="12"/>
                    <a:pt x="353" y="11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50" y="10"/>
                    <a:pt x="349" y="10"/>
                    <a:pt x="348" y="10"/>
                  </a:cubicBezTo>
                  <a:cubicBezTo>
                    <a:pt x="350" y="9"/>
                    <a:pt x="349" y="8"/>
                    <a:pt x="349" y="8"/>
                  </a:cubicBezTo>
                  <a:cubicBezTo>
                    <a:pt x="347" y="8"/>
                    <a:pt x="346" y="8"/>
                    <a:pt x="346" y="8"/>
                  </a:cubicBezTo>
                  <a:cubicBezTo>
                    <a:pt x="346" y="5"/>
                    <a:pt x="346" y="5"/>
                    <a:pt x="346" y="5"/>
                  </a:cubicBezTo>
                  <a:cubicBezTo>
                    <a:pt x="343" y="5"/>
                    <a:pt x="343" y="5"/>
                    <a:pt x="342" y="5"/>
                  </a:cubicBezTo>
                  <a:cubicBezTo>
                    <a:pt x="342" y="4"/>
                    <a:pt x="342" y="4"/>
                    <a:pt x="342" y="4"/>
                  </a:cubicBezTo>
                  <a:cubicBezTo>
                    <a:pt x="340" y="4"/>
                    <a:pt x="340" y="4"/>
                    <a:pt x="340" y="4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9" y="2"/>
                    <a:pt x="339" y="3"/>
                    <a:pt x="339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4" y="0"/>
                    <a:pt x="334" y="1"/>
                    <a:pt x="334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3"/>
                    <a:pt x="333" y="3"/>
                    <a:pt x="333" y="3"/>
                  </a:cubicBezTo>
                  <a:cubicBezTo>
                    <a:pt x="330" y="3"/>
                    <a:pt x="331" y="3"/>
                    <a:pt x="330" y="3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6" name="Freeform 25127">
              <a:extLst>
                <a:ext uri="{FF2B5EF4-FFF2-40B4-BE49-F238E27FC236}">
                  <a16:creationId xmlns:a16="http://schemas.microsoft.com/office/drawing/2014/main" id="{3FA0D678-90A2-E456-F94A-D9377F8D47E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4751869" y="4005133"/>
              <a:ext cx="248798" cy="213698"/>
            </a:xfrm>
            <a:custGeom>
              <a:avLst/>
              <a:gdLst>
                <a:gd name="T0" fmla="*/ 46 w 408"/>
                <a:gd name="T1" fmla="*/ 108 h 348"/>
                <a:gd name="T2" fmla="*/ 65 w 408"/>
                <a:gd name="T3" fmla="*/ 119 h 348"/>
                <a:gd name="T4" fmla="*/ 67 w 408"/>
                <a:gd name="T5" fmla="*/ 131 h 348"/>
                <a:gd name="T6" fmla="*/ 79 w 408"/>
                <a:gd name="T7" fmla="*/ 158 h 348"/>
                <a:gd name="T8" fmla="*/ 96 w 408"/>
                <a:gd name="T9" fmla="*/ 162 h 348"/>
                <a:gd name="T10" fmla="*/ 110 w 408"/>
                <a:gd name="T11" fmla="*/ 184 h 348"/>
                <a:gd name="T12" fmla="*/ 116 w 408"/>
                <a:gd name="T13" fmla="*/ 190 h 348"/>
                <a:gd name="T14" fmla="*/ 142 w 408"/>
                <a:gd name="T15" fmla="*/ 191 h 348"/>
                <a:gd name="T16" fmla="*/ 156 w 408"/>
                <a:gd name="T17" fmla="*/ 197 h 348"/>
                <a:gd name="T18" fmla="*/ 162 w 408"/>
                <a:gd name="T19" fmla="*/ 205 h 348"/>
                <a:gd name="T20" fmla="*/ 162 w 408"/>
                <a:gd name="T21" fmla="*/ 214 h 348"/>
                <a:gd name="T22" fmla="*/ 166 w 408"/>
                <a:gd name="T23" fmla="*/ 235 h 348"/>
                <a:gd name="T24" fmla="*/ 157 w 408"/>
                <a:gd name="T25" fmla="*/ 253 h 348"/>
                <a:gd name="T26" fmla="*/ 187 w 408"/>
                <a:gd name="T27" fmla="*/ 264 h 348"/>
                <a:gd name="T28" fmla="*/ 211 w 408"/>
                <a:gd name="T29" fmla="*/ 257 h 348"/>
                <a:gd name="T30" fmla="*/ 238 w 408"/>
                <a:gd name="T31" fmla="*/ 235 h 348"/>
                <a:gd name="T32" fmla="*/ 231 w 408"/>
                <a:gd name="T33" fmla="*/ 252 h 348"/>
                <a:gd name="T34" fmla="*/ 232 w 408"/>
                <a:gd name="T35" fmla="*/ 283 h 348"/>
                <a:gd name="T36" fmla="*/ 247 w 408"/>
                <a:gd name="T37" fmla="*/ 292 h 348"/>
                <a:gd name="T38" fmla="*/ 266 w 408"/>
                <a:gd name="T39" fmla="*/ 312 h 348"/>
                <a:gd name="T40" fmla="*/ 281 w 408"/>
                <a:gd name="T41" fmla="*/ 316 h 348"/>
                <a:gd name="T42" fmla="*/ 287 w 408"/>
                <a:gd name="T43" fmla="*/ 325 h 348"/>
                <a:gd name="T44" fmla="*/ 297 w 408"/>
                <a:gd name="T45" fmla="*/ 342 h 348"/>
                <a:gd name="T46" fmla="*/ 313 w 408"/>
                <a:gd name="T47" fmla="*/ 346 h 348"/>
                <a:gd name="T48" fmla="*/ 342 w 408"/>
                <a:gd name="T49" fmla="*/ 336 h 348"/>
                <a:gd name="T50" fmla="*/ 346 w 408"/>
                <a:gd name="T51" fmla="*/ 322 h 348"/>
                <a:gd name="T52" fmla="*/ 336 w 408"/>
                <a:gd name="T53" fmla="*/ 303 h 348"/>
                <a:gd name="T54" fmla="*/ 332 w 408"/>
                <a:gd name="T55" fmla="*/ 288 h 348"/>
                <a:gd name="T56" fmla="*/ 334 w 408"/>
                <a:gd name="T57" fmla="*/ 274 h 348"/>
                <a:gd name="T58" fmla="*/ 345 w 408"/>
                <a:gd name="T59" fmla="*/ 253 h 348"/>
                <a:gd name="T60" fmla="*/ 371 w 408"/>
                <a:gd name="T61" fmla="*/ 239 h 348"/>
                <a:gd name="T62" fmla="*/ 378 w 408"/>
                <a:gd name="T63" fmla="*/ 240 h 348"/>
                <a:gd name="T64" fmla="*/ 381 w 408"/>
                <a:gd name="T65" fmla="*/ 226 h 348"/>
                <a:gd name="T66" fmla="*/ 399 w 408"/>
                <a:gd name="T67" fmla="*/ 212 h 348"/>
                <a:gd name="T68" fmla="*/ 405 w 408"/>
                <a:gd name="T69" fmla="*/ 189 h 348"/>
                <a:gd name="T70" fmla="*/ 389 w 408"/>
                <a:gd name="T71" fmla="*/ 181 h 348"/>
                <a:gd name="T72" fmla="*/ 391 w 408"/>
                <a:gd name="T73" fmla="*/ 165 h 348"/>
                <a:gd name="T74" fmla="*/ 385 w 408"/>
                <a:gd name="T75" fmla="*/ 155 h 348"/>
                <a:gd name="T76" fmla="*/ 371 w 408"/>
                <a:gd name="T77" fmla="*/ 140 h 348"/>
                <a:gd name="T78" fmla="*/ 351 w 408"/>
                <a:gd name="T79" fmla="*/ 135 h 348"/>
                <a:gd name="T80" fmla="*/ 334 w 408"/>
                <a:gd name="T81" fmla="*/ 125 h 348"/>
                <a:gd name="T82" fmla="*/ 332 w 408"/>
                <a:gd name="T83" fmla="*/ 113 h 348"/>
                <a:gd name="T84" fmla="*/ 342 w 408"/>
                <a:gd name="T85" fmla="*/ 97 h 348"/>
                <a:gd name="T86" fmla="*/ 353 w 408"/>
                <a:gd name="T87" fmla="*/ 78 h 348"/>
                <a:gd name="T88" fmla="*/ 347 w 408"/>
                <a:gd name="T89" fmla="*/ 67 h 348"/>
                <a:gd name="T90" fmla="*/ 325 w 408"/>
                <a:gd name="T91" fmla="*/ 46 h 348"/>
                <a:gd name="T92" fmla="*/ 288 w 408"/>
                <a:gd name="T93" fmla="*/ 34 h 348"/>
                <a:gd name="T94" fmla="*/ 261 w 408"/>
                <a:gd name="T95" fmla="*/ 18 h 348"/>
                <a:gd name="T96" fmla="*/ 243 w 408"/>
                <a:gd name="T97" fmla="*/ 12 h 348"/>
                <a:gd name="T98" fmla="*/ 239 w 408"/>
                <a:gd name="T99" fmla="*/ 3 h 348"/>
                <a:gd name="T100" fmla="*/ 201 w 408"/>
                <a:gd name="T101" fmla="*/ 11 h 348"/>
                <a:gd name="T102" fmla="*/ 154 w 408"/>
                <a:gd name="T103" fmla="*/ 41 h 348"/>
                <a:gd name="T104" fmla="*/ 137 w 408"/>
                <a:gd name="T105" fmla="*/ 41 h 348"/>
                <a:gd name="T106" fmla="*/ 97 w 408"/>
                <a:gd name="T107" fmla="*/ 33 h 348"/>
                <a:gd name="T108" fmla="*/ 78 w 408"/>
                <a:gd name="T109" fmla="*/ 14 h 348"/>
                <a:gd name="T110" fmla="*/ 76 w 408"/>
                <a:gd name="T111" fmla="*/ 15 h 348"/>
                <a:gd name="T112" fmla="*/ 73 w 408"/>
                <a:gd name="T113" fmla="*/ 15 h 348"/>
                <a:gd name="T114" fmla="*/ 67 w 408"/>
                <a:gd name="T115" fmla="*/ 17 h 348"/>
                <a:gd name="T116" fmla="*/ 33 w 408"/>
                <a:gd name="T117" fmla="*/ 34 h 348"/>
                <a:gd name="T118" fmla="*/ 2 w 408"/>
                <a:gd name="T119" fmla="*/ 66 h 348"/>
                <a:gd name="T120" fmla="*/ 9 w 408"/>
                <a:gd name="T121" fmla="*/ 97 h 348"/>
                <a:gd name="T122" fmla="*/ 23 w 408"/>
                <a:gd name="T123" fmla="*/ 117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8" h="348">
                  <a:moveTo>
                    <a:pt x="28" y="119"/>
                  </a:moveTo>
                  <a:cubicBezTo>
                    <a:pt x="31" y="119"/>
                    <a:pt x="31" y="119"/>
                    <a:pt x="32" y="119"/>
                  </a:cubicBezTo>
                  <a:cubicBezTo>
                    <a:pt x="32" y="122"/>
                    <a:pt x="32" y="121"/>
                    <a:pt x="32" y="122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6" y="119"/>
                    <a:pt x="35" y="119"/>
                    <a:pt x="35" y="119"/>
                  </a:cubicBezTo>
                  <a:cubicBezTo>
                    <a:pt x="35" y="117"/>
                    <a:pt x="35" y="116"/>
                    <a:pt x="35" y="116"/>
                  </a:cubicBezTo>
                  <a:cubicBezTo>
                    <a:pt x="38" y="116"/>
                    <a:pt x="37" y="114"/>
                    <a:pt x="38" y="114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9" y="112"/>
                    <a:pt x="38" y="112"/>
                    <a:pt x="39" y="112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42" y="112"/>
                    <a:pt x="41" y="112"/>
                    <a:pt x="41" y="112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4" y="111"/>
                    <a:pt x="43" y="111"/>
                    <a:pt x="43" y="111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6" y="110"/>
                    <a:pt x="46" y="108"/>
                    <a:pt x="46" y="108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9" y="110"/>
                    <a:pt x="48" y="110"/>
                    <a:pt x="48" y="110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2" y="110"/>
                    <a:pt x="52" y="110"/>
                    <a:pt x="52" y="110"/>
                  </a:cubicBezTo>
                  <a:cubicBezTo>
                    <a:pt x="55" y="109"/>
                    <a:pt x="55" y="108"/>
                    <a:pt x="55" y="108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58" y="107"/>
                    <a:pt x="59" y="108"/>
                    <a:pt x="60" y="107"/>
                  </a:cubicBezTo>
                  <a:cubicBezTo>
                    <a:pt x="60" y="111"/>
                    <a:pt x="62" y="111"/>
                    <a:pt x="61" y="112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3" y="116"/>
                    <a:pt x="65" y="117"/>
                    <a:pt x="65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19"/>
                    <a:pt x="64" y="119"/>
                    <a:pt x="64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22"/>
                    <a:pt x="65" y="122"/>
                    <a:pt x="65" y="122"/>
                  </a:cubicBezTo>
                  <a:cubicBezTo>
                    <a:pt x="68" y="122"/>
                    <a:pt x="69" y="122"/>
                    <a:pt x="70" y="122"/>
                  </a:cubicBezTo>
                  <a:cubicBezTo>
                    <a:pt x="70" y="123"/>
                    <a:pt x="70" y="123"/>
                    <a:pt x="70" y="123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1"/>
                    <a:pt x="67" y="131"/>
                    <a:pt x="67" y="131"/>
                  </a:cubicBezTo>
                  <a:cubicBezTo>
                    <a:pt x="68" y="131"/>
                    <a:pt x="68" y="131"/>
                    <a:pt x="68" y="131"/>
                  </a:cubicBezTo>
                  <a:cubicBezTo>
                    <a:pt x="68" y="134"/>
                    <a:pt x="69" y="136"/>
                    <a:pt x="70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73" y="140"/>
                    <a:pt x="70" y="144"/>
                    <a:pt x="71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1" y="148"/>
                    <a:pt x="71" y="148"/>
                  </a:cubicBezTo>
                  <a:cubicBezTo>
                    <a:pt x="71" y="150"/>
                    <a:pt x="69" y="150"/>
                    <a:pt x="70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1" y="154"/>
                    <a:pt x="71" y="153"/>
                    <a:pt x="71" y="154"/>
                  </a:cubicBezTo>
                  <a:cubicBezTo>
                    <a:pt x="72" y="154"/>
                    <a:pt x="72" y="154"/>
                    <a:pt x="72" y="154"/>
                  </a:cubicBezTo>
                  <a:cubicBezTo>
                    <a:pt x="72" y="155"/>
                    <a:pt x="72" y="155"/>
                    <a:pt x="72" y="155"/>
                  </a:cubicBezTo>
                  <a:cubicBezTo>
                    <a:pt x="75" y="155"/>
                    <a:pt x="74" y="155"/>
                    <a:pt x="74" y="155"/>
                  </a:cubicBezTo>
                  <a:cubicBezTo>
                    <a:pt x="74" y="157"/>
                    <a:pt x="74" y="157"/>
                    <a:pt x="74" y="157"/>
                  </a:cubicBezTo>
                  <a:cubicBezTo>
                    <a:pt x="77" y="157"/>
                    <a:pt x="78" y="157"/>
                    <a:pt x="78" y="157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9" y="161"/>
                    <a:pt x="81" y="160"/>
                    <a:pt x="80" y="161"/>
                  </a:cubicBezTo>
                  <a:cubicBezTo>
                    <a:pt x="80" y="159"/>
                    <a:pt x="80" y="159"/>
                    <a:pt x="80" y="159"/>
                  </a:cubicBezTo>
                  <a:cubicBezTo>
                    <a:pt x="83" y="159"/>
                    <a:pt x="84" y="159"/>
                    <a:pt x="84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7" y="158"/>
                    <a:pt x="86" y="158"/>
                    <a:pt x="86" y="158"/>
                  </a:cubicBezTo>
                  <a:cubicBezTo>
                    <a:pt x="86" y="157"/>
                    <a:pt x="86" y="157"/>
                    <a:pt x="86" y="157"/>
                  </a:cubicBezTo>
                  <a:cubicBezTo>
                    <a:pt x="88" y="159"/>
                    <a:pt x="88" y="158"/>
                    <a:pt x="89" y="158"/>
                  </a:cubicBezTo>
                  <a:cubicBezTo>
                    <a:pt x="89" y="155"/>
                    <a:pt x="89" y="156"/>
                    <a:pt x="89" y="156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5" y="156"/>
                    <a:pt x="96" y="155"/>
                    <a:pt x="96" y="158"/>
                  </a:cubicBezTo>
                  <a:cubicBezTo>
                    <a:pt x="94" y="158"/>
                    <a:pt x="94" y="158"/>
                    <a:pt x="94" y="158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3" y="162"/>
                    <a:pt x="93" y="162"/>
                    <a:pt x="93" y="162"/>
                  </a:cubicBezTo>
                  <a:cubicBezTo>
                    <a:pt x="96" y="162"/>
                    <a:pt x="95" y="162"/>
                    <a:pt x="96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9" y="161"/>
                    <a:pt x="101" y="161"/>
                    <a:pt x="102" y="161"/>
                  </a:cubicBezTo>
                  <a:cubicBezTo>
                    <a:pt x="102" y="162"/>
                    <a:pt x="102" y="162"/>
                    <a:pt x="102" y="162"/>
                  </a:cubicBezTo>
                  <a:cubicBezTo>
                    <a:pt x="104" y="162"/>
                    <a:pt x="105" y="162"/>
                    <a:pt x="105" y="162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8" y="164"/>
                    <a:pt x="108" y="164"/>
                    <a:pt x="108" y="164"/>
                  </a:cubicBezTo>
                  <a:cubicBezTo>
                    <a:pt x="107" y="168"/>
                    <a:pt x="110" y="168"/>
                    <a:pt x="110" y="168"/>
                  </a:cubicBezTo>
                  <a:cubicBezTo>
                    <a:pt x="110" y="170"/>
                    <a:pt x="110" y="171"/>
                    <a:pt x="110" y="171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11" y="174"/>
                    <a:pt x="111" y="175"/>
                    <a:pt x="111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1" y="178"/>
                    <a:pt x="111" y="180"/>
                    <a:pt x="111" y="181"/>
                  </a:cubicBezTo>
                  <a:cubicBezTo>
                    <a:pt x="110" y="181"/>
                    <a:pt x="110" y="181"/>
                    <a:pt x="110" y="181"/>
                  </a:cubicBezTo>
                  <a:cubicBezTo>
                    <a:pt x="109" y="184"/>
                    <a:pt x="108" y="184"/>
                    <a:pt x="109" y="184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0" y="187"/>
                    <a:pt x="109" y="188"/>
                    <a:pt x="109" y="188"/>
                  </a:cubicBezTo>
                  <a:cubicBezTo>
                    <a:pt x="110" y="188"/>
                    <a:pt x="110" y="188"/>
                    <a:pt x="110" y="188"/>
                  </a:cubicBezTo>
                  <a:cubicBezTo>
                    <a:pt x="110" y="191"/>
                    <a:pt x="110" y="190"/>
                    <a:pt x="110" y="190"/>
                  </a:cubicBezTo>
                  <a:cubicBezTo>
                    <a:pt x="111" y="190"/>
                    <a:pt x="111" y="190"/>
                    <a:pt x="111" y="190"/>
                  </a:cubicBezTo>
                  <a:cubicBezTo>
                    <a:pt x="111" y="191"/>
                    <a:pt x="111" y="191"/>
                    <a:pt x="111" y="191"/>
                  </a:cubicBezTo>
                  <a:cubicBezTo>
                    <a:pt x="112" y="191"/>
                    <a:pt x="112" y="191"/>
                    <a:pt x="112" y="191"/>
                  </a:cubicBezTo>
                  <a:cubicBezTo>
                    <a:pt x="112" y="193"/>
                    <a:pt x="112" y="193"/>
                    <a:pt x="112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12" y="193"/>
                    <a:pt x="112" y="193"/>
                    <a:pt x="112" y="193"/>
                  </a:cubicBezTo>
                  <a:cubicBezTo>
                    <a:pt x="112" y="196"/>
                    <a:pt x="115" y="195"/>
                    <a:pt x="115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5" y="194"/>
                    <a:pt x="115" y="194"/>
                    <a:pt x="115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13" y="193"/>
                    <a:pt x="113" y="193"/>
                    <a:pt x="113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4" y="195"/>
                    <a:pt x="116" y="195"/>
                    <a:pt x="116" y="195"/>
                  </a:cubicBezTo>
                  <a:cubicBezTo>
                    <a:pt x="116" y="192"/>
                    <a:pt x="116" y="191"/>
                    <a:pt x="116" y="190"/>
                  </a:cubicBezTo>
                  <a:cubicBezTo>
                    <a:pt x="117" y="190"/>
                    <a:pt x="117" y="190"/>
                    <a:pt x="117" y="190"/>
                  </a:cubicBezTo>
                  <a:cubicBezTo>
                    <a:pt x="116" y="190"/>
                    <a:pt x="116" y="190"/>
                    <a:pt x="116" y="190"/>
                  </a:cubicBezTo>
                  <a:cubicBezTo>
                    <a:pt x="118" y="189"/>
                    <a:pt x="117" y="188"/>
                    <a:pt x="117" y="188"/>
                  </a:cubicBezTo>
                  <a:cubicBezTo>
                    <a:pt x="121" y="188"/>
                    <a:pt x="124" y="188"/>
                    <a:pt x="125" y="188"/>
                  </a:cubicBezTo>
                  <a:cubicBezTo>
                    <a:pt x="125" y="189"/>
                    <a:pt x="125" y="189"/>
                    <a:pt x="125" y="189"/>
                  </a:cubicBezTo>
                  <a:cubicBezTo>
                    <a:pt x="127" y="189"/>
                    <a:pt x="127" y="189"/>
                    <a:pt x="127" y="189"/>
                  </a:cubicBezTo>
                  <a:cubicBezTo>
                    <a:pt x="127" y="188"/>
                    <a:pt x="127" y="188"/>
                    <a:pt x="127" y="188"/>
                  </a:cubicBezTo>
                  <a:cubicBezTo>
                    <a:pt x="129" y="188"/>
                    <a:pt x="130" y="188"/>
                    <a:pt x="130" y="188"/>
                  </a:cubicBezTo>
                  <a:cubicBezTo>
                    <a:pt x="129" y="192"/>
                    <a:pt x="132" y="192"/>
                    <a:pt x="132" y="191"/>
                  </a:cubicBezTo>
                  <a:cubicBezTo>
                    <a:pt x="132" y="190"/>
                    <a:pt x="132" y="190"/>
                    <a:pt x="132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2" y="193"/>
                    <a:pt x="132" y="193"/>
                    <a:pt x="132" y="193"/>
                  </a:cubicBezTo>
                  <a:cubicBezTo>
                    <a:pt x="138" y="194"/>
                    <a:pt x="140" y="190"/>
                    <a:pt x="142" y="190"/>
                  </a:cubicBezTo>
                  <a:cubicBezTo>
                    <a:pt x="142" y="191"/>
                    <a:pt x="142" y="191"/>
                    <a:pt x="142" y="191"/>
                  </a:cubicBezTo>
                  <a:cubicBezTo>
                    <a:pt x="142" y="190"/>
                    <a:pt x="142" y="190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91"/>
                    <a:pt x="143" y="191"/>
                    <a:pt x="143" y="191"/>
                  </a:cubicBezTo>
                  <a:cubicBezTo>
                    <a:pt x="144" y="191"/>
                    <a:pt x="144" y="191"/>
                    <a:pt x="144" y="191"/>
                  </a:cubicBezTo>
                  <a:cubicBezTo>
                    <a:pt x="144" y="190"/>
                    <a:pt x="144" y="190"/>
                    <a:pt x="144" y="190"/>
                  </a:cubicBezTo>
                  <a:cubicBezTo>
                    <a:pt x="147" y="190"/>
                    <a:pt x="148" y="190"/>
                    <a:pt x="148" y="190"/>
                  </a:cubicBezTo>
                  <a:cubicBezTo>
                    <a:pt x="147" y="190"/>
                    <a:pt x="147" y="190"/>
                    <a:pt x="147" y="190"/>
                  </a:cubicBezTo>
                  <a:cubicBezTo>
                    <a:pt x="148" y="188"/>
                    <a:pt x="148" y="189"/>
                    <a:pt x="149" y="189"/>
                  </a:cubicBezTo>
                  <a:cubicBezTo>
                    <a:pt x="149" y="192"/>
                    <a:pt x="149" y="191"/>
                    <a:pt x="149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51" y="193"/>
                    <a:pt x="151" y="193"/>
                    <a:pt x="151" y="193"/>
                  </a:cubicBezTo>
                  <a:cubicBezTo>
                    <a:pt x="151" y="194"/>
                    <a:pt x="151" y="194"/>
                    <a:pt x="151" y="194"/>
                  </a:cubicBezTo>
                  <a:cubicBezTo>
                    <a:pt x="153" y="194"/>
                    <a:pt x="153" y="194"/>
                    <a:pt x="153" y="194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4" y="195"/>
                    <a:pt x="154" y="195"/>
                    <a:pt x="154" y="195"/>
                  </a:cubicBezTo>
                  <a:cubicBezTo>
                    <a:pt x="154" y="198"/>
                    <a:pt x="154" y="197"/>
                    <a:pt x="154" y="197"/>
                  </a:cubicBezTo>
                  <a:cubicBezTo>
                    <a:pt x="157" y="197"/>
                    <a:pt x="156" y="197"/>
                    <a:pt x="156" y="197"/>
                  </a:cubicBezTo>
                  <a:cubicBezTo>
                    <a:pt x="156" y="200"/>
                    <a:pt x="156" y="199"/>
                    <a:pt x="156" y="200"/>
                  </a:cubicBezTo>
                  <a:cubicBezTo>
                    <a:pt x="157" y="199"/>
                    <a:pt x="157" y="199"/>
                    <a:pt x="157" y="199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9" y="200"/>
                    <a:pt x="159" y="200"/>
                    <a:pt x="159" y="200"/>
                  </a:cubicBezTo>
                  <a:cubicBezTo>
                    <a:pt x="159" y="202"/>
                    <a:pt x="159" y="203"/>
                    <a:pt x="159" y="203"/>
                  </a:cubicBezTo>
                  <a:cubicBezTo>
                    <a:pt x="157" y="203"/>
                    <a:pt x="157" y="203"/>
                    <a:pt x="157" y="203"/>
                  </a:cubicBezTo>
                  <a:cubicBezTo>
                    <a:pt x="159" y="205"/>
                    <a:pt x="159" y="204"/>
                    <a:pt x="160" y="205"/>
                  </a:cubicBezTo>
                  <a:cubicBezTo>
                    <a:pt x="160" y="206"/>
                    <a:pt x="160" y="206"/>
                    <a:pt x="160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60" y="206"/>
                    <a:pt x="160" y="206"/>
                    <a:pt x="160" y="206"/>
                  </a:cubicBezTo>
                  <a:cubicBezTo>
                    <a:pt x="160" y="207"/>
                    <a:pt x="160" y="207"/>
                    <a:pt x="160" y="207"/>
                  </a:cubicBezTo>
                  <a:cubicBezTo>
                    <a:pt x="159" y="207"/>
                    <a:pt x="159" y="207"/>
                    <a:pt x="159" y="207"/>
                  </a:cubicBezTo>
                  <a:cubicBezTo>
                    <a:pt x="161" y="207"/>
                    <a:pt x="161" y="207"/>
                    <a:pt x="161" y="207"/>
                  </a:cubicBezTo>
                  <a:cubicBezTo>
                    <a:pt x="161" y="208"/>
                    <a:pt x="161" y="208"/>
                    <a:pt x="161" y="208"/>
                  </a:cubicBezTo>
                  <a:cubicBezTo>
                    <a:pt x="162" y="206"/>
                    <a:pt x="163" y="207"/>
                    <a:pt x="163" y="207"/>
                  </a:cubicBezTo>
                  <a:cubicBezTo>
                    <a:pt x="163" y="206"/>
                    <a:pt x="163" y="206"/>
                    <a:pt x="163" y="206"/>
                  </a:cubicBezTo>
                  <a:cubicBezTo>
                    <a:pt x="162" y="206"/>
                    <a:pt x="162" y="206"/>
                    <a:pt x="162" y="206"/>
                  </a:cubicBezTo>
                  <a:cubicBezTo>
                    <a:pt x="162" y="205"/>
                    <a:pt x="162" y="205"/>
                    <a:pt x="162" y="205"/>
                  </a:cubicBezTo>
                  <a:cubicBezTo>
                    <a:pt x="161" y="205"/>
                    <a:pt x="161" y="205"/>
                    <a:pt x="161" y="205"/>
                  </a:cubicBezTo>
                  <a:cubicBezTo>
                    <a:pt x="161" y="203"/>
                    <a:pt x="161" y="203"/>
                    <a:pt x="161" y="203"/>
                  </a:cubicBezTo>
                  <a:cubicBezTo>
                    <a:pt x="162" y="203"/>
                    <a:pt x="162" y="203"/>
                    <a:pt x="162" y="203"/>
                  </a:cubicBezTo>
                  <a:cubicBezTo>
                    <a:pt x="161" y="202"/>
                    <a:pt x="161" y="202"/>
                    <a:pt x="161" y="202"/>
                  </a:cubicBezTo>
                  <a:cubicBezTo>
                    <a:pt x="164" y="202"/>
                    <a:pt x="163" y="202"/>
                    <a:pt x="163" y="202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64" y="203"/>
                    <a:pt x="164" y="203"/>
                    <a:pt x="164" y="203"/>
                  </a:cubicBezTo>
                  <a:cubicBezTo>
                    <a:pt x="163" y="203"/>
                    <a:pt x="163" y="203"/>
                    <a:pt x="163" y="203"/>
                  </a:cubicBezTo>
                  <a:cubicBezTo>
                    <a:pt x="163" y="205"/>
                    <a:pt x="163" y="205"/>
                    <a:pt x="163" y="205"/>
                  </a:cubicBezTo>
                  <a:cubicBezTo>
                    <a:pt x="166" y="205"/>
                    <a:pt x="165" y="205"/>
                    <a:pt x="166" y="205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66" y="205"/>
                    <a:pt x="166" y="205"/>
                    <a:pt x="166" y="205"/>
                  </a:cubicBezTo>
                  <a:cubicBezTo>
                    <a:pt x="167" y="205"/>
                    <a:pt x="167" y="205"/>
                    <a:pt x="167" y="205"/>
                  </a:cubicBezTo>
                  <a:cubicBezTo>
                    <a:pt x="170" y="209"/>
                    <a:pt x="167" y="211"/>
                    <a:pt x="164" y="210"/>
                  </a:cubicBezTo>
                  <a:cubicBezTo>
                    <a:pt x="164" y="212"/>
                    <a:pt x="164" y="212"/>
                    <a:pt x="164" y="212"/>
                  </a:cubicBezTo>
                  <a:cubicBezTo>
                    <a:pt x="163" y="212"/>
                    <a:pt x="163" y="212"/>
                    <a:pt x="163" y="212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2" y="214"/>
                    <a:pt x="162" y="214"/>
                    <a:pt x="162" y="214"/>
                  </a:cubicBezTo>
                  <a:cubicBezTo>
                    <a:pt x="162" y="215"/>
                    <a:pt x="162" y="215"/>
                    <a:pt x="162" y="215"/>
                  </a:cubicBezTo>
                  <a:cubicBezTo>
                    <a:pt x="159" y="215"/>
                    <a:pt x="160" y="215"/>
                    <a:pt x="160" y="215"/>
                  </a:cubicBezTo>
                  <a:cubicBezTo>
                    <a:pt x="160" y="216"/>
                    <a:pt x="160" y="216"/>
                    <a:pt x="160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1" y="219"/>
                    <a:pt x="161" y="220"/>
                    <a:pt x="161" y="220"/>
                  </a:cubicBezTo>
                  <a:cubicBezTo>
                    <a:pt x="160" y="220"/>
                    <a:pt x="160" y="220"/>
                    <a:pt x="160" y="220"/>
                  </a:cubicBezTo>
                  <a:cubicBezTo>
                    <a:pt x="160" y="223"/>
                    <a:pt x="160" y="224"/>
                    <a:pt x="160" y="225"/>
                  </a:cubicBezTo>
                  <a:cubicBezTo>
                    <a:pt x="156" y="225"/>
                    <a:pt x="157" y="229"/>
                    <a:pt x="156" y="228"/>
                  </a:cubicBezTo>
                  <a:cubicBezTo>
                    <a:pt x="157" y="228"/>
                    <a:pt x="157" y="228"/>
                    <a:pt x="157" y="228"/>
                  </a:cubicBezTo>
                  <a:cubicBezTo>
                    <a:pt x="157" y="229"/>
                    <a:pt x="157" y="229"/>
                    <a:pt x="157" y="229"/>
                  </a:cubicBezTo>
                  <a:cubicBezTo>
                    <a:pt x="160" y="229"/>
                    <a:pt x="159" y="229"/>
                    <a:pt x="160" y="229"/>
                  </a:cubicBezTo>
                  <a:cubicBezTo>
                    <a:pt x="160" y="228"/>
                    <a:pt x="160" y="228"/>
                    <a:pt x="160" y="228"/>
                  </a:cubicBezTo>
                  <a:cubicBezTo>
                    <a:pt x="163" y="228"/>
                    <a:pt x="164" y="228"/>
                    <a:pt x="164" y="228"/>
                  </a:cubicBezTo>
                  <a:cubicBezTo>
                    <a:pt x="164" y="231"/>
                    <a:pt x="164" y="232"/>
                    <a:pt x="164" y="233"/>
                  </a:cubicBezTo>
                  <a:cubicBezTo>
                    <a:pt x="163" y="233"/>
                    <a:pt x="163" y="233"/>
                    <a:pt x="163" y="233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4" y="236"/>
                    <a:pt x="164" y="235"/>
                    <a:pt x="164" y="235"/>
                  </a:cubicBezTo>
                  <a:cubicBezTo>
                    <a:pt x="166" y="235"/>
                    <a:pt x="166" y="235"/>
                    <a:pt x="166" y="235"/>
                  </a:cubicBezTo>
                  <a:cubicBezTo>
                    <a:pt x="166" y="238"/>
                    <a:pt x="166" y="237"/>
                    <a:pt x="166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40"/>
                    <a:pt x="167" y="241"/>
                    <a:pt x="167" y="241"/>
                  </a:cubicBezTo>
                  <a:cubicBezTo>
                    <a:pt x="163" y="241"/>
                    <a:pt x="162" y="244"/>
                    <a:pt x="162" y="244"/>
                  </a:cubicBezTo>
                  <a:cubicBezTo>
                    <a:pt x="162" y="242"/>
                    <a:pt x="162" y="242"/>
                    <a:pt x="162" y="242"/>
                  </a:cubicBezTo>
                  <a:cubicBezTo>
                    <a:pt x="162" y="244"/>
                    <a:pt x="162" y="244"/>
                    <a:pt x="162" y="244"/>
                  </a:cubicBezTo>
                  <a:cubicBezTo>
                    <a:pt x="159" y="244"/>
                    <a:pt x="160" y="244"/>
                    <a:pt x="160" y="244"/>
                  </a:cubicBezTo>
                  <a:cubicBezTo>
                    <a:pt x="160" y="242"/>
                    <a:pt x="160" y="242"/>
                    <a:pt x="160" y="242"/>
                  </a:cubicBezTo>
                  <a:cubicBezTo>
                    <a:pt x="159" y="242"/>
                    <a:pt x="159" y="242"/>
                    <a:pt x="159" y="242"/>
                  </a:cubicBezTo>
                  <a:cubicBezTo>
                    <a:pt x="159" y="245"/>
                    <a:pt x="159" y="245"/>
                    <a:pt x="159" y="245"/>
                  </a:cubicBezTo>
                  <a:cubicBezTo>
                    <a:pt x="157" y="245"/>
                    <a:pt x="157" y="245"/>
                    <a:pt x="157" y="245"/>
                  </a:cubicBezTo>
                  <a:cubicBezTo>
                    <a:pt x="156" y="248"/>
                    <a:pt x="156" y="249"/>
                    <a:pt x="156" y="250"/>
                  </a:cubicBezTo>
                  <a:cubicBezTo>
                    <a:pt x="157" y="250"/>
                    <a:pt x="157" y="250"/>
                    <a:pt x="157" y="250"/>
                  </a:cubicBezTo>
                  <a:cubicBezTo>
                    <a:pt x="156" y="251"/>
                    <a:pt x="156" y="251"/>
                    <a:pt x="156" y="251"/>
                  </a:cubicBezTo>
                  <a:cubicBezTo>
                    <a:pt x="157" y="252"/>
                    <a:pt x="157" y="252"/>
                    <a:pt x="157" y="252"/>
                  </a:cubicBezTo>
                  <a:cubicBezTo>
                    <a:pt x="159" y="251"/>
                    <a:pt x="159" y="251"/>
                    <a:pt x="159" y="251"/>
                  </a:cubicBezTo>
                  <a:cubicBezTo>
                    <a:pt x="159" y="254"/>
                    <a:pt x="159" y="253"/>
                    <a:pt x="159" y="253"/>
                  </a:cubicBezTo>
                  <a:cubicBezTo>
                    <a:pt x="157" y="253"/>
                    <a:pt x="157" y="253"/>
                    <a:pt x="157" y="253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56" y="254"/>
                    <a:pt x="156" y="254"/>
                    <a:pt x="156" y="254"/>
                  </a:cubicBezTo>
                  <a:cubicBezTo>
                    <a:pt x="156" y="256"/>
                    <a:pt x="156" y="256"/>
                    <a:pt x="156" y="256"/>
                  </a:cubicBezTo>
                  <a:cubicBezTo>
                    <a:pt x="159" y="256"/>
                    <a:pt x="159" y="256"/>
                    <a:pt x="160" y="256"/>
                  </a:cubicBezTo>
                  <a:cubicBezTo>
                    <a:pt x="160" y="257"/>
                    <a:pt x="160" y="257"/>
                    <a:pt x="160" y="257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5" y="259"/>
                    <a:pt x="166" y="259"/>
                    <a:pt x="167" y="259"/>
                  </a:cubicBezTo>
                  <a:cubicBezTo>
                    <a:pt x="167" y="258"/>
                    <a:pt x="167" y="258"/>
                    <a:pt x="167" y="258"/>
                  </a:cubicBezTo>
                  <a:cubicBezTo>
                    <a:pt x="170" y="258"/>
                    <a:pt x="171" y="258"/>
                    <a:pt x="172" y="258"/>
                  </a:cubicBezTo>
                  <a:cubicBezTo>
                    <a:pt x="172" y="259"/>
                    <a:pt x="172" y="259"/>
                    <a:pt x="172" y="259"/>
                  </a:cubicBezTo>
                  <a:cubicBezTo>
                    <a:pt x="174" y="256"/>
                    <a:pt x="175" y="259"/>
                    <a:pt x="175" y="258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8" y="259"/>
                    <a:pt x="177" y="259"/>
                    <a:pt x="178" y="259"/>
                  </a:cubicBezTo>
                  <a:cubicBezTo>
                    <a:pt x="177" y="263"/>
                    <a:pt x="181" y="261"/>
                    <a:pt x="182" y="261"/>
                  </a:cubicBezTo>
                  <a:cubicBezTo>
                    <a:pt x="182" y="263"/>
                    <a:pt x="182" y="263"/>
                    <a:pt x="182" y="263"/>
                  </a:cubicBezTo>
                  <a:cubicBezTo>
                    <a:pt x="185" y="263"/>
                    <a:pt x="186" y="263"/>
                    <a:pt x="187" y="263"/>
                  </a:cubicBezTo>
                  <a:cubicBezTo>
                    <a:pt x="187" y="264"/>
                    <a:pt x="187" y="264"/>
                    <a:pt x="187" y="264"/>
                  </a:cubicBezTo>
                  <a:cubicBezTo>
                    <a:pt x="188" y="264"/>
                    <a:pt x="188" y="264"/>
                    <a:pt x="188" y="264"/>
                  </a:cubicBezTo>
                  <a:cubicBezTo>
                    <a:pt x="188" y="265"/>
                    <a:pt x="188" y="265"/>
                    <a:pt x="188" y="265"/>
                  </a:cubicBezTo>
                  <a:cubicBezTo>
                    <a:pt x="192" y="263"/>
                    <a:pt x="192" y="264"/>
                    <a:pt x="193" y="263"/>
                  </a:cubicBezTo>
                  <a:cubicBezTo>
                    <a:pt x="193" y="264"/>
                    <a:pt x="193" y="264"/>
                    <a:pt x="193" y="264"/>
                  </a:cubicBezTo>
                  <a:cubicBezTo>
                    <a:pt x="194" y="262"/>
                    <a:pt x="195" y="263"/>
                    <a:pt x="195" y="263"/>
                  </a:cubicBezTo>
                  <a:cubicBezTo>
                    <a:pt x="195" y="264"/>
                    <a:pt x="195" y="264"/>
                    <a:pt x="195" y="264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1"/>
                    <a:pt x="198" y="261"/>
                    <a:pt x="198" y="261"/>
                  </a:cubicBezTo>
                  <a:cubicBezTo>
                    <a:pt x="199" y="261"/>
                    <a:pt x="199" y="261"/>
                    <a:pt x="199" y="261"/>
                  </a:cubicBezTo>
                  <a:cubicBezTo>
                    <a:pt x="199" y="260"/>
                    <a:pt x="199" y="260"/>
                    <a:pt x="199" y="260"/>
                  </a:cubicBezTo>
                  <a:cubicBezTo>
                    <a:pt x="201" y="260"/>
                    <a:pt x="202" y="260"/>
                    <a:pt x="202" y="260"/>
                  </a:cubicBezTo>
                  <a:cubicBezTo>
                    <a:pt x="202" y="259"/>
                    <a:pt x="202" y="259"/>
                    <a:pt x="202" y="259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58"/>
                    <a:pt x="204" y="258"/>
                    <a:pt x="204" y="258"/>
                  </a:cubicBezTo>
                  <a:cubicBezTo>
                    <a:pt x="207" y="258"/>
                    <a:pt x="209" y="258"/>
                    <a:pt x="211" y="258"/>
                  </a:cubicBezTo>
                  <a:cubicBezTo>
                    <a:pt x="211" y="257"/>
                    <a:pt x="211" y="257"/>
                    <a:pt x="211" y="257"/>
                  </a:cubicBezTo>
                  <a:cubicBezTo>
                    <a:pt x="214" y="257"/>
                    <a:pt x="216" y="257"/>
                    <a:pt x="217" y="257"/>
                  </a:cubicBezTo>
                  <a:cubicBezTo>
                    <a:pt x="216" y="254"/>
                    <a:pt x="215" y="254"/>
                    <a:pt x="215" y="253"/>
                  </a:cubicBezTo>
                  <a:cubicBezTo>
                    <a:pt x="217" y="253"/>
                    <a:pt x="217" y="253"/>
                    <a:pt x="217" y="253"/>
                  </a:cubicBezTo>
                  <a:cubicBezTo>
                    <a:pt x="216" y="249"/>
                    <a:pt x="219" y="248"/>
                    <a:pt x="218" y="246"/>
                  </a:cubicBezTo>
                  <a:cubicBezTo>
                    <a:pt x="217" y="246"/>
                    <a:pt x="217" y="246"/>
                    <a:pt x="217" y="246"/>
                  </a:cubicBezTo>
                  <a:cubicBezTo>
                    <a:pt x="217" y="245"/>
                    <a:pt x="217" y="245"/>
                    <a:pt x="217" y="245"/>
                  </a:cubicBezTo>
                  <a:cubicBezTo>
                    <a:pt x="215" y="245"/>
                    <a:pt x="215" y="245"/>
                    <a:pt x="215" y="245"/>
                  </a:cubicBezTo>
                  <a:cubicBezTo>
                    <a:pt x="219" y="242"/>
                    <a:pt x="217" y="241"/>
                    <a:pt x="218" y="240"/>
                  </a:cubicBezTo>
                  <a:cubicBezTo>
                    <a:pt x="221" y="239"/>
                    <a:pt x="225" y="237"/>
                    <a:pt x="225" y="238"/>
                  </a:cubicBezTo>
                  <a:cubicBezTo>
                    <a:pt x="225" y="235"/>
                    <a:pt x="223" y="236"/>
                    <a:pt x="224" y="235"/>
                  </a:cubicBezTo>
                  <a:cubicBezTo>
                    <a:pt x="225" y="235"/>
                    <a:pt x="225" y="235"/>
                    <a:pt x="225" y="235"/>
                  </a:cubicBezTo>
                  <a:cubicBezTo>
                    <a:pt x="228" y="230"/>
                    <a:pt x="230" y="232"/>
                    <a:pt x="232" y="231"/>
                  </a:cubicBezTo>
                  <a:cubicBezTo>
                    <a:pt x="232" y="228"/>
                    <a:pt x="234" y="228"/>
                    <a:pt x="233" y="228"/>
                  </a:cubicBezTo>
                  <a:cubicBezTo>
                    <a:pt x="233" y="231"/>
                    <a:pt x="233" y="230"/>
                    <a:pt x="233" y="231"/>
                  </a:cubicBezTo>
                  <a:cubicBezTo>
                    <a:pt x="236" y="231"/>
                    <a:pt x="238" y="231"/>
                    <a:pt x="239" y="231"/>
                  </a:cubicBezTo>
                  <a:cubicBezTo>
                    <a:pt x="239" y="233"/>
                    <a:pt x="239" y="233"/>
                    <a:pt x="239" y="233"/>
                  </a:cubicBezTo>
                  <a:cubicBezTo>
                    <a:pt x="240" y="233"/>
                    <a:pt x="240" y="233"/>
                    <a:pt x="240" y="233"/>
                  </a:cubicBezTo>
                  <a:cubicBezTo>
                    <a:pt x="240" y="237"/>
                    <a:pt x="238" y="235"/>
                    <a:pt x="238" y="235"/>
                  </a:cubicBezTo>
                  <a:cubicBezTo>
                    <a:pt x="238" y="237"/>
                    <a:pt x="238" y="237"/>
                    <a:pt x="238" y="237"/>
                  </a:cubicBezTo>
                  <a:cubicBezTo>
                    <a:pt x="237" y="237"/>
                    <a:pt x="237" y="237"/>
                    <a:pt x="237" y="237"/>
                  </a:cubicBezTo>
                  <a:cubicBezTo>
                    <a:pt x="239" y="239"/>
                    <a:pt x="237" y="240"/>
                    <a:pt x="238" y="240"/>
                  </a:cubicBezTo>
                  <a:cubicBezTo>
                    <a:pt x="237" y="240"/>
                    <a:pt x="237" y="240"/>
                    <a:pt x="237" y="240"/>
                  </a:cubicBezTo>
                  <a:cubicBezTo>
                    <a:pt x="237" y="241"/>
                    <a:pt x="237" y="241"/>
                    <a:pt x="237" y="241"/>
                  </a:cubicBezTo>
                  <a:cubicBezTo>
                    <a:pt x="238" y="241"/>
                    <a:pt x="238" y="241"/>
                    <a:pt x="238" y="241"/>
                  </a:cubicBezTo>
                  <a:cubicBezTo>
                    <a:pt x="238" y="242"/>
                    <a:pt x="238" y="242"/>
                    <a:pt x="238" y="242"/>
                  </a:cubicBezTo>
                  <a:cubicBezTo>
                    <a:pt x="237" y="242"/>
                    <a:pt x="237" y="242"/>
                    <a:pt x="237" y="242"/>
                  </a:cubicBezTo>
                  <a:cubicBezTo>
                    <a:pt x="237" y="240"/>
                    <a:pt x="237" y="240"/>
                    <a:pt x="237" y="240"/>
                  </a:cubicBezTo>
                  <a:cubicBezTo>
                    <a:pt x="234" y="240"/>
                    <a:pt x="235" y="240"/>
                    <a:pt x="234" y="240"/>
                  </a:cubicBezTo>
                  <a:cubicBezTo>
                    <a:pt x="235" y="243"/>
                    <a:pt x="233" y="246"/>
                    <a:pt x="233" y="246"/>
                  </a:cubicBezTo>
                  <a:cubicBezTo>
                    <a:pt x="232" y="246"/>
                    <a:pt x="232" y="246"/>
                    <a:pt x="232" y="246"/>
                  </a:cubicBezTo>
                  <a:cubicBezTo>
                    <a:pt x="232" y="249"/>
                    <a:pt x="232" y="248"/>
                    <a:pt x="232" y="248"/>
                  </a:cubicBezTo>
                  <a:cubicBezTo>
                    <a:pt x="233" y="248"/>
                    <a:pt x="233" y="248"/>
                    <a:pt x="233" y="248"/>
                  </a:cubicBezTo>
                  <a:cubicBezTo>
                    <a:pt x="233" y="251"/>
                    <a:pt x="233" y="250"/>
                    <a:pt x="233" y="251"/>
                  </a:cubicBezTo>
                  <a:cubicBezTo>
                    <a:pt x="232" y="251"/>
                    <a:pt x="232" y="251"/>
                    <a:pt x="232" y="251"/>
                  </a:cubicBezTo>
                  <a:cubicBezTo>
                    <a:pt x="232" y="252"/>
                    <a:pt x="232" y="252"/>
                    <a:pt x="232" y="252"/>
                  </a:cubicBezTo>
                  <a:cubicBezTo>
                    <a:pt x="231" y="252"/>
                    <a:pt x="231" y="252"/>
                    <a:pt x="231" y="252"/>
                  </a:cubicBezTo>
                  <a:cubicBezTo>
                    <a:pt x="231" y="255"/>
                    <a:pt x="231" y="257"/>
                    <a:pt x="231" y="258"/>
                  </a:cubicBezTo>
                  <a:cubicBezTo>
                    <a:pt x="230" y="258"/>
                    <a:pt x="230" y="258"/>
                    <a:pt x="230" y="258"/>
                  </a:cubicBezTo>
                  <a:cubicBezTo>
                    <a:pt x="230" y="261"/>
                    <a:pt x="227" y="260"/>
                    <a:pt x="227" y="260"/>
                  </a:cubicBezTo>
                  <a:cubicBezTo>
                    <a:pt x="227" y="263"/>
                    <a:pt x="227" y="264"/>
                    <a:pt x="227" y="264"/>
                  </a:cubicBezTo>
                  <a:cubicBezTo>
                    <a:pt x="229" y="264"/>
                    <a:pt x="229" y="264"/>
                    <a:pt x="229" y="264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31" y="265"/>
                    <a:pt x="231" y="265"/>
                    <a:pt x="231" y="265"/>
                  </a:cubicBezTo>
                  <a:cubicBezTo>
                    <a:pt x="231" y="266"/>
                    <a:pt x="231" y="266"/>
                    <a:pt x="231" y="266"/>
                  </a:cubicBezTo>
                  <a:cubicBezTo>
                    <a:pt x="232" y="266"/>
                    <a:pt x="232" y="266"/>
                    <a:pt x="232" y="266"/>
                  </a:cubicBezTo>
                  <a:cubicBezTo>
                    <a:pt x="232" y="265"/>
                    <a:pt x="232" y="265"/>
                    <a:pt x="232" y="265"/>
                  </a:cubicBezTo>
                  <a:cubicBezTo>
                    <a:pt x="235" y="269"/>
                    <a:pt x="237" y="271"/>
                    <a:pt x="237" y="273"/>
                  </a:cubicBezTo>
                  <a:cubicBezTo>
                    <a:pt x="236" y="273"/>
                    <a:pt x="236" y="273"/>
                    <a:pt x="236" y="273"/>
                  </a:cubicBezTo>
                  <a:cubicBezTo>
                    <a:pt x="236" y="274"/>
                    <a:pt x="236" y="274"/>
                    <a:pt x="236" y="274"/>
                  </a:cubicBezTo>
                  <a:cubicBezTo>
                    <a:pt x="237" y="274"/>
                    <a:pt x="237" y="274"/>
                    <a:pt x="237" y="274"/>
                  </a:cubicBezTo>
                  <a:cubicBezTo>
                    <a:pt x="237" y="276"/>
                    <a:pt x="237" y="276"/>
                    <a:pt x="237" y="276"/>
                  </a:cubicBezTo>
                  <a:cubicBezTo>
                    <a:pt x="234" y="276"/>
                    <a:pt x="234" y="279"/>
                    <a:pt x="233" y="280"/>
                  </a:cubicBezTo>
                  <a:cubicBezTo>
                    <a:pt x="232" y="280"/>
                    <a:pt x="232" y="280"/>
                    <a:pt x="232" y="280"/>
                  </a:cubicBezTo>
                  <a:cubicBezTo>
                    <a:pt x="232" y="283"/>
                    <a:pt x="232" y="283"/>
                    <a:pt x="232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4"/>
                    <a:pt x="233" y="284"/>
                    <a:pt x="233" y="284"/>
                  </a:cubicBezTo>
                  <a:cubicBezTo>
                    <a:pt x="234" y="284"/>
                    <a:pt x="234" y="284"/>
                    <a:pt x="234" y="284"/>
                  </a:cubicBezTo>
                  <a:cubicBezTo>
                    <a:pt x="234" y="288"/>
                    <a:pt x="234" y="288"/>
                    <a:pt x="234" y="289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4" y="292"/>
                    <a:pt x="232" y="292"/>
                    <a:pt x="232" y="292"/>
                  </a:cubicBezTo>
                  <a:cubicBezTo>
                    <a:pt x="233" y="293"/>
                    <a:pt x="233" y="293"/>
                    <a:pt x="233" y="293"/>
                  </a:cubicBezTo>
                  <a:cubicBezTo>
                    <a:pt x="233" y="292"/>
                    <a:pt x="233" y="292"/>
                    <a:pt x="233" y="292"/>
                  </a:cubicBezTo>
                  <a:cubicBezTo>
                    <a:pt x="236" y="293"/>
                    <a:pt x="236" y="294"/>
                    <a:pt x="237" y="293"/>
                  </a:cubicBezTo>
                  <a:cubicBezTo>
                    <a:pt x="237" y="295"/>
                    <a:pt x="237" y="295"/>
                    <a:pt x="237" y="295"/>
                  </a:cubicBezTo>
                  <a:cubicBezTo>
                    <a:pt x="238" y="295"/>
                    <a:pt x="238" y="295"/>
                    <a:pt x="238" y="295"/>
                  </a:cubicBezTo>
                  <a:cubicBezTo>
                    <a:pt x="238" y="293"/>
                    <a:pt x="238" y="293"/>
                    <a:pt x="238" y="293"/>
                  </a:cubicBezTo>
                  <a:cubicBezTo>
                    <a:pt x="241" y="293"/>
                    <a:pt x="240" y="293"/>
                    <a:pt x="240" y="293"/>
                  </a:cubicBezTo>
                  <a:cubicBezTo>
                    <a:pt x="240" y="295"/>
                    <a:pt x="240" y="295"/>
                    <a:pt x="240" y="295"/>
                  </a:cubicBezTo>
                  <a:cubicBezTo>
                    <a:pt x="240" y="293"/>
                    <a:pt x="240" y="293"/>
                    <a:pt x="240" y="293"/>
                  </a:cubicBezTo>
                  <a:cubicBezTo>
                    <a:pt x="242" y="293"/>
                    <a:pt x="242" y="293"/>
                    <a:pt x="242" y="293"/>
                  </a:cubicBezTo>
                  <a:cubicBezTo>
                    <a:pt x="242" y="292"/>
                    <a:pt x="242" y="292"/>
                    <a:pt x="242" y="292"/>
                  </a:cubicBezTo>
                  <a:cubicBezTo>
                    <a:pt x="245" y="292"/>
                    <a:pt x="247" y="292"/>
                    <a:pt x="247" y="292"/>
                  </a:cubicBezTo>
                  <a:cubicBezTo>
                    <a:pt x="247" y="293"/>
                    <a:pt x="247" y="293"/>
                    <a:pt x="247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6"/>
                    <a:pt x="249" y="296"/>
                    <a:pt x="249" y="296"/>
                  </a:cubicBezTo>
                  <a:cubicBezTo>
                    <a:pt x="250" y="296"/>
                    <a:pt x="250" y="296"/>
                    <a:pt x="250" y="296"/>
                  </a:cubicBezTo>
                  <a:cubicBezTo>
                    <a:pt x="250" y="297"/>
                    <a:pt x="250" y="297"/>
                    <a:pt x="250" y="297"/>
                  </a:cubicBezTo>
                  <a:cubicBezTo>
                    <a:pt x="253" y="298"/>
                    <a:pt x="254" y="299"/>
                    <a:pt x="255" y="298"/>
                  </a:cubicBezTo>
                  <a:cubicBezTo>
                    <a:pt x="255" y="299"/>
                    <a:pt x="255" y="299"/>
                    <a:pt x="255" y="299"/>
                  </a:cubicBezTo>
                  <a:cubicBezTo>
                    <a:pt x="257" y="299"/>
                    <a:pt x="257" y="299"/>
                    <a:pt x="257" y="299"/>
                  </a:cubicBezTo>
                  <a:cubicBezTo>
                    <a:pt x="257" y="298"/>
                    <a:pt x="257" y="298"/>
                    <a:pt x="257" y="298"/>
                  </a:cubicBezTo>
                  <a:cubicBezTo>
                    <a:pt x="259" y="301"/>
                    <a:pt x="259" y="302"/>
                    <a:pt x="259" y="303"/>
                  </a:cubicBezTo>
                  <a:cubicBezTo>
                    <a:pt x="261" y="303"/>
                    <a:pt x="261" y="303"/>
                    <a:pt x="261" y="303"/>
                  </a:cubicBezTo>
                  <a:cubicBezTo>
                    <a:pt x="261" y="306"/>
                    <a:pt x="261" y="307"/>
                    <a:pt x="261" y="308"/>
                  </a:cubicBezTo>
                  <a:cubicBezTo>
                    <a:pt x="263" y="308"/>
                    <a:pt x="263" y="308"/>
                    <a:pt x="263" y="308"/>
                  </a:cubicBezTo>
                  <a:cubicBezTo>
                    <a:pt x="263" y="309"/>
                    <a:pt x="263" y="309"/>
                    <a:pt x="263" y="309"/>
                  </a:cubicBezTo>
                  <a:cubicBezTo>
                    <a:pt x="264" y="307"/>
                    <a:pt x="265" y="308"/>
                    <a:pt x="265" y="308"/>
                  </a:cubicBezTo>
                  <a:cubicBezTo>
                    <a:pt x="265" y="312"/>
                    <a:pt x="265" y="312"/>
                    <a:pt x="265" y="312"/>
                  </a:cubicBezTo>
                  <a:cubicBezTo>
                    <a:pt x="265" y="311"/>
                    <a:pt x="265" y="311"/>
                    <a:pt x="265" y="311"/>
                  </a:cubicBezTo>
                  <a:cubicBezTo>
                    <a:pt x="266" y="312"/>
                    <a:pt x="266" y="312"/>
                    <a:pt x="266" y="312"/>
                  </a:cubicBezTo>
                  <a:cubicBezTo>
                    <a:pt x="266" y="311"/>
                    <a:pt x="266" y="311"/>
                    <a:pt x="266" y="311"/>
                  </a:cubicBezTo>
                  <a:cubicBezTo>
                    <a:pt x="268" y="311"/>
                    <a:pt x="268" y="311"/>
                    <a:pt x="268" y="311"/>
                  </a:cubicBezTo>
                  <a:cubicBezTo>
                    <a:pt x="268" y="312"/>
                    <a:pt x="268" y="312"/>
                    <a:pt x="268" y="312"/>
                  </a:cubicBezTo>
                  <a:cubicBezTo>
                    <a:pt x="268" y="311"/>
                    <a:pt x="268" y="311"/>
                    <a:pt x="268" y="311"/>
                  </a:cubicBezTo>
                  <a:cubicBezTo>
                    <a:pt x="269" y="312"/>
                    <a:pt x="269" y="312"/>
                    <a:pt x="269" y="312"/>
                  </a:cubicBezTo>
                  <a:cubicBezTo>
                    <a:pt x="269" y="311"/>
                    <a:pt x="269" y="311"/>
                    <a:pt x="269" y="311"/>
                  </a:cubicBezTo>
                  <a:cubicBezTo>
                    <a:pt x="270" y="311"/>
                    <a:pt x="270" y="311"/>
                    <a:pt x="270" y="311"/>
                  </a:cubicBezTo>
                  <a:cubicBezTo>
                    <a:pt x="270" y="314"/>
                    <a:pt x="272" y="313"/>
                    <a:pt x="271" y="314"/>
                  </a:cubicBezTo>
                  <a:cubicBezTo>
                    <a:pt x="272" y="312"/>
                    <a:pt x="272" y="312"/>
                    <a:pt x="272" y="312"/>
                  </a:cubicBezTo>
                  <a:cubicBezTo>
                    <a:pt x="274" y="314"/>
                    <a:pt x="274" y="313"/>
                    <a:pt x="275" y="314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7" y="312"/>
                    <a:pt x="277" y="312"/>
                    <a:pt x="277" y="312"/>
                  </a:cubicBezTo>
                  <a:cubicBezTo>
                    <a:pt x="277" y="314"/>
                    <a:pt x="277" y="314"/>
                    <a:pt x="277" y="314"/>
                  </a:cubicBezTo>
                  <a:cubicBezTo>
                    <a:pt x="278" y="314"/>
                    <a:pt x="278" y="314"/>
                    <a:pt x="278" y="314"/>
                  </a:cubicBezTo>
                  <a:cubicBezTo>
                    <a:pt x="278" y="315"/>
                    <a:pt x="278" y="315"/>
                    <a:pt x="278" y="315"/>
                  </a:cubicBezTo>
                  <a:cubicBezTo>
                    <a:pt x="280" y="315"/>
                    <a:pt x="280" y="315"/>
                    <a:pt x="280" y="315"/>
                  </a:cubicBezTo>
                  <a:cubicBezTo>
                    <a:pt x="280" y="316"/>
                    <a:pt x="280" y="316"/>
                    <a:pt x="280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7"/>
                    <a:pt x="281" y="317"/>
                    <a:pt x="281" y="317"/>
                  </a:cubicBezTo>
                  <a:cubicBezTo>
                    <a:pt x="282" y="317"/>
                    <a:pt x="282" y="317"/>
                    <a:pt x="282" y="317"/>
                  </a:cubicBezTo>
                  <a:cubicBezTo>
                    <a:pt x="282" y="318"/>
                    <a:pt x="282" y="318"/>
                    <a:pt x="282" y="318"/>
                  </a:cubicBezTo>
                  <a:cubicBezTo>
                    <a:pt x="283" y="318"/>
                    <a:pt x="283" y="318"/>
                    <a:pt x="283" y="318"/>
                  </a:cubicBezTo>
                  <a:cubicBezTo>
                    <a:pt x="283" y="321"/>
                    <a:pt x="283" y="320"/>
                    <a:pt x="283" y="321"/>
                  </a:cubicBezTo>
                  <a:cubicBezTo>
                    <a:pt x="279" y="321"/>
                    <a:pt x="281" y="323"/>
                    <a:pt x="281" y="323"/>
                  </a:cubicBezTo>
                  <a:cubicBezTo>
                    <a:pt x="280" y="323"/>
                    <a:pt x="280" y="323"/>
                    <a:pt x="280" y="323"/>
                  </a:cubicBezTo>
                  <a:cubicBezTo>
                    <a:pt x="280" y="326"/>
                    <a:pt x="281" y="326"/>
                    <a:pt x="281" y="327"/>
                  </a:cubicBezTo>
                  <a:cubicBezTo>
                    <a:pt x="282" y="327"/>
                    <a:pt x="282" y="327"/>
                    <a:pt x="282" y="327"/>
                  </a:cubicBezTo>
                  <a:cubicBezTo>
                    <a:pt x="282" y="325"/>
                    <a:pt x="282" y="325"/>
                    <a:pt x="282" y="325"/>
                  </a:cubicBezTo>
                  <a:cubicBezTo>
                    <a:pt x="283" y="325"/>
                    <a:pt x="283" y="325"/>
                    <a:pt x="283" y="325"/>
                  </a:cubicBezTo>
                  <a:cubicBezTo>
                    <a:pt x="283" y="327"/>
                    <a:pt x="283" y="327"/>
                    <a:pt x="283" y="327"/>
                  </a:cubicBezTo>
                  <a:cubicBezTo>
                    <a:pt x="283" y="325"/>
                    <a:pt x="283" y="325"/>
                    <a:pt x="283" y="325"/>
                  </a:cubicBezTo>
                  <a:cubicBezTo>
                    <a:pt x="284" y="325"/>
                    <a:pt x="284" y="325"/>
                    <a:pt x="284" y="325"/>
                  </a:cubicBezTo>
                  <a:cubicBezTo>
                    <a:pt x="284" y="323"/>
                    <a:pt x="284" y="323"/>
                    <a:pt x="284" y="323"/>
                  </a:cubicBezTo>
                  <a:cubicBezTo>
                    <a:pt x="284" y="324"/>
                    <a:pt x="284" y="324"/>
                    <a:pt x="284" y="324"/>
                  </a:cubicBezTo>
                  <a:cubicBezTo>
                    <a:pt x="287" y="324"/>
                    <a:pt x="286" y="324"/>
                    <a:pt x="287" y="324"/>
                  </a:cubicBezTo>
                  <a:cubicBezTo>
                    <a:pt x="287" y="325"/>
                    <a:pt x="287" y="325"/>
                    <a:pt x="287" y="325"/>
                  </a:cubicBezTo>
                  <a:cubicBezTo>
                    <a:pt x="289" y="325"/>
                    <a:pt x="289" y="325"/>
                    <a:pt x="289" y="325"/>
                  </a:cubicBezTo>
                  <a:cubicBezTo>
                    <a:pt x="289" y="327"/>
                    <a:pt x="289" y="327"/>
                    <a:pt x="289" y="327"/>
                  </a:cubicBezTo>
                  <a:cubicBezTo>
                    <a:pt x="290" y="327"/>
                    <a:pt x="290" y="327"/>
                    <a:pt x="290" y="327"/>
                  </a:cubicBezTo>
                  <a:cubicBezTo>
                    <a:pt x="290" y="328"/>
                    <a:pt x="290" y="328"/>
                    <a:pt x="290" y="328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1" y="329"/>
                    <a:pt x="291" y="329"/>
                    <a:pt x="291" y="329"/>
                  </a:cubicBezTo>
                  <a:cubicBezTo>
                    <a:pt x="293" y="329"/>
                    <a:pt x="293" y="329"/>
                    <a:pt x="293" y="329"/>
                  </a:cubicBezTo>
                  <a:cubicBezTo>
                    <a:pt x="292" y="332"/>
                    <a:pt x="294" y="331"/>
                    <a:pt x="294" y="331"/>
                  </a:cubicBezTo>
                  <a:cubicBezTo>
                    <a:pt x="293" y="331"/>
                    <a:pt x="293" y="331"/>
                    <a:pt x="293" y="331"/>
                  </a:cubicBezTo>
                  <a:cubicBezTo>
                    <a:pt x="294" y="331"/>
                    <a:pt x="294" y="331"/>
                    <a:pt x="294" y="331"/>
                  </a:cubicBezTo>
                  <a:cubicBezTo>
                    <a:pt x="294" y="334"/>
                    <a:pt x="294" y="335"/>
                    <a:pt x="294" y="335"/>
                  </a:cubicBezTo>
                  <a:cubicBezTo>
                    <a:pt x="296" y="335"/>
                    <a:pt x="296" y="335"/>
                    <a:pt x="296" y="335"/>
                  </a:cubicBezTo>
                  <a:cubicBezTo>
                    <a:pt x="296" y="339"/>
                    <a:pt x="294" y="337"/>
                    <a:pt x="294" y="337"/>
                  </a:cubicBezTo>
                  <a:cubicBezTo>
                    <a:pt x="296" y="339"/>
                    <a:pt x="295" y="339"/>
                    <a:pt x="295" y="340"/>
                  </a:cubicBezTo>
                  <a:cubicBezTo>
                    <a:pt x="297" y="340"/>
                    <a:pt x="297" y="341"/>
                    <a:pt x="297" y="341"/>
                  </a:cubicBezTo>
                  <a:cubicBezTo>
                    <a:pt x="296" y="341"/>
                    <a:pt x="296" y="341"/>
                    <a:pt x="296" y="341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7" y="342"/>
                    <a:pt x="297" y="342"/>
                    <a:pt x="297" y="342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6" y="343"/>
                    <a:pt x="296" y="343"/>
                    <a:pt x="296" y="343"/>
                  </a:cubicBezTo>
                  <a:cubicBezTo>
                    <a:pt x="295" y="343"/>
                    <a:pt x="295" y="343"/>
                    <a:pt x="295" y="343"/>
                  </a:cubicBezTo>
                  <a:cubicBezTo>
                    <a:pt x="295" y="344"/>
                    <a:pt x="295" y="344"/>
                    <a:pt x="295" y="344"/>
                  </a:cubicBezTo>
                  <a:cubicBezTo>
                    <a:pt x="296" y="344"/>
                    <a:pt x="296" y="344"/>
                    <a:pt x="296" y="344"/>
                  </a:cubicBezTo>
                  <a:cubicBezTo>
                    <a:pt x="296" y="347"/>
                    <a:pt x="296" y="347"/>
                    <a:pt x="296" y="347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7" y="348"/>
                    <a:pt x="297" y="348"/>
                    <a:pt x="297" y="348"/>
                  </a:cubicBezTo>
                  <a:cubicBezTo>
                    <a:pt x="297" y="347"/>
                    <a:pt x="297" y="347"/>
                    <a:pt x="297" y="347"/>
                  </a:cubicBezTo>
                  <a:cubicBezTo>
                    <a:pt x="298" y="347"/>
                    <a:pt x="298" y="347"/>
                    <a:pt x="298" y="347"/>
                  </a:cubicBezTo>
                  <a:cubicBezTo>
                    <a:pt x="298" y="346"/>
                    <a:pt x="298" y="346"/>
                    <a:pt x="298" y="346"/>
                  </a:cubicBezTo>
                  <a:cubicBezTo>
                    <a:pt x="304" y="347"/>
                    <a:pt x="304" y="343"/>
                    <a:pt x="307" y="343"/>
                  </a:cubicBezTo>
                  <a:cubicBezTo>
                    <a:pt x="307" y="342"/>
                    <a:pt x="307" y="342"/>
                    <a:pt x="307" y="342"/>
                  </a:cubicBezTo>
                  <a:cubicBezTo>
                    <a:pt x="307" y="343"/>
                    <a:pt x="307" y="343"/>
                    <a:pt x="307" y="343"/>
                  </a:cubicBezTo>
                  <a:cubicBezTo>
                    <a:pt x="310" y="343"/>
                    <a:pt x="311" y="345"/>
                    <a:pt x="312" y="344"/>
                  </a:cubicBezTo>
                  <a:cubicBezTo>
                    <a:pt x="312" y="347"/>
                    <a:pt x="312" y="347"/>
                    <a:pt x="312" y="347"/>
                  </a:cubicBezTo>
                  <a:cubicBezTo>
                    <a:pt x="313" y="347"/>
                    <a:pt x="313" y="347"/>
                    <a:pt x="313" y="347"/>
                  </a:cubicBezTo>
                  <a:cubicBezTo>
                    <a:pt x="313" y="346"/>
                    <a:pt x="313" y="346"/>
                    <a:pt x="313" y="346"/>
                  </a:cubicBezTo>
                  <a:cubicBezTo>
                    <a:pt x="314" y="346"/>
                    <a:pt x="314" y="346"/>
                    <a:pt x="314" y="346"/>
                  </a:cubicBezTo>
                  <a:cubicBezTo>
                    <a:pt x="314" y="343"/>
                    <a:pt x="314" y="344"/>
                    <a:pt x="314" y="343"/>
                  </a:cubicBezTo>
                  <a:cubicBezTo>
                    <a:pt x="313" y="343"/>
                    <a:pt x="313" y="343"/>
                    <a:pt x="313" y="343"/>
                  </a:cubicBezTo>
                  <a:cubicBezTo>
                    <a:pt x="314" y="341"/>
                    <a:pt x="315" y="342"/>
                    <a:pt x="315" y="342"/>
                  </a:cubicBezTo>
                  <a:cubicBezTo>
                    <a:pt x="315" y="338"/>
                    <a:pt x="320" y="340"/>
                    <a:pt x="321" y="340"/>
                  </a:cubicBezTo>
                  <a:cubicBezTo>
                    <a:pt x="321" y="341"/>
                    <a:pt x="321" y="341"/>
                    <a:pt x="321" y="341"/>
                  </a:cubicBezTo>
                  <a:cubicBezTo>
                    <a:pt x="322" y="341"/>
                    <a:pt x="322" y="341"/>
                    <a:pt x="322" y="341"/>
                  </a:cubicBezTo>
                  <a:cubicBezTo>
                    <a:pt x="322" y="342"/>
                    <a:pt x="322" y="342"/>
                    <a:pt x="322" y="342"/>
                  </a:cubicBezTo>
                  <a:cubicBezTo>
                    <a:pt x="326" y="342"/>
                    <a:pt x="326" y="340"/>
                    <a:pt x="327" y="341"/>
                  </a:cubicBezTo>
                  <a:cubicBezTo>
                    <a:pt x="327" y="342"/>
                    <a:pt x="327" y="342"/>
                    <a:pt x="327" y="342"/>
                  </a:cubicBezTo>
                  <a:cubicBezTo>
                    <a:pt x="330" y="342"/>
                    <a:pt x="329" y="342"/>
                    <a:pt x="329" y="342"/>
                  </a:cubicBezTo>
                  <a:cubicBezTo>
                    <a:pt x="329" y="339"/>
                    <a:pt x="329" y="339"/>
                    <a:pt x="329" y="339"/>
                  </a:cubicBezTo>
                  <a:cubicBezTo>
                    <a:pt x="334" y="339"/>
                    <a:pt x="336" y="342"/>
                    <a:pt x="339" y="341"/>
                  </a:cubicBezTo>
                  <a:cubicBezTo>
                    <a:pt x="339" y="338"/>
                    <a:pt x="339" y="339"/>
                    <a:pt x="339" y="339"/>
                  </a:cubicBezTo>
                  <a:cubicBezTo>
                    <a:pt x="342" y="339"/>
                    <a:pt x="341" y="339"/>
                    <a:pt x="341" y="339"/>
                  </a:cubicBezTo>
                  <a:cubicBezTo>
                    <a:pt x="341" y="337"/>
                    <a:pt x="341" y="337"/>
                    <a:pt x="341" y="337"/>
                  </a:cubicBezTo>
                  <a:cubicBezTo>
                    <a:pt x="342" y="337"/>
                    <a:pt x="342" y="337"/>
                    <a:pt x="342" y="337"/>
                  </a:cubicBezTo>
                  <a:cubicBezTo>
                    <a:pt x="342" y="336"/>
                    <a:pt x="342" y="336"/>
                    <a:pt x="342" y="336"/>
                  </a:cubicBezTo>
                  <a:cubicBezTo>
                    <a:pt x="341" y="336"/>
                    <a:pt x="341" y="336"/>
                    <a:pt x="341" y="336"/>
                  </a:cubicBezTo>
                  <a:cubicBezTo>
                    <a:pt x="342" y="336"/>
                    <a:pt x="342" y="336"/>
                    <a:pt x="342" y="336"/>
                  </a:cubicBezTo>
                  <a:cubicBezTo>
                    <a:pt x="342" y="335"/>
                    <a:pt x="342" y="335"/>
                    <a:pt x="342" y="335"/>
                  </a:cubicBezTo>
                  <a:cubicBezTo>
                    <a:pt x="340" y="335"/>
                    <a:pt x="340" y="335"/>
                    <a:pt x="340" y="335"/>
                  </a:cubicBezTo>
                  <a:cubicBezTo>
                    <a:pt x="340" y="332"/>
                    <a:pt x="340" y="333"/>
                    <a:pt x="340" y="333"/>
                  </a:cubicBezTo>
                  <a:cubicBezTo>
                    <a:pt x="344" y="333"/>
                    <a:pt x="342" y="329"/>
                    <a:pt x="342" y="329"/>
                  </a:cubicBezTo>
                  <a:cubicBezTo>
                    <a:pt x="344" y="329"/>
                    <a:pt x="344" y="329"/>
                    <a:pt x="344" y="329"/>
                  </a:cubicBezTo>
                  <a:cubicBezTo>
                    <a:pt x="344" y="328"/>
                    <a:pt x="344" y="328"/>
                    <a:pt x="344" y="328"/>
                  </a:cubicBezTo>
                  <a:cubicBezTo>
                    <a:pt x="345" y="328"/>
                    <a:pt x="345" y="328"/>
                    <a:pt x="345" y="328"/>
                  </a:cubicBezTo>
                  <a:cubicBezTo>
                    <a:pt x="344" y="328"/>
                    <a:pt x="344" y="328"/>
                    <a:pt x="344" y="328"/>
                  </a:cubicBezTo>
                  <a:cubicBezTo>
                    <a:pt x="344" y="327"/>
                    <a:pt x="344" y="327"/>
                    <a:pt x="344" y="327"/>
                  </a:cubicBezTo>
                  <a:cubicBezTo>
                    <a:pt x="346" y="327"/>
                    <a:pt x="347" y="327"/>
                    <a:pt x="347" y="327"/>
                  </a:cubicBezTo>
                  <a:cubicBezTo>
                    <a:pt x="344" y="324"/>
                    <a:pt x="347" y="324"/>
                    <a:pt x="346" y="323"/>
                  </a:cubicBezTo>
                  <a:cubicBezTo>
                    <a:pt x="347" y="323"/>
                    <a:pt x="347" y="323"/>
                    <a:pt x="347" y="323"/>
                  </a:cubicBezTo>
                  <a:cubicBezTo>
                    <a:pt x="346" y="323"/>
                    <a:pt x="346" y="323"/>
                    <a:pt x="346" y="323"/>
                  </a:cubicBezTo>
                  <a:cubicBezTo>
                    <a:pt x="346" y="322"/>
                    <a:pt x="346" y="322"/>
                    <a:pt x="346" y="322"/>
                  </a:cubicBezTo>
                  <a:cubicBezTo>
                    <a:pt x="347" y="322"/>
                    <a:pt x="347" y="322"/>
                    <a:pt x="347" y="322"/>
                  </a:cubicBezTo>
                  <a:cubicBezTo>
                    <a:pt x="346" y="322"/>
                    <a:pt x="346" y="322"/>
                    <a:pt x="346" y="322"/>
                  </a:cubicBezTo>
                  <a:cubicBezTo>
                    <a:pt x="346" y="321"/>
                    <a:pt x="346" y="321"/>
                    <a:pt x="346" y="321"/>
                  </a:cubicBezTo>
                  <a:cubicBezTo>
                    <a:pt x="346" y="322"/>
                    <a:pt x="346" y="322"/>
                    <a:pt x="346" y="322"/>
                  </a:cubicBezTo>
                  <a:cubicBezTo>
                    <a:pt x="346" y="321"/>
                    <a:pt x="346" y="321"/>
                    <a:pt x="346" y="321"/>
                  </a:cubicBezTo>
                  <a:cubicBezTo>
                    <a:pt x="343" y="321"/>
                    <a:pt x="344" y="321"/>
                    <a:pt x="344" y="321"/>
                  </a:cubicBezTo>
                  <a:cubicBezTo>
                    <a:pt x="344" y="320"/>
                    <a:pt x="344" y="320"/>
                    <a:pt x="344" y="320"/>
                  </a:cubicBezTo>
                  <a:cubicBezTo>
                    <a:pt x="344" y="321"/>
                    <a:pt x="344" y="321"/>
                    <a:pt x="344" y="321"/>
                  </a:cubicBezTo>
                  <a:cubicBezTo>
                    <a:pt x="344" y="320"/>
                    <a:pt x="344" y="320"/>
                    <a:pt x="344" y="320"/>
                  </a:cubicBezTo>
                  <a:cubicBezTo>
                    <a:pt x="342" y="320"/>
                    <a:pt x="342" y="320"/>
                    <a:pt x="342" y="320"/>
                  </a:cubicBezTo>
                  <a:cubicBezTo>
                    <a:pt x="342" y="317"/>
                    <a:pt x="342" y="316"/>
                    <a:pt x="342" y="316"/>
                  </a:cubicBezTo>
                  <a:cubicBezTo>
                    <a:pt x="344" y="316"/>
                    <a:pt x="344" y="316"/>
                    <a:pt x="344" y="316"/>
                  </a:cubicBezTo>
                  <a:cubicBezTo>
                    <a:pt x="344" y="315"/>
                    <a:pt x="344" y="315"/>
                    <a:pt x="344" y="315"/>
                  </a:cubicBezTo>
                  <a:cubicBezTo>
                    <a:pt x="345" y="315"/>
                    <a:pt x="345" y="315"/>
                    <a:pt x="345" y="315"/>
                  </a:cubicBezTo>
                  <a:cubicBezTo>
                    <a:pt x="344" y="312"/>
                    <a:pt x="343" y="312"/>
                    <a:pt x="344" y="311"/>
                  </a:cubicBezTo>
                  <a:cubicBezTo>
                    <a:pt x="341" y="311"/>
                    <a:pt x="339" y="311"/>
                    <a:pt x="339" y="311"/>
                  </a:cubicBezTo>
                  <a:cubicBezTo>
                    <a:pt x="339" y="308"/>
                    <a:pt x="339" y="307"/>
                    <a:pt x="339" y="307"/>
                  </a:cubicBezTo>
                  <a:cubicBezTo>
                    <a:pt x="338" y="307"/>
                    <a:pt x="338" y="307"/>
                    <a:pt x="338" y="307"/>
                  </a:cubicBezTo>
                  <a:cubicBezTo>
                    <a:pt x="338" y="304"/>
                    <a:pt x="338" y="303"/>
                    <a:pt x="338" y="303"/>
                  </a:cubicBezTo>
                  <a:cubicBezTo>
                    <a:pt x="336" y="303"/>
                    <a:pt x="336" y="303"/>
                    <a:pt x="336" y="303"/>
                  </a:cubicBezTo>
                  <a:cubicBezTo>
                    <a:pt x="336" y="300"/>
                    <a:pt x="336" y="301"/>
                    <a:pt x="336" y="301"/>
                  </a:cubicBezTo>
                  <a:cubicBezTo>
                    <a:pt x="335" y="301"/>
                    <a:pt x="335" y="301"/>
                    <a:pt x="335" y="301"/>
                  </a:cubicBezTo>
                  <a:cubicBezTo>
                    <a:pt x="335" y="298"/>
                    <a:pt x="335" y="299"/>
                    <a:pt x="335" y="298"/>
                  </a:cubicBezTo>
                  <a:cubicBezTo>
                    <a:pt x="334" y="299"/>
                    <a:pt x="334" y="299"/>
                    <a:pt x="334" y="299"/>
                  </a:cubicBezTo>
                  <a:cubicBezTo>
                    <a:pt x="334" y="298"/>
                    <a:pt x="334" y="298"/>
                    <a:pt x="334" y="298"/>
                  </a:cubicBezTo>
                  <a:cubicBezTo>
                    <a:pt x="333" y="300"/>
                    <a:pt x="332" y="299"/>
                    <a:pt x="332" y="299"/>
                  </a:cubicBezTo>
                  <a:cubicBezTo>
                    <a:pt x="332" y="297"/>
                    <a:pt x="332" y="297"/>
                    <a:pt x="332" y="297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6"/>
                    <a:pt x="331" y="296"/>
                    <a:pt x="331" y="296"/>
                  </a:cubicBezTo>
                  <a:cubicBezTo>
                    <a:pt x="332" y="296"/>
                    <a:pt x="332" y="296"/>
                    <a:pt x="332" y="296"/>
                  </a:cubicBezTo>
                  <a:cubicBezTo>
                    <a:pt x="329" y="293"/>
                    <a:pt x="331" y="292"/>
                    <a:pt x="331" y="291"/>
                  </a:cubicBezTo>
                  <a:cubicBezTo>
                    <a:pt x="332" y="291"/>
                    <a:pt x="332" y="291"/>
                    <a:pt x="332" y="291"/>
                  </a:cubicBezTo>
                  <a:cubicBezTo>
                    <a:pt x="332" y="290"/>
                    <a:pt x="332" y="290"/>
                    <a:pt x="332" y="290"/>
                  </a:cubicBezTo>
                  <a:cubicBezTo>
                    <a:pt x="333" y="290"/>
                    <a:pt x="333" y="290"/>
                    <a:pt x="333" y="290"/>
                  </a:cubicBezTo>
                  <a:cubicBezTo>
                    <a:pt x="332" y="288"/>
                    <a:pt x="331" y="289"/>
                    <a:pt x="331" y="289"/>
                  </a:cubicBezTo>
                  <a:cubicBezTo>
                    <a:pt x="333" y="289"/>
                    <a:pt x="333" y="289"/>
                    <a:pt x="333" y="289"/>
                  </a:cubicBezTo>
                  <a:cubicBezTo>
                    <a:pt x="333" y="288"/>
                    <a:pt x="333" y="288"/>
                    <a:pt x="333" y="288"/>
                  </a:cubicBezTo>
                  <a:cubicBezTo>
                    <a:pt x="332" y="288"/>
                    <a:pt x="332" y="288"/>
                    <a:pt x="332" y="288"/>
                  </a:cubicBezTo>
                  <a:cubicBezTo>
                    <a:pt x="332" y="286"/>
                    <a:pt x="332" y="286"/>
                    <a:pt x="332" y="286"/>
                  </a:cubicBezTo>
                  <a:cubicBezTo>
                    <a:pt x="333" y="286"/>
                    <a:pt x="333" y="286"/>
                    <a:pt x="333" y="286"/>
                  </a:cubicBezTo>
                  <a:cubicBezTo>
                    <a:pt x="332" y="286"/>
                    <a:pt x="332" y="286"/>
                    <a:pt x="332" y="286"/>
                  </a:cubicBezTo>
                  <a:cubicBezTo>
                    <a:pt x="332" y="285"/>
                    <a:pt x="332" y="285"/>
                    <a:pt x="332" y="285"/>
                  </a:cubicBezTo>
                  <a:cubicBezTo>
                    <a:pt x="333" y="285"/>
                    <a:pt x="333" y="285"/>
                    <a:pt x="333" y="285"/>
                  </a:cubicBezTo>
                  <a:cubicBezTo>
                    <a:pt x="333" y="286"/>
                    <a:pt x="333" y="286"/>
                    <a:pt x="333" y="286"/>
                  </a:cubicBezTo>
                  <a:cubicBezTo>
                    <a:pt x="334" y="285"/>
                    <a:pt x="334" y="285"/>
                    <a:pt x="334" y="285"/>
                  </a:cubicBezTo>
                  <a:cubicBezTo>
                    <a:pt x="334" y="286"/>
                    <a:pt x="334" y="286"/>
                    <a:pt x="334" y="286"/>
                  </a:cubicBezTo>
                  <a:cubicBezTo>
                    <a:pt x="334" y="285"/>
                    <a:pt x="334" y="285"/>
                    <a:pt x="334" y="285"/>
                  </a:cubicBezTo>
                  <a:cubicBezTo>
                    <a:pt x="335" y="285"/>
                    <a:pt x="335" y="285"/>
                    <a:pt x="335" y="285"/>
                  </a:cubicBezTo>
                  <a:cubicBezTo>
                    <a:pt x="335" y="284"/>
                    <a:pt x="335" y="284"/>
                    <a:pt x="335" y="284"/>
                  </a:cubicBezTo>
                  <a:cubicBezTo>
                    <a:pt x="334" y="284"/>
                    <a:pt x="334" y="284"/>
                    <a:pt x="334" y="284"/>
                  </a:cubicBezTo>
                  <a:cubicBezTo>
                    <a:pt x="334" y="283"/>
                    <a:pt x="334" y="283"/>
                    <a:pt x="334" y="283"/>
                  </a:cubicBezTo>
                  <a:cubicBezTo>
                    <a:pt x="331" y="282"/>
                    <a:pt x="331" y="281"/>
                    <a:pt x="331" y="282"/>
                  </a:cubicBezTo>
                  <a:cubicBezTo>
                    <a:pt x="331" y="279"/>
                    <a:pt x="331" y="280"/>
                    <a:pt x="331" y="279"/>
                  </a:cubicBezTo>
                  <a:cubicBezTo>
                    <a:pt x="333" y="279"/>
                    <a:pt x="333" y="278"/>
                    <a:pt x="334" y="278"/>
                  </a:cubicBezTo>
                  <a:cubicBezTo>
                    <a:pt x="333" y="278"/>
                    <a:pt x="333" y="278"/>
                    <a:pt x="333" y="278"/>
                  </a:cubicBezTo>
                  <a:cubicBezTo>
                    <a:pt x="336" y="276"/>
                    <a:pt x="333" y="275"/>
                    <a:pt x="334" y="274"/>
                  </a:cubicBezTo>
                  <a:cubicBezTo>
                    <a:pt x="335" y="274"/>
                    <a:pt x="335" y="274"/>
                    <a:pt x="335" y="274"/>
                  </a:cubicBezTo>
                  <a:cubicBezTo>
                    <a:pt x="335" y="272"/>
                    <a:pt x="335" y="270"/>
                    <a:pt x="335" y="270"/>
                  </a:cubicBezTo>
                  <a:cubicBezTo>
                    <a:pt x="336" y="270"/>
                    <a:pt x="336" y="270"/>
                    <a:pt x="336" y="270"/>
                  </a:cubicBezTo>
                  <a:cubicBezTo>
                    <a:pt x="336" y="271"/>
                    <a:pt x="336" y="271"/>
                    <a:pt x="336" y="271"/>
                  </a:cubicBezTo>
                  <a:cubicBezTo>
                    <a:pt x="336" y="270"/>
                    <a:pt x="336" y="270"/>
                    <a:pt x="336" y="270"/>
                  </a:cubicBezTo>
                  <a:cubicBezTo>
                    <a:pt x="339" y="270"/>
                    <a:pt x="339" y="270"/>
                    <a:pt x="339" y="270"/>
                  </a:cubicBezTo>
                  <a:cubicBezTo>
                    <a:pt x="339" y="269"/>
                    <a:pt x="339" y="269"/>
                    <a:pt x="339" y="269"/>
                  </a:cubicBezTo>
                  <a:cubicBezTo>
                    <a:pt x="344" y="269"/>
                    <a:pt x="342" y="266"/>
                    <a:pt x="342" y="265"/>
                  </a:cubicBezTo>
                  <a:cubicBezTo>
                    <a:pt x="342" y="266"/>
                    <a:pt x="342" y="266"/>
                    <a:pt x="342" y="266"/>
                  </a:cubicBezTo>
                  <a:cubicBezTo>
                    <a:pt x="340" y="264"/>
                    <a:pt x="342" y="262"/>
                    <a:pt x="341" y="261"/>
                  </a:cubicBezTo>
                  <a:cubicBezTo>
                    <a:pt x="344" y="261"/>
                    <a:pt x="343" y="261"/>
                    <a:pt x="344" y="261"/>
                  </a:cubicBezTo>
                  <a:cubicBezTo>
                    <a:pt x="344" y="260"/>
                    <a:pt x="344" y="260"/>
                    <a:pt x="344" y="260"/>
                  </a:cubicBezTo>
                  <a:cubicBezTo>
                    <a:pt x="345" y="260"/>
                    <a:pt x="345" y="260"/>
                    <a:pt x="345" y="260"/>
                  </a:cubicBezTo>
                  <a:cubicBezTo>
                    <a:pt x="345" y="258"/>
                    <a:pt x="345" y="258"/>
                    <a:pt x="345" y="258"/>
                  </a:cubicBezTo>
                  <a:cubicBezTo>
                    <a:pt x="346" y="258"/>
                    <a:pt x="346" y="258"/>
                    <a:pt x="346" y="258"/>
                  </a:cubicBezTo>
                  <a:cubicBezTo>
                    <a:pt x="346" y="257"/>
                    <a:pt x="346" y="257"/>
                    <a:pt x="346" y="257"/>
                  </a:cubicBezTo>
                  <a:cubicBezTo>
                    <a:pt x="347" y="257"/>
                    <a:pt x="347" y="257"/>
                    <a:pt x="347" y="257"/>
                  </a:cubicBezTo>
                  <a:cubicBezTo>
                    <a:pt x="344" y="254"/>
                    <a:pt x="345" y="254"/>
                    <a:pt x="345" y="253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46" y="252"/>
                    <a:pt x="346" y="252"/>
                    <a:pt x="346" y="252"/>
                  </a:cubicBezTo>
                  <a:cubicBezTo>
                    <a:pt x="348" y="252"/>
                    <a:pt x="348" y="250"/>
                    <a:pt x="348" y="251"/>
                  </a:cubicBezTo>
                  <a:cubicBezTo>
                    <a:pt x="348" y="252"/>
                    <a:pt x="348" y="252"/>
                    <a:pt x="348" y="252"/>
                  </a:cubicBezTo>
                  <a:cubicBezTo>
                    <a:pt x="348" y="251"/>
                    <a:pt x="348" y="251"/>
                    <a:pt x="348" y="251"/>
                  </a:cubicBezTo>
                  <a:cubicBezTo>
                    <a:pt x="349" y="251"/>
                    <a:pt x="349" y="251"/>
                    <a:pt x="349" y="251"/>
                  </a:cubicBezTo>
                  <a:cubicBezTo>
                    <a:pt x="349" y="250"/>
                    <a:pt x="349" y="250"/>
                    <a:pt x="349" y="250"/>
                  </a:cubicBezTo>
                  <a:cubicBezTo>
                    <a:pt x="348" y="250"/>
                    <a:pt x="348" y="250"/>
                    <a:pt x="348" y="250"/>
                  </a:cubicBezTo>
                  <a:cubicBezTo>
                    <a:pt x="351" y="247"/>
                    <a:pt x="349" y="246"/>
                    <a:pt x="349" y="246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1" y="245"/>
                    <a:pt x="351" y="245"/>
                    <a:pt x="351" y="245"/>
                  </a:cubicBezTo>
                  <a:cubicBezTo>
                    <a:pt x="352" y="245"/>
                    <a:pt x="352" y="245"/>
                    <a:pt x="352" y="245"/>
                  </a:cubicBezTo>
                  <a:cubicBezTo>
                    <a:pt x="352" y="244"/>
                    <a:pt x="352" y="244"/>
                    <a:pt x="352" y="244"/>
                  </a:cubicBezTo>
                  <a:cubicBezTo>
                    <a:pt x="355" y="244"/>
                    <a:pt x="356" y="242"/>
                    <a:pt x="358" y="242"/>
                  </a:cubicBezTo>
                  <a:cubicBezTo>
                    <a:pt x="358" y="239"/>
                    <a:pt x="358" y="237"/>
                    <a:pt x="358" y="235"/>
                  </a:cubicBezTo>
                  <a:cubicBezTo>
                    <a:pt x="362" y="236"/>
                    <a:pt x="364" y="234"/>
                    <a:pt x="365" y="234"/>
                  </a:cubicBezTo>
                  <a:cubicBezTo>
                    <a:pt x="365" y="237"/>
                    <a:pt x="365" y="237"/>
                    <a:pt x="365" y="238"/>
                  </a:cubicBezTo>
                  <a:cubicBezTo>
                    <a:pt x="368" y="239"/>
                    <a:pt x="369" y="239"/>
                    <a:pt x="371" y="239"/>
                  </a:cubicBezTo>
                  <a:cubicBezTo>
                    <a:pt x="371" y="236"/>
                    <a:pt x="371" y="237"/>
                    <a:pt x="371" y="237"/>
                  </a:cubicBezTo>
                  <a:cubicBezTo>
                    <a:pt x="373" y="237"/>
                    <a:pt x="374" y="237"/>
                    <a:pt x="374" y="237"/>
                  </a:cubicBezTo>
                  <a:cubicBezTo>
                    <a:pt x="374" y="238"/>
                    <a:pt x="374" y="238"/>
                    <a:pt x="374" y="238"/>
                  </a:cubicBezTo>
                  <a:cubicBezTo>
                    <a:pt x="376" y="238"/>
                    <a:pt x="376" y="238"/>
                    <a:pt x="376" y="238"/>
                  </a:cubicBezTo>
                  <a:cubicBezTo>
                    <a:pt x="374" y="239"/>
                    <a:pt x="375" y="240"/>
                    <a:pt x="374" y="240"/>
                  </a:cubicBezTo>
                  <a:cubicBezTo>
                    <a:pt x="376" y="240"/>
                    <a:pt x="376" y="240"/>
                    <a:pt x="376" y="240"/>
                  </a:cubicBezTo>
                  <a:cubicBezTo>
                    <a:pt x="376" y="241"/>
                    <a:pt x="376" y="241"/>
                    <a:pt x="376" y="241"/>
                  </a:cubicBezTo>
                  <a:cubicBezTo>
                    <a:pt x="374" y="241"/>
                    <a:pt x="374" y="241"/>
                    <a:pt x="374" y="241"/>
                  </a:cubicBezTo>
                  <a:cubicBezTo>
                    <a:pt x="374" y="242"/>
                    <a:pt x="374" y="242"/>
                    <a:pt x="374" y="242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376" y="244"/>
                    <a:pt x="376" y="244"/>
                    <a:pt x="376" y="244"/>
                  </a:cubicBezTo>
                  <a:cubicBezTo>
                    <a:pt x="377" y="244"/>
                    <a:pt x="377" y="244"/>
                    <a:pt x="377" y="244"/>
                  </a:cubicBezTo>
                  <a:cubicBezTo>
                    <a:pt x="377" y="245"/>
                    <a:pt x="377" y="245"/>
                    <a:pt x="377" y="245"/>
                  </a:cubicBezTo>
                  <a:cubicBezTo>
                    <a:pt x="377" y="241"/>
                    <a:pt x="379" y="243"/>
                    <a:pt x="379" y="242"/>
                  </a:cubicBezTo>
                  <a:cubicBezTo>
                    <a:pt x="379" y="240"/>
                    <a:pt x="379" y="240"/>
                    <a:pt x="379" y="240"/>
                  </a:cubicBezTo>
                  <a:cubicBezTo>
                    <a:pt x="378" y="240"/>
                    <a:pt x="378" y="240"/>
                    <a:pt x="378" y="240"/>
                  </a:cubicBezTo>
                  <a:cubicBezTo>
                    <a:pt x="378" y="241"/>
                    <a:pt x="378" y="241"/>
                    <a:pt x="378" y="241"/>
                  </a:cubicBezTo>
                  <a:cubicBezTo>
                    <a:pt x="378" y="240"/>
                    <a:pt x="378" y="240"/>
                    <a:pt x="378" y="240"/>
                  </a:cubicBezTo>
                  <a:cubicBezTo>
                    <a:pt x="377" y="240"/>
                    <a:pt x="377" y="240"/>
                    <a:pt x="377" y="240"/>
                  </a:cubicBezTo>
                  <a:cubicBezTo>
                    <a:pt x="377" y="239"/>
                    <a:pt x="377" y="239"/>
                    <a:pt x="377" y="239"/>
                  </a:cubicBezTo>
                  <a:cubicBezTo>
                    <a:pt x="378" y="239"/>
                    <a:pt x="378" y="239"/>
                    <a:pt x="378" y="239"/>
                  </a:cubicBezTo>
                  <a:cubicBezTo>
                    <a:pt x="378" y="236"/>
                    <a:pt x="378" y="236"/>
                    <a:pt x="378" y="235"/>
                  </a:cubicBezTo>
                  <a:cubicBezTo>
                    <a:pt x="379" y="235"/>
                    <a:pt x="379" y="235"/>
                    <a:pt x="379" y="235"/>
                  </a:cubicBezTo>
                  <a:cubicBezTo>
                    <a:pt x="379" y="237"/>
                    <a:pt x="379" y="237"/>
                    <a:pt x="379" y="237"/>
                  </a:cubicBezTo>
                  <a:cubicBezTo>
                    <a:pt x="380" y="237"/>
                    <a:pt x="380" y="237"/>
                    <a:pt x="380" y="237"/>
                  </a:cubicBezTo>
                  <a:cubicBezTo>
                    <a:pt x="380" y="235"/>
                    <a:pt x="380" y="235"/>
                    <a:pt x="380" y="235"/>
                  </a:cubicBezTo>
                  <a:cubicBezTo>
                    <a:pt x="383" y="235"/>
                    <a:pt x="384" y="235"/>
                    <a:pt x="384" y="235"/>
                  </a:cubicBezTo>
                  <a:cubicBezTo>
                    <a:pt x="383" y="235"/>
                    <a:pt x="383" y="235"/>
                    <a:pt x="383" y="235"/>
                  </a:cubicBezTo>
                  <a:cubicBezTo>
                    <a:pt x="383" y="232"/>
                    <a:pt x="383" y="230"/>
                    <a:pt x="383" y="229"/>
                  </a:cubicBezTo>
                  <a:cubicBezTo>
                    <a:pt x="381" y="229"/>
                    <a:pt x="381" y="229"/>
                    <a:pt x="381" y="229"/>
                  </a:cubicBezTo>
                  <a:cubicBezTo>
                    <a:pt x="381" y="228"/>
                    <a:pt x="381" y="228"/>
                    <a:pt x="381" y="228"/>
                  </a:cubicBezTo>
                  <a:cubicBezTo>
                    <a:pt x="380" y="228"/>
                    <a:pt x="380" y="228"/>
                    <a:pt x="380" y="228"/>
                  </a:cubicBezTo>
                  <a:cubicBezTo>
                    <a:pt x="383" y="228"/>
                    <a:pt x="382" y="228"/>
                    <a:pt x="383" y="228"/>
                  </a:cubicBezTo>
                  <a:cubicBezTo>
                    <a:pt x="383" y="227"/>
                    <a:pt x="383" y="227"/>
                    <a:pt x="383" y="227"/>
                  </a:cubicBezTo>
                  <a:cubicBezTo>
                    <a:pt x="381" y="227"/>
                    <a:pt x="381" y="227"/>
                    <a:pt x="381" y="227"/>
                  </a:cubicBezTo>
                  <a:cubicBezTo>
                    <a:pt x="381" y="226"/>
                    <a:pt x="381" y="226"/>
                    <a:pt x="381" y="226"/>
                  </a:cubicBezTo>
                  <a:cubicBezTo>
                    <a:pt x="384" y="226"/>
                    <a:pt x="385" y="226"/>
                    <a:pt x="385" y="226"/>
                  </a:cubicBezTo>
                  <a:cubicBezTo>
                    <a:pt x="385" y="223"/>
                    <a:pt x="385" y="224"/>
                    <a:pt x="385" y="22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6" y="222"/>
                    <a:pt x="386" y="222"/>
                    <a:pt x="386" y="222"/>
                  </a:cubicBezTo>
                  <a:cubicBezTo>
                    <a:pt x="387" y="222"/>
                    <a:pt x="387" y="222"/>
                    <a:pt x="387" y="222"/>
                  </a:cubicBezTo>
                  <a:cubicBezTo>
                    <a:pt x="386" y="222"/>
                    <a:pt x="386" y="222"/>
                    <a:pt x="386" y="222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22"/>
                    <a:pt x="387" y="222"/>
                    <a:pt x="387" y="222"/>
                  </a:cubicBezTo>
                  <a:cubicBezTo>
                    <a:pt x="391" y="222"/>
                    <a:pt x="393" y="220"/>
                    <a:pt x="395" y="221"/>
                  </a:cubicBezTo>
                  <a:cubicBezTo>
                    <a:pt x="395" y="218"/>
                    <a:pt x="395" y="217"/>
                    <a:pt x="395" y="216"/>
                  </a:cubicBezTo>
                  <a:cubicBezTo>
                    <a:pt x="396" y="216"/>
                    <a:pt x="396" y="216"/>
                    <a:pt x="396" y="216"/>
                  </a:cubicBezTo>
                  <a:cubicBezTo>
                    <a:pt x="396" y="214"/>
                    <a:pt x="396" y="214"/>
                    <a:pt x="396" y="214"/>
                  </a:cubicBezTo>
                  <a:cubicBezTo>
                    <a:pt x="397" y="214"/>
                    <a:pt x="397" y="214"/>
                    <a:pt x="397" y="214"/>
                  </a:cubicBezTo>
                  <a:cubicBezTo>
                    <a:pt x="397" y="211"/>
                    <a:pt x="399" y="212"/>
                    <a:pt x="398" y="212"/>
                  </a:cubicBezTo>
                  <a:cubicBezTo>
                    <a:pt x="398" y="213"/>
                    <a:pt x="398" y="213"/>
                    <a:pt x="398" y="213"/>
                  </a:cubicBezTo>
                  <a:cubicBezTo>
                    <a:pt x="399" y="213"/>
                    <a:pt x="399" y="213"/>
                    <a:pt x="399" y="213"/>
                  </a:cubicBezTo>
                  <a:cubicBezTo>
                    <a:pt x="399" y="212"/>
                    <a:pt x="399" y="212"/>
                    <a:pt x="399" y="212"/>
                  </a:cubicBezTo>
                  <a:cubicBezTo>
                    <a:pt x="400" y="212"/>
                    <a:pt x="400" y="212"/>
                    <a:pt x="400" y="212"/>
                  </a:cubicBezTo>
                  <a:cubicBezTo>
                    <a:pt x="401" y="215"/>
                    <a:pt x="403" y="214"/>
                    <a:pt x="403" y="214"/>
                  </a:cubicBezTo>
                  <a:cubicBezTo>
                    <a:pt x="403" y="215"/>
                    <a:pt x="403" y="215"/>
                    <a:pt x="403" y="215"/>
                  </a:cubicBezTo>
                  <a:cubicBezTo>
                    <a:pt x="403" y="214"/>
                    <a:pt x="403" y="214"/>
                    <a:pt x="403" y="214"/>
                  </a:cubicBezTo>
                  <a:cubicBezTo>
                    <a:pt x="406" y="213"/>
                    <a:pt x="407" y="212"/>
                    <a:pt x="408" y="213"/>
                  </a:cubicBezTo>
                  <a:cubicBezTo>
                    <a:pt x="408" y="210"/>
                    <a:pt x="408" y="209"/>
                    <a:pt x="408" y="208"/>
                  </a:cubicBezTo>
                  <a:cubicBezTo>
                    <a:pt x="405" y="208"/>
                    <a:pt x="405" y="206"/>
                    <a:pt x="404" y="207"/>
                  </a:cubicBezTo>
                  <a:cubicBezTo>
                    <a:pt x="404" y="204"/>
                    <a:pt x="404" y="205"/>
                    <a:pt x="404" y="205"/>
                  </a:cubicBezTo>
                  <a:cubicBezTo>
                    <a:pt x="403" y="205"/>
                    <a:pt x="403" y="205"/>
                    <a:pt x="403" y="205"/>
                  </a:cubicBezTo>
                  <a:cubicBezTo>
                    <a:pt x="403" y="203"/>
                    <a:pt x="403" y="203"/>
                    <a:pt x="403" y="203"/>
                  </a:cubicBezTo>
                  <a:cubicBezTo>
                    <a:pt x="402" y="203"/>
                    <a:pt x="402" y="203"/>
                    <a:pt x="402" y="203"/>
                  </a:cubicBezTo>
                  <a:cubicBezTo>
                    <a:pt x="402" y="201"/>
                    <a:pt x="402" y="201"/>
                    <a:pt x="402" y="201"/>
                  </a:cubicBezTo>
                  <a:cubicBezTo>
                    <a:pt x="403" y="201"/>
                    <a:pt x="403" y="201"/>
                    <a:pt x="403" y="201"/>
                  </a:cubicBezTo>
                  <a:cubicBezTo>
                    <a:pt x="403" y="200"/>
                    <a:pt x="403" y="200"/>
                    <a:pt x="403" y="200"/>
                  </a:cubicBezTo>
                  <a:cubicBezTo>
                    <a:pt x="404" y="200"/>
                    <a:pt x="404" y="200"/>
                    <a:pt x="404" y="200"/>
                  </a:cubicBezTo>
                  <a:cubicBezTo>
                    <a:pt x="404" y="197"/>
                    <a:pt x="404" y="196"/>
                    <a:pt x="404" y="195"/>
                  </a:cubicBezTo>
                  <a:cubicBezTo>
                    <a:pt x="405" y="195"/>
                    <a:pt x="405" y="195"/>
                    <a:pt x="405" y="195"/>
                  </a:cubicBezTo>
                  <a:cubicBezTo>
                    <a:pt x="405" y="192"/>
                    <a:pt x="405" y="190"/>
                    <a:pt x="405" y="189"/>
                  </a:cubicBezTo>
                  <a:cubicBezTo>
                    <a:pt x="402" y="189"/>
                    <a:pt x="403" y="189"/>
                    <a:pt x="403" y="189"/>
                  </a:cubicBezTo>
                  <a:cubicBezTo>
                    <a:pt x="403" y="188"/>
                    <a:pt x="403" y="188"/>
                    <a:pt x="403" y="188"/>
                  </a:cubicBezTo>
                  <a:cubicBezTo>
                    <a:pt x="402" y="188"/>
                    <a:pt x="402" y="188"/>
                    <a:pt x="402" y="188"/>
                  </a:cubicBezTo>
                  <a:cubicBezTo>
                    <a:pt x="403" y="188"/>
                    <a:pt x="403" y="188"/>
                    <a:pt x="403" y="188"/>
                  </a:cubicBezTo>
                  <a:cubicBezTo>
                    <a:pt x="403" y="187"/>
                    <a:pt x="403" y="187"/>
                    <a:pt x="403" y="187"/>
                  </a:cubicBezTo>
                  <a:cubicBezTo>
                    <a:pt x="402" y="187"/>
                    <a:pt x="402" y="187"/>
                    <a:pt x="402" y="187"/>
                  </a:cubicBezTo>
                  <a:cubicBezTo>
                    <a:pt x="402" y="186"/>
                    <a:pt x="402" y="186"/>
                    <a:pt x="402" y="186"/>
                  </a:cubicBezTo>
                  <a:cubicBezTo>
                    <a:pt x="403" y="186"/>
                    <a:pt x="403" y="186"/>
                    <a:pt x="403" y="186"/>
                  </a:cubicBezTo>
                  <a:cubicBezTo>
                    <a:pt x="403" y="183"/>
                    <a:pt x="403" y="183"/>
                    <a:pt x="403" y="183"/>
                  </a:cubicBezTo>
                  <a:cubicBezTo>
                    <a:pt x="400" y="183"/>
                    <a:pt x="401" y="183"/>
                    <a:pt x="400" y="183"/>
                  </a:cubicBezTo>
                  <a:cubicBezTo>
                    <a:pt x="400" y="182"/>
                    <a:pt x="400" y="182"/>
                    <a:pt x="400" y="182"/>
                  </a:cubicBezTo>
                  <a:cubicBezTo>
                    <a:pt x="398" y="182"/>
                    <a:pt x="396" y="182"/>
                    <a:pt x="396" y="182"/>
                  </a:cubicBezTo>
                  <a:cubicBezTo>
                    <a:pt x="396" y="181"/>
                    <a:pt x="396" y="181"/>
                    <a:pt x="396" y="181"/>
                  </a:cubicBezTo>
                  <a:cubicBezTo>
                    <a:pt x="393" y="181"/>
                    <a:pt x="394" y="182"/>
                    <a:pt x="393" y="182"/>
                  </a:cubicBezTo>
                  <a:cubicBezTo>
                    <a:pt x="393" y="181"/>
                    <a:pt x="393" y="181"/>
                    <a:pt x="393" y="181"/>
                  </a:cubicBezTo>
                  <a:cubicBezTo>
                    <a:pt x="391" y="181"/>
                    <a:pt x="390" y="182"/>
                    <a:pt x="390" y="182"/>
                  </a:cubicBezTo>
                  <a:cubicBezTo>
                    <a:pt x="390" y="181"/>
                    <a:pt x="390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8"/>
                    <a:pt x="389" y="179"/>
                    <a:pt x="389" y="178"/>
                  </a:cubicBezTo>
                  <a:cubicBezTo>
                    <a:pt x="387" y="178"/>
                    <a:pt x="387" y="178"/>
                    <a:pt x="387" y="178"/>
                  </a:cubicBezTo>
                  <a:cubicBezTo>
                    <a:pt x="387" y="177"/>
                    <a:pt x="387" y="177"/>
                    <a:pt x="387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86" y="177"/>
                    <a:pt x="387" y="177"/>
                    <a:pt x="386" y="177"/>
                  </a:cubicBezTo>
                  <a:cubicBezTo>
                    <a:pt x="386" y="176"/>
                    <a:pt x="386" y="176"/>
                    <a:pt x="386" y="176"/>
                  </a:cubicBezTo>
                  <a:cubicBezTo>
                    <a:pt x="387" y="176"/>
                    <a:pt x="387" y="176"/>
                    <a:pt x="387" y="176"/>
                  </a:cubicBezTo>
                  <a:cubicBezTo>
                    <a:pt x="387" y="175"/>
                    <a:pt x="387" y="175"/>
                    <a:pt x="387" y="175"/>
                  </a:cubicBezTo>
                  <a:cubicBezTo>
                    <a:pt x="386" y="175"/>
                    <a:pt x="386" y="175"/>
                    <a:pt x="386" y="175"/>
                  </a:cubicBezTo>
                  <a:cubicBezTo>
                    <a:pt x="386" y="174"/>
                    <a:pt x="386" y="174"/>
                    <a:pt x="386" y="174"/>
                  </a:cubicBezTo>
                  <a:cubicBezTo>
                    <a:pt x="385" y="174"/>
                    <a:pt x="385" y="174"/>
                    <a:pt x="385" y="174"/>
                  </a:cubicBezTo>
                  <a:cubicBezTo>
                    <a:pt x="385" y="171"/>
                    <a:pt x="385" y="170"/>
                    <a:pt x="385" y="170"/>
                  </a:cubicBezTo>
                  <a:cubicBezTo>
                    <a:pt x="388" y="170"/>
                    <a:pt x="387" y="170"/>
                    <a:pt x="387" y="170"/>
                  </a:cubicBezTo>
                  <a:cubicBezTo>
                    <a:pt x="387" y="169"/>
                    <a:pt x="387" y="169"/>
                    <a:pt x="387" y="169"/>
                  </a:cubicBezTo>
                  <a:cubicBezTo>
                    <a:pt x="389" y="169"/>
                    <a:pt x="389" y="169"/>
                    <a:pt x="389" y="169"/>
                  </a:cubicBezTo>
                  <a:cubicBezTo>
                    <a:pt x="389" y="168"/>
                    <a:pt x="389" y="168"/>
                    <a:pt x="389" y="168"/>
                  </a:cubicBezTo>
                  <a:cubicBezTo>
                    <a:pt x="390" y="168"/>
                    <a:pt x="390" y="168"/>
                    <a:pt x="390" y="168"/>
                  </a:cubicBezTo>
                  <a:cubicBezTo>
                    <a:pt x="390" y="165"/>
                    <a:pt x="391" y="166"/>
                    <a:pt x="391" y="165"/>
                  </a:cubicBezTo>
                  <a:cubicBezTo>
                    <a:pt x="392" y="167"/>
                    <a:pt x="392" y="167"/>
                    <a:pt x="392" y="167"/>
                  </a:cubicBezTo>
                  <a:cubicBezTo>
                    <a:pt x="392" y="165"/>
                    <a:pt x="392" y="165"/>
                    <a:pt x="392" y="165"/>
                  </a:cubicBezTo>
                  <a:cubicBezTo>
                    <a:pt x="393" y="165"/>
                    <a:pt x="393" y="165"/>
                    <a:pt x="393" y="165"/>
                  </a:cubicBezTo>
                  <a:cubicBezTo>
                    <a:pt x="393" y="163"/>
                    <a:pt x="393" y="163"/>
                    <a:pt x="393" y="163"/>
                  </a:cubicBezTo>
                  <a:cubicBezTo>
                    <a:pt x="395" y="163"/>
                    <a:pt x="395" y="163"/>
                    <a:pt x="395" y="163"/>
                  </a:cubicBezTo>
                  <a:cubicBezTo>
                    <a:pt x="395" y="162"/>
                    <a:pt x="395" y="162"/>
                    <a:pt x="395" y="162"/>
                  </a:cubicBezTo>
                  <a:cubicBezTo>
                    <a:pt x="396" y="162"/>
                    <a:pt x="396" y="162"/>
                    <a:pt x="396" y="162"/>
                  </a:cubicBezTo>
                  <a:cubicBezTo>
                    <a:pt x="396" y="159"/>
                    <a:pt x="396" y="160"/>
                    <a:pt x="396" y="159"/>
                  </a:cubicBezTo>
                  <a:cubicBezTo>
                    <a:pt x="392" y="159"/>
                    <a:pt x="391" y="159"/>
                    <a:pt x="390" y="159"/>
                  </a:cubicBezTo>
                  <a:cubicBezTo>
                    <a:pt x="390" y="158"/>
                    <a:pt x="390" y="158"/>
                    <a:pt x="390" y="158"/>
                  </a:cubicBezTo>
                  <a:cubicBezTo>
                    <a:pt x="387" y="158"/>
                    <a:pt x="388" y="158"/>
                    <a:pt x="387" y="158"/>
                  </a:cubicBezTo>
                  <a:cubicBezTo>
                    <a:pt x="387" y="159"/>
                    <a:pt x="387" y="159"/>
                    <a:pt x="387" y="159"/>
                  </a:cubicBezTo>
                  <a:cubicBezTo>
                    <a:pt x="385" y="159"/>
                    <a:pt x="385" y="159"/>
                    <a:pt x="385" y="159"/>
                  </a:cubicBezTo>
                  <a:cubicBezTo>
                    <a:pt x="386" y="159"/>
                    <a:pt x="386" y="159"/>
                    <a:pt x="386" y="159"/>
                  </a:cubicBezTo>
                  <a:cubicBezTo>
                    <a:pt x="386" y="157"/>
                    <a:pt x="385" y="157"/>
                    <a:pt x="385" y="156"/>
                  </a:cubicBezTo>
                  <a:cubicBezTo>
                    <a:pt x="386" y="156"/>
                    <a:pt x="386" y="156"/>
                    <a:pt x="386" y="156"/>
                  </a:cubicBezTo>
                  <a:cubicBezTo>
                    <a:pt x="386" y="155"/>
                    <a:pt x="386" y="155"/>
                    <a:pt x="386" y="155"/>
                  </a:cubicBezTo>
                  <a:cubicBezTo>
                    <a:pt x="385" y="155"/>
                    <a:pt x="385" y="155"/>
                    <a:pt x="385" y="155"/>
                  </a:cubicBezTo>
                  <a:cubicBezTo>
                    <a:pt x="385" y="152"/>
                    <a:pt x="385" y="153"/>
                    <a:pt x="385" y="152"/>
                  </a:cubicBezTo>
                  <a:cubicBezTo>
                    <a:pt x="384" y="152"/>
                    <a:pt x="384" y="152"/>
                    <a:pt x="384" y="152"/>
                  </a:cubicBezTo>
                  <a:cubicBezTo>
                    <a:pt x="385" y="152"/>
                    <a:pt x="385" y="152"/>
                    <a:pt x="385" y="152"/>
                  </a:cubicBezTo>
                  <a:cubicBezTo>
                    <a:pt x="385" y="151"/>
                    <a:pt x="385" y="151"/>
                    <a:pt x="385" y="151"/>
                  </a:cubicBezTo>
                  <a:cubicBezTo>
                    <a:pt x="384" y="151"/>
                    <a:pt x="384" y="151"/>
                    <a:pt x="384" y="151"/>
                  </a:cubicBezTo>
                  <a:cubicBezTo>
                    <a:pt x="384" y="150"/>
                    <a:pt x="384" y="150"/>
                    <a:pt x="384" y="150"/>
                  </a:cubicBezTo>
                  <a:cubicBezTo>
                    <a:pt x="383" y="150"/>
                    <a:pt x="383" y="150"/>
                    <a:pt x="383" y="150"/>
                  </a:cubicBezTo>
                  <a:cubicBezTo>
                    <a:pt x="383" y="147"/>
                    <a:pt x="383" y="148"/>
                    <a:pt x="383" y="148"/>
                  </a:cubicBezTo>
                  <a:cubicBezTo>
                    <a:pt x="381" y="148"/>
                    <a:pt x="381" y="148"/>
                    <a:pt x="381" y="148"/>
                  </a:cubicBezTo>
                  <a:cubicBezTo>
                    <a:pt x="381" y="145"/>
                    <a:pt x="380" y="144"/>
                    <a:pt x="380" y="143"/>
                  </a:cubicBezTo>
                  <a:cubicBezTo>
                    <a:pt x="377" y="143"/>
                    <a:pt x="375" y="143"/>
                    <a:pt x="374" y="143"/>
                  </a:cubicBezTo>
                  <a:cubicBezTo>
                    <a:pt x="374" y="142"/>
                    <a:pt x="374" y="142"/>
                    <a:pt x="374" y="142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372" y="143"/>
                    <a:pt x="372" y="143"/>
                    <a:pt x="372" y="143"/>
                  </a:cubicBezTo>
                  <a:cubicBezTo>
                    <a:pt x="371" y="143"/>
                    <a:pt x="371" y="143"/>
                    <a:pt x="371" y="143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371" y="142"/>
                    <a:pt x="371" y="142"/>
                    <a:pt x="371" y="142"/>
                  </a:cubicBezTo>
                  <a:cubicBezTo>
                    <a:pt x="371" y="140"/>
                    <a:pt x="371" y="140"/>
                    <a:pt x="371" y="140"/>
                  </a:cubicBezTo>
                  <a:cubicBezTo>
                    <a:pt x="372" y="140"/>
                    <a:pt x="372" y="140"/>
                    <a:pt x="372" y="140"/>
                  </a:cubicBezTo>
                  <a:cubicBezTo>
                    <a:pt x="372" y="138"/>
                    <a:pt x="372" y="138"/>
                    <a:pt x="372" y="138"/>
                  </a:cubicBezTo>
                  <a:cubicBezTo>
                    <a:pt x="371" y="138"/>
                    <a:pt x="371" y="138"/>
                    <a:pt x="371" y="138"/>
                  </a:cubicBezTo>
                  <a:cubicBezTo>
                    <a:pt x="371" y="137"/>
                    <a:pt x="371" y="137"/>
                    <a:pt x="371" y="137"/>
                  </a:cubicBezTo>
                  <a:cubicBezTo>
                    <a:pt x="370" y="137"/>
                    <a:pt x="370" y="137"/>
                    <a:pt x="370" y="137"/>
                  </a:cubicBezTo>
                  <a:cubicBezTo>
                    <a:pt x="370" y="136"/>
                    <a:pt x="370" y="136"/>
                    <a:pt x="370" y="136"/>
                  </a:cubicBezTo>
                  <a:cubicBezTo>
                    <a:pt x="366" y="139"/>
                    <a:pt x="364" y="135"/>
                    <a:pt x="365" y="135"/>
                  </a:cubicBezTo>
                  <a:cubicBezTo>
                    <a:pt x="362" y="135"/>
                    <a:pt x="362" y="135"/>
                    <a:pt x="361" y="135"/>
                  </a:cubicBezTo>
                  <a:cubicBezTo>
                    <a:pt x="361" y="136"/>
                    <a:pt x="361" y="136"/>
                    <a:pt x="361" y="136"/>
                  </a:cubicBezTo>
                  <a:cubicBezTo>
                    <a:pt x="359" y="136"/>
                    <a:pt x="359" y="136"/>
                    <a:pt x="359" y="136"/>
                  </a:cubicBezTo>
                  <a:cubicBezTo>
                    <a:pt x="359" y="137"/>
                    <a:pt x="359" y="137"/>
                    <a:pt x="359" y="137"/>
                  </a:cubicBezTo>
                  <a:cubicBezTo>
                    <a:pt x="359" y="136"/>
                    <a:pt x="359" y="136"/>
                    <a:pt x="359" y="136"/>
                  </a:cubicBezTo>
                  <a:cubicBezTo>
                    <a:pt x="356" y="136"/>
                    <a:pt x="356" y="136"/>
                    <a:pt x="355" y="136"/>
                  </a:cubicBezTo>
                  <a:cubicBezTo>
                    <a:pt x="355" y="133"/>
                    <a:pt x="355" y="134"/>
                    <a:pt x="355" y="133"/>
                  </a:cubicBezTo>
                  <a:cubicBezTo>
                    <a:pt x="353" y="134"/>
                    <a:pt x="352" y="135"/>
                    <a:pt x="352" y="135"/>
                  </a:cubicBezTo>
                  <a:cubicBezTo>
                    <a:pt x="352" y="136"/>
                    <a:pt x="352" y="136"/>
                    <a:pt x="352" y="136"/>
                  </a:cubicBezTo>
                  <a:cubicBezTo>
                    <a:pt x="352" y="133"/>
                    <a:pt x="350" y="134"/>
                    <a:pt x="351" y="133"/>
                  </a:cubicBezTo>
                  <a:cubicBezTo>
                    <a:pt x="351" y="135"/>
                    <a:pt x="351" y="135"/>
                    <a:pt x="351" y="135"/>
                  </a:cubicBezTo>
                  <a:cubicBezTo>
                    <a:pt x="347" y="135"/>
                    <a:pt x="346" y="133"/>
                    <a:pt x="346" y="132"/>
                  </a:cubicBezTo>
                  <a:cubicBezTo>
                    <a:pt x="345" y="132"/>
                    <a:pt x="345" y="132"/>
                    <a:pt x="345" y="132"/>
                  </a:cubicBezTo>
                  <a:cubicBezTo>
                    <a:pt x="344" y="130"/>
                    <a:pt x="344" y="130"/>
                    <a:pt x="344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39" y="131"/>
                    <a:pt x="340" y="134"/>
                    <a:pt x="340" y="133"/>
                  </a:cubicBezTo>
                  <a:cubicBezTo>
                    <a:pt x="337" y="133"/>
                    <a:pt x="336" y="133"/>
                    <a:pt x="335" y="133"/>
                  </a:cubicBezTo>
                  <a:cubicBezTo>
                    <a:pt x="335" y="135"/>
                    <a:pt x="335" y="135"/>
                    <a:pt x="335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3"/>
                    <a:pt x="334" y="133"/>
                    <a:pt x="334" y="133"/>
                  </a:cubicBezTo>
                  <a:cubicBezTo>
                    <a:pt x="333" y="133"/>
                    <a:pt x="333" y="133"/>
                    <a:pt x="333" y="133"/>
                  </a:cubicBezTo>
                  <a:cubicBezTo>
                    <a:pt x="334" y="133"/>
                    <a:pt x="334" y="133"/>
                    <a:pt x="334" y="133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5" y="132"/>
                    <a:pt x="335" y="132"/>
                    <a:pt x="335" y="132"/>
                  </a:cubicBezTo>
                  <a:cubicBezTo>
                    <a:pt x="335" y="129"/>
                    <a:pt x="335" y="126"/>
                    <a:pt x="335" y="125"/>
                  </a:cubicBezTo>
                  <a:cubicBezTo>
                    <a:pt x="334" y="125"/>
                    <a:pt x="334" y="125"/>
                    <a:pt x="334" y="125"/>
                  </a:cubicBezTo>
                  <a:cubicBezTo>
                    <a:pt x="334" y="124"/>
                    <a:pt x="334" y="124"/>
                    <a:pt x="334" y="124"/>
                  </a:cubicBezTo>
                  <a:cubicBezTo>
                    <a:pt x="334" y="125"/>
                    <a:pt x="334" y="125"/>
                    <a:pt x="334" y="125"/>
                  </a:cubicBezTo>
                  <a:cubicBezTo>
                    <a:pt x="334" y="124"/>
                    <a:pt x="334" y="124"/>
                    <a:pt x="334" y="124"/>
                  </a:cubicBezTo>
                  <a:cubicBezTo>
                    <a:pt x="331" y="124"/>
                    <a:pt x="332" y="124"/>
                    <a:pt x="332" y="124"/>
                  </a:cubicBezTo>
                  <a:cubicBezTo>
                    <a:pt x="332" y="123"/>
                    <a:pt x="332" y="123"/>
                    <a:pt x="332" y="123"/>
                  </a:cubicBezTo>
                  <a:cubicBezTo>
                    <a:pt x="331" y="123"/>
                    <a:pt x="331" y="123"/>
                    <a:pt x="331" y="123"/>
                  </a:cubicBezTo>
                  <a:cubicBezTo>
                    <a:pt x="332" y="123"/>
                    <a:pt x="332" y="123"/>
                    <a:pt x="332" y="123"/>
                  </a:cubicBezTo>
                  <a:cubicBezTo>
                    <a:pt x="331" y="123"/>
                    <a:pt x="331" y="123"/>
                    <a:pt x="331" y="123"/>
                  </a:cubicBezTo>
                  <a:cubicBezTo>
                    <a:pt x="331" y="120"/>
                    <a:pt x="331" y="119"/>
                    <a:pt x="331" y="119"/>
                  </a:cubicBezTo>
                  <a:cubicBezTo>
                    <a:pt x="329" y="119"/>
                    <a:pt x="329" y="119"/>
                    <a:pt x="329" y="119"/>
                  </a:cubicBezTo>
                  <a:cubicBezTo>
                    <a:pt x="329" y="118"/>
                    <a:pt x="329" y="118"/>
                    <a:pt x="329" y="118"/>
                  </a:cubicBezTo>
                  <a:cubicBezTo>
                    <a:pt x="331" y="118"/>
                    <a:pt x="331" y="118"/>
                    <a:pt x="331" y="118"/>
                  </a:cubicBezTo>
                  <a:cubicBezTo>
                    <a:pt x="329" y="117"/>
                    <a:pt x="329" y="117"/>
                    <a:pt x="329" y="117"/>
                  </a:cubicBezTo>
                  <a:cubicBezTo>
                    <a:pt x="331" y="117"/>
                    <a:pt x="331" y="117"/>
                    <a:pt x="331" y="117"/>
                  </a:cubicBezTo>
                  <a:cubicBezTo>
                    <a:pt x="331" y="116"/>
                    <a:pt x="331" y="116"/>
                    <a:pt x="331" y="116"/>
                  </a:cubicBezTo>
                  <a:cubicBezTo>
                    <a:pt x="329" y="116"/>
                    <a:pt x="329" y="116"/>
                    <a:pt x="329" y="116"/>
                  </a:cubicBezTo>
                  <a:cubicBezTo>
                    <a:pt x="331" y="116"/>
                    <a:pt x="331" y="116"/>
                    <a:pt x="331" y="116"/>
                  </a:cubicBezTo>
                  <a:cubicBezTo>
                    <a:pt x="331" y="114"/>
                    <a:pt x="331" y="114"/>
                    <a:pt x="331" y="114"/>
                  </a:cubicBezTo>
                  <a:cubicBezTo>
                    <a:pt x="332" y="114"/>
                    <a:pt x="332" y="114"/>
                    <a:pt x="332" y="114"/>
                  </a:cubicBezTo>
                  <a:cubicBezTo>
                    <a:pt x="332" y="113"/>
                    <a:pt x="332" y="113"/>
                    <a:pt x="332" y="113"/>
                  </a:cubicBezTo>
                  <a:cubicBezTo>
                    <a:pt x="334" y="113"/>
                    <a:pt x="334" y="113"/>
                    <a:pt x="334" y="113"/>
                  </a:cubicBezTo>
                  <a:cubicBezTo>
                    <a:pt x="334" y="112"/>
                    <a:pt x="334" y="112"/>
                    <a:pt x="334" y="112"/>
                  </a:cubicBezTo>
                  <a:cubicBezTo>
                    <a:pt x="335" y="112"/>
                    <a:pt x="335" y="112"/>
                    <a:pt x="335" y="112"/>
                  </a:cubicBezTo>
                  <a:cubicBezTo>
                    <a:pt x="335" y="111"/>
                    <a:pt x="335" y="111"/>
                    <a:pt x="335" y="111"/>
                  </a:cubicBezTo>
                  <a:cubicBezTo>
                    <a:pt x="336" y="111"/>
                    <a:pt x="336" y="111"/>
                    <a:pt x="336" y="111"/>
                  </a:cubicBezTo>
                  <a:cubicBezTo>
                    <a:pt x="336" y="108"/>
                    <a:pt x="338" y="107"/>
                    <a:pt x="338" y="107"/>
                  </a:cubicBezTo>
                  <a:cubicBezTo>
                    <a:pt x="338" y="108"/>
                    <a:pt x="338" y="108"/>
                    <a:pt x="338" y="108"/>
                  </a:cubicBezTo>
                  <a:cubicBezTo>
                    <a:pt x="340" y="108"/>
                    <a:pt x="340" y="108"/>
                    <a:pt x="340" y="108"/>
                  </a:cubicBezTo>
                  <a:cubicBezTo>
                    <a:pt x="340" y="106"/>
                    <a:pt x="340" y="105"/>
                    <a:pt x="340" y="105"/>
                  </a:cubicBezTo>
                  <a:cubicBezTo>
                    <a:pt x="341" y="105"/>
                    <a:pt x="341" y="105"/>
                    <a:pt x="341" y="105"/>
                  </a:cubicBezTo>
                  <a:cubicBezTo>
                    <a:pt x="342" y="102"/>
                    <a:pt x="343" y="102"/>
                    <a:pt x="342" y="101"/>
                  </a:cubicBezTo>
                  <a:cubicBezTo>
                    <a:pt x="344" y="101"/>
                    <a:pt x="344" y="101"/>
                    <a:pt x="344" y="101"/>
                  </a:cubicBezTo>
                  <a:cubicBezTo>
                    <a:pt x="344" y="100"/>
                    <a:pt x="344" y="100"/>
                    <a:pt x="344" y="100"/>
                  </a:cubicBezTo>
                  <a:cubicBezTo>
                    <a:pt x="341" y="100"/>
                    <a:pt x="340" y="100"/>
                    <a:pt x="340" y="100"/>
                  </a:cubicBezTo>
                  <a:cubicBezTo>
                    <a:pt x="340" y="97"/>
                    <a:pt x="340" y="98"/>
                    <a:pt x="340" y="98"/>
                  </a:cubicBezTo>
                  <a:cubicBezTo>
                    <a:pt x="341" y="98"/>
                    <a:pt x="341" y="98"/>
                    <a:pt x="341" y="98"/>
                  </a:cubicBezTo>
                  <a:cubicBezTo>
                    <a:pt x="341" y="97"/>
                    <a:pt x="341" y="97"/>
                    <a:pt x="341" y="97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2" y="95"/>
                    <a:pt x="342" y="95"/>
                    <a:pt x="342" y="95"/>
                  </a:cubicBezTo>
                  <a:cubicBezTo>
                    <a:pt x="344" y="95"/>
                    <a:pt x="344" y="95"/>
                    <a:pt x="344" y="95"/>
                  </a:cubicBezTo>
                  <a:cubicBezTo>
                    <a:pt x="344" y="94"/>
                    <a:pt x="344" y="94"/>
                    <a:pt x="344" y="94"/>
                  </a:cubicBezTo>
                  <a:cubicBezTo>
                    <a:pt x="345" y="94"/>
                    <a:pt x="345" y="94"/>
                    <a:pt x="345" y="94"/>
                  </a:cubicBezTo>
                  <a:cubicBezTo>
                    <a:pt x="345" y="92"/>
                    <a:pt x="345" y="91"/>
                    <a:pt x="345" y="91"/>
                  </a:cubicBezTo>
                  <a:cubicBezTo>
                    <a:pt x="346" y="91"/>
                    <a:pt x="346" y="91"/>
                    <a:pt x="346" y="91"/>
                  </a:cubicBezTo>
                  <a:cubicBezTo>
                    <a:pt x="346" y="88"/>
                    <a:pt x="346" y="89"/>
                    <a:pt x="346" y="88"/>
                  </a:cubicBezTo>
                  <a:cubicBezTo>
                    <a:pt x="345" y="88"/>
                    <a:pt x="345" y="88"/>
                    <a:pt x="345" y="88"/>
                  </a:cubicBezTo>
                  <a:cubicBezTo>
                    <a:pt x="345" y="85"/>
                    <a:pt x="347" y="84"/>
                    <a:pt x="346" y="82"/>
                  </a:cubicBezTo>
                  <a:cubicBezTo>
                    <a:pt x="347" y="82"/>
                    <a:pt x="347" y="82"/>
                    <a:pt x="347" y="82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50" y="84"/>
                    <a:pt x="349" y="82"/>
                    <a:pt x="349" y="82"/>
                  </a:cubicBezTo>
                  <a:cubicBezTo>
                    <a:pt x="348" y="81"/>
                    <a:pt x="348" y="81"/>
                    <a:pt x="348" y="81"/>
                  </a:cubicBezTo>
                  <a:cubicBezTo>
                    <a:pt x="349" y="81"/>
                    <a:pt x="349" y="81"/>
                    <a:pt x="349" y="81"/>
                  </a:cubicBezTo>
                  <a:cubicBezTo>
                    <a:pt x="350" y="78"/>
                    <a:pt x="348" y="78"/>
                    <a:pt x="348" y="78"/>
                  </a:cubicBezTo>
                  <a:cubicBezTo>
                    <a:pt x="351" y="78"/>
                    <a:pt x="350" y="76"/>
                    <a:pt x="351" y="76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3" y="78"/>
                    <a:pt x="353" y="78"/>
                    <a:pt x="353" y="78"/>
                  </a:cubicBezTo>
                  <a:cubicBezTo>
                    <a:pt x="353" y="75"/>
                    <a:pt x="353" y="76"/>
                    <a:pt x="353" y="75"/>
                  </a:cubicBezTo>
                  <a:cubicBezTo>
                    <a:pt x="350" y="75"/>
                    <a:pt x="351" y="75"/>
                    <a:pt x="351" y="75"/>
                  </a:cubicBezTo>
                  <a:cubicBezTo>
                    <a:pt x="351" y="73"/>
                    <a:pt x="351" y="73"/>
                    <a:pt x="351" y="73"/>
                  </a:cubicBezTo>
                  <a:cubicBezTo>
                    <a:pt x="352" y="73"/>
                    <a:pt x="352" y="73"/>
                    <a:pt x="352" y="73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355" y="72"/>
                    <a:pt x="354" y="72"/>
                    <a:pt x="354" y="72"/>
                  </a:cubicBezTo>
                  <a:cubicBezTo>
                    <a:pt x="354" y="69"/>
                    <a:pt x="354" y="70"/>
                    <a:pt x="354" y="69"/>
                  </a:cubicBezTo>
                  <a:cubicBezTo>
                    <a:pt x="355" y="69"/>
                    <a:pt x="355" y="69"/>
                    <a:pt x="355" y="69"/>
                  </a:cubicBezTo>
                  <a:cubicBezTo>
                    <a:pt x="355" y="68"/>
                    <a:pt x="355" y="68"/>
                    <a:pt x="355" y="68"/>
                  </a:cubicBezTo>
                  <a:cubicBezTo>
                    <a:pt x="354" y="68"/>
                    <a:pt x="354" y="68"/>
                    <a:pt x="354" y="68"/>
                  </a:cubicBezTo>
                  <a:cubicBezTo>
                    <a:pt x="354" y="67"/>
                    <a:pt x="354" y="67"/>
                    <a:pt x="354" y="67"/>
                  </a:cubicBezTo>
                  <a:cubicBezTo>
                    <a:pt x="353" y="67"/>
                    <a:pt x="353" y="67"/>
                    <a:pt x="353" y="67"/>
                  </a:cubicBezTo>
                  <a:cubicBezTo>
                    <a:pt x="354" y="66"/>
                    <a:pt x="354" y="66"/>
                    <a:pt x="354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3" y="65"/>
                    <a:pt x="353" y="65"/>
                    <a:pt x="353" y="65"/>
                  </a:cubicBezTo>
                  <a:cubicBezTo>
                    <a:pt x="351" y="67"/>
                    <a:pt x="350" y="65"/>
                    <a:pt x="349" y="66"/>
                  </a:cubicBezTo>
                  <a:cubicBezTo>
                    <a:pt x="349" y="67"/>
                    <a:pt x="349" y="67"/>
                    <a:pt x="349" y="67"/>
                  </a:cubicBezTo>
                  <a:cubicBezTo>
                    <a:pt x="347" y="67"/>
                    <a:pt x="347" y="67"/>
                    <a:pt x="347" y="67"/>
                  </a:cubicBezTo>
                  <a:cubicBezTo>
                    <a:pt x="347" y="66"/>
                    <a:pt x="347" y="66"/>
                    <a:pt x="347" y="66"/>
                  </a:cubicBezTo>
                  <a:cubicBezTo>
                    <a:pt x="348" y="66"/>
                    <a:pt x="348" y="66"/>
                    <a:pt x="348" y="66"/>
                  </a:cubicBezTo>
                  <a:cubicBezTo>
                    <a:pt x="347" y="65"/>
                    <a:pt x="347" y="65"/>
                    <a:pt x="347" y="65"/>
                  </a:cubicBezTo>
                  <a:cubicBezTo>
                    <a:pt x="348" y="65"/>
                    <a:pt x="348" y="65"/>
                    <a:pt x="348" y="65"/>
                  </a:cubicBezTo>
                  <a:cubicBezTo>
                    <a:pt x="348" y="63"/>
                    <a:pt x="348" y="63"/>
                    <a:pt x="348" y="63"/>
                  </a:cubicBezTo>
                  <a:cubicBezTo>
                    <a:pt x="347" y="63"/>
                    <a:pt x="347" y="63"/>
                    <a:pt x="347" y="63"/>
                  </a:cubicBezTo>
                  <a:cubicBezTo>
                    <a:pt x="347" y="62"/>
                    <a:pt x="347" y="62"/>
                    <a:pt x="347" y="62"/>
                  </a:cubicBezTo>
                  <a:cubicBezTo>
                    <a:pt x="346" y="62"/>
                    <a:pt x="346" y="62"/>
                    <a:pt x="346" y="62"/>
                  </a:cubicBezTo>
                  <a:cubicBezTo>
                    <a:pt x="346" y="61"/>
                    <a:pt x="346" y="61"/>
                    <a:pt x="346" y="61"/>
                  </a:cubicBezTo>
                  <a:cubicBezTo>
                    <a:pt x="343" y="61"/>
                    <a:pt x="342" y="61"/>
                    <a:pt x="341" y="61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0" y="62"/>
                    <a:pt x="340" y="62"/>
                    <a:pt x="340" y="62"/>
                  </a:cubicBezTo>
                  <a:cubicBezTo>
                    <a:pt x="340" y="61"/>
                    <a:pt x="340" y="61"/>
                    <a:pt x="340" y="61"/>
                  </a:cubicBezTo>
                  <a:cubicBezTo>
                    <a:pt x="337" y="61"/>
                    <a:pt x="334" y="61"/>
                    <a:pt x="334" y="60"/>
                  </a:cubicBezTo>
                  <a:cubicBezTo>
                    <a:pt x="335" y="60"/>
                    <a:pt x="335" y="60"/>
                    <a:pt x="335" y="60"/>
                  </a:cubicBezTo>
                  <a:cubicBezTo>
                    <a:pt x="335" y="59"/>
                    <a:pt x="335" y="59"/>
                    <a:pt x="335" y="59"/>
                  </a:cubicBezTo>
                  <a:cubicBezTo>
                    <a:pt x="330" y="57"/>
                    <a:pt x="326" y="54"/>
                    <a:pt x="325" y="54"/>
                  </a:cubicBezTo>
                  <a:cubicBezTo>
                    <a:pt x="325" y="50"/>
                    <a:pt x="325" y="47"/>
                    <a:pt x="325" y="46"/>
                  </a:cubicBezTo>
                  <a:cubicBezTo>
                    <a:pt x="323" y="46"/>
                    <a:pt x="323" y="46"/>
                    <a:pt x="323" y="46"/>
                  </a:cubicBezTo>
                  <a:cubicBezTo>
                    <a:pt x="323" y="44"/>
                    <a:pt x="323" y="44"/>
                    <a:pt x="323" y="44"/>
                  </a:cubicBezTo>
                  <a:cubicBezTo>
                    <a:pt x="322" y="44"/>
                    <a:pt x="322" y="44"/>
                    <a:pt x="322" y="44"/>
                  </a:cubicBezTo>
                  <a:cubicBezTo>
                    <a:pt x="322" y="42"/>
                    <a:pt x="320" y="41"/>
                    <a:pt x="321" y="41"/>
                  </a:cubicBezTo>
                  <a:cubicBezTo>
                    <a:pt x="318" y="40"/>
                    <a:pt x="318" y="39"/>
                    <a:pt x="317" y="40"/>
                  </a:cubicBezTo>
                  <a:cubicBezTo>
                    <a:pt x="317" y="41"/>
                    <a:pt x="317" y="41"/>
                    <a:pt x="317" y="41"/>
                  </a:cubicBezTo>
                  <a:cubicBezTo>
                    <a:pt x="316" y="41"/>
                    <a:pt x="316" y="41"/>
                    <a:pt x="316" y="41"/>
                  </a:cubicBezTo>
                  <a:cubicBezTo>
                    <a:pt x="316" y="42"/>
                    <a:pt x="316" y="42"/>
                    <a:pt x="316" y="42"/>
                  </a:cubicBezTo>
                  <a:cubicBezTo>
                    <a:pt x="313" y="43"/>
                    <a:pt x="313" y="44"/>
                    <a:pt x="312" y="43"/>
                  </a:cubicBezTo>
                  <a:cubicBezTo>
                    <a:pt x="311" y="49"/>
                    <a:pt x="304" y="43"/>
                    <a:pt x="304" y="44"/>
                  </a:cubicBezTo>
                  <a:cubicBezTo>
                    <a:pt x="304" y="43"/>
                    <a:pt x="304" y="43"/>
                    <a:pt x="304" y="43"/>
                  </a:cubicBezTo>
                  <a:cubicBezTo>
                    <a:pt x="302" y="43"/>
                    <a:pt x="302" y="43"/>
                    <a:pt x="302" y="43"/>
                  </a:cubicBezTo>
                  <a:cubicBezTo>
                    <a:pt x="302" y="46"/>
                    <a:pt x="302" y="45"/>
                    <a:pt x="302" y="46"/>
                  </a:cubicBezTo>
                  <a:cubicBezTo>
                    <a:pt x="296" y="46"/>
                    <a:pt x="293" y="44"/>
                    <a:pt x="290" y="44"/>
                  </a:cubicBezTo>
                  <a:cubicBezTo>
                    <a:pt x="290" y="42"/>
                    <a:pt x="290" y="41"/>
                    <a:pt x="290" y="41"/>
                  </a:cubicBezTo>
                  <a:cubicBezTo>
                    <a:pt x="291" y="41"/>
                    <a:pt x="291" y="41"/>
                    <a:pt x="291" y="41"/>
                  </a:cubicBezTo>
                  <a:cubicBezTo>
                    <a:pt x="292" y="37"/>
                    <a:pt x="289" y="35"/>
                    <a:pt x="288" y="35"/>
                  </a:cubicBezTo>
                  <a:cubicBezTo>
                    <a:pt x="288" y="34"/>
                    <a:pt x="288" y="34"/>
                    <a:pt x="288" y="34"/>
                  </a:cubicBezTo>
                  <a:cubicBezTo>
                    <a:pt x="286" y="36"/>
                    <a:pt x="285" y="34"/>
                    <a:pt x="284" y="35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281" y="36"/>
                    <a:pt x="282" y="36"/>
                    <a:pt x="282" y="36"/>
                  </a:cubicBezTo>
                  <a:cubicBezTo>
                    <a:pt x="282" y="35"/>
                    <a:pt x="282" y="35"/>
                    <a:pt x="282" y="35"/>
                  </a:cubicBezTo>
                  <a:cubicBezTo>
                    <a:pt x="281" y="35"/>
                    <a:pt x="281" y="35"/>
                    <a:pt x="281" y="35"/>
                  </a:cubicBezTo>
                  <a:cubicBezTo>
                    <a:pt x="281" y="30"/>
                    <a:pt x="281" y="31"/>
                    <a:pt x="281" y="29"/>
                  </a:cubicBezTo>
                  <a:cubicBezTo>
                    <a:pt x="280" y="29"/>
                    <a:pt x="280" y="29"/>
                    <a:pt x="280" y="29"/>
                  </a:cubicBezTo>
                  <a:cubicBezTo>
                    <a:pt x="280" y="26"/>
                    <a:pt x="276" y="23"/>
                    <a:pt x="277" y="23"/>
                  </a:cubicBezTo>
                  <a:cubicBezTo>
                    <a:pt x="276" y="23"/>
                    <a:pt x="276" y="23"/>
                    <a:pt x="276" y="23"/>
                  </a:cubicBezTo>
                  <a:cubicBezTo>
                    <a:pt x="276" y="22"/>
                    <a:pt x="276" y="22"/>
                    <a:pt x="276" y="22"/>
                  </a:cubicBezTo>
                  <a:cubicBezTo>
                    <a:pt x="275" y="22"/>
                    <a:pt x="275" y="22"/>
                    <a:pt x="275" y="22"/>
                  </a:cubicBezTo>
                  <a:cubicBezTo>
                    <a:pt x="280" y="16"/>
                    <a:pt x="279" y="6"/>
                    <a:pt x="272" y="8"/>
                  </a:cubicBezTo>
                  <a:cubicBezTo>
                    <a:pt x="272" y="5"/>
                    <a:pt x="272" y="6"/>
                    <a:pt x="272" y="5"/>
                  </a:cubicBezTo>
                  <a:cubicBezTo>
                    <a:pt x="270" y="5"/>
                    <a:pt x="270" y="5"/>
                    <a:pt x="270" y="5"/>
                  </a:cubicBezTo>
                  <a:cubicBezTo>
                    <a:pt x="269" y="9"/>
                    <a:pt x="269" y="10"/>
                    <a:pt x="269" y="11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7" y="16"/>
                    <a:pt x="261" y="15"/>
                    <a:pt x="262" y="18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61" y="19"/>
                    <a:pt x="261" y="19"/>
                    <a:pt x="261" y="19"/>
                  </a:cubicBezTo>
                  <a:cubicBezTo>
                    <a:pt x="258" y="19"/>
                    <a:pt x="258" y="19"/>
                    <a:pt x="258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8" y="19"/>
                    <a:pt x="258" y="19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7" y="17"/>
                    <a:pt x="257" y="17"/>
                    <a:pt x="257" y="17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6" y="16"/>
                    <a:pt x="256" y="16"/>
                    <a:pt x="256" y="16"/>
                  </a:cubicBezTo>
                  <a:cubicBezTo>
                    <a:pt x="256" y="17"/>
                    <a:pt x="256" y="17"/>
                    <a:pt x="256" y="17"/>
                  </a:cubicBezTo>
                  <a:cubicBezTo>
                    <a:pt x="256" y="16"/>
                    <a:pt x="256" y="16"/>
                    <a:pt x="256" y="16"/>
                  </a:cubicBezTo>
                  <a:cubicBezTo>
                    <a:pt x="253" y="16"/>
                    <a:pt x="254" y="16"/>
                    <a:pt x="253" y="16"/>
                  </a:cubicBezTo>
                  <a:cubicBezTo>
                    <a:pt x="255" y="16"/>
                    <a:pt x="255" y="16"/>
                    <a:pt x="255" y="16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53" y="17"/>
                    <a:pt x="253" y="17"/>
                    <a:pt x="253" y="17"/>
                  </a:cubicBezTo>
                  <a:cubicBezTo>
                    <a:pt x="252" y="17"/>
                    <a:pt x="252" y="17"/>
                    <a:pt x="252" y="17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47" y="16"/>
                    <a:pt x="245" y="16"/>
                    <a:pt x="243" y="16"/>
                  </a:cubicBezTo>
                  <a:cubicBezTo>
                    <a:pt x="243" y="13"/>
                    <a:pt x="243" y="13"/>
                    <a:pt x="243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8" y="13"/>
                    <a:pt x="249" y="15"/>
                    <a:pt x="250" y="15"/>
                  </a:cubicBezTo>
                  <a:cubicBezTo>
                    <a:pt x="250" y="16"/>
                    <a:pt x="250" y="16"/>
                    <a:pt x="250" y="16"/>
                  </a:cubicBezTo>
                  <a:cubicBezTo>
                    <a:pt x="251" y="16"/>
                    <a:pt x="251" y="16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47" y="15"/>
                    <a:pt x="249" y="11"/>
                    <a:pt x="249" y="10"/>
                  </a:cubicBezTo>
                  <a:cubicBezTo>
                    <a:pt x="250" y="10"/>
                    <a:pt x="250" y="10"/>
                    <a:pt x="250" y="10"/>
                  </a:cubicBezTo>
                  <a:cubicBezTo>
                    <a:pt x="250" y="9"/>
                    <a:pt x="250" y="9"/>
                    <a:pt x="250" y="9"/>
                  </a:cubicBezTo>
                  <a:cubicBezTo>
                    <a:pt x="251" y="9"/>
                    <a:pt x="251" y="9"/>
                    <a:pt x="251" y="9"/>
                  </a:cubicBezTo>
                  <a:cubicBezTo>
                    <a:pt x="251" y="8"/>
                    <a:pt x="251" y="8"/>
                    <a:pt x="251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3" y="5"/>
                    <a:pt x="250" y="5"/>
                    <a:pt x="251" y="4"/>
                  </a:cubicBezTo>
                  <a:cubicBezTo>
                    <a:pt x="248" y="4"/>
                    <a:pt x="249" y="4"/>
                    <a:pt x="249" y="4"/>
                  </a:cubicBezTo>
                  <a:cubicBezTo>
                    <a:pt x="249" y="1"/>
                    <a:pt x="249" y="2"/>
                    <a:pt x="249" y="2"/>
                  </a:cubicBezTo>
                  <a:cubicBezTo>
                    <a:pt x="245" y="0"/>
                    <a:pt x="243" y="0"/>
                    <a:pt x="242" y="1"/>
                  </a:cubicBezTo>
                  <a:cubicBezTo>
                    <a:pt x="242" y="3"/>
                    <a:pt x="242" y="3"/>
                    <a:pt x="242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9" y="4"/>
                    <a:pt x="239" y="4"/>
                    <a:pt x="239" y="4"/>
                  </a:cubicBezTo>
                  <a:cubicBezTo>
                    <a:pt x="238" y="4"/>
                    <a:pt x="238" y="4"/>
                    <a:pt x="238" y="4"/>
                  </a:cubicBezTo>
                  <a:cubicBezTo>
                    <a:pt x="238" y="8"/>
                    <a:pt x="235" y="6"/>
                    <a:pt x="236" y="6"/>
                  </a:cubicBezTo>
                  <a:cubicBezTo>
                    <a:pt x="236" y="10"/>
                    <a:pt x="232" y="8"/>
                    <a:pt x="232" y="9"/>
                  </a:cubicBezTo>
                  <a:cubicBezTo>
                    <a:pt x="232" y="12"/>
                    <a:pt x="232" y="13"/>
                    <a:pt x="232" y="12"/>
                  </a:cubicBezTo>
                  <a:cubicBezTo>
                    <a:pt x="227" y="12"/>
                    <a:pt x="219" y="10"/>
                    <a:pt x="218" y="12"/>
                  </a:cubicBezTo>
                  <a:cubicBezTo>
                    <a:pt x="217" y="9"/>
                    <a:pt x="221" y="3"/>
                    <a:pt x="220" y="4"/>
                  </a:cubicBezTo>
                  <a:cubicBezTo>
                    <a:pt x="218" y="3"/>
                    <a:pt x="219" y="2"/>
                    <a:pt x="219" y="2"/>
                  </a:cubicBezTo>
                  <a:cubicBezTo>
                    <a:pt x="213" y="2"/>
                    <a:pt x="215" y="2"/>
                    <a:pt x="213" y="3"/>
                  </a:cubicBezTo>
                  <a:cubicBezTo>
                    <a:pt x="213" y="2"/>
                    <a:pt x="213" y="2"/>
                    <a:pt x="213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3"/>
                    <a:pt x="212" y="3"/>
                    <a:pt x="212" y="3"/>
                  </a:cubicBezTo>
                  <a:cubicBezTo>
                    <a:pt x="206" y="2"/>
                    <a:pt x="203" y="7"/>
                    <a:pt x="201" y="6"/>
                  </a:cubicBezTo>
                  <a:cubicBezTo>
                    <a:pt x="203" y="8"/>
                    <a:pt x="203" y="7"/>
                    <a:pt x="204" y="8"/>
                  </a:cubicBezTo>
                  <a:cubicBezTo>
                    <a:pt x="204" y="10"/>
                    <a:pt x="204" y="10"/>
                    <a:pt x="204" y="10"/>
                  </a:cubicBezTo>
                  <a:cubicBezTo>
                    <a:pt x="202" y="9"/>
                    <a:pt x="202" y="9"/>
                    <a:pt x="202" y="9"/>
                  </a:cubicBezTo>
                  <a:cubicBezTo>
                    <a:pt x="202" y="12"/>
                    <a:pt x="202" y="11"/>
                    <a:pt x="202" y="11"/>
                  </a:cubicBezTo>
                  <a:cubicBezTo>
                    <a:pt x="201" y="11"/>
                    <a:pt x="201" y="11"/>
                    <a:pt x="201" y="11"/>
                  </a:cubicBezTo>
                  <a:cubicBezTo>
                    <a:pt x="204" y="16"/>
                    <a:pt x="207" y="19"/>
                    <a:pt x="206" y="21"/>
                  </a:cubicBezTo>
                  <a:cubicBezTo>
                    <a:pt x="202" y="23"/>
                    <a:pt x="198" y="22"/>
                    <a:pt x="196" y="22"/>
                  </a:cubicBezTo>
                  <a:cubicBezTo>
                    <a:pt x="196" y="19"/>
                    <a:pt x="196" y="19"/>
                    <a:pt x="196" y="18"/>
                  </a:cubicBezTo>
                  <a:cubicBezTo>
                    <a:pt x="191" y="18"/>
                    <a:pt x="187" y="18"/>
                    <a:pt x="186" y="18"/>
                  </a:cubicBezTo>
                  <a:cubicBezTo>
                    <a:pt x="186" y="22"/>
                    <a:pt x="186" y="22"/>
                    <a:pt x="186" y="22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0" y="30"/>
                    <a:pt x="177" y="31"/>
                    <a:pt x="178" y="31"/>
                  </a:cubicBezTo>
                  <a:cubicBezTo>
                    <a:pt x="175" y="31"/>
                    <a:pt x="175" y="31"/>
                    <a:pt x="175" y="31"/>
                  </a:cubicBezTo>
                  <a:cubicBezTo>
                    <a:pt x="175" y="33"/>
                    <a:pt x="175" y="33"/>
                    <a:pt x="175" y="33"/>
                  </a:cubicBezTo>
                  <a:cubicBezTo>
                    <a:pt x="168" y="36"/>
                    <a:pt x="167" y="38"/>
                    <a:pt x="162" y="38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60" y="39"/>
                    <a:pt x="160" y="37"/>
                    <a:pt x="160" y="37"/>
                  </a:cubicBezTo>
                  <a:cubicBezTo>
                    <a:pt x="158" y="39"/>
                    <a:pt x="158" y="38"/>
                    <a:pt x="157" y="38"/>
                  </a:cubicBezTo>
                  <a:cubicBezTo>
                    <a:pt x="157" y="40"/>
                    <a:pt x="157" y="40"/>
                    <a:pt x="157" y="40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3" y="41"/>
                    <a:pt x="154" y="41"/>
                    <a:pt x="154" y="41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1" y="42"/>
                    <a:pt x="152" y="42"/>
                    <a:pt x="151" y="42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1" y="42"/>
                    <a:pt x="151" y="42"/>
                    <a:pt x="151" y="42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0" y="42"/>
                    <a:pt x="150" y="42"/>
                    <a:pt x="150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6" y="44"/>
                    <a:pt x="146" y="45"/>
                    <a:pt x="145" y="44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6" y="41"/>
                    <a:pt x="146" y="42"/>
                    <a:pt x="147" y="42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44" y="41"/>
                    <a:pt x="145" y="41"/>
                    <a:pt x="144" y="41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1" y="42"/>
                    <a:pt x="139" y="42"/>
                    <a:pt x="137" y="42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2"/>
                    <a:pt x="137" y="42"/>
                    <a:pt x="137" y="42"/>
                  </a:cubicBezTo>
                  <a:cubicBezTo>
                    <a:pt x="136" y="42"/>
                    <a:pt x="136" y="42"/>
                    <a:pt x="136" y="42"/>
                  </a:cubicBezTo>
                  <a:cubicBezTo>
                    <a:pt x="136" y="38"/>
                    <a:pt x="136" y="34"/>
                    <a:pt x="137" y="34"/>
                  </a:cubicBezTo>
                  <a:cubicBezTo>
                    <a:pt x="131" y="31"/>
                    <a:pt x="127" y="30"/>
                    <a:pt x="124" y="29"/>
                  </a:cubicBezTo>
                  <a:cubicBezTo>
                    <a:pt x="124" y="25"/>
                    <a:pt x="120" y="27"/>
                    <a:pt x="119" y="27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3"/>
                    <a:pt x="115" y="23"/>
                    <a:pt x="116" y="23"/>
                  </a:cubicBezTo>
                  <a:cubicBezTo>
                    <a:pt x="113" y="25"/>
                    <a:pt x="115" y="26"/>
                    <a:pt x="115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1" y="25"/>
                    <a:pt x="110" y="25"/>
                    <a:pt x="110" y="25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30"/>
                    <a:pt x="108" y="34"/>
                    <a:pt x="108" y="34"/>
                  </a:cubicBezTo>
                  <a:cubicBezTo>
                    <a:pt x="102" y="34"/>
                    <a:pt x="99" y="33"/>
                    <a:pt x="97" y="33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3" y="30"/>
                    <a:pt x="95" y="28"/>
                    <a:pt x="94" y="28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3"/>
                    <a:pt x="91" y="20"/>
                    <a:pt x="91" y="19"/>
                  </a:cubicBezTo>
                  <a:cubicBezTo>
                    <a:pt x="95" y="18"/>
                    <a:pt x="94" y="17"/>
                    <a:pt x="94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5" y="9"/>
                    <a:pt x="89" y="12"/>
                    <a:pt x="87" y="11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5" y="12"/>
                    <a:pt x="84" y="12"/>
                    <a:pt x="84" y="12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1" y="13"/>
                    <a:pt x="79" y="14"/>
                    <a:pt x="79" y="15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9" y="12"/>
                    <a:pt x="78" y="12"/>
                    <a:pt x="78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4" y="10"/>
                    <a:pt x="75" y="10"/>
                    <a:pt x="74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7" y="14"/>
                    <a:pt x="77" y="15"/>
                    <a:pt x="77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1" y="11"/>
                    <a:pt x="71" y="13"/>
                    <a:pt x="71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5"/>
                    <a:pt x="72" y="16"/>
                    <a:pt x="72" y="16"/>
                  </a:cubicBezTo>
                  <a:cubicBezTo>
                    <a:pt x="69" y="16"/>
                    <a:pt x="69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4" y="17"/>
                    <a:pt x="65" y="17"/>
                    <a:pt x="65" y="17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2" y="18"/>
                    <a:pt x="62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58" y="20"/>
                    <a:pt x="57" y="22"/>
                    <a:pt x="55" y="22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2" y="24"/>
                    <a:pt x="51" y="26"/>
                    <a:pt x="49" y="25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4" y="27"/>
                    <a:pt x="44" y="29"/>
                    <a:pt x="43" y="29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0" y="30"/>
                    <a:pt x="39" y="32"/>
                    <a:pt x="38" y="31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35"/>
                    <a:pt x="30" y="37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4" y="38"/>
                    <a:pt x="25" y="38"/>
                    <a:pt x="25" y="38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1" y="39"/>
                    <a:pt x="21" y="42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4" y="43"/>
                    <a:pt x="10" y="47"/>
                    <a:pt x="6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9"/>
                    <a:pt x="2" y="62"/>
                    <a:pt x="2" y="66"/>
                  </a:cubicBezTo>
                  <a:cubicBezTo>
                    <a:pt x="5" y="67"/>
                    <a:pt x="4" y="67"/>
                    <a:pt x="6" y="67"/>
                  </a:cubicBezTo>
                  <a:cubicBezTo>
                    <a:pt x="5" y="72"/>
                    <a:pt x="7" y="74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8"/>
                    <a:pt x="6" y="77"/>
                    <a:pt x="6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5" y="80"/>
                    <a:pt x="4" y="80"/>
                    <a:pt x="4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4"/>
                    <a:pt x="5" y="83"/>
                    <a:pt x="4" y="84"/>
                  </a:cubicBezTo>
                  <a:cubicBezTo>
                    <a:pt x="2" y="87"/>
                    <a:pt x="3" y="90"/>
                    <a:pt x="2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6"/>
                    <a:pt x="4" y="98"/>
                    <a:pt x="4" y="98"/>
                  </a:cubicBezTo>
                  <a:cubicBezTo>
                    <a:pt x="7" y="98"/>
                    <a:pt x="9" y="97"/>
                    <a:pt x="9" y="97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3" y="98"/>
                    <a:pt x="14" y="100"/>
                    <a:pt x="15" y="99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4" y="105"/>
                    <a:pt x="17" y="105"/>
                    <a:pt x="17" y="105"/>
                  </a:cubicBezTo>
                  <a:cubicBezTo>
                    <a:pt x="17" y="108"/>
                    <a:pt x="17" y="107"/>
                    <a:pt x="17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7" y="108"/>
                    <a:pt x="17" y="108"/>
                    <a:pt x="17" y="108"/>
                  </a:cubicBezTo>
                  <a:cubicBezTo>
                    <a:pt x="19" y="110"/>
                    <a:pt x="19" y="109"/>
                    <a:pt x="20" y="110"/>
                  </a:cubicBezTo>
                  <a:cubicBezTo>
                    <a:pt x="20" y="112"/>
                    <a:pt x="20" y="113"/>
                    <a:pt x="20" y="113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3" y="114"/>
                    <a:pt x="23" y="117"/>
                    <a:pt x="23" y="117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6" y="116"/>
                    <a:pt x="27" y="116"/>
                    <a:pt x="27" y="116"/>
                  </a:cubicBezTo>
                  <a:cubicBezTo>
                    <a:pt x="27" y="118"/>
                    <a:pt x="29" y="118"/>
                    <a:pt x="28" y="118"/>
                  </a:cubicBezTo>
                  <a:lnTo>
                    <a:pt x="28" y="119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7" name="Freeform 25130">
              <a:extLst>
                <a:ext uri="{FF2B5EF4-FFF2-40B4-BE49-F238E27FC236}">
                  <a16:creationId xmlns:a16="http://schemas.microsoft.com/office/drawing/2014/main" id="{C4161086-C958-2A65-2A59-95455987F7A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6066573" y="3390882"/>
              <a:ext cx="569344" cy="542503"/>
            </a:xfrm>
            <a:custGeom>
              <a:avLst/>
              <a:gdLst>
                <a:gd name="T0" fmla="*/ 335 w 933"/>
                <a:gd name="T1" fmla="*/ 46 h 883"/>
                <a:gd name="T2" fmla="*/ 253 w 933"/>
                <a:gd name="T3" fmla="*/ 119 h 883"/>
                <a:gd name="T4" fmla="*/ 240 w 933"/>
                <a:gd name="T5" fmla="*/ 166 h 883"/>
                <a:gd name="T6" fmla="*/ 257 w 933"/>
                <a:gd name="T7" fmla="*/ 179 h 883"/>
                <a:gd name="T8" fmla="*/ 263 w 933"/>
                <a:gd name="T9" fmla="*/ 207 h 883"/>
                <a:gd name="T10" fmla="*/ 223 w 933"/>
                <a:gd name="T11" fmla="*/ 225 h 883"/>
                <a:gd name="T12" fmla="*/ 191 w 933"/>
                <a:gd name="T13" fmla="*/ 277 h 883"/>
                <a:gd name="T14" fmla="*/ 188 w 933"/>
                <a:gd name="T15" fmla="*/ 357 h 883"/>
                <a:gd name="T16" fmla="*/ 212 w 933"/>
                <a:gd name="T17" fmla="*/ 383 h 883"/>
                <a:gd name="T18" fmla="*/ 201 w 933"/>
                <a:gd name="T19" fmla="*/ 402 h 883"/>
                <a:gd name="T20" fmla="*/ 186 w 933"/>
                <a:gd name="T21" fmla="*/ 379 h 883"/>
                <a:gd name="T22" fmla="*/ 136 w 933"/>
                <a:gd name="T23" fmla="*/ 410 h 883"/>
                <a:gd name="T24" fmla="*/ 127 w 933"/>
                <a:gd name="T25" fmla="*/ 441 h 883"/>
                <a:gd name="T26" fmla="*/ 79 w 933"/>
                <a:gd name="T27" fmla="*/ 467 h 883"/>
                <a:gd name="T28" fmla="*/ 16 w 933"/>
                <a:gd name="T29" fmla="*/ 474 h 883"/>
                <a:gd name="T30" fmla="*/ 33 w 933"/>
                <a:gd name="T31" fmla="*/ 552 h 883"/>
                <a:gd name="T32" fmla="*/ 71 w 933"/>
                <a:gd name="T33" fmla="*/ 622 h 883"/>
                <a:gd name="T34" fmla="*/ 50 w 933"/>
                <a:gd name="T35" fmla="*/ 773 h 883"/>
                <a:gd name="T36" fmla="*/ 79 w 933"/>
                <a:gd name="T37" fmla="*/ 799 h 883"/>
                <a:gd name="T38" fmla="*/ 73 w 933"/>
                <a:gd name="T39" fmla="*/ 844 h 883"/>
                <a:gd name="T40" fmla="*/ 84 w 933"/>
                <a:gd name="T41" fmla="*/ 880 h 883"/>
                <a:gd name="T42" fmla="*/ 136 w 933"/>
                <a:gd name="T43" fmla="*/ 846 h 883"/>
                <a:gd name="T44" fmla="*/ 225 w 933"/>
                <a:gd name="T45" fmla="*/ 779 h 883"/>
                <a:gd name="T46" fmla="*/ 315 w 933"/>
                <a:gd name="T47" fmla="*/ 763 h 883"/>
                <a:gd name="T48" fmla="*/ 380 w 933"/>
                <a:gd name="T49" fmla="*/ 770 h 883"/>
                <a:gd name="T50" fmla="*/ 473 w 933"/>
                <a:gd name="T51" fmla="*/ 779 h 883"/>
                <a:gd name="T52" fmla="*/ 522 w 933"/>
                <a:gd name="T53" fmla="*/ 767 h 883"/>
                <a:gd name="T54" fmla="*/ 578 w 933"/>
                <a:gd name="T55" fmla="*/ 766 h 883"/>
                <a:gd name="T56" fmla="*/ 628 w 933"/>
                <a:gd name="T57" fmla="*/ 748 h 883"/>
                <a:gd name="T58" fmla="*/ 691 w 933"/>
                <a:gd name="T59" fmla="*/ 761 h 883"/>
                <a:gd name="T60" fmla="*/ 763 w 933"/>
                <a:gd name="T61" fmla="*/ 724 h 883"/>
                <a:gd name="T62" fmla="*/ 823 w 933"/>
                <a:gd name="T63" fmla="*/ 743 h 883"/>
                <a:gd name="T64" fmla="*/ 806 w 933"/>
                <a:gd name="T65" fmla="*/ 700 h 883"/>
                <a:gd name="T66" fmla="*/ 799 w 933"/>
                <a:gd name="T67" fmla="*/ 674 h 883"/>
                <a:gd name="T68" fmla="*/ 818 w 933"/>
                <a:gd name="T69" fmla="*/ 617 h 883"/>
                <a:gd name="T70" fmla="*/ 824 w 933"/>
                <a:gd name="T71" fmla="*/ 602 h 883"/>
                <a:gd name="T72" fmla="*/ 876 w 933"/>
                <a:gd name="T73" fmla="*/ 577 h 883"/>
                <a:gd name="T74" fmla="*/ 870 w 933"/>
                <a:gd name="T75" fmla="*/ 543 h 883"/>
                <a:gd name="T76" fmla="*/ 863 w 933"/>
                <a:gd name="T77" fmla="*/ 505 h 883"/>
                <a:gd name="T78" fmla="*/ 839 w 933"/>
                <a:gd name="T79" fmla="*/ 464 h 883"/>
                <a:gd name="T80" fmla="*/ 801 w 933"/>
                <a:gd name="T81" fmla="*/ 440 h 883"/>
                <a:gd name="T82" fmla="*/ 842 w 933"/>
                <a:gd name="T83" fmla="*/ 397 h 883"/>
                <a:gd name="T84" fmla="*/ 901 w 933"/>
                <a:gd name="T85" fmla="*/ 390 h 883"/>
                <a:gd name="T86" fmla="*/ 927 w 933"/>
                <a:gd name="T87" fmla="*/ 344 h 883"/>
                <a:gd name="T88" fmla="*/ 912 w 933"/>
                <a:gd name="T89" fmla="*/ 322 h 883"/>
                <a:gd name="T90" fmla="*/ 882 w 933"/>
                <a:gd name="T91" fmla="*/ 287 h 883"/>
                <a:gd name="T92" fmla="*/ 838 w 933"/>
                <a:gd name="T93" fmla="*/ 289 h 883"/>
                <a:gd name="T94" fmla="*/ 814 w 933"/>
                <a:gd name="T95" fmla="*/ 297 h 883"/>
                <a:gd name="T96" fmla="*/ 814 w 933"/>
                <a:gd name="T97" fmla="*/ 262 h 883"/>
                <a:gd name="T98" fmla="*/ 794 w 933"/>
                <a:gd name="T99" fmla="*/ 247 h 883"/>
                <a:gd name="T100" fmla="*/ 758 w 933"/>
                <a:gd name="T101" fmla="*/ 240 h 883"/>
                <a:gd name="T102" fmla="*/ 733 w 933"/>
                <a:gd name="T103" fmla="*/ 212 h 883"/>
                <a:gd name="T104" fmla="*/ 716 w 933"/>
                <a:gd name="T105" fmla="*/ 176 h 883"/>
                <a:gd name="T106" fmla="*/ 667 w 933"/>
                <a:gd name="T107" fmla="*/ 141 h 883"/>
                <a:gd name="T108" fmla="*/ 665 w 933"/>
                <a:gd name="T109" fmla="*/ 93 h 883"/>
                <a:gd name="T110" fmla="*/ 648 w 933"/>
                <a:gd name="T111" fmla="*/ 42 h 883"/>
                <a:gd name="T112" fmla="*/ 618 w 933"/>
                <a:gd name="T113" fmla="*/ 28 h 883"/>
                <a:gd name="T114" fmla="*/ 567 w 933"/>
                <a:gd name="T115" fmla="*/ 3 h 883"/>
                <a:gd name="T116" fmla="*/ 524 w 933"/>
                <a:gd name="T117" fmla="*/ 26 h 883"/>
                <a:gd name="T118" fmla="*/ 491 w 933"/>
                <a:gd name="T119" fmla="*/ 16 h 883"/>
                <a:gd name="T120" fmla="*/ 442 w 933"/>
                <a:gd name="T121" fmla="*/ 14 h 883"/>
                <a:gd name="T122" fmla="*/ 398 w 933"/>
                <a:gd name="T123" fmla="*/ 6 h 883"/>
                <a:gd name="T124" fmla="*/ 361 w 933"/>
                <a:gd name="T125" fmla="*/ 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3" h="883">
                  <a:moveTo>
                    <a:pt x="360" y="6"/>
                  </a:moveTo>
                  <a:cubicBezTo>
                    <a:pt x="356" y="6"/>
                    <a:pt x="357" y="12"/>
                    <a:pt x="357" y="13"/>
                  </a:cubicBezTo>
                  <a:cubicBezTo>
                    <a:pt x="354" y="13"/>
                    <a:pt x="355" y="13"/>
                    <a:pt x="354" y="13"/>
                  </a:cubicBezTo>
                  <a:cubicBezTo>
                    <a:pt x="354" y="15"/>
                    <a:pt x="353" y="16"/>
                    <a:pt x="353" y="16"/>
                  </a:cubicBezTo>
                  <a:cubicBezTo>
                    <a:pt x="352" y="16"/>
                    <a:pt x="352" y="16"/>
                    <a:pt x="352" y="16"/>
                  </a:cubicBezTo>
                  <a:cubicBezTo>
                    <a:pt x="352" y="17"/>
                    <a:pt x="352" y="17"/>
                    <a:pt x="352" y="17"/>
                  </a:cubicBezTo>
                  <a:cubicBezTo>
                    <a:pt x="351" y="17"/>
                    <a:pt x="351" y="17"/>
                    <a:pt x="351" y="17"/>
                  </a:cubicBezTo>
                  <a:cubicBezTo>
                    <a:pt x="351" y="16"/>
                    <a:pt x="351" y="16"/>
                    <a:pt x="351" y="16"/>
                  </a:cubicBezTo>
                  <a:cubicBezTo>
                    <a:pt x="347" y="16"/>
                    <a:pt x="347" y="18"/>
                    <a:pt x="346" y="17"/>
                  </a:cubicBezTo>
                  <a:cubicBezTo>
                    <a:pt x="346" y="20"/>
                    <a:pt x="346" y="21"/>
                    <a:pt x="346" y="21"/>
                  </a:cubicBezTo>
                  <a:cubicBezTo>
                    <a:pt x="345" y="21"/>
                    <a:pt x="345" y="21"/>
                    <a:pt x="345" y="21"/>
                  </a:cubicBezTo>
                  <a:cubicBezTo>
                    <a:pt x="345" y="25"/>
                    <a:pt x="345" y="27"/>
                    <a:pt x="345" y="28"/>
                  </a:cubicBezTo>
                  <a:cubicBezTo>
                    <a:pt x="344" y="28"/>
                    <a:pt x="344" y="28"/>
                    <a:pt x="344" y="28"/>
                  </a:cubicBezTo>
                  <a:cubicBezTo>
                    <a:pt x="343" y="31"/>
                    <a:pt x="342" y="31"/>
                    <a:pt x="342" y="32"/>
                  </a:cubicBezTo>
                  <a:cubicBezTo>
                    <a:pt x="341" y="30"/>
                    <a:pt x="341" y="30"/>
                    <a:pt x="341" y="30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39" y="32"/>
                    <a:pt x="339" y="32"/>
                    <a:pt x="339" y="32"/>
                  </a:cubicBezTo>
                  <a:cubicBezTo>
                    <a:pt x="339" y="34"/>
                    <a:pt x="339" y="34"/>
                    <a:pt x="339" y="34"/>
                  </a:cubicBezTo>
                  <a:cubicBezTo>
                    <a:pt x="338" y="34"/>
                    <a:pt x="338" y="34"/>
                    <a:pt x="338" y="34"/>
                  </a:cubicBezTo>
                  <a:cubicBezTo>
                    <a:pt x="338" y="35"/>
                    <a:pt x="338" y="35"/>
                    <a:pt x="338" y="35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7" y="34"/>
                    <a:pt x="337" y="34"/>
                    <a:pt x="337" y="34"/>
                  </a:cubicBezTo>
                  <a:cubicBezTo>
                    <a:pt x="335" y="36"/>
                    <a:pt x="335" y="35"/>
                    <a:pt x="334" y="35"/>
                  </a:cubicBezTo>
                  <a:cubicBezTo>
                    <a:pt x="334" y="36"/>
                    <a:pt x="334" y="36"/>
                    <a:pt x="334" y="36"/>
                  </a:cubicBezTo>
                  <a:cubicBezTo>
                    <a:pt x="337" y="36"/>
                    <a:pt x="338" y="38"/>
                    <a:pt x="338" y="38"/>
                  </a:cubicBezTo>
                  <a:cubicBezTo>
                    <a:pt x="337" y="38"/>
                    <a:pt x="337" y="38"/>
                    <a:pt x="337" y="38"/>
                  </a:cubicBezTo>
                  <a:cubicBezTo>
                    <a:pt x="337" y="40"/>
                    <a:pt x="337" y="40"/>
                    <a:pt x="337" y="40"/>
                  </a:cubicBezTo>
                  <a:cubicBezTo>
                    <a:pt x="335" y="40"/>
                    <a:pt x="335" y="40"/>
                    <a:pt x="335" y="40"/>
                  </a:cubicBezTo>
                  <a:cubicBezTo>
                    <a:pt x="335" y="41"/>
                    <a:pt x="335" y="41"/>
                    <a:pt x="335" y="41"/>
                  </a:cubicBezTo>
                  <a:cubicBezTo>
                    <a:pt x="337" y="41"/>
                    <a:pt x="337" y="41"/>
                    <a:pt x="337" y="41"/>
                  </a:cubicBezTo>
                  <a:cubicBezTo>
                    <a:pt x="337" y="44"/>
                    <a:pt x="337" y="43"/>
                    <a:pt x="337" y="43"/>
                  </a:cubicBezTo>
                  <a:cubicBezTo>
                    <a:pt x="335" y="43"/>
                    <a:pt x="335" y="43"/>
                    <a:pt x="335" y="43"/>
                  </a:cubicBezTo>
                  <a:cubicBezTo>
                    <a:pt x="337" y="43"/>
                    <a:pt x="337" y="43"/>
                    <a:pt x="337" y="43"/>
                  </a:cubicBezTo>
                  <a:cubicBezTo>
                    <a:pt x="335" y="43"/>
                    <a:pt x="335" y="43"/>
                    <a:pt x="335" y="43"/>
                  </a:cubicBezTo>
                  <a:cubicBezTo>
                    <a:pt x="335" y="45"/>
                    <a:pt x="335" y="45"/>
                    <a:pt x="335" y="45"/>
                  </a:cubicBezTo>
                  <a:cubicBezTo>
                    <a:pt x="337" y="45"/>
                    <a:pt x="337" y="45"/>
                    <a:pt x="337" y="45"/>
                  </a:cubicBezTo>
                  <a:cubicBezTo>
                    <a:pt x="335" y="45"/>
                    <a:pt x="335" y="45"/>
                    <a:pt x="335" y="45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34" y="46"/>
                    <a:pt x="334" y="46"/>
                    <a:pt x="334" y="46"/>
                  </a:cubicBezTo>
                  <a:cubicBezTo>
                    <a:pt x="335" y="46"/>
                    <a:pt x="335" y="46"/>
                    <a:pt x="335" y="46"/>
                  </a:cubicBezTo>
                  <a:cubicBezTo>
                    <a:pt x="334" y="46"/>
                    <a:pt x="334" y="46"/>
                    <a:pt x="334" y="46"/>
                  </a:cubicBezTo>
                  <a:cubicBezTo>
                    <a:pt x="334" y="47"/>
                    <a:pt x="334" y="47"/>
                    <a:pt x="334" y="47"/>
                  </a:cubicBezTo>
                  <a:cubicBezTo>
                    <a:pt x="327" y="48"/>
                    <a:pt x="324" y="58"/>
                    <a:pt x="326" y="60"/>
                  </a:cubicBezTo>
                  <a:cubicBezTo>
                    <a:pt x="321" y="65"/>
                    <a:pt x="327" y="69"/>
                    <a:pt x="326" y="70"/>
                  </a:cubicBezTo>
                  <a:cubicBezTo>
                    <a:pt x="327" y="70"/>
                    <a:pt x="327" y="70"/>
                    <a:pt x="327" y="70"/>
                  </a:cubicBezTo>
                  <a:cubicBezTo>
                    <a:pt x="330" y="93"/>
                    <a:pt x="316" y="79"/>
                    <a:pt x="309" y="85"/>
                  </a:cubicBezTo>
                  <a:cubicBezTo>
                    <a:pt x="309" y="84"/>
                    <a:pt x="309" y="84"/>
                    <a:pt x="309" y="84"/>
                  </a:cubicBezTo>
                  <a:cubicBezTo>
                    <a:pt x="306" y="84"/>
                    <a:pt x="304" y="84"/>
                    <a:pt x="303" y="84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3" y="87"/>
                    <a:pt x="299" y="86"/>
                    <a:pt x="299" y="86"/>
                  </a:cubicBezTo>
                  <a:cubicBezTo>
                    <a:pt x="299" y="87"/>
                    <a:pt x="299" y="87"/>
                    <a:pt x="299" y="87"/>
                  </a:cubicBezTo>
                  <a:cubicBezTo>
                    <a:pt x="297" y="87"/>
                    <a:pt x="297" y="87"/>
                    <a:pt x="297" y="87"/>
                  </a:cubicBezTo>
                  <a:cubicBezTo>
                    <a:pt x="297" y="91"/>
                    <a:pt x="295" y="89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2" y="89"/>
                    <a:pt x="292" y="89"/>
                    <a:pt x="291" y="89"/>
                  </a:cubicBezTo>
                  <a:cubicBezTo>
                    <a:pt x="291" y="85"/>
                    <a:pt x="289" y="87"/>
                    <a:pt x="289" y="86"/>
                  </a:cubicBezTo>
                  <a:cubicBezTo>
                    <a:pt x="289" y="85"/>
                    <a:pt x="289" y="85"/>
                    <a:pt x="289" y="85"/>
                  </a:cubicBezTo>
                  <a:cubicBezTo>
                    <a:pt x="286" y="84"/>
                    <a:pt x="285" y="84"/>
                    <a:pt x="283" y="84"/>
                  </a:cubicBezTo>
                  <a:cubicBezTo>
                    <a:pt x="283" y="80"/>
                    <a:pt x="281" y="82"/>
                    <a:pt x="281" y="81"/>
                  </a:cubicBezTo>
                  <a:cubicBezTo>
                    <a:pt x="281" y="83"/>
                    <a:pt x="281" y="83"/>
                    <a:pt x="281" y="83"/>
                  </a:cubicBezTo>
                  <a:cubicBezTo>
                    <a:pt x="276" y="82"/>
                    <a:pt x="278" y="86"/>
                    <a:pt x="277" y="87"/>
                  </a:cubicBezTo>
                  <a:cubicBezTo>
                    <a:pt x="274" y="87"/>
                    <a:pt x="272" y="87"/>
                    <a:pt x="271" y="87"/>
                  </a:cubicBezTo>
                  <a:cubicBezTo>
                    <a:pt x="271" y="89"/>
                    <a:pt x="271" y="89"/>
                    <a:pt x="271" y="89"/>
                  </a:cubicBezTo>
                  <a:cubicBezTo>
                    <a:pt x="269" y="89"/>
                    <a:pt x="269" y="89"/>
                    <a:pt x="269" y="89"/>
                  </a:cubicBezTo>
                  <a:cubicBezTo>
                    <a:pt x="269" y="92"/>
                    <a:pt x="266" y="91"/>
                    <a:pt x="267" y="91"/>
                  </a:cubicBezTo>
                  <a:cubicBezTo>
                    <a:pt x="267" y="92"/>
                    <a:pt x="267" y="92"/>
                    <a:pt x="267" y="92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5" y="95"/>
                    <a:pt x="265" y="95"/>
                    <a:pt x="265" y="96"/>
                  </a:cubicBezTo>
                  <a:cubicBezTo>
                    <a:pt x="264" y="96"/>
                    <a:pt x="264" y="96"/>
                    <a:pt x="264" y="96"/>
                  </a:cubicBezTo>
                  <a:cubicBezTo>
                    <a:pt x="264" y="97"/>
                    <a:pt x="264" y="97"/>
                    <a:pt x="264" y="97"/>
                  </a:cubicBezTo>
                  <a:cubicBezTo>
                    <a:pt x="261" y="97"/>
                    <a:pt x="262" y="97"/>
                    <a:pt x="262" y="97"/>
                  </a:cubicBezTo>
                  <a:cubicBezTo>
                    <a:pt x="262" y="101"/>
                    <a:pt x="262" y="103"/>
                    <a:pt x="262" y="104"/>
                  </a:cubicBezTo>
                  <a:cubicBezTo>
                    <a:pt x="261" y="104"/>
                    <a:pt x="261" y="104"/>
                    <a:pt x="261" y="104"/>
                  </a:cubicBezTo>
                  <a:cubicBezTo>
                    <a:pt x="262" y="104"/>
                    <a:pt x="262" y="104"/>
                    <a:pt x="262" y="104"/>
                  </a:cubicBezTo>
                  <a:cubicBezTo>
                    <a:pt x="261" y="107"/>
                    <a:pt x="260" y="107"/>
                    <a:pt x="261" y="108"/>
                  </a:cubicBezTo>
                  <a:cubicBezTo>
                    <a:pt x="259" y="108"/>
                    <a:pt x="259" y="108"/>
                    <a:pt x="259" y="108"/>
                  </a:cubicBezTo>
                  <a:cubicBezTo>
                    <a:pt x="261" y="108"/>
                    <a:pt x="261" y="108"/>
                    <a:pt x="261" y="108"/>
                  </a:cubicBezTo>
                  <a:cubicBezTo>
                    <a:pt x="261" y="110"/>
                    <a:pt x="261" y="111"/>
                    <a:pt x="261" y="111"/>
                  </a:cubicBezTo>
                  <a:cubicBezTo>
                    <a:pt x="255" y="113"/>
                    <a:pt x="253" y="117"/>
                    <a:pt x="253" y="119"/>
                  </a:cubicBezTo>
                  <a:cubicBezTo>
                    <a:pt x="247" y="118"/>
                    <a:pt x="243" y="116"/>
                    <a:pt x="239" y="117"/>
                  </a:cubicBezTo>
                  <a:cubicBezTo>
                    <a:pt x="239" y="118"/>
                    <a:pt x="239" y="118"/>
                    <a:pt x="239" y="118"/>
                  </a:cubicBezTo>
                  <a:cubicBezTo>
                    <a:pt x="240" y="118"/>
                    <a:pt x="240" y="118"/>
                    <a:pt x="240" y="118"/>
                  </a:cubicBezTo>
                  <a:cubicBezTo>
                    <a:pt x="238" y="121"/>
                    <a:pt x="240" y="124"/>
                    <a:pt x="239" y="125"/>
                  </a:cubicBezTo>
                  <a:cubicBezTo>
                    <a:pt x="240" y="125"/>
                    <a:pt x="240" y="125"/>
                    <a:pt x="240" y="125"/>
                  </a:cubicBezTo>
                  <a:cubicBezTo>
                    <a:pt x="240" y="126"/>
                    <a:pt x="240" y="126"/>
                    <a:pt x="240" y="126"/>
                  </a:cubicBezTo>
                  <a:cubicBezTo>
                    <a:pt x="240" y="125"/>
                    <a:pt x="240" y="125"/>
                    <a:pt x="240" y="125"/>
                  </a:cubicBezTo>
                  <a:cubicBezTo>
                    <a:pt x="242" y="125"/>
                    <a:pt x="242" y="125"/>
                    <a:pt x="242" y="125"/>
                  </a:cubicBezTo>
                  <a:cubicBezTo>
                    <a:pt x="242" y="128"/>
                    <a:pt x="242" y="129"/>
                    <a:pt x="242" y="129"/>
                  </a:cubicBezTo>
                  <a:cubicBezTo>
                    <a:pt x="243" y="129"/>
                    <a:pt x="243" y="129"/>
                    <a:pt x="243" y="129"/>
                  </a:cubicBezTo>
                  <a:cubicBezTo>
                    <a:pt x="243" y="131"/>
                    <a:pt x="243" y="132"/>
                    <a:pt x="243" y="132"/>
                  </a:cubicBezTo>
                  <a:cubicBezTo>
                    <a:pt x="242" y="132"/>
                    <a:pt x="242" y="132"/>
                    <a:pt x="242" y="132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3" y="134"/>
                    <a:pt x="243" y="134"/>
                    <a:pt x="243" y="134"/>
                  </a:cubicBezTo>
                  <a:cubicBezTo>
                    <a:pt x="243" y="135"/>
                    <a:pt x="243" y="135"/>
                    <a:pt x="243" y="135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5" y="139"/>
                    <a:pt x="243" y="141"/>
                    <a:pt x="243" y="142"/>
                  </a:cubicBezTo>
                  <a:cubicBezTo>
                    <a:pt x="242" y="141"/>
                    <a:pt x="242" y="141"/>
                    <a:pt x="242" y="14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6"/>
                    <a:pt x="240" y="146"/>
                    <a:pt x="240" y="147"/>
                  </a:cubicBezTo>
                  <a:cubicBezTo>
                    <a:pt x="238" y="147"/>
                    <a:pt x="238" y="147"/>
                    <a:pt x="238" y="147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7" y="149"/>
                    <a:pt x="237" y="149"/>
                    <a:pt x="237" y="149"/>
                  </a:cubicBezTo>
                  <a:cubicBezTo>
                    <a:pt x="237" y="152"/>
                    <a:pt x="237" y="151"/>
                    <a:pt x="237" y="151"/>
                  </a:cubicBezTo>
                  <a:cubicBezTo>
                    <a:pt x="236" y="151"/>
                    <a:pt x="236" y="151"/>
                    <a:pt x="236" y="151"/>
                  </a:cubicBezTo>
                  <a:cubicBezTo>
                    <a:pt x="236" y="154"/>
                    <a:pt x="236" y="153"/>
                    <a:pt x="236" y="154"/>
                  </a:cubicBezTo>
                  <a:cubicBezTo>
                    <a:pt x="237" y="154"/>
                    <a:pt x="237" y="154"/>
                    <a:pt x="237" y="154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38" y="155"/>
                    <a:pt x="238" y="155"/>
                    <a:pt x="238" y="155"/>
                  </a:cubicBezTo>
                  <a:cubicBezTo>
                    <a:pt x="238" y="156"/>
                    <a:pt x="238" y="156"/>
                    <a:pt x="238" y="156"/>
                  </a:cubicBezTo>
                  <a:cubicBezTo>
                    <a:pt x="241" y="156"/>
                    <a:pt x="240" y="156"/>
                    <a:pt x="240" y="156"/>
                  </a:cubicBezTo>
                  <a:cubicBezTo>
                    <a:pt x="240" y="159"/>
                    <a:pt x="240" y="159"/>
                    <a:pt x="240" y="160"/>
                  </a:cubicBezTo>
                  <a:cubicBezTo>
                    <a:pt x="239" y="160"/>
                    <a:pt x="239" y="160"/>
                    <a:pt x="239" y="160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40" y="162"/>
                    <a:pt x="240" y="162"/>
                    <a:pt x="240" y="162"/>
                  </a:cubicBezTo>
                  <a:cubicBezTo>
                    <a:pt x="240" y="163"/>
                    <a:pt x="240" y="163"/>
                    <a:pt x="240" y="163"/>
                  </a:cubicBezTo>
                  <a:cubicBezTo>
                    <a:pt x="242" y="163"/>
                    <a:pt x="242" y="163"/>
                    <a:pt x="242" y="163"/>
                  </a:cubicBezTo>
                  <a:cubicBezTo>
                    <a:pt x="239" y="163"/>
                    <a:pt x="240" y="163"/>
                    <a:pt x="239" y="163"/>
                  </a:cubicBezTo>
                  <a:cubicBezTo>
                    <a:pt x="241" y="165"/>
                    <a:pt x="240" y="165"/>
                    <a:pt x="240" y="166"/>
                  </a:cubicBezTo>
                  <a:cubicBezTo>
                    <a:pt x="242" y="166"/>
                    <a:pt x="242" y="166"/>
                    <a:pt x="242" y="166"/>
                  </a:cubicBezTo>
                  <a:cubicBezTo>
                    <a:pt x="241" y="168"/>
                    <a:pt x="243" y="168"/>
                    <a:pt x="243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2" y="171"/>
                    <a:pt x="242" y="170"/>
                    <a:pt x="242" y="170"/>
                  </a:cubicBezTo>
                  <a:cubicBezTo>
                    <a:pt x="243" y="170"/>
                    <a:pt x="243" y="170"/>
                    <a:pt x="243" y="170"/>
                  </a:cubicBezTo>
                  <a:cubicBezTo>
                    <a:pt x="243" y="174"/>
                    <a:pt x="240" y="172"/>
                    <a:pt x="240" y="173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39" y="174"/>
                    <a:pt x="239" y="174"/>
                    <a:pt x="239" y="174"/>
                  </a:cubicBezTo>
                  <a:cubicBezTo>
                    <a:pt x="239" y="177"/>
                    <a:pt x="239" y="176"/>
                    <a:pt x="239" y="176"/>
                  </a:cubicBezTo>
                  <a:cubicBezTo>
                    <a:pt x="237" y="176"/>
                    <a:pt x="236" y="176"/>
                    <a:pt x="236" y="176"/>
                  </a:cubicBezTo>
                  <a:cubicBezTo>
                    <a:pt x="236" y="179"/>
                    <a:pt x="237" y="178"/>
                    <a:pt x="237" y="179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6" y="180"/>
                    <a:pt x="236" y="180"/>
                    <a:pt x="236" y="180"/>
                  </a:cubicBezTo>
                  <a:cubicBezTo>
                    <a:pt x="235" y="180"/>
                    <a:pt x="235" y="180"/>
                    <a:pt x="235" y="180"/>
                  </a:cubicBezTo>
                  <a:cubicBezTo>
                    <a:pt x="235" y="183"/>
                    <a:pt x="235" y="182"/>
                    <a:pt x="235" y="182"/>
                  </a:cubicBezTo>
                  <a:cubicBezTo>
                    <a:pt x="236" y="182"/>
                    <a:pt x="236" y="182"/>
                    <a:pt x="236" y="182"/>
                  </a:cubicBezTo>
                  <a:cubicBezTo>
                    <a:pt x="236" y="181"/>
                    <a:pt x="236" y="181"/>
                    <a:pt x="236" y="181"/>
                  </a:cubicBezTo>
                  <a:cubicBezTo>
                    <a:pt x="236" y="182"/>
                    <a:pt x="236" y="182"/>
                    <a:pt x="236" y="182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7" y="181"/>
                    <a:pt x="237" y="181"/>
                    <a:pt x="237" y="181"/>
                  </a:cubicBezTo>
                  <a:cubicBezTo>
                    <a:pt x="241" y="182"/>
                    <a:pt x="243" y="183"/>
                    <a:pt x="245" y="182"/>
                  </a:cubicBezTo>
                  <a:cubicBezTo>
                    <a:pt x="245" y="183"/>
                    <a:pt x="245" y="183"/>
                    <a:pt x="245" y="183"/>
                  </a:cubicBezTo>
                  <a:cubicBezTo>
                    <a:pt x="246" y="183"/>
                    <a:pt x="246" y="183"/>
                    <a:pt x="246" y="183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6" y="183"/>
                    <a:pt x="246" y="183"/>
                    <a:pt x="246" y="183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9" y="182"/>
                    <a:pt x="249" y="181"/>
                    <a:pt x="249" y="181"/>
                  </a:cubicBezTo>
                  <a:cubicBezTo>
                    <a:pt x="249" y="182"/>
                    <a:pt x="249" y="182"/>
                    <a:pt x="249" y="182"/>
                  </a:cubicBezTo>
                  <a:cubicBezTo>
                    <a:pt x="252" y="182"/>
                    <a:pt x="251" y="182"/>
                    <a:pt x="251" y="182"/>
                  </a:cubicBezTo>
                  <a:cubicBezTo>
                    <a:pt x="251" y="179"/>
                    <a:pt x="251" y="180"/>
                    <a:pt x="251" y="180"/>
                  </a:cubicBezTo>
                  <a:cubicBezTo>
                    <a:pt x="252" y="180"/>
                    <a:pt x="252" y="180"/>
                    <a:pt x="252" y="180"/>
                  </a:cubicBezTo>
                  <a:cubicBezTo>
                    <a:pt x="252" y="179"/>
                    <a:pt x="252" y="179"/>
                    <a:pt x="252" y="179"/>
                  </a:cubicBezTo>
                  <a:cubicBezTo>
                    <a:pt x="252" y="181"/>
                    <a:pt x="252" y="181"/>
                    <a:pt x="252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78"/>
                    <a:pt x="253" y="179"/>
                    <a:pt x="253" y="179"/>
                  </a:cubicBezTo>
                  <a:cubicBezTo>
                    <a:pt x="256" y="179"/>
                    <a:pt x="256" y="179"/>
                    <a:pt x="256" y="179"/>
                  </a:cubicBezTo>
                  <a:cubicBezTo>
                    <a:pt x="255" y="179"/>
                    <a:pt x="255" y="179"/>
                    <a:pt x="255" y="179"/>
                  </a:cubicBezTo>
                  <a:cubicBezTo>
                    <a:pt x="255" y="177"/>
                    <a:pt x="255" y="177"/>
                    <a:pt x="255" y="177"/>
                  </a:cubicBezTo>
                  <a:cubicBezTo>
                    <a:pt x="257" y="177"/>
                    <a:pt x="257" y="177"/>
                    <a:pt x="257" y="177"/>
                  </a:cubicBezTo>
                  <a:cubicBezTo>
                    <a:pt x="257" y="179"/>
                    <a:pt x="257" y="179"/>
                    <a:pt x="257" y="179"/>
                  </a:cubicBezTo>
                  <a:cubicBezTo>
                    <a:pt x="261" y="179"/>
                    <a:pt x="265" y="179"/>
                    <a:pt x="265" y="177"/>
                  </a:cubicBezTo>
                  <a:cubicBezTo>
                    <a:pt x="267" y="179"/>
                    <a:pt x="267" y="179"/>
                    <a:pt x="267" y="179"/>
                  </a:cubicBezTo>
                  <a:cubicBezTo>
                    <a:pt x="267" y="177"/>
                    <a:pt x="267" y="177"/>
                    <a:pt x="267" y="177"/>
                  </a:cubicBezTo>
                  <a:cubicBezTo>
                    <a:pt x="267" y="179"/>
                    <a:pt x="267" y="179"/>
                    <a:pt x="267" y="179"/>
                  </a:cubicBezTo>
                  <a:cubicBezTo>
                    <a:pt x="268" y="179"/>
                    <a:pt x="268" y="179"/>
                    <a:pt x="268" y="179"/>
                  </a:cubicBezTo>
                  <a:cubicBezTo>
                    <a:pt x="268" y="177"/>
                    <a:pt x="268" y="177"/>
                    <a:pt x="268" y="177"/>
                  </a:cubicBezTo>
                  <a:cubicBezTo>
                    <a:pt x="269" y="179"/>
                    <a:pt x="269" y="179"/>
                    <a:pt x="269" y="179"/>
                  </a:cubicBezTo>
                  <a:cubicBezTo>
                    <a:pt x="269" y="177"/>
                    <a:pt x="269" y="177"/>
                    <a:pt x="269" y="177"/>
                  </a:cubicBezTo>
                  <a:cubicBezTo>
                    <a:pt x="270" y="177"/>
                    <a:pt x="270" y="177"/>
                    <a:pt x="270" y="177"/>
                  </a:cubicBezTo>
                  <a:cubicBezTo>
                    <a:pt x="270" y="179"/>
                    <a:pt x="270" y="179"/>
                    <a:pt x="270" y="179"/>
                  </a:cubicBezTo>
                  <a:cubicBezTo>
                    <a:pt x="271" y="179"/>
                    <a:pt x="271" y="179"/>
                    <a:pt x="271" y="179"/>
                  </a:cubicBezTo>
                  <a:cubicBezTo>
                    <a:pt x="271" y="180"/>
                    <a:pt x="271" y="180"/>
                    <a:pt x="271" y="180"/>
                  </a:cubicBezTo>
                  <a:cubicBezTo>
                    <a:pt x="271" y="179"/>
                    <a:pt x="271" y="179"/>
                    <a:pt x="271" y="179"/>
                  </a:cubicBezTo>
                  <a:cubicBezTo>
                    <a:pt x="272" y="179"/>
                    <a:pt x="272" y="179"/>
                    <a:pt x="272" y="179"/>
                  </a:cubicBezTo>
                  <a:cubicBezTo>
                    <a:pt x="272" y="180"/>
                    <a:pt x="272" y="180"/>
                    <a:pt x="272" y="180"/>
                  </a:cubicBezTo>
                  <a:cubicBezTo>
                    <a:pt x="274" y="180"/>
                    <a:pt x="274" y="180"/>
                    <a:pt x="274" y="180"/>
                  </a:cubicBezTo>
                  <a:cubicBezTo>
                    <a:pt x="274" y="183"/>
                    <a:pt x="274" y="184"/>
                    <a:pt x="274" y="185"/>
                  </a:cubicBezTo>
                  <a:cubicBezTo>
                    <a:pt x="271" y="185"/>
                    <a:pt x="272" y="185"/>
                    <a:pt x="271" y="185"/>
                  </a:cubicBezTo>
                  <a:cubicBezTo>
                    <a:pt x="271" y="186"/>
                    <a:pt x="271" y="186"/>
                    <a:pt x="271" y="186"/>
                  </a:cubicBezTo>
                  <a:cubicBezTo>
                    <a:pt x="270" y="186"/>
                    <a:pt x="270" y="186"/>
                    <a:pt x="270" y="186"/>
                  </a:cubicBezTo>
                  <a:cubicBezTo>
                    <a:pt x="270" y="189"/>
                    <a:pt x="267" y="189"/>
                    <a:pt x="268" y="191"/>
                  </a:cubicBezTo>
                  <a:cubicBezTo>
                    <a:pt x="267" y="191"/>
                    <a:pt x="267" y="191"/>
                    <a:pt x="267" y="191"/>
                  </a:cubicBezTo>
                  <a:cubicBezTo>
                    <a:pt x="267" y="189"/>
                    <a:pt x="267" y="189"/>
                    <a:pt x="267" y="189"/>
                  </a:cubicBezTo>
                  <a:cubicBezTo>
                    <a:pt x="267" y="191"/>
                    <a:pt x="267" y="191"/>
                    <a:pt x="267" y="191"/>
                  </a:cubicBezTo>
                  <a:cubicBezTo>
                    <a:pt x="265" y="191"/>
                    <a:pt x="265" y="191"/>
                    <a:pt x="265" y="191"/>
                  </a:cubicBezTo>
                  <a:cubicBezTo>
                    <a:pt x="265" y="195"/>
                    <a:pt x="267" y="196"/>
                    <a:pt x="267" y="198"/>
                  </a:cubicBezTo>
                  <a:cubicBezTo>
                    <a:pt x="265" y="198"/>
                    <a:pt x="265" y="198"/>
                    <a:pt x="265" y="198"/>
                  </a:cubicBezTo>
                  <a:cubicBezTo>
                    <a:pt x="266" y="200"/>
                    <a:pt x="264" y="200"/>
                    <a:pt x="264" y="200"/>
                  </a:cubicBezTo>
                  <a:cubicBezTo>
                    <a:pt x="264" y="199"/>
                    <a:pt x="264" y="199"/>
                    <a:pt x="264" y="199"/>
                  </a:cubicBezTo>
                  <a:cubicBezTo>
                    <a:pt x="263" y="199"/>
                    <a:pt x="263" y="199"/>
                    <a:pt x="263" y="199"/>
                  </a:cubicBezTo>
                  <a:cubicBezTo>
                    <a:pt x="263" y="200"/>
                    <a:pt x="263" y="200"/>
                    <a:pt x="263" y="200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62" y="201"/>
                    <a:pt x="262" y="201"/>
                    <a:pt x="262" y="201"/>
                  </a:cubicBezTo>
                  <a:cubicBezTo>
                    <a:pt x="263" y="201"/>
                    <a:pt x="263" y="201"/>
                    <a:pt x="263" y="201"/>
                  </a:cubicBezTo>
                  <a:cubicBezTo>
                    <a:pt x="263" y="205"/>
                    <a:pt x="266" y="203"/>
                    <a:pt x="265" y="204"/>
                  </a:cubicBezTo>
                  <a:cubicBezTo>
                    <a:pt x="265" y="206"/>
                    <a:pt x="265" y="206"/>
                    <a:pt x="265" y="206"/>
                  </a:cubicBezTo>
                  <a:cubicBezTo>
                    <a:pt x="263" y="206"/>
                    <a:pt x="263" y="206"/>
                    <a:pt x="263" y="206"/>
                  </a:cubicBezTo>
                  <a:cubicBezTo>
                    <a:pt x="263" y="207"/>
                    <a:pt x="263" y="207"/>
                    <a:pt x="263" y="207"/>
                  </a:cubicBezTo>
                  <a:cubicBezTo>
                    <a:pt x="264" y="207"/>
                    <a:pt x="264" y="207"/>
                    <a:pt x="264" y="207"/>
                  </a:cubicBezTo>
                  <a:cubicBezTo>
                    <a:pt x="263" y="207"/>
                    <a:pt x="263" y="207"/>
                    <a:pt x="263" y="207"/>
                  </a:cubicBezTo>
                  <a:cubicBezTo>
                    <a:pt x="263" y="208"/>
                    <a:pt x="263" y="208"/>
                    <a:pt x="263" y="208"/>
                  </a:cubicBezTo>
                  <a:cubicBezTo>
                    <a:pt x="262" y="208"/>
                    <a:pt x="262" y="208"/>
                    <a:pt x="262" y="208"/>
                  </a:cubicBezTo>
                  <a:cubicBezTo>
                    <a:pt x="262" y="207"/>
                    <a:pt x="262" y="207"/>
                    <a:pt x="262" y="207"/>
                  </a:cubicBezTo>
                  <a:cubicBezTo>
                    <a:pt x="261" y="207"/>
                    <a:pt x="261" y="207"/>
                    <a:pt x="261" y="207"/>
                  </a:cubicBezTo>
                  <a:cubicBezTo>
                    <a:pt x="261" y="210"/>
                    <a:pt x="261" y="209"/>
                    <a:pt x="261" y="210"/>
                  </a:cubicBezTo>
                  <a:cubicBezTo>
                    <a:pt x="259" y="210"/>
                    <a:pt x="259" y="210"/>
                    <a:pt x="259" y="210"/>
                  </a:cubicBezTo>
                  <a:cubicBezTo>
                    <a:pt x="259" y="211"/>
                    <a:pt x="259" y="211"/>
                    <a:pt x="259" y="211"/>
                  </a:cubicBezTo>
                  <a:cubicBezTo>
                    <a:pt x="257" y="211"/>
                    <a:pt x="257" y="211"/>
                    <a:pt x="257" y="211"/>
                  </a:cubicBezTo>
                  <a:cubicBezTo>
                    <a:pt x="257" y="210"/>
                    <a:pt x="257" y="210"/>
                    <a:pt x="257" y="210"/>
                  </a:cubicBezTo>
                  <a:cubicBezTo>
                    <a:pt x="254" y="210"/>
                    <a:pt x="255" y="210"/>
                    <a:pt x="255" y="210"/>
                  </a:cubicBezTo>
                  <a:cubicBezTo>
                    <a:pt x="255" y="211"/>
                    <a:pt x="255" y="211"/>
                    <a:pt x="255" y="211"/>
                  </a:cubicBezTo>
                  <a:cubicBezTo>
                    <a:pt x="253" y="211"/>
                    <a:pt x="253" y="211"/>
                    <a:pt x="253" y="211"/>
                  </a:cubicBezTo>
                  <a:cubicBezTo>
                    <a:pt x="253" y="212"/>
                    <a:pt x="253" y="212"/>
                    <a:pt x="253" y="212"/>
                  </a:cubicBezTo>
                  <a:cubicBezTo>
                    <a:pt x="252" y="212"/>
                    <a:pt x="252" y="212"/>
                    <a:pt x="252" y="212"/>
                  </a:cubicBezTo>
                  <a:cubicBezTo>
                    <a:pt x="252" y="213"/>
                    <a:pt x="252" y="213"/>
                    <a:pt x="252" y="213"/>
                  </a:cubicBezTo>
                  <a:cubicBezTo>
                    <a:pt x="252" y="212"/>
                    <a:pt x="252" y="212"/>
                    <a:pt x="252" y="212"/>
                  </a:cubicBezTo>
                  <a:cubicBezTo>
                    <a:pt x="251" y="213"/>
                    <a:pt x="251" y="213"/>
                    <a:pt x="251" y="213"/>
                  </a:cubicBezTo>
                  <a:cubicBezTo>
                    <a:pt x="250" y="211"/>
                    <a:pt x="249" y="212"/>
                    <a:pt x="249" y="212"/>
                  </a:cubicBezTo>
                  <a:cubicBezTo>
                    <a:pt x="249" y="211"/>
                    <a:pt x="249" y="211"/>
                    <a:pt x="249" y="211"/>
                  </a:cubicBezTo>
                  <a:cubicBezTo>
                    <a:pt x="248" y="211"/>
                    <a:pt x="248" y="211"/>
                    <a:pt x="248" y="211"/>
                  </a:cubicBezTo>
                  <a:cubicBezTo>
                    <a:pt x="248" y="212"/>
                    <a:pt x="248" y="212"/>
                    <a:pt x="248" y="212"/>
                  </a:cubicBezTo>
                  <a:cubicBezTo>
                    <a:pt x="246" y="212"/>
                    <a:pt x="246" y="212"/>
                    <a:pt x="246" y="212"/>
                  </a:cubicBezTo>
                  <a:cubicBezTo>
                    <a:pt x="246" y="213"/>
                    <a:pt x="246" y="213"/>
                    <a:pt x="246" y="213"/>
                  </a:cubicBezTo>
                  <a:cubicBezTo>
                    <a:pt x="246" y="212"/>
                    <a:pt x="246" y="212"/>
                    <a:pt x="246" y="212"/>
                  </a:cubicBezTo>
                  <a:cubicBezTo>
                    <a:pt x="246" y="213"/>
                    <a:pt x="246" y="213"/>
                    <a:pt x="246" y="213"/>
                  </a:cubicBezTo>
                  <a:cubicBezTo>
                    <a:pt x="245" y="213"/>
                    <a:pt x="245" y="213"/>
                    <a:pt x="245" y="213"/>
                  </a:cubicBezTo>
                  <a:cubicBezTo>
                    <a:pt x="245" y="216"/>
                    <a:pt x="245" y="216"/>
                    <a:pt x="245" y="217"/>
                  </a:cubicBezTo>
                  <a:cubicBezTo>
                    <a:pt x="241" y="216"/>
                    <a:pt x="238" y="218"/>
                    <a:pt x="237" y="218"/>
                  </a:cubicBezTo>
                  <a:cubicBezTo>
                    <a:pt x="237" y="217"/>
                    <a:pt x="237" y="217"/>
                    <a:pt x="237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5"/>
                    <a:pt x="236" y="215"/>
                    <a:pt x="236" y="215"/>
                  </a:cubicBezTo>
                  <a:cubicBezTo>
                    <a:pt x="233" y="215"/>
                    <a:pt x="234" y="215"/>
                    <a:pt x="233" y="215"/>
                  </a:cubicBezTo>
                  <a:cubicBezTo>
                    <a:pt x="233" y="217"/>
                    <a:pt x="233" y="217"/>
                    <a:pt x="233" y="217"/>
                  </a:cubicBezTo>
                  <a:cubicBezTo>
                    <a:pt x="231" y="216"/>
                    <a:pt x="231" y="218"/>
                    <a:pt x="231" y="218"/>
                  </a:cubicBezTo>
                  <a:cubicBezTo>
                    <a:pt x="231" y="217"/>
                    <a:pt x="231" y="217"/>
                    <a:pt x="231" y="217"/>
                  </a:cubicBezTo>
                  <a:cubicBezTo>
                    <a:pt x="231" y="219"/>
                    <a:pt x="231" y="219"/>
                    <a:pt x="231" y="219"/>
                  </a:cubicBezTo>
                  <a:cubicBezTo>
                    <a:pt x="228" y="219"/>
                    <a:pt x="229" y="221"/>
                    <a:pt x="229" y="220"/>
                  </a:cubicBezTo>
                  <a:cubicBezTo>
                    <a:pt x="230" y="220"/>
                    <a:pt x="230" y="220"/>
                    <a:pt x="230" y="220"/>
                  </a:cubicBezTo>
                  <a:cubicBezTo>
                    <a:pt x="226" y="224"/>
                    <a:pt x="226" y="222"/>
                    <a:pt x="225" y="223"/>
                  </a:cubicBezTo>
                  <a:cubicBezTo>
                    <a:pt x="225" y="226"/>
                    <a:pt x="222" y="225"/>
                    <a:pt x="223" y="225"/>
                  </a:cubicBezTo>
                  <a:cubicBezTo>
                    <a:pt x="223" y="229"/>
                    <a:pt x="226" y="227"/>
                    <a:pt x="226" y="227"/>
                  </a:cubicBezTo>
                  <a:cubicBezTo>
                    <a:pt x="227" y="230"/>
                    <a:pt x="228" y="231"/>
                    <a:pt x="227" y="232"/>
                  </a:cubicBezTo>
                  <a:cubicBezTo>
                    <a:pt x="226" y="232"/>
                    <a:pt x="226" y="232"/>
                    <a:pt x="226" y="232"/>
                  </a:cubicBezTo>
                  <a:cubicBezTo>
                    <a:pt x="226" y="236"/>
                    <a:pt x="226" y="239"/>
                    <a:pt x="226" y="240"/>
                  </a:cubicBezTo>
                  <a:cubicBezTo>
                    <a:pt x="225" y="240"/>
                    <a:pt x="225" y="240"/>
                    <a:pt x="225" y="240"/>
                  </a:cubicBezTo>
                  <a:cubicBezTo>
                    <a:pt x="225" y="243"/>
                    <a:pt x="225" y="245"/>
                    <a:pt x="225" y="245"/>
                  </a:cubicBezTo>
                  <a:cubicBezTo>
                    <a:pt x="224" y="245"/>
                    <a:pt x="224" y="245"/>
                    <a:pt x="224" y="245"/>
                  </a:cubicBezTo>
                  <a:cubicBezTo>
                    <a:pt x="224" y="246"/>
                    <a:pt x="224" y="246"/>
                    <a:pt x="224" y="246"/>
                  </a:cubicBezTo>
                  <a:cubicBezTo>
                    <a:pt x="221" y="246"/>
                    <a:pt x="221" y="246"/>
                    <a:pt x="220" y="246"/>
                  </a:cubicBezTo>
                  <a:cubicBezTo>
                    <a:pt x="220" y="247"/>
                    <a:pt x="220" y="247"/>
                    <a:pt x="220" y="247"/>
                  </a:cubicBezTo>
                  <a:cubicBezTo>
                    <a:pt x="219" y="247"/>
                    <a:pt x="219" y="247"/>
                    <a:pt x="219" y="247"/>
                  </a:cubicBezTo>
                  <a:cubicBezTo>
                    <a:pt x="219" y="249"/>
                    <a:pt x="219" y="249"/>
                    <a:pt x="219" y="249"/>
                  </a:cubicBezTo>
                  <a:cubicBezTo>
                    <a:pt x="216" y="249"/>
                    <a:pt x="217" y="249"/>
                    <a:pt x="217" y="249"/>
                  </a:cubicBezTo>
                  <a:cubicBezTo>
                    <a:pt x="218" y="253"/>
                    <a:pt x="213" y="252"/>
                    <a:pt x="213" y="253"/>
                  </a:cubicBezTo>
                  <a:cubicBezTo>
                    <a:pt x="214" y="253"/>
                    <a:pt x="214" y="253"/>
                    <a:pt x="214" y="253"/>
                  </a:cubicBezTo>
                  <a:cubicBezTo>
                    <a:pt x="214" y="256"/>
                    <a:pt x="214" y="255"/>
                    <a:pt x="214" y="256"/>
                  </a:cubicBezTo>
                  <a:cubicBezTo>
                    <a:pt x="212" y="256"/>
                    <a:pt x="212" y="256"/>
                    <a:pt x="212" y="256"/>
                  </a:cubicBezTo>
                  <a:cubicBezTo>
                    <a:pt x="212" y="257"/>
                    <a:pt x="212" y="257"/>
                    <a:pt x="212" y="257"/>
                  </a:cubicBezTo>
                  <a:cubicBezTo>
                    <a:pt x="213" y="257"/>
                    <a:pt x="213" y="257"/>
                    <a:pt x="213" y="257"/>
                  </a:cubicBezTo>
                  <a:cubicBezTo>
                    <a:pt x="211" y="257"/>
                    <a:pt x="211" y="259"/>
                    <a:pt x="211" y="258"/>
                  </a:cubicBezTo>
                  <a:cubicBezTo>
                    <a:pt x="208" y="255"/>
                    <a:pt x="207" y="258"/>
                    <a:pt x="206" y="257"/>
                  </a:cubicBezTo>
                  <a:cubicBezTo>
                    <a:pt x="206" y="256"/>
                    <a:pt x="206" y="256"/>
                    <a:pt x="206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205" y="257"/>
                    <a:pt x="205" y="257"/>
                    <a:pt x="205" y="257"/>
                  </a:cubicBezTo>
                  <a:cubicBezTo>
                    <a:pt x="204" y="257"/>
                    <a:pt x="204" y="257"/>
                    <a:pt x="204" y="257"/>
                  </a:cubicBezTo>
                  <a:cubicBezTo>
                    <a:pt x="204" y="258"/>
                    <a:pt x="204" y="258"/>
                    <a:pt x="204" y="258"/>
                  </a:cubicBezTo>
                  <a:cubicBezTo>
                    <a:pt x="201" y="258"/>
                    <a:pt x="202" y="258"/>
                    <a:pt x="201" y="258"/>
                  </a:cubicBezTo>
                  <a:cubicBezTo>
                    <a:pt x="201" y="261"/>
                    <a:pt x="201" y="260"/>
                    <a:pt x="201" y="260"/>
                  </a:cubicBezTo>
                  <a:cubicBezTo>
                    <a:pt x="200" y="260"/>
                    <a:pt x="200" y="260"/>
                    <a:pt x="200" y="260"/>
                  </a:cubicBezTo>
                  <a:cubicBezTo>
                    <a:pt x="200" y="262"/>
                    <a:pt x="200" y="262"/>
                    <a:pt x="200" y="262"/>
                  </a:cubicBezTo>
                  <a:cubicBezTo>
                    <a:pt x="198" y="262"/>
                    <a:pt x="197" y="262"/>
                    <a:pt x="197" y="262"/>
                  </a:cubicBezTo>
                  <a:cubicBezTo>
                    <a:pt x="197" y="263"/>
                    <a:pt x="197" y="263"/>
                    <a:pt x="197" y="263"/>
                  </a:cubicBezTo>
                  <a:cubicBezTo>
                    <a:pt x="193" y="263"/>
                    <a:pt x="195" y="267"/>
                    <a:pt x="194" y="268"/>
                  </a:cubicBezTo>
                  <a:cubicBezTo>
                    <a:pt x="195" y="268"/>
                    <a:pt x="195" y="268"/>
                    <a:pt x="195" y="268"/>
                  </a:cubicBezTo>
                  <a:cubicBezTo>
                    <a:pt x="194" y="268"/>
                    <a:pt x="194" y="268"/>
                    <a:pt x="194" y="268"/>
                  </a:cubicBezTo>
                  <a:cubicBezTo>
                    <a:pt x="195" y="271"/>
                    <a:pt x="192" y="272"/>
                    <a:pt x="193" y="272"/>
                  </a:cubicBezTo>
                  <a:cubicBezTo>
                    <a:pt x="192" y="272"/>
                    <a:pt x="192" y="272"/>
                    <a:pt x="192" y="272"/>
                  </a:cubicBezTo>
                  <a:cubicBezTo>
                    <a:pt x="192" y="275"/>
                    <a:pt x="192" y="276"/>
                    <a:pt x="192" y="276"/>
                  </a:cubicBezTo>
                  <a:cubicBezTo>
                    <a:pt x="191" y="276"/>
                    <a:pt x="191" y="276"/>
                    <a:pt x="191" y="276"/>
                  </a:cubicBezTo>
                  <a:cubicBezTo>
                    <a:pt x="191" y="277"/>
                    <a:pt x="191" y="277"/>
                    <a:pt x="191" y="277"/>
                  </a:cubicBezTo>
                  <a:cubicBezTo>
                    <a:pt x="189" y="277"/>
                    <a:pt x="189" y="277"/>
                    <a:pt x="189" y="277"/>
                  </a:cubicBezTo>
                  <a:cubicBezTo>
                    <a:pt x="189" y="280"/>
                    <a:pt x="189" y="279"/>
                    <a:pt x="189" y="279"/>
                  </a:cubicBezTo>
                  <a:cubicBezTo>
                    <a:pt x="191" y="279"/>
                    <a:pt x="191" y="279"/>
                    <a:pt x="191" y="279"/>
                  </a:cubicBezTo>
                  <a:cubicBezTo>
                    <a:pt x="191" y="281"/>
                    <a:pt x="191" y="281"/>
                    <a:pt x="191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91" y="282"/>
                    <a:pt x="190" y="282"/>
                    <a:pt x="191" y="283"/>
                  </a:cubicBezTo>
                  <a:cubicBezTo>
                    <a:pt x="188" y="283"/>
                    <a:pt x="189" y="283"/>
                    <a:pt x="188" y="283"/>
                  </a:cubicBezTo>
                  <a:cubicBezTo>
                    <a:pt x="188" y="284"/>
                    <a:pt x="188" y="284"/>
                    <a:pt x="188" y="284"/>
                  </a:cubicBezTo>
                  <a:cubicBezTo>
                    <a:pt x="187" y="284"/>
                    <a:pt x="187" y="284"/>
                    <a:pt x="187" y="284"/>
                  </a:cubicBezTo>
                  <a:cubicBezTo>
                    <a:pt x="186" y="290"/>
                    <a:pt x="190" y="292"/>
                    <a:pt x="189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191" y="304"/>
                    <a:pt x="191" y="301"/>
                    <a:pt x="191" y="306"/>
                  </a:cubicBezTo>
                  <a:cubicBezTo>
                    <a:pt x="192" y="306"/>
                    <a:pt x="192" y="306"/>
                    <a:pt x="192" y="306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1" y="308"/>
                    <a:pt x="191" y="308"/>
                    <a:pt x="191" y="308"/>
                  </a:cubicBezTo>
                  <a:cubicBezTo>
                    <a:pt x="192" y="308"/>
                    <a:pt x="192" y="308"/>
                    <a:pt x="192" y="308"/>
                  </a:cubicBezTo>
                  <a:cubicBezTo>
                    <a:pt x="192" y="311"/>
                    <a:pt x="192" y="310"/>
                    <a:pt x="192" y="310"/>
                  </a:cubicBezTo>
                  <a:cubicBezTo>
                    <a:pt x="193" y="310"/>
                    <a:pt x="193" y="310"/>
                    <a:pt x="193" y="310"/>
                  </a:cubicBezTo>
                  <a:cubicBezTo>
                    <a:pt x="193" y="316"/>
                    <a:pt x="197" y="319"/>
                    <a:pt x="197" y="322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198" y="325"/>
                    <a:pt x="198" y="326"/>
                    <a:pt x="198" y="327"/>
                  </a:cubicBezTo>
                  <a:cubicBezTo>
                    <a:pt x="197" y="327"/>
                    <a:pt x="197" y="327"/>
                    <a:pt x="197" y="327"/>
                  </a:cubicBezTo>
                  <a:cubicBezTo>
                    <a:pt x="197" y="328"/>
                    <a:pt x="197" y="328"/>
                    <a:pt x="197" y="328"/>
                  </a:cubicBezTo>
                  <a:cubicBezTo>
                    <a:pt x="195" y="328"/>
                    <a:pt x="195" y="328"/>
                    <a:pt x="195" y="328"/>
                  </a:cubicBezTo>
                  <a:cubicBezTo>
                    <a:pt x="193" y="333"/>
                    <a:pt x="192" y="332"/>
                    <a:pt x="193" y="333"/>
                  </a:cubicBezTo>
                  <a:cubicBezTo>
                    <a:pt x="192" y="333"/>
                    <a:pt x="192" y="333"/>
                    <a:pt x="192" y="333"/>
                  </a:cubicBezTo>
                  <a:cubicBezTo>
                    <a:pt x="190" y="337"/>
                    <a:pt x="191" y="340"/>
                    <a:pt x="191" y="342"/>
                  </a:cubicBezTo>
                  <a:cubicBezTo>
                    <a:pt x="189" y="342"/>
                    <a:pt x="189" y="342"/>
                    <a:pt x="189" y="342"/>
                  </a:cubicBezTo>
                  <a:cubicBezTo>
                    <a:pt x="190" y="346"/>
                    <a:pt x="188" y="346"/>
                    <a:pt x="188" y="347"/>
                  </a:cubicBezTo>
                  <a:cubicBezTo>
                    <a:pt x="187" y="347"/>
                    <a:pt x="187" y="347"/>
                    <a:pt x="187" y="347"/>
                  </a:cubicBezTo>
                  <a:cubicBezTo>
                    <a:pt x="187" y="348"/>
                    <a:pt x="187" y="348"/>
                    <a:pt x="187" y="348"/>
                  </a:cubicBezTo>
                  <a:cubicBezTo>
                    <a:pt x="188" y="346"/>
                    <a:pt x="189" y="347"/>
                    <a:pt x="189" y="347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8" y="348"/>
                    <a:pt x="188" y="348"/>
                    <a:pt x="188" y="348"/>
                  </a:cubicBezTo>
                  <a:cubicBezTo>
                    <a:pt x="188" y="349"/>
                    <a:pt x="188" y="349"/>
                    <a:pt x="188" y="349"/>
                  </a:cubicBezTo>
                  <a:cubicBezTo>
                    <a:pt x="189" y="349"/>
                    <a:pt x="189" y="349"/>
                    <a:pt x="189" y="349"/>
                  </a:cubicBezTo>
                  <a:cubicBezTo>
                    <a:pt x="193" y="355"/>
                    <a:pt x="189" y="355"/>
                    <a:pt x="189" y="358"/>
                  </a:cubicBezTo>
                  <a:cubicBezTo>
                    <a:pt x="188" y="358"/>
                    <a:pt x="188" y="358"/>
                    <a:pt x="188" y="358"/>
                  </a:cubicBezTo>
                  <a:cubicBezTo>
                    <a:pt x="188" y="357"/>
                    <a:pt x="188" y="357"/>
                    <a:pt x="188" y="357"/>
                  </a:cubicBezTo>
                  <a:cubicBezTo>
                    <a:pt x="188" y="359"/>
                    <a:pt x="187" y="359"/>
                    <a:pt x="187" y="359"/>
                  </a:cubicBezTo>
                  <a:cubicBezTo>
                    <a:pt x="188" y="359"/>
                    <a:pt x="188" y="359"/>
                    <a:pt x="188" y="359"/>
                  </a:cubicBezTo>
                  <a:cubicBezTo>
                    <a:pt x="189" y="363"/>
                    <a:pt x="187" y="364"/>
                    <a:pt x="186" y="364"/>
                  </a:cubicBezTo>
                  <a:cubicBezTo>
                    <a:pt x="186" y="367"/>
                    <a:pt x="186" y="368"/>
                    <a:pt x="186" y="368"/>
                  </a:cubicBezTo>
                  <a:cubicBezTo>
                    <a:pt x="185" y="368"/>
                    <a:pt x="185" y="368"/>
                    <a:pt x="185" y="368"/>
                  </a:cubicBezTo>
                  <a:cubicBezTo>
                    <a:pt x="185" y="370"/>
                    <a:pt x="185" y="370"/>
                    <a:pt x="185" y="370"/>
                  </a:cubicBezTo>
                  <a:cubicBezTo>
                    <a:pt x="187" y="369"/>
                    <a:pt x="187" y="371"/>
                    <a:pt x="187" y="371"/>
                  </a:cubicBezTo>
                  <a:cubicBezTo>
                    <a:pt x="186" y="371"/>
                    <a:pt x="186" y="371"/>
                    <a:pt x="186" y="371"/>
                  </a:cubicBezTo>
                  <a:cubicBezTo>
                    <a:pt x="186" y="372"/>
                    <a:pt x="186" y="372"/>
                    <a:pt x="186" y="372"/>
                  </a:cubicBezTo>
                  <a:cubicBezTo>
                    <a:pt x="187" y="372"/>
                    <a:pt x="187" y="372"/>
                    <a:pt x="187" y="372"/>
                  </a:cubicBezTo>
                  <a:cubicBezTo>
                    <a:pt x="187" y="373"/>
                    <a:pt x="187" y="373"/>
                    <a:pt x="187" y="373"/>
                  </a:cubicBezTo>
                  <a:cubicBezTo>
                    <a:pt x="188" y="371"/>
                    <a:pt x="189" y="372"/>
                    <a:pt x="189" y="372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91" y="372"/>
                    <a:pt x="191" y="372"/>
                    <a:pt x="191" y="372"/>
                  </a:cubicBezTo>
                  <a:cubicBezTo>
                    <a:pt x="193" y="372"/>
                    <a:pt x="194" y="372"/>
                    <a:pt x="194" y="372"/>
                  </a:cubicBezTo>
                  <a:cubicBezTo>
                    <a:pt x="194" y="371"/>
                    <a:pt x="194" y="371"/>
                    <a:pt x="194" y="371"/>
                  </a:cubicBezTo>
                  <a:cubicBezTo>
                    <a:pt x="197" y="371"/>
                    <a:pt x="196" y="371"/>
                    <a:pt x="197" y="371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198" y="370"/>
                    <a:pt x="198" y="370"/>
                    <a:pt x="198" y="370"/>
                  </a:cubicBezTo>
                  <a:cubicBezTo>
                    <a:pt x="198" y="368"/>
                    <a:pt x="198" y="368"/>
                    <a:pt x="198" y="368"/>
                  </a:cubicBezTo>
                  <a:cubicBezTo>
                    <a:pt x="203" y="368"/>
                    <a:pt x="203" y="373"/>
                    <a:pt x="202" y="372"/>
                  </a:cubicBezTo>
                  <a:cubicBezTo>
                    <a:pt x="204" y="372"/>
                    <a:pt x="204" y="372"/>
                    <a:pt x="204" y="372"/>
                  </a:cubicBezTo>
                  <a:cubicBezTo>
                    <a:pt x="202" y="372"/>
                    <a:pt x="202" y="372"/>
                    <a:pt x="202" y="372"/>
                  </a:cubicBezTo>
                  <a:cubicBezTo>
                    <a:pt x="202" y="374"/>
                    <a:pt x="204" y="374"/>
                    <a:pt x="204" y="374"/>
                  </a:cubicBezTo>
                  <a:cubicBezTo>
                    <a:pt x="202" y="376"/>
                    <a:pt x="202" y="376"/>
                    <a:pt x="202" y="376"/>
                  </a:cubicBezTo>
                  <a:cubicBezTo>
                    <a:pt x="205" y="375"/>
                    <a:pt x="205" y="377"/>
                    <a:pt x="205" y="377"/>
                  </a:cubicBezTo>
                  <a:cubicBezTo>
                    <a:pt x="205" y="376"/>
                    <a:pt x="205" y="376"/>
                    <a:pt x="205" y="376"/>
                  </a:cubicBezTo>
                  <a:cubicBezTo>
                    <a:pt x="207" y="376"/>
                    <a:pt x="208" y="376"/>
                    <a:pt x="208" y="376"/>
                  </a:cubicBezTo>
                  <a:cubicBezTo>
                    <a:pt x="208" y="378"/>
                    <a:pt x="208" y="378"/>
                    <a:pt x="208" y="378"/>
                  </a:cubicBezTo>
                  <a:cubicBezTo>
                    <a:pt x="210" y="378"/>
                    <a:pt x="210" y="378"/>
                    <a:pt x="210" y="378"/>
                  </a:cubicBezTo>
                  <a:cubicBezTo>
                    <a:pt x="210" y="379"/>
                    <a:pt x="210" y="379"/>
                    <a:pt x="210" y="379"/>
                  </a:cubicBezTo>
                  <a:cubicBezTo>
                    <a:pt x="211" y="379"/>
                    <a:pt x="211" y="379"/>
                    <a:pt x="211" y="379"/>
                  </a:cubicBezTo>
                  <a:cubicBezTo>
                    <a:pt x="211" y="380"/>
                    <a:pt x="211" y="380"/>
                    <a:pt x="211" y="380"/>
                  </a:cubicBezTo>
                  <a:cubicBezTo>
                    <a:pt x="214" y="380"/>
                    <a:pt x="213" y="380"/>
                    <a:pt x="213" y="380"/>
                  </a:cubicBezTo>
                  <a:cubicBezTo>
                    <a:pt x="213" y="381"/>
                    <a:pt x="213" y="381"/>
                    <a:pt x="213" y="381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81"/>
                    <a:pt x="213" y="381"/>
                    <a:pt x="213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3"/>
                    <a:pt x="212" y="383"/>
                    <a:pt x="212" y="383"/>
                  </a:cubicBezTo>
                  <a:cubicBezTo>
                    <a:pt x="211" y="383"/>
                    <a:pt x="211" y="383"/>
                    <a:pt x="211" y="383"/>
                  </a:cubicBezTo>
                  <a:cubicBezTo>
                    <a:pt x="211" y="384"/>
                    <a:pt x="211" y="384"/>
                    <a:pt x="211" y="384"/>
                  </a:cubicBezTo>
                  <a:cubicBezTo>
                    <a:pt x="210" y="384"/>
                    <a:pt x="210" y="384"/>
                    <a:pt x="210" y="384"/>
                  </a:cubicBezTo>
                  <a:cubicBezTo>
                    <a:pt x="210" y="385"/>
                    <a:pt x="210" y="385"/>
                    <a:pt x="210" y="385"/>
                  </a:cubicBezTo>
                  <a:cubicBezTo>
                    <a:pt x="210" y="384"/>
                    <a:pt x="210" y="384"/>
                    <a:pt x="210" y="384"/>
                  </a:cubicBezTo>
                  <a:cubicBezTo>
                    <a:pt x="211" y="384"/>
                    <a:pt x="211" y="384"/>
                    <a:pt x="211" y="384"/>
                  </a:cubicBezTo>
                  <a:cubicBezTo>
                    <a:pt x="211" y="387"/>
                    <a:pt x="213" y="386"/>
                    <a:pt x="213" y="386"/>
                  </a:cubicBezTo>
                  <a:cubicBezTo>
                    <a:pt x="213" y="387"/>
                    <a:pt x="213" y="387"/>
                    <a:pt x="213" y="387"/>
                  </a:cubicBezTo>
                  <a:cubicBezTo>
                    <a:pt x="214" y="387"/>
                    <a:pt x="214" y="387"/>
                    <a:pt x="214" y="387"/>
                  </a:cubicBezTo>
                  <a:cubicBezTo>
                    <a:pt x="214" y="389"/>
                    <a:pt x="214" y="389"/>
                    <a:pt x="214" y="389"/>
                  </a:cubicBezTo>
                  <a:cubicBezTo>
                    <a:pt x="213" y="389"/>
                    <a:pt x="213" y="389"/>
                    <a:pt x="213" y="389"/>
                  </a:cubicBezTo>
                  <a:cubicBezTo>
                    <a:pt x="214" y="391"/>
                    <a:pt x="215" y="391"/>
                    <a:pt x="214" y="392"/>
                  </a:cubicBezTo>
                  <a:cubicBezTo>
                    <a:pt x="217" y="392"/>
                    <a:pt x="216" y="392"/>
                    <a:pt x="217" y="392"/>
                  </a:cubicBezTo>
                  <a:cubicBezTo>
                    <a:pt x="217" y="395"/>
                    <a:pt x="215" y="394"/>
                    <a:pt x="216" y="395"/>
                  </a:cubicBezTo>
                  <a:cubicBezTo>
                    <a:pt x="216" y="393"/>
                    <a:pt x="216" y="393"/>
                    <a:pt x="216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3" y="392"/>
                    <a:pt x="213" y="392"/>
                    <a:pt x="213" y="392"/>
                  </a:cubicBezTo>
                  <a:cubicBezTo>
                    <a:pt x="212" y="392"/>
                    <a:pt x="212" y="392"/>
                    <a:pt x="212" y="392"/>
                  </a:cubicBezTo>
                  <a:cubicBezTo>
                    <a:pt x="212" y="393"/>
                    <a:pt x="212" y="393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3" y="395"/>
                    <a:pt x="213" y="395"/>
                    <a:pt x="213" y="395"/>
                  </a:cubicBezTo>
                  <a:cubicBezTo>
                    <a:pt x="212" y="395"/>
                    <a:pt x="212" y="395"/>
                    <a:pt x="212" y="395"/>
                  </a:cubicBezTo>
                  <a:cubicBezTo>
                    <a:pt x="212" y="396"/>
                    <a:pt x="212" y="396"/>
                    <a:pt x="212" y="396"/>
                  </a:cubicBezTo>
                  <a:cubicBezTo>
                    <a:pt x="211" y="396"/>
                    <a:pt x="211" y="396"/>
                    <a:pt x="211" y="396"/>
                  </a:cubicBezTo>
                  <a:cubicBezTo>
                    <a:pt x="211" y="395"/>
                    <a:pt x="211" y="395"/>
                    <a:pt x="211" y="395"/>
                  </a:cubicBezTo>
                  <a:cubicBezTo>
                    <a:pt x="210" y="395"/>
                    <a:pt x="210" y="395"/>
                    <a:pt x="210" y="395"/>
                  </a:cubicBezTo>
                  <a:cubicBezTo>
                    <a:pt x="210" y="393"/>
                    <a:pt x="210" y="393"/>
                    <a:pt x="210" y="393"/>
                  </a:cubicBezTo>
                  <a:cubicBezTo>
                    <a:pt x="207" y="393"/>
                    <a:pt x="208" y="393"/>
                    <a:pt x="207" y="393"/>
                  </a:cubicBezTo>
                  <a:cubicBezTo>
                    <a:pt x="207" y="395"/>
                    <a:pt x="207" y="395"/>
                    <a:pt x="207" y="395"/>
                  </a:cubicBezTo>
                  <a:cubicBezTo>
                    <a:pt x="208" y="395"/>
                    <a:pt x="208" y="395"/>
                    <a:pt x="208" y="395"/>
                  </a:cubicBezTo>
                  <a:cubicBezTo>
                    <a:pt x="207" y="395"/>
                    <a:pt x="207" y="395"/>
                    <a:pt x="207" y="395"/>
                  </a:cubicBezTo>
                  <a:cubicBezTo>
                    <a:pt x="208" y="396"/>
                    <a:pt x="208" y="396"/>
                    <a:pt x="208" y="396"/>
                  </a:cubicBezTo>
                  <a:cubicBezTo>
                    <a:pt x="207" y="396"/>
                    <a:pt x="207" y="396"/>
                    <a:pt x="207" y="396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206" y="397"/>
                    <a:pt x="206" y="397"/>
                    <a:pt x="206" y="397"/>
                  </a:cubicBezTo>
                  <a:cubicBezTo>
                    <a:pt x="206" y="396"/>
                    <a:pt x="206" y="396"/>
                    <a:pt x="206" y="396"/>
                  </a:cubicBezTo>
                  <a:cubicBezTo>
                    <a:pt x="207" y="399"/>
                    <a:pt x="208" y="399"/>
                    <a:pt x="207" y="399"/>
                  </a:cubicBezTo>
                  <a:cubicBezTo>
                    <a:pt x="205" y="399"/>
                    <a:pt x="204" y="399"/>
                    <a:pt x="204" y="399"/>
                  </a:cubicBezTo>
                  <a:cubicBezTo>
                    <a:pt x="204" y="402"/>
                    <a:pt x="204" y="401"/>
                    <a:pt x="204" y="402"/>
                  </a:cubicBezTo>
                  <a:cubicBezTo>
                    <a:pt x="201" y="402"/>
                    <a:pt x="202" y="402"/>
                    <a:pt x="201" y="402"/>
                  </a:cubicBezTo>
                  <a:cubicBezTo>
                    <a:pt x="201" y="400"/>
                    <a:pt x="201" y="400"/>
                    <a:pt x="201" y="400"/>
                  </a:cubicBezTo>
                  <a:cubicBezTo>
                    <a:pt x="200" y="400"/>
                    <a:pt x="200" y="400"/>
                    <a:pt x="200" y="400"/>
                  </a:cubicBezTo>
                  <a:cubicBezTo>
                    <a:pt x="201" y="400"/>
                    <a:pt x="201" y="400"/>
                    <a:pt x="201" y="400"/>
                  </a:cubicBezTo>
                  <a:cubicBezTo>
                    <a:pt x="201" y="399"/>
                    <a:pt x="201" y="399"/>
                    <a:pt x="201" y="399"/>
                  </a:cubicBezTo>
                  <a:cubicBezTo>
                    <a:pt x="200" y="399"/>
                    <a:pt x="200" y="399"/>
                    <a:pt x="200" y="399"/>
                  </a:cubicBezTo>
                  <a:cubicBezTo>
                    <a:pt x="200" y="400"/>
                    <a:pt x="200" y="400"/>
                    <a:pt x="200" y="400"/>
                  </a:cubicBezTo>
                  <a:cubicBezTo>
                    <a:pt x="197" y="400"/>
                    <a:pt x="198" y="400"/>
                    <a:pt x="198" y="400"/>
                  </a:cubicBezTo>
                  <a:cubicBezTo>
                    <a:pt x="198" y="399"/>
                    <a:pt x="198" y="399"/>
                    <a:pt x="198" y="399"/>
                  </a:cubicBezTo>
                  <a:cubicBezTo>
                    <a:pt x="198" y="400"/>
                    <a:pt x="198" y="400"/>
                    <a:pt x="198" y="400"/>
                  </a:cubicBezTo>
                  <a:cubicBezTo>
                    <a:pt x="195" y="400"/>
                    <a:pt x="195" y="399"/>
                    <a:pt x="194" y="399"/>
                  </a:cubicBezTo>
                  <a:cubicBezTo>
                    <a:pt x="194" y="400"/>
                    <a:pt x="194" y="400"/>
                    <a:pt x="194" y="400"/>
                  </a:cubicBezTo>
                  <a:cubicBezTo>
                    <a:pt x="193" y="400"/>
                    <a:pt x="193" y="400"/>
                    <a:pt x="193" y="400"/>
                  </a:cubicBezTo>
                  <a:cubicBezTo>
                    <a:pt x="193" y="399"/>
                    <a:pt x="193" y="399"/>
                    <a:pt x="193" y="399"/>
                  </a:cubicBezTo>
                  <a:cubicBezTo>
                    <a:pt x="190" y="399"/>
                    <a:pt x="191" y="399"/>
                    <a:pt x="191" y="399"/>
                  </a:cubicBezTo>
                  <a:cubicBezTo>
                    <a:pt x="191" y="398"/>
                    <a:pt x="191" y="398"/>
                    <a:pt x="191" y="398"/>
                  </a:cubicBezTo>
                  <a:cubicBezTo>
                    <a:pt x="189" y="398"/>
                    <a:pt x="189" y="398"/>
                    <a:pt x="189" y="398"/>
                  </a:cubicBezTo>
                  <a:cubicBezTo>
                    <a:pt x="189" y="397"/>
                    <a:pt x="189" y="397"/>
                    <a:pt x="189" y="397"/>
                  </a:cubicBezTo>
                  <a:cubicBezTo>
                    <a:pt x="188" y="397"/>
                    <a:pt x="188" y="397"/>
                    <a:pt x="188" y="397"/>
                  </a:cubicBezTo>
                  <a:cubicBezTo>
                    <a:pt x="188" y="394"/>
                    <a:pt x="188" y="395"/>
                    <a:pt x="188" y="395"/>
                  </a:cubicBezTo>
                  <a:cubicBezTo>
                    <a:pt x="189" y="395"/>
                    <a:pt x="189" y="395"/>
                    <a:pt x="189" y="395"/>
                  </a:cubicBezTo>
                  <a:cubicBezTo>
                    <a:pt x="189" y="393"/>
                    <a:pt x="189" y="393"/>
                    <a:pt x="189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2" y="392"/>
                    <a:pt x="192" y="392"/>
                    <a:pt x="192" y="392"/>
                  </a:cubicBezTo>
                  <a:cubicBezTo>
                    <a:pt x="193" y="392"/>
                    <a:pt x="193" y="392"/>
                    <a:pt x="193" y="392"/>
                  </a:cubicBezTo>
                  <a:cubicBezTo>
                    <a:pt x="192" y="392"/>
                    <a:pt x="192" y="392"/>
                    <a:pt x="192" y="392"/>
                  </a:cubicBezTo>
                  <a:cubicBezTo>
                    <a:pt x="192" y="390"/>
                    <a:pt x="192" y="389"/>
                    <a:pt x="192" y="389"/>
                  </a:cubicBezTo>
                  <a:cubicBezTo>
                    <a:pt x="189" y="389"/>
                    <a:pt x="190" y="389"/>
                    <a:pt x="189" y="389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9" y="387"/>
                    <a:pt x="189" y="387"/>
                    <a:pt x="189" y="387"/>
                  </a:cubicBezTo>
                  <a:cubicBezTo>
                    <a:pt x="191" y="387"/>
                    <a:pt x="191" y="387"/>
                    <a:pt x="191" y="387"/>
                  </a:cubicBezTo>
                  <a:cubicBezTo>
                    <a:pt x="191" y="386"/>
                    <a:pt x="191" y="386"/>
                    <a:pt x="191" y="386"/>
                  </a:cubicBezTo>
                  <a:cubicBezTo>
                    <a:pt x="193" y="386"/>
                    <a:pt x="193" y="388"/>
                    <a:pt x="193" y="387"/>
                  </a:cubicBezTo>
                  <a:cubicBezTo>
                    <a:pt x="194" y="386"/>
                    <a:pt x="194" y="386"/>
                    <a:pt x="194" y="386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93" y="383"/>
                    <a:pt x="190" y="384"/>
                    <a:pt x="191" y="384"/>
                  </a:cubicBezTo>
                  <a:cubicBezTo>
                    <a:pt x="191" y="383"/>
                    <a:pt x="191" y="383"/>
                    <a:pt x="191" y="383"/>
                  </a:cubicBezTo>
                  <a:cubicBezTo>
                    <a:pt x="192" y="383"/>
                    <a:pt x="192" y="383"/>
                    <a:pt x="192" y="383"/>
                  </a:cubicBezTo>
                  <a:cubicBezTo>
                    <a:pt x="192" y="381"/>
                    <a:pt x="192" y="381"/>
                    <a:pt x="192" y="381"/>
                  </a:cubicBezTo>
                  <a:cubicBezTo>
                    <a:pt x="188" y="381"/>
                    <a:pt x="190" y="379"/>
                    <a:pt x="189" y="379"/>
                  </a:cubicBezTo>
                  <a:cubicBezTo>
                    <a:pt x="187" y="379"/>
                    <a:pt x="186" y="379"/>
                    <a:pt x="186" y="379"/>
                  </a:cubicBezTo>
                  <a:cubicBezTo>
                    <a:pt x="186" y="378"/>
                    <a:pt x="186" y="378"/>
                    <a:pt x="186" y="378"/>
                  </a:cubicBezTo>
                  <a:cubicBezTo>
                    <a:pt x="185" y="379"/>
                    <a:pt x="185" y="379"/>
                    <a:pt x="185" y="379"/>
                  </a:cubicBezTo>
                  <a:cubicBezTo>
                    <a:pt x="185" y="375"/>
                    <a:pt x="183" y="374"/>
                    <a:pt x="182" y="374"/>
                  </a:cubicBezTo>
                  <a:cubicBezTo>
                    <a:pt x="182" y="376"/>
                    <a:pt x="182" y="376"/>
                    <a:pt x="182" y="376"/>
                  </a:cubicBezTo>
                  <a:cubicBezTo>
                    <a:pt x="181" y="376"/>
                    <a:pt x="181" y="376"/>
                    <a:pt x="181" y="376"/>
                  </a:cubicBezTo>
                  <a:cubicBezTo>
                    <a:pt x="181" y="378"/>
                    <a:pt x="181" y="378"/>
                    <a:pt x="181" y="378"/>
                  </a:cubicBezTo>
                  <a:cubicBezTo>
                    <a:pt x="180" y="378"/>
                    <a:pt x="180" y="378"/>
                    <a:pt x="180" y="378"/>
                  </a:cubicBezTo>
                  <a:cubicBezTo>
                    <a:pt x="180" y="379"/>
                    <a:pt x="180" y="379"/>
                    <a:pt x="180" y="379"/>
                  </a:cubicBezTo>
                  <a:cubicBezTo>
                    <a:pt x="179" y="378"/>
                    <a:pt x="179" y="378"/>
                    <a:pt x="179" y="378"/>
                  </a:cubicBezTo>
                  <a:cubicBezTo>
                    <a:pt x="179" y="379"/>
                    <a:pt x="179" y="379"/>
                    <a:pt x="179" y="379"/>
                  </a:cubicBezTo>
                  <a:cubicBezTo>
                    <a:pt x="178" y="378"/>
                    <a:pt x="178" y="378"/>
                    <a:pt x="178" y="378"/>
                  </a:cubicBezTo>
                  <a:cubicBezTo>
                    <a:pt x="179" y="378"/>
                    <a:pt x="179" y="378"/>
                    <a:pt x="179" y="378"/>
                  </a:cubicBezTo>
                  <a:cubicBezTo>
                    <a:pt x="176" y="377"/>
                    <a:pt x="175" y="379"/>
                    <a:pt x="175" y="379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5" y="381"/>
                    <a:pt x="175" y="380"/>
                    <a:pt x="175" y="380"/>
                  </a:cubicBezTo>
                  <a:cubicBezTo>
                    <a:pt x="174" y="380"/>
                    <a:pt x="174" y="380"/>
                    <a:pt x="174" y="380"/>
                  </a:cubicBezTo>
                  <a:cubicBezTo>
                    <a:pt x="174" y="384"/>
                    <a:pt x="172" y="382"/>
                    <a:pt x="172" y="383"/>
                  </a:cubicBezTo>
                  <a:cubicBezTo>
                    <a:pt x="172" y="384"/>
                    <a:pt x="172" y="384"/>
                    <a:pt x="172" y="384"/>
                  </a:cubicBezTo>
                  <a:cubicBezTo>
                    <a:pt x="170" y="384"/>
                    <a:pt x="170" y="384"/>
                    <a:pt x="170" y="384"/>
                  </a:cubicBezTo>
                  <a:cubicBezTo>
                    <a:pt x="170" y="385"/>
                    <a:pt x="170" y="385"/>
                    <a:pt x="170" y="385"/>
                  </a:cubicBezTo>
                  <a:cubicBezTo>
                    <a:pt x="167" y="385"/>
                    <a:pt x="166" y="387"/>
                    <a:pt x="165" y="386"/>
                  </a:cubicBezTo>
                  <a:cubicBezTo>
                    <a:pt x="165" y="387"/>
                    <a:pt x="165" y="387"/>
                    <a:pt x="165" y="387"/>
                  </a:cubicBezTo>
                  <a:cubicBezTo>
                    <a:pt x="165" y="386"/>
                    <a:pt x="165" y="386"/>
                    <a:pt x="165" y="386"/>
                  </a:cubicBezTo>
                  <a:cubicBezTo>
                    <a:pt x="162" y="386"/>
                    <a:pt x="161" y="386"/>
                    <a:pt x="161" y="386"/>
                  </a:cubicBezTo>
                  <a:cubicBezTo>
                    <a:pt x="161" y="385"/>
                    <a:pt x="161" y="385"/>
                    <a:pt x="161" y="385"/>
                  </a:cubicBezTo>
                  <a:cubicBezTo>
                    <a:pt x="161" y="388"/>
                    <a:pt x="159" y="389"/>
                    <a:pt x="160" y="390"/>
                  </a:cubicBezTo>
                  <a:cubicBezTo>
                    <a:pt x="160" y="389"/>
                    <a:pt x="160" y="389"/>
                    <a:pt x="160" y="389"/>
                  </a:cubicBezTo>
                  <a:cubicBezTo>
                    <a:pt x="153" y="388"/>
                    <a:pt x="158" y="398"/>
                    <a:pt x="154" y="400"/>
                  </a:cubicBezTo>
                  <a:cubicBezTo>
                    <a:pt x="153" y="400"/>
                    <a:pt x="153" y="400"/>
                    <a:pt x="153" y="400"/>
                  </a:cubicBezTo>
                  <a:cubicBezTo>
                    <a:pt x="154" y="402"/>
                    <a:pt x="154" y="402"/>
                    <a:pt x="154" y="402"/>
                  </a:cubicBezTo>
                  <a:cubicBezTo>
                    <a:pt x="153" y="402"/>
                    <a:pt x="153" y="402"/>
                    <a:pt x="153" y="402"/>
                  </a:cubicBezTo>
                  <a:cubicBezTo>
                    <a:pt x="153" y="403"/>
                    <a:pt x="153" y="403"/>
                    <a:pt x="153" y="403"/>
                  </a:cubicBezTo>
                  <a:cubicBezTo>
                    <a:pt x="151" y="403"/>
                    <a:pt x="151" y="403"/>
                    <a:pt x="151" y="403"/>
                  </a:cubicBezTo>
                  <a:cubicBezTo>
                    <a:pt x="150" y="407"/>
                    <a:pt x="148" y="409"/>
                    <a:pt x="148" y="411"/>
                  </a:cubicBezTo>
                  <a:cubicBezTo>
                    <a:pt x="147" y="411"/>
                    <a:pt x="147" y="411"/>
                    <a:pt x="147" y="411"/>
                  </a:cubicBezTo>
                  <a:cubicBezTo>
                    <a:pt x="147" y="414"/>
                    <a:pt x="147" y="413"/>
                    <a:pt x="147" y="413"/>
                  </a:cubicBezTo>
                  <a:cubicBezTo>
                    <a:pt x="144" y="414"/>
                    <a:pt x="145" y="412"/>
                    <a:pt x="144" y="412"/>
                  </a:cubicBezTo>
                  <a:cubicBezTo>
                    <a:pt x="141" y="416"/>
                    <a:pt x="137" y="412"/>
                    <a:pt x="137" y="411"/>
                  </a:cubicBezTo>
                  <a:cubicBezTo>
                    <a:pt x="136" y="411"/>
                    <a:pt x="136" y="411"/>
                    <a:pt x="136" y="411"/>
                  </a:cubicBezTo>
                  <a:cubicBezTo>
                    <a:pt x="136" y="410"/>
                    <a:pt x="136" y="410"/>
                    <a:pt x="136" y="410"/>
                  </a:cubicBezTo>
                  <a:cubicBezTo>
                    <a:pt x="137" y="410"/>
                    <a:pt x="137" y="410"/>
                    <a:pt x="137" y="410"/>
                  </a:cubicBezTo>
                  <a:cubicBezTo>
                    <a:pt x="134" y="410"/>
                    <a:pt x="135" y="410"/>
                    <a:pt x="135" y="410"/>
                  </a:cubicBezTo>
                  <a:cubicBezTo>
                    <a:pt x="135" y="409"/>
                    <a:pt x="135" y="409"/>
                    <a:pt x="135" y="409"/>
                  </a:cubicBezTo>
                  <a:cubicBezTo>
                    <a:pt x="134" y="409"/>
                    <a:pt x="134" y="409"/>
                    <a:pt x="134" y="409"/>
                  </a:cubicBezTo>
                  <a:cubicBezTo>
                    <a:pt x="134" y="410"/>
                    <a:pt x="134" y="410"/>
                    <a:pt x="134" y="410"/>
                  </a:cubicBezTo>
                  <a:cubicBezTo>
                    <a:pt x="133" y="410"/>
                    <a:pt x="133" y="410"/>
                    <a:pt x="133" y="410"/>
                  </a:cubicBezTo>
                  <a:cubicBezTo>
                    <a:pt x="133" y="411"/>
                    <a:pt x="133" y="411"/>
                    <a:pt x="133" y="411"/>
                  </a:cubicBezTo>
                  <a:cubicBezTo>
                    <a:pt x="131" y="411"/>
                    <a:pt x="131" y="411"/>
                    <a:pt x="131" y="411"/>
                  </a:cubicBezTo>
                  <a:cubicBezTo>
                    <a:pt x="131" y="412"/>
                    <a:pt x="131" y="412"/>
                    <a:pt x="131" y="412"/>
                  </a:cubicBezTo>
                  <a:cubicBezTo>
                    <a:pt x="129" y="412"/>
                    <a:pt x="129" y="412"/>
                    <a:pt x="129" y="412"/>
                  </a:cubicBezTo>
                  <a:cubicBezTo>
                    <a:pt x="129" y="413"/>
                    <a:pt x="129" y="413"/>
                    <a:pt x="129" y="413"/>
                  </a:cubicBezTo>
                  <a:cubicBezTo>
                    <a:pt x="128" y="413"/>
                    <a:pt x="128" y="413"/>
                    <a:pt x="128" y="413"/>
                  </a:cubicBezTo>
                  <a:cubicBezTo>
                    <a:pt x="128" y="415"/>
                    <a:pt x="128" y="415"/>
                    <a:pt x="128" y="415"/>
                  </a:cubicBezTo>
                  <a:cubicBezTo>
                    <a:pt x="124" y="415"/>
                    <a:pt x="123" y="417"/>
                    <a:pt x="122" y="416"/>
                  </a:cubicBezTo>
                  <a:cubicBezTo>
                    <a:pt x="122" y="418"/>
                    <a:pt x="123" y="418"/>
                    <a:pt x="123" y="418"/>
                  </a:cubicBezTo>
                  <a:cubicBezTo>
                    <a:pt x="121" y="420"/>
                    <a:pt x="122" y="420"/>
                    <a:pt x="122" y="421"/>
                  </a:cubicBezTo>
                  <a:cubicBezTo>
                    <a:pt x="121" y="421"/>
                    <a:pt x="121" y="421"/>
                    <a:pt x="121" y="421"/>
                  </a:cubicBezTo>
                  <a:cubicBezTo>
                    <a:pt x="121" y="422"/>
                    <a:pt x="121" y="422"/>
                    <a:pt x="121" y="422"/>
                  </a:cubicBezTo>
                  <a:cubicBezTo>
                    <a:pt x="118" y="422"/>
                    <a:pt x="119" y="422"/>
                    <a:pt x="118" y="422"/>
                  </a:cubicBezTo>
                  <a:cubicBezTo>
                    <a:pt x="118" y="425"/>
                    <a:pt x="118" y="424"/>
                    <a:pt x="118" y="424"/>
                  </a:cubicBezTo>
                  <a:cubicBezTo>
                    <a:pt x="119" y="424"/>
                    <a:pt x="119" y="424"/>
                    <a:pt x="119" y="424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122" y="425"/>
                    <a:pt x="122" y="425"/>
                    <a:pt x="122" y="425"/>
                  </a:cubicBezTo>
                  <a:cubicBezTo>
                    <a:pt x="122" y="429"/>
                    <a:pt x="125" y="429"/>
                    <a:pt x="124" y="430"/>
                  </a:cubicBezTo>
                  <a:cubicBezTo>
                    <a:pt x="125" y="430"/>
                    <a:pt x="125" y="430"/>
                    <a:pt x="125" y="430"/>
                  </a:cubicBezTo>
                  <a:cubicBezTo>
                    <a:pt x="125" y="433"/>
                    <a:pt x="125" y="433"/>
                    <a:pt x="125" y="434"/>
                  </a:cubicBezTo>
                  <a:cubicBezTo>
                    <a:pt x="128" y="434"/>
                    <a:pt x="127" y="434"/>
                    <a:pt x="128" y="434"/>
                  </a:cubicBezTo>
                  <a:cubicBezTo>
                    <a:pt x="128" y="435"/>
                    <a:pt x="128" y="435"/>
                    <a:pt x="128" y="435"/>
                  </a:cubicBezTo>
                  <a:cubicBezTo>
                    <a:pt x="129" y="435"/>
                    <a:pt x="129" y="435"/>
                    <a:pt x="129" y="435"/>
                  </a:cubicBezTo>
                  <a:cubicBezTo>
                    <a:pt x="129" y="434"/>
                    <a:pt x="129" y="434"/>
                    <a:pt x="129" y="434"/>
                  </a:cubicBezTo>
                  <a:cubicBezTo>
                    <a:pt x="130" y="434"/>
                    <a:pt x="130" y="434"/>
                    <a:pt x="130" y="434"/>
                  </a:cubicBezTo>
                  <a:cubicBezTo>
                    <a:pt x="130" y="435"/>
                    <a:pt x="130" y="435"/>
                    <a:pt x="130" y="435"/>
                  </a:cubicBezTo>
                  <a:cubicBezTo>
                    <a:pt x="127" y="435"/>
                    <a:pt x="128" y="435"/>
                    <a:pt x="128" y="435"/>
                  </a:cubicBezTo>
                  <a:cubicBezTo>
                    <a:pt x="128" y="438"/>
                    <a:pt x="128" y="437"/>
                    <a:pt x="128" y="437"/>
                  </a:cubicBezTo>
                  <a:cubicBezTo>
                    <a:pt x="129" y="437"/>
                    <a:pt x="129" y="437"/>
                    <a:pt x="129" y="437"/>
                  </a:cubicBezTo>
                  <a:cubicBezTo>
                    <a:pt x="129" y="440"/>
                    <a:pt x="129" y="439"/>
                    <a:pt x="129" y="440"/>
                  </a:cubicBezTo>
                  <a:cubicBezTo>
                    <a:pt x="126" y="440"/>
                    <a:pt x="127" y="440"/>
                    <a:pt x="127" y="440"/>
                  </a:cubicBezTo>
                  <a:cubicBezTo>
                    <a:pt x="128" y="440"/>
                    <a:pt x="128" y="440"/>
                    <a:pt x="128" y="440"/>
                  </a:cubicBezTo>
                  <a:cubicBezTo>
                    <a:pt x="128" y="441"/>
                    <a:pt x="128" y="441"/>
                    <a:pt x="128" y="441"/>
                  </a:cubicBezTo>
                  <a:cubicBezTo>
                    <a:pt x="127" y="441"/>
                    <a:pt x="127" y="441"/>
                    <a:pt x="127" y="441"/>
                  </a:cubicBezTo>
                  <a:cubicBezTo>
                    <a:pt x="127" y="442"/>
                    <a:pt x="127" y="442"/>
                    <a:pt x="127" y="442"/>
                  </a:cubicBezTo>
                  <a:cubicBezTo>
                    <a:pt x="124" y="442"/>
                    <a:pt x="123" y="442"/>
                    <a:pt x="123" y="442"/>
                  </a:cubicBezTo>
                  <a:cubicBezTo>
                    <a:pt x="123" y="443"/>
                    <a:pt x="123" y="443"/>
                    <a:pt x="123" y="443"/>
                  </a:cubicBezTo>
                  <a:cubicBezTo>
                    <a:pt x="119" y="443"/>
                    <a:pt x="121" y="446"/>
                    <a:pt x="121" y="446"/>
                  </a:cubicBezTo>
                  <a:cubicBezTo>
                    <a:pt x="119" y="446"/>
                    <a:pt x="119" y="446"/>
                    <a:pt x="119" y="446"/>
                  </a:cubicBezTo>
                  <a:cubicBezTo>
                    <a:pt x="119" y="448"/>
                    <a:pt x="119" y="448"/>
                    <a:pt x="119" y="448"/>
                  </a:cubicBezTo>
                  <a:cubicBezTo>
                    <a:pt x="116" y="449"/>
                    <a:pt x="116" y="449"/>
                    <a:pt x="115" y="449"/>
                  </a:cubicBezTo>
                  <a:cubicBezTo>
                    <a:pt x="115" y="445"/>
                    <a:pt x="115" y="441"/>
                    <a:pt x="114" y="440"/>
                  </a:cubicBezTo>
                  <a:cubicBezTo>
                    <a:pt x="112" y="441"/>
                    <a:pt x="112" y="441"/>
                    <a:pt x="111" y="441"/>
                  </a:cubicBezTo>
                  <a:cubicBezTo>
                    <a:pt x="111" y="445"/>
                    <a:pt x="107" y="443"/>
                    <a:pt x="106" y="443"/>
                  </a:cubicBezTo>
                  <a:cubicBezTo>
                    <a:pt x="106" y="446"/>
                    <a:pt x="106" y="445"/>
                    <a:pt x="106" y="446"/>
                  </a:cubicBezTo>
                  <a:cubicBezTo>
                    <a:pt x="105" y="446"/>
                    <a:pt x="105" y="446"/>
                    <a:pt x="105" y="446"/>
                  </a:cubicBezTo>
                  <a:cubicBezTo>
                    <a:pt x="105" y="447"/>
                    <a:pt x="105" y="447"/>
                    <a:pt x="105" y="447"/>
                  </a:cubicBezTo>
                  <a:cubicBezTo>
                    <a:pt x="104" y="447"/>
                    <a:pt x="104" y="447"/>
                    <a:pt x="104" y="447"/>
                  </a:cubicBezTo>
                  <a:cubicBezTo>
                    <a:pt x="104" y="448"/>
                    <a:pt x="104" y="448"/>
                    <a:pt x="104" y="448"/>
                  </a:cubicBezTo>
                  <a:cubicBezTo>
                    <a:pt x="100" y="448"/>
                    <a:pt x="102" y="450"/>
                    <a:pt x="102" y="450"/>
                  </a:cubicBezTo>
                  <a:cubicBezTo>
                    <a:pt x="101" y="450"/>
                    <a:pt x="101" y="450"/>
                    <a:pt x="101" y="450"/>
                  </a:cubicBezTo>
                  <a:cubicBezTo>
                    <a:pt x="101" y="451"/>
                    <a:pt x="101" y="451"/>
                    <a:pt x="101" y="451"/>
                  </a:cubicBezTo>
                  <a:cubicBezTo>
                    <a:pt x="99" y="451"/>
                    <a:pt x="99" y="451"/>
                    <a:pt x="99" y="451"/>
                  </a:cubicBezTo>
                  <a:cubicBezTo>
                    <a:pt x="99" y="453"/>
                    <a:pt x="99" y="453"/>
                    <a:pt x="99" y="453"/>
                  </a:cubicBezTo>
                  <a:cubicBezTo>
                    <a:pt x="98" y="453"/>
                    <a:pt x="98" y="453"/>
                    <a:pt x="98" y="453"/>
                  </a:cubicBezTo>
                  <a:cubicBezTo>
                    <a:pt x="98" y="455"/>
                    <a:pt x="98" y="456"/>
                    <a:pt x="98" y="456"/>
                  </a:cubicBezTo>
                  <a:cubicBezTo>
                    <a:pt x="97" y="456"/>
                    <a:pt x="97" y="456"/>
                    <a:pt x="97" y="456"/>
                  </a:cubicBezTo>
                  <a:cubicBezTo>
                    <a:pt x="97" y="459"/>
                    <a:pt x="97" y="458"/>
                    <a:pt x="97" y="459"/>
                  </a:cubicBezTo>
                  <a:cubicBezTo>
                    <a:pt x="96" y="459"/>
                    <a:pt x="96" y="459"/>
                    <a:pt x="96" y="459"/>
                  </a:cubicBezTo>
                  <a:cubicBezTo>
                    <a:pt x="96" y="460"/>
                    <a:pt x="96" y="460"/>
                    <a:pt x="96" y="460"/>
                  </a:cubicBezTo>
                  <a:cubicBezTo>
                    <a:pt x="95" y="460"/>
                    <a:pt x="95" y="460"/>
                    <a:pt x="95" y="460"/>
                  </a:cubicBezTo>
                  <a:cubicBezTo>
                    <a:pt x="95" y="462"/>
                    <a:pt x="95" y="462"/>
                    <a:pt x="95" y="462"/>
                  </a:cubicBezTo>
                  <a:cubicBezTo>
                    <a:pt x="93" y="462"/>
                    <a:pt x="93" y="462"/>
                    <a:pt x="93" y="462"/>
                  </a:cubicBezTo>
                  <a:cubicBezTo>
                    <a:pt x="93" y="466"/>
                    <a:pt x="91" y="464"/>
                    <a:pt x="91" y="464"/>
                  </a:cubicBezTo>
                  <a:cubicBezTo>
                    <a:pt x="91" y="463"/>
                    <a:pt x="91" y="463"/>
                    <a:pt x="91" y="463"/>
                  </a:cubicBezTo>
                  <a:cubicBezTo>
                    <a:pt x="91" y="466"/>
                    <a:pt x="91" y="465"/>
                    <a:pt x="91" y="466"/>
                  </a:cubicBezTo>
                  <a:cubicBezTo>
                    <a:pt x="90" y="466"/>
                    <a:pt x="90" y="466"/>
                    <a:pt x="90" y="466"/>
                  </a:cubicBezTo>
                  <a:cubicBezTo>
                    <a:pt x="90" y="464"/>
                    <a:pt x="90" y="464"/>
                    <a:pt x="90" y="464"/>
                  </a:cubicBezTo>
                  <a:cubicBezTo>
                    <a:pt x="89" y="464"/>
                    <a:pt x="89" y="464"/>
                    <a:pt x="89" y="464"/>
                  </a:cubicBezTo>
                  <a:cubicBezTo>
                    <a:pt x="89" y="466"/>
                    <a:pt x="89" y="466"/>
                    <a:pt x="89" y="466"/>
                  </a:cubicBezTo>
                  <a:cubicBezTo>
                    <a:pt x="85" y="465"/>
                    <a:pt x="85" y="468"/>
                    <a:pt x="84" y="467"/>
                  </a:cubicBezTo>
                  <a:cubicBezTo>
                    <a:pt x="84" y="464"/>
                    <a:pt x="82" y="465"/>
                    <a:pt x="83" y="464"/>
                  </a:cubicBezTo>
                  <a:cubicBezTo>
                    <a:pt x="83" y="467"/>
                    <a:pt x="83" y="467"/>
                    <a:pt x="83" y="467"/>
                  </a:cubicBezTo>
                  <a:cubicBezTo>
                    <a:pt x="80" y="467"/>
                    <a:pt x="79" y="467"/>
                    <a:pt x="79" y="467"/>
                  </a:cubicBezTo>
                  <a:cubicBezTo>
                    <a:pt x="79" y="466"/>
                    <a:pt x="79" y="466"/>
                    <a:pt x="79" y="466"/>
                  </a:cubicBezTo>
                  <a:cubicBezTo>
                    <a:pt x="76" y="466"/>
                    <a:pt x="77" y="466"/>
                    <a:pt x="77" y="466"/>
                  </a:cubicBezTo>
                  <a:cubicBezTo>
                    <a:pt x="77" y="464"/>
                    <a:pt x="77" y="464"/>
                    <a:pt x="77" y="464"/>
                  </a:cubicBezTo>
                  <a:cubicBezTo>
                    <a:pt x="76" y="464"/>
                    <a:pt x="76" y="464"/>
                    <a:pt x="76" y="464"/>
                  </a:cubicBezTo>
                  <a:cubicBezTo>
                    <a:pt x="76" y="461"/>
                    <a:pt x="73" y="462"/>
                    <a:pt x="73" y="462"/>
                  </a:cubicBezTo>
                  <a:cubicBezTo>
                    <a:pt x="73" y="460"/>
                    <a:pt x="72" y="460"/>
                    <a:pt x="72" y="460"/>
                  </a:cubicBezTo>
                  <a:cubicBezTo>
                    <a:pt x="72" y="463"/>
                    <a:pt x="69" y="462"/>
                    <a:pt x="68" y="462"/>
                  </a:cubicBezTo>
                  <a:cubicBezTo>
                    <a:pt x="69" y="458"/>
                    <a:pt x="66" y="459"/>
                    <a:pt x="66" y="459"/>
                  </a:cubicBezTo>
                  <a:cubicBezTo>
                    <a:pt x="66" y="460"/>
                    <a:pt x="66" y="460"/>
                    <a:pt x="66" y="460"/>
                  </a:cubicBezTo>
                  <a:cubicBezTo>
                    <a:pt x="64" y="460"/>
                    <a:pt x="63" y="460"/>
                    <a:pt x="63" y="460"/>
                  </a:cubicBezTo>
                  <a:cubicBezTo>
                    <a:pt x="63" y="461"/>
                    <a:pt x="63" y="461"/>
                    <a:pt x="63" y="461"/>
                  </a:cubicBezTo>
                  <a:cubicBezTo>
                    <a:pt x="61" y="461"/>
                    <a:pt x="61" y="461"/>
                    <a:pt x="61" y="461"/>
                  </a:cubicBezTo>
                  <a:cubicBezTo>
                    <a:pt x="61" y="462"/>
                    <a:pt x="61" y="462"/>
                    <a:pt x="61" y="462"/>
                  </a:cubicBezTo>
                  <a:cubicBezTo>
                    <a:pt x="59" y="462"/>
                    <a:pt x="58" y="462"/>
                    <a:pt x="58" y="462"/>
                  </a:cubicBezTo>
                  <a:cubicBezTo>
                    <a:pt x="58" y="465"/>
                    <a:pt x="58" y="465"/>
                    <a:pt x="58" y="466"/>
                  </a:cubicBezTo>
                  <a:cubicBezTo>
                    <a:pt x="52" y="466"/>
                    <a:pt x="48" y="470"/>
                    <a:pt x="45" y="470"/>
                  </a:cubicBezTo>
                  <a:cubicBezTo>
                    <a:pt x="46" y="464"/>
                    <a:pt x="42" y="466"/>
                    <a:pt x="40" y="466"/>
                  </a:cubicBezTo>
                  <a:cubicBezTo>
                    <a:pt x="40" y="464"/>
                    <a:pt x="40" y="464"/>
                    <a:pt x="40" y="464"/>
                  </a:cubicBezTo>
                  <a:cubicBezTo>
                    <a:pt x="37" y="464"/>
                    <a:pt x="38" y="464"/>
                    <a:pt x="38" y="464"/>
                  </a:cubicBezTo>
                  <a:cubicBezTo>
                    <a:pt x="38" y="466"/>
                    <a:pt x="38" y="466"/>
                    <a:pt x="38" y="466"/>
                  </a:cubicBezTo>
                  <a:cubicBezTo>
                    <a:pt x="39" y="466"/>
                    <a:pt x="39" y="466"/>
                    <a:pt x="39" y="466"/>
                  </a:cubicBezTo>
                  <a:cubicBezTo>
                    <a:pt x="39" y="467"/>
                    <a:pt x="39" y="467"/>
                    <a:pt x="39" y="467"/>
                  </a:cubicBezTo>
                  <a:cubicBezTo>
                    <a:pt x="38" y="467"/>
                    <a:pt x="38" y="467"/>
                    <a:pt x="38" y="467"/>
                  </a:cubicBezTo>
                  <a:cubicBezTo>
                    <a:pt x="38" y="471"/>
                    <a:pt x="34" y="469"/>
                    <a:pt x="34" y="469"/>
                  </a:cubicBezTo>
                  <a:cubicBezTo>
                    <a:pt x="34" y="468"/>
                    <a:pt x="34" y="468"/>
                    <a:pt x="34" y="468"/>
                  </a:cubicBezTo>
                  <a:cubicBezTo>
                    <a:pt x="31" y="468"/>
                    <a:pt x="31" y="468"/>
                    <a:pt x="31" y="468"/>
                  </a:cubicBezTo>
                  <a:cubicBezTo>
                    <a:pt x="30" y="471"/>
                    <a:pt x="29" y="471"/>
                    <a:pt x="29" y="472"/>
                  </a:cubicBezTo>
                  <a:cubicBezTo>
                    <a:pt x="28" y="472"/>
                    <a:pt x="28" y="472"/>
                    <a:pt x="28" y="472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31" y="474"/>
                    <a:pt x="30" y="474"/>
                    <a:pt x="31" y="474"/>
                  </a:cubicBezTo>
                  <a:cubicBezTo>
                    <a:pt x="31" y="477"/>
                    <a:pt x="31" y="476"/>
                    <a:pt x="31" y="476"/>
                  </a:cubicBezTo>
                  <a:cubicBezTo>
                    <a:pt x="29" y="476"/>
                    <a:pt x="29" y="476"/>
                    <a:pt x="29" y="476"/>
                  </a:cubicBezTo>
                  <a:cubicBezTo>
                    <a:pt x="29" y="480"/>
                    <a:pt x="27" y="478"/>
                    <a:pt x="27" y="479"/>
                  </a:cubicBezTo>
                  <a:cubicBezTo>
                    <a:pt x="27" y="476"/>
                    <a:pt x="27" y="477"/>
                    <a:pt x="27" y="476"/>
                  </a:cubicBezTo>
                  <a:cubicBezTo>
                    <a:pt x="26" y="476"/>
                    <a:pt x="26" y="476"/>
                    <a:pt x="26" y="476"/>
                  </a:cubicBezTo>
                  <a:cubicBezTo>
                    <a:pt x="25" y="472"/>
                    <a:pt x="20" y="474"/>
                    <a:pt x="19" y="473"/>
                  </a:cubicBezTo>
                  <a:cubicBezTo>
                    <a:pt x="19" y="474"/>
                    <a:pt x="19" y="474"/>
                    <a:pt x="19" y="474"/>
                  </a:cubicBezTo>
                  <a:cubicBezTo>
                    <a:pt x="16" y="474"/>
                    <a:pt x="17" y="474"/>
                    <a:pt x="16" y="474"/>
                  </a:cubicBezTo>
                  <a:cubicBezTo>
                    <a:pt x="16" y="475"/>
                    <a:pt x="16" y="475"/>
                    <a:pt x="16" y="475"/>
                  </a:cubicBezTo>
                  <a:cubicBezTo>
                    <a:pt x="16" y="474"/>
                    <a:pt x="16" y="474"/>
                    <a:pt x="16" y="474"/>
                  </a:cubicBezTo>
                  <a:cubicBezTo>
                    <a:pt x="15" y="474"/>
                    <a:pt x="15" y="474"/>
                    <a:pt x="15" y="474"/>
                  </a:cubicBezTo>
                  <a:cubicBezTo>
                    <a:pt x="15" y="475"/>
                    <a:pt x="15" y="475"/>
                    <a:pt x="15" y="475"/>
                  </a:cubicBezTo>
                  <a:cubicBezTo>
                    <a:pt x="12" y="475"/>
                    <a:pt x="11" y="477"/>
                    <a:pt x="9" y="476"/>
                  </a:cubicBezTo>
                  <a:cubicBezTo>
                    <a:pt x="9" y="478"/>
                    <a:pt x="9" y="478"/>
                    <a:pt x="9" y="478"/>
                  </a:cubicBezTo>
                  <a:cubicBezTo>
                    <a:pt x="9" y="476"/>
                    <a:pt x="9" y="476"/>
                    <a:pt x="9" y="476"/>
                  </a:cubicBezTo>
                  <a:cubicBezTo>
                    <a:pt x="8" y="476"/>
                    <a:pt x="8" y="476"/>
                    <a:pt x="8" y="476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6"/>
                    <a:pt x="8" y="476"/>
                    <a:pt x="8" y="476"/>
                  </a:cubicBezTo>
                  <a:cubicBezTo>
                    <a:pt x="8" y="475"/>
                    <a:pt x="8" y="475"/>
                    <a:pt x="8" y="475"/>
                  </a:cubicBezTo>
                  <a:cubicBezTo>
                    <a:pt x="8" y="476"/>
                    <a:pt x="8" y="476"/>
                    <a:pt x="8" y="476"/>
                  </a:cubicBezTo>
                  <a:cubicBezTo>
                    <a:pt x="7" y="476"/>
                    <a:pt x="7" y="476"/>
                    <a:pt x="7" y="476"/>
                  </a:cubicBezTo>
                  <a:cubicBezTo>
                    <a:pt x="7" y="475"/>
                    <a:pt x="7" y="475"/>
                    <a:pt x="7" y="475"/>
                  </a:cubicBezTo>
                  <a:cubicBezTo>
                    <a:pt x="4" y="475"/>
                    <a:pt x="2" y="475"/>
                    <a:pt x="1" y="475"/>
                  </a:cubicBezTo>
                  <a:cubicBezTo>
                    <a:pt x="1" y="474"/>
                    <a:pt x="1" y="474"/>
                    <a:pt x="1" y="474"/>
                  </a:cubicBezTo>
                  <a:cubicBezTo>
                    <a:pt x="0" y="474"/>
                    <a:pt x="0" y="474"/>
                    <a:pt x="0" y="474"/>
                  </a:cubicBezTo>
                  <a:cubicBezTo>
                    <a:pt x="0" y="478"/>
                    <a:pt x="0" y="481"/>
                    <a:pt x="0" y="482"/>
                  </a:cubicBezTo>
                  <a:cubicBezTo>
                    <a:pt x="1" y="482"/>
                    <a:pt x="1" y="482"/>
                    <a:pt x="1" y="482"/>
                  </a:cubicBezTo>
                  <a:cubicBezTo>
                    <a:pt x="1" y="486"/>
                    <a:pt x="3" y="487"/>
                    <a:pt x="2" y="488"/>
                  </a:cubicBezTo>
                  <a:cubicBezTo>
                    <a:pt x="3" y="488"/>
                    <a:pt x="3" y="488"/>
                    <a:pt x="3" y="488"/>
                  </a:cubicBezTo>
                  <a:cubicBezTo>
                    <a:pt x="3" y="491"/>
                    <a:pt x="3" y="490"/>
                    <a:pt x="3" y="491"/>
                  </a:cubicBezTo>
                  <a:cubicBezTo>
                    <a:pt x="6" y="491"/>
                    <a:pt x="5" y="491"/>
                    <a:pt x="6" y="491"/>
                  </a:cubicBezTo>
                  <a:cubicBezTo>
                    <a:pt x="6" y="493"/>
                    <a:pt x="6" y="493"/>
                    <a:pt x="6" y="493"/>
                  </a:cubicBezTo>
                  <a:cubicBezTo>
                    <a:pt x="7" y="493"/>
                    <a:pt x="7" y="493"/>
                    <a:pt x="7" y="493"/>
                  </a:cubicBezTo>
                  <a:cubicBezTo>
                    <a:pt x="6" y="494"/>
                    <a:pt x="6" y="494"/>
                    <a:pt x="6" y="494"/>
                  </a:cubicBezTo>
                  <a:cubicBezTo>
                    <a:pt x="7" y="494"/>
                    <a:pt x="7" y="494"/>
                    <a:pt x="7" y="494"/>
                  </a:cubicBezTo>
                  <a:cubicBezTo>
                    <a:pt x="6" y="501"/>
                    <a:pt x="8" y="502"/>
                    <a:pt x="8" y="505"/>
                  </a:cubicBezTo>
                  <a:cubicBezTo>
                    <a:pt x="9" y="505"/>
                    <a:pt x="9" y="505"/>
                    <a:pt x="9" y="505"/>
                  </a:cubicBezTo>
                  <a:cubicBezTo>
                    <a:pt x="9" y="506"/>
                    <a:pt x="9" y="506"/>
                    <a:pt x="9" y="506"/>
                  </a:cubicBezTo>
                  <a:cubicBezTo>
                    <a:pt x="13" y="506"/>
                    <a:pt x="11" y="509"/>
                    <a:pt x="12" y="508"/>
                  </a:cubicBezTo>
                  <a:cubicBezTo>
                    <a:pt x="13" y="508"/>
                    <a:pt x="13" y="508"/>
                    <a:pt x="13" y="508"/>
                  </a:cubicBezTo>
                  <a:cubicBezTo>
                    <a:pt x="13" y="511"/>
                    <a:pt x="13" y="510"/>
                    <a:pt x="13" y="511"/>
                  </a:cubicBezTo>
                  <a:cubicBezTo>
                    <a:pt x="14" y="511"/>
                    <a:pt x="14" y="511"/>
                    <a:pt x="14" y="511"/>
                  </a:cubicBezTo>
                  <a:cubicBezTo>
                    <a:pt x="13" y="518"/>
                    <a:pt x="19" y="522"/>
                    <a:pt x="19" y="526"/>
                  </a:cubicBezTo>
                  <a:cubicBezTo>
                    <a:pt x="20" y="526"/>
                    <a:pt x="20" y="526"/>
                    <a:pt x="20" y="526"/>
                  </a:cubicBezTo>
                  <a:cubicBezTo>
                    <a:pt x="20" y="530"/>
                    <a:pt x="22" y="531"/>
                    <a:pt x="21" y="532"/>
                  </a:cubicBezTo>
                  <a:cubicBezTo>
                    <a:pt x="22" y="532"/>
                    <a:pt x="22" y="532"/>
                    <a:pt x="22" y="532"/>
                  </a:cubicBezTo>
                  <a:cubicBezTo>
                    <a:pt x="22" y="537"/>
                    <a:pt x="27" y="539"/>
                    <a:pt x="26" y="542"/>
                  </a:cubicBezTo>
                  <a:cubicBezTo>
                    <a:pt x="27" y="542"/>
                    <a:pt x="27" y="542"/>
                    <a:pt x="27" y="542"/>
                  </a:cubicBezTo>
                  <a:cubicBezTo>
                    <a:pt x="27" y="547"/>
                    <a:pt x="33" y="549"/>
                    <a:pt x="32" y="552"/>
                  </a:cubicBezTo>
                  <a:cubicBezTo>
                    <a:pt x="33" y="552"/>
                    <a:pt x="33" y="552"/>
                    <a:pt x="33" y="552"/>
                  </a:cubicBezTo>
                  <a:cubicBezTo>
                    <a:pt x="38" y="565"/>
                    <a:pt x="47" y="577"/>
                    <a:pt x="52" y="588"/>
                  </a:cubicBezTo>
                  <a:cubicBezTo>
                    <a:pt x="56" y="589"/>
                    <a:pt x="56" y="589"/>
                    <a:pt x="57" y="589"/>
                  </a:cubicBezTo>
                  <a:cubicBezTo>
                    <a:pt x="57" y="590"/>
                    <a:pt x="57" y="590"/>
                    <a:pt x="57" y="590"/>
                  </a:cubicBezTo>
                  <a:cubicBezTo>
                    <a:pt x="58" y="590"/>
                    <a:pt x="58" y="590"/>
                    <a:pt x="58" y="590"/>
                  </a:cubicBezTo>
                  <a:cubicBezTo>
                    <a:pt x="58" y="593"/>
                    <a:pt x="58" y="594"/>
                    <a:pt x="58" y="595"/>
                  </a:cubicBezTo>
                  <a:cubicBezTo>
                    <a:pt x="61" y="595"/>
                    <a:pt x="60" y="595"/>
                    <a:pt x="60" y="595"/>
                  </a:cubicBezTo>
                  <a:cubicBezTo>
                    <a:pt x="60" y="596"/>
                    <a:pt x="60" y="596"/>
                    <a:pt x="60" y="596"/>
                  </a:cubicBezTo>
                  <a:cubicBezTo>
                    <a:pt x="61" y="596"/>
                    <a:pt x="61" y="596"/>
                    <a:pt x="61" y="596"/>
                  </a:cubicBezTo>
                  <a:cubicBezTo>
                    <a:pt x="61" y="597"/>
                    <a:pt x="61" y="597"/>
                    <a:pt x="61" y="597"/>
                  </a:cubicBezTo>
                  <a:cubicBezTo>
                    <a:pt x="64" y="597"/>
                    <a:pt x="63" y="597"/>
                    <a:pt x="64" y="597"/>
                  </a:cubicBezTo>
                  <a:cubicBezTo>
                    <a:pt x="64" y="599"/>
                    <a:pt x="64" y="599"/>
                    <a:pt x="64" y="599"/>
                  </a:cubicBezTo>
                  <a:cubicBezTo>
                    <a:pt x="65" y="599"/>
                    <a:pt x="65" y="599"/>
                    <a:pt x="65" y="599"/>
                  </a:cubicBezTo>
                  <a:cubicBezTo>
                    <a:pt x="65" y="600"/>
                    <a:pt x="65" y="600"/>
                    <a:pt x="65" y="600"/>
                  </a:cubicBezTo>
                  <a:cubicBezTo>
                    <a:pt x="64" y="600"/>
                    <a:pt x="64" y="600"/>
                    <a:pt x="64" y="600"/>
                  </a:cubicBezTo>
                  <a:cubicBezTo>
                    <a:pt x="65" y="600"/>
                    <a:pt x="65" y="600"/>
                    <a:pt x="65" y="600"/>
                  </a:cubicBezTo>
                  <a:cubicBezTo>
                    <a:pt x="65" y="601"/>
                    <a:pt x="65" y="601"/>
                    <a:pt x="65" y="601"/>
                  </a:cubicBezTo>
                  <a:cubicBezTo>
                    <a:pt x="65" y="600"/>
                    <a:pt x="65" y="600"/>
                    <a:pt x="65" y="600"/>
                  </a:cubicBezTo>
                  <a:cubicBezTo>
                    <a:pt x="65" y="603"/>
                    <a:pt x="65" y="604"/>
                    <a:pt x="65" y="604"/>
                  </a:cubicBezTo>
                  <a:cubicBezTo>
                    <a:pt x="65" y="603"/>
                    <a:pt x="65" y="603"/>
                    <a:pt x="65" y="603"/>
                  </a:cubicBezTo>
                  <a:cubicBezTo>
                    <a:pt x="65" y="604"/>
                    <a:pt x="65" y="604"/>
                    <a:pt x="65" y="604"/>
                  </a:cubicBezTo>
                  <a:cubicBezTo>
                    <a:pt x="64" y="604"/>
                    <a:pt x="64" y="604"/>
                    <a:pt x="64" y="604"/>
                  </a:cubicBezTo>
                  <a:cubicBezTo>
                    <a:pt x="64" y="608"/>
                    <a:pt x="64" y="611"/>
                    <a:pt x="64" y="613"/>
                  </a:cubicBezTo>
                  <a:cubicBezTo>
                    <a:pt x="63" y="613"/>
                    <a:pt x="63" y="613"/>
                    <a:pt x="63" y="613"/>
                  </a:cubicBezTo>
                  <a:cubicBezTo>
                    <a:pt x="64" y="613"/>
                    <a:pt x="64" y="613"/>
                    <a:pt x="64" y="613"/>
                  </a:cubicBezTo>
                  <a:cubicBezTo>
                    <a:pt x="63" y="613"/>
                    <a:pt x="63" y="613"/>
                    <a:pt x="63" y="613"/>
                  </a:cubicBezTo>
                  <a:cubicBezTo>
                    <a:pt x="63" y="614"/>
                    <a:pt x="63" y="614"/>
                    <a:pt x="63" y="614"/>
                  </a:cubicBezTo>
                  <a:cubicBezTo>
                    <a:pt x="64" y="614"/>
                    <a:pt x="64" y="614"/>
                    <a:pt x="64" y="614"/>
                  </a:cubicBezTo>
                  <a:cubicBezTo>
                    <a:pt x="64" y="615"/>
                    <a:pt x="64" y="615"/>
                    <a:pt x="64" y="615"/>
                  </a:cubicBezTo>
                  <a:cubicBezTo>
                    <a:pt x="65" y="615"/>
                    <a:pt x="65" y="615"/>
                    <a:pt x="65" y="615"/>
                  </a:cubicBezTo>
                  <a:cubicBezTo>
                    <a:pt x="65" y="618"/>
                    <a:pt x="65" y="617"/>
                    <a:pt x="65" y="617"/>
                  </a:cubicBezTo>
                  <a:cubicBezTo>
                    <a:pt x="65" y="616"/>
                    <a:pt x="65" y="616"/>
                    <a:pt x="65" y="616"/>
                  </a:cubicBezTo>
                  <a:cubicBezTo>
                    <a:pt x="66" y="616"/>
                    <a:pt x="66" y="616"/>
                    <a:pt x="66" y="616"/>
                  </a:cubicBezTo>
                  <a:cubicBezTo>
                    <a:pt x="66" y="617"/>
                    <a:pt x="66" y="617"/>
                    <a:pt x="66" y="617"/>
                  </a:cubicBezTo>
                  <a:cubicBezTo>
                    <a:pt x="67" y="617"/>
                    <a:pt x="67" y="617"/>
                    <a:pt x="67" y="617"/>
                  </a:cubicBezTo>
                  <a:cubicBezTo>
                    <a:pt x="67" y="620"/>
                    <a:pt x="67" y="620"/>
                    <a:pt x="67" y="620"/>
                  </a:cubicBezTo>
                  <a:cubicBezTo>
                    <a:pt x="68" y="619"/>
                    <a:pt x="68" y="619"/>
                    <a:pt x="68" y="619"/>
                  </a:cubicBezTo>
                  <a:cubicBezTo>
                    <a:pt x="68" y="621"/>
                    <a:pt x="68" y="621"/>
                    <a:pt x="68" y="621"/>
                  </a:cubicBezTo>
                  <a:cubicBezTo>
                    <a:pt x="70" y="621"/>
                    <a:pt x="70" y="621"/>
                    <a:pt x="70" y="621"/>
                  </a:cubicBezTo>
                  <a:cubicBezTo>
                    <a:pt x="70" y="622"/>
                    <a:pt x="70" y="622"/>
                    <a:pt x="70" y="622"/>
                  </a:cubicBezTo>
                  <a:cubicBezTo>
                    <a:pt x="71" y="622"/>
                    <a:pt x="71" y="622"/>
                    <a:pt x="71" y="622"/>
                  </a:cubicBezTo>
                  <a:cubicBezTo>
                    <a:pt x="72" y="627"/>
                    <a:pt x="72" y="628"/>
                    <a:pt x="72" y="631"/>
                  </a:cubicBezTo>
                  <a:cubicBezTo>
                    <a:pt x="73" y="631"/>
                    <a:pt x="73" y="631"/>
                    <a:pt x="73" y="631"/>
                  </a:cubicBezTo>
                  <a:cubicBezTo>
                    <a:pt x="73" y="632"/>
                    <a:pt x="73" y="632"/>
                    <a:pt x="73" y="632"/>
                  </a:cubicBezTo>
                  <a:cubicBezTo>
                    <a:pt x="74" y="632"/>
                    <a:pt x="74" y="632"/>
                    <a:pt x="74" y="632"/>
                  </a:cubicBezTo>
                  <a:cubicBezTo>
                    <a:pt x="75" y="635"/>
                    <a:pt x="71" y="638"/>
                    <a:pt x="72" y="639"/>
                  </a:cubicBezTo>
                  <a:cubicBezTo>
                    <a:pt x="73" y="639"/>
                    <a:pt x="73" y="639"/>
                    <a:pt x="73" y="639"/>
                  </a:cubicBezTo>
                  <a:cubicBezTo>
                    <a:pt x="74" y="647"/>
                    <a:pt x="77" y="653"/>
                    <a:pt x="78" y="658"/>
                  </a:cubicBezTo>
                  <a:cubicBezTo>
                    <a:pt x="79" y="658"/>
                    <a:pt x="79" y="658"/>
                    <a:pt x="79" y="658"/>
                  </a:cubicBezTo>
                  <a:cubicBezTo>
                    <a:pt x="83" y="674"/>
                    <a:pt x="80" y="680"/>
                    <a:pt x="72" y="686"/>
                  </a:cubicBezTo>
                  <a:cubicBezTo>
                    <a:pt x="71" y="690"/>
                    <a:pt x="66" y="691"/>
                    <a:pt x="67" y="693"/>
                  </a:cubicBezTo>
                  <a:cubicBezTo>
                    <a:pt x="64" y="693"/>
                    <a:pt x="65" y="696"/>
                    <a:pt x="65" y="696"/>
                  </a:cubicBezTo>
                  <a:cubicBezTo>
                    <a:pt x="62" y="696"/>
                    <a:pt x="63" y="694"/>
                    <a:pt x="63" y="695"/>
                  </a:cubicBezTo>
                  <a:cubicBezTo>
                    <a:pt x="63" y="696"/>
                    <a:pt x="63" y="696"/>
                    <a:pt x="63" y="696"/>
                  </a:cubicBezTo>
                  <a:cubicBezTo>
                    <a:pt x="51" y="696"/>
                    <a:pt x="45" y="707"/>
                    <a:pt x="39" y="710"/>
                  </a:cubicBezTo>
                  <a:cubicBezTo>
                    <a:pt x="39" y="713"/>
                    <a:pt x="39" y="712"/>
                    <a:pt x="39" y="712"/>
                  </a:cubicBezTo>
                  <a:cubicBezTo>
                    <a:pt x="38" y="712"/>
                    <a:pt x="38" y="712"/>
                    <a:pt x="38" y="712"/>
                  </a:cubicBezTo>
                  <a:cubicBezTo>
                    <a:pt x="28" y="728"/>
                    <a:pt x="24" y="746"/>
                    <a:pt x="17" y="761"/>
                  </a:cubicBezTo>
                  <a:cubicBezTo>
                    <a:pt x="23" y="760"/>
                    <a:pt x="20" y="767"/>
                    <a:pt x="21" y="769"/>
                  </a:cubicBezTo>
                  <a:cubicBezTo>
                    <a:pt x="22" y="769"/>
                    <a:pt x="22" y="769"/>
                    <a:pt x="22" y="769"/>
                  </a:cubicBezTo>
                  <a:cubicBezTo>
                    <a:pt x="22" y="770"/>
                    <a:pt x="22" y="770"/>
                    <a:pt x="22" y="770"/>
                  </a:cubicBezTo>
                  <a:cubicBezTo>
                    <a:pt x="26" y="770"/>
                    <a:pt x="29" y="770"/>
                    <a:pt x="31" y="770"/>
                  </a:cubicBezTo>
                  <a:cubicBezTo>
                    <a:pt x="31" y="769"/>
                    <a:pt x="31" y="769"/>
                    <a:pt x="31" y="769"/>
                  </a:cubicBezTo>
                  <a:cubicBezTo>
                    <a:pt x="33" y="769"/>
                    <a:pt x="33" y="769"/>
                    <a:pt x="33" y="769"/>
                  </a:cubicBezTo>
                  <a:cubicBezTo>
                    <a:pt x="33" y="770"/>
                    <a:pt x="33" y="770"/>
                    <a:pt x="33" y="770"/>
                  </a:cubicBezTo>
                  <a:cubicBezTo>
                    <a:pt x="37" y="770"/>
                    <a:pt x="39" y="770"/>
                    <a:pt x="40" y="770"/>
                  </a:cubicBezTo>
                  <a:cubicBezTo>
                    <a:pt x="40" y="772"/>
                    <a:pt x="40" y="772"/>
                    <a:pt x="40" y="772"/>
                  </a:cubicBezTo>
                  <a:cubicBezTo>
                    <a:pt x="43" y="772"/>
                    <a:pt x="42" y="772"/>
                    <a:pt x="42" y="772"/>
                  </a:cubicBezTo>
                  <a:cubicBezTo>
                    <a:pt x="42" y="770"/>
                    <a:pt x="42" y="770"/>
                    <a:pt x="42" y="770"/>
                  </a:cubicBezTo>
                  <a:cubicBezTo>
                    <a:pt x="42" y="772"/>
                    <a:pt x="42" y="772"/>
                    <a:pt x="42" y="772"/>
                  </a:cubicBezTo>
                  <a:cubicBezTo>
                    <a:pt x="44" y="772"/>
                    <a:pt x="44" y="772"/>
                    <a:pt x="44" y="772"/>
                  </a:cubicBezTo>
                  <a:cubicBezTo>
                    <a:pt x="44" y="774"/>
                    <a:pt x="44" y="774"/>
                    <a:pt x="44" y="774"/>
                  </a:cubicBezTo>
                  <a:cubicBezTo>
                    <a:pt x="45" y="774"/>
                    <a:pt x="45" y="774"/>
                    <a:pt x="45" y="774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6" y="773"/>
                    <a:pt x="46" y="773"/>
                    <a:pt x="46" y="773"/>
                  </a:cubicBezTo>
                  <a:cubicBezTo>
                    <a:pt x="46" y="776"/>
                    <a:pt x="46" y="775"/>
                    <a:pt x="46" y="775"/>
                  </a:cubicBezTo>
                  <a:cubicBezTo>
                    <a:pt x="47" y="775"/>
                    <a:pt x="47" y="775"/>
                    <a:pt x="47" y="775"/>
                  </a:cubicBezTo>
                  <a:cubicBezTo>
                    <a:pt x="47" y="774"/>
                    <a:pt x="47" y="774"/>
                    <a:pt x="47" y="774"/>
                  </a:cubicBezTo>
                  <a:cubicBezTo>
                    <a:pt x="48" y="774"/>
                    <a:pt x="48" y="774"/>
                    <a:pt x="48" y="774"/>
                  </a:cubicBezTo>
                  <a:cubicBezTo>
                    <a:pt x="48" y="773"/>
                    <a:pt x="48" y="773"/>
                    <a:pt x="48" y="773"/>
                  </a:cubicBezTo>
                  <a:cubicBezTo>
                    <a:pt x="50" y="773"/>
                    <a:pt x="50" y="773"/>
                    <a:pt x="50" y="773"/>
                  </a:cubicBezTo>
                  <a:cubicBezTo>
                    <a:pt x="50" y="772"/>
                    <a:pt x="50" y="772"/>
                    <a:pt x="50" y="772"/>
                  </a:cubicBezTo>
                  <a:cubicBezTo>
                    <a:pt x="51" y="772"/>
                    <a:pt x="51" y="772"/>
                    <a:pt x="51" y="772"/>
                  </a:cubicBezTo>
                  <a:cubicBezTo>
                    <a:pt x="51" y="774"/>
                    <a:pt x="51" y="774"/>
                    <a:pt x="51" y="774"/>
                  </a:cubicBezTo>
                  <a:cubicBezTo>
                    <a:pt x="52" y="774"/>
                    <a:pt x="52" y="774"/>
                    <a:pt x="52" y="774"/>
                  </a:cubicBezTo>
                  <a:cubicBezTo>
                    <a:pt x="52" y="770"/>
                    <a:pt x="54" y="772"/>
                    <a:pt x="54" y="772"/>
                  </a:cubicBezTo>
                  <a:cubicBezTo>
                    <a:pt x="54" y="773"/>
                    <a:pt x="54" y="773"/>
                    <a:pt x="54" y="773"/>
                  </a:cubicBezTo>
                  <a:cubicBezTo>
                    <a:pt x="55" y="773"/>
                    <a:pt x="55" y="773"/>
                    <a:pt x="55" y="773"/>
                  </a:cubicBezTo>
                  <a:cubicBezTo>
                    <a:pt x="54" y="774"/>
                    <a:pt x="54" y="774"/>
                    <a:pt x="54" y="774"/>
                  </a:cubicBezTo>
                  <a:cubicBezTo>
                    <a:pt x="54" y="773"/>
                    <a:pt x="54" y="773"/>
                    <a:pt x="54" y="773"/>
                  </a:cubicBezTo>
                  <a:cubicBezTo>
                    <a:pt x="54" y="774"/>
                    <a:pt x="54" y="774"/>
                    <a:pt x="54" y="774"/>
                  </a:cubicBezTo>
                  <a:cubicBezTo>
                    <a:pt x="53" y="774"/>
                    <a:pt x="53" y="774"/>
                    <a:pt x="53" y="774"/>
                  </a:cubicBezTo>
                  <a:cubicBezTo>
                    <a:pt x="54" y="777"/>
                    <a:pt x="55" y="777"/>
                    <a:pt x="54" y="778"/>
                  </a:cubicBezTo>
                  <a:cubicBezTo>
                    <a:pt x="57" y="778"/>
                    <a:pt x="56" y="778"/>
                    <a:pt x="57" y="778"/>
                  </a:cubicBezTo>
                  <a:cubicBezTo>
                    <a:pt x="57" y="779"/>
                    <a:pt x="57" y="779"/>
                    <a:pt x="57" y="779"/>
                  </a:cubicBezTo>
                  <a:cubicBezTo>
                    <a:pt x="58" y="779"/>
                    <a:pt x="58" y="779"/>
                    <a:pt x="58" y="779"/>
                  </a:cubicBezTo>
                  <a:cubicBezTo>
                    <a:pt x="58" y="780"/>
                    <a:pt x="58" y="780"/>
                    <a:pt x="58" y="780"/>
                  </a:cubicBezTo>
                  <a:cubicBezTo>
                    <a:pt x="61" y="780"/>
                    <a:pt x="60" y="780"/>
                    <a:pt x="60" y="780"/>
                  </a:cubicBezTo>
                  <a:cubicBezTo>
                    <a:pt x="60" y="784"/>
                    <a:pt x="63" y="782"/>
                    <a:pt x="63" y="782"/>
                  </a:cubicBezTo>
                  <a:cubicBezTo>
                    <a:pt x="63" y="781"/>
                    <a:pt x="63" y="781"/>
                    <a:pt x="63" y="781"/>
                  </a:cubicBezTo>
                  <a:cubicBezTo>
                    <a:pt x="65" y="781"/>
                    <a:pt x="67" y="781"/>
                    <a:pt x="67" y="781"/>
                  </a:cubicBezTo>
                  <a:cubicBezTo>
                    <a:pt x="67" y="782"/>
                    <a:pt x="67" y="782"/>
                    <a:pt x="67" y="782"/>
                  </a:cubicBezTo>
                  <a:cubicBezTo>
                    <a:pt x="68" y="782"/>
                    <a:pt x="68" y="782"/>
                    <a:pt x="68" y="782"/>
                  </a:cubicBezTo>
                  <a:cubicBezTo>
                    <a:pt x="68" y="785"/>
                    <a:pt x="68" y="784"/>
                    <a:pt x="68" y="785"/>
                  </a:cubicBezTo>
                  <a:cubicBezTo>
                    <a:pt x="71" y="785"/>
                    <a:pt x="72" y="785"/>
                    <a:pt x="72" y="785"/>
                  </a:cubicBezTo>
                  <a:cubicBezTo>
                    <a:pt x="72" y="786"/>
                    <a:pt x="72" y="786"/>
                    <a:pt x="72" y="786"/>
                  </a:cubicBezTo>
                  <a:cubicBezTo>
                    <a:pt x="73" y="786"/>
                    <a:pt x="73" y="786"/>
                    <a:pt x="73" y="786"/>
                  </a:cubicBezTo>
                  <a:cubicBezTo>
                    <a:pt x="73" y="788"/>
                    <a:pt x="73" y="789"/>
                    <a:pt x="73" y="789"/>
                  </a:cubicBezTo>
                  <a:cubicBezTo>
                    <a:pt x="73" y="788"/>
                    <a:pt x="73" y="788"/>
                    <a:pt x="73" y="788"/>
                  </a:cubicBezTo>
                  <a:cubicBezTo>
                    <a:pt x="74" y="788"/>
                    <a:pt x="74" y="788"/>
                    <a:pt x="74" y="788"/>
                  </a:cubicBezTo>
                  <a:cubicBezTo>
                    <a:pt x="74" y="789"/>
                    <a:pt x="74" y="789"/>
                    <a:pt x="74" y="789"/>
                  </a:cubicBezTo>
                  <a:cubicBezTo>
                    <a:pt x="73" y="789"/>
                    <a:pt x="73" y="789"/>
                    <a:pt x="73" y="789"/>
                  </a:cubicBezTo>
                  <a:cubicBezTo>
                    <a:pt x="74" y="789"/>
                    <a:pt x="74" y="789"/>
                    <a:pt x="74" y="789"/>
                  </a:cubicBezTo>
                  <a:cubicBezTo>
                    <a:pt x="74" y="792"/>
                    <a:pt x="74" y="792"/>
                    <a:pt x="74" y="792"/>
                  </a:cubicBezTo>
                  <a:cubicBezTo>
                    <a:pt x="76" y="792"/>
                    <a:pt x="76" y="792"/>
                    <a:pt x="76" y="792"/>
                  </a:cubicBezTo>
                  <a:cubicBezTo>
                    <a:pt x="76" y="795"/>
                    <a:pt x="76" y="796"/>
                    <a:pt x="76" y="797"/>
                  </a:cubicBezTo>
                  <a:cubicBezTo>
                    <a:pt x="77" y="797"/>
                    <a:pt x="77" y="797"/>
                    <a:pt x="77" y="797"/>
                  </a:cubicBezTo>
                  <a:cubicBezTo>
                    <a:pt x="77" y="798"/>
                    <a:pt x="77" y="798"/>
                    <a:pt x="77" y="798"/>
                  </a:cubicBezTo>
                  <a:cubicBezTo>
                    <a:pt x="78" y="798"/>
                    <a:pt x="78" y="798"/>
                    <a:pt x="78" y="798"/>
                  </a:cubicBezTo>
                  <a:cubicBezTo>
                    <a:pt x="78" y="799"/>
                    <a:pt x="78" y="799"/>
                    <a:pt x="78" y="799"/>
                  </a:cubicBezTo>
                  <a:cubicBezTo>
                    <a:pt x="79" y="799"/>
                    <a:pt x="79" y="799"/>
                    <a:pt x="79" y="799"/>
                  </a:cubicBezTo>
                  <a:cubicBezTo>
                    <a:pt x="79" y="803"/>
                    <a:pt x="77" y="804"/>
                    <a:pt x="79" y="805"/>
                  </a:cubicBezTo>
                  <a:cubicBezTo>
                    <a:pt x="76" y="805"/>
                    <a:pt x="77" y="805"/>
                    <a:pt x="77" y="805"/>
                  </a:cubicBezTo>
                  <a:cubicBezTo>
                    <a:pt x="77" y="808"/>
                    <a:pt x="77" y="807"/>
                    <a:pt x="77" y="807"/>
                  </a:cubicBezTo>
                  <a:cubicBezTo>
                    <a:pt x="76" y="807"/>
                    <a:pt x="76" y="807"/>
                    <a:pt x="76" y="807"/>
                  </a:cubicBezTo>
                  <a:cubicBezTo>
                    <a:pt x="76" y="808"/>
                    <a:pt x="76" y="808"/>
                    <a:pt x="76" y="808"/>
                  </a:cubicBezTo>
                  <a:cubicBezTo>
                    <a:pt x="74" y="808"/>
                    <a:pt x="74" y="808"/>
                    <a:pt x="74" y="808"/>
                  </a:cubicBezTo>
                  <a:cubicBezTo>
                    <a:pt x="77" y="808"/>
                    <a:pt x="77" y="808"/>
                    <a:pt x="77" y="808"/>
                  </a:cubicBezTo>
                  <a:cubicBezTo>
                    <a:pt x="77" y="811"/>
                    <a:pt x="77" y="810"/>
                    <a:pt x="77" y="811"/>
                  </a:cubicBezTo>
                  <a:cubicBezTo>
                    <a:pt x="76" y="811"/>
                    <a:pt x="76" y="811"/>
                    <a:pt x="76" y="811"/>
                  </a:cubicBezTo>
                  <a:cubicBezTo>
                    <a:pt x="76" y="814"/>
                    <a:pt x="76" y="813"/>
                    <a:pt x="76" y="813"/>
                  </a:cubicBezTo>
                  <a:cubicBezTo>
                    <a:pt x="74" y="813"/>
                    <a:pt x="74" y="813"/>
                    <a:pt x="74" y="813"/>
                  </a:cubicBezTo>
                  <a:cubicBezTo>
                    <a:pt x="75" y="816"/>
                    <a:pt x="76" y="816"/>
                    <a:pt x="76" y="817"/>
                  </a:cubicBezTo>
                  <a:cubicBezTo>
                    <a:pt x="78" y="817"/>
                    <a:pt x="78" y="817"/>
                    <a:pt x="78" y="817"/>
                  </a:cubicBezTo>
                  <a:cubicBezTo>
                    <a:pt x="78" y="818"/>
                    <a:pt x="78" y="818"/>
                    <a:pt x="78" y="818"/>
                  </a:cubicBezTo>
                  <a:cubicBezTo>
                    <a:pt x="77" y="818"/>
                    <a:pt x="77" y="818"/>
                    <a:pt x="77" y="818"/>
                  </a:cubicBezTo>
                  <a:cubicBezTo>
                    <a:pt x="77" y="821"/>
                    <a:pt x="77" y="820"/>
                    <a:pt x="77" y="820"/>
                  </a:cubicBezTo>
                  <a:cubicBezTo>
                    <a:pt x="78" y="820"/>
                    <a:pt x="78" y="820"/>
                    <a:pt x="78" y="820"/>
                  </a:cubicBezTo>
                  <a:cubicBezTo>
                    <a:pt x="78" y="821"/>
                    <a:pt x="78" y="821"/>
                    <a:pt x="78" y="821"/>
                  </a:cubicBezTo>
                  <a:cubicBezTo>
                    <a:pt x="77" y="821"/>
                    <a:pt x="77" y="821"/>
                    <a:pt x="77" y="821"/>
                  </a:cubicBezTo>
                  <a:cubicBezTo>
                    <a:pt x="77" y="820"/>
                    <a:pt x="77" y="820"/>
                    <a:pt x="77" y="820"/>
                  </a:cubicBezTo>
                  <a:cubicBezTo>
                    <a:pt x="74" y="820"/>
                    <a:pt x="75" y="822"/>
                    <a:pt x="74" y="821"/>
                  </a:cubicBezTo>
                  <a:cubicBezTo>
                    <a:pt x="76" y="821"/>
                    <a:pt x="76" y="821"/>
                    <a:pt x="76" y="821"/>
                  </a:cubicBezTo>
                  <a:cubicBezTo>
                    <a:pt x="76" y="824"/>
                    <a:pt x="76" y="824"/>
                    <a:pt x="76" y="824"/>
                  </a:cubicBezTo>
                  <a:cubicBezTo>
                    <a:pt x="77" y="824"/>
                    <a:pt x="77" y="824"/>
                    <a:pt x="77" y="824"/>
                  </a:cubicBezTo>
                  <a:cubicBezTo>
                    <a:pt x="77" y="827"/>
                    <a:pt x="77" y="826"/>
                    <a:pt x="77" y="826"/>
                  </a:cubicBezTo>
                  <a:cubicBezTo>
                    <a:pt x="76" y="826"/>
                    <a:pt x="76" y="826"/>
                    <a:pt x="76" y="826"/>
                  </a:cubicBezTo>
                  <a:cubicBezTo>
                    <a:pt x="76" y="827"/>
                    <a:pt x="76" y="827"/>
                    <a:pt x="76" y="827"/>
                  </a:cubicBezTo>
                  <a:cubicBezTo>
                    <a:pt x="77" y="827"/>
                    <a:pt x="77" y="827"/>
                    <a:pt x="77" y="827"/>
                  </a:cubicBezTo>
                  <a:cubicBezTo>
                    <a:pt x="76" y="829"/>
                    <a:pt x="76" y="829"/>
                    <a:pt x="76" y="829"/>
                  </a:cubicBezTo>
                  <a:cubicBezTo>
                    <a:pt x="78" y="829"/>
                    <a:pt x="78" y="829"/>
                    <a:pt x="78" y="829"/>
                  </a:cubicBezTo>
                  <a:cubicBezTo>
                    <a:pt x="78" y="830"/>
                    <a:pt x="78" y="830"/>
                    <a:pt x="78" y="830"/>
                  </a:cubicBezTo>
                  <a:cubicBezTo>
                    <a:pt x="79" y="830"/>
                    <a:pt x="79" y="830"/>
                    <a:pt x="79" y="830"/>
                  </a:cubicBezTo>
                  <a:cubicBezTo>
                    <a:pt x="79" y="831"/>
                    <a:pt x="79" y="831"/>
                    <a:pt x="79" y="831"/>
                  </a:cubicBezTo>
                  <a:cubicBezTo>
                    <a:pt x="80" y="831"/>
                    <a:pt x="80" y="831"/>
                    <a:pt x="80" y="831"/>
                  </a:cubicBezTo>
                  <a:cubicBezTo>
                    <a:pt x="80" y="834"/>
                    <a:pt x="80" y="836"/>
                    <a:pt x="80" y="837"/>
                  </a:cubicBezTo>
                  <a:cubicBezTo>
                    <a:pt x="79" y="837"/>
                    <a:pt x="79" y="837"/>
                    <a:pt x="79" y="837"/>
                  </a:cubicBezTo>
                  <a:cubicBezTo>
                    <a:pt x="79" y="838"/>
                    <a:pt x="79" y="838"/>
                    <a:pt x="79" y="838"/>
                  </a:cubicBezTo>
                  <a:cubicBezTo>
                    <a:pt x="75" y="838"/>
                    <a:pt x="77" y="841"/>
                    <a:pt x="77" y="842"/>
                  </a:cubicBezTo>
                  <a:cubicBezTo>
                    <a:pt x="74" y="842"/>
                    <a:pt x="73" y="842"/>
                    <a:pt x="73" y="842"/>
                  </a:cubicBezTo>
                  <a:cubicBezTo>
                    <a:pt x="73" y="844"/>
                    <a:pt x="73" y="844"/>
                    <a:pt x="73" y="844"/>
                  </a:cubicBezTo>
                  <a:cubicBezTo>
                    <a:pt x="72" y="844"/>
                    <a:pt x="72" y="844"/>
                    <a:pt x="72" y="844"/>
                  </a:cubicBezTo>
                  <a:cubicBezTo>
                    <a:pt x="72" y="845"/>
                    <a:pt x="72" y="845"/>
                    <a:pt x="72" y="845"/>
                  </a:cubicBezTo>
                  <a:cubicBezTo>
                    <a:pt x="71" y="845"/>
                    <a:pt x="71" y="845"/>
                    <a:pt x="71" y="845"/>
                  </a:cubicBezTo>
                  <a:cubicBezTo>
                    <a:pt x="72" y="845"/>
                    <a:pt x="72" y="845"/>
                    <a:pt x="72" y="845"/>
                  </a:cubicBezTo>
                  <a:cubicBezTo>
                    <a:pt x="72" y="848"/>
                    <a:pt x="72" y="848"/>
                    <a:pt x="72" y="849"/>
                  </a:cubicBezTo>
                  <a:cubicBezTo>
                    <a:pt x="73" y="849"/>
                    <a:pt x="73" y="849"/>
                    <a:pt x="73" y="849"/>
                  </a:cubicBezTo>
                  <a:cubicBezTo>
                    <a:pt x="73" y="848"/>
                    <a:pt x="73" y="848"/>
                    <a:pt x="73" y="848"/>
                  </a:cubicBezTo>
                  <a:cubicBezTo>
                    <a:pt x="73" y="849"/>
                    <a:pt x="73" y="849"/>
                    <a:pt x="73" y="849"/>
                  </a:cubicBezTo>
                  <a:cubicBezTo>
                    <a:pt x="74" y="849"/>
                    <a:pt x="74" y="849"/>
                    <a:pt x="74" y="849"/>
                  </a:cubicBezTo>
                  <a:cubicBezTo>
                    <a:pt x="74" y="850"/>
                    <a:pt x="74" y="850"/>
                    <a:pt x="74" y="850"/>
                  </a:cubicBezTo>
                  <a:cubicBezTo>
                    <a:pt x="76" y="850"/>
                    <a:pt x="76" y="850"/>
                    <a:pt x="76" y="850"/>
                  </a:cubicBezTo>
                  <a:cubicBezTo>
                    <a:pt x="76" y="851"/>
                    <a:pt x="76" y="851"/>
                    <a:pt x="76" y="851"/>
                  </a:cubicBezTo>
                  <a:cubicBezTo>
                    <a:pt x="74" y="851"/>
                    <a:pt x="74" y="851"/>
                    <a:pt x="74" y="851"/>
                  </a:cubicBezTo>
                  <a:cubicBezTo>
                    <a:pt x="76" y="851"/>
                    <a:pt x="76" y="851"/>
                    <a:pt x="76" y="851"/>
                  </a:cubicBezTo>
                  <a:cubicBezTo>
                    <a:pt x="76" y="854"/>
                    <a:pt x="76" y="853"/>
                    <a:pt x="76" y="853"/>
                  </a:cubicBezTo>
                  <a:cubicBezTo>
                    <a:pt x="74" y="853"/>
                    <a:pt x="74" y="853"/>
                    <a:pt x="74" y="853"/>
                  </a:cubicBezTo>
                  <a:cubicBezTo>
                    <a:pt x="74" y="855"/>
                    <a:pt x="74" y="855"/>
                    <a:pt x="74" y="855"/>
                  </a:cubicBezTo>
                  <a:cubicBezTo>
                    <a:pt x="76" y="855"/>
                    <a:pt x="76" y="855"/>
                    <a:pt x="76" y="855"/>
                  </a:cubicBezTo>
                  <a:cubicBezTo>
                    <a:pt x="76" y="857"/>
                    <a:pt x="77" y="858"/>
                    <a:pt x="77" y="858"/>
                  </a:cubicBezTo>
                  <a:cubicBezTo>
                    <a:pt x="76" y="858"/>
                    <a:pt x="76" y="858"/>
                    <a:pt x="76" y="858"/>
                  </a:cubicBezTo>
                  <a:cubicBezTo>
                    <a:pt x="76" y="861"/>
                    <a:pt x="76" y="862"/>
                    <a:pt x="76" y="862"/>
                  </a:cubicBezTo>
                  <a:cubicBezTo>
                    <a:pt x="76" y="861"/>
                    <a:pt x="76" y="861"/>
                    <a:pt x="76" y="861"/>
                  </a:cubicBezTo>
                  <a:cubicBezTo>
                    <a:pt x="76" y="862"/>
                    <a:pt x="76" y="862"/>
                    <a:pt x="76" y="862"/>
                  </a:cubicBezTo>
                  <a:cubicBezTo>
                    <a:pt x="77" y="862"/>
                    <a:pt x="77" y="862"/>
                    <a:pt x="77" y="862"/>
                  </a:cubicBezTo>
                  <a:cubicBezTo>
                    <a:pt x="77" y="863"/>
                    <a:pt x="77" y="863"/>
                    <a:pt x="77" y="863"/>
                  </a:cubicBezTo>
                  <a:cubicBezTo>
                    <a:pt x="76" y="863"/>
                    <a:pt x="76" y="863"/>
                    <a:pt x="76" y="863"/>
                  </a:cubicBezTo>
                  <a:cubicBezTo>
                    <a:pt x="77" y="863"/>
                    <a:pt x="77" y="863"/>
                    <a:pt x="77" y="863"/>
                  </a:cubicBezTo>
                  <a:cubicBezTo>
                    <a:pt x="77" y="866"/>
                    <a:pt x="77" y="868"/>
                    <a:pt x="77" y="869"/>
                  </a:cubicBezTo>
                  <a:cubicBezTo>
                    <a:pt x="78" y="869"/>
                    <a:pt x="78" y="869"/>
                    <a:pt x="78" y="869"/>
                  </a:cubicBezTo>
                  <a:cubicBezTo>
                    <a:pt x="78" y="870"/>
                    <a:pt x="78" y="870"/>
                    <a:pt x="78" y="870"/>
                  </a:cubicBezTo>
                  <a:cubicBezTo>
                    <a:pt x="79" y="870"/>
                    <a:pt x="79" y="870"/>
                    <a:pt x="79" y="870"/>
                  </a:cubicBezTo>
                  <a:cubicBezTo>
                    <a:pt x="79" y="871"/>
                    <a:pt x="79" y="871"/>
                    <a:pt x="79" y="871"/>
                  </a:cubicBezTo>
                  <a:cubicBezTo>
                    <a:pt x="80" y="871"/>
                    <a:pt x="80" y="871"/>
                    <a:pt x="80" y="871"/>
                  </a:cubicBezTo>
                  <a:cubicBezTo>
                    <a:pt x="80" y="874"/>
                    <a:pt x="80" y="873"/>
                    <a:pt x="80" y="874"/>
                  </a:cubicBezTo>
                  <a:cubicBezTo>
                    <a:pt x="82" y="874"/>
                    <a:pt x="82" y="874"/>
                    <a:pt x="82" y="874"/>
                  </a:cubicBezTo>
                  <a:cubicBezTo>
                    <a:pt x="82" y="875"/>
                    <a:pt x="82" y="875"/>
                    <a:pt x="82" y="875"/>
                  </a:cubicBezTo>
                  <a:cubicBezTo>
                    <a:pt x="83" y="875"/>
                    <a:pt x="83" y="875"/>
                    <a:pt x="83" y="875"/>
                  </a:cubicBezTo>
                  <a:cubicBezTo>
                    <a:pt x="82" y="875"/>
                    <a:pt x="82" y="875"/>
                    <a:pt x="82" y="875"/>
                  </a:cubicBezTo>
                  <a:cubicBezTo>
                    <a:pt x="82" y="878"/>
                    <a:pt x="82" y="879"/>
                    <a:pt x="82" y="880"/>
                  </a:cubicBezTo>
                  <a:cubicBezTo>
                    <a:pt x="84" y="880"/>
                    <a:pt x="84" y="880"/>
                    <a:pt x="84" y="880"/>
                  </a:cubicBezTo>
                  <a:cubicBezTo>
                    <a:pt x="84" y="878"/>
                    <a:pt x="84" y="878"/>
                    <a:pt x="84" y="878"/>
                  </a:cubicBezTo>
                  <a:cubicBezTo>
                    <a:pt x="85" y="878"/>
                    <a:pt x="85" y="878"/>
                    <a:pt x="85" y="878"/>
                  </a:cubicBezTo>
                  <a:cubicBezTo>
                    <a:pt x="85" y="880"/>
                    <a:pt x="85" y="880"/>
                    <a:pt x="85" y="880"/>
                  </a:cubicBezTo>
                  <a:cubicBezTo>
                    <a:pt x="88" y="880"/>
                    <a:pt x="87" y="880"/>
                    <a:pt x="87" y="880"/>
                  </a:cubicBezTo>
                  <a:cubicBezTo>
                    <a:pt x="87" y="881"/>
                    <a:pt x="87" y="881"/>
                    <a:pt x="87" y="881"/>
                  </a:cubicBezTo>
                  <a:cubicBezTo>
                    <a:pt x="89" y="881"/>
                    <a:pt x="89" y="881"/>
                    <a:pt x="89" y="881"/>
                  </a:cubicBezTo>
                  <a:cubicBezTo>
                    <a:pt x="89" y="882"/>
                    <a:pt x="89" y="882"/>
                    <a:pt x="89" y="882"/>
                  </a:cubicBezTo>
                  <a:cubicBezTo>
                    <a:pt x="87" y="882"/>
                    <a:pt x="87" y="882"/>
                    <a:pt x="87" y="882"/>
                  </a:cubicBezTo>
                  <a:cubicBezTo>
                    <a:pt x="89" y="882"/>
                    <a:pt x="89" y="882"/>
                    <a:pt x="89" y="882"/>
                  </a:cubicBezTo>
                  <a:cubicBezTo>
                    <a:pt x="89" y="883"/>
                    <a:pt x="89" y="883"/>
                    <a:pt x="89" y="883"/>
                  </a:cubicBezTo>
                  <a:cubicBezTo>
                    <a:pt x="92" y="883"/>
                    <a:pt x="94" y="883"/>
                    <a:pt x="95" y="883"/>
                  </a:cubicBezTo>
                  <a:cubicBezTo>
                    <a:pt x="95" y="880"/>
                    <a:pt x="95" y="881"/>
                    <a:pt x="95" y="881"/>
                  </a:cubicBezTo>
                  <a:cubicBezTo>
                    <a:pt x="93" y="881"/>
                    <a:pt x="93" y="881"/>
                    <a:pt x="93" y="881"/>
                  </a:cubicBezTo>
                  <a:cubicBezTo>
                    <a:pt x="93" y="877"/>
                    <a:pt x="88" y="876"/>
                    <a:pt x="89" y="874"/>
                  </a:cubicBezTo>
                  <a:cubicBezTo>
                    <a:pt x="90" y="874"/>
                    <a:pt x="90" y="874"/>
                    <a:pt x="90" y="874"/>
                  </a:cubicBezTo>
                  <a:cubicBezTo>
                    <a:pt x="91" y="871"/>
                    <a:pt x="91" y="870"/>
                    <a:pt x="91" y="869"/>
                  </a:cubicBezTo>
                  <a:cubicBezTo>
                    <a:pt x="88" y="868"/>
                    <a:pt x="87" y="867"/>
                    <a:pt x="86" y="868"/>
                  </a:cubicBezTo>
                  <a:cubicBezTo>
                    <a:pt x="86" y="865"/>
                    <a:pt x="86" y="866"/>
                    <a:pt x="86" y="865"/>
                  </a:cubicBezTo>
                  <a:cubicBezTo>
                    <a:pt x="84" y="865"/>
                    <a:pt x="84" y="865"/>
                    <a:pt x="84" y="865"/>
                  </a:cubicBezTo>
                  <a:cubicBezTo>
                    <a:pt x="84" y="863"/>
                    <a:pt x="82" y="863"/>
                    <a:pt x="83" y="863"/>
                  </a:cubicBezTo>
                  <a:cubicBezTo>
                    <a:pt x="86" y="863"/>
                    <a:pt x="85" y="863"/>
                    <a:pt x="85" y="863"/>
                  </a:cubicBezTo>
                  <a:cubicBezTo>
                    <a:pt x="85" y="862"/>
                    <a:pt x="85" y="862"/>
                    <a:pt x="85" y="862"/>
                  </a:cubicBezTo>
                  <a:cubicBezTo>
                    <a:pt x="86" y="862"/>
                    <a:pt x="86" y="862"/>
                    <a:pt x="86" y="862"/>
                  </a:cubicBezTo>
                  <a:cubicBezTo>
                    <a:pt x="87" y="858"/>
                    <a:pt x="91" y="859"/>
                    <a:pt x="90" y="857"/>
                  </a:cubicBezTo>
                  <a:cubicBezTo>
                    <a:pt x="94" y="858"/>
                    <a:pt x="95" y="856"/>
                    <a:pt x="95" y="855"/>
                  </a:cubicBezTo>
                  <a:cubicBezTo>
                    <a:pt x="97" y="855"/>
                    <a:pt x="98" y="855"/>
                    <a:pt x="98" y="855"/>
                  </a:cubicBezTo>
                  <a:cubicBezTo>
                    <a:pt x="98" y="853"/>
                    <a:pt x="98" y="853"/>
                    <a:pt x="98" y="853"/>
                  </a:cubicBezTo>
                  <a:cubicBezTo>
                    <a:pt x="99" y="853"/>
                    <a:pt x="99" y="853"/>
                    <a:pt x="99" y="853"/>
                  </a:cubicBezTo>
                  <a:cubicBezTo>
                    <a:pt x="99" y="852"/>
                    <a:pt x="99" y="852"/>
                    <a:pt x="99" y="852"/>
                  </a:cubicBezTo>
                  <a:cubicBezTo>
                    <a:pt x="103" y="852"/>
                    <a:pt x="101" y="856"/>
                    <a:pt x="102" y="857"/>
                  </a:cubicBezTo>
                  <a:cubicBezTo>
                    <a:pt x="107" y="853"/>
                    <a:pt x="110" y="856"/>
                    <a:pt x="115" y="856"/>
                  </a:cubicBezTo>
                  <a:cubicBezTo>
                    <a:pt x="115" y="857"/>
                    <a:pt x="115" y="857"/>
                    <a:pt x="115" y="857"/>
                  </a:cubicBezTo>
                  <a:cubicBezTo>
                    <a:pt x="114" y="857"/>
                    <a:pt x="114" y="857"/>
                    <a:pt x="114" y="857"/>
                  </a:cubicBezTo>
                  <a:cubicBezTo>
                    <a:pt x="111" y="861"/>
                    <a:pt x="113" y="861"/>
                    <a:pt x="112" y="863"/>
                  </a:cubicBezTo>
                  <a:cubicBezTo>
                    <a:pt x="120" y="859"/>
                    <a:pt x="121" y="862"/>
                    <a:pt x="125" y="863"/>
                  </a:cubicBezTo>
                  <a:cubicBezTo>
                    <a:pt x="125" y="862"/>
                    <a:pt x="125" y="862"/>
                    <a:pt x="125" y="862"/>
                  </a:cubicBezTo>
                  <a:cubicBezTo>
                    <a:pt x="127" y="862"/>
                    <a:pt x="127" y="862"/>
                    <a:pt x="127" y="862"/>
                  </a:cubicBezTo>
                  <a:cubicBezTo>
                    <a:pt x="126" y="857"/>
                    <a:pt x="133" y="854"/>
                    <a:pt x="133" y="855"/>
                  </a:cubicBezTo>
                  <a:cubicBezTo>
                    <a:pt x="135" y="847"/>
                    <a:pt x="135" y="849"/>
                    <a:pt x="135" y="846"/>
                  </a:cubicBezTo>
                  <a:cubicBezTo>
                    <a:pt x="136" y="846"/>
                    <a:pt x="136" y="846"/>
                    <a:pt x="136" y="846"/>
                  </a:cubicBezTo>
                  <a:cubicBezTo>
                    <a:pt x="167" y="819"/>
                    <a:pt x="143" y="827"/>
                    <a:pt x="151" y="811"/>
                  </a:cubicBezTo>
                  <a:cubicBezTo>
                    <a:pt x="153" y="811"/>
                    <a:pt x="153" y="811"/>
                    <a:pt x="153" y="811"/>
                  </a:cubicBezTo>
                  <a:cubicBezTo>
                    <a:pt x="151" y="809"/>
                    <a:pt x="152" y="809"/>
                    <a:pt x="151" y="808"/>
                  </a:cubicBezTo>
                  <a:cubicBezTo>
                    <a:pt x="153" y="808"/>
                    <a:pt x="153" y="808"/>
                    <a:pt x="153" y="808"/>
                  </a:cubicBezTo>
                  <a:cubicBezTo>
                    <a:pt x="153" y="806"/>
                    <a:pt x="154" y="805"/>
                    <a:pt x="154" y="805"/>
                  </a:cubicBezTo>
                  <a:cubicBezTo>
                    <a:pt x="165" y="802"/>
                    <a:pt x="168" y="800"/>
                    <a:pt x="175" y="799"/>
                  </a:cubicBezTo>
                  <a:cubicBezTo>
                    <a:pt x="175" y="798"/>
                    <a:pt x="175" y="798"/>
                    <a:pt x="175" y="798"/>
                  </a:cubicBezTo>
                  <a:cubicBezTo>
                    <a:pt x="176" y="798"/>
                    <a:pt x="176" y="798"/>
                    <a:pt x="176" y="798"/>
                  </a:cubicBezTo>
                  <a:cubicBezTo>
                    <a:pt x="176" y="797"/>
                    <a:pt x="176" y="797"/>
                    <a:pt x="176" y="797"/>
                  </a:cubicBezTo>
                  <a:cubicBezTo>
                    <a:pt x="182" y="795"/>
                    <a:pt x="187" y="797"/>
                    <a:pt x="189" y="795"/>
                  </a:cubicBezTo>
                  <a:cubicBezTo>
                    <a:pt x="189" y="794"/>
                    <a:pt x="189" y="794"/>
                    <a:pt x="189" y="794"/>
                  </a:cubicBezTo>
                  <a:cubicBezTo>
                    <a:pt x="189" y="795"/>
                    <a:pt x="189" y="795"/>
                    <a:pt x="189" y="795"/>
                  </a:cubicBezTo>
                  <a:cubicBezTo>
                    <a:pt x="192" y="795"/>
                    <a:pt x="192" y="795"/>
                    <a:pt x="192" y="795"/>
                  </a:cubicBezTo>
                  <a:cubicBezTo>
                    <a:pt x="192" y="797"/>
                    <a:pt x="192" y="797"/>
                    <a:pt x="192" y="797"/>
                  </a:cubicBezTo>
                  <a:cubicBezTo>
                    <a:pt x="193" y="795"/>
                    <a:pt x="193" y="795"/>
                    <a:pt x="193" y="795"/>
                  </a:cubicBezTo>
                  <a:cubicBezTo>
                    <a:pt x="193" y="797"/>
                    <a:pt x="193" y="797"/>
                    <a:pt x="193" y="797"/>
                  </a:cubicBezTo>
                  <a:cubicBezTo>
                    <a:pt x="194" y="797"/>
                    <a:pt x="194" y="797"/>
                    <a:pt x="194" y="797"/>
                  </a:cubicBezTo>
                  <a:cubicBezTo>
                    <a:pt x="194" y="795"/>
                    <a:pt x="194" y="795"/>
                    <a:pt x="194" y="795"/>
                  </a:cubicBezTo>
                  <a:cubicBezTo>
                    <a:pt x="195" y="795"/>
                    <a:pt x="195" y="795"/>
                    <a:pt x="195" y="795"/>
                  </a:cubicBezTo>
                  <a:cubicBezTo>
                    <a:pt x="195" y="794"/>
                    <a:pt x="195" y="794"/>
                    <a:pt x="195" y="794"/>
                  </a:cubicBezTo>
                  <a:cubicBezTo>
                    <a:pt x="197" y="794"/>
                    <a:pt x="197" y="794"/>
                    <a:pt x="197" y="794"/>
                  </a:cubicBezTo>
                  <a:cubicBezTo>
                    <a:pt x="197" y="793"/>
                    <a:pt x="197" y="793"/>
                    <a:pt x="197" y="793"/>
                  </a:cubicBezTo>
                  <a:cubicBezTo>
                    <a:pt x="198" y="793"/>
                    <a:pt x="198" y="793"/>
                    <a:pt x="198" y="793"/>
                  </a:cubicBezTo>
                  <a:cubicBezTo>
                    <a:pt x="198" y="790"/>
                    <a:pt x="199" y="790"/>
                    <a:pt x="199" y="789"/>
                  </a:cubicBezTo>
                  <a:cubicBezTo>
                    <a:pt x="203" y="789"/>
                    <a:pt x="203" y="792"/>
                    <a:pt x="202" y="792"/>
                  </a:cubicBezTo>
                  <a:cubicBezTo>
                    <a:pt x="204" y="792"/>
                    <a:pt x="204" y="792"/>
                    <a:pt x="204" y="792"/>
                  </a:cubicBezTo>
                  <a:cubicBezTo>
                    <a:pt x="204" y="791"/>
                    <a:pt x="204" y="791"/>
                    <a:pt x="204" y="791"/>
                  </a:cubicBezTo>
                  <a:cubicBezTo>
                    <a:pt x="206" y="791"/>
                    <a:pt x="206" y="791"/>
                    <a:pt x="206" y="791"/>
                  </a:cubicBezTo>
                  <a:cubicBezTo>
                    <a:pt x="206" y="789"/>
                    <a:pt x="206" y="789"/>
                    <a:pt x="206" y="789"/>
                  </a:cubicBezTo>
                  <a:cubicBezTo>
                    <a:pt x="209" y="790"/>
                    <a:pt x="210" y="788"/>
                    <a:pt x="211" y="788"/>
                  </a:cubicBezTo>
                  <a:cubicBezTo>
                    <a:pt x="211" y="789"/>
                    <a:pt x="211" y="789"/>
                    <a:pt x="211" y="789"/>
                  </a:cubicBezTo>
                  <a:cubicBezTo>
                    <a:pt x="214" y="789"/>
                    <a:pt x="215" y="789"/>
                    <a:pt x="216" y="789"/>
                  </a:cubicBezTo>
                  <a:cubicBezTo>
                    <a:pt x="217" y="785"/>
                    <a:pt x="219" y="785"/>
                    <a:pt x="218" y="785"/>
                  </a:cubicBezTo>
                  <a:cubicBezTo>
                    <a:pt x="221" y="785"/>
                    <a:pt x="220" y="785"/>
                    <a:pt x="220" y="785"/>
                  </a:cubicBezTo>
                  <a:cubicBezTo>
                    <a:pt x="220" y="784"/>
                    <a:pt x="220" y="784"/>
                    <a:pt x="220" y="784"/>
                  </a:cubicBezTo>
                  <a:cubicBezTo>
                    <a:pt x="221" y="784"/>
                    <a:pt x="221" y="784"/>
                    <a:pt x="221" y="784"/>
                  </a:cubicBezTo>
                  <a:cubicBezTo>
                    <a:pt x="221" y="782"/>
                    <a:pt x="221" y="782"/>
                    <a:pt x="221" y="782"/>
                  </a:cubicBezTo>
                  <a:cubicBezTo>
                    <a:pt x="223" y="782"/>
                    <a:pt x="223" y="782"/>
                    <a:pt x="223" y="782"/>
                  </a:cubicBezTo>
                  <a:cubicBezTo>
                    <a:pt x="223" y="779"/>
                    <a:pt x="225" y="780"/>
                    <a:pt x="225" y="780"/>
                  </a:cubicBezTo>
                  <a:cubicBezTo>
                    <a:pt x="225" y="779"/>
                    <a:pt x="225" y="779"/>
                    <a:pt x="225" y="779"/>
                  </a:cubicBezTo>
                  <a:cubicBezTo>
                    <a:pt x="226" y="779"/>
                    <a:pt x="226" y="779"/>
                    <a:pt x="226" y="779"/>
                  </a:cubicBezTo>
                  <a:cubicBezTo>
                    <a:pt x="226" y="778"/>
                    <a:pt x="226" y="778"/>
                    <a:pt x="226" y="778"/>
                  </a:cubicBezTo>
                  <a:cubicBezTo>
                    <a:pt x="227" y="778"/>
                    <a:pt x="227" y="778"/>
                    <a:pt x="227" y="778"/>
                  </a:cubicBezTo>
                  <a:cubicBezTo>
                    <a:pt x="227" y="776"/>
                    <a:pt x="227" y="776"/>
                    <a:pt x="227" y="776"/>
                  </a:cubicBezTo>
                  <a:cubicBezTo>
                    <a:pt x="229" y="776"/>
                    <a:pt x="229" y="776"/>
                    <a:pt x="229" y="776"/>
                  </a:cubicBezTo>
                  <a:cubicBezTo>
                    <a:pt x="229" y="778"/>
                    <a:pt x="229" y="778"/>
                    <a:pt x="229" y="778"/>
                  </a:cubicBezTo>
                  <a:cubicBezTo>
                    <a:pt x="231" y="775"/>
                    <a:pt x="232" y="777"/>
                    <a:pt x="232" y="776"/>
                  </a:cubicBezTo>
                  <a:cubicBezTo>
                    <a:pt x="232" y="775"/>
                    <a:pt x="232" y="775"/>
                    <a:pt x="232" y="775"/>
                  </a:cubicBezTo>
                  <a:cubicBezTo>
                    <a:pt x="233" y="775"/>
                    <a:pt x="233" y="775"/>
                    <a:pt x="233" y="775"/>
                  </a:cubicBezTo>
                  <a:cubicBezTo>
                    <a:pt x="233" y="774"/>
                    <a:pt x="233" y="774"/>
                    <a:pt x="233" y="774"/>
                  </a:cubicBezTo>
                  <a:cubicBezTo>
                    <a:pt x="235" y="774"/>
                    <a:pt x="235" y="774"/>
                    <a:pt x="235" y="774"/>
                  </a:cubicBezTo>
                  <a:cubicBezTo>
                    <a:pt x="235" y="773"/>
                    <a:pt x="235" y="773"/>
                    <a:pt x="235" y="773"/>
                  </a:cubicBezTo>
                  <a:cubicBezTo>
                    <a:pt x="237" y="772"/>
                    <a:pt x="238" y="771"/>
                    <a:pt x="239" y="772"/>
                  </a:cubicBezTo>
                  <a:cubicBezTo>
                    <a:pt x="239" y="773"/>
                    <a:pt x="239" y="773"/>
                    <a:pt x="239" y="773"/>
                  </a:cubicBezTo>
                  <a:cubicBezTo>
                    <a:pt x="242" y="772"/>
                    <a:pt x="242" y="771"/>
                    <a:pt x="243" y="772"/>
                  </a:cubicBezTo>
                  <a:cubicBezTo>
                    <a:pt x="243" y="770"/>
                    <a:pt x="243" y="770"/>
                    <a:pt x="243" y="770"/>
                  </a:cubicBezTo>
                  <a:cubicBezTo>
                    <a:pt x="244" y="770"/>
                    <a:pt x="244" y="770"/>
                    <a:pt x="244" y="770"/>
                  </a:cubicBezTo>
                  <a:cubicBezTo>
                    <a:pt x="244" y="772"/>
                    <a:pt x="244" y="772"/>
                    <a:pt x="244" y="772"/>
                  </a:cubicBezTo>
                  <a:cubicBezTo>
                    <a:pt x="249" y="771"/>
                    <a:pt x="250" y="775"/>
                    <a:pt x="252" y="774"/>
                  </a:cubicBezTo>
                  <a:cubicBezTo>
                    <a:pt x="252" y="775"/>
                    <a:pt x="252" y="775"/>
                    <a:pt x="252" y="775"/>
                  </a:cubicBezTo>
                  <a:cubicBezTo>
                    <a:pt x="255" y="775"/>
                    <a:pt x="254" y="775"/>
                    <a:pt x="255" y="775"/>
                  </a:cubicBezTo>
                  <a:cubicBezTo>
                    <a:pt x="255" y="774"/>
                    <a:pt x="255" y="774"/>
                    <a:pt x="255" y="774"/>
                  </a:cubicBezTo>
                  <a:cubicBezTo>
                    <a:pt x="256" y="774"/>
                    <a:pt x="256" y="774"/>
                    <a:pt x="256" y="774"/>
                  </a:cubicBezTo>
                  <a:cubicBezTo>
                    <a:pt x="256" y="775"/>
                    <a:pt x="256" y="775"/>
                    <a:pt x="256" y="775"/>
                  </a:cubicBezTo>
                  <a:cubicBezTo>
                    <a:pt x="259" y="776"/>
                    <a:pt x="259" y="774"/>
                    <a:pt x="259" y="774"/>
                  </a:cubicBezTo>
                  <a:cubicBezTo>
                    <a:pt x="259" y="775"/>
                    <a:pt x="259" y="775"/>
                    <a:pt x="259" y="775"/>
                  </a:cubicBezTo>
                  <a:cubicBezTo>
                    <a:pt x="264" y="776"/>
                    <a:pt x="266" y="773"/>
                    <a:pt x="268" y="774"/>
                  </a:cubicBezTo>
                  <a:cubicBezTo>
                    <a:pt x="268" y="771"/>
                    <a:pt x="268" y="772"/>
                    <a:pt x="268" y="772"/>
                  </a:cubicBezTo>
                  <a:cubicBezTo>
                    <a:pt x="270" y="772"/>
                    <a:pt x="270" y="772"/>
                    <a:pt x="270" y="772"/>
                  </a:cubicBezTo>
                  <a:cubicBezTo>
                    <a:pt x="270" y="773"/>
                    <a:pt x="270" y="773"/>
                    <a:pt x="270" y="773"/>
                  </a:cubicBezTo>
                  <a:cubicBezTo>
                    <a:pt x="271" y="773"/>
                    <a:pt x="271" y="773"/>
                    <a:pt x="271" y="773"/>
                  </a:cubicBezTo>
                  <a:cubicBezTo>
                    <a:pt x="271" y="770"/>
                    <a:pt x="271" y="770"/>
                    <a:pt x="271" y="769"/>
                  </a:cubicBezTo>
                  <a:cubicBezTo>
                    <a:pt x="280" y="772"/>
                    <a:pt x="287" y="770"/>
                    <a:pt x="293" y="769"/>
                  </a:cubicBezTo>
                  <a:cubicBezTo>
                    <a:pt x="293" y="768"/>
                    <a:pt x="293" y="768"/>
                    <a:pt x="293" y="768"/>
                  </a:cubicBezTo>
                  <a:cubicBezTo>
                    <a:pt x="296" y="768"/>
                    <a:pt x="297" y="766"/>
                    <a:pt x="299" y="767"/>
                  </a:cubicBezTo>
                  <a:cubicBezTo>
                    <a:pt x="296" y="764"/>
                    <a:pt x="296" y="763"/>
                    <a:pt x="296" y="762"/>
                  </a:cubicBezTo>
                  <a:cubicBezTo>
                    <a:pt x="299" y="762"/>
                    <a:pt x="301" y="762"/>
                    <a:pt x="302" y="762"/>
                  </a:cubicBezTo>
                  <a:cubicBezTo>
                    <a:pt x="302" y="765"/>
                    <a:pt x="303" y="766"/>
                    <a:pt x="303" y="766"/>
                  </a:cubicBezTo>
                  <a:cubicBezTo>
                    <a:pt x="307" y="763"/>
                    <a:pt x="312" y="765"/>
                    <a:pt x="315" y="765"/>
                  </a:cubicBezTo>
                  <a:cubicBezTo>
                    <a:pt x="315" y="763"/>
                    <a:pt x="315" y="763"/>
                    <a:pt x="315" y="763"/>
                  </a:cubicBezTo>
                  <a:cubicBezTo>
                    <a:pt x="316" y="763"/>
                    <a:pt x="316" y="763"/>
                    <a:pt x="316" y="763"/>
                  </a:cubicBezTo>
                  <a:cubicBezTo>
                    <a:pt x="316" y="762"/>
                    <a:pt x="316" y="762"/>
                    <a:pt x="316" y="762"/>
                  </a:cubicBezTo>
                  <a:cubicBezTo>
                    <a:pt x="319" y="762"/>
                    <a:pt x="319" y="760"/>
                    <a:pt x="320" y="761"/>
                  </a:cubicBezTo>
                  <a:cubicBezTo>
                    <a:pt x="320" y="760"/>
                    <a:pt x="320" y="760"/>
                    <a:pt x="320" y="760"/>
                  </a:cubicBezTo>
                  <a:cubicBezTo>
                    <a:pt x="323" y="760"/>
                    <a:pt x="325" y="760"/>
                    <a:pt x="326" y="760"/>
                  </a:cubicBezTo>
                  <a:cubicBezTo>
                    <a:pt x="326" y="763"/>
                    <a:pt x="326" y="762"/>
                    <a:pt x="326" y="762"/>
                  </a:cubicBezTo>
                  <a:cubicBezTo>
                    <a:pt x="329" y="761"/>
                    <a:pt x="331" y="761"/>
                    <a:pt x="332" y="761"/>
                  </a:cubicBezTo>
                  <a:cubicBezTo>
                    <a:pt x="332" y="765"/>
                    <a:pt x="335" y="763"/>
                    <a:pt x="335" y="763"/>
                  </a:cubicBezTo>
                  <a:cubicBezTo>
                    <a:pt x="335" y="765"/>
                    <a:pt x="335" y="765"/>
                    <a:pt x="335" y="765"/>
                  </a:cubicBezTo>
                  <a:cubicBezTo>
                    <a:pt x="337" y="765"/>
                    <a:pt x="337" y="765"/>
                    <a:pt x="337" y="765"/>
                  </a:cubicBezTo>
                  <a:cubicBezTo>
                    <a:pt x="337" y="766"/>
                    <a:pt x="337" y="766"/>
                    <a:pt x="337" y="766"/>
                  </a:cubicBezTo>
                  <a:cubicBezTo>
                    <a:pt x="339" y="766"/>
                    <a:pt x="339" y="766"/>
                    <a:pt x="339" y="766"/>
                  </a:cubicBezTo>
                  <a:cubicBezTo>
                    <a:pt x="339" y="767"/>
                    <a:pt x="339" y="767"/>
                    <a:pt x="339" y="767"/>
                  </a:cubicBezTo>
                  <a:cubicBezTo>
                    <a:pt x="342" y="767"/>
                    <a:pt x="343" y="767"/>
                    <a:pt x="344" y="767"/>
                  </a:cubicBezTo>
                  <a:cubicBezTo>
                    <a:pt x="344" y="766"/>
                    <a:pt x="344" y="766"/>
                    <a:pt x="344" y="766"/>
                  </a:cubicBezTo>
                  <a:cubicBezTo>
                    <a:pt x="346" y="766"/>
                    <a:pt x="346" y="766"/>
                    <a:pt x="346" y="766"/>
                  </a:cubicBezTo>
                  <a:cubicBezTo>
                    <a:pt x="346" y="765"/>
                    <a:pt x="346" y="765"/>
                    <a:pt x="346" y="765"/>
                  </a:cubicBezTo>
                  <a:cubicBezTo>
                    <a:pt x="349" y="765"/>
                    <a:pt x="350" y="765"/>
                    <a:pt x="351" y="765"/>
                  </a:cubicBezTo>
                  <a:cubicBezTo>
                    <a:pt x="351" y="763"/>
                    <a:pt x="351" y="763"/>
                    <a:pt x="351" y="763"/>
                  </a:cubicBezTo>
                  <a:cubicBezTo>
                    <a:pt x="352" y="763"/>
                    <a:pt x="352" y="763"/>
                    <a:pt x="352" y="763"/>
                  </a:cubicBezTo>
                  <a:cubicBezTo>
                    <a:pt x="352" y="765"/>
                    <a:pt x="352" y="765"/>
                    <a:pt x="352" y="765"/>
                  </a:cubicBezTo>
                  <a:cubicBezTo>
                    <a:pt x="353" y="763"/>
                    <a:pt x="353" y="763"/>
                    <a:pt x="353" y="763"/>
                  </a:cubicBezTo>
                  <a:cubicBezTo>
                    <a:pt x="355" y="766"/>
                    <a:pt x="356" y="764"/>
                    <a:pt x="357" y="765"/>
                  </a:cubicBezTo>
                  <a:cubicBezTo>
                    <a:pt x="357" y="763"/>
                    <a:pt x="357" y="763"/>
                    <a:pt x="357" y="763"/>
                  </a:cubicBezTo>
                  <a:cubicBezTo>
                    <a:pt x="360" y="763"/>
                    <a:pt x="361" y="763"/>
                    <a:pt x="361" y="763"/>
                  </a:cubicBezTo>
                  <a:cubicBezTo>
                    <a:pt x="361" y="762"/>
                    <a:pt x="361" y="762"/>
                    <a:pt x="361" y="762"/>
                  </a:cubicBezTo>
                  <a:cubicBezTo>
                    <a:pt x="363" y="762"/>
                    <a:pt x="363" y="762"/>
                    <a:pt x="363" y="762"/>
                  </a:cubicBezTo>
                  <a:cubicBezTo>
                    <a:pt x="363" y="761"/>
                    <a:pt x="363" y="761"/>
                    <a:pt x="363" y="761"/>
                  </a:cubicBezTo>
                  <a:cubicBezTo>
                    <a:pt x="364" y="761"/>
                    <a:pt x="364" y="761"/>
                    <a:pt x="364" y="761"/>
                  </a:cubicBezTo>
                  <a:cubicBezTo>
                    <a:pt x="364" y="760"/>
                    <a:pt x="364" y="760"/>
                    <a:pt x="364" y="760"/>
                  </a:cubicBezTo>
                  <a:cubicBezTo>
                    <a:pt x="363" y="765"/>
                    <a:pt x="366" y="765"/>
                    <a:pt x="365" y="767"/>
                  </a:cubicBezTo>
                  <a:cubicBezTo>
                    <a:pt x="368" y="767"/>
                    <a:pt x="367" y="767"/>
                    <a:pt x="367" y="767"/>
                  </a:cubicBezTo>
                  <a:cubicBezTo>
                    <a:pt x="367" y="766"/>
                    <a:pt x="367" y="766"/>
                    <a:pt x="367" y="766"/>
                  </a:cubicBezTo>
                  <a:cubicBezTo>
                    <a:pt x="369" y="766"/>
                    <a:pt x="369" y="766"/>
                    <a:pt x="369" y="766"/>
                  </a:cubicBezTo>
                  <a:cubicBezTo>
                    <a:pt x="369" y="767"/>
                    <a:pt x="369" y="767"/>
                    <a:pt x="369" y="767"/>
                  </a:cubicBezTo>
                  <a:cubicBezTo>
                    <a:pt x="370" y="767"/>
                    <a:pt x="370" y="767"/>
                    <a:pt x="370" y="767"/>
                  </a:cubicBezTo>
                  <a:cubicBezTo>
                    <a:pt x="370" y="768"/>
                    <a:pt x="370" y="768"/>
                    <a:pt x="370" y="768"/>
                  </a:cubicBezTo>
                  <a:cubicBezTo>
                    <a:pt x="371" y="768"/>
                    <a:pt x="371" y="768"/>
                    <a:pt x="371" y="768"/>
                  </a:cubicBezTo>
                  <a:cubicBezTo>
                    <a:pt x="371" y="769"/>
                    <a:pt x="371" y="769"/>
                    <a:pt x="371" y="769"/>
                  </a:cubicBezTo>
                  <a:cubicBezTo>
                    <a:pt x="375" y="770"/>
                    <a:pt x="378" y="771"/>
                    <a:pt x="380" y="770"/>
                  </a:cubicBezTo>
                  <a:cubicBezTo>
                    <a:pt x="380" y="769"/>
                    <a:pt x="380" y="769"/>
                    <a:pt x="380" y="769"/>
                  </a:cubicBezTo>
                  <a:cubicBezTo>
                    <a:pt x="383" y="769"/>
                    <a:pt x="382" y="769"/>
                    <a:pt x="383" y="769"/>
                  </a:cubicBezTo>
                  <a:cubicBezTo>
                    <a:pt x="382" y="765"/>
                    <a:pt x="385" y="766"/>
                    <a:pt x="385" y="766"/>
                  </a:cubicBezTo>
                  <a:cubicBezTo>
                    <a:pt x="385" y="765"/>
                    <a:pt x="385" y="765"/>
                    <a:pt x="385" y="765"/>
                  </a:cubicBezTo>
                  <a:cubicBezTo>
                    <a:pt x="386" y="765"/>
                    <a:pt x="386" y="765"/>
                    <a:pt x="386" y="765"/>
                  </a:cubicBezTo>
                  <a:cubicBezTo>
                    <a:pt x="385" y="763"/>
                    <a:pt x="385" y="763"/>
                    <a:pt x="385" y="763"/>
                  </a:cubicBezTo>
                  <a:cubicBezTo>
                    <a:pt x="390" y="763"/>
                    <a:pt x="392" y="761"/>
                    <a:pt x="395" y="762"/>
                  </a:cubicBezTo>
                  <a:cubicBezTo>
                    <a:pt x="395" y="761"/>
                    <a:pt x="395" y="761"/>
                    <a:pt x="395" y="761"/>
                  </a:cubicBezTo>
                  <a:cubicBezTo>
                    <a:pt x="398" y="762"/>
                    <a:pt x="398" y="764"/>
                    <a:pt x="399" y="763"/>
                  </a:cubicBezTo>
                  <a:cubicBezTo>
                    <a:pt x="399" y="762"/>
                    <a:pt x="399" y="762"/>
                    <a:pt x="399" y="762"/>
                  </a:cubicBezTo>
                  <a:cubicBezTo>
                    <a:pt x="401" y="762"/>
                    <a:pt x="401" y="762"/>
                    <a:pt x="401" y="762"/>
                  </a:cubicBezTo>
                  <a:cubicBezTo>
                    <a:pt x="401" y="763"/>
                    <a:pt x="401" y="763"/>
                    <a:pt x="401" y="763"/>
                  </a:cubicBezTo>
                  <a:cubicBezTo>
                    <a:pt x="403" y="763"/>
                    <a:pt x="403" y="763"/>
                    <a:pt x="403" y="763"/>
                  </a:cubicBezTo>
                  <a:cubicBezTo>
                    <a:pt x="403" y="765"/>
                    <a:pt x="403" y="765"/>
                    <a:pt x="403" y="765"/>
                  </a:cubicBezTo>
                  <a:cubicBezTo>
                    <a:pt x="404" y="765"/>
                    <a:pt x="404" y="765"/>
                    <a:pt x="404" y="765"/>
                  </a:cubicBezTo>
                  <a:cubicBezTo>
                    <a:pt x="404" y="768"/>
                    <a:pt x="404" y="768"/>
                    <a:pt x="404" y="768"/>
                  </a:cubicBezTo>
                  <a:cubicBezTo>
                    <a:pt x="407" y="768"/>
                    <a:pt x="408" y="770"/>
                    <a:pt x="409" y="769"/>
                  </a:cubicBezTo>
                  <a:cubicBezTo>
                    <a:pt x="409" y="770"/>
                    <a:pt x="409" y="770"/>
                    <a:pt x="409" y="770"/>
                  </a:cubicBezTo>
                  <a:cubicBezTo>
                    <a:pt x="412" y="770"/>
                    <a:pt x="411" y="770"/>
                    <a:pt x="411" y="770"/>
                  </a:cubicBezTo>
                  <a:cubicBezTo>
                    <a:pt x="411" y="767"/>
                    <a:pt x="414" y="768"/>
                    <a:pt x="414" y="768"/>
                  </a:cubicBezTo>
                  <a:cubicBezTo>
                    <a:pt x="414" y="767"/>
                    <a:pt x="414" y="767"/>
                    <a:pt x="414" y="767"/>
                  </a:cubicBezTo>
                  <a:cubicBezTo>
                    <a:pt x="415" y="767"/>
                    <a:pt x="415" y="767"/>
                    <a:pt x="415" y="767"/>
                  </a:cubicBezTo>
                  <a:cubicBezTo>
                    <a:pt x="415" y="768"/>
                    <a:pt x="415" y="768"/>
                    <a:pt x="415" y="768"/>
                  </a:cubicBezTo>
                  <a:cubicBezTo>
                    <a:pt x="420" y="770"/>
                    <a:pt x="423" y="769"/>
                    <a:pt x="425" y="769"/>
                  </a:cubicBezTo>
                  <a:cubicBezTo>
                    <a:pt x="425" y="770"/>
                    <a:pt x="425" y="770"/>
                    <a:pt x="425" y="770"/>
                  </a:cubicBezTo>
                  <a:cubicBezTo>
                    <a:pt x="427" y="770"/>
                    <a:pt x="427" y="770"/>
                    <a:pt x="427" y="770"/>
                  </a:cubicBezTo>
                  <a:cubicBezTo>
                    <a:pt x="428" y="765"/>
                    <a:pt x="428" y="765"/>
                    <a:pt x="428" y="765"/>
                  </a:cubicBezTo>
                  <a:cubicBezTo>
                    <a:pt x="429" y="765"/>
                    <a:pt x="429" y="765"/>
                    <a:pt x="429" y="765"/>
                  </a:cubicBezTo>
                  <a:cubicBezTo>
                    <a:pt x="429" y="763"/>
                    <a:pt x="429" y="763"/>
                    <a:pt x="429" y="763"/>
                  </a:cubicBezTo>
                  <a:cubicBezTo>
                    <a:pt x="437" y="761"/>
                    <a:pt x="445" y="759"/>
                    <a:pt x="450" y="757"/>
                  </a:cubicBezTo>
                  <a:cubicBezTo>
                    <a:pt x="455" y="766"/>
                    <a:pt x="453" y="773"/>
                    <a:pt x="457" y="775"/>
                  </a:cubicBezTo>
                  <a:cubicBezTo>
                    <a:pt x="457" y="774"/>
                    <a:pt x="457" y="774"/>
                    <a:pt x="457" y="774"/>
                  </a:cubicBezTo>
                  <a:cubicBezTo>
                    <a:pt x="462" y="774"/>
                    <a:pt x="461" y="774"/>
                    <a:pt x="462" y="774"/>
                  </a:cubicBezTo>
                  <a:cubicBezTo>
                    <a:pt x="462" y="775"/>
                    <a:pt x="462" y="775"/>
                    <a:pt x="462" y="775"/>
                  </a:cubicBezTo>
                  <a:cubicBezTo>
                    <a:pt x="463" y="775"/>
                    <a:pt x="463" y="775"/>
                    <a:pt x="463" y="775"/>
                  </a:cubicBezTo>
                  <a:cubicBezTo>
                    <a:pt x="462" y="779"/>
                    <a:pt x="461" y="781"/>
                    <a:pt x="461" y="782"/>
                  </a:cubicBezTo>
                  <a:cubicBezTo>
                    <a:pt x="462" y="782"/>
                    <a:pt x="462" y="782"/>
                    <a:pt x="462" y="782"/>
                  </a:cubicBezTo>
                  <a:cubicBezTo>
                    <a:pt x="462" y="785"/>
                    <a:pt x="462" y="784"/>
                    <a:pt x="462" y="785"/>
                  </a:cubicBezTo>
                  <a:cubicBezTo>
                    <a:pt x="468" y="781"/>
                    <a:pt x="470" y="783"/>
                    <a:pt x="473" y="781"/>
                  </a:cubicBezTo>
                  <a:cubicBezTo>
                    <a:pt x="473" y="778"/>
                    <a:pt x="473" y="779"/>
                    <a:pt x="473" y="779"/>
                  </a:cubicBezTo>
                  <a:cubicBezTo>
                    <a:pt x="474" y="779"/>
                    <a:pt x="474" y="779"/>
                    <a:pt x="474" y="779"/>
                  </a:cubicBezTo>
                  <a:cubicBezTo>
                    <a:pt x="474" y="780"/>
                    <a:pt x="474" y="780"/>
                    <a:pt x="474" y="780"/>
                  </a:cubicBezTo>
                  <a:cubicBezTo>
                    <a:pt x="479" y="780"/>
                    <a:pt x="480" y="780"/>
                    <a:pt x="481" y="780"/>
                  </a:cubicBezTo>
                  <a:cubicBezTo>
                    <a:pt x="480" y="779"/>
                    <a:pt x="480" y="779"/>
                    <a:pt x="480" y="779"/>
                  </a:cubicBezTo>
                  <a:cubicBezTo>
                    <a:pt x="483" y="776"/>
                    <a:pt x="483" y="777"/>
                    <a:pt x="484" y="776"/>
                  </a:cubicBezTo>
                  <a:cubicBezTo>
                    <a:pt x="484" y="778"/>
                    <a:pt x="484" y="778"/>
                    <a:pt x="484" y="778"/>
                  </a:cubicBezTo>
                  <a:cubicBezTo>
                    <a:pt x="486" y="777"/>
                    <a:pt x="486" y="776"/>
                    <a:pt x="487" y="776"/>
                  </a:cubicBezTo>
                  <a:cubicBezTo>
                    <a:pt x="487" y="779"/>
                    <a:pt x="485" y="779"/>
                    <a:pt x="486" y="780"/>
                  </a:cubicBezTo>
                  <a:cubicBezTo>
                    <a:pt x="489" y="780"/>
                    <a:pt x="490" y="780"/>
                    <a:pt x="491" y="780"/>
                  </a:cubicBezTo>
                  <a:cubicBezTo>
                    <a:pt x="491" y="777"/>
                    <a:pt x="491" y="776"/>
                    <a:pt x="491" y="776"/>
                  </a:cubicBezTo>
                  <a:cubicBezTo>
                    <a:pt x="490" y="778"/>
                    <a:pt x="490" y="778"/>
                    <a:pt x="490" y="778"/>
                  </a:cubicBezTo>
                  <a:cubicBezTo>
                    <a:pt x="490" y="775"/>
                    <a:pt x="490" y="775"/>
                    <a:pt x="490" y="775"/>
                  </a:cubicBezTo>
                  <a:cubicBezTo>
                    <a:pt x="488" y="775"/>
                    <a:pt x="488" y="775"/>
                    <a:pt x="488" y="775"/>
                  </a:cubicBezTo>
                  <a:cubicBezTo>
                    <a:pt x="488" y="773"/>
                    <a:pt x="488" y="772"/>
                    <a:pt x="488" y="772"/>
                  </a:cubicBezTo>
                  <a:cubicBezTo>
                    <a:pt x="491" y="775"/>
                    <a:pt x="491" y="774"/>
                    <a:pt x="492" y="774"/>
                  </a:cubicBezTo>
                  <a:cubicBezTo>
                    <a:pt x="492" y="771"/>
                    <a:pt x="492" y="772"/>
                    <a:pt x="492" y="772"/>
                  </a:cubicBezTo>
                  <a:cubicBezTo>
                    <a:pt x="498" y="771"/>
                    <a:pt x="500" y="775"/>
                    <a:pt x="503" y="774"/>
                  </a:cubicBezTo>
                  <a:cubicBezTo>
                    <a:pt x="503" y="771"/>
                    <a:pt x="503" y="772"/>
                    <a:pt x="503" y="772"/>
                  </a:cubicBezTo>
                  <a:cubicBezTo>
                    <a:pt x="505" y="772"/>
                    <a:pt x="507" y="772"/>
                    <a:pt x="507" y="772"/>
                  </a:cubicBezTo>
                  <a:cubicBezTo>
                    <a:pt x="507" y="773"/>
                    <a:pt x="507" y="773"/>
                    <a:pt x="507" y="773"/>
                  </a:cubicBezTo>
                  <a:cubicBezTo>
                    <a:pt x="511" y="773"/>
                    <a:pt x="511" y="771"/>
                    <a:pt x="512" y="772"/>
                  </a:cubicBezTo>
                  <a:cubicBezTo>
                    <a:pt x="512" y="774"/>
                    <a:pt x="512" y="774"/>
                    <a:pt x="512" y="774"/>
                  </a:cubicBezTo>
                  <a:cubicBezTo>
                    <a:pt x="513" y="774"/>
                    <a:pt x="513" y="774"/>
                    <a:pt x="513" y="774"/>
                  </a:cubicBezTo>
                  <a:cubicBezTo>
                    <a:pt x="513" y="777"/>
                    <a:pt x="513" y="778"/>
                    <a:pt x="513" y="779"/>
                  </a:cubicBezTo>
                  <a:cubicBezTo>
                    <a:pt x="512" y="779"/>
                    <a:pt x="512" y="779"/>
                    <a:pt x="512" y="779"/>
                  </a:cubicBezTo>
                  <a:cubicBezTo>
                    <a:pt x="508" y="784"/>
                    <a:pt x="510" y="785"/>
                    <a:pt x="510" y="788"/>
                  </a:cubicBezTo>
                  <a:cubicBezTo>
                    <a:pt x="508" y="788"/>
                    <a:pt x="508" y="788"/>
                    <a:pt x="508" y="788"/>
                  </a:cubicBezTo>
                  <a:cubicBezTo>
                    <a:pt x="517" y="791"/>
                    <a:pt x="516" y="793"/>
                    <a:pt x="520" y="793"/>
                  </a:cubicBezTo>
                  <a:cubicBezTo>
                    <a:pt x="520" y="788"/>
                    <a:pt x="524" y="782"/>
                    <a:pt x="523" y="781"/>
                  </a:cubicBezTo>
                  <a:cubicBezTo>
                    <a:pt x="528" y="782"/>
                    <a:pt x="526" y="779"/>
                    <a:pt x="527" y="779"/>
                  </a:cubicBezTo>
                  <a:cubicBezTo>
                    <a:pt x="526" y="779"/>
                    <a:pt x="526" y="779"/>
                    <a:pt x="526" y="779"/>
                  </a:cubicBezTo>
                  <a:cubicBezTo>
                    <a:pt x="526" y="778"/>
                    <a:pt x="526" y="778"/>
                    <a:pt x="526" y="778"/>
                  </a:cubicBezTo>
                  <a:cubicBezTo>
                    <a:pt x="525" y="778"/>
                    <a:pt x="525" y="778"/>
                    <a:pt x="525" y="778"/>
                  </a:cubicBezTo>
                  <a:cubicBezTo>
                    <a:pt x="525" y="775"/>
                    <a:pt x="525" y="775"/>
                    <a:pt x="525" y="775"/>
                  </a:cubicBezTo>
                  <a:cubicBezTo>
                    <a:pt x="524" y="775"/>
                    <a:pt x="524" y="775"/>
                    <a:pt x="524" y="775"/>
                  </a:cubicBezTo>
                  <a:cubicBezTo>
                    <a:pt x="524" y="774"/>
                    <a:pt x="524" y="774"/>
                    <a:pt x="524" y="774"/>
                  </a:cubicBezTo>
                  <a:cubicBezTo>
                    <a:pt x="523" y="774"/>
                    <a:pt x="523" y="774"/>
                    <a:pt x="523" y="774"/>
                  </a:cubicBezTo>
                  <a:cubicBezTo>
                    <a:pt x="523" y="771"/>
                    <a:pt x="523" y="769"/>
                    <a:pt x="523" y="768"/>
                  </a:cubicBezTo>
                  <a:cubicBezTo>
                    <a:pt x="522" y="768"/>
                    <a:pt x="522" y="768"/>
                    <a:pt x="522" y="768"/>
                  </a:cubicBezTo>
                  <a:cubicBezTo>
                    <a:pt x="522" y="767"/>
                    <a:pt x="522" y="767"/>
                    <a:pt x="522" y="767"/>
                  </a:cubicBezTo>
                  <a:cubicBezTo>
                    <a:pt x="520" y="767"/>
                    <a:pt x="520" y="767"/>
                    <a:pt x="520" y="767"/>
                  </a:cubicBezTo>
                  <a:cubicBezTo>
                    <a:pt x="522" y="767"/>
                    <a:pt x="522" y="767"/>
                    <a:pt x="522" y="767"/>
                  </a:cubicBezTo>
                  <a:cubicBezTo>
                    <a:pt x="522" y="766"/>
                    <a:pt x="522" y="766"/>
                    <a:pt x="522" y="766"/>
                  </a:cubicBezTo>
                  <a:cubicBezTo>
                    <a:pt x="523" y="766"/>
                    <a:pt x="523" y="766"/>
                    <a:pt x="523" y="766"/>
                  </a:cubicBezTo>
                  <a:cubicBezTo>
                    <a:pt x="523" y="765"/>
                    <a:pt x="523" y="765"/>
                    <a:pt x="523" y="765"/>
                  </a:cubicBezTo>
                  <a:cubicBezTo>
                    <a:pt x="526" y="764"/>
                    <a:pt x="528" y="765"/>
                    <a:pt x="529" y="766"/>
                  </a:cubicBezTo>
                  <a:cubicBezTo>
                    <a:pt x="530" y="764"/>
                    <a:pt x="530" y="765"/>
                    <a:pt x="531" y="765"/>
                  </a:cubicBezTo>
                  <a:cubicBezTo>
                    <a:pt x="531" y="766"/>
                    <a:pt x="531" y="766"/>
                    <a:pt x="531" y="766"/>
                  </a:cubicBezTo>
                  <a:cubicBezTo>
                    <a:pt x="532" y="766"/>
                    <a:pt x="532" y="766"/>
                    <a:pt x="532" y="766"/>
                  </a:cubicBezTo>
                  <a:cubicBezTo>
                    <a:pt x="532" y="769"/>
                    <a:pt x="532" y="771"/>
                    <a:pt x="532" y="772"/>
                  </a:cubicBezTo>
                  <a:cubicBezTo>
                    <a:pt x="533" y="772"/>
                    <a:pt x="533" y="772"/>
                    <a:pt x="533" y="772"/>
                  </a:cubicBezTo>
                  <a:cubicBezTo>
                    <a:pt x="533" y="770"/>
                    <a:pt x="533" y="770"/>
                    <a:pt x="533" y="770"/>
                  </a:cubicBezTo>
                  <a:cubicBezTo>
                    <a:pt x="537" y="771"/>
                    <a:pt x="535" y="767"/>
                    <a:pt x="536" y="767"/>
                  </a:cubicBezTo>
                  <a:cubicBezTo>
                    <a:pt x="536" y="768"/>
                    <a:pt x="536" y="768"/>
                    <a:pt x="536" y="768"/>
                  </a:cubicBezTo>
                  <a:cubicBezTo>
                    <a:pt x="536" y="767"/>
                    <a:pt x="536" y="767"/>
                    <a:pt x="536" y="767"/>
                  </a:cubicBezTo>
                  <a:cubicBezTo>
                    <a:pt x="539" y="767"/>
                    <a:pt x="538" y="767"/>
                    <a:pt x="538" y="767"/>
                  </a:cubicBezTo>
                  <a:cubicBezTo>
                    <a:pt x="538" y="770"/>
                    <a:pt x="538" y="769"/>
                    <a:pt x="538" y="769"/>
                  </a:cubicBezTo>
                  <a:cubicBezTo>
                    <a:pt x="537" y="769"/>
                    <a:pt x="537" y="769"/>
                    <a:pt x="537" y="769"/>
                  </a:cubicBezTo>
                  <a:cubicBezTo>
                    <a:pt x="537" y="772"/>
                    <a:pt x="537" y="771"/>
                    <a:pt x="537" y="772"/>
                  </a:cubicBezTo>
                  <a:cubicBezTo>
                    <a:pt x="536" y="772"/>
                    <a:pt x="536" y="772"/>
                    <a:pt x="536" y="772"/>
                  </a:cubicBezTo>
                  <a:cubicBezTo>
                    <a:pt x="536" y="774"/>
                    <a:pt x="536" y="774"/>
                    <a:pt x="536" y="774"/>
                  </a:cubicBezTo>
                  <a:cubicBezTo>
                    <a:pt x="541" y="771"/>
                    <a:pt x="545" y="771"/>
                    <a:pt x="548" y="769"/>
                  </a:cubicBezTo>
                  <a:cubicBezTo>
                    <a:pt x="548" y="766"/>
                    <a:pt x="548" y="767"/>
                    <a:pt x="548" y="767"/>
                  </a:cubicBezTo>
                  <a:cubicBezTo>
                    <a:pt x="550" y="767"/>
                    <a:pt x="551" y="767"/>
                    <a:pt x="551" y="767"/>
                  </a:cubicBezTo>
                  <a:cubicBezTo>
                    <a:pt x="551" y="766"/>
                    <a:pt x="551" y="766"/>
                    <a:pt x="551" y="766"/>
                  </a:cubicBezTo>
                  <a:cubicBezTo>
                    <a:pt x="552" y="766"/>
                    <a:pt x="552" y="766"/>
                    <a:pt x="552" y="766"/>
                  </a:cubicBezTo>
                  <a:cubicBezTo>
                    <a:pt x="552" y="761"/>
                    <a:pt x="557" y="760"/>
                    <a:pt x="557" y="756"/>
                  </a:cubicBezTo>
                  <a:cubicBezTo>
                    <a:pt x="556" y="756"/>
                    <a:pt x="556" y="756"/>
                    <a:pt x="556" y="756"/>
                  </a:cubicBezTo>
                  <a:cubicBezTo>
                    <a:pt x="556" y="754"/>
                    <a:pt x="556" y="753"/>
                    <a:pt x="556" y="753"/>
                  </a:cubicBezTo>
                  <a:cubicBezTo>
                    <a:pt x="557" y="753"/>
                    <a:pt x="557" y="753"/>
                    <a:pt x="557" y="753"/>
                  </a:cubicBezTo>
                  <a:cubicBezTo>
                    <a:pt x="557" y="749"/>
                    <a:pt x="560" y="751"/>
                    <a:pt x="559" y="750"/>
                  </a:cubicBezTo>
                  <a:cubicBezTo>
                    <a:pt x="559" y="749"/>
                    <a:pt x="559" y="749"/>
                    <a:pt x="559" y="749"/>
                  </a:cubicBezTo>
                  <a:cubicBezTo>
                    <a:pt x="561" y="749"/>
                    <a:pt x="561" y="749"/>
                    <a:pt x="561" y="749"/>
                  </a:cubicBezTo>
                  <a:cubicBezTo>
                    <a:pt x="561" y="748"/>
                    <a:pt x="561" y="748"/>
                    <a:pt x="561" y="748"/>
                  </a:cubicBezTo>
                  <a:cubicBezTo>
                    <a:pt x="562" y="748"/>
                    <a:pt x="562" y="748"/>
                    <a:pt x="562" y="748"/>
                  </a:cubicBezTo>
                  <a:cubicBezTo>
                    <a:pt x="562" y="745"/>
                    <a:pt x="562" y="746"/>
                    <a:pt x="562" y="746"/>
                  </a:cubicBezTo>
                  <a:cubicBezTo>
                    <a:pt x="563" y="746"/>
                    <a:pt x="563" y="746"/>
                    <a:pt x="563" y="746"/>
                  </a:cubicBezTo>
                  <a:cubicBezTo>
                    <a:pt x="563" y="744"/>
                    <a:pt x="563" y="744"/>
                    <a:pt x="563" y="744"/>
                  </a:cubicBezTo>
                  <a:cubicBezTo>
                    <a:pt x="568" y="751"/>
                    <a:pt x="564" y="752"/>
                    <a:pt x="565" y="755"/>
                  </a:cubicBezTo>
                  <a:cubicBezTo>
                    <a:pt x="572" y="753"/>
                    <a:pt x="579" y="763"/>
                    <a:pt x="578" y="766"/>
                  </a:cubicBezTo>
                  <a:cubicBezTo>
                    <a:pt x="582" y="765"/>
                    <a:pt x="582" y="762"/>
                    <a:pt x="583" y="763"/>
                  </a:cubicBezTo>
                  <a:cubicBezTo>
                    <a:pt x="585" y="756"/>
                    <a:pt x="591" y="753"/>
                    <a:pt x="594" y="753"/>
                  </a:cubicBezTo>
                  <a:cubicBezTo>
                    <a:pt x="596" y="755"/>
                    <a:pt x="598" y="753"/>
                    <a:pt x="599" y="754"/>
                  </a:cubicBezTo>
                  <a:cubicBezTo>
                    <a:pt x="599" y="755"/>
                    <a:pt x="599" y="755"/>
                    <a:pt x="599" y="755"/>
                  </a:cubicBezTo>
                  <a:cubicBezTo>
                    <a:pt x="602" y="755"/>
                    <a:pt x="607" y="753"/>
                    <a:pt x="607" y="753"/>
                  </a:cubicBezTo>
                  <a:cubicBezTo>
                    <a:pt x="607" y="754"/>
                    <a:pt x="607" y="754"/>
                    <a:pt x="607" y="754"/>
                  </a:cubicBezTo>
                  <a:cubicBezTo>
                    <a:pt x="609" y="754"/>
                    <a:pt x="609" y="752"/>
                    <a:pt x="609" y="753"/>
                  </a:cubicBezTo>
                  <a:cubicBezTo>
                    <a:pt x="609" y="754"/>
                    <a:pt x="609" y="754"/>
                    <a:pt x="609" y="754"/>
                  </a:cubicBezTo>
                  <a:cubicBezTo>
                    <a:pt x="607" y="754"/>
                    <a:pt x="607" y="754"/>
                    <a:pt x="607" y="754"/>
                  </a:cubicBezTo>
                  <a:cubicBezTo>
                    <a:pt x="607" y="755"/>
                    <a:pt x="607" y="755"/>
                    <a:pt x="607" y="755"/>
                  </a:cubicBezTo>
                  <a:cubicBezTo>
                    <a:pt x="608" y="755"/>
                    <a:pt x="608" y="755"/>
                    <a:pt x="608" y="755"/>
                  </a:cubicBezTo>
                  <a:cubicBezTo>
                    <a:pt x="608" y="754"/>
                    <a:pt x="608" y="754"/>
                    <a:pt x="608" y="754"/>
                  </a:cubicBezTo>
                  <a:cubicBezTo>
                    <a:pt x="609" y="754"/>
                    <a:pt x="609" y="754"/>
                    <a:pt x="609" y="754"/>
                  </a:cubicBezTo>
                  <a:cubicBezTo>
                    <a:pt x="609" y="755"/>
                    <a:pt x="609" y="755"/>
                    <a:pt x="609" y="755"/>
                  </a:cubicBezTo>
                  <a:cubicBezTo>
                    <a:pt x="608" y="755"/>
                    <a:pt x="608" y="755"/>
                    <a:pt x="608" y="755"/>
                  </a:cubicBezTo>
                  <a:cubicBezTo>
                    <a:pt x="608" y="756"/>
                    <a:pt x="608" y="756"/>
                    <a:pt x="608" y="756"/>
                  </a:cubicBezTo>
                  <a:cubicBezTo>
                    <a:pt x="609" y="756"/>
                    <a:pt x="609" y="756"/>
                    <a:pt x="609" y="756"/>
                  </a:cubicBezTo>
                  <a:cubicBezTo>
                    <a:pt x="610" y="762"/>
                    <a:pt x="617" y="770"/>
                    <a:pt x="616" y="772"/>
                  </a:cubicBezTo>
                  <a:cubicBezTo>
                    <a:pt x="618" y="772"/>
                    <a:pt x="618" y="772"/>
                    <a:pt x="618" y="772"/>
                  </a:cubicBezTo>
                  <a:cubicBezTo>
                    <a:pt x="618" y="773"/>
                    <a:pt x="618" y="773"/>
                    <a:pt x="618" y="773"/>
                  </a:cubicBezTo>
                  <a:cubicBezTo>
                    <a:pt x="621" y="773"/>
                    <a:pt x="620" y="770"/>
                    <a:pt x="620" y="770"/>
                  </a:cubicBezTo>
                  <a:cubicBezTo>
                    <a:pt x="621" y="770"/>
                    <a:pt x="621" y="770"/>
                    <a:pt x="621" y="770"/>
                  </a:cubicBezTo>
                  <a:cubicBezTo>
                    <a:pt x="621" y="768"/>
                    <a:pt x="621" y="768"/>
                    <a:pt x="621" y="768"/>
                  </a:cubicBezTo>
                  <a:cubicBezTo>
                    <a:pt x="622" y="768"/>
                    <a:pt x="622" y="768"/>
                    <a:pt x="622" y="768"/>
                  </a:cubicBezTo>
                  <a:cubicBezTo>
                    <a:pt x="622" y="771"/>
                    <a:pt x="622" y="771"/>
                    <a:pt x="622" y="772"/>
                  </a:cubicBezTo>
                  <a:cubicBezTo>
                    <a:pt x="624" y="772"/>
                    <a:pt x="624" y="772"/>
                    <a:pt x="624" y="772"/>
                  </a:cubicBezTo>
                  <a:cubicBezTo>
                    <a:pt x="624" y="774"/>
                    <a:pt x="624" y="774"/>
                    <a:pt x="624" y="774"/>
                  </a:cubicBezTo>
                  <a:cubicBezTo>
                    <a:pt x="626" y="774"/>
                    <a:pt x="626" y="774"/>
                    <a:pt x="626" y="774"/>
                  </a:cubicBezTo>
                  <a:cubicBezTo>
                    <a:pt x="626" y="775"/>
                    <a:pt x="626" y="775"/>
                    <a:pt x="626" y="775"/>
                  </a:cubicBezTo>
                  <a:cubicBezTo>
                    <a:pt x="626" y="774"/>
                    <a:pt x="626" y="774"/>
                    <a:pt x="626" y="774"/>
                  </a:cubicBezTo>
                  <a:cubicBezTo>
                    <a:pt x="627" y="774"/>
                    <a:pt x="627" y="774"/>
                    <a:pt x="627" y="774"/>
                  </a:cubicBezTo>
                  <a:cubicBezTo>
                    <a:pt x="628" y="771"/>
                    <a:pt x="625" y="769"/>
                    <a:pt x="626" y="769"/>
                  </a:cubicBezTo>
                  <a:cubicBezTo>
                    <a:pt x="627" y="769"/>
                    <a:pt x="627" y="769"/>
                    <a:pt x="627" y="769"/>
                  </a:cubicBezTo>
                  <a:cubicBezTo>
                    <a:pt x="625" y="766"/>
                    <a:pt x="626" y="766"/>
                    <a:pt x="626" y="765"/>
                  </a:cubicBezTo>
                  <a:cubicBezTo>
                    <a:pt x="623" y="765"/>
                    <a:pt x="624" y="765"/>
                    <a:pt x="624" y="765"/>
                  </a:cubicBezTo>
                  <a:cubicBezTo>
                    <a:pt x="623" y="757"/>
                    <a:pt x="627" y="755"/>
                    <a:pt x="626" y="750"/>
                  </a:cubicBezTo>
                  <a:cubicBezTo>
                    <a:pt x="627" y="750"/>
                    <a:pt x="627" y="750"/>
                    <a:pt x="627" y="750"/>
                  </a:cubicBezTo>
                  <a:cubicBezTo>
                    <a:pt x="627" y="749"/>
                    <a:pt x="627" y="749"/>
                    <a:pt x="627" y="749"/>
                  </a:cubicBezTo>
                  <a:cubicBezTo>
                    <a:pt x="628" y="749"/>
                    <a:pt x="628" y="749"/>
                    <a:pt x="628" y="749"/>
                  </a:cubicBezTo>
                  <a:cubicBezTo>
                    <a:pt x="628" y="748"/>
                    <a:pt x="628" y="748"/>
                    <a:pt x="628" y="748"/>
                  </a:cubicBezTo>
                  <a:cubicBezTo>
                    <a:pt x="631" y="748"/>
                    <a:pt x="630" y="748"/>
                    <a:pt x="631" y="748"/>
                  </a:cubicBezTo>
                  <a:cubicBezTo>
                    <a:pt x="631" y="745"/>
                    <a:pt x="631" y="746"/>
                    <a:pt x="631" y="746"/>
                  </a:cubicBezTo>
                  <a:cubicBezTo>
                    <a:pt x="632" y="746"/>
                    <a:pt x="632" y="746"/>
                    <a:pt x="632" y="746"/>
                  </a:cubicBezTo>
                  <a:cubicBezTo>
                    <a:pt x="632" y="744"/>
                    <a:pt x="632" y="744"/>
                    <a:pt x="632" y="744"/>
                  </a:cubicBezTo>
                  <a:cubicBezTo>
                    <a:pt x="633" y="744"/>
                    <a:pt x="633" y="744"/>
                    <a:pt x="633" y="744"/>
                  </a:cubicBezTo>
                  <a:cubicBezTo>
                    <a:pt x="633" y="743"/>
                    <a:pt x="633" y="743"/>
                    <a:pt x="633" y="743"/>
                  </a:cubicBezTo>
                  <a:cubicBezTo>
                    <a:pt x="636" y="743"/>
                    <a:pt x="636" y="743"/>
                    <a:pt x="637" y="743"/>
                  </a:cubicBezTo>
                  <a:cubicBezTo>
                    <a:pt x="637" y="742"/>
                    <a:pt x="637" y="742"/>
                    <a:pt x="637" y="742"/>
                  </a:cubicBezTo>
                  <a:cubicBezTo>
                    <a:pt x="640" y="743"/>
                    <a:pt x="640" y="741"/>
                    <a:pt x="640" y="741"/>
                  </a:cubicBezTo>
                  <a:cubicBezTo>
                    <a:pt x="641" y="743"/>
                    <a:pt x="641" y="743"/>
                    <a:pt x="641" y="743"/>
                  </a:cubicBezTo>
                  <a:cubicBezTo>
                    <a:pt x="644" y="743"/>
                    <a:pt x="643" y="743"/>
                    <a:pt x="644" y="743"/>
                  </a:cubicBezTo>
                  <a:cubicBezTo>
                    <a:pt x="644" y="742"/>
                    <a:pt x="644" y="742"/>
                    <a:pt x="644" y="742"/>
                  </a:cubicBezTo>
                  <a:cubicBezTo>
                    <a:pt x="645" y="742"/>
                    <a:pt x="645" y="742"/>
                    <a:pt x="645" y="742"/>
                  </a:cubicBezTo>
                  <a:cubicBezTo>
                    <a:pt x="646" y="738"/>
                    <a:pt x="648" y="737"/>
                    <a:pt x="647" y="735"/>
                  </a:cubicBezTo>
                  <a:cubicBezTo>
                    <a:pt x="648" y="735"/>
                    <a:pt x="648" y="735"/>
                    <a:pt x="648" y="735"/>
                  </a:cubicBezTo>
                  <a:cubicBezTo>
                    <a:pt x="648" y="732"/>
                    <a:pt x="648" y="733"/>
                    <a:pt x="648" y="733"/>
                  </a:cubicBezTo>
                  <a:cubicBezTo>
                    <a:pt x="650" y="733"/>
                    <a:pt x="650" y="733"/>
                    <a:pt x="650" y="733"/>
                  </a:cubicBezTo>
                  <a:cubicBezTo>
                    <a:pt x="650" y="731"/>
                    <a:pt x="650" y="731"/>
                    <a:pt x="650" y="731"/>
                  </a:cubicBezTo>
                  <a:cubicBezTo>
                    <a:pt x="651" y="731"/>
                    <a:pt x="651" y="731"/>
                    <a:pt x="651" y="731"/>
                  </a:cubicBezTo>
                  <a:cubicBezTo>
                    <a:pt x="650" y="725"/>
                    <a:pt x="654" y="727"/>
                    <a:pt x="656" y="727"/>
                  </a:cubicBezTo>
                  <a:cubicBezTo>
                    <a:pt x="656" y="725"/>
                    <a:pt x="656" y="725"/>
                    <a:pt x="656" y="725"/>
                  </a:cubicBezTo>
                  <a:cubicBezTo>
                    <a:pt x="656" y="727"/>
                    <a:pt x="656" y="727"/>
                    <a:pt x="656" y="727"/>
                  </a:cubicBezTo>
                  <a:cubicBezTo>
                    <a:pt x="657" y="727"/>
                    <a:pt x="657" y="727"/>
                    <a:pt x="657" y="727"/>
                  </a:cubicBezTo>
                  <a:cubicBezTo>
                    <a:pt x="657" y="725"/>
                    <a:pt x="657" y="725"/>
                    <a:pt x="657" y="725"/>
                  </a:cubicBezTo>
                  <a:cubicBezTo>
                    <a:pt x="660" y="725"/>
                    <a:pt x="659" y="725"/>
                    <a:pt x="659" y="725"/>
                  </a:cubicBezTo>
                  <a:cubicBezTo>
                    <a:pt x="656" y="728"/>
                    <a:pt x="659" y="728"/>
                    <a:pt x="658" y="729"/>
                  </a:cubicBezTo>
                  <a:cubicBezTo>
                    <a:pt x="660" y="729"/>
                    <a:pt x="660" y="731"/>
                    <a:pt x="660" y="730"/>
                  </a:cubicBezTo>
                  <a:cubicBezTo>
                    <a:pt x="660" y="729"/>
                    <a:pt x="660" y="729"/>
                    <a:pt x="660" y="729"/>
                  </a:cubicBezTo>
                  <a:cubicBezTo>
                    <a:pt x="659" y="734"/>
                    <a:pt x="663" y="732"/>
                    <a:pt x="664" y="733"/>
                  </a:cubicBezTo>
                  <a:cubicBezTo>
                    <a:pt x="664" y="734"/>
                    <a:pt x="664" y="734"/>
                    <a:pt x="664" y="734"/>
                  </a:cubicBezTo>
                  <a:cubicBezTo>
                    <a:pt x="665" y="734"/>
                    <a:pt x="665" y="734"/>
                    <a:pt x="665" y="734"/>
                  </a:cubicBezTo>
                  <a:cubicBezTo>
                    <a:pt x="665" y="736"/>
                    <a:pt x="665" y="737"/>
                    <a:pt x="665" y="737"/>
                  </a:cubicBezTo>
                  <a:cubicBezTo>
                    <a:pt x="668" y="738"/>
                    <a:pt x="670" y="736"/>
                    <a:pt x="670" y="736"/>
                  </a:cubicBezTo>
                  <a:cubicBezTo>
                    <a:pt x="670" y="737"/>
                    <a:pt x="670" y="737"/>
                    <a:pt x="670" y="737"/>
                  </a:cubicBezTo>
                  <a:cubicBezTo>
                    <a:pt x="671" y="737"/>
                    <a:pt x="671" y="737"/>
                    <a:pt x="671" y="737"/>
                  </a:cubicBezTo>
                  <a:cubicBezTo>
                    <a:pt x="671" y="757"/>
                    <a:pt x="683" y="752"/>
                    <a:pt x="684" y="761"/>
                  </a:cubicBezTo>
                  <a:cubicBezTo>
                    <a:pt x="685" y="761"/>
                    <a:pt x="685" y="761"/>
                    <a:pt x="685" y="761"/>
                  </a:cubicBezTo>
                  <a:cubicBezTo>
                    <a:pt x="685" y="764"/>
                    <a:pt x="686" y="766"/>
                    <a:pt x="686" y="766"/>
                  </a:cubicBezTo>
                  <a:cubicBezTo>
                    <a:pt x="690" y="763"/>
                    <a:pt x="690" y="763"/>
                    <a:pt x="690" y="761"/>
                  </a:cubicBezTo>
                  <a:cubicBezTo>
                    <a:pt x="691" y="761"/>
                    <a:pt x="691" y="761"/>
                    <a:pt x="691" y="761"/>
                  </a:cubicBezTo>
                  <a:cubicBezTo>
                    <a:pt x="697" y="752"/>
                    <a:pt x="709" y="762"/>
                    <a:pt x="703" y="749"/>
                  </a:cubicBezTo>
                  <a:cubicBezTo>
                    <a:pt x="704" y="746"/>
                    <a:pt x="704" y="746"/>
                    <a:pt x="704" y="746"/>
                  </a:cubicBezTo>
                  <a:cubicBezTo>
                    <a:pt x="702" y="744"/>
                    <a:pt x="703" y="744"/>
                    <a:pt x="703" y="743"/>
                  </a:cubicBezTo>
                  <a:cubicBezTo>
                    <a:pt x="709" y="745"/>
                    <a:pt x="711" y="744"/>
                    <a:pt x="711" y="741"/>
                  </a:cubicBezTo>
                  <a:cubicBezTo>
                    <a:pt x="710" y="741"/>
                    <a:pt x="710" y="741"/>
                    <a:pt x="710" y="741"/>
                  </a:cubicBezTo>
                  <a:cubicBezTo>
                    <a:pt x="710" y="738"/>
                    <a:pt x="710" y="739"/>
                    <a:pt x="710" y="738"/>
                  </a:cubicBezTo>
                  <a:cubicBezTo>
                    <a:pt x="711" y="738"/>
                    <a:pt x="711" y="738"/>
                    <a:pt x="711" y="738"/>
                  </a:cubicBezTo>
                  <a:cubicBezTo>
                    <a:pt x="711" y="736"/>
                    <a:pt x="713" y="736"/>
                    <a:pt x="712" y="736"/>
                  </a:cubicBezTo>
                  <a:cubicBezTo>
                    <a:pt x="714" y="737"/>
                    <a:pt x="714" y="737"/>
                    <a:pt x="714" y="737"/>
                  </a:cubicBezTo>
                  <a:cubicBezTo>
                    <a:pt x="714" y="736"/>
                    <a:pt x="714" y="736"/>
                    <a:pt x="714" y="736"/>
                  </a:cubicBezTo>
                  <a:cubicBezTo>
                    <a:pt x="715" y="736"/>
                    <a:pt x="715" y="736"/>
                    <a:pt x="715" y="736"/>
                  </a:cubicBezTo>
                  <a:cubicBezTo>
                    <a:pt x="715" y="735"/>
                    <a:pt x="715" y="735"/>
                    <a:pt x="715" y="735"/>
                  </a:cubicBezTo>
                  <a:cubicBezTo>
                    <a:pt x="716" y="736"/>
                    <a:pt x="716" y="736"/>
                    <a:pt x="716" y="736"/>
                  </a:cubicBezTo>
                  <a:cubicBezTo>
                    <a:pt x="715" y="732"/>
                    <a:pt x="719" y="731"/>
                    <a:pt x="720" y="731"/>
                  </a:cubicBezTo>
                  <a:cubicBezTo>
                    <a:pt x="720" y="728"/>
                    <a:pt x="722" y="729"/>
                    <a:pt x="722" y="729"/>
                  </a:cubicBezTo>
                  <a:cubicBezTo>
                    <a:pt x="724" y="732"/>
                    <a:pt x="723" y="732"/>
                    <a:pt x="723" y="734"/>
                  </a:cubicBezTo>
                  <a:cubicBezTo>
                    <a:pt x="724" y="734"/>
                    <a:pt x="724" y="734"/>
                    <a:pt x="724" y="734"/>
                  </a:cubicBezTo>
                  <a:cubicBezTo>
                    <a:pt x="724" y="735"/>
                    <a:pt x="724" y="735"/>
                    <a:pt x="724" y="735"/>
                  </a:cubicBezTo>
                  <a:cubicBezTo>
                    <a:pt x="723" y="735"/>
                    <a:pt x="723" y="735"/>
                    <a:pt x="723" y="735"/>
                  </a:cubicBezTo>
                  <a:cubicBezTo>
                    <a:pt x="724" y="740"/>
                    <a:pt x="726" y="739"/>
                    <a:pt x="725" y="741"/>
                  </a:cubicBezTo>
                  <a:cubicBezTo>
                    <a:pt x="730" y="742"/>
                    <a:pt x="730" y="742"/>
                    <a:pt x="731" y="742"/>
                  </a:cubicBezTo>
                  <a:cubicBezTo>
                    <a:pt x="731" y="739"/>
                    <a:pt x="731" y="740"/>
                    <a:pt x="731" y="740"/>
                  </a:cubicBezTo>
                  <a:cubicBezTo>
                    <a:pt x="730" y="740"/>
                    <a:pt x="730" y="740"/>
                    <a:pt x="730" y="740"/>
                  </a:cubicBezTo>
                  <a:cubicBezTo>
                    <a:pt x="731" y="740"/>
                    <a:pt x="731" y="740"/>
                    <a:pt x="731" y="740"/>
                  </a:cubicBezTo>
                  <a:cubicBezTo>
                    <a:pt x="731" y="738"/>
                    <a:pt x="731" y="738"/>
                    <a:pt x="731" y="738"/>
                  </a:cubicBezTo>
                  <a:cubicBezTo>
                    <a:pt x="733" y="738"/>
                    <a:pt x="733" y="738"/>
                    <a:pt x="733" y="738"/>
                  </a:cubicBezTo>
                  <a:cubicBezTo>
                    <a:pt x="733" y="740"/>
                    <a:pt x="733" y="740"/>
                    <a:pt x="733" y="740"/>
                  </a:cubicBezTo>
                  <a:cubicBezTo>
                    <a:pt x="736" y="738"/>
                    <a:pt x="738" y="738"/>
                    <a:pt x="740" y="738"/>
                  </a:cubicBezTo>
                  <a:cubicBezTo>
                    <a:pt x="739" y="734"/>
                    <a:pt x="740" y="731"/>
                    <a:pt x="742" y="731"/>
                  </a:cubicBezTo>
                  <a:cubicBezTo>
                    <a:pt x="742" y="730"/>
                    <a:pt x="742" y="730"/>
                    <a:pt x="742" y="730"/>
                  </a:cubicBezTo>
                  <a:cubicBezTo>
                    <a:pt x="745" y="730"/>
                    <a:pt x="746" y="730"/>
                    <a:pt x="746" y="730"/>
                  </a:cubicBezTo>
                  <a:cubicBezTo>
                    <a:pt x="746" y="734"/>
                    <a:pt x="748" y="732"/>
                    <a:pt x="748" y="733"/>
                  </a:cubicBezTo>
                  <a:cubicBezTo>
                    <a:pt x="748" y="730"/>
                    <a:pt x="748" y="729"/>
                    <a:pt x="748" y="729"/>
                  </a:cubicBezTo>
                  <a:cubicBezTo>
                    <a:pt x="751" y="729"/>
                    <a:pt x="750" y="731"/>
                    <a:pt x="750" y="730"/>
                  </a:cubicBezTo>
                  <a:cubicBezTo>
                    <a:pt x="751" y="727"/>
                    <a:pt x="752" y="726"/>
                    <a:pt x="752" y="725"/>
                  </a:cubicBezTo>
                  <a:cubicBezTo>
                    <a:pt x="754" y="725"/>
                    <a:pt x="756" y="725"/>
                    <a:pt x="756" y="725"/>
                  </a:cubicBezTo>
                  <a:cubicBezTo>
                    <a:pt x="756" y="724"/>
                    <a:pt x="756" y="724"/>
                    <a:pt x="756" y="724"/>
                  </a:cubicBezTo>
                  <a:cubicBezTo>
                    <a:pt x="760" y="724"/>
                    <a:pt x="761" y="724"/>
                    <a:pt x="762" y="724"/>
                  </a:cubicBezTo>
                  <a:cubicBezTo>
                    <a:pt x="762" y="725"/>
                    <a:pt x="762" y="725"/>
                    <a:pt x="762" y="725"/>
                  </a:cubicBezTo>
                  <a:cubicBezTo>
                    <a:pt x="763" y="724"/>
                    <a:pt x="763" y="724"/>
                    <a:pt x="763" y="724"/>
                  </a:cubicBezTo>
                  <a:cubicBezTo>
                    <a:pt x="762" y="722"/>
                    <a:pt x="762" y="722"/>
                    <a:pt x="762" y="722"/>
                  </a:cubicBezTo>
                  <a:cubicBezTo>
                    <a:pt x="765" y="722"/>
                    <a:pt x="764" y="722"/>
                    <a:pt x="765" y="722"/>
                  </a:cubicBezTo>
                  <a:cubicBezTo>
                    <a:pt x="765" y="723"/>
                    <a:pt x="765" y="723"/>
                    <a:pt x="765" y="723"/>
                  </a:cubicBezTo>
                  <a:cubicBezTo>
                    <a:pt x="767" y="723"/>
                    <a:pt x="767" y="723"/>
                    <a:pt x="767" y="723"/>
                  </a:cubicBezTo>
                  <a:cubicBezTo>
                    <a:pt x="767" y="720"/>
                    <a:pt x="767" y="720"/>
                    <a:pt x="767" y="719"/>
                  </a:cubicBezTo>
                  <a:cubicBezTo>
                    <a:pt x="770" y="720"/>
                    <a:pt x="770" y="721"/>
                    <a:pt x="771" y="721"/>
                  </a:cubicBezTo>
                  <a:cubicBezTo>
                    <a:pt x="771" y="722"/>
                    <a:pt x="771" y="722"/>
                    <a:pt x="771" y="722"/>
                  </a:cubicBezTo>
                  <a:cubicBezTo>
                    <a:pt x="776" y="721"/>
                    <a:pt x="778" y="722"/>
                    <a:pt x="780" y="723"/>
                  </a:cubicBezTo>
                  <a:cubicBezTo>
                    <a:pt x="780" y="724"/>
                    <a:pt x="780" y="724"/>
                    <a:pt x="780" y="724"/>
                  </a:cubicBezTo>
                  <a:cubicBezTo>
                    <a:pt x="783" y="724"/>
                    <a:pt x="784" y="726"/>
                    <a:pt x="785" y="725"/>
                  </a:cubicBezTo>
                  <a:cubicBezTo>
                    <a:pt x="785" y="727"/>
                    <a:pt x="785" y="727"/>
                    <a:pt x="785" y="727"/>
                  </a:cubicBezTo>
                  <a:cubicBezTo>
                    <a:pt x="786" y="727"/>
                    <a:pt x="786" y="727"/>
                    <a:pt x="786" y="727"/>
                  </a:cubicBezTo>
                  <a:cubicBezTo>
                    <a:pt x="786" y="728"/>
                    <a:pt x="786" y="728"/>
                    <a:pt x="786" y="728"/>
                  </a:cubicBezTo>
                  <a:cubicBezTo>
                    <a:pt x="787" y="728"/>
                    <a:pt x="787" y="728"/>
                    <a:pt x="787" y="728"/>
                  </a:cubicBezTo>
                  <a:cubicBezTo>
                    <a:pt x="787" y="729"/>
                    <a:pt x="787" y="729"/>
                    <a:pt x="787" y="729"/>
                  </a:cubicBezTo>
                  <a:cubicBezTo>
                    <a:pt x="790" y="729"/>
                    <a:pt x="789" y="729"/>
                    <a:pt x="790" y="729"/>
                  </a:cubicBezTo>
                  <a:cubicBezTo>
                    <a:pt x="788" y="729"/>
                    <a:pt x="788" y="729"/>
                    <a:pt x="788" y="729"/>
                  </a:cubicBezTo>
                  <a:cubicBezTo>
                    <a:pt x="792" y="732"/>
                    <a:pt x="790" y="732"/>
                    <a:pt x="791" y="734"/>
                  </a:cubicBezTo>
                  <a:cubicBezTo>
                    <a:pt x="792" y="734"/>
                    <a:pt x="792" y="734"/>
                    <a:pt x="792" y="734"/>
                  </a:cubicBezTo>
                  <a:cubicBezTo>
                    <a:pt x="792" y="737"/>
                    <a:pt x="790" y="738"/>
                    <a:pt x="791" y="740"/>
                  </a:cubicBezTo>
                  <a:cubicBezTo>
                    <a:pt x="790" y="740"/>
                    <a:pt x="790" y="740"/>
                    <a:pt x="790" y="740"/>
                  </a:cubicBezTo>
                  <a:cubicBezTo>
                    <a:pt x="791" y="740"/>
                    <a:pt x="791" y="740"/>
                    <a:pt x="791" y="740"/>
                  </a:cubicBezTo>
                  <a:cubicBezTo>
                    <a:pt x="791" y="741"/>
                    <a:pt x="791" y="741"/>
                    <a:pt x="791" y="741"/>
                  </a:cubicBezTo>
                  <a:cubicBezTo>
                    <a:pt x="794" y="740"/>
                    <a:pt x="795" y="743"/>
                    <a:pt x="795" y="742"/>
                  </a:cubicBezTo>
                  <a:cubicBezTo>
                    <a:pt x="795" y="743"/>
                    <a:pt x="795" y="743"/>
                    <a:pt x="795" y="743"/>
                  </a:cubicBezTo>
                  <a:cubicBezTo>
                    <a:pt x="799" y="743"/>
                    <a:pt x="799" y="745"/>
                    <a:pt x="800" y="744"/>
                  </a:cubicBezTo>
                  <a:cubicBezTo>
                    <a:pt x="800" y="746"/>
                    <a:pt x="800" y="746"/>
                    <a:pt x="800" y="746"/>
                  </a:cubicBezTo>
                  <a:cubicBezTo>
                    <a:pt x="804" y="746"/>
                    <a:pt x="806" y="744"/>
                    <a:pt x="807" y="744"/>
                  </a:cubicBezTo>
                  <a:cubicBezTo>
                    <a:pt x="807" y="746"/>
                    <a:pt x="807" y="746"/>
                    <a:pt x="807" y="746"/>
                  </a:cubicBezTo>
                  <a:cubicBezTo>
                    <a:pt x="806" y="746"/>
                    <a:pt x="806" y="746"/>
                    <a:pt x="806" y="746"/>
                  </a:cubicBezTo>
                  <a:cubicBezTo>
                    <a:pt x="809" y="748"/>
                    <a:pt x="807" y="750"/>
                    <a:pt x="807" y="750"/>
                  </a:cubicBezTo>
                  <a:cubicBezTo>
                    <a:pt x="809" y="748"/>
                    <a:pt x="809" y="749"/>
                    <a:pt x="810" y="749"/>
                  </a:cubicBezTo>
                  <a:cubicBezTo>
                    <a:pt x="810" y="748"/>
                    <a:pt x="810" y="748"/>
                    <a:pt x="810" y="748"/>
                  </a:cubicBezTo>
                  <a:cubicBezTo>
                    <a:pt x="812" y="748"/>
                    <a:pt x="812" y="748"/>
                    <a:pt x="812" y="748"/>
                  </a:cubicBezTo>
                  <a:cubicBezTo>
                    <a:pt x="812" y="747"/>
                    <a:pt x="812" y="747"/>
                    <a:pt x="812" y="747"/>
                  </a:cubicBezTo>
                  <a:cubicBezTo>
                    <a:pt x="816" y="748"/>
                    <a:pt x="816" y="750"/>
                    <a:pt x="818" y="749"/>
                  </a:cubicBezTo>
                  <a:cubicBezTo>
                    <a:pt x="818" y="748"/>
                    <a:pt x="818" y="748"/>
                    <a:pt x="818" y="748"/>
                  </a:cubicBezTo>
                  <a:cubicBezTo>
                    <a:pt x="819" y="748"/>
                    <a:pt x="819" y="748"/>
                    <a:pt x="819" y="748"/>
                  </a:cubicBezTo>
                  <a:cubicBezTo>
                    <a:pt x="819" y="744"/>
                    <a:pt x="823" y="744"/>
                    <a:pt x="823" y="744"/>
                  </a:cubicBezTo>
                  <a:cubicBezTo>
                    <a:pt x="823" y="743"/>
                    <a:pt x="823" y="743"/>
                    <a:pt x="823" y="743"/>
                  </a:cubicBezTo>
                  <a:cubicBezTo>
                    <a:pt x="824" y="743"/>
                    <a:pt x="824" y="743"/>
                    <a:pt x="824" y="743"/>
                  </a:cubicBezTo>
                  <a:cubicBezTo>
                    <a:pt x="824" y="742"/>
                    <a:pt x="824" y="742"/>
                    <a:pt x="824" y="742"/>
                  </a:cubicBezTo>
                  <a:cubicBezTo>
                    <a:pt x="823" y="742"/>
                    <a:pt x="823" y="742"/>
                    <a:pt x="823" y="742"/>
                  </a:cubicBezTo>
                  <a:cubicBezTo>
                    <a:pt x="823" y="739"/>
                    <a:pt x="823" y="740"/>
                    <a:pt x="823" y="740"/>
                  </a:cubicBezTo>
                  <a:cubicBezTo>
                    <a:pt x="824" y="740"/>
                    <a:pt x="824" y="740"/>
                    <a:pt x="824" y="740"/>
                  </a:cubicBezTo>
                  <a:cubicBezTo>
                    <a:pt x="823" y="740"/>
                    <a:pt x="823" y="740"/>
                    <a:pt x="823" y="740"/>
                  </a:cubicBezTo>
                  <a:cubicBezTo>
                    <a:pt x="823" y="741"/>
                    <a:pt x="823" y="741"/>
                    <a:pt x="823" y="741"/>
                  </a:cubicBezTo>
                  <a:cubicBezTo>
                    <a:pt x="822" y="741"/>
                    <a:pt x="822" y="741"/>
                    <a:pt x="822" y="741"/>
                  </a:cubicBezTo>
                  <a:cubicBezTo>
                    <a:pt x="822" y="740"/>
                    <a:pt x="822" y="740"/>
                    <a:pt x="822" y="740"/>
                  </a:cubicBezTo>
                  <a:cubicBezTo>
                    <a:pt x="823" y="740"/>
                    <a:pt x="823" y="740"/>
                    <a:pt x="823" y="740"/>
                  </a:cubicBezTo>
                  <a:cubicBezTo>
                    <a:pt x="820" y="740"/>
                    <a:pt x="821" y="740"/>
                    <a:pt x="820" y="740"/>
                  </a:cubicBezTo>
                  <a:cubicBezTo>
                    <a:pt x="820" y="737"/>
                    <a:pt x="820" y="738"/>
                    <a:pt x="820" y="737"/>
                  </a:cubicBezTo>
                  <a:cubicBezTo>
                    <a:pt x="822" y="737"/>
                    <a:pt x="822" y="737"/>
                    <a:pt x="822" y="737"/>
                  </a:cubicBezTo>
                  <a:cubicBezTo>
                    <a:pt x="822" y="735"/>
                    <a:pt x="822" y="735"/>
                    <a:pt x="822" y="735"/>
                  </a:cubicBezTo>
                  <a:cubicBezTo>
                    <a:pt x="825" y="735"/>
                    <a:pt x="824" y="732"/>
                    <a:pt x="824" y="731"/>
                  </a:cubicBezTo>
                  <a:cubicBezTo>
                    <a:pt x="823" y="731"/>
                    <a:pt x="823" y="731"/>
                    <a:pt x="823" y="731"/>
                  </a:cubicBezTo>
                  <a:cubicBezTo>
                    <a:pt x="823" y="730"/>
                    <a:pt x="823" y="730"/>
                    <a:pt x="823" y="730"/>
                  </a:cubicBezTo>
                  <a:cubicBezTo>
                    <a:pt x="822" y="730"/>
                    <a:pt x="822" y="730"/>
                    <a:pt x="822" y="730"/>
                  </a:cubicBezTo>
                  <a:cubicBezTo>
                    <a:pt x="822" y="729"/>
                    <a:pt x="822" y="729"/>
                    <a:pt x="822" y="729"/>
                  </a:cubicBezTo>
                  <a:cubicBezTo>
                    <a:pt x="823" y="729"/>
                    <a:pt x="823" y="729"/>
                    <a:pt x="823" y="729"/>
                  </a:cubicBezTo>
                  <a:cubicBezTo>
                    <a:pt x="823" y="726"/>
                    <a:pt x="823" y="726"/>
                    <a:pt x="823" y="725"/>
                  </a:cubicBezTo>
                  <a:cubicBezTo>
                    <a:pt x="819" y="725"/>
                    <a:pt x="819" y="722"/>
                    <a:pt x="819" y="722"/>
                  </a:cubicBezTo>
                  <a:cubicBezTo>
                    <a:pt x="818" y="722"/>
                    <a:pt x="818" y="722"/>
                    <a:pt x="818" y="722"/>
                  </a:cubicBezTo>
                  <a:cubicBezTo>
                    <a:pt x="818" y="721"/>
                    <a:pt x="818" y="721"/>
                    <a:pt x="818" y="721"/>
                  </a:cubicBezTo>
                  <a:cubicBezTo>
                    <a:pt x="817" y="721"/>
                    <a:pt x="817" y="721"/>
                    <a:pt x="817" y="721"/>
                  </a:cubicBezTo>
                  <a:cubicBezTo>
                    <a:pt x="817" y="719"/>
                    <a:pt x="817" y="719"/>
                    <a:pt x="817" y="719"/>
                  </a:cubicBezTo>
                  <a:cubicBezTo>
                    <a:pt x="816" y="719"/>
                    <a:pt x="816" y="719"/>
                    <a:pt x="816" y="719"/>
                  </a:cubicBezTo>
                  <a:cubicBezTo>
                    <a:pt x="816" y="721"/>
                    <a:pt x="816" y="721"/>
                    <a:pt x="816" y="721"/>
                  </a:cubicBezTo>
                  <a:cubicBezTo>
                    <a:pt x="813" y="721"/>
                    <a:pt x="814" y="721"/>
                    <a:pt x="813" y="721"/>
                  </a:cubicBezTo>
                  <a:cubicBezTo>
                    <a:pt x="812" y="718"/>
                    <a:pt x="812" y="717"/>
                    <a:pt x="812" y="716"/>
                  </a:cubicBezTo>
                  <a:cubicBezTo>
                    <a:pt x="813" y="716"/>
                    <a:pt x="813" y="716"/>
                    <a:pt x="813" y="716"/>
                  </a:cubicBezTo>
                  <a:cubicBezTo>
                    <a:pt x="813" y="715"/>
                    <a:pt x="813" y="715"/>
                    <a:pt x="813" y="715"/>
                  </a:cubicBezTo>
                  <a:cubicBezTo>
                    <a:pt x="816" y="715"/>
                    <a:pt x="815" y="715"/>
                    <a:pt x="816" y="715"/>
                  </a:cubicBezTo>
                  <a:cubicBezTo>
                    <a:pt x="816" y="712"/>
                    <a:pt x="816" y="713"/>
                    <a:pt x="816" y="712"/>
                  </a:cubicBezTo>
                  <a:cubicBezTo>
                    <a:pt x="810" y="714"/>
                    <a:pt x="810" y="709"/>
                    <a:pt x="810" y="708"/>
                  </a:cubicBezTo>
                  <a:cubicBezTo>
                    <a:pt x="807" y="708"/>
                    <a:pt x="808" y="708"/>
                    <a:pt x="807" y="708"/>
                  </a:cubicBezTo>
                  <a:cubicBezTo>
                    <a:pt x="807" y="704"/>
                    <a:pt x="809" y="703"/>
                    <a:pt x="809" y="702"/>
                  </a:cubicBezTo>
                  <a:cubicBezTo>
                    <a:pt x="807" y="702"/>
                    <a:pt x="807" y="702"/>
                    <a:pt x="807" y="702"/>
                  </a:cubicBezTo>
                  <a:cubicBezTo>
                    <a:pt x="807" y="700"/>
                    <a:pt x="807" y="700"/>
                    <a:pt x="807" y="700"/>
                  </a:cubicBezTo>
                  <a:cubicBezTo>
                    <a:pt x="806" y="700"/>
                    <a:pt x="806" y="700"/>
                    <a:pt x="806" y="700"/>
                  </a:cubicBezTo>
                  <a:cubicBezTo>
                    <a:pt x="806" y="702"/>
                    <a:pt x="806" y="702"/>
                    <a:pt x="806" y="702"/>
                  </a:cubicBezTo>
                  <a:cubicBezTo>
                    <a:pt x="805" y="702"/>
                    <a:pt x="805" y="702"/>
                    <a:pt x="805" y="702"/>
                  </a:cubicBezTo>
                  <a:cubicBezTo>
                    <a:pt x="805" y="703"/>
                    <a:pt x="805" y="703"/>
                    <a:pt x="805" y="703"/>
                  </a:cubicBezTo>
                  <a:cubicBezTo>
                    <a:pt x="804" y="703"/>
                    <a:pt x="804" y="703"/>
                    <a:pt x="804" y="703"/>
                  </a:cubicBezTo>
                  <a:cubicBezTo>
                    <a:pt x="804" y="702"/>
                    <a:pt x="804" y="702"/>
                    <a:pt x="804" y="702"/>
                  </a:cubicBezTo>
                  <a:cubicBezTo>
                    <a:pt x="803" y="702"/>
                    <a:pt x="803" y="702"/>
                    <a:pt x="803" y="702"/>
                  </a:cubicBezTo>
                  <a:cubicBezTo>
                    <a:pt x="803" y="700"/>
                    <a:pt x="803" y="700"/>
                    <a:pt x="803" y="700"/>
                  </a:cubicBezTo>
                  <a:cubicBezTo>
                    <a:pt x="801" y="700"/>
                    <a:pt x="801" y="700"/>
                    <a:pt x="801" y="700"/>
                  </a:cubicBezTo>
                  <a:cubicBezTo>
                    <a:pt x="801" y="698"/>
                    <a:pt x="801" y="698"/>
                    <a:pt x="801" y="698"/>
                  </a:cubicBezTo>
                  <a:cubicBezTo>
                    <a:pt x="803" y="698"/>
                    <a:pt x="803" y="698"/>
                    <a:pt x="803" y="698"/>
                  </a:cubicBezTo>
                  <a:cubicBezTo>
                    <a:pt x="803" y="697"/>
                    <a:pt x="803" y="697"/>
                    <a:pt x="803" y="697"/>
                  </a:cubicBezTo>
                  <a:cubicBezTo>
                    <a:pt x="804" y="697"/>
                    <a:pt x="804" y="697"/>
                    <a:pt x="804" y="697"/>
                  </a:cubicBezTo>
                  <a:cubicBezTo>
                    <a:pt x="800" y="698"/>
                    <a:pt x="799" y="695"/>
                    <a:pt x="798" y="696"/>
                  </a:cubicBezTo>
                  <a:cubicBezTo>
                    <a:pt x="798" y="693"/>
                    <a:pt x="798" y="694"/>
                    <a:pt x="798" y="693"/>
                  </a:cubicBezTo>
                  <a:cubicBezTo>
                    <a:pt x="801" y="694"/>
                    <a:pt x="802" y="692"/>
                    <a:pt x="803" y="692"/>
                  </a:cubicBezTo>
                  <a:cubicBezTo>
                    <a:pt x="801" y="692"/>
                    <a:pt x="801" y="692"/>
                    <a:pt x="801" y="692"/>
                  </a:cubicBezTo>
                  <a:cubicBezTo>
                    <a:pt x="801" y="691"/>
                    <a:pt x="801" y="691"/>
                    <a:pt x="801" y="691"/>
                  </a:cubicBezTo>
                  <a:cubicBezTo>
                    <a:pt x="799" y="691"/>
                    <a:pt x="799" y="691"/>
                    <a:pt x="799" y="691"/>
                  </a:cubicBezTo>
                  <a:cubicBezTo>
                    <a:pt x="799" y="690"/>
                    <a:pt x="799" y="690"/>
                    <a:pt x="799" y="690"/>
                  </a:cubicBezTo>
                  <a:cubicBezTo>
                    <a:pt x="799" y="691"/>
                    <a:pt x="799" y="691"/>
                    <a:pt x="799" y="691"/>
                  </a:cubicBezTo>
                  <a:cubicBezTo>
                    <a:pt x="796" y="691"/>
                    <a:pt x="797" y="691"/>
                    <a:pt x="797" y="691"/>
                  </a:cubicBezTo>
                  <a:cubicBezTo>
                    <a:pt x="797" y="690"/>
                    <a:pt x="797" y="690"/>
                    <a:pt x="797" y="690"/>
                  </a:cubicBezTo>
                  <a:cubicBezTo>
                    <a:pt x="795" y="690"/>
                    <a:pt x="795" y="690"/>
                    <a:pt x="795" y="690"/>
                  </a:cubicBezTo>
                  <a:cubicBezTo>
                    <a:pt x="795" y="687"/>
                    <a:pt x="795" y="688"/>
                    <a:pt x="795" y="687"/>
                  </a:cubicBezTo>
                  <a:cubicBezTo>
                    <a:pt x="797" y="687"/>
                    <a:pt x="797" y="687"/>
                    <a:pt x="797" y="687"/>
                  </a:cubicBezTo>
                  <a:cubicBezTo>
                    <a:pt x="796" y="685"/>
                    <a:pt x="798" y="685"/>
                    <a:pt x="798" y="685"/>
                  </a:cubicBezTo>
                  <a:cubicBezTo>
                    <a:pt x="797" y="685"/>
                    <a:pt x="797" y="685"/>
                    <a:pt x="797" y="685"/>
                  </a:cubicBezTo>
                  <a:cubicBezTo>
                    <a:pt x="797" y="684"/>
                    <a:pt x="797" y="684"/>
                    <a:pt x="797" y="684"/>
                  </a:cubicBezTo>
                  <a:cubicBezTo>
                    <a:pt x="795" y="684"/>
                    <a:pt x="795" y="684"/>
                    <a:pt x="795" y="684"/>
                  </a:cubicBezTo>
                  <a:cubicBezTo>
                    <a:pt x="795" y="681"/>
                    <a:pt x="795" y="682"/>
                    <a:pt x="795" y="682"/>
                  </a:cubicBezTo>
                  <a:cubicBezTo>
                    <a:pt x="797" y="682"/>
                    <a:pt x="797" y="682"/>
                    <a:pt x="797" y="682"/>
                  </a:cubicBezTo>
                  <a:cubicBezTo>
                    <a:pt x="797" y="683"/>
                    <a:pt x="797" y="683"/>
                    <a:pt x="797" y="683"/>
                  </a:cubicBezTo>
                  <a:cubicBezTo>
                    <a:pt x="800" y="683"/>
                    <a:pt x="801" y="683"/>
                    <a:pt x="801" y="683"/>
                  </a:cubicBezTo>
                  <a:cubicBezTo>
                    <a:pt x="801" y="680"/>
                    <a:pt x="801" y="681"/>
                    <a:pt x="801" y="680"/>
                  </a:cubicBezTo>
                  <a:cubicBezTo>
                    <a:pt x="800" y="680"/>
                    <a:pt x="800" y="680"/>
                    <a:pt x="800" y="680"/>
                  </a:cubicBezTo>
                  <a:cubicBezTo>
                    <a:pt x="800" y="679"/>
                    <a:pt x="800" y="679"/>
                    <a:pt x="800" y="679"/>
                  </a:cubicBezTo>
                  <a:cubicBezTo>
                    <a:pt x="799" y="679"/>
                    <a:pt x="799" y="679"/>
                    <a:pt x="799" y="679"/>
                  </a:cubicBezTo>
                  <a:cubicBezTo>
                    <a:pt x="799" y="676"/>
                    <a:pt x="797" y="676"/>
                    <a:pt x="798" y="676"/>
                  </a:cubicBezTo>
                  <a:cubicBezTo>
                    <a:pt x="799" y="676"/>
                    <a:pt x="799" y="676"/>
                    <a:pt x="799" y="676"/>
                  </a:cubicBezTo>
                  <a:cubicBezTo>
                    <a:pt x="799" y="674"/>
                    <a:pt x="799" y="674"/>
                    <a:pt x="799" y="674"/>
                  </a:cubicBezTo>
                  <a:cubicBezTo>
                    <a:pt x="802" y="674"/>
                    <a:pt x="802" y="674"/>
                    <a:pt x="803" y="674"/>
                  </a:cubicBezTo>
                  <a:cubicBezTo>
                    <a:pt x="803" y="673"/>
                    <a:pt x="803" y="673"/>
                    <a:pt x="803" y="673"/>
                  </a:cubicBezTo>
                  <a:cubicBezTo>
                    <a:pt x="804" y="673"/>
                    <a:pt x="804" y="673"/>
                    <a:pt x="804" y="673"/>
                  </a:cubicBezTo>
                  <a:cubicBezTo>
                    <a:pt x="804" y="668"/>
                    <a:pt x="804" y="666"/>
                    <a:pt x="804" y="664"/>
                  </a:cubicBezTo>
                  <a:cubicBezTo>
                    <a:pt x="801" y="664"/>
                    <a:pt x="801" y="665"/>
                    <a:pt x="800" y="665"/>
                  </a:cubicBezTo>
                  <a:cubicBezTo>
                    <a:pt x="800" y="664"/>
                    <a:pt x="800" y="664"/>
                    <a:pt x="800" y="664"/>
                  </a:cubicBezTo>
                  <a:cubicBezTo>
                    <a:pt x="801" y="664"/>
                    <a:pt x="801" y="664"/>
                    <a:pt x="801" y="664"/>
                  </a:cubicBezTo>
                  <a:cubicBezTo>
                    <a:pt x="801" y="663"/>
                    <a:pt x="801" y="663"/>
                    <a:pt x="801" y="663"/>
                  </a:cubicBezTo>
                  <a:cubicBezTo>
                    <a:pt x="804" y="663"/>
                    <a:pt x="803" y="663"/>
                    <a:pt x="804" y="663"/>
                  </a:cubicBezTo>
                  <a:cubicBezTo>
                    <a:pt x="803" y="659"/>
                    <a:pt x="806" y="659"/>
                    <a:pt x="805" y="658"/>
                  </a:cubicBezTo>
                  <a:cubicBezTo>
                    <a:pt x="804" y="658"/>
                    <a:pt x="804" y="658"/>
                    <a:pt x="804" y="658"/>
                  </a:cubicBezTo>
                  <a:cubicBezTo>
                    <a:pt x="803" y="655"/>
                    <a:pt x="802" y="655"/>
                    <a:pt x="803" y="654"/>
                  </a:cubicBezTo>
                  <a:cubicBezTo>
                    <a:pt x="801" y="654"/>
                    <a:pt x="801" y="654"/>
                    <a:pt x="801" y="654"/>
                  </a:cubicBezTo>
                  <a:cubicBezTo>
                    <a:pt x="801" y="653"/>
                    <a:pt x="801" y="653"/>
                    <a:pt x="801" y="653"/>
                  </a:cubicBezTo>
                  <a:cubicBezTo>
                    <a:pt x="803" y="653"/>
                    <a:pt x="803" y="653"/>
                    <a:pt x="803" y="653"/>
                  </a:cubicBezTo>
                  <a:cubicBezTo>
                    <a:pt x="803" y="652"/>
                    <a:pt x="803" y="652"/>
                    <a:pt x="803" y="652"/>
                  </a:cubicBezTo>
                  <a:cubicBezTo>
                    <a:pt x="804" y="652"/>
                    <a:pt x="804" y="652"/>
                    <a:pt x="804" y="652"/>
                  </a:cubicBezTo>
                  <a:cubicBezTo>
                    <a:pt x="804" y="651"/>
                    <a:pt x="804" y="651"/>
                    <a:pt x="804" y="651"/>
                  </a:cubicBezTo>
                  <a:cubicBezTo>
                    <a:pt x="805" y="651"/>
                    <a:pt x="805" y="651"/>
                    <a:pt x="805" y="651"/>
                  </a:cubicBezTo>
                  <a:cubicBezTo>
                    <a:pt x="804" y="644"/>
                    <a:pt x="808" y="641"/>
                    <a:pt x="807" y="638"/>
                  </a:cubicBezTo>
                  <a:cubicBezTo>
                    <a:pt x="811" y="638"/>
                    <a:pt x="812" y="638"/>
                    <a:pt x="813" y="638"/>
                  </a:cubicBezTo>
                  <a:cubicBezTo>
                    <a:pt x="813" y="635"/>
                    <a:pt x="814" y="633"/>
                    <a:pt x="814" y="633"/>
                  </a:cubicBezTo>
                  <a:cubicBezTo>
                    <a:pt x="813" y="633"/>
                    <a:pt x="813" y="633"/>
                    <a:pt x="813" y="633"/>
                  </a:cubicBezTo>
                  <a:cubicBezTo>
                    <a:pt x="813" y="630"/>
                    <a:pt x="810" y="629"/>
                    <a:pt x="811" y="628"/>
                  </a:cubicBezTo>
                  <a:cubicBezTo>
                    <a:pt x="812" y="628"/>
                    <a:pt x="812" y="628"/>
                    <a:pt x="812" y="628"/>
                  </a:cubicBezTo>
                  <a:cubicBezTo>
                    <a:pt x="812" y="627"/>
                    <a:pt x="812" y="627"/>
                    <a:pt x="812" y="627"/>
                  </a:cubicBezTo>
                  <a:cubicBezTo>
                    <a:pt x="815" y="627"/>
                    <a:pt x="814" y="629"/>
                    <a:pt x="814" y="628"/>
                  </a:cubicBezTo>
                  <a:cubicBezTo>
                    <a:pt x="814" y="627"/>
                    <a:pt x="814" y="627"/>
                    <a:pt x="814" y="627"/>
                  </a:cubicBezTo>
                  <a:cubicBezTo>
                    <a:pt x="816" y="627"/>
                    <a:pt x="816" y="627"/>
                    <a:pt x="816" y="627"/>
                  </a:cubicBezTo>
                  <a:cubicBezTo>
                    <a:pt x="813" y="627"/>
                    <a:pt x="814" y="627"/>
                    <a:pt x="813" y="627"/>
                  </a:cubicBezTo>
                  <a:cubicBezTo>
                    <a:pt x="813" y="626"/>
                    <a:pt x="813" y="626"/>
                    <a:pt x="813" y="626"/>
                  </a:cubicBezTo>
                  <a:cubicBezTo>
                    <a:pt x="814" y="626"/>
                    <a:pt x="814" y="626"/>
                    <a:pt x="814" y="626"/>
                  </a:cubicBezTo>
                  <a:cubicBezTo>
                    <a:pt x="814" y="623"/>
                    <a:pt x="814" y="624"/>
                    <a:pt x="814" y="623"/>
                  </a:cubicBezTo>
                  <a:cubicBezTo>
                    <a:pt x="817" y="623"/>
                    <a:pt x="818" y="623"/>
                    <a:pt x="818" y="623"/>
                  </a:cubicBezTo>
                  <a:cubicBezTo>
                    <a:pt x="818" y="621"/>
                    <a:pt x="816" y="620"/>
                    <a:pt x="817" y="620"/>
                  </a:cubicBezTo>
                  <a:cubicBezTo>
                    <a:pt x="820" y="620"/>
                    <a:pt x="819" y="620"/>
                    <a:pt x="819" y="620"/>
                  </a:cubicBezTo>
                  <a:cubicBezTo>
                    <a:pt x="819" y="619"/>
                    <a:pt x="819" y="619"/>
                    <a:pt x="819" y="619"/>
                  </a:cubicBezTo>
                  <a:cubicBezTo>
                    <a:pt x="816" y="619"/>
                    <a:pt x="817" y="619"/>
                    <a:pt x="817" y="619"/>
                  </a:cubicBezTo>
                  <a:cubicBezTo>
                    <a:pt x="817" y="616"/>
                    <a:pt x="818" y="617"/>
                    <a:pt x="818" y="616"/>
                  </a:cubicBezTo>
                  <a:cubicBezTo>
                    <a:pt x="818" y="617"/>
                    <a:pt x="818" y="617"/>
                    <a:pt x="818" y="617"/>
                  </a:cubicBezTo>
                  <a:cubicBezTo>
                    <a:pt x="819" y="617"/>
                    <a:pt x="819" y="617"/>
                    <a:pt x="819" y="617"/>
                  </a:cubicBezTo>
                  <a:cubicBezTo>
                    <a:pt x="819" y="619"/>
                    <a:pt x="819" y="619"/>
                    <a:pt x="819" y="619"/>
                  </a:cubicBezTo>
                  <a:cubicBezTo>
                    <a:pt x="820" y="619"/>
                    <a:pt x="820" y="619"/>
                    <a:pt x="820" y="619"/>
                  </a:cubicBezTo>
                  <a:cubicBezTo>
                    <a:pt x="820" y="617"/>
                    <a:pt x="820" y="617"/>
                    <a:pt x="820" y="617"/>
                  </a:cubicBezTo>
                  <a:cubicBezTo>
                    <a:pt x="822" y="617"/>
                    <a:pt x="822" y="617"/>
                    <a:pt x="822" y="617"/>
                  </a:cubicBezTo>
                  <a:cubicBezTo>
                    <a:pt x="822" y="616"/>
                    <a:pt x="822" y="616"/>
                    <a:pt x="822" y="616"/>
                  </a:cubicBezTo>
                  <a:cubicBezTo>
                    <a:pt x="820" y="616"/>
                    <a:pt x="820" y="616"/>
                    <a:pt x="820" y="616"/>
                  </a:cubicBezTo>
                  <a:cubicBezTo>
                    <a:pt x="820" y="615"/>
                    <a:pt x="820" y="615"/>
                    <a:pt x="820" y="615"/>
                  </a:cubicBezTo>
                  <a:cubicBezTo>
                    <a:pt x="820" y="616"/>
                    <a:pt x="820" y="616"/>
                    <a:pt x="820" y="616"/>
                  </a:cubicBezTo>
                  <a:cubicBezTo>
                    <a:pt x="819" y="616"/>
                    <a:pt x="819" y="616"/>
                    <a:pt x="819" y="616"/>
                  </a:cubicBezTo>
                  <a:cubicBezTo>
                    <a:pt x="819" y="615"/>
                    <a:pt x="819" y="615"/>
                    <a:pt x="819" y="615"/>
                  </a:cubicBezTo>
                  <a:cubicBezTo>
                    <a:pt x="818" y="615"/>
                    <a:pt x="818" y="615"/>
                    <a:pt x="818" y="615"/>
                  </a:cubicBezTo>
                  <a:cubicBezTo>
                    <a:pt x="819" y="615"/>
                    <a:pt x="819" y="615"/>
                    <a:pt x="819" y="615"/>
                  </a:cubicBezTo>
                  <a:cubicBezTo>
                    <a:pt x="819" y="614"/>
                    <a:pt x="819" y="614"/>
                    <a:pt x="819" y="614"/>
                  </a:cubicBezTo>
                  <a:cubicBezTo>
                    <a:pt x="818" y="614"/>
                    <a:pt x="818" y="614"/>
                    <a:pt x="818" y="614"/>
                  </a:cubicBezTo>
                  <a:cubicBezTo>
                    <a:pt x="818" y="613"/>
                    <a:pt x="818" y="613"/>
                    <a:pt x="818" y="613"/>
                  </a:cubicBezTo>
                  <a:cubicBezTo>
                    <a:pt x="819" y="613"/>
                    <a:pt x="819" y="613"/>
                    <a:pt x="819" y="613"/>
                  </a:cubicBezTo>
                  <a:cubicBezTo>
                    <a:pt x="819" y="612"/>
                    <a:pt x="819" y="612"/>
                    <a:pt x="819" y="612"/>
                  </a:cubicBezTo>
                  <a:cubicBezTo>
                    <a:pt x="818" y="612"/>
                    <a:pt x="818" y="612"/>
                    <a:pt x="818" y="612"/>
                  </a:cubicBezTo>
                  <a:cubicBezTo>
                    <a:pt x="819" y="612"/>
                    <a:pt x="819" y="612"/>
                    <a:pt x="819" y="612"/>
                  </a:cubicBezTo>
                  <a:cubicBezTo>
                    <a:pt x="819" y="610"/>
                    <a:pt x="819" y="610"/>
                    <a:pt x="819" y="610"/>
                  </a:cubicBezTo>
                  <a:cubicBezTo>
                    <a:pt x="818" y="610"/>
                    <a:pt x="818" y="610"/>
                    <a:pt x="818" y="610"/>
                  </a:cubicBezTo>
                  <a:cubicBezTo>
                    <a:pt x="819" y="610"/>
                    <a:pt x="819" y="610"/>
                    <a:pt x="819" y="610"/>
                  </a:cubicBezTo>
                  <a:cubicBezTo>
                    <a:pt x="819" y="607"/>
                    <a:pt x="817" y="608"/>
                    <a:pt x="817" y="608"/>
                  </a:cubicBezTo>
                  <a:cubicBezTo>
                    <a:pt x="817" y="607"/>
                    <a:pt x="817" y="607"/>
                    <a:pt x="817" y="607"/>
                  </a:cubicBezTo>
                  <a:cubicBezTo>
                    <a:pt x="820" y="607"/>
                    <a:pt x="819" y="607"/>
                    <a:pt x="819" y="607"/>
                  </a:cubicBezTo>
                  <a:cubicBezTo>
                    <a:pt x="819" y="608"/>
                    <a:pt x="819" y="608"/>
                    <a:pt x="819" y="608"/>
                  </a:cubicBezTo>
                  <a:cubicBezTo>
                    <a:pt x="820" y="608"/>
                    <a:pt x="820" y="608"/>
                    <a:pt x="820" y="608"/>
                  </a:cubicBezTo>
                  <a:cubicBezTo>
                    <a:pt x="820" y="607"/>
                    <a:pt x="820" y="607"/>
                    <a:pt x="820" y="607"/>
                  </a:cubicBezTo>
                  <a:cubicBezTo>
                    <a:pt x="819" y="607"/>
                    <a:pt x="819" y="607"/>
                    <a:pt x="819" y="607"/>
                  </a:cubicBezTo>
                  <a:cubicBezTo>
                    <a:pt x="819" y="606"/>
                    <a:pt x="819" y="606"/>
                    <a:pt x="819" y="606"/>
                  </a:cubicBezTo>
                  <a:cubicBezTo>
                    <a:pt x="818" y="606"/>
                    <a:pt x="818" y="606"/>
                    <a:pt x="818" y="606"/>
                  </a:cubicBezTo>
                  <a:cubicBezTo>
                    <a:pt x="818" y="604"/>
                    <a:pt x="818" y="604"/>
                    <a:pt x="818" y="604"/>
                  </a:cubicBezTo>
                  <a:cubicBezTo>
                    <a:pt x="819" y="604"/>
                    <a:pt x="819" y="604"/>
                    <a:pt x="819" y="604"/>
                  </a:cubicBezTo>
                  <a:cubicBezTo>
                    <a:pt x="819" y="602"/>
                    <a:pt x="819" y="602"/>
                    <a:pt x="819" y="602"/>
                  </a:cubicBezTo>
                  <a:cubicBezTo>
                    <a:pt x="818" y="602"/>
                    <a:pt x="818" y="602"/>
                    <a:pt x="818" y="602"/>
                  </a:cubicBezTo>
                  <a:cubicBezTo>
                    <a:pt x="818" y="601"/>
                    <a:pt x="818" y="601"/>
                    <a:pt x="818" y="601"/>
                  </a:cubicBezTo>
                  <a:cubicBezTo>
                    <a:pt x="821" y="601"/>
                    <a:pt x="820" y="601"/>
                    <a:pt x="820" y="601"/>
                  </a:cubicBezTo>
                  <a:cubicBezTo>
                    <a:pt x="820" y="602"/>
                    <a:pt x="820" y="602"/>
                    <a:pt x="820" y="602"/>
                  </a:cubicBezTo>
                  <a:cubicBezTo>
                    <a:pt x="823" y="602"/>
                    <a:pt x="824" y="602"/>
                    <a:pt x="824" y="602"/>
                  </a:cubicBezTo>
                  <a:cubicBezTo>
                    <a:pt x="824" y="601"/>
                    <a:pt x="824" y="601"/>
                    <a:pt x="824" y="601"/>
                  </a:cubicBezTo>
                  <a:cubicBezTo>
                    <a:pt x="827" y="600"/>
                    <a:pt x="829" y="598"/>
                    <a:pt x="830" y="599"/>
                  </a:cubicBezTo>
                  <a:cubicBezTo>
                    <a:pt x="830" y="597"/>
                    <a:pt x="830" y="597"/>
                    <a:pt x="830" y="597"/>
                  </a:cubicBezTo>
                  <a:cubicBezTo>
                    <a:pt x="832" y="597"/>
                    <a:pt x="833" y="597"/>
                    <a:pt x="833" y="597"/>
                  </a:cubicBezTo>
                  <a:cubicBezTo>
                    <a:pt x="834" y="594"/>
                    <a:pt x="836" y="595"/>
                    <a:pt x="836" y="595"/>
                  </a:cubicBezTo>
                  <a:cubicBezTo>
                    <a:pt x="836" y="594"/>
                    <a:pt x="836" y="594"/>
                    <a:pt x="836" y="594"/>
                  </a:cubicBezTo>
                  <a:cubicBezTo>
                    <a:pt x="839" y="594"/>
                    <a:pt x="838" y="594"/>
                    <a:pt x="838" y="594"/>
                  </a:cubicBezTo>
                  <a:cubicBezTo>
                    <a:pt x="838" y="596"/>
                    <a:pt x="838" y="596"/>
                    <a:pt x="838" y="596"/>
                  </a:cubicBezTo>
                  <a:cubicBezTo>
                    <a:pt x="841" y="596"/>
                    <a:pt x="841" y="596"/>
                    <a:pt x="842" y="596"/>
                  </a:cubicBezTo>
                  <a:cubicBezTo>
                    <a:pt x="842" y="597"/>
                    <a:pt x="842" y="597"/>
                    <a:pt x="842" y="597"/>
                  </a:cubicBezTo>
                  <a:cubicBezTo>
                    <a:pt x="842" y="596"/>
                    <a:pt x="842" y="596"/>
                    <a:pt x="842" y="596"/>
                  </a:cubicBezTo>
                  <a:cubicBezTo>
                    <a:pt x="845" y="596"/>
                    <a:pt x="846" y="596"/>
                    <a:pt x="846" y="596"/>
                  </a:cubicBezTo>
                  <a:cubicBezTo>
                    <a:pt x="846" y="599"/>
                    <a:pt x="846" y="598"/>
                    <a:pt x="846" y="599"/>
                  </a:cubicBezTo>
                  <a:cubicBezTo>
                    <a:pt x="848" y="599"/>
                    <a:pt x="848" y="599"/>
                    <a:pt x="848" y="599"/>
                  </a:cubicBezTo>
                  <a:cubicBezTo>
                    <a:pt x="848" y="600"/>
                    <a:pt x="848" y="600"/>
                    <a:pt x="848" y="600"/>
                  </a:cubicBezTo>
                  <a:cubicBezTo>
                    <a:pt x="852" y="601"/>
                    <a:pt x="853" y="597"/>
                    <a:pt x="855" y="597"/>
                  </a:cubicBezTo>
                  <a:cubicBezTo>
                    <a:pt x="856" y="593"/>
                    <a:pt x="856" y="591"/>
                    <a:pt x="856" y="591"/>
                  </a:cubicBezTo>
                  <a:cubicBezTo>
                    <a:pt x="855" y="591"/>
                    <a:pt x="855" y="591"/>
                    <a:pt x="855" y="591"/>
                  </a:cubicBezTo>
                  <a:cubicBezTo>
                    <a:pt x="855" y="590"/>
                    <a:pt x="855" y="590"/>
                    <a:pt x="855" y="590"/>
                  </a:cubicBezTo>
                  <a:cubicBezTo>
                    <a:pt x="856" y="590"/>
                    <a:pt x="856" y="590"/>
                    <a:pt x="856" y="590"/>
                  </a:cubicBezTo>
                  <a:cubicBezTo>
                    <a:pt x="856" y="588"/>
                    <a:pt x="854" y="588"/>
                    <a:pt x="855" y="588"/>
                  </a:cubicBezTo>
                  <a:cubicBezTo>
                    <a:pt x="857" y="585"/>
                    <a:pt x="860" y="584"/>
                    <a:pt x="860" y="584"/>
                  </a:cubicBezTo>
                  <a:cubicBezTo>
                    <a:pt x="860" y="583"/>
                    <a:pt x="860" y="583"/>
                    <a:pt x="860" y="583"/>
                  </a:cubicBezTo>
                  <a:cubicBezTo>
                    <a:pt x="861" y="583"/>
                    <a:pt x="861" y="583"/>
                    <a:pt x="861" y="583"/>
                  </a:cubicBezTo>
                  <a:cubicBezTo>
                    <a:pt x="861" y="582"/>
                    <a:pt x="861" y="582"/>
                    <a:pt x="861" y="582"/>
                  </a:cubicBezTo>
                  <a:cubicBezTo>
                    <a:pt x="860" y="582"/>
                    <a:pt x="860" y="582"/>
                    <a:pt x="860" y="582"/>
                  </a:cubicBezTo>
                  <a:cubicBezTo>
                    <a:pt x="860" y="581"/>
                    <a:pt x="860" y="581"/>
                    <a:pt x="860" y="581"/>
                  </a:cubicBezTo>
                  <a:cubicBezTo>
                    <a:pt x="861" y="581"/>
                    <a:pt x="861" y="581"/>
                    <a:pt x="861" y="581"/>
                  </a:cubicBezTo>
                  <a:cubicBezTo>
                    <a:pt x="861" y="580"/>
                    <a:pt x="861" y="580"/>
                    <a:pt x="861" y="580"/>
                  </a:cubicBezTo>
                  <a:cubicBezTo>
                    <a:pt x="862" y="580"/>
                    <a:pt x="862" y="580"/>
                    <a:pt x="862" y="580"/>
                  </a:cubicBezTo>
                  <a:cubicBezTo>
                    <a:pt x="862" y="578"/>
                    <a:pt x="862" y="578"/>
                    <a:pt x="862" y="578"/>
                  </a:cubicBezTo>
                  <a:cubicBezTo>
                    <a:pt x="864" y="578"/>
                    <a:pt x="865" y="578"/>
                    <a:pt x="865" y="578"/>
                  </a:cubicBezTo>
                  <a:cubicBezTo>
                    <a:pt x="865" y="577"/>
                    <a:pt x="865" y="577"/>
                    <a:pt x="865" y="577"/>
                  </a:cubicBezTo>
                  <a:cubicBezTo>
                    <a:pt x="867" y="577"/>
                    <a:pt x="867" y="577"/>
                    <a:pt x="867" y="577"/>
                  </a:cubicBezTo>
                  <a:cubicBezTo>
                    <a:pt x="867" y="578"/>
                    <a:pt x="867" y="578"/>
                    <a:pt x="867" y="578"/>
                  </a:cubicBezTo>
                  <a:cubicBezTo>
                    <a:pt x="868" y="578"/>
                    <a:pt x="868" y="578"/>
                    <a:pt x="868" y="578"/>
                  </a:cubicBezTo>
                  <a:cubicBezTo>
                    <a:pt x="868" y="581"/>
                    <a:pt x="868" y="580"/>
                    <a:pt x="868" y="581"/>
                  </a:cubicBezTo>
                  <a:cubicBezTo>
                    <a:pt x="870" y="581"/>
                    <a:pt x="871" y="581"/>
                    <a:pt x="871" y="581"/>
                  </a:cubicBezTo>
                  <a:cubicBezTo>
                    <a:pt x="871" y="580"/>
                    <a:pt x="871" y="580"/>
                    <a:pt x="871" y="580"/>
                  </a:cubicBezTo>
                  <a:cubicBezTo>
                    <a:pt x="874" y="579"/>
                    <a:pt x="876" y="577"/>
                    <a:pt x="876" y="577"/>
                  </a:cubicBezTo>
                  <a:cubicBezTo>
                    <a:pt x="877" y="578"/>
                    <a:pt x="877" y="578"/>
                    <a:pt x="877" y="578"/>
                  </a:cubicBezTo>
                  <a:cubicBezTo>
                    <a:pt x="877" y="577"/>
                    <a:pt x="877" y="577"/>
                    <a:pt x="877" y="577"/>
                  </a:cubicBezTo>
                  <a:cubicBezTo>
                    <a:pt x="881" y="577"/>
                    <a:pt x="883" y="577"/>
                    <a:pt x="884" y="577"/>
                  </a:cubicBezTo>
                  <a:cubicBezTo>
                    <a:pt x="884" y="576"/>
                    <a:pt x="884" y="576"/>
                    <a:pt x="884" y="576"/>
                  </a:cubicBezTo>
                  <a:cubicBezTo>
                    <a:pt x="887" y="576"/>
                    <a:pt x="889" y="576"/>
                    <a:pt x="889" y="576"/>
                  </a:cubicBezTo>
                  <a:cubicBezTo>
                    <a:pt x="889" y="575"/>
                    <a:pt x="889" y="575"/>
                    <a:pt x="889" y="575"/>
                  </a:cubicBezTo>
                  <a:cubicBezTo>
                    <a:pt x="892" y="575"/>
                    <a:pt x="894" y="575"/>
                    <a:pt x="895" y="575"/>
                  </a:cubicBezTo>
                  <a:cubicBezTo>
                    <a:pt x="895" y="576"/>
                    <a:pt x="895" y="576"/>
                    <a:pt x="895" y="576"/>
                  </a:cubicBezTo>
                  <a:cubicBezTo>
                    <a:pt x="898" y="576"/>
                    <a:pt x="897" y="576"/>
                    <a:pt x="897" y="576"/>
                  </a:cubicBezTo>
                  <a:cubicBezTo>
                    <a:pt x="897" y="575"/>
                    <a:pt x="897" y="575"/>
                    <a:pt x="897" y="575"/>
                  </a:cubicBezTo>
                  <a:cubicBezTo>
                    <a:pt x="899" y="575"/>
                    <a:pt x="899" y="575"/>
                    <a:pt x="899" y="575"/>
                  </a:cubicBezTo>
                  <a:cubicBezTo>
                    <a:pt x="899" y="574"/>
                    <a:pt x="899" y="574"/>
                    <a:pt x="899" y="574"/>
                  </a:cubicBezTo>
                  <a:cubicBezTo>
                    <a:pt x="900" y="574"/>
                    <a:pt x="900" y="574"/>
                    <a:pt x="900" y="574"/>
                  </a:cubicBezTo>
                  <a:cubicBezTo>
                    <a:pt x="900" y="572"/>
                    <a:pt x="900" y="572"/>
                    <a:pt x="900" y="572"/>
                  </a:cubicBezTo>
                  <a:cubicBezTo>
                    <a:pt x="901" y="572"/>
                    <a:pt x="901" y="572"/>
                    <a:pt x="901" y="572"/>
                  </a:cubicBezTo>
                  <a:cubicBezTo>
                    <a:pt x="901" y="570"/>
                    <a:pt x="903" y="570"/>
                    <a:pt x="902" y="570"/>
                  </a:cubicBezTo>
                  <a:cubicBezTo>
                    <a:pt x="901" y="568"/>
                    <a:pt x="900" y="569"/>
                    <a:pt x="900" y="569"/>
                  </a:cubicBezTo>
                  <a:cubicBezTo>
                    <a:pt x="900" y="564"/>
                    <a:pt x="897" y="561"/>
                    <a:pt x="897" y="559"/>
                  </a:cubicBezTo>
                  <a:cubicBezTo>
                    <a:pt x="896" y="559"/>
                    <a:pt x="896" y="559"/>
                    <a:pt x="896" y="559"/>
                  </a:cubicBezTo>
                  <a:cubicBezTo>
                    <a:pt x="896" y="561"/>
                    <a:pt x="896" y="561"/>
                    <a:pt x="896" y="561"/>
                  </a:cubicBezTo>
                  <a:cubicBezTo>
                    <a:pt x="891" y="560"/>
                    <a:pt x="889" y="562"/>
                    <a:pt x="887" y="562"/>
                  </a:cubicBezTo>
                  <a:cubicBezTo>
                    <a:pt x="887" y="561"/>
                    <a:pt x="887" y="561"/>
                    <a:pt x="887" y="561"/>
                  </a:cubicBezTo>
                  <a:cubicBezTo>
                    <a:pt x="888" y="561"/>
                    <a:pt x="888" y="561"/>
                    <a:pt x="888" y="561"/>
                  </a:cubicBezTo>
                  <a:cubicBezTo>
                    <a:pt x="888" y="557"/>
                    <a:pt x="888" y="555"/>
                    <a:pt x="887" y="555"/>
                  </a:cubicBezTo>
                  <a:cubicBezTo>
                    <a:pt x="888" y="555"/>
                    <a:pt x="888" y="555"/>
                    <a:pt x="888" y="555"/>
                  </a:cubicBezTo>
                  <a:cubicBezTo>
                    <a:pt x="888" y="553"/>
                    <a:pt x="888" y="553"/>
                    <a:pt x="888" y="553"/>
                  </a:cubicBezTo>
                  <a:cubicBezTo>
                    <a:pt x="884" y="554"/>
                    <a:pt x="886" y="550"/>
                    <a:pt x="886" y="550"/>
                  </a:cubicBezTo>
                  <a:cubicBezTo>
                    <a:pt x="887" y="550"/>
                    <a:pt x="887" y="550"/>
                    <a:pt x="887" y="550"/>
                  </a:cubicBezTo>
                  <a:cubicBezTo>
                    <a:pt x="886" y="550"/>
                    <a:pt x="886" y="550"/>
                    <a:pt x="886" y="550"/>
                  </a:cubicBezTo>
                  <a:cubicBezTo>
                    <a:pt x="886" y="549"/>
                    <a:pt x="886" y="549"/>
                    <a:pt x="886" y="549"/>
                  </a:cubicBezTo>
                  <a:cubicBezTo>
                    <a:pt x="882" y="549"/>
                    <a:pt x="880" y="549"/>
                    <a:pt x="878" y="549"/>
                  </a:cubicBezTo>
                  <a:cubicBezTo>
                    <a:pt x="878" y="548"/>
                    <a:pt x="878" y="548"/>
                    <a:pt x="878" y="548"/>
                  </a:cubicBezTo>
                  <a:cubicBezTo>
                    <a:pt x="876" y="548"/>
                    <a:pt x="876" y="546"/>
                    <a:pt x="876" y="546"/>
                  </a:cubicBezTo>
                  <a:cubicBezTo>
                    <a:pt x="876" y="548"/>
                    <a:pt x="876" y="548"/>
                    <a:pt x="876" y="548"/>
                  </a:cubicBezTo>
                  <a:cubicBezTo>
                    <a:pt x="873" y="547"/>
                    <a:pt x="873" y="546"/>
                    <a:pt x="873" y="546"/>
                  </a:cubicBezTo>
                  <a:cubicBezTo>
                    <a:pt x="873" y="545"/>
                    <a:pt x="873" y="545"/>
                    <a:pt x="873" y="545"/>
                  </a:cubicBezTo>
                  <a:cubicBezTo>
                    <a:pt x="871" y="545"/>
                    <a:pt x="871" y="545"/>
                    <a:pt x="871" y="545"/>
                  </a:cubicBezTo>
                  <a:cubicBezTo>
                    <a:pt x="871" y="544"/>
                    <a:pt x="871" y="544"/>
                    <a:pt x="871" y="544"/>
                  </a:cubicBezTo>
                  <a:cubicBezTo>
                    <a:pt x="870" y="544"/>
                    <a:pt x="870" y="544"/>
                    <a:pt x="870" y="544"/>
                  </a:cubicBezTo>
                  <a:cubicBezTo>
                    <a:pt x="870" y="543"/>
                    <a:pt x="870" y="543"/>
                    <a:pt x="870" y="543"/>
                  </a:cubicBezTo>
                  <a:cubicBezTo>
                    <a:pt x="873" y="543"/>
                    <a:pt x="873" y="543"/>
                    <a:pt x="874" y="543"/>
                  </a:cubicBezTo>
                  <a:cubicBezTo>
                    <a:pt x="874" y="540"/>
                    <a:pt x="874" y="539"/>
                    <a:pt x="874" y="539"/>
                  </a:cubicBezTo>
                  <a:cubicBezTo>
                    <a:pt x="873" y="539"/>
                    <a:pt x="873" y="539"/>
                    <a:pt x="873" y="539"/>
                  </a:cubicBezTo>
                  <a:cubicBezTo>
                    <a:pt x="873" y="534"/>
                    <a:pt x="871" y="531"/>
                    <a:pt x="871" y="530"/>
                  </a:cubicBezTo>
                  <a:cubicBezTo>
                    <a:pt x="870" y="530"/>
                    <a:pt x="870" y="530"/>
                    <a:pt x="870" y="530"/>
                  </a:cubicBezTo>
                  <a:cubicBezTo>
                    <a:pt x="870" y="527"/>
                    <a:pt x="870" y="528"/>
                    <a:pt x="870" y="527"/>
                  </a:cubicBezTo>
                  <a:cubicBezTo>
                    <a:pt x="867" y="527"/>
                    <a:pt x="868" y="527"/>
                    <a:pt x="868" y="527"/>
                  </a:cubicBezTo>
                  <a:cubicBezTo>
                    <a:pt x="868" y="529"/>
                    <a:pt x="868" y="529"/>
                    <a:pt x="868" y="529"/>
                  </a:cubicBezTo>
                  <a:cubicBezTo>
                    <a:pt x="867" y="529"/>
                    <a:pt x="867" y="529"/>
                    <a:pt x="867" y="529"/>
                  </a:cubicBezTo>
                  <a:cubicBezTo>
                    <a:pt x="867" y="527"/>
                    <a:pt x="867" y="527"/>
                    <a:pt x="867" y="527"/>
                  </a:cubicBezTo>
                  <a:cubicBezTo>
                    <a:pt x="868" y="527"/>
                    <a:pt x="868" y="527"/>
                    <a:pt x="868" y="527"/>
                  </a:cubicBezTo>
                  <a:cubicBezTo>
                    <a:pt x="868" y="526"/>
                    <a:pt x="868" y="526"/>
                    <a:pt x="868" y="526"/>
                  </a:cubicBezTo>
                  <a:cubicBezTo>
                    <a:pt x="867" y="526"/>
                    <a:pt x="867" y="526"/>
                    <a:pt x="867" y="526"/>
                  </a:cubicBezTo>
                  <a:cubicBezTo>
                    <a:pt x="867" y="525"/>
                    <a:pt x="867" y="525"/>
                    <a:pt x="867" y="525"/>
                  </a:cubicBezTo>
                  <a:cubicBezTo>
                    <a:pt x="865" y="525"/>
                    <a:pt x="865" y="525"/>
                    <a:pt x="865" y="525"/>
                  </a:cubicBezTo>
                  <a:cubicBezTo>
                    <a:pt x="868" y="523"/>
                    <a:pt x="866" y="522"/>
                    <a:pt x="867" y="521"/>
                  </a:cubicBezTo>
                  <a:cubicBezTo>
                    <a:pt x="865" y="521"/>
                    <a:pt x="865" y="521"/>
                    <a:pt x="865" y="521"/>
                  </a:cubicBezTo>
                  <a:cubicBezTo>
                    <a:pt x="865" y="523"/>
                    <a:pt x="865" y="523"/>
                    <a:pt x="865" y="523"/>
                  </a:cubicBezTo>
                  <a:cubicBezTo>
                    <a:pt x="863" y="523"/>
                    <a:pt x="863" y="523"/>
                    <a:pt x="863" y="523"/>
                  </a:cubicBezTo>
                  <a:cubicBezTo>
                    <a:pt x="863" y="521"/>
                    <a:pt x="863" y="521"/>
                    <a:pt x="863" y="521"/>
                  </a:cubicBezTo>
                  <a:cubicBezTo>
                    <a:pt x="866" y="521"/>
                    <a:pt x="865" y="521"/>
                    <a:pt x="865" y="521"/>
                  </a:cubicBezTo>
                  <a:cubicBezTo>
                    <a:pt x="865" y="518"/>
                    <a:pt x="865" y="516"/>
                    <a:pt x="865" y="515"/>
                  </a:cubicBezTo>
                  <a:cubicBezTo>
                    <a:pt x="867" y="515"/>
                    <a:pt x="867" y="515"/>
                    <a:pt x="867" y="515"/>
                  </a:cubicBezTo>
                  <a:cubicBezTo>
                    <a:pt x="864" y="515"/>
                    <a:pt x="864" y="514"/>
                    <a:pt x="863" y="514"/>
                  </a:cubicBezTo>
                  <a:cubicBezTo>
                    <a:pt x="863" y="513"/>
                    <a:pt x="863" y="513"/>
                    <a:pt x="863" y="513"/>
                  </a:cubicBezTo>
                  <a:cubicBezTo>
                    <a:pt x="863" y="514"/>
                    <a:pt x="863" y="514"/>
                    <a:pt x="863" y="514"/>
                  </a:cubicBezTo>
                  <a:cubicBezTo>
                    <a:pt x="862" y="514"/>
                    <a:pt x="862" y="514"/>
                    <a:pt x="862" y="514"/>
                  </a:cubicBezTo>
                  <a:cubicBezTo>
                    <a:pt x="862" y="515"/>
                    <a:pt x="862" y="515"/>
                    <a:pt x="862" y="515"/>
                  </a:cubicBezTo>
                  <a:cubicBezTo>
                    <a:pt x="859" y="515"/>
                    <a:pt x="859" y="514"/>
                    <a:pt x="858" y="514"/>
                  </a:cubicBezTo>
                  <a:cubicBezTo>
                    <a:pt x="858" y="512"/>
                    <a:pt x="858" y="512"/>
                    <a:pt x="858" y="512"/>
                  </a:cubicBezTo>
                  <a:cubicBezTo>
                    <a:pt x="858" y="513"/>
                    <a:pt x="858" y="513"/>
                    <a:pt x="858" y="513"/>
                  </a:cubicBezTo>
                  <a:cubicBezTo>
                    <a:pt x="860" y="513"/>
                    <a:pt x="860" y="513"/>
                    <a:pt x="860" y="513"/>
                  </a:cubicBezTo>
                  <a:cubicBezTo>
                    <a:pt x="860" y="512"/>
                    <a:pt x="860" y="512"/>
                    <a:pt x="860" y="512"/>
                  </a:cubicBezTo>
                  <a:cubicBezTo>
                    <a:pt x="862" y="512"/>
                    <a:pt x="862" y="512"/>
                    <a:pt x="862" y="512"/>
                  </a:cubicBezTo>
                  <a:cubicBezTo>
                    <a:pt x="861" y="511"/>
                    <a:pt x="861" y="511"/>
                    <a:pt x="861" y="511"/>
                  </a:cubicBezTo>
                  <a:cubicBezTo>
                    <a:pt x="862" y="510"/>
                    <a:pt x="862" y="510"/>
                    <a:pt x="862" y="510"/>
                  </a:cubicBezTo>
                  <a:cubicBezTo>
                    <a:pt x="861" y="510"/>
                    <a:pt x="861" y="510"/>
                    <a:pt x="861" y="510"/>
                  </a:cubicBezTo>
                  <a:cubicBezTo>
                    <a:pt x="863" y="507"/>
                    <a:pt x="861" y="506"/>
                    <a:pt x="862" y="506"/>
                  </a:cubicBezTo>
                  <a:cubicBezTo>
                    <a:pt x="863" y="506"/>
                    <a:pt x="863" y="506"/>
                    <a:pt x="863" y="506"/>
                  </a:cubicBezTo>
                  <a:cubicBezTo>
                    <a:pt x="863" y="505"/>
                    <a:pt x="863" y="505"/>
                    <a:pt x="863" y="505"/>
                  </a:cubicBezTo>
                  <a:cubicBezTo>
                    <a:pt x="865" y="506"/>
                    <a:pt x="864" y="507"/>
                    <a:pt x="864" y="507"/>
                  </a:cubicBezTo>
                  <a:cubicBezTo>
                    <a:pt x="868" y="504"/>
                    <a:pt x="866" y="504"/>
                    <a:pt x="867" y="502"/>
                  </a:cubicBezTo>
                  <a:cubicBezTo>
                    <a:pt x="868" y="502"/>
                    <a:pt x="868" y="502"/>
                    <a:pt x="868" y="502"/>
                  </a:cubicBezTo>
                  <a:cubicBezTo>
                    <a:pt x="865" y="502"/>
                    <a:pt x="865" y="502"/>
                    <a:pt x="864" y="502"/>
                  </a:cubicBezTo>
                  <a:cubicBezTo>
                    <a:pt x="864" y="504"/>
                    <a:pt x="864" y="504"/>
                    <a:pt x="864" y="504"/>
                  </a:cubicBezTo>
                  <a:cubicBezTo>
                    <a:pt x="863" y="504"/>
                    <a:pt x="863" y="504"/>
                    <a:pt x="863" y="504"/>
                  </a:cubicBezTo>
                  <a:cubicBezTo>
                    <a:pt x="863" y="502"/>
                    <a:pt x="863" y="502"/>
                    <a:pt x="863" y="502"/>
                  </a:cubicBezTo>
                  <a:cubicBezTo>
                    <a:pt x="860" y="501"/>
                    <a:pt x="859" y="501"/>
                    <a:pt x="857" y="501"/>
                  </a:cubicBezTo>
                  <a:cubicBezTo>
                    <a:pt x="857" y="500"/>
                    <a:pt x="857" y="500"/>
                    <a:pt x="857" y="500"/>
                  </a:cubicBezTo>
                  <a:cubicBezTo>
                    <a:pt x="854" y="500"/>
                    <a:pt x="855" y="500"/>
                    <a:pt x="855" y="500"/>
                  </a:cubicBezTo>
                  <a:cubicBezTo>
                    <a:pt x="855" y="497"/>
                    <a:pt x="855" y="498"/>
                    <a:pt x="855" y="498"/>
                  </a:cubicBezTo>
                  <a:cubicBezTo>
                    <a:pt x="854" y="498"/>
                    <a:pt x="854" y="498"/>
                    <a:pt x="854" y="498"/>
                  </a:cubicBezTo>
                  <a:cubicBezTo>
                    <a:pt x="854" y="495"/>
                    <a:pt x="854" y="493"/>
                    <a:pt x="854" y="493"/>
                  </a:cubicBezTo>
                  <a:cubicBezTo>
                    <a:pt x="852" y="493"/>
                    <a:pt x="852" y="493"/>
                    <a:pt x="852" y="493"/>
                  </a:cubicBezTo>
                  <a:cubicBezTo>
                    <a:pt x="852" y="492"/>
                    <a:pt x="852" y="492"/>
                    <a:pt x="852" y="492"/>
                  </a:cubicBezTo>
                  <a:cubicBezTo>
                    <a:pt x="851" y="492"/>
                    <a:pt x="851" y="492"/>
                    <a:pt x="851" y="492"/>
                  </a:cubicBezTo>
                  <a:cubicBezTo>
                    <a:pt x="851" y="491"/>
                    <a:pt x="851" y="491"/>
                    <a:pt x="851" y="491"/>
                  </a:cubicBezTo>
                  <a:cubicBezTo>
                    <a:pt x="848" y="490"/>
                    <a:pt x="848" y="489"/>
                    <a:pt x="848" y="489"/>
                  </a:cubicBezTo>
                  <a:cubicBezTo>
                    <a:pt x="848" y="488"/>
                    <a:pt x="848" y="488"/>
                    <a:pt x="848" y="488"/>
                  </a:cubicBezTo>
                  <a:cubicBezTo>
                    <a:pt x="845" y="488"/>
                    <a:pt x="846" y="488"/>
                    <a:pt x="845" y="488"/>
                  </a:cubicBezTo>
                  <a:cubicBezTo>
                    <a:pt x="845" y="487"/>
                    <a:pt x="845" y="487"/>
                    <a:pt x="845" y="487"/>
                  </a:cubicBezTo>
                  <a:cubicBezTo>
                    <a:pt x="843" y="487"/>
                    <a:pt x="843" y="485"/>
                    <a:pt x="843" y="486"/>
                  </a:cubicBezTo>
                  <a:cubicBezTo>
                    <a:pt x="846" y="484"/>
                    <a:pt x="847" y="484"/>
                    <a:pt x="848" y="483"/>
                  </a:cubicBezTo>
                  <a:cubicBezTo>
                    <a:pt x="848" y="482"/>
                    <a:pt x="848" y="482"/>
                    <a:pt x="848" y="482"/>
                  </a:cubicBezTo>
                  <a:cubicBezTo>
                    <a:pt x="849" y="482"/>
                    <a:pt x="849" y="482"/>
                    <a:pt x="849" y="482"/>
                  </a:cubicBezTo>
                  <a:cubicBezTo>
                    <a:pt x="849" y="480"/>
                    <a:pt x="849" y="480"/>
                    <a:pt x="849" y="480"/>
                  </a:cubicBezTo>
                  <a:cubicBezTo>
                    <a:pt x="850" y="480"/>
                    <a:pt x="850" y="480"/>
                    <a:pt x="850" y="480"/>
                  </a:cubicBezTo>
                  <a:cubicBezTo>
                    <a:pt x="849" y="480"/>
                    <a:pt x="849" y="480"/>
                    <a:pt x="849" y="480"/>
                  </a:cubicBezTo>
                  <a:cubicBezTo>
                    <a:pt x="849" y="477"/>
                    <a:pt x="849" y="478"/>
                    <a:pt x="849" y="478"/>
                  </a:cubicBezTo>
                  <a:cubicBezTo>
                    <a:pt x="850" y="478"/>
                    <a:pt x="850" y="478"/>
                    <a:pt x="850" y="478"/>
                  </a:cubicBezTo>
                  <a:cubicBezTo>
                    <a:pt x="851" y="475"/>
                    <a:pt x="852" y="475"/>
                    <a:pt x="851" y="474"/>
                  </a:cubicBezTo>
                  <a:cubicBezTo>
                    <a:pt x="850" y="474"/>
                    <a:pt x="850" y="474"/>
                    <a:pt x="850" y="474"/>
                  </a:cubicBezTo>
                  <a:cubicBezTo>
                    <a:pt x="850" y="473"/>
                    <a:pt x="850" y="473"/>
                    <a:pt x="850" y="473"/>
                  </a:cubicBezTo>
                  <a:cubicBezTo>
                    <a:pt x="849" y="473"/>
                    <a:pt x="849" y="473"/>
                    <a:pt x="849" y="473"/>
                  </a:cubicBezTo>
                  <a:cubicBezTo>
                    <a:pt x="850" y="469"/>
                    <a:pt x="847" y="468"/>
                    <a:pt x="848" y="467"/>
                  </a:cubicBezTo>
                  <a:cubicBezTo>
                    <a:pt x="845" y="467"/>
                    <a:pt x="844" y="467"/>
                    <a:pt x="844" y="467"/>
                  </a:cubicBezTo>
                  <a:cubicBezTo>
                    <a:pt x="844" y="466"/>
                    <a:pt x="844" y="466"/>
                    <a:pt x="844" y="466"/>
                  </a:cubicBezTo>
                  <a:cubicBezTo>
                    <a:pt x="841" y="466"/>
                    <a:pt x="842" y="466"/>
                    <a:pt x="842" y="466"/>
                  </a:cubicBezTo>
                  <a:cubicBezTo>
                    <a:pt x="842" y="464"/>
                    <a:pt x="842" y="464"/>
                    <a:pt x="842" y="464"/>
                  </a:cubicBezTo>
                  <a:cubicBezTo>
                    <a:pt x="839" y="464"/>
                    <a:pt x="840" y="464"/>
                    <a:pt x="839" y="464"/>
                  </a:cubicBezTo>
                  <a:cubicBezTo>
                    <a:pt x="839" y="463"/>
                    <a:pt x="839" y="463"/>
                    <a:pt x="839" y="463"/>
                  </a:cubicBezTo>
                  <a:cubicBezTo>
                    <a:pt x="838" y="463"/>
                    <a:pt x="838" y="463"/>
                    <a:pt x="838" y="463"/>
                  </a:cubicBezTo>
                  <a:cubicBezTo>
                    <a:pt x="838" y="462"/>
                    <a:pt x="838" y="462"/>
                    <a:pt x="838" y="462"/>
                  </a:cubicBezTo>
                  <a:cubicBezTo>
                    <a:pt x="839" y="462"/>
                    <a:pt x="839" y="462"/>
                    <a:pt x="839" y="462"/>
                  </a:cubicBezTo>
                  <a:cubicBezTo>
                    <a:pt x="839" y="461"/>
                    <a:pt x="839" y="461"/>
                    <a:pt x="839" y="461"/>
                  </a:cubicBezTo>
                  <a:cubicBezTo>
                    <a:pt x="841" y="461"/>
                    <a:pt x="841" y="461"/>
                    <a:pt x="841" y="461"/>
                  </a:cubicBezTo>
                  <a:cubicBezTo>
                    <a:pt x="838" y="459"/>
                    <a:pt x="840" y="458"/>
                    <a:pt x="839" y="457"/>
                  </a:cubicBezTo>
                  <a:cubicBezTo>
                    <a:pt x="838" y="457"/>
                    <a:pt x="838" y="457"/>
                    <a:pt x="838" y="457"/>
                  </a:cubicBezTo>
                  <a:cubicBezTo>
                    <a:pt x="838" y="459"/>
                    <a:pt x="838" y="459"/>
                    <a:pt x="838" y="459"/>
                  </a:cubicBezTo>
                  <a:cubicBezTo>
                    <a:pt x="834" y="459"/>
                    <a:pt x="834" y="460"/>
                    <a:pt x="833" y="460"/>
                  </a:cubicBezTo>
                  <a:cubicBezTo>
                    <a:pt x="833" y="459"/>
                    <a:pt x="833" y="459"/>
                    <a:pt x="833" y="459"/>
                  </a:cubicBezTo>
                  <a:cubicBezTo>
                    <a:pt x="831" y="459"/>
                    <a:pt x="831" y="459"/>
                    <a:pt x="831" y="459"/>
                  </a:cubicBezTo>
                  <a:cubicBezTo>
                    <a:pt x="831" y="457"/>
                    <a:pt x="831" y="457"/>
                    <a:pt x="831" y="457"/>
                  </a:cubicBezTo>
                  <a:cubicBezTo>
                    <a:pt x="828" y="457"/>
                    <a:pt x="828" y="457"/>
                    <a:pt x="828" y="457"/>
                  </a:cubicBezTo>
                  <a:cubicBezTo>
                    <a:pt x="828" y="456"/>
                    <a:pt x="828" y="456"/>
                    <a:pt x="828" y="456"/>
                  </a:cubicBezTo>
                  <a:cubicBezTo>
                    <a:pt x="826" y="456"/>
                    <a:pt x="826" y="456"/>
                    <a:pt x="826" y="456"/>
                  </a:cubicBezTo>
                  <a:cubicBezTo>
                    <a:pt x="826" y="455"/>
                    <a:pt x="826" y="455"/>
                    <a:pt x="826" y="455"/>
                  </a:cubicBezTo>
                  <a:cubicBezTo>
                    <a:pt x="825" y="455"/>
                    <a:pt x="825" y="455"/>
                    <a:pt x="825" y="455"/>
                  </a:cubicBezTo>
                  <a:cubicBezTo>
                    <a:pt x="825" y="454"/>
                    <a:pt x="825" y="454"/>
                    <a:pt x="825" y="454"/>
                  </a:cubicBezTo>
                  <a:cubicBezTo>
                    <a:pt x="823" y="454"/>
                    <a:pt x="822" y="454"/>
                    <a:pt x="822" y="454"/>
                  </a:cubicBezTo>
                  <a:cubicBezTo>
                    <a:pt x="822" y="453"/>
                    <a:pt x="822" y="453"/>
                    <a:pt x="822" y="453"/>
                  </a:cubicBezTo>
                  <a:cubicBezTo>
                    <a:pt x="820" y="453"/>
                    <a:pt x="820" y="453"/>
                    <a:pt x="820" y="453"/>
                  </a:cubicBezTo>
                  <a:cubicBezTo>
                    <a:pt x="820" y="451"/>
                    <a:pt x="820" y="451"/>
                    <a:pt x="820" y="451"/>
                  </a:cubicBezTo>
                  <a:cubicBezTo>
                    <a:pt x="819" y="451"/>
                    <a:pt x="819" y="451"/>
                    <a:pt x="819" y="451"/>
                  </a:cubicBezTo>
                  <a:cubicBezTo>
                    <a:pt x="819" y="449"/>
                    <a:pt x="819" y="448"/>
                    <a:pt x="819" y="448"/>
                  </a:cubicBezTo>
                  <a:cubicBezTo>
                    <a:pt x="818" y="448"/>
                    <a:pt x="818" y="448"/>
                    <a:pt x="818" y="448"/>
                  </a:cubicBezTo>
                  <a:cubicBezTo>
                    <a:pt x="818" y="447"/>
                    <a:pt x="818" y="447"/>
                    <a:pt x="818" y="447"/>
                  </a:cubicBezTo>
                  <a:cubicBezTo>
                    <a:pt x="817" y="447"/>
                    <a:pt x="817" y="447"/>
                    <a:pt x="817" y="447"/>
                  </a:cubicBezTo>
                  <a:cubicBezTo>
                    <a:pt x="817" y="446"/>
                    <a:pt x="817" y="446"/>
                    <a:pt x="817" y="446"/>
                  </a:cubicBezTo>
                  <a:cubicBezTo>
                    <a:pt x="817" y="447"/>
                    <a:pt x="817" y="447"/>
                    <a:pt x="817" y="447"/>
                  </a:cubicBezTo>
                  <a:cubicBezTo>
                    <a:pt x="817" y="446"/>
                    <a:pt x="817" y="446"/>
                    <a:pt x="817" y="446"/>
                  </a:cubicBezTo>
                  <a:cubicBezTo>
                    <a:pt x="816" y="446"/>
                    <a:pt x="816" y="446"/>
                    <a:pt x="816" y="446"/>
                  </a:cubicBezTo>
                  <a:cubicBezTo>
                    <a:pt x="816" y="443"/>
                    <a:pt x="816" y="443"/>
                    <a:pt x="816" y="443"/>
                  </a:cubicBezTo>
                  <a:cubicBezTo>
                    <a:pt x="813" y="443"/>
                    <a:pt x="811" y="443"/>
                    <a:pt x="811" y="443"/>
                  </a:cubicBezTo>
                  <a:cubicBezTo>
                    <a:pt x="811" y="442"/>
                    <a:pt x="811" y="442"/>
                    <a:pt x="811" y="442"/>
                  </a:cubicBezTo>
                  <a:cubicBezTo>
                    <a:pt x="810" y="442"/>
                    <a:pt x="810" y="442"/>
                    <a:pt x="810" y="442"/>
                  </a:cubicBezTo>
                  <a:cubicBezTo>
                    <a:pt x="810" y="441"/>
                    <a:pt x="810" y="441"/>
                    <a:pt x="810" y="441"/>
                  </a:cubicBezTo>
                  <a:cubicBezTo>
                    <a:pt x="807" y="441"/>
                    <a:pt x="806" y="441"/>
                    <a:pt x="805" y="441"/>
                  </a:cubicBezTo>
                  <a:cubicBezTo>
                    <a:pt x="805" y="440"/>
                    <a:pt x="805" y="440"/>
                    <a:pt x="805" y="440"/>
                  </a:cubicBezTo>
                  <a:cubicBezTo>
                    <a:pt x="802" y="440"/>
                    <a:pt x="802" y="440"/>
                    <a:pt x="801" y="440"/>
                  </a:cubicBezTo>
                  <a:cubicBezTo>
                    <a:pt x="801" y="437"/>
                    <a:pt x="801" y="437"/>
                    <a:pt x="801" y="437"/>
                  </a:cubicBezTo>
                  <a:cubicBezTo>
                    <a:pt x="803" y="437"/>
                    <a:pt x="803" y="437"/>
                    <a:pt x="803" y="437"/>
                  </a:cubicBezTo>
                  <a:cubicBezTo>
                    <a:pt x="803" y="436"/>
                    <a:pt x="803" y="436"/>
                    <a:pt x="803" y="436"/>
                  </a:cubicBezTo>
                  <a:cubicBezTo>
                    <a:pt x="807" y="436"/>
                    <a:pt x="807" y="436"/>
                    <a:pt x="807" y="436"/>
                  </a:cubicBezTo>
                  <a:cubicBezTo>
                    <a:pt x="807" y="435"/>
                    <a:pt x="807" y="435"/>
                    <a:pt x="807" y="435"/>
                  </a:cubicBezTo>
                  <a:cubicBezTo>
                    <a:pt x="810" y="435"/>
                    <a:pt x="809" y="435"/>
                    <a:pt x="810" y="435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09" y="434"/>
                    <a:pt x="809" y="434"/>
                    <a:pt x="809" y="434"/>
                  </a:cubicBezTo>
                  <a:cubicBezTo>
                    <a:pt x="808" y="430"/>
                    <a:pt x="807" y="428"/>
                    <a:pt x="807" y="425"/>
                  </a:cubicBezTo>
                  <a:cubicBezTo>
                    <a:pt x="810" y="425"/>
                    <a:pt x="809" y="425"/>
                    <a:pt x="810" y="425"/>
                  </a:cubicBezTo>
                  <a:cubicBezTo>
                    <a:pt x="810" y="424"/>
                    <a:pt x="810" y="424"/>
                    <a:pt x="810" y="424"/>
                  </a:cubicBezTo>
                  <a:cubicBezTo>
                    <a:pt x="812" y="424"/>
                    <a:pt x="812" y="424"/>
                    <a:pt x="812" y="424"/>
                  </a:cubicBezTo>
                  <a:cubicBezTo>
                    <a:pt x="812" y="422"/>
                    <a:pt x="812" y="421"/>
                    <a:pt x="812" y="421"/>
                  </a:cubicBezTo>
                  <a:cubicBezTo>
                    <a:pt x="811" y="421"/>
                    <a:pt x="811" y="421"/>
                    <a:pt x="811" y="421"/>
                  </a:cubicBezTo>
                  <a:cubicBezTo>
                    <a:pt x="811" y="419"/>
                    <a:pt x="811" y="419"/>
                    <a:pt x="811" y="419"/>
                  </a:cubicBezTo>
                  <a:cubicBezTo>
                    <a:pt x="808" y="419"/>
                    <a:pt x="809" y="419"/>
                    <a:pt x="809" y="419"/>
                  </a:cubicBezTo>
                  <a:cubicBezTo>
                    <a:pt x="809" y="418"/>
                    <a:pt x="809" y="418"/>
                    <a:pt x="809" y="418"/>
                  </a:cubicBezTo>
                  <a:cubicBezTo>
                    <a:pt x="807" y="418"/>
                    <a:pt x="807" y="418"/>
                    <a:pt x="807" y="418"/>
                  </a:cubicBezTo>
                  <a:cubicBezTo>
                    <a:pt x="808" y="415"/>
                    <a:pt x="809" y="415"/>
                    <a:pt x="809" y="415"/>
                  </a:cubicBezTo>
                  <a:cubicBezTo>
                    <a:pt x="810" y="415"/>
                    <a:pt x="810" y="415"/>
                    <a:pt x="810" y="415"/>
                  </a:cubicBezTo>
                  <a:cubicBezTo>
                    <a:pt x="810" y="412"/>
                    <a:pt x="810" y="411"/>
                    <a:pt x="810" y="410"/>
                  </a:cubicBezTo>
                  <a:cubicBezTo>
                    <a:pt x="811" y="410"/>
                    <a:pt x="811" y="410"/>
                    <a:pt x="811" y="410"/>
                  </a:cubicBezTo>
                  <a:cubicBezTo>
                    <a:pt x="811" y="407"/>
                    <a:pt x="811" y="408"/>
                    <a:pt x="811" y="408"/>
                  </a:cubicBezTo>
                  <a:cubicBezTo>
                    <a:pt x="810" y="408"/>
                    <a:pt x="810" y="408"/>
                    <a:pt x="810" y="408"/>
                  </a:cubicBezTo>
                  <a:cubicBezTo>
                    <a:pt x="810" y="406"/>
                    <a:pt x="810" y="406"/>
                    <a:pt x="810" y="406"/>
                  </a:cubicBezTo>
                  <a:cubicBezTo>
                    <a:pt x="809" y="406"/>
                    <a:pt x="809" y="406"/>
                    <a:pt x="809" y="406"/>
                  </a:cubicBezTo>
                  <a:cubicBezTo>
                    <a:pt x="809" y="404"/>
                    <a:pt x="807" y="404"/>
                    <a:pt x="807" y="404"/>
                  </a:cubicBezTo>
                  <a:cubicBezTo>
                    <a:pt x="814" y="403"/>
                    <a:pt x="818" y="402"/>
                    <a:pt x="823" y="403"/>
                  </a:cubicBezTo>
                  <a:cubicBezTo>
                    <a:pt x="823" y="404"/>
                    <a:pt x="823" y="404"/>
                    <a:pt x="823" y="404"/>
                  </a:cubicBezTo>
                  <a:cubicBezTo>
                    <a:pt x="823" y="403"/>
                    <a:pt x="823" y="403"/>
                    <a:pt x="823" y="403"/>
                  </a:cubicBezTo>
                  <a:cubicBezTo>
                    <a:pt x="826" y="403"/>
                    <a:pt x="825" y="403"/>
                    <a:pt x="825" y="403"/>
                  </a:cubicBezTo>
                  <a:cubicBezTo>
                    <a:pt x="825" y="402"/>
                    <a:pt x="825" y="402"/>
                    <a:pt x="825" y="402"/>
                  </a:cubicBezTo>
                  <a:cubicBezTo>
                    <a:pt x="829" y="402"/>
                    <a:pt x="827" y="398"/>
                    <a:pt x="828" y="398"/>
                  </a:cubicBezTo>
                  <a:cubicBezTo>
                    <a:pt x="829" y="398"/>
                    <a:pt x="829" y="398"/>
                    <a:pt x="829" y="398"/>
                  </a:cubicBezTo>
                  <a:cubicBezTo>
                    <a:pt x="829" y="395"/>
                    <a:pt x="829" y="395"/>
                    <a:pt x="829" y="395"/>
                  </a:cubicBezTo>
                  <a:cubicBezTo>
                    <a:pt x="830" y="395"/>
                    <a:pt x="830" y="395"/>
                    <a:pt x="830" y="395"/>
                  </a:cubicBezTo>
                  <a:cubicBezTo>
                    <a:pt x="830" y="396"/>
                    <a:pt x="830" y="396"/>
                    <a:pt x="830" y="396"/>
                  </a:cubicBezTo>
                  <a:cubicBezTo>
                    <a:pt x="834" y="396"/>
                    <a:pt x="836" y="396"/>
                    <a:pt x="838" y="396"/>
                  </a:cubicBezTo>
                  <a:cubicBezTo>
                    <a:pt x="838" y="397"/>
                    <a:pt x="838" y="397"/>
                    <a:pt x="838" y="397"/>
                  </a:cubicBezTo>
                  <a:cubicBezTo>
                    <a:pt x="841" y="397"/>
                    <a:pt x="841" y="397"/>
                    <a:pt x="842" y="397"/>
                  </a:cubicBezTo>
                  <a:cubicBezTo>
                    <a:pt x="842" y="396"/>
                    <a:pt x="842" y="396"/>
                    <a:pt x="842" y="396"/>
                  </a:cubicBezTo>
                  <a:cubicBezTo>
                    <a:pt x="843" y="398"/>
                    <a:pt x="844" y="397"/>
                    <a:pt x="844" y="397"/>
                  </a:cubicBezTo>
                  <a:cubicBezTo>
                    <a:pt x="844" y="398"/>
                    <a:pt x="844" y="398"/>
                    <a:pt x="844" y="398"/>
                  </a:cubicBezTo>
                  <a:cubicBezTo>
                    <a:pt x="847" y="398"/>
                    <a:pt x="847" y="398"/>
                    <a:pt x="848" y="398"/>
                  </a:cubicBezTo>
                  <a:cubicBezTo>
                    <a:pt x="848" y="401"/>
                    <a:pt x="849" y="401"/>
                    <a:pt x="849" y="402"/>
                  </a:cubicBezTo>
                  <a:cubicBezTo>
                    <a:pt x="850" y="402"/>
                    <a:pt x="850" y="402"/>
                    <a:pt x="850" y="402"/>
                  </a:cubicBezTo>
                  <a:cubicBezTo>
                    <a:pt x="850" y="404"/>
                    <a:pt x="850" y="404"/>
                    <a:pt x="850" y="404"/>
                  </a:cubicBezTo>
                  <a:cubicBezTo>
                    <a:pt x="851" y="404"/>
                    <a:pt x="851" y="404"/>
                    <a:pt x="851" y="404"/>
                  </a:cubicBezTo>
                  <a:cubicBezTo>
                    <a:pt x="851" y="405"/>
                    <a:pt x="851" y="405"/>
                    <a:pt x="851" y="405"/>
                  </a:cubicBezTo>
                  <a:cubicBezTo>
                    <a:pt x="852" y="405"/>
                    <a:pt x="852" y="405"/>
                    <a:pt x="852" y="405"/>
                  </a:cubicBezTo>
                  <a:cubicBezTo>
                    <a:pt x="852" y="406"/>
                    <a:pt x="852" y="406"/>
                    <a:pt x="852" y="406"/>
                  </a:cubicBezTo>
                  <a:cubicBezTo>
                    <a:pt x="856" y="408"/>
                    <a:pt x="858" y="408"/>
                    <a:pt x="860" y="408"/>
                  </a:cubicBezTo>
                  <a:cubicBezTo>
                    <a:pt x="860" y="405"/>
                    <a:pt x="860" y="405"/>
                    <a:pt x="860" y="405"/>
                  </a:cubicBezTo>
                  <a:cubicBezTo>
                    <a:pt x="865" y="404"/>
                    <a:pt x="864" y="407"/>
                    <a:pt x="864" y="409"/>
                  </a:cubicBezTo>
                  <a:cubicBezTo>
                    <a:pt x="868" y="409"/>
                    <a:pt x="870" y="407"/>
                    <a:pt x="871" y="408"/>
                  </a:cubicBezTo>
                  <a:cubicBezTo>
                    <a:pt x="871" y="406"/>
                    <a:pt x="871" y="406"/>
                    <a:pt x="871" y="406"/>
                  </a:cubicBezTo>
                  <a:cubicBezTo>
                    <a:pt x="873" y="406"/>
                    <a:pt x="873" y="406"/>
                    <a:pt x="873" y="406"/>
                  </a:cubicBezTo>
                  <a:cubicBezTo>
                    <a:pt x="871" y="406"/>
                    <a:pt x="871" y="406"/>
                    <a:pt x="871" y="406"/>
                  </a:cubicBezTo>
                  <a:cubicBezTo>
                    <a:pt x="871" y="405"/>
                    <a:pt x="871" y="405"/>
                    <a:pt x="871" y="405"/>
                  </a:cubicBezTo>
                  <a:cubicBezTo>
                    <a:pt x="873" y="405"/>
                    <a:pt x="873" y="405"/>
                    <a:pt x="873" y="405"/>
                  </a:cubicBezTo>
                  <a:cubicBezTo>
                    <a:pt x="873" y="404"/>
                    <a:pt x="873" y="404"/>
                    <a:pt x="873" y="404"/>
                  </a:cubicBezTo>
                  <a:cubicBezTo>
                    <a:pt x="874" y="404"/>
                    <a:pt x="874" y="404"/>
                    <a:pt x="874" y="404"/>
                  </a:cubicBezTo>
                  <a:cubicBezTo>
                    <a:pt x="874" y="405"/>
                    <a:pt x="874" y="405"/>
                    <a:pt x="874" y="405"/>
                  </a:cubicBezTo>
                  <a:cubicBezTo>
                    <a:pt x="878" y="405"/>
                    <a:pt x="881" y="405"/>
                    <a:pt x="883" y="405"/>
                  </a:cubicBezTo>
                  <a:cubicBezTo>
                    <a:pt x="883" y="404"/>
                    <a:pt x="883" y="404"/>
                    <a:pt x="883" y="404"/>
                  </a:cubicBezTo>
                  <a:cubicBezTo>
                    <a:pt x="886" y="404"/>
                    <a:pt x="885" y="404"/>
                    <a:pt x="886" y="404"/>
                  </a:cubicBezTo>
                  <a:cubicBezTo>
                    <a:pt x="886" y="403"/>
                    <a:pt x="886" y="403"/>
                    <a:pt x="886" y="403"/>
                  </a:cubicBezTo>
                  <a:cubicBezTo>
                    <a:pt x="888" y="403"/>
                    <a:pt x="888" y="403"/>
                    <a:pt x="888" y="403"/>
                  </a:cubicBezTo>
                  <a:cubicBezTo>
                    <a:pt x="888" y="402"/>
                    <a:pt x="888" y="402"/>
                    <a:pt x="888" y="402"/>
                  </a:cubicBezTo>
                  <a:cubicBezTo>
                    <a:pt x="889" y="402"/>
                    <a:pt x="889" y="402"/>
                    <a:pt x="889" y="402"/>
                  </a:cubicBezTo>
                  <a:cubicBezTo>
                    <a:pt x="889" y="399"/>
                    <a:pt x="889" y="397"/>
                    <a:pt x="889" y="397"/>
                  </a:cubicBezTo>
                  <a:cubicBezTo>
                    <a:pt x="892" y="397"/>
                    <a:pt x="894" y="397"/>
                    <a:pt x="895" y="397"/>
                  </a:cubicBezTo>
                  <a:cubicBezTo>
                    <a:pt x="895" y="396"/>
                    <a:pt x="895" y="396"/>
                    <a:pt x="895" y="396"/>
                  </a:cubicBezTo>
                  <a:cubicBezTo>
                    <a:pt x="894" y="396"/>
                    <a:pt x="894" y="396"/>
                    <a:pt x="894" y="396"/>
                  </a:cubicBezTo>
                  <a:cubicBezTo>
                    <a:pt x="894" y="393"/>
                    <a:pt x="894" y="392"/>
                    <a:pt x="894" y="392"/>
                  </a:cubicBezTo>
                  <a:cubicBezTo>
                    <a:pt x="895" y="392"/>
                    <a:pt x="895" y="392"/>
                    <a:pt x="895" y="392"/>
                  </a:cubicBezTo>
                  <a:cubicBezTo>
                    <a:pt x="895" y="391"/>
                    <a:pt x="895" y="391"/>
                    <a:pt x="895" y="391"/>
                  </a:cubicBezTo>
                  <a:cubicBezTo>
                    <a:pt x="898" y="391"/>
                    <a:pt x="899" y="391"/>
                    <a:pt x="900" y="391"/>
                  </a:cubicBezTo>
                  <a:cubicBezTo>
                    <a:pt x="900" y="390"/>
                    <a:pt x="900" y="390"/>
                    <a:pt x="900" y="390"/>
                  </a:cubicBezTo>
                  <a:cubicBezTo>
                    <a:pt x="901" y="390"/>
                    <a:pt x="901" y="390"/>
                    <a:pt x="901" y="390"/>
                  </a:cubicBezTo>
                  <a:cubicBezTo>
                    <a:pt x="901" y="387"/>
                    <a:pt x="901" y="388"/>
                    <a:pt x="901" y="387"/>
                  </a:cubicBezTo>
                  <a:cubicBezTo>
                    <a:pt x="902" y="387"/>
                    <a:pt x="902" y="387"/>
                    <a:pt x="902" y="387"/>
                  </a:cubicBezTo>
                  <a:cubicBezTo>
                    <a:pt x="902" y="385"/>
                    <a:pt x="902" y="383"/>
                    <a:pt x="902" y="383"/>
                  </a:cubicBezTo>
                  <a:cubicBezTo>
                    <a:pt x="901" y="383"/>
                    <a:pt x="901" y="383"/>
                    <a:pt x="901" y="383"/>
                  </a:cubicBezTo>
                  <a:cubicBezTo>
                    <a:pt x="901" y="381"/>
                    <a:pt x="901" y="381"/>
                    <a:pt x="901" y="381"/>
                  </a:cubicBezTo>
                  <a:cubicBezTo>
                    <a:pt x="902" y="381"/>
                    <a:pt x="902" y="381"/>
                    <a:pt x="902" y="381"/>
                  </a:cubicBezTo>
                  <a:cubicBezTo>
                    <a:pt x="902" y="379"/>
                    <a:pt x="902" y="379"/>
                    <a:pt x="902" y="379"/>
                  </a:cubicBezTo>
                  <a:cubicBezTo>
                    <a:pt x="903" y="379"/>
                    <a:pt x="903" y="379"/>
                    <a:pt x="903" y="379"/>
                  </a:cubicBezTo>
                  <a:cubicBezTo>
                    <a:pt x="903" y="378"/>
                    <a:pt x="903" y="378"/>
                    <a:pt x="903" y="378"/>
                  </a:cubicBezTo>
                  <a:cubicBezTo>
                    <a:pt x="906" y="378"/>
                    <a:pt x="908" y="378"/>
                    <a:pt x="908" y="378"/>
                  </a:cubicBezTo>
                  <a:cubicBezTo>
                    <a:pt x="908" y="375"/>
                    <a:pt x="908" y="376"/>
                    <a:pt x="908" y="376"/>
                  </a:cubicBezTo>
                  <a:cubicBezTo>
                    <a:pt x="909" y="376"/>
                    <a:pt x="909" y="376"/>
                    <a:pt x="909" y="376"/>
                  </a:cubicBezTo>
                  <a:cubicBezTo>
                    <a:pt x="909" y="373"/>
                    <a:pt x="909" y="373"/>
                    <a:pt x="909" y="373"/>
                  </a:cubicBezTo>
                  <a:cubicBezTo>
                    <a:pt x="911" y="373"/>
                    <a:pt x="911" y="373"/>
                    <a:pt x="911" y="373"/>
                  </a:cubicBezTo>
                  <a:cubicBezTo>
                    <a:pt x="911" y="370"/>
                    <a:pt x="911" y="369"/>
                    <a:pt x="911" y="368"/>
                  </a:cubicBezTo>
                  <a:cubicBezTo>
                    <a:pt x="912" y="368"/>
                    <a:pt x="912" y="368"/>
                    <a:pt x="912" y="368"/>
                  </a:cubicBezTo>
                  <a:cubicBezTo>
                    <a:pt x="911" y="367"/>
                    <a:pt x="911" y="367"/>
                    <a:pt x="911" y="367"/>
                  </a:cubicBezTo>
                  <a:cubicBezTo>
                    <a:pt x="912" y="367"/>
                    <a:pt x="912" y="367"/>
                    <a:pt x="912" y="367"/>
                  </a:cubicBezTo>
                  <a:cubicBezTo>
                    <a:pt x="911" y="362"/>
                    <a:pt x="913" y="359"/>
                    <a:pt x="913" y="357"/>
                  </a:cubicBezTo>
                  <a:cubicBezTo>
                    <a:pt x="910" y="357"/>
                    <a:pt x="910" y="357"/>
                    <a:pt x="909" y="357"/>
                  </a:cubicBezTo>
                  <a:cubicBezTo>
                    <a:pt x="909" y="355"/>
                    <a:pt x="909" y="355"/>
                    <a:pt x="909" y="355"/>
                  </a:cubicBezTo>
                  <a:cubicBezTo>
                    <a:pt x="912" y="355"/>
                    <a:pt x="912" y="354"/>
                    <a:pt x="913" y="354"/>
                  </a:cubicBezTo>
                  <a:cubicBezTo>
                    <a:pt x="913" y="357"/>
                    <a:pt x="913" y="356"/>
                    <a:pt x="913" y="357"/>
                  </a:cubicBezTo>
                  <a:cubicBezTo>
                    <a:pt x="914" y="357"/>
                    <a:pt x="914" y="357"/>
                    <a:pt x="914" y="357"/>
                  </a:cubicBezTo>
                  <a:cubicBezTo>
                    <a:pt x="914" y="354"/>
                    <a:pt x="914" y="354"/>
                    <a:pt x="914" y="354"/>
                  </a:cubicBezTo>
                  <a:cubicBezTo>
                    <a:pt x="917" y="354"/>
                    <a:pt x="918" y="354"/>
                    <a:pt x="919" y="354"/>
                  </a:cubicBezTo>
                  <a:cubicBezTo>
                    <a:pt x="919" y="355"/>
                    <a:pt x="919" y="355"/>
                    <a:pt x="919" y="355"/>
                  </a:cubicBezTo>
                  <a:cubicBezTo>
                    <a:pt x="918" y="352"/>
                    <a:pt x="920" y="352"/>
                    <a:pt x="920" y="352"/>
                  </a:cubicBezTo>
                  <a:cubicBezTo>
                    <a:pt x="919" y="352"/>
                    <a:pt x="919" y="352"/>
                    <a:pt x="919" y="352"/>
                  </a:cubicBezTo>
                  <a:cubicBezTo>
                    <a:pt x="919" y="351"/>
                    <a:pt x="919" y="351"/>
                    <a:pt x="919" y="351"/>
                  </a:cubicBezTo>
                  <a:cubicBezTo>
                    <a:pt x="922" y="351"/>
                    <a:pt x="921" y="348"/>
                    <a:pt x="921" y="348"/>
                  </a:cubicBezTo>
                  <a:cubicBezTo>
                    <a:pt x="920" y="348"/>
                    <a:pt x="920" y="348"/>
                    <a:pt x="920" y="348"/>
                  </a:cubicBezTo>
                  <a:cubicBezTo>
                    <a:pt x="920" y="345"/>
                    <a:pt x="920" y="346"/>
                    <a:pt x="920" y="346"/>
                  </a:cubicBezTo>
                  <a:cubicBezTo>
                    <a:pt x="921" y="346"/>
                    <a:pt x="921" y="346"/>
                    <a:pt x="921" y="346"/>
                  </a:cubicBezTo>
                  <a:cubicBezTo>
                    <a:pt x="921" y="349"/>
                    <a:pt x="921" y="348"/>
                    <a:pt x="921" y="348"/>
                  </a:cubicBezTo>
                  <a:cubicBezTo>
                    <a:pt x="924" y="348"/>
                    <a:pt x="925" y="350"/>
                    <a:pt x="925" y="349"/>
                  </a:cubicBezTo>
                  <a:cubicBezTo>
                    <a:pt x="925" y="347"/>
                    <a:pt x="925" y="345"/>
                    <a:pt x="925" y="345"/>
                  </a:cubicBezTo>
                  <a:cubicBezTo>
                    <a:pt x="926" y="345"/>
                    <a:pt x="926" y="345"/>
                    <a:pt x="926" y="345"/>
                  </a:cubicBezTo>
                  <a:cubicBezTo>
                    <a:pt x="926" y="344"/>
                    <a:pt x="926" y="344"/>
                    <a:pt x="926" y="344"/>
                  </a:cubicBezTo>
                  <a:cubicBezTo>
                    <a:pt x="927" y="344"/>
                    <a:pt x="927" y="344"/>
                    <a:pt x="927" y="344"/>
                  </a:cubicBezTo>
                  <a:cubicBezTo>
                    <a:pt x="927" y="345"/>
                    <a:pt x="927" y="345"/>
                    <a:pt x="927" y="345"/>
                  </a:cubicBezTo>
                  <a:cubicBezTo>
                    <a:pt x="930" y="345"/>
                    <a:pt x="929" y="345"/>
                    <a:pt x="929" y="345"/>
                  </a:cubicBezTo>
                  <a:cubicBezTo>
                    <a:pt x="929" y="344"/>
                    <a:pt x="929" y="344"/>
                    <a:pt x="929" y="344"/>
                  </a:cubicBezTo>
                  <a:cubicBezTo>
                    <a:pt x="932" y="344"/>
                    <a:pt x="933" y="344"/>
                    <a:pt x="933" y="344"/>
                  </a:cubicBezTo>
                  <a:cubicBezTo>
                    <a:pt x="932" y="340"/>
                    <a:pt x="928" y="339"/>
                    <a:pt x="929" y="338"/>
                  </a:cubicBezTo>
                  <a:cubicBezTo>
                    <a:pt x="928" y="338"/>
                    <a:pt x="928" y="338"/>
                    <a:pt x="928" y="338"/>
                  </a:cubicBezTo>
                  <a:cubicBezTo>
                    <a:pt x="928" y="335"/>
                    <a:pt x="928" y="335"/>
                    <a:pt x="928" y="335"/>
                  </a:cubicBezTo>
                  <a:cubicBezTo>
                    <a:pt x="929" y="335"/>
                    <a:pt x="929" y="335"/>
                    <a:pt x="929" y="335"/>
                  </a:cubicBezTo>
                  <a:cubicBezTo>
                    <a:pt x="930" y="333"/>
                    <a:pt x="928" y="333"/>
                    <a:pt x="928" y="333"/>
                  </a:cubicBezTo>
                  <a:cubicBezTo>
                    <a:pt x="931" y="333"/>
                    <a:pt x="930" y="333"/>
                    <a:pt x="931" y="333"/>
                  </a:cubicBezTo>
                  <a:cubicBezTo>
                    <a:pt x="931" y="332"/>
                    <a:pt x="931" y="332"/>
                    <a:pt x="931" y="332"/>
                  </a:cubicBezTo>
                  <a:cubicBezTo>
                    <a:pt x="931" y="333"/>
                    <a:pt x="931" y="333"/>
                    <a:pt x="931" y="333"/>
                  </a:cubicBezTo>
                  <a:cubicBezTo>
                    <a:pt x="933" y="333"/>
                    <a:pt x="933" y="333"/>
                    <a:pt x="933" y="333"/>
                  </a:cubicBezTo>
                  <a:cubicBezTo>
                    <a:pt x="933" y="332"/>
                    <a:pt x="933" y="332"/>
                    <a:pt x="933" y="332"/>
                  </a:cubicBezTo>
                  <a:cubicBezTo>
                    <a:pt x="929" y="332"/>
                    <a:pt x="928" y="330"/>
                    <a:pt x="928" y="329"/>
                  </a:cubicBezTo>
                  <a:cubicBezTo>
                    <a:pt x="927" y="329"/>
                    <a:pt x="927" y="329"/>
                    <a:pt x="927" y="329"/>
                  </a:cubicBezTo>
                  <a:cubicBezTo>
                    <a:pt x="927" y="328"/>
                    <a:pt x="927" y="328"/>
                    <a:pt x="927" y="328"/>
                  </a:cubicBezTo>
                  <a:cubicBezTo>
                    <a:pt x="930" y="328"/>
                    <a:pt x="929" y="328"/>
                    <a:pt x="929" y="328"/>
                  </a:cubicBezTo>
                  <a:cubicBezTo>
                    <a:pt x="929" y="327"/>
                    <a:pt x="929" y="327"/>
                    <a:pt x="929" y="327"/>
                  </a:cubicBezTo>
                  <a:cubicBezTo>
                    <a:pt x="928" y="327"/>
                    <a:pt x="928" y="327"/>
                    <a:pt x="928" y="327"/>
                  </a:cubicBezTo>
                  <a:cubicBezTo>
                    <a:pt x="927" y="323"/>
                    <a:pt x="927" y="322"/>
                    <a:pt x="928" y="321"/>
                  </a:cubicBezTo>
                  <a:cubicBezTo>
                    <a:pt x="926" y="321"/>
                    <a:pt x="926" y="321"/>
                    <a:pt x="926" y="321"/>
                  </a:cubicBezTo>
                  <a:cubicBezTo>
                    <a:pt x="926" y="322"/>
                    <a:pt x="926" y="322"/>
                    <a:pt x="926" y="322"/>
                  </a:cubicBezTo>
                  <a:cubicBezTo>
                    <a:pt x="925" y="322"/>
                    <a:pt x="925" y="322"/>
                    <a:pt x="925" y="322"/>
                  </a:cubicBezTo>
                  <a:cubicBezTo>
                    <a:pt x="925" y="323"/>
                    <a:pt x="925" y="323"/>
                    <a:pt x="925" y="323"/>
                  </a:cubicBezTo>
                  <a:cubicBezTo>
                    <a:pt x="920" y="323"/>
                    <a:pt x="920" y="324"/>
                    <a:pt x="919" y="325"/>
                  </a:cubicBezTo>
                  <a:cubicBezTo>
                    <a:pt x="918" y="323"/>
                    <a:pt x="917" y="324"/>
                    <a:pt x="916" y="323"/>
                  </a:cubicBezTo>
                  <a:cubicBezTo>
                    <a:pt x="916" y="322"/>
                    <a:pt x="916" y="322"/>
                    <a:pt x="916" y="322"/>
                  </a:cubicBezTo>
                  <a:cubicBezTo>
                    <a:pt x="918" y="322"/>
                    <a:pt x="918" y="322"/>
                    <a:pt x="918" y="322"/>
                  </a:cubicBezTo>
                  <a:cubicBezTo>
                    <a:pt x="918" y="321"/>
                    <a:pt x="918" y="321"/>
                    <a:pt x="918" y="321"/>
                  </a:cubicBezTo>
                  <a:cubicBezTo>
                    <a:pt x="919" y="321"/>
                    <a:pt x="919" y="321"/>
                    <a:pt x="919" y="321"/>
                  </a:cubicBezTo>
                  <a:cubicBezTo>
                    <a:pt x="919" y="320"/>
                    <a:pt x="919" y="320"/>
                    <a:pt x="919" y="320"/>
                  </a:cubicBezTo>
                  <a:cubicBezTo>
                    <a:pt x="916" y="320"/>
                    <a:pt x="916" y="320"/>
                    <a:pt x="915" y="320"/>
                  </a:cubicBezTo>
                  <a:cubicBezTo>
                    <a:pt x="915" y="319"/>
                    <a:pt x="915" y="319"/>
                    <a:pt x="915" y="319"/>
                  </a:cubicBezTo>
                  <a:cubicBezTo>
                    <a:pt x="913" y="319"/>
                    <a:pt x="913" y="319"/>
                    <a:pt x="913" y="319"/>
                  </a:cubicBezTo>
                  <a:cubicBezTo>
                    <a:pt x="913" y="320"/>
                    <a:pt x="913" y="320"/>
                    <a:pt x="913" y="320"/>
                  </a:cubicBezTo>
                  <a:cubicBezTo>
                    <a:pt x="914" y="320"/>
                    <a:pt x="914" y="320"/>
                    <a:pt x="914" y="320"/>
                  </a:cubicBezTo>
                  <a:cubicBezTo>
                    <a:pt x="914" y="322"/>
                    <a:pt x="914" y="323"/>
                    <a:pt x="914" y="323"/>
                  </a:cubicBezTo>
                  <a:cubicBezTo>
                    <a:pt x="911" y="323"/>
                    <a:pt x="912" y="323"/>
                    <a:pt x="912" y="323"/>
                  </a:cubicBezTo>
                  <a:cubicBezTo>
                    <a:pt x="912" y="322"/>
                    <a:pt x="912" y="322"/>
                    <a:pt x="912" y="322"/>
                  </a:cubicBezTo>
                  <a:cubicBezTo>
                    <a:pt x="911" y="322"/>
                    <a:pt x="911" y="322"/>
                    <a:pt x="911" y="322"/>
                  </a:cubicBezTo>
                  <a:cubicBezTo>
                    <a:pt x="911" y="319"/>
                    <a:pt x="911" y="320"/>
                    <a:pt x="911" y="320"/>
                  </a:cubicBezTo>
                  <a:cubicBezTo>
                    <a:pt x="909" y="320"/>
                    <a:pt x="909" y="320"/>
                    <a:pt x="909" y="320"/>
                  </a:cubicBezTo>
                  <a:cubicBezTo>
                    <a:pt x="910" y="317"/>
                    <a:pt x="908" y="318"/>
                    <a:pt x="908" y="317"/>
                  </a:cubicBezTo>
                  <a:cubicBezTo>
                    <a:pt x="908" y="319"/>
                    <a:pt x="908" y="319"/>
                    <a:pt x="908" y="319"/>
                  </a:cubicBezTo>
                  <a:cubicBezTo>
                    <a:pt x="905" y="318"/>
                    <a:pt x="904" y="319"/>
                    <a:pt x="903" y="320"/>
                  </a:cubicBezTo>
                  <a:cubicBezTo>
                    <a:pt x="903" y="317"/>
                    <a:pt x="903" y="318"/>
                    <a:pt x="903" y="317"/>
                  </a:cubicBezTo>
                  <a:cubicBezTo>
                    <a:pt x="901" y="317"/>
                    <a:pt x="901" y="317"/>
                    <a:pt x="901" y="317"/>
                  </a:cubicBezTo>
                  <a:cubicBezTo>
                    <a:pt x="901" y="316"/>
                    <a:pt x="901" y="316"/>
                    <a:pt x="901" y="316"/>
                  </a:cubicBezTo>
                  <a:cubicBezTo>
                    <a:pt x="897" y="316"/>
                    <a:pt x="895" y="316"/>
                    <a:pt x="894" y="316"/>
                  </a:cubicBezTo>
                  <a:cubicBezTo>
                    <a:pt x="894" y="313"/>
                    <a:pt x="894" y="314"/>
                    <a:pt x="894" y="314"/>
                  </a:cubicBezTo>
                  <a:cubicBezTo>
                    <a:pt x="895" y="314"/>
                    <a:pt x="895" y="314"/>
                    <a:pt x="895" y="314"/>
                  </a:cubicBezTo>
                  <a:cubicBezTo>
                    <a:pt x="895" y="313"/>
                    <a:pt x="895" y="313"/>
                    <a:pt x="895" y="313"/>
                  </a:cubicBezTo>
                  <a:cubicBezTo>
                    <a:pt x="892" y="313"/>
                    <a:pt x="892" y="313"/>
                    <a:pt x="892" y="313"/>
                  </a:cubicBezTo>
                  <a:cubicBezTo>
                    <a:pt x="892" y="312"/>
                    <a:pt x="892" y="312"/>
                    <a:pt x="892" y="312"/>
                  </a:cubicBezTo>
                  <a:cubicBezTo>
                    <a:pt x="890" y="312"/>
                    <a:pt x="890" y="312"/>
                    <a:pt x="890" y="312"/>
                  </a:cubicBezTo>
                  <a:cubicBezTo>
                    <a:pt x="890" y="310"/>
                    <a:pt x="890" y="310"/>
                    <a:pt x="890" y="310"/>
                  </a:cubicBezTo>
                  <a:cubicBezTo>
                    <a:pt x="888" y="310"/>
                    <a:pt x="888" y="310"/>
                    <a:pt x="888" y="310"/>
                  </a:cubicBezTo>
                  <a:cubicBezTo>
                    <a:pt x="888" y="308"/>
                    <a:pt x="886" y="308"/>
                    <a:pt x="887" y="308"/>
                  </a:cubicBezTo>
                  <a:cubicBezTo>
                    <a:pt x="888" y="308"/>
                    <a:pt x="888" y="308"/>
                    <a:pt x="888" y="308"/>
                  </a:cubicBezTo>
                  <a:cubicBezTo>
                    <a:pt x="889" y="304"/>
                    <a:pt x="887" y="301"/>
                    <a:pt x="886" y="302"/>
                  </a:cubicBezTo>
                  <a:cubicBezTo>
                    <a:pt x="886" y="301"/>
                    <a:pt x="886" y="301"/>
                    <a:pt x="886" y="301"/>
                  </a:cubicBezTo>
                  <a:cubicBezTo>
                    <a:pt x="885" y="304"/>
                    <a:pt x="886" y="304"/>
                    <a:pt x="887" y="304"/>
                  </a:cubicBezTo>
                  <a:cubicBezTo>
                    <a:pt x="884" y="304"/>
                    <a:pt x="885" y="304"/>
                    <a:pt x="884" y="304"/>
                  </a:cubicBezTo>
                  <a:cubicBezTo>
                    <a:pt x="884" y="302"/>
                    <a:pt x="884" y="302"/>
                    <a:pt x="884" y="302"/>
                  </a:cubicBezTo>
                  <a:cubicBezTo>
                    <a:pt x="883" y="302"/>
                    <a:pt x="883" y="302"/>
                    <a:pt x="883" y="302"/>
                  </a:cubicBezTo>
                  <a:cubicBezTo>
                    <a:pt x="883" y="299"/>
                    <a:pt x="883" y="300"/>
                    <a:pt x="883" y="300"/>
                  </a:cubicBezTo>
                  <a:cubicBezTo>
                    <a:pt x="884" y="300"/>
                    <a:pt x="884" y="300"/>
                    <a:pt x="884" y="300"/>
                  </a:cubicBezTo>
                  <a:cubicBezTo>
                    <a:pt x="884" y="297"/>
                    <a:pt x="884" y="298"/>
                    <a:pt x="884" y="297"/>
                  </a:cubicBezTo>
                  <a:cubicBezTo>
                    <a:pt x="887" y="297"/>
                    <a:pt x="888" y="297"/>
                    <a:pt x="888" y="297"/>
                  </a:cubicBezTo>
                  <a:cubicBezTo>
                    <a:pt x="888" y="295"/>
                    <a:pt x="888" y="295"/>
                    <a:pt x="888" y="295"/>
                  </a:cubicBezTo>
                  <a:cubicBezTo>
                    <a:pt x="891" y="295"/>
                    <a:pt x="890" y="295"/>
                    <a:pt x="890" y="295"/>
                  </a:cubicBezTo>
                  <a:cubicBezTo>
                    <a:pt x="890" y="292"/>
                    <a:pt x="890" y="293"/>
                    <a:pt x="890" y="293"/>
                  </a:cubicBezTo>
                  <a:cubicBezTo>
                    <a:pt x="889" y="293"/>
                    <a:pt x="889" y="293"/>
                    <a:pt x="889" y="293"/>
                  </a:cubicBezTo>
                  <a:cubicBezTo>
                    <a:pt x="889" y="290"/>
                    <a:pt x="889" y="290"/>
                    <a:pt x="889" y="290"/>
                  </a:cubicBezTo>
                  <a:cubicBezTo>
                    <a:pt x="888" y="290"/>
                    <a:pt x="888" y="290"/>
                    <a:pt x="888" y="290"/>
                  </a:cubicBezTo>
                  <a:cubicBezTo>
                    <a:pt x="888" y="289"/>
                    <a:pt x="888" y="289"/>
                    <a:pt x="888" y="289"/>
                  </a:cubicBezTo>
                  <a:cubicBezTo>
                    <a:pt x="885" y="289"/>
                    <a:pt x="885" y="289"/>
                    <a:pt x="884" y="289"/>
                  </a:cubicBezTo>
                  <a:cubicBezTo>
                    <a:pt x="884" y="286"/>
                    <a:pt x="884" y="287"/>
                    <a:pt x="884" y="287"/>
                  </a:cubicBezTo>
                  <a:cubicBezTo>
                    <a:pt x="882" y="287"/>
                    <a:pt x="882" y="287"/>
                    <a:pt x="882" y="287"/>
                  </a:cubicBezTo>
                  <a:cubicBezTo>
                    <a:pt x="882" y="288"/>
                    <a:pt x="882" y="288"/>
                    <a:pt x="882" y="288"/>
                  </a:cubicBezTo>
                  <a:cubicBezTo>
                    <a:pt x="881" y="288"/>
                    <a:pt x="881" y="288"/>
                    <a:pt x="881" y="288"/>
                  </a:cubicBezTo>
                  <a:cubicBezTo>
                    <a:pt x="881" y="289"/>
                    <a:pt x="881" y="289"/>
                    <a:pt x="881" y="289"/>
                  </a:cubicBezTo>
                  <a:cubicBezTo>
                    <a:pt x="878" y="289"/>
                    <a:pt x="878" y="289"/>
                    <a:pt x="877" y="289"/>
                  </a:cubicBezTo>
                  <a:cubicBezTo>
                    <a:pt x="877" y="292"/>
                    <a:pt x="877" y="291"/>
                    <a:pt x="877" y="291"/>
                  </a:cubicBezTo>
                  <a:cubicBezTo>
                    <a:pt x="876" y="291"/>
                    <a:pt x="876" y="291"/>
                    <a:pt x="876" y="291"/>
                  </a:cubicBezTo>
                  <a:cubicBezTo>
                    <a:pt x="876" y="293"/>
                    <a:pt x="876" y="293"/>
                    <a:pt x="876" y="293"/>
                  </a:cubicBezTo>
                  <a:cubicBezTo>
                    <a:pt x="873" y="293"/>
                    <a:pt x="874" y="293"/>
                    <a:pt x="874" y="293"/>
                  </a:cubicBezTo>
                  <a:cubicBezTo>
                    <a:pt x="874" y="290"/>
                    <a:pt x="874" y="289"/>
                    <a:pt x="874" y="289"/>
                  </a:cubicBezTo>
                  <a:cubicBezTo>
                    <a:pt x="873" y="289"/>
                    <a:pt x="873" y="289"/>
                    <a:pt x="873" y="289"/>
                  </a:cubicBezTo>
                  <a:cubicBezTo>
                    <a:pt x="873" y="288"/>
                    <a:pt x="873" y="288"/>
                    <a:pt x="873" y="288"/>
                  </a:cubicBezTo>
                  <a:cubicBezTo>
                    <a:pt x="870" y="288"/>
                    <a:pt x="870" y="288"/>
                    <a:pt x="870" y="288"/>
                  </a:cubicBezTo>
                  <a:cubicBezTo>
                    <a:pt x="870" y="287"/>
                    <a:pt x="870" y="287"/>
                    <a:pt x="870" y="287"/>
                  </a:cubicBezTo>
                  <a:cubicBezTo>
                    <a:pt x="867" y="287"/>
                    <a:pt x="868" y="287"/>
                    <a:pt x="868" y="287"/>
                  </a:cubicBezTo>
                  <a:cubicBezTo>
                    <a:pt x="868" y="288"/>
                    <a:pt x="868" y="288"/>
                    <a:pt x="868" y="288"/>
                  </a:cubicBezTo>
                  <a:cubicBezTo>
                    <a:pt x="865" y="288"/>
                    <a:pt x="865" y="288"/>
                    <a:pt x="864" y="288"/>
                  </a:cubicBezTo>
                  <a:cubicBezTo>
                    <a:pt x="864" y="287"/>
                    <a:pt x="864" y="287"/>
                    <a:pt x="864" y="287"/>
                  </a:cubicBezTo>
                  <a:cubicBezTo>
                    <a:pt x="865" y="287"/>
                    <a:pt x="865" y="287"/>
                    <a:pt x="865" y="287"/>
                  </a:cubicBezTo>
                  <a:cubicBezTo>
                    <a:pt x="865" y="285"/>
                    <a:pt x="865" y="285"/>
                    <a:pt x="865" y="285"/>
                  </a:cubicBezTo>
                  <a:cubicBezTo>
                    <a:pt x="862" y="285"/>
                    <a:pt x="863" y="288"/>
                    <a:pt x="863" y="288"/>
                  </a:cubicBezTo>
                  <a:cubicBezTo>
                    <a:pt x="860" y="289"/>
                    <a:pt x="859" y="289"/>
                    <a:pt x="858" y="289"/>
                  </a:cubicBezTo>
                  <a:cubicBezTo>
                    <a:pt x="858" y="286"/>
                    <a:pt x="858" y="286"/>
                    <a:pt x="858" y="285"/>
                  </a:cubicBezTo>
                  <a:cubicBezTo>
                    <a:pt x="857" y="285"/>
                    <a:pt x="857" y="285"/>
                    <a:pt x="857" y="285"/>
                  </a:cubicBezTo>
                  <a:cubicBezTo>
                    <a:pt x="857" y="284"/>
                    <a:pt x="857" y="284"/>
                    <a:pt x="857" y="284"/>
                  </a:cubicBezTo>
                  <a:cubicBezTo>
                    <a:pt x="855" y="284"/>
                    <a:pt x="854" y="284"/>
                    <a:pt x="854" y="284"/>
                  </a:cubicBezTo>
                  <a:cubicBezTo>
                    <a:pt x="854" y="285"/>
                    <a:pt x="854" y="285"/>
                    <a:pt x="854" y="285"/>
                  </a:cubicBezTo>
                  <a:cubicBezTo>
                    <a:pt x="851" y="285"/>
                    <a:pt x="850" y="285"/>
                    <a:pt x="850" y="285"/>
                  </a:cubicBezTo>
                  <a:cubicBezTo>
                    <a:pt x="850" y="284"/>
                    <a:pt x="850" y="284"/>
                    <a:pt x="850" y="284"/>
                  </a:cubicBezTo>
                  <a:cubicBezTo>
                    <a:pt x="850" y="285"/>
                    <a:pt x="850" y="285"/>
                    <a:pt x="850" y="285"/>
                  </a:cubicBezTo>
                  <a:cubicBezTo>
                    <a:pt x="849" y="285"/>
                    <a:pt x="849" y="285"/>
                    <a:pt x="849" y="285"/>
                  </a:cubicBezTo>
                  <a:cubicBezTo>
                    <a:pt x="849" y="284"/>
                    <a:pt x="849" y="284"/>
                    <a:pt x="849" y="284"/>
                  </a:cubicBezTo>
                  <a:cubicBezTo>
                    <a:pt x="848" y="284"/>
                    <a:pt x="848" y="284"/>
                    <a:pt x="848" y="284"/>
                  </a:cubicBezTo>
                  <a:cubicBezTo>
                    <a:pt x="848" y="283"/>
                    <a:pt x="848" y="283"/>
                    <a:pt x="848" y="283"/>
                  </a:cubicBezTo>
                  <a:cubicBezTo>
                    <a:pt x="846" y="285"/>
                    <a:pt x="846" y="284"/>
                    <a:pt x="845" y="284"/>
                  </a:cubicBezTo>
                  <a:cubicBezTo>
                    <a:pt x="845" y="287"/>
                    <a:pt x="845" y="286"/>
                    <a:pt x="845" y="287"/>
                  </a:cubicBezTo>
                  <a:cubicBezTo>
                    <a:pt x="844" y="287"/>
                    <a:pt x="844" y="287"/>
                    <a:pt x="844" y="287"/>
                  </a:cubicBezTo>
                  <a:cubicBezTo>
                    <a:pt x="844" y="288"/>
                    <a:pt x="844" y="288"/>
                    <a:pt x="844" y="288"/>
                  </a:cubicBezTo>
                  <a:cubicBezTo>
                    <a:pt x="842" y="288"/>
                    <a:pt x="841" y="288"/>
                    <a:pt x="841" y="288"/>
                  </a:cubicBezTo>
                  <a:cubicBezTo>
                    <a:pt x="841" y="289"/>
                    <a:pt x="841" y="289"/>
                    <a:pt x="841" y="289"/>
                  </a:cubicBezTo>
                  <a:cubicBezTo>
                    <a:pt x="838" y="289"/>
                    <a:pt x="838" y="289"/>
                    <a:pt x="838" y="289"/>
                  </a:cubicBezTo>
                  <a:cubicBezTo>
                    <a:pt x="838" y="290"/>
                    <a:pt x="838" y="290"/>
                    <a:pt x="838" y="290"/>
                  </a:cubicBezTo>
                  <a:cubicBezTo>
                    <a:pt x="837" y="290"/>
                    <a:pt x="837" y="290"/>
                    <a:pt x="837" y="290"/>
                  </a:cubicBezTo>
                  <a:cubicBezTo>
                    <a:pt x="837" y="289"/>
                    <a:pt x="837" y="289"/>
                    <a:pt x="837" y="289"/>
                  </a:cubicBezTo>
                  <a:cubicBezTo>
                    <a:pt x="836" y="289"/>
                    <a:pt x="836" y="289"/>
                    <a:pt x="836" y="289"/>
                  </a:cubicBezTo>
                  <a:cubicBezTo>
                    <a:pt x="836" y="290"/>
                    <a:pt x="836" y="290"/>
                    <a:pt x="836" y="290"/>
                  </a:cubicBezTo>
                  <a:cubicBezTo>
                    <a:pt x="835" y="290"/>
                    <a:pt x="835" y="290"/>
                    <a:pt x="835" y="290"/>
                  </a:cubicBezTo>
                  <a:cubicBezTo>
                    <a:pt x="835" y="291"/>
                    <a:pt x="835" y="291"/>
                    <a:pt x="835" y="291"/>
                  </a:cubicBezTo>
                  <a:cubicBezTo>
                    <a:pt x="833" y="291"/>
                    <a:pt x="833" y="291"/>
                    <a:pt x="833" y="291"/>
                  </a:cubicBezTo>
                  <a:cubicBezTo>
                    <a:pt x="833" y="293"/>
                    <a:pt x="833" y="293"/>
                    <a:pt x="833" y="293"/>
                  </a:cubicBezTo>
                  <a:cubicBezTo>
                    <a:pt x="832" y="293"/>
                    <a:pt x="832" y="293"/>
                    <a:pt x="832" y="293"/>
                  </a:cubicBezTo>
                  <a:cubicBezTo>
                    <a:pt x="832" y="295"/>
                    <a:pt x="832" y="295"/>
                    <a:pt x="832" y="295"/>
                  </a:cubicBezTo>
                  <a:cubicBezTo>
                    <a:pt x="832" y="294"/>
                    <a:pt x="832" y="294"/>
                    <a:pt x="832" y="294"/>
                  </a:cubicBezTo>
                  <a:cubicBezTo>
                    <a:pt x="831" y="294"/>
                    <a:pt x="831" y="294"/>
                    <a:pt x="831" y="294"/>
                  </a:cubicBezTo>
                  <a:cubicBezTo>
                    <a:pt x="831" y="295"/>
                    <a:pt x="831" y="295"/>
                    <a:pt x="831" y="295"/>
                  </a:cubicBezTo>
                  <a:cubicBezTo>
                    <a:pt x="831" y="294"/>
                    <a:pt x="831" y="294"/>
                    <a:pt x="831" y="294"/>
                  </a:cubicBezTo>
                  <a:cubicBezTo>
                    <a:pt x="830" y="294"/>
                    <a:pt x="830" y="294"/>
                    <a:pt x="830" y="294"/>
                  </a:cubicBezTo>
                  <a:cubicBezTo>
                    <a:pt x="830" y="295"/>
                    <a:pt x="830" y="295"/>
                    <a:pt x="830" y="295"/>
                  </a:cubicBezTo>
                  <a:cubicBezTo>
                    <a:pt x="830" y="294"/>
                    <a:pt x="830" y="294"/>
                    <a:pt x="830" y="294"/>
                  </a:cubicBezTo>
                  <a:cubicBezTo>
                    <a:pt x="829" y="294"/>
                    <a:pt x="829" y="294"/>
                    <a:pt x="829" y="294"/>
                  </a:cubicBezTo>
                  <a:cubicBezTo>
                    <a:pt x="829" y="295"/>
                    <a:pt x="829" y="295"/>
                    <a:pt x="829" y="295"/>
                  </a:cubicBezTo>
                  <a:cubicBezTo>
                    <a:pt x="828" y="295"/>
                    <a:pt x="828" y="295"/>
                    <a:pt x="828" y="295"/>
                  </a:cubicBezTo>
                  <a:cubicBezTo>
                    <a:pt x="828" y="298"/>
                    <a:pt x="828" y="297"/>
                    <a:pt x="828" y="297"/>
                  </a:cubicBezTo>
                  <a:cubicBezTo>
                    <a:pt x="826" y="297"/>
                    <a:pt x="826" y="297"/>
                    <a:pt x="826" y="297"/>
                  </a:cubicBezTo>
                  <a:cubicBezTo>
                    <a:pt x="826" y="296"/>
                    <a:pt x="826" y="296"/>
                    <a:pt x="826" y="296"/>
                  </a:cubicBezTo>
                  <a:cubicBezTo>
                    <a:pt x="824" y="296"/>
                    <a:pt x="824" y="298"/>
                    <a:pt x="824" y="297"/>
                  </a:cubicBezTo>
                  <a:cubicBezTo>
                    <a:pt x="824" y="296"/>
                    <a:pt x="824" y="296"/>
                    <a:pt x="824" y="296"/>
                  </a:cubicBezTo>
                  <a:cubicBezTo>
                    <a:pt x="821" y="297"/>
                    <a:pt x="819" y="295"/>
                    <a:pt x="819" y="295"/>
                  </a:cubicBezTo>
                  <a:cubicBezTo>
                    <a:pt x="819" y="296"/>
                    <a:pt x="819" y="296"/>
                    <a:pt x="819" y="296"/>
                  </a:cubicBezTo>
                  <a:cubicBezTo>
                    <a:pt x="818" y="296"/>
                    <a:pt x="818" y="296"/>
                    <a:pt x="818" y="296"/>
                  </a:cubicBezTo>
                  <a:cubicBezTo>
                    <a:pt x="818" y="295"/>
                    <a:pt x="818" y="295"/>
                    <a:pt x="818" y="295"/>
                  </a:cubicBezTo>
                  <a:cubicBezTo>
                    <a:pt x="815" y="295"/>
                    <a:pt x="816" y="295"/>
                    <a:pt x="816" y="295"/>
                  </a:cubicBezTo>
                  <a:cubicBezTo>
                    <a:pt x="816" y="296"/>
                    <a:pt x="816" y="296"/>
                    <a:pt x="816" y="296"/>
                  </a:cubicBezTo>
                  <a:cubicBezTo>
                    <a:pt x="814" y="296"/>
                    <a:pt x="814" y="296"/>
                    <a:pt x="814" y="296"/>
                  </a:cubicBezTo>
                  <a:cubicBezTo>
                    <a:pt x="814" y="297"/>
                    <a:pt x="814" y="297"/>
                    <a:pt x="814" y="297"/>
                  </a:cubicBezTo>
                  <a:cubicBezTo>
                    <a:pt x="816" y="297"/>
                    <a:pt x="816" y="297"/>
                    <a:pt x="816" y="297"/>
                  </a:cubicBezTo>
                  <a:cubicBezTo>
                    <a:pt x="814" y="297"/>
                    <a:pt x="814" y="297"/>
                    <a:pt x="814" y="297"/>
                  </a:cubicBezTo>
                  <a:cubicBezTo>
                    <a:pt x="814" y="298"/>
                    <a:pt x="814" y="298"/>
                    <a:pt x="814" y="298"/>
                  </a:cubicBezTo>
                  <a:cubicBezTo>
                    <a:pt x="813" y="298"/>
                    <a:pt x="813" y="298"/>
                    <a:pt x="813" y="298"/>
                  </a:cubicBezTo>
                  <a:cubicBezTo>
                    <a:pt x="813" y="297"/>
                    <a:pt x="813" y="297"/>
                    <a:pt x="813" y="297"/>
                  </a:cubicBezTo>
                  <a:cubicBezTo>
                    <a:pt x="814" y="297"/>
                    <a:pt x="814" y="297"/>
                    <a:pt x="814" y="297"/>
                  </a:cubicBezTo>
                  <a:cubicBezTo>
                    <a:pt x="813" y="297"/>
                    <a:pt x="813" y="297"/>
                    <a:pt x="813" y="297"/>
                  </a:cubicBezTo>
                  <a:cubicBezTo>
                    <a:pt x="814" y="297"/>
                    <a:pt x="814" y="297"/>
                    <a:pt x="814" y="297"/>
                  </a:cubicBezTo>
                  <a:cubicBezTo>
                    <a:pt x="814" y="296"/>
                    <a:pt x="814" y="296"/>
                    <a:pt x="814" y="296"/>
                  </a:cubicBezTo>
                  <a:cubicBezTo>
                    <a:pt x="813" y="296"/>
                    <a:pt x="813" y="296"/>
                    <a:pt x="813" y="296"/>
                  </a:cubicBezTo>
                  <a:cubicBezTo>
                    <a:pt x="814" y="296"/>
                    <a:pt x="814" y="296"/>
                    <a:pt x="814" y="296"/>
                  </a:cubicBezTo>
                  <a:cubicBezTo>
                    <a:pt x="813" y="296"/>
                    <a:pt x="813" y="296"/>
                    <a:pt x="813" y="296"/>
                  </a:cubicBezTo>
                  <a:cubicBezTo>
                    <a:pt x="813" y="293"/>
                    <a:pt x="813" y="294"/>
                    <a:pt x="813" y="294"/>
                  </a:cubicBezTo>
                  <a:cubicBezTo>
                    <a:pt x="812" y="294"/>
                    <a:pt x="812" y="294"/>
                    <a:pt x="812" y="294"/>
                  </a:cubicBezTo>
                  <a:cubicBezTo>
                    <a:pt x="812" y="293"/>
                    <a:pt x="812" y="293"/>
                    <a:pt x="812" y="293"/>
                  </a:cubicBezTo>
                  <a:cubicBezTo>
                    <a:pt x="811" y="293"/>
                    <a:pt x="811" y="293"/>
                    <a:pt x="811" y="293"/>
                  </a:cubicBezTo>
                  <a:cubicBezTo>
                    <a:pt x="811" y="291"/>
                    <a:pt x="811" y="291"/>
                    <a:pt x="811" y="291"/>
                  </a:cubicBezTo>
                  <a:cubicBezTo>
                    <a:pt x="813" y="291"/>
                    <a:pt x="814" y="291"/>
                    <a:pt x="814" y="291"/>
                  </a:cubicBezTo>
                  <a:cubicBezTo>
                    <a:pt x="814" y="290"/>
                    <a:pt x="814" y="290"/>
                    <a:pt x="814" y="290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9"/>
                    <a:pt x="813" y="289"/>
                    <a:pt x="813" y="289"/>
                  </a:cubicBezTo>
                  <a:cubicBezTo>
                    <a:pt x="813" y="290"/>
                    <a:pt x="813" y="290"/>
                    <a:pt x="813" y="290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4" y="287"/>
                    <a:pt x="814" y="287"/>
                    <a:pt x="814" y="287"/>
                  </a:cubicBezTo>
                  <a:cubicBezTo>
                    <a:pt x="814" y="285"/>
                    <a:pt x="814" y="285"/>
                    <a:pt x="814" y="285"/>
                  </a:cubicBezTo>
                  <a:cubicBezTo>
                    <a:pt x="816" y="285"/>
                    <a:pt x="816" y="285"/>
                    <a:pt x="816" y="285"/>
                  </a:cubicBezTo>
                  <a:cubicBezTo>
                    <a:pt x="816" y="284"/>
                    <a:pt x="816" y="284"/>
                    <a:pt x="816" y="284"/>
                  </a:cubicBezTo>
                  <a:cubicBezTo>
                    <a:pt x="813" y="284"/>
                    <a:pt x="814" y="284"/>
                    <a:pt x="813" y="284"/>
                  </a:cubicBezTo>
                  <a:cubicBezTo>
                    <a:pt x="813" y="283"/>
                    <a:pt x="813" y="283"/>
                    <a:pt x="813" y="283"/>
                  </a:cubicBezTo>
                  <a:cubicBezTo>
                    <a:pt x="817" y="283"/>
                    <a:pt x="815" y="281"/>
                    <a:pt x="816" y="281"/>
                  </a:cubicBezTo>
                  <a:cubicBezTo>
                    <a:pt x="814" y="281"/>
                    <a:pt x="814" y="281"/>
                    <a:pt x="814" y="281"/>
                  </a:cubicBezTo>
                  <a:cubicBezTo>
                    <a:pt x="814" y="278"/>
                    <a:pt x="814" y="277"/>
                    <a:pt x="814" y="277"/>
                  </a:cubicBezTo>
                  <a:cubicBezTo>
                    <a:pt x="816" y="277"/>
                    <a:pt x="816" y="277"/>
                    <a:pt x="816" y="277"/>
                  </a:cubicBezTo>
                  <a:cubicBezTo>
                    <a:pt x="814" y="277"/>
                    <a:pt x="814" y="277"/>
                    <a:pt x="814" y="277"/>
                  </a:cubicBezTo>
                  <a:cubicBezTo>
                    <a:pt x="814" y="275"/>
                    <a:pt x="814" y="274"/>
                    <a:pt x="814" y="274"/>
                  </a:cubicBezTo>
                  <a:cubicBezTo>
                    <a:pt x="816" y="274"/>
                    <a:pt x="816" y="274"/>
                    <a:pt x="816" y="274"/>
                  </a:cubicBezTo>
                  <a:cubicBezTo>
                    <a:pt x="816" y="272"/>
                    <a:pt x="816" y="272"/>
                    <a:pt x="816" y="272"/>
                  </a:cubicBezTo>
                  <a:cubicBezTo>
                    <a:pt x="814" y="272"/>
                    <a:pt x="814" y="272"/>
                    <a:pt x="814" y="272"/>
                  </a:cubicBezTo>
                  <a:cubicBezTo>
                    <a:pt x="814" y="270"/>
                    <a:pt x="814" y="269"/>
                    <a:pt x="814" y="269"/>
                  </a:cubicBezTo>
                  <a:cubicBezTo>
                    <a:pt x="816" y="269"/>
                    <a:pt x="816" y="269"/>
                    <a:pt x="816" y="269"/>
                  </a:cubicBezTo>
                  <a:cubicBezTo>
                    <a:pt x="818" y="265"/>
                    <a:pt x="815" y="263"/>
                    <a:pt x="816" y="262"/>
                  </a:cubicBezTo>
                  <a:cubicBezTo>
                    <a:pt x="816" y="263"/>
                    <a:pt x="816" y="263"/>
                    <a:pt x="816" y="263"/>
                  </a:cubicBezTo>
                  <a:cubicBezTo>
                    <a:pt x="814" y="263"/>
                    <a:pt x="814" y="263"/>
                    <a:pt x="814" y="263"/>
                  </a:cubicBezTo>
                  <a:cubicBezTo>
                    <a:pt x="814" y="262"/>
                    <a:pt x="814" y="262"/>
                    <a:pt x="814" y="262"/>
                  </a:cubicBezTo>
                  <a:cubicBezTo>
                    <a:pt x="814" y="263"/>
                    <a:pt x="814" y="263"/>
                    <a:pt x="814" y="263"/>
                  </a:cubicBezTo>
                  <a:cubicBezTo>
                    <a:pt x="814" y="262"/>
                    <a:pt x="814" y="262"/>
                    <a:pt x="814" y="262"/>
                  </a:cubicBezTo>
                  <a:cubicBezTo>
                    <a:pt x="813" y="262"/>
                    <a:pt x="813" y="262"/>
                    <a:pt x="813" y="262"/>
                  </a:cubicBezTo>
                  <a:cubicBezTo>
                    <a:pt x="813" y="263"/>
                    <a:pt x="813" y="263"/>
                    <a:pt x="813" y="263"/>
                  </a:cubicBezTo>
                  <a:cubicBezTo>
                    <a:pt x="813" y="262"/>
                    <a:pt x="813" y="262"/>
                    <a:pt x="813" y="262"/>
                  </a:cubicBezTo>
                  <a:cubicBezTo>
                    <a:pt x="812" y="262"/>
                    <a:pt x="812" y="262"/>
                    <a:pt x="812" y="262"/>
                  </a:cubicBezTo>
                  <a:cubicBezTo>
                    <a:pt x="812" y="259"/>
                    <a:pt x="812" y="260"/>
                    <a:pt x="812" y="259"/>
                  </a:cubicBezTo>
                  <a:cubicBezTo>
                    <a:pt x="813" y="259"/>
                    <a:pt x="813" y="259"/>
                    <a:pt x="813" y="259"/>
                  </a:cubicBezTo>
                  <a:cubicBezTo>
                    <a:pt x="812" y="259"/>
                    <a:pt x="812" y="259"/>
                    <a:pt x="812" y="259"/>
                  </a:cubicBezTo>
                  <a:cubicBezTo>
                    <a:pt x="812" y="258"/>
                    <a:pt x="812" y="258"/>
                    <a:pt x="812" y="258"/>
                  </a:cubicBezTo>
                  <a:cubicBezTo>
                    <a:pt x="813" y="258"/>
                    <a:pt x="813" y="258"/>
                    <a:pt x="813" y="258"/>
                  </a:cubicBezTo>
                  <a:cubicBezTo>
                    <a:pt x="813" y="257"/>
                    <a:pt x="813" y="257"/>
                    <a:pt x="813" y="257"/>
                  </a:cubicBezTo>
                  <a:cubicBezTo>
                    <a:pt x="812" y="257"/>
                    <a:pt x="812" y="257"/>
                    <a:pt x="812" y="257"/>
                  </a:cubicBezTo>
                  <a:cubicBezTo>
                    <a:pt x="812" y="256"/>
                    <a:pt x="812" y="256"/>
                    <a:pt x="812" y="256"/>
                  </a:cubicBezTo>
                  <a:cubicBezTo>
                    <a:pt x="813" y="256"/>
                    <a:pt x="813" y="256"/>
                    <a:pt x="813" y="256"/>
                  </a:cubicBezTo>
                  <a:cubicBezTo>
                    <a:pt x="813" y="253"/>
                    <a:pt x="813" y="252"/>
                    <a:pt x="813" y="252"/>
                  </a:cubicBezTo>
                  <a:cubicBezTo>
                    <a:pt x="812" y="252"/>
                    <a:pt x="812" y="252"/>
                    <a:pt x="812" y="252"/>
                  </a:cubicBezTo>
                  <a:cubicBezTo>
                    <a:pt x="812" y="249"/>
                    <a:pt x="812" y="250"/>
                    <a:pt x="812" y="250"/>
                  </a:cubicBezTo>
                  <a:cubicBezTo>
                    <a:pt x="811" y="250"/>
                    <a:pt x="811" y="250"/>
                    <a:pt x="811" y="250"/>
                  </a:cubicBezTo>
                  <a:cubicBezTo>
                    <a:pt x="811" y="247"/>
                    <a:pt x="811" y="248"/>
                    <a:pt x="811" y="247"/>
                  </a:cubicBezTo>
                  <a:cubicBezTo>
                    <a:pt x="812" y="247"/>
                    <a:pt x="812" y="247"/>
                    <a:pt x="812" y="247"/>
                  </a:cubicBezTo>
                  <a:cubicBezTo>
                    <a:pt x="809" y="247"/>
                    <a:pt x="809" y="249"/>
                    <a:pt x="809" y="249"/>
                  </a:cubicBezTo>
                  <a:cubicBezTo>
                    <a:pt x="807" y="247"/>
                    <a:pt x="807" y="248"/>
                    <a:pt x="806" y="247"/>
                  </a:cubicBezTo>
                  <a:cubicBezTo>
                    <a:pt x="806" y="249"/>
                    <a:pt x="806" y="249"/>
                    <a:pt x="806" y="249"/>
                  </a:cubicBezTo>
                  <a:cubicBezTo>
                    <a:pt x="805" y="249"/>
                    <a:pt x="805" y="249"/>
                    <a:pt x="805" y="249"/>
                  </a:cubicBezTo>
                  <a:cubicBezTo>
                    <a:pt x="805" y="247"/>
                    <a:pt x="805" y="247"/>
                    <a:pt x="805" y="247"/>
                  </a:cubicBezTo>
                  <a:cubicBezTo>
                    <a:pt x="804" y="247"/>
                    <a:pt x="804" y="247"/>
                    <a:pt x="804" y="247"/>
                  </a:cubicBezTo>
                  <a:cubicBezTo>
                    <a:pt x="804" y="249"/>
                    <a:pt x="804" y="249"/>
                    <a:pt x="804" y="249"/>
                  </a:cubicBezTo>
                  <a:cubicBezTo>
                    <a:pt x="803" y="249"/>
                    <a:pt x="803" y="249"/>
                    <a:pt x="803" y="249"/>
                  </a:cubicBezTo>
                  <a:cubicBezTo>
                    <a:pt x="803" y="250"/>
                    <a:pt x="803" y="250"/>
                    <a:pt x="803" y="250"/>
                  </a:cubicBezTo>
                  <a:cubicBezTo>
                    <a:pt x="801" y="250"/>
                    <a:pt x="801" y="250"/>
                    <a:pt x="801" y="250"/>
                  </a:cubicBezTo>
                  <a:cubicBezTo>
                    <a:pt x="801" y="251"/>
                    <a:pt x="801" y="251"/>
                    <a:pt x="801" y="251"/>
                  </a:cubicBezTo>
                  <a:cubicBezTo>
                    <a:pt x="799" y="252"/>
                    <a:pt x="798" y="253"/>
                    <a:pt x="798" y="252"/>
                  </a:cubicBezTo>
                  <a:cubicBezTo>
                    <a:pt x="798" y="251"/>
                    <a:pt x="798" y="251"/>
                    <a:pt x="798" y="251"/>
                  </a:cubicBezTo>
                  <a:cubicBezTo>
                    <a:pt x="799" y="251"/>
                    <a:pt x="799" y="251"/>
                    <a:pt x="799" y="251"/>
                  </a:cubicBezTo>
                  <a:cubicBezTo>
                    <a:pt x="799" y="248"/>
                    <a:pt x="799" y="247"/>
                    <a:pt x="799" y="246"/>
                  </a:cubicBezTo>
                  <a:cubicBezTo>
                    <a:pt x="796" y="246"/>
                    <a:pt x="797" y="246"/>
                    <a:pt x="797" y="246"/>
                  </a:cubicBezTo>
                  <a:cubicBezTo>
                    <a:pt x="797" y="247"/>
                    <a:pt x="797" y="247"/>
                    <a:pt x="797" y="247"/>
                  </a:cubicBezTo>
                  <a:cubicBezTo>
                    <a:pt x="795" y="247"/>
                    <a:pt x="795" y="247"/>
                    <a:pt x="795" y="247"/>
                  </a:cubicBezTo>
                  <a:cubicBezTo>
                    <a:pt x="795" y="249"/>
                    <a:pt x="795" y="249"/>
                    <a:pt x="795" y="249"/>
                  </a:cubicBezTo>
                  <a:cubicBezTo>
                    <a:pt x="794" y="249"/>
                    <a:pt x="794" y="249"/>
                    <a:pt x="794" y="249"/>
                  </a:cubicBezTo>
                  <a:cubicBezTo>
                    <a:pt x="794" y="247"/>
                    <a:pt x="794" y="247"/>
                    <a:pt x="794" y="247"/>
                  </a:cubicBezTo>
                  <a:cubicBezTo>
                    <a:pt x="792" y="247"/>
                    <a:pt x="792" y="247"/>
                    <a:pt x="792" y="247"/>
                  </a:cubicBezTo>
                  <a:cubicBezTo>
                    <a:pt x="792" y="249"/>
                    <a:pt x="792" y="249"/>
                    <a:pt x="792" y="249"/>
                  </a:cubicBezTo>
                  <a:cubicBezTo>
                    <a:pt x="791" y="249"/>
                    <a:pt x="791" y="249"/>
                    <a:pt x="791" y="249"/>
                  </a:cubicBezTo>
                  <a:cubicBezTo>
                    <a:pt x="791" y="250"/>
                    <a:pt x="791" y="250"/>
                    <a:pt x="791" y="250"/>
                  </a:cubicBezTo>
                  <a:cubicBezTo>
                    <a:pt x="788" y="250"/>
                    <a:pt x="789" y="250"/>
                    <a:pt x="788" y="250"/>
                  </a:cubicBezTo>
                  <a:cubicBezTo>
                    <a:pt x="788" y="247"/>
                    <a:pt x="788" y="248"/>
                    <a:pt x="788" y="247"/>
                  </a:cubicBezTo>
                  <a:cubicBezTo>
                    <a:pt x="787" y="247"/>
                    <a:pt x="787" y="247"/>
                    <a:pt x="787" y="247"/>
                  </a:cubicBezTo>
                  <a:cubicBezTo>
                    <a:pt x="787" y="246"/>
                    <a:pt x="787" y="246"/>
                    <a:pt x="787" y="246"/>
                  </a:cubicBezTo>
                  <a:cubicBezTo>
                    <a:pt x="784" y="246"/>
                    <a:pt x="785" y="246"/>
                    <a:pt x="785" y="246"/>
                  </a:cubicBezTo>
                  <a:cubicBezTo>
                    <a:pt x="785" y="245"/>
                    <a:pt x="785" y="245"/>
                    <a:pt x="785" y="245"/>
                  </a:cubicBezTo>
                  <a:cubicBezTo>
                    <a:pt x="786" y="245"/>
                    <a:pt x="786" y="245"/>
                    <a:pt x="786" y="245"/>
                  </a:cubicBezTo>
                  <a:cubicBezTo>
                    <a:pt x="785" y="245"/>
                    <a:pt x="785" y="245"/>
                    <a:pt x="785" y="245"/>
                  </a:cubicBezTo>
                  <a:cubicBezTo>
                    <a:pt x="785" y="246"/>
                    <a:pt x="785" y="246"/>
                    <a:pt x="785" y="246"/>
                  </a:cubicBezTo>
                  <a:cubicBezTo>
                    <a:pt x="784" y="246"/>
                    <a:pt x="784" y="246"/>
                    <a:pt x="784" y="246"/>
                  </a:cubicBezTo>
                  <a:cubicBezTo>
                    <a:pt x="784" y="247"/>
                    <a:pt x="784" y="247"/>
                    <a:pt x="784" y="247"/>
                  </a:cubicBezTo>
                  <a:cubicBezTo>
                    <a:pt x="780" y="247"/>
                    <a:pt x="779" y="247"/>
                    <a:pt x="778" y="247"/>
                  </a:cubicBezTo>
                  <a:cubicBezTo>
                    <a:pt x="778" y="249"/>
                    <a:pt x="778" y="249"/>
                    <a:pt x="778" y="249"/>
                  </a:cubicBezTo>
                  <a:cubicBezTo>
                    <a:pt x="777" y="249"/>
                    <a:pt x="777" y="249"/>
                    <a:pt x="777" y="249"/>
                  </a:cubicBezTo>
                  <a:cubicBezTo>
                    <a:pt x="777" y="247"/>
                    <a:pt x="777" y="247"/>
                    <a:pt x="777" y="247"/>
                  </a:cubicBezTo>
                  <a:cubicBezTo>
                    <a:pt x="775" y="247"/>
                    <a:pt x="775" y="247"/>
                    <a:pt x="775" y="247"/>
                  </a:cubicBezTo>
                  <a:cubicBezTo>
                    <a:pt x="775" y="246"/>
                    <a:pt x="775" y="246"/>
                    <a:pt x="775" y="246"/>
                  </a:cubicBezTo>
                  <a:cubicBezTo>
                    <a:pt x="773" y="246"/>
                    <a:pt x="773" y="246"/>
                    <a:pt x="773" y="246"/>
                  </a:cubicBezTo>
                  <a:cubicBezTo>
                    <a:pt x="773" y="247"/>
                    <a:pt x="773" y="247"/>
                    <a:pt x="773" y="247"/>
                  </a:cubicBezTo>
                  <a:cubicBezTo>
                    <a:pt x="773" y="246"/>
                    <a:pt x="773" y="246"/>
                    <a:pt x="773" y="246"/>
                  </a:cubicBezTo>
                  <a:cubicBezTo>
                    <a:pt x="770" y="246"/>
                    <a:pt x="770" y="246"/>
                    <a:pt x="769" y="246"/>
                  </a:cubicBezTo>
                  <a:cubicBezTo>
                    <a:pt x="769" y="245"/>
                    <a:pt x="769" y="245"/>
                    <a:pt x="769" y="245"/>
                  </a:cubicBezTo>
                  <a:cubicBezTo>
                    <a:pt x="768" y="245"/>
                    <a:pt x="768" y="245"/>
                    <a:pt x="768" y="245"/>
                  </a:cubicBezTo>
                  <a:cubicBezTo>
                    <a:pt x="768" y="244"/>
                    <a:pt x="768" y="244"/>
                    <a:pt x="768" y="244"/>
                  </a:cubicBezTo>
                  <a:cubicBezTo>
                    <a:pt x="769" y="244"/>
                    <a:pt x="769" y="244"/>
                    <a:pt x="769" y="244"/>
                  </a:cubicBezTo>
                  <a:cubicBezTo>
                    <a:pt x="768" y="244"/>
                    <a:pt x="768" y="244"/>
                    <a:pt x="768" y="244"/>
                  </a:cubicBezTo>
                  <a:cubicBezTo>
                    <a:pt x="768" y="243"/>
                    <a:pt x="768" y="243"/>
                    <a:pt x="768" y="243"/>
                  </a:cubicBezTo>
                  <a:cubicBezTo>
                    <a:pt x="767" y="243"/>
                    <a:pt x="767" y="243"/>
                    <a:pt x="767" y="243"/>
                  </a:cubicBezTo>
                  <a:cubicBezTo>
                    <a:pt x="767" y="244"/>
                    <a:pt x="767" y="244"/>
                    <a:pt x="767" y="244"/>
                  </a:cubicBezTo>
                  <a:cubicBezTo>
                    <a:pt x="766" y="244"/>
                    <a:pt x="766" y="244"/>
                    <a:pt x="766" y="244"/>
                  </a:cubicBezTo>
                  <a:cubicBezTo>
                    <a:pt x="766" y="243"/>
                    <a:pt x="766" y="243"/>
                    <a:pt x="766" y="243"/>
                  </a:cubicBezTo>
                  <a:cubicBezTo>
                    <a:pt x="763" y="243"/>
                    <a:pt x="764" y="243"/>
                    <a:pt x="763" y="243"/>
                  </a:cubicBezTo>
                  <a:cubicBezTo>
                    <a:pt x="763" y="242"/>
                    <a:pt x="763" y="242"/>
                    <a:pt x="763" y="242"/>
                  </a:cubicBezTo>
                  <a:cubicBezTo>
                    <a:pt x="762" y="242"/>
                    <a:pt x="762" y="242"/>
                    <a:pt x="762" y="242"/>
                  </a:cubicBezTo>
                  <a:cubicBezTo>
                    <a:pt x="762" y="240"/>
                    <a:pt x="762" y="240"/>
                    <a:pt x="762" y="240"/>
                  </a:cubicBezTo>
                  <a:cubicBezTo>
                    <a:pt x="759" y="240"/>
                    <a:pt x="758" y="240"/>
                    <a:pt x="758" y="240"/>
                  </a:cubicBezTo>
                  <a:cubicBezTo>
                    <a:pt x="758" y="242"/>
                    <a:pt x="758" y="242"/>
                    <a:pt x="758" y="242"/>
                  </a:cubicBezTo>
                  <a:cubicBezTo>
                    <a:pt x="755" y="242"/>
                    <a:pt x="755" y="242"/>
                    <a:pt x="755" y="242"/>
                  </a:cubicBezTo>
                  <a:cubicBezTo>
                    <a:pt x="755" y="240"/>
                    <a:pt x="755" y="240"/>
                    <a:pt x="755" y="240"/>
                  </a:cubicBezTo>
                  <a:cubicBezTo>
                    <a:pt x="758" y="240"/>
                    <a:pt x="758" y="240"/>
                    <a:pt x="759" y="240"/>
                  </a:cubicBezTo>
                  <a:cubicBezTo>
                    <a:pt x="759" y="239"/>
                    <a:pt x="759" y="239"/>
                    <a:pt x="759" y="239"/>
                  </a:cubicBezTo>
                  <a:cubicBezTo>
                    <a:pt x="758" y="239"/>
                    <a:pt x="758" y="239"/>
                    <a:pt x="758" y="239"/>
                  </a:cubicBezTo>
                  <a:cubicBezTo>
                    <a:pt x="758" y="238"/>
                    <a:pt x="758" y="238"/>
                    <a:pt x="758" y="238"/>
                  </a:cubicBezTo>
                  <a:cubicBezTo>
                    <a:pt x="758" y="239"/>
                    <a:pt x="758" y="239"/>
                    <a:pt x="758" y="239"/>
                  </a:cubicBezTo>
                  <a:cubicBezTo>
                    <a:pt x="755" y="239"/>
                    <a:pt x="755" y="239"/>
                    <a:pt x="755" y="239"/>
                  </a:cubicBezTo>
                  <a:cubicBezTo>
                    <a:pt x="755" y="236"/>
                    <a:pt x="755" y="237"/>
                    <a:pt x="755" y="237"/>
                  </a:cubicBezTo>
                  <a:cubicBezTo>
                    <a:pt x="754" y="237"/>
                    <a:pt x="754" y="237"/>
                    <a:pt x="754" y="237"/>
                  </a:cubicBezTo>
                  <a:cubicBezTo>
                    <a:pt x="754" y="236"/>
                    <a:pt x="754" y="236"/>
                    <a:pt x="754" y="236"/>
                  </a:cubicBezTo>
                  <a:cubicBezTo>
                    <a:pt x="753" y="236"/>
                    <a:pt x="753" y="236"/>
                    <a:pt x="753" y="236"/>
                  </a:cubicBezTo>
                  <a:cubicBezTo>
                    <a:pt x="753" y="238"/>
                    <a:pt x="753" y="238"/>
                    <a:pt x="753" y="238"/>
                  </a:cubicBezTo>
                  <a:cubicBezTo>
                    <a:pt x="750" y="238"/>
                    <a:pt x="751" y="238"/>
                    <a:pt x="750" y="238"/>
                  </a:cubicBezTo>
                  <a:cubicBezTo>
                    <a:pt x="750" y="237"/>
                    <a:pt x="750" y="237"/>
                    <a:pt x="750" y="237"/>
                  </a:cubicBezTo>
                  <a:cubicBezTo>
                    <a:pt x="749" y="237"/>
                    <a:pt x="749" y="237"/>
                    <a:pt x="749" y="237"/>
                  </a:cubicBezTo>
                  <a:cubicBezTo>
                    <a:pt x="749" y="238"/>
                    <a:pt x="749" y="238"/>
                    <a:pt x="749" y="238"/>
                  </a:cubicBezTo>
                  <a:cubicBezTo>
                    <a:pt x="745" y="238"/>
                    <a:pt x="747" y="235"/>
                    <a:pt x="747" y="234"/>
                  </a:cubicBezTo>
                  <a:cubicBezTo>
                    <a:pt x="746" y="234"/>
                    <a:pt x="746" y="234"/>
                    <a:pt x="746" y="234"/>
                  </a:cubicBezTo>
                  <a:cubicBezTo>
                    <a:pt x="746" y="230"/>
                    <a:pt x="744" y="228"/>
                    <a:pt x="744" y="226"/>
                  </a:cubicBezTo>
                  <a:cubicBezTo>
                    <a:pt x="743" y="226"/>
                    <a:pt x="743" y="226"/>
                    <a:pt x="743" y="226"/>
                  </a:cubicBezTo>
                  <a:cubicBezTo>
                    <a:pt x="743" y="227"/>
                    <a:pt x="743" y="227"/>
                    <a:pt x="743" y="227"/>
                  </a:cubicBezTo>
                  <a:cubicBezTo>
                    <a:pt x="741" y="227"/>
                    <a:pt x="741" y="227"/>
                    <a:pt x="741" y="227"/>
                  </a:cubicBezTo>
                  <a:cubicBezTo>
                    <a:pt x="741" y="226"/>
                    <a:pt x="741" y="226"/>
                    <a:pt x="741" y="226"/>
                  </a:cubicBezTo>
                  <a:cubicBezTo>
                    <a:pt x="742" y="226"/>
                    <a:pt x="742" y="226"/>
                    <a:pt x="742" y="226"/>
                  </a:cubicBezTo>
                  <a:cubicBezTo>
                    <a:pt x="742" y="223"/>
                    <a:pt x="742" y="224"/>
                    <a:pt x="742" y="224"/>
                  </a:cubicBezTo>
                  <a:cubicBezTo>
                    <a:pt x="743" y="224"/>
                    <a:pt x="743" y="224"/>
                    <a:pt x="743" y="224"/>
                  </a:cubicBezTo>
                  <a:cubicBezTo>
                    <a:pt x="743" y="221"/>
                    <a:pt x="743" y="222"/>
                    <a:pt x="743" y="221"/>
                  </a:cubicBezTo>
                  <a:cubicBezTo>
                    <a:pt x="742" y="221"/>
                    <a:pt x="742" y="221"/>
                    <a:pt x="742" y="221"/>
                  </a:cubicBezTo>
                  <a:cubicBezTo>
                    <a:pt x="742" y="218"/>
                    <a:pt x="739" y="219"/>
                    <a:pt x="739" y="219"/>
                  </a:cubicBezTo>
                  <a:cubicBezTo>
                    <a:pt x="739" y="218"/>
                    <a:pt x="739" y="218"/>
                    <a:pt x="739" y="218"/>
                  </a:cubicBezTo>
                  <a:cubicBezTo>
                    <a:pt x="736" y="218"/>
                    <a:pt x="735" y="218"/>
                    <a:pt x="735" y="218"/>
                  </a:cubicBezTo>
                  <a:cubicBezTo>
                    <a:pt x="735" y="215"/>
                    <a:pt x="735" y="215"/>
                    <a:pt x="735" y="214"/>
                  </a:cubicBezTo>
                  <a:cubicBezTo>
                    <a:pt x="736" y="214"/>
                    <a:pt x="736" y="214"/>
                    <a:pt x="736" y="214"/>
                  </a:cubicBezTo>
                  <a:cubicBezTo>
                    <a:pt x="735" y="214"/>
                    <a:pt x="735" y="214"/>
                    <a:pt x="735" y="214"/>
                  </a:cubicBezTo>
                  <a:cubicBezTo>
                    <a:pt x="735" y="213"/>
                    <a:pt x="735" y="213"/>
                    <a:pt x="735" y="213"/>
                  </a:cubicBezTo>
                  <a:cubicBezTo>
                    <a:pt x="734" y="213"/>
                    <a:pt x="734" y="213"/>
                    <a:pt x="734" y="213"/>
                  </a:cubicBezTo>
                  <a:cubicBezTo>
                    <a:pt x="734" y="212"/>
                    <a:pt x="734" y="212"/>
                    <a:pt x="734" y="212"/>
                  </a:cubicBezTo>
                  <a:cubicBezTo>
                    <a:pt x="733" y="212"/>
                    <a:pt x="733" y="212"/>
                    <a:pt x="733" y="212"/>
                  </a:cubicBezTo>
                  <a:cubicBezTo>
                    <a:pt x="733" y="209"/>
                    <a:pt x="733" y="210"/>
                    <a:pt x="733" y="210"/>
                  </a:cubicBezTo>
                  <a:cubicBezTo>
                    <a:pt x="730" y="210"/>
                    <a:pt x="731" y="210"/>
                    <a:pt x="730" y="210"/>
                  </a:cubicBezTo>
                  <a:cubicBezTo>
                    <a:pt x="730" y="207"/>
                    <a:pt x="730" y="206"/>
                    <a:pt x="730" y="206"/>
                  </a:cubicBezTo>
                  <a:cubicBezTo>
                    <a:pt x="729" y="206"/>
                    <a:pt x="729" y="206"/>
                    <a:pt x="729" y="206"/>
                  </a:cubicBezTo>
                  <a:cubicBezTo>
                    <a:pt x="729" y="205"/>
                    <a:pt x="729" y="205"/>
                    <a:pt x="729" y="205"/>
                  </a:cubicBezTo>
                  <a:cubicBezTo>
                    <a:pt x="728" y="205"/>
                    <a:pt x="728" y="205"/>
                    <a:pt x="728" y="205"/>
                  </a:cubicBezTo>
                  <a:cubicBezTo>
                    <a:pt x="728" y="204"/>
                    <a:pt x="728" y="204"/>
                    <a:pt x="728" y="204"/>
                  </a:cubicBezTo>
                  <a:cubicBezTo>
                    <a:pt x="728" y="205"/>
                    <a:pt x="728" y="205"/>
                    <a:pt x="728" y="205"/>
                  </a:cubicBezTo>
                  <a:cubicBezTo>
                    <a:pt x="725" y="205"/>
                    <a:pt x="726" y="205"/>
                    <a:pt x="725" y="205"/>
                  </a:cubicBezTo>
                  <a:cubicBezTo>
                    <a:pt x="725" y="204"/>
                    <a:pt x="725" y="204"/>
                    <a:pt x="725" y="204"/>
                  </a:cubicBezTo>
                  <a:cubicBezTo>
                    <a:pt x="723" y="204"/>
                    <a:pt x="723" y="204"/>
                    <a:pt x="723" y="204"/>
                  </a:cubicBezTo>
                  <a:cubicBezTo>
                    <a:pt x="723" y="205"/>
                    <a:pt x="723" y="205"/>
                    <a:pt x="723" y="205"/>
                  </a:cubicBezTo>
                  <a:cubicBezTo>
                    <a:pt x="721" y="205"/>
                    <a:pt x="720" y="205"/>
                    <a:pt x="720" y="205"/>
                  </a:cubicBezTo>
                  <a:cubicBezTo>
                    <a:pt x="720" y="204"/>
                    <a:pt x="720" y="204"/>
                    <a:pt x="720" y="204"/>
                  </a:cubicBezTo>
                  <a:cubicBezTo>
                    <a:pt x="717" y="204"/>
                    <a:pt x="715" y="204"/>
                    <a:pt x="715" y="204"/>
                  </a:cubicBezTo>
                  <a:cubicBezTo>
                    <a:pt x="715" y="202"/>
                    <a:pt x="715" y="202"/>
                    <a:pt x="715" y="202"/>
                  </a:cubicBezTo>
                  <a:cubicBezTo>
                    <a:pt x="712" y="202"/>
                    <a:pt x="713" y="202"/>
                    <a:pt x="712" y="202"/>
                  </a:cubicBezTo>
                  <a:cubicBezTo>
                    <a:pt x="712" y="201"/>
                    <a:pt x="712" y="201"/>
                    <a:pt x="712" y="201"/>
                  </a:cubicBezTo>
                  <a:cubicBezTo>
                    <a:pt x="714" y="201"/>
                    <a:pt x="714" y="201"/>
                    <a:pt x="714" y="201"/>
                  </a:cubicBezTo>
                  <a:cubicBezTo>
                    <a:pt x="714" y="198"/>
                    <a:pt x="714" y="199"/>
                    <a:pt x="714" y="199"/>
                  </a:cubicBezTo>
                  <a:cubicBezTo>
                    <a:pt x="712" y="199"/>
                    <a:pt x="712" y="199"/>
                    <a:pt x="712" y="199"/>
                  </a:cubicBezTo>
                  <a:cubicBezTo>
                    <a:pt x="712" y="196"/>
                    <a:pt x="712" y="197"/>
                    <a:pt x="712" y="196"/>
                  </a:cubicBezTo>
                  <a:cubicBezTo>
                    <a:pt x="714" y="196"/>
                    <a:pt x="714" y="196"/>
                    <a:pt x="714" y="196"/>
                  </a:cubicBezTo>
                  <a:cubicBezTo>
                    <a:pt x="714" y="195"/>
                    <a:pt x="714" y="195"/>
                    <a:pt x="714" y="195"/>
                  </a:cubicBezTo>
                  <a:cubicBezTo>
                    <a:pt x="715" y="195"/>
                    <a:pt x="715" y="195"/>
                    <a:pt x="715" y="195"/>
                  </a:cubicBezTo>
                  <a:cubicBezTo>
                    <a:pt x="715" y="194"/>
                    <a:pt x="715" y="194"/>
                    <a:pt x="715" y="194"/>
                  </a:cubicBezTo>
                  <a:cubicBezTo>
                    <a:pt x="716" y="194"/>
                    <a:pt x="716" y="194"/>
                    <a:pt x="716" y="194"/>
                  </a:cubicBezTo>
                  <a:cubicBezTo>
                    <a:pt x="715" y="194"/>
                    <a:pt x="715" y="194"/>
                    <a:pt x="715" y="194"/>
                  </a:cubicBezTo>
                  <a:cubicBezTo>
                    <a:pt x="715" y="190"/>
                    <a:pt x="715" y="188"/>
                    <a:pt x="715" y="187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6" y="186"/>
                    <a:pt x="716" y="186"/>
                    <a:pt x="716" y="186"/>
                  </a:cubicBezTo>
                  <a:cubicBezTo>
                    <a:pt x="717" y="186"/>
                    <a:pt x="717" y="186"/>
                    <a:pt x="717" y="186"/>
                  </a:cubicBezTo>
                  <a:cubicBezTo>
                    <a:pt x="717" y="183"/>
                    <a:pt x="717" y="182"/>
                    <a:pt x="717" y="181"/>
                  </a:cubicBezTo>
                  <a:cubicBezTo>
                    <a:pt x="718" y="181"/>
                    <a:pt x="718" y="181"/>
                    <a:pt x="718" y="181"/>
                  </a:cubicBezTo>
                  <a:cubicBezTo>
                    <a:pt x="717" y="181"/>
                    <a:pt x="717" y="181"/>
                    <a:pt x="717" y="181"/>
                  </a:cubicBezTo>
                  <a:cubicBezTo>
                    <a:pt x="718" y="181"/>
                    <a:pt x="718" y="181"/>
                    <a:pt x="718" y="181"/>
                  </a:cubicBezTo>
                  <a:cubicBezTo>
                    <a:pt x="718" y="178"/>
                    <a:pt x="718" y="178"/>
                    <a:pt x="718" y="177"/>
                  </a:cubicBezTo>
                  <a:cubicBezTo>
                    <a:pt x="717" y="177"/>
                    <a:pt x="717" y="177"/>
                    <a:pt x="717" y="177"/>
                  </a:cubicBezTo>
                  <a:cubicBezTo>
                    <a:pt x="717" y="176"/>
                    <a:pt x="717" y="176"/>
                    <a:pt x="717" y="176"/>
                  </a:cubicBezTo>
                  <a:cubicBezTo>
                    <a:pt x="716" y="176"/>
                    <a:pt x="716" y="176"/>
                    <a:pt x="716" y="176"/>
                  </a:cubicBezTo>
                  <a:cubicBezTo>
                    <a:pt x="717" y="176"/>
                    <a:pt x="717" y="176"/>
                    <a:pt x="717" y="176"/>
                  </a:cubicBezTo>
                  <a:cubicBezTo>
                    <a:pt x="717" y="175"/>
                    <a:pt x="717" y="175"/>
                    <a:pt x="717" y="175"/>
                  </a:cubicBezTo>
                  <a:cubicBezTo>
                    <a:pt x="716" y="175"/>
                    <a:pt x="716" y="175"/>
                    <a:pt x="716" y="175"/>
                  </a:cubicBezTo>
                  <a:cubicBezTo>
                    <a:pt x="716" y="174"/>
                    <a:pt x="716" y="174"/>
                    <a:pt x="716" y="174"/>
                  </a:cubicBezTo>
                  <a:cubicBezTo>
                    <a:pt x="715" y="174"/>
                    <a:pt x="715" y="174"/>
                    <a:pt x="715" y="174"/>
                  </a:cubicBezTo>
                  <a:cubicBezTo>
                    <a:pt x="715" y="173"/>
                    <a:pt x="715" y="173"/>
                    <a:pt x="715" y="173"/>
                  </a:cubicBezTo>
                  <a:cubicBezTo>
                    <a:pt x="712" y="173"/>
                    <a:pt x="713" y="173"/>
                    <a:pt x="712" y="173"/>
                  </a:cubicBezTo>
                  <a:cubicBezTo>
                    <a:pt x="712" y="174"/>
                    <a:pt x="712" y="174"/>
                    <a:pt x="712" y="174"/>
                  </a:cubicBezTo>
                  <a:cubicBezTo>
                    <a:pt x="710" y="174"/>
                    <a:pt x="710" y="174"/>
                    <a:pt x="710" y="174"/>
                  </a:cubicBezTo>
                  <a:cubicBezTo>
                    <a:pt x="710" y="175"/>
                    <a:pt x="710" y="175"/>
                    <a:pt x="710" y="175"/>
                  </a:cubicBezTo>
                  <a:cubicBezTo>
                    <a:pt x="709" y="175"/>
                    <a:pt x="709" y="175"/>
                    <a:pt x="709" y="175"/>
                  </a:cubicBezTo>
                  <a:cubicBezTo>
                    <a:pt x="709" y="174"/>
                    <a:pt x="709" y="174"/>
                    <a:pt x="709" y="174"/>
                  </a:cubicBezTo>
                  <a:cubicBezTo>
                    <a:pt x="705" y="174"/>
                    <a:pt x="707" y="176"/>
                    <a:pt x="707" y="176"/>
                  </a:cubicBezTo>
                  <a:cubicBezTo>
                    <a:pt x="695" y="177"/>
                    <a:pt x="694" y="178"/>
                    <a:pt x="695" y="169"/>
                  </a:cubicBezTo>
                  <a:cubicBezTo>
                    <a:pt x="693" y="169"/>
                    <a:pt x="693" y="169"/>
                    <a:pt x="693" y="169"/>
                  </a:cubicBezTo>
                  <a:cubicBezTo>
                    <a:pt x="693" y="170"/>
                    <a:pt x="693" y="170"/>
                    <a:pt x="693" y="170"/>
                  </a:cubicBezTo>
                  <a:cubicBezTo>
                    <a:pt x="692" y="170"/>
                    <a:pt x="692" y="170"/>
                    <a:pt x="692" y="170"/>
                  </a:cubicBezTo>
                  <a:cubicBezTo>
                    <a:pt x="692" y="172"/>
                    <a:pt x="692" y="172"/>
                    <a:pt x="692" y="172"/>
                  </a:cubicBezTo>
                  <a:cubicBezTo>
                    <a:pt x="692" y="170"/>
                    <a:pt x="692" y="170"/>
                    <a:pt x="692" y="170"/>
                  </a:cubicBezTo>
                  <a:cubicBezTo>
                    <a:pt x="691" y="170"/>
                    <a:pt x="691" y="170"/>
                    <a:pt x="691" y="170"/>
                  </a:cubicBezTo>
                  <a:cubicBezTo>
                    <a:pt x="691" y="169"/>
                    <a:pt x="691" y="169"/>
                    <a:pt x="691" y="169"/>
                  </a:cubicBezTo>
                  <a:cubicBezTo>
                    <a:pt x="690" y="169"/>
                    <a:pt x="690" y="169"/>
                    <a:pt x="690" y="169"/>
                  </a:cubicBezTo>
                  <a:cubicBezTo>
                    <a:pt x="690" y="168"/>
                    <a:pt x="690" y="168"/>
                    <a:pt x="690" y="168"/>
                  </a:cubicBezTo>
                  <a:cubicBezTo>
                    <a:pt x="687" y="168"/>
                    <a:pt x="687" y="168"/>
                    <a:pt x="686" y="168"/>
                  </a:cubicBezTo>
                  <a:cubicBezTo>
                    <a:pt x="686" y="167"/>
                    <a:pt x="686" y="167"/>
                    <a:pt x="686" y="167"/>
                  </a:cubicBezTo>
                  <a:cubicBezTo>
                    <a:pt x="684" y="167"/>
                    <a:pt x="684" y="167"/>
                    <a:pt x="684" y="167"/>
                  </a:cubicBezTo>
                  <a:cubicBezTo>
                    <a:pt x="684" y="166"/>
                    <a:pt x="684" y="166"/>
                    <a:pt x="684" y="166"/>
                  </a:cubicBezTo>
                  <a:cubicBezTo>
                    <a:pt x="683" y="166"/>
                    <a:pt x="683" y="166"/>
                    <a:pt x="683" y="166"/>
                  </a:cubicBezTo>
                  <a:cubicBezTo>
                    <a:pt x="683" y="167"/>
                    <a:pt x="683" y="167"/>
                    <a:pt x="683" y="167"/>
                  </a:cubicBezTo>
                  <a:cubicBezTo>
                    <a:pt x="679" y="166"/>
                    <a:pt x="676" y="165"/>
                    <a:pt x="677" y="163"/>
                  </a:cubicBezTo>
                  <a:cubicBezTo>
                    <a:pt x="671" y="164"/>
                    <a:pt x="668" y="162"/>
                    <a:pt x="666" y="162"/>
                  </a:cubicBezTo>
                  <a:cubicBezTo>
                    <a:pt x="667" y="153"/>
                    <a:pt x="668" y="151"/>
                    <a:pt x="667" y="149"/>
                  </a:cubicBezTo>
                  <a:cubicBezTo>
                    <a:pt x="670" y="149"/>
                    <a:pt x="670" y="147"/>
                    <a:pt x="670" y="148"/>
                  </a:cubicBezTo>
                  <a:cubicBezTo>
                    <a:pt x="669" y="148"/>
                    <a:pt x="669" y="148"/>
                    <a:pt x="669" y="148"/>
                  </a:cubicBezTo>
                  <a:cubicBezTo>
                    <a:pt x="669" y="145"/>
                    <a:pt x="669" y="145"/>
                    <a:pt x="669" y="144"/>
                  </a:cubicBezTo>
                  <a:cubicBezTo>
                    <a:pt x="670" y="144"/>
                    <a:pt x="670" y="144"/>
                    <a:pt x="670" y="144"/>
                  </a:cubicBezTo>
                  <a:cubicBezTo>
                    <a:pt x="670" y="143"/>
                    <a:pt x="670" y="143"/>
                    <a:pt x="670" y="143"/>
                  </a:cubicBezTo>
                  <a:cubicBezTo>
                    <a:pt x="669" y="143"/>
                    <a:pt x="669" y="143"/>
                    <a:pt x="669" y="143"/>
                  </a:cubicBezTo>
                  <a:cubicBezTo>
                    <a:pt x="669" y="141"/>
                    <a:pt x="669" y="141"/>
                    <a:pt x="669" y="141"/>
                  </a:cubicBezTo>
                  <a:cubicBezTo>
                    <a:pt x="667" y="141"/>
                    <a:pt x="667" y="141"/>
                    <a:pt x="667" y="141"/>
                  </a:cubicBezTo>
                  <a:cubicBezTo>
                    <a:pt x="667" y="140"/>
                    <a:pt x="667" y="140"/>
                    <a:pt x="667" y="140"/>
                  </a:cubicBezTo>
                  <a:cubicBezTo>
                    <a:pt x="666" y="140"/>
                    <a:pt x="666" y="140"/>
                    <a:pt x="666" y="140"/>
                  </a:cubicBezTo>
                  <a:cubicBezTo>
                    <a:pt x="666" y="138"/>
                    <a:pt x="666" y="138"/>
                    <a:pt x="666" y="138"/>
                  </a:cubicBezTo>
                  <a:cubicBezTo>
                    <a:pt x="667" y="138"/>
                    <a:pt x="667" y="138"/>
                    <a:pt x="667" y="138"/>
                  </a:cubicBezTo>
                  <a:cubicBezTo>
                    <a:pt x="667" y="137"/>
                    <a:pt x="667" y="137"/>
                    <a:pt x="667" y="137"/>
                  </a:cubicBezTo>
                  <a:cubicBezTo>
                    <a:pt x="669" y="137"/>
                    <a:pt x="669" y="137"/>
                    <a:pt x="669" y="137"/>
                  </a:cubicBezTo>
                  <a:cubicBezTo>
                    <a:pt x="669" y="136"/>
                    <a:pt x="669" y="136"/>
                    <a:pt x="669" y="136"/>
                  </a:cubicBezTo>
                  <a:cubicBezTo>
                    <a:pt x="672" y="136"/>
                    <a:pt x="673" y="134"/>
                    <a:pt x="675" y="135"/>
                  </a:cubicBezTo>
                  <a:cubicBezTo>
                    <a:pt x="673" y="133"/>
                    <a:pt x="674" y="133"/>
                    <a:pt x="673" y="132"/>
                  </a:cubicBezTo>
                  <a:cubicBezTo>
                    <a:pt x="676" y="132"/>
                    <a:pt x="677" y="132"/>
                    <a:pt x="677" y="132"/>
                  </a:cubicBezTo>
                  <a:cubicBezTo>
                    <a:pt x="677" y="131"/>
                    <a:pt x="677" y="131"/>
                    <a:pt x="677" y="131"/>
                  </a:cubicBezTo>
                  <a:cubicBezTo>
                    <a:pt x="676" y="131"/>
                    <a:pt x="676" y="131"/>
                    <a:pt x="676" y="131"/>
                  </a:cubicBezTo>
                  <a:cubicBezTo>
                    <a:pt x="676" y="128"/>
                    <a:pt x="676" y="129"/>
                    <a:pt x="676" y="129"/>
                  </a:cubicBezTo>
                  <a:cubicBezTo>
                    <a:pt x="677" y="129"/>
                    <a:pt x="677" y="129"/>
                    <a:pt x="677" y="129"/>
                  </a:cubicBezTo>
                  <a:cubicBezTo>
                    <a:pt x="677" y="128"/>
                    <a:pt x="677" y="128"/>
                    <a:pt x="677" y="128"/>
                  </a:cubicBezTo>
                  <a:cubicBezTo>
                    <a:pt x="678" y="128"/>
                    <a:pt x="678" y="128"/>
                    <a:pt x="678" y="128"/>
                  </a:cubicBezTo>
                  <a:cubicBezTo>
                    <a:pt x="677" y="126"/>
                    <a:pt x="676" y="127"/>
                    <a:pt x="676" y="126"/>
                  </a:cubicBezTo>
                  <a:cubicBezTo>
                    <a:pt x="676" y="124"/>
                    <a:pt x="676" y="124"/>
                    <a:pt x="676" y="124"/>
                  </a:cubicBezTo>
                  <a:cubicBezTo>
                    <a:pt x="673" y="124"/>
                    <a:pt x="672" y="124"/>
                    <a:pt x="671" y="124"/>
                  </a:cubicBezTo>
                  <a:cubicBezTo>
                    <a:pt x="671" y="121"/>
                    <a:pt x="671" y="122"/>
                    <a:pt x="671" y="122"/>
                  </a:cubicBezTo>
                  <a:cubicBezTo>
                    <a:pt x="672" y="122"/>
                    <a:pt x="672" y="122"/>
                    <a:pt x="672" y="122"/>
                  </a:cubicBezTo>
                  <a:cubicBezTo>
                    <a:pt x="671" y="122"/>
                    <a:pt x="671" y="122"/>
                    <a:pt x="671" y="122"/>
                  </a:cubicBezTo>
                  <a:cubicBezTo>
                    <a:pt x="671" y="121"/>
                    <a:pt x="671" y="121"/>
                    <a:pt x="671" y="121"/>
                  </a:cubicBezTo>
                  <a:cubicBezTo>
                    <a:pt x="672" y="121"/>
                    <a:pt x="672" y="121"/>
                    <a:pt x="672" y="121"/>
                  </a:cubicBezTo>
                  <a:cubicBezTo>
                    <a:pt x="672" y="119"/>
                    <a:pt x="672" y="119"/>
                    <a:pt x="672" y="119"/>
                  </a:cubicBezTo>
                  <a:cubicBezTo>
                    <a:pt x="673" y="119"/>
                    <a:pt x="673" y="119"/>
                    <a:pt x="673" y="119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76" y="121"/>
                    <a:pt x="678" y="119"/>
                    <a:pt x="679" y="119"/>
                  </a:cubicBezTo>
                  <a:cubicBezTo>
                    <a:pt x="678" y="114"/>
                    <a:pt x="674" y="110"/>
                    <a:pt x="675" y="108"/>
                  </a:cubicBezTo>
                  <a:cubicBezTo>
                    <a:pt x="673" y="108"/>
                    <a:pt x="673" y="108"/>
                    <a:pt x="673" y="108"/>
                  </a:cubicBezTo>
                  <a:cubicBezTo>
                    <a:pt x="673" y="106"/>
                    <a:pt x="673" y="106"/>
                    <a:pt x="673" y="106"/>
                  </a:cubicBezTo>
                  <a:cubicBezTo>
                    <a:pt x="675" y="106"/>
                    <a:pt x="675" y="106"/>
                    <a:pt x="675" y="106"/>
                  </a:cubicBezTo>
                  <a:cubicBezTo>
                    <a:pt x="675" y="104"/>
                    <a:pt x="675" y="104"/>
                    <a:pt x="675" y="104"/>
                  </a:cubicBezTo>
                  <a:cubicBezTo>
                    <a:pt x="673" y="104"/>
                    <a:pt x="673" y="104"/>
                    <a:pt x="673" y="104"/>
                  </a:cubicBezTo>
                  <a:cubicBezTo>
                    <a:pt x="673" y="101"/>
                    <a:pt x="673" y="101"/>
                    <a:pt x="673" y="100"/>
                  </a:cubicBezTo>
                  <a:cubicBezTo>
                    <a:pt x="671" y="100"/>
                    <a:pt x="671" y="100"/>
                    <a:pt x="671" y="100"/>
                  </a:cubicBezTo>
                  <a:cubicBezTo>
                    <a:pt x="671" y="98"/>
                    <a:pt x="671" y="96"/>
                    <a:pt x="671" y="96"/>
                  </a:cubicBezTo>
                  <a:cubicBezTo>
                    <a:pt x="670" y="98"/>
                    <a:pt x="669" y="97"/>
                    <a:pt x="669" y="97"/>
                  </a:cubicBezTo>
                  <a:cubicBezTo>
                    <a:pt x="668" y="94"/>
                    <a:pt x="667" y="94"/>
                    <a:pt x="667" y="93"/>
                  </a:cubicBezTo>
                  <a:cubicBezTo>
                    <a:pt x="665" y="93"/>
                    <a:pt x="665" y="93"/>
                    <a:pt x="665" y="93"/>
                  </a:cubicBezTo>
                  <a:cubicBezTo>
                    <a:pt x="665" y="92"/>
                    <a:pt x="665" y="92"/>
                    <a:pt x="665" y="92"/>
                  </a:cubicBezTo>
                  <a:cubicBezTo>
                    <a:pt x="664" y="92"/>
                    <a:pt x="664" y="92"/>
                    <a:pt x="664" y="92"/>
                  </a:cubicBezTo>
                  <a:cubicBezTo>
                    <a:pt x="664" y="93"/>
                    <a:pt x="664" y="93"/>
                    <a:pt x="664" y="93"/>
                  </a:cubicBezTo>
                  <a:cubicBezTo>
                    <a:pt x="662" y="92"/>
                    <a:pt x="663" y="91"/>
                    <a:pt x="663" y="91"/>
                  </a:cubicBezTo>
                  <a:cubicBezTo>
                    <a:pt x="661" y="91"/>
                    <a:pt x="661" y="91"/>
                    <a:pt x="661" y="91"/>
                  </a:cubicBezTo>
                  <a:cubicBezTo>
                    <a:pt x="663" y="91"/>
                    <a:pt x="663" y="91"/>
                    <a:pt x="663" y="91"/>
                  </a:cubicBezTo>
                  <a:cubicBezTo>
                    <a:pt x="662" y="88"/>
                    <a:pt x="659" y="87"/>
                    <a:pt x="660" y="86"/>
                  </a:cubicBezTo>
                  <a:cubicBezTo>
                    <a:pt x="659" y="86"/>
                    <a:pt x="659" y="86"/>
                    <a:pt x="659" y="86"/>
                  </a:cubicBezTo>
                  <a:cubicBezTo>
                    <a:pt x="659" y="85"/>
                    <a:pt x="659" y="85"/>
                    <a:pt x="659" y="85"/>
                  </a:cubicBezTo>
                  <a:cubicBezTo>
                    <a:pt x="656" y="85"/>
                    <a:pt x="657" y="85"/>
                    <a:pt x="657" y="85"/>
                  </a:cubicBezTo>
                  <a:cubicBezTo>
                    <a:pt x="657" y="80"/>
                    <a:pt x="650" y="83"/>
                    <a:pt x="650" y="83"/>
                  </a:cubicBezTo>
                  <a:cubicBezTo>
                    <a:pt x="650" y="76"/>
                    <a:pt x="647" y="78"/>
                    <a:pt x="647" y="75"/>
                  </a:cubicBezTo>
                  <a:cubicBezTo>
                    <a:pt x="648" y="75"/>
                    <a:pt x="648" y="75"/>
                    <a:pt x="648" y="75"/>
                  </a:cubicBezTo>
                  <a:cubicBezTo>
                    <a:pt x="648" y="73"/>
                    <a:pt x="648" y="72"/>
                    <a:pt x="648" y="72"/>
                  </a:cubicBezTo>
                  <a:cubicBezTo>
                    <a:pt x="650" y="72"/>
                    <a:pt x="650" y="72"/>
                    <a:pt x="650" y="72"/>
                  </a:cubicBezTo>
                  <a:cubicBezTo>
                    <a:pt x="650" y="71"/>
                    <a:pt x="650" y="71"/>
                    <a:pt x="650" y="71"/>
                  </a:cubicBezTo>
                  <a:cubicBezTo>
                    <a:pt x="651" y="71"/>
                    <a:pt x="651" y="71"/>
                    <a:pt x="651" y="71"/>
                  </a:cubicBezTo>
                  <a:cubicBezTo>
                    <a:pt x="651" y="68"/>
                    <a:pt x="651" y="69"/>
                    <a:pt x="651" y="68"/>
                  </a:cubicBezTo>
                  <a:cubicBezTo>
                    <a:pt x="652" y="68"/>
                    <a:pt x="652" y="68"/>
                    <a:pt x="652" y="68"/>
                  </a:cubicBezTo>
                  <a:cubicBezTo>
                    <a:pt x="652" y="66"/>
                    <a:pt x="652" y="65"/>
                    <a:pt x="652" y="65"/>
                  </a:cubicBezTo>
                  <a:cubicBezTo>
                    <a:pt x="655" y="65"/>
                    <a:pt x="654" y="65"/>
                    <a:pt x="654" y="65"/>
                  </a:cubicBezTo>
                  <a:cubicBezTo>
                    <a:pt x="654" y="62"/>
                    <a:pt x="654" y="60"/>
                    <a:pt x="654" y="59"/>
                  </a:cubicBezTo>
                  <a:cubicBezTo>
                    <a:pt x="653" y="59"/>
                    <a:pt x="653" y="59"/>
                    <a:pt x="653" y="59"/>
                  </a:cubicBezTo>
                  <a:cubicBezTo>
                    <a:pt x="651" y="55"/>
                    <a:pt x="649" y="54"/>
                    <a:pt x="650" y="51"/>
                  </a:cubicBezTo>
                  <a:cubicBezTo>
                    <a:pt x="648" y="51"/>
                    <a:pt x="648" y="51"/>
                    <a:pt x="648" y="51"/>
                  </a:cubicBezTo>
                  <a:cubicBezTo>
                    <a:pt x="648" y="49"/>
                    <a:pt x="648" y="49"/>
                    <a:pt x="648" y="49"/>
                  </a:cubicBezTo>
                  <a:cubicBezTo>
                    <a:pt x="647" y="49"/>
                    <a:pt x="647" y="49"/>
                    <a:pt x="647" y="49"/>
                  </a:cubicBezTo>
                  <a:cubicBezTo>
                    <a:pt x="647" y="48"/>
                    <a:pt x="647" y="48"/>
                    <a:pt x="647" y="48"/>
                  </a:cubicBezTo>
                  <a:cubicBezTo>
                    <a:pt x="648" y="48"/>
                    <a:pt x="648" y="48"/>
                    <a:pt x="648" y="48"/>
                  </a:cubicBezTo>
                  <a:cubicBezTo>
                    <a:pt x="648" y="47"/>
                    <a:pt x="648" y="47"/>
                    <a:pt x="648" y="47"/>
                  </a:cubicBezTo>
                  <a:cubicBezTo>
                    <a:pt x="650" y="47"/>
                    <a:pt x="650" y="47"/>
                    <a:pt x="650" y="47"/>
                  </a:cubicBezTo>
                  <a:cubicBezTo>
                    <a:pt x="650" y="44"/>
                    <a:pt x="650" y="45"/>
                    <a:pt x="650" y="45"/>
                  </a:cubicBezTo>
                  <a:cubicBezTo>
                    <a:pt x="651" y="45"/>
                    <a:pt x="651" y="45"/>
                    <a:pt x="651" y="45"/>
                  </a:cubicBezTo>
                  <a:cubicBezTo>
                    <a:pt x="651" y="43"/>
                    <a:pt x="651" y="43"/>
                    <a:pt x="651" y="43"/>
                  </a:cubicBezTo>
                  <a:cubicBezTo>
                    <a:pt x="652" y="43"/>
                    <a:pt x="652" y="43"/>
                    <a:pt x="652" y="43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49" y="42"/>
                    <a:pt x="650" y="42"/>
                    <a:pt x="650" y="42"/>
                  </a:cubicBezTo>
                  <a:cubicBezTo>
                    <a:pt x="650" y="41"/>
                    <a:pt x="650" y="41"/>
                    <a:pt x="650" y="41"/>
                  </a:cubicBezTo>
                  <a:cubicBezTo>
                    <a:pt x="650" y="42"/>
                    <a:pt x="650" y="42"/>
                    <a:pt x="650" y="42"/>
                  </a:cubicBezTo>
                  <a:cubicBezTo>
                    <a:pt x="648" y="42"/>
                    <a:pt x="648" y="42"/>
                    <a:pt x="648" y="42"/>
                  </a:cubicBezTo>
                  <a:cubicBezTo>
                    <a:pt x="648" y="40"/>
                    <a:pt x="648" y="40"/>
                    <a:pt x="648" y="40"/>
                  </a:cubicBezTo>
                  <a:cubicBezTo>
                    <a:pt x="647" y="40"/>
                    <a:pt x="647" y="40"/>
                    <a:pt x="647" y="40"/>
                  </a:cubicBezTo>
                  <a:cubicBezTo>
                    <a:pt x="647" y="41"/>
                    <a:pt x="647" y="41"/>
                    <a:pt x="647" y="41"/>
                  </a:cubicBezTo>
                  <a:cubicBezTo>
                    <a:pt x="647" y="40"/>
                    <a:pt x="647" y="40"/>
                    <a:pt x="647" y="40"/>
                  </a:cubicBezTo>
                  <a:cubicBezTo>
                    <a:pt x="646" y="40"/>
                    <a:pt x="646" y="40"/>
                    <a:pt x="646" y="40"/>
                  </a:cubicBezTo>
                  <a:cubicBezTo>
                    <a:pt x="646" y="39"/>
                    <a:pt x="646" y="39"/>
                    <a:pt x="646" y="39"/>
                  </a:cubicBezTo>
                  <a:cubicBezTo>
                    <a:pt x="647" y="39"/>
                    <a:pt x="647" y="39"/>
                    <a:pt x="647" y="39"/>
                  </a:cubicBezTo>
                  <a:cubicBezTo>
                    <a:pt x="647" y="35"/>
                    <a:pt x="650" y="37"/>
                    <a:pt x="650" y="36"/>
                  </a:cubicBezTo>
                  <a:cubicBezTo>
                    <a:pt x="650" y="35"/>
                    <a:pt x="650" y="35"/>
                    <a:pt x="650" y="35"/>
                  </a:cubicBezTo>
                  <a:cubicBezTo>
                    <a:pt x="648" y="35"/>
                    <a:pt x="648" y="35"/>
                    <a:pt x="648" y="35"/>
                  </a:cubicBezTo>
                  <a:cubicBezTo>
                    <a:pt x="649" y="32"/>
                    <a:pt x="645" y="29"/>
                    <a:pt x="646" y="29"/>
                  </a:cubicBezTo>
                  <a:cubicBezTo>
                    <a:pt x="645" y="29"/>
                    <a:pt x="645" y="29"/>
                    <a:pt x="645" y="29"/>
                  </a:cubicBezTo>
                  <a:cubicBezTo>
                    <a:pt x="645" y="27"/>
                    <a:pt x="645" y="26"/>
                    <a:pt x="645" y="26"/>
                  </a:cubicBezTo>
                  <a:cubicBezTo>
                    <a:pt x="644" y="26"/>
                    <a:pt x="644" y="26"/>
                    <a:pt x="644" y="26"/>
                  </a:cubicBezTo>
                  <a:cubicBezTo>
                    <a:pt x="644" y="23"/>
                    <a:pt x="644" y="24"/>
                    <a:pt x="644" y="23"/>
                  </a:cubicBezTo>
                  <a:cubicBezTo>
                    <a:pt x="642" y="23"/>
                    <a:pt x="642" y="23"/>
                    <a:pt x="642" y="23"/>
                  </a:cubicBezTo>
                  <a:cubicBezTo>
                    <a:pt x="642" y="26"/>
                    <a:pt x="642" y="25"/>
                    <a:pt x="642" y="26"/>
                  </a:cubicBezTo>
                  <a:cubicBezTo>
                    <a:pt x="640" y="26"/>
                    <a:pt x="640" y="26"/>
                    <a:pt x="640" y="26"/>
                  </a:cubicBezTo>
                  <a:cubicBezTo>
                    <a:pt x="640" y="24"/>
                    <a:pt x="640" y="24"/>
                    <a:pt x="640" y="24"/>
                  </a:cubicBezTo>
                  <a:cubicBezTo>
                    <a:pt x="637" y="24"/>
                    <a:pt x="638" y="24"/>
                    <a:pt x="638" y="24"/>
                  </a:cubicBezTo>
                  <a:cubicBezTo>
                    <a:pt x="638" y="23"/>
                    <a:pt x="638" y="23"/>
                    <a:pt x="638" y="23"/>
                  </a:cubicBezTo>
                  <a:cubicBezTo>
                    <a:pt x="637" y="23"/>
                    <a:pt x="637" y="23"/>
                    <a:pt x="637" y="23"/>
                  </a:cubicBezTo>
                  <a:cubicBezTo>
                    <a:pt x="637" y="24"/>
                    <a:pt x="637" y="24"/>
                    <a:pt x="637" y="24"/>
                  </a:cubicBezTo>
                  <a:cubicBezTo>
                    <a:pt x="634" y="24"/>
                    <a:pt x="634" y="24"/>
                    <a:pt x="634" y="24"/>
                  </a:cubicBezTo>
                  <a:cubicBezTo>
                    <a:pt x="634" y="26"/>
                    <a:pt x="634" y="26"/>
                    <a:pt x="634" y="26"/>
                  </a:cubicBezTo>
                  <a:cubicBezTo>
                    <a:pt x="637" y="26"/>
                    <a:pt x="636" y="26"/>
                    <a:pt x="637" y="26"/>
                  </a:cubicBezTo>
                  <a:cubicBezTo>
                    <a:pt x="635" y="28"/>
                    <a:pt x="635" y="27"/>
                    <a:pt x="634" y="27"/>
                  </a:cubicBezTo>
                  <a:cubicBezTo>
                    <a:pt x="634" y="30"/>
                    <a:pt x="636" y="30"/>
                    <a:pt x="635" y="30"/>
                  </a:cubicBezTo>
                  <a:cubicBezTo>
                    <a:pt x="633" y="30"/>
                    <a:pt x="633" y="30"/>
                    <a:pt x="633" y="30"/>
                  </a:cubicBezTo>
                  <a:cubicBezTo>
                    <a:pt x="633" y="32"/>
                    <a:pt x="633" y="32"/>
                    <a:pt x="633" y="32"/>
                  </a:cubicBezTo>
                  <a:cubicBezTo>
                    <a:pt x="634" y="32"/>
                    <a:pt x="634" y="32"/>
                    <a:pt x="634" y="32"/>
                  </a:cubicBezTo>
                  <a:cubicBezTo>
                    <a:pt x="632" y="34"/>
                    <a:pt x="629" y="32"/>
                    <a:pt x="628" y="33"/>
                  </a:cubicBezTo>
                  <a:cubicBezTo>
                    <a:pt x="628" y="30"/>
                    <a:pt x="628" y="31"/>
                    <a:pt x="628" y="30"/>
                  </a:cubicBezTo>
                  <a:cubicBezTo>
                    <a:pt x="627" y="30"/>
                    <a:pt x="627" y="30"/>
                    <a:pt x="627" y="30"/>
                  </a:cubicBezTo>
                  <a:cubicBezTo>
                    <a:pt x="626" y="26"/>
                    <a:pt x="623" y="25"/>
                    <a:pt x="624" y="23"/>
                  </a:cubicBezTo>
                  <a:cubicBezTo>
                    <a:pt x="622" y="23"/>
                    <a:pt x="622" y="23"/>
                    <a:pt x="622" y="23"/>
                  </a:cubicBezTo>
                  <a:cubicBezTo>
                    <a:pt x="622" y="22"/>
                    <a:pt x="622" y="22"/>
                    <a:pt x="622" y="22"/>
                  </a:cubicBezTo>
                  <a:cubicBezTo>
                    <a:pt x="622" y="23"/>
                    <a:pt x="622" y="23"/>
                    <a:pt x="622" y="23"/>
                  </a:cubicBezTo>
                  <a:cubicBezTo>
                    <a:pt x="619" y="23"/>
                    <a:pt x="620" y="27"/>
                    <a:pt x="620" y="28"/>
                  </a:cubicBezTo>
                  <a:cubicBezTo>
                    <a:pt x="617" y="28"/>
                    <a:pt x="618" y="28"/>
                    <a:pt x="618" y="28"/>
                  </a:cubicBezTo>
                  <a:cubicBezTo>
                    <a:pt x="618" y="25"/>
                    <a:pt x="618" y="25"/>
                    <a:pt x="618" y="24"/>
                  </a:cubicBezTo>
                  <a:cubicBezTo>
                    <a:pt x="616" y="24"/>
                    <a:pt x="616" y="24"/>
                    <a:pt x="616" y="24"/>
                  </a:cubicBezTo>
                  <a:cubicBezTo>
                    <a:pt x="616" y="26"/>
                    <a:pt x="616" y="26"/>
                    <a:pt x="616" y="26"/>
                  </a:cubicBezTo>
                  <a:cubicBezTo>
                    <a:pt x="616" y="23"/>
                    <a:pt x="616" y="22"/>
                    <a:pt x="616" y="22"/>
                  </a:cubicBezTo>
                  <a:cubicBezTo>
                    <a:pt x="615" y="22"/>
                    <a:pt x="615" y="22"/>
                    <a:pt x="615" y="22"/>
                  </a:cubicBezTo>
                  <a:cubicBezTo>
                    <a:pt x="615" y="23"/>
                    <a:pt x="615" y="23"/>
                    <a:pt x="615" y="23"/>
                  </a:cubicBezTo>
                  <a:cubicBezTo>
                    <a:pt x="614" y="23"/>
                    <a:pt x="614" y="23"/>
                    <a:pt x="614" y="23"/>
                  </a:cubicBezTo>
                  <a:cubicBezTo>
                    <a:pt x="614" y="22"/>
                    <a:pt x="614" y="22"/>
                    <a:pt x="614" y="22"/>
                  </a:cubicBezTo>
                  <a:cubicBezTo>
                    <a:pt x="613" y="22"/>
                    <a:pt x="613" y="22"/>
                    <a:pt x="613" y="22"/>
                  </a:cubicBezTo>
                  <a:cubicBezTo>
                    <a:pt x="613" y="19"/>
                    <a:pt x="613" y="20"/>
                    <a:pt x="613" y="20"/>
                  </a:cubicBezTo>
                  <a:cubicBezTo>
                    <a:pt x="614" y="20"/>
                    <a:pt x="614" y="20"/>
                    <a:pt x="614" y="20"/>
                  </a:cubicBezTo>
                  <a:cubicBezTo>
                    <a:pt x="614" y="19"/>
                    <a:pt x="614" y="19"/>
                    <a:pt x="614" y="19"/>
                  </a:cubicBezTo>
                  <a:cubicBezTo>
                    <a:pt x="613" y="19"/>
                    <a:pt x="613" y="19"/>
                    <a:pt x="613" y="19"/>
                  </a:cubicBezTo>
                  <a:cubicBezTo>
                    <a:pt x="613" y="15"/>
                    <a:pt x="610" y="17"/>
                    <a:pt x="610" y="16"/>
                  </a:cubicBezTo>
                  <a:cubicBezTo>
                    <a:pt x="609" y="11"/>
                    <a:pt x="601" y="13"/>
                    <a:pt x="600" y="14"/>
                  </a:cubicBezTo>
                  <a:cubicBezTo>
                    <a:pt x="597" y="11"/>
                    <a:pt x="596" y="10"/>
                    <a:pt x="595" y="10"/>
                  </a:cubicBezTo>
                  <a:cubicBezTo>
                    <a:pt x="595" y="9"/>
                    <a:pt x="595" y="9"/>
                    <a:pt x="595" y="9"/>
                  </a:cubicBezTo>
                  <a:cubicBezTo>
                    <a:pt x="596" y="9"/>
                    <a:pt x="596" y="9"/>
                    <a:pt x="596" y="9"/>
                  </a:cubicBezTo>
                  <a:cubicBezTo>
                    <a:pt x="596" y="6"/>
                    <a:pt x="596" y="7"/>
                    <a:pt x="596" y="7"/>
                  </a:cubicBezTo>
                  <a:cubicBezTo>
                    <a:pt x="595" y="7"/>
                    <a:pt x="595" y="7"/>
                    <a:pt x="595" y="7"/>
                  </a:cubicBezTo>
                  <a:cubicBezTo>
                    <a:pt x="595" y="6"/>
                    <a:pt x="595" y="6"/>
                    <a:pt x="595" y="6"/>
                  </a:cubicBezTo>
                  <a:cubicBezTo>
                    <a:pt x="592" y="6"/>
                    <a:pt x="593" y="6"/>
                    <a:pt x="593" y="6"/>
                  </a:cubicBezTo>
                  <a:cubicBezTo>
                    <a:pt x="593" y="4"/>
                    <a:pt x="593" y="4"/>
                    <a:pt x="593" y="4"/>
                  </a:cubicBezTo>
                  <a:cubicBezTo>
                    <a:pt x="591" y="4"/>
                    <a:pt x="591" y="4"/>
                    <a:pt x="591" y="4"/>
                  </a:cubicBezTo>
                  <a:cubicBezTo>
                    <a:pt x="591" y="6"/>
                    <a:pt x="591" y="6"/>
                    <a:pt x="591" y="6"/>
                  </a:cubicBezTo>
                  <a:cubicBezTo>
                    <a:pt x="585" y="7"/>
                    <a:pt x="584" y="8"/>
                    <a:pt x="581" y="8"/>
                  </a:cubicBezTo>
                  <a:cubicBezTo>
                    <a:pt x="581" y="7"/>
                    <a:pt x="581" y="7"/>
                    <a:pt x="581" y="7"/>
                  </a:cubicBezTo>
                  <a:cubicBezTo>
                    <a:pt x="580" y="7"/>
                    <a:pt x="580" y="7"/>
                    <a:pt x="580" y="7"/>
                  </a:cubicBezTo>
                  <a:cubicBezTo>
                    <a:pt x="580" y="6"/>
                    <a:pt x="580" y="6"/>
                    <a:pt x="580" y="6"/>
                  </a:cubicBezTo>
                  <a:cubicBezTo>
                    <a:pt x="578" y="6"/>
                    <a:pt x="578" y="6"/>
                    <a:pt x="578" y="6"/>
                  </a:cubicBezTo>
                  <a:cubicBezTo>
                    <a:pt x="578" y="4"/>
                    <a:pt x="578" y="4"/>
                    <a:pt x="578" y="4"/>
                  </a:cubicBezTo>
                  <a:cubicBezTo>
                    <a:pt x="577" y="4"/>
                    <a:pt x="577" y="4"/>
                    <a:pt x="577" y="4"/>
                  </a:cubicBezTo>
                  <a:cubicBezTo>
                    <a:pt x="577" y="6"/>
                    <a:pt x="577" y="6"/>
                    <a:pt x="577" y="6"/>
                  </a:cubicBezTo>
                  <a:cubicBezTo>
                    <a:pt x="572" y="8"/>
                    <a:pt x="572" y="5"/>
                    <a:pt x="573" y="3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71" y="0"/>
                    <a:pt x="571" y="1"/>
                    <a:pt x="571" y="1"/>
                  </a:cubicBezTo>
                  <a:cubicBezTo>
                    <a:pt x="570" y="1"/>
                    <a:pt x="570" y="1"/>
                    <a:pt x="570" y="1"/>
                  </a:cubicBezTo>
                  <a:cubicBezTo>
                    <a:pt x="571" y="2"/>
                    <a:pt x="571" y="2"/>
                    <a:pt x="571" y="2"/>
                  </a:cubicBezTo>
                  <a:cubicBezTo>
                    <a:pt x="567" y="2"/>
                    <a:pt x="567" y="2"/>
                    <a:pt x="567" y="2"/>
                  </a:cubicBezTo>
                  <a:cubicBezTo>
                    <a:pt x="567" y="3"/>
                    <a:pt x="567" y="3"/>
                    <a:pt x="567" y="3"/>
                  </a:cubicBezTo>
                  <a:cubicBezTo>
                    <a:pt x="564" y="3"/>
                    <a:pt x="563" y="3"/>
                    <a:pt x="563" y="3"/>
                  </a:cubicBezTo>
                  <a:cubicBezTo>
                    <a:pt x="563" y="4"/>
                    <a:pt x="563" y="4"/>
                    <a:pt x="563" y="4"/>
                  </a:cubicBezTo>
                  <a:cubicBezTo>
                    <a:pt x="560" y="4"/>
                    <a:pt x="561" y="4"/>
                    <a:pt x="561" y="4"/>
                  </a:cubicBezTo>
                  <a:cubicBezTo>
                    <a:pt x="561" y="2"/>
                    <a:pt x="561" y="2"/>
                    <a:pt x="561" y="2"/>
                  </a:cubicBezTo>
                  <a:cubicBezTo>
                    <a:pt x="559" y="2"/>
                    <a:pt x="559" y="2"/>
                    <a:pt x="559" y="2"/>
                  </a:cubicBezTo>
                  <a:cubicBezTo>
                    <a:pt x="560" y="5"/>
                    <a:pt x="562" y="6"/>
                    <a:pt x="562" y="7"/>
                  </a:cubicBezTo>
                  <a:cubicBezTo>
                    <a:pt x="561" y="9"/>
                    <a:pt x="560" y="8"/>
                    <a:pt x="559" y="8"/>
                  </a:cubicBezTo>
                  <a:cubicBezTo>
                    <a:pt x="559" y="10"/>
                    <a:pt x="559" y="11"/>
                    <a:pt x="559" y="11"/>
                  </a:cubicBezTo>
                  <a:cubicBezTo>
                    <a:pt x="556" y="11"/>
                    <a:pt x="554" y="11"/>
                    <a:pt x="554" y="11"/>
                  </a:cubicBezTo>
                  <a:cubicBezTo>
                    <a:pt x="554" y="10"/>
                    <a:pt x="554" y="10"/>
                    <a:pt x="554" y="10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48" y="9"/>
                    <a:pt x="547" y="9"/>
                    <a:pt x="546" y="9"/>
                  </a:cubicBezTo>
                  <a:cubicBezTo>
                    <a:pt x="546" y="8"/>
                    <a:pt x="546" y="8"/>
                    <a:pt x="546" y="8"/>
                  </a:cubicBezTo>
                  <a:cubicBezTo>
                    <a:pt x="544" y="8"/>
                    <a:pt x="543" y="8"/>
                    <a:pt x="543" y="8"/>
                  </a:cubicBezTo>
                  <a:cubicBezTo>
                    <a:pt x="543" y="10"/>
                    <a:pt x="541" y="10"/>
                    <a:pt x="542" y="10"/>
                  </a:cubicBezTo>
                  <a:cubicBezTo>
                    <a:pt x="543" y="10"/>
                    <a:pt x="543" y="10"/>
                    <a:pt x="543" y="10"/>
                  </a:cubicBezTo>
                  <a:cubicBezTo>
                    <a:pt x="543" y="11"/>
                    <a:pt x="543" y="11"/>
                    <a:pt x="543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3"/>
                    <a:pt x="542" y="13"/>
                    <a:pt x="542" y="13"/>
                  </a:cubicBezTo>
                  <a:cubicBezTo>
                    <a:pt x="538" y="13"/>
                    <a:pt x="537" y="13"/>
                    <a:pt x="536" y="13"/>
                  </a:cubicBezTo>
                  <a:cubicBezTo>
                    <a:pt x="536" y="14"/>
                    <a:pt x="536" y="14"/>
                    <a:pt x="536" y="14"/>
                  </a:cubicBezTo>
                  <a:cubicBezTo>
                    <a:pt x="535" y="14"/>
                    <a:pt x="535" y="14"/>
                    <a:pt x="535" y="14"/>
                  </a:cubicBezTo>
                  <a:cubicBezTo>
                    <a:pt x="535" y="15"/>
                    <a:pt x="535" y="15"/>
                    <a:pt x="535" y="15"/>
                  </a:cubicBezTo>
                  <a:cubicBezTo>
                    <a:pt x="533" y="15"/>
                    <a:pt x="533" y="15"/>
                    <a:pt x="533" y="15"/>
                  </a:cubicBezTo>
                  <a:cubicBezTo>
                    <a:pt x="535" y="15"/>
                    <a:pt x="535" y="15"/>
                    <a:pt x="535" y="15"/>
                  </a:cubicBezTo>
                  <a:cubicBezTo>
                    <a:pt x="535" y="18"/>
                    <a:pt x="535" y="19"/>
                    <a:pt x="535" y="20"/>
                  </a:cubicBezTo>
                  <a:cubicBezTo>
                    <a:pt x="533" y="20"/>
                    <a:pt x="533" y="20"/>
                    <a:pt x="533" y="20"/>
                  </a:cubicBezTo>
                  <a:cubicBezTo>
                    <a:pt x="533" y="21"/>
                    <a:pt x="533" y="21"/>
                    <a:pt x="533" y="21"/>
                  </a:cubicBezTo>
                  <a:cubicBezTo>
                    <a:pt x="532" y="21"/>
                    <a:pt x="532" y="21"/>
                    <a:pt x="532" y="21"/>
                  </a:cubicBezTo>
                  <a:cubicBezTo>
                    <a:pt x="532" y="22"/>
                    <a:pt x="532" y="22"/>
                    <a:pt x="532" y="22"/>
                  </a:cubicBezTo>
                  <a:cubicBezTo>
                    <a:pt x="533" y="22"/>
                    <a:pt x="533" y="22"/>
                    <a:pt x="533" y="22"/>
                  </a:cubicBezTo>
                  <a:cubicBezTo>
                    <a:pt x="533" y="25"/>
                    <a:pt x="532" y="25"/>
                    <a:pt x="532" y="26"/>
                  </a:cubicBezTo>
                  <a:cubicBezTo>
                    <a:pt x="531" y="26"/>
                    <a:pt x="531" y="26"/>
                    <a:pt x="531" y="26"/>
                  </a:cubicBezTo>
                  <a:cubicBezTo>
                    <a:pt x="531" y="28"/>
                    <a:pt x="531" y="28"/>
                    <a:pt x="531" y="28"/>
                  </a:cubicBezTo>
                  <a:cubicBezTo>
                    <a:pt x="528" y="29"/>
                    <a:pt x="528" y="30"/>
                    <a:pt x="527" y="29"/>
                  </a:cubicBezTo>
                  <a:cubicBezTo>
                    <a:pt x="527" y="26"/>
                    <a:pt x="527" y="27"/>
                    <a:pt x="527" y="27"/>
                  </a:cubicBezTo>
                  <a:cubicBezTo>
                    <a:pt x="526" y="27"/>
                    <a:pt x="526" y="27"/>
                    <a:pt x="526" y="27"/>
                  </a:cubicBezTo>
                  <a:cubicBezTo>
                    <a:pt x="526" y="26"/>
                    <a:pt x="526" y="26"/>
                    <a:pt x="526" y="26"/>
                  </a:cubicBezTo>
                  <a:cubicBezTo>
                    <a:pt x="523" y="26"/>
                    <a:pt x="524" y="26"/>
                    <a:pt x="524" y="26"/>
                  </a:cubicBezTo>
                  <a:cubicBezTo>
                    <a:pt x="524" y="27"/>
                    <a:pt x="524" y="27"/>
                    <a:pt x="524" y="27"/>
                  </a:cubicBezTo>
                  <a:cubicBezTo>
                    <a:pt x="523" y="27"/>
                    <a:pt x="523" y="27"/>
                    <a:pt x="523" y="27"/>
                  </a:cubicBezTo>
                  <a:cubicBezTo>
                    <a:pt x="523" y="30"/>
                    <a:pt x="523" y="29"/>
                    <a:pt x="523" y="29"/>
                  </a:cubicBezTo>
                  <a:cubicBezTo>
                    <a:pt x="520" y="29"/>
                    <a:pt x="519" y="29"/>
                    <a:pt x="518" y="29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7" y="30"/>
                    <a:pt x="517" y="30"/>
                    <a:pt x="517" y="30"/>
                  </a:cubicBezTo>
                  <a:cubicBezTo>
                    <a:pt x="517" y="34"/>
                    <a:pt x="514" y="32"/>
                    <a:pt x="513" y="33"/>
                  </a:cubicBezTo>
                  <a:cubicBezTo>
                    <a:pt x="513" y="36"/>
                    <a:pt x="513" y="35"/>
                    <a:pt x="513" y="35"/>
                  </a:cubicBezTo>
                  <a:cubicBezTo>
                    <a:pt x="512" y="35"/>
                    <a:pt x="512" y="35"/>
                    <a:pt x="512" y="35"/>
                  </a:cubicBezTo>
                  <a:cubicBezTo>
                    <a:pt x="512" y="36"/>
                    <a:pt x="512" y="36"/>
                    <a:pt x="512" y="36"/>
                  </a:cubicBezTo>
                  <a:cubicBezTo>
                    <a:pt x="513" y="36"/>
                    <a:pt x="513" y="36"/>
                    <a:pt x="513" y="36"/>
                  </a:cubicBezTo>
                  <a:cubicBezTo>
                    <a:pt x="512" y="36"/>
                    <a:pt x="512" y="36"/>
                    <a:pt x="512" y="36"/>
                  </a:cubicBezTo>
                  <a:cubicBezTo>
                    <a:pt x="512" y="40"/>
                    <a:pt x="512" y="41"/>
                    <a:pt x="512" y="42"/>
                  </a:cubicBezTo>
                  <a:cubicBezTo>
                    <a:pt x="511" y="42"/>
                    <a:pt x="511" y="42"/>
                    <a:pt x="511" y="42"/>
                  </a:cubicBezTo>
                  <a:cubicBezTo>
                    <a:pt x="511" y="45"/>
                    <a:pt x="511" y="44"/>
                    <a:pt x="511" y="45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0" y="46"/>
                    <a:pt x="510" y="46"/>
                    <a:pt x="510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8" y="49"/>
                    <a:pt x="508" y="48"/>
                    <a:pt x="508" y="48"/>
                  </a:cubicBezTo>
                  <a:cubicBezTo>
                    <a:pt x="504" y="49"/>
                    <a:pt x="503" y="47"/>
                    <a:pt x="501" y="47"/>
                  </a:cubicBezTo>
                  <a:cubicBezTo>
                    <a:pt x="501" y="46"/>
                    <a:pt x="501" y="46"/>
                    <a:pt x="501" y="46"/>
                  </a:cubicBezTo>
                  <a:cubicBezTo>
                    <a:pt x="500" y="46"/>
                    <a:pt x="500" y="46"/>
                    <a:pt x="500" y="46"/>
                  </a:cubicBezTo>
                  <a:cubicBezTo>
                    <a:pt x="500" y="45"/>
                    <a:pt x="500" y="45"/>
                    <a:pt x="500" y="45"/>
                  </a:cubicBezTo>
                  <a:cubicBezTo>
                    <a:pt x="498" y="45"/>
                    <a:pt x="497" y="45"/>
                    <a:pt x="497" y="45"/>
                  </a:cubicBezTo>
                  <a:cubicBezTo>
                    <a:pt x="497" y="43"/>
                    <a:pt x="497" y="43"/>
                    <a:pt x="497" y="43"/>
                  </a:cubicBezTo>
                  <a:cubicBezTo>
                    <a:pt x="493" y="43"/>
                    <a:pt x="492" y="43"/>
                    <a:pt x="491" y="43"/>
                  </a:cubicBezTo>
                  <a:cubicBezTo>
                    <a:pt x="490" y="37"/>
                    <a:pt x="490" y="34"/>
                    <a:pt x="491" y="30"/>
                  </a:cubicBezTo>
                  <a:cubicBezTo>
                    <a:pt x="490" y="30"/>
                    <a:pt x="490" y="30"/>
                    <a:pt x="490" y="30"/>
                  </a:cubicBezTo>
                  <a:cubicBezTo>
                    <a:pt x="490" y="28"/>
                    <a:pt x="490" y="28"/>
                    <a:pt x="490" y="28"/>
                  </a:cubicBezTo>
                  <a:cubicBezTo>
                    <a:pt x="491" y="28"/>
                    <a:pt x="491" y="28"/>
                    <a:pt x="491" y="28"/>
                  </a:cubicBezTo>
                  <a:cubicBezTo>
                    <a:pt x="491" y="27"/>
                    <a:pt x="491" y="27"/>
                    <a:pt x="491" y="27"/>
                  </a:cubicBezTo>
                  <a:cubicBezTo>
                    <a:pt x="490" y="27"/>
                    <a:pt x="490" y="27"/>
                    <a:pt x="490" y="27"/>
                  </a:cubicBezTo>
                  <a:cubicBezTo>
                    <a:pt x="490" y="24"/>
                    <a:pt x="490" y="24"/>
                    <a:pt x="490" y="23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92" y="22"/>
                    <a:pt x="492" y="22"/>
                    <a:pt x="492" y="22"/>
                  </a:cubicBezTo>
                  <a:cubicBezTo>
                    <a:pt x="491" y="22"/>
                    <a:pt x="491" y="22"/>
                    <a:pt x="491" y="22"/>
                  </a:cubicBezTo>
                  <a:cubicBezTo>
                    <a:pt x="491" y="21"/>
                    <a:pt x="491" y="21"/>
                    <a:pt x="491" y="21"/>
                  </a:cubicBezTo>
                  <a:cubicBezTo>
                    <a:pt x="488" y="21"/>
                    <a:pt x="489" y="21"/>
                    <a:pt x="488" y="21"/>
                  </a:cubicBezTo>
                  <a:cubicBezTo>
                    <a:pt x="488" y="18"/>
                    <a:pt x="487" y="19"/>
                    <a:pt x="487" y="19"/>
                  </a:cubicBezTo>
                  <a:cubicBezTo>
                    <a:pt x="491" y="19"/>
                    <a:pt x="491" y="17"/>
                    <a:pt x="491" y="16"/>
                  </a:cubicBezTo>
                  <a:cubicBezTo>
                    <a:pt x="492" y="16"/>
                    <a:pt x="492" y="16"/>
                    <a:pt x="492" y="16"/>
                  </a:cubicBezTo>
                  <a:cubicBezTo>
                    <a:pt x="492" y="15"/>
                    <a:pt x="492" y="15"/>
                    <a:pt x="492" y="15"/>
                  </a:cubicBezTo>
                  <a:cubicBezTo>
                    <a:pt x="495" y="15"/>
                    <a:pt x="494" y="15"/>
                    <a:pt x="494" y="15"/>
                  </a:cubicBezTo>
                  <a:cubicBezTo>
                    <a:pt x="494" y="12"/>
                    <a:pt x="494" y="13"/>
                    <a:pt x="494" y="13"/>
                  </a:cubicBezTo>
                  <a:cubicBezTo>
                    <a:pt x="493" y="13"/>
                    <a:pt x="493" y="13"/>
                    <a:pt x="493" y="13"/>
                  </a:cubicBezTo>
                  <a:cubicBezTo>
                    <a:pt x="493" y="11"/>
                    <a:pt x="493" y="11"/>
                    <a:pt x="493" y="11"/>
                  </a:cubicBezTo>
                  <a:cubicBezTo>
                    <a:pt x="490" y="11"/>
                    <a:pt x="489" y="11"/>
                    <a:pt x="488" y="11"/>
                  </a:cubicBezTo>
                  <a:cubicBezTo>
                    <a:pt x="488" y="8"/>
                    <a:pt x="491" y="9"/>
                    <a:pt x="491" y="9"/>
                  </a:cubicBezTo>
                  <a:cubicBezTo>
                    <a:pt x="491" y="8"/>
                    <a:pt x="491" y="8"/>
                    <a:pt x="491" y="8"/>
                  </a:cubicBezTo>
                  <a:cubicBezTo>
                    <a:pt x="487" y="7"/>
                    <a:pt x="485" y="6"/>
                    <a:pt x="482" y="7"/>
                  </a:cubicBezTo>
                  <a:cubicBezTo>
                    <a:pt x="482" y="8"/>
                    <a:pt x="482" y="8"/>
                    <a:pt x="482" y="8"/>
                  </a:cubicBezTo>
                  <a:cubicBezTo>
                    <a:pt x="480" y="8"/>
                    <a:pt x="479" y="8"/>
                    <a:pt x="479" y="8"/>
                  </a:cubicBezTo>
                  <a:cubicBezTo>
                    <a:pt x="479" y="7"/>
                    <a:pt x="479" y="7"/>
                    <a:pt x="479" y="7"/>
                  </a:cubicBezTo>
                  <a:cubicBezTo>
                    <a:pt x="476" y="7"/>
                    <a:pt x="476" y="7"/>
                    <a:pt x="475" y="7"/>
                  </a:cubicBezTo>
                  <a:cubicBezTo>
                    <a:pt x="475" y="6"/>
                    <a:pt x="475" y="6"/>
                    <a:pt x="475" y="6"/>
                  </a:cubicBezTo>
                  <a:cubicBezTo>
                    <a:pt x="475" y="7"/>
                    <a:pt x="475" y="7"/>
                    <a:pt x="475" y="7"/>
                  </a:cubicBezTo>
                  <a:cubicBezTo>
                    <a:pt x="472" y="7"/>
                    <a:pt x="470" y="7"/>
                    <a:pt x="469" y="7"/>
                  </a:cubicBezTo>
                  <a:cubicBezTo>
                    <a:pt x="469" y="8"/>
                    <a:pt x="469" y="8"/>
                    <a:pt x="469" y="8"/>
                  </a:cubicBezTo>
                  <a:cubicBezTo>
                    <a:pt x="468" y="8"/>
                    <a:pt x="468" y="8"/>
                    <a:pt x="468" y="8"/>
                  </a:cubicBezTo>
                  <a:cubicBezTo>
                    <a:pt x="468" y="9"/>
                    <a:pt x="468" y="9"/>
                    <a:pt x="468" y="9"/>
                  </a:cubicBezTo>
                  <a:cubicBezTo>
                    <a:pt x="465" y="9"/>
                    <a:pt x="466" y="7"/>
                    <a:pt x="466" y="7"/>
                  </a:cubicBezTo>
                  <a:cubicBezTo>
                    <a:pt x="462" y="5"/>
                    <a:pt x="460" y="4"/>
                    <a:pt x="457" y="4"/>
                  </a:cubicBezTo>
                  <a:cubicBezTo>
                    <a:pt x="457" y="7"/>
                    <a:pt x="457" y="6"/>
                    <a:pt x="457" y="7"/>
                  </a:cubicBezTo>
                  <a:cubicBezTo>
                    <a:pt x="455" y="7"/>
                    <a:pt x="454" y="7"/>
                    <a:pt x="454" y="7"/>
                  </a:cubicBezTo>
                  <a:cubicBezTo>
                    <a:pt x="454" y="4"/>
                    <a:pt x="454" y="5"/>
                    <a:pt x="454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6"/>
                    <a:pt x="453" y="6"/>
                    <a:pt x="453" y="6"/>
                  </a:cubicBezTo>
                  <a:cubicBezTo>
                    <a:pt x="450" y="6"/>
                    <a:pt x="451" y="6"/>
                    <a:pt x="450" y="6"/>
                  </a:cubicBezTo>
                  <a:cubicBezTo>
                    <a:pt x="450" y="7"/>
                    <a:pt x="450" y="7"/>
                    <a:pt x="450" y="7"/>
                  </a:cubicBezTo>
                  <a:cubicBezTo>
                    <a:pt x="448" y="7"/>
                    <a:pt x="448" y="7"/>
                    <a:pt x="448" y="7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47" y="8"/>
                    <a:pt x="447" y="8"/>
                    <a:pt x="447" y="8"/>
                  </a:cubicBezTo>
                  <a:cubicBezTo>
                    <a:pt x="447" y="9"/>
                    <a:pt x="447" y="9"/>
                    <a:pt x="447" y="9"/>
                  </a:cubicBezTo>
                  <a:cubicBezTo>
                    <a:pt x="446" y="9"/>
                    <a:pt x="446" y="9"/>
                    <a:pt x="446" y="9"/>
                  </a:cubicBezTo>
                  <a:cubicBezTo>
                    <a:pt x="447" y="10"/>
                    <a:pt x="447" y="10"/>
                    <a:pt x="447" y="10"/>
                  </a:cubicBezTo>
                  <a:cubicBezTo>
                    <a:pt x="444" y="10"/>
                    <a:pt x="445" y="10"/>
                    <a:pt x="444" y="10"/>
                  </a:cubicBezTo>
                  <a:cubicBezTo>
                    <a:pt x="444" y="11"/>
                    <a:pt x="444" y="11"/>
                    <a:pt x="444" y="11"/>
                  </a:cubicBezTo>
                  <a:cubicBezTo>
                    <a:pt x="442" y="11"/>
                    <a:pt x="441" y="11"/>
                    <a:pt x="441" y="11"/>
                  </a:cubicBezTo>
                  <a:cubicBezTo>
                    <a:pt x="441" y="14"/>
                    <a:pt x="441" y="14"/>
                    <a:pt x="441" y="14"/>
                  </a:cubicBezTo>
                  <a:cubicBezTo>
                    <a:pt x="442" y="14"/>
                    <a:pt x="442" y="14"/>
                    <a:pt x="442" y="14"/>
                  </a:cubicBezTo>
                  <a:cubicBezTo>
                    <a:pt x="442" y="15"/>
                    <a:pt x="442" y="15"/>
                    <a:pt x="442" y="15"/>
                  </a:cubicBezTo>
                  <a:cubicBezTo>
                    <a:pt x="438" y="15"/>
                    <a:pt x="438" y="17"/>
                    <a:pt x="436" y="16"/>
                  </a:cubicBezTo>
                  <a:cubicBezTo>
                    <a:pt x="436" y="17"/>
                    <a:pt x="436" y="17"/>
                    <a:pt x="436" y="17"/>
                  </a:cubicBezTo>
                  <a:cubicBezTo>
                    <a:pt x="433" y="17"/>
                    <a:pt x="434" y="17"/>
                    <a:pt x="434" y="17"/>
                  </a:cubicBezTo>
                  <a:cubicBezTo>
                    <a:pt x="434" y="21"/>
                    <a:pt x="434" y="22"/>
                    <a:pt x="434" y="23"/>
                  </a:cubicBezTo>
                  <a:cubicBezTo>
                    <a:pt x="433" y="23"/>
                    <a:pt x="433" y="23"/>
                    <a:pt x="433" y="23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29" y="22"/>
                    <a:pt x="428" y="22"/>
                    <a:pt x="427" y="22"/>
                  </a:cubicBezTo>
                  <a:cubicBezTo>
                    <a:pt x="427" y="23"/>
                    <a:pt x="427" y="23"/>
                    <a:pt x="427" y="23"/>
                  </a:cubicBezTo>
                  <a:cubicBezTo>
                    <a:pt x="424" y="23"/>
                    <a:pt x="423" y="23"/>
                    <a:pt x="423" y="23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4" y="24"/>
                    <a:pt x="424" y="24"/>
                    <a:pt x="424" y="24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3" y="23"/>
                    <a:pt x="423" y="23"/>
                    <a:pt x="423" y="23"/>
                  </a:cubicBezTo>
                  <a:cubicBezTo>
                    <a:pt x="420" y="23"/>
                    <a:pt x="421" y="21"/>
                    <a:pt x="421" y="21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18"/>
                    <a:pt x="420" y="19"/>
                    <a:pt x="420" y="19"/>
                  </a:cubicBezTo>
                  <a:cubicBezTo>
                    <a:pt x="418" y="19"/>
                    <a:pt x="418" y="19"/>
                    <a:pt x="418" y="19"/>
                  </a:cubicBezTo>
                  <a:cubicBezTo>
                    <a:pt x="418" y="16"/>
                    <a:pt x="418" y="17"/>
                    <a:pt x="418" y="16"/>
                  </a:cubicBezTo>
                  <a:cubicBezTo>
                    <a:pt x="417" y="16"/>
                    <a:pt x="417" y="16"/>
                    <a:pt x="417" y="16"/>
                  </a:cubicBezTo>
                  <a:cubicBezTo>
                    <a:pt x="417" y="15"/>
                    <a:pt x="417" y="15"/>
                    <a:pt x="417" y="15"/>
                  </a:cubicBezTo>
                  <a:cubicBezTo>
                    <a:pt x="416" y="15"/>
                    <a:pt x="416" y="15"/>
                    <a:pt x="416" y="15"/>
                  </a:cubicBezTo>
                  <a:cubicBezTo>
                    <a:pt x="416" y="14"/>
                    <a:pt x="416" y="14"/>
                    <a:pt x="416" y="14"/>
                  </a:cubicBezTo>
                  <a:cubicBezTo>
                    <a:pt x="416" y="15"/>
                    <a:pt x="416" y="15"/>
                    <a:pt x="416" y="15"/>
                  </a:cubicBezTo>
                  <a:cubicBezTo>
                    <a:pt x="415" y="15"/>
                    <a:pt x="415" y="15"/>
                    <a:pt x="415" y="15"/>
                  </a:cubicBezTo>
                  <a:cubicBezTo>
                    <a:pt x="415" y="14"/>
                    <a:pt x="415" y="14"/>
                    <a:pt x="415" y="14"/>
                  </a:cubicBezTo>
                  <a:cubicBezTo>
                    <a:pt x="412" y="14"/>
                    <a:pt x="413" y="14"/>
                    <a:pt x="412" y="14"/>
                  </a:cubicBezTo>
                  <a:cubicBezTo>
                    <a:pt x="413" y="10"/>
                    <a:pt x="410" y="10"/>
                    <a:pt x="410" y="10"/>
                  </a:cubicBezTo>
                  <a:cubicBezTo>
                    <a:pt x="410" y="8"/>
                    <a:pt x="410" y="7"/>
                    <a:pt x="410" y="7"/>
                  </a:cubicBezTo>
                  <a:cubicBezTo>
                    <a:pt x="411" y="7"/>
                    <a:pt x="411" y="7"/>
                    <a:pt x="411" y="7"/>
                  </a:cubicBezTo>
                  <a:cubicBezTo>
                    <a:pt x="411" y="6"/>
                    <a:pt x="411" y="6"/>
                    <a:pt x="411" y="6"/>
                  </a:cubicBezTo>
                  <a:cubicBezTo>
                    <a:pt x="412" y="6"/>
                    <a:pt x="412" y="6"/>
                    <a:pt x="412" y="6"/>
                  </a:cubicBezTo>
                  <a:cubicBezTo>
                    <a:pt x="412" y="3"/>
                    <a:pt x="412" y="3"/>
                    <a:pt x="412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1" y="4"/>
                    <a:pt x="411" y="4"/>
                  </a:cubicBezTo>
                  <a:cubicBezTo>
                    <a:pt x="409" y="4"/>
                    <a:pt x="408" y="4"/>
                    <a:pt x="408" y="4"/>
                  </a:cubicBezTo>
                  <a:cubicBezTo>
                    <a:pt x="408" y="6"/>
                    <a:pt x="408" y="6"/>
                    <a:pt x="408" y="6"/>
                  </a:cubicBezTo>
                  <a:cubicBezTo>
                    <a:pt x="403" y="6"/>
                    <a:pt x="401" y="4"/>
                    <a:pt x="399" y="4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6"/>
                    <a:pt x="398" y="6"/>
                    <a:pt x="398" y="6"/>
                  </a:cubicBezTo>
                  <a:cubicBezTo>
                    <a:pt x="398" y="7"/>
                    <a:pt x="398" y="7"/>
                    <a:pt x="398" y="7"/>
                  </a:cubicBezTo>
                  <a:cubicBezTo>
                    <a:pt x="395" y="7"/>
                    <a:pt x="396" y="7"/>
                    <a:pt x="396" y="7"/>
                  </a:cubicBezTo>
                  <a:cubicBezTo>
                    <a:pt x="396" y="8"/>
                    <a:pt x="396" y="8"/>
                    <a:pt x="396" y="8"/>
                  </a:cubicBezTo>
                  <a:cubicBezTo>
                    <a:pt x="396" y="7"/>
                    <a:pt x="396" y="7"/>
                    <a:pt x="396" y="7"/>
                  </a:cubicBezTo>
                  <a:cubicBezTo>
                    <a:pt x="395" y="7"/>
                    <a:pt x="395" y="7"/>
                    <a:pt x="395" y="7"/>
                  </a:cubicBezTo>
                  <a:cubicBezTo>
                    <a:pt x="395" y="8"/>
                    <a:pt x="395" y="8"/>
                    <a:pt x="395" y="8"/>
                  </a:cubicBezTo>
                  <a:cubicBezTo>
                    <a:pt x="392" y="8"/>
                    <a:pt x="393" y="8"/>
                    <a:pt x="392" y="8"/>
                  </a:cubicBezTo>
                  <a:cubicBezTo>
                    <a:pt x="392" y="9"/>
                    <a:pt x="392" y="9"/>
                    <a:pt x="392" y="9"/>
                  </a:cubicBezTo>
                  <a:cubicBezTo>
                    <a:pt x="391" y="9"/>
                    <a:pt x="391" y="9"/>
                    <a:pt x="391" y="9"/>
                  </a:cubicBezTo>
                  <a:cubicBezTo>
                    <a:pt x="391" y="10"/>
                    <a:pt x="391" y="10"/>
                    <a:pt x="391" y="10"/>
                  </a:cubicBezTo>
                  <a:cubicBezTo>
                    <a:pt x="390" y="10"/>
                    <a:pt x="390" y="10"/>
                    <a:pt x="390" y="10"/>
                  </a:cubicBezTo>
                  <a:cubicBezTo>
                    <a:pt x="390" y="11"/>
                    <a:pt x="390" y="11"/>
                    <a:pt x="390" y="11"/>
                  </a:cubicBezTo>
                  <a:cubicBezTo>
                    <a:pt x="389" y="11"/>
                    <a:pt x="389" y="11"/>
                    <a:pt x="389" y="11"/>
                  </a:cubicBezTo>
                  <a:cubicBezTo>
                    <a:pt x="389" y="10"/>
                    <a:pt x="389" y="10"/>
                    <a:pt x="389" y="10"/>
                  </a:cubicBezTo>
                  <a:cubicBezTo>
                    <a:pt x="386" y="10"/>
                    <a:pt x="387" y="10"/>
                    <a:pt x="386" y="10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384" y="9"/>
                    <a:pt x="384" y="9"/>
                    <a:pt x="384" y="9"/>
                  </a:cubicBezTo>
                  <a:cubicBezTo>
                    <a:pt x="385" y="14"/>
                    <a:pt x="387" y="15"/>
                    <a:pt x="386" y="19"/>
                  </a:cubicBezTo>
                  <a:cubicBezTo>
                    <a:pt x="384" y="19"/>
                    <a:pt x="384" y="19"/>
                    <a:pt x="384" y="19"/>
                  </a:cubicBezTo>
                  <a:cubicBezTo>
                    <a:pt x="384" y="17"/>
                    <a:pt x="384" y="17"/>
                    <a:pt x="384" y="17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9"/>
                    <a:pt x="383" y="19"/>
                    <a:pt x="383" y="19"/>
                  </a:cubicBezTo>
                  <a:cubicBezTo>
                    <a:pt x="380" y="19"/>
                    <a:pt x="381" y="19"/>
                    <a:pt x="380" y="19"/>
                  </a:cubicBezTo>
                  <a:cubicBezTo>
                    <a:pt x="380" y="20"/>
                    <a:pt x="380" y="20"/>
                    <a:pt x="380" y="20"/>
                  </a:cubicBezTo>
                  <a:cubicBezTo>
                    <a:pt x="379" y="20"/>
                    <a:pt x="379" y="20"/>
                    <a:pt x="379" y="20"/>
                  </a:cubicBezTo>
                  <a:cubicBezTo>
                    <a:pt x="379" y="19"/>
                    <a:pt x="379" y="19"/>
                    <a:pt x="379" y="19"/>
                  </a:cubicBezTo>
                  <a:cubicBezTo>
                    <a:pt x="376" y="19"/>
                    <a:pt x="377" y="15"/>
                    <a:pt x="376" y="15"/>
                  </a:cubicBezTo>
                  <a:cubicBezTo>
                    <a:pt x="376" y="16"/>
                    <a:pt x="376" y="16"/>
                    <a:pt x="376" y="16"/>
                  </a:cubicBezTo>
                  <a:cubicBezTo>
                    <a:pt x="373" y="16"/>
                    <a:pt x="374" y="16"/>
                    <a:pt x="373" y="16"/>
                  </a:cubicBezTo>
                  <a:cubicBezTo>
                    <a:pt x="373" y="17"/>
                    <a:pt x="373" y="17"/>
                    <a:pt x="373" y="17"/>
                  </a:cubicBezTo>
                  <a:cubicBezTo>
                    <a:pt x="373" y="16"/>
                    <a:pt x="373" y="16"/>
                    <a:pt x="373" y="16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2" y="14"/>
                    <a:pt x="372" y="13"/>
                    <a:pt x="372" y="13"/>
                  </a:cubicBezTo>
                  <a:cubicBezTo>
                    <a:pt x="371" y="13"/>
                    <a:pt x="371" y="13"/>
                    <a:pt x="371" y="13"/>
                  </a:cubicBezTo>
                  <a:cubicBezTo>
                    <a:pt x="371" y="11"/>
                    <a:pt x="371" y="11"/>
                    <a:pt x="371" y="11"/>
                  </a:cubicBezTo>
                  <a:cubicBezTo>
                    <a:pt x="368" y="11"/>
                    <a:pt x="369" y="11"/>
                    <a:pt x="369" y="11"/>
                  </a:cubicBezTo>
                  <a:cubicBezTo>
                    <a:pt x="369" y="10"/>
                    <a:pt x="369" y="10"/>
                    <a:pt x="369" y="10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6" y="9"/>
                    <a:pt x="366" y="9"/>
                    <a:pt x="366" y="9"/>
                  </a:cubicBezTo>
                  <a:cubicBezTo>
                    <a:pt x="363" y="9"/>
                    <a:pt x="362" y="9"/>
                    <a:pt x="361" y="9"/>
                  </a:cubicBezTo>
                  <a:cubicBezTo>
                    <a:pt x="361" y="6"/>
                    <a:pt x="361" y="6"/>
                    <a:pt x="361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4"/>
                    <a:pt x="360" y="4"/>
                    <a:pt x="360" y="4"/>
                  </a:cubicBezTo>
                  <a:lnTo>
                    <a:pt x="360" y="6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8" name="Freeform 25133">
              <a:extLst>
                <a:ext uri="{FF2B5EF4-FFF2-40B4-BE49-F238E27FC236}">
                  <a16:creationId xmlns:a16="http://schemas.microsoft.com/office/drawing/2014/main" id="{2A410F54-E86F-40EE-9EC5-F640AAA4BD5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205073" y="4266319"/>
              <a:ext cx="536825" cy="280801"/>
            </a:xfrm>
            <a:custGeom>
              <a:avLst/>
              <a:gdLst>
                <a:gd name="T0" fmla="*/ 790 w 880"/>
                <a:gd name="T1" fmla="*/ 344 h 457"/>
                <a:gd name="T2" fmla="*/ 816 w 880"/>
                <a:gd name="T3" fmla="*/ 329 h 457"/>
                <a:gd name="T4" fmla="*/ 820 w 880"/>
                <a:gd name="T5" fmla="*/ 306 h 457"/>
                <a:gd name="T6" fmla="*/ 807 w 880"/>
                <a:gd name="T7" fmla="*/ 272 h 457"/>
                <a:gd name="T8" fmla="*/ 824 w 880"/>
                <a:gd name="T9" fmla="*/ 257 h 457"/>
                <a:gd name="T10" fmla="*/ 829 w 880"/>
                <a:gd name="T11" fmla="*/ 228 h 457"/>
                <a:gd name="T12" fmla="*/ 804 w 880"/>
                <a:gd name="T13" fmla="*/ 216 h 457"/>
                <a:gd name="T14" fmla="*/ 824 w 880"/>
                <a:gd name="T15" fmla="*/ 203 h 457"/>
                <a:gd name="T16" fmla="*/ 870 w 880"/>
                <a:gd name="T17" fmla="*/ 184 h 457"/>
                <a:gd name="T18" fmla="*/ 868 w 880"/>
                <a:gd name="T19" fmla="*/ 150 h 457"/>
                <a:gd name="T20" fmla="*/ 861 w 880"/>
                <a:gd name="T21" fmla="*/ 129 h 457"/>
                <a:gd name="T22" fmla="*/ 838 w 880"/>
                <a:gd name="T23" fmla="*/ 84 h 457"/>
                <a:gd name="T24" fmla="*/ 843 w 880"/>
                <a:gd name="T25" fmla="*/ 55 h 457"/>
                <a:gd name="T26" fmla="*/ 824 w 880"/>
                <a:gd name="T27" fmla="*/ 37 h 457"/>
                <a:gd name="T28" fmla="*/ 787 w 880"/>
                <a:gd name="T29" fmla="*/ 25 h 457"/>
                <a:gd name="T30" fmla="*/ 752 w 880"/>
                <a:gd name="T31" fmla="*/ 38 h 457"/>
                <a:gd name="T32" fmla="*/ 720 w 880"/>
                <a:gd name="T33" fmla="*/ 20 h 457"/>
                <a:gd name="T34" fmla="*/ 694 w 880"/>
                <a:gd name="T35" fmla="*/ 18 h 457"/>
                <a:gd name="T36" fmla="*/ 651 w 880"/>
                <a:gd name="T37" fmla="*/ 5 h 457"/>
                <a:gd name="T38" fmla="*/ 638 w 880"/>
                <a:gd name="T39" fmla="*/ 4 h 457"/>
                <a:gd name="T40" fmla="*/ 619 w 880"/>
                <a:gd name="T41" fmla="*/ 30 h 457"/>
                <a:gd name="T42" fmla="*/ 600 w 880"/>
                <a:gd name="T43" fmla="*/ 52 h 457"/>
                <a:gd name="T44" fmla="*/ 573 w 880"/>
                <a:gd name="T45" fmla="*/ 72 h 457"/>
                <a:gd name="T46" fmla="*/ 553 w 880"/>
                <a:gd name="T47" fmla="*/ 82 h 457"/>
                <a:gd name="T48" fmla="*/ 515 w 880"/>
                <a:gd name="T49" fmla="*/ 74 h 457"/>
                <a:gd name="T50" fmla="*/ 503 w 880"/>
                <a:gd name="T51" fmla="*/ 57 h 457"/>
                <a:gd name="T52" fmla="*/ 491 w 880"/>
                <a:gd name="T53" fmla="*/ 72 h 457"/>
                <a:gd name="T54" fmla="*/ 469 w 880"/>
                <a:gd name="T55" fmla="*/ 89 h 457"/>
                <a:gd name="T56" fmla="*/ 439 w 880"/>
                <a:gd name="T57" fmla="*/ 131 h 457"/>
                <a:gd name="T58" fmla="*/ 400 w 880"/>
                <a:gd name="T59" fmla="*/ 221 h 457"/>
                <a:gd name="T60" fmla="*/ 414 w 880"/>
                <a:gd name="T61" fmla="*/ 256 h 457"/>
                <a:gd name="T62" fmla="*/ 382 w 880"/>
                <a:gd name="T63" fmla="*/ 262 h 457"/>
                <a:gd name="T64" fmla="*/ 358 w 880"/>
                <a:gd name="T65" fmla="*/ 246 h 457"/>
                <a:gd name="T66" fmla="*/ 311 w 880"/>
                <a:gd name="T67" fmla="*/ 259 h 457"/>
                <a:gd name="T68" fmla="*/ 243 w 880"/>
                <a:gd name="T69" fmla="*/ 268 h 457"/>
                <a:gd name="T70" fmla="*/ 201 w 880"/>
                <a:gd name="T71" fmla="*/ 297 h 457"/>
                <a:gd name="T72" fmla="*/ 152 w 880"/>
                <a:gd name="T73" fmla="*/ 275 h 457"/>
                <a:gd name="T74" fmla="*/ 114 w 880"/>
                <a:gd name="T75" fmla="*/ 266 h 457"/>
                <a:gd name="T76" fmla="*/ 97 w 880"/>
                <a:gd name="T77" fmla="*/ 312 h 457"/>
                <a:gd name="T78" fmla="*/ 77 w 880"/>
                <a:gd name="T79" fmla="*/ 303 h 457"/>
                <a:gd name="T80" fmla="*/ 54 w 880"/>
                <a:gd name="T81" fmla="*/ 276 h 457"/>
                <a:gd name="T82" fmla="*/ 38 w 880"/>
                <a:gd name="T83" fmla="*/ 266 h 457"/>
                <a:gd name="T84" fmla="*/ 14 w 880"/>
                <a:gd name="T85" fmla="*/ 303 h 457"/>
                <a:gd name="T86" fmla="*/ 22 w 880"/>
                <a:gd name="T87" fmla="*/ 356 h 457"/>
                <a:gd name="T88" fmla="*/ 61 w 880"/>
                <a:gd name="T89" fmla="*/ 383 h 457"/>
                <a:gd name="T90" fmla="*/ 96 w 880"/>
                <a:gd name="T91" fmla="*/ 374 h 457"/>
                <a:gd name="T92" fmla="*/ 126 w 880"/>
                <a:gd name="T93" fmla="*/ 393 h 457"/>
                <a:gd name="T94" fmla="*/ 160 w 880"/>
                <a:gd name="T95" fmla="*/ 406 h 457"/>
                <a:gd name="T96" fmla="*/ 188 w 880"/>
                <a:gd name="T97" fmla="*/ 384 h 457"/>
                <a:gd name="T98" fmla="*/ 227 w 880"/>
                <a:gd name="T99" fmla="*/ 369 h 457"/>
                <a:gd name="T100" fmla="*/ 274 w 880"/>
                <a:gd name="T101" fmla="*/ 363 h 457"/>
                <a:gd name="T102" fmla="*/ 317 w 880"/>
                <a:gd name="T103" fmla="*/ 357 h 457"/>
                <a:gd name="T104" fmla="*/ 329 w 880"/>
                <a:gd name="T105" fmla="*/ 390 h 457"/>
                <a:gd name="T106" fmla="*/ 390 w 880"/>
                <a:gd name="T107" fmla="*/ 422 h 457"/>
                <a:gd name="T108" fmla="*/ 440 w 880"/>
                <a:gd name="T109" fmla="*/ 434 h 457"/>
                <a:gd name="T110" fmla="*/ 473 w 880"/>
                <a:gd name="T111" fmla="*/ 433 h 457"/>
                <a:gd name="T112" fmla="*/ 530 w 880"/>
                <a:gd name="T113" fmla="*/ 440 h 457"/>
                <a:gd name="T114" fmla="*/ 593 w 880"/>
                <a:gd name="T115" fmla="*/ 447 h 457"/>
                <a:gd name="T116" fmla="*/ 623 w 880"/>
                <a:gd name="T117" fmla="*/ 433 h 457"/>
                <a:gd name="T118" fmla="*/ 649 w 880"/>
                <a:gd name="T119" fmla="*/ 408 h 457"/>
                <a:gd name="T120" fmla="*/ 711 w 880"/>
                <a:gd name="T121" fmla="*/ 406 h 457"/>
                <a:gd name="T122" fmla="*/ 734 w 880"/>
                <a:gd name="T123" fmla="*/ 390 h 457"/>
                <a:gd name="T124" fmla="*/ 763 w 880"/>
                <a:gd name="T125" fmla="*/ 37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0" h="457">
                  <a:moveTo>
                    <a:pt x="764" y="370"/>
                  </a:moveTo>
                  <a:cubicBezTo>
                    <a:pt x="764" y="369"/>
                    <a:pt x="764" y="369"/>
                    <a:pt x="764" y="369"/>
                  </a:cubicBezTo>
                  <a:cubicBezTo>
                    <a:pt x="763" y="369"/>
                    <a:pt x="763" y="369"/>
                    <a:pt x="763" y="369"/>
                  </a:cubicBezTo>
                  <a:cubicBezTo>
                    <a:pt x="763" y="366"/>
                    <a:pt x="761" y="367"/>
                    <a:pt x="762" y="367"/>
                  </a:cubicBezTo>
                  <a:cubicBezTo>
                    <a:pt x="765" y="364"/>
                    <a:pt x="767" y="365"/>
                    <a:pt x="768" y="364"/>
                  </a:cubicBezTo>
                  <a:cubicBezTo>
                    <a:pt x="768" y="365"/>
                    <a:pt x="768" y="365"/>
                    <a:pt x="768" y="365"/>
                  </a:cubicBezTo>
                  <a:cubicBezTo>
                    <a:pt x="768" y="364"/>
                    <a:pt x="768" y="364"/>
                    <a:pt x="768" y="364"/>
                  </a:cubicBezTo>
                  <a:cubicBezTo>
                    <a:pt x="771" y="365"/>
                    <a:pt x="771" y="362"/>
                    <a:pt x="771" y="362"/>
                  </a:cubicBezTo>
                  <a:cubicBezTo>
                    <a:pt x="772" y="362"/>
                    <a:pt x="772" y="362"/>
                    <a:pt x="772" y="362"/>
                  </a:cubicBezTo>
                  <a:cubicBezTo>
                    <a:pt x="772" y="361"/>
                    <a:pt x="772" y="361"/>
                    <a:pt x="772" y="361"/>
                  </a:cubicBezTo>
                  <a:cubicBezTo>
                    <a:pt x="773" y="361"/>
                    <a:pt x="773" y="361"/>
                    <a:pt x="773" y="361"/>
                  </a:cubicBezTo>
                  <a:cubicBezTo>
                    <a:pt x="773" y="359"/>
                    <a:pt x="773" y="359"/>
                    <a:pt x="773" y="359"/>
                  </a:cubicBezTo>
                  <a:cubicBezTo>
                    <a:pt x="776" y="359"/>
                    <a:pt x="776" y="359"/>
                    <a:pt x="776" y="359"/>
                  </a:cubicBezTo>
                  <a:cubicBezTo>
                    <a:pt x="776" y="358"/>
                    <a:pt x="776" y="358"/>
                    <a:pt x="776" y="358"/>
                  </a:cubicBezTo>
                  <a:cubicBezTo>
                    <a:pt x="777" y="358"/>
                    <a:pt x="777" y="358"/>
                    <a:pt x="777" y="358"/>
                  </a:cubicBezTo>
                  <a:cubicBezTo>
                    <a:pt x="777" y="357"/>
                    <a:pt x="777" y="357"/>
                    <a:pt x="777" y="357"/>
                  </a:cubicBezTo>
                  <a:cubicBezTo>
                    <a:pt x="778" y="357"/>
                    <a:pt x="778" y="357"/>
                    <a:pt x="778" y="357"/>
                  </a:cubicBezTo>
                  <a:cubicBezTo>
                    <a:pt x="778" y="356"/>
                    <a:pt x="778" y="356"/>
                    <a:pt x="778" y="356"/>
                  </a:cubicBezTo>
                  <a:cubicBezTo>
                    <a:pt x="779" y="356"/>
                    <a:pt x="779" y="356"/>
                    <a:pt x="779" y="356"/>
                  </a:cubicBezTo>
                  <a:cubicBezTo>
                    <a:pt x="780" y="353"/>
                    <a:pt x="781" y="353"/>
                    <a:pt x="781" y="352"/>
                  </a:cubicBezTo>
                  <a:cubicBezTo>
                    <a:pt x="782" y="352"/>
                    <a:pt x="782" y="352"/>
                    <a:pt x="782" y="352"/>
                  </a:cubicBezTo>
                  <a:cubicBezTo>
                    <a:pt x="782" y="351"/>
                    <a:pt x="782" y="351"/>
                    <a:pt x="782" y="351"/>
                  </a:cubicBezTo>
                  <a:cubicBezTo>
                    <a:pt x="786" y="351"/>
                    <a:pt x="784" y="347"/>
                    <a:pt x="784" y="346"/>
                  </a:cubicBezTo>
                  <a:cubicBezTo>
                    <a:pt x="785" y="346"/>
                    <a:pt x="785" y="346"/>
                    <a:pt x="785" y="346"/>
                  </a:cubicBezTo>
                  <a:cubicBezTo>
                    <a:pt x="785" y="345"/>
                    <a:pt x="785" y="345"/>
                    <a:pt x="785" y="345"/>
                  </a:cubicBezTo>
                  <a:cubicBezTo>
                    <a:pt x="788" y="345"/>
                    <a:pt x="787" y="344"/>
                    <a:pt x="788" y="344"/>
                  </a:cubicBezTo>
                  <a:cubicBezTo>
                    <a:pt x="788" y="345"/>
                    <a:pt x="788" y="345"/>
                    <a:pt x="788" y="345"/>
                  </a:cubicBezTo>
                  <a:cubicBezTo>
                    <a:pt x="789" y="345"/>
                    <a:pt x="789" y="345"/>
                    <a:pt x="789" y="345"/>
                  </a:cubicBezTo>
                  <a:cubicBezTo>
                    <a:pt x="789" y="344"/>
                    <a:pt x="789" y="344"/>
                    <a:pt x="789" y="344"/>
                  </a:cubicBezTo>
                  <a:cubicBezTo>
                    <a:pt x="790" y="344"/>
                    <a:pt x="790" y="344"/>
                    <a:pt x="790" y="344"/>
                  </a:cubicBezTo>
                  <a:cubicBezTo>
                    <a:pt x="790" y="343"/>
                    <a:pt x="790" y="343"/>
                    <a:pt x="790" y="343"/>
                  </a:cubicBezTo>
                  <a:cubicBezTo>
                    <a:pt x="791" y="343"/>
                    <a:pt x="791" y="343"/>
                    <a:pt x="791" y="343"/>
                  </a:cubicBezTo>
                  <a:cubicBezTo>
                    <a:pt x="790" y="343"/>
                    <a:pt x="790" y="343"/>
                    <a:pt x="790" y="343"/>
                  </a:cubicBezTo>
                  <a:cubicBezTo>
                    <a:pt x="790" y="342"/>
                    <a:pt x="790" y="342"/>
                    <a:pt x="790" y="342"/>
                  </a:cubicBezTo>
                  <a:cubicBezTo>
                    <a:pt x="791" y="342"/>
                    <a:pt x="791" y="342"/>
                    <a:pt x="791" y="342"/>
                  </a:cubicBezTo>
                  <a:cubicBezTo>
                    <a:pt x="791" y="340"/>
                    <a:pt x="791" y="340"/>
                    <a:pt x="791" y="340"/>
                  </a:cubicBezTo>
                  <a:cubicBezTo>
                    <a:pt x="794" y="340"/>
                    <a:pt x="793" y="340"/>
                    <a:pt x="794" y="340"/>
                  </a:cubicBezTo>
                  <a:cubicBezTo>
                    <a:pt x="793" y="336"/>
                    <a:pt x="795" y="331"/>
                    <a:pt x="795" y="331"/>
                  </a:cubicBezTo>
                  <a:cubicBezTo>
                    <a:pt x="797" y="332"/>
                    <a:pt x="796" y="333"/>
                    <a:pt x="796" y="333"/>
                  </a:cubicBezTo>
                  <a:cubicBezTo>
                    <a:pt x="799" y="333"/>
                    <a:pt x="801" y="334"/>
                    <a:pt x="801" y="335"/>
                  </a:cubicBezTo>
                  <a:cubicBezTo>
                    <a:pt x="801" y="333"/>
                    <a:pt x="801" y="333"/>
                    <a:pt x="801" y="333"/>
                  </a:cubicBezTo>
                  <a:cubicBezTo>
                    <a:pt x="802" y="333"/>
                    <a:pt x="802" y="333"/>
                    <a:pt x="802" y="333"/>
                  </a:cubicBezTo>
                  <a:cubicBezTo>
                    <a:pt x="802" y="331"/>
                    <a:pt x="802" y="331"/>
                    <a:pt x="802" y="331"/>
                  </a:cubicBezTo>
                  <a:cubicBezTo>
                    <a:pt x="802" y="332"/>
                    <a:pt x="802" y="332"/>
                    <a:pt x="802" y="332"/>
                  </a:cubicBezTo>
                  <a:cubicBezTo>
                    <a:pt x="805" y="332"/>
                    <a:pt x="804" y="332"/>
                    <a:pt x="804" y="332"/>
                  </a:cubicBezTo>
                  <a:cubicBezTo>
                    <a:pt x="804" y="333"/>
                    <a:pt x="804" y="333"/>
                    <a:pt x="804" y="333"/>
                  </a:cubicBezTo>
                  <a:cubicBezTo>
                    <a:pt x="808" y="332"/>
                    <a:pt x="809" y="332"/>
                    <a:pt x="810" y="332"/>
                  </a:cubicBezTo>
                  <a:cubicBezTo>
                    <a:pt x="810" y="333"/>
                    <a:pt x="810" y="333"/>
                    <a:pt x="810" y="333"/>
                  </a:cubicBezTo>
                  <a:cubicBezTo>
                    <a:pt x="813" y="333"/>
                    <a:pt x="814" y="333"/>
                    <a:pt x="814" y="333"/>
                  </a:cubicBezTo>
                  <a:cubicBezTo>
                    <a:pt x="814" y="331"/>
                    <a:pt x="814" y="331"/>
                    <a:pt x="814" y="331"/>
                  </a:cubicBezTo>
                  <a:cubicBezTo>
                    <a:pt x="816" y="334"/>
                    <a:pt x="817" y="332"/>
                    <a:pt x="817" y="332"/>
                  </a:cubicBezTo>
                  <a:cubicBezTo>
                    <a:pt x="817" y="333"/>
                    <a:pt x="817" y="333"/>
                    <a:pt x="817" y="333"/>
                  </a:cubicBezTo>
                  <a:cubicBezTo>
                    <a:pt x="819" y="332"/>
                    <a:pt x="818" y="332"/>
                    <a:pt x="819" y="331"/>
                  </a:cubicBezTo>
                  <a:cubicBezTo>
                    <a:pt x="819" y="332"/>
                    <a:pt x="819" y="332"/>
                    <a:pt x="819" y="332"/>
                  </a:cubicBezTo>
                  <a:cubicBezTo>
                    <a:pt x="820" y="332"/>
                    <a:pt x="820" y="332"/>
                    <a:pt x="820" y="332"/>
                  </a:cubicBezTo>
                  <a:cubicBezTo>
                    <a:pt x="820" y="331"/>
                    <a:pt x="820" y="331"/>
                    <a:pt x="820" y="331"/>
                  </a:cubicBezTo>
                  <a:cubicBezTo>
                    <a:pt x="821" y="331"/>
                    <a:pt x="821" y="331"/>
                    <a:pt x="821" y="331"/>
                  </a:cubicBezTo>
                  <a:cubicBezTo>
                    <a:pt x="817" y="331"/>
                    <a:pt x="817" y="327"/>
                    <a:pt x="817" y="327"/>
                  </a:cubicBezTo>
                  <a:cubicBezTo>
                    <a:pt x="817" y="329"/>
                    <a:pt x="817" y="329"/>
                    <a:pt x="817" y="329"/>
                  </a:cubicBezTo>
                  <a:cubicBezTo>
                    <a:pt x="816" y="329"/>
                    <a:pt x="816" y="329"/>
                    <a:pt x="816" y="329"/>
                  </a:cubicBezTo>
                  <a:cubicBezTo>
                    <a:pt x="816" y="327"/>
                    <a:pt x="816" y="327"/>
                    <a:pt x="816" y="327"/>
                  </a:cubicBezTo>
                  <a:cubicBezTo>
                    <a:pt x="815" y="327"/>
                    <a:pt x="815" y="327"/>
                    <a:pt x="815" y="327"/>
                  </a:cubicBezTo>
                  <a:cubicBezTo>
                    <a:pt x="815" y="326"/>
                    <a:pt x="815" y="326"/>
                    <a:pt x="815" y="326"/>
                  </a:cubicBezTo>
                  <a:cubicBezTo>
                    <a:pt x="815" y="327"/>
                    <a:pt x="815" y="327"/>
                    <a:pt x="815" y="327"/>
                  </a:cubicBezTo>
                  <a:cubicBezTo>
                    <a:pt x="814" y="327"/>
                    <a:pt x="814" y="327"/>
                    <a:pt x="814" y="327"/>
                  </a:cubicBezTo>
                  <a:cubicBezTo>
                    <a:pt x="814" y="329"/>
                    <a:pt x="814" y="329"/>
                    <a:pt x="814" y="329"/>
                  </a:cubicBezTo>
                  <a:cubicBezTo>
                    <a:pt x="813" y="329"/>
                    <a:pt x="813" y="329"/>
                    <a:pt x="813" y="329"/>
                  </a:cubicBezTo>
                  <a:cubicBezTo>
                    <a:pt x="812" y="325"/>
                    <a:pt x="815" y="325"/>
                    <a:pt x="815" y="325"/>
                  </a:cubicBezTo>
                  <a:cubicBezTo>
                    <a:pt x="815" y="324"/>
                    <a:pt x="815" y="324"/>
                    <a:pt x="815" y="324"/>
                  </a:cubicBezTo>
                  <a:cubicBezTo>
                    <a:pt x="818" y="324"/>
                    <a:pt x="818" y="324"/>
                    <a:pt x="819" y="324"/>
                  </a:cubicBezTo>
                  <a:cubicBezTo>
                    <a:pt x="819" y="323"/>
                    <a:pt x="819" y="323"/>
                    <a:pt x="819" y="323"/>
                  </a:cubicBezTo>
                  <a:cubicBezTo>
                    <a:pt x="821" y="323"/>
                    <a:pt x="821" y="323"/>
                    <a:pt x="821" y="323"/>
                  </a:cubicBezTo>
                  <a:cubicBezTo>
                    <a:pt x="821" y="320"/>
                    <a:pt x="821" y="321"/>
                    <a:pt x="821" y="320"/>
                  </a:cubicBezTo>
                  <a:cubicBezTo>
                    <a:pt x="818" y="320"/>
                    <a:pt x="819" y="319"/>
                    <a:pt x="819" y="319"/>
                  </a:cubicBezTo>
                  <a:cubicBezTo>
                    <a:pt x="817" y="320"/>
                    <a:pt x="817" y="320"/>
                    <a:pt x="817" y="320"/>
                  </a:cubicBezTo>
                  <a:cubicBezTo>
                    <a:pt x="817" y="319"/>
                    <a:pt x="817" y="319"/>
                    <a:pt x="817" y="319"/>
                  </a:cubicBezTo>
                  <a:cubicBezTo>
                    <a:pt x="817" y="320"/>
                    <a:pt x="817" y="320"/>
                    <a:pt x="817" y="320"/>
                  </a:cubicBezTo>
                  <a:cubicBezTo>
                    <a:pt x="816" y="320"/>
                    <a:pt x="816" y="320"/>
                    <a:pt x="816" y="320"/>
                  </a:cubicBezTo>
                  <a:cubicBezTo>
                    <a:pt x="816" y="319"/>
                    <a:pt x="816" y="319"/>
                    <a:pt x="816" y="319"/>
                  </a:cubicBezTo>
                  <a:cubicBezTo>
                    <a:pt x="815" y="319"/>
                    <a:pt x="815" y="319"/>
                    <a:pt x="815" y="319"/>
                  </a:cubicBezTo>
                  <a:cubicBezTo>
                    <a:pt x="815" y="316"/>
                    <a:pt x="815" y="317"/>
                    <a:pt x="815" y="317"/>
                  </a:cubicBezTo>
                  <a:cubicBezTo>
                    <a:pt x="814" y="317"/>
                    <a:pt x="814" y="317"/>
                    <a:pt x="814" y="317"/>
                  </a:cubicBezTo>
                  <a:cubicBezTo>
                    <a:pt x="815" y="317"/>
                    <a:pt x="815" y="317"/>
                    <a:pt x="815" y="317"/>
                  </a:cubicBezTo>
                  <a:cubicBezTo>
                    <a:pt x="814" y="317"/>
                    <a:pt x="814" y="317"/>
                    <a:pt x="814" y="317"/>
                  </a:cubicBezTo>
                  <a:cubicBezTo>
                    <a:pt x="814" y="313"/>
                    <a:pt x="816" y="315"/>
                    <a:pt x="816" y="314"/>
                  </a:cubicBezTo>
                  <a:cubicBezTo>
                    <a:pt x="816" y="313"/>
                    <a:pt x="816" y="313"/>
                    <a:pt x="816" y="313"/>
                  </a:cubicBezTo>
                  <a:cubicBezTo>
                    <a:pt x="819" y="313"/>
                    <a:pt x="819" y="313"/>
                    <a:pt x="819" y="313"/>
                  </a:cubicBezTo>
                  <a:cubicBezTo>
                    <a:pt x="817" y="311"/>
                    <a:pt x="817" y="311"/>
                    <a:pt x="817" y="311"/>
                  </a:cubicBezTo>
                  <a:cubicBezTo>
                    <a:pt x="820" y="309"/>
                    <a:pt x="820" y="310"/>
                    <a:pt x="821" y="310"/>
                  </a:cubicBezTo>
                  <a:cubicBezTo>
                    <a:pt x="820" y="307"/>
                    <a:pt x="819" y="307"/>
                    <a:pt x="820" y="306"/>
                  </a:cubicBezTo>
                  <a:cubicBezTo>
                    <a:pt x="815" y="305"/>
                    <a:pt x="813" y="309"/>
                    <a:pt x="813" y="308"/>
                  </a:cubicBezTo>
                  <a:cubicBezTo>
                    <a:pt x="813" y="307"/>
                    <a:pt x="813" y="307"/>
                    <a:pt x="813" y="307"/>
                  </a:cubicBezTo>
                  <a:cubicBezTo>
                    <a:pt x="811" y="307"/>
                    <a:pt x="811" y="307"/>
                    <a:pt x="811" y="307"/>
                  </a:cubicBezTo>
                  <a:cubicBezTo>
                    <a:pt x="811" y="305"/>
                    <a:pt x="811" y="305"/>
                    <a:pt x="811" y="305"/>
                  </a:cubicBezTo>
                  <a:cubicBezTo>
                    <a:pt x="813" y="305"/>
                    <a:pt x="813" y="305"/>
                    <a:pt x="813" y="305"/>
                  </a:cubicBezTo>
                  <a:cubicBezTo>
                    <a:pt x="813" y="302"/>
                    <a:pt x="813" y="303"/>
                    <a:pt x="813" y="303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811" y="300"/>
                    <a:pt x="811" y="300"/>
                    <a:pt x="811" y="300"/>
                  </a:cubicBezTo>
                  <a:cubicBezTo>
                    <a:pt x="809" y="301"/>
                    <a:pt x="808" y="302"/>
                    <a:pt x="808" y="301"/>
                  </a:cubicBezTo>
                  <a:cubicBezTo>
                    <a:pt x="808" y="298"/>
                    <a:pt x="806" y="297"/>
                    <a:pt x="807" y="297"/>
                  </a:cubicBezTo>
                  <a:cubicBezTo>
                    <a:pt x="809" y="297"/>
                    <a:pt x="809" y="297"/>
                    <a:pt x="809" y="297"/>
                  </a:cubicBezTo>
                  <a:cubicBezTo>
                    <a:pt x="809" y="293"/>
                    <a:pt x="809" y="291"/>
                    <a:pt x="809" y="289"/>
                  </a:cubicBezTo>
                  <a:cubicBezTo>
                    <a:pt x="808" y="289"/>
                    <a:pt x="808" y="289"/>
                    <a:pt x="808" y="289"/>
                  </a:cubicBezTo>
                  <a:cubicBezTo>
                    <a:pt x="811" y="289"/>
                    <a:pt x="810" y="289"/>
                    <a:pt x="810" y="289"/>
                  </a:cubicBezTo>
                  <a:cubicBezTo>
                    <a:pt x="809" y="289"/>
                    <a:pt x="809" y="289"/>
                    <a:pt x="809" y="289"/>
                  </a:cubicBezTo>
                  <a:cubicBezTo>
                    <a:pt x="810" y="289"/>
                    <a:pt x="810" y="289"/>
                    <a:pt x="810" y="289"/>
                  </a:cubicBezTo>
                  <a:cubicBezTo>
                    <a:pt x="810" y="288"/>
                    <a:pt x="810" y="288"/>
                    <a:pt x="810" y="288"/>
                  </a:cubicBezTo>
                  <a:cubicBezTo>
                    <a:pt x="813" y="288"/>
                    <a:pt x="813" y="287"/>
                    <a:pt x="814" y="287"/>
                  </a:cubicBezTo>
                  <a:cubicBezTo>
                    <a:pt x="813" y="287"/>
                    <a:pt x="813" y="287"/>
                    <a:pt x="813" y="287"/>
                  </a:cubicBezTo>
                  <a:cubicBezTo>
                    <a:pt x="813" y="284"/>
                    <a:pt x="813" y="285"/>
                    <a:pt x="813" y="285"/>
                  </a:cubicBezTo>
                  <a:cubicBezTo>
                    <a:pt x="814" y="285"/>
                    <a:pt x="814" y="285"/>
                    <a:pt x="814" y="285"/>
                  </a:cubicBezTo>
                  <a:cubicBezTo>
                    <a:pt x="814" y="281"/>
                    <a:pt x="812" y="280"/>
                    <a:pt x="813" y="279"/>
                  </a:cubicBezTo>
                  <a:cubicBezTo>
                    <a:pt x="811" y="279"/>
                    <a:pt x="811" y="279"/>
                    <a:pt x="811" y="279"/>
                  </a:cubicBezTo>
                  <a:cubicBezTo>
                    <a:pt x="811" y="276"/>
                    <a:pt x="811" y="277"/>
                    <a:pt x="811" y="276"/>
                  </a:cubicBezTo>
                  <a:cubicBezTo>
                    <a:pt x="810" y="276"/>
                    <a:pt x="810" y="276"/>
                    <a:pt x="810" y="276"/>
                  </a:cubicBezTo>
                  <a:cubicBezTo>
                    <a:pt x="810" y="274"/>
                    <a:pt x="810" y="274"/>
                    <a:pt x="810" y="274"/>
                  </a:cubicBezTo>
                  <a:cubicBezTo>
                    <a:pt x="807" y="274"/>
                    <a:pt x="808" y="274"/>
                    <a:pt x="808" y="274"/>
                  </a:cubicBezTo>
                  <a:cubicBezTo>
                    <a:pt x="808" y="273"/>
                    <a:pt x="808" y="273"/>
                    <a:pt x="808" y="273"/>
                  </a:cubicBezTo>
                  <a:cubicBezTo>
                    <a:pt x="807" y="273"/>
                    <a:pt x="807" y="273"/>
                    <a:pt x="807" y="273"/>
                  </a:cubicBezTo>
                  <a:cubicBezTo>
                    <a:pt x="807" y="272"/>
                    <a:pt x="807" y="272"/>
                    <a:pt x="807" y="272"/>
                  </a:cubicBezTo>
                  <a:cubicBezTo>
                    <a:pt x="809" y="272"/>
                    <a:pt x="809" y="272"/>
                    <a:pt x="809" y="272"/>
                  </a:cubicBezTo>
                  <a:cubicBezTo>
                    <a:pt x="809" y="270"/>
                    <a:pt x="809" y="270"/>
                    <a:pt x="809" y="270"/>
                  </a:cubicBezTo>
                  <a:cubicBezTo>
                    <a:pt x="808" y="270"/>
                    <a:pt x="808" y="270"/>
                    <a:pt x="808" y="270"/>
                  </a:cubicBezTo>
                  <a:cubicBezTo>
                    <a:pt x="810" y="269"/>
                    <a:pt x="809" y="269"/>
                    <a:pt x="809" y="268"/>
                  </a:cubicBezTo>
                  <a:cubicBezTo>
                    <a:pt x="808" y="268"/>
                    <a:pt x="808" y="268"/>
                    <a:pt x="808" y="268"/>
                  </a:cubicBezTo>
                  <a:cubicBezTo>
                    <a:pt x="808" y="267"/>
                    <a:pt x="808" y="267"/>
                    <a:pt x="808" y="267"/>
                  </a:cubicBezTo>
                  <a:cubicBezTo>
                    <a:pt x="809" y="267"/>
                    <a:pt x="809" y="267"/>
                    <a:pt x="809" y="267"/>
                  </a:cubicBezTo>
                  <a:cubicBezTo>
                    <a:pt x="809" y="266"/>
                    <a:pt x="809" y="266"/>
                    <a:pt x="809" y="266"/>
                  </a:cubicBezTo>
                  <a:cubicBezTo>
                    <a:pt x="808" y="266"/>
                    <a:pt x="808" y="266"/>
                    <a:pt x="808" y="266"/>
                  </a:cubicBezTo>
                  <a:cubicBezTo>
                    <a:pt x="807" y="263"/>
                    <a:pt x="806" y="263"/>
                    <a:pt x="807" y="262"/>
                  </a:cubicBezTo>
                  <a:cubicBezTo>
                    <a:pt x="810" y="262"/>
                    <a:pt x="812" y="262"/>
                    <a:pt x="813" y="262"/>
                  </a:cubicBezTo>
                  <a:cubicBezTo>
                    <a:pt x="811" y="262"/>
                    <a:pt x="811" y="262"/>
                    <a:pt x="811" y="262"/>
                  </a:cubicBezTo>
                  <a:cubicBezTo>
                    <a:pt x="811" y="263"/>
                    <a:pt x="811" y="263"/>
                    <a:pt x="811" y="263"/>
                  </a:cubicBezTo>
                  <a:cubicBezTo>
                    <a:pt x="813" y="263"/>
                    <a:pt x="813" y="263"/>
                    <a:pt x="813" y="263"/>
                  </a:cubicBezTo>
                  <a:cubicBezTo>
                    <a:pt x="813" y="265"/>
                    <a:pt x="813" y="265"/>
                    <a:pt x="813" y="265"/>
                  </a:cubicBezTo>
                  <a:cubicBezTo>
                    <a:pt x="814" y="265"/>
                    <a:pt x="814" y="265"/>
                    <a:pt x="814" y="265"/>
                  </a:cubicBezTo>
                  <a:cubicBezTo>
                    <a:pt x="813" y="265"/>
                    <a:pt x="813" y="265"/>
                    <a:pt x="813" y="265"/>
                  </a:cubicBezTo>
                  <a:cubicBezTo>
                    <a:pt x="815" y="265"/>
                    <a:pt x="815" y="265"/>
                    <a:pt x="815" y="265"/>
                  </a:cubicBezTo>
                  <a:cubicBezTo>
                    <a:pt x="815" y="262"/>
                    <a:pt x="813" y="262"/>
                    <a:pt x="814" y="262"/>
                  </a:cubicBezTo>
                  <a:cubicBezTo>
                    <a:pt x="815" y="262"/>
                    <a:pt x="815" y="262"/>
                    <a:pt x="815" y="262"/>
                  </a:cubicBezTo>
                  <a:cubicBezTo>
                    <a:pt x="815" y="261"/>
                    <a:pt x="815" y="261"/>
                    <a:pt x="815" y="261"/>
                  </a:cubicBezTo>
                  <a:cubicBezTo>
                    <a:pt x="818" y="261"/>
                    <a:pt x="818" y="261"/>
                    <a:pt x="819" y="261"/>
                  </a:cubicBezTo>
                  <a:cubicBezTo>
                    <a:pt x="819" y="262"/>
                    <a:pt x="819" y="262"/>
                    <a:pt x="819" y="262"/>
                  </a:cubicBezTo>
                  <a:cubicBezTo>
                    <a:pt x="821" y="262"/>
                    <a:pt x="821" y="261"/>
                    <a:pt x="821" y="261"/>
                  </a:cubicBezTo>
                  <a:cubicBezTo>
                    <a:pt x="821" y="262"/>
                    <a:pt x="821" y="262"/>
                    <a:pt x="821" y="262"/>
                  </a:cubicBezTo>
                  <a:cubicBezTo>
                    <a:pt x="822" y="262"/>
                    <a:pt x="822" y="262"/>
                    <a:pt x="822" y="262"/>
                  </a:cubicBezTo>
                  <a:cubicBezTo>
                    <a:pt x="822" y="260"/>
                    <a:pt x="824" y="260"/>
                    <a:pt x="823" y="260"/>
                  </a:cubicBezTo>
                  <a:cubicBezTo>
                    <a:pt x="822" y="260"/>
                    <a:pt x="822" y="260"/>
                    <a:pt x="822" y="260"/>
                  </a:cubicBezTo>
                  <a:cubicBezTo>
                    <a:pt x="823" y="258"/>
                    <a:pt x="824" y="259"/>
                    <a:pt x="824" y="259"/>
                  </a:cubicBezTo>
                  <a:cubicBezTo>
                    <a:pt x="824" y="257"/>
                    <a:pt x="824" y="257"/>
                    <a:pt x="824" y="257"/>
                  </a:cubicBezTo>
                  <a:cubicBezTo>
                    <a:pt x="826" y="257"/>
                    <a:pt x="826" y="257"/>
                    <a:pt x="826" y="257"/>
                  </a:cubicBezTo>
                  <a:cubicBezTo>
                    <a:pt x="826" y="256"/>
                    <a:pt x="826" y="256"/>
                    <a:pt x="826" y="256"/>
                  </a:cubicBezTo>
                  <a:cubicBezTo>
                    <a:pt x="827" y="256"/>
                    <a:pt x="827" y="256"/>
                    <a:pt x="827" y="256"/>
                  </a:cubicBezTo>
                  <a:cubicBezTo>
                    <a:pt x="827" y="255"/>
                    <a:pt x="827" y="255"/>
                    <a:pt x="827" y="255"/>
                  </a:cubicBezTo>
                  <a:cubicBezTo>
                    <a:pt x="828" y="255"/>
                    <a:pt x="828" y="255"/>
                    <a:pt x="828" y="255"/>
                  </a:cubicBezTo>
                  <a:cubicBezTo>
                    <a:pt x="828" y="254"/>
                    <a:pt x="828" y="254"/>
                    <a:pt x="828" y="254"/>
                  </a:cubicBezTo>
                  <a:cubicBezTo>
                    <a:pt x="831" y="254"/>
                    <a:pt x="830" y="254"/>
                    <a:pt x="830" y="254"/>
                  </a:cubicBezTo>
                  <a:cubicBezTo>
                    <a:pt x="830" y="251"/>
                    <a:pt x="832" y="252"/>
                    <a:pt x="832" y="252"/>
                  </a:cubicBezTo>
                  <a:cubicBezTo>
                    <a:pt x="830" y="252"/>
                    <a:pt x="830" y="252"/>
                    <a:pt x="830" y="252"/>
                  </a:cubicBezTo>
                  <a:cubicBezTo>
                    <a:pt x="833" y="249"/>
                    <a:pt x="831" y="248"/>
                    <a:pt x="832" y="248"/>
                  </a:cubicBezTo>
                  <a:cubicBezTo>
                    <a:pt x="830" y="248"/>
                    <a:pt x="830" y="248"/>
                    <a:pt x="830" y="248"/>
                  </a:cubicBezTo>
                  <a:cubicBezTo>
                    <a:pt x="831" y="245"/>
                    <a:pt x="829" y="245"/>
                    <a:pt x="829" y="244"/>
                  </a:cubicBezTo>
                  <a:cubicBezTo>
                    <a:pt x="832" y="242"/>
                    <a:pt x="835" y="243"/>
                    <a:pt x="834" y="241"/>
                  </a:cubicBezTo>
                  <a:cubicBezTo>
                    <a:pt x="835" y="241"/>
                    <a:pt x="835" y="241"/>
                    <a:pt x="835" y="241"/>
                  </a:cubicBezTo>
                  <a:cubicBezTo>
                    <a:pt x="835" y="238"/>
                    <a:pt x="835" y="238"/>
                    <a:pt x="835" y="237"/>
                  </a:cubicBezTo>
                  <a:cubicBezTo>
                    <a:pt x="836" y="237"/>
                    <a:pt x="836" y="237"/>
                    <a:pt x="836" y="237"/>
                  </a:cubicBezTo>
                  <a:cubicBezTo>
                    <a:pt x="835" y="236"/>
                    <a:pt x="835" y="236"/>
                    <a:pt x="835" y="236"/>
                  </a:cubicBezTo>
                  <a:cubicBezTo>
                    <a:pt x="835" y="237"/>
                    <a:pt x="835" y="237"/>
                    <a:pt x="835" y="237"/>
                  </a:cubicBezTo>
                  <a:cubicBezTo>
                    <a:pt x="835" y="236"/>
                    <a:pt x="835" y="236"/>
                    <a:pt x="835" y="236"/>
                  </a:cubicBezTo>
                  <a:cubicBezTo>
                    <a:pt x="834" y="236"/>
                    <a:pt x="834" y="236"/>
                    <a:pt x="834" y="236"/>
                  </a:cubicBezTo>
                  <a:cubicBezTo>
                    <a:pt x="834" y="235"/>
                    <a:pt x="834" y="235"/>
                    <a:pt x="834" y="235"/>
                  </a:cubicBezTo>
                  <a:cubicBezTo>
                    <a:pt x="833" y="235"/>
                    <a:pt x="833" y="235"/>
                    <a:pt x="833" y="235"/>
                  </a:cubicBezTo>
                  <a:cubicBezTo>
                    <a:pt x="833" y="234"/>
                    <a:pt x="833" y="234"/>
                    <a:pt x="833" y="234"/>
                  </a:cubicBezTo>
                  <a:cubicBezTo>
                    <a:pt x="830" y="234"/>
                    <a:pt x="831" y="234"/>
                    <a:pt x="830" y="234"/>
                  </a:cubicBezTo>
                  <a:cubicBezTo>
                    <a:pt x="830" y="233"/>
                    <a:pt x="830" y="233"/>
                    <a:pt x="830" y="233"/>
                  </a:cubicBezTo>
                  <a:cubicBezTo>
                    <a:pt x="829" y="233"/>
                    <a:pt x="829" y="233"/>
                    <a:pt x="829" y="233"/>
                  </a:cubicBezTo>
                  <a:cubicBezTo>
                    <a:pt x="830" y="233"/>
                    <a:pt x="830" y="233"/>
                    <a:pt x="830" y="233"/>
                  </a:cubicBezTo>
                  <a:cubicBezTo>
                    <a:pt x="831" y="229"/>
                    <a:pt x="830" y="228"/>
                    <a:pt x="829" y="228"/>
                  </a:cubicBezTo>
                  <a:cubicBezTo>
                    <a:pt x="830" y="228"/>
                    <a:pt x="830" y="228"/>
                    <a:pt x="830" y="228"/>
                  </a:cubicBezTo>
                  <a:cubicBezTo>
                    <a:pt x="829" y="228"/>
                    <a:pt x="829" y="228"/>
                    <a:pt x="829" y="228"/>
                  </a:cubicBezTo>
                  <a:cubicBezTo>
                    <a:pt x="830" y="228"/>
                    <a:pt x="830" y="228"/>
                    <a:pt x="830" y="228"/>
                  </a:cubicBezTo>
                  <a:cubicBezTo>
                    <a:pt x="830" y="227"/>
                    <a:pt x="830" y="227"/>
                    <a:pt x="830" y="227"/>
                  </a:cubicBezTo>
                  <a:cubicBezTo>
                    <a:pt x="828" y="227"/>
                    <a:pt x="828" y="227"/>
                    <a:pt x="828" y="227"/>
                  </a:cubicBezTo>
                  <a:cubicBezTo>
                    <a:pt x="828" y="224"/>
                    <a:pt x="828" y="223"/>
                    <a:pt x="828" y="223"/>
                  </a:cubicBezTo>
                  <a:cubicBezTo>
                    <a:pt x="825" y="223"/>
                    <a:pt x="824" y="223"/>
                    <a:pt x="823" y="223"/>
                  </a:cubicBezTo>
                  <a:cubicBezTo>
                    <a:pt x="823" y="224"/>
                    <a:pt x="823" y="224"/>
                    <a:pt x="823" y="224"/>
                  </a:cubicBezTo>
                  <a:cubicBezTo>
                    <a:pt x="820" y="225"/>
                    <a:pt x="820" y="226"/>
                    <a:pt x="819" y="225"/>
                  </a:cubicBezTo>
                  <a:cubicBezTo>
                    <a:pt x="819" y="224"/>
                    <a:pt x="819" y="224"/>
                    <a:pt x="819" y="224"/>
                  </a:cubicBezTo>
                  <a:cubicBezTo>
                    <a:pt x="816" y="224"/>
                    <a:pt x="816" y="224"/>
                    <a:pt x="816" y="224"/>
                  </a:cubicBezTo>
                  <a:cubicBezTo>
                    <a:pt x="816" y="223"/>
                    <a:pt x="816" y="223"/>
                    <a:pt x="816" y="223"/>
                  </a:cubicBezTo>
                  <a:cubicBezTo>
                    <a:pt x="813" y="223"/>
                    <a:pt x="814" y="223"/>
                    <a:pt x="814" y="223"/>
                  </a:cubicBezTo>
                  <a:cubicBezTo>
                    <a:pt x="814" y="222"/>
                    <a:pt x="814" y="222"/>
                    <a:pt x="814" y="222"/>
                  </a:cubicBezTo>
                  <a:cubicBezTo>
                    <a:pt x="811" y="222"/>
                    <a:pt x="812" y="222"/>
                    <a:pt x="811" y="222"/>
                  </a:cubicBezTo>
                  <a:cubicBezTo>
                    <a:pt x="811" y="221"/>
                    <a:pt x="811" y="221"/>
                    <a:pt x="811" y="221"/>
                  </a:cubicBezTo>
                  <a:cubicBezTo>
                    <a:pt x="811" y="222"/>
                    <a:pt x="811" y="222"/>
                    <a:pt x="811" y="222"/>
                  </a:cubicBezTo>
                  <a:cubicBezTo>
                    <a:pt x="809" y="222"/>
                    <a:pt x="808" y="222"/>
                    <a:pt x="808" y="222"/>
                  </a:cubicBezTo>
                  <a:cubicBezTo>
                    <a:pt x="808" y="221"/>
                    <a:pt x="808" y="221"/>
                    <a:pt x="808" y="221"/>
                  </a:cubicBezTo>
                  <a:cubicBezTo>
                    <a:pt x="805" y="221"/>
                    <a:pt x="805" y="221"/>
                    <a:pt x="804" y="221"/>
                  </a:cubicBezTo>
                  <a:cubicBezTo>
                    <a:pt x="804" y="220"/>
                    <a:pt x="804" y="220"/>
                    <a:pt x="804" y="220"/>
                  </a:cubicBezTo>
                  <a:cubicBezTo>
                    <a:pt x="803" y="220"/>
                    <a:pt x="803" y="220"/>
                    <a:pt x="803" y="220"/>
                  </a:cubicBezTo>
                  <a:cubicBezTo>
                    <a:pt x="803" y="221"/>
                    <a:pt x="803" y="221"/>
                    <a:pt x="803" y="221"/>
                  </a:cubicBezTo>
                  <a:cubicBezTo>
                    <a:pt x="802" y="221"/>
                    <a:pt x="802" y="221"/>
                    <a:pt x="802" y="221"/>
                  </a:cubicBezTo>
                  <a:cubicBezTo>
                    <a:pt x="802" y="220"/>
                    <a:pt x="802" y="220"/>
                    <a:pt x="802" y="220"/>
                  </a:cubicBezTo>
                  <a:cubicBezTo>
                    <a:pt x="801" y="220"/>
                    <a:pt x="801" y="220"/>
                    <a:pt x="801" y="220"/>
                  </a:cubicBezTo>
                  <a:cubicBezTo>
                    <a:pt x="801" y="218"/>
                    <a:pt x="801" y="218"/>
                    <a:pt x="801" y="218"/>
                  </a:cubicBezTo>
                  <a:cubicBezTo>
                    <a:pt x="802" y="218"/>
                    <a:pt x="802" y="218"/>
                    <a:pt x="802" y="218"/>
                  </a:cubicBezTo>
                  <a:cubicBezTo>
                    <a:pt x="802" y="217"/>
                    <a:pt x="802" y="217"/>
                    <a:pt x="802" y="217"/>
                  </a:cubicBezTo>
                  <a:cubicBezTo>
                    <a:pt x="803" y="217"/>
                    <a:pt x="803" y="217"/>
                    <a:pt x="803" y="217"/>
                  </a:cubicBezTo>
                  <a:cubicBezTo>
                    <a:pt x="803" y="215"/>
                    <a:pt x="803" y="214"/>
                    <a:pt x="803" y="214"/>
                  </a:cubicBezTo>
                  <a:cubicBezTo>
                    <a:pt x="805" y="215"/>
                    <a:pt x="804" y="215"/>
                    <a:pt x="804" y="216"/>
                  </a:cubicBezTo>
                  <a:cubicBezTo>
                    <a:pt x="804" y="215"/>
                    <a:pt x="804" y="215"/>
                    <a:pt x="804" y="215"/>
                  </a:cubicBezTo>
                  <a:cubicBezTo>
                    <a:pt x="806" y="217"/>
                    <a:pt x="806" y="216"/>
                    <a:pt x="807" y="216"/>
                  </a:cubicBezTo>
                  <a:cubicBezTo>
                    <a:pt x="807" y="213"/>
                    <a:pt x="807" y="214"/>
                    <a:pt x="807" y="214"/>
                  </a:cubicBezTo>
                  <a:cubicBezTo>
                    <a:pt x="808" y="214"/>
                    <a:pt x="808" y="214"/>
                    <a:pt x="808" y="214"/>
                  </a:cubicBezTo>
                  <a:cubicBezTo>
                    <a:pt x="807" y="214"/>
                    <a:pt x="807" y="214"/>
                    <a:pt x="807" y="214"/>
                  </a:cubicBezTo>
                  <a:cubicBezTo>
                    <a:pt x="807" y="212"/>
                    <a:pt x="807" y="212"/>
                    <a:pt x="807" y="212"/>
                  </a:cubicBezTo>
                  <a:cubicBezTo>
                    <a:pt x="809" y="212"/>
                    <a:pt x="810" y="211"/>
                    <a:pt x="810" y="211"/>
                  </a:cubicBezTo>
                  <a:cubicBezTo>
                    <a:pt x="810" y="210"/>
                    <a:pt x="810" y="210"/>
                    <a:pt x="810" y="210"/>
                  </a:cubicBezTo>
                  <a:cubicBezTo>
                    <a:pt x="813" y="210"/>
                    <a:pt x="814" y="210"/>
                    <a:pt x="814" y="210"/>
                  </a:cubicBezTo>
                  <a:cubicBezTo>
                    <a:pt x="814" y="207"/>
                    <a:pt x="814" y="208"/>
                    <a:pt x="814" y="208"/>
                  </a:cubicBezTo>
                  <a:cubicBezTo>
                    <a:pt x="815" y="208"/>
                    <a:pt x="815" y="208"/>
                    <a:pt x="815" y="208"/>
                  </a:cubicBezTo>
                  <a:cubicBezTo>
                    <a:pt x="814" y="206"/>
                    <a:pt x="813" y="207"/>
                    <a:pt x="813" y="206"/>
                  </a:cubicBezTo>
                  <a:cubicBezTo>
                    <a:pt x="813" y="204"/>
                    <a:pt x="813" y="204"/>
                    <a:pt x="813" y="204"/>
                  </a:cubicBezTo>
                  <a:cubicBezTo>
                    <a:pt x="813" y="205"/>
                    <a:pt x="813" y="205"/>
                    <a:pt x="813" y="205"/>
                  </a:cubicBezTo>
                  <a:cubicBezTo>
                    <a:pt x="814" y="205"/>
                    <a:pt x="814" y="205"/>
                    <a:pt x="814" y="205"/>
                  </a:cubicBezTo>
                  <a:cubicBezTo>
                    <a:pt x="814" y="203"/>
                    <a:pt x="814" y="203"/>
                    <a:pt x="814" y="203"/>
                  </a:cubicBezTo>
                  <a:cubicBezTo>
                    <a:pt x="817" y="203"/>
                    <a:pt x="816" y="203"/>
                    <a:pt x="816" y="203"/>
                  </a:cubicBezTo>
                  <a:cubicBezTo>
                    <a:pt x="816" y="202"/>
                    <a:pt x="816" y="202"/>
                    <a:pt x="816" y="202"/>
                  </a:cubicBezTo>
                  <a:cubicBezTo>
                    <a:pt x="819" y="202"/>
                    <a:pt x="818" y="202"/>
                    <a:pt x="819" y="202"/>
                  </a:cubicBezTo>
                  <a:cubicBezTo>
                    <a:pt x="819" y="201"/>
                    <a:pt x="819" y="201"/>
                    <a:pt x="819" y="201"/>
                  </a:cubicBezTo>
                  <a:cubicBezTo>
                    <a:pt x="819" y="202"/>
                    <a:pt x="819" y="202"/>
                    <a:pt x="819" y="202"/>
                  </a:cubicBezTo>
                  <a:cubicBezTo>
                    <a:pt x="820" y="202"/>
                    <a:pt x="820" y="202"/>
                    <a:pt x="820" y="202"/>
                  </a:cubicBezTo>
                  <a:cubicBezTo>
                    <a:pt x="820" y="201"/>
                    <a:pt x="820" y="201"/>
                    <a:pt x="820" y="201"/>
                  </a:cubicBezTo>
                  <a:cubicBezTo>
                    <a:pt x="822" y="201"/>
                    <a:pt x="822" y="201"/>
                    <a:pt x="822" y="201"/>
                  </a:cubicBezTo>
                  <a:cubicBezTo>
                    <a:pt x="822" y="202"/>
                    <a:pt x="822" y="202"/>
                    <a:pt x="822" y="202"/>
                  </a:cubicBezTo>
                  <a:cubicBezTo>
                    <a:pt x="822" y="201"/>
                    <a:pt x="822" y="201"/>
                    <a:pt x="822" y="201"/>
                  </a:cubicBezTo>
                  <a:cubicBezTo>
                    <a:pt x="823" y="201"/>
                    <a:pt x="823" y="201"/>
                    <a:pt x="823" y="201"/>
                  </a:cubicBezTo>
                  <a:cubicBezTo>
                    <a:pt x="823" y="202"/>
                    <a:pt x="823" y="202"/>
                    <a:pt x="823" y="202"/>
                  </a:cubicBezTo>
                  <a:cubicBezTo>
                    <a:pt x="824" y="202"/>
                    <a:pt x="824" y="202"/>
                    <a:pt x="824" y="202"/>
                  </a:cubicBezTo>
                  <a:cubicBezTo>
                    <a:pt x="824" y="203"/>
                    <a:pt x="824" y="203"/>
                    <a:pt x="824" y="203"/>
                  </a:cubicBezTo>
                  <a:cubicBezTo>
                    <a:pt x="829" y="202"/>
                    <a:pt x="832" y="204"/>
                    <a:pt x="834" y="204"/>
                  </a:cubicBezTo>
                  <a:cubicBezTo>
                    <a:pt x="834" y="207"/>
                    <a:pt x="834" y="206"/>
                    <a:pt x="834" y="206"/>
                  </a:cubicBezTo>
                  <a:cubicBezTo>
                    <a:pt x="835" y="206"/>
                    <a:pt x="835" y="206"/>
                    <a:pt x="835" y="206"/>
                  </a:cubicBezTo>
                  <a:cubicBezTo>
                    <a:pt x="835" y="209"/>
                    <a:pt x="835" y="209"/>
                    <a:pt x="835" y="209"/>
                  </a:cubicBezTo>
                  <a:cubicBezTo>
                    <a:pt x="836" y="209"/>
                    <a:pt x="836" y="209"/>
                    <a:pt x="836" y="209"/>
                  </a:cubicBezTo>
                  <a:cubicBezTo>
                    <a:pt x="836" y="212"/>
                    <a:pt x="836" y="211"/>
                    <a:pt x="836" y="211"/>
                  </a:cubicBezTo>
                  <a:cubicBezTo>
                    <a:pt x="838" y="211"/>
                    <a:pt x="838" y="211"/>
                    <a:pt x="838" y="211"/>
                  </a:cubicBezTo>
                  <a:cubicBezTo>
                    <a:pt x="838" y="212"/>
                    <a:pt x="838" y="212"/>
                    <a:pt x="838" y="212"/>
                  </a:cubicBezTo>
                  <a:cubicBezTo>
                    <a:pt x="842" y="213"/>
                    <a:pt x="846" y="211"/>
                    <a:pt x="847" y="211"/>
                  </a:cubicBezTo>
                  <a:cubicBezTo>
                    <a:pt x="847" y="208"/>
                    <a:pt x="847" y="209"/>
                    <a:pt x="847" y="209"/>
                  </a:cubicBezTo>
                  <a:cubicBezTo>
                    <a:pt x="848" y="209"/>
                    <a:pt x="848" y="209"/>
                    <a:pt x="848" y="209"/>
                  </a:cubicBezTo>
                  <a:cubicBezTo>
                    <a:pt x="849" y="206"/>
                    <a:pt x="850" y="206"/>
                    <a:pt x="849" y="205"/>
                  </a:cubicBezTo>
                  <a:cubicBezTo>
                    <a:pt x="851" y="205"/>
                    <a:pt x="851" y="205"/>
                    <a:pt x="851" y="205"/>
                  </a:cubicBezTo>
                  <a:cubicBezTo>
                    <a:pt x="851" y="204"/>
                    <a:pt x="851" y="204"/>
                    <a:pt x="851" y="204"/>
                  </a:cubicBezTo>
                  <a:cubicBezTo>
                    <a:pt x="851" y="205"/>
                    <a:pt x="851" y="205"/>
                    <a:pt x="851" y="205"/>
                  </a:cubicBezTo>
                  <a:cubicBezTo>
                    <a:pt x="852" y="205"/>
                    <a:pt x="852" y="205"/>
                    <a:pt x="852" y="205"/>
                  </a:cubicBezTo>
                  <a:cubicBezTo>
                    <a:pt x="852" y="210"/>
                    <a:pt x="852" y="209"/>
                    <a:pt x="852" y="210"/>
                  </a:cubicBezTo>
                  <a:cubicBezTo>
                    <a:pt x="857" y="210"/>
                    <a:pt x="860" y="208"/>
                    <a:pt x="861" y="209"/>
                  </a:cubicBezTo>
                  <a:cubicBezTo>
                    <a:pt x="861" y="208"/>
                    <a:pt x="861" y="208"/>
                    <a:pt x="861" y="208"/>
                  </a:cubicBezTo>
                  <a:cubicBezTo>
                    <a:pt x="868" y="207"/>
                    <a:pt x="873" y="205"/>
                    <a:pt x="877" y="204"/>
                  </a:cubicBezTo>
                  <a:cubicBezTo>
                    <a:pt x="872" y="201"/>
                    <a:pt x="875" y="199"/>
                    <a:pt x="874" y="197"/>
                  </a:cubicBezTo>
                  <a:cubicBezTo>
                    <a:pt x="873" y="197"/>
                    <a:pt x="873" y="197"/>
                    <a:pt x="873" y="197"/>
                  </a:cubicBezTo>
                  <a:cubicBezTo>
                    <a:pt x="873" y="194"/>
                    <a:pt x="873" y="194"/>
                    <a:pt x="873" y="193"/>
                  </a:cubicBezTo>
                  <a:cubicBezTo>
                    <a:pt x="872" y="193"/>
                    <a:pt x="872" y="193"/>
                    <a:pt x="872" y="193"/>
                  </a:cubicBezTo>
                  <a:cubicBezTo>
                    <a:pt x="872" y="190"/>
                    <a:pt x="870" y="190"/>
                    <a:pt x="871" y="189"/>
                  </a:cubicBezTo>
                  <a:cubicBezTo>
                    <a:pt x="873" y="189"/>
                    <a:pt x="873" y="187"/>
                    <a:pt x="873" y="187"/>
                  </a:cubicBezTo>
                  <a:cubicBezTo>
                    <a:pt x="871" y="186"/>
                    <a:pt x="872" y="186"/>
                    <a:pt x="872" y="185"/>
                  </a:cubicBezTo>
                  <a:cubicBezTo>
                    <a:pt x="871" y="185"/>
                    <a:pt x="871" y="185"/>
                    <a:pt x="871" y="185"/>
                  </a:cubicBezTo>
                  <a:cubicBezTo>
                    <a:pt x="871" y="184"/>
                    <a:pt x="871" y="184"/>
                    <a:pt x="871" y="184"/>
                  </a:cubicBezTo>
                  <a:cubicBezTo>
                    <a:pt x="870" y="184"/>
                    <a:pt x="870" y="184"/>
                    <a:pt x="870" y="184"/>
                  </a:cubicBezTo>
                  <a:cubicBezTo>
                    <a:pt x="870" y="183"/>
                    <a:pt x="870" y="183"/>
                    <a:pt x="870" y="183"/>
                  </a:cubicBezTo>
                  <a:cubicBezTo>
                    <a:pt x="871" y="183"/>
                    <a:pt x="871" y="183"/>
                    <a:pt x="871" y="183"/>
                  </a:cubicBezTo>
                  <a:cubicBezTo>
                    <a:pt x="870" y="183"/>
                    <a:pt x="870" y="183"/>
                    <a:pt x="870" y="183"/>
                  </a:cubicBezTo>
                  <a:cubicBezTo>
                    <a:pt x="870" y="182"/>
                    <a:pt x="870" y="182"/>
                    <a:pt x="870" y="182"/>
                  </a:cubicBezTo>
                  <a:cubicBezTo>
                    <a:pt x="867" y="181"/>
                    <a:pt x="866" y="180"/>
                    <a:pt x="865" y="180"/>
                  </a:cubicBezTo>
                  <a:cubicBezTo>
                    <a:pt x="865" y="178"/>
                    <a:pt x="865" y="178"/>
                    <a:pt x="865" y="178"/>
                  </a:cubicBezTo>
                  <a:cubicBezTo>
                    <a:pt x="869" y="179"/>
                    <a:pt x="870" y="176"/>
                    <a:pt x="871" y="177"/>
                  </a:cubicBezTo>
                  <a:cubicBezTo>
                    <a:pt x="871" y="176"/>
                    <a:pt x="871" y="176"/>
                    <a:pt x="871" y="176"/>
                  </a:cubicBezTo>
                  <a:cubicBezTo>
                    <a:pt x="875" y="176"/>
                    <a:pt x="874" y="173"/>
                    <a:pt x="874" y="172"/>
                  </a:cubicBezTo>
                  <a:cubicBezTo>
                    <a:pt x="875" y="172"/>
                    <a:pt x="875" y="172"/>
                    <a:pt x="875" y="172"/>
                  </a:cubicBezTo>
                  <a:cubicBezTo>
                    <a:pt x="875" y="171"/>
                    <a:pt x="875" y="171"/>
                    <a:pt x="875" y="171"/>
                  </a:cubicBezTo>
                  <a:cubicBezTo>
                    <a:pt x="874" y="171"/>
                    <a:pt x="874" y="171"/>
                    <a:pt x="874" y="171"/>
                  </a:cubicBezTo>
                  <a:cubicBezTo>
                    <a:pt x="875" y="168"/>
                    <a:pt x="876" y="167"/>
                    <a:pt x="875" y="166"/>
                  </a:cubicBezTo>
                  <a:cubicBezTo>
                    <a:pt x="873" y="166"/>
                    <a:pt x="873" y="166"/>
                    <a:pt x="873" y="166"/>
                  </a:cubicBezTo>
                  <a:cubicBezTo>
                    <a:pt x="873" y="165"/>
                    <a:pt x="873" y="165"/>
                    <a:pt x="873" y="165"/>
                  </a:cubicBezTo>
                  <a:cubicBezTo>
                    <a:pt x="874" y="165"/>
                    <a:pt x="874" y="165"/>
                    <a:pt x="874" y="165"/>
                  </a:cubicBezTo>
                  <a:cubicBezTo>
                    <a:pt x="874" y="162"/>
                    <a:pt x="874" y="163"/>
                    <a:pt x="874" y="163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75" y="160"/>
                    <a:pt x="875" y="161"/>
                    <a:pt x="875" y="160"/>
                  </a:cubicBezTo>
                  <a:cubicBezTo>
                    <a:pt x="873" y="160"/>
                    <a:pt x="873" y="160"/>
                    <a:pt x="873" y="160"/>
                  </a:cubicBezTo>
                  <a:cubicBezTo>
                    <a:pt x="873" y="157"/>
                    <a:pt x="876" y="158"/>
                    <a:pt x="875" y="158"/>
                  </a:cubicBezTo>
                  <a:cubicBezTo>
                    <a:pt x="875" y="157"/>
                    <a:pt x="875" y="157"/>
                    <a:pt x="875" y="157"/>
                  </a:cubicBezTo>
                  <a:cubicBezTo>
                    <a:pt x="877" y="157"/>
                    <a:pt x="877" y="157"/>
                    <a:pt x="877" y="157"/>
                  </a:cubicBezTo>
                  <a:cubicBezTo>
                    <a:pt x="877" y="153"/>
                    <a:pt x="880" y="153"/>
                    <a:pt x="880" y="153"/>
                  </a:cubicBezTo>
                  <a:cubicBezTo>
                    <a:pt x="877" y="150"/>
                    <a:pt x="877" y="151"/>
                    <a:pt x="877" y="151"/>
                  </a:cubicBezTo>
                  <a:cubicBezTo>
                    <a:pt x="877" y="150"/>
                    <a:pt x="877" y="150"/>
                    <a:pt x="877" y="150"/>
                  </a:cubicBezTo>
                  <a:cubicBezTo>
                    <a:pt x="877" y="151"/>
                    <a:pt x="877" y="151"/>
                    <a:pt x="877" y="151"/>
                  </a:cubicBezTo>
                  <a:cubicBezTo>
                    <a:pt x="875" y="151"/>
                    <a:pt x="875" y="151"/>
                    <a:pt x="875" y="151"/>
                  </a:cubicBezTo>
                  <a:cubicBezTo>
                    <a:pt x="875" y="150"/>
                    <a:pt x="875" y="150"/>
                    <a:pt x="875" y="150"/>
                  </a:cubicBezTo>
                  <a:cubicBezTo>
                    <a:pt x="871" y="151"/>
                    <a:pt x="870" y="150"/>
                    <a:pt x="868" y="150"/>
                  </a:cubicBezTo>
                  <a:cubicBezTo>
                    <a:pt x="870" y="150"/>
                    <a:pt x="870" y="150"/>
                    <a:pt x="870" y="150"/>
                  </a:cubicBezTo>
                  <a:cubicBezTo>
                    <a:pt x="870" y="147"/>
                    <a:pt x="870" y="147"/>
                    <a:pt x="870" y="147"/>
                  </a:cubicBezTo>
                  <a:cubicBezTo>
                    <a:pt x="871" y="147"/>
                    <a:pt x="871" y="147"/>
                    <a:pt x="871" y="147"/>
                  </a:cubicBezTo>
                  <a:cubicBezTo>
                    <a:pt x="871" y="146"/>
                    <a:pt x="871" y="146"/>
                    <a:pt x="871" y="146"/>
                  </a:cubicBezTo>
                  <a:cubicBezTo>
                    <a:pt x="868" y="146"/>
                    <a:pt x="869" y="146"/>
                    <a:pt x="868" y="146"/>
                  </a:cubicBezTo>
                  <a:cubicBezTo>
                    <a:pt x="868" y="145"/>
                    <a:pt x="868" y="145"/>
                    <a:pt x="868" y="145"/>
                  </a:cubicBezTo>
                  <a:cubicBezTo>
                    <a:pt x="870" y="145"/>
                    <a:pt x="870" y="145"/>
                    <a:pt x="870" y="145"/>
                  </a:cubicBezTo>
                  <a:cubicBezTo>
                    <a:pt x="870" y="144"/>
                    <a:pt x="870" y="144"/>
                    <a:pt x="870" y="144"/>
                  </a:cubicBezTo>
                  <a:cubicBezTo>
                    <a:pt x="871" y="144"/>
                    <a:pt x="871" y="144"/>
                    <a:pt x="871" y="144"/>
                  </a:cubicBezTo>
                  <a:cubicBezTo>
                    <a:pt x="868" y="144"/>
                    <a:pt x="869" y="142"/>
                    <a:pt x="868" y="142"/>
                  </a:cubicBezTo>
                  <a:cubicBezTo>
                    <a:pt x="870" y="141"/>
                    <a:pt x="870" y="141"/>
                    <a:pt x="870" y="141"/>
                  </a:cubicBezTo>
                  <a:cubicBezTo>
                    <a:pt x="868" y="141"/>
                    <a:pt x="868" y="141"/>
                    <a:pt x="868" y="141"/>
                  </a:cubicBezTo>
                  <a:cubicBezTo>
                    <a:pt x="868" y="140"/>
                    <a:pt x="868" y="140"/>
                    <a:pt x="868" y="140"/>
                  </a:cubicBezTo>
                  <a:cubicBezTo>
                    <a:pt x="870" y="140"/>
                    <a:pt x="870" y="140"/>
                    <a:pt x="870" y="140"/>
                  </a:cubicBezTo>
                  <a:cubicBezTo>
                    <a:pt x="870" y="139"/>
                    <a:pt x="870" y="139"/>
                    <a:pt x="870" y="139"/>
                  </a:cubicBezTo>
                  <a:cubicBezTo>
                    <a:pt x="871" y="139"/>
                    <a:pt x="871" y="139"/>
                    <a:pt x="871" y="139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71" y="138"/>
                    <a:pt x="871" y="138"/>
                    <a:pt x="871" y="138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68" y="136"/>
                    <a:pt x="868" y="136"/>
                    <a:pt x="868" y="136"/>
                  </a:cubicBezTo>
                  <a:cubicBezTo>
                    <a:pt x="868" y="135"/>
                    <a:pt x="868" y="135"/>
                    <a:pt x="868" y="135"/>
                  </a:cubicBezTo>
                  <a:cubicBezTo>
                    <a:pt x="867" y="135"/>
                    <a:pt x="867" y="135"/>
                    <a:pt x="867" y="135"/>
                  </a:cubicBezTo>
                  <a:cubicBezTo>
                    <a:pt x="868" y="132"/>
                    <a:pt x="865" y="131"/>
                    <a:pt x="866" y="131"/>
                  </a:cubicBezTo>
                  <a:cubicBezTo>
                    <a:pt x="863" y="131"/>
                    <a:pt x="864" y="131"/>
                    <a:pt x="864" y="131"/>
                  </a:cubicBezTo>
                  <a:cubicBezTo>
                    <a:pt x="864" y="132"/>
                    <a:pt x="864" y="132"/>
                    <a:pt x="864" y="132"/>
                  </a:cubicBezTo>
                  <a:cubicBezTo>
                    <a:pt x="862" y="132"/>
                    <a:pt x="862" y="132"/>
                    <a:pt x="862" y="132"/>
                  </a:cubicBezTo>
                  <a:cubicBezTo>
                    <a:pt x="862" y="131"/>
                    <a:pt x="862" y="131"/>
                    <a:pt x="862" y="131"/>
                  </a:cubicBezTo>
                  <a:cubicBezTo>
                    <a:pt x="861" y="131"/>
                    <a:pt x="861" y="131"/>
                    <a:pt x="861" y="131"/>
                  </a:cubicBezTo>
                  <a:cubicBezTo>
                    <a:pt x="861" y="129"/>
                    <a:pt x="861" y="129"/>
                    <a:pt x="861" y="129"/>
                  </a:cubicBezTo>
                  <a:cubicBezTo>
                    <a:pt x="856" y="128"/>
                    <a:pt x="855" y="125"/>
                    <a:pt x="855" y="122"/>
                  </a:cubicBezTo>
                  <a:cubicBezTo>
                    <a:pt x="854" y="122"/>
                    <a:pt x="854" y="122"/>
                    <a:pt x="854" y="122"/>
                  </a:cubicBezTo>
                  <a:cubicBezTo>
                    <a:pt x="855" y="119"/>
                    <a:pt x="852" y="117"/>
                    <a:pt x="853" y="116"/>
                  </a:cubicBezTo>
                  <a:cubicBezTo>
                    <a:pt x="852" y="116"/>
                    <a:pt x="852" y="116"/>
                    <a:pt x="852" y="116"/>
                  </a:cubicBezTo>
                  <a:cubicBezTo>
                    <a:pt x="852" y="113"/>
                    <a:pt x="852" y="111"/>
                    <a:pt x="852" y="110"/>
                  </a:cubicBezTo>
                  <a:cubicBezTo>
                    <a:pt x="849" y="110"/>
                    <a:pt x="848" y="110"/>
                    <a:pt x="848" y="110"/>
                  </a:cubicBezTo>
                  <a:cubicBezTo>
                    <a:pt x="848" y="109"/>
                    <a:pt x="848" y="109"/>
                    <a:pt x="848" y="109"/>
                  </a:cubicBezTo>
                  <a:cubicBezTo>
                    <a:pt x="847" y="109"/>
                    <a:pt x="847" y="109"/>
                    <a:pt x="847" y="109"/>
                  </a:cubicBezTo>
                  <a:cubicBezTo>
                    <a:pt x="847" y="108"/>
                    <a:pt x="847" y="108"/>
                    <a:pt x="847" y="108"/>
                  </a:cubicBezTo>
                  <a:cubicBezTo>
                    <a:pt x="846" y="108"/>
                    <a:pt x="846" y="108"/>
                    <a:pt x="846" y="108"/>
                  </a:cubicBezTo>
                  <a:cubicBezTo>
                    <a:pt x="843" y="104"/>
                    <a:pt x="846" y="103"/>
                    <a:pt x="846" y="101"/>
                  </a:cubicBezTo>
                  <a:cubicBezTo>
                    <a:pt x="843" y="101"/>
                    <a:pt x="844" y="101"/>
                    <a:pt x="843" y="101"/>
                  </a:cubicBezTo>
                  <a:cubicBezTo>
                    <a:pt x="843" y="100"/>
                    <a:pt x="843" y="100"/>
                    <a:pt x="843" y="100"/>
                  </a:cubicBezTo>
                  <a:cubicBezTo>
                    <a:pt x="841" y="100"/>
                    <a:pt x="841" y="100"/>
                    <a:pt x="841" y="100"/>
                  </a:cubicBezTo>
                  <a:cubicBezTo>
                    <a:pt x="841" y="97"/>
                    <a:pt x="841" y="98"/>
                    <a:pt x="841" y="97"/>
                  </a:cubicBezTo>
                  <a:cubicBezTo>
                    <a:pt x="838" y="97"/>
                    <a:pt x="839" y="97"/>
                    <a:pt x="839" y="97"/>
                  </a:cubicBezTo>
                  <a:cubicBezTo>
                    <a:pt x="839" y="99"/>
                    <a:pt x="839" y="99"/>
                    <a:pt x="839" y="99"/>
                  </a:cubicBezTo>
                  <a:cubicBezTo>
                    <a:pt x="836" y="96"/>
                    <a:pt x="838" y="95"/>
                    <a:pt x="838" y="94"/>
                  </a:cubicBezTo>
                  <a:cubicBezTo>
                    <a:pt x="836" y="94"/>
                    <a:pt x="836" y="94"/>
                    <a:pt x="836" y="94"/>
                  </a:cubicBezTo>
                  <a:cubicBezTo>
                    <a:pt x="836" y="91"/>
                    <a:pt x="836" y="92"/>
                    <a:pt x="836" y="91"/>
                  </a:cubicBezTo>
                  <a:cubicBezTo>
                    <a:pt x="838" y="91"/>
                    <a:pt x="838" y="91"/>
                    <a:pt x="838" y="91"/>
                  </a:cubicBezTo>
                  <a:cubicBezTo>
                    <a:pt x="838" y="93"/>
                    <a:pt x="838" y="93"/>
                    <a:pt x="838" y="93"/>
                  </a:cubicBezTo>
                  <a:cubicBezTo>
                    <a:pt x="838" y="90"/>
                    <a:pt x="838" y="90"/>
                    <a:pt x="838" y="90"/>
                  </a:cubicBezTo>
                  <a:cubicBezTo>
                    <a:pt x="839" y="90"/>
                    <a:pt x="839" y="90"/>
                    <a:pt x="839" y="90"/>
                  </a:cubicBezTo>
                  <a:cubicBezTo>
                    <a:pt x="839" y="89"/>
                    <a:pt x="839" y="89"/>
                    <a:pt x="839" y="89"/>
                  </a:cubicBezTo>
                  <a:cubicBezTo>
                    <a:pt x="838" y="89"/>
                    <a:pt x="838" y="89"/>
                    <a:pt x="838" y="89"/>
                  </a:cubicBezTo>
                  <a:cubicBezTo>
                    <a:pt x="838" y="86"/>
                    <a:pt x="838" y="87"/>
                    <a:pt x="838" y="87"/>
                  </a:cubicBezTo>
                  <a:cubicBezTo>
                    <a:pt x="839" y="87"/>
                    <a:pt x="839" y="87"/>
                    <a:pt x="839" y="87"/>
                  </a:cubicBezTo>
                  <a:cubicBezTo>
                    <a:pt x="839" y="84"/>
                    <a:pt x="839" y="85"/>
                    <a:pt x="839" y="84"/>
                  </a:cubicBezTo>
                  <a:cubicBezTo>
                    <a:pt x="838" y="84"/>
                    <a:pt x="838" y="84"/>
                    <a:pt x="838" y="84"/>
                  </a:cubicBezTo>
                  <a:cubicBezTo>
                    <a:pt x="838" y="82"/>
                    <a:pt x="838" y="81"/>
                    <a:pt x="838" y="81"/>
                  </a:cubicBezTo>
                  <a:cubicBezTo>
                    <a:pt x="839" y="81"/>
                    <a:pt x="839" y="81"/>
                    <a:pt x="839" y="81"/>
                  </a:cubicBezTo>
                  <a:cubicBezTo>
                    <a:pt x="839" y="80"/>
                    <a:pt x="839" y="80"/>
                    <a:pt x="839" y="80"/>
                  </a:cubicBezTo>
                  <a:cubicBezTo>
                    <a:pt x="838" y="80"/>
                    <a:pt x="838" y="80"/>
                    <a:pt x="838" y="80"/>
                  </a:cubicBezTo>
                  <a:cubicBezTo>
                    <a:pt x="838" y="78"/>
                    <a:pt x="838" y="78"/>
                    <a:pt x="838" y="78"/>
                  </a:cubicBezTo>
                  <a:cubicBezTo>
                    <a:pt x="839" y="78"/>
                    <a:pt x="839" y="78"/>
                    <a:pt x="839" y="78"/>
                  </a:cubicBezTo>
                  <a:cubicBezTo>
                    <a:pt x="839" y="77"/>
                    <a:pt x="839" y="77"/>
                    <a:pt x="839" y="77"/>
                  </a:cubicBezTo>
                  <a:cubicBezTo>
                    <a:pt x="840" y="77"/>
                    <a:pt x="840" y="77"/>
                    <a:pt x="840" y="77"/>
                  </a:cubicBezTo>
                  <a:cubicBezTo>
                    <a:pt x="840" y="76"/>
                    <a:pt x="840" y="76"/>
                    <a:pt x="840" y="76"/>
                  </a:cubicBezTo>
                  <a:cubicBezTo>
                    <a:pt x="841" y="76"/>
                    <a:pt x="841" y="76"/>
                    <a:pt x="841" y="76"/>
                  </a:cubicBezTo>
                  <a:cubicBezTo>
                    <a:pt x="841" y="73"/>
                    <a:pt x="843" y="74"/>
                    <a:pt x="842" y="74"/>
                  </a:cubicBezTo>
                  <a:cubicBezTo>
                    <a:pt x="841" y="74"/>
                    <a:pt x="841" y="74"/>
                    <a:pt x="841" y="74"/>
                  </a:cubicBezTo>
                  <a:cubicBezTo>
                    <a:pt x="841" y="72"/>
                    <a:pt x="841" y="72"/>
                    <a:pt x="841" y="72"/>
                  </a:cubicBezTo>
                  <a:cubicBezTo>
                    <a:pt x="842" y="72"/>
                    <a:pt x="842" y="72"/>
                    <a:pt x="842" y="72"/>
                  </a:cubicBezTo>
                  <a:cubicBezTo>
                    <a:pt x="842" y="71"/>
                    <a:pt x="842" y="71"/>
                    <a:pt x="842" y="71"/>
                  </a:cubicBezTo>
                  <a:cubicBezTo>
                    <a:pt x="842" y="72"/>
                    <a:pt x="842" y="72"/>
                    <a:pt x="842" y="72"/>
                  </a:cubicBezTo>
                  <a:cubicBezTo>
                    <a:pt x="843" y="72"/>
                    <a:pt x="843" y="72"/>
                    <a:pt x="843" y="72"/>
                  </a:cubicBezTo>
                  <a:cubicBezTo>
                    <a:pt x="843" y="70"/>
                    <a:pt x="843" y="69"/>
                    <a:pt x="843" y="69"/>
                  </a:cubicBezTo>
                  <a:cubicBezTo>
                    <a:pt x="845" y="69"/>
                    <a:pt x="845" y="69"/>
                    <a:pt x="845" y="69"/>
                  </a:cubicBezTo>
                  <a:cubicBezTo>
                    <a:pt x="843" y="69"/>
                    <a:pt x="843" y="69"/>
                    <a:pt x="843" y="69"/>
                  </a:cubicBezTo>
                  <a:cubicBezTo>
                    <a:pt x="843" y="68"/>
                    <a:pt x="843" y="68"/>
                    <a:pt x="843" y="68"/>
                  </a:cubicBezTo>
                  <a:cubicBezTo>
                    <a:pt x="846" y="68"/>
                    <a:pt x="845" y="68"/>
                    <a:pt x="846" y="68"/>
                  </a:cubicBezTo>
                  <a:cubicBezTo>
                    <a:pt x="846" y="65"/>
                    <a:pt x="846" y="66"/>
                    <a:pt x="846" y="65"/>
                  </a:cubicBezTo>
                  <a:cubicBezTo>
                    <a:pt x="847" y="65"/>
                    <a:pt x="847" y="65"/>
                    <a:pt x="847" y="65"/>
                  </a:cubicBezTo>
                  <a:cubicBezTo>
                    <a:pt x="847" y="63"/>
                    <a:pt x="847" y="63"/>
                    <a:pt x="847" y="63"/>
                  </a:cubicBezTo>
                  <a:cubicBezTo>
                    <a:pt x="846" y="63"/>
                    <a:pt x="846" y="63"/>
                    <a:pt x="846" y="63"/>
                  </a:cubicBezTo>
                  <a:cubicBezTo>
                    <a:pt x="846" y="60"/>
                    <a:pt x="846" y="61"/>
                    <a:pt x="846" y="61"/>
                  </a:cubicBezTo>
                  <a:cubicBezTo>
                    <a:pt x="845" y="61"/>
                    <a:pt x="845" y="61"/>
                    <a:pt x="845" y="61"/>
                  </a:cubicBezTo>
                  <a:cubicBezTo>
                    <a:pt x="845" y="57"/>
                    <a:pt x="845" y="56"/>
                    <a:pt x="845" y="55"/>
                  </a:cubicBezTo>
                  <a:cubicBezTo>
                    <a:pt x="843" y="55"/>
                    <a:pt x="843" y="55"/>
                    <a:pt x="843" y="55"/>
                  </a:cubicBezTo>
                  <a:cubicBezTo>
                    <a:pt x="843" y="53"/>
                    <a:pt x="843" y="53"/>
                    <a:pt x="843" y="53"/>
                  </a:cubicBezTo>
                  <a:cubicBezTo>
                    <a:pt x="845" y="53"/>
                    <a:pt x="845" y="53"/>
                    <a:pt x="845" y="53"/>
                  </a:cubicBezTo>
                  <a:cubicBezTo>
                    <a:pt x="845" y="51"/>
                    <a:pt x="845" y="51"/>
                    <a:pt x="845" y="51"/>
                  </a:cubicBezTo>
                  <a:cubicBezTo>
                    <a:pt x="842" y="51"/>
                    <a:pt x="843" y="51"/>
                    <a:pt x="842" y="51"/>
                  </a:cubicBezTo>
                  <a:cubicBezTo>
                    <a:pt x="842" y="48"/>
                    <a:pt x="842" y="47"/>
                    <a:pt x="842" y="46"/>
                  </a:cubicBezTo>
                  <a:cubicBezTo>
                    <a:pt x="841" y="46"/>
                    <a:pt x="841" y="46"/>
                    <a:pt x="841" y="46"/>
                  </a:cubicBezTo>
                  <a:cubicBezTo>
                    <a:pt x="841" y="44"/>
                    <a:pt x="841" y="44"/>
                    <a:pt x="841" y="44"/>
                  </a:cubicBezTo>
                  <a:cubicBezTo>
                    <a:pt x="842" y="44"/>
                    <a:pt x="842" y="44"/>
                    <a:pt x="842" y="44"/>
                  </a:cubicBezTo>
                  <a:cubicBezTo>
                    <a:pt x="841" y="44"/>
                    <a:pt x="841" y="44"/>
                    <a:pt x="841" y="44"/>
                  </a:cubicBezTo>
                  <a:cubicBezTo>
                    <a:pt x="841" y="41"/>
                    <a:pt x="841" y="42"/>
                    <a:pt x="841" y="42"/>
                  </a:cubicBezTo>
                  <a:cubicBezTo>
                    <a:pt x="840" y="42"/>
                    <a:pt x="840" y="42"/>
                    <a:pt x="840" y="42"/>
                  </a:cubicBezTo>
                  <a:cubicBezTo>
                    <a:pt x="840" y="39"/>
                    <a:pt x="840" y="38"/>
                    <a:pt x="840" y="38"/>
                  </a:cubicBezTo>
                  <a:cubicBezTo>
                    <a:pt x="841" y="38"/>
                    <a:pt x="841" y="38"/>
                    <a:pt x="841" y="38"/>
                  </a:cubicBezTo>
                  <a:cubicBezTo>
                    <a:pt x="840" y="38"/>
                    <a:pt x="840" y="38"/>
                    <a:pt x="840" y="38"/>
                  </a:cubicBezTo>
                  <a:cubicBezTo>
                    <a:pt x="840" y="35"/>
                    <a:pt x="840" y="36"/>
                    <a:pt x="840" y="36"/>
                  </a:cubicBezTo>
                  <a:cubicBezTo>
                    <a:pt x="839" y="36"/>
                    <a:pt x="839" y="36"/>
                    <a:pt x="839" y="36"/>
                  </a:cubicBezTo>
                  <a:cubicBezTo>
                    <a:pt x="839" y="34"/>
                    <a:pt x="839" y="34"/>
                    <a:pt x="839" y="34"/>
                  </a:cubicBezTo>
                  <a:cubicBezTo>
                    <a:pt x="836" y="34"/>
                    <a:pt x="837" y="34"/>
                    <a:pt x="836" y="34"/>
                  </a:cubicBezTo>
                  <a:cubicBezTo>
                    <a:pt x="836" y="33"/>
                    <a:pt x="836" y="33"/>
                    <a:pt x="836" y="33"/>
                  </a:cubicBezTo>
                  <a:cubicBezTo>
                    <a:pt x="835" y="33"/>
                    <a:pt x="835" y="33"/>
                    <a:pt x="835" y="33"/>
                  </a:cubicBezTo>
                  <a:cubicBezTo>
                    <a:pt x="835" y="36"/>
                    <a:pt x="835" y="35"/>
                    <a:pt x="835" y="36"/>
                  </a:cubicBezTo>
                  <a:cubicBezTo>
                    <a:pt x="832" y="36"/>
                    <a:pt x="831" y="36"/>
                    <a:pt x="830" y="36"/>
                  </a:cubicBezTo>
                  <a:cubicBezTo>
                    <a:pt x="830" y="37"/>
                    <a:pt x="830" y="37"/>
                    <a:pt x="830" y="37"/>
                  </a:cubicBezTo>
                  <a:cubicBezTo>
                    <a:pt x="828" y="37"/>
                    <a:pt x="828" y="37"/>
                    <a:pt x="828" y="37"/>
                  </a:cubicBezTo>
                  <a:cubicBezTo>
                    <a:pt x="828" y="36"/>
                    <a:pt x="828" y="36"/>
                    <a:pt x="828" y="36"/>
                  </a:cubicBezTo>
                  <a:cubicBezTo>
                    <a:pt x="828" y="37"/>
                    <a:pt x="828" y="37"/>
                    <a:pt x="828" y="37"/>
                  </a:cubicBezTo>
                  <a:cubicBezTo>
                    <a:pt x="825" y="37"/>
                    <a:pt x="826" y="37"/>
                    <a:pt x="826" y="37"/>
                  </a:cubicBezTo>
                  <a:cubicBezTo>
                    <a:pt x="826" y="36"/>
                    <a:pt x="826" y="36"/>
                    <a:pt x="826" y="36"/>
                  </a:cubicBezTo>
                  <a:cubicBezTo>
                    <a:pt x="826" y="37"/>
                    <a:pt x="826" y="37"/>
                    <a:pt x="826" y="37"/>
                  </a:cubicBezTo>
                  <a:cubicBezTo>
                    <a:pt x="824" y="37"/>
                    <a:pt x="824" y="37"/>
                    <a:pt x="824" y="37"/>
                  </a:cubicBezTo>
                  <a:cubicBezTo>
                    <a:pt x="824" y="36"/>
                    <a:pt x="824" y="36"/>
                    <a:pt x="824" y="36"/>
                  </a:cubicBezTo>
                  <a:cubicBezTo>
                    <a:pt x="824" y="37"/>
                    <a:pt x="824" y="37"/>
                    <a:pt x="824" y="37"/>
                  </a:cubicBezTo>
                  <a:cubicBezTo>
                    <a:pt x="823" y="37"/>
                    <a:pt x="823" y="37"/>
                    <a:pt x="823" y="37"/>
                  </a:cubicBezTo>
                  <a:cubicBezTo>
                    <a:pt x="823" y="36"/>
                    <a:pt x="823" y="36"/>
                    <a:pt x="823" y="36"/>
                  </a:cubicBezTo>
                  <a:cubicBezTo>
                    <a:pt x="820" y="36"/>
                    <a:pt x="821" y="33"/>
                    <a:pt x="821" y="33"/>
                  </a:cubicBezTo>
                  <a:cubicBezTo>
                    <a:pt x="820" y="33"/>
                    <a:pt x="820" y="33"/>
                    <a:pt x="820" y="33"/>
                  </a:cubicBezTo>
                  <a:cubicBezTo>
                    <a:pt x="820" y="34"/>
                    <a:pt x="820" y="34"/>
                    <a:pt x="820" y="34"/>
                  </a:cubicBezTo>
                  <a:cubicBezTo>
                    <a:pt x="820" y="33"/>
                    <a:pt x="820" y="33"/>
                    <a:pt x="820" y="33"/>
                  </a:cubicBezTo>
                  <a:cubicBezTo>
                    <a:pt x="819" y="33"/>
                    <a:pt x="819" y="33"/>
                    <a:pt x="819" y="33"/>
                  </a:cubicBezTo>
                  <a:cubicBezTo>
                    <a:pt x="819" y="32"/>
                    <a:pt x="819" y="32"/>
                    <a:pt x="819" y="32"/>
                  </a:cubicBezTo>
                  <a:cubicBezTo>
                    <a:pt x="817" y="32"/>
                    <a:pt x="817" y="32"/>
                    <a:pt x="817" y="32"/>
                  </a:cubicBezTo>
                  <a:cubicBezTo>
                    <a:pt x="817" y="33"/>
                    <a:pt x="817" y="33"/>
                    <a:pt x="817" y="33"/>
                  </a:cubicBezTo>
                  <a:cubicBezTo>
                    <a:pt x="815" y="33"/>
                    <a:pt x="815" y="33"/>
                    <a:pt x="815" y="33"/>
                  </a:cubicBezTo>
                  <a:cubicBezTo>
                    <a:pt x="815" y="34"/>
                    <a:pt x="815" y="34"/>
                    <a:pt x="815" y="34"/>
                  </a:cubicBezTo>
                  <a:cubicBezTo>
                    <a:pt x="812" y="34"/>
                    <a:pt x="813" y="34"/>
                    <a:pt x="813" y="34"/>
                  </a:cubicBezTo>
                  <a:cubicBezTo>
                    <a:pt x="813" y="31"/>
                    <a:pt x="813" y="29"/>
                    <a:pt x="813" y="27"/>
                  </a:cubicBezTo>
                  <a:cubicBezTo>
                    <a:pt x="810" y="27"/>
                    <a:pt x="811" y="27"/>
                    <a:pt x="810" y="27"/>
                  </a:cubicBezTo>
                  <a:cubicBezTo>
                    <a:pt x="810" y="26"/>
                    <a:pt x="810" y="26"/>
                    <a:pt x="810" y="26"/>
                  </a:cubicBezTo>
                  <a:cubicBezTo>
                    <a:pt x="809" y="26"/>
                    <a:pt x="809" y="26"/>
                    <a:pt x="809" y="26"/>
                  </a:cubicBezTo>
                  <a:cubicBezTo>
                    <a:pt x="809" y="25"/>
                    <a:pt x="809" y="25"/>
                    <a:pt x="809" y="25"/>
                  </a:cubicBezTo>
                  <a:cubicBezTo>
                    <a:pt x="806" y="25"/>
                    <a:pt x="807" y="25"/>
                    <a:pt x="807" y="25"/>
                  </a:cubicBezTo>
                  <a:cubicBezTo>
                    <a:pt x="807" y="26"/>
                    <a:pt x="807" y="26"/>
                    <a:pt x="807" y="26"/>
                  </a:cubicBezTo>
                  <a:cubicBezTo>
                    <a:pt x="802" y="26"/>
                    <a:pt x="798" y="25"/>
                    <a:pt x="798" y="23"/>
                  </a:cubicBezTo>
                  <a:cubicBezTo>
                    <a:pt x="796" y="23"/>
                    <a:pt x="796" y="21"/>
                    <a:pt x="796" y="21"/>
                  </a:cubicBezTo>
                  <a:cubicBezTo>
                    <a:pt x="796" y="23"/>
                    <a:pt x="796" y="23"/>
                    <a:pt x="796" y="23"/>
                  </a:cubicBezTo>
                  <a:cubicBezTo>
                    <a:pt x="795" y="23"/>
                    <a:pt x="795" y="23"/>
                    <a:pt x="795" y="23"/>
                  </a:cubicBezTo>
                  <a:cubicBezTo>
                    <a:pt x="795" y="25"/>
                    <a:pt x="793" y="25"/>
                    <a:pt x="794" y="25"/>
                  </a:cubicBezTo>
                  <a:cubicBezTo>
                    <a:pt x="794" y="24"/>
                    <a:pt x="794" y="24"/>
                    <a:pt x="794" y="24"/>
                  </a:cubicBezTo>
                  <a:cubicBezTo>
                    <a:pt x="790" y="24"/>
                    <a:pt x="788" y="24"/>
                    <a:pt x="787" y="24"/>
                  </a:cubicBezTo>
                  <a:cubicBezTo>
                    <a:pt x="787" y="25"/>
                    <a:pt x="787" y="25"/>
                    <a:pt x="787" y="25"/>
                  </a:cubicBezTo>
                  <a:cubicBezTo>
                    <a:pt x="785" y="25"/>
                    <a:pt x="785" y="25"/>
                    <a:pt x="785" y="25"/>
                  </a:cubicBezTo>
                  <a:cubicBezTo>
                    <a:pt x="785" y="26"/>
                    <a:pt x="785" y="26"/>
                    <a:pt x="785" y="26"/>
                  </a:cubicBezTo>
                  <a:cubicBezTo>
                    <a:pt x="787" y="26"/>
                    <a:pt x="787" y="26"/>
                    <a:pt x="787" y="26"/>
                  </a:cubicBezTo>
                  <a:cubicBezTo>
                    <a:pt x="784" y="29"/>
                    <a:pt x="786" y="30"/>
                    <a:pt x="785" y="31"/>
                  </a:cubicBezTo>
                  <a:cubicBezTo>
                    <a:pt x="784" y="31"/>
                    <a:pt x="784" y="31"/>
                    <a:pt x="784" y="31"/>
                  </a:cubicBezTo>
                  <a:cubicBezTo>
                    <a:pt x="784" y="32"/>
                    <a:pt x="784" y="32"/>
                    <a:pt x="784" y="32"/>
                  </a:cubicBezTo>
                  <a:cubicBezTo>
                    <a:pt x="783" y="32"/>
                    <a:pt x="783" y="32"/>
                    <a:pt x="783" y="32"/>
                  </a:cubicBezTo>
                  <a:cubicBezTo>
                    <a:pt x="784" y="36"/>
                    <a:pt x="781" y="36"/>
                    <a:pt x="781" y="36"/>
                  </a:cubicBezTo>
                  <a:cubicBezTo>
                    <a:pt x="781" y="37"/>
                    <a:pt x="781" y="37"/>
                    <a:pt x="781" y="37"/>
                  </a:cubicBezTo>
                  <a:cubicBezTo>
                    <a:pt x="781" y="36"/>
                    <a:pt x="781" y="36"/>
                    <a:pt x="781" y="36"/>
                  </a:cubicBezTo>
                  <a:cubicBezTo>
                    <a:pt x="781" y="37"/>
                    <a:pt x="781" y="37"/>
                    <a:pt x="781" y="37"/>
                  </a:cubicBezTo>
                  <a:cubicBezTo>
                    <a:pt x="779" y="37"/>
                    <a:pt x="779" y="37"/>
                    <a:pt x="779" y="37"/>
                  </a:cubicBezTo>
                  <a:cubicBezTo>
                    <a:pt x="779" y="38"/>
                    <a:pt x="779" y="38"/>
                    <a:pt x="779" y="38"/>
                  </a:cubicBezTo>
                  <a:cubicBezTo>
                    <a:pt x="776" y="39"/>
                    <a:pt x="776" y="37"/>
                    <a:pt x="776" y="37"/>
                  </a:cubicBezTo>
                  <a:cubicBezTo>
                    <a:pt x="777" y="37"/>
                    <a:pt x="777" y="37"/>
                    <a:pt x="777" y="37"/>
                  </a:cubicBezTo>
                  <a:cubicBezTo>
                    <a:pt x="777" y="36"/>
                    <a:pt x="777" y="36"/>
                    <a:pt x="777" y="36"/>
                  </a:cubicBezTo>
                  <a:cubicBezTo>
                    <a:pt x="774" y="36"/>
                    <a:pt x="775" y="36"/>
                    <a:pt x="775" y="36"/>
                  </a:cubicBezTo>
                  <a:cubicBezTo>
                    <a:pt x="775" y="38"/>
                    <a:pt x="775" y="38"/>
                    <a:pt x="775" y="38"/>
                  </a:cubicBezTo>
                  <a:cubicBezTo>
                    <a:pt x="772" y="38"/>
                    <a:pt x="771" y="38"/>
                    <a:pt x="771" y="38"/>
                  </a:cubicBezTo>
                  <a:cubicBezTo>
                    <a:pt x="771" y="37"/>
                    <a:pt x="771" y="37"/>
                    <a:pt x="771" y="37"/>
                  </a:cubicBezTo>
                  <a:cubicBezTo>
                    <a:pt x="768" y="37"/>
                    <a:pt x="767" y="37"/>
                    <a:pt x="766" y="37"/>
                  </a:cubicBezTo>
                  <a:cubicBezTo>
                    <a:pt x="766" y="38"/>
                    <a:pt x="766" y="38"/>
                    <a:pt x="766" y="38"/>
                  </a:cubicBezTo>
                  <a:cubicBezTo>
                    <a:pt x="764" y="35"/>
                    <a:pt x="763" y="38"/>
                    <a:pt x="763" y="37"/>
                  </a:cubicBezTo>
                  <a:cubicBezTo>
                    <a:pt x="763" y="38"/>
                    <a:pt x="763" y="38"/>
                    <a:pt x="763" y="38"/>
                  </a:cubicBezTo>
                  <a:cubicBezTo>
                    <a:pt x="762" y="38"/>
                    <a:pt x="762" y="38"/>
                    <a:pt x="762" y="38"/>
                  </a:cubicBezTo>
                  <a:cubicBezTo>
                    <a:pt x="762" y="37"/>
                    <a:pt x="762" y="37"/>
                    <a:pt x="762" y="37"/>
                  </a:cubicBezTo>
                  <a:cubicBezTo>
                    <a:pt x="758" y="37"/>
                    <a:pt x="755" y="37"/>
                    <a:pt x="753" y="37"/>
                  </a:cubicBezTo>
                  <a:cubicBezTo>
                    <a:pt x="753" y="38"/>
                    <a:pt x="753" y="38"/>
                    <a:pt x="753" y="38"/>
                  </a:cubicBezTo>
                  <a:cubicBezTo>
                    <a:pt x="752" y="37"/>
                    <a:pt x="752" y="37"/>
                    <a:pt x="752" y="37"/>
                  </a:cubicBezTo>
                  <a:cubicBezTo>
                    <a:pt x="752" y="38"/>
                    <a:pt x="752" y="38"/>
                    <a:pt x="752" y="38"/>
                  </a:cubicBezTo>
                  <a:cubicBezTo>
                    <a:pt x="749" y="38"/>
                    <a:pt x="749" y="36"/>
                    <a:pt x="749" y="37"/>
                  </a:cubicBezTo>
                  <a:cubicBezTo>
                    <a:pt x="749" y="38"/>
                    <a:pt x="749" y="38"/>
                    <a:pt x="749" y="38"/>
                  </a:cubicBezTo>
                  <a:cubicBezTo>
                    <a:pt x="746" y="38"/>
                    <a:pt x="746" y="38"/>
                    <a:pt x="746" y="38"/>
                  </a:cubicBezTo>
                  <a:cubicBezTo>
                    <a:pt x="746" y="37"/>
                    <a:pt x="746" y="37"/>
                    <a:pt x="746" y="37"/>
                  </a:cubicBezTo>
                  <a:cubicBezTo>
                    <a:pt x="744" y="37"/>
                    <a:pt x="743" y="37"/>
                    <a:pt x="743" y="37"/>
                  </a:cubicBezTo>
                  <a:cubicBezTo>
                    <a:pt x="743" y="36"/>
                    <a:pt x="743" y="36"/>
                    <a:pt x="743" y="36"/>
                  </a:cubicBezTo>
                  <a:cubicBezTo>
                    <a:pt x="740" y="36"/>
                    <a:pt x="741" y="36"/>
                    <a:pt x="740" y="36"/>
                  </a:cubicBezTo>
                  <a:cubicBezTo>
                    <a:pt x="740" y="34"/>
                    <a:pt x="740" y="34"/>
                    <a:pt x="740" y="34"/>
                  </a:cubicBezTo>
                  <a:cubicBezTo>
                    <a:pt x="736" y="34"/>
                    <a:pt x="734" y="31"/>
                    <a:pt x="732" y="31"/>
                  </a:cubicBezTo>
                  <a:cubicBezTo>
                    <a:pt x="732" y="30"/>
                    <a:pt x="732" y="30"/>
                    <a:pt x="732" y="30"/>
                  </a:cubicBezTo>
                  <a:cubicBezTo>
                    <a:pt x="728" y="30"/>
                    <a:pt x="730" y="26"/>
                    <a:pt x="731" y="26"/>
                  </a:cubicBezTo>
                  <a:cubicBezTo>
                    <a:pt x="728" y="26"/>
                    <a:pt x="729" y="26"/>
                    <a:pt x="728" y="26"/>
                  </a:cubicBezTo>
                  <a:cubicBezTo>
                    <a:pt x="730" y="25"/>
                    <a:pt x="730" y="25"/>
                    <a:pt x="730" y="25"/>
                  </a:cubicBezTo>
                  <a:cubicBezTo>
                    <a:pt x="728" y="25"/>
                    <a:pt x="728" y="25"/>
                    <a:pt x="728" y="25"/>
                  </a:cubicBezTo>
                  <a:cubicBezTo>
                    <a:pt x="728" y="26"/>
                    <a:pt x="728" y="26"/>
                    <a:pt x="728" y="26"/>
                  </a:cubicBezTo>
                  <a:cubicBezTo>
                    <a:pt x="726" y="26"/>
                    <a:pt x="726" y="26"/>
                    <a:pt x="726" y="26"/>
                  </a:cubicBezTo>
                  <a:cubicBezTo>
                    <a:pt x="727" y="26"/>
                    <a:pt x="727" y="26"/>
                    <a:pt x="727" y="26"/>
                  </a:cubicBezTo>
                  <a:cubicBezTo>
                    <a:pt x="727" y="23"/>
                    <a:pt x="727" y="24"/>
                    <a:pt x="727" y="24"/>
                  </a:cubicBezTo>
                  <a:cubicBezTo>
                    <a:pt x="725" y="24"/>
                    <a:pt x="724" y="24"/>
                    <a:pt x="724" y="24"/>
                  </a:cubicBezTo>
                  <a:cubicBezTo>
                    <a:pt x="724" y="25"/>
                    <a:pt x="724" y="25"/>
                    <a:pt x="724" y="25"/>
                  </a:cubicBezTo>
                  <a:cubicBezTo>
                    <a:pt x="722" y="25"/>
                    <a:pt x="722" y="25"/>
                    <a:pt x="722" y="25"/>
                  </a:cubicBezTo>
                  <a:cubicBezTo>
                    <a:pt x="722" y="22"/>
                    <a:pt x="722" y="23"/>
                    <a:pt x="722" y="23"/>
                  </a:cubicBezTo>
                  <a:cubicBezTo>
                    <a:pt x="722" y="24"/>
                    <a:pt x="722" y="24"/>
                    <a:pt x="722" y="24"/>
                  </a:cubicBezTo>
                  <a:cubicBezTo>
                    <a:pt x="725" y="24"/>
                    <a:pt x="725" y="24"/>
                    <a:pt x="725" y="24"/>
                  </a:cubicBezTo>
                  <a:cubicBezTo>
                    <a:pt x="724" y="24"/>
                    <a:pt x="724" y="24"/>
                    <a:pt x="724" y="24"/>
                  </a:cubicBezTo>
                  <a:cubicBezTo>
                    <a:pt x="724" y="21"/>
                    <a:pt x="724" y="22"/>
                    <a:pt x="724" y="21"/>
                  </a:cubicBezTo>
                  <a:cubicBezTo>
                    <a:pt x="722" y="21"/>
                    <a:pt x="722" y="21"/>
                    <a:pt x="722" y="21"/>
                  </a:cubicBezTo>
                  <a:cubicBezTo>
                    <a:pt x="722" y="24"/>
                    <a:pt x="722" y="24"/>
                    <a:pt x="722" y="24"/>
                  </a:cubicBezTo>
                  <a:cubicBezTo>
                    <a:pt x="720" y="22"/>
                    <a:pt x="722" y="21"/>
                    <a:pt x="721" y="20"/>
                  </a:cubicBezTo>
                  <a:cubicBezTo>
                    <a:pt x="720" y="20"/>
                    <a:pt x="720" y="20"/>
                    <a:pt x="720" y="20"/>
                  </a:cubicBezTo>
                  <a:cubicBezTo>
                    <a:pt x="721" y="21"/>
                    <a:pt x="721" y="21"/>
                    <a:pt x="721" y="21"/>
                  </a:cubicBezTo>
                  <a:cubicBezTo>
                    <a:pt x="719" y="21"/>
                    <a:pt x="719" y="21"/>
                    <a:pt x="719" y="21"/>
                  </a:cubicBezTo>
                  <a:cubicBezTo>
                    <a:pt x="719" y="20"/>
                    <a:pt x="719" y="20"/>
                    <a:pt x="719" y="20"/>
                  </a:cubicBezTo>
                  <a:cubicBezTo>
                    <a:pt x="718" y="21"/>
                    <a:pt x="718" y="21"/>
                    <a:pt x="718" y="21"/>
                  </a:cubicBezTo>
                  <a:cubicBezTo>
                    <a:pt x="718" y="20"/>
                    <a:pt x="718" y="20"/>
                    <a:pt x="718" y="20"/>
                  </a:cubicBezTo>
                  <a:cubicBezTo>
                    <a:pt x="717" y="20"/>
                    <a:pt x="717" y="20"/>
                    <a:pt x="717" y="20"/>
                  </a:cubicBezTo>
                  <a:cubicBezTo>
                    <a:pt x="718" y="20"/>
                    <a:pt x="718" y="20"/>
                    <a:pt x="718" y="20"/>
                  </a:cubicBezTo>
                  <a:cubicBezTo>
                    <a:pt x="718" y="19"/>
                    <a:pt x="718" y="19"/>
                    <a:pt x="718" y="19"/>
                  </a:cubicBezTo>
                  <a:cubicBezTo>
                    <a:pt x="717" y="19"/>
                    <a:pt x="717" y="19"/>
                    <a:pt x="717" y="19"/>
                  </a:cubicBezTo>
                  <a:cubicBezTo>
                    <a:pt x="717" y="18"/>
                    <a:pt x="717" y="18"/>
                    <a:pt x="717" y="18"/>
                  </a:cubicBezTo>
                  <a:cubicBezTo>
                    <a:pt x="715" y="18"/>
                    <a:pt x="715" y="18"/>
                    <a:pt x="715" y="18"/>
                  </a:cubicBezTo>
                  <a:cubicBezTo>
                    <a:pt x="715" y="19"/>
                    <a:pt x="715" y="19"/>
                    <a:pt x="715" y="19"/>
                  </a:cubicBezTo>
                  <a:cubicBezTo>
                    <a:pt x="712" y="19"/>
                    <a:pt x="710" y="19"/>
                    <a:pt x="709" y="19"/>
                  </a:cubicBezTo>
                  <a:cubicBezTo>
                    <a:pt x="709" y="20"/>
                    <a:pt x="709" y="20"/>
                    <a:pt x="709" y="20"/>
                  </a:cubicBezTo>
                  <a:cubicBezTo>
                    <a:pt x="708" y="20"/>
                    <a:pt x="708" y="20"/>
                    <a:pt x="708" y="20"/>
                  </a:cubicBezTo>
                  <a:cubicBezTo>
                    <a:pt x="708" y="23"/>
                    <a:pt x="708" y="22"/>
                    <a:pt x="708" y="23"/>
                  </a:cubicBezTo>
                  <a:cubicBezTo>
                    <a:pt x="705" y="23"/>
                    <a:pt x="703" y="23"/>
                    <a:pt x="702" y="23"/>
                  </a:cubicBezTo>
                  <a:cubicBezTo>
                    <a:pt x="702" y="21"/>
                    <a:pt x="702" y="21"/>
                    <a:pt x="702" y="21"/>
                  </a:cubicBezTo>
                  <a:cubicBezTo>
                    <a:pt x="701" y="21"/>
                    <a:pt x="701" y="21"/>
                    <a:pt x="701" y="21"/>
                  </a:cubicBezTo>
                  <a:cubicBezTo>
                    <a:pt x="701" y="23"/>
                    <a:pt x="701" y="23"/>
                    <a:pt x="701" y="23"/>
                  </a:cubicBezTo>
                  <a:cubicBezTo>
                    <a:pt x="698" y="23"/>
                    <a:pt x="699" y="23"/>
                    <a:pt x="699" y="23"/>
                  </a:cubicBezTo>
                  <a:cubicBezTo>
                    <a:pt x="699" y="21"/>
                    <a:pt x="699" y="21"/>
                    <a:pt x="699" y="21"/>
                  </a:cubicBezTo>
                  <a:cubicBezTo>
                    <a:pt x="698" y="21"/>
                    <a:pt x="698" y="21"/>
                    <a:pt x="698" y="21"/>
                  </a:cubicBezTo>
                  <a:cubicBezTo>
                    <a:pt x="698" y="20"/>
                    <a:pt x="698" y="20"/>
                    <a:pt x="698" y="20"/>
                  </a:cubicBezTo>
                  <a:cubicBezTo>
                    <a:pt x="696" y="20"/>
                    <a:pt x="696" y="20"/>
                    <a:pt x="696" y="20"/>
                  </a:cubicBezTo>
                  <a:cubicBezTo>
                    <a:pt x="696" y="19"/>
                    <a:pt x="696" y="19"/>
                    <a:pt x="696" y="19"/>
                  </a:cubicBezTo>
                  <a:cubicBezTo>
                    <a:pt x="695" y="19"/>
                    <a:pt x="695" y="19"/>
                    <a:pt x="695" y="19"/>
                  </a:cubicBezTo>
                  <a:cubicBezTo>
                    <a:pt x="695" y="18"/>
                    <a:pt x="695" y="18"/>
                    <a:pt x="695" y="18"/>
                  </a:cubicBezTo>
                  <a:cubicBezTo>
                    <a:pt x="692" y="18"/>
                    <a:pt x="693" y="18"/>
                    <a:pt x="693" y="18"/>
                  </a:cubicBezTo>
                  <a:cubicBezTo>
                    <a:pt x="694" y="18"/>
                    <a:pt x="694" y="18"/>
                    <a:pt x="694" y="18"/>
                  </a:cubicBezTo>
                  <a:cubicBezTo>
                    <a:pt x="691" y="18"/>
                    <a:pt x="692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88" y="17"/>
                    <a:pt x="687" y="17"/>
                    <a:pt x="686" y="17"/>
                  </a:cubicBezTo>
                  <a:cubicBezTo>
                    <a:pt x="686" y="16"/>
                    <a:pt x="686" y="16"/>
                    <a:pt x="686" y="16"/>
                  </a:cubicBezTo>
                  <a:cubicBezTo>
                    <a:pt x="683" y="16"/>
                    <a:pt x="682" y="16"/>
                    <a:pt x="682" y="16"/>
                  </a:cubicBezTo>
                  <a:cubicBezTo>
                    <a:pt x="682" y="14"/>
                    <a:pt x="682" y="14"/>
                    <a:pt x="682" y="14"/>
                  </a:cubicBezTo>
                  <a:cubicBezTo>
                    <a:pt x="680" y="14"/>
                    <a:pt x="679" y="14"/>
                    <a:pt x="679" y="14"/>
                  </a:cubicBezTo>
                  <a:cubicBezTo>
                    <a:pt x="679" y="12"/>
                    <a:pt x="679" y="12"/>
                    <a:pt x="679" y="12"/>
                  </a:cubicBezTo>
                  <a:cubicBezTo>
                    <a:pt x="677" y="12"/>
                    <a:pt x="677" y="12"/>
                    <a:pt x="677" y="12"/>
                  </a:cubicBezTo>
                  <a:cubicBezTo>
                    <a:pt x="677" y="9"/>
                    <a:pt x="677" y="10"/>
                    <a:pt x="677" y="10"/>
                  </a:cubicBezTo>
                  <a:cubicBezTo>
                    <a:pt x="675" y="10"/>
                    <a:pt x="674" y="10"/>
                    <a:pt x="674" y="10"/>
                  </a:cubicBezTo>
                  <a:cubicBezTo>
                    <a:pt x="674" y="8"/>
                    <a:pt x="674" y="8"/>
                    <a:pt x="674" y="8"/>
                  </a:cubicBezTo>
                  <a:cubicBezTo>
                    <a:pt x="673" y="8"/>
                    <a:pt x="673" y="8"/>
                    <a:pt x="673" y="8"/>
                  </a:cubicBezTo>
                  <a:cubicBezTo>
                    <a:pt x="673" y="10"/>
                    <a:pt x="673" y="10"/>
                    <a:pt x="673" y="10"/>
                  </a:cubicBezTo>
                  <a:cubicBezTo>
                    <a:pt x="671" y="10"/>
                    <a:pt x="671" y="10"/>
                    <a:pt x="671" y="10"/>
                  </a:cubicBezTo>
                  <a:cubicBezTo>
                    <a:pt x="671" y="8"/>
                    <a:pt x="671" y="8"/>
                    <a:pt x="671" y="8"/>
                  </a:cubicBezTo>
                  <a:cubicBezTo>
                    <a:pt x="669" y="8"/>
                    <a:pt x="667" y="8"/>
                    <a:pt x="667" y="8"/>
                  </a:cubicBezTo>
                  <a:cubicBezTo>
                    <a:pt x="667" y="7"/>
                    <a:pt x="667" y="7"/>
                    <a:pt x="667" y="7"/>
                  </a:cubicBezTo>
                  <a:cubicBezTo>
                    <a:pt x="666" y="7"/>
                    <a:pt x="666" y="7"/>
                    <a:pt x="666" y="7"/>
                  </a:cubicBezTo>
                  <a:cubicBezTo>
                    <a:pt x="666" y="6"/>
                    <a:pt x="666" y="6"/>
                    <a:pt x="666" y="6"/>
                  </a:cubicBezTo>
                  <a:cubicBezTo>
                    <a:pt x="664" y="6"/>
                    <a:pt x="664" y="6"/>
                    <a:pt x="664" y="6"/>
                  </a:cubicBezTo>
                  <a:cubicBezTo>
                    <a:pt x="664" y="5"/>
                    <a:pt x="664" y="5"/>
                    <a:pt x="664" y="5"/>
                  </a:cubicBezTo>
                  <a:cubicBezTo>
                    <a:pt x="662" y="5"/>
                    <a:pt x="662" y="5"/>
                    <a:pt x="662" y="5"/>
                  </a:cubicBezTo>
                  <a:cubicBezTo>
                    <a:pt x="662" y="4"/>
                    <a:pt x="662" y="4"/>
                    <a:pt x="662" y="4"/>
                  </a:cubicBezTo>
                  <a:cubicBezTo>
                    <a:pt x="659" y="4"/>
                    <a:pt x="658" y="4"/>
                    <a:pt x="657" y="4"/>
                  </a:cubicBezTo>
                  <a:cubicBezTo>
                    <a:pt x="657" y="5"/>
                    <a:pt x="657" y="5"/>
                    <a:pt x="657" y="5"/>
                  </a:cubicBezTo>
                  <a:cubicBezTo>
                    <a:pt x="655" y="5"/>
                    <a:pt x="654" y="5"/>
                    <a:pt x="654" y="5"/>
                  </a:cubicBezTo>
                  <a:cubicBezTo>
                    <a:pt x="654" y="2"/>
                    <a:pt x="654" y="3"/>
                    <a:pt x="654" y="2"/>
                  </a:cubicBezTo>
                  <a:cubicBezTo>
                    <a:pt x="651" y="2"/>
                    <a:pt x="652" y="2"/>
                    <a:pt x="651" y="2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2" y="5"/>
                    <a:pt x="652" y="5"/>
                    <a:pt x="652" y="5"/>
                  </a:cubicBezTo>
                  <a:cubicBezTo>
                    <a:pt x="652" y="8"/>
                    <a:pt x="650" y="7"/>
                    <a:pt x="650" y="7"/>
                  </a:cubicBezTo>
                  <a:cubicBezTo>
                    <a:pt x="650" y="8"/>
                    <a:pt x="650" y="8"/>
                    <a:pt x="650" y="8"/>
                  </a:cubicBezTo>
                  <a:cubicBezTo>
                    <a:pt x="651" y="8"/>
                    <a:pt x="651" y="8"/>
                    <a:pt x="651" y="8"/>
                  </a:cubicBezTo>
                  <a:cubicBezTo>
                    <a:pt x="651" y="10"/>
                    <a:pt x="651" y="10"/>
                    <a:pt x="651" y="10"/>
                  </a:cubicBezTo>
                  <a:cubicBezTo>
                    <a:pt x="650" y="8"/>
                    <a:pt x="650" y="8"/>
                    <a:pt x="650" y="8"/>
                  </a:cubicBezTo>
                  <a:cubicBezTo>
                    <a:pt x="650" y="10"/>
                    <a:pt x="650" y="10"/>
                    <a:pt x="650" y="10"/>
                  </a:cubicBezTo>
                  <a:cubicBezTo>
                    <a:pt x="649" y="10"/>
                    <a:pt x="649" y="10"/>
                    <a:pt x="649" y="10"/>
                  </a:cubicBezTo>
                  <a:cubicBezTo>
                    <a:pt x="649" y="8"/>
                    <a:pt x="649" y="8"/>
                    <a:pt x="649" y="8"/>
                  </a:cubicBezTo>
                  <a:cubicBezTo>
                    <a:pt x="648" y="8"/>
                    <a:pt x="648" y="8"/>
                    <a:pt x="648" y="8"/>
                  </a:cubicBezTo>
                  <a:cubicBezTo>
                    <a:pt x="648" y="10"/>
                    <a:pt x="648" y="10"/>
                    <a:pt x="648" y="10"/>
                  </a:cubicBezTo>
                  <a:cubicBezTo>
                    <a:pt x="647" y="10"/>
                    <a:pt x="647" y="10"/>
                    <a:pt x="647" y="10"/>
                  </a:cubicBezTo>
                  <a:cubicBezTo>
                    <a:pt x="647" y="8"/>
                    <a:pt x="647" y="8"/>
                    <a:pt x="647" y="8"/>
                  </a:cubicBezTo>
                  <a:cubicBezTo>
                    <a:pt x="645" y="8"/>
                    <a:pt x="645" y="8"/>
                    <a:pt x="645" y="8"/>
                  </a:cubicBezTo>
                  <a:cubicBezTo>
                    <a:pt x="645" y="10"/>
                    <a:pt x="645" y="10"/>
                    <a:pt x="645" y="10"/>
                  </a:cubicBezTo>
                  <a:cubicBezTo>
                    <a:pt x="644" y="10"/>
                    <a:pt x="644" y="10"/>
                    <a:pt x="644" y="10"/>
                  </a:cubicBezTo>
                  <a:cubicBezTo>
                    <a:pt x="644" y="11"/>
                    <a:pt x="644" y="11"/>
                    <a:pt x="644" y="11"/>
                  </a:cubicBezTo>
                  <a:cubicBezTo>
                    <a:pt x="643" y="11"/>
                    <a:pt x="643" y="11"/>
                    <a:pt x="643" y="11"/>
                  </a:cubicBezTo>
                  <a:cubicBezTo>
                    <a:pt x="643" y="12"/>
                    <a:pt x="643" y="12"/>
                    <a:pt x="643" y="12"/>
                  </a:cubicBezTo>
                  <a:cubicBezTo>
                    <a:pt x="640" y="12"/>
                    <a:pt x="639" y="12"/>
                    <a:pt x="638" y="12"/>
                  </a:cubicBezTo>
                  <a:cubicBezTo>
                    <a:pt x="638" y="11"/>
                    <a:pt x="638" y="11"/>
                    <a:pt x="638" y="11"/>
                  </a:cubicBezTo>
                  <a:cubicBezTo>
                    <a:pt x="639" y="11"/>
                    <a:pt x="639" y="11"/>
                    <a:pt x="639" y="11"/>
                  </a:cubicBezTo>
                  <a:cubicBezTo>
                    <a:pt x="639" y="8"/>
                    <a:pt x="639" y="7"/>
                    <a:pt x="639" y="7"/>
                  </a:cubicBezTo>
                  <a:cubicBezTo>
                    <a:pt x="638" y="7"/>
                    <a:pt x="638" y="7"/>
                    <a:pt x="638" y="7"/>
                  </a:cubicBezTo>
                  <a:cubicBezTo>
                    <a:pt x="639" y="7"/>
                    <a:pt x="639" y="7"/>
                    <a:pt x="639" y="7"/>
                  </a:cubicBezTo>
                  <a:cubicBezTo>
                    <a:pt x="639" y="6"/>
                    <a:pt x="639" y="6"/>
                    <a:pt x="639" y="6"/>
                  </a:cubicBezTo>
                  <a:cubicBezTo>
                    <a:pt x="637" y="6"/>
                    <a:pt x="637" y="6"/>
                    <a:pt x="637" y="6"/>
                  </a:cubicBezTo>
                  <a:cubicBezTo>
                    <a:pt x="637" y="5"/>
                    <a:pt x="637" y="5"/>
                    <a:pt x="637" y="5"/>
                  </a:cubicBezTo>
                  <a:cubicBezTo>
                    <a:pt x="638" y="5"/>
                    <a:pt x="638" y="5"/>
                    <a:pt x="638" y="5"/>
                  </a:cubicBezTo>
                  <a:cubicBezTo>
                    <a:pt x="638" y="4"/>
                    <a:pt x="638" y="4"/>
                    <a:pt x="638" y="4"/>
                  </a:cubicBezTo>
                  <a:cubicBezTo>
                    <a:pt x="636" y="4"/>
                    <a:pt x="636" y="4"/>
                    <a:pt x="636" y="4"/>
                  </a:cubicBezTo>
                  <a:cubicBezTo>
                    <a:pt x="636" y="2"/>
                    <a:pt x="636" y="2"/>
                    <a:pt x="636" y="2"/>
                  </a:cubicBezTo>
                  <a:cubicBezTo>
                    <a:pt x="635" y="2"/>
                    <a:pt x="635" y="2"/>
                    <a:pt x="635" y="2"/>
                  </a:cubicBezTo>
                  <a:cubicBezTo>
                    <a:pt x="635" y="4"/>
                    <a:pt x="635" y="4"/>
                    <a:pt x="635" y="4"/>
                  </a:cubicBezTo>
                  <a:cubicBezTo>
                    <a:pt x="631" y="4"/>
                    <a:pt x="629" y="4"/>
                    <a:pt x="628" y="4"/>
                  </a:cubicBezTo>
                  <a:cubicBezTo>
                    <a:pt x="628" y="1"/>
                    <a:pt x="628" y="2"/>
                    <a:pt x="628" y="1"/>
                  </a:cubicBezTo>
                  <a:cubicBezTo>
                    <a:pt x="626" y="1"/>
                    <a:pt x="626" y="1"/>
                    <a:pt x="626" y="1"/>
                  </a:cubicBezTo>
                  <a:cubicBezTo>
                    <a:pt x="626" y="0"/>
                    <a:pt x="626" y="0"/>
                    <a:pt x="626" y="0"/>
                  </a:cubicBezTo>
                  <a:cubicBezTo>
                    <a:pt x="626" y="1"/>
                    <a:pt x="626" y="1"/>
                    <a:pt x="626" y="1"/>
                  </a:cubicBezTo>
                  <a:cubicBezTo>
                    <a:pt x="624" y="1"/>
                    <a:pt x="623" y="1"/>
                    <a:pt x="623" y="1"/>
                  </a:cubicBezTo>
                  <a:cubicBezTo>
                    <a:pt x="623" y="0"/>
                    <a:pt x="623" y="0"/>
                    <a:pt x="623" y="0"/>
                  </a:cubicBezTo>
                  <a:cubicBezTo>
                    <a:pt x="622" y="0"/>
                    <a:pt x="622" y="0"/>
                    <a:pt x="622" y="0"/>
                  </a:cubicBezTo>
                  <a:cubicBezTo>
                    <a:pt x="622" y="1"/>
                    <a:pt x="622" y="1"/>
                    <a:pt x="622" y="1"/>
                  </a:cubicBezTo>
                  <a:cubicBezTo>
                    <a:pt x="619" y="1"/>
                    <a:pt x="620" y="1"/>
                    <a:pt x="619" y="1"/>
                  </a:cubicBezTo>
                  <a:cubicBezTo>
                    <a:pt x="619" y="4"/>
                    <a:pt x="619" y="3"/>
                    <a:pt x="619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6"/>
                    <a:pt x="620" y="6"/>
                    <a:pt x="620" y="6"/>
                  </a:cubicBezTo>
                  <a:cubicBezTo>
                    <a:pt x="616" y="6"/>
                    <a:pt x="619" y="12"/>
                    <a:pt x="618" y="13"/>
                  </a:cubicBezTo>
                  <a:cubicBezTo>
                    <a:pt x="619" y="13"/>
                    <a:pt x="619" y="13"/>
                    <a:pt x="619" y="13"/>
                  </a:cubicBezTo>
                  <a:cubicBezTo>
                    <a:pt x="619" y="16"/>
                    <a:pt x="619" y="17"/>
                    <a:pt x="619" y="18"/>
                  </a:cubicBezTo>
                  <a:cubicBezTo>
                    <a:pt x="620" y="18"/>
                    <a:pt x="620" y="18"/>
                    <a:pt x="620" y="18"/>
                  </a:cubicBezTo>
                  <a:cubicBezTo>
                    <a:pt x="620" y="21"/>
                    <a:pt x="620" y="22"/>
                    <a:pt x="620" y="23"/>
                  </a:cubicBezTo>
                  <a:cubicBezTo>
                    <a:pt x="619" y="23"/>
                    <a:pt x="619" y="23"/>
                    <a:pt x="619" y="23"/>
                  </a:cubicBezTo>
                  <a:cubicBezTo>
                    <a:pt x="619" y="24"/>
                    <a:pt x="619" y="24"/>
                    <a:pt x="619" y="24"/>
                  </a:cubicBezTo>
                  <a:cubicBezTo>
                    <a:pt x="620" y="24"/>
                    <a:pt x="620" y="24"/>
                    <a:pt x="620" y="24"/>
                  </a:cubicBezTo>
                  <a:cubicBezTo>
                    <a:pt x="620" y="25"/>
                    <a:pt x="620" y="25"/>
                    <a:pt x="620" y="25"/>
                  </a:cubicBezTo>
                  <a:cubicBezTo>
                    <a:pt x="618" y="25"/>
                    <a:pt x="618" y="25"/>
                    <a:pt x="618" y="25"/>
                  </a:cubicBezTo>
                  <a:cubicBezTo>
                    <a:pt x="618" y="26"/>
                    <a:pt x="618" y="26"/>
                    <a:pt x="618" y="26"/>
                  </a:cubicBezTo>
                  <a:cubicBezTo>
                    <a:pt x="619" y="26"/>
                    <a:pt x="619" y="26"/>
                    <a:pt x="619" y="26"/>
                  </a:cubicBezTo>
                  <a:cubicBezTo>
                    <a:pt x="619" y="29"/>
                    <a:pt x="619" y="29"/>
                    <a:pt x="619" y="30"/>
                  </a:cubicBezTo>
                  <a:cubicBezTo>
                    <a:pt x="620" y="30"/>
                    <a:pt x="620" y="30"/>
                    <a:pt x="620" y="30"/>
                  </a:cubicBezTo>
                  <a:cubicBezTo>
                    <a:pt x="620" y="31"/>
                    <a:pt x="620" y="31"/>
                    <a:pt x="620" y="31"/>
                  </a:cubicBezTo>
                  <a:cubicBezTo>
                    <a:pt x="619" y="31"/>
                    <a:pt x="619" y="31"/>
                    <a:pt x="619" y="31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8" y="38"/>
                    <a:pt x="618" y="39"/>
                    <a:pt x="618" y="40"/>
                  </a:cubicBezTo>
                  <a:cubicBezTo>
                    <a:pt x="622" y="40"/>
                    <a:pt x="620" y="44"/>
                    <a:pt x="620" y="44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19" y="45"/>
                    <a:pt x="619" y="45"/>
                    <a:pt x="619" y="45"/>
                  </a:cubicBezTo>
                  <a:cubicBezTo>
                    <a:pt x="617" y="45"/>
                    <a:pt x="616" y="45"/>
                    <a:pt x="616" y="45"/>
                  </a:cubicBezTo>
                  <a:cubicBezTo>
                    <a:pt x="616" y="44"/>
                    <a:pt x="616" y="44"/>
                    <a:pt x="616" y="44"/>
                  </a:cubicBezTo>
                  <a:cubicBezTo>
                    <a:pt x="613" y="44"/>
                    <a:pt x="611" y="44"/>
                    <a:pt x="610" y="44"/>
                  </a:cubicBezTo>
                  <a:cubicBezTo>
                    <a:pt x="610" y="43"/>
                    <a:pt x="610" y="43"/>
                    <a:pt x="610" y="43"/>
                  </a:cubicBezTo>
                  <a:cubicBezTo>
                    <a:pt x="609" y="43"/>
                    <a:pt x="609" y="43"/>
                    <a:pt x="609" y="43"/>
                  </a:cubicBezTo>
                  <a:cubicBezTo>
                    <a:pt x="609" y="42"/>
                    <a:pt x="609" y="42"/>
                    <a:pt x="609" y="42"/>
                  </a:cubicBezTo>
                  <a:cubicBezTo>
                    <a:pt x="609" y="43"/>
                    <a:pt x="609" y="43"/>
                    <a:pt x="609" y="43"/>
                  </a:cubicBezTo>
                  <a:cubicBezTo>
                    <a:pt x="606" y="43"/>
                    <a:pt x="605" y="43"/>
                    <a:pt x="605" y="43"/>
                  </a:cubicBezTo>
                  <a:cubicBezTo>
                    <a:pt x="605" y="42"/>
                    <a:pt x="605" y="42"/>
                    <a:pt x="605" y="42"/>
                  </a:cubicBezTo>
                  <a:cubicBezTo>
                    <a:pt x="605" y="43"/>
                    <a:pt x="605" y="43"/>
                    <a:pt x="605" y="43"/>
                  </a:cubicBezTo>
                  <a:cubicBezTo>
                    <a:pt x="604" y="43"/>
                    <a:pt x="604" y="43"/>
                    <a:pt x="604" y="43"/>
                  </a:cubicBezTo>
                  <a:cubicBezTo>
                    <a:pt x="604" y="42"/>
                    <a:pt x="604" y="42"/>
                    <a:pt x="604" y="42"/>
                  </a:cubicBezTo>
                  <a:cubicBezTo>
                    <a:pt x="603" y="42"/>
                    <a:pt x="603" y="42"/>
                    <a:pt x="603" y="42"/>
                  </a:cubicBezTo>
                  <a:cubicBezTo>
                    <a:pt x="603" y="43"/>
                    <a:pt x="603" y="43"/>
                    <a:pt x="603" y="43"/>
                  </a:cubicBezTo>
                  <a:cubicBezTo>
                    <a:pt x="601" y="43"/>
                    <a:pt x="601" y="43"/>
                    <a:pt x="601" y="43"/>
                  </a:cubicBezTo>
                  <a:cubicBezTo>
                    <a:pt x="601" y="46"/>
                    <a:pt x="601" y="48"/>
                    <a:pt x="601" y="49"/>
                  </a:cubicBezTo>
                  <a:cubicBezTo>
                    <a:pt x="600" y="49"/>
                    <a:pt x="600" y="49"/>
                    <a:pt x="600" y="49"/>
                  </a:cubicBezTo>
                  <a:cubicBezTo>
                    <a:pt x="601" y="49"/>
                    <a:pt x="601" y="49"/>
                    <a:pt x="601" y="49"/>
                  </a:cubicBezTo>
                  <a:cubicBezTo>
                    <a:pt x="601" y="51"/>
                    <a:pt x="601" y="51"/>
                    <a:pt x="601" y="51"/>
                  </a:cubicBezTo>
                  <a:cubicBezTo>
                    <a:pt x="600" y="51"/>
                    <a:pt x="600" y="51"/>
                    <a:pt x="600" y="51"/>
                  </a:cubicBezTo>
                  <a:cubicBezTo>
                    <a:pt x="600" y="52"/>
                    <a:pt x="600" y="52"/>
                    <a:pt x="600" y="52"/>
                  </a:cubicBezTo>
                  <a:cubicBezTo>
                    <a:pt x="599" y="52"/>
                    <a:pt x="599" y="52"/>
                    <a:pt x="599" y="52"/>
                  </a:cubicBezTo>
                  <a:cubicBezTo>
                    <a:pt x="599" y="55"/>
                    <a:pt x="599" y="54"/>
                    <a:pt x="599" y="55"/>
                  </a:cubicBezTo>
                  <a:cubicBezTo>
                    <a:pt x="596" y="55"/>
                    <a:pt x="597" y="55"/>
                    <a:pt x="597" y="55"/>
                  </a:cubicBezTo>
                  <a:cubicBezTo>
                    <a:pt x="597" y="57"/>
                    <a:pt x="595" y="57"/>
                    <a:pt x="596" y="57"/>
                  </a:cubicBezTo>
                  <a:cubicBezTo>
                    <a:pt x="596" y="56"/>
                    <a:pt x="596" y="56"/>
                    <a:pt x="596" y="56"/>
                  </a:cubicBezTo>
                  <a:cubicBezTo>
                    <a:pt x="596" y="57"/>
                    <a:pt x="596" y="57"/>
                    <a:pt x="596" y="57"/>
                  </a:cubicBezTo>
                  <a:cubicBezTo>
                    <a:pt x="594" y="57"/>
                    <a:pt x="594" y="57"/>
                    <a:pt x="594" y="57"/>
                  </a:cubicBezTo>
                  <a:cubicBezTo>
                    <a:pt x="594" y="58"/>
                    <a:pt x="594" y="58"/>
                    <a:pt x="594" y="58"/>
                  </a:cubicBezTo>
                  <a:cubicBezTo>
                    <a:pt x="593" y="58"/>
                    <a:pt x="593" y="58"/>
                    <a:pt x="593" y="58"/>
                  </a:cubicBezTo>
                  <a:cubicBezTo>
                    <a:pt x="593" y="63"/>
                    <a:pt x="591" y="64"/>
                    <a:pt x="592" y="67"/>
                  </a:cubicBezTo>
                  <a:cubicBezTo>
                    <a:pt x="593" y="67"/>
                    <a:pt x="593" y="67"/>
                    <a:pt x="593" y="67"/>
                  </a:cubicBezTo>
                  <a:cubicBezTo>
                    <a:pt x="594" y="70"/>
                    <a:pt x="592" y="71"/>
                    <a:pt x="592" y="71"/>
                  </a:cubicBezTo>
                  <a:cubicBezTo>
                    <a:pt x="593" y="71"/>
                    <a:pt x="593" y="71"/>
                    <a:pt x="593" y="71"/>
                  </a:cubicBezTo>
                  <a:cubicBezTo>
                    <a:pt x="593" y="74"/>
                    <a:pt x="593" y="75"/>
                    <a:pt x="593" y="75"/>
                  </a:cubicBezTo>
                  <a:cubicBezTo>
                    <a:pt x="592" y="75"/>
                    <a:pt x="592" y="75"/>
                    <a:pt x="592" y="75"/>
                  </a:cubicBezTo>
                  <a:cubicBezTo>
                    <a:pt x="592" y="78"/>
                    <a:pt x="592" y="77"/>
                    <a:pt x="592" y="77"/>
                  </a:cubicBezTo>
                  <a:cubicBezTo>
                    <a:pt x="589" y="77"/>
                    <a:pt x="589" y="77"/>
                    <a:pt x="588" y="77"/>
                  </a:cubicBezTo>
                  <a:cubicBezTo>
                    <a:pt x="588" y="78"/>
                    <a:pt x="588" y="78"/>
                    <a:pt x="588" y="78"/>
                  </a:cubicBezTo>
                  <a:cubicBezTo>
                    <a:pt x="587" y="78"/>
                    <a:pt x="587" y="78"/>
                    <a:pt x="587" y="78"/>
                  </a:cubicBezTo>
                  <a:cubicBezTo>
                    <a:pt x="588" y="75"/>
                    <a:pt x="585" y="75"/>
                    <a:pt x="586" y="74"/>
                  </a:cubicBezTo>
                  <a:cubicBezTo>
                    <a:pt x="583" y="74"/>
                    <a:pt x="584" y="74"/>
                    <a:pt x="584" y="74"/>
                  </a:cubicBezTo>
                  <a:cubicBezTo>
                    <a:pt x="584" y="75"/>
                    <a:pt x="584" y="75"/>
                    <a:pt x="584" y="75"/>
                  </a:cubicBezTo>
                  <a:cubicBezTo>
                    <a:pt x="580" y="71"/>
                    <a:pt x="582" y="71"/>
                    <a:pt x="581" y="70"/>
                  </a:cubicBezTo>
                  <a:cubicBezTo>
                    <a:pt x="578" y="70"/>
                    <a:pt x="579" y="73"/>
                    <a:pt x="579" y="72"/>
                  </a:cubicBezTo>
                  <a:cubicBezTo>
                    <a:pt x="576" y="73"/>
                    <a:pt x="576" y="74"/>
                    <a:pt x="575" y="74"/>
                  </a:cubicBezTo>
                  <a:cubicBezTo>
                    <a:pt x="575" y="75"/>
                    <a:pt x="575" y="75"/>
                    <a:pt x="575" y="75"/>
                  </a:cubicBezTo>
                  <a:cubicBezTo>
                    <a:pt x="574" y="75"/>
                    <a:pt x="574" y="75"/>
                    <a:pt x="574" y="75"/>
                  </a:cubicBezTo>
                  <a:cubicBezTo>
                    <a:pt x="574" y="74"/>
                    <a:pt x="574" y="74"/>
                    <a:pt x="574" y="74"/>
                  </a:cubicBezTo>
                  <a:cubicBezTo>
                    <a:pt x="573" y="74"/>
                    <a:pt x="573" y="74"/>
                    <a:pt x="573" y="74"/>
                  </a:cubicBezTo>
                  <a:cubicBezTo>
                    <a:pt x="573" y="72"/>
                    <a:pt x="573" y="72"/>
                    <a:pt x="573" y="72"/>
                  </a:cubicBezTo>
                  <a:cubicBezTo>
                    <a:pt x="570" y="72"/>
                    <a:pt x="568" y="72"/>
                    <a:pt x="567" y="72"/>
                  </a:cubicBezTo>
                  <a:cubicBezTo>
                    <a:pt x="568" y="71"/>
                    <a:pt x="568" y="71"/>
                    <a:pt x="568" y="71"/>
                  </a:cubicBezTo>
                  <a:cubicBezTo>
                    <a:pt x="567" y="71"/>
                    <a:pt x="567" y="71"/>
                    <a:pt x="567" y="71"/>
                  </a:cubicBezTo>
                  <a:cubicBezTo>
                    <a:pt x="567" y="70"/>
                    <a:pt x="567" y="70"/>
                    <a:pt x="567" y="70"/>
                  </a:cubicBezTo>
                  <a:cubicBezTo>
                    <a:pt x="566" y="70"/>
                    <a:pt x="566" y="70"/>
                    <a:pt x="566" y="70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5" y="69"/>
                    <a:pt x="565" y="69"/>
                    <a:pt x="565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5" y="69"/>
                    <a:pt x="565" y="69"/>
                    <a:pt x="565" y="69"/>
                  </a:cubicBezTo>
                  <a:cubicBezTo>
                    <a:pt x="565" y="68"/>
                    <a:pt x="565" y="68"/>
                    <a:pt x="565" y="68"/>
                  </a:cubicBezTo>
                  <a:cubicBezTo>
                    <a:pt x="562" y="70"/>
                    <a:pt x="562" y="68"/>
                    <a:pt x="561" y="69"/>
                  </a:cubicBezTo>
                  <a:cubicBezTo>
                    <a:pt x="563" y="70"/>
                    <a:pt x="562" y="71"/>
                    <a:pt x="562" y="71"/>
                  </a:cubicBezTo>
                  <a:cubicBezTo>
                    <a:pt x="564" y="71"/>
                    <a:pt x="564" y="71"/>
                    <a:pt x="564" y="71"/>
                  </a:cubicBezTo>
                  <a:cubicBezTo>
                    <a:pt x="564" y="72"/>
                    <a:pt x="564" y="72"/>
                    <a:pt x="564" y="72"/>
                  </a:cubicBezTo>
                  <a:cubicBezTo>
                    <a:pt x="562" y="72"/>
                    <a:pt x="562" y="72"/>
                    <a:pt x="562" y="72"/>
                  </a:cubicBezTo>
                  <a:cubicBezTo>
                    <a:pt x="562" y="75"/>
                    <a:pt x="562" y="76"/>
                    <a:pt x="562" y="76"/>
                  </a:cubicBezTo>
                  <a:cubicBezTo>
                    <a:pt x="561" y="76"/>
                    <a:pt x="561" y="76"/>
                    <a:pt x="561" y="76"/>
                  </a:cubicBezTo>
                  <a:cubicBezTo>
                    <a:pt x="561" y="79"/>
                    <a:pt x="561" y="78"/>
                    <a:pt x="561" y="78"/>
                  </a:cubicBezTo>
                  <a:cubicBezTo>
                    <a:pt x="558" y="78"/>
                    <a:pt x="559" y="78"/>
                    <a:pt x="559" y="78"/>
                  </a:cubicBezTo>
                  <a:cubicBezTo>
                    <a:pt x="559" y="77"/>
                    <a:pt x="559" y="77"/>
                    <a:pt x="559" y="77"/>
                  </a:cubicBezTo>
                  <a:cubicBezTo>
                    <a:pt x="559" y="78"/>
                    <a:pt x="559" y="78"/>
                    <a:pt x="559" y="78"/>
                  </a:cubicBezTo>
                  <a:cubicBezTo>
                    <a:pt x="556" y="78"/>
                    <a:pt x="557" y="78"/>
                    <a:pt x="556" y="78"/>
                  </a:cubicBezTo>
                  <a:cubicBezTo>
                    <a:pt x="556" y="77"/>
                    <a:pt x="556" y="77"/>
                    <a:pt x="556" y="77"/>
                  </a:cubicBezTo>
                  <a:cubicBezTo>
                    <a:pt x="555" y="78"/>
                    <a:pt x="555" y="78"/>
                    <a:pt x="555" y="78"/>
                  </a:cubicBezTo>
                  <a:cubicBezTo>
                    <a:pt x="556" y="78"/>
                    <a:pt x="556" y="78"/>
                    <a:pt x="556" y="78"/>
                  </a:cubicBezTo>
                  <a:cubicBezTo>
                    <a:pt x="556" y="81"/>
                    <a:pt x="556" y="82"/>
                    <a:pt x="556" y="82"/>
                  </a:cubicBezTo>
                  <a:cubicBezTo>
                    <a:pt x="554" y="82"/>
                    <a:pt x="554" y="82"/>
                    <a:pt x="554" y="82"/>
                  </a:cubicBezTo>
                  <a:cubicBezTo>
                    <a:pt x="554" y="81"/>
                    <a:pt x="554" y="81"/>
                    <a:pt x="554" y="81"/>
                  </a:cubicBezTo>
                  <a:cubicBezTo>
                    <a:pt x="553" y="81"/>
                    <a:pt x="553" y="81"/>
                    <a:pt x="553" y="81"/>
                  </a:cubicBezTo>
                  <a:cubicBezTo>
                    <a:pt x="553" y="82"/>
                    <a:pt x="553" y="82"/>
                    <a:pt x="553" y="82"/>
                  </a:cubicBezTo>
                  <a:cubicBezTo>
                    <a:pt x="552" y="82"/>
                    <a:pt x="552" y="82"/>
                    <a:pt x="552" y="82"/>
                  </a:cubicBezTo>
                  <a:cubicBezTo>
                    <a:pt x="552" y="85"/>
                    <a:pt x="552" y="84"/>
                    <a:pt x="552" y="84"/>
                  </a:cubicBezTo>
                  <a:cubicBezTo>
                    <a:pt x="551" y="84"/>
                    <a:pt x="551" y="84"/>
                    <a:pt x="551" y="84"/>
                  </a:cubicBezTo>
                  <a:cubicBezTo>
                    <a:pt x="551" y="85"/>
                    <a:pt x="551" y="85"/>
                    <a:pt x="551" y="85"/>
                  </a:cubicBezTo>
                  <a:cubicBezTo>
                    <a:pt x="549" y="85"/>
                    <a:pt x="549" y="85"/>
                    <a:pt x="549" y="85"/>
                  </a:cubicBezTo>
                  <a:cubicBezTo>
                    <a:pt x="549" y="83"/>
                    <a:pt x="549" y="83"/>
                    <a:pt x="549" y="83"/>
                  </a:cubicBezTo>
                  <a:cubicBezTo>
                    <a:pt x="546" y="84"/>
                    <a:pt x="544" y="81"/>
                    <a:pt x="543" y="82"/>
                  </a:cubicBezTo>
                  <a:cubicBezTo>
                    <a:pt x="543" y="81"/>
                    <a:pt x="543" y="81"/>
                    <a:pt x="543" y="81"/>
                  </a:cubicBezTo>
                  <a:cubicBezTo>
                    <a:pt x="541" y="81"/>
                    <a:pt x="540" y="81"/>
                    <a:pt x="540" y="81"/>
                  </a:cubicBezTo>
                  <a:cubicBezTo>
                    <a:pt x="540" y="82"/>
                    <a:pt x="540" y="82"/>
                    <a:pt x="540" y="82"/>
                  </a:cubicBezTo>
                  <a:cubicBezTo>
                    <a:pt x="538" y="80"/>
                    <a:pt x="538" y="81"/>
                    <a:pt x="537" y="81"/>
                  </a:cubicBezTo>
                  <a:cubicBezTo>
                    <a:pt x="537" y="80"/>
                    <a:pt x="537" y="80"/>
                    <a:pt x="537" y="80"/>
                  </a:cubicBezTo>
                  <a:cubicBezTo>
                    <a:pt x="533" y="79"/>
                    <a:pt x="528" y="80"/>
                    <a:pt x="527" y="78"/>
                  </a:cubicBezTo>
                  <a:cubicBezTo>
                    <a:pt x="527" y="80"/>
                    <a:pt x="527" y="80"/>
                    <a:pt x="527" y="80"/>
                  </a:cubicBezTo>
                  <a:cubicBezTo>
                    <a:pt x="526" y="80"/>
                    <a:pt x="526" y="80"/>
                    <a:pt x="526" y="80"/>
                  </a:cubicBezTo>
                  <a:cubicBezTo>
                    <a:pt x="526" y="81"/>
                    <a:pt x="526" y="81"/>
                    <a:pt x="526" y="81"/>
                  </a:cubicBezTo>
                  <a:cubicBezTo>
                    <a:pt x="523" y="81"/>
                    <a:pt x="524" y="81"/>
                    <a:pt x="523" y="81"/>
                  </a:cubicBezTo>
                  <a:cubicBezTo>
                    <a:pt x="523" y="78"/>
                    <a:pt x="523" y="79"/>
                    <a:pt x="523" y="78"/>
                  </a:cubicBezTo>
                  <a:cubicBezTo>
                    <a:pt x="521" y="78"/>
                    <a:pt x="520" y="78"/>
                    <a:pt x="520" y="78"/>
                  </a:cubicBezTo>
                  <a:cubicBezTo>
                    <a:pt x="520" y="80"/>
                    <a:pt x="520" y="80"/>
                    <a:pt x="520" y="80"/>
                  </a:cubicBezTo>
                  <a:cubicBezTo>
                    <a:pt x="520" y="77"/>
                    <a:pt x="520" y="77"/>
                    <a:pt x="520" y="77"/>
                  </a:cubicBezTo>
                  <a:cubicBezTo>
                    <a:pt x="518" y="77"/>
                    <a:pt x="518" y="77"/>
                    <a:pt x="518" y="77"/>
                  </a:cubicBezTo>
                  <a:cubicBezTo>
                    <a:pt x="518" y="78"/>
                    <a:pt x="518" y="78"/>
                    <a:pt x="518" y="78"/>
                  </a:cubicBezTo>
                  <a:cubicBezTo>
                    <a:pt x="517" y="78"/>
                    <a:pt x="517" y="78"/>
                    <a:pt x="517" y="78"/>
                  </a:cubicBezTo>
                  <a:cubicBezTo>
                    <a:pt x="517" y="77"/>
                    <a:pt x="517" y="77"/>
                    <a:pt x="517" y="77"/>
                  </a:cubicBezTo>
                  <a:cubicBezTo>
                    <a:pt x="516" y="77"/>
                    <a:pt x="516" y="77"/>
                    <a:pt x="516" y="77"/>
                  </a:cubicBezTo>
                  <a:cubicBezTo>
                    <a:pt x="516" y="76"/>
                    <a:pt x="516" y="76"/>
                    <a:pt x="516" y="76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7" y="73"/>
                    <a:pt x="517" y="74"/>
                    <a:pt x="517" y="74"/>
                  </a:cubicBezTo>
                  <a:cubicBezTo>
                    <a:pt x="515" y="74"/>
                    <a:pt x="515" y="74"/>
                    <a:pt x="515" y="74"/>
                  </a:cubicBezTo>
                  <a:cubicBezTo>
                    <a:pt x="515" y="75"/>
                    <a:pt x="515" y="75"/>
                    <a:pt x="515" y="75"/>
                  </a:cubicBezTo>
                  <a:cubicBezTo>
                    <a:pt x="515" y="74"/>
                    <a:pt x="515" y="74"/>
                    <a:pt x="515" y="74"/>
                  </a:cubicBezTo>
                  <a:cubicBezTo>
                    <a:pt x="514" y="74"/>
                    <a:pt x="514" y="74"/>
                    <a:pt x="514" y="74"/>
                  </a:cubicBezTo>
                  <a:cubicBezTo>
                    <a:pt x="514" y="72"/>
                    <a:pt x="514" y="72"/>
                    <a:pt x="514" y="72"/>
                  </a:cubicBezTo>
                  <a:cubicBezTo>
                    <a:pt x="513" y="72"/>
                    <a:pt x="513" y="72"/>
                    <a:pt x="513" y="72"/>
                  </a:cubicBezTo>
                  <a:cubicBezTo>
                    <a:pt x="514" y="72"/>
                    <a:pt x="514" y="72"/>
                    <a:pt x="514" y="72"/>
                  </a:cubicBezTo>
                  <a:cubicBezTo>
                    <a:pt x="514" y="70"/>
                    <a:pt x="514" y="70"/>
                    <a:pt x="514" y="70"/>
                  </a:cubicBezTo>
                  <a:cubicBezTo>
                    <a:pt x="516" y="70"/>
                    <a:pt x="517" y="70"/>
                    <a:pt x="517" y="70"/>
                  </a:cubicBezTo>
                  <a:cubicBezTo>
                    <a:pt x="517" y="67"/>
                    <a:pt x="517" y="68"/>
                    <a:pt x="517" y="68"/>
                  </a:cubicBezTo>
                  <a:cubicBezTo>
                    <a:pt x="518" y="68"/>
                    <a:pt x="518" y="68"/>
                    <a:pt x="518" y="68"/>
                  </a:cubicBezTo>
                  <a:cubicBezTo>
                    <a:pt x="518" y="67"/>
                    <a:pt x="518" y="67"/>
                    <a:pt x="518" y="67"/>
                  </a:cubicBezTo>
                  <a:cubicBezTo>
                    <a:pt x="517" y="67"/>
                    <a:pt x="517" y="67"/>
                    <a:pt x="517" y="67"/>
                  </a:cubicBezTo>
                  <a:cubicBezTo>
                    <a:pt x="518" y="67"/>
                    <a:pt x="518" y="67"/>
                    <a:pt x="518" y="67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6" y="65"/>
                    <a:pt x="516" y="65"/>
                    <a:pt x="516" y="65"/>
                  </a:cubicBezTo>
                  <a:cubicBezTo>
                    <a:pt x="516" y="67"/>
                    <a:pt x="516" y="67"/>
                    <a:pt x="516" y="67"/>
                  </a:cubicBezTo>
                  <a:cubicBezTo>
                    <a:pt x="515" y="67"/>
                    <a:pt x="515" y="67"/>
                    <a:pt x="515" y="67"/>
                  </a:cubicBezTo>
                  <a:cubicBezTo>
                    <a:pt x="515" y="65"/>
                    <a:pt x="515" y="65"/>
                    <a:pt x="515" y="65"/>
                  </a:cubicBezTo>
                  <a:cubicBezTo>
                    <a:pt x="514" y="65"/>
                    <a:pt x="514" y="65"/>
                    <a:pt x="514" y="65"/>
                  </a:cubicBezTo>
                  <a:cubicBezTo>
                    <a:pt x="514" y="64"/>
                    <a:pt x="514" y="64"/>
                    <a:pt x="514" y="64"/>
                  </a:cubicBezTo>
                  <a:cubicBezTo>
                    <a:pt x="513" y="64"/>
                    <a:pt x="513" y="64"/>
                    <a:pt x="513" y="64"/>
                  </a:cubicBezTo>
                  <a:cubicBezTo>
                    <a:pt x="513" y="61"/>
                    <a:pt x="513" y="62"/>
                    <a:pt x="513" y="62"/>
                  </a:cubicBezTo>
                  <a:cubicBezTo>
                    <a:pt x="511" y="62"/>
                    <a:pt x="511" y="62"/>
                    <a:pt x="511" y="62"/>
                  </a:cubicBezTo>
                  <a:cubicBezTo>
                    <a:pt x="511" y="61"/>
                    <a:pt x="511" y="61"/>
                    <a:pt x="511" y="61"/>
                  </a:cubicBezTo>
                  <a:cubicBezTo>
                    <a:pt x="508" y="61"/>
                    <a:pt x="506" y="61"/>
                    <a:pt x="505" y="61"/>
                  </a:cubicBezTo>
                  <a:cubicBezTo>
                    <a:pt x="506" y="58"/>
                    <a:pt x="504" y="58"/>
                    <a:pt x="504" y="58"/>
                  </a:cubicBezTo>
                  <a:cubicBezTo>
                    <a:pt x="504" y="59"/>
                    <a:pt x="504" y="59"/>
                    <a:pt x="504" y="59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3" y="58"/>
                    <a:pt x="503" y="58"/>
                    <a:pt x="503" y="58"/>
                  </a:cubicBezTo>
                  <a:cubicBezTo>
                    <a:pt x="503" y="57"/>
                    <a:pt x="503" y="57"/>
                    <a:pt x="503" y="57"/>
                  </a:cubicBezTo>
                  <a:cubicBezTo>
                    <a:pt x="502" y="57"/>
                    <a:pt x="502" y="57"/>
                    <a:pt x="502" y="57"/>
                  </a:cubicBezTo>
                  <a:cubicBezTo>
                    <a:pt x="502" y="56"/>
                    <a:pt x="502" y="56"/>
                    <a:pt x="502" y="56"/>
                  </a:cubicBezTo>
                  <a:cubicBezTo>
                    <a:pt x="501" y="56"/>
                    <a:pt x="501" y="56"/>
                    <a:pt x="501" y="56"/>
                  </a:cubicBezTo>
                  <a:cubicBezTo>
                    <a:pt x="501" y="55"/>
                    <a:pt x="501" y="55"/>
                    <a:pt x="501" y="55"/>
                  </a:cubicBezTo>
                  <a:cubicBezTo>
                    <a:pt x="500" y="55"/>
                    <a:pt x="500" y="55"/>
                    <a:pt x="500" y="55"/>
                  </a:cubicBezTo>
                  <a:cubicBezTo>
                    <a:pt x="500" y="53"/>
                    <a:pt x="500" y="53"/>
                    <a:pt x="500" y="53"/>
                  </a:cubicBezTo>
                  <a:cubicBezTo>
                    <a:pt x="498" y="53"/>
                    <a:pt x="498" y="53"/>
                    <a:pt x="498" y="53"/>
                  </a:cubicBezTo>
                  <a:cubicBezTo>
                    <a:pt x="498" y="52"/>
                    <a:pt x="498" y="52"/>
                    <a:pt x="498" y="52"/>
                  </a:cubicBezTo>
                  <a:cubicBezTo>
                    <a:pt x="495" y="51"/>
                    <a:pt x="494" y="51"/>
                    <a:pt x="492" y="51"/>
                  </a:cubicBezTo>
                  <a:cubicBezTo>
                    <a:pt x="492" y="52"/>
                    <a:pt x="492" y="52"/>
                    <a:pt x="492" y="52"/>
                  </a:cubicBezTo>
                  <a:cubicBezTo>
                    <a:pt x="491" y="52"/>
                    <a:pt x="491" y="52"/>
                    <a:pt x="491" y="52"/>
                  </a:cubicBezTo>
                  <a:cubicBezTo>
                    <a:pt x="491" y="53"/>
                    <a:pt x="491" y="53"/>
                    <a:pt x="491" y="53"/>
                  </a:cubicBezTo>
                  <a:cubicBezTo>
                    <a:pt x="490" y="53"/>
                    <a:pt x="490" y="53"/>
                    <a:pt x="490" y="53"/>
                  </a:cubicBezTo>
                  <a:cubicBezTo>
                    <a:pt x="490" y="56"/>
                    <a:pt x="490" y="58"/>
                    <a:pt x="490" y="58"/>
                  </a:cubicBezTo>
                  <a:cubicBezTo>
                    <a:pt x="489" y="58"/>
                    <a:pt x="489" y="58"/>
                    <a:pt x="489" y="58"/>
                  </a:cubicBezTo>
                  <a:cubicBezTo>
                    <a:pt x="488" y="61"/>
                    <a:pt x="487" y="61"/>
                    <a:pt x="488" y="62"/>
                  </a:cubicBezTo>
                  <a:cubicBezTo>
                    <a:pt x="490" y="62"/>
                    <a:pt x="490" y="62"/>
                    <a:pt x="490" y="62"/>
                  </a:cubicBezTo>
                  <a:cubicBezTo>
                    <a:pt x="490" y="63"/>
                    <a:pt x="490" y="63"/>
                    <a:pt x="490" y="63"/>
                  </a:cubicBezTo>
                  <a:cubicBezTo>
                    <a:pt x="489" y="63"/>
                    <a:pt x="489" y="63"/>
                    <a:pt x="489" y="63"/>
                  </a:cubicBezTo>
                  <a:cubicBezTo>
                    <a:pt x="490" y="63"/>
                    <a:pt x="490" y="63"/>
                    <a:pt x="490" y="63"/>
                  </a:cubicBezTo>
                  <a:cubicBezTo>
                    <a:pt x="490" y="64"/>
                    <a:pt x="490" y="64"/>
                    <a:pt x="490" y="64"/>
                  </a:cubicBezTo>
                  <a:cubicBezTo>
                    <a:pt x="491" y="64"/>
                    <a:pt x="491" y="64"/>
                    <a:pt x="491" y="64"/>
                  </a:cubicBezTo>
                  <a:cubicBezTo>
                    <a:pt x="491" y="63"/>
                    <a:pt x="491" y="63"/>
                    <a:pt x="491" y="63"/>
                  </a:cubicBezTo>
                  <a:cubicBezTo>
                    <a:pt x="492" y="63"/>
                    <a:pt x="492" y="63"/>
                    <a:pt x="492" y="63"/>
                  </a:cubicBezTo>
                  <a:cubicBezTo>
                    <a:pt x="492" y="64"/>
                    <a:pt x="492" y="64"/>
                    <a:pt x="492" y="64"/>
                  </a:cubicBezTo>
                  <a:cubicBezTo>
                    <a:pt x="490" y="64"/>
                    <a:pt x="490" y="64"/>
                    <a:pt x="490" y="64"/>
                  </a:cubicBezTo>
                  <a:cubicBezTo>
                    <a:pt x="490" y="67"/>
                    <a:pt x="490" y="68"/>
                    <a:pt x="490" y="69"/>
                  </a:cubicBezTo>
                  <a:cubicBezTo>
                    <a:pt x="491" y="69"/>
                    <a:pt x="491" y="69"/>
                    <a:pt x="491" y="69"/>
                  </a:cubicBezTo>
                  <a:cubicBezTo>
                    <a:pt x="491" y="72"/>
                    <a:pt x="490" y="72"/>
                    <a:pt x="490" y="72"/>
                  </a:cubicBezTo>
                  <a:cubicBezTo>
                    <a:pt x="491" y="72"/>
                    <a:pt x="491" y="72"/>
                    <a:pt x="491" y="72"/>
                  </a:cubicBezTo>
                  <a:cubicBezTo>
                    <a:pt x="491" y="76"/>
                    <a:pt x="491" y="78"/>
                    <a:pt x="491" y="80"/>
                  </a:cubicBezTo>
                  <a:cubicBezTo>
                    <a:pt x="490" y="80"/>
                    <a:pt x="490" y="80"/>
                    <a:pt x="490" y="80"/>
                  </a:cubicBezTo>
                  <a:cubicBezTo>
                    <a:pt x="490" y="81"/>
                    <a:pt x="490" y="81"/>
                    <a:pt x="490" y="81"/>
                  </a:cubicBezTo>
                  <a:cubicBezTo>
                    <a:pt x="489" y="81"/>
                    <a:pt x="489" y="81"/>
                    <a:pt x="489" y="81"/>
                  </a:cubicBezTo>
                  <a:cubicBezTo>
                    <a:pt x="489" y="82"/>
                    <a:pt x="489" y="82"/>
                    <a:pt x="489" y="82"/>
                  </a:cubicBezTo>
                  <a:cubicBezTo>
                    <a:pt x="490" y="82"/>
                    <a:pt x="490" y="82"/>
                    <a:pt x="490" y="82"/>
                  </a:cubicBezTo>
                  <a:cubicBezTo>
                    <a:pt x="490" y="85"/>
                    <a:pt x="490" y="84"/>
                    <a:pt x="490" y="84"/>
                  </a:cubicBezTo>
                  <a:cubicBezTo>
                    <a:pt x="489" y="84"/>
                    <a:pt x="489" y="84"/>
                    <a:pt x="489" y="84"/>
                  </a:cubicBezTo>
                  <a:cubicBezTo>
                    <a:pt x="489" y="85"/>
                    <a:pt x="489" y="85"/>
                    <a:pt x="489" y="85"/>
                  </a:cubicBezTo>
                  <a:cubicBezTo>
                    <a:pt x="488" y="85"/>
                    <a:pt x="488" y="85"/>
                    <a:pt x="488" y="85"/>
                  </a:cubicBezTo>
                  <a:cubicBezTo>
                    <a:pt x="488" y="87"/>
                    <a:pt x="488" y="87"/>
                    <a:pt x="488" y="87"/>
                  </a:cubicBezTo>
                  <a:cubicBezTo>
                    <a:pt x="486" y="87"/>
                    <a:pt x="486" y="87"/>
                    <a:pt x="486" y="87"/>
                  </a:cubicBezTo>
                  <a:cubicBezTo>
                    <a:pt x="486" y="89"/>
                    <a:pt x="486" y="89"/>
                    <a:pt x="486" y="89"/>
                  </a:cubicBezTo>
                  <a:cubicBezTo>
                    <a:pt x="485" y="88"/>
                    <a:pt x="485" y="87"/>
                    <a:pt x="485" y="87"/>
                  </a:cubicBezTo>
                  <a:cubicBezTo>
                    <a:pt x="484" y="87"/>
                    <a:pt x="484" y="87"/>
                    <a:pt x="484" y="87"/>
                  </a:cubicBezTo>
                  <a:cubicBezTo>
                    <a:pt x="484" y="89"/>
                    <a:pt x="482" y="89"/>
                    <a:pt x="483" y="89"/>
                  </a:cubicBezTo>
                  <a:cubicBezTo>
                    <a:pt x="484" y="89"/>
                    <a:pt x="484" y="89"/>
                    <a:pt x="484" y="89"/>
                  </a:cubicBezTo>
                  <a:cubicBezTo>
                    <a:pt x="484" y="90"/>
                    <a:pt x="484" y="90"/>
                    <a:pt x="484" y="90"/>
                  </a:cubicBezTo>
                  <a:cubicBezTo>
                    <a:pt x="483" y="90"/>
                    <a:pt x="483" y="90"/>
                    <a:pt x="483" y="90"/>
                  </a:cubicBezTo>
                  <a:cubicBezTo>
                    <a:pt x="483" y="91"/>
                    <a:pt x="483" y="91"/>
                    <a:pt x="483" y="91"/>
                  </a:cubicBezTo>
                  <a:cubicBezTo>
                    <a:pt x="484" y="91"/>
                    <a:pt x="484" y="91"/>
                    <a:pt x="484" y="91"/>
                  </a:cubicBezTo>
                  <a:cubicBezTo>
                    <a:pt x="484" y="93"/>
                    <a:pt x="484" y="93"/>
                    <a:pt x="484" y="93"/>
                  </a:cubicBezTo>
                  <a:cubicBezTo>
                    <a:pt x="483" y="93"/>
                    <a:pt x="483" y="93"/>
                    <a:pt x="483" y="93"/>
                  </a:cubicBezTo>
                  <a:cubicBezTo>
                    <a:pt x="483" y="95"/>
                    <a:pt x="483" y="95"/>
                    <a:pt x="483" y="95"/>
                  </a:cubicBezTo>
                  <a:cubicBezTo>
                    <a:pt x="482" y="95"/>
                    <a:pt x="482" y="95"/>
                    <a:pt x="482" y="95"/>
                  </a:cubicBezTo>
                  <a:cubicBezTo>
                    <a:pt x="482" y="96"/>
                    <a:pt x="482" y="96"/>
                    <a:pt x="482" y="96"/>
                  </a:cubicBezTo>
                  <a:cubicBezTo>
                    <a:pt x="479" y="94"/>
                    <a:pt x="479" y="96"/>
                    <a:pt x="478" y="95"/>
                  </a:cubicBezTo>
                  <a:cubicBezTo>
                    <a:pt x="478" y="94"/>
                    <a:pt x="478" y="94"/>
                    <a:pt x="478" y="94"/>
                  </a:cubicBezTo>
                  <a:cubicBezTo>
                    <a:pt x="475" y="93"/>
                    <a:pt x="473" y="91"/>
                    <a:pt x="473" y="90"/>
                  </a:cubicBezTo>
                  <a:cubicBezTo>
                    <a:pt x="470" y="89"/>
                    <a:pt x="470" y="89"/>
                    <a:pt x="469" y="89"/>
                  </a:cubicBezTo>
                  <a:cubicBezTo>
                    <a:pt x="469" y="88"/>
                    <a:pt x="469" y="88"/>
                    <a:pt x="469" y="88"/>
                  </a:cubicBezTo>
                  <a:cubicBezTo>
                    <a:pt x="467" y="88"/>
                    <a:pt x="467" y="88"/>
                    <a:pt x="467" y="88"/>
                  </a:cubicBezTo>
                  <a:cubicBezTo>
                    <a:pt x="467" y="87"/>
                    <a:pt x="467" y="87"/>
                    <a:pt x="467" y="87"/>
                  </a:cubicBezTo>
                  <a:cubicBezTo>
                    <a:pt x="464" y="87"/>
                    <a:pt x="465" y="89"/>
                    <a:pt x="465" y="89"/>
                  </a:cubicBezTo>
                  <a:cubicBezTo>
                    <a:pt x="462" y="89"/>
                    <a:pt x="462" y="87"/>
                    <a:pt x="462" y="88"/>
                  </a:cubicBezTo>
                  <a:cubicBezTo>
                    <a:pt x="462" y="87"/>
                    <a:pt x="462" y="87"/>
                    <a:pt x="462" y="87"/>
                  </a:cubicBezTo>
                  <a:cubicBezTo>
                    <a:pt x="460" y="87"/>
                    <a:pt x="460" y="87"/>
                    <a:pt x="460" y="87"/>
                  </a:cubicBezTo>
                  <a:cubicBezTo>
                    <a:pt x="460" y="85"/>
                    <a:pt x="460" y="85"/>
                    <a:pt x="460" y="85"/>
                  </a:cubicBezTo>
                  <a:cubicBezTo>
                    <a:pt x="459" y="85"/>
                    <a:pt x="459" y="85"/>
                    <a:pt x="459" y="85"/>
                  </a:cubicBezTo>
                  <a:cubicBezTo>
                    <a:pt x="459" y="84"/>
                    <a:pt x="459" y="84"/>
                    <a:pt x="459" y="84"/>
                  </a:cubicBezTo>
                  <a:cubicBezTo>
                    <a:pt x="457" y="84"/>
                    <a:pt x="456" y="84"/>
                    <a:pt x="456" y="84"/>
                  </a:cubicBezTo>
                  <a:cubicBezTo>
                    <a:pt x="456" y="87"/>
                    <a:pt x="456" y="88"/>
                    <a:pt x="456" y="88"/>
                  </a:cubicBezTo>
                  <a:cubicBezTo>
                    <a:pt x="454" y="88"/>
                    <a:pt x="454" y="88"/>
                    <a:pt x="454" y="88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3" y="89"/>
                    <a:pt x="453" y="89"/>
                    <a:pt x="453" y="89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53" y="89"/>
                    <a:pt x="453" y="89"/>
                    <a:pt x="453" y="89"/>
                  </a:cubicBezTo>
                  <a:cubicBezTo>
                    <a:pt x="452" y="89"/>
                    <a:pt x="452" y="89"/>
                    <a:pt x="452" y="89"/>
                  </a:cubicBezTo>
                  <a:cubicBezTo>
                    <a:pt x="453" y="89"/>
                    <a:pt x="453" y="89"/>
                    <a:pt x="453" y="89"/>
                  </a:cubicBezTo>
                  <a:cubicBezTo>
                    <a:pt x="453" y="90"/>
                    <a:pt x="453" y="90"/>
                    <a:pt x="453" y="90"/>
                  </a:cubicBezTo>
                  <a:cubicBezTo>
                    <a:pt x="450" y="90"/>
                    <a:pt x="451" y="90"/>
                    <a:pt x="451" y="90"/>
                  </a:cubicBezTo>
                  <a:cubicBezTo>
                    <a:pt x="451" y="89"/>
                    <a:pt x="451" y="89"/>
                    <a:pt x="451" y="89"/>
                  </a:cubicBezTo>
                  <a:cubicBezTo>
                    <a:pt x="448" y="89"/>
                    <a:pt x="449" y="89"/>
                    <a:pt x="449" y="89"/>
                  </a:cubicBezTo>
                  <a:cubicBezTo>
                    <a:pt x="449" y="92"/>
                    <a:pt x="449" y="92"/>
                    <a:pt x="449" y="93"/>
                  </a:cubicBezTo>
                  <a:cubicBezTo>
                    <a:pt x="450" y="93"/>
                    <a:pt x="450" y="93"/>
                    <a:pt x="450" y="93"/>
                  </a:cubicBezTo>
                  <a:cubicBezTo>
                    <a:pt x="450" y="95"/>
                    <a:pt x="450" y="96"/>
                    <a:pt x="450" y="96"/>
                  </a:cubicBezTo>
                  <a:cubicBezTo>
                    <a:pt x="451" y="96"/>
                    <a:pt x="451" y="96"/>
                    <a:pt x="451" y="96"/>
                  </a:cubicBezTo>
                  <a:cubicBezTo>
                    <a:pt x="449" y="106"/>
                    <a:pt x="449" y="113"/>
                    <a:pt x="447" y="121"/>
                  </a:cubicBezTo>
                  <a:cubicBezTo>
                    <a:pt x="446" y="121"/>
                    <a:pt x="446" y="121"/>
                    <a:pt x="446" y="121"/>
                  </a:cubicBezTo>
                  <a:cubicBezTo>
                    <a:pt x="444" y="125"/>
                    <a:pt x="439" y="127"/>
                    <a:pt x="439" y="131"/>
                  </a:cubicBezTo>
                  <a:cubicBezTo>
                    <a:pt x="429" y="137"/>
                    <a:pt x="419" y="138"/>
                    <a:pt x="411" y="139"/>
                  </a:cubicBezTo>
                  <a:cubicBezTo>
                    <a:pt x="411" y="140"/>
                    <a:pt x="411" y="140"/>
                    <a:pt x="411" y="140"/>
                  </a:cubicBezTo>
                  <a:cubicBezTo>
                    <a:pt x="406" y="141"/>
                    <a:pt x="404" y="144"/>
                    <a:pt x="402" y="144"/>
                  </a:cubicBezTo>
                  <a:cubicBezTo>
                    <a:pt x="402" y="146"/>
                    <a:pt x="402" y="146"/>
                    <a:pt x="402" y="146"/>
                  </a:cubicBezTo>
                  <a:cubicBezTo>
                    <a:pt x="401" y="146"/>
                    <a:pt x="401" y="146"/>
                    <a:pt x="401" y="146"/>
                  </a:cubicBezTo>
                  <a:cubicBezTo>
                    <a:pt x="401" y="147"/>
                    <a:pt x="401" y="147"/>
                    <a:pt x="401" y="147"/>
                  </a:cubicBezTo>
                  <a:cubicBezTo>
                    <a:pt x="400" y="147"/>
                    <a:pt x="400" y="147"/>
                    <a:pt x="400" y="147"/>
                  </a:cubicBezTo>
                  <a:cubicBezTo>
                    <a:pt x="397" y="156"/>
                    <a:pt x="383" y="150"/>
                    <a:pt x="384" y="160"/>
                  </a:cubicBezTo>
                  <a:cubicBezTo>
                    <a:pt x="383" y="160"/>
                    <a:pt x="383" y="160"/>
                    <a:pt x="383" y="160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2" y="161"/>
                    <a:pt x="382" y="161"/>
                    <a:pt x="382" y="161"/>
                  </a:cubicBezTo>
                  <a:cubicBezTo>
                    <a:pt x="382" y="163"/>
                    <a:pt x="382" y="163"/>
                    <a:pt x="382" y="163"/>
                  </a:cubicBezTo>
                  <a:cubicBezTo>
                    <a:pt x="380" y="163"/>
                    <a:pt x="379" y="163"/>
                    <a:pt x="379" y="163"/>
                  </a:cubicBezTo>
                  <a:cubicBezTo>
                    <a:pt x="379" y="166"/>
                    <a:pt x="377" y="166"/>
                    <a:pt x="377" y="167"/>
                  </a:cubicBezTo>
                  <a:cubicBezTo>
                    <a:pt x="376" y="167"/>
                    <a:pt x="376" y="167"/>
                    <a:pt x="376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70" y="168"/>
                    <a:pt x="376" y="176"/>
                    <a:pt x="376" y="178"/>
                  </a:cubicBezTo>
                  <a:cubicBezTo>
                    <a:pt x="386" y="183"/>
                    <a:pt x="388" y="188"/>
                    <a:pt x="388" y="195"/>
                  </a:cubicBezTo>
                  <a:cubicBezTo>
                    <a:pt x="391" y="195"/>
                    <a:pt x="393" y="195"/>
                    <a:pt x="393" y="195"/>
                  </a:cubicBezTo>
                  <a:cubicBezTo>
                    <a:pt x="393" y="196"/>
                    <a:pt x="393" y="196"/>
                    <a:pt x="393" y="196"/>
                  </a:cubicBezTo>
                  <a:cubicBezTo>
                    <a:pt x="394" y="196"/>
                    <a:pt x="394" y="196"/>
                    <a:pt x="394" y="196"/>
                  </a:cubicBezTo>
                  <a:cubicBezTo>
                    <a:pt x="394" y="199"/>
                    <a:pt x="394" y="198"/>
                    <a:pt x="394" y="198"/>
                  </a:cubicBezTo>
                  <a:cubicBezTo>
                    <a:pt x="395" y="198"/>
                    <a:pt x="395" y="198"/>
                    <a:pt x="395" y="198"/>
                  </a:cubicBezTo>
                  <a:cubicBezTo>
                    <a:pt x="395" y="197"/>
                    <a:pt x="395" y="197"/>
                    <a:pt x="395" y="197"/>
                  </a:cubicBezTo>
                  <a:cubicBezTo>
                    <a:pt x="396" y="197"/>
                    <a:pt x="396" y="197"/>
                    <a:pt x="396" y="197"/>
                  </a:cubicBezTo>
                  <a:cubicBezTo>
                    <a:pt x="397" y="204"/>
                    <a:pt x="403" y="209"/>
                    <a:pt x="403" y="212"/>
                  </a:cubicBezTo>
                  <a:cubicBezTo>
                    <a:pt x="405" y="212"/>
                    <a:pt x="405" y="212"/>
                    <a:pt x="405" y="212"/>
                  </a:cubicBezTo>
                  <a:cubicBezTo>
                    <a:pt x="405" y="215"/>
                    <a:pt x="405" y="214"/>
                    <a:pt x="405" y="215"/>
                  </a:cubicBezTo>
                  <a:cubicBezTo>
                    <a:pt x="401" y="215"/>
                    <a:pt x="401" y="220"/>
                    <a:pt x="401" y="221"/>
                  </a:cubicBezTo>
                  <a:cubicBezTo>
                    <a:pt x="400" y="221"/>
                    <a:pt x="400" y="221"/>
                    <a:pt x="400" y="221"/>
                  </a:cubicBezTo>
                  <a:cubicBezTo>
                    <a:pt x="399" y="224"/>
                    <a:pt x="398" y="224"/>
                    <a:pt x="399" y="224"/>
                  </a:cubicBezTo>
                  <a:cubicBezTo>
                    <a:pt x="398" y="224"/>
                    <a:pt x="398" y="224"/>
                    <a:pt x="398" y="224"/>
                  </a:cubicBezTo>
                  <a:cubicBezTo>
                    <a:pt x="398" y="227"/>
                    <a:pt x="396" y="226"/>
                    <a:pt x="396" y="227"/>
                  </a:cubicBezTo>
                  <a:cubicBezTo>
                    <a:pt x="398" y="227"/>
                    <a:pt x="398" y="227"/>
                    <a:pt x="398" y="227"/>
                  </a:cubicBezTo>
                  <a:cubicBezTo>
                    <a:pt x="398" y="229"/>
                    <a:pt x="398" y="230"/>
                    <a:pt x="398" y="230"/>
                  </a:cubicBezTo>
                  <a:cubicBezTo>
                    <a:pt x="396" y="230"/>
                    <a:pt x="396" y="230"/>
                    <a:pt x="396" y="230"/>
                  </a:cubicBezTo>
                  <a:cubicBezTo>
                    <a:pt x="396" y="231"/>
                    <a:pt x="396" y="231"/>
                    <a:pt x="396" y="231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5" y="233"/>
                    <a:pt x="395" y="233"/>
                    <a:pt x="395" y="233"/>
                  </a:cubicBezTo>
                  <a:cubicBezTo>
                    <a:pt x="394" y="233"/>
                    <a:pt x="394" y="233"/>
                    <a:pt x="394" y="233"/>
                  </a:cubicBezTo>
                  <a:cubicBezTo>
                    <a:pt x="394" y="235"/>
                    <a:pt x="394" y="236"/>
                    <a:pt x="394" y="236"/>
                  </a:cubicBezTo>
                  <a:cubicBezTo>
                    <a:pt x="397" y="236"/>
                    <a:pt x="396" y="236"/>
                    <a:pt x="396" y="236"/>
                  </a:cubicBezTo>
                  <a:cubicBezTo>
                    <a:pt x="396" y="237"/>
                    <a:pt x="396" y="237"/>
                    <a:pt x="396" y="237"/>
                  </a:cubicBezTo>
                  <a:cubicBezTo>
                    <a:pt x="401" y="238"/>
                    <a:pt x="404" y="237"/>
                    <a:pt x="406" y="236"/>
                  </a:cubicBezTo>
                  <a:cubicBezTo>
                    <a:pt x="406" y="235"/>
                    <a:pt x="406" y="235"/>
                    <a:pt x="406" y="235"/>
                  </a:cubicBezTo>
                  <a:cubicBezTo>
                    <a:pt x="409" y="236"/>
                    <a:pt x="410" y="236"/>
                    <a:pt x="411" y="236"/>
                  </a:cubicBezTo>
                  <a:cubicBezTo>
                    <a:pt x="411" y="239"/>
                    <a:pt x="412" y="239"/>
                    <a:pt x="412" y="240"/>
                  </a:cubicBezTo>
                  <a:cubicBezTo>
                    <a:pt x="415" y="240"/>
                    <a:pt x="414" y="240"/>
                    <a:pt x="414" y="240"/>
                  </a:cubicBezTo>
                  <a:cubicBezTo>
                    <a:pt x="414" y="243"/>
                    <a:pt x="414" y="244"/>
                    <a:pt x="414" y="244"/>
                  </a:cubicBezTo>
                  <a:cubicBezTo>
                    <a:pt x="415" y="244"/>
                    <a:pt x="415" y="244"/>
                    <a:pt x="415" y="244"/>
                  </a:cubicBezTo>
                  <a:cubicBezTo>
                    <a:pt x="415" y="247"/>
                    <a:pt x="415" y="248"/>
                    <a:pt x="415" y="248"/>
                  </a:cubicBezTo>
                  <a:cubicBezTo>
                    <a:pt x="416" y="248"/>
                    <a:pt x="416" y="248"/>
                    <a:pt x="416" y="248"/>
                  </a:cubicBezTo>
                  <a:cubicBezTo>
                    <a:pt x="416" y="251"/>
                    <a:pt x="416" y="251"/>
                    <a:pt x="416" y="252"/>
                  </a:cubicBezTo>
                  <a:cubicBezTo>
                    <a:pt x="415" y="252"/>
                    <a:pt x="415" y="252"/>
                    <a:pt x="415" y="252"/>
                  </a:cubicBezTo>
                  <a:cubicBezTo>
                    <a:pt x="415" y="253"/>
                    <a:pt x="415" y="253"/>
                    <a:pt x="415" y="253"/>
                  </a:cubicBezTo>
                  <a:cubicBezTo>
                    <a:pt x="414" y="253"/>
                    <a:pt x="414" y="253"/>
                    <a:pt x="414" y="253"/>
                  </a:cubicBezTo>
                  <a:cubicBezTo>
                    <a:pt x="414" y="256"/>
                    <a:pt x="414" y="255"/>
                    <a:pt x="414" y="255"/>
                  </a:cubicBezTo>
                  <a:cubicBezTo>
                    <a:pt x="413" y="255"/>
                    <a:pt x="413" y="255"/>
                    <a:pt x="413" y="255"/>
                  </a:cubicBezTo>
                  <a:cubicBezTo>
                    <a:pt x="413" y="256"/>
                    <a:pt x="413" y="256"/>
                    <a:pt x="413" y="256"/>
                  </a:cubicBezTo>
                  <a:cubicBezTo>
                    <a:pt x="414" y="256"/>
                    <a:pt x="414" y="256"/>
                    <a:pt x="414" y="256"/>
                  </a:cubicBezTo>
                  <a:cubicBezTo>
                    <a:pt x="414" y="257"/>
                    <a:pt x="414" y="257"/>
                    <a:pt x="414" y="257"/>
                  </a:cubicBezTo>
                  <a:cubicBezTo>
                    <a:pt x="411" y="257"/>
                    <a:pt x="412" y="257"/>
                    <a:pt x="412" y="257"/>
                  </a:cubicBezTo>
                  <a:cubicBezTo>
                    <a:pt x="412" y="259"/>
                    <a:pt x="412" y="259"/>
                    <a:pt x="412" y="259"/>
                  </a:cubicBezTo>
                  <a:cubicBezTo>
                    <a:pt x="411" y="259"/>
                    <a:pt x="411" y="259"/>
                    <a:pt x="411" y="259"/>
                  </a:cubicBezTo>
                  <a:cubicBezTo>
                    <a:pt x="411" y="261"/>
                    <a:pt x="412" y="262"/>
                    <a:pt x="412" y="262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1" y="264"/>
                    <a:pt x="412" y="264"/>
                    <a:pt x="412" y="265"/>
                  </a:cubicBezTo>
                  <a:cubicBezTo>
                    <a:pt x="411" y="265"/>
                    <a:pt x="411" y="265"/>
                    <a:pt x="411" y="265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09" y="267"/>
                    <a:pt x="409" y="267"/>
                    <a:pt x="409" y="267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11" y="268"/>
                    <a:pt x="411" y="268"/>
                    <a:pt x="411" y="268"/>
                  </a:cubicBezTo>
                  <a:cubicBezTo>
                    <a:pt x="412" y="268"/>
                    <a:pt x="412" y="268"/>
                    <a:pt x="412" y="268"/>
                  </a:cubicBezTo>
                  <a:cubicBezTo>
                    <a:pt x="412" y="272"/>
                    <a:pt x="412" y="274"/>
                    <a:pt x="412" y="275"/>
                  </a:cubicBezTo>
                  <a:cubicBezTo>
                    <a:pt x="409" y="275"/>
                    <a:pt x="410" y="275"/>
                    <a:pt x="409" y="275"/>
                  </a:cubicBezTo>
                  <a:cubicBezTo>
                    <a:pt x="409" y="276"/>
                    <a:pt x="409" y="276"/>
                    <a:pt x="409" y="276"/>
                  </a:cubicBezTo>
                  <a:cubicBezTo>
                    <a:pt x="408" y="276"/>
                    <a:pt x="408" y="276"/>
                    <a:pt x="408" y="276"/>
                  </a:cubicBezTo>
                  <a:cubicBezTo>
                    <a:pt x="408" y="279"/>
                    <a:pt x="408" y="279"/>
                    <a:pt x="408" y="279"/>
                  </a:cubicBezTo>
                  <a:cubicBezTo>
                    <a:pt x="405" y="279"/>
                    <a:pt x="406" y="276"/>
                    <a:pt x="406" y="276"/>
                  </a:cubicBezTo>
                  <a:cubicBezTo>
                    <a:pt x="403" y="276"/>
                    <a:pt x="404" y="276"/>
                    <a:pt x="403" y="276"/>
                  </a:cubicBezTo>
                  <a:cubicBezTo>
                    <a:pt x="403" y="275"/>
                    <a:pt x="403" y="275"/>
                    <a:pt x="403" y="275"/>
                  </a:cubicBezTo>
                  <a:cubicBezTo>
                    <a:pt x="403" y="278"/>
                    <a:pt x="403" y="277"/>
                    <a:pt x="403" y="278"/>
                  </a:cubicBezTo>
                  <a:cubicBezTo>
                    <a:pt x="399" y="276"/>
                    <a:pt x="394" y="274"/>
                    <a:pt x="394" y="272"/>
                  </a:cubicBezTo>
                  <a:cubicBezTo>
                    <a:pt x="393" y="272"/>
                    <a:pt x="393" y="272"/>
                    <a:pt x="393" y="272"/>
                  </a:cubicBezTo>
                  <a:cubicBezTo>
                    <a:pt x="393" y="269"/>
                    <a:pt x="393" y="270"/>
                    <a:pt x="393" y="269"/>
                  </a:cubicBezTo>
                  <a:cubicBezTo>
                    <a:pt x="390" y="269"/>
                    <a:pt x="389" y="269"/>
                    <a:pt x="389" y="269"/>
                  </a:cubicBezTo>
                  <a:cubicBezTo>
                    <a:pt x="390" y="264"/>
                    <a:pt x="385" y="266"/>
                    <a:pt x="383" y="266"/>
                  </a:cubicBezTo>
                  <a:cubicBezTo>
                    <a:pt x="383" y="265"/>
                    <a:pt x="383" y="265"/>
                    <a:pt x="383" y="265"/>
                  </a:cubicBezTo>
                  <a:cubicBezTo>
                    <a:pt x="382" y="265"/>
                    <a:pt x="382" y="265"/>
                    <a:pt x="382" y="265"/>
                  </a:cubicBezTo>
                  <a:cubicBezTo>
                    <a:pt x="382" y="262"/>
                    <a:pt x="382" y="263"/>
                    <a:pt x="382" y="262"/>
                  </a:cubicBezTo>
                  <a:cubicBezTo>
                    <a:pt x="381" y="262"/>
                    <a:pt x="381" y="262"/>
                    <a:pt x="381" y="262"/>
                  </a:cubicBezTo>
                  <a:cubicBezTo>
                    <a:pt x="381" y="260"/>
                    <a:pt x="381" y="259"/>
                    <a:pt x="381" y="259"/>
                  </a:cubicBezTo>
                  <a:cubicBezTo>
                    <a:pt x="382" y="259"/>
                    <a:pt x="382" y="259"/>
                    <a:pt x="382" y="259"/>
                  </a:cubicBezTo>
                  <a:cubicBezTo>
                    <a:pt x="381" y="254"/>
                    <a:pt x="385" y="255"/>
                    <a:pt x="386" y="255"/>
                  </a:cubicBezTo>
                  <a:cubicBezTo>
                    <a:pt x="386" y="254"/>
                    <a:pt x="386" y="254"/>
                    <a:pt x="386" y="254"/>
                  </a:cubicBezTo>
                  <a:cubicBezTo>
                    <a:pt x="383" y="254"/>
                    <a:pt x="382" y="252"/>
                    <a:pt x="382" y="253"/>
                  </a:cubicBezTo>
                  <a:cubicBezTo>
                    <a:pt x="382" y="252"/>
                    <a:pt x="382" y="252"/>
                    <a:pt x="382" y="252"/>
                  </a:cubicBezTo>
                  <a:cubicBezTo>
                    <a:pt x="379" y="252"/>
                    <a:pt x="380" y="252"/>
                    <a:pt x="380" y="252"/>
                  </a:cubicBezTo>
                  <a:cubicBezTo>
                    <a:pt x="380" y="250"/>
                    <a:pt x="380" y="250"/>
                    <a:pt x="380" y="250"/>
                  </a:cubicBezTo>
                  <a:cubicBezTo>
                    <a:pt x="379" y="250"/>
                    <a:pt x="379" y="250"/>
                    <a:pt x="379" y="250"/>
                  </a:cubicBezTo>
                  <a:cubicBezTo>
                    <a:pt x="379" y="249"/>
                    <a:pt x="379" y="249"/>
                    <a:pt x="379" y="249"/>
                  </a:cubicBezTo>
                  <a:cubicBezTo>
                    <a:pt x="377" y="249"/>
                    <a:pt x="377" y="249"/>
                    <a:pt x="377" y="249"/>
                  </a:cubicBezTo>
                  <a:cubicBezTo>
                    <a:pt x="377" y="248"/>
                    <a:pt x="377" y="248"/>
                    <a:pt x="377" y="248"/>
                  </a:cubicBezTo>
                  <a:cubicBezTo>
                    <a:pt x="379" y="248"/>
                    <a:pt x="379" y="248"/>
                    <a:pt x="379" y="248"/>
                  </a:cubicBezTo>
                  <a:cubicBezTo>
                    <a:pt x="379" y="247"/>
                    <a:pt x="379" y="247"/>
                    <a:pt x="379" y="247"/>
                  </a:cubicBezTo>
                  <a:cubicBezTo>
                    <a:pt x="380" y="247"/>
                    <a:pt x="380" y="247"/>
                    <a:pt x="380" y="247"/>
                  </a:cubicBezTo>
                  <a:cubicBezTo>
                    <a:pt x="380" y="244"/>
                    <a:pt x="380" y="245"/>
                    <a:pt x="380" y="244"/>
                  </a:cubicBezTo>
                  <a:cubicBezTo>
                    <a:pt x="380" y="246"/>
                    <a:pt x="380" y="246"/>
                    <a:pt x="380" y="246"/>
                  </a:cubicBezTo>
                  <a:cubicBezTo>
                    <a:pt x="377" y="246"/>
                    <a:pt x="376" y="246"/>
                    <a:pt x="376" y="246"/>
                  </a:cubicBezTo>
                  <a:cubicBezTo>
                    <a:pt x="376" y="244"/>
                    <a:pt x="376" y="244"/>
                    <a:pt x="376" y="244"/>
                  </a:cubicBezTo>
                  <a:cubicBezTo>
                    <a:pt x="375" y="244"/>
                    <a:pt x="375" y="244"/>
                    <a:pt x="375" y="244"/>
                  </a:cubicBezTo>
                  <a:cubicBezTo>
                    <a:pt x="375" y="243"/>
                    <a:pt x="375" y="243"/>
                    <a:pt x="375" y="243"/>
                  </a:cubicBezTo>
                  <a:cubicBezTo>
                    <a:pt x="372" y="243"/>
                    <a:pt x="373" y="243"/>
                    <a:pt x="373" y="243"/>
                  </a:cubicBezTo>
                  <a:cubicBezTo>
                    <a:pt x="373" y="244"/>
                    <a:pt x="373" y="244"/>
                    <a:pt x="373" y="244"/>
                  </a:cubicBezTo>
                  <a:cubicBezTo>
                    <a:pt x="371" y="244"/>
                    <a:pt x="371" y="244"/>
                    <a:pt x="371" y="244"/>
                  </a:cubicBezTo>
                  <a:cubicBezTo>
                    <a:pt x="371" y="243"/>
                    <a:pt x="371" y="243"/>
                    <a:pt x="371" y="243"/>
                  </a:cubicBezTo>
                  <a:cubicBezTo>
                    <a:pt x="367" y="243"/>
                    <a:pt x="365" y="244"/>
                    <a:pt x="365" y="246"/>
                  </a:cubicBezTo>
                  <a:cubicBezTo>
                    <a:pt x="363" y="246"/>
                    <a:pt x="363" y="246"/>
                    <a:pt x="363" y="246"/>
                  </a:cubicBezTo>
                  <a:cubicBezTo>
                    <a:pt x="363" y="244"/>
                    <a:pt x="363" y="244"/>
                    <a:pt x="363" y="244"/>
                  </a:cubicBezTo>
                  <a:cubicBezTo>
                    <a:pt x="360" y="245"/>
                    <a:pt x="359" y="246"/>
                    <a:pt x="358" y="246"/>
                  </a:cubicBezTo>
                  <a:cubicBezTo>
                    <a:pt x="358" y="248"/>
                    <a:pt x="358" y="248"/>
                    <a:pt x="358" y="248"/>
                  </a:cubicBezTo>
                  <a:cubicBezTo>
                    <a:pt x="357" y="248"/>
                    <a:pt x="357" y="248"/>
                    <a:pt x="357" y="248"/>
                  </a:cubicBezTo>
                  <a:cubicBezTo>
                    <a:pt x="357" y="251"/>
                    <a:pt x="357" y="251"/>
                    <a:pt x="357" y="252"/>
                  </a:cubicBezTo>
                  <a:cubicBezTo>
                    <a:pt x="356" y="252"/>
                    <a:pt x="356" y="252"/>
                    <a:pt x="356" y="252"/>
                  </a:cubicBezTo>
                  <a:cubicBezTo>
                    <a:pt x="356" y="253"/>
                    <a:pt x="356" y="253"/>
                    <a:pt x="356" y="253"/>
                  </a:cubicBezTo>
                  <a:cubicBezTo>
                    <a:pt x="353" y="252"/>
                    <a:pt x="352" y="251"/>
                    <a:pt x="351" y="252"/>
                  </a:cubicBezTo>
                  <a:cubicBezTo>
                    <a:pt x="351" y="253"/>
                    <a:pt x="351" y="253"/>
                    <a:pt x="351" y="253"/>
                  </a:cubicBezTo>
                  <a:cubicBezTo>
                    <a:pt x="347" y="255"/>
                    <a:pt x="346" y="253"/>
                    <a:pt x="347" y="252"/>
                  </a:cubicBezTo>
                  <a:cubicBezTo>
                    <a:pt x="345" y="252"/>
                    <a:pt x="345" y="252"/>
                    <a:pt x="345" y="252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2" y="248"/>
                    <a:pt x="341" y="247"/>
                    <a:pt x="342" y="247"/>
                  </a:cubicBezTo>
                  <a:cubicBezTo>
                    <a:pt x="341" y="247"/>
                    <a:pt x="341" y="247"/>
                    <a:pt x="341" y="247"/>
                  </a:cubicBezTo>
                  <a:cubicBezTo>
                    <a:pt x="341" y="244"/>
                    <a:pt x="341" y="243"/>
                    <a:pt x="341" y="242"/>
                  </a:cubicBezTo>
                  <a:cubicBezTo>
                    <a:pt x="336" y="242"/>
                    <a:pt x="333" y="244"/>
                    <a:pt x="331" y="244"/>
                  </a:cubicBezTo>
                  <a:cubicBezTo>
                    <a:pt x="331" y="243"/>
                    <a:pt x="331" y="243"/>
                    <a:pt x="331" y="243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25" y="243"/>
                    <a:pt x="322" y="244"/>
                    <a:pt x="320" y="244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18" y="245"/>
                    <a:pt x="317" y="244"/>
                    <a:pt x="317" y="244"/>
                  </a:cubicBezTo>
                  <a:cubicBezTo>
                    <a:pt x="317" y="239"/>
                    <a:pt x="320" y="238"/>
                    <a:pt x="319" y="235"/>
                  </a:cubicBezTo>
                  <a:cubicBezTo>
                    <a:pt x="315" y="236"/>
                    <a:pt x="315" y="241"/>
                    <a:pt x="313" y="240"/>
                  </a:cubicBezTo>
                  <a:cubicBezTo>
                    <a:pt x="313" y="241"/>
                    <a:pt x="313" y="241"/>
                    <a:pt x="313" y="241"/>
                  </a:cubicBezTo>
                  <a:cubicBezTo>
                    <a:pt x="311" y="241"/>
                    <a:pt x="311" y="241"/>
                    <a:pt x="311" y="241"/>
                  </a:cubicBezTo>
                  <a:cubicBezTo>
                    <a:pt x="311" y="242"/>
                    <a:pt x="311" y="242"/>
                    <a:pt x="311" y="242"/>
                  </a:cubicBezTo>
                  <a:cubicBezTo>
                    <a:pt x="308" y="242"/>
                    <a:pt x="309" y="242"/>
                    <a:pt x="309" y="242"/>
                  </a:cubicBezTo>
                  <a:cubicBezTo>
                    <a:pt x="309" y="249"/>
                    <a:pt x="315" y="253"/>
                    <a:pt x="313" y="259"/>
                  </a:cubicBezTo>
                  <a:cubicBezTo>
                    <a:pt x="311" y="259"/>
                    <a:pt x="310" y="259"/>
                    <a:pt x="310" y="259"/>
                  </a:cubicBezTo>
                  <a:cubicBezTo>
                    <a:pt x="311" y="259"/>
                    <a:pt x="311" y="259"/>
                    <a:pt x="311" y="259"/>
                  </a:cubicBezTo>
                  <a:cubicBezTo>
                    <a:pt x="310" y="259"/>
                    <a:pt x="310" y="259"/>
                    <a:pt x="310" y="259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07" y="257"/>
                    <a:pt x="305" y="259"/>
                    <a:pt x="304" y="259"/>
                  </a:cubicBezTo>
                  <a:cubicBezTo>
                    <a:pt x="304" y="257"/>
                    <a:pt x="304" y="257"/>
                    <a:pt x="304" y="257"/>
                  </a:cubicBezTo>
                  <a:cubicBezTo>
                    <a:pt x="301" y="257"/>
                    <a:pt x="299" y="258"/>
                    <a:pt x="299" y="259"/>
                  </a:cubicBezTo>
                  <a:cubicBezTo>
                    <a:pt x="299" y="257"/>
                    <a:pt x="299" y="257"/>
                    <a:pt x="299" y="257"/>
                  </a:cubicBezTo>
                  <a:cubicBezTo>
                    <a:pt x="297" y="258"/>
                    <a:pt x="297" y="256"/>
                    <a:pt x="297" y="256"/>
                  </a:cubicBezTo>
                  <a:cubicBezTo>
                    <a:pt x="297" y="257"/>
                    <a:pt x="297" y="257"/>
                    <a:pt x="297" y="257"/>
                  </a:cubicBezTo>
                  <a:cubicBezTo>
                    <a:pt x="294" y="257"/>
                    <a:pt x="295" y="257"/>
                    <a:pt x="294" y="257"/>
                  </a:cubicBezTo>
                  <a:cubicBezTo>
                    <a:pt x="294" y="256"/>
                    <a:pt x="294" y="256"/>
                    <a:pt x="294" y="256"/>
                  </a:cubicBezTo>
                  <a:cubicBezTo>
                    <a:pt x="293" y="256"/>
                    <a:pt x="293" y="256"/>
                    <a:pt x="293" y="256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292" y="257"/>
                    <a:pt x="292" y="257"/>
                    <a:pt x="292" y="257"/>
                  </a:cubicBezTo>
                  <a:cubicBezTo>
                    <a:pt x="292" y="259"/>
                    <a:pt x="292" y="259"/>
                    <a:pt x="292" y="259"/>
                  </a:cubicBezTo>
                  <a:cubicBezTo>
                    <a:pt x="291" y="256"/>
                    <a:pt x="290" y="256"/>
                    <a:pt x="291" y="255"/>
                  </a:cubicBezTo>
                  <a:cubicBezTo>
                    <a:pt x="291" y="256"/>
                    <a:pt x="291" y="256"/>
                    <a:pt x="291" y="256"/>
                  </a:cubicBezTo>
                  <a:cubicBezTo>
                    <a:pt x="288" y="256"/>
                    <a:pt x="287" y="256"/>
                    <a:pt x="287" y="256"/>
                  </a:cubicBezTo>
                  <a:cubicBezTo>
                    <a:pt x="287" y="257"/>
                    <a:pt x="287" y="257"/>
                    <a:pt x="287" y="257"/>
                  </a:cubicBezTo>
                  <a:cubicBezTo>
                    <a:pt x="281" y="256"/>
                    <a:pt x="277" y="260"/>
                    <a:pt x="273" y="260"/>
                  </a:cubicBezTo>
                  <a:cubicBezTo>
                    <a:pt x="273" y="263"/>
                    <a:pt x="273" y="262"/>
                    <a:pt x="273" y="262"/>
                  </a:cubicBezTo>
                  <a:cubicBezTo>
                    <a:pt x="272" y="262"/>
                    <a:pt x="272" y="262"/>
                    <a:pt x="272" y="262"/>
                  </a:cubicBezTo>
                  <a:cubicBezTo>
                    <a:pt x="272" y="263"/>
                    <a:pt x="272" y="263"/>
                    <a:pt x="272" y="263"/>
                  </a:cubicBezTo>
                  <a:cubicBezTo>
                    <a:pt x="262" y="261"/>
                    <a:pt x="254" y="264"/>
                    <a:pt x="247" y="262"/>
                  </a:cubicBezTo>
                  <a:cubicBezTo>
                    <a:pt x="247" y="265"/>
                    <a:pt x="249" y="264"/>
                    <a:pt x="248" y="265"/>
                  </a:cubicBezTo>
                  <a:cubicBezTo>
                    <a:pt x="247" y="265"/>
                    <a:pt x="247" y="265"/>
                    <a:pt x="247" y="265"/>
                  </a:cubicBezTo>
                  <a:cubicBezTo>
                    <a:pt x="247" y="263"/>
                    <a:pt x="247" y="263"/>
                    <a:pt x="247" y="263"/>
                  </a:cubicBezTo>
                  <a:cubicBezTo>
                    <a:pt x="246" y="263"/>
                    <a:pt x="246" y="263"/>
                    <a:pt x="246" y="263"/>
                  </a:cubicBezTo>
                  <a:cubicBezTo>
                    <a:pt x="246" y="265"/>
                    <a:pt x="246" y="265"/>
                    <a:pt x="246" y="265"/>
                  </a:cubicBezTo>
                  <a:cubicBezTo>
                    <a:pt x="243" y="265"/>
                    <a:pt x="244" y="265"/>
                    <a:pt x="243" y="265"/>
                  </a:cubicBezTo>
                  <a:cubicBezTo>
                    <a:pt x="243" y="267"/>
                    <a:pt x="243" y="268"/>
                    <a:pt x="243" y="268"/>
                  </a:cubicBezTo>
                  <a:cubicBezTo>
                    <a:pt x="242" y="268"/>
                    <a:pt x="242" y="268"/>
                    <a:pt x="242" y="268"/>
                  </a:cubicBezTo>
                  <a:cubicBezTo>
                    <a:pt x="244" y="277"/>
                    <a:pt x="238" y="277"/>
                    <a:pt x="234" y="276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29" y="276"/>
                    <a:pt x="229" y="277"/>
                    <a:pt x="227" y="278"/>
                  </a:cubicBezTo>
                  <a:cubicBezTo>
                    <a:pt x="227" y="276"/>
                    <a:pt x="227" y="276"/>
                    <a:pt x="227" y="276"/>
                  </a:cubicBezTo>
                  <a:cubicBezTo>
                    <a:pt x="226" y="276"/>
                    <a:pt x="226" y="276"/>
                    <a:pt x="226" y="276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1" y="279"/>
                    <a:pt x="221" y="283"/>
                    <a:pt x="218" y="282"/>
                  </a:cubicBezTo>
                  <a:cubicBezTo>
                    <a:pt x="220" y="284"/>
                    <a:pt x="220" y="284"/>
                    <a:pt x="220" y="284"/>
                  </a:cubicBezTo>
                  <a:cubicBezTo>
                    <a:pt x="218" y="284"/>
                    <a:pt x="218" y="284"/>
                    <a:pt x="218" y="284"/>
                  </a:cubicBezTo>
                  <a:cubicBezTo>
                    <a:pt x="221" y="286"/>
                    <a:pt x="222" y="284"/>
                    <a:pt x="222" y="285"/>
                  </a:cubicBezTo>
                  <a:cubicBezTo>
                    <a:pt x="222" y="287"/>
                    <a:pt x="222" y="287"/>
                    <a:pt x="222" y="287"/>
                  </a:cubicBezTo>
                  <a:cubicBezTo>
                    <a:pt x="223" y="287"/>
                    <a:pt x="223" y="287"/>
                    <a:pt x="223" y="287"/>
                  </a:cubicBezTo>
                  <a:cubicBezTo>
                    <a:pt x="223" y="288"/>
                    <a:pt x="223" y="288"/>
                    <a:pt x="223" y="288"/>
                  </a:cubicBezTo>
                  <a:cubicBezTo>
                    <a:pt x="222" y="288"/>
                    <a:pt x="222" y="288"/>
                    <a:pt x="222" y="288"/>
                  </a:cubicBezTo>
                  <a:cubicBezTo>
                    <a:pt x="222" y="287"/>
                    <a:pt x="222" y="287"/>
                    <a:pt x="222" y="287"/>
                  </a:cubicBezTo>
                  <a:cubicBezTo>
                    <a:pt x="219" y="287"/>
                    <a:pt x="220" y="287"/>
                    <a:pt x="220" y="287"/>
                  </a:cubicBezTo>
                  <a:cubicBezTo>
                    <a:pt x="220" y="288"/>
                    <a:pt x="220" y="288"/>
                    <a:pt x="220" y="288"/>
                  </a:cubicBezTo>
                  <a:cubicBezTo>
                    <a:pt x="220" y="287"/>
                    <a:pt x="220" y="287"/>
                    <a:pt x="220" y="287"/>
                  </a:cubicBezTo>
                  <a:cubicBezTo>
                    <a:pt x="217" y="287"/>
                    <a:pt x="218" y="287"/>
                    <a:pt x="217" y="287"/>
                  </a:cubicBezTo>
                  <a:cubicBezTo>
                    <a:pt x="217" y="288"/>
                    <a:pt x="217" y="288"/>
                    <a:pt x="217" y="288"/>
                  </a:cubicBezTo>
                  <a:cubicBezTo>
                    <a:pt x="216" y="288"/>
                    <a:pt x="216" y="288"/>
                    <a:pt x="216" y="288"/>
                  </a:cubicBezTo>
                  <a:cubicBezTo>
                    <a:pt x="216" y="287"/>
                    <a:pt x="216" y="287"/>
                    <a:pt x="216" y="287"/>
                  </a:cubicBezTo>
                  <a:cubicBezTo>
                    <a:pt x="212" y="286"/>
                    <a:pt x="212" y="289"/>
                    <a:pt x="213" y="289"/>
                  </a:cubicBezTo>
                  <a:cubicBezTo>
                    <a:pt x="211" y="289"/>
                    <a:pt x="211" y="289"/>
                    <a:pt x="211" y="289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08" y="290"/>
                    <a:pt x="208" y="292"/>
                    <a:pt x="208" y="292"/>
                  </a:cubicBezTo>
                  <a:cubicBezTo>
                    <a:pt x="209" y="293"/>
                    <a:pt x="209" y="293"/>
                    <a:pt x="209" y="293"/>
                  </a:cubicBezTo>
                  <a:cubicBezTo>
                    <a:pt x="207" y="299"/>
                    <a:pt x="202" y="296"/>
                    <a:pt x="199" y="297"/>
                  </a:cubicBezTo>
                  <a:cubicBezTo>
                    <a:pt x="201" y="297"/>
                    <a:pt x="201" y="297"/>
                    <a:pt x="201" y="297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202" y="294"/>
                    <a:pt x="202" y="294"/>
                    <a:pt x="202" y="294"/>
                  </a:cubicBezTo>
                  <a:cubicBezTo>
                    <a:pt x="202" y="291"/>
                    <a:pt x="204" y="292"/>
                    <a:pt x="204" y="292"/>
                  </a:cubicBezTo>
                  <a:cubicBezTo>
                    <a:pt x="198" y="287"/>
                    <a:pt x="192" y="295"/>
                    <a:pt x="189" y="294"/>
                  </a:cubicBezTo>
                  <a:cubicBezTo>
                    <a:pt x="189" y="297"/>
                    <a:pt x="189" y="296"/>
                    <a:pt x="189" y="297"/>
                  </a:cubicBezTo>
                  <a:cubicBezTo>
                    <a:pt x="186" y="297"/>
                    <a:pt x="187" y="297"/>
                    <a:pt x="186" y="297"/>
                  </a:cubicBezTo>
                  <a:cubicBezTo>
                    <a:pt x="186" y="298"/>
                    <a:pt x="186" y="298"/>
                    <a:pt x="186" y="298"/>
                  </a:cubicBezTo>
                  <a:cubicBezTo>
                    <a:pt x="184" y="294"/>
                    <a:pt x="183" y="298"/>
                    <a:pt x="183" y="298"/>
                  </a:cubicBezTo>
                  <a:cubicBezTo>
                    <a:pt x="182" y="297"/>
                    <a:pt x="182" y="297"/>
                    <a:pt x="182" y="297"/>
                  </a:cubicBezTo>
                  <a:cubicBezTo>
                    <a:pt x="180" y="298"/>
                    <a:pt x="180" y="298"/>
                    <a:pt x="179" y="298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78" y="297"/>
                    <a:pt x="178" y="297"/>
                    <a:pt x="178" y="297"/>
                  </a:cubicBezTo>
                  <a:cubicBezTo>
                    <a:pt x="178" y="298"/>
                    <a:pt x="178" y="298"/>
                    <a:pt x="178" y="298"/>
                  </a:cubicBezTo>
                  <a:cubicBezTo>
                    <a:pt x="177" y="298"/>
                    <a:pt x="177" y="298"/>
                    <a:pt x="177" y="298"/>
                  </a:cubicBezTo>
                  <a:cubicBezTo>
                    <a:pt x="177" y="297"/>
                    <a:pt x="177" y="297"/>
                    <a:pt x="177" y="297"/>
                  </a:cubicBezTo>
                  <a:cubicBezTo>
                    <a:pt x="175" y="300"/>
                    <a:pt x="171" y="296"/>
                    <a:pt x="171" y="297"/>
                  </a:cubicBezTo>
                  <a:cubicBezTo>
                    <a:pt x="171" y="294"/>
                    <a:pt x="171" y="293"/>
                    <a:pt x="171" y="293"/>
                  </a:cubicBezTo>
                  <a:cubicBezTo>
                    <a:pt x="172" y="293"/>
                    <a:pt x="172" y="293"/>
                    <a:pt x="172" y="293"/>
                  </a:cubicBezTo>
                  <a:cubicBezTo>
                    <a:pt x="172" y="290"/>
                    <a:pt x="172" y="291"/>
                    <a:pt x="172" y="291"/>
                  </a:cubicBezTo>
                  <a:cubicBezTo>
                    <a:pt x="170" y="289"/>
                    <a:pt x="170" y="289"/>
                    <a:pt x="170" y="289"/>
                  </a:cubicBezTo>
                  <a:cubicBezTo>
                    <a:pt x="169" y="285"/>
                    <a:pt x="165" y="285"/>
                    <a:pt x="166" y="282"/>
                  </a:cubicBezTo>
                  <a:cubicBezTo>
                    <a:pt x="162" y="282"/>
                    <a:pt x="161" y="284"/>
                    <a:pt x="159" y="284"/>
                  </a:cubicBezTo>
                  <a:cubicBezTo>
                    <a:pt x="159" y="281"/>
                    <a:pt x="159" y="279"/>
                    <a:pt x="159" y="279"/>
                  </a:cubicBezTo>
                  <a:cubicBezTo>
                    <a:pt x="162" y="279"/>
                    <a:pt x="161" y="279"/>
                    <a:pt x="162" y="279"/>
                  </a:cubicBezTo>
                  <a:cubicBezTo>
                    <a:pt x="162" y="278"/>
                    <a:pt x="162" y="278"/>
                    <a:pt x="162" y="278"/>
                  </a:cubicBezTo>
                  <a:cubicBezTo>
                    <a:pt x="164" y="278"/>
                    <a:pt x="164" y="278"/>
                    <a:pt x="164" y="278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2" y="274"/>
                    <a:pt x="161" y="273"/>
                    <a:pt x="162" y="273"/>
                  </a:cubicBezTo>
                  <a:cubicBezTo>
                    <a:pt x="157" y="274"/>
                    <a:pt x="155" y="276"/>
                    <a:pt x="152" y="275"/>
                  </a:cubicBezTo>
                  <a:cubicBezTo>
                    <a:pt x="152" y="276"/>
                    <a:pt x="152" y="276"/>
                    <a:pt x="152" y="276"/>
                  </a:cubicBezTo>
                  <a:cubicBezTo>
                    <a:pt x="149" y="276"/>
                    <a:pt x="149" y="276"/>
                    <a:pt x="148" y="276"/>
                  </a:cubicBezTo>
                  <a:cubicBezTo>
                    <a:pt x="148" y="278"/>
                    <a:pt x="148" y="278"/>
                    <a:pt x="148" y="278"/>
                  </a:cubicBezTo>
                  <a:cubicBezTo>
                    <a:pt x="147" y="278"/>
                    <a:pt x="147" y="278"/>
                    <a:pt x="147" y="278"/>
                  </a:cubicBezTo>
                  <a:cubicBezTo>
                    <a:pt x="147" y="276"/>
                    <a:pt x="147" y="276"/>
                    <a:pt x="147" y="276"/>
                  </a:cubicBezTo>
                  <a:cubicBezTo>
                    <a:pt x="146" y="276"/>
                    <a:pt x="146" y="276"/>
                    <a:pt x="146" y="276"/>
                  </a:cubicBezTo>
                  <a:cubicBezTo>
                    <a:pt x="146" y="274"/>
                    <a:pt x="146" y="274"/>
                    <a:pt x="146" y="274"/>
                  </a:cubicBezTo>
                  <a:cubicBezTo>
                    <a:pt x="145" y="274"/>
                    <a:pt x="145" y="274"/>
                    <a:pt x="145" y="274"/>
                  </a:cubicBezTo>
                  <a:cubicBezTo>
                    <a:pt x="145" y="273"/>
                    <a:pt x="145" y="273"/>
                    <a:pt x="145" y="273"/>
                  </a:cubicBezTo>
                  <a:cubicBezTo>
                    <a:pt x="145" y="274"/>
                    <a:pt x="145" y="274"/>
                    <a:pt x="145" y="274"/>
                  </a:cubicBezTo>
                  <a:cubicBezTo>
                    <a:pt x="142" y="271"/>
                    <a:pt x="140" y="274"/>
                    <a:pt x="139" y="273"/>
                  </a:cubicBezTo>
                  <a:cubicBezTo>
                    <a:pt x="138" y="270"/>
                    <a:pt x="137" y="270"/>
                    <a:pt x="138" y="269"/>
                  </a:cubicBezTo>
                  <a:cubicBezTo>
                    <a:pt x="138" y="270"/>
                    <a:pt x="138" y="270"/>
                    <a:pt x="138" y="270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7" y="269"/>
                    <a:pt x="137" y="269"/>
                    <a:pt x="137" y="269"/>
                  </a:cubicBezTo>
                  <a:cubicBezTo>
                    <a:pt x="133" y="270"/>
                    <a:pt x="130" y="269"/>
                    <a:pt x="129" y="268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28" y="269"/>
                    <a:pt x="128" y="269"/>
                    <a:pt x="128" y="269"/>
                  </a:cubicBezTo>
                  <a:cubicBezTo>
                    <a:pt x="128" y="268"/>
                    <a:pt x="128" y="268"/>
                    <a:pt x="128" y="268"/>
                  </a:cubicBezTo>
                  <a:cubicBezTo>
                    <a:pt x="127" y="268"/>
                    <a:pt x="127" y="268"/>
                    <a:pt x="127" y="268"/>
                  </a:cubicBezTo>
                  <a:cubicBezTo>
                    <a:pt x="127" y="269"/>
                    <a:pt x="127" y="269"/>
                    <a:pt x="127" y="269"/>
                  </a:cubicBezTo>
                  <a:cubicBezTo>
                    <a:pt x="126" y="269"/>
                    <a:pt x="126" y="269"/>
                    <a:pt x="126" y="269"/>
                  </a:cubicBezTo>
                  <a:cubicBezTo>
                    <a:pt x="126" y="270"/>
                    <a:pt x="126" y="270"/>
                    <a:pt x="126" y="270"/>
                  </a:cubicBezTo>
                  <a:cubicBezTo>
                    <a:pt x="125" y="270"/>
                    <a:pt x="125" y="270"/>
                    <a:pt x="125" y="270"/>
                  </a:cubicBezTo>
                  <a:cubicBezTo>
                    <a:pt x="125" y="272"/>
                    <a:pt x="125" y="272"/>
                    <a:pt x="125" y="272"/>
                  </a:cubicBezTo>
                  <a:cubicBezTo>
                    <a:pt x="126" y="272"/>
                    <a:pt x="126" y="272"/>
                    <a:pt x="126" y="272"/>
                  </a:cubicBezTo>
                  <a:cubicBezTo>
                    <a:pt x="125" y="274"/>
                    <a:pt x="125" y="274"/>
                    <a:pt x="125" y="274"/>
                  </a:cubicBezTo>
                  <a:cubicBezTo>
                    <a:pt x="118" y="275"/>
                    <a:pt x="113" y="273"/>
                    <a:pt x="111" y="270"/>
                  </a:cubicBezTo>
                  <a:cubicBezTo>
                    <a:pt x="114" y="268"/>
                    <a:pt x="113" y="267"/>
                    <a:pt x="113" y="266"/>
                  </a:cubicBezTo>
                  <a:cubicBezTo>
                    <a:pt x="114" y="266"/>
                    <a:pt x="114" y="266"/>
                    <a:pt x="114" y="266"/>
                  </a:cubicBezTo>
                  <a:cubicBezTo>
                    <a:pt x="111" y="266"/>
                    <a:pt x="109" y="266"/>
                    <a:pt x="108" y="266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1" y="276"/>
                    <a:pt x="108" y="275"/>
                    <a:pt x="109" y="279"/>
                  </a:cubicBezTo>
                  <a:cubicBezTo>
                    <a:pt x="108" y="279"/>
                    <a:pt x="108" y="279"/>
                    <a:pt x="108" y="279"/>
                  </a:cubicBezTo>
                  <a:cubicBezTo>
                    <a:pt x="108" y="282"/>
                    <a:pt x="108" y="281"/>
                    <a:pt x="108" y="281"/>
                  </a:cubicBezTo>
                  <a:cubicBezTo>
                    <a:pt x="109" y="281"/>
                    <a:pt x="109" y="281"/>
                    <a:pt x="109" y="281"/>
                  </a:cubicBezTo>
                  <a:cubicBezTo>
                    <a:pt x="109" y="282"/>
                    <a:pt x="109" y="282"/>
                    <a:pt x="109" y="282"/>
                  </a:cubicBezTo>
                  <a:cubicBezTo>
                    <a:pt x="112" y="283"/>
                    <a:pt x="112" y="284"/>
                    <a:pt x="113" y="284"/>
                  </a:cubicBezTo>
                  <a:cubicBezTo>
                    <a:pt x="112" y="285"/>
                    <a:pt x="112" y="285"/>
                    <a:pt x="112" y="285"/>
                  </a:cubicBezTo>
                  <a:cubicBezTo>
                    <a:pt x="113" y="286"/>
                    <a:pt x="113" y="286"/>
                    <a:pt x="113" y="286"/>
                  </a:cubicBezTo>
                  <a:cubicBezTo>
                    <a:pt x="112" y="286"/>
                    <a:pt x="112" y="286"/>
                    <a:pt x="112" y="286"/>
                  </a:cubicBezTo>
                  <a:cubicBezTo>
                    <a:pt x="113" y="287"/>
                    <a:pt x="113" y="287"/>
                    <a:pt x="113" y="287"/>
                  </a:cubicBezTo>
                  <a:cubicBezTo>
                    <a:pt x="112" y="288"/>
                    <a:pt x="112" y="288"/>
                    <a:pt x="112" y="288"/>
                  </a:cubicBezTo>
                  <a:cubicBezTo>
                    <a:pt x="113" y="288"/>
                    <a:pt x="113" y="288"/>
                    <a:pt x="113" y="288"/>
                  </a:cubicBezTo>
                  <a:cubicBezTo>
                    <a:pt x="113" y="291"/>
                    <a:pt x="113" y="292"/>
                    <a:pt x="113" y="292"/>
                  </a:cubicBezTo>
                  <a:cubicBezTo>
                    <a:pt x="112" y="292"/>
                    <a:pt x="112" y="292"/>
                    <a:pt x="112" y="292"/>
                  </a:cubicBezTo>
                  <a:cubicBezTo>
                    <a:pt x="112" y="295"/>
                    <a:pt x="112" y="294"/>
                    <a:pt x="112" y="294"/>
                  </a:cubicBezTo>
                  <a:cubicBezTo>
                    <a:pt x="109" y="295"/>
                    <a:pt x="109" y="296"/>
                    <a:pt x="108" y="295"/>
                  </a:cubicBezTo>
                  <a:cubicBezTo>
                    <a:pt x="109" y="295"/>
                    <a:pt x="109" y="295"/>
                    <a:pt x="109" y="295"/>
                  </a:cubicBezTo>
                  <a:cubicBezTo>
                    <a:pt x="109" y="297"/>
                    <a:pt x="109" y="297"/>
                    <a:pt x="109" y="297"/>
                  </a:cubicBezTo>
                  <a:cubicBezTo>
                    <a:pt x="108" y="297"/>
                    <a:pt x="108" y="297"/>
                    <a:pt x="108" y="297"/>
                  </a:cubicBezTo>
                  <a:cubicBezTo>
                    <a:pt x="108" y="299"/>
                    <a:pt x="108" y="300"/>
                    <a:pt x="108" y="300"/>
                  </a:cubicBezTo>
                  <a:cubicBezTo>
                    <a:pt x="109" y="300"/>
                    <a:pt x="109" y="300"/>
                    <a:pt x="109" y="300"/>
                  </a:cubicBezTo>
                  <a:cubicBezTo>
                    <a:pt x="106" y="300"/>
                    <a:pt x="105" y="302"/>
                    <a:pt x="103" y="301"/>
                  </a:cubicBezTo>
                  <a:cubicBezTo>
                    <a:pt x="103" y="304"/>
                    <a:pt x="103" y="305"/>
                    <a:pt x="103" y="305"/>
                  </a:cubicBezTo>
                  <a:cubicBezTo>
                    <a:pt x="100" y="305"/>
                    <a:pt x="101" y="307"/>
                    <a:pt x="101" y="307"/>
                  </a:cubicBezTo>
                  <a:cubicBezTo>
                    <a:pt x="100" y="307"/>
                    <a:pt x="100" y="307"/>
                    <a:pt x="100" y="307"/>
                  </a:cubicBezTo>
                  <a:cubicBezTo>
                    <a:pt x="100" y="311"/>
                    <a:pt x="98" y="311"/>
                    <a:pt x="99" y="312"/>
                  </a:cubicBezTo>
                  <a:cubicBezTo>
                    <a:pt x="97" y="312"/>
                    <a:pt x="97" y="312"/>
                    <a:pt x="97" y="312"/>
                  </a:cubicBezTo>
                  <a:cubicBezTo>
                    <a:pt x="97" y="313"/>
                    <a:pt x="97" y="313"/>
                    <a:pt x="97" y="313"/>
                  </a:cubicBezTo>
                  <a:cubicBezTo>
                    <a:pt x="92" y="313"/>
                    <a:pt x="91" y="318"/>
                    <a:pt x="88" y="317"/>
                  </a:cubicBezTo>
                  <a:cubicBezTo>
                    <a:pt x="88" y="318"/>
                    <a:pt x="88" y="318"/>
                    <a:pt x="88" y="318"/>
                  </a:cubicBezTo>
                  <a:cubicBezTo>
                    <a:pt x="85" y="319"/>
                    <a:pt x="83" y="319"/>
                    <a:pt x="82" y="319"/>
                  </a:cubicBezTo>
                  <a:cubicBezTo>
                    <a:pt x="82" y="318"/>
                    <a:pt x="82" y="318"/>
                    <a:pt x="82" y="318"/>
                  </a:cubicBezTo>
                  <a:cubicBezTo>
                    <a:pt x="80" y="321"/>
                    <a:pt x="79" y="318"/>
                    <a:pt x="78" y="319"/>
                  </a:cubicBezTo>
                  <a:cubicBezTo>
                    <a:pt x="78" y="317"/>
                    <a:pt x="78" y="316"/>
                    <a:pt x="78" y="316"/>
                  </a:cubicBezTo>
                  <a:cubicBezTo>
                    <a:pt x="81" y="316"/>
                    <a:pt x="81" y="316"/>
                    <a:pt x="81" y="316"/>
                  </a:cubicBezTo>
                  <a:cubicBezTo>
                    <a:pt x="81" y="314"/>
                    <a:pt x="81" y="314"/>
                    <a:pt x="81" y="314"/>
                  </a:cubicBezTo>
                  <a:cubicBezTo>
                    <a:pt x="82" y="314"/>
                    <a:pt x="82" y="314"/>
                    <a:pt x="82" y="314"/>
                  </a:cubicBezTo>
                  <a:cubicBezTo>
                    <a:pt x="82" y="313"/>
                    <a:pt x="82" y="313"/>
                    <a:pt x="82" y="313"/>
                  </a:cubicBezTo>
                  <a:cubicBezTo>
                    <a:pt x="83" y="313"/>
                    <a:pt x="83" y="313"/>
                    <a:pt x="83" y="313"/>
                  </a:cubicBezTo>
                  <a:cubicBezTo>
                    <a:pt x="83" y="310"/>
                    <a:pt x="83" y="311"/>
                    <a:pt x="83" y="311"/>
                  </a:cubicBezTo>
                  <a:cubicBezTo>
                    <a:pt x="81" y="311"/>
                    <a:pt x="81" y="309"/>
                    <a:pt x="81" y="310"/>
                  </a:cubicBezTo>
                  <a:cubicBezTo>
                    <a:pt x="82" y="310"/>
                    <a:pt x="82" y="310"/>
                    <a:pt x="82" y="310"/>
                  </a:cubicBezTo>
                  <a:cubicBezTo>
                    <a:pt x="82" y="306"/>
                    <a:pt x="84" y="306"/>
                    <a:pt x="83" y="305"/>
                  </a:cubicBezTo>
                  <a:cubicBezTo>
                    <a:pt x="84" y="305"/>
                    <a:pt x="84" y="305"/>
                    <a:pt x="84" y="305"/>
                  </a:cubicBezTo>
                  <a:cubicBezTo>
                    <a:pt x="84" y="302"/>
                    <a:pt x="84" y="303"/>
                    <a:pt x="84" y="303"/>
                  </a:cubicBezTo>
                  <a:cubicBezTo>
                    <a:pt x="86" y="303"/>
                    <a:pt x="86" y="303"/>
                    <a:pt x="86" y="303"/>
                  </a:cubicBezTo>
                  <a:cubicBezTo>
                    <a:pt x="86" y="301"/>
                    <a:pt x="86" y="301"/>
                    <a:pt x="86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6" y="300"/>
                    <a:pt x="86" y="300"/>
                    <a:pt x="86" y="300"/>
                  </a:cubicBezTo>
                  <a:cubicBezTo>
                    <a:pt x="84" y="299"/>
                    <a:pt x="84" y="299"/>
                    <a:pt x="84" y="299"/>
                  </a:cubicBezTo>
                  <a:cubicBezTo>
                    <a:pt x="83" y="300"/>
                    <a:pt x="83" y="301"/>
                    <a:pt x="83" y="301"/>
                  </a:cubicBezTo>
                  <a:cubicBezTo>
                    <a:pt x="82" y="299"/>
                    <a:pt x="81" y="300"/>
                    <a:pt x="81" y="300"/>
                  </a:cubicBezTo>
                  <a:cubicBezTo>
                    <a:pt x="81" y="299"/>
                    <a:pt x="81" y="299"/>
                    <a:pt x="81" y="299"/>
                  </a:cubicBezTo>
                  <a:cubicBezTo>
                    <a:pt x="78" y="299"/>
                    <a:pt x="79" y="299"/>
                    <a:pt x="78" y="299"/>
                  </a:cubicBezTo>
                  <a:cubicBezTo>
                    <a:pt x="78" y="300"/>
                    <a:pt x="78" y="300"/>
                    <a:pt x="78" y="300"/>
                  </a:cubicBezTo>
                  <a:cubicBezTo>
                    <a:pt x="77" y="300"/>
                    <a:pt x="77" y="300"/>
                    <a:pt x="77" y="300"/>
                  </a:cubicBezTo>
                  <a:cubicBezTo>
                    <a:pt x="77" y="303"/>
                    <a:pt x="77" y="303"/>
                    <a:pt x="77" y="303"/>
                  </a:cubicBezTo>
                  <a:cubicBezTo>
                    <a:pt x="74" y="303"/>
                    <a:pt x="71" y="301"/>
                    <a:pt x="71" y="301"/>
                  </a:cubicBezTo>
                  <a:cubicBezTo>
                    <a:pt x="71" y="304"/>
                    <a:pt x="69" y="305"/>
                    <a:pt x="69" y="305"/>
                  </a:cubicBezTo>
                  <a:cubicBezTo>
                    <a:pt x="69" y="301"/>
                    <a:pt x="69" y="301"/>
                    <a:pt x="69" y="301"/>
                  </a:cubicBezTo>
                  <a:cubicBezTo>
                    <a:pt x="68" y="301"/>
                    <a:pt x="68" y="301"/>
                    <a:pt x="68" y="301"/>
                  </a:cubicBezTo>
                  <a:cubicBezTo>
                    <a:pt x="68" y="298"/>
                    <a:pt x="68" y="297"/>
                    <a:pt x="68" y="297"/>
                  </a:cubicBezTo>
                  <a:cubicBezTo>
                    <a:pt x="67" y="297"/>
                    <a:pt x="67" y="297"/>
                    <a:pt x="67" y="297"/>
                  </a:cubicBezTo>
                  <a:cubicBezTo>
                    <a:pt x="67" y="293"/>
                    <a:pt x="69" y="295"/>
                    <a:pt x="69" y="294"/>
                  </a:cubicBezTo>
                  <a:cubicBezTo>
                    <a:pt x="69" y="293"/>
                    <a:pt x="69" y="293"/>
                    <a:pt x="69" y="293"/>
                  </a:cubicBezTo>
                  <a:cubicBezTo>
                    <a:pt x="70" y="293"/>
                    <a:pt x="70" y="293"/>
                    <a:pt x="70" y="293"/>
                  </a:cubicBezTo>
                  <a:cubicBezTo>
                    <a:pt x="70" y="292"/>
                    <a:pt x="70" y="292"/>
                    <a:pt x="70" y="292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69" y="289"/>
                    <a:pt x="69" y="288"/>
                    <a:pt x="69" y="287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8"/>
                    <a:pt x="68" y="288"/>
                    <a:pt x="68" y="288"/>
                  </a:cubicBezTo>
                  <a:cubicBezTo>
                    <a:pt x="64" y="288"/>
                    <a:pt x="64" y="284"/>
                    <a:pt x="64" y="284"/>
                  </a:cubicBezTo>
                  <a:cubicBezTo>
                    <a:pt x="63" y="284"/>
                    <a:pt x="63" y="284"/>
                    <a:pt x="63" y="284"/>
                  </a:cubicBezTo>
                  <a:cubicBezTo>
                    <a:pt x="63" y="282"/>
                    <a:pt x="63" y="282"/>
                    <a:pt x="63" y="282"/>
                  </a:cubicBezTo>
                  <a:cubicBezTo>
                    <a:pt x="60" y="282"/>
                    <a:pt x="61" y="282"/>
                    <a:pt x="61" y="282"/>
                  </a:cubicBezTo>
                  <a:cubicBezTo>
                    <a:pt x="61" y="284"/>
                    <a:pt x="61" y="284"/>
                    <a:pt x="61" y="284"/>
                  </a:cubicBezTo>
                  <a:cubicBezTo>
                    <a:pt x="60" y="282"/>
                    <a:pt x="60" y="282"/>
                    <a:pt x="60" y="282"/>
                  </a:cubicBezTo>
                  <a:cubicBezTo>
                    <a:pt x="60" y="284"/>
                    <a:pt x="60" y="284"/>
                    <a:pt x="60" y="284"/>
                  </a:cubicBezTo>
                  <a:cubicBezTo>
                    <a:pt x="58" y="284"/>
                    <a:pt x="58" y="284"/>
                    <a:pt x="58" y="284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57" y="282"/>
                    <a:pt x="57" y="282"/>
                    <a:pt x="57" y="282"/>
                  </a:cubicBezTo>
                  <a:cubicBezTo>
                    <a:pt x="57" y="281"/>
                    <a:pt x="57" y="281"/>
                    <a:pt x="57" y="281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7" y="280"/>
                    <a:pt x="57" y="280"/>
                    <a:pt x="57" y="280"/>
                  </a:cubicBezTo>
                  <a:cubicBezTo>
                    <a:pt x="57" y="279"/>
                    <a:pt x="57" y="279"/>
                    <a:pt x="57" y="279"/>
                  </a:cubicBezTo>
                  <a:cubicBezTo>
                    <a:pt x="54" y="279"/>
                    <a:pt x="54" y="276"/>
                    <a:pt x="54" y="276"/>
                  </a:cubicBezTo>
                  <a:cubicBezTo>
                    <a:pt x="55" y="275"/>
                    <a:pt x="55" y="275"/>
                    <a:pt x="55" y="275"/>
                  </a:cubicBezTo>
                  <a:cubicBezTo>
                    <a:pt x="54" y="275"/>
                    <a:pt x="54" y="275"/>
                    <a:pt x="54" y="275"/>
                  </a:cubicBezTo>
                  <a:cubicBezTo>
                    <a:pt x="54" y="272"/>
                    <a:pt x="54" y="273"/>
                    <a:pt x="54" y="273"/>
                  </a:cubicBezTo>
                  <a:cubicBezTo>
                    <a:pt x="55" y="273"/>
                    <a:pt x="55" y="273"/>
                    <a:pt x="55" y="273"/>
                  </a:cubicBezTo>
                  <a:cubicBezTo>
                    <a:pt x="54" y="273"/>
                    <a:pt x="54" y="273"/>
                    <a:pt x="54" y="273"/>
                  </a:cubicBezTo>
                  <a:cubicBezTo>
                    <a:pt x="54" y="274"/>
                    <a:pt x="54" y="274"/>
                    <a:pt x="54" y="274"/>
                  </a:cubicBezTo>
                  <a:cubicBezTo>
                    <a:pt x="51" y="274"/>
                    <a:pt x="50" y="274"/>
                    <a:pt x="50" y="274"/>
                  </a:cubicBezTo>
                  <a:cubicBezTo>
                    <a:pt x="50" y="275"/>
                    <a:pt x="50" y="275"/>
                    <a:pt x="50" y="275"/>
                  </a:cubicBezTo>
                  <a:cubicBezTo>
                    <a:pt x="47" y="275"/>
                    <a:pt x="48" y="275"/>
                    <a:pt x="48" y="275"/>
                  </a:cubicBezTo>
                  <a:cubicBezTo>
                    <a:pt x="48" y="272"/>
                    <a:pt x="48" y="273"/>
                    <a:pt x="48" y="273"/>
                  </a:cubicBezTo>
                  <a:cubicBezTo>
                    <a:pt x="45" y="273"/>
                    <a:pt x="44" y="271"/>
                    <a:pt x="44" y="272"/>
                  </a:cubicBezTo>
                  <a:cubicBezTo>
                    <a:pt x="44" y="273"/>
                    <a:pt x="44" y="273"/>
                    <a:pt x="44" y="273"/>
                  </a:cubicBezTo>
                  <a:cubicBezTo>
                    <a:pt x="43" y="273"/>
                    <a:pt x="43" y="273"/>
                    <a:pt x="43" y="273"/>
                  </a:cubicBezTo>
                  <a:cubicBezTo>
                    <a:pt x="44" y="273"/>
                    <a:pt x="44" y="273"/>
                    <a:pt x="44" y="273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5"/>
                    <a:pt x="43" y="275"/>
                    <a:pt x="43" y="275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0" y="274"/>
                    <a:pt x="41" y="274"/>
                    <a:pt x="41" y="274"/>
                  </a:cubicBezTo>
                  <a:cubicBezTo>
                    <a:pt x="41" y="273"/>
                    <a:pt x="41" y="273"/>
                    <a:pt x="41" y="273"/>
                  </a:cubicBezTo>
                  <a:cubicBezTo>
                    <a:pt x="37" y="274"/>
                    <a:pt x="37" y="271"/>
                    <a:pt x="37" y="270"/>
                  </a:cubicBezTo>
                  <a:cubicBezTo>
                    <a:pt x="38" y="270"/>
                    <a:pt x="38" y="270"/>
                    <a:pt x="38" y="270"/>
                  </a:cubicBezTo>
                  <a:cubicBezTo>
                    <a:pt x="38" y="269"/>
                    <a:pt x="38" y="269"/>
                    <a:pt x="38" y="269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7" y="268"/>
                    <a:pt x="37" y="268"/>
                    <a:pt x="37" y="268"/>
                  </a:cubicBezTo>
                  <a:cubicBezTo>
                    <a:pt x="38" y="268"/>
                    <a:pt x="38" y="268"/>
                    <a:pt x="38" y="268"/>
                  </a:cubicBezTo>
                  <a:cubicBezTo>
                    <a:pt x="38" y="267"/>
                    <a:pt x="38" y="267"/>
                    <a:pt x="38" y="267"/>
                  </a:cubicBezTo>
                  <a:cubicBezTo>
                    <a:pt x="37" y="267"/>
                    <a:pt x="37" y="267"/>
                    <a:pt x="37" y="267"/>
                  </a:cubicBezTo>
                  <a:cubicBezTo>
                    <a:pt x="38" y="267"/>
                    <a:pt x="38" y="267"/>
                    <a:pt x="38" y="267"/>
                  </a:cubicBezTo>
                  <a:cubicBezTo>
                    <a:pt x="38" y="266"/>
                    <a:pt x="38" y="266"/>
                    <a:pt x="38" y="266"/>
                  </a:cubicBezTo>
                  <a:cubicBezTo>
                    <a:pt x="37" y="266"/>
                    <a:pt x="37" y="266"/>
                    <a:pt x="37" y="266"/>
                  </a:cubicBezTo>
                  <a:cubicBezTo>
                    <a:pt x="37" y="265"/>
                    <a:pt x="37" y="265"/>
                    <a:pt x="37" y="265"/>
                  </a:cubicBezTo>
                  <a:cubicBezTo>
                    <a:pt x="34" y="265"/>
                    <a:pt x="35" y="265"/>
                    <a:pt x="35" y="265"/>
                  </a:cubicBezTo>
                  <a:cubicBezTo>
                    <a:pt x="35" y="263"/>
                    <a:pt x="35" y="263"/>
                    <a:pt x="35" y="263"/>
                  </a:cubicBezTo>
                  <a:cubicBezTo>
                    <a:pt x="35" y="265"/>
                    <a:pt x="35" y="265"/>
                    <a:pt x="35" y="265"/>
                  </a:cubicBezTo>
                  <a:cubicBezTo>
                    <a:pt x="32" y="265"/>
                    <a:pt x="33" y="265"/>
                    <a:pt x="32" y="265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1" y="266"/>
                    <a:pt x="31" y="266"/>
                    <a:pt x="31" y="266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1" y="266"/>
                    <a:pt x="31" y="266"/>
                    <a:pt x="31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0" y="268"/>
                    <a:pt x="30" y="268"/>
                    <a:pt x="30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29" y="271"/>
                    <a:pt x="29" y="270"/>
                    <a:pt x="29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3"/>
                    <a:pt x="27" y="274"/>
                    <a:pt x="27" y="274"/>
                  </a:cubicBezTo>
                  <a:cubicBezTo>
                    <a:pt x="17" y="274"/>
                    <a:pt x="4" y="270"/>
                    <a:pt x="0" y="269"/>
                  </a:cubicBezTo>
                  <a:cubicBezTo>
                    <a:pt x="5" y="278"/>
                    <a:pt x="8" y="278"/>
                    <a:pt x="7" y="281"/>
                  </a:cubicBezTo>
                  <a:cubicBezTo>
                    <a:pt x="9" y="281"/>
                    <a:pt x="9" y="281"/>
                    <a:pt x="9" y="28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0" y="285"/>
                    <a:pt x="11" y="285"/>
                    <a:pt x="11" y="286"/>
                  </a:cubicBezTo>
                  <a:cubicBezTo>
                    <a:pt x="12" y="286"/>
                    <a:pt x="12" y="286"/>
                    <a:pt x="12" y="286"/>
                  </a:cubicBezTo>
                  <a:cubicBezTo>
                    <a:pt x="12" y="285"/>
                    <a:pt x="12" y="285"/>
                    <a:pt x="12" y="285"/>
                  </a:cubicBezTo>
                  <a:cubicBezTo>
                    <a:pt x="13" y="285"/>
                    <a:pt x="13" y="285"/>
                    <a:pt x="13" y="285"/>
                  </a:cubicBezTo>
                  <a:cubicBezTo>
                    <a:pt x="19" y="289"/>
                    <a:pt x="17" y="292"/>
                    <a:pt x="18" y="298"/>
                  </a:cubicBezTo>
                  <a:cubicBezTo>
                    <a:pt x="21" y="298"/>
                    <a:pt x="20" y="298"/>
                    <a:pt x="20" y="298"/>
                  </a:cubicBezTo>
                  <a:cubicBezTo>
                    <a:pt x="21" y="303"/>
                    <a:pt x="16" y="302"/>
                    <a:pt x="14" y="303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2" y="305"/>
                    <a:pt x="12" y="305"/>
                    <a:pt x="12" y="305"/>
                  </a:cubicBezTo>
                  <a:cubicBezTo>
                    <a:pt x="11" y="309"/>
                    <a:pt x="10" y="313"/>
                    <a:pt x="7" y="313"/>
                  </a:cubicBezTo>
                  <a:cubicBezTo>
                    <a:pt x="7" y="314"/>
                    <a:pt x="7" y="314"/>
                    <a:pt x="7" y="314"/>
                  </a:cubicBezTo>
                  <a:cubicBezTo>
                    <a:pt x="6" y="314"/>
                    <a:pt x="6" y="314"/>
                    <a:pt x="6" y="314"/>
                  </a:cubicBezTo>
                  <a:cubicBezTo>
                    <a:pt x="6" y="317"/>
                    <a:pt x="6" y="316"/>
                    <a:pt x="6" y="317"/>
                  </a:cubicBezTo>
                  <a:cubicBezTo>
                    <a:pt x="5" y="317"/>
                    <a:pt x="5" y="317"/>
                    <a:pt x="5" y="317"/>
                  </a:cubicBezTo>
                  <a:cubicBezTo>
                    <a:pt x="2" y="322"/>
                    <a:pt x="9" y="323"/>
                    <a:pt x="7" y="326"/>
                  </a:cubicBezTo>
                  <a:cubicBezTo>
                    <a:pt x="6" y="326"/>
                    <a:pt x="6" y="326"/>
                    <a:pt x="6" y="326"/>
                  </a:cubicBezTo>
                  <a:cubicBezTo>
                    <a:pt x="6" y="327"/>
                    <a:pt x="6" y="327"/>
                    <a:pt x="6" y="327"/>
                  </a:cubicBezTo>
                  <a:cubicBezTo>
                    <a:pt x="7" y="327"/>
                    <a:pt x="7" y="327"/>
                    <a:pt x="7" y="327"/>
                  </a:cubicBezTo>
                  <a:cubicBezTo>
                    <a:pt x="7" y="329"/>
                    <a:pt x="7" y="329"/>
                    <a:pt x="7" y="329"/>
                  </a:cubicBezTo>
                  <a:cubicBezTo>
                    <a:pt x="9" y="329"/>
                    <a:pt x="9" y="329"/>
                    <a:pt x="9" y="329"/>
                  </a:cubicBezTo>
                  <a:cubicBezTo>
                    <a:pt x="8" y="331"/>
                    <a:pt x="10" y="331"/>
                    <a:pt x="10" y="331"/>
                  </a:cubicBezTo>
                  <a:cubicBezTo>
                    <a:pt x="7" y="333"/>
                    <a:pt x="9" y="335"/>
                    <a:pt x="9" y="336"/>
                  </a:cubicBezTo>
                  <a:cubicBezTo>
                    <a:pt x="7" y="336"/>
                    <a:pt x="7" y="336"/>
                    <a:pt x="7" y="336"/>
                  </a:cubicBezTo>
                  <a:cubicBezTo>
                    <a:pt x="11" y="338"/>
                    <a:pt x="12" y="339"/>
                    <a:pt x="12" y="340"/>
                  </a:cubicBezTo>
                  <a:cubicBezTo>
                    <a:pt x="15" y="340"/>
                    <a:pt x="14" y="340"/>
                    <a:pt x="14" y="340"/>
                  </a:cubicBezTo>
                  <a:cubicBezTo>
                    <a:pt x="14" y="346"/>
                    <a:pt x="14" y="345"/>
                    <a:pt x="14" y="348"/>
                  </a:cubicBezTo>
                  <a:cubicBezTo>
                    <a:pt x="16" y="348"/>
                    <a:pt x="16" y="348"/>
                    <a:pt x="16" y="348"/>
                  </a:cubicBezTo>
                  <a:cubicBezTo>
                    <a:pt x="16" y="353"/>
                    <a:pt x="12" y="352"/>
                    <a:pt x="12" y="352"/>
                  </a:cubicBezTo>
                  <a:cubicBezTo>
                    <a:pt x="12" y="355"/>
                    <a:pt x="12" y="356"/>
                    <a:pt x="12" y="356"/>
                  </a:cubicBezTo>
                  <a:cubicBezTo>
                    <a:pt x="13" y="356"/>
                    <a:pt x="13" y="356"/>
                    <a:pt x="13" y="356"/>
                  </a:cubicBezTo>
                  <a:cubicBezTo>
                    <a:pt x="13" y="357"/>
                    <a:pt x="13" y="357"/>
                    <a:pt x="13" y="357"/>
                  </a:cubicBezTo>
                  <a:cubicBezTo>
                    <a:pt x="16" y="357"/>
                    <a:pt x="15" y="357"/>
                    <a:pt x="16" y="357"/>
                  </a:cubicBezTo>
                  <a:cubicBezTo>
                    <a:pt x="16" y="356"/>
                    <a:pt x="16" y="356"/>
                    <a:pt x="16" y="356"/>
                  </a:cubicBezTo>
                  <a:cubicBezTo>
                    <a:pt x="19" y="356"/>
                    <a:pt x="20" y="356"/>
                    <a:pt x="20" y="356"/>
                  </a:cubicBezTo>
                  <a:cubicBezTo>
                    <a:pt x="20" y="355"/>
                    <a:pt x="20" y="355"/>
                    <a:pt x="20" y="355"/>
                  </a:cubicBezTo>
                  <a:cubicBezTo>
                    <a:pt x="20" y="356"/>
                    <a:pt x="20" y="356"/>
                    <a:pt x="20" y="356"/>
                  </a:cubicBezTo>
                  <a:cubicBezTo>
                    <a:pt x="22" y="356"/>
                    <a:pt x="22" y="356"/>
                    <a:pt x="22" y="356"/>
                  </a:cubicBezTo>
                  <a:cubicBezTo>
                    <a:pt x="22" y="357"/>
                    <a:pt x="22" y="357"/>
                    <a:pt x="22" y="357"/>
                  </a:cubicBezTo>
                  <a:cubicBezTo>
                    <a:pt x="24" y="357"/>
                    <a:pt x="24" y="357"/>
                    <a:pt x="24" y="357"/>
                  </a:cubicBezTo>
                  <a:cubicBezTo>
                    <a:pt x="24" y="358"/>
                    <a:pt x="24" y="358"/>
                    <a:pt x="24" y="358"/>
                  </a:cubicBezTo>
                  <a:cubicBezTo>
                    <a:pt x="29" y="358"/>
                    <a:pt x="31" y="360"/>
                    <a:pt x="33" y="359"/>
                  </a:cubicBezTo>
                  <a:cubicBezTo>
                    <a:pt x="33" y="361"/>
                    <a:pt x="33" y="361"/>
                    <a:pt x="33" y="361"/>
                  </a:cubicBezTo>
                  <a:cubicBezTo>
                    <a:pt x="36" y="361"/>
                    <a:pt x="36" y="362"/>
                    <a:pt x="37" y="362"/>
                  </a:cubicBezTo>
                  <a:cubicBezTo>
                    <a:pt x="37" y="363"/>
                    <a:pt x="37" y="363"/>
                    <a:pt x="37" y="363"/>
                  </a:cubicBezTo>
                  <a:cubicBezTo>
                    <a:pt x="40" y="363"/>
                    <a:pt x="39" y="363"/>
                    <a:pt x="39" y="363"/>
                  </a:cubicBezTo>
                  <a:cubicBezTo>
                    <a:pt x="39" y="364"/>
                    <a:pt x="39" y="364"/>
                    <a:pt x="39" y="364"/>
                  </a:cubicBezTo>
                  <a:cubicBezTo>
                    <a:pt x="39" y="363"/>
                    <a:pt x="39" y="363"/>
                    <a:pt x="39" y="363"/>
                  </a:cubicBezTo>
                  <a:cubicBezTo>
                    <a:pt x="42" y="363"/>
                    <a:pt x="41" y="363"/>
                    <a:pt x="42" y="363"/>
                  </a:cubicBezTo>
                  <a:cubicBezTo>
                    <a:pt x="42" y="362"/>
                    <a:pt x="42" y="362"/>
                    <a:pt x="42" y="362"/>
                  </a:cubicBezTo>
                  <a:cubicBezTo>
                    <a:pt x="44" y="362"/>
                    <a:pt x="44" y="362"/>
                    <a:pt x="44" y="362"/>
                  </a:cubicBezTo>
                  <a:cubicBezTo>
                    <a:pt x="44" y="363"/>
                    <a:pt x="44" y="363"/>
                    <a:pt x="44" y="363"/>
                  </a:cubicBezTo>
                  <a:cubicBezTo>
                    <a:pt x="43" y="363"/>
                    <a:pt x="43" y="363"/>
                    <a:pt x="43" y="363"/>
                  </a:cubicBezTo>
                  <a:cubicBezTo>
                    <a:pt x="43" y="367"/>
                    <a:pt x="45" y="365"/>
                    <a:pt x="45" y="365"/>
                  </a:cubicBezTo>
                  <a:cubicBezTo>
                    <a:pt x="46" y="369"/>
                    <a:pt x="43" y="369"/>
                    <a:pt x="44" y="370"/>
                  </a:cubicBezTo>
                  <a:cubicBezTo>
                    <a:pt x="43" y="370"/>
                    <a:pt x="43" y="370"/>
                    <a:pt x="43" y="370"/>
                  </a:cubicBezTo>
                  <a:cubicBezTo>
                    <a:pt x="43" y="371"/>
                    <a:pt x="43" y="371"/>
                    <a:pt x="43" y="371"/>
                  </a:cubicBezTo>
                  <a:cubicBezTo>
                    <a:pt x="44" y="371"/>
                    <a:pt x="44" y="371"/>
                    <a:pt x="44" y="371"/>
                  </a:cubicBezTo>
                  <a:cubicBezTo>
                    <a:pt x="43" y="371"/>
                    <a:pt x="43" y="371"/>
                    <a:pt x="43" y="371"/>
                  </a:cubicBezTo>
                  <a:cubicBezTo>
                    <a:pt x="43" y="374"/>
                    <a:pt x="45" y="373"/>
                    <a:pt x="44" y="374"/>
                  </a:cubicBezTo>
                  <a:cubicBezTo>
                    <a:pt x="43" y="375"/>
                    <a:pt x="43" y="375"/>
                    <a:pt x="43" y="375"/>
                  </a:cubicBezTo>
                  <a:cubicBezTo>
                    <a:pt x="44" y="375"/>
                    <a:pt x="44" y="375"/>
                    <a:pt x="44" y="375"/>
                  </a:cubicBezTo>
                  <a:cubicBezTo>
                    <a:pt x="44" y="378"/>
                    <a:pt x="44" y="377"/>
                    <a:pt x="44" y="377"/>
                  </a:cubicBezTo>
                  <a:cubicBezTo>
                    <a:pt x="49" y="380"/>
                    <a:pt x="52" y="382"/>
                    <a:pt x="56" y="381"/>
                  </a:cubicBezTo>
                  <a:cubicBezTo>
                    <a:pt x="56" y="382"/>
                    <a:pt x="56" y="382"/>
                    <a:pt x="56" y="382"/>
                  </a:cubicBezTo>
                  <a:cubicBezTo>
                    <a:pt x="57" y="382"/>
                    <a:pt x="57" y="382"/>
                    <a:pt x="57" y="382"/>
                  </a:cubicBezTo>
                  <a:cubicBezTo>
                    <a:pt x="57" y="383"/>
                    <a:pt x="57" y="383"/>
                    <a:pt x="57" y="383"/>
                  </a:cubicBezTo>
                  <a:cubicBezTo>
                    <a:pt x="60" y="383"/>
                    <a:pt x="60" y="383"/>
                    <a:pt x="61" y="383"/>
                  </a:cubicBezTo>
                  <a:cubicBezTo>
                    <a:pt x="61" y="384"/>
                    <a:pt x="61" y="384"/>
                    <a:pt x="61" y="384"/>
                  </a:cubicBezTo>
                  <a:cubicBezTo>
                    <a:pt x="62" y="384"/>
                    <a:pt x="62" y="384"/>
                    <a:pt x="62" y="384"/>
                  </a:cubicBezTo>
                  <a:cubicBezTo>
                    <a:pt x="62" y="386"/>
                    <a:pt x="62" y="386"/>
                    <a:pt x="62" y="386"/>
                  </a:cubicBezTo>
                  <a:cubicBezTo>
                    <a:pt x="63" y="386"/>
                    <a:pt x="63" y="386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4" y="387"/>
                    <a:pt x="64" y="387"/>
                    <a:pt x="64" y="387"/>
                  </a:cubicBezTo>
                  <a:cubicBezTo>
                    <a:pt x="64" y="391"/>
                    <a:pt x="66" y="390"/>
                    <a:pt x="67" y="390"/>
                  </a:cubicBezTo>
                  <a:cubicBezTo>
                    <a:pt x="67" y="389"/>
                    <a:pt x="67" y="389"/>
                    <a:pt x="67" y="389"/>
                  </a:cubicBezTo>
                  <a:cubicBezTo>
                    <a:pt x="68" y="391"/>
                    <a:pt x="68" y="390"/>
                    <a:pt x="69" y="390"/>
                  </a:cubicBezTo>
                  <a:cubicBezTo>
                    <a:pt x="69" y="394"/>
                    <a:pt x="72" y="392"/>
                    <a:pt x="73" y="393"/>
                  </a:cubicBezTo>
                  <a:cubicBezTo>
                    <a:pt x="73" y="391"/>
                    <a:pt x="73" y="391"/>
                    <a:pt x="73" y="391"/>
                  </a:cubicBezTo>
                  <a:cubicBezTo>
                    <a:pt x="73" y="393"/>
                    <a:pt x="73" y="393"/>
                    <a:pt x="73" y="393"/>
                  </a:cubicBezTo>
                  <a:cubicBezTo>
                    <a:pt x="75" y="393"/>
                    <a:pt x="75" y="393"/>
                    <a:pt x="75" y="393"/>
                  </a:cubicBezTo>
                  <a:cubicBezTo>
                    <a:pt x="75" y="391"/>
                    <a:pt x="75" y="391"/>
                    <a:pt x="75" y="391"/>
                  </a:cubicBezTo>
                  <a:cubicBezTo>
                    <a:pt x="76" y="391"/>
                    <a:pt x="76" y="391"/>
                    <a:pt x="76" y="391"/>
                  </a:cubicBezTo>
                  <a:cubicBezTo>
                    <a:pt x="76" y="393"/>
                    <a:pt x="76" y="393"/>
                    <a:pt x="76" y="393"/>
                  </a:cubicBezTo>
                  <a:cubicBezTo>
                    <a:pt x="78" y="390"/>
                    <a:pt x="79" y="392"/>
                    <a:pt x="80" y="391"/>
                  </a:cubicBezTo>
                  <a:cubicBezTo>
                    <a:pt x="80" y="387"/>
                    <a:pt x="84" y="390"/>
                    <a:pt x="86" y="389"/>
                  </a:cubicBezTo>
                  <a:cubicBezTo>
                    <a:pt x="86" y="386"/>
                    <a:pt x="86" y="385"/>
                    <a:pt x="86" y="384"/>
                  </a:cubicBezTo>
                  <a:cubicBezTo>
                    <a:pt x="84" y="384"/>
                    <a:pt x="84" y="384"/>
                    <a:pt x="84" y="384"/>
                  </a:cubicBezTo>
                  <a:cubicBezTo>
                    <a:pt x="84" y="383"/>
                    <a:pt x="84" y="383"/>
                    <a:pt x="84" y="383"/>
                  </a:cubicBezTo>
                  <a:cubicBezTo>
                    <a:pt x="86" y="383"/>
                    <a:pt x="86" y="383"/>
                    <a:pt x="86" y="383"/>
                  </a:cubicBezTo>
                  <a:cubicBezTo>
                    <a:pt x="86" y="380"/>
                    <a:pt x="87" y="379"/>
                    <a:pt x="87" y="377"/>
                  </a:cubicBezTo>
                  <a:cubicBezTo>
                    <a:pt x="88" y="377"/>
                    <a:pt x="88" y="377"/>
                    <a:pt x="88" y="377"/>
                  </a:cubicBezTo>
                  <a:cubicBezTo>
                    <a:pt x="88" y="378"/>
                    <a:pt x="88" y="378"/>
                    <a:pt x="88" y="378"/>
                  </a:cubicBezTo>
                  <a:cubicBezTo>
                    <a:pt x="91" y="378"/>
                    <a:pt x="92" y="378"/>
                    <a:pt x="93" y="378"/>
                  </a:cubicBezTo>
                  <a:cubicBezTo>
                    <a:pt x="93" y="380"/>
                    <a:pt x="93" y="380"/>
                    <a:pt x="93" y="380"/>
                  </a:cubicBezTo>
                  <a:cubicBezTo>
                    <a:pt x="94" y="378"/>
                    <a:pt x="95" y="379"/>
                    <a:pt x="95" y="378"/>
                  </a:cubicBezTo>
                  <a:cubicBezTo>
                    <a:pt x="94" y="375"/>
                    <a:pt x="94" y="375"/>
                    <a:pt x="94" y="374"/>
                  </a:cubicBezTo>
                  <a:cubicBezTo>
                    <a:pt x="97" y="374"/>
                    <a:pt x="96" y="374"/>
                    <a:pt x="96" y="374"/>
                  </a:cubicBezTo>
                  <a:cubicBezTo>
                    <a:pt x="97" y="371"/>
                    <a:pt x="98" y="370"/>
                    <a:pt x="97" y="369"/>
                  </a:cubicBezTo>
                  <a:cubicBezTo>
                    <a:pt x="99" y="369"/>
                    <a:pt x="99" y="369"/>
                    <a:pt x="99" y="369"/>
                  </a:cubicBezTo>
                  <a:cubicBezTo>
                    <a:pt x="99" y="365"/>
                    <a:pt x="101" y="367"/>
                    <a:pt x="101" y="367"/>
                  </a:cubicBezTo>
                  <a:cubicBezTo>
                    <a:pt x="101" y="368"/>
                    <a:pt x="101" y="368"/>
                    <a:pt x="101" y="368"/>
                  </a:cubicBezTo>
                  <a:cubicBezTo>
                    <a:pt x="102" y="368"/>
                    <a:pt x="102" y="368"/>
                    <a:pt x="102" y="368"/>
                  </a:cubicBezTo>
                  <a:cubicBezTo>
                    <a:pt x="102" y="367"/>
                    <a:pt x="102" y="367"/>
                    <a:pt x="102" y="367"/>
                  </a:cubicBezTo>
                  <a:cubicBezTo>
                    <a:pt x="103" y="367"/>
                    <a:pt x="103" y="367"/>
                    <a:pt x="103" y="367"/>
                  </a:cubicBezTo>
                  <a:cubicBezTo>
                    <a:pt x="103" y="365"/>
                    <a:pt x="103" y="365"/>
                    <a:pt x="103" y="365"/>
                  </a:cubicBezTo>
                  <a:cubicBezTo>
                    <a:pt x="105" y="365"/>
                    <a:pt x="105" y="365"/>
                    <a:pt x="105" y="365"/>
                  </a:cubicBezTo>
                  <a:cubicBezTo>
                    <a:pt x="105" y="367"/>
                    <a:pt x="105" y="367"/>
                    <a:pt x="105" y="367"/>
                  </a:cubicBezTo>
                  <a:cubicBezTo>
                    <a:pt x="106" y="367"/>
                    <a:pt x="106" y="367"/>
                    <a:pt x="106" y="367"/>
                  </a:cubicBezTo>
                  <a:cubicBezTo>
                    <a:pt x="106" y="370"/>
                    <a:pt x="108" y="369"/>
                    <a:pt x="108" y="369"/>
                  </a:cubicBezTo>
                  <a:cubicBezTo>
                    <a:pt x="108" y="372"/>
                    <a:pt x="108" y="373"/>
                    <a:pt x="108" y="374"/>
                  </a:cubicBezTo>
                  <a:cubicBezTo>
                    <a:pt x="112" y="373"/>
                    <a:pt x="113" y="375"/>
                    <a:pt x="114" y="375"/>
                  </a:cubicBezTo>
                  <a:cubicBezTo>
                    <a:pt x="114" y="376"/>
                    <a:pt x="114" y="376"/>
                    <a:pt x="114" y="376"/>
                  </a:cubicBezTo>
                  <a:cubicBezTo>
                    <a:pt x="115" y="376"/>
                    <a:pt x="115" y="376"/>
                    <a:pt x="115" y="376"/>
                  </a:cubicBezTo>
                  <a:cubicBezTo>
                    <a:pt x="115" y="379"/>
                    <a:pt x="115" y="380"/>
                    <a:pt x="115" y="381"/>
                  </a:cubicBezTo>
                  <a:cubicBezTo>
                    <a:pt x="114" y="381"/>
                    <a:pt x="114" y="381"/>
                    <a:pt x="114" y="381"/>
                  </a:cubicBezTo>
                  <a:cubicBezTo>
                    <a:pt x="115" y="385"/>
                    <a:pt x="112" y="386"/>
                    <a:pt x="113" y="387"/>
                  </a:cubicBezTo>
                  <a:cubicBezTo>
                    <a:pt x="114" y="387"/>
                    <a:pt x="114" y="387"/>
                    <a:pt x="114" y="387"/>
                  </a:cubicBezTo>
                  <a:cubicBezTo>
                    <a:pt x="112" y="390"/>
                    <a:pt x="113" y="389"/>
                    <a:pt x="113" y="390"/>
                  </a:cubicBezTo>
                  <a:cubicBezTo>
                    <a:pt x="116" y="390"/>
                    <a:pt x="115" y="390"/>
                    <a:pt x="115" y="390"/>
                  </a:cubicBezTo>
                  <a:cubicBezTo>
                    <a:pt x="115" y="391"/>
                    <a:pt x="115" y="391"/>
                    <a:pt x="115" y="391"/>
                  </a:cubicBezTo>
                  <a:cubicBezTo>
                    <a:pt x="116" y="391"/>
                    <a:pt x="116" y="391"/>
                    <a:pt x="116" y="391"/>
                  </a:cubicBezTo>
                  <a:cubicBezTo>
                    <a:pt x="116" y="393"/>
                    <a:pt x="116" y="393"/>
                    <a:pt x="116" y="393"/>
                  </a:cubicBezTo>
                  <a:cubicBezTo>
                    <a:pt x="121" y="393"/>
                    <a:pt x="122" y="391"/>
                    <a:pt x="124" y="391"/>
                  </a:cubicBezTo>
                  <a:cubicBezTo>
                    <a:pt x="124" y="393"/>
                    <a:pt x="124" y="393"/>
                    <a:pt x="124" y="393"/>
                  </a:cubicBezTo>
                  <a:cubicBezTo>
                    <a:pt x="122" y="393"/>
                    <a:pt x="122" y="393"/>
                    <a:pt x="122" y="393"/>
                  </a:cubicBezTo>
                  <a:cubicBezTo>
                    <a:pt x="122" y="394"/>
                    <a:pt x="122" y="394"/>
                    <a:pt x="122" y="394"/>
                  </a:cubicBezTo>
                  <a:cubicBezTo>
                    <a:pt x="125" y="393"/>
                    <a:pt x="125" y="392"/>
                    <a:pt x="126" y="393"/>
                  </a:cubicBezTo>
                  <a:cubicBezTo>
                    <a:pt x="126" y="391"/>
                    <a:pt x="126" y="391"/>
                    <a:pt x="126" y="391"/>
                  </a:cubicBezTo>
                  <a:cubicBezTo>
                    <a:pt x="129" y="391"/>
                    <a:pt x="130" y="390"/>
                    <a:pt x="131" y="390"/>
                  </a:cubicBezTo>
                  <a:cubicBezTo>
                    <a:pt x="131" y="389"/>
                    <a:pt x="131" y="389"/>
                    <a:pt x="131" y="389"/>
                  </a:cubicBezTo>
                  <a:cubicBezTo>
                    <a:pt x="134" y="389"/>
                    <a:pt x="135" y="389"/>
                    <a:pt x="135" y="389"/>
                  </a:cubicBezTo>
                  <a:cubicBezTo>
                    <a:pt x="135" y="387"/>
                    <a:pt x="137" y="387"/>
                    <a:pt x="137" y="387"/>
                  </a:cubicBezTo>
                  <a:cubicBezTo>
                    <a:pt x="137" y="388"/>
                    <a:pt x="137" y="388"/>
                    <a:pt x="137" y="388"/>
                  </a:cubicBezTo>
                  <a:cubicBezTo>
                    <a:pt x="139" y="388"/>
                    <a:pt x="139" y="388"/>
                    <a:pt x="139" y="388"/>
                  </a:cubicBezTo>
                  <a:cubicBezTo>
                    <a:pt x="139" y="389"/>
                    <a:pt x="139" y="389"/>
                    <a:pt x="139" y="389"/>
                  </a:cubicBezTo>
                  <a:cubicBezTo>
                    <a:pt x="140" y="389"/>
                    <a:pt x="140" y="389"/>
                    <a:pt x="140" y="389"/>
                  </a:cubicBezTo>
                  <a:cubicBezTo>
                    <a:pt x="140" y="390"/>
                    <a:pt x="140" y="390"/>
                    <a:pt x="140" y="390"/>
                  </a:cubicBezTo>
                  <a:cubicBezTo>
                    <a:pt x="139" y="390"/>
                    <a:pt x="139" y="390"/>
                    <a:pt x="139" y="390"/>
                  </a:cubicBezTo>
                  <a:cubicBezTo>
                    <a:pt x="139" y="391"/>
                    <a:pt x="139" y="391"/>
                    <a:pt x="139" y="391"/>
                  </a:cubicBezTo>
                  <a:cubicBezTo>
                    <a:pt x="142" y="391"/>
                    <a:pt x="142" y="391"/>
                    <a:pt x="143" y="391"/>
                  </a:cubicBezTo>
                  <a:cubicBezTo>
                    <a:pt x="143" y="394"/>
                    <a:pt x="143" y="394"/>
                    <a:pt x="143" y="394"/>
                  </a:cubicBezTo>
                  <a:cubicBezTo>
                    <a:pt x="145" y="394"/>
                    <a:pt x="147" y="394"/>
                    <a:pt x="147" y="394"/>
                  </a:cubicBezTo>
                  <a:cubicBezTo>
                    <a:pt x="147" y="396"/>
                    <a:pt x="147" y="397"/>
                    <a:pt x="147" y="397"/>
                  </a:cubicBezTo>
                  <a:cubicBezTo>
                    <a:pt x="146" y="397"/>
                    <a:pt x="146" y="397"/>
                    <a:pt x="146" y="397"/>
                  </a:cubicBezTo>
                  <a:cubicBezTo>
                    <a:pt x="146" y="400"/>
                    <a:pt x="146" y="399"/>
                    <a:pt x="146" y="400"/>
                  </a:cubicBezTo>
                  <a:cubicBezTo>
                    <a:pt x="143" y="400"/>
                    <a:pt x="144" y="400"/>
                    <a:pt x="144" y="400"/>
                  </a:cubicBezTo>
                  <a:cubicBezTo>
                    <a:pt x="144" y="403"/>
                    <a:pt x="144" y="402"/>
                    <a:pt x="144" y="402"/>
                  </a:cubicBezTo>
                  <a:cubicBezTo>
                    <a:pt x="147" y="402"/>
                    <a:pt x="149" y="402"/>
                    <a:pt x="150" y="402"/>
                  </a:cubicBezTo>
                  <a:cubicBezTo>
                    <a:pt x="150" y="401"/>
                    <a:pt x="150" y="401"/>
                    <a:pt x="150" y="401"/>
                  </a:cubicBezTo>
                  <a:cubicBezTo>
                    <a:pt x="152" y="401"/>
                    <a:pt x="153" y="403"/>
                    <a:pt x="153" y="402"/>
                  </a:cubicBezTo>
                  <a:cubicBezTo>
                    <a:pt x="153" y="405"/>
                    <a:pt x="153" y="404"/>
                    <a:pt x="153" y="405"/>
                  </a:cubicBezTo>
                  <a:cubicBezTo>
                    <a:pt x="156" y="405"/>
                    <a:pt x="155" y="405"/>
                    <a:pt x="156" y="405"/>
                  </a:cubicBezTo>
                  <a:cubicBezTo>
                    <a:pt x="156" y="403"/>
                    <a:pt x="156" y="403"/>
                    <a:pt x="156" y="403"/>
                  </a:cubicBezTo>
                  <a:cubicBezTo>
                    <a:pt x="158" y="403"/>
                    <a:pt x="158" y="403"/>
                    <a:pt x="158" y="403"/>
                  </a:cubicBezTo>
                  <a:cubicBezTo>
                    <a:pt x="158" y="405"/>
                    <a:pt x="158" y="405"/>
                    <a:pt x="158" y="405"/>
                  </a:cubicBezTo>
                  <a:cubicBezTo>
                    <a:pt x="161" y="405"/>
                    <a:pt x="160" y="405"/>
                    <a:pt x="160" y="405"/>
                  </a:cubicBezTo>
                  <a:cubicBezTo>
                    <a:pt x="160" y="406"/>
                    <a:pt x="160" y="406"/>
                    <a:pt x="160" y="406"/>
                  </a:cubicBezTo>
                  <a:cubicBezTo>
                    <a:pt x="163" y="406"/>
                    <a:pt x="164" y="406"/>
                    <a:pt x="164" y="406"/>
                  </a:cubicBezTo>
                  <a:cubicBezTo>
                    <a:pt x="164" y="405"/>
                    <a:pt x="164" y="405"/>
                    <a:pt x="164" y="405"/>
                  </a:cubicBezTo>
                  <a:cubicBezTo>
                    <a:pt x="164" y="406"/>
                    <a:pt x="164" y="406"/>
                    <a:pt x="164" y="406"/>
                  </a:cubicBezTo>
                  <a:cubicBezTo>
                    <a:pt x="165" y="406"/>
                    <a:pt x="165" y="406"/>
                    <a:pt x="165" y="406"/>
                  </a:cubicBezTo>
                  <a:cubicBezTo>
                    <a:pt x="165" y="405"/>
                    <a:pt x="165" y="405"/>
                    <a:pt x="165" y="405"/>
                  </a:cubicBezTo>
                  <a:cubicBezTo>
                    <a:pt x="169" y="405"/>
                    <a:pt x="172" y="405"/>
                    <a:pt x="173" y="405"/>
                  </a:cubicBezTo>
                  <a:cubicBezTo>
                    <a:pt x="173" y="406"/>
                    <a:pt x="173" y="406"/>
                    <a:pt x="173" y="406"/>
                  </a:cubicBezTo>
                  <a:cubicBezTo>
                    <a:pt x="175" y="406"/>
                    <a:pt x="175" y="406"/>
                    <a:pt x="175" y="406"/>
                  </a:cubicBezTo>
                  <a:cubicBezTo>
                    <a:pt x="175" y="405"/>
                    <a:pt x="175" y="405"/>
                    <a:pt x="175" y="405"/>
                  </a:cubicBezTo>
                  <a:cubicBezTo>
                    <a:pt x="175" y="406"/>
                    <a:pt x="175" y="406"/>
                    <a:pt x="175" y="406"/>
                  </a:cubicBezTo>
                  <a:cubicBezTo>
                    <a:pt x="176" y="406"/>
                    <a:pt x="176" y="406"/>
                    <a:pt x="176" y="406"/>
                  </a:cubicBezTo>
                  <a:cubicBezTo>
                    <a:pt x="176" y="405"/>
                    <a:pt x="176" y="405"/>
                    <a:pt x="176" y="405"/>
                  </a:cubicBezTo>
                  <a:cubicBezTo>
                    <a:pt x="178" y="405"/>
                    <a:pt x="178" y="405"/>
                    <a:pt x="178" y="405"/>
                  </a:cubicBezTo>
                  <a:cubicBezTo>
                    <a:pt x="178" y="406"/>
                    <a:pt x="178" y="406"/>
                    <a:pt x="178" y="406"/>
                  </a:cubicBezTo>
                  <a:cubicBezTo>
                    <a:pt x="178" y="405"/>
                    <a:pt x="178" y="405"/>
                    <a:pt x="178" y="405"/>
                  </a:cubicBezTo>
                  <a:cubicBezTo>
                    <a:pt x="179" y="405"/>
                    <a:pt x="179" y="405"/>
                    <a:pt x="179" y="405"/>
                  </a:cubicBezTo>
                  <a:cubicBezTo>
                    <a:pt x="179" y="401"/>
                    <a:pt x="181" y="400"/>
                    <a:pt x="180" y="399"/>
                  </a:cubicBezTo>
                  <a:cubicBezTo>
                    <a:pt x="183" y="399"/>
                    <a:pt x="183" y="399"/>
                    <a:pt x="183" y="399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84" y="397"/>
                    <a:pt x="184" y="397"/>
                    <a:pt x="184" y="397"/>
                  </a:cubicBezTo>
                  <a:cubicBezTo>
                    <a:pt x="184" y="396"/>
                    <a:pt x="184" y="396"/>
                    <a:pt x="184" y="396"/>
                  </a:cubicBezTo>
                  <a:cubicBezTo>
                    <a:pt x="185" y="396"/>
                    <a:pt x="185" y="396"/>
                    <a:pt x="185" y="396"/>
                  </a:cubicBezTo>
                  <a:cubicBezTo>
                    <a:pt x="185" y="393"/>
                    <a:pt x="185" y="394"/>
                    <a:pt x="185" y="394"/>
                  </a:cubicBezTo>
                  <a:cubicBezTo>
                    <a:pt x="184" y="394"/>
                    <a:pt x="184" y="394"/>
                    <a:pt x="184" y="394"/>
                  </a:cubicBezTo>
                  <a:cubicBezTo>
                    <a:pt x="184" y="391"/>
                    <a:pt x="184" y="390"/>
                    <a:pt x="184" y="389"/>
                  </a:cubicBezTo>
                  <a:cubicBezTo>
                    <a:pt x="185" y="389"/>
                    <a:pt x="185" y="389"/>
                    <a:pt x="185" y="389"/>
                  </a:cubicBezTo>
                  <a:cubicBezTo>
                    <a:pt x="185" y="386"/>
                    <a:pt x="185" y="387"/>
                    <a:pt x="185" y="387"/>
                  </a:cubicBezTo>
                  <a:cubicBezTo>
                    <a:pt x="186" y="387"/>
                    <a:pt x="186" y="387"/>
                    <a:pt x="186" y="387"/>
                  </a:cubicBezTo>
                  <a:cubicBezTo>
                    <a:pt x="186" y="384"/>
                    <a:pt x="186" y="385"/>
                    <a:pt x="186" y="384"/>
                  </a:cubicBezTo>
                  <a:cubicBezTo>
                    <a:pt x="188" y="384"/>
                    <a:pt x="188" y="384"/>
                    <a:pt x="188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8" y="383"/>
                    <a:pt x="188" y="383"/>
                    <a:pt x="188" y="383"/>
                  </a:cubicBezTo>
                  <a:cubicBezTo>
                    <a:pt x="188" y="382"/>
                    <a:pt x="188" y="382"/>
                    <a:pt x="188" y="382"/>
                  </a:cubicBezTo>
                  <a:cubicBezTo>
                    <a:pt x="186" y="382"/>
                    <a:pt x="186" y="382"/>
                    <a:pt x="186" y="382"/>
                  </a:cubicBezTo>
                  <a:cubicBezTo>
                    <a:pt x="186" y="379"/>
                    <a:pt x="186" y="380"/>
                    <a:pt x="186" y="380"/>
                  </a:cubicBezTo>
                  <a:cubicBezTo>
                    <a:pt x="189" y="380"/>
                    <a:pt x="188" y="380"/>
                    <a:pt x="189" y="380"/>
                  </a:cubicBezTo>
                  <a:cubicBezTo>
                    <a:pt x="189" y="377"/>
                    <a:pt x="189" y="378"/>
                    <a:pt x="189" y="377"/>
                  </a:cubicBezTo>
                  <a:cubicBezTo>
                    <a:pt x="192" y="377"/>
                    <a:pt x="193" y="377"/>
                    <a:pt x="194" y="377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5" y="376"/>
                    <a:pt x="195" y="376"/>
                    <a:pt x="195" y="376"/>
                  </a:cubicBezTo>
                  <a:cubicBezTo>
                    <a:pt x="195" y="373"/>
                    <a:pt x="195" y="372"/>
                    <a:pt x="195" y="371"/>
                  </a:cubicBezTo>
                  <a:cubicBezTo>
                    <a:pt x="197" y="371"/>
                    <a:pt x="197" y="371"/>
                    <a:pt x="197" y="371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200" y="370"/>
                    <a:pt x="199" y="370"/>
                    <a:pt x="199" y="370"/>
                  </a:cubicBezTo>
                  <a:cubicBezTo>
                    <a:pt x="199" y="371"/>
                    <a:pt x="199" y="371"/>
                    <a:pt x="199" y="371"/>
                  </a:cubicBezTo>
                  <a:cubicBezTo>
                    <a:pt x="201" y="371"/>
                    <a:pt x="201" y="371"/>
                    <a:pt x="201" y="371"/>
                  </a:cubicBezTo>
                  <a:cubicBezTo>
                    <a:pt x="201" y="370"/>
                    <a:pt x="201" y="370"/>
                    <a:pt x="201" y="370"/>
                  </a:cubicBezTo>
                  <a:cubicBezTo>
                    <a:pt x="203" y="370"/>
                    <a:pt x="204" y="370"/>
                    <a:pt x="204" y="370"/>
                  </a:cubicBezTo>
                  <a:cubicBezTo>
                    <a:pt x="204" y="369"/>
                    <a:pt x="204" y="369"/>
                    <a:pt x="204" y="369"/>
                  </a:cubicBezTo>
                  <a:cubicBezTo>
                    <a:pt x="208" y="367"/>
                    <a:pt x="210" y="368"/>
                    <a:pt x="211" y="368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4" y="367"/>
                    <a:pt x="215" y="367"/>
                    <a:pt x="215" y="367"/>
                  </a:cubicBezTo>
                  <a:cubicBezTo>
                    <a:pt x="215" y="368"/>
                    <a:pt x="215" y="368"/>
                    <a:pt x="215" y="368"/>
                  </a:cubicBezTo>
                  <a:cubicBezTo>
                    <a:pt x="215" y="367"/>
                    <a:pt x="215" y="367"/>
                    <a:pt x="215" y="367"/>
                  </a:cubicBezTo>
                  <a:cubicBezTo>
                    <a:pt x="217" y="367"/>
                    <a:pt x="218" y="367"/>
                    <a:pt x="218" y="367"/>
                  </a:cubicBezTo>
                  <a:cubicBezTo>
                    <a:pt x="218" y="368"/>
                    <a:pt x="218" y="368"/>
                    <a:pt x="218" y="368"/>
                  </a:cubicBezTo>
                  <a:cubicBezTo>
                    <a:pt x="220" y="368"/>
                    <a:pt x="220" y="368"/>
                    <a:pt x="220" y="368"/>
                  </a:cubicBezTo>
                  <a:cubicBezTo>
                    <a:pt x="219" y="372"/>
                    <a:pt x="224" y="370"/>
                    <a:pt x="226" y="370"/>
                  </a:cubicBezTo>
                  <a:cubicBezTo>
                    <a:pt x="226" y="369"/>
                    <a:pt x="226" y="369"/>
                    <a:pt x="226" y="369"/>
                  </a:cubicBezTo>
                  <a:cubicBezTo>
                    <a:pt x="227" y="369"/>
                    <a:pt x="227" y="369"/>
                    <a:pt x="227" y="369"/>
                  </a:cubicBezTo>
                  <a:cubicBezTo>
                    <a:pt x="227" y="368"/>
                    <a:pt x="227" y="368"/>
                    <a:pt x="227" y="368"/>
                  </a:cubicBezTo>
                  <a:cubicBezTo>
                    <a:pt x="228" y="368"/>
                    <a:pt x="228" y="368"/>
                    <a:pt x="228" y="368"/>
                  </a:cubicBezTo>
                  <a:cubicBezTo>
                    <a:pt x="228" y="365"/>
                    <a:pt x="228" y="366"/>
                    <a:pt x="228" y="365"/>
                  </a:cubicBezTo>
                  <a:cubicBezTo>
                    <a:pt x="231" y="365"/>
                    <a:pt x="230" y="365"/>
                    <a:pt x="230" y="365"/>
                  </a:cubicBezTo>
                  <a:cubicBezTo>
                    <a:pt x="230" y="363"/>
                    <a:pt x="230" y="363"/>
                    <a:pt x="230" y="363"/>
                  </a:cubicBezTo>
                  <a:cubicBezTo>
                    <a:pt x="231" y="363"/>
                    <a:pt x="231" y="363"/>
                    <a:pt x="231" y="363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3"/>
                    <a:pt x="231" y="363"/>
                    <a:pt x="231" y="363"/>
                  </a:cubicBezTo>
                  <a:cubicBezTo>
                    <a:pt x="234" y="363"/>
                    <a:pt x="237" y="365"/>
                    <a:pt x="236" y="364"/>
                  </a:cubicBezTo>
                  <a:cubicBezTo>
                    <a:pt x="236" y="365"/>
                    <a:pt x="236" y="365"/>
                    <a:pt x="236" y="365"/>
                  </a:cubicBezTo>
                  <a:cubicBezTo>
                    <a:pt x="237" y="365"/>
                    <a:pt x="237" y="365"/>
                    <a:pt x="237" y="365"/>
                  </a:cubicBezTo>
                  <a:cubicBezTo>
                    <a:pt x="237" y="367"/>
                    <a:pt x="237" y="367"/>
                    <a:pt x="237" y="367"/>
                  </a:cubicBezTo>
                  <a:cubicBezTo>
                    <a:pt x="240" y="367"/>
                    <a:pt x="239" y="367"/>
                    <a:pt x="240" y="367"/>
                  </a:cubicBezTo>
                  <a:cubicBezTo>
                    <a:pt x="240" y="365"/>
                    <a:pt x="240" y="365"/>
                    <a:pt x="240" y="365"/>
                  </a:cubicBezTo>
                  <a:cubicBezTo>
                    <a:pt x="244" y="366"/>
                    <a:pt x="243" y="363"/>
                    <a:pt x="243" y="363"/>
                  </a:cubicBezTo>
                  <a:cubicBezTo>
                    <a:pt x="247" y="363"/>
                    <a:pt x="248" y="361"/>
                    <a:pt x="249" y="362"/>
                  </a:cubicBezTo>
                  <a:cubicBezTo>
                    <a:pt x="251" y="368"/>
                    <a:pt x="261" y="363"/>
                    <a:pt x="260" y="368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9"/>
                    <a:pt x="261" y="369"/>
                    <a:pt x="261" y="369"/>
                  </a:cubicBezTo>
                  <a:cubicBezTo>
                    <a:pt x="264" y="369"/>
                    <a:pt x="263" y="369"/>
                    <a:pt x="264" y="369"/>
                  </a:cubicBezTo>
                  <a:cubicBezTo>
                    <a:pt x="264" y="368"/>
                    <a:pt x="264" y="368"/>
                    <a:pt x="264" y="368"/>
                  </a:cubicBezTo>
                  <a:cubicBezTo>
                    <a:pt x="266" y="368"/>
                    <a:pt x="266" y="368"/>
                    <a:pt x="266" y="368"/>
                  </a:cubicBezTo>
                  <a:cubicBezTo>
                    <a:pt x="266" y="365"/>
                    <a:pt x="266" y="366"/>
                    <a:pt x="266" y="365"/>
                  </a:cubicBezTo>
                  <a:cubicBezTo>
                    <a:pt x="269" y="365"/>
                    <a:pt x="271" y="365"/>
                    <a:pt x="272" y="365"/>
                  </a:cubicBezTo>
                  <a:cubicBezTo>
                    <a:pt x="272" y="364"/>
                    <a:pt x="272" y="364"/>
                    <a:pt x="272" y="364"/>
                  </a:cubicBezTo>
                  <a:cubicBezTo>
                    <a:pt x="273" y="364"/>
                    <a:pt x="273" y="364"/>
                    <a:pt x="273" y="364"/>
                  </a:cubicBezTo>
                  <a:cubicBezTo>
                    <a:pt x="273" y="365"/>
                    <a:pt x="273" y="365"/>
                    <a:pt x="273" y="365"/>
                  </a:cubicBezTo>
                  <a:cubicBezTo>
                    <a:pt x="273" y="364"/>
                    <a:pt x="273" y="364"/>
                    <a:pt x="273" y="364"/>
                  </a:cubicBezTo>
                  <a:cubicBezTo>
                    <a:pt x="274" y="364"/>
                    <a:pt x="274" y="364"/>
                    <a:pt x="274" y="364"/>
                  </a:cubicBezTo>
                  <a:cubicBezTo>
                    <a:pt x="274" y="363"/>
                    <a:pt x="274" y="363"/>
                    <a:pt x="274" y="363"/>
                  </a:cubicBezTo>
                  <a:cubicBezTo>
                    <a:pt x="275" y="363"/>
                    <a:pt x="275" y="363"/>
                    <a:pt x="275" y="363"/>
                  </a:cubicBezTo>
                  <a:cubicBezTo>
                    <a:pt x="275" y="362"/>
                    <a:pt x="275" y="362"/>
                    <a:pt x="275" y="362"/>
                  </a:cubicBezTo>
                  <a:cubicBezTo>
                    <a:pt x="278" y="362"/>
                    <a:pt x="277" y="362"/>
                    <a:pt x="278" y="362"/>
                  </a:cubicBezTo>
                  <a:cubicBezTo>
                    <a:pt x="278" y="361"/>
                    <a:pt x="278" y="361"/>
                    <a:pt x="278" y="361"/>
                  </a:cubicBezTo>
                  <a:cubicBezTo>
                    <a:pt x="280" y="361"/>
                    <a:pt x="280" y="361"/>
                    <a:pt x="280" y="361"/>
                  </a:cubicBezTo>
                  <a:cubicBezTo>
                    <a:pt x="280" y="357"/>
                    <a:pt x="283" y="359"/>
                    <a:pt x="282" y="358"/>
                  </a:cubicBezTo>
                  <a:cubicBezTo>
                    <a:pt x="282" y="357"/>
                    <a:pt x="282" y="357"/>
                    <a:pt x="282" y="357"/>
                  </a:cubicBezTo>
                  <a:cubicBezTo>
                    <a:pt x="285" y="357"/>
                    <a:pt x="285" y="357"/>
                    <a:pt x="285" y="357"/>
                  </a:cubicBezTo>
                  <a:cubicBezTo>
                    <a:pt x="285" y="356"/>
                    <a:pt x="285" y="356"/>
                    <a:pt x="285" y="356"/>
                  </a:cubicBezTo>
                  <a:cubicBezTo>
                    <a:pt x="285" y="357"/>
                    <a:pt x="285" y="357"/>
                    <a:pt x="285" y="357"/>
                  </a:cubicBezTo>
                  <a:cubicBezTo>
                    <a:pt x="286" y="357"/>
                    <a:pt x="286" y="357"/>
                    <a:pt x="286" y="357"/>
                  </a:cubicBezTo>
                  <a:cubicBezTo>
                    <a:pt x="286" y="356"/>
                    <a:pt x="286" y="356"/>
                    <a:pt x="286" y="356"/>
                  </a:cubicBezTo>
                  <a:cubicBezTo>
                    <a:pt x="289" y="356"/>
                    <a:pt x="288" y="356"/>
                    <a:pt x="288" y="356"/>
                  </a:cubicBezTo>
                  <a:cubicBezTo>
                    <a:pt x="288" y="355"/>
                    <a:pt x="288" y="355"/>
                    <a:pt x="288" y="355"/>
                  </a:cubicBezTo>
                  <a:cubicBezTo>
                    <a:pt x="293" y="355"/>
                    <a:pt x="296" y="355"/>
                    <a:pt x="296" y="352"/>
                  </a:cubicBezTo>
                  <a:cubicBezTo>
                    <a:pt x="299" y="352"/>
                    <a:pt x="301" y="352"/>
                    <a:pt x="301" y="352"/>
                  </a:cubicBezTo>
                  <a:cubicBezTo>
                    <a:pt x="302" y="350"/>
                    <a:pt x="303" y="349"/>
                    <a:pt x="303" y="349"/>
                  </a:cubicBezTo>
                  <a:cubicBezTo>
                    <a:pt x="305" y="349"/>
                    <a:pt x="306" y="350"/>
                    <a:pt x="306" y="350"/>
                  </a:cubicBezTo>
                  <a:cubicBezTo>
                    <a:pt x="306" y="349"/>
                    <a:pt x="306" y="349"/>
                    <a:pt x="306" y="349"/>
                  </a:cubicBezTo>
                  <a:cubicBezTo>
                    <a:pt x="312" y="348"/>
                    <a:pt x="315" y="346"/>
                    <a:pt x="319" y="348"/>
                  </a:cubicBezTo>
                  <a:cubicBezTo>
                    <a:pt x="319" y="350"/>
                    <a:pt x="319" y="350"/>
                    <a:pt x="319" y="350"/>
                  </a:cubicBezTo>
                  <a:cubicBezTo>
                    <a:pt x="320" y="350"/>
                    <a:pt x="320" y="350"/>
                    <a:pt x="320" y="350"/>
                  </a:cubicBezTo>
                  <a:cubicBezTo>
                    <a:pt x="319" y="350"/>
                    <a:pt x="319" y="350"/>
                    <a:pt x="319" y="350"/>
                  </a:cubicBezTo>
                  <a:cubicBezTo>
                    <a:pt x="319" y="351"/>
                    <a:pt x="319" y="351"/>
                    <a:pt x="319" y="351"/>
                  </a:cubicBezTo>
                  <a:cubicBezTo>
                    <a:pt x="318" y="351"/>
                    <a:pt x="318" y="351"/>
                    <a:pt x="318" y="351"/>
                  </a:cubicBezTo>
                  <a:cubicBezTo>
                    <a:pt x="318" y="352"/>
                    <a:pt x="318" y="352"/>
                    <a:pt x="318" y="352"/>
                  </a:cubicBezTo>
                  <a:cubicBezTo>
                    <a:pt x="317" y="352"/>
                    <a:pt x="317" y="352"/>
                    <a:pt x="317" y="352"/>
                  </a:cubicBezTo>
                  <a:cubicBezTo>
                    <a:pt x="317" y="354"/>
                    <a:pt x="317" y="354"/>
                    <a:pt x="317" y="354"/>
                  </a:cubicBezTo>
                  <a:cubicBezTo>
                    <a:pt x="318" y="354"/>
                    <a:pt x="318" y="354"/>
                    <a:pt x="318" y="354"/>
                  </a:cubicBezTo>
                  <a:cubicBezTo>
                    <a:pt x="315" y="356"/>
                    <a:pt x="318" y="357"/>
                    <a:pt x="317" y="357"/>
                  </a:cubicBezTo>
                  <a:cubicBezTo>
                    <a:pt x="313" y="358"/>
                    <a:pt x="307" y="358"/>
                    <a:pt x="307" y="361"/>
                  </a:cubicBezTo>
                  <a:cubicBezTo>
                    <a:pt x="306" y="361"/>
                    <a:pt x="306" y="361"/>
                    <a:pt x="306" y="361"/>
                  </a:cubicBezTo>
                  <a:cubicBezTo>
                    <a:pt x="306" y="362"/>
                    <a:pt x="306" y="362"/>
                    <a:pt x="306" y="362"/>
                  </a:cubicBezTo>
                  <a:cubicBezTo>
                    <a:pt x="307" y="362"/>
                    <a:pt x="307" y="362"/>
                    <a:pt x="307" y="362"/>
                  </a:cubicBezTo>
                  <a:cubicBezTo>
                    <a:pt x="307" y="364"/>
                    <a:pt x="307" y="365"/>
                    <a:pt x="307" y="365"/>
                  </a:cubicBezTo>
                  <a:cubicBezTo>
                    <a:pt x="309" y="365"/>
                    <a:pt x="309" y="365"/>
                    <a:pt x="309" y="365"/>
                  </a:cubicBezTo>
                  <a:cubicBezTo>
                    <a:pt x="309" y="369"/>
                    <a:pt x="309" y="370"/>
                    <a:pt x="309" y="370"/>
                  </a:cubicBezTo>
                  <a:cubicBezTo>
                    <a:pt x="311" y="370"/>
                    <a:pt x="311" y="370"/>
                    <a:pt x="311" y="370"/>
                  </a:cubicBezTo>
                  <a:cubicBezTo>
                    <a:pt x="314" y="374"/>
                    <a:pt x="311" y="376"/>
                    <a:pt x="310" y="377"/>
                  </a:cubicBezTo>
                  <a:cubicBezTo>
                    <a:pt x="311" y="377"/>
                    <a:pt x="311" y="377"/>
                    <a:pt x="311" y="377"/>
                  </a:cubicBezTo>
                  <a:cubicBezTo>
                    <a:pt x="311" y="378"/>
                    <a:pt x="311" y="378"/>
                    <a:pt x="311" y="378"/>
                  </a:cubicBezTo>
                  <a:cubicBezTo>
                    <a:pt x="314" y="378"/>
                    <a:pt x="315" y="378"/>
                    <a:pt x="316" y="378"/>
                  </a:cubicBezTo>
                  <a:cubicBezTo>
                    <a:pt x="316" y="380"/>
                    <a:pt x="316" y="380"/>
                    <a:pt x="316" y="380"/>
                  </a:cubicBezTo>
                  <a:cubicBezTo>
                    <a:pt x="317" y="380"/>
                    <a:pt x="317" y="380"/>
                    <a:pt x="317" y="380"/>
                  </a:cubicBezTo>
                  <a:cubicBezTo>
                    <a:pt x="317" y="381"/>
                    <a:pt x="317" y="381"/>
                    <a:pt x="317" y="381"/>
                  </a:cubicBezTo>
                  <a:cubicBezTo>
                    <a:pt x="316" y="381"/>
                    <a:pt x="316" y="381"/>
                    <a:pt x="316" y="381"/>
                  </a:cubicBezTo>
                  <a:cubicBezTo>
                    <a:pt x="317" y="381"/>
                    <a:pt x="317" y="381"/>
                    <a:pt x="317" y="381"/>
                  </a:cubicBezTo>
                  <a:cubicBezTo>
                    <a:pt x="317" y="385"/>
                    <a:pt x="320" y="383"/>
                    <a:pt x="320" y="383"/>
                  </a:cubicBezTo>
                  <a:cubicBezTo>
                    <a:pt x="321" y="378"/>
                    <a:pt x="325" y="382"/>
                    <a:pt x="326" y="382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5" y="383"/>
                    <a:pt x="325" y="383"/>
                    <a:pt x="325" y="383"/>
                  </a:cubicBezTo>
                  <a:cubicBezTo>
                    <a:pt x="326" y="383"/>
                    <a:pt x="326" y="383"/>
                    <a:pt x="326" y="383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8" y="384"/>
                    <a:pt x="328" y="384"/>
                    <a:pt x="328" y="384"/>
                  </a:cubicBezTo>
                  <a:cubicBezTo>
                    <a:pt x="328" y="387"/>
                    <a:pt x="328" y="388"/>
                    <a:pt x="328" y="388"/>
                  </a:cubicBezTo>
                  <a:cubicBezTo>
                    <a:pt x="329" y="388"/>
                    <a:pt x="329" y="388"/>
                    <a:pt x="329" y="388"/>
                  </a:cubicBezTo>
                  <a:cubicBezTo>
                    <a:pt x="329" y="389"/>
                    <a:pt x="329" y="389"/>
                    <a:pt x="329" y="389"/>
                  </a:cubicBezTo>
                  <a:cubicBezTo>
                    <a:pt x="330" y="389"/>
                    <a:pt x="330" y="389"/>
                    <a:pt x="330" y="389"/>
                  </a:cubicBezTo>
                  <a:cubicBezTo>
                    <a:pt x="330" y="390"/>
                    <a:pt x="330" y="390"/>
                    <a:pt x="330" y="390"/>
                  </a:cubicBezTo>
                  <a:cubicBezTo>
                    <a:pt x="329" y="390"/>
                    <a:pt x="329" y="390"/>
                    <a:pt x="329" y="390"/>
                  </a:cubicBezTo>
                  <a:cubicBezTo>
                    <a:pt x="327" y="394"/>
                    <a:pt x="327" y="396"/>
                    <a:pt x="328" y="397"/>
                  </a:cubicBezTo>
                  <a:cubicBezTo>
                    <a:pt x="326" y="397"/>
                    <a:pt x="326" y="397"/>
                    <a:pt x="326" y="397"/>
                  </a:cubicBezTo>
                  <a:cubicBezTo>
                    <a:pt x="326" y="399"/>
                    <a:pt x="326" y="399"/>
                    <a:pt x="326" y="399"/>
                  </a:cubicBezTo>
                  <a:cubicBezTo>
                    <a:pt x="331" y="398"/>
                    <a:pt x="334" y="400"/>
                    <a:pt x="336" y="400"/>
                  </a:cubicBezTo>
                  <a:cubicBezTo>
                    <a:pt x="336" y="405"/>
                    <a:pt x="339" y="407"/>
                    <a:pt x="338" y="409"/>
                  </a:cubicBezTo>
                  <a:cubicBezTo>
                    <a:pt x="342" y="409"/>
                    <a:pt x="340" y="412"/>
                    <a:pt x="341" y="412"/>
                  </a:cubicBezTo>
                  <a:cubicBezTo>
                    <a:pt x="343" y="412"/>
                    <a:pt x="343" y="412"/>
                    <a:pt x="343" y="412"/>
                  </a:cubicBezTo>
                  <a:cubicBezTo>
                    <a:pt x="343" y="413"/>
                    <a:pt x="343" y="413"/>
                    <a:pt x="343" y="413"/>
                  </a:cubicBezTo>
                  <a:cubicBezTo>
                    <a:pt x="346" y="413"/>
                    <a:pt x="345" y="413"/>
                    <a:pt x="345" y="413"/>
                  </a:cubicBezTo>
                  <a:cubicBezTo>
                    <a:pt x="345" y="414"/>
                    <a:pt x="345" y="414"/>
                    <a:pt x="345" y="414"/>
                  </a:cubicBezTo>
                  <a:cubicBezTo>
                    <a:pt x="348" y="414"/>
                    <a:pt x="347" y="414"/>
                    <a:pt x="348" y="414"/>
                  </a:cubicBezTo>
                  <a:cubicBezTo>
                    <a:pt x="348" y="415"/>
                    <a:pt x="348" y="415"/>
                    <a:pt x="348" y="415"/>
                  </a:cubicBezTo>
                  <a:cubicBezTo>
                    <a:pt x="353" y="416"/>
                    <a:pt x="357" y="418"/>
                    <a:pt x="360" y="419"/>
                  </a:cubicBezTo>
                  <a:cubicBezTo>
                    <a:pt x="360" y="420"/>
                    <a:pt x="360" y="420"/>
                    <a:pt x="360" y="420"/>
                  </a:cubicBezTo>
                  <a:cubicBezTo>
                    <a:pt x="362" y="420"/>
                    <a:pt x="363" y="420"/>
                    <a:pt x="363" y="420"/>
                  </a:cubicBezTo>
                  <a:cubicBezTo>
                    <a:pt x="363" y="419"/>
                    <a:pt x="363" y="419"/>
                    <a:pt x="363" y="419"/>
                  </a:cubicBezTo>
                  <a:cubicBezTo>
                    <a:pt x="366" y="419"/>
                    <a:pt x="368" y="419"/>
                    <a:pt x="369" y="419"/>
                  </a:cubicBezTo>
                  <a:cubicBezTo>
                    <a:pt x="369" y="420"/>
                    <a:pt x="369" y="420"/>
                    <a:pt x="369" y="420"/>
                  </a:cubicBezTo>
                  <a:cubicBezTo>
                    <a:pt x="372" y="420"/>
                    <a:pt x="371" y="420"/>
                    <a:pt x="371" y="420"/>
                  </a:cubicBezTo>
                  <a:cubicBezTo>
                    <a:pt x="371" y="419"/>
                    <a:pt x="371" y="419"/>
                    <a:pt x="371" y="419"/>
                  </a:cubicBezTo>
                  <a:cubicBezTo>
                    <a:pt x="374" y="419"/>
                    <a:pt x="376" y="419"/>
                    <a:pt x="376" y="419"/>
                  </a:cubicBezTo>
                  <a:cubicBezTo>
                    <a:pt x="376" y="420"/>
                    <a:pt x="376" y="420"/>
                    <a:pt x="376" y="420"/>
                  </a:cubicBezTo>
                  <a:cubicBezTo>
                    <a:pt x="380" y="419"/>
                    <a:pt x="380" y="422"/>
                    <a:pt x="380" y="422"/>
                  </a:cubicBezTo>
                  <a:cubicBezTo>
                    <a:pt x="382" y="422"/>
                    <a:pt x="382" y="422"/>
                    <a:pt x="382" y="422"/>
                  </a:cubicBezTo>
                  <a:cubicBezTo>
                    <a:pt x="382" y="421"/>
                    <a:pt x="382" y="421"/>
                    <a:pt x="382" y="421"/>
                  </a:cubicBezTo>
                  <a:cubicBezTo>
                    <a:pt x="383" y="421"/>
                    <a:pt x="383" y="421"/>
                    <a:pt x="383" y="421"/>
                  </a:cubicBezTo>
                  <a:cubicBezTo>
                    <a:pt x="383" y="420"/>
                    <a:pt x="383" y="420"/>
                    <a:pt x="383" y="420"/>
                  </a:cubicBezTo>
                  <a:cubicBezTo>
                    <a:pt x="387" y="421"/>
                    <a:pt x="387" y="421"/>
                    <a:pt x="388" y="421"/>
                  </a:cubicBezTo>
                  <a:cubicBezTo>
                    <a:pt x="388" y="422"/>
                    <a:pt x="388" y="422"/>
                    <a:pt x="388" y="422"/>
                  </a:cubicBezTo>
                  <a:cubicBezTo>
                    <a:pt x="391" y="422"/>
                    <a:pt x="390" y="422"/>
                    <a:pt x="390" y="422"/>
                  </a:cubicBezTo>
                  <a:cubicBezTo>
                    <a:pt x="390" y="423"/>
                    <a:pt x="390" y="423"/>
                    <a:pt x="390" y="423"/>
                  </a:cubicBezTo>
                  <a:cubicBezTo>
                    <a:pt x="393" y="424"/>
                    <a:pt x="393" y="422"/>
                    <a:pt x="393" y="422"/>
                  </a:cubicBezTo>
                  <a:cubicBezTo>
                    <a:pt x="393" y="425"/>
                    <a:pt x="393" y="426"/>
                    <a:pt x="393" y="427"/>
                  </a:cubicBezTo>
                  <a:cubicBezTo>
                    <a:pt x="395" y="427"/>
                    <a:pt x="396" y="427"/>
                    <a:pt x="396" y="427"/>
                  </a:cubicBezTo>
                  <a:cubicBezTo>
                    <a:pt x="396" y="426"/>
                    <a:pt x="396" y="426"/>
                    <a:pt x="396" y="426"/>
                  </a:cubicBezTo>
                  <a:cubicBezTo>
                    <a:pt x="399" y="426"/>
                    <a:pt x="399" y="428"/>
                    <a:pt x="400" y="427"/>
                  </a:cubicBezTo>
                  <a:cubicBezTo>
                    <a:pt x="400" y="426"/>
                    <a:pt x="400" y="426"/>
                    <a:pt x="400" y="426"/>
                  </a:cubicBezTo>
                  <a:cubicBezTo>
                    <a:pt x="405" y="426"/>
                    <a:pt x="408" y="428"/>
                    <a:pt x="412" y="427"/>
                  </a:cubicBezTo>
                  <a:cubicBezTo>
                    <a:pt x="412" y="428"/>
                    <a:pt x="412" y="428"/>
                    <a:pt x="412" y="428"/>
                  </a:cubicBezTo>
                  <a:cubicBezTo>
                    <a:pt x="412" y="427"/>
                    <a:pt x="412" y="427"/>
                    <a:pt x="412" y="427"/>
                  </a:cubicBezTo>
                  <a:cubicBezTo>
                    <a:pt x="416" y="427"/>
                    <a:pt x="418" y="429"/>
                    <a:pt x="420" y="428"/>
                  </a:cubicBezTo>
                  <a:cubicBezTo>
                    <a:pt x="420" y="427"/>
                    <a:pt x="420" y="427"/>
                    <a:pt x="420" y="427"/>
                  </a:cubicBezTo>
                  <a:cubicBezTo>
                    <a:pt x="423" y="427"/>
                    <a:pt x="424" y="427"/>
                    <a:pt x="425" y="427"/>
                  </a:cubicBezTo>
                  <a:cubicBezTo>
                    <a:pt x="425" y="428"/>
                    <a:pt x="425" y="428"/>
                    <a:pt x="425" y="428"/>
                  </a:cubicBezTo>
                  <a:cubicBezTo>
                    <a:pt x="428" y="428"/>
                    <a:pt x="429" y="428"/>
                    <a:pt x="430" y="428"/>
                  </a:cubicBezTo>
                  <a:cubicBezTo>
                    <a:pt x="430" y="429"/>
                    <a:pt x="430" y="429"/>
                    <a:pt x="430" y="429"/>
                  </a:cubicBezTo>
                  <a:cubicBezTo>
                    <a:pt x="431" y="429"/>
                    <a:pt x="431" y="429"/>
                    <a:pt x="431" y="429"/>
                  </a:cubicBezTo>
                  <a:cubicBezTo>
                    <a:pt x="431" y="428"/>
                    <a:pt x="431" y="428"/>
                    <a:pt x="431" y="428"/>
                  </a:cubicBezTo>
                  <a:cubicBezTo>
                    <a:pt x="434" y="428"/>
                    <a:pt x="433" y="428"/>
                    <a:pt x="433" y="428"/>
                  </a:cubicBezTo>
                  <a:cubicBezTo>
                    <a:pt x="433" y="429"/>
                    <a:pt x="433" y="429"/>
                    <a:pt x="433" y="429"/>
                  </a:cubicBezTo>
                  <a:cubicBezTo>
                    <a:pt x="434" y="429"/>
                    <a:pt x="434" y="429"/>
                    <a:pt x="434" y="429"/>
                  </a:cubicBezTo>
                  <a:cubicBezTo>
                    <a:pt x="434" y="431"/>
                    <a:pt x="434" y="431"/>
                    <a:pt x="434" y="431"/>
                  </a:cubicBezTo>
                  <a:cubicBezTo>
                    <a:pt x="435" y="431"/>
                    <a:pt x="435" y="431"/>
                    <a:pt x="435" y="431"/>
                  </a:cubicBezTo>
                  <a:cubicBezTo>
                    <a:pt x="435" y="432"/>
                    <a:pt x="435" y="432"/>
                    <a:pt x="435" y="432"/>
                  </a:cubicBezTo>
                  <a:cubicBezTo>
                    <a:pt x="438" y="432"/>
                    <a:pt x="439" y="432"/>
                    <a:pt x="439" y="432"/>
                  </a:cubicBezTo>
                  <a:cubicBezTo>
                    <a:pt x="439" y="433"/>
                    <a:pt x="439" y="433"/>
                    <a:pt x="439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39" y="433"/>
                    <a:pt x="439" y="433"/>
                    <a:pt x="439" y="433"/>
                  </a:cubicBezTo>
                  <a:cubicBezTo>
                    <a:pt x="440" y="433"/>
                    <a:pt x="440" y="433"/>
                    <a:pt x="440" y="433"/>
                  </a:cubicBezTo>
                  <a:cubicBezTo>
                    <a:pt x="440" y="434"/>
                    <a:pt x="440" y="434"/>
                    <a:pt x="440" y="434"/>
                  </a:cubicBezTo>
                  <a:cubicBezTo>
                    <a:pt x="443" y="434"/>
                    <a:pt x="442" y="434"/>
                    <a:pt x="443" y="434"/>
                  </a:cubicBezTo>
                  <a:cubicBezTo>
                    <a:pt x="443" y="433"/>
                    <a:pt x="443" y="433"/>
                    <a:pt x="443" y="433"/>
                  </a:cubicBezTo>
                  <a:cubicBezTo>
                    <a:pt x="448" y="432"/>
                    <a:pt x="452" y="436"/>
                    <a:pt x="452" y="432"/>
                  </a:cubicBezTo>
                  <a:cubicBezTo>
                    <a:pt x="453" y="432"/>
                    <a:pt x="453" y="432"/>
                    <a:pt x="453" y="432"/>
                  </a:cubicBezTo>
                  <a:cubicBezTo>
                    <a:pt x="453" y="431"/>
                    <a:pt x="453" y="431"/>
                    <a:pt x="453" y="431"/>
                  </a:cubicBezTo>
                  <a:cubicBezTo>
                    <a:pt x="454" y="432"/>
                    <a:pt x="454" y="432"/>
                    <a:pt x="454" y="432"/>
                  </a:cubicBezTo>
                  <a:cubicBezTo>
                    <a:pt x="456" y="430"/>
                    <a:pt x="456" y="431"/>
                    <a:pt x="457" y="431"/>
                  </a:cubicBezTo>
                  <a:cubicBezTo>
                    <a:pt x="457" y="432"/>
                    <a:pt x="457" y="432"/>
                    <a:pt x="457" y="432"/>
                  </a:cubicBezTo>
                  <a:cubicBezTo>
                    <a:pt x="457" y="429"/>
                    <a:pt x="457" y="430"/>
                    <a:pt x="457" y="429"/>
                  </a:cubicBezTo>
                  <a:cubicBezTo>
                    <a:pt x="460" y="429"/>
                    <a:pt x="459" y="429"/>
                    <a:pt x="459" y="429"/>
                  </a:cubicBezTo>
                  <a:cubicBezTo>
                    <a:pt x="459" y="431"/>
                    <a:pt x="459" y="431"/>
                    <a:pt x="459" y="431"/>
                  </a:cubicBezTo>
                  <a:cubicBezTo>
                    <a:pt x="462" y="431"/>
                    <a:pt x="461" y="431"/>
                    <a:pt x="462" y="431"/>
                  </a:cubicBezTo>
                  <a:cubicBezTo>
                    <a:pt x="462" y="432"/>
                    <a:pt x="462" y="432"/>
                    <a:pt x="462" y="432"/>
                  </a:cubicBezTo>
                  <a:cubicBezTo>
                    <a:pt x="460" y="432"/>
                    <a:pt x="460" y="432"/>
                    <a:pt x="460" y="432"/>
                  </a:cubicBezTo>
                  <a:cubicBezTo>
                    <a:pt x="463" y="432"/>
                    <a:pt x="462" y="432"/>
                    <a:pt x="463" y="432"/>
                  </a:cubicBezTo>
                  <a:cubicBezTo>
                    <a:pt x="463" y="433"/>
                    <a:pt x="463" y="433"/>
                    <a:pt x="463" y="433"/>
                  </a:cubicBezTo>
                  <a:cubicBezTo>
                    <a:pt x="465" y="433"/>
                    <a:pt x="465" y="431"/>
                    <a:pt x="465" y="432"/>
                  </a:cubicBezTo>
                  <a:cubicBezTo>
                    <a:pt x="465" y="433"/>
                    <a:pt x="465" y="433"/>
                    <a:pt x="465" y="433"/>
                  </a:cubicBezTo>
                  <a:cubicBezTo>
                    <a:pt x="466" y="433"/>
                    <a:pt x="466" y="433"/>
                    <a:pt x="466" y="433"/>
                  </a:cubicBezTo>
                  <a:cubicBezTo>
                    <a:pt x="466" y="432"/>
                    <a:pt x="466" y="432"/>
                    <a:pt x="466" y="432"/>
                  </a:cubicBezTo>
                  <a:cubicBezTo>
                    <a:pt x="469" y="432"/>
                    <a:pt x="468" y="433"/>
                    <a:pt x="469" y="433"/>
                  </a:cubicBezTo>
                  <a:cubicBezTo>
                    <a:pt x="469" y="432"/>
                    <a:pt x="469" y="432"/>
                    <a:pt x="469" y="432"/>
                  </a:cubicBezTo>
                  <a:cubicBezTo>
                    <a:pt x="471" y="432"/>
                    <a:pt x="471" y="432"/>
                    <a:pt x="471" y="432"/>
                  </a:cubicBezTo>
                  <a:cubicBezTo>
                    <a:pt x="471" y="431"/>
                    <a:pt x="471" y="431"/>
                    <a:pt x="471" y="431"/>
                  </a:cubicBezTo>
                  <a:cubicBezTo>
                    <a:pt x="472" y="431"/>
                    <a:pt x="472" y="431"/>
                    <a:pt x="472" y="431"/>
                  </a:cubicBezTo>
                  <a:cubicBezTo>
                    <a:pt x="472" y="432"/>
                    <a:pt x="472" y="432"/>
                    <a:pt x="472" y="432"/>
                  </a:cubicBezTo>
                  <a:cubicBezTo>
                    <a:pt x="473" y="432"/>
                    <a:pt x="473" y="432"/>
                    <a:pt x="473" y="432"/>
                  </a:cubicBezTo>
                  <a:cubicBezTo>
                    <a:pt x="472" y="432"/>
                    <a:pt x="472" y="432"/>
                    <a:pt x="472" y="432"/>
                  </a:cubicBezTo>
                  <a:cubicBezTo>
                    <a:pt x="472" y="433"/>
                    <a:pt x="472" y="433"/>
                    <a:pt x="472" y="433"/>
                  </a:cubicBezTo>
                  <a:cubicBezTo>
                    <a:pt x="473" y="433"/>
                    <a:pt x="473" y="433"/>
                    <a:pt x="473" y="433"/>
                  </a:cubicBezTo>
                  <a:cubicBezTo>
                    <a:pt x="473" y="434"/>
                    <a:pt x="473" y="434"/>
                    <a:pt x="473" y="434"/>
                  </a:cubicBezTo>
                  <a:cubicBezTo>
                    <a:pt x="476" y="434"/>
                    <a:pt x="475" y="434"/>
                    <a:pt x="476" y="434"/>
                  </a:cubicBezTo>
                  <a:cubicBezTo>
                    <a:pt x="476" y="433"/>
                    <a:pt x="476" y="433"/>
                    <a:pt x="476" y="433"/>
                  </a:cubicBezTo>
                  <a:cubicBezTo>
                    <a:pt x="480" y="432"/>
                    <a:pt x="481" y="434"/>
                    <a:pt x="481" y="435"/>
                  </a:cubicBezTo>
                  <a:cubicBezTo>
                    <a:pt x="482" y="435"/>
                    <a:pt x="482" y="435"/>
                    <a:pt x="482" y="435"/>
                  </a:cubicBezTo>
                  <a:cubicBezTo>
                    <a:pt x="482" y="434"/>
                    <a:pt x="482" y="434"/>
                    <a:pt x="482" y="434"/>
                  </a:cubicBezTo>
                  <a:cubicBezTo>
                    <a:pt x="485" y="434"/>
                    <a:pt x="487" y="434"/>
                    <a:pt x="488" y="434"/>
                  </a:cubicBezTo>
                  <a:cubicBezTo>
                    <a:pt x="488" y="435"/>
                    <a:pt x="488" y="435"/>
                    <a:pt x="488" y="435"/>
                  </a:cubicBezTo>
                  <a:cubicBezTo>
                    <a:pt x="491" y="435"/>
                    <a:pt x="492" y="437"/>
                    <a:pt x="494" y="437"/>
                  </a:cubicBezTo>
                  <a:cubicBezTo>
                    <a:pt x="494" y="438"/>
                    <a:pt x="494" y="438"/>
                    <a:pt x="494" y="438"/>
                  </a:cubicBezTo>
                  <a:cubicBezTo>
                    <a:pt x="496" y="438"/>
                    <a:pt x="496" y="438"/>
                    <a:pt x="496" y="438"/>
                  </a:cubicBezTo>
                  <a:cubicBezTo>
                    <a:pt x="496" y="437"/>
                    <a:pt x="496" y="437"/>
                    <a:pt x="496" y="437"/>
                  </a:cubicBezTo>
                  <a:cubicBezTo>
                    <a:pt x="497" y="438"/>
                    <a:pt x="497" y="438"/>
                    <a:pt x="497" y="438"/>
                  </a:cubicBezTo>
                  <a:cubicBezTo>
                    <a:pt x="497" y="437"/>
                    <a:pt x="497" y="437"/>
                    <a:pt x="497" y="437"/>
                  </a:cubicBezTo>
                  <a:cubicBezTo>
                    <a:pt x="501" y="437"/>
                    <a:pt x="505" y="438"/>
                    <a:pt x="507" y="438"/>
                  </a:cubicBezTo>
                  <a:cubicBezTo>
                    <a:pt x="507" y="439"/>
                    <a:pt x="507" y="439"/>
                    <a:pt x="507" y="439"/>
                  </a:cubicBezTo>
                  <a:cubicBezTo>
                    <a:pt x="510" y="439"/>
                    <a:pt x="511" y="437"/>
                    <a:pt x="511" y="438"/>
                  </a:cubicBezTo>
                  <a:cubicBezTo>
                    <a:pt x="511" y="437"/>
                    <a:pt x="511" y="437"/>
                    <a:pt x="511" y="437"/>
                  </a:cubicBezTo>
                  <a:cubicBezTo>
                    <a:pt x="514" y="437"/>
                    <a:pt x="513" y="437"/>
                    <a:pt x="514" y="437"/>
                  </a:cubicBezTo>
                  <a:cubicBezTo>
                    <a:pt x="514" y="438"/>
                    <a:pt x="514" y="438"/>
                    <a:pt x="514" y="438"/>
                  </a:cubicBezTo>
                  <a:cubicBezTo>
                    <a:pt x="516" y="435"/>
                    <a:pt x="517" y="437"/>
                    <a:pt x="517" y="437"/>
                  </a:cubicBezTo>
                  <a:cubicBezTo>
                    <a:pt x="517" y="435"/>
                    <a:pt x="517" y="435"/>
                    <a:pt x="517" y="435"/>
                  </a:cubicBezTo>
                  <a:cubicBezTo>
                    <a:pt x="520" y="435"/>
                    <a:pt x="519" y="437"/>
                    <a:pt x="520" y="437"/>
                  </a:cubicBezTo>
                  <a:cubicBezTo>
                    <a:pt x="523" y="433"/>
                    <a:pt x="525" y="439"/>
                    <a:pt x="527" y="438"/>
                  </a:cubicBezTo>
                  <a:cubicBezTo>
                    <a:pt x="527" y="439"/>
                    <a:pt x="527" y="439"/>
                    <a:pt x="527" y="439"/>
                  </a:cubicBezTo>
                  <a:cubicBezTo>
                    <a:pt x="528" y="439"/>
                    <a:pt x="528" y="439"/>
                    <a:pt x="528" y="439"/>
                  </a:cubicBezTo>
                  <a:cubicBezTo>
                    <a:pt x="528" y="440"/>
                    <a:pt x="528" y="440"/>
                    <a:pt x="528" y="440"/>
                  </a:cubicBezTo>
                  <a:cubicBezTo>
                    <a:pt x="529" y="439"/>
                    <a:pt x="529" y="439"/>
                    <a:pt x="529" y="439"/>
                  </a:cubicBezTo>
                  <a:cubicBezTo>
                    <a:pt x="529" y="440"/>
                    <a:pt x="529" y="440"/>
                    <a:pt x="529" y="440"/>
                  </a:cubicBezTo>
                  <a:cubicBezTo>
                    <a:pt x="530" y="440"/>
                    <a:pt x="530" y="440"/>
                    <a:pt x="530" y="440"/>
                  </a:cubicBezTo>
                  <a:cubicBezTo>
                    <a:pt x="530" y="441"/>
                    <a:pt x="530" y="441"/>
                    <a:pt x="530" y="441"/>
                  </a:cubicBezTo>
                  <a:cubicBezTo>
                    <a:pt x="537" y="440"/>
                    <a:pt x="541" y="440"/>
                    <a:pt x="546" y="441"/>
                  </a:cubicBezTo>
                  <a:cubicBezTo>
                    <a:pt x="546" y="442"/>
                    <a:pt x="546" y="442"/>
                    <a:pt x="546" y="442"/>
                  </a:cubicBezTo>
                  <a:cubicBezTo>
                    <a:pt x="547" y="442"/>
                    <a:pt x="547" y="442"/>
                    <a:pt x="547" y="442"/>
                  </a:cubicBezTo>
                  <a:cubicBezTo>
                    <a:pt x="548" y="446"/>
                    <a:pt x="550" y="448"/>
                    <a:pt x="551" y="447"/>
                  </a:cubicBezTo>
                  <a:cubicBezTo>
                    <a:pt x="551" y="448"/>
                    <a:pt x="551" y="448"/>
                    <a:pt x="551" y="448"/>
                  </a:cubicBezTo>
                  <a:cubicBezTo>
                    <a:pt x="553" y="448"/>
                    <a:pt x="554" y="448"/>
                    <a:pt x="554" y="448"/>
                  </a:cubicBezTo>
                  <a:cubicBezTo>
                    <a:pt x="554" y="447"/>
                    <a:pt x="554" y="447"/>
                    <a:pt x="554" y="447"/>
                  </a:cubicBezTo>
                  <a:cubicBezTo>
                    <a:pt x="559" y="447"/>
                    <a:pt x="560" y="449"/>
                    <a:pt x="562" y="448"/>
                  </a:cubicBezTo>
                  <a:cubicBezTo>
                    <a:pt x="562" y="447"/>
                    <a:pt x="562" y="447"/>
                    <a:pt x="562" y="447"/>
                  </a:cubicBezTo>
                  <a:cubicBezTo>
                    <a:pt x="565" y="447"/>
                    <a:pt x="566" y="447"/>
                    <a:pt x="566" y="447"/>
                  </a:cubicBezTo>
                  <a:cubicBezTo>
                    <a:pt x="566" y="446"/>
                    <a:pt x="566" y="446"/>
                    <a:pt x="566" y="446"/>
                  </a:cubicBezTo>
                  <a:cubicBezTo>
                    <a:pt x="567" y="446"/>
                    <a:pt x="567" y="446"/>
                    <a:pt x="567" y="446"/>
                  </a:cubicBezTo>
                  <a:cubicBezTo>
                    <a:pt x="567" y="447"/>
                    <a:pt x="567" y="447"/>
                    <a:pt x="567" y="447"/>
                  </a:cubicBezTo>
                  <a:cubicBezTo>
                    <a:pt x="568" y="447"/>
                    <a:pt x="568" y="447"/>
                    <a:pt x="568" y="447"/>
                  </a:cubicBezTo>
                  <a:cubicBezTo>
                    <a:pt x="568" y="448"/>
                    <a:pt x="568" y="448"/>
                    <a:pt x="568" y="448"/>
                  </a:cubicBezTo>
                  <a:cubicBezTo>
                    <a:pt x="571" y="448"/>
                    <a:pt x="572" y="448"/>
                    <a:pt x="572" y="448"/>
                  </a:cubicBezTo>
                  <a:cubicBezTo>
                    <a:pt x="572" y="447"/>
                    <a:pt x="572" y="447"/>
                    <a:pt x="572" y="447"/>
                  </a:cubicBezTo>
                  <a:cubicBezTo>
                    <a:pt x="576" y="448"/>
                    <a:pt x="577" y="445"/>
                    <a:pt x="579" y="446"/>
                  </a:cubicBezTo>
                  <a:cubicBezTo>
                    <a:pt x="579" y="445"/>
                    <a:pt x="579" y="445"/>
                    <a:pt x="579" y="445"/>
                  </a:cubicBezTo>
                  <a:cubicBezTo>
                    <a:pt x="582" y="445"/>
                    <a:pt x="583" y="445"/>
                    <a:pt x="584" y="445"/>
                  </a:cubicBezTo>
                  <a:cubicBezTo>
                    <a:pt x="584" y="448"/>
                    <a:pt x="584" y="447"/>
                    <a:pt x="584" y="447"/>
                  </a:cubicBezTo>
                  <a:cubicBezTo>
                    <a:pt x="585" y="447"/>
                    <a:pt x="585" y="447"/>
                    <a:pt x="585" y="447"/>
                  </a:cubicBezTo>
                  <a:cubicBezTo>
                    <a:pt x="585" y="448"/>
                    <a:pt x="585" y="448"/>
                    <a:pt x="585" y="448"/>
                  </a:cubicBezTo>
                  <a:cubicBezTo>
                    <a:pt x="587" y="448"/>
                    <a:pt x="587" y="450"/>
                    <a:pt x="587" y="450"/>
                  </a:cubicBezTo>
                  <a:cubicBezTo>
                    <a:pt x="587" y="448"/>
                    <a:pt x="587" y="448"/>
                    <a:pt x="587" y="448"/>
                  </a:cubicBezTo>
                  <a:cubicBezTo>
                    <a:pt x="590" y="451"/>
                    <a:pt x="591" y="449"/>
                    <a:pt x="592" y="450"/>
                  </a:cubicBezTo>
                  <a:cubicBezTo>
                    <a:pt x="592" y="448"/>
                    <a:pt x="592" y="448"/>
                    <a:pt x="592" y="448"/>
                  </a:cubicBezTo>
                  <a:cubicBezTo>
                    <a:pt x="593" y="448"/>
                    <a:pt x="593" y="448"/>
                    <a:pt x="593" y="448"/>
                  </a:cubicBezTo>
                  <a:cubicBezTo>
                    <a:pt x="593" y="447"/>
                    <a:pt x="593" y="447"/>
                    <a:pt x="593" y="447"/>
                  </a:cubicBezTo>
                  <a:cubicBezTo>
                    <a:pt x="596" y="450"/>
                    <a:pt x="596" y="449"/>
                    <a:pt x="597" y="450"/>
                  </a:cubicBezTo>
                  <a:cubicBezTo>
                    <a:pt x="597" y="452"/>
                    <a:pt x="597" y="452"/>
                    <a:pt x="597" y="452"/>
                  </a:cubicBezTo>
                  <a:cubicBezTo>
                    <a:pt x="598" y="452"/>
                    <a:pt x="598" y="452"/>
                    <a:pt x="598" y="452"/>
                  </a:cubicBezTo>
                  <a:cubicBezTo>
                    <a:pt x="598" y="455"/>
                    <a:pt x="600" y="456"/>
                    <a:pt x="600" y="457"/>
                  </a:cubicBezTo>
                  <a:cubicBezTo>
                    <a:pt x="600" y="456"/>
                    <a:pt x="600" y="456"/>
                    <a:pt x="600" y="456"/>
                  </a:cubicBezTo>
                  <a:cubicBezTo>
                    <a:pt x="601" y="456"/>
                    <a:pt x="601" y="456"/>
                    <a:pt x="601" y="456"/>
                  </a:cubicBezTo>
                  <a:cubicBezTo>
                    <a:pt x="601" y="454"/>
                    <a:pt x="601" y="454"/>
                    <a:pt x="601" y="454"/>
                  </a:cubicBezTo>
                  <a:cubicBezTo>
                    <a:pt x="603" y="454"/>
                    <a:pt x="603" y="454"/>
                    <a:pt x="603" y="454"/>
                  </a:cubicBezTo>
                  <a:cubicBezTo>
                    <a:pt x="603" y="451"/>
                    <a:pt x="603" y="450"/>
                    <a:pt x="603" y="450"/>
                  </a:cubicBezTo>
                  <a:cubicBezTo>
                    <a:pt x="601" y="450"/>
                    <a:pt x="601" y="450"/>
                    <a:pt x="601" y="450"/>
                  </a:cubicBezTo>
                  <a:cubicBezTo>
                    <a:pt x="601" y="446"/>
                    <a:pt x="603" y="446"/>
                    <a:pt x="603" y="445"/>
                  </a:cubicBezTo>
                  <a:cubicBezTo>
                    <a:pt x="607" y="445"/>
                    <a:pt x="609" y="443"/>
                    <a:pt x="611" y="444"/>
                  </a:cubicBezTo>
                  <a:cubicBezTo>
                    <a:pt x="611" y="442"/>
                    <a:pt x="611" y="442"/>
                    <a:pt x="611" y="442"/>
                  </a:cubicBezTo>
                  <a:cubicBezTo>
                    <a:pt x="612" y="442"/>
                    <a:pt x="612" y="442"/>
                    <a:pt x="612" y="442"/>
                  </a:cubicBezTo>
                  <a:cubicBezTo>
                    <a:pt x="612" y="440"/>
                    <a:pt x="612" y="440"/>
                    <a:pt x="612" y="440"/>
                  </a:cubicBezTo>
                  <a:cubicBezTo>
                    <a:pt x="613" y="440"/>
                    <a:pt x="613" y="440"/>
                    <a:pt x="613" y="440"/>
                  </a:cubicBezTo>
                  <a:cubicBezTo>
                    <a:pt x="613" y="439"/>
                    <a:pt x="613" y="439"/>
                    <a:pt x="613" y="439"/>
                  </a:cubicBezTo>
                  <a:cubicBezTo>
                    <a:pt x="613" y="440"/>
                    <a:pt x="613" y="440"/>
                    <a:pt x="613" y="440"/>
                  </a:cubicBezTo>
                  <a:cubicBezTo>
                    <a:pt x="616" y="440"/>
                    <a:pt x="616" y="438"/>
                    <a:pt x="616" y="439"/>
                  </a:cubicBezTo>
                  <a:cubicBezTo>
                    <a:pt x="615" y="439"/>
                    <a:pt x="615" y="439"/>
                    <a:pt x="615" y="439"/>
                  </a:cubicBezTo>
                  <a:cubicBezTo>
                    <a:pt x="615" y="436"/>
                    <a:pt x="615" y="437"/>
                    <a:pt x="615" y="437"/>
                  </a:cubicBezTo>
                  <a:cubicBezTo>
                    <a:pt x="616" y="438"/>
                    <a:pt x="616" y="438"/>
                    <a:pt x="616" y="438"/>
                  </a:cubicBezTo>
                  <a:cubicBezTo>
                    <a:pt x="616" y="435"/>
                    <a:pt x="616" y="434"/>
                    <a:pt x="616" y="433"/>
                  </a:cubicBezTo>
                  <a:cubicBezTo>
                    <a:pt x="617" y="435"/>
                    <a:pt x="618" y="434"/>
                    <a:pt x="618" y="434"/>
                  </a:cubicBezTo>
                  <a:cubicBezTo>
                    <a:pt x="618" y="435"/>
                    <a:pt x="618" y="435"/>
                    <a:pt x="618" y="435"/>
                  </a:cubicBezTo>
                  <a:cubicBezTo>
                    <a:pt x="618" y="432"/>
                    <a:pt x="621" y="433"/>
                    <a:pt x="620" y="433"/>
                  </a:cubicBezTo>
                  <a:cubicBezTo>
                    <a:pt x="620" y="434"/>
                    <a:pt x="620" y="434"/>
                    <a:pt x="620" y="434"/>
                  </a:cubicBezTo>
                  <a:cubicBezTo>
                    <a:pt x="620" y="433"/>
                    <a:pt x="620" y="433"/>
                    <a:pt x="620" y="433"/>
                  </a:cubicBezTo>
                  <a:cubicBezTo>
                    <a:pt x="623" y="433"/>
                    <a:pt x="623" y="431"/>
                    <a:pt x="623" y="432"/>
                  </a:cubicBezTo>
                  <a:cubicBezTo>
                    <a:pt x="623" y="433"/>
                    <a:pt x="623" y="433"/>
                    <a:pt x="623" y="433"/>
                  </a:cubicBezTo>
                  <a:cubicBezTo>
                    <a:pt x="624" y="432"/>
                    <a:pt x="624" y="432"/>
                    <a:pt x="624" y="432"/>
                  </a:cubicBezTo>
                  <a:cubicBezTo>
                    <a:pt x="624" y="433"/>
                    <a:pt x="624" y="433"/>
                    <a:pt x="624" y="433"/>
                  </a:cubicBezTo>
                  <a:cubicBezTo>
                    <a:pt x="625" y="433"/>
                    <a:pt x="625" y="433"/>
                    <a:pt x="625" y="433"/>
                  </a:cubicBezTo>
                  <a:cubicBezTo>
                    <a:pt x="625" y="432"/>
                    <a:pt x="625" y="432"/>
                    <a:pt x="625" y="432"/>
                  </a:cubicBezTo>
                  <a:cubicBezTo>
                    <a:pt x="628" y="432"/>
                    <a:pt x="629" y="432"/>
                    <a:pt x="629" y="432"/>
                  </a:cubicBezTo>
                  <a:cubicBezTo>
                    <a:pt x="629" y="429"/>
                    <a:pt x="629" y="427"/>
                    <a:pt x="629" y="426"/>
                  </a:cubicBezTo>
                  <a:cubicBezTo>
                    <a:pt x="630" y="426"/>
                    <a:pt x="630" y="426"/>
                    <a:pt x="630" y="426"/>
                  </a:cubicBezTo>
                  <a:cubicBezTo>
                    <a:pt x="629" y="426"/>
                    <a:pt x="629" y="426"/>
                    <a:pt x="629" y="426"/>
                  </a:cubicBezTo>
                  <a:cubicBezTo>
                    <a:pt x="629" y="425"/>
                    <a:pt x="629" y="425"/>
                    <a:pt x="629" y="425"/>
                  </a:cubicBezTo>
                  <a:cubicBezTo>
                    <a:pt x="630" y="425"/>
                    <a:pt x="630" y="425"/>
                    <a:pt x="630" y="425"/>
                  </a:cubicBezTo>
                  <a:cubicBezTo>
                    <a:pt x="630" y="422"/>
                    <a:pt x="630" y="421"/>
                    <a:pt x="630" y="421"/>
                  </a:cubicBezTo>
                  <a:cubicBezTo>
                    <a:pt x="631" y="421"/>
                    <a:pt x="631" y="421"/>
                    <a:pt x="631" y="421"/>
                  </a:cubicBezTo>
                  <a:cubicBezTo>
                    <a:pt x="630" y="421"/>
                    <a:pt x="630" y="421"/>
                    <a:pt x="630" y="421"/>
                  </a:cubicBezTo>
                  <a:cubicBezTo>
                    <a:pt x="630" y="420"/>
                    <a:pt x="630" y="420"/>
                    <a:pt x="630" y="420"/>
                  </a:cubicBezTo>
                  <a:cubicBezTo>
                    <a:pt x="631" y="420"/>
                    <a:pt x="631" y="420"/>
                    <a:pt x="631" y="420"/>
                  </a:cubicBezTo>
                  <a:cubicBezTo>
                    <a:pt x="632" y="417"/>
                    <a:pt x="633" y="417"/>
                    <a:pt x="632" y="416"/>
                  </a:cubicBezTo>
                  <a:cubicBezTo>
                    <a:pt x="634" y="416"/>
                    <a:pt x="634" y="416"/>
                    <a:pt x="634" y="416"/>
                  </a:cubicBezTo>
                  <a:cubicBezTo>
                    <a:pt x="634" y="414"/>
                    <a:pt x="634" y="414"/>
                    <a:pt x="634" y="414"/>
                  </a:cubicBezTo>
                  <a:cubicBezTo>
                    <a:pt x="635" y="414"/>
                    <a:pt x="635" y="414"/>
                    <a:pt x="635" y="414"/>
                  </a:cubicBezTo>
                  <a:cubicBezTo>
                    <a:pt x="635" y="413"/>
                    <a:pt x="635" y="413"/>
                    <a:pt x="635" y="413"/>
                  </a:cubicBezTo>
                  <a:cubicBezTo>
                    <a:pt x="638" y="414"/>
                    <a:pt x="638" y="414"/>
                    <a:pt x="639" y="414"/>
                  </a:cubicBezTo>
                  <a:cubicBezTo>
                    <a:pt x="639" y="415"/>
                    <a:pt x="639" y="415"/>
                    <a:pt x="639" y="415"/>
                  </a:cubicBezTo>
                  <a:cubicBezTo>
                    <a:pt x="639" y="413"/>
                    <a:pt x="639" y="412"/>
                    <a:pt x="639" y="412"/>
                  </a:cubicBezTo>
                  <a:cubicBezTo>
                    <a:pt x="642" y="412"/>
                    <a:pt x="642" y="412"/>
                    <a:pt x="642" y="412"/>
                  </a:cubicBezTo>
                  <a:cubicBezTo>
                    <a:pt x="642" y="409"/>
                    <a:pt x="643" y="409"/>
                    <a:pt x="643" y="409"/>
                  </a:cubicBezTo>
                  <a:cubicBezTo>
                    <a:pt x="644" y="411"/>
                    <a:pt x="645" y="410"/>
                    <a:pt x="645" y="410"/>
                  </a:cubicBezTo>
                  <a:cubicBezTo>
                    <a:pt x="645" y="414"/>
                    <a:pt x="646" y="413"/>
                    <a:pt x="647" y="414"/>
                  </a:cubicBezTo>
                  <a:cubicBezTo>
                    <a:pt x="649" y="412"/>
                    <a:pt x="647" y="411"/>
                    <a:pt x="648" y="410"/>
                  </a:cubicBezTo>
                  <a:cubicBezTo>
                    <a:pt x="649" y="410"/>
                    <a:pt x="649" y="410"/>
                    <a:pt x="649" y="410"/>
                  </a:cubicBezTo>
                  <a:cubicBezTo>
                    <a:pt x="649" y="408"/>
                    <a:pt x="649" y="408"/>
                    <a:pt x="649" y="408"/>
                  </a:cubicBezTo>
                  <a:cubicBezTo>
                    <a:pt x="650" y="408"/>
                    <a:pt x="650" y="408"/>
                    <a:pt x="650" y="408"/>
                  </a:cubicBezTo>
                  <a:cubicBezTo>
                    <a:pt x="650" y="407"/>
                    <a:pt x="650" y="407"/>
                    <a:pt x="650" y="407"/>
                  </a:cubicBezTo>
                  <a:cubicBezTo>
                    <a:pt x="651" y="407"/>
                    <a:pt x="651" y="407"/>
                    <a:pt x="651" y="407"/>
                  </a:cubicBezTo>
                  <a:cubicBezTo>
                    <a:pt x="651" y="406"/>
                    <a:pt x="651" y="406"/>
                    <a:pt x="651" y="406"/>
                  </a:cubicBezTo>
                  <a:cubicBezTo>
                    <a:pt x="655" y="404"/>
                    <a:pt x="656" y="404"/>
                    <a:pt x="657" y="405"/>
                  </a:cubicBezTo>
                  <a:cubicBezTo>
                    <a:pt x="657" y="406"/>
                    <a:pt x="657" y="406"/>
                    <a:pt x="657" y="406"/>
                  </a:cubicBezTo>
                  <a:cubicBezTo>
                    <a:pt x="658" y="406"/>
                    <a:pt x="658" y="406"/>
                    <a:pt x="658" y="406"/>
                  </a:cubicBezTo>
                  <a:cubicBezTo>
                    <a:pt x="658" y="405"/>
                    <a:pt x="658" y="405"/>
                    <a:pt x="658" y="405"/>
                  </a:cubicBezTo>
                  <a:cubicBezTo>
                    <a:pt x="660" y="405"/>
                    <a:pt x="660" y="405"/>
                    <a:pt x="660" y="405"/>
                  </a:cubicBezTo>
                  <a:cubicBezTo>
                    <a:pt x="660" y="403"/>
                    <a:pt x="660" y="403"/>
                    <a:pt x="660" y="403"/>
                  </a:cubicBezTo>
                  <a:cubicBezTo>
                    <a:pt x="662" y="403"/>
                    <a:pt x="663" y="403"/>
                    <a:pt x="663" y="403"/>
                  </a:cubicBezTo>
                  <a:cubicBezTo>
                    <a:pt x="663" y="405"/>
                    <a:pt x="663" y="405"/>
                    <a:pt x="663" y="405"/>
                  </a:cubicBezTo>
                  <a:cubicBezTo>
                    <a:pt x="666" y="402"/>
                    <a:pt x="665" y="402"/>
                    <a:pt x="666" y="402"/>
                  </a:cubicBezTo>
                  <a:cubicBezTo>
                    <a:pt x="666" y="403"/>
                    <a:pt x="666" y="403"/>
                    <a:pt x="666" y="403"/>
                  </a:cubicBezTo>
                  <a:cubicBezTo>
                    <a:pt x="670" y="403"/>
                    <a:pt x="674" y="404"/>
                    <a:pt x="676" y="406"/>
                  </a:cubicBezTo>
                  <a:cubicBezTo>
                    <a:pt x="681" y="403"/>
                    <a:pt x="684" y="402"/>
                    <a:pt x="687" y="403"/>
                  </a:cubicBezTo>
                  <a:cubicBezTo>
                    <a:pt x="687" y="402"/>
                    <a:pt x="687" y="402"/>
                    <a:pt x="687" y="402"/>
                  </a:cubicBezTo>
                  <a:cubicBezTo>
                    <a:pt x="692" y="403"/>
                    <a:pt x="695" y="402"/>
                    <a:pt x="698" y="401"/>
                  </a:cubicBezTo>
                  <a:cubicBezTo>
                    <a:pt x="698" y="402"/>
                    <a:pt x="698" y="402"/>
                    <a:pt x="698" y="402"/>
                  </a:cubicBezTo>
                  <a:cubicBezTo>
                    <a:pt x="699" y="402"/>
                    <a:pt x="699" y="402"/>
                    <a:pt x="699" y="402"/>
                  </a:cubicBezTo>
                  <a:cubicBezTo>
                    <a:pt x="699" y="403"/>
                    <a:pt x="699" y="403"/>
                    <a:pt x="699" y="403"/>
                  </a:cubicBezTo>
                  <a:cubicBezTo>
                    <a:pt x="701" y="403"/>
                    <a:pt x="702" y="403"/>
                    <a:pt x="702" y="403"/>
                  </a:cubicBezTo>
                  <a:cubicBezTo>
                    <a:pt x="702" y="406"/>
                    <a:pt x="702" y="405"/>
                    <a:pt x="702" y="406"/>
                  </a:cubicBezTo>
                  <a:cubicBezTo>
                    <a:pt x="703" y="406"/>
                    <a:pt x="703" y="406"/>
                    <a:pt x="703" y="406"/>
                  </a:cubicBezTo>
                  <a:cubicBezTo>
                    <a:pt x="703" y="408"/>
                    <a:pt x="703" y="408"/>
                    <a:pt x="703" y="408"/>
                  </a:cubicBezTo>
                  <a:cubicBezTo>
                    <a:pt x="706" y="408"/>
                    <a:pt x="706" y="408"/>
                    <a:pt x="706" y="408"/>
                  </a:cubicBezTo>
                  <a:cubicBezTo>
                    <a:pt x="706" y="407"/>
                    <a:pt x="706" y="407"/>
                    <a:pt x="706" y="407"/>
                  </a:cubicBezTo>
                  <a:cubicBezTo>
                    <a:pt x="708" y="407"/>
                    <a:pt x="709" y="407"/>
                    <a:pt x="709" y="407"/>
                  </a:cubicBezTo>
                  <a:cubicBezTo>
                    <a:pt x="709" y="406"/>
                    <a:pt x="709" y="406"/>
                    <a:pt x="709" y="406"/>
                  </a:cubicBezTo>
                  <a:cubicBezTo>
                    <a:pt x="711" y="406"/>
                    <a:pt x="711" y="406"/>
                    <a:pt x="711" y="406"/>
                  </a:cubicBezTo>
                  <a:cubicBezTo>
                    <a:pt x="711" y="405"/>
                    <a:pt x="711" y="405"/>
                    <a:pt x="711" y="405"/>
                  </a:cubicBezTo>
                  <a:cubicBezTo>
                    <a:pt x="712" y="405"/>
                    <a:pt x="712" y="405"/>
                    <a:pt x="712" y="405"/>
                  </a:cubicBezTo>
                  <a:cubicBezTo>
                    <a:pt x="712" y="403"/>
                    <a:pt x="712" y="403"/>
                    <a:pt x="712" y="403"/>
                  </a:cubicBezTo>
                  <a:cubicBezTo>
                    <a:pt x="713" y="405"/>
                    <a:pt x="713" y="405"/>
                    <a:pt x="713" y="405"/>
                  </a:cubicBezTo>
                  <a:cubicBezTo>
                    <a:pt x="713" y="402"/>
                    <a:pt x="713" y="401"/>
                    <a:pt x="713" y="401"/>
                  </a:cubicBezTo>
                  <a:cubicBezTo>
                    <a:pt x="714" y="401"/>
                    <a:pt x="714" y="401"/>
                    <a:pt x="714" y="401"/>
                  </a:cubicBezTo>
                  <a:cubicBezTo>
                    <a:pt x="713" y="401"/>
                    <a:pt x="713" y="401"/>
                    <a:pt x="713" y="401"/>
                  </a:cubicBezTo>
                  <a:cubicBezTo>
                    <a:pt x="713" y="398"/>
                    <a:pt x="713" y="398"/>
                    <a:pt x="713" y="397"/>
                  </a:cubicBezTo>
                  <a:cubicBezTo>
                    <a:pt x="712" y="397"/>
                    <a:pt x="712" y="397"/>
                    <a:pt x="712" y="397"/>
                  </a:cubicBezTo>
                  <a:cubicBezTo>
                    <a:pt x="715" y="397"/>
                    <a:pt x="714" y="397"/>
                    <a:pt x="714" y="397"/>
                  </a:cubicBezTo>
                  <a:cubicBezTo>
                    <a:pt x="714" y="396"/>
                    <a:pt x="714" y="396"/>
                    <a:pt x="714" y="396"/>
                  </a:cubicBezTo>
                  <a:cubicBezTo>
                    <a:pt x="715" y="396"/>
                    <a:pt x="715" y="396"/>
                    <a:pt x="715" y="396"/>
                  </a:cubicBezTo>
                  <a:cubicBezTo>
                    <a:pt x="715" y="395"/>
                    <a:pt x="715" y="395"/>
                    <a:pt x="715" y="395"/>
                  </a:cubicBezTo>
                  <a:cubicBezTo>
                    <a:pt x="715" y="396"/>
                    <a:pt x="715" y="396"/>
                    <a:pt x="715" y="396"/>
                  </a:cubicBezTo>
                  <a:cubicBezTo>
                    <a:pt x="715" y="395"/>
                    <a:pt x="715" y="395"/>
                    <a:pt x="715" y="395"/>
                  </a:cubicBezTo>
                  <a:cubicBezTo>
                    <a:pt x="718" y="395"/>
                    <a:pt x="717" y="395"/>
                    <a:pt x="718" y="395"/>
                  </a:cubicBezTo>
                  <a:cubicBezTo>
                    <a:pt x="718" y="394"/>
                    <a:pt x="718" y="394"/>
                    <a:pt x="718" y="394"/>
                  </a:cubicBezTo>
                  <a:cubicBezTo>
                    <a:pt x="719" y="394"/>
                    <a:pt x="719" y="394"/>
                    <a:pt x="719" y="394"/>
                  </a:cubicBezTo>
                  <a:cubicBezTo>
                    <a:pt x="718" y="394"/>
                    <a:pt x="718" y="394"/>
                    <a:pt x="718" y="394"/>
                  </a:cubicBezTo>
                  <a:cubicBezTo>
                    <a:pt x="718" y="397"/>
                    <a:pt x="718" y="396"/>
                    <a:pt x="718" y="396"/>
                  </a:cubicBezTo>
                  <a:cubicBezTo>
                    <a:pt x="720" y="396"/>
                    <a:pt x="720" y="396"/>
                    <a:pt x="720" y="396"/>
                  </a:cubicBezTo>
                  <a:cubicBezTo>
                    <a:pt x="719" y="395"/>
                    <a:pt x="719" y="395"/>
                    <a:pt x="719" y="395"/>
                  </a:cubicBezTo>
                  <a:cubicBezTo>
                    <a:pt x="722" y="395"/>
                    <a:pt x="722" y="395"/>
                    <a:pt x="722" y="395"/>
                  </a:cubicBezTo>
                  <a:cubicBezTo>
                    <a:pt x="722" y="392"/>
                    <a:pt x="722" y="393"/>
                    <a:pt x="722" y="393"/>
                  </a:cubicBezTo>
                  <a:cubicBezTo>
                    <a:pt x="725" y="393"/>
                    <a:pt x="725" y="393"/>
                    <a:pt x="725" y="393"/>
                  </a:cubicBezTo>
                  <a:cubicBezTo>
                    <a:pt x="725" y="390"/>
                    <a:pt x="725" y="391"/>
                    <a:pt x="725" y="390"/>
                  </a:cubicBezTo>
                  <a:cubicBezTo>
                    <a:pt x="728" y="390"/>
                    <a:pt x="729" y="390"/>
                    <a:pt x="730" y="390"/>
                  </a:cubicBezTo>
                  <a:cubicBezTo>
                    <a:pt x="730" y="391"/>
                    <a:pt x="730" y="391"/>
                    <a:pt x="730" y="391"/>
                  </a:cubicBezTo>
                  <a:cubicBezTo>
                    <a:pt x="732" y="391"/>
                    <a:pt x="734" y="391"/>
                    <a:pt x="734" y="391"/>
                  </a:cubicBezTo>
                  <a:cubicBezTo>
                    <a:pt x="734" y="390"/>
                    <a:pt x="734" y="390"/>
                    <a:pt x="734" y="390"/>
                  </a:cubicBezTo>
                  <a:cubicBezTo>
                    <a:pt x="737" y="390"/>
                    <a:pt x="738" y="390"/>
                    <a:pt x="739" y="390"/>
                  </a:cubicBezTo>
                  <a:cubicBezTo>
                    <a:pt x="739" y="389"/>
                    <a:pt x="739" y="389"/>
                    <a:pt x="739" y="389"/>
                  </a:cubicBezTo>
                  <a:cubicBezTo>
                    <a:pt x="740" y="389"/>
                    <a:pt x="740" y="389"/>
                    <a:pt x="740" y="389"/>
                  </a:cubicBezTo>
                  <a:cubicBezTo>
                    <a:pt x="740" y="388"/>
                    <a:pt x="740" y="388"/>
                    <a:pt x="740" y="388"/>
                  </a:cubicBezTo>
                  <a:cubicBezTo>
                    <a:pt x="745" y="385"/>
                    <a:pt x="748" y="385"/>
                    <a:pt x="752" y="386"/>
                  </a:cubicBezTo>
                  <a:cubicBezTo>
                    <a:pt x="752" y="387"/>
                    <a:pt x="752" y="387"/>
                    <a:pt x="752" y="387"/>
                  </a:cubicBezTo>
                  <a:cubicBezTo>
                    <a:pt x="758" y="387"/>
                    <a:pt x="760" y="392"/>
                    <a:pt x="764" y="390"/>
                  </a:cubicBezTo>
                  <a:cubicBezTo>
                    <a:pt x="764" y="391"/>
                    <a:pt x="764" y="391"/>
                    <a:pt x="764" y="391"/>
                  </a:cubicBezTo>
                  <a:cubicBezTo>
                    <a:pt x="767" y="391"/>
                    <a:pt x="766" y="391"/>
                    <a:pt x="766" y="391"/>
                  </a:cubicBezTo>
                  <a:cubicBezTo>
                    <a:pt x="767" y="396"/>
                    <a:pt x="772" y="395"/>
                    <a:pt x="771" y="395"/>
                  </a:cubicBezTo>
                  <a:cubicBezTo>
                    <a:pt x="772" y="392"/>
                    <a:pt x="770" y="392"/>
                    <a:pt x="770" y="391"/>
                  </a:cubicBezTo>
                  <a:cubicBezTo>
                    <a:pt x="771" y="390"/>
                    <a:pt x="771" y="390"/>
                    <a:pt x="771" y="390"/>
                  </a:cubicBezTo>
                  <a:cubicBezTo>
                    <a:pt x="770" y="390"/>
                    <a:pt x="770" y="390"/>
                    <a:pt x="770" y="390"/>
                  </a:cubicBezTo>
                  <a:cubicBezTo>
                    <a:pt x="768" y="387"/>
                    <a:pt x="769" y="387"/>
                    <a:pt x="769" y="386"/>
                  </a:cubicBezTo>
                  <a:cubicBezTo>
                    <a:pt x="768" y="386"/>
                    <a:pt x="768" y="386"/>
                    <a:pt x="768" y="386"/>
                  </a:cubicBezTo>
                  <a:cubicBezTo>
                    <a:pt x="768" y="384"/>
                    <a:pt x="768" y="384"/>
                    <a:pt x="768" y="384"/>
                  </a:cubicBezTo>
                  <a:cubicBezTo>
                    <a:pt x="765" y="384"/>
                    <a:pt x="765" y="384"/>
                    <a:pt x="765" y="384"/>
                  </a:cubicBezTo>
                  <a:cubicBezTo>
                    <a:pt x="766" y="384"/>
                    <a:pt x="766" y="384"/>
                    <a:pt x="766" y="384"/>
                  </a:cubicBezTo>
                  <a:cubicBezTo>
                    <a:pt x="765" y="384"/>
                    <a:pt x="765" y="384"/>
                    <a:pt x="765" y="384"/>
                  </a:cubicBezTo>
                  <a:cubicBezTo>
                    <a:pt x="765" y="383"/>
                    <a:pt x="765" y="383"/>
                    <a:pt x="765" y="383"/>
                  </a:cubicBezTo>
                  <a:cubicBezTo>
                    <a:pt x="764" y="383"/>
                    <a:pt x="764" y="383"/>
                    <a:pt x="764" y="383"/>
                  </a:cubicBezTo>
                  <a:cubicBezTo>
                    <a:pt x="764" y="381"/>
                    <a:pt x="762" y="381"/>
                    <a:pt x="763" y="381"/>
                  </a:cubicBezTo>
                  <a:cubicBezTo>
                    <a:pt x="764" y="381"/>
                    <a:pt x="764" y="381"/>
                    <a:pt x="764" y="381"/>
                  </a:cubicBezTo>
                  <a:cubicBezTo>
                    <a:pt x="762" y="379"/>
                    <a:pt x="763" y="379"/>
                    <a:pt x="763" y="378"/>
                  </a:cubicBezTo>
                  <a:cubicBezTo>
                    <a:pt x="764" y="378"/>
                    <a:pt x="764" y="378"/>
                    <a:pt x="764" y="378"/>
                  </a:cubicBezTo>
                  <a:cubicBezTo>
                    <a:pt x="761" y="376"/>
                    <a:pt x="764" y="374"/>
                    <a:pt x="763" y="374"/>
                  </a:cubicBezTo>
                  <a:cubicBezTo>
                    <a:pt x="764" y="374"/>
                    <a:pt x="764" y="374"/>
                    <a:pt x="764" y="374"/>
                  </a:cubicBezTo>
                  <a:cubicBezTo>
                    <a:pt x="764" y="371"/>
                    <a:pt x="764" y="372"/>
                    <a:pt x="764" y="371"/>
                  </a:cubicBezTo>
                  <a:cubicBezTo>
                    <a:pt x="763" y="371"/>
                    <a:pt x="763" y="371"/>
                    <a:pt x="763" y="371"/>
                  </a:cubicBezTo>
                  <a:cubicBezTo>
                    <a:pt x="763" y="370"/>
                    <a:pt x="763" y="370"/>
                    <a:pt x="763" y="370"/>
                  </a:cubicBezTo>
                  <a:lnTo>
                    <a:pt x="764" y="370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19" name="Freeform 25134">
              <a:extLst>
                <a:ext uri="{FF2B5EF4-FFF2-40B4-BE49-F238E27FC236}">
                  <a16:creationId xmlns:a16="http://schemas.microsoft.com/office/drawing/2014/main" id="{72946227-C156-AB5A-EEC1-2154E1FDE014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967467" y="4898121"/>
              <a:ext cx="164144" cy="314868"/>
            </a:xfrm>
            <a:custGeom>
              <a:avLst/>
              <a:gdLst>
                <a:gd name="T0" fmla="*/ 75 w 269"/>
                <a:gd name="T1" fmla="*/ 23 h 512"/>
                <a:gd name="T2" fmla="*/ 52 w 269"/>
                <a:gd name="T3" fmla="*/ 22 h 512"/>
                <a:gd name="T4" fmla="*/ 52 w 269"/>
                <a:gd name="T5" fmla="*/ 10 h 512"/>
                <a:gd name="T6" fmla="*/ 42 w 269"/>
                <a:gd name="T7" fmla="*/ 5 h 512"/>
                <a:gd name="T8" fmla="*/ 25 w 269"/>
                <a:gd name="T9" fmla="*/ 40 h 512"/>
                <a:gd name="T10" fmla="*/ 13 w 269"/>
                <a:gd name="T11" fmla="*/ 65 h 512"/>
                <a:gd name="T12" fmla="*/ 17 w 269"/>
                <a:gd name="T13" fmla="*/ 120 h 512"/>
                <a:gd name="T14" fmla="*/ 14 w 269"/>
                <a:gd name="T15" fmla="*/ 136 h 512"/>
                <a:gd name="T16" fmla="*/ 42 w 269"/>
                <a:gd name="T17" fmla="*/ 145 h 512"/>
                <a:gd name="T18" fmla="*/ 48 w 269"/>
                <a:gd name="T19" fmla="*/ 161 h 512"/>
                <a:gd name="T20" fmla="*/ 56 w 269"/>
                <a:gd name="T21" fmla="*/ 180 h 512"/>
                <a:gd name="T22" fmla="*/ 48 w 269"/>
                <a:gd name="T23" fmla="*/ 190 h 512"/>
                <a:gd name="T24" fmla="*/ 45 w 269"/>
                <a:gd name="T25" fmla="*/ 207 h 512"/>
                <a:gd name="T26" fmla="*/ 39 w 269"/>
                <a:gd name="T27" fmla="*/ 219 h 512"/>
                <a:gd name="T28" fmla="*/ 35 w 269"/>
                <a:gd name="T29" fmla="*/ 221 h 512"/>
                <a:gd name="T30" fmla="*/ 38 w 269"/>
                <a:gd name="T31" fmla="*/ 232 h 512"/>
                <a:gd name="T32" fmla="*/ 50 w 269"/>
                <a:gd name="T33" fmla="*/ 254 h 512"/>
                <a:gd name="T34" fmla="*/ 48 w 269"/>
                <a:gd name="T35" fmla="*/ 280 h 512"/>
                <a:gd name="T36" fmla="*/ 51 w 269"/>
                <a:gd name="T37" fmla="*/ 299 h 512"/>
                <a:gd name="T38" fmla="*/ 46 w 269"/>
                <a:gd name="T39" fmla="*/ 305 h 512"/>
                <a:gd name="T40" fmla="*/ 45 w 269"/>
                <a:gd name="T41" fmla="*/ 309 h 512"/>
                <a:gd name="T42" fmla="*/ 46 w 269"/>
                <a:gd name="T43" fmla="*/ 316 h 512"/>
                <a:gd name="T44" fmla="*/ 44 w 269"/>
                <a:gd name="T45" fmla="*/ 323 h 512"/>
                <a:gd name="T46" fmla="*/ 43 w 269"/>
                <a:gd name="T47" fmla="*/ 349 h 512"/>
                <a:gd name="T48" fmla="*/ 44 w 269"/>
                <a:gd name="T49" fmla="*/ 357 h 512"/>
                <a:gd name="T50" fmla="*/ 54 w 269"/>
                <a:gd name="T51" fmla="*/ 375 h 512"/>
                <a:gd name="T52" fmla="*/ 65 w 269"/>
                <a:gd name="T53" fmla="*/ 407 h 512"/>
                <a:gd name="T54" fmla="*/ 52 w 269"/>
                <a:gd name="T55" fmla="*/ 393 h 512"/>
                <a:gd name="T56" fmla="*/ 48 w 269"/>
                <a:gd name="T57" fmla="*/ 399 h 512"/>
                <a:gd name="T58" fmla="*/ 55 w 269"/>
                <a:gd name="T59" fmla="*/ 412 h 512"/>
                <a:gd name="T60" fmla="*/ 65 w 269"/>
                <a:gd name="T61" fmla="*/ 423 h 512"/>
                <a:gd name="T62" fmla="*/ 82 w 269"/>
                <a:gd name="T63" fmla="*/ 431 h 512"/>
                <a:gd name="T64" fmla="*/ 111 w 269"/>
                <a:gd name="T65" fmla="*/ 443 h 512"/>
                <a:gd name="T66" fmla="*/ 119 w 269"/>
                <a:gd name="T67" fmla="*/ 449 h 512"/>
                <a:gd name="T68" fmla="*/ 137 w 269"/>
                <a:gd name="T69" fmla="*/ 462 h 512"/>
                <a:gd name="T70" fmla="*/ 138 w 269"/>
                <a:gd name="T71" fmla="*/ 471 h 512"/>
                <a:gd name="T72" fmla="*/ 147 w 269"/>
                <a:gd name="T73" fmla="*/ 475 h 512"/>
                <a:gd name="T74" fmla="*/ 152 w 269"/>
                <a:gd name="T75" fmla="*/ 491 h 512"/>
                <a:gd name="T76" fmla="*/ 148 w 269"/>
                <a:gd name="T77" fmla="*/ 497 h 512"/>
                <a:gd name="T78" fmla="*/ 153 w 269"/>
                <a:gd name="T79" fmla="*/ 507 h 512"/>
                <a:gd name="T80" fmla="*/ 183 w 269"/>
                <a:gd name="T81" fmla="*/ 506 h 512"/>
                <a:gd name="T82" fmla="*/ 194 w 269"/>
                <a:gd name="T83" fmla="*/ 493 h 512"/>
                <a:gd name="T84" fmla="*/ 203 w 269"/>
                <a:gd name="T85" fmla="*/ 480 h 512"/>
                <a:gd name="T86" fmla="*/ 188 w 269"/>
                <a:gd name="T87" fmla="*/ 451 h 512"/>
                <a:gd name="T88" fmla="*/ 209 w 269"/>
                <a:gd name="T89" fmla="*/ 432 h 512"/>
                <a:gd name="T90" fmla="*/ 226 w 269"/>
                <a:gd name="T91" fmla="*/ 425 h 512"/>
                <a:gd name="T92" fmla="*/ 234 w 269"/>
                <a:gd name="T93" fmla="*/ 406 h 512"/>
                <a:gd name="T94" fmla="*/ 240 w 269"/>
                <a:gd name="T95" fmla="*/ 379 h 512"/>
                <a:gd name="T96" fmla="*/ 242 w 269"/>
                <a:gd name="T97" fmla="*/ 361 h 512"/>
                <a:gd name="T98" fmla="*/ 260 w 269"/>
                <a:gd name="T99" fmla="*/ 348 h 512"/>
                <a:gd name="T100" fmla="*/ 256 w 269"/>
                <a:gd name="T101" fmla="*/ 303 h 512"/>
                <a:gd name="T102" fmla="*/ 231 w 269"/>
                <a:gd name="T103" fmla="*/ 282 h 512"/>
                <a:gd name="T104" fmla="*/ 188 w 269"/>
                <a:gd name="T105" fmla="*/ 238 h 512"/>
                <a:gd name="T106" fmla="*/ 177 w 269"/>
                <a:gd name="T107" fmla="*/ 212 h 512"/>
                <a:gd name="T108" fmla="*/ 175 w 269"/>
                <a:gd name="T109" fmla="*/ 188 h 512"/>
                <a:gd name="T110" fmla="*/ 178 w 269"/>
                <a:gd name="T111" fmla="*/ 167 h 512"/>
                <a:gd name="T112" fmla="*/ 176 w 269"/>
                <a:gd name="T113" fmla="*/ 135 h 512"/>
                <a:gd name="T114" fmla="*/ 176 w 269"/>
                <a:gd name="T115" fmla="*/ 100 h 512"/>
                <a:gd name="T116" fmla="*/ 160 w 269"/>
                <a:gd name="T117" fmla="*/ 66 h 512"/>
                <a:gd name="T118" fmla="*/ 140 w 269"/>
                <a:gd name="T119" fmla="*/ 50 h 512"/>
                <a:gd name="T120" fmla="*/ 119 w 269"/>
                <a:gd name="T121" fmla="*/ 40 h 512"/>
                <a:gd name="T122" fmla="*/ 103 w 269"/>
                <a:gd name="T123" fmla="*/ 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512">
                  <a:moveTo>
                    <a:pt x="90" y="12"/>
                  </a:moveTo>
                  <a:cubicBezTo>
                    <a:pt x="90" y="14"/>
                    <a:pt x="90" y="14"/>
                    <a:pt x="90" y="14"/>
                  </a:cubicBezTo>
                  <a:cubicBezTo>
                    <a:pt x="88" y="14"/>
                    <a:pt x="87" y="15"/>
                    <a:pt x="87" y="15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6" y="19"/>
                    <a:pt x="86" y="21"/>
                    <a:pt x="86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79" y="22"/>
                    <a:pt x="78" y="22"/>
                    <a:pt x="77" y="22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6" y="23"/>
                    <a:pt x="76" y="22"/>
                    <a:pt x="75" y="22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6"/>
                    <a:pt x="73" y="27"/>
                    <a:pt x="73" y="28"/>
                  </a:cubicBezTo>
                  <a:cubicBezTo>
                    <a:pt x="71" y="26"/>
                    <a:pt x="71" y="27"/>
                    <a:pt x="70" y="27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8"/>
                    <a:pt x="69" y="29"/>
                    <a:pt x="69" y="29"/>
                  </a:cubicBezTo>
                  <a:cubicBezTo>
                    <a:pt x="66" y="29"/>
                    <a:pt x="66" y="29"/>
                    <a:pt x="65" y="29"/>
                  </a:cubicBezTo>
                  <a:cubicBezTo>
                    <a:pt x="65" y="32"/>
                    <a:pt x="65" y="31"/>
                    <a:pt x="65" y="31"/>
                  </a:cubicBezTo>
                  <a:cubicBezTo>
                    <a:pt x="61" y="32"/>
                    <a:pt x="60" y="29"/>
                    <a:pt x="58" y="30"/>
                  </a:cubicBezTo>
                  <a:cubicBezTo>
                    <a:pt x="58" y="27"/>
                    <a:pt x="58" y="28"/>
                    <a:pt x="58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4" y="24"/>
                    <a:pt x="53" y="23"/>
                    <a:pt x="54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4" y="14"/>
                    <a:pt x="55" y="14"/>
                    <a:pt x="55" y="14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7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52" y="4"/>
                    <a:pt x="5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6" y="3"/>
                    <a:pt x="48" y="0"/>
                    <a:pt x="48" y="1"/>
                  </a:cubicBezTo>
                  <a:cubicBezTo>
                    <a:pt x="45" y="1"/>
                    <a:pt x="46" y="1"/>
                    <a:pt x="4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3" y="2"/>
                    <a:pt x="43" y="3"/>
                    <a:pt x="43" y="3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39" y="6"/>
                    <a:pt x="40" y="6"/>
                    <a:pt x="39" y="6"/>
                  </a:cubicBezTo>
                  <a:cubicBezTo>
                    <a:pt x="39" y="9"/>
                    <a:pt x="38" y="9"/>
                    <a:pt x="38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4"/>
                    <a:pt x="33" y="15"/>
                    <a:pt x="35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6" y="20"/>
                    <a:pt x="35" y="22"/>
                    <a:pt x="36" y="23"/>
                  </a:cubicBezTo>
                  <a:cubicBezTo>
                    <a:pt x="33" y="23"/>
                    <a:pt x="34" y="25"/>
                    <a:pt x="33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29" y="26"/>
                    <a:pt x="31" y="28"/>
                    <a:pt x="29" y="28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27" y="33"/>
                    <a:pt x="28" y="35"/>
                    <a:pt x="27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40"/>
                    <a:pt x="26" y="39"/>
                    <a:pt x="26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1" y="42"/>
                    <a:pt x="23" y="45"/>
                    <a:pt x="23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51"/>
                    <a:pt x="20" y="50"/>
                    <a:pt x="20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7" y="53"/>
                    <a:pt x="16" y="53"/>
                    <a:pt x="16" y="53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9"/>
                    <a:pt x="14" y="61"/>
                    <a:pt x="14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8"/>
                    <a:pt x="11" y="70"/>
                    <a:pt x="12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7" y="83"/>
                    <a:pt x="0" y="91"/>
                    <a:pt x="1" y="91"/>
                  </a:cubicBezTo>
                  <a:cubicBezTo>
                    <a:pt x="11" y="96"/>
                    <a:pt x="14" y="98"/>
                    <a:pt x="13" y="98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5"/>
                    <a:pt x="16" y="106"/>
                    <a:pt x="17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6" y="111"/>
                    <a:pt x="16" y="115"/>
                    <a:pt x="16" y="118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21"/>
                    <a:pt x="17" y="120"/>
                    <a:pt x="17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7" y="124"/>
                    <a:pt x="20" y="125"/>
                    <a:pt x="19" y="126"/>
                  </a:cubicBezTo>
                  <a:cubicBezTo>
                    <a:pt x="16" y="126"/>
                    <a:pt x="15" y="128"/>
                    <a:pt x="14" y="127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18" y="135"/>
                    <a:pt x="18" y="134"/>
                    <a:pt x="18" y="135"/>
                  </a:cubicBezTo>
                  <a:cubicBezTo>
                    <a:pt x="15" y="135"/>
                    <a:pt x="16" y="135"/>
                    <a:pt x="16" y="135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7" y="137"/>
                    <a:pt x="18" y="137"/>
                    <a:pt x="18" y="137"/>
                  </a:cubicBezTo>
                  <a:cubicBezTo>
                    <a:pt x="18" y="140"/>
                    <a:pt x="18" y="139"/>
                    <a:pt x="18" y="139"/>
                  </a:cubicBezTo>
                  <a:cubicBezTo>
                    <a:pt x="21" y="139"/>
                    <a:pt x="20" y="139"/>
                    <a:pt x="20" y="139"/>
                  </a:cubicBezTo>
                  <a:cubicBezTo>
                    <a:pt x="20" y="142"/>
                    <a:pt x="20" y="144"/>
                    <a:pt x="20" y="145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22" y="145"/>
                    <a:pt x="21" y="145"/>
                    <a:pt x="22" y="145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0"/>
                    <a:pt x="31" y="144"/>
                    <a:pt x="33" y="143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6" y="144"/>
                    <a:pt x="38" y="144"/>
                    <a:pt x="38" y="144"/>
                  </a:cubicBezTo>
                  <a:cubicBezTo>
                    <a:pt x="38" y="145"/>
                    <a:pt x="38" y="145"/>
                    <a:pt x="38" y="145"/>
                  </a:cubicBezTo>
                  <a:cubicBezTo>
                    <a:pt x="41" y="145"/>
                    <a:pt x="41" y="145"/>
                    <a:pt x="42" y="145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47" y="148"/>
                    <a:pt x="48" y="149"/>
                    <a:pt x="49" y="149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50" y="149"/>
                    <a:pt x="50" y="149"/>
                    <a:pt x="50" y="149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51" y="151"/>
                    <a:pt x="51" y="151"/>
                    <a:pt x="51" y="151"/>
                  </a:cubicBezTo>
                  <a:cubicBezTo>
                    <a:pt x="51" y="154"/>
                    <a:pt x="51" y="155"/>
                    <a:pt x="51" y="156"/>
                  </a:cubicBezTo>
                  <a:cubicBezTo>
                    <a:pt x="50" y="156"/>
                    <a:pt x="50" y="156"/>
                    <a:pt x="50" y="156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49" y="157"/>
                    <a:pt x="49" y="157"/>
                    <a:pt x="49" y="157"/>
                  </a:cubicBezTo>
                  <a:cubicBezTo>
                    <a:pt x="49" y="156"/>
                    <a:pt x="49" y="156"/>
                    <a:pt x="49" y="156"/>
                  </a:cubicBezTo>
                  <a:cubicBezTo>
                    <a:pt x="46" y="158"/>
                    <a:pt x="48" y="160"/>
                    <a:pt x="48" y="161"/>
                  </a:cubicBezTo>
                  <a:cubicBezTo>
                    <a:pt x="49" y="161"/>
                    <a:pt x="49" y="161"/>
                    <a:pt x="49" y="161"/>
                  </a:cubicBezTo>
                  <a:cubicBezTo>
                    <a:pt x="49" y="163"/>
                    <a:pt x="49" y="163"/>
                    <a:pt x="49" y="163"/>
                  </a:cubicBezTo>
                  <a:cubicBezTo>
                    <a:pt x="50" y="163"/>
                    <a:pt x="50" y="163"/>
                    <a:pt x="50" y="163"/>
                  </a:cubicBezTo>
                  <a:cubicBezTo>
                    <a:pt x="50" y="168"/>
                    <a:pt x="50" y="171"/>
                    <a:pt x="50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49" y="175"/>
                    <a:pt x="49" y="175"/>
                    <a:pt x="49" y="175"/>
                  </a:cubicBezTo>
                  <a:cubicBezTo>
                    <a:pt x="50" y="175"/>
                    <a:pt x="50" y="175"/>
                    <a:pt x="50" y="175"/>
                  </a:cubicBezTo>
                  <a:cubicBezTo>
                    <a:pt x="50" y="177"/>
                    <a:pt x="50" y="178"/>
                    <a:pt x="50" y="178"/>
                  </a:cubicBezTo>
                  <a:cubicBezTo>
                    <a:pt x="51" y="178"/>
                    <a:pt x="51" y="178"/>
                    <a:pt x="51" y="178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4" y="177"/>
                    <a:pt x="53" y="177"/>
                    <a:pt x="54" y="177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56" y="180"/>
                    <a:pt x="56" y="180"/>
                    <a:pt x="56" y="180"/>
                  </a:cubicBezTo>
                  <a:cubicBezTo>
                    <a:pt x="56" y="181"/>
                    <a:pt x="56" y="181"/>
                    <a:pt x="56" y="181"/>
                  </a:cubicBezTo>
                  <a:cubicBezTo>
                    <a:pt x="55" y="181"/>
                    <a:pt x="55" y="181"/>
                    <a:pt x="55" y="181"/>
                  </a:cubicBezTo>
                  <a:cubicBezTo>
                    <a:pt x="55" y="184"/>
                    <a:pt x="55" y="183"/>
                    <a:pt x="55" y="183"/>
                  </a:cubicBezTo>
                  <a:cubicBezTo>
                    <a:pt x="56" y="183"/>
                    <a:pt x="56" y="183"/>
                    <a:pt x="56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4" y="184"/>
                    <a:pt x="54" y="185"/>
                    <a:pt x="54" y="186"/>
                  </a:cubicBezTo>
                  <a:cubicBezTo>
                    <a:pt x="51" y="186"/>
                    <a:pt x="52" y="186"/>
                    <a:pt x="51" y="186"/>
                  </a:cubicBezTo>
                  <a:cubicBezTo>
                    <a:pt x="51" y="188"/>
                    <a:pt x="51" y="189"/>
                    <a:pt x="51" y="189"/>
                  </a:cubicBezTo>
                  <a:cubicBezTo>
                    <a:pt x="50" y="189"/>
                    <a:pt x="50" y="189"/>
                    <a:pt x="50" y="189"/>
                  </a:cubicBezTo>
                  <a:cubicBezTo>
                    <a:pt x="50" y="190"/>
                    <a:pt x="50" y="190"/>
                    <a:pt x="50" y="190"/>
                  </a:cubicBezTo>
                  <a:cubicBezTo>
                    <a:pt x="47" y="190"/>
                    <a:pt x="48" y="190"/>
                    <a:pt x="48" y="190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44" y="191"/>
                    <a:pt x="41" y="191"/>
                    <a:pt x="39" y="191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7" y="190"/>
                    <a:pt x="36" y="190"/>
                    <a:pt x="36" y="190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190"/>
                    <a:pt x="36" y="190"/>
                    <a:pt x="36" y="190"/>
                  </a:cubicBezTo>
                  <a:cubicBezTo>
                    <a:pt x="37" y="190"/>
                    <a:pt x="37" y="190"/>
                    <a:pt x="37" y="190"/>
                  </a:cubicBezTo>
                  <a:cubicBezTo>
                    <a:pt x="37" y="193"/>
                    <a:pt x="37" y="192"/>
                    <a:pt x="37" y="193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5"/>
                    <a:pt x="38" y="195"/>
                    <a:pt x="38" y="195"/>
                  </a:cubicBezTo>
                  <a:cubicBezTo>
                    <a:pt x="41" y="196"/>
                    <a:pt x="43" y="196"/>
                    <a:pt x="44" y="196"/>
                  </a:cubicBezTo>
                  <a:cubicBezTo>
                    <a:pt x="44" y="197"/>
                    <a:pt x="44" y="197"/>
                    <a:pt x="44" y="197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7" y="201"/>
                    <a:pt x="46" y="204"/>
                    <a:pt x="46" y="207"/>
                  </a:cubicBezTo>
                  <a:cubicBezTo>
                    <a:pt x="45" y="207"/>
                    <a:pt x="45" y="207"/>
                    <a:pt x="45" y="207"/>
                  </a:cubicBezTo>
                  <a:cubicBezTo>
                    <a:pt x="45" y="210"/>
                    <a:pt x="45" y="209"/>
                    <a:pt x="45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12"/>
                    <a:pt x="44" y="211"/>
                    <a:pt x="44" y="212"/>
                  </a:cubicBezTo>
                  <a:cubicBezTo>
                    <a:pt x="43" y="212"/>
                    <a:pt x="43" y="212"/>
                    <a:pt x="43" y="212"/>
                  </a:cubicBezTo>
                  <a:cubicBezTo>
                    <a:pt x="43" y="213"/>
                    <a:pt x="43" y="213"/>
                    <a:pt x="43" y="213"/>
                  </a:cubicBezTo>
                  <a:cubicBezTo>
                    <a:pt x="42" y="213"/>
                    <a:pt x="42" y="213"/>
                    <a:pt x="42" y="213"/>
                  </a:cubicBezTo>
                  <a:cubicBezTo>
                    <a:pt x="42" y="214"/>
                    <a:pt x="42" y="214"/>
                    <a:pt x="42" y="214"/>
                  </a:cubicBezTo>
                  <a:cubicBezTo>
                    <a:pt x="41" y="214"/>
                    <a:pt x="41" y="214"/>
                    <a:pt x="41" y="214"/>
                  </a:cubicBezTo>
                  <a:cubicBezTo>
                    <a:pt x="41" y="215"/>
                    <a:pt x="41" y="215"/>
                    <a:pt x="41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6"/>
                    <a:pt x="38" y="216"/>
                    <a:pt x="38" y="216"/>
                  </a:cubicBezTo>
                  <a:cubicBezTo>
                    <a:pt x="39" y="216"/>
                    <a:pt x="39" y="216"/>
                    <a:pt x="39" y="216"/>
                  </a:cubicBezTo>
                  <a:cubicBezTo>
                    <a:pt x="39" y="219"/>
                    <a:pt x="39" y="218"/>
                    <a:pt x="39" y="219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39" y="219"/>
                    <a:pt x="39" y="219"/>
                    <a:pt x="39" y="219"/>
                  </a:cubicBezTo>
                  <a:cubicBezTo>
                    <a:pt x="39" y="216"/>
                    <a:pt x="39" y="217"/>
                    <a:pt x="39" y="216"/>
                  </a:cubicBezTo>
                  <a:cubicBezTo>
                    <a:pt x="38" y="216"/>
                    <a:pt x="38" y="216"/>
                    <a:pt x="38" y="216"/>
                  </a:cubicBezTo>
                  <a:cubicBezTo>
                    <a:pt x="39" y="216"/>
                    <a:pt x="39" y="216"/>
                    <a:pt x="39" y="216"/>
                  </a:cubicBezTo>
                  <a:cubicBezTo>
                    <a:pt x="39" y="218"/>
                    <a:pt x="39" y="218"/>
                    <a:pt x="39" y="218"/>
                  </a:cubicBezTo>
                  <a:cubicBezTo>
                    <a:pt x="39" y="216"/>
                    <a:pt x="39" y="216"/>
                    <a:pt x="39" y="216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8"/>
                    <a:pt x="41" y="218"/>
                    <a:pt x="41" y="218"/>
                  </a:cubicBezTo>
                  <a:cubicBezTo>
                    <a:pt x="41" y="216"/>
                    <a:pt x="41" y="216"/>
                    <a:pt x="41" y="216"/>
                  </a:cubicBezTo>
                  <a:cubicBezTo>
                    <a:pt x="41" y="219"/>
                    <a:pt x="41" y="218"/>
                    <a:pt x="41" y="219"/>
                  </a:cubicBezTo>
                  <a:cubicBezTo>
                    <a:pt x="41" y="218"/>
                    <a:pt x="41" y="218"/>
                    <a:pt x="41" y="218"/>
                  </a:cubicBezTo>
                  <a:cubicBezTo>
                    <a:pt x="41" y="219"/>
                    <a:pt x="41" y="219"/>
                    <a:pt x="41" y="219"/>
                  </a:cubicBezTo>
                  <a:cubicBezTo>
                    <a:pt x="41" y="218"/>
                    <a:pt x="41" y="218"/>
                    <a:pt x="41" y="218"/>
                  </a:cubicBezTo>
                  <a:cubicBezTo>
                    <a:pt x="41" y="221"/>
                    <a:pt x="39" y="221"/>
                    <a:pt x="39" y="222"/>
                  </a:cubicBezTo>
                  <a:cubicBezTo>
                    <a:pt x="36" y="222"/>
                    <a:pt x="35" y="222"/>
                    <a:pt x="35" y="222"/>
                  </a:cubicBezTo>
                  <a:cubicBezTo>
                    <a:pt x="35" y="221"/>
                    <a:pt x="35" y="221"/>
                    <a:pt x="35" y="221"/>
                  </a:cubicBezTo>
                  <a:cubicBezTo>
                    <a:pt x="33" y="221"/>
                    <a:pt x="33" y="221"/>
                    <a:pt x="33" y="221"/>
                  </a:cubicBezTo>
                  <a:cubicBezTo>
                    <a:pt x="35" y="221"/>
                    <a:pt x="35" y="221"/>
                    <a:pt x="35" y="221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1"/>
                    <a:pt x="35" y="221"/>
                    <a:pt x="35" y="221"/>
                  </a:cubicBezTo>
                  <a:cubicBezTo>
                    <a:pt x="32" y="221"/>
                    <a:pt x="32" y="219"/>
                    <a:pt x="32" y="220"/>
                  </a:cubicBezTo>
                  <a:cubicBezTo>
                    <a:pt x="32" y="221"/>
                    <a:pt x="32" y="221"/>
                    <a:pt x="32" y="221"/>
                  </a:cubicBezTo>
                  <a:cubicBezTo>
                    <a:pt x="33" y="221"/>
                    <a:pt x="33" y="221"/>
                    <a:pt x="33" y="221"/>
                  </a:cubicBezTo>
                  <a:cubicBezTo>
                    <a:pt x="33" y="222"/>
                    <a:pt x="33" y="222"/>
                    <a:pt x="33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3"/>
                    <a:pt x="35" y="223"/>
                    <a:pt x="35" y="223"/>
                  </a:cubicBezTo>
                  <a:cubicBezTo>
                    <a:pt x="36" y="223"/>
                    <a:pt x="36" y="223"/>
                    <a:pt x="36" y="223"/>
                  </a:cubicBezTo>
                  <a:cubicBezTo>
                    <a:pt x="36" y="225"/>
                    <a:pt x="36" y="225"/>
                    <a:pt x="36" y="225"/>
                  </a:cubicBezTo>
                  <a:cubicBezTo>
                    <a:pt x="37" y="225"/>
                    <a:pt x="37" y="225"/>
                    <a:pt x="37" y="225"/>
                  </a:cubicBezTo>
                  <a:cubicBezTo>
                    <a:pt x="37" y="228"/>
                    <a:pt x="37" y="230"/>
                    <a:pt x="37" y="232"/>
                  </a:cubicBezTo>
                  <a:cubicBezTo>
                    <a:pt x="38" y="232"/>
                    <a:pt x="38" y="232"/>
                    <a:pt x="38" y="232"/>
                  </a:cubicBezTo>
                  <a:cubicBezTo>
                    <a:pt x="38" y="234"/>
                    <a:pt x="38" y="235"/>
                    <a:pt x="38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1" y="237"/>
                    <a:pt x="41" y="237"/>
                    <a:pt x="41" y="237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43" y="238"/>
                    <a:pt x="43" y="239"/>
                    <a:pt x="43" y="239"/>
                  </a:cubicBezTo>
                  <a:cubicBezTo>
                    <a:pt x="43" y="238"/>
                    <a:pt x="43" y="238"/>
                    <a:pt x="43" y="238"/>
                  </a:cubicBezTo>
                  <a:cubicBezTo>
                    <a:pt x="42" y="238"/>
                    <a:pt x="42" y="238"/>
                    <a:pt x="42" y="238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8"/>
                    <a:pt x="43" y="238"/>
                    <a:pt x="43" y="238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9" y="236"/>
                    <a:pt x="48" y="240"/>
                    <a:pt x="50" y="239"/>
                  </a:cubicBezTo>
                  <a:cubicBezTo>
                    <a:pt x="54" y="245"/>
                    <a:pt x="52" y="249"/>
                    <a:pt x="51" y="253"/>
                  </a:cubicBezTo>
                  <a:cubicBezTo>
                    <a:pt x="50" y="253"/>
                    <a:pt x="50" y="253"/>
                    <a:pt x="50" y="253"/>
                  </a:cubicBezTo>
                  <a:cubicBezTo>
                    <a:pt x="50" y="254"/>
                    <a:pt x="50" y="254"/>
                    <a:pt x="50" y="254"/>
                  </a:cubicBezTo>
                  <a:cubicBezTo>
                    <a:pt x="49" y="254"/>
                    <a:pt x="49" y="254"/>
                    <a:pt x="49" y="254"/>
                  </a:cubicBezTo>
                  <a:cubicBezTo>
                    <a:pt x="49" y="257"/>
                    <a:pt x="49" y="258"/>
                    <a:pt x="49" y="259"/>
                  </a:cubicBezTo>
                  <a:cubicBezTo>
                    <a:pt x="48" y="259"/>
                    <a:pt x="48" y="259"/>
                    <a:pt x="48" y="259"/>
                  </a:cubicBezTo>
                  <a:cubicBezTo>
                    <a:pt x="48" y="260"/>
                    <a:pt x="48" y="260"/>
                    <a:pt x="48" y="260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49" y="263"/>
                    <a:pt x="49" y="262"/>
                    <a:pt x="49" y="263"/>
                  </a:cubicBezTo>
                  <a:cubicBezTo>
                    <a:pt x="48" y="263"/>
                    <a:pt x="48" y="263"/>
                    <a:pt x="48" y="263"/>
                  </a:cubicBezTo>
                  <a:cubicBezTo>
                    <a:pt x="48" y="265"/>
                    <a:pt x="48" y="265"/>
                    <a:pt x="48" y="265"/>
                  </a:cubicBezTo>
                  <a:cubicBezTo>
                    <a:pt x="45" y="265"/>
                    <a:pt x="44" y="265"/>
                    <a:pt x="44" y="265"/>
                  </a:cubicBezTo>
                  <a:cubicBezTo>
                    <a:pt x="44" y="266"/>
                    <a:pt x="44" y="266"/>
                    <a:pt x="44" y="266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46" y="269"/>
                    <a:pt x="47" y="270"/>
                    <a:pt x="46" y="271"/>
                  </a:cubicBezTo>
                  <a:cubicBezTo>
                    <a:pt x="48" y="271"/>
                    <a:pt x="48" y="271"/>
                    <a:pt x="48" y="271"/>
                  </a:cubicBezTo>
                  <a:cubicBezTo>
                    <a:pt x="47" y="276"/>
                    <a:pt x="50" y="279"/>
                    <a:pt x="49" y="280"/>
                  </a:cubicBezTo>
                  <a:cubicBezTo>
                    <a:pt x="48" y="280"/>
                    <a:pt x="48" y="280"/>
                    <a:pt x="48" y="280"/>
                  </a:cubicBezTo>
                  <a:cubicBezTo>
                    <a:pt x="48" y="285"/>
                    <a:pt x="48" y="289"/>
                    <a:pt x="48" y="291"/>
                  </a:cubicBezTo>
                  <a:cubicBezTo>
                    <a:pt x="49" y="291"/>
                    <a:pt x="49" y="291"/>
                    <a:pt x="49" y="291"/>
                  </a:cubicBezTo>
                  <a:cubicBezTo>
                    <a:pt x="49" y="292"/>
                    <a:pt x="49" y="292"/>
                    <a:pt x="49" y="292"/>
                  </a:cubicBezTo>
                  <a:cubicBezTo>
                    <a:pt x="50" y="291"/>
                    <a:pt x="50" y="291"/>
                    <a:pt x="50" y="291"/>
                  </a:cubicBezTo>
                  <a:cubicBezTo>
                    <a:pt x="49" y="291"/>
                    <a:pt x="49" y="291"/>
                    <a:pt x="49" y="291"/>
                  </a:cubicBezTo>
                  <a:cubicBezTo>
                    <a:pt x="52" y="291"/>
                    <a:pt x="51" y="291"/>
                    <a:pt x="51" y="291"/>
                  </a:cubicBezTo>
                  <a:cubicBezTo>
                    <a:pt x="51" y="292"/>
                    <a:pt x="51" y="292"/>
                    <a:pt x="51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51" y="291"/>
                    <a:pt x="51" y="291"/>
                    <a:pt x="51" y="291"/>
                  </a:cubicBezTo>
                  <a:cubicBezTo>
                    <a:pt x="52" y="291"/>
                    <a:pt x="52" y="291"/>
                    <a:pt x="52" y="291"/>
                  </a:cubicBezTo>
                  <a:cubicBezTo>
                    <a:pt x="54" y="295"/>
                    <a:pt x="54" y="296"/>
                    <a:pt x="54" y="298"/>
                  </a:cubicBezTo>
                  <a:cubicBezTo>
                    <a:pt x="50" y="298"/>
                    <a:pt x="52" y="301"/>
                    <a:pt x="51" y="301"/>
                  </a:cubicBezTo>
                  <a:cubicBezTo>
                    <a:pt x="52" y="301"/>
                    <a:pt x="52" y="301"/>
                    <a:pt x="52" y="301"/>
                  </a:cubicBezTo>
                  <a:cubicBezTo>
                    <a:pt x="51" y="301"/>
                    <a:pt x="51" y="301"/>
                    <a:pt x="51" y="301"/>
                  </a:cubicBezTo>
                  <a:cubicBezTo>
                    <a:pt x="51" y="299"/>
                    <a:pt x="51" y="299"/>
                    <a:pt x="51" y="299"/>
                  </a:cubicBezTo>
                  <a:cubicBezTo>
                    <a:pt x="54" y="300"/>
                    <a:pt x="53" y="298"/>
                    <a:pt x="54" y="298"/>
                  </a:cubicBezTo>
                  <a:cubicBezTo>
                    <a:pt x="54" y="299"/>
                    <a:pt x="54" y="299"/>
                    <a:pt x="54" y="299"/>
                  </a:cubicBezTo>
                  <a:cubicBezTo>
                    <a:pt x="52" y="299"/>
                    <a:pt x="52" y="299"/>
                    <a:pt x="52" y="299"/>
                  </a:cubicBezTo>
                  <a:cubicBezTo>
                    <a:pt x="52" y="302"/>
                    <a:pt x="51" y="302"/>
                    <a:pt x="51" y="303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2" y="304"/>
                    <a:pt x="52" y="304"/>
                    <a:pt x="52" y="304"/>
                  </a:cubicBezTo>
                  <a:cubicBezTo>
                    <a:pt x="51" y="303"/>
                    <a:pt x="51" y="303"/>
                    <a:pt x="51" y="303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52" y="304"/>
                    <a:pt x="52" y="304"/>
                    <a:pt x="52" y="304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51" y="305"/>
                    <a:pt x="51" y="305"/>
                    <a:pt x="51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4"/>
                    <a:pt x="50" y="304"/>
                    <a:pt x="50" y="304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47" y="305"/>
                    <a:pt x="47" y="305"/>
                    <a:pt x="46" y="305"/>
                  </a:cubicBezTo>
                  <a:cubicBezTo>
                    <a:pt x="46" y="304"/>
                    <a:pt x="46" y="304"/>
                    <a:pt x="46" y="304"/>
                  </a:cubicBezTo>
                  <a:cubicBezTo>
                    <a:pt x="48" y="304"/>
                    <a:pt x="48" y="304"/>
                    <a:pt x="48" y="304"/>
                  </a:cubicBezTo>
                  <a:cubicBezTo>
                    <a:pt x="48" y="301"/>
                    <a:pt x="51" y="301"/>
                    <a:pt x="51" y="301"/>
                  </a:cubicBezTo>
                  <a:cubicBezTo>
                    <a:pt x="48" y="301"/>
                    <a:pt x="46" y="305"/>
                    <a:pt x="45" y="305"/>
                  </a:cubicBezTo>
                  <a:cubicBezTo>
                    <a:pt x="46" y="305"/>
                    <a:pt x="46" y="305"/>
                    <a:pt x="46" y="305"/>
                  </a:cubicBezTo>
                  <a:cubicBezTo>
                    <a:pt x="45" y="307"/>
                    <a:pt x="45" y="307"/>
                    <a:pt x="45" y="308"/>
                  </a:cubicBezTo>
                  <a:cubicBezTo>
                    <a:pt x="45" y="306"/>
                    <a:pt x="45" y="306"/>
                    <a:pt x="45" y="306"/>
                  </a:cubicBezTo>
                  <a:cubicBezTo>
                    <a:pt x="46" y="306"/>
                    <a:pt x="46" y="306"/>
                    <a:pt x="46" y="306"/>
                  </a:cubicBezTo>
                  <a:cubicBezTo>
                    <a:pt x="46" y="308"/>
                    <a:pt x="46" y="308"/>
                    <a:pt x="46" y="308"/>
                  </a:cubicBezTo>
                  <a:cubicBezTo>
                    <a:pt x="46" y="306"/>
                    <a:pt x="46" y="306"/>
                    <a:pt x="46" y="306"/>
                  </a:cubicBezTo>
                  <a:cubicBezTo>
                    <a:pt x="46" y="309"/>
                    <a:pt x="46" y="309"/>
                    <a:pt x="46" y="309"/>
                  </a:cubicBezTo>
                  <a:cubicBezTo>
                    <a:pt x="46" y="308"/>
                    <a:pt x="46" y="308"/>
                    <a:pt x="46" y="308"/>
                  </a:cubicBezTo>
                  <a:cubicBezTo>
                    <a:pt x="46" y="309"/>
                    <a:pt x="46" y="309"/>
                    <a:pt x="46" y="309"/>
                  </a:cubicBezTo>
                  <a:cubicBezTo>
                    <a:pt x="48" y="309"/>
                    <a:pt x="48" y="309"/>
                    <a:pt x="48" y="309"/>
                  </a:cubicBezTo>
                  <a:cubicBezTo>
                    <a:pt x="45" y="309"/>
                    <a:pt x="46" y="309"/>
                    <a:pt x="45" y="309"/>
                  </a:cubicBezTo>
                  <a:cubicBezTo>
                    <a:pt x="45" y="308"/>
                    <a:pt x="45" y="308"/>
                    <a:pt x="45" y="308"/>
                  </a:cubicBezTo>
                  <a:cubicBezTo>
                    <a:pt x="45" y="309"/>
                    <a:pt x="45" y="309"/>
                    <a:pt x="45" y="309"/>
                  </a:cubicBezTo>
                  <a:cubicBezTo>
                    <a:pt x="45" y="308"/>
                    <a:pt x="45" y="308"/>
                    <a:pt x="45" y="308"/>
                  </a:cubicBezTo>
                  <a:cubicBezTo>
                    <a:pt x="45" y="311"/>
                    <a:pt x="45" y="313"/>
                    <a:pt x="45" y="314"/>
                  </a:cubicBezTo>
                  <a:cubicBezTo>
                    <a:pt x="46" y="314"/>
                    <a:pt x="46" y="314"/>
                    <a:pt x="46" y="314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5" y="312"/>
                    <a:pt x="45" y="312"/>
                    <a:pt x="45" y="312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6" y="311"/>
                    <a:pt x="46" y="311"/>
                    <a:pt x="46" y="311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46" y="312"/>
                    <a:pt x="46" y="312"/>
                    <a:pt x="46" y="312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48" y="315"/>
                    <a:pt x="48" y="316"/>
                    <a:pt x="48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3"/>
                    <a:pt x="46" y="313"/>
                    <a:pt x="46" y="312"/>
                  </a:cubicBezTo>
                  <a:cubicBezTo>
                    <a:pt x="46" y="314"/>
                    <a:pt x="46" y="314"/>
                    <a:pt x="46" y="314"/>
                  </a:cubicBezTo>
                  <a:cubicBezTo>
                    <a:pt x="45" y="314"/>
                    <a:pt x="45" y="314"/>
                    <a:pt x="45" y="314"/>
                  </a:cubicBezTo>
                  <a:cubicBezTo>
                    <a:pt x="46" y="318"/>
                    <a:pt x="44" y="321"/>
                    <a:pt x="44" y="323"/>
                  </a:cubicBezTo>
                  <a:cubicBezTo>
                    <a:pt x="45" y="322"/>
                    <a:pt x="45" y="322"/>
                    <a:pt x="45" y="322"/>
                  </a:cubicBezTo>
                  <a:cubicBezTo>
                    <a:pt x="45" y="323"/>
                    <a:pt x="45" y="323"/>
                    <a:pt x="45" y="323"/>
                  </a:cubicBezTo>
                  <a:cubicBezTo>
                    <a:pt x="45" y="322"/>
                    <a:pt x="45" y="322"/>
                    <a:pt x="45" y="322"/>
                  </a:cubicBezTo>
                  <a:cubicBezTo>
                    <a:pt x="46" y="322"/>
                    <a:pt x="46" y="322"/>
                    <a:pt x="46" y="322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45" y="323"/>
                    <a:pt x="45" y="323"/>
                    <a:pt x="45" y="323"/>
                  </a:cubicBezTo>
                  <a:cubicBezTo>
                    <a:pt x="45" y="324"/>
                    <a:pt x="45" y="324"/>
                    <a:pt x="45" y="324"/>
                  </a:cubicBezTo>
                  <a:cubicBezTo>
                    <a:pt x="45" y="323"/>
                    <a:pt x="45" y="323"/>
                    <a:pt x="45" y="323"/>
                  </a:cubicBezTo>
                  <a:cubicBezTo>
                    <a:pt x="45" y="324"/>
                    <a:pt x="45" y="324"/>
                    <a:pt x="45" y="324"/>
                  </a:cubicBezTo>
                  <a:cubicBezTo>
                    <a:pt x="44" y="324"/>
                    <a:pt x="44" y="324"/>
                    <a:pt x="44" y="324"/>
                  </a:cubicBezTo>
                  <a:cubicBezTo>
                    <a:pt x="44" y="323"/>
                    <a:pt x="44" y="323"/>
                    <a:pt x="44" y="323"/>
                  </a:cubicBezTo>
                  <a:cubicBezTo>
                    <a:pt x="44" y="326"/>
                    <a:pt x="44" y="328"/>
                    <a:pt x="44" y="329"/>
                  </a:cubicBezTo>
                  <a:cubicBezTo>
                    <a:pt x="45" y="329"/>
                    <a:pt x="45" y="329"/>
                    <a:pt x="45" y="329"/>
                  </a:cubicBezTo>
                  <a:cubicBezTo>
                    <a:pt x="45" y="332"/>
                    <a:pt x="45" y="332"/>
                    <a:pt x="45" y="333"/>
                  </a:cubicBezTo>
                  <a:cubicBezTo>
                    <a:pt x="44" y="333"/>
                    <a:pt x="44" y="333"/>
                    <a:pt x="44" y="333"/>
                  </a:cubicBezTo>
                  <a:cubicBezTo>
                    <a:pt x="44" y="330"/>
                    <a:pt x="44" y="329"/>
                    <a:pt x="44" y="329"/>
                  </a:cubicBezTo>
                  <a:cubicBezTo>
                    <a:pt x="45" y="339"/>
                    <a:pt x="45" y="343"/>
                    <a:pt x="42" y="349"/>
                  </a:cubicBezTo>
                  <a:cubicBezTo>
                    <a:pt x="41" y="349"/>
                    <a:pt x="41" y="349"/>
                    <a:pt x="41" y="349"/>
                  </a:cubicBezTo>
                  <a:cubicBezTo>
                    <a:pt x="41" y="350"/>
                    <a:pt x="41" y="350"/>
                    <a:pt x="41" y="350"/>
                  </a:cubicBezTo>
                  <a:cubicBezTo>
                    <a:pt x="41" y="349"/>
                    <a:pt x="41" y="349"/>
                    <a:pt x="41" y="349"/>
                  </a:cubicBezTo>
                  <a:cubicBezTo>
                    <a:pt x="42" y="349"/>
                    <a:pt x="42" y="349"/>
                    <a:pt x="42" y="349"/>
                  </a:cubicBezTo>
                  <a:cubicBezTo>
                    <a:pt x="42" y="348"/>
                    <a:pt x="42" y="348"/>
                    <a:pt x="42" y="348"/>
                  </a:cubicBezTo>
                  <a:cubicBezTo>
                    <a:pt x="43" y="348"/>
                    <a:pt x="43" y="348"/>
                    <a:pt x="43" y="348"/>
                  </a:cubicBezTo>
                  <a:cubicBezTo>
                    <a:pt x="43" y="349"/>
                    <a:pt x="43" y="349"/>
                    <a:pt x="43" y="349"/>
                  </a:cubicBezTo>
                  <a:cubicBezTo>
                    <a:pt x="43" y="348"/>
                    <a:pt x="43" y="348"/>
                    <a:pt x="43" y="348"/>
                  </a:cubicBezTo>
                  <a:cubicBezTo>
                    <a:pt x="43" y="349"/>
                    <a:pt x="43" y="349"/>
                    <a:pt x="43" y="349"/>
                  </a:cubicBezTo>
                  <a:cubicBezTo>
                    <a:pt x="42" y="349"/>
                    <a:pt x="42" y="349"/>
                    <a:pt x="42" y="349"/>
                  </a:cubicBezTo>
                  <a:cubicBezTo>
                    <a:pt x="42" y="350"/>
                    <a:pt x="42" y="350"/>
                    <a:pt x="42" y="350"/>
                  </a:cubicBezTo>
                  <a:cubicBezTo>
                    <a:pt x="39" y="350"/>
                    <a:pt x="40" y="350"/>
                    <a:pt x="39" y="350"/>
                  </a:cubicBezTo>
                  <a:cubicBezTo>
                    <a:pt x="39" y="352"/>
                    <a:pt x="39" y="352"/>
                    <a:pt x="39" y="352"/>
                  </a:cubicBezTo>
                  <a:cubicBezTo>
                    <a:pt x="39" y="350"/>
                    <a:pt x="39" y="350"/>
                    <a:pt x="39" y="350"/>
                  </a:cubicBezTo>
                  <a:cubicBezTo>
                    <a:pt x="41" y="350"/>
                    <a:pt x="41" y="350"/>
                    <a:pt x="41" y="350"/>
                  </a:cubicBezTo>
                  <a:cubicBezTo>
                    <a:pt x="38" y="350"/>
                    <a:pt x="38" y="350"/>
                    <a:pt x="38" y="350"/>
                  </a:cubicBezTo>
                  <a:cubicBezTo>
                    <a:pt x="38" y="353"/>
                    <a:pt x="38" y="352"/>
                    <a:pt x="38" y="353"/>
                  </a:cubicBezTo>
                  <a:cubicBezTo>
                    <a:pt x="39" y="353"/>
                    <a:pt x="39" y="353"/>
                    <a:pt x="39" y="353"/>
                  </a:cubicBezTo>
                  <a:cubicBezTo>
                    <a:pt x="39" y="354"/>
                    <a:pt x="39" y="354"/>
                    <a:pt x="39" y="354"/>
                  </a:cubicBezTo>
                  <a:cubicBezTo>
                    <a:pt x="42" y="355"/>
                    <a:pt x="42" y="355"/>
                    <a:pt x="42" y="355"/>
                  </a:cubicBezTo>
                  <a:cubicBezTo>
                    <a:pt x="42" y="356"/>
                    <a:pt x="42" y="356"/>
                    <a:pt x="42" y="356"/>
                  </a:cubicBezTo>
                  <a:cubicBezTo>
                    <a:pt x="43" y="356"/>
                    <a:pt x="43" y="356"/>
                    <a:pt x="43" y="356"/>
                  </a:cubicBezTo>
                  <a:cubicBezTo>
                    <a:pt x="43" y="357"/>
                    <a:pt x="43" y="357"/>
                    <a:pt x="43" y="357"/>
                  </a:cubicBezTo>
                  <a:cubicBezTo>
                    <a:pt x="44" y="357"/>
                    <a:pt x="44" y="357"/>
                    <a:pt x="44" y="357"/>
                  </a:cubicBezTo>
                  <a:cubicBezTo>
                    <a:pt x="45" y="362"/>
                    <a:pt x="48" y="363"/>
                    <a:pt x="48" y="365"/>
                  </a:cubicBezTo>
                  <a:cubicBezTo>
                    <a:pt x="49" y="365"/>
                    <a:pt x="49" y="365"/>
                    <a:pt x="49" y="365"/>
                  </a:cubicBezTo>
                  <a:cubicBezTo>
                    <a:pt x="49" y="367"/>
                    <a:pt x="49" y="367"/>
                    <a:pt x="49" y="367"/>
                  </a:cubicBezTo>
                  <a:cubicBezTo>
                    <a:pt x="49" y="366"/>
                    <a:pt x="49" y="366"/>
                    <a:pt x="49" y="366"/>
                  </a:cubicBezTo>
                  <a:cubicBezTo>
                    <a:pt x="50" y="366"/>
                    <a:pt x="50" y="366"/>
                    <a:pt x="50" y="366"/>
                  </a:cubicBezTo>
                  <a:cubicBezTo>
                    <a:pt x="50" y="368"/>
                    <a:pt x="50" y="369"/>
                    <a:pt x="50" y="369"/>
                  </a:cubicBezTo>
                  <a:cubicBezTo>
                    <a:pt x="51" y="369"/>
                    <a:pt x="51" y="369"/>
                    <a:pt x="51" y="369"/>
                  </a:cubicBezTo>
                  <a:cubicBezTo>
                    <a:pt x="51" y="372"/>
                    <a:pt x="51" y="371"/>
                    <a:pt x="51" y="372"/>
                  </a:cubicBezTo>
                  <a:cubicBezTo>
                    <a:pt x="50" y="372"/>
                    <a:pt x="50" y="372"/>
                    <a:pt x="50" y="372"/>
                  </a:cubicBezTo>
                  <a:cubicBezTo>
                    <a:pt x="51" y="372"/>
                    <a:pt x="51" y="372"/>
                    <a:pt x="51" y="372"/>
                  </a:cubicBezTo>
                  <a:cubicBezTo>
                    <a:pt x="50" y="372"/>
                    <a:pt x="50" y="372"/>
                    <a:pt x="50" y="372"/>
                  </a:cubicBezTo>
                  <a:cubicBezTo>
                    <a:pt x="50" y="373"/>
                    <a:pt x="50" y="373"/>
                    <a:pt x="50" y="373"/>
                  </a:cubicBezTo>
                  <a:cubicBezTo>
                    <a:pt x="53" y="373"/>
                    <a:pt x="52" y="373"/>
                    <a:pt x="52" y="373"/>
                  </a:cubicBezTo>
                  <a:cubicBezTo>
                    <a:pt x="52" y="376"/>
                    <a:pt x="52" y="375"/>
                    <a:pt x="52" y="375"/>
                  </a:cubicBezTo>
                  <a:cubicBezTo>
                    <a:pt x="54" y="375"/>
                    <a:pt x="54" y="375"/>
                    <a:pt x="54" y="375"/>
                  </a:cubicBezTo>
                  <a:cubicBezTo>
                    <a:pt x="53" y="379"/>
                    <a:pt x="57" y="377"/>
                    <a:pt x="58" y="378"/>
                  </a:cubicBezTo>
                  <a:cubicBezTo>
                    <a:pt x="58" y="379"/>
                    <a:pt x="58" y="379"/>
                    <a:pt x="58" y="379"/>
                  </a:cubicBezTo>
                  <a:cubicBezTo>
                    <a:pt x="60" y="379"/>
                    <a:pt x="60" y="379"/>
                    <a:pt x="60" y="379"/>
                  </a:cubicBezTo>
                  <a:cubicBezTo>
                    <a:pt x="60" y="382"/>
                    <a:pt x="62" y="381"/>
                    <a:pt x="62" y="381"/>
                  </a:cubicBezTo>
                  <a:cubicBezTo>
                    <a:pt x="62" y="385"/>
                    <a:pt x="67" y="384"/>
                    <a:pt x="68" y="385"/>
                  </a:cubicBezTo>
                  <a:cubicBezTo>
                    <a:pt x="68" y="388"/>
                    <a:pt x="68" y="390"/>
                    <a:pt x="68" y="391"/>
                  </a:cubicBezTo>
                  <a:cubicBezTo>
                    <a:pt x="67" y="391"/>
                    <a:pt x="67" y="391"/>
                    <a:pt x="67" y="391"/>
                  </a:cubicBezTo>
                  <a:cubicBezTo>
                    <a:pt x="67" y="394"/>
                    <a:pt x="67" y="395"/>
                    <a:pt x="67" y="395"/>
                  </a:cubicBezTo>
                  <a:cubicBezTo>
                    <a:pt x="68" y="395"/>
                    <a:pt x="68" y="395"/>
                    <a:pt x="68" y="395"/>
                  </a:cubicBezTo>
                  <a:cubicBezTo>
                    <a:pt x="68" y="399"/>
                    <a:pt x="68" y="400"/>
                    <a:pt x="68" y="401"/>
                  </a:cubicBezTo>
                  <a:cubicBezTo>
                    <a:pt x="69" y="401"/>
                    <a:pt x="69" y="401"/>
                    <a:pt x="69" y="401"/>
                  </a:cubicBezTo>
                  <a:cubicBezTo>
                    <a:pt x="69" y="405"/>
                    <a:pt x="66" y="403"/>
                    <a:pt x="67" y="404"/>
                  </a:cubicBezTo>
                  <a:cubicBezTo>
                    <a:pt x="67" y="407"/>
                    <a:pt x="67" y="406"/>
                    <a:pt x="67" y="406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8"/>
                    <a:pt x="63" y="408"/>
                    <a:pt x="63" y="408"/>
                  </a:cubicBezTo>
                  <a:cubicBezTo>
                    <a:pt x="60" y="408"/>
                    <a:pt x="61" y="408"/>
                    <a:pt x="61" y="408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0" y="406"/>
                    <a:pt x="60" y="406"/>
                    <a:pt x="60" y="406"/>
                  </a:cubicBezTo>
                  <a:cubicBezTo>
                    <a:pt x="60" y="405"/>
                    <a:pt x="60" y="405"/>
                    <a:pt x="60" y="405"/>
                  </a:cubicBezTo>
                  <a:cubicBezTo>
                    <a:pt x="58" y="405"/>
                    <a:pt x="58" y="405"/>
                    <a:pt x="58" y="405"/>
                  </a:cubicBezTo>
                  <a:cubicBezTo>
                    <a:pt x="58" y="402"/>
                    <a:pt x="58" y="400"/>
                    <a:pt x="58" y="399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7" y="398"/>
                    <a:pt x="57" y="398"/>
                    <a:pt x="57" y="398"/>
                  </a:cubicBezTo>
                  <a:cubicBezTo>
                    <a:pt x="56" y="398"/>
                    <a:pt x="56" y="398"/>
                    <a:pt x="56" y="398"/>
                  </a:cubicBezTo>
                  <a:cubicBezTo>
                    <a:pt x="56" y="394"/>
                    <a:pt x="53" y="396"/>
                    <a:pt x="54" y="395"/>
                  </a:cubicBezTo>
                  <a:cubicBezTo>
                    <a:pt x="54" y="394"/>
                    <a:pt x="54" y="394"/>
                    <a:pt x="54" y="394"/>
                  </a:cubicBezTo>
                  <a:cubicBezTo>
                    <a:pt x="52" y="394"/>
                    <a:pt x="52" y="394"/>
                    <a:pt x="52" y="394"/>
                  </a:cubicBezTo>
                  <a:cubicBezTo>
                    <a:pt x="52" y="393"/>
                    <a:pt x="52" y="393"/>
                    <a:pt x="52" y="393"/>
                  </a:cubicBezTo>
                  <a:cubicBezTo>
                    <a:pt x="51" y="393"/>
                    <a:pt x="51" y="393"/>
                    <a:pt x="51" y="393"/>
                  </a:cubicBezTo>
                  <a:cubicBezTo>
                    <a:pt x="51" y="392"/>
                    <a:pt x="51" y="392"/>
                    <a:pt x="51" y="392"/>
                  </a:cubicBezTo>
                  <a:cubicBezTo>
                    <a:pt x="47" y="391"/>
                    <a:pt x="46" y="389"/>
                    <a:pt x="44" y="389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3" y="392"/>
                    <a:pt x="43" y="392"/>
                    <a:pt x="43" y="392"/>
                  </a:cubicBezTo>
                  <a:cubicBezTo>
                    <a:pt x="42" y="392"/>
                    <a:pt x="42" y="392"/>
                    <a:pt x="42" y="392"/>
                  </a:cubicBezTo>
                  <a:cubicBezTo>
                    <a:pt x="42" y="395"/>
                    <a:pt x="44" y="394"/>
                    <a:pt x="44" y="394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5" y="397"/>
                    <a:pt x="45" y="397"/>
                    <a:pt x="45" y="397"/>
                  </a:cubicBezTo>
                  <a:cubicBezTo>
                    <a:pt x="46" y="397"/>
                    <a:pt x="46" y="397"/>
                    <a:pt x="46" y="397"/>
                  </a:cubicBezTo>
                  <a:cubicBezTo>
                    <a:pt x="46" y="398"/>
                    <a:pt x="46" y="398"/>
                    <a:pt x="46" y="398"/>
                  </a:cubicBezTo>
                  <a:cubicBezTo>
                    <a:pt x="48" y="398"/>
                    <a:pt x="48" y="398"/>
                    <a:pt x="48" y="398"/>
                  </a:cubicBezTo>
                  <a:cubicBezTo>
                    <a:pt x="48" y="399"/>
                    <a:pt x="48" y="399"/>
                    <a:pt x="48" y="399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9" y="400"/>
                    <a:pt x="49" y="400"/>
                    <a:pt x="49" y="400"/>
                  </a:cubicBezTo>
                  <a:cubicBezTo>
                    <a:pt x="50" y="400"/>
                    <a:pt x="50" y="400"/>
                    <a:pt x="50" y="400"/>
                  </a:cubicBezTo>
                  <a:cubicBezTo>
                    <a:pt x="51" y="403"/>
                    <a:pt x="52" y="403"/>
                    <a:pt x="51" y="404"/>
                  </a:cubicBezTo>
                  <a:cubicBezTo>
                    <a:pt x="52" y="404"/>
                    <a:pt x="52" y="404"/>
                    <a:pt x="52" y="404"/>
                  </a:cubicBezTo>
                  <a:cubicBezTo>
                    <a:pt x="52" y="405"/>
                    <a:pt x="52" y="405"/>
                    <a:pt x="52" y="405"/>
                  </a:cubicBezTo>
                  <a:cubicBezTo>
                    <a:pt x="54" y="405"/>
                    <a:pt x="54" y="405"/>
                    <a:pt x="54" y="405"/>
                  </a:cubicBezTo>
                  <a:cubicBezTo>
                    <a:pt x="54" y="408"/>
                    <a:pt x="54" y="407"/>
                    <a:pt x="54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5" y="410"/>
                    <a:pt x="55" y="409"/>
                    <a:pt x="55" y="410"/>
                  </a:cubicBezTo>
                  <a:cubicBezTo>
                    <a:pt x="56" y="410"/>
                    <a:pt x="56" y="410"/>
                    <a:pt x="56" y="410"/>
                  </a:cubicBezTo>
                  <a:cubicBezTo>
                    <a:pt x="55" y="410"/>
                    <a:pt x="55" y="410"/>
                    <a:pt x="55" y="410"/>
                  </a:cubicBezTo>
                  <a:cubicBezTo>
                    <a:pt x="55" y="412"/>
                    <a:pt x="55" y="412"/>
                    <a:pt x="55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7" y="413"/>
                    <a:pt x="57" y="413"/>
                    <a:pt x="57" y="413"/>
                  </a:cubicBezTo>
                  <a:cubicBezTo>
                    <a:pt x="57" y="414"/>
                    <a:pt x="57" y="414"/>
                    <a:pt x="57" y="414"/>
                  </a:cubicBezTo>
                  <a:cubicBezTo>
                    <a:pt x="61" y="415"/>
                    <a:pt x="61" y="418"/>
                    <a:pt x="61" y="418"/>
                  </a:cubicBezTo>
                  <a:cubicBezTo>
                    <a:pt x="62" y="418"/>
                    <a:pt x="62" y="418"/>
                    <a:pt x="62" y="418"/>
                  </a:cubicBezTo>
                  <a:cubicBezTo>
                    <a:pt x="62" y="419"/>
                    <a:pt x="62" y="419"/>
                    <a:pt x="62" y="419"/>
                  </a:cubicBezTo>
                  <a:cubicBezTo>
                    <a:pt x="63" y="419"/>
                    <a:pt x="63" y="419"/>
                    <a:pt x="63" y="419"/>
                  </a:cubicBezTo>
                  <a:cubicBezTo>
                    <a:pt x="63" y="420"/>
                    <a:pt x="63" y="420"/>
                    <a:pt x="63" y="420"/>
                  </a:cubicBezTo>
                  <a:cubicBezTo>
                    <a:pt x="63" y="419"/>
                    <a:pt x="63" y="419"/>
                    <a:pt x="63" y="419"/>
                  </a:cubicBezTo>
                  <a:cubicBezTo>
                    <a:pt x="63" y="420"/>
                    <a:pt x="63" y="420"/>
                    <a:pt x="63" y="420"/>
                  </a:cubicBezTo>
                  <a:cubicBezTo>
                    <a:pt x="64" y="420"/>
                    <a:pt x="64" y="420"/>
                    <a:pt x="64" y="420"/>
                  </a:cubicBezTo>
                  <a:cubicBezTo>
                    <a:pt x="64" y="422"/>
                    <a:pt x="64" y="422"/>
                    <a:pt x="64" y="422"/>
                  </a:cubicBezTo>
                  <a:cubicBezTo>
                    <a:pt x="65" y="422"/>
                    <a:pt x="65" y="422"/>
                    <a:pt x="65" y="422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2"/>
                    <a:pt x="65" y="422"/>
                    <a:pt x="65" y="422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7" y="423"/>
                    <a:pt x="67" y="423"/>
                    <a:pt x="67" y="423"/>
                  </a:cubicBezTo>
                  <a:cubicBezTo>
                    <a:pt x="67" y="424"/>
                    <a:pt x="67" y="424"/>
                    <a:pt x="67" y="424"/>
                  </a:cubicBezTo>
                  <a:cubicBezTo>
                    <a:pt x="67" y="423"/>
                    <a:pt x="67" y="423"/>
                    <a:pt x="67" y="423"/>
                  </a:cubicBezTo>
                  <a:cubicBezTo>
                    <a:pt x="68" y="425"/>
                    <a:pt x="68" y="424"/>
                    <a:pt x="69" y="424"/>
                  </a:cubicBezTo>
                  <a:cubicBezTo>
                    <a:pt x="69" y="425"/>
                    <a:pt x="69" y="425"/>
                    <a:pt x="69" y="425"/>
                  </a:cubicBezTo>
                  <a:cubicBezTo>
                    <a:pt x="70" y="425"/>
                    <a:pt x="70" y="425"/>
                    <a:pt x="70" y="425"/>
                  </a:cubicBezTo>
                  <a:cubicBezTo>
                    <a:pt x="70" y="426"/>
                    <a:pt x="70" y="426"/>
                    <a:pt x="70" y="426"/>
                  </a:cubicBezTo>
                  <a:cubicBezTo>
                    <a:pt x="74" y="426"/>
                    <a:pt x="74" y="428"/>
                    <a:pt x="75" y="427"/>
                  </a:cubicBezTo>
                  <a:cubicBezTo>
                    <a:pt x="75" y="429"/>
                    <a:pt x="75" y="429"/>
                    <a:pt x="75" y="429"/>
                  </a:cubicBezTo>
                  <a:cubicBezTo>
                    <a:pt x="78" y="429"/>
                    <a:pt x="78" y="429"/>
                    <a:pt x="78" y="429"/>
                  </a:cubicBezTo>
                  <a:cubicBezTo>
                    <a:pt x="78" y="430"/>
                    <a:pt x="78" y="430"/>
                    <a:pt x="78" y="430"/>
                  </a:cubicBezTo>
                  <a:cubicBezTo>
                    <a:pt x="81" y="430"/>
                    <a:pt x="82" y="430"/>
                    <a:pt x="82" y="430"/>
                  </a:cubicBezTo>
                  <a:cubicBezTo>
                    <a:pt x="82" y="431"/>
                    <a:pt x="82" y="431"/>
                    <a:pt x="82" y="431"/>
                  </a:cubicBezTo>
                  <a:cubicBezTo>
                    <a:pt x="85" y="431"/>
                    <a:pt x="85" y="431"/>
                    <a:pt x="86" y="431"/>
                  </a:cubicBezTo>
                  <a:cubicBezTo>
                    <a:pt x="86" y="432"/>
                    <a:pt x="86" y="432"/>
                    <a:pt x="86" y="432"/>
                  </a:cubicBezTo>
                  <a:cubicBezTo>
                    <a:pt x="87" y="432"/>
                    <a:pt x="87" y="432"/>
                    <a:pt x="87" y="432"/>
                  </a:cubicBezTo>
                  <a:cubicBezTo>
                    <a:pt x="87" y="433"/>
                    <a:pt x="87" y="433"/>
                    <a:pt x="87" y="433"/>
                  </a:cubicBezTo>
                  <a:cubicBezTo>
                    <a:pt x="91" y="433"/>
                    <a:pt x="93" y="436"/>
                    <a:pt x="95" y="436"/>
                  </a:cubicBezTo>
                  <a:cubicBezTo>
                    <a:pt x="95" y="437"/>
                    <a:pt x="95" y="437"/>
                    <a:pt x="95" y="437"/>
                  </a:cubicBezTo>
                  <a:cubicBezTo>
                    <a:pt x="96" y="437"/>
                    <a:pt x="96" y="437"/>
                    <a:pt x="96" y="437"/>
                  </a:cubicBezTo>
                  <a:cubicBezTo>
                    <a:pt x="96" y="438"/>
                    <a:pt x="96" y="438"/>
                    <a:pt x="96" y="438"/>
                  </a:cubicBezTo>
                  <a:cubicBezTo>
                    <a:pt x="97" y="438"/>
                    <a:pt x="97" y="438"/>
                    <a:pt x="97" y="438"/>
                  </a:cubicBezTo>
                  <a:cubicBezTo>
                    <a:pt x="97" y="437"/>
                    <a:pt x="97" y="437"/>
                    <a:pt x="97" y="437"/>
                  </a:cubicBezTo>
                  <a:cubicBezTo>
                    <a:pt x="99" y="437"/>
                    <a:pt x="99" y="437"/>
                    <a:pt x="99" y="437"/>
                  </a:cubicBezTo>
                  <a:cubicBezTo>
                    <a:pt x="99" y="438"/>
                    <a:pt x="99" y="438"/>
                    <a:pt x="99" y="438"/>
                  </a:cubicBezTo>
                  <a:cubicBezTo>
                    <a:pt x="101" y="438"/>
                    <a:pt x="102" y="438"/>
                    <a:pt x="102" y="438"/>
                  </a:cubicBezTo>
                  <a:cubicBezTo>
                    <a:pt x="102" y="439"/>
                    <a:pt x="102" y="439"/>
                    <a:pt x="102" y="439"/>
                  </a:cubicBezTo>
                  <a:cubicBezTo>
                    <a:pt x="107" y="439"/>
                    <a:pt x="111" y="441"/>
                    <a:pt x="111" y="443"/>
                  </a:cubicBezTo>
                  <a:cubicBezTo>
                    <a:pt x="109" y="443"/>
                    <a:pt x="109" y="443"/>
                    <a:pt x="109" y="443"/>
                  </a:cubicBezTo>
                  <a:cubicBezTo>
                    <a:pt x="111" y="443"/>
                    <a:pt x="111" y="443"/>
                    <a:pt x="111" y="443"/>
                  </a:cubicBezTo>
                  <a:cubicBezTo>
                    <a:pt x="111" y="444"/>
                    <a:pt x="111" y="444"/>
                    <a:pt x="111" y="444"/>
                  </a:cubicBezTo>
                  <a:cubicBezTo>
                    <a:pt x="113" y="444"/>
                    <a:pt x="113" y="444"/>
                    <a:pt x="113" y="444"/>
                  </a:cubicBezTo>
                  <a:cubicBezTo>
                    <a:pt x="113" y="447"/>
                    <a:pt x="113" y="447"/>
                    <a:pt x="113" y="448"/>
                  </a:cubicBezTo>
                  <a:cubicBezTo>
                    <a:pt x="114" y="448"/>
                    <a:pt x="114" y="448"/>
                    <a:pt x="114" y="448"/>
                  </a:cubicBezTo>
                  <a:cubicBezTo>
                    <a:pt x="114" y="445"/>
                    <a:pt x="114" y="446"/>
                    <a:pt x="114" y="445"/>
                  </a:cubicBezTo>
                  <a:cubicBezTo>
                    <a:pt x="117" y="445"/>
                    <a:pt x="116" y="445"/>
                    <a:pt x="116" y="445"/>
                  </a:cubicBezTo>
                  <a:cubicBezTo>
                    <a:pt x="116" y="446"/>
                    <a:pt x="116" y="446"/>
                    <a:pt x="116" y="446"/>
                  </a:cubicBezTo>
                  <a:cubicBezTo>
                    <a:pt x="115" y="446"/>
                    <a:pt x="115" y="446"/>
                    <a:pt x="115" y="446"/>
                  </a:cubicBezTo>
                  <a:cubicBezTo>
                    <a:pt x="118" y="446"/>
                    <a:pt x="117" y="446"/>
                    <a:pt x="118" y="446"/>
                  </a:cubicBezTo>
                  <a:cubicBezTo>
                    <a:pt x="118" y="448"/>
                    <a:pt x="118" y="448"/>
                    <a:pt x="118" y="448"/>
                  </a:cubicBezTo>
                  <a:cubicBezTo>
                    <a:pt x="116" y="448"/>
                    <a:pt x="116" y="448"/>
                    <a:pt x="116" y="448"/>
                  </a:cubicBezTo>
                  <a:cubicBezTo>
                    <a:pt x="116" y="449"/>
                    <a:pt x="116" y="449"/>
                    <a:pt x="116" y="449"/>
                  </a:cubicBezTo>
                  <a:cubicBezTo>
                    <a:pt x="119" y="449"/>
                    <a:pt x="119" y="449"/>
                    <a:pt x="119" y="449"/>
                  </a:cubicBezTo>
                  <a:cubicBezTo>
                    <a:pt x="119" y="448"/>
                    <a:pt x="119" y="448"/>
                    <a:pt x="119" y="448"/>
                  </a:cubicBezTo>
                  <a:cubicBezTo>
                    <a:pt x="122" y="448"/>
                    <a:pt x="124" y="448"/>
                    <a:pt x="125" y="448"/>
                  </a:cubicBezTo>
                  <a:cubicBezTo>
                    <a:pt x="125" y="449"/>
                    <a:pt x="125" y="449"/>
                    <a:pt x="125" y="449"/>
                  </a:cubicBezTo>
                  <a:cubicBezTo>
                    <a:pt x="126" y="449"/>
                    <a:pt x="126" y="449"/>
                    <a:pt x="126" y="449"/>
                  </a:cubicBezTo>
                  <a:cubicBezTo>
                    <a:pt x="126" y="450"/>
                    <a:pt x="126" y="450"/>
                    <a:pt x="126" y="450"/>
                  </a:cubicBezTo>
                  <a:cubicBezTo>
                    <a:pt x="129" y="451"/>
                    <a:pt x="130" y="455"/>
                    <a:pt x="131" y="456"/>
                  </a:cubicBezTo>
                  <a:cubicBezTo>
                    <a:pt x="132" y="456"/>
                    <a:pt x="132" y="456"/>
                    <a:pt x="132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7"/>
                    <a:pt x="133" y="457"/>
                    <a:pt x="133" y="457"/>
                  </a:cubicBezTo>
                  <a:cubicBezTo>
                    <a:pt x="133" y="458"/>
                    <a:pt x="133" y="458"/>
                    <a:pt x="133" y="458"/>
                  </a:cubicBezTo>
                  <a:cubicBezTo>
                    <a:pt x="134" y="458"/>
                    <a:pt x="134" y="458"/>
                    <a:pt x="134" y="458"/>
                  </a:cubicBezTo>
                  <a:cubicBezTo>
                    <a:pt x="134" y="461"/>
                    <a:pt x="134" y="460"/>
                    <a:pt x="134" y="461"/>
                  </a:cubicBezTo>
                  <a:cubicBezTo>
                    <a:pt x="135" y="461"/>
                    <a:pt x="135" y="461"/>
                    <a:pt x="135" y="461"/>
                  </a:cubicBezTo>
                  <a:cubicBezTo>
                    <a:pt x="135" y="462"/>
                    <a:pt x="135" y="462"/>
                    <a:pt x="135" y="462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37" y="463"/>
                    <a:pt x="137" y="463"/>
                    <a:pt x="137" y="463"/>
                  </a:cubicBezTo>
                  <a:cubicBezTo>
                    <a:pt x="138" y="463"/>
                    <a:pt x="138" y="463"/>
                    <a:pt x="138" y="463"/>
                  </a:cubicBezTo>
                  <a:cubicBezTo>
                    <a:pt x="138" y="466"/>
                    <a:pt x="138" y="465"/>
                    <a:pt x="138" y="465"/>
                  </a:cubicBezTo>
                  <a:cubicBezTo>
                    <a:pt x="139" y="465"/>
                    <a:pt x="139" y="465"/>
                    <a:pt x="139" y="465"/>
                  </a:cubicBezTo>
                  <a:cubicBezTo>
                    <a:pt x="139" y="468"/>
                    <a:pt x="139" y="467"/>
                    <a:pt x="139" y="468"/>
                  </a:cubicBezTo>
                  <a:cubicBezTo>
                    <a:pt x="138" y="467"/>
                    <a:pt x="138" y="467"/>
                    <a:pt x="138" y="467"/>
                  </a:cubicBezTo>
                  <a:cubicBezTo>
                    <a:pt x="138" y="468"/>
                    <a:pt x="138" y="468"/>
                    <a:pt x="138" y="468"/>
                  </a:cubicBezTo>
                  <a:cubicBezTo>
                    <a:pt x="137" y="468"/>
                    <a:pt x="137" y="468"/>
                    <a:pt x="137" y="468"/>
                  </a:cubicBezTo>
                  <a:cubicBezTo>
                    <a:pt x="137" y="471"/>
                    <a:pt x="137" y="470"/>
                    <a:pt x="137" y="470"/>
                  </a:cubicBezTo>
                  <a:cubicBezTo>
                    <a:pt x="135" y="470"/>
                    <a:pt x="135" y="470"/>
                    <a:pt x="135" y="470"/>
                  </a:cubicBezTo>
                  <a:cubicBezTo>
                    <a:pt x="135" y="471"/>
                    <a:pt x="135" y="471"/>
                    <a:pt x="135" y="471"/>
                  </a:cubicBezTo>
                  <a:cubicBezTo>
                    <a:pt x="137" y="471"/>
                    <a:pt x="137" y="471"/>
                    <a:pt x="137" y="471"/>
                  </a:cubicBezTo>
                  <a:cubicBezTo>
                    <a:pt x="137" y="473"/>
                    <a:pt x="137" y="473"/>
                    <a:pt x="137" y="473"/>
                  </a:cubicBezTo>
                  <a:cubicBezTo>
                    <a:pt x="137" y="471"/>
                    <a:pt x="137" y="471"/>
                    <a:pt x="137" y="471"/>
                  </a:cubicBezTo>
                  <a:cubicBezTo>
                    <a:pt x="138" y="471"/>
                    <a:pt x="138" y="471"/>
                    <a:pt x="138" y="471"/>
                  </a:cubicBezTo>
                  <a:cubicBezTo>
                    <a:pt x="138" y="473"/>
                    <a:pt x="138" y="473"/>
                    <a:pt x="138" y="473"/>
                  </a:cubicBezTo>
                  <a:cubicBezTo>
                    <a:pt x="139" y="473"/>
                    <a:pt x="139" y="473"/>
                    <a:pt x="139" y="473"/>
                  </a:cubicBezTo>
                  <a:cubicBezTo>
                    <a:pt x="139" y="471"/>
                    <a:pt x="139" y="471"/>
                    <a:pt x="139" y="471"/>
                  </a:cubicBezTo>
                  <a:cubicBezTo>
                    <a:pt x="139" y="473"/>
                    <a:pt x="139" y="473"/>
                    <a:pt x="139" y="473"/>
                  </a:cubicBezTo>
                  <a:cubicBezTo>
                    <a:pt x="142" y="473"/>
                    <a:pt x="142" y="473"/>
                    <a:pt x="143" y="473"/>
                  </a:cubicBezTo>
                  <a:cubicBezTo>
                    <a:pt x="141" y="473"/>
                    <a:pt x="141" y="473"/>
                    <a:pt x="141" y="473"/>
                  </a:cubicBezTo>
                  <a:cubicBezTo>
                    <a:pt x="143" y="473"/>
                    <a:pt x="143" y="473"/>
                    <a:pt x="143" y="473"/>
                  </a:cubicBezTo>
                  <a:cubicBezTo>
                    <a:pt x="143" y="474"/>
                    <a:pt x="143" y="474"/>
                    <a:pt x="143" y="474"/>
                  </a:cubicBezTo>
                  <a:cubicBezTo>
                    <a:pt x="144" y="474"/>
                    <a:pt x="144" y="474"/>
                    <a:pt x="144" y="474"/>
                  </a:cubicBezTo>
                  <a:cubicBezTo>
                    <a:pt x="144" y="475"/>
                    <a:pt x="144" y="475"/>
                    <a:pt x="144" y="475"/>
                  </a:cubicBezTo>
                  <a:cubicBezTo>
                    <a:pt x="146" y="475"/>
                    <a:pt x="146" y="475"/>
                    <a:pt x="146" y="475"/>
                  </a:cubicBezTo>
                  <a:cubicBezTo>
                    <a:pt x="145" y="475"/>
                    <a:pt x="145" y="475"/>
                    <a:pt x="145" y="475"/>
                  </a:cubicBezTo>
                  <a:cubicBezTo>
                    <a:pt x="145" y="476"/>
                    <a:pt x="145" y="476"/>
                    <a:pt x="145" y="476"/>
                  </a:cubicBezTo>
                  <a:cubicBezTo>
                    <a:pt x="148" y="476"/>
                    <a:pt x="147" y="476"/>
                    <a:pt x="147" y="476"/>
                  </a:cubicBezTo>
                  <a:cubicBezTo>
                    <a:pt x="147" y="475"/>
                    <a:pt x="147" y="475"/>
                    <a:pt x="147" y="475"/>
                  </a:cubicBezTo>
                  <a:cubicBezTo>
                    <a:pt x="147" y="476"/>
                    <a:pt x="147" y="476"/>
                    <a:pt x="147" y="476"/>
                  </a:cubicBezTo>
                  <a:cubicBezTo>
                    <a:pt x="148" y="476"/>
                    <a:pt x="148" y="476"/>
                    <a:pt x="148" y="476"/>
                  </a:cubicBezTo>
                  <a:cubicBezTo>
                    <a:pt x="148" y="475"/>
                    <a:pt x="148" y="475"/>
                    <a:pt x="148" y="475"/>
                  </a:cubicBezTo>
                  <a:cubicBezTo>
                    <a:pt x="151" y="475"/>
                    <a:pt x="151" y="475"/>
                    <a:pt x="151" y="475"/>
                  </a:cubicBezTo>
                  <a:cubicBezTo>
                    <a:pt x="151" y="478"/>
                    <a:pt x="151" y="477"/>
                    <a:pt x="151" y="477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2" y="480"/>
                    <a:pt x="152" y="479"/>
                    <a:pt x="152" y="480"/>
                  </a:cubicBezTo>
                  <a:cubicBezTo>
                    <a:pt x="151" y="480"/>
                    <a:pt x="151" y="480"/>
                    <a:pt x="151" y="480"/>
                  </a:cubicBezTo>
                  <a:cubicBezTo>
                    <a:pt x="151" y="484"/>
                    <a:pt x="151" y="486"/>
                    <a:pt x="151" y="488"/>
                  </a:cubicBezTo>
                  <a:cubicBezTo>
                    <a:pt x="150" y="488"/>
                    <a:pt x="150" y="488"/>
                    <a:pt x="150" y="488"/>
                  </a:cubicBezTo>
                  <a:cubicBezTo>
                    <a:pt x="150" y="489"/>
                    <a:pt x="150" y="489"/>
                    <a:pt x="150" y="489"/>
                  </a:cubicBezTo>
                  <a:cubicBezTo>
                    <a:pt x="151" y="489"/>
                    <a:pt x="151" y="489"/>
                    <a:pt x="151" y="489"/>
                  </a:cubicBezTo>
                  <a:cubicBezTo>
                    <a:pt x="151" y="490"/>
                    <a:pt x="151" y="490"/>
                    <a:pt x="151" y="490"/>
                  </a:cubicBezTo>
                  <a:cubicBezTo>
                    <a:pt x="152" y="490"/>
                    <a:pt x="152" y="490"/>
                    <a:pt x="152" y="490"/>
                  </a:cubicBezTo>
                  <a:cubicBezTo>
                    <a:pt x="152" y="491"/>
                    <a:pt x="152" y="491"/>
                    <a:pt x="152" y="491"/>
                  </a:cubicBezTo>
                  <a:cubicBezTo>
                    <a:pt x="151" y="491"/>
                    <a:pt x="151" y="491"/>
                    <a:pt x="151" y="491"/>
                  </a:cubicBezTo>
                  <a:cubicBezTo>
                    <a:pt x="151" y="494"/>
                    <a:pt x="151" y="494"/>
                    <a:pt x="151" y="494"/>
                  </a:cubicBezTo>
                  <a:cubicBezTo>
                    <a:pt x="150" y="494"/>
                    <a:pt x="150" y="494"/>
                    <a:pt x="150" y="494"/>
                  </a:cubicBezTo>
                  <a:cubicBezTo>
                    <a:pt x="150" y="493"/>
                    <a:pt x="150" y="493"/>
                    <a:pt x="150" y="493"/>
                  </a:cubicBezTo>
                  <a:cubicBezTo>
                    <a:pt x="148" y="494"/>
                    <a:pt x="149" y="494"/>
                    <a:pt x="148" y="495"/>
                  </a:cubicBezTo>
                  <a:cubicBezTo>
                    <a:pt x="148" y="494"/>
                    <a:pt x="148" y="494"/>
                    <a:pt x="148" y="494"/>
                  </a:cubicBezTo>
                  <a:cubicBezTo>
                    <a:pt x="148" y="497"/>
                    <a:pt x="148" y="496"/>
                    <a:pt x="148" y="496"/>
                  </a:cubicBezTo>
                  <a:cubicBezTo>
                    <a:pt x="147" y="496"/>
                    <a:pt x="147" y="496"/>
                    <a:pt x="147" y="496"/>
                  </a:cubicBezTo>
                  <a:cubicBezTo>
                    <a:pt x="147" y="497"/>
                    <a:pt x="147" y="497"/>
                    <a:pt x="147" y="497"/>
                  </a:cubicBezTo>
                  <a:cubicBezTo>
                    <a:pt x="148" y="497"/>
                    <a:pt x="148" y="497"/>
                    <a:pt x="148" y="497"/>
                  </a:cubicBezTo>
                  <a:cubicBezTo>
                    <a:pt x="148" y="499"/>
                    <a:pt x="148" y="499"/>
                    <a:pt x="148" y="499"/>
                  </a:cubicBezTo>
                  <a:cubicBezTo>
                    <a:pt x="150" y="499"/>
                    <a:pt x="150" y="499"/>
                    <a:pt x="150" y="499"/>
                  </a:cubicBezTo>
                  <a:cubicBezTo>
                    <a:pt x="150" y="497"/>
                    <a:pt x="150" y="497"/>
                    <a:pt x="150" y="497"/>
                  </a:cubicBezTo>
                  <a:cubicBezTo>
                    <a:pt x="150" y="499"/>
                    <a:pt x="150" y="499"/>
                    <a:pt x="150" y="499"/>
                  </a:cubicBezTo>
                  <a:cubicBezTo>
                    <a:pt x="148" y="497"/>
                    <a:pt x="148" y="497"/>
                    <a:pt x="148" y="497"/>
                  </a:cubicBezTo>
                  <a:cubicBezTo>
                    <a:pt x="150" y="497"/>
                    <a:pt x="150" y="497"/>
                    <a:pt x="150" y="497"/>
                  </a:cubicBezTo>
                  <a:cubicBezTo>
                    <a:pt x="150" y="496"/>
                    <a:pt x="150" y="496"/>
                    <a:pt x="150" y="496"/>
                  </a:cubicBezTo>
                  <a:cubicBezTo>
                    <a:pt x="151" y="496"/>
                    <a:pt x="151" y="496"/>
                    <a:pt x="151" y="496"/>
                  </a:cubicBezTo>
                  <a:cubicBezTo>
                    <a:pt x="151" y="499"/>
                    <a:pt x="151" y="501"/>
                    <a:pt x="151" y="502"/>
                  </a:cubicBezTo>
                  <a:cubicBezTo>
                    <a:pt x="150" y="502"/>
                    <a:pt x="150" y="502"/>
                    <a:pt x="150" y="502"/>
                  </a:cubicBezTo>
                  <a:cubicBezTo>
                    <a:pt x="151" y="502"/>
                    <a:pt x="151" y="502"/>
                    <a:pt x="151" y="502"/>
                  </a:cubicBezTo>
                  <a:cubicBezTo>
                    <a:pt x="151" y="503"/>
                    <a:pt x="151" y="503"/>
                    <a:pt x="151" y="503"/>
                  </a:cubicBezTo>
                  <a:cubicBezTo>
                    <a:pt x="150" y="503"/>
                    <a:pt x="150" y="503"/>
                    <a:pt x="150" y="503"/>
                  </a:cubicBezTo>
                  <a:cubicBezTo>
                    <a:pt x="150" y="506"/>
                    <a:pt x="150" y="505"/>
                    <a:pt x="150" y="506"/>
                  </a:cubicBezTo>
                  <a:cubicBezTo>
                    <a:pt x="151" y="505"/>
                    <a:pt x="151" y="505"/>
                    <a:pt x="151" y="505"/>
                  </a:cubicBezTo>
                  <a:cubicBezTo>
                    <a:pt x="151" y="506"/>
                    <a:pt x="151" y="506"/>
                    <a:pt x="151" y="506"/>
                  </a:cubicBezTo>
                  <a:cubicBezTo>
                    <a:pt x="150" y="506"/>
                    <a:pt x="150" y="506"/>
                    <a:pt x="150" y="506"/>
                  </a:cubicBezTo>
                  <a:cubicBezTo>
                    <a:pt x="151" y="506"/>
                    <a:pt x="151" y="506"/>
                    <a:pt x="151" y="506"/>
                  </a:cubicBezTo>
                  <a:cubicBezTo>
                    <a:pt x="151" y="507"/>
                    <a:pt x="151" y="507"/>
                    <a:pt x="151" y="507"/>
                  </a:cubicBezTo>
                  <a:cubicBezTo>
                    <a:pt x="154" y="507"/>
                    <a:pt x="153" y="507"/>
                    <a:pt x="153" y="507"/>
                  </a:cubicBezTo>
                  <a:cubicBezTo>
                    <a:pt x="153" y="508"/>
                    <a:pt x="153" y="508"/>
                    <a:pt x="153" y="508"/>
                  </a:cubicBezTo>
                  <a:cubicBezTo>
                    <a:pt x="153" y="505"/>
                    <a:pt x="153" y="506"/>
                    <a:pt x="153" y="506"/>
                  </a:cubicBezTo>
                  <a:cubicBezTo>
                    <a:pt x="154" y="506"/>
                    <a:pt x="154" y="506"/>
                    <a:pt x="154" y="506"/>
                  </a:cubicBezTo>
                  <a:cubicBezTo>
                    <a:pt x="154" y="507"/>
                    <a:pt x="154" y="507"/>
                    <a:pt x="154" y="507"/>
                  </a:cubicBezTo>
                  <a:cubicBezTo>
                    <a:pt x="154" y="506"/>
                    <a:pt x="154" y="506"/>
                    <a:pt x="154" y="506"/>
                  </a:cubicBezTo>
                  <a:cubicBezTo>
                    <a:pt x="157" y="506"/>
                    <a:pt x="157" y="504"/>
                    <a:pt x="157" y="505"/>
                  </a:cubicBezTo>
                  <a:cubicBezTo>
                    <a:pt x="157" y="506"/>
                    <a:pt x="157" y="506"/>
                    <a:pt x="157" y="506"/>
                  </a:cubicBezTo>
                  <a:cubicBezTo>
                    <a:pt x="162" y="505"/>
                    <a:pt x="164" y="508"/>
                    <a:pt x="166" y="507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67" y="508"/>
                    <a:pt x="167" y="508"/>
                    <a:pt x="167" y="508"/>
                  </a:cubicBezTo>
                  <a:cubicBezTo>
                    <a:pt x="167" y="509"/>
                    <a:pt x="167" y="509"/>
                    <a:pt x="167" y="509"/>
                  </a:cubicBezTo>
                  <a:cubicBezTo>
                    <a:pt x="173" y="512"/>
                    <a:pt x="179" y="510"/>
                    <a:pt x="184" y="510"/>
                  </a:cubicBezTo>
                  <a:cubicBezTo>
                    <a:pt x="184" y="508"/>
                    <a:pt x="184" y="508"/>
                    <a:pt x="184" y="508"/>
                  </a:cubicBezTo>
                  <a:cubicBezTo>
                    <a:pt x="183" y="508"/>
                    <a:pt x="183" y="508"/>
                    <a:pt x="183" y="508"/>
                  </a:cubicBezTo>
                  <a:cubicBezTo>
                    <a:pt x="183" y="505"/>
                    <a:pt x="183" y="506"/>
                    <a:pt x="183" y="506"/>
                  </a:cubicBezTo>
                  <a:cubicBezTo>
                    <a:pt x="184" y="506"/>
                    <a:pt x="184" y="506"/>
                    <a:pt x="184" y="506"/>
                  </a:cubicBezTo>
                  <a:cubicBezTo>
                    <a:pt x="184" y="503"/>
                    <a:pt x="184" y="504"/>
                    <a:pt x="184" y="503"/>
                  </a:cubicBezTo>
                  <a:cubicBezTo>
                    <a:pt x="187" y="503"/>
                    <a:pt x="186" y="503"/>
                    <a:pt x="186" y="503"/>
                  </a:cubicBezTo>
                  <a:cubicBezTo>
                    <a:pt x="186" y="505"/>
                    <a:pt x="186" y="505"/>
                    <a:pt x="186" y="505"/>
                  </a:cubicBezTo>
                  <a:cubicBezTo>
                    <a:pt x="189" y="504"/>
                    <a:pt x="189" y="506"/>
                    <a:pt x="189" y="506"/>
                  </a:cubicBezTo>
                  <a:cubicBezTo>
                    <a:pt x="189" y="502"/>
                    <a:pt x="187" y="502"/>
                    <a:pt x="188" y="501"/>
                  </a:cubicBezTo>
                  <a:cubicBezTo>
                    <a:pt x="189" y="501"/>
                    <a:pt x="189" y="501"/>
                    <a:pt x="189" y="501"/>
                  </a:cubicBezTo>
                  <a:cubicBezTo>
                    <a:pt x="189" y="500"/>
                    <a:pt x="189" y="500"/>
                    <a:pt x="189" y="500"/>
                  </a:cubicBezTo>
                  <a:cubicBezTo>
                    <a:pt x="190" y="500"/>
                    <a:pt x="190" y="500"/>
                    <a:pt x="190" y="500"/>
                  </a:cubicBezTo>
                  <a:cubicBezTo>
                    <a:pt x="190" y="497"/>
                    <a:pt x="190" y="498"/>
                    <a:pt x="190" y="497"/>
                  </a:cubicBezTo>
                  <a:cubicBezTo>
                    <a:pt x="193" y="497"/>
                    <a:pt x="192" y="497"/>
                    <a:pt x="192" y="497"/>
                  </a:cubicBezTo>
                  <a:cubicBezTo>
                    <a:pt x="193" y="495"/>
                    <a:pt x="194" y="494"/>
                    <a:pt x="194" y="494"/>
                  </a:cubicBezTo>
                  <a:cubicBezTo>
                    <a:pt x="195" y="494"/>
                    <a:pt x="195" y="494"/>
                    <a:pt x="195" y="494"/>
                  </a:cubicBezTo>
                  <a:cubicBezTo>
                    <a:pt x="195" y="493"/>
                    <a:pt x="195" y="493"/>
                    <a:pt x="195" y="493"/>
                  </a:cubicBezTo>
                  <a:cubicBezTo>
                    <a:pt x="194" y="493"/>
                    <a:pt x="194" y="493"/>
                    <a:pt x="194" y="493"/>
                  </a:cubicBezTo>
                  <a:cubicBezTo>
                    <a:pt x="194" y="491"/>
                    <a:pt x="194" y="491"/>
                    <a:pt x="194" y="491"/>
                  </a:cubicBezTo>
                  <a:cubicBezTo>
                    <a:pt x="192" y="491"/>
                    <a:pt x="192" y="491"/>
                    <a:pt x="192" y="491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187" y="490"/>
                    <a:pt x="194" y="482"/>
                    <a:pt x="189" y="483"/>
                  </a:cubicBezTo>
                  <a:cubicBezTo>
                    <a:pt x="189" y="480"/>
                    <a:pt x="189" y="481"/>
                    <a:pt x="189" y="481"/>
                  </a:cubicBezTo>
                  <a:cubicBezTo>
                    <a:pt x="190" y="481"/>
                    <a:pt x="190" y="481"/>
                    <a:pt x="190" y="481"/>
                  </a:cubicBezTo>
                  <a:cubicBezTo>
                    <a:pt x="190" y="480"/>
                    <a:pt x="190" y="480"/>
                    <a:pt x="190" y="480"/>
                  </a:cubicBezTo>
                  <a:cubicBezTo>
                    <a:pt x="193" y="480"/>
                    <a:pt x="193" y="480"/>
                    <a:pt x="194" y="480"/>
                  </a:cubicBezTo>
                  <a:cubicBezTo>
                    <a:pt x="194" y="481"/>
                    <a:pt x="194" y="481"/>
                    <a:pt x="194" y="481"/>
                  </a:cubicBezTo>
                  <a:cubicBezTo>
                    <a:pt x="199" y="480"/>
                    <a:pt x="198" y="483"/>
                    <a:pt x="199" y="482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202" y="483"/>
                    <a:pt x="202" y="483"/>
                    <a:pt x="202" y="483"/>
                  </a:cubicBezTo>
                  <a:cubicBezTo>
                    <a:pt x="202" y="482"/>
                    <a:pt x="202" y="482"/>
                    <a:pt x="202" y="482"/>
                  </a:cubicBezTo>
                  <a:cubicBezTo>
                    <a:pt x="203" y="482"/>
                    <a:pt x="203" y="482"/>
                    <a:pt x="203" y="482"/>
                  </a:cubicBezTo>
                  <a:cubicBezTo>
                    <a:pt x="203" y="479"/>
                    <a:pt x="203" y="480"/>
                    <a:pt x="203" y="480"/>
                  </a:cubicBezTo>
                  <a:cubicBezTo>
                    <a:pt x="204" y="480"/>
                    <a:pt x="204" y="480"/>
                    <a:pt x="204" y="480"/>
                  </a:cubicBezTo>
                  <a:cubicBezTo>
                    <a:pt x="205" y="474"/>
                    <a:pt x="203" y="469"/>
                    <a:pt x="199" y="469"/>
                  </a:cubicBezTo>
                  <a:cubicBezTo>
                    <a:pt x="200" y="465"/>
                    <a:pt x="197" y="465"/>
                    <a:pt x="197" y="465"/>
                  </a:cubicBezTo>
                  <a:cubicBezTo>
                    <a:pt x="197" y="463"/>
                    <a:pt x="195" y="462"/>
                    <a:pt x="196" y="462"/>
                  </a:cubicBezTo>
                  <a:cubicBezTo>
                    <a:pt x="193" y="462"/>
                    <a:pt x="194" y="462"/>
                    <a:pt x="194" y="462"/>
                  </a:cubicBezTo>
                  <a:cubicBezTo>
                    <a:pt x="194" y="461"/>
                    <a:pt x="194" y="461"/>
                    <a:pt x="194" y="461"/>
                  </a:cubicBezTo>
                  <a:cubicBezTo>
                    <a:pt x="192" y="461"/>
                    <a:pt x="192" y="461"/>
                    <a:pt x="192" y="461"/>
                  </a:cubicBezTo>
                  <a:cubicBezTo>
                    <a:pt x="192" y="457"/>
                    <a:pt x="192" y="456"/>
                    <a:pt x="192" y="455"/>
                  </a:cubicBezTo>
                  <a:cubicBezTo>
                    <a:pt x="191" y="455"/>
                    <a:pt x="191" y="455"/>
                    <a:pt x="191" y="455"/>
                  </a:cubicBezTo>
                  <a:cubicBezTo>
                    <a:pt x="191" y="454"/>
                    <a:pt x="191" y="454"/>
                    <a:pt x="191" y="454"/>
                  </a:cubicBezTo>
                  <a:cubicBezTo>
                    <a:pt x="190" y="454"/>
                    <a:pt x="190" y="454"/>
                    <a:pt x="190" y="454"/>
                  </a:cubicBezTo>
                  <a:cubicBezTo>
                    <a:pt x="190" y="452"/>
                    <a:pt x="190" y="452"/>
                    <a:pt x="190" y="452"/>
                  </a:cubicBezTo>
                  <a:cubicBezTo>
                    <a:pt x="189" y="452"/>
                    <a:pt x="189" y="452"/>
                    <a:pt x="189" y="452"/>
                  </a:cubicBezTo>
                  <a:cubicBezTo>
                    <a:pt x="189" y="451"/>
                    <a:pt x="189" y="451"/>
                    <a:pt x="189" y="451"/>
                  </a:cubicBezTo>
                  <a:cubicBezTo>
                    <a:pt x="188" y="451"/>
                    <a:pt x="188" y="451"/>
                    <a:pt x="188" y="451"/>
                  </a:cubicBezTo>
                  <a:cubicBezTo>
                    <a:pt x="188" y="449"/>
                    <a:pt x="186" y="449"/>
                    <a:pt x="186" y="449"/>
                  </a:cubicBezTo>
                  <a:cubicBezTo>
                    <a:pt x="193" y="450"/>
                    <a:pt x="196" y="447"/>
                    <a:pt x="198" y="446"/>
                  </a:cubicBezTo>
                  <a:cubicBezTo>
                    <a:pt x="198" y="442"/>
                    <a:pt x="200" y="440"/>
                    <a:pt x="199" y="438"/>
                  </a:cubicBezTo>
                  <a:cubicBezTo>
                    <a:pt x="198" y="438"/>
                    <a:pt x="198" y="438"/>
                    <a:pt x="198" y="438"/>
                  </a:cubicBezTo>
                  <a:cubicBezTo>
                    <a:pt x="199" y="435"/>
                    <a:pt x="200" y="435"/>
                    <a:pt x="199" y="435"/>
                  </a:cubicBezTo>
                  <a:cubicBezTo>
                    <a:pt x="201" y="435"/>
                    <a:pt x="201" y="435"/>
                    <a:pt x="201" y="435"/>
                  </a:cubicBezTo>
                  <a:cubicBezTo>
                    <a:pt x="201" y="433"/>
                    <a:pt x="201" y="433"/>
                    <a:pt x="201" y="433"/>
                  </a:cubicBezTo>
                  <a:cubicBezTo>
                    <a:pt x="202" y="433"/>
                    <a:pt x="202" y="433"/>
                    <a:pt x="202" y="433"/>
                  </a:cubicBezTo>
                  <a:cubicBezTo>
                    <a:pt x="202" y="432"/>
                    <a:pt x="202" y="432"/>
                    <a:pt x="202" y="432"/>
                  </a:cubicBezTo>
                  <a:cubicBezTo>
                    <a:pt x="205" y="432"/>
                    <a:pt x="205" y="430"/>
                    <a:pt x="205" y="431"/>
                  </a:cubicBezTo>
                  <a:cubicBezTo>
                    <a:pt x="205" y="432"/>
                    <a:pt x="205" y="432"/>
                    <a:pt x="205" y="432"/>
                  </a:cubicBezTo>
                  <a:cubicBezTo>
                    <a:pt x="207" y="432"/>
                    <a:pt x="207" y="432"/>
                    <a:pt x="207" y="432"/>
                  </a:cubicBezTo>
                  <a:cubicBezTo>
                    <a:pt x="207" y="433"/>
                    <a:pt x="207" y="433"/>
                    <a:pt x="207" y="433"/>
                  </a:cubicBezTo>
                  <a:cubicBezTo>
                    <a:pt x="209" y="433"/>
                    <a:pt x="209" y="433"/>
                    <a:pt x="209" y="433"/>
                  </a:cubicBezTo>
                  <a:cubicBezTo>
                    <a:pt x="209" y="432"/>
                    <a:pt x="209" y="432"/>
                    <a:pt x="209" y="432"/>
                  </a:cubicBezTo>
                  <a:cubicBezTo>
                    <a:pt x="210" y="432"/>
                    <a:pt x="210" y="432"/>
                    <a:pt x="210" y="432"/>
                  </a:cubicBezTo>
                  <a:cubicBezTo>
                    <a:pt x="210" y="431"/>
                    <a:pt x="210" y="431"/>
                    <a:pt x="210" y="431"/>
                  </a:cubicBezTo>
                  <a:cubicBezTo>
                    <a:pt x="211" y="431"/>
                    <a:pt x="211" y="431"/>
                    <a:pt x="211" y="431"/>
                  </a:cubicBezTo>
                  <a:cubicBezTo>
                    <a:pt x="211" y="430"/>
                    <a:pt x="211" y="430"/>
                    <a:pt x="211" y="430"/>
                  </a:cubicBezTo>
                  <a:cubicBezTo>
                    <a:pt x="210" y="430"/>
                    <a:pt x="210" y="430"/>
                    <a:pt x="210" y="430"/>
                  </a:cubicBezTo>
                  <a:cubicBezTo>
                    <a:pt x="211" y="430"/>
                    <a:pt x="211" y="430"/>
                    <a:pt x="211" y="430"/>
                  </a:cubicBezTo>
                  <a:cubicBezTo>
                    <a:pt x="211" y="429"/>
                    <a:pt x="211" y="429"/>
                    <a:pt x="211" y="429"/>
                  </a:cubicBezTo>
                  <a:cubicBezTo>
                    <a:pt x="211" y="430"/>
                    <a:pt x="211" y="430"/>
                    <a:pt x="211" y="430"/>
                  </a:cubicBezTo>
                  <a:cubicBezTo>
                    <a:pt x="214" y="430"/>
                    <a:pt x="215" y="430"/>
                    <a:pt x="215" y="430"/>
                  </a:cubicBezTo>
                  <a:cubicBezTo>
                    <a:pt x="215" y="431"/>
                    <a:pt x="215" y="431"/>
                    <a:pt x="215" y="431"/>
                  </a:cubicBezTo>
                  <a:cubicBezTo>
                    <a:pt x="218" y="431"/>
                    <a:pt x="219" y="431"/>
                    <a:pt x="220" y="431"/>
                  </a:cubicBezTo>
                  <a:cubicBezTo>
                    <a:pt x="220" y="430"/>
                    <a:pt x="220" y="430"/>
                    <a:pt x="220" y="430"/>
                  </a:cubicBezTo>
                  <a:cubicBezTo>
                    <a:pt x="224" y="431"/>
                    <a:pt x="225" y="428"/>
                    <a:pt x="224" y="427"/>
                  </a:cubicBezTo>
                  <a:cubicBezTo>
                    <a:pt x="226" y="427"/>
                    <a:pt x="226" y="427"/>
                    <a:pt x="226" y="427"/>
                  </a:cubicBezTo>
                  <a:cubicBezTo>
                    <a:pt x="226" y="425"/>
                    <a:pt x="226" y="425"/>
                    <a:pt x="226" y="425"/>
                  </a:cubicBezTo>
                  <a:cubicBezTo>
                    <a:pt x="228" y="425"/>
                    <a:pt x="230" y="425"/>
                    <a:pt x="230" y="425"/>
                  </a:cubicBezTo>
                  <a:cubicBezTo>
                    <a:pt x="230" y="424"/>
                    <a:pt x="230" y="424"/>
                    <a:pt x="230" y="424"/>
                  </a:cubicBezTo>
                  <a:cubicBezTo>
                    <a:pt x="233" y="424"/>
                    <a:pt x="232" y="424"/>
                    <a:pt x="233" y="424"/>
                  </a:cubicBezTo>
                  <a:cubicBezTo>
                    <a:pt x="233" y="421"/>
                    <a:pt x="233" y="420"/>
                    <a:pt x="233" y="419"/>
                  </a:cubicBezTo>
                  <a:cubicBezTo>
                    <a:pt x="231" y="419"/>
                    <a:pt x="231" y="419"/>
                    <a:pt x="231" y="419"/>
                  </a:cubicBezTo>
                  <a:cubicBezTo>
                    <a:pt x="232" y="416"/>
                    <a:pt x="233" y="415"/>
                    <a:pt x="233" y="414"/>
                  </a:cubicBezTo>
                  <a:cubicBezTo>
                    <a:pt x="234" y="414"/>
                    <a:pt x="234" y="414"/>
                    <a:pt x="234" y="414"/>
                  </a:cubicBezTo>
                  <a:cubicBezTo>
                    <a:pt x="234" y="413"/>
                    <a:pt x="234" y="413"/>
                    <a:pt x="234" y="413"/>
                  </a:cubicBezTo>
                  <a:cubicBezTo>
                    <a:pt x="231" y="413"/>
                    <a:pt x="232" y="413"/>
                    <a:pt x="231" y="413"/>
                  </a:cubicBezTo>
                  <a:cubicBezTo>
                    <a:pt x="231" y="412"/>
                    <a:pt x="231" y="412"/>
                    <a:pt x="231" y="412"/>
                  </a:cubicBezTo>
                  <a:cubicBezTo>
                    <a:pt x="230" y="412"/>
                    <a:pt x="230" y="412"/>
                    <a:pt x="230" y="412"/>
                  </a:cubicBezTo>
                  <a:cubicBezTo>
                    <a:pt x="230" y="409"/>
                    <a:pt x="230" y="408"/>
                    <a:pt x="230" y="407"/>
                  </a:cubicBezTo>
                  <a:cubicBezTo>
                    <a:pt x="231" y="407"/>
                    <a:pt x="231" y="407"/>
                    <a:pt x="231" y="407"/>
                  </a:cubicBezTo>
                  <a:cubicBezTo>
                    <a:pt x="231" y="406"/>
                    <a:pt x="231" y="406"/>
                    <a:pt x="231" y="406"/>
                  </a:cubicBezTo>
                  <a:cubicBezTo>
                    <a:pt x="234" y="406"/>
                    <a:pt x="234" y="406"/>
                    <a:pt x="234" y="406"/>
                  </a:cubicBezTo>
                  <a:cubicBezTo>
                    <a:pt x="234" y="402"/>
                    <a:pt x="236" y="402"/>
                    <a:pt x="235" y="400"/>
                  </a:cubicBezTo>
                  <a:cubicBezTo>
                    <a:pt x="236" y="400"/>
                    <a:pt x="236" y="400"/>
                    <a:pt x="236" y="400"/>
                  </a:cubicBezTo>
                  <a:cubicBezTo>
                    <a:pt x="235" y="400"/>
                    <a:pt x="235" y="400"/>
                    <a:pt x="235" y="400"/>
                  </a:cubicBezTo>
                  <a:cubicBezTo>
                    <a:pt x="235" y="397"/>
                    <a:pt x="235" y="396"/>
                    <a:pt x="235" y="395"/>
                  </a:cubicBezTo>
                  <a:cubicBezTo>
                    <a:pt x="230" y="395"/>
                    <a:pt x="234" y="389"/>
                    <a:pt x="234" y="388"/>
                  </a:cubicBezTo>
                  <a:cubicBezTo>
                    <a:pt x="235" y="388"/>
                    <a:pt x="235" y="388"/>
                    <a:pt x="235" y="388"/>
                  </a:cubicBezTo>
                  <a:cubicBezTo>
                    <a:pt x="235" y="386"/>
                    <a:pt x="235" y="385"/>
                    <a:pt x="235" y="385"/>
                  </a:cubicBezTo>
                  <a:cubicBezTo>
                    <a:pt x="238" y="385"/>
                    <a:pt x="237" y="385"/>
                    <a:pt x="237" y="385"/>
                  </a:cubicBezTo>
                  <a:cubicBezTo>
                    <a:pt x="237" y="384"/>
                    <a:pt x="237" y="384"/>
                    <a:pt x="237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39" y="382"/>
                    <a:pt x="239" y="382"/>
                    <a:pt x="239" y="382"/>
                  </a:cubicBezTo>
                  <a:cubicBezTo>
                    <a:pt x="237" y="382"/>
                    <a:pt x="237" y="382"/>
                    <a:pt x="237" y="382"/>
                  </a:cubicBezTo>
                  <a:cubicBezTo>
                    <a:pt x="237" y="379"/>
                    <a:pt x="239" y="378"/>
                    <a:pt x="239" y="378"/>
                  </a:cubicBezTo>
                  <a:cubicBezTo>
                    <a:pt x="240" y="378"/>
                    <a:pt x="240" y="378"/>
                    <a:pt x="240" y="378"/>
                  </a:cubicBezTo>
                  <a:cubicBezTo>
                    <a:pt x="240" y="379"/>
                    <a:pt x="240" y="379"/>
                    <a:pt x="240" y="379"/>
                  </a:cubicBezTo>
                  <a:cubicBezTo>
                    <a:pt x="240" y="378"/>
                    <a:pt x="240" y="378"/>
                    <a:pt x="240" y="378"/>
                  </a:cubicBezTo>
                  <a:cubicBezTo>
                    <a:pt x="239" y="378"/>
                    <a:pt x="239" y="378"/>
                    <a:pt x="239" y="378"/>
                  </a:cubicBezTo>
                  <a:cubicBezTo>
                    <a:pt x="239" y="376"/>
                    <a:pt x="239" y="376"/>
                    <a:pt x="239" y="376"/>
                  </a:cubicBezTo>
                  <a:cubicBezTo>
                    <a:pt x="241" y="376"/>
                    <a:pt x="241" y="376"/>
                    <a:pt x="241" y="376"/>
                  </a:cubicBezTo>
                  <a:cubicBezTo>
                    <a:pt x="242" y="373"/>
                    <a:pt x="240" y="373"/>
                    <a:pt x="240" y="373"/>
                  </a:cubicBezTo>
                  <a:cubicBezTo>
                    <a:pt x="241" y="373"/>
                    <a:pt x="241" y="373"/>
                    <a:pt x="241" y="373"/>
                  </a:cubicBezTo>
                  <a:cubicBezTo>
                    <a:pt x="241" y="372"/>
                    <a:pt x="241" y="372"/>
                    <a:pt x="241" y="372"/>
                  </a:cubicBezTo>
                  <a:cubicBezTo>
                    <a:pt x="240" y="372"/>
                    <a:pt x="240" y="372"/>
                    <a:pt x="240" y="372"/>
                  </a:cubicBezTo>
                  <a:cubicBezTo>
                    <a:pt x="240" y="368"/>
                    <a:pt x="240" y="367"/>
                    <a:pt x="240" y="366"/>
                  </a:cubicBezTo>
                  <a:cubicBezTo>
                    <a:pt x="239" y="366"/>
                    <a:pt x="239" y="366"/>
                    <a:pt x="239" y="366"/>
                  </a:cubicBezTo>
                  <a:cubicBezTo>
                    <a:pt x="239" y="362"/>
                    <a:pt x="242" y="362"/>
                    <a:pt x="241" y="361"/>
                  </a:cubicBezTo>
                  <a:cubicBezTo>
                    <a:pt x="242" y="361"/>
                    <a:pt x="242" y="361"/>
                    <a:pt x="242" y="361"/>
                  </a:cubicBezTo>
                  <a:cubicBezTo>
                    <a:pt x="242" y="362"/>
                    <a:pt x="242" y="362"/>
                    <a:pt x="242" y="362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2" y="361"/>
                    <a:pt x="242" y="361"/>
                    <a:pt x="242" y="361"/>
                  </a:cubicBezTo>
                  <a:cubicBezTo>
                    <a:pt x="245" y="359"/>
                    <a:pt x="243" y="357"/>
                    <a:pt x="243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4"/>
                    <a:pt x="245" y="354"/>
                    <a:pt x="245" y="354"/>
                  </a:cubicBezTo>
                  <a:cubicBezTo>
                    <a:pt x="247" y="354"/>
                    <a:pt x="247" y="354"/>
                    <a:pt x="247" y="354"/>
                  </a:cubicBezTo>
                  <a:cubicBezTo>
                    <a:pt x="247" y="355"/>
                    <a:pt x="247" y="355"/>
                    <a:pt x="247" y="355"/>
                  </a:cubicBezTo>
                  <a:cubicBezTo>
                    <a:pt x="249" y="355"/>
                    <a:pt x="250" y="355"/>
                    <a:pt x="250" y="355"/>
                  </a:cubicBezTo>
                  <a:cubicBezTo>
                    <a:pt x="250" y="354"/>
                    <a:pt x="250" y="354"/>
                    <a:pt x="250" y="354"/>
                  </a:cubicBezTo>
                  <a:cubicBezTo>
                    <a:pt x="256" y="355"/>
                    <a:pt x="258" y="355"/>
                    <a:pt x="260" y="354"/>
                  </a:cubicBezTo>
                  <a:cubicBezTo>
                    <a:pt x="259" y="354"/>
                    <a:pt x="259" y="354"/>
                    <a:pt x="259" y="354"/>
                  </a:cubicBezTo>
                  <a:cubicBezTo>
                    <a:pt x="259" y="353"/>
                    <a:pt x="259" y="353"/>
                    <a:pt x="259" y="353"/>
                  </a:cubicBezTo>
                  <a:cubicBezTo>
                    <a:pt x="260" y="353"/>
                    <a:pt x="260" y="353"/>
                    <a:pt x="260" y="353"/>
                  </a:cubicBezTo>
                  <a:cubicBezTo>
                    <a:pt x="260" y="350"/>
                    <a:pt x="260" y="351"/>
                    <a:pt x="260" y="350"/>
                  </a:cubicBezTo>
                  <a:cubicBezTo>
                    <a:pt x="261" y="350"/>
                    <a:pt x="261" y="350"/>
                    <a:pt x="261" y="350"/>
                  </a:cubicBezTo>
                  <a:cubicBezTo>
                    <a:pt x="261" y="348"/>
                    <a:pt x="261" y="348"/>
                    <a:pt x="261" y="348"/>
                  </a:cubicBezTo>
                  <a:cubicBezTo>
                    <a:pt x="260" y="348"/>
                    <a:pt x="260" y="348"/>
                    <a:pt x="260" y="348"/>
                  </a:cubicBezTo>
                  <a:cubicBezTo>
                    <a:pt x="260" y="345"/>
                    <a:pt x="260" y="345"/>
                    <a:pt x="260" y="344"/>
                  </a:cubicBezTo>
                  <a:cubicBezTo>
                    <a:pt x="261" y="344"/>
                    <a:pt x="261" y="344"/>
                    <a:pt x="261" y="344"/>
                  </a:cubicBezTo>
                  <a:cubicBezTo>
                    <a:pt x="261" y="343"/>
                    <a:pt x="261" y="343"/>
                    <a:pt x="261" y="343"/>
                  </a:cubicBezTo>
                  <a:cubicBezTo>
                    <a:pt x="265" y="344"/>
                    <a:pt x="263" y="340"/>
                    <a:pt x="264" y="338"/>
                  </a:cubicBezTo>
                  <a:cubicBezTo>
                    <a:pt x="265" y="338"/>
                    <a:pt x="265" y="338"/>
                    <a:pt x="265" y="338"/>
                  </a:cubicBezTo>
                  <a:cubicBezTo>
                    <a:pt x="265" y="337"/>
                    <a:pt x="265" y="337"/>
                    <a:pt x="265" y="337"/>
                  </a:cubicBezTo>
                  <a:cubicBezTo>
                    <a:pt x="267" y="337"/>
                    <a:pt x="268" y="337"/>
                    <a:pt x="268" y="337"/>
                  </a:cubicBezTo>
                  <a:cubicBezTo>
                    <a:pt x="268" y="329"/>
                    <a:pt x="269" y="320"/>
                    <a:pt x="266" y="315"/>
                  </a:cubicBezTo>
                  <a:cubicBezTo>
                    <a:pt x="265" y="315"/>
                    <a:pt x="265" y="315"/>
                    <a:pt x="265" y="315"/>
                  </a:cubicBezTo>
                  <a:cubicBezTo>
                    <a:pt x="265" y="314"/>
                    <a:pt x="265" y="314"/>
                    <a:pt x="265" y="314"/>
                  </a:cubicBezTo>
                  <a:cubicBezTo>
                    <a:pt x="264" y="314"/>
                    <a:pt x="264" y="314"/>
                    <a:pt x="264" y="314"/>
                  </a:cubicBezTo>
                  <a:cubicBezTo>
                    <a:pt x="263" y="310"/>
                    <a:pt x="259" y="309"/>
                    <a:pt x="259" y="309"/>
                  </a:cubicBezTo>
                  <a:cubicBezTo>
                    <a:pt x="259" y="308"/>
                    <a:pt x="259" y="308"/>
                    <a:pt x="259" y="308"/>
                  </a:cubicBezTo>
                  <a:cubicBezTo>
                    <a:pt x="256" y="308"/>
                    <a:pt x="257" y="308"/>
                    <a:pt x="256" y="308"/>
                  </a:cubicBezTo>
                  <a:cubicBezTo>
                    <a:pt x="256" y="305"/>
                    <a:pt x="256" y="303"/>
                    <a:pt x="256" y="303"/>
                  </a:cubicBezTo>
                  <a:cubicBezTo>
                    <a:pt x="253" y="303"/>
                    <a:pt x="252" y="301"/>
                    <a:pt x="252" y="302"/>
                  </a:cubicBezTo>
                  <a:cubicBezTo>
                    <a:pt x="253" y="302"/>
                    <a:pt x="253" y="302"/>
                    <a:pt x="253" y="302"/>
                  </a:cubicBezTo>
                  <a:cubicBezTo>
                    <a:pt x="253" y="299"/>
                    <a:pt x="255" y="299"/>
                    <a:pt x="254" y="298"/>
                  </a:cubicBezTo>
                  <a:cubicBezTo>
                    <a:pt x="255" y="298"/>
                    <a:pt x="255" y="298"/>
                    <a:pt x="255" y="298"/>
                  </a:cubicBezTo>
                  <a:cubicBezTo>
                    <a:pt x="253" y="289"/>
                    <a:pt x="252" y="285"/>
                    <a:pt x="252" y="279"/>
                  </a:cubicBezTo>
                  <a:cubicBezTo>
                    <a:pt x="249" y="279"/>
                    <a:pt x="249" y="278"/>
                    <a:pt x="248" y="278"/>
                  </a:cubicBezTo>
                  <a:cubicBezTo>
                    <a:pt x="248" y="277"/>
                    <a:pt x="248" y="277"/>
                    <a:pt x="248" y="277"/>
                  </a:cubicBezTo>
                  <a:cubicBezTo>
                    <a:pt x="247" y="277"/>
                    <a:pt x="247" y="277"/>
                    <a:pt x="247" y="277"/>
                  </a:cubicBezTo>
                  <a:cubicBezTo>
                    <a:pt x="247" y="276"/>
                    <a:pt x="247" y="276"/>
                    <a:pt x="247" y="276"/>
                  </a:cubicBezTo>
                  <a:cubicBezTo>
                    <a:pt x="244" y="276"/>
                    <a:pt x="245" y="276"/>
                    <a:pt x="245" y="276"/>
                  </a:cubicBezTo>
                  <a:cubicBezTo>
                    <a:pt x="245" y="277"/>
                    <a:pt x="245" y="277"/>
                    <a:pt x="245" y="277"/>
                  </a:cubicBezTo>
                  <a:cubicBezTo>
                    <a:pt x="242" y="277"/>
                    <a:pt x="242" y="277"/>
                    <a:pt x="242" y="277"/>
                  </a:cubicBezTo>
                  <a:cubicBezTo>
                    <a:pt x="242" y="278"/>
                    <a:pt x="242" y="278"/>
                    <a:pt x="242" y="278"/>
                  </a:cubicBezTo>
                  <a:cubicBezTo>
                    <a:pt x="238" y="277"/>
                    <a:pt x="234" y="275"/>
                    <a:pt x="233" y="276"/>
                  </a:cubicBezTo>
                  <a:cubicBezTo>
                    <a:pt x="231" y="279"/>
                    <a:pt x="231" y="280"/>
                    <a:pt x="231" y="282"/>
                  </a:cubicBezTo>
                  <a:cubicBezTo>
                    <a:pt x="230" y="282"/>
                    <a:pt x="230" y="282"/>
                    <a:pt x="230" y="282"/>
                  </a:cubicBezTo>
                  <a:cubicBezTo>
                    <a:pt x="230" y="283"/>
                    <a:pt x="230" y="283"/>
                    <a:pt x="230" y="283"/>
                  </a:cubicBezTo>
                  <a:cubicBezTo>
                    <a:pt x="225" y="283"/>
                    <a:pt x="221" y="283"/>
                    <a:pt x="218" y="283"/>
                  </a:cubicBezTo>
                  <a:cubicBezTo>
                    <a:pt x="216" y="272"/>
                    <a:pt x="207" y="259"/>
                    <a:pt x="207" y="253"/>
                  </a:cubicBezTo>
                  <a:cubicBezTo>
                    <a:pt x="201" y="254"/>
                    <a:pt x="196" y="256"/>
                    <a:pt x="196" y="252"/>
                  </a:cubicBezTo>
                  <a:cubicBezTo>
                    <a:pt x="195" y="252"/>
                    <a:pt x="195" y="252"/>
                    <a:pt x="195" y="252"/>
                  </a:cubicBezTo>
                  <a:cubicBezTo>
                    <a:pt x="194" y="249"/>
                    <a:pt x="196" y="247"/>
                    <a:pt x="196" y="247"/>
                  </a:cubicBezTo>
                  <a:cubicBezTo>
                    <a:pt x="195" y="247"/>
                    <a:pt x="195" y="247"/>
                    <a:pt x="195" y="247"/>
                  </a:cubicBezTo>
                  <a:cubicBezTo>
                    <a:pt x="195" y="244"/>
                    <a:pt x="195" y="245"/>
                    <a:pt x="195" y="245"/>
                  </a:cubicBezTo>
                  <a:cubicBezTo>
                    <a:pt x="194" y="245"/>
                    <a:pt x="194" y="245"/>
                    <a:pt x="194" y="245"/>
                  </a:cubicBezTo>
                  <a:cubicBezTo>
                    <a:pt x="193" y="242"/>
                    <a:pt x="192" y="242"/>
                    <a:pt x="192" y="241"/>
                  </a:cubicBezTo>
                  <a:cubicBezTo>
                    <a:pt x="191" y="241"/>
                    <a:pt x="191" y="241"/>
                    <a:pt x="191" y="241"/>
                  </a:cubicBezTo>
                  <a:cubicBezTo>
                    <a:pt x="191" y="240"/>
                    <a:pt x="191" y="240"/>
                    <a:pt x="191" y="240"/>
                  </a:cubicBezTo>
                  <a:cubicBezTo>
                    <a:pt x="190" y="240"/>
                    <a:pt x="190" y="240"/>
                    <a:pt x="190" y="240"/>
                  </a:cubicBezTo>
                  <a:cubicBezTo>
                    <a:pt x="190" y="236"/>
                    <a:pt x="187" y="238"/>
                    <a:pt x="188" y="238"/>
                  </a:cubicBezTo>
                  <a:cubicBezTo>
                    <a:pt x="188" y="237"/>
                    <a:pt x="188" y="237"/>
                    <a:pt x="188" y="237"/>
                  </a:cubicBezTo>
                  <a:cubicBezTo>
                    <a:pt x="185" y="237"/>
                    <a:pt x="186" y="237"/>
                    <a:pt x="185" y="237"/>
                  </a:cubicBezTo>
                  <a:cubicBezTo>
                    <a:pt x="185" y="234"/>
                    <a:pt x="185" y="234"/>
                    <a:pt x="185" y="234"/>
                  </a:cubicBezTo>
                  <a:cubicBezTo>
                    <a:pt x="184" y="234"/>
                    <a:pt x="184" y="234"/>
                    <a:pt x="184" y="234"/>
                  </a:cubicBezTo>
                  <a:cubicBezTo>
                    <a:pt x="184" y="231"/>
                    <a:pt x="182" y="231"/>
                    <a:pt x="183" y="231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4" y="229"/>
                    <a:pt x="183" y="229"/>
                    <a:pt x="183" y="228"/>
                  </a:cubicBezTo>
                  <a:cubicBezTo>
                    <a:pt x="182" y="228"/>
                    <a:pt x="182" y="228"/>
                    <a:pt x="182" y="228"/>
                  </a:cubicBezTo>
                  <a:cubicBezTo>
                    <a:pt x="181" y="224"/>
                    <a:pt x="180" y="223"/>
                    <a:pt x="180" y="221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9" y="218"/>
                    <a:pt x="179" y="218"/>
                    <a:pt x="179" y="218"/>
                  </a:cubicBezTo>
                  <a:cubicBezTo>
                    <a:pt x="178" y="218"/>
                    <a:pt x="178" y="218"/>
                    <a:pt x="178" y="218"/>
                  </a:cubicBezTo>
                  <a:cubicBezTo>
                    <a:pt x="178" y="215"/>
                    <a:pt x="178" y="215"/>
                    <a:pt x="178" y="215"/>
                  </a:cubicBezTo>
                  <a:cubicBezTo>
                    <a:pt x="177" y="215"/>
                    <a:pt x="177" y="215"/>
                    <a:pt x="177" y="215"/>
                  </a:cubicBezTo>
                  <a:cubicBezTo>
                    <a:pt x="177" y="213"/>
                    <a:pt x="177" y="212"/>
                    <a:pt x="177" y="212"/>
                  </a:cubicBezTo>
                  <a:cubicBezTo>
                    <a:pt x="180" y="212"/>
                    <a:pt x="180" y="213"/>
                    <a:pt x="180" y="213"/>
                  </a:cubicBezTo>
                  <a:cubicBezTo>
                    <a:pt x="181" y="207"/>
                    <a:pt x="187" y="199"/>
                    <a:pt x="182" y="199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80" y="197"/>
                    <a:pt x="180" y="197"/>
                    <a:pt x="180" y="197"/>
                  </a:cubicBezTo>
                  <a:cubicBezTo>
                    <a:pt x="180" y="196"/>
                    <a:pt x="180" y="196"/>
                    <a:pt x="180" y="196"/>
                  </a:cubicBezTo>
                  <a:cubicBezTo>
                    <a:pt x="178" y="196"/>
                    <a:pt x="178" y="196"/>
                    <a:pt x="178" y="196"/>
                  </a:cubicBezTo>
                  <a:cubicBezTo>
                    <a:pt x="178" y="195"/>
                    <a:pt x="178" y="195"/>
                    <a:pt x="178" y="195"/>
                  </a:cubicBezTo>
                  <a:cubicBezTo>
                    <a:pt x="178" y="196"/>
                    <a:pt x="178" y="196"/>
                    <a:pt x="178" y="196"/>
                  </a:cubicBezTo>
                  <a:cubicBezTo>
                    <a:pt x="177" y="196"/>
                    <a:pt x="177" y="196"/>
                    <a:pt x="177" y="196"/>
                  </a:cubicBezTo>
                  <a:cubicBezTo>
                    <a:pt x="177" y="195"/>
                    <a:pt x="177" y="195"/>
                    <a:pt x="177" y="195"/>
                  </a:cubicBezTo>
                  <a:cubicBezTo>
                    <a:pt x="176" y="195"/>
                    <a:pt x="176" y="195"/>
                    <a:pt x="176" y="195"/>
                  </a:cubicBezTo>
                  <a:cubicBezTo>
                    <a:pt x="176" y="194"/>
                    <a:pt x="176" y="194"/>
                    <a:pt x="176" y="194"/>
                  </a:cubicBezTo>
                  <a:cubicBezTo>
                    <a:pt x="177" y="194"/>
                    <a:pt x="177" y="194"/>
                    <a:pt x="177" y="194"/>
                  </a:cubicBezTo>
                  <a:cubicBezTo>
                    <a:pt x="176" y="194"/>
                    <a:pt x="176" y="194"/>
                    <a:pt x="176" y="194"/>
                  </a:cubicBezTo>
                  <a:cubicBezTo>
                    <a:pt x="174" y="191"/>
                    <a:pt x="174" y="189"/>
                    <a:pt x="175" y="188"/>
                  </a:cubicBezTo>
                  <a:cubicBezTo>
                    <a:pt x="173" y="188"/>
                    <a:pt x="173" y="188"/>
                    <a:pt x="173" y="188"/>
                  </a:cubicBezTo>
                  <a:cubicBezTo>
                    <a:pt x="173" y="187"/>
                    <a:pt x="173" y="187"/>
                    <a:pt x="173" y="187"/>
                  </a:cubicBezTo>
                  <a:cubicBezTo>
                    <a:pt x="171" y="187"/>
                    <a:pt x="171" y="187"/>
                    <a:pt x="171" y="187"/>
                  </a:cubicBezTo>
                  <a:cubicBezTo>
                    <a:pt x="171" y="184"/>
                    <a:pt x="171" y="185"/>
                    <a:pt x="171" y="184"/>
                  </a:cubicBezTo>
                  <a:cubicBezTo>
                    <a:pt x="168" y="184"/>
                    <a:pt x="168" y="184"/>
                    <a:pt x="167" y="184"/>
                  </a:cubicBezTo>
                  <a:cubicBezTo>
                    <a:pt x="167" y="182"/>
                    <a:pt x="167" y="181"/>
                    <a:pt x="167" y="181"/>
                  </a:cubicBezTo>
                  <a:cubicBezTo>
                    <a:pt x="169" y="181"/>
                    <a:pt x="169" y="181"/>
                    <a:pt x="169" y="181"/>
                  </a:cubicBezTo>
                  <a:cubicBezTo>
                    <a:pt x="169" y="178"/>
                    <a:pt x="169" y="177"/>
                    <a:pt x="169" y="177"/>
                  </a:cubicBezTo>
                  <a:cubicBezTo>
                    <a:pt x="167" y="177"/>
                    <a:pt x="167" y="177"/>
                    <a:pt x="167" y="177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70" y="176"/>
                    <a:pt x="171" y="176"/>
                    <a:pt x="171" y="176"/>
                  </a:cubicBezTo>
                  <a:cubicBezTo>
                    <a:pt x="171" y="175"/>
                    <a:pt x="171" y="175"/>
                    <a:pt x="171" y="175"/>
                  </a:cubicBezTo>
                  <a:cubicBezTo>
                    <a:pt x="174" y="175"/>
                    <a:pt x="175" y="173"/>
                    <a:pt x="176" y="174"/>
                  </a:cubicBezTo>
                  <a:cubicBezTo>
                    <a:pt x="176" y="170"/>
                    <a:pt x="180" y="171"/>
                    <a:pt x="179" y="170"/>
                  </a:cubicBezTo>
                  <a:cubicBezTo>
                    <a:pt x="177" y="168"/>
                    <a:pt x="179" y="167"/>
                    <a:pt x="178" y="167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76" y="164"/>
                    <a:pt x="175" y="164"/>
                    <a:pt x="176" y="163"/>
                  </a:cubicBezTo>
                  <a:cubicBezTo>
                    <a:pt x="175" y="163"/>
                    <a:pt x="175" y="163"/>
                    <a:pt x="175" y="163"/>
                  </a:cubicBezTo>
                  <a:cubicBezTo>
                    <a:pt x="175" y="162"/>
                    <a:pt x="175" y="162"/>
                    <a:pt x="175" y="162"/>
                  </a:cubicBezTo>
                  <a:cubicBezTo>
                    <a:pt x="173" y="162"/>
                    <a:pt x="173" y="162"/>
                    <a:pt x="173" y="162"/>
                  </a:cubicBezTo>
                  <a:cubicBezTo>
                    <a:pt x="173" y="159"/>
                    <a:pt x="173" y="158"/>
                    <a:pt x="173" y="158"/>
                  </a:cubicBezTo>
                  <a:cubicBezTo>
                    <a:pt x="172" y="158"/>
                    <a:pt x="172" y="158"/>
                    <a:pt x="172" y="158"/>
                  </a:cubicBezTo>
                  <a:cubicBezTo>
                    <a:pt x="173" y="153"/>
                    <a:pt x="172" y="150"/>
                    <a:pt x="171" y="148"/>
                  </a:cubicBezTo>
                  <a:cubicBezTo>
                    <a:pt x="170" y="148"/>
                    <a:pt x="170" y="148"/>
                    <a:pt x="170" y="148"/>
                  </a:cubicBezTo>
                  <a:cubicBezTo>
                    <a:pt x="170" y="144"/>
                    <a:pt x="170" y="143"/>
                    <a:pt x="170" y="142"/>
                  </a:cubicBezTo>
                  <a:cubicBezTo>
                    <a:pt x="171" y="142"/>
                    <a:pt x="171" y="142"/>
                    <a:pt x="171" y="142"/>
                  </a:cubicBezTo>
                  <a:cubicBezTo>
                    <a:pt x="171" y="139"/>
                    <a:pt x="171" y="137"/>
                    <a:pt x="171" y="137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2" y="134"/>
                    <a:pt x="172" y="135"/>
                    <a:pt x="172" y="135"/>
                  </a:cubicBezTo>
                  <a:cubicBezTo>
                    <a:pt x="175" y="135"/>
                    <a:pt x="176" y="135"/>
                    <a:pt x="176" y="135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75" y="132"/>
                    <a:pt x="175" y="132"/>
                    <a:pt x="175" y="132"/>
                  </a:cubicBezTo>
                  <a:cubicBezTo>
                    <a:pt x="173" y="127"/>
                    <a:pt x="172" y="123"/>
                    <a:pt x="172" y="120"/>
                  </a:cubicBezTo>
                  <a:cubicBezTo>
                    <a:pt x="173" y="120"/>
                    <a:pt x="173" y="120"/>
                    <a:pt x="173" y="120"/>
                  </a:cubicBezTo>
                  <a:cubicBezTo>
                    <a:pt x="173" y="119"/>
                    <a:pt x="173" y="119"/>
                    <a:pt x="173" y="119"/>
                  </a:cubicBezTo>
                  <a:cubicBezTo>
                    <a:pt x="176" y="119"/>
                    <a:pt x="175" y="119"/>
                    <a:pt x="176" y="119"/>
                  </a:cubicBezTo>
                  <a:cubicBezTo>
                    <a:pt x="176" y="116"/>
                    <a:pt x="176" y="117"/>
                    <a:pt x="176" y="117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3" y="114"/>
                    <a:pt x="174" y="114"/>
                    <a:pt x="173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75" y="108"/>
                    <a:pt x="177" y="110"/>
                    <a:pt x="177" y="110"/>
                  </a:cubicBezTo>
                  <a:cubicBezTo>
                    <a:pt x="179" y="106"/>
                    <a:pt x="178" y="103"/>
                    <a:pt x="178" y="10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6" y="100"/>
                    <a:pt x="176" y="100"/>
                    <a:pt x="176" y="100"/>
                  </a:cubicBezTo>
                  <a:cubicBezTo>
                    <a:pt x="175" y="95"/>
                    <a:pt x="172" y="93"/>
                    <a:pt x="172" y="91"/>
                  </a:cubicBezTo>
                  <a:cubicBezTo>
                    <a:pt x="171" y="91"/>
                    <a:pt x="171" y="91"/>
                    <a:pt x="171" y="91"/>
                  </a:cubicBezTo>
                  <a:cubicBezTo>
                    <a:pt x="171" y="89"/>
                    <a:pt x="171" y="89"/>
                    <a:pt x="171" y="89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66" y="88"/>
                    <a:pt x="167" y="83"/>
                    <a:pt x="166" y="82"/>
                  </a:cubicBezTo>
                  <a:cubicBezTo>
                    <a:pt x="167" y="82"/>
                    <a:pt x="167" y="82"/>
                    <a:pt x="167" y="82"/>
                  </a:cubicBezTo>
                  <a:cubicBezTo>
                    <a:pt x="167" y="81"/>
                    <a:pt x="167" y="81"/>
                    <a:pt x="167" y="81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6" y="78"/>
                    <a:pt x="166" y="77"/>
                    <a:pt x="166" y="76"/>
                  </a:cubicBezTo>
                  <a:cubicBezTo>
                    <a:pt x="165" y="76"/>
                    <a:pt x="165" y="76"/>
                    <a:pt x="165" y="76"/>
                  </a:cubicBezTo>
                  <a:cubicBezTo>
                    <a:pt x="165" y="74"/>
                    <a:pt x="165" y="73"/>
                    <a:pt x="165" y="73"/>
                  </a:cubicBezTo>
                  <a:cubicBezTo>
                    <a:pt x="162" y="73"/>
                    <a:pt x="162" y="69"/>
                    <a:pt x="162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65"/>
                    <a:pt x="160" y="66"/>
                    <a:pt x="160" y="66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59" y="63"/>
                    <a:pt x="159" y="62"/>
                    <a:pt x="159" y="62"/>
                  </a:cubicBezTo>
                  <a:cubicBezTo>
                    <a:pt x="156" y="62"/>
                    <a:pt x="156" y="60"/>
                    <a:pt x="156" y="61"/>
                  </a:cubicBezTo>
                  <a:cubicBezTo>
                    <a:pt x="155" y="57"/>
                    <a:pt x="152" y="57"/>
                    <a:pt x="152" y="57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51" y="55"/>
                    <a:pt x="151" y="55"/>
                    <a:pt x="151" y="55"/>
                  </a:cubicBezTo>
                  <a:cubicBezTo>
                    <a:pt x="150" y="55"/>
                    <a:pt x="150" y="55"/>
                    <a:pt x="150" y="55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47" y="54"/>
                    <a:pt x="145" y="54"/>
                    <a:pt x="145" y="54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42" y="53"/>
                    <a:pt x="142" y="53"/>
                    <a:pt x="141" y="53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37" y="50"/>
                    <a:pt x="138" y="50"/>
                    <a:pt x="138" y="50"/>
                  </a:cubicBezTo>
                  <a:cubicBezTo>
                    <a:pt x="138" y="49"/>
                    <a:pt x="138" y="49"/>
                    <a:pt x="138" y="49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4" y="45"/>
                    <a:pt x="131" y="47"/>
                    <a:pt x="131" y="47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28" y="48"/>
                    <a:pt x="128" y="50"/>
                    <a:pt x="127" y="49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3" y="50"/>
                    <a:pt x="121" y="49"/>
                    <a:pt x="120" y="49"/>
                  </a:cubicBezTo>
                  <a:cubicBezTo>
                    <a:pt x="120" y="47"/>
                    <a:pt x="120" y="46"/>
                    <a:pt x="120" y="46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1"/>
                    <a:pt x="118" y="41"/>
                    <a:pt x="119" y="40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5" y="38"/>
                    <a:pt x="115" y="37"/>
                    <a:pt x="114" y="37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6" y="31"/>
                    <a:pt x="114" y="30"/>
                    <a:pt x="113" y="30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4"/>
                    <a:pt x="108" y="24"/>
                    <a:pt x="108" y="24"/>
                  </a:cubicBezTo>
                  <a:cubicBezTo>
                    <a:pt x="109" y="20"/>
                    <a:pt x="106" y="21"/>
                    <a:pt x="106" y="21"/>
                  </a:cubicBezTo>
                  <a:cubicBezTo>
                    <a:pt x="106" y="18"/>
                    <a:pt x="106" y="19"/>
                    <a:pt x="106" y="18"/>
                  </a:cubicBezTo>
                  <a:cubicBezTo>
                    <a:pt x="103" y="18"/>
                    <a:pt x="104" y="18"/>
                    <a:pt x="103" y="18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1" y="17"/>
                    <a:pt x="100" y="17"/>
                    <a:pt x="100" y="17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7" y="16"/>
                    <a:pt x="97" y="16"/>
                    <a:pt x="96" y="16"/>
                  </a:cubicBezTo>
                  <a:cubicBezTo>
                    <a:pt x="96" y="13"/>
                    <a:pt x="95" y="13"/>
                    <a:pt x="95" y="12"/>
                  </a:cubicBezTo>
                  <a:cubicBezTo>
                    <a:pt x="92" y="12"/>
                    <a:pt x="93" y="12"/>
                    <a:pt x="93" y="12"/>
                  </a:cubicBezTo>
                  <a:cubicBezTo>
                    <a:pt x="90" y="12"/>
                    <a:pt x="91" y="12"/>
                    <a:pt x="90" y="12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20" name="Freeform 25141">
              <a:extLst>
                <a:ext uri="{FF2B5EF4-FFF2-40B4-BE49-F238E27FC236}">
                  <a16:creationId xmlns:a16="http://schemas.microsoft.com/office/drawing/2014/main" id="{649AC836-CF21-7760-96F1-30EC59515911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6177036" y="4637451"/>
              <a:ext cx="473335" cy="360808"/>
            </a:xfrm>
            <a:custGeom>
              <a:avLst/>
              <a:gdLst>
                <a:gd name="T0" fmla="*/ 631 w 776"/>
                <a:gd name="T1" fmla="*/ 370 h 588"/>
                <a:gd name="T2" fmla="*/ 645 w 776"/>
                <a:gd name="T3" fmla="*/ 350 h 588"/>
                <a:gd name="T4" fmla="*/ 688 w 776"/>
                <a:gd name="T5" fmla="*/ 346 h 588"/>
                <a:gd name="T6" fmla="*/ 711 w 776"/>
                <a:gd name="T7" fmla="*/ 358 h 588"/>
                <a:gd name="T8" fmla="*/ 721 w 776"/>
                <a:gd name="T9" fmla="*/ 357 h 588"/>
                <a:gd name="T10" fmla="*/ 732 w 776"/>
                <a:gd name="T11" fmla="*/ 348 h 588"/>
                <a:gd name="T12" fmla="*/ 746 w 776"/>
                <a:gd name="T13" fmla="*/ 347 h 588"/>
                <a:gd name="T14" fmla="*/ 750 w 776"/>
                <a:gd name="T15" fmla="*/ 338 h 588"/>
                <a:gd name="T16" fmla="*/ 765 w 776"/>
                <a:gd name="T17" fmla="*/ 337 h 588"/>
                <a:gd name="T18" fmla="*/ 757 w 776"/>
                <a:gd name="T19" fmla="*/ 318 h 588"/>
                <a:gd name="T20" fmla="*/ 738 w 776"/>
                <a:gd name="T21" fmla="*/ 307 h 588"/>
                <a:gd name="T22" fmla="*/ 725 w 776"/>
                <a:gd name="T23" fmla="*/ 293 h 588"/>
                <a:gd name="T24" fmla="*/ 719 w 776"/>
                <a:gd name="T25" fmla="*/ 284 h 588"/>
                <a:gd name="T26" fmla="*/ 712 w 776"/>
                <a:gd name="T27" fmla="*/ 273 h 588"/>
                <a:gd name="T28" fmla="*/ 697 w 776"/>
                <a:gd name="T29" fmla="*/ 270 h 588"/>
                <a:gd name="T30" fmla="*/ 682 w 776"/>
                <a:gd name="T31" fmla="*/ 275 h 588"/>
                <a:gd name="T32" fmla="*/ 683 w 776"/>
                <a:gd name="T33" fmla="*/ 256 h 588"/>
                <a:gd name="T34" fmla="*/ 707 w 776"/>
                <a:gd name="T35" fmla="*/ 231 h 588"/>
                <a:gd name="T36" fmla="*/ 719 w 776"/>
                <a:gd name="T37" fmla="*/ 200 h 588"/>
                <a:gd name="T38" fmla="*/ 711 w 776"/>
                <a:gd name="T39" fmla="*/ 159 h 588"/>
                <a:gd name="T40" fmla="*/ 716 w 776"/>
                <a:gd name="T41" fmla="*/ 129 h 588"/>
                <a:gd name="T42" fmla="*/ 738 w 776"/>
                <a:gd name="T43" fmla="*/ 91 h 588"/>
                <a:gd name="T44" fmla="*/ 766 w 776"/>
                <a:gd name="T45" fmla="*/ 86 h 588"/>
                <a:gd name="T46" fmla="*/ 769 w 776"/>
                <a:gd name="T47" fmla="*/ 50 h 588"/>
                <a:gd name="T48" fmla="*/ 703 w 776"/>
                <a:gd name="T49" fmla="*/ 28 h 588"/>
                <a:gd name="T50" fmla="*/ 656 w 776"/>
                <a:gd name="T51" fmla="*/ 13 h 588"/>
                <a:gd name="T52" fmla="*/ 510 w 776"/>
                <a:gd name="T53" fmla="*/ 32 h 588"/>
                <a:gd name="T54" fmla="*/ 336 w 776"/>
                <a:gd name="T55" fmla="*/ 135 h 588"/>
                <a:gd name="T56" fmla="*/ 106 w 776"/>
                <a:gd name="T57" fmla="*/ 156 h 588"/>
                <a:gd name="T58" fmla="*/ 23 w 776"/>
                <a:gd name="T59" fmla="*/ 109 h 588"/>
                <a:gd name="T60" fmla="*/ 16 w 776"/>
                <a:gd name="T61" fmla="*/ 133 h 588"/>
                <a:gd name="T62" fmla="*/ 1 w 776"/>
                <a:gd name="T63" fmla="*/ 175 h 588"/>
                <a:gd name="T64" fmla="*/ 23 w 776"/>
                <a:gd name="T65" fmla="*/ 208 h 588"/>
                <a:gd name="T66" fmla="*/ 65 w 776"/>
                <a:gd name="T67" fmla="*/ 245 h 588"/>
                <a:gd name="T68" fmla="*/ 91 w 776"/>
                <a:gd name="T69" fmla="*/ 268 h 588"/>
                <a:gd name="T70" fmla="*/ 88 w 776"/>
                <a:gd name="T71" fmla="*/ 300 h 588"/>
                <a:gd name="T72" fmla="*/ 63 w 776"/>
                <a:gd name="T73" fmla="*/ 329 h 588"/>
                <a:gd name="T74" fmla="*/ 44 w 776"/>
                <a:gd name="T75" fmla="*/ 350 h 588"/>
                <a:gd name="T76" fmla="*/ 49 w 776"/>
                <a:gd name="T77" fmla="*/ 388 h 588"/>
                <a:gd name="T78" fmla="*/ 50 w 776"/>
                <a:gd name="T79" fmla="*/ 436 h 588"/>
                <a:gd name="T80" fmla="*/ 76 w 776"/>
                <a:gd name="T81" fmla="*/ 461 h 588"/>
                <a:gd name="T82" fmla="*/ 108 w 776"/>
                <a:gd name="T83" fmla="*/ 469 h 588"/>
                <a:gd name="T84" fmla="*/ 127 w 776"/>
                <a:gd name="T85" fmla="*/ 492 h 588"/>
                <a:gd name="T86" fmla="*/ 139 w 776"/>
                <a:gd name="T87" fmla="*/ 512 h 588"/>
                <a:gd name="T88" fmla="*/ 146 w 776"/>
                <a:gd name="T89" fmla="*/ 528 h 588"/>
                <a:gd name="T90" fmla="*/ 148 w 776"/>
                <a:gd name="T91" fmla="*/ 562 h 588"/>
                <a:gd name="T92" fmla="*/ 189 w 776"/>
                <a:gd name="T93" fmla="*/ 571 h 588"/>
                <a:gd name="T94" fmla="*/ 221 w 776"/>
                <a:gd name="T95" fmla="*/ 561 h 588"/>
                <a:gd name="T96" fmla="*/ 261 w 776"/>
                <a:gd name="T97" fmla="*/ 548 h 588"/>
                <a:gd name="T98" fmla="*/ 286 w 776"/>
                <a:gd name="T99" fmla="*/ 541 h 588"/>
                <a:gd name="T100" fmla="*/ 297 w 776"/>
                <a:gd name="T101" fmla="*/ 523 h 588"/>
                <a:gd name="T102" fmla="*/ 327 w 776"/>
                <a:gd name="T103" fmla="*/ 519 h 588"/>
                <a:gd name="T104" fmla="*/ 351 w 776"/>
                <a:gd name="T105" fmla="*/ 518 h 588"/>
                <a:gd name="T106" fmla="*/ 388 w 776"/>
                <a:gd name="T107" fmla="*/ 529 h 588"/>
                <a:gd name="T108" fmla="*/ 440 w 776"/>
                <a:gd name="T109" fmla="*/ 537 h 588"/>
                <a:gd name="T110" fmla="*/ 485 w 776"/>
                <a:gd name="T111" fmla="*/ 523 h 588"/>
                <a:gd name="T112" fmla="*/ 520 w 776"/>
                <a:gd name="T113" fmla="*/ 511 h 588"/>
                <a:gd name="T114" fmla="*/ 548 w 776"/>
                <a:gd name="T115" fmla="*/ 503 h 588"/>
                <a:gd name="T116" fmla="*/ 558 w 776"/>
                <a:gd name="T117" fmla="*/ 471 h 588"/>
                <a:gd name="T118" fmla="*/ 535 w 776"/>
                <a:gd name="T119" fmla="*/ 444 h 588"/>
                <a:gd name="T120" fmla="*/ 573 w 776"/>
                <a:gd name="T121" fmla="*/ 433 h 588"/>
                <a:gd name="T122" fmla="*/ 592 w 776"/>
                <a:gd name="T123" fmla="*/ 39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6" h="588">
                  <a:moveTo>
                    <a:pt x="594" y="383"/>
                  </a:moveTo>
                  <a:cubicBezTo>
                    <a:pt x="596" y="383"/>
                    <a:pt x="596" y="383"/>
                    <a:pt x="596" y="383"/>
                  </a:cubicBezTo>
                  <a:cubicBezTo>
                    <a:pt x="596" y="380"/>
                    <a:pt x="596" y="380"/>
                    <a:pt x="596" y="379"/>
                  </a:cubicBezTo>
                  <a:cubicBezTo>
                    <a:pt x="599" y="382"/>
                    <a:pt x="602" y="380"/>
                    <a:pt x="604" y="380"/>
                  </a:cubicBezTo>
                  <a:cubicBezTo>
                    <a:pt x="604" y="379"/>
                    <a:pt x="604" y="379"/>
                    <a:pt x="604" y="379"/>
                  </a:cubicBezTo>
                  <a:cubicBezTo>
                    <a:pt x="608" y="379"/>
                    <a:pt x="611" y="379"/>
                    <a:pt x="613" y="379"/>
                  </a:cubicBezTo>
                  <a:cubicBezTo>
                    <a:pt x="613" y="376"/>
                    <a:pt x="615" y="375"/>
                    <a:pt x="614" y="375"/>
                  </a:cubicBezTo>
                  <a:cubicBezTo>
                    <a:pt x="616" y="375"/>
                    <a:pt x="616" y="375"/>
                    <a:pt x="616" y="375"/>
                  </a:cubicBezTo>
                  <a:cubicBezTo>
                    <a:pt x="616" y="373"/>
                    <a:pt x="616" y="373"/>
                    <a:pt x="616" y="373"/>
                  </a:cubicBezTo>
                  <a:cubicBezTo>
                    <a:pt x="617" y="373"/>
                    <a:pt x="617" y="373"/>
                    <a:pt x="617" y="373"/>
                  </a:cubicBezTo>
                  <a:cubicBezTo>
                    <a:pt x="617" y="375"/>
                    <a:pt x="617" y="375"/>
                    <a:pt x="617" y="375"/>
                  </a:cubicBezTo>
                  <a:cubicBezTo>
                    <a:pt x="620" y="375"/>
                    <a:pt x="621" y="375"/>
                    <a:pt x="622" y="375"/>
                  </a:cubicBezTo>
                  <a:cubicBezTo>
                    <a:pt x="622" y="376"/>
                    <a:pt x="622" y="376"/>
                    <a:pt x="622" y="376"/>
                  </a:cubicBezTo>
                  <a:cubicBezTo>
                    <a:pt x="623" y="376"/>
                    <a:pt x="623" y="376"/>
                    <a:pt x="623" y="376"/>
                  </a:cubicBezTo>
                  <a:cubicBezTo>
                    <a:pt x="623" y="375"/>
                    <a:pt x="623" y="375"/>
                    <a:pt x="623" y="375"/>
                  </a:cubicBezTo>
                  <a:cubicBezTo>
                    <a:pt x="624" y="375"/>
                    <a:pt x="624" y="375"/>
                    <a:pt x="624" y="375"/>
                  </a:cubicBezTo>
                  <a:cubicBezTo>
                    <a:pt x="624" y="372"/>
                    <a:pt x="624" y="372"/>
                    <a:pt x="624" y="372"/>
                  </a:cubicBezTo>
                  <a:cubicBezTo>
                    <a:pt x="628" y="372"/>
                    <a:pt x="626" y="370"/>
                    <a:pt x="626" y="370"/>
                  </a:cubicBezTo>
                  <a:cubicBezTo>
                    <a:pt x="626" y="371"/>
                    <a:pt x="626" y="371"/>
                    <a:pt x="626" y="371"/>
                  </a:cubicBezTo>
                  <a:cubicBezTo>
                    <a:pt x="629" y="371"/>
                    <a:pt x="628" y="371"/>
                    <a:pt x="629" y="371"/>
                  </a:cubicBezTo>
                  <a:cubicBezTo>
                    <a:pt x="629" y="370"/>
                    <a:pt x="629" y="370"/>
                    <a:pt x="629" y="370"/>
                  </a:cubicBezTo>
                  <a:cubicBezTo>
                    <a:pt x="631" y="370"/>
                    <a:pt x="631" y="370"/>
                    <a:pt x="631" y="370"/>
                  </a:cubicBezTo>
                  <a:cubicBezTo>
                    <a:pt x="631" y="369"/>
                    <a:pt x="631" y="369"/>
                    <a:pt x="631" y="369"/>
                  </a:cubicBezTo>
                  <a:cubicBezTo>
                    <a:pt x="632" y="369"/>
                    <a:pt x="632" y="369"/>
                    <a:pt x="632" y="369"/>
                  </a:cubicBezTo>
                  <a:cubicBezTo>
                    <a:pt x="632" y="367"/>
                    <a:pt x="632" y="367"/>
                    <a:pt x="632" y="367"/>
                  </a:cubicBezTo>
                  <a:cubicBezTo>
                    <a:pt x="633" y="367"/>
                    <a:pt x="633" y="367"/>
                    <a:pt x="633" y="367"/>
                  </a:cubicBezTo>
                  <a:cubicBezTo>
                    <a:pt x="633" y="366"/>
                    <a:pt x="633" y="366"/>
                    <a:pt x="633" y="366"/>
                  </a:cubicBezTo>
                  <a:cubicBezTo>
                    <a:pt x="636" y="366"/>
                    <a:pt x="638" y="366"/>
                    <a:pt x="638" y="366"/>
                  </a:cubicBezTo>
                  <a:cubicBezTo>
                    <a:pt x="638" y="364"/>
                    <a:pt x="638" y="363"/>
                    <a:pt x="638" y="363"/>
                  </a:cubicBezTo>
                  <a:cubicBezTo>
                    <a:pt x="639" y="363"/>
                    <a:pt x="639" y="363"/>
                    <a:pt x="639" y="363"/>
                  </a:cubicBezTo>
                  <a:cubicBezTo>
                    <a:pt x="639" y="361"/>
                    <a:pt x="639" y="361"/>
                    <a:pt x="639" y="361"/>
                  </a:cubicBezTo>
                  <a:cubicBezTo>
                    <a:pt x="638" y="361"/>
                    <a:pt x="638" y="361"/>
                    <a:pt x="638" y="361"/>
                  </a:cubicBezTo>
                  <a:cubicBezTo>
                    <a:pt x="638" y="359"/>
                    <a:pt x="638" y="359"/>
                    <a:pt x="638" y="359"/>
                  </a:cubicBezTo>
                  <a:cubicBezTo>
                    <a:pt x="641" y="359"/>
                    <a:pt x="640" y="359"/>
                    <a:pt x="641" y="359"/>
                  </a:cubicBezTo>
                  <a:cubicBezTo>
                    <a:pt x="641" y="358"/>
                    <a:pt x="641" y="358"/>
                    <a:pt x="641" y="358"/>
                  </a:cubicBezTo>
                  <a:cubicBezTo>
                    <a:pt x="642" y="358"/>
                    <a:pt x="642" y="358"/>
                    <a:pt x="642" y="358"/>
                  </a:cubicBezTo>
                  <a:cubicBezTo>
                    <a:pt x="642" y="355"/>
                    <a:pt x="642" y="356"/>
                    <a:pt x="642" y="356"/>
                  </a:cubicBezTo>
                  <a:cubicBezTo>
                    <a:pt x="643" y="356"/>
                    <a:pt x="643" y="356"/>
                    <a:pt x="643" y="356"/>
                  </a:cubicBezTo>
                  <a:cubicBezTo>
                    <a:pt x="643" y="353"/>
                    <a:pt x="643" y="353"/>
                    <a:pt x="643" y="353"/>
                  </a:cubicBezTo>
                  <a:cubicBezTo>
                    <a:pt x="642" y="353"/>
                    <a:pt x="642" y="353"/>
                    <a:pt x="642" y="353"/>
                  </a:cubicBezTo>
                  <a:cubicBezTo>
                    <a:pt x="642" y="350"/>
                    <a:pt x="642" y="351"/>
                    <a:pt x="642" y="351"/>
                  </a:cubicBezTo>
                  <a:cubicBezTo>
                    <a:pt x="643" y="351"/>
                    <a:pt x="643" y="351"/>
                    <a:pt x="643" y="351"/>
                  </a:cubicBezTo>
                  <a:cubicBezTo>
                    <a:pt x="643" y="350"/>
                    <a:pt x="643" y="350"/>
                    <a:pt x="643" y="350"/>
                  </a:cubicBezTo>
                  <a:cubicBezTo>
                    <a:pt x="646" y="350"/>
                    <a:pt x="645" y="350"/>
                    <a:pt x="645" y="350"/>
                  </a:cubicBezTo>
                  <a:cubicBezTo>
                    <a:pt x="647" y="343"/>
                    <a:pt x="656" y="350"/>
                    <a:pt x="657" y="350"/>
                  </a:cubicBezTo>
                  <a:cubicBezTo>
                    <a:pt x="657" y="348"/>
                    <a:pt x="657" y="348"/>
                    <a:pt x="657" y="348"/>
                  </a:cubicBezTo>
                  <a:cubicBezTo>
                    <a:pt x="660" y="348"/>
                    <a:pt x="661" y="348"/>
                    <a:pt x="662" y="348"/>
                  </a:cubicBezTo>
                  <a:cubicBezTo>
                    <a:pt x="662" y="347"/>
                    <a:pt x="662" y="347"/>
                    <a:pt x="662" y="347"/>
                  </a:cubicBezTo>
                  <a:cubicBezTo>
                    <a:pt x="662" y="348"/>
                    <a:pt x="662" y="348"/>
                    <a:pt x="662" y="348"/>
                  </a:cubicBezTo>
                  <a:cubicBezTo>
                    <a:pt x="665" y="348"/>
                    <a:pt x="665" y="348"/>
                    <a:pt x="665" y="348"/>
                  </a:cubicBezTo>
                  <a:cubicBezTo>
                    <a:pt x="665" y="347"/>
                    <a:pt x="665" y="347"/>
                    <a:pt x="665" y="347"/>
                  </a:cubicBezTo>
                  <a:cubicBezTo>
                    <a:pt x="664" y="347"/>
                    <a:pt x="664" y="347"/>
                    <a:pt x="664" y="347"/>
                  </a:cubicBezTo>
                  <a:cubicBezTo>
                    <a:pt x="664" y="344"/>
                    <a:pt x="664" y="345"/>
                    <a:pt x="664" y="345"/>
                  </a:cubicBezTo>
                  <a:cubicBezTo>
                    <a:pt x="665" y="345"/>
                    <a:pt x="665" y="345"/>
                    <a:pt x="665" y="345"/>
                  </a:cubicBezTo>
                  <a:cubicBezTo>
                    <a:pt x="665" y="342"/>
                    <a:pt x="665" y="342"/>
                    <a:pt x="665" y="341"/>
                  </a:cubicBezTo>
                  <a:cubicBezTo>
                    <a:pt x="669" y="340"/>
                    <a:pt x="670" y="340"/>
                    <a:pt x="671" y="340"/>
                  </a:cubicBezTo>
                  <a:cubicBezTo>
                    <a:pt x="671" y="339"/>
                    <a:pt x="671" y="339"/>
                    <a:pt x="671" y="339"/>
                  </a:cubicBezTo>
                  <a:cubicBezTo>
                    <a:pt x="675" y="341"/>
                    <a:pt x="677" y="341"/>
                    <a:pt x="679" y="341"/>
                  </a:cubicBezTo>
                  <a:cubicBezTo>
                    <a:pt x="679" y="342"/>
                    <a:pt x="679" y="342"/>
                    <a:pt x="679" y="342"/>
                  </a:cubicBezTo>
                  <a:cubicBezTo>
                    <a:pt x="679" y="341"/>
                    <a:pt x="679" y="341"/>
                    <a:pt x="679" y="341"/>
                  </a:cubicBezTo>
                  <a:cubicBezTo>
                    <a:pt x="680" y="341"/>
                    <a:pt x="680" y="341"/>
                    <a:pt x="680" y="341"/>
                  </a:cubicBezTo>
                  <a:cubicBezTo>
                    <a:pt x="680" y="342"/>
                    <a:pt x="680" y="342"/>
                    <a:pt x="680" y="342"/>
                  </a:cubicBezTo>
                  <a:cubicBezTo>
                    <a:pt x="681" y="342"/>
                    <a:pt x="681" y="342"/>
                    <a:pt x="681" y="342"/>
                  </a:cubicBezTo>
                  <a:cubicBezTo>
                    <a:pt x="681" y="345"/>
                    <a:pt x="681" y="345"/>
                    <a:pt x="681" y="345"/>
                  </a:cubicBezTo>
                  <a:cubicBezTo>
                    <a:pt x="684" y="345"/>
                    <a:pt x="685" y="343"/>
                    <a:pt x="686" y="344"/>
                  </a:cubicBezTo>
                  <a:cubicBezTo>
                    <a:pt x="686" y="347"/>
                    <a:pt x="688" y="346"/>
                    <a:pt x="688" y="346"/>
                  </a:cubicBezTo>
                  <a:cubicBezTo>
                    <a:pt x="689" y="349"/>
                    <a:pt x="690" y="349"/>
                    <a:pt x="689" y="350"/>
                  </a:cubicBezTo>
                  <a:cubicBezTo>
                    <a:pt x="690" y="350"/>
                    <a:pt x="690" y="350"/>
                    <a:pt x="690" y="350"/>
                  </a:cubicBezTo>
                  <a:cubicBezTo>
                    <a:pt x="690" y="353"/>
                    <a:pt x="694" y="352"/>
                    <a:pt x="694" y="352"/>
                  </a:cubicBezTo>
                  <a:cubicBezTo>
                    <a:pt x="694" y="353"/>
                    <a:pt x="694" y="353"/>
                    <a:pt x="694" y="353"/>
                  </a:cubicBezTo>
                  <a:cubicBezTo>
                    <a:pt x="697" y="353"/>
                    <a:pt x="697" y="353"/>
                    <a:pt x="697" y="353"/>
                  </a:cubicBezTo>
                  <a:cubicBezTo>
                    <a:pt x="698" y="357"/>
                    <a:pt x="700" y="355"/>
                    <a:pt x="700" y="356"/>
                  </a:cubicBezTo>
                  <a:cubicBezTo>
                    <a:pt x="700" y="357"/>
                    <a:pt x="700" y="357"/>
                    <a:pt x="700" y="357"/>
                  </a:cubicBezTo>
                  <a:cubicBezTo>
                    <a:pt x="701" y="357"/>
                    <a:pt x="701" y="357"/>
                    <a:pt x="701" y="357"/>
                  </a:cubicBezTo>
                  <a:cubicBezTo>
                    <a:pt x="701" y="356"/>
                    <a:pt x="701" y="356"/>
                    <a:pt x="701" y="356"/>
                  </a:cubicBezTo>
                  <a:cubicBezTo>
                    <a:pt x="702" y="356"/>
                    <a:pt x="702" y="356"/>
                    <a:pt x="702" y="356"/>
                  </a:cubicBezTo>
                  <a:cubicBezTo>
                    <a:pt x="702" y="357"/>
                    <a:pt x="702" y="357"/>
                    <a:pt x="702" y="357"/>
                  </a:cubicBezTo>
                  <a:cubicBezTo>
                    <a:pt x="703" y="357"/>
                    <a:pt x="703" y="357"/>
                    <a:pt x="703" y="357"/>
                  </a:cubicBezTo>
                  <a:cubicBezTo>
                    <a:pt x="703" y="358"/>
                    <a:pt x="703" y="358"/>
                    <a:pt x="703" y="358"/>
                  </a:cubicBezTo>
                  <a:cubicBezTo>
                    <a:pt x="703" y="357"/>
                    <a:pt x="703" y="357"/>
                    <a:pt x="703" y="357"/>
                  </a:cubicBezTo>
                  <a:cubicBezTo>
                    <a:pt x="706" y="360"/>
                    <a:pt x="707" y="356"/>
                    <a:pt x="707" y="357"/>
                  </a:cubicBezTo>
                  <a:cubicBezTo>
                    <a:pt x="707" y="358"/>
                    <a:pt x="707" y="358"/>
                    <a:pt x="707" y="358"/>
                  </a:cubicBezTo>
                  <a:cubicBezTo>
                    <a:pt x="707" y="355"/>
                    <a:pt x="707" y="356"/>
                    <a:pt x="707" y="356"/>
                  </a:cubicBezTo>
                  <a:cubicBezTo>
                    <a:pt x="708" y="356"/>
                    <a:pt x="708" y="356"/>
                    <a:pt x="708" y="356"/>
                  </a:cubicBezTo>
                  <a:cubicBezTo>
                    <a:pt x="708" y="357"/>
                    <a:pt x="708" y="357"/>
                    <a:pt x="708" y="357"/>
                  </a:cubicBezTo>
                  <a:cubicBezTo>
                    <a:pt x="709" y="357"/>
                    <a:pt x="709" y="357"/>
                    <a:pt x="709" y="357"/>
                  </a:cubicBezTo>
                  <a:cubicBezTo>
                    <a:pt x="709" y="358"/>
                    <a:pt x="709" y="358"/>
                    <a:pt x="709" y="358"/>
                  </a:cubicBezTo>
                  <a:cubicBezTo>
                    <a:pt x="711" y="358"/>
                    <a:pt x="711" y="358"/>
                    <a:pt x="711" y="358"/>
                  </a:cubicBezTo>
                  <a:cubicBezTo>
                    <a:pt x="711" y="359"/>
                    <a:pt x="711" y="359"/>
                    <a:pt x="711" y="359"/>
                  </a:cubicBezTo>
                  <a:cubicBezTo>
                    <a:pt x="712" y="359"/>
                    <a:pt x="712" y="359"/>
                    <a:pt x="712" y="359"/>
                  </a:cubicBezTo>
                  <a:cubicBezTo>
                    <a:pt x="712" y="360"/>
                    <a:pt x="712" y="360"/>
                    <a:pt x="712" y="360"/>
                  </a:cubicBezTo>
                  <a:cubicBezTo>
                    <a:pt x="713" y="360"/>
                    <a:pt x="713" y="360"/>
                    <a:pt x="713" y="360"/>
                  </a:cubicBezTo>
                  <a:cubicBezTo>
                    <a:pt x="713" y="361"/>
                    <a:pt x="713" y="361"/>
                    <a:pt x="713" y="361"/>
                  </a:cubicBezTo>
                  <a:cubicBezTo>
                    <a:pt x="714" y="361"/>
                    <a:pt x="714" y="361"/>
                    <a:pt x="714" y="361"/>
                  </a:cubicBezTo>
                  <a:cubicBezTo>
                    <a:pt x="714" y="363"/>
                    <a:pt x="714" y="363"/>
                    <a:pt x="714" y="363"/>
                  </a:cubicBezTo>
                  <a:cubicBezTo>
                    <a:pt x="717" y="363"/>
                    <a:pt x="717" y="364"/>
                    <a:pt x="718" y="364"/>
                  </a:cubicBezTo>
                  <a:cubicBezTo>
                    <a:pt x="718" y="361"/>
                    <a:pt x="718" y="362"/>
                    <a:pt x="718" y="361"/>
                  </a:cubicBezTo>
                  <a:cubicBezTo>
                    <a:pt x="718" y="363"/>
                    <a:pt x="718" y="363"/>
                    <a:pt x="718" y="363"/>
                  </a:cubicBezTo>
                  <a:cubicBezTo>
                    <a:pt x="716" y="363"/>
                    <a:pt x="716" y="363"/>
                    <a:pt x="716" y="363"/>
                  </a:cubicBezTo>
                  <a:cubicBezTo>
                    <a:pt x="716" y="361"/>
                    <a:pt x="716" y="361"/>
                    <a:pt x="716" y="361"/>
                  </a:cubicBezTo>
                  <a:cubicBezTo>
                    <a:pt x="718" y="361"/>
                    <a:pt x="718" y="361"/>
                    <a:pt x="718" y="361"/>
                  </a:cubicBezTo>
                  <a:cubicBezTo>
                    <a:pt x="718" y="360"/>
                    <a:pt x="718" y="360"/>
                    <a:pt x="718" y="360"/>
                  </a:cubicBezTo>
                  <a:cubicBezTo>
                    <a:pt x="716" y="360"/>
                    <a:pt x="716" y="360"/>
                    <a:pt x="716" y="360"/>
                  </a:cubicBezTo>
                  <a:cubicBezTo>
                    <a:pt x="716" y="359"/>
                    <a:pt x="716" y="359"/>
                    <a:pt x="716" y="359"/>
                  </a:cubicBezTo>
                  <a:cubicBezTo>
                    <a:pt x="718" y="359"/>
                    <a:pt x="718" y="359"/>
                    <a:pt x="718" y="359"/>
                  </a:cubicBezTo>
                  <a:cubicBezTo>
                    <a:pt x="718" y="358"/>
                    <a:pt x="718" y="358"/>
                    <a:pt x="718" y="358"/>
                  </a:cubicBezTo>
                  <a:cubicBezTo>
                    <a:pt x="720" y="358"/>
                    <a:pt x="720" y="358"/>
                    <a:pt x="720" y="358"/>
                  </a:cubicBezTo>
                  <a:cubicBezTo>
                    <a:pt x="720" y="355"/>
                    <a:pt x="720" y="356"/>
                    <a:pt x="720" y="356"/>
                  </a:cubicBezTo>
                  <a:cubicBezTo>
                    <a:pt x="721" y="356"/>
                    <a:pt x="721" y="356"/>
                    <a:pt x="721" y="356"/>
                  </a:cubicBezTo>
                  <a:cubicBezTo>
                    <a:pt x="721" y="357"/>
                    <a:pt x="721" y="357"/>
                    <a:pt x="721" y="357"/>
                  </a:cubicBezTo>
                  <a:cubicBezTo>
                    <a:pt x="724" y="354"/>
                    <a:pt x="722" y="354"/>
                    <a:pt x="722" y="353"/>
                  </a:cubicBezTo>
                  <a:cubicBezTo>
                    <a:pt x="724" y="353"/>
                    <a:pt x="724" y="353"/>
                    <a:pt x="724" y="353"/>
                  </a:cubicBezTo>
                  <a:cubicBezTo>
                    <a:pt x="724" y="354"/>
                    <a:pt x="724" y="354"/>
                    <a:pt x="724" y="354"/>
                  </a:cubicBezTo>
                  <a:cubicBezTo>
                    <a:pt x="724" y="353"/>
                    <a:pt x="724" y="353"/>
                    <a:pt x="724" y="353"/>
                  </a:cubicBezTo>
                  <a:cubicBezTo>
                    <a:pt x="722" y="353"/>
                    <a:pt x="722" y="353"/>
                    <a:pt x="722" y="353"/>
                  </a:cubicBezTo>
                  <a:cubicBezTo>
                    <a:pt x="722" y="352"/>
                    <a:pt x="722" y="352"/>
                    <a:pt x="722" y="352"/>
                  </a:cubicBezTo>
                  <a:cubicBezTo>
                    <a:pt x="724" y="353"/>
                    <a:pt x="724" y="353"/>
                    <a:pt x="724" y="353"/>
                  </a:cubicBezTo>
                  <a:cubicBezTo>
                    <a:pt x="724" y="352"/>
                    <a:pt x="724" y="352"/>
                    <a:pt x="724" y="352"/>
                  </a:cubicBezTo>
                  <a:cubicBezTo>
                    <a:pt x="725" y="352"/>
                    <a:pt x="725" y="352"/>
                    <a:pt x="725" y="352"/>
                  </a:cubicBezTo>
                  <a:cubicBezTo>
                    <a:pt x="725" y="353"/>
                    <a:pt x="725" y="353"/>
                    <a:pt x="725" y="353"/>
                  </a:cubicBezTo>
                  <a:cubicBezTo>
                    <a:pt x="725" y="352"/>
                    <a:pt x="725" y="352"/>
                    <a:pt x="725" y="352"/>
                  </a:cubicBezTo>
                  <a:cubicBezTo>
                    <a:pt x="726" y="352"/>
                    <a:pt x="726" y="352"/>
                    <a:pt x="726" y="352"/>
                  </a:cubicBezTo>
                  <a:cubicBezTo>
                    <a:pt x="726" y="351"/>
                    <a:pt x="726" y="351"/>
                    <a:pt x="726" y="351"/>
                  </a:cubicBezTo>
                  <a:cubicBezTo>
                    <a:pt x="727" y="351"/>
                    <a:pt x="727" y="351"/>
                    <a:pt x="727" y="351"/>
                  </a:cubicBezTo>
                  <a:cubicBezTo>
                    <a:pt x="727" y="352"/>
                    <a:pt x="727" y="352"/>
                    <a:pt x="727" y="352"/>
                  </a:cubicBezTo>
                  <a:cubicBezTo>
                    <a:pt x="726" y="352"/>
                    <a:pt x="726" y="352"/>
                    <a:pt x="726" y="352"/>
                  </a:cubicBezTo>
                  <a:cubicBezTo>
                    <a:pt x="727" y="352"/>
                    <a:pt x="727" y="352"/>
                    <a:pt x="727" y="352"/>
                  </a:cubicBezTo>
                  <a:cubicBezTo>
                    <a:pt x="727" y="351"/>
                    <a:pt x="727" y="351"/>
                    <a:pt x="727" y="351"/>
                  </a:cubicBezTo>
                  <a:cubicBezTo>
                    <a:pt x="728" y="351"/>
                    <a:pt x="728" y="351"/>
                    <a:pt x="728" y="351"/>
                  </a:cubicBezTo>
                  <a:cubicBezTo>
                    <a:pt x="728" y="352"/>
                    <a:pt x="728" y="352"/>
                    <a:pt x="728" y="352"/>
                  </a:cubicBezTo>
                  <a:cubicBezTo>
                    <a:pt x="729" y="349"/>
                    <a:pt x="730" y="349"/>
                    <a:pt x="730" y="348"/>
                  </a:cubicBezTo>
                  <a:cubicBezTo>
                    <a:pt x="732" y="348"/>
                    <a:pt x="732" y="348"/>
                    <a:pt x="732" y="348"/>
                  </a:cubicBezTo>
                  <a:cubicBezTo>
                    <a:pt x="732" y="347"/>
                    <a:pt x="732" y="347"/>
                    <a:pt x="732" y="347"/>
                  </a:cubicBezTo>
                  <a:cubicBezTo>
                    <a:pt x="731" y="347"/>
                    <a:pt x="731" y="347"/>
                    <a:pt x="731" y="347"/>
                  </a:cubicBezTo>
                  <a:cubicBezTo>
                    <a:pt x="734" y="347"/>
                    <a:pt x="735" y="347"/>
                    <a:pt x="735" y="347"/>
                  </a:cubicBezTo>
                  <a:cubicBezTo>
                    <a:pt x="735" y="346"/>
                    <a:pt x="735" y="346"/>
                    <a:pt x="735" y="346"/>
                  </a:cubicBezTo>
                  <a:cubicBezTo>
                    <a:pt x="738" y="346"/>
                    <a:pt x="738" y="346"/>
                    <a:pt x="738" y="346"/>
                  </a:cubicBezTo>
                  <a:cubicBezTo>
                    <a:pt x="738" y="347"/>
                    <a:pt x="738" y="347"/>
                    <a:pt x="738" y="347"/>
                  </a:cubicBezTo>
                  <a:cubicBezTo>
                    <a:pt x="737" y="347"/>
                    <a:pt x="737" y="347"/>
                    <a:pt x="737" y="347"/>
                  </a:cubicBezTo>
                  <a:cubicBezTo>
                    <a:pt x="739" y="347"/>
                    <a:pt x="740" y="347"/>
                    <a:pt x="740" y="347"/>
                  </a:cubicBezTo>
                  <a:cubicBezTo>
                    <a:pt x="740" y="348"/>
                    <a:pt x="740" y="348"/>
                    <a:pt x="740" y="348"/>
                  </a:cubicBezTo>
                  <a:cubicBezTo>
                    <a:pt x="741" y="348"/>
                    <a:pt x="741" y="348"/>
                    <a:pt x="741" y="348"/>
                  </a:cubicBezTo>
                  <a:cubicBezTo>
                    <a:pt x="741" y="346"/>
                    <a:pt x="741" y="346"/>
                    <a:pt x="741" y="346"/>
                  </a:cubicBezTo>
                  <a:cubicBezTo>
                    <a:pt x="743" y="347"/>
                    <a:pt x="742" y="348"/>
                    <a:pt x="743" y="348"/>
                  </a:cubicBezTo>
                  <a:cubicBezTo>
                    <a:pt x="741" y="348"/>
                    <a:pt x="741" y="348"/>
                    <a:pt x="741" y="348"/>
                  </a:cubicBezTo>
                  <a:cubicBezTo>
                    <a:pt x="744" y="348"/>
                    <a:pt x="743" y="348"/>
                    <a:pt x="744" y="348"/>
                  </a:cubicBezTo>
                  <a:cubicBezTo>
                    <a:pt x="744" y="350"/>
                    <a:pt x="744" y="350"/>
                    <a:pt x="744" y="350"/>
                  </a:cubicBezTo>
                  <a:cubicBezTo>
                    <a:pt x="744" y="348"/>
                    <a:pt x="744" y="348"/>
                    <a:pt x="744" y="348"/>
                  </a:cubicBezTo>
                  <a:cubicBezTo>
                    <a:pt x="746" y="348"/>
                    <a:pt x="746" y="348"/>
                    <a:pt x="746" y="348"/>
                  </a:cubicBezTo>
                  <a:cubicBezTo>
                    <a:pt x="746" y="350"/>
                    <a:pt x="746" y="350"/>
                    <a:pt x="746" y="350"/>
                  </a:cubicBezTo>
                  <a:cubicBezTo>
                    <a:pt x="747" y="350"/>
                    <a:pt x="747" y="350"/>
                    <a:pt x="747" y="350"/>
                  </a:cubicBezTo>
                  <a:cubicBezTo>
                    <a:pt x="747" y="348"/>
                    <a:pt x="747" y="348"/>
                    <a:pt x="747" y="348"/>
                  </a:cubicBezTo>
                  <a:cubicBezTo>
                    <a:pt x="746" y="348"/>
                    <a:pt x="746" y="348"/>
                    <a:pt x="746" y="348"/>
                  </a:cubicBezTo>
                  <a:cubicBezTo>
                    <a:pt x="746" y="347"/>
                    <a:pt x="746" y="347"/>
                    <a:pt x="746" y="347"/>
                  </a:cubicBezTo>
                  <a:cubicBezTo>
                    <a:pt x="747" y="347"/>
                    <a:pt x="747" y="347"/>
                    <a:pt x="747" y="347"/>
                  </a:cubicBezTo>
                  <a:cubicBezTo>
                    <a:pt x="747" y="348"/>
                    <a:pt x="747" y="348"/>
                    <a:pt x="747" y="348"/>
                  </a:cubicBezTo>
                  <a:cubicBezTo>
                    <a:pt x="751" y="348"/>
                    <a:pt x="749" y="346"/>
                    <a:pt x="750" y="346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8" y="345"/>
                    <a:pt x="748" y="345"/>
                    <a:pt x="748" y="345"/>
                  </a:cubicBezTo>
                  <a:cubicBezTo>
                    <a:pt x="748" y="346"/>
                    <a:pt x="748" y="346"/>
                    <a:pt x="748" y="346"/>
                  </a:cubicBezTo>
                  <a:cubicBezTo>
                    <a:pt x="747" y="346"/>
                    <a:pt x="747" y="346"/>
                    <a:pt x="747" y="346"/>
                  </a:cubicBezTo>
                  <a:cubicBezTo>
                    <a:pt x="747" y="343"/>
                    <a:pt x="747" y="344"/>
                    <a:pt x="747" y="344"/>
                  </a:cubicBezTo>
                  <a:cubicBezTo>
                    <a:pt x="746" y="344"/>
                    <a:pt x="746" y="344"/>
                    <a:pt x="746" y="344"/>
                  </a:cubicBezTo>
                  <a:cubicBezTo>
                    <a:pt x="746" y="341"/>
                    <a:pt x="746" y="339"/>
                    <a:pt x="746" y="339"/>
                  </a:cubicBezTo>
                  <a:cubicBezTo>
                    <a:pt x="747" y="339"/>
                    <a:pt x="747" y="339"/>
                    <a:pt x="747" y="339"/>
                  </a:cubicBezTo>
                  <a:cubicBezTo>
                    <a:pt x="747" y="340"/>
                    <a:pt x="747" y="340"/>
                    <a:pt x="747" y="340"/>
                  </a:cubicBezTo>
                  <a:cubicBezTo>
                    <a:pt x="750" y="340"/>
                    <a:pt x="749" y="340"/>
                    <a:pt x="750" y="340"/>
                  </a:cubicBezTo>
                  <a:cubicBezTo>
                    <a:pt x="750" y="339"/>
                    <a:pt x="750" y="339"/>
                    <a:pt x="750" y="339"/>
                  </a:cubicBezTo>
                  <a:cubicBezTo>
                    <a:pt x="748" y="339"/>
                    <a:pt x="748" y="339"/>
                    <a:pt x="748" y="339"/>
                  </a:cubicBezTo>
                  <a:cubicBezTo>
                    <a:pt x="748" y="338"/>
                    <a:pt x="748" y="338"/>
                    <a:pt x="748" y="338"/>
                  </a:cubicBezTo>
                  <a:cubicBezTo>
                    <a:pt x="750" y="338"/>
                    <a:pt x="750" y="338"/>
                    <a:pt x="750" y="338"/>
                  </a:cubicBezTo>
                  <a:cubicBezTo>
                    <a:pt x="750" y="340"/>
                    <a:pt x="750" y="340"/>
                    <a:pt x="750" y="340"/>
                  </a:cubicBezTo>
                  <a:cubicBezTo>
                    <a:pt x="750" y="339"/>
                    <a:pt x="750" y="339"/>
                    <a:pt x="750" y="339"/>
                  </a:cubicBezTo>
                  <a:cubicBezTo>
                    <a:pt x="751" y="339"/>
                    <a:pt x="751" y="339"/>
                    <a:pt x="751" y="339"/>
                  </a:cubicBezTo>
                  <a:cubicBezTo>
                    <a:pt x="750" y="339"/>
                    <a:pt x="750" y="339"/>
                    <a:pt x="750" y="339"/>
                  </a:cubicBezTo>
                  <a:cubicBezTo>
                    <a:pt x="750" y="338"/>
                    <a:pt x="750" y="338"/>
                    <a:pt x="750" y="338"/>
                  </a:cubicBezTo>
                  <a:cubicBezTo>
                    <a:pt x="752" y="338"/>
                    <a:pt x="752" y="338"/>
                    <a:pt x="752" y="338"/>
                  </a:cubicBezTo>
                  <a:cubicBezTo>
                    <a:pt x="752" y="339"/>
                    <a:pt x="752" y="339"/>
                    <a:pt x="752" y="339"/>
                  </a:cubicBezTo>
                  <a:cubicBezTo>
                    <a:pt x="753" y="339"/>
                    <a:pt x="753" y="339"/>
                    <a:pt x="753" y="339"/>
                  </a:cubicBezTo>
                  <a:cubicBezTo>
                    <a:pt x="753" y="338"/>
                    <a:pt x="753" y="338"/>
                    <a:pt x="753" y="338"/>
                  </a:cubicBezTo>
                  <a:cubicBezTo>
                    <a:pt x="756" y="338"/>
                    <a:pt x="755" y="338"/>
                    <a:pt x="756" y="338"/>
                  </a:cubicBezTo>
                  <a:cubicBezTo>
                    <a:pt x="756" y="340"/>
                    <a:pt x="756" y="340"/>
                    <a:pt x="756" y="340"/>
                  </a:cubicBezTo>
                  <a:cubicBezTo>
                    <a:pt x="757" y="340"/>
                    <a:pt x="757" y="340"/>
                    <a:pt x="757" y="340"/>
                  </a:cubicBezTo>
                  <a:cubicBezTo>
                    <a:pt x="757" y="341"/>
                    <a:pt x="757" y="341"/>
                    <a:pt x="757" y="341"/>
                  </a:cubicBezTo>
                  <a:cubicBezTo>
                    <a:pt x="758" y="341"/>
                    <a:pt x="758" y="341"/>
                    <a:pt x="758" y="341"/>
                  </a:cubicBezTo>
                  <a:cubicBezTo>
                    <a:pt x="758" y="340"/>
                    <a:pt x="758" y="340"/>
                    <a:pt x="758" y="340"/>
                  </a:cubicBezTo>
                  <a:cubicBezTo>
                    <a:pt x="759" y="340"/>
                    <a:pt x="759" y="340"/>
                    <a:pt x="759" y="340"/>
                  </a:cubicBezTo>
                  <a:cubicBezTo>
                    <a:pt x="759" y="339"/>
                    <a:pt x="759" y="339"/>
                    <a:pt x="759" y="339"/>
                  </a:cubicBezTo>
                  <a:cubicBezTo>
                    <a:pt x="759" y="340"/>
                    <a:pt x="759" y="340"/>
                    <a:pt x="759" y="340"/>
                  </a:cubicBezTo>
                  <a:cubicBezTo>
                    <a:pt x="760" y="340"/>
                    <a:pt x="760" y="340"/>
                    <a:pt x="760" y="340"/>
                  </a:cubicBezTo>
                  <a:cubicBezTo>
                    <a:pt x="760" y="339"/>
                    <a:pt x="760" y="339"/>
                    <a:pt x="760" y="339"/>
                  </a:cubicBezTo>
                  <a:cubicBezTo>
                    <a:pt x="763" y="339"/>
                    <a:pt x="762" y="339"/>
                    <a:pt x="763" y="339"/>
                  </a:cubicBezTo>
                  <a:cubicBezTo>
                    <a:pt x="763" y="338"/>
                    <a:pt x="763" y="338"/>
                    <a:pt x="763" y="338"/>
                  </a:cubicBezTo>
                  <a:cubicBezTo>
                    <a:pt x="763" y="339"/>
                    <a:pt x="763" y="339"/>
                    <a:pt x="763" y="339"/>
                  </a:cubicBezTo>
                  <a:cubicBezTo>
                    <a:pt x="764" y="339"/>
                    <a:pt x="764" y="339"/>
                    <a:pt x="764" y="339"/>
                  </a:cubicBezTo>
                  <a:cubicBezTo>
                    <a:pt x="764" y="338"/>
                    <a:pt x="764" y="338"/>
                    <a:pt x="764" y="338"/>
                  </a:cubicBezTo>
                  <a:cubicBezTo>
                    <a:pt x="765" y="338"/>
                    <a:pt x="765" y="338"/>
                    <a:pt x="765" y="338"/>
                  </a:cubicBezTo>
                  <a:cubicBezTo>
                    <a:pt x="765" y="337"/>
                    <a:pt x="765" y="337"/>
                    <a:pt x="765" y="337"/>
                  </a:cubicBezTo>
                  <a:cubicBezTo>
                    <a:pt x="769" y="337"/>
                    <a:pt x="771" y="337"/>
                    <a:pt x="772" y="337"/>
                  </a:cubicBezTo>
                  <a:cubicBezTo>
                    <a:pt x="772" y="334"/>
                    <a:pt x="772" y="333"/>
                    <a:pt x="772" y="333"/>
                  </a:cubicBezTo>
                  <a:cubicBezTo>
                    <a:pt x="769" y="333"/>
                    <a:pt x="770" y="333"/>
                    <a:pt x="770" y="333"/>
                  </a:cubicBezTo>
                  <a:cubicBezTo>
                    <a:pt x="770" y="332"/>
                    <a:pt x="770" y="332"/>
                    <a:pt x="770" y="332"/>
                  </a:cubicBezTo>
                  <a:cubicBezTo>
                    <a:pt x="769" y="332"/>
                    <a:pt x="769" y="332"/>
                    <a:pt x="769" y="332"/>
                  </a:cubicBezTo>
                  <a:cubicBezTo>
                    <a:pt x="769" y="329"/>
                    <a:pt x="769" y="330"/>
                    <a:pt x="769" y="329"/>
                  </a:cubicBezTo>
                  <a:cubicBezTo>
                    <a:pt x="767" y="329"/>
                    <a:pt x="767" y="329"/>
                    <a:pt x="767" y="329"/>
                  </a:cubicBezTo>
                  <a:cubicBezTo>
                    <a:pt x="769" y="329"/>
                    <a:pt x="769" y="329"/>
                    <a:pt x="769" y="329"/>
                  </a:cubicBezTo>
                  <a:cubicBezTo>
                    <a:pt x="769" y="328"/>
                    <a:pt x="769" y="328"/>
                    <a:pt x="769" y="328"/>
                  </a:cubicBezTo>
                  <a:cubicBezTo>
                    <a:pt x="766" y="328"/>
                    <a:pt x="767" y="328"/>
                    <a:pt x="766" y="328"/>
                  </a:cubicBezTo>
                  <a:cubicBezTo>
                    <a:pt x="766" y="325"/>
                    <a:pt x="764" y="326"/>
                    <a:pt x="764" y="326"/>
                  </a:cubicBezTo>
                  <a:cubicBezTo>
                    <a:pt x="764" y="323"/>
                    <a:pt x="764" y="324"/>
                    <a:pt x="764" y="324"/>
                  </a:cubicBezTo>
                  <a:cubicBezTo>
                    <a:pt x="761" y="324"/>
                    <a:pt x="761" y="324"/>
                    <a:pt x="760" y="324"/>
                  </a:cubicBezTo>
                  <a:cubicBezTo>
                    <a:pt x="762" y="324"/>
                    <a:pt x="762" y="324"/>
                    <a:pt x="762" y="324"/>
                  </a:cubicBezTo>
                  <a:cubicBezTo>
                    <a:pt x="762" y="325"/>
                    <a:pt x="762" y="325"/>
                    <a:pt x="762" y="325"/>
                  </a:cubicBezTo>
                  <a:cubicBezTo>
                    <a:pt x="760" y="323"/>
                    <a:pt x="761" y="323"/>
                    <a:pt x="760" y="322"/>
                  </a:cubicBezTo>
                  <a:cubicBezTo>
                    <a:pt x="759" y="322"/>
                    <a:pt x="759" y="322"/>
                    <a:pt x="759" y="322"/>
                  </a:cubicBezTo>
                  <a:cubicBezTo>
                    <a:pt x="759" y="321"/>
                    <a:pt x="759" y="321"/>
                    <a:pt x="759" y="321"/>
                  </a:cubicBezTo>
                  <a:cubicBezTo>
                    <a:pt x="758" y="321"/>
                    <a:pt x="758" y="321"/>
                    <a:pt x="758" y="321"/>
                  </a:cubicBezTo>
                  <a:cubicBezTo>
                    <a:pt x="758" y="320"/>
                    <a:pt x="758" y="320"/>
                    <a:pt x="758" y="320"/>
                  </a:cubicBezTo>
                  <a:cubicBezTo>
                    <a:pt x="757" y="320"/>
                    <a:pt x="757" y="320"/>
                    <a:pt x="757" y="320"/>
                  </a:cubicBezTo>
                  <a:cubicBezTo>
                    <a:pt x="757" y="317"/>
                    <a:pt x="757" y="318"/>
                    <a:pt x="757" y="318"/>
                  </a:cubicBezTo>
                  <a:cubicBezTo>
                    <a:pt x="754" y="321"/>
                    <a:pt x="752" y="317"/>
                    <a:pt x="752" y="316"/>
                  </a:cubicBezTo>
                  <a:cubicBezTo>
                    <a:pt x="751" y="316"/>
                    <a:pt x="751" y="316"/>
                    <a:pt x="751" y="316"/>
                  </a:cubicBezTo>
                  <a:cubicBezTo>
                    <a:pt x="751" y="315"/>
                    <a:pt x="751" y="315"/>
                    <a:pt x="751" y="315"/>
                  </a:cubicBezTo>
                  <a:cubicBezTo>
                    <a:pt x="750" y="315"/>
                    <a:pt x="750" y="315"/>
                    <a:pt x="750" y="315"/>
                  </a:cubicBezTo>
                  <a:cubicBezTo>
                    <a:pt x="750" y="314"/>
                    <a:pt x="750" y="314"/>
                    <a:pt x="750" y="314"/>
                  </a:cubicBezTo>
                  <a:cubicBezTo>
                    <a:pt x="748" y="314"/>
                    <a:pt x="748" y="314"/>
                    <a:pt x="748" y="314"/>
                  </a:cubicBezTo>
                  <a:cubicBezTo>
                    <a:pt x="748" y="313"/>
                    <a:pt x="748" y="313"/>
                    <a:pt x="748" y="313"/>
                  </a:cubicBezTo>
                  <a:cubicBezTo>
                    <a:pt x="746" y="313"/>
                    <a:pt x="746" y="313"/>
                    <a:pt x="746" y="313"/>
                  </a:cubicBezTo>
                  <a:cubicBezTo>
                    <a:pt x="746" y="312"/>
                    <a:pt x="746" y="312"/>
                    <a:pt x="746" y="312"/>
                  </a:cubicBezTo>
                  <a:cubicBezTo>
                    <a:pt x="745" y="312"/>
                    <a:pt x="745" y="312"/>
                    <a:pt x="745" y="312"/>
                  </a:cubicBezTo>
                  <a:cubicBezTo>
                    <a:pt x="745" y="310"/>
                    <a:pt x="745" y="310"/>
                    <a:pt x="745" y="310"/>
                  </a:cubicBezTo>
                  <a:cubicBezTo>
                    <a:pt x="745" y="312"/>
                    <a:pt x="745" y="312"/>
                    <a:pt x="745" y="312"/>
                  </a:cubicBezTo>
                  <a:cubicBezTo>
                    <a:pt x="744" y="312"/>
                    <a:pt x="744" y="312"/>
                    <a:pt x="744" y="312"/>
                  </a:cubicBezTo>
                  <a:cubicBezTo>
                    <a:pt x="744" y="310"/>
                    <a:pt x="744" y="310"/>
                    <a:pt x="744" y="310"/>
                  </a:cubicBezTo>
                  <a:cubicBezTo>
                    <a:pt x="741" y="310"/>
                    <a:pt x="742" y="310"/>
                    <a:pt x="741" y="310"/>
                  </a:cubicBezTo>
                  <a:cubicBezTo>
                    <a:pt x="743" y="310"/>
                    <a:pt x="743" y="310"/>
                    <a:pt x="743" y="310"/>
                  </a:cubicBezTo>
                  <a:cubicBezTo>
                    <a:pt x="743" y="309"/>
                    <a:pt x="743" y="309"/>
                    <a:pt x="743" y="309"/>
                  </a:cubicBezTo>
                  <a:cubicBezTo>
                    <a:pt x="741" y="309"/>
                    <a:pt x="741" y="309"/>
                    <a:pt x="741" y="309"/>
                  </a:cubicBezTo>
                  <a:cubicBezTo>
                    <a:pt x="741" y="308"/>
                    <a:pt x="741" y="308"/>
                    <a:pt x="741" y="308"/>
                  </a:cubicBezTo>
                  <a:cubicBezTo>
                    <a:pt x="740" y="308"/>
                    <a:pt x="740" y="308"/>
                    <a:pt x="740" y="308"/>
                  </a:cubicBezTo>
                  <a:cubicBezTo>
                    <a:pt x="740" y="307"/>
                    <a:pt x="740" y="307"/>
                    <a:pt x="740" y="307"/>
                  </a:cubicBezTo>
                  <a:cubicBezTo>
                    <a:pt x="737" y="307"/>
                    <a:pt x="738" y="307"/>
                    <a:pt x="738" y="307"/>
                  </a:cubicBezTo>
                  <a:cubicBezTo>
                    <a:pt x="738" y="306"/>
                    <a:pt x="738" y="306"/>
                    <a:pt x="738" y="306"/>
                  </a:cubicBezTo>
                  <a:cubicBezTo>
                    <a:pt x="735" y="306"/>
                    <a:pt x="736" y="306"/>
                    <a:pt x="735" y="306"/>
                  </a:cubicBezTo>
                  <a:cubicBezTo>
                    <a:pt x="735" y="305"/>
                    <a:pt x="735" y="305"/>
                    <a:pt x="735" y="305"/>
                  </a:cubicBezTo>
                  <a:cubicBezTo>
                    <a:pt x="734" y="305"/>
                    <a:pt x="734" y="305"/>
                    <a:pt x="734" y="305"/>
                  </a:cubicBezTo>
                  <a:cubicBezTo>
                    <a:pt x="734" y="303"/>
                    <a:pt x="734" y="303"/>
                    <a:pt x="734" y="303"/>
                  </a:cubicBezTo>
                  <a:cubicBezTo>
                    <a:pt x="733" y="303"/>
                    <a:pt x="733" y="303"/>
                    <a:pt x="733" y="303"/>
                  </a:cubicBezTo>
                  <a:cubicBezTo>
                    <a:pt x="733" y="305"/>
                    <a:pt x="733" y="305"/>
                    <a:pt x="733" y="305"/>
                  </a:cubicBezTo>
                  <a:cubicBezTo>
                    <a:pt x="732" y="305"/>
                    <a:pt x="732" y="305"/>
                    <a:pt x="732" y="305"/>
                  </a:cubicBezTo>
                  <a:cubicBezTo>
                    <a:pt x="732" y="303"/>
                    <a:pt x="732" y="303"/>
                    <a:pt x="732" y="303"/>
                  </a:cubicBezTo>
                  <a:cubicBezTo>
                    <a:pt x="728" y="303"/>
                    <a:pt x="730" y="301"/>
                    <a:pt x="730" y="301"/>
                  </a:cubicBezTo>
                  <a:cubicBezTo>
                    <a:pt x="731" y="301"/>
                    <a:pt x="731" y="301"/>
                    <a:pt x="731" y="301"/>
                  </a:cubicBezTo>
                  <a:cubicBezTo>
                    <a:pt x="730" y="301"/>
                    <a:pt x="730" y="301"/>
                    <a:pt x="730" y="301"/>
                  </a:cubicBezTo>
                  <a:cubicBezTo>
                    <a:pt x="730" y="300"/>
                    <a:pt x="730" y="300"/>
                    <a:pt x="730" y="300"/>
                  </a:cubicBezTo>
                  <a:cubicBezTo>
                    <a:pt x="728" y="300"/>
                    <a:pt x="728" y="300"/>
                    <a:pt x="728" y="300"/>
                  </a:cubicBezTo>
                  <a:cubicBezTo>
                    <a:pt x="728" y="301"/>
                    <a:pt x="728" y="301"/>
                    <a:pt x="728" y="301"/>
                  </a:cubicBezTo>
                  <a:cubicBezTo>
                    <a:pt x="727" y="301"/>
                    <a:pt x="727" y="301"/>
                    <a:pt x="727" y="301"/>
                  </a:cubicBezTo>
                  <a:cubicBezTo>
                    <a:pt x="727" y="300"/>
                    <a:pt x="727" y="300"/>
                    <a:pt x="727" y="300"/>
                  </a:cubicBezTo>
                  <a:cubicBezTo>
                    <a:pt x="727" y="301"/>
                    <a:pt x="727" y="301"/>
                    <a:pt x="727" y="301"/>
                  </a:cubicBezTo>
                  <a:cubicBezTo>
                    <a:pt x="727" y="300"/>
                    <a:pt x="727" y="300"/>
                    <a:pt x="727" y="300"/>
                  </a:cubicBezTo>
                  <a:cubicBezTo>
                    <a:pt x="726" y="300"/>
                    <a:pt x="726" y="300"/>
                    <a:pt x="726" y="300"/>
                  </a:cubicBezTo>
                  <a:cubicBezTo>
                    <a:pt x="725" y="297"/>
                    <a:pt x="727" y="296"/>
                    <a:pt x="727" y="296"/>
                  </a:cubicBezTo>
                  <a:cubicBezTo>
                    <a:pt x="723" y="296"/>
                    <a:pt x="725" y="293"/>
                    <a:pt x="725" y="293"/>
                  </a:cubicBezTo>
                  <a:cubicBezTo>
                    <a:pt x="726" y="293"/>
                    <a:pt x="726" y="293"/>
                    <a:pt x="726" y="293"/>
                  </a:cubicBezTo>
                  <a:cubicBezTo>
                    <a:pt x="726" y="290"/>
                    <a:pt x="726" y="291"/>
                    <a:pt x="726" y="290"/>
                  </a:cubicBezTo>
                  <a:cubicBezTo>
                    <a:pt x="727" y="290"/>
                    <a:pt x="727" y="290"/>
                    <a:pt x="727" y="290"/>
                  </a:cubicBezTo>
                  <a:cubicBezTo>
                    <a:pt x="727" y="289"/>
                    <a:pt x="727" y="289"/>
                    <a:pt x="727" y="289"/>
                  </a:cubicBezTo>
                  <a:cubicBezTo>
                    <a:pt x="728" y="289"/>
                    <a:pt x="728" y="289"/>
                    <a:pt x="728" y="289"/>
                  </a:cubicBezTo>
                  <a:cubicBezTo>
                    <a:pt x="728" y="288"/>
                    <a:pt x="728" y="288"/>
                    <a:pt x="728" y="288"/>
                  </a:cubicBezTo>
                  <a:cubicBezTo>
                    <a:pt x="727" y="288"/>
                    <a:pt x="727" y="288"/>
                    <a:pt x="727" y="288"/>
                  </a:cubicBezTo>
                  <a:cubicBezTo>
                    <a:pt x="727" y="287"/>
                    <a:pt x="727" y="287"/>
                    <a:pt x="727" y="287"/>
                  </a:cubicBezTo>
                  <a:cubicBezTo>
                    <a:pt x="726" y="287"/>
                    <a:pt x="726" y="287"/>
                    <a:pt x="726" y="287"/>
                  </a:cubicBezTo>
                  <a:cubicBezTo>
                    <a:pt x="726" y="284"/>
                    <a:pt x="726" y="285"/>
                    <a:pt x="726" y="284"/>
                  </a:cubicBezTo>
                  <a:cubicBezTo>
                    <a:pt x="723" y="284"/>
                    <a:pt x="724" y="284"/>
                    <a:pt x="724" y="284"/>
                  </a:cubicBezTo>
                  <a:cubicBezTo>
                    <a:pt x="724" y="286"/>
                    <a:pt x="724" y="286"/>
                    <a:pt x="724" y="286"/>
                  </a:cubicBezTo>
                  <a:cubicBezTo>
                    <a:pt x="722" y="286"/>
                    <a:pt x="722" y="286"/>
                    <a:pt x="722" y="286"/>
                  </a:cubicBezTo>
                  <a:cubicBezTo>
                    <a:pt x="724" y="286"/>
                    <a:pt x="724" y="286"/>
                    <a:pt x="724" y="286"/>
                  </a:cubicBezTo>
                  <a:cubicBezTo>
                    <a:pt x="722" y="287"/>
                    <a:pt x="722" y="287"/>
                    <a:pt x="722" y="287"/>
                  </a:cubicBezTo>
                  <a:cubicBezTo>
                    <a:pt x="724" y="287"/>
                    <a:pt x="724" y="287"/>
                    <a:pt x="724" y="287"/>
                  </a:cubicBezTo>
                  <a:cubicBezTo>
                    <a:pt x="721" y="287"/>
                    <a:pt x="720" y="287"/>
                    <a:pt x="720" y="287"/>
                  </a:cubicBezTo>
                  <a:cubicBezTo>
                    <a:pt x="720" y="286"/>
                    <a:pt x="720" y="286"/>
                    <a:pt x="720" y="286"/>
                  </a:cubicBezTo>
                  <a:cubicBezTo>
                    <a:pt x="719" y="286"/>
                    <a:pt x="719" y="286"/>
                    <a:pt x="719" y="286"/>
                  </a:cubicBezTo>
                  <a:cubicBezTo>
                    <a:pt x="720" y="286"/>
                    <a:pt x="720" y="286"/>
                    <a:pt x="720" y="286"/>
                  </a:cubicBezTo>
                  <a:cubicBezTo>
                    <a:pt x="719" y="286"/>
                    <a:pt x="719" y="286"/>
                    <a:pt x="719" y="286"/>
                  </a:cubicBezTo>
                  <a:cubicBezTo>
                    <a:pt x="719" y="284"/>
                    <a:pt x="719" y="284"/>
                    <a:pt x="719" y="284"/>
                  </a:cubicBezTo>
                  <a:cubicBezTo>
                    <a:pt x="718" y="284"/>
                    <a:pt x="718" y="284"/>
                    <a:pt x="718" y="284"/>
                  </a:cubicBezTo>
                  <a:cubicBezTo>
                    <a:pt x="718" y="283"/>
                    <a:pt x="718" y="283"/>
                    <a:pt x="718" y="283"/>
                  </a:cubicBezTo>
                  <a:cubicBezTo>
                    <a:pt x="716" y="283"/>
                    <a:pt x="716" y="283"/>
                    <a:pt x="716" y="283"/>
                  </a:cubicBezTo>
                  <a:cubicBezTo>
                    <a:pt x="717" y="281"/>
                    <a:pt x="715" y="281"/>
                    <a:pt x="715" y="281"/>
                  </a:cubicBezTo>
                  <a:cubicBezTo>
                    <a:pt x="716" y="281"/>
                    <a:pt x="716" y="281"/>
                    <a:pt x="716" y="281"/>
                  </a:cubicBezTo>
                  <a:cubicBezTo>
                    <a:pt x="716" y="278"/>
                    <a:pt x="716" y="279"/>
                    <a:pt x="716" y="278"/>
                  </a:cubicBezTo>
                  <a:cubicBezTo>
                    <a:pt x="714" y="278"/>
                    <a:pt x="714" y="278"/>
                    <a:pt x="714" y="278"/>
                  </a:cubicBezTo>
                  <a:cubicBezTo>
                    <a:pt x="714" y="276"/>
                    <a:pt x="714" y="276"/>
                    <a:pt x="714" y="276"/>
                  </a:cubicBezTo>
                  <a:cubicBezTo>
                    <a:pt x="715" y="276"/>
                    <a:pt x="715" y="276"/>
                    <a:pt x="715" y="276"/>
                  </a:cubicBezTo>
                  <a:cubicBezTo>
                    <a:pt x="715" y="275"/>
                    <a:pt x="715" y="275"/>
                    <a:pt x="715" y="275"/>
                  </a:cubicBezTo>
                  <a:cubicBezTo>
                    <a:pt x="716" y="275"/>
                    <a:pt x="716" y="275"/>
                    <a:pt x="716" y="275"/>
                  </a:cubicBezTo>
                  <a:cubicBezTo>
                    <a:pt x="716" y="274"/>
                    <a:pt x="716" y="274"/>
                    <a:pt x="716" y="274"/>
                  </a:cubicBezTo>
                  <a:cubicBezTo>
                    <a:pt x="714" y="274"/>
                    <a:pt x="714" y="274"/>
                    <a:pt x="714" y="274"/>
                  </a:cubicBezTo>
                  <a:cubicBezTo>
                    <a:pt x="714" y="275"/>
                    <a:pt x="714" y="275"/>
                    <a:pt x="714" y="275"/>
                  </a:cubicBezTo>
                  <a:cubicBezTo>
                    <a:pt x="712" y="274"/>
                    <a:pt x="713" y="273"/>
                    <a:pt x="713" y="273"/>
                  </a:cubicBezTo>
                  <a:cubicBezTo>
                    <a:pt x="712" y="273"/>
                    <a:pt x="712" y="273"/>
                    <a:pt x="712" y="273"/>
                  </a:cubicBezTo>
                  <a:cubicBezTo>
                    <a:pt x="712" y="271"/>
                    <a:pt x="712" y="271"/>
                    <a:pt x="712" y="271"/>
                  </a:cubicBezTo>
                  <a:cubicBezTo>
                    <a:pt x="711" y="271"/>
                    <a:pt x="711" y="271"/>
                    <a:pt x="711" y="271"/>
                  </a:cubicBezTo>
                  <a:cubicBezTo>
                    <a:pt x="711" y="273"/>
                    <a:pt x="711" y="273"/>
                    <a:pt x="711" y="273"/>
                  </a:cubicBezTo>
                  <a:cubicBezTo>
                    <a:pt x="711" y="271"/>
                    <a:pt x="711" y="271"/>
                    <a:pt x="711" y="271"/>
                  </a:cubicBezTo>
                  <a:cubicBezTo>
                    <a:pt x="712" y="271"/>
                    <a:pt x="712" y="271"/>
                    <a:pt x="712" y="271"/>
                  </a:cubicBezTo>
                  <a:cubicBezTo>
                    <a:pt x="712" y="273"/>
                    <a:pt x="712" y="273"/>
                    <a:pt x="712" y="273"/>
                  </a:cubicBezTo>
                  <a:cubicBezTo>
                    <a:pt x="711" y="273"/>
                    <a:pt x="711" y="273"/>
                    <a:pt x="711" y="273"/>
                  </a:cubicBezTo>
                  <a:cubicBezTo>
                    <a:pt x="711" y="275"/>
                    <a:pt x="711" y="275"/>
                    <a:pt x="711" y="275"/>
                  </a:cubicBezTo>
                  <a:cubicBezTo>
                    <a:pt x="708" y="275"/>
                    <a:pt x="706" y="275"/>
                    <a:pt x="706" y="275"/>
                  </a:cubicBezTo>
                  <a:cubicBezTo>
                    <a:pt x="706" y="274"/>
                    <a:pt x="706" y="274"/>
                    <a:pt x="706" y="274"/>
                  </a:cubicBezTo>
                  <a:cubicBezTo>
                    <a:pt x="705" y="274"/>
                    <a:pt x="705" y="274"/>
                    <a:pt x="705" y="274"/>
                  </a:cubicBezTo>
                  <a:cubicBezTo>
                    <a:pt x="705" y="273"/>
                    <a:pt x="705" y="273"/>
                    <a:pt x="705" y="273"/>
                  </a:cubicBezTo>
                  <a:cubicBezTo>
                    <a:pt x="706" y="273"/>
                    <a:pt x="706" y="273"/>
                    <a:pt x="706" y="273"/>
                  </a:cubicBezTo>
                  <a:cubicBezTo>
                    <a:pt x="706" y="271"/>
                    <a:pt x="706" y="271"/>
                    <a:pt x="706" y="271"/>
                  </a:cubicBezTo>
                  <a:cubicBezTo>
                    <a:pt x="705" y="271"/>
                    <a:pt x="705" y="271"/>
                    <a:pt x="705" y="271"/>
                  </a:cubicBezTo>
                  <a:cubicBezTo>
                    <a:pt x="705" y="269"/>
                    <a:pt x="705" y="269"/>
                    <a:pt x="705" y="269"/>
                  </a:cubicBezTo>
                  <a:cubicBezTo>
                    <a:pt x="703" y="269"/>
                    <a:pt x="703" y="269"/>
                    <a:pt x="703" y="269"/>
                  </a:cubicBezTo>
                  <a:cubicBezTo>
                    <a:pt x="703" y="270"/>
                    <a:pt x="703" y="270"/>
                    <a:pt x="703" y="270"/>
                  </a:cubicBezTo>
                  <a:cubicBezTo>
                    <a:pt x="702" y="270"/>
                    <a:pt x="702" y="270"/>
                    <a:pt x="702" y="270"/>
                  </a:cubicBezTo>
                  <a:cubicBezTo>
                    <a:pt x="702" y="267"/>
                    <a:pt x="702" y="268"/>
                    <a:pt x="702" y="268"/>
                  </a:cubicBezTo>
                  <a:cubicBezTo>
                    <a:pt x="701" y="268"/>
                    <a:pt x="701" y="268"/>
                    <a:pt x="701" y="268"/>
                  </a:cubicBezTo>
                  <a:cubicBezTo>
                    <a:pt x="701" y="269"/>
                    <a:pt x="701" y="269"/>
                    <a:pt x="701" y="269"/>
                  </a:cubicBezTo>
                  <a:cubicBezTo>
                    <a:pt x="702" y="269"/>
                    <a:pt x="702" y="269"/>
                    <a:pt x="702" y="269"/>
                  </a:cubicBezTo>
                  <a:cubicBezTo>
                    <a:pt x="702" y="270"/>
                    <a:pt x="702" y="270"/>
                    <a:pt x="702" y="270"/>
                  </a:cubicBezTo>
                  <a:cubicBezTo>
                    <a:pt x="701" y="270"/>
                    <a:pt x="701" y="270"/>
                    <a:pt x="701" y="270"/>
                  </a:cubicBezTo>
                  <a:cubicBezTo>
                    <a:pt x="701" y="271"/>
                    <a:pt x="701" y="271"/>
                    <a:pt x="701" y="271"/>
                  </a:cubicBezTo>
                  <a:cubicBezTo>
                    <a:pt x="698" y="271"/>
                    <a:pt x="698" y="271"/>
                    <a:pt x="697" y="271"/>
                  </a:cubicBezTo>
                  <a:cubicBezTo>
                    <a:pt x="697" y="270"/>
                    <a:pt x="697" y="270"/>
                    <a:pt x="697" y="270"/>
                  </a:cubicBezTo>
                  <a:cubicBezTo>
                    <a:pt x="696" y="270"/>
                    <a:pt x="696" y="270"/>
                    <a:pt x="696" y="270"/>
                  </a:cubicBezTo>
                  <a:cubicBezTo>
                    <a:pt x="696" y="269"/>
                    <a:pt x="696" y="269"/>
                    <a:pt x="696" y="269"/>
                  </a:cubicBezTo>
                  <a:cubicBezTo>
                    <a:pt x="696" y="270"/>
                    <a:pt x="696" y="270"/>
                    <a:pt x="696" y="270"/>
                  </a:cubicBezTo>
                  <a:cubicBezTo>
                    <a:pt x="695" y="270"/>
                    <a:pt x="695" y="270"/>
                    <a:pt x="695" y="270"/>
                  </a:cubicBezTo>
                  <a:cubicBezTo>
                    <a:pt x="695" y="271"/>
                    <a:pt x="695" y="271"/>
                    <a:pt x="695" y="271"/>
                  </a:cubicBezTo>
                  <a:cubicBezTo>
                    <a:pt x="696" y="271"/>
                    <a:pt x="696" y="271"/>
                    <a:pt x="696" y="271"/>
                  </a:cubicBezTo>
                  <a:cubicBezTo>
                    <a:pt x="696" y="273"/>
                    <a:pt x="696" y="273"/>
                    <a:pt x="696" y="273"/>
                  </a:cubicBezTo>
                  <a:cubicBezTo>
                    <a:pt x="694" y="273"/>
                    <a:pt x="693" y="273"/>
                    <a:pt x="693" y="273"/>
                  </a:cubicBezTo>
                  <a:cubicBezTo>
                    <a:pt x="693" y="271"/>
                    <a:pt x="693" y="271"/>
                    <a:pt x="693" y="271"/>
                  </a:cubicBezTo>
                  <a:cubicBezTo>
                    <a:pt x="690" y="271"/>
                    <a:pt x="691" y="271"/>
                    <a:pt x="690" y="271"/>
                  </a:cubicBezTo>
                  <a:cubicBezTo>
                    <a:pt x="691" y="275"/>
                    <a:pt x="689" y="276"/>
                    <a:pt x="689" y="277"/>
                  </a:cubicBezTo>
                  <a:cubicBezTo>
                    <a:pt x="688" y="277"/>
                    <a:pt x="688" y="277"/>
                    <a:pt x="688" y="277"/>
                  </a:cubicBezTo>
                  <a:cubicBezTo>
                    <a:pt x="688" y="276"/>
                    <a:pt x="688" y="276"/>
                    <a:pt x="688" y="276"/>
                  </a:cubicBezTo>
                  <a:cubicBezTo>
                    <a:pt x="687" y="276"/>
                    <a:pt x="687" y="276"/>
                    <a:pt x="687" y="276"/>
                  </a:cubicBezTo>
                  <a:cubicBezTo>
                    <a:pt x="687" y="275"/>
                    <a:pt x="687" y="275"/>
                    <a:pt x="687" y="275"/>
                  </a:cubicBezTo>
                  <a:cubicBezTo>
                    <a:pt x="684" y="275"/>
                    <a:pt x="685" y="275"/>
                    <a:pt x="684" y="275"/>
                  </a:cubicBezTo>
                  <a:cubicBezTo>
                    <a:pt x="684" y="274"/>
                    <a:pt x="684" y="274"/>
                    <a:pt x="684" y="274"/>
                  </a:cubicBezTo>
                  <a:cubicBezTo>
                    <a:pt x="683" y="274"/>
                    <a:pt x="683" y="274"/>
                    <a:pt x="683" y="274"/>
                  </a:cubicBezTo>
                  <a:cubicBezTo>
                    <a:pt x="683" y="273"/>
                    <a:pt x="683" y="273"/>
                    <a:pt x="683" y="273"/>
                  </a:cubicBezTo>
                  <a:cubicBezTo>
                    <a:pt x="682" y="273"/>
                    <a:pt x="682" y="273"/>
                    <a:pt x="682" y="273"/>
                  </a:cubicBezTo>
                  <a:cubicBezTo>
                    <a:pt x="682" y="275"/>
                    <a:pt x="684" y="275"/>
                    <a:pt x="683" y="275"/>
                  </a:cubicBezTo>
                  <a:cubicBezTo>
                    <a:pt x="682" y="275"/>
                    <a:pt x="682" y="275"/>
                    <a:pt x="682" y="275"/>
                  </a:cubicBezTo>
                  <a:cubicBezTo>
                    <a:pt x="682" y="276"/>
                    <a:pt x="682" y="276"/>
                    <a:pt x="682" y="276"/>
                  </a:cubicBezTo>
                  <a:cubicBezTo>
                    <a:pt x="683" y="276"/>
                    <a:pt x="683" y="276"/>
                    <a:pt x="683" y="276"/>
                  </a:cubicBezTo>
                  <a:cubicBezTo>
                    <a:pt x="683" y="277"/>
                    <a:pt x="683" y="277"/>
                    <a:pt x="683" y="277"/>
                  </a:cubicBezTo>
                  <a:cubicBezTo>
                    <a:pt x="684" y="277"/>
                    <a:pt x="684" y="277"/>
                    <a:pt x="684" y="277"/>
                  </a:cubicBezTo>
                  <a:cubicBezTo>
                    <a:pt x="684" y="278"/>
                    <a:pt x="684" y="278"/>
                    <a:pt x="684" y="278"/>
                  </a:cubicBezTo>
                  <a:cubicBezTo>
                    <a:pt x="682" y="278"/>
                    <a:pt x="682" y="278"/>
                    <a:pt x="682" y="278"/>
                  </a:cubicBezTo>
                  <a:cubicBezTo>
                    <a:pt x="682" y="277"/>
                    <a:pt x="682" y="277"/>
                    <a:pt x="682" y="277"/>
                  </a:cubicBezTo>
                  <a:cubicBezTo>
                    <a:pt x="681" y="277"/>
                    <a:pt x="681" y="277"/>
                    <a:pt x="681" y="277"/>
                  </a:cubicBezTo>
                  <a:cubicBezTo>
                    <a:pt x="682" y="277"/>
                    <a:pt x="682" y="277"/>
                    <a:pt x="682" y="277"/>
                  </a:cubicBezTo>
                  <a:cubicBezTo>
                    <a:pt x="682" y="275"/>
                    <a:pt x="682" y="275"/>
                    <a:pt x="682" y="275"/>
                  </a:cubicBezTo>
                  <a:cubicBezTo>
                    <a:pt x="679" y="275"/>
                    <a:pt x="680" y="275"/>
                    <a:pt x="680" y="275"/>
                  </a:cubicBezTo>
                  <a:cubicBezTo>
                    <a:pt x="680" y="274"/>
                    <a:pt x="680" y="274"/>
                    <a:pt x="680" y="274"/>
                  </a:cubicBezTo>
                  <a:cubicBezTo>
                    <a:pt x="679" y="274"/>
                    <a:pt x="679" y="274"/>
                    <a:pt x="679" y="274"/>
                  </a:cubicBezTo>
                  <a:cubicBezTo>
                    <a:pt x="680" y="274"/>
                    <a:pt x="680" y="274"/>
                    <a:pt x="680" y="274"/>
                  </a:cubicBezTo>
                  <a:cubicBezTo>
                    <a:pt x="679" y="274"/>
                    <a:pt x="679" y="274"/>
                    <a:pt x="679" y="274"/>
                  </a:cubicBezTo>
                  <a:cubicBezTo>
                    <a:pt x="679" y="271"/>
                    <a:pt x="679" y="270"/>
                    <a:pt x="679" y="269"/>
                  </a:cubicBezTo>
                  <a:cubicBezTo>
                    <a:pt x="681" y="269"/>
                    <a:pt x="682" y="269"/>
                    <a:pt x="682" y="269"/>
                  </a:cubicBezTo>
                  <a:cubicBezTo>
                    <a:pt x="681" y="269"/>
                    <a:pt x="681" y="269"/>
                    <a:pt x="681" y="269"/>
                  </a:cubicBezTo>
                  <a:cubicBezTo>
                    <a:pt x="681" y="268"/>
                    <a:pt x="681" y="268"/>
                    <a:pt x="681" y="268"/>
                  </a:cubicBezTo>
                  <a:cubicBezTo>
                    <a:pt x="682" y="268"/>
                    <a:pt x="682" y="268"/>
                    <a:pt x="682" y="268"/>
                  </a:cubicBezTo>
                  <a:cubicBezTo>
                    <a:pt x="682" y="269"/>
                    <a:pt x="682" y="269"/>
                    <a:pt x="682" y="269"/>
                  </a:cubicBezTo>
                  <a:cubicBezTo>
                    <a:pt x="682" y="263"/>
                    <a:pt x="682" y="259"/>
                    <a:pt x="683" y="256"/>
                  </a:cubicBezTo>
                  <a:cubicBezTo>
                    <a:pt x="684" y="256"/>
                    <a:pt x="684" y="256"/>
                    <a:pt x="684" y="256"/>
                  </a:cubicBezTo>
                  <a:cubicBezTo>
                    <a:pt x="684" y="255"/>
                    <a:pt x="684" y="255"/>
                    <a:pt x="684" y="255"/>
                  </a:cubicBezTo>
                  <a:cubicBezTo>
                    <a:pt x="688" y="255"/>
                    <a:pt x="689" y="255"/>
                    <a:pt x="690" y="255"/>
                  </a:cubicBezTo>
                  <a:cubicBezTo>
                    <a:pt x="691" y="250"/>
                    <a:pt x="697" y="252"/>
                    <a:pt x="699" y="251"/>
                  </a:cubicBezTo>
                  <a:cubicBezTo>
                    <a:pt x="699" y="252"/>
                    <a:pt x="699" y="252"/>
                    <a:pt x="699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698" y="248"/>
                    <a:pt x="695" y="246"/>
                    <a:pt x="696" y="243"/>
                  </a:cubicBezTo>
                  <a:cubicBezTo>
                    <a:pt x="695" y="243"/>
                    <a:pt x="695" y="243"/>
                    <a:pt x="695" y="243"/>
                  </a:cubicBezTo>
                  <a:cubicBezTo>
                    <a:pt x="695" y="240"/>
                    <a:pt x="695" y="240"/>
                    <a:pt x="695" y="239"/>
                  </a:cubicBezTo>
                  <a:cubicBezTo>
                    <a:pt x="696" y="239"/>
                    <a:pt x="696" y="239"/>
                    <a:pt x="696" y="239"/>
                  </a:cubicBezTo>
                  <a:cubicBezTo>
                    <a:pt x="696" y="237"/>
                    <a:pt x="696" y="237"/>
                    <a:pt x="696" y="237"/>
                  </a:cubicBezTo>
                  <a:cubicBezTo>
                    <a:pt x="697" y="237"/>
                    <a:pt x="697" y="237"/>
                    <a:pt x="697" y="237"/>
                  </a:cubicBezTo>
                  <a:cubicBezTo>
                    <a:pt x="697" y="238"/>
                    <a:pt x="697" y="238"/>
                    <a:pt x="697" y="238"/>
                  </a:cubicBezTo>
                  <a:cubicBezTo>
                    <a:pt x="697" y="237"/>
                    <a:pt x="697" y="237"/>
                    <a:pt x="697" y="237"/>
                  </a:cubicBezTo>
                  <a:cubicBezTo>
                    <a:pt x="701" y="238"/>
                    <a:pt x="701" y="235"/>
                    <a:pt x="701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5" y="235"/>
                    <a:pt x="704" y="235"/>
                    <a:pt x="705" y="235"/>
                  </a:cubicBezTo>
                  <a:cubicBezTo>
                    <a:pt x="705" y="232"/>
                    <a:pt x="705" y="232"/>
                    <a:pt x="705" y="232"/>
                  </a:cubicBezTo>
                  <a:cubicBezTo>
                    <a:pt x="707" y="232"/>
                    <a:pt x="707" y="232"/>
                    <a:pt x="707" y="232"/>
                  </a:cubicBezTo>
                  <a:cubicBezTo>
                    <a:pt x="707" y="231"/>
                    <a:pt x="707" y="231"/>
                    <a:pt x="707" y="231"/>
                  </a:cubicBezTo>
                  <a:cubicBezTo>
                    <a:pt x="704" y="231"/>
                    <a:pt x="704" y="231"/>
                    <a:pt x="703" y="231"/>
                  </a:cubicBezTo>
                  <a:cubicBezTo>
                    <a:pt x="703" y="230"/>
                    <a:pt x="703" y="230"/>
                    <a:pt x="703" y="230"/>
                  </a:cubicBezTo>
                  <a:cubicBezTo>
                    <a:pt x="702" y="230"/>
                    <a:pt x="702" y="230"/>
                    <a:pt x="702" y="230"/>
                  </a:cubicBezTo>
                  <a:cubicBezTo>
                    <a:pt x="702" y="226"/>
                    <a:pt x="704" y="224"/>
                    <a:pt x="703" y="223"/>
                  </a:cubicBezTo>
                  <a:cubicBezTo>
                    <a:pt x="707" y="223"/>
                    <a:pt x="710" y="223"/>
                    <a:pt x="712" y="223"/>
                  </a:cubicBezTo>
                  <a:cubicBezTo>
                    <a:pt x="712" y="222"/>
                    <a:pt x="712" y="222"/>
                    <a:pt x="712" y="222"/>
                  </a:cubicBezTo>
                  <a:cubicBezTo>
                    <a:pt x="718" y="222"/>
                    <a:pt x="721" y="220"/>
                    <a:pt x="725" y="220"/>
                  </a:cubicBezTo>
                  <a:cubicBezTo>
                    <a:pt x="725" y="217"/>
                    <a:pt x="725" y="216"/>
                    <a:pt x="725" y="216"/>
                  </a:cubicBezTo>
                  <a:cubicBezTo>
                    <a:pt x="724" y="216"/>
                    <a:pt x="724" y="216"/>
                    <a:pt x="724" y="216"/>
                  </a:cubicBezTo>
                  <a:cubicBezTo>
                    <a:pt x="724" y="214"/>
                    <a:pt x="724" y="214"/>
                    <a:pt x="724" y="214"/>
                  </a:cubicBezTo>
                  <a:cubicBezTo>
                    <a:pt x="722" y="214"/>
                    <a:pt x="722" y="214"/>
                    <a:pt x="722" y="214"/>
                  </a:cubicBezTo>
                  <a:cubicBezTo>
                    <a:pt x="722" y="212"/>
                    <a:pt x="722" y="212"/>
                    <a:pt x="722" y="212"/>
                  </a:cubicBezTo>
                  <a:cubicBezTo>
                    <a:pt x="721" y="212"/>
                    <a:pt x="721" y="212"/>
                    <a:pt x="721" y="212"/>
                  </a:cubicBezTo>
                  <a:cubicBezTo>
                    <a:pt x="721" y="209"/>
                    <a:pt x="721" y="209"/>
                    <a:pt x="721" y="208"/>
                  </a:cubicBezTo>
                  <a:cubicBezTo>
                    <a:pt x="722" y="208"/>
                    <a:pt x="722" y="208"/>
                    <a:pt x="722" y="208"/>
                  </a:cubicBezTo>
                  <a:cubicBezTo>
                    <a:pt x="722" y="207"/>
                    <a:pt x="722" y="207"/>
                    <a:pt x="722" y="207"/>
                  </a:cubicBezTo>
                  <a:cubicBezTo>
                    <a:pt x="721" y="207"/>
                    <a:pt x="721" y="207"/>
                    <a:pt x="721" y="207"/>
                  </a:cubicBezTo>
                  <a:cubicBezTo>
                    <a:pt x="721" y="204"/>
                    <a:pt x="721" y="205"/>
                    <a:pt x="721" y="205"/>
                  </a:cubicBezTo>
                  <a:cubicBezTo>
                    <a:pt x="720" y="205"/>
                    <a:pt x="720" y="205"/>
                    <a:pt x="720" y="205"/>
                  </a:cubicBezTo>
                  <a:cubicBezTo>
                    <a:pt x="720" y="202"/>
                    <a:pt x="720" y="203"/>
                    <a:pt x="720" y="203"/>
                  </a:cubicBezTo>
                  <a:cubicBezTo>
                    <a:pt x="719" y="203"/>
                    <a:pt x="719" y="203"/>
                    <a:pt x="719" y="203"/>
                  </a:cubicBezTo>
                  <a:cubicBezTo>
                    <a:pt x="719" y="200"/>
                    <a:pt x="719" y="200"/>
                    <a:pt x="719" y="200"/>
                  </a:cubicBezTo>
                  <a:cubicBezTo>
                    <a:pt x="718" y="200"/>
                    <a:pt x="718" y="200"/>
                    <a:pt x="718" y="200"/>
                  </a:cubicBezTo>
                  <a:cubicBezTo>
                    <a:pt x="718" y="198"/>
                    <a:pt x="718" y="197"/>
                    <a:pt x="718" y="197"/>
                  </a:cubicBezTo>
                  <a:cubicBezTo>
                    <a:pt x="716" y="197"/>
                    <a:pt x="716" y="197"/>
                    <a:pt x="716" y="197"/>
                  </a:cubicBezTo>
                  <a:cubicBezTo>
                    <a:pt x="716" y="194"/>
                    <a:pt x="716" y="195"/>
                    <a:pt x="716" y="194"/>
                  </a:cubicBezTo>
                  <a:cubicBezTo>
                    <a:pt x="718" y="194"/>
                    <a:pt x="718" y="194"/>
                    <a:pt x="718" y="194"/>
                  </a:cubicBezTo>
                  <a:cubicBezTo>
                    <a:pt x="718" y="193"/>
                    <a:pt x="718" y="193"/>
                    <a:pt x="718" y="193"/>
                  </a:cubicBezTo>
                  <a:cubicBezTo>
                    <a:pt x="719" y="193"/>
                    <a:pt x="719" y="193"/>
                    <a:pt x="719" y="193"/>
                  </a:cubicBezTo>
                  <a:cubicBezTo>
                    <a:pt x="716" y="191"/>
                    <a:pt x="718" y="188"/>
                    <a:pt x="718" y="187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6" y="184"/>
                    <a:pt x="716" y="185"/>
                    <a:pt x="716" y="185"/>
                  </a:cubicBezTo>
                  <a:cubicBezTo>
                    <a:pt x="715" y="185"/>
                    <a:pt x="715" y="185"/>
                    <a:pt x="715" y="185"/>
                  </a:cubicBezTo>
                  <a:cubicBezTo>
                    <a:pt x="715" y="182"/>
                    <a:pt x="715" y="181"/>
                    <a:pt x="715" y="181"/>
                  </a:cubicBezTo>
                  <a:cubicBezTo>
                    <a:pt x="716" y="181"/>
                    <a:pt x="716" y="181"/>
                    <a:pt x="716" y="181"/>
                  </a:cubicBezTo>
                  <a:cubicBezTo>
                    <a:pt x="716" y="180"/>
                    <a:pt x="716" y="180"/>
                    <a:pt x="716" y="180"/>
                  </a:cubicBezTo>
                  <a:cubicBezTo>
                    <a:pt x="715" y="180"/>
                    <a:pt x="715" y="180"/>
                    <a:pt x="715" y="180"/>
                  </a:cubicBezTo>
                  <a:cubicBezTo>
                    <a:pt x="714" y="175"/>
                    <a:pt x="711" y="173"/>
                    <a:pt x="712" y="169"/>
                  </a:cubicBezTo>
                  <a:cubicBezTo>
                    <a:pt x="711" y="169"/>
                    <a:pt x="711" y="169"/>
                    <a:pt x="711" y="169"/>
                  </a:cubicBezTo>
                  <a:cubicBezTo>
                    <a:pt x="711" y="167"/>
                    <a:pt x="711" y="166"/>
                    <a:pt x="711" y="166"/>
                  </a:cubicBezTo>
                  <a:cubicBezTo>
                    <a:pt x="709" y="166"/>
                    <a:pt x="709" y="166"/>
                    <a:pt x="709" y="166"/>
                  </a:cubicBezTo>
                  <a:cubicBezTo>
                    <a:pt x="709" y="163"/>
                    <a:pt x="709" y="162"/>
                    <a:pt x="709" y="161"/>
                  </a:cubicBezTo>
                  <a:cubicBezTo>
                    <a:pt x="711" y="161"/>
                    <a:pt x="711" y="161"/>
                    <a:pt x="711" y="161"/>
                  </a:cubicBezTo>
                  <a:cubicBezTo>
                    <a:pt x="711" y="158"/>
                    <a:pt x="711" y="159"/>
                    <a:pt x="711" y="159"/>
                  </a:cubicBezTo>
                  <a:cubicBezTo>
                    <a:pt x="712" y="159"/>
                    <a:pt x="712" y="159"/>
                    <a:pt x="712" y="159"/>
                  </a:cubicBezTo>
                  <a:cubicBezTo>
                    <a:pt x="712" y="157"/>
                    <a:pt x="712" y="157"/>
                    <a:pt x="712" y="157"/>
                  </a:cubicBezTo>
                  <a:cubicBezTo>
                    <a:pt x="711" y="157"/>
                    <a:pt x="711" y="157"/>
                    <a:pt x="711" y="157"/>
                  </a:cubicBezTo>
                  <a:cubicBezTo>
                    <a:pt x="711" y="149"/>
                    <a:pt x="711" y="144"/>
                    <a:pt x="711" y="139"/>
                  </a:cubicBezTo>
                  <a:cubicBezTo>
                    <a:pt x="711" y="140"/>
                    <a:pt x="711" y="140"/>
                    <a:pt x="711" y="140"/>
                  </a:cubicBezTo>
                  <a:cubicBezTo>
                    <a:pt x="709" y="140"/>
                    <a:pt x="709" y="140"/>
                    <a:pt x="709" y="140"/>
                  </a:cubicBezTo>
                  <a:cubicBezTo>
                    <a:pt x="709" y="139"/>
                    <a:pt x="709" y="139"/>
                    <a:pt x="709" y="139"/>
                  </a:cubicBezTo>
                  <a:cubicBezTo>
                    <a:pt x="708" y="139"/>
                    <a:pt x="708" y="139"/>
                    <a:pt x="708" y="139"/>
                  </a:cubicBezTo>
                  <a:cubicBezTo>
                    <a:pt x="708" y="140"/>
                    <a:pt x="708" y="140"/>
                    <a:pt x="708" y="140"/>
                  </a:cubicBezTo>
                  <a:cubicBezTo>
                    <a:pt x="705" y="140"/>
                    <a:pt x="706" y="140"/>
                    <a:pt x="706" y="140"/>
                  </a:cubicBezTo>
                  <a:cubicBezTo>
                    <a:pt x="706" y="137"/>
                    <a:pt x="706" y="136"/>
                    <a:pt x="706" y="136"/>
                  </a:cubicBezTo>
                  <a:cubicBezTo>
                    <a:pt x="705" y="136"/>
                    <a:pt x="705" y="136"/>
                    <a:pt x="705" y="136"/>
                  </a:cubicBezTo>
                  <a:cubicBezTo>
                    <a:pt x="707" y="136"/>
                    <a:pt x="707" y="136"/>
                    <a:pt x="707" y="136"/>
                  </a:cubicBezTo>
                  <a:cubicBezTo>
                    <a:pt x="707" y="137"/>
                    <a:pt x="707" y="137"/>
                    <a:pt x="707" y="137"/>
                  </a:cubicBezTo>
                  <a:cubicBezTo>
                    <a:pt x="707" y="135"/>
                    <a:pt x="707" y="134"/>
                    <a:pt x="707" y="134"/>
                  </a:cubicBezTo>
                  <a:cubicBezTo>
                    <a:pt x="708" y="134"/>
                    <a:pt x="708" y="134"/>
                    <a:pt x="708" y="134"/>
                  </a:cubicBezTo>
                  <a:cubicBezTo>
                    <a:pt x="708" y="133"/>
                    <a:pt x="708" y="133"/>
                    <a:pt x="708" y="133"/>
                  </a:cubicBezTo>
                  <a:cubicBezTo>
                    <a:pt x="711" y="132"/>
                    <a:pt x="711" y="131"/>
                    <a:pt x="712" y="131"/>
                  </a:cubicBezTo>
                  <a:cubicBezTo>
                    <a:pt x="712" y="130"/>
                    <a:pt x="712" y="130"/>
                    <a:pt x="712" y="130"/>
                  </a:cubicBezTo>
                  <a:cubicBezTo>
                    <a:pt x="714" y="130"/>
                    <a:pt x="715" y="130"/>
                    <a:pt x="715" y="130"/>
                  </a:cubicBezTo>
                  <a:cubicBezTo>
                    <a:pt x="715" y="129"/>
                    <a:pt x="715" y="129"/>
                    <a:pt x="715" y="129"/>
                  </a:cubicBezTo>
                  <a:cubicBezTo>
                    <a:pt x="716" y="129"/>
                    <a:pt x="716" y="129"/>
                    <a:pt x="716" y="129"/>
                  </a:cubicBezTo>
                  <a:cubicBezTo>
                    <a:pt x="716" y="126"/>
                    <a:pt x="716" y="125"/>
                    <a:pt x="716" y="124"/>
                  </a:cubicBezTo>
                  <a:cubicBezTo>
                    <a:pt x="718" y="124"/>
                    <a:pt x="718" y="124"/>
                    <a:pt x="718" y="124"/>
                  </a:cubicBezTo>
                  <a:cubicBezTo>
                    <a:pt x="718" y="119"/>
                    <a:pt x="718" y="114"/>
                    <a:pt x="718" y="111"/>
                  </a:cubicBezTo>
                  <a:cubicBezTo>
                    <a:pt x="719" y="111"/>
                    <a:pt x="719" y="111"/>
                    <a:pt x="719" y="111"/>
                  </a:cubicBezTo>
                  <a:cubicBezTo>
                    <a:pt x="719" y="106"/>
                    <a:pt x="719" y="102"/>
                    <a:pt x="720" y="99"/>
                  </a:cubicBezTo>
                  <a:cubicBezTo>
                    <a:pt x="721" y="99"/>
                    <a:pt x="721" y="99"/>
                    <a:pt x="721" y="99"/>
                  </a:cubicBezTo>
                  <a:cubicBezTo>
                    <a:pt x="721" y="98"/>
                    <a:pt x="721" y="98"/>
                    <a:pt x="721" y="98"/>
                  </a:cubicBezTo>
                  <a:cubicBezTo>
                    <a:pt x="722" y="98"/>
                    <a:pt x="722" y="98"/>
                    <a:pt x="722" y="98"/>
                  </a:cubicBezTo>
                  <a:cubicBezTo>
                    <a:pt x="722" y="97"/>
                    <a:pt x="722" y="97"/>
                    <a:pt x="722" y="97"/>
                  </a:cubicBezTo>
                  <a:cubicBezTo>
                    <a:pt x="724" y="97"/>
                    <a:pt x="724" y="97"/>
                    <a:pt x="724" y="97"/>
                  </a:cubicBezTo>
                  <a:cubicBezTo>
                    <a:pt x="724" y="94"/>
                    <a:pt x="724" y="95"/>
                    <a:pt x="724" y="95"/>
                  </a:cubicBezTo>
                  <a:cubicBezTo>
                    <a:pt x="725" y="95"/>
                    <a:pt x="725" y="95"/>
                    <a:pt x="725" y="95"/>
                  </a:cubicBezTo>
                  <a:cubicBezTo>
                    <a:pt x="725" y="93"/>
                    <a:pt x="725" y="93"/>
                    <a:pt x="725" y="93"/>
                  </a:cubicBezTo>
                  <a:cubicBezTo>
                    <a:pt x="728" y="93"/>
                    <a:pt x="728" y="92"/>
                    <a:pt x="728" y="92"/>
                  </a:cubicBezTo>
                  <a:cubicBezTo>
                    <a:pt x="728" y="93"/>
                    <a:pt x="728" y="93"/>
                    <a:pt x="728" y="93"/>
                  </a:cubicBezTo>
                  <a:cubicBezTo>
                    <a:pt x="731" y="93"/>
                    <a:pt x="732" y="93"/>
                    <a:pt x="732" y="93"/>
                  </a:cubicBezTo>
                  <a:cubicBezTo>
                    <a:pt x="732" y="92"/>
                    <a:pt x="732" y="92"/>
                    <a:pt x="732" y="92"/>
                  </a:cubicBezTo>
                  <a:cubicBezTo>
                    <a:pt x="734" y="92"/>
                    <a:pt x="735" y="92"/>
                    <a:pt x="735" y="92"/>
                  </a:cubicBezTo>
                  <a:cubicBezTo>
                    <a:pt x="735" y="91"/>
                    <a:pt x="735" y="91"/>
                    <a:pt x="735" y="91"/>
                  </a:cubicBezTo>
                  <a:cubicBezTo>
                    <a:pt x="737" y="91"/>
                    <a:pt x="737" y="91"/>
                    <a:pt x="737" y="91"/>
                  </a:cubicBezTo>
                  <a:cubicBezTo>
                    <a:pt x="737" y="90"/>
                    <a:pt x="737" y="90"/>
                    <a:pt x="737" y="90"/>
                  </a:cubicBezTo>
                  <a:cubicBezTo>
                    <a:pt x="738" y="91"/>
                    <a:pt x="738" y="91"/>
                    <a:pt x="738" y="91"/>
                  </a:cubicBezTo>
                  <a:cubicBezTo>
                    <a:pt x="738" y="90"/>
                    <a:pt x="738" y="90"/>
                    <a:pt x="738" y="90"/>
                  </a:cubicBezTo>
                  <a:cubicBezTo>
                    <a:pt x="739" y="90"/>
                    <a:pt x="739" y="90"/>
                    <a:pt x="739" y="90"/>
                  </a:cubicBezTo>
                  <a:cubicBezTo>
                    <a:pt x="739" y="89"/>
                    <a:pt x="739" y="89"/>
                    <a:pt x="739" y="89"/>
                  </a:cubicBezTo>
                  <a:cubicBezTo>
                    <a:pt x="740" y="89"/>
                    <a:pt x="740" y="89"/>
                    <a:pt x="740" y="89"/>
                  </a:cubicBezTo>
                  <a:cubicBezTo>
                    <a:pt x="740" y="88"/>
                    <a:pt x="740" y="88"/>
                    <a:pt x="740" y="88"/>
                  </a:cubicBezTo>
                  <a:cubicBezTo>
                    <a:pt x="743" y="88"/>
                    <a:pt x="742" y="88"/>
                    <a:pt x="743" y="88"/>
                  </a:cubicBezTo>
                  <a:cubicBezTo>
                    <a:pt x="743" y="86"/>
                    <a:pt x="743" y="86"/>
                    <a:pt x="743" y="86"/>
                  </a:cubicBezTo>
                  <a:cubicBezTo>
                    <a:pt x="746" y="87"/>
                    <a:pt x="747" y="85"/>
                    <a:pt x="748" y="85"/>
                  </a:cubicBezTo>
                  <a:cubicBezTo>
                    <a:pt x="748" y="86"/>
                    <a:pt x="748" y="86"/>
                    <a:pt x="748" y="86"/>
                  </a:cubicBezTo>
                  <a:cubicBezTo>
                    <a:pt x="750" y="86"/>
                    <a:pt x="750" y="86"/>
                    <a:pt x="750" y="86"/>
                  </a:cubicBezTo>
                  <a:cubicBezTo>
                    <a:pt x="750" y="85"/>
                    <a:pt x="750" y="85"/>
                    <a:pt x="750" y="85"/>
                  </a:cubicBezTo>
                  <a:cubicBezTo>
                    <a:pt x="752" y="85"/>
                    <a:pt x="753" y="85"/>
                    <a:pt x="753" y="85"/>
                  </a:cubicBezTo>
                  <a:cubicBezTo>
                    <a:pt x="753" y="86"/>
                    <a:pt x="753" y="86"/>
                    <a:pt x="753" y="86"/>
                  </a:cubicBezTo>
                  <a:cubicBezTo>
                    <a:pt x="758" y="87"/>
                    <a:pt x="761" y="88"/>
                    <a:pt x="764" y="88"/>
                  </a:cubicBezTo>
                  <a:cubicBezTo>
                    <a:pt x="764" y="89"/>
                    <a:pt x="764" y="89"/>
                    <a:pt x="764" y="89"/>
                  </a:cubicBezTo>
                  <a:cubicBezTo>
                    <a:pt x="765" y="89"/>
                    <a:pt x="765" y="89"/>
                    <a:pt x="765" y="89"/>
                  </a:cubicBezTo>
                  <a:cubicBezTo>
                    <a:pt x="765" y="91"/>
                    <a:pt x="765" y="91"/>
                    <a:pt x="765" y="91"/>
                  </a:cubicBezTo>
                  <a:cubicBezTo>
                    <a:pt x="766" y="91"/>
                    <a:pt x="766" y="91"/>
                    <a:pt x="766" y="91"/>
                  </a:cubicBezTo>
                  <a:cubicBezTo>
                    <a:pt x="766" y="88"/>
                    <a:pt x="766" y="88"/>
                    <a:pt x="766" y="88"/>
                  </a:cubicBezTo>
                  <a:cubicBezTo>
                    <a:pt x="765" y="88"/>
                    <a:pt x="765" y="88"/>
                    <a:pt x="765" y="88"/>
                  </a:cubicBezTo>
                  <a:cubicBezTo>
                    <a:pt x="765" y="86"/>
                    <a:pt x="765" y="86"/>
                    <a:pt x="765" y="86"/>
                  </a:cubicBezTo>
                  <a:cubicBezTo>
                    <a:pt x="766" y="86"/>
                    <a:pt x="766" y="86"/>
                    <a:pt x="766" y="86"/>
                  </a:cubicBezTo>
                  <a:cubicBezTo>
                    <a:pt x="766" y="84"/>
                    <a:pt x="766" y="84"/>
                    <a:pt x="766" y="84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1"/>
                    <a:pt x="767" y="82"/>
                    <a:pt x="767" y="82"/>
                  </a:cubicBezTo>
                  <a:cubicBezTo>
                    <a:pt x="769" y="82"/>
                    <a:pt x="769" y="82"/>
                    <a:pt x="769" y="82"/>
                  </a:cubicBezTo>
                  <a:cubicBezTo>
                    <a:pt x="769" y="80"/>
                    <a:pt x="769" y="80"/>
                    <a:pt x="769" y="80"/>
                  </a:cubicBezTo>
                  <a:cubicBezTo>
                    <a:pt x="770" y="80"/>
                    <a:pt x="770" y="80"/>
                    <a:pt x="770" y="80"/>
                  </a:cubicBezTo>
                  <a:cubicBezTo>
                    <a:pt x="770" y="79"/>
                    <a:pt x="770" y="79"/>
                    <a:pt x="770" y="79"/>
                  </a:cubicBezTo>
                  <a:cubicBezTo>
                    <a:pt x="771" y="79"/>
                    <a:pt x="771" y="79"/>
                    <a:pt x="771" y="79"/>
                  </a:cubicBezTo>
                  <a:cubicBezTo>
                    <a:pt x="771" y="76"/>
                    <a:pt x="771" y="77"/>
                    <a:pt x="771" y="77"/>
                  </a:cubicBezTo>
                  <a:cubicBezTo>
                    <a:pt x="772" y="77"/>
                    <a:pt x="772" y="77"/>
                    <a:pt x="772" y="77"/>
                  </a:cubicBezTo>
                  <a:cubicBezTo>
                    <a:pt x="773" y="68"/>
                    <a:pt x="776" y="62"/>
                    <a:pt x="776" y="55"/>
                  </a:cubicBezTo>
                  <a:cubicBezTo>
                    <a:pt x="775" y="55"/>
                    <a:pt x="775" y="55"/>
                    <a:pt x="775" y="55"/>
                  </a:cubicBezTo>
                  <a:cubicBezTo>
                    <a:pt x="775" y="54"/>
                    <a:pt x="775" y="54"/>
                    <a:pt x="775" y="54"/>
                  </a:cubicBezTo>
                  <a:cubicBezTo>
                    <a:pt x="773" y="54"/>
                    <a:pt x="773" y="54"/>
                    <a:pt x="773" y="54"/>
                  </a:cubicBezTo>
                  <a:cubicBezTo>
                    <a:pt x="773" y="53"/>
                    <a:pt x="773" y="53"/>
                    <a:pt x="773" y="53"/>
                  </a:cubicBezTo>
                  <a:cubicBezTo>
                    <a:pt x="772" y="53"/>
                    <a:pt x="772" y="53"/>
                    <a:pt x="772" y="53"/>
                  </a:cubicBezTo>
                  <a:cubicBezTo>
                    <a:pt x="772" y="52"/>
                    <a:pt x="772" y="52"/>
                    <a:pt x="772" y="52"/>
                  </a:cubicBezTo>
                  <a:cubicBezTo>
                    <a:pt x="771" y="52"/>
                    <a:pt x="771" y="52"/>
                    <a:pt x="771" y="52"/>
                  </a:cubicBezTo>
                  <a:cubicBezTo>
                    <a:pt x="771" y="51"/>
                    <a:pt x="771" y="51"/>
                    <a:pt x="771" y="51"/>
                  </a:cubicBezTo>
                  <a:cubicBezTo>
                    <a:pt x="770" y="51"/>
                    <a:pt x="770" y="51"/>
                    <a:pt x="770" y="51"/>
                  </a:cubicBezTo>
                  <a:cubicBezTo>
                    <a:pt x="770" y="50"/>
                    <a:pt x="770" y="50"/>
                    <a:pt x="770" y="50"/>
                  </a:cubicBezTo>
                  <a:cubicBezTo>
                    <a:pt x="769" y="50"/>
                    <a:pt x="769" y="50"/>
                    <a:pt x="769" y="50"/>
                  </a:cubicBezTo>
                  <a:cubicBezTo>
                    <a:pt x="769" y="47"/>
                    <a:pt x="769" y="47"/>
                    <a:pt x="769" y="47"/>
                  </a:cubicBezTo>
                  <a:cubicBezTo>
                    <a:pt x="767" y="47"/>
                    <a:pt x="767" y="47"/>
                    <a:pt x="767" y="47"/>
                  </a:cubicBezTo>
                  <a:cubicBezTo>
                    <a:pt x="768" y="43"/>
                    <a:pt x="768" y="38"/>
                    <a:pt x="765" y="39"/>
                  </a:cubicBezTo>
                  <a:cubicBezTo>
                    <a:pt x="765" y="36"/>
                    <a:pt x="765" y="36"/>
                    <a:pt x="765" y="35"/>
                  </a:cubicBezTo>
                  <a:cubicBezTo>
                    <a:pt x="764" y="35"/>
                    <a:pt x="764" y="35"/>
                    <a:pt x="764" y="35"/>
                  </a:cubicBezTo>
                  <a:cubicBezTo>
                    <a:pt x="764" y="32"/>
                    <a:pt x="764" y="31"/>
                    <a:pt x="764" y="31"/>
                  </a:cubicBezTo>
                  <a:cubicBezTo>
                    <a:pt x="765" y="31"/>
                    <a:pt x="765" y="31"/>
                    <a:pt x="765" y="31"/>
                  </a:cubicBezTo>
                  <a:cubicBezTo>
                    <a:pt x="765" y="29"/>
                    <a:pt x="765" y="29"/>
                    <a:pt x="765" y="29"/>
                  </a:cubicBezTo>
                  <a:cubicBezTo>
                    <a:pt x="764" y="29"/>
                    <a:pt x="764" y="29"/>
                    <a:pt x="764" y="29"/>
                  </a:cubicBezTo>
                  <a:cubicBezTo>
                    <a:pt x="764" y="27"/>
                    <a:pt x="764" y="27"/>
                    <a:pt x="764" y="27"/>
                  </a:cubicBezTo>
                  <a:cubicBezTo>
                    <a:pt x="763" y="27"/>
                    <a:pt x="763" y="27"/>
                    <a:pt x="763" y="27"/>
                  </a:cubicBezTo>
                  <a:cubicBezTo>
                    <a:pt x="763" y="24"/>
                    <a:pt x="763" y="25"/>
                    <a:pt x="763" y="25"/>
                  </a:cubicBezTo>
                  <a:cubicBezTo>
                    <a:pt x="758" y="25"/>
                    <a:pt x="755" y="28"/>
                    <a:pt x="752" y="27"/>
                  </a:cubicBezTo>
                  <a:cubicBezTo>
                    <a:pt x="752" y="28"/>
                    <a:pt x="752" y="28"/>
                    <a:pt x="752" y="28"/>
                  </a:cubicBezTo>
                  <a:cubicBezTo>
                    <a:pt x="744" y="30"/>
                    <a:pt x="737" y="29"/>
                    <a:pt x="731" y="29"/>
                  </a:cubicBezTo>
                  <a:cubicBezTo>
                    <a:pt x="731" y="31"/>
                    <a:pt x="731" y="31"/>
                    <a:pt x="731" y="31"/>
                  </a:cubicBezTo>
                  <a:cubicBezTo>
                    <a:pt x="727" y="31"/>
                    <a:pt x="725" y="31"/>
                    <a:pt x="724" y="31"/>
                  </a:cubicBezTo>
                  <a:cubicBezTo>
                    <a:pt x="724" y="32"/>
                    <a:pt x="724" y="32"/>
                    <a:pt x="724" y="32"/>
                  </a:cubicBezTo>
                  <a:cubicBezTo>
                    <a:pt x="720" y="32"/>
                    <a:pt x="719" y="32"/>
                    <a:pt x="718" y="32"/>
                  </a:cubicBezTo>
                  <a:cubicBezTo>
                    <a:pt x="718" y="31"/>
                    <a:pt x="718" y="31"/>
                    <a:pt x="718" y="31"/>
                  </a:cubicBezTo>
                  <a:cubicBezTo>
                    <a:pt x="710" y="31"/>
                    <a:pt x="708" y="29"/>
                    <a:pt x="703" y="29"/>
                  </a:cubicBezTo>
                  <a:cubicBezTo>
                    <a:pt x="703" y="28"/>
                    <a:pt x="703" y="28"/>
                    <a:pt x="703" y="28"/>
                  </a:cubicBezTo>
                  <a:cubicBezTo>
                    <a:pt x="696" y="28"/>
                    <a:pt x="691" y="25"/>
                    <a:pt x="687" y="25"/>
                  </a:cubicBezTo>
                  <a:cubicBezTo>
                    <a:pt x="687" y="21"/>
                    <a:pt x="685" y="21"/>
                    <a:pt x="686" y="20"/>
                  </a:cubicBezTo>
                  <a:cubicBezTo>
                    <a:pt x="684" y="20"/>
                    <a:pt x="684" y="20"/>
                    <a:pt x="684" y="20"/>
                  </a:cubicBezTo>
                  <a:cubicBezTo>
                    <a:pt x="685" y="17"/>
                    <a:pt x="683" y="16"/>
                    <a:pt x="683" y="15"/>
                  </a:cubicBezTo>
                  <a:cubicBezTo>
                    <a:pt x="682" y="15"/>
                    <a:pt x="682" y="15"/>
                    <a:pt x="682" y="15"/>
                  </a:cubicBezTo>
                  <a:cubicBezTo>
                    <a:pt x="682" y="14"/>
                    <a:pt x="682" y="14"/>
                    <a:pt x="682" y="14"/>
                  </a:cubicBezTo>
                  <a:cubicBezTo>
                    <a:pt x="681" y="14"/>
                    <a:pt x="681" y="14"/>
                    <a:pt x="681" y="14"/>
                  </a:cubicBezTo>
                  <a:cubicBezTo>
                    <a:pt x="681" y="11"/>
                    <a:pt x="681" y="12"/>
                    <a:pt x="681" y="12"/>
                  </a:cubicBezTo>
                  <a:cubicBezTo>
                    <a:pt x="680" y="12"/>
                    <a:pt x="680" y="12"/>
                    <a:pt x="680" y="12"/>
                  </a:cubicBezTo>
                  <a:cubicBezTo>
                    <a:pt x="680" y="10"/>
                    <a:pt x="680" y="10"/>
                    <a:pt x="680" y="10"/>
                  </a:cubicBezTo>
                  <a:cubicBezTo>
                    <a:pt x="679" y="10"/>
                    <a:pt x="679" y="10"/>
                    <a:pt x="679" y="10"/>
                  </a:cubicBezTo>
                  <a:cubicBezTo>
                    <a:pt x="677" y="3"/>
                    <a:pt x="674" y="2"/>
                    <a:pt x="671" y="0"/>
                  </a:cubicBezTo>
                  <a:cubicBezTo>
                    <a:pt x="670" y="1"/>
                    <a:pt x="670" y="2"/>
                    <a:pt x="670" y="2"/>
                  </a:cubicBezTo>
                  <a:cubicBezTo>
                    <a:pt x="669" y="2"/>
                    <a:pt x="669" y="2"/>
                    <a:pt x="669" y="2"/>
                  </a:cubicBezTo>
                  <a:cubicBezTo>
                    <a:pt x="669" y="5"/>
                    <a:pt x="667" y="5"/>
                    <a:pt x="668" y="6"/>
                  </a:cubicBezTo>
                  <a:cubicBezTo>
                    <a:pt x="667" y="6"/>
                    <a:pt x="667" y="6"/>
                    <a:pt x="667" y="6"/>
                  </a:cubicBezTo>
                  <a:cubicBezTo>
                    <a:pt x="667" y="7"/>
                    <a:pt x="667" y="7"/>
                    <a:pt x="667" y="7"/>
                  </a:cubicBezTo>
                  <a:cubicBezTo>
                    <a:pt x="665" y="7"/>
                    <a:pt x="665" y="7"/>
                    <a:pt x="665" y="7"/>
                  </a:cubicBezTo>
                  <a:cubicBezTo>
                    <a:pt x="665" y="11"/>
                    <a:pt x="660" y="10"/>
                    <a:pt x="660" y="10"/>
                  </a:cubicBezTo>
                  <a:cubicBezTo>
                    <a:pt x="660" y="12"/>
                    <a:pt x="660" y="12"/>
                    <a:pt x="660" y="12"/>
                  </a:cubicBezTo>
                  <a:cubicBezTo>
                    <a:pt x="657" y="12"/>
                    <a:pt x="656" y="12"/>
                    <a:pt x="656" y="12"/>
                  </a:cubicBezTo>
                  <a:cubicBezTo>
                    <a:pt x="656" y="13"/>
                    <a:pt x="656" y="13"/>
                    <a:pt x="656" y="13"/>
                  </a:cubicBezTo>
                  <a:cubicBezTo>
                    <a:pt x="653" y="13"/>
                    <a:pt x="654" y="13"/>
                    <a:pt x="654" y="13"/>
                  </a:cubicBezTo>
                  <a:cubicBezTo>
                    <a:pt x="654" y="14"/>
                    <a:pt x="654" y="14"/>
                    <a:pt x="654" y="14"/>
                  </a:cubicBezTo>
                  <a:cubicBezTo>
                    <a:pt x="650" y="14"/>
                    <a:pt x="649" y="14"/>
                    <a:pt x="648" y="14"/>
                  </a:cubicBezTo>
                  <a:cubicBezTo>
                    <a:pt x="644" y="5"/>
                    <a:pt x="640" y="4"/>
                    <a:pt x="637" y="2"/>
                  </a:cubicBezTo>
                  <a:cubicBezTo>
                    <a:pt x="634" y="7"/>
                    <a:pt x="635" y="10"/>
                    <a:pt x="635" y="9"/>
                  </a:cubicBezTo>
                  <a:cubicBezTo>
                    <a:pt x="615" y="13"/>
                    <a:pt x="606" y="14"/>
                    <a:pt x="593" y="8"/>
                  </a:cubicBezTo>
                  <a:cubicBezTo>
                    <a:pt x="593" y="7"/>
                    <a:pt x="593" y="7"/>
                    <a:pt x="593" y="7"/>
                  </a:cubicBezTo>
                  <a:cubicBezTo>
                    <a:pt x="592" y="7"/>
                    <a:pt x="592" y="7"/>
                    <a:pt x="592" y="7"/>
                  </a:cubicBezTo>
                  <a:cubicBezTo>
                    <a:pt x="592" y="6"/>
                    <a:pt x="592" y="6"/>
                    <a:pt x="592" y="6"/>
                  </a:cubicBezTo>
                  <a:cubicBezTo>
                    <a:pt x="591" y="6"/>
                    <a:pt x="591" y="6"/>
                    <a:pt x="591" y="6"/>
                  </a:cubicBezTo>
                  <a:cubicBezTo>
                    <a:pt x="592" y="2"/>
                    <a:pt x="589" y="0"/>
                    <a:pt x="588" y="0"/>
                  </a:cubicBezTo>
                  <a:cubicBezTo>
                    <a:pt x="574" y="6"/>
                    <a:pt x="558" y="2"/>
                    <a:pt x="544" y="9"/>
                  </a:cubicBezTo>
                  <a:cubicBezTo>
                    <a:pt x="544" y="10"/>
                    <a:pt x="544" y="10"/>
                    <a:pt x="544" y="10"/>
                  </a:cubicBezTo>
                  <a:cubicBezTo>
                    <a:pt x="540" y="12"/>
                    <a:pt x="537" y="15"/>
                    <a:pt x="537" y="16"/>
                  </a:cubicBezTo>
                  <a:cubicBezTo>
                    <a:pt x="536" y="16"/>
                    <a:pt x="536" y="16"/>
                    <a:pt x="536" y="16"/>
                  </a:cubicBezTo>
                  <a:cubicBezTo>
                    <a:pt x="536" y="18"/>
                    <a:pt x="536" y="18"/>
                    <a:pt x="536" y="18"/>
                  </a:cubicBezTo>
                  <a:cubicBezTo>
                    <a:pt x="532" y="18"/>
                    <a:pt x="531" y="23"/>
                    <a:pt x="529" y="22"/>
                  </a:cubicBezTo>
                  <a:cubicBezTo>
                    <a:pt x="529" y="23"/>
                    <a:pt x="529" y="23"/>
                    <a:pt x="529" y="23"/>
                  </a:cubicBezTo>
                  <a:cubicBezTo>
                    <a:pt x="524" y="25"/>
                    <a:pt x="518" y="25"/>
                    <a:pt x="518" y="28"/>
                  </a:cubicBezTo>
                  <a:cubicBezTo>
                    <a:pt x="515" y="29"/>
                    <a:pt x="513" y="31"/>
                    <a:pt x="511" y="31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10" y="32"/>
                    <a:pt x="510" y="32"/>
                  </a:cubicBezTo>
                  <a:cubicBezTo>
                    <a:pt x="510" y="33"/>
                    <a:pt x="510" y="33"/>
                    <a:pt x="510" y="33"/>
                  </a:cubicBezTo>
                  <a:cubicBezTo>
                    <a:pt x="498" y="32"/>
                    <a:pt x="494" y="41"/>
                    <a:pt x="484" y="39"/>
                  </a:cubicBezTo>
                  <a:cubicBezTo>
                    <a:pt x="484" y="40"/>
                    <a:pt x="484" y="40"/>
                    <a:pt x="484" y="40"/>
                  </a:cubicBezTo>
                  <a:cubicBezTo>
                    <a:pt x="483" y="40"/>
                    <a:pt x="483" y="40"/>
                    <a:pt x="483" y="40"/>
                  </a:cubicBezTo>
                  <a:cubicBezTo>
                    <a:pt x="483" y="41"/>
                    <a:pt x="483" y="41"/>
                    <a:pt x="483" y="41"/>
                  </a:cubicBezTo>
                  <a:cubicBezTo>
                    <a:pt x="478" y="42"/>
                    <a:pt x="478" y="44"/>
                    <a:pt x="476" y="44"/>
                  </a:cubicBezTo>
                  <a:cubicBezTo>
                    <a:pt x="476" y="45"/>
                    <a:pt x="476" y="45"/>
                    <a:pt x="476" y="45"/>
                  </a:cubicBezTo>
                  <a:cubicBezTo>
                    <a:pt x="472" y="45"/>
                    <a:pt x="474" y="47"/>
                    <a:pt x="473" y="47"/>
                  </a:cubicBezTo>
                  <a:cubicBezTo>
                    <a:pt x="470" y="47"/>
                    <a:pt x="471" y="50"/>
                    <a:pt x="471" y="50"/>
                  </a:cubicBezTo>
                  <a:cubicBezTo>
                    <a:pt x="470" y="50"/>
                    <a:pt x="470" y="50"/>
                    <a:pt x="470" y="50"/>
                  </a:cubicBezTo>
                  <a:cubicBezTo>
                    <a:pt x="470" y="51"/>
                    <a:pt x="470" y="51"/>
                    <a:pt x="470" y="51"/>
                  </a:cubicBezTo>
                  <a:cubicBezTo>
                    <a:pt x="464" y="56"/>
                    <a:pt x="457" y="53"/>
                    <a:pt x="456" y="59"/>
                  </a:cubicBezTo>
                  <a:cubicBezTo>
                    <a:pt x="449" y="61"/>
                    <a:pt x="453" y="73"/>
                    <a:pt x="447" y="73"/>
                  </a:cubicBezTo>
                  <a:cubicBezTo>
                    <a:pt x="447" y="74"/>
                    <a:pt x="447" y="74"/>
                    <a:pt x="447" y="74"/>
                  </a:cubicBezTo>
                  <a:cubicBezTo>
                    <a:pt x="443" y="75"/>
                    <a:pt x="440" y="83"/>
                    <a:pt x="439" y="82"/>
                  </a:cubicBezTo>
                  <a:cubicBezTo>
                    <a:pt x="437" y="95"/>
                    <a:pt x="426" y="103"/>
                    <a:pt x="425" y="112"/>
                  </a:cubicBezTo>
                  <a:cubicBezTo>
                    <a:pt x="411" y="119"/>
                    <a:pt x="398" y="130"/>
                    <a:pt x="388" y="133"/>
                  </a:cubicBezTo>
                  <a:cubicBezTo>
                    <a:pt x="388" y="134"/>
                    <a:pt x="388" y="134"/>
                    <a:pt x="388" y="134"/>
                  </a:cubicBezTo>
                  <a:cubicBezTo>
                    <a:pt x="378" y="143"/>
                    <a:pt x="373" y="135"/>
                    <a:pt x="367" y="135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64" y="134"/>
                    <a:pt x="365" y="134"/>
                    <a:pt x="364" y="134"/>
                  </a:cubicBezTo>
                  <a:cubicBezTo>
                    <a:pt x="353" y="124"/>
                    <a:pt x="343" y="137"/>
                    <a:pt x="336" y="135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3" y="132"/>
                    <a:pt x="333" y="133"/>
                    <a:pt x="331" y="133"/>
                  </a:cubicBezTo>
                  <a:cubicBezTo>
                    <a:pt x="331" y="131"/>
                    <a:pt x="331" y="131"/>
                    <a:pt x="331" y="131"/>
                  </a:cubicBezTo>
                  <a:cubicBezTo>
                    <a:pt x="327" y="130"/>
                    <a:pt x="325" y="130"/>
                    <a:pt x="323" y="130"/>
                  </a:cubicBezTo>
                  <a:cubicBezTo>
                    <a:pt x="323" y="131"/>
                    <a:pt x="323" y="131"/>
                    <a:pt x="323" y="131"/>
                  </a:cubicBezTo>
                  <a:cubicBezTo>
                    <a:pt x="315" y="138"/>
                    <a:pt x="303" y="136"/>
                    <a:pt x="301" y="142"/>
                  </a:cubicBezTo>
                  <a:cubicBezTo>
                    <a:pt x="296" y="146"/>
                    <a:pt x="293" y="143"/>
                    <a:pt x="290" y="142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280" y="135"/>
                    <a:pt x="273" y="136"/>
                    <a:pt x="266" y="136"/>
                  </a:cubicBezTo>
                  <a:cubicBezTo>
                    <a:pt x="266" y="137"/>
                    <a:pt x="266" y="137"/>
                    <a:pt x="266" y="137"/>
                  </a:cubicBezTo>
                  <a:cubicBezTo>
                    <a:pt x="257" y="140"/>
                    <a:pt x="254" y="147"/>
                    <a:pt x="249" y="150"/>
                  </a:cubicBezTo>
                  <a:cubicBezTo>
                    <a:pt x="249" y="152"/>
                    <a:pt x="249" y="152"/>
                    <a:pt x="249" y="152"/>
                  </a:cubicBezTo>
                  <a:cubicBezTo>
                    <a:pt x="243" y="153"/>
                    <a:pt x="238" y="155"/>
                    <a:pt x="234" y="156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26" y="159"/>
                    <a:pt x="222" y="157"/>
                    <a:pt x="216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03" y="151"/>
                    <a:pt x="187" y="154"/>
                    <a:pt x="174" y="152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60" y="150"/>
                    <a:pt x="148" y="153"/>
                    <a:pt x="137" y="149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24" y="148"/>
                    <a:pt x="113" y="152"/>
                    <a:pt x="106" y="155"/>
                  </a:cubicBezTo>
                  <a:cubicBezTo>
                    <a:pt x="106" y="156"/>
                    <a:pt x="106" y="156"/>
                    <a:pt x="106" y="156"/>
                  </a:cubicBezTo>
                  <a:cubicBezTo>
                    <a:pt x="102" y="156"/>
                    <a:pt x="99" y="161"/>
                    <a:pt x="99" y="160"/>
                  </a:cubicBezTo>
                  <a:cubicBezTo>
                    <a:pt x="99" y="161"/>
                    <a:pt x="99" y="161"/>
                    <a:pt x="99" y="161"/>
                  </a:cubicBezTo>
                  <a:cubicBezTo>
                    <a:pt x="84" y="169"/>
                    <a:pt x="85" y="163"/>
                    <a:pt x="74" y="165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51" y="167"/>
                    <a:pt x="59" y="143"/>
                    <a:pt x="62" y="135"/>
                  </a:cubicBezTo>
                  <a:cubicBezTo>
                    <a:pt x="67" y="133"/>
                    <a:pt x="72" y="130"/>
                    <a:pt x="75" y="130"/>
                  </a:cubicBezTo>
                  <a:cubicBezTo>
                    <a:pt x="88" y="109"/>
                    <a:pt x="45" y="116"/>
                    <a:pt x="39" y="106"/>
                  </a:cubicBezTo>
                  <a:cubicBezTo>
                    <a:pt x="39" y="105"/>
                    <a:pt x="39" y="105"/>
                    <a:pt x="39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33" y="105"/>
                    <a:pt x="30" y="104"/>
                    <a:pt x="27" y="103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1" y="113"/>
                    <a:pt x="21" y="112"/>
                    <a:pt x="21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9"/>
                    <a:pt x="23" y="121"/>
                    <a:pt x="23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6"/>
                    <a:pt x="26" y="126"/>
                    <a:pt x="25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7" y="129"/>
                    <a:pt x="24" y="130"/>
                    <a:pt x="25" y="130"/>
                  </a:cubicBezTo>
                  <a:cubicBezTo>
                    <a:pt x="22" y="130"/>
                    <a:pt x="21" y="130"/>
                    <a:pt x="20" y="130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5" y="133"/>
                    <a:pt x="16" y="133"/>
                    <a:pt x="16" y="133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7" y="134"/>
                    <a:pt x="17" y="135"/>
                    <a:pt x="17" y="135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5" y="142"/>
                    <a:pt x="8" y="140"/>
                    <a:pt x="5" y="141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1" y="143"/>
                    <a:pt x="2" y="143"/>
                    <a:pt x="1" y="143"/>
                  </a:cubicBezTo>
                  <a:cubicBezTo>
                    <a:pt x="1" y="146"/>
                    <a:pt x="1" y="145"/>
                    <a:pt x="1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3" y="152"/>
                    <a:pt x="3" y="155"/>
                    <a:pt x="3" y="156"/>
                  </a:cubicBezTo>
                  <a:cubicBezTo>
                    <a:pt x="1" y="156"/>
                    <a:pt x="1" y="156"/>
                    <a:pt x="1" y="156"/>
                  </a:cubicBezTo>
                  <a:cubicBezTo>
                    <a:pt x="1" y="159"/>
                    <a:pt x="1" y="160"/>
                    <a:pt x="1" y="160"/>
                  </a:cubicBezTo>
                  <a:cubicBezTo>
                    <a:pt x="3" y="160"/>
                    <a:pt x="3" y="160"/>
                    <a:pt x="3" y="160"/>
                  </a:cubicBezTo>
                  <a:cubicBezTo>
                    <a:pt x="3" y="167"/>
                    <a:pt x="2" y="171"/>
                    <a:pt x="1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9"/>
                    <a:pt x="2" y="179"/>
                    <a:pt x="1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3"/>
                    <a:pt x="3" y="182"/>
                    <a:pt x="3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6"/>
                    <a:pt x="6" y="184"/>
                    <a:pt x="6" y="185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9"/>
                    <a:pt x="7" y="189"/>
                    <a:pt x="7" y="190"/>
                  </a:cubicBezTo>
                  <a:cubicBezTo>
                    <a:pt x="8" y="190"/>
                    <a:pt x="8" y="190"/>
                    <a:pt x="8" y="190"/>
                  </a:cubicBezTo>
                  <a:cubicBezTo>
                    <a:pt x="7" y="191"/>
                    <a:pt x="7" y="191"/>
                    <a:pt x="7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9" y="195"/>
                    <a:pt x="10" y="196"/>
                    <a:pt x="10" y="197"/>
                  </a:cubicBezTo>
                  <a:cubicBezTo>
                    <a:pt x="11" y="197"/>
                    <a:pt x="11" y="197"/>
                    <a:pt x="11" y="197"/>
                  </a:cubicBezTo>
                  <a:cubicBezTo>
                    <a:pt x="11" y="198"/>
                    <a:pt x="11" y="198"/>
                    <a:pt x="11" y="198"/>
                  </a:cubicBezTo>
                  <a:cubicBezTo>
                    <a:pt x="12" y="198"/>
                    <a:pt x="12" y="198"/>
                    <a:pt x="12" y="198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16" y="200"/>
                    <a:pt x="18" y="202"/>
                    <a:pt x="20" y="201"/>
                  </a:cubicBezTo>
                  <a:cubicBezTo>
                    <a:pt x="20" y="203"/>
                    <a:pt x="20" y="203"/>
                    <a:pt x="20" y="203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24" y="207"/>
                    <a:pt x="21" y="207"/>
                    <a:pt x="21" y="208"/>
                  </a:cubicBezTo>
                  <a:cubicBezTo>
                    <a:pt x="23" y="208"/>
                    <a:pt x="23" y="208"/>
                    <a:pt x="23" y="208"/>
                  </a:cubicBezTo>
                  <a:cubicBezTo>
                    <a:pt x="23" y="211"/>
                    <a:pt x="24" y="211"/>
                    <a:pt x="24" y="211"/>
                  </a:cubicBezTo>
                  <a:cubicBezTo>
                    <a:pt x="23" y="212"/>
                    <a:pt x="23" y="212"/>
                    <a:pt x="23" y="212"/>
                  </a:cubicBezTo>
                  <a:cubicBezTo>
                    <a:pt x="26" y="215"/>
                    <a:pt x="23" y="217"/>
                    <a:pt x="24" y="218"/>
                  </a:cubicBezTo>
                  <a:cubicBezTo>
                    <a:pt x="25" y="218"/>
                    <a:pt x="25" y="218"/>
                    <a:pt x="25" y="218"/>
                  </a:cubicBezTo>
                  <a:cubicBezTo>
                    <a:pt x="26" y="222"/>
                    <a:pt x="28" y="223"/>
                    <a:pt x="27" y="225"/>
                  </a:cubicBezTo>
                  <a:cubicBezTo>
                    <a:pt x="29" y="225"/>
                    <a:pt x="29" y="225"/>
                    <a:pt x="29" y="225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0" y="227"/>
                    <a:pt x="30" y="227"/>
                    <a:pt x="30" y="227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31"/>
                    <a:pt x="33" y="231"/>
                    <a:pt x="32" y="232"/>
                  </a:cubicBezTo>
                  <a:cubicBezTo>
                    <a:pt x="35" y="232"/>
                    <a:pt x="34" y="232"/>
                    <a:pt x="35" y="232"/>
                  </a:cubicBezTo>
                  <a:cubicBezTo>
                    <a:pt x="35" y="233"/>
                    <a:pt x="35" y="233"/>
                    <a:pt x="35" y="233"/>
                  </a:cubicBezTo>
                  <a:cubicBezTo>
                    <a:pt x="39" y="231"/>
                    <a:pt x="39" y="233"/>
                    <a:pt x="39" y="235"/>
                  </a:cubicBezTo>
                  <a:cubicBezTo>
                    <a:pt x="40" y="235"/>
                    <a:pt x="40" y="235"/>
                    <a:pt x="40" y="235"/>
                  </a:cubicBezTo>
                  <a:cubicBezTo>
                    <a:pt x="40" y="239"/>
                    <a:pt x="45" y="236"/>
                    <a:pt x="46" y="237"/>
                  </a:cubicBezTo>
                  <a:cubicBezTo>
                    <a:pt x="46" y="236"/>
                    <a:pt x="46" y="236"/>
                    <a:pt x="46" y="236"/>
                  </a:cubicBezTo>
                  <a:cubicBezTo>
                    <a:pt x="49" y="236"/>
                    <a:pt x="49" y="237"/>
                    <a:pt x="50" y="237"/>
                  </a:cubicBezTo>
                  <a:cubicBezTo>
                    <a:pt x="51" y="245"/>
                    <a:pt x="60" y="239"/>
                    <a:pt x="64" y="243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5" y="244"/>
                    <a:pt x="65" y="244"/>
                    <a:pt x="65" y="244"/>
                  </a:cubicBezTo>
                  <a:cubicBezTo>
                    <a:pt x="65" y="245"/>
                    <a:pt x="65" y="245"/>
                    <a:pt x="65" y="245"/>
                  </a:cubicBezTo>
                  <a:cubicBezTo>
                    <a:pt x="67" y="245"/>
                    <a:pt x="67" y="245"/>
                    <a:pt x="67" y="245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70" y="247"/>
                    <a:pt x="69" y="249"/>
                    <a:pt x="69" y="249"/>
                  </a:cubicBezTo>
                  <a:cubicBezTo>
                    <a:pt x="74" y="248"/>
                    <a:pt x="74" y="251"/>
                    <a:pt x="74" y="252"/>
                  </a:cubicBezTo>
                  <a:cubicBezTo>
                    <a:pt x="75" y="252"/>
                    <a:pt x="75" y="252"/>
                    <a:pt x="75" y="252"/>
                  </a:cubicBezTo>
                  <a:cubicBezTo>
                    <a:pt x="76" y="255"/>
                    <a:pt x="76" y="256"/>
                    <a:pt x="76" y="257"/>
                  </a:cubicBezTo>
                  <a:cubicBezTo>
                    <a:pt x="77" y="257"/>
                    <a:pt x="77" y="257"/>
                    <a:pt x="77" y="257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0" y="258"/>
                    <a:pt x="79" y="258"/>
                    <a:pt x="80" y="258"/>
                  </a:cubicBezTo>
                  <a:cubicBezTo>
                    <a:pt x="80" y="259"/>
                    <a:pt x="80" y="259"/>
                    <a:pt x="80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62"/>
                    <a:pt x="81" y="262"/>
                    <a:pt x="81" y="262"/>
                  </a:cubicBezTo>
                  <a:cubicBezTo>
                    <a:pt x="82" y="262"/>
                    <a:pt x="82" y="262"/>
                    <a:pt x="82" y="262"/>
                  </a:cubicBezTo>
                  <a:cubicBezTo>
                    <a:pt x="82" y="263"/>
                    <a:pt x="82" y="263"/>
                    <a:pt x="82" y="263"/>
                  </a:cubicBezTo>
                  <a:cubicBezTo>
                    <a:pt x="83" y="263"/>
                    <a:pt x="83" y="263"/>
                    <a:pt x="83" y="263"/>
                  </a:cubicBezTo>
                  <a:cubicBezTo>
                    <a:pt x="83" y="264"/>
                    <a:pt x="83" y="264"/>
                    <a:pt x="83" y="264"/>
                  </a:cubicBezTo>
                  <a:cubicBezTo>
                    <a:pt x="84" y="264"/>
                    <a:pt x="84" y="264"/>
                    <a:pt x="84" y="264"/>
                  </a:cubicBezTo>
                  <a:cubicBezTo>
                    <a:pt x="84" y="265"/>
                    <a:pt x="84" y="265"/>
                    <a:pt x="84" y="265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6" y="267"/>
                    <a:pt x="86" y="267"/>
                    <a:pt x="86" y="267"/>
                  </a:cubicBezTo>
                  <a:cubicBezTo>
                    <a:pt x="89" y="266"/>
                    <a:pt x="91" y="269"/>
                    <a:pt x="91" y="269"/>
                  </a:cubicBezTo>
                  <a:cubicBezTo>
                    <a:pt x="91" y="268"/>
                    <a:pt x="91" y="268"/>
                    <a:pt x="91" y="268"/>
                  </a:cubicBezTo>
                  <a:cubicBezTo>
                    <a:pt x="96" y="267"/>
                    <a:pt x="98" y="269"/>
                    <a:pt x="100" y="269"/>
                  </a:cubicBezTo>
                  <a:cubicBezTo>
                    <a:pt x="100" y="272"/>
                    <a:pt x="100" y="271"/>
                    <a:pt x="100" y="271"/>
                  </a:cubicBezTo>
                  <a:cubicBezTo>
                    <a:pt x="99" y="271"/>
                    <a:pt x="99" y="271"/>
                    <a:pt x="99" y="271"/>
                  </a:cubicBezTo>
                  <a:cubicBezTo>
                    <a:pt x="99" y="274"/>
                    <a:pt x="99" y="273"/>
                    <a:pt x="99" y="274"/>
                  </a:cubicBezTo>
                  <a:cubicBezTo>
                    <a:pt x="97" y="274"/>
                    <a:pt x="97" y="274"/>
                    <a:pt x="97" y="274"/>
                  </a:cubicBezTo>
                  <a:cubicBezTo>
                    <a:pt x="99" y="274"/>
                    <a:pt x="99" y="274"/>
                    <a:pt x="99" y="274"/>
                  </a:cubicBezTo>
                  <a:cubicBezTo>
                    <a:pt x="99" y="275"/>
                    <a:pt x="99" y="275"/>
                    <a:pt x="99" y="275"/>
                  </a:cubicBezTo>
                  <a:cubicBezTo>
                    <a:pt x="100" y="275"/>
                    <a:pt x="100" y="275"/>
                    <a:pt x="100" y="275"/>
                  </a:cubicBezTo>
                  <a:cubicBezTo>
                    <a:pt x="100" y="279"/>
                    <a:pt x="100" y="282"/>
                    <a:pt x="100" y="283"/>
                  </a:cubicBezTo>
                  <a:cubicBezTo>
                    <a:pt x="99" y="283"/>
                    <a:pt x="99" y="283"/>
                    <a:pt x="99" y="283"/>
                  </a:cubicBezTo>
                  <a:cubicBezTo>
                    <a:pt x="99" y="284"/>
                    <a:pt x="99" y="284"/>
                    <a:pt x="99" y="284"/>
                  </a:cubicBezTo>
                  <a:cubicBezTo>
                    <a:pt x="97" y="284"/>
                    <a:pt x="97" y="284"/>
                    <a:pt x="97" y="284"/>
                  </a:cubicBezTo>
                  <a:cubicBezTo>
                    <a:pt x="97" y="287"/>
                    <a:pt x="97" y="286"/>
                    <a:pt x="97" y="287"/>
                  </a:cubicBezTo>
                  <a:cubicBezTo>
                    <a:pt x="96" y="287"/>
                    <a:pt x="96" y="287"/>
                    <a:pt x="96" y="287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93" y="288"/>
                    <a:pt x="94" y="288"/>
                    <a:pt x="94" y="288"/>
                  </a:cubicBezTo>
                  <a:cubicBezTo>
                    <a:pt x="94" y="289"/>
                    <a:pt x="94" y="289"/>
                    <a:pt x="94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3"/>
                    <a:pt x="91" y="295"/>
                    <a:pt x="91" y="296"/>
                  </a:cubicBezTo>
                  <a:cubicBezTo>
                    <a:pt x="90" y="296"/>
                    <a:pt x="90" y="296"/>
                    <a:pt x="90" y="296"/>
                  </a:cubicBezTo>
                  <a:cubicBezTo>
                    <a:pt x="92" y="298"/>
                    <a:pt x="91" y="298"/>
                    <a:pt x="91" y="299"/>
                  </a:cubicBezTo>
                  <a:cubicBezTo>
                    <a:pt x="89" y="299"/>
                    <a:pt x="89" y="300"/>
                    <a:pt x="88" y="300"/>
                  </a:cubicBezTo>
                  <a:cubicBezTo>
                    <a:pt x="88" y="301"/>
                    <a:pt x="88" y="301"/>
                    <a:pt x="88" y="301"/>
                  </a:cubicBezTo>
                  <a:cubicBezTo>
                    <a:pt x="87" y="301"/>
                    <a:pt x="87" y="301"/>
                    <a:pt x="87" y="301"/>
                  </a:cubicBezTo>
                  <a:cubicBezTo>
                    <a:pt x="87" y="307"/>
                    <a:pt x="80" y="309"/>
                    <a:pt x="78" y="309"/>
                  </a:cubicBezTo>
                  <a:cubicBezTo>
                    <a:pt x="78" y="312"/>
                    <a:pt x="79" y="314"/>
                    <a:pt x="80" y="314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78" y="315"/>
                    <a:pt x="78" y="315"/>
                    <a:pt x="78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8" y="316"/>
                    <a:pt x="78" y="316"/>
                    <a:pt x="78" y="316"/>
                  </a:cubicBezTo>
                  <a:cubicBezTo>
                    <a:pt x="78" y="318"/>
                    <a:pt x="78" y="318"/>
                    <a:pt x="78" y="318"/>
                  </a:cubicBezTo>
                  <a:cubicBezTo>
                    <a:pt x="80" y="318"/>
                    <a:pt x="80" y="318"/>
                    <a:pt x="80" y="318"/>
                  </a:cubicBezTo>
                  <a:cubicBezTo>
                    <a:pt x="80" y="320"/>
                    <a:pt x="80" y="321"/>
                    <a:pt x="80" y="321"/>
                  </a:cubicBezTo>
                  <a:cubicBezTo>
                    <a:pt x="78" y="321"/>
                    <a:pt x="78" y="321"/>
                    <a:pt x="78" y="321"/>
                  </a:cubicBezTo>
                  <a:cubicBezTo>
                    <a:pt x="78" y="327"/>
                    <a:pt x="76" y="328"/>
                    <a:pt x="72" y="327"/>
                  </a:cubicBezTo>
                  <a:cubicBezTo>
                    <a:pt x="73" y="330"/>
                    <a:pt x="71" y="329"/>
                    <a:pt x="71" y="329"/>
                  </a:cubicBezTo>
                  <a:cubicBezTo>
                    <a:pt x="71" y="328"/>
                    <a:pt x="71" y="328"/>
                    <a:pt x="71" y="328"/>
                  </a:cubicBezTo>
                  <a:cubicBezTo>
                    <a:pt x="70" y="328"/>
                    <a:pt x="70" y="328"/>
                    <a:pt x="70" y="328"/>
                  </a:cubicBezTo>
                  <a:cubicBezTo>
                    <a:pt x="70" y="331"/>
                    <a:pt x="68" y="331"/>
                    <a:pt x="69" y="332"/>
                  </a:cubicBezTo>
                  <a:cubicBezTo>
                    <a:pt x="68" y="330"/>
                    <a:pt x="67" y="331"/>
                    <a:pt x="67" y="331"/>
                  </a:cubicBezTo>
                  <a:cubicBezTo>
                    <a:pt x="67" y="329"/>
                    <a:pt x="67" y="329"/>
                    <a:pt x="67" y="329"/>
                  </a:cubicBezTo>
                  <a:cubicBezTo>
                    <a:pt x="64" y="330"/>
                    <a:pt x="64" y="331"/>
                    <a:pt x="63" y="331"/>
                  </a:cubicBezTo>
                  <a:cubicBezTo>
                    <a:pt x="63" y="329"/>
                    <a:pt x="63" y="329"/>
                    <a:pt x="63" y="329"/>
                  </a:cubicBezTo>
                  <a:cubicBezTo>
                    <a:pt x="60" y="329"/>
                    <a:pt x="60" y="328"/>
                    <a:pt x="59" y="328"/>
                  </a:cubicBezTo>
                  <a:cubicBezTo>
                    <a:pt x="59" y="329"/>
                    <a:pt x="59" y="329"/>
                    <a:pt x="59" y="329"/>
                  </a:cubicBezTo>
                  <a:cubicBezTo>
                    <a:pt x="57" y="329"/>
                    <a:pt x="56" y="329"/>
                    <a:pt x="56" y="329"/>
                  </a:cubicBezTo>
                  <a:cubicBezTo>
                    <a:pt x="56" y="332"/>
                    <a:pt x="56" y="334"/>
                    <a:pt x="56" y="334"/>
                  </a:cubicBezTo>
                  <a:cubicBezTo>
                    <a:pt x="53" y="334"/>
                    <a:pt x="53" y="334"/>
                    <a:pt x="52" y="334"/>
                  </a:cubicBezTo>
                  <a:cubicBezTo>
                    <a:pt x="52" y="333"/>
                    <a:pt x="52" y="333"/>
                    <a:pt x="52" y="333"/>
                  </a:cubicBezTo>
                  <a:cubicBezTo>
                    <a:pt x="50" y="333"/>
                    <a:pt x="49" y="333"/>
                    <a:pt x="49" y="333"/>
                  </a:cubicBezTo>
                  <a:cubicBezTo>
                    <a:pt x="49" y="336"/>
                    <a:pt x="49" y="337"/>
                    <a:pt x="49" y="338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48" y="339"/>
                    <a:pt x="48" y="339"/>
                    <a:pt x="48" y="339"/>
                  </a:cubicBezTo>
                  <a:cubicBezTo>
                    <a:pt x="46" y="339"/>
                    <a:pt x="46" y="339"/>
                    <a:pt x="46" y="339"/>
                  </a:cubicBezTo>
                  <a:cubicBezTo>
                    <a:pt x="46" y="340"/>
                    <a:pt x="46" y="340"/>
                    <a:pt x="46" y="340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5" y="344"/>
                    <a:pt x="42" y="342"/>
                    <a:pt x="42" y="342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40" y="344"/>
                    <a:pt x="40" y="344"/>
                    <a:pt x="40" y="344"/>
                  </a:cubicBezTo>
                  <a:cubicBezTo>
                    <a:pt x="40" y="346"/>
                    <a:pt x="40" y="347"/>
                    <a:pt x="40" y="347"/>
                  </a:cubicBezTo>
                  <a:cubicBezTo>
                    <a:pt x="42" y="347"/>
                    <a:pt x="42" y="347"/>
                    <a:pt x="42" y="347"/>
                  </a:cubicBezTo>
                  <a:cubicBezTo>
                    <a:pt x="42" y="348"/>
                    <a:pt x="42" y="348"/>
                    <a:pt x="42" y="348"/>
                  </a:cubicBezTo>
                  <a:cubicBezTo>
                    <a:pt x="43" y="348"/>
                    <a:pt x="43" y="348"/>
                    <a:pt x="43" y="348"/>
                  </a:cubicBezTo>
                  <a:cubicBezTo>
                    <a:pt x="43" y="350"/>
                    <a:pt x="43" y="350"/>
                    <a:pt x="43" y="350"/>
                  </a:cubicBezTo>
                  <a:cubicBezTo>
                    <a:pt x="44" y="350"/>
                    <a:pt x="44" y="350"/>
                    <a:pt x="44" y="350"/>
                  </a:cubicBezTo>
                  <a:cubicBezTo>
                    <a:pt x="44" y="352"/>
                    <a:pt x="44" y="352"/>
                    <a:pt x="44" y="352"/>
                  </a:cubicBezTo>
                  <a:cubicBezTo>
                    <a:pt x="45" y="352"/>
                    <a:pt x="45" y="352"/>
                    <a:pt x="45" y="352"/>
                  </a:cubicBezTo>
                  <a:cubicBezTo>
                    <a:pt x="45" y="353"/>
                    <a:pt x="45" y="353"/>
                    <a:pt x="45" y="353"/>
                  </a:cubicBezTo>
                  <a:cubicBezTo>
                    <a:pt x="49" y="353"/>
                    <a:pt x="47" y="356"/>
                    <a:pt x="48" y="356"/>
                  </a:cubicBezTo>
                  <a:cubicBezTo>
                    <a:pt x="49" y="356"/>
                    <a:pt x="49" y="356"/>
                    <a:pt x="49" y="356"/>
                  </a:cubicBezTo>
                  <a:cubicBezTo>
                    <a:pt x="49" y="357"/>
                    <a:pt x="49" y="357"/>
                    <a:pt x="49" y="357"/>
                  </a:cubicBezTo>
                  <a:cubicBezTo>
                    <a:pt x="50" y="357"/>
                    <a:pt x="50" y="357"/>
                    <a:pt x="50" y="357"/>
                  </a:cubicBezTo>
                  <a:cubicBezTo>
                    <a:pt x="51" y="360"/>
                    <a:pt x="48" y="362"/>
                    <a:pt x="49" y="363"/>
                  </a:cubicBezTo>
                  <a:cubicBezTo>
                    <a:pt x="48" y="363"/>
                    <a:pt x="48" y="363"/>
                    <a:pt x="48" y="363"/>
                  </a:cubicBezTo>
                  <a:cubicBezTo>
                    <a:pt x="48" y="365"/>
                    <a:pt x="48" y="366"/>
                    <a:pt x="48" y="366"/>
                  </a:cubicBezTo>
                  <a:cubicBezTo>
                    <a:pt x="46" y="366"/>
                    <a:pt x="46" y="366"/>
                    <a:pt x="46" y="366"/>
                  </a:cubicBezTo>
                  <a:cubicBezTo>
                    <a:pt x="46" y="367"/>
                    <a:pt x="46" y="367"/>
                    <a:pt x="46" y="367"/>
                  </a:cubicBezTo>
                  <a:cubicBezTo>
                    <a:pt x="49" y="367"/>
                    <a:pt x="48" y="367"/>
                    <a:pt x="49" y="367"/>
                  </a:cubicBezTo>
                  <a:cubicBezTo>
                    <a:pt x="49" y="370"/>
                    <a:pt x="49" y="372"/>
                    <a:pt x="49" y="372"/>
                  </a:cubicBezTo>
                  <a:cubicBezTo>
                    <a:pt x="48" y="372"/>
                    <a:pt x="48" y="372"/>
                    <a:pt x="48" y="372"/>
                  </a:cubicBezTo>
                  <a:cubicBezTo>
                    <a:pt x="48" y="375"/>
                    <a:pt x="48" y="374"/>
                    <a:pt x="48" y="375"/>
                  </a:cubicBezTo>
                  <a:cubicBezTo>
                    <a:pt x="49" y="375"/>
                    <a:pt x="49" y="375"/>
                    <a:pt x="49" y="375"/>
                  </a:cubicBezTo>
                  <a:cubicBezTo>
                    <a:pt x="49" y="377"/>
                    <a:pt x="49" y="379"/>
                    <a:pt x="49" y="379"/>
                  </a:cubicBezTo>
                  <a:cubicBezTo>
                    <a:pt x="48" y="379"/>
                    <a:pt x="48" y="379"/>
                    <a:pt x="48" y="379"/>
                  </a:cubicBezTo>
                  <a:cubicBezTo>
                    <a:pt x="48" y="384"/>
                    <a:pt x="48" y="387"/>
                    <a:pt x="48" y="389"/>
                  </a:cubicBezTo>
                  <a:cubicBezTo>
                    <a:pt x="49" y="389"/>
                    <a:pt x="49" y="389"/>
                    <a:pt x="49" y="389"/>
                  </a:cubicBezTo>
                  <a:cubicBezTo>
                    <a:pt x="49" y="388"/>
                    <a:pt x="49" y="388"/>
                    <a:pt x="49" y="388"/>
                  </a:cubicBezTo>
                  <a:cubicBezTo>
                    <a:pt x="52" y="388"/>
                    <a:pt x="52" y="389"/>
                    <a:pt x="52" y="389"/>
                  </a:cubicBezTo>
                  <a:cubicBezTo>
                    <a:pt x="52" y="390"/>
                    <a:pt x="52" y="390"/>
                    <a:pt x="52" y="390"/>
                  </a:cubicBezTo>
                  <a:cubicBezTo>
                    <a:pt x="55" y="390"/>
                    <a:pt x="54" y="390"/>
                    <a:pt x="55" y="390"/>
                  </a:cubicBezTo>
                  <a:cubicBezTo>
                    <a:pt x="55" y="394"/>
                    <a:pt x="63" y="395"/>
                    <a:pt x="63" y="396"/>
                  </a:cubicBezTo>
                  <a:cubicBezTo>
                    <a:pt x="63" y="397"/>
                    <a:pt x="63" y="397"/>
                    <a:pt x="63" y="397"/>
                  </a:cubicBezTo>
                  <a:cubicBezTo>
                    <a:pt x="64" y="397"/>
                    <a:pt x="64" y="397"/>
                    <a:pt x="64" y="397"/>
                  </a:cubicBezTo>
                  <a:cubicBezTo>
                    <a:pt x="65" y="400"/>
                    <a:pt x="66" y="401"/>
                    <a:pt x="65" y="402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64" y="406"/>
                    <a:pt x="64" y="409"/>
                    <a:pt x="64" y="411"/>
                  </a:cubicBezTo>
                  <a:cubicBezTo>
                    <a:pt x="63" y="411"/>
                    <a:pt x="63" y="411"/>
                    <a:pt x="63" y="411"/>
                  </a:cubicBezTo>
                  <a:cubicBezTo>
                    <a:pt x="63" y="414"/>
                    <a:pt x="63" y="415"/>
                    <a:pt x="63" y="416"/>
                  </a:cubicBezTo>
                  <a:cubicBezTo>
                    <a:pt x="58" y="415"/>
                    <a:pt x="58" y="418"/>
                    <a:pt x="58" y="420"/>
                  </a:cubicBezTo>
                  <a:cubicBezTo>
                    <a:pt x="57" y="420"/>
                    <a:pt x="57" y="420"/>
                    <a:pt x="57" y="420"/>
                  </a:cubicBezTo>
                  <a:cubicBezTo>
                    <a:pt x="58" y="423"/>
                    <a:pt x="56" y="423"/>
                    <a:pt x="56" y="423"/>
                  </a:cubicBezTo>
                  <a:cubicBezTo>
                    <a:pt x="60" y="427"/>
                    <a:pt x="53" y="429"/>
                    <a:pt x="55" y="430"/>
                  </a:cubicBezTo>
                  <a:cubicBezTo>
                    <a:pt x="52" y="427"/>
                    <a:pt x="51" y="430"/>
                    <a:pt x="50" y="429"/>
                  </a:cubicBezTo>
                  <a:cubicBezTo>
                    <a:pt x="50" y="430"/>
                    <a:pt x="50" y="430"/>
                    <a:pt x="50" y="430"/>
                  </a:cubicBezTo>
                  <a:cubicBezTo>
                    <a:pt x="47" y="430"/>
                    <a:pt x="48" y="430"/>
                    <a:pt x="48" y="430"/>
                  </a:cubicBezTo>
                  <a:cubicBezTo>
                    <a:pt x="48" y="431"/>
                    <a:pt x="48" y="431"/>
                    <a:pt x="48" y="431"/>
                  </a:cubicBezTo>
                  <a:cubicBezTo>
                    <a:pt x="45" y="431"/>
                    <a:pt x="46" y="431"/>
                    <a:pt x="45" y="431"/>
                  </a:cubicBezTo>
                  <a:cubicBezTo>
                    <a:pt x="45" y="435"/>
                    <a:pt x="49" y="434"/>
                    <a:pt x="50" y="435"/>
                  </a:cubicBezTo>
                  <a:cubicBezTo>
                    <a:pt x="50" y="436"/>
                    <a:pt x="50" y="436"/>
                    <a:pt x="50" y="436"/>
                  </a:cubicBezTo>
                  <a:cubicBezTo>
                    <a:pt x="51" y="436"/>
                    <a:pt x="51" y="436"/>
                    <a:pt x="51" y="436"/>
                  </a:cubicBezTo>
                  <a:cubicBezTo>
                    <a:pt x="51" y="437"/>
                    <a:pt x="51" y="437"/>
                    <a:pt x="51" y="437"/>
                  </a:cubicBezTo>
                  <a:cubicBezTo>
                    <a:pt x="52" y="437"/>
                    <a:pt x="52" y="437"/>
                    <a:pt x="52" y="437"/>
                  </a:cubicBezTo>
                  <a:cubicBezTo>
                    <a:pt x="52" y="441"/>
                    <a:pt x="55" y="439"/>
                    <a:pt x="55" y="440"/>
                  </a:cubicBezTo>
                  <a:cubicBezTo>
                    <a:pt x="55" y="441"/>
                    <a:pt x="55" y="441"/>
                    <a:pt x="55" y="441"/>
                  </a:cubicBezTo>
                  <a:cubicBezTo>
                    <a:pt x="57" y="441"/>
                    <a:pt x="57" y="441"/>
                    <a:pt x="57" y="441"/>
                  </a:cubicBezTo>
                  <a:cubicBezTo>
                    <a:pt x="57" y="444"/>
                    <a:pt x="60" y="443"/>
                    <a:pt x="59" y="443"/>
                  </a:cubicBezTo>
                  <a:cubicBezTo>
                    <a:pt x="59" y="444"/>
                    <a:pt x="59" y="444"/>
                    <a:pt x="59" y="444"/>
                  </a:cubicBezTo>
                  <a:cubicBezTo>
                    <a:pt x="58" y="444"/>
                    <a:pt x="58" y="444"/>
                    <a:pt x="58" y="444"/>
                  </a:cubicBezTo>
                  <a:cubicBezTo>
                    <a:pt x="59" y="444"/>
                    <a:pt x="59" y="444"/>
                    <a:pt x="59" y="444"/>
                  </a:cubicBezTo>
                  <a:cubicBezTo>
                    <a:pt x="59" y="446"/>
                    <a:pt x="59" y="446"/>
                    <a:pt x="59" y="446"/>
                  </a:cubicBezTo>
                  <a:cubicBezTo>
                    <a:pt x="61" y="446"/>
                    <a:pt x="61" y="446"/>
                    <a:pt x="61" y="446"/>
                  </a:cubicBezTo>
                  <a:cubicBezTo>
                    <a:pt x="61" y="448"/>
                    <a:pt x="62" y="449"/>
                    <a:pt x="62" y="449"/>
                  </a:cubicBezTo>
                  <a:cubicBezTo>
                    <a:pt x="67" y="448"/>
                    <a:pt x="68" y="453"/>
                    <a:pt x="68" y="455"/>
                  </a:cubicBezTo>
                  <a:cubicBezTo>
                    <a:pt x="69" y="455"/>
                    <a:pt x="69" y="455"/>
                    <a:pt x="69" y="455"/>
                  </a:cubicBezTo>
                  <a:cubicBezTo>
                    <a:pt x="69" y="458"/>
                    <a:pt x="69" y="457"/>
                    <a:pt x="69" y="458"/>
                  </a:cubicBezTo>
                  <a:cubicBezTo>
                    <a:pt x="72" y="458"/>
                    <a:pt x="71" y="458"/>
                    <a:pt x="71" y="458"/>
                  </a:cubicBezTo>
                  <a:cubicBezTo>
                    <a:pt x="71" y="459"/>
                    <a:pt x="71" y="459"/>
                    <a:pt x="71" y="459"/>
                  </a:cubicBezTo>
                  <a:cubicBezTo>
                    <a:pt x="72" y="459"/>
                    <a:pt x="72" y="459"/>
                    <a:pt x="72" y="459"/>
                  </a:cubicBezTo>
                  <a:cubicBezTo>
                    <a:pt x="72" y="460"/>
                    <a:pt x="72" y="460"/>
                    <a:pt x="72" y="460"/>
                  </a:cubicBezTo>
                  <a:cubicBezTo>
                    <a:pt x="75" y="460"/>
                    <a:pt x="76" y="460"/>
                    <a:pt x="76" y="460"/>
                  </a:cubicBezTo>
                  <a:cubicBezTo>
                    <a:pt x="76" y="461"/>
                    <a:pt x="76" y="461"/>
                    <a:pt x="76" y="461"/>
                  </a:cubicBezTo>
                  <a:cubicBezTo>
                    <a:pt x="77" y="461"/>
                    <a:pt x="77" y="461"/>
                    <a:pt x="77" y="461"/>
                  </a:cubicBezTo>
                  <a:cubicBezTo>
                    <a:pt x="77" y="462"/>
                    <a:pt x="77" y="462"/>
                    <a:pt x="77" y="462"/>
                  </a:cubicBezTo>
                  <a:cubicBezTo>
                    <a:pt x="80" y="462"/>
                    <a:pt x="79" y="462"/>
                    <a:pt x="80" y="462"/>
                  </a:cubicBezTo>
                  <a:cubicBezTo>
                    <a:pt x="80" y="463"/>
                    <a:pt x="80" y="463"/>
                    <a:pt x="80" y="463"/>
                  </a:cubicBezTo>
                  <a:cubicBezTo>
                    <a:pt x="80" y="462"/>
                    <a:pt x="80" y="462"/>
                    <a:pt x="80" y="462"/>
                  </a:cubicBezTo>
                  <a:cubicBezTo>
                    <a:pt x="81" y="462"/>
                    <a:pt x="81" y="462"/>
                    <a:pt x="81" y="462"/>
                  </a:cubicBezTo>
                  <a:cubicBezTo>
                    <a:pt x="81" y="466"/>
                    <a:pt x="85" y="464"/>
                    <a:pt x="87" y="465"/>
                  </a:cubicBezTo>
                  <a:cubicBezTo>
                    <a:pt x="87" y="466"/>
                    <a:pt x="87" y="466"/>
                    <a:pt x="87" y="466"/>
                  </a:cubicBezTo>
                  <a:cubicBezTo>
                    <a:pt x="91" y="468"/>
                    <a:pt x="93" y="469"/>
                    <a:pt x="96" y="468"/>
                  </a:cubicBezTo>
                  <a:cubicBezTo>
                    <a:pt x="96" y="467"/>
                    <a:pt x="96" y="467"/>
                    <a:pt x="96" y="467"/>
                  </a:cubicBezTo>
                  <a:cubicBezTo>
                    <a:pt x="99" y="467"/>
                    <a:pt x="98" y="467"/>
                    <a:pt x="99" y="467"/>
                  </a:cubicBezTo>
                  <a:cubicBezTo>
                    <a:pt x="99" y="468"/>
                    <a:pt x="99" y="468"/>
                    <a:pt x="99" y="468"/>
                  </a:cubicBezTo>
                  <a:cubicBezTo>
                    <a:pt x="100" y="468"/>
                    <a:pt x="100" y="468"/>
                    <a:pt x="100" y="468"/>
                  </a:cubicBezTo>
                  <a:cubicBezTo>
                    <a:pt x="100" y="469"/>
                    <a:pt x="100" y="469"/>
                    <a:pt x="100" y="469"/>
                  </a:cubicBezTo>
                  <a:cubicBezTo>
                    <a:pt x="101" y="469"/>
                    <a:pt x="101" y="469"/>
                    <a:pt x="101" y="469"/>
                  </a:cubicBezTo>
                  <a:cubicBezTo>
                    <a:pt x="101" y="471"/>
                    <a:pt x="101" y="471"/>
                    <a:pt x="101" y="471"/>
                  </a:cubicBezTo>
                  <a:cubicBezTo>
                    <a:pt x="102" y="471"/>
                    <a:pt x="102" y="471"/>
                    <a:pt x="102" y="471"/>
                  </a:cubicBezTo>
                  <a:cubicBezTo>
                    <a:pt x="102" y="469"/>
                    <a:pt x="102" y="469"/>
                    <a:pt x="102" y="469"/>
                  </a:cubicBezTo>
                  <a:cubicBezTo>
                    <a:pt x="103" y="469"/>
                    <a:pt x="103" y="469"/>
                    <a:pt x="103" y="469"/>
                  </a:cubicBezTo>
                  <a:cubicBezTo>
                    <a:pt x="103" y="471"/>
                    <a:pt x="103" y="471"/>
                    <a:pt x="103" y="471"/>
                  </a:cubicBezTo>
                  <a:cubicBezTo>
                    <a:pt x="106" y="471"/>
                    <a:pt x="108" y="471"/>
                    <a:pt x="108" y="471"/>
                  </a:cubicBezTo>
                  <a:cubicBezTo>
                    <a:pt x="108" y="469"/>
                    <a:pt x="108" y="469"/>
                    <a:pt x="108" y="469"/>
                  </a:cubicBezTo>
                  <a:cubicBezTo>
                    <a:pt x="111" y="469"/>
                    <a:pt x="110" y="469"/>
                    <a:pt x="110" y="469"/>
                  </a:cubicBezTo>
                  <a:cubicBezTo>
                    <a:pt x="110" y="471"/>
                    <a:pt x="110" y="471"/>
                    <a:pt x="110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2" y="472"/>
                    <a:pt x="112" y="472"/>
                    <a:pt x="112" y="472"/>
                  </a:cubicBezTo>
                  <a:cubicBezTo>
                    <a:pt x="113" y="472"/>
                    <a:pt x="113" y="472"/>
                    <a:pt x="113" y="472"/>
                  </a:cubicBezTo>
                  <a:cubicBezTo>
                    <a:pt x="113" y="473"/>
                    <a:pt x="113" y="473"/>
                    <a:pt x="113" y="473"/>
                  </a:cubicBezTo>
                  <a:cubicBezTo>
                    <a:pt x="114" y="473"/>
                    <a:pt x="114" y="473"/>
                    <a:pt x="114" y="473"/>
                  </a:cubicBezTo>
                  <a:cubicBezTo>
                    <a:pt x="114" y="472"/>
                    <a:pt x="114" y="472"/>
                    <a:pt x="114" y="472"/>
                  </a:cubicBezTo>
                  <a:cubicBezTo>
                    <a:pt x="117" y="472"/>
                    <a:pt x="116" y="472"/>
                    <a:pt x="116" y="472"/>
                  </a:cubicBezTo>
                  <a:cubicBezTo>
                    <a:pt x="116" y="471"/>
                    <a:pt x="116" y="471"/>
                    <a:pt x="116" y="471"/>
                  </a:cubicBezTo>
                  <a:cubicBezTo>
                    <a:pt x="116" y="472"/>
                    <a:pt x="116" y="472"/>
                    <a:pt x="116" y="472"/>
                  </a:cubicBezTo>
                  <a:cubicBezTo>
                    <a:pt x="119" y="472"/>
                    <a:pt x="118" y="472"/>
                    <a:pt x="119" y="472"/>
                  </a:cubicBezTo>
                  <a:cubicBezTo>
                    <a:pt x="118" y="475"/>
                    <a:pt x="121" y="476"/>
                    <a:pt x="120" y="476"/>
                  </a:cubicBezTo>
                  <a:cubicBezTo>
                    <a:pt x="121" y="476"/>
                    <a:pt x="121" y="476"/>
                    <a:pt x="121" y="476"/>
                  </a:cubicBezTo>
                  <a:cubicBezTo>
                    <a:pt x="121" y="480"/>
                    <a:pt x="121" y="482"/>
                    <a:pt x="121" y="484"/>
                  </a:cubicBezTo>
                  <a:cubicBezTo>
                    <a:pt x="122" y="484"/>
                    <a:pt x="122" y="484"/>
                    <a:pt x="122" y="484"/>
                  </a:cubicBezTo>
                  <a:cubicBezTo>
                    <a:pt x="122" y="486"/>
                    <a:pt x="122" y="487"/>
                    <a:pt x="122" y="487"/>
                  </a:cubicBezTo>
                  <a:cubicBezTo>
                    <a:pt x="123" y="487"/>
                    <a:pt x="123" y="487"/>
                    <a:pt x="123" y="487"/>
                  </a:cubicBezTo>
                  <a:cubicBezTo>
                    <a:pt x="123" y="488"/>
                    <a:pt x="123" y="488"/>
                    <a:pt x="123" y="488"/>
                  </a:cubicBezTo>
                  <a:cubicBezTo>
                    <a:pt x="126" y="488"/>
                    <a:pt x="126" y="488"/>
                    <a:pt x="126" y="488"/>
                  </a:cubicBezTo>
                  <a:cubicBezTo>
                    <a:pt x="126" y="491"/>
                    <a:pt x="126" y="492"/>
                    <a:pt x="126" y="492"/>
                  </a:cubicBezTo>
                  <a:cubicBezTo>
                    <a:pt x="127" y="492"/>
                    <a:pt x="127" y="492"/>
                    <a:pt x="127" y="492"/>
                  </a:cubicBezTo>
                  <a:cubicBezTo>
                    <a:pt x="127" y="495"/>
                    <a:pt x="127" y="495"/>
                    <a:pt x="127" y="495"/>
                  </a:cubicBezTo>
                  <a:cubicBezTo>
                    <a:pt x="128" y="495"/>
                    <a:pt x="128" y="495"/>
                    <a:pt x="128" y="495"/>
                  </a:cubicBezTo>
                  <a:cubicBezTo>
                    <a:pt x="128" y="494"/>
                    <a:pt x="128" y="494"/>
                    <a:pt x="128" y="494"/>
                  </a:cubicBezTo>
                  <a:cubicBezTo>
                    <a:pt x="129" y="494"/>
                    <a:pt x="129" y="494"/>
                    <a:pt x="129" y="494"/>
                  </a:cubicBezTo>
                  <a:cubicBezTo>
                    <a:pt x="129" y="495"/>
                    <a:pt x="129" y="495"/>
                    <a:pt x="129" y="495"/>
                  </a:cubicBezTo>
                  <a:cubicBezTo>
                    <a:pt x="131" y="495"/>
                    <a:pt x="131" y="495"/>
                    <a:pt x="131" y="495"/>
                  </a:cubicBezTo>
                  <a:cubicBezTo>
                    <a:pt x="131" y="498"/>
                    <a:pt x="131" y="498"/>
                    <a:pt x="131" y="498"/>
                  </a:cubicBezTo>
                  <a:cubicBezTo>
                    <a:pt x="132" y="498"/>
                    <a:pt x="132" y="498"/>
                    <a:pt x="132" y="498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3" y="499"/>
                    <a:pt x="133" y="499"/>
                    <a:pt x="133" y="499"/>
                  </a:cubicBezTo>
                  <a:cubicBezTo>
                    <a:pt x="133" y="502"/>
                    <a:pt x="133" y="501"/>
                    <a:pt x="133" y="501"/>
                  </a:cubicBezTo>
                  <a:cubicBezTo>
                    <a:pt x="134" y="501"/>
                    <a:pt x="134" y="501"/>
                    <a:pt x="134" y="501"/>
                  </a:cubicBezTo>
                  <a:cubicBezTo>
                    <a:pt x="134" y="504"/>
                    <a:pt x="134" y="505"/>
                    <a:pt x="134" y="505"/>
                  </a:cubicBezTo>
                  <a:cubicBezTo>
                    <a:pt x="135" y="505"/>
                    <a:pt x="135" y="505"/>
                    <a:pt x="135" y="505"/>
                  </a:cubicBezTo>
                  <a:cubicBezTo>
                    <a:pt x="136" y="508"/>
                    <a:pt x="137" y="508"/>
                    <a:pt x="137" y="509"/>
                  </a:cubicBezTo>
                  <a:cubicBezTo>
                    <a:pt x="138" y="509"/>
                    <a:pt x="138" y="509"/>
                    <a:pt x="138" y="509"/>
                  </a:cubicBezTo>
                  <a:cubicBezTo>
                    <a:pt x="138" y="510"/>
                    <a:pt x="138" y="510"/>
                    <a:pt x="138" y="510"/>
                  </a:cubicBezTo>
                  <a:cubicBezTo>
                    <a:pt x="139" y="510"/>
                    <a:pt x="139" y="510"/>
                    <a:pt x="139" y="510"/>
                  </a:cubicBezTo>
                  <a:cubicBezTo>
                    <a:pt x="139" y="511"/>
                    <a:pt x="139" y="511"/>
                    <a:pt x="139" y="511"/>
                  </a:cubicBezTo>
                  <a:cubicBezTo>
                    <a:pt x="138" y="511"/>
                    <a:pt x="138" y="511"/>
                    <a:pt x="138" y="511"/>
                  </a:cubicBezTo>
                  <a:cubicBezTo>
                    <a:pt x="139" y="511"/>
                    <a:pt x="139" y="511"/>
                    <a:pt x="139" y="511"/>
                  </a:cubicBezTo>
                  <a:cubicBezTo>
                    <a:pt x="139" y="512"/>
                    <a:pt x="139" y="512"/>
                    <a:pt x="139" y="512"/>
                  </a:cubicBezTo>
                  <a:cubicBezTo>
                    <a:pt x="140" y="512"/>
                    <a:pt x="140" y="512"/>
                    <a:pt x="140" y="512"/>
                  </a:cubicBezTo>
                  <a:cubicBezTo>
                    <a:pt x="140" y="511"/>
                    <a:pt x="140" y="511"/>
                    <a:pt x="140" y="511"/>
                  </a:cubicBezTo>
                  <a:cubicBezTo>
                    <a:pt x="140" y="512"/>
                    <a:pt x="140" y="512"/>
                    <a:pt x="140" y="512"/>
                  </a:cubicBezTo>
                  <a:cubicBezTo>
                    <a:pt x="141" y="512"/>
                    <a:pt x="141" y="512"/>
                    <a:pt x="141" y="512"/>
                  </a:cubicBezTo>
                  <a:cubicBezTo>
                    <a:pt x="141" y="511"/>
                    <a:pt x="141" y="511"/>
                    <a:pt x="141" y="511"/>
                  </a:cubicBezTo>
                  <a:cubicBezTo>
                    <a:pt x="142" y="511"/>
                    <a:pt x="142" y="511"/>
                    <a:pt x="142" y="511"/>
                  </a:cubicBezTo>
                  <a:cubicBezTo>
                    <a:pt x="142" y="512"/>
                    <a:pt x="142" y="512"/>
                    <a:pt x="142" y="512"/>
                  </a:cubicBezTo>
                  <a:cubicBezTo>
                    <a:pt x="142" y="511"/>
                    <a:pt x="142" y="511"/>
                    <a:pt x="142" y="511"/>
                  </a:cubicBezTo>
                  <a:cubicBezTo>
                    <a:pt x="145" y="511"/>
                    <a:pt x="145" y="511"/>
                    <a:pt x="145" y="511"/>
                  </a:cubicBezTo>
                  <a:cubicBezTo>
                    <a:pt x="145" y="514"/>
                    <a:pt x="145" y="513"/>
                    <a:pt x="145" y="513"/>
                  </a:cubicBezTo>
                  <a:cubicBezTo>
                    <a:pt x="146" y="513"/>
                    <a:pt x="146" y="513"/>
                    <a:pt x="146" y="513"/>
                  </a:cubicBezTo>
                  <a:cubicBezTo>
                    <a:pt x="146" y="514"/>
                    <a:pt x="146" y="514"/>
                    <a:pt x="146" y="514"/>
                  </a:cubicBezTo>
                  <a:cubicBezTo>
                    <a:pt x="147" y="514"/>
                    <a:pt x="147" y="514"/>
                    <a:pt x="147" y="514"/>
                  </a:cubicBezTo>
                  <a:cubicBezTo>
                    <a:pt x="147" y="517"/>
                    <a:pt x="147" y="517"/>
                    <a:pt x="147" y="517"/>
                  </a:cubicBezTo>
                  <a:cubicBezTo>
                    <a:pt x="148" y="517"/>
                    <a:pt x="148" y="517"/>
                    <a:pt x="148" y="517"/>
                  </a:cubicBezTo>
                  <a:cubicBezTo>
                    <a:pt x="148" y="519"/>
                    <a:pt x="148" y="520"/>
                    <a:pt x="148" y="520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50" y="522"/>
                    <a:pt x="150" y="522"/>
                    <a:pt x="150" y="522"/>
                  </a:cubicBezTo>
                  <a:cubicBezTo>
                    <a:pt x="148" y="522"/>
                    <a:pt x="148" y="522"/>
                    <a:pt x="148" y="522"/>
                  </a:cubicBezTo>
                  <a:cubicBezTo>
                    <a:pt x="147" y="525"/>
                    <a:pt x="147" y="525"/>
                    <a:pt x="147" y="526"/>
                  </a:cubicBezTo>
                  <a:cubicBezTo>
                    <a:pt x="146" y="526"/>
                    <a:pt x="146" y="526"/>
                    <a:pt x="146" y="526"/>
                  </a:cubicBezTo>
                  <a:cubicBezTo>
                    <a:pt x="146" y="528"/>
                    <a:pt x="146" y="528"/>
                    <a:pt x="146" y="528"/>
                  </a:cubicBezTo>
                  <a:cubicBezTo>
                    <a:pt x="145" y="528"/>
                    <a:pt x="145" y="528"/>
                    <a:pt x="145" y="528"/>
                  </a:cubicBezTo>
                  <a:cubicBezTo>
                    <a:pt x="145" y="530"/>
                    <a:pt x="145" y="532"/>
                    <a:pt x="145" y="532"/>
                  </a:cubicBezTo>
                  <a:cubicBezTo>
                    <a:pt x="144" y="532"/>
                    <a:pt x="144" y="532"/>
                    <a:pt x="144" y="532"/>
                  </a:cubicBezTo>
                  <a:cubicBezTo>
                    <a:pt x="144" y="533"/>
                    <a:pt x="144" y="533"/>
                    <a:pt x="144" y="533"/>
                  </a:cubicBezTo>
                  <a:cubicBezTo>
                    <a:pt x="144" y="532"/>
                    <a:pt x="144" y="532"/>
                    <a:pt x="144" y="532"/>
                  </a:cubicBezTo>
                  <a:cubicBezTo>
                    <a:pt x="142" y="534"/>
                    <a:pt x="142" y="533"/>
                    <a:pt x="141" y="533"/>
                  </a:cubicBezTo>
                  <a:cubicBezTo>
                    <a:pt x="141" y="536"/>
                    <a:pt x="141" y="538"/>
                    <a:pt x="141" y="538"/>
                  </a:cubicBezTo>
                  <a:cubicBezTo>
                    <a:pt x="142" y="538"/>
                    <a:pt x="142" y="538"/>
                    <a:pt x="142" y="538"/>
                  </a:cubicBezTo>
                  <a:cubicBezTo>
                    <a:pt x="142" y="541"/>
                    <a:pt x="142" y="543"/>
                    <a:pt x="142" y="544"/>
                  </a:cubicBezTo>
                  <a:cubicBezTo>
                    <a:pt x="145" y="544"/>
                    <a:pt x="145" y="544"/>
                    <a:pt x="145" y="544"/>
                  </a:cubicBezTo>
                  <a:cubicBezTo>
                    <a:pt x="145" y="547"/>
                    <a:pt x="145" y="546"/>
                    <a:pt x="145" y="546"/>
                  </a:cubicBezTo>
                  <a:cubicBezTo>
                    <a:pt x="146" y="546"/>
                    <a:pt x="146" y="546"/>
                    <a:pt x="146" y="546"/>
                  </a:cubicBezTo>
                  <a:cubicBezTo>
                    <a:pt x="146" y="549"/>
                    <a:pt x="146" y="551"/>
                    <a:pt x="146" y="551"/>
                  </a:cubicBezTo>
                  <a:cubicBezTo>
                    <a:pt x="145" y="551"/>
                    <a:pt x="145" y="551"/>
                    <a:pt x="145" y="551"/>
                  </a:cubicBezTo>
                  <a:cubicBezTo>
                    <a:pt x="145" y="554"/>
                    <a:pt x="147" y="554"/>
                    <a:pt x="146" y="555"/>
                  </a:cubicBezTo>
                  <a:cubicBezTo>
                    <a:pt x="147" y="555"/>
                    <a:pt x="147" y="555"/>
                    <a:pt x="147" y="555"/>
                  </a:cubicBezTo>
                  <a:cubicBezTo>
                    <a:pt x="147" y="557"/>
                    <a:pt x="147" y="558"/>
                    <a:pt x="147" y="558"/>
                  </a:cubicBezTo>
                  <a:cubicBezTo>
                    <a:pt x="146" y="558"/>
                    <a:pt x="146" y="558"/>
                    <a:pt x="146" y="558"/>
                  </a:cubicBezTo>
                  <a:cubicBezTo>
                    <a:pt x="146" y="560"/>
                    <a:pt x="146" y="560"/>
                    <a:pt x="146" y="560"/>
                  </a:cubicBezTo>
                  <a:cubicBezTo>
                    <a:pt x="147" y="560"/>
                    <a:pt x="147" y="560"/>
                    <a:pt x="147" y="560"/>
                  </a:cubicBezTo>
                  <a:cubicBezTo>
                    <a:pt x="147" y="562"/>
                    <a:pt x="147" y="562"/>
                    <a:pt x="147" y="562"/>
                  </a:cubicBezTo>
                  <a:cubicBezTo>
                    <a:pt x="148" y="562"/>
                    <a:pt x="148" y="562"/>
                    <a:pt x="148" y="562"/>
                  </a:cubicBezTo>
                  <a:cubicBezTo>
                    <a:pt x="148" y="564"/>
                    <a:pt x="148" y="565"/>
                    <a:pt x="148" y="565"/>
                  </a:cubicBezTo>
                  <a:cubicBezTo>
                    <a:pt x="153" y="565"/>
                    <a:pt x="149" y="569"/>
                    <a:pt x="150" y="570"/>
                  </a:cubicBezTo>
                  <a:cubicBezTo>
                    <a:pt x="148" y="570"/>
                    <a:pt x="148" y="570"/>
                    <a:pt x="148" y="570"/>
                  </a:cubicBezTo>
                  <a:cubicBezTo>
                    <a:pt x="148" y="573"/>
                    <a:pt x="148" y="573"/>
                    <a:pt x="148" y="574"/>
                  </a:cubicBezTo>
                  <a:cubicBezTo>
                    <a:pt x="150" y="574"/>
                    <a:pt x="150" y="574"/>
                    <a:pt x="150" y="574"/>
                  </a:cubicBezTo>
                  <a:cubicBezTo>
                    <a:pt x="150" y="576"/>
                    <a:pt x="150" y="576"/>
                    <a:pt x="150" y="576"/>
                  </a:cubicBezTo>
                  <a:cubicBezTo>
                    <a:pt x="151" y="576"/>
                    <a:pt x="151" y="576"/>
                    <a:pt x="151" y="576"/>
                  </a:cubicBezTo>
                  <a:cubicBezTo>
                    <a:pt x="151" y="579"/>
                    <a:pt x="151" y="581"/>
                    <a:pt x="151" y="582"/>
                  </a:cubicBezTo>
                  <a:cubicBezTo>
                    <a:pt x="152" y="582"/>
                    <a:pt x="152" y="582"/>
                    <a:pt x="152" y="582"/>
                  </a:cubicBezTo>
                  <a:cubicBezTo>
                    <a:pt x="152" y="583"/>
                    <a:pt x="152" y="583"/>
                    <a:pt x="152" y="583"/>
                  </a:cubicBezTo>
                  <a:cubicBezTo>
                    <a:pt x="149" y="583"/>
                    <a:pt x="150" y="583"/>
                    <a:pt x="150" y="583"/>
                  </a:cubicBezTo>
                  <a:cubicBezTo>
                    <a:pt x="150" y="586"/>
                    <a:pt x="150" y="585"/>
                    <a:pt x="150" y="586"/>
                  </a:cubicBezTo>
                  <a:cubicBezTo>
                    <a:pt x="148" y="586"/>
                    <a:pt x="148" y="586"/>
                    <a:pt x="148" y="586"/>
                  </a:cubicBezTo>
                  <a:cubicBezTo>
                    <a:pt x="148" y="587"/>
                    <a:pt x="148" y="587"/>
                    <a:pt x="148" y="587"/>
                  </a:cubicBezTo>
                  <a:cubicBezTo>
                    <a:pt x="152" y="587"/>
                    <a:pt x="153" y="587"/>
                    <a:pt x="154" y="587"/>
                  </a:cubicBezTo>
                  <a:cubicBezTo>
                    <a:pt x="154" y="586"/>
                    <a:pt x="154" y="586"/>
                    <a:pt x="154" y="586"/>
                  </a:cubicBezTo>
                  <a:cubicBezTo>
                    <a:pt x="165" y="588"/>
                    <a:pt x="187" y="586"/>
                    <a:pt x="185" y="578"/>
                  </a:cubicBezTo>
                  <a:cubicBezTo>
                    <a:pt x="186" y="578"/>
                    <a:pt x="186" y="578"/>
                    <a:pt x="186" y="578"/>
                  </a:cubicBezTo>
                  <a:cubicBezTo>
                    <a:pt x="186" y="577"/>
                    <a:pt x="186" y="577"/>
                    <a:pt x="186" y="577"/>
                  </a:cubicBezTo>
                  <a:cubicBezTo>
                    <a:pt x="185" y="577"/>
                    <a:pt x="185" y="577"/>
                    <a:pt x="185" y="577"/>
                  </a:cubicBezTo>
                  <a:cubicBezTo>
                    <a:pt x="185" y="574"/>
                    <a:pt x="185" y="573"/>
                    <a:pt x="185" y="573"/>
                  </a:cubicBezTo>
                  <a:cubicBezTo>
                    <a:pt x="188" y="572"/>
                    <a:pt x="188" y="571"/>
                    <a:pt x="189" y="571"/>
                  </a:cubicBezTo>
                  <a:cubicBezTo>
                    <a:pt x="189" y="570"/>
                    <a:pt x="189" y="570"/>
                    <a:pt x="189" y="570"/>
                  </a:cubicBezTo>
                  <a:cubicBezTo>
                    <a:pt x="190" y="570"/>
                    <a:pt x="190" y="570"/>
                    <a:pt x="190" y="570"/>
                  </a:cubicBezTo>
                  <a:cubicBezTo>
                    <a:pt x="190" y="566"/>
                    <a:pt x="193" y="568"/>
                    <a:pt x="193" y="568"/>
                  </a:cubicBezTo>
                  <a:cubicBezTo>
                    <a:pt x="193" y="567"/>
                    <a:pt x="193" y="567"/>
                    <a:pt x="193" y="567"/>
                  </a:cubicBezTo>
                  <a:cubicBezTo>
                    <a:pt x="195" y="567"/>
                    <a:pt x="195" y="567"/>
                    <a:pt x="195" y="567"/>
                  </a:cubicBezTo>
                  <a:cubicBezTo>
                    <a:pt x="195" y="568"/>
                    <a:pt x="195" y="568"/>
                    <a:pt x="195" y="568"/>
                  </a:cubicBezTo>
                  <a:cubicBezTo>
                    <a:pt x="195" y="567"/>
                    <a:pt x="195" y="567"/>
                    <a:pt x="195" y="567"/>
                  </a:cubicBezTo>
                  <a:cubicBezTo>
                    <a:pt x="198" y="567"/>
                    <a:pt x="197" y="569"/>
                    <a:pt x="197" y="569"/>
                  </a:cubicBezTo>
                  <a:cubicBezTo>
                    <a:pt x="198" y="569"/>
                    <a:pt x="198" y="569"/>
                    <a:pt x="198" y="569"/>
                  </a:cubicBezTo>
                  <a:cubicBezTo>
                    <a:pt x="198" y="571"/>
                    <a:pt x="198" y="571"/>
                    <a:pt x="198" y="571"/>
                  </a:cubicBezTo>
                  <a:cubicBezTo>
                    <a:pt x="199" y="571"/>
                    <a:pt x="199" y="571"/>
                    <a:pt x="199" y="571"/>
                  </a:cubicBezTo>
                  <a:cubicBezTo>
                    <a:pt x="199" y="573"/>
                    <a:pt x="199" y="573"/>
                    <a:pt x="199" y="573"/>
                  </a:cubicBezTo>
                  <a:cubicBezTo>
                    <a:pt x="201" y="573"/>
                    <a:pt x="201" y="573"/>
                    <a:pt x="201" y="573"/>
                  </a:cubicBezTo>
                  <a:cubicBezTo>
                    <a:pt x="201" y="571"/>
                    <a:pt x="201" y="571"/>
                    <a:pt x="201" y="571"/>
                  </a:cubicBezTo>
                  <a:cubicBezTo>
                    <a:pt x="202" y="571"/>
                    <a:pt x="202" y="571"/>
                    <a:pt x="202" y="571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05" y="569"/>
                    <a:pt x="204" y="566"/>
                    <a:pt x="204" y="567"/>
                  </a:cubicBezTo>
                  <a:cubicBezTo>
                    <a:pt x="208" y="567"/>
                    <a:pt x="206" y="564"/>
                    <a:pt x="207" y="564"/>
                  </a:cubicBezTo>
                  <a:cubicBezTo>
                    <a:pt x="212" y="563"/>
                    <a:pt x="215" y="563"/>
                    <a:pt x="218" y="563"/>
                  </a:cubicBezTo>
                  <a:cubicBezTo>
                    <a:pt x="218" y="562"/>
                    <a:pt x="218" y="562"/>
                    <a:pt x="218" y="562"/>
                  </a:cubicBezTo>
                  <a:cubicBezTo>
                    <a:pt x="221" y="562"/>
                    <a:pt x="220" y="562"/>
                    <a:pt x="221" y="562"/>
                  </a:cubicBezTo>
                  <a:cubicBezTo>
                    <a:pt x="221" y="561"/>
                    <a:pt x="221" y="561"/>
                    <a:pt x="221" y="561"/>
                  </a:cubicBezTo>
                  <a:cubicBezTo>
                    <a:pt x="224" y="561"/>
                    <a:pt x="223" y="561"/>
                    <a:pt x="223" y="561"/>
                  </a:cubicBezTo>
                  <a:cubicBezTo>
                    <a:pt x="223" y="565"/>
                    <a:pt x="229" y="563"/>
                    <a:pt x="229" y="562"/>
                  </a:cubicBezTo>
                  <a:cubicBezTo>
                    <a:pt x="231" y="564"/>
                    <a:pt x="233" y="564"/>
                    <a:pt x="233" y="564"/>
                  </a:cubicBezTo>
                  <a:cubicBezTo>
                    <a:pt x="233" y="563"/>
                    <a:pt x="233" y="563"/>
                    <a:pt x="233" y="563"/>
                  </a:cubicBezTo>
                  <a:cubicBezTo>
                    <a:pt x="234" y="563"/>
                    <a:pt x="234" y="563"/>
                    <a:pt x="234" y="563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8" y="563"/>
                    <a:pt x="238" y="563"/>
                    <a:pt x="239" y="563"/>
                  </a:cubicBezTo>
                  <a:cubicBezTo>
                    <a:pt x="238" y="559"/>
                    <a:pt x="240" y="558"/>
                    <a:pt x="240" y="557"/>
                  </a:cubicBezTo>
                  <a:cubicBezTo>
                    <a:pt x="241" y="557"/>
                    <a:pt x="241" y="557"/>
                    <a:pt x="241" y="557"/>
                  </a:cubicBezTo>
                  <a:cubicBezTo>
                    <a:pt x="241" y="556"/>
                    <a:pt x="241" y="556"/>
                    <a:pt x="241" y="556"/>
                  </a:cubicBezTo>
                  <a:cubicBezTo>
                    <a:pt x="245" y="559"/>
                    <a:pt x="249" y="554"/>
                    <a:pt x="253" y="556"/>
                  </a:cubicBezTo>
                  <a:cubicBezTo>
                    <a:pt x="253" y="557"/>
                    <a:pt x="253" y="557"/>
                    <a:pt x="253" y="557"/>
                  </a:cubicBezTo>
                  <a:cubicBezTo>
                    <a:pt x="253" y="556"/>
                    <a:pt x="253" y="556"/>
                    <a:pt x="253" y="556"/>
                  </a:cubicBezTo>
                  <a:cubicBezTo>
                    <a:pt x="254" y="556"/>
                    <a:pt x="254" y="556"/>
                    <a:pt x="254" y="556"/>
                  </a:cubicBezTo>
                  <a:cubicBezTo>
                    <a:pt x="255" y="553"/>
                    <a:pt x="255" y="551"/>
                    <a:pt x="255" y="550"/>
                  </a:cubicBezTo>
                  <a:cubicBezTo>
                    <a:pt x="256" y="550"/>
                    <a:pt x="256" y="550"/>
                    <a:pt x="256" y="550"/>
                  </a:cubicBezTo>
                  <a:cubicBezTo>
                    <a:pt x="256" y="549"/>
                    <a:pt x="256" y="549"/>
                    <a:pt x="256" y="549"/>
                  </a:cubicBezTo>
                  <a:cubicBezTo>
                    <a:pt x="259" y="549"/>
                    <a:pt x="260" y="549"/>
                    <a:pt x="260" y="549"/>
                  </a:cubicBezTo>
                  <a:cubicBezTo>
                    <a:pt x="260" y="548"/>
                    <a:pt x="260" y="548"/>
                    <a:pt x="260" y="548"/>
                  </a:cubicBezTo>
                  <a:cubicBezTo>
                    <a:pt x="261" y="548"/>
                    <a:pt x="261" y="548"/>
                    <a:pt x="261" y="548"/>
                  </a:cubicBezTo>
                  <a:cubicBezTo>
                    <a:pt x="261" y="546"/>
                    <a:pt x="261" y="546"/>
                    <a:pt x="261" y="546"/>
                  </a:cubicBezTo>
                  <a:cubicBezTo>
                    <a:pt x="264" y="546"/>
                    <a:pt x="264" y="545"/>
                    <a:pt x="265" y="545"/>
                  </a:cubicBezTo>
                  <a:cubicBezTo>
                    <a:pt x="265" y="544"/>
                    <a:pt x="265" y="544"/>
                    <a:pt x="265" y="544"/>
                  </a:cubicBezTo>
                  <a:cubicBezTo>
                    <a:pt x="267" y="544"/>
                    <a:pt x="268" y="544"/>
                    <a:pt x="268" y="544"/>
                  </a:cubicBezTo>
                  <a:cubicBezTo>
                    <a:pt x="268" y="543"/>
                    <a:pt x="268" y="543"/>
                    <a:pt x="268" y="543"/>
                  </a:cubicBezTo>
                  <a:cubicBezTo>
                    <a:pt x="269" y="543"/>
                    <a:pt x="269" y="543"/>
                    <a:pt x="269" y="543"/>
                  </a:cubicBezTo>
                  <a:cubicBezTo>
                    <a:pt x="269" y="540"/>
                    <a:pt x="269" y="539"/>
                    <a:pt x="269" y="538"/>
                  </a:cubicBezTo>
                  <a:cubicBezTo>
                    <a:pt x="271" y="540"/>
                    <a:pt x="271" y="539"/>
                    <a:pt x="272" y="539"/>
                  </a:cubicBezTo>
                  <a:cubicBezTo>
                    <a:pt x="272" y="541"/>
                    <a:pt x="272" y="541"/>
                    <a:pt x="272" y="541"/>
                  </a:cubicBezTo>
                  <a:cubicBezTo>
                    <a:pt x="274" y="541"/>
                    <a:pt x="274" y="541"/>
                    <a:pt x="274" y="541"/>
                  </a:cubicBezTo>
                  <a:cubicBezTo>
                    <a:pt x="274" y="543"/>
                    <a:pt x="274" y="543"/>
                    <a:pt x="274" y="543"/>
                  </a:cubicBezTo>
                  <a:cubicBezTo>
                    <a:pt x="277" y="543"/>
                    <a:pt x="278" y="545"/>
                    <a:pt x="279" y="544"/>
                  </a:cubicBezTo>
                  <a:cubicBezTo>
                    <a:pt x="279" y="543"/>
                    <a:pt x="279" y="543"/>
                    <a:pt x="279" y="543"/>
                  </a:cubicBezTo>
                  <a:cubicBezTo>
                    <a:pt x="282" y="543"/>
                    <a:pt x="281" y="540"/>
                    <a:pt x="281" y="541"/>
                  </a:cubicBezTo>
                  <a:cubicBezTo>
                    <a:pt x="282" y="541"/>
                    <a:pt x="282" y="541"/>
                    <a:pt x="282" y="541"/>
                  </a:cubicBezTo>
                  <a:cubicBezTo>
                    <a:pt x="282" y="538"/>
                    <a:pt x="282" y="538"/>
                    <a:pt x="282" y="538"/>
                  </a:cubicBezTo>
                  <a:cubicBezTo>
                    <a:pt x="284" y="538"/>
                    <a:pt x="284" y="538"/>
                    <a:pt x="284" y="538"/>
                  </a:cubicBezTo>
                  <a:cubicBezTo>
                    <a:pt x="284" y="539"/>
                    <a:pt x="284" y="539"/>
                    <a:pt x="284" y="539"/>
                  </a:cubicBezTo>
                  <a:cubicBezTo>
                    <a:pt x="285" y="539"/>
                    <a:pt x="285" y="539"/>
                    <a:pt x="285" y="539"/>
                  </a:cubicBezTo>
                  <a:cubicBezTo>
                    <a:pt x="285" y="541"/>
                    <a:pt x="285" y="541"/>
                    <a:pt x="285" y="541"/>
                  </a:cubicBezTo>
                  <a:cubicBezTo>
                    <a:pt x="286" y="539"/>
                    <a:pt x="286" y="539"/>
                    <a:pt x="286" y="539"/>
                  </a:cubicBezTo>
                  <a:cubicBezTo>
                    <a:pt x="286" y="541"/>
                    <a:pt x="286" y="541"/>
                    <a:pt x="286" y="541"/>
                  </a:cubicBezTo>
                  <a:cubicBezTo>
                    <a:pt x="287" y="541"/>
                    <a:pt x="287" y="541"/>
                    <a:pt x="287" y="541"/>
                  </a:cubicBezTo>
                  <a:cubicBezTo>
                    <a:pt x="287" y="539"/>
                    <a:pt x="287" y="539"/>
                    <a:pt x="287" y="539"/>
                  </a:cubicBezTo>
                  <a:cubicBezTo>
                    <a:pt x="288" y="539"/>
                    <a:pt x="288" y="539"/>
                    <a:pt x="288" y="539"/>
                  </a:cubicBezTo>
                  <a:cubicBezTo>
                    <a:pt x="288" y="538"/>
                    <a:pt x="288" y="538"/>
                    <a:pt x="288" y="538"/>
                  </a:cubicBezTo>
                  <a:cubicBezTo>
                    <a:pt x="290" y="538"/>
                    <a:pt x="290" y="538"/>
                    <a:pt x="290" y="538"/>
                  </a:cubicBezTo>
                  <a:cubicBezTo>
                    <a:pt x="290" y="537"/>
                    <a:pt x="290" y="537"/>
                    <a:pt x="290" y="537"/>
                  </a:cubicBezTo>
                  <a:cubicBezTo>
                    <a:pt x="291" y="537"/>
                    <a:pt x="291" y="537"/>
                    <a:pt x="291" y="537"/>
                  </a:cubicBezTo>
                  <a:cubicBezTo>
                    <a:pt x="291" y="536"/>
                    <a:pt x="291" y="536"/>
                    <a:pt x="291" y="536"/>
                  </a:cubicBezTo>
                  <a:cubicBezTo>
                    <a:pt x="290" y="536"/>
                    <a:pt x="290" y="536"/>
                    <a:pt x="290" y="536"/>
                  </a:cubicBezTo>
                  <a:cubicBezTo>
                    <a:pt x="290" y="535"/>
                    <a:pt x="290" y="535"/>
                    <a:pt x="290" y="535"/>
                  </a:cubicBezTo>
                  <a:cubicBezTo>
                    <a:pt x="288" y="535"/>
                    <a:pt x="288" y="535"/>
                    <a:pt x="288" y="535"/>
                  </a:cubicBezTo>
                  <a:cubicBezTo>
                    <a:pt x="289" y="530"/>
                    <a:pt x="286" y="528"/>
                    <a:pt x="287" y="526"/>
                  </a:cubicBezTo>
                  <a:cubicBezTo>
                    <a:pt x="288" y="526"/>
                    <a:pt x="288" y="526"/>
                    <a:pt x="288" y="526"/>
                  </a:cubicBezTo>
                  <a:cubicBezTo>
                    <a:pt x="288" y="524"/>
                    <a:pt x="288" y="524"/>
                    <a:pt x="288" y="524"/>
                  </a:cubicBezTo>
                  <a:cubicBezTo>
                    <a:pt x="291" y="523"/>
                    <a:pt x="291" y="523"/>
                    <a:pt x="291" y="523"/>
                  </a:cubicBezTo>
                  <a:cubicBezTo>
                    <a:pt x="291" y="522"/>
                    <a:pt x="291" y="522"/>
                    <a:pt x="291" y="522"/>
                  </a:cubicBezTo>
                  <a:cubicBezTo>
                    <a:pt x="292" y="522"/>
                    <a:pt x="292" y="522"/>
                    <a:pt x="292" y="522"/>
                  </a:cubicBezTo>
                  <a:cubicBezTo>
                    <a:pt x="292" y="523"/>
                    <a:pt x="292" y="523"/>
                    <a:pt x="292" y="523"/>
                  </a:cubicBezTo>
                  <a:cubicBezTo>
                    <a:pt x="294" y="523"/>
                    <a:pt x="295" y="523"/>
                    <a:pt x="295" y="523"/>
                  </a:cubicBezTo>
                  <a:cubicBezTo>
                    <a:pt x="295" y="524"/>
                    <a:pt x="295" y="524"/>
                    <a:pt x="295" y="524"/>
                  </a:cubicBezTo>
                  <a:cubicBezTo>
                    <a:pt x="297" y="524"/>
                    <a:pt x="297" y="524"/>
                    <a:pt x="297" y="524"/>
                  </a:cubicBezTo>
                  <a:cubicBezTo>
                    <a:pt x="297" y="523"/>
                    <a:pt x="297" y="523"/>
                    <a:pt x="297" y="523"/>
                  </a:cubicBezTo>
                  <a:cubicBezTo>
                    <a:pt x="299" y="523"/>
                    <a:pt x="299" y="523"/>
                    <a:pt x="299" y="523"/>
                  </a:cubicBezTo>
                  <a:cubicBezTo>
                    <a:pt x="299" y="524"/>
                    <a:pt x="299" y="524"/>
                    <a:pt x="299" y="524"/>
                  </a:cubicBezTo>
                  <a:cubicBezTo>
                    <a:pt x="303" y="524"/>
                    <a:pt x="301" y="526"/>
                    <a:pt x="301" y="526"/>
                  </a:cubicBezTo>
                  <a:cubicBezTo>
                    <a:pt x="303" y="526"/>
                    <a:pt x="303" y="526"/>
                    <a:pt x="303" y="526"/>
                  </a:cubicBezTo>
                  <a:cubicBezTo>
                    <a:pt x="303" y="525"/>
                    <a:pt x="303" y="525"/>
                    <a:pt x="303" y="525"/>
                  </a:cubicBezTo>
                  <a:cubicBezTo>
                    <a:pt x="304" y="525"/>
                    <a:pt x="304" y="525"/>
                    <a:pt x="304" y="525"/>
                  </a:cubicBezTo>
                  <a:cubicBezTo>
                    <a:pt x="304" y="522"/>
                    <a:pt x="306" y="521"/>
                    <a:pt x="305" y="519"/>
                  </a:cubicBezTo>
                  <a:cubicBezTo>
                    <a:pt x="310" y="520"/>
                    <a:pt x="308" y="516"/>
                    <a:pt x="309" y="516"/>
                  </a:cubicBezTo>
                  <a:cubicBezTo>
                    <a:pt x="310" y="516"/>
                    <a:pt x="310" y="516"/>
                    <a:pt x="310" y="516"/>
                  </a:cubicBezTo>
                  <a:cubicBezTo>
                    <a:pt x="310" y="514"/>
                    <a:pt x="310" y="514"/>
                    <a:pt x="310" y="514"/>
                  </a:cubicBezTo>
                  <a:cubicBezTo>
                    <a:pt x="312" y="514"/>
                    <a:pt x="313" y="514"/>
                    <a:pt x="313" y="514"/>
                  </a:cubicBezTo>
                  <a:cubicBezTo>
                    <a:pt x="311" y="516"/>
                    <a:pt x="312" y="516"/>
                    <a:pt x="312" y="517"/>
                  </a:cubicBezTo>
                  <a:cubicBezTo>
                    <a:pt x="315" y="517"/>
                    <a:pt x="315" y="517"/>
                    <a:pt x="316" y="517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7" y="518"/>
                    <a:pt x="317" y="518"/>
                    <a:pt x="317" y="518"/>
                  </a:cubicBezTo>
                  <a:cubicBezTo>
                    <a:pt x="316" y="522"/>
                    <a:pt x="318" y="523"/>
                    <a:pt x="318" y="524"/>
                  </a:cubicBezTo>
                  <a:cubicBezTo>
                    <a:pt x="320" y="523"/>
                    <a:pt x="319" y="522"/>
                    <a:pt x="319" y="522"/>
                  </a:cubicBezTo>
                  <a:cubicBezTo>
                    <a:pt x="322" y="522"/>
                    <a:pt x="321" y="522"/>
                    <a:pt x="322" y="522"/>
                  </a:cubicBezTo>
                  <a:cubicBezTo>
                    <a:pt x="322" y="520"/>
                    <a:pt x="322" y="520"/>
                    <a:pt x="322" y="520"/>
                  </a:cubicBezTo>
                  <a:cubicBezTo>
                    <a:pt x="324" y="520"/>
                    <a:pt x="326" y="520"/>
                    <a:pt x="326" y="520"/>
                  </a:cubicBezTo>
                  <a:cubicBezTo>
                    <a:pt x="326" y="519"/>
                    <a:pt x="326" y="519"/>
                    <a:pt x="326" y="519"/>
                  </a:cubicBezTo>
                  <a:cubicBezTo>
                    <a:pt x="327" y="519"/>
                    <a:pt x="327" y="519"/>
                    <a:pt x="327" y="519"/>
                  </a:cubicBezTo>
                  <a:cubicBezTo>
                    <a:pt x="327" y="516"/>
                    <a:pt x="327" y="517"/>
                    <a:pt x="327" y="517"/>
                  </a:cubicBezTo>
                  <a:cubicBezTo>
                    <a:pt x="330" y="517"/>
                    <a:pt x="330" y="517"/>
                    <a:pt x="330" y="517"/>
                  </a:cubicBezTo>
                  <a:cubicBezTo>
                    <a:pt x="330" y="516"/>
                    <a:pt x="330" y="516"/>
                    <a:pt x="330" y="516"/>
                  </a:cubicBezTo>
                  <a:cubicBezTo>
                    <a:pt x="331" y="516"/>
                    <a:pt x="331" y="516"/>
                    <a:pt x="331" y="516"/>
                  </a:cubicBezTo>
                  <a:cubicBezTo>
                    <a:pt x="331" y="517"/>
                    <a:pt x="331" y="517"/>
                    <a:pt x="331" y="517"/>
                  </a:cubicBezTo>
                  <a:cubicBezTo>
                    <a:pt x="332" y="517"/>
                    <a:pt x="332" y="517"/>
                    <a:pt x="332" y="517"/>
                  </a:cubicBezTo>
                  <a:cubicBezTo>
                    <a:pt x="332" y="518"/>
                    <a:pt x="332" y="518"/>
                    <a:pt x="332" y="518"/>
                  </a:cubicBezTo>
                  <a:cubicBezTo>
                    <a:pt x="332" y="517"/>
                    <a:pt x="332" y="517"/>
                    <a:pt x="332" y="517"/>
                  </a:cubicBezTo>
                  <a:cubicBezTo>
                    <a:pt x="335" y="516"/>
                    <a:pt x="337" y="518"/>
                    <a:pt x="337" y="518"/>
                  </a:cubicBezTo>
                  <a:cubicBezTo>
                    <a:pt x="337" y="517"/>
                    <a:pt x="337" y="517"/>
                    <a:pt x="337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8" y="514"/>
                    <a:pt x="338" y="515"/>
                    <a:pt x="338" y="514"/>
                  </a:cubicBezTo>
                  <a:cubicBezTo>
                    <a:pt x="337" y="514"/>
                    <a:pt x="337" y="514"/>
                    <a:pt x="337" y="514"/>
                  </a:cubicBezTo>
                  <a:cubicBezTo>
                    <a:pt x="339" y="513"/>
                    <a:pt x="338" y="513"/>
                    <a:pt x="338" y="512"/>
                  </a:cubicBezTo>
                  <a:cubicBezTo>
                    <a:pt x="339" y="512"/>
                    <a:pt x="339" y="512"/>
                    <a:pt x="339" y="512"/>
                  </a:cubicBezTo>
                  <a:cubicBezTo>
                    <a:pt x="339" y="511"/>
                    <a:pt x="339" y="511"/>
                    <a:pt x="339" y="511"/>
                  </a:cubicBezTo>
                  <a:cubicBezTo>
                    <a:pt x="342" y="511"/>
                    <a:pt x="341" y="511"/>
                    <a:pt x="342" y="511"/>
                  </a:cubicBezTo>
                  <a:cubicBezTo>
                    <a:pt x="342" y="510"/>
                    <a:pt x="342" y="510"/>
                    <a:pt x="342" y="510"/>
                  </a:cubicBezTo>
                  <a:cubicBezTo>
                    <a:pt x="345" y="509"/>
                    <a:pt x="345" y="508"/>
                    <a:pt x="346" y="509"/>
                  </a:cubicBezTo>
                  <a:cubicBezTo>
                    <a:pt x="346" y="510"/>
                    <a:pt x="346" y="510"/>
                    <a:pt x="346" y="510"/>
                  </a:cubicBezTo>
                  <a:cubicBezTo>
                    <a:pt x="349" y="510"/>
                    <a:pt x="349" y="510"/>
                    <a:pt x="349" y="510"/>
                  </a:cubicBezTo>
                  <a:cubicBezTo>
                    <a:pt x="349" y="514"/>
                    <a:pt x="352" y="516"/>
                    <a:pt x="351" y="518"/>
                  </a:cubicBezTo>
                  <a:cubicBezTo>
                    <a:pt x="352" y="518"/>
                    <a:pt x="352" y="518"/>
                    <a:pt x="352" y="518"/>
                  </a:cubicBezTo>
                  <a:cubicBezTo>
                    <a:pt x="352" y="521"/>
                    <a:pt x="354" y="522"/>
                    <a:pt x="354" y="523"/>
                  </a:cubicBezTo>
                  <a:cubicBezTo>
                    <a:pt x="356" y="523"/>
                    <a:pt x="357" y="523"/>
                    <a:pt x="357" y="523"/>
                  </a:cubicBezTo>
                  <a:cubicBezTo>
                    <a:pt x="357" y="524"/>
                    <a:pt x="357" y="524"/>
                    <a:pt x="357" y="524"/>
                  </a:cubicBezTo>
                  <a:cubicBezTo>
                    <a:pt x="358" y="524"/>
                    <a:pt x="358" y="524"/>
                    <a:pt x="358" y="524"/>
                  </a:cubicBezTo>
                  <a:cubicBezTo>
                    <a:pt x="358" y="527"/>
                    <a:pt x="358" y="528"/>
                    <a:pt x="358" y="529"/>
                  </a:cubicBezTo>
                  <a:cubicBezTo>
                    <a:pt x="364" y="532"/>
                    <a:pt x="362" y="528"/>
                    <a:pt x="364" y="529"/>
                  </a:cubicBezTo>
                  <a:cubicBezTo>
                    <a:pt x="364" y="528"/>
                    <a:pt x="364" y="528"/>
                    <a:pt x="364" y="528"/>
                  </a:cubicBezTo>
                  <a:cubicBezTo>
                    <a:pt x="367" y="528"/>
                    <a:pt x="366" y="528"/>
                    <a:pt x="367" y="528"/>
                  </a:cubicBezTo>
                  <a:cubicBezTo>
                    <a:pt x="367" y="530"/>
                    <a:pt x="367" y="530"/>
                    <a:pt x="367" y="530"/>
                  </a:cubicBezTo>
                  <a:cubicBezTo>
                    <a:pt x="369" y="530"/>
                    <a:pt x="369" y="530"/>
                    <a:pt x="369" y="530"/>
                  </a:cubicBezTo>
                  <a:cubicBezTo>
                    <a:pt x="369" y="529"/>
                    <a:pt x="369" y="529"/>
                    <a:pt x="369" y="529"/>
                  </a:cubicBezTo>
                  <a:cubicBezTo>
                    <a:pt x="373" y="529"/>
                    <a:pt x="376" y="529"/>
                    <a:pt x="377" y="529"/>
                  </a:cubicBezTo>
                  <a:cubicBezTo>
                    <a:pt x="377" y="531"/>
                    <a:pt x="377" y="532"/>
                    <a:pt x="377" y="532"/>
                  </a:cubicBezTo>
                  <a:cubicBezTo>
                    <a:pt x="378" y="532"/>
                    <a:pt x="378" y="532"/>
                    <a:pt x="378" y="532"/>
                  </a:cubicBezTo>
                  <a:cubicBezTo>
                    <a:pt x="378" y="533"/>
                    <a:pt x="378" y="533"/>
                    <a:pt x="378" y="533"/>
                  </a:cubicBezTo>
                  <a:cubicBezTo>
                    <a:pt x="381" y="534"/>
                    <a:pt x="381" y="535"/>
                    <a:pt x="382" y="535"/>
                  </a:cubicBezTo>
                  <a:cubicBezTo>
                    <a:pt x="382" y="536"/>
                    <a:pt x="382" y="536"/>
                    <a:pt x="382" y="536"/>
                  </a:cubicBezTo>
                  <a:cubicBezTo>
                    <a:pt x="385" y="536"/>
                    <a:pt x="384" y="536"/>
                    <a:pt x="384" y="536"/>
                  </a:cubicBezTo>
                  <a:cubicBezTo>
                    <a:pt x="384" y="537"/>
                    <a:pt x="384" y="537"/>
                    <a:pt x="384" y="537"/>
                  </a:cubicBezTo>
                  <a:cubicBezTo>
                    <a:pt x="388" y="537"/>
                    <a:pt x="388" y="539"/>
                    <a:pt x="389" y="538"/>
                  </a:cubicBezTo>
                  <a:cubicBezTo>
                    <a:pt x="389" y="534"/>
                    <a:pt x="390" y="530"/>
                    <a:pt x="388" y="529"/>
                  </a:cubicBezTo>
                  <a:cubicBezTo>
                    <a:pt x="392" y="529"/>
                    <a:pt x="395" y="529"/>
                    <a:pt x="396" y="529"/>
                  </a:cubicBezTo>
                  <a:cubicBezTo>
                    <a:pt x="396" y="526"/>
                    <a:pt x="396" y="527"/>
                    <a:pt x="396" y="526"/>
                  </a:cubicBezTo>
                  <a:cubicBezTo>
                    <a:pt x="397" y="526"/>
                    <a:pt x="397" y="526"/>
                    <a:pt x="397" y="526"/>
                  </a:cubicBezTo>
                  <a:cubicBezTo>
                    <a:pt x="397" y="525"/>
                    <a:pt x="397" y="525"/>
                    <a:pt x="397" y="525"/>
                  </a:cubicBezTo>
                  <a:cubicBezTo>
                    <a:pt x="407" y="527"/>
                    <a:pt x="413" y="530"/>
                    <a:pt x="421" y="529"/>
                  </a:cubicBezTo>
                  <a:cubicBezTo>
                    <a:pt x="421" y="530"/>
                    <a:pt x="421" y="530"/>
                    <a:pt x="421" y="530"/>
                  </a:cubicBezTo>
                  <a:cubicBezTo>
                    <a:pt x="422" y="530"/>
                    <a:pt x="422" y="530"/>
                    <a:pt x="422" y="530"/>
                  </a:cubicBezTo>
                  <a:cubicBezTo>
                    <a:pt x="422" y="534"/>
                    <a:pt x="426" y="532"/>
                    <a:pt x="427" y="532"/>
                  </a:cubicBezTo>
                  <a:cubicBezTo>
                    <a:pt x="427" y="531"/>
                    <a:pt x="427" y="531"/>
                    <a:pt x="427" y="531"/>
                  </a:cubicBezTo>
                  <a:cubicBezTo>
                    <a:pt x="430" y="531"/>
                    <a:pt x="429" y="531"/>
                    <a:pt x="429" y="531"/>
                  </a:cubicBezTo>
                  <a:cubicBezTo>
                    <a:pt x="429" y="535"/>
                    <a:pt x="433" y="533"/>
                    <a:pt x="433" y="533"/>
                  </a:cubicBezTo>
                  <a:cubicBezTo>
                    <a:pt x="433" y="535"/>
                    <a:pt x="433" y="535"/>
                    <a:pt x="433" y="535"/>
                  </a:cubicBezTo>
                  <a:cubicBezTo>
                    <a:pt x="434" y="535"/>
                    <a:pt x="434" y="535"/>
                    <a:pt x="434" y="535"/>
                  </a:cubicBezTo>
                  <a:cubicBezTo>
                    <a:pt x="434" y="533"/>
                    <a:pt x="434" y="533"/>
                    <a:pt x="434" y="533"/>
                  </a:cubicBezTo>
                  <a:cubicBezTo>
                    <a:pt x="435" y="533"/>
                    <a:pt x="435" y="533"/>
                    <a:pt x="435" y="533"/>
                  </a:cubicBezTo>
                  <a:cubicBezTo>
                    <a:pt x="435" y="535"/>
                    <a:pt x="435" y="535"/>
                    <a:pt x="435" y="535"/>
                  </a:cubicBezTo>
                  <a:cubicBezTo>
                    <a:pt x="437" y="533"/>
                    <a:pt x="437" y="533"/>
                    <a:pt x="437" y="533"/>
                  </a:cubicBezTo>
                  <a:cubicBezTo>
                    <a:pt x="437" y="535"/>
                    <a:pt x="437" y="535"/>
                    <a:pt x="437" y="535"/>
                  </a:cubicBezTo>
                  <a:cubicBezTo>
                    <a:pt x="438" y="535"/>
                    <a:pt x="438" y="535"/>
                    <a:pt x="438" y="535"/>
                  </a:cubicBezTo>
                  <a:cubicBezTo>
                    <a:pt x="438" y="536"/>
                    <a:pt x="438" y="536"/>
                    <a:pt x="438" y="536"/>
                  </a:cubicBezTo>
                  <a:cubicBezTo>
                    <a:pt x="441" y="536"/>
                    <a:pt x="440" y="536"/>
                    <a:pt x="440" y="536"/>
                  </a:cubicBezTo>
                  <a:cubicBezTo>
                    <a:pt x="440" y="537"/>
                    <a:pt x="440" y="537"/>
                    <a:pt x="440" y="537"/>
                  </a:cubicBezTo>
                  <a:cubicBezTo>
                    <a:pt x="445" y="536"/>
                    <a:pt x="446" y="542"/>
                    <a:pt x="446" y="543"/>
                  </a:cubicBezTo>
                  <a:cubicBezTo>
                    <a:pt x="450" y="542"/>
                    <a:pt x="453" y="544"/>
                    <a:pt x="454" y="544"/>
                  </a:cubicBezTo>
                  <a:cubicBezTo>
                    <a:pt x="454" y="541"/>
                    <a:pt x="454" y="542"/>
                    <a:pt x="454" y="542"/>
                  </a:cubicBezTo>
                  <a:cubicBezTo>
                    <a:pt x="458" y="542"/>
                    <a:pt x="459" y="542"/>
                    <a:pt x="460" y="542"/>
                  </a:cubicBezTo>
                  <a:cubicBezTo>
                    <a:pt x="460" y="539"/>
                    <a:pt x="460" y="540"/>
                    <a:pt x="460" y="539"/>
                  </a:cubicBezTo>
                  <a:cubicBezTo>
                    <a:pt x="463" y="539"/>
                    <a:pt x="462" y="539"/>
                    <a:pt x="463" y="539"/>
                  </a:cubicBezTo>
                  <a:cubicBezTo>
                    <a:pt x="462" y="536"/>
                    <a:pt x="466" y="537"/>
                    <a:pt x="467" y="537"/>
                  </a:cubicBezTo>
                  <a:cubicBezTo>
                    <a:pt x="467" y="536"/>
                    <a:pt x="467" y="536"/>
                    <a:pt x="467" y="536"/>
                  </a:cubicBezTo>
                  <a:cubicBezTo>
                    <a:pt x="470" y="535"/>
                    <a:pt x="470" y="534"/>
                    <a:pt x="471" y="535"/>
                  </a:cubicBezTo>
                  <a:cubicBezTo>
                    <a:pt x="471" y="532"/>
                    <a:pt x="471" y="533"/>
                    <a:pt x="471" y="532"/>
                  </a:cubicBezTo>
                  <a:cubicBezTo>
                    <a:pt x="474" y="532"/>
                    <a:pt x="473" y="532"/>
                    <a:pt x="473" y="532"/>
                  </a:cubicBezTo>
                  <a:cubicBezTo>
                    <a:pt x="473" y="531"/>
                    <a:pt x="473" y="531"/>
                    <a:pt x="473" y="531"/>
                  </a:cubicBezTo>
                  <a:cubicBezTo>
                    <a:pt x="476" y="531"/>
                    <a:pt x="475" y="531"/>
                    <a:pt x="476" y="531"/>
                  </a:cubicBezTo>
                  <a:cubicBezTo>
                    <a:pt x="476" y="530"/>
                    <a:pt x="476" y="530"/>
                    <a:pt x="476" y="530"/>
                  </a:cubicBezTo>
                  <a:cubicBezTo>
                    <a:pt x="478" y="530"/>
                    <a:pt x="479" y="530"/>
                    <a:pt x="479" y="530"/>
                  </a:cubicBezTo>
                  <a:cubicBezTo>
                    <a:pt x="479" y="529"/>
                    <a:pt x="479" y="529"/>
                    <a:pt x="479" y="529"/>
                  </a:cubicBezTo>
                  <a:cubicBezTo>
                    <a:pt x="482" y="529"/>
                    <a:pt x="481" y="529"/>
                    <a:pt x="482" y="529"/>
                  </a:cubicBezTo>
                  <a:cubicBezTo>
                    <a:pt x="482" y="530"/>
                    <a:pt x="482" y="530"/>
                    <a:pt x="482" y="530"/>
                  </a:cubicBezTo>
                  <a:cubicBezTo>
                    <a:pt x="484" y="530"/>
                    <a:pt x="484" y="530"/>
                    <a:pt x="484" y="530"/>
                  </a:cubicBezTo>
                  <a:cubicBezTo>
                    <a:pt x="484" y="527"/>
                    <a:pt x="484" y="525"/>
                    <a:pt x="484" y="524"/>
                  </a:cubicBezTo>
                  <a:cubicBezTo>
                    <a:pt x="485" y="524"/>
                    <a:pt x="485" y="524"/>
                    <a:pt x="485" y="524"/>
                  </a:cubicBezTo>
                  <a:cubicBezTo>
                    <a:pt x="485" y="523"/>
                    <a:pt x="485" y="523"/>
                    <a:pt x="485" y="523"/>
                  </a:cubicBezTo>
                  <a:cubicBezTo>
                    <a:pt x="488" y="522"/>
                    <a:pt x="488" y="521"/>
                    <a:pt x="489" y="522"/>
                  </a:cubicBezTo>
                  <a:cubicBezTo>
                    <a:pt x="489" y="523"/>
                    <a:pt x="489" y="523"/>
                    <a:pt x="489" y="523"/>
                  </a:cubicBezTo>
                  <a:cubicBezTo>
                    <a:pt x="492" y="523"/>
                    <a:pt x="494" y="523"/>
                    <a:pt x="495" y="523"/>
                  </a:cubicBezTo>
                  <a:cubicBezTo>
                    <a:pt x="495" y="522"/>
                    <a:pt x="495" y="522"/>
                    <a:pt x="495" y="522"/>
                  </a:cubicBezTo>
                  <a:cubicBezTo>
                    <a:pt x="499" y="520"/>
                    <a:pt x="501" y="520"/>
                    <a:pt x="503" y="520"/>
                  </a:cubicBezTo>
                  <a:cubicBezTo>
                    <a:pt x="503" y="522"/>
                    <a:pt x="503" y="522"/>
                    <a:pt x="503" y="522"/>
                  </a:cubicBezTo>
                  <a:cubicBezTo>
                    <a:pt x="506" y="522"/>
                    <a:pt x="506" y="523"/>
                    <a:pt x="507" y="523"/>
                  </a:cubicBezTo>
                  <a:cubicBezTo>
                    <a:pt x="507" y="520"/>
                    <a:pt x="507" y="519"/>
                    <a:pt x="507" y="518"/>
                  </a:cubicBezTo>
                  <a:cubicBezTo>
                    <a:pt x="508" y="518"/>
                    <a:pt x="508" y="518"/>
                    <a:pt x="508" y="518"/>
                  </a:cubicBezTo>
                  <a:cubicBezTo>
                    <a:pt x="508" y="517"/>
                    <a:pt x="508" y="517"/>
                    <a:pt x="508" y="517"/>
                  </a:cubicBezTo>
                  <a:cubicBezTo>
                    <a:pt x="510" y="517"/>
                    <a:pt x="511" y="517"/>
                    <a:pt x="511" y="517"/>
                  </a:cubicBezTo>
                  <a:cubicBezTo>
                    <a:pt x="511" y="516"/>
                    <a:pt x="511" y="516"/>
                    <a:pt x="511" y="516"/>
                  </a:cubicBezTo>
                  <a:cubicBezTo>
                    <a:pt x="514" y="516"/>
                    <a:pt x="513" y="516"/>
                    <a:pt x="514" y="516"/>
                  </a:cubicBezTo>
                  <a:cubicBezTo>
                    <a:pt x="514" y="514"/>
                    <a:pt x="514" y="514"/>
                    <a:pt x="514" y="514"/>
                  </a:cubicBezTo>
                  <a:cubicBezTo>
                    <a:pt x="515" y="514"/>
                    <a:pt x="515" y="514"/>
                    <a:pt x="515" y="514"/>
                  </a:cubicBezTo>
                  <a:cubicBezTo>
                    <a:pt x="515" y="513"/>
                    <a:pt x="515" y="513"/>
                    <a:pt x="515" y="513"/>
                  </a:cubicBezTo>
                  <a:cubicBezTo>
                    <a:pt x="516" y="513"/>
                    <a:pt x="516" y="513"/>
                    <a:pt x="516" y="513"/>
                  </a:cubicBezTo>
                  <a:cubicBezTo>
                    <a:pt x="516" y="512"/>
                    <a:pt x="516" y="512"/>
                    <a:pt x="516" y="512"/>
                  </a:cubicBezTo>
                  <a:cubicBezTo>
                    <a:pt x="519" y="512"/>
                    <a:pt x="518" y="512"/>
                    <a:pt x="518" y="512"/>
                  </a:cubicBezTo>
                  <a:cubicBezTo>
                    <a:pt x="518" y="509"/>
                    <a:pt x="518" y="510"/>
                    <a:pt x="518" y="510"/>
                  </a:cubicBezTo>
                  <a:cubicBezTo>
                    <a:pt x="520" y="510"/>
                    <a:pt x="520" y="510"/>
                    <a:pt x="520" y="510"/>
                  </a:cubicBezTo>
                  <a:cubicBezTo>
                    <a:pt x="520" y="511"/>
                    <a:pt x="520" y="511"/>
                    <a:pt x="520" y="511"/>
                  </a:cubicBezTo>
                  <a:cubicBezTo>
                    <a:pt x="522" y="511"/>
                    <a:pt x="523" y="511"/>
                    <a:pt x="523" y="511"/>
                  </a:cubicBezTo>
                  <a:cubicBezTo>
                    <a:pt x="523" y="512"/>
                    <a:pt x="523" y="512"/>
                    <a:pt x="523" y="512"/>
                  </a:cubicBezTo>
                  <a:cubicBezTo>
                    <a:pt x="526" y="512"/>
                    <a:pt x="525" y="512"/>
                    <a:pt x="526" y="512"/>
                  </a:cubicBezTo>
                  <a:cubicBezTo>
                    <a:pt x="526" y="515"/>
                    <a:pt x="526" y="514"/>
                    <a:pt x="526" y="514"/>
                  </a:cubicBezTo>
                  <a:cubicBezTo>
                    <a:pt x="528" y="514"/>
                    <a:pt x="528" y="514"/>
                    <a:pt x="528" y="514"/>
                  </a:cubicBezTo>
                  <a:cubicBezTo>
                    <a:pt x="528" y="516"/>
                    <a:pt x="528" y="516"/>
                    <a:pt x="528" y="516"/>
                  </a:cubicBezTo>
                  <a:cubicBezTo>
                    <a:pt x="530" y="513"/>
                    <a:pt x="531" y="515"/>
                    <a:pt x="531" y="514"/>
                  </a:cubicBezTo>
                  <a:cubicBezTo>
                    <a:pt x="531" y="513"/>
                    <a:pt x="531" y="513"/>
                    <a:pt x="531" y="513"/>
                  </a:cubicBezTo>
                  <a:cubicBezTo>
                    <a:pt x="533" y="513"/>
                    <a:pt x="533" y="513"/>
                    <a:pt x="533" y="513"/>
                  </a:cubicBezTo>
                  <a:cubicBezTo>
                    <a:pt x="533" y="512"/>
                    <a:pt x="533" y="512"/>
                    <a:pt x="533" y="512"/>
                  </a:cubicBezTo>
                  <a:cubicBezTo>
                    <a:pt x="534" y="512"/>
                    <a:pt x="534" y="512"/>
                    <a:pt x="534" y="512"/>
                  </a:cubicBezTo>
                  <a:cubicBezTo>
                    <a:pt x="534" y="511"/>
                    <a:pt x="534" y="511"/>
                    <a:pt x="534" y="511"/>
                  </a:cubicBezTo>
                  <a:cubicBezTo>
                    <a:pt x="537" y="511"/>
                    <a:pt x="538" y="511"/>
                    <a:pt x="539" y="511"/>
                  </a:cubicBezTo>
                  <a:cubicBezTo>
                    <a:pt x="539" y="510"/>
                    <a:pt x="539" y="510"/>
                    <a:pt x="539" y="510"/>
                  </a:cubicBezTo>
                  <a:cubicBezTo>
                    <a:pt x="541" y="509"/>
                    <a:pt x="542" y="508"/>
                    <a:pt x="542" y="509"/>
                  </a:cubicBezTo>
                  <a:cubicBezTo>
                    <a:pt x="542" y="506"/>
                    <a:pt x="542" y="505"/>
                    <a:pt x="542" y="505"/>
                  </a:cubicBezTo>
                  <a:cubicBezTo>
                    <a:pt x="545" y="504"/>
                    <a:pt x="545" y="503"/>
                    <a:pt x="546" y="504"/>
                  </a:cubicBezTo>
                  <a:cubicBezTo>
                    <a:pt x="546" y="503"/>
                    <a:pt x="546" y="503"/>
                    <a:pt x="546" y="503"/>
                  </a:cubicBezTo>
                  <a:cubicBezTo>
                    <a:pt x="547" y="503"/>
                    <a:pt x="547" y="503"/>
                    <a:pt x="547" y="503"/>
                  </a:cubicBezTo>
                  <a:cubicBezTo>
                    <a:pt x="547" y="504"/>
                    <a:pt x="547" y="504"/>
                    <a:pt x="547" y="504"/>
                  </a:cubicBezTo>
                  <a:cubicBezTo>
                    <a:pt x="548" y="504"/>
                    <a:pt x="548" y="504"/>
                    <a:pt x="548" y="504"/>
                  </a:cubicBezTo>
                  <a:cubicBezTo>
                    <a:pt x="548" y="503"/>
                    <a:pt x="548" y="503"/>
                    <a:pt x="548" y="503"/>
                  </a:cubicBezTo>
                  <a:cubicBezTo>
                    <a:pt x="551" y="503"/>
                    <a:pt x="552" y="503"/>
                    <a:pt x="553" y="503"/>
                  </a:cubicBezTo>
                  <a:cubicBezTo>
                    <a:pt x="553" y="500"/>
                    <a:pt x="553" y="501"/>
                    <a:pt x="553" y="500"/>
                  </a:cubicBezTo>
                  <a:cubicBezTo>
                    <a:pt x="554" y="500"/>
                    <a:pt x="554" y="500"/>
                    <a:pt x="554" y="500"/>
                  </a:cubicBezTo>
                  <a:cubicBezTo>
                    <a:pt x="554" y="501"/>
                    <a:pt x="554" y="501"/>
                    <a:pt x="554" y="501"/>
                  </a:cubicBezTo>
                  <a:cubicBezTo>
                    <a:pt x="554" y="500"/>
                    <a:pt x="554" y="500"/>
                    <a:pt x="554" y="500"/>
                  </a:cubicBezTo>
                  <a:cubicBezTo>
                    <a:pt x="557" y="500"/>
                    <a:pt x="557" y="500"/>
                    <a:pt x="558" y="500"/>
                  </a:cubicBezTo>
                  <a:cubicBezTo>
                    <a:pt x="558" y="497"/>
                    <a:pt x="558" y="496"/>
                    <a:pt x="558" y="495"/>
                  </a:cubicBezTo>
                  <a:cubicBezTo>
                    <a:pt x="559" y="495"/>
                    <a:pt x="559" y="495"/>
                    <a:pt x="559" y="495"/>
                  </a:cubicBezTo>
                  <a:cubicBezTo>
                    <a:pt x="559" y="493"/>
                    <a:pt x="559" y="493"/>
                    <a:pt x="559" y="493"/>
                  </a:cubicBezTo>
                  <a:cubicBezTo>
                    <a:pt x="560" y="493"/>
                    <a:pt x="560" y="493"/>
                    <a:pt x="560" y="493"/>
                  </a:cubicBezTo>
                  <a:cubicBezTo>
                    <a:pt x="560" y="489"/>
                    <a:pt x="559" y="487"/>
                    <a:pt x="560" y="485"/>
                  </a:cubicBezTo>
                  <a:cubicBezTo>
                    <a:pt x="563" y="485"/>
                    <a:pt x="563" y="485"/>
                    <a:pt x="563" y="485"/>
                  </a:cubicBezTo>
                  <a:cubicBezTo>
                    <a:pt x="563" y="484"/>
                    <a:pt x="563" y="484"/>
                    <a:pt x="563" y="484"/>
                  </a:cubicBezTo>
                  <a:cubicBezTo>
                    <a:pt x="562" y="484"/>
                    <a:pt x="562" y="484"/>
                    <a:pt x="562" y="484"/>
                  </a:cubicBezTo>
                  <a:cubicBezTo>
                    <a:pt x="562" y="480"/>
                    <a:pt x="560" y="482"/>
                    <a:pt x="560" y="481"/>
                  </a:cubicBezTo>
                  <a:cubicBezTo>
                    <a:pt x="560" y="480"/>
                    <a:pt x="560" y="480"/>
                    <a:pt x="560" y="480"/>
                  </a:cubicBezTo>
                  <a:cubicBezTo>
                    <a:pt x="557" y="480"/>
                    <a:pt x="557" y="480"/>
                    <a:pt x="556" y="480"/>
                  </a:cubicBezTo>
                  <a:cubicBezTo>
                    <a:pt x="554" y="476"/>
                    <a:pt x="556" y="475"/>
                    <a:pt x="558" y="475"/>
                  </a:cubicBezTo>
                  <a:cubicBezTo>
                    <a:pt x="558" y="473"/>
                    <a:pt x="558" y="473"/>
                    <a:pt x="558" y="473"/>
                  </a:cubicBezTo>
                  <a:cubicBezTo>
                    <a:pt x="556" y="473"/>
                    <a:pt x="556" y="473"/>
                    <a:pt x="556" y="473"/>
                  </a:cubicBezTo>
                  <a:cubicBezTo>
                    <a:pt x="558" y="473"/>
                    <a:pt x="558" y="473"/>
                    <a:pt x="558" y="473"/>
                  </a:cubicBezTo>
                  <a:cubicBezTo>
                    <a:pt x="558" y="470"/>
                    <a:pt x="558" y="471"/>
                    <a:pt x="558" y="471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8" y="471"/>
                    <a:pt x="558" y="471"/>
                    <a:pt x="558" y="471"/>
                  </a:cubicBezTo>
                  <a:cubicBezTo>
                    <a:pt x="558" y="467"/>
                    <a:pt x="556" y="466"/>
                    <a:pt x="556" y="465"/>
                  </a:cubicBezTo>
                  <a:cubicBezTo>
                    <a:pt x="554" y="465"/>
                    <a:pt x="554" y="465"/>
                    <a:pt x="554" y="465"/>
                  </a:cubicBezTo>
                  <a:cubicBezTo>
                    <a:pt x="554" y="466"/>
                    <a:pt x="554" y="466"/>
                    <a:pt x="554" y="466"/>
                  </a:cubicBezTo>
                  <a:cubicBezTo>
                    <a:pt x="551" y="466"/>
                    <a:pt x="552" y="466"/>
                    <a:pt x="552" y="466"/>
                  </a:cubicBezTo>
                  <a:cubicBezTo>
                    <a:pt x="552" y="461"/>
                    <a:pt x="550" y="459"/>
                    <a:pt x="550" y="456"/>
                  </a:cubicBezTo>
                  <a:cubicBezTo>
                    <a:pt x="549" y="456"/>
                    <a:pt x="549" y="456"/>
                    <a:pt x="549" y="456"/>
                  </a:cubicBezTo>
                  <a:cubicBezTo>
                    <a:pt x="549" y="455"/>
                    <a:pt x="549" y="455"/>
                    <a:pt x="549" y="455"/>
                  </a:cubicBezTo>
                  <a:cubicBezTo>
                    <a:pt x="548" y="455"/>
                    <a:pt x="548" y="455"/>
                    <a:pt x="548" y="455"/>
                  </a:cubicBezTo>
                  <a:cubicBezTo>
                    <a:pt x="548" y="452"/>
                    <a:pt x="548" y="453"/>
                    <a:pt x="548" y="453"/>
                  </a:cubicBezTo>
                  <a:cubicBezTo>
                    <a:pt x="545" y="453"/>
                    <a:pt x="546" y="453"/>
                    <a:pt x="546" y="453"/>
                  </a:cubicBezTo>
                  <a:cubicBezTo>
                    <a:pt x="546" y="454"/>
                    <a:pt x="546" y="454"/>
                    <a:pt x="546" y="454"/>
                  </a:cubicBezTo>
                  <a:cubicBezTo>
                    <a:pt x="543" y="453"/>
                    <a:pt x="542" y="455"/>
                    <a:pt x="542" y="455"/>
                  </a:cubicBezTo>
                  <a:cubicBezTo>
                    <a:pt x="542" y="452"/>
                    <a:pt x="542" y="453"/>
                    <a:pt x="542" y="453"/>
                  </a:cubicBezTo>
                  <a:cubicBezTo>
                    <a:pt x="541" y="453"/>
                    <a:pt x="541" y="453"/>
                    <a:pt x="541" y="453"/>
                  </a:cubicBezTo>
                  <a:cubicBezTo>
                    <a:pt x="541" y="452"/>
                    <a:pt x="541" y="452"/>
                    <a:pt x="541" y="452"/>
                  </a:cubicBezTo>
                  <a:cubicBezTo>
                    <a:pt x="541" y="453"/>
                    <a:pt x="541" y="453"/>
                    <a:pt x="541" y="453"/>
                  </a:cubicBezTo>
                  <a:cubicBezTo>
                    <a:pt x="537" y="453"/>
                    <a:pt x="539" y="450"/>
                    <a:pt x="539" y="450"/>
                  </a:cubicBezTo>
                  <a:cubicBezTo>
                    <a:pt x="537" y="450"/>
                    <a:pt x="537" y="450"/>
                    <a:pt x="537" y="450"/>
                  </a:cubicBezTo>
                  <a:cubicBezTo>
                    <a:pt x="537" y="447"/>
                    <a:pt x="536" y="446"/>
                    <a:pt x="536" y="444"/>
                  </a:cubicBezTo>
                  <a:cubicBezTo>
                    <a:pt x="535" y="444"/>
                    <a:pt x="535" y="444"/>
                    <a:pt x="535" y="444"/>
                  </a:cubicBezTo>
                  <a:cubicBezTo>
                    <a:pt x="535" y="443"/>
                    <a:pt x="535" y="443"/>
                    <a:pt x="535" y="443"/>
                  </a:cubicBezTo>
                  <a:cubicBezTo>
                    <a:pt x="536" y="443"/>
                    <a:pt x="536" y="443"/>
                    <a:pt x="536" y="443"/>
                  </a:cubicBezTo>
                  <a:cubicBezTo>
                    <a:pt x="536" y="441"/>
                    <a:pt x="536" y="441"/>
                    <a:pt x="536" y="441"/>
                  </a:cubicBezTo>
                  <a:cubicBezTo>
                    <a:pt x="537" y="441"/>
                    <a:pt x="537" y="441"/>
                    <a:pt x="537" y="441"/>
                  </a:cubicBezTo>
                  <a:cubicBezTo>
                    <a:pt x="537" y="440"/>
                    <a:pt x="537" y="440"/>
                    <a:pt x="537" y="440"/>
                  </a:cubicBezTo>
                  <a:cubicBezTo>
                    <a:pt x="540" y="440"/>
                    <a:pt x="541" y="440"/>
                    <a:pt x="541" y="440"/>
                  </a:cubicBezTo>
                  <a:cubicBezTo>
                    <a:pt x="541" y="439"/>
                    <a:pt x="541" y="439"/>
                    <a:pt x="541" y="439"/>
                  </a:cubicBezTo>
                  <a:cubicBezTo>
                    <a:pt x="542" y="439"/>
                    <a:pt x="542" y="439"/>
                    <a:pt x="542" y="439"/>
                  </a:cubicBezTo>
                  <a:cubicBezTo>
                    <a:pt x="541" y="439"/>
                    <a:pt x="541" y="439"/>
                    <a:pt x="541" y="439"/>
                  </a:cubicBezTo>
                  <a:cubicBezTo>
                    <a:pt x="541" y="437"/>
                    <a:pt x="541" y="437"/>
                    <a:pt x="541" y="437"/>
                  </a:cubicBezTo>
                  <a:cubicBezTo>
                    <a:pt x="542" y="437"/>
                    <a:pt x="542" y="437"/>
                    <a:pt x="542" y="437"/>
                  </a:cubicBezTo>
                  <a:cubicBezTo>
                    <a:pt x="542" y="434"/>
                    <a:pt x="545" y="435"/>
                    <a:pt x="544" y="435"/>
                  </a:cubicBezTo>
                  <a:cubicBezTo>
                    <a:pt x="545" y="431"/>
                    <a:pt x="547" y="433"/>
                    <a:pt x="547" y="433"/>
                  </a:cubicBezTo>
                  <a:cubicBezTo>
                    <a:pt x="547" y="431"/>
                    <a:pt x="547" y="431"/>
                    <a:pt x="547" y="431"/>
                  </a:cubicBezTo>
                  <a:cubicBezTo>
                    <a:pt x="548" y="431"/>
                    <a:pt x="548" y="431"/>
                    <a:pt x="548" y="431"/>
                  </a:cubicBezTo>
                  <a:cubicBezTo>
                    <a:pt x="548" y="433"/>
                    <a:pt x="548" y="433"/>
                    <a:pt x="548" y="433"/>
                  </a:cubicBezTo>
                  <a:cubicBezTo>
                    <a:pt x="552" y="435"/>
                    <a:pt x="554" y="433"/>
                    <a:pt x="555" y="431"/>
                  </a:cubicBezTo>
                  <a:cubicBezTo>
                    <a:pt x="559" y="436"/>
                    <a:pt x="564" y="435"/>
                    <a:pt x="567" y="435"/>
                  </a:cubicBezTo>
                  <a:cubicBezTo>
                    <a:pt x="567" y="434"/>
                    <a:pt x="567" y="434"/>
                    <a:pt x="567" y="434"/>
                  </a:cubicBezTo>
                  <a:cubicBezTo>
                    <a:pt x="568" y="434"/>
                    <a:pt x="568" y="434"/>
                    <a:pt x="568" y="434"/>
                  </a:cubicBezTo>
                  <a:cubicBezTo>
                    <a:pt x="568" y="433"/>
                    <a:pt x="568" y="433"/>
                    <a:pt x="568" y="433"/>
                  </a:cubicBezTo>
                  <a:cubicBezTo>
                    <a:pt x="571" y="433"/>
                    <a:pt x="572" y="433"/>
                    <a:pt x="573" y="433"/>
                  </a:cubicBezTo>
                  <a:cubicBezTo>
                    <a:pt x="572" y="433"/>
                    <a:pt x="572" y="433"/>
                    <a:pt x="572" y="433"/>
                  </a:cubicBezTo>
                  <a:cubicBezTo>
                    <a:pt x="572" y="431"/>
                    <a:pt x="572" y="431"/>
                    <a:pt x="572" y="431"/>
                  </a:cubicBezTo>
                  <a:cubicBezTo>
                    <a:pt x="569" y="431"/>
                    <a:pt x="569" y="430"/>
                    <a:pt x="568" y="430"/>
                  </a:cubicBezTo>
                  <a:cubicBezTo>
                    <a:pt x="568" y="429"/>
                    <a:pt x="568" y="429"/>
                    <a:pt x="568" y="429"/>
                  </a:cubicBezTo>
                  <a:cubicBezTo>
                    <a:pt x="567" y="429"/>
                    <a:pt x="567" y="429"/>
                    <a:pt x="567" y="429"/>
                  </a:cubicBezTo>
                  <a:cubicBezTo>
                    <a:pt x="568" y="423"/>
                    <a:pt x="569" y="418"/>
                    <a:pt x="569" y="414"/>
                  </a:cubicBezTo>
                  <a:cubicBezTo>
                    <a:pt x="579" y="412"/>
                    <a:pt x="586" y="410"/>
                    <a:pt x="591" y="409"/>
                  </a:cubicBezTo>
                  <a:cubicBezTo>
                    <a:pt x="590" y="405"/>
                    <a:pt x="592" y="404"/>
                    <a:pt x="592" y="403"/>
                  </a:cubicBezTo>
                  <a:cubicBezTo>
                    <a:pt x="593" y="403"/>
                    <a:pt x="593" y="403"/>
                    <a:pt x="593" y="403"/>
                  </a:cubicBezTo>
                  <a:cubicBezTo>
                    <a:pt x="593" y="402"/>
                    <a:pt x="593" y="402"/>
                    <a:pt x="593" y="402"/>
                  </a:cubicBezTo>
                  <a:cubicBezTo>
                    <a:pt x="592" y="402"/>
                    <a:pt x="592" y="402"/>
                    <a:pt x="592" y="402"/>
                  </a:cubicBezTo>
                  <a:cubicBezTo>
                    <a:pt x="592" y="401"/>
                    <a:pt x="592" y="401"/>
                    <a:pt x="592" y="401"/>
                  </a:cubicBezTo>
                  <a:cubicBezTo>
                    <a:pt x="593" y="401"/>
                    <a:pt x="593" y="401"/>
                    <a:pt x="593" y="401"/>
                  </a:cubicBezTo>
                  <a:cubicBezTo>
                    <a:pt x="593" y="399"/>
                    <a:pt x="593" y="399"/>
                    <a:pt x="593" y="399"/>
                  </a:cubicBezTo>
                  <a:cubicBezTo>
                    <a:pt x="593" y="401"/>
                    <a:pt x="593" y="401"/>
                    <a:pt x="593" y="401"/>
                  </a:cubicBezTo>
                  <a:cubicBezTo>
                    <a:pt x="593" y="399"/>
                    <a:pt x="593" y="399"/>
                    <a:pt x="593" y="399"/>
                  </a:cubicBezTo>
                  <a:cubicBezTo>
                    <a:pt x="594" y="399"/>
                    <a:pt x="594" y="399"/>
                    <a:pt x="594" y="399"/>
                  </a:cubicBezTo>
                  <a:cubicBezTo>
                    <a:pt x="594" y="398"/>
                    <a:pt x="594" y="398"/>
                    <a:pt x="594" y="398"/>
                  </a:cubicBezTo>
                  <a:cubicBezTo>
                    <a:pt x="592" y="398"/>
                    <a:pt x="592" y="398"/>
                    <a:pt x="592" y="398"/>
                  </a:cubicBezTo>
                  <a:cubicBezTo>
                    <a:pt x="593" y="395"/>
                    <a:pt x="594" y="394"/>
                    <a:pt x="593" y="393"/>
                  </a:cubicBezTo>
                  <a:cubicBezTo>
                    <a:pt x="592" y="393"/>
                    <a:pt x="592" y="393"/>
                    <a:pt x="592" y="393"/>
                  </a:cubicBezTo>
                  <a:cubicBezTo>
                    <a:pt x="592" y="392"/>
                    <a:pt x="592" y="392"/>
                    <a:pt x="592" y="392"/>
                  </a:cubicBezTo>
                  <a:cubicBezTo>
                    <a:pt x="591" y="392"/>
                    <a:pt x="591" y="392"/>
                    <a:pt x="591" y="392"/>
                  </a:cubicBezTo>
                  <a:cubicBezTo>
                    <a:pt x="591" y="391"/>
                    <a:pt x="591" y="391"/>
                    <a:pt x="591" y="391"/>
                  </a:cubicBezTo>
                  <a:cubicBezTo>
                    <a:pt x="590" y="391"/>
                    <a:pt x="590" y="391"/>
                    <a:pt x="590" y="391"/>
                  </a:cubicBezTo>
                  <a:cubicBezTo>
                    <a:pt x="590" y="387"/>
                    <a:pt x="596" y="384"/>
                    <a:pt x="594" y="383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21" name="Freeform 25143">
              <a:extLst>
                <a:ext uri="{FF2B5EF4-FFF2-40B4-BE49-F238E27FC236}">
                  <a16:creationId xmlns:a16="http://schemas.microsoft.com/office/drawing/2014/main" id="{445357F1-F304-EC2C-4DF1-E5A8FE965BAA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7826739" y="4422205"/>
              <a:ext cx="333967" cy="187372"/>
            </a:xfrm>
            <a:custGeom>
              <a:avLst/>
              <a:gdLst>
                <a:gd name="T0" fmla="*/ 157 w 548"/>
                <a:gd name="T1" fmla="*/ 12 h 305"/>
                <a:gd name="T2" fmla="*/ 149 w 548"/>
                <a:gd name="T3" fmla="*/ 21 h 305"/>
                <a:gd name="T4" fmla="*/ 145 w 548"/>
                <a:gd name="T5" fmla="*/ 26 h 305"/>
                <a:gd name="T6" fmla="*/ 125 w 548"/>
                <a:gd name="T7" fmla="*/ 35 h 305"/>
                <a:gd name="T8" fmla="*/ 120 w 548"/>
                <a:gd name="T9" fmla="*/ 45 h 305"/>
                <a:gd name="T10" fmla="*/ 105 w 548"/>
                <a:gd name="T11" fmla="*/ 51 h 305"/>
                <a:gd name="T12" fmla="*/ 75 w 548"/>
                <a:gd name="T13" fmla="*/ 60 h 305"/>
                <a:gd name="T14" fmla="*/ 60 w 548"/>
                <a:gd name="T15" fmla="*/ 79 h 305"/>
                <a:gd name="T16" fmla="*/ 20 w 548"/>
                <a:gd name="T17" fmla="*/ 108 h 305"/>
                <a:gd name="T18" fmla="*/ 20 w 548"/>
                <a:gd name="T19" fmla="*/ 135 h 305"/>
                <a:gd name="T20" fmla="*/ 58 w 548"/>
                <a:gd name="T21" fmla="*/ 159 h 305"/>
                <a:gd name="T22" fmla="*/ 67 w 548"/>
                <a:gd name="T23" fmla="*/ 179 h 305"/>
                <a:gd name="T24" fmla="*/ 68 w 548"/>
                <a:gd name="T25" fmla="*/ 193 h 305"/>
                <a:gd name="T26" fmla="*/ 63 w 548"/>
                <a:gd name="T27" fmla="*/ 209 h 305"/>
                <a:gd name="T28" fmla="*/ 74 w 548"/>
                <a:gd name="T29" fmla="*/ 219 h 305"/>
                <a:gd name="T30" fmla="*/ 86 w 548"/>
                <a:gd name="T31" fmla="*/ 241 h 305"/>
                <a:gd name="T32" fmla="*/ 105 w 548"/>
                <a:gd name="T33" fmla="*/ 255 h 305"/>
                <a:gd name="T34" fmla="*/ 147 w 548"/>
                <a:gd name="T35" fmla="*/ 262 h 305"/>
                <a:gd name="T36" fmla="*/ 168 w 548"/>
                <a:gd name="T37" fmla="*/ 248 h 305"/>
                <a:gd name="T38" fmla="*/ 215 w 548"/>
                <a:gd name="T39" fmla="*/ 239 h 305"/>
                <a:gd name="T40" fmla="*/ 236 w 548"/>
                <a:gd name="T41" fmla="*/ 253 h 305"/>
                <a:gd name="T42" fmla="*/ 252 w 548"/>
                <a:gd name="T43" fmla="*/ 255 h 305"/>
                <a:gd name="T44" fmla="*/ 267 w 548"/>
                <a:gd name="T45" fmla="*/ 260 h 305"/>
                <a:gd name="T46" fmla="*/ 289 w 548"/>
                <a:gd name="T47" fmla="*/ 245 h 305"/>
                <a:gd name="T48" fmla="*/ 315 w 548"/>
                <a:gd name="T49" fmla="*/ 237 h 305"/>
                <a:gd name="T50" fmla="*/ 341 w 548"/>
                <a:gd name="T51" fmla="*/ 247 h 305"/>
                <a:gd name="T52" fmla="*/ 372 w 548"/>
                <a:gd name="T53" fmla="*/ 243 h 305"/>
                <a:gd name="T54" fmla="*/ 392 w 548"/>
                <a:gd name="T55" fmla="*/ 216 h 305"/>
                <a:gd name="T56" fmla="*/ 409 w 548"/>
                <a:gd name="T57" fmla="*/ 228 h 305"/>
                <a:gd name="T58" fmla="*/ 446 w 548"/>
                <a:gd name="T59" fmla="*/ 247 h 305"/>
                <a:gd name="T60" fmla="*/ 460 w 548"/>
                <a:gd name="T61" fmla="*/ 264 h 305"/>
                <a:gd name="T62" fmla="*/ 494 w 548"/>
                <a:gd name="T63" fmla="*/ 292 h 305"/>
                <a:gd name="T64" fmla="*/ 511 w 548"/>
                <a:gd name="T65" fmla="*/ 299 h 305"/>
                <a:gd name="T66" fmla="*/ 523 w 548"/>
                <a:gd name="T67" fmla="*/ 280 h 305"/>
                <a:gd name="T68" fmla="*/ 545 w 548"/>
                <a:gd name="T69" fmla="*/ 274 h 305"/>
                <a:gd name="T70" fmla="*/ 538 w 548"/>
                <a:gd name="T71" fmla="*/ 258 h 305"/>
                <a:gd name="T72" fmla="*/ 520 w 548"/>
                <a:gd name="T73" fmla="*/ 238 h 305"/>
                <a:gd name="T74" fmla="*/ 520 w 548"/>
                <a:gd name="T75" fmla="*/ 229 h 305"/>
                <a:gd name="T76" fmla="*/ 523 w 548"/>
                <a:gd name="T77" fmla="*/ 220 h 305"/>
                <a:gd name="T78" fmla="*/ 507 w 548"/>
                <a:gd name="T79" fmla="*/ 206 h 305"/>
                <a:gd name="T80" fmla="*/ 482 w 548"/>
                <a:gd name="T81" fmla="*/ 194 h 305"/>
                <a:gd name="T82" fmla="*/ 491 w 548"/>
                <a:gd name="T83" fmla="*/ 174 h 305"/>
                <a:gd name="T84" fmla="*/ 470 w 548"/>
                <a:gd name="T85" fmla="*/ 168 h 305"/>
                <a:gd name="T86" fmla="*/ 445 w 548"/>
                <a:gd name="T87" fmla="*/ 190 h 305"/>
                <a:gd name="T88" fmla="*/ 406 w 548"/>
                <a:gd name="T89" fmla="*/ 171 h 305"/>
                <a:gd name="T90" fmla="*/ 369 w 548"/>
                <a:gd name="T91" fmla="*/ 159 h 305"/>
                <a:gd name="T92" fmla="*/ 366 w 548"/>
                <a:gd name="T93" fmla="*/ 147 h 305"/>
                <a:gd name="T94" fmla="*/ 373 w 548"/>
                <a:gd name="T95" fmla="*/ 130 h 305"/>
                <a:gd name="T96" fmla="*/ 373 w 548"/>
                <a:gd name="T97" fmla="*/ 115 h 305"/>
                <a:gd name="T98" fmla="*/ 355 w 548"/>
                <a:gd name="T99" fmla="*/ 97 h 305"/>
                <a:gd name="T100" fmla="*/ 315 w 548"/>
                <a:gd name="T101" fmla="*/ 102 h 305"/>
                <a:gd name="T102" fmla="*/ 283 w 548"/>
                <a:gd name="T103" fmla="*/ 95 h 305"/>
                <a:gd name="T104" fmla="*/ 266 w 548"/>
                <a:gd name="T105" fmla="*/ 78 h 305"/>
                <a:gd name="T106" fmla="*/ 259 w 548"/>
                <a:gd name="T107" fmla="*/ 63 h 305"/>
                <a:gd name="T108" fmla="*/ 273 w 548"/>
                <a:gd name="T109" fmla="*/ 39 h 305"/>
                <a:gd name="T110" fmla="*/ 258 w 548"/>
                <a:gd name="T111" fmla="*/ 28 h 305"/>
                <a:gd name="T112" fmla="*/ 239 w 548"/>
                <a:gd name="T113" fmla="*/ 19 h 305"/>
                <a:gd name="T114" fmla="*/ 229 w 548"/>
                <a:gd name="T115" fmla="*/ 26 h 305"/>
                <a:gd name="T116" fmla="*/ 208 w 548"/>
                <a:gd name="T117" fmla="*/ 28 h 305"/>
                <a:gd name="T118" fmla="*/ 197 w 548"/>
                <a:gd name="T119" fmla="*/ 31 h 305"/>
                <a:gd name="T120" fmla="*/ 201 w 548"/>
                <a:gd name="T121" fmla="*/ 11 h 305"/>
                <a:gd name="T122" fmla="*/ 183 w 548"/>
                <a:gd name="T123" fmla="*/ 13 h 305"/>
                <a:gd name="T124" fmla="*/ 175 w 548"/>
                <a:gd name="T125" fmla="*/ 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8" h="305">
                  <a:moveTo>
                    <a:pt x="168" y="1"/>
                  </a:moveTo>
                  <a:cubicBezTo>
                    <a:pt x="166" y="1"/>
                    <a:pt x="166" y="1"/>
                    <a:pt x="166" y="1"/>
                  </a:cubicBezTo>
                  <a:cubicBezTo>
                    <a:pt x="166" y="4"/>
                    <a:pt x="166" y="3"/>
                    <a:pt x="166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5" y="11"/>
                    <a:pt x="162" y="11"/>
                    <a:pt x="162" y="11"/>
                  </a:cubicBezTo>
                  <a:cubicBezTo>
                    <a:pt x="162" y="12"/>
                    <a:pt x="162" y="12"/>
                    <a:pt x="162" y="12"/>
                  </a:cubicBezTo>
                  <a:cubicBezTo>
                    <a:pt x="162" y="11"/>
                    <a:pt x="162" y="11"/>
                    <a:pt x="162" y="11"/>
                  </a:cubicBezTo>
                  <a:cubicBezTo>
                    <a:pt x="160" y="11"/>
                    <a:pt x="160" y="11"/>
                    <a:pt x="160" y="11"/>
                  </a:cubicBezTo>
                  <a:cubicBezTo>
                    <a:pt x="160" y="12"/>
                    <a:pt x="160" y="12"/>
                    <a:pt x="160" y="12"/>
                  </a:cubicBezTo>
                  <a:cubicBezTo>
                    <a:pt x="159" y="12"/>
                    <a:pt x="159" y="12"/>
                    <a:pt x="159" y="12"/>
                  </a:cubicBezTo>
                  <a:cubicBezTo>
                    <a:pt x="159" y="13"/>
                    <a:pt x="159" y="13"/>
                    <a:pt x="159" y="13"/>
                  </a:cubicBezTo>
                  <a:cubicBezTo>
                    <a:pt x="158" y="11"/>
                    <a:pt x="157" y="12"/>
                    <a:pt x="157" y="12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6" y="13"/>
                    <a:pt x="156" y="13"/>
                    <a:pt x="156" y="13"/>
                  </a:cubicBezTo>
                  <a:cubicBezTo>
                    <a:pt x="153" y="12"/>
                    <a:pt x="153" y="11"/>
                    <a:pt x="152" y="12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0" y="13"/>
                    <a:pt x="150" y="15"/>
                    <a:pt x="150" y="14"/>
                  </a:cubicBezTo>
                  <a:cubicBezTo>
                    <a:pt x="150" y="11"/>
                    <a:pt x="150" y="12"/>
                    <a:pt x="150" y="12"/>
                  </a:cubicBezTo>
                  <a:cubicBezTo>
                    <a:pt x="147" y="12"/>
                    <a:pt x="146" y="12"/>
                    <a:pt x="146" y="12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3" y="12"/>
                    <a:pt x="144" y="12"/>
                    <a:pt x="144" y="12"/>
                  </a:cubicBezTo>
                  <a:cubicBezTo>
                    <a:pt x="144" y="14"/>
                    <a:pt x="144" y="15"/>
                    <a:pt x="144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8"/>
                    <a:pt x="145" y="19"/>
                    <a:pt x="145" y="19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9" y="20"/>
                    <a:pt x="148" y="20"/>
                    <a:pt x="149" y="20"/>
                  </a:cubicBezTo>
                  <a:cubicBezTo>
                    <a:pt x="149" y="21"/>
                    <a:pt x="149" y="21"/>
                    <a:pt x="149" y="21"/>
                  </a:cubicBezTo>
                  <a:cubicBezTo>
                    <a:pt x="151" y="21"/>
                    <a:pt x="153" y="21"/>
                    <a:pt x="153" y="21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56" y="21"/>
                    <a:pt x="157" y="21"/>
                    <a:pt x="158" y="21"/>
                  </a:cubicBezTo>
                  <a:cubicBezTo>
                    <a:pt x="158" y="20"/>
                    <a:pt x="158" y="20"/>
                    <a:pt x="158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59" y="19"/>
                    <a:pt x="159" y="19"/>
                    <a:pt x="159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2" y="20"/>
                    <a:pt x="161" y="20"/>
                    <a:pt x="162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60" y="23"/>
                    <a:pt x="160" y="22"/>
                    <a:pt x="160" y="22"/>
                  </a:cubicBezTo>
                  <a:cubicBezTo>
                    <a:pt x="157" y="24"/>
                    <a:pt x="154" y="24"/>
                    <a:pt x="152" y="24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0" y="25"/>
                    <a:pt x="149" y="25"/>
                    <a:pt x="149" y="25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7" y="26"/>
                    <a:pt x="147" y="26"/>
                    <a:pt x="147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3" y="32"/>
                    <a:pt x="141" y="32"/>
                    <a:pt x="140" y="32"/>
                  </a:cubicBezTo>
                  <a:cubicBezTo>
                    <a:pt x="140" y="29"/>
                    <a:pt x="140" y="29"/>
                    <a:pt x="140" y="28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39" y="31"/>
                    <a:pt x="139" y="30"/>
                    <a:pt x="139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5" y="32"/>
                    <a:pt x="135" y="32"/>
                    <a:pt x="134" y="32"/>
                  </a:cubicBezTo>
                  <a:cubicBezTo>
                    <a:pt x="134" y="29"/>
                    <a:pt x="134" y="30"/>
                    <a:pt x="134" y="30"/>
                  </a:cubicBezTo>
                  <a:cubicBezTo>
                    <a:pt x="132" y="30"/>
                    <a:pt x="131" y="31"/>
                    <a:pt x="131" y="31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8" y="33"/>
                    <a:pt x="126" y="33"/>
                    <a:pt x="125" y="33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5" y="39"/>
                    <a:pt x="127" y="42"/>
                    <a:pt x="127" y="41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4" y="42"/>
                    <a:pt x="124" y="41"/>
                    <a:pt x="124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2" y="41"/>
                    <a:pt x="122" y="41"/>
                    <a:pt x="122" y="41"/>
                  </a:cubicBezTo>
                  <a:cubicBezTo>
                    <a:pt x="122" y="44"/>
                    <a:pt x="121" y="44"/>
                    <a:pt x="121" y="45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6" y="40"/>
                    <a:pt x="117" y="40"/>
                    <a:pt x="117" y="40"/>
                  </a:cubicBezTo>
                  <a:cubicBezTo>
                    <a:pt x="117" y="41"/>
                    <a:pt x="117" y="41"/>
                    <a:pt x="117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7" y="45"/>
                    <a:pt x="116" y="48"/>
                    <a:pt x="115" y="50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10" y="51"/>
                    <a:pt x="108" y="51"/>
                    <a:pt x="106" y="51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1" y="51"/>
                    <a:pt x="101" y="49"/>
                    <a:pt x="100" y="50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7" y="53"/>
                    <a:pt x="97" y="49"/>
                    <a:pt x="96" y="50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5" y="54"/>
                    <a:pt x="97" y="55"/>
                    <a:pt x="96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93" y="55"/>
                    <a:pt x="90" y="56"/>
                    <a:pt x="90" y="58"/>
                  </a:cubicBezTo>
                  <a:cubicBezTo>
                    <a:pt x="88" y="58"/>
                    <a:pt x="86" y="58"/>
                    <a:pt x="86" y="58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3" y="57"/>
                    <a:pt x="82" y="57"/>
                    <a:pt x="81" y="57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6" y="60"/>
                    <a:pt x="75" y="58"/>
                    <a:pt x="74" y="58"/>
                  </a:cubicBezTo>
                  <a:cubicBezTo>
                    <a:pt x="76" y="59"/>
                    <a:pt x="75" y="60"/>
                    <a:pt x="75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5"/>
                    <a:pt x="78" y="67"/>
                    <a:pt x="77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3" y="70"/>
                    <a:pt x="72" y="72"/>
                    <a:pt x="71" y="71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69" y="72"/>
                    <a:pt x="68" y="72"/>
                    <a:pt x="68" y="72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4"/>
                    <a:pt x="67" y="73"/>
                    <a:pt x="67" y="73"/>
                  </a:cubicBezTo>
                  <a:cubicBezTo>
                    <a:pt x="64" y="74"/>
                    <a:pt x="64" y="75"/>
                    <a:pt x="63" y="75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3" y="84"/>
                    <a:pt x="52" y="84"/>
                    <a:pt x="51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8"/>
                    <a:pt x="49" y="87"/>
                    <a:pt x="49" y="88"/>
                  </a:cubicBezTo>
                  <a:cubicBezTo>
                    <a:pt x="45" y="89"/>
                    <a:pt x="43" y="93"/>
                    <a:pt x="41" y="92"/>
                  </a:cubicBezTo>
                  <a:cubicBezTo>
                    <a:pt x="40" y="95"/>
                    <a:pt x="39" y="95"/>
                    <a:pt x="39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8" y="107"/>
                    <a:pt x="31" y="106"/>
                    <a:pt x="24" y="105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1" y="107"/>
                    <a:pt x="22" y="107"/>
                    <a:pt x="22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0" y="108"/>
                    <a:pt x="20" y="108"/>
                    <a:pt x="20" y="10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18" y="109"/>
                    <a:pt x="16" y="111"/>
                    <a:pt x="16" y="111"/>
                  </a:cubicBezTo>
                  <a:cubicBezTo>
                    <a:pt x="13" y="109"/>
                    <a:pt x="12" y="111"/>
                    <a:pt x="11" y="110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7" y="112"/>
                    <a:pt x="7" y="115"/>
                    <a:pt x="7" y="115"/>
                  </a:cubicBezTo>
                  <a:cubicBezTo>
                    <a:pt x="4" y="115"/>
                    <a:pt x="4" y="118"/>
                    <a:pt x="4" y="118"/>
                  </a:cubicBezTo>
                  <a:cubicBezTo>
                    <a:pt x="1" y="118"/>
                    <a:pt x="2" y="118"/>
                    <a:pt x="2" y="118"/>
                  </a:cubicBezTo>
                  <a:cubicBezTo>
                    <a:pt x="0" y="122"/>
                    <a:pt x="0" y="124"/>
                    <a:pt x="0" y="126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5" y="128"/>
                    <a:pt x="5" y="128"/>
                    <a:pt x="6" y="128"/>
                  </a:cubicBezTo>
                  <a:cubicBezTo>
                    <a:pt x="7" y="133"/>
                    <a:pt x="8" y="132"/>
                    <a:pt x="7" y="134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2" y="135"/>
                    <a:pt x="14" y="135"/>
                    <a:pt x="15" y="135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8" y="134"/>
                    <a:pt x="20" y="134"/>
                    <a:pt x="20" y="134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30" y="133"/>
                    <a:pt x="35" y="137"/>
                    <a:pt x="39" y="136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1" y="137"/>
                    <a:pt x="41" y="137"/>
                    <a:pt x="41" y="137"/>
                  </a:cubicBezTo>
                  <a:cubicBezTo>
                    <a:pt x="41" y="140"/>
                    <a:pt x="41" y="141"/>
                    <a:pt x="41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5"/>
                    <a:pt x="45" y="146"/>
                    <a:pt x="44" y="147"/>
                  </a:cubicBezTo>
                  <a:cubicBezTo>
                    <a:pt x="47" y="147"/>
                    <a:pt x="46" y="147"/>
                    <a:pt x="47" y="147"/>
                  </a:cubicBezTo>
                  <a:cubicBezTo>
                    <a:pt x="47" y="150"/>
                    <a:pt x="47" y="150"/>
                    <a:pt x="47" y="151"/>
                  </a:cubicBezTo>
                  <a:cubicBezTo>
                    <a:pt x="50" y="151"/>
                    <a:pt x="52" y="153"/>
                    <a:pt x="54" y="153"/>
                  </a:cubicBezTo>
                  <a:cubicBezTo>
                    <a:pt x="54" y="156"/>
                    <a:pt x="54" y="155"/>
                    <a:pt x="54" y="155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61" y="160"/>
                    <a:pt x="61" y="160"/>
                    <a:pt x="61" y="160"/>
                  </a:cubicBezTo>
                  <a:cubicBezTo>
                    <a:pt x="61" y="161"/>
                    <a:pt x="61" y="161"/>
                    <a:pt x="61" y="161"/>
                  </a:cubicBezTo>
                  <a:cubicBezTo>
                    <a:pt x="62" y="161"/>
                    <a:pt x="62" y="161"/>
                    <a:pt x="62" y="161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63" y="162"/>
                    <a:pt x="63" y="162"/>
                    <a:pt x="63" y="162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4" y="164"/>
                    <a:pt x="64" y="164"/>
                    <a:pt x="64" y="164"/>
                  </a:cubicBezTo>
                  <a:cubicBezTo>
                    <a:pt x="64" y="166"/>
                    <a:pt x="64" y="168"/>
                    <a:pt x="64" y="168"/>
                  </a:cubicBezTo>
                  <a:cubicBezTo>
                    <a:pt x="67" y="168"/>
                    <a:pt x="66" y="168"/>
                    <a:pt x="67" y="168"/>
                  </a:cubicBezTo>
                  <a:cubicBezTo>
                    <a:pt x="68" y="173"/>
                    <a:pt x="69" y="174"/>
                    <a:pt x="69" y="174"/>
                  </a:cubicBezTo>
                  <a:cubicBezTo>
                    <a:pt x="68" y="174"/>
                    <a:pt x="68" y="174"/>
                    <a:pt x="68" y="174"/>
                  </a:cubicBezTo>
                  <a:cubicBezTo>
                    <a:pt x="68" y="175"/>
                    <a:pt x="68" y="175"/>
                    <a:pt x="68" y="175"/>
                  </a:cubicBezTo>
                  <a:cubicBezTo>
                    <a:pt x="67" y="175"/>
                    <a:pt x="67" y="175"/>
                    <a:pt x="67" y="175"/>
                  </a:cubicBezTo>
                  <a:cubicBezTo>
                    <a:pt x="67" y="178"/>
                    <a:pt x="67" y="179"/>
                    <a:pt x="67" y="179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8" y="179"/>
                    <a:pt x="68" y="179"/>
                    <a:pt x="68" y="179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9" y="180"/>
                    <a:pt x="69" y="180"/>
                    <a:pt x="69" y="180"/>
                  </a:cubicBezTo>
                  <a:cubicBezTo>
                    <a:pt x="69" y="181"/>
                    <a:pt x="69" y="181"/>
                    <a:pt x="69" y="181"/>
                  </a:cubicBezTo>
                  <a:cubicBezTo>
                    <a:pt x="68" y="181"/>
                    <a:pt x="68" y="181"/>
                    <a:pt x="68" y="181"/>
                  </a:cubicBezTo>
                  <a:cubicBezTo>
                    <a:pt x="68" y="184"/>
                    <a:pt x="68" y="183"/>
                    <a:pt x="68" y="184"/>
                  </a:cubicBezTo>
                  <a:cubicBezTo>
                    <a:pt x="69" y="184"/>
                    <a:pt x="69" y="184"/>
                    <a:pt x="69" y="184"/>
                  </a:cubicBezTo>
                  <a:cubicBezTo>
                    <a:pt x="69" y="185"/>
                    <a:pt x="69" y="185"/>
                    <a:pt x="69" y="185"/>
                  </a:cubicBezTo>
                  <a:cubicBezTo>
                    <a:pt x="68" y="185"/>
                    <a:pt x="68" y="185"/>
                    <a:pt x="68" y="185"/>
                  </a:cubicBezTo>
                  <a:cubicBezTo>
                    <a:pt x="69" y="185"/>
                    <a:pt x="69" y="185"/>
                    <a:pt x="69" y="185"/>
                  </a:cubicBezTo>
                  <a:cubicBezTo>
                    <a:pt x="69" y="186"/>
                    <a:pt x="69" y="186"/>
                    <a:pt x="69" y="186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8" y="189"/>
                    <a:pt x="68" y="190"/>
                    <a:pt x="68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8" y="191"/>
                    <a:pt x="68" y="191"/>
                    <a:pt x="68" y="191"/>
                  </a:cubicBezTo>
                  <a:cubicBezTo>
                    <a:pt x="68" y="194"/>
                    <a:pt x="68" y="193"/>
                    <a:pt x="68" y="193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68" y="193"/>
                    <a:pt x="68" y="193"/>
                    <a:pt x="68" y="193"/>
                  </a:cubicBezTo>
                  <a:cubicBezTo>
                    <a:pt x="68" y="196"/>
                    <a:pt x="68" y="195"/>
                    <a:pt x="68" y="196"/>
                  </a:cubicBezTo>
                  <a:cubicBezTo>
                    <a:pt x="65" y="196"/>
                    <a:pt x="66" y="196"/>
                    <a:pt x="66" y="196"/>
                  </a:cubicBezTo>
                  <a:cubicBezTo>
                    <a:pt x="65" y="200"/>
                    <a:pt x="69" y="200"/>
                    <a:pt x="68" y="202"/>
                  </a:cubicBezTo>
                  <a:cubicBezTo>
                    <a:pt x="67" y="200"/>
                    <a:pt x="67" y="200"/>
                    <a:pt x="67" y="200"/>
                  </a:cubicBezTo>
                  <a:cubicBezTo>
                    <a:pt x="67" y="202"/>
                    <a:pt x="67" y="202"/>
                    <a:pt x="67" y="202"/>
                  </a:cubicBezTo>
                  <a:cubicBezTo>
                    <a:pt x="67" y="200"/>
                    <a:pt x="67" y="200"/>
                    <a:pt x="67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202"/>
                    <a:pt x="66" y="202"/>
                    <a:pt x="66" y="202"/>
                  </a:cubicBezTo>
                  <a:cubicBezTo>
                    <a:pt x="67" y="202"/>
                    <a:pt x="67" y="202"/>
                    <a:pt x="67" y="202"/>
                  </a:cubicBezTo>
                  <a:cubicBezTo>
                    <a:pt x="67" y="203"/>
                    <a:pt x="67" y="203"/>
                    <a:pt x="67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68" y="204"/>
                    <a:pt x="68" y="204"/>
                    <a:pt x="68" y="204"/>
                  </a:cubicBezTo>
                  <a:cubicBezTo>
                    <a:pt x="65" y="204"/>
                    <a:pt x="66" y="204"/>
                    <a:pt x="66" y="204"/>
                  </a:cubicBezTo>
                  <a:cubicBezTo>
                    <a:pt x="66" y="207"/>
                    <a:pt x="66" y="206"/>
                    <a:pt x="66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7"/>
                    <a:pt x="64" y="207"/>
                    <a:pt x="64" y="207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2" y="209"/>
                    <a:pt x="62" y="209"/>
                    <a:pt x="62" y="209"/>
                  </a:cubicBezTo>
                  <a:cubicBezTo>
                    <a:pt x="62" y="210"/>
                    <a:pt x="62" y="210"/>
                    <a:pt x="62" y="210"/>
                  </a:cubicBezTo>
                  <a:cubicBezTo>
                    <a:pt x="61" y="210"/>
                    <a:pt x="61" y="210"/>
                    <a:pt x="61" y="210"/>
                  </a:cubicBezTo>
                  <a:cubicBezTo>
                    <a:pt x="61" y="211"/>
                    <a:pt x="61" y="211"/>
                    <a:pt x="61" y="211"/>
                  </a:cubicBezTo>
                  <a:cubicBezTo>
                    <a:pt x="62" y="211"/>
                    <a:pt x="62" y="211"/>
                    <a:pt x="62" y="211"/>
                  </a:cubicBezTo>
                  <a:cubicBezTo>
                    <a:pt x="62" y="212"/>
                    <a:pt x="62" y="212"/>
                    <a:pt x="62" y="212"/>
                  </a:cubicBezTo>
                  <a:cubicBezTo>
                    <a:pt x="61" y="212"/>
                    <a:pt x="61" y="212"/>
                    <a:pt x="61" y="212"/>
                  </a:cubicBezTo>
                  <a:cubicBezTo>
                    <a:pt x="61" y="215"/>
                    <a:pt x="62" y="214"/>
                    <a:pt x="62" y="215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61" y="216"/>
                    <a:pt x="61" y="216"/>
                    <a:pt x="61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1" y="216"/>
                    <a:pt x="61" y="216"/>
                    <a:pt x="61" y="216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4" y="217"/>
                    <a:pt x="63" y="217"/>
                    <a:pt x="63" y="217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6" y="215"/>
                    <a:pt x="69" y="220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22"/>
                    <a:pt x="74" y="223"/>
                    <a:pt x="74" y="223"/>
                  </a:cubicBezTo>
                  <a:cubicBezTo>
                    <a:pt x="75" y="223"/>
                    <a:pt x="75" y="223"/>
                    <a:pt x="75" y="223"/>
                  </a:cubicBezTo>
                  <a:cubicBezTo>
                    <a:pt x="75" y="225"/>
                    <a:pt x="77" y="225"/>
                    <a:pt x="76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8"/>
                    <a:pt x="75" y="227"/>
                    <a:pt x="75" y="228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6" y="229"/>
                    <a:pt x="76" y="229"/>
                    <a:pt x="76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32"/>
                    <a:pt x="75" y="231"/>
                    <a:pt x="75" y="231"/>
                  </a:cubicBezTo>
                  <a:cubicBezTo>
                    <a:pt x="76" y="231"/>
                    <a:pt x="76" y="231"/>
                    <a:pt x="76" y="231"/>
                  </a:cubicBezTo>
                  <a:cubicBezTo>
                    <a:pt x="76" y="235"/>
                    <a:pt x="78" y="235"/>
                    <a:pt x="79" y="235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82" y="237"/>
                    <a:pt x="82" y="237"/>
                    <a:pt x="83" y="237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7"/>
                    <a:pt x="83" y="237"/>
                    <a:pt x="83" y="237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6" y="238"/>
                    <a:pt x="85" y="238"/>
                    <a:pt x="86" y="238"/>
                  </a:cubicBezTo>
                  <a:cubicBezTo>
                    <a:pt x="86" y="241"/>
                    <a:pt x="86" y="240"/>
                    <a:pt x="86" y="241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91" y="241"/>
                    <a:pt x="92" y="241"/>
                    <a:pt x="94" y="242"/>
                  </a:cubicBezTo>
                  <a:cubicBezTo>
                    <a:pt x="94" y="245"/>
                    <a:pt x="94" y="244"/>
                    <a:pt x="94" y="244"/>
                  </a:cubicBezTo>
                  <a:cubicBezTo>
                    <a:pt x="95" y="244"/>
                    <a:pt x="95" y="244"/>
                    <a:pt x="95" y="244"/>
                  </a:cubicBezTo>
                  <a:cubicBezTo>
                    <a:pt x="95" y="247"/>
                    <a:pt x="95" y="246"/>
                    <a:pt x="95" y="247"/>
                  </a:cubicBezTo>
                  <a:cubicBezTo>
                    <a:pt x="96" y="247"/>
                    <a:pt x="96" y="247"/>
                    <a:pt x="96" y="247"/>
                  </a:cubicBezTo>
                  <a:cubicBezTo>
                    <a:pt x="95" y="247"/>
                    <a:pt x="95" y="247"/>
                    <a:pt x="95" y="247"/>
                  </a:cubicBezTo>
                  <a:cubicBezTo>
                    <a:pt x="95" y="248"/>
                    <a:pt x="95" y="248"/>
                    <a:pt x="95" y="248"/>
                  </a:cubicBezTo>
                  <a:cubicBezTo>
                    <a:pt x="92" y="248"/>
                    <a:pt x="93" y="248"/>
                    <a:pt x="93" y="248"/>
                  </a:cubicBezTo>
                  <a:cubicBezTo>
                    <a:pt x="93" y="249"/>
                    <a:pt x="93" y="249"/>
                    <a:pt x="93" y="249"/>
                  </a:cubicBezTo>
                  <a:cubicBezTo>
                    <a:pt x="96" y="249"/>
                    <a:pt x="95" y="249"/>
                    <a:pt x="95" y="249"/>
                  </a:cubicBezTo>
                  <a:cubicBezTo>
                    <a:pt x="95" y="250"/>
                    <a:pt x="95" y="250"/>
                    <a:pt x="95" y="250"/>
                  </a:cubicBezTo>
                  <a:cubicBezTo>
                    <a:pt x="95" y="249"/>
                    <a:pt x="95" y="249"/>
                    <a:pt x="95" y="249"/>
                  </a:cubicBezTo>
                  <a:cubicBezTo>
                    <a:pt x="95" y="250"/>
                    <a:pt x="95" y="250"/>
                    <a:pt x="95" y="250"/>
                  </a:cubicBezTo>
                  <a:cubicBezTo>
                    <a:pt x="99" y="249"/>
                    <a:pt x="100" y="252"/>
                    <a:pt x="101" y="251"/>
                  </a:cubicBezTo>
                  <a:cubicBezTo>
                    <a:pt x="101" y="253"/>
                    <a:pt x="101" y="253"/>
                    <a:pt x="101" y="253"/>
                  </a:cubicBezTo>
                  <a:cubicBezTo>
                    <a:pt x="105" y="252"/>
                    <a:pt x="105" y="255"/>
                    <a:pt x="105" y="255"/>
                  </a:cubicBezTo>
                  <a:cubicBezTo>
                    <a:pt x="104" y="255"/>
                    <a:pt x="104" y="255"/>
                    <a:pt x="104" y="255"/>
                  </a:cubicBezTo>
                  <a:cubicBezTo>
                    <a:pt x="104" y="256"/>
                    <a:pt x="104" y="256"/>
                    <a:pt x="104" y="256"/>
                  </a:cubicBezTo>
                  <a:cubicBezTo>
                    <a:pt x="102" y="256"/>
                    <a:pt x="102" y="256"/>
                    <a:pt x="102" y="256"/>
                  </a:cubicBezTo>
                  <a:cubicBezTo>
                    <a:pt x="102" y="257"/>
                    <a:pt x="102" y="257"/>
                    <a:pt x="102" y="257"/>
                  </a:cubicBezTo>
                  <a:cubicBezTo>
                    <a:pt x="99" y="257"/>
                    <a:pt x="100" y="261"/>
                    <a:pt x="99" y="261"/>
                  </a:cubicBezTo>
                  <a:cubicBezTo>
                    <a:pt x="100" y="261"/>
                    <a:pt x="100" y="261"/>
                    <a:pt x="100" y="261"/>
                  </a:cubicBezTo>
                  <a:cubicBezTo>
                    <a:pt x="100" y="263"/>
                    <a:pt x="100" y="264"/>
                    <a:pt x="100" y="264"/>
                  </a:cubicBezTo>
                  <a:cubicBezTo>
                    <a:pt x="106" y="267"/>
                    <a:pt x="111" y="267"/>
                    <a:pt x="115" y="266"/>
                  </a:cubicBezTo>
                  <a:cubicBezTo>
                    <a:pt x="115" y="264"/>
                    <a:pt x="115" y="264"/>
                    <a:pt x="115" y="264"/>
                  </a:cubicBezTo>
                  <a:cubicBezTo>
                    <a:pt x="121" y="264"/>
                    <a:pt x="124" y="264"/>
                    <a:pt x="127" y="264"/>
                  </a:cubicBezTo>
                  <a:cubicBezTo>
                    <a:pt x="127" y="266"/>
                    <a:pt x="127" y="266"/>
                    <a:pt x="127" y="266"/>
                  </a:cubicBezTo>
                  <a:cubicBezTo>
                    <a:pt x="130" y="266"/>
                    <a:pt x="131" y="266"/>
                    <a:pt x="131" y="266"/>
                  </a:cubicBezTo>
                  <a:cubicBezTo>
                    <a:pt x="131" y="264"/>
                    <a:pt x="131" y="264"/>
                    <a:pt x="131" y="264"/>
                  </a:cubicBezTo>
                  <a:cubicBezTo>
                    <a:pt x="133" y="264"/>
                    <a:pt x="134" y="264"/>
                    <a:pt x="134" y="264"/>
                  </a:cubicBezTo>
                  <a:cubicBezTo>
                    <a:pt x="134" y="266"/>
                    <a:pt x="134" y="266"/>
                    <a:pt x="134" y="266"/>
                  </a:cubicBezTo>
                  <a:cubicBezTo>
                    <a:pt x="137" y="266"/>
                    <a:pt x="139" y="266"/>
                    <a:pt x="139" y="266"/>
                  </a:cubicBezTo>
                  <a:cubicBezTo>
                    <a:pt x="139" y="264"/>
                    <a:pt x="139" y="264"/>
                    <a:pt x="139" y="264"/>
                  </a:cubicBezTo>
                  <a:cubicBezTo>
                    <a:pt x="143" y="263"/>
                    <a:pt x="145" y="262"/>
                    <a:pt x="147" y="262"/>
                  </a:cubicBezTo>
                  <a:cubicBezTo>
                    <a:pt x="147" y="258"/>
                    <a:pt x="149" y="258"/>
                    <a:pt x="150" y="258"/>
                  </a:cubicBezTo>
                  <a:cubicBezTo>
                    <a:pt x="150" y="257"/>
                    <a:pt x="150" y="257"/>
                    <a:pt x="150" y="257"/>
                  </a:cubicBezTo>
                  <a:cubicBezTo>
                    <a:pt x="151" y="258"/>
                    <a:pt x="151" y="258"/>
                    <a:pt x="151" y="258"/>
                  </a:cubicBezTo>
                  <a:cubicBezTo>
                    <a:pt x="151" y="257"/>
                    <a:pt x="151" y="257"/>
                    <a:pt x="151" y="257"/>
                  </a:cubicBezTo>
                  <a:cubicBezTo>
                    <a:pt x="151" y="258"/>
                    <a:pt x="151" y="258"/>
                    <a:pt x="151" y="258"/>
                  </a:cubicBezTo>
                  <a:cubicBezTo>
                    <a:pt x="152" y="258"/>
                    <a:pt x="152" y="258"/>
                    <a:pt x="152" y="258"/>
                  </a:cubicBezTo>
                  <a:cubicBezTo>
                    <a:pt x="152" y="257"/>
                    <a:pt x="152" y="257"/>
                    <a:pt x="152" y="257"/>
                  </a:cubicBezTo>
                  <a:cubicBezTo>
                    <a:pt x="156" y="257"/>
                    <a:pt x="154" y="255"/>
                    <a:pt x="155" y="255"/>
                  </a:cubicBezTo>
                  <a:cubicBezTo>
                    <a:pt x="157" y="255"/>
                    <a:pt x="157" y="255"/>
                    <a:pt x="157" y="255"/>
                  </a:cubicBezTo>
                  <a:cubicBezTo>
                    <a:pt x="157" y="254"/>
                    <a:pt x="157" y="254"/>
                    <a:pt x="157" y="254"/>
                  </a:cubicBezTo>
                  <a:cubicBezTo>
                    <a:pt x="158" y="254"/>
                    <a:pt x="158" y="254"/>
                    <a:pt x="158" y="254"/>
                  </a:cubicBezTo>
                  <a:cubicBezTo>
                    <a:pt x="158" y="253"/>
                    <a:pt x="158" y="253"/>
                    <a:pt x="158" y="253"/>
                  </a:cubicBezTo>
                  <a:cubicBezTo>
                    <a:pt x="161" y="252"/>
                    <a:pt x="162" y="251"/>
                    <a:pt x="163" y="251"/>
                  </a:cubicBezTo>
                  <a:cubicBezTo>
                    <a:pt x="163" y="250"/>
                    <a:pt x="163" y="250"/>
                    <a:pt x="163" y="250"/>
                  </a:cubicBezTo>
                  <a:cubicBezTo>
                    <a:pt x="165" y="250"/>
                    <a:pt x="166" y="250"/>
                    <a:pt x="166" y="250"/>
                  </a:cubicBezTo>
                  <a:cubicBezTo>
                    <a:pt x="166" y="249"/>
                    <a:pt x="166" y="249"/>
                    <a:pt x="166" y="249"/>
                  </a:cubicBezTo>
                  <a:cubicBezTo>
                    <a:pt x="168" y="249"/>
                    <a:pt x="168" y="249"/>
                    <a:pt x="168" y="249"/>
                  </a:cubicBezTo>
                  <a:cubicBezTo>
                    <a:pt x="168" y="248"/>
                    <a:pt x="168" y="248"/>
                    <a:pt x="168" y="248"/>
                  </a:cubicBezTo>
                  <a:cubicBezTo>
                    <a:pt x="170" y="248"/>
                    <a:pt x="171" y="248"/>
                    <a:pt x="171" y="248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2" y="247"/>
                    <a:pt x="172" y="247"/>
                    <a:pt x="172" y="247"/>
                  </a:cubicBezTo>
                  <a:cubicBezTo>
                    <a:pt x="172" y="244"/>
                    <a:pt x="172" y="244"/>
                    <a:pt x="172" y="244"/>
                  </a:cubicBezTo>
                  <a:cubicBezTo>
                    <a:pt x="175" y="245"/>
                    <a:pt x="176" y="243"/>
                    <a:pt x="176" y="243"/>
                  </a:cubicBezTo>
                  <a:cubicBezTo>
                    <a:pt x="175" y="243"/>
                    <a:pt x="175" y="243"/>
                    <a:pt x="175" y="243"/>
                  </a:cubicBezTo>
                  <a:cubicBezTo>
                    <a:pt x="176" y="241"/>
                    <a:pt x="176" y="242"/>
                    <a:pt x="177" y="242"/>
                  </a:cubicBezTo>
                  <a:cubicBezTo>
                    <a:pt x="178" y="237"/>
                    <a:pt x="184" y="239"/>
                    <a:pt x="184" y="237"/>
                  </a:cubicBezTo>
                  <a:cubicBezTo>
                    <a:pt x="184" y="238"/>
                    <a:pt x="184" y="238"/>
                    <a:pt x="184" y="238"/>
                  </a:cubicBezTo>
                  <a:cubicBezTo>
                    <a:pt x="190" y="235"/>
                    <a:pt x="195" y="239"/>
                    <a:pt x="198" y="238"/>
                  </a:cubicBezTo>
                  <a:cubicBezTo>
                    <a:pt x="198" y="237"/>
                    <a:pt x="198" y="237"/>
                    <a:pt x="198" y="237"/>
                  </a:cubicBezTo>
                  <a:cubicBezTo>
                    <a:pt x="203" y="237"/>
                    <a:pt x="205" y="239"/>
                    <a:pt x="208" y="238"/>
                  </a:cubicBezTo>
                  <a:cubicBezTo>
                    <a:pt x="208" y="239"/>
                    <a:pt x="208" y="239"/>
                    <a:pt x="208" y="239"/>
                  </a:cubicBezTo>
                  <a:cubicBezTo>
                    <a:pt x="209" y="239"/>
                    <a:pt x="209" y="239"/>
                    <a:pt x="209" y="239"/>
                  </a:cubicBezTo>
                  <a:cubicBezTo>
                    <a:pt x="209" y="238"/>
                    <a:pt x="209" y="238"/>
                    <a:pt x="209" y="238"/>
                  </a:cubicBezTo>
                  <a:cubicBezTo>
                    <a:pt x="212" y="238"/>
                    <a:pt x="213" y="238"/>
                    <a:pt x="214" y="238"/>
                  </a:cubicBezTo>
                  <a:cubicBezTo>
                    <a:pt x="214" y="239"/>
                    <a:pt x="214" y="239"/>
                    <a:pt x="214" y="239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5" y="241"/>
                    <a:pt x="215" y="241"/>
                    <a:pt x="215" y="241"/>
                  </a:cubicBezTo>
                  <a:cubicBezTo>
                    <a:pt x="218" y="241"/>
                    <a:pt x="217" y="241"/>
                    <a:pt x="217" y="241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20" y="241"/>
                    <a:pt x="221" y="243"/>
                    <a:pt x="221" y="243"/>
                  </a:cubicBezTo>
                  <a:cubicBezTo>
                    <a:pt x="222" y="241"/>
                    <a:pt x="223" y="242"/>
                    <a:pt x="223" y="242"/>
                  </a:cubicBezTo>
                  <a:cubicBezTo>
                    <a:pt x="223" y="243"/>
                    <a:pt x="223" y="243"/>
                    <a:pt x="223" y="243"/>
                  </a:cubicBezTo>
                  <a:cubicBezTo>
                    <a:pt x="226" y="243"/>
                    <a:pt x="225" y="243"/>
                    <a:pt x="226" y="243"/>
                  </a:cubicBezTo>
                  <a:cubicBezTo>
                    <a:pt x="226" y="244"/>
                    <a:pt x="226" y="244"/>
                    <a:pt x="226" y="244"/>
                  </a:cubicBezTo>
                  <a:cubicBezTo>
                    <a:pt x="227" y="244"/>
                    <a:pt x="227" y="244"/>
                    <a:pt x="227" y="244"/>
                  </a:cubicBezTo>
                  <a:cubicBezTo>
                    <a:pt x="227" y="247"/>
                    <a:pt x="227" y="246"/>
                    <a:pt x="227" y="247"/>
                  </a:cubicBezTo>
                  <a:cubicBezTo>
                    <a:pt x="230" y="247"/>
                    <a:pt x="231" y="248"/>
                    <a:pt x="232" y="248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3" y="249"/>
                    <a:pt x="233" y="249"/>
                    <a:pt x="233" y="249"/>
                  </a:cubicBezTo>
                  <a:cubicBezTo>
                    <a:pt x="233" y="248"/>
                    <a:pt x="233" y="248"/>
                    <a:pt x="233" y="248"/>
                  </a:cubicBezTo>
                  <a:cubicBezTo>
                    <a:pt x="236" y="248"/>
                    <a:pt x="235" y="248"/>
                    <a:pt x="235" y="248"/>
                  </a:cubicBezTo>
                  <a:cubicBezTo>
                    <a:pt x="235" y="251"/>
                    <a:pt x="235" y="250"/>
                    <a:pt x="235" y="250"/>
                  </a:cubicBezTo>
                  <a:cubicBezTo>
                    <a:pt x="236" y="250"/>
                    <a:pt x="236" y="250"/>
                    <a:pt x="236" y="250"/>
                  </a:cubicBezTo>
                  <a:cubicBezTo>
                    <a:pt x="236" y="253"/>
                    <a:pt x="236" y="252"/>
                    <a:pt x="236" y="253"/>
                  </a:cubicBezTo>
                  <a:cubicBezTo>
                    <a:pt x="238" y="253"/>
                    <a:pt x="238" y="253"/>
                    <a:pt x="238" y="253"/>
                  </a:cubicBezTo>
                  <a:cubicBezTo>
                    <a:pt x="238" y="254"/>
                    <a:pt x="238" y="254"/>
                    <a:pt x="238" y="254"/>
                  </a:cubicBezTo>
                  <a:cubicBezTo>
                    <a:pt x="239" y="252"/>
                    <a:pt x="239" y="252"/>
                    <a:pt x="239" y="251"/>
                  </a:cubicBezTo>
                  <a:cubicBezTo>
                    <a:pt x="241" y="251"/>
                    <a:pt x="241" y="251"/>
                    <a:pt x="241" y="251"/>
                  </a:cubicBezTo>
                  <a:cubicBezTo>
                    <a:pt x="241" y="253"/>
                    <a:pt x="241" y="253"/>
                    <a:pt x="241" y="253"/>
                  </a:cubicBezTo>
                  <a:cubicBezTo>
                    <a:pt x="240" y="253"/>
                    <a:pt x="240" y="253"/>
                    <a:pt x="240" y="253"/>
                  </a:cubicBezTo>
                  <a:cubicBezTo>
                    <a:pt x="240" y="254"/>
                    <a:pt x="240" y="254"/>
                    <a:pt x="240" y="254"/>
                  </a:cubicBezTo>
                  <a:cubicBezTo>
                    <a:pt x="243" y="254"/>
                    <a:pt x="246" y="254"/>
                    <a:pt x="247" y="254"/>
                  </a:cubicBezTo>
                  <a:cubicBezTo>
                    <a:pt x="247" y="255"/>
                    <a:pt x="247" y="255"/>
                    <a:pt x="247" y="255"/>
                  </a:cubicBezTo>
                  <a:cubicBezTo>
                    <a:pt x="248" y="255"/>
                    <a:pt x="248" y="255"/>
                    <a:pt x="248" y="255"/>
                  </a:cubicBezTo>
                  <a:cubicBezTo>
                    <a:pt x="248" y="254"/>
                    <a:pt x="248" y="254"/>
                    <a:pt x="248" y="254"/>
                  </a:cubicBezTo>
                  <a:cubicBezTo>
                    <a:pt x="251" y="254"/>
                    <a:pt x="250" y="254"/>
                    <a:pt x="251" y="254"/>
                  </a:cubicBezTo>
                  <a:cubicBezTo>
                    <a:pt x="251" y="251"/>
                    <a:pt x="251" y="252"/>
                    <a:pt x="251" y="251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252" y="253"/>
                    <a:pt x="252" y="253"/>
                    <a:pt x="252" y="253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52" y="253"/>
                    <a:pt x="252" y="253"/>
                    <a:pt x="252" y="253"/>
                  </a:cubicBezTo>
                  <a:cubicBezTo>
                    <a:pt x="252" y="255"/>
                    <a:pt x="252" y="255"/>
                    <a:pt x="252" y="255"/>
                  </a:cubicBezTo>
                  <a:cubicBezTo>
                    <a:pt x="253" y="255"/>
                    <a:pt x="253" y="255"/>
                    <a:pt x="253" y="255"/>
                  </a:cubicBezTo>
                  <a:cubicBezTo>
                    <a:pt x="253" y="256"/>
                    <a:pt x="253" y="256"/>
                    <a:pt x="253" y="256"/>
                  </a:cubicBezTo>
                  <a:cubicBezTo>
                    <a:pt x="253" y="255"/>
                    <a:pt x="253" y="255"/>
                    <a:pt x="253" y="255"/>
                  </a:cubicBezTo>
                  <a:cubicBezTo>
                    <a:pt x="256" y="255"/>
                    <a:pt x="256" y="255"/>
                    <a:pt x="256" y="255"/>
                  </a:cubicBezTo>
                  <a:cubicBezTo>
                    <a:pt x="256" y="256"/>
                    <a:pt x="256" y="256"/>
                    <a:pt x="256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58" y="257"/>
                    <a:pt x="258" y="257"/>
                    <a:pt x="258" y="257"/>
                  </a:cubicBezTo>
                  <a:cubicBezTo>
                    <a:pt x="259" y="257"/>
                    <a:pt x="259" y="257"/>
                    <a:pt x="259" y="257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60" y="258"/>
                    <a:pt x="260" y="258"/>
                    <a:pt x="260" y="258"/>
                  </a:cubicBezTo>
                  <a:cubicBezTo>
                    <a:pt x="260" y="256"/>
                    <a:pt x="260" y="256"/>
                    <a:pt x="260" y="256"/>
                  </a:cubicBezTo>
                  <a:cubicBezTo>
                    <a:pt x="263" y="256"/>
                    <a:pt x="262" y="256"/>
                    <a:pt x="262" y="256"/>
                  </a:cubicBezTo>
                  <a:cubicBezTo>
                    <a:pt x="262" y="259"/>
                    <a:pt x="262" y="258"/>
                    <a:pt x="262" y="258"/>
                  </a:cubicBezTo>
                  <a:cubicBezTo>
                    <a:pt x="264" y="258"/>
                    <a:pt x="264" y="258"/>
                    <a:pt x="264" y="258"/>
                  </a:cubicBezTo>
                  <a:cubicBezTo>
                    <a:pt x="264" y="260"/>
                    <a:pt x="264" y="260"/>
                    <a:pt x="264" y="260"/>
                  </a:cubicBezTo>
                  <a:cubicBezTo>
                    <a:pt x="265" y="260"/>
                    <a:pt x="265" y="260"/>
                    <a:pt x="265" y="260"/>
                  </a:cubicBezTo>
                  <a:cubicBezTo>
                    <a:pt x="265" y="261"/>
                    <a:pt x="265" y="261"/>
                    <a:pt x="265" y="261"/>
                  </a:cubicBezTo>
                  <a:cubicBezTo>
                    <a:pt x="266" y="259"/>
                    <a:pt x="267" y="260"/>
                    <a:pt x="267" y="260"/>
                  </a:cubicBezTo>
                  <a:cubicBezTo>
                    <a:pt x="267" y="256"/>
                    <a:pt x="274" y="253"/>
                    <a:pt x="273" y="254"/>
                  </a:cubicBezTo>
                  <a:cubicBezTo>
                    <a:pt x="273" y="253"/>
                    <a:pt x="273" y="253"/>
                    <a:pt x="273" y="253"/>
                  </a:cubicBezTo>
                  <a:cubicBezTo>
                    <a:pt x="274" y="253"/>
                    <a:pt x="274" y="253"/>
                    <a:pt x="274" y="253"/>
                  </a:cubicBezTo>
                  <a:cubicBezTo>
                    <a:pt x="274" y="251"/>
                    <a:pt x="274" y="251"/>
                    <a:pt x="274" y="251"/>
                  </a:cubicBezTo>
                  <a:cubicBezTo>
                    <a:pt x="275" y="251"/>
                    <a:pt x="275" y="251"/>
                    <a:pt x="275" y="251"/>
                  </a:cubicBezTo>
                  <a:cubicBezTo>
                    <a:pt x="275" y="250"/>
                    <a:pt x="275" y="250"/>
                    <a:pt x="275" y="250"/>
                  </a:cubicBezTo>
                  <a:cubicBezTo>
                    <a:pt x="278" y="250"/>
                    <a:pt x="278" y="250"/>
                    <a:pt x="278" y="250"/>
                  </a:cubicBezTo>
                  <a:cubicBezTo>
                    <a:pt x="278" y="248"/>
                    <a:pt x="278" y="247"/>
                    <a:pt x="278" y="247"/>
                  </a:cubicBezTo>
                  <a:cubicBezTo>
                    <a:pt x="280" y="247"/>
                    <a:pt x="281" y="247"/>
                    <a:pt x="281" y="247"/>
                  </a:cubicBezTo>
                  <a:cubicBezTo>
                    <a:pt x="281" y="248"/>
                    <a:pt x="281" y="248"/>
                    <a:pt x="281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3" y="249"/>
                    <a:pt x="283" y="249"/>
                    <a:pt x="283" y="249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5" y="248"/>
                    <a:pt x="286" y="248"/>
                    <a:pt x="286" y="248"/>
                  </a:cubicBezTo>
                  <a:cubicBezTo>
                    <a:pt x="286" y="247"/>
                    <a:pt x="286" y="247"/>
                    <a:pt x="286" y="247"/>
                  </a:cubicBezTo>
                  <a:cubicBezTo>
                    <a:pt x="287" y="247"/>
                    <a:pt x="287" y="247"/>
                    <a:pt x="287" y="247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9" y="245"/>
                    <a:pt x="289" y="245"/>
                    <a:pt x="289" y="245"/>
                  </a:cubicBezTo>
                  <a:cubicBezTo>
                    <a:pt x="289" y="243"/>
                    <a:pt x="289" y="243"/>
                    <a:pt x="289" y="243"/>
                  </a:cubicBezTo>
                  <a:cubicBezTo>
                    <a:pt x="290" y="243"/>
                    <a:pt x="290" y="243"/>
                    <a:pt x="290" y="243"/>
                  </a:cubicBezTo>
                  <a:cubicBezTo>
                    <a:pt x="290" y="240"/>
                    <a:pt x="291" y="240"/>
                    <a:pt x="291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1" y="236"/>
                    <a:pt x="293" y="234"/>
                    <a:pt x="294" y="235"/>
                  </a:cubicBezTo>
                  <a:cubicBezTo>
                    <a:pt x="294" y="231"/>
                    <a:pt x="294" y="230"/>
                    <a:pt x="294" y="229"/>
                  </a:cubicBezTo>
                  <a:cubicBezTo>
                    <a:pt x="298" y="229"/>
                    <a:pt x="301" y="229"/>
                    <a:pt x="303" y="229"/>
                  </a:cubicBezTo>
                  <a:cubicBezTo>
                    <a:pt x="303" y="230"/>
                    <a:pt x="303" y="230"/>
                    <a:pt x="303" y="230"/>
                  </a:cubicBezTo>
                  <a:cubicBezTo>
                    <a:pt x="305" y="230"/>
                    <a:pt x="306" y="230"/>
                    <a:pt x="306" y="230"/>
                  </a:cubicBezTo>
                  <a:cubicBezTo>
                    <a:pt x="306" y="231"/>
                    <a:pt x="306" y="231"/>
                    <a:pt x="306" y="231"/>
                  </a:cubicBezTo>
                  <a:cubicBezTo>
                    <a:pt x="309" y="231"/>
                    <a:pt x="308" y="231"/>
                    <a:pt x="309" y="231"/>
                  </a:cubicBezTo>
                  <a:cubicBezTo>
                    <a:pt x="309" y="234"/>
                    <a:pt x="309" y="233"/>
                    <a:pt x="309" y="234"/>
                  </a:cubicBezTo>
                  <a:cubicBezTo>
                    <a:pt x="310" y="234"/>
                    <a:pt x="310" y="234"/>
                    <a:pt x="310" y="234"/>
                  </a:cubicBezTo>
                  <a:cubicBezTo>
                    <a:pt x="310" y="235"/>
                    <a:pt x="310" y="235"/>
                    <a:pt x="310" y="235"/>
                  </a:cubicBezTo>
                  <a:cubicBezTo>
                    <a:pt x="313" y="235"/>
                    <a:pt x="312" y="235"/>
                    <a:pt x="312" y="235"/>
                  </a:cubicBezTo>
                  <a:cubicBezTo>
                    <a:pt x="312" y="236"/>
                    <a:pt x="312" y="236"/>
                    <a:pt x="312" y="236"/>
                  </a:cubicBezTo>
                  <a:cubicBezTo>
                    <a:pt x="315" y="236"/>
                    <a:pt x="314" y="236"/>
                    <a:pt x="315" y="236"/>
                  </a:cubicBezTo>
                  <a:cubicBezTo>
                    <a:pt x="315" y="237"/>
                    <a:pt x="315" y="237"/>
                    <a:pt x="315" y="237"/>
                  </a:cubicBezTo>
                  <a:cubicBezTo>
                    <a:pt x="317" y="237"/>
                    <a:pt x="317" y="237"/>
                    <a:pt x="317" y="237"/>
                  </a:cubicBezTo>
                  <a:cubicBezTo>
                    <a:pt x="317" y="238"/>
                    <a:pt x="317" y="238"/>
                    <a:pt x="317" y="238"/>
                  </a:cubicBezTo>
                  <a:cubicBezTo>
                    <a:pt x="318" y="238"/>
                    <a:pt x="318" y="238"/>
                    <a:pt x="318" y="238"/>
                  </a:cubicBezTo>
                  <a:cubicBezTo>
                    <a:pt x="318" y="237"/>
                    <a:pt x="318" y="237"/>
                    <a:pt x="318" y="237"/>
                  </a:cubicBezTo>
                  <a:cubicBezTo>
                    <a:pt x="320" y="239"/>
                    <a:pt x="320" y="238"/>
                    <a:pt x="321" y="238"/>
                  </a:cubicBezTo>
                  <a:cubicBezTo>
                    <a:pt x="321" y="239"/>
                    <a:pt x="321" y="239"/>
                    <a:pt x="321" y="239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19" y="243"/>
                    <a:pt x="321" y="243"/>
                    <a:pt x="322" y="243"/>
                  </a:cubicBezTo>
                  <a:cubicBezTo>
                    <a:pt x="322" y="246"/>
                    <a:pt x="322" y="245"/>
                    <a:pt x="322" y="245"/>
                  </a:cubicBezTo>
                  <a:cubicBezTo>
                    <a:pt x="323" y="245"/>
                    <a:pt x="323" y="245"/>
                    <a:pt x="323" y="245"/>
                  </a:cubicBezTo>
                  <a:cubicBezTo>
                    <a:pt x="323" y="249"/>
                    <a:pt x="325" y="249"/>
                    <a:pt x="324" y="250"/>
                  </a:cubicBezTo>
                  <a:cubicBezTo>
                    <a:pt x="325" y="250"/>
                    <a:pt x="325" y="250"/>
                    <a:pt x="325" y="250"/>
                  </a:cubicBezTo>
                  <a:cubicBezTo>
                    <a:pt x="325" y="253"/>
                    <a:pt x="325" y="252"/>
                    <a:pt x="325" y="253"/>
                  </a:cubicBezTo>
                  <a:cubicBezTo>
                    <a:pt x="333" y="254"/>
                    <a:pt x="331" y="248"/>
                    <a:pt x="331" y="245"/>
                  </a:cubicBezTo>
                  <a:cubicBezTo>
                    <a:pt x="335" y="244"/>
                    <a:pt x="338" y="241"/>
                    <a:pt x="340" y="241"/>
                  </a:cubicBezTo>
                  <a:cubicBezTo>
                    <a:pt x="340" y="242"/>
                    <a:pt x="340" y="242"/>
                    <a:pt x="340" y="242"/>
                  </a:cubicBezTo>
                  <a:cubicBezTo>
                    <a:pt x="341" y="242"/>
                    <a:pt x="341" y="242"/>
                    <a:pt x="341" y="242"/>
                  </a:cubicBezTo>
                  <a:cubicBezTo>
                    <a:pt x="341" y="245"/>
                    <a:pt x="341" y="246"/>
                    <a:pt x="341" y="247"/>
                  </a:cubicBezTo>
                  <a:cubicBezTo>
                    <a:pt x="343" y="247"/>
                    <a:pt x="343" y="247"/>
                    <a:pt x="343" y="247"/>
                  </a:cubicBezTo>
                  <a:cubicBezTo>
                    <a:pt x="343" y="248"/>
                    <a:pt x="343" y="248"/>
                    <a:pt x="343" y="248"/>
                  </a:cubicBezTo>
                  <a:cubicBezTo>
                    <a:pt x="346" y="248"/>
                    <a:pt x="348" y="248"/>
                    <a:pt x="349" y="248"/>
                  </a:cubicBezTo>
                  <a:cubicBezTo>
                    <a:pt x="349" y="250"/>
                    <a:pt x="351" y="250"/>
                    <a:pt x="350" y="250"/>
                  </a:cubicBezTo>
                  <a:cubicBezTo>
                    <a:pt x="350" y="249"/>
                    <a:pt x="350" y="249"/>
                    <a:pt x="350" y="249"/>
                  </a:cubicBezTo>
                  <a:cubicBezTo>
                    <a:pt x="353" y="248"/>
                    <a:pt x="354" y="247"/>
                    <a:pt x="355" y="248"/>
                  </a:cubicBezTo>
                  <a:cubicBezTo>
                    <a:pt x="355" y="247"/>
                    <a:pt x="355" y="247"/>
                    <a:pt x="355" y="247"/>
                  </a:cubicBezTo>
                  <a:cubicBezTo>
                    <a:pt x="359" y="247"/>
                    <a:pt x="362" y="247"/>
                    <a:pt x="363" y="247"/>
                  </a:cubicBezTo>
                  <a:cubicBezTo>
                    <a:pt x="363" y="248"/>
                    <a:pt x="363" y="248"/>
                    <a:pt x="363" y="248"/>
                  </a:cubicBezTo>
                  <a:cubicBezTo>
                    <a:pt x="364" y="248"/>
                    <a:pt x="364" y="248"/>
                    <a:pt x="364" y="248"/>
                  </a:cubicBezTo>
                  <a:cubicBezTo>
                    <a:pt x="364" y="249"/>
                    <a:pt x="364" y="249"/>
                    <a:pt x="364" y="249"/>
                  </a:cubicBezTo>
                  <a:cubicBezTo>
                    <a:pt x="367" y="248"/>
                    <a:pt x="367" y="247"/>
                    <a:pt x="368" y="248"/>
                  </a:cubicBezTo>
                  <a:cubicBezTo>
                    <a:pt x="368" y="249"/>
                    <a:pt x="368" y="249"/>
                    <a:pt x="368" y="249"/>
                  </a:cubicBezTo>
                  <a:cubicBezTo>
                    <a:pt x="369" y="249"/>
                    <a:pt x="369" y="249"/>
                    <a:pt x="369" y="249"/>
                  </a:cubicBezTo>
                  <a:cubicBezTo>
                    <a:pt x="369" y="246"/>
                    <a:pt x="369" y="246"/>
                    <a:pt x="369" y="245"/>
                  </a:cubicBezTo>
                  <a:cubicBezTo>
                    <a:pt x="370" y="245"/>
                    <a:pt x="370" y="245"/>
                    <a:pt x="370" y="245"/>
                  </a:cubicBezTo>
                  <a:cubicBezTo>
                    <a:pt x="370" y="243"/>
                    <a:pt x="370" y="243"/>
                    <a:pt x="370" y="243"/>
                  </a:cubicBezTo>
                  <a:cubicBezTo>
                    <a:pt x="372" y="243"/>
                    <a:pt x="372" y="243"/>
                    <a:pt x="372" y="243"/>
                  </a:cubicBezTo>
                  <a:cubicBezTo>
                    <a:pt x="372" y="240"/>
                    <a:pt x="372" y="241"/>
                    <a:pt x="372" y="241"/>
                  </a:cubicBezTo>
                  <a:cubicBezTo>
                    <a:pt x="373" y="241"/>
                    <a:pt x="373" y="241"/>
                    <a:pt x="373" y="241"/>
                  </a:cubicBezTo>
                  <a:cubicBezTo>
                    <a:pt x="373" y="238"/>
                    <a:pt x="373" y="236"/>
                    <a:pt x="373" y="236"/>
                  </a:cubicBezTo>
                  <a:cubicBezTo>
                    <a:pt x="374" y="236"/>
                    <a:pt x="374" y="236"/>
                    <a:pt x="374" y="236"/>
                  </a:cubicBezTo>
                  <a:cubicBezTo>
                    <a:pt x="374" y="235"/>
                    <a:pt x="374" y="235"/>
                    <a:pt x="374" y="235"/>
                  </a:cubicBezTo>
                  <a:cubicBezTo>
                    <a:pt x="375" y="236"/>
                    <a:pt x="375" y="236"/>
                    <a:pt x="375" y="236"/>
                  </a:cubicBezTo>
                  <a:cubicBezTo>
                    <a:pt x="375" y="233"/>
                    <a:pt x="375" y="231"/>
                    <a:pt x="375" y="230"/>
                  </a:cubicBezTo>
                  <a:cubicBezTo>
                    <a:pt x="376" y="230"/>
                    <a:pt x="376" y="230"/>
                    <a:pt x="376" y="230"/>
                  </a:cubicBezTo>
                  <a:cubicBezTo>
                    <a:pt x="376" y="229"/>
                    <a:pt x="376" y="229"/>
                    <a:pt x="376" y="229"/>
                  </a:cubicBezTo>
                  <a:cubicBezTo>
                    <a:pt x="379" y="229"/>
                    <a:pt x="380" y="229"/>
                    <a:pt x="381" y="229"/>
                  </a:cubicBezTo>
                  <a:cubicBezTo>
                    <a:pt x="381" y="226"/>
                    <a:pt x="381" y="227"/>
                    <a:pt x="381" y="226"/>
                  </a:cubicBezTo>
                  <a:cubicBezTo>
                    <a:pt x="385" y="227"/>
                    <a:pt x="383" y="223"/>
                    <a:pt x="383" y="223"/>
                  </a:cubicBezTo>
                  <a:cubicBezTo>
                    <a:pt x="387" y="223"/>
                    <a:pt x="385" y="219"/>
                    <a:pt x="386" y="218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7" y="217"/>
                    <a:pt x="387" y="217"/>
                    <a:pt x="387" y="217"/>
                  </a:cubicBezTo>
                  <a:cubicBezTo>
                    <a:pt x="390" y="217"/>
                    <a:pt x="389" y="217"/>
                    <a:pt x="389" y="217"/>
                  </a:cubicBezTo>
                  <a:cubicBezTo>
                    <a:pt x="389" y="216"/>
                    <a:pt x="389" y="216"/>
                    <a:pt x="389" y="216"/>
                  </a:cubicBezTo>
                  <a:cubicBezTo>
                    <a:pt x="392" y="216"/>
                    <a:pt x="391" y="216"/>
                    <a:pt x="392" y="216"/>
                  </a:cubicBezTo>
                  <a:cubicBezTo>
                    <a:pt x="392" y="217"/>
                    <a:pt x="392" y="217"/>
                    <a:pt x="392" y="217"/>
                  </a:cubicBezTo>
                  <a:cubicBezTo>
                    <a:pt x="393" y="217"/>
                    <a:pt x="393" y="217"/>
                    <a:pt x="393" y="217"/>
                  </a:cubicBezTo>
                  <a:cubicBezTo>
                    <a:pt x="393" y="216"/>
                    <a:pt x="393" y="216"/>
                    <a:pt x="393" y="216"/>
                  </a:cubicBezTo>
                  <a:cubicBezTo>
                    <a:pt x="397" y="216"/>
                    <a:pt x="398" y="214"/>
                    <a:pt x="399" y="215"/>
                  </a:cubicBezTo>
                  <a:cubicBezTo>
                    <a:pt x="399" y="218"/>
                    <a:pt x="401" y="217"/>
                    <a:pt x="401" y="217"/>
                  </a:cubicBezTo>
                  <a:cubicBezTo>
                    <a:pt x="401" y="216"/>
                    <a:pt x="401" y="216"/>
                    <a:pt x="401" y="216"/>
                  </a:cubicBezTo>
                  <a:cubicBezTo>
                    <a:pt x="405" y="216"/>
                    <a:pt x="403" y="218"/>
                    <a:pt x="404" y="218"/>
                  </a:cubicBezTo>
                  <a:cubicBezTo>
                    <a:pt x="405" y="218"/>
                    <a:pt x="405" y="218"/>
                    <a:pt x="405" y="218"/>
                  </a:cubicBezTo>
                  <a:cubicBezTo>
                    <a:pt x="405" y="219"/>
                    <a:pt x="405" y="219"/>
                    <a:pt x="405" y="219"/>
                  </a:cubicBezTo>
                  <a:cubicBezTo>
                    <a:pt x="406" y="219"/>
                    <a:pt x="406" y="219"/>
                    <a:pt x="406" y="219"/>
                  </a:cubicBezTo>
                  <a:cubicBezTo>
                    <a:pt x="406" y="220"/>
                    <a:pt x="406" y="220"/>
                    <a:pt x="406" y="220"/>
                  </a:cubicBezTo>
                  <a:cubicBezTo>
                    <a:pt x="410" y="221"/>
                    <a:pt x="408" y="223"/>
                    <a:pt x="408" y="223"/>
                  </a:cubicBezTo>
                  <a:cubicBezTo>
                    <a:pt x="409" y="223"/>
                    <a:pt x="409" y="223"/>
                    <a:pt x="409" y="223"/>
                  </a:cubicBezTo>
                  <a:cubicBezTo>
                    <a:pt x="409" y="224"/>
                    <a:pt x="409" y="224"/>
                    <a:pt x="409" y="224"/>
                  </a:cubicBezTo>
                  <a:cubicBezTo>
                    <a:pt x="411" y="224"/>
                    <a:pt x="411" y="224"/>
                    <a:pt x="411" y="224"/>
                  </a:cubicBezTo>
                  <a:cubicBezTo>
                    <a:pt x="411" y="227"/>
                    <a:pt x="411" y="226"/>
                    <a:pt x="411" y="226"/>
                  </a:cubicBezTo>
                  <a:cubicBezTo>
                    <a:pt x="409" y="226"/>
                    <a:pt x="409" y="226"/>
                    <a:pt x="409" y="226"/>
                  </a:cubicBezTo>
                  <a:cubicBezTo>
                    <a:pt x="409" y="228"/>
                    <a:pt x="409" y="228"/>
                    <a:pt x="409" y="228"/>
                  </a:cubicBezTo>
                  <a:cubicBezTo>
                    <a:pt x="417" y="228"/>
                    <a:pt x="415" y="233"/>
                    <a:pt x="415" y="237"/>
                  </a:cubicBezTo>
                  <a:cubicBezTo>
                    <a:pt x="414" y="237"/>
                    <a:pt x="414" y="237"/>
                    <a:pt x="414" y="237"/>
                  </a:cubicBezTo>
                  <a:cubicBezTo>
                    <a:pt x="414" y="240"/>
                    <a:pt x="414" y="240"/>
                    <a:pt x="414" y="241"/>
                  </a:cubicBezTo>
                  <a:cubicBezTo>
                    <a:pt x="415" y="241"/>
                    <a:pt x="415" y="241"/>
                    <a:pt x="415" y="241"/>
                  </a:cubicBezTo>
                  <a:cubicBezTo>
                    <a:pt x="415" y="244"/>
                    <a:pt x="417" y="245"/>
                    <a:pt x="417" y="247"/>
                  </a:cubicBezTo>
                  <a:cubicBezTo>
                    <a:pt x="421" y="247"/>
                    <a:pt x="423" y="246"/>
                    <a:pt x="425" y="245"/>
                  </a:cubicBezTo>
                  <a:cubicBezTo>
                    <a:pt x="425" y="244"/>
                    <a:pt x="425" y="244"/>
                    <a:pt x="425" y="244"/>
                  </a:cubicBezTo>
                  <a:cubicBezTo>
                    <a:pt x="428" y="244"/>
                    <a:pt x="429" y="244"/>
                    <a:pt x="430" y="244"/>
                  </a:cubicBezTo>
                  <a:cubicBezTo>
                    <a:pt x="430" y="245"/>
                    <a:pt x="430" y="245"/>
                    <a:pt x="430" y="245"/>
                  </a:cubicBezTo>
                  <a:cubicBezTo>
                    <a:pt x="431" y="245"/>
                    <a:pt x="431" y="245"/>
                    <a:pt x="431" y="245"/>
                  </a:cubicBezTo>
                  <a:cubicBezTo>
                    <a:pt x="431" y="244"/>
                    <a:pt x="431" y="244"/>
                    <a:pt x="431" y="244"/>
                  </a:cubicBezTo>
                  <a:cubicBezTo>
                    <a:pt x="432" y="246"/>
                    <a:pt x="433" y="245"/>
                    <a:pt x="433" y="245"/>
                  </a:cubicBezTo>
                  <a:cubicBezTo>
                    <a:pt x="433" y="247"/>
                    <a:pt x="433" y="247"/>
                    <a:pt x="433" y="247"/>
                  </a:cubicBezTo>
                  <a:cubicBezTo>
                    <a:pt x="434" y="247"/>
                    <a:pt x="434" y="247"/>
                    <a:pt x="434" y="247"/>
                  </a:cubicBezTo>
                  <a:cubicBezTo>
                    <a:pt x="434" y="245"/>
                    <a:pt x="434" y="245"/>
                    <a:pt x="434" y="245"/>
                  </a:cubicBezTo>
                  <a:cubicBezTo>
                    <a:pt x="437" y="245"/>
                    <a:pt x="436" y="245"/>
                    <a:pt x="437" y="245"/>
                  </a:cubicBezTo>
                  <a:cubicBezTo>
                    <a:pt x="437" y="247"/>
                    <a:pt x="437" y="247"/>
                    <a:pt x="437" y="247"/>
                  </a:cubicBezTo>
                  <a:cubicBezTo>
                    <a:pt x="440" y="244"/>
                    <a:pt x="444" y="248"/>
                    <a:pt x="446" y="247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50" y="245"/>
                    <a:pt x="450" y="247"/>
                    <a:pt x="450" y="248"/>
                  </a:cubicBezTo>
                  <a:cubicBezTo>
                    <a:pt x="451" y="248"/>
                    <a:pt x="451" y="248"/>
                    <a:pt x="451" y="248"/>
                  </a:cubicBezTo>
                  <a:cubicBezTo>
                    <a:pt x="451" y="249"/>
                    <a:pt x="451" y="249"/>
                    <a:pt x="451" y="249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3" y="252"/>
                    <a:pt x="451" y="254"/>
                    <a:pt x="451" y="254"/>
                  </a:cubicBezTo>
                  <a:cubicBezTo>
                    <a:pt x="455" y="256"/>
                    <a:pt x="453" y="257"/>
                    <a:pt x="453" y="258"/>
                  </a:cubicBezTo>
                  <a:cubicBezTo>
                    <a:pt x="455" y="258"/>
                    <a:pt x="455" y="258"/>
                    <a:pt x="455" y="258"/>
                  </a:cubicBezTo>
                  <a:cubicBezTo>
                    <a:pt x="455" y="260"/>
                    <a:pt x="455" y="260"/>
                    <a:pt x="455" y="260"/>
                  </a:cubicBezTo>
                  <a:cubicBezTo>
                    <a:pt x="456" y="260"/>
                    <a:pt x="456" y="260"/>
                    <a:pt x="456" y="260"/>
                  </a:cubicBezTo>
                  <a:cubicBezTo>
                    <a:pt x="456" y="261"/>
                    <a:pt x="456" y="261"/>
                    <a:pt x="456" y="261"/>
                  </a:cubicBezTo>
                  <a:cubicBezTo>
                    <a:pt x="457" y="261"/>
                    <a:pt x="457" y="261"/>
                    <a:pt x="457" y="261"/>
                  </a:cubicBezTo>
                  <a:cubicBezTo>
                    <a:pt x="457" y="262"/>
                    <a:pt x="457" y="262"/>
                    <a:pt x="457" y="262"/>
                  </a:cubicBezTo>
                  <a:cubicBezTo>
                    <a:pt x="458" y="262"/>
                    <a:pt x="458" y="262"/>
                    <a:pt x="458" y="262"/>
                  </a:cubicBezTo>
                  <a:cubicBezTo>
                    <a:pt x="458" y="263"/>
                    <a:pt x="458" y="263"/>
                    <a:pt x="458" y="263"/>
                  </a:cubicBezTo>
                  <a:cubicBezTo>
                    <a:pt x="459" y="263"/>
                    <a:pt x="459" y="263"/>
                    <a:pt x="459" y="263"/>
                  </a:cubicBezTo>
                  <a:cubicBezTo>
                    <a:pt x="459" y="264"/>
                    <a:pt x="459" y="264"/>
                    <a:pt x="459" y="264"/>
                  </a:cubicBezTo>
                  <a:cubicBezTo>
                    <a:pt x="460" y="264"/>
                    <a:pt x="460" y="264"/>
                    <a:pt x="460" y="264"/>
                  </a:cubicBezTo>
                  <a:cubicBezTo>
                    <a:pt x="460" y="268"/>
                    <a:pt x="464" y="266"/>
                    <a:pt x="464" y="267"/>
                  </a:cubicBezTo>
                  <a:cubicBezTo>
                    <a:pt x="464" y="268"/>
                    <a:pt x="464" y="268"/>
                    <a:pt x="464" y="268"/>
                  </a:cubicBezTo>
                  <a:cubicBezTo>
                    <a:pt x="465" y="268"/>
                    <a:pt x="465" y="268"/>
                    <a:pt x="465" y="268"/>
                  </a:cubicBezTo>
                  <a:cubicBezTo>
                    <a:pt x="465" y="269"/>
                    <a:pt x="465" y="269"/>
                    <a:pt x="465" y="269"/>
                  </a:cubicBezTo>
                  <a:cubicBezTo>
                    <a:pt x="466" y="269"/>
                    <a:pt x="466" y="269"/>
                    <a:pt x="466" y="269"/>
                  </a:cubicBezTo>
                  <a:cubicBezTo>
                    <a:pt x="466" y="276"/>
                    <a:pt x="473" y="273"/>
                    <a:pt x="476" y="274"/>
                  </a:cubicBezTo>
                  <a:cubicBezTo>
                    <a:pt x="477" y="278"/>
                    <a:pt x="480" y="279"/>
                    <a:pt x="479" y="281"/>
                  </a:cubicBezTo>
                  <a:cubicBezTo>
                    <a:pt x="482" y="281"/>
                    <a:pt x="484" y="281"/>
                    <a:pt x="484" y="281"/>
                  </a:cubicBezTo>
                  <a:cubicBezTo>
                    <a:pt x="485" y="284"/>
                    <a:pt x="486" y="284"/>
                    <a:pt x="485" y="285"/>
                  </a:cubicBezTo>
                  <a:cubicBezTo>
                    <a:pt x="487" y="285"/>
                    <a:pt x="487" y="285"/>
                    <a:pt x="487" y="285"/>
                  </a:cubicBezTo>
                  <a:cubicBezTo>
                    <a:pt x="487" y="286"/>
                    <a:pt x="487" y="286"/>
                    <a:pt x="487" y="286"/>
                  </a:cubicBezTo>
                  <a:cubicBezTo>
                    <a:pt x="489" y="286"/>
                    <a:pt x="489" y="286"/>
                    <a:pt x="489" y="286"/>
                  </a:cubicBezTo>
                  <a:cubicBezTo>
                    <a:pt x="489" y="288"/>
                    <a:pt x="489" y="288"/>
                    <a:pt x="489" y="288"/>
                  </a:cubicBezTo>
                  <a:cubicBezTo>
                    <a:pt x="490" y="288"/>
                    <a:pt x="490" y="288"/>
                    <a:pt x="490" y="288"/>
                  </a:cubicBezTo>
                  <a:cubicBezTo>
                    <a:pt x="490" y="291"/>
                    <a:pt x="490" y="290"/>
                    <a:pt x="490" y="290"/>
                  </a:cubicBezTo>
                  <a:cubicBezTo>
                    <a:pt x="493" y="290"/>
                    <a:pt x="492" y="290"/>
                    <a:pt x="493" y="290"/>
                  </a:cubicBezTo>
                  <a:cubicBezTo>
                    <a:pt x="493" y="292"/>
                    <a:pt x="493" y="292"/>
                    <a:pt x="493" y="292"/>
                  </a:cubicBezTo>
                  <a:cubicBezTo>
                    <a:pt x="494" y="292"/>
                    <a:pt x="494" y="292"/>
                    <a:pt x="494" y="292"/>
                  </a:cubicBezTo>
                  <a:cubicBezTo>
                    <a:pt x="494" y="293"/>
                    <a:pt x="494" y="293"/>
                    <a:pt x="494" y="293"/>
                  </a:cubicBezTo>
                  <a:cubicBezTo>
                    <a:pt x="495" y="293"/>
                    <a:pt x="495" y="293"/>
                    <a:pt x="495" y="293"/>
                  </a:cubicBezTo>
                  <a:cubicBezTo>
                    <a:pt x="495" y="294"/>
                    <a:pt x="495" y="294"/>
                    <a:pt x="495" y="294"/>
                  </a:cubicBezTo>
                  <a:cubicBezTo>
                    <a:pt x="496" y="294"/>
                    <a:pt x="496" y="294"/>
                    <a:pt x="496" y="294"/>
                  </a:cubicBezTo>
                  <a:cubicBezTo>
                    <a:pt x="496" y="295"/>
                    <a:pt x="496" y="295"/>
                    <a:pt x="496" y="295"/>
                  </a:cubicBezTo>
                  <a:cubicBezTo>
                    <a:pt x="499" y="295"/>
                    <a:pt x="500" y="297"/>
                    <a:pt x="501" y="296"/>
                  </a:cubicBezTo>
                  <a:cubicBezTo>
                    <a:pt x="501" y="299"/>
                    <a:pt x="501" y="300"/>
                    <a:pt x="501" y="300"/>
                  </a:cubicBezTo>
                  <a:cubicBezTo>
                    <a:pt x="502" y="300"/>
                    <a:pt x="502" y="300"/>
                    <a:pt x="502" y="300"/>
                  </a:cubicBezTo>
                  <a:cubicBezTo>
                    <a:pt x="502" y="303"/>
                    <a:pt x="504" y="304"/>
                    <a:pt x="503" y="305"/>
                  </a:cubicBezTo>
                  <a:cubicBezTo>
                    <a:pt x="506" y="305"/>
                    <a:pt x="505" y="305"/>
                    <a:pt x="506" y="305"/>
                  </a:cubicBezTo>
                  <a:cubicBezTo>
                    <a:pt x="506" y="303"/>
                    <a:pt x="506" y="303"/>
                    <a:pt x="506" y="303"/>
                  </a:cubicBezTo>
                  <a:cubicBezTo>
                    <a:pt x="508" y="303"/>
                    <a:pt x="508" y="303"/>
                    <a:pt x="508" y="303"/>
                  </a:cubicBezTo>
                  <a:cubicBezTo>
                    <a:pt x="508" y="302"/>
                    <a:pt x="508" y="302"/>
                    <a:pt x="508" y="302"/>
                  </a:cubicBezTo>
                  <a:cubicBezTo>
                    <a:pt x="509" y="302"/>
                    <a:pt x="509" y="302"/>
                    <a:pt x="509" y="302"/>
                  </a:cubicBezTo>
                  <a:cubicBezTo>
                    <a:pt x="509" y="300"/>
                    <a:pt x="509" y="300"/>
                    <a:pt x="509" y="300"/>
                  </a:cubicBezTo>
                  <a:cubicBezTo>
                    <a:pt x="510" y="300"/>
                    <a:pt x="510" y="300"/>
                    <a:pt x="510" y="300"/>
                  </a:cubicBezTo>
                  <a:cubicBezTo>
                    <a:pt x="510" y="299"/>
                    <a:pt x="510" y="299"/>
                    <a:pt x="510" y="299"/>
                  </a:cubicBezTo>
                  <a:cubicBezTo>
                    <a:pt x="511" y="299"/>
                    <a:pt x="511" y="299"/>
                    <a:pt x="511" y="299"/>
                  </a:cubicBezTo>
                  <a:cubicBezTo>
                    <a:pt x="511" y="298"/>
                    <a:pt x="511" y="298"/>
                    <a:pt x="511" y="298"/>
                  </a:cubicBezTo>
                  <a:cubicBezTo>
                    <a:pt x="510" y="298"/>
                    <a:pt x="510" y="298"/>
                    <a:pt x="510" y="298"/>
                  </a:cubicBezTo>
                  <a:cubicBezTo>
                    <a:pt x="510" y="296"/>
                    <a:pt x="510" y="296"/>
                    <a:pt x="510" y="296"/>
                  </a:cubicBezTo>
                  <a:cubicBezTo>
                    <a:pt x="511" y="296"/>
                    <a:pt x="511" y="296"/>
                    <a:pt x="511" y="296"/>
                  </a:cubicBezTo>
                  <a:cubicBezTo>
                    <a:pt x="511" y="295"/>
                    <a:pt x="511" y="295"/>
                    <a:pt x="511" y="295"/>
                  </a:cubicBezTo>
                  <a:cubicBezTo>
                    <a:pt x="513" y="295"/>
                    <a:pt x="513" y="295"/>
                    <a:pt x="513" y="295"/>
                  </a:cubicBezTo>
                  <a:cubicBezTo>
                    <a:pt x="514" y="292"/>
                    <a:pt x="514" y="291"/>
                    <a:pt x="514" y="290"/>
                  </a:cubicBezTo>
                  <a:cubicBezTo>
                    <a:pt x="515" y="290"/>
                    <a:pt x="515" y="290"/>
                    <a:pt x="515" y="290"/>
                  </a:cubicBezTo>
                  <a:cubicBezTo>
                    <a:pt x="515" y="289"/>
                    <a:pt x="515" y="289"/>
                    <a:pt x="515" y="289"/>
                  </a:cubicBezTo>
                  <a:cubicBezTo>
                    <a:pt x="514" y="289"/>
                    <a:pt x="514" y="289"/>
                    <a:pt x="514" y="289"/>
                  </a:cubicBezTo>
                  <a:cubicBezTo>
                    <a:pt x="515" y="289"/>
                    <a:pt x="515" y="289"/>
                    <a:pt x="515" y="289"/>
                  </a:cubicBezTo>
                  <a:cubicBezTo>
                    <a:pt x="515" y="287"/>
                    <a:pt x="515" y="287"/>
                    <a:pt x="515" y="287"/>
                  </a:cubicBezTo>
                  <a:cubicBezTo>
                    <a:pt x="516" y="287"/>
                    <a:pt x="516" y="287"/>
                    <a:pt x="516" y="287"/>
                  </a:cubicBezTo>
                  <a:cubicBezTo>
                    <a:pt x="516" y="286"/>
                    <a:pt x="516" y="286"/>
                    <a:pt x="516" y="286"/>
                  </a:cubicBezTo>
                  <a:cubicBezTo>
                    <a:pt x="517" y="286"/>
                    <a:pt x="517" y="286"/>
                    <a:pt x="517" y="286"/>
                  </a:cubicBezTo>
                  <a:cubicBezTo>
                    <a:pt x="517" y="285"/>
                    <a:pt x="517" y="285"/>
                    <a:pt x="517" y="285"/>
                  </a:cubicBezTo>
                  <a:cubicBezTo>
                    <a:pt x="520" y="285"/>
                    <a:pt x="520" y="285"/>
                    <a:pt x="520" y="285"/>
                  </a:cubicBezTo>
                  <a:cubicBezTo>
                    <a:pt x="520" y="281"/>
                    <a:pt x="522" y="279"/>
                    <a:pt x="523" y="280"/>
                  </a:cubicBezTo>
                  <a:cubicBezTo>
                    <a:pt x="523" y="279"/>
                    <a:pt x="523" y="279"/>
                    <a:pt x="523" y="279"/>
                  </a:cubicBezTo>
                  <a:cubicBezTo>
                    <a:pt x="525" y="279"/>
                    <a:pt x="525" y="279"/>
                    <a:pt x="525" y="279"/>
                  </a:cubicBezTo>
                  <a:cubicBezTo>
                    <a:pt x="525" y="280"/>
                    <a:pt x="525" y="280"/>
                    <a:pt x="525" y="280"/>
                  </a:cubicBezTo>
                  <a:cubicBezTo>
                    <a:pt x="528" y="280"/>
                    <a:pt x="529" y="278"/>
                    <a:pt x="530" y="279"/>
                  </a:cubicBezTo>
                  <a:cubicBezTo>
                    <a:pt x="530" y="280"/>
                    <a:pt x="530" y="280"/>
                    <a:pt x="530" y="280"/>
                  </a:cubicBezTo>
                  <a:cubicBezTo>
                    <a:pt x="533" y="280"/>
                    <a:pt x="533" y="280"/>
                    <a:pt x="533" y="280"/>
                  </a:cubicBezTo>
                  <a:cubicBezTo>
                    <a:pt x="533" y="281"/>
                    <a:pt x="533" y="281"/>
                    <a:pt x="533" y="281"/>
                  </a:cubicBezTo>
                  <a:cubicBezTo>
                    <a:pt x="535" y="279"/>
                    <a:pt x="533" y="278"/>
                    <a:pt x="534" y="277"/>
                  </a:cubicBezTo>
                  <a:cubicBezTo>
                    <a:pt x="535" y="277"/>
                    <a:pt x="535" y="277"/>
                    <a:pt x="535" y="277"/>
                  </a:cubicBezTo>
                  <a:cubicBezTo>
                    <a:pt x="535" y="276"/>
                    <a:pt x="535" y="276"/>
                    <a:pt x="535" y="276"/>
                  </a:cubicBezTo>
                  <a:cubicBezTo>
                    <a:pt x="538" y="276"/>
                    <a:pt x="540" y="276"/>
                    <a:pt x="541" y="276"/>
                  </a:cubicBezTo>
                  <a:cubicBezTo>
                    <a:pt x="541" y="275"/>
                    <a:pt x="541" y="275"/>
                    <a:pt x="541" y="275"/>
                  </a:cubicBezTo>
                  <a:cubicBezTo>
                    <a:pt x="542" y="275"/>
                    <a:pt x="542" y="275"/>
                    <a:pt x="542" y="275"/>
                  </a:cubicBezTo>
                  <a:cubicBezTo>
                    <a:pt x="542" y="274"/>
                    <a:pt x="542" y="274"/>
                    <a:pt x="542" y="274"/>
                  </a:cubicBezTo>
                  <a:cubicBezTo>
                    <a:pt x="544" y="274"/>
                    <a:pt x="544" y="274"/>
                    <a:pt x="544" y="274"/>
                  </a:cubicBezTo>
                  <a:cubicBezTo>
                    <a:pt x="544" y="275"/>
                    <a:pt x="544" y="275"/>
                    <a:pt x="544" y="275"/>
                  </a:cubicBezTo>
                  <a:cubicBezTo>
                    <a:pt x="544" y="274"/>
                    <a:pt x="544" y="274"/>
                    <a:pt x="544" y="274"/>
                  </a:cubicBezTo>
                  <a:cubicBezTo>
                    <a:pt x="545" y="274"/>
                    <a:pt x="545" y="274"/>
                    <a:pt x="545" y="274"/>
                  </a:cubicBezTo>
                  <a:cubicBezTo>
                    <a:pt x="545" y="273"/>
                    <a:pt x="545" y="273"/>
                    <a:pt x="545" y="273"/>
                  </a:cubicBezTo>
                  <a:cubicBezTo>
                    <a:pt x="546" y="273"/>
                    <a:pt x="546" y="273"/>
                    <a:pt x="546" y="273"/>
                  </a:cubicBezTo>
                  <a:cubicBezTo>
                    <a:pt x="546" y="276"/>
                    <a:pt x="548" y="275"/>
                    <a:pt x="548" y="275"/>
                  </a:cubicBezTo>
                  <a:cubicBezTo>
                    <a:pt x="548" y="272"/>
                    <a:pt x="547" y="272"/>
                    <a:pt x="547" y="271"/>
                  </a:cubicBezTo>
                  <a:cubicBezTo>
                    <a:pt x="546" y="271"/>
                    <a:pt x="546" y="271"/>
                    <a:pt x="546" y="271"/>
                  </a:cubicBezTo>
                  <a:cubicBezTo>
                    <a:pt x="546" y="269"/>
                    <a:pt x="546" y="269"/>
                    <a:pt x="546" y="269"/>
                  </a:cubicBezTo>
                  <a:cubicBezTo>
                    <a:pt x="545" y="269"/>
                    <a:pt x="545" y="269"/>
                    <a:pt x="545" y="269"/>
                  </a:cubicBezTo>
                  <a:cubicBezTo>
                    <a:pt x="545" y="268"/>
                    <a:pt x="545" y="268"/>
                    <a:pt x="545" y="268"/>
                  </a:cubicBezTo>
                  <a:cubicBezTo>
                    <a:pt x="544" y="268"/>
                    <a:pt x="544" y="268"/>
                    <a:pt x="544" y="268"/>
                  </a:cubicBezTo>
                  <a:cubicBezTo>
                    <a:pt x="544" y="267"/>
                    <a:pt x="544" y="267"/>
                    <a:pt x="544" y="267"/>
                  </a:cubicBezTo>
                  <a:cubicBezTo>
                    <a:pt x="541" y="267"/>
                    <a:pt x="540" y="267"/>
                    <a:pt x="540" y="267"/>
                  </a:cubicBezTo>
                  <a:cubicBezTo>
                    <a:pt x="540" y="266"/>
                    <a:pt x="540" y="266"/>
                    <a:pt x="540" y="266"/>
                  </a:cubicBezTo>
                  <a:cubicBezTo>
                    <a:pt x="539" y="266"/>
                    <a:pt x="539" y="266"/>
                    <a:pt x="539" y="266"/>
                  </a:cubicBezTo>
                  <a:cubicBezTo>
                    <a:pt x="538" y="263"/>
                    <a:pt x="537" y="263"/>
                    <a:pt x="538" y="262"/>
                  </a:cubicBezTo>
                  <a:cubicBezTo>
                    <a:pt x="539" y="262"/>
                    <a:pt x="539" y="262"/>
                    <a:pt x="539" y="262"/>
                  </a:cubicBezTo>
                  <a:cubicBezTo>
                    <a:pt x="539" y="259"/>
                    <a:pt x="539" y="260"/>
                    <a:pt x="539" y="260"/>
                  </a:cubicBezTo>
                  <a:cubicBezTo>
                    <a:pt x="538" y="260"/>
                    <a:pt x="538" y="260"/>
                    <a:pt x="538" y="260"/>
                  </a:cubicBezTo>
                  <a:cubicBezTo>
                    <a:pt x="538" y="258"/>
                    <a:pt x="538" y="258"/>
                    <a:pt x="538" y="258"/>
                  </a:cubicBezTo>
                  <a:cubicBezTo>
                    <a:pt x="536" y="258"/>
                    <a:pt x="536" y="258"/>
                    <a:pt x="536" y="258"/>
                  </a:cubicBezTo>
                  <a:cubicBezTo>
                    <a:pt x="536" y="256"/>
                    <a:pt x="536" y="256"/>
                    <a:pt x="536" y="256"/>
                  </a:cubicBezTo>
                  <a:cubicBezTo>
                    <a:pt x="538" y="256"/>
                    <a:pt x="538" y="256"/>
                    <a:pt x="538" y="256"/>
                  </a:cubicBezTo>
                  <a:cubicBezTo>
                    <a:pt x="538" y="255"/>
                    <a:pt x="538" y="255"/>
                    <a:pt x="538" y="255"/>
                  </a:cubicBezTo>
                  <a:cubicBezTo>
                    <a:pt x="539" y="255"/>
                    <a:pt x="539" y="255"/>
                    <a:pt x="539" y="255"/>
                  </a:cubicBezTo>
                  <a:cubicBezTo>
                    <a:pt x="539" y="254"/>
                    <a:pt x="539" y="254"/>
                    <a:pt x="539" y="254"/>
                  </a:cubicBezTo>
                  <a:cubicBezTo>
                    <a:pt x="535" y="254"/>
                    <a:pt x="537" y="251"/>
                    <a:pt x="536" y="251"/>
                  </a:cubicBezTo>
                  <a:cubicBezTo>
                    <a:pt x="535" y="251"/>
                    <a:pt x="535" y="251"/>
                    <a:pt x="535" y="251"/>
                  </a:cubicBezTo>
                  <a:cubicBezTo>
                    <a:pt x="533" y="247"/>
                    <a:pt x="535" y="247"/>
                    <a:pt x="535" y="245"/>
                  </a:cubicBezTo>
                  <a:cubicBezTo>
                    <a:pt x="534" y="245"/>
                    <a:pt x="534" y="245"/>
                    <a:pt x="534" y="245"/>
                  </a:cubicBezTo>
                  <a:cubicBezTo>
                    <a:pt x="534" y="244"/>
                    <a:pt x="534" y="244"/>
                    <a:pt x="534" y="244"/>
                  </a:cubicBezTo>
                  <a:cubicBezTo>
                    <a:pt x="531" y="247"/>
                    <a:pt x="530" y="246"/>
                    <a:pt x="529" y="247"/>
                  </a:cubicBezTo>
                  <a:cubicBezTo>
                    <a:pt x="529" y="245"/>
                    <a:pt x="529" y="245"/>
                    <a:pt x="529" y="245"/>
                  </a:cubicBezTo>
                  <a:cubicBezTo>
                    <a:pt x="530" y="245"/>
                    <a:pt x="530" y="245"/>
                    <a:pt x="530" y="245"/>
                  </a:cubicBezTo>
                  <a:cubicBezTo>
                    <a:pt x="532" y="239"/>
                    <a:pt x="526" y="241"/>
                    <a:pt x="525" y="241"/>
                  </a:cubicBezTo>
                  <a:cubicBezTo>
                    <a:pt x="525" y="237"/>
                    <a:pt x="521" y="239"/>
                    <a:pt x="521" y="238"/>
                  </a:cubicBezTo>
                  <a:cubicBezTo>
                    <a:pt x="521" y="237"/>
                    <a:pt x="521" y="237"/>
                    <a:pt x="521" y="237"/>
                  </a:cubicBezTo>
                  <a:cubicBezTo>
                    <a:pt x="520" y="238"/>
                    <a:pt x="520" y="238"/>
                    <a:pt x="520" y="238"/>
                  </a:cubicBezTo>
                  <a:cubicBezTo>
                    <a:pt x="520" y="236"/>
                    <a:pt x="520" y="236"/>
                    <a:pt x="520" y="236"/>
                  </a:cubicBezTo>
                  <a:cubicBezTo>
                    <a:pt x="521" y="236"/>
                    <a:pt x="521" y="236"/>
                    <a:pt x="521" y="236"/>
                  </a:cubicBezTo>
                  <a:cubicBezTo>
                    <a:pt x="520" y="234"/>
                    <a:pt x="519" y="235"/>
                    <a:pt x="519" y="235"/>
                  </a:cubicBezTo>
                  <a:cubicBezTo>
                    <a:pt x="519" y="236"/>
                    <a:pt x="519" y="236"/>
                    <a:pt x="519" y="236"/>
                  </a:cubicBezTo>
                  <a:cubicBezTo>
                    <a:pt x="517" y="236"/>
                    <a:pt x="517" y="236"/>
                    <a:pt x="517" y="236"/>
                  </a:cubicBezTo>
                  <a:cubicBezTo>
                    <a:pt x="517" y="237"/>
                    <a:pt x="517" y="237"/>
                    <a:pt x="517" y="237"/>
                  </a:cubicBezTo>
                  <a:cubicBezTo>
                    <a:pt x="515" y="237"/>
                    <a:pt x="515" y="237"/>
                    <a:pt x="515" y="237"/>
                  </a:cubicBezTo>
                  <a:cubicBezTo>
                    <a:pt x="515" y="236"/>
                    <a:pt x="515" y="236"/>
                    <a:pt x="515" y="236"/>
                  </a:cubicBezTo>
                  <a:cubicBezTo>
                    <a:pt x="514" y="236"/>
                    <a:pt x="514" y="236"/>
                    <a:pt x="514" y="236"/>
                  </a:cubicBezTo>
                  <a:cubicBezTo>
                    <a:pt x="514" y="237"/>
                    <a:pt x="514" y="237"/>
                    <a:pt x="514" y="237"/>
                  </a:cubicBezTo>
                  <a:cubicBezTo>
                    <a:pt x="511" y="237"/>
                    <a:pt x="512" y="237"/>
                    <a:pt x="511" y="237"/>
                  </a:cubicBezTo>
                  <a:cubicBezTo>
                    <a:pt x="510" y="233"/>
                    <a:pt x="508" y="232"/>
                    <a:pt x="509" y="230"/>
                  </a:cubicBezTo>
                  <a:cubicBezTo>
                    <a:pt x="512" y="230"/>
                    <a:pt x="511" y="230"/>
                    <a:pt x="511" y="230"/>
                  </a:cubicBezTo>
                  <a:cubicBezTo>
                    <a:pt x="511" y="229"/>
                    <a:pt x="511" y="229"/>
                    <a:pt x="511" y="229"/>
                  </a:cubicBezTo>
                  <a:cubicBezTo>
                    <a:pt x="515" y="229"/>
                    <a:pt x="517" y="229"/>
                    <a:pt x="519" y="229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20" y="230"/>
                    <a:pt x="520" y="230"/>
                    <a:pt x="520" y="230"/>
                  </a:cubicBezTo>
                  <a:cubicBezTo>
                    <a:pt x="520" y="229"/>
                    <a:pt x="520" y="229"/>
                    <a:pt x="520" y="229"/>
                  </a:cubicBezTo>
                  <a:cubicBezTo>
                    <a:pt x="519" y="229"/>
                    <a:pt x="519" y="229"/>
                    <a:pt x="519" y="229"/>
                  </a:cubicBezTo>
                  <a:cubicBezTo>
                    <a:pt x="519" y="228"/>
                    <a:pt x="519" y="228"/>
                    <a:pt x="519" y="228"/>
                  </a:cubicBezTo>
                  <a:cubicBezTo>
                    <a:pt x="516" y="228"/>
                    <a:pt x="516" y="228"/>
                    <a:pt x="516" y="228"/>
                  </a:cubicBezTo>
                  <a:cubicBezTo>
                    <a:pt x="516" y="225"/>
                    <a:pt x="516" y="224"/>
                    <a:pt x="516" y="224"/>
                  </a:cubicBezTo>
                  <a:cubicBezTo>
                    <a:pt x="520" y="224"/>
                    <a:pt x="518" y="227"/>
                    <a:pt x="519" y="226"/>
                  </a:cubicBezTo>
                  <a:cubicBezTo>
                    <a:pt x="520" y="226"/>
                    <a:pt x="520" y="226"/>
                    <a:pt x="520" y="226"/>
                  </a:cubicBezTo>
                  <a:cubicBezTo>
                    <a:pt x="520" y="225"/>
                    <a:pt x="520" y="225"/>
                    <a:pt x="520" y="225"/>
                  </a:cubicBezTo>
                  <a:cubicBezTo>
                    <a:pt x="521" y="225"/>
                    <a:pt x="521" y="225"/>
                    <a:pt x="521" y="225"/>
                  </a:cubicBezTo>
                  <a:cubicBezTo>
                    <a:pt x="521" y="228"/>
                    <a:pt x="523" y="228"/>
                    <a:pt x="522" y="229"/>
                  </a:cubicBezTo>
                  <a:cubicBezTo>
                    <a:pt x="523" y="229"/>
                    <a:pt x="523" y="229"/>
                    <a:pt x="523" y="229"/>
                  </a:cubicBezTo>
                  <a:cubicBezTo>
                    <a:pt x="523" y="230"/>
                    <a:pt x="523" y="230"/>
                    <a:pt x="523" y="230"/>
                  </a:cubicBezTo>
                  <a:cubicBezTo>
                    <a:pt x="525" y="230"/>
                    <a:pt x="525" y="230"/>
                    <a:pt x="525" y="230"/>
                  </a:cubicBezTo>
                  <a:cubicBezTo>
                    <a:pt x="525" y="231"/>
                    <a:pt x="525" y="231"/>
                    <a:pt x="525" y="231"/>
                  </a:cubicBezTo>
                  <a:cubicBezTo>
                    <a:pt x="525" y="228"/>
                    <a:pt x="525" y="229"/>
                    <a:pt x="525" y="229"/>
                  </a:cubicBezTo>
                  <a:cubicBezTo>
                    <a:pt x="523" y="229"/>
                    <a:pt x="523" y="229"/>
                    <a:pt x="523" y="229"/>
                  </a:cubicBezTo>
                  <a:cubicBezTo>
                    <a:pt x="524" y="225"/>
                    <a:pt x="525" y="223"/>
                    <a:pt x="525" y="222"/>
                  </a:cubicBezTo>
                  <a:cubicBezTo>
                    <a:pt x="527" y="222"/>
                    <a:pt x="527" y="220"/>
                    <a:pt x="527" y="220"/>
                  </a:cubicBezTo>
                  <a:cubicBezTo>
                    <a:pt x="524" y="220"/>
                    <a:pt x="524" y="220"/>
                    <a:pt x="523" y="220"/>
                  </a:cubicBezTo>
                  <a:cubicBezTo>
                    <a:pt x="523" y="219"/>
                    <a:pt x="523" y="219"/>
                    <a:pt x="523" y="219"/>
                  </a:cubicBezTo>
                  <a:cubicBezTo>
                    <a:pt x="525" y="219"/>
                    <a:pt x="525" y="219"/>
                    <a:pt x="525" y="219"/>
                  </a:cubicBezTo>
                  <a:cubicBezTo>
                    <a:pt x="525" y="216"/>
                    <a:pt x="525" y="217"/>
                    <a:pt x="525" y="217"/>
                  </a:cubicBezTo>
                  <a:cubicBezTo>
                    <a:pt x="527" y="217"/>
                    <a:pt x="527" y="217"/>
                    <a:pt x="527" y="217"/>
                  </a:cubicBezTo>
                  <a:cubicBezTo>
                    <a:pt x="527" y="216"/>
                    <a:pt x="527" y="216"/>
                    <a:pt x="527" y="216"/>
                  </a:cubicBezTo>
                  <a:cubicBezTo>
                    <a:pt x="528" y="216"/>
                    <a:pt x="528" y="216"/>
                    <a:pt x="528" y="216"/>
                  </a:cubicBezTo>
                  <a:cubicBezTo>
                    <a:pt x="528" y="215"/>
                    <a:pt x="528" y="215"/>
                    <a:pt x="528" y="215"/>
                  </a:cubicBezTo>
                  <a:cubicBezTo>
                    <a:pt x="529" y="215"/>
                    <a:pt x="529" y="215"/>
                    <a:pt x="529" y="215"/>
                  </a:cubicBezTo>
                  <a:cubicBezTo>
                    <a:pt x="529" y="213"/>
                    <a:pt x="529" y="213"/>
                    <a:pt x="529" y="213"/>
                  </a:cubicBezTo>
                  <a:cubicBezTo>
                    <a:pt x="527" y="213"/>
                    <a:pt x="526" y="213"/>
                    <a:pt x="526" y="213"/>
                  </a:cubicBezTo>
                  <a:cubicBezTo>
                    <a:pt x="526" y="215"/>
                    <a:pt x="526" y="215"/>
                    <a:pt x="526" y="215"/>
                  </a:cubicBezTo>
                  <a:cubicBezTo>
                    <a:pt x="523" y="215"/>
                    <a:pt x="522" y="215"/>
                    <a:pt x="521" y="215"/>
                  </a:cubicBezTo>
                  <a:cubicBezTo>
                    <a:pt x="521" y="213"/>
                    <a:pt x="521" y="213"/>
                    <a:pt x="521" y="213"/>
                  </a:cubicBezTo>
                  <a:cubicBezTo>
                    <a:pt x="518" y="214"/>
                    <a:pt x="517" y="215"/>
                    <a:pt x="516" y="215"/>
                  </a:cubicBezTo>
                  <a:cubicBezTo>
                    <a:pt x="516" y="213"/>
                    <a:pt x="516" y="213"/>
                    <a:pt x="516" y="213"/>
                  </a:cubicBezTo>
                  <a:cubicBezTo>
                    <a:pt x="513" y="213"/>
                    <a:pt x="512" y="210"/>
                    <a:pt x="510" y="211"/>
                  </a:cubicBezTo>
                  <a:cubicBezTo>
                    <a:pt x="511" y="208"/>
                    <a:pt x="512" y="208"/>
                    <a:pt x="511" y="207"/>
                  </a:cubicBezTo>
                  <a:cubicBezTo>
                    <a:pt x="508" y="207"/>
                    <a:pt x="508" y="206"/>
                    <a:pt x="507" y="206"/>
                  </a:cubicBezTo>
                  <a:cubicBezTo>
                    <a:pt x="507" y="205"/>
                    <a:pt x="507" y="205"/>
                    <a:pt x="507" y="205"/>
                  </a:cubicBezTo>
                  <a:cubicBezTo>
                    <a:pt x="504" y="205"/>
                    <a:pt x="505" y="205"/>
                    <a:pt x="504" y="205"/>
                  </a:cubicBezTo>
                  <a:cubicBezTo>
                    <a:pt x="504" y="204"/>
                    <a:pt x="504" y="204"/>
                    <a:pt x="504" y="204"/>
                  </a:cubicBezTo>
                  <a:cubicBezTo>
                    <a:pt x="502" y="206"/>
                    <a:pt x="504" y="207"/>
                    <a:pt x="503" y="207"/>
                  </a:cubicBezTo>
                  <a:cubicBezTo>
                    <a:pt x="502" y="207"/>
                    <a:pt x="502" y="207"/>
                    <a:pt x="502" y="207"/>
                  </a:cubicBezTo>
                  <a:cubicBezTo>
                    <a:pt x="502" y="209"/>
                    <a:pt x="502" y="209"/>
                    <a:pt x="502" y="209"/>
                  </a:cubicBezTo>
                  <a:cubicBezTo>
                    <a:pt x="497" y="208"/>
                    <a:pt x="493" y="207"/>
                    <a:pt x="490" y="207"/>
                  </a:cubicBezTo>
                  <a:cubicBezTo>
                    <a:pt x="490" y="206"/>
                    <a:pt x="490" y="206"/>
                    <a:pt x="490" y="206"/>
                  </a:cubicBezTo>
                  <a:cubicBezTo>
                    <a:pt x="489" y="206"/>
                    <a:pt x="489" y="206"/>
                    <a:pt x="489" y="206"/>
                  </a:cubicBezTo>
                  <a:cubicBezTo>
                    <a:pt x="489" y="205"/>
                    <a:pt x="489" y="205"/>
                    <a:pt x="489" y="205"/>
                  </a:cubicBezTo>
                  <a:cubicBezTo>
                    <a:pt x="486" y="205"/>
                    <a:pt x="487" y="205"/>
                    <a:pt x="487" y="205"/>
                  </a:cubicBezTo>
                  <a:cubicBezTo>
                    <a:pt x="488" y="205"/>
                    <a:pt x="488" y="205"/>
                    <a:pt x="488" y="205"/>
                  </a:cubicBezTo>
                  <a:cubicBezTo>
                    <a:pt x="488" y="204"/>
                    <a:pt x="488" y="204"/>
                    <a:pt x="488" y="204"/>
                  </a:cubicBezTo>
                  <a:cubicBezTo>
                    <a:pt x="485" y="204"/>
                    <a:pt x="486" y="204"/>
                    <a:pt x="485" y="204"/>
                  </a:cubicBezTo>
                  <a:cubicBezTo>
                    <a:pt x="486" y="200"/>
                    <a:pt x="482" y="199"/>
                    <a:pt x="482" y="199"/>
                  </a:cubicBezTo>
                  <a:cubicBezTo>
                    <a:pt x="482" y="196"/>
                    <a:pt x="482" y="197"/>
                    <a:pt x="482" y="197"/>
                  </a:cubicBezTo>
                  <a:cubicBezTo>
                    <a:pt x="483" y="197"/>
                    <a:pt x="483" y="197"/>
                    <a:pt x="483" y="197"/>
                  </a:cubicBezTo>
                  <a:cubicBezTo>
                    <a:pt x="481" y="195"/>
                    <a:pt x="482" y="195"/>
                    <a:pt x="482" y="194"/>
                  </a:cubicBezTo>
                  <a:cubicBezTo>
                    <a:pt x="485" y="194"/>
                    <a:pt x="484" y="194"/>
                    <a:pt x="484" y="194"/>
                  </a:cubicBezTo>
                  <a:cubicBezTo>
                    <a:pt x="484" y="190"/>
                    <a:pt x="489" y="193"/>
                    <a:pt x="490" y="192"/>
                  </a:cubicBezTo>
                  <a:cubicBezTo>
                    <a:pt x="490" y="188"/>
                    <a:pt x="490" y="185"/>
                    <a:pt x="490" y="184"/>
                  </a:cubicBezTo>
                  <a:cubicBezTo>
                    <a:pt x="493" y="184"/>
                    <a:pt x="495" y="184"/>
                    <a:pt x="496" y="184"/>
                  </a:cubicBezTo>
                  <a:cubicBezTo>
                    <a:pt x="496" y="183"/>
                    <a:pt x="496" y="183"/>
                    <a:pt x="496" y="183"/>
                  </a:cubicBezTo>
                  <a:cubicBezTo>
                    <a:pt x="496" y="184"/>
                    <a:pt x="496" y="184"/>
                    <a:pt x="496" y="184"/>
                  </a:cubicBezTo>
                  <a:cubicBezTo>
                    <a:pt x="497" y="184"/>
                    <a:pt x="497" y="184"/>
                    <a:pt x="497" y="184"/>
                  </a:cubicBezTo>
                  <a:cubicBezTo>
                    <a:pt x="497" y="181"/>
                    <a:pt x="497" y="182"/>
                    <a:pt x="497" y="181"/>
                  </a:cubicBezTo>
                  <a:cubicBezTo>
                    <a:pt x="494" y="181"/>
                    <a:pt x="493" y="181"/>
                    <a:pt x="493" y="181"/>
                  </a:cubicBezTo>
                  <a:cubicBezTo>
                    <a:pt x="493" y="180"/>
                    <a:pt x="493" y="180"/>
                    <a:pt x="493" y="180"/>
                  </a:cubicBezTo>
                  <a:cubicBezTo>
                    <a:pt x="491" y="180"/>
                    <a:pt x="491" y="180"/>
                    <a:pt x="491" y="180"/>
                  </a:cubicBezTo>
                  <a:cubicBezTo>
                    <a:pt x="491" y="179"/>
                    <a:pt x="491" y="179"/>
                    <a:pt x="491" y="179"/>
                  </a:cubicBezTo>
                  <a:cubicBezTo>
                    <a:pt x="489" y="179"/>
                    <a:pt x="489" y="179"/>
                    <a:pt x="489" y="179"/>
                  </a:cubicBezTo>
                  <a:cubicBezTo>
                    <a:pt x="489" y="178"/>
                    <a:pt x="489" y="178"/>
                    <a:pt x="489" y="178"/>
                  </a:cubicBezTo>
                  <a:cubicBezTo>
                    <a:pt x="490" y="178"/>
                    <a:pt x="490" y="178"/>
                    <a:pt x="490" y="178"/>
                  </a:cubicBezTo>
                  <a:cubicBezTo>
                    <a:pt x="490" y="175"/>
                    <a:pt x="490" y="176"/>
                    <a:pt x="490" y="175"/>
                  </a:cubicBezTo>
                  <a:cubicBezTo>
                    <a:pt x="491" y="175"/>
                    <a:pt x="491" y="175"/>
                    <a:pt x="491" y="175"/>
                  </a:cubicBezTo>
                  <a:cubicBezTo>
                    <a:pt x="491" y="174"/>
                    <a:pt x="491" y="174"/>
                    <a:pt x="491" y="174"/>
                  </a:cubicBezTo>
                  <a:cubicBezTo>
                    <a:pt x="493" y="174"/>
                    <a:pt x="493" y="174"/>
                    <a:pt x="493" y="174"/>
                  </a:cubicBezTo>
                  <a:cubicBezTo>
                    <a:pt x="493" y="171"/>
                    <a:pt x="491" y="171"/>
                    <a:pt x="491" y="171"/>
                  </a:cubicBezTo>
                  <a:cubicBezTo>
                    <a:pt x="495" y="171"/>
                    <a:pt x="495" y="169"/>
                    <a:pt x="496" y="169"/>
                  </a:cubicBezTo>
                  <a:cubicBezTo>
                    <a:pt x="496" y="171"/>
                    <a:pt x="496" y="171"/>
                    <a:pt x="496" y="171"/>
                  </a:cubicBezTo>
                  <a:cubicBezTo>
                    <a:pt x="499" y="171"/>
                    <a:pt x="498" y="171"/>
                    <a:pt x="498" y="171"/>
                  </a:cubicBezTo>
                  <a:cubicBezTo>
                    <a:pt x="498" y="169"/>
                    <a:pt x="498" y="169"/>
                    <a:pt x="498" y="169"/>
                  </a:cubicBezTo>
                  <a:cubicBezTo>
                    <a:pt x="495" y="169"/>
                    <a:pt x="495" y="166"/>
                    <a:pt x="494" y="167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89" y="167"/>
                    <a:pt x="486" y="167"/>
                    <a:pt x="484" y="168"/>
                  </a:cubicBezTo>
                  <a:cubicBezTo>
                    <a:pt x="484" y="167"/>
                    <a:pt x="484" y="167"/>
                    <a:pt x="484" y="167"/>
                  </a:cubicBezTo>
                  <a:cubicBezTo>
                    <a:pt x="480" y="169"/>
                    <a:pt x="480" y="171"/>
                    <a:pt x="479" y="173"/>
                  </a:cubicBezTo>
                  <a:cubicBezTo>
                    <a:pt x="478" y="173"/>
                    <a:pt x="478" y="173"/>
                    <a:pt x="478" y="173"/>
                  </a:cubicBezTo>
                  <a:cubicBezTo>
                    <a:pt x="478" y="172"/>
                    <a:pt x="478" y="172"/>
                    <a:pt x="478" y="172"/>
                  </a:cubicBezTo>
                  <a:cubicBezTo>
                    <a:pt x="477" y="172"/>
                    <a:pt x="477" y="172"/>
                    <a:pt x="477" y="172"/>
                  </a:cubicBezTo>
                  <a:cubicBezTo>
                    <a:pt x="477" y="174"/>
                    <a:pt x="477" y="175"/>
                    <a:pt x="477" y="175"/>
                  </a:cubicBezTo>
                  <a:cubicBezTo>
                    <a:pt x="475" y="173"/>
                    <a:pt x="474" y="175"/>
                    <a:pt x="474" y="174"/>
                  </a:cubicBezTo>
                  <a:cubicBezTo>
                    <a:pt x="474" y="170"/>
                    <a:pt x="470" y="170"/>
                    <a:pt x="471" y="168"/>
                  </a:cubicBezTo>
                  <a:cubicBezTo>
                    <a:pt x="470" y="168"/>
                    <a:pt x="470" y="168"/>
                    <a:pt x="470" y="168"/>
                  </a:cubicBezTo>
                  <a:cubicBezTo>
                    <a:pt x="470" y="167"/>
                    <a:pt x="470" y="167"/>
                    <a:pt x="470" y="167"/>
                  </a:cubicBezTo>
                  <a:cubicBezTo>
                    <a:pt x="469" y="167"/>
                    <a:pt x="469" y="167"/>
                    <a:pt x="469" y="167"/>
                  </a:cubicBezTo>
                  <a:cubicBezTo>
                    <a:pt x="469" y="170"/>
                    <a:pt x="469" y="170"/>
                    <a:pt x="469" y="171"/>
                  </a:cubicBezTo>
                  <a:cubicBezTo>
                    <a:pt x="466" y="171"/>
                    <a:pt x="465" y="171"/>
                    <a:pt x="465" y="171"/>
                  </a:cubicBezTo>
                  <a:cubicBezTo>
                    <a:pt x="465" y="166"/>
                    <a:pt x="461" y="169"/>
                    <a:pt x="462" y="171"/>
                  </a:cubicBezTo>
                  <a:cubicBezTo>
                    <a:pt x="459" y="171"/>
                    <a:pt x="460" y="171"/>
                    <a:pt x="459" y="171"/>
                  </a:cubicBezTo>
                  <a:cubicBezTo>
                    <a:pt x="459" y="173"/>
                    <a:pt x="459" y="173"/>
                    <a:pt x="459" y="173"/>
                  </a:cubicBezTo>
                  <a:cubicBezTo>
                    <a:pt x="458" y="173"/>
                    <a:pt x="458" y="173"/>
                    <a:pt x="458" y="173"/>
                  </a:cubicBezTo>
                  <a:cubicBezTo>
                    <a:pt x="458" y="174"/>
                    <a:pt x="458" y="174"/>
                    <a:pt x="458" y="174"/>
                  </a:cubicBezTo>
                  <a:cubicBezTo>
                    <a:pt x="454" y="174"/>
                    <a:pt x="456" y="178"/>
                    <a:pt x="456" y="179"/>
                  </a:cubicBezTo>
                  <a:cubicBezTo>
                    <a:pt x="452" y="179"/>
                    <a:pt x="454" y="182"/>
                    <a:pt x="453" y="181"/>
                  </a:cubicBezTo>
                  <a:cubicBezTo>
                    <a:pt x="452" y="181"/>
                    <a:pt x="452" y="181"/>
                    <a:pt x="452" y="181"/>
                  </a:cubicBezTo>
                  <a:cubicBezTo>
                    <a:pt x="452" y="183"/>
                    <a:pt x="452" y="183"/>
                    <a:pt x="452" y="183"/>
                  </a:cubicBezTo>
                  <a:cubicBezTo>
                    <a:pt x="449" y="183"/>
                    <a:pt x="447" y="184"/>
                    <a:pt x="447" y="184"/>
                  </a:cubicBezTo>
                  <a:cubicBezTo>
                    <a:pt x="447" y="185"/>
                    <a:pt x="447" y="185"/>
                    <a:pt x="447" y="185"/>
                  </a:cubicBezTo>
                  <a:cubicBezTo>
                    <a:pt x="446" y="185"/>
                    <a:pt x="446" y="185"/>
                    <a:pt x="446" y="185"/>
                  </a:cubicBezTo>
                  <a:cubicBezTo>
                    <a:pt x="446" y="188"/>
                    <a:pt x="446" y="189"/>
                    <a:pt x="446" y="190"/>
                  </a:cubicBezTo>
                  <a:cubicBezTo>
                    <a:pt x="445" y="190"/>
                    <a:pt x="445" y="190"/>
                    <a:pt x="445" y="190"/>
                  </a:cubicBezTo>
                  <a:cubicBezTo>
                    <a:pt x="445" y="186"/>
                    <a:pt x="442" y="186"/>
                    <a:pt x="443" y="185"/>
                  </a:cubicBezTo>
                  <a:cubicBezTo>
                    <a:pt x="439" y="185"/>
                    <a:pt x="441" y="182"/>
                    <a:pt x="440" y="183"/>
                  </a:cubicBezTo>
                  <a:cubicBezTo>
                    <a:pt x="439" y="183"/>
                    <a:pt x="439" y="183"/>
                    <a:pt x="439" y="183"/>
                  </a:cubicBezTo>
                  <a:cubicBezTo>
                    <a:pt x="439" y="181"/>
                    <a:pt x="439" y="181"/>
                    <a:pt x="439" y="181"/>
                  </a:cubicBezTo>
                  <a:cubicBezTo>
                    <a:pt x="436" y="180"/>
                    <a:pt x="434" y="180"/>
                    <a:pt x="433" y="181"/>
                  </a:cubicBezTo>
                  <a:cubicBezTo>
                    <a:pt x="433" y="180"/>
                    <a:pt x="433" y="180"/>
                    <a:pt x="433" y="180"/>
                  </a:cubicBezTo>
                  <a:cubicBezTo>
                    <a:pt x="431" y="180"/>
                    <a:pt x="430" y="180"/>
                    <a:pt x="430" y="180"/>
                  </a:cubicBezTo>
                  <a:cubicBezTo>
                    <a:pt x="430" y="179"/>
                    <a:pt x="430" y="179"/>
                    <a:pt x="430" y="179"/>
                  </a:cubicBezTo>
                  <a:cubicBezTo>
                    <a:pt x="427" y="178"/>
                    <a:pt x="425" y="180"/>
                    <a:pt x="425" y="180"/>
                  </a:cubicBezTo>
                  <a:cubicBezTo>
                    <a:pt x="426" y="181"/>
                    <a:pt x="426" y="181"/>
                    <a:pt x="426" y="181"/>
                  </a:cubicBezTo>
                  <a:cubicBezTo>
                    <a:pt x="423" y="181"/>
                    <a:pt x="424" y="181"/>
                    <a:pt x="424" y="181"/>
                  </a:cubicBezTo>
                  <a:cubicBezTo>
                    <a:pt x="424" y="180"/>
                    <a:pt x="424" y="180"/>
                    <a:pt x="424" y="180"/>
                  </a:cubicBezTo>
                  <a:cubicBezTo>
                    <a:pt x="423" y="180"/>
                    <a:pt x="423" y="180"/>
                    <a:pt x="423" y="180"/>
                  </a:cubicBezTo>
                  <a:cubicBezTo>
                    <a:pt x="423" y="177"/>
                    <a:pt x="423" y="178"/>
                    <a:pt x="423" y="178"/>
                  </a:cubicBezTo>
                  <a:cubicBezTo>
                    <a:pt x="416" y="176"/>
                    <a:pt x="412" y="173"/>
                    <a:pt x="407" y="173"/>
                  </a:cubicBezTo>
                  <a:cubicBezTo>
                    <a:pt x="407" y="172"/>
                    <a:pt x="407" y="172"/>
                    <a:pt x="407" y="172"/>
                  </a:cubicBezTo>
                  <a:cubicBezTo>
                    <a:pt x="406" y="172"/>
                    <a:pt x="406" y="172"/>
                    <a:pt x="406" y="172"/>
                  </a:cubicBezTo>
                  <a:cubicBezTo>
                    <a:pt x="406" y="171"/>
                    <a:pt x="406" y="171"/>
                    <a:pt x="406" y="171"/>
                  </a:cubicBezTo>
                  <a:cubicBezTo>
                    <a:pt x="403" y="170"/>
                    <a:pt x="402" y="173"/>
                    <a:pt x="401" y="172"/>
                  </a:cubicBezTo>
                  <a:cubicBezTo>
                    <a:pt x="401" y="173"/>
                    <a:pt x="401" y="173"/>
                    <a:pt x="401" y="173"/>
                  </a:cubicBezTo>
                  <a:cubicBezTo>
                    <a:pt x="396" y="173"/>
                    <a:pt x="393" y="173"/>
                    <a:pt x="391" y="173"/>
                  </a:cubicBezTo>
                  <a:cubicBezTo>
                    <a:pt x="391" y="174"/>
                    <a:pt x="391" y="174"/>
                    <a:pt x="391" y="174"/>
                  </a:cubicBezTo>
                  <a:cubicBezTo>
                    <a:pt x="388" y="172"/>
                    <a:pt x="387" y="174"/>
                    <a:pt x="387" y="173"/>
                  </a:cubicBezTo>
                  <a:cubicBezTo>
                    <a:pt x="387" y="174"/>
                    <a:pt x="387" y="174"/>
                    <a:pt x="387" y="174"/>
                  </a:cubicBezTo>
                  <a:cubicBezTo>
                    <a:pt x="384" y="174"/>
                    <a:pt x="384" y="174"/>
                    <a:pt x="383" y="174"/>
                  </a:cubicBezTo>
                  <a:cubicBezTo>
                    <a:pt x="383" y="173"/>
                    <a:pt x="383" y="173"/>
                    <a:pt x="383" y="173"/>
                  </a:cubicBezTo>
                  <a:cubicBezTo>
                    <a:pt x="382" y="173"/>
                    <a:pt x="382" y="173"/>
                    <a:pt x="382" y="173"/>
                  </a:cubicBezTo>
                  <a:cubicBezTo>
                    <a:pt x="382" y="172"/>
                    <a:pt x="382" y="172"/>
                    <a:pt x="382" y="172"/>
                  </a:cubicBezTo>
                  <a:cubicBezTo>
                    <a:pt x="378" y="171"/>
                    <a:pt x="377" y="168"/>
                    <a:pt x="377" y="167"/>
                  </a:cubicBezTo>
                  <a:cubicBezTo>
                    <a:pt x="374" y="166"/>
                    <a:pt x="374" y="166"/>
                    <a:pt x="373" y="166"/>
                  </a:cubicBezTo>
                  <a:cubicBezTo>
                    <a:pt x="373" y="163"/>
                    <a:pt x="373" y="164"/>
                    <a:pt x="373" y="164"/>
                  </a:cubicBezTo>
                  <a:cubicBezTo>
                    <a:pt x="374" y="164"/>
                    <a:pt x="374" y="164"/>
                    <a:pt x="374" y="164"/>
                  </a:cubicBezTo>
                  <a:cubicBezTo>
                    <a:pt x="374" y="162"/>
                    <a:pt x="374" y="162"/>
                    <a:pt x="374" y="162"/>
                  </a:cubicBezTo>
                  <a:cubicBezTo>
                    <a:pt x="373" y="162"/>
                    <a:pt x="373" y="162"/>
                    <a:pt x="373" y="162"/>
                  </a:cubicBezTo>
                  <a:cubicBezTo>
                    <a:pt x="373" y="159"/>
                    <a:pt x="370" y="160"/>
                    <a:pt x="369" y="160"/>
                  </a:cubicBezTo>
                  <a:cubicBezTo>
                    <a:pt x="369" y="159"/>
                    <a:pt x="369" y="159"/>
                    <a:pt x="369" y="159"/>
                  </a:cubicBezTo>
                  <a:cubicBezTo>
                    <a:pt x="362" y="164"/>
                    <a:pt x="356" y="160"/>
                    <a:pt x="351" y="164"/>
                  </a:cubicBezTo>
                  <a:cubicBezTo>
                    <a:pt x="351" y="162"/>
                    <a:pt x="351" y="162"/>
                    <a:pt x="351" y="162"/>
                  </a:cubicBezTo>
                  <a:cubicBezTo>
                    <a:pt x="350" y="164"/>
                    <a:pt x="350" y="163"/>
                    <a:pt x="349" y="164"/>
                  </a:cubicBezTo>
                  <a:cubicBezTo>
                    <a:pt x="349" y="165"/>
                    <a:pt x="349" y="165"/>
                    <a:pt x="349" y="165"/>
                  </a:cubicBezTo>
                  <a:cubicBezTo>
                    <a:pt x="346" y="165"/>
                    <a:pt x="346" y="166"/>
                    <a:pt x="345" y="166"/>
                  </a:cubicBezTo>
                  <a:cubicBezTo>
                    <a:pt x="345" y="163"/>
                    <a:pt x="345" y="164"/>
                    <a:pt x="345" y="164"/>
                  </a:cubicBezTo>
                  <a:cubicBezTo>
                    <a:pt x="341" y="164"/>
                    <a:pt x="342" y="161"/>
                    <a:pt x="342" y="160"/>
                  </a:cubicBezTo>
                  <a:cubicBezTo>
                    <a:pt x="343" y="160"/>
                    <a:pt x="343" y="160"/>
                    <a:pt x="343" y="160"/>
                  </a:cubicBezTo>
                  <a:cubicBezTo>
                    <a:pt x="343" y="157"/>
                    <a:pt x="343" y="158"/>
                    <a:pt x="343" y="158"/>
                  </a:cubicBezTo>
                  <a:cubicBezTo>
                    <a:pt x="346" y="157"/>
                    <a:pt x="347" y="154"/>
                    <a:pt x="348" y="155"/>
                  </a:cubicBezTo>
                  <a:cubicBezTo>
                    <a:pt x="348" y="152"/>
                    <a:pt x="350" y="152"/>
                    <a:pt x="349" y="152"/>
                  </a:cubicBezTo>
                  <a:cubicBezTo>
                    <a:pt x="352" y="152"/>
                    <a:pt x="351" y="152"/>
                    <a:pt x="351" y="152"/>
                  </a:cubicBezTo>
                  <a:cubicBezTo>
                    <a:pt x="351" y="153"/>
                    <a:pt x="351" y="153"/>
                    <a:pt x="351" y="153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52"/>
                    <a:pt x="353" y="152"/>
                    <a:pt x="353" y="152"/>
                  </a:cubicBezTo>
                  <a:cubicBezTo>
                    <a:pt x="357" y="150"/>
                    <a:pt x="359" y="147"/>
                    <a:pt x="362" y="148"/>
                  </a:cubicBezTo>
                  <a:cubicBezTo>
                    <a:pt x="362" y="145"/>
                    <a:pt x="362" y="146"/>
                    <a:pt x="362" y="146"/>
                  </a:cubicBezTo>
                  <a:cubicBezTo>
                    <a:pt x="365" y="146"/>
                    <a:pt x="365" y="147"/>
                    <a:pt x="366" y="147"/>
                  </a:cubicBezTo>
                  <a:cubicBezTo>
                    <a:pt x="366" y="148"/>
                    <a:pt x="366" y="148"/>
                    <a:pt x="366" y="148"/>
                  </a:cubicBezTo>
                  <a:cubicBezTo>
                    <a:pt x="366" y="147"/>
                    <a:pt x="366" y="147"/>
                    <a:pt x="366" y="147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368" y="148"/>
                    <a:pt x="368" y="148"/>
                    <a:pt x="368" y="148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9" y="149"/>
                    <a:pt x="369" y="149"/>
                    <a:pt x="369" y="149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71" y="150"/>
                    <a:pt x="371" y="149"/>
                    <a:pt x="372" y="149"/>
                  </a:cubicBezTo>
                  <a:cubicBezTo>
                    <a:pt x="372" y="147"/>
                    <a:pt x="372" y="147"/>
                    <a:pt x="372" y="147"/>
                  </a:cubicBezTo>
                  <a:cubicBezTo>
                    <a:pt x="370" y="147"/>
                    <a:pt x="370" y="147"/>
                    <a:pt x="370" y="147"/>
                  </a:cubicBezTo>
                  <a:cubicBezTo>
                    <a:pt x="370" y="146"/>
                    <a:pt x="370" y="146"/>
                    <a:pt x="370" y="146"/>
                  </a:cubicBezTo>
                  <a:cubicBezTo>
                    <a:pt x="372" y="146"/>
                    <a:pt x="372" y="146"/>
                    <a:pt x="372" y="146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0" y="145"/>
                    <a:pt x="370" y="145"/>
                    <a:pt x="370" y="145"/>
                  </a:cubicBezTo>
                  <a:cubicBezTo>
                    <a:pt x="372" y="143"/>
                    <a:pt x="371" y="143"/>
                    <a:pt x="372" y="142"/>
                  </a:cubicBezTo>
                  <a:cubicBezTo>
                    <a:pt x="375" y="142"/>
                    <a:pt x="373" y="139"/>
                    <a:pt x="374" y="139"/>
                  </a:cubicBezTo>
                  <a:cubicBezTo>
                    <a:pt x="373" y="139"/>
                    <a:pt x="373" y="139"/>
                    <a:pt x="373" y="139"/>
                  </a:cubicBezTo>
                  <a:cubicBezTo>
                    <a:pt x="373" y="135"/>
                    <a:pt x="373" y="132"/>
                    <a:pt x="373" y="130"/>
                  </a:cubicBezTo>
                  <a:cubicBezTo>
                    <a:pt x="372" y="130"/>
                    <a:pt x="372" y="130"/>
                    <a:pt x="372" y="130"/>
                  </a:cubicBezTo>
                  <a:cubicBezTo>
                    <a:pt x="372" y="129"/>
                    <a:pt x="372" y="129"/>
                    <a:pt x="372" y="129"/>
                  </a:cubicBezTo>
                  <a:cubicBezTo>
                    <a:pt x="370" y="129"/>
                    <a:pt x="370" y="129"/>
                    <a:pt x="370" y="129"/>
                  </a:cubicBezTo>
                  <a:cubicBezTo>
                    <a:pt x="370" y="128"/>
                    <a:pt x="370" y="128"/>
                    <a:pt x="370" y="128"/>
                  </a:cubicBezTo>
                  <a:cubicBezTo>
                    <a:pt x="369" y="128"/>
                    <a:pt x="369" y="128"/>
                    <a:pt x="369" y="128"/>
                  </a:cubicBezTo>
                  <a:cubicBezTo>
                    <a:pt x="369" y="127"/>
                    <a:pt x="369" y="127"/>
                    <a:pt x="369" y="127"/>
                  </a:cubicBezTo>
                  <a:cubicBezTo>
                    <a:pt x="370" y="127"/>
                    <a:pt x="370" y="127"/>
                    <a:pt x="370" y="127"/>
                  </a:cubicBezTo>
                  <a:cubicBezTo>
                    <a:pt x="370" y="124"/>
                    <a:pt x="370" y="125"/>
                    <a:pt x="370" y="124"/>
                  </a:cubicBezTo>
                  <a:cubicBezTo>
                    <a:pt x="372" y="124"/>
                    <a:pt x="372" y="124"/>
                    <a:pt x="372" y="124"/>
                  </a:cubicBezTo>
                  <a:cubicBezTo>
                    <a:pt x="372" y="123"/>
                    <a:pt x="372" y="123"/>
                    <a:pt x="372" y="123"/>
                  </a:cubicBezTo>
                  <a:cubicBezTo>
                    <a:pt x="373" y="123"/>
                    <a:pt x="373" y="123"/>
                    <a:pt x="373" y="123"/>
                  </a:cubicBezTo>
                  <a:cubicBezTo>
                    <a:pt x="373" y="122"/>
                    <a:pt x="373" y="122"/>
                    <a:pt x="373" y="122"/>
                  </a:cubicBezTo>
                  <a:cubicBezTo>
                    <a:pt x="375" y="122"/>
                    <a:pt x="375" y="120"/>
                    <a:pt x="375" y="121"/>
                  </a:cubicBezTo>
                  <a:cubicBezTo>
                    <a:pt x="374" y="121"/>
                    <a:pt x="374" y="121"/>
                    <a:pt x="374" y="121"/>
                  </a:cubicBezTo>
                  <a:cubicBezTo>
                    <a:pt x="374" y="120"/>
                    <a:pt x="374" y="120"/>
                    <a:pt x="374" y="120"/>
                  </a:cubicBezTo>
                  <a:cubicBezTo>
                    <a:pt x="373" y="120"/>
                    <a:pt x="373" y="120"/>
                    <a:pt x="373" y="120"/>
                  </a:cubicBezTo>
                  <a:cubicBezTo>
                    <a:pt x="373" y="116"/>
                    <a:pt x="371" y="116"/>
                    <a:pt x="372" y="115"/>
                  </a:cubicBezTo>
                  <a:cubicBezTo>
                    <a:pt x="373" y="115"/>
                    <a:pt x="373" y="115"/>
                    <a:pt x="373" y="115"/>
                  </a:cubicBezTo>
                  <a:cubicBezTo>
                    <a:pt x="373" y="112"/>
                    <a:pt x="373" y="113"/>
                    <a:pt x="373" y="113"/>
                  </a:cubicBezTo>
                  <a:cubicBezTo>
                    <a:pt x="370" y="113"/>
                    <a:pt x="371" y="113"/>
                    <a:pt x="370" y="113"/>
                  </a:cubicBezTo>
                  <a:cubicBezTo>
                    <a:pt x="370" y="111"/>
                    <a:pt x="370" y="111"/>
                    <a:pt x="370" y="111"/>
                  </a:cubicBezTo>
                  <a:cubicBezTo>
                    <a:pt x="372" y="111"/>
                    <a:pt x="372" y="111"/>
                    <a:pt x="372" y="111"/>
                  </a:cubicBezTo>
                  <a:cubicBezTo>
                    <a:pt x="371" y="109"/>
                    <a:pt x="370" y="108"/>
                    <a:pt x="370" y="108"/>
                  </a:cubicBezTo>
                  <a:cubicBezTo>
                    <a:pt x="369" y="108"/>
                    <a:pt x="369" y="108"/>
                    <a:pt x="369" y="108"/>
                  </a:cubicBezTo>
                  <a:cubicBezTo>
                    <a:pt x="370" y="101"/>
                    <a:pt x="363" y="104"/>
                    <a:pt x="361" y="103"/>
                  </a:cubicBezTo>
                  <a:cubicBezTo>
                    <a:pt x="361" y="102"/>
                    <a:pt x="361" y="102"/>
                    <a:pt x="361" y="102"/>
                  </a:cubicBezTo>
                  <a:cubicBezTo>
                    <a:pt x="360" y="102"/>
                    <a:pt x="360" y="102"/>
                    <a:pt x="360" y="102"/>
                  </a:cubicBezTo>
                  <a:cubicBezTo>
                    <a:pt x="362" y="102"/>
                    <a:pt x="363" y="102"/>
                    <a:pt x="363" y="102"/>
                  </a:cubicBezTo>
                  <a:cubicBezTo>
                    <a:pt x="363" y="99"/>
                    <a:pt x="363" y="100"/>
                    <a:pt x="363" y="100"/>
                  </a:cubicBezTo>
                  <a:cubicBezTo>
                    <a:pt x="362" y="100"/>
                    <a:pt x="362" y="100"/>
                    <a:pt x="362" y="100"/>
                  </a:cubicBezTo>
                  <a:cubicBezTo>
                    <a:pt x="362" y="97"/>
                    <a:pt x="362" y="97"/>
                    <a:pt x="362" y="97"/>
                  </a:cubicBezTo>
                  <a:cubicBezTo>
                    <a:pt x="361" y="97"/>
                    <a:pt x="361" y="97"/>
                    <a:pt x="361" y="97"/>
                  </a:cubicBezTo>
                  <a:cubicBezTo>
                    <a:pt x="361" y="98"/>
                    <a:pt x="361" y="98"/>
                    <a:pt x="361" y="98"/>
                  </a:cubicBezTo>
                  <a:cubicBezTo>
                    <a:pt x="358" y="96"/>
                    <a:pt x="356" y="97"/>
                    <a:pt x="356" y="96"/>
                  </a:cubicBezTo>
                  <a:cubicBezTo>
                    <a:pt x="356" y="97"/>
                    <a:pt x="356" y="97"/>
                    <a:pt x="356" y="97"/>
                  </a:cubicBezTo>
                  <a:cubicBezTo>
                    <a:pt x="355" y="97"/>
                    <a:pt x="355" y="97"/>
                    <a:pt x="355" y="97"/>
                  </a:cubicBezTo>
                  <a:cubicBezTo>
                    <a:pt x="355" y="98"/>
                    <a:pt x="355" y="98"/>
                    <a:pt x="355" y="98"/>
                  </a:cubicBezTo>
                  <a:cubicBezTo>
                    <a:pt x="352" y="98"/>
                    <a:pt x="353" y="98"/>
                    <a:pt x="353" y="98"/>
                  </a:cubicBezTo>
                  <a:cubicBezTo>
                    <a:pt x="353" y="100"/>
                    <a:pt x="353" y="100"/>
                    <a:pt x="353" y="100"/>
                  </a:cubicBezTo>
                  <a:cubicBezTo>
                    <a:pt x="350" y="100"/>
                    <a:pt x="350" y="100"/>
                    <a:pt x="350" y="100"/>
                  </a:cubicBezTo>
                  <a:cubicBezTo>
                    <a:pt x="350" y="98"/>
                    <a:pt x="350" y="98"/>
                    <a:pt x="350" y="98"/>
                  </a:cubicBezTo>
                  <a:cubicBezTo>
                    <a:pt x="345" y="98"/>
                    <a:pt x="342" y="100"/>
                    <a:pt x="338" y="100"/>
                  </a:cubicBezTo>
                  <a:cubicBezTo>
                    <a:pt x="338" y="101"/>
                    <a:pt x="338" y="101"/>
                    <a:pt x="338" y="101"/>
                  </a:cubicBezTo>
                  <a:cubicBezTo>
                    <a:pt x="336" y="100"/>
                    <a:pt x="335" y="99"/>
                    <a:pt x="335" y="100"/>
                  </a:cubicBezTo>
                  <a:cubicBezTo>
                    <a:pt x="335" y="101"/>
                    <a:pt x="335" y="101"/>
                    <a:pt x="335" y="101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34" y="100"/>
                    <a:pt x="334" y="100"/>
                    <a:pt x="334" y="100"/>
                  </a:cubicBezTo>
                  <a:cubicBezTo>
                    <a:pt x="331" y="100"/>
                    <a:pt x="329" y="100"/>
                    <a:pt x="329" y="100"/>
                  </a:cubicBezTo>
                  <a:cubicBezTo>
                    <a:pt x="329" y="101"/>
                    <a:pt x="329" y="101"/>
                    <a:pt x="329" y="101"/>
                  </a:cubicBezTo>
                  <a:cubicBezTo>
                    <a:pt x="325" y="101"/>
                    <a:pt x="323" y="101"/>
                    <a:pt x="322" y="101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19" y="103"/>
                    <a:pt x="318" y="103"/>
                    <a:pt x="317" y="103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4" y="102"/>
                    <a:pt x="315" y="102"/>
                    <a:pt x="315" y="102"/>
                  </a:cubicBezTo>
                  <a:cubicBezTo>
                    <a:pt x="315" y="99"/>
                    <a:pt x="315" y="100"/>
                    <a:pt x="315" y="100"/>
                  </a:cubicBezTo>
                  <a:cubicBezTo>
                    <a:pt x="311" y="100"/>
                    <a:pt x="310" y="100"/>
                    <a:pt x="309" y="100"/>
                  </a:cubicBezTo>
                  <a:cubicBezTo>
                    <a:pt x="309" y="98"/>
                    <a:pt x="309" y="98"/>
                    <a:pt x="309" y="98"/>
                  </a:cubicBezTo>
                  <a:cubicBezTo>
                    <a:pt x="307" y="98"/>
                    <a:pt x="307" y="98"/>
                    <a:pt x="307" y="98"/>
                  </a:cubicBezTo>
                  <a:cubicBezTo>
                    <a:pt x="307" y="97"/>
                    <a:pt x="307" y="97"/>
                    <a:pt x="307" y="97"/>
                  </a:cubicBezTo>
                  <a:cubicBezTo>
                    <a:pt x="305" y="97"/>
                    <a:pt x="305" y="97"/>
                    <a:pt x="305" y="97"/>
                  </a:cubicBezTo>
                  <a:cubicBezTo>
                    <a:pt x="305" y="98"/>
                    <a:pt x="305" y="98"/>
                    <a:pt x="305" y="98"/>
                  </a:cubicBezTo>
                  <a:cubicBezTo>
                    <a:pt x="301" y="100"/>
                    <a:pt x="299" y="99"/>
                    <a:pt x="297" y="100"/>
                  </a:cubicBezTo>
                  <a:cubicBezTo>
                    <a:pt x="297" y="98"/>
                    <a:pt x="297" y="98"/>
                    <a:pt x="297" y="98"/>
                  </a:cubicBezTo>
                  <a:cubicBezTo>
                    <a:pt x="296" y="98"/>
                    <a:pt x="296" y="98"/>
                    <a:pt x="296" y="98"/>
                  </a:cubicBezTo>
                  <a:cubicBezTo>
                    <a:pt x="296" y="97"/>
                    <a:pt x="296" y="97"/>
                    <a:pt x="296" y="97"/>
                  </a:cubicBezTo>
                  <a:cubicBezTo>
                    <a:pt x="294" y="97"/>
                    <a:pt x="294" y="97"/>
                    <a:pt x="294" y="97"/>
                  </a:cubicBezTo>
                  <a:cubicBezTo>
                    <a:pt x="294" y="98"/>
                    <a:pt x="294" y="98"/>
                    <a:pt x="294" y="98"/>
                  </a:cubicBezTo>
                  <a:cubicBezTo>
                    <a:pt x="293" y="98"/>
                    <a:pt x="293" y="98"/>
                    <a:pt x="293" y="98"/>
                  </a:cubicBezTo>
                  <a:cubicBezTo>
                    <a:pt x="293" y="96"/>
                    <a:pt x="293" y="96"/>
                    <a:pt x="293" y="96"/>
                  </a:cubicBezTo>
                  <a:cubicBezTo>
                    <a:pt x="289" y="96"/>
                    <a:pt x="286" y="96"/>
                    <a:pt x="284" y="96"/>
                  </a:cubicBezTo>
                  <a:cubicBezTo>
                    <a:pt x="284" y="95"/>
                    <a:pt x="284" y="95"/>
                    <a:pt x="284" y="95"/>
                  </a:cubicBezTo>
                  <a:cubicBezTo>
                    <a:pt x="283" y="95"/>
                    <a:pt x="283" y="95"/>
                    <a:pt x="283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80" y="90"/>
                    <a:pt x="277" y="90"/>
                    <a:pt x="278" y="89"/>
                  </a:cubicBezTo>
                  <a:cubicBezTo>
                    <a:pt x="279" y="89"/>
                    <a:pt x="279" y="89"/>
                    <a:pt x="279" y="89"/>
                  </a:cubicBezTo>
                  <a:cubicBezTo>
                    <a:pt x="279" y="88"/>
                    <a:pt x="279" y="88"/>
                    <a:pt x="279" y="88"/>
                  </a:cubicBezTo>
                  <a:cubicBezTo>
                    <a:pt x="278" y="88"/>
                    <a:pt x="278" y="88"/>
                    <a:pt x="278" y="88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7" y="86"/>
                    <a:pt x="277" y="86"/>
                    <a:pt x="277" y="86"/>
                  </a:cubicBezTo>
                  <a:cubicBezTo>
                    <a:pt x="277" y="85"/>
                    <a:pt x="277" y="85"/>
                    <a:pt x="277" y="85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9" y="80"/>
                    <a:pt x="273" y="82"/>
                    <a:pt x="271" y="82"/>
                  </a:cubicBezTo>
                  <a:cubicBezTo>
                    <a:pt x="271" y="83"/>
                    <a:pt x="271" y="83"/>
                    <a:pt x="271" y="83"/>
                  </a:cubicBezTo>
                  <a:cubicBezTo>
                    <a:pt x="268" y="83"/>
                    <a:pt x="269" y="83"/>
                    <a:pt x="268" y="83"/>
                  </a:cubicBezTo>
                  <a:cubicBezTo>
                    <a:pt x="268" y="82"/>
                    <a:pt x="268" y="82"/>
                    <a:pt x="268" y="82"/>
                  </a:cubicBezTo>
                  <a:cubicBezTo>
                    <a:pt x="266" y="82"/>
                    <a:pt x="266" y="80"/>
                    <a:pt x="266" y="81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6" y="79"/>
                    <a:pt x="266" y="79"/>
                    <a:pt x="266" y="79"/>
                  </a:cubicBezTo>
                  <a:cubicBezTo>
                    <a:pt x="266" y="78"/>
                    <a:pt x="266" y="78"/>
                    <a:pt x="266" y="78"/>
                  </a:cubicBezTo>
                  <a:cubicBezTo>
                    <a:pt x="265" y="78"/>
                    <a:pt x="265" y="78"/>
                    <a:pt x="265" y="78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78"/>
                    <a:pt x="265" y="78"/>
                    <a:pt x="265" y="78"/>
                  </a:cubicBezTo>
                  <a:cubicBezTo>
                    <a:pt x="261" y="79"/>
                    <a:pt x="261" y="76"/>
                    <a:pt x="260" y="77"/>
                  </a:cubicBezTo>
                  <a:cubicBezTo>
                    <a:pt x="260" y="74"/>
                    <a:pt x="260" y="72"/>
                    <a:pt x="260" y="71"/>
                  </a:cubicBezTo>
                  <a:cubicBezTo>
                    <a:pt x="259" y="71"/>
                    <a:pt x="259" y="71"/>
                    <a:pt x="259" y="71"/>
                  </a:cubicBezTo>
                  <a:cubicBezTo>
                    <a:pt x="259" y="68"/>
                    <a:pt x="259" y="69"/>
                    <a:pt x="259" y="69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259" y="69"/>
                    <a:pt x="259" y="69"/>
                    <a:pt x="259" y="69"/>
                  </a:cubicBezTo>
                  <a:cubicBezTo>
                    <a:pt x="262" y="69"/>
                    <a:pt x="261" y="69"/>
                    <a:pt x="261" y="69"/>
                  </a:cubicBezTo>
                  <a:cubicBezTo>
                    <a:pt x="261" y="66"/>
                    <a:pt x="261" y="67"/>
                    <a:pt x="261" y="66"/>
                  </a:cubicBezTo>
                  <a:cubicBezTo>
                    <a:pt x="260" y="66"/>
                    <a:pt x="260" y="66"/>
                    <a:pt x="260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59" y="65"/>
                    <a:pt x="259" y="65"/>
                    <a:pt x="259" y="65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3"/>
                    <a:pt x="258" y="63"/>
                    <a:pt x="259" y="63"/>
                  </a:cubicBezTo>
                  <a:cubicBezTo>
                    <a:pt x="260" y="63"/>
                    <a:pt x="260" y="63"/>
                    <a:pt x="260" y="63"/>
                  </a:cubicBezTo>
                  <a:cubicBezTo>
                    <a:pt x="260" y="60"/>
                    <a:pt x="260" y="59"/>
                    <a:pt x="260" y="59"/>
                  </a:cubicBezTo>
                  <a:cubicBezTo>
                    <a:pt x="261" y="59"/>
                    <a:pt x="261" y="59"/>
                    <a:pt x="261" y="59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4" y="58"/>
                    <a:pt x="263" y="58"/>
                    <a:pt x="264" y="58"/>
                  </a:cubicBezTo>
                  <a:cubicBezTo>
                    <a:pt x="264" y="55"/>
                    <a:pt x="265" y="55"/>
                    <a:pt x="265" y="54"/>
                  </a:cubicBezTo>
                  <a:cubicBezTo>
                    <a:pt x="265" y="56"/>
                    <a:pt x="265" y="56"/>
                    <a:pt x="265" y="56"/>
                  </a:cubicBezTo>
                  <a:cubicBezTo>
                    <a:pt x="266" y="56"/>
                    <a:pt x="266" y="56"/>
                    <a:pt x="266" y="56"/>
                  </a:cubicBezTo>
                  <a:cubicBezTo>
                    <a:pt x="266" y="54"/>
                    <a:pt x="266" y="54"/>
                    <a:pt x="266" y="54"/>
                  </a:cubicBezTo>
                  <a:cubicBezTo>
                    <a:pt x="267" y="54"/>
                    <a:pt x="267" y="54"/>
                    <a:pt x="267" y="54"/>
                  </a:cubicBezTo>
                  <a:cubicBezTo>
                    <a:pt x="267" y="51"/>
                    <a:pt x="269" y="50"/>
                    <a:pt x="268" y="49"/>
                  </a:cubicBezTo>
                  <a:cubicBezTo>
                    <a:pt x="270" y="49"/>
                    <a:pt x="270" y="49"/>
                    <a:pt x="270" y="49"/>
                  </a:cubicBezTo>
                  <a:cubicBezTo>
                    <a:pt x="270" y="45"/>
                    <a:pt x="270" y="44"/>
                    <a:pt x="270" y="43"/>
                  </a:cubicBezTo>
                  <a:cubicBezTo>
                    <a:pt x="271" y="43"/>
                    <a:pt x="271" y="43"/>
                    <a:pt x="271" y="43"/>
                  </a:cubicBezTo>
                  <a:cubicBezTo>
                    <a:pt x="271" y="41"/>
                    <a:pt x="271" y="41"/>
                    <a:pt x="271" y="41"/>
                  </a:cubicBezTo>
                  <a:cubicBezTo>
                    <a:pt x="272" y="41"/>
                    <a:pt x="272" y="41"/>
                    <a:pt x="272" y="41"/>
                  </a:cubicBezTo>
                  <a:cubicBezTo>
                    <a:pt x="272" y="39"/>
                    <a:pt x="272" y="39"/>
                    <a:pt x="272" y="39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73" y="36"/>
                    <a:pt x="273" y="35"/>
                    <a:pt x="273" y="34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2" y="33"/>
                    <a:pt x="272" y="33"/>
                    <a:pt x="272" y="33"/>
                  </a:cubicBezTo>
                  <a:cubicBezTo>
                    <a:pt x="273" y="33"/>
                    <a:pt x="273" y="33"/>
                    <a:pt x="273" y="33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1" y="31"/>
                    <a:pt x="271" y="31"/>
                    <a:pt x="271" y="31"/>
                  </a:cubicBezTo>
                  <a:cubicBezTo>
                    <a:pt x="271" y="28"/>
                    <a:pt x="271" y="29"/>
                    <a:pt x="271" y="28"/>
                  </a:cubicBezTo>
                  <a:cubicBezTo>
                    <a:pt x="270" y="28"/>
                    <a:pt x="270" y="28"/>
                    <a:pt x="270" y="28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67" y="27"/>
                    <a:pt x="266" y="27"/>
                    <a:pt x="266" y="27"/>
                  </a:cubicBezTo>
                  <a:cubicBezTo>
                    <a:pt x="266" y="30"/>
                    <a:pt x="266" y="29"/>
                    <a:pt x="266" y="30"/>
                  </a:cubicBezTo>
                  <a:cubicBezTo>
                    <a:pt x="263" y="30"/>
                    <a:pt x="264" y="30"/>
                    <a:pt x="264" y="30"/>
                  </a:cubicBezTo>
                  <a:cubicBezTo>
                    <a:pt x="264" y="27"/>
                    <a:pt x="264" y="27"/>
                    <a:pt x="264" y="27"/>
                  </a:cubicBezTo>
                  <a:cubicBezTo>
                    <a:pt x="262" y="27"/>
                    <a:pt x="262" y="27"/>
                    <a:pt x="262" y="27"/>
                  </a:cubicBezTo>
                  <a:cubicBezTo>
                    <a:pt x="262" y="28"/>
                    <a:pt x="262" y="28"/>
                    <a:pt x="262" y="28"/>
                  </a:cubicBezTo>
                  <a:cubicBezTo>
                    <a:pt x="260" y="28"/>
                    <a:pt x="258" y="28"/>
                    <a:pt x="258" y="28"/>
                  </a:cubicBezTo>
                  <a:cubicBezTo>
                    <a:pt x="258" y="27"/>
                    <a:pt x="258" y="27"/>
                    <a:pt x="258" y="27"/>
                  </a:cubicBezTo>
                  <a:cubicBezTo>
                    <a:pt x="255" y="27"/>
                    <a:pt x="254" y="27"/>
                    <a:pt x="254" y="27"/>
                  </a:cubicBezTo>
                  <a:cubicBezTo>
                    <a:pt x="254" y="28"/>
                    <a:pt x="254" y="28"/>
                    <a:pt x="254" y="28"/>
                  </a:cubicBezTo>
                  <a:cubicBezTo>
                    <a:pt x="252" y="28"/>
                    <a:pt x="251" y="28"/>
                    <a:pt x="251" y="28"/>
                  </a:cubicBezTo>
                  <a:cubicBezTo>
                    <a:pt x="251" y="26"/>
                    <a:pt x="251" y="26"/>
                    <a:pt x="251" y="26"/>
                  </a:cubicBezTo>
                  <a:cubicBezTo>
                    <a:pt x="247" y="26"/>
                    <a:pt x="245" y="23"/>
                    <a:pt x="245" y="22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6"/>
                    <a:pt x="243" y="26"/>
                    <a:pt x="243" y="26"/>
                  </a:cubicBezTo>
                  <a:cubicBezTo>
                    <a:pt x="242" y="26"/>
                    <a:pt x="242" y="26"/>
                    <a:pt x="242" y="26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2" y="26"/>
                    <a:pt x="242" y="26"/>
                    <a:pt x="242" y="26"/>
                  </a:cubicBezTo>
                  <a:cubicBezTo>
                    <a:pt x="241" y="26"/>
                    <a:pt x="241" y="26"/>
                    <a:pt x="241" y="26"/>
                  </a:cubicBezTo>
                  <a:cubicBezTo>
                    <a:pt x="241" y="25"/>
                    <a:pt x="241" y="25"/>
                    <a:pt x="241" y="2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40" y="24"/>
                    <a:pt x="240" y="24"/>
                    <a:pt x="240" y="24"/>
                  </a:cubicBezTo>
                  <a:cubicBezTo>
                    <a:pt x="239" y="24"/>
                    <a:pt x="239" y="24"/>
                    <a:pt x="239" y="24"/>
                  </a:cubicBezTo>
                  <a:cubicBezTo>
                    <a:pt x="239" y="21"/>
                    <a:pt x="239" y="19"/>
                    <a:pt x="239" y="19"/>
                  </a:cubicBezTo>
                  <a:cubicBezTo>
                    <a:pt x="240" y="19"/>
                    <a:pt x="240" y="19"/>
                    <a:pt x="240" y="19"/>
                  </a:cubicBezTo>
                  <a:cubicBezTo>
                    <a:pt x="240" y="16"/>
                    <a:pt x="240" y="17"/>
                    <a:pt x="240" y="16"/>
                  </a:cubicBezTo>
                  <a:cubicBezTo>
                    <a:pt x="237" y="16"/>
                    <a:pt x="238" y="16"/>
                    <a:pt x="238" y="16"/>
                  </a:cubicBezTo>
                  <a:cubicBezTo>
                    <a:pt x="238" y="18"/>
                    <a:pt x="238" y="18"/>
                    <a:pt x="238" y="18"/>
                  </a:cubicBezTo>
                  <a:cubicBezTo>
                    <a:pt x="235" y="18"/>
                    <a:pt x="235" y="18"/>
                    <a:pt x="235" y="18"/>
                  </a:cubicBezTo>
                  <a:cubicBezTo>
                    <a:pt x="235" y="19"/>
                    <a:pt x="235" y="19"/>
                    <a:pt x="235" y="19"/>
                  </a:cubicBezTo>
                  <a:cubicBezTo>
                    <a:pt x="234" y="18"/>
                    <a:pt x="234" y="18"/>
                    <a:pt x="234" y="18"/>
                  </a:cubicBezTo>
                  <a:cubicBezTo>
                    <a:pt x="234" y="20"/>
                    <a:pt x="234" y="21"/>
                    <a:pt x="234" y="21"/>
                  </a:cubicBezTo>
                  <a:cubicBezTo>
                    <a:pt x="233" y="21"/>
                    <a:pt x="233" y="21"/>
                    <a:pt x="233" y="21"/>
                  </a:cubicBezTo>
                  <a:cubicBezTo>
                    <a:pt x="233" y="22"/>
                    <a:pt x="233" y="22"/>
                    <a:pt x="233" y="22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33" y="24"/>
                    <a:pt x="233" y="24"/>
                    <a:pt x="233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33" y="25"/>
                    <a:pt x="233" y="25"/>
                    <a:pt x="233" y="25"/>
                  </a:cubicBezTo>
                  <a:cubicBezTo>
                    <a:pt x="230" y="25"/>
                    <a:pt x="231" y="25"/>
                    <a:pt x="230" y="25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7" y="26"/>
                    <a:pt x="227" y="26"/>
                    <a:pt x="227" y="26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4" y="27"/>
                    <a:pt x="224" y="25"/>
                    <a:pt x="223" y="26"/>
                  </a:cubicBezTo>
                  <a:cubicBezTo>
                    <a:pt x="223" y="22"/>
                    <a:pt x="221" y="24"/>
                    <a:pt x="221" y="24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18" y="26"/>
                    <a:pt x="218" y="29"/>
                    <a:pt x="220" y="30"/>
                  </a:cubicBezTo>
                  <a:cubicBezTo>
                    <a:pt x="217" y="30"/>
                    <a:pt x="216" y="30"/>
                    <a:pt x="215" y="30"/>
                  </a:cubicBezTo>
                  <a:cubicBezTo>
                    <a:pt x="215" y="28"/>
                    <a:pt x="215" y="28"/>
                    <a:pt x="215" y="28"/>
                  </a:cubicBezTo>
                  <a:cubicBezTo>
                    <a:pt x="214" y="28"/>
                    <a:pt x="214" y="28"/>
                    <a:pt x="214" y="28"/>
                  </a:cubicBezTo>
                  <a:cubicBezTo>
                    <a:pt x="214" y="30"/>
                    <a:pt x="214" y="30"/>
                    <a:pt x="214" y="30"/>
                  </a:cubicBezTo>
                  <a:cubicBezTo>
                    <a:pt x="213" y="30"/>
                    <a:pt x="213" y="30"/>
                    <a:pt x="213" y="30"/>
                  </a:cubicBezTo>
                  <a:cubicBezTo>
                    <a:pt x="213" y="25"/>
                    <a:pt x="208" y="28"/>
                    <a:pt x="207" y="27"/>
                  </a:cubicBezTo>
                  <a:cubicBezTo>
                    <a:pt x="207" y="28"/>
                    <a:pt x="207" y="28"/>
                    <a:pt x="207" y="28"/>
                  </a:cubicBezTo>
                  <a:cubicBezTo>
                    <a:pt x="208" y="28"/>
                    <a:pt x="208" y="28"/>
                    <a:pt x="208" y="28"/>
                  </a:cubicBezTo>
                  <a:cubicBezTo>
                    <a:pt x="205" y="28"/>
                    <a:pt x="205" y="28"/>
                    <a:pt x="204" y="28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03" y="24"/>
                    <a:pt x="203" y="25"/>
                    <a:pt x="203" y="25"/>
                  </a:cubicBezTo>
                  <a:cubicBezTo>
                    <a:pt x="202" y="25"/>
                    <a:pt x="202" y="25"/>
                    <a:pt x="202" y="25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9" y="24"/>
                    <a:pt x="198" y="24"/>
                    <a:pt x="197" y="24"/>
                  </a:cubicBezTo>
                  <a:cubicBezTo>
                    <a:pt x="197" y="25"/>
                    <a:pt x="197" y="25"/>
                    <a:pt x="197" y="25"/>
                  </a:cubicBezTo>
                  <a:cubicBezTo>
                    <a:pt x="198" y="25"/>
                    <a:pt x="198" y="25"/>
                    <a:pt x="198" y="25"/>
                  </a:cubicBezTo>
                  <a:cubicBezTo>
                    <a:pt x="198" y="28"/>
                    <a:pt x="200" y="29"/>
                    <a:pt x="200" y="30"/>
                  </a:cubicBezTo>
                  <a:cubicBezTo>
                    <a:pt x="198" y="30"/>
                    <a:pt x="198" y="30"/>
                    <a:pt x="198" y="30"/>
                  </a:cubicBezTo>
                  <a:cubicBezTo>
                    <a:pt x="198" y="32"/>
                    <a:pt x="198" y="32"/>
                    <a:pt x="198" y="32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198" y="34"/>
                    <a:pt x="198" y="33"/>
                    <a:pt x="197" y="33"/>
                  </a:cubicBezTo>
                  <a:cubicBezTo>
                    <a:pt x="198" y="33"/>
                    <a:pt x="198" y="33"/>
                    <a:pt x="198" y="33"/>
                  </a:cubicBezTo>
                  <a:cubicBezTo>
                    <a:pt x="198" y="32"/>
                    <a:pt x="198" y="32"/>
                    <a:pt x="198" y="32"/>
                  </a:cubicBezTo>
                  <a:cubicBezTo>
                    <a:pt x="197" y="32"/>
                    <a:pt x="197" y="32"/>
                    <a:pt x="197" y="32"/>
                  </a:cubicBezTo>
                  <a:cubicBezTo>
                    <a:pt x="197" y="31"/>
                    <a:pt x="197" y="31"/>
                    <a:pt x="197" y="31"/>
                  </a:cubicBezTo>
                  <a:cubicBezTo>
                    <a:pt x="196" y="31"/>
                    <a:pt x="196" y="31"/>
                    <a:pt x="196" y="31"/>
                  </a:cubicBezTo>
                  <a:cubicBezTo>
                    <a:pt x="196" y="33"/>
                    <a:pt x="196" y="33"/>
                    <a:pt x="196" y="33"/>
                  </a:cubicBezTo>
                  <a:cubicBezTo>
                    <a:pt x="193" y="34"/>
                    <a:pt x="193" y="35"/>
                    <a:pt x="192" y="34"/>
                  </a:cubicBezTo>
                  <a:cubicBezTo>
                    <a:pt x="192" y="35"/>
                    <a:pt x="192" y="35"/>
                    <a:pt x="192" y="35"/>
                  </a:cubicBezTo>
                  <a:cubicBezTo>
                    <a:pt x="192" y="32"/>
                    <a:pt x="192" y="30"/>
                    <a:pt x="192" y="28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7"/>
                    <a:pt x="191" y="27"/>
                    <a:pt x="191" y="27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1" y="23"/>
                    <a:pt x="191" y="23"/>
                    <a:pt x="191" y="22"/>
                  </a:cubicBezTo>
                  <a:cubicBezTo>
                    <a:pt x="195" y="22"/>
                    <a:pt x="196" y="21"/>
                    <a:pt x="197" y="21"/>
                  </a:cubicBezTo>
                  <a:cubicBezTo>
                    <a:pt x="197" y="20"/>
                    <a:pt x="197" y="20"/>
                    <a:pt x="197" y="20"/>
                  </a:cubicBezTo>
                  <a:cubicBezTo>
                    <a:pt x="198" y="20"/>
                    <a:pt x="198" y="20"/>
                    <a:pt x="198" y="20"/>
                  </a:cubicBezTo>
                  <a:cubicBezTo>
                    <a:pt x="198" y="17"/>
                    <a:pt x="198" y="18"/>
                    <a:pt x="198" y="18"/>
                  </a:cubicBezTo>
                  <a:cubicBezTo>
                    <a:pt x="201" y="18"/>
                    <a:pt x="200" y="18"/>
                    <a:pt x="201" y="18"/>
                  </a:cubicBezTo>
                  <a:cubicBezTo>
                    <a:pt x="201" y="14"/>
                    <a:pt x="203" y="12"/>
                    <a:pt x="202" y="11"/>
                  </a:cubicBezTo>
                  <a:cubicBezTo>
                    <a:pt x="201" y="11"/>
                    <a:pt x="201" y="11"/>
                    <a:pt x="201" y="11"/>
                  </a:cubicBezTo>
                  <a:cubicBezTo>
                    <a:pt x="201" y="9"/>
                    <a:pt x="201" y="9"/>
                    <a:pt x="201" y="9"/>
                  </a:cubicBezTo>
                  <a:cubicBezTo>
                    <a:pt x="198" y="9"/>
                    <a:pt x="199" y="9"/>
                    <a:pt x="198" y="9"/>
                  </a:cubicBezTo>
                  <a:cubicBezTo>
                    <a:pt x="198" y="11"/>
                    <a:pt x="198" y="11"/>
                    <a:pt x="198" y="11"/>
                  </a:cubicBezTo>
                  <a:cubicBezTo>
                    <a:pt x="196" y="11"/>
                    <a:pt x="195" y="11"/>
                    <a:pt x="195" y="11"/>
                  </a:cubicBezTo>
                  <a:cubicBezTo>
                    <a:pt x="195" y="9"/>
                    <a:pt x="195" y="9"/>
                    <a:pt x="195" y="9"/>
                  </a:cubicBezTo>
                  <a:cubicBezTo>
                    <a:pt x="192" y="9"/>
                    <a:pt x="192" y="9"/>
                    <a:pt x="191" y="9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89" y="8"/>
                    <a:pt x="188" y="8"/>
                    <a:pt x="188" y="8"/>
                  </a:cubicBezTo>
                  <a:cubicBezTo>
                    <a:pt x="188" y="7"/>
                    <a:pt x="188" y="7"/>
                    <a:pt x="188" y="7"/>
                  </a:cubicBezTo>
                  <a:cubicBezTo>
                    <a:pt x="187" y="7"/>
                    <a:pt x="187" y="7"/>
                    <a:pt x="187" y="7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8" y="8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7" y="11"/>
                    <a:pt x="187" y="10"/>
                    <a:pt x="187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0" y="13"/>
                    <a:pt x="181" y="13"/>
                    <a:pt x="181" y="13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79" y="14"/>
                    <a:pt x="179" y="14"/>
                    <a:pt x="179" y="14"/>
                  </a:cubicBezTo>
                  <a:cubicBezTo>
                    <a:pt x="179" y="11"/>
                    <a:pt x="179" y="12"/>
                    <a:pt x="179" y="12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6" y="14"/>
                    <a:pt x="176" y="14"/>
                    <a:pt x="176" y="14"/>
                  </a:cubicBezTo>
                  <a:cubicBezTo>
                    <a:pt x="176" y="10"/>
                    <a:pt x="178" y="9"/>
                    <a:pt x="177" y="7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77" y="4"/>
                    <a:pt x="177" y="5"/>
                    <a:pt x="177" y="5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5" y="5"/>
                    <a:pt x="175" y="5"/>
                    <a:pt x="175" y="5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68" y="2"/>
                    <a:pt x="168" y="1"/>
                    <a:pt x="168" y="1"/>
                  </a:cubicBezTo>
                  <a:cubicBezTo>
                    <a:pt x="168" y="0"/>
                    <a:pt x="168" y="0"/>
                    <a:pt x="168" y="0"/>
                  </a:cubicBezTo>
                  <a:lnTo>
                    <a:pt x="168" y="1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22" name="Freeform: Shape 370">
              <a:extLst>
                <a:ext uri="{FF2B5EF4-FFF2-40B4-BE49-F238E27FC236}">
                  <a16:creationId xmlns:a16="http://schemas.microsoft.com/office/drawing/2014/main" id="{007BD63B-C5DE-7C29-3DEB-BCCD246AB3C7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126614" y="3360912"/>
              <a:ext cx="280800" cy="341225"/>
            </a:xfrm>
            <a:custGeom>
              <a:avLst/>
              <a:gdLst>
                <a:gd name="connsiteX0" fmla="*/ 267379 w 280800"/>
                <a:gd name="connsiteY0" fmla="*/ 340709 h 341225"/>
                <a:gd name="connsiteX1" fmla="*/ 267895 w 280800"/>
                <a:gd name="connsiteY1" fmla="*/ 340709 h 341225"/>
                <a:gd name="connsiteX2" fmla="*/ 267895 w 280800"/>
                <a:gd name="connsiteY2" fmla="*/ 341225 h 341225"/>
                <a:gd name="connsiteX3" fmla="*/ 267379 w 280800"/>
                <a:gd name="connsiteY3" fmla="*/ 341225 h 341225"/>
                <a:gd name="connsiteX4" fmla="*/ 224021 w 280800"/>
                <a:gd name="connsiteY4" fmla="*/ 332450 h 341225"/>
                <a:gd name="connsiteX5" fmla="*/ 225053 w 280800"/>
                <a:gd name="connsiteY5" fmla="*/ 332450 h 341225"/>
                <a:gd name="connsiteX6" fmla="*/ 225053 w 280800"/>
                <a:gd name="connsiteY6" fmla="*/ 333482 h 341225"/>
                <a:gd name="connsiteX7" fmla="*/ 203374 w 280800"/>
                <a:gd name="connsiteY7" fmla="*/ 330385 h 341225"/>
                <a:gd name="connsiteX8" fmla="*/ 204923 w 280800"/>
                <a:gd name="connsiteY8" fmla="*/ 331417 h 341225"/>
                <a:gd name="connsiteX9" fmla="*/ 203374 w 280800"/>
                <a:gd name="connsiteY9" fmla="*/ 331417 h 341225"/>
                <a:gd name="connsiteX10" fmla="*/ 202341 w 280800"/>
                <a:gd name="connsiteY10" fmla="*/ 329353 h 341225"/>
                <a:gd name="connsiteX11" fmla="*/ 202857 w 280800"/>
                <a:gd name="connsiteY11" fmla="*/ 329353 h 341225"/>
                <a:gd name="connsiteX12" fmla="*/ 202857 w 280800"/>
                <a:gd name="connsiteY12" fmla="*/ 330385 h 341225"/>
                <a:gd name="connsiteX13" fmla="*/ 202341 w 280800"/>
                <a:gd name="connsiteY13" fmla="*/ 330385 h 341225"/>
                <a:gd name="connsiteX14" fmla="*/ 210600 w 280800"/>
                <a:gd name="connsiteY14" fmla="*/ 324707 h 341225"/>
                <a:gd name="connsiteX15" fmla="*/ 210600 w 280800"/>
                <a:gd name="connsiteY15" fmla="*/ 325223 h 341225"/>
                <a:gd name="connsiteX16" fmla="*/ 210084 w 280800"/>
                <a:gd name="connsiteY16" fmla="*/ 325223 h 341225"/>
                <a:gd name="connsiteX17" fmla="*/ 178081 w 280800"/>
                <a:gd name="connsiteY17" fmla="*/ 309222 h 341225"/>
                <a:gd name="connsiteX18" fmla="*/ 178597 w 280800"/>
                <a:gd name="connsiteY18" fmla="*/ 309222 h 341225"/>
                <a:gd name="connsiteX19" fmla="*/ 178597 w 280800"/>
                <a:gd name="connsiteY19" fmla="*/ 309738 h 341225"/>
                <a:gd name="connsiteX20" fmla="*/ 178081 w 280800"/>
                <a:gd name="connsiteY20" fmla="*/ 309738 h 341225"/>
                <a:gd name="connsiteX21" fmla="*/ 178597 w 280800"/>
                <a:gd name="connsiteY21" fmla="*/ 308706 h 341225"/>
                <a:gd name="connsiteX22" fmla="*/ 179113 w 280800"/>
                <a:gd name="connsiteY22" fmla="*/ 308706 h 341225"/>
                <a:gd name="connsiteX23" fmla="*/ 179113 w 280800"/>
                <a:gd name="connsiteY23" fmla="*/ 309222 h 341225"/>
                <a:gd name="connsiteX24" fmla="*/ 178597 w 280800"/>
                <a:gd name="connsiteY24" fmla="*/ 309222 h 341225"/>
                <a:gd name="connsiteX25" fmla="*/ 177048 w 280800"/>
                <a:gd name="connsiteY25" fmla="*/ 308189 h 341225"/>
                <a:gd name="connsiteX26" fmla="*/ 178080 w 280800"/>
                <a:gd name="connsiteY26" fmla="*/ 308705 h 341225"/>
                <a:gd name="connsiteX27" fmla="*/ 177048 w 280800"/>
                <a:gd name="connsiteY27" fmla="*/ 308705 h 341225"/>
                <a:gd name="connsiteX28" fmla="*/ 173435 w 280800"/>
                <a:gd name="connsiteY28" fmla="*/ 308189 h 341225"/>
                <a:gd name="connsiteX29" fmla="*/ 173951 w 280800"/>
                <a:gd name="connsiteY29" fmla="*/ 308705 h 341225"/>
                <a:gd name="connsiteX30" fmla="*/ 173435 w 280800"/>
                <a:gd name="connsiteY30" fmla="*/ 308705 h 341225"/>
                <a:gd name="connsiteX31" fmla="*/ 171714 w 280800"/>
                <a:gd name="connsiteY31" fmla="*/ 307674 h 341225"/>
                <a:gd name="connsiteX32" fmla="*/ 171714 w 280800"/>
                <a:gd name="connsiteY32" fmla="*/ 309222 h 341225"/>
                <a:gd name="connsiteX33" fmla="*/ 171026 w 280800"/>
                <a:gd name="connsiteY33" fmla="*/ 309222 h 341225"/>
                <a:gd name="connsiteX34" fmla="*/ 171714 w 280800"/>
                <a:gd name="connsiteY34" fmla="*/ 306745 h 341225"/>
                <a:gd name="connsiteX35" fmla="*/ 172127 w 280800"/>
                <a:gd name="connsiteY35" fmla="*/ 306745 h 341225"/>
                <a:gd name="connsiteX36" fmla="*/ 171714 w 280800"/>
                <a:gd name="connsiteY36" fmla="*/ 307674 h 341225"/>
                <a:gd name="connsiteX37" fmla="*/ 172403 w 280800"/>
                <a:gd name="connsiteY37" fmla="*/ 306125 h 341225"/>
                <a:gd name="connsiteX38" fmla="*/ 172403 w 280800"/>
                <a:gd name="connsiteY38" fmla="*/ 306745 h 341225"/>
                <a:gd name="connsiteX39" fmla="*/ 172127 w 280800"/>
                <a:gd name="connsiteY39" fmla="*/ 306745 h 341225"/>
                <a:gd name="connsiteX40" fmla="*/ 149175 w 280800"/>
                <a:gd name="connsiteY40" fmla="*/ 306125 h 341225"/>
                <a:gd name="connsiteX41" fmla="*/ 150207 w 280800"/>
                <a:gd name="connsiteY41" fmla="*/ 306125 h 341225"/>
                <a:gd name="connsiteX42" fmla="*/ 150207 w 280800"/>
                <a:gd name="connsiteY42" fmla="*/ 306641 h 341225"/>
                <a:gd name="connsiteX43" fmla="*/ 149175 w 280800"/>
                <a:gd name="connsiteY43" fmla="*/ 306641 h 341225"/>
                <a:gd name="connsiteX44" fmla="*/ 178080 w 280800"/>
                <a:gd name="connsiteY44" fmla="*/ 305609 h 341225"/>
                <a:gd name="connsiteX45" fmla="*/ 178080 w 280800"/>
                <a:gd name="connsiteY45" fmla="*/ 306125 h 341225"/>
                <a:gd name="connsiteX46" fmla="*/ 177048 w 280800"/>
                <a:gd name="connsiteY46" fmla="*/ 306125 h 341225"/>
                <a:gd name="connsiteX47" fmla="*/ 174984 w 280800"/>
                <a:gd name="connsiteY47" fmla="*/ 305092 h 341225"/>
                <a:gd name="connsiteX48" fmla="*/ 175500 w 280800"/>
                <a:gd name="connsiteY48" fmla="*/ 305092 h 341225"/>
                <a:gd name="connsiteX49" fmla="*/ 175500 w 280800"/>
                <a:gd name="connsiteY49" fmla="*/ 306641 h 341225"/>
                <a:gd name="connsiteX50" fmla="*/ 174984 w 280800"/>
                <a:gd name="connsiteY50" fmla="*/ 306641 h 341225"/>
                <a:gd name="connsiteX51" fmla="*/ 174984 w 280800"/>
                <a:gd name="connsiteY51" fmla="*/ 305092 h 341225"/>
                <a:gd name="connsiteX52" fmla="*/ 177048 w 280800"/>
                <a:gd name="connsiteY52" fmla="*/ 304576 h 341225"/>
                <a:gd name="connsiteX53" fmla="*/ 178080 w 280800"/>
                <a:gd name="connsiteY53" fmla="*/ 304576 h 341225"/>
                <a:gd name="connsiteX54" fmla="*/ 178080 w 280800"/>
                <a:gd name="connsiteY54" fmla="*/ 305609 h 341225"/>
                <a:gd name="connsiteX55" fmla="*/ 177048 w 280800"/>
                <a:gd name="connsiteY55" fmla="*/ 305609 h 341225"/>
                <a:gd name="connsiteX56" fmla="*/ 177048 w 280800"/>
                <a:gd name="connsiteY56" fmla="*/ 304576 h 341225"/>
                <a:gd name="connsiteX57" fmla="*/ 147626 w 280800"/>
                <a:gd name="connsiteY57" fmla="*/ 304576 h 341225"/>
                <a:gd name="connsiteX58" fmla="*/ 148142 w 280800"/>
                <a:gd name="connsiteY58" fmla="*/ 304576 h 341225"/>
                <a:gd name="connsiteX59" fmla="*/ 148142 w 280800"/>
                <a:gd name="connsiteY59" fmla="*/ 305092 h 341225"/>
                <a:gd name="connsiteX60" fmla="*/ 147626 w 280800"/>
                <a:gd name="connsiteY60" fmla="*/ 305092 h 341225"/>
                <a:gd name="connsiteX61" fmla="*/ 142465 w 280800"/>
                <a:gd name="connsiteY61" fmla="*/ 301995 h 341225"/>
                <a:gd name="connsiteX62" fmla="*/ 142981 w 280800"/>
                <a:gd name="connsiteY62" fmla="*/ 301995 h 341225"/>
                <a:gd name="connsiteX63" fmla="*/ 142981 w 280800"/>
                <a:gd name="connsiteY63" fmla="*/ 302511 h 341225"/>
                <a:gd name="connsiteX64" fmla="*/ 142465 w 280800"/>
                <a:gd name="connsiteY64" fmla="*/ 302511 h 341225"/>
                <a:gd name="connsiteX65" fmla="*/ 143497 w 280800"/>
                <a:gd name="connsiteY65" fmla="*/ 301479 h 341225"/>
                <a:gd name="connsiteX66" fmla="*/ 144529 w 280800"/>
                <a:gd name="connsiteY66" fmla="*/ 301479 h 341225"/>
                <a:gd name="connsiteX67" fmla="*/ 144529 w 280800"/>
                <a:gd name="connsiteY67" fmla="*/ 301995 h 341225"/>
                <a:gd name="connsiteX68" fmla="*/ 143497 w 280800"/>
                <a:gd name="connsiteY68" fmla="*/ 301995 h 341225"/>
                <a:gd name="connsiteX69" fmla="*/ 141432 w 280800"/>
                <a:gd name="connsiteY69" fmla="*/ 300576 h 341225"/>
                <a:gd name="connsiteX70" fmla="*/ 142464 w 280800"/>
                <a:gd name="connsiteY70" fmla="*/ 300576 h 341225"/>
                <a:gd name="connsiteX71" fmla="*/ 142464 w 280800"/>
                <a:gd name="connsiteY71" fmla="*/ 301867 h 341225"/>
                <a:gd name="connsiteX72" fmla="*/ 141432 w 280800"/>
                <a:gd name="connsiteY72" fmla="*/ 301867 h 341225"/>
                <a:gd name="connsiteX73" fmla="*/ 141432 w 280800"/>
                <a:gd name="connsiteY73" fmla="*/ 300576 h 341225"/>
                <a:gd name="connsiteX74" fmla="*/ 148143 w 280800"/>
                <a:gd name="connsiteY74" fmla="*/ 299931 h 341225"/>
                <a:gd name="connsiteX75" fmla="*/ 148659 w 280800"/>
                <a:gd name="connsiteY75" fmla="*/ 299931 h 341225"/>
                <a:gd name="connsiteX76" fmla="*/ 148659 w 280800"/>
                <a:gd name="connsiteY76" fmla="*/ 300963 h 341225"/>
                <a:gd name="connsiteX77" fmla="*/ 148143 w 280800"/>
                <a:gd name="connsiteY77" fmla="*/ 300963 h 341225"/>
                <a:gd name="connsiteX78" fmla="*/ 203580 w 280800"/>
                <a:gd name="connsiteY78" fmla="*/ 298898 h 341225"/>
                <a:gd name="connsiteX79" fmla="*/ 203580 w 280800"/>
                <a:gd name="connsiteY79" fmla="*/ 300189 h 341225"/>
                <a:gd name="connsiteX80" fmla="*/ 205438 w 280800"/>
                <a:gd name="connsiteY80" fmla="*/ 300834 h 341225"/>
                <a:gd name="connsiteX81" fmla="*/ 202341 w 280800"/>
                <a:gd name="connsiteY81" fmla="*/ 300189 h 341225"/>
                <a:gd name="connsiteX82" fmla="*/ 202960 w 280800"/>
                <a:gd name="connsiteY82" fmla="*/ 300189 h 341225"/>
                <a:gd name="connsiteX83" fmla="*/ 203580 w 280800"/>
                <a:gd name="connsiteY83" fmla="*/ 298898 h 341225"/>
                <a:gd name="connsiteX84" fmla="*/ 146078 w 280800"/>
                <a:gd name="connsiteY84" fmla="*/ 298898 h 341225"/>
                <a:gd name="connsiteX85" fmla="*/ 146594 w 280800"/>
                <a:gd name="connsiteY85" fmla="*/ 298898 h 341225"/>
                <a:gd name="connsiteX86" fmla="*/ 146594 w 280800"/>
                <a:gd name="connsiteY86" fmla="*/ 299930 h 341225"/>
                <a:gd name="connsiteX87" fmla="*/ 146078 w 280800"/>
                <a:gd name="connsiteY87" fmla="*/ 299930 h 341225"/>
                <a:gd name="connsiteX88" fmla="*/ 211632 w 280800"/>
                <a:gd name="connsiteY88" fmla="*/ 298382 h 341225"/>
                <a:gd name="connsiteX89" fmla="*/ 212664 w 280800"/>
                <a:gd name="connsiteY89" fmla="*/ 298382 h 341225"/>
                <a:gd name="connsiteX90" fmla="*/ 211632 w 280800"/>
                <a:gd name="connsiteY90" fmla="*/ 298898 h 341225"/>
                <a:gd name="connsiteX91" fmla="*/ 149175 w 280800"/>
                <a:gd name="connsiteY91" fmla="*/ 298382 h 341225"/>
                <a:gd name="connsiteX92" fmla="*/ 151111 w 280800"/>
                <a:gd name="connsiteY92" fmla="*/ 298382 h 341225"/>
                <a:gd name="connsiteX93" fmla="*/ 151111 w 280800"/>
                <a:gd name="connsiteY93" fmla="*/ 300240 h 341225"/>
                <a:gd name="connsiteX94" fmla="*/ 151756 w 280800"/>
                <a:gd name="connsiteY94" fmla="*/ 300240 h 341225"/>
                <a:gd name="connsiteX95" fmla="*/ 151756 w 280800"/>
                <a:gd name="connsiteY95" fmla="*/ 300860 h 341225"/>
                <a:gd name="connsiteX96" fmla="*/ 151111 w 280800"/>
                <a:gd name="connsiteY96" fmla="*/ 300860 h 341225"/>
                <a:gd name="connsiteX97" fmla="*/ 151111 w 280800"/>
                <a:gd name="connsiteY97" fmla="*/ 301479 h 341225"/>
                <a:gd name="connsiteX98" fmla="*/ 150465 w 280800"/>
                <a:gd name="connsiteY98" fmla="*/ 301479 h 341225"/>
                <a:gd name="connsiteX99" fmla="*/ 150465 w 280800"/>
                <a:gd name="connsiteY99" fmla="*/ 300860 h 341225"/>
                <a:gd name="connsiteX100" fmla="*/ 149175 w 280800"/>
                <a:gd name="connsiteY100" fmla="*/ 300860 h 341225"/>
                <a:gd name="connsiteX101" fmla="*/ 149175 w 280800"/>
                <a:gd name="connsiteY101" fmla="*/ 298382 h 341225"/>
                <a:gd name="connsiteX102" fmla="*/ 136787 w 280800"/>
                <a:gd name="connsiteY102" fmla="*/ 298382 h 341225"/>
                <a:gd name="connsiteX103" fmla="*/ 137819 w 280800"/>
                <a:gd name="connsiteY103" fmla="*/ 298382 h 341225"/>
                <a:gd name="connsiteX104" fmla="*/ 137819 w 280800"/>
                <a:gd name="connsiteY104" fmla="*/ 298898 h 341225"/>
                <a:gd name="connsiteX105" fmla="*/ 136787 w 280800"/>
                <a:gd name="connsiteY105" fmla="*/ 298898 h 341225"/>
                <a:gd name="connsiteX106" fmla="*/ 202857 w 280800"/>
                <a:gd name="connsiteY106" fmla="*/ 297866 h 341225"/>
                <a:gd name="connsiteX107" fmla="*/ 204922 w 280800"/>
                <a:gd name="connsiteY107" fmla="*/ 297866 h 341225"/>
                <a:gd name="connsiteX108" fmla="*/ 204922 w 280800"/>
                <a:gd name="connsiteY108" fmla="*/ 298382 h 341225"/>
                <a:gd name="connsiteX109" fmla="*/ 202857 w 280800"/>
                <a:gd name="connsiteY109" fmla="*/ 298382 h 341225"/>
                <a:gd name="connsiteX110" fmla="*/ 202857 w 280800"/>
                <a:gd name="connsiteY110" fmla="*/ 297866 h 341225"/>
                <a:gd name="connsiteX111" fmla="*/ 202341 w 280800"/>
                <a:gd name="connsiteY111" fmla="*/ 297866 h 341225"/>
                <a:gd name="connsiteX112" fmla="*/ 202857 w 280800"/>
                <a:gd name="connsiteY112" fmla="*/ 298382 h 341225"/>
                <a:gd name="connsiteX113" fmla="*/ 202341 w 280800"/>
                <a:gd name="connsiteY113" fmla="*/ 298382 h 341225"/>
                <a:gd name="connsiteX114" fmla="*/ 142465 w 280800"/>
                <a:gd name="connsiteY114" fmla="*/ 297866 h 341225"/>
                <a:gd name="connsiteX115" fmla="*/ 142981 w 280800"/>
                <a:gd name="connsiteY115" fmla="*/ 297866 h 341225"/>
                <a:gd name="connsiteX116" fmla="*/ 142981 w 280800"/>
                <a:gd name="connsiteY116" fmla="*/ 298382 h 341225"/>
                <a:gd name="connsiteX117" fmla="*/ 142465 w 280800"/>
                <a:gd name="connsiteY117" fmla="*/ 298382 h 341225"/>
                <a:gd name="connsiteX118" fmla="*/ 144529 w 280800"/>
                <a:gd name="connsiteY118" fmla="*/ 296834 h 341225"/>
                <a:gd name="connsiteX119" fmla="*/ 145045 w 280800"/>
                <a:gd name="connsiteY119" fmla="*/ 296834 h 341225"/>
                <a:gd name="connsiteX120" fmla="*/ 145045 w 280800"/>
                <a:gd name="connsiteY120" fmla="*/ 297866 h 341225"/>
                <a:gd name="connsiteX121" fmla="*/ 144529 w 280800"/>
                <a:gd name="connsiteY121" fmla="*/ 297866 h 341225"/>
                <a:gd name="connsiteX122" fmla="*/ 143497 w 280800"/>
                <a:gd name="connsiteY122" fmla="*/ 296317 h 341225"/>
                <a:gd name="connsiteX123" fmla="*/ 144271 w 280800"/>
                <a:gd name="connsiteY123" fmla="*/ 296317 h 341225"/>
                <a:gd name="connsiteX124" fmla="*/ 143497 w 280800"/>
                <a:gd name="connsiteY124" fmla="*/ 297866 h 341225"/>
                <a:gd name="connsiteX125" fmla="*/ 143497 w 280800"/>
                <a:gd name="connsiteY125" fmla="*/ 296317 h 341225"/>
                <a:gd name="connsiteX126" fmla="*/ 233332 w 280800"/>
                <a:gd name="connsiteY126" fmla="*/ 295389 h 341225"/>
                <a:gd name="connsiteX127" fmla="*/ 233932 w 280800"/>
                <a:gd name="connsiteY127" fmla="*/ 295995 h 341225"/>
                <a:gd name="connsiteX128" fmla="*/ 233932 w 280800"/>
                <a:gd name="connsiteY128" fmla="*/ 295389 h 341225"/>
                <a:gd name="connsiteX129" fmla="*/ 216278 w 280800"/>
                <a:gd name="connsiteY129" fmla="*/ 295285 h 341225"/>
                <a:gd name="connsiteX130" fmla="*/ 216794 w 280800"/>
                <a:gd name="connsiteY130" fmla="*/ 295285 h 341225"/>
                <a:gd name="connsiteX131" fmla="*/ 216794 w 280800"/>
                <a:gd name="connsiteY131" fmla="*/ 296317 h 341225"/>
                <a:gd name="connsiteX132" fmla="*/ 128528 w 280800"/>
                <a:gd name="connsiteY132" fmla="*/ 295285 h 341225"/>
                <a:gd name="connsiteX133" fmla="*/ 131554 w 280800"/>
                <a:gd name="connsiteY133" fmla="*/ 296497 h 341225"/>
                <a:gd name="connsiteX134" fmla="*/ 131554 w 280800"/>
                <a:gd name="connsiteY134" fmla="*/ 297103 h 341225"/>
                <a:gd name="connsiteX135" fmla="*/ 132159 w 280800"/>
                <a:gd name="connsiteY135" fmla="*/ 297103 h 341225"/>
                <a:gd name="connsiteX136" fmla="*/ 132159 w 280800"/>
                <a:gd name="connsiteY136" fmla="*/ 297709 h 341225"/>
                <a:gd name="connsiteX137" fmla="*/ 132764 w 280800"/>
                <a:gd name="connsiteY137" fmla="*/ 297709 h 341225"/>
                <a:gd name="connsiteX138" fmla="*/ 132764 w 280800"/>
                <a:gd name="connsiteY138" fmla="*/ 298315 h 341225"/>
                <a:gd name="connsiteX139" fmla="*/ 133369 w 280800"/>
                <a:gd name="connsiteY139" fmla="*/ 298315 h 341225"/>
                <a:gd name="connsiteX140" fmla="*/ 133369 w 280800"/>
                <a:gd name="connsiteY140" fmla="*/ 300133 h 341225"/>
                <a:gd name="connsiteX141" fmla="*/ 134579 w 280800"/>
                <a:gd name="connsiteY141" fmla="*/ 300133 h 341225"/>
                <a:gd name="connsiteX142" fmla="*/ 134579 w 280800"/>
                <a:gd name="connsiteY142" fmla="*/ 300739 h 341225"/>
                <a:gd name="connsiteX143" fmla="*/ 135790 w 280800"/>
                <a:gd name="connsiteY143" fmla="*/ 300739 h 341225"/>
                <a:gd name="connsiteX144" fmla="*/ 135790 w 280800"/>
                <a:gd name="connsiteY144" fmla="*/ 301345 h 341225"/>
                <a:gd name="connsiteX145" fmla="*/ 136395 w 280800"/>
                <a:gd name="connsiteY145" fmla="*/ 301345 h 341225"/>
                <a:gd name="connsiteX146" fmla="*/ 136395 w 280800"/>
                <a:gd name="connsiteY146" fmla="*/ 301951 h 341225"/>
                <a:gd name="connsiteX147" fmla="*/ 137000 w 280800"/>
                <a:gd name="connsiteY147" fmla="*/ 301951 h 341225"/>
                <a:gd name="connsiteX148" fmla="*/ 137000 w 280800"/>
                <a:gd name="connsiteY148" fmla="*/ 300739 h 341225"/>
                <a:gd name="connsiteX149" fmla="*/ 137605 w 280800"/>
                <a:gd name="connsiteY149" fmla="*/ 300739 h 341225"/>
                <a:gd name="connsiteX150" fmla="*/ 137605 w 280800"/>
                <a:gd name="connsiteY150" fmla="*/ 300133 h 341225"/>
                <a:gd name="connsiteX151" fmla="*/ 138816 w 280800"/>
                <a:gd name="connsiteY151" fmla="*/ 300133 h 341225"/>
                <a:gd name="connsiteX152" fmla="*/ 140026 w 280800"/>
                <a:gd name="connsiteY152" fmla="*/ 302557 h 341225"/>
                <a:gd name="connsiteX153" fmla="*/ 140026 w 280800"/>
                <a:gd name="connsiteY153" fmla="*/ 304374 h 341225"/>
                <a:gd name="connsiteX154" fmla="*/ 141236 w 280800"/>
                <a:gd name="connsiteY154" fmla="*/ 302557 h 341225"/>
                <a:gd name="connsiteX155" fmla="*/ 142447 w 280800"/>
                <a:gd name="connsiteY155" fmla="*/ 302557 h 341225"/>
                <a:gd name="connsiteX156" fmla="*/ 142447 w 280800"/>
                <a:gd name="connsiteY156" fmla="*/ 303769 h 341225"/>
                <a:gd name="connsiteX157" fmla="*/ 143052 w 280800"/>
                <a:gd name="connsiteY157" fmla="*/ 303769 h 341225"/>
                <a:gd name="connsiteX158" fmla="*/ 143052 w 280800"/>
                <a:gd name="connsiteY158" fmla="*/ 302557 h 341225"/>
                <a:gd name="connsiteX159" fmla="*/ 143657 w 280800"/>
                <a:gd name="connsiteY159" fmla="*/ 302557 h 341225"/>
                <a:gd name="connsiteX160" fmla="*/ 143657 w 280800"/>
                <a:gd name="connsiteY160" fmla="*/ 303769 h 341225"/>
                <a:gd name="connsiteX161" fmla="*/ 144262 w 280800"/>
                <a:gd name="connsiteY161" fmla="*/ 303769 h 341225"/>
                <a:gd name="connsiteX162" fmla="*/ 144262 w 280800"/>
                <a:gd name="connsiteY162" fmla="*/ 304374 h 341225"/>
                <a:gd name="connsiteX163" fmla="*/ 144867 w 280800"/>
                <a:gd name="connsiteY163" fmla="*/ 304374 h 341225"/>
                <a:gd name="connsiteX164" fmla="*/ 144867 w 280800"/>
                <a:gd name="connsiteY164" fmla="*/ 305586 h 341225"/>
                <a:gd name="connsiteX165" fmla="*/ 146078 w 280800"/>
                <a:gd name="connsiteY165" fmla="*/ 305586 h 341225"/>
                <a:gd name="connsiteX166" fmla="*/ 146078 w 280800"/>
                <a:gd name="connsiteY166" fmla="*/ 306192 h 341225"/>
                <a:gd name="connsiteX167" fmla="*/ 139421 w 280800"/>
                <a:gd name="connsiteY167" fmla="*/ 309222 h 341225"/>
                <a:gd name="connsiteX168" fmla="*/ 137000 w 280800"/>
                <a:gd name="connsiteY168" fmla="*/ 308010 h 341225"/>
                <a:gd name="connsiteX169" fmla="*/ 137000 w 280800"/>
                <a:gd name="connsiteY169" fmla="*/ 306798 h 341225"/>
                <a:gd name="connsiteX170" fmla="*/ 136395 w 280800"/>
                <a:gd name="connsiteY170" fmla="*/ 306798 h 341225"/>
                <a:gd name="connsiteX171" fmla="*/ 136395 w 280800"/>
                <a:gd name="connsiteY171" fmla="*/ 306192 h 341225"/>
                <a:gd name="connsiteX172" fmla="*/ 135790 w 280800"/>
                <a:gd name="connsiteY172" fmla="*/ 306192 h 341225"/>
                <a:gd name="connsiteX173" fmla="*/ 135790 w 280800"/>
                <a:gd name="connsiteY173" fmla="*/ 305586 h 341225"/>
                <a:gd name="connsiteX174" fmla="*/ 135185 w 280800"/>
                <a:gd name="connsiteY174" fmla="*/ 305586 h 341225"/>
                <a:gd name="connsiteX175" fmla="*/ 135185 w 280800"/>
                <a:gd name="connsiteY175" fmla="*/ 304980 h 341225"/>
                <a:gd name="connsiteX176" fmla="*/ 134579 w 280800"/>
                <a:gd name="connsiteY176" fmla="*/ 304980 h 341225"/>
                <a:gd name="connsiteX177" fmla="*/ 134579 w 280800"/>
                <a:gd name="connsiteY177" fmla="*/ 304374 h 341225"/>
                <a:gd name="connsiteX178" fmla="*/ 133369 w 280800"/>
                <a:gd name="connsiteY178" fmla="*/ 304374 h 341225"/>
                <a:gd name="connsiteX179" fmla="*/ 133369 w 280800"/>
                <a:gd name="connsiteY179" fmla="*/ 302557 h 341225"/>
                <a:gd name="connsiteX180" fmla="*/ 132764 w 280800"/>
                <a:gd name="connsiteY180" fmla="*/ 302557 h 341225"/>
                <a:gd name="connsiteX181" fmla="*/ 132764 w 280800"/>
                <a:gd name="connsiteY181" fmla="*/ 301951 h 341225"/>
                <a:gd name="connsiteX182" fmla="*/ 131554 w 280800"/>
                <a:gd name="connsiteY182" fmla="*/ 301951 h 341225"/>
                <a:gd name="connsiteX183" fmla="*/ 131554 w 280800"/>
                <a:gd name="connsiteY183" fmla="*/ 301345 h 341225"/>
                <a:gd name="connsiteX184" fmla="*/ 130948 w 280800"/>
                <a:gd name="connsiteY184" fmla="*/ 301345 h 341225"/>
                <a:gd name="connsiteX185" fmla="*/ 129738 w 280800"/>
                <a:gd name="connsiteY185" fmla="*/ 298921 h 341225"/>
                <a:gd name="connsiteX186" fmla="*/ 129133 w 280800"/>
                <a:gd name="connsiteY186" fmla="*/ 298921 h 341225"/>
                <a:gd name="connsiteX187" fmla="*/ 129133 w 280800"/>
                <a:gd name="connsiteY187" fmla="*/ 298315 h 341225"/>
                <a:gd name="connsiteX188" fmla="*/ 128528 w 280800"/>
                <a:gd name="connsiteY188" fmla="*/ 298315 h 341225"/>
                <a:gd name="connsiteX189" fmla="*/ 128528 w 280800"/>
                <a:gd name="connsiteY189" fmla="*/ 297103 h 341225"/>
                <a:gd name="connsiteX190" fmla="*/ 128528 w 280800"/>
                <a:gd name="connsiteY190" fmla="*/ 295285 h 341225"/>
                <a:gd name="connsiteX191" fmla="*/ 148659 w 280800"/>
                <a:gd name="connsiteY191" fmla="*/ 294769 h 341225"/>
                <a:gd name="connsiteX192" fmla="*/ 149175 w 280800"/>
                <a:gd name="connsiteY192" fmla="*/ 294769 h 341225"/>
                <a:gd name="connsiteX193" fmla="*/ 149175 w 280800"/>
                <a:gd name="connsiteY193" fmla="*/ 295285 h 341225"/>
                <a:gd name="connsiteX194" fmla="*/ 148659 w 280800"/>
                <a:gd name="connsiteY194" fmla="*/ 295285 h 341225"/>
                <a:gd name="connsiteX195" fmla="*/ 215246 w 280800"/>
                <a:gd name="connsiteY195" fmla="*/ 293737 h 341225"/>
                <a:gd name="connsiteX196" fmla="*/ 216278 w 280800"/>
                <a:gd name="connsiteY196" fmla="*/ 293737 h 341225"/>
                <a:gd name="connsiteX197" fmla="*/ 216278 w 280800"/>
                <a:gd name="connsiteY197" fmla="*/ 294769 h 341225"/>
                <a:gd name="connsiteX198" fmla="*/ 215246 w 280800"/>
                <a:gd name="connsiteY198" fmla="*/ 294769 h 341225"/>
                <a:gd name="connsiteX199" fmla="*/ 155369 w 280800"/>
                <a:gd name="connsiteY199" fmla="*/ 293737 h 341225"/>
                <a:gd name="connsiteX200" fmla="*/ 155885 w 280800"/>
                <a:gd name="connsiteY200" fmla="*/ 293737 h 341225"/>
                <a:gd name="connsiteX201" fmla="*/ 155885 w 280800"/>
                <a:gd name="connsiteY201" fmla="*/ 294769 h 341225"/>
                <a:gd name="connsiteX202" fmla="*/ 155369 w 280800"/>
                <a:gd name="connsiteY202" fmla="*/ 294769 h 341225"/>
                <a:gd name="connsiteX203" fmla="*/ 142464 w 280800"/>
                <a:gd name="connsiteY203" fmla="*/ 293220 h 341225"/>
                <a:gd name="connsiteX204" fmla="*/ 143497 w 280800"/>
                <a:gd name="connsiteY204" fmla="*/ 293220 h 341225"/>
                <a:gd name="connsiteX205" fmla="*/ 142464 w 280800"/>
                <a:gd name="connsiteY205" fmla="*/ 293736 h 341225"/>
                <a:gd name="connsiteX206" fmla="*/ 142464 w 280800"/>
                <a:gd name="connsiteY206" fmla="*/ 293220 h 341225"/>
                <a:gd name="connsiteX207" fmla="*/ 198681 w 280800"/>
                <a:gd name="connsiteY207" fmla="*/ 292769 h 341225"/>
                <a:gd name="connsiteX208" fmla="*/ 201731 w 280800"/>
                <a:gd name="connsiteY208" fmla="*/ 292769 h 341225"/>
                <a:gd name="connsiteX209" fmla="*/ 201731 w 280800"/>
                <a:gd name="connsiteY209" fmla="*/ 293930 h 341225"/>
                <a:gd name="connsiteX210" fmla="*/ 202341 w 280800"/>
                <a:gd name="connsiteY210" fmla="*/ 293930 h 341225"/>
                <a:gd name="connsiteX211" fmla="*/ 202341 w 280800"/>
                <a:gd name="connsiteY211" fmla="*/ 294511 h 341225"/>
                <a:gd name="connsiteX212" fmla="*/ 198681 w 280800"/>
                <a:gd name="connsiteY212" fmla="*/ 296834 h 341225"/>
                <a:gd name="connsiteX213" fmla="*/ 196851 w 280800"/>
                <a:gd name="connsiteY213" fmla="*/ 296253 h 341225"/>
                <a:gd name="connsiteX214" fmla="*/ 195631 w 280800"/>
                <a:gd name="connsiteY214" fmla="*/ 293930 h 341225"/>
                <a:gd name="connsiteX215" fmla="*/ 198071 w 280800"/>
                <a:gd name="connsiteY215" fmla="*/ 293930 h 341225"/>
                <a:gd name="connsiteX216" fmla="*/ 198071 w 280800"/>
                <a:gd name="connsiteY216" fmla="*/ 294511 h 341225"/>
                <a:gd name="connsiteX217" fmla="*/ 198681 w 280800"/>
                <a:gd name="connsiteY217" fmla="*/ 294511 h 341225"/>
                <a:gd name="connsiteX218" fmla="*/ 198681 w 280800"/>
                <a:gd name="connsiteY218" fmla="*/ 293930 h 341225"/>
                <a:gd name="connsiteX219" fmla="*/ 198681 w 280800"/>
                <a:gd name="connsiteY219" fmla="*/ 292769 h 341225"/>
                <a:gd name="connsiteX220" fmla="*/ 232796 w 280800"/>
                <a:gd name="connsiteY220" fmla="*/ 292704 h 341225"/>
                <a:gd name="connsiteX221" fmla="*/ 233828 w 280800"/>
                <a:gd name="connsiteY221" fmla="*/ 293737 h 341225"/>
                <a:gd name="connsiteX222" fmla="*/ 233312 w 280800"/>
                <a:gd name="connsiteY222" fmla="*/ 293737 h 341225"/>
                <a:gd name="connsiteX223" fmla="*/ 233312 w 280800"/>
                <a:gd name="connsiteY223" fmla="*/ 293221 h 341225"/>
                <a:gd name="connsiteX224" fmla="*/ 232796 w 280800"/>
                <a:gd name="connsiteY224" fmla="*/ 293221 h 341225"/>
                <a:gd name="connsiteX225" fmla="*/ 232796 w 280800"/>
                <a:gd name="connsiteY225" fmla="*/ 292704 h 341225"/>
                <a:gd name="connsiteX226" fmla="*/ 237441 w 280800"/>
                <a:gd name="connsiteY226" fmla="*/ 292704 h 341225"/>
                <a:gd name="connsiteX227" fmla="*/ 239377 w 280800"/>
                <a:gd name="connsiteY227" fmla="*/ 292704 h 341225"/>
                <a:gd name="connsiteX228" fmla="*/ 239377 w 280800"/>
                <a:gd name="connsiteY228" fmla="*/ 293220 h 341225"/>
                <a:gd name="connsiteX229" fmla="*/ 237441 w 280800"/>
                <a:gd name="connsiteY229" fmla="*/ 293220 h 341225"/>
                <a:gd name="connsiteX230" fmla="*/ 237441 w 280800"/>
                <a:gd name="connsiteY230" fmla="*/ 292704 h 341225"/>
                <a:gd name="connsiteX231" fmla="*/ 236409 w 280800"/>
                <a:gd name="connsiteY231" fmla="*/ 292704 h 341225"/>
                <a:gd name="connsiteX232" fmla="*/ 236925 w 280800"/>
                <a:gd name="connsiteY232" fmla="*/ 292704 h 341225"/>
                <a:gd name="connsiteX233" fmla="*/ 236925 w 280800"/>
                <a:gd name="connsiteY233" fmla="*/ 293220 h 341225"/>
                <a:gd name="connsiteX234" fmla="*/ 236409 w 280800"/>
                <a:gd name="connsiteY234" fmla="*/ 293220 h 341225"/>
                <a:gd name="connsiteX235" fmla="*/ 195115 w 280800"/>
                <a:gd name="connsiteY235" fmla="*/ 292704 h 341225"/>
                <a:gd name="connsiteX236" fmla="*/ 195631 w 280800"/>
                <a:gd name="connsiteY236" fmla="*/ 292704 h 341225"/>
                <a:gd name="connsiteX237" fmla="*/ 195631 w 280800"/>
                <a:gd name="connsiteY237" fmla="*/ 293220 h 341225"/>
                <a:gd name="connsiteX238" fmla="*/ 195115 w 280800"/>
                <a:gd name="connsiteY238" fmla="*/ 293220 h 341225"/>
                <a:gd name="connsiteX239" fmla="*/ 192018 w 280800"/>
                <a:gd name="connsiteY239" fmla="*/ 292188 h 341225"/>
                <a:gd name="connsiteX240" fmla="*/ 193050 w 280800"/>
                <a:gd name="connsiteY240" fmla="*/ 292188 h 341225"/>
                <a:gd name="connsiteX241" fmla="*/ 193050 w 280800"/>
                <a:gd name="connsiteY241" fmla="*/ 293221 h 341225"/>
                <a:gd name="connsiteX242" fmla="*/ 192018 w 280800"/>
                <a:gd name="connsiteY242" fmla="*/ 293221 h 341225"/>
                <a:gd name="connsiteX243" fmla="*/ 192018 w 280800"/>
                <a:gd name="connsiteY243" fmla="*/ 292188 h 341225"/>
                <a:gd name="connsiteX244" fmla="*/ 139367 w 280800"/>
                <a:gd name="connsiteY244" fmla="*/ 292188 h 341225"/>
                <a:gd name="connsiteX245" fmla="*/ 139883 w 280800"/>
                <a:gd name="connsiteY245" fmla="*/ 292188 h 341225"/>
                <a:gd name="connsiteX246" fmla="*/ 139883 w 280800"/>
                <a:gd name="connsiteY246" fmla="*/ 293221 h 341225"/>
                <a:gd name="connsiteX247" fmla="*/ 138851 w 280800"/>
                <a:gd name="connsiteY247" fmla="*/ 293221 h 341225"/>
                <a:gd name="connsiteX248" fmla="*/ 138851 w 280800"/>
                <a:gd name="connsiteY248" fmla="*/ 292705 h 341225"/>
                <a:gd name="connsiteX249" fmla="*/ 139367 w 280800"/>
                <a:gd name="connsiteY249" fmla="*/ 292705 h 341225"/>
                <a:gd name="connsiteX250" fmla="*/ 139367 w 280800"/>
                <a:gd name="connsiteY250" fmla="*/ 292188 h 341225"/>
                <a:gd name="connsiteX251" fmla="*/ 239377 w 280800"/>
                <a:gd name="connsiteY251" fmla="*/ 292188 h 341225"/>
                <a:gd name="connsiteX252" fmla="*/ 240022 w 280800"/>
                <a:gd name="connsiteY252" fmla="*/ 292188 h 341225"/>
                <a:gd name="connsiteX253" fmla="*/ 240022 w 280800"/>
                <a:gd name="connsiteY253" fmla="*/ 292704 h 341225"/>
                <a:gd name="connsiteX254" fmla="*/ 239377 w 280800"/>
                <a:gd name="connsiteY254" fmla="*/ 292704 h 341225"/>
                <a:gd name="connsiteX255" fmla="*/ 239377 w 280800"/>
                <a:gd name="connsiteY255" fmla="*/ 292188 h 341225"/>
                <a:gd name="connsiteX256" fmla="*/ 222871 w 280800"/>
                <a:gd name="connsiteY256" fmla="*/ 292188 h 341225"/>
                <a:gd name="connsiteX257" fmla="*/ 224087 w 280800"/>
                <a:gd name="connsiteY257" fmla="*/ 292188 h 341225"/>
                <a:gd name="connsiteX258" fmla="*/ 224087 w 280800"/>
                <a:gd name="connsiteY258" fmla="*/ 292803 h 341225"/>
                <a:gd name="connsiteX259" fmla="*/ 225303 w 280800"/>
                <a:gd name="connsiteY259" fmla="*/ 292803 h 341225"/>
                <a:gd name="connsiteX260" fmla="*/ 225303 w 280800"/>
                <a:gd name="connsiteY260" fmla="*/ 293418 h 341225"/>
                <a:gd name="connsiteX261" fmla="*/ 225911 w 280800"/>
                <a:gd name="connsiteY261" fmla="*/ 293418 h 341225"/>
                <a:gd name="connsiteX262" fmla="*/ 225911 w 280800"/>
                <a:gd name="connsiteY262" fmla="*/ 294648 h 341225"/>
                <a:gd name="connsiteX263" fmla="*/ 226519 w 280800"/>
                <a:gd name="connsiteY263" fmla="*/ 294648 h 341225"/>
                <a:gd name="connsiteX264" fmla="*/ 226519 w 280800"/>
                <a:gd name="connsiteY264" fmla="*/ 295262 h 341225"/>
                <a:gd name="connsiteX265" fmla="*/ 227735 w 280800"/>
                <a:gd name="connsiteY265" fmla="*/ 295262 h 341225"/>
                <a:gd name="connsiteX266" fmla="*/ 227735 w 280800"/>
                <a:gd name="connsiteY266" fmla="*/ 297107 h 341225"/>
                <a:gd name="connsiteX267" fmla="*/ 228951 w 280800"/>
                <a:gd name="connsiteY267" fmla="*/ 297107 h 341225"/>
                <a:gd name="connsiteX268" fmla="*/ 228951 w 280800"/>
                <a:gd name="connsiteY268" fmla="*/ 296492 h 341225"/>
                <a:gd name="connsiteX269" fmla="*/ 229559 w 280800"/>
                <a:gd name="connsiteY269" fmla="*/ 296492 h 341225"/>
                <a:gd name="connsiteX270" fmla="*/ 229559 w 280800"/>
                <a:gd name="connsiteY270" fmla="*/ 294648 h 341225"/>
                <a:gd name="connsiteX271" fmla="*/ 232599 w 280800"/>
                <a:gd name="connsiteY271" fmla="*/ 294648 h 341225"/>
                <a:gd name="connsiteX272" fmla="*/ 233312 w 280800"/>
                <a:gd name="connsiteY272" fmla="*/ 295369 h 341225"/>
                <a:gd name="connsiteX273" fmla="*/ 233312 w 280800"/>
                <a:gd name="connsiteY273" fmla="*/ 294769 h 341225"/>
                <a:gd name="connsiteX274" fmla="*/ 234551 w 280800"/>
                <a:gd name="connsiteY274" fmla="*/ 294769 h 341225"/>
                <a:gd name="connsiteX275" fmla="*/ 234551 w 280800"/>
                <a:gd name="connsiteY275" fmla="*/ 295389 h 341225"/>
                <a:gd name="connsiteX276" fmla="*/ 235790 w 280800"/>
                <a:gd name="connsiteY276" fmla="*/ 295389 h 341225"/>
                <a:gd name="connsiteX277" fmla="*/ 235790 w 280800"/>
                <a:gd name="connsiteY277" fmla="*/ 294769 h 341225"/>
                <a:gd name="connsiteX278" fmla="*/ 238267 w 280800"/>
                <a:gd name="connsiteY278" fmla="*/ 294769 h 341225"/>
                <a:gd name="connsiteX279" fmla="*/ 238267 w 280800"/>
                <a:gd name="connsiteY279" fmla="*/ 295389 h 341225"/>
                <a:gd name="connsiteX280" fmla="*/ 239506 w 280800"/>
                <a:gd name="connsiteY280" fmla="*/ 295389 h 341225"/>
                <a:gd name="connsiteX281" fmla="*/ 239506 w 280800"/>
                <a:gd name="connsiteY281" fmla="*/ 297247 h 341225"/>
                <a:gd name="connsiteX282" fmla="*/ 238267 w 280800"/>
                <a:gd name="connsiteY282" fmla="*/ 297247 h 341225"/>
                <a:gd name="connsiteX283" fmla="*/ 238267 w 280800"/>
                <a:gd name="connsiteY283" fmla="*/ 297866 h 341225"/>
                <a:gd name="connsiteX284" fmla="*/ 235292 w 280800"/>
                <a:gd name="connsiteY284" fmla="*/ 297370 h 341225"/>
                <a:gd name="connsiteX285" fmla="*/ 236856 w 280800"/>
                <a:gd name="connsiteY285" fmla="*/ 298952 h 341225"/>
                <a:gd name="connsiteX286" fmla="*/ 236856 w 280800"/>
                <a:gd name="connsiteY286" fmla="*/ 300181 h 341225"/>
                <a:gd name="connsiteX287" fmla="*/ 237464 w 280800"/>
                <a:gd name="connsiteY287" fmla="*/ 300181 h 341225"/>
                <a:gd name="connsiteX288" fmla="*/ 237464 w 280800"/>
                <a:gd name="connsiteY288" fmla="*/ 298952 h 341225"/>
                <a:gd name="connsiteX289" fmla="*/ 241112 w 280800"/>
                <a:gd name="connsiteY289" fmla="*/ 300181 h 341225"/>
                <a:gd name="connsiteX290" fmla="*/ 241112 w 280800"/>
                <a:gd name="connsiteY290" fmla="*/ 301411 h 341225"/>
                <a:gd name="connsiteX291" fmla="*/ 241720 w 280800"/>
                <a:gd name="connsiteY291" fmla="*/ 301411 h 341225"/>
                <a:gd name="connsiteX292" fmla="*/ 241720 w 280800"/>
                <a:gd name="connsiteY292" fmla="*/ 302641 h 341225"/>
                <a:gd name="connsiteX293" fmla="*/ 242328 w 280800"/>
                <a:gd name="connsiteY293" fmla="*/ 302641 h 341225"/>
                <a:gd name="connsiteX294" fmla="*/ 242328 w 280800"/>
                <a:gd name="connsiteY294" fmla="*/ 303870 h 341225"/>
                <a:gd name="connsiteX295" fmla="*/ 243544 w 280800"/>
                <a:gd name="connsiteY295" fmla="*/ 303870 h 341225"/>
                <a:gd name="connsiteX296" fmla="*/ 243544 w 280800"/>
                <a:gd name="connsiteY296" fmla="*/ 304485 h 341225"/>
                <a:gd name="connsiteX297" fmla="*/ 244152 w 280800"/>
                <a:gd name="connsiteY297" fmla="*/ 304485 h 341225"/>
                <a:gd name="connsiteX298" fmla="*/ 244152 w 280800"/>
                <a:gd name="connsiteY298" fmla="*/ 305715 h 341225"/>
                <a:gd name="connsiteX299" fmla="*/ 243544 w 280800"/>
                <a:gd name="connsiteY299" fmla="*/ 305715 h 341225"/>
                <a:gd name="connsiteX300" fmla="*/ 243544 w 280800"/>
                <a:gd name="connsiteY300" fmla="*/ 306330 h 341225"/>
                <a:gd name="connsiteX301" fmla="*/ 241720 w 280800"/>
                <a:gd name="connsiteY301" fmla="*/ 306330 h 341225"/>
                <a:gd name="connsiteX302" fmla="*/ 241720 w 280800"/>
                <a:gd name="connsiteY302" fmla="*/ 308789 h 341225"/>
                <a:gd name="connsiteX303" fmla="*/ 241112 w 280800"/>
                <a:gd name="connsiteY303" fmla="*/ 308789 h 341225"/>
                <a:gd name="connsiteX304" fmla="*/ 241112 w 280800"/>
                <a:gd name="connsiteY304" fmla="*/ 309404 h 341225"/>
                <a:gd name="connsiteX305" fmla="*/ 239288 w 280800"/>
                <a:gd name="connsiteY305" fmla="*/ 310019 h 341225"/>
                <a:gd name="connsiteX306" fmla="*/ 239288 w 280800"/>
                <a:gd name="connsiteY306" fmla="*/ 310634 h 341225"/>
                <a:gd name="connsiteX307" fmla="*/ 238072 w 280800"/>
                <a:gd name="connsiteY307" fmla="*/ 310634 h 341225"/>
                <a:gd name="connsiteX308" fmla="*/ 238072 w 280800"/>
                <a:gd name="connsiteY308" fmla="*/ 312478 h 341225"/>
                <a:gd name="connsiteX309" fmla="*/ 237464 w 280800"/>
                <a:gd name="connsiteY309" fmla="*/ 312478 h 341225"/>
                <a:gd name="connsiteX310" fmla="*/ 237464 w 280800"/>
                <a:gd name="connsiteY310" fmla="*/ 313093 h 341225"/>
                <a:gd name="connsiteX311" fmla="*/ 236856 w 280800"/>
                <a:gd name="connsiteY311" fmla="*/ 313093 h 341225"/>
                <a:gd name="connsiteX312" fmla="*/ 236856 w 280800"/>
                <a:gd name="connsiteY312" fmla="*/ 314323 h 341225"/>
                <a:gd name="connsiteX313" fmla="*/ 236248 w 280800"/>
                <a:gd name="connsiteY313" fmla="*/ 314323 h 341225"/>
                <a:gd name="connsiteX314" fmla="*/ 236248 w 280800"/>
                <a:gd name="connsiteY314" fmla="*/ 316782 h 341225"/>
                <a:gd name="connsiteX315" fmla="*/ 235640 w 280800"/>
                <a:gd name="connsiteY315" fmla="*/ 316782 h 341225"/>
                <a:gd name="connsiteX316" fmla="*/ 235640 w 280800"/>
                <a:gd name="connsiteY316" fmla="*/ 317397 h 341225"/>
                <a:gd name="connsiteX317" fmla="*/ 234424 w 280800"/>
                <a:gd name="connsiteY317" fmla="*/ 317397 h 341225"/>
                <a:gd name="connsiteX318" fmla="*/ 234424 w 280800"/>
                <a:gd name="connsiteY318" fmla="*/ 318012 h 341225"/>
                <a:gd name="connsiteX319" fmla="*/ 233816 w 280800"/>
                <a:gd name="connsiteY319" fmla="*/ 318012 h 341225"/>
                <a:gd name="connsiteX320" fmla="*/ 233207 w 280800"/>
                <a:gd name="connsiteY320" fmla="*/ 333998 h 341225"/>
                <a:gd name="connsiteX321" fmla="*/ 231991 w 280800"/>
                <a:gd name="connsiteY321" fmla="*/ 333998 h 341225"/>
                <a:gd name="connsiteX322" fmla="*/ 231991 w 280800"/>
                <a:gd name="connsiteY322" fmla="*/ 333383 h 341225"/>
                <a:gd name="connsiteX323" fmla="*/ 230167 w 280800"/>
                <a:gd name="connsiteY323" fmla="*/ 333383 h 341225"/>
                <a:gd name="connsiteX324" fmla="*/ 230167 w 280800"/>
                <a:gd name="connsiteY324" fmla="*/ 330309 h 341225"/>
                <a:gd name="connsiteX325" fmla="*/ 229559 w 280800"/>
                <a:gd name="connsiteY325" fmla="*/ 330309 h 341225"/>
                <a:gd name="connsiteX326" fmla="*/ 229559 w 280800"/>
                <a:gd name="connsiteY326" fmla="*/ 329079 h 341225"/>
                <a:gd name="connsiteX327" fmla="*/ 228951 w 280800"/>
                <a:gd name="connsiteY327" fmla="*/ 329079 h 341225"/>
                <a:gd name="connsiteX328" fmla="*/ 228343 w 280800"/>
                <a:gd name="connsiteY328" fmla="*/ 326620 h 341225"/>
                <a:gd name="connsiteX329" fmla="*/ 227735 w 280800"/>
                <a:gd name="connsiteY329" fmla="*/ 326620 h 341225"/>
                <a:gd name="connsiteX330" fmla="*/ 227735 w 280800"/>
                <a:gd name="connsiteY330" fmla="*/ 326005 h 341225"/>
                <a:gd name="connsiteX331" fmla="*/ 226519 w 280800"/>
                <a:gd name="connsiteY331" fmla="*/ 326005 h 341225"/>
                <a:gd name="connsiteX332" fmla="*/ 226519 w 280800"/>
                <a:gd name="connsiteY332" fmla="*/ 322316 h 341225"/>
                <a:gd name="connsiteX333" fmla="*/ 227735 w 280800"/>
                <a:gd name="connsiteY333" fmla="*/ 322316 h 341225"/>
                <a:gd name="connsiteX334" fmla="*/ 227735 w 280800"/>
                <a:gd name="connsiteY334" fmla="*/ 320471 h 341225"/>
                <a:gd name="connsiteX335" fmla="*/ 228343 w 280800"/>
                <a:gd name="connsiteY335" fmla="*/ 320471 h 341225"/>
                <a:gd name="connsiteX336" fmla="*/ 228343 w 280800"/>
                <a:gd name="connsiteY336" fmla="*/ 318627 h 341225"/>
                <a:gd name="connsiteX337" fmla="*/ 228951 w 280800"/>
                <a:gd name="connsiteY337" fmla="*/ 318627 h 341225"/>
                <a:gd name="connsiteX338" fmla="*/ 228951 w 280800"/>
                <a:gd name="connsiteY338" fmla="*/ 318012 h 341225"/>
                <a:gd name="connsiteX339" fmla="*/ 228343 w 280800"/>
                <a:gd name="connsiteY339" fmla="*/ 318012 h 341225"/>
                <a:gd name="connsiteX340" fmla="*/ 228343 w 280800"/>
                <a:gd name="connsiteY340" fmla="*/ 317397 h 341225"/>
                <a:gd name="connsiteX341" fmla="*/ 226519 w 280800"/>
                <a:gd name="connsiteY341" fmla="*/ 317397 h 341225"/>
                <a:gd name="connsiteX342" fmla="*/ 226519 w 280800"/>
                <a:gd name="connsiteY342" fmla="*/ 314938 h 341225"/>
                <a:gd name="connsiteX343" fmla="*/ 227735 w 280800"/>
                <a:gd name="connsiteY343" fmla="*/ 314938 h 341225"/>
                <a:gd name="connsiteX344" fmla="*/ 227735 w 280800"/>
                <a:gd name="connsiteY344" fmla="*/ 314323 h 341225"/>
                <a:gd name="connsiteX345" fmla="*/ 226519 w 280800"/>
                <a:gd name="connsiteY345" fmla="*/ 314323 h 341225"/>
                <a:gd name="connsiteX346" fmla="*/ 226519 w 280800"/>
                <a:gd name="connsiteY346" fmla="*/ 313708 h 341225"/>
                <a:gd name="connsiteX347" fmla="*/ 225911 w 280800"/>
                <a:gd name="connsiteY347" fmla="*/ 313708 h 341225"/>
                <a:gd name="connsiteX348" fmla="*/ 225911 w 280800"/>
                <a:gd name="connsiteY348" fmla="*/ 316782 h 341225"/>
                <a:gd name="connsiteX349" fmla="*/ 225303 w 280800"/>
                <a:gd name="connsiteY349" fmla="*/ 316782 h 341225"/>
                <a:gd name="connsiteX350" fmla="*/ 225303 w 280800"/>
                <a:gd name="connsiteY350" fmla="*/ 317397 h 341225"/>
                <a:gd name="connsiteX351" fmla="*/ 224087 w 280800"/>
                <a:gd name="connsiteY351" fmla="*/ 317397 h 341225"/>
                <a:gd name="connsiteX352" fmla="*/ 224087 w 280800"/>
                <a:gd name="connsiteY352" fmla="*/ 318012 h 341225"/>
                <a:gd name="connsiteX353" fmla="*/ 222871 w 280800"/>
                <a:gd name="connsiteY353" fmla="*/ 318012 h 341225"/>
                <a:gd name="connsiteX354" fmla="*/ 222871 w 280800"/>
                <a:gd name="connsiteY354" fmla="*/ 319857 h 341225"/>
                <a:gd name="connsiteX355" fmla="*/ 224087 w 280800"/>
                <a:gd name="connsiteY355" fmla="*/ 319857 h 341225"/>
                <a:gd name="connsiteX356" fmla="*/ 224087 w 280800"/>
                <a:gd name="connsiteY356" fmla="*/ 320471 h 341225"/>
                <a:gd name="connsiteX357" fmla="*/ 225911 w 280800"/>
                <a:gd name="connsiteY357" fmla="*/ 320471 h 341225"/>
                <a:gd name="connsiteX358" fmla="*/ 225911 w 280800"/>
                <a:gd name="connsiteY358" fmla="*/ 321701 h 341225"/>
                <a:gd name="connsiteX359" fmla="*/ 225303 w 280800"/>
                <a:gd name="connsiteY359" fmla="*/ 321701 h 341225"/>
                <a:gd name="connsiteX360" fmla="*/ 225303 w 280800"/>
                <a:gd name="connsiteY360" fmla="*/ 323546 h 341225"/>
                <a:gd name="connsiteX361" fmla="*/ 224695 w 280800"/>
                <a:gd name="connsiteY361" fmla="*/ 323546 h 341225"/>
                <a:gd name="connsiteX362" fmla="*/ 224695 w 280800"/>
                <a:gd name="connsiteY362" fmla="*/ 324160 h 341225"/>
                <a:gd name="connsiteX363" fmla="*/ 224087 w 280800"/>
                <a:gd name="connsiteY363" fmla="*/ 324160 h 341225"/>
                <a:gd name="connsiteX364" fmla="*/ 224087 w 280800"/>
                <a:gd name="connsiteY364" fmla="*/ 324775 h 341225"/>
                <a:gd name="connsiteX365" fmla="*/ 224695 w 280800"/>
                <a:gd name="connsiteY365" fmla="*/ 324775 h 341225"/>
                <a:gd name="connsiteX366" fmla="*/ 224695 w 280800"/>
                <a:gd name="connsiteY366" fmla="*/ 325390 h 341225"/>
                <a:gd name="connsiteX367" fmla="*/ 222871 w 280800"/>
                <a:gd name="connsiteY367" fmla="*/ 325390 h 341225"/>
                <a:gd name="connsiteX368" fmla="*/ 222871 w 280800"/>
                <a:gd name="connsiteY368" fmla="*/ 326005 h 341225"/>
                <a:gd name="connsiteX369" fmla="*/ 222263 w 280800"/>
                <a:gd name="connsiteY369" fmla="*/ 326005 h 341225"/>
                <a:gd name="connsiteX370" fmla="*/ 222263 w 280800"/>
                <a:gd name="connsiteY370" fmla="*/ 325390 h 341225"/>
                <a:gd name="connsiteX371" fmla="*/ 218614 w 280800"/>
                <a:gd name="connsiteY371" fmla="*/ 325390 h 341225"/>
                <a:gd name="connsiteX372" fmla="*/ 218614 w 280800"/>
                <a:gd name="connsiteY372" fmla="*/ 324160 h 341225"/>
                <a:gd name="connsiteX373" fmla="*/ 218006 w 280800"/>
                <a:gd name="connsiteY373" fmla="*/ 324160 h 341225"/>
                <a:gd name="connsiteX374" fmla="*/ 218006 w 280800"/>
                <a:gd name="connsiteY374" fmla="*/ 324775 h 341225"/>
                <a:gd name="connsiteX375" fmla="*/ 216790 w 280800"/>
                <a:gd name="connsiteY375" fmla="*/ 324775 h 341225"/>
                <a:gd name="connsiteX376" fmla="*/ 216790 w 280800"/>
                <a:gd name="connsiteY376" fmla="*/ 324160 h 341225"/>
                <a:gd name="connsiteX377" fmla="*/ 214358 w 280800"/>
                <a:gd name="connsiteY377" fmla="*/ 324160 h 341225"/>
                <a:gd name="connsiteX378" fmla="*/ 214358 w 280800"/>
                <a:gd name="connsiteY378" fmla="*/ 324775 h 341225"/>
                <a:gd name="connsiteX379" fmla="*/ 213142 w 280800"/>
                <a:gd name="connsiteY379" fmla="*/ 324775 h 341225"/>
                <a:gd name="connsiteX380" fmla="*/ 213142 w 280800"/>
                <a:gd name="connsiteY380" fmla="*/ 324160 h 341225"/>
                <a:gd name="connsiteX381" fmla="*/ 212534 w 280800"/>
                <a:gd name="connsiteY381" fmla="*/ 324160 h 341225"/>
                <a:gd name="connsiteX382" fmla="*/ 212534 w 280800"/>
                <a:gd name="connsiteY382" fmla="*/ 324775 h 341225"/>
                <a:gd name="connsiteX383" fmla="*/ 210709 w 280800"/>
                <a:gd name="connsiteY383" fmla="*/ 324775 h 341225"/>
                <a:gd name="connsiteX384" fmla="*/ 210709 w 280800"/>
                <a:gd name="connsiteY384" fmla="*/ 324160 h 341225"/>
                <a:gd name="connsiteX385" fmla="*/ 209493 w 280800"/>
                <a:gd name="connsiteY385" fmla="*/ 324160 h 341225"/>
                <a:gd name="connsiteX386" fmla="*/ 209493 w 280800"/>
                <a:gd name="connsiteY386" fmla="*/ 324775 h 341225"/>
                <a:gd name="connsiteX387" fmla="*/ 208277 w 280800"/>
                <a:gd name="connsiteY387" fmla="*/ 324775 h 341225"/>
                <a:gd name="connsiteX388" fmla="*/ 208277 w 280800"/>
                <a:gd name="connsiteY388" fmla="*/ 325390 h 341225"/>
                <a:gd name="connsiteX389" fmla="*/ 207061 w 280800"/>
                <a:gd name="connsiteY389" fmla="*/ 325390 h 341225"/>
                <a:gd name="connsiteX390" fmla="*/ 207061 w 280800"/>
                <a:gd name="connsiteY390" fmla="*/ 326620 h 341225"/>
                <a:gd name="connsiteX391" fmla="*/ 204629 w 280800"/>
                <a:gd name="connsiteY391" fmla="*/ 326620 h 341225"/>
                <a:gd name="connsiteX392" fmla="*/ 204629 w 280800"/>
                <a:gd name="connsiteY392" fmla="*/ 327850 h 341225"/>
                <a:gd name="connsiteX393" fmla="*/ 203413 w 280800"/>
                <a:gd name="connsiteY393" fmla="*/ 327850 h 341225"/>
                <a:gd name="connsiteX394" fmla="*/ 201589 w 280800"/>
                <a:gd name="connsiteY394" fmla="*/ 329694 h 341225"/>
                <a:gd name="connsiteX395" fmla="*/ 201589 w 280800"/>
                <a:gd name="connsiteY395" fmla="*/ 329079 h 341225"/>
                <a:gd name="connsiteX396" fmla="*/ 199157 w 280800"/>
                <a:gd name="connsiteY396" fmla="*/ 328464 h 341225"/>
                <a:gd name="connsiteX397" fmla="*/ 199157 w 280800"/>
                <a:gd name="connsiteY397" fmla="*/ 327850 h 341225"/>
                <a:gd name="connsiteX398" fmla="*/ 194292 w 280800"/>
                <a:gd name="connsiteY398" fmla="*/ 325390 h 341225"/>
                <a:gd name="connsiteX399" fmla="*/ 191860 w 280800"/>
                <a:gd name="connsiteY399" fmla="*/ 321701 h 341225"/>
                <a:gd name="connsiteX400" fmla="*/ 191252 w 280800"/>
                <a:gd name="connsiteY400" fmla="*/ 321701 h 341225"/>
                <a:gd name="connsiteX401" fmla="*/ 191252 w 280800"/>
                <a:gd name="connsiteY401" fmla="*/ 321086 h 341225"/>
                <a:gd name="connsiteX402" fmla="*/ 189428 w 280800"/>
                <a:gd name="connsiteY402" fmla="*/ 320471 h 341225"/>
                <a:gd name="connsiteX403" fmla="*/ 189428 w 280800"/>
                <a:gd name="connsiteY403" fmla="*/ 319857 h 341225"/>
                <a:gd name="connsiteX404" fmla="*/ 188212 w 280800"/>
                <a:gd name="connsiteY404" fmla="*/ 319857 h 341225"/>
                <a:gd name="connsiteX405" fmla="*/ 188212 w 280800"/>
                <a:gd name="connsiteY405" fmla="*/ 320471 h 341225"/>
                <a:gd name="connsiteX406" fmla="*/ 186996 w 280800"/>
                <a:gd name="connsiteY406" fmla="*/ 319857 h 341225"/>
                <a:gd name="connsiteX407" fmla="*/ 186996 w 280800"/>
                <a:gd name="connsiteY407" fmla="*/ 318627 h 341225"/>
                <a:gd name="connsiteX408" fmla="*/ 185172 w 280800"/>
                <a:gd name="connsiteY408" fmla="*/ 318627 h 341225"/>
                <a:gd name="connsiteX409" fmla="*/ 185172 w 280800"/>
                <a:gd name="connsiteY409" fmla="*/ 318012 h 341225"/>
                <a:gd name="connsiteX410" fmla="*/ 183348 w 280800"/>
                <a:gd name="connsiteY410" fmla="*/ 318012 h 341225"/>
                <a:gd name="connsiteX411" fmla="*/ 183348 w 280800"/>
                <a:gd name="connsiteY411" fmla="*/ 317397 h 341225"/>
                <a:gd name="connsiteX412" fmla="*/ 181523 w 280800"/>
                <a:gd name="connsiteY412" fmla="*/ 317397 h 341225"/>
                <a:gd name="connsiteX413" fmla="*/ 181523 w 280800"/>
                <a:gd name="connsiteY413" fmla="*/ 316782 h 341225"/>
                <a:gd name="connsiteX414" fmla="*/ 178483 w 280800"/>
                <a:gd name="connsiteY414" fmla="*/ 316782 h 341225"/>
                <a:gd name="connsiteX415" fmla="*/ 178483 w 280800"/>
                <a:gd name="connsiteY415" fmla="*/ 316167 h 341225"/>
                <a:gd name="connsiteX416" fmla="*/ 177267 w 280800"/>
                <a:gd name="connsiteY416" fmla="*/ 316167 h 341225"/>
                <a:gd name="connsiteX417" fmla="*/ 177267 w 280800"/>
                <a:gd name="connsiteY417" fmla="*/ 314938 h 341225"/>
                <a:gd name="connsiteX418" fmla="*/ 175443 w 280800"/>
                <a:gd name="connsiteY418" fmla="*/ 314938 h 341225"/>
                <a:gd name="connsiteX419" fmla="*/ 175443 w 280800"/>
                <a:gd name="connsiteY419" fmla="*/ 314323 h 341225"/>
                <a:gd name="connsiteX420" fmla="*/ 174227 w 280800"/>
                <a:gd name="connsiteY420" fmla="*/ 314323 h 341225"/>
                <a:gd name="connsiteX421" fmla="*/ 174227 w 280800"/>
                <a:gd name="connsiteY421" fmla="*/ 313093 h 341225"/>
                <a:gd name="connsiteX422" fmla="*/ 173619 w 280800"/>
                <a:gd name="connsiteY422" fmla="*/ 313093 h 341225"/>
                <a:gd name="connsiteX423" fmla="*/ 172403 w 280800"/>
                <a:gd name="connsiteY423" fmla="*/ 310634 h 341225"/>
                <a:gd name="connsiteX424" fmla="*/ 174227 w 280800"/>
                <a:gd name="connsiteY424" fmla="*/ 310634 h 341225"/>
                <a:gd name="connsiteX425" fmla="*/ 174227 w 280800"/>
                <a:gd name="connsiteY425" fmla="*/ 310019 h 341225"/>
                <a:gd name="connsiteX426" fmla="*/ 174835 w 280800"/>
                <a:gd name="connsiteY426" fmla="*/ 310019 h 341225"/>
                <a:gd name="connsiteX427" fmla="*/ 174835 w 280800"/>
                <a:gd name="connsiteY427" fmla="*/ 309404 h 341225"/>
                <a:gd name="connsiteX428" fmla="*/ 174227 w 280800"/>
                <a:gd name="connsiteY428" fmla="*/ 309404 h 341225"/>
                <a:gd name="connsiteX429" fmla="*/ 174227 w 280800"/>
                <a:gd name="connsiteY429" fmla="*/ 308789 h 341225"/>
                <a:gd name="connsiteX430" fmla="*/ 175443 w 280800"/>
                <a:gd name="connsiteY430" fmla="*/ 308789 h 341225"/>
                <a:gd name="connsiteX431" fmla="*/ 175443 w 280800"/>
                <a:gd name="connsiteY431" fmla="*/ 309404 h 341225"/>
                <a:gd name="connsiteX432" fmla="*/ 177267 w 280800"/>
                <a:gd name="connsiteY432" fmla="*/ 309404 h 341225"/>
                <a:gd name="connsiteX433" fmla="*/ 177267 w 280800"/>
                <a:gd name="connsiteY433" fmla="*/ 310634 h 341225"/>
                <a:gd name="connsiteX434" fmla="*/ 178483 w 280800"/>
                <a:gd name="connsiteY434" fmla="*/ 310634 h 341225"/>
                <a:gd name="connsiteX435" fmla="*/ 178483 w 280800"/>
                <a:gd name="connsiteY435" fmla="*/ 310019 h 341225"/>
                <a:gd name="connsiteX436" fmla="*/ 179091 w 280800"/>
                <a:gd name="connsiteY436" fmla="*/ 310019 h 341225"/>
                <a:gd name="connsiteX437" fmla="*/ 179091 w 280800"/>
                <a:gd name="connsiteY437" fmla="*/ 309404 h 341225"/>
                <a:gd name="connsiteX438" fmla="*/ 179699 w 280800"/>
                <a:gd name="connsiteY438" fmla="*/ 309404 h 341225"/>
                <a:gd name="connsiteX439" fmla="*/ 179699 w 280800"/>
                <a:gd name="connsiteY439" fmla="*/ 308174 h 341225"/>
                <a:gd name="connsiteX440" fmla="*/ 180307 w 280800"/>
                <a:gd name="connsiteY440" fmla="*/ 308174 h 341225"/>
                <a:gd name="connsiteX441" fmla="*/ 180307 w 280800"/>
                <a:gd name="connsiteY441" fmla="*/ 306330 h 341225"/>
                <a:gd name="connsiteX442" fmla="*/ 179699 w 280800"/>
                <a:gd name="connsiteY442" fmla="*/ 306330 h 341225"/>
                <a:gd name="connsiteX443" fmla="*/ 179699 w 280800"/>
                <a:gd name="connsiteY443" fmla="*/ 308174 h 341225"/>
                <a:gd name="connsiteX444" fmla="*/ 179091 w 280800"/>
                <a:gd name="connsiteY444" fmla="*/ 308174 h 341225"/>
                <a:gd name="connsiteX445" fmla="*/ 178483 w 280800"/>
                <a:gd name="connsiteY445" fmla="*/ 306330 h 341225"/>
                <a:gd name="connsiteX446" fmla="*/ 179091 w 280800"/>
                <a:gd name="connsiteY446" fmla="*/ 306330 h 341225"/>
                <a:gd name="connsiteX447" fmla="*/ 179091 w 280800"/>
                <a:gd name="connsiteY447" fmla="*/ 305715 h 341225"/>
                <a:gd name="connsiteX448" fmla="*/ 178483 w 280800"/>
                <a:gd name="connsiteY448" fmla="*/ 305715 h 341225"/>
                <a:gd name="connsiteX449" fmla="*/ 178483 w 280800"/>
                <a:gd name="connsiteY449" fmla="*/ 304485 h 341225"/>
                <a:gd name="connsiteX450" fmla="*/ 177875 w 280800"/>
                <a:gd name="connsiteY450" fmla="*/ 304485 h 341225"/>
                <a:gd name="connsiteX451" fmla="*/ 177875 w 280800"/>
                <a:gd name="connsiteY451" fmla="*/ 302641 h 341225"/>
                <a:gd name="connsiteX452" fmla="*/ 176016 w 280800"/>
                <a:gd name="connsiteY452" fmla="*/ 302265 h 341225"/>
                <a:gd name="connsiteX453" fmla="*/ 176016 w 280800"/>
                <a:gd name="connsiteY453" fmla="*/ 302511 h 341225"/>
                <a:gd name="connsiteX454" fmla="*/ 175500 w 280800"/>
                <a:gd name="connsiteY454" fmla="*/ 302511 h 341225"/>
                <a:gd name="connsiteX455" fmla="*/ 175792 w 280800"/>
                <a:gd name="connsiteY455" fmla="*/ 302219 h 341225"/>
                <a:gd name="connsiteX456" fmla="*/ 174835 w 280800"/>
                <a:gd name="connsiteY456" fmla="*/ 302026 h 341225"/>
                <a:gd name="connsiteX457" fmla="*/ 175443 w 280800"/>
                <a:gd name="connsiteY457" fmla="*/ 301411 h 341225"/>
                <a:gd name="connsiteX458" fmla="*/ 174835 w 280800"/>
                <a:gd name="connsiteY458" fmla="*/ 301411 h 341225"/>
                <a:gd name="connsiteX459" fmla="*/ 174835 w 280800"/>
                <a:gd name="connsiteY459" fmla="*/ 300181 h 341225"/>
                <a:gd name="connsiteX460" fmla="*/ 175443 w 280800"/>
                <a:gd name="connsiteY460" fmla="*/ 300181 h 341225"/>
                <a:gd name="connsiteX461" fmla="*/ 175443 w 280800"/>
                <a:gd name="connsiteY461" fmla="*/ 298337 h 341225"/>
                <a:gd name="connsiteX462" fmla="*/ 176051 w 280800"/>
                <a:gd name="connsiteY462" fmla="*/ 298337 h 341225"/>
                <a:gd name="connsiteX463" fmla="*/ 176051 w 280800"/>
                <a:gd name="connsiteY463" fmla="*/ 297722 h 341225"/>
                <a:gd name="connsiteX464" fmla="*/ 177267 w 280800"/>
                <a:gd name="connsiteY464" fmla="*/ 297722 h 341225"/>
                <a:gd name="connsiteX465" fmla="*/ 177267 w 280800"/>
                <a:gd name="connsiteY465" fmla="*/ 297107 h 341225"/>
                <a:gd name="connsiteX466" fmla="*/ 177875 w 280800"/>
                <a:gd name="connsiteY466" fmla="*/ 297107 h 341225"/>
                <a:gd name="connsiteX467" fmla="*/ 180307 w 280800"/>
                <a:gd name="connsiteY467" fmla="*/ 295262 h 341225"/>
                <a:gd name="connsiteX468" fmla="*/ 180307 w 280800"/>
                <a:gd name="connsiteY468" fmla="*/ 296492 h 341225"/>
                <a:gd name="connsiteX469" fmla="*/ 181523 w 280800"/>
                <a:gd name="connsiteY469" fmla="*/ 296492 h 341225"/>
                <a:gd name="connsiteX470" fmla="*/ 181523 w 280800"/>
                <a:gd name="connsiteY470" fmla="*/ 295262 h 341225"/>
                <a:gd name="connsiteX471" fmla="*/ 180307 w 280800"/>
                <a:gd name="connsiteY471" fmla="*/ 295262 h 341225"/>
                <a:gd name="connsiteX472" fmla="*/ 180307 w 280800"/>
                <a:gd name="connsiteY472" fmla="*/ 294648 h 341225"/>
                <a:gd name="connsiteX473" fmla="*/ 182739 w 280800"/>
                <a:gd name="connsiteY473" fmla="*/ 294648 h 341225"/>
                <a:gd name="connsiteX474" fmla="*/ 182739 w 280800"/>
                <a:gd name="connsiteY474" fmla="*/ 294033 h 341225"/>
                <a:gd name="connsiteX475" fmla="*/ 183956 w 280800"/>
                <a:gd name="connsiteY475" fmla="*/ 294033 h 341225"/>
                <a:gd name="connsiteX476" fmla="*/ 183956 w 280800"/>
                <a:gd name="connsiteY476" fmla="*/ 293418 h 341225"/>
                <a:gd name="connsiteX477" fmla="*/ 190036 w 280800"/>
                <a:gd name="connsiteY477" fmla="*/ 293418 h 341225"/>
                <a:gd name="connsiteX478" fmla="*/ 190036 w 280800"/>
                <a:gd name="connsiteY478" fmla="*/ 294033 h 341225"/>
                <a:gd name="connsiteX479" fmla="*/ 190644 w 280800"/>
                <a:gd name="connsiteY479" fmla="*/ 294033 h 341225"/>
                <a:gd name="connsiteX480" fmla="*/ 190644 w 280800"/>
                <a:gd name="connsiteY480" fmla="*/ 294648 h 341225"/>
                <a:gd name="connsiteX481" fmla="*/ 191252 w 280800"/>
                <a:gd name="connsiteY481" fmla="*/ 294648 h 341225"/>
                <a:gd name="connsiteX482" fmla="*/ 191252 w 280800"/>
                <a:gd name="connsiteY482" fmla="*/ 295262 h 341225"/>
                <a:gd name="connsiteX483" fmla="*/ 191860 w 280800"/>
                <a:gd name="connsiteY483" fmla="*/ 295262 h 341225"/>
                <a:gd name="connsiteX484" fmla="*/ 191860 w 280800"/>
                <a:gd name="connsiteY484" fmla="*/ 296492 h 341225"/>
                <a:gd name="connsiteX485" fmla="*/ 193076 w 280800"/>
                <a:gd name="connsiteY485" fmla="*/ 296492 h 341225"/>
                <a:gd name="connsiteX486" fmla="*/ 193076 w 280800"/>
                <a:gd name="connsiteY486" fmla="*/ 297107 h 341225"/>
                <a:gd name="connsiteX487" fmla="*/ 194900 w 280800"/>
                <a:gd name="connsiteY487" fmla="*/ 297107 h 341225"/>
                <a:gd name="connsiteX488" fmla="*/ 194900 w 280800"/>
                <a:gd name="connsiteY488" fmla="*/ 297722 h 341225"/>
                <a:gd name="connsiteX489" fmla="*/ 195508 w 280800"/>
                <a:gd name="connsiteY489" fmla="*/ 297722 h 341225"/>
                <a:gd name="connsiteX490" fmla="*/ 196724 w 280800"/>
                <a:gd name="connsiteY490" fmla="*/ 301411 h 341225"/>
                <a:gd name="connsiteX491" fmla="*/ 197941 w 280800"/>
                <a:gd name="connsiteY491" fmla="*/ 301411 h 341225"/>
                <a:gd name="connsiteX492" fmla="*/ 197941 w 280800"/>
                <a:gd name="connsiteY492" fmla="*/ 302026 h 341225"/>
                <a:gd name="connsiteX493" fmla="*/ 199157 w 280800"/>
                <a:gd name="connsiteY493" fmla="*/ 302026 h 341225"/>
                <a:gd name="connsiteX494" fmla="*/ 199157 w 280800"/>
                <a:gd name="connsiteY494" fmla="*/ 303870 h 341225"/>
                <a:gd name="connsiteX495" fmla="*/ 202197 w 280800"/>
                <a:gd name="connsiteY495" fmla="*/ 303870 h 341225"/>
                <a:gd name="connsiteX496" fmla="*/ 202197 w 280800"/>
                <a:gd name="connsiteY496" fmla="*/ 305715 h 341225"/>
                <a:gd name="connsiteX497" fmla="*/ 203413 w 280800"/>
                <a:gd name="connsiteY497" fmla="*/ 305715 h 341225"/>
                <a:gd name="connsiteX498" fmla="*/ 203413 w 280800"/>
                <a:gd name="connsiteY498" fmla="*/ 306330 h 341225"/>
                <a:gd name="connsiteX499" fmla="*/ 207061 w 280800"/>
                <a:gd name="connsiteY499" fmla="*/ 306330 h 341225"/>
                <a:gd name="connsiteX500" fmla="*/ 207061 w 280800"/>
                <a:gd name="connsiteY500" fmla="*/ 306945 h 341225"/>
                <a:gd name="connsiteX501" fmla="*/ 209493 w 280800"/>
                <a:gd name="connsiteY501" fmla="*/ 306945 h 341225"/>
                <a:gd name="connsiteX502" fmla="*/ 209493 w 280800"/>
                <a:gd name="connsiteY502" fmla="*/ 306330 h 341225"/>
                <a:gd name="connsiteX503" fmla="*/ 208885 w 280800"/>
                <a:gd name="connsiteY503" fmla="*/ 306330 h 341225"/>
                <a:gd name="connsiteX504" fmla="*/ 208885 w 280800"/>
                <a:gd name="connsiteY504" fmla="*/ 305715 h 341225"/>
                <a:gd name="connsiteX505" fmla="*/ 208277 w 280800"/>
                <a:gd name="connsiteY505" fmla="*/ 305715 h 341225"/>
                <a:gd name="connsiteX506" fmla="*/ 208277 w 280800"/>
                <a:gd name="connsiteY506" fmla="*/ 304485 h 341225"/>
                <a:gd name="connsiteX507" fmla="*/ 208885 w 280800"/>
                <a:gd name="connsiteY507" fmla="*/ 304485 h 341225"/>
                <a:gd name="connsiteX508" fmla="*/ 208885 w 280800"/>
                <a:gd name="connsiteY508" fmla="*/ 303870 h 341225"/>
                <a:gd name="connsiteX509" fmla="*/ 209493 w 280800"/>
                <a:gd name="connsiteY509" fmla="*/ 303870 h 341225"/>
                <a:gd name="connsiteX510" fmla="*/ 209493 w 280800"/>
                <a:gd name="connsiteY510" fmla="*/ 304485 h 341225"/>
                <a:gd name="connsiteX511" fmla="*/ 213142 w 280800"/>
                <a:gd name="connsiteY511" fmla="*/ 303870 h 341225"/>
                <a:gd name="connsiteX512" fmla="*/ 213142 w 280800"/>
                <a:gd name="connsiteY512" fmla="*/ 302641 h 341225"/>
                <a:gd name="connsiteX513" fmla="*/ 212534 w 280800"/>
                <a:gd name="connsiteY513" fmla="*/ 302641 h 341225"/>
                <a:gd name="connsiteX514" fmla="*/ 212534 w 280800"/>
                <a:gd name="connsiteY514" fmla="*/ 301411 h 341225"/>
                <a:gd name="connsiteX515" fmla="*/ 213142 w 280800"/>
                <a:gd name="connsiteY515" fmla="*/ 301411 h 341225"/>
                <a:gd name="connsiteX516" fmla="*/ 213142 w 280800"/>
                <a:gd name="connsiteY516" fmla="*/ 300181 h 341225"/>
                <a:gd name="connsiteX517" fmla="*/ 212534 w 280800"/>
                <a:gd name="connsiteY517" fmla="*/ 300181 h 341225"/>
                <a:gd name="connsiteX518" fmla="*/ 212534 w 280800"/>
                <a:gd name="connsiteY518" fmla="*/ 298952 h 341225"/>
                <a:gd name="connsiteX519" fmla="*/ 214358 w 280800"/>
                <a:gd name="connsiteY519" fmla="*/ 298952 h 341225"/>
                <a:gd name="connsiteX520" fmla="*/ 214358 w 280800"/>
                <a:gd name="connsiteY520" fmla="*/ 300796 h 341225"/>
                <a:gd name="connsiteX521" fmla="*/ 216790 w 280800"/>
                <a:gd name="connsiteY521" fmla="*/ 301411 h 341225"/>
                <a:gd name="connsiteX522" fmla="*/ 216790 w 280800"/>
                <a:gd name="connsiteY522" fmla="*/ 302026 h 341225"/>
                <a:gd name="connsiteX523" fmla="*/ 218006 w 280800"/>
                <a:gd name="connsiteY523" fmla="*/ 302026 h 341225"/>
                <a:gd name="connsiteX524" fmla="*/ 218006 w 280800"/>
                <a:gd name="connsiteY524" fmla="*/ 301411 h 341225"/>
                <a:gd name="connsiteX525" fmla="*/ 218614 w 280800"/>
                <a:gd name="connsiteY525" fmla="*/ 301411 h 341225"/>
                <a:gd name="connsiteX526" fmla="*/ 218614 w 280800"/>
                <a:gd name="connsiteY526" fmla="*/ 302641 h 341225"/>
                <a:gd name="connsiteX527" fmla="*/ 218006 w 280800"/>
                <a:gd name="connsiteY527" fmla="*/ 302641 h 341225"/>
                <a:gd name="connsiteX528" fmla="*/ 218006 w 280800"/>
                <a:gd name="connsiteY528" fmla="*/ 303870 h 341225"/>
                <a:gd name="connsiteX529" fmla="*/ 218614 w 280800"/>
                <a:gd name="connsiteY529" fmla="*/ 303870 h 341225"/>
                <a:gd name="connsiteX530" fmla="*/ 218614 w 280800"/>
                <a:gd name="connsiteY530" fmla="*/ 305715 h 341225"/>
                <a:gd name="connsiteX531" fmla="*/ 221047 w 280800"/>
                <a:gd name="connsiteY531" fmla="*/ 306330 h 341225"/>
                <a:gd name="connsiteX532" fmla="*/ 221047 w 280800"/>
                <a:gd name="connsiteY532" fmla="*/ 305715 h 341225"/>
                <a:gd name="connsiteX533" fmla="*/ 221655 w 280800"/>
                <a:gd name="connsiteY533" fmla="*/ 305715 h 341225"/>
                <a:gd name="connsiteX534" fmla="*/ 221655 w 280800"/>
                <a:gd name="connsiteY534" fmla="*/ 306945 h 341225"/>
                <a:gd name="connsiteX535" fmla="*/ 221047 w 280800"/>
                <a:gd name="connsiteY535" fmla="*/ 306945 h 341225"/>
                <a:gd name="connsiteX536" fmla="*/ 221047 w 280800"/>
                <a:gd name="connsiteY536" fmla="*/ 309404 h 341225"/>
                <a:gd name="connsiteX537" fmla="*/ 222263 w 280800"/>
                <a:gd name="connsiteY537" fmla="*/ 309404 h 341225"/>
                <a:gd name="connsiteX538" fmla="*/ 222263 w 280800"/>
                <a:gd name="connsiteY538" fmla="*/ 310019 h 341225"/>
                <a:gd name="connsiteX539" fmla="*/ 222871 w 280800"/>
                <a:gd name="connsiteY539" fmla="*/ 310019 h 341225"/>
                <a:gd name="connsiteX540" fmla="*/ 222871 w 280800"/>
                <a:gd name="connsiteY540" fmla="*/ 310634 h 341225"/>
                <a:gd name="connsiteX541" fmla="*/ 224087 w 280800"/>
                <a:gd name="connsiteY541" fmla="*/ 310634 h 341225"/>
                <a:gd name="connsiteX542" fmla="*/ 224087 w 280800"/>
                <a:gd name="connsiteY542" fmla="*/ 311863 h 341225"/>
                <a:gd name="connsiteX543" fmla="*/ 224695 w 280800"/>
                <a:gd name="connsiteY543" fmla="*/ 311863 h 341225"/>
                <a:gd name="connsiteX544" fmla="*/ 224695 w 280800"/>
                <a:gd name="connsiteY544" fmla="*/ 312478 h 341225"/>
                <a:gd name="connsiteX545" fmla="*/ 225303 w 280800"/>
                <a:gd name="connsiteY545" fmla="*/ 312478 h 341225"/>
                <a:gd name="connsiteX546" fmla="*/ 225303 w 280800"/>
                <a:gd name="connsiteY546" fmla="*/ 313093 h 341225"/>
                <a:gd name="connsiteX547" fmla="*/ 225911 w 280800"/>
                <a:gd name="connsiteY547" fmla="*/ 313093 h 341225"/>
                <a:gd name="connsiteX548" fmla="*/ 225911 w 280800"/>
                <a:gd name="connsiteY548" fmla="*/ 311863 h 341225"/>
                <a:gd name="connsiteX549" fmla="*/ 225303 w 280800"/>
                <a:gd name="connsiteY549" fmla="*/ 311863 h 341225"/>
                <a:gd name="connsiteX550" fmla="*/ 225303 w 280800"/>
                <a:gd name="connsiteY550" fmla="*/ 310634 h 341225"/>
                <a:gd name="connsiteX551" fmla="*/ 224695 w 280800"/>
                <a:gd name="connsiteY551" fmla="*/ 310634 h 341225"/>
                <a:gd name="connsiteX552" fmla="*/ 224695 w 280800"/>
                <a:gd name="connsiteY552" fmla="*/ 310019 h 341225"/>
                <a:gd name="connsiteX553" fmla="*/ 224087 w 280800"/>
                <a:gd name="connsiteY553" fmla="*/ 310019 h 341225"/>
                <a:gd name="connsiteX554" fmla="*/ 224087 w 280800"/>
                <a:gd name="connsiteY554" fmla="*/ 309404 h 341225"/>
                <a:gd name="connsiteX555" fmla="*/ 222263 w 280800"/>
                <a:gd name="connsiteY555" fmla="*/ 309404 h 341225"/>
                <a:gd name="connsiteX556" fmla="*/ 222263 w 280800"/>
                <a:gd name="connsiteY556" fmla="*/ 308789 h 341225"/>
                <a:gd name="connsiteX557" fmla="*/ 221655 w 280800"/>
                <a:gd name="connsiteY557" fmla="*/ 308789 h 341225"/>
                <a:gd name="connsiteX558" fmla="*/ 221655 w 280800"/>
                <a:gd name="connsiteY558" fmla="*/ 308174 h 341225"/>
                <a:gd name="connsiteX559" fmla="*/ 222263 w 280800"/>
                <a:gd name="connsiteY559" fmla="*/ 308174 h 341225"/>
                <a:gd name="connsiteX560" fmla="*/ 222263 w 280800"/>
                <a:gd name="connsiteY560" fmla="*/ 306945 h 341225"/>
                <a:gd name="connsiteX561" fmla="*/ 222871 w 280800"/>
                <a:gd name="connsiteY561" fmla="*/ 306945 h 341225"/>
                <a:gd name="connsiteX562" fmla="*/ 222871 w 280800"/>
                <a:gd name="connsiteY562" fmla="*/ 305715 h 341225"/>
                <a:gd name="connsiteX563" fmla="*/ 222263 w 280800"/>
                <a:gd name="connsiteY563" fmla="*/ 305715 h 341225"/>
                <a:gd name="connsiteX564" fmla="*/ 222263 w 280800"/>
                <a:gd name="connsiteY564" fmla="*/ 304485 h 341225"/>
                <a:gd name="connsiteX565" fmla="*/ 221047 w 280800"/>
                <a:gd name="connsiteY565" fmla="*/ 304485 h 341225"/>
                <a:gd name="connsiteX566" fmla="*/ 221047 w 280800"/>
                <a:gd name="connsiteY566" fmla="*/ 303870 h 341225"/>
                <a:gd name="connsiteX567" fmla="*/ 219223 w 280800"/>
                <a:gd name="connsiteY567" fmla="*/ 303870 h 341225"/>
                <a:gd name="connsiteX568" fmla="*/ 219223 w 280800"/>
                <a:gd name="connsiteY568" fmla="*/ 300796 h 341225"/>
                <a:gd name="connsiteX569" fmla="*/ 218614 w 280800"/>
                <a:gd name="connsiteY569" fmla="*/ 300796 h 341225"/>
                <a:gd name="connsiteX570" fmla="*/ 218614 w 280800"/>
                <a:gd name="connsiteY570" fmla="*/ 300181 h 341225"/>
                <a:gd name="connsiteX571" fmla="*/ 218006 w 280800"/>
                <a:gd name="connsiteY571" fmla="*/ 300181 h 341225"/>
                <a:gd name="connsiteX572" fmla="*/ 218006 w 280800"/>
                <a:gd name="connsiteY572" fmla="*/ 298952 h 341225"/>
                <a:gd name="connsiteX573" fmla="*/ 218614 w 280800"/>
                <a:gd name="connsiteY573" fmla="*/ 298952 h 341225"/>
                <a:gd name="connsiteX574" fmla="*/ 218614 w 280800"/>
                <a:gd name="connsiteY574" fmla="*/ 297722 h 341225"/>
                <a:gd name="connsiteX575" fmla="*/ 219223 w 280800"/>
                <a:gd name="connsiteY575" fmla="*/ 297722 h 341225"/>
                <a:gd name="connsiteX576" fmla="*/ 219223 w 280800"/>
                <a:gd name="connsiteY576" fmla="*/ 297107 h 341225"/>
                <a:gd name="connsiteX577" fmla="*/ 218614 w 280800"/>
                <a:gd name="connsiteY577" fmla="*/ 297107 h 341225"/>
                <a:gd name="connsiteX578" fmla="*/ 218614 w 280800"/>
                <a:gd name="connsiteY578" fmla="*/ 296492 h 341225"/>
                <a:gd name="connsiteX579" fmla="*/ 217398 w 280800"/>
                <a:gd name="connsiteY579" fmla="*/ 295262 h 341225"/>
                <a:gd name="connsiteX580" fmla="*/ 217398 w 280800"/>
                <a:gd name="connsiteY580" fmla="*/ 294648 h 341225"/>
                <a:gd name="connsiteX581" fmla="*/ 218006 w 280800"/>
                <a:gd name="connsiteY581" fmla="*/ 294648 h 341225"/>
                <a:gd name="connsiteX582" fmla="*/ 218006 w 280800"/>
                <a:gd name="connsiteY582" fmla="*/ 294033 h 341225"/>
                <a:gd name="connsiteX583" fmla="*/ 217398 w 280800"/>
                <a:gd name="connsiteY583" fmla="*/ 294033 h 341225"/>
                <a:gd name="connsiteX584" fmla="*/ 218006 w 280800"/>
                <a:gd name="connsiteY584" fmla="*/ 292803 h 341225"/>
                <a:gd name="connsiteX585" fmla="*/ 220439 w 280800"/>
                <a:gd name="connsiteY585" fmla="*/ 292803 h 341225"/>
                <a:gd name="connsiteX586" fmla="*/ 220439 w 280800"/>
                <a:gd name="connsiteY586" fmla="*/ 293418 h 341225"/>
                <a:gd name="connsiteX587" fmla="*/ 221047 w 280800"/>
                <a:gd name="connsiteY587" fmla="*/ 293418 h 341225"/>
                <a:gd name="connsiteX588" fmla="*/ 221047 w 280800"/>
                <a:gd name="connsiteY588" fmla="*/ 294033 h 341225"/>
                <a:gd name="connsiteX589" fmla="*/ 221655 w 280800"/>
                <a:gd name="connsiteY589" fmla="*/ 294033 h 341225"/>
                <a:gd name="connsiteX590" fmla="*/ 221655 w 280800"/>
                <a:gd name="connsiteY590" fmla="*/ 294648 h 341225"/>
                <a:gd name="connsiteX591" fmla="*/ 222871 w 280800"/>
                <a:gd name="connsiteY591" fmla="*/ 294648 h 341225"/>
                <a:gd name="connsiteX592" fmla="*/ 222871 w 280800"/>
                <a:gd name="connsiteY592" fmla="*/ 293418 h 341225"/>
                <a:gd name="connsiteX593" fmla="*/ 224087 w 280800"/>
                <a:gd name="connsiteY593" fmla="*/ 293418 h 341225"/>
                <a:gd name="connsiteX594" fmla="*/ 222871 w 280800"/>
                <a:gd name="connsiteY594" fmla="*/ 292803 h 341225"/>
                <a:gd name="connsiteX595" fmla="*/ 222871 w 280800"/>
                <a:gd name="connsiteY595" fmla="*/ 292188 h 341225"/>
                <a:gd name="connsiteX596" fmla="*/ 136787 w 280800"/>
                <a:gd name="connsiteY596" fmla="*/ 292188 h 341225"/>
                <a:gd name="connsiteX597" fmla="*/ 138852 w 280800"/>
                <a:gd name="connsiteY597" fmla="*/ 292188 h 341225"/>
                <a:gd name="connsiteX598" fmla="*/ 138852 w 280800"/>
                <a:gd name="connsiteY598" fmla="*/ 292704 h 341225"/>
                <a:gd name="connsiteX599" fmla="*/ 136787 w 280800"/>
                <a:gd name="connsiteY599" fmla="*/ 292704 h 341225"/>
                <a:gd name="connsiteX600" fmla="*/ 136787 w 280800"/>
                <a:gd name="connsiteY600" fmla="*/ 292188 h 341225"/>
                <a:gd name="connsiteX601" fmla="*/ 135754 w 280800"/>
                <a:gd name="connsiteY601" fmla="*/ 292188 h 341225"/>
                <a:gd name="connsiteX602" fmla="*/ 136270 w 280800"/>
                <a:gd name="connsiteY602" fmla="*/ 292188 h 341225"/>
                <a:gd name="connsiteX603" fmla="*/ 136270 w 280800"/>
                <a:gd name="connsiteY603" fmla="*/ 292704 h 341225"/>
                <a:gd name="connsiteX604" fmla="*/ 135754 w 280800"/>
                <a:gd name="connsiteY604" fmla="*/ 292704 h 341225"/>
                <a:gd name="connsiteX605" fmla="*/ 204749 w 280800"/>
                <a:gd name="connsiteY605" fmla="*/ 290869 h 341225"/>
                <a:gd name="connsiteX606" fmla="*/ 207273 w 280800"/>
                <a:gd name="connsiteY606" fmla="*/ 290869 h 341225"/>
                <a:gd name="connsiteX607" fmla="*/ 208535 w 280800"/>
                <a:gd name="connsiteY607" fmla="*/ 290869 h 341225"/>
                <a:gd name="connsiteX608" fmla="*/ 208535 w 280800"/>
                <a:gd name="connsiteY608" fmla="*/ 292016 h 341225"/>
                <a:gd name="connsiteX609" fmla="*/ 207273 w 280800"/>
                <a:gd name="connsiteY609" fmla="*/ 292016 h 341225"/>
                <a:gd name="connsiteX610" fmla="*/ 206642 w 280800"/>
                <a:gd name="connsiteY610" fmla="*/ 293737 h 341225"/>
                <a:gd name="connsiteX611" fmla="*/ 206011 w 280800"/>
                <a:gd name="connsiteY611" fmla="*/ 293737 h 341225"/>
                <a:gd name="connsiteX612" fmla="*/ 206011 w 280800"/>
                <a:gd name="connsiteY612" fmla="*/ 293164 h 341225"/>
                <a:gd name="connsiteX613" fmla="*/ 205380 w 280800"/>
                <a:gd name="connsiteY613" fmla="*/ 293164 h 341225"/>
                <a:gd name="connsiteX614" fmla="*/ 205380 w 280800"/>
                <a:gd name="connsiteY614" fmla="*/ 292016 h 341225"/>
                <a:gd name="connsiteX615" fmla="*/ 204749 w 280800"/>
                <a:gd name="connsiteY615" fmla="*/ 292016 h 341225"/>
                <a:gd name="connsiteX616" fmla="*/ 204749 w 280800"/>
                <a:gd name="connsiteY616" fmla="*/ 290869 h 341225"/>
                <a:gd name="connsiteX617" fmla="*/ 240022 w 280800"/>
                <a:gd name="connsiteY617" fmla="*/ 290511 h 341225"/>
                <a:gd name="connsiteX618" fmla="*/ 240538 w 280800"/>
                <a:gd name="connsiteY618" fmla="*/ 290511 h 341225"/>
                <a:gd name="connsiteX619" fmla="*/ 240538 w 280800"/>
                <a:gd name="connsiteY619" fmla="*/ 291156 h 341225"/>
                <a:gd name="connsiteX620" fmla="*/ 240022 w 280800"/>
                <a:gd name="connsiteY620" fmla="*/ 291156 h 341225"/>
                <a:gd name="connsiteX621" fmla="*/ 240022 w 280800"/>
                <a:gd name="connsiteY621" fmla="*/ 290511 h 341225"/>
                <a:gd name="connsiteX622" fmla="*/ 240538 w 280800"/>
                <a:gd name="connsiteY622" fmla="*/ 289220 h 341225"/>
                <a:gd name="connsiteX623" fmla="*/ 241054 w 280800"/>
                <a:gd name="connsiteY623" fmla="*/ 289220 h 341225"/>
                <a:gd name="connsiteX624" fmla="*/ 241054 w 280800"/>
                <a:gd name="connsiteY624" fmla="*/ 290511 h 341225"/>
                <a:gd name="connsiteX625" fmla="*/ 240538 w 280800"/>
                <a:gd name="connsiteY625" fmla="*/ 290511 h 341225"/>
                <a:gd name="connsiteX626" fmla="*/ 240538 w 280800"/>
                <a:gd name="connsiteY626" fmla="*/ 289220 h 341225"/>
                <a:gd name="connsiteX627" fmla="*/ 243635 w 280800"/>
                <a:gd name="connsiteY627" fmla="*/ 289091 h 341225"/>
                <a:gd name="connsiteX628" fmla="*/ 244151 w 280800"/>
                <a:gd name="connsiteY628" fmla="*/ 289091 h 341225"/>
                <a:gd name="connsiteX629" fmla="*/ 244151 w 280800"/>
                <a:gd name="connsiteY629" fmla="*/ 289607 h 341225"/>
                <a:gd name="connsiteX630" fmla="*/ 134722 w 280800"/>
                <a:gd name="connsiteY630" fmla="*/ 289091 h 341225"/>
                <a:gd name="connsiteX631" fmla="*/ 135238 w 280800"/>
                <a:gd name="connsiteY631" fmla="*/ 289091 h 341225"/>
                <a:gd name="connsiteX632" fmla="*/ 134722 w 280800"/>
                <a:gd name="connsiteY632" fmla="*/ 289607 h 341225"/>
                <a:gd name="connsiteX633" fmla="*/ 141432 w 280800"/>
                <a:gd name="connsiteY633" fmla="*/ 288575 h 341225"/>
                <a:gd name="connsiteX634" fmla="*/ 142465 w 280800"/>
                <a:gd name="connsiteY634" fmla="*/ 288575 h 341225"/>
                <a:gd name="connsiteX635" fmla="*/ 142465 w 280800"/>
                <a:gd name="connsiteY635" fmla="*/ 289608 h 341225"/>
                <a:gd name="connsiteX636" fmla="*/ 140916 w 280800"/>
                <a:gd name="connsiteY636" fmla="*/ 289608 h 341225"/>
                <a:gd name="connsiteX637" fmla="*/ 140916 w 280800"/>
                <a:gd name="connsiteY637" fmla="*/ 289092 h 341225"/>
                <a:gd name="connsiteX638" fmla="*/ 141432 w 280800"/>
                <a:gd name="connsiteY638" fmla="*/ 289092 h 341225"/>
                <a:gd name="connsiteX639" fmla="*/ 141432 w 280800"/>
                <a:gd name="connsiteY639" fmla="*/ 288575 h 341225"/>
                <a:gd name="connsiteX640" fmla="*/ 226602 w 280800"/>
                <a:gd name="connsiteY640" fmla="*/ 288575 h 341225"/>
                <a:gd name="connsiteX641" fmla="*/ 226602 w 280800"/>
                <a:gd name="connsiteY641" fmla="*/ 289091 h 341225"/>
                <a:gd name="connsiteX642" fmla="*/ 227634 w 280800"/>
                <a:gd name="connsiteY642" fmla="*/ 289091 h 341225"/>
                <a:gd name="connsiteX643" fmla="*/ 227634 w 280800"/>
                <a:gd name="connsiteY643" fmla="*/ 290124 h 341225"/>
                <a:gd name="connsiteX644" fmla="*/ 226602 w 280800"/>
                <a:gd name="connsiteY644" fmla="*/ 290124 h 341225"/>
                <a:gd name="connsiteX645" fmla="*/ 226085 w 280800"/>
                <a:gd name="connsiteY645" fmla="*/ 289091 h 341225"/>
                <a:gd name="connsiteX646" fmla="*/ 226602 w 280800"/>
                <a:gd name="connsiteY646" fmla="*/ 288575 h 341225"/>
                <a:gd name="connsiteX647" fmla="*/ 132141 w 280800"/>
                <a:gd name="connsiteY647" fmla="*/ 288575 h 341225"/>
                <a:gd name="connsiteX648" fmla="*/ 134722 w 280800"/>
                <a:gd name="connsiteY648" fmla="*/ 288575 h 341225"/>
                <a:gd name="connsiteX649" fmla="*/ 134722 w 280800"/>
                <a:gd name="connsiteY649" fmla="*/ 289091 h 341225"/>
                <a:gd name="connsiteX650" fmla="*/ 132141 w 280800"/>
                <a:gd name="connsiteY650" fmla="*/ 289091 h 341225"/>
                <a:gd name="connsiteX651" fmla="*/ 132141 w 280800"/>
                <a:gd name="connsiteY651" fmla="*/ 288575 h 341225"/>
                <a:gd name="connsiteX652" fmla="*/ 131625 w 280800"/>
                <a:gd name="connsiteY652" fmla="*/ 287026 h 341225"/>
                <a:gd name="connsiteX653" fmla="*/ 132141 w 280800"/>
                <a:gd name="connsiteY653" fmla="*/ 287026 h 341225"/>
                <a:gd name="connsiteX654" fmla="*/ 132141 w 280800"/>
                <a:gd name="connsiteY654" fmla="*/ 288575 h 341225"/>
                <a:gd name="connsiteX655" fmla="*/ 131625 w 280800"/>
                <a:gd name="connsiteY655" fmla="*/ 288575 h 341225"/>
                <a:gd name="connsiteX656" fmla="*/ 148142 w 280800"/>
                <a:gd name="connsiteY656" fmla="*/ 285994 h 341225"/>
                <a:gd name="connsiteX657" fmla="*/ 148142 w 280800"/>
                <a:gd name="connsiteY657" fmla="*/ 286510 h 341225"/>
                <a:gd name="connsiteX658" fmla="*/ 147626 w 280800"/>
                <a:gd name="connsiteY658" fmla="*/ 286510 h 341225"/>
                <a:gd name="connsiteX659" fmla="*/ 196663 w 280800"/>
                <a:gd name="connsiteY659" fmla="*/ 284962 h 341225"/>
                <a:gd name="connsiteX660" fmla="*/ 196663 w 280800"/>
                <a:gd name="connsiteY660" fmla="*/ 285478 h 341225"/>
                <a:gd name="connsiteX661" fmla="*/ 195372 w 280800"/>
                <a:gd name="connsiteY661" fmla="*/ 285478 h 341225"/>
                <a:gd name="connsiteX662" fmla="*/ 195372 w 280800"/>
                <a:gd name="connsiteY662" fmla="*/ 285995 h 341225"/>
                <a:gd name="connsiteX663" fmla="*/ 194082 w 280800"/>
                <a:gd name="connsiteY663" fmla="*/ 286511 h 341225"/>
                <a:gd name="connsiteX664" fmla="*/ 194082 w 280800"/>
                <a:gd name="connsiteY664" fmla="*/ 285478 h 341225"/>
                <a:gd name="connsiteX665" fmla="*/ 196663 w 280800"/>
                <a:gd name="connsiteY665" fmla="*/ 284962 h 341225"/>
                <a:gd name="connsiteX666" fmla="*/ 152788 w 280800"/>
                <a:gd name="connsiteY666" fmla="*/ 283413 h 341225"/>
                <a:gd name="connsiteX667" fmla="*/ 154594 w 280800"/>
                <a:gd name="connsiteY667" fmla="*/ 284617 h 341225"/>
                <a:gd name="connsiteX668" fmla="*/ 154594 w 280800"/>
                <a:gd name="connsiteY668" fmla="*/ 283413 h 341225"/>
                <a:gd name="connsiteX669" fmla="*/ 156401 w 280800"/>
                <a:gd name="connsiteY669" fmla="*/ 283413 h 341225"/>
                <a:gd name="connsiteX670" fmla="*/ 156401 w 280800"/>
                <a:gd name="connsiteY670" fmla="*/ 285822 h 341225"/>
                <a:gd name="connsiteX671" fmla="*/ 153992 w 280800"/>
                <a:gd name="connsiteY671" fmla="*/ 286424 h 341225"/>
                <a:gd name="connsiteX672" fmla="*/ 153992 w 280800"/>
                <a:gd name="connsiteY672" fmla="*/ 285220 h 341225"/>
                <a:gd name="connsiteX673" fmla="*/ 154594 w 280800"/>
                <a:gd name="connsiteY673" fmla="*/ 285822 h 341225"/>
                <a:gd name="connsiteX674" fmla="*/ 154594 w 280800"/>
                <a:gd name="connsiteY674" fmla="*/ 285220 h 341225"/>
                <a:gd name="connsiteX675" fmla="*/ 153992 w 280800"/>
                <a:gd name="connsiteY675" fmla="*/ 285220 h 341225"/>
                <a:gd name="connsiteX676" fmla="*/ 152788 w 280800"/>
                <a:gd name="connsiteY676" fmla="*/ 285220 h 341225"/>
                <a:gd name="connsiteX677" fmla="*/ 152788 w 280800"/>
                <a:gd name="connsiteY677" fmla="*/ 283413 h 341225"/>
                <a:gd name="connsiteX678" fmla="*/ 151153 w 280800"/>
                <a:gd name="connsiteY678" fmla="*/ 283413 h 341225"/>
                <a:gd name="connsiteX679" fmla="*/ 152358 w 280800"/>
                <a:gd name="connsiteY679" fmla="*/ 283413 h 341225"/>
                <a:gd name="connsiteX680" fmla="*/ 152358 w 280800"/>
                <a:gd name="connsiteY680" fmla="*/ 285912 h 341225"/>
                <a:gd name="connsiteX681" fmla="*/ 152960 w 280800"/>
                <a:gd name="connsiteY681" fmla="*/ 285912 h 341225"/>
                <a:gd name="connsiteX682" fmla="*/ 152960 w 280800"/>
                <a:gd name="connsiteY682" fmla="*/ 287162 h 341225"/>
                <a:gd name="connsiteX683" fmla="*/ 152358 w 280800"/>
                <a:gd name="connsiteY683" fmla="*/ 287162 h 341225"/>
                <a:gd name="connsiteX684" fmla="*/ 151153 w 280800"/>
                <a:gd name="connsiteY684" fmla="*/ 290286 h 341225"/>
                <a:gd name="connsiteX685" fmla="*/ 151755 w 280800"/>
                <a:gd name="connsiteY685" fmla="*/ 292161 h 341225"/>
                <a:gd name="connsiteX686" fmla="*/ 154164 w 280800"/>
                <a:gd name="connsiteY686" fmla="*/ 290286 h 341225"/>
                <a:gd name="connsiteX687" fmla="*/ 154767 w 280800"/>
                <a:gd name="connsiteY687" fmla="*/ 290286 h 341225"/>
                <a:gd name="connsiteX688" fmla="*/ 154767 w 280800"/>
                <a:gd name="connsiteY688" fmla="*/ 289662 h 341225"/>
                <a:gd name="connsiteX689" fmla="*/ 155369 w 280800"/>
                <a:gd name="connsiteY689" fmla="*/ 289662 h 341225"/>
                <a:gd name="connsiteX690" fmla="*/ 155369 w 280800"/>
                <a:gd name="connsiteY690" fmla="*/ 292786 h 341225"/>
                <a:gd name="connsiteX691" fmla="*/ 152960 w 280800"/>
                <a:gd name="connsiteY691" fmla="*/ 292786 h 341225"/>
                <a:gd name="connsiteX692" fmla="*/ 152960 w 280800"/>
                <a:gd name="connsiteY692" fmla="*/ 293411 h 341225"/>
                <a:gd name="connsiteX693" fmla="*/ 151755 w 280800"/>
                <a:gd name="connsiteY693" fmla="*/ 293411 h 341225"/>
                <a:gd name="connsiteX694" fmla="*/ 151755 w 280800"/>
                <a:gd name="connsiteY694" fmla="*/ 294660 h 341225"/>
                <a:gd name="connsiteX695" fmla="*/ 149347 w 280800"/>
                <a:gd name="connsiteY695" fmla="*/ 294660 h 341225"/>
                <a:gd name="connsiteX696" fmla="*/ 149347 w 280800"/>
                <a:gd name="connsiteY696" fmla="*/ 294035 h 341225"/>
                <a:gd name="connsiteX697" fmla="*/ 148744 w 280800"/>
                <a:gd name="connsiteY697" fmla="*/ 294035 h 341225"/>
                <a:gd name="connsiteX698" fmla="*/ 148744 w 280800"/>
                <a:gd name="connsiteY698" fmla="*/ 294660 h 341225"/>
                <a:gd name="connsiteX699" fmla="*/ 148142 w 280800"/>
                <a:gd name="connsiteY699" fmla="*/ 294660 h 341225"/>
                <a:gd name="connsiteX700" fmla="*/ 148142 w 280800"/>
                <a:gd name="connsiteY700" fmla="*/ 295285 h 341225"/>
                <a:gd name="connsiteX701" fmla="*/ 147540 w 280800"/>
                <a:gd name="connsiteY701" fmla="*/ 295285 h 341225"/>
                <a:gd name="connsiteX702" fmla="*/ 147540 w 280800"/>
                <a:gd name="connsiteY702" fmla="*/ 294660 h 341225"/>
                <a:gd name="connsiteX703" fmla="*/ 146938 w 280800"/>
                <a:gd name="connsiteY703" fmla="*/ 294660 h 341225"/>
                <a:gd name="connsiteX704" fmla="*/ 145131 w 280800"/>
                <a:gd name="connsiteY704" fmla="*/ 290286 h 341225"/>
                <a:gd name="connsiteX705" fmla="*/ 146335 w 280800"/>
                <a:gd name="connsiteY705" fmla="*/ 290286 h 341225"/>
                <a:gd name="connsiteX706" fmla="*/ 146335 w 280800"/>
                <a:gd name="connsiteY706" fmla="*/ 289662 h 341225"/>
                <a:gd name="connsiteX707" fmla="*/ 144529 w 280800"/>
                <a:gd name="connsiteY707" fmla="*/ 289662 h 341225"/>
                <a:gd name="connsiteX708" fmla="*/ 144529 w 280800"/>
                <a:gd name="connsiteY708" fmla="*/ 289037 h 341225"/>
                <a:gd name="connsiteX709" fmla="*/ 146335 w 280800"/>
                <a:gd name="connsiteY709" fmla="*/ 289037 h 341225"/>
                <a:gd name="connsiteX710" fmla="*/ 146335 w 280800"/>
                <a:gd name="connsiteY710" fmla="*/ 288412 h 341225"/>
                <a:gd name="connsiteX711" fmla="*/ 146938 w 280800"/>
                <a:gd name="connsiteY711" fmla="*/ 288412 h 341225"/>
                <a:gd name="connsiteX712" fmla="*/ 146938 w 280800"/>
                <a:gd name="connsiteY712" fmla="*/ 287162 h 341225"/>
                <a:gd name="connsiteX713" fmla="*/ 148744 w 280800"/>
                <a:gd name="connsiteY713" fmla="*/ 286537 h 341225"/>
                <a:gd name="connsiteX714" fmla="*/ 148744 w 280800"/>
                <a:gd name="connsiteY714" fmla="*/ 285912 h 341225"/>
                <a:gd name="connsiteX715" fmla="*/ 149347 w 280800"/>
                <a:gd name="connsiteY715" fmla="*/ 285912 h 341225"/>
                <a:gd name="connsiteX716" fmla="*/ 149347 w 280800"/>
                <a:gd name="connsiteY716" fmla="*/ 285288 h 341225"/>
                <a:gd name="connsiteX717" fmla="*/ 150551 w 280800"/>
                <a:gd name="connsiteY717" fmla="*/ 285288 h 341225"/>
                <a:gd name="connsiteX718" fmla="*/ 150551 w 280800"/>
                <a:gd name="connsiteY718" fmla="*/ 284663 h 341225"/>
                <a:gd name="connsiteX719" fmla="*/ 151153 w 280800"/>
                <a:gd name="connsiteY719" fmla="*/ 284663 h 341225"/>
                <a:gd name="connsiteX720" fmla="*/ 151153 w 280800"/>
                <a:gd name="connsiteY720" fmla="*/ 283413 h 341225"/>
                <a:gd name="connsiteX721" fmla="*/ 248469 w 280800"/>
                <a:gd name="connsiteY721" fmla="*/ 281864 h 341225"/>
                <a:gd name="connsiteX722" fmla="*/ 249689 w 280800"/>
                <a:gd name="connsiteY722" fmla="*/ 281864 h 341225"/>
                <a:gd name="connsiteX723" fmla="*/ 249689 w 280800"/>
                <a:gd name="connsiteY723" fmla="*/ 283096 h 341225"/>
                <a:gd name="connsiteX724" fmla="*/ 250299 w 280800"/>
                <a:gd name="connsiteY724" fmla="*/ 283096 h 341225"/>
                <a:gd name="connsiteX725" fmla="*/ 250299 w 280800"/>
                <a:gd name="connsiteY725" fmla="*/ 283712 h 341225"/>
                <a:gd name="connsiteX726" fmla="*/ 261279 w 280800"/>
                <a:gd name="connsiteY726" fmla="*/ 284945 h 341225"/>
                <a:gd name="connsiteX727" fmla="*/ 261279 w 280800"/>
                <a:gd name="connsiteY727" fmla="*/ 285561 h 341225"/>
                <a:gd name="connsiteX728" fmla="*/ 264939 w 280800"/>
                <a:gd name="connsiteY728" fmla="*/ 286177 h 341225"/>
                <a:gd name="connsiteX729" fmla="*/ 264939 w 280800"/>
                <a:gd name="connsiteY729" fmla="*/ 286793 h 341225"/>
                <a:gd name="connsiteX730" fmla="*/ 265549 w 280800"/>
                <a:gd name="connsiteY730" fmla="*/ 286793 h 341225"/>
                <a:gd name="connsiteX731" fmla="*/ 265549 w 280800"/>
                <a:gd name="connsiteY731" fmla="*/ 288641 h 341225"/>
                <a:gd name="connsiteX732" fmla="*/ 266769 w 280800"/>
                <a:gd name="connsiteY732" fmla="*/ 288641 h 341225"/>
                <a:gd name="connsiteX733" fmla="*/ 266769 w 280800"/>
                <a:gd name="connsiteY733" fmla="*/ 290489 h 341225"/>
                <a:gd name="connsiteX734" fmla="*/ 267379 w 280800"/>
                <a:gd name="connsiteY734" fmla="*/ 290489 h 341225"/>
                <a:gd name="connsiteX735" fmla="*/ 266769 w 280800"/>
                <a:gd name="connsiteY735" fmla="*/ 292954 h 341225"/>
                <a:gd name="connsiteX736" fmla="*/ 265549 w 280800"/>
                <a:gd name="connsiteY736" fmla="*/ 292954 h 341225"/>
                <a:gd name="connsiteX737" fmla="*/ 265549 w 280800"/>
                <a:gd name="connsiteY737" fmla="*/ 293570 h 341225"/>
                <a:gd name="connsiteX738" fmla="*/ 263719 w 280800"/>
                <a:gd name="connsiteY738" fmla="*/ 293570 h 341225"/>
                <a:gd name="connsiteX739" fmla="*/ 263719 w 280800"/>
                <a:gd name="connsiteY739" fmla="*/ 292954 h 341225"/>
                <a:gd name="connsiteX740" fmla="*/ 261279 w 280800"/>
                <a:gd name="connsiteY740" fmla="*/ 292954 h 341225"/>
                <a:gd name="connsiteX741" fmla="*/ 261279 w 280800"/>
                <a:gd name="connsiteY741" fmla="*/ 292338 h 341225"/>
                <a:gd name="connsiteX742" fmla="*/ 260059 w 280800"/>
                <a:gd name="connsiteY742" fmla="*/ 292338 h 341225"/>
                <a:gd name="connsiteX743" fmla="*/ 260059 w 280800"/>
                <a:gd name="connsiteY743" fmla="*/ 291106 h 341225"/>
                <a:gd name="connsiteX744" fmla="*/ 253959 w 280800"/>
                <a:gd name="connsiteY744" fmla="*/ 291106 h 341225"/>
                <a:gd name="connsiteX745" fmla="*/ 253959 w 280800"/>
                <a:gd name="connsiteY745" fmla="*/ 292338 h 341225"/>
                <a:gd name="connsiteX746" fmla="*/ 252739 w 280800"/>
                <a:gd name="connsiteY746" fmla="*/ 292338 h 341225"/>
                <a:gd name="connsiteX747" fmla="*/ 252739 w 280800"/>
                <a:gd name="connsiteY747" fmla="*/ 292954 h 341225"/>
                <a:gd name="connsiteX748" fmla="*/ 252129 w 280800"/>
                <a:gd name="connsiteY748" fmla="*/ 292954 h 341225"/>
                <a:gd name="connsiteX749" fmla="*/ 252129 w 280800"/>
                <a:gd name="connsiteY749" fmla="*/ 293570 h 341225"/>
                <a:gd name="connsiteX750" fmla="*/ 251519 w 280800"/>
                <a:gd name="connsiteY750" fmla="*/ 293570 h 341225"/>
                <a:gd name="connsiteX751" fmla="*/ 251519 w 280800"/>
                <a:gd name="connsiteY751" fmla="*/ 294186 h 341225"/>
                <a:gd name="connsiteX752" fmla="*/ 250299 w 280800"/>
                <a:gd name="connsiteY752" fmla="*/ 294186 h 341225"/>
                <a:gd name="connsiteX753" fmla="*/ 250299 w 280800"/>
                <a:gd name="connsiteY753" fmla="*/ 294802 h 341225"/>
                <a:gd name="connsiteX754" fmla="*/ 249689 w 280800"/>
                <a:gd name="connsiteY754" fmla="*/ 294802 h 341225"/>
                <a:gd name="connsiteX755" fmla="*/ 249689 w 280800"/>
                <a:gd name="connsiteY755" fmla="*/ 296650 h 341225"/>
                <a:gd name="connsiteX756" fmla="*/ 249079 w 280800"/>
                <a:gd name="connsiteY756" fmla="*/ 296650 h 341225"/>
                <a:gd name="connsiteX757" fmla="*/ 249079 w 280800"/>
                <a:gd name="connsiteY757" fmla="*/ 297267 h 341225"/>
                <a:gd name="connsiteX758" fmla="*/ 248469 w 280800"/>
                <a:gd name="connsiteY758" fmla="*/ 297267 h 341225"/>
                <a:gd name="connsiteX759" fmla="*/ 247859 w 280800"/>
                <a:gd name="connsiteY759" fmla="*/ 299115 h 341225"/>
                <a:gd name="connsiteX760" fmla="*/ 247248 w 280800"/>
                <a:gd name="connsiteY760" fmla="*/ 299115 h 341225"/>
                <a:gd name="connsiteX761" fmla="*/ 247248 w 280800"/>
                <a:gd name="connsiteY761" fmla="*/ 300347 h 341225"/>
                <a:gd name="connsiteX762" fmla="*/ 246028 w 280800"/>
                <a:gd name="connsiteY762" fmla="*/ 300347 h 341225"/>
                <a:gd name="connsiteX763" fmla="*/ 246028 w 280800"/>
                <a:gd name="connsiteY763" fmla="*/ 300963 h 341225"/>
                <a:gd name="connsiteX764" fmla="*/ 242368 w 280800"/>
                <a:gd name="connsiteY764" fmla="*/ 300963 h 341225"/>
                <a:gd name="connsiteX765" fmla="*/ 242368 w 280800"/>
                <a:gd name="connsiteY765" fmla="*/ 300347 h 341225"/>
                <a:gd name="connsiteX766" fmla="*/ 241758 w 280800"/>
                <a:gd name="connsiteY766" fmla="*/ 300347 h 341225"/>
                <a:gd name="connsiteX767" fmla="*/ 241758 w 280800"/>
                <a:gd name="connsiteY767" fmla="*/ 299115 h 341225"/>
                <a:gd name="connsiteX768" fmla="*/ 242368 w 280800"/>
                <a:gd name="connsiteY768" fmla="*/ 299115 h 341225"/>
                <a:gd name="connsiteX769" fmla="*/ 242368 w 280800"/>
                <a:gd name="connsiteY769" fmla="*/ 298499 h 341225"/>
                <a:gd name="connsiteX770" fmla="*/ 241758 w 280800"/>
                <a:gd name="connsiteY770" fmla="*/ 298499 h 341225"/>
                <a:gd name="connsiteX771" fmla="*/ 241758 w 280800"/>
                <a:gd name="connsiteY771" fmla="*/ 299115 h 341225"/>
                <a:gd name="connsiteX772" fmla="*/ 241148 w 280800"/>
                <a:gd name="connsiteY772" fmla="*/ 299115 h 341225"/>
                <a:gd name="connsiteX773" fmla="*/ 241148 w 280800"/>
                <a:gd name="connsiteY773" fmla="*/ 298499 h 341225"/>
                <a:gd name="connsiteX774" fmla="*/ 240538 w 280800"/>
                <a:gd name="connsiteY774" fmla="*/ 298499 h 341225"/>
                <a:gd name="connsiteX775" fmla="*/ 240538 w 280800"/>
                <a:gd name="connsiteY775" fmla="*/ 297883 h 341225"/>
                <a:gd name="connsiteX776" fmla="*/ 241148 w 280800"/>
                <a:gd name="connsiteY776" fmla="*/ 297883 h 341225"/>
                <a:gd name="connsiteX777" fmla="*/ 241148 w 280800"/>
                <a:gd name="connsiteY777" fmla="*/ 297267 h 341225"/>
                <a:gd name="connsiteX778" fmla="*/ 240538 w 280800"/>
                <a:gd name="connsiteY778" fmla="*/ 297267 h 341225"/>
                <a:gd name="connsiteX779" fmla="*/ 240538 w 280800"/>
                <a:gd name="connsiteY779" fmla="*/ 295418 h 341225"/>
                <a:gd name="connsiteX780" fmla="*/ 241148 w 280800"/>
                <a:gd name="connsiteY780" fmla="*/ 295418 h 341225"/>
                <a:gd name="connsiteX781" fmla="*/ 241148 w 280800"/>
                <a:gd name="connsiteY781" fmla="*/ 294802 h 341225"/>
                <a:gd name="connsiteX782" fmla="*/ 241758 w 280800"/>
                <a:gd name="connsiteY782" fmla="*/ 294802 h 341225"/>
                <a:gd name="connsiteX783" fmla="*/ 241758 w 280800"/>
                <a:gd name="connsiteY783" fmla="*/ 293570 h 341225"/>
                <a:gd name="connsiteX784" fmla="*/ 241148 w 280800"/>
                <a:gd name="connsiteY784" fmla="*/ 293570 h 341225"/>
                <a:gd name="connsiteX785" fmla="*/ 241148 w 280800"/>
                <a:gd name="connsiteY785" fmla="*/ 292338 h 341225"/>
                <a:gd name="connsiteX786" fmla="*/ 242368 w 280800"/>
                <a:gd name="connsiteY786" fmla="*/ 292338 h 341225"/>
                <a:gd name="connsiteX787" fmla="*/ 242368 w 280800"/>
                <a:gd name="connsiteY787" fmla="*/ 291106 h 341225"/>
                <a:gd name="connsiteX788" fmla="*/ 244808 w 280800"/>
                <a:gd name="connsiteY788" fmla="*/ 291106 h 341225"/>
                <a:gd name="connsiteX789" fmla="*/ 244808 w 280800"/>
                <a:gd name="connsiteY789" fmla="*/ 290489 h 341225"/>
                <a:gd name="connsiteX790" fmla="*/ 244198 w 280800"/>
                <a:gd name="connsiteY790" fmla="*/ 290489 h 341225"/>
                <a:gd name="connsiteX791" fmla="*/ 244198 w 280800"/>
                <a:gd name="connsiteY791" fmla="*/ 289873 h 341225"/>
                <a:gd name="connsiteX792" fmla="*/ 245418 w 280800"/>
                <a:gd name="connsiteY792" fmla="*/ 289873 h 341225"/>
                <a:gd name="connsiteX793" fmla="*/ 245418 w 280800"/>
                <a:gd name="connsiteY793" fmla="*/ 291106 h 341225"/>
                <a:gd name="connsiteX794" fmla="*/ 247248 w 280800"/>
                <a:gd name="connsiteY794" fmla="*/ 291106 h 341225"/>
                <a:gd name="connsiteX795" fmla="*/ 247248 w 280800"/>
                <a:gd name="connsiteY795" fmla="*/ 290489 h 341225"/>
                <a:gd name="connsiteX796" fmla="*/ 248469 w 280800"/>
                <a:gd name="connsiteY796" fmla="*/ 290489 h 341225"/>
                <a:gd name="connsiteX797" fmla="*/ 248469 w 280800"/>
                <a:gd name="connsiteY797" fmla="*/ 289873 h 341225"/>
                <a:gd name="connsiteX798" fmla="*/ 249689 w 280800"/>
                <a:gd name="connsiteY798" fmla="*/ 289873 h 341225"/>
                <a:gd name="connsiteX799" fmla="*/ 249689 w 280800"/>
                <a:gd name="connsiteY799" fmla="*/ 289257 h 341225"/>
                <a:gd name="connsiteX800" fmla="*/ 250299 w 280800"/>
                <a:gd name="connsiteY800" fmla="*/ 289257 h 341225"/>
                <a:gd name="connsiteX801" fmla="*/ 250299 w 280800"/>
                <a:gd name="connsiteY801" fmla="*/ 288641 h 341225"/>
                <a:gd name="connsiteX802" fmla="*/ 249689 w 280800"/>
                <a:gd name="connsiteY802" fmla="*/ 288641 h 341225"/>
                <a:gd name="connsiteX803" fmla="*/ 250299 w 280800"/>
                <a:gd name="connsiteY803" fmla="*/ 285561 h 341225"/>
                <a:gd name="connsiteX804" fmla="*/ 249689 w 280800"/>
                <a:gd name="connsiteY804" fmla="*/ 285561 h 341225"/>
                <a:gd name="connsiteX805" fmla="*/ 249689 w 280800"/>
                <a:gd name="connsiteY805" fmla="*/ 284945 h 341225"/>
                <a:gd name="connsiteX806" fmla="*/ 249079 w 280800"/>
                <a:gd name="connsiteY806" fmla="*/ 284945 h 341225"/>
                <a:gd name="connsiteX807" fmla="*/ 249079 w 280800"/>
                <a:gd name="connsiteY807" fmla="*/ 283712 h 341225"/>
                <a:gd name="connsiteX808" fmla="*/ 247859 w 280800"/>
                <a:gd name="connsiteY808" fmla="*/ 283712 h 341225"/>
                <a:gd name="connsiteX809" fmla="*/ 247859 w 280800"/>
                <a:gd name="connsiteY809" fmla="*/ 282480 h 341225"/>
                <a:gd name="connsiteX810" fmla="*/ 248469 w 280800"/>
                <a:gd name="connsiteY810" fmla="*/ 282480 h 341225"/>
                <a:gd name="connsiteX811" fmla="*/ 248469 w 280800"/>
                <a:gd name="connsiteY811" fmla="*/ 281864 h 341225"/>
                <a:gd name="connsiteX812" fmla="*/ 245357 w 280800"/>
                <a:gd name="connsiteY812" fmla="*/ 281864 h 341225"/>
                <a:gd name="connsiteX813" fmla="*/ 247765 w 280800"/>
                <a:gd name="connsiteY813" fmla="*/ 281864 h 341225"/>
                <a:gd name="connsiteX814" fmla="*/ 247765 w 280800"/>
                <a:gd name="connsiteY814" fmla="*/ 282484 h 341225"/>
                <a:gd name="connsiteX815" fmla="*/ 247163 w 280800"/>
                <a:gd name="connsiteY815" fmla="*/ 282484 h 341225"/>
                <a:gd name="connsiteX816" fmla="*/ 245959 w 280800"/>
                <a:gd name="connsiteY816" fmla="*/ 284961 h 341225"/>
                <a:gd name="connsiteX817" fmla="*/ 245959 w 280800"/>
                <a:gd name="connsiteY817" fmla="*/ 283722 h 341225"/>
                <a:gd name="connsiteX818" fmla="*/ 244754 w 280800"/>
                <a:gd name="connsiteY818" fmla="*/ 283722 h 341225"/>
                <a:gd name="connsiteX819" fmla="*/ 245357 w 280800"/>
                <a:gd name="connsiteY819" fmla="*/ 281864 h 341225"/>
                <a:gd name="connsiteX820" fmla="*/ 216278 w 280800"/>
                <a:gd name="connsiteY820" fmla="*/ 281864 h 341225"/>
                <a:gd name="connsiteX821" fmla="*/ 218638 w 280800"/>
                <a:gd name="connsiteY821" fmla="*/ 281864 h 341225"/>
                <a:gd name="connsiteX822" fmla="*/ 218638 w 280800"/>
                <a:gd name="connsiteY822" fmla="*/ 282380 h 341225"/>
                <a:gd name="connsiteX823" fmla="*/ 220407 w 280800"/>
                <a:gd name="connsiteY823" fmla="*/ 282380 h 341225"/>
                <a:gd name="connsiteX824" fmla="*/ 220407 w 280800"/>
                <a:gd name="connsiteY824" fmla="*/ 282896 h 341225"/>
                <a:gd name="connsiteX825" fmla="*/ 217458 w 280800"/>
                <a:gd name="connsiteY825" fmla="*/ 282896 h 341225"/>
                <a:gd name="connsiteX826" fmla="*/ 217458 w 280800"/>
                <a:gd name="connsiteY826" fmla="*/ 282380 h 341225"/>
                <a:gd name="connsiteX827" fmla="*/ 216278 w 280800"/>
                <a:gd name="connsiteY827" fmla="*/ 282380 h 341225"/>
                <a:gd name="connsiteX828" fmla="*/ 216278 w 280800"/>
                <a:gd name="connsiteY828" fmla="*/ 281864 h 341225"/>
                <a:gd name="connsiteX829" fmla="*/ 214213 w 280800"/>
                <a:gd name="connsiteY829" fmla="*/ 280832 h 341225"/>
                <a:gd name="connsiteX830" fmla="*/ 216278 w 280800"/>
                <a:gd name="connsiteY830" fmla="*/ 280832 h 341225"/>
                <a:gd name="connsiteX831" fmla="*/ 216278 w 280800"/>
                <a:gd name="connsiteY831" fmla="*/ 281864 h 341225"/>
                <a:gd name="connsiteX832" fmla="*/ 214213 w 280800"/>
                <a:gd name="connsiteY832" fmla="*/ 281864 h 341225"/>
                <a:gd name="connsiteX833" fmla="*/ 214213 w 280800"/>
                <a:gd name="connsiteY833" fmla="*/ 280832 h 341225"/>
                <a:gd name="connsiteX834" fmla="*/ 212665 w 280800"/>
                <a:gd name="connsiteY834" fmla="*/ 280316 h 341225"/>
                <a:gd name="connsiteX835" fmla="*/ 213181 w 280800"/>
                <a:gd name="connsiteY835" fmla="*/ 280316 h 341225"/>
                <a:gd name="connsiteX836" fmla="*/ 213181 w 280800"/>
                <a:gd name="connsiteY836" fmla="*/ 280832 h 341225"/>
                <a:gd name="connsiteX837" fmla="*/ 212665 w 280800"/>
                <a:gd name="connsiteY837" fmla="*/ 280832 h 341225"/>
                <a:gd name="connsiteX838" fmla="*/ 216794 w 280800"/>
                <a:gd name="connsiteY838" fmla="*/ 279284 h 341225"/>
                <a:gd name="connsiteX839" fmla="*/ 217310 w 280800"/>
                <a:gd name="connsiteY839" fmla="*/ 279284 h 341225"/>
                <a:gd name="connsiteX840" fmla="*/ 217310 w 280800"/>
                <a:gd name="connsiteY840" fmla="*/ 280316 h 341225"/>
                <a:gd name="connsiteX841" fmla="*/ 248797 w 280800"/>
                <a:gd name="connsiteY841" fmla="*/ 278768 h 341225"/>
                <a:gd name="connsiteX842" fmla="*/ 249313 w 280800"/>
                <a:gd name="connsiteY842" fmla="*/ 279284 h 341225"/>
                <a:gd name="connsiteX843" fmla="*/ 248797 w 280800"/>
                <a:gd name="connsiteY843" fmla="*/ 279284 h 341225"/>
                <a:gd name="connsiteX844" fmla="*/ 215245 w 280800"/>
                <a:gd name="connsiteY844" fmla="*/ 273090 h 341225"/>
                <a:gd name="connsiteX845" fmla="*/ 216277 w 280800"/>
                <a:gd name="connsiteY845" fmla="*/ 273090 h 341225"/>
                <a:gd name="connsiteX846" fmla="*/ 216277 w 280800"/>
                <a:gd name="connsiteY846" fmla="*/ 273606 h 341225"/>
                <a:gd name="connsiteX847" fmla="*/ 215245 w 280800"/>
                <a:gd name="connsiteY847" fmla="*/ 273606 h 341225"/>
                <a:gd name="connsiteX848" fmla="*/ 170028 w 280800"/>
                <a:gd name="connsiteY848" fmla="*/ 272668 h 341225"/>
                <a:gd name="connsiteX849" fmla="*/ 171266 w 280800"/>
                <a:gd name="connsiteY849" fmla="*/ 274502 h 341225"/>
                <a:gd name="connsiteX850" fmla="*/ 170647 w 280800"/>
                <a:gd name="connsiteY850" fmla="*/ 274502 h 341225"/>
                <a:gd name="connsiteX851" fmla="*/ 170647 w 280800"/>
                <a:gd name="connsiteY851" fmla="*/ 278781 h 341225"/>
                <a:gd name="connsiteX852" fmla="*/ 170028 w 280800"/>
                <a:gd name="connsiteY852" fmla="*/ 278781 h 341225"/>
                <a:gd name="connsiteX853" fmla="*/ 170028 w 280800"/>
                <a:gd name="connsiteY853" fmla="*/ 282449 h 341225"/>
                <a:gd name="connsiteX854" fmla="*/ 168789 w 280800"/>
                <a:gd name="connsiteY854" fmla="*/ 282449 h 341225"/>
                <a:gd name="connsiteX855" fmla="*/ 168789 w 280800"/>
                <a:gd name="connsiteY855" fmla="*/ 285505 h 341225"/>
                <a:gd name="connsiteX856" fmla="*/ 168169 w 280800"/>
                <a:gd name="connsiteY856" fmla="*/ 285505 h 341225"/>
                <a:gd name="connsiteX857" fmla="*/ 167550 w 280800"/>
                <a:gd name="connsiteY857" fmla="*/ 290395 h 341225"/>
                <a:gd name="connsiteX858" fmla="*/ 166931 w 280800"/>
                <a:gd name="connsiteY858" fmla="*/ 290395 h 341225"/>
                <a:gd name="connsiteX859" fmla="*/ 166931 w 280800"/>
                <a:gd name="connsiteY859" fmla="*/ 291006 h 341225"/>
                <a:gd name="connsiteX860" fmla="*/ 166311 w 280800"/>
                <a:gd name="connsiteY860" fmla="*/ 291006 h 341225"/>
                <a:gd name="connsiteX861" fmla="*/ 163834 w 280800"/>
                <a:gd name="connsiteY861" fmla="*/ 297730 h 341225"/>
                <a:gd name="connsiteX862" fmla="*/ 163214 w 280800"/>
                <a:gd name="connsiteY862" fmla="*/ 297730 h 341225"/>
                <a:gd name="connsiteX863" fmla="*/ 163214 w 280800"/>
                <a:gd name="connsiteY863" fmla="*/ 301398 h 341225"/>
                <a:gd name="connsiteX864" fmla="*/ 162595 w 280800"/>
                <a:gd name="connsiteY864" fmla="*/ 301398 h 341225"/>
                <a:gd name="connsiteX865" fmla="*/ 162595 w 280800"/>
                <a:gd name="connsiteY865" fmla="*/ 303843 h 341225"/>
                <a:gd name="connsiteX866" fmla="*/ 161975 w 280800"/>
                <a:gd name="connsiteY866" fmla="*/ 303843 h 341225"/>
                <a:gd name="connsiteX867" fmla="*/ 160737 w 280800"/>
                <a:gd name="connsiteY867" fmla="*/ 306899 h 341225"/>
                <a:gd name="connsiteX868" fmla="*/ 160117 w 280800"/>
                <a:gd name="connsiteY868" fmla="*/ 306899 h 341225"/>
                <a:gd name="connsiteX869" fmla="*/ 159498 w 280800"/>
                <a:gd name="connsiteY869" fmla="*/ 312400 h 341225"/>
                <a:gd name="connsiteX870" fmla="*/ 158878 w 280800"/>
                <a:gd name="connsiteY870" fmla="*/ 312400 h 341225"/>
                <a:gd name="connsiteX871" fmla="*/ 158878 w 280800"/>
                <a:gd name="connsiteY871" fmla="*/ 314846 h 341225"/>
                <a:gd name="connsiteX872" fmla="*/ 158259 w 280800"/>
                <a:gd name="connsiteY872" fmla="*/ 314846 h 341225"/>
                <a:gd name="connsiteX873" fmla="*/ 158259 w 280800"/>
                <a:gd name="connsiteY873" fmla="*/ 317291 h 341225"/>
                <a:gd name="connsiteX874" fmla="*/ 157020 w 280800"/>
                <a:gd name="connsiteY874" fmla="*/ 317291 h 341225"/>
                <a:gd name="connsiteX875" fmla="*/ 157020 w 280800"/>
                <a:gd name="connsiteY875" fmla="*/ 317902 h 341225"/>
                <a:gd name="connsiteX876" fmla="*/ 156401 w 280800"/>
                <a:gd name="connsiteY876" fmla="*/ 317902 h 341225"/>
                <a:gd name="connsiteX877" fmla="*/ 156401 w 280800"/>
                <a:gd name="connsiteY877" fmla="*/ 318513 h 341225"/>
                <a:gd name="connsiteX878" fmla="*/ 155162 w 280800"/>
                <a:gd name="connsiteY878" fmla="*/ 318513 h 341225"/>
                <a:gd name="connsiteX879" fmla="*/ 155162 w 280800"/>
                <a:gd name="connsiteY879" fmla="*/ 317902 h 341225"/>
                <a:gd name="connsiteX880" fmla="*/ 154543 w 280800"/>
                <a:gd name="connsiteY880" fmla="*/ 317902 h 341225"/>
                <a:gd name="connsiteX881" fmla="*/ 154543 w 280800"/>
                <a:gd name="connsiteY881" fmla="*/ 317291 h 341225"/>
                <a:gd name="connsiteX882" fmla="*/ 153923 w 280800"/>
                <a:gd name="connsiteY882" fmla="*/ 317291 h 341225"/>
                <a:gd name="connsiteX883" fmla="*/ 153923 w 280800"/>
                <a:gd name="connsiteY883" fmla="*/ 316679 h 341225"/>
                <a:gd name="connsiteX884" fmla="*/ 154543 w 280800"/>
                <a:gd name="connsiteY884" fmla="*/ 316679 h 341225"/>
                <a:gd name="connsiteX885" fmla="*/ 153923 w 280800"/>
                <a:gd name="connsiteY885" fmla="*/ 316068 h 341225"/>
                <a:gd name="connsiteX886" fmla="*/ 154543 w 280800"/>
                <a:gd name="connsiteY886" fmla="*/ 316068 h 341225"/>
                <a:gd name="connsiteX887" fmla="*/ 154543 w 280800"/>
                <a:gd name="connsiteY887" fmla="*/ 313623 h 341225"/>
                <a:gd name="connsiteX888" fmla="*/ 153923 w 280800"/>
                <a:gd name="connsiteY888" fmla="*/ 313623 h 341225"/>
                <a:gd name="connsiteX889" fmla="*/ 153923 w 280800"/>
                <a:gd name="connsiteY889" fmla="*/ 310567 h 341225"/>
                <a:gd name="connsiteX890" fmla="*/ 152684 w 280800"/>
                <a:gd name="connsiteY890" fmla="*/ 310567 h 341225"/>
                <a:gd name="connsiteX891" fmla="*/ 152684 w 280800"/>
                <a:gd name="connsiteY891" fmla="*/ 309344 h 341225"/>
                <a:gd name="connsiteX892" fmla="*/ 152065 w 280800"/>
                <a:gd name="connsiteY892" fmla="*/ 309344 h 341225"/>
                <a:gd name="connsiteX893" fmla="*/ 152065 w 280800"/>
                <a:gd name="connsiteY893" fmla="*/ 308733 h 341225"/>
                <a:gd name="connsiteX894" fmla="*/ 151446 w 280800"/>
                <a:gd name="connsiteY894" fmla="*/ 308733 h 341225"/>
                <a:gd name="connsiteX895" fmla="*/ 151446 w 280800"/>
                <a:gd name="connsiteY895" fmla="*/ 308122 h 341225"/>
                <a:gd name="connsiteX896" fmla="*/ 150207 w 280800"/>
                <a:gd name="connsiteY896" fmla="*/ 308122 h 341225"/>
                <a:gd name="connsiteX897" fmla="*/ 150207 w 280800"/>
                <a:gd name="connsiteY897" fmla="*/ 306899 h 341225"/>
                <a:gd name="connsiteX898" fmla="*/ 152684 w 280800"/>
                <a:gd name="connsiteY898" fmla="*/ 306899 h 341225"/>
                <a:gd name="connsiteX899" fmla="*/ 153923 w 280800"/>
                <a:gd name="connsiteY899" fmla="*/ 302009 h 341225"/>
                <a:gd name="connsiteX900" fmla="*/ 155162 w 280800"/>
                <a:gd name="connsiteY900" fmla="*/ 302009 h 341225"/>
                <a:gd name="connsiteX901" fmla="*/ 155162 w 280800"/>
                <a:gd name="connsiteY901" fmla="*/ 302620 h 341225"/>
                <a:gd name="connsiteX902" fmla="*/ 157020 w 280800"/>
                <a:gd name="connsiteY902" fmla="*/ 302620 h 341225"/>
                <a:gd name="connsiteX903" fmla="*/ 157020 w 280800"/>
                <a:gd name="connsiteY903" fmla="*/ 302009 h 341225"/>
                <a:gd name="connsiteX904" fmla="*/ 156401 w 280800"/>
                <a:gd name="connsiteY904" fmla="*/ 302009 h 341225"/>
                <a:gd name="connsiteX905" fmla="*/ 156401 w 280800"/>
                <a:gd name="connsiteY905" fmla="*/ 298953 h 341225"/>
                <a:gd name="connsiteX906" fmla="*/ 155781 w 280800"/>
                <a:gd name="connsiteY906" fmla="*/ 298953 h 341225"/>
                <a:gd name="connsiteX907" fmla="*/ 155781 w 280800"/>
                <a:gd name="connsiteY907" fmla="*/ 300786 h 341225"/>
                <a:gd name="connsiteX908" fmla="*/ 155162 w 280800"/>
                <a:gd name="connsiteY908" fmla="*/ 300786 h 341225"/>
                <a:gd name="connsiteX909" fmla="*/ 155162 w 280800"/>
                <a:gd name="connsiteY909" fmla="*/ 300175 h 341225"/>
                <a:gd name="connsiteX910" fmla="*/ 154543 w 280800"/>
                <a:gd name="connsiteY910" fmla="*/ 300175 h 341225"/>
                <a:gd name="connsiteX911" fmla="*/ 154543 w 280800"/>
                <a:gd name="connsiteY911" fmla="*/ 298341 h 341225"/>
                <a:gd name="connsiteX912" fmla="*/ 155162 w 280800"/>
                <a:gd name="connsiteY912" fmla="*/ 298341 h 341225"/>
                <a:gd name="connsiteX913" fmla="*/ 155162 w 280800"/>
                <a:gd name="connsiteY913" fmla="*/ 297119 h 341225"/>
                <a:gd name="connsiteX914" fmla="*/ 155781 w 280800"/>
                <a:gd name="connsiteY914" fmla="*/ 297119 h 341225"/>
                <a:gd name="connsiteX915" fmla="*/ 155781 w 280800"/>
                <a:gd name="connsiteY915" fmla="*/ 296508 h 341225"/>
                <a:gd name="connsiteX916" fmla="*/ 156401 w 280800"/>
                <a:gd name="connsiteY916" fmla="*/ 296508 h 341225"/>
                <a:gd name="connsiteX917" fmla="*/ 156401 w 280800"/>
                <a:gd name="connsiteY917" fmla="*/ 295285 h 341225"/>
                <a:gd name="connsiteX918" fmla="*/ 157020 w 280800"/>
                <a:gd name="connsiteY918" fmla="*/ 295285 h 341225"/>
                <a:gd name="connsiteX919" fmla="*/ 157020 w 280800"/>
                <a:gd name="connsiteY919" fmla="*/ 294063 h 341225"/>
                <a:gd name="connsiteX920" fmla="*/ 158259 w 280800"/>
                <a:gd name="connsiteY920" fmla="*/ 294063 h 341225"/>
                <a:gd name="connsiteX921" fmla="*/ 158259 w 280800"/>
                <a:gd name="connsiteY921" fmla="*/ 293451 h 341225"/>
                <a:gd name="connsiteX922" fmla="*/ 158878 w 280800"/>
                <a:gd name="connsiteY922" fmla="*/ 293451 h 341225"/>
                <a:gd name="connsiteX923" fmla="*/ 158878 w 280800"/>
                <a:gd name="connsiteY923" fmla="*/ 292229 h 341225"/>
                <a:gd name="connsiteX924" fmla="*/ 160117 w 280800"/>
                <a:gd name="connsiteY924" fmla="*/ 292229 h 341225"/>
                <a:gd name="connsiteX925" fmla="*/ 160117 w 280800"/>
                <a:gd name="connsiteY925" fmla="*/ 291006 h 341225"/>
                <a:gd name="connsiteX926" fmla="*/ 161975 w 280800"/>
                <a:gd name="connsiteY926" fmla="*/ 291006 h 341225"/>
                <a:gd name="connsiteX927" fmla="*/ 161975 w 280800"/>
                <a:gd name="connsiteY927" fmla="*/ 290395 h 341225"/>
                <a:gd name="connsiteX928" fmla="*/ 162595 w 280800"/>
                <a:gd name="connsiteY928" fmla="*/ 290395 h 341225"/>
                <a:gd name="connsiteX929" fmla="*/ 162595 w 280800"/>
                <a:gd name="connsiteY929" fmla="*/ 289172 h 341225"/>
                <a:gd name="connsiteX930" fmla="*/ 163214 w 280800"/>
                <a:gd name="connsiteY930" fmla="*/ 289172 h 341225"/>
                <a:gd name="connsiteX931" fmla="*/ 163834 w 280800"/>
                <a:gd name="connsiteY931" fmla="*/ 286116 h 341225"/>
                <a:gd name="connsiteX932" fmla="*/ 164453 w 280800"/>
                <a:gd name="connsiteY932" fmla="*/ 286116 h 341225"/>
                <a:gd name="connsiteX933" fmla="*/ 164453 w 280800"/>
                <a:gd name="connsiteY933" fmla="*/ 283671 h 341225"/>
                <a:gd name="connsiteX934" fmla="*/ 165692 w 280800"/>
                <a:gd name="connsiteY934" fmla="*/ 283671 h 341225"/>
                <a:gd name="connsiteX935" fmla="*/ 165692 w 280800"/>
                <a:gd name="connsiteY935" fmla="*/ 281837 h 341225"/>
                <a:gd name="connsiteX936" fmla="*/ 166311 w 280800"/>
                <a:gd name="connsiteY936" fmla="*/ 281837 h 341225"/>
                <a:gd name="connsiteX937" fmla="*/ 166931 w 280800"/>
                <a:gd name="connsiteY937" fmla="*/ 277558 h 341225"/>
                <a:gd name="connsiteX938" fmla="*/ 167550 w 280800"/>
                <a:gd name="connsiteY938" fmla="*/ 277558 h 341225"/>
                <a:gd name="connsiteX939" fmla="*/ 168789 w 280800"/>
                <a:gd name="connsiteY939" fmla="*/ 274502 h 341225"/>
                <a:gd name="connsiteX940" fmla="*/ 168789 w 280800"/>
                <a:gd name="connsiteY940" fmla="*/ 273280 h 341225"/>
                <a:gd name="connsiteX941" fmla="*/ 170028 w 280800"/>
                <a:gd name="connsiteY941" fmla="*/ 273280 h 341225"/>
                <a:gd name="connsiteX942" fmla="*/ 170028 w 280800"/>
                <a:gd name="connsiteY942" fmla="*/ 272668 h 341225"/>
                <a:gd name="connsiteX943" fmla="*/ 214213 w 280800"/>
                <a:gd name="connsiteY943" fmla="*/ 272573 h 341225"/>
                <a:gd name="connsiteX944" fmla="*/ 215245 w 280800"/>
                <a:gd name="connsiteY944" fmla="*/ 272573 h 341225"/>
                <a:gd name="connsiteX945" fmla="*/ 215245 w 280800"/>
                <a:gd name="connsiteY945" fmla="*/ 273089 h 341225"/>
                <a:gd name="connsiteX946" fmla="*/ 213697 w 280800"/>
                <a:gd name="connsiteY946" fmla="*/ 271025 h 341225"/>
                <a:gd name="connsiteX947" fmla="*/ 214213 w 280800"/>
                <a:gd name="connsiteY947" fmla="*/ 271025 h 341225"/>
                <a:gd name="connsiteX948" fmla="*/ 214213 w 280800"/>
                <a:gd name="connsiteY948" fmla="*/ 272573 h 341225"/>
                <a:gd name="connsiteX949" fmla="*/ 214213 w 280800"/>
                <a:gd name="connsiteY949" fmla="*/ 272574 h 341225"/>
                <a:gd name="connsiteX950" fmla="*/ 183759 w 280800"/>
                <a:gd name="connsiteY950" fmla="*/ 270509 h 341225"/>
                <a:gd name="connsiteX951" fmla="*/ 183759 w 280800"/>
                <a:gd name="connsiteY951" fmla="*/ 272316 h 341225"/>
                <a:gd name="connsiteX952" fmla="*/ 183243 w 280800"/>
                <a:gd name="connsiteY952" fmla="*/ 272316 h 341225"/>
                <a:gd name="connsiteX953" fmla="*/ 183243 w 280800"/>
                <a:gd name="connsiteY953" fmla="*/ 272918 h 341225"/>
                <a:gd name="connsiteX954" fmla="*/ 182726 w 280800"/>
                <a:gd name="connsiteY954" fmla="*/ 272918 h 341225"/>
                <a:gd name="connsiteX955" fmla="*/ 182726 w 280800"/>
                <a:gd name="connsiteY955" fmla="*/ 274122 h 341225"/>
                <a:gd name="connsiteX956" fmla="*/ 182210 w 280800"/>
                <a:gd name="connsiteY956" fmla="*/ 274122 h 341225"/>
                <a:gd name="connsiteX957" fmla="*/ 182210 w 280800"/>
                <a:gd name="connsiteY957" fmla="*/ 272918 h 341225"/>
                <a:gd name="connsiteX958" fmla="*/ 181694 w 280800"/>
                <a:gd name="connsiteY958" fmla="*/ 272918 h 341225"/>
                <a:gd name="connsiteX959" fmla="*/ 181694 w 280800"/>
                <a:gd name="connsiteY959" fmla="*/ 272316 h 341225"/>
                <a:gd name="connsiteX960" fmla="*/ 183759 w 280800"/>
                <a:gd name="connsiteY960" fmla="*/ 270509 h 341225"/>
                <a:gd name="connsiteX961" fmla="*/ 212664 w 280800"/>
                <a:gd name="connsiteY961" fmla="*/ 269993 h 341225"/>
                <a:gd name="connsiteX962" fmla="*/ 213697 w 280800"/>
                <a:gd name="connsiteY962" fmla="*/ 269993 h 341225"/>
                <a:gd name="connsiteX963" fmla="*/ 213697 w 280800"/>
                <a:gd name="connsiteY963" fmla="*/ 271025 h 341225"/>
                <a:gd name="connsiteX964" fmla="*/ 213180 w 280800"/>
                <a:gd name="connsiteY964" fmla="*/ 271025 h 341225"/>
                <a:gd name="connsiteX965" fmla="*/ 212664 w 280800"/>
                <a:gd name="connsiteY965" fmla="*/ 269993 h 341225"/>
                <a:gd name="connsiteX966" fmla="*/ 185823 w 280800"/>
                <a:gd name="connsiteY966" fmla="*/ 269476 h 341225"/>
                <a:gd name="connsiteX967" fmla="*/ 186339 w 280800"/>
                <a:gd name="connsiteY967" fmla="*/ 269476 h 341225"/>
                <a:gd name="connsiteX968" fmla="*/ 186339 w 280800"/>
                <a:gd name="connsiteY968" fmla="*/ 269992 h 341225"/>
                <a:gd name="connsiteX969" fmla="*/ 185823 w 280800"/>
                <a:gd name="connsiteY969" fmla="*/ 269992 h 341225"/>
                <a:gd name="connsiteX970" fmla="*/ 196835 w 280800"/>
                <a:gd name="connsiteY970" fmla="*/ 268960 h 341225"/>
                <a:gd name="connsiteX971" fmla="*/ 198212 w 280800"/>
                <a:gd name="connsiteY971" fmla="*/ 268960 h 341225"/>
                <a:gd name="connsiteX972" fmla="*/ 198212 w 280800"/>
                <a:gd name="connsiteY972" fmla="*/ 269476 h 341225"/>
                <a:gd name="connsiteX973" fmla="*/ 196835 w 280800"/>
                <a:gd name="connsiteY973" fmla="*/ 269476 h 341225"/>
                <a:gd name="connsiteX974" fmla="*/ 196835 w 280800"/>
                <a:gd name="connsiteY974" fmla="*/ 268960 h 341225"/>
                <a:gd name="connsiteX975" fmla="*/ 193738 w 280800"/>
                <a:gd name="connsiteY975" fmla="*/ 268960 h 341225"/>
                <a:gd name="connsiteX976" fmla="*/ 195115 w 280800"/>
                <a:gd name="connsiteY976" fmla="*/ 268960 h 341225"/>
                <a:gd name="connsiteX977" fmla="*/ 195115 w 280800"/>
                <a:gd name="connsiteY977" fmla="*/ 269476 h 341225"/>
                <a:gd name="connsiteX978" fmla="*/ 194426 w 280800"/>
                <a:gd name="connsiteY978" fmla="*/ 269476 h 341225"/>
                <a:gd name="connsiteX979" fmla="*/ 193738 w 280800"/>
                <a:gd name="connsiteY979" fmla="*/ 268960 h 341225"/>
                <a:gd name="connsiteX980" fmla="*/ 202341 w 280800"/>
                <a:gd name="connsiteY980" fmla="*/ 267412 h 341225"/>
                <a:gd name="connsiteX981" fmla="*/ 202857 w 280800"/>
                <a:gd name="connsiteY981" fmla="*/ 267412 h 341225"/>
                <a:gd name="connsiteX982" fmla="*/ 202857 w 280800"/>
                <a:gd name="connsiteY982" fmla="*/ 268961 h 341225"/>
                <a:gd name="connsiteX983" fmla="*/ 202341 w 280800"/>
                <a:gd name="connsiteY983" fmla="*/ 268961 h 341225"/>
                <a:gd name="connsiteX984" fmla="*/ 198727 w 280800"/>
                <a:gd name="connsiteY984" fmla="*/ 266896 h 341225"/>
                <a:gd name="connsiteX985" fmla="*/ 199759 w 280800"/>
                <a:gd name="connsiteY985" fmla="*/ 266896 h 341225"/>
                <a:gd name="connsiteX986" fmla="*/ 199759 w 280800"/>
                <a:gd name="connsiteY986" fmla="*/ 268832 h 341225"/>
                <a:gd name="connsiteX987" fmla="*/ 200792 w 280800"/>
                <a:gd name="connsiteY987" fmla="*/ 268832 h 341225"/>
                <a:gd name="connsiteX988" fmla="*/ 200792 w 280800"/>
                <a:gd name="connsiteY988" fmla="*/ 269477 h 341225"/>
                <a:gd name="connsiteX989" fmla="*/ 198727 w 280800"/>
                <a:gd name="connsiteY989" fmla="*/ 269477 h 341225"/>
                <a:gd name="connsiteX990" fmla="*/ 198727 w 280800"/>
                <a:gd name="connsiteY990" fmla="*/ 267412 h 341225"/>
                <a:gd name="connsiteX991" fmla="*/ 166208 w 280800"/>
                <a:gd name="connsiteY991" fmla="*/ 266379 h 341225"/>
                <a:gd name="connsiteX992" fmla="*/ 166724 w 280800"/>
                <a:gd name="connsiteY992" fmla="*/ 266379 h 341225"/>
                <a:gd name="connsiteX993" fmla="*/ 166724 w 280800"/>
                <a:gd name="connsiteY993" fmla="*/ 266895 h 341225"/>
                <a:gd name="connsiteX994" fmla="*/ 166208 w 280800"/>
                <a:gd name="connsiteY994" fmla="*/ 266895 h 341225"/>
                <a:gd name="connsiteX995" fmla="*/ 183242 w 280800"/>
                <a:gd name="connsiteY995" fmla="*/ 263901 h 341225"/>
                <a:gd name="connsiteX996" fmla="*/ 183887 w 280800"/>
                <a:gd name="connsiteY996" fmla="*/ 263901 h 341225"/>
                <a:gd name="connsiteX997" fmla="*/ 183887 w 280800"/>
                <a:gd name="connsiteY997" fmla="*/ 265759 h 341225"/>
                <a:gd name="connsiteX998" fmla="*/ 185178 w 280800"/>
                <a:gd name="connsiteY998" fmla="*/ 265759 h 341225"/>
                <a:gd name="connsiteX999" fmla="*/ 185823 w 280800"/>
                <a:gd name="connsiteY999" fmla="*/ 269476 h 341225"/>
                <a:gd name="connsiteX1000" fmla="*/ 185178 w 280800"/>
                <a:gd name="connsiteY1000" fmla="*/ 269476 h 341225"/>
                <a:gd name="connsiteX1001" fmla="*/ 185178 w 280800"/>
                <a:gd name="connsiteY1001" fmla="*/ 268857 h 341225"/>
                <a:gd name="connsiteX1002" fmla="*/ 183887 w 280800"/>
                <a:gd name="connsiteY1002" fmla="*/ 268857 h 341225"/>
                <a:gd name="connsiteX1003" fmla="*/ 183887 w 280800"/>
                <a:gd name="connsiteY1003" fmla="*/ 267618 h 341225"/>
                <a:gd name="connsiteX1004" fmla="*/ 183242 w 280800"/>
                <a:gd name="connsiteY1004" fmla="*/ 267618 h 341225"/>
                <a:gd name="connsiteX1005" fmla="*/ 183242 w 280800"/>
                <a:gd name="connsiteY1005" fmla="*/ 265759 h 341225"/>
                <a:gd name="connsiteX1006" fmla="*/ 183242 w 280800"/>
                <a:gd name="connsiteY1006" fmla="*/ 263901 h 341225"/>
                <a:gd name="connsiteX1007" fmla="*/ 183887 w 280800"/>
                <a:gd name="connsiteY1007" fmla="*/ 263282 h 341225"/>
                <a:gd name="connsiteX1008" fmla="*/ 185178 w 280800"/>
                <a:gd name="connsiteY1008" fmla="*/ 263282 h 341225"/>
                <a:gd name="connsiteX1009" fmla="*/ 185178 w 280800"/>
                <a:gd name="connsiteY1009" fmla="*/ 263901 h 341225"/>
                <a:gd name="connsiteX1010" fmla="*/ 183887 w 280800"/>
                <a:gd name="connsiteY1010" fmla="*/ 263901 h 341225"/>
                <a:gd name="connsiteX1011" fmla="*/ 183887 w 280800"/>
                <a:gd name="connsiteY1011" fmla="*/ 263282 h 341225"/>
                <a:gd name="connsiteX1012" fmla="*/ 183242 w 280800"/>
                <a:gd name="connsiteY1012" fmla="*/ 262766 h 341225"/>
                <a:gd name="connsiteX1013" fmla="*/ 183758 w 280800"/>
                <a:gd name="connsiteY1013" fmla="*/ 262766 h 341225"/>
                <a:gd name="connsiteX1014" fmla="*/ 183758 w 280800"/>
                <a:gd name="connsiteY1014" fmla="*/ 263282 h 341225"/>
                <a:gd name="connsiteX1015" fmla="*/ 183242 w 280800"/>
                <a:gd name="connsiteY1015" fmla="*/ 263282 h 341225"/>
                <a:gd name="connsiteX1016" fmla="*/ 171886 w 280800"/>
                <a:gd name="connsiteY1016" fmla="*/ 253475 h 341225"/>
                <a:gd name="connsiteX1017" fmla="*/ 172402 w 280800"/>
                <a:gd name="connsiteY1017" fmla="*/ 253475 h 341225"/>
                <a:gd name="connsiteX1018" fmla="*/ 171370 w 280800"/>
                <a:gd name="connsiteY1018" fmla="*/ 254507 h 341225"/>
                <a:gd name="connsiteX1019" fmla="*/ 171370 w 280800"/>
                <a:gd name="connsiteY1019" fmla="*/ 253991 h 341225"/>
                <a:gd name="connsiteX1020" fmla="*/ 171886 w 280800"/>
                <a:gd name="connsiteY1020" fmla="*/ 253991 h 341225"/>
                <a:gd name="connsiteX1021" fmla="*/ 171886 w 280800"/>
                <a:gd name="connsiteY1021" fmla="*/ 253475 h 341225"/>
                <a:gd name="connsiteX1022" fmla="*/ 280284 w 280800"/>
                <a:gd name="connsiteY1022" fmla="*/ 249345 h 341225"/>
                <a:gd name="connsiteX1023" fmla="*/ 280800 w 280800"/>
                <a:gd name="connsiteY1023" fmla="*/ 249345 h 341225"/>
                <a:gd name="connsiteX1024" fmla="*/ 280800 w 280800"/>
                <a:gd name="connsiteY1024" fmla="*/ 249861 h 341225"/>
                <a:gd name="connsiteX1025" fmla="*/ 20695 w 280800"/>
                <a:gd name="connsiteY1025" fmla="*/ 240053 h 341225"/>
                <a:gd name="connsiteX1026" fmla="*/ 21912 w 280800"/>
                <a:gd name="connsiteY1026" fmla="*/ 240053 h 341225"/>
                <a:gd name="connsiteX1027" fmla="*/ 21912 w 280800"/>
                <a:gd name="connsiteY1027" fmla="*/ 241282 h 341225"/>
                <a:gd name="connsiteX1028" fmla="*/ 20695 w 280800"/>
                <a:gd name="connsiteY1028" fmla="*/ 240053 h 341225"/>
                <a:gd name="connsiteX1029" fmla="*/ 160014 w 280800"/>
                <a:gd name="connsiteY1029" fmla="*/ 234893 h 341225"/>
                <a:gd name="connsiteX1030" fmla="*/ 161046 w 280800"/>
                <a:gd name="connsiteY1030" fmla="*/ 234893 h 341225"/>
                <a:gd name="connsiteX1031" fmla="*/ 161046 w 280800"/>
                <a:gd name="connsiteY1031" fmla="*/ 235409 h 341225"/>
                <a:gd name="connsiteX1032" fmla="*/ 160014 w 280800"/>
                <a:gd name="connsiteY1032" fmla="*/ 235409 h 341225"/>
                <a:gd name="connsiteX1033" fmla="*/ 149174 w 280800"/>
                <a:gd name="connsiteY1033" fmla="*/ 228182 h 341225"/>
                <a:gd name="connsiteX1034" fmla="*/ 150206 w 280800"/>
                <a:gd name="connsiteY1034" fmla="*/ 228182 h 341225"/>
                <a:gd name="connsiteX1035" fmla="*/ 150206 w 280800"/>
                <a:gd name="connsiteY1035" fmla="*/ 229214 h 341225"/>
                <a:gd name="connsiteX1036" fmla="*/ 149174 w 280800"/>
                <a:gd name="connsiteY1036" fmla="*/ 225601 h 341225"/>
                <a:gd name="connsiteX1037" fmla="*/ 150206 w 280800"/>
                <a:gd name="connsiteY1037" fmla="*/ 225601 h 341225"/>
                <a:gd name="connsiteX1038" fmla="*/ 149174 w 280800"/>
                <a:gd name="connsiteY1038" fmla="*/ 226633 h 341225"/>
                <a:gd name="connsiteX1039" fmla="*/ 278735 w 280800"/>
                <a:gd name="connsiteY1039" fmla="*/ 224569 h 341225"/>
                <a:gd name="connsiteX1040" fmla="*/ 279251 w 280800"/>
                <a:gd name="connsiteY1040" fmla="*/ 224569 h 341225"/>
                <a:gd name="connsiteX1041" fmla="*/ 279251 w 280800"/>
                <a:gd name="connsiteY1041" fmla="*/ 225601 h 341225"/>
                <a:gd name="connsiteX1042" fmla="*/ 278735 w 280800"/>
                <a:gd name="connsiteY1042" fmla="*/ 225601 h 341225"/>
                <a:gd name="connsiteX1043" fmla="*/ 148658 w 280800"/>
                <a:gd name="connsiteY1043" fmla="*/ 224569 h 341225"/>
                <a:gd name="connsiteX1044" fmla="*/ 149174 w 280800"/>
                <a:gd name="connsiteY1044" fmla="*/ 224569 h 341225"/>
                <a:gd name="connsiteX1045" fmla="*/ 149174 w 280800"/>
                <a:gd name="connsiteY1045" fmla="*/ 225601 h 341225"/>
                <a:gd name="connsiteX1046" fmla="*/ 148658 w 280800"/>
                <a:gd name="connsiteY1046" fmla="*/ 225601 h 341225"/>
                <a:gd name="connsiteX1047" fmla="*/ 131647 w 280800"/>
                <a:gd name="connsiteY1047" fmla="*/ 224053 h 341225"/>
                <a:gd name="connsiteX1048" fmla="*/ 132866 w 280800"/>
                <a:gd name="connsiteY1048" fmla="*/ 224053 h 341225"/>
                <a:gd name="connsiteX1049" fmla="*/ 132866 w 280800"/>
                <a:gd name="connsiteY1049" fmla="*/ 224664 h 341225"/>
                <a:gd name="connsiteX1050" fmla="*/ 133475 w 280800"/>
                <a:gd name="connsiteY1050" fmla="*/ 224664 h 341225"/>
                <a:gd name="connsiteX1051" fmla="*/ 133475 w 280800"/>
                <a:gd name="connsiteY1051" fmla="*/ 225887 h 341225"/>
                <a:gd name="connsiteX1052" fmla="*/ 135304 w 280800"/>
                <a:gd name="connsiteY1052" fmla="*/ 225887 h 341225"/>
                <a:gd name="connsiteX1053" fmla="*/ 135304 w 280800"/>
                <a:gd name="connsiteY1053" fmla="*/ 226498 h 341225"/>
                <a:gd name="connsiteX1054" fmla="*/ 135914 w 280800"/>
                <a:gd name="connsiteY1054" fmla="*/ 226498 h 341225"/>
                <a:gd name="connsiteX1055" fmla="*/ 135914 w 280800"/>
                <a:gd name="connsiteY1055" fmla="*/ 227110 h 341225"/>
                <a:gd name="connsiteX1056" fmla="*/ 137133 w 280800"/>
                <a:gd name="connsiteY1056" fmla="*/ 227110 h 341225"/>
                <a:gd name="connsiteX1057" fmla="*/ 137133 w 280800"/>
                <a:gd name="connsiteY1057" fmla="*/ 227721 h 341225"/>
                <a:gd name="connsiteX1058" fmla="*/ 138962 w 280800"/>
                <a:gd name="connsiteY1058" fmla="*/ 227721 h 341225"/>
                <a:gd name="connsiteX1059" fmla="*/ 138962 w 280800"/>
                <a:gd name="connsiteY1059" fmla="*/ 228333 h 341225"/>
                <a:gd name="connsiteX1060" fmla="*/ 139572 w 280800"/>
                <a:gd name="connsiteY1060" fmla="*/ 228333 h 341225"/>
                <a:gd name="connsiteX1061" fmla="*/ 139572 w 280800"/>
                <a:gd name="connsiteY1061" fmla="*/ 229555 h 341225"/>
                <a:gd name="connsiteX1062" fmla="*/ 140181 w 280800"/>
                <a:gd name="connsiteY1062" fmla="*/ 229555 h 341225"/>
                <a:gd name="connsiteX1063" fmla="*/ 140181 w 280800"/>
                <a:gd name="connsiteY1063" fmla="*/ 230167 h 341225"/>
                <a:gd name="connsiteX1064" fmla="*/ 140791 w 280800"/>
                <a:gd name="connsiteY1064" fmla="*/ 230167 h 341225"/>
                <a:gd name="connsiteX1065" fmla="*/ 140791 w 280800"/>
                <a:gd name="connsiteY1065" fmla="*/ 230778 h 341225"/>
                <a:gd name="connsiteX1066" fmla="*/ 143229 w 280800"/>
                <a:gd name="connsiteY1066" fmla="*/ 231390 h 341225"/>
                <a:gd name="connsiteX1067" fmla="*/ 143229 w 280800"/>
                <a:gd name="connsiteY1067" fmla="*/ 232001 h 341225"/>
                <a:gd name="connsiteX1068" fmla="*/ 143839 w 280800"/>
                <a:gd name="connsiteY1068" fmla="*/ 232001 h 341225"/>
                <a:gd name="connsiteX1069" fmla="*/ 143839 w 280800"/>
                <a:gd name="connsiteY1069" fmla="*/ 232612 h 341225"/>
                <a:gd name="connsiteX1070" fmla="*/ 145058 w 280800"/>
                <a:gd name="connsiteY1070" fmla="*/ 232612 h 341225"/>
                <a:gd name="connsiteX1071" fmla="*/ 145058 w 280800"/>
                <a:gd name="connsiteY1071" fmla="*/ 233835 h 341225"/>
                <a:gd name="connsiteX1072" fmla="*/ 146278 w 280800"/>
                <a:gd name="connsiteY1072" fmla="*/ 233835 h 341225"/>
                <a:gd name="connsiteX1073" fmla="*/ 146278 w 280800"/>
                <a:gd name="connsiteY1073" fmla="*/ 234447 h 341225"/>
                <a:gd name="connsiteX1074" fmla="*/ 146887 w 280800"/>
                <a:gd name="connsiteY1074" fmla="*/ 234447 h 341225"/>
                <a:gd name="connsiteX1075" fmla="*/ 146887 w 280800"/>
                <a:gd name="connsiteY1075" fmla="*/ 235058 h 341225"/>
                <a:gd name="connsiteX1076" fmla="*/ 147497 w 280800"/>
                <a:gd name="connsiteY1076" fmla="*/ 235058 h 341225"/>
                <a:gd name="connsiteX1077" fmla="*/ 147497 w 280800"/>
                <a:gd name="connsiteY1077" fmla="*/ 234447 h 341225"/>
                <a:gd name="connsiteX1078" fmla="*/ 148106 w 280800"/>
                <a:gd name="connsiteY1078" fmla="*/ 234447 h 341225"/>
                <a:gd name="connsiteX1079" fmla="*/ 148106 w 280800"/>
                <a:gd name="connsiteY1079" fmla="*/ 233835 h 341225"/>
                <a:gd name="connsiteX1080" fmla="*/ 149326 w 280800"/>
                <a:gd name="connsiteY1080" fmla="*/ 235058 h 341225"/>
                <a:gd name="connsiteX1081" fmla="*/ 150545 w 280800"/>
                <a:gd name="connsiteY1081" fmla="*/ 235058 h 341225"/>
                <a:gd name="connsiteX1082" fmla="*/ 150545 w 280800"/>
                <a:gd name="connsiteY1082" fmla="*/ 235669 h 341225"/>
                <a:gd name="connsiteX1083" fmla="*/ 151154 w 280800"/>
                <a:gd name="connsiteY1083" fmla="*/ 235669 h 341225"/>
                <a:gd name="connsiteX1084" fmla="*/ 151154 w 280800"/>
                <a:gd name="connsiteY1084" fmla="*/ 234447 h 341225"/>
                <a:gd name="connsiteX1085" fmla="*/ 150545 w 280800"/>
                <a:gd name="connsiteY1085" fmla="*/ 234447 h 341225"/>
                <a:gd name="connsiteX1086" fmla="*/ 150545 w 280800"/>
                <a:gd name="connsiteY1086" fmla="*/ 232612 h 341225"/>
                <a:gd name="connsiteX1087" fmla="*/ 151154 w 280800"/>
                <a:gd name="connsiteY1087" fmla="*/ 232612 h 341225"/>
                <a:gd name="connsiteX1088" fmla="*/ 151154 w 280800"/>
                <a:gd name="connsiteY1088" fmla="*/ 232001 h 341225"/>
                <a:gd name="connsiteX1089" fmla="*/ 150545 w 280800"/>
                <a:gd name="connsiteY1089" fmla="*/ 232001 h 341225"/>
                <a:gd name="connsiteX1090" fmla="*/ 150545 w 280800"/>
                <a:gd name="connsiteY1090" fmla="*/ 231390 h 341225"/>
                <a:gd name="connsiteX1091" fmla="*/ 149326 w 280800"/>
                <a:gd name="connsiteY1091" fmla="*/ 231390 h 341225"/>
                <a:gd name="connsiteX1092" fmla="*/ 149326 w 280800"/>
                <a:gd name="connsiteY1092" fmla="*/ 229555 h 341225"/>
                <a:gd name="connsiteX1093" fmla="*/ 150545 w 280800"/>
                <a:gd name="connsiteY1093" fmla="*/ 229555 h 341225"/>
                <a:gd name="connsiteX1094" fmla="*/ 150545 w 280800"/>
                <a:gd name="connsiteY1094" fmla="*/ 230778 h 341225"/>
                <a:gd name="connsiteX1095" fmla="*/ 151764 w 280800"/>
                <a:gd name="connsiteY1095" fmla="*/ 230778 h 341225"/>
                <a:gd name="connsiteX1096" fmla="*/ 151154 w 280800"/>
                <a:gd name="connsiteY1096" fmla="*/ 227110 h 341225"/>
                <a:gd name="connsiteX1097" fmla="*/ 150545 w 280800"/>
                <a:gd name="connsiteY1097" fmla="*/ 227110 h 341225"/>
                <a:gd name="connsiteX1098" fmla="*/ 150545 w 280800"/>
                <a:gd name="connsiteY1098" fmla="*/ 224664 h 341225"/>
                <a:gd name="connsiteX1099" fmla="*/ 151154 w 280800"/>
                <a:gd name="connsiteY1099" fmla="*/ 224664 h 341225"/>
                <a:gd name="connsiteX1100" fmla="*/ 151154 w 280800"/>
                <a:gd name="connsiteY1100" fmla="*/ 226498 h 341225"/>
                <a:gd name="connsiteX1101" fmla="*/ 151764 w 280800"/>
                <a:gd name="connsiteY1101" fmla="*/ 226498 h 341225"/>
                <a:gd name="connsiteX1102" fmla="*/ 151764 w 280800"/>
                <a:gd name="connsiteY1102" fmla="*/ 227110 h 341225"/>
                <a:gd name="connsiteX1103" fmla="*/ 152374 w 280800"/>
                <a:gd name="connsiteY1103" fmla="*/ 227110 h 341225"/>
                <a:gd name="connsiteX1104" fmla="*/ 152374 w 280800"/>
                <a:gd name="connsiteY1104" fmla="*/ 228333 h 341225"/>
                <a:gd name="connsiteX1105" fmla="*/ 152983 w 280800"/>
                <a:gd name="connsiteY1105" fmla="*/ 228333 h 341225"/>
                <a:gd name="connsiteX1106" fmla="*/ 152983 w 280800"/>
                <a:gd name="connsiteY1106" fmla="*/ 230167 h 341225"/>
                <a:gd name="connsiteX1107" fmla="*/ 154203 w 280800"/>
                <a:gd name="connsiteY1107" fmla="*/ 230167 h 341225"/>
                <a:gd name="connsiteX1108" fmla="*/ 154203 w 280800"/>
                <a:gd name="connsiteY1108" fmla="*/ 231390 h 341225"/>
                <a:gd name="connsiteX1109" fmla="*/ 154812 w 280800"/>
                <a:gd name="connsiteY1109" fmla="*/ 231390 h 341225"/>
                <a:gd name="connsiteX1110" fmla="*/ 154812 w 280800"/>
                <a:gd name="connsiteY1110" fmla="*/ 232001 h 341225"/>
                <a:gd name="connsiteX1111" fmla="*/ 155422 w 280800"/>
                <a:gd name="connsiteY1111" fmla="*/ 232001 h 341225"/>
                <a:gd name="connsiteX1112" fmla="*/ 156031 w 280800"/>
                <a:gd name="connsiteY1112" fmla="*/ 236281 h 341225"/>
                <a:gd name="connsiteX1113" fmla="*/ 156641 w 280800"/>
                <a:gd name="connsiteY1113" fmla="*/ 236281 h 341225"/>
                <a:gd name="connsiteX1114" fmla="*/ 156641 w 280800"/>
                <a:gd name="connsiteY1114" fmla="*/ 237504 h 341225"/>
                <a:gd name="connsiteX1115" fmla="*/ 157251 w 280800"/>
                <a:gd name="connsiteY1115" fmla="*/ 237504 h 341225"/>
                <a:gd name="connsiteX1116" fmla="*/ 157251 w 280800"/>
                <a:gd name="connsiteY1116" fmla="*/ 238115 h 341225"/>
                <a:gd name="connsiteX1117" fmla="*/ 158470 w 280800"/>
                <a:gd name="connsiteY1117" fmla="*/ 238115 h 341225"/>
                <a:gd name="connsiteX1118" fmla="*/ 158470 w 280800"/>
                <a:gd name="connsiteY1118" fmla="*/ 239338 h 341225"/>
                <a:gd name="connsiteX1119" fmla="*/ 157251 w 280800"/>
                <a:gd name="connsiteY1119" fmla="*/ 239338 h 341225"/>
                <a:gd name="connsiteX1120" fmla="*/ 157251 w 280800"/>
                <a:gd name="connsiteY1120" fmla="*/ 239949 h 341225"/>
                <a:gd name="connsiteX1121" fmla="*/ 156641 w 280800"/>
                <a:gd name="connsiteY1121" fmla="*/ 239949 h 341225"/>
                <a:gd name="connsiteX1122" fmla="*/ 156641 w 280800"/>
                <a:gd name="connsiteY1122" fmla="*/ 239338 h 341225"/>
                <a:gd name="connsiteX1123" fmla="*/ 154812 w 280800"/>
                <a:gd name="connsiteY1123" fmla="*/ 239949 h 341225"/>
                <a:gd name="connsiteX1124" fmla="*/ 154812 w 280800"/>
                <a:gd name="connsiteY1124" fmla="*/ 241172 h 341225"/>
                <a:gd name="connsiteX1125" fmla="*/ 154203 w 280800"/>
                <a:gd name="connsiteY1125" fmla="*/ 241172 h 341225"/>
                <a:gd name="connsiteX1126" fmla="*/ 154203 w 280800"/>
                <a:gd name="connsiteY1126" fmla="*/ 241783 h 341225"/>
                <a:gd name="connsiteX1127" fmla="*/ 152983 w 280800"/>
                <a:gd name="connsiteY1127" fmla="*/ 241783 h 341225"/>
                <a:gd name="connsiteX1128" fmla="*/ 152983 w 280800"/>
                <a:gd name="connsiteY1128" fmla="*/ 242395 h 341225"/>
                <a:gd name="connsiteX1129" fmla="*/ 154203 w 280800"/>
                <a:gd name="connsiteY1129" fmla="*/ 242395 h 341225"/>
                <a:gd name="connsiteX1130" fmla="*/ 154203 w 280800"/>
                <a:gd name="connsiteY1130" fmla="*/ 243006 h 341225"/>
                <a:gd name="connsiteX1131" fmla="*/ 154812 w 280800"/>
                <a:gd name="connsiteY1131" fmla="*/ 243006 h 341225"/>
                <a:gd name="connsiteX1132" fmla="*/ 155422 w 280800"/>
                <a:gd name="connsiteY1132" fmla="*/ 245452 h 341225"/>
                <a:gd name="connsiteX1133" fmla="*/ 156031 w 280800"/>
                <a:gd name="connsiteY1133" fmla="*/ 245452 h 341225"/>
                <a:gd name="connsiteX1134" fmla="*/ 156031 w 280800"/>
                <a:gd name="connsiteY1134" fmla="*/ 246063 h 341225"/>
                <a:gd name="connsiteX1135" fmla="*/ 157251 w 280800"/>
                <a:gd name="connsiteY1135" fmla="*/ 246063 h 341225"/>
                <a:gd name="connsiteX1136" fmla="*/ 157251 w 280800"/>
                <a:gd name="connsiteY1136" fmla="*/ 247286 h 341225"/>
                <a:gd name="connsiteX1137" fmla="*/ 158470 w 280800"/>
                <a:gd name="connsiteY1137" fmla="*/ 247286 h 341225"/>
                <a:gd name="connsiteX1138" fmla="*/ 158470 w 280800"/>
                <a:gd name="connsiteY1138" fmla="*/ 247897 h 341225"/>
                <a:gd name="connsiteX1139" fmla="*/ 159080 w 280800"/>
                <a:gd name="connsiteY1139" fmla="*/ 247897 h 341225"/>
                <a:gd name="connsiteX1140" fmla="*/ 159080 w 280800"/>
                <a:gd name="connsiteY1140" fmla="*/ 249120 h 341225"/>
                <a:gd name="connsiteX1141" fmla="*/ 159689 w 280800"/>
                <a:gd name="connsiteY1141" fmla="*/ 249120 h 341225"/>
                <a:gd name="connsiteX1142" fmla="*/ 159689 w 280800"/>
                <a:gd name="connsiteY1142" fmla="*/ 250343 h 341225"/>
                <a:gd name="connsiteX1143" fmla="*/ 160299 w 280800"/>
                <a:gd name="connsiteY1143" fmla="*/ 250343 h 341225"/>
                <a:gd name="connsiteX1144" fmla="*/ 160908 w 280800"/>
                <a:gd name="connsiteY1144" fmla="*/ 253400 h 341225"/>
                <a:gd name="connsiteX1145" fmla="*/ 162128 w 280800"/>
                <a:gd name="connsiteY1145" fmla="*/ 253400 h 341225"/>
                <a:gd name="connsiteX1146" fmla="*/ 162128 w 280800"/>
                <a:gd name="connsiteY1146" fmla="*/ 255234 h 341225"/>
                <a:gd name="connsiteX1147" fmla="*/ 162737 w 280800"/>
                <a:gd name="connsiteY1147" fmla="*/ 255234 h 341225"/>
                <a:gd name="connsiteX1148" fmla="*/ 162737 w 280800"/>
                <a:gd name="connsiteY1148" fmla="*/ 257068 h 341225"/>
                <a:gd name="connsiteX1149" fmla="*/ 163347 w 280800"/>
                <a:gd name="connsiteY1149" fmla="*/ 257068 h 341225"/>
                <a:gd name="connsiteX1150" fmla="*/ 163347 w 280800"/>
                <a:gd name="connsiteY1150" fmla="*/ 257680 h 341225"/>
                <a:gd name="connsiteX1151" fmla="*/ 164566 w 280800"/>
                <a:gd name="connsiteY1151" fmla="*/ 257680 h 341225"/>
                <a:gd name="connsiteX1152" fmla="*/ 164566 w 280800"/>
                <a:gd name="connsiteY1152" fmla="*/ 258903 h 341225"/>
                <a:gd name="connsiteX1153" fmla="*/ 163347 w 280800"/>
                <a:gd name="connsiteY1153" fmla="*/ 258903 h 341225"/>
                <a:gd name="connsiteX1154" fmla="*/ 163347 w 280800"/>
                <a:gd name="connsiteY1154" fmla="*/ 258291 h 341225"/>
                <a:gd name="connsiteX1155" fmla="*/ 162128 w 280800"/>
                <a:gd name="connsiteY1155" fmla="*/ 258291 h 341225"/>
                <a:gd name="connsiteX1156" fmla="*/ 162128 w 280800"/>
                <a:gd name="connsiteY1156" fmla="*/ 257680 h 341225"/>
                <a:gd name="connsiteX1157" fmla="*/ 160299 w 280800"/>
                <a:gd name="connsiteY1157" fmla="*/ 257680 h 341225"/>
                <a:gd name="connsiteX1158" fmla="*/ 160299 w 280800"/>
                <a:gd name="connsiteY1158" fmla="*/ 258903 h 341225"/>
                <a:gd name="connsiteX1159" fmla="*/ 160908 w 280800"/>
                <a:gd name="connsiteY1159" fmla="*/ 258903 h 341225"/>
                <a:gd name="connsiteX1160" fmla="*/ 162737 w 280800"/>
                <a:gd name="connsiteY1160" fmla="*/ 269297 h 341225"/>
                <a:gd name="connsiteX1161" fmla="*/ 162128 w 280800"/>
                <a:gd name="connsiteY1161" fmla="*/ 269297 h 341225"/>
                <a:gd name="connsiteX1162" fmla="*/ 162128 w 280800"/>
                <a:gd name="connsiteY1162" fmla="*/ 272354 h 341225"/>
                <a:gd name="connsiteX1163" fmla="*/ 160908 w 280800"/>
                <a:gd name="connsiteY1163" fmla="*/ 272354 h 341225"/>
                <a:gd name="connsiteX1164" fmla="*/ 160908 w 280800"/>
                <a:gd name="connsiteY1164" fmla="*/ 274799 h 341225"/>
                <a:gd name="connsiteX1165" fmla="*/ 160299 w 280800"/>
                <a:gd name="connsiteY1165" fmla="*/ 274799 h 341225"/>
                <a:gd name="connsiteX1166" fmla="*/ 160299 w 280800"/>
                <a:gd name="connsiteY1166" fmla="*/ 278468 h 341225"/>
                <a:gd name="connsiteX1167" fmla="*/ 159689 w 280800"/>
                <a:gd name="connsiteY1167" fmla="*/ 278468 h 341225"/>
                <a:gd name="connsiteX1168" fmla="*/ 159689 w 280800"/>
                <a:gd name="connsiteY1168" fmla="*/ 279079 h 341225"/>
                <a:gd name="connsiteX1169" fmla="*/ 159080 w 280800"/>
                <a:gd name="connsiteY1169" fmla="*/ 279079 h 341225"/>
                <a:gd name="connsiteX1170" fmla="*/ 159080 w 280800"/>
                <a:gd name="connsiteY1170" fmla="*/ 281525 h 341225"/>
                <a:gd name="connsiteX1171" fmla="*/ 158470 w 280800"/>
                <a:gd name="connsiteY1171" fmla="*/ 281525 h 341225"/>
                <a:gd name="connsiteX1172" fmla="*/ 158470 w 280800"/>
                <a:gd name="connsiteY1172" fmla="*/ 282136 h 341225"/>
                <a:gd name="connsiteX1173" fmla="*/ 157251 w 280800"/>
                <a:gd name="connsiteY1173" fmla="*/ 282136 h 341225"/>
                <a:gd name="connsiteX1174" fmla="*/ 157251 w 280800"/>
                <a:gd name="connsiteY1174" fmla="*/ 282747 h 341225"/>
                <a:gd name="connsiteX1175" fmla="*/ 156031 w 280800"/>
                <a:gd name="connsiteY1175" fmla="*/ 283359 h 341225"/>
                <a:gd name="connsiteX1176" fmla="*/ 156031 w 280800"/>
                <a:gd name="connsiteY1176" fmla="*/ 282747 h 341225"/>
                <a:gd name="connsiteX1177" fmla="*/ 154203 w 280800"/>
                <a:gd name="connsiteY1177" fmla="*/ 282747 h 341225"/>
                <a:gd name="connsiteX1178" fmla="*/ 154203 w 280800"/>
                <a:gd name="connsiteY1178" fmla="*/ 283359 h 341225"/>
                <a:gd name="connsiteX1179" fmla="*/ 152374 w 280800"/>
                <a:gd name="connsiteY1179" fmla="*/ 283359 h 341225"/>
                <a:gd name="connsiteX1180" fmla="*/ 152374 w 280800"/>
                <a:gd name="connsiteY1180" fmla="*/ 282747 h 341225"/>
                <a:gd name="connsiteX1181" fmla="*/ 151154 w 280800"/>
                <a:gd name="connsiteY1181" fmla="*/ 282747 h 341225"/>
                <a:gd name="connsiteX1182" fmla="*/ 151154 w 280800"/>
                <a:gd name="connsiteY1182" fmla="*/ 283359 h 341225"/>
                <a:gd name="connsiteX1183" fmla="*/ 150545 w 280800"/>
                <a:gd name="connsiteY1183" fmla="*/ 283359 h 341225"/>
                <a:gd name="connsiteX1184" fmla="*/ 150545 w 280800"/>
                <a:gd name="connsiteY1184" fmla="*/ 284582 h 341225"/>
                <a:gd name="connsiteX1185" fmla="*/ 148716 w 280800"/>
                <a:gd name="connsiteY1185" fmla="*/ 284582 h 341225"/>
                <a:gd name="connsiteX1186" fmla="*/ 148716 w 280800"/>
                <a:gd name="connsiteY1186" fmla="*/ 285193 h 341225"/>
                <a:gd name="connsiteX1187" fmla="*/ 147497 w 280800"/>
                <a:gd name="connsiteY1187" fmla="*/ 285193 h 341225"/>
                <a:gd name="connsiteX1188" fmla="*/ 147497 w 280800"/>
                <a:gd name="connsiteY1188" fmla="*/ 285804 h 341225"/>
                <a:gd name="connsiteX1189" fmla="*/ 143229 w 280800"/>
                <a:gd name="connsiteY1189" fmla="*/ 286416 h 341225"/>
                <a:gd name="connsiteX1190" fmla="*/ 143229 w 280800"/>
                <a:gd name="connsiteY1190" fmla="*/ 285193 h 341225"/>
                <a:gd name="connsiteX1191" fmla="*/ 137133 w 280800"/>
                <a:gd name="connsiteY1191" fmla="*/ 285193 h 341225"/>
                <a:gd name="connsiteX1192" fmla="*/ 137133 w 280800"/>
                <a:gd name="connsiteY1192" fmla="*/ 283359 h 341225"/>
                <a:gd name="connsiteX1193" fmla="*/ 136524 w 280800"/>
                <a:gd name="connsiteY1193" fmla="*/ 283359 h 341225"/>
                <a:gd name="connsiteX1194" fmla="*/ 136524 w 280800"/>
                <a:gd name="connsiteY1194" fmla="*/ 282747 h 341225"/>
                <a:gd name="connsiteX1195" fmla="*/ 135914 w 280800"/>
                <a:gd name="connsiteY1195" fmla="*/ 284582 h 341225"/>
                <a:gd name="connsiteX1196" fmla="*/ 133475 w 280800"/>
                <a:gd name="connsiteY1196" fmla="*/ 284582 h 341225"/>
                <a:gd name="connsiteX1197" fmla="*/ 133475 w 280800"/>
                <a:gd name="connsiteY1197" fmla="*/ 283359 h 341225"/>
                <a:gd name="connsiteX1198" fmla="*/ 132866 w 280800"/>
                <a:gd name="connsiteY1198" fmla="*/ 283359 h 341225"/>
                <a:gd name="connsiteX1199" fmla="*/ 132866 w 280800"/>
                <a:gd name="connsiteY1199" fmla="*/ 282747 h 341225"/>
                <a:gd name="connsiteX1200" fmla="*/ 131647 w 280800"/>
                <a:gd name="connsiteY1200" fmla="*/ 282747 h 341225"/>
                <a:gd name="connsiteX1201" fmla="*/ 131647 w 280800"/>
                <a:gd name="connsiteY1201" fmla="*/ 281525 h 341225"/>
                <a:gd name="connsiteX1202" fmla="*/ 131037 w 280800"/>
                <a:gd name="connsiteY1202" fmla="*/ 281525 h 341225"/>
                <a:gd name="connsiteX1203" fmla="*/ 131037 w 280800"/>
                <a:gd name="connsiteY1203" fmla="*/ 280913 h 341225"/>
                <a:gd name="connsiteX1204" fmla="*/ 129208 w 280800"/>
                <a:gd name="connsiteY1204" fmla="*/ 280913 h 341225"/>
                <a:gd name="connsiteX1205" fmla="*/ 129208 w 280800"/>
                <a:gd name="connsiteY1205" fmla="*/ 280302 h 341225"/>
                <a:gd name="connsiteX1206" fmla="*/ 127379 w 280800"/>
                <a:gd name="connsiteY1206" fmla="*/ 280302 h 341225"/>
                <a:gd name="connsiteX1207" fmla="*/ 127379 w 280800"/>
                <a:gd name="connsiteY1207" fmla="*/ 280913 h 341225"/>
                <a:gd name="connsiteX1208" fmla="*/ 127989 w 280800"/>
                <a:gd name="connsiteY1208" fmla="*/ 280913 h 341225"/>
                <a:gd name="connsiteX1209" fmla="*/ 127989 w 280800"/>
                <a:gd name="connsiteY1209" fmla="*/ 281525 h 341225"/>
                <a:gd name="connsiteX1210" fmla="*/ 127379 w 280800"/>
                <a:gd name="connsiteY1210" fmla="*/ 281525 h 341225"/>
                <a:gd name="connsiteX1211" fmla="*/ 127379 w 280800"/>
                <a:gd name="connsiteY1211" fmla="*/ 282136 h 341225"/>
                <a:gd name="connsiteX1212" fmla="*/ 126160 w 280800"/>
                <a:gd name="connsiteY1212" fmla="*/ 282136 h 341225"/>
                <a:gd name="connsiteX1213" fmla="*/ 126160 w 280800"/>
                <a:gd name="connsiteY1213" fmla="*/ 283359 h 341225"/>
                <a:gd name="connsiteX1214" fmla="*/ 123722 w 280800"/>
                <a:gd name="connsiteY1214" fmla="*/ 281525 h 341225"/>
                <a:gd name="connsiteX1215" fmla="*/ 123722 w 280800"/>
                <a:gd name="connsiteY1215" fmla="*/ 280913 h 341225"/>
                <a:gd name="connsiteX1216" fmla="*/ 121893 w 280800"/>
                <a:gd name="connsiteY1216" fmla="*/ 280913 h 341225"/>
                <a:gd name="connsiteX1217" fmla="*/ 121893 w 280800"/>
                <a:gd name="connsiteY1217" fmla="*/ 280302 h 341225"/>
                <a:gd name="connsiteX1218" fmla="*/ 121283 w 280800"/>
                <a:gd name="connsiteY1218" fmla="*/ 280302 h 341225"/>
                <a:gd name="connsiteX1219" fmla="*/ 121283 w 280800"/>
                <a:gd name="connsiteY1219" fmla="*/ 280913 h 341225"/>
                <a:gd name="connsiteX1220" fmla="*/ 120064 w 280800"/>
                <a:gd name="connsiteY1220" fmla="*/ 280913 h 341225"/>
                <a:gd name="connsiteX1221" fmla="*/ 120064 w 280800"/>
                <a:gd name="connsiteY1221" fmla="*/ 281525 h 341225"/>
                <a:gd name="connsiteX1222" fmla="*/ 118235 w 280800"/>
                <a:gd name="connsiteY1222" fmla="*/ 281525 h 341225"/>
                <a:gd name="connsiteX1223" fmla="*/ 118235 w 280800"/>
                <a:gd name="connsiteY1223" fmla="*/ 279079 h 341225"/>
                <a:gd name="connsiteX1224" fmla="*/ 119454 w 280800"/>
                <a:gd name="connsiteY1224" fmla="*/ 279079 h 341225"/>
                <a:gd name="connsiteX1225" fmla="*/ 120064 w 280800"/>
                <a:gd name="connsiteY1225" fmla="*/ 277856 h 341225"/>
                <a:gd name="connsiteX1226" fmla="*/ 120064 w 280800"/>
                <a:gd name="connsiteY1226" fmla="*/ 278468 h 341225"/>
                <a:gd name="connsiteX1227" fmla="*/ 120673 w 280800"/>
                <a:gd name="connsiteY1227" fmla="*/ 277245 h 341225"/>
                <a:gd name="connsiteX1228" fmla="*/ 123722 w 280800"/>
                <a:gd name="connsiteY1228" fmla="*/ 277245 h 341225"/>
                <a:gd name="connsiteX1229" fmla="*/ 123722 w 280800"/>
                <a:gd name="connsiteY1229" fmla="*/ 276633 h 341225"/>
                <a:gd name="connsiteX1230" fmla="*/ 124331 w 280800"/>
                <a:gd name="connsiteY1230" fmla="*/ 276633 h 341225"/>
                <a:gd name="connsiteX1231" fmla="*/ 124331 w 280800"/>
                <a:gd name="connsiteY1231" fmla="*/ 275411 h 341225"/>
                <a:gd name="connsiteX1232" fmla="*/ 123722 w 280800"/>
                <a:gd name="connsiteY1232" fmla="*/ 275411 h 341225"/>
                <a:gd name="connsiteX1233" fmla="*/ 123722 w 280800"/>
                <a:gd name="connsiteY1233" fmla="*/ 274799 h 341225"/>
                <a:gd name="connsiteX1234" fmla="*/ 123112 w 280800"/>
                <a:gd name="connsiteY1234" fmla="*/ 274799 h 341225"/>
                <a:gd name="connsiteX1235" fmla="*/ 123112 w 280800"/>
                <a:gd name="connsiteY1235" fmla="*/ 273576 h 341225"/>
                <a:gd name="connsiteX1236" fmla="*/ 121893 w 280800"/>
                <a:gd name="connsiteY1236" fmla="*/ 273576 h 341225"/>
                <a:gd name="connsiteX1237" fmla="*/ 121893 w 280800"/>
                <a:gd name="connsiteY1237" fmla="*/ 272354 h 341225"/>
                <a:gd name="connsiteX1238" fmla="*/ 121283 w 280800"/>
                <a:gd name="connsiteY1238" fmla="*/ 272354 h 341225"/>
                <a:gd name="connsiteX1239" fmla="*/ 121283 w 280800"/>
                <a:gd name="connsiteY1239" fmla="*/ 270519 h 341225"/>
                <a:gd name="connsiteX1240" fmla="*/ 120673 w 280800"/>
                <a:gd name="connsiteY1240" fmla="*/ 270519 h 341225"/>
                <a:gd name="connsiteX1241" fmla="*/ 120673 w 280800"/>
                <a:gd name="connsiteY1241" fmla="*/ 269908 h 341225"/>
                <a:gd name="connsiteX1242" fmla="*/ 120064 w 280800"/>
                <a:gd name="connsiteY1242" fmla="*/ 269908 h 341225"/>
                <a:gd name="connsiteX1243" fmla="*/ 120064 w 280800"/>
                <a:gd name="connsiteY1243" fmla="*/ 270519 h 341225"/>
                <a:gd name="connsiteX1244" fmla="*/ 119454 w 280800"/>
                <a:gd name="connsiteY1244" fmla="*/ 270519 h 341225"/>
                <a:gd name="connsiteX1245" fmla="*/ 119454 w 280800"/>
                <a:gd name="connsiteY1245" fmla="*/ 271131 h 341225"/>
                <a:gd name="connsiteX1246" fmla="*/ 117016 w 280800"/>
                <a:gd name="connsiteY1246" fmla="*/ 271131 h 341225"/>
                <a:gd name="connsiteX1247" fmla="*/ 117016 w 280800"/>
                <a:gd name="connsiteY1247" fmla="*/ 270519 h 341225"/>
                <a:gd name="connsiteX1248" fmla="*/ 115187 w 280800"/>
                <a:gd name="connsiteY1248" fmla="*/ 270519 h 341225"/>
                <a:gd name="connsiteX1249" fmla="*/ 115187 w 280800"/>
                <a:gd name="connsiteY1249" fmla="*/ 269297 h 341225"/>
                <a:gd name="connsiteX1250" fmla="*/ 113968 w 280800"/>
                <a:gd name="connsiteY1250" fmla="*/ 269297 h 341225"/>
                <a:gd name="connsiteX1251" fmla="*/ 113968 w 280800"/>
                <a:gd name="connsiteY1251" fmla="*/ 268685 h 341225"/>
                <a:gd name="connsiteX1252" fmla="*/ 113358 w 280800"/>
                <a:gd name="connsiteY1252" fmla="*/ 268685 h 341225"/>
                <a:gd name="connsiteX1253" fmla="*/ 113358 w 280800"/>
                <a:gd name="connsiteY1253" fmla="*/ 267462 h 341225"/>
                <a:gd name="connsiteX1254" fmla="*/ 112748 w 280800"/>
                <a:gd name="connsiteY1254" fmla="*/ 267462 h 341225"/>
                <a:gd name="connsiteX1255" fmla="*/ 112748 w 280800"/>
                <a:gd name="connsiteY1255" fmla="*/ 266851 h 341225"/>
                <a:gd name="connsiteX1256" fmla="*/ 109700 w 280800"/>
                <a:gd name="connsiteY1256" fmla="*/ 266851 h 341225"/>
                <a:gd name="connsiteX1257" fmla="*/ 109700 w 280800"/>
                <a:gd name="connsiteY1257" fmla="*/ 266239 h 341225"/>
                <a:gd name="connsiteX1258" fmla="*/ 109091 w 280800"/>
                <a:gd name="connsiteY1258" fmla="*/ 266239 h 341225"/>
                <a:gd name="connsiteX1259" fmla="*/ 109091 w 280800"/>
                <a:gd name="connsiteY1259" fmla="*/ 265017 h 341225"/>
                <a:gd name="connsiteX1260" fmla="*/ 107871 w 280800"/>
                <a:gd name="connsiteY1260" fmla="*/ 265017 h 341225"/>
                <a:gd name="connsiteX1261" fmla="*/ 107871 w 280800"/>
                <a:gd name="connsiteY1261" fmla="*/ 262571 h 341225"/>
                <a:gd name="connsiteX1262" fmla="*/ 106652 w 280800"/>
                <a:gd name="connsiteY1262" fmla="*/ 262571 h 341225"/>
                <a:gd name="connsiteX1263" fmla="*/ 106652 w 280800"/>
                <a:gd name="connsiteY1263" fmla="*/ 261960 h 341225"/>
                <a:gd name="connsiteX1264" fmla="*/ 107871 w 280800"/>
                <a:gd name="connsiteY1264" fmla="*/ 261960 h 341225"/>
                <a:gd name="connsiteX1265" fmla="*/ 106652 w 280800"/>
                <a:gd name="connsiteY1265" fmla="*/ 261348 h 341225"/>
                <a:gd name="connsiteX1266" fmla="*/ 107871 w 280800"/>
                <a:gd name="connsiteY1266" fmla="*/ 261348 h 341225"/>
                <a:gd name="connsiteX1267" fmla="*/ 107871 w 280800"/>
                <a:gd name="connsiteY1267" fmla="*/ 255846 h 341225"/>
                <a:gd name="connsiteX1268" fmla="*/ 106652 w 280800"/>
                <a:gd name="connsiteY1268" fmla="*/ 255846 h 341225"/>
                <a:gd name="connsiteX1269" fmla="*/ 106652 w 280800"/>
                <a:gd name="connsiteY1269" fmla="*/ 254011 h 341225"/>
                <a:gd name="connsiteX1270" fmla="*/ 107871 w 280800"/>
                <a:gd name="connsiteY1270" fmla="*/ 254623 h 341225"/>
                <a:gd name="connsiteX1271" fmla="*/ 107871 w 280800"/>
                <a:gd name="connsiteY1271" fmla="*/ 254011 h 341225"/>
                <a:gd name="connsiteX1272" fmla="*/ 106652 w 280800"/>
                <a:gd name="connsiteY1272" fmla="*/ 254011 h 341225"/>
                <a:gd name="connsiteX1273" fmla="*/ 106652 w 280800"/>
                <a:gd name="connsiteY1273" fmla="*/ 253400 h 341225"/>
                <a:gd name="connsiteX1274" fmla="*/ 106043 w 280800"/>
                <a:gd name="connsiteY1274" fmla="*/ 253400 h 341225"/>
                <a:gd name="connsiteX1275" fmla="*/ 106043 w 280800"/>
                <a:gd name="connsiteY1275" fmla="*/ 252177 h 341225"/>
                <a:gd name="connsiteX1276" fmla="*/ 105433 w 280800"/>
                <a:gd name="connsiteY1276" fmla="*/ 252177 h 341225"/>
                <a:gd name="connsiteX1277" fmla="*/ 105433 w 280800"/>
                <a:gd name="connsiteY1277" fmla="*/ 253400 h 341225"/>
                <a:gd name="connsiteX1278" fmla="*/ 104214 w 280800"/>
                <a:gd name="connsiteY1278" fmla="*/ 253400 h 341225"/>
                <a:gd name="connsiteX1279" fmla="*/ 104214 w 280800"/>
                <a:gd name="connsiteY1279" fmla="*/ 252177 h 341225"/>
                <a:gd name="connsiteX1280" fmla="*/ 102385 w 280800"/>
                <a:gd name="connsiteY1280" fmla="*/ 252177 h 341225"/>
                <a:gd name="connsiteX1281" fmla="*/ 102385 w 280800"/>
                <a:gd name="connsiteY1281" fmla="*/ 251566 h 341225"/>
                <a:gd name="connsiteX1282" fmla="*/ 101166 w 280800"/>
                <a:gd name="connsiteY1282" fmla="*/ 251566 h 341225"/>
                <a:gd name="connsiteX1283" fmla="*/ 101166 w 280800"/>
                <a:gd name="connsiteY1283" fmla="*/ 250343 h 341225"/>
                <a:gd name="connsiteX1284" fmla="*/ 103604 w 280800"/>
                <a:gd name="connsiteY1284" fmla="*/ 250343 h 341225"/>
                <a:gd name="connsiteX1285" fmla="*/ 103604 w 280800"/>
                <a:gd name="connsiteY1285" fmla="*/ 249732 h 341225"/>
                <a:gd name="connsiteX1286" fmla="*/ 104823 w 280800"/>
                <a:gd name="connsiteY1286" fmla="*/ 249732 h 341225"/>
                <a:gd name="connsiteX1287" fmla="*/ 104214 w 280800"/>
                <a:gd name="connsiteY1287" fmla="*/ 245452 h 341225"/>
                <a:gd name="connsiteX1288" fmla="*/ 102385 w 280800"/>
                <a:gd name="connsiteY1288" fmla="*/ 245452 h 341225"/>
                <a:gd name="connsiteX1289" fmla="*/ 102385 w 280800"/>
                <a:gd name="connsiteY1289" fmla="*/ 244229 h 341225"/>
                <a:gd name="connsiteX1290" fmla="*/ 104214 w 280800"/>
                <a:gd name="connsiteY1290" fmla="*/ 243618 h 341225"/>
                <a:gd name="connsiteX1291" fmla="*/ 103604 w 280800"/>
                <a:gd name="connsiteY1291" fmla="*/ 243618 h 341225"/>
                <a:gd name="connsiteX1292" fmla="*/ 103604 w 280800"/>
                <a:gd name="connsiteY1292" fmla="*/ 243006 h 341225"/>
                <a:gd name="connsiteX1293" fmla="*/ 102385 w 280800"/>
                <a:gd name="connsiteY1293" fmla="*/ 243006 h 341225"/>
                <a:gd name="connsiteX1294" fmla="*/ 102385 w 280800"/>
                <a:gd name="connsiteY1294" fmla="*/ 242395 h 341225"/>
                <a:gd name="connsiteX1295" fmla="*/ 103604 w 280800"/>
                <a:gd name="connsiteY1295" fmla="*/ 242395 h 341225"/>
                <a:gd name="connsiteX1296" fmla="*/ 103604 w 280800"/>
                <a:gd name="connsiteY1296" fmla="*/ 241783 h 341225"/>
                <a:gd name="connsiteX1297" fmla="*/ 102385 w 280800"/>
                <a:gd name="connsiteY1297" fmla="*/ 241783 h 341225"/>
                <a:gd name="connsiteX1298" fmla="*/ 102385 w 280800"/>
                <a:gd name="connsiteY1298" fmla="*/ 242395 h 341225"/>
                <a:gd name="connsiteX1299" fmla="*/ 101166 w 280800"/>
                <a:gd name="connsiteY1299" fmla="*/ 241783 h 341225"/>
                <a:gd name="connsiteX1300" fmla="*/ 101775 w 280800"/>
                <a:gd name="connsiteY1300" fmla="*/ 241783 h 341225"/>
                <a:gd name="connsiteX1301" fmla="*/ 101775 w 280800"/>
                <a:gd name="connsiteY1301" fmla="*/ 241172 h 341225"/>
                <a:gd name="connsiteX1302" fmla="*/ 101166 w 280800"/>
                <a:gd name="connsiteY1302" fmla="*/ 241172 h 341225"/>
                <a:gd name="connsiteX1303" fmla="*/ 101166 w 280800"/>
                <a:gd name="connsiteY1303" fmla="*/ 239949 h 341225"/>
                <a:gd name="connsiteX1304" fmla="*/ 100556 w 280800"/>
                <a:gd name="connsiteY1304" fmla="*/ 239949 h 341225"/>
                <a:gd name="connsiteX1305" fmla="*/ 100556 w 280800"/>
                <a:gd name="connsiteY1305" fmla="*/ 241172 h 341225"/>
                <a:gd name="connsiteX1306" fmla="*/ 99946 w 280800"/>
                <a:gd name="connsiteY1306" fmla="*/ 241172 h 341225"/>
                <a:gd name="connsiteX1307" fmla="*/ 99946 w 280800"/>
                <a:gd name="connsiteY1307" fmla="*/ 239949 h 341225"/>
                <a:gd name="connsiteX1308" fmla="*/ 98727 w 280800"/>
                <a:gd name="connsiteY1308" fmla="*/ 239949 h 341225"/>
                <a:gd name="connsiteX1309" fmla="*/ 98727 w 280800"/>
                <a:gd name="connsiteY1309" fmla="*/ 239338 h 341225"/>
                <a:gd name="connsiteX1310" fmla="*/ 98117 w 280800"/>
                <a:gd name="connsiteY1310" fmla="*/ 239338 h 341225"/>
                <a:gd name="connsiteX1311" fmla="*/ 98117 w 280800"/>
                <a:gd name="connsiteY1311" fmla="*/ 238115 h 341225"/>
                <a:gd name="connsiteX1312" fmla="*/ 96289 w 280800"/>
                <a:gd name="connsiteY1312" fmla="*/ 237504 h 341225"/>
                <a:gd name="connsiteX1313" fmla="*/ 97508 w 280800"/>
                <a:gd name="connsiteY1313" fmla="*/ 238726 h 341225"/>
                <a:gd name="connsiteX1314" fmla="*/ 97508 w 280800"/>
                <a:gd name="connsiteY1314" fmla="*/ 239338 h 341225"/>
                <a:gd name="connsiteX1315" fmla="*/ 96898 w 280800"/>
                <a:gd name="connsiteY1315" fmla="*/ 239338 h 341225"/>
                <a:gd name="connsiteX1316" fmla="*/ 96898 w 280800"/>
                <a:gd name="connsiteY1316" fmla="*/ 239949 h 341225"/>
                <a:gd name="connsiteX1317" fmla="*/ 95069 w 280800"/>
                <a:gd name="connsiteY1317" fmla="*/ 238726 h 341225"/>
                <a:gd name="connsiteX1318" fmla="*/ 94460 w 280800"/>
                <a:gd name="connsiteY1318" fmla="*/ 238726 h 341225"/>
                <a:gd name="connsiteX1319" fmla="*/ 94460 w 280800"/>
                <a:gd name="connsiteY1319" fmla="*/ 238115 h 341225"/>
                <a:gd name="connsiteX1320" fmla="*/ 95069 w 280800"/>
                <a:gd name="connsiteY1320" fmla="*/ 238115 h 341225"/>
                <a:gd name="connsiteX1321" fmla="*/ 95069 w 280800"/>
                <a:gd name="connsiteY1321" fmla="*/ 235058 h 341225"/>
                <a:gd name="connsiteX1322" fmla="*/ 97508 w 280800"/>
                <a:gd name="connsiteY1322" fmla="*/ 235669 h 341225"/>
                <a:gd name="connsiteX1323" fmla="*/ 97508 w 280800"/>
                <a:gd name="connsiteY1323" fmla="*/ 236281 h 341225"/>
                <a:gd name="connsiteX1324" fmla="*/ 99946 w 280800"/>
                <a:gd name="connsiteY1324" fmla="*/ 236281 h 341225"/>
                <a:gd name="connsiteX1325" fmla="*/ 99946 w 280800"/>
                <a:gd name="connsiteY1325" fmla="*/ 235058 h 341225"/>
                <a:gd name="connsiteX1326" fmla="*/ 100556 w 280800"/>
                <a:gd name="connsiteY1326" fmla="*/ 235058 h 341225"/>
                <a:gd name="connsiteX1327" fmla="*/ 100556 w 280800"/>
                <a:gd name="connsiteY1327" fmla="*/ 233835 h 341225"/>
                <a:gd name="connsiteX1328" fmla="*/ 99946 w 280800"/>
                <a:gd name="connsiteY1328" fmla="*/ 233835 h 341225"/>
                <a:gd name="connsiteX1329" fmla="*/ 99946 w 280800"/>
                <a:gd name="connsiteY1329" fmla="*/ 232612 h 341225"/>
                <a:gd name="connsiteX1330" fmla="*/ 101775 w 280800"/>
                <a:gd name="connsiteY1330" fmla="*/ 232612 h 341225"/>
                <a:gd name="connsiteX1331" fmla="*/ 101775 w 280800"/>
                <a:gd name="connsiteY1331" fmla="*/ 232001 h 341225"/>
                <a:gd name="connsiteX1332" fmla="*/ 102385 w 280800"/>
                <a:gd name="connsiteY1332" fmla="*/ 232001 h 341225"/>
                <a:gd name="connsiteX1333" fmla="*/ 102385 w 280800"/>
                <a:gd name="connsiteY1333" fmla="*/ 231390 h 341225"/>
                <a:gd name="connsiteX1334" fmla="*/ 104823 w 280800"/>
                <a:gd name="connsiteY1334" fmla="*/ 231390 h 341225"/>
                <a:gd name="connsiteX1335" fmla="*/ 104823 w 280800"/>
                <a:gd name="connsiteY1335" fmla="*/ 232001 h 341225"/>
                <a:gd name="connsiteX1336" fmla="*/ 105433 w 280800"/>
                <a:gd name="connsiteY1336" fmla="*/ 232001 h 341225"/>
                <a:gd name="connsiteX1337" fmla="*/ 105433 w 280800"/>
                <a:gd name="connsiteY1337" fmla="*/ 235669 h 341225"/>
                <a:gd name="connsiteX1338" fmla="*/ 109700 w 280800"/>
                <a:gd name="connsiteY1338" fmla="*/ 236281 h 341225"/>
                <a:gd name="connsiteX1339" fmla="*/ 109700 w 280800"/>
                <a:gd name="connsiteY1339" fmla="*/ 235669 h 341225"/>
                <a:gd name="connsiteX1340" fmla="*/ 111529 w 280800"/>
                <a:gd name="connsiteY1340" fmla="*/ 235669 h 341225"/>
                <a:gd name="connsiteX1341" fmla="*/ 111529 w 280800"/>
                <a:gd name="connsiteY1341" fmla="*/ 235058 h 341225"/>
                <a:gd name="connsiteX1342" fmla="*/ 112139 w 280800"/>
                <a:gd name="connsiteY1342" fmla="*/ 235058 h 341225"/>
                <a:gd name="connsiteX1343" fmla="*/ 112139 w 280800"/>
                <a:gd name="connsiteY1343" fmla="*/ 234447 h 341225"/>
                <a:gd name="connsiteX1344" fmla="*/ 113968 w 280800"/>
                <a:gd name="connsiteY1344" fmla="*/ 233835 h 341225"/>
                <a:gd name="connsiteX1345" fmla="*/ 113968 w 280800"/>
                <a:gd name="connsiteY1345" fmla="*/ 232612 h 341225"/>
                <a:gd name="connsiteX1346" fmla="*/ 115796 w 280800"/>
                <a:gd name="connsiteY1346" fmla="*/ 232612 h 341225"/>
                <a:gd name="connsiteX1347" fmla="*/ 115796 w 280800"/>
                <a:gd name="connsiteY1347" fmla="*/ 231390 h 341225"/>
                <a:gd name="connsiteX1348" fmla="*/ 117016 w 280800"/>
                <a:gd name="connsiteY1348" fmla="*/ 231390 h 341225"/>
                <a:gd name="connsiteX1349" fmla="*/ 117016 w 280800"/>
                <a:gd name="connsiteY1349" fmla="*/ 230778 h 341225"/>
                <a:gd name="connsiteX1350" fmla="*/ 118235 w 280800"/>
                <a:gd name="connsiteY1350" fmla="*/ 230778 h 341225"/>
                <a:gd name="connsiteX1351" fmla="*/ 118235 w 280800"/>
                <a:gd name="connsiteY1351" fmla="*/ 230167 h 341225"/>
                <a:gd name="connsiteX1352" fmla="*/ 120064 w 280800"/>
                <a:gd name="connsiteY1352" fmla="*/ 230167 h 341225"/>
                <a:gd name="connsiteX1353" fmla="*/ 120064 w 280800"/>
                <a:gd name="connsiteY1353" fmla="*/ 229555 h 341225"/>
                <a:gd name="connsiteX1354" fmla="*/ 123112 w 280800"/>
                <a:gd name="connsiteY1354" fmla="*/ 229555 h 341225"/>
                <a:gd name="connsiteX1355" fmla="*/ 123112 w 280800"/>
                <a:gd name="connsiteY1355" fmla="*/ 228333 h 341225"/>
                <a:gd name="connsiteX1356" fmla="*/ 124331 w 280800"/>
                <a:gd name="connsiteY1356" fmla="*/ 228333 h 341225"/>
                <a:gd name="connsiteX1357" fmla="*/ 124331 w 280800"/>
                <a:gd name="connsiteY1357" fmla="*/ 227721 h 341225"/>
                <a:gd name="connsiteX1358" fmla="*/ 124941 w 280800"/>
                <a:gd name="connsiteY1358" fmla="*/ 227721 h 341225"/>
                <a:gd name="connsiteX1359" fmla="*/ 124941 w 280800"/>
                <a:gd name="connsiteY1359" fmla="*/ 227110 h 341225"/>
                <a:gd name="connsiteX1360" fmla="*/ 125550 w 280800"/>
                <a:gd name="connsiteY1360" fmla="*/ 227110 h 341225"/>
                <a:gd name="connsiteX1361" fmla="*/ 125550 w 280800"/>
                <a:gd name="connsiteY1361" fmla="*/ 227721 h 341225"/>
                <a:gd name="connsiteX1362" fmla="*/ 126160 w 280800"/>
                <a:gd name="connsiteY1362" fmla="*/ 227721 h 341225"/>
                <a:gd name="connsiteX1363" fmla="*/ 131037 w 280800"/>
                <a:gd name="connsiteY1363" fmla="*/ 226498 h 341225"/>
                <a:gd name="connsiteX1364" fmla="*/ 131037 w 280800"/>
                <a:gd name="connsiteY1364" fmla="*/ 228333 h 341225"/>
                <a:gd name="connsiteX1365" fmla="*/ 132866 w 280800"/>
                <a:gd name="connsiteY1365" fmla="*/ 228333 h 341225"/>
                <a:gd name="connsiteX1366" fmla="*/ 132866 w 280800"/>
                <a:gd name="connsiteY1366" fmla="*/ 227721 h 341225"/>
                <a:gd name="connsiteX1367" fmla="*/ 132256 w 280800"/>
                <a:gd name="connsiteY1367" fmla="*/ 227721 h 341225"/>
                <a:gd name="connsiteX1368" fmla="*/ 132256 w 280800"/>
                <a:gd name="connsiteY1368" fmla="*/ 225887 h 341225"/>
                <a:gd name="connsiteX1369" fmla="*/ 131767 w 280800"/>
                <a:gd name="connsiteY1369" fmla="*/ 225887 h 341225"/>
                <a:gd name="connsiteX1370" fmla="*/ 132140 w 280800"/>
                <a:gd name="connsiteY1370" fmla="*/ 226633 h 341225"/>
                <a:gd name="connsiteX1371" fmla="*/ 131624 w 280800"/>
                <a:gd name="connsiteY1371" fmla="*/ 226633 h 341225"/>
                <a:gd name="connsiteX1372" fmla="*/ 131624 w 280800"/>
                <a:gd name="connsiteY1372" fmla="*/ 226498 h 341225"/>
                <a:gd name="connsiteX1373" fmla="*/ 131037 w 280800"/>
                <a:gd name="connsiteY1373" fmla="*/ 226498 h 341225"/>
                <a:gd name="connsiteX1374" fmla="*/ 131037 w 280800"/>
                <a:gd name="connsiteY1374" fmla="*/ 225887 h 341225"/>
                <a:gd name="connsiteX1375" fmla="*/ 131624 w 280800"/>
                <a:gd name="connsiteY1375" fmla="*/ 226475 h 341225"/>
                <a:gd name="connsiteX1376" fmla="*/ 131624 w 280800"/>
                <a:gd name="connsiteY1376" fmla="*/ 225601 h 341225"/>
                <a:gd name="connsiteX1377" fmla="*/ 131647 w 280800"/>
                <a:gd name="connsiteY1377" fmla="*/ 225647 h 341225"/>
                <a:gd name="connsiteX1378" fmla="*/ 131647 w 280800"/>
                <a:gd name="connsiteY1378" fmla="*/ 224664 h 341225"/>
                <a:gd name="connsiteX1379" fmla="*/ 131647 w 280800"/>
                <a:gd name="connsiteY1379" fmla="*/ 224053 h 341225"/>
                <a:gd name="connsiteX1380" fmla="*/ 276154 w 280800"/>
                <a:gd name="connsiteY1380" fmla="*/ 223537 h 341225"/>
                <a:gd name="connsiteX1381" fmla="*/ 276670 w 280800"/>
                <a:gd name="connsiteY1381" fmla="*/ 223537 h 341225"/>
                <a:gd name="connsiteX1382" fmla="*/ 276670 w 280800"/>
                <a:gd name="connsiteY1382" fmla="*/ 224053 h 341225"/>
                <a:gd name="connsiteX1383" fmla="*/ 277186 w 280800"/>
                <a:gd name="connsiteY1383" fmla="*/ 224053 h 341225"/>
                <a:gd name="connsiteX1384" fmla="*/ 277186 w 280800"/>
                <a:gd name="connsiteY1384" fmla="*/ 224570 h 341225"/>
                <a:gd name="connsiteX1385" fmla="*/ 276670 w 280800"/>
                <a:gd name="connsiteY1385" fmla="*/ 224570 h 341225"/>
                <a:gd name="connsiteX1386" fmla="*/ 276154 w 280800"/>
                <a:gd name="connsiteY1386" fmla="*/ 223537 h 341225"/>
                <a:gd name="connsiteX1387" fmla="*/ 256042 w 280800"/>
                <a:gd name="connsiteY1387" fmla="*/ 223447 h 341225"/>
                <a:gd name="connsiteX1388" fmla="*/ 256042 w 280800"/>
                <a:gd name="connsiteY1388" fmla="*/ 224060 h 341225"/>
                <a:gd name="connsiteX1389" fmla="*/ 254209 w 280800"/>
                <a:gd name="connsiteY1389" fmla="*/ 224060 h 341225"/>
                <a:gd name="connsiteX1390" fmla="*/ 256042 w 280800"/>
                <a:gd name="connsiteY1390" fmla="*/ 223447 h 341225"/>
                <a:gd name="connsiteX1391" fmla="*/ 274606 w 280800"/>
                <a:gd name="connsiteY1391" fmla="*/ 222504 h 341225"/>
                <a:gd name="connsiteX1392" fmla="*/ 275638 w 280800"/>
                <a:gd name="connsiteY1392" fmla="*/ 222504 h 341225"/>
                <a:gd name="connsiteX1393" fmla="*/ 275638 w 280800"/>
                <a:gd name="connsiteY1393" fmla="*/ 223536 h 341225"/>
                <a:gd name="connsiteX1394" fmla="*/ 275638 w 280800"/>
                <a:gd name="connsiteY1394" fmla="*/ 221472 h 341225"/>
                <a:gd name="connsiteX1395" fmla="*/ 276154 w 280800"/>
                <a:gd name="connsiteY1395" fmla="*/ 221472 h 341225"/>
                <a:gd name="connsiteX1396" fmla="*/ 276154 w 280800"/>
                <a:gd name="connsiteY1396" fmla="*/ 221988 h 341225"/>
                <a:gd name="connsiteX1397" fmla="*/ 275638 w 280800"/>
                <a:gd name="connsiteY1397" fmla="*/ 221988 h 341225"/>
                <a:gd name="connsiteX1398" fmla="*/ 277445 w 280800"/>
                <a:gd name="connsiteY1398" fmla="*/ 215794 h 341225"/>
                <a:gd name="connsiteX1399" fmla="*/ 278649 w 280800"/>
                <a:gd name="connsiteY1399" fmla="*/ 221894 h 341225"/>
                <a:gd name="connsiteX1400" fmla="*/ 279251 w 280800"/>
                <a:gd name="connsiteY1400" fmla="*/ 221894 h 341225"/>
                <a:gd name="connsiteX1401" fmla="*/ 279251 w 280800"/>
                <a:gd name="connsiteY1401" fmla="*/ 222504 h 341225"/>
                <a:gd name="connsiteX1402" fmla="*/ 276843 w 280800"/>
                <a:gd name="connsiteY1402" fmla="*/ 222504 h 341225"/>
                <a:gd name="connsiteX1403" fmla="*/ 276240 w 280800"/>
                <a:gd name="connsiteY1403" fmla="*/ 220064 h 341225"/>
                <a:gd name="connsiteX1404" fmla="*/ 275638 w 280800"/>
                <a:gd name="connsiteY1404" fmla="*/ 220064 h 341225"/>
                <a:gd name="connsiteX1405" fmla="*/ 275638 w 280800"/>
                <a:gd name="connsiteY1405" fmla="*/ 217624 h 341225"/>
                <a:gd name="connsiteX1406" fmla="*/ 276240 w 280800"/>
                <a:gd name="connsiteY1406" fmla="*/ 217624 h 341225"/>
                <a:gd name="connsiteX1407" fmla="*/ 277445 w 280800"/>
                <a:gd name="connsiteY1407" fmla="*/ 215794 h 341225"/>
                <a:gd name="connsiteX1408" fmla="*/ 164660 w 280800"/>
                <a:gd name="connsiteY1408" fmla="*/ 211148 h 341225"/>
                <a:gd name="connsiteX1409" fmla="*/ 165692 w 280800"/>
                <a:gd name="connsiteY1409" fmla="*/ 211148 h 341225"/>
                <a:gd name="connsiteX1410" fmla="*/ 165692 w 280800"/>
                <a:gd name="connsiteY1410" fmla="*/ 211664 h 341225"/>
                <a:gd name="connsiteX1411" fmla="*/ 220408 w 280800"/>
                <a:gd name="connsiteY1411" fmla="*/ 210718 h 341225"/>
                <a:gd name="connsiteX1412" fmla="*/ 220924 w 280800"/>
                <a:gd name="connsiteY1412" fmla="*/ 211148 h 341225"/>
                <a:gd name="connsiteX1413" fmla="*/ 220408 w 280800"/>
                <a:gd name="connsiteY1413" fmla="*/ 211148 h 341225"/>
                <a:gd name="connsiteX1414" fmla="*/ 220150 w 280800"/>
                <a:gd name="connsiteY1414" fmla="*/ 210503 h 341225"/>
                <a:gd name="connsiteX1415" fmla="*/ 220408 w 280800"/>
                <a:gd name="connsiteY1415" fmla="*/ 210503 h 341225"/>
                <a:gd name="connsiteX1416" fmla="*/ 220408 w 280800"/>
                <a:gd name="connsiteY1416" fmla="*/ 210718 h 341225"/>
                <a:gd name="connsiteX1417" fmla="*/ 219375 w 280800"/>
                <a:gd name="connsiteY1417" fmla="*/ 209857 h 341225"/>
                <a:gd name="connsiteX1418" fmla="*/ 220150 w 280800"/>
                <a:gd name="connsiteY1418" fmla="*/ 210503 h 341225"/>
                <a:gd name="connsiteX1419" fmla="*/ 219375 w 280800"/>
                <a:gd name="connsiteY1419" fmla="*/ 210503 h 341225"/>
                <a:gd name="connsiteX1420" fmla="*/ 219375 w 280800"/>
                <a:gd name="connsiteY1420" fmla="*/ 209857 h 341225"/>
                <a:gd name="connsiteX1421" fmla="*/ 216794 w 280800"/>
                <a:gd name="connsiteY1421" fmla="*/ 207535 h 341225"/>
                <a:gd name="connsiteX1422" fmla="*/ 217310 w 280800"/>
                <a:gd name="connsiteY1422" fmla="*/ 207535 h 341225"/>
                <a:gd name="connsiteX1423" fmla="*/ 217310 w 280800"/>
                <a:gd name="connsiteY1423" fmla="*/ 208051 h 341225"/>
                <a:gd name="connsiteX1424" fmla="*/ 216794 w 280800"/>
                <a:gd name="connsiteY1424" fmla="*/ 208051 h 341225"/>
                <a:gd name="connsiteX1425" fmla="*/ 189952 w 280800"/>
                <a:gd name="connsiteY1425" fmla="*/ 207535 h 341225"/>
                <a:gd name="connsiteX1426" fmla="*/ 190468 w 280800"/>
                <a:gd name="connsiteY1426" fmla="*/ 207535 h 341225"/>
                <a:gd name="connsiteX1427" fmla="*/ 190468 w 280800"/>
                <a:gd name="connsiteY1427" fmla="*/ 208568 h 341225"/>
                <a:gd name="connsiteX1428" fmla="*/ 189952 w 280800"/>
                <a:gd name="connsiteY1428" fmla="*/ 208568 h 341225"/>
                <a:gd name="connsiteX1429" fmla="*/ 189952 w 280800"/>
                <a:gd name="connsiteY1429" fmla="*/ 207535 h 341225"/>
                <a:gd name="connsiteX1430" fmla="*/ 132026 w 280800"/>
                <a:gd name="connsiteY1430" fmla="*/ 206503 h 341225"/>
                <a:gd name="connsiteX1431" fmla="*/ 132599 w 280800"/>
                <a:gd name="connsiteY1431" fmla="*/ 208439 h 341225"/>
                <a:gd name="connsiteX1432" fmla="*/ 133173 w 280800"/>
                <a:gd name="connsiteY1432" fmla="*/ 208439 h 341225"/>
                <a:gd name="connsiteX1433" fmla="*/ 133173 w 280800"/>
                <a:gd name="connsiteY1433" fmla="*/ 209729 h 341225"/>
                <a:gd name="connsiteX1434" fmla="*/ 132599 w 280800"/>
                <a:gd name="connsiteY1434" fmla="*/ 209729 h 341225"/>
                <a:gd name="connsiteX1435" fmla="*/ 132599 w 280800"/>
                <a:gd name="connsiteY1435" fmla="*/ 211665 h 341225"/>
                <a:gd name="connsiteX1436" fmla="*/ 130879 w 280800"/>
                <a:gd name="connsiteY1436" fmla="*/ 211665 h 341225"/>
                <a:gd name="connsiteX1437" fmla="*/ 130879 w 280800"/>
                <a:gd name="connsiteY1437" fmla="*/ 211020 h 341225"/>
                <a:gd name="connsiteX1438" fmla="*/ 128011 w 280800"/>
                <a:gd name="connsiteY1438" fmla="*/ 211020 h 341225"/>
                <a:gd name="connsiteX1439" fmla="*/ 128011 w 280800"/>
                <a:gd name="connsiteY1439" fmla="*/ 210374 h 341225"/>
                <a:gd name="connsiteX1440" fmla="*/ 128584 w 280800"/>
                <a:gd name="connsiteY1440" fmla="*/ 210374 h 341225"/>
                <a:gd name="connsiteX1441" fmla="*/ 128584 w 280800"/>
                <a:gd name="connsiteY1441" fmla="*/ 209729 h 341225"/>
                <a:gd name="connsiteX1442" fmla="*/ 129158 w 280800"/>
                <a:gd name="connsiteY1442" fmla="*/ 209729 h 341225"/>
                <a:gd name="connsiteX1443" fmla="*/ 129158 w 280800"/>
                <a:gd name="connsiteY1443" fmla="*/ 210374 h 341225"/>
                <a:gd name="connsiteX1444" fmla="*/ 130879 w 280800"/>
                <a:gd name="connsiteY1444" fmla="*/ 210374 h 341225"/>
                <a:gd name="connsiteX1445" fmla="*/ 130879 w 280800"/>
                <a:gd name="connsiteY1445" fmla="*/ 209729 h 341225"/>
                <a:gd name="connsiteX1446" fmla="*/ 131452 w 280800"/>
                <a:gd name="connsiteY1446" fmla="*/ 209729 h 341225"/>
                <a:gd name="connsiteX1447" fmla="*/ 132026 w 280800"/>
                <a:gd name="connsiteY1447" fmla="*/ 209729 h 341225"/>
                <a:gd name="connsiteX1448" fmla="*/ 132026 w 280800"/>
                <a:gd name="connsiteY1448" fmla="*/ 208439 h 341225"/>
                <a:gd name="connsiteX1449" fmla="*/ 131452 w 280800"/>
                <a:gd name="connsiteY1449" fmla="*/ 209729 h 341225"/>
                <a:gd name="connsiteX1450" fmla="*/ 131452 w 280800"/>
                <a:gd name="connsiteY1450" fmla="*/ 207793 h 341225"/>
                <a:gd name="connsiteX1451" fmla="*/ 132026 w 280800"/>
                <a:gd name="connsiteY1451" fmla="*/ 207793 h 341225"/>
                <a:gd name="connsiteX1452" fmla="*/ 132026 w 280800"/>
                <a:gd name="connsiteY1452" fmla="*/ 206503 h 341225"/>
                <a:gd name="connsiteX1453" fmla="*/ 189436 w 280800"/>
                <a:gd name="connsiteY1453" fmla="*/ 206158 h 341225"/>
                <a:gd name="connsiteX1454" fmla="*/ 189952 w 280800"/>
                <a:gd name="connsiteY1454" fmla="*/ 206158 h 341225"/>
                <a:gd name="connsiteX1455" fmla="*/ 189952 w 280800"/>
                <a:gd name="connsiteY1455" fmla="*/ 207535 h 341225"/>
                <a:gd name="connsiteX1456" fmla="*/ 189436 w 280800"/>
                <a:gd name="connsiteY1456" fmla="*/ 207535 h 341225"/>
                <a:gd name="connsiteX1457" fmla="*/ 189436 w 280800"/>
                <a:gd name="connsiteY1457" fmla="*/ 206158 h 341225"/>
                <a:gd name="connsiteX1458" fmla="*/ 221246 w 280800"/>
                <a:gd name="connsiteY1458" fmla="*/ 203922 h 341225"/>
                <a:gd name="connsiteX1459" fmla="*/ 221827 w 280800"/>
                <a:gd name="connsiteY1459" fmla="*/ 203922 h 341225"/>
                <a:gd name="connsiteX1460" fmla="*/ 222407 w 280800"/>
                <a:gd name="connsiteY1460" fmla="*/ 207582 h 341225"/>
                <a:gd name="connsiteX1461" fmla="*/ 221827 w 280800"/>
                <a:gd name="connsiteY1461" fmla="*/ 207582 h 341225"/>
                <a:gd name="connsiteX1462" fmla="*/ 221827 w 280800"/>
                <a:gd name="connsiteY1462" fmla="*/ 208802 h 341225"/>
                <a:gd name="connsiteX1463" fmla="*/ 221246 w 280800"/>
                <a:gd name="connsiteY1463" fmla="*/ 208802 h 341225"/>
                <a:gd name="connsiteX1464" fmla="*/ 221246 w 280800"/>
                <a:gd name="connsiteY1464" fmla="*/ 210022 h 341225"/>
                <a:gd name="connsiteX1465" fmla="*/ 219504 w 280800"/>
                <a:gd name="connsiteY1465" fmla="*/ 208192 h 341225"/>
                <a:gd name="connsiteX1466" fmla="*/ 218923 w 280800"/>
                <a:gd name="connsiteY1466" fmla="*/ 208192 h 341225"/>
                <a:gd name="connsiteX1467" fmla="*/ 218923 w 280800"/>
                <a:gd name="connsiteY1467" fmla="*/ 206972 h 341225"/>
                <a:gd name="connsiteX1468" fmla="*/ 218342 w 280800"/>
                <a:gd name="connsiteY1468" fmla="*/ 206972 h 341225"/>
                <a:gd name="connsiteX1469" fmla="*/ 218342 w 280800"/>
                <a:gd name="connsiteY1469" fmla="*/ 206362 h 341225"/>
                <a:gd name="connsiteX1470" fmla="*/ 221246 w 280800"/>
                <a:gd name="connsiteY1470" fmla="*/ 206362 h 341225"/>
                <a:gd name="connsiteX1471" fmla="*/ 221246 w 280800"/>
                <a:gd name="connsiteY1471" fmla="*/ 203922 h 341225"/>
                <a:gd name="connsiteX1472" fmla="*/ 115649 w 280800"/>
                <a:gd name="connsiteY1472" fmla="*/ 201312 h 341225"/>
                <a:gd name="connsiteX1473" fmla="*/ 115649 w 280800"/>
                <a:gd name="connsiteY1473" fmla="*/ 203157 h 341225"/>
                <a:gd name="connsiteX1474" fmla="*/ 115040 w 280800"/>
                <a:gd name="connsiteY1474" fmla="*/ 203157 h 341225"/>
                <a:gd name="connsiteX1475" fmla="*/ 115649 w 280800"/>
                <a:gd name="connsiteY1475" fmla="*/ 201312 h 341225"/>
                <a:gd name="connsiteX1476" fmla="*/ 193566 w 280800"/>
                <a:gd name="connsiteY1476" fmla="*/ 199792 h 341225"/>
                <a:gd name="connsiteX1477" fmla="*/ 194082 w 280800"/>
                <a:gd name="connsiteY1477" fmla="*/ 199792 h 341225"/>
                <a:gd name="connsiteX1478" fmla="*/ 194082 w 280800"/>
                <a:gd name="connsiteY1478" fmla="*/ 200824 h 341225"/>
                <a:gd name="connsiteX1479" fmla="*/ 193566 w 280800"/>
                <a:gd name="connsiteY1479" fmla="*/ 200824 h 341225"/>
                <a:gd name="connsiteX1480" fmla="*/ 116867 w 280800"/>
                <a:gd name="connsiteY1480" fmla="*/ 198852 h 341225"/>
                <a:gd name="connsiteX1481" fmla="*/ 120519 w 280800"/>
                <a:gd name="connsiteY1481" fmla="*/ 198852 h 341225"/>
                <a:gd name="connsiteX1482" fmla="*/ 120519 w 280800"/>
                <a:gd name="connsiteY1482" fmla="*/ 199467 h 341225"/>
                <a:gd name="connsiteX1483" fmla="*/ 119301 w 280800"/>
                <a:gd name="connsiteY1483" fmla="*/ 199467 h 341225"/>
                <a:gd name="connsiteX1484" fmla="*/ 119301 w 280800"/>
                <a:gd name="connsiteY1484" fmla="*/ 200082 h 341225"/>
                <a:gd name="connsiteX1485" fmla="*/ 118084 w 280800"/>
                <a:gd name="connsiteY1485" fmla="*/ 200082 h 341225"/>
                <a:gd name="connsiteX1486" fmla="*/ 118084 w 280800"/>
                <a:gd name="connsiteY1486" fmla="*/ 200697 h 341225"/>
                <a:gd name="connsiteX1487" fmla="*/ 116258 w 280800"/>
                <a:gd name="connsiteY1487" fmla="*/ 200697 h 341225"/>
                <a:gd name="connsiteX1488" fmla="*/ 116258 w 280800"/>
                <a:gd name="connsiteY1488" fmla="*/ 199467 h 341225"/>
                <a:gd name="connsiteX1489" fmla="*/ 116867 w 280800"/>
                <a:gd name="connsiteY1489" fmla="*/ 199467 h 341225"/>
                <a:gd name="connsiteX1490" fmla="*/ 116867 w 280800"/>
                <a:gd name="connsiteY1490" fmla="*/ 198852 h 341225"/>
                <a:gd name="connsiteX1491" fmla="*/ 183242 w 280800"/>
                <a:gd name="connsiteY1491" fmla="*/ 198244 h 341225"/>
                <a:gd name="connsiteX1492" fmla="*/ 185307 w 280800"/>
                <a:gd name="connsiteY1492" fmla="*/ 198244 h 341225"/>
                <a:gd name="connsiteX1493" fmla="*/ 185307 w 280800"/>
                <a:gd name="connsiteY1493" fmla="*/ 198760 h 341225"/>
                <a:gd name="connsiteX1494" fmla="*/ 183242 w 280800"/>
                <a:gd name="connsiteY1494" fmla="*/ 198760 h 341225"/>
                <a:gd name="connsiteX1495" fmla="*/ 183242 w 280800"/>
                <a:gd name="connsiteY1495" fmla="*/ 198244 h 341225"/>
                <a:gd name="connsiteX1496" fmla="*/ 279251 w 280800"/>
                <a:gd name="connsiteY1496" fmla="*/ 196179 h 341225"/>
                <a:gd name="connsiteX1497" fmla="*/ 279767 w 280800"/>
                <a:gd name="connsiteY1497" fmla="*/ 196179 h 341225"/>
                <a:gd name="connsiteX1498" fmla="*/ 279767 w 280800"/>
                <a:gd name="connsiteY1498" fmla="*/ 196695 h 341225"/>
                <a:gd name="connsiteX1499" fmla="*/ 279251 w 280800"/>
                <a:gd name="connsiteY1499" fmla="*/ 196695 h 341225"/>
                <a:gd name="connsiteX1500" fmla="*/ 151239 w 280800"/>
                <a:gd name="connsiteY1500" fmla="*/ 195663 h 341225"/>
                <a:gd name="connsiteX1501" fmla="*/ 151755 w 280800"/>
                <a:gd name="connsiteY1501" fmla="*/ 195663 h 341225"/>
                <a:gd name="connsiteX1502" fmla="*/ 151239 w 280800"/>
                <a:gd name="connsiteY1502" fmla="*/ 196179 h 341225"/>
                <a:gd name="connsiteX1503" fmla="*/ 154336 w 280800"/>
                <a:gd name="connsiteY1503" fmla="*/ 194631 h 341225"/>
                <a:gd name="connsiteX1504" fmla="*/ 154852 w 280800"/>
                <a:gd name="connsiteY1504" fmla="*/ 194631 h 341225"/>
                <a:gd name="connsiteX1505" fmla="*/ 154852 w 280800"/>
                <a:gd name="connsiteY1505" fmla="*/ 195147 h 341225"/>
                <a:gd name="connsiteX1506" fmla="*/ 154336 w 280800"/>
                <a:gd name="connsiteY1506" fmla="*/ 195147 h 341225"/>
                <a:gd name="connsiteX1507" fmla="*/ 152271 w 280800"/>
                <a:gd name="connsiteY1507" fmla="*/ 194631 h 341225"/>
                <a:gd name="connsiteX1508" fmla="*/ 152271 w 280800"/>
                <a:gd name="connsiteY1508" fmla="*/ 195147 h 341225"/>
                <a:gd name="connsiteX1509" fmla="*/ 151755 w 280800"/>
                <a:gd name="connsiteY1509" fmla="*/ 195147 h 341225"/>
                <a:gd name="connsiteX1510" fmla="*/ 177142 w 280800"/>
                <a:gd name="connsiteY1510" fmla="*/ 192566 h 341225"/>
                <a:gd name="connsiteX1511" fmla="*/ 178362 w 280800"/>
                <a:gd name="connsiteY1511" fmla="*/ 192566 h 341225"/>
                <a:gd name="connsiteX1512" fmla="*/ 178362 w 280800"/>
                <a:gd name="connsiteY1512" fmla="*/ 193197 h 341225"/>
                <a:gd name="connsiteX1513" fmla="*/ 178972 w 280800"/>
                <a:gd name="connsiteY1513" fmla="*/ 193197 h 341225"/>
                <a:gd name="connsiteX1514" fmla="*/ 178972 w 280800"/>
                <a:gd name="connsiteY1514" fmla="*/ 194459 h 341225"/>
                <a:gd name="connsiteX1515" fmla="*/ 179582 w 280800"/>
                <a:gd name="connsiteY1515" fmla="*/ 194459 h 341225"/>
                <a:gd name="connsiteX1516" fmla="*/ 179582 w 280800"/>
                <a:gd name="connsiteY1516" fmla="*/ 195089 h 341225"/>
                <a:gd name="connsiteX1517" fmla="*/ 181412 w 280800"/>
                <a:gd name="connsiteY1517" fmla="*/ 195089 h 341225"/>
                <a:gd name="connsiteX1518" fmla="*/ 181412 w 280800"/>
                <a:gd name="connsiteY1518" fmla="*/ 195720 h 341225"/>
                <a:gd name="connsiteX1519" fmla="*/ 182022 w 280800"/>
                <a:gd name="connsiteY1519" fmla="*/ 195720 h 341225"/>
                <a:gd name="connsiteX1520" fmla="*/ 182022 w 280800"/>
                <a:gd name="connsiteY1520" fmla="*/ 196351 h 341225"/>
                <a:gd name="connsiteX1521" fmla="*/ 182632 w 280800"/>
                <a:gd name="connsiteY1521" fmla="*/ 196351 h 341225"/>
                <a:gd name="connsiteX1522" fmla="*/ 182632 w 280800"/>
                <a:gd name="connsiteY1522" fmla="*/ 196982 h 341225"/>
                <a:gd name="connsiteX1523" fmla="*/ 183242 w 280800"/>
                <a:gd name="connsiteY1523" fmla="*/ 196982 h 341225"/>
                <a:gd name="connsiteX1524" fmla="*/ 183242 w 280800"/>
                <a:gd name="connsiteY1524" fmla="*/ 198244 h 341225"/>
                <a:gd name="connsiteX1525" fmla="*/ 181412 w 280800"/>
                <a:gd name="connsiteY1525" fmla="*/ 198244 h 341225"/>
                <a:gd name="connsiteX1526" fmla="*/ 181412 w 280800"/>
                <a:gd name="connsiteY1526" fmla="*/ 196982 h 341225"/>
                <a:gd name="connsiteX1527" fmla="*/ 180192 w 280800"/>
                <a:gd name="connsiteY1527" fmla="*/ 196982 h 341225"/>
                <a:gd name="connsiteX1528" fmla="*/ 180192 w 280800"/>
                <a:gd name="connsiteY1528" fmla="*/ 196351 h 341225"/>
                <a:gd name="connsiteX1529" fmla="*/ 179582 w 280800"/>
                <a:gd name="connsiteY1529" fmla="*/ 196351 h 341225"/>
                <a:gd name="connsiteX1530" fmla="*/ 178362 w 280800"/>
                <a:gd name="connsiteY1530" fmla="*/ 195089 h 341225"/>
                <a:gd name="connsiteX1531" fmla="*/ 178362 w 280800"/>
                <a:gd name="connsiteY1531" fmla="*/ 194459 h 341225"/>
                <a:gd name="connsiteX1532" fmla="*/ 177752 w 280800"/>
                <a:gd name="connsiteY1532" fmla="*/ 194459 h 341225"/>
                <a:gd name="connsiteX1533" fmla="*/ 177142 w 280800"/>
                <a:gd name="connsiteY1533" fmla="*/ 192566 h 341225"/>
                <a:gd name="connsiteX1534" fmla="*/ 152788 w 280800"/>
                <a:gd name="connsiteY1534" fmla="*/ 192566 h 341225"/>
                <a:gd name="connsiteX1535" fmla="*/ 154337 w 280800"/>
                <a:gd name="connsiteY1535" fmla="*/ 192566 h 341225"/>
                <a:gd name="connsiteX1536" fmla="*/ 154337 w 280800"/>
                <a:gd name="connsiteY1536" fmla="*/ 193082 h 341225"/>
                <a:gd name="connsiteX1537" fmla="*/ 152788 w 280800"/>
                <a:gd name="connsiteY1537" fmla="*/ 193082 h 341225"/>
                <a:gd name="connsiteX1538" fmla="*/ 152788 w 280800"/>
                <a:gd name="connsiteY1538" fmla="*/ 191534 h 341225"/>
                <a:gd name="connsiteX1539" fmla="*/ 154337 w 280800"/>
                <a:gd name="connsiteY1539" fmla="*/ 191534 h 341225"/>
                <a:gd name="connsiteX1540" fmla="*/ 154337 w 280800"/>
                <a:gd name="connsiteY1540" fmla="*/ 192050 h 341225"/>
                <a:gd name="connsiteX1541" fmla="*/ 152788 w 280800"/>
                <a:gd name="connsiteY1541" fmla="*/ 192050 h 341225"/>
                <a:gd name="connsiteX1542" fmla="*/ 158466 w 280800"/>
                <a:gd name="connsiteY1542" fmla="*/ 189469 h 341225"/>
                <a:gd name="connsiteX1543" fmla="*/ 158982 w 280800"/>
                <a:gd name="connsiteY1543" fmla="*/ 189469 h 341225"/>
                <a:gd name="connsiteX1544" fmla="*/ 158982 w 280800"/>
                <a:gd name="connsiteY1544" fmla="*/ 191018 h 341225"/>
                <a:gd name="connsiteX1545" fmla="*/ 158466 w 280800"/>
                <a:gd name="connsiteY1545" fmla="*/ 191018 h 341225"/>
                <a:gd name="connsiteX1546" fmla="*/ 269960 w 280800"/>
                <a:gd name="connsiteY1546" fmla="*/ 189468 h 341225"/>
                <a:gd name="connsiteX1547" fmla="*/ 272369 w 280800"/>
                <a:gd name="connsiteY1547" fmla="*/ 189468 h 341225"/>
                <a:gd name="connsiteX1548" fmla="*/ 272369 w 280800"/>
                <a:gd name="connsiteY1548" fmla="*/ 190707 h 341225"/>
                <a:gd name="connsiteX1549" fmla="*/ 272971 w 280800"/>
                <a:gd name="connsiteY1549" fmla="*/ 190707 h 341225"/>
                <a:gd name="connsiteX1550" fmla="*/ 272971 w 280800"/>
                <a:gd name="connsiteY1550" fmla="*/ 192565 h 341225"/>
                <a:gd name="connsiteX1551" fmla="*/ 271767 w 280800"/>
                <a:gd name="connsiteY1551" fmla="*/ 192565 h 341225"/>
                <a:gd name="connsiteX1552" fmla="*/ 271767 w 280800"/>
                <a:gd name="connsiteY1552" fmla="*/ 191945 h 341225"/>
                <a:gd name="connsiteX1553" fmla="*/ 271165 w 280800"/>
                <a:gd name="connsiteY1553" fmla="*/ 191945 h 341225"/>
                <a:gd name="connsiteX1554" fmla="*/ 271165 w 280800"/>
                <a:gd name="connsiteY1554" fmla="*/ 191326 h 341225"/>
                <a:gd name="connsiteX1555" fmla="*/ 269960 w 280800"/>
                <a:gd name="connsiteY1555" fmla="*/ 191326 h 341225"/>
                <a:gd name="connsiteX1556" fmla="*/ 269960 w 280800"/>
                <a:gd name="connsiteY1556" fmla="*/ 190707 h 341225"/>
                <a:gd name="connsiteX1557" fmla="*/ 269960 w 280800"/>
                <a:gd name="connsiteY1557" fmla="*/ 189468 h 341225"/>
                <a:gd name="connsiteX1558" fmla="*/ 137819 w 280800"/>
                <a:gd name="connsiteY1558" fmla="*/ 189082 h 341225"/>
                <a:gd name="connsiteX1559" fmla="*/ 140916 w 280800"/>
                <a:gd name="connsiteY1559" fmla="*/ 189727 h 341225"/>
                <a:gd name="connsiteX1560" fmla="*/ 140296 w 280800"/>
                <a:gd name="connsiteY1560" fmla="*/ 189727 h 341225"/>
                <a:gd name="connsiteX1561" fmla="*/ 140296 w 280800"/>
                <a:gd name="connsiteY1561" fmla="*/ 191018 h 341225"/>
                <a:gd name="connsiteX1562" fmla="*/ 139058 w 280800"/>
                <a:gd name="connsiteY1562" fmla="*/ 191018 h 341225"/>
                <a:gd name="connsiteX1563" fmla="*/ 139058 w 280800"/>
                <a:gd name="connsiteY1563" fmla="*/ 189727 h 341225"/>
                <a:gd name="connsiteX1564" fmla="*/ 137819 w 280800"/>
                <a:gd name="connsiteY1564" fmla="*/ 189727 h 341225"/>
                <a:gd name="connsiteX1565" fmla="*/ 137819 w 280800"/>
                <a:gd name="connsiteY1565" fmla="*/ 189082 h 341225"/>
                <a:gd name="connsiteX1566" fmla="*/ 146046 w 280800"/>
                <a:gd name="connsiteY1566" fmla="*/ 184823 h 341225"/>
                <a:gd name="connsiteX1567" fmla="*/ 146684 w 280800"/>
                <a:gd name="connsiteY1567" fmla="*/ 184823 h 341225"/>
                <a:gd name="connsiteX1568" fmla="*/ 147322 w 280800"/>
                <a:gd name="connsiteY1568" fmla="*/ 189657 h 341225"/>
                <a:gd name="connsiteX1569" fmla="*/ 147959 w 280800"/>
                <a:gd name="connsiteY1569" fmla="*/ 189657 h 341225"/>
                <a:gd name="connsiteX1570" fmla="*/ 148597 w 280800"/>
                <a:gd name="connsiteY1570" fmla="*/ 192075 h 341225"/>
                <a:gd name="connsiteX1571" fmla="*/ 150510 w 280800"/>
                <a:gd name="connsiteY1571" fmla="*/ 192075 h 341225"/>
                <a:gd name="connsiteX1572" fmla="*/ 150510 w 280800"/>
                <a:gd name="connsiteY1572" fmla="*/ 192679 h 341225"/>
                <a:gd name="connsiteX1573" fmla="*/ 151785 w 280800"/>
                <a:gd name="connsiteY1573" fmla="*/ 192679 h 341225"/>
                <a:gd name="connsiteX1574" fmla="*/ 151785 w 280800"/>
                <a:gd name="connsiteY1574" fmla="*/ 193283 h 341225"/>
                <a:gd name="connsiteX1575" fmla="*/ 151148 w 280800"/>
                <a:gd name="connsiteY1575" fmla="*/ 193283 h 341225"/>
                <a:gd name="connsiteX1576" fmla="*/ 151148 w 280800"/>
                <a:gd name="connsiteY1576" fmla="*/ 194492 h 341225"/>
                <a:gd name="connsiteX1577" fmla="*/ 150510 w 280800"/>
                <a:gd name="connsiteY1577" fmla="*/ 194492 h 341225"/>
                <a:gd name="connsiteX1578" fmla="*/ 150510 w 280800"/>
                <a:gd name="connsiteY1578" fmla="*/ 193283 h 341225"/>
                <a:gd name="connsiteX1579" fmla="*/ 149235 w 280800"/>
                <a:gd name="connsiteY1579" fmla="*/ 195096 h 341225"/>
                <a:gd name="connsiteX1580" fmla="*/ 150510 w 280800"/>
                <a:gd name="connsiteY1580" fmla="*/ 195096 h 341225"/>
                <a:gd name="connsiteX1581" fmla="*/ 150510 w 280800"/>
                <a:gd name="connsiteY1581" fmla="*/ 196305 h 341225"/>
                <a:gd name="connsiteX1582" fmla="*/ 151148 w 280800"/>
                <a:gd name="connsiteY1582" fmla="*/ 196305 h 341225"/>
                <a:gd name="connsiteX1583" fmla="*/ 151148 w 280800"/>
                <a:gd name="connsiteY1583" fmla="*/ 196909 h 341225"/>
                <a:gd name="connsiteX1584" fmla="*/ 151785 w 280800"/>
                <a:gd name="connsiteY1584" fmla="*/ 196909 h 341225"/>
                <a:gd name="connsiteX1585" fmla="*/ 151785 w 280800"/>
                <a:gd name="connsiteY1585" fmla="*/ 198118 h 341225"/>
                <a:gd name="connsiteX1586" fmla="*/ 153060 w 280800"/>
                <a:gd name="connsiteY1586" fmla="*/ 196909 h 341225"/>
                <a:gd name="connsiteX1587" fmla="*/ 153060 w 280800"/>
                <a:gd name="connsiteY1587" fmla="*/ 196305 h 341225"/>
                <a:gd name="connsiteX1588" fmla="*/ 154336 w 280800"/>
                <a:gd name="connsiteY1588" fmla="*/ 196305 h 341225"/>
                <a:gd name="connsiteX1589" fmla="*/ 154336 w 280800"/>
                <a:gd name="connsiteY1589" fmla="*/ 198722 h 341225"/>
                <a:gd name="connsiteX1590" fmla="*/ 153060 w 280800"/>
                <a:gd name="connsiteY1590" fmla="*/ 198722 h 341225"/>
                <a:gd name="connsiteX1591" fmla="*/ 153060 w 280800"/>
                <a:gd name="connsiteY1591" fmla="*/ 199326 h 341225"/>
                <a:gd name="connsiteX1592" fmla="*/ 152423 w 280800"/>
                <a:gd name="connsiteY1592" fmla="*/ 199326 h 341225"/>
                <a:gd name="connsiteX1593" fmla="*/ 151785 w 280800"/>
                <a:gd name="connsiteY1593" fmla="*/ 206578 h 341225"/>
                <a:gd name="connsiteX1594" fmla="*/ 151148 w 280800"/>
                <a:gd name="connsiteY1594" fmla="*/ 206578 h 341225"/>
                <a:gd name="connsiteX1595" fmla="*/ 151148 w 280800"/>
                <a:gd name="connsiteY1595" fmla="*/ 208391 h 341225"/>
                <a:gd name="connsiteX1596" fmla="*/ 150510 w 280800"/>
                <a:gd name="connsiteY1596" fmla="*/ 208391 h 341225"/>
                <a:gd name="connsiteX1597" fmla="*/ 150510 w 280800"/>
                <a:gd name="connsiteY1597" fmla="*/ 209600 h 341225"/>
                <a:gd name="connsiteX1598" fmla="*/ 149235 w 280800"/>
                <a:gd name="connsiteY1598" fmla="*/ 209600 h 341225"/>
                <a:gd name="connsiteX1599" fmla="*/ 149235 w 280800"/>
                <a:gd name="connsiteY1599" fmla="*/ 208391 h 341225"/>
                <a:gd name="connsiteX1600" fmla="*/ 146046 w 280800"/>
                <a:gd name="connsiteY1600" fmla="*/ 208391 h 341225"/>
                <a:gd name="connsiteX1601" fmla="*/ 146046 w 280800"/>
                <a:gd name="connsiteY1601" fmla="*/ 207183 h 341225"/>
                <a:gd name="connsiteX1602" fmla="*/ 144771 w 280800"/>
                <a:gd name="connsiteY1602" fmla="*/ 207183 h 341225"/>
                <a:gd name="connsiteX1603" fmla="*/ 144133 w 280800"/>
                <a:gd name="connsiteY1603" fmla="*/ 202952 h 341225"/>
                <a:gd name="connsiteX1604" fmla="*/ 144771 w 280800"/>
                <a:gd name="connsiteY1604" fmla="*/ 202952 h 341225"/>
                <a:gd name="connsiteX1605" fmla="*/ 144771 w 280800"/>
                <a:gd name="connsiteY1605" fmla="*/ 199326 h 341225"/>
                <a:gd name="connsiteX1606" fmla="*/ 146046 w 280800"/>
                <a:gd name="connsiteY1606" fmla="*/ 199326 h 341225"/>
                <a:gd name="connsiteX1607" fmla="*/ 146046 w 280800"/>
                <a:gd name="connsiteY1607" fmla="*/ 198722 h 341225"/>
                <a:gd name="connsiteX1608" fmla="*/ 147959 w 280800"/>
                <a:gd name="connsiteY1608" fmla="*/ 198722 h 341225"/>
                <a:gd name="connsiteX1609" fmla="*/ 147959 w 280800"/>
                <a:gd name="connsiteY1609" fmla="*/ 198118 h 341225"/>
                <a:gd name="connsiteX1610" fmla="*/ 148597 w 280800"/>
                <a:gd name="connsiteY1610" fmla="*/ 198118 h 341225"/>
                <a:gd name="connsiteX1611" fmla="*/ 148597 w 280800"/>
                <a:gd name="connsiteY1611" fmla="*/ 192679 h 341225"/>
                <a:gd name="connsiteX1612" fmla="*/ 147959 w 280800"/>
                <a:gd name="connsiteY1612" fmla="*/ 192679 h 341225"/>
                <a:gd name="connsiteX1613" fmla="*/ 147959 w 280800"/>
                <a:gd name="connsiteY1613" fmla="*/ 192075 h 341225"/>
                <a:gd name="connsiteX1614" fmla="*/ 147322 w 280800"/>
                <a:gd name="connsiteY1614" fmla="*/ 192075 h 341225"/>
                <a:gd name="connsiteX1615" fmla="*/ 147322 w 280800"/>
                <a:gd name="connsiteY1615" fmla="*/ 191470 h 341225"/>
                <a:gd name="connsiteX1616" fmla="*/ 144771 w 280800"/>
                <a:gd name="connsiteY1616" fmla="*/ 191470 h 341225"/>
                <a:gd name="connsiteX1617" fmla="*/ 144133 w 280800"/>
                <a:gd name="connsiteY1617" fmla="*/ 186636 h 341225"/>
                <a:gd name="connsiteX1618" fmla="*/ 144771 w 280800"/>
                <a:gd name="connsiteY1618" fmla="*/ 186636 h 341225"/>
                <a:gd name="connsiteX1619" fmla="*/ 144771 w 280800"/>
                <a:gd name="connsiteY1619" fmla="*/ 185427 h 341225"/>
                <a:gd name="connsiteX1620" fmla="*/ 146046 w 280800"/>
                <a:gd name="connsiteY1620" fmla="*/ 185427 h 341225"/>
                <a:gd name="connsiteX1621" fmla="*/ 146046 w 280800"/>
                <a:gd name="connsiteY1621" fmla="*/ 184823 h 341225"/>
                <a:gd name="connsiteX1622" fmla="*/ 188404 w 280800"/>
                <a:gd name="connsiteY1622" fmla="*/ 183275 h 341225"/>
                <a:gd name="connsiteX1623" fmla="*/ 189436 w 280800"/>
                <a:gd name="connsiteY1623" fmla="*/ 183275 h 341225"/>
                <a:gd name="connsiteX1624" fmla="*/ 189436 w 280800"/>
                <a:gd name="connsiteY1624" fmla="*/ 183791 h 341225"/>
                <a:gd name="connsiteX1625" fmla="*/ 188404 w 280800"/>
                <a:gd name="connsiteY1625" fmla="*/ 183791 h 341225"/>
                <a:gd name="connsiteX1626" fmla="*/ 160014 w 280800"/>
                <a:gd name="connsiteY1626" fmla="*/ 169854 h 341225"/>
                <a:gd name="connsiteX1627" fmla="*/ 161046 w 280800"/>
                <a:gd name="connsiteY1627" fmla="*/ 169854 h 341225"/>
                <a:gd name="connsiteX1628" fmla="*/ 161046 w 280800"/>
                <a:gd name="connsiteY1628" fmla="*/ 170886 h 341225"/>
                <a:gd name="connsiteX1629" fmla="*/ 160014 w 280800"/>
                <a:gd name="connsiteY1629" fmla="*/ 170886 h 341225"/>
                <a:gd name="connsiteX1630" fmla="*/ 248098 w 280800"/>
                <a:gd name="connsiteY1630" fmla="*/ 168822 h 341225"/>
                <a:gd name="connsiteX1631" fmla="*/ 248098 w 280800"/>
                <a:gd name="connsiteY1631" fmla="*/ 169436 h 341225"/>
                <a:gd name="connsiteX1632" fmla="*/ 248709 w 280800"/>
                <a:gd name="connsiteY1632" fmla="*/ 168822 h 341225"/>
                <a:gd name="connsiteX1633" fmla="*/ 248709 w 280800"/>
                <a:gd name="connsiteY1633" fmla="*/ 169436 h 341225"/>
                <a:gd name="connsiteX1634" fmla="*/ 250542 w 280800"/>
                <a:gd name="connsiteY1634" fmla="*/ 169436 h 341225"/>
                <a:gd name="connsiteX1635" fmla="*/ 250542 w 280800"/>
                <a:gd name="connsiteY1635" fmla="*/ 170049 h 341225"/>
                <a:gd name="connsiteX1636" fmla="*/ 252376 w 280800"/>
                <a:gd name="connsiteY1636" fmla="*/ 171891 h 341225"/>
                <a:gd name="connsiteX1637" fmla="*/ 255431 w 280800"/>
                <a:gd name="connsiteY1637" fmla="*/ 171891 h 341225"/>
                <a:gd name="connsiteX1638" fmla="*/ 255431 w 280800"/>
                <a:gd name="connsiteY1638" fmla="*/ 172504 h 341225"/>
                <a:gd name="connsiteX1639" fmla="*/ 260320 w 280800"/>
                <a:gd name="connsiteY1639" fmla="*/ 172504 h 341225"/>
                <a:gd name="connsiteX1640" fmla="*/ 260320 w 280800"/>
                <a:gd name="connsiteY1640" fmla="*/ 173118 h 341225"/>
                <a:gd name="connsiteX1641" fmla="*/ 261542 w 280800"/>
                <a:gd name="connsiteY1641" fmla="*/ 173118 h 341225"/>
                <a:gd name="connsiteX1642" fmla="*/ 261542 w 280800"/>
                <a:gd name="connsiteY1642" fmla="*/ 173732 h 341225"/>
                <a:gd name="connsiteX1643" fmla="*/ 263376 w 280800"/>
                <a:gd name="connsiteY1643" fmla="*/ 173732 h 341225"/>
                <a:gd name="connsiteX1644" fmla="*/ 263376 w 280800"/>
                <a:gd name="connsiteY1644" fmla="*/ 174959 h 341225"/>
                <a:gd name="connsiteX1645" fmla="*/ 263987 w 280800"/>
                <a:gd name="connsiteY1645" fmla="*/ 174959 h 341225"/>
                <a:gd name="connsiteX1646" fmla="*/ 263987 w 280800"/>
                <a:gd name="connsiteY1646" fmla="*/ 175573 h 341225"/>
                <a:gd name="connsiteX1647" fmla="*/ 264598 w 280800"/>
                <a:gd name="connsiteY1647" fmla="*/ 175573 h 341225"/>
                <a:gd name="connsiteX1648" fmla="*/ 264598 w 280800"/>
                <a:gd name="connsiteY1648" fmla="*/ 176187 h 341225"/>
                <a:gd name="connsiteX1649" fmla="*/ 265209 w 280800"/>
                <a:gd name="connsiteY1649" fmla="*/ 176187 h 341225"/>
                <a:gd name="connsiteX1650" fmla="*/ 265209 w 280800"/>
                <a:gd name="connsiteY1650" fmla="*/ 176801 h 341225"/>
                <a:gd name="connsiteX1651" fmla="*/ 265820 w 280800"/>
                <a:gd name="connsiteY1651" fmla="*/ 176801 h 341225"/>
                <a:gd name="connsiteX1652" fmla="*/ 265820 w 280800"/>
                <a:gd name="connsiteY1652" fmla="*/ 177415 h 341225"/>
                <a:gd name="connsiteX1653" fmla="*/ 267653 w 280800"/>
                <a:gd name="connsiteY1653" fmla="*/ 177415 h 341225"/>
                <a:gd name="connsiteX1654" fmla="*/ 267653 w 280800"/>
                <a:gd name="connsiteY1654" fmla="*/ 178642 h 341225"/>
                <a:gd name="connsiteX1655" fmla="*/ 267042 w 280800"/>
                <a:gd name="connsiteY1655" fmla="*/ 178642 h 341225"/>
                <a:gd name="connsiteX1656" fmla="*/ 267042 w 280800"/>
                <a:gd name="connsiteY1656" fmla="*/ 179870 h 341225"/>
                <a:gd name="connsiteX1657" fmla="*/ 265820 w 280800"/>
                <a:gd name="connsiteY1657" fmla="*/ 179870 h 341225"/>
                <a:gd name="connsiteX1658" fmla="*/ 265820 w 280800"/>
                <a:gd name="connsiteY1658" fmla="*/ 181097 h 341225"/>
                <a:gd name="connsiteX1659" fmla="*/ 264598 w 280800"/>
                <a:gd name="connsiteY1659" fmla="*/ 181097 h 341225"/>
                <a:gd name="connsiteX1660" fmla="*/ 263987 w 280800"/>
                <a:gd name="connsiteY1660" fmla="*/ 183552 h 341225"/>
                <a:gd name="connsiteX1661" fmla="*/ 263376 w 280800"/>
                <a:gd name="connsiteY1661" fmla="*/ 183552 h 341225"/>
                <a:gd name="connsiteX1662" fmla="*/ 263376 w 280800"/>
                <a:gd name="connsiteY1662" fmla="*/ 186621 h 341225"/>
                <a:gd name="connsiteX1663" fmla="*/ 262153 w 280800"/>
                <a:gd name="connsiteY1663" fmla="*/ 186621 h 341225"/>
                <a:gd name="connsiteX1664" fmla="*/ 262153 w 280800"/>
                <a:gd name="connsiteY1664" fmla="*/ 187848 h 341225"/>
                <a:gd name="connsiteX1665" fmla="*/ 261542 w 280800"/>
                <a:gd name="connsiteY1665" fmla="*/ 187848 h 341225"/>
                <a:gd name="connsiteX1666" fmla="*/ 261542 w 280800"/>
                <a:gd name="connsiteY1666" fmla="*/ 188462 h 341225"/>
                <a:gd name="connsiteX1667" fmla="*/ 262153 w 280800"/>
                <a:gd name="connsiteY1667" fmla="*/ 188462 h 341225"/>
                <a:gd name="connsiteX1668" fmla="*/ 261542 w 280800"/>
                <a:gd name="connsiteY1668" fmla="*/ 191531 h 341225"/>
                <a:gd name="connsiteX1669" fmla="*/ 262153 w 280800"/>
                <a:gd name="connsiteY1669" fmla="*/ 191531 h 341225"/>
                <a:gd name="connsiteX1670" fmla="*/ 263376 w 280800"/>
                <a:gd name="connsiteY1670" fmla="*/ 195214 h 341225"/>
                <a:gd name="connsiteX1671" fmla="*/ 263987 w 280800"/>
                <a:gd name="connsiteY1671" fmla="*/ 195214 h 341225"/>
                <a:gd name="connsiteX1672" fmla="*/ 264598 w 280800"/>
                <a:gd name="connsiteY1672" fmla="*/ 198282 h 341225"/>
                <a:gd name="connsiteX1673" fmla="*/ 265209 w 280800"/>
                <a:gd name="connsiteY1673" fmla="*/ 198282 h 341225"/>
                <a:gd name="connsiteX1674" fmla="*/ 265209 w 280800"/>
                <a:gd name="connsiteY1674" fmla="*/ 202579 h 341225"/>
                <a:gd name="connsiteX1675" fmla="*/ 265820 w 280800"/>
                <a:gd name="connsiteY1675" fmla="*/ 202579 h 341225"/>
                <a:gd name="connsiteX1676" fmla="*/ 265820 w 280800"/>
                <a:gd name="connsiteY1676" fmla="*/ 203806 h 341225"/>
                <a:gd name="connsiteX1677" fmla="*/ 267042 w 280800"/>
                <a:gd name="connsiteY1677" fmla="*/ 203806 h 341225"/>
                <a:gd name="connsiteX1678" fmla="*/ 265820 w 280800"/>
                <a:gd name="connsiteY1678" fmla="*/ 211785 h 341225"/>
                <a:gd name="connsiteX1679" fmla="*/ 267042 w 280800"/>
                <a:gd name="connsiteY1679" fmla="*/ 211785 h 341225"/>
                <a:gd name="connsiteX1680" fmla="*/ 267042 w 280800"/>
                <a:gd name="connsiteY1680" fmla="*/ 211171 h 341225"/>
                <a:gd name="connsiteX1681" fmla="*/ 267379 w 280800"/>
                <a:gd name="connsiteY1681" fmla="*/ 211510 h 341225"/>
                <a:gd name="connsiteX1682" fmla="*/ 267379 w 280800"/>
                <a:gd name="connsiteY1682" fmla="*/ 211148 h 341225"/>
                <a:gd name="connsiteX1683" fmla="*/ 267895 w 280800"/>
                <a:gd name="connsiteY1683" fmla="*/ 211148 h 341225"/>
                <a:gd name="connsiteX1684" fmla="*/ 267895 w 280800"/>
                <a:gd name="connsiteY1684" fmla="*/ 211664 h 341225"/>
                <a:gd name="connsiteX1685" fmla="*/ 267533 w 280800"/>
                <a:gd name="connsiteY1685" fmla="*/ 211664 h 341225"/>
                <a:gd name="connsiteX1686" fmla="*/ 268264 w 280800"/>
                <a:gd name="connsiteY1686" fmla="*/ 212399 h 341225"/>
                <a:gd name="connsiteX1687" fmla="*/ 267042 w 280800"/>
                <a:gd name="connsiteY1687" fmla="*/ 212399 h 341225"/>
                <a:gd name="connsiteX1688" fmla="*/ 267042 w 280800"/>
                <a:gd name="connsiteY1688" fmla="*/ 214240 h 341225"/>
                <a:gd name="connsiteX1689" fmla="*/ 268876 w 280800"/>
                <a:gd name="connsiteY1689" fmla="*/ 214240 h 341225"/>
                <a:gd name="connsiteX1690" fmla="*/ 268876 w 280800"/>
                <a:gd name="connsiteY1690" fmla="*/ 215468 h 341225"/>
                <a:gd name="connsiteX1691" fmla="*/ 269487 w 280800"/>
                <a:gd name="connsiteY1691" fmla="*/ 214854 h 341225"/>
                <a:gd name="connsiteX1692" fmla="*/ 269487 w 280800"/>
                <a:gd name="connsiteY1692" fmla="*/ 216695 h 341225"/>
                <a:gd name="connsiteX1693" fmla="*/ 268876 w 280800"/>
                <a:gd name="connsiteY1693" fmla="*/ 216081 h 341225"/>
                <a:gd name="connsiteX1694" fmla="*/ 268876 w 280800"/>
                <a:gd name="connsiteY1694" fmla="*/ 217923 h 341225"/>
                <a:gd name="connsiteX1695" fmla="*/ 269487 w 280800"/>
                <a:gd name="connsiteY1695" fmla="*/ 216695 h 341225"/>
                <a:gd name="connsiteX1696" fmla="*/ 270098 w 280800"/>
                <a:gd name="connsiteY1696" fmla="*/ 219764 h 341225"/>
                <a:gd name="connsiteX1697" fmla="*/ 271320 w 280800"/>
                <a:gd name="connsiteY1697" fmla="*/ 219764 h 341225"/>
                <a:gd name="connsiteX1698" fmla="*/ 270098 w 280800"/>
                <a:gd name="connsiteY1698" fmla="*/ 220378 h 341225"/>
                <a:gd name="connsiteX1699" fmla="*/ 271931 w 280800"/>
                <a:gd name="connsiteY1699" fmla="*/ 220378 h 341225"/>
                <a:gd name="connsiteX1700" fmla="*/ 271931 w 280800"/>
                <a:gd name="connsiteY1700" fmla="*/ 222219 h 341225"/>
                <a:gd name="connsiteX1701" fmla="*/ 272542 w 280800"/>
                <a:gd name="connsiteY1701" fmla="*/ 222219 h 341225"/>
                <a:gd name="connsiteX1702" fmla="*/ 272542 w 280800"/>
                <a:gd name="connsiteY1702" fmla="*/ 222833 h 341225"/>
                <a:gd name="connsiteX1703" fmla="*/ 271931 w 280800"/>
                <a:gd name="connsiteY1703" fmla="*/ 222833 h 341225"/>
                <a:gd name="connsiteX1704" fmla="*/ 271931 w 280800"/>
                <a:gd name="connsiteY1704" fmla="*/ 224060 h 341225"/>
                <a:gd name="connsiteX1705" fmla="*/ 272542 w 280800"/>
                <a:gd name="connsiteY1705" fmla="*/ 224060 h 341225"/>
                <a:gd name="connsiteX1706" fmla="*/ 272542 w 280800"/>
                <a:gd name="connsiteY1706" fmla="*/ 224674 h 341225"/>
                <a:gd name="connsiteX1707" fmla="*/ 271931 w 280800"/>
                <a:gd name="connsiteY1707" fmla="*/ 224674 h 341225"/>
                <a:gd name="connsiteX1708" fmla="*/ 271931 w 280800"/>
                <a:gd name="connsiteY1708" fmla="*/ 225902 h 341225"/>
                <a:gd name="connsiteX1709" fmla="*/ 270098 w 280800"/>
                <a:gd name="connsiteY1709" fmla="*/ 225902 h 341225"/>
                <a:gd name="connsiteX1710" fmla="*/ 270098 w 280800"/>
                <a:gd name="connsiteY1710" fmla="*/ 226515 h 341225"/>
                <a:gd name="connsiteX1711" fmla="*/ 268876 w 280800"/>
                <a:gd name="connsiteY1711" fmla="*/ 226515 h 341225"/>
                <a:gd name="connsiteX1712" fmla="*/ 268876 w 280800"/>
                <a:gd name="connsiteY1712" fmla="*/ 227743 h 341225"/>
                <a:gd name="connsiteX1713" fmla="*/ 267653 w 280800"/>
                <a:gd name="connsiteY1713" fmla="*/ 227743 h 341225"/>
                <a:gd name="connsiteX1714" fmla="*/ 267653 w 280800"/>
                <a:gd name="connsiteY1714" fmla="*/ 228357 h 341225"/>
                <a:gd name="connsiteX1715" fmla="*/ 265209 w 280800"/>
                <a:gd name="connsiteY1715" fmla="*/ 228357 h 341225"/>
                <a:gd name="connsiteX1716" fmla="*/ 265209 w 280800"/>
                <a:gd name="connsiteY1716" fmla="*/ 227129 h 341225"/>
                <a:gd name="connsiteX1717" fmla="*/ 263376 w 280800"/>
                <a:gd name="connsiteY1717" fmla="*/ 225902 h 341225"/>
                <a:gd name="connsiteX1718" fmla="*/ 262153 w 280800"/>
                <a:gd name="connsiteY1718" fmla="*/ 225902 h 341225"/>
                <a:gd name="connsiteX1719" fmla="*/ 263376 w 280800"/>
                <a:gd name="connsiteY1719" fmla="*/ 221605 h 341225"/>
                <a:gd name="connsiteX1720" fmla="*/ 263987 w 280800"/>
                <a:gd name="connsiteY1720" fmla="*/ 221605 h 341225"/>
                <a:gd name="connsiteX1721" fmla="*/ 265820 w 280800"/>
                <a:gd name="connsiteY1721" fmla="*/ 216695 h 341225"/>
                <a:gd name="connsiteX1722" fmla="*/ 265209 w 280800"/>
                <a:gd name="connsiteY1722" fmla="*/ 216695 h 341225"/>
                <a:gd name="connsiteX1723" fmla="*/ 264598 w 280800"/>
                <a:gd name="connsiteY1723" fmla="*/ 219764 h 341225"/>
                <a:gd name="connsiteX1724" fmla="*/ 263987 w 280800"/>
                <a:gd name="connsiteY1724" fmla="*/ 219764 h 341225"/>
                <a:gd name="connsiteX1725" fmla="*/ 263987 w 280800"/>
                <a:gd name="connsiteY1725" fmla="*/ 220378 h 341225"/>
                <a:gd name="connsiteX1726" fmla="*/ 261542 w 280800"/>
                <a:gd name="connsiteY1726" fmla="*/ 220378 h 341225"/>
                <a:gd name="connsiteX1727" fmla="*/ 256653 w 280800"/>
                <a:gd name="connsiteY1727" fmla="*/ 222833 h 341225"/>
                <a:gd name="connsiteX1728" fmla="*/ 256653 w 280800"/>
                <a:gd name="connsiteY1728" fmla="*/ 223447 h 341225"/>
                <a:gd name="connsiteX1729" fmla="*/ 255431 w 280800"/>
                <a:gd name="connsiteY1729" fmla="*/ 222833 h 341225"/>
                <a:gd name="connsiteX1730" fmla="*/ 255431 w 280800"/>
                <a:gd name="connsiteY1730" fmla="*/ 223447 h 341225"/>
                <a:gd name="connsiteX1731" fmla="*/ 254209 w 280800"/>
                <a:gd name="connsiteY1731" fmla="*/ 223447 h 341225"/>
                <a:gd name="connsiteX1732" fmla="*/ 254209 w 280800"/>
                <a:gd name="connsiteY1732" fmla="*/ 224060 h 341225"/>
                <a:gd name="connsiteX1733" fmla="*/ 251765 w 280800"/>
                <a:gd name="connsiteY1733" fmla="*/ 225902 h 341225"/>
                <a:gd name="connsiteX1734" fmla="*/ 251765 w 280800"/>
                <a:gd name="connsiteY1734" fmla="*/ 226515 h 341225"/>
                <a:gd name="connsiteX1735" fmla="*/ 250542 w 280800"/>
                <a:gd name="connsiteY1735" fmla="*/ 226515 h 341225"/>
                <a:gd name="connsiteX1736" fmla="*/ 250542 w 280800"/>
                <a:gd name="connsiteY1736" fmla="*/ 227129 h 341225"/>
                <a:gd name="connsiteX1737" fmla="*/ 249320 w 280800"/>
                <a:gd name="connsiteY1737" fmla="*/ 227129 h 341225"/>
                <a:gd name="connsiteX1738" fmla="*/ 249320 w 280800"/>
                <a:gd name="connsiteY1738" fmla="*/ 228357 h 341225"/>
                <a:gd name="connsiteX1739" fmla="*/ 248098 w 280800"/>
                <a:gd name="connsiteY1739" fmla="*/ 228357 h 341225"/>
                <a:gd name="connsiteX1740" fmla="*/ 246265 w 280800"/>
                <a:gd name="connsiteY1740" fmla="*/ 231426 h 341225"/>
                <a:gd name="connsiteX1741" fmla="*/ 245653 w 280800"/>
                <a:gd name="connsiteY1741" fmla="*/ 231426 h 341225"/>
                <a:gd name="connsiteX1742" fmla="*/ 245042 w 280800"/>
                <a:gd name="connsiteY1742" fmla="*/ 236336 h 341225"/>
                <a:gd name="connsiteX1743" fmla="*/ 244431 w 280800"/>
                <a:gd name="connsiteY1743" fmla="*/ 236336 h 341225"/>
                <a:gd name="connsiteX1744" fmla="*/ 244431 w 280800"/>
                <a:gd name="connsiteY1744" fmla="*/ 239404 h 341225"/>
                <a:gd name="connsiteX1745" fmla="*/ 243820 w 280800"/>
                <a:gd name="connsiteY1745" fmla="*/ 239404 h 341225"/>
                <a:gd name="connsiteX1746" fmla="*/ 246265 w 280800"/>
                <a:gd name="connsiteY1746" fmla="*/ 243087 h 341225"/>
                <a:gd name="connsiteX1747" fmla="*/ 246265 w 280800"/>
                <a:gd name="connsiteY1747" fmla="*/ 243701 h 341225"/>
                <a:gd name="connsiteX1748" fmla="*/ 249320 w 280800"/>
                <a:gd name="connsiteY1748" fmla="*/ 244314 h 341225"/>
                <a:gd name="connsiteX1749" fmla="*/ 249320 w 280800"/>
                <a:gd name="connsiteY1749" fmla="*/ 245542 h 341225"/>
                <a:gd name="connsiteX1750" fmla="*/ 252987 w 280800"/>
                <a:gd name="connsiteY1750" fmla="*/ 245542 h 341225"/>
                <a:gd name="connsiteX1751" fmla="*/ 252987 w 280800"/>
                <a:gd name="connsiteY1751" fmla="*/ 246156 h 341225"/>
                <a:gd name="connsiteX1752" fmla="*/ 255431 w 280800"/>
                <a:gd name="connsiteY1752" fmla="*/ 246156 h 341225"/>
                <a:gd name="connsiteX1753" fmla="*/ 255431 w 280800"/>
                <a:gd name="connsiteY1753" fmla="*/ 246770 h 341225"/>
                <a:gd name="connsiteX1754" fmla="*/ 256042 w 280800"/>
                <a:gd name="connsiteY1754" fmla="*/ 246770 h 341225"/>
                <a:gd name="connsiteX1755" fmla="*/ 256042 w 280800"/>
                <a:gd name="connsiteY1755" fmla="*/ 247383 h 341225"/>
                <a:gd name="connsiteX1756" fmla="*/ 256653 w 280800"/>
                <a:gd name="connsiteY1756" fmla="*/ 247383 h 341225"/>
                <a:gd name="connsiteX1757" fmla="*/ 256653 w 280800"/>
                <a:gd name="connsiteY1757" fmla="*/ 247997 h 341225"/>
                <a:gd name="connsiteX1758" fmla="*/ 257265 w 280800"/>
                <a:gd name="connsiteY1758" fmla="*/ 247997 h 341225"/>
                <a:gd name="connsiteX1759" fmla="*/ 257265 w 280800"/>
                <a:gd name="connsiteY1759" fmla="*/ 249225 h 341225"/>
                <a:gd name="connsiteX1760" fmla="*/ 257876 w 280800"/>
                <a:gd name="connsiteY1760" fmla="*/ 249225 h 341225"/>
                <a:gd name="connsiteX1761" fmla="*/ 257876 w 280800"/>
                <a:gd name="connsiteY1761" fmla="*/ 249838 h 341225"/>
                <a:gd name="connsiteX1762" fmla="*/ 259098 w 280800"/>
                <a:gd name="connsiteY1762" fmla="*/ 249838 h 341225"/>
                <a:gd name="connsiteX1763" fmla="*/ 259098 w 280800"/>
                <a:gd name="connsiteY1763" fmla="*/ 250452 h 341225"/>
                <a:gd name="connsiteX1764" fmla="*/ 259709 w 280800"/>
                <a:gd name="connsiteY1764" fmla="*/ 250452 h 341225"/>
                <a:gd name="connsiteX1765" fmla="*/ 259709 w 280800"/>
                <a:gd name="connsiteY1765" fmla="*/ 255976 h 341225"/>
                <a:gd name="connsiteX1766" fmla="*/ 260320 w 280800"/>
                <a:gd name="connsiteY1766" fmla="*/ 255976 h 341225"/>
                <a:gd name="connsiteX1767" fmla="*/ 260320 w 280800"/>
                <a:gd name="connsiteY1767" fmla="*/ 257817 h 341225"/>
                <a:gd name="connsiteX1768" fmla="*/ 259709 w 280800"/>
                <a:gd name="connsiteY1768" fmla="*/ 257817 h 341225"/>
                <a:gd name="connsiteX1769" fmla="*/ 259709 w 280800"/>
                <a:gd name="connsiteY1769" fmla="*/ 258431 h 341225"/>
                <a:gd name="connsiteX1770" fmla="*/ 259098 w 280800"/>
                <a:gd name="connsiteY1770" fmla="*/ 258431 h 341225"/>
                <a:gd name="connsiteX1771" fmla="*/ 259098 w 280800"/>
                <a:gd name="connsiteY1771" fmla="*/ 259045 h 341225"/>
                <a:gd name="connsiteX1772" fmla="*/ 257876 w 280800"/>
                <a:gd name="connsiteY1772" fmla="*/ 259045 h 341225"/>
                <a:gd name="connsiteX1773" fmla="*/ 257876 w 280800"/>
                <a:gd name="connsiteY1773" fmla="*/ 259659 h 341225"/>
                <a:gd name="connsiteX1774" fmla="*/ 257265 w 280800"/>
                <a:gd name="connsiteY1774" fmla="*/ 259659 h 341225"/>
                <a:gd name="connsiteX1775" fmla="*/ 257265 w 280800"/>
                <a:gd name="connsiteY1775" fmla="*/ 260886 h 341225"/>
                <a:gd name="connsiteX1776" fmla="*/ 254209 w 280800"/>
                <a:gd name="connsiteY1776" fmla="*/ 261500 h 341225"/>
                <a:gd name="connsiteX1777" fmla="*/ 254209 w 280800"/>
                <a:gd name="connsiteY1777" fmla="*/ 262727 h 341225"/>
                <a:gd name="connsiteX1778" fmla="*/ 249931 w 280800"/>
                <a:gd name="connsiteY1778" fmla="*/ 262727 h 341225"/>
                <a:gd name="connsiteX1779" fmla="*/ 249931 w 280800"/>
                <a:gd name="connsiteY1779" fmla="*/ 262114 h 341225"/>
                <a:gd name="connsiteX1780" fmla="*/ 249320 w 280800"/>
                <a:gd name="connsiteY1780" fmla="*/ 262114 h 341225"/>
                <a:gd name="connsiteX1781" fmla="*/ 249320 w 280800"/>
                <a:gd name="connsiteY1781" fmla="*/ 262727 h 341225"/>
                <a:gd name="connsiteX1782" fmla="*/ 247487 w 280800"/>
                <a:gd name="connsiteY1782" fmla="*/ 262727 h 341225"/>
                <a:gd name="connsiteX1783" fmla="*/ 247487 w 280800"/>
                <a:gd name="connsiteY1783" fmla="*/ 263341 h 341225"/>
                <a:gd name="connsiteX1784" fmla="*/ 246265 w 280800"/>
                <a:gd name="connsiteY1784" fmla="*/ 263341 h 341225"/>
                <a:gd name="connsiteX1785" fmla="*/ 246265 w 280800"/>
                <a:gd name="connsiteY1785" fmla="*/ 263955 h 341225"/>
                <a:gd name="connsiteX1786" fmla="*/ 244431 w 280800"/>
                <a:gd name="connsiteY1786" fmla="*/ 263955 h 341225"/>
                <a:gd name="connsiteX1787" fmla="*/ 244431 w 280800"/>
                <a:gd name="connsiteY1787" fmla="*/ 265182 h 341225"/>
                <a:gd name="connsiteX1788" fmla="*/ 243820 w 280800"/>
                <a:gd name="connsiteY1788" fmla="*/ 265182 h 341225"/>
                <a:gd name="connsiteX1789" fmla="*/ 243820 w 280800"/>
                <a:gd name="connsiteY1789" fmla="*/ 265796 h 341225"/>
                <a:gd name="connsiteX1790" fmla="*/ 241987 w 280800"/>
                <a:gd name="connsiteY1790" fmla="*/ 265796 h 341225"/>
                <a:gd name="connsiteX1791" fmla="*/ 241987 w 280800"/>
                <a:gd name="connsiteY1791" fmla="*/ 267024 h 341225"/>
                <a:gd name="connsiteX1792" fmla="*/ 241376 w 280800"/>
                <a:gd name="connsiteY1792" fmla="*/ 267024 h 341225"/>
                <a:gd name="connsiteX1793" fmla="*/ 240153 w 280800"/>
                <a:gd name="connsiteY1793" fmla="*/ 268865 h 341225"/>
                <a:gd name="connsiteX1794" fmla="*/ 240153 w 280800"/>
                <a:gd name="connsiteY1794" fmla="*/ 273775 h 341225"/>
                <a:gd name="connsiteX1795" fmla="*/ 238320 w 280800"/>
                <a:gd name="connsiteY1795" fmla="*/ 273775 h 341225"/>
                <a:gd name="connsiteX1796" fmla="*/ 238320 w 280800"/>
                <a:gd name="connsiteY1796" fmla="*/ 270093 h 341225"/>
                <a:gd name="connsiteX1797" fmla="*/ 239542 w 280800"/>
                <a:gd name="connsiteY1797" fmla="*/ 270093 h 341225"/>
                <a:gd name="connsiteX1798" fmla="*/ 239542 w 280800"/>
                <a:gd name="connsiteY1798" fmla="*/ 269479 h 341225"/>
                <a:gd name="connsiteX1799" fmla="*/ 237098 w 280800"/>
                <a:gd name="connsiteY1799" fmla="*/ 269479 h 341225"/>
                <a:gd name="connsiteX1800" fmla="*/ 237098 w 280800"/>
                <a:gd name="connsiteY1800" fmla="*/ 270093 h 341225"/>
                <a:gd name="connsiteX1801" fmla="*/ 235876 w 280800"/>
                <a:gd name="connsiteY1801" fmla="*/ 270093 h 341225"/>
                <a:gd name="connsiteX1802" fmla="*/ 235876 w 280800"/>
                <a:gd name="connsiteY1802" fmla="*/ 270706 h 341225"/>
                <a:gd name="connsiteX1803" fmla="*/ 234653 w 280800"/>
                <a:gd name="connsiteY1803" fmla="*/ 270706 h 341225"/>
                <a:gd name="connsiteX1804" fmla="*/ 234653 w 280800"/>
                <a:gd name="connsiteY1804" fmla="*/ 271320 h 341225"/>
                <a:gd name="connsiteX1805" fmla="*/ 234042 w 280800"/>
                <a:gd name="connsiteY1805" fmla="*/ 271320 h 341225"/>
                <a:gd name="connsiteX1806" fmla="*/ 234042 w 280800"/>
                <a:gd name="connsiteY1806" fmla="*/ 273162 h 341225"/>
                <a:gd name="connsiteX1807" fmla="*/ 235876 w 280800"/>
                <a:gd name="connsiteY1807" fmla="*/ 273162 h 341225"/>
                <a:gd name="connsiteX1808" fmla="*/ 235876 w 280800"/>
                <a:gd name="connsiteY1808" fmla="*/ 275003 h 341225"/>
                <a:gd name="connsiteX1809" fmla="*/ 237098 w 280800"/>
                <a:gd name="connsiteY1809" fmla="*/ 275003 h 341225"/>
                <a:gd name="connsiteX1810" fmla="*/ 237098 w 280800"/>
                <a:gd name="connsiteY1810" fmla="*/ 273775 h 341225"/>
                <a:gd name="connsiteX1811" fmla="*/ 237709 w 280800"/>
                <a:gd name="connsiteY1811" fmla="*/ 273775 h 341225"/>
                <a:gd name="connsiteX1812" fmla="*/ 237709 w 280800"/>
                <a:gd name="connsiteY1812" fmla="*/ 274389 h 341225"/>
                <a:gd name="connsiteX1813" fmla="*/ 238320 w 280800"/>
                <a:gd name="connsiteY1813" fmla="*/ 274389 h 341225"/>
                <a:gd name="connsiteX1814" fmla="*/ 238320 w 280800"/>
                <a:gd name="connsiteY1814" fmla="*/ 275003 h 341225"/>
                <a:gd name="connsiteX1815" fmla="*/ 240765 w 280800"/>
                <a:gd name="connsiteY1815" fmla="*/ 275003 h 341225"/>
                <a:gd name="connsiteX1816" fmla="*/ 240765 w 280800"/>
                <a:gd name="connsiteY1816" fmla="*/ 274389 h 341225"/>
                <a:gd name="connsiteX1817" fmla="*/ 243820 w 280800"/>
                <a:gd name="connsiteY1817" fmla="*/ 274389 h 341225"/>
                <a:gd name="connsiteX1818" fmla="*/ 243820 w 280800"/>
                <a:gd name="connsiteY1818" fmla="*/ 275617 h 341225"/>
                <a:gd name="connsiteX1819" fmla="*/ 244431 w 280800"/>
                <a:gd name="connsiteY1819" fmla="*/ 275617 h 341225"/>
                <a:gd name="connsiteX1820" fmla="*/ 244431 w 280800"/>
                <a:gd name="connsiteY1820" fmla="*/ 277458 h 341225"/>
                <a:gd name="connsiteX1821" fmla="*/ 243820 w 280800"/>
                <a:gd name="connsiteY1821" fmla="*/ 277458 h 341225"/>
                <a:gd name="connsiteX1822" fmla="*/ 243820 w 280800"/>
                <a:gd name="connsiteY1822" fmla="*/ 279299 h 341225"/>
                <a:gd name="connsiteX1823" fmla="*/ 240765 w 280800"/>
                <a:gd name="connsiteY1823" fmla="*/ 279299 h 341225"/>
                <a:gd name="connsiteX1824" fmla="*/ 240765 w 280800"/>
                <a:gd name="connsiteY1824" fmla="*/ 278685 h 341225"/>
                <a:gd name="connsiteX1825" fmla="*/ 240153 w 280800"/>
                <a:gd name="connsiteY1825" fmla="*/ 278685 h 341225"/>
                <a:gd name="connsiteX1826" fmla="*/ 240153 w 280800"/>
                <a:gd name="connsiteY1826" fmla="*/ 279299 h 341225"/>
                <a:gd name="connsiteX1827" fmla="*/ 240765 w 280800"/>
                <a:gd name="connsiteY1827" fmla="*/ 279299 h 341225"/>
                <a:gd name="connsiteX1828" fmla="*/ 240765 w 280800"/>
                <a:gd name="connsiteY1828" fmla="*/ 281754 h 341225"/>
                <a:gd name="connsiteX1829" fmla="*/ 241376 w 280800"/>
                <a:gd name="connsiteY1829" fmla="*/ 281754 h 341225"/>
                <a:gd name="connsiteX1830" fmla="*/ 241376 w 280800"/>
                <a:gd name="connsiteY1830" fmla="*/ 282982 h 341225"/>
                <a:gd name="connsiteX1831" fmla="*/ 241987 w 280800"/>
                <a:gd name="connsiteY1831" fmla="*/ 282982 h 341225"/>
                <a:gd name="connsiteX1832" fmla="*/ 241987 w 280800"/>
                <a:gd name="connsiteY1832" fmla="*/ 284823 h 341225"/>
                <a:gd name="connsiteX1833" fmla="*/ 242598 w 280800"/>
                <a:gd name="connsiteY1833" fmla="*/ 284823 h 341225"/>
                <a:gd name="connsiteX1834" fmla="*/ 242598 w 280800"/>
                <a:gd name="connsiteY1834" fmla="*/ 286051 h 341225"/>
                <a:gd name="connsiteX1835" fmla="*/ 243820 w 280800"/>
                <a:gd name="connsiteY1835" fmla="*/ 286051 h 341225"/>
                <a:gd name="connsiteX1836" fmla="*/ 244431 w 280800"/>
                <a:gd name="connsiteY1836" fmla="*/ 288506 h 341225"/>
                <a:gd name="connsiteX1837" fmla="*/ 240765 w 280800"/>
                <a:gd name="connsiteY1837" fmla="*/ 288506 h 341225"/>
                <a:gd name="connsiteX1838" fmla="*/ 240765 w 280800"/>
                <a:gd name="connsiteY1838" fmla="*/ 289119 h 341225"/>
                <a:gd name="connsiteX1839" fmla="*/ 240153 w 280800"/>
                <a:gd name="connsiteY1839" fmla="*/ 289119 h 341225"/>
                <a:gd name="connsiteX1840" fmla="*/ 240153 w 280800"/>
                <a:gd name="connsiteY1840" fmla="*/ 289733 h 341225"/>
                <a:gd name="connsiteX1841" fmla="*/ 239542 w 280800"/>
                <a:gd name="connsiteY1841" fmla="*/ 289733 h 341225"/>
                <a:gd name="connsiteX1842" fmla="*/ 237709 w 280800"/>
                <a:gd name="connsiteY1842" fmla="*/ 290961 h 341225"/>
                <a:gd name="connsiteX1843" fmla="*/ 237709 w 280800"/>
                <a:gd name="connsiteY1843" fmla="*/ 292188 h 341225"/>
                <a:gd name="connsiteX1844" fmla="*/ 234042 w 280800"/>
                <a:gd name="connsiteY1844" fmla="*/ 292188 h 341225"/>
                <a:gd name="connsiteX1845" fmla="*/ 234042 w 280800"/>
                <a:gd name="connsiteY1845" fmla="*/ 290961 h 341225"/>
                <a:gd name="connsiteX1846" fmla="*/ 232820 w 280800"/>
                <a:gd name="connsiteY1846" fmla="*/ 290961 h 341225"/>
                <a:gd name="connsiteX1847" fmla="*/ 232820 w 280800"/>
                <a:gd name="connsiteY1847" fmla="*/ 290347 h 341225"/>
                <a:gd name="connsiteX1848" fmla="*/ 232209 w 280800"/>
                <a:gd name="connsiteY1848" fmla="*/ 290347 h 341225"/>
                <a:gd name="connsiteX1849" fmla="*/ 232209 w 280800"/>
                <a:gd name="connsiteY1849" fmla="*/ 289733 h 341225"/>
                <a:gd name="connsiteX1850" fmla="*/ 230987 w 280800"/>
                <a:gd name="connsiteY1850" fmla="*/ 289733 h 341225"/>
                <a:gd name="connsiteX1851" fmla="*/ 230987 w 280800"/>
                <a:gd name="connsiteY1851" fmla="*/ 288506 h 341225"/>
                <a:gd name="connsiteX1852" fmla="*/ 229153 w 280800"/>
                <a:gd name="connsiteY1852" fmla="*/ 288506 h 341225"/>
                <a:gd name="connsiteX1853" fmla="*/ 229153 w 280800"/>
                <a:gd name="connsiteY1853" fmla="*/ 287278 h 341225"/>
                <a:gd name="connsiteX1854" fmla="*/ 228542 w 280800"/>
                <a:gd name="connsiteY1854" fmla="*/ 287278 h 341225"/>
                <a:gd name="connsiteX1855" fmla="*/ 228542 w 280800"/>
                <a:gd name="connsiteY1855" fmla="*/ 288506 h 341225"/>
                <a:gd name="connsiteX1856" fmla="*/ 229153 w 280800"/>
                <a:gd name="connsiteY1856" fmla="*/ 288506 h 341225"/>
                <a:gd name="connsiteX1857" fmla="*/ 229153 w 280800"/>
                <a:gd name="connsiteY1857" fmla="*/ 289119 h 341225"/>
                <a:gd name="connsiteX1858" fmla="*/ 227931 w 280800"/>
                <a:gd name="connsiteY1858" fmla="*/ 289119 h 341225"/>
                <a:gd name="connsiteX1859" fmla="*/ 227931 w 280800"/>
                <a:gd name="connsiteY1859" fmla="*/ 288506 h 341225"/>
                <a:gd name="connsiteX1860" fmla="*/ 226098 w 280800"/>
                <a:gd name="connsiteY1860" fmla="*/ 288506 h 341225"/>
                <a:gd name="connsiteX1861" fmla="*/ 226098 w 280800"/>
                <a:gd name="connsiteY1861" fmla="*/ 287278 h 341225"/>
                <a:gd name="connsiteX1862" fmla="*/ 225487 w 280800"/>
                <a:gd name="connsiteY1862" fmla="*/ 287278 h 341225"/>
                <a:gd name="connsiteX1863" fmla="*/ 225487 w 280800"/>
                <a:gd name="connsiteY1863" fmla="*/ 286664 h 341225"/>
                <a:gd name="connsiteX1864" fmla="*/ 224876 w 280800"/>
                <a:gd name="connsiteY1864" fmla="*/ 286664 h 341225"/>
                <a:gd name="connsiteX1865" fmla="*/ 224876 w 280800"/>
                <a:gd name="connsiteY1865" fmla="*/ 286051 h 341225"/>
                <a:gd name="connsiteX1866" fmla="*/ 223042 w 280800"/>
                <a:gd name="connsiteY1866" fmla="*/ 286051 h 341225"/>
                <a:gd name="connsiteX1867" fmla="*/ 223042 w 280800"/>
                <a:gd name="connsiteY1867" fmla="*/ 285437 h 341225"/>
                <a:gd name="connsiteX1868" fmla="*/ 222431 w 280800"/>
                <a:gd name="connsiteY1868" fmla="*/ 285437 h 341225"/>
                <a:gd name="connsiteX1869" fmla="*/ 222431 w 280800"/>
                <a:gd name="connsiteY1869" fmla="*/ 284823 h 341225"/>
                <a:gd name="connsiteX1870" fmla="*/ 221820 w 280800"/>
                <a:gd name="connsiteY1870" fmla="*/ 284823 h 341225"/>
                <a:gd name="connsiteX1871" fmla="*/ 221820 w 280800"/>
                <a:gd name="connsiteY1871" fmla="*/ 283595 h 341225"/>
                <a:gd name="connsiteX1872" fmla="*/ 220598 w 280800"/>
                <a:gd name="connsiteY1872" fmla="*/ 283595 h 341225"/>
                <a:gd name="connsiteX1873" fmla="*/ 220598 w 280800"/>
                <a:gd name="connsiteY1873" fmla="*/ 282982 h 341225"/>
                <a:gd name="connsiteX1874" fmla="*/ 224265 w 280800"/>
                <a:gd name="connsiteY1874" fmla="*/ 283595 h 341225"/>
                <a:gd name="connsiteX1875" fmla="*/ 224265 w 280800"/>
                <a:gd name="connsiteY1875" fmla="*/ 282982 h 341225"/>
                <a:gd name="connsiteX1876" fmla="*/ 223042 w 280800"/>
                <a:gd name="connsiteY1876" fmla="*/ 282982 h 341225"/>
                <a:gd name="connsiteX1877" fmla="*/ 223042 w 280800"/>
                <a:gd name="connsiteY1877" fmla="*/ 282368 h 341225"/>
                <a:gd name="connsiteX1878" fmla="*/ 222431 w 280800"/>
                <a:gd name="connsiteY1878" fmla="*/ 282368 h 341225"/>
                <a:gd name="connsiteX1879" fmla="*/ 222431 w 280800"/>
                <a:gd name="connsiteY1879" fmla="*/ 281140 h 341225"/>
                <a:gd name="connsiteX1880" fmla="*/ 221820 w 280800"/>
                <a:gd name="connsiteY1880" fmla="*/ 281140 h 341225"/>
                <a:gd name="connsiteX1881" fmla="*/ 221820 w 280800"/>
                <a:gd name="connsiteY1881" fmla="*/ 280527 h 341225"/>
                <a:gd name="connsiteX1882" fmla="*/ 220598 w 280800"/>
                <a:gd name="connsiteY1882" fmla="*/ 280527 h 341225"/>
                <a:gd name="connsiteX1883" fmla="*/ 220598 w 280800"/>
                <a:gd name="connsiteY1883" fmla="*/ 279299 h 341225"/>
                <a:gd name="connsiteX1884" fmla="*/ 219376 w 280800"/>
                <a:gd name="connsiteY1884" fmla="*/ 279299 h 341225"/>
                <a:gd name="connsiteX1885" fmla="*/ 219376 w 280800"/>
                <a:gd name="connsiteY1885" fmla="*/ 280316 h 341225"/>
                <a:gd name="connsiteX1886" fmla="*/ 220407 w 280800"/>
                <a:gd name="connsiteY1886" fmla="*/ 280316 h 341225"/>
                <a:gd name="connsiteX1887" fmla="*/ 220407 w 280800"/>
                <a:gd name="connsiteY1887" fmla="*/ 280832 h 341225"/>
                <a:gd name="connsiteX1888" fmla="*/ 219375 w 280800"/>
                <a:gd name="connsiteY1888" fmla="*/ 280832 h 341225"/>
                <a:gd name="connsiteX1889" fmla="*/ 219375 w 280800"/>
                <a:gd name="connsiteY1889" fmla="*/ 280527 h 341225"/>
                <a:gd name="connsiteX1890" fmla="*/ 218765 w 280800"/>
                <a:gd name="connsiteY1890" fmla="*/ 280527 h 341225"/>
                <a:gd name="connsiteX1891" fmla="*/ 218765 w 280800"/>
                <a:gd name="connsiteY1891" fmla="*/ 278685 h 341225"/>
                <a:gd name="connsiteX1892" fmla="*/ 218154 w 280800"/>
                <a:gd name="connsiteY1892" fmla="*/ 278685 h 341225"/>
                <a:gd name="connsiteX1893" fmla="*/ 218154 w 280800"/>
                <a:gd name="connsiteY1893" fmla="*/ 278072 h 341225"/>
                <a:gd name="connsiteX1894" fmla="*/ 217542 w 280800"/>
                <a:gd name="connsiteY1894" fmla="*/ 278072 h 341225"/>
                <a:gd name="connsiteX1895" fmla="*/ 217542 w 280800"/>
                <a:gd name="connsiteY1895" fmla="*/ 277458 h 341225"/>
                <a:gd name="connsiteX1896" fmla="*/ 216931 w 280800"/>
                <a:gd name="connsiteY1896" fmla="*/ 277458 h 341225"/>
                <a:gd name="connsiteX1897" fmla="*/ 216320 w 280800"/>
                <a:gd name="connsiteY1897" fmla="*/ 273775 h 341225"/>
                <a:gd name="connsiteX1898" fmla="*/ 216931 w 280800"/>
                <a:gd name="connsiteY1898" fmla="*/ 273775 h 341225"/>
                <a:gd name="connsiteX1899" fmla="*/ 216931 w 280800"/>
                <a:gd name="connsiteY1899" fmla="*/ 275003 h 341225"/>
                <a:gd name="connsiteX1900" fmla="*/ 217542 w 280800"/>
                <a:gd name="connsiteY1900" fmla="*/ 275003 h 341225"/>
                <a:gd name="connsiteX1901" fmla="*/ 217542 w 280800"/>
                <a:gd name="connsiteY1901" fmla="*/ 275617 h 341225"/>
                <a:gd name="connsiteX1902" fmla="*/ 219376 w 280800"/>
                <a:gd name="connsiteY1902" fmla="*/ 275617 h 341225"/>
                <a:gd name="connsiteX1903" fmla="*/ 219376 w 280800"/>
                <a:gd name="connsiteY1903" fmla="*/ 274389 h 341225"/>
                <a:gd name="connsiteX1904" fmla="*/ 221820 w 280800"/>
                <a:gd name="connsiteY1904" fmla="*/ 274389 h 341225"/>
                <a:gd name="connsiteX1905" fmla="*/ 221820 w 280800"/>
                <a:gd name="connsiteY1905" fmla="*/ 275003 h 341225"/>
                <a:gd name="connsiteX1906" fmla="*/ 222431 w 280800"/>
                <a:gd name="connsiteY1906" fmla="*/ 273162 h 341225"/>
                <a:gd name="connsiteX1907" fmla="*/ 220598 w 280800"/>
                <a:gd name="connsiteY1907" fmla="*/ 272548 h 341225"/>
                <a:gd name="connsiteX1908" fmla="*/ 220598 w 280800"/>
                <a:gd name="connsiteY1908" fmla="*/ 273162 h 341225"/>
                <a:gd name="connsiteX1909" fmla="*/ 219376 w 280800"/>
                <a:gd name="connsiteY1909" fmla="*/ 273162 h 341225"/>
                <a:gd name="connsiteX1910" fmla="*/ 219376 w 280800"/>
                <a:gd name="connsiteY1910" fmla="*/ 272548 h 341225"/>
                <a:gd name="connsiteX1911" fmla="*/ 216320 w 280800"/>
                <a:gd name="connsiteY1911" fmla="*/ 272548 h 341225"/>
                <a:gd name="connsiteX1912" fmla="*/ 216320 w 280800"/>
                <a:gd name="connsiteY1912" fmla="*/ 270093 h 341225"/>
                <a:gd name="connsiteX1913" fmla="*/ 215097 w 280800"/>
                <a:gd name="connsiteY1913" fmla="*/ 270093 h 341225"/>
                <a:gd name="connsiteX1914" fmla="*/ 215097 w 280800"/>
                <a:gd name="connsiteY1914" fmla="*/ 270706 h 341225"/>
                <a:gd name="connsiteX1915" fmla="*/ 214486 w 280800"/>
                <a:gd name="connsiteY1915" fmla="*/ 270706 h 341225"/>
                <a:gd name="connsiteX1916" fmla="*/ 214486 w 280800"/>
                <a:gd name="connsiteY1916" fmla="*/ 268865 h 341225"/>
                <a:gd name="connsiteX1917" fmla="*/ 215097 w 280800"/>
                <a:gd name="connsiteY1917" fmla="*/ 268865 h 341225"/>
                <a:gd name="connsiteX1918" fmla="*/ 214486 w 280800"/>
                <a:gd name="connsiteY1918" fmla="*/ 266410 h 341225"/>
                <a:gd name="connsiteX1919" fmla="*/ 214486 w 280800"/>
                <a:gd name="connsiteY1919" fmla="*/ 267024 h 341225"/>
                <a:gd name="connsiteX1920" fmla="*/ 213875 w 280800"/>
                <a:gd name="connsiteY1920" fmla="*/ 267024 h 341225"/>
                <a:gd name="connsiteX1921" fmla="*/ 213875 w 280800"/>
                <a:gd name="connsiteY1921" fmla="*/ 267638 h 341225"/>
                <a:gd name="connsiteX1922" fmla="*/ 213264 w 280800"/>
                <a:gd name="connsiteY1922" fmla="*/ 267638 h 341225"/>
                <a:gd name="connsiteX1923" fmla="*/ 213264 w 280800"/>
                <a:gd name="connsiteY1923" fmla="*/ 268865 h 341225"/>
                <a:gd name="connsiteX1924" fmla="*/ 212653 w 280800"/>
                <a:gd name="connsiteY1924" fmla="*/ 268865 h 341225"/>
                <a:gd name="connsiteX1925" fmla="*/ 212653 w 280800"/>
                <a:gd name="connsiteY1925" fmla="*/ 270093 h 341225"/>
                <a:gd name="connsiteX1926" fmla="*/ 209598 w 280800"/>
                <a:gd name="connsiteY1926" fmla="*/ 269479 h 341225"/>
                <a:gd name="connsiteX1927" fmla="*/ 209598 w 280800"/>
                <a:gd name="connsiteY1927" fmla="*/ 268865 h 341225"/>
                <a:gd name="connsiteX1928" fmla="*/ 208986 w 280800"/>
                <a:gd name="connsiteY1928" fmla="*/ 268865 h 341225"/>
                <a:gd name="connsiteX1929" fmla="*/ 208986 w 280800"/>
                <a:gd name="connsiteY1929" fmla="*/ 269479 h 341225"/>
                <a:gd name="connsiteX1930" fmla="*/ 208375 w 280800"/>
                <a:gd name="connsiteY1930" fmla="*/ 269479 h 341225"/>
                <a:gd name="connsiteX1931" fmla="*/ 208375 w 280800"/>
                <a:gd name="connsiteY1931" fmla="*/ 268865 h 341225"/>
                <a:gd name="connsiteX1932" fmla="*/ 205320 w 280800"/>
                <a:gd name="connsiteY1932" fmla="*/ 268865 h 341225"/>
                <a:gd name="connsiteX1933" fmla="*/ 205320 w 280800"/>
                <a:gd name="connsiteY1933" fmla="*/ 267638 h 341225"/>
                <a:gd name="connsiteX1934" fmla="*/ 202875 w 280800"/>
                <a:gd name="connsiteY1934" fmla="*/ 267638 h 341225"/>
                <a:gd name="connsiteX1935" fmla="*/ 202875 w 280800"/>
                <a:gd name="connsiteY1935" fmla="*/ 267024 h 341225"/>
                <a:gd name="connsiteX1936" fmla="*/ 201653 w 280800"/>
                <a:gd name="connsiteY1936" fmla="*/ 267024 h 341225"/>
                <a:gd name="connsiteX1937" fmla="*/ 201653 w 280800"/>
                <a:gd name="connsiteY1937" fmla="*/ 266410 h 341225"/>
                <a:gd name="connsiteX1938" fmla="*/ 198598 w 280800"/>
                <a:gd name="connsiteY1938" fmla="*/ 266410 h 341225"/>
                <a:gd name="connsiteX1939" fmla="*/ 198598 w 280800"/>
                <a:gd name="connsiteY1939" fmla="*/ 267024 h 341225"/>
                <a:gd name="connsiteX1940" fmla="*/ 198339 w 280800"/>
                <a:gd name="connsiteY1940" fmla="*/ 267024 h 341225"/>
                <a:gd name="connsiteX1941" fmla="*/ 198727 w 280800"/>
                <a:gd name="connsiteY1941" fmla="*/ 267412 h 341225"/>
                <a:gd name="connsiteX1942" fmla="*/ 198211 w 280800"/>
                <a:gd name="connsiteY1942" fmla="*/ 267412 h 341225"/>
                <a:gd name="connsiteX1943" fmla="*/ 198211 w 280800"/>
                <a:gd name="connsiteY1943" fmla="*/ 267024 h 341225"/>
                <a:gd name="connsiteX1944" fmla="*/ 197375 w 280800"/>
                <a:gd name="connsiteY1944" fmla="*/ 267024 h 341225"/>
                <a:gd name="connsiteX1945" fmla="*/ 197375 w 280800"/>
                <a:gd name="connsiteY1945" fmla="*/ 267638 h 341225"/>
                <a:gd name="connsiteX1946" fmla="*/ 194931 w 280800"/>
                <a:gd name="connsiteY1946" fmla="*/ 268865 h 341225"/>
                <a:gd name="connsiteX1947" fmla="*/ 194320 w 280800"/>
                <a:gd name="connsiteY1947" fmla="*/ 267024 h 341225"/>
                <a:gd name="connsiteX1948" fmla="*/ 193709 w 280800"/>
                <a:gd name="connsiteY1948" fmla="*/ 267638 h 341225"/>
                <a:gd name="connsiteX1949" fmla="*/ 193709 w 280800"/>
                <a:gd name="connsiteY1949" fmla="*/ 267024 h 341225"/>
                <a:gd name="connsiteX1950" fmla="*/ 191875 w 280800"/>
                <a:gd name="connsiteY1950" fmla="*/ 267024 h 341225"/>
                <a:gd name="connsiteX1951" fmla="*/ 191875 w 280800"/>
                <a:gd name="connsiteY1951" fmla="*/ 268865 h 341225"/>
                <a:gd name="connsiteX1952" fmla="*/ 190653 w 280800"/>
                <a:gd name="connsiteY1952" fmla="*/ 268865 h 341225"/>
                <a:gd name="connsiteX1953" fmla="*/ 190653 w 280800"/>
                <a:gd name="connsiteY1953" fmla="*/ 267638 h 341225"/>
                <a:gd name="connsiteX1954" fmla="*/ 190042 w 280800"/>
                <a:gd name="connsiteY1954" fmla="*/ 267638 h 341225"/>
                <a:gd name="connsiteX1955" fmla="*/ 190042 w 280800"/>
                <a:gd name="connsiteY1955" fmla="*/ 268865 h 341225"/>
                <a:gd name="connsiteX1956" fmla="*/ 189431 w 280800"/>
                <a:gd name="connsiteY1956" fmla="*/ 268865 h 341225"/>
                <a:gd name="connsiteX1957" fmla="*/ 189431 w 280800"/>
                <a:gd name="connsiteY1957" fmla="*/ 267638 h 341225"/>
                <a:gd name="connsiteX1958" fmla="*/ 188209 w 280800"/>
                <a:gd name="connsiteY1958" fmla="*/ 268865 h 341225"/>
                <a:gd name="connsiteX1959" fmla="*/ 187598 w 280800"/>
                <a:gd name="connsiteY1959" fmla="*/ 263955 h 341225"/>
                <a:gd name="connsiteX1960" fmla="*/ 186986 w 280800"/>
                <a:gd name="connsiteY1960" fmla="*/ 263955 h 341225"/>
                <a:gd name="connsiteX1961" fmla="*/ 186986 w 280800"/>
                <a:gd name="connsiteY1961" fmla="*/ 263341 h 341225"/>
                <a:gd name="connsiteX1962" fmla="*/ 187598 w 280800"/>
                <a:gd name="connsiteY1962" fmla="*/ 263341 h 341225"/>
                <a:gd name="connsiteX1963" fmla="*/ 187598 w 280800"/>
                <a:gd name="connsiteY1963" fmla="*/ 259045 h 341225"/>
                <a:gd name="connsiteX1964" fmla="*/ 186986 w 280800"/>
                <a:gd name="connsiteY1964" fmla="*/ 259045 h 341225"/>
                <a:gd name="connsiteX1965" fmla="*/ 186986 w 280800"/>
                <a:gd name="connsiteY1965" fmla="*/ 258431 h 341225"/>
                <a:gd name="connsiteX1966" fmla="*/ 185764 w 280800"/>
                <a:gd name="connsiteY1966" fmla="*/ 258431 h 341225"/>
                <a:gd name="connsiteX1967" fmla="*/ 185764 w 280800"/>
                <a:gd name="connsiteY1967" fmla="*/ 257817 h 341225"/>
                <a:gd name="connsiteX1968" fmla="*/ 183931 w 280800"/>
                <a:gd name="connsiteY1968" fmla="*/ 257817 h 341225"/>
                <a:gd name="connsiteX1969" fmla="*/ 183931 w 280800"/>
                <a:gd name="connsiteY1969" fmla="*/ 257203 h 341225"/>
                <a:gd name="connsiteX1970" fmla="*/ 183320 w 280800"/>
                <a:gd name="connsiteY1970" fmla="*/ 257203 h 341225"/>
                <a:gd name="connsiteX1971" fmla="*/ 183320 w 280800"/>
                <a:gd name="connsiteY1971" fmla="*/ 255976 h 341225"/>
                <a:gd name="connsiteX1972" fmla="*/ 182709 w 280800"/>
                <a:gd name="connsiteY1972" fmla="*/ 255976 h 341225"/>
                <a:gd name="connsiteX1973" fmla="*/ 182709 w 280800"/>
                <a:gd name="connsiteY1973" fmla="*/ 255362 h 341225"/>
                <a:gd name="connsiteX1974" fmla="*/ 181486 w 280800"/>
                <a:gd name="connsiteY1974" fmla="*/ 255362 h 341225"/>
                <a:gd name="connsiteX1975" fmla="*/ 181486 w 280800"/>
                <a:gd name="connsiteY1975" fmla="*/ 254748 h 341225"/>
                <a:gd name="connsiteX1976" fmla="*/ 182098 w 280800"/>
                <a:gd name="connsiteY1976" fmla="*/ 254748 h 341225"/>
                <a:gd name="connsiteX1977" fmla="*/ 180264 w 280800"/>
                <a:gd name="connsiteY1977" fmla="*/ 254135 h 341225"/>
                <a:gd name="connsiteX1978" fmla="*/ 180264 w 280800"/>
                <a:gd name="connsiteY1978" fmla="*/ 253521 h 341225"/>
                <a:gd name="connsiteX1979" fmla="*/ 179653 w 280800"/>
                <a:gd name="connsiteY1979" fmla="*/ 253521 h 341225"/>
                <a:gd name="connsiteX1980" fmla="*/ 179653 w 280800"/>
                <a:gd name="connsiteY1980" fmla="*/ 252293 h 341225"/>
                <a:gd name="connsiteX1981" fmla="*/ 179042 w 280800"/>
                <a:gd name="connsiteY1981" fmla="*/ 252293 h 341225"/>
                <a:gd name="connsiteX1982" fmla="*/ 179042 w 280800"/>
                <a:gd name="connsiteY1982" fmla="*/ 251066 h 341225"/>
                <a:gd name="connsiteX1983" fmla="*/ 179653 w 280800"/>
                <a:gd name="connsiteY1983" fmla="*/ 251066 h 341225"/>
                <a:gd name="connsiteX1984" fmla="*/ 179653 w 280800"/>
                <a:gd name="connsiteY1984" fmla="*/ 250452 h 341225"/>
                <a:gd name="connsiteX1985" fmla="*/ 180264 w 280800"/>
                <a:gd name="connsiteY1985" fmla="*/ 250452 h 341225"/>
                <a:gd name="connsiteX1986" fmla="*/ 180264 w 280800"/>
                <a:gd name="connsiteY1986" fmla="*/ 251066 h 341225"/>
                <a:gd name="connsiteX1987" fmla="*/ 181486 w 280800"/>
                <a:gd name="connsiteY1987" fmla="*/ 251066 h 341225"/>
                <a:gd name="connsiteX1988" fmla="*/ 181486 w 280800"/>
                <a:gd name="connsiteY1988" fmla="*/ 250452 h 341225"/>
                <a:gd name="connsiteX1989" fmla="*/ 183931 w 280800"/>
                <a:gd name="connsiteY1989" fmla="*/ 249838 h 341225"/>
                <a:gd name="connsiteX1990" fmla="*/ 183931 w 280800"/>
                <a:gd name="connsiteY1990" fmla="*/ 249225 h 341225"/>
                <a:gd name="connsiteX1991" fmla="*/ 185764 w 280800"/>
                <a:gd name="connsiteY1991" fmla="*/ 249225 h 341225"/>
                <a:gd name="connsiteX1992" fmla="*/ 186375 w 280800"/>
                <a:gd name="connsiteY1992" fmla="*/ 247383 h 341225"/>
                <a:gd name="connsiteX1993" fmla="*/ 185764 w 280800"/>
                <a:gd name="connsiteY1993" fmla="*/ 247383 h 341225"/>
                <a:gd name="connsiteX1994" fmla="*/ 185764 w 280800"/>
                <a:gd name="connsiteY1994" fmla="*/ 246156 h 341225"/>
                <a:gd name="connsiteX1995" fmla="*/ 185153 w 280800"/>
                <a:gd name="connsiteY1995" fmla="*/ 246156 h 341225"/>
                <a:gd name="connsiteX1996" fmla="*/ 185153 w 280800"/>
                <a:gd name="connsiteY1996" fmla="*/ 243087 h 341225"/>
                <a:gd name="connsiteX1997" fmla="*/ 185764 w 280800"/>
                <a:gd name="connsiteY1997" fmla="*/ 243087 h 341225"/>
                <a:gd name="connsiteX1998" fmla="*/ 185764 w 280800"/>
                <a:gd name="connsiteY1998" fmla="*/ 242473 h 341225"/>
                <a:gd name="connsiteX1999" fmla="*/ 185153 w 280800"/>
                <a:gd name="connsiteY1999" fmla="*/ 242473 h 341225"/>
                <a:gd name="connsiteX2000" fmla="*/ 185153 w 280800"/>
                <a:gd name="connsiteY2000" fmla="*/ 241246 h 341225"/>
                <a:gd name="connsiteX2001" fmla="*/ 183931 w 280800"/>
                <a:gd name="connsiteY2001" fmla="*/ 241246 h 341225"/>
                <a:gd name="connsiteX2002" fmla="*/ 183931 w 280800"/>
                <a:gd name="connsiteY2002" fmla="*/ 239404 h 341225"/>
                <a:gd name="connsiteX2003" fmla="*/ 183320 w 280800"/>
                <a:gd name="connsiteY2003" fmla="*/ 239404 h 341225"/>
                <a:gd name="connsiteX2004" fmla="*/ 183320 w 280800"/>
                <a:gd name="connsiteY2004" fmla="*/ 236336 h 341225"/>
                <a:gd name="connsiteX2005" fmla="*/ 182709 w 280800"/>
                <a:gd name="connsiteY2005" fmla="*/ 236336 h 341225"/>
                <a:gd name="connsiteX2006" fmla="*/ 182709 w 280800"/>
                <a:gd name="connsiteY2006" fmla="*/ 235722 h 341225"/>
                <a:gd name="connsiteX2007" fmla="*/ 182098 w 280800"/>
                <a:gd name="connsiteY2007" fmla="*/ 235722 h 341225"/>
                <a:gd name="connsiteX2008" fmla="*/ 182098 w 280800"/>
                <a:gd name="connsiteY2008" fmla="*/ 235108 h 341225"/>
                <a:gd name="connsiteX2009" fmla="*/ 181486 w 280800"/>
                <a:gd name="connsiteY2009" fmla="*/ 235108 h 341225"/>
                <a:gd name="connsiteX2010" fmla="*/ 181486 w 280800"/>
                <a:gd name="connsiteY2010" fmla="*/ 234494 h 341225"/>
                <a:gd name="connsiteX2011" fmla="*/ 180264 w 280800"/>
                <a:gd name="connsiteY2011" fmla="*/ 234494 h 341225"/>
                <a:gd name="connsiteX2012" fmla="*/ 180264 w 280800"/>
                <a:gd name="connsiteY2012" fmla="*/ 233881 h 341225"/>
                <a:gd name="connsiteX2013" fmla="*/ 179653 w 280800"/>
                <a:gd name="connsiteY2013" fmla="*/ 233881 h 341225"/>
                <a:gd name="connsiteX2014" fmla="*/ 179653 w 280800"/>
                <a:gd name="connsiteY2014" fmla="*/ 234494 h 341225"/>
                <a:gd name="connsiteX2015" fmla="*/ 180264 w 280800"/>
                <a:gd name="connsiteY2015" fmla="*/ 234494 h 341225"/>
                <a:gd name="connsiteX2016" fmla="*/ 179653 w 280800"/>
                <a:gd name="connsiteY2016" fmla="*/ 235722 h 341225"/>
                <a:gd name="connsiteX2017" fmla="*/ 178431 w 280800"/>
                <a:gd name="connsiteY2017" fmla="*/ 235722 h 341225"/>
                <a:gd name="connsiteX2018" fmla="*/ 178431 w 280800"/>
                <a:gd name="connsiteY2018" fmla="*/ 235108 h 341225"/>
                <a:gd name="connsiteX2019" fmla="*/ 177820 w 280800"/>
                <a:gd name="connsiteY2019" fmla="*/ 235108 h 341225"/>
                <a:gd name="connsiteX2020" fmla="*/ 177820 w 280800"/>
                <a:gd name="connsiteY2020" fmla="*/ 234494 h 341225"/>
                <a:gd name="connsiteX2021" fmla="*/ 178431 w 280800"/>
                <a:gd name="connsiteY2021" fmla="*/ 234494 h 341225"/>
                <a:gd name="connsiteX2022" fmla="*/ 178431 w 280800"/>
                <a:gd name="connsiteY2022" fmla="*/ 232653 h 341225"/>
                <a:gd name="connsiteX2023" fmla="*/ 182098 w 280800"/>
                <a:gd name="connsiteY2023" fmla="*/ 232653 h 341225"/>
                <a:gd name="connsiteX2024" fmla="*/ 182098 w 280800"/>
                <a:gd name="connsiteY2024" fmla="*/ 227129 h 341225"/>
                <a:gd name="connsiteX2025" fmla="*/ 181486 w 280800"/>
                <a:gd name="connsiteY2025" fmla="*/ 227129 h 341225"/>
                <a:gd name="connsiteX2026" fmla="*/ 181486 w 280800"/>
                <a:gd name="connsiteY2026" fmla="*/ 225902 h 341225"/>
                <a:gd name="connsiteX2027" fmla="*/ 180264 w 280800"/>
                <a:gd name="connsiteY2027" fmla="*/ 225902 h 341225"/>
                <a:gd name="connsiteX2028" fmla="*/ 180264 w 280800"/>
                <a:gd name="connsiteY2028" fmla="*/ 224060 h 341225"/>
                <a:gd name="connsiteX2029" fmla="*/ 179042 w 280800"/>
                <a:gd name="connsiteY2029" fmla="*/ 224060 h 341225"/>
                <a:gd name="connsiteX2030" fmla="*/ 179042 w 280800"/>
                <a:gd name="connsiteY2030" fmla="*/ 223447 h 341225"/>
                <a:gd name="connsiteX2031" fmla="*/ 178431 w 280800"/>
                <a:gd name="connsiteY2031" fmla="*/ 223447 h 341225"/>
                <a:gd name="connsiteX2032" fmla="*/ 178431 w 280800"/>
                <a:gd name="connsiteY2032" fmla="*/ 222833 h 341225"/>
                <a:gd name="connsiteX2033" fmla="*/ 177209 w 280800"/>
                <a:gd name="connsiteY2033" fmla="*/ 222833 h 341225"/>
                <a:gd name="connsiteX2034" fmla="*/ 177209 w 280800"/>
                <a:gd name="connsiteY2034" fmla="*/ 222219 h 341225"/>
                <a:gd name="connsiteX2035" fmla="*/ 175375 w 280800"/>
                <a:gd name="connsiteY2035" fmla="*/ 222219 h 341225"/>
                <a:gd name="connsiteX2036" fmla="*/ 175375 w 280800"/>
                <a:gd name="connsiteY2036" fmla="*/ 221605 h 341225"/>
                <a:gd name="connsiteX2037" fmla="*/ 174153 w 280800"/>
                <a:gd name="connsiteY2037" fmla="*/ 221605 h 341225"/>
                <a:gd name="connsiteX2038" fmla="*/ 174153 w 280800"/>
                <a:gd name="connsiteY2038" fmla="*/ 220378 h 341225"/>
                <a:gd name="connsiteX2039" fmla="*/ 169875 w 280800"/>
                <a:gd name="connsiteY2039" fmla="*/ 220378 h 341225"/>
                <a:gd name="connsiteX2040" fmla="*/ 169875 w 280800"/>
                <a:gd name="connsiteY2040" fmla="*/ 219764 h 341225"/>
                <a:gd name="connsiteX2041" fmla="*/ 168653 w 280800"/>
                <a:gd name="connsiteY2041" fmla="*/ 219764 h 341225"/>
                <a:gd name="connsiteX2042" fmla="*/ 168653 w 280800"/>
                <a:gd name="connsiteY2042" fmla="*/ 219150 h 341225"/>
                <a:gd name="connsiteX2043" fmla="*/ 174153 w 280800"/>
                <a:gd name="connsiteY2043" fmla="*/ 219150 h 341225"/>
                <a:gd name="connsiteX2044" fmla="*/ 174153 w 280800"/>
                <a:gd name="connsiteY2044" fmla="*/ 219764 h 341225"/>
                <a:gd name="connsiteX2045" fmla="*/ 178431 w 280800"/>
                <a:gd name="connsiteY2045" fmla="*/ 219764 h 341225"/>
                <a:gd name="connsiteX2046" fmla="*/ 178431 w 280800"/>
                <a:gd name="connsiteY2046" fmla="*/ 218537 h 341225"/>
                <a:gd name="connsiteX2047" fmla="*/ 177820 w 280800"/>
                <a:gd name="connsiteY2047" fmla="*/ 218537 h 341225"/>
                <a:gd name="connsiteX2048" fmla="*/ 177820 w 280800"/>
                <a:gd name="connsiteY2048" fmla="*/ 217923 h 341225"/>
                <a:gd name="connsiteX2049" fmla="*/ 177209 w 280800"/>
                <a:gd name="connsiteY2049" fmla="*/ 217923 h 341225"/>
                <a:gd name="connsiteX2050" fmla="*/ 177209 w 280800"/>
                <a:gd name="connsiteY2050" fmla="*/ 218537 h 341225"/>
                <a:gd name="connsiteX2051" fmla="*/ 175375 w 280800"/>
                <a:gd name="connsiteY2051" fmla="*/ 217923 h 341225"/>
                <a:gd name="connsiteX2052" fmla="*/ 175375 w 280800"/>
                <a:gd name="connsiteY2052" fmla="*/ 216695 h 341225"/>
                <a:gd name="connsiteX2053" fmla="*/ 174764 w 280800"/>
                <a:gd name="connsiteY2053" fmla="*/ 216695 h 341225"/>
                <a:gd name="connsiteX2054" fmla="*/ 174764 w 280800"/>
                <a:gd name="connsiteY2054" fmla="*/ 216081 h 341225"/>
                <a:gd name="connsiteX2055" fmla="*/ 174153 w 280800"/>
                <a:gd name="connsiteY2055" fmla="*/ 216081 h 341225"/>
                <a:gd name="connsiteX2056" fmla="*/ 174153 w 280800"/>
                <a:gd name="connsiteY2056" fmla="*/ 215468 h 341225"/>
                <a:gd name="connsiteX2057" fmla="*/ 173542 w 280800"/>
                <a:gd name="connsiteY2057" fmla="*/ 215468 h 341225"/>
                <a:gd name="connsiteX2058" fmla="*/ 172320 w 280800"/>
                <a:gd name="connsiteY2058" fmla="*/ 213013 h 341225"/>
                <a:gd name="connsiteX2059" fmla="*/ 171098 w 280800"/>
                <a:gd name="connsiteY2059" fmla="*/ 213013 h 341225"/>
                <a:gd name="connsiteX2060" fmla="*/ 171098 w 280800"/>
                <a:gd name="connsiteY2060" fmla="*/ 212399 h 341225"/>
                <a:gd name="connsiteX2061" fmla="*/ 170487 w 280800"/>
                <a:gd name="connsiteY2061" fmla="*/ 212399 h 341225"/>
                <a:gd name="connsiteX2062" fmla="*/ 170487 w 280800"/>
                <a:gd name="connsiteY2062" fmla="*/ 213013 h 341225"/>
                <a:gd name="connsiteX2063" fmla="*/ 167431 w 280800"/>
                <a:gd name="connsiteY2063" fmla="*/ 213013 h 341225"/>
                <a:gd name="connsiteX2064" fmla="*/ 167431 w 280800"/>
                <a:gd name="connsiteY2064" fmla="*/ 212399 h 341225"/>
                <a:gd name="connsiteX2065" fmla="*/ 166209 w 280800"/>
                <a:gd name="connsiteY2065" fmla="*/ 212399 h 341225"/>
                <a:gd name="connsiteX2066" fmla="*/ 166209 w 280800"/>
                <a:gd name="connsiteY2066" fmla="*/ 211171 h 341225"/>
                <a:gd name="connsiteX2067" fmla="*/ 168042 w 280800"/>
                <a:gd name="connsiteY2067" fmla="*/ 211171 h 341225"/>
                <a:gd name="connsiteX2068" fmla="*/ 168042 w 280800"/>
                <a:gd name="connsiteY2068" fmla="*/ 210558 h 341225"/>
                <a:gd name="connsiteX2069" fmla="*/ 168653 w 280800"/>
                <a:gd name="connsiteY2069" fmla="*/ 210558 h 341225"/>
                <a:gd name="connsiteX2070" fmla="*/ 168653 w 280800"/>
                <a:gd name="connsiteY2070" fmla="*/ 211171 h 341225"/>
                <a:gd name="connsiteX2071" fmla="*/ 170487 w 280800"/>
                <a:gd name="connsiteY2071" fmla="*/ 210558 h 341225"/>
                <a:gd name="connsiteX2072" fmla="*/ 170487 w 280800"/>
                <a:gd name="connsiteY2072" fmla="*/ 211171 h 341225"/>
                <a:gd name="connsiteX2073" fmla="*/ 173542 w 280800"/>
                <a:gd name="connsiteY2073" fmla="*/ 211171 h 341225"/>
                <a:gd name="connsiteX2074" fmla="*/ 173542 w 280800"/>
                <a:gd name="connsiteY2074" fmla="*/ 211785 h 341225"/>
                <a:gd name="connsiteX2075" fmla="*/ 174764 w 280800"/>
                <a:gd name="connsiteY2075" fmla="*/ 211785 h 341225"/>
                <a:gd name="connsiteX2076" fmla="*/ 174764 w 280800"/>
                <a:gd name="connsiteY2076" fmla="*/ 212399 h 341225"/>
                <a:gd name="connsiteX2077" fmla="*/ 177820 w 280800"/>
                <a:gd name="connsiteY2077" fmla="*/ 212399 h 341225"/>
                <a:gd name="connsiteX2078" fmla="*/ 177820 w 280800"/>
                <a:gd name="connsiteY2078" fmla="*/ 211785 h 341225"/>
                <a:gd name="connsiteX2079" fmla="*/ 179042 w 280800"/>
                <a:gd name="connsiteY2079" fmla="*/ 211785 h 341225"/>
                <a:gd name="connsiteX2080" fmla="*/ 179042 w 280800"/>
                <a:gd name="connsiteY2080" fmla="*/ 211171 h 341225"/>
                <a:gd name="connsiteX2081" fmla="*/ 179653 w 280800"/>
                <a:gd name="connsiteY2081" fmla="*/ 211171 h 341225"/>
                <a:gd name="connsiteX2082" fmla="*/ 179653 w 280800"/>
                <a:gd name="connsiteY2082" fmla="*/ 210558 h 341225"/>
                <a:gd name="connsiteX2083" fmla="*/ 183320 w 280800"/>
                <a:gd name="connsiteY2083" fmla="*/ 210558 h 341225"/>
                <a:gd name="connsiteX2084" fmla="*/ 183320 w 280800"/>
                <a:gd name="connsiteY2084" fmla="*/ 211785 h 341225"/>
                <a:gd name="connsiteX2085" fmla="*/ 183931 w 280800"/>
                <a:gd name="connsiteY2085" fmla="*/ 211785 h 341225"/>
                <a:gd name="connsiteX2086" fmla="*/ 183931 w 280800"/>
                <a:gd name="connsiteY2086" fmla="*/ 212399 h 341225"/>
                <a:gd name="connsiteX2087" fmla="*/ 185764 w 280800"/>
                <a:gd name="connsiteY2087" fmla="*/ 212399 h 341225"/>
                <a:gd name="connsiteX2088" fmla="*/ 185764 w 280800"/>
                <a:gd name="connsiteY2088" fmla="*/ 211171 h 341225"/>
                <a:gd name="connsiteX2089" fmla="*/ 186375 w 280800"/>
                <a:gd name="connsiteY2089" fmla="*/ 211171 h 341225"/>
                <a:gd name="connsiteX2090" fmla="*/ 186375 w 280800"/>
                <a:gd name="connsiteY2090" fmla="*/ 211785 h 341225"/>
                <a:gd name="connsiteX2091" fmla="*/ 186986 w 280800"/>
                <a:gd name="connsiteY2091" fmla="*/ 211785 h 341225"/>
                <a:gd name="connsiteX2092" fmla="*/ 186986 w 280800"/>
                <a:gd name="connsiteY2092" fmla="*/ 212399 h 341225"/>
                <a:gd name="connsiteX2093" fmla="*/ 189431 w 280800"/>
                <a:gd name="connsiteY2093" fmla="*/ 212399 h 341225"/>
                <a:gd name="connsiteX2094" fmla="*/ 190653 w 280800"/>
                <a:gd name="connsiteY2094" fmla="*/ 211171 h 341225"/>
                <a:gd name="connsiteX2095" fmla="*/ 190653 w 280800"/>
                <a:gd name="connsiteY2095" fmla="*/ 210558 h 341225"/>
                <a:gd name="connsiteX2096" fmla="*/ 189431 w 280800"/>
                <a:gd name="connsiteY2096" fmla="*/ 209944 h 341225"/>
                <a:gd name="connsiteX2097" fmla="*/ 191264 w 280800"/>
                <a:gd name="connsiteY2097" fmla="*/ 209944 h 341225"/>
                <a:gd name="connsiteX2098" fmla="*/ 191264 w 280800"/>
                <a:gd name="connsiteY2098" fmla="*/ 210558 h 341225"/>
                <a:gd name="connsiteX2099" fmla="*/ 191875 w 280800"/>
                <a:gd name="connsiteY2099" fmla="*/ 210558 h 341225"/>
                <a:gd name="connsiteX2100" fmla="*/ 191875 w 280800"/>
                <a:gd name="connsiteY2100" fmla="*/ 209944 h 341225"/>
                <a:gd name="connsiteX2101" fmla="*/ 193709 w 280800"/>
                <a:gd name="connsiteY2101" fmla="*/ 209944 h 341225"/>
                <a:gd name="connsiteX2102" fmla="*/ 193709 w 280800"/>
                <a:gd name="connsiteY2102" fmla="*/ 208716 h 341225"/>
                <a:gd name="connsiteX2103" fmla="*/ 194320 w 280800"/>
                <a:gd name="connsiteY2103" fmla="*/ 208716 h 341225"/>
                <a:gd name="connsiteX2104" fmla="*/ 194320 w 280800"/>
                <a:gd name="connsiteY2104" fmla="*/ 208103 h 341225"/>
                <a:gd name="connsiteX2105" fmla="*/ 194931 w 280800"/>
                <a:gd name="connsiteY2105" fmla="*/ 208103 h 341225"/>
                <a:gd name="connsiteX2106" fmla="*/ 194931 w 280800"/>
                <a:gd name="connsiteY2106" fmla="*/ 202579 h 341225"/>
                <a:gd name="connsiteX2107" fmla="*/ 194320 w 280800"/>
                <a:gd name="connsiteY2107" fmla="*/ 202579 h 341225"/>
                <a:gd name="connsiteX2108" fmla="*/ 194320 w 280800"/>
                <a:gd name="connsiteY2108" fmla="*/ 200737 h 341225"/>
                <a:gd name="connsiteX2109" fmla="*/ 194931 w 280800"/>
                <a:gd name="connsiteY2109" fmla="*/ 200737 h 341225"/>
                <a:gd name="connsiteX2110" fmla="*/ 194931 w 280800"/>
                <a:gd name="connsiteY2110" fmla="*/ 201351 h 341225"/>
                <a:gd name="connsiteX2111" fmla="*/ 197375 w 280800"/>
                <a:gd name="connsiteY2111" fmla="*/ 201351 h 341225"/>
                <a:gd name="connsiteX2112" fmla="*/ 197375 w 280800"/>
                <a:gd name="connsiteY2112" fmla="*/ 200737 h 341225"/>
                <a:gd name="connsiteX2113" fmla="*/ 197986 w 280800"/>
                <a:gd name="connsiteY2113" fmla="*/ 200737 h 341225"/>
                <a:gd name="connsiteX2114" fmla="*/ 197986 w 280800"/>
                <a:gd name="connsiteY2114" fmla="*/ 200124 h 341225"/>
                <a:gd name="connsiteX2115" fmla="*/ 201653 w 280800"/>
                <a:gd name="connsiteY2115" fmla="*/ 200124 h 341225"/>
                <a:gd name="connsiteX2116" fmla="*/ 201653 w 280800"/>
                <a:gd name="connsiteY2116" fmla="*/ 199510 h 341225"/>
                <a:gd name="connsiteX2117" fmla="*/ 202264 w 280800"/>
                <a:gd name="connsiteY2117" fmla="*/ 199510 h 341225"/>
                <a:gd name="connsiteX2118" fmla="*/ 202875 w 280800"/>
                <a:gd name="connsiteY2118" fmla="*/ 197055 h 341225"/>
                <a:gd name="connsiteX2119" fmla="*/ 203486 w 280800"/>
                <a:gd name="connsiteY2119" fmla="*/ 197055 h 341225"/>
                <a:gd name="connsiteX2120" fmla="*/ 203486 w 280800"/>
                <a:gd name="connsiteY2120" fmla="*/ 196441 h 341225"/>
                <a:gd name="connsiteX2121" fmla="*/ 202875 w 280800"/>
                <a:gd name="connsiteY2121" fmla="*/ 196441 h 341225"/>
                <a:gd name="connsiteX2122" fmla="*/ 202875 w 280800"/>
                <a:gd name="connsiteY2122" fmla="*/ 194648 h 341225"/>
                <a:gd name="connsiteX2123" fmla="*/ 202857 w 280800"/>
                <a:gd name="connsiteY2123" fmla="*/ 194630 h 341225"/>
                <a:gd name="connsiteX2124" fmla="*/ 202875 w 280800"/>
                <a:gd name="connsiteY2124" fmla="*/ 194630 h 341225"/>
                <a:gd name="connsiteX2125" fmla="*/ 202875 w 280800"/>
                <a:gd name="connsiteY2125" fmla="*/ 190917 h 341225"/>
                <a:gd name="connsiteX2126" fmla="*/ 201653 w 280800"/>
                <a:gd name="connsiteY2126" fmla="*/ 190917 h 341225"/>
                <a:gd name="connsiteX2127" fmla="*/ 201653 w 280800"/>
                <a:gd name="connsiteY2127" fmla="*/ 189690 h 341225"/>
                <a:gd name="connsiteX2128" fmla="*/ 194320 w 280800"/>
                <a:gd name="connsiteY2128" fmla="*/ 189076 h 341225"/>
                <a:gd name="connsiteX2129" fmla="*/ 194320 w 280800"/>
                <a:gd name="connsiteY2129" fmla="*/ 188462 h 341225"/>
                <a:gd name="connsiteX2130" fmla="*/ 191875 w 280800"/>
                <a:gd name="connsiteY2130" fmla="*/ 187848 h 341225"/>
                <a:gd name="connsiteX2131" fmla="*/ 191875 w 280800"/>
                <a:gd name="connsiteY2131" fmla="*/ 187235 h 341225"/>
                <a:gd name="connsiteX2132" fmla="*/ 190042 w 280800"/>
                <a:gd name="connsiteY2132" fmla="*/ 187235 h 341225"/>
                <a:gd name="connsiteX2133" fmla="*/ 190042 w 280800"/>
                <a:gd name="connsiteY2133" fmla="*/ 186621 h 341225"/>
                <a:gd name="connsiteX2134" fmla="*/ 189431 w 280800"/>
                <a:gd name="connsiteY2134" fmla="*/ 186621 h 341225"/>
                <a:gd name="connsiteX2135" fmla="*/ 189431 w 280800"/>
                <a:gd name="connsiteY2135" fmla="*/ 184780 h 341225"/>
                <a:gd name="connsiteX2136" fmla="*/ 190042 w 280800"/>
                <a:gd name="connsiteY2136" fmla="*/ 184780 h 341225"/>
                <a:gd name="connsiteX2137" fmla="*/ 190042 w 280800"/>
                <a:gd name="connsiteY2137" fmla="*/ 185393 h 341225"/>
                <a:gd name="connsiteX2138" fmla="*/ 191264 w 280800"/>
                <a:gd name="connsiteY2138" fmla="*/ 185393 h 341225"/>
                <a:gd name="connsiteX2139" fmla="*/ 191264 w 280800"/>
                <a:gd name="connsiteY2139" fmla="*/ 186621 h 341225"/>
                <a:gd name="connsiteX2140" fmla="*/ 194320 w 280800"/>
                <a:gd name="connsiteY2140" fmla="*/ 187235 h 341225"/>
                <a:gd name="connsiteX2141" fmla="*/ 194320 w 280800"/>
                <a:gd name="connsiteY2141" fmla="*/ 187848 h 341225"/>
                <a:gd name="connsiteX2142" fmla="*/ 201042 w 280800"/>
                <a:gd name="connsiteY2142" fmla="*/ 187848 h 341225"/>
                <a:gd name="connsiteX2143" fmla="*/ 201042 w 280800"/>
                <a:gd name="connsiteY2143" fmla="*/ 188462 h 341225"/>
                <a:gd name="connsiteX2144" fmla="*/ 202264 w 280800"/>
                <a:gd name="connsiteY2144" fmla="*/ 188462 h 341225"/>
                <a:gd name="connsiteX2145" fmla="*/ 202264 w 280800"/>
                <a:gd name="connsiteY2145" fmla="*/ 189076 h 341225"/>
                <a:gd name="connsiteX2146" fmla="*/ 203486 w 280800"/>
                <a:gd name="connsiteY2146" fmla="*/ 189076 h 341225"/>
                <a:gd name="connsiteX2147" fmla="*/ 203486 w 280800"/>
                <a:gd name="connsiteY2147" fmla="*/ 188462 h 341225"/>
                <a:gd name="connsiteX2148" fmla="*/ 205931 w 280800"/>
                <a:gd name="connsiteY2148" fmla="*/ 188462 h 341225"/>
                <a:gd name="connsiteX2149" fmla="*/ 205931 w 280800"/>
                <a:gd name="connsiteY2149" fmla="*/ 187848 h 341225"/>
                <a:gd name="connsiteX2150" fmla="*/ 207153 w 280800"/>
                <a:gd name="connsiteY2150" fmla="*/ 187848 h 341225"/>
                <a:gd name="connsiteX2151" fmla="*/ 207153 w 280800"/>
                <a:gd name="connsiteY2151" fmla="*/ 189076 h 341225"/>
                <a:gd name="connsiteX2152" fmla="*/ 211431 w 280800"/>
                <a:gd name="connsiteY2152" fmla="*/ 189690 h 341225"/>
                <a:gd name="connsiteX2153" fmla="*/ 211431 w 280800"/>
                <a:gd name="connsiteY2153" fmla="*/ 189076 h 341225"/>
                <a:gd name="connsiteX2154" fmla="*/ 213875 w 280800"/>
                <a:gd name="connsiteY2154" fmla="*/ 189076 h 341225"/>
                <a:gd name="connsiteX2155" fmla="*/ 213875 w 280800"/>
                <a:gd name="connsiteY2155" fmla="*/ 188462 h 341225"/>
                <a:gd name="connsiteX2156" fmla="*/ 215097 w 280800"/>
                <a:gd name="connsiteY2156" fmla="*/ 187235 h 341225"/>
                <a:gd name="connsiteX2157" fmla="*/ 217542 w 280800"/>
                <a:gd name="connsiteY2157" fmla="*/ 186621 h 341225"/>
                <a:gd name="connsiteX2158" fmla="*/ 217542 w 280800"/>
                <a:gd name="connsiteY2158" fmla="*/ 185393 h 341225"/>
                <a:gd name="connsiteX2159" fmla="*/ 218154 w 280800"/>
                <a:gd name="connsiteY2159" fmla="*/ 185393 h 341225"/>
                <a:gd name="connsiteX2160" fmla="*/ 218765 w 280800"/>
                <a:gd name="connsiteY2160" fmla="*/ 188462 h 341225"/>
                <a:gd name="connsiteX2161" fmla="*/ 217542 w 280800"/>
                <a:gd name="connsiteY2161" fmla="*/ 188462 h 341225"/>
                <a:gd name="connsiteX2162" fmla="*/ 217542 w 280800"/>
                <a:gd name="connsiteY2162" fmla="*/ 189076 h 341225"/>
                <a:gd name="connsiteX2163" fmla="*/ 216931 w 280800"/>
                <a:gd name="connsiteY2163" fmla="*/ 189076 h 341225"/>
                <a:gd name="connsiteX2164" fmla="*/ 216931 w 280800"/>
                <a:gd name="connsiteY2164" fmla="*/ 193372 h 341225"/>
                <a:gd name="connsiteX2165" fmla="*/ 216320 w 280800"/>
                <a:gd name="connsiteY2165" fmla="*/ 193372 h 341225"/>
                <a:gd name="connsiteX2166" fmla="*/ 216320 w 280800"/>
                <a:gd name="connsiteY2166" fmla="*/ 194600 h 341225"/>
                <a:gd name="connsiteX2167" fmla="*/ 214486 w 280800"/>
                <a:gd name="connsiteY2167" fmla="*/ 194600 h 341225"/>
                <a:gd name="connsiteX2168" fmla="*/ 214486 w 280800"/>
                <a:gd name="connsiteY2168" fmla="*/ 193372 h 341225"/>
                <a:gd name="connsiteX2169" fmla="*/ 213875 w 280800"/>
                <a:gd name="connsiteY2169" fmla="*/ 193372 h 341225"/>
                <a:gd name="connsiteX2170" fmla="*/ 213875 w 280800"/>
                <a:gd name="connsiteY2170" fmla="*/ 192759 h 341225"/>
                <a:gd name="connsiteX2171" fmla="*/ 211431 w 280800"/>
                <a:gd name="connsiteY2171" fmla="*/ 192759 h 341225"/>
                <a:gd name="connsiteX2172" fmla="*/ 211431 w 280800"/>
                <a:gd name="connsiteY2172" fmla="*/ 196441 h 341225"/>
                <a:gd name="connsiteX2173" fmla="*/ 213264 w 280800"/>
                <a:gd name="connsiteY2173" fmla="*/ 196441 h 341225"/>
                <a:gd name="connsiteX2174" fmla="*/ 213264 w 280800"/>
                <a:gd name="connsiteY2174" fmla="*/ 197055 h 341225"/>
                <a:gd name="connsiteX2175" fmla="*/ 213875 w 280800"/>
                <a:gd name="connsiteY2175" fmla="*/ 197055 h 341225"/>
                <a:gd name="connsiteX2176" fmla="*/ 214486 w 280800"/>
                <a:gd name="connsiteY2176" fmla="*/ 199510 h 341225"/>
                <a:gd name="connsiteX2177" fmla="*/ 215097 w 280800"/>
                <a:gd name="connsiteY2177" fmla="*/ 199510 h 341225"/>
                <a:gd name="connsiteX2178" fmla="*/ 215097 w 280800"/>
                <a:gd name="connsiteY2178" fmla="*/ 200737 h 341225"/>
                <a:gd name="connsiteX2179" fmla="*/ 216320 w 280800"/>
                <a:gd name="connsiteY2179" fmla="*/ 200737 h 341225"/>
                <a:gd name="connsiteX2180" fmla="*/ 216320 w 280800"/>
                <a:gd name="connsiteY2180" fmla="*/ 202579 h 341225"/>
                <a:gd name="connsiteX2181" fmla="*/ 215097 w 280800"/>
                <a:gd name="connsiteY2181" fmla="*/ 202579 h 341225"/>
                <a:gd name="connsiteX2182" fmla="*/ 215097 w 280800"/>
                <a:gd name="connsiteY2182" fmla="*/ 203806 h 341225"/>
                <a:gd name="connsiteX2183" fmla="*/ 214486 w 280800"/>
                <a:gd name="connsiteY2183" fmla="*/ 203806 h 341225"/>
                <a:gd name="connsiteX2184" fmla="*/ 214486 w 280800"/>
                <a:gd name="connsiteY2184" fmla="*/ 203192 h 341225"/>
                <a:gd name="connsiteX2185" fmla="*/ 210820 w 280800"/>
                <a:gd name="connsiteY2185" fmla="*/ 203192 h 341225"/>
                <a:gd name="connsiteX2186" fmla="*/ 210820 w 280800"/>
                <a:gd name="connsiteY2186" fmla="*/ 204420 h 341225"/>
                <a:gd name="connsiteX2187" fmla="*/ 210209 w 280800"/>
                <a:gd name="connsiteY2187" fmla="*/ 204420 h 341225"/>
                <a:gd name="connsiteX2188" fmla="*/ 210209 w 280800"/>
                <a:gd name="connsiteY2188" fmla="*/ 206261 h 341225"/>
                <a:gd name="connsiteX2189" fmla="*/ 208986 w 280800"/>
                <a:gd name="connsiteY2189" fmla="*/ 206261 h 341225"/>
                <a:gd name="connsiteX2190" fmla="*/ 208986 w 280800"/>
                <a:gd name="connsiteY2190" fmla="*/ 207489 h 341225"/>
                <a:gd name="connsiteX2191" fmla="*/ 212653 w 280800"/>
                <a:gd name="connsiteY2191" fmla="*/ 207489 h 341225"/>
                <a:gd name="connsiteX2192" fmla="*/ 212653 w 280800"/>
                <a:gd name="connsiteY2192" fmla="*/ 206261 h 341225"/>
                <a:gd name="connsiteX2193" fmla="*/ 213875 w 280800"/>
                <a:gd name="connsiteY2193" fmla="*/ 206261 h 341225"/>
                <a:gd name="connsiteX2194" fmla="*/ 213875 w 280800"/>
                <a:gd name="connsiteY2194" fmla="*/ 205034 h 341225"/>
                <a:gd name="connsiteX2195" fmla="*/ 215097 w 280800"/>
                <a:gd name="connsiteY2195" fmla="*/ 205034 h 341225"/>
                <a:gd name="connsiteX2196" fmla="*/ 215097 w 280800"/>
                <a:gd name="connsiteY2196" fmla="*/ 204420 h 341225"/>
                <a:gd name="connsiteX2197" fmla="*/ 216320 w 280800"/>
                <a:gd name="connsiteY2197" fmla="*/ 204420 h 341225"/>
                <a:gd name="connsiteX2198" fmla="*/ 216320 w 280800"/>
                <a:gd name="connsiteY2198" fmla="*/ 205034 h 341225"/>
                <a:gd name="connsiteX2199" fmla="*/ 216931 w 280800"/>
                <a:gd name="connsiteY2199" fmla="*/ 205034 h 341225"/>
                <a:gd name="connsiteX2200" fmla="*/ 216320 w 280800"/>
                <a:gd name="connsiteY2200" fmla="*/ 208103 h 341225"/>
                <a:gd name="connsiteX2201" fmla="*/ 216931 w 280800"/>
                <a:gd name="connsiteY2201" fmla="*/ 208103 h 341225"/>
                <a:gd name="connsiteX2202" fmla="*/ 216320 w 280800"/>
                <a:gd name="connsiteY2202" fmla="*/ 208716 h 341225"/>
                <a:gd name="connsiteX2203" fmla="*/ 217542 w 280800"/>
                <a:gd name="connsiteY2203" fmla="*/ 208716 h 341225"/>
                <a:gd name="connsiteX2204" fmla="*/ 217542 w 280800"/>
                <a:gd name="connsiteY2204" fmla="*/ 209944 h 341225"/>
                <a:gd name="connsiteX2205" fmla="*/ 218154 w 280800"/>
                <a:gd name="connsiteY2205" fmla="*/ 209944 h 341225"/>
                <a:gd name="connsiteX2206" fmla="*/ 218154 w 280800"/>
                <a:gd name="connsiteY2206" fmla="*/ 210558 h 341225"/>
                <a:gd name="connsiteX2207" fmla="*/ 216931 w 280800"/>
                <a:gd name="connsiteY2207" fmla="*/ 210558 h 341225"/>
                <a:gd name="connsiteX2208" fmla="*/ 216931 w 280800"/>
                <a:gd name="connsiteY2208" fmla="*/ 211171 h 341225"/>
                <a:gd name="connsiteX2209" fmla="*/ 214486 w 280800"/>
                <a:gd name="connsiteY2209" fmla="*/ 211171 h 341225"/>
                <a:gd name="connsiteX2210" fmla="*/ 214486 w 280800"/>
                <a:gd name="connsiteY2210" fmla="*/ 211785 h 341225"/>
                <a:gd name="connsiteX2211" fmla="*/ 213875 w 280800"/>
                <a:gd name="connsiteY2211" fmla="*/ 211785 h 341225"/>
                <a:gd name="connsiteX2212" fmla="*/ 213875 w 280800"/>
                <a:gd name="connsiteY2212" fmla="*/ 211171 h 341225"/>
                <a:gd name="connsiteX2213" fmla="*/ 213264 w 280800"/>
                <a:gd name="connsiteY2213" fmla="*/ 211171 h 341225"/>
                <a:gd name="connsiteX2214" fmla="*/ 213264 w 280800"/>
                <a:gd name="connsiteY2214" fmla="*/ 211785 h 341225"/>
                <a:gd name="connsiteX2215" fmla="*/ 210820 w 280800"/>
                <a:gd name="connsiteY2215" fmla="*/ 211785 h 341225"/>
                <a:gd name="connsiteX2216" fmla="*/ 210820 w 280800"/>
                <a:gd name="connsiteY2216" fmla="*/ 213013 h 341225"/>
                <a:gd name="connsiteX2217" fmla="*/ 214486 w 280800"/>
                <a:gd name="connsiteY2217" fmla="*/ 213013 h 341225"/>
                <a:gd name="connsiteX2218" fmla="*/ 214486 w 280800"/>
                <a:gd name="connsiteY2218" fmla="*/ 212399 h 341225"/>
                <a:gd name="connsiteX2219" fmla="*/ 215097 w 280800"/>
                <a:gd name="connsiteY2219" fmla="*/ 213013 h 341225"/>
                <a:gd name="connsiteX2220" fmla="*/ 215097 w 280800"/>
                <a:gd name="connsiteY2220" fmla="*/ 212399 h 341225"/>
                <a:gd name="connsiteX2221" fmla="*/ 216320 w 280800"/>
                <a:gd name="connsiteY2221" fmla="*/ 213013 h 341225"/>
                <a:gd name="connsiteX2222" fmla="*/ 216320 w 280800"/>
                <a:gd name="connsiteY2222" fmla="*/ 212399 h 341225"/>
                <a:gd name="connsiteX2223" fmla="*/ 218765 w 280800"/>
                <a:gd name="connsiteY2223" fmla="*/ 212399 h 341225"/>
                <a:gd name="connsiteX2224" fmla="*/ 218765 w 280800"/>
                <a:gd name="connsiteY2224" fmla="*/ 213013 h 341225"/>
                <a:gd name="connsiteX2225" fmla="*/ 219376 w 280800"/>
                <a:gd name="connsiteY2225" fmla="*/ 213013 h 341225"/>
                <a:gd name="connsiteX2226" fmla="*/ 219376 w 280800"/>
                <a:gd name="connsiteY2226" fmla="*/ 215468 h 341225"/>
                <a:gd name="connsiteX2227" fmla="*/ 220598 w 280800"/>
                <a:gd name="connsiteY2227" fmla="*/ 215468 h 341225"/>
                <a:gd name="connsiteX2228" fmla="*/ 220598 w 280800"/>
                <a:gd name="connsiteY2228" fmla="*/ 216695 h 341225"/>
                <a:gd name="connsiteX2229" fmla="*/ 219376 w 280800"/>
                <a:gd name="connsiteY2229" fmla="*/ 216695 h 341225"/>
                <a:gd name="connsiteX2230" fmla="*/ 219376 w 280800"/>
                <a:gd name="connsiteY2230" fmla="*/ 218537 h 341225"/>
                <a:gd name="connsiteX2231" fmla="*/ 218154 w 280800"/>
                <a:gd name="connsiteY2231" fmla="*/ 219150 h 341225"/>
                <a:gd name="connsiteX2232" fmla="*/ 220598 w 280800"/>
                <a:gd name="connsiteY2232" fmla="*/ 219150 h 341225"/>
                <a:gd name="connsiteX2233" fmla="*/ 220598 w 280800"/>
                <a:gd name="connsiteY2233" fmla="*/ 218537 h 341225"/>
                <a:gd name="connsiteX2234" fmla="*/ 221209 w 280800"/>
                <a:gd name="connsiteY2234" fmla="*/ 218537 h 341225"/>
                <a:gd name="connsiteX2235" fmla="*/ 221209 w 280800"/>
                <a:gd name="connsiteY2235" fmla="*/ 216695 h 341225"/>
                <a:gd name="connsiteX2236" fmla="*/ 222431 w 280800"/>
                <a:gd name="connsiteY2236" fmla="*/ 215468 h 341225"/>
                <a:gd name="connsiteX2237" fmla="*/ 221820 w 280800"/>
                <a:gd name="connsiteY2237" fmla="*/ 215468 h 341225"/>
                <a:gd name="connsiteX2238" fmla="*/ 221820 w 280800"/>
                <a:gd name="connsiteY2238" fmla="*/ 214854 h 341225"/>
                <a:gd name="connsiteX2239" fmla="*/ 222431 w 280800"/>
                <a:gd name="connsiteY2239" fmla="*/ 214854 h 341225"/>
                <a:gd name="connsiteX2240" fmla="*/ 222431 w 280800"/>
                <a:gd name="connsiteY2240" fmla="*/ 212399 h 341225"/>
                <a:gd name="connsiteX2241" fmla="*/ 223042 w 280800"/>
                <a:gd name="connsiteY2241" fmla="*/ 212399 h 341225"/>
                <a:gd name="connsiteX2242" fmla="*/ 223042 w 280800"/>
                <a:gd name="connsiteY2242" fmla="*/ 211785 h 341225"/>
                <a:gd name="connsiteX2243" fmla="*/ 224265 w 280800"/>
                <a:gd name="connsiteY2243" fmla="*/ 211785 h 341225"/>
                <a:gd name="connsiteX2244" fmla="*/ 224265 w 280800"/>
                <a:gd name="connsiteY2244" fmla="*/ 211171 h 341225"/>
                <a:gd name="connsiteX2245" fmla="*/ 223042 w 280800"/>
                <a:gd name="connsiteY2245" fmla="*/ 211171 h 341225"/>
                <a:gd name="connsiteX2246" fmla="*/ 223042 w 280800"/>
                <a:gd name="connsiteY2246" fmla="*/ 209944 h 341225"/>
                <a:gd name="connsiteX2247" fmla="*/ 222431 w 280800"/>
                <a:gd name="connsiteY2247" fmla="*/ 209944 h 341225"/>
                <a:gd name="connsiteX2248" fmla="*/ 222431 w 280800"/>
                <a:gd name="connsiteY2248" fmla="*/ 208716 h 341225"/>
                <a:gd name="connsiteX2249" fmla="*/ 223042 w 280800"/>
                <a:gd name="connsiteY2249" fmla="*/ 208716 h 341225"/>
                <a:gd name="connsiteX2250" fmla="*/ 223042 w 280800"/>
                <a:gd name="connsiteY2250" fmla="*/ 204420 h 341225"/>
                <a:gd name="connsiteX2251" fmla="*/ 224265 w 280800"/>
                <a:gd name="connsiteY2251" fmla="*/ 204420 h 341225"/>
                <a:gd name="connsiteX2252" fmla="*/ 224265 w 280800"/>
                <a:gd name="connsiteY2252" fmla="*/ 203806 h 341225"/>
                <a:gd name="connsiteX2253" fmla="*/ 224876 w 280800"/>
                <a:gd name="connsiteY2253" fmla="*/ 203806 h 341225"/>
                <a:gd name="connsiteX2254" fmla="*/ 224265 w 280800"/>
                <a:gd name="connsiteY2254" fmla="*/ 203192 h 341225"/>
                <a:gd name="connsiteX2255" fmla="*/ 224876 w 280800"/>
                <a:gd name="connsiteY2255" fmla="*/ 203192 h 341225"/>
                <a:gd name="connsiteX2256" fmla="*/ 224876 w 280800"/>
                <a:gd name="connsiteY2256" fmla="*/ 202579 h 341225"/>
                <a:gd name="connsiteX2257" fmla="*/ 227931 w 280800"/>
                <a:gd name="connsiteY2257" fmla="*/ 202579 h 341225"/>
                <a:gd name="connsiteX2258" fmla="*/ 227931 w 280800"/>
                <a:gd name="connsiteY2258" fmla="*/ 201351 h 341225"/>
                <a:gd name="connsiteX2259" fmla="*/ 228542 w 280800"/>
                <a:gd name="connsiteY2259" fmla="*/ 201351 h 341225"/>
                <a:gd name="connsiteX2260" fmla="*/ 228542 w 280800"/>
                <a:gd name="connsiteY2260" fmla="*/ 200124 h 341225"/>
                <a:gd name="connsiteX2261" fmla="*/ 229153 w 280800"/>
                <a:gd name="connsiteY2261" fmla="*/ 200124 h 341225"/>
                <a:gd name="connsiteX2262" fmla="*/ 229153 w 280800"/>
                <a:gd name="connsiteY2262" fmla="*/ 198282 h 341225"/>
                <a:gd name="connsiteX2263" fmla="*/ 228542 w 280800"/>
                <a:gd name="connsiteY2263" fmla="*/ 198282 h 341225"/>
                <a:gd name="connsiteX2264" fmla="*/ 228542 w 280800"/>
                <a:gd name="connsiteY2264" fmla="*/ 196441 h 341225"/>
                <a:gd name="connsiteX2265" fmla="*/ 226709 w 280800"/>
                <a:gd name="connsiteY2265" fmla="*/ 196441 h 341225"/>
                <a:gd name="connsiteX2266" fmla="*/ 226709 w 280800"/>
                <a:gd name="connsiteY2266" fmla="*/ 193372 h 341225"/>
                <a:gd name="connsiteX2267" fmla="*/ 226098 w 280800"/>
                <a:gd name="connsiteY2267" fmla="*/ 193372 h 341225"/>
                <a:gd name="connsiteX2268" fmla="*/ 225487 w 280800"/>
                <a:gd name="connsiteY2268" fmla="*/ 189076 h 341225"/>
                <a:gd name="connsiteX2269" fmla="*/ 222431 w 280800"/>
                <a:gd name="connsiteY2269" fmla="*/ 189076 h 341225"/>
                <a:gd name="connsiteX2270" fmla="*/ 222431 w 280800"/>
                <a:gd name="connsiteY2270" fmla="*/ 187848 h 341225"/>
                <a:gd name="connsiteX2271" fmla="*/ 221820 w 280800"/>
                <a:gd name="connsiteY2271" fmla="*/ 187848 h 341225"/>
                <a:gd name="connsiteX2272" fmla="*/ 221820 w 280800"/>
                <a:gd name="connsiteY2272" fmla="*/ 186621 h 341225"/>
                <a:gd name="connsiteX2273" fmla="*/ 222431 w 280800"/>
                <a:gd name="connsiteY2273" fmla="*/ 186621 h 341225"/>
                <a:gd name="connsiteX2274" fmla="*/ 222431 w 280800"/>
                <a:gd name="connsiteY2274" fmla="*/ 185393 h 341225"/>
                <a:gd name="connsiteX2275" fmla="*/ 223042 w 280800"/>
                <a:gd name="connsiteY2275" fmla="*/ 185393 h 341225"/>
                <a:gd name="connsiteX2276" fmla="*/ 223042 w 280800"/>
                <a:gd name="connsiteY2276" fmla="*/ 184780 h 341225"/>
                <a:gd name="connsiteX2277" fmla="*/ 224876 w 280800"/>
                <a:gd name="connsiteY2277" fmla="*/ 184780 h 341225"/>
                <a:gd name="connsiteX2278" fmla="*/ 224876 w 280800"/>
                <a:gd name="connsiteY2278" fmla="*/ 184166 h 341225"/>
                <a:gd name="connsiteX2279" fmla="*/ 226709 w 280800"/>
                <a:gd name="connsiteY2279" fmla="*/ 183552 h 341225"/>
                <a:gd name="connsiteX2280" fmla="*/ 226709 w 280800"/>
                <a:gd name="connsiteY2280" fmla="*/ 182938 h 341225"/>
                <a:gd name="connsiteX2281" fmla="*/ 227931 w 280800"/>
                <a:gd name="connsiteY2281" fmla="*/ 182938 h 341225"/>
                <a:gd name="connsiteX2282" fmla="*/ 227931 w 280800"/>
                <a:gd name="connsiteY2282" fmla="*/ 181711 h 341225"/>
                <a:gd name="connsiteX2283" fmla="*/ 229153 w 280800"/>
                <a:gd name="connsiteY2283" fmla="*/ 181711 h 341225"/>
                <a:gd name="connsiteX2284" fmla="*/ 229153 w 280800"/>
                <a:gd name="connsiteY2284" fmla="*/ 181097 h 341225"/>
                <a:gd name="connsiteX2285" fmla="*/ 229765 w 280800"/>
                <a:gd name="connsiteY2285" fmla="*/ 181097 h 341225"/>
                <a:gd name="connsiteX2286" fmla="*/ 229765 w 280800"/>
                <a:gd name="connsiteY2286" fmla="*/ 180483 h 341225"/>
                <a:gd name="connsiteX2287" fmla="*/ 232209 w 280800"/>
                <a:gd name="connsiteY2287" fmla="*/ 179870 h 341225"/>
                <a:gd name="connsiteX2288" fmla="*/ 232209 w 280800"/>
                <a:gd name="connsiteY2288" fmla="*/ 179256 h 341225"/>
                <a:gd name="connsiteX2289" fmla="*/ 232820 w 280800"/>
                <a:gd name="connsiteY2289" fmla="*/ 179256 h 341225"/>
                <a:gd name="connsiteX2290" fmla="*/ 232820 w 280800"/>
                <a:gd name="connsiteY2290" fmla="*/ 178642 h 341225"/>
                <a:gd name="connsiteX2291" fmla="*/ 233431 w 280800"/>
                <a:gd name="connsiteY2291" fmla="*/ 178642 h 341225"/>
                <a:gd name="connsiteX2292" fmla="*/ 234653 w 280800"/>
                <a:gd name="connsiteY2292" fmla="*/ 176801 h 341225"/>
                <a:gd name="connsiteX2293" fmla="*/ 234653 w 280800"/>
                <a:gd name="connsiteY2293" fmla="*/ 176187 h 341225"/>
                <a:gd name="connsiteX2294" fmla="*/ 237098 w 280800"/>
                <a:gd name="connsiteY2294" fmla="*/ 175573 h 341225"/>
                <a:gd name="connsiteX2295" fmla="*/ 237098 w 280800"/>
                <a:gd name="connsiteY2295" fmla="*/ 174959 h 341225"/>
                <a:gd name="connsiteX2296" fmla="*/ 237709 w 280800"/>
                <a:gd name="connsiteY2296" fmla="*/ 174959 h 341225"/>
                <a:gd name="connsiteX2297" fmla="*/ 237709 w 280800"/>
                <a:gd name="connsiteY2297" fmla="*/ 173732 h 341225"/>
                <a:gd name="connsiteX2298" fmla="*/ 238320 w 280800"/>
                <a:gd name="connsiteY2298" fmla="*/ 173732 h 341225"/>
                <a:gd name="connsiteX2299" fmla="*/ 238320 w 280800"/>
                <a:gd name="connsiteY2299" fmla="*/ 173118 h 341225"/>
                <a:gd name="connsiteX2300" fmla="*/ 240153 w 280800"/>
                <a:gd name="connsiteY2300" fmla="*/ 172504 h 341225"/>
                <a:gd name="connsiteX2301" fmla="*/ 241376 w 280800"/>
                <a:gd name="connsiteY2301" fmla="*/ 171891 h 341225"/>
                <a:gd name="connsiteX2302" fmla="*/ 241376 w 280800"/>
                <a:gd name="connsiteY2302" fmla="*/ 171277 h 341225"/>
                <a:gd name="connsiteX2303" fmla="*/ 248098 w 280800"/>
                <a:gd name="connsiteY2303" fmla="*/ 168822 h 341225"/>
                <a:gd name="connsiteX2304" fmla="*/ 146083 w 280800"/>
                <a:gd name="connsiteY2304" fmla="*/ 229 h 341225"/>
                <a:gd name="connsiteX2305" fmla="*/ 150344 w 280800"/>
                <a:gd name="connsiteY2305" fmla="*/ 844 h 341225"/>
                <a:gd name="connsiteX2306" fmla="*/ 149127 w 280800"/>
                <a:gd name="connsiteY2306" fmla="*/ 844 h 341225"/>
                <a:gd name="connsiteX2307" fmla="*/ 149127 w 280800"/>
                <a:gd name="connsiteY2307" fmla="*/ 2074 h 341225"/>
                <a:gd name="connsiteX2308" fmla="*/ 148518 w 280800"/>
                <a:gd name="connsiteY2308" fmla="*/ 2074 h 341225"/>
                <a:gd name="connsiteX2309" fmla="*/ 148518 w 280800"/>
                <a:gd name="connsiteY2309" fmla="*/ 2688 h 341225"/>
                <a:gd name="connsiteX2310" fmla="*/ 147909 w 280800"/>
                <a:gd name="connsiteY2310" fmla="*/ 2688 h 341225"/>
                <a:gd name="connsiteX2311" fmla="*/ 147909 w 280800"/>
                <a:gd name="connsiteY2311" fmla="*/ 3303 h 341225"/>
                <a:gd name="connsiteX2312" fmla="*/ 146692 w 280800"/>
                <a:gd name="connsiteY2312" fmla="*/ 3303 h 341225"/>
                <a:gd name="connsiteX2313" fmla="*/ 146692 w 280800"/>
                <a:gd name="connsiteY2313" fmla="*/ 3918 h 341225"/>
                <a:gd name="connsiteX2314" fmla="*/ 146083 w 280800"/>
                <a:gd name="connsiteY2314" fmla="*/ 3918 h 341225"/>
                <a:gd name="connsiteX2315" fmla="*/ 146083 w 280800"/>
                <a:gd name="connsiteY2315" fmla="*/ 4533 h 341225"/>
                <a:gd name="connsiteX2316" fmla="*/ 144257 w 280800"/>
                <a:gd name="connsiteY2316" fmla="*/ 6378 h 341225"/>
                <a:gd name="connsiteX2317" fmla="*/ 143648 w 280800"/>
                <a:gd name="connsiteY2317" fmla="*/ 6378 h 341225"/>
                <a:gd name="connsiteX2318" fmla="*/ 143648 w 280800"/>
                <a:gd name="connsiteY2318" fmla="*/ 6993 h 341225"/>
                <a:gd name="connsiteX2319" fmla="*/ 143040 w 280800"/>
                <a:gd name="connsiteY2319" fmla="*/ 6993 h 341225"/>
                <a:gd name="connsiteX2320" fmla="*/ 143040 w 280800"/>
                <a:gd name="connsiteY2320" fmla="*/ 7608 h 341225"/>
                <a:gd name="connsiteX2321" fmla="*/ 142431 w 280800"/>
                <a:gd name="connsiteY2321" fmla="*/ 7608 h 341225"/>
                <a:gd name="connsiteX2322" fmla="*/ 141214 w 280800"/>
                <a:gd name="connsiteY2322" fmla="*/ 10068 h 341225"/>
                <a:gd name="connsiteX2323" fmla="*/ 140605 w 280800"/>
                <a:gd name="connsiteY2323" fmla="*/ 10068 h 341225"/>
                <a:gd name="connsiteX2324" fmla="*/ 139996 w 280800"/>
                <a:gd name="connsiteY2324" fmla="*/ 11912 h 341225"/>
                <a:gd name="connsiteX2325" fmla="*/ 139388 w 280800"/>
                <a:gd name="connsiteY2325" fmla="*/ 11912 h 341225"/>
                <a:gd name="connsiteX2326" fmla="*/ 139388 w 280800"/>
                <a:gd name="connsiteY2326" fmla="*/ 13757 h 341225"/>
                <a:gd name="connsiteX2327" fmla="*/ 138779 w 280800"/>
                <a:gd name="connsiteY2327" fmla="*/ 13757 h 341225"/>
                <a:gd name="connsiteX2328" fmla="*/ 138779 w 280800"/>
                <a:gd name="connsiteY2328" fmla="*/ 15602 h 341225"/>
                <a:gd name="connsiteX2329" fmla="*/ 137562 w 280800"/>
                <a:gd name="connsiteY2329" fmla="*/ 15602 h 341225"/>
                <a:gd name="connsiteX2330" fmla="*/ 137562 w 280800"/>
                <a:gd name="connsiteY2330" fmla="*/ 20522 h 341225"/>
                <a:gd name="connsiteX2331" fmla="*/ 138779 w 280800"/>
                <a:gd name="connsiteY2331" fmla="*/ 20522 h 341225"/>
                <a:gd name="connsiteX2332" fmla="*/ 138779 w 280800"/>
                <a:gd name="connsiteY2332" fmla="*/ 22981 h 341225"/>
                <a:gd name="connsiteX2333" fmla="*/ 139388 w 280800"/>
                <a:gd name="connsiteY2333" fmla="*/ 22981 h 341225"/>
                <a:gd name="connsiteX2334" fmla="*/ 139388 w 280800"/>
                <a:gd name="connsiteY2334" fmla="*/ 23596 h 341225"/>
                <a:gd name="connsiteX2335" fmla="*/ 139996 w 280800"/>
                <a:gd name="connsiteY2335" fmla="*/ 23596 h 341225"/>
                <a:gd name="connsiteX2336" fmla="*/ 139996 w 280800"/>
                <a:gd name="connsiteY2336" fmla="*/ 24826 h 341225"/>
                <a:gd name="connsiteX2337" fmla="*/ 140605 w 280800"/>
                <a:gd name="connsiteY2337" fmla="*/ 24826 h 341225"/>
                <a:gd name="connsiteX2338" fmla="*/ 140605 w 280800"/>
                <a:gd name="connsiteY2338" fmla="*/ 26056 h 341225"/>
                <a:gd name="connsiteX2339" fmla="*/ 141214 w 280800"/>
                <a:gd name="connsiteY2339" fmla="*/ 26056 h 341225"/>
                <a:gd name="connsiteX2340" fmla="*/ 141214 w 280800"/>
                <a:gd name="connsiteY2340" fmla="*/ 26671 h 341225"/>
                <a:gd name="connsiteX2341" fmla="*/ 142431 w 280800"/>
                <a:gd name="connsiteY2341" fmla="*/ 26671 h 341225"/>
                <a:gd name="connsiteX2342" fmla="*/ 142431 w 280800"/>
                <a:gd name="connsiteY2342" fmla="*/ 27901 h 341225"/>
                <a:gd name="connsiteX2343" fmla="*/ 143040 w 280800"/>
                <a:gd name="connsiteY2343" fmla="*/ 27901 h 341225"/>
                <a:gd name="connsiteX2344" fmla="*/ 143040 w 280800"/>
                <a:gd name="connsiteY2344" fmla="*/ 29746 h 341225"/>
                <a:gd name="connsiteX2345" fmla="*/ 144257 w 280800"/>
                <a:gd name="connsiteY2345" fmla="*/ 29746 h 341225"/>
                <a:gd name="connsiteX2346" fmla="*/ 144257 w 280800"/>
                <a:gd name="connsiteY2346" fmla="*/ 31590 h 341225"/>
                <a:gd name="connsiteX2347" fmla="*/ 144866 w 280800"/>
                <a:gd name="connsiteY2347" fmla="*/ 31590 h 341225"/>
                <a:gd name="connsiteX2348" fmla="*/ 144866 w 280800"/>
                <a:gd name="connsiteY2348" fmla="*/ 33435 h 341225"/>
                <a:gd name="connsiteX2349" fmla="*/ 144257 w 280800"/>
                <a:gd name="connsiteY2349" fmla="*/ 33435 h 341225"/>
                <a:gd name="connsiteX2350" fmla="*/ 144257 w 280800"/>
                <a:gd name="connsiteY2350" fmla="*/ 34050 h 341225"/>
                <a:gd name="connsiteX2351" fmla="*/ 143648 w 280800"/>
                <a:gd name="connsiteY2351" fmla="*/ 34050 h 341225"/>
                <a:gd name="connsiteX2352" fmla="*/ 143648 w 280800"/>
                <a:gd name="connsiteY2352" fmla="*/ 37740 h 341225"/>
                <a:gd name="connsiteX2353" fmla="*/ 143040 w 280800"/>
                <a:gd name="connsiteY2353" fmla="*/ 37740 h 341225"/>
                <a:gd name="connsiteX2354" fmla="*/ 143648 w 280800"/>
                <a:gd name="connsiteY2354" fmla="*/ 43889 h 341225"/>
                <a:gd name="connsiteX2355" fmla="*/ 144257 w 280800"/>
                <a:gd name="connsiteY2355" fmla="*/ 43889 h 341225"/>
                <a:gd name="connsiteX2356" fmla="*/ 144257 w 280800"/>
                <a:gd name="connsiteY2356" fmla="*/ 56188 h 341225"/>
                <a:gd name="connsiteX2357" fmla="*/ 143648 w 280800"/>
                <a:gd name="connsiteY2357" fmla="*/ 56188 h 341225"/>
                <a:gd name="connsiteX2358" fmla="*/ 143648 w 280800"/>
                <a:gd name="connsiteY2358" fmla="*/ 57418 h 341225"/>
                <a:gd name="connsiteX2359" fmla="*/ 142431 w 280800"/>
                <a:gd name="connsiteY2359" fmla="*/ 57418 h 341225"/>
                <a:gd name="connsiteX2360" fmla="*/ 142431 w 280800"/>
                <a:gd name="connsiteY2360" fmla="*/ 58647 h 341225"/>
                <a:gd name="connsiteX2361" fmla="*/ 141214 w 280800"/>
                <a:gd name="connsiteY2361" fmla="*/ 58032 h 341225"/>
                <a:gd name="connsiteX2362" fmla="*/ 141214 w 280800"/>
                <a:gd name="connsiteY2362" fmla="*/ 58647 h 341225"/>
                <a:gd name="connsiteX2363" fmla="*/ 140605 w 280800"/>
                <a:gd name="connsiteY2363" fmla="*/ 58647 h 341225"/>
                <a:gd name="connsiteX2364" fmla="*/ 140605 w 280800"/>
                <a:gd name="connsiteY2364" fmla="*/ 59262 h 341225"/>
                <a:gd name="connsiteX2365" fmla="*/ 139996 w 280800"/>
                <a:gd name="connsiteY2365" fmla="*/ 59262 h 341225"/>
                <a:gd name="connsiteX2366" fmla="*/ 139388 w 280800"/>
                <a:gd name="connsiteY2366" fmla="*/ 61722 h 341225"/>
                <a:gd name="connsiteX2367" fmla="*/ 138779 w 280800"/>
                <a:gd name="connsiteY2367" fmla="*/ 61722 h 341225"/>
                <a:gd name="connsiteX2368" fmla="*/ 138779 w 280800"/>
                <a:gd name="connsiteY2368" fmla="*/ 62952 h 341225"/>
                <a:gd name="connsiteX2369" fmla="*/ 137562 w 280800"/>
                <a:gd name="connsiteY2369" fmla="*/ 62952 h 341225"/>
                <a:gd name="connsiteX2370" fmla="*/ 137562 w 280800"/>
                <a:gd name="connsiteY2370" fmla="*/ 64797 h 341225"/>
                <a:gd name="connsiteX2371" fmla="*/ 136953 w 280800"/>
                <a:gd name="connsiteY2371" fmla="*/ 64797 h 341225"/>
                <a:gd name="connsiteX2372" fmla="*/ 136953 w 280800"/>
                <a:gd name="connsiteY2372" fmla="*/ 65412 h 341225"/>
                <a:gd name="connsiteX2373" fmla="*/ 137562 w 280800"/>
                <a:gd name="connsiteY2373" fmla="*/ 65412 h 341225"/>
                <a:gd name="connsiteX2374" fmla="*/ 137562 w 280800"/>
                <a:gd name="connsiteY2374" fmla="*/ 66027 h 341225"/>
                <a:gd name="connsiteX2375" fmla="*/ 136953 w 280800"/>
                <a:gd name="connsiteY2375" fmla="*/ 66027 h 341225"/>
                <a:gd name="connsiteX2376" fmla="*/ 136953 w 280800"/>
                <a:gd name="connsiteY2376" fmla="*/ 66641 h 341225"/>
                <a:gd name="connsiteX2377" fmla="*/ 136344 w 280800"/>
                <a:gd name="connsiteY2377" fmla="*/ 66641 h 341225"/>
                <a:gd name="connsiteX2378" fmla="*/ 136344 w 280800"/>
                <a:gd name="connsiteY2378" fmla="*/ 69716 h 341225"/>
                <a:gd name="connsiteX2379" fmla="*/ 135736 w 280800"/>
                <a:gd name="connsiteY2379" fmla="*/ 69716 h 341225"/>
                <a:gd name="connsiteX2380" fmla="*/ 135736 w 280800"/>
                <a:gd name="connsiteY2380" fmla="*/ 74021 h 341225"/>
                <a:gd name="connsiteX2381" fmla="*/ 135127 w 280800"/>
                <a:gd name="connsiteY2381" fmla="*/ 74021 h 341225"/>
                <a:gd name="connsiteX2382" fmla="*/ 135127 w 280800"/>
                <a:gd name="connsiteY2382" fmla="*/ 75865 h 341225"/>
                <a:gd name="connsiteX2383" fmla="*/ 134518 w 280800"/>
                <a:gd name="connsiteY2383" fmla="*/ 75865 h 341225"/>
                <a:gd name="connsiteX2384" fmla="*/ 134518 w 280800"/>
                <a:gd name="connsiteY2384" fmla="*/ 78325 h 341225"/>
                <a:gd name="connsiteX2385" fmla="*/ 133301 w 280800"/>
                <a:gd name="connsiteY2385" fmla="*/ 78325 h 341225"/>
                <a:gd name="connsiteX2386" fmla="*/ 133301 w 280800"/>
                <a:gd name="connsiteY2386" fmla="*/ 79555 h 341225"/>
                <a:gd name="connsiteX2387" fmla="*/ 132692 w 280800"/>
                <a:gd name="connsiteY2387" fmla="*/ 79555 h 341225"/>
                <a:gd name="connsiteX2388" fmla="*/ 132692 w 280800"/>
                <a:gd name="connsiteY2388" fmla="*/ 80785 h 341225"/>
                <a:gd name="connsiteX2389" fmla="*/ 131475 w 280800"/>
                <a:gd name="connsiteY2389" fmla="*/ 80785 h 341225"/>
                <a:gd name="connsiteX2390" fmla="*/ 131475 w 280800"/>
                <a:gd name="connsiteY2390" fmla="*/ 82015 h 341225"/>
                <a:gd name="connsiteX2391" fmla="*/ 130866 w 280800"/>
                <a:gd name="connsiteY2391" fmla="*/ 82015 h 341225"/>
                <a:gd name="connsiteX2392" fmla="*/ 130866 w 280800"/>
                <a:gd name="connsiteY2392" fmla="*/ 83245 h 341225"/>
                <a:gd name="connsiteX2393" fmla="*/ 129649 w 280800"/>
                <a:gd name="connsiteY2393" fmla="*/ 83245 h 341225"/>
                <a:gd name="connsiteX2394" fmla="*/ 129649 w 280800"/>
                <a:gd name="connsiteY2394" fmla="*/ 84475 h 341225"/>
                <a:gd name="connsiteX2395" fmla="*/ 130866 w 280800"/>
                <a:gd name="connsiteY2395" fmla="*/ 84475 h 341225"/>
                <a:gd name="connsiteX2396" fmla="*/ 130866 w 280800"/>
                <a:gd name="connsiteY2396" fmla="*/ 85089 h 341225"/>
                <a:gd name="connsiteX2397" fmla="*/ 129649 w 280800"/>
                <a:gd name="connsiteY2397" fmla="*/ 85089 h 341225"/>
                <a:gd name="connsiteX2398" fmla="*/ 129649 w 280800"/>
                <a:gd name="connsiteY2398" fmla="*/ 85704 h 341225"/>
                <a:gd name="connsiteX2399" fmla="*/ 129040 w 280800"/>
                <a:gd name="connsiteY2399" fmla="*/ 85704 h 341225"/>
                <a:gd name="connsiteX2400" fmla="*/ 129649 w 280800"/>
                <a:gd name="connsiteY2400" fmla="*/ 102308 h 341225"/>
                <a:gd name="connsiteX2401" fmla="*/ 130866 w 280800"/>
                <a:gd name="connsiteY2401" fmla="*/ 102308 h 341225"/>
                <a:gd name="connsiteX2402" fmla="*/ 130866 w 280800"/>
                <a:gd name="connsiteY2402" fmla="*/ 105382 h 341225"/>
                <a:gd name="connsiteX2403" fmla="*/ 131475 w 280800"/>
                <a:gd name="connsiteY2403" fmla="*/ 105382 h 341225"/>
                <a:gd name="connsiteX2404" fmla="*/ 131475 w 280800"/>
                <a:gd name="connsiteY2404" fmla="*/ 106612 h 341225"/>
                <a:gd name="connsiteX2405" fmla="*/ 132084 w 280800"/>
                <a:gd name="connsiteY2405" fmla="*/ 106612 h 341225"/>
                <a:gd name="connsiteX2406" fmla="*/ 132692 w 280800"/>
                <a:gd name="connsiteY2406" fmla="*/ 110302 h 341225"/>
                <a:gd name="connsiteX2407" fmla="*/ 133301 w 280800"/>
                <a:gd name="connsiteY2407" fmla="*/ 110302 h 341225"/>
                <a:gd name="connsiteX2408" fmla="*/ 135127 w 280800"/>
                <a:gd name="connsiteY2408" fmla="*/ 114606 h 341225"/>
                <a:gd name="connsiteX2409" fmla="*/ 134518 w 280800"/>
                <a:gd name="connsiteY2409" fmla="*/ 114606 h 341225"/>
                <a:gd name="connsiteX2410" fmla="*/ 135127 w 280800"/>
                <a:gd name="connsiteY2410" fmla="*/ 117066 h 341225"/>
                <a:gd name="connsiteX2411" fmla="*/ 134518 w 280800"/>
                <a:gd name="connsiteY2411" fmla="*/ 117066 h 341225"/>
                <a:gd name="connsiteX2412" fmla="*/ 132692 w 280800"/>
                <a:gd name="connsiteY2412" fmla="*/ 118911 h 341225"/>
                <a:gd name="connsiteX2413" fmla="*/ 132692 w 280800"/>
                <a:gd name="connsiteY2413" fmla="*/ 120141 h 341225"/>
                <a:gd name="connsiteX2414" fmla="*/ 131475 w 280800"/>
                <a:gd name="connsiteY2414" fmla="*/ 120141 h 341225"/>
                <a:gd name="connsiteX2415" fmla="*/ 131475 w 280800"/>
                <a:gd name="connsiteY2415" fmla="*/ 120756 h 341225"/>
                <a:gd name="connsiteX2416" fmla="*/ 132084 w 280800"/>
                <a:gd name="connsiteY2416" fmla="*/ 120756 h 341225"/>
                <a:gd name="connsiteX2417" fmla="*/ 132084 w 280800"/>
                <a:gd name="connsiteY2417" fmla="*/ 121371 h 341225"/>
                <a:gd name="connsiteX2418" fmla="*/ 133301 w 280800"/>
                <a:gd name="connsiteY2418" fmla="*/ 124445 h 341225"/>
                <a:gd name="connsiteX2419" fmla="*/ 134518 w 280800"/>
                <a:gd name="connsiteY2419" fmla="*/ 124445 h 341225"/>
                <a:gd name="connsiteX2420" fmla="*/ 134518 w 280800"/>
                <a:gd name="connsiteY2420" fmla="*/ 125675 h 341225"/>
                <a:gd name="connsiteX2421" fmla="*/ 135127 w 280800"/>
                <a:gd name="connsiteY2421" fmla="*/ 125675 h 341225"/>
                <a:gd name="connsiteX2422" fmla="*/ 135127 w 280800"/>
                <a:gd name="connsiteY2422" fmla="*/ 126290 h 341225"/>
                <a:gd name="connsiteX2423" fmla="*/ 135736 w 280800"/>
                <a:gd name="connsiteY2423" fmla="*/ 126290 h 341225"/>
                <a:gd name="connsiteX2424" fmla="*/ 135736 w 280800"/>
                <a:gd name="connsiteY2424" fmla="*/ 127520 h 341225"/>
                <a:gd name="connsiteX2425" fmla="*/ 136344 w 280800"/>
                <a:gd name="connsiteY2425" fmla="*/ 127520 h 341225"/>
                <a:gd name="connsiteX2426" fmla="*/ 136344 w 280800"/>
                <a:gd name="connsiteY2426" fmla="*/ 128135 h 341225"/>
                <a:gd name="connsiteX2427" fmla="*/ 136953 w 280800"/>
                <a:gd name="connsiteY2427" fmla="*/ 128135 h 341225"/>
                <a:gd name="connsiteX2428" fmla="*/ 146692 w 280800"/>
                <a:gd name="connsiteY2428" fmla="*/ 130595 h 341225"/>
                <a:gd name="connsiteX2429" fmla="*/ 146692 w 280800"/>
                <a:gd name="connsiteY2429" fmla="*/ 129980 h 341225"/>
                <a:gd name="connsiteX2430" fmla="*/ 149127 w 280800"/>
                <a:gd name="connsiteY2430" fmla="*/ 129980 h 341225"/>
                <a:gd name="connsiteX2431" fmla="*/ 149127 w 280800"/>
                <a:gd name="connsiteY2431" fmla="*/ 129365 h 341225"/>
                <a:gd name="connsiteX2432" fmla="*/ 152170 w 280800"/>
                <a:gd name="connsiteY2432" fmla="*/ 129365 h 341225"/>
                <a:gd name="connsiteX2433" fmla="*/ 152170 w 280800"/>
                <a:gd name="connsiteY2433" fmla="*/ 128750 h 341225"/>
                <a:gd name="connsiteX2434" fmla="*/ 154605 w 280800"/>
                <a:gd name="connsiteY2434" fmla="*/ 128750 h 341225"/>
                <a:gd name="connsiteX2435" fmla="*/ 154605 w 280800"/>
                <a:gd name="connsiteY2435" fmla="*/ 128135 h 341225"/>
                <a:gd name="connsiteX2436" fmla="*/ 155213 w 280800"/>
                <a:gd name="connsiteY2436" fmla="*/ 128135 h 341225"/>
                <a:gd name="connsiteX2437" fmla="*/ 155213 w 280800"/>
                <a:gd name="connsiteY2437" fmla="*/ 128750 h 341225"/>
                <a:gd name="connsiteX2438" fmla="*/ 160083 w 280800"/>
                <a:gd name="connsiteY2438" fmla="*/ 128135 h 341225"/>
                <a:gd name="connsiteX2439" fmla="*/ 160083 w 280800"/>
                <a:gd name="connsiteY2439" fmla="*/ 128750 h 341225"/>
                <a:gd name="connsiteX2440" fmla="*/ 162518 w 280800"/>
                <a:gd name="connsiteY2440" fmla="*/ 128750 h 341225"/>
                <a:gd name="connsiteX2441" fmla="*/ 162518 w 280800"/>
                <a:gd name="connsiteY2441" fmla="*/ 129365 h 341225"/>
                <a:gd name="connsiteX2442" fmla="*/ 163126 w 280800"/>
                <a:gd name="connsiteY2442" fmla="*/ 129365 h 341225"/>
                <a:gd name="connsiteX2443" fmla="*/ 163126 w 280800"/>
                <a:gd name="connsiteY2443" fmla="*/ 129980 h 341225"/>
                <a:gd name="connsiteX2444" fmla="*/ 163735 w 280800"/>
                <a:gd name="connsiteY2444" fmla="*/ 129980 h 341225"/>
                <a:gd name="connsiteX2445" fmla="*/ 165561 w 280800"/>
                <a:gd name="connsiteY2445" fmla="*/ 133054 h 341225"/>
                <a:gd name="connsiteX2446" fmla="*/ 165561 w 280800"/>
                <a:gd name="connsiteY2446" fmla="*/ 133669 h 341225"/>
                <a:gd name="connsiteX2447" fmla="*/ 167387 w 280800"/>
                <a:gd name="connsiteY2447" fmla="*/ 134284 h 341225"/>
                <a:gd name="connsiteX2448" fmla="*/ 167387 w 280800"/>
                <a:gd name="connsiteY2448" fmla="*/ 135514 h 341225"/>
                <a:gd name="connsiteX2449" fmla="*/ 167996 w 280800"/>
                <a:gd name="connsiteY2449" fmla="*/ 135514 h 341225"/>
                <a:gd name="connsiteX2450" fmla="*/ 167996 w 280800"/>
                <a:gd name="connsiteY2450" fmla="*/ 136129 h 341225"/>
                <a:gd name="connsiteX2451" fmla="*/ 168604 w 280800"/>
                <a:gd name="connsiteY2451" fmla="*/ 136129 h 341225"/>
                <a:gd name="connsiteX2452" fmla="*/ 168604 w 280800"/>
                <a:gd name="connsiteY2452" fmla="*/ 137359 h 341225"/>
                <a:gd name="connsiteX2453" fmla="*/ 169822 w 280800"/>
                <a:gd name="connsiteY2453" fmla="*/ 137359 h 341225"/>
                <a:gd name="connsiteX2454" fmla="*/ 169822 w 280800"/>
                <a:gd name="connsiteY2454" fmla="*/ 137974 h 341225"/>
                <a:gd name="connsiteX2455" fmla="*/ 167996 w 280800"/>
                <a:gd name="connsiteY2455" fmla="*/ 137974 h 341225"/>
                <a:gd name="connsiteX2456" fmla="*/ 167387 w 280800"/>
                <a:gd name="connsiteY2456" fmla="*/ 143508 h 341225"/>
                <a:gd name="connsiteX2457" fmla="*/ 166778 w 280800"/>
                <a:gd name="connsiteY2457" fmla="*/ 143508 h 341225"/>
                <a:gd name="connsiteX2458" fmla="*/ 166170 w 280800"/>
                <a:gd name="connsiteY2458" fmla="*/ 149657 h 341225"/>
                <a:gd name="connsiteX2459" fmla="*/ 165561 w 280800"/>
                <a:gd name="connsiteY2459" fmla="*/ 149657 h 341225"/>
                <a:gd name="connsiteX2460" fmla="*/ 165561 w 280800"/>
                <a:gd name="connsiteY2460" fmla="*/ 151502 h 341225"/>
                <a:gd name="connsiteX2461" fmla="*/ 164344 w 280800"/>
                <a:gd name="connsiteY2461" fmla="*/ 151502 h 341225"/>
                <a:gd name="connsiteX2462" fmla="*/ 164344 w 280800"/>
                <a:gd name="connsiteY2462" fmla="*/ 152117 h 341225"/>
                <a:gd name="connsiteX2463" fmla="*/ 163735 w 280800"/>
                <a:gd name="connsiteY2463" fmla="*/ 152117 h 341225"/>
                <a:gd name="connsiteX2464" fmla="*/ 163735 w 280800"/>
                <a:gd name="connsiteY2464" fmla="*/ 153347 h 341225"/>
                <a:gd name="connsiteX2465" fmla="*/ 162518 w 280800"/>
                <a:gd name="connsiteY2465" fmla="*/ 153347 h 341225"/>
                <a:gd name="connsiteX2466" fmla="*/ 162518 w 280800"/>
                <a:gd name="connsiteY2466" fmla="*/ 153962 h 341225"/>
                <a:gd name="connsiteX2467" fmla="*/ 161909 w 280800"/>
                <a:gd name="connsiteY2467" fmla="*/ 153962 h 341225"/>
                <a:gd name="connsiteX2468" fmla="*/ 161909 w 280800"/>
                <a:gd name="connsiteY2468" fmla="*/ 156422 h 341225"/>
                <a:gd name="connsiteX2469" fmla="*/ 160692 w 280800"/>
                <a:gd name="connsiteY2469" fmla="*/ 156422 h 341225"/>
                <a:gd name="connsiteX2470" fmla="*/ 160692 w 280800"/>
                <a:gd name="connsiteY2470" fmla="*/ 157652 h 341225"/>
                <a:gd name="connsiteX2471" fmla="*/ 160083 w 280800"/>
                <a:gd name="connsiteY2471" fmla="*/ 157652 h 341225"/>
                <a:gd name="connsiteX2472" fmla="*/ 160083 w 280800"/>
                <a:gd name="connsiteY2472" fmla="*/ 158881 h 341225"/>
                <a:gd name="connsiteX2473" fmla="*/ 158865 w 280800"/>
                <a:gd name="connsiteY2473" fmla="*/ 158881 h 341225"/>
                <a:gd name="connsiteX2474" fmla="*/ 158865 w 280800"/>
                <a:gd name="connsiteY2474" fmla="*/ 159496 h 341225"/>
                <a:gd name="connsiteX2475" fmla="*/ 158257 w 280800"/>
                <a:gd name="connsiteY2475" fmla="*/ 159496 h 341225"/>
                <a:gd name="connsiteX2476" fmla="*/ 158257 w 280800"/>
                <a:gd name="connsiteY2476" fmla="*/ 160111 h 341225"/>
                <a:gd name="connsiteX2477" fmla="*/ 157039 w 280800"/>
                <a:gd name="connsiteY2477" fmla="*/ 160111 h 341225"/>
                <a:gd name="connsiteX2478" fmla="*/ 157039 w 280800"/>
                <a:gd name="connsiteY2478" fmla="*/ 160726 h 341225"/>
                <a:gd name="connsiteX2479" fmla="*/ 156431 w 280800"/>
                <a:gd name="connsiteY2479" fmla="*/ 160726 h 341225"/>
                <a:gd name="connsiteX2480" fmla="*/ 156431 w 280800"/>
                <a:gd name="connsiteY2480" fmla="*/ 167490 h 341225"/>
                <a:gd name="connsiteX2481" fmla="*/ 155822 w 280800"/>
                <a:gd name="connsiteY2481" fmla="*/ 167490 h 341225"/>
                <a:gd name="connsiteX2482" fmla="*/ 155822 w 280800"/>
                <a:gd name="connsiteY2482" fmla="*/ 169335 h 341225"/>
                <a:gd name="connsiteX2483" fmla="*/ 153996 w 280800"/>
                <a:gd name="connsiteY2483" fmla="*/ 169335 h 341225"/>
                <a:gd name="connsiteX2484" fmla="*/ 152779 w 280800"/>
                <a:gd name="connsiteY2484" fmla="*/ 168105 h 341225"/>
                <a:gd name="connsiteX2485" fmla="*/ 152779 w 280800"/>
                <a:gd name="connsiteY2485" fmla="*/ 168720 h 341225"/>
                <a:gd name="connsiteX2486" fmla="*/ 152170 w 280800"/>
                <a:gd name="connsiteY2486" fmla="*/ 168720 h 341225"/>
                <a:gd name="connsiteX2487" fmla="*/ 152170 w 280800"/>
                <a:gd name="connsiteY2487" fmla="*/ 167490 h 341225"/>
                <a:gd name="connsiteX2488" fmla="*/ 151561 w 280800"/>
                <a:gd name="connsiteY2488" fmla="*/ 167490 h 341225"/>
                <a:gd name="connsiteX2489" fmla="*/ 151561 w 280800"/>
                <a:gd name="connsiteY2489" fmla="*/ 166876 h 341225"/>
                <a:gd name="connsiteX2490" fmla="*/ 150953 w 280800"/>
                <a:gd name="connsiteY2490" fmla="*/ 166876 h 341225"/>
                <a:gd name="connsiteX2491" fmla="*/ 150953 w 280800"/>
                <a:gd name="connsiteY2491" fmla="*/ 164416 h 341225"/>
                <a:gd name="connsiteX2492" fmla="*/ 151561 w 280800"/>
                <a:gd name="connsiteY2492" fmla="*/ 164416 h 341225"/>
                <a:gd name="connsiteX2493" fmla="*/ 151561 w 280800"/>
                <a:gd name="connsiteY2493" fmla="*/ 165031 h 341225"/>
                <a:gd name="connsiteX2494" fmla="*/ 152170 w 280800"/>
                <a:gd name="connsiteY2494" fmla="*/ 165031 h 341225"/>
                <a:gd name="connsiteX2495" fmla="*/ 152170 w 280800"/>
                <a:gd name="connsiteY2495" fmla="*/ 164416 h 341225"/>
                <a:gd name="connsiteX2496" fmla="*/ 152779 w 280800"/>
                <a:gd name="connsiteY2496" fmla="*/ 164416 h 341225"/>
                <a:gd name="connsiteX2497" fmla="*/ 152779 w 280800"/>
                <a:gd name="connsiteY2497" fmla="*/ 161341 h 341225"/>
                <a:gd name="connsiteX2498" fmla="*/ 152170 w 280800"/>
                <a:gd name="connsiteY2498" fmla="*/ 161341 h 341225"/>
                <a:gd name="connsiteX2499" fmla="*/ 152170 w 280800"/>
                <a:gd name="connsiteY2499" fmla="*/ 160726 h 341225"/>
                <a:gd name="connsiteX2500" fmla="*/ 148518 w 280800"/>
                <a:gd name="connsiteY2500" fmla="*/ 160726 h 341225"/>
                <a:gd name="connsiteX2501" fmla="*/ 148518 w 280800"/>
                <a:gd name="connsiteY2501" fmla="*/ 161341 h 341225"/>
                <a:gd name="connsiteX2502" fmla="*/ 147909 w 280800"/>
                <a:gd name="connsiteY2502" fmla="*/ 161341 h 341225"/>
                <a:gd name="connsiteX2503" fmla="*/ 147909 w 280800"/>
                <a:gd name="connsiteY2503" fmla="*/ 161956 h 341225"/>
                <a:gd name="connsiteX2504" fmla="*/ 147301 w 280800"/>
                <a:gd name="connsiteY2504" fmla="*/ 161956 h 341225"/>
                <a:gd name="connsiteX2505" fmla="*/ 147301 w 280800"/>
                <a:gd name="connsiteY2505" fmla="*/ 163801 h 341225"/>
                <a:gd name="connsiteX2506" fmla="*/ 146692 w 280800"/>
                <a:gd name="connsiteY2506" fmla="*/ 163801 h 341225"/>
                <a:gd name="connsiteX2507" fmla="*/ 146692 w 280800"/>
                <a:gd name="connsiteY2507" fmla="*/ 164416 h 341225"/>
                <a:gd name="connsiteX2508" fmla="*/ 146083 w 280800"/>
                <a:gd name="connsiteY2508" fmla="*/ 164416 h 341225"/>
                <a:gd name="connsiteX2509" fmla="*/ 144866 w 280800"/>
                <a:gd name="connsiteY2509" fmla="*/ 168105 h 341225"/>
                <a:gd name="connsiteX2510" fmla="*/ 146083 w 280800"/>
                <a:gd name="connsiteY2510" fmla="*/ 168105 h 341225"/>
                <a:gd name="connsiteX2511" fmla="*/ 146083 w 280800"/>
                <a:gd name="connsiteY2511" fmla="*/ 171180 h 341225"/>
                <a:gd name="connsiteX2512" fmla="*/ 146692 w 280800"/>
                <a:gd name="connsiteY2512" fmla="*/ 171180 h 341225"/>
                <a:gd name="connsiteX2513" fmla="*/ 146692 w 280800"/>
                <a:gd name="connsiteY2513" fmla="*/ 173025 h 341225"/>
                <a:gd name="connsiteX2514" fmla="*/ 146083 w 280800"/>
                <a:gd name="connsiteY2514" fmla="*/ 173025 h 341225"/>
                <a:gd name="connsiteX2515" fmla="*/ 146083 w 280800"/>
                <a:gd name="connsiteY2515" fmla="*/ 173640 h 341225"/>
                <a:gd name="connsiteX2516" fmla="*/ 143648 w 280800"/>
                <a:gd name="connsiteY2516" fmla="*/ 174870 h 341225"/>
                <a:gd name="connsiteX2517" fmla="*/ 143040 w 280800"/>
                <a:gd name="connsiteY2517" fmla="*/ 171795 h 341225"/>
                <a:gd name="connsiteX2518" fmla="*/ 142431 w 280800"/>
                <a:gd name="connsiteY2518" fmla="*/ 171795 h 341225"/>
                <a:gd name="connsiteX2519" fmla="*/ 142431 w 280800"/>
                <a:gd name="connsiteY2519" fmla="*/ 169335 h 341225"/>
                <a:gd name="connsiteX2520" fmla="*/ 144257 w 280800"/>
                <a:gd name="connsiteY2520" fmla="*/ 169335 h 341225"/>
                <a:gd name="connsiteX2521" fmla="*/ 144257 w 280800"/>
                <a:gd name="connsiteY2521" fmla="*/ 166876 h 341225"/>
                <a:gd name="connsiteX2522" fmla="*/ 143648 w 280800"/>
                <a:gd name="connsiteY2522" fmla="*/ 166876 h 341225"/>
                <a:gd name="connsiteX2523" fmla="*/ 143648 w 280800"/>
                <a:gd name="connsiteY2523" fmla="*/ 167490 h 341225"/>
                <a:gd name="connsiteX2524" fmla="*/ 142431 w 280800"/>
                <a:gd name="connsiteY2524" fmla="*/ 166876 h 341225"/>
                <a:gd name="connsiteX2525" fmla="*/ 142431 w 280800"/>
                <a:gd name="connsiteY2525" fmla="*/ 165646 h 341225"/>
                <a:gd name="connsiteX2526" fmla="*/ 139388 w 280800"/>
                <a:gd name="connsiteY2526" fmla="*/ 165646 h 341225"/>
                <a:gd name="connsiteX2527" fmla="*/ 135736 w 280800"/>
                <a:gd name="connsiteY2527" fmla="*/ 167490 h 341225"/>
                <a:gd name="connsiteX2528" fmla="*/ 135736 w 280800"/>
                <a:gd name="connsiteY2528" fmla="*/ 165031 h 341225"/>
                <a:gd name="connsiteX2529" fmla="*/ 135127 w 280800"/>
                <a:gd name="connsiteY2529" fmla="*/ 165031 h 341225"/>
                <a:gd name="connsiteX2530" fmla="*/ 135127 w 280800"/>
                <a:gd name="connsiteY2530" fmla="*/ 164416 h 341225"/>
                <a:gd name="connsiteX2531" fmla="*/ 134518 w 280800"/>
                <a:gd name="connsiteY2531" fmla="*/ 164416 h 341225"/>
                <a:gd name="connsiteX2532" fmla="*/ 134518 w 280800"/>
                <a:gd name="connsiteY2532" fmla="*/ 163801 h 341225"/>
                <a:gd name="connsiteX2533" fmla="*/ 135736 w 280800"/>
                <a:gd name="connsiteY2533" fmla="*/ 163801 h 341225"/>
                <a:gd name="connsiteX2534" fmla="*/ 135736 w 280800"/>
                <a:gd name="connsiteY2534" fmla="*/ 163186 h 341225"/>
                <a:gd name="connsiteX2535" fmla="*/ 137562 w 280800"/>
                <a:gd name="connsiteY2535" fmla="*/ 163186 h 341225"/>
                <a:gd name="connsiteX2536" fmla="*/ 137562 w 280800"/>
                <a:gd name="connsiteY2536" fmla="*/ 161341 h 341225"/>
                <a:gd name="connsiteX2537" fmla="*/ 139388 w 280800"/>
                <a:gd name="connsiteY2537" fmla="*/ 161341 h 341225"/>
                <a:gd name="connsiteX2538" fmla="*/ 139388 w 280800"/>
                <a:gd name="connsiteY2538" fmla="*/ 161956 h 341225"/>
                <a:gd name="connsiteX2539" fmla="*/ 138779 w 280800"/>
                <a:gd name="connsiteY2539" fmla="*/ 161956 h 341225"/>
                <a:gd name="connsiteX2540" fmla="*/ 138779 w 280800"/>
                <a:gd name="connsiteY2540" fmla="*/ 163186 h 341225"/>
                <a:gd name="connsiteX2541" fmla="*/ 139388 w 280800"/>
                <a:gd name="connsiteY2541" fmla="*/ 163186 h 341225"/>
                <a:gd name="connsiteX2542" fmla="*/ 139388 w 280800"/>
                <a:gd name="connsiteY2542" fmla="*/ 163801 h 341225"/>
                <a:gd name="connsiteX2543" fmla="*/ 141214 w 280800"/>
                <a:gd name="connsiteY2543" fmla="*/ 163801 h 341225"/>
                <a:gd name="connsiteX2544" fmla="*/ 141214 w 280800"/>
                <a:gd name="connsiteY2544" fmla="*/ 160726 h 341225"/>
                <a:gd name="connsiteX2545" fmla="*/ 139996 w 280800"/>
                <a:gd name="connsiteY2545" fmla="*/ 160726 h 341225"/>
                <a:gd name="connsiteX2546" fmla="*/ 139996 w 280800"/>
                <a:gd name="connsiteY2546" fmla="*/ 160111 h 341225"/>
                <a:gd name="connsiteX2547" fmla="*/ 140605 w 280800"/>
                <a:gd name="connsiteY2547" fmla="*/ 160111 h 341225"/>
                <a:gd name="connsiteX2548" fmla="*/ 140605 w 280800"/>
                <a:gd name="connsiteY2548" fmla="*/ 159496 h 341225"/>
                <a:gd name="connsiteX2549" fmla="*/ 141214 w 280800"/>
                <a:gd name="connsiteY2549" fmla="*/ 159496 h 341225"/>
                <a:gd name="connsiteX2550" fmla="*/ 141214 w 280800"/>
                <a:gd name="connsiteY2550" fmla="*/ 158881 h 341225"/>
                <a:gd name="connsiteX2551" fmla="*/ 142431 w 280800"/>
                <a:gd name="connsiteY2551" fmla="*/ 158881 h 341225"/>
                <a:gd name="connsiteX2552" fmla="*/ 142431 w 280800"/>
                <a:gd name="connsiteY2552" fmla="*/ 157037 h 341225"/>
                <a:gd name="connsiteX2553" fmla="*/ 143648 w 280800"/>
                <a:gd name="connsiteY2553" fmla="*/ 157037 h 341225"/>
                <a:gd name="connsiteX2554" fmla="*/ 143648 w 280800"/>
                <a:gd name="connsiteY2554" fmla="*/ 156422 h 341225"/>
                <a:gd name="connsiteX2555" fmla="*/ 143040 w 280800"/>
                <a:gd name="connsiteY2555" fmla="*/ 156422 h 341225"/>
                <a:gd name="connsiteX2556" fmla="*/ 143040 w 280800"/>
                <a:gd name="connsiteY2556" fmla="*/ 155807 h 341225"/>
                <a:gd name="connsiteX2557" fmla="*/ 142431 w 280800"/>
                <a:gd name="connsiteY2557" fmla="*/ 155807 h 341225"/>
                <a:gd name="connsiteX2558" fmla="*/ 142431 w 280800"/>
                <a:gd name="connsiteY2558" fmla="*/ 155192 h 341225"/>
                <a:gd name="connsiteX2559" fmla="*/ 139996 w 280800"/>
                <a:gd name="connsiteY2559" fmla="*/ 155192 h 341225"/>
                <a:gd name="connsiteX2560" fmla="*/ 139996 w 280800"/>
                <a:gd name="connsiteY2560" fmla="*/ 153962 h 341225"/>
                <a:gd name="connsiteX2561" fmla="*/ 139388 w 280800"/>
                <a:gd name="connsiteY2561" fmla="*/ 153962 h 341225"/>
                <a:gd name="connsiteX2562" fmla="*/ 139388 w 280800"/>
                <a:gd name="connsiteY2562" fmla="*/ 153347 h 341225"/>
                <a:gd name="connsiteX2563" fmla="*/ 138779 w 280800"/>
                <a:gd name="connsiteY2563" fmla="*/ 153347 h 341225"/>
                <a:gd name="connsiteX2564" fmla="*/ 138779 w 280800"/>
                <a:gd name="connsiteY2564" fmla="*/ 153962 h 341225"/>
                <a:gd name="connsiteX2565" fmla="*/ 135736 w 280800"/>
                <a:gd name="connsiteY2565" fmla="*/ 153962 h 341225"/>
                <a:gd name="connsiteX2566" fmla="*/ 135736 w 280800"/>
                <a:gd name="connsiteY2566" fmla="*/ 155192 h 341225"/>
                <a:gd name="connsiteX2567" fmla="*/ 136344 w 280800"/>
                <a:gd name="connsiteY2567" fmla="*/ 155192 h 341225"/>
                <a:gd name="connsiteX2568" fmla="*/ 136344 w 280800"/>
                <a:gd name="connsiteY2568" fmla="*/ 155807 h 341225"/>
                <a:gd name="connsiteX2569" fmla="*/ 135736 w 280800"/>
                <a:gd name="connsiteY2569" fmla="*/ 155807 h 341225"/>
                <a:gd name="connsiteX2570" fmla="*/ 135736 w 280800"/>
                <a:gd name="connsiteY2570" fmla="*/ 156422 h 341225"/>
                <a:gd name="connsiteX2571" fmla="*/ 134518 w 280800"/>
                <a:gd name="connsiteY2571" fmla="*/ 156422 h 341225"/>
                <a:gd name="connsiteX2572" fmla="*/ 134518 w 280800"/>
                <a:gd name="connsiteY2572" fmla="*/ 157037 h 341225"/>
                <a:gd name="connsiteX2573" fmla="*/ 133301 w 280800"/>
                <a:gd name="connsiteY2573" fmla="*/ 157037 h 341225"/>
                <a:gd name="connsiteX2574" fmla="*/ 133301 w 280800"/>
                <a:gd name="connsiteY2574" fmla="*/ 157652 h 341225"/>
                <a:gd name="connsiteX2575" fmla="*/ 134518 w 280800"/>
                <a:gd name="connsiteY2575" fmla="*/ 157652 h 341225"/>
                <a:gd name="connsiteX2576" fmla="*/ 134518 w 280800"/>
                <a:gd name="connsiteY2576" fmla="*/ 159496 h 341225"/>
                <a:gd name="connsiteX2577" fmla="*/ 133301 w 280800"/>
                <a:gd name="connsiteY2577" fmla="*/ 159496 h 341225"/>
                <a:gd name="connsiteX2578" fmla="*/ 133301 w 280800"/>
                <a:gd name="connsiteY2578" fmla="*/ 160111 h 341225"/>
                <a:gd name="connsiteX2579" fmla="*/ 132692 w 280800"/>
                <a:gd name="connsiteY2579" fmla="*/ 160111 h 341225"/>
                <a:gd name="connsiteX2580" fmla="*/ 132692 w 280800"/>
                <a:gd name="connsiteY2580" fmla="*/ 160726 h 341225"/>
                <a:gd name="connsiteX2581" fmla="*/ 131475 w 280800"/>
                <a:gd name="connsiteY2581" fmla="*/ 160726 h 341225"/>
                <a:gd name="connsiteX2582" fmla="*/ 131475 w 280800"/>
                <a:gd name="connsiteY2582" fmla="*/ 161956 h 341225"/>
                <a:gd name="connsiteX2583" fmla="*/ 130866 w 280800"/>
                <a:gd name="connsiteY2583" fmla="*/ 161956 h 341225"/>
                <a:gd name="connsiteX2584" fmla="*/ 130866 w 280800"/>
                <a:gd name="connsiteY2584" fmla="*/ 163801 h 341225"/>
                <a:gd name="connsiteX2585" fmla="*/ 129040 w 280800"/>
                <a:gd name="connsiteY2585" fmla="*/ 163801 h 341225"/>
                <a:gd name="connsiteX2586" fmla="*/ 129040 w 280800"/>
                <a:gd name="connsiteY2586" fmla="*/ 164416 h 341225"/>
                <a:gd name="connsiteX2587" fmla="*/ 128431 w 280800"/>
                <a:gd name="connsiteY2587" fmla="*/ 164416 h 341225"/>
                <a:gd name="connsiteX2588" fmla="*/ 128431 w 280800"/>
                <a:gd name="connsiteY2588" fmla="*/ 165031 h 341225"/>
                <a:gd name="connsiteX2589" fmla="*/ 127823 w 280800"/>
                <a:gd name="connsiteY2589" fmla="*/ 165031 h 341225"/>
                <a:gd name="connsiteX2590" fmla="*/ 127214 w 280800"/>
                <a:gd name="connsiteY2590" fmla="*/ 169950 h 341225"/>
                <a:gd name="connsiteX2591" fmla="*/ 125997 w 280800"/>
                <a:gd name="connsiteY2591" fmla="*/ 169950 h 341225"/>
                <a:gd name="connsiteX2592" fmla="*/ 125997 w 280800"/>
                <a:gd name="connsiteY2592" fmla="*/ 171795 h 341225"/>
                <a:gd name="connsiteX2593" fmla="*/ 127214 w 280800"/>
                <a:gd name="connsiteY2593" fmla="*/ 171795 h 341225"/>
                <a:gd name="connsiteX2594" fmla="*/ 127214 w 280800"/>
                <a:gd name="connsiteY2594" fmla="*/ 173025 h 341225"/>
                <a:gd name="connsiteX2595" fmla="*/ 127823 w 280800"/>
                <a:gd name="connsiteY2595" fmla="*/ 173025 h 341225"/>
                <a:gd name="connsiteX2596" fmla="*/ 127823 w 280800"/>
                <a:gd name="connsiteY2596" fmla="*/ 174870 h 341225"/>
                <a:gd name="connsiteX2597" fmla="*/ 128431 w 280800"/>
                <a:gd name="connsiteY2597" fmla="*/ 174870 h 341225"/>
                <a:gd name="connsiteX2598" fmla="*/ 128431 w 280800"/>
                <a:gd name="connsiteY2598" fmla="*/ 177329 h 341225"/>
                <a:gd name="connsiteX2599" fmla="*/ 129040 w 280800"/>
                <a:gd name="connsiteY2599" fmla="*/ 177329 h 341225"/>
                <a:gd name="connsiteX2600" fmla="*/ 129040 w 280800"/>
                <a:gd name="connsiteY2600" fmla="*/ 179789 h 341225"/>
                <a:gd name="connsiteX2601" fmla="*/ 129649 w 280800"/>
                <a:gd name="connsiteY2601" fmla="*/ 179789 h 341225"/>
                <a:gd name="connsiteX2602" fmla="*/ 129040 w 280800"/>
                <a:gd name="connsiteY2602" fmla="*/ 182864 h 341225"/>
                <a:gd name="connsiteX2603" fmla="*/ 129649 w 280800"/>
                <a:gd name="connsiteY2603" fmla="*/ 182864 h 341225"/>
                <a:gd name="connsiteX2604" fmla="*/ 129649 w 280800"/>
                <a:gd name="connsiteY2604" fmla="*/ 183479 h 341225"/>
                <a:gd name="connsiteX2605" fmla="*/ 129040 w 280800"/>
                <a:gd name="connsiteY2605" fmla="*/ 183479 h 341225"/>
                <a:gd name="connsiteX2606" fmla="*/ 129040 w 280800"/>
                <a:gd name="connsiteY2606" fmla="*/ 185324 h 341225"/>
                <a:gd name="connsiteX2607" fmla="*/ 128431 w 280800"/>
                <a:gd name="connsiteY2607" fmla="*/ 185324 h 341225"/>
                <a:gd name="connsiteX2608" fmla="*/ 128431 w 280800"/>
                <a:gd name="connsiteY2608" fmla="*/ 187783 h 341225"/>
                <a:gd name="connsiteX2609" fmla="*/ 129040 w 280800"/>
                <a:gd name="connsiteY2609" fmla="*/ 187783 h 341225"/>
                <a:gd name="connsiteX2610" fmla="*/ 129040 w 280800"/>
                <a:gd name="connsiteY2610" fmla="*/ 194548 h 341225"/>
                <a:gd name="connsiteX2611" fmla="*/ 127823 w 280800"/>
                <a:gd name="connsiteY2611" fmla="*/ 194548 h 341225"/>
                <a:gd name="connsiteX2612" fmla="*/ 127823 w 280800"/>
                <a:gd name="connsiteY2612" fmla="*/ 195162 h 341225"/>
                <a:gd name="connsiteX2613" fmla="*/ 127214 w 280800"/>
                <a:gd name="connsiteY2613" fmla="*/ 195162 h 341225"/>
                <a:gd name="connsiteX2614" fmla="*/ 127214 w 280800"/>
                <a:gd name="connsiteY2614" fmla="*/ 195777 h 341225"/>
                <a:gd name="connsiteX2615" fmla="*/ 125997 w 280800"/>
                <a:gd name="connsiteY2615" fmla="*/ 195777 h 341225"/>
                <a:gd name="connsiteX2616" fmla="*/ 125997 w 280800"/>
                <a:gd name="connsiteY2616" fmla="*/ 196392 h 341225"/>
                <a:gd name="connsiteX2617" fmla="*/ 124779 w 280800"/>
                <a:gd name="connsiteY2617" fmla="*/ 196392 h 341225"/>
                <a:gd name="connsiteX2618" fmla="*/ 124779 w 280800"/>
                <a:gd name="connsiteY2618" fmla="*/ 198237 h 341225"/>
                <a:gd name="connsiteX2619" fmla="*/ 125388 w 280800"/>
                <a:gd name="connsiteY2619" fmla="*/ 198237 h 341225"/>
                <a:gd name="connsiteX2620" fmla="*/ 125388 w 280800"/>
                <a:gd name="connsiteY2620" fmla="*/ 200082 h 341225"/>
                <a:gd name="connsiteX2621" fmla="*/ 124779 w 280800"/>
                <a:gd name="connsiteY2621" fmla="*/ 200082 h 341225"/>
                <a:gd name="connsiteX2622" fmla="*/ 124779 w 280800"/>
                <a:gd name="connsiteY2622" fmla="*/ 200697 h 341225"/>
                <a:gd name="connsiteX2623" fmla="*/ 125388 w 280800"/>
                <a:gd name="connsiteY2623" fmla="*/ 200697 h 341225"/>
                <a:gd name="connsiteX2624" fmla="*/ 125388 w 280800"/>
                <a:gd name="connsiteY2624" fmla="*/ 201312 h 341225"/>
                <a:gd name="connsiteX2625" fmla="*/ 122953 w 280800"/>
                <a:gd name="connsiteY2625" fmla="*/ 200697 h 341225"/>
                <a:gd name="connsiteX2626" fmla="*/ 121736 w 280800"/>
                <a:gd name="connsiteY2626" fmla="*/ 198852 h 341225"/>
                <a:gd name="connsiteX2627" fmla="*/ 122953 w 280800"/>
                <a:gd name="connsiteY2627" fmla="*/ 198852 h 341225"/>
                <a:gd name="connsiteX2628" fmla="*/ 122953 w 280800"/>
                <a:gd name="connsiteY2628" fmla="*/ 198237 h 341225"/>
                <a:gd name="connsiteX2629" fmla="*/ 121736 w 280800"/>
                <a:gd name="connsiteY2629" fmla="*/ 198237 h 341225"/>
                <a:gd name="connsiteX2630" fmla="*/ 121736 w 280800"/>
                <a:gd name="connsiteY2630" fmla="*/ 197007 h 341225"/>
                <a:gd name="connsiteX2631" fmla="*/ 121127 w 280800"/>
                <a:gd name="connsiteY2631" fmla="*/ 197007 h 341225"/>
                <a:gd name="connsiteX2632" fmla="*/ 121127 w 280800"/>
                <a:gd name="connsiteY2632" fmla="*/ 198852 h 341225"/>
                <a:gd name="connsiteX2633" fmla="*/ 120519 w 280800"/>
                <a:gd name="connsiteY2633" fmla="*/ 198852 h 341225"/>
                <a:gd name="connsiteX2634" fmla="*/ 120519 w 280800"/>
                <a:gd name="connsiteY2634" fmla="*/ 197007 h 341225"/>
                <a:gd name="connsiteX2635" fmla="*/ 116258 w 280800"/>
                <a:gd name="connsiteY2635" fmla="*/ 197007 h 341225"/>
                <a:gd name="connsiteX2636" fmla="*/ 116258 w 280800"/>
                <a:gd name="connsiteY2636" fmla="*/ 198237 h 341225"/>
                <a:gd name="connsiteX2637" fmla="*/ 113823 w 280800"/>
                <a:gd name="connsiteY2637" fmla="*/ 198237 h 341225"/>
                <a:gd name="connsiteX2638" fmla="*/ 113823 w 280800"/>
                <a:gd name="connsiteY2638" fmla="*/ 197007 h 341225"/>
                <a:gd name="connsiteX2639" fmla="*/ 111997 w 280800"/>
                <a:gd name="connsiteY2639" fmla="*/ 197007 h 341225"/>
                <a:gd name="connsiteX2640" fmla="*/ 111997 w 280800"/>
                <a:gd name="connsiteY2640" fmla="*/ 199467 h 341225"/>
                <a:gd name="connsiteX2641" fmla="*/ 108345 w 280800"/>
                <a:gd name="connsiteY2641" fmla="*/ 199467 h 341225"/>
                <a:gd name="connsiteX2642" fmla="*/ 108345 w 280800"/>
                <a:gd name="connsiteY2642" fmla="*/ 198852 h 341225"/>
                <a:gd name="connsiteX2643" fmla="*/ 107736 w 280800"/>
                <a:gd name="connsiteY2643" fmla="*/ 198852 h 341225"/>
                <a:gd name="connsiteX2644" fmla="*/ 107736 w 280800"/>
                <a:gd name="connsiteY2644" fmla="*/ 199467 h 341225"/>
                <a:gd name="connsiteX2645" fmla="*/ 105910 w 280800"/>
                <a:gd name="connsiteY2645" fmla="*/ 199467 h 341225"/>
                <a:gd name="connsiteX2646" fmla="*/ 105910 w 280800"/>
                <a:gd name="connsiteY2646" fmla="*/ 200082 h 341225"/>
                <a:gd name="connsiteX2647" fmla="*/ 106519 w 280800"/>
                <a:gd name="connsiteY2647" fmla="*/ 200082 h 341225"/>
                <a:gd name="connsiteX2648" fmla="*/ 106519 w 280800"/>
                <a:gd name="connsiteY2648" fmla="*/ 200697 h 341225"/>
                <a:gd name="connsiteX2649" fmla="*/ 107736 w 280800"/>
                <a:gd name="connsiteY2649" fmla="*/ 200697 h 341225"/>
                <a:gd name="connsiteX2650" fmla="*/ 107736 w 280800"/>
                <a:gd name="connsiteY2650" fmla="*/ 201312 h 341225"/>
                <a:gd name="connsiteX2651" fmla="*/ 112606 w 280800"/>
                <a:gd name="connsiteY2651" fmla="*/ 202542 h 341225"/>
                <a:gd name="connsiteX2652" fmla="*/ 112606 w 280800"/>
                <a:gd name="connsiteY2652" fmla="*/ 203157 h 341225"/>
                <a:gd name="connsiteX2653" fmla="*/ 115040 w 280800"/>
                <a:gd name="connsiteY2653" fmla="*/ 203157 h 341225"/>
                <a:gd name="connsiteX2654" fmla="*/ 115040 w 280800"/>
                <a:gd name="connsiteY2654" fmla="*/ 203772 h 341225"/>
                <a:gd name="connsiteX2655" fmla="*/ 115649 w 280800"/>
                <a:gd name="connsiteY2655" fmla="*/ 203772 h 341225"/>
                <a:gd name="connsiteX2656" fmla="*/ 115649 w 280800"/>
                <a:gd name="connsiteY2656" fmla="*/ 203157 h 341225"/>
                <a:gd name="connsiteX2657" fmla="*/ 116867 w 280800"/>
                <a:gd name="connsiteY2657" fmla="*/ 203157 h 341225"/>
                <a:gd name="connsiteX2658" fmla="*/ 116867 w 280800"/>
                <a:gd name="connsiteY2658" fmla="*/ 204386 h 341225"/>
                <a:gd name="connsiteX2659" fmla="*/ 117475 w 280800"/>
                <a:gd name="connsiteY2659" fmla="*/ 204386 h 341225"/>
                <a:gd name="connsiteX2660" fmla="*/ 117475 w 280800"/>
                <a:gd name="connsiteY2660" fmla="*/ 205001 h 341225"/>
                <a:gd name="connsiteX2661" fmla="*/ 116867 w 280800"/>
                <a:gd name="connsiteY2661" fmla="*/ 205001 h 341225"/>
                <a:gd name="connsiteX2662" fmla="*/ 116258 w 280800"/>
                <a:gd name="connsiteY2662" fmla="*/ 207461 h 341225"/>
                <a:gd name="connsiteX2663" fmla="*/ 115040 w 280800"/>
                <a:gd name="connsiteY2663" fmla="*/ 209921 h 341225"/>
                <a:gd name="connsiteX2664" fmla="*/ 115649 w 280800"/>
                <a:gd name="connsiteY2664" fmla="*/ 209921 h 341225"/>
                <a:gd name="connsiteX2665" fmla="*/ 115649 w 280800"/>
                <a:gd name="connsiteY2665" fmla="*/ 210536 h 341225"/>
                <a:gd name="connsiteX2666" fmla="*/ 118084 w 280800"/>
                <a:gd name="connsiteY2666" fmla="*/ 210536 h 341225"/>
                <a:gd name="connsiteX2667" fmla="*/ 118084 w 280800"/>
                <a:gd name="connsiteY2667" fmla="*/ 211151 h 341225"/>
                <a:gd name="connsiteX2668" fmla="*/ 119301 w 280800"/>
                <a:gd name="connsiteY2668" fmla="*/ 211151 h 341225"/>
                <a:gd name="connsiteX2669" fmla="*/ 119301 w 280800"/>
                <a:gd name="connsiteY2669" fmla="*/ 211766 h 341225"/>
                <a:gd name="connsiteX2670" fmla="*/ 116258 w 280800"/>
                <a:gd name="connsiteY2670" fmla="*/ 211766 h 341225"/>
                <a:gd name="connsiteX2671" fmla="*/ 116258 w 280800"/>
                <a:gd name="connsiteY2671" fmla="*/ 212381 h 341225"/>
                <a:gd name="connsiteX2672" fmla="*/ 115040 w 280800"/>
                <a:gd name="connsiteY2672" fmla="*/ 212381 h 341225"/>
                <a:gd name="connsiteX2673" fmla="*/ 115040 w 280800"/>
                <a:gd name="connsiteY2673" fmla="*/ 212996 h 341225"/>
                <a:gd name="connsiteX2674" fmla="*/ 113823 w 280800"/>
                <a:gd name="connsiteY2674" fmla="*/ 212996 h 341225"/>
                <a:gd name="connsiteX2675" fmla="*/ 113823 w 280800"/>
                <a:gd name="connsiteY2675" fmla="*/ 214840 h 341225"/>
                <a:gd name="connsiteX2676" fmla="*/ 115040 w 280800"/>
                <a:gd name="connsiteY2676" fmla="*/ 214840 h 341225"/>
                <a:gd name="connsiteX2677" fmla="*/ 115040 w 280800"/>
                <a:gd name="connsiteY2677" fmla="*/ 215455 h 341225"/>
                <a:gd name="connsiteX2678" fmla="*/ 115649 w 280800"/>
                <a:gd name="connsiteY2678" fmla="*/ 215455 h 341225"/>
                <a:gd name="connsiteX2679" fmla="*/ 115649 w 280800"/>
                <a:gd name="connsiteY2679" fmla="*/ 216070 h 341225"/>
                <a:gd name="connsiteX2680" fmla="*/ 113214 w 280800"/>
                <a:gd name="connsiteY2680" fmla="*/ 216070 h 341225"/>
                <a:gd name="connsiteX2681" fmla="*/ 113214 w 280800"/>
                <a:gd name="connsiteY2681" fmla="*/ 216685 h 341225"/>
                <a:gd name="connsiteX2682" fmla="*/ 108345 w 280800"/>
                <a:gd name="connsiteY2682" fmla="*/ 216685 h 341225"/>
                <a:gd name="connsiteX2683" fmla="*/ 108345 w 280800"/>
                <a:gd name="connsiteY2683" fmla="*/ 217915 h 341225"/>
                <a:gd name="connsiteX2684" fmla="*/ 105910 w 280800"/>
                <a:gd name="connsiteY2684" fmla="*/ 217915 h 341225"/>
                <a:gd name="connsiteX2685" fmla="*/ 105910 w 280800"/>
                <a:gd name="connsiteY2685" fmla="*/ 218530 h 341225"/>
                <a:gd name="connsiteX2686" fmla="*/ 105302 w 280800"/>
                <a:gd name="connsiteY2686" fmla="*/ 218530 h 341225"/>
                <a:gd name="connsiteX2687" fmla="*/ 105302 w 280800"/>
                <a:gd name="connsiteY2687" fmla="*/ 219145 h 341225"/>
                <a:gd name="connsiteX2688" fmla="*/ 104084 w 280800"/>
                <a:gd name="connsiteY2688" fmla="*/ 219145 h 341225"/>
                <a:gd name="connsiteX2689" fmla="*/ 104084 w 280800"/>
                <a:gd name="connsiteY2689" fmla="*/ 219760 h 341225"/>
                <a:gd name="connsiteX2690" fmla="*/ 103476 w 280800"/>
                <a:gd name="connsiteY2690" fmla="*/ 219760 h 341225"/>
                <a:gd name="connsiteX2691" fmla="*/ 103476 w 280800"/>
                <a:gd name="connsiteY2691" fmla="*/ 219145 h 341225"/>
                <a:gd name="connsiteX2692" fmla="*/ 102258 w 280800"/>
                <a:gd name="connsiteY2692" fmla="*/ 219145 h 341225"/>
                <a:gd name="connsiteX2693" fmla="*/ 102258 w 280800"/>
                <a:gd name="connsiteY2693" fmla="*/ 218530 h 341225"/>
                <a:gd name="connsiteX2694" fmla="*/ 98606 w 280800"/>
                <a:gd name="connsiteY2694" fmla="*/ 218530 h 341225"/>
                <a:gd name="connsiteX2695" fmla="*/ 98606 w 280800"/>
                <a:gd name="connsiteY2695" fmla="*/ 217915 h 341225"/>
                <a:gd name="connsiteX2696" fmla="*/ 97997 w 280800"/>
                <a:gd name="connsiteY2696" fmla="*/ 217915 h 341225"/>
                <a:gd name="connsiteX2697" fmla="*/ 97997 w 280800"/>
                <a:gd name="connsiteY2697" fmla="*/ 216685 h 341225"/>
                <a:gd name="connsiteX2698" fmla="*/ 97389 w 280800"/>
                <a:gd name="connsiteY2698" fmla="*/ 216685 h 341225"/>
                <a:gd name="connsiteX2699" fmla="*/ 97389 w 280800"/>
                <a:gd name="connsiteY2699" fmla="*/ 216070 h 341225"/>
                <a:gd name="connsiteX2700" fmla="*/ 94345 w 280800"/>
                <a:gd name="connsiteY2700" fmla="*/ 215455 h 341225"/>
                <a:gd name="connsiteX2701" fmla="*/ 94345 w 280800"/>
                <a:gd name="connsiteY2701" fmla="*/ 214840 h 341225"/>
                <a:gd name="connsiteX2702" fmla="*/ 93737 w 280800"/>
                <a:gd name="connsiteY2702" fmla="*/ 214840 h 341225"/>
                <a:gd name="connsiteX2703" fmla="*/ 93737 w 280800"/>
                <a:gd name="connsiteY2703" fmla="*/ 215455 h 341225"/>
                <a:gd name="connsiteX2704" fmla="*/ 88867 w 280800"/>
                <a:gd name="connsiteY2704" fmla="*/ 216070 h 341225"/>
                <a:gd name="connsiteX2705" fmla="*/ 88867 w 280800"/>
                <a:gd name="connsiteY2705" fmla="*/ 215455 h 341225"/>
                <a:gd name="connsiteX2706" fmla="*/ 88258 w 280800"/>
                <a:gd name="connsiteY2706" fmla="*/ 215455 h 341225"/>
                <a:gd name="connsiteX2707" fmla="*/ 88258 w 280800"/>
                <a:gd name="connsiteY2707" fmla="*/ 216685 h 341225"/>
                <a:gd name="connsiteX2708" fmla="*/ 93128 w 280800"/>
                <a:gd name="connsiteY2708" fmla="*/ 216685 h 341225"/>
                <a:gd name="connsiteX2709" fmla="*/ 93128 w 280800"/>
                <a:gd name="connsiteY2709" fmla="*/ 217915 h 341225"/>
                <a:gd name="connsiteX2710" fmla="*/ 93737 w 280800"/>
                <a:gd name="connsiteY2710" fmla="*/ 217915 h 341225"/>
                <a:gd name="connsiteX2711" fmla="*/ 93737 w 280800"/>
                <a:gd name="connsiteY2711" fmla="*/ 216685 h 341225"/>
                <a:gd name="connsiteX2712" fmla="*/ 94345 w 280800"/>
                <a:gd name="connsiteY2712" fmla="*/ 216685 h 341225"/>
                <a:gd name="connsiteX2713" fmla="*/ 94345 w 280800"/>
                <a:gd name="connsiteY2713" fmla="*/ 217915 h 341225"/>
                <a:gd name="connsiteX2714" fmla="*/ 94954 w 280800"/>
                <a:gd name="connsiteY2714" fmla="*/ 217915 h 341225"/>
                <a:gd name="connsiteX2715" fmla="*/ 94954 w 280800"/>
                <a:gd name="connsiteY2715" fmla="*/ 219145 h 341225"/>
                <a:gd name="connsiteX2716" fmla="*/ 96171 w 280800"/>
                <a:gd name="connsiteY2716" fmla="*/ 219145 h 341225"/>
                <a:gd name="connsiteX2717" fmla="*/ 96171 w 280800"/>
                <a:gd name="connsiteY2717" fmla="*/ 219760 h 341225"/>
                <a:gd name="connsiteX2718" fmla="*/ 97997 w 280800"/>
                <a:gd name="connsiteY2718" fmla="*/ 221605 h 341225"/>
                <a:gd name="connsiteX2719" fmla="*/ 98606 w 280800"/>
                <a:gd name="connsiteY2719" fmla="*/ 221605 h 341225"/>
                <a:gd name="connsiteX2720" fmla="*/ 98606 w 280800"/>
                <a:gd name="connsiteY2720" fmla="*/ 224064 h 341225"/>
                <a:gd name="connsiteX2721" fmla="*/ 105302 w 280800"/>
                <a:gd name="connsiteY2721" fmla="*/ 224064 h 341225"/>
                <a:gd name="connsiteX2722" fmla="*/ 101649 w 280800"/>
                <a:gd name="connsiteY2722" fmla="*/ 227139 h 341225"/>
                <a:gd name="connsiteX2723" fmla="*/ 101649 w 280800"/>
                <a:gd name="connsiteY2723" fmla="*/ 228369 h 341225"/>
                <a:gd name="connsiteX2724" fmla="*/ 101041 w 280800"/>
                <a:gd name="connsiteY2724" fmla="*/ 228369 h 341225"/>
                <a:gd name="connsiteX2725" fmla="*/ 100432 w 280800"/>
                <a:gd name="connsiteY2725" fmla="*/ 231444 h 341225"/>
                <a:gd name="connsiteX2726" fmla="*/ 97997 w 280800"/>
                <a:gd name="connsiteY2726" fmla="*/ 231444 h 341225"/>
                <a:gd name="connsiteX2727" fmla="*/ 98606 w 280800"/>
                <a:gd name="connsiteY2727" fmla="*/ 235133 h 341225"/>
                <a:gd name="connsiteX2728" fmla="*/ 96171 w 280800"/>
                <a:gd name="connsiteY2728" fmla="*/ 235133 h 341225"/>
                <a:gd name="connsiteX2729" fmla="*/ 96171 w 280800"/>
                <a:gd name="connsiteY2729" fmla="*/ 234518 h 341225"/>
                <a:gd name="connsiteX2730" fmla="*/ 94345 w 280800"/>
                <a:gd name="connsiteY2730" fmla="*/ 234518 h 341225"/>
                <a:gd name="connsiteX2731" fmla="*/ 94345 w 280800"/>
                <a:gd name="connsiteY2731" fmla="*/ 235133 h 341225"/>
                <a:gd name="connsiteX2732" fmla="*/ 93737 w 280800"/>
                <a:gd name="connsiteY2732" fmla="*/ 235133 h 341225"/>
                <a:gd name="connsiteX2733" fmla="*/ 93737 w 280800"/>
                <a:gd name="connsiteY2733" fmla="*/ 235748 h 341225"/>
                <a:gd name="connsiteX2734" fmla="*/ 93128 w 280800"/>
                <a:gd name="connsiteY2734" fmla="*/ 235748 h 341225"/>
                <a:gd name="connsiteX2735" fmla="*/ 93128 w 280800"/>
                <a:gd name="connsiteY2735" fmla="*/ 236363 h 341225"/>
                <a:gd name="connsiteX2736" fmla="*/ 92519 w 280800"/>
                <a:gd name="connsiteY2736" fmla="*/ 236363 h 341225"/>
                <a:gd name="connsiteX2737" fmla="*/ 92519 w 280800"/>
                <a:gd name="connsiteY2737" fmla="*/ 235748 h 341225"/>
                <a:gd name="connsiteX2738" fmla="*/ 90693 w 280800"/>
                <a:gd name="connsiteY2738" fmla="*/ 235748 h 341225"/>
                <a:gd name="connsiteX2739" fmla="*/ 90693 w 280800"/>
                <a:gd name="connsiteY2739" fmla="*/ 235133 h 341225"/>
                <a:gd name="connsiteX2740" fmla="*/ 89476 w 280800"/>
                <a:gd name="connsiteY2740" fmla="*/ 235133 h 341225"/>
                <a:gd name="connsiteX2741" fmla="*/ 89476 w 280800"/>
                <a:gd name="connsiteY2741" fmla="*/ 234518 h 341225"/>
                <a:gd name="connsiteX2742" fmla="*/ 88258 w 280800"/>
                <a:gd name="connsiteY2742" fmla="*/ 234518 h 341225"/>
                <a:gd name="connsiteX2743" fmla="*/ 88258 w 280800"/>
                <a:gd name="connsiteY2743" fmla="*/ 235133 h 341225"/>
                <a:gd name="connsiteX2744" fmla="*/ 89476 w 280800"/>
                <a:gd name="connsiteY2744" fmla="*/ 235133 h 341225"/>
                <a:gd name="connsiteX2745" fmla="*/ 89476 w 280800"/>
                <a:gd name="connsiteY2745" fmla="*/ 235748 h 341225"/>
                <a:gd name="connsiteX2746" fmla="*/ 88867 w 280800"/>
                <a:gd name="connsiteY2746" fmla="*/ 235748 h 341225"/>
                <a:gd name="connsiteX2747" fmla="*/ 88867 w 280800"/>
                <a:gd name="connsiteY2747" fmla="*/ 236363 h 341225"/>
                <a:gd name="connsiteX2748" fmla="*/ 89476 w 280800"/>
                <a:gd name="connsiteY2748" fmla="*/ 236363 h 341225"/>
                <a:gd name="connsiteX2749" fmla="*/ 89476 w 280800"/>
                <a:gd name="connsiteY2749" fmla="*/ 237593 h 341225"/>
                <a:gd name="connsiteX2750" fmla="*/ 87041 w 280800"/>
                <a:gd name="connsiteY2750" fmla="*/ 237593 h 341225"/>
                <a:gd name="connsiteX2751" fmla="*/ 87041 w 280800"/>
                <a:gd name="connsiteY2751" fmla="*/ 238208 h 341225"/>
                <a:gd name="connsiteX2752" fmla="*/ 86432 w 280800"/>
                <a:gd name="connsiteY2752" fmla="*/ 238208 h 341225"/>
                <a:gd name="connsiteX2753" fmla="*/ 86432 w 280800"/>
                <a:gd name="connsiteY2753" fmla="*/ 237593 h 341225"/>
                <a:gd name="connsiteX2754" fmla="*/ 84606 w 280800"/>
                <a:gd name="connsiteY2754" fmla="*/ 237593 h 341225"/>
                <a:gd name="connsiteX2755" fmla="*/ 84606 w 280800"/>
                <a:gd name="connsiteY2755" fmla="*/ 238823 h 341225"/>
                <a:gd name="connsiteX2756" fmla="*/ 87041 w 280800"/>
                <a:gd name="connsiteY2756" fmla="*/ 238823 h 341225"/>
                <a:gd name="connsiteX2757" fmla="*/ 87041 w 280800"/>
                <a:gd name="connsiteY2757" fmla="*/ 238208 h 341225"/>
                <a:gd name="connsiteX2758" fmla="*/ 88867 w 280800"/>
                <a:gd name="connsiteY2758" fmla="*/ 238208 h 341225"/>
                <a:gd name="connsiteX2759" fmla="*/ 88867 w 280800"/>
                <a:gd name="connsiteY2759" fmla="*/ 238823 h 341225"/>
                <a:gd name="connsiteX2760" fmla="*/ 90085 w 280800"/>
                <a:gd name="connsiteY2760" fmla="*/ 238823 h 341225"/>
                <a:gd name="connsiteX2761" fmla="*/ 90693 w 280800"/>
                <a:gd name="connsiteY2761" fmla="*/ 237593 h 341225"/>
                <a:gd name="connsiteX2762" fmla="*/ 90693 w 280800"/>
                <a:gd name="connsiteY2762" fmla="*/ 238208 h 341225"/>
                <a:gd name="connsiteX2763" fmla="*/ 93128 w 280800"/>
                <a:gd name="connsiteY2763" fmla="*/ 238208 h 341225"/>
                <a:gd name="connsiteX2764" fmla="*/ 93128 w 280800"/>
                <a:gd name="connsiteY2764" fmla="*/ 238823 h 341225"/>
                <a:gd name="connsiteX2765" fmla="*/ 93737 w 280800"/>
                <a:gd name="connsiteY2765" fmla="*/ 238823 h 341225"/>
                <a:gd name="connsiteX2766" fmla="*/ 93737 w 280800"/>
                <a:gd name="connsiteY2766" fmla="*/ 239438 h 341225"/>
                <a:gd name="connsiteX2767" fmla="*/ 94345 w 280800"/>
                <a:gd name="connsiteY2767" fmla="*/ 239438 h 341225"/>
                <a:gd name="connsiteX2768" fmla="*/ 96171 w 280800"/>
                <a:gd name="connsiteY2768" fmla="*/ 241282 h 341225"/>
                <a:gd name="connsiteX2769" fmla="*/ 94345 w 280800"/>
                <a:gd name="connsiteY2769" fmla="*/ 242512 h 341225"/>
                <a:gd name="connsiteX2770" fmla="*/ 90085 w 280800"/>
                <a:gd name="connsiteY2770" fmla="*/ 246817 h 341225"/>
                <a:gd name="connsiteX2771" fmla="*/ 90693 w 280800"/>
                <a:gd name="connsiteY2771" fmla="*/ 246817 h 341225"/>
                <a:gd name="connsiteX2772" fmla="*/ 90693 w 280800"/>
                <a:gd name="connsiteY2772" fmla="*/ 248047 h 341225"/>
                <a:gd name="connsiteX2773" fmla="*/ 91911 w 280800"/>
                <a:gd name="connsiteY2773" fmla="*/ 248047 h 341225"/>
                <a:gd name="connsiteX2774" fmla="*/ 90693 w 280800"/>
                <a:gd name="connsiteY2774" fmla="*/ 251121 h 341225"/>
                <a:gd name="connsiteX2775" fmla="*/ 90085 w 280800"/>
                <a:gd name="connsiteY2775" fmla="*/ 251121 h 341225"/>
                <a:gd name="connsiteX2776" fmla="*/ 90085 w 280800"/>
                <a:gd name="connsiteY2776" fmla="*/ 252351 h 341225"/>
                <a:gd name="connsiteX2777" fmla="*/ 92519 w 280800"/>
                <a:gd name="connsiteY2777" fmla="*/ 252351 h 341225"/>
                <a:gd name="connsiteX2778" fmla="*/ 92519 w 280800"/>
                <a:gd name="connsiteY2778" fmla="*/ 257271 h 341225"/>
                <a:gd name="connsiteX2779" fmla="*/ 93128 w 280800"/>
                <a:gd name="connsiteY2779" fmla="*/ 257271 h 341225"/>
                <a:gd name="connsiteX2780" fmla="*/ 93128 w 280800"/>
                <a:gd name="connsiteY2780" fmla="*/ 258501 h 341225"/>
                <a:gd name="connsiteX2781" fmla="*/ 93737 w 280800"/>
                <a:gd name="connsiteY2781" fmla="*/ 258501 h 341225"/>
                <a:gd name="connsiteX2782" fmla="*/ 94345 w 280800"/>
                <a:gd name="connsiteY2782" fmla="*/ 259730 h 341225"/>
                <a:gd name="connsiteX2783" fmla="*/ 93737 w 280800"/>
                <a:gd name="connsiteY2783" fmla="*/ 259730 h 341225"/>
                <a:gd name="connsiteX2784" fmla="*/ 93737 w 280800"/>
                <a:gd name="connsiteY2784" fmla="*/ 260960 h 341225"/>
                <a:gd name="connsiteX2785" fmla="*/ 94345 w 280800"/>
                <a:gd name="connsiteY2785" fmla="*/ 260960 h 341225"/>
                <a:gd name="connsiteX2786" fmla="*/ 94345 w 280800"/>
                <a:gd name="connsiteY2786" fmla="*/ 261575 h 341225"/>
                <a:gd name="connsiteX2787" fmla="*/ 96780 w 280800"/>
                <a:gd name="connsiteY2787" fmla="*/ 262190 h 341225"/>
                <a:gd name="connsiteX2788" fmla="*/ 96780 w 280800"/>
                <a:gd name="connsiteY2788" fmla="*/ 265880 h 341225"/>
                <a:gd name="connsiteX2789" fmla="*/ 96171 w 280800"/>
                <a:gd name="connsiteY2789" fmla="*/ 265880 h 341225"/>
                <a:gd name="connsiteX2790" fmla="*/ 96171 w 280800"/>
                <a:gd name="connsiteY2790" fmla="*/ 266495 h 341225"/>
                <a:gd name="connsiteX2791" fmla="*/ 94954 w 280800"/>
                <a:gd name="connsiteY2791" fmla="*/ 266495 h 341225"/>
                <a:gd name="connsiteX2792" fmla="*/ 96171 w 280800"/>
                <a:gd name="connsiteY2792" fmla="*/ 269570 h 341225"/>
                <a:gd name="connsiteX2793" fmla="*/ 94954 w 280800"/>
                <a:gd name="connsiteY2793" fmla="*/ 269570 h 341225"/>
                <a:gd name="connsiteX2794" fmla="*/ 94954 w 280800"/>
                <a:gd name="connsiteY2794" fmla="*/ 270185 h 341225"/>
                <a:gd name="connsiteX2795" fmla="*/ 93737 w 280800"/>
                <a:gd name="connsiteY2795" fmla="*/ 270185 h 341225"/>
                <a:gd name="connsiteX2796" fmla="*/ 93737 w 280800"/>
                <a:gd name="connsiteY2796" fmla="*/ 270799 h 341225"/>
                <a:gd name="connsiteX2797" fmla="*/ 92519 w 280800"/>
                <a:gd name="connsiteY2797" fmla="*/ 271414 h 341225"/>
                <a:gd name="connsiteX2798" fmla="*/ 92519 w 280800"/>
                <a:gd name="connsiteY2798" fmla="*/ 270799 h 341225"/>
                <a:gd name="connsiteX2799" fmla="*/ 91911 w 280800"/>
                <a:gd name="connsiteY2799" fmla="*/ 270799 h 341225"/>
                <a:gd name="connsiteX2800" fmla="*/ 91911 w 280800"/>
                <a:gd name="connsiteY2800" fmla="*/ 270185 h 341225"/>
                <a:gd name="connsiteX2801" fmla="*/ 90693 w 280800"/>
                <a:gd name="connsiteY2801" fmla="*/ 270185 h 341225"/>
                <a:gd name="connsiteX2802" fmla="*/ 90693 w 280800"/>
                <a:gd name="connsiteY2802" fmla="*/ 269570 h 341225"/>
                <a:gd name="connsiteX2803" fmla="*/ 88867 w 280800"/>
                <a:gd name="connsiteY2803" fmla="*/ 270799 h 341225"/>
                <a:gd name="connsiteX2804" fmla="*/ 88258 w 280800"/>
                <a:gd name="connsiteY2804" fmla="*/ 270799 h 341225"/>
                <a:gd name="connsiteX2805" fmla="*/ 88258 w 280800"/>
                <a:gd name="connsiteY2805" fmla="*/ 271414 h 341225"/>
                <a:gd name="connsiteX2806" fmla="*/ 86432 w 280800"/>
                <a:gd name="connsiteY2806" fmla="*/ 271414 h 341225"/>
                <a:gd name="connsiteX2807" fmla="*/ 86432 w 280800"/>
                <a:gd name="connsiteY2807" fmla="*/ 272644 h 341225"/>
                <a:gd name="connsiteX2808" fmla="*/ 85824 w 280800"/>
                <a:gd name="connsiteY2808" fmla="*/ 272644 h 341225"/>
                <a:gd name="connsiteX2809" fmla="*/ 85824 w 280800"/>
                <a:gd name="connsiteY2809" fmla="*/ 273259 h 341225"/>
                <a:gd name="connsiteX2810" fmla="*/ 83998 w 280800"/>
                <a:gd name="connsiteY2810" fmla="*/ 273259 h 341225"/>
                <a:gd name="connsiteX2811" fmla="*/ 83998 w 280800"/>
                <a:gd name="connsiteY2811" fmla="*/ 273874 h 341225"/>
                <a:gd name="connsiteX2812" fmla="*/ 84606 w 280800"/>
                <a:gd name="connsiteY2812" fmla="*/ 273874 h 341225"/>
                <a:gd name="connsiteX2813" fmla="*/ 84606 w 280800"/>
                <a:gd name="connsiteY2813" fmla="*/ 275719 h 341225"/>
                <a:gd name="connsiteX2814" fmla="*/ 85215 w 280800"/>
                <a:gd name="connsiteY2814" fmla="*/ 275719 h 341225"/>
                <a:gd name="connsiteX2815" fmla="*/ 85215 w 280800"/>
                <a:gd name="connsiteY2815" fmla="*/ 276949 h 341225"/>
                <a:gd name="connsiteX2816" fmla="*/ 83998 w 280800"/>
                <a:gd name="connsiteY2816" fmla="*/ 276949 h 341225"/>
                <a:gd name="connsiteX2817" fmla="*/ 83998 w 280800"/>
                <a:gd name="connsiteY2817" fmla="*/ 275719 h 341225"/>
                <a:gd name="connsiteX2818" fmla="*/ 82172 w 280800"/>
                <a:gd name="connsiteY2818" fmla="*/ 275719 h 341225"/>
                <a:gd name="connsiteX2819" fmla="*/ 82172 w 280800"/>
                <a:gd name="connsiteY2819" fmla="*/ 277564 h 341225"/>
                <a:gd name="connsiteX2820" fmla="*/ 81563 w 280800"/>
                <a:gd name="connsiteY2820" fmla="*/ 277564 h 341225"/>
                <a:gd name="connsiteX2821" fmla="*/ 81563 w 280800"/>
                <a:gd name="connsiteY2821" fmla="*/ 278179 h 341225"/>
                <a:gd name="connsiteX2822" fmla="*/ 82172 w 280800"/>
                <a:gd name="connsiteY2822" fmla="*/ 278179 h 341225"/>
                <a:gd name="connsiteX2823" fmla="*/ 82172 w 280800"/>
                <a:gd name="connsiteY2823" fmla="*/ 277564 h 341225"/>
                <a:gd name="connsiteX2824" fmla="*/ 84606 w 280800"/>
                <a:gd name="connsiteY2824" fmla="*/ 277564 h 341225"/>
                <a:gd name="connsiteX2825" fmla="*/ 84606 w 280800"/>
                <a:gd name="connsiteY2825" fmla="*/ 278179 h 341225"/>
                <a:gd name="connsiteX2826" fmla="*/ 85215 w 280800"/>
                <a:gd name="connsiteY2826" fmla="*/ 278179 h 341225"/>
                <a:gd name="connsiteX2827" fmla="*/ 85215 w 280800"/>
                <a:gd name="connsiteY2827" fmla="*/ 278794 h 341225"/>
                <a:gd name="connsiteX2828" fmla="*/ 85824 w 280800"/>
                <a:gd name="connsiteY2828" fmla="*/ 278794 h 341225"/>
                <a:gd name="connsiteX2829" fmla="*/ 85824 w 280800"/>
                <a:gd name="connsiteY2829" fmla="*/ 280638 h 341225"/>
                <a:gd name="connsiteX2830" fmla="*/ 87041 w 280800"/>
                <a:gd name="connsiteY2830" fmla="*/ 280638 h 341225"/>
                <a:gd name="connsiteX2831" fmla="*/ 87041 w 280800"/>
                <a:gd name="connsiteY2831" fmla="*/ 281868 h 341225"/>
                <a:gd name="connsiteX2832" fmla="*/ 86432 w 280800"/>
                <a:gd name="connsiteY2832" fmla="*/ 281868 h 341225"/>
                <a:gd name="connsiteX2833" fmla="*/ 86432 w 280800"/>
                <a:gd name="connsiteY2833" fmla="*/ 282483 h 341225"/>
                <a:gd name="connsiteX2834" fmla="*/ 85824 w 280800"/>
                <a:gd name="connsiteY2834" fmla="*/ 282483 h 341225"/>
                <a:gd name="connsiteX2835" fmla="*/ 85824 w 280800"/>
                <a:gd name="connsiteY2835" fmla="*/ 283713 h 341225"/>
                <a:gd name="connsiteX2836" fmla="*/ 85215 w 280800"/>
                <a:gd name="connsiteY2836" fmla="*/ 283713 h 341225"/>
                <a:gd name="connsiteX2837" fmla="*/ 85215 w 280800"/>
                <a:gd name="connsiteY2837" fmla="*/ 284943 h 341225"/>
                <a:gd name="connsiteX2838" fmla="*/ 81563 w 280800"/>
                <a:gd name="connsiteY2838" fmla="*/ 284943 h 341225"/>
                <a:gd name="connsiteX2839" fmla="*/ 81563 w 280800"/>
                <a:gd name="connsiteY2839" fmla="*/ 285558 h 341225"/>
                <a:gd name="connsiteX2840" fmla="*/ 79128 w 280800"/>
                <a:gd name="connsiteY2840" fmla="*/ 284943 h 341225"/>
                <a:gd name="connsiteX2841" fmla="*/ 79128 w 280800"/>
                <a:gd name="connsiteY2841" fmla="*/ 287403 h 341225"/>
                <a:gd name="connsiteX2842" fmla="*/ 80346 w 280800"/>
                <a:gd name="connsiteY2842" fmla="*/ 287403 h 341225"/>
                <a:gd name="connsiteX2843" fmla="*/ 80346 w 280800"/>
                <a:gd name="connsiteY2843" fmla="*/ 286788 h 341225"/>
                <a:gd name="connsiteX2844" fmla="*/ 80954 w 280800"/>
                <a:gd name="connsiteY2844" fmla="*/ 286788 h 341225"/>
                <a:gd name="connsiteX2845" fmla="*/ 80954 w 280800"/>
                <a:gd name="connsiteY2845" fmla="*/ 288633 h 341225"/>
                <a:gd name="connsiteX2846" fmla="*/ 81563 w 280800"/>
                <a:gd name="connsiteY2846" fmla="*/ 288633 h 341225"/>
                <a:gd name="connsiteX2847" fmla="*/ 81563 w 280800"/>
                <a:gd name="connsiteY2847" fmla="*/ 287403 h 341225"/>
                <a:gd name="connsiteX2848" fmla="*/ 82172 w 280800"/>
                <a:gd name="connsiteY2848" fmla="*/ 287403 h 341225"/>
                <a:gd name="connsiteX2849" fmla="*/ 82172 w 280800"/>
                <a:gd name="connsiteY2849" fmla="*/ 288633 h 341225"/>
                <a:gd name="connsiteX2850" fmla="*/ 84606 w 280800"/>
                <a:gd name="connsiteY2850" fmla="*/ 288633 h 341225"/>
                <a:gd name="connsiteX2851" fmla="*/ 84606 w 280800"/>
                <a:gd name="connsiteY2851" fmla="*/ 287403 h 341225"/>
                <a:gd name="connsiteX2852" fmla="*/ 85215 w 280800"/>
                <a:gd name="connsiteY2852" fmla="*/ 287403 h 341225"/>
                <a:gd name="connsiteX2853" fmla="*/ 85215 w 280800"/>
                <a:gd name="connsiteY2853" fmla="*/ 286788 h 341225"/>
                <a:gd name="connsiteX2854" fmla="*/ 87041 w 280800"/>
                <a:gd name="connsiteY2854" fmla="*/ 286788 h 341225"/>
                <a:gd name="connsiteX2855" fmla="*/ 87041 w 280800"/>
                <a:gd name="connsiteY2855" fmla="*/ 286173 h 341225"/>
                <a:gd name="connsiteX2856" fmla="*/ 88867 w 280800"/>
                <a:gd name="connsiteY2856" fmla="*/ 286173 h 341225"/>
                <a:gd name="connsiteX2857" fmla="*/ 88867 w 280800"/>
                <a:gd name="connsiteY2857" fmla="*/ 285558 h 341225"/>
                <a:gd name="connsiteX2858" fmla="*/ 90085 w 280800"/>
                <a:gd name="connsiteY2858" fmla="*/ 285558 h 341225"/>
                <a:gd name="connsiteX2859" fmla="*/ 90085 w 280800"/>
                <a:gd name="connsiteY2859" fmla="*/ 286788 h 341225"/>
                <a:gd name="connsiteX2860" fmla="*/ 90693 w 280800"/>
                <a:gd name="connsiteY2860" fmla="*/ 286788 h 341225"/>
                <a:gd name="connsiteX2861" fmla="*/ 90693 w 280800"/>
                <a:gd name="connsiteY2861" fmla="*/ 288633 h 341225"/>
                <a:gd name="connsiteX2862" fmla="*/ 91911 w 280800"/>
                <a:gd name="connsiteY2862" fmla="*/ 288633 h 341225"/>
                <a:gd name="connsiteX2863" fmla="*/ 91911 w 280800"/>
                <a:gd name="connsiteY2863" fmla="*/ 289247 h 341225"/>
                <a:gd name="connsiteX2864" fmla="*/ 93128 w 280800"/>
                <a:gd name="connsiteY2864" fmla="*/ 289247 h 341225"/>
                <a:gd name="connsiteX2865" fmla="*/ 93128 w 280800"/>
                <a:gd name="connsiteY2865" fmla="*/ 289862 h 341225"/>
                <a:gd name="connsiteX2866" fmla="*/ 94345 w 280800"/>
                <a:gd name="connsiteY2866" fmla="*/ 289862 h 341225"/>
                <a:gd name="connsiteX2867" fmla="*/ 94345 w 280800"/>
                <a:gd name="connsiteY2867" fmla="*/ 290477 h 341225"/>
                <a:gd name="connsiteX2868" fmla="*/ 94954 w 280800"/>
                <a:gd name="connsiteY2868" fmla="*/ 290477 h 341225"/>
                <a:gd name="connsiteX2869" fmla="*/ 94954 w 280800"/>
                <a:gd name="connsiteY2869" fmla="*/ 291092 h 341225"/>
                <a:gd name="connsiteX2870" fmla="*/ 96171 w 280800"/>
                <a:gd name="connsiteY2870" fmla="*/ 291092 h 341225"/>
                <a:gd name="connsiteX2871" fmla="*/ 96171 w 280800"/>
                <a:gd name="connsiteY2871" fmla="*/ 290477 h 341225"/>
                <a:gd name="connsiteX2872" fmla="*/ 97389 w 280800"/>
                <a:gd name="connsiteY2872" fmla="*/ 290477 h 341225"/>
                <a:gd name="connsiteX2873" fmla="*/ 97389 w 280800"/>
                <a:gd name="connsiteY2873" fmla="*/ 291092 h 341225"/>
                <a:gd name="connsiteX2874" fmla="*/ 97997 w 280800"/>
                <a:gd name="connsiteY2874" fmla="*/ 291092 h 341225"/>
                <a:gd name="connsiteX2875" fmla="*/ 97997 w 280800"/>
                <a:gd name="connsiteY2875" fmla="*/ 292937 h 341225"/>
                <a:gd name="connsiteX2876" fmla="*/ 98606 w 280800"/>
                <a:gd name="connsiteY2876" fmla="*/ 292937 h 341225"/>
                <a:gd name="connsiteX2877" fmla="*/ 98606 w 280800"/>
                <a:gd name="connsiteY2877" fmla="*/ 297857 h 341225"/>
                <a:gd name="connsiteX2878" fmla="*/ 99823 w 280800"/>
                <a:gd name="connsiteY2878" fmla="*/ 297857 h 341225"/>
                <a:gd name="connsiteX2879" fmla="*/ 99823 w 280800"/>
                <a:gd name="connsiteY2879" fmla="*/ 298471 h 341225"/>
                <a:gd name="connsiteX2880" fmla="*/ 101041 w 280800"/>
                <a:gd name="connsiteY2880" fmla="*/ 299086 h 341225"/>
                <a:gd name="connsiteX2881" fmla="*/ 100432 w 280800"/>
                <a:gd name="connsiteY2881" fmla="*/ 299086 h 341225"/>
                <a:gd name="connsiteX2882" fmla="*/ 98606 w 280800"/>
                <a:gd name="connsiteY2882" fmla="*/ 300931 h 341225"/>
                <a:gd name="connsiteX2883" fmla="*/ 98606 w 280800"/>
                <a:gd name="connsiteY2883" fmla="*/ 300316 h 341225"/>
                <a:gd name="connsiteX2884" fmla="*/ 96171 w 280800"/>
                <a:gd name="connsiteY2884" fmla="*/ 300316 h 341225"/>
                <a:gd name="connsiteX2885" fmla="*/ 96171 w 280800"/>
                <a:gd name="connsiteY2885" fmla="*/ 301546 h 341225"/>
                <a:gd name="connsiteX2886" fmla="*/ 97997 w 280800"/>
                <a:gd name="connsiteY2886" fmla="*/ 304006 h 341225"/>
                <a:gd name="connsiteX2887" fmla="*/ 98606 w 280800"/>
                <a:gd name="connsiteY2887" fmla="*/ 304006 h 341225"/>
                <a:gd name="connsiteX2888" fmla="*/ 98606 w 280800"/>
                <a:gd name="connsiteY2888" fmla="*/ 304621 h 341225"/>
                <a:gd name="connsiteX2889" fmla="*/ 99823 w 280800"/>
                <a:gd name="connsiteY2889" fmla="*/ 304621 h 341225"/>
                <a:gd name="connsiteX2890" fmla="*/ 99823 w 280800"/>
                <a:gd name="connsiteY2890" fmla="*/ 305851 h 341225"/>
                <a:gd name="connsiteX2891" fmla="*/ 98606 w 280800"/>
                <a:gd name="connsiteY2891" fmla="*/ 305851 h 341225"/>
                <a:gd name="connsiteX2892" fmla="*/ 98606 w 280800"/>
                <a:gd name="connsiteY2892" fmla="*/ 307081 h 341225"/>
                <a:gd name="connsiteX2893" fmla="*/ 97389 w 280800"/>
                <a:gd name="connsiteY2893" fmla="*/ 307081 h 341225"/>
                <a:gd name="connsiteX2894" fmla="*/ 97389 w 280800"/>
                <a:gd name="connsiteY2894" fmla="*/ 306466 h 341225"/>
                <a:gd name="connsiteX2895" fmla="*/ 96780 w 280800"/>
                <a:gd name="connsiteY2895" fmla="*/ 306466 h 341225"/>
                <a:gd name="connsiteX2896" fmla="*/ 96780 w 280800"/>
                <a:gd name="connsiteY2896" fmla="*/ 305851 h 341225"/>
                <a:gd name="connsiteX2897" fmla="*/ 96171 w 280800"/>
                <a:gd name="connsiteY2897" fmla="*/ 305851 h 341225"/>
                <a:gd name="connsiteX2898" fmla="*/ 96171 w 280800"/>
                <a:gd name="connsiteY2898" fmla="*/ 305236 h 341225"/>
                <a:gd name="connsiteX2899" fmla="*/ 92519 w 280800"/>
                <a:gd name="connsiteY2899" fmla="*/ 305236 h 341225"/>
                <a:gd name="connsiteX2900" fmla="*/ 92519 w 280800"/>
                <a:gd name="connsiteY2900" fmla="*/ 302776 h 341225"/>
                <a:gd name="connsiteX2901" fmla="*/ 93128 w 280800"/>
                <a:gd name="connsiteY2901" fmla="*/ 302776 h 341225"/>
                <a:gd name="connsiteX2902" fmla="*/ 93128 w 280800"/>
                <a:gd name="connsiteY2902" fmla="*/ 302161 h 341225"/>
                <a:gd name="connsiteX2903" fmla="*/ 92519 w 280800"/>
                <a:gd name="connsiteY2903" fmla="*/ 302161 h 341225"/>
                <a:gd name="connsiteX2904" fmla="*/ 92519 w 280800"/>
                <a:gd name="connsiteY2904" fmla="*/ 300931 h 341225"/>
                <a:gd name="connsiteX2905" fmla="*/ 90693 w 280800"/>
                <a:gd name="connsiteY2905" fmla="*/ 300931 h 341225"/>
                <a:gd name="connsiteX2906" fmla="*/ 90693 w 280800"/>
                <a:gd name="connsiteY2906" fmla="*/ 300316 h 341225"/>
                <a:gd name="connsiteX2907" fmla="*/ 88867 w 280800"/>
                <a:gd name="connsiteY2907" fmla="*/ 300316 h 341225"/>
                <a:gd name="connsiteX2908" fmla="*/ 88867 w 280800"/>
                <a:gd name="connsiteY2908" fmla="*/ 301546 h 341225"/>
                <a:gd name="connsiteX2909" fmla="*/ 88258 w 280800"/>
                <a:gd name="connsiteY2909" fmla="*/ 301546 h 341225"/>
                <a:gd name="connsiteX2910" fmla="*/ 88258 w 280800"/>
                <a:gd name="connsiteY2910" fmla="*/ 302161 h 341225"/>
                <a:gd name="connsiteX2911" fmla="*/ 87041 w 280800"/>
                <a:gd name="connsiteY2911" fmla="*/ 302161 h 341225"/>
                <a:gd name="connsiteX2912" fmla="*/ 87041 w 280800"/>
                <a:gd name="connsiteY2912" fmla="*/ 302776 h 341225"/>
                <a:gd name="connsiteX2913" fmla="*/ 86432 w 280800"/>
                <a:gd name="connsiteY2913" fmla="*/ 302776 h 341225"/>
                <a:gd name="connsiteX2914" fmla="*/ 86432 w 280800"/>
                <a:gd name="connsiteY2914" fmla="*/ 302161 h 341225"/>
                <a:gd name="connsiteX2915" fmla="*/ 85824 w 280800"/>
                <a:gd name="connsiteY2915" fmla="*/ 302161 h 341225"/>
                <a:gd name="connsiteX2916" fmla="*/ 85824 w 280800"/>
                <a:gd name="connsiteY2916" fmla="*/ 302776 h 341225"/>
                <a:gd name="connsiteX2917" fmla="*/ 85215 w 280800"/>
                <a:gd name="connsiteY2917" fmla="*/ 302776 h 341225"/>
                <a:gd name="connsiteX2918" fmla="*/ 85215 w 280800"/>
                <a:gd name="connsiteY2918" fmla="*/ 304006 h 341225"/>
                <a:gd name="connsiteX2919" fmla="*/ 83998 w 280800"/>
                <a:gd name="connsiteY2919" fmla="*/ 304006 h 341225"/>
                <a:gd name="connsiteX2920" fmla="*/ 82780 w 280800"/>
                <a:gd name="connsiteY2920" fmla="*/ 305851 h 341225"/>
                <a:gd name="connsiteX2921" fmla="*/ 82172 w 280800"/>
                <a:gd name="connsiteY2921" fmla="*/ 305851 h 341225"/>
                <a:gd name="connsiteX2922" fmla="*/ 82172 w 280800"/>
                <a:gd name="connsiteY2922" fmla="*/ 306466 h 341225"/>
                <a:gd name="connsiteX2923" fmla="*/ 80346 w 280800"/>
                <a:gd name="connsiteY2923" fmla="*/ 306466 h 341225"/>
                <a:gd name="connsiteX2924" fmla="*/ 80346 w 280800"/>
                <a:gd name="connsiteY2924" fmla="*/ 307081 h 341225"/>
                <a:gd name="connsiteX2925" fmla="*/ 78520 w 280800"/>
                <a:gd name="connsiteY2925" fmla="*/ 307081 h 341225"/>
                <a:gd name="connsiteX2926" fmla="*/ 78520 w 280800"/>
                <a:gd name="connsiteY2926" fmla="*/ 306466 h 341225"/>
                <a:gd name="connsiteX2927" fmla="*/ 76694 w 280800"/>
                <a:gd name="connsiteY2927" fmla="*/ 306466 h 341225"/>
                <a:gd name="connsiteX2928" fmla="*/ 76694 w 280800"/>
                <a:gd name="connsiteY2928" fmla="*/ 308310 h 341225"/>
                <a:gd name="connsiteX2929" fmla="*/ 75476 w 280800"/>
                <a:gd name="connsiteY2929" fmla="*/ 308310 h 341225"/>
                <a:gd name="connsiteX2930" fmla="*/ 70607 w 280800"/>
                <a:gd name="connsiteY2930" fmla="*/ 310155 h 341225"/>
                <a:gd name="connsiteX2931" fmla="*/ 70607 w 280800"/>
                <a:gd name="connsiteY2931" fmla="*/ 309540 h 341225"/>
                <a:gd name="connsiteX2932" fmla="*/ 68781 w 280800"/>
                <a:gd name="connsiteY2932" fmla="*/ 309540 h 341225"/>
                <a:gd name="connsiteX2933" fmla="*/ 68781 w 280800"/>
                <a:gd name="connsiteY2933" fmla="*/ 305851 h 341225"/>
                <a:gd name="connsiteX2934" fmla="*/ 67563 w 280800"/>
                <a:gd name="connsiteY2934" fmla="*/ 305851 h 341225"/>
                <a:gd name="connsiteX2935" fmla="*/ 67563 w 280800"/>
                <a:gd name="connsiteY2935" fmla="*/ 305236 h 341225"/>
                <a:gd name="connsiteX2936" fmla="*/ 65129 w 280800"/>
                <a:gd name="connsiteY2936" fmla="*/ 304621 h 341225"/>
                <a:gd name="connsiteX2937" fmla="*/ 65129 w 280800"/>
                <a:gd name="connsiteY2937" fmla="*/ 304006 h 341225"/>
                <a:gd name="connsiteX2938" fmla="*/ 63303 w 280800"/>
                <a:gd name="connsiteY2938" fmla="*/ 304006 h 341225"/>
                <a:gd name="connsiteX2939" fmla="*/ 63303 w 280800"/>
                <a:gd name="connsiteY2939" fmla="*/ 302776 h 341225"/>
                <a:gd name="connsiteX2940" fmla="*/ 46260 w 280800"/>
                <a:gd name="connsiteY2940" fmla="*/ 299086 h 341225"/>
                <a:gd name="connsiteX2941" fmla="*/ 46260 w 280800"/>
                <a:gd name="connsiteY2941" fmla="*/ 300316 h 341225"/>
                <a:gd name="connsiteX2942" fmla="*/ 44433 w 280800"/>
                <a:gd name="connsiteY2942" fmla="*/ 300316 h 341225"/>
                <a:gd name="connsiteX2943" fmla="*/ 44433 w 280800"/>
                <a:gd name="connsiteY2943" fmla="*/ 299086 h 341225"/>
                <a:gd name="connsiteX2944" fmla="*/ 41390 w 280800"/>
                <a:gd name="connsiteY2944" fmla="*/ 299086 h 341225"/>
                <a:gd name="connsiteX2945" fmla="*/ 41390 w 280800"/>
                <a:gd name="connsiteY2945" fmla="*/ 300316 h 341225"/>
                <a:gd name="connsiteX2946" fmla="*/ 40173 w 280800"/>
                <a:gd name="connsiteY2946" fmla="*/ 300316 h 341225"/>
                <a:gd name="connsiteX2947" fmla="*/ 40173 w 280800"/>
                <a:gd name="connsiteY2947" fmla="*/ 300931 h 341225"/>
                <a:gd name="connsiteX2948" fmla="*/ 39564 w 280800"/>
                <a:gd name="connsiteY2948" fmla="*/ 300931 h 341225"/>
                <a:gd name="connsiteX2949" fmla="*/ 39564 w 280800"/>
                <a:gd name="connsiteY2949" fmla="*/ 300316 h 341225"/>
                <a:gd name="connsiteX2950" fmla="*/ 31651 w 280800"/>
                <a:gd name="connsiteY2950" fmla="*/ 298471 h 341225"/>
                <a:gd name="connsiteX2951" fmla="*/ 33477 w 280800"/>
                <a:gd name="connsiteY2951" fmla="*/ 287403 h 341225"/>
                <a:gd name="connsiteX2952" fmla="*/ 32260 w 280800"/>
                <a:gd name="connsiteY2952" fmla="*/ 287403 h 341225"/>
                <a:gd name="connsiteX2953" fmla="*/ 32260 w 280800"/>
                <a:gd name="connsiteY2953" fmla="*/ 281253 h 341225"/>
                <a:gd name="connsiteX2954" fmla="*/ 33477 w 280800"/>
                <a:gd name="connsiteY2954" fmla="*/ 281253 h 341225"/>
                <a:gd name="connsiteX2955" fmla="*/ 33477 w 280800"/>
                <a:gd name="connsiteY2955" fmla="*/ 279409 h 341225"/>
                <a:gd name="connsiteX2956" fmla="*/ 34086 w 280800"/>
                <a:gd name="connsiteY2956" fmla="*/ 279409 h 341225"/>
                <a:gd name="connsiteX2957" fmla="*/ 34086 w 280800"/>
                <a:gd name="connsiteY2957" fmla="*/ 277564 h 341225"/>
                <a:gd name="connsiteX2958" fmla="*/ 34695 w 280800"/>
                <a:gd name="connsiteY2958" fmla="*/ 277564 h 341225"/>
                <a:gd name="connsiteX2959" fmla="*/ 34695 w 280800"/>
                <a:gd name="connsiteY2959" fmla="*/ 275104 h 341225"/>
                <a:gd name="connsiteX2960" fmla="*/ 35303 w 280800"/>
                <a:gd name="connsiteY2960" fmla="*/ 275104 h 341225"/>
                <a:gd name="connsiteX2961" fmla="*/ 35303 w 280800"/>
                <a:gd name="connsiteY2961" fmla="*/ 273874 h 341225"/>
                <a:gd name="connsiteX2962" fmla="*/ 34086 w 280800"/>
                <a:gd name="connsiteY2962" fmla="*/ 273874 h 341225"/>
                <a:gd name="connsiteX2963" fmla="*/ 35303 w 280800"/>
                <a:gd name="connsiteY2963" fmla="*/ 272644 h 341225"/>
                <a:gd name="connsiteX2964" fmla="*/ 35303 w 280800"/>
                <a:gd name="connsiteY2964" fmla="*/ 269570 h 341225"/>
                <a:gd name="connsiteX2965" fmla="*/ 34695 w 280800"/>
                <a:gd name="connsiteY2965" fmla="*/ 269570 h 341225"/>
                <a:gd name="connsiteX2966" fmla="*/ 34695 w 280800"/>
                <a:gd name="connsiteY2966" fmla="*/ 265880 h 341225"/>
                <a:gd name="connsiteX2967" fmla="*/ 34086 w 280800"/>
                <a:gd name="connsiteY2967" fmla="*/ 266495 h 341225"/>
                <a:gd name="connsiteX2968" fmla="*/ 34086 w 280800"/>
                <a:gd name="connsiteY2968" fmla="*/ 264035 h 341225"/>
                <a:gd name="connsiteX2969" fmla="*/ 34695 w 280800"/>
                <a:gd name="connsiteY2969" fmla="*/ 264035 h 341225"/>
                <a:gd name="connsiteX2970" fmla="*/ 34695 w 280800"/>
                <a:gd name="connsiteY2970" fmla="*/ 263420 h 341225"/>
                <a:gd name="connsiteX2971" fmla="*/ 34086 w 280800"/>
                <a:gd name="connsiteY2971" fmla="*/ 263420 h 341225"/>
                <a:gd name="connsiteX2972" fmla="*/ 34086 w 280800"/>
                <a:gd name="connsiteY2972" fmla="*/ 262190 h 341225"/>
                <a:gd name="connsiteX2973" fmla="*/ 34695 w 280800"/>
                <a:gd name="connsiteY2973" fmla="*/ 262190 h 341225"/>
                <a:gd name="connsiteX2974" fmla="*/ 34695 w 280800"/>
                <a:gd name="connsiteY2974" fmla="*/ 261575 h 341225"/>
                <a:gd name="connsiteX2975" fmla="*/ 34086 w 280800"/>
                <a:gd name="connsiteY2975" fmla="*/ 261575 h 341225"/>
                <a:gd name="connsiteX2976" fmla="*/ 34086 w 280800"/>
                <a:gd name="connsiteY2976" fmla="*/ 257271 h 341225"/>
                <a:gd name="connsiteX2977" fmla="*/ 34695 w 280800"/>
                <a:gd name="connsiteY2977" fmla="*/ 257271 h 341225"/>
                <a:gd name="connsiteX2978" fmla="*/ 34695 w 280800"/>
                <a:gd name="connsiteY2978" fmla="*/ 252351 h 341225"/>
                <a:gd name="connsiteX2979" fmla="*/ 34086 w 280800"/>
                <a:gd name="connsiteY2979" fmla="*/ 252351 h 341225"/>
                <a:gd name="connsiteX2980" fmla="*/ 33477 w 280800"/>
                <a:gd name="connsiteY2980" fmla="*/ 246817 h 341225"/>
                <a:gd name="connsiteX2981" fmla="*/ 32260 w 280800"/>
                <a:gd name="connsiteY2981" fmla="*/ 246817 h 341225"/>
                <a:gd name="connsiteX2982" fmla="*/ 32260 w 280800"/>
                <a:gd name="connsiteY2982" fmla="*/ 243742 h 341225"/>
                <a:gd name="connsiteX2983" fmla="*/ 31042 w 280800"/>
                <a:gd name="connsiteY2983" fmla="*/ 243742 h 341225"/>
                <a:gd name="connsiteX2984" fmla="*/ 31042 w 280800"/>
                <a:gd name="connsiteY2984" fmla="*/ 243127 h 341225"/>
                <a:gd name="connsiteX2985" fmla="*/ 30434 w 280800"/>
                <a:gd name="connsiteY2985" fmla="*/ 243127 h 341225"/>
                <a:gd name="connsiteX2986" fmla="*/ 30434 w 280800"/>
                <a:gd name="connsiteY2986" fmla="*/ 242512 h 341225"/>
                <a:gd name="connsiteX2987" fmla="*/ 28608 w 280800"/>
                <a:gd name="connsiteY2987" fmla="*/ 242512 h 341225"/>
                <a:gd name="connsiteX2988" fmla="*/ 28608 w 280800"/>
                <a:gd name="connsiteY2988" fmla="*/ 241897 h 341225"/>
                <a:gd name="connsiteX2989" fmla="*/ 27999 w 280800"/>
                <a:gd name="connsiteY2989" fmla="*/ 241897 h 341225"/>
                <a:gd name="connsiteX2990" fmla="*/ 27999 w 280800"/>
                <a:gd name="connsiteY2990" fmla="*/ 241282 h 341225"/>
                <a:gd name="connsiteX2991" fmla="*/ 24956 w 280800"/>
                <a:gd name="connsiteY2991" fmla="*/ 241897 h 341225"/>
                <a:gd name="connsiteX2992" fmla="*/ 24956 w 280800"/>
                <a:gd name="connsiteY2992" fmla="*/ 241282 h 341225"/>
                <a:gd name="connsiteX2993" fmla="*/ 23130 w 280800"/>
                <a:gd name="connsiteY2993" fmla="*/ 241897 h 341225"/>
                <a:gd name="connsiteX2994" fmla="*/ 23130 w 280800"/>
                <a:gd name="connsiteY2994" fmla="*/ 241282 h 341225"/>
                <a:gd name="connsiteX2995" fmla="*/ 22521 w 280800"/>
                <a:gd name="connsiteY2995" fmla="*/ 241282 h 341225"/>
                <a:gd name="connsiteX2996" fmla="*/ 22521 w 280800"/>
                <a:gd name="connsiteY2996" fmla="*/ 240053 h 341225"/>
                <a:gd name="connsiteX2997" fmla="*/ 21912 w 280800"/>
                <a:gd name="connsiteY2997" fmla="*/ 240053 h 341225"/>
                <a:gd name="connsiteX2998" fmla="*/ 20695 w 280800"/>
                <a:gd name="connsiteY2998" fmla="*/ 238823 h 341225"/>
                <a:gd name="connsiteX2999" fmla="*/ 20086 w 280800"/>
                <a:gd name="connsiteY2999" fmla="*/ 238823 h 341225"/>
                <a:gd name="connsiteX3000" fmla="*/ 20695 w 280800"/>
                <a:gd name="connsiteY3000" fmla="*/ 239438 h 341225"/>
                <a:gd name="connsiteX3001" fmla="*/ 20086 w 280800"/>
                <a:gd name="connsiteY3001" fmla="*/ 239438 h 341225"/>
                <a:gd name="connsiteX3002" fmla="*/ 19478 w 280800"/>
                <a:gd name="connsiteY3002" fmla="*/ 238208 h 341225"/>
                <a:gd name="connsiteX3003" fmla="*/ 20086 w 280800"/>
                <a:gd name="connsiteY3003" fmla="*/ 238208 h 341225"/>
                <a:gd name="connsiteX3004" fmla="*/ 20086 w 280800"/>
                <a:gd name="connsiteY3004" fmla="*/ 237593 h 341225"/>
                <a:gd name="connsiteX3005" fmla="*/ 19478 w 280800"/>
                <a:gd name="connsiteY3005" fmla="*/ 237593 h 341225"/>
                <a:gd name="connsiteX3006" fmla="*/ 19478 w 280800"/>
                <a:gd name="connsiteY3006" fmla="*/ 236363 h 341225"/>
                <a:gd name="connsiteX3007" fmla="*/ 18869 w 280800"/>
                <a:gd name="connsiteY3007" fmla="*/ 236363 h 341225"/>
                <a:gd name="connsiteX3008" fmla="*/ 18869 w 280800"/>
                <a:gd name="connsiteY3008" fmla="*/ 235748 h 341225"/>
                <a:gd name="connsiteX3009" fmla="*/ 18260 w 280800"/>
                <a:gd name="connsiteY3009" fmla="*/ 235748 h 341225"/>
                <a:gd name="connsiteX3010" fmla="*/ 18260 w 280800"/>
                <a:gd name="connsiteY3010" fmla="*/ 235133 h 341225"/>
                <a:gd name="connsiteX3011" fmla="*/ 17043 w 280800"/>
                <a:gd name="connsiteY3011" fmla="*/ 235133 h 341225"/>
                <a:gd name="connsiteX3012" fmla="*/ 17043 w 280800"/>
                <a:gd name="connsiteY3012" fmla="*/ 234518 h 341225"/>
                <a:gd name="connsiteX3013" fmla="*/ 16434 w 280800"/>
                <a:gd name="connsiteY3013" fmla="*/ 234518 h 341225"/>
                <a:gd name="connsiteX3014" fmla="*/ 15825 w 280800"/>
                <a:gd name="connsiteY3014" fmla="*/ 232058 h 341225"/>
                <a:gd name="connsiteX3015" fmla="*/ 15217 w 280800"/>
                <a:gd name="connsiteY3015" fmla="*/ 232058 h 341225"/>
                <a:gd name="connsiteX3016" fmla="*/ 15217 w 280800"/>
                <a:gd name="connsiteY3016" fmla="*/ 231444 h 341225"/>
                <a:gd name="connsiteX3017" fmla="*/ 14608 w 280800"/>
                <a:gd name="connsiteY3017" fmla="*/ 231444 h 341225"/>
                <a:gd name="connsiteX3018" fmla="*/ 12782 w 280800"/>
                <a:gd name="connsiteY3018" fmla="*/ 228369 h 341225"/>
                <a:gd name="connsiteX3019" fmla="*/ 13391 w 280800"/>
                <a:gd name="connsiteY3019" fmla="*/ 228369 h 341225"/>
                <a:gd name="connsiteX3020" fmla="*/ 13391 w 280800"/>
                <a:gd name="connsiteY3020" fmla="*/ 227754 h 341225"/>
                <a:gd name="connsiteX3021" fmla="*/ 14608 w 280800"/>
                <a:gd name="connsiteY3021" fmla="*/ 227754 h 341225"/>
                <a:gd name="connsiteX3022" fmla="*/ 14608 w 280800"/>
                <a:gd name="connsiteY3022" fmla="*/ 227139 h 341225"/>
                <a:gd name="connsiteX3023" fmla="*/ 13391 w 280800"/>
                <a:gd name="connsiteY3023" fmla="*/ 227139 h 341225"/>
                <a:gd name="connsiteX3024" fmla="*/ 13391 w 280800"/>
                <a:gd name="connsiteY3024" fmla="*/ 226524 h 341225"/>
                <a:gd name="connsiteX3025" fmla="*/ 11565 w 280800"/>
                <a:gd name="connsiteY3025" fmla="*/ 226524 h 341225"/>
                <a:gd name="connsiteX3026" fmla="*/ 11565 w 280800"/>
                <a:gd name="connsiteY3026" fmla="*/ 227139 h 341225"/>
                <a:gd name="connsiteX3027" fmla="*/ 10956 w 280800"/>
                <a:gd name="connsiteY3027" fmla="*/ 227139 h 341225"/>
                <a:gd name="connsiteX3028" fmla="*/ 10956 w 280800"/>
                <a:gd name="connsiteY3028" fmla="*/ 227754 h 341225"/>
                <a:gd name="connsiteX3029" fmla="*/ 10347 w 280800"/>
                <a:gd name="connsiteY3029" fmla="*/ 227754 h 341225"/>
                <a:gd name="connsiteX3030" fmla="*/ 10347 w 280800"/>
                <a:gd name="connsiteY3030" fmla="*/ 231444 h 341225"/>
                <a:gd name="connsiteX3031" fmla="*/ 10956 w 280800"/>
                <a:gd name="connsiteY3031" fmla="*/ 231444 h 341225"/>
                <a:gd name="connsiteX3032" fmla="*/ 10956 w 280800"/>
                <a:gd name="connsiteY3032" fmla="*/ 232058 h 341225"/>
                <a:gd name="connsiteX3033" fmla="*/ 11565 w 280800"/>
                <a:gd name="connsiteY3033" fmla="*/ 232058 h 341225"/>
                <a:gd name="connsiteX3034" fmla="*/ 11565 w 280800"/>
                <a:gd name="connsiteY3034" fmla="*/ 232673 h 341225"/>
                <a:gd name="connsiteX3035" fmla="*/ 10956 w 280800"/>
                <a:gd name="connsiteY3035" fmla="*/ 232673 h 341225"/>
                <a:gd name="connsiteX3036" fmla="*/ 12173 w 280800"/>
                <a:gd name="connsiteY3036" fmla="*/ 234518 h 341225"/>
                <a:gd name="connsiteX3037" fmla="*/ 12173 w 280800"/>
                <a:gd name="connsiteY3037" fmla="*/ 235133 h 341225"/>
                <a:gd name="connsiteX3038" fmla="*/ 12782 w 280800"/>
                <a:gd name="connsiteY3038" fmla="*/ 235133 h 341225"/>
                <a:gd name="connsiteX3039" fmla="*/ 12782 w 280800"/>
                <a:gd name="connsiteY3039" fmla="*/ 235748 h 341225"/>
                <a:gd name="connsiteX3040" fmla="*/ 13391 w 280800"/>
                <a:gd name="connsiteY3040" fmla="*/ 235748 h 341225"/>
                <a:gd name="connsiteX3041" fmla="*/ 13391 w 280800"/>
                <a:gd name="connsiteY3041" fmla="*/ 238823 h 341225"/>
                <a:gd name="connsiteX3042" fmla="*/ 12173 w 280800"/>
                <a:gd name="connsiteY3042" fmla="*/ 238823 h 341225"/>
                <a:gd name="connsiteX3043" fmla="*/ 12173 w 280800"/>
                <a:gd name="connsiteY3043" fmla="*/ 238208 h 341225"/>
                <a:gd name="connsiteX3044" fmla="*/ 11565 w 280800"/>
                <a:gd name="connsiteY3044" fmla="*/ 238208 h 341225"/>
                <a:gd name="connsiteX3045" fmla="*/ 11565 w 280800"/>
                <a:gd name="connsiteY3045" fmla="*/ 237593 h 341225"/>
                <a:gd name="connsiteX3046" fmla="*/ 10956 w 280800"/>
                <a:gd name="connsiteY3046" fmla="*/ 237593 h 341225"/>
                <a:gd name="connsiteX3047" fmla="*/ 10956 w 280800"/>
                <a:gd name="connsiteY3047" fmla="*/ 236363 h 341225"/>
                <a:gd name="connsiteX3048" fmla="*/ 10347 w 280800"/>
                <a:gd name="connsiteY3048" fmla="*/ 236363 h 341225"/>
                <a:gd name="connsiteX3049" fmla="*/ 10347 w 280800"/>
                <a:gd name="connsiteY3049" fmla="*/ 235748 h 341225"/>
                <a:gd name="connsiteX3050" fmla="*/ 9130 w 280800"/>
                <a:gd name="connsiteY3050" fmla="*/ 235748 h 341225"/>
                <a:gd name="connsiteX3051" fmla="*/ 9130 w 280800"/>
                <a:gd name="connsiteY3051" fmla="*/ 235133 h 341225"/>
                <a:gd name="connsiteX3052" fmla="*/ 8521 w 280800"/>
                <a:gd name="connsiteY3052" fmla="*/ 235133 h 341225"/>
                <a:gd name="connsiteX3053" fmla="*/ 8521 w 280800"/>
                <a:gd name="connsiteY3053" fmla="*/ 234518 h 341225"/>
                <a:gd name="connsiteX3054" fmla="*/ 7913 w 280800"/>
                <a:gd name="connsiteY3054" fmla="*/ 234518 h 341225"/>
                <a:gd name="connsiteX3055" fmla="*/ 7913 w 280800"/>
                <a:gd name="connsiteY3055" fmla="*/ 233903 h 341225"/>
                <a:gd name="connsiteX3056" fmla="*/ 7304 w 280800"/>
                <a:gd name="connsiteY3056" fmla="*/ 233903 h 341225"/>
                <a:gd name="connsiteX3057" fmla="*/ 7304 w 280800"/>
                <a:gd name="connsiteY3057" fmla="*/ 232673 h 341225"/>
                <a:gd name="connsiteX3058" fmla="*/ 5478 w 280800"/>
                <a:gd name="connsiteY3058" fmla="*/ 232673 h 341225"/>
                <a:gd name="connsiteX3059" fmla="*/ 5478 w 280800"/>
                <a:gd name="connsiteY3059" fmla="*/ 232058 h 341225"/>
                <a:gd name="connsiteX3060" fmla="*/ 4261 w 280800"/>
                <a:gd name="connsiteY3060" fmla="*/ 232058 h 341225"/>
                <a:gd name="connsiteX3061" fmla="*/ 4261 w 280800"/>
                <a:gd name="connsiteY3061" fmla="*/ 231444 h 341225"/>
                <a:gd name="connsiteX3062" fmla="*/ 3043 w 280800"/>
                <a:gd name="connsiteY3062" fmla="*/ 231444 h 341225"/>
                <a:gd name="connsiteX3063" fmla="*/ 3043 w 280800"/>
                <a:gd name="connsiteY3063" fmla="*/ 230829 h 341225"/>
                <a:gd name="connsiteX3064" fmla="*/ 0 w 280800"/>
                <a:gd name="connsiteY3064" fmla="*/ 229599 h 341225"/>
                <a:gd name="connsiteX3065" fmla="*/ 4261 w 280800"/>
                <a:gd name="connsiteY3065" fmla="*/ 216685 h 341225"/>
                <a:gd name="connsiteX3066" fmla="*/ 4869 w 280800"/>
                <a:gd name="connsiteY3066" fmla="*/ 216685 h 341225"/>
                <a:gd name="connsiteX3067" fmla="*/ 4869 w 280800"/>
                <a:gd name="connsiteY3067" fmla="*/ 214840 h 341225"/>
                <a:gd name="connsiteX3068" fmla="*/ 5478 w 280800"/>
                <a:gd name="connsiteY3068" fmla="*/ 214840 h 341225"/>
                <a:gd name="connsiteX3069" fmla="*/ 5478 w 280800"/>
                <a:gd name="connsiteY3069" fmla="*/ 211766 h 341225"/>
                <a:gd name="connsiteX3070" fmla="*/ 6695 w 280800"/>
                <a:gd name="connsiteY3070" fmla="*/ 211766 h 341225"/>
                <a:gd name="connsiteX3071" fmla="*/ 6695 w 280800"/>
                <a:gd name="connsiteY3071" fmla="*/ 207461 h 341225"/>
                <a:gd name="connsiteX3072" fmla="*/ 7304 w 280800"/>
                <a:gd name="connsiteY3072" fmla="*/ 207461 h 341225"/>
                <a:gd name="connsiteX3073" fmla="*/ 6695 w 280800"/>
                <a:gd name="connsiteY3073" fmla="*/ 198852 h 341225"/>
                <a:gd name="connsiteX3074" fmla="*/ 5478 w 280800"/>
                <a:gd name="connsiteY3074" fmla="*/ 198852 h 341225"/>
                <a:gd name="connsiteX3075" fmla="*/ 5478 w 280800"/>
                <a:gd name="connsiteY3075" fmla="*/ 190858 h 341225"/>
                <a:gd name="connsiteX3076" fmla="*/ 4869 w 280800"/>
                <a:gd name="connsiteY3076" fmla="*/ 190858 h 341225"/>
                <a:gd name="connsiteX3077" fmla="*/ 4869 w 280800"/>
                <a:gd name="connsiteY3077" fmla="*/ 185324 h 341225"/>
                <a:gd name="connsiteX3078" fmla="*/ 4261 w 280800"/>
                <a:gd name="connsiteY3078" fmla="*/ 185324 h 341225"/>
                <a:gd name="connsiteX3079" fmla="*/ 4261 w 280800"/>
                <a:gd name="connsiteY3079" fmla="*/ 183479 h 341225"/>
                <a:gd name="connsiteX3080" fmla="*/ 3652 w 280800"/>
                <a:gd name="connsiteY3080" fmla="*/ 183479 h 341225"/>
                <a:gd name="connsiteX3081" fmla="*/ 3652 w 280800"/>
                <a:gd name="connsiteY3081" fmla="*/ 180404 h 341225"/>
                <a:gd name="connsiteX3082" fmla="*/ 3043 w 280800"/>
                <a:gd name="connsiteY3082" fmla="*/ 180404 h 341225"/>
                <a:gd name="connsiteX3083" fmla="*/ 5478 w 280800"/>
                <a:gd name="connsiteY3083" fmla="*/ 157652 h 341225"/>
                <a:gd name="connsiteX3084" fmla="*/ 4869 w 280800"/>
                <a:gd name="connsiteY3084" fmla="*/ 157652 h 341225"/>
                <a:gd name="connsiteX3085" fmla="*/ 5478 w 280800"/>
                <a:gd name="connsiteY3085" fmla="*/ 155807 h 341225"/>
                <a:gd name="connsiteX3086" fmla="*/ 4869 w 280800"/>
                <a:gd name="connsiteY3086" fmla="*/ 155807 h 341225"/>
                <a:gd name="connsiteX3087" fmla="*/ 4869 w 280800"/>
                <a:gd name="connsiteY3087" fmla="*/ 137974 h 341225"/>
                <a:gd name="connsiteX3088" fmla="*/ 5478 w 280800"/>
                <a:gd name="connsiteY3088" fmla="*/ 137974 h 341225"/>
                <a:gd name="connsiteX3089" fmla="*/ 5478 w 280800"/>
                <a:gd name="connsiteY3089" fmla="*/ 129980 h 341225"/>
                <a:gd name="connsiteX3090" fmla="*/ 4869 w 280800"/>
                <a:gd name="connsiteY3090" fmla="*/ 129980 h 341225"/>
                <a:gd name="connsiteX3091" fmla="*/ 4869 w 280800"/>
                <a:gd name="connsiteY3091" fmla="*/ 128135 h 341225"/>
                <a:gd name="connsiteX3092" fmla="*/ 5478 w 280800"/>
                <a:gd name="connsiteY3092" fmla="*/ 128135 h 341225"/>
                <a:gd name="connsiteX3093" fmla="*/ 5478 w 280800"/>
                <a:gd name="connsiteY3093" fmla="*/ 123830 h 341225"/>
                <a:gd name="connsiteX3094" fmla="*/ 6695 w 280800"/>
                <a:gd name="connsiteY3094" fmla="*/ 123830 h 341225"/>
                <a:gd name="connsiteX3095" fmla="*/ 6695 w 280800"/>
                <a:gd name="connsiteY3095" fmla="*/ 120756 h 341225"/>
                <a:gd name="connsiteX3096" fmla="*/ 7304 w 280800"/>
                <a:gd name="connsiteY3096" fmla="*/ 120756 h 341225"/>
                <a:gd name="connsiteX3097" fmla="*/ 7304 w 280800"/>
                <a:gd name="connsiteY3097" fmla="*/ 118296 h 341225"/>
                <a:gd name="connsiteX3098" fmla="*/ 7913 w 280800"/>
                <a:gd name="connsiteY3098" fmla="*/ 118296 h 341225"/>
                <a:gd name="connsiteX3099" fmla="*/ 7913 w 280800"/>
                <a:gd name="connsiteY3099" fmla="*/ 115836 h 341225"/>
                <a:gd name="connsiteX3100" fmla="*/ 8521 w 280800"/>
                <a:gd name="connsiteY3100" fmla="*/ 115836 h 341225"/>
                <a:gd name="connsiteX3101" fmla="*/ 8521 w 280800"/>
                <a:gd name="connsiteY3101" fmla="*/ 113376 h 341225"/>
                <a:gd name="connsiteX3102" fmla="*/ 9130 w 280800"/>
                <a:gd name="connsiteY3102" fmla="*/ 113376 h 341225"/>
                <a:gd name="connsiteX3103" fmla="*/ 9130 w 280800"/>
                <a:gd name="connsiteY3103" fmla="*/ 112147 h 341225"/>
                <a:gd name="connsiteX3104" fmla="*/ 10347 w 280800"/>
                <a:gd name="connsiteY3104" fmla="*/ 112147 h 341225"/>
                <a:gd name="connsiteX3105" fmla="*/ 10347 w 280800"/>
                <a:gd name="connsiteY3105" fmla="*/ 110302 h 341225"/>
                <a:gd name="connsiteX3106" fmla="*/ 10956 w 280800"/>
                <a:gd name="connsiteY3106" fmla="*/ 110302 h 341225"/>
                <a:gd name="connsiteX3107" fmla="*/ 10347 w 280800"/>
                <a:gd name="connsiteY3107" fmla="*/ 109687 h 341225"/>
                <a:gd name="connsiteX3108" fmla="*/ 10956 w 280800"/>
                <a:gd name="connsiteY3108" fmla="*/ 109687 h 341225"/>
                <a:gd name="connsiteX3109" fmla="*/ 10956 w 280800"/>
                <a:gd name="connsiteY3109" fmla="*/ 109072 h 341225"/>
                <a:gd name="connsiteX3110" fmla="*/ 11565 w 280800"/>
                <a:gd name="connsiteY3110" fmla="*/ 109072 h 341225"/>
                <a:gd name="connsiteX3111" fmla="*/ 11565 w 280800"/>
                <a:gd name="connsiteY3111" fmla="*/ 107227 h 341225"/>
                <a:gd name="connsiteX3112" fmla="*/ 12173 w 280800"/>
                <a:gd name="connsiteY3112" fmla="*/ 107227 h 341225"/>
                <a:gd name="connsiteX3113" fmla="*/ 13391 w 280800"/>
                <a:gd name="connsiteY3113" fmla="*/ 96158 h 341225"/>
                <a:gd name="connsiteX3114" fmla="*/ 14608 w 280800"/>
                <a:gd name="connsiteY3114" fmla="*/ 96158 h 341225"/>
                <a:gd name="connsiteX3115" fmla="*/ 15217 w 280800"/>
                <a:gd name="connsiteY3115" fmla="*/ 92469 h 341225"/>
                <a:gd name="connsiteX3116" fmla="*/ 15825 w 280800"/>
                <a:gd name="connsiteY3116" fmla="*/ 92469 h 341225"/>
                <a:gd name="connsiteX3117" fmla="*/ 18869 w 280800"/>
                <a:gd name="connsiteY3117" fmla="*/ 85704 h 341225"/>
                <a:gd name="connsiteX3118" fmla="*/ 19478 w 280800"/>
                <a:gd name="connsiteY3118" fmla="*/ 85704 h 341225"/>
                <a:gd name="connsiteX3119" fmla="*/ 19478 w 280800"/>
                <a:gd name="connsiteY3119" fmla="*/ 84475 h 341225"/>
                <a:gd name="connsiteX3120" fmla="*/ 20086 w 280800"/>
                <a:gd name="connsiteY3120" fmla="*/ 84475 h 341225"/>
                <a:gd name="connsiteX3121" fmla="*/ 21912 w 280800"/>
                <a:gd name="connsiteY3121" fmla="*/ 82630 h 341225"/>
                <a:gd name="connsiteX3122" fmla="*/ 21912 w 280800"/>
                <a:gd name="connsiteY3122" fmla="*/ 82015 h 341225"/>
                <a:gd name="connsiteX3123" fmla="*/ 22521 w 280800"/>
                <a:gd name="connsiteY3123" fmla="*/ 82015 h 341225"/>
                <a:gd name="connsiteX3124" fmla="*/ 23130 w 280800"/>
                <a:gd name="connsiteY3124" fmla="*/ 79555 h 341225"/>
                <a:gd name="connsiteX3125" fmla="*/ 23738 w 280800"/>
                <a:gd name="connsiteY3125" fmla="*/ 79555 h 341225"/>
                <a:gd name="connsiteX3126" fmla="*/ 23738 w 280800"/>
                <a:gd name="connsiteY3126" fmla="*/ 78940 h 341225"/>
                <a:gd name="connsiteX3127" fmla="*/ 24347 w 280800"/>
                <a:gd name="connsiteY3127" fmla="*/ 78940 h 341225"/>
                <a:gd name="connsiteX3128" fmla="*/ 24347 w 280800"/>
                <a:gd name="connsiteY3128" fmla="*/ 77710 h 341225"/>
                <a:gd name="connsiteX3129" fmla="*/ 24956 w 280800"/>
                <a:gd name="connsiteY3129" fmla="*/ 77710 h 341225"/>
                <a:gd name="connsiteX3130" fmla="*/ 26782 w 280800"/>
                <a:gd name="connsiteY3130" fmla="*/ 74021 h 341225"/>
                <a:gd name="connsiteX3131" fmla="*/ 28608 w 280800"/>
                <a:gd name="connsiteY3131" fmla="*/ 74021 h 341225"/>
                <a:gd name="connsiteX3132" fmla="*/ 31651 w 280800"/>
                <a:gd name="connsiteY3132" fmla="*/ 69101 h 341225"/>
                <a:gd name="connsiteX3133" fmla="*/ 32260 w 280800"/>
                <a:gd name="connsiteY3133" fmla="*/ 69101 h 341225"/>
                <a:gd name="connsiteX3134" fmla="*/ 33477 w 280800"/>
                <a:gd name="connsiteY3134" fmla="*/ 66641 h 341225"/>
                <a:gd name="connsiteX3135" fmla="*/ 34086 w 280800"/>
                <a:gd name="connsiteY3135" fmla="*/ 66641 h 341225"/>
                <a:gd name="connsiteX3136" fmla="*/ 34086 w 280800"/>
                <a:gd name="connsiteY3136" fmla="*/ 66027 h 341225"/>
                <a:gd name="connsiteX3137" fmla="*/ 35303 w 280800"/>
                <a:gd name="connsiteY3137" fmla="*/ 65412 h 341225"/>
                <a:gd name="connsiteX3138" fmla="*/ 37738 w 280800"/>
                <a:gd name="connsiteY3138" fmla="*/ 66027 h 341225"/>
                <a:gd name="connsiteX3139" fmla="*/ 37738 w 280800"/>
                <a:gd name="connsiteY3139" fmla="*/ 66641 h 341225"/>
                <a:gd name="connsiteX3140" fmla="*/ 39564 w 280800"/>
                <a:gd name="connsiteY3140" fmla="*/ 66641 h 341225"/>
                <a:gd name="connsiteX3141" fmla="*/ 39564 w 280800"/>
                <a:gd name="connsiteY3141" fmla="*/ 67256 h 341225"/>
                <a:gd name="connsiteX3142" fmla="*/ 41390 w 280800"/>
                <a:gd name="connsiteY3142" fmla="*/ 67256 h 341225"/>
                <a:gd name="connsiteX3143" fmla="*/ 41390 w 280800"/>
                <a:gd name="connsiteY3143" fmla="*/ 67871 h 341225"/>
                <a:gd name="connsiteX3144" fmla="*/ 46260 w 280800"/>
                <a:gd name="connsiteY3144" fmla="*/ 67871 h 341225"/>
                <a:gd name="connsiteX3145" fmla="*/ 46260 w 280800"/>
                <a:gd name="connsiteY3145" fmla="*/ 67256 h 341225"/>
                <a:gd name="connsiteX3146" fmla="*/ 48086 w 280800"/>
                <a:gd name="connsiteY3146" fmla="*/ 67256 h 341225"/>
                <a:gd name="connsiteX3147" fmla="*/ 48086 w 280800"/>
                <a:gd name="connsiteY3147" fmla="*/ 66641 h 341225"/>
                <a:gd name="connsiteX3148" fmla="*/ 51129 w 280800"/>
                <a:gd name="connsiteY3148" fmla="*/ 66027 h 341225"/>
                <a:gd name="connsiteX3149" fmla="*/ 51129 w 280800"/>
                <a:gd name="connsiteY3149" fmla="*/ 65412 h 341225"/>
                <a:gd name="connsiteX3150" fmla="*/ 54781 w 280800"/>
                <a:gd name="connsiteY3150" fmla="*/ 62952 h 341225"/>
                <a:gd name="connsiteX3151" fmla="*/ 54781 w 280800"/>
                <a:gd name="connsiteY3151" fmla="*/ 62337 h 341225"/>
                <a:gd name="connsiteX3152" fmla="*/ 61477 w 280800"/>
                <a:gd name="connsiteY3152" fmla="*/ 62952 h 341225"/>
                <a:gd name="connsiteX3153" fmla="*/ 61477 w 280800"/>
                <a:gd name="connsiteY3153" fmla="*/ 63567 h 341225"/>
                <a:gd name="connsiteX3154" fmla="*/ 63303 w 280800"/>
                <a:gd name="connsiteY3154" fmla="*/ 63567 h 341225"/>
                <a:gd name="connsiteX3155" fmla="*/ 63303 w 280800"/>
                <a:gd name="connsiteY3155" fmla="*/ 64797 h 341225"/>
                <a:gd name="connsiteX3156" fmla="*/ 78520 w 280800"/>
                <a:gd name="connsiteY3156" fmla="*/ 62952 h 341225"/>
                <a:gd name="connsiteX3157" fmla="*/ 78520 w 280800"/>
                <a:gd name="connsiteY3157" fmla="*/ 62337 h 341225"/>
                <a:gd name="connsiteX3158" fmla="*/ 80346 w 280800"/>
                <a:gd name="connsiteY3158" fmla="*/ 62337 h 341225"/>
                <a:gd name="connsiteX3159" fmla="*/ 80346 w 280800"/>
                <a:gd name="connsiteY3159" fmla="*/ 61722 h 341225"/>
                <a:gd name="connsiteX3160" fmla="*/ 82172 w 280800"/>
                <a:gd name="connsiteY3160" fmla="*/ 61107 h 341225"/>
                <a:gd name="connsiteX3161" fmla="*/ 82172 w 280800"/>
                <a:gd name="connsiteY3161" fmla="*/ 59877 h 341225"/>
                <a:gd name="connsiteX3162" fmla="*/ 82780 w 280800"/>
                <a:gd name="connsiteY3162" fmla="*/ 59877 h 341225"/>
                <a:gd name="connsiteX3163" fmla="*/ 82780 w 280800"/>
                <a:gd name="connsiteY3163" fmla="*/ 59262 h 341225"/>
                <a:gd name="connsiteX3164" fmla="*/ 83998 w 280800"/>
                <a:gd name="connsiteY3164" fmla="*/ 59262 h 341225"/>
                <a:gd name="connsiteX3165" fmla="*/ 83998 w 280800"/>
                <a:gd name="connsiteY3165" fmla="*/ 58647 h 341225"/>
                <a:gd name="connsiteX3166" fmla="*/ 85824 w 280800"/>
                <a:gd name="connsiteY3166" fmla="*/ 58032 h 341225"/>
                <a:gd name="connsiteX3167" fmla="*/ 85824 w 280800"/>
                <a:gd name="connsiteY3167" fmla="*/ 57418 h 341225"/>
                <a:gd name="connsiteX3168" fmla="*/ 86432 w 280800"/>
                <a:gd name="connsiteY3168" fmla="*/ 57418 h 341225"/>
                <a:gd name="connsiteX3169" fmla="*/ 86432 w 280800"/>
                <a:gd name="connsiteY3169" fmla="*/ 56188 h 341225"/>
                <a:gd name="connsiteX3170" fmla="*/ 88258 w 280800"/>
                <a:gd name="connsiteY3170" fmla="*/ 54958 h 341225"/>
                <a:gd name="connsiteX3171" fmla="*/ 88867 w 280800"/>
                <a:gd name="connsiteY3171" fmla="*/ 54958 h 341225"/>
                <a:gd name="connsiteX3172" fmla="*/ 90085 w 280800"/>
                <a:gd name="connsiteY3172" fmla="*/ 51268 h 341225"/>
                <a:gd name="connsiteX3173" fmla="*/ 90693 w 280800"/>
                <a:gd name="connsiteY3173" fmla="*/ 51268 h 341225"/>
                <a:gd name="connsiteX3174" fmla="*/ 90693 w 280800"/>
                <a:gd name="connsiteY3174" fmla="*/ 50653 h 341225"/>
                <a:gd name="connsiteX3175" fmla="*/ 91911 w 280800"/>
                <a:gd name="connsiteY3175" fmla="*/ 50653 h 341225"/>
                <a:gd name="connsiteX3176" fmla="*/ 91911 w 280800"/>
                <a:gd name="connsiteY3176" fmla="*/ 49423 h 341225"/>
                <a:gd name="connsiteX3177" fmla="*/ 92519 w 280800"/>
                <a:gd name="connsiteY3177" fmla="*/ 49423 h 341225"/>
                <a:gd name="connsiteX3178" fmla="*/ 92519 w 280800"/>
                <a:gd name="connsiteY3178" fmla="*/ 48194 h 341225"/>
                <a:gd name="connsiteX3179" fmla="*/ 93128 w 280800"/>
                <a:gd name="connsiteY3179" fmla="*/ 48194 h 341225"/>
                <a:gd name="connsiteX3180" fmla="*/ 93128 w 280800"/>
                <a:gd name="connsiteY3180" fmla="*/ 46964 h 341225"/>
                <a:gd name="connsiteX3181" fmla="*/ 93737 w 280800"/>
                <a:gd name="connsiteY3181" fmla="*/ 46964 h 341225"/>
                <a:gd name="connsiteX3182" fmla="*/ 94345 w 280800"/>
                <a:gd name="connsiteY3182" fmla="*/ 44504 h 341225"/>
                <a:gd name="connsiteX3183" fmla="*/ 94954 w 280800"/>
                <a:gd name="connsiteY3183" fmla="*/ 44504 h 341225"/>
                <a:gd name="connsiteX3184" fmla="*/ 94954 w 280800"/>
                <a:gd name="connsiteY3184" fmla="*/ 43274 h 341225"/>
                <a:gd name="connsiteX3185" fmla="*/ 96171 w 280800"/>
                <a:gd name="connsiteY3185" fmla="*/ 43274 h 341225"/>
                <a:gd name="connsiteX3186" fmla="*/ 96171 w 280800"/>
                <a:gd name="connsiteY3186" fmla="*/ 42044 h 341225"/>
                <a:gd name="connsiteX3187" fmla="*/ 96780 w 280800"/>
                <a:gd name="connsiteY3187" fmla="*/ 42044 h 341225"/>
                <a:gd name="connsiteX3188" fmla="*/ 96780 w 280800"/>
                <a:gd name="connsiteY3188" fmla="*/ 40199 h 341225"/>
                <a:gd name="connsiteX3189" fmla="*/ 97389 w 280800"/>
                <a:gd name="connsiteY3189" fmla="*/ 40199 h 341225"/>
                <a:gd name="connsiteX3190" fmla="*/ 97389 w 280800"/>
                <a:gd name="connsiteY3190" fmla="*/ 39584 h 341225"/>
                <a:gd name="connsiteX3191" fmla="*/ 97997 w 280800"/>
                <a:gd name="connsiteY3191" fmla="*/ 39584 h 341225"/>
                <a:gd name="connsiteX3192" fmla="*/ 97997 w 280800"/>
                <a:gd name="connsiteY3192" fmla="*/ 38355 h 341225"/>
                <a:gd name="connsiteX3193" fmla="*/ 98606 w 280800"/>
                <a:gd name="connsiteY3193" fmla="*/ 38355 h 341225"/>
                <a:gd name="connsiteX3194" fmla="*/ 98606 w 280800"/>
                <a:gd name="connsiteY3194" fmla="*/ 35895 h 341225"/>
                <a:gd name="connsiteX3195" fmla="*/ 99823 w 280800"/>
                <a:gd name="connsiteY3195" fmla="*/ 35895 h 341225"/>
                <a:gd name="connsiteX3196" fmla="*/ 99823 w 280800"/>
                <a:gd name="connsiteY3196" fmla="*/ 34665 h 341225"/>
                <a:gd name="connsiteX3197" fmla="*/ 100432 w 280800"/>
                <a:gd name="connsiteY3197" fmla="*/ 34665 h 341225"/>
                <a:gd name="connsiteX3198" fmla="*/ 101041 w 280800"/>
                <a:gd name="connsiteY3198" fmla="*/ 30975 h 341225"/>
                <a:gd name="connsiteX3199" fmla="*/ 101649 w 280800"/>
                <a:gd name="connsiteY3199" fmla="*/ 30975 h 341225"/>
                <a:gd name="connsiteX3200" fmla="*/ 101649 w 280800"/>
                <a:gd name="connsiteY3200" fmla="*/ 29746 h 341225"/>
                <a:gd name="connsiteX3201" fmla="*/ 102258 w 280800"/>
                <a:gd name="connsiteY3201" fmla="*/ 29746 h 341225"/>
                <a:gd name="connsiteX3202" fmla="*/ 102258 w 280800"/>
                <a:gd name="connsiteY3202" fmla="*/ 28516 h 341225"/>
                <a:gd name="connsiteX3203" fmla="*/ 103476 w 280800"/>
                <a:gd name="connsiteY3203" fmla="*/ 28516 h 341225"/>
                <a:gd name="connsiteX3204" fmla="*/ 103476 w 280800"/>
                <a:gd name="connsiteY3204" fmla="*/ 27901 h 341225"/>
                <a:gd name="connsiteX3205" fmla="*/ 104084 w 280800"/>
                <a:gd name="connsiteY3205" fmla="*/ 27901 h 341225"/>
                <a:gd name="connsiteX3206" fmla="*/ 104084 w 280800"/>
                <a:gd name="connsiteY3206" fmla="*/ 27286 h 341225"/>
                <a:gd name="connsiteX3207" fmla="*/ 104693 w 280800"/>
                <a:gd name="connsiteY3207" fmla="*/ 27286 h 341225"/>
                <a:gd name="connsiteX3208" fmla="*/ 105910 w 280800"/>
                <a:gd name="connsiteY3208" fmla="*/ 26056 h 341225"/>
                <a:gd name="connsiteX3209" fmla="*/ 105910 w 280800"/>
                <a:gd name="connsiteY3209" fmla="*/ 24211 h 341225"/>
                <a:gd name="connsiteX3210" fmla="*/ 106519 w 280800"/>
                <a:gd name="connsiteY3210" fmla="*/ 24211 h 341225"/>
                <a:gd name="connsiteX3211" fmla="*/ 106519 w 280800"/>
                <a:gd name="connsiteY3211" fmla="*/ 23596 h 341225"/>
                <a:gd name="connsiteX3212" fmla="*/ 107736 w 280800"/>
                <a:gd name="connsiteY3212" fmla="*/ 23596 h 341225"/>
                <a:gd name="connsiteX3213" fmla="*/ 109562 w 280800"/>
                <a:gd name="connsiteY3213" fmla="*/ 18677 h 341225"/>
                <a:gd name="connsiteX3214" fmla="*/ 110171 w 280800"/>
                <a:gd name="connsiteY3214" fmla="*/ 18677 h 341225"/>
                <a:gd name="connsiteX3215" fmla="*/ 110171 w 280800"/>
                <a:gd name="connsiteY3215" fmla="*/ 16832 h 341225"/>
                <a:gd name="connsiteX3216" fmla="*/ 111388 w 280800"/>
                <a:gd name="connsiteY3216" fmla="*/ 16832 h 341225"/>
                <a:gd name="connsiteX3217" fmla="*/ 111388 w 280800"/>
                <a:gd name="connsiteY3217" fmla="*/ 16217 h 341225"/>
                <a:gd name="connsiteX3218" fmla="*/ 111997 w 280800"/>
                <a:gd name="connsiteY3218" fmla="*/ 16217 h 341225"/>
                <a:gd name="connsiteX3219" fmla="*/ 111997 w 280800"/>
                <a:gd name="connsiteY3219" fmla="*/ 16832 h 341225"/>
                <a:gd name="connsiteX3220" fmla="*/ 127214 w 280800"/>
                <a:gd name="connsiteY3220" fmla="*/ 15602 h 341225"/>
                <a:gd name="connsiteX3221" fmla="*/ 127214 w 280800"/>
                <a:gd name="connsiteY3221" fmla="*/ 14987 h 341225"/>
                <a:gd name="connsiteX3222" fmla="*/ 128431 w 280800"/>
                <a:gd name="connsiteY3222" fmla="*/ 14987 h 341225"/>
                <a:gd name="connsiteX3223" fmla="*/ 128431 w 280800"/>
                <a:gd name="connsiteY3223" fmla="*/ 14372 h 341225"/>
                <a:gd name="connsiteX3224" fmla="*/ 129649 w 280800"/>
                <a:gd name="connsiteY3224" fmla="*/ 14372 h 341225"/>
                <a:gd name="connsiteX3225" fmla="*/ 129649 w 280800"/>
                <a:gd name="connsiteY3225" fmla="*/ 13757 h 341225"/>
                <a:gd name="connsiteX3226" fmla="*/ 132084 w 280800"/>
                <a:gd name="connsiteY3226" fmla="*/ 12527 h 341225"/>
                <a:gd name="connsiteX3227" fmla="*/ 132084 w 280800"/>
                <a:gd name="connsiteY3227" fmla="*/ 11912 h 341225"/>
                <a:gd name="connsiteX3228" fmla="*/ 132692 w 280800"/>
                <a:gd name="connsiteY3228" fmla="*/ 11912 h 341225"/>
                <a:gd name="connsiteX3229" fmla="*/ 132692 w 280800"/>
                <a:gd name="connsiteY3229" fmla="*/ 11298 h 341225"/>
                <a:gd name="connsiteX3230" fmla="*/ 133301 w 280800"/>
                <a:gd name="connsiteY3230" fmla="*/ 11298 h 341225"/>
                <a:gd name="connsiteX3231" fmla="*/ 133301 w 280800"/>
                <a:gd name="connsiteY3231" fmla="*/ 10683 h 341225"/>
                <a:gd name="connsiteX3232" fmla="*/ 138779 w 280800"/>
                <a:gd name="connsiteY3232" fmla="*/ 6993 h 341225"/>
                <a:gd name="connsiteX3233" fmla="*/ 138779 w 280800"/>
                <a:gd name="connsiteY3233" fmla="*/ 6378 h 341225"/>
                <a:gd name="connsiteX3234" fmla="*/ 139388 w 280800"/>
                <a:gd name="connsiteY3234" fmla="*/ 6378 h 341225"/>
                <a:gd name="connsiteX3235" fmla="*/ 139388 w 280800"/>
                <a:gd name="connsiteY3235" fmla="*/ 5148 h 341225"/>
                <a:gd name="connsiteX3236" fmla="*/ 139996 w 280800"/>
                <a:gd name="connsiteY3236" fmla="*/ 5148 h 341225"/>
                <a:gd name="connsiteX3237" fmla="*/ 139996 w 280800"/>
                <a:gd name="connsiteY3237" fmla="*/ 4533 h 341225"/>
                <a:gd name="connsiteX3238" fmla="*/ 142431 w 280800"/>
                <a:gd name="connsiteY3238" fmla="*/ 2688 h 341225"/>
                <a:gd name="connsiteX3239" fmla="*/ 143648 w 280800"/>
                <a:gd name="connsiteY3239" fmla="*/ 2688 h 341225"/>
                <a:gd name="connsiteX3240" fmla="*/ 143648 w 280800"/>
                <a:gd name="connsiteY3240" fmla="*/ 2074 h 341225"/>
                <a:gd name="connsiteX3241" fmla="*/ 144257 w 280800"/>
                <a:gd name="connsiteY3241" fmla="*/ 2074 h 341225"/>
                <a:gd name="connsiteX3242" fmla="*/ 144257 w 280800"/>
                <a:gd name="connsiteY3242" fmla="*/ 844 h 341225"/>
                <a:gd name="connsiteX3243" fmla="*/ 146083 w 280800"/>
                <a:gd name="connsiteY3243" fmla="*/ 844 h 341225"/>
                <a:gd name="connsiteX3244" fmla="*/ 146083 w 280800"/>
                <a:gd name="connsiteY3244" fmla="*/ 229 h 34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</a:cxnLst>
              <a:rect l="l" t="t" r="r" b="b"/>
              <a:pathLst>
                <a:path w="280800" h="341225">
                  <a:moveTo>
                    <a:pt x="267379" y="340709"/>
                  </a:moveTo>
                  <a:lnTo>
                    <a:pt x="267895" y="340709"/>
                  </a:lnTo>
                  <a:lnTo>
                    <a:pt x="267895" y="341225"/>
                  </a:lnTo>
                  <a:lnTo>
                    <a:pt x="267379" y="341225"/>
                  </a:lnTo>
                  <a:close/>
                  <a:moveTo>
                    <a:pt x="224021" y="332450"/>
                  </a:moveTo>
                  <a:lnTo>
                    <a:pt x="225053" y="332450"/>
                  </a:lnTo>
                  <a:lnTo>
                    <a:pt x="225053" y="333482"/>
                  </a:lnTo>
                  <a:close/>
                  <a:moveTo>
                    <a:pt x="203374" y="330385"/>
                  </a:moveTo>
                  <a:lnTo>
                    <a:pt x="204923" y="331417"/>
                  </a:lnTo>
                  <a:lnTo>
                    <a:pt x="203374" y="331417"/>
                  </a:lnTo>
                  <a:close/>
                  <a:moveTo>
                    <a:pt x="202341" y="329353"/>
                  </a:moveTo>
                  <a:lnTo>
                    <a:pt x="202857" y="329353"/>
                  </a:lnTo>
                  <a:lnTo>
                    <a:pt x="202857" y="330385"/>
                  </a:lnTo>
                  <a:lnTo>
                    <a:pt x="202341" y="330385"/>
                  </a:lnTo>
                  <a:close/>
                  <a:moveTo>
                    <a:pt x="210600" y="324707"/>
                  </a:moveTo>
                  <a:lnTo>
                    <a:pt x="210600" y="325223"/>
                  </a:lnTo>
                  <a:lnTo>
                    <a:pt x="210084" y="325223"/>
                  </a:lnTo>
                  <a:close/>
                  <a:moveTo>
                    <a:pt x="178081" y="309222"/>
                  </a:moveTo>
                  <a:lnTo>
                    <a:pt x="178597" y="309222"/>
                  </a:lnTo>
                  <a:lnTo>
                    <a:pt x="178597" y="309738"/>
                  </a:lnTo>
                  <a:lnTo>
                    <a:pt x="178081" y="309738"/>
                  </a:lnTo>
                  <a:close/>
                  <a:moveTo>
                    <a:pt x="178597" y="308706"/>
                  </a:moveTo>
                  <a:lnTo>
                    <a:pt x="179113" y="308706"/>
                  </a:lnTo>
                  <a:lnTo>
                    <a:pt x="179113" y="309222"/>
                  </a:lnTo>
                  <a:lnTo>
                    <a:pt x="178597" y="309222"/>
                  </a:lnTo>
                  <a:close/>
                  <a:moveTo>
                    <a:pt x="177048" y="308189"/>
                  </a:moveTo>
                  <a:lnTo>
                    <a:pt x="178080" y="308705"/>
                  </a:lnTo>
                  <a:lnTo>
                    <a:pt x="177048" y="308705"/>
                  </a:lnTo>
                  <a:close/>
                  <a:moveTo>
                    <a:pt x="173435" y="308189"/>
                  </a:moveTo>
                  <a:lnTo>
                    <a:pt x="173951" y="308705"/>
                  </a:lnTo>
                  <a:lnTo>
                    <a:pt x="173435" y="308705"/>
                  </a:lnTo>
                  <a:close/>
                  <a:moveTo>
                    <a:pt x="171714" y="307674"/>
                  </a:moveTo>
                  <a:lnTo>
                    <a:pt x="171714" y="309222"/>
                  </a:lnTo>
                  <a:lnTo>
                    <a:pt x="171026" y="309222"/>
                  </a:lnTo>
                  <a:close/>
                  <a:moveTo>
                    <a:pt x="171714" y="306745"/>
                  </a:moveTo>
                  <a:lnTo>
                    <a:pt x="172127" y="306745"/>
                  </a:lnTo>
                  <a:lnTo>
                    <a:pt x="171714" y="307674"/>
                  </a:lnTo>
                  <a:close/>
                  <a:moveTo>
                    <a:pt x="172403" y="306125"/>
                  </a:moveTo>
                  <a:cubicBezTo>
                    <a:pt x="172403" y="306125"/>
                    <a:pt x="172403" y="306125"/>
                    <a:pt x="172403" y="306745"/>
                  </a:cubicBezTo>
                  <a:lnTo>
                    <a:pt x="172127" y="306745"/>
                  </a:lnTo>
                  <a:close/>
                  <a:moveTo>
                    <a:pt x="149175" y="306125"/>
                  </a:moveTo>
                  <a:lnTo>
                    <a:pt x="150207" y="306125"/>
                  </a:lnTo>
                  <a:lnTo>
                    <a:pt x="150207" y="306641"/>
                  </a:lnTo>
                  <a:lnTo>
                    <a:pt x="149175" y="306641"/>
                  </a:lnTo>
                  <a:close/>
                  <a:moveTo>
                    <a:pt x="178080" y="305609"/>
                  </a:moveTo>
                  <a:lnTo>
                    <a:pt x="178080" y="306125"/>
                  </a:lnTo>
                  <a:lnTo>
                    <a:pt x="177048" y="306125"/>
                  </a:lnTo>
                  <a:close/>
                  <a:moveTo>
                    <a:pt x="174984" y="305092"/>
                  </a:moveTo>
                  <a:cubicBezTo>
                    <a:pt x="174984" y="305092"/>
                    <a:pt x="174984" y="305092"/>
                    <a:pt x="175500" y="305092"/>
                  </a:cubicBezTo>
                  <a:cubicBezTo>
                    <a:pt x="175500" y="305092"/>
                    <a:pt x="175500" y="305608"/>
                    <a:pt x="175500" y="306641"/>
                  </a:cubicBezTo>
                  <a:lnTo>
                    <a:pt x="174984" y="306641"/>
                  </a:lnTo>
                  <a:cubicBezTo>
                    <a:pt x="174984" y="306641"/>
                    <a:pt x="174984" y="306125"/>
                    <a:pt x="174984" y="305092"/>
                  </a:cubicBezTo>
                  <a:close/>
                  <a:moveTo>
                    <a:pt x="177048" y="304576"/>
                  </a:moveTo>
                  <a:cubicBezTo>
                    <a:pt x="177048" y="304576"/>
                    <a:pt x="177048" y="304576"/>
                    <a:pt x="178080" y="304576"/>
                  </a:cubicBezTo>
                  <a:cubicBezTo>
                    <a:pt x="178080" y="304576"/>
                    <a:pt x="178080" y="304060"/>
                    <a:pt x="178080" y="305609"/>
                  </a:cubicBezTo>
                  <a:lnTo>
                    <a:pt x="177048" y="305609"/>
                  </a:lnTo>
                  <a:cubicBezTo>
                    <a:pt x="177048" y="305609"/>
                    <a:pt x="177048" y="305609"/>
                    <a:pt x="177048" y="304576"/>
                  </a:cubicBezTo>
                  <a:close/>
                  <a:moveTo>
                    <a:pt x="147626" y="304576"/>
                  </a:moveTo>
                  <a:lnTo>
                    <a:pt x="148142" y="304576"/>
                  </a:lnTo>
                  <a:lnTo>
                    <a:pt x="148142" y="305092"/>
                  </a:lnTo>
                  <a:lnTo>
                    <a:pt x="147626" y="305092"/>
                  </a:lnTo>
                  <a:close/>
                  <a:moveTo>
                    <a:pt x="142465" y="301995"/>
                  </a:moveTo>
                  <a:lnTo>
                    <a:pt x="142981" y="301995"/>
                  </a:lnTo>
                  <a:lnTo>
                    <a:pt x="142981" y="302511"/>
                  </a:lnTo>
                  <a:lnTo>
                    <a:pt x="142465" y="302511"/>
                  </a:lnTo>
                  <a:close/>
                  <a:moveTo>
                    <a:pt x="143497" y="301479"/>
                  </a:moveTo>
                  <a:lnTo>
                    <a:pt x="144529" y="301479"/>
                  </a:lnTo>
                  <a:lnTo>
                    <a:pt x="144529" y="301995"/>
                  </a:lnTo>
                  <a:lnTo>
                    <a:pt x="143497" y="301995"/>
                  </a:lnTo>
                  <a:close/>
                  <a:moveTo>
                    <a:pt x="141432" y="300576"/>
                  </a:moveTo>
                  <a:cubicBezTo>
                    <a:pt x="141432" y="300576"/>
                    <a:pt x="141432" y="300576"/>
                    <a:pt x="142464" y="300576"/>
                  </a:cubicBezTo>
                  <a:cubicBezTo>
                    <a:pt x="142464" y="300576"/>
                    <a:pt x="142464" y="299931"/>
                    <a:pt x="142464" y="301867"/>
                  </a:cubicBezTo>
                  <a:lnTo>
                    <a:pt x="141432" y="301867"/>
                  </a:lnTo>
                  <a:cubicBezTo>
                    <a:pt x="141432" y="301867"/>
                    <a:pt x="141432" y="302512"/>
                    <a:pt x="141432" y="300576"/>
                  </a:cubicBezTo>
                  <a:close/>
                  <a:moveTo>
                    <a:pt x="148143" y="299931"/>
                  </a:moveTo>
                  <a:lnTo>
                    <a:pt x="148659" y="299931"/>
                  </a:lnTo>
                  <a:lnTo>
                    <a:pt x="148659" y="300963"/>
                  </a:lnTo>
                  <a:lnTo>
                    <a:pt x="148143" y="300963"/>
                  </a:lnTo>
                  <a:close/>
                  <a:moveTo>
                    <a:pt x="203580" y="298898"/>
                  </a:moveTo>
                  <a:cubicBezTo>
                    <a:pt x="203580" y="298898"/>
                    <a:pt x="203580" y="298898"/>
                    <a:pt x="203580" y="300189"/>
                  </a:cubicBezTo>
                  <a:cubicBezTo>
                    <a:pt x="204199" y="300189"/>
                    <a:pt x="204199" y="299543"/>
                    <a:pt x="205438" y="300834"/>
                  </a:cubicBezTo>
                  <a:cubicBezTo>
                    <a:pt x="204818" y="300189"/>
                    <a:pt x="203580" y="301479"/>
                    <a:pt x="202341" y="300189"/>
                  </a:cubicBezTo>
                  <a:lnTo>
                    <a:pt x="202960" y="300189"/>
                  </a:lnTo>
                  <a:cubicBezTo>
                    <a:pt x="202960" y="300189"/>
                    <a:pt x="202960" y="300189"/>
                    <a:pt x="203580" y="298898"/>
                  </a:cubicBezTo>
                  <a:close/>
                  <a:moveTo>
                    <a:pt x="146078" y="298898"/>
                  </a:moveTo>
                  <a:lnTo>
                    <a:pt x="146594" y="298898"/>
                  </a:lnTo>
                  <a:lnTo>
                    <a:pt x="146594" y="299930"/>
                  </a:lnTo>
                  <a:lnTo>
                    <a:pt x="146078" y="299930"/>
                  </a:lnTo>
                  <a:close/>
                  <a:moveTo>
                    <a:pt x="211632" y="298382"/>
                  </a:moveTo>
                  <a:lnTo>
                    <a:pt x="212664" y="298382"/>
                  </a:lnTo>
                  <a:lnTo>
                    <a:pt x="211632" y="298898"/>
                  </a:lnTo>
                  <a:close/>
                  <a:moveTo>
                    <a:pt x="149175" y="298382"/>
                  </a:moveTo>
                  <a:cubicBezTo>
                    <a:pt x="149820" y="298382"/>
                    <a:pt x="149175" y="298382"/>
                    <a:pt x="151111" y="298382"/>
                  </a:cubicBezTo>
                  <a:cubicBezTo>
                    <a:pt x="151111" y="298382"/>
                    <a:pt x="151111" y="298382"/>
                    <a:pt x="151111" y="300240"/>
                  </a:cubicBezTo>
                  <a:cubicBezTo>
                    <a:pt x="151111" y="300240"/>
                    <a:pt x="151111" y="300240"/>
                    <a:pt x="151756" y="300240"/>
                  </a:cubicBezTo>
                  <a:cubicBezTo>
                    <a:pt x="151756" y="300240"/>
                    <a:pt x="151756" y="300240"/>
                    <a:pt x="151756" y="300860"/>
                  </a:cubicBezTo>
                  <a:cubicBezTo>
                    <a:pt x="151756" y="300860"/>
                    <a:pt x="151756" y="300860"/>
                    <a:pt x="151111" y="300860"/>
                  </a:cubicBezTo>
                  <a:cubicBezTo>
                    <a:pt x="151111" y="300860"/>
                    <a:pt x="151111" y="300860"/>
                    <a:pt x="151111" y="301479"/>
                  </a:cubicBezTo>
                  <a:lnTo>
                    <a:pt x="150465" y="301479"/>
                  </a:lnTo>
                  <a:cubicBezTo>
                    <a:pt x="150465" y="301479"/>
                    <a:pt x="150465" y="301479"/>
                    <a:pt x="150465" y="300860"/>
                  </a:cubicBezTo>
                  <a:cubicBezTo>
                    <a:pt x="150465" y="300860"/>
                    <a:pt x="150465" y="300860"/>
                    <a:pt x="149175" y="300860"/>
                  </a:cubicBezTo>
                  <a:cubicBezTo>
                    <a:pt x="149175" y="300860"/>
                    <a:pt x="149175" y="300240"/>
                    <a:pt x="149175" y="298382"/>
                  </a:cubicBezTo>
                  <a:close/>
                  <a:moveTo>
                    <a:pt x="136787" y="298382"/>
                  </a:moveTo>
                  <a:lnTo>
                    <a:pt x="137819" y="298382"/>
                  </a:lnTo>
                  <a:lnTo>
                    <a:pt x="137819" y="298898"/>
                  </a:lnTo>
                  <a:lnTo>
                    <a:pt x="136787" y="298898"/>
                  </a:lnTo>
                  <a:close/>
                  <a:moveTo>
                    <a:pt x="202857" y="297866"/>
                  </a:moveTo>
                  <a:cubicBezTo>
                    <a:pt x="202857" y="297866"/>
                    <a:pt x="202857" y="297866"/>
                    <a:pt x="204922" y="297866"/>
                  </a:cubicBezTo>
                  <a:cubicBezTo>
                    <a:pt x="204922" y="297866"/>
                    <a:pt x="204922" y="297866"/>
                    <a:pt x="204922" y="298382"/>
                  </a:cubicBezTo>
                  <a:cubicBezTo>
                    <a:pt x="204233" y="298382"/>
                    <a:pt x="204922" y="298382"/>
                    <a:pt x="202857" y="298382"/>
                  </a:cubicBezTo>
                  <a:cubicBezTo>
                    <a:pt x="202857" y="298382"/>
                    <a:pt x="202857" y="298382"/>
                    <a:pt x="202857" y="297866"/>
                  </a:cubicBezTo>
                  <a:close/>
                  <a:moveTo>
                    <a:pt x="202341" y="297866"/>
                  </a:moveTo>
                  <a:lnTo>
                    <a:pt x="202857" y="298382"/>
                  </a:lnTo>
                  <a:lnTo>
                    <a:pt x="202341" y="298382"/>
                  </a:lnTo>
                  <a:close/>
                  <a:moveTo>
                    <a:pt x="142465" y="297866"/>
                  </a:moveTo>
                  <a:lnTo>
                    <a:pt x="142981" y="297866"/>
                  </a:lnTo>
                  <a:lnTo>
                    <a:pt x="142981" y="298382"/>
                  </a:lnTo>
                  <a:lnTo>
                    <a:pt x="142465" y="298382"/>
                  </a:lnTo>
                  <a:close/>
                  <a:moveTo>
                    <a:pt x="144529" y="296834"/>
                  </a:moveTo>
                  <a:lnTo>
                    <a:pt x="145045" y="296834"/>
                  </a:lnTo>
                  <a:lnTo>
                    <a:pt x="145045" y="297866"/>
                  </a:lnTo>
                  <a:lnTo>
                    <a:pt x="144529" y="297866"/>
                  </a:lnTo>
                  <a:close/>
                  <a:moveTo>
                    <a:pt x="143497" y="296317"/>
                  </a:moveTo>
                  <a:cubicBezTo>
                    <a:pt x="143497" y="296317"/>
                    <a:pt x="143497" y="296317"/>
                    <a:pt x="144271" y="296317"/>
                  </a:cubicBezTo>
                  <a:cubicBezTo>
                    <a:pt x="144271" y="296317"/>
                    <a:pt x="145046" y="297092"/>
                    <a:pt x="143497" y="297866"/>
                  </a:cubicBezTo>
                  <a:cubicBezTo>
                    <a:pt x="143497" y="297866"/>
                    <a:pt x="143497" y="297866"/>
                    <a:pt x="143497" y="296317"/>
                  </a:cubicBezTo>
                  <a:close/>
                  <a:moveTo>
                    <a:pt x="233332" y="295389"/>
                  </a:moveTo>
                  <a:lnTo>
                    <a:pt x="233932" y="295995"/>
                  </a:lnTo>
                  <a:lnTo>
                    <a:pt x="233932" y="295389"/>
                  </a:lnTo>
                  <a:close/>
                  <a:moveTo>
                    <a:pt x="216278" y="295285"/>
                  </a:moveTo>
                  <a:lnTo>
                    <a:pt x="216794" y="295285"/>
                  </a:lnTo>
                  <a:lnTo>
                    <a:pt x="216794" y="296317"/>
                  </a:lnTo>
                  <a:close/>
                  <a:moveTo>
                    <a:pt x="128528" y="295285"/>
                  </a:moveTo>
                  <a:cubicBezTo>
                    <a:pt x="129133" y="295285"/>
                    <a:pt x="129133" y="296497"/>
                    <a:pt x="131554" y="296497"/>
                  </a:cubicBezTo>
                  <a:cubicBezTo>
                    <a:pt x="131554" y="296497"/>
                    <a:pt x="131554" y="296497"/>
                    <a:pt x="131554" y="297103"/>
                  </a:cubicBezTo>
                  <a:cubicBezTo>
                    <a:pt x="131554" y="297103"/>
                    <a:pt x="131554" y="297103"/>
                    <a:pt x="132159" y="297103"/>
                  </a:cubicBezTo>
                  <a:cubicBezTo>
                    <a:pt x="132159" y="297103"/>
                    <a:pt x="132159" y="297103"/>
                    <a:pt x="132159" y="297709"/>
                  </a:cubicBezTo>
                  <a:cubicBezTo>
                    <a:pt x="132159" y="297709"/>
                    <a:pt x="132159" y="297709"/>
                    <a:pt x="132764" y="297709"/>
                  </a:cubicBezTo>
                  <a:cubicBezTo>
                    <a:pt x="132764" y="297709"/>
                    <a:pt x="132764" y="297709"/>
                    <a:pt x="132764" y="298315"/>
                  </a:cubicBezTo>
                  <a:cubicBezTo>
                    <a:pt x="132764" y="298315"/>
                    <a:pt x="132764" y="298315"/>
                    <a:pt x="133369" y="298315"/>
                  </a:cubicBezTo>
                  <a:cubicBezTo>
                    <a:pt x="133369" y="298315"/>
                    <a:pt x="133369" y="298315"/>
                    <a:pt x="133369" y="300133"/>
                  </a:cubicBezTo>
                  <a:cubicBezTo>
                    <a:pt x="133369" y="300133"/>
                    <a:pt x="133369" y="300133"/>
                    <a:pt x="134579" y="300133"/>
                  </a:cubicBezTo>
                  <a:cubicBezTo>
                    <a:pt x="134579" y="300133"/>
                    <a:pt x="134579" y="300133"/>
                    <a:pt x="134579" y="300739"/>
                  </a:cubicBezTo>
                  <a:cubicBezTo>
                    <a:pt x="134579" y="300739"/>
                    <a:pt x="133974" y="300739"/>
                    <a:pt x="135790" y="300739"/>
                  </a:cubicBezTo>
                  <a:cubicBezTo>
                    <a:pt x="135790" y="300739"/>
                    <a:pt x="135790" y="300739"/>
                    <a:pt x="135790" y="301345"/>
                  </a:cubicBezTo>
                  <a:cubicBezTo>
                    <a:pt x="135790" y="301345"/>
                    <a:pt x="135790" y="301345"/>
                    <a:pt x="136395" y="301345"/>
                  </a:cubicBezTo>
                  <a:cubicBezTo>
                    <a:pt x="136395" y="301345"/>
                    <a:pt x="136395" y="301345"/>
                    <a:pt x="136395" y="301951"/>
                  </a:cubicBezTo>
                  <a:cubicBezTo>
                    <a:pt x="136395" y="301951"/>
                    <a:pt x="136395" y="301951"/>
                    <a:pt x="137000" y="301951"/>
                  </a:cubicBezTo>
                  <a:cubicBezTo>
                    <a:pt x="137000" y="301951"/>
                    <a:pt x="137000" y="302557"/>
                    <a:pt x="137000" y="300739"/>
                  </a:cubicBezTo>
                  <a:cubicBezTo>
                    <a:pt x="137000" y="300739"/>
                    <a:pt x="137000" y="300739"/>
                    <a:pt x="137605" y="300739"/>
                  </a:cubicBezTo>
                  <a:cubicBezTo>
                    <a:pt x="137605" y="300739"/>
                    <a:pt x="137605" y="300739"/>
                    <a:pt x="137605" y="300133"/>
                  </a:cubicBezTo>
                  <a:cubicBezTo>
                    <a:pt x="137605" y="300133"/>
                    <a:pt x="137605" y="300133"/>
                    <a:pt x="138816" y="300133"/>
                  </a:cubicBezTo>
                  <a:cubicBezTo>
                    <a:pt x="138816" y="300739"/>
                    <a:pt x="137605" y="303163"/>
                    <a:pt x="140026" y="302557"/>
                  </a:cubicBezTo>
                  <a:cubicBezTo>
                    <a:pt x="140026" y="303163"/>
                    <a:pt x="140026" y="302557"/>
                    <a:pt x="140026" y="304374"/>
                  </a:cubicBezTo>
                  <a:cubicBezTo>
                    <a:pt x="140026" y="303769"/>
                    <a:pt x="141236" y="304980"/>
                    <a:pt x="141236" y="302557"/>
                  </a:cubicBezTo>
                  <a:cubicBezTo>
                    <a:pt x="141236" y="302557"/>
                    <a:pt x="141236" y="302557"/>
                    <a:pt x="142447" y="302557"/>
                  </a:cubicBezTo>
                  <a:cubicBezTo>
                    <a:pt x="142447" y="302557"/>
                    <a:pt x="142447" y="302557"/>
                    <a:pt x="142447" y="303769"/>
                  </a:cubicBezTo>
                  <a:cubicBezTo>
                    <a:pt x="142447" y="303769"/>
                    <a:pt x="142447" y="303769"/>
                    <a:pt x="143052" y="303769"/>
                  </a:cubicBezTo>
                  <a:cubicBezTo>
                    <a:pt x="143052" y="303769"/>
                    <a:pt x="143052" y="303769"/>
                    <a:pt x="143052" y="302557"/>
                  </a:cubicBezTo>
                  <a:cubicBezTo>
                    <a:pt x="143052" y="302557"/>
                    <a:pt x="143052" y="302557"/>
                    <a:pt x="143657" y="302557"/>
                  </a:cubicBezTo>
                  <a:cubicBezTo>
                    <a:pt x="143657" y="302557"/>
                    <a:pt x="143657" y="302557"/>
                    <a:pt x="143657" y="303769"/>
                  </a:cubicBezTo>
                  <a:cubicBezTo>
                    <a:pt x="143657" y="303769"/>
                    <a:pt x="143657" y="303769"/>
                    <a:pt x="144262" y="303769"/>
                  </a:cubicBezTo>
                  <a:cubicBezTo>
                    <a:pt x="144262" y="303769"/>
                    <a:pt x="144262" y="303769"/>
                    <a:pt x="144262" y="304374"/>
                  </a:cubicBezTo>
                  <a:cubicBezTo>
                    <a:pt x="144262" y="304374"/>
                    <a:pt x="144262" y="304374"/>
                    <a:pt x="144867" y="304374"/>
                  </a:cubicBezTo>
                  <a:cubicBezTo>
                    <a:pt x="144867" y="304374"/>
                    <a:pt x="144867" y="303769"/>
                    <a:pt x="144867" y="305586"/>
                  </a:cubicBezTo>
                  <a:cubicBezTo>
                    <a:pt x="144867" y="305586"/>
                    <a:pt x="144867" y="305586"/>
                    <a:pt x="146078" y="305586"/>
                  </a:cubicBezTo>
                  <a:cubicBezTo>
                    <a:pt x="146078" y="305586"/>
                    <a:pt x="146078" y="305586"/>
                    <a:pt x="146078" y="306192"/>
                  </a:cubicBezTo>
                  <a:cubicBezTo>
                    <a:pt x="143657" y="306798"/>
                    <a:pt x="141236" y="304980"/>
                    <a:pt x="139421" y="309222"/>
                  </a:cubicBezTo>
                  <a:cubicBezTo>
                    <a:pt x="139421" y="309222"/>
                    <a:pt x="138816" y="308010"/>
                    <a:pt x="137000" y="308010"/>
                  </a:cubicBezTo>
                  <a:cubicBezTo>
                    <a:pt x="137000" y="308010"/>
                    <a:pt x="137000" y="308010"/>
                    <a:pt x="137000" y="306798"/>
                  </a:cubicBezTo>
                  <a:cubicBezTo>
                    <a:pt x="137000" y="306798"/>
                    <a:pt x="137000" y="306798"/>
                    <a:pt x="136395" y="306798"/>
                  </a:cubicBezTo>
                  <a:cubicBezTo>
                    <a:pt x="136395" y="306798"/>
                    <a:pt x="136395" y="306798"/>
                    <a:pt x="136395" y="306192"/>
                  </a:cubicBezTo>
                  <a:cubicBezTo>
                    <a:pt x="136395" y="306192"/>
                    <a:pt x="136395" y="306192"/>
                    <a:pt x="135790" y="306192"/>
                  </a:cubicBezTo>
                  <a:cubicBezTo>
                    <a:pt x="135790" y="306192"/>
                    <a:pt x="135790" y="306192"/>
                    <a:pt x="135790" y="305586"/>
                  </a:cubicBezTo>
                  <a:cubicBezTo>
                    <a:pt x="135790" y="305586"/>
                    <a:pt x="135790" y="305586"/>
                    <a:pt x="135185" y="305586"/>
                  </a:cubicBezTo>
                  <a:cubicBezTo>
                    <a:pt x="135185" y="305586"/>
                    <a:pt x="135185" y="305586"/>
                    <a:pt x="135185" y="304980"/>
                  </a:cubicBezTo>
                  <a:cubicBezTo>
                    <a:pt x="135185" y="304980"/>
                    <a:pt x="135185" y="304980"/>
                    <a:pt x="134579" y="304980"/>
                  </a:cubicBezTo>
                  <a:cubicBezTo>
                    <a:pt x="134579" y="304980"/>
                    <a:pt x="134579" y="304980"/>
                    <a:pt x="134579" y="304374"/>
                  </a:cubicBezTo>
                  <a:cubicBezTo>
                    <a:pt x="134579" y="304374"/>
                    <a:pt x="134579" y="304374"/>
                    <a:pt x="133369" y="304374"/>
                  </a:cubicBezTo>
                  <a:cubicBezTo>
                    <a:pt x="133369" y="303769"/>
                    <a:pt x="133369" y="304374"/>
                    <a:pt x="133369" y="302557"/>
                  </a:cubicBezTo>
                  <a:cubicBezTo>
                    <a:pt x="133369" y="302557"/>
                    <a:pt x="133369" y="302557"/>
                    <a:pt x="132764" y="302557"/>
                  </a:cubicBezTo>
                  <a:cubicBezTo>
                    <a:pt x="132764" y="302557"/>
                    <a:pt x="132764" y="302557"/>
                    <a:pt x="132764" y="301951"/>
                  </a:cubicBezTo>
                  <a:cubicBezTo>
                    <a:pt x="132764" y="301951"/>
                    <a:pt x="133369" y="301951"/>
                    <a:pt x="131554" y="301951"/>
                  </a:cubicBezTo>
                  <a:cubicBezTo>
                    <a:pt x="131554" y="301951"/>
                    <a:pt x="131554" y="301951"/>
                    <a:pt x="131554" y="301345"/>
                  </a:cubicBezTo>
                  <a:cubicBezTo>
                    <a:pt x="131554" y="301345"/>
                    <a:pt x="131554" y="301345"/>
                    <a:pt x="130948" y="301345"/>
                  </a:cubicBezTo>
                  <a:cubicBezTo>
                    <a:pt x="130948" y="300739"/>
                    <a:pt x="130343" y="300739"/>
                    <a:pt x="129738" y="298921"/>
                  </a:cubicBezTo>
                  <a:cubicBezTo>
                    <a:pt x="129738" y="298921"/>
                    <a:pt x="129738" y="298921"/>
                    <a:pt x="129133" y="298921"/>
                  </a:cubicBezTo>
                  <a:cubicBezTo>
                    <a:pt x="129133" y="298921"/>
                    <a:pt x="129133" y="298921"/>
                    <a:pt x="129133" y="298315"/>
                  </a:cubicBezTo>
                  <a:cubicBezTo>
                    <a:pt x="129133" y="298315"/>
                    <a:pt x="129133" y="298315"/>
                    <a:pt x="128528" y="298315"/>
                  </a:cubicBezTo>
                  <a:cubicBezTo>
                    <a:pt x="128528" y="298315"/>
                    <a:pt x="128528" y="298921"/>
                    <a:pt x="128528" y="297103"/>
                  </a:cubicBezTo>
                  <a:cubicBezTo>
                    <a:pt x="128528" y="297103"/>
                    <a:pt x="128528" y="297103"/>
                    <a:pt x="128528" y="295285"/>
                  </a:cubicBezTo>
                  <a:close/>
                  <a:moveTo>
                    <a:pt x="148659" y="294769"/>
                  </a:moveTo>
                  <a:lnTo>
                    <a:pt x="149175" y="294769"/>
                  </a:lnTo>
                  <a:lnTo>
                    <a:pt x="149175" y="295285"/>
                  </a:lnTo>
                  <a:lnTo>
                    <a:pt x="148659" y="295285"/>
                  </a:lnTo>
                  <a:close/>
                  <a:moveTo>
                    <a:pt x="215246" y="293737"/>
                  </a:moveTo>
                  <a:lnTo>
                    <a:pt x="216278" y="293737"/>
                  </a:lnTo>
                  <a:lnTo>
                    <a:pt x="216278" y="294769"/>
                  </a:lnTo>
                  <a:lnTo>
                    <a:pt x="215246" y="294769"/>
                  </a:lnTo>
                  <a:close/>
                  <a:moveTo>
                    <a:pt x="155369" y="293737"/>
                  </a:moveTo>
                  <a:lnTo>
                    <a:pt x="155885" y="293737"/>
                  </a:lnTo>
                  <a:lnTo>
                    <a:pt x="155885" y="294769"/>
                  </a:lnTo>
                  <a:lnTo>
                    <a:pt x="155369" y="294769"/>
                  </a:lnTo>
                  <a:close/>
                  <a:moveTo>
                    <a:pt x="142464" y="293220"/>
                  </a:moveTo>
                  <a:cubicBezTo>
                    <a:pt x="142464" y="293220"/>
                    <a:pt x="141948" y="293220"/>
                    <a:pt x="143497" y="293220"/>
                  </a:cubicBezTo>
                  <a:cubicBezTo>
                    <a:pt x="143497" y="292704"/>
                    <a:pt x="143497" y="293736"/>
                    <a:pt x="142464" y="293736"/>
                  </a:cubicBezTo>
                  <a:cubicBezTo>
                    <a:pt x="142464" y="293736"/>
                    <a:pt x="142464" y="293736"/>
                    <a:pt x="142464" y="293220"/>
                  </a:cubicBezTo>
                  <a:close/>
                  <a:moveTo>
                    <a:pt x="198681" y="292769"/>
                  </a:moveTo>
                  <a:cubicBezTo>
                    <a:pt x="199291" y="292769"/>
                    <a:pt x="199901" y="292769"/>
                    <a:pt x="201731" y="292769"/>
                  </a:cubicBezTo>
                  <a:cubicBezTo>
                    <a:pt x="201731" y="292769"/>
                    <a:pt x="201731" y="292188"/>
                    <a:pt x="201731" y="293930"/>
                  </a:cubicBezTo>
                  <a:cubicBezTo>
                    <a:pt x="201731" y="293930"/>
                    <a:pt x="201731" y="293930"/>
                    <a:pt x="202341" y="293930"/>
                  </a:cubicBezTo>
                  <a:cubicBezTo>
                    <a:pt x="202341" y="293930"/>
                    <a:pt x="202341" y="293930"/>
                    <a:pt x="202341" y="294511"/>
                  </a:cubicBezTo>
                  <a:cubicBezTo>
                    <a:pt x="201731" y="295092"/>
                    <a:pt x="199291" y="293930"/>
                    <a:pt x="198681" y="296834"/>
                  </a:cubicBezTo>
                  <a:cubicBezTo>
                    <a:pt x="198071" y="296834"/>
                    <a:pt x="198071" y="296253"/>
                    <a:pt x="196851" y="296253"/>
                  </a:cubicBezTo>
                  <a:cubicBezTo>
                    <a:pt x="196851" y="295673"/>
                    <a:pt x="196241" y="295673"/>
                    <a:pt x="195631" y="293930"/>
                  </a:cubicBezTo>
                  <a:cubicBezTo>
                    <a:pt x="196241" y="293930"/>
                    <a:pt x="196241" y="293930"/>
                    <a:pt x="198071" y="293930"/>
                  </a:cubicBezTo>
                  <a:cubicBezTo>
                    <a:pt x="198071" y="293930"/>
                    <a:pt x="198071" y="293930"/>
                    <a:pt x="198071" y="294511"/>
                  </a:cubicBezTo>
                  <a:cubicBezTo>
                    <a:pt x="198071" y="294511"/>
                    <a:pt x="198071" y="294511"/>
                    <a:pt x="198681" y="294511"/>
                  </a:cubicBezTo>
                  <a:lnTo>
                    <a:pt x="198681" y="293930"/>
                  </a:lnTo>
                  <a:cubicBezTo>
                    <a:pt x="198681" y="293930"/>
                    <a:pt x="198681" y="293930"/>
                    <a:pt x="198681" y="292769"/>
                  </a:cubicBezTo>
                  <a:close/>
                  <a:moveTo>
                    <a:pt x="232796" y="292704"/>
                  </a:moveTo>
                  <a:cubicBezTo>
                    <a:pt x="232796" y="292704"/>
                    <a:pt x="233828" y="292188"/>
                    <a:pt x="233828" y="293737"/>
                  </a:cubicBezTo>
                  <a:lnTo>
                    <a:pt x="233312" y="293737"/>
                  </a:lnTo>
                  <a:cubicBezTo>
                    <a:pt x="233312" y="293737"/>
                    <a:pt x="233312" y="293737"/>
                    <a:pt x="233312" y="293221"/>
                  </a:cubicBezTo>
                  <a:cubicBezTo>
                    <a:pt x="233312" y="293221"/>
                    <a:pt x="233312" y="293221"/>
                    <a:pt x="232796" y="293221"/>
                  </a:cubicBezTo>
                  <a:cubicBezTo>
                    <a:pt x="232796" y="293221"/>
                    <a:pt x="232796" y="293221"/>
                    <a:pt x="232796" y="292704"/>
                  </a:cubicBezTo>
                  <a:close/>
                  <a:moveTo>
                    <a:pt x="237441" y="292704"/>
                  </a:moveTo>
                  <a:cubicBezTo>
                    <a:pt x="237441" y="292704"/>
                    <a:pt x="237441" y="292704"/>
                    <a:pt x="239377" y="292704"/>
                  </a:cubicBezTo>
                  <a:cubicBezTo>
                    <a:pt x="239377" y="292704"/>
                    <a:pt x="239377" y="292704"/>
                    <a:pt x="239377" y="293220"/>
                  </a:cubicBezTo>
                  <a:cubicBezTo>
                    <a:pt x="238732" y="293220"/>
                    <a:pt x="239377" y="293220"/>
                    <a:pt x="237441" y="293220"/>
                  </a:cubicBezTo>
                  <a:cubicBezTo>
                    <a:pt x="237441" y="293220"/>
                    <a:pt x="237441" y="293220"/>
                    <a:pt x="237441" y="292704"/>
                  </a:cubicBezTo>
                  <a:close/>
                  <a:moveTo>
                    <a:pt x="236409" y="292704"/>
                  </a:moveTo>
                  <a:lnTo>
                    <a:pt x="236925" y="292704"/>
                  </a:lnTo>
                  <a:lnTo>
                    <a:pt x="236925" y="293220"/>
                  </a:lnTo>
                  <a:lnTo>
                    <a:pt x="236409" y="293220"/>
                  </a:lnTo>
                  <a:close/>
                  <a:moveTo>
                    <a:pt x="195115" y="292704"/>
                  </a:moveTo>
                  <a:lnTo>
                    <a:pt x="195631" y="292704"/>
                  </a:lnTo>
                  <a:lnTo>
                    <a:pt x="195631" y="293220"/>
                  </a:lnTo>
                  <a:lnTo>
                    <a:pt x="195115" y="293220"/>
                  </a:lnTo>
                  <a:close/>
                  <a:moveTo>
                    <a:pt x="192018" y="292188"/>
                  </a:moveTo>
                  <a:cubicBezTo>
                    <a:pt x="192018" y="292188"/>
                    <a:pt x="192018" y="292188"/>
                    <a:pt x="193050" y="292188"/>
                  </a:cubicBezTo>
                  <a:cubicBezTo>
                    <a:pt x="193050" y="292188"/>
                    <a:pt x="193050" y="291672"/>
                    <a:pt x="193050" y="293221"/>
                  </a:cubicBezTo>
                  <a:lnTo>
                    <a:pt x="192018" y="293221"/>
                  </a:lnTo>
                  <a:cubicBezTo>
                    <a:pt x="192018" y="293221"/>
                    <a:pt x="192018" y="293221"/>
                    <a:pt x="192018" y="292188"/>
                  </a:cubicBezTo>
                  <a:close/>
                  <a:moveTo>
                    <a:pt x="139367" y="292188"/>
                  </a:moveTo>
                  <a:cubicBezTo>
                    <a:pt x="139367" y="292188"/>
                    <a:pt x="139367" y="292188"/>
                    <a:pt x="139883" y="292188"/>
                  </a:cubicBezTo>
                  <a:cubicBezTo>
                    <a:pt x="139883" y="292188"/>
                    <a:pt x="139883" y="291672"/>
                    <a:pt x="139883" y="293221"/>
                  </a:cubicBezTo>
                  <a:cubicBezTo>
                    <a:pt x="139883" y="293221"/>
                    <a:pt x="139883" y="293221"/>
                    <a:pt x="138851" y="293221"/>
                  </a:cubicBezTo>
                  <a:cubicBezTo>
                    <a:pt x="138851" y="293221"/>
                    <a:pt x="138851" y="293221"/>
                    <a:pt x="138851" y="292705"/>
                  </a:cubicBezTo>
                  <a:cubicBezTo>
                    <a:pt x="138851" y="292705"/>
                    <a:pt x="138851" y="292705"/>
                    <a:pt x="139367" y="292705"/>
                  </a:cubicBezTo>
                  <a:cubicBezTo>
                    <a:pt x="139367" y="292705"/>
                    <a:pt x="139367" y="292705"/>
                    <a:pt x="139367" y="292188"/>
                  </a:cubicBezTo>
                  <a:close/>
                  <a:moveTo>
                    <a:pt x="239377" y="292188"/>
                  </a:moveTo>
                  <a:cubicBezTo>
                    <a:pt x="239377" y="292188"/>
                    <a:pt x="239377" y="292188"/>
                    <a:pt x="240022" y="292188"/>
                  </a:cubicBezTo>
                  <a:cubicBezTo>
                    <a:pt x="240022" y="292188"/>
                    <a:pt x="240022" y="292188"/>
                    <a:pt x="240022" y="292704"/>
                  </a:cubicBezTo>
                  <a:cubicBezTo>
                    <a:pt x="240022" y="292704"/>
                    <a:pt x="240022" y="292704"/>
                    <a:pt x="239377" y="292704"/>
                  </a:cubicBezTo>
                  <a:cubicBezTo>
                    <a:pt x="239377" y="292704"/>
                    <a:pt x="239377" y="292704"/>
                    <a:pt x="239377" y="292188"/>
                  </a:cubicBezTo>
                  <a:close/>
                  <a:moveTo>
                    <a:pt x="222871" y="292188"/>
                  </a:moveTo>
                  <a:cubicBezTo>
                    <a:pt x="222871" y="292188"/>
                    <a:pt x="222871" y="292188"/>
                    <a:pt x="224087" y="292188"/>
                  </a:cubicBezTo>
                  <a:cubicBezTo>
                    <a:pt x="224087" y="292188"/>
                    <a:pt x="224087" y="292188"/>
                    <a:pt x="224087" y="292803"/>
                  </a:cubicBezTo>
                  <a:cubicBezTo>
                    <a:pt x="224087" y="292803"/>
                    <a:pt x="223479" y="292803"/>
                    <a:pt x="225303" y="292803"/>
                  </a:cubicBezTo>
                  <a:cubicBezTo>
                    <a:pt x="225303" y="292803"/>
                    <a:pt x="225303" y="292803"/>
                    <a:pt x="225303" y="293418"/>
                  </a:cubicBezTo>
                  <a:cubicBezTo>
                    <a:pt x="225303" y="293418"/>
                    <a:pt x="225303" y="293418"/>
                    <a:pt x="225911" y="293418"/>
                  </a:cubicBezTo>
                  <a:cubicBezTo>
                    <a:pt x="225911" y="293418"/>
                    <a:pt x="225911" y="293418"/>
                    <a:pt x="225911" y="294648"/>
                  </a:cubicBezTo>
                  <a:cubicBezTo>
                    <a:pt x="225911" y="294648"/>
                    <a:pt x="225911" y="294648"/>
                    <a:pt x="226519" y="294648"/>
                  </a:cubicBezTo>
                  <a:cubicBezTo>
                    <a:pt x="226519" y="294648"/>
                    <a:pt x="226519" y="294648"/>
                    <a:pt x="226519" y="295262"/>
                  </a:cubicBezTo>
                  <a:cubicBezTo>
                    <a:pt x="226519" y="295262"/>
                    <a:pt x="226519" y="295262"/>
                    <a:pt x="227735" y="295262"/>
                  </a:cubicBezTo>
                  <a:cubicBezTo>
                    <a:pt x="227735" y="295877"/>
                    <a:pt x="227735" y="295262"/>
                    <a:pt x="227735" y="297107"/>
                  </a:cubicBezTo>
                  <a:cubicBezTo>
                    <a:pt x="227735" y="297107"/>
                    <a:pt x="227127" y="297107"/>
                    <a:pt x="228951" y="297107"/>
                  </a:cubicBezTo>
                  <a:cubicBezTo>
                    <a:pt x="228951" y="297107"/>
                    <a:pt x="228951" y="297107"/>
                    <a:pt x="228951" y="296492"/>
                  </a:cubicBezTo>
                  <a:cubicBezTo>
                    <a:pt x="228951" y="296492"/>
                    <a:pt x="228951" y="296492"/>
                    <a:pt x="229559" y="296492"/>
                  </a:cubicBezTo>
                  <a:cubicBezTo>
                    <a:pt x="229559" y="295877"/>
                    <a:pt x="229559" y="296492"/>
                    <a:pt x="229559" y="294648"/>
                  </a:cubicBezTo>
                  <a:cubicBezTo>
                    <a:pt x="230167" y="294648"/>
                    <a:pt x="230775" y="294648"/>
                    <a:pt x="232599" y="294648"/>
                  </a:cubicBezTo>
                  <a:lnTo>
                    <a:pt x="233312" y="295369"/>
                  </a:lnTo>
                  <a:lnTo>
                    <a:pt x="233312" y="294769"/>
                  </a:lnTo>
                  <a:cubicBezTo>
                    <a:pt x="233312" y="294769"/>
                    <a:pt x="233312" y="294769"/>
                    <a:pt x="234551" y="294769"/>
                  </a:cubicBezTo>
                  <a:cubicBezTo>
                    <a:pt x="234551" y="294769"/>
                    <a:pt x="234551" y="294769"/>
                    <a:pt x="234551" y="295389"/>
                  </a:cubicBezTo>
                  <a:lnTo>
                    <a:pt x="235790" y="295389"/>
                  </a:lnTo>
                  <a:cubicBezTo>
                    <a:pt x="235790" y="295389"/>
                    <a:pt x="235790" y="295389"/>
                    <a:pt x="235790" y="294769"/>
                  </a:cubicBezTo>
                  <a:cubicBezTo>
                    <a:pt x="235790" y="294769"/>
                    <a:pt x="236409" y="294769"/>
                    <a:pt x="238267" y="294769"/>
                  </a:cubicBezTo>
                  <a:cubicBezTo>
                    <a:pt x="238267" y="294769"/>
                    <a:pt x="238267" y="294769"/>
                    <a:pt x="238267" y="295389"/>
                  </a:cubicBezTo>
                  <a:cubicBezTo>
                    <a:pt x="238267" y="295389"/>
                    <a:pt x="238267" y="295389"/>
                    <a:pt x="239506" y="295389"/>
                  </a:cubicBezTo>
                  <a:cubicBezTo>
                    <a:pt x="239506" y="296008"/>
                    <a:pt x="239506" y="295389"/>
                    <a:pt x="239506" y="297247"/>
                  </a:cubicBezTo>
                  <a:cubicBezTo>
                    <a:pt x="239506" y="297247"/>
                    <a:pt x="239506" y="297247"/>
                    <a:pt x="238267" y="297247"/>
                  </a:cubicBezTo>
                  <a:cubicBezTo>
                    <a:pt x="238267" y="297247"/>
                    <a:pt x="238267" y="297247"/>
                    <a:pt x="238267" y="297866"/>
                  </a:cubicBezTo>
                  <a:lnTo>
                    <a:pt x="235292" y="297370"/>
                  </a:lnTo>
                  <a:lnTo>
                    <a:pt x="236856" y="298952"/>
                  </a:lnTo>
                  <a:cubicBezTo>
                    <a:pt x="236856" y="298952"/>
                    <a:pt x="236856" y="298952"/>
                    <a:pt x="236856" y="300181"/>
                  </a:cubicBezTo>
                  <a:cubicBezTo>
                    <a:pt x="236856" y="300181"/>
                    <a:pt x="236856" y="300181"/>
                    <a:pt x="237464" y="300181"/>
                  </a:cubicBezTo>
                  <a:cubicBezTo>
                    <a:pt x="237464" y="300181"/>
                    <a:pt x="237464" y="300181"/>
                    <a:pt x="237464" y="298952"/>
                  </a:cubicBezTo>
                  <a:cubicBezTo>
                    <a:pt x="238072" y="298952"/>
                    <a:pt x="238680" y="300181"/>
                    <a:pt x="241112" y="300181"/>
                  </a:cubicBezTo>
                  <a:cubicBezTo>
                    <a:pt x="241112" y="300181"/>
                    <a:pt x="241112" y="299566"/>
                    <a:pt x="241112" y="301411"/>
                  </a:cubicBezTo>
                  <a:cubicBezTo>
                    <a:pt x="241112" y="301411"/>
                    <a:pt x="241112" y="301411"/>
                    <a:pt x="241720" y="301411"/>
                  </a:cubicBezTo>
                  <a:cubicBezTo>
                    <a:pt x="241720" y="301411"/>
                    <a:pt x="241720" y="301411"/>
                    <a:pt x="241720" y="302641"/>
                  </a:cubicBezTo>
                  <a:cubicBezTo>
                    <a:pt x="241720" y="302641"/>
                    <a:pt x="241720" y="302641"/>
                    <a:pt x="242328" y="302641"/>
                  </a:cubicBezTo>
                  <a:cubicBezTo>
                    <a:pt x="242328" y="302641"/>
                    <a:pt x="242328" y="302641"/>
                    <a:pt x="242328" y="303870"/>
                  </a:cubicBezTo>
                  <a:cubicBezTo>
                    <a:pt x="242328" y="303870"/>
                    <a:pt x="242328" y="303870"/>
                    <a:pt x="243544" y="303870"/>
                  </a:cubicBezTo>
                  <a:cubicBezTo>
                    <a:pt x="243544" y="303870"/>
                    <a:pt x="243544" y="303870"/>
                    <a:pt x="243544" y="304485"/>
                  </a:cubicBezTo>
                  <a:cubicBezTo>
                    <a:pt x="243544" y="304485"/>
                    <a:pt x="243544" y="304485"/>
                    <a:pt x="244152" y="304485"/>
                  </a:cubicBezTo>
                  <a:cubicBezTo>
                    <a:pt x="244152" y="304485"/>
                    <a:pt x="244152" y="303870"/>
                    <a:pt x="244152" y="305715"/>
                  </a:cubicBezTo>
                  <a:cubicBezTo>
                    <a:pt x="244152" y="305715"/>
                    <a:pt x="244152" y="305715"/>
                    <a:pt x="243544" y="305715"/>
                  </a:cubicBezTo>
                  <a:cubicBezTo>
                    <a:pt x="243544" y="305715"/>
                    <a:pt x="243544" y="305715"/>
                    <a:pt x="243544" y="306330"/>
                  </a:cubicBezTo>
                  <a:cubicBezTo>
                    <a:pt x="242936" y="306330"/>
                    <a:pt x="243544" y="306330"/>
                    <a:pt x="241720" y="306330"/>
                  </a:cubicBezTo>
                  <a:cubicBezTo>
                    <a:pt x="241720" y="306330"/>
                    <a:pt x="241720" y="306945"/>
                    <a:pt x="241720" y="308789"/>
                  </a:cubicBezTo>
                  <a:cubicBezTo>
                    <a:pt x="241720" y="308789"/>
                    <a:pt x="241720" y="308789"/>
                    <a:pt x="241112" y="308789"/>
                  </a:cubicBezTo>
                  <a:cubicBezTo>
                    <a:pt x="241112" y="308789"/>
                    <a:pt x="241112" y="308789"/>
                    <a:pt x="241112" y="309404"/>
                  </a:cubicBezTo>
                  <a:cubicBezTo>
                    <a:pt x="240504" y="308789"/>
                    <a:pt x="240504" y="310019"/>
                    <a:pt x="239288" y="310019"/>
                  </a:cubicBezTo>
                  <a:cubicBezTo>
                    <a:pt x="239288" y="310019"/>
                    <a:pt x="239288" y="310019"/>
                    <a:pt x="239288" y="310634"/>
                  </a:cubicBezTo>
                  <a:cubicBezTo>
                    <a:pt x="239288" y="310634"/>
                    <a:pt x="239288" y="310634"/>
                    <a:pt x="238072" y="310634"/>
                  </a:cubicBezTo>
                  <a:cubicBezTo>
                    <a:pt x="238072" y="311249"/>
                    <a:pt x="238072" y="310634"/>
                    <a:pt x="238072" y="312478"/>
                  </a:cubicBezTo>
                  <a:cubicBezTo>
                    <a:pt x="238072" y="312478"/>
                    <a:pt x="238072" y="312478"/>
                    <a:pt x="237464" y="312478"/>
                  </a:cubicBezTo>
                  <a:cubicBezTo>
                    <a:pt x="237464" y="312478"/>
                    <a:pt x="237464" y="312478"/>
                    <a:pt x="237464" y="313093"/>
                  </a:cubicBezTo>
                  <a:cubicBezTo>
                    <a:pt x="237464" y="313093"/>
                    <a:pt x="237464" y="313093"/>
                    <a:pt x="236856" y="313093"/>
                  </a:cubicBezTo>
                  <a:cubicBezTo>
                    <a:pt x="236856" y="313093"/>
                    <a:pt x="236856" y="313093"/>
                    <a:pt x="236856" y="314323"/>
                  </a:cubicBezTo>
                  <a:cubicBezTo>
                    <a:pt x="236856" y="314323"/>
                    <a:pt x="236856" y="314323"/>
                    <a:pt x="236248" y="314323"/>
                  </a:cubicBezTo>
                  <a:cubicBezTo>
                    <a:pt x="236248" y="314938"/>
                    <a:pt x="236248" y="314938"/>
                    <a:pt x="236248" y="316782"/>
                  </a:cubicBezTo>
                  <a:cubicBezTo>
                    <a:pt x="236248" y="316782"/>
                    <a:pt x="236248" y="316782"/>
                    <a:pt x="235640" y="316782"/>
                  </a:cubicBezTo>
                  <a:cubicBezTo>
                    <a:pt x="235640" y="316782"/>
                    <a:pt x="235640" y="316782"/>
                    <a:pt x="235640" y="317397"/>
                  </a:cubicBezTo>
                  <a:cubicBezTo>
                    <a:pt x="235640" y="317397"/>
                    <a:pt x="235640" y="317397"/>
                    <a:pt x="234424" y="317397"/>
                  </a:cubicBezTo>
                  <a:cubicBezTo>
                    <a:pt x="234424" y="317397"/>
                    <a:pt x="234424" y="317397"/>
                    <a:pt x="234424" y="318012"/>
                  </a:cubicBezTo>
                  <a:cubicBezTo>
                    <a:pt x="234424" y="318012"/>
                    <a:pt x="234424" y="318012"/>
                    <a:pt x="233816" y="318012"/>
                  </a:cubicBezTo>
                  <a:cubicBezTo>
                    <a:pt x="231383" y="322316"/>
                    <a:pt x="233207" y="327850"/>
                    <a:pt x="233207" y="333998"/>
                  </a:cubicBezTo>
                  <a:cubicBezTo>
                    <a:pt x="233207" y="333998"/>
                    <a:pt x="233207" y="333998"/>
                    <a:pt x="231991" y="333998"/>
                  </a:cubicBezTo>
                  <a:cubicBezTo>
                    <a:pt x="231991" y="333998"/>
                    <a:pt x="231991" y="333998"/>
                    <a:pt x="231991" y="333383"/>
                  </a:cubicBezTo>
                  <a:cubicBezTo>
                    <a:pt x="231383" y="333383"/>
                    <a:pt x="231991" y="333383"/>
                    <a:pt x="230167" y="333383"/>
                  </a:cubicBezTo>
                  <a:cubicBezTo>
                    <a:pt x="230167" y="333383"/>
                    <a:pt x="230167" y="332154"/>
                    <a:pt x="230167" y="330309"/>
                  </a:cubicBezTo>
                  <a:cubicBezTo>
                    <a:pt x="230167" y="330309"/>
                    <a:pt x="230167" y="330309"/>
                    <a:pt x="229559" y="330309"/>
                  </a:cubicBezTo>
                  <a:cubicBezTo>
                    <a:pt x="229559" y="330309"/>
                    <a:pt x="229559" y="330924"/>
                    <a:pt x="229559" y="329079"/>
                  </a:cubicBezTo>
                  <a:cubicBezTo>
                    <a:pt x="229559" y="329079"/>
                    <a:pt x="229559" y="329079"/>
                    <a:pt x="228951" y="329079"/>
                  </a:cubicBezTo>
                  <a:cubicBezTo>
                    <a:pt x="228951" y="328464"/>
                    <a:pt x="228343" y="328464"/>
                    <a:pt x="228343" y="326620"/>
                  </a:cubicBezTo>
                  <a:cubicBezTo>
                    <a:pt x="228343" y="326620"/>
                    <a:pt x="228343" y="326620"/>
                    <a:pt x="227735" y="326620"/>
                  </a:cubicBezTo>
                  <a:cubicBezTo>
                    <a:pt x="227735" y="326620"/>
                    <a:pt x="227735" y="326620"/>
                    <a:pt x="227735" y="326005"/>
                  </a:cubicBezTo>
                  <a:cubicBezTo>
                    <a:pt x="227735" y="326005"/>
                    <a:pt x="227735" y="326005"/>
                    <a:pt x="226519" y="326005"/>
                  </a:cubicBezTo>
                  <a:cubicBezTo>
                    <a:pt x="226519" y="325390"/>
                    <a:pt x="226519" y="324775"/>
                    <a:pt x="226519" y="322316"/>
                  </a:cubicBezTo>
                  <a:cubicBezTo>
                    <a:pt x="226519" y="322316"/>
                    <a:pt x="226519" y="322316"/>
                    <a:pt x="227735" y="322316"/>
                  </a:cubicBezTo>
                  <a:cubicBezTo>
                    <a:pt x="227735" y="322316"/>
                    <a:pt x="227735" y="321701"/>
                    <a:pt x="227735" y="320471"/>
                  </a:cubicBezTo>
                  <a:cubicBezTo>
                    <a:pt x="227735" y="320471"/>
                    <a:pt x="227735" y="320471"/>
                    <a:pt x="228343" y="320471"/>
                  </a:cubicBezTo>
                  <a:cubicBezTo>
                    <a:pt x="228343" y="319857"/>
                    <a:pt x="228343" y="320471"/>
                    <a:pt x="228343" y="318627"/>
                  </a:cubicBezTo>
                  <a:cubicBezTo>
                    <a:pt x="228343" y="318627"/>
                    <a:pt x="228343" y="318627"/>
                    <a:pt x="228951" y="318627"/>
                  </a:cubicBezTo>
                  <a:cubicBezTo>
                    <a:pt x="228951" y="318627"/>
                    <a:pt x="228951" y="318627"/>
                    <a:pt x="228951" y="318012"/>
                  </a:cubicBezTo>
                  <a:cubicBezTo>
                    <a:pt x="228951" y="318012"/>
                    <a:pt x="228951" y="318012"/>
                    <a:pt x="228343" y="318012"/>
                  </a:cubicBezTo>
                  <a:cubicBezTo>
                    <a:pt x="228343" y="318012"/>
                    <a:pt x="228343" y="318012"/>
                    <a:pt x="228343" y="317397"/>
                  </a:cubicBezTo>
                  <a:cubicBezTo>
                    <a:pt x="227735" y="317397"/>
                    <a:pt x="228343" y="317397"/>
                    <a:pt x="226519" y="317397"/>
                  </a:cubicBezTo>
                  <a:cubicBezTo>
                    <a:pt x="226519" y="317397"/>
                    <a:pt x="226519" y="316782"/>
                    <a:pt x="226519" y="314938"/>
                  </a:cubicBezTo>
                  <a:cubicBezTo>
                    <a:pt x="226519" y="314938"/>
                    <a:pt x="226519" y="314938"/>
                    <a:pt x="227735" y="314938"/>
                  </a:cubicBezTo>
                  <a:cubicBezTo>
                    <a:pt x="227735" y="314938"/>
                    <a:pt x="227735" y="314938"/>
                    <a:pt x="227735" y="314323"/>
                  </a:cubicBezTo>
                  <a:cubicBezTo>
                    <a:pt x="227735" y="314323"/>
                    <a:pt x="227735" y="314323"/>
                    <a:pt x="226519" y="314323"/>
                  </a:cubicBezTo>
                  <a:cubicBezTo>
                    <a:pt x="226519" y="314323"/>
                    <a:pt x="226519" y="314323"/>
                    <a:pt x="226519" y="313708"/>
                  </a:cubicBezTo>
                  <a:cubicBezTo>
                    <a:pt x="226519" y="313708"/>
                    <a:pt x="226519" y="313708"/>
                    <a:pt x="225911" y="313708"/>
                  </a:cubicBezTo>
                  <a:cubicBezTo>
                    <a:pt x="225911" y="314323"/>
                    <a:pt x="225911" y="314938"/>
                    <a:pt x="225911" y="316782"/>
                  </a:cubicBezTo>
                  <a:cubicBezTo>
                    <a:pt x="225911" y="316782"/>
                    <a:pt x="225911" y="316782"/>
                    <a:pt x="225303" y="316782"/>
                  </a:cubicBezTo>
                  <a:cubicBezTo>
                    <a:pt x="225303" y="316782"/>
                    <a:pt x="225303" y="316782"/>
                    <a:pt x="225303" y="317397"/>
                  </a:cubicBezTo>
                  <a:cubicBezTo>
                    <a:pt x="225303" y="317397"/>
                    <a:pt x="225303" y="317397"/>
                    <a:pt x="224087" y="317397"/>
                  </a:cubicBezTo>
                  <a:cubicBezTo>
                    <a:pt x="224087" y="317397"/>
                    <a:pt x="224087" y="317397"/>
                    <a:pt x="224087" y="318012"/>
                  </a:cubicBezTo>
                  <a:cubicBezTo>
                    <a:pt x="224087" y="318012"/>
                    <a:pt x="224087" y="318012"/>
                    <a:pt x="222871" y="318012"/>
                  </a:cubicBezTo>
                  <a:cubicBezTo>
                    <a:pt x="222871" y="318627"/>
                    <a:pt x="222871" y="318012"/>
                    <a:pt x="222871" y="319857"/>
                  </a:cubicBezTo>
                  <a:cubicBezTo>
                    <a:pt x="222871" y="319857"/>
                    <a:pt x="222871" y="319857"/>
                    <a:pt x="224087" y="319857"/>
                  </a:cubicBezTo>
                  <a:cubicBezTo>
                    <a:pt x="224087" y="319857"/>
                    <a:pt x="224087" y="319857"/>
                    <a:pt x="224087" y="320471"/>
                  </a:cubicBezTo>
                  <a:cubicBezTo>
                    <a:pt x="224087" y="320471"/>
                    <a:pt x="224695" y="320471"/>
                    <a:pt x="225911" y="320471"/>
                  </a:cubicBezTo>
                  <a:cubicBezTo>
                    <a:pt x="225911" y="320471"/>
                    <a:pt x="225911" y="319857"/>
                    <a:pt x="225911" y="321701"/>
                  </a:cubicBezTo>
                  <a:cubicBezTo>
                    <a:pt x="225911" y="321701"/>
                    <a:pt x="225911" y="321701"/>
                    <a:pt x="225303" y="321701"/>
                  </a:cubicBezTo>
                  <a:cubicBezTo>
                    <a:pt x="225303" y="321701"/>
                    <a:pt x="225303" y="321701"/>
                    <a:pt x="225303" y="323546"/>
                  </a:cubicBezTo>
                  <a:cubicBezTo>
                    <a:pt x="225303" y="323546"/>
                    <a:pt x="225303" y="323546"/>
                    <a:pt x="224695" y="323546"/>
                  </a:cubicBezTo>
                  <a:cubicBezTo>
                    <a:pt x="224695" y="323546"/>
                    <a:pt x="224695" y="323546"/>
                    <a:pt x="224695" y="324160"/>
                  </a:cubicBezTo>
                  <a:cubicBezTo>
                    <a:pt x="224695" y="324160"/>
                    <a:pt x="224695" y="324160"/>
                    <a:pt x="224087" y="324160"/>
                  </a:cubicBezTo>
                  <a:cubicBezTo>
                    <a:pt x="224087" y="324160"/>
                    <a:pt x="224087" y="324160"/>
                    <a:pt x="224087" y="324775"/>
                  </a:cubicBezTo>
                  <a:cubicBezTo>
                    <a:pt x="224087" y="324775"/>
                    <a:pt x="224087" y="324775"/>
                    <a:pt x="224695" y="324775"/>
                  </a:cubicBezTo>
                  <a:cubicBezTo>
                    <a:pt x="224695" y="324775"/>
                    <a:pt x="224695" y="324775"/>
                    <a:pt x="224695" y="325390"/>
                  </a:cubicBezTo>
                  <a:cubicBezTo>
                    <a:pt x="224087" y="325390"/>
                    <a:pt x="224695" y="325390"/>
                    <a:pt x="222871" y="325390"/>
                  </a:cubicBezTo>
                  <a:cubicBezTo>
                    <a:pt x="222871" y="325390"/>
                    <a:pt x="222871" y="325390"/>
                    <a:pt x="222871" y="326005"/>
                  </a:cubicBezTo>
                  <a:cubicBezTo>
                    <a:pt x="222871" y="326005"/>
                    <a:pt x="222871" y="326005"/>
                    <a:pt x="222263" y="326005"/>
                  </a:cubicBezTo>
                  <a:cubicBezTo>
                    <a:pt x="222263" y="326005"/>
                    <a:pt x="222263" y="326005"/>
                    <a:pt x="222263" y="325390"/>
                  </a:cubicBezTo>
                  <a:cubicBezTo>
                    <a:pt x="221655" y="325390"/>
                    <a:pt x="221047" y="325390"/>
                    <a:pt x="218614" y="325390"/>
                  </a:cubicBezTo>
                  <a:cubicBezTo>
                    <a:pt x="218614" y="325390"/>
                    <a:pt x="218614" y="325390"/>
                    <a:pt x="218614" y="324160"/>
                  </a:cubicBezTo>
                  <a:cubicBezTo>
                    <a:pt x="218614" y="324160"/>
                    <a:pt x="218614" y="324160"/>
                    <a:pt x="218006" y="324160"/>
                  </a:cubicBezTo>
                  <a:cubicBezTo>
                    <a:pt x="218006" y="324160"/>
                    <a:pt x="218006" y="324160"/>
                    <a:pt x="218006" y="324775"/>
                  </a:cubicBezTo>
                  <a:cubicBezTo>
                    <a:pt x="218006" y="324775"/>
                    <a:pt x="218006" y="324775"/>
                    <a:pt x="216790" y="324775"/>
                  </a:cubicBezTo>
                  <a:cubicBezTo>
                    <a:pt x="216790" y="324775"/>
                    <a:pt x="216790" y="324775"/>
                    <a:pt x="216790" y="324160"/>
                  </a:cubicBezTo>
                  <a:cubicBezTo>
                    <a:pt x="216182" y="324160"/>
                    <a:pt x="216182" y="324160"/>
                    <a:pt x="214358" y="324160"/>
                  </a:cubicBezTo>
                  <a:cubicBezTo>
                    <a:pt x="214358" y="324160"/>
                    <a:pt x="214358" y="324160"/>
                    <a:pt x="214358" y="324775"/>
                  </a:cubicBezTo>
                  <a:cubicBezTo>
                    <a:pt x="214358" y="324775"/>
                    <a:pt x="214966" y="324775"/>
                    <a:pt x="213142" y="324775"/>
                  </a:cubicBezTo>
                  <a:cubicBezTo>
                    <a:pt x="213142" y="324775"/>
                    <a:pt x="213142" y="324775"/>
                    <a:pt x="213142" y="324160"/>
                  </a:cubicBezTo>
                  <a:cubicBezTo>
                    <a:pt x="213142" y="324160"/>
                    <a:pt x="213142" y="324160"/>
                    <a:pt x="212534" y="324160"/>
                  </a:cubicBezTo>
                  <a:cubicBezTo>
                    <a:pt x="212534" y="324160"/>
                    <a:pt x="212534" y="324160"/>
                    <a:pt x="212534" y="324775"/>
                  </a:cubicBezTo>
                  <a:cubicBezTo>
                    <a:pt x="211926" y="324775"/>
                    <a:pt x="212534" y="324775"/>
                    <a:pt x="210709" y="324775"/>
                  </a:cubicBezTo>
                  <a:cubicBezTo>
                    <a:pt x="210709" y="324775"/>
                    <a:pt x="210709" y="324775"/>
                    <a:pt x="210709" y="324160"/>
                  </a:cubicBezTo>
                  <a:cubicBezTo>
                    <a:pt x="210709" y="324160"/>
                    <a:pt x="211317" y="324160"/>
                    <a:pt x="209493" y="324160"/>
                  </a:cubicBezTo>
                  <a:cubicBezTo>
                    <a:pt x="209493" y="324160"/>
                    <a:pt x="209493" y="324160"/>
                    <a:pt x="209493" y="324775"/>
                  </a:cubicBezTo>
                  <a:cubicBezTo>
                    <a:pt x="209493" y="324775"/>
                    <a:pt x="209493" y="324775"/>
                    <a:pt x="208277" y="324775"/>
                  </a:cubicBezTo>
                  <a:cubicBezTo>
                    <a:pt x="208277" y="324775"/>
                    <a:pt x="208277" y="324775"/>
                    <a:pt x="208277" y="325390"/>
                  </a:cubicBezTo>
                  <a:cubicBezTo>
                    <a:pt x="208277" y="325390"/>
                    <a:pt x="208277" y="325390"/>
                    <a:pt x="207061" y="325390"/>
                  </a:cubicBezTo>
                  <a:cubicBezTo>
                    <a:pt x="207061" y="325390"/>
                    <a:pt x="207061" y="325390"/>
                    <a:pt x="207061" y="326620"/>
                  </a:cubicBezTo>
                  <a:cubicBezTo>
                    <a:pt x="207061" y="326620"/>
                    <a:pt x="205845" y="326620"/>
                    <a:pt x="204629" y="326620"/>
                  </a:cubicBezTo>
                  <a:cubicBezTo>
                    <a:pt x="204629" y="326620"/>
                    <a:pt x="204629" y="326620"/>
                    <a:pt x="204629" y="327850"/>
                  </a:cubicBezTo>
                  <a:cubicBezTo>
                    <a:pt x="204629" y="327850"/>
                    <a:pt x="204629" y="327850"/>
                    <a:pt x="203413" y="327850"/>
                  </a:cubicBezTo>
                  <a:cubicBezTo>
                    <a:pt x="203413" y="327850"/>
                    <a:pt x="203413" y="329694"/>
                    <a:pt x="201589" y="329694"/>
                  </a:cubicBezTo>
                  <a:cubicBezTo>
                    <a:pt x="201589" y="329694"/>
                    <a:pt x="201589" y="329694"/>
                    <a:pt x="201589" y="329079"/>
                  </a:cubicBezTo>
                  <a:cubicBezTo>
                    <a:pt x="200981" y="329694"/>
                    <a:pt x="200981" y="328464"/>
                    <a:pt x="199157" y="328464"/>
                  </a:cubicBezTo>
                  <a:cubicBezTo>
                    <a:pt x="199157" y="328464"/>
                    <a:pt x="199157" y="328464"/>
                    <a:pt x="199157" y="327850"/>
                  </a:cubicBezTo>
                  <a:cubicBezTo>
                    <a:pt x="197941" y="327850"/>
                    <a:pt x="196724" y="326620"/>
                    <a:pt x="194292" y="325390"/>
                  </a:cubicBezTo>
                  <a:cubicBezTo>
                    <a:pt x="194292" y="324775"/>
                    <a:pt x="194292" y="326005"/>
                    <a:pt x="191860" y="321701"/>
                  </a:cubicBezTo>
                  <a:cubicBezTo>
                    <a:pt x="191860" y="321701"/>
                    <a:pt x="191860" y="321701"/>
                    <a:pt x="191252" y="321701"/>
                  </a:cubicBezTo>
                  <a:cubicBezTo>
                    <a:pt x="191252" y="321701"/>
                    <a:pt x="191252" y="321701"/>
                    <a:pt x="191252" y="321086"/>
                  </a:cubicBezTo>
                  <a:cubicBezTo>
                    <a:pt x="191252" y="321701"/>
                    <a:pt x="190644" y="320471"/>
                    <a:pt x="189428" y="320471"/>
                  </a:cubicBezTo>
                  <a:cubicBezTo>
                    <a:pt x="189428" y="320471"/>
                    <a:pt x="189428" y="320471"/>
                    <a:pt x="189428" y="319857"/>
                  </a:cubicBezTo>
                  <a:cubicBezTo>
                    <a:pt x="189428" y="319857"/>
                    <a:pt x="189428" y="319857"/>
                    <a:pt x="188212" y="319857"/>
                  </a:cubicBezTo>
                  <a:cubicBezTo>
                    <a:pt x="188212" y="319857"/>
                    <a:pt x="188212" y="319857"/>
                    <a:pt x="188212" y="320471"/>
                  </a:cubicBezTo>
                  <a:cubicBezTo>
                    <a:pt x="188212" y="320471"/>
                    <a:pt x="188820" y="319242"/>
                    <a:pt x="186996" y="319857"/>
                  </a:cubicBezTo>
                  <a:cubicBezTo>
                    <a:pt x="186996" y="319857"/>
                    <a:pt x="186996" y="319857"/>
                    <a:pt x="186996" y="318627"/>
                  </a:cubicBezTo>
                  <a:cubicBezTo>
                    <a:pt x="186996" y="318627"/>
                    <a:pt x="186388" y="318627"/>
                    <a:pt x="185172" y="318627"/>
                  </a:cubicBezTo>
                  <a:cubicBezTo>
                    <a:pt x="185172" y="318627"/>
                    <a:pt x="185172" y="318627"/>
                    <a:pt x="185172" y="318012"/>
                  </a:cubicBezTo>
                  <a:cubicBezTo>
                    <a:pt x="184564" y="318012"/>
                    <a:pt x="185172" y="318012"/>
                    <a:pt x="183348" y="318012"/>
                  </a:cubicBezTo>
                  <a:cubicBezTo>
                    <a:pt x="183348" y="318012"/>
                    <a:pt x="183348" y="318012"/>
                    <a:pt x="183348" y="317397"/>
                  </a:cubicBezTo>
                  <a:cubicBezTo>
                    <a:pt x="183348" y="317397"/>
                    <a:pt x="182739" y="317397"/>
                    <a:pt x="181523" y="317397"/>
                  </a:cubicBezTo>
                  <a:cubicBezTo>
                    <a:pt x="181523" y="317397"/>
                    <a:pt x="181523" y="317397"/>
                    <a:pt x="181523" y="316782"/>
                  </a:cubicBezTo>
                  <a:cubicBezTo>
                    <a:pt x="180915" y="316782"/>
                    <a:pt x="180307" y="316782"/>
                    <a:pt x="178483" y="316782"/>
                  </a:cubicBezTo>
                  <a:cubicBezTo>
                    <a:pt x="178483" y="316782"/>
                    <a:pt x="178483" y="316782"/>
                    <a:pt x="178483" y="316167"/>
                  </a:cubicBezTo>
                  <a:cubicBezTo>
                    <a:pt x="178483" y="316167"/>
                    <a:pt x="178483" y="316167"/>
                    <a:pt x="177267" y="316167"/>
                  </a:cubicBezTo>
                  <a:cubicBezTo>
                    <a:pt x="177267" y="316167"/>
                    <a:pt x="177267" y="316167"/>
                    <a:pt x="177267" y="314938"/>
                  </a:cubicBezTo>
                  <a:cubicBezTo>
                    <a:pt x="176659" y="314938"/>
                    <a:pt x="177267" y="314938"/>
                    <a:pt x="175443" y="314938"/>
                  </a:cubicBezTo>
                  <a:cubicBezTo>
                    <a:pt x="175443" y="314938"/>
                    <a:pt x="175443" y="314938"/>
                    <a:pt x="175443" y="314323"/>
                  </a:cubicBezTo>
                  <a:cubicBezTo>
                    <a:pt x="175443" y="314323"/>
                    <a:pt x="176051" y="314323"/>
                    <a:pt x="174227" y="314323"/>
                  </a:cubicBezTo>
                  <a:cubicBezTo>
                    <a:pt x="174227" y="314323"/>
                    <a:pt x="174227" y="314938"/>
                    <a:pt x="174227" y="313093"/>
                  </a:cubicBezTo>
                  <a:cubicBezTo>
                    <a:pt x="174227" y="313093"/>
                    <a:pt x="174227" y="313093"/>
                    <a:pt x="173619" y="313093"/>
                  </a:cubicBezTo>
                  <a:cubicBezTo>
                    <a:pt x="173619" y="312478"/>
                    <a:pt x="173011" y="312478"/>
                    <a:pt x="172403" y="310634"/>
                  </a:cubicBezTo>
                  <a:cubicBezTo>
                    <a:pt x="173011" y="310634"/>
                    <a:pt x="172403" y="310634"/>
                    <a:pt x="174227" y="310634"/>
                  </a:cubicBezTo>
                  <a:cubicBezTo>
                    <a:pt x="174227" y="310634"/>
                    <a:pt x="174227" y="310634"/>
                    <a:pt x="174227" y="310019"/>
                  </a:cubicBezTo>
                  <a:cubicBezTo>
                    <a:pt x="174227" y="310019"/>
                    <a:pt x="174227" y="310019"/>
                    <a:pt x="174835" y="310019"/>
                  </a:cubicBezTo>
                  <a:cubicBezTo>
                    <a:pt x="174835" y="310019"/>
                    <a:pt x="174835" y="310019"/>
                    <a:pt x="174835" y="309404"/>
                  </a:cubicBezTo>
                  <a:cubicBezTo>
                    <a:pt x="174835" y="309404"/>
                    <a:pt x="174835" y="309404"/>
                    <a:pt x="174227" y="309404"/>
                  </a:cubicBezTo>
                  <a:cubicBezTo>
                    <a:pt x="174227" y="309404"/>
                    <a:pt x="174227" y="309404"/>
                    <a:pt x="174227" y="308789"/>
                  </a:cubicBezTo>
                  <a:cubicBezTo>
                    <a:pt x="174227" y="308789"/>
                    <a:pt x="173619" y="308789"/>
                    <a:pt x="175443" y="308789"/>
                  </a:cubicBezTo>
                  <a:cubicBezTo>
                    <a:pt x="175443" y="308789"/>
                    <a:pt x="175443" y="308789"/>
                    <a:pt x="175443" y="309404"/>
                  </a:cubicBezTo>
                  <a:cubicBezTo>
                    <a:pt x="175443" y="309404"/>
                    <a:pt x="175443" y="309404"/>
                    <a:pt x="177267" y="309404"/>
                  </a:cubicBezTo>
                  <a:cubicBezTo>
                    <a:pt x="177267" y="309404"/>
                    <a:pt x="177267" y="309404"/>
                    <a:pt x="177267" y="310634"/>
                  </a:cubicBezTo>
                  <a:cubicBezTo>
                    <a:pt x="177267" y="310634"/>
                    <a:pt x="176659" y="310634"/>
                    <a:pt x="178483" y="310634"/>
                  </a:cubicBezTo>
                  <a:cubicBezTo>
                    <a:pt x="178483" y="310634"/>
                    <a:pt x="178483" y="310634"/>
                    <a:pt x="178483" y="310019"/>
                  </a:cubicBezTo>
                  <a:cubicBezTo>
                    <a:pt x="178483" y="310019"/>
                    <a:pt x="178483" y="310019"/>
                    <a:pt x="179091" y="310019"/>
                  </a:cubicBezTo>
                  <a:cubicBezTo>
                    <a:pt x="179091" y="310019"/>
                    <a:pt x="179091" y="310019"/>
                    <a:pt x="179091" y="309404"/>
                  </a:cubicBezTo>
                  <a:cubicBezTo>
                    <a:pt x="179091" y="309404"/>
                    <a:pt x="179091" y="309404"/>
                    <a:pt x="179699" y="309404"/>
                  </a:cubicBezTo>
                  <a:cubicBezTo>
                    <a:pt x="179699" y="309404"/>
                    <a:pt x="179699" y="309404"/>
                    <a:pt x="179699" y="308174"/>
                  </a:cubicBezTo>
                  <a:cubicBezTo>
                    <a:pt x="179699" y="308174"/>
                    <a:pt x="179699" y="308174"/>
                    <a:pt x="180307" y="308174"/>
                  </a:cubicBezTo>
                  <a:cubicBezTo>
                    <a:pt x="180307" y="307559"/>
                    <a:pt x="180307" y="308174"/>
                    <a:pt x="180307" y="306330"/>
                  </a:cubicBezTo>
                  <a:cubicBezTo>
                    <a:pt x="180307" y="306330"/>
                    <a:pt x="180307" y="306330"/>
                    <a:pt x="179699" y="306330"/>
                  </a:cubicBezTo>
                  <a:cubicBezTo>
                    <a:pt x="179699" y="306945"/>
                    <a:pt x="179699" y="306330"/>
                    <a:pt x="179699" y="308174"/>
                  </a:cubicBezTo>
                  <a:cubicBezTo>
                    <a:pt x="179699" y="308174"/>
                    <a:pt x="179699" y="308174"/>
                    <a:pt x="179091" y="308174"/>
                  </a:cubicBezTo>
                  <a:cubicBezTo>
                    <a:pt x="179091" y="307559"/>
                    <a:pt x="179699" y="307559"/>
                    <a:pt x="178483" y="306330"/>
                  </a:cubicBezTo>
                  <a:cubicBezTo>
                    <a:pt x="178483" y="306330"/>
                    <a:pt x="178483" y="306330"/>
                    <a:pt x="179091" y="306330"/>
                  </a:cubicBezTo>
                  <a:cubicBezTo>
                    <a:pt x="179091" y="306330"/>
                    <a:pt x="179091" y="306330"/>
                    <a:pt x="179091" y="305715"/>
                  </a:cubicBezTo>
                  <a:cubicBezTo>
                    <a:pt x="179091" y="305715"/>
                    <a:pt x="179091" y="305715"/>
                    <a:pt x="178483" y="305715"/>
                  </a:cubicBezTo>
                  <a:cubicBezTo>
                    <a:pt x="178483" y="305715"/>
                    <a:pt x="178483" y="305715"/>
                    <a:pt x="178483" y="304485"/>
                  </a:cubicBezTo>
                  <a:cubicBezTo>
                    <a:pt x="178483" y="304485"/>
                    <a:pt x="178483" y="304485"/>
                    <a:pt x="177875" y="304485"/>
                  </a:cubicBezTo>
                  <a:cubicBezTo>
                    <a:pt x="177875" y="303870"/>
                    <a:pt x="177875" y="304485"/>
                    <a:pt x="177875" y="302641"/>
                  </a:cubicBezTo>
                  <a:lnTo>
                    <a:pt x="176016" y="302265"/>
                  </a:lnTo>
                  <a:lnTo>
                    <a:pt x="176016" y="302511"/>
                  </a:lnTo>
                  <a:lnTo>
                    <a:pt x="175500" y="302511"/>
                  </a:lnTo>
                  <a:lnTo>
                    <a:pt x="175792" y="302219"/>
                  </a:lnTo>
                  <a:lnTo>
                    <a:pt x="174835" y="302026"/>
                  </a:lnTo>
                  <a:cubicBezTo>
                    <a:pt x="174835" y="302026"/>
                    <a:pt x="174835" y="302026"/>
                    <a:pt x="175443" y="301411"/>
                  </a:cubicBezTo>
                  <a:cubicBezTo>
                    <a:pt x="175443" y="301411"/>
                    <a:pt x="175443" y="301411"/>
                    <a:pt x="174835" y="301411"/>
                  </a:cubicBezTo>
                  <a:cubicBezTo>
                    <a:pt x="174835" y="301411"/>
                    <a:pt x="174835" y="301411"/>
                    <a:pt x="174835" y="300181"/>
                  </a:cubicBezTo>
                  <a:cubicBezTo>
                    <a:pt x="174835" y="300181"/>
                    <a:pt x="174835" y="300181"/>
                    <a:pt x="175443" y="300181"/>
                  </a:cubicBezTo>
                  <a:cubicBezTo>
                    <a:pt x="175443" y="299566"/>
                    <a:pt x="175443" y="300181"/>
                    <a:pt x="175443" y="298337"/>
                  </a:cubicBezTo>
                  <a:cubicBezTo>
                    <a:pt x="175443" y="298337"/>
                    <a:pt x="175443" y="298337"/>
                    <a:pt x="176051" y="298337"/>
                  </a:cubicBezTo>
                  <a:cubicBezTo>
                    <a:pt x="176051" y="298337"/>
                    <a:pt x="176051" y="298337"/>
                    <a:pt x="176051" y="297722"/>
                  </a:cubicBezTo>
                  <a:cubicBezTo>
                    <a:pt x="176051" y="297722"/>
                    <a:pt x="176051" y="297722"/>
                    <a:pt x="177267" y="297722"/>
                  </a:cubicBezTo>
                  <a:cubicBezTo>
                    <a:pt x="177267" y="297722"/>
                    <a:pt x="177267" y="297722"/>
                    <a:pt x="177267" y="297107"/>
                  </a:cubicBezTo>
                  <a:cubicBezTo>
                    <a:pt x="177267" y="297107"/>
                    <a:pt x="177267" y="297107"/>
                    <a:pt x="177875" y="297107"/>
                  </a:cubicBezTo>
                  <a:cubicBezTo>
                    <a:pt x="177267" y="296492"/>
                    <a:pt x="177875" y="295262"/>
                    <a:pt x="180307" y="295262"/>
                  </a:cubicBezTo>
                  <a:cubicBezTo>
                    <a:pt x="180307" y="295262"/>
                    <a:pt x="180307" y="295262"/>
                    <a:pt x="180307" y="296492"/>
                  </a:cubicBezTo>
                  <a:cubicBezTo>
                    <a:pt x="180307" y="296492"/>
                    <a:pt x="180307" y="296492"/>
                    <a:pt x="181523" y="296492"/>
                  </a:cubicBezTo>
                  <a:cubicBezTo>
                    <a:pt x="181523" y="296492"/>
                    <a:pt x="181523" y="296492"/>
                    <a:pt x="181523" y="295262"/>
                  </a:cubicBezTo>
                  <a:cubicBezTo>
                    <a:pt x="181523" y="295262"/>
                    <a:pt x="181523" y="295262"/>
                    <a:pt x="180307" y="295262"/>
                  </a:cubicBezTo>
                  <a:cubicBezTo>
                    <a:pt x="180307" y="295262"/>
                    <a:pt x="180307" y="295262"/>
                    <a:pt x="180307" y="294648"/>
                  </a:cubicBezTo>
                  <a:cubicBezTo>
                    <a:pt x="180915" y="294648"/>
                    <a:pt x="180915" y="294648"/>
                    <a:pt x="182739" y="294648"/>
                  </a:cubicBezTo>
                  <a:cubicBezTo>
                    <a:pt x="182739" y="294648"/>
                    <a:pt x="182739" y="294648"/>
                    <a:pt x="182739" y="294033"/>
                  </a:cubicBezTo>
                  <a:cubicBezTo>
                    <a:pt x="182739" y="294033"/>
                    <a:pt x="182739" y="294033"/>
                    <a:pt x="183956" y="294033"/>
                  </a:cubicBezTo>
                  <a:cubicBezTo>
                    <a:pt x="183956" y="294033"/>
                    <a:pt x="183956" y="294033"/>
                    <a:pt x="183956" y="293418"/>
                  </a:cubicBezTo>
                  <a:cubicBezTo>
                    <a:pt x="185172" y="293418"/>
                    <a:pt x="186996" y="293418"/>
                    <a:pt x="190036" y="293418"/>
                  </a:cubicBezTo>
                  <a:cubicBezTo>
                    <a:pt x="190036" y="293418"/>
                    <a:pt x="190036" y="293418"/>
                    <a:pt x="190036" y="294033"/>
                  </a:cubicBezTo>
                  <a:cubicBezTo>
                    <a:pt x="190036" y="294033"/>
                    <a:pt x="190036" y="294033"/>
                    <a:pt x="190644" y="294033"/>
                  </a:cubicBezTo>
                  <a:cubicBezTo>
                    <a:pt x="190644" y="294033"/>
                    <a:pt x="190644" y="294033"/>
                    <a:pt x="190644" y="294648"/>
                  </a:cubicBezTo>
                  <a:cubicBezTo>
                    <a:pt x="190644" y="294648"/>
                    <a:pt x="190644" y="294648"/>
                    <a:pt x="191252" y="294648"/>
                  </a:cubicBezTo>
                  <a:cubicBezTo>
                    <a:pt x="191252" y="294648"/>
                    <a:pt x="191252" y="294648"/>
                    <a:pt x="191252" y="295262"/>
                  </a:cubicBezTo>
                  <a:cubicBezTo>
                    <a:pt x="191252" y="295262"/>
                    <a:pt x="191252" y="295262"/>
                    <a:pt x="191860" y="295262"/>
                  </a:cubicBezTo>
                  <a:cubicBezTo>
                    <a:pt x="191860" y="295262"/>
                    <a:pt x="191860" y="295262"/>
                    <a:pt x="191860" y="296492"/>
                  </a:cubicBezTo>
                  <a:cubicBezTo>
                    <a:pt x="191860" y="296492"/>
                    <a:pt x="191860" y="296492"/>
                    <a:pt x="193076" y="296492"/>
                  </a:cubicBezTo>
                  <a:cubicBezTo>
                    <a:pt x="193076" y="296492"/>
                    <a:pt x="193076" y="296492"/>
                    <a:pt x="193076" y="297107"/>
                  </a:cubicBezTo>
                  <a:cubicBezTo>
                    <a:pt x="193076" y="297107"/>
                    <a:pt x="193684" y="297107"/>
                    <a:pt x="194900" y="297107"/>
                  </a:cubicBezTo>
                  <a:cubicBezTo>
                    <a:pt x="194900" y="297107"/>
                    <a:pt x="194900" y="297107"/>
                    <a:pt x="194900" y="297722"/>
                  </a:cubicBezTo>
                  <a:cubicBezTo>
                    <a:pt x="194900" y="297722"/>
                    <a:pt x="194900" y="297722"/>
                    <a:pt x="195508" y="297722"/>
                  </a:cubicBezTo>
                  <a:cubicBezTo>
                    <a:pt x="195508" y="298337"/>
                    <a:pt x="195508" y="299566"/>
                    <a:pt x="196724" y="301411"/>
                  </a:cubicBezTo>
                  <a:cubicBezTo>
                    <a:pt x="196724" y="301411"/>
                    <a:pt x="196116" y="301411"/>
                    <a:pt x="197941" y="301411"/>
                  </a:cubicBezTo>
                  <a:cubicBezTo>
                    <a:pt x="197941" y="301411"/>
                    <a:pt x="197941" y="301411"/>
                    <a:pt x="197941" y="302026"/>
                  </a:cubicBezTo>
                  <a:cubicBezTo>
                    <a:pt x="197941" y="302026"/>
                    <a:pt x="197941" y="302026"/>
                    <a:pt x="199157" y="302026"/>
                  </a:cubicBezTo>
                  <a:cubicBezTo>
                    <a:pt x="199157" y="302026"/>
                    <a:pt x="199157" y="302026"/>
                    <a:pt x="199157" y="303870"/>
                  </a:cubicBezTo>
                  <a:cubicBezTo>
                    <a:pt x="199765" y="303870"/>
                    <a:pt x="200373" y="303870"/>
                    <a:pt x="202197" y="303870"/>
                  </a:cubicBezTo>
                  <a:cubicBezTo>
                    <a:pt x="202197" y="303870"/>
                    <a:pt x="202197" y="303870"/>
                    <a:pt x="202197" y="305715"/>
                  </a:cubicBezTo>
                  <a:cubicBezTo>
                    <a:pt x="202197" y="305715"/>
                    <a:pt x="202197" y="305715"/>
                    <a:pt x="203413" y="305715"/>
                  </a:cubicBezTo>
                  <a:cubicBezTo>
                    <a:pt x="203413" y="305715"/>
                    <a:pt x="203413" y="305715"/>
                    <a:pt x="203413" y="306330"/>
                  </a:cubicBezTo>
                  <a:cubicBezTo>
                    <a:pt x="204021" y="306330"/>
                    <a:pt x="205237" y="306330"/>
                    <a:pt x="207061" y="306330"/>
                  </a:cubicBezTo>
                  <a:cubicBezTo>
                    <a:pt x="207061" y="306330"/>
                    <a:pt x="207061" y="306330"/>
                    <a:pt x="207061" y="306945"/>
                  </a:cubicBezTo>
                  <a:cubicBezTo>
                    <a:pt x="207669" y="306945"/>
                    <a:pt x="207669" y="306945"/>
                    <a:pt x="209493" y="306945"/>
                  </a:cubicBezTo>
                  <a:cubicBezTo>
                    <a:pt x="209493" y="306945"/>
                    <a:pt x="209493" y="306945"/>
                    <a:pt x="209493" y="306330"/>
                  </a:cubicBezTo>
                  <a:cubicBezTo>
                    <a:pt x="209493" y="306330"/>
                    <a:pt x="209493" y="306330"/>
                    <a:pt x="208885" y="306330"/>
                  </a:cubicBezTo>
                  <a:cubicBezTo>
                    <a:pt x="208885" y="306330"/>
                    <a:pt x="208885" y="306330"/>
                    <a:pt x="208885" y="305715"/>
                  </a:cubicBezTo>
                  <a:cubicBezTo>
                    <a:pt x="208885" y="305715"/>
                    <a:pt x="208885" y="305715"/>
                    <a:pt x="208277" y="305715"/>
                  </a:cubicBezTo>
                  <a:cubicBezTo>
                    <a:pt x="208277" y="305715"/>
                    <a:pt x="208277" y="305715"/>
                    <a:pt x="208277" y="304485"/>
                  </a:cubicBezTo>
                  <a:cubicBezTo>
                    <a:pt x="208277" y="304485"/>
                    <a:pt x="208277" y="304485"/>
                    <a:pt x="208885" y="304485"/>
                  </a:cubicBezTo>
                  <a:cubicBezTo>
                    <a:pt x="208885" y="304485"/>
                    <a:pt x="208885" y="304485"/>
                    <a:pt x="208885" y="303870"/>
                  </a:cubicBezTo>
                  <a:cubicBezTo>
                    <a:pt x="208885" y="303870"/>
                    <a:pt x="208885" y="303870"/>
                    <a:pt x="209493" y="303870"/>
                  </a:cubicBezTo>
                  <a:cubicBezTo>
                    <a:pt x="209493" y="303870"/>
                    <a:pt x="209493" y="303870"/>
                    <a:pt x="209493" y="304485"/>
                  </a:cubicBezTo>
                  <a:cubicBezTo>
                    <a:pt x="210101" y="304485"/>
                    <a:pt x="211317" y="304485"/>
                    <a:pt x="213142" y="303870"/>
                  </a:cubicBezTo>
                  <a:cubicBezTo>
                    <a:pt x="213142" y="303870"/>
                    <a:pt x="213142" y="303870"/>
                    <a:pt x="213142" y="302641"/>
                  </a:cubicBezTo>
                  <a:cubicBezTo>
                    <a:pt x="213142" y="302641"/>
                    <a:pt x="213142" y="302641"/>
                    <a:pt x="212534" y="302641"/>
                  </a:cubicBezTo>
                  <a:cubicBezTo>
                    <a:pt x="212534" y="302641"/>
                    <a:pt x="212534" y="303255"/>
                    <a:pt x="212534" y="301411"/>
                  </a:cubicBezTo>
                  <a:cubicBezTo>
                    <a:pt x="212534" y="301411"/>
                    <a:pt x="212534" y="301411"/>
                    <a:pt x="213142" y="301411"/>
                  </a:cubicBezTo>
                  <a:cubicBezTo>
                    <a:pt x="213142" y="301411"/>
                    <a:pt x="213142" y="301411"/>
                    <a:pt x="213142" y="300181"/>
                  </a:cubicBezTo>
                  <a:cubicBezTo>
                    <a:pt x="213142" y="300181"/>
                    <a:pt x="213142" y="300181"/>
                    <a:pt x="212534" y="300181"/>
                  </a:cubicBezTo>
                  <a:cubicBezTo>
                    <a:pt x="212534" y="300181"/>
                    <a:pt x="212534" y="300181"/>
                    <a:pt x="212534" y="298952"/>
                  </a:cubicBezTo>
                  <a:cubicBezTo>
                    <a:pt x="212534" y="298952"/>
                    <a:pt x="213142" y="298952"/>
                    <a:pt x="214358" y="298952"/>
                  </a:cubicBezTo>
                  <a:cubicBezTo>
                    <a:pt x="214358" y="299566"/>
                    <a:pt x="214358" y="298952"/>
                    <a:pt x="214358" y="300796"/>
                  </a:cubicBezTo>
                  <a:cubicBezTo>
                    <a:pt x="214966" y="300181"/>
                    <a:pt x="214966" y="300796"/>
                    <a:pt x="216790" y="301411"/>
                  </a:cubicBezTo>
                  <a:cubicBezTo>
                    <a:pt x="216790" y="301411"/>
                    <a:pt x="216790" y="301411"/>
                    <a:pt x="216790" y="302026"/>
                  </a:cubicBezTo>
                  <a:cubicBezTo>
                    <a:pt x="216790" y="302026"/>
                    <a:pt x="216182" y="302026"/>
                    <a:pt x="218006" y="302026"/>
                  </a:cubicBezTo>
                  <a:cubicBezTo>
                    <a:pt x="218006" y="302026"/>
                    <a:pt x="218006" y="302026"/>
                    <a:pt x="218006" y="301411"/>
                  </a:cubicBezTo>
                  <a:cubicBezTo>
                    <a:pt x="218006" y="301411"/>
                    <a:pt x="218006" y="301411"/>
                    <a:pt x="218614" y="301411"/>
                  </a:cubicBezTo>
                  <a:cubicBezTo>
                    <a:pt x="218614" y="301411"/>
                    <a:pt x="218614" y="301411"/>
                    <a:pt x="218614" y="302641"/>
                  </a:cubicBezTo>
                  <a:cubicBezTo>
                    <a:pt x="218614" y="302641"/>
                    <a:pt x="218614" y="302641"/>
                    <a:pt x="218006" y="302641"/>
                  </a:cubicBezTo>
                  <a:cubicBezTo>
                    <a:pt x="218006" y="302641"/>
                    <a:pt x="218006" y="302641"/>
                    <a:pt x="218006" y="303870"/>
                  </a:cubicBezTo>
                  <a:cubicBezTo>
                    <a:pt x="218006" y="303870"/>
                    <a:pt x="218006" y="303870"/>
                    <a:pt x="218614" y="303870"/>
                  </a:cubicBezTo>
                  <a:cubicBezTo>
                    <a:pt x="218614" y="303870"/>
                    <a:pt x="218614" y="303870"/>
                    <a:pt x="218614" y="305715"/>
                  </a:cubicBezTo>
                  <a:cubicBezTo>
                    <a:pt x="219223" y="306330"/>
                    <a:pt x="219831" y="305100"/>
                    <a:pt x="221047" y="306330"/>
                  </a:cubicBezTo>
                  <a:cubicBezTo>
                    <a:pt x="221047" y="306330"/>
                    <a:pt x="221047" y="306330"/>
                    <a:pt x="221047" y="305715"/>
                  </a:cubicBezTo>
                  <a:cubicBezTo>
                    <a:pt x="221047" y="305715"/>
                    <a:pt x="221047" y="305715"/>
                    <a:pt x="221655" y="305715"/>
                  </a:cubicBezTo>
                  <a:cubicBezTo>
                    <a:pt x="221655" y="305715"/>
                    <a:pt x="221655" y="305715"/>
                    <a:pt x="221655" y="306945"/>
                  </a:cubicBezTo>
                  <a:cubicBezTo>
                    <a:pt x="221655" y="306945"/>
                    <a:pt x="221655" y="306945"/>
                    <a:pt x="221047" y="306945"/>
                  </a:cubicBezTo>
                  <a:cubicBezTo>
                    <a:pt x="221047" y="307559"/>
                    <a:pt x="221047" y="307559"/>
                    <a:pt x="221047" y="309404"/>
                  </a:cubicBezTo>
                  <a:cubicBezTo>
                    <a:pt x="221047" y="309404"/>
                    <a:pt x="220439" y="309404"/>
                    <a:pt x="222263" y="309404"/>
                  </a:cubicBezTo>
                  <a:cubicBezTo>
                    <a:pt x="222263" y="309404"/>
                    <a:pt x="222263" y="309404"/>
                    <a:pt x="222263" y="310019"/>
                  </a:cubicBezTo>
                  <a:cubicBezTo>
                    <a:pt x="222263" y="310019"/>
                    <a:pt x="222263" y="310019"/>
                    <a:pt x="222871" y="310019"/>
                  </a:cubicBezTo>
                  <a:cubicBezTo>
                    <a:pt x="222871" y="310019"/>
                    <a:pt x="222871" y="310019"/>
                    <a:pt x="222871" y="310634"/>
                  </a:cubicBezTo>
                  <a:cubicBezTo>
                    <a:pt x="222871" y="310634"/>
                    <a:pt x="222871" y="310634"/>
                    <a:pt x="224087" y="310634"/>
                  </a:cubicBezTo>
                  <a:cubicBezTo>
                    <a:pt x="224087" y="310634"/>
                    <a:pt x="224087" y="310634"/>
                    <a:pt x="224087" y="311863"/>
                  </a:cubicBezTo>
                  <a:cubicBezTo>
                    <a:pt x="224087" y="311863"/>
                    <a:pt x="224087" y="311863"/>
                    <a:pt x="224695" y="311863"/>
                  </a:cubicBezTo>
                  <a:cubicBezTo>
                    <a:pt x="224695" y="311863"/>
                    <a:pt x="224695" y="311863"/>
                    <a:pt x="224695" y="312478"/>
                  </a:cubicBezTo>
                  <a:cubicBezTo>
                    <a:pt x="224695" y="312478"/>
                    <a:pt x="224695" y="312478"/>
                    <a:pt x="225303" y="312478"/>
                  </a:cubicBezTo>
                  <a:cubicBezTo>
                    <a:pt x="225303" y="312478"/>
                    <a:pt x="225303" y="312478"/>
                    <a:pt x="225303" y="313093"/>
                  </a:cubicBezTo>
                  <a:cubicBezTo>
                    <a:pt x="225303" y="313093"/>
                    <a:pt x="225303" y="313093"/>
                    <a:pt x="225911" y="313093"/>
                  </a:cubicBezTo>
                  <a:cubicBezTo>
                    <a:pt x="225911" y="313093"/>
                    <a:pt x="225911" y="313093"/>
                    <a:pt x="225911" y="311863"/>
                  </a:cubicBezTo>
                  <a:cubicBezTo>
                    <a:pt x="225911" y="311863"/>
                    <a:pt x="225911" y="311863"/>
                    <a:pt x="225303" y="311863"/>
                  </a:cubicBezTo>
                  <a:cubicBezTo>
                    <a:pt x="225303" y="311863"/>
                    <a:pt x="225303" y="311863"/>
                    <a:pt x="225303" y="310634"/>
                  </a:cubicBezTo>
                  <a:cubicBezTo>
                    <a:pt x="225303" y="310634"/>
                    <a:pt x="225303" y="310634"/>
                    <a:pt x="224695" y="310634"/>
                  </a:cubicBezTo>
                  <a:cubicBezTo>
                    <a:pt x="224695" y="310634"/>
                    <a:pt x="224695" y="310634"/>
                    <a:pt x="224695" y="310019"/>
                  </a:cubicBezTo>
                  <a:cubicBezTo>
                    <a:pt x="224695" y="310019"/>
                    <a:pt x="224695" y="310019"/>
                    <a:pt x="224087" y="310019"/>
                  </a:cubicBezTo>
                  <a:cubicBezTo>
                    <a:pt x="224087" y="310019"/>
                    <a:pt x="224087" y="310019"/>
                    <a:pt x="224087" y="309404"/>
                  </a:cubicBezTo>
                  <a:cubicBezTo>
                    <a:pt x="223479" y="309404"/>
                    <a:pt x="224087" y="309404"/>
                    <a:pt x="222263" y="309404"/>
                  </a:cubicBezTo>
                  <a:cubicBezTo>
                    <a:pt x="222263" y="309404"/>
                    <a:pt x="222263" y="309404"/>
                    <a:pt x="222263" y="308789"/>
                  </a:cubicBezTo>
                  <a:cubicBezTo>
                    <a:pt x="222263" y="308789"/>
                    <a:pt x="222263" y="308789"/>
                    <a:pt x="221655" y="308789"/>
                  </a:cubicBezTo>
                  <a:cubicBezTo>
                    <a:pt x="221655" y="308789"/>
                    <a:pt x="221655" y="308789"/>
                    <a:pt x="221655" y="308174"/>
                  </a:cubicBezTo>
                  <a:cubicBezTo>
                    <a:pt x="221655" y="308174"/>
                    <a:pt x="221655" y="308174"/>
                    <a:pt x="222263" y="308174"/>
                  </a:cubicBezTo>
                  <a:cubicBezTo>
                    <a:pt x="222263" y="308174"/>
                    <a:pt x="222263" y="308174"/>
                    <a:pt x="222263" y="306945"/>
                  </a:cubicBezTo>
                  <a:cubicBezTo>
                    <a:pt x="222263" y="306945"/>
                    <a:pt x="222263" y="306945"/>
                    <a:pt x="222871" y="306945"/>
                  </a:cubicBezTo>
                  <a:cubicBezTo>
                    <a:pt x="222871" y="306945"/>
                    <a:pt x="222871" y="307559"/>
                    <a:pt x="222871" y="305715"/>
                  </a:cubicBezTo>
                  <a:cubicBezTo>
                    <a:pt x="222871" y="305715"/>
                    <a:pt x="222871" y="305715"/>
                    <a:pt x="222263" y="305715"/>
                  </a:cubicBezTo>
                  <a:cubicBezTo>
                    <a:pt x="222263" y="305715"/>
                    <a:pt x="222263" y="305715"/>
                    <a:pt x="222263" y="304485"/>
                  </a:cubicBezTo>
                  <a:cubicBezTo>
                    <a:pt x="222263" y="304485"/>
                    <a:pt x="222871" y="304485"/>
                    <a:pt x="221047" y="304485"/>
                  </a:cubicBezTo>
                  <a:cubicBezTo>
                    <a:pt x="221047" y="304485"/>
                    <a:pt x="221047" y="304485"/>
                    <a:pt x="221047" y="303870"/>
                  </a:cubicBezTo>
                  <a:cubicBezTo>
                    <a:pt x="221047" y="303870"/>
                    <a:pt x="221047" y="303870"/>
                    <a:pt x="219223" y="303870"/>
                  </a:cubicBezTo>
                  <a:cubicBezTo>
                    <a:pt x="219223" y="303255"/>
                    <a:pt x="219223" y="302641"/>
                    <a:pt x="219223" y="300796"/>
                  </a:cubicBezTo>
                  <a:cubicBezTo>
                    <a:pt x="219223" y="300796"/>
                    <a:pt x="219223" y="300796"/>
                    <a:pt x="218614" y="300796"/>
                  </a:cubicBezTo>
                  <a:cubicBezTo>
                    <a:pt x="218614" y="300796"/>
                    <a:pt x="218614" y="300796"/>
                    <a:pt x="218614" y="300181"/>
                  </a:cubicBezTo>
                  <a:cubicBezTo>
                    <a:pt x="218614" y="300181"/>
                    <a:pt x="218614" y="300181"/>
                    <a:pt x="218006" y="300181"/>
                  </a:cubicBezTo>
                  <a:cubicBezTo>
                    <a:pt x="218006" y="300181"/>
                    <a:pt x="218006" y="300181"/>
                    <a:pt x="218006" y="298952"/>
                  </a:cubicBezTo>
                  <a:cubicBezTo>
                    <a:pt x="218006" y="298952"/>
                    <a:pt x="218006" y="298952"/>
                    <a:pt x="218614" y="298952"/>
                  </a:cubicBezTo>
                  <a:cubicBezTo>
                    <a:pt x="218614" y="298952"/>
                    <a:pt x="218614" y="299566"/>
                    <a:pt x="218614" y="297722"/>
                  </a:cubicBezTo>
                  <a:cubicBezTo>
                    <a:pt x="218614" y="297722"/>
                    <a:pt x="218614" y="297722"/>
                    <a:pt x="219223" y="297722"/>
                  </a:cubicBezTo>
                  <a:cubicBezTo>
                    <a:pt x="219223" y="297722"/>
                    <a:pt x="219223" y="297722"/>
                    <a:pt x="219223" y="297107"/>
                  </a:cubicBezTo>
                  <a:cubicBezTo>
                    <a:pt x="219223" y="297107"/>
                    <a:pt x="219223" y="297107"/>
                    <a:pt x="218614" y="297107"/>
                  </a:cubicBezTo>
                  <a:cubicBezTo>
                    <a:pt x="218614" y="297107"/>
                    <a:pt x="218614" y="297107"/>
                    <a:pt x="218614" y="296492"/>
                  </a:cubicBezTo>
                  <a:cubicBezTo>
                    <a:pt x="218614" y="295877"/>
                    <a:pt x="218006" y="296492"/>
                    <a:pt x="217398" y="295262"/>
                  </a:cubicBezTo>
                  <a:lnTo>
                    <a:pt x="217398" y="294648"/>
                  </a:lnTo>
                  <a:cubicBezTo>
                    <a:pt x="217398" y="294648"/>
                    <a:pt x="217398" y="294648"/>
                    <a:pt x="218006" y="294648"/>
                  </a:cubicBezTo>
                  <a:cubicBezTo>
                    <a:pt x="218006" y="294648"/>
                    <a:pt x="218006" y="294648"/>
                    <a:pt x="218006" y="294033"/>
                  </a:cubicBezTo>
                  <a:cubicBezTo>
                    <a:pt x="218006" y="294033"/>
                    <a:pt x="218006" y="294033"/>
                    <a:pt x="217398" y="294033"/>
                  </a:cubicBezTo>
                  <a:cubicBezTo>
                    <a:pt x="216790" y="294033"/>
                    <a:pt x="218006" y="294033"/>
                    <a:pt x="218006" y="292803"/>
                  </a:cubicBezTo>
                  <a:cubicBezTo>
                    <a:pt x="218006" y="292803"/>
                    <a:pt x="218614" y="292803"/>
                    <a:pt x="220439" y="292803"/>
                  </a:cubicBezTo>
                  <a:cubicBezTo>
                    <a:pt x="220439" y="292803"/>
                    <a:pt x="220439" y="292803"/>
                    <a:pt x="220439" y="293418"/>
                  </a:cubicBezTo>
                  <a:cubicBezTo>
                    <a:pt x="220439" y="293418"/>
                    <a:pt x="220439" y="293418"/>
                    <a:pt x="221047" y="293418"/>
                  </a:cubicBezTo>
                  <a:cubicBezTo>
                    <a:pt x="221047" y="293418"/>
                    <a:pt x="221047" y="293418"/>
                    <a:pt x="221047" y="294033"/>
                  </a:cubicBezTo>
                  <a:cubicBezTo>
                    <a:pt x="221047" y="294033"/>
                    <a:pt x="221047" y="294033"/>
                    <a:pt x="221655" y="294033"/>
                  </a:cubicBezTo>
                  <a:cubicBezTo>
                    <a:pt x="221655" y="294033"/>
                    <a:pt x="221655" y="294033"/>
                    <a:pt x="221655" y="294648"/>
                  </a:cubicBezTo>
                  <a:cubicBezTo>
                    <a:pt x="221655" y="294648"/>
                    <a:pt x="221655" y="294648"/>
                    <a:pt x="222871" y="294648"/>
                  </a:cubicBezTo>
                  <a:cubicBezTo>
                    <a:pt x="222871" y="294648"/>
                    <a:pt x="222871" y="295262"/>
                    <a:pt x="222871" y="293418"/>
                  </a:cubicBezTo>
                  <a:cubicBezTo>
                    <a:pt x="222871" y="293418"/>
                    <a:pt x="222871" y="293418"/>
                    <a:pt x="224087" y="293418"/>
                  </a:cubicBezTo>
                  <a:lnTo>
                    <a:pt x="222871" y="292803"/>
                  </a:lnTo>
                  <a:cubicBezTo>
                    <a:pt x="222871" y="292803"/>
                    <a:pt x="222871" y="292803"/>
                    <a:pt x="222871" y="292188"/>
                  </a:cubicBezTo>
                  <a:close/>
                  <a:moveTo>
                    <a:pt x="136787" y="292188"/>
                  </a:moveTo>
                  <a:cubicBezTo>
                    <a:pt x="137475" y="292188"/>
                    <a:pt x="136787" y="292188"/>
                    <a:pt x="138852" y="292188"/>
                  </a:cubicBezTo>
                  <a:cubicBezTo>
                    <a:pt x="138852" y="292188"/>
                    <a:pt x="138852" y="292188"/>
                    <a:pt x="138852" y="292704"/>
                  </a:cubicBezTo>
                  <a:cubicBezTo>
                    <a:pt x="138163" y="292704"/>
                    <a:pt x="138852" y="292704"/>
                    <a:pt x="136787" y="292704"/>
                  </a:cubicBezTo>
                  <a:cubicBezTo>
                    <a:pt x="136787" y="292704"/>
                    <a:pt x="136787" y="292704"/>
                    <a:pt x="136787" y="292188"/>
                  </a:cubicBezTo>
                  <a:close/>
                  <a:moveTo>
                    <a:pt x="135754" y="292188"/>
                  </a:moveTo>
                  <a:lnTo>
                    <a:pt x="136270" y="292188"/>
                  </a:lnTo>
                  <a:lnTo>
                    <a:pt x="136270" y="292704"/>
                  </a:lnTo>
                  <a:lnTo>
                    <a:pt x="135754" y="292704"/>
                  </a:lnTo>
                  <a:close/>
                  <a:moveTo>
                    <a:pt x="204749" y="290869"/>
                  </a:moveTo>
                  <a:lnTo>
                    <a:pt x="207273" y="290869"/>
                  </a:lnTo>
                  <a:cubicBezTo>
                    <a:pt x="207273" y="290869"/>
                    <a:pt x="207273" y="290869"/>
                    <a:pt x="208535" y="290869"/>
                  </a:cubicBezTo>
                  <a:cubicBezTo>
                    <a:pt x="208535" y="290869"/>
                    <a:pt x="208535" y="290869"/>
                    <a:pt x="208535" y="292016"/>
                  </a:cubicBezTo>
                  <a:cubicBezTo>
                    <a:pt x="208535" y="292016"/>
                    <a:pt x="208535" y="292016"/>
                    <a:pt x="207273" y="292016"/>
                  </a:cubicBezTo>
                  <a:cubicBezTo>
                    <a:pt x="207904" y="292016"/>
                    <a:pt x="207273" y="292016"/>
                    <a:pt x="206642" y="293737"/>
                  </a:cubicBezTo>
                  <a:cubicBezTo>
                    <a:pt x="206642" y="293737"/>
                    <a:pt x="206642" y="293737"/>
                    <a:pt x="206011" y="293737"/>
                  </a:cubicBezTo>
                  <a:cubicBezTo>
                    <a:pt x="206011" y="293737"/>
                    <a:pt x="206011" y="293737"/>
                    <a:pt x="206011" y="293164"/>
                  </a:cubicBezTo>
                  <a:lnTo>
                    <a:pt x="205380" y="293164"/>
                  </a:lnTo>
                  <a:cubicBezTo>
                    <a:pt x="205380" y="293164"/>
                    <a:pt x="205380" y="293164"/>
                    <a:pt x="205380" y="292016"/>
                  </a:cubicBezTo>
                  <a:cubicBezTo>
                    <a:pt x="205380" y="292016"/>
                    <a:pt x="205380" y="292016"/>
                    <a:pt x="204749" y="292016"/>
                  </a:cubicBezTo>
                  <a:cubicBezTo>
                    <a:pt x="204749" y="292016"/>
                    <a:pt x="204749" y="292016"/>
                    <a:pt x="204749" y="290869"/>
                  </a:cubicBezTo>
                  <a:close/>
                  <a:moveTo>
                    <a:pt x="240022" y="290511"/>
                  </a:moveTo>
                  <a:cubicBezTo>
                    <a:pt x="240022" y="290511"/>
                    <a:pt x="240022" y="290511"/>
                    <a:pt x="240538" y="290511"/>
                  </a:cubicBezTo>
                  <a:cubicBezTo>
                    <a:pt x="240538" y="290511"/>
                    <a:pt x="240538" y="290511"/>
                    <a:pt x="240538" y="291156"/>
                  </a:cubicBezTo>
                  <a:lnTo>
                    <a:pt x="240022" y="291156"/>
                  </a:lnTo>
                  <a:cubicBezTo>
                    <a:pt x="240022" y="291156"/>
                    <a:pt x="240022" y="291156"/>
                    <a:pt x="240022" y="290511"/>
                  </a:cubicBezTo>
                  <a:close/>
                  <a:moveTo>
                    <a:pt x="240538" y="289220"/>
                  </a:moveTo>
                  <a:cubicBezTo>
                    <a:pt x="240538" y="289220"/>
                    <a:pt x="240538" y="289220"/>
                    <a:pt x="241054" y="289220"/>
                  </a:cubicBezTo>
                  <a:cubicBezTo>
                    <a:pt x="241054" y="289220"/>
                    <a:pt x="241054" y="288575"/>
                    <a:pt x="241054" y="290511"/>
                  </a:cubicBezTo>
                  <a:cubicBezTo>
                    <a:pt x="241054" y="290511"/>
                    <a:pt x="241054" y="290511"/>
                    <a:pt x="240538" y="290511"/>
                  </a:cubicBezTo>
                  <a:cubicBezTo>
                    <a:pt x="240538" y="290511"/>
                    <a:pt x="240538" y="291156"/>
                    <a:pt x="240538" y="289220"/>
                  </a:cubicBezTo>
                  <a:close/>
                  <a:moveTo>
                    <a:pt x="243635" y="289091"/>
                  </a:moveTo>
                  <a:lnTo>
                    <a:pt x="244151" y="289091"/>
                  </a:lnTo>
                  <a:lnTo>
                    <a:pt x="244151" y="289607"/>
                  </a:lnTo>
                  <a:close/>
                  <a:moveTo>
                    <a:pt x="134722" y="289091"/>
                  </a:moveTo>
                  <a:lnTo>
                    <a:pt x="135238" y="289091"/>
                  </a:lnTo>
                  <a:lnTo>
                    <a:pt x="134722" y="289607"/>
                  </a:lnTo>
                  <a:close/>
                  <a:moveTo>
                    <a:pt x="141432" y="288575"/>
                  </a:moveTo>
                  <a:cubicBezTo>
                    <a:pt x="141432" y="288575"/>
                    <a:pt x="141432" y="288575"/>
                    <a:pt x="142465" y="288575"/>
                  </a:cubicBezTo>
                  <a:cubicBezTo>
                    <a:pt x="142465" y="288575"/>
                    <a:pt x="142465" y="288059"/>
                    <a:pt x="142465" y="289608"/>
                  </a:cubicBezTo>
                  <a:cubicBezTo>
                    <a:pt x="141948" y="289608"/>
                    <a:pt x="142465" y="289608"/>
                    <a:pt x="140916" y="289608"/>
                  </a:cubicBezTo>
                  <a:cubicBezTo>
                    <a:pt x="140916" y="289608"/>
                    <a:pt x="140916" y="289608"/>
                    <a:pt x="140916" y="289092"/>
                  </a:cubicBezTo>
                  <a:cubicBezTo>
                    <a:pt x="140916" y="289092"/>
                    <a:pt x="140916" y="289092"/>
                    <a:pt x="141432" y="289092"/>
                  </a:cubicBezTo>
                  <a:cubicBezTo>
                    <a:pt x="141432" y="289092"/>
                    <a:pt x="141432" y="289092"/>
                    <a:pt x="141432" y="288575"/>
                  </a:cubicBezTo>
                  <a:close/>
                  <a:moveTo>
                    <a:pt x="226602" y="288575"/>
                  </a:moveTo>
                  <a:cubicBezTo>
                    <a:pt x="226602" y="288575"/>
                    <a:pt x="226602" y="288575"/>
                    <a:pt x="226602" y="289091"/>
                  </a:cubicBezTo>
                  <a:cubicBezTo>
                    <a:pt x="226602" y="289091"/>
                    <a:pt x="226602" y="289091"/>
                    <a:pt x="227634" y="289091"/>
                  </a:cubicBezTo>
                  <a:cubicBezTo>
                    <a:pt x="227634" y="289091"/>
                    <a:pt x="227634" y="288575"/>
                    <a:pt x="227634" y="290124"/>
                  </a:cubicBezTo>
                  <a:cubicBezTo>
                    <a:pt x="227634" y="290124"/>
                    <a:pt x="227634" y="290124"/>
                    <a:pt x="226602" y="290124"/>
                  </a:cubicBezTo>
                  <a:cubicBezTo>
                    <a:pt x="226602" y="290124"/>
                    <a:pt x="227118" y="289608"/>
                    <a:pt x="226085" y="289091"/>
                  </a:cubicBezTo>
                  <a:cubicBezTo>
                    <a:pt x="226085" y="289091"/>
                    <a:pt x="226085" y="289091"/>
                    <a:pt x="226602" y="288575"/>
                  </a:cubicBezTo>
                  <a:close/>
                  <a:moveTo>
                    <a:pt x="132141" y="288575"/>
                  </a:moveTo>
                  <a:cubicBezTo>
                    <a:pt x="132141" y="288575"/>
                    <a:pt x="132786" y="288575"/>
                    <a:pt x="134722" y="288575"/>
                  </a:cubicBezTo>
                  <a:cubicBezTo>
                    <a:pt x="134722" y="288575"/>
                    <a:pt x="134722" y="288575"/>
                    <a:pt x="134722" y="289091"/>
                  </a:cubicBezTo>
                  <a:cubicBezTo>
                    <a:pt x="134077" y="289091"/>
                    <a:pt x="134077" y="289091"/>
                    <a:pt x="132141" y="289091"/>
                  </a:cubicBezTo>
                  <a:cubicBezTo>
                    <a:pt x="132141" y="289091"/>
                    <a:pt x="132141" y="289091"/>
                    <a:pt x="132141" y="288575"/>
                  </a:cubicBezTo>
                  <a:close/>
                  <a:moveTo>
                    <a:pt x="131625" y="287026"/>
                  </a:moveTo>
                  <a:lnTo>
                    <a:pt x="132141" y="287026"/>
                  </a:lnTo>
                  <a:lnTo>
                    <a:pt x="132141" y="288575"/>
                  </a:lnTo>
                  <a:lnTo>
                    <a:pt x="131625" y="288575"/>
                  </a:lnTo>
                  <a:close/>
                  <a:moveTo>
                    <a:pt x="148142" y="285994"/>
                  </a:moveTo>
                  <a:lnTo>
                    <a:pt x="148142" y="286510"/>
                  </a:lnTo>
                  <a:lnTo>
                    <a:pt x="147626" y="286510"/>
                  </a:lnTo>
                  <a:close/>
                  <a:moveTo>
                    <a:pt x="196663" y="284962"/>
                  </a:moveTo>
                  <a:cubicBezTo>
                    <a:pt x="196663" y="284962"/>
                    <a:pt x="196663" y="284962"/>
                    <a:pt x="196663" y="285478"/>
                  </a:cubicBezTo>
                  <a:cubicBezTo>
                    <a:pt x="196663" y="285478"/>
                    <a:pt x="196663" y="285478"/>
                    <a:pt x="195372" y="285478"/>
                  </a:cubicBezTo>
                  <a:cubicBezTo>
                    <a:pt x="195372" y="285478"/>
                    <a:pt x="195372" y="285478"/>
                    <a:pt x="195372" y="285995"/>
                  </a:cubicBezTo>
                  <a:cubicBezTo>
                    <a:pt x="195372" y="285995"/>
                    <a:pt x="194727" y="285478"/>
                    <a:pt x="194082" y="286511"/>
                  </a:cubicBezTo>
                  <a:cubicBezTo>
                    <a:pt x="194082" y="286511"/>
                    <a:pt x="194082" y="287027"/>
                    <a:pt x="194082" y="285478"/>
                  </a:cubicBezTo>
                  <a:cubicBezTo>
                    <a:pt x="194727" y="285478"/>
                    <a:pt x="194727" y="284962"/>
                    <a:pt x="196663" y="284962"/>
                  </a:cubicBezTo>
                  <a:close/>
                  <a:moveTo>
                    <a:pt x="152788" y="283413"/>
                  </a:moveTo>
                  <a:cubicBezTo>
                    <a:pt x="153390" y="283413"/>
                    <a:pt x="152788" y="284617"/>
                    <a:pt x="154594" y="284617"/>
                  </a:cubicBezTo>
                  <a:cubicBezTo>
                    <a:pt x="154594" y="284617"/>
                    <a:pt x="154594" y="284617"/>
                    <a:pt x="154594" y="283413"/>
                  </a:cubicBezTo>
                  <a:cubicBezTo>
                    <a:pt x="154594" y="283413"/>
                    <a:pt x="155196" y="283413"/>
                    <a:pt x="156401" y="283413"/>
                  </a:cubicBezTo>
                  <a:cubicBezTo>
                    <a:pt x="156401" y="284015"/>
                    <a:pt x="156401" y="284015"/>
                    <a:pt x="156401" y="285822"/>
                  </a:cubicBezTo>
                  <a:cubicBezTo>
                    <a:pt x="155799" y="285822"/>
                    <a:pt x="155799" y="285822"/>
                    <a:pt x="153992" y="286424"/>
                  </a:cubicBezTo>
                  <a:cubicBezTo>
                    <a:pt x="153992" y="286424"/>
                    <a:pt x="153992" y="287026"/>
                    <a:pt x="153992" y="285220"/>
                  </a:cubicBezTo>
                  <a:cubicBezTo>
                    <a:pt x="153992" y="285220"/>
                    <a:pt x="153992" y="285220"/>
                    <a:pt x="154594" y="285822"/>
                  </a:cubicBezTo>
                  <a:cubicBezTo>
                    <a:pt x="154594" y="285822"/>
                    <a:pt x="154594" y="285822"/>
                    <a:pt x="154594" y="285220"/>
                  </a:cubicBezTo>
                  <a:lnTo>
                    <a:pt x="153992" y="285220"/>
                  </a:lnTo>
                  <a:lnTo>
                    <a:pt x="152788" y="285220"/>
                  </a:lnTo>
                  <a:cubicBezTo>
                    <a:pt x="152788" y="285220"/>
                    <a:pt x="152788" y="285220"/>
                    <a:pt x="152788" y="283413"/>
                  </a:cubicBezTo>
                  <a:close/>
                  <a:moveTo>
                    <a:pt x="151153" y="283413"/>
                  </a:moveTo>
                  <a:cubicBezTo>
                    <a:pt x="151153" y="283413"/>
                    <a:pt x="150551" y="283413"/>
                    <a:pt x="152358" y="283413"/>
                  </a:cubicBezTo>
                  <a:cubicBezTo>
                    <a:pt x="152358" y="284038"/>
                    <a:pt x="152358" y="284038"/>
                    <a:pt x="152358" y="285912"/>
                  </a:cubicBezTo>
                  <a:cubicBezTo>
                    <a:pt x="152358" y="285912"/>
                    <a:pt x="152358" y="285912"/>
                    <a:pt x="152960" y="285912"/>
                  </a:cubicBezTo>
                  <a:cubicBezTo>
                    <a:pt x="152960" y="285912"/>
                    <a:pt x="152960" y="285912"/>
                    <a:pt x="152960" y="287162"/>
                  </a:cubicBezTo>
                  <a:cubicBezTo>
                    <a:pt x="152960" y="287162"/>
                    <a:pt x="152960" y="287162"/>
                    <a:pt x="152358" y="287162"/>
                  </a:cubicBezTo>
                  <a:cubicBezTo>
                    <a:pt x="152358" y="287787"/>
                    <a:pt x="153562" y="290286"/>
                    <a:pt x="151153" y="290286"/>
                  </a:cubicBezTo>
                  <a:cubicBezTo>
                    <a:pt x="150551" y="290286"/>
                    <a:pt x="151755" y="290286"/>
                    <a:pt x="151755" y="292161"/>
                  </a:cubicBezTo>
                  <a:cubicBezTo>
                    <a:pt x="151755" y="291536"/>
                    <a:pt x="154164" y="292786"/>
                    <a:pt x="154164" y="290286"/>
                  </a:cubicBezTo>
                  <a:cubicBezTo>
                    <a:pt x="154164" y="290286"/>
                    <a:pt x="154164" y="290286"/>
                    <a:pt x="154767" y="290286"/>
                  </a:cubicBezTo>
                  <a:cubicBezTo>
                    <a:pt x="154767" y="290286"/>
                    <a:pt x="154767" y="290286"/>
                    <a:pt x="154767" y="289662"/>
                  </a:cubicBezTo>
                  <a:cubicBezTo>
                    <a:pt x="154767" y="289662"/>
                    <a:pt x="154767" y="289662"/>
                    <a:pt x="155369" y="289662"/>
                  </a:cubicBezTo>
                  <a:cubicBezTo>
                    <a:pt x="155369" y="290286"/>
                    <a:pt x="155369" y="290911"/>
                    <a:pt x="155369" y="292786"/>
                  </a:cubicBezTo>
                  <a:cubicBezTo>
                    <a:pt x="155369" y="292786"/>
                    <a:pt x="154767" y="292786"/>
                    <a:pt x="152960" y="292786"/>
                  </a:cubicBezTo>
                  <a:cubicBezTo>
                    <a:pt x="152960" y="292786"/>
                    <a:pt x="152960" y="292786"/>
                    <a:pt x="152960" y="293411"/>
                  </a:cubicBezTo>
                  <a:cubicBezTo>
                    <a:pt x="152960" y="293411"/>
                    <a:pt x="153562" y="293411"/>
                    <a:pt x="151755" y="293411"/>
                  </a:cubicBezTo>
                  <a:cubicBezTo>
                    <a:pt x="151755" y="293411"/>
                    <a:pt x="151755" y="293411"/>
                    <a:pt x="151755" y="294660"/>
                  </a:cubicBezTo>
                  <a:cubicBezTo>
                    <a:pt x="151755" y="294660"/>
                    <a:pt x="151153" y="294660"/>
                    <a:pt x="149347" y="294660"/>
                  </a:cubicBezTo>
                  <a:cubicBezTo>
                    <a:pt x="149347" y="294660"/>
                    <a:pt x="149347" y="294660"/>
                    <a:pt x="149347" y="294035"/>
                  </a:cubicBezTo>
                  <a:cubicBezTo>
                    <a:pt x="149347" y="294035"/>
                    <a:pt x="149347" y="294035"/>
                    <a:pt x="148744" y="294035"/>
                  </a:cubicBezTo>
                  <a:cubicBezTo>
                    <a:pt x="148744" y="294035"/>
                    <a:pt x="148744" y="294035"/>
                    <a:pt x="148744" y="294660"/>
                  </a:cubicBezTo>
                  <a:cubicBezTo>
                    <a:pt x="148744" y="294660"/>
                    <a:pt x="148744" y="294660"/>
                    <a:pt x="148142" y="294660"/>
                  </a:cubicBezTo>
                  <a:cubicBezTo>
                    <a:pt x="148142" y="294660"/>
                    <a:pt x="148142" y="294660"/>
                    <a:pt x="148142" y="295285"/>
                  </a:cubicBezTo>
                  <a:cubicBezTo>
                    <a:pt x="148142" y="295285"/>
                    <a:pt x="148142" y="295285"/>
                    <a:pt x="147540" y="295285"/>
                  </a:cubicBezTo>
                  <a:cubicBezTo>
                    <a:pt x="147540" y="295285"/>
                    <a:pt x="147540" y="295285"/>
                    <a:pt x="147540" y="294660"/>
                  </a:cubicBezTo>
                  <a:cubicBezTo>
                    <a:pt x="147540" y="294660"/>
                    <a:pt x="147540" y="294660"/>
                    <a:pt x="146938" y="294660"/>
                  </a:cubicBezTo>
                  <a:cubicBezTo>
                    <a:pt x="147540" y="293411"/>
                    <a:pt x="145131" y="292786"/>
                    <a:pt x="145131" y="290286"/>
                  </a:cubicBezTo>
                  <a:cubicBezTo>
                    <a:pt x="145131" y="290286"/>
                    <a:pt x="145131" y="290286"/>
                    <a:pt x="146335" y="290286"/>
                  </a:cubicBezTo>
                  <a:cubicBezTo>
                    <a:pt x="146335" y="290286"/>
                    <a:pt x="146335" y="290286"/>
                    <a:pt x="146335" y="289662"/>
                  </a:cubicBezTo>
                  <a:cubicBezTo>
                    <a:pt x="145733" y="289662"/>
                    <a:pt x="146335" y="289662"/>
                    <a:pt x="144529" y="289662"/>
                  </a:cubicBezTo>
                  <a:cubicBezTo>
                    <a:pt x="144529" y="289662"/>
                    <a:pt x="144529" y="289662"/>
                    <a:pt x="144529" y="289037"/>
                  </a:cubicBezTo>
                  <a:cubicBezTo>
                    <a:pt x="144529" y="289037"/>
                    <a:pt x="144529" y="289037"/>
                    <a:pt x="146335" y="289037"/>
                  </a:cubicBezTo>
                  <a:cubicBezTo>
                    <a:pt x="146335" y="289037"/>
                    <a:pt x="146335" y="289037"/>
                    <a:pt x="146335" y="288412"/>
                  </a:cubicBezTo>
                  <a:cubicBezTo>
                    <a:pt x="146335" y="288412"/>
                    <a:pt x="146335" y="288412"/>
                    <a:pt x="146938" y="288412"/>
                  </a:cubicBezTo>
                  <a:cubicBezTo>
                    <a:pt x="146938" y="288412"/>
                    <a:pt x="146938" y="288412"/>
                    <a:pt x="146938" y="287162"/>
                  </a:cubicBezTo>
                  <a:cubicBezTo>
                    <a:pt x="146938" y="287787"/>
                    <a:pt x="146938" y="287162"/>
                    <a:pt x="148744" y="286537"/>
                  </a:cubicBezTo>
                  <a:cubicBezTo>
                    <a:pt x="148744" y="286537"/>
                    <a:pt x="148744" y="286537"/>
                    <a:pt x="148744" y="285912"/>
                  </a:cubicBezTo>
                  <a:lnTo>
                    <a:pt x="149347" y="285912"/>
                  </a:lnTo>
                  <a:cubicBezTo>
                    <a:pt x="149347" y="285912"/>
                    <a:pt x="149347" y="285912"/>
                    <a:pt x="149347" y="285288"/>
                  </a:cubicBezTo>
                  <a:cubicBezTo>
                    <a:pt x="149347" y="285288"/>
                    <a:pt x="149347" y="285288"/>
                    <a:pt x="150551" y="285288"/>
                  </a:cubicBezTo>
                  <a:cubicBezTo>
                    <a:pt x="150551" y="285288"/>
                    <a:pt x="150551" y="285288"/>
                    <a:pt x="150551" y="284663"/>
                  </a:cubicBezTo>
                  <a:cubicBezTo>
                    <a:pt x="150551" y="284663"/>
                    <a:pt x="150551" y="284663"/>
                    <a:pt x="151153" y="284663"/>
                  </a:cubicBezTo>
                  <a:cubicBezTo>
                    <a:pt x="151153" y="284663"/>
                    <a:pt x="151153" y="284663"/>
                    <a:pt x="151153" y="283413"/>
                  </a:cubicBezTo>
                  <a:close/>
                  <a:moveTo>
                    <a:pt x="248469" y="281864"/>
                  </a:moveTo>
                  <a:cubicBezTo>
                    <a:pt x="248469" y="281864"/>
                    <a:pt x="248469" y="281864"/>
                    <a:pt x="249689" y="281864"/>
                  </a:cubicBezTo>
                  <a:cubicBezTo>
                    <a:pt x="249689" y="281864"/>
                    <a:pt x="249689" y="281864"/>
                    <a:pt x="249689" y="283096"/>
                  </a:cubicBezTo>
                  <a:cubicBezTo>
                    <a:pt x="249689" y="283096"/>
                    <a:pt x="249689" y="283096"/>
                    <a:pt x="250299" y="283096"/>
                  </a:cubicBezTo>
                  <a:cubicBezTo>
                    <a:pt x="250299" y="283096"/>
                    <a:pt x="250299" y="283096"/>
                    <a:pt x="250299" y="283712"/>
                  </a:cubicBezTo>
                  <a:cubicBezTo>
                    <a:pt x="253349" y="284945"/>
                    <a:pt x="257009" y="284945"/>
                    <a:pt x="261279" y="284945"/>
                  </a:cubicBezTo>
                  <a:cubicBezTo>
                    <a:pt x="261279" y="284945"/>
                    <a:pt x="261279" y="284945"/>
                    <a:pt x="261279" y="285561"/>
                  </a:cubicBezTo>
                  <a:cubicBezTo>
                    <a:pt x="262499" y="284945"/>
                    <a:pt x="263109" y="286177"/>
                    <a:pt x="264939" y="286177"/>
                  </a:cubicBezTo>
                  <a:cubicBezTo>
                    <a:pt x="264939" y="286177"/>
                    <a:pt x="264939" y="286177"/>
                    <a:pt x="264939" y="286793"/>
                  </a:cubicBezTo>
                  <a:cubicBezTo>
                    <a:pt x="264939" y="286793"/>
                    <a:pt x="264939" y="286793"/>
                    <a:pt x="265549" y="286793"/>
                  </a:cubicBezTo>
                  <a:cubicBezTo>
                    <a:pt x="265549" y="287409"/>
                    <a:pt x="265549" y="286793"/>
                    <a:pt x="265549" y="288641"/>
                  </a:cubicBezTo>
                  <a:cubicBezTo>
                    <a:pt x="265549" y="288641"/>
                    <a:pt x="265549" y="288641"/>
                    <a:pt x="266769" y="288641"/>
                  </a:cubicBezTo>
                  <a:cubicBezTo>
                    <a:pt x="266769" y="288641"/>
                    <a:pt x="266769" y="289257"/>
                    <a:pt x="266769" y="290489"/>
                  </a:cubicBezTo>
                  <a:cubicBezTo>
                    <a:pt x="266769" y="290489"/>
                    <a:pt x="266769" y="290489"/>
                    <a:pt x="267379" y="290489"/>
                  </a:cubicBezTo>
                  <a:cubicBezTo>
                    <a:pt x="267379" y="291106"/>
                    <a:pt x="266769" y="291106"/>
                    <a:pt x="266769" y="292954"/>
                  </a:cubicBezTo>
                  <a:cubicBezTo>
                    <a:pt x="266769" y="292954"/>
                    <a:pt x="266769" y="292954"/>
                    <a:pt x="265549" y="292954"/>
                  </a:cubicBezTo>
                  <a:cubicBezTo>
                    <a:pt x="265549" y="292954"/>
                    <a:pt x="265549" y="292954"/>
                    <a:pt x="265549" y="293570"/>
                  </a:cubicBezTo>
                  <a:cubicBezTo>
                    <a:pt x="265549" y="293570"/>
                    <a:pt x="264939" y="293570"/>
                    <a:pt x="263719" y="293570"/>
                  </a:cubicBezTo>
                  <a:cubicBezTo>
                    <a:pt x="263719" y="293570"/>
                    <a:pt x="263719" y="293570"/>
                    <a:pt x="263719" y="292954"/>
                  </a:cubicBezTo>
                  <a:cubicBezTo>
                    <a:pt x="263719" y="292954"/>
                    <a:pt x="263109" y="292954"/>
                    <a:pt x="261279" y="292954"/>
                  </a:cubicBezTo>
                  <a:cubicBezTo>
                    <a:pt x="261279" y="292954"/>
                    <a:pt x="261279" y="292954"/>
                    <a:pt x="261279" y="292338"/>
                  </a:cubicBezTo>
                  <a:cubicBezTo>
                    <a:pt x="261279" y="292338"/>
                    <a:pt x="261889" y="292338"/>
                    <a:pt x="260059" y="292338"/>
                  </a:cubicBezTo>
                  <a:cubicBezTo>
                    <a:pt x="260059" y="292338"/>
                    <a:pt x="260059" y="292338"/>
                    <a:pt x="260059" y="291106"/>
                  </a:cubicBezTo>
                  <a:cubicBezTo>
                    <a:pt x="258839" y="291106"/>
                    <a:pt x="257009" y="291106"/>
                    <a:pt x="253959" y="291106"/>
                  </a:cubicBezTo>
                  <a:cubicBezTo>
                    <a:pt x="253959" y="291106"/>
                    <a:pt x="253959" y="291106"/>
                    <a:pt x="253959" y="292338"/>
                  </a:cubicBezTo>
                  <a:cubicBezTo>
                    <a:pt x="253959" y="292338"/>
                    <a:pt x="254569" y="292338"/>
                    <a:pt x="252739" y="292338"/>
                  </a:cubicBezTo>
                  <a:cubicBezTo>
                    <a:pt x="252739" y="292338"/>
                    <a:pt x="252739" y="292338"/>
                    <a:pt x="252739" y="292954"/>
                  </a:cubicBezTo>
                  <a:cubicBezTo>
                    <a:pt x="252739" y="292954"/>
                    <a:pt x="252739" y="292954"/>
                    <a:pt x="252129" y="292954"/>
                  </a:cubicBezTo>
                  <a:cubicBezTo>
                    <a:pt x="252129" y="292954"/>
                    <a:pt x="252129" y="292954"/>
                    <a:pt x="252129" y="293570"/>
                  </a:cubicBezTo>
                  <a:cubicBezTo>
                    <a:pt x="252129" y="293570"/>
                    <a:pt x="252129" y="293570"/>
                    <a:pt x="251519" y="293570"/>
                  </a:cubicBezTo>
                  <a:cubicBezTo>
                    <a:pt x="251519" y="293570"/>
                    <a:pt x="251519" y="293570"/>
                    <a:pt x="251519" y="294186"/>
                  </a:cubicBezTo>
                  <a:cubicBezTo>
                    <a:pt x="251519" y="294186"/>
                    <a:pt x="251519" y="294186"/>
                    <a:pt x="250299" y="294186"/>
                  </a:cubicBezTo>
                  <a:cubicBezTo>
                    <a:pt x="250299" y="294186"/>
                    <a:pt x="250299" y="294186"/>
                    <a:pt x="250299" y="294802"/>
                  </a:cubicBezTo>
                  <a:cubicBezTo>
                    <a:pt x="250299" y="294802"/>
                    <a:pt x="250299" y="294802"/>
                    <a:pt x="249689" y="294802"/>
                  </a:cubicBezTo>
                  <a:cubicBezTo>
                    <a:pt x="249689" y="295418"/>
                    <a:pt x="249689" y="294802"/>
                    <a:pt x="249689" y="296650"/>
                  </a:cubicBezTo>
                  <a:cubicBezTo>
                    <a:pt x="249689" y="296650"/>
                    <a:pt x="249689" y="296650"/>
                    <a:pt x="249079" y="296650"/>
                  </a:cubicBezTo>
                  <a:cubicBezTo>
                    <a:pt x="249079" y="296650"/>
                    <a:pt x="249079" y="296650"/>
                    <a:pt x="249079" y="297267"/>
                  </a:cubicBezTo>
                  <a:cubicBezTo>
                    <a:pt x="249079" y="297267"/>
                    <a:pt x="249079" y="297267"/>
                    <a:pt x="248469" y="297267"/>
                  </a:cubicBezTo>
                  <a:cubicBezTo>
                    <a:pt x="248469" y="297267"/>
                    <a:pt x="247859" y="297883"/>
                    <a:pt x="247859" y="299115"/>
                  </a:cubicBezTo>
                  <a:cubicBezTo>
                    <a:pt x="247859" y="299115"/>
                    <a:pt x="247859" y="299115"/>
                    <a:pt x="247248" y="299115"/>
                  </a:cubicBezTo>
                  <a:cubicBezTo>
                    <a:pt x="247248" y="299115"/>
                    <a:pt x="247248" y="299115"/>
                    <a:pt x="247248" y="300347"/>
                  </a:cubicBezTo>
                  <a:cubicBezTo>
                    <a:pt x="247248" y="300347"/>
                    <a:pt x="247248" y="300347"/>
                    <a:pt x="246028" y="300347"/>
                  </a:cubicBezTo>
                  <a:cubicBezTo>
                    <a:pt x="246028" y="300347"/>
                    <a:pt x="246028" y="300347"/>
                    <a:pt x="246028" y="300963"/>
                  </a:cubicBezTo>
                  <a:cubicBezTo>
                    <a:pt x="245418" y="300963"/>
                    <a:pt x="244808" y="300963"/>
                    <a:pt x="242368" y="300963"/>
                  </a:cubicBezTo>
                  <a:cubicBezTo>
                    <a:pt x="242368" y="300963"/>
                    <a:pt x="242368" y="300963"/>
                    <a:pt x="242368" y="300347"/>
                  </a:cubicBezTo>
                  <a:cubicBezTo>
                    <a:pt x="242368" y="300347"/>
                    <a:pt x="242368" y="300347"/>
                    <a:pt x="241758" y="300347"/>
                  </a:cubicBezTo>
                  <a:cubicBezTo>
                    <a:pt x="241758" y="300347"/>
                    <a:pt x="241758" y="300347"/>
                    <a:pt x="241758" y="299115"/>
                  </a:cubicBezTo>
                  <a:cubicBezTo>
                    <a:pt x="241758" y="299115"/>
                    <a:pt x="241758" y="299115"/>
                    <a:pt x="242368" y="299115"/>
                  </a:cubicBezTo>
                  <a:cubicBezTo>
                    <a:pt x="242368" y="299115"/>
                    <a:pt x="242368" y="299115"/>
                    <a:pt x="242368" y="298499"/>
                  </a:cubicBezTo>
                  <a:cubicBezTo>
                    <a:pt x="242368" y="298499"/>
                    <a:pt x="242368" y="298499"/>
                    <a:pt x="241758" y="298499"/>
                  </a:cubicBezTo>
                  <a:cubicBezTo>
                    <a:pt x="241758" y="298499"/>
                    <a:pt x="241758" y="298499"/>
                    <a:pt x="241758" y="299115"/>
                  </a:cubicBezTo>
                  <a:cubicBezTo>
                    <a:pt x="241758" y="299115"/>
                    <a:pt x="241758" y="299115"/>
                    <a:pt x="241148" y="299115"/>
                  </a:cubicBezTo>
                  <a:cubicBezTo>
                    <a:pt x="241148" y="299115"/>
                    <a:pt x="241148" y="299115"/>
                    <a:pt x="241148" y="298499"/>
                  </a:cubicBezTo>
                  <a:cubicBezTo>
                    <a:pt x="241148" y="298499"/>
                    <a:pt x="241148" y="298499"/>
                    <a:pt x="240538" y="298499"/>
                  </a:cubicBezTo>
                  <a:cubicBezTo>
                    <a:pt x="240538" y="298499"/>
                    <a:pt x="240538" y="298499"/>
                    <a:pt x="240538" y="297883"/>
                  </a:cubicBezTo>
                  <a:cubicBezTo>
                    <a:pt x="240538" y="297883"/>
                    <a:pt x="240538" y="297883"/>
                    <a:pt x="241148" y="297883"/>
                  </a:cubicBezTo>
                  <a:cubicBezTo>
                    <a:pt x="241148" y="297883"/>
                    <a:pt x="241148" y="297883"/>
                    <a:pt x="241148" y="297267"/>
                  </a:cubicBezTo>
                  <a:cubicBezTo>
                    <a:pt x="241148" y="297267"/>
                    <a:pt x="241148" y="297267"/>
                    <a:pt x="240538" y="297267"/>
                  </a:cubicBezTo>
                  <a:cubicBezTo>
                    <a:pt x="240538" y="297267"/>
                    <a:pt x="240538" y="297267"/>
                    <a:pt x="240538" y="295418"/>
                  </a:cubicBezTo>
                  <a:cubicBezTo>
                    <a:pt x="240538" y="295418"/>
                    <a:pt x="240538" y="295418"/>
                    <a:pt x="241148" y="295418"/>
                  </a:cubicBezTo>
                  <a:cubicBezTo>
                    <a:pt x="241148" y="295418"/>
                    <a:pt x="241148" y="295418"/>
                    <a:pt x="241148" y="294802"/>
                  </a:cubicBezTo>
                  <a:cubicBezTo>
                    <a:pt x="241148" y="294802"/>
                    <a:pt x="241148" y="294802"/>
                    <a:pt x="241758" y="294802"/>
                  </a:cubicBezTo>
                  <a:cubicBezTo>
                    <a:pt x="241758" y="294802"/>
                    <a:pt x="241758" y="295418"/>
                    <a:pt x="241758" y="293570"/>
                  </a:cubicBezTo>
                  <a:cubicBezTo>
                    <a:pt x="241758" y="293570"/>
                    <a:pt x="241758" y="293570"/>
                    <a:pt x="241148" y="293570"/>
                  </a:cubicBezTo>
                  <a:cubicBezTo>
                    <a:pt x="241148" y="293570"/>
                    <a:pt x="241148" y="293570"/>
                    <a:pt x="241148" y="292338"/>
                  </a:cubicBezTo>
                  <a:cubicBezTo>
                    <a:pt x="241148" y="292338"/>
                    <a:pt x="241148" y="292338"/>
                    <a:pt x="242368" y="292338"/>
                  </a:cubicBezTo>
                  <a:cubicBezTo>
                    <a:pt x="242368" y="292338"/>
                    <a:pt x="242368" y="292338"/>
                    <a:pt x="242368" y="291106"/>
                  </a:cubicBezTo>
                  <a:cubicBezTo>
                    <a:pt x="242978" y="291106"/>
                    <a:pt x="242978" y="291106"/>
                    <a:pt x="244808" y="291106"/>
                  </a:cubicBezTo>
                  <a:cubicBezTo>
                    <a:pt x="244808" y="291106"/>
                    <a:pt x="244808" y="291106"/>
                    <a:pt x="244808" y="290489"/>
                  </a:cubicBezTo>
                  <a:cubicBezTo>
                    <a:pt x="244808" y="290489"/>
                    <a:pt x="244808" y="290489"/>
                    <a:pt x="244198" y="290489"/>
                  </a:cubicBezTo>
                  <a:cubicBezTo>
                    <a:pt x="244198" y="290489"/>
                    <a:pt x="244198" y="290489"/>
                    <a:pt x="244198" y="289873"/>
                  </a:cubicBezTo>
                  <a:cubicBezTo>
                    <a:pt x="244198" y="289873"/>
                    <a:pt x="243588" y="289873"/>
                    <a:pt x="245418" y="289873"/>
                  </a:cubicBezTo>
                  <a:cubicBezTo>
                    <a:pt x="245418" y="289873"/>
                    <a:pt x="245418" y="289873"/>
                    <a:pt x="245418" y="291106"/>
                  </a:cubicBezTo>
                  <a:cubicBezTo>
                    <a:pt x="245418" y="291106"/>
                    <a:pt x="245418" y="291106"/>
                    <a:pt x="247248" y="291106"/>
                  </a:cubicBezTo>
                  <a:cubicBezTo>
                    <a:pt x="247248" y="291106"/>
                    <a:pt x="247248" y="291106"/>
                    <a:pt x="247248" y="290489"/>
                  </a:cubicBezTo>
                  <a:cubicBezTo>
                    <a:pt x="247248" y="290489"/>
                    <a:pt x="246638" y="290489"/>
                    <a:pt x="248469" y="290489"/>
                  </a:cubicBezTo>
                  <a:cubicBezTo>
                    <a:pt x="248469" y="290489"/>
                    <a:pt x="248469" y="290489"/>
                    <a:pt x="248469" y="289873"/>
                  </a:cubicBezTo>
                  <a:cubicBezTo>
                    <a:pt x="248469" y="289873"/>
                    <a:pt x="248469" y="289873"/>
                    <a:pt x="249689" y="289873"/>
                  </a:cubicBezTo>
                  <a:cubicBezTo>
                    <a:pt x="249689" y="289873"/>
                    <a:pt x="249689" y="289873"/>
                    <a:pt x="249689" y="289257"/>
                  </a:cubicBezTo>
                  <a:cubicBezTo>
                    <a:pt x="249689" y="289257"/>
                    <a:pt x="249689" y="289257"/>
                    <a:pt x="250299" y="289257"/>
                  </a:cubicBezTo>
                  <a:cubicBezTo>
                    <a:pt x="250299" y="289257"/>
                    <a:pt x="250299" y="289257"/>
                    <a:pt x="250299" y="288641"/>
                  </a:cubicBezTo>
                  <a:cubicBezTo>
                    <a:pt x="250299" y="288641"/>
                    <a:pt x="250299" y="288641"/>
                    <a:pt x="249689" y="288641"/>
                  </a:cubicBezTo>
                  <a:cubicBezTo>
                    <a:pt x="249689" y="288025"/>
                    <a:pt x="250909" y="287409"/>
                    <a:pt x="250299" y="285561"/>
                  </a:cubicBezTo>
                  <a:cubicBezTo>
                    <a:pt x="250299" y="285561"/>
                    <a:pt x="250299" y="285561"/>
                    <a:pt x="249689" y="285561"/>
                  </a:cubicBezTo>
                  <a:cubicBezTo>
                    <a:pt x="249689" y="285561"/>
                    <a:pt x="249689" y="285561"/>
                    <a:pt x="249689" y="284945"/>
                  </a:cubicBezTo>
                  <a:cubicBezTo>
                    <a:pt x="249689" y="284945"/>
                    <a:pt x="249689" y="284945"/>
                    <a:pt x="249079" y="284945"/>
                  </a:cubicBezTo>
                  <a:cubicBezTo>
                    <a:pt x="249079" y="284945"/>
                    <a:pt x="249079" y="284945"/>
                    <a:pt x="249079" y="283712"/>
                  </a:cubicBezTo>
                  <a:cubicBezTo>
                    <a:pt x="249079" y="283712"/>
                    <a:pt x="249079" y="283712"/>
                    <a:pt x="247859" y="283712"/>
                  </a:cubicBezTo>
                  <a:cubicBezTo>
                    <a:pt x="247859" y="283712"/>
                    <a:pt x="247859" y="284329"/>
                    <a:pt x="247859" y="282480"/>
                  </a:cubicBezTo>
                  <a:cubicBezTo>
                    <a:pt x="247859" y="282480"/>
                    <a:pt x="247859" y="282480"/>
                    <a:pt x="248469" y="282480"/>
                  </a:cubicBezTo>
                  <a:cubicBezTo>
                    <a:pt x="248469" y="282480"/>
                    <a:pt x="248469" y="282480"/>
                    <a:pt x="248469" y="281864"/>
                  </a:cubicBezTo>
                  <a:close/>
                  <a:moveTo>
                    <a:pt x="245357" y="281864"/>
                  </a:moveTo>
                  <a:cubicBezTo>
                    <a:pt x="245357" y="281864"/>
                    <a:pt x="245959" y="281864"/>
                    <a:pt x="247765" y="281864"/>
                  </a:cubicBezTo>
                  <a:cubicBezTo>
                    <a:pt x="247765" y="281864"/>
                    <a:pt x="247765" y="281864"/>
                    <a:pt x="247765" y="282484"/>
                  </a:cubicBezTo>
                  <a:cubicBezTo>
                    <a:pt x="247765" y="282484"/>
                    <a:pt x="247765" y="282484"/>
                    <a:pt x="247163" y="282484"/>
                  </a:cubicBezTo>
                  <a:cubicBezTo>
                    <a:pt x="246561" y="283103"/>
                    <a:pt x="247765" y="283103"/>
                    <a:pt x="245959" y="284961"/>
                  </a:cubicBezTo>
                  <a:cubicBezTo>
                    <a:pt x="245959" y="284961"/>
                    <a:pt x="245959" y="284961"/>
                    <a:pt x="245959" y="283722"/>
                  </a:cubicBezTo>
                  <a:cubicBezTo>
                    <a:pt x="245959" y="283722"/>
                    <a:pt x="246561" y="283722"/>
                    <a:pt x="244754" y="283722"/>
                  </a:cubicBezTo>
                  <a:cubicBezTo>
                    <a:pt x="244152" y="283722"/>
                    <a:pt x="245357" y="283722"/>
                    <a:pt x="245357" y="281864"/>
                  </a:cubicBezTo>
                  <a:close/>
                  <a:moveTo>
                    <a:pt x="216278" y="281864"/>
                  </a:moveTo>
                  <a:cubicBezTo>
                    <a:pt x="216278" y="281864"/>
                    <a:pt x="216868" y="281864"/>
                    <a:pt x="218638" y="281864"/>
                  </a:cubicBezTo>
                  <a:cubicBezTo>
                    <a:pt x="218638" y="281864"/>
                    <a:pt x="218638" y="281864"/>
                    <a:pt x="218638" y="282380"/>
                  </a:cubicBezTo>
                  <a:cubicBezTo>
                    <a:pt x="219228" y="282380"/>
                    <a:pt x="218638" y="282380"/>
                    <a:pt x="220407" y="282380"/>
                  </a:cubicBezTo>
                  <a:cubicBezTo>
                    <a:pt x="220407" y="282380"/>
                    <a:pt x="220407" y="282380"/>
                    <a:pt x="220407" y="282896"/>
                  </a:cubicBezTo>
                  <a:cubicBezTo>
                    <a:pt x="219817" y="282896"/>
                    <a:pt x="219228" y="282896"/>
                    <a:pt x="217458" y="282896"/>
                  </a:cubicBezTo>
                  <a:cubicBezTo>
                    <a:pt x="217458" y="282896"/>
                    <a:pt x="217458" y="282896"/>
                    <a:pt x="217458" y="282380"/>
                  </a:cubicBezTo>
                  <a:cubicBezTo>
                    <a:pt x="217458" y="282380"/>
                    <a:pt x="217458" y="282380"/>
                    <a:pt x="216278" y="282380"/>
                  </a:cubicBezTo>
                  <a:cubicBezTo>
                    <a:pt x="216278" y="282380"/>
                    <a:pt x="216278" y="282380"/>
                    <a:pt x="216278" y="281864"/>
                  </a:cubicBezTo>
                  <a:close/>
                  <a:moveTo>
                    <a:pt x="214213" y="280832"/>
                  </a:moveTo>
                  <a:cubicBezTo>
                    <a:pt x="214213" y="280832"/>
                    <a:pt x="214213" y="280832"/>
                    <a:pt x="216278" y="280832"/>
                  </a:cubicBezTo>
                  <a:cubicBezTo>
                    <a:pt x="216278" y="280832"/>
                    <a:pt x="216278" y="280832"/>
                    <a:pt x="216278" y="281864"/>
                  </a:cubicBezTo>
                  <a:cubicBezTo>
                    <a:pt x="215589" y="281864"/>
                    <a:pt x="216278" y="281864"/>
                    <a:pt x="214213" y="281864"/>
                  </a:cubicBezTo>
                  <a:cubicBezTo>
                    <a:pt x="214213" y="281864"/>
                    <a:pt x="214213" y="281864"/>
                    <a:pt x="214213" y="280832"/>
                  </a:cubicBezTo>
                  <a:close/>
                  <a:moveTo>
                    <a:pt x="212665" y="280316"/>
                  </a:moveTo>
                  <a:lnTo>
                    <a:pt x="213181" y="280316"/>
                  </a:lnTo>
                  <a:lnTo>
                    <a:pt x="213181" y="280832"/>
                  </a:lnTo>
                  <a:lnTo>
                    <a:pt x="212665" y="280832"/>
                  </a:lnTo>
                  <a:close/>
                  <a:moveTo>
                    <a:pt x="216794" y="279284"/>
                  </a:moveTo>
                  <a:lnTo>
                    <a:pt x="217310" y="279284"/>
                  </a:lnTo>
                  <a:lnTo>
                    <a:pt x="217310" y="280316"/>
                  </a:lnTo>
                  <a:close/>
                  <a:moveTo>
                    <a:pt x="248797" y="278768"/>
                  </a:moveTo>
                  <a:lnTo>
                    <a:pt x="249313" y="279284"/>
                  </a:lnTo>
                  <a:lnTo>
                    <a:pt x="248797" y="279284"/>
                  </a:lnTo>
                  <a:close/>
                  <a:moveTo>
                    <a:pt x="215245" y="273090"/>
                  </a:moveTo>
                  <a:lnTo>
                    <a:pt x="216277" y="273090"/>
                  </a:lnTo>
                  <a:lnTo>
                    <a:pt x="216277" y="273606"/>
                  </a:lnTo>
                  <a:lnTo>
                    <a:pt x="215245" y="273606"/>
                  </a:lnTo>
                  <a:close/>
                  <a:moveTo>
                    <a:pt x="170028" y="272668"/>
                  </a:moveTo>
                  <a:cubicBezTo>
                    <a:pt x="170028" y="272057"/>
                    <a:pt x="171886" y="272057"/>
                    <a:pt x="171266" y="274502"/>
                  </a:cubicBezTo>
                  <a:cubicBezTo>
                    <a:pt x="171266" y="274502"/>
                    <a:pt x="171266" y="274502"/>
                    <a:pt x="170647" y="274502"/>
                  </a:cubicBezTo>
                  <a:cubicBezTo>
                    <a:pt x="170647" y="275113"/>
                    <a:pt x="170647" y="276947"/>
                    <a:pt x="170647" y="278781"/>
                  </a:cubicBezTo>
                  <a:cubicBezTo>
                    <a:pt x="170647" y="278781"/>
                    <a:pt x="170647" y="278781"/>
                    <a:pt x="170028" y="278781"/>
                  </a:cubicBezTo>
                  <a:cubicBezTo>
                    <a:pt x="170028" y="279392"/>
                    <a:pt x="170028" y="280615"/>
                    <a:pt x="170028" y="282449"/>
                  </a:cubicBezTo>
                  <a:cubicBezTo>
                    <a:pt x="170028" y="282449"/>
                    <a:pt x="170028" y="282449"/>
                    <a:pt x="168789" y="282449"/>
                  </a:cubicBezTo>
                  <a:cubicBezTo>
                    <a:pt x="168789" y="283060"/>
                    <a:pt x="168789" y="283671"/>
                    <a:pt x="168789" y="285505"/>
                  </a:cubicBezTo>
                  <a:cubicBezTo>
                    <a:pt x="168789" y="285505"/>
                    <a:pt x="168789" y="285505"/>
                    <a:pt x="168169" y="285505"/>
                  </a:cubicBezTo>
                  <a:cubicBezTo>
                    <a:pt x="168789" y="286727"/>
                    <a:pt x="167550" y="287950"/>
                    <a:pt x="167550" y="290395"/>
                  </a:cubicBezTo>
                  <a:cubicBezTo>
                    <a:pt x="167550" y="290395"/>
                    <a:pt x="167550" y="290395"/>
                    <a:pt x="166931" y="290395"/>
                  </a:cubicBezTo>
                  <a:cubicBezTo>
                    <a:pt x="166931" y="290395"/>
                    <a:pt x="166931" y="290395"/>
                    <a:pt x="166931" y="291006"/>
                  </a:cubicBezTo>
                  <a:cubicBezTo>
                    <a:pt x="166931" y="291006"/>
                    <a:pt x="166931" y="291006"/>
                    <a:pt x="166311" y="291006"/>
                  </a:cubicBezTo>
                  <a:cubicBezTo>
                    <a:pt x="166311" y="292840"/>
                    <a:pt x="163834" y="294674"/>
                    <a:pt x="163834" y="297730"/>
                  </a:cubicBezTo>
                  <a:cubicBezTo>
                    <a:pt x="163834" y="297730"/>
                    <a:pt x="163834" y="297730"/>
                    <a:pt x="163214" y="297730"/>
                  </a:cubicBezTo>
                  <a:cubicBezTo>
                    <a:pt x="163214" y="298341"/>
                    <a:pt x="163214" y="299564"/>
                    <a:pt x="163214" y="301398"/>
                  </a:cubicBezTo>
                  <a:cubicBezTo>
                    <a:pt x="163214" y="301398"/>
                    <a:pt x="163214" y="301398"/>
                    <a:pt x="162595" y="301398"/>
                  </a:cubicBezTo>
                  <a:cubicBezTo>
                    <a:pt x="162595" y="301398"/>
                    <a:pt x="162595" y="302009"/>
                    <a:pt x="162595" y="303843"/>
                  </a:cubicBezTo>
                  <a:cubicBezTo>
                    <a:pt x="162595" y="303843"/>
                    <a:pt x="162595" y="303843"/>
                    <a:pt x="161975" y="303843"/>
                  </a:cubicBezTo>
                  <a:cubicBezTo>
                    <a:pt x="161975" y="304454"/>
                    <a:pt x="160737" y="305065"/>
                    <a:pt x="160737" y="306899"/>
                  </a:cubicBezTo>
                  <a:cubicBezTo>
                    <a:pt x="160737" y="306899"/>
                    <a:pt x="160737" y="306899"/>
                    <a:pt x="160117" y="306899"/>
                  </a:cubicBezTo>
                  <a:cubicBezTo>
                    <a:pt x="160737" y="308733"/>
                    <a:pt x="160117" y="309955"/>
                    <a:pt x="159498" y="312400"/>
                  </a:cubicBezTo>
                  <a:cubicBezTo>
                    <a:pt x="159498" y="312400"/>
                    <a:pt x="159498" y="312400"/>
                    <a:pt x="158878" y="312400"/>
                  </a:cubicBezTo>
                  <a:cubicBezTo>
                    <a:pt x="158878" y="312400"/>
                    <a:pt x="158878" y="313623"/>
                    <a:pt x="158878" y="314846"/>
                  </a:cubicBezTo>
                  <a:cubicBezTo>
                    <a:pt x="158878" y="314846"/>
                    <a:pt x="158878" y="314846"/>
                    <a:pt x="158259" y="314846"/>
                  </a:cubicBezTo>
                  <a:cubicBezTo>
                    <a:pt x="158259" y="315457"/>
                    <a:pt x="158259" y="315457"/>
                    <a:pt x="158259" y="317291"/>
                  </a:cubicBezTo>
                  <a:cubicBezTo>
                    <a:pt x="158259" y="317291"/>
                    <a:pt x="158259" y="317291"/>
                    <a:pt x="157020" y="317291"/>
                  </a:cubicBezTo>
                  <a:cubicBezTo>
                    <a:pt x="157020" y="317291"/>
                    <a:pt x="157020" y="317291"/>
                    <a:pt x="157020" y="317902"/>
                  </a:cubicBezTo>
                  <a:cubicBezTo>
                    <a:pt x="157020" y="317902"/>
                    <a:pt x="157020" y="317902"/>
                    <a:pt x="156401" y="317902"/>
                  </a:cubicBezTo>
                  <a:cubicBezTo>
                    <a:pt x="156401" y="317902"/>
                    <a:pt x="156401" y="317902"/>
                    <a:pt x="156401" y="318513"/>
                  </a:cubicBezTo>
                  <a:cubicBezTo>
                    <a:pt x="156401" y="318513"/>
                    <a:pt x="157020" y="318513"/>
                    <a:pt x="155162" y="318513"/>
                  </a:cubicBezTo>
                  <a:cubicBezTo>
                    <a:pt x="155162" y="318513"/>
                    <a:pt x="155162" y="318513"/>
                    <a:pt x="155162" y="317902"/>
                  </a:cubicBezTo>
                  <a:cubicBezTo>
                    <a:pt x="155162" y="317902"/>
                    <a:pt x="155162" y="317902"/>
                    <a:pt x="154543" y="317902"/>
                  </a:cubicBezTo>
                  <a:cubicBezTo>
                    <a:pt x="154543" y="317902"/>
                    <a:pt x="154543" y="317902"/>
                    <a:pt x="154543" y="317291"/>
                  </a:cubicBezTo>
                  <a:cubicBezTo>
                    <a:pt x="154543" y="317291"/>
                    <a:pt x="154543" y="317291"/>
                    <a:pt x="153923" y="317291"/>
                  </a:cubicBezTo>
                  <a:cubicBezTo>
                    <a:pt x="153923" y="317291"/>
                    <a:pt x="153923" y="317291"/>
                    <a:pt x="153923" y="316679"/>
                  </a:cubicBezTo>
                  <a:cubicBezTo>
                    <a:pt x="153923" y="316679"/>
                    <a:pt x="153923" y="316679"/>
                    <a:pt x="154543" y="316679"/>
                  </a:cubicBezTo>
                  <a:cubicBezTo>
                    <a:pt x="154543" y="316679"/>
                    <a:pt x="154543" y="316679"/>
                    <a:pt x="153923" y="316068"/>
                  </a:cubicBezTo>
                  <a:cubicBezTo>
                    <a:pt x="153923" y="316068"/>
                    <a:pt x="153923" y="316068"/>
                    <a:pt x="154543" y="316068"/>
                  </a:cubicBezTo>
                  <a:cubicBezTo>
                    <a:pt x="154543" y="315457"/>
                    <a:pt x="154543" y="315457"/>
                    <a:pt x="154543" y="313623"/>
                  </a:cubicBezTo>
                  <a:cubicBezTo>
                    <a:pt x="154543" y="313623"/>
                    <a:pt x="154543" y="313623"/>
                    <a:pt x="153923" y="313623"/>
                  </a:cubicBezTo>
                  <a:cubicBezTo>
                    <a:pt x="153923" y="313623"/>
                    <a:pt x="153923" y="312400"/>
                    <a:pt x="153923" y="310567"/>
                  </a:cubicBezTo>
                  <a:cubicBezTo>
                    <a:pt x="153923" y="310567"/>
                    <a:pt x="153923" y="310567"/>
                    <a:pt x="152684" y="310567"/>
                  </a:cubicBezTo>
                  <a:cubicBezTo>
                    <a:pt x="152684" y="310567"/>
                    <a:pt x="152684" y="311178"/>
                    <a:pt x="152684" y="309344"/>
                  </a:cubicBezTo>
                  <a:cubicBezTo>
                    <a:pt x="152684" y="309344"/>
                    <a:pt x="152684" y="309344"/>
                    <a:pt x="152065" y="309344"/>
                  </a:cubicBezTo>
                  <a:cubicBezTo>
                    <a:pt x="152065" y="309344"/>
                    <a:pt x="152065" y="309344"/>
                    <a:pt x="152065" y="308733"/>
                  </a:cubicBezTo>
                  <a:cubicBezTo>
                    <a:pt x="152065" y="308733"/>
                    <a:pt x="152065" y="308733"/>
                    <a:pt x="151446" y="308733"/>
                  </a:cubicBezTo>
                  <a:cubicBezTo>
                    <a:pt x="151446" y="308733"/>
                    <a:pt x="151446" y="308733"/>
                    <a:pt x="151446" y="308122"/>
                  </a:cubicBezTo>
                  <a:cubicBezTo>
                    <a:pt x="151446" y="308122"/>
                    <a:pt x="151446" y="308122"/>
                    <a:pt x="150207" y="308122"/>
                  </a:cubicBezTo>
                  <a:cubicBezTo>
                    <a:pt x="150207" y="308122"/>
                    <a:pt x="150207" y="308122"/>
                    <a:pt x="150207" y="306899"/>
                  </a:cubicBezTo>
                  <a:cubicBezTo>
                    <a:pt x="150207" y="306899"/>
                    <a:pt x="150826" y="306899"/>
                    <a:pt x="152684" y="306899"/>
                  </a:cubicBezTo>
                  <a:cubicBezTo>
                    <a:pt x="153304" y="306288"/>
                    <a:pt x="153923" y="305065"/>
                    <a:pt x="153923" y="302009"/>
                  </a:cubicBezTo>
                  <a:cubicBezTo>
                    <a:pt x="153923" y="302009"/>
                    <a:pt x="153304" y="302009"/>
                    <a:pt x="155162" y="302009"/>
                  </a:cubicBezTo>
                  <a:cubicBezTo>
                    <a:pt x="155162" y="302009"/>
                    <a:pt x="155162" y="302009"/>
                    <a:pt x="155162" y="302620"/>
                  </a:cubicBezTo>
                  <a:cubicBezTo>
                    <a:pt x="155162" y="302620"/>
                    <a:pt x="155781" y="302620"/>
                    <a:pt x="157020" y="302620"/>
                  </a:cubicBezTo>
                  <a:cubicBezTo>
                    <a:pt x="157020" y="302620"/>
                    <a:pt x="157020" y="302620"/>
                    <a:pt x="157020" y="302009"/>
                  </a:cubicBezTo>
                  <a:cubicBezTo>
                    <a:pt x="157020" y="302009"/>
                    <a:pt x="157020" y="302009"/>
                    <a:pt x="156401" y="302009"/>
                  </a:cubicBezTo>
                  <a:cubicBezTo>
                    <a:pt x="156401" y="302009"/>
                    <a:pt x="156401" y="300786"/>
                    <a:pt x="156401" y="298953"/>
                  </a:cubicBezTo>
                  <a:cubicBezTo>
                    <a:pt x="156401" y="298953"/>
                    <a:pt x="156401" y="298953"/>
                    <a:pt x="155781" y="298953"/>
                  </a:cubicBezTo>
                  <a:cubicBezTo>
                    <a:pt x="155781" y="299564"/>
                    <a:pt x="155781" y="298953"/>
                    <a:pt x="155781" y="300786"/>
                  </a:cubicBezTo>
                  <a:cubicBezTo>
                    <a:pt x="155781" y="300786"/>
                    <a:pt x="155781" y="300786"/>
                    <a:pt x="155162" y="300786"/>
                  </a:cubicBezTo>
                  <a:cubicBezTo>
                    <a:pt x="155162" y="300786"/>
                    <a:pt x="155162" y="300786"/>
                    <a:pt x="155162" y="300175"/>
                  </a:cubicBezTo>
                  <a:lnTo>
                    <a:pt x="154543" y="300175"/>
                  </a:lnTo>
                  <a:cubicBezTo>
                    <a:pt x="154543" y="299564"/>
                    <a:pt x="154543" y="300175"/>
                    <a:pt x="154543" y="298341"/>
                  </a:cubicBezTo>
                  <a:cubicBezTo>
                    <a:pt x="154543" y="298341"/>
                    <a:pt x="154543" y="298341"/>
                    <a:pt x="155162" y="298341"/>
                  </a:cubicBezTo>
                  <a:cubicBezTo>
                    <a:pt x="155162" y="298341"/>
                    <a:pt x="155162" y="298953"/>
                    <a:pt x="155162" y="297119"/>
                  </a:cubicBezTo>
                  <a:cubicBezTo>
                    <a:pt x="155162" y="297119"/>
                    <a:pt x="155162" y="297119"/>
                    <a:pt x="155781" y="297119"/>
                  </a:cubicBezTo>
                  <a:cubicBezTo>
                    <a:pt x="155781" y="297119"/>
                    <a:pt x="155781" y="297119"/>
                    <a:pt x="155781" y="296508"/>
                  </a:cubicBezTo>
                  <a:cubicBezTo>
                    <a:pt x="155781" y="296508"/>
                    <a:pt x="155781" y="296508"/>
                    <a:pt x="156401" y="296508"/>
                  </a:cubicBezTo>
                  <a:cubicBezTo>
                    <a:pt x="156401" y="296508"/>
                    <a:pt x="156401" y="296508"/>
                    <a:pt x="156401" y="295285"/>
                  </a:cubicBezTo>
                  <a:cubicBezTo>
                    <a:pt x="156401" y="295285"/>
                    <a:pt x="156401" y="295285"/>
                    <a:pt x="157020" y="295285"/>
                  </a:cubicBezTo>
                  <a:cubicBezTo>
                    <a:pt x="157020" y="295285"/>
                    <a:pt x="157020" y="295896"/>
                    <a:pt x="157020" y="294063"/>
                  </a:cubicBezTo>
                  <a:cubicBezTo>
                    <a:pt x="157020" y="294063"/>
                    <a:pt x="157020" y="294063"/>
                    <a:pt x="158259" y="294063"/>
                  </a:cubicBezTo>
                  <a:cubicBezTo>
                    <a:pt x="158259" y="294063"/>
                    <a:pt x="158259" y="294063"/>
                    <a:pt x="158259" y="293451"/>
                  </a:cubicBezTo>
                  <a:cubicBezTo>
                    <a:pt x="158259" y="293451"/>
                    <a:pt x="158259" y="293451"/>
                    <a:pt x="158878" y="293451"/>
                  </a:cubicBezTo>
                  <a:cubicBezTo>
                    <a:pt x="158878" y="293451"/>
                    <a:pt x="158878" y="293451"/>
                    <a:pt x="158878" y="292229"/>
                  </a:cubicBezTo>
                  <a:cubicBezTo>
                    <a:pt x="158878" y="292229"/>
                    <a:pt x="158259" y="292229"/>
                    <a:pt x="160117" y="292229"/>
                  </a:cubicBezTo>
                  <a:cubicBezTo>
                    <a:pt x="160117" y="292229"/>
                    <a:pt x="160117" y="292229"/>
                    <a:pt x="160117" y="291006"/>
                  </a:cubicBezTo>
                  <a:cubicBezTo>
                    <a:pt x="160737" y="291006"/>
                    <a:pt x="160117" y="291006"/>
                    <a:pt x="161975" y="291006"/>
                  </a:cubicBezTo>
                  <a:cubicBezTo>
                    <a:pt x="161975" y="291006"/>
                    <a:pt x="161975" y="291006"/>
                    <a:pt x="161975" y="290395"/>
                  </a:cubicBezTo>
                  <a:cubicBezTo>
                    <a:pt x="161975" y="290395"/>
                    <a:pt x="161975" y="290395"/>
                    <a:pt x="162595" y="290395"/>
                  </a:cubicBezTo>
                  <a:cubicBezTo>
                    <a:pt x="162595" y="290395"/>
                    <a:pt x="162595" y="291006"/>
                    <a:pt x="162595" y="289172"/>
                  </a:cubicBezTo>
                  <a:cubicBezTo>
                    <a:pt x="162595" y="289172"/>
                    <a:pt x="162595" y="289172"/>
                    <a:pt x="163214" y="289172"/>
                  </a:cubicBezTo>
                  <a:cubicBezTo>
                    <a:pt x="163214" y="288561"/>
                    <a:pt x="163214" y="287950"/>
                    <a:pt x="163834" y="286116"/>
                  </a:cubicBezTo>
                  <a:cubicBezTo>
                    <a:pt x="163834" y="286116"/>
                    <a:pt x="163834" y="286116"/>
                    <a:pt x="164453" y="286116"/>
                  </a:cubicBezTo>
                  <a:cubicBezTo>
                    <a:pt x="164453" y="286116"/>
                    <a:pt x="164453" y="285505"/>
                    <a:pt x="164453" y="283671"/>
                  </a:cubicBezTo>
                  <a:cubicBezTo>
                    <a:pt x="164453" y="283671"/>
                    <a:pt x="164453" y="283671"/>
                    <a:pt x="165692" y="283671"/>
                  </a:cubicBezTo>
                  <a:cubicBezTo>
                    <a:pt x="165692" y="283671"/>
                    <a:pt x="165692" y="283671"/>
                    <a:pt x="165692" y="281837"/>
                  </a:cubicBezTo>
                  <a:cubicBezTo>
                    <a:pt x="165692" y="281837"/>
                    <a:pt x="165692" y="281837"/>
                    <a:pt x="166311" y="281837"/>
                  </a:cubicBezTo>
                  <a:cubicBezTo>
                    <a:pt x="166311" y="280615"/>
                    <a:pt x="165692" y="279392"/>
                    <a:pt x="166931" y="277558"/>
                  </a:cubicBezTo>
                  <a:cubicBezTo>
                    <a:pt x="166931" y="277558"/>
                    <a:pt x="166931" y="277558"/>
                    <a:pt x="167550" y="277558"/>
                  </a:cubicBezTo>
                  <a:cubicBezTo>
                    <a:pt x="167550" y="276947"/>
                    <a:pt x="166931" y="274502"/>
                    <a:pt x="168789" y="274502"/>
                  </a:cubicBezTo>
                  <a:cubicBezTo>
                    <a:pt x="168789" y="274502"/>
                    <a:pt x="168789" y="274502"/>
                    <a:pt x="168789" y="273280"/>
                  </a:cubicBezTo>
                  <a:cubicBezTo>
                    <a:pt x="168789" y="273280"/>
                    <a:pt x="168789" y="273280"/>
                    <a:pt x="170028" y="273280"/>
                  </a:cubicBezTo>
                  <a:cubicBezTo>
                    <a:pt x="170028" y="273280"/>
                    <a:pt x="170028" y="273280"/>
                    <a:pt x="170028" y="272668"/>
                  </a:cubicBezTo>
                  <a:close/>
                  <a:moveTo>
                    <a:pt x="214213" y="272573"/>
                  </a:moveTo>
                  <a:lnTo>
                    <a:pt x="215245" y="272573"/>
                  </a:lnTo>
                  <a:lnTo>
                    <a:pt x="215245" y="273089"/>
                  </a:lnTo>
                  <a:close/>
                  <a:moveTo>
                    <a:pt x="213697" y="271025"/>
                  </a:moveTo>
                  <a:lnTo>
                    <a:pt x="214213" y="271025"/>
                  </a:lnTo>
                  <a:lnTo>
                    <a:pt x="214213" y="272573"/>
                  </a:lnTo>
                  <a:lnTo>
                    <a:pt x="214213" y="272574"/>
                  </a:lnTo>
                  <a:close/>
                  <a:moveTo>
                    <a:pt x="183759" y="270509"/>
                  </a:moveTo>
                  <a:cubicBezTo>
                    <a:pt x="183759" y="270509"/>
                    <a:pt x="183759" y="270509"/>
                    <a:pt x="183759" y="272316"/>
                  </a:cubicBezTo>
                  <a:cubicBezTo>
                    <a:pt x="183759" y="272316"/>
                    <a:pt x="183759" y="272316"/>
                    <a:pt x="183243" y="272316"/>
                  </a:cubicBezTo>
                  <a:cubicBezTo>
                    <a:pt x="183243" y="272316"/>
                    <a:pt x="183243" y="272316"/>
                    <a:pt x="183243" y="272918"/>
                  </a:cubicBezTo>
                  <a:cubicBezTo>
                    <a:pt x="183243" y="272918"/>
                    <a:pt x="183243" y="272918"/>
                    <a:pt x="182726" y="272918"/>
                  </a:cubicBezTo>
                  <a:cubicBezTo>
                    <a:pt x="182726" y="272918"/>
                    <a:pt x="182726" y="272316"/>
                    <a:pt x="182726" y="274122"/>
                  </a:cubicBezTo>
                  <a:cubicBezTo>
                    <a:pt x="182726" y="274122"/>
                    <a:pt x="182726" y="274122"/>
                    <a:pt x="182210" y="274122"/>
                  </a:cubicBezTo>
                  <a:cubicBezTo>
                    <a:pt x="182210" y="274122"/>
                    <a:pt x="182210" y="274122"/>
                    <a:pt x="182210" y="272918"/>
                  </a:cubicBezTo>
                  <a:lnTo>
                    <a:pt x="181694" y="272918"/>
                  </a:lnTo>
                  <a:cubicBezTo>
                    <a:pt x="181694" y="272918"/>
                    <a:pt x="181694" y="272918"/>
                    <a:pt x="181694" y="272316"/>
                  </a:cubicBezTo>
                  <a:cubicBezTo>
                    <a:pt x="181694" y="271713"/>
                    <a:pt x="182726" y="271713"/>
                    <a:pt x="183759" y="270509"/>
                  </a:cubicBezTo>
                  <a:close/>
                  <a:moveTo>
                    <a:pt x="212664" y="269993"/>
                  </a:moveTo>
                  <a:cubicBezTo>
                    <a:pt x="212664" y="269993"/>
                    <a:pt x="212148" y="269993"/>
                    <a:pt x="213697" y="269993"/>
                  </a:cubicBezTo>
                  <a:cubicBezTo>
                    <a:pt x="213697" y="269993"/>
                    <a:pt x="213697" y="269993"/>
                    <a:pt x="213697" y="271025"/>
                  </a:cubicBezTo>
                  <a:lnTo>
                    <a:pt x="213180" y="271025"/>
                  </a:lnTo>
                  <a:cubicBezTo>
                    <a:pt x="213180" y="271025"/>
                    <a:pt x="212148" y="271025"/>
                    <a:pt x="212664" y="269993"/>
                  </a:cubicBezTo>
                  <a:close/>
                  <a:moveTo>
                    <a:pt x="185823" y="269476"/>
                  </a:moveTo>
                  <a:lnTo>
                    <a:pt x="186339" y="269476"/>
                  </a:lnTo>
                  <a:lnTo>
                    <a:pt x="186339" y="269992"/>
                  </a:lnTo>
                  <a:lnTo>
                    <a:pt x="185823" y="269992"/>
                  </a:lnTo>
                  <a:close/>
                  <a:moveTo>
                    <a:pt x="196835" y="268960"/>
                  </a:moveTo>
                  <a:cubicBezTo>
                    <a:pt x="196835" y="268960"/>
                    <a:pt x="196147" y="268960"/>
                    <a:pt x="198212" y="268960"/>
                  </a:cubicBezTo>
                  <a:cubicBezTo>
                    <a:pt x="198212" y="268960"/>
                    <a:pt x="198212" y="268960"/>
                    <a:pt x="198212" y="269476"/>
                  </a:cubicBezTo>
                  <a:cubicBezTo>
                    <a:pt x="198212" y="269476"/>
                    <a:pt x="198212" y="269476"/>
                    <a:pt x="196835" y="269476"/>
                  </a:cubicBezTo>
                  <a:cubicBezTo>
                    <a:pt x="196835" y="269476"/>
                    <a:pt x="196835" y="269476"/>
                    <a:pt x="196835" y="268960"/>
                  </a:cubicBezTo>
                  <a:close/>
                  <a:moveTo>
                    <a:pt x="193738" y="268960"/>
                  </a:moveTo>
                  <a:cubicBezTo>
                    <a:pt x="193738" y="268960"/>
                    <a:pt x="193050" y="268960"/>
                    <a:pt x="195115" y="268960"/>
                  </a:cubicBezTo>
                  <a:cubicBezTo>
                    <a:pt x="195115" y="268960"/>
                    <a:pt x="195115" y="268960"/>
                    <a:pt x="195115" y="269476"/>
                  </a:cubicBezTo>
                  <a:lnTo>
                    <a:pt x="194426" y="269476"/>
                  </a:lnTo>
                  <a:cubicBezTo>
                    <a:pt x="194426" y="269476"/>
                    <a:pt x="194426" y="269476"/>
                    <a:pt x="193738" y="268960"/>
                  </a:cubicBezTo>
                  <a:close/>
                  <a:moveTo>
                    <a:pt x="202341" y="267412"/>
                  </a:moveTo>
                  <a:lnTo>
                    <a:pt x="202857" y="267412"/>
                  </a:lnTo>
                  <a:lnTo>
                    <a:pt x="202857" y="268961"/>
                  </a:lnTo>
                  <a:lnTo>
                    <a:pt x="202341" y="268961"/>
                  </a:lnTo>
                  <a:close/>
                  <a:moveTo>
                    <a:pt x="198727" y="266896"/>
                  </a:moveTo>
                  <a:cubicBezTo>
                    <a:pt x="198727" y="266896"/>
                    <a:pt x="198727" y="266896"/>
                    <a:pt x="199759" y="266896"/>
                  </a:cubicBezTo>
                  <a:cubicBezTo>
                    <a:pt x="199759" y="266896"/>
                    <a:pt x="199759" y="266896"/>
                    <a:pt x="199759" y="268832"/>
                  </a:cubicBezTo>
                  <a:cubicBezTo>
                    <a:pt x="199759" y="268832"/>
                    <a:pt x="199759" y="268832"/>
                    <a:pt x="200792" y="268832"/>
                  </a:cubicBezTo>
                  <a:cubicBezTo>
                    <a:pt x="200792" y="268832"/>
                    <a:pt x="200792" y="268832"/>
                    <a:pt x="200792" y="269477"/>
                  </a:cubicBezTo>
                  <a:cubicBezTo>
                    <a:pt x="200276" y="269477"/>
                    <a:pt x="200276" y="269477"/>
                    <a:pt x="198727" y="269477"/>
                  </a:cubicBezTo>
                  <a:lnTo>
                    <a:pt x="198727" y="267412"/>
                  </a:lnTo>
                  <a:close/>
                  <a:moveTo>
                    <a:pt x="166208" y="266379"/>
                  </a:moveTo>
                  <a:lnTo>
                    <a:pt x="166724" y="266379"/>
                  </a:lnTo>
                  <a:lnTo>
                    <a:pt x="166724" y="266895"/>
                  </a:lnTo>
                  <a:lnTo>
                    <a:pt x="166208" y="266895"/>
                  </a:lnTo>
                  <a:close/>
                  <a:moveTo>
                    <a:pt x="183242" y="263901"/>
                  </a:moveTo>
                  <a:cubicBezTo>
                    <a:pt x="183242" y="263901"/>
                    <a:pt x="183242" y="263901"/>
                    <a:pt x="183887" y="263901"/>
                  </a:cubicBezTo>
                  <a:cubicBezTo>
                    <a:pt x="183887" y="264521"/>
                    <a:pt x="183887" y="263901"/>
                    <a:pt x="183887" y="265759"/>
                  </a:cubicBezTo>
                  <a:cubicBezTo>
                    <a:pt x="183887" y="265759"/>
                    <a:pt x="183887" y="265759"/>
                    <a:pt x="185178" y="265759"/>
                  </a:cubicBezTo>
                  <a:cubicBezTo>
                    <a:pt x="184532" y="266379"/>
                    <a:pt x="185823" y="266999"/>
                    <a:pt x="185823" y="269476"/>
                  </a:cubicBezTo>
                  <a:cubicBezTo>
                    <a:pt x="185823" y="269476"/>
                    <a:pt x="185823" y="269476"/>
                    <a:pt x="185178" y="269476"/>
                  </a:cubicBezTo>
                  <a:cubicBezTo>
                    <a:pt x="185178" y="269476"/>
                    <a:pt x="185178" y="269476"/>
                    <a:pt x="185178" y="268857"/>
                  </a:cubicBezTo>
                  <a:cubicBezTo>
                    <a:pt x="185178" y="268857"/>
                    <a:pt x="185178" y="268857"/>
                    <a:pt x="183887" y="268857"/>
                  </a:cubicBezTo>
                  <a:cubicBezTo>
                    <a:pt x="183887" y="268857"/>
                    <a:pt x="183887" y="268857"/>
                    <a:pt x="183887" y="267618"/>
                  </a:cubicBezTo>
                  <a:cubicBezTo>
                    <a:pt x="183887" y="267618"/>
                    <a:pt x="183887" y="267618"/>
                    <a:pt x="183242" y="267618"/>
                  </a:cubicBezTo>
                  <a:cubicBezTo>
                    <a:pt x="183242" y="267618"/>
                    <a:pt x="183242" y="266999"/>
                    <a:pt x="183242" y="265759"/>
                  </a:cubicBezTo>
                  <a:cubicBezTo>
                    <a:pt x="183242" y="265759"/>
                    <a:pt x="183242" y="265759"/>
                    <a:pt x="183242" y="263901"/>
                  </a:cubicBezTo>
                  <a:close/>
                  <a:moveTo>
                    <a:pt x="183887" y="263282"/>
                  </a:moveTo>
                  <a:cubicBezTo>
                    <a:pt x="183887" y="263282"/>
                    <a:pt x="183887" y="263282"/>
                    <a:pt x="185178" y="263282"/>
                  </a:cubicBezTo>
                  <a:cubicBezTo>
                    <a:pt x="185178" y="263282"/>
                    <a:pt x="185178" y="263282"/>
                    <a:pt x="185178" y="263901"/>
                  </a:cubicBezTo>
                  <a:cubicBezTo>
                    <a:pt x="185178" y="263901"/>
                    <a:pt x="185178" y="263901"/>
                    <a:pt x="183887" y="263901"/>
                  </a:cubicBezTo>
                  <a:cubicBezTo>
                    <a:pt x="183887" y="263901"/>
                    <a:pt x="183887" y="263901"/>
                    <a:pt x="183887" y="263282"/>
                  </a:cubicBezTo>
                  <a:close/>
                  <a:moveTo>
                    <a:pt x="183242" y="262766"/>
                  </a:moveTo>
                  <a:lnTo>
                    <a:pt x="183758" y="262766"/>
                  </a:lnTo>
                  <a:lnTo>
                    <a:pt x="183758" y="263282"/>
                  </a:lnTo>
                  <a:lnTo>
                    <a:pt x="183242" y="263282"/>
                  </a:lnTo>
                  <a:close/>
                  <a:moveTo>
                    <a:pt x="171886" y="253475"/>
                  </a:moveTo>
                  <a:cubicBezTo>
                    <a:pt x="171886" y="253475"/>
                    <a:pt x="171886" y="253475"/>
                    <a:pt x="172402" y="253475"/>
                  </a:cubicBezTo>
                  <a:cubicBezTo>
                    <a:pt x="172402" y="253475"/>
                    <a:pt x="173435" y="254507"/>
                    <a:pt x="171370" y="254507"/>
                  </a:cubicBezTo>
                  <a:cubicBezTo>
                    <a:pt x="171370" y="254507"/>
                    <a:pt x="171370" y="254507"/>
                    <a:pt x="171370" y="253991"/>
                  </a:cubicBezTo>
                  <a:cubicBezTo>
                    <a:pt x="171370" y="253991"/>
                    <a:pt x="171370" y="253991"/>
                    <a:pt x="171886" y="253991"/>
                  </a:cubicBezTo>
                  <a:cubicBezTo>
                    <a:pt x="171886" y="253991"/>
                    <a:pt x="171886" y="253991"/>
                    <a:pt x="171886" y="253475"/>
                  </a:cubicBezTo>
                  <a:close/>
                  <a:moveTo>
                    <a:pt x="280284" y="249345"/>
                  </a:moveTo>
                  <a:lnTo>
                    <a:pt x="280800" y="249345"/>
                  </a:lnTo>
                  <a:lnTo>
                    <a:pt x="280800" y="249861"/>
                  </a:lnTo>
                  <a:close/>
                  <a:moveTo>
                    <a:pt x="20695" y="240053"/>
                  </a:moveTo>
                  <a:cubicBezTo>
                    <a:pt x="20695" y="240053"/>
                    <a:pt x="20695" y="240053"/>
                    <a:pt x="21912" y="240053"/>
                  </a:cubicBezTo>
                  <a:cubicBezTo>
                    <a:pt x="21912" y="240053"/>
                    <a:pt x="21912" y="240053"/>
                    <a:pt x="21912" y="241282"/>
                  </a:cubicBezTo>
                  <a:cubicBezTo>
                    <a:pt x="21912" y="241282"/>
                    <a:pt x="21912" y="241282"/>
                    <a:pt x="20695" y="240053"/>
                  </a:cubicBezTo>
                  <a:close/>
                  <a:moveTo>
                    <a:pt x="160014" y="234893"/>
                  </a:moveTo>
                  <a:lnTo>
                    <a:pt x="161046" y="234893"/>
                  </a:lnTo>
                  <a:lnTo>
                    <a:pt x="161046" y="235409"/>
                  </a:lnTo>
                  <a:lnTo>
                    <a:pt x="160014" y="235409"/>
                  </a:lnTo>
                  <a:close/>
                  <a:moveTo>
                    <a:pt x="149174" y="228182"/>
                  </a:moveTo>
                  <a:lnTo>
                    <a:pt x="150206" y="228182"/>
                  </a:lnTo>
                  <a:lnTo>
                    <a:pt x="150206" y="229214"/>
                  </a:lnTo>
                  <a:close/>
                  <a:moveTo>
                    <a:pt x="149174" y="225601"/>
                  </a:moveTo>
                  <a:lnTo>
                    <a:pt x="150206" y="225601"/>
                  </a:lnTo>
                  <a:lnTo>
                    <a:pt x="149174" y="226633"/>
                  </a:lnTo>
                  <a:close/>
                  <a:moveTo>
                    <a:pt x="278735" y="224569"/>
                  </a:moveTo>
                  <a:lnTo>
                    <a:pt x="279251" y="224569"/>
                  </a:lnTo>
                  <a:lnTo>
                    <a:pt x="279251" y="225601"/>
                  </a:lnTo>
                  <a:lnTo>
                    <a:pt x="278735" y="225601"/>
                  </a:lnTo>
                  <a:close/>
                  <a:moveTo>
                    <a:pt x="148658" y="224569"/>
                  </a:moveTo>
                  <a:lnTo>
                    <a:pt x="149174" y="224569"/>
                  </a:lnTo>
                  <a:lnTo>
                    <a:pt x="149174" y="225601"/>
                  </a:lnTo>
                  <a:lnTo>
                    <a:pt x="148658" y="225601"/>
                  </a:lnTo>
                  <a:close/>
                  <a:moveTo>
                    <a:pt x="131647" y="224053"/>
                  </a:moveTo>
                  <a:cubicBezTo>
                    <a:pt x="131647" y="224053"/>
                    <a:pt x="131037" y="224053"/>
                    <a:pt x="132866" y="224053"/>
                  </a:cubicBezTo>
                  <a:cubicBezTo>
                    <a:pt x="132866" y="224053"/>
                    <a:pt x="132866" y="224053"/>
                    <a:pt x="132866" y="224664"/>
                  </a:cubicBezTo>
                  <a:cubicBezTo>
                    <a:pt x="132866" y="224664"/>
                    <a:pt x="132866" y="224664"/>
                    <a:pt x="133475" y="224664"/>
                  </a:cubicBezTo>
                  <a:cubicBezTo>
                    <a:pt x="133475" y="224664"/>
                    <a:pt x="133475" y="224664"/>
                    <a:pt x="133475" y="225887"/>
                  </a:cubicBezTo>
                  <a:cubicBezTo>
                    <a:pt x="134085" y="225887"/>
                    <a:pt x="133475" y="225887"/>
                    <a:pt x="135304" y="225887"/>
                  </a:cubicBezTo>
                  <a:cubicBezTo>
                    <a:pt x="135304" y="225887"/>
                    <a:pt x="135304" y="225887"/>
                    <a:pt x="135304" y="226498"/>
                  </a:cubicBezTo>
                  <a:cubicBezTo>
                    <a:pt x="135304" y="226498"/>
                    <a:pt x="135304" y="226498"/>
                    <a:pt x="135914" y="226498"/>
                  </a:cubicBezTo>
                  <a:cubicBezTo>
                    <a:pt x="135914" y="226498"/>
                    <a:pt x="135914" y="226498"/>
                    <a:pt x="135914" y="227110"/>
                  </a:cubicBezTo>
                  <a:cubicBezTo>
                    <a:pt x="135914" y="227110"/>
                    <a:pt x="135914" y="227110"/>
                    <a:pt x="137133" y="227110"/>
                  </a:cubicBezTo>
                  <a:cubicBezTo>
                    <a:pt x="137133" y="227110"/>
                    <a:pt x="137133" y="227110"/>
                    <a:pt x="137133" y="227721"/>
                  </a:cubicBezTo>
                  <a:cubicBezTo>
                    <a:pt x="137743" y="227721"/>
                    <a:pt x="137133" y="227721"/>
                    <a:pt x="138962" y="227721"/>
                  </a:cubicBezTo>
                  <a:cubicBezTo>
                    <a:pt x="138962" y="227721"/>
                    <a:pt x="138962" y="227721"/>
                    <a:pt x="138962" y="228333"/>
                  </a:cubicBezTo>
                  <a:cubicBezTo>
                    <a:pt x="138962" y="228333"/>
                    <a:pt x="138962" y="228333"/>
                    <a:pt x="139572" y="228333"/>
                  </a:cubicBezTo>
                  <a:cubicBezTo>
                    <a:pt x="139572" y="228333"/>
                    <a:pt x="139572" y="228333"/>
                    <a:pt x="139572" y="229555"/>
                  </a:cubicBezTo>
                  <a:cubicBezTo>
                    <a:pt x="139572" y="229555"/>
                    <a:pt x="139572" y="229555"/>
                    <a:pt x="140181" y="229555"/>
                  </a:cubicBezTo>
                  <a:cubicBezTo>
                    <a:pt x="140181" y="229555"/>
                    <a:pt x="140181" y="229555"/>
                    <a:pt x="140181" y="230167"/>
                  </a:cubicBezTo>
                  <a:cubicBezTo>
                    <a:pt x="140181" y="230167"/>
                    <a:pt x="140181" y="230167"/>
                    <a:pt x="140791" y="230167"/>
                  </a:cubicBezTo>
                  <a:cubicBezTo>
                    <a:pt x="140791" y="230167"/>
                    <a:pt x="140791" y="230167"/>
                    <a:pt x="140791" y="230778"/>
                  </a:cubicBezTo>
                  <a:cubicBezTo>
                    <a:pt x="141401" y="230167"/>
                    <a:pt x="141401" y="231390"/>
                    <a:pt x="143229" y="231390"/>
                  </a:cubicBezTo>
                  <a:cubicBezTo>
                    <a:pt x="143229" y="231390"/>
                    <a:pt x="143229" y="231390"/>
                    <a:pt x="143229" y="232001"/>
                  </a:cubicBezTo>
                  <a:cubicBezTo>
                    <a:pt x="143229" y="232001"/>
                    <a:pt x="143229" y="232001"/>
                    <a:pt x="143839" y="232001"/>
                  </a:cubicBezTo>
                  <a:cubicBezTo>
                    <a:pt x="143839" y="232001"/>
                    <a:pt x="143839" y="232001"/>
                    <a:pt x="143839" y="232612"/>
                  </a:cubicBezTo>
                  <a:cubicBezTo>
                    <a:pt x="143839" y="232612"/>
                    <a:pt x="143839" y="232612"/>
                    <a:pt x="145058" y="232612"/>
                  </a:cubicBezTo>
                  <a:cubicBezTo>
                    <a:pt x="145058" y="232612"/>
                    <a:pt x="145058" y="232612"/>
                    <a:pt x="145058" y="233835"/>
                  </a:cubicBezTo>
                  <a:cubicBezTo>
                    <a:pt x="145058" y="233835"/>
                    <a:pt x="145058" y="233835"/>
                    <a:pt x="146278" y="233835"/>
                  </a:cubicBezTo>
                  <a:cubicBezTo>
                    <a:pt x="146278" y="233835"/>
                    <a:pt x="146278" y="233835"/>
                    <a:pt x="146278" y="234447"/>
                  </a:cubicBezTo>
                  <a:cubicBezTo>
                    <a:pt x="146278" y="234447"/>
                    <a:pt x="146278" y="234447"/>
                    <a:pt x="146887" y="234447"/>
                  </a:cubicBezTo>
                  <a:cubicBezTo>
                    <a:pt x="146887" y="234447"/>
                    <a:pt x="146887" y="234447"/>
                    <a:pt x="146887" y="235058"/>
                  </a:cubicBezTo>
                  <a:cubicBezTo>
                    <a:pt x="146887" y="235058"/>
                    <a:pt x="146887" y="235058"/>
                    <a:pt x="147497" y="235058"/>
                  </a:cubicBezTo>
                  <a:cubicBezTo>
                    <a:pt x="147497" y="235058"/>
                    <a:pt x="147497" y="235058"/>
                    <a:pt x="147497" y="234447"/>
                  </a:cubicBezTo>
                  <a:cubicBezTo>
                    <a:pt x="147497" y="234447"/>
                    <a:pt x="147497" y="234447"/>
                    <a:pt x="148106" y="234447"/>
                  </a:cubicBezTo>
                  <a:cubicBezTo>
                    <a:pt x="148106" y="234447"/>
                    <a:pt x="148106" y="234447"/>
                    <a:pt x="148106" y="233835"/>
                  </a:cubicBezTo>
                  <a:cubicBezTo>
                    <a:pt x="148106" y="233835"/>
                    <a:pt x="149326" y="232612"/>
                    <a:pt x="149326" y="235058"/>
                  </a:cubicBezTo>
                  <a:cubicBezTo>
                    <a:pt x="149326" y="235058"/>
                    <a:pt x="149326" y="235058"/>
                    <a:pt x="150545" y="235058"/>
                  </a:cubicBezTo>
                  <a:cubicBezTo>
                    <a:pt x="150545" y="235058"/>
                    <a:pt x="150545" y="235058"/>
                    <a:pt x="150545" y="235669"/>
                  </a:cubicBezTo>
                  <a:cubicBezTo>
                    <a:pt x="150545" y="235669"/>
                    <a:pt x="150545" y="235669"/>
                    <a:pt x="151154" y="235669"/>
                  </a:cubicBezTo>
                  <a:cubicBezTo>
                    <a:pt x="151154" y="235669"/>
                    <a:pt x="151154" y="236281"/>
                    <a:pt x="151154" y="234447"/>
                  </a:cubicBezTo>
                  <a:cubicBezTo>
                    <a:pt x="151154" y="234447"/>
                    <a:pt x="151154" y="234447"/>
                    <a:pt x="150545" y="234447"/>
                  </a:cubicBezTo>
                  <a:cubicBezTo>
                    <a:pt x="150545" y="234447"/>
                    <a:pt x="150545" y="234447"/>
                    <a:pt x="150545" y="232612"/>
                  </a:cubicBezTo>
                  <a:cubicBezTo>
                    <a:pt x="150545" y="232612"/>
                    <a:pt x="150545" y="232612"/>
                    <a:pt x="151154" y="232612"/>
                  </a:cubicBezTo>
                  <a:cubicBezTo>
                    <a:pt x="151154" y="232612"/>
                    <a:pt x="151154" y="232612"/>
                    <a:pt x="151154" y="232001"/>
                  </a:cubicBezTo>
                  <a:cubicBezTo>
                    <a:pt x="151154" y="232001"/>
                    <a:pt x="151154" y="232001"/>
                    <a:pt x="150545" y="232001"/>
                  </a:cubicBezTo>
                  <a:cubicBezTo>
                    <a:pt x="150545" y="232001"/>
                    <a:pt x="150545" y="232001"/>
                    <a:pt x="150545" y="231390"/>
                  </a:cubicBezTo>
                  <a:cubicBezTo>
                    <a:pt x="150545" y="231390"/>
                    <a:pt x="150545" y="231390"/>
                    <a:pt x="149326" y="231390"/>
                  </a:cubicBezTo>
                  <a:cubicBezTo>
                    <a:pt x="149326" y="231390"/>
                    <a:pt x="149326" y="230778"/>
                    <a:pt x="149326" y="229555"/>
                  </a:cubicBezTo>
                  <a:cubicBezTo>
                    <a:pt x="149326" y="229555"/>
                    <a:pt x="149326" y="229555"/>
                    <a:pt x="150545" y="229555"/>
                  </a:cubicBezTo>
                  <a:cubicBezTo>
                    <a:pt x="150545" y="229555"/>
                    <a:pt x="150545" y="228944"/>
                    <a:pt x="150545" y="230778"/>
                  </a:cubicBezTo>
                  <a:cubicBezTo>
                    <a:pt x="150545" y="230778"/>
                    <a:pt x="149935" y="230778"/>
                    <a:pt x="151764" y="230778"/>
                  </a:cubicBezTo>
                  <a:cubicBezTo>
                    <a:pt x="151154" y="230778"/>
                    <a:pt x="150545" y="228944"/>
                    <a:pt x="151154" y="227110"/>
                  </a:cubicBezTo>
                  <a:cubicBezTo>
                    <a:pt x="151154" y="227110"/>
                    <a:pt x="151154" y="227110"/>
                    <a:pt x="150545" y="227110"/>
                  </a:cubicBezTo>
                  <a:cubicBezTo>
                    <a:pt x="150545" y="227110"/>
                    <a:pt x="150545" y="226498"/>
                    <a:pt x="150545" y="224664"/>
                  </a:cubicBezTo>
                  <a:cubicBezTo>
                    <a:pt x="150545" y="224664"/>
                    <a:pt x="150545" y="224664"/>
                    <a:pt x="151154" y="224664"/>
                  </a:cubicBezTo>
                  <a:cubicBezTo>
                    <a:pt x="151154" y="225276"/>
                    <a:pt x="151154" y="224664"/>
                    <a:pt x="151154" y="226498"/>
                  </a:cubicBezTo>
                  <a:cubicBezTo>
                    <a:pt x="151154" y="226498"/>
                    <a:pt x="151154" y="226498"/>
                    <a:pt x="151764" y="226498"/>
                  </a:cubicBezTo>
                  <a:cubicBezTo>
                    <a:pt x="151764" y="226498"/>
                    <a:pt x="151764" y="226498"/>
                    <a:pt x="151764" y="227110"/>
                  </a:cubicBezTo>
                  <a:cubicBezTo>
                    <a:pt x="151764" y="227110"/>
                    <a:pt x="151764" y="227110"/>
                    <a:pt x="152374" y="227110"/>
                  </a:cubicBezTo>
                  <a:cubicBezTo>
                    <a:pt x="152374" y="227110"/>
                    <a:pt x="152374" y="227110"/>
                    <a:pt x="152374" y="228333"/>
                  </a:cubicBezTo>
                  <a:cubicBezTo>
                    <a:pt x="152374" y="228333"/>
                    <a:pt x="152374" y="228333"/>
                    <a:pt x="152983" y="228333"/>
                  </a:cubicBezTo>
                  <a:cubicBezTo>
                    <a:pt x="152983" y="228944"/>
                    <a:pt x="152983" y="228333"/>
                    <a:pt x="152983" y="230167"/>
                  </a:cubicBezTo>
                  <a:cubicBezTo>
                    <a:pt x="152983" y="230167"/>
                    <a:pt x="152983" y="230167"/>
                    <a:pt x="154203" y="230167"/>
                  </a:cubicBezTo>
                  <a:cubicBezTo>
                    <a:pt x="154203" y="230167"/>
                    <a:pt x="154203" y="229555"/>
                    <a:pt x="154203" y="231390"/>
                  </a:cubicBezTo>
                  <a:cubicBezTo>
                    <a:pt x="154203" y="231390"/>
                    <a:pt x="154203" y="231390"/>
                    <a:pt x="154812" y="231390"/>
                  </a:cubicBezTo>
                  <a:cubicBezTo>
                    <a:pt x="154812" y="231390"/>
                    <a:pt x="154812" y="231390"/>
                    <a:pt x="154812" y="232001"/>
                  </a:cubicBezTo>
                  <a:cubicBezTo>
                    <a:pt x="154812" y="232001"/>
                    <a:pt x="154812" y="232001"/>
                    <a:pt x="155422" y="232001"/>
                  </a:cubicBezTo>
                  <a:cubicBezTo>
                    <a:pt x="154812" y="233224"/>
                    <a:pt x="156031" y="234447"/>
                    <a:pt x="156031" y="236281"/>
                  </a:cubicBezTo>
                  <a:cubicBezTo>
                    <a:pt x="156031" y="236281"/>
                    <a:pt x="156031" y="236281"/>
                    <a:pt x="156641" y="236281"/>
                  </a:cubicBezTo>
                  <a:cubicBezTo>
                    <a:pt x="156641" y="236281"/>
                    <a:pt x="156641" y="236281"/>
                    <a:pt x="156641" y="237504"/>
                  </a:cubicBezTo>
                  <a:cubicBezTo>
                    <a:pt x="156641" y="237504"/>
                    <a:pt x="156641" y="237504"/>
                    <a:pt x="157251" y="237504"/>
                  </a:cubicBezTo>
                  <a:cubicBezTo>
                    <a:pt x="157251" y="237504"/>
                    <a:pt x="157251" y="237504"/>
                    <a:pt x="157251" y="238115"/>
                  </a:cubicBezTo>
                  <a:cubicBezTo>
                    <a:pt x="157251" y="238115"/>
                    <a:pt x="157251" y="238115"/>
                    <a:pt x="158470" y="238115"/>
                  </a:cubicBezTo>
                  <a:cubicBezTo>
                    <a:pt x="158470" y="238115"/>
                    <a:pt x="158470" y="237504"/>
                    <a:pt x="158470" y="239338"/>
                  </a:cubicBezTo>
                  <a:cubicBezTo>
                    <a:pt x="158470" y="239338"/>
                    <a:pt x="158470" y="239338"/>
                    <a:pt x="157251" y="239338"/>
                  </a:cubicBezTo>
                  <a:cubicBezTo>
                    <a:pt x="157251" y="239338"/>
                    <a:pt x="157251" y="239338"/>
                    <a:pt x="157251" y="239949"/>
                  </a:cubicBezTo>
                  <a:cubicBezTo>
                    <a:pt x="157251" y="239949"/>
                    <a:pt x="157251" y="239949"/>
                    <a:pt x="156641" y="239949"/>
                  </a:cubicBezTo>
                  <a:cubicBezTo>
                    <a:pt x="156641" y="239949"/>
                    <a:pt x="156641" y="239949"/>
                    <a:pt x="156641" y="239338"/>
                  </a:cubicBezTo>
                  <a:cubicBezTo>
                    <a:pt x="156641" y="239338"/>
                    <a:pt x="156641" y="239949"/>
                    <a:pt x="154812" y="239949"/>
                  </a:cubicBezTo>
                  <a:cubicBezTo>
                    <a:pt x="154812" y="239949"/>
                    <a:pt x="154812" y="239949"/>
                    <a:pt x="154812" y="241172"/>
                  </a:cubicBezTo>
                  <a:cubicBezTo>
                    <a:pt x="154812" y="241172"/>
                    <a:pt x="154812" y="241172"/>
                    <a:pt x="154203" y="241172"/>
                  </a:cubicBezTo>
                  <a:cubicBezTo>
                    <a:pt x="154203" y="241172"/>
                    <a:pt x="154203" y="241172"/>
                    <a:pt x="154203" y="241783"/>
                  </a:cubicBezTo>
                  <a:cubicBezTo>
                    <a:pt x="154203" y="241783"/>
                    <a:pt x="154203" y="241783"/>
                    <a:pt x="152983" y="241783"/>
                  </a:cubicBezTo>
                  <a:cubicBezTo>
                    <a:pt x="152983" y="241783"/>
                    <a:pt x="152983" y="241783"/>
                    <a:pt x="152983" y="242395"/>
                  </a:cubicBezTo>
                  <a:cubicBezTo>
                    <a:pt x="152983" y="242395"/>
                    <a:pt x="152983" y="242395"/>
                    <a:pt x="154203" y="242395"/>
                  </a:cubicBezTo>
                  <a:cubicBezTo>
                    <a:pt x="154203" y="242395"/>
                    <a:pt x="154203" y="242395"/>
                    <a:pt x="154203" y="243006"/>
                  </a:cubicBezTo>
                  <a:cubicBezTo>
                    <a:pt x="154203" y="243006"/>
                    <a:pt x="154203" y="243006"/>
                    <a:pt x="154812" y="243006"/>
                  </a:cubicBezTo>
                  <a:cubicBezTo>
                    <a:pt x="154203" y="243618"/>
                    <a:pt x="154812" y="243618"/>
                    <a:pt x="155422" y="245452"/>
                  </a:cubicBezTo>
                  <a:cubicBezTo>
                    <a:pt x="155422" y="245452"/>
                    <a:pt x="155422" y="245452"/>
                    <a:pt x="156031" y="245452"/>
                  </a:cubicBezTo>
                  <a:cubicBezTo>
                    <a:pt x="156031" y="245452"/>
                    <a:pt x="156031" y="245452"/>
                    <a:pt x="156031" y="246063"/>
                  </a:cubicBezTo>
                  <a:cubicBezTo>
                    <a:pt x="156031" y="246063"/>
                    <a:pt x="156031" y="246063"/>
                    <a:pt x="157251" y="246063"/>
                  </a:cubicBezTo>
                  <a:cubicBezTo>
                    <a:pt x="157251" y="246063"/>
                    <a:pt x="157251" y="245452"/>
                    <a:pt x="157251" y="247286"/>
                  </a:cubicBezTo>
                  <a:cubicBezTo>
                    <a:pt x="157251" y="247286"/>
                    <a:pt x="157251" y="247286"/>
                    <a:pt x="158470" y="247286"/>
                  </a:cubicBezTo>
                  <a:cubicBezTo>
                    <a:pt x="158470" y="247286"/>
                    <a:pt x="158470" y="247286"/>
                    <a:pt x="158470" y="247897"/>
                  </a:cubicBezTo>
                  <a:cubicBezTo>
                    <a:pt x="158470" y="247897"/>
                    <a:pt x="158470" y="247897"/>
                    <a:pt x="159080" y="247897"/>
                  </a:cubicBezTo>
                  <a:cubicBezTo>
                    <a:pt x="159080" y="247897"/>
                    <a:pt x="159080" y="247897"/>
                    <a:pt x="159080" y="249120"/>
                  </a:cubicBezTo>
                  <a:cubicBezTo>
                    <a:pt x="159080" y="249120"/>
                    <a:pt x="159080" y="249120"/>
                    <a:pt x="159689" y="249120"/>
                  </a:cubicBezTo>
                  <a:cubicBezTo>
                    <a:pt x="159689" y="249120"/>
                    <a:pt x="159689" y="248509"/>
                    <a:pt x="159689" y="250343"/>
                  </a:cubicBezTo>
                  <a:cubicBezTo>
                    <a:pt x="159689" y="250343"/>
                    <a:pt x="159689" y="250343"/>
                    <a:pt x="160299" y="250343"/>
                  </a:cubicBezTo>
                  <a:cubicBezTo>
                    <a:pt x="160299" y="250954"/>
                    <a:pt x="161518" y="250954"/>
                    <a:pt x="160908" y="253400"/>
                  </a:cubicBezTo>
                  <a:cubicBezTo>
                    <a:pt x="160908" y="253400"/>
                    <a:pt x="160908" y="253400"/>
                    <a:pt x="162128" y="253400"/>
                  </a:cubicBezTo>
                  <a:cubicBezTo>
                    <a:pt x="162128" y="253400"/>
                    <a:pt x="162128" y="254011"/>
                    <a:pt x="162128" y="255234"/>
                  </a:cubicBezTo>
                  <a:cubicBezTo>
                    <a:pt x="162128" y="255234"/>
                    <a:pt x="162128" y="255234"/>
                    <a:pt x="162737" y="255234"/>
                  </a:cubicBezTo>
                  <a:cubicBezTo>
                    <a:pt x="162737" y="255846"/>
                    <a:pt x="162737" y="255234"/>
                    <a:pt x="162737" y="257068"/>
                  </a:cubicBezTo>
                  <a:cubicBezTo>
                    <a:pt x="162737" y="257068"/>
                    <a:pt x="162737" y="257068"/>
                    <a:pt x="163347" y="257068"/>
                  </a:cubicBezTo>
                  <a:cubicBezTo>
                    <a:pt x="163347" y="257068"/>
                    <a:pt x="163347" y="257068"/>
                    <a:pt x="163347" y="257680"/>
                  </a:cubicBezTo>
                  <a:cubicBezTo>
                    <a:pt x="163347" y="257680"/>
                    <a:pt x="163347" y="257680"/>
                    <a:pt x="164566" y="257680"/>
                  </a:cubicBezTo>
                  <a:cubicBezTo>
                    <a:pt x="164566" y="257680"/>
                    <a:pt x="164566" y="257068"/>
                    <a:pt x="164566" y="258903"/>
                  </a:cubicBezTo>
                  <a:cubicBezTo>
                    <a:pt x="164566" y="258903"/>
                    <a:pt x="165176" y="258903"/>
                    <a:pt x="163347" y="258903"/>
                  </a:cubicBezTo>
                  <a:cubicBezTo>
                    <a:pt x="163347" y="258903"/>
                    <a:pt x="163347" y="258903"/>
                    <a:pt x="163347" y="258291"/>
                  </a:cubicBezTo>
                  <a:cubicBezTo>
                    <a:pt x="163347" y="258291"/>
                    <a:pt x="163347" y="258291"/>
                    <a:pt x="162128" y="258291"/>
                  </a:cubicBezTo>
                  <a:cubicBezTo>
                    <a:pt x="162128" y="258291"/>
                    <a:pt x="162128" y="258291"/>
                    <a:pt x="162128" y="257680"/>
                  </a:cubicBezTo>
                  <a:cubicBezTo>
                    <a:pt x="161518" y="257680"/>
                    <a:pt x="162128" y="257680"/>
                    <a:pt x="160299" y="257680"/>
                  </a:cubicBezTo>
                  <a:cubicBezTo>
                    <a:pt x="160299" y="257680"/>
                    <a:pt x="160299" y="257068"/>
                    <a:pt x="160299" y="258903"/>
                  </a:cubicBezTo>
                  <a:cubicBezTo>
                    <a:pt x="160299" y="258903"/>
                    <a:pt x="160299" y="258903"/>
                    <a:pt x="160908" y="258903"/>
                  </a:cubicBezTo>
                  <a:cubicBezTo>
                    <a:pt x="160908" y="261960"/>
                    <a:pt x="163347" y="264405"/>
                    <a:pt x="162737" y="269297"/>
                  </a:cubicBezTo>
                  <a:cubicBezTo>
                    <a:pt x="162737" y="269297"/>
                    <a:pt x="162737" y="269297"/>
                    <a:pt x="162128" y="269297"/>
                  </a:cubicBezTo>
                  <a:cubicBezTo>
                    <a:pt x="162128" y="269297"/>
                    <a:pt x="162128" y="270519"/>
                    <a:pt x="162128" y="272354"/>
                  </a:cubicBezTo>
                  <a:cubicBezTo>
                    <a:pt x="162128" y="272354"/>
                    <a:pt x="162128" y="272354"/>
                    <a:pt x="160908" y="272354"/>
                  </a:cubicBezTo>
                  <a:cubicBezTo>
                    <a:pt x="160908" y="272354"/>
                    <a:pt x="160908" y="272965"/>
                    <a:pt x="160908" y="274799"/>
                  </a:cubicBezTo>
                  <a:cubicBezTo>
                    <a:pt x="160908" y="274799"/>
                    <a:pt x="160908" y="274799"/>
                    <a:pt x="160299" y="274799"/>
                  </a:cubicBezTo>
                  <a:cubicBezTo>
                    <a:pt x="160299" y="275411"/>
                    <a:pt x="160299" y="276633"/>
                    <a:pt x="160299" y="278468"/>
                  </a:cubicBezTo>
                  <a:cubicBezTo>
                    <a:pt x="160299" y="278468"/>
                    <a:pt x="160299" y="278468"/>
                    <a:pt x="159689" y="278468"/>
                  </a:cubicBezTo>
                  <a:cubicBezTo>
                    <a:pt x="159689" y="278468"/>
                    <a:pt x="159689" y="278468"/>
                    <a:pt x="159689" y="279079"/>
                  </a:cubicBezTo>
                  <a:cubicBezTo>
                    <a:pt x="159689" y="279079"/>
                    <a:pt x="159689" y="279079"/>
                    <a:pt x="159080" y="279079"/>
                  </a:cubicBezTo>
                  <a:cubicBezTo>
                    <a:pt x="159080" y="279690"/>
                    <a:pt x="159080" y="279690"/>
                    <a:pt x="159080" y="281525"/>
                  </a:cubicBezTo>
                  <a:cubicBezTo>
                    <a:pt x="159080" y="281525"/>
                    <a:pt x="159080" y="281525"/>
                    <a:pt x="158470" y="281525"/>
                  </a:cubicBezTo>
                  <a:cubicBezTo>
                    <a:pt x="158470" y="281525"/>
                    <a:pt x="158470" y="281525"/>
                    <a:pt x="158470" y="282136"/>
                  </a:cubicBezTo>
                  <a:cubicBezTo>
                    <a:pt x="158470" y="282136"/>
                    <a:pt x="158470" y="282136"/>
                    <a:pt x="157251" y="282136"/>
                  </a:cubicBezTo>
                  <a:cubicBezTo>
                    <a:pt x="157251" y="282136"/>
                    <a:pt x="157251" y="282136"/>
                    <a:pt x="157251" y="282747"/>
                  </a:cubicBezTo>
                  <a:cubicBezTo>
                    <a:pt x="157251" y="283359"/>
                    <a:pt x="156641" y="282747"/>
                    <a:pt x="156031" y="283359"/>
                  </a:cubicBezTo>
                  <a:cubicBezTo>
                    <a:pt x="156031" y="283359"/>
                    <a:pt x="156031" y="283359"/>
                    <a:pt x="156031" y="282747"/>
                  </a:cubicBezTo>
                  <a:cubicBezTo>
                    <a:pt x="156031" y="282747"/>
                    <a:pt x="155422" y="282747"/>
                    <a:pt x="154203" y="282747"/>
                  </a:cubicBezTo>
                  <a:cubicBezTo>
                    <a:pt x="154203" y="282747"/>
                    <a:pt x="154203" y="282747"/>
                    <a:pt x="154203" y="283359"/>
                  </a:cubicBezTo>
                  <a:cubicBezTo>
                    <a:pt x="153593" y="283359"/>
                    <a:pt x="154203" y="283359"/>
                    <a:pt x="152374" y="283359"/>
                  </a:cubicBezTo>
                  <a:cubicBezTo>
                    <a:pt x="152374" y="283359"/>
                    <a:pt x="152374" y="283359"/>
                    <a:pt x="152374" y="282747"/>
                  </a:cubicBezTo>
                  <a:cubicBezTo>
                    <a:pt x="152374" y="282747"/>
                    <a:pt x="152983" y="282747"/>
                    <a:pt x="151154" y="282747"/>
                  </a:cubicBezTo>
                  <a:cubicBezTo>
                    <a:pt x="151154" y="282747"/>
                    <a:pt x="151154" y="282747"/>
                    <a:pt x="151154" y="283359"/>
                  </a:cubicBezTo>
                  <a:cubicBezTo>
                    <a:pt x="151154" y="283359"/>
                    <a:pt x="151154" y="283359"/>
                    <a:pt x="150545" y="283359"/>
                  </a:cubicBezTo>
                  <a:cubicBezTo>
                    <a:pt x="150545" y="283359"/>
                    <a:pt x="150545" y="283359"/>
                    <a:pt x="150545" y="284582"/>
                  </a:cubicBezTo>
                  <a:cubicBezTo>
                    <a:pt x="149935" y="284582"/>
                    <a:pt x="150545" y="284582"/>
                    <a:pt x="148716" y="284582"/>
                  </a:cubicBezTo>
                  <a:cubicBezTo>
                    <a:pt x="148716" y="284582"/>
                    <a:pt x="148716" y="284582"/>
                    <a:pt x="148716" y="285193"/>
                  </a:cubicBezTo>
                  <a:cubicBezTo>
                    <a:pt x="148716" y="285193"/>
                    <a:pt x="149326" y="285193"/>
                    <a:pt x="147497" y="285193"/>
                  </a:cubicBezTo>
                  <a:cubicBezTo>
                    <a:pt x="147497" y="285193"/>
                    <a:pt x="147497" y="285193"/>
                    <a:pt x="147497" y="285804"/>
                  </a:cubicBezTo>
                  <a:cubicBezTo>
                    <a:pt x="146278" y="285193"/>
                    <a:pt x="145668" y="287027"/>
                    <a:pt x="143229" y="286416"/>
                  </a:cubicBezTo>
                  <a:cubicBezTo>
                    <a:pt x="143229" y="286416"/>
                    <a:pt x="143229" y="287027"/>
                    <a:pt x="143229" y="285193"/>
                  </a:cubicBezTo>
                  <a:cubicBezTo>
                    <a:pt x="142010" y="285193"/>
                    <a:pt x="140181" y="285193"/>
                    <a:pt x="137133" y="285193"/>
                  </a:cubicBezTo>
                  <a:cubicBezTo>
                    <a:pt x="137133" y="285193"/>
                    <a:pt x="137133" y="285193"/>
                    <a:pt x="137133" y="283359"/>
                  </a:cubicBezTo>
                  <a:cubicBezTo>
                    <a:pt x="137133" y="283359"/>
                    <a:pt x="137133" y="283359"/>
                    <a:pt x="136524" y="283359"/>
                  </a:cubicBezTo>
                  <a:cubicBezTo>
                    <a:pt x="136524" y="283359"/>
                    <a:pt x="136524" y="283359"/>
                    <a:pt x="136524" y="282747"/>
                  </a:cubicBezTo>
                  <a:cubicBezTo>
                    <a:pt x="137133" y="283359"/>
                    <a:pt x="135914" y="282747"/>
                    <a:pt x="135914" y="284582"/>
                  </a:cubicBezTo>
                  <a:cubicBezTo>
                    <a:pt x="135914" y="284582"/>
                    <a:pt x="135304" y="284582"/>
                    <a:pt x="133475" y="284582"/>
                  </a:cubicBezTo>
                  <a:cubicBezTo>
                    <a:pt x="133475" y="284582"/>
                    <a:pt x="133475" y="284582"/>
                    <a:pt x="133475" y="283359"/>
                  </a:cubicBezTo>
                  <a:cubicBezTo>
                    <a:pt x="133475" y="283359"/>
                    <a:pt x="133475" y="283359"/>
                    <a:pt x="132866" y="283359"/>
                  </a:cubicBezTo>
                  <a:cubicBezTo>
                    <a:pt x="132866" y="283359"/>
                    <a:pt x="132866" y="283359"/>
                    <a:pt x="132866" y="282747"/>
                  </a:cubicBezTo>
                  <a:cubicBezTo>
                    <a:pt x="132866" y="282747"/>
                    <a:pt x="133475" y="282747"/>
                    <a:pt x="131647" y="282747"/>
                  </a:cubicBezTo>
                  <a:cubicBezTo>
                    <a:pt x="131647" y="282747"/>
                    <a:pt x="131647" y="283359"/>
                    <a:pt x="131647" y="281525"/>
                  </a:cubicBezTo>
                  <a:cubicBezTo>
                    <a:pt x="131647" y="281525"/>
                    <a:pt x="131647" y="281525"/>
                    <a:pt x="131037" y="281525"/>
                  </a:cubicBezTo>
                  <a:cubicBezTo>
                    <a:pt x="131037" y="281525"/>
                    <a:pt x="131037" y="281525"/>
                    <a:pt x="131037" y="280913"/>
                  </a:cubicBezTo>
                  <a:cubicBezTo>
                    <a:pt x="130427" y="280913"/>
                    <a:pt x="131037" y="280913"/>
                    <a:pt x="129208" y="280913"/>
                  </a:cubicBezTo>
                  <a:cubicBezTo>
                    <a:pt x="129208" y="280913"/>
                    <a:pt x="129208" y="280913"/>
                    <a:pt x="129208" y="280302"/>
                  </a:cubicBezTo>
                  <a:lnTo>
                    <a:pt x="127379" y="280302"/>
                  </a:lnTo>
                  <a:cubicBezTo>
                    <a:pt x="127379" y="280302"/>
                    <a:pt x="127379" y="280302"/>
                    <a:pt x="127379" y="280913"/>
                  </a:cubicBezTo>
                  <a:cubicBezTo>
                    <a:pt x="127379" y="280913"/>
                    <a:pt x="127379" y="280913"/>
                    <a:pt x="127989" y="280913"/>
                  </a:cubicBezTo>
                  <a:cubicBezTo>
                    <a:pt x="127989" y="280913"/>
                    <a:pt x="127989" y="280913"/>
                    <a:pt x="127989" y="281525"/>
                  </a:cubicBezTo>
                  <a:cubicBezTo>
                    <a:pt x="127989" y="281525"/>
                    <a:pt x="127989" y="281525"/>
                    <a:pt x="127379" y="281525"/>
                  </a:cubicBezTo>
                  <a:cubicBezTo>
                    <a:pt x="127379" y="281525"/>
                    <a:pt x="127379" y="281525"/>
                    <a:pt x="127379" y="282136"/>
                  </a:cubicBezTo>
                  <a:cubicBezTo>
                    <a:pt x="127379" y="282136"/>
                    <a:pt x="127379" y="282136"/>
                    <a:pt x="126160" y="282136"/>
                  </a:cubicBezTo>
                  <a:cubicBezTo>
                    <a:pt x="126160" y="282136"/>
                    <a:pt x="126160" y="282136"/>
                    <a:pt x="126160" y="283359"/>
                  </a:cubicBezTo>
                  <a:cubicBezTo>
                    <a:pt x="125550" y="283970"/>
                    <a:pt x="126160" y="280913"/>
                    <a:pt x="123722" y="281525"/>
                  </a:cubicBezTo>
                  <a:cubicBezTo>
                    <a:pt x="123722" y="281525"/>
                    <a:pt x="123722" y="281525"/>
                    <a:pt x="123722" y="280913"/>
                  </a:cubicBezTo>
                  <a:cubicBezTo>
                    <a:pt x="123112" y="280913"/>
                    <a:pt x="123722" y="280913"/>
                    <a:pt x="121893" y="280913"/>
                  </a:cubicBezTo>
                  <a:cubicBezTo>
                    <a:pt x="121893" y="280913"/>
                    <a:pt x="121893" y="280913"/>
                    <a:pt x="121893" y="280302"/>
                  </a:cubicBezTo>
                  <a:cubicBezTo>
                    <a:pt x="121893" y="280302"/>
                    <a:pt x="121893" y="280302"/>
                    <a:pt x="121283" y="280302"/>
                  </a:cubicBezTo>
                  <a:cubicBezTo>
                    <a:pt x="121283" y="280302"/>
                    <a:pt x="121283" y="280302"/>
                    <a:pt x="121283" y="280913"/>
                  </a:cubicBezTo>
                  <a:cubicBezTo>
                    <a:pt x="121283" y="280913"/>
                    <a:pt x="121893" y="280913"/>
                    <a:pt x="120064" y="280913"/>
                  </a:cubicBezTo>
                  <a:cubicBezTo>
                    <a:pt x="120064" y="280913"/>
                    <a:pt x="120064" y="280913"/>
                    <a:pt x="120064" y="281525"/>
                  </a:cubicBezTo>
                  <a:cubicBezTo>
                    <a:pt x="120064" y="281525"/>
                    <a:pt x="120064" y="281525"/>
                    <a:pt x="118235" y="281525"/>
                  </a:cubicBezTo>
                  <a:cubicBezTo>
                    <a:pt x="118235" y="281525"/>
                    <a:pt x="118235" y="280913"/>
                    <a:pt x="118235" y="279079"/>
                  </a:cubicBezTo>
                  <a:cubicBezTo>
                    <a:pt x="118235" y="279079"/>
                    <a:pt x="118235" y="279079"/>
                    <a:pt x="119454" y="279079"/>
                  </a:cubicBezTo>
                  <a:cubicBezTo>
                    <a:pt x="119454" y="279079"/>
                    <a:pt x="118845" y="278468"/>
                    <a:pt x="120064" y="277856"/>
                  </a:cubicBezTo>
                  <a:cubicBezTo>
                    <a:pt x="120064" y="277856"/>
                    <a:pt x="120064" y="277856"/>
                    <a:pt x="120064" y="278468"/>
                  </a:cubicBezTo>
                  <a:cubicBezTo>
                    <a:pt x="119454" y="278468"/>
                    <a:pt x="120673" y="278468"/>
                    <a:pt x="120673" y="277245"/>
                  </a:cubicBezTo>
                  <a:cubicBezTo>
                    <a:pt x="121283" y="277245"/>
                    <a:pt x="121893" y="277245"/>
                    <a:pt x="123722" y="277245"/>
                  </a:cubicBezTo>
                  <a:cubicBezTo>
                    <a:pt x="123722" y="277245"/>
                    <a:pt x="123722" y="277245"/>
                    <a:pt x="123722" y="276633"/>
                  </a:cubicBezTo>
                  <a:cubicBezTo>
                    <a:pt x="123722" y="276633"/>
                    <a:pt x="123722" y="276633"/>
                    <a:pt x="124331" y="276633"/>
                  </a:cubicBezTo>
                  <a:cubicBezTo>
                    <a:pt x="124331" y="276633"/>
                    <a:pt x="124331" y="276633"/>
                    <a:pt x="124331" y="275411"/>
                  </a:cubicBezTo>
                  <a:cubicBezTo>
                    <a:pt x="124331" y="275411"/>
                    <a:pt x="124331" y="275411"/>
                    <a:pt x="123722" y="275411"/>
                  </a:cubicBezTo>
                  <a:cubicBezTo>
                    <a:pt x="123722" y="275411"/>
                    <a:pt x="123722" y="275411"/>
                    <a:pt x="123722" y="274799"/>
                  </a:cubicBezTo>
                  <a:cubicBezTo>
                    <a:pt x="123722" y="274799"/>
                    <a:pt x="123722" y="274799"/>
                    <a:pt x="123112" y="274799"/>
                  </a:cubicBezTo>
                  <a:cubicBezTo>
                    <a:pt x="123112" y="274799"/>
                    <a:pt x="123112" y="275411"/>
                    <a:pt x="123112" y="273576"/>
                  </a:cubicBezTo>
                  <a:cubicBezTo>
                    <a:pt x="123112" y="273576"/>
                    <a:pt x="123112" y="273576"/>
                    <a:pt x="121893" y="273576"/>
                  </a:cubicBezTo>
                  <a:cubicBezTo>
                    <a:pt x="121893" y="273576"/>
                    <a:pt x="121893" y="273576"/>
                    <a:pt x="121893" y="272354"/>
                  </a:cubicBezTo>
                  <a:cubicBezTo>
                    <a:pt x="121893" y="272354"/>
                    <a:pt x="121893" y="272354"/>
                    <a:pt x="121283" y="272354"/>
                  </a:cubicBezTo>
                  <a:cubicBezTo>
                    <a:pt x="121283" y="271742"/>
                    <a:pt x="121283" y="272354"/>
                    <a:pt x="121283" y="270519"/>
                  </a:cubicBezTo>
                  <a:cubicBezTo>
                    <a:pt x="121283" y="270519"/>
                    <a:pt x="121283" y="270519"/>
                    <a:pt x="120673" y="270519"/>
                  </a:cubicBezTo>
                  <a:cubicBezTo>
                    <a:pt x="120673" y="270519"/>
                    <a:pt x="120673" y="270519"/>
                    <a:pt x="120673" y="269908"/>
                  </a:cubicBezTo>
                  <a:cubicBezTo>
                    <a:pt x="120673" y="269908"/>
                    <a:pt x="120673" y="269908"/>
                    <a:pt x="120064" y="269908"/>
                  </a:cubicBezTo>
                  <a:cubicBezTo>
                    <a:pt x="120064" y="269908"/>
                    <a:pt x="120064" y="269908"/>
                    <a:pt x="120064" y="270519"/>
                  </a:cubicBezTo>
                  <a:cubicBezTo>
                    <a:pt x="120064" y="270519"/>
                    <a:pt x="120064" y="270519"/>
                    <a:pt x="119454" y="270519"/>
                  </a:cubicBezTo>
                  <a:cubicBezTo>
                    <a:pt x="119454" y="270519"/>
                    <a:pt x="119454" y="270519"/>
                    <a:pt x="119454" y="271131"/>
                  </a:cubicBezTo>
                  <a:cubicBezTo>
                    <a:pt x="118845" y="271131"/>
                    <a:pt x="118845" y="271131"/>
                    <a:pt x="117016" y="271131"/>
                  </a:cubicBezTo>
                  <a:cubicBezTo>
                    <a:pt x="117016" y="271131"/>
                    <a:pt x="117016" y="271131"/>
                    <a:pt x="117016" y="270519"/>
                  </a:cubicBezTo>
                  <a:cubicBezTo>
                    <a:pt x="117016" y="270519"/>
                    <a:pt x="116406" y="270519"/>
                    <a:pt x="115187" y="270519"/>
                  </a:cubicBezTo>
                  <a:cubicBezTo>
                    <a:pt x="115187" y="270519"/>
                    <a:pt x="115187" y="270519"/>
                    <a:pt x="115187" y="269297"/>
                  </a:cubicBezTo>
                  <a:cubicBezTo>
                    <a:pt x="115187" y="269297"/>
                    <a:pt x="115187" y="269297"/>
                    <a:pt x="113968" y="269297"/>
                  </a:cubicBezTo>
                  <a:cubicBezTo>
                    <a:pt x="113968" y="269297"/>
                    <a:pt x="113968" y="269297"/>
                    <a:pt x="113968" y="268685"/>
                  </a:cubicBezTo>
                  <a:cubicBezTo>
                    <a:pt x="113968" y="268685"/>
                    <a:pt x="113968" y="268685"/>
                    <a:pt x="113358" y="268685"/>
                  </a:cubicBezTo>
                  <a:cubicBezTo>
                    <a:pt x="113358" y="268685"/>
                    <a:pt x="113358" y="268685"/>
                    <a:pt x="113358" y="267462"/>
                  </a:cubicBezTo>
                  <a:cubicBezTo>
                    <a:pt x="113358" y="267462"/>
                    <a:pt x="113358" y="267462"/>
                    <a:pt x="112748" y="267462"/>
                  </a:cubicBezTo>
                  <a:cubicBezTo>
                    <a:pt x="112748" y="267462"/>
                    <a:pt x="112748" y="267462"/>
                    <a:pt x="112748" y="266851"/>
                  </a:cubicBezTo>
                  <a:cubicBezTo>
                    <a:pt x="112139" y="266851"/>
                    <a:pt x="111529" y="266851"/>
                    <a:pt x="109700" y="266851"/>
                  </a:cubicBezTo>
                  <a:cubicBezTo>
                    <a:pt x="109700" y="266851"/>
                    <a:pt x="109700" y="266851"/>
                    <a:pt x="109700" y="266239"/>
                  </a:cubicBezTo>
                  <a:cubicBezTo>
                    <a:pt x="109700" y="266239"/>
                    <a:pt x="109700" y="266239"/>
                    <a:pt x="109091" y="266239"/>
                  </a:cubicBezTo>
                  <a:cubicBezTo>
                    <a:pt x="109091" y="266239"/>
                    <a:pt x="109091" y="266239"/>
                    <a:pt x="109091" y="265017"/>
                  </a:cubicBezTo>
                  <a:cubicBezTo>
                    <a:pt x="109091" y="265017"/>
                    <a:pt x="109091" y="265017"/>
                    <a:pt x="107871" y="265017"/>
                  </a:cubicBezTo>
                  <a:cubicBezTo>
                    <a:pt x="107871" y="264405"/>
                    <a:pt x="107871" y="264405"/>
                    <a:pt x="107871" y="262571"/>
                  </a:cubicBezTo>
                  <a:cubicBezTo>
                    <a:pt x="107871" y="262571"/>
                    <a:pt x="107871" y="262571"/>
                    <a:pt x="106652" y="262571"/>
                  </a:cubicBezTo>
                  <a:cubicBezTo>
                    <a:pt x="106652" y="262571"/>
                    <a:pt x="106652" y="262571"/>
                    <a:pt x="106652" y="261960"/>
                  </a:cubicBezTo>
                  <a:cubicBezTo>
                    <a:pt x="106652" y="261960"/>
                    <a:pt x="106652" y="261960"/>
                    <a:pt x="107871" y="261960"/>
                  </a:cubicBezTo>
                  <a:cubicBezTo>
                    <a:pt x="107871" y="261960"/>
                    <a:pt x="107871" y="261960"/>
                    <a:pt x="106652" y="261348"/>
                  </a:cubicBezTo>
                  <a:cubicBezTo>
                    <a:pt x="106652" y="261348"/>
                    <a:pt x="106652" y="261348"/>
                    <a:pt x="107871" y="261348"/>
                  </a:cubicBezTo>
                  <a:cubicBezTo>
                    <a:pt x="107871" y="260125"/>
                    <a:pt x="107871" y="258291"/>
                    <a:pt x="107871" y="255846"/>
                  </a:cubicBezTo>
                  <a:cubicBezTo>
                    <a:pt x="107871" y="255846"/>
                    <a:pt x="107871" y="255846"/>
                    <a:pt x="106652" y="255846"/>
                  </a:cubicBezTo>
                  <a:cubicBezTo>
                    <a:pt x="106652" y="255846"/>
                    <a:pt x="106652" y="255234"/>
                    <a:pt x="106652" y="254011"/>
                  </a:cubicBezTo>
                  <a:cubicBezTo>
                    <a:pt x="106652" y="254011"/>
                    <a:pt x="106652" y="254011"/>
                    <a:pt x="107871" y="254623"/>
                  </a:cubicBezTo>
                  <a:cubicBezTo>
                    <a:pt x="107871" y="254623"/>
                    <a:pt x="107871" y="254623"/>
                    <a:pt x="107871" y="254011"/>
                  </a:cubicBezTo>
                  <a:cubicBezTo>
                    <a:pt x="107871" y="254011"/>
                    <a:pt x="107871" y="254011"/>
                    <a:pt x="106652" y="254011"/>
                  </a:cubicBezTo>
                  <a:cubicBezTo>
                    <a:pt x="106652" y="254011"/>
                    <a:pt x="106652" y="254011"/>
                    <a:pt x="106652" y="253400"/>
                  </a:cubicBezTo>
                  <a:cubicBezTo>
                    <a:pt x="106652" y="253400"/>
                    <a:pt x="106652" y="253400"/>
                    <a:pt x="106043" y="253400"/>
                  </a:cubicBezTo>
                  <a:cubicBezTo>
                    <a:pt x="106043" y="253400"/>
                    <a:pt x="106043" y="253400"/>
                    <a:pt x="106043" y="252177"/>
                  </a:cubicBezTo>
                  <a:cubicBezTo>
                    <a:pt x="106043" y="252177"/>
                    <a:pt x="106043" y="252177"/>
                    <a:pt x="105433" y="252177"/>
                  </a:cubicBezTo>
                  <a:cubicBezTo>
                    <a:pt x="105433" y="252177"/>
                    <a:pt x="105433" y="252177"/>
                    <a:pt x="105433" y="253400"/>
                  </a:cubicBezTo>
                  <a:cubicBezTo>
                    <a:pt x="105433" y="253400"/>
                    <a:pt x="105433" y="253400"/>
                    <a:pt x="104214" y="253400"/>
                  </a:cubicBezTo>
                  <a:cubicBezTo>
                    <a:pt x="104214" y="253400"/>
                    <a:pt x="104214" y="253400"/>
                    <a:pt x="104214" y="252177"/>
                  </a:cubicBezTo>
                  <a:cubicBezTo>
                    <a:pt x="103604" y="252177"/>
                    <a:pt x="104214" y="252177"/>
                    <a:pt x="102385" y="252177"/>
                  </a:cubicBezTo>
                  <a:cubicBezTo>
                    <a:pt x="102385" y="252177"/>
                    <a:pt x="102385" y="252177"/>
                    <a:pt x="102385" y="251566"/>
                  </a:cubicBezTo>
                  <a:cubicBezTo>
                    <a:pt x="102385" y="251566"/>
                    <a:pt x="102994" y="251566"/>
                    <a:pt x="101166" y="251566"/>
                  </a:cubicBezTo>
                  <a:cubicBezTo>
                    <a:pt x="101166" y="251566"/>
                    <a:pt x="101166" y="252177"/>
                    <a:pt x="101166" y="250343"/>
                  </a:cubicBezTo>
                  <a:cubicBezTo>
                    <a:pt x="101166" y="250343"/>
                    <a:pt x="101775" y="250343"/>
                    <a:pt x="103604" y="250343"/>
                  </a:cubicBezTo>
                  <a:cubicBezTo>
                    <a:pt x="103604" y="250343"/>
                    <a:pt x="103604" y="250343"/>
                    <a:pt x="103604" y="249732"/>
                  </a:cubicBezTo>
                  <a:cubicBezTo>
                    <a:pt x="103604" y="249732"/>
                    <a:pt x="102994" y="249732"/>
                    <a:pt x="104823" y="249732"/>
                  </a:cubicBezTo>
                  <a:cubicBezTo>
                    <a:pt x="105433" y="248509"/>
                    <a:pt x="102385" y="247897"/>
                    <a:pt x="104214" y="245452"/>
                  </a:cubicBezTo>
                  <a:cubicBezTo>
                    <a:pt x="103604" y="245452"/>
                    <a:pt x="104214" y="245452"/>
                    <a:pt x="102385" y="245452"/>
                  </a:cubicBezTo>
                  <a:cubicBezTo>
                    <a:pt x="102385" y="245452"/>
                    <a:pt x="102385" y="245452"/>
                    <a:pt x="102385" y="244229"/>
                  </a:cubicBezTo>
                  <a:cubicBezTo>
                    <a:pt x="102994" y="244229"/>
                    <a:pt x="102994" y="244840"/>
                    <a:pt x="104214" y="243618"/>
                  </a:cubicBezTo>
                  <a:cubicBezTo>
                    <a:pt x="104214" y="243618"/>
                    <a:pt x="104214" y="243618"/>
                    <a:pt x="103604" y="243618"/>
                  </a:cubicBezTo>
                  <a:cubicBezTo>
                    <a:pt x="103604" y="243618"/>
                    <a:pt x="103604" y="243618"/>
                    <a:pt x="103604" y="243006"/>
                  </a:cubicBezTo>
                  <a:cubicBezTo>
                    <a:pt x="103604" y="243006"/>
                    <a:pt x="103604" y="243006"/>
                    <a:pt x="102385" y="243006"/>
                  </a:cubicBezTo>
                  <a:cubicBezTo>
                    <a:pt x="102385" y="243006"/>
                    <a:pt x="102385" y="243006"/>
                    <a:pt x="102385" y="242395"/>
                  </a:cubicBezTo>
                  <a:cubicBezTo>
                    <a:pt x="102385" y="242395"/>
                    <a:pt x="102385" y="242395"/>
                    <a:pt x="103604" y="242395"/>
                  </a:cubicBezTo>
                  <a:cubicBezTo>
                    <a:pt x="103604" y="242395"/>
                    <a:pt x="103604" y="242395"/>
                    <a:pt x="103604" y="241783"/>
                  </a:cubicBezTo>
                  <a:cubicBezTo>
                    <a:pt x="103604" y="241783"/>
                    <a:pt x="103604" y="241783"/>
                    <a:pt x="102385" y="241783"/>
                  </a:cubicBezTo>
                  <a:cubicBezTo>
                    <a:pt x="102385" y="241783"/>
                    <a:pt x="102385" y="241783"/>
                    <a:pt x="102385" y="242395"/>
                  </a:cubicBezTo>
                  <a:cubicBezTo>
                    <a:pt x="102385" y="242395"/>
                    <a:pt x="101775" y="243006"/>
                    <a:pt x="101166" y="241783"/>
                  </a:cubicBezTo>
                  <a:cubicBezTo>
                    <a:pt x="101166" y="241783"/>
                    <a:pt x="101166" y="241783"/>
                    <a:pt x="101775" y="241783"/>
                  </a:cubicBezTo>
                  <a:cubicBezTo>
                    <a:pt x="101775" y="241783"/>
                    <a:pt x="101775" y="241783"/>
                    <a:pt x="101775" y="241172"/>
                  </a:cubicBezTo>
                  <a:cubicBezTo>
                    <a:pt x="101775" y="241172"/>
                    <a:pt x="101775" y="241172"/>
                    <a:pt x="101166" y="241172"/>
                  </a:cubicBezTo>
                  <a:cubicBezTo>
                    <a:pt x="101166" y="241172"/>
                    <a:pt x="101166" y="241172"/>
                    <a:pt x="101166" y="239949"/>
                  </a:cubicBezTo>
                  <a:cubicBezTo>
                    <a:pt x="101166" y="239949"/>
                    <a:pt x="101166" y="239949"/>
                    <a:pt x="100556" y="239949"/>
                  </a:cubicBezTo>
                  <a:cubicBezTo>
                    <a:pt x="100556" y="239949"/>
                    <a:pt x="100556" y="239949"/>
                    <a:pt x="100556" y="241172"/>
                  </a:cubicBezTo>
                  <a:cubicBezTo>
                    <a:pt x="100556" y="241172"/>
                    <a:pt x="100556" y="241172"/>
                    <a:pt x="99946" y="241172"/>
                  </a:cubicBezTo>
                  <a:cubicBezTo>
                    <a:pt x="99946" y="241172"/>
                    <a:pt x="99946" y="241172"/>
                    <a:pt x="99946" y="239949"/>
                  </a:cubicBezTo>
                  <a:cubicBezTo>
                    <a:pt x="99946" y="239949"/>
                    <a:pt x="99946" y="239949"/>
                    <a:pt x="98727" y="239949"/>
                  </a:cubicBezTo>
                  <a:cubicBezTo>
                    <a:pt x="98727" y="239949"/>
                    <a:pt x="98727" y="239949"/>
                    <a:pt x="98727" y="239338"/>
                  </a:cubicBezTo>
                  <a:cubicBezTo>
                    <a:pt x="98727" y="239338"/>
                    <a:pt x="98727" y="239338"/>
                    <a:pt x="98117" y="239338"/>
                  </a:cubicBezTo>
                  <a:cubicBezTo>
                    <a:pt x="98117" y="239338"/>
                    <a:pt x="98117" y="239949"/>
                    <a:pt x="98117" y="238115"/>
                  </a:cubicBezTo>
                  <a:cubicBezTo>
                    <a:pt x="98117" y="237504"/>
                    <a:pt x="97508" y="238726"/>
                    <a:pt x="96289" y="237504"/>
                  </a:cubicBezTo>
                  <a:cubicBezTo>
                    <a:pt x="96289" y="236892"/>
                    <a:pt x="95069" y="238726"/>
                    <a:pt x="97508" y="238726"/>
                  </a:cubicBezTo>
                  <a:cubicBezTo>
                    <a:pt x="97508" y="238726"/>
                    <a:pt x="97508" y="238726"/>
                    <a:pt x="97508" y="239338"/>
                  </a:cubicBezTo>
                  <a:cubicBezTo>
                    <a:pt x="97508" y="239338"/>
                    <a:pt x="97508" y="239338"/>
                    <a:pt x="96898" y="239338"/>
                  </a:cubicBezTo>
                  <a:cubicBezTo>
                    <a:pt x="96898" y="239338"/>
                    <a:pt x="96898" y="239338"/>
                    <a:pt x="96898" y="239949"/>
                  </a:cubicBezTo>
                  <a:cubicBezTo>
                    <a:pt x="96898" y="239949"/>
                    <a:pt x="95679" y="241172"/>
                    <a:pt x="95069" y="238726"/>
                  </a:cubicBezTo>
                  <a:cubicBezTo>
                    <a:pt x="95069" y="238726"/>
                    <a:pt x="95069" y="238726"/>
                    <a:pt x="94460" y="238726"/>
                  </a:cubicBezTo>
                  <a:cubicBezTo>
                    <a:pt x="94460" y="238726"/>
                    <a:pt x="94460" y="238726"/>
                    <a:pt x="94460" y="238115"/>
                  </a:cubicBezTo>
                  <a:cubicBezTo>
                    <a:pt x="94460" y="238115"/>
                    <a:pt x="94460" y="238115"/>
                    <a:pt x="95069" y="238115"/>
                  </a:cubicBezTo>
                  <a:cubicBezTo>
                    <a:pt x="95069" y="237504"/>
                    <a:pt x="95069" y="236892"/>
                    <a:pt x="95069" y="235058"/>
                  </a:cubicBezTo>
                  <a:cubicBezTo>
                    <a:pt x="95679" y="235058"/>
                    <a:pt x="95679" y="235669"/>
                    <a:pt x="97508" y="235669"/>
                  </a:cubicBezTo>
                  <a:cubicBezTo>
                    <a:pt x="97508" y="235669"/>
                    <a:pt x="97508" y="235669"/>
                    <a:pt x="97508" y="236281"/>
                  </a:cubicBezTo>
                  <a:cubicBezTo>
                    <a:pt x="97508" y="236281"/>
                    <a:pt x="98117" y="236281"/>
                    <a:pt x="99946" y="236281"/>
                  </a:cubicBezTo>
                  <a:cubicBezTo>
                    <a:pt x="99946" y="236281"/>
                    <a:pt x="99946" y="236892"/>
                    <a:pt x="99946" y="235058"/>
                  </a:cubicBezTo>
                  <a:cubicBezTo>
                    <a:pt x="99946" y="235058"/>
                    <a:pt x="99946" y="235058"/>
                    <a:pt x="100556" y="235058"/>
                  </a:cubicBezTo>
                  <a:cubicBezTo>
                    <a:pt x="100556" y="235058"/>
                    <a:pt x="100556" y="235058"/>
                    <a:pt x="100556" y="233835"/>
                  </a:cubicBezTo>
                  <a:cubicBezTo>
                    <a:pt x="100556" y="233835"/>
                    <a:pt x="100556" y="233835"/>
                    <a:pt x="99946" y="233835"/>
                  </a:cubicBezTo>
                  <a:cubicBezTo>
                    <a:pt x="99946" y="233835"/>
                    <a:pt x="99946" y="233835"/>
                    <a:pt x="99946" y="232612"/>
                  </a:cubicBezTo>
                  <a:cubicBezTo>
                    <a:pt x="99946" y="232612"/>
                    <a:pt x="100556" y="232612"/>
                    <a:pt x="101775" y="232612"/>
                  </a:cubicBezTo>
                  <a:cubicBezTo>
                    <a:pt x="101775" y="232612"/>
                    <a:pt x="101775" y="232612"/>
                    <a:pt x="101775" y="232001"/>
                  </a:cubicBezTo>
                  <a:cubicBezTo>
                    <a:pt x="101775" y="232001"/>
                    <a:pt x="101775" y="232001"/>
                    <a:pt x="102385" y="232001"/>
                  </a:cubicBezTo>
                  <a:cubicBezTo>
                    <a:pt x="102385" y="232001"/>
                    <a:pt x="102385" y="232001"/>
                    <a:pt x="102385" y="231390"/>
                  </a:cubicBezTo>
                  <a:cubicBezTo>
                    <a:pt x="102994" y="231390"/>
                    <a:pt x="102994" y="231390"/>
                    <a:pt x="104823" y="231390"/>
                  </a:cubicBezTo>
                  <a:cubicBezTo>
                    <a:pt x="104823" y="231390"/>
                    <a:pt x="104823" y="231390"/>
                    <a:pt x="104823" y="232001"/>
                  </a:cubicBezTo>
                  <a:cubicBezTo>
                    <a:pt x="104823" y="232001"/>
                    <a:pt x="104823" y="232001"/>
                    <a:pt x="105433" y="232001"/>
                  </a:cubicBezTo>
                  <a:cubicBezTo>
                    <a:pt x="105433" y="232612"/>
                    <a:pt x="105433" y="233835"/>
                    <a:pt x="105433" y="235669"/>
                  </a:cubicBezTo>
                  <a:cubicBezTo>
                    <a:pt x="106652" y="235669"/>
                    <a:pt x="107262" y="236892"/>
                    <a:pt x="109700" y="236281"/>
                  </a:cubicBezTo>
                  <a:cubicBezTo>
                    <a:pt x="109700" y="236281"/>
                    <a:pt x="109700" y="236281"/>
                    <a:pt x="109700" y="235669"/>
                  </a:cubicBezTo>
                  <a:cubicBezTo>
                    <a:pt x="110310" y="235669"/>
                    <a:pt x="109700" y="235669"/>
                    <a:pt x="111529" y="235669"/>
                  </a:cubicBezTo>
                  <a:cubicBezTo>
                    <a:pt x="111529" y="235669"/>
                    <a:pt x="111529" y="235669"/>
                    <a:pt x="111529" y="235058"/>
                  </a:cubicBezTo>
                  <a:cubicBezTo>
                    <a:pt x="111529" y="235058"/>
                    <a:pt x="111529" y="235058"/>
                    <a:pt x="112139" y="235058"/>
                  </a:cubicBezTo>
                  <a:cubicBezTo>
                    <a:pt x="112139" y="235058"/>
                    <a:pt x="112139" y="235058"/>
                    <a:pt x="112139" y="234447"/>
                  </a:cubicBezTo>
                  <a:cubicBezTo>
                    <a:pt x="112139" y="234447"/>
                    <a:pt x="112748" y="233835"/>
                    <a:pt x="113968" y="233835"/>
                  </a:cubicBezTo>
                  <a:cubicBezTo>
                    <a:pt x="113968" y="233835"/>
                    <a:pt x="113968" y="233835"/>
                    <a:pt x="113968" y="232612"/>
                  </a:cubicBezTo>
                  <a:cubicBezTo>
                    <a:pt x="114577" y="232612"/>
                    <a:pt x="113968" y="232612"/>
                    <a:pt x="115796" y="232612"/>
                  </a:cubicBezTo>
                  <a:cubicBezTo>
                    <a:pt x="115796" y="232612"/>
                    <a:pt x="115796" y="233224"/>
                    <a:pt x="115796" y="231390"/>
                  </a:cubicBezTo>
                  <a:cubicBezTo>
                    <a:pt x="115796" y="231390"/>
                    <a:pt x="115187" y="231390"/>
                    <a:pt x="117016" y="231390"/>
                  </a:cubicBezTo>
                  <a:cubicBezTo>
                    <a:pt x="117016" y="231390"/>
                    <a:pt x="117016" y="231390"/>
                    <a:pt x="117016" y="230778"/>
                  </a:cubicBezTo>
                  <a:cubicBezTo>
                    <a:pt x="117016" y="230778"/>
                    <a:pt x="117016" y="230778"/>
                    <a:pt x="118235" y="230778"/>
                  </a:cubicBezTo>
                  <a:cubicBezTo>
                    <a:pt x="118235" y="230778"/>
                    <a:pt x="118235" y="230778"/>
                    <a:pt x="118235" y="230167"/>
                  </a:cubicBezTo>
                  <a:cubicBezTo>
                    <a:pt x="118845" y="230167"/>
                    <a:pt x="118235" y="230167"/>
                    <a:pt x="120064" y="230167"/>
                  </a:cubicBezTo>
                  <a:cubicBezTo>
                    <a:pt x="120064" y="230167"/>
                    <a:pt x="120064" y="230167"/>
                    <a:pt x="120064" y="229555"/>
                  </a:cubicBezTo>
                  <a:cubicBezTo>
                    <a:pt x="120064" y="229555"/>
                    <a:pt x="121283" y="229555"/>
                    <a:pt x="123112" y="229555"/>
                  </a:cubicBezTo>
                  <a:cubicBezTo>
                    <a:pt x="123112" y="229555"/>
                    <a:pt x="123112" y="229555"/>
                    <a:pt x="123112" y="228333"/>
                  </a:cubicBezTo>
                  <a:cubicBezTo>
                    <a:pt x="123112" y="228333"/>
                    <a:pt x="122502" y="228333"/>
                    <a:pt x="124331" y="228333"/>
                  </a:cubicBezTo>
                  <a:cubicBezTo>
                    <a:pt x="124331" y="228333"/>
                    <a:pt x="124331" y="228333"/>
                    <a:pt x="124331" y="227721"/>
                  </a:cubicBezTo>
                  <a:cubicBezTo>
                    <a:pt x="124331" y="227721"/>
                    <a:pt x="124331" y="227721"/>
                    <a:pt x="124941" y="227721"/>
                  </a:cubicBezTo>
                  <a:cubicBezTo>
                    <a:pt x="124941" y="227721"/>
                    <a:pt x="124941" y="227721"/>
                    <a:pt x="124941" y="227110"/>
                  </a:cubicBezTo>
                  <a:cubicBezTo>
                    <a:pt x="124941" y="227110"/>
                    <a:pt x="124941" y="227110"/>
                    <a:pt x="125550" y="227110"/>
                  </a:cubicBezTo>
                  <a:cubicBezTo>
                    <a:pt x="125550" y="227110"/>
                    <a:pt x="125550" y="227110"/>
                    <a:pt x="125550" y="227721"/>
                  </a:cubicBezTo>
                  <a:cubicBezTo>
                    <a:pt x="125550" y="227721"/>
                    <a:pt x="125550" y="227721"/>
                    <a:pt x="126160" y="227721"/>
                  </a:cubicBezTo>
                  <a:cubicBezTo>
                    <a:pt x="126160" y="226498"/>
                    <a:pt x="127989" y="225887"/>
                    <a:pt x="131037" y="226498"/>
                  </a:cubicBezTo>
                  <a:cubicBezTo>
                    <a:pt x="131037" y="226498"/>
                    <a:pt x="131037" y="227110"/>
                    <a:pt x="131037" y="228333"/>
                  </a:cubicBezTo>
                  <a:cubicBezTo>
                    <a:pt x="131037" y="228333"/>
                    <a:pt x="131647" y="228333"/>
                    <a:pt x="132866" y="228333"/>
                  </a:cubicBezTo>
                  <a:cubicBezTo>
                    <a:pt x="132866" y="228333"/>
                    <a:pt x="132866" y="228333"/>
                    <a:pt x="132866" y="227721"/>
                  </a:cubicBezTo>
                  <a:cubicBezTo>
                    <a:pt x="132866" y="227721"/>
                    <a:pt x="132866" y="227721"/>
                    <a:pt x="132256" y="227721"/>
                  </a:cubicBezTo>
                  <a:cubicBezTo>
                    <a:pt x="132256" y="227721"/>
                    <a:pt x="132256" y="227110"/>
                    <a:pt x="132256" y="225887"/>
                  </a:cubicBezTo>
                  <a:lnTo>
                    <a:pt x="131767" y="225887"/>
                  </a:lnTo>
                  <a:lnTo>
                    <a:pt x="132140" y="226633"/>
                  </a:lnTo>
                  <a:lnTo>
                    <a:pt x="131624" y="226633"/>
                  </a:lnTo>
                  <a:lnTo>
                    <a:pt x="131624" y="226498"/>
                  </a:lnTo>
                  <a:lnTo>
                    <a:pt x="131037" y="226498"/>
                  </a:lnTo>
                  <a:cubicBezTo>
                    <a:pt x="131037" y="226498"/>
                    <a:pt x="131037" y="226498"/>
                    <a:pt x="131037" y="225887"/>
                  </a:cubicBezTo>
                  <a:lnTo>
                    <a:pt x="131624" y="226475"/>
                  </a:lnTo>
                  <a:lnTo>
                    <a:pt x="131624" y="225601"/>
                  </a:lnTo>
                  <a:lnTo>
                    <a:pt x="131647" y="225647"/>
                  </a:lnTo>
                  <a:lnTo>
                    <a:pt x="131647" y="224664"/>
                  </a:lnTo>
                  <a:cubicBezTo>
                    <a:pt x="131647" y="224664"/>
                    <a:pt x="131647" y="224664"/>
                    <a:pt x="131647" y="224053"/>
                  </a:cubicBezTo>
                  <a:close/>
                  <a:moveTo>
                    <a:pt x="276154" y="223537"/>
                  </a:moveTo>
                  <a:cubicBezTo>
                    <a:pt x="276154" y="223537"/>
                    <a:pt x="276154" y="223537"/>
                    <a:pt x="276670" y="223537"/>
                  </a:cubicBezTo>
                  <a:cubicBezTo>
                    <a:pt x="276670" y="223537"/>
                    <a:pt x="276670" y="223537"/>
                    <a:pt x="276670" y="224053"/>
                  </a:cubicBezTo>
                  <a:cubicBezTo>
                    <a:pt x="276670" y="224053"/>
                    <a:pt x="276670" y="224053"/>
                    <a:pt x="277186" y="224053"/>
                  </a:cubicBezTo>
                  <a:cubicBezTo>
                    <a:pt x="277186" y="224053"/>
                    <a:pt x="277186" y="224053"/>
                    <a:pt x="277186" y="224570"/>
                  </a:cubicBezTo>
                  <a:lnTo>
                    <a:pt x="276670" y="224570"/>
                  </a:lnTo>
                  <a:cubicBezTo>
                    <a:pt x="277186" y="224570"/>
                    <a:pt x="276154" y="225086"/>
                    <a:pt x="276154" y="223537"/>
                  </a:cubicBezTo>
                  <a:close/>
                  <a:moveTo>
                    <a:pt x="256042" y="223447"/>
                  </a:moveTo>
                  <a:cubicBezTo>
                    <a:pt x="256042" y="223447"/>
                    <a:pt x="256042" y="223447"/>
                    <a:pt x="256042" y="224060"/>
                  </a:cubicBezTo>
                  <a:cubicBezTo>
                    <a:pt x="255431" y="224060"/>
                    <a:pt x="256042" y="224060"/>
                    <a:pt x="254209" y="224060"/>
                  </a:cubicBezTo>
                  <a:cubicBezTo>
                    <a:pt x="254820" y="224674"/>
                    <a:pt x="254209" y="223447"/>
                    <a:pt x="256042" y="223447"/>
                  </a:cubicBezTo>
                  <a:close/>
                  <a:moveTo>
                    <a:pt x="274606" y="222504"/>
                  </a:moveTo>
                  <a:lnTo>
                    <a:pt x="275638" y="222504"/>
                  </a:lnTo>
                  <a:lnTo>
                    <a:pt x="275638" y="223536"/>
                  </a:lnTo>
                  <a:close/>
                  <a:moveTo>
                    <a:pt x="275638" y="221472"/>
                  </a:moveTo>
                  <a:lnTo>
                    <a:pt x="276154" y="221472"/>
                  </a:lnTo>
                  <a:lnTo>
                    <a:pt x="276154" y="221988"/>
                  </a:lnTo>
                  <a:lnTo>
                    <a:pt x="275638" y="221988"/>
                  </a:lnTo>
                  <a:close/>
                  <a:moveTo>
                    <a:pt x="277445" y="215794"/>
                  </a:moveTo>
                  <a:cubicBezTo>
                    <a:pt x="277445" y="217014"/>
                    <a:pt x="278649" y="218844"/>
                    <a:pt x="278649" y="221894"/>
                  </a:cubicBezTo>
                  <a:cubicBezTo>
                    <a:pt x="278649" y="221894"/>
                    <a:pt x="278649" y="221894"/>
                    <a:pt x="279251" y="221894"/>
                  </a:cubicBezTo>
                  <a:cubicBezTo>
                    <a:pt x="279251" y="221894"/>
                    <a:pt x="279251" y="221894"/>
                    <a:pt x="279251" y="222504"/>
                  </a:cubicBezTo>
                  <a:cubicBezTo>
                    <a:pt x="278649" y="222504"/>
                    <a:pt x="278649" y="222504"/>
                    <a:pt x="276843" y="222504"/>
                  </a:cubicBezTo>
                  <a:cubicBezTo>
                    <a:pt x="277445" y="221894"/>
                    <a:pt x="276240" y="221894"/>
                    <a:pt x="276240" y="220064"/>
                  </a:cubicBezTo>
                  <a:cubicBezTo>
                    <a:pt x="276240" y="220064"/>
                    <a:pt x="276240" y="220064"/>
                    <a:pt x="275638" y="220064"/>
                  </a:cubicBezTo>
                  <a:cubicBezTo>
                    <a:pt x="275638" y="220064"/>
                    <a:pt x="275638" y="218844"/>
                    <a:pt x="275638" y="217624"/>
                  </a:cubicBezTo>
                  <a:cubicBezTo>
                    <a:pt x="275638" y="217624"/>
                    <a:pt x="275638" y="217624"/>
                    <a:pt x="276240" y="217624"/>
                  </a:cubicBezTo>
                  <a:cubicBezTo>
                    <a:pt x="276240" y="217624"/>
                    <a:pt x="275638" y="215794"/>
                    <a:pt x="277445" y="215794"/>
                  </a:cubicBezTo>
                  <a:close/>
                  <a:moveTo>
                    <a:pt x="164660" y="211148"/>
                  </a:moveTo>
                  <a:lnTo>
                    <a:pt x="165692" y="211148"/>
                  </a:lnTo>
                  <a:lnTo>
                    <a:pt x="165692" y="211664"/>
                  </a:lnTo>
                  <a:close/>
                  <a:moveTo>
                    <a:pt x="220408" y="210718"/>
                  </a:moveTo>
                  <a:lnTo>
                    <a:pt x="220924" y="211148"/>
                  </a:lnTo>
                  <a:lnTo>
                    <a:pt x="220408" y="211148"/>
                  </a:lnTo>
                  <a:close/>
                  <a:moveTo>
                    <a:pt x="220150" y="210503"/>
                  </a:moveTo>
                  <a:lnTo>
                    <a:pt x="220408" y="210503"/>
                  </a:lnTo>
                  <a:lnTo>
                    <a:pt x="220408" y="210718"/>
                  </a:lnTo>
                  <a:close/>
                  <a:moveTo>
                    <a:pt x="219375" y="209857"/>
                  </a:moveTo>
                  <a:lnTo>
                    <a:pt x="220150" y="210503"/>
                  </a:lnTo>
                  <a:lnTo>
                    <a:pt x="219375" y="210503"/>
                  </a:lnTo>
                  <a:cubicBezTo>
                    <a:pt x="219375" y="210503"/>
                    <a:pt x="219375" y="210503"/>
                    <a:pt x="219375" y="209857"/>
                  </a:cubicBezTo>
                  <a:close/>
                  <a:moveTo>
                    <a:pt x="216794" y="207535"/>
                  </a:moveTo>
                  <a:lnTo>
                    <a:pt x="217310" y="207535"/>
                  </a:lnTo>
                  <a:lnTo>
                    <a:pt x="217310" y="208051"/>
                  </a:lnTo>
                  <a:lnTo>
                    <a:pt x="216794" y="208051"/>
                  </a:lnTo>
                  <a:close/>
                  <a:moveTo>
                    <a:pt x="189952" y="207535"/>
                  </a:moveTo>
                  <a:cubicBezTo>
                    <a:pt x="189952" y="207535"/>
                    <a:pt x="189952" y="207535"/>
                    <a:pt x="190468" y="207535"/>
                  </a:cubicBezTo>
                  <a:cubicBezTo>
                    <a:pt x="190468" y="207535"/>
                    <a:pt x="190468" y="207535"/>
                    <a:pt x="190468" y="208568"/>
                  </a:cubicBezTo>
                  <a:lnTo>
                    <a:pt x="189952" y="208568"/>
                  </a:lnTo>
                  <a:cubicBezTo>
                    <a:pt x="189952" y="208568"/>
                    <a:pt x="189952" y="209084"/>
                    <a:pt x="189952" y="207535"/>
                  </a:cubicBezTo>
                  <a:close/>
                  <a:moveTo>
                    <a:pt x="132026" y="206503"/>
                  </a:moveTo>
                  <a:cubicBezTo>
                    <a:pt x="132026" y="206503"/>
                    <a:pt x="133173" y="206503"/>
                    <a:pt x="132599" y="208439"/>
                  </a:cubicBezTo>
                  <a:cubicBezTo>
                    <a:pt x="132599" y="208439"/>
                    <a:pt x="132599" y="208439"/>
                    <a:pt x="133173" y="208439"/>
                  </a:cubicBezTo>
                  <a:cubicBezTo>
                    <a:pt x="133173" y="208439"/>
                    <a:pt x="133173" y="208439"/>
                    <a:pt x="133173" y="209729"/>
                  </a:cubicBezTo>
                  <a:cubicBezTo>
                    <a:pt x="133173" y="209729"/>
                    <a:pt x="133173" y="209729"/>
                    <a:pt x="132599" y="209729"/>
                  </a:cubicBezTo>
                  <a:cubicBezTo>
                    <a:pt x="132599" y="209729"/>
                    <a:pt x="132599" y="209729"/>
                    <a:pt x="132599" y="211665"/>
                  </a:cubicBezTo>
                  <a:cubicBezTo>
                    <a:pt x="132599" y="211665"/>
                    <a:pt x="132026" y="211665"/>
                    <a:pt x="130879" y="211665"/>
                  </a:cubicBezTo>
                  <a:cubicBezTo>
                    <a:pt x="130879" y="211665"/>
                    <a:pt x="130879" y="211665"/>
                    <a:pt x="130879" y="211020"/>
                  </a:cubicBezTo>
                  <a:cubicBezTo>
                    <a:pt x="130305" y="211020"/>
                    <a:pt x="129731" y="211020"/>
                    <a:pt x="128011" y="211020"/>
                  </a:cubicBezTo>
                  <a:cubicBezTo>
                    <a:pt x="128011" y="211020"/>
                    <a:pt x="128011" y="211020"/>
                    <a:pt x="128011" y="210374"/>
                  </a:cubicBezTo>
                  <a:cubicBezTo>
                    <a:pt x="128011" y="210374"/>
                    <a:pt x="128011" y="210374"/>
                    <a:pt x="128584" y="210374"/>
                  </a:cubicBezTo>
                  <a:cubicBezTo>
                    <a:pt x="128584" y="210374"/>
                    <a:pt x="128584" y="210374"/>
                    <a:pt x="128584" y="209729"/>
                  </a:cubicBezTo>
                  <a:cubicBezTo>
                    <a:pt x="128584" y="209729"/>
                    <a:pt x="128584" y="209729"/>
                    <a:pt x="129158" y="209729"/>
                  </a:cubicBezTo>
                  <a:cubicBezTo>
                    <a:pt x="129158" y="209729"/>
                    <a:pt x="129158" y="209729"/>
                    <a:pt x="129158" y="210374"/>
                  </a:cubicBezTo>
                  <a:cubicBezTo>
                    <a:pt x="129731" y="210374"/>
                    <a:pt x="129158" y="210374"/>
                    <a:pt x="130879" y="210374"/>
                  </a:cubicBezTo>
                  <a:cubicBezTo>
                    <a:pt x="130879" y="210374"/>
                    <a:pt x="130879" y="210374"/>
                    <a:pt x="130879" y="209729"/>
                  </a:cubicBezTo>
                  <a:lnTo>
                    <a:pt x="131452" y="209729"/>
                  </a:lnTo>
                  <a:lnTo>
                    <a:pt x="132026" y="209729"/>
                  </a:lnTo>
                  <a:cubicBezTo>
                    <a:pt x="132026" y="209729"/>
                    <a:pt x="132026" y="209729"/>
                    <a:pt x="132026" y="208439"/>
                  </a:cubicBezTo>
                  <a:lnTo>
                    <a:pt x="131452" y="209729"/>
                  </a:lnTo>
                  <a:cubicBezTo>
                    <a:pt x="131452" y="209084"/>
                    <a:pt x="131452" y="209729"/>
                    <a:pt x="131452" y="207793"/>
                  </a:cubicBezTo>
                  <a:cubicBezTo>
                    <a:pt x="131452" y="207793"/>
                    <a:pt x="131452" y="207793"/>
                    <a:pt x="132026" y="207793"/>
                  </a:cubicBezTo>
                  <a:cubicBezTo>
                    <a:pt x="132026" y="207793"/>
                    <a:pt x="132026" y="208439"/>
                    <a:pt x="132026" y="206503"/>
                  </a:cubicBezTo>
                  <a:close/>
                  <a:moveTo>
                    <a:pt x="189436" y="206158"/>
                  </a:moveTo>
                  <a:cubicBezTo>
                    <a:pt x="189436" y="206158"/>
                    <a:pt x="189436" y="206158"/>
                    <a:pt x="189952" y="206158"/>
                  </a:cubicBezTo>
                  <a:cubicBezTo>
                    <a:pt x="189952" y="206158"/>
                    <a:pt x="189952" y="205470"/>
                    <a:pt x="189952" y="207535"/>
                  </a:cubicBezTo>
                  <a:lnTo>
                    <a:pt x="189436" y="207535"/>
                  </a:lnTo>
                  <a:cubicBezTo>
                    <a:pt x="189436" y="207535"/>
                    <a:pt x="189436" y="207535"/>
                    <a:pt x="189436" y="206158"/>
                  </a:cubicBezTo>
                  <a:close/>
                  <a:moveTo>
                    <a:pt x="221246" y="203922"/>
                  </a:moveTo>
                  <a:cubicBezTo>
                    <a:pt x="221246" y="203922"/>
                    <a:pt x="221246" y="203922"/>
                    <a:pt x="221827" y="203922"/>
                  </a:cubicBezTo>
                  <a:cubicBezTo>
                    <a:pt x="221827" y="204532"/>
                    <a:pt x="222988" y="205142"/>
                    <a:pt x="222407" y="207582"/>
                  </a:cubicBezTo>
                  <a:cubicBezTo>
                    <a:pt x="222407" y="207582"/>
                    <a:pt x="222407" y="207582"/>
                    <a:pt x="221827" y="207582"/>
                  </a:cubicBezTo>
                  <a:cubicBezTo>
                    <a:pt x="221827" y="207582"/>
                    <a:pt x="221827" y="207582"/>
                    <a:pt x="221827" y="208802"/>
                  </a:cubicBezTo>
                  <a:cubicBezTo>
                    <a:pt x="221827" y="208802"/>
                    <a:pt x="221827" y="208802"/>
                    <a:pt x="221246" y="208802"/>
                  </a:cubicBezTo>
                  <a:cubicBezTo>
                    <a:pt x="221246" y="208802"/>
                    <a:pt x="221246" y="208802"/>
                    <a:pt x="221246" y="210022"/>
                  </a:cubicBezTo>
                  <a:cubicBezTo>
                    <a:pt x="221246" y="209412"/>
                    <a:pt x="220084" y="210632"/>
                    <a:pt x="219504" y="208192"/>
                  </a:cubicBezTo>
                  <a:cubicBezTo>
                    <a:pt x="219504" y="208192"/>
                    <a:pt x="219504" y="208192"/>
                    <a:pt x="218923" y="208192"/>
                  </a:cubicBezTo>
                  <a:cubicBezTo>
                    <a:pt x="218923" y="208192"/>
                    <a:pt x="218923" y="208802"/>
                    <a:pt x="218923" y="206972"/>
                  </a:cubicBezTo>
                  <a:lnTo>
                    <a:pt x="218342" y="206972"/>
                  </a:lnTo>
                  <a:cubicBezTo>
                    <a:pt x="218342" y="206972"/>
                    <a:pt x="218342" y="206972"/>
                    <a:pt x="218342" y="206362"/>
                  </a:cubicBezTo>
                  <a:cubicBezTo>
                    <a:pt x="218923" y="206362"/>
                    <a:pt x="219504" y="206362"/>
                    <a:pt x="221246" y="206362"/>
                  </a:cubicBezTo>
                  <a:cubicBezTo>
                    <a:pt x="221246" y="205752"/>
                    <a:pt x="221246" y="205752"/>
                    <a:pt x="221246" y="203922"/>
                  </a:cubicBezTo>
                  <a:close/>
                  <a:moveTo>
                    <a:pt x="115649" y="201312"/>
                  </a:moveTo>
                  <a:cubicBezTo>
                    <a:pt x="115649" y="201927"/>
                    <a:pt x="115649" y="201312"/>
                    <a:pt x="115649" y="203157"/>
                  </a:cubicBezTo>
                  <a:cubicBezTo>
                    <a:pt x="115649" y="203157"/>
                    <a:pt x="115649" y="203157"/>
                    <a:pt x="115040" y="203157"/>
                  </a:cubicBezTo>
                  <a:cubicBezTo>
                    <a:pt x="115040" y="202542"/>
                    <a:pt x="114432" y="202542"/>
                    <a:pt x="115649" y="201312"/>
                  </a:cubicBezTo>
                  <a:close/>
                  <a:moveTo>
                    <a:pt x="193566" y="199792"/>
                  </a:moveTo>
                  <a:lnTo>
                    <a:pt x="194082" y="199792"/>
                  </a:lnTo>
                  <a:lnTo>
                    <a:pt x="194082" y="200824"/>
                  </a:lnTo>
                  <a:lnTo>
                    <a:pt x="193566" y="200824"/>
                  </a:lnTo>
                  <a:close/>
                  <a:moveTo>
                    <a:pt x="116867" y="198852"/>
                  </a:moveTo>
                  <a:cubicBezTo>
                    <a:pt x="117475" y="198852"/>
                    <a:pt x="118693" y="198852"/>
                    <a:pt x="120519" y="198852"/>
                  </a:cubicBezTo>
                  <a:cubicBezTo>
                    <a:pt x="120519" y="198852"/>
                    <a:pt x="120519" y="198852"/>
                    <a:pt x="120519" y="199467"/>
                  </a:cubicBezTo>
                  <a:cubicBezTo>
                    <a:pt x="120519" y="199467"/>
                    <a:pt x="120519" y="199467"/>
                    <a:pt x="119301" y="199467"/>
                  </a:cubicBezTo>
                  <a:cubicBezTo>
                    <a:pt x="119301" y="199467"/>
                    <a:pt x="119301" y="199467"/>
                    <a:pt x="119301" y="200082"/>
                  </a:cubicBezTo>
                  <a:cubicBezTo>
                    <a:pt x="119301" y="200082"/>
                    <a:pt x="119301" y="200082"/>
                    <a:pt x="118084" y="200082"/>
                  </a:cubicBezTo>
                  <a:cubicBezTo>
                    <a:pt x="118084" y="200082"/>
                    <a:pt x="118084" y="200082"/>
                    <a:pt x="118084" y="200697"/>
                  </a:cubicBezTo>
                  <a:cubicBezTo>
                    <a:pt x="118084" y="200697"/>
                    <a:pt x="117475" y="200697"/>
                    <a:pt x="116258" y="200697"/>
                  </a:cubicBezTo>
                  <a:cubicBezTo>
                    <a:pt x="116258" y="200697"/>
                    <a:pt x="116258" y="201312"/>
                    <a:pt x="116258" y="199467"/>
                  </a:cubicBezTo>
                  <a:cubicBezTo>
                    <a:pt x="116258" y="199467"/>
                    <a:pt x="116258" y="199467"/>
                    <a:pt x="116867" y="199467"/>
                  </a:cubicBezTo>
                  <a:cubicBezTo>
                    <a:pt x="116867" y="199467"/>
                    <a:pt x="116867" y="199467"/>
                    <a:pt x="116867" y="198852"/>
                  </a:cubicBezTo>
                  <a:close/>
                  <a:moveTo>
                    <a:pt x="183242" y="198244"/>
                  </a:moveTo>
                  <a:cubicBezTo>
                    <a:pt x="183242" y="198244"/>
                    <a:pt x="183242" y="198244"/>
                    <a:pt x="185307" y="198244"/>
                  </a:cubicBezTo>
                  <a:cubicBezTo>
                    <a:pt x="185307" y="198244"/>
                    <a:pt x="185307" y="198244"/>
                    <a:pt x="185307" y="198760"/>
                  </a:cubicBezTo>
                  <a:cubicBezTo>
                    <a:pt x="184618" y="198760"/>
                    <a:pt x="185307" y="198760"/>
                    <a:pt x="183242" y="198760"/>
                  </a:cubicBezTo>
                  <a:cubicBezTo>
                    <a:pt x="183242" y="198760"/>
                    <a:pt x="183242" y="198760"/>
                    <a:pt x="183242" y="198244"/>
                  </a:cubicBezTo>
                  <a:close/>
                  <a:moveTo>
                    <a:pt x="279251" y="196179"/>
                  </a:moveTo>
                  <a:lnTo>
                    <a:pt x="279767" y="196179"/>
                  </a:lnTo>
                  <a:lnTo>
                    <a:pt x="279767" y="196695"/>
                  </a:lnTo>
                  <a:lnTo>
                    <a:pt x="279251" y="196695"/>
                  </a:lnTo>
                  <a:close/>
                  <a:moveTo>
                    <a:pt x="151239" y="195663"/>
                  </a:moveTo>
                  <a:lnTo>
                    <a:pt x="151755" y="195663"/>
                  </a:lnTo>
                  <a:lnTo>
                    <a:pt x="151239" y="196179"/>
                  </a:lnTo>
                  <a:close/>
                  <a:moveTo>
                    <a:pt x="154336" y="194631"/>
                  </a:moveTo>
                  <a:lnTo>
                    <a:pt x="154852" y="194631"/>
                  </a:lnTo>
                  <a:lnTo>
                    <a:pt x="154852" y="195147"/>
                  </a:lnTo>
                  <a:lnTo>
                    <a:pt x="154336" y="195147"/>
                  </a:lnTo>
                  <a:close/>
                  <a:moveTo>
                    <a:pt x="152271" y="194631"/>
                  </a:moveTo>
                  <a:lnTo>
                    <a:pt x="152271" y="195147"/>
                  </a:lnTo>
                  <a:lnTo>
                    <a:pt x="151755" y="195147"/>
                  </a:lnTo>
                  <a:close/>
                  <a:moveTo>
                    <a:pt x="177142" y="192566"/>
                  </a:moveTo>
                  <a:cubicBezTo>
                    <a:pt x="177142" y="192566"/>
                    <a:pt x="176532" y="192566"/>
                    <a:pt x="178362" y="192566"/>
                  </a:cubicBezTo>
                  <a:cubicBezTo>
                    <a:pt x="178362" y="192566"/>
                    <a:pt x="178362" y="192566"/>
                    <a:pt x="178362" y="193197"/>
                  </a:cubicBezTo>
                  <a:cubicBezTo>
                    <a:pt x="178362" y="193197"/>
                    <a:pt x="178362" y="193197"/>
                    <a:pt x="178972" y="193197"/>
                  </a:cubicBezTo>
                  <a:cubicBezTo>
                    <a:pt x="178972" y="193197"/>
                    <a:pt x="178972" y="193197"/>
                    <a:pt x="178972" y="194459"/>
                  </a:cubicBezTo>
                  <a:cubicBezTo>
                    <a:pt x="178972" y="194459"/>
                    <a:pt x="178972" y="194459"/>
                    <a:pt x="179582" y="194459"/>
                  </a:cubicBezTo>
                  <a:cubicBezTo>
                    <a:pt x="179582" y="194459"/>
                    <a:pt x="179582" y="194459"/>
                    <a:pt x="179582" y="195089"/>
                  </a:cubicBezTo>
                  <a:cubicBezTo>
                    <a:pt x="180192" y="195089"/>
                    <a:pt x="179582" y="195089"/>
                    <a:pt x="181412" y="195089"/>
                  </a:cubicBezTo>
                  <a:cubicBezTo>
                    <a:pt x="181412" y="195089"/>
                    <a:pt x="181412" y="195089"/>
                    <a:pt x="181412" y="195720"/>
                  </a:cubicBezTo>
                  <a:cubicBezTo>
                    <a:pt x="181412" y="195720"/>
                    <a:pt x="181412" y="195720"/>
                    <a:pt x="182022" y="195720"/>
                  </a:cubicBezTo>
                  <a:cubicBezTo>
                    <a:pt x="182022" y="195720"/>
                    <a:pt x="182022" y="195720"/>
                    <a:pt x="182022" y="196351"/>
                  </a:cubicBezTo>
                  <a:cubicBezTo>
                    <a:pt x="182022" y="196351"/>
                    <a:pt x="182022" y="196351"/>
                    <a:pt x="182632" y="196351"/>
                  </a:cubicBezTo>
                  <a:cubicBezTo>
                    <a:pt x="182632" y="196351"/>
                    <a:pt x="182632" y="196351"/>
                    <a:pt x="182632" y="196982"/>
                  </a:cubicBezTo>
                  <a:cubicBezTo>
                    <a:pt x="182632" y="196982"/>
                    <a:pt x="182632" y="196982"/>
                    <a:pt x="183242" y="196982"/>
                  </a:cubicBezTo>
                  <a:cubicBezTo>
                    <a:pt x="183242" y="196982"/>
                    <a:pt x="183242" y="196982"/>
                    <a:pt x="183242" y="198244"/>
                  </a:cubicBezTo>
                  <a:cubicBezTo>
                    <a:pt x="183242" y="198244"/>
                    <a:pt x="182632" y="198244"/>
                    <a:pt x="181412" y="198244"/>
                  </a:cubicBezTo>
                  <a:cubicBezTo>
                    <a:pt x="181412" y="198244"/>
                    <a:pt x="181412" y="198244"/>
                    <a:pt x="181412" y="196982"/>
                  </a:cubicBezTo>
                  <a:cubicBezTo>
                    <a:pt x="181412" y="196982"/>
                    <a:pt x="181412" y="196982"/>
                    <a:pt x="180192" y="196982"/>
                  </a:cubicBezTo>
                  <a:cubicBezTo>
                    <a:pt x="180192" y="196982"/>
                    <a:pt x="180192" y="196982"/>
                    <a:pt x="180192" y="196351"/>
                  </a:cubicBezTo>
                  <a:cubicBezTo>
                    <a:pt x="180192" y="196351"/>
                    <a:pt x="180192" y="196351"/>
                    <a:pt x="179582" y="196351"/>
                  </a:cubicBezTo>
                  <a:cubicBezTo>
                    <a:pt x="179582" y="196351"/>
                    <a:pt x="180192" y="195089"/>
                    <a:pt x="178362" y="195089"/>
                  </a:cubicBezTo>
                  <a:cubicBezTo>
                    <a:pt x="178362" y="195089"/>
                    <a:pt x="178362" y="195089"/>
                    <a:pt x="178362" y="194459"/>
                  </a:cubicBezTo>
                  <a:lnTo>
                    <a:pt x="177752" y="194459"/>
                  </a:lnTo>
                  <a:cubicBezTo>
                    <a:pt x="177752" y="193828"/>
                    <a:pt x="176532" y="194459"/>
                    <a:pt x="177142" y="192566"/>
                  </a:cubicBezTo>
                  <a:close/>
                  <a:moveTo>
                    <a:pt x="152788" y="192566"/>
                  </a:moveTo>
                  <a:lnTo>
                    <a:pt x="154337" y="192566"/>
                  </a:lnTo>
                  <a:lnTo>
                    <a:pt x="154337" y="193082"/>
                  </a:lnTo>
                  <a:lnTo>
                    <a:pt x="152788" y="193082"/>
                  </a:lnTo>
                  <a:close/>
                  <a:moveTo>
                    <a:pt x="152788" y="191534"/>
                  </a:moveTo>
                  <a:lnTo>
                    <a:pt x="154337" y="191534"/>
                  </a:lnTo>
                  <a:lnTo>
                    <a:pt x="154337" y="192050"/>
                  </a:lnTo>
                  <a:lnTo>
                    <a:pt x="152788" y="192050"/>
                  </a:lnTo>
                  <a:close/>
                  <a:moveTo>
                    <a:pt x="158466" y="189469"/>
                  </a:moveTo>
                  <a:lnTo>
                    <a:pt x="158982" y="189469"/>
                  </a:lnTo>
                  <a:lnTo>
                    <a:pt x="158982" y="191018"/>
                  </a:lnTo>
                  <a:lnTo>
                    <a:pt x="158466" y="191018"/>
                  </a:lnTo>
                  <a:close/>
                  <a:moveTo>
                    <a:pt x="269960" y="189468"/>
                  </a:moveTo>
                  <a:cubicBezTo>
                    <a:pt x="270562" y="189468"/>
                    <a:pt x="270562" y="189468"/>
                    <a:pt x="272369" y="189468"/>
                  </a:cubicBezTo>
                  <a:cubicBezTo>
                    <a:pt x="272369" y="189468"/>
                    <a:pt x="272369" y="189468"/>
                    <a:pt x="272369" y="190707"/>
                  </a:cubicBezTo>
                  <a:cubicBezTo>
                    <a:pt x="272369" y="190707"/>
                    <a:pt x="272369" y="190707"/>
                    <a:pt x="272971" y="190707"/>
                  </a:cubicBezTo>
                  <a:cubicBezTo>
                    <a:pt x="272971" y="190707"/>
                    <a:pt x="272971" y="191326"/>
                    <a:pt x="272971" y="192565"/>
                  </a:cubicBezTo>
                  <a:cubicBezTo>
                    <a:pt x="272971" y="192565"/>
                    <a:pt x="273573" y="192565"/>
                    <a:pt x="271767" y="192565"/>
                  </a:cubicBezTo>
                  <a:cubicBezTo>
                    <a:pt x="271767" y="192565"/>
                    <a:pt x="271767" y="192565"/>
                    <a:pt x="271767" y="191945"/>
                  </a:cubicBezTo>
                  <a:cubicBezTo>
                    <a:pt x="271767" y="191945"/>
                    <a:pt x="271767" y="191945"/>
                    <a:pt x="271165" y="191945"/>
                  </a:cubicBezTo>
                  <a:cubicBezTo>
                    <a:pt x="271165" y="191945"/>
                    <a:pt x="271165" y="191945"/>
                    <a:pt x="271165" y="191326"/>
                  </a:cubicBezTo>
                  <a:cubicBezTo>
                    <a:pt x="271165" y="191326"/>
                    <a:pt x="271165" y="191326"/>
                    <a:pt x="269960" y="191326"/>
                  </a:cubicBezTo>
                  <a:lnTo>
                    <a:pt x="269960" y="190707"/>
                  </a:lnTo>
                  <a:cubicBezTo>
                    <a:pt x="269960" y="190707"/>
                    <a:pt x="269960" y="190707"/>
                    <a:pt x="269960" y="189468"/>
                  </a:cubicBezTo>
                  <a:close/>
                  <a:moveTo>
                    <a:pt x="137819" y="189082"/>
                  </a:moveTo>
                  <a:cubicBezTo>
                    <a:pt x="138438" y="189727"/>
                    <a:pt x="139677" y="188437"/>
                    <a:pt x="140916" y="189727"/>
                  </a:cubicBezTo>
                  <a:cubicBezTo>
                    <a:pt x="140916" y="189727"/>
                    <a:pt x="140916" y="189727"/>
                    <a:pt x="140296" y="189727"/>
                  </a:cubicBezTo>
                  <a:cubicBezTo>
                    <a:pt x="140296" y="189727"/>
                    <a:pt x="140296" y="189727"/>
                    <a:pt x="140296" y="191018"/>
                  </a:cubicBezTo>
                  <a:cubicBezTo>
                    <a:pt x="140296" y="191018"/>
                    <a:pt x="140296" y="191018"/>
                    <a:pt x="139058" y="191018"/>
                  </a:cubicBezTo>
                  <a:cubicBezTo>
                    <a:pt x="139058" y="191018"/>
                    <a:pt x="139058" y="191018"/>
                    <a:pt x="139058" y="189727"/>
                  </a:cubicBezTo>
                  <a:lnTo>
                    <a:pt x="137819" y="189727"/>
                  </a:lnTo>
                  <a:cubicBezTo>
                    <a:pt x="137819" y="189727"/>
                    <a:pt x="137819" y="189727"/>
                    <a:pt x="137819" y="189082"/>
                  </a:cubicBezTo>
                  <a:close/>
                  <a:moveTo>
                    <a:pt x="146046" y="184823"/>
                  </a:moveTo>
                  <a:cubicBezTo>
                    <a:pt x="146046" y="184823"/>
                    <a:pt x="146046" y="184823"/>
                    <a:pt x="146684" y="184823"/>
                  </a:cubicBezTo>
                  <a:cubicBezTo>
                    <a:pt x="146046" y="186032"/>
                    <a:pt x="147959" y="187240"/>
                    <a:pt x="147322" y="189657"/>
                  </a:cubicBezTo>
                  <a:cubicBezTo>
                    <a:pt x="147322" y="189657"/>
                    <a:pt x="147322" y="189657"/>
                    <a:pt x="147959" y="189657"/>
                  </a:cubicBezTo>
                  <a:cubicBezTo>
                    <a:pt x="147959" y="190262"/>
                    <a:pt x="148597" y="190262"/>
                    <a:pt x="148597" y="192075"/>
                  </a:cubicBezTo>
                  <a:cubicBezTo>
                    <a:pt x="149235" y="192075"/>
                    <a:pt x="148597" y="192075"/>
                    <a:pt x="150510" y="192075"/>
                  </a:cubicBezTo>
                  <a:cubicBezTo>
                    <a:pt x="150510" y="192075"/>
                    <a:pt x="150510" y="192075"/>
                    <a:pt x="150510" y="192679"/>
                  </a:cubicBezTo>
                  <a:cubicBezTo>
                    <a:pt x="150510" y="192679"/>
                    <a:pt x="149872" y="192679"/>
                    <a:pt x="151785" y="192679"/>
                  </a:cubicBezTo>
                  <a:cubicBezTo>
                    <a:pt x="151785" y="192679"/>
                    <a:pt x="151785" y="192679"/>
                    <a:pt x="151785" y="193283"/>
                  </a:cubicBezTo>
                  <a:cubicBezTo>
                    <a:pt x="151785" y="193283"/>
                    <a:pt x="151785" y="193283"/>
                    <a:pt x="151148" y="193283"/>
                  </a:cubicBezTo>
                  <a:cubicBezTo>
                    <a:pt x="151148" y="193283"/>
                    <a:pt x="151148" y="193283"/>
                    <a:pt x="151148" y="194492"/>
                  </a:cubicBezTo>
                  <a:lnTo>
                    <a:pt x="150510" y="194492"/>
                  </a:lnTo>
                  <a:cubicBezTo>
                    <a:pt x="150510" y="194492"/>
                    <a:pt x="150510" y="194492"/>
                    <a:pt x="150510" y="193283"/>
                  </a:cubicBezTo>
                  <a:cubicBezTo>
                    <a:pt x="150510" y="193888"/>
                    <a:pt x="149235" y="193283"/>
                    <a:pt x="149235" y="195096"/>
                  </a:cubicBezTo>
                  <a:cubicBezTo>
                    <a:pt x="149235" y="195096"/>
                    <a:pt x="149235" y="195096"/>
                    <a:pt x="150510" y="195096"/>
                  </a:cubicBezTo>
                  <a:cubicBezTo>
                    <a:pt x="150510" y="195096"/>
                    <a:pt x="150510" y="194492"/>
                    <a:pt x="150510" y="196305"/>
                  </a:cubicBezTo>
                  <a:cubicBezTo>
                    <a:pt x="150510" y="196305"/>
                    <a:pt x="150510" y="196305"/>
                    <a:pt x="151148" y="196305"/>
                  </a:cubicBezTo>
                  <a:cubicBezTo>
                    <a:pt x="151148" y="196305"/>
                    <a:pt x="151148" y="196305"/>
                    <a:pt x="151148" y="196909"/>
                  </a:cubicBezTo>
                  <a:cubicBezTo>
                    <a:pt x="151148" y="196909"/>
                    <a:pt x="151148" y="196909"/>
                    <a:pt x="151785" y="196909"/>
                  </a:cubicBezTo>
                  <a:cubicBezTo>
                    <a:pt x="151785" y="196909"/>
                    <a:pt x="151785" y="196909"/>
                    <a:pt x="151785" y="198118"/>
                  </a:cubicBezTo>
                  <a:cubicBezTo>
                    <a:pt x="151785" y="198118"/>
                    <a:pt x="151785" y="196909"/>
                    <a:pt x="153060" y="196909"/>
                  </a:cubicBezTo>
                  <a:cubicBezTo>
                    <a:pt x="153060" y="196909"/>
                    <a:pt x="153060" y="196909"/>
                    <a:pt x="153060" y="196305"/>
                  </a:cubicBezTo>
                  <a:cubicBezTo>
                    <a:pt x="153060" y="196305"/>
                    <a:pt x="153060" y="196305"/>
                    <a:pt x="154336" y="196305"/>
                  </a:cubicBezTo>
                  <a:cubicBezTo>
                    <a:pt x="154336" y="196305"/>
                    <a:pt x="154336" y="196909"/>
                    <a:pt x="154336" y="198722"/>
                  </a:cubicBezTo>
                  <a:cubicBezTo>
                    <a:pt x="154336" y="198722"/>
                    <a:pt x="154336" y="198722"/>
                    <a:pt x="153060" y="198722"/>
                  </a:cubicBezTo>
                  <a:cubicBezTo>
                    <a:pt x="153060" y="198722"/>
                    <a:pt x="153060" y="198722"/>
                    <a:pt x="153060" y="199326"/>
                  </a:cubicBezTo>
                  <a:cubicBezTo>
                    <a:pt x="153060" y="199326"/>
                    <a:pt x="153060" y="199326"/>
                    <a:pt x="152423" y="199326"/>
                  </a:cubicBezTo>
                  <a:cubicBezTo>
                    <a:pt x="151785" y="200535"/>
                    <a:pt x="151785" y="202952"/>
                    <a:pt x="151785" y="206578"/>
                  </a:cubicBezTo>
                  <a:cubicBezTo>
                    <a:pt x="151785" y="206578"/>
                    <a:pt x="151785" y="206578"/>
                    <a:pt x="151148" y="206578"/>
                  </a:cubicBezTo>
                  <a:cubicBezTo>
                    <a:pt x="151148" y="206578"/>
                    <a:pt x="151148" y="207183"/>
                    <a:pt x="151148" y="208391"/>
                  </a:cubicBezTo>
                  <a:cubicBezTo>
                    <a:pt x="151148" y="208391"/>
                    <a:pt x="151148" y="208391"/>
                    <a:pt x="150510" y="208391"/>
                  </a:cubicBezTo>
                  <a:cubicBezTo>
                    <a:pt x="150510" y="208391"/>
                    <a:pt x="150510" y="208391"/>
                    <a:pt x="150510" y="209600"/>
                  </a:cubicBezTo>
                  <a:cubicBezTo>
                    <a:pt x="150510" y="209600"/>
                    <a:pt x="150510" y="209600"/>
                    <a:pt x="149235" y="209600"/>
                  </a:cubicBezTo>
                  <a:cubicBezTo>
                    <a:pt x="149235" y="209600"/>
                    <a:pt x="149235" y="209600"/>
                    <a:pt x="149235" y="208391"/>
                  </a:cubicBezTo>
                  <a:cubicBezTo>
                    <a:pt x="149235" y="208391"/>
                    <a:pt x="147959" y="208391"/>
                    <a:pt x="146046" y="208391"/>
                  </a:cubicBezTo>
                  <a:cubicBezTo>
                    <a:pt x="146046" y="208391"/>
                    <a:pt x="146046" y="208996"/>
                    <a:pt x="146046" y="207183"/>
                  </a:cubicBezTo>
                  <a:cubicBezTo>
                    <a:pt x="146046" y="207183"/>
                    <a:pt x="146046" y="207183"/>
                    <a:pt x="144771" y="207183"/>
                  </a:cubicBezTo>
                  <a:cubicBezTo>
                    <a:pt x="144771" y="206578"/>
                    <a:pt x="146046" y="204765"/>
                    <a:pt x="144133" y="202952"/>
                  </a:cubicBezTo>
                  <a:cubicBezTo>
                    <a:pt x="144133" y="202952"/>
                    <a:pt x="144133" y="202952"/>
                    <a:pt x="144771" y="202952"/>
                  </a:cubicBezTo>
                  <a:cubicBezTo>
                    <a:pt x="144771" y="202348"/>
                    <a:pt x="144771" y="201139"/>
                    <a:pt x="144771" y="199326"/>
                  </a:cubicBezTo>
                  <a:cubicBezTo>
                    <a:pt x="144771" y="199326"/>
                    <a:pt x="144771" y="199326"/>
                    <a:pt x="146046" y="199326"/>
                  </a:cubicBezTo>
                  <a:cubicBezTo>
                    <a:pt x="146046" y="199326"/>
                    <a:pt x="146046" y="199326"/>
                    <a:pt x="146046" y="198722"/>
                  </a:cubicBezTo>
                  <a:cubicBezTo>
                    <a:pt x="146046" y="198722"/>
                    <a:pt x="146046" y="198722"/>
                    <a:pt x="147959" y="198722"/>
                  </a:cubicBezTo>
                  <a:cubicBezTo>
                    <a:pt x="147959" y="198722"/>
                    <a:pt x="147959" y="198722"/>
                    <a:pt x="147959" y="198118"/>
                  </a:cubicBezTo>
                  <a:cubicBezTo>
                    <a:pt x="147959" y="198118"/>
                    <a:pt x="147959" y="198118"/>
                    <a:pt x="148597" y="198118"/>
                  </a:cubicBezTo>
                  <a:cubicBezTo>
                    <a:pt x="148597" y="196909"/>
                    <a:pt x="148597" y="195096"/>
                    <a:pt x="148597" y="192679"/>
                  </a:cubicBezTo>
                  <a:cubicBezTo>
                    <a:pt x="148597" y="192679"/>
                    <a:pt x="148597" y="192679"/>
                    <a:pt x="147959" y="192679"/>
                  </a:cubicBezTo>
                  <a:cubicBezTo>
                    <a:pt x="147959" y="192679"/>
                    <a:pt x="147959" y="192679"/>
                    <a:pt x="147959" y="192075"/>
                  </a:cubicBezTo>
                  <a:cubicBezTo>
                    <a:pt x="147959" y="192075"/>
                    <a:pt x="147959" y="192075"/>
                    <a:pt x="147322" y="192075"/>
                  </a:cubicBezTo>
                  <a:cubicBezTo>
                    <a:pt x="147322" y="192075"/>
                    <a:pt x="147322" y="192075"/>
                    <a:pt x="147322" y="191470"/>
                  </a:cubicBezTo>
                  <a:cubicBezTo>
                    <a:pt x="147322" y="191470"/>
                    <a:pt x="146684" y="191470"/>
                    <a:pt x="144771" y="191470"/>
                  </a:cubicBezTo>
                  <a:cubicBezTo>
                    <a:pt x="144771" y="190262"/>
                    <a:pt x="143496" y="189053"/>
                    <a:pt x="144133" y="186636"/>
                  </a:cubicBezTo>
                  <a:cubicBezTo>
                    <a:pt x="144133" y="186636"/>
                    <a:pt x="144133" y="186636"/>
                    <a:pt x="144771" y="186636"/>
                  </a:cubicBezTo>
                  <a:cubicBezTo>
                    <a:pt x="144771" y="186636"/>
                    <a:pt x="144771" y="186636"/>
                    <a:pt x="144771" y="185427"/>
                  </a:cubicBezTo>
                  <a:cubicBezTo>
                    <a:pt x="144771" y="185427"/>
                    <a:pt x="144771" y="185427"/>
                    <a:pt x="146046" y="185427"/>
                  </a:cubicBezTo>
                  <a:cubicBezTo>
                    <a:pt x="146046" y="185427"/>
                    <a:pt x="146046" y="185427"/>
                    <a:pt x="146046" y="184823"/>
                  </a:cubicBezTo>
                  <a:close/>
                  <a:moveTo>
                    <a:pt x="188404" y="183275"/>
                  </a:moveTo>
                  <a:lnTo>
                    <a:pt x="189436" y="183275"/>
                  </a:lnTo>
                  <a:lnTo>
                    <a:pt x="189436" y="183791"/>
                  </a:lnTo>
                  <a:lnTo>
                    <a:pt x="188404" y="183791"/>
                  </a:lnTo>
                  <a:close/>
                  <a:moveTo>
                    <a:pt x="160014" y="169854"/>
                  </a:moveTo>
                  <a:lnTo>
                    <a:pt x="161046" y="169854"/>
                  </a:lnTo>
                  <a:lnTo>
                    <a:pt x="161046" y="170886"/>
                  </a:lnTo>
                  <a:lnTo>
                    <a:pt x="160014" y="170886"/>
                  </a:lnTo>
                  <a:close/>
                  <a:moveTo>
                    <a:pt x="248098" y="168822"/>
                  </a:moveTo>
                  <a:cubicBezTo>
                    <a:pt x="248098" y="168822"/>
                    <a:pt x="248098" y="168822"/>
                    <a:pt x="248098" y="169436"/>
                  </a:cubicBezTo>
                  <a:cubicBezTo>
                    <a:pt x="248098" y="169436"/>
                    <a:pt x="248098" y="169436"/>
                    <a:pt x="248709" y="168822"/>
                  </a:cubicBezTo>
                  <a:cubicBezTo>
                    <a:pt x="248709" y="168822"/>
                    <a:pt x="248709" y="168822"/>
                    <a:pt x="248709" y="169436"/>
                  </a:cubicBezTo>
                  <a:cubicBezTo>
                    <a:pt x="248709" y="169436"/>
                    <a:pt x="249320" y="169436"/>
                    <a:pt x="250542" y="169436"/>
                  </a:cubicBezTo>
                  <a:cubicBezTo>
                    <a:pt x="250542" y="169436"/>
                    <a:pt x="250542" y="169436"/>
                    <a:pt x="250542" y="170049"/>
                  </a:cubicBezTo>
                  <a:cubicBezTo>
                    <a:pt x="250542" y="170663"/>
                    <a:pt x="252376" y="169436"/>
                    <a:pt x="252376" y="171891"/>
                  </a:cubicBezTo>
                  <a:cubicBezTo>
                    <a:pt x="252376" y="171891"/>
                    <a:pt x="253598" y="171891"/>
                    <a:pt x="255431" y="171891"/>
                  </a:cubicBezTo>
                  <a:cubicBezTo>
                    <a:pt x="255431" y="171891"/>
                    <a:pt x="255431" y="171891"/>
                    <a:pt x="255431" y="172504"/>
                  </a:cubicBezTo>
                  <a:cubicBezTo>
                    <a:pt x="256042" y="172504"/>
                    <a:pt x="257876" y="172504"/>
                    <a:pt x="260320" y="172504"/>
                  </a:cubicBezTo>
                  <a:cubicBezTo>
                    <a:pt x="260320" y="172504"/>
                    <a:pt x="260320" y="172504"/>
                    <a:pt x="260320" y="173118"/>
                  </a:cubicBezTo>
                  <a:cubicBezTo>
                    <a:pt x="260320" y="173118"/>
                    <a:pt x="260320" y="173118"/>
                    <a:pt x="261542" y="173118"/>
                  </a:cubicBezTo>
                  <a:cubicBezTo>
                    <a:pt x="261542" y="173118"/>
                    <a:pt x="261542" y="173118"/>
                    <a:pt x="261542" y="173732"/>
                  </a:cubicBezTo>
                  <a:cubicBezTo>
                    <a:pt x="262153" y="173732"/>
                    <a:pt x="261542" y="173732"/>
                    <a:pt x="263376" y="173732"/>
                  </a:cubicBezTo>
                  <a:cubicBezTo>
                    <a:pt x="263376" y="173732"/>
                    <a:pt x="263376" y="173732"/>
                    <a:pt x="263376" y="174959"/>
                  </a:cubicBezTo>
                  <a:cubicBezTo>
                    <a:pt x="263376" y="174959"/>
                    <a:pt x="263376" y="174959"/>
                    <a:pt x="263987" y="174959"/>
                  </a:cubicBezTo>
                  <a:cubicBezTo>
                    <a:pt x="263987" y="174959"/>
                    <a:pt x="263987" y="174959"/>
                    <a:pt x="263987" y="175573"/>
                  </a:cubicBezTo>
                  <a:cubicBezTo>
                    <a:pt x="263987" y="175573"/>
                    <a:pt x="263987" y="175573"/>
                    <a:pt x="264598" y="175573"/>
                  </a:cubicBezTo>
                  <a:cubicBezTo>
                    <a:pt x="264598" y="175573"/>
                    <a:pt x="264598" y="175573"/>
                    <a:pt x="264598" y="176187"/>
                  </a:cubicBezTo>
                  <a:cubicBezTo>
                    <a:pt x="264598" y="176187"/>
                    <a:pt x="264598" y="176187"/>
                    <a:pt x="265209" y="176187"/>
                  </a:cubicBezTo>
                  <a:cubicBezTo>
                    <a:pt x="265209" y="176187"/>
                    <a:pt x="265209" y="176187"/>
                    <a:pt x="265209" y="176801"/>
                  </a:cubicBezTo>
                  <a:cubicBezTo>
                    <a:pt x="265209" y="176801"/>
                    <a:pt x="265209" y="176801"/>
                    <a:pt x="265820" y="176801"/>
                  </a:cubicBezTo>
                  <a:cubicBezTo>
                    <a:pt x="265820" y="176801"/>
                    <a:pt x="265820" y="176801"/>
                    <a:pt x="265820" y="177415"/>
                  </a:cubicBezTo>
                  <a:cubicBezTo>
                    <a:pt x="266431" y="177415"/>
                    <a:pt x="265820" y="177415"/>
                    <a:pt x="267653" y="177415"/>
                  </a:cubicBezTo>
                  <a:cubicBezTo>
                    <a:pt x="267653" y="177415"/>
                    <a:pt x="267653" y="177415"/>
                    <a:pt x="267653" y="178642"/>
                  </a:cubicBezTo>
                  <a:cubicBezTo>
                    <a:pt x="267653" y="178642"/>
                    <a:pt x="267653" y="178642"/>
                    <a:pt x="267042" y="178642"/>
                  </a:cubicBezTo>
                  <a:cubicBezTo>
                    <a:pt x="267042" y="178642"/>
                    <a:pt x="267042" y="178028"/>
                    <a:pt x="267042" y="179870"/>
                  </a:cubicBezTo>
                  <a:cubicBezTo>
                    <a:pt x="267042" y="179870"/>
                    <a:pt x="267042" y="179870"/>
                    <a:pt x="265820" y="179870"/>
                  </a:cubicBezTo>
                  <a:cubicBezTo>
                    <a:pt x="265820" y="179870"/>
                    <a:pt x="265820" y="179870"/>
                    <a:pt x="265820" y="181097"/>
                  </a:cubicBezTo>
                  <a:cubicBezTo>
                    <a:pt x="265820" y="181097"/>
                    <a:pt x="266431" y="181097"/>
                    <a:pt x="264598" y="181097"/>
                  </a:cubicBezTo>
                  <a:cubicBezTo>
                    <a:pt x="265209" y="181711"/>
                    <a:pt x="263987" y="181711"/>
                    <a:pt x="263987" y="183552"/>
                  </a:cubicBezTo>
                  <a:cubicBezTo>
                    <a:pt x="263987" y="183552"/>
                    <a:pt x="263987" y="183552"/>
                    <a:pt x="263376" y="183552"/>
                  </a:cubicBezTo>
                  <a:cubicBezTo>
                    <a:pt x="263376" y="183552"/>
                    <a:pt x="263376" y="184780"/>
                    <a:pt x="263376" y="186621"/>
                  </a:cubicBezTo>
                  <a:cubicBezTo>
                    <a:pt x="263376" y="186621"/>
                    <a:pt x="263376" y="186621"/>
                    <a:pt x="262153" y="186621"/>
                  </a:cubicBezTo>
                  <a:cubicBezTo>
                    <a:pt x="262153" y="186621"/>
                    <a:pt x="262153" y="186007"/>
                    <a:pt x="262153" y="187848"/>
                  </a:cubicBezTo>
                  <a:cubicBezTo>
                    <a:pt x="262153" y="187848"/>
                    <a:pt x="262153" y="187848"/>
                    <a:pt x="261542" y="187848"/>
                  </a:cubicBezTo>
                  <a:cubicBezTo>
                    <a:pt x="261542" y="187848"/>
                    <a:pt x="261542" y="187848"/>
                    <a:pt x="261542" y="188462"/>
                  </a:cubicBezTo>
                  <a:cubicBezTo>
                    <a:pt x="261542" y="188462"/>
                    <a:pt x="261542" y="188462"/>
                    <a:pt x="262153" y="188462"/>
                  </a:cubicBezTo>
                  <a:cubicBezTo>
                    <a:pt x="262153" y="188462"/>
                    <a:pt x="261542" y="189690"/>
                    <a:pt x="261542" y="191531"/>
                  </a:cubicBezTo>
                  <a:cubicBezTo>
                    <a:pt x="261542" y="191531"/>
                    <a:pt x="261542" y="191531"/>
                    <a:pt x="262153" y="191531"/>
                  </a:cubicBezTo>
                  <a:cubicBezTo>
                    <a:pt x="262153" y="192145"/>
                    <a:pt x="263376" y="192759"/>
                    <a:pt x="263376" y="195214"/>
                  </a:cubicBezTo>
                  <a:cubicBezTo>
                    <a:pt x="263376" y="195214"/>
                    <a:pt x="263376" y="195214"/>
                    <a:pt x="263987" y="195214"/>
                  </a:cubicBezTo>
                  <a:cubicBezTo>
                    <a:pt x="263376" y="195827"/>
                    <a:pt x="264598" y="195827"/>
                    <a:pt x="264598" y="198282"/>
                  </a:cubicBezTo>
                  <a:cubicBezTo>
                    <a:pt x="264598" y="198282"/>
                    <a:pt x="264598" y="198282"/>
                    <a:pt x="265209" y="198282"/>
                  </a:cubicBezTo>
                  <a:cubicBezTo>
                    <a:pt x="265209" y="198896"/>
                    <a:pt x="265209" y="200124"/>
                    <a:pt x="265209" y="202579"/>
                  </a:cubicBezTo>
                  <a:cubicBezTo>
                    <a:pt x="265209" y="202579"/>
                    <a:pt x="265209" y="202579"/>
                    <a:pt x="265820" y="202579"/>
                  </a:cubicBezTo>
                  <a:cubicBezTo>
                    <a:pt x="265820" y="202579"/>
                    <a:pt x="265820" y="201965"/>
                    <a:pt x="265820" y="203806"/>
                  </a:cubicBezTo>
                  <a:cubicBezTo>
                    <a:pt x="265820" y="203806"/>
                    <a:pt x="265820" y="203806"/>
                    <a:pt x="267042" y="203806"/>
                  </a:cubicBezTo>
                  <a:cubicBezTo>
                    <a:pt x="267042" y="206261"/>
                    <a:pt x="265820" y="208103"/>
                    <a:pt x="265820" y="211785"/>
                  </a:cubicBezTo>
                  <a:cubicBezTo>
                    <a:pt x="265820" y="211785"/>
                    <a:pt x="265820" y="211785"/>
                    <a:pt x="267042" y="211785"/>
                  </a:cubicBezTo>
                  <a:cubicBezTo>
                    <a:pt x="267042" y="211785"/>
                    <a:pt x="267042" y="211785"/>
                    <a:pt x="267042" y="211171"/>
                  </a:cubicBezTo>
                  <a:lnTo>
                    <a:pt x="267379" y="211510"/>
                  </a:lnTo>
                  <a:lnTo>
                    <a:pt x="267379" y="211148"/>
                  </a:lnTo>
                  <a:lnTo>
                    <a:pt x="267895" y="211148"/>
                  </a:lnTo>
                  <a:lnTo>
                    <a:pt x="267895" y="211664"/>
                  </a:lnTo>
                  <a:lnTo>
                    <a:pt x="267533" y="211664"/>
                  </a:lnTo>
                  <a:lnTo>
                    <a:pt x="268264" y="212399"/>
                  </a:lnTo>
                  <a:cubicBezTo>
                    <a:pt x="268264" y="212399"/>
                    <a:pt x="268264" y="212399"/>
                    <a:pt x="267042" y="212399"/>
                  </a:cubicBezTo>
                  <a:cubicBezTo>
                    <a:pt x="267042" y="213013"/>
                    <a:pt x="267042" y="212399"/>
                    <a:pt x="267042" y="214240"/>
                  </a:cubicBezTo>
                  <a:cubicBezTo>
                    <a:pt x="267042" y="214240"/>
                    <a:pt x="267653" y="214240"/>
                    <a:pt x="268876" y="214240"/>
                  </a:cubicBezTo>
                  <a:cubicBezTo>
                    <a:pt x="268876" y="214240"/>
                    <a:pt x="268876" y="213626"/>
                    <a:pt x="268876" y="215468"/>
                  </a:cubicBezTo>
                  <a:cubicBezTo>
                    <a:pt x="268876" y="215468"/>
                    <a:pt x="268876" y="215468"/>
                    <a:pt x="269487" y="214854"/>
                  </a:cubicBezTo>
                  <a:cubicBezTo>
                    <a:pt x="269487" y="214854"/>
                    <a:pt x="269487" y="215468"/>
                    <a:pt x="269487" y="216695"/>
                  </a:cubicBezTo>
                  <a:cubicBezTo>
                    <a:pt x="269487" y="216695"/>
                    <a:pt x="269487" y="216695"/>
                    <a:pt x="268876" y="216081"/>
                  </a:cubicBezTo>
                  <a:cubicBezTo>
                    <a:pt x="268876" y="216081"/>
                    <a:pt x="268876" y="216081"/>
                    <a:pt x="268876" y="217923"/>
                  </a:cubicBezTo>
                  <a:cubicBezTo>
                    <a:pt x="268876" y="217923"/>
                    <a:pt x="268876" y="217923"/>
                    <a:pt x="269487" y="216695"/>
                  </a:cubicBezTo>
                  <a:cubicBezTo>
                    <a:pt x="269487" y="217309"/>
                    <a:pt x="270098" y="217923"/>
                    <a:pt x="270098" y="219764"/>
                  </a:cubicBezTo>
                  <a:cubicBezTo>
                    <a:pt x="270098" y="219764"/>
                    <a:pt x="270098" y="219764"/>
                    <a:pt x="271320" y="219764"/>
                  </a:cubicBezTo>
                  <a:cubicBezTo>
                    <a:pt x="271320" y="219764"/>
                    <a:pt x="271320" y="219764"/>
                    <a:pt x="270098" y="220378"/>
                  </a:cubicBezTo>
                  <a:cubicBezTo>
                    <a:pt x="270709" y="220378"/>
                    <a:pt x="270098" y="220378"/>
                    <a:pt x="271931" y="220378"/>
                  </a:cubicBezTo>
                  <a:cubicBezTo>
                    <a:pt x="271931" y="220378"/>
                    <a:pt x="271931" y="220378"/>
                    <a:pt x="271931" y="222219"/>
                  </a:cubicBezTo>
                  <a:cubicBezTo>
                    <a:pt x="271931" y="222219"/>
                    <a:pt x="271931" y="222219"/>
                    <a:pt x="272542" y="222219"/>
                  </a:cubicBezTo>
                  <a:cubicBezTo>
                    <a:pt x="272542" y="222219"/>
                    <a:pt x="272542" y="222219"/>
                    <a:pt x="272542" y="222833"/>
                  </a:cubicBezTo>
                  <a:cubicBezTo>
                    <a:pt x="272542" y="222833"/>
                    <a:pt x="272542" y="222833"/>
                    <a:pt x="271931" y="222833"/>
                  </a:cubicBezTo>
                  <a:cubicBezTo>
                    <a:pt x="271931" y="222833"/>
                    <a:pt x="271931" y="222219"/>
                    <a:pt x="271931" y="224060"/>
                  </a:cubicBezTo>
                  <a:cubicBezTo>
                    <a:pt x="271931" y="224060"/>
                    <a:pt x="271931" y="224060"/>
                    <a:pt x="272542" y="224060"/>
                  </a:cubicBezTo>
                  <a:cubicBezTo>
                    <a:pt x="272542" y="224060"/>
                    <a:pt x="272542" y="224060"/>
                    <a:pt x="272542" y="224674"/>
                  </a:cubicBezTo>
                  <a:cubicBezTo>
                    <a:pt x="272542" y="224674"/>
                    <a:pt x="272542" y="224674"/>
                    <a:pt x="271931" y="224674"/>
                  </a:cubicBezTo>
                  <a:cubicBezTo>
                    <a:pt x="271931" y="224674"/>
                    <a:pt x="271931" y="224674"/>
                    <a:pt x="271931" y="225902"/>
                  </a:cubicBezTo>
                  <a:cubicBezTo>
                    <a:pt x="271931" y="225902"/>
                    <a:pt x="271931" y="225902"/>
                    <a:pt x="270098" y="225902"/>
                  </a:cubicBezTo>
                  <a:cubicBezTo>
                    <a:pt x="270098" y="225902"/>
                    <a:pt x="270098" y="225902"/>
                    <a:pt x="270098" y="226515"/>
                  </a:cubicBezTo>
                  <a:cubicBezTo>
                    <a:pt x="270098" y="226515"/>
                    <a:pt x="270709" y="226515"/>
                    <a:pt x="268876" y="226515"/>
                  </a:cubicBezTo>
                  <a:cubicBezTo>
                    <a:pt x="268876" y="226515"/>
                    <a:pt x="268876" y="225902"/>
                    <a:pt x="268876" y="227743"/>
                  </a:cubicBezTo>
                  <a:cubicBezTo>
                    <a:pt x="268876" y="227743"/>
                    <a:pt x="268876" y="227743"/>
                    <a:pt x="267653" y="227743"/>
                  </a:cubicBezTo>
                  <a:cubicBezTo>
                    <a:pt x="267653" y="227743"/>
                    <a:pt x="267653" y="227743"/>
                    <a:pt x="267653" y="228357"/>
                  </a:cubicBezTo>
                  <a:cubicBezTo>
                    <a:pt x="267042" y="228357"/>
                    <a:pt x="267042" y="228357"/>
                    <a:pt x="265209" y="228357"/>
                  </a:cubicBezTo>
                  <a:cubicBezTo>
                    <a:pt x="265209" y="228357"/>
                    <a:pt x="265209" y="228970"/>
                    <a:pt x="265209" y="227129"/>
                  </a:cubicBezTo>
                  <a:cubicBezTo>
                    <a:pt x="265209" y="227129"/>
                    <a:pt x="262764" y="227743"/>
                    <a:pt x="263376" y="225902"/>
                  </a:cubicBezTo>
                  <a:cubicBezTo>
                    <a:pt x="263376" y="225902"/>
                    <a:pt x="263376" y="225902"/>
                    <a:pt x="262153" y="225902"/>
                  </a:cubicBezTo>
                  <a:cubicBezTo>
                    <a:pt x="262153" y="224674"/>
                    <a:pt x="262153" y="223447"/>
                    <a:pt x="263376" y="221605"/>
                  </a:cubicBezTo>
                  <a:cubicBezTo>
                    <a:pt x="263376" y="221605"/>
                    <a:pt x="263376" y="221605"/>
                    <a:pt x="263987" y="221605"/>
                  </a:cubicBezTo>
                  <a:cubicBezTo>
                    <a:pt x="263987" y="220378"/>
                    <a:pt x="265209" y="219150"/>
                    <a:pt x="265820" y="216695"/>
                  </a:cubicBezTo>
                  <a:cubicBezTo>
                    <a:pt x="265820" y="216695"/>
                    <a:pt x="265820" y="216695"/>
                    <a:pt x="265209" y="216695"/>
                  </a:cubicBezTo>
                  <a:cubicBezTo>
                    <a:pt x="265820" y="217309"/>
                    <a:pt x="264598" y="217923"/>
                    <a:pt x="264598" y="219764"/>
                  </a:cubicBezTo>
                  <a:cubicBezTo>
                    <a:pt x="264598" y="219764"/>
                    <a:pt x="264598" y="219764"/>
                    <a:pt x="263987" y="219764"/>
                  </a:cubicBezTo>
                  <a:cubicBezTo>
                    <a:pt x="263987" y="219764"/>
                    <a:pt x="263987" y="219764"/>
                    <a:pt x="263987" y="220378"/>
                  </a:cubicBezTo>
                  <a:cubicBezTo>
                    <a:pt x="263987" y="220378"/>
                    <a:pt x="263376" y="220378"/>
                    <a:pt x="261542" y="220378"/>
                  </a:cubicBezTo>
                  <a:cubicBezTo>
                    <a:pt x="262153" y="223447"/>
                    <a:pt x="260320" y="226515"/>
                    <a:pt x="256653" y="222833"/>
                  </a:cubicBezTo>
                  <a:cubicBezTo>
                    <a:pt x="256653" y="222833"/>
                    <a:pt x="256653" y="222833"/>
                    <a:pt x="256653" y="223447"/>
                  </a:cubicBezTo>
                  <a:cubicBezTo>
                    <a:pt x="256042" y="223447"/>
                    <a:pt x="256042" y="224060"/>
                    <a:pt x="255431" y="222833"/>
                  </a:cubicBezTo>
                  <a:cubicBezTo>
                    <a:pt x="255431" y="222833"/>
                    <a:pt x="255431" y="222833"/>
                    <a:pt x="255431" y="223447"/>
                  </a:cubicBezTo>
                  <a:cubicBezTo>
                    <a:pt x="255431" y="223447"/>
                    <a:pt x="255431" y="223447"/>
                    <a:pt x="254209" y="223447"/>
                  </a:cubicBezTo>
                  <a:cubicBezTo>
                    <a:pt x="254209" y="223447"/>
                    <a:pt x="254209" y="223447"/>
                    <a:pt x="254209" y="224060"/>
                  </a:cubicBezTo>
                  <a:cubicBezTo>
                    <a:pt x="254820" y="224674"/>
                    <a:pt x="254209" y="225902"/>
                    <a:pt x="251765" y="225902"/>
                  </a:cubicBezTo>
                  <a:cubicBezTo>
                    <a:pt x="251765" y="225902"/>
                    <a:pt x="251765" y="225902"/>
                    <a:pt x="251765" y="226515"/>
                  </a:cubicBezTo>
                  <a:cubicBezTo>
                    <a:pt x="251765" y="226515"/>
                    <a:pt x="251765" y="226515"/>
                    <a:pt x="250542" y="226515"/>
                  </a:cubicBezTo>
                  <a:cubicBezTo>
                    <a:pt x="250542" y="226515"/>
                    <a:pt x="250542" y="226515"/>
                    <a:pt x="250542" y="227129"/>
                  </a:cubicBezTo>
                  <a:cubicBezTo>
                    <a:pt x="250542" y="227129"/>
                    <a:pt x="251153" y="227129"/>
                    <a:pt x="249320" y="227129"/>
                  </a:cubicBezTo>
                  <a:cubicBezTo>
                    <a:pt x="249320" y="227129"/>
                    <a:pt x="249320" y="227129"/>
                    <a:pt x="249320" y="228357"/>
                  </a:cubicBezTo>
                  <a:cubicBezTo>
                    <a:pt x="249320" y="228357"/>
                    <a:pt x="249320" y="228357"/>
                    <a:pt x="248098" y="228357"/>
                  </a:cubicBezTo>
                  <a:cubicBezTo>
                    <a:pt x="248709" y="228970"/>
                    <a:pt x="246876" y="229584"/>
                    <a:pt x="246265" y="231426"/>
                  </a:cubicBezTo>
                  <a:cubicBezTo>
                    <a:pt x="246265" y="231426"/>
                    <a:pt x="246265" y="231426"/>
                    <a:pt x="245653" y="231426"/>
                  </a:cubicBezTo>
                  <a:cubicBezTo>
                    <a:pt x="246265" y="233267"/>
                    <a:pt x="244431" y="233267"/>
                    <a:pt x="245042" y="236336"/>
                  </a:cubicBezTo>
                  <a:cubicBezTo>
                    <a:pt x="245042" y="236336"/>
                    <a:pt x="245042" y="236336"/>
                    <a:pt x="244431" y="236336"/>
                  </a:cubicBezTo>
                  <a:cubicBezTo>
                    <a:pt x="244431" y="236949"/>
                    <a:pt x="244431" y="237563"/>
                    <a:pt x="244431" y="239404"/>
                  </a:cubicBezTo>
                  <a:cubicBezTo>
                    <a:pt x="244431" y="239404"/>
                    <a:pt x="244431" y="239404"/>
                    <a:pt x="243820" y="239404"/>
                  </a:cubicBezTo>
                  <a:cubicBezTo>
                    <a:pt x="244431" y="239404"/>
                    <a:pt x="243209" y="243087"/>
                    <a:pt x="246265" y="243087"/>
                  </a:cubicBezTo>
                  <a:cubicBezTo>
                    <a:pt x="246265" y="243087"/>
                    <a:pt x="246265" y="243087"/>
                    <a:pt x="246265" y="243701"/>
                  </a:cubicBezTo>
                  <a:cubicBezTo>
                    <a:pt x="246876" y="243701"/>
                    <a:pt x="247487" y="244314"/>
                    <a:pt x="249320" y="244314"/>
                  </a:cubicBezTo>
                  <a:cubicBezTo>
                    <a:pt x="249320" y="244314"/>
                    <a:pt x="249320" y="244314"/>
                    <a:pt x="249320" y="245542"/>
                  </a:cubicBezTo>
                  <a:cubicBezTo>
                    <a:pt x="249931" y="245542"/>
                    <a:pt x="251153" y="245542"/>
                    <a:pt x="252987" y="245542"/>
                  </a:cubicBezTo>
                  <a:cubicBezTo>
                    <a:pt x="252987" y="245542"/>
                    <a:pt x="252987" y="245542"/>
                    <a:pt x="252987" y="246156"/>
                  </a:cubicBezTo>
                  <a:cubicBezTo>
                    <a:pt x="252987" y="246156"/>
                    <a:pt x="253598" y="246156"/>
                    <a:pt x="255431" y="246156"/>
                  </a:cubicBezTo>
                  <a:cubicBezTo>
                    <a:pt x="255431" y="246156"/>
                    <a:pt x="255431" y="246156"/>
                    <a:pt x="255431" y="246770"/>
                  </a:cubicBezTo>
                  <a:cubicBezTo>
                    <a:pt x="255431" y="246770"/>
                    <a:pt x="255431" y="246770"/>
                    <a:pt x="256042" y="246770"/>
                  </a:cubicBezTo>
                  <a:cubicBezTo>
                    <a:pt x="256042" y="246770"/>
                    <a:pt x="256042" y="246770"/>
                    <a:pt x="256042" y="247383"/>
                  </a:cubicBezTo>
                  <a:cubicBezTo>
                    <a:pt x="256042" y="247383"/>
                    <a:pt x="256042" y="247383"/>
                    <a:pt x="256653" y="247383"/>
                  </a:cubicBezTo>
                  <a:cubicBezTo>
                    <a:pt x="256653" y="247383"/>
                    <a:pt x="256653" y="247383"/>
                    <a:pt x="256653" y="247997"/>
                  </a:cubicBezTo>
                  <a:cubicBezTo>
                    <a:pt x="256653" y="247997"/>
                    <a:pt x="256653" y="247997"/>
                    <a:pt x="257265" y="247997"/>
                  </a:cubicBezTo>
                  <a:cubicBezTo>
                    <a:pt x="257265" y="247997"/>
                    <a:pt x="257265" y="247997"/>
                    <a:pt x="257265" y="249225"/>
                  </a:cubicBezTo>
                  <a:cubicBezTo>
                    <a:pt x="257265" y="249225"/>
                    <a:pt x="257265" y="249225"/>
                    <a:pt x="257876" y="249225"/>
                  </a:cubicBezTo>
                  <a:cubicBezTo>
                    <a:pt x="257876" y="249225"/>
                    <a:pt x="257876" y="249225"/>
                    <a:pt x="257876" y="249838"/>
                  </a:cubicBezTo>
                  <a:cubicBezTo>
                    <a:pt x="257876" y="249838"/>
                    <a:pt x="257876" y="249838"/>
                    <a:pt x="259098" y="249838"/>
                  </a:cubicBezTo>
                  <a:cubicBezTo>
                    <a:pt x="259098" y="249838"/>
                    <a:pt x="259098" y="249838"/>
                    <a:pt x="259098" y="250452"/>
                  </a:cubicBezTo>
                  <a:cubicBezTo>
                    <a:pt x="259098" y="250452"/>
                    <a:pt x="259098" y="250452"/>
                    <a:pt x="259709" y="250452"/>
                  </a:cubicBezTo>
                  <a:cubicBezTo>
                    <a:pt x="259709" y="251680"/>
                    <a:pt x="259709" y="253521"/>
                    <a:pt x="259709" y="255976"/>
                  </a:cubicBezTo>
                  <a:cubicBezTo>
                    <a:pt x="259709" y="255976"/>
                    <a:pt x="259709" y="255976"/>
                    <a:pt x="260320" y="255976"/>
                  </a:cubicBezTo>
                  <a:cubicBezTo>
                    <a:pt x="260320" y="256590"/>
                    <a:pt x="260320" y="255976"/>
                    <a:pt x="260320" y="257817"/>
                  </a:cubicBezTo>
                  <a:cubicBezTo>
                    <a:pt x="260320" y="257817"/>
                    <a:pt x="260320" y="257817"/>
                    <a:pt x="259709" y="257817"/>
                  </a:cubicBezTo>
                  <a:cubicBezTo>
                    <a:pt x="259709" y="257817"/>
                    <a:pt x="259709" y="257817"/>
                    <a:pt x="259709" y="258431"/>
                  </a:cubicBezTo>
                  <a:cubicBezTo>
                    <a:pt x="259709" y="258431"/>
                    <a:pt x="259709" y="258431"/>
                    <a:pt x="259098" y="258431"/>
                  </a:cubicBezTo>
                  <a:cubicBezTo>
                    <a:pt x="259098" y="258431"/>
                    <a:pt x="259098" y="258431"/>
                    <a:pt x="259098" y="259045"/>
                  </a:cubicBezTo>
                  <a:cubicBezTo>
                    <a:pt x="259098" y="259045"/>
                    <a:pt x="259098" y="259045"/>
                    <a:pt x="257876" y="259045"/>
                  </a:cubicBezTo>
                  <a:cubicBezTo>
                    <a:pt x="257876" y="259045"/>
                    <a:pt x="257876" y="259045"/>
                    <a:pt x="257876" y="259659"/>
                  </a:cubicBezTo>
                  <a:cubicBezTo>
                    <a:pt x="257876" y="259659"/>
                    <a:pt x="257876" y="259659"/>
                    <a:pt x="257265" y="259659"/>
                  </a:cubicBezTo>
                  <a:cubicBezTo>
                    <a:pt x="257265" y="259659"/>
                    <a:pt x="257265" y="259659"/>
                    <a:pt x="257265" y="260886"/>
                  </a:cubicBezTo>
                  <a:cubicBezTo>
                    <a:pt x="256653" y="260272"/>
                    <a:pt x="256042" y="260886"/>
                    <a:pt x="254209" y="261500"/>
                  </a:cubicBezTo>
                  <a:cubicBezTo>
                    <a:pt x="254209" y="261500"/>
                    <a:pt x="254209" y="260886"/>
                    <a:pt x="254209" y="262727"/>
                  </a:cubicBezTo>
                  <a:cubicBezTo>
                    <a:pt x="253598" y="262727"/>
                    <a:pt x="252376" y="262727"/>
                    <a:pt x="249931" y="262727"/>
                  </a:cubicBezTo>
                  <a:cubicBezTo>
                    <a:pt x="249931" y="262727"/>
                    <a:pt x="249931" y="262727"/>
                    <a:pt x="249931" y="262114"/>
                  </a:cubicBezTo>
                  <a:cubicBezTo>
                    <a:pt x="249931" y="262114"/>
                    <a:pt x="249931" y="262114"/>
                    <a:pt x="249320" y="262114"/>
                  </a:cubicBezTo>
                  <a:cubicBezTo>
                    <a:pt x="249320" y="262114"/>
                    <a:pt x="249320" y="262114"/>
                    <a:pt x="249320" y="262727"/>
                  </a:cubicBezTo>
                  <a:cubicBezTo>
                    <a:pt x="249320" y="262727"/>
                    <a:pt x="248709" y="262727"/>
                    <a:pt x="247487" y="262727"/>
                  </a:cubicBezTo>
                  <a:cubicBezTo>
                    <a:pt x="247487" y="262727"/>
                    <a:pt x="247487" y="262727"/>
                    <a:pt x="247487" y="263341"/>
                  </a:cubicBezTo>
                  <a:cubicBezTo>
                    <a:pt x="247487" y="263341"/>
                    <a:pt x="247487" y="263341"/>
                    <a:pt x="246265" y="263341"/>
                  </a:cubicBezTo>
                  <a:cubicBezTo>
                    <a:pt x="246265" y="263341"/>
                    <a:pt x="246265" y="263341"/>
                    <a:pt x="246265" y="263955"/>
                  </a:cubicBezTo>
                  <a:cubicBezTo>
                    <a:pt x="246265" y="263955"/>
                    <a:pt x="245653" y="263955"/>
                    <a:pt x="244431" y="263955"/>
                  </a:cubicBezTo>
                  <a:cubicBezTo>
                    <a:pt x="244431" y="263955"/>
                    <a:pt x="244431" y="263955"/>
                    <a:pt x="244431" y="265182"/>
                  </a:cubicBezTo>
                  <a:cubicBezTo>
                    <a:pt x="244431" y="265182"/>
                    <a:pt x="244431" y="265182"/>
                    <a:pt x="243820" y="265182"/>
                  </a:cubicBezTo>
                  <a:cubicBezTo>
                    <a:pt x="243820" y="265182"/>
                    <a:pt x="243820" y="265182"/>
                    <a:pt x="243820" y="265796"/>
                  </a:cubicBezTo>
                  <a:cubicBezTo>
                    <a:pt x="243209" y="265796"/>
                    <a:pt x="243820" y="265796"/>
                    <a:pt x="241987" y="265796"/>
                  </a:cubicBezTo>
                  <a:cubicBezTo>
                    <a:pt x="241987" y="265796"/>
                    <a:pt x="241987" y="265796"/>
                    <a:pt x="241987" y="267024"/>
                  </a:cubicBezTo>
                  <a:cubicBezTo>
                    <a:pt x="241987" y="267024"/>
                    <a:pt x="241987" y="267024"/>
                    <a:pt x="241376" y="267024"/>
                  </a:cubicBezTo>
                  <a:cubicBezTo>
                    <a:pt x="241376" y="267024"/>
                    <a:pt x="241987" y="268865"/>
                    <a:pt x="240153" y="268865"/>
                  </a:cubicBezTo>
                  <a:cubicBezTo>
                    <a:pt x="240153" y="269479"/>
                    <a:pt x="240153" y="271320"/>
                    <a:pt x="240153" y="273775"/>
                  </a:cubicBezTo>
                  <a:cubicBezTo>
                    <a:pt x="239542" y="273775"/>
                    <a:pt x="240153" y="273775"/>
                    <a:pt x="238320" y="273775"/>
                  </a:cubicBezTo>
                  <a:cubicBezTo>
                    <a:pt x="238320" y="273162"/>
                    <a:pt x="238320" y="271934"/>
                    <a:pt x="238320" y="270093"/>
                  </a:cubicBezTo>
                  <a:cubicBezTo>
                    <a:pt x="238320" y="270093"/>
                    <a:pt x="238320" y="270093"/>
                    <a:pt x="239542" y="270093"/>
                  </a:cubicBezTo>
                  <a:cubicBezTo>
                    <a:pt x="239542" y="270093"/>
                    <a:pt x="239542" y="270093"/>
                    <a:pt x="239542" y="269479"/>
                  </a:cubicBezTo>
                  <a:cubicBezTo>
                    <a:pt x="238931" y="269479"/>
                    <a:pt x="238931" y="269479"/>
                    <a:pt x="237098" y="269479"/>
                  </a:cubicBezTo>
                  <a:cubicBezTo>
                    <a:pt x="237098" y="269479"/>
                    <a:pt x="237098" y="269479"/>
                    <a:pt x="237098" y="270093"/>
                  </a:cubicBezTo>
                  <a:cubicBezTo>
                    <a:pt x="237098" y="270093"/>
                    <a:pt x="237098" y="270093"/>
                    <a:pt x="235876" y="270093"/>
                  </a:cubicBezTo>
                  <a:cubicBezTo>
                    <a:pt x="235876" y="270093"/>
                    <a:pt x="235876" y="270093"/>
                    <a:pt x="235876" y="270706"/>
                  </a:cubicBezTo>
                  <a:cubicBezTo>
                    <a:pt x="235876" y="270706"/>
                    <a:pt x="235876" y="270706"/>
                    <a:pt x="234653" y="270706"/>
                  </a:cubicBezTo>
                  <a:cubicBezTo>
                    <a:pt x="234653" y="270706"/>
                    <a:pt x="234653" y="270706"/>
                    <a:pt x="234653" y="271320"/>
                  </a:cubicBezTo>
                  <a:cubicBezTo>
                    <a:pt x="234653" y="271320"/>
                    <a:pt x="234653" y="271320"/>
                    <a:pt x="234042" y="271320"/>
                  </a:cubicBezTo>
                  <a:cubicBezTo>
                    <a:pt x="234042" y="271934"/>
                    <a:pt x="234042" y="271320"/>
                    <a:pt x="234042" y="273162"/>
                  </a:cubicBezTo>
                  <a:cubicBezTo>
                    <a:pt x="234042" y="273162"/>
                    <a:pt x="234042" y="273162"/>
                    <a:pt x="235876" y="273162"/>
                  </a:cubicBezTo>
                  <a:cubicBezTo>
                    <a:pt x="235876" y="273162"/>
                    <a:pt x="235876" y="273775"/>
                    <a:pt x="235876" y="275003"/>
                  </a:cubicBezTo>
                  <a:cubicBezTo>
                    <a:pt x="235876" y="275003"/>
                    <a:pt x="235265" y="275003"/>
                    <a:pt x="237098" y="275003"/>
                  </a:cubicBezTo>
                  <a:cubicBezTo>
                    <a:pt x="237098" y="275003"/>
                    <a:pt x="237098" y="275617"/>
                    <a:pt x="237098" y="273775"/>
                  </a:cubicBezTo>
                  <a:cubicBezTo>
                    <a:pt x="237098" y="273775"/>
                    <a:pt x="237098" y="273775"/>
                    <a:pt x="237709" y="273775"/>
                  </a:cubicBezTo>
                  <a:cubicBezTo>
                    <a:pt x="237709" y="273775"/>
                    <a:pt x="237709" y="273775"/>
                    <a:pt x="237709" y="274389"/>
                  </a:cubicBezTo>
                  <a:cubicBezTo>
                    <a:pt x="237709" y="274389"/>
                    <a:pt x="237709" y="274389"/>
                    <a:pt x="238320" y="274389"/>
                  </a:cubicBezTo>
                  <a:cubicBezTo>
                    <a:pt x="238320" y="274389"/>
                    <a:pt x="238320" y="274389"/>
                    <a:pt x="238320" y="275003"/>
                  </a:cubicBezTo>
                  <a:cubicBezTo>
                    <a:pt x="238931" y="275003"/>
                    <a:pt x="238931" y="275003"/>
                    <a:pt x="240765" y="275003"/>
                  </a:cubicBezTo>
                  <a:cubicBezTo>
                    <a:pt x="240765" y="275003"/>
                    <a:pt x="240765" y="275003"/>
                    <a:pt x="240765" y="274389"/>
                  </a:cubicBezTo>
                  <a:cubicBezTo>
                    <a:pt x="240765" y="274389"/>
                    <a:pt x="241987" y="274389"/>
                    <a:pt x="243820" y="274389"/>
                  </a:cubicBezTo>
                  <a:cubicBezTo>
                    <a:pt x="243820" y="274389"/>
                    <a:pt x="243820" y="274389"/>
                    <a:pt x="243820" y="275617"/>
                  </a:cubicBezTo>
                  <a:cubicBezTo>
                    <a:pt x="243820" y="275617"/>
                    <a:pt x="243820" y="275617"/>
                    <a:pt x="244431" y="275617"/>
                  </a:cubicBezTo>
                  <a:cubicBezTo>
                    <a:pt x="244431" y="276230"/>
                    <a:pt x="244431" y="275617"/>
                    <a:pt x="244431" y="277458"/>
                  </a:cubicBezTo>
                  <a:cubicBezTo>
                    <a:pt x="244431" y="277458"/>
                    <a:pt x="244431" y="277458"/>
                    <a:pt x="243820" y="277458"/>
                  </a:cubicBezTo>
                  <a:cubicBezTo>
                    <a:pt x="243820" y="277458"/>
                    <a:pt x="243820" y="278072"/>
                    <a:pt x="243820" y="279299"/>
                  </a:cubicBezTo>
                  <a:cubicBezTo>
                    <a:pt x="243209" y="279299"/>
                    <a:pt x="242598" y="279299"/>
                    <a:pt x="240765" y="279299"/>
                  </a:cubicBezTo>
                  <a:cubicBezTo>
                    <a:pt x="240765" y="279299"/>
                    <a:pt x="240765" y="279299"/>
                    <a:pt x="240765" y="278685"/>
                  </a:cubicBezTo>
                  <a:cubicBezTo>
                    <a:pt x="240765" y="278685"/>
                    <a:pt x="240765" y="278685"/>
                    <a:pt x="240153" y="278685"/>
                  </a:cubicBezTo>
                  <a:cubicBezTo>
                    <a:pt x="240153" y="278685"/>
                    <a:pt x="240153" y="278685"/>
                    <a:pt x="240153" y="279299"/>
                  </a:cubicBezTo>
                  <a:cubicBezTo>
                    <a:pt x="240153" y="279299"/>
                    <a:pt x="240153" y="279299"/>
                    <a:pt x="240765" y="279299"/>
                  </a:cubicBezTo>
                  <a:cubicBezTo>
                    <a:pt x="240765" y="279913"/>
                    <a:pt x="240765" y="279913"/>
                    <a:pt x="240765" y="281754"/>
                  </a:cubicBezTo>
                  <a:cubicBezTo>
                    <a:pt x="240765" y="281754"/>
                    <a:pt x="240765" y="281754"/>
                    <a:pt x="241376" y="281754"/>
                  </a:cubicBezTo>
                  <a:cubicBezTo>
                    <a:pt x="241376" y="281754"/>
                    <a:pt x="241376" y="281754"/>
                    <a:pt x="241376" y="282982"/>
                  </a:cubicBezTo>
                  <a:cubicBezTo>
                    <a:pt x="241376" y="282982"/>
                    <a:pt x="241376" y="282982"/>
                    <a:pt x="241987" y="282982"/>
                  </a:cubicBezTo>
                  <a:cubicBezTo>
                    <a:pt x="241987" y="283595"/>
                    <a:pt x="241987" y="282982"/>
                    <a:pt x="241987" y="284823"/>
                  </a:cubicBezTo>
                  <a:cubicBezTo>
                    <a:pt x="241987" y="284823"/>
                    <a:pt x="241987" y="284823"/>
                    <a:pt x="242598" y="284823"/>
                  </a:cubicBezTo>
                  <a:cubicBezTo>
                    <a:pt x="242598" y="284823"/>
                    <a:pt x="242598" y="284209"/>
                    <a:pt x="242598" y="286051"/>
                  </a:cubicBezTo>
                  <a:cubicBezTo>
                    <a:pt x="242598" y="286051"/>
                    <a:pt x="242598" y="286051"/>
                    <a:pt x="243820" y="286051"/>
                  </a:cubicBezTo>
                  <a:cubicBezTo>
                    <a:pt x="243209" y="286664"/>
                    <a:pt x="243820" y="286664"/>
                    <a:pt x="244431" y="288506"/>
                  </a:cubicBezTo>
                  <a:cubicBezTo>
                    <a:pt x="243820" y="288506"/>
                    <a:pt x="242598" y="288506"/>
                    <a:pt x="240765" y="288506"/>
                  </a:cubicBezTo>
                  <a:cubicBezTo>
                    <a:pt x="240765" y="288506"/>
                    <a:pt x="240765" y="288506"/>
                    <a:pt x="240765" y="289119"/>
                  </a:cubicBezTo>
                  <a:cubicBezTo>
                    <a:pt x="240765" y="289119"/>
                    <a:pt x="240765" y="289119"/>
                    <a:pt x="240153" y="289119"/>
                  </a:cubicBezTo>
                  <a:cubicBezTo>
                    <a:pt x="240153" y="289119"/>
                    <a:pt x="240153" y="289119"/>
                    <a:pt x="240153" y="289733"/>
                  </a:cubicBezTo>
                  <a:cubicBezTo>
                    <a:pt x="240153" y="289733"/>
                    <a:pt x="240153" y="289733"/>
                    <a:pt x="239542" y="289733"/>
                  </a:cubicBezTo>
                  <a:cubicBezTo>
                    <a:pt x="238931" y="289733"/>
                    <a:pt x="240153" y="290961"/>
                    <a:pt x="237709" y="290961"/>
                  </a:cubicBezTo>
                  <a:cubicBezTo>
                    <a:pt x="237709" y="290961"/>
                    <a:pt x="237709" y="290961"/>
                    <a:pt x="237709" y="292188"/>
                  </a:cubicBezTo>
                  <a:cubicBezTo>
                    <a:pt x="237098" y="292188"/>
                    <a:pt x="235876" y="292188"/>
                    <a:pt x="234042" y="292188"/>
                  </a:cubicBezTo>
                  <a:cubicBezTo>
                    <a:pt x="234042" y="292188"/>
                    <a:pt x="234042" y="292188"/>
                    <a:pt x="234042" y="290961"/>
                  </a:cubicBezTo>
                  <a:cubicBezTo>
                    <a:pt x="234042" y="290961"/>
                    <a:pt x="234653" y="290961"/>
                    <a:pt x="232820" y="290961"/>
                  </a:cubicBezTo>
                  <a:cubicBezTo>
                    <a:pt x="232820" y="290961"/>
                    <a:pt x="232820" y="290961"/>
                    <a:pt x="232820" y="290347"/>
                  </a:cubicBezTo>
                  <a:cubicBezTo>
                    <a:pt x="232820" y="290347"/>
                    <a:pt x="232820" y="290347"/>
                    <a:pt x="232209" y="290347"/>
                  </a:cubicBezTo>
                  <a:cubicBezTo>
                    <a:pt x="232209" y="290347"/>
                    <a:pt x="232209" y="290347"/>
                    <a:pt x="232209" y="289733"/>
                  </a:cubicBezTo>
                  <a:cubicBezTo>
                    <a:pt x="232209" y="289733"/>
                    <a:pt x="232209" y="289733"/>
                    <a:pt x="230987" y="289733"/>
                  </a:cubicBezTo>
                  <a:cubicBezTo>
                    <a:pt x="230987" y="289733"/>
                    <a:pt x="230987" y="289733"/>
                    <a:pt x="230987" y="288506"/>
                  </a:cubicBezTo>
                  <a:cubicBezTo>
                    <a:pt x="230987" y="288506"/>
                    <a:pt x="230376" y="288506"/>
                    <a:pt x="229153" y="288506"/>
                  </a:cubicBezTo>
                  <a:cubicBezTo>
                    <a:pt x="229153" y="288506"/>
                    <a:pt x="229153" y="288506"/>
                    <a:pt x="229153" y="287278"/>
                  </a:cubicBezTo>
                  <a:cubicBezTo>
                    <a:pt x="229153" y="287278"/>
                    <a:pt x="229153" y="287278"/>
                    <a:pt x="228542" y="287278"/>
                  </a:cubicBezTo>
                  <a:cubicBezTo>
                    <a:pt x="228542" y="287278"/>
                    <a:pt x="228542" y="287278"/>
                    <a:pt x="228542" y="288506"/>
                  </a:cubicBezTo>
                  <a:cubicBezTo>
                    <a:pt x="228542" y="288506"/>
                    <a:pt x="228542" y="288506"/>
                    <a:pt x="229153" y="288506"/>
                  </a:cubicBezTo>
                  <a:cubicBezTo>
                    <a:pt x="229153" y="288506"/>
                    <a:pt x="229153" y="288506"/>
                    <a:pt x="229153" y="289119"/>
                  </a:cubicBezTo>
                  <a:cubicBezTo>
                    <a:pt x="229153" y="289119"/>
                    <a:pt x="229153" y="289119"/>
                    <a:pt x="227931" y="289119"/>
                  </a:cubicBezTo>
                  <a:cubicBezTo>
                    <a:pt x="227931" y="289119"/>
                    <a:pt x="227931" y="289119"/>
                    <a:pt x="227931" y="288506"/>
                  </a:cubicBezTo>
                  <a:cubicBezTo>
                    <a:pt x="227320" y="288506"/>
                    <a:pt x="227931" y="288506"/>
                    <a:pt x="226098" y="288506"/>
                  </a:cubicBezTo>
                  <a:cubicBezTo>
                    <a:pt x="226098" y="288506"/>
                    <a:pt x="226098" y="288506"/>
                    <a:pt x="226098" y="287278"/>
                  </a:cubicBezTo>
                  <a:cubicBezTo>
                    <a:pt x="226098" y="287278"/>
                    <a:pt x="226098" y="287278"/>
                    <a:pt x="225487" y="287278"/>
                  </a:cubicBezTo>
                  <a:cubicBezTo>
                    <a:pt x="225487" y="287278"/>
                    <a:pt x="225487" y="287278"/>
                    <a:pt x="225487" y="286664"/>
                  </a:cubicBezTo>
                  <a:cubicBezTo>
                    <a:pt x="225487" y="286664"/>
                    <a:pt x="225487" y="286664"/>
                    <a:pt x="224876" y="286664"/>
                  </a:cubicBezTo>
                  <a:cubicBezTo>
                    <a:pt x="224876" y="286664"/>
                    <a:pt x="224876" y="286664"/>
                    <a:pt x="224876" y="286051"/>
                  </a:cubicBezTo>
                  <a:cubicBezTo>
                    <a:pt x="224265" y="286051"/>
                    <a:pt x="224876" y="286051"/>
                    <a:pt x="223042" y="286051"/>
                  </a:cubicBezTo>
                  <a:cubicBezTo>
                    <a:pt x="223042" y="286051"/>
                    <a:pt x="223042" y="286051"/>
                    <a:pt x="223042" y="285437"/>
                  </a:cubicBezTo>
                  <a:cubicBezTo>
                    <a:pt x="223042" y="285437"/>
                    <a:pt x="223042" y="285437"/>
                    <a:pt x="222431" y="285437"/>
                  </a:cubicBezTo>
                  <a:cubicBezTo>
                    <a:pt x="222431" y="285437"/>
                    <a:pt x="222431" y="285437"/>
                    <a:pt x="222431" y="284823"/>
                  </a:cubicBezTo>
                  <a:cubicBezTo>
                    <a:pt x="222431" y="284823"/>
                    <a:pt x="222431" y="284823"/>
                    <a:pt x="221820" y="284823"/>
                  </a:cubicBezTo>
                  <a:cubicBezTo>
                    <a:pt x="221820" y="284823"/>
                    <a:pt x="221820" y="284823"/>
                    <a:pt x="221820" y="283595"/>
                  </a:cubicBezTo>
                  <a:cubicBezTo>
                    <a:pt x="221820" y="283595"/>
                    <a:pt x="221820" y="283595"/>
                    <a:pt x="220598" y="283595"/>
                  </a:cubicBezTo>
                  <a:cubicBezTo>
                    <a:pt x="220598" y="283595"/>
                    <a:pt x="220598" y="283595"/>
                    <a:pt x="220598" y="282982"/>
                  </a:cubicBezTo>
                  <a:cubicBezTo>
                    <a:pt x="221209" y="282982"/>
                    <a:pt x="221820" y="284209"/>
                    <a:pt x="224265" y="283595"/>
                  </a:cubicBezTo>
                  <a:cubicBezTo>
                    <a:pt x="224265" y="283595"/>
                    <a:pt x="224265" y="283595"/>
                    <a:pt x="224265" y="282982"/>
                  </a:cubicBezTo>
                  <a:cubicBezTo>
                    <a:pt x="224265" y="282982"/>
                    <a:pt x="224265" y="282982"/>
                    <a:pt x="223042" y="282982"/>
                  </a:cubicBezTo>
                  <a:cubicBezTo>
                    <a:pt x="223042" y="282982"/>
                    <a:pt x="223042" y="282982"/>
                    <a:pt x="223042" y="282368"/>
                  </a:cubicBezTo>
                  <a:cubicBezTo>
                    <a:pt x="223042" y="282368"/>
                    <a:pt x="223042" y="282368"/>
                    <a:pt x="222431" y="282368"/>
                  </a:cubicBezTo>
                  <a:cubicBezTo>
                    <a:pt x="222431" y="282368"/>
                    <a:pt x="222431" y="282368"/>
                    <a:pt x="222431" y="281140"/>
                  </a:cubicBezTo>
                  <a:cubicBezTo>
                    <a:pt x="222431" y="281140"/>
                    <a:pt x="222431" y="281140"/>
                    <a:pt x="221820" y="281140"/>
                  </a:cubicBezTo>
                  <a:cubicBezTo>
                    <a:pt x="221820" y="281140"/>
                    <a:pt x="221820" y="281140"/>
                    <a:pt x="221820" y="280527"/>
                  </a:cubicBezTo>
                  <a:cubicBezTo>
                    <a:pt x="221820" y="280527"/>
                    <a:pt x="221820" y="280527"/>
                    <a:pt x="220598" y="280527"/>
                  </a:cubicBezTo>
                  <a:cubicBezTo>
                    <a:pt x="220598" y="280527"/>
                    <a:pt x="220598" y="280527"/>
                    <a:pt x="220598" y="279299"/>
                  </a:cubicBezTo>
                  <a:cubicBezTo>
                    <a:pt x="220598" y="279299"/>
                    <a:pt x="220598" y="279299"/>
                    <a:pt x="219376" y="279299"/>
                  </a:cubicBezTo>
                  <a:lnTo>
                    <a:pt x="219376" y="280316"/>
                  </a:lnTo>
                  <a:lnTo>
                    <a:pt x="220407" y="280316"/>
                  </a:lnTo>
                  <a:lnTo>
                    <a:pt x="220407" y="280832"/>
                  </a:lnTo>
                  <a:lnTo>
                    <a:pt x="219375" y="280832"/>
                  </a:lnTo>
                  <a:lnTo>
                    <a:pt x="219375" y="280527"/>
                  </a:lnTo>
                  <a:lnTo>
                    <a:pt x="218765" y="280527"/>
                  </a:lnTo>
                  <a:cubicBezTo>
                    <a:pt x="218765" y="279913"/>
                    <a:pt x="218765" y="280527"/>
                    <a:pt x="218765" y="278685"/>
                  </a:cubicBezTo>
                  <a:cubicBezTo>
                    <a:pt x="218765" y="278685"/>
                    <a:pt x="218765" y="278685"/>
                    <a:pt x="218154" y="278685"/>
                  </a:cubicBezTo>
                  <a:cubicBezTo>
                    <a:pt x="218154" y="278685"/>
                    <a:pt x="218154" y="278685"/>
                    <a:pt x="218154" y="278072"/>
                  </a:cubicBezTo>
                  <a:cubicBezTo>
                    <a:pt x="218154" y="278072"/>
                    <a:pt x="218154" y="278072"/>
                    <a:pt x="217542" y="278072"/>
                  </a:cubicBezTo>
                  <a:cubicBezTo>
                    <a:pt x="217542" y="278072"/>
                    <a:pt x="217542" y="278072"/>
                    <a:pt x="217542" y="277458"/>
                  </a:cubicBezTo>
                  <a:cubicBezTo>
                    <a:pt x="217542" y="277458"/>
                    <a:pt x="217542" y="277458"/>
                    <a:pt x="216931" y="277458"/>
                  </a:cubicBezTo>
                  <a:cubicBezTo>
                    <a:pt x="216931" y="276230"/>
                    <a:pt x="216320" y="275617"/>
                    <a:pt x="216320" y="273775"/>
                  </a:cubicBezTo>
                  <a:cubicBezTo>
                    <a:pt x="216320" y="273775"/>
                    <a:pt x="216320" y="273775"/>
                    <a:pt x="216931" y="273775"/>
                  </a:cubicBezTo>
                  <a:cubicBezTo>
                    <a:pt x="216931" y="273775"/>
                    <a:pt x="216931" y="273775"/>
                    <a:pt x="216931" y="275003"/>
                  </a:cubicBezTo>
                  <a:cubicBezTo>
                    <a:pt x="216931" y="275003"/>
                    <a:pt x="216931" y="275003"/>
                    <a:pt x="217542" y="275003"/>
                  </a:cubicBezTo>
                  <a:cubicBezTo>
                    <a:pt x="217542" y="275003"/>
                    <a:pt x="217542" y="275003"/>
                    <a:pt x="217542" y="275617"/>
                  </a:cubicBezTo>
                  <a:cubicBezTo>
                    <a:pt x="217542" y="275617"/>
                    <a:pt x="218154" y="275617"/>
                    <a:pt x="219376" y="275617"/>
                  </a:cubicBezTo>
                  <a:cubicBezTo>
                    <a:pt x="219376" y="275617"/>
                    <a:pt x="219376" y="276230"/>
                    <a:pt x="219376" y="274389"/>
                  </a:cubicBezTo>
                  <a:cubicBezTo>
                    <a:pt x="219987" y="274389"/>
                    <a:pt x="219987" y="274389"/>
                    <a:pt x="221820" y="274389"/>
                  </a:cubicBezTo>
                  <a:cubicBezTo>
                    <a:pt x="221820" y="274389"/>
                    <a:pt x="221820" y="274389"/>
                    <a:pt x="221820" y="275003"/>
                  </a:cubicBezTo>
                  <a:cubicBezTo>
                    <a:pt x="221820" y="275003"/>
                    <a:pt x="223042" y="275003"/>
                    <a:pt x="222431" y="273162"/>
                  </a:cubicBezTo>
                  <a:cubicBezTo>
                    <a:pt x="222431" y="273162"/>
                    <a:pt x="221820" y="272548"/>
                    <a:pt x="220598" y="272548"/>
                  </a:cubicBezTo>
                  <a:cubicBezTo>
                    <a:pt x="220598" y="272548"/>
                    <a:pt x="220598" y="272548"/>
                    <a:pt x="220598" y="273162"/>
                  </a:cubicBezTo>
                  <a:cubicBezTo>
                    <a:pt x="220598" y="273162"/>
                    <a:pt x="220598" y="273162"/>
                    <a:pt x="219376" y="273162"/>
                  </a:cubicBezTo>
                  <a:cubicBezTo>
                    <a:pt x="219376" y="273162"/>
                    <a:pt x="219376" y="273162"/>
                    <a:pt x="219376" y="272548"/>
                  </a:cubicBezTo>
                  <a:cubicBezTo>
                    <a:pt x="219376" y="272548"/>
                    <a:pt x="218154" y="272548"/>
                    <a:pt x="216320" y="272548"/>
                  </a:cubicBezTo>
                  <a:cubicBezTo>
                    <a:pt x="216320" y="271934"/>
                    <a:pt x="216320" y="271934"/>
                    <a:pt x="216320" y="270093"/>
                  </a:cubicBezTo>
                  <a:cubicBezTo>
                    <a:pt x="216320" y="270093"/>
                    <a:pt x="216320" y="270093"/>
                    <a:pt x="215097" y="270093"/>
                  </a:cubicBezTo>
                  <a:cubicBezTo>
                    <a:pt x="215097" y="270093"/>
                    <a:pt x="215097" y="270093"/>
                    <a:pt x="215097" y="270706"/>
                  </a:cubicBezTo>
                  <a:cubicBezTo>
                    <a:pt x="215097" y="270706"/>
                    <a:pt x="215097" y="270706"/>
                    <a:pt x="214486" y="270706"/>
                  </a:cubicBezTo>
                  <a:cubicBezTo>
                    <a:pt x="214486" y="270706"/>
                    <a:pt x="214486" y="270093"/>
                    <a:pt x="214486" y="268865"/>
                  </a:cubicBezTo>
                  <a:cubicBezTo>
                    <a:pt x="214486" y="268865"/>
                    <a:pt x="214486" y="268865"/>
                    <a:pt x="215097" y="268865"/>
                  </a:cubicBezTo>
                  <a:cubicBezTo>
                    <a:pt x="215097" y="268251"/>
                    <a:pt x="216320" y="267638"/>
                    <a:pt x="214486" y="266410"/>
                  </a:cubicBezTo>
                  <a:cubicBezTo>
                    <a:pt x="214486" y="266410"/>
                    <a:pt x="214486" y="266410"/>
                    <a:pt x="214486" y="267024"/>
                  </a:cubicBezTo>
                  <a:cubicBezTo>
                    <a:pt x="214486" y="267024"/>
                    <a:pt x="214486" y="267024"/>
                    <a:pt x="213875" y="267024"/>
                  </a:cubicBezTo>
                  <a:cubicBezTo>
                    <a:pt x="213875" y="267024"/>
                    <a:pt x="213875" y="267024"/>
                    <a:pt x="213875" y="267638"/>
                  </a:cubicBezTo>
                  <a:cubicBezTo>
                    <a:pt x="213875" y="267638"/>
                    <a:pt x="213875" y="267638"/>
                    <a:pt x="213264" y="267638"/>
                  </a:cubicBezTo>
                  <a:cubicBezTo>
                    <a:pt x="213264" y="267638"/>
                    <a:pt x="213264" y="267638"/>
                    <a:pt x="213264" y="268865"/>
                  </a:cubicBezTo>
                  <a:cubicBezTo>
                    <a:pt x="213264" y="268865"/>
                    <a:pt x="213264" y="268865"/>
                    <a:pt x="212653" y="268865"/>
                  </a:cubicBezTo>
                  <a:cubicBezTo>
                    <a:pt x="212653" y="268865"/>
                    <a:pt x="212653" y="268251"/>
                    <a:pt x="212653" y="270093"/>
                  </a:cubicBezTo>
                  <a:cubicBezTo>
                    <a:pt x="212042" y="270706"/>
                    <a:pt x="211431" y="268865"/>
                    <a:pt x="209598" y="269479"/>
                  </a:cubicBezTo>
                  <a:cubicBezTo>
                    <a:pt x="209598" y="269479"/>
                    <a:pt x="209598" y="269479"/>
                    <a:pt x="209598" y="268865"/>
                  </a:cubicBezTo>
                  <a:cubicBezTo>
                    <a:pt x="209598" y="268865"/>
                    <a:pt x="209598" y="268865"/>
                    <a:pt x="208986" y="268865"/>
                  </a:cubicBezTo>
                  <a:cubicBezTo>
                    <a:pt x="208986" y="268865"/>
                    <a:pt x="208986" y="268865"/>
                    <a:pt x="208986" y="269479"/>
                  </a:cubicBezTo>
                  <a:cubicBezTo>
                    <a:pt x="208986" y="269479"/>
                    <a:pt x="208986" y="269479"/>
                    <a:pt x="208375" y="269479"/>
                  </a:cubicBezTo>
                  <a:cubicBezTo>
                    <a:pt x="208375" y="269479"/>
                    <a:pt x="208375" y="269479"/>
                    <a:pt x="208375" y="268865"/>
                  </a:cubicBezTo>
                  <a:cubicBezTo>
                    <a:pt x="207764" y="268865"/>
                    <a:pt x="207153" y="268865"/>
                    <a:pt x="205320" y="268865"/>
                  </a:cubicBezTo>
                  <a:cubicBezTo>
                    <a:pt x="205320" y="268865"/>
                    <a:pt x="205320" y="268865"/>
                    <a:pt x="205320" y="267638"/>
                  </a:cubicBezTo>
                  <a:cubicBezTo>
                    <a:pt x="205320" y="267638"/>
                    <a:pt x="204709" y="267638"/>
                    <a:pt x="202875" y="267638"/>
                  </a:cubicBezTo>
                  <a:cubicBezTo>
                    <a:pt x="202875" y="267638"/>
                    <a:pt x="202875" y="267638"/>
                    <a:pt x="202875" y="267024"/>
                  </a:cubicBezTo>
                  <a:cubicBezTo>
                    <a:pt x="202875" y="267024"/>
                    <a:pt x="203486" y="267024"/>
                    <a:pt x="201653" y="267024"/>
                  </a:cubicBezTo>
                  <a:cubicBezTo>
                    <a:pt x="201653" y="267024"/>
                    <a:pt x="201653" y="267024"/>
                    <a:pt x="201653" y="266410"/>
                  </a:cubicBezTo>
                  <a:cubicBezTo>
                    <a:pt x="201042" y="266410"/>
                    <a:pt x="200431" y="266410"/>
                    <a:pt x="198598" y="266410"/>
                  </a:cubicBezTo>
                  <a:cubicBezTo>
                    <a:pt x="198598" y="266410"/>
                    <a:pt x="198598" y="266410"/>
                    <a:pt x="198598" y="267024"/>
                  </a:cubicBezTo>
                  <a:lnTo>
                    <a:pt x="198339" y="267024"/>
                  </a:lnTo>
                  <a:lnTo>
                    <a:pt x="198727" y="267412"/>
                  </a:lnTo>
                  <a:lnTo>
                    <a:pt x="198211" y="267412"/>
                  </a:lnTo>
                  <a:lnTo>
                    <a:pt x="198211" y="267024"/>
                  </a:lnTo>
                  <a:lnTo>
                    <a:pt x="197375" y="267024"/>
                  </a:lnTo>
                  <a:cubicBezTo>
                    <a:pt x="197375" y="267024"/>
                    <a:pt x="197375" y="267024"/>
                    <a:pt x="197375" y="267638"/>
                  </a:cubicBezTo>
                  <a:cubicBezTo>
                    <a:pt x="196764" y="267638"/>
                    <a:pt x="196764" y="268251"/>
                    <a:pt x="194931" y="268865"/>
                  </a:cubicBezTo>
                  <a:cubicBezTo>
                    <a:pt x="194931" y="268251"/>
                    <a:pt x="195542" y="268251"/>
                    <a:pt x="194320" y="267024"/>
                  </a:cubicBezTo>
                  <a:cubicBezTo>
                    <a:pt x="194320" y="267024"/>
                    <a:pt x="194320" y="267024"/>
                    <a:pt x="193709" y="267638"/>
                  </a:cubicBezTo>
                  <a:cubicBezTo>
                    <a:pt x="193709" y="267638"/>
                    <a:pt x="193709" y="267638"/>
                    <a:pt x="193709" y="267024"/>
                  </a:cubicBezTo>
                  <a:cubicBezTo>
                    <a:pt x="193098" y="267024"/>
                    <a:pt x="193709" y="267024"/>
                    <a:pt x="191875" y="267024"/>
                  </a:cubicBezTo>
                  <a:cubicBezTo>
                    <a:pt x="191875" y="267024"/>
                    <a:pt x="191875" y="267024"/>
                    <a:pt x="191875" y="268865"/>
                  </a:cubicBezTo>
                  <a:cubicBezTo>
                    <a:pt x="191875" y="268865"/>
                    <a:pt x="192486" y="268865"/>
                    <a:pt x="190653" y="268865"/>
                  </a:cubicBezTo>
                  <a:cubicBezTo>
                    <a:pt x="190653" y="268865"/>
                    <a:pt x="190653" y="268865"/>
                    <a:pt x="190653" y="267638"/>
                  </a:cubicBezTo>
                  <a:cubicBezTo>
                    <a:pt x="190653" y="267638"/>
                    <a:pt x="190653" y="267638"/>
                    <a:pt x="190042" y="267638"/>
                  </a:cubicBezTo>
                  <a:cubicBezTo>
                    <a:pt x="190042" y="267638"/>
                    <a:pt x="190042" y="267638"/>
                    <a:pt x="190042" y="268865"/>
                  </a:cubicBezTo>
                  <a:cubicBezTo>
                    <a:pt x="190042" y="268865"/>
                    <a:pt x="190042" y="268865"/>
                    <a:pt x="189431" y="268865"/>
                  </a:cubicBezTo>
                  <a:cubicBezTo>
                    <a:pt x="189431" y="268865"/>
                    <a:pt x="189431" y="268865"/>
                    <a:pt x="189431" y="267638"/>
                  </a:cubicBezTo>
                  <a:cubicBezTo>
                    <a:pt x="189431" y="267638"/>
                    <a:pt x="189431" y="267638"/>
                    <a:pt x="188209" y="268865"/>
                  </a:cubicBezTo>
                  <a:cubicBezTo>
                    <a:pt x="188820" y="267638"/>
                    <a:pt x="187598" y="267024"/>
                    <a:pt x="187598" y="263955"/>
                  </a:cubicBezTo>
                  <a:cubicBezTo>
                    <a:pt x="187598" y="263955"/>
                    <a:pt x="187598" y="263955"/>
                    <a:pt x="186986" y="263955"/>
                  </a:cubicBezTo>
                  <a:cubicBezTo>
                    <a:pt x="186986" y="263955"/>
                    <a:pt x="186986" y="263955"/>
                    <a:pt x="186986" y="263341"/>
                  </a:cubicBezTo>
                  <a:cubicBezTo>
                    <a:pt x="186986" y="263341"/>
                    <a:pt x="186986" y="263341"/>
                    <a:pt x="187598" y="263341"/>
                  </a:cubicBezTo>
                  <a:cubicBezTo>
                    <a:pt x="187598" y="262727"/>
                    <a:pt x="187598" y="261500"/>
                    <a:pt x="187598" y="259045"/>
                  </a:cubicBezTo>
                  <a:cubicBezTo>
                    <a:pt x="187598" y="259045"/>
                    <a:pt x="187598" y="259045"/>
                    <a:pt x="186986" y="259045"/>
                  </a:cubicBezTo>
                  <a:cubicBezTo>
                    <a:pt x="186986" y="259045"/>
                    <a:pt x="186986" y="259045"/>
                    <a:pt x="186986" y="258431"/>
                  </a:cubicBezTo>
                  <a:cubicBezTo>
                    <a:pt x="186986" y="258431"/>
                    <a:pt x="186986" y="258431"/>
                    <a:pt x="185764" y="258431"/>
                  </a:cubicBezTo>
                  <a:cubicBezTo>
                    <a:pt x="185764" y="258431"/>
                    <a:pt x="185764" y="258431"/>
                    <a:pt x="185764" y="257817"/>
                  </a:cubicBezTo>
                  <a:cubicBezTo>
                    <a:pt x="185153" y="257817"/>
                    <a:pt x="185764" y="257817"/>
                    <a:pt x="183931" y="257817"/>
                  </a:cubicBezTo>
                  <a:cubicBezTo>
                    <a:pt x="183931" y="257817"/>
                    <a:pt x="183931" y="257817"/>
                    <a:pt x="183931" y="257203"/>
                  </a:cubicBezTo>
                  <a:cubicBezTo>
                    <a:pt x="183931" y="257203"/>
                    <a:pt x="183931" y="257203"/>
                    <a:pt x="183320" y="257203"/>
                  </a:cubicBezTo>
                  <a:cubicBezTo>
                    <a:pt x="183320" y="257203"/>
                    <a:pt x="183320" y="257203"/>
                    <a:pt x="183320" y="255976"/>
                  </a:cubicBezTo>
                  <a:cubicBezTo>
                    <a:pt x="183320" y="255976"/>
                    <a:pt x="183320" y="255976"/>
                    <a:pt x="182709" y="255976"/>
                  </a:cubicBezTo>
                  <a:cubicBezTo>
                    <a:pt x="182709" y="255976"/>
                    <a:pt x="182709" y="255976"/>
                    <a:pt x="182709" y="255362"/>
                  </a:cubicBezTo>
                  <a:cubicBezTo>
                    <a:pt x="182709" y="255362"/>
                    <a:pt x="182709" y="255362"/>
                    <a:pt x="181486" y="255362"/>
                  </a:cubicBezTo>
                  <a:cubicBezTo>
                    <a:pt x="181486" y="255362"/>
                    <a:pt x="181486" y="255362"/>
                    <a:pt x="181486" y="254748"/>
                  </a:cubicBezTo>
                  <a:cubicBezTo>
                    <a:pt x="181486" y="254748"/>
                    <a:pt x="181486" y="254748"/>
                    <a:pt x="182098" y="254748"/>
                  </a:cubicBezTo>
                  <a:cubicBezTo>
                    <a:pt x="182098" y="254748"/>
                    <a:pt x="182098" y="254135"/>
                    <a:pt x="180264" y="254135"/>
                  </a:cubicBezTo>
                  <a:cubicBezTo>
                    <a:pt x="180264" y="254135"/>
                    <a:pt x="180264" y="254135"/>
                    <a:pt x="180264" y="253521"/>
                  </a:cubicBezTo>
                  <a:cubicBezTo>
                    <a:pt x="180264" y="253521"/>
                    <a:pt x="180264" y="253521"/>
                    <a:pt x="179653" y="253521"/>
                  </a:cubicBezTo>
                  <a:cubicBezTo>
                    <a:pt x="179653" y="253521"/>
                    <a:pt x="179653" y="253521"/>
                    <a:pt x="179653" y="252293"/>
                  </a:cubicBezTo>
                  <a:cubicBezTo>
                    <a:pt x="179653" y="252293"/>
                    <a:pt x="179653" y="252293"/>
                    <a:pt x="179042" y="252293"/>
                  </a:cubicBezTo>
                  <a:cubicBezTo>
                    <a:pt x="179042" y="252293"/>
                    <a:pt x="179042" y="252907"/>
                    <a:pt x="179042" y="251066"/>
                  </a:cubicBezTo>
                  <a:cubicBezTo>
                    <a:pt x="179042" y="251066"/>
                    <a:pt x="179042" y="251066"/>
                    <a:pt x="179653" y="251066"/>
                  </a:cubicBezTo>
                  <a:cubicBezTo>
                    <a:pt x="179653" y="251066"/>
                    <a:pt x="179653" y="251066"/>
                    <a:pt x="179653" y="250452"/>
                  </a:cubicBezTo>
                  <a:cubicBezTo>
                    <a:pt x="179653" y="250452"/>
                    <a:pt x="179653" y="250452"/>
                    <a:pt x="180264" y="250452"/>
                  </a:cubicBezTo>
                  <a:cubicBezTo>
                    <a:pt x="180264" y="250452"/>
                    <a:pt x="180264" y="250452"/>
                    <a:pt x="180264" y="251066"/>
                  </a:cubicBezTo>
                  <a:cubicBezTo>
                    <a:pt x="180264" y="251066"/>
                    <a:pt x="180264" y="251066"/>
                    <a:pt x="181486" y="251066"/>
                  </a:cubicBezTo>
                  <a:cubicBezTo>
                    <a:pt x="181486" y="251066"/>
                    <a:pt x="181486" y="251066"/>
                    <a:pt x="181486" y="250452"/>
                  </a:cubicBezTo>
                  <a:cubicBezTo>
                    <a:pt x="182098" y="250452"/>
                    <a:pt x="182098" y="250452"/>
                    <a:pt x="183931" y="249838"/>
                  </a:cubicBezTo>
                  <a:cubicBezTo>
                    <a:pt x="183931" y="249838"/>
                    <a:pt x="183931" y="249838"/>
                    <a:pt x="183931" y="249225"/>
                  </a:cubicBezTo>
                  <a:cubicBezTo>
                    <a:pt x="184542" y="249225"/>
                    <a:pt x="183931" y="249225"/>
                    <a:pt x="185764" y="249225"/>
                  </a:cubicBezTo>
                  <a:cubicBezTo>
                    <a:pt x="185764" y="248611"/>
                    <a:pt x="185153" y="248611"/>
                    <a:pt x="186375" y="247383"/>
                  </a:cubicBezTo>
                  <a:cubicBezTo>
                    <a:pt x="186375" y="247383"/>
                    <a:pt x="186375" y="247383"/>
                    <a:pt x="185764" y="247383"/>
                  </a:cubicBezTo>
                  <a:cubicBezTo>
                    <a:pt x="185764" y="247383"/>
                    <a:pt x="185764" y="247997"/>
                    <a:pt x="185764" y="246156"/>
                  </a:cubicBezTo>
                  <a:cubicBezTo>
                    <a:pt x="185764" y="246156"/>
                    <a:pt x="185764" y="246156"/>
                    <a:pt x="185153" y="246156"/>
                  </a:cubicBezTo>
                  <a:cubicBezTo>
                    <a:pt x="185153" y="245542"/>
                    <a:pt x="185153" y="244928"/>
                    <a:pt x="185153" y="243087"/>
                  </a:cubicBezTo>
                  <a:cubicBezTo>
                    <a:pt x="185153" y="243087"/>
                    <a:pt x="185153" y="243087"/>
                    <a:pt x="185764" y="243087"/>
                  </a:cubicBezTo>
                  <a:cubicBezTo>
                    <a:pt x="185764" y="243087"/>
                    <a:pt x="185764" y="243087"/>
                    <a:pt x="185764" y="242473"/>
                  </a:cubicBezTo>
                  <a:cubicBezTo>
                    <a:pt x="185764" y="242473"/>
                    <a:pt x="185764" y="242473"/>
                    <a:pt x="185153" y="242473"/>
                  </a:cubicBezTo>
                  <a:cubicBezTo>
                    <a:pt x="185153" y="242473"/>
                    <a:pt x="185153" y="242473"/>
                    <a:pt x="185153" y="241246"/>
                  </a:cubicBezTo>
                  <a:cubicBezTo>
                    <a:pt x="185153" y="241246"/>
                    <a:pt x="185153" y="241246"/>
                    <a:pt x="183931" y="241246"/>
                  </a:cubicBezTo>
                  <a:cubicBezTo>
                    <a:pt x="183931" y="240632"/>
                    <a:pt x="183931" y="241246"/>
                    <a:pt x="183931" y="239404"/>
                  </a:cubicBezTo>
                  <a:cubicBezTo>
                    <a:pt x="183931" y="239404"/>
                    <a:pt x="183931" y="239404"/>
                    <a:pt x="183320" y="239404"/>
                  </a:cubicBezTo>
                  <a:cubicBezTo>
                    <a:pt x="183320" y="239404"/>
                    <a:pt x="183320" y="238177"/>
                    <a:pt x="183320" y="236336"/>
                  </a:cubicBezTo>
                  <a:cubicBezTo>
                    <a:pt x="183320" y="236336"/>
                    <a:pt x="183320" y="236336"/>
                    <a:pt x="182709" y="236336"/>
                  </a:cubicBezTo>
                  <a:cubicBezTo>
                    <a:pt x="182709" y="236336"/>
                    <a:pt x="182709" y="236336"/>
                    <a:pt x="182709" y="235722"/>
                  </a:cubicBezTo>
                  <a:cubicBezTo>
                    <a:pt x="182709" y="235722"/>
                    <a:pt x="182709" y="235722"/>
                    <a:pt x="182098" y="235722"/>
                  </a:cubicBezTo>
                  <a:cubicBezTo>
                    <a:pt x="182098" y="235722"/>
                    <a:pt x="182098" y="235722"/>
                    <a:pt x="182098" y="235108"/>
                  </a:cubicBezTo>
                  <a:cubicBezTo>
                    <a:pt x="182098" y="235108"/>
                    <a:pt x="182098" y="235108"/>
                    <a:pt x="181486" y="235108"/>
                  </a:cubicBezTo>
                  <a:cubicBezTo>
                    <a:pt x="181486" y="235108"/>
                    <a:pt x="181486" y="235108"/>
                    <a:pt x="181486" y="234494"/>
                  </a:cubicBezTo>
                  <a:cubicBezTo>
                    <a:pt x="181486" y="234494"/>
                    <a:pt x="181486" y="234494"/>
                    <a:pt x="180264" y="234494"/>
                  </a:cubicBezTo>
                  <a:cubicBezTo>
                    <a:pt x="180264" y="234494"/>
                    <a:pt x="180264" y="234494"/>
                    <a:pt x="180264" y="233881"/>
                  </a:cubicBezTo>
                  <a:cubicBezTo>
                    <a:pt x="180264" y="233881"/>
                    <a:pt x="180264" y="233881"/>
                    <a:pt x="179653" y="233881"/>
                  </a:cubicBezTo>
                  <a:cubicBezTo>
                    <a:pt x="179653" y="233881"/>
                    <a:pt x="179653" y="233881"/>
                    <a:pt x="179653" y="234494"/>
                  </a:cubicBezTo>
                  <a:cubicBezTo>
                    <a:pt x="179653" y="234494"/>
                    <a:pt x="179653" y="234494"/>
                    <a:pt x="180264" y="234494"/>
                  </a:cubicBezTo>
                  <a:cubicBezTo>
                    <a:pt x="180875" y="234494"/>
                    <a:pt x="179653" y="234494"/>
                    <a:pt x="179653" y="235722"/>
                  </a:cubicBezTo>
                  <a:cubicBezTo>
                    <a:pt x="179653" y="235722"/>
                    <a:pt x="180264" y="235722"/>
                    <a:pt x="178431" y="235722"/>
                  </a:cubicBezTo>
                  <a:cubicBezTo>
                    <a:pt x="178431" y="235722"/>
                    <a:pt x="178431" y="235722"/>
                    <a:pt x="178431" y="235108"/>
                  </a:cubicBezTo>
                  <a:cubicBezTo>
                    <a:pt x="178431" y="235108"/>
                    <a:pt x="178431" y="235108"/>
                    <a:pt x="177820" y="235108"/>
                  </a:cubicBezTo>
                  <a:cubicBezTo>
                    <a:pt x="177820" y="235108"/>
                    <a:pt x="177820" y="235108"/>
                    <a:pt x="177820" y="234494"/>
                  </a:cubicBezTo>
                  <a:cubicBezTo>
                    <a:pt x="177820" y="234494"/>
                    <a:pt x="177820" y="234494"/>
                    <a:pt x="178431" y="234494"/>
                  </a:cubicBezTo>
                  <a:cubicBezTo>
                    <a:pt x="178431" y="234494"/>
                    <a:pt x="178431" y="234494"/>
                    <a:pt x="178431" y="232653"/>
                  </a:cubicBezTo>
                  <a:cubicBezTo>
                    <a:pt x="179042" y="232653"/>
                    <a:pt x="180264" y="232653"/>
                    <a:pt x="182098" y="232653"/>
                  </a:cubicBezTo>
                  <a:cubicBezTo>
                    <a:pt x="182098" y="231426"/>
                    <a:pt x="182098" y="229584"/>
                    <a:pt x="182098" y="227129"/>
                  </a:cubicBezTo>
                  <a:cubicBezTo>
                    <a:pt x="182098" y="227129"/>
                    <a:pt x="182098" y="227129"/>
                    <a:pt x="181486" y="227129"/>
                  </a:cubicBezTo>
                  <a:cubicBezTo>
                    <a:pt x="181486" y="227129"/>
                    <a:pt x="181486" y="227129"/>
                    <a:pt x="181486" y="225902"/>
                  </a:cubicBezTo>
                  <a:cubicBezTo>
                    <a:pt x="181486" y="225902"/>
                    <a:pt x="181486" y="225902"/>
                    <a:pt x="180264" y="225902"/>
                  </a:cubicBezTo>
                  <a:cubicBezTo>
                    <a:pt x="180264" y="225288"/>
                    <a:pt x="180264" y="225902"/>
                    <a:pt x="180264" y="224060"/>
                  </a:cubicBezTo>
                  <a:cubicBezTo>
                    <a:pt x="180264" y="224060"/>
                    <a:pt x="180875" y="224060"/>
                    <a:pt x="179042" y="224060"/>
                  </a:cubicBezTo>
                  <a:cubicBezTo>
                    <a:pt x="179042" y="224060"/>
                    <a:pt x="179042" y="224060"/>
                    <a:pt x="179042" y="223447"/>
                  </a:cubicBezTo>
                  <a:cubicBezTo>
                    <a:pt x="179042" y="223447"/>
                    <a:pt x="179042" y="223447"/>
                    <a:pt x="178431" y="223447"/>
                  </a:cubicBezTo>
                  <a:cubicBezTo>
                    <a:pt x="178431" y="223447"/>
                    <a:pt x="178431" y="223447"/>
                    <a:pt x="178431" y="222833"/>
                  </a:cubicBezTo>
                  <a:cubicBezTo>
                    <a:pt x="178431" y="222833"/>
                    <a:pt x="178431" y="222833"/>
                    <a:pt x="177209" y="222833"/>
                  </a:cubicBezTo>
                  <a:cubicBezTo>
                    <a:pt x="177209" y="222833"/>
                    <a:pt x="177209" y="222833"/>
                    <a:pt x="177209" y="222219"/>
                  </a:cubicBezTo>
                  <a:cubicBezTo>
                    <a:pt x="176598" y="222219"/>
                    <a:pt x="177209" y="222219"/>
                    <a:pt x="175375" y="222219"/>
                  </a:cubicBezTo>
                  <a:cubicBezTo>
                    <a:pt x="175375" y="222219"/>
                    <a:pt x="175375" y="222219"/>
                    <a:pt x="175375" y="221605"/>
                  </a:cubicBezTo>
                  <a:cubicBezTo>
                    <a:pt x="175375" y="221605"/>
                    <a:pt x="175986" y="221605"/>
                    <a:pt x="174153" y="221605"/>
                  </a:cubicBezTo>
                  <a:cubicBezTo>
                    <a:pt x="174153" y="221605"/>
                    <a:pt x="174153" y="221605"/>
                    <a:pt x="174153" y="220378"/>
                  </a:cubicBezTo>
                  <a:cubicBezTo>
                    <a:pt x="172931" y="220378"/>
                    <a:pt x="171709" y="220378"/>
                    <a:pt x="169875" y="220378"/>
                  </a:cubicBezTo>
                  <a:cubicBezTo>
                    <a:pt x="169875" y="220378"/>
                    <a:pt x="169875" y="220378"/>
                    <a:pt x="169875" y="219764"/>
                  </a:cubicBezTo>
                  <a:cubicBezTo>
                    <a:pt x="169875" y="219764"/>
                    <a:pt x="169875" y="219764"/>
                    <a:pt x="168653" y="219764"/>
                  </a:cubicBezTo>
                  <a:cubicBezTo>
                    <a:pt x="168653" y="219764"/>
                    <a:pt x="168653" y="219764"/>
                    <a:pt x="168653" y="219150"/>
                  </a:cubicBezTo>
                  <a:cubicBezTo>
                    <a:pt x="169875" y="219150"/>
                    <a:pt x="171709" y="219150"/>
                    <a:pt x="174153" y="219150"/>
                  </a:cubicBezTo>
                  <a:cubicBezTo>
                    <a:pt x="174153" y="219150"/>
                    <a:pt x="174153" y="219150"/>
                    <a:pt x="174153" y="219764"/>
                  </a:cubicBezTo>
                  <a:cubicBezTo>
                    <a:pt x="174764" y="219764"/>
                    <a:pt x="175986" y="219764"/>
                    <a:pt x="178431" y="219764"/>
                  </a:cubicBezTo>
                  <a:cubicBezTo>
                    <a:pt x="178431" y="219764"/>
                    <a:pt x="178431" y="220378"/>
                    <a:pt x="178431" y="218537"/>
                  </a:cubicBezTo>
                  <a:cubicBezTo>
                    <a:pt x="178431" y="218537"/>
                    <a:pt x="178431" y="218537"/>
                    <a:pt x="177820" y="218537"/>
                  </a:cubicBezTo>
                  <a:cubicBezTo>
                    <a:pt x="177820" y="218537"/>
                    <a:pt x="177820" y="218537"/>
                    <a:pt x="177820" y="217923"/>
                  </a:cubicBezTo>
                  <a:cubicBezTo>
                    <a:pt x="177820" y="217923"/>
                    <a:pt x="177820" y="217923"/>
                    <a:pt x="177209" y="217923"/>
                  </a:cubicBezTo>
                  <a:cubicBezTo>
                    <a:pt x="177209" y="217923"/>
                    <a:pt x="177209" y="217923"/>
                    <a:pt x="177209" y="218537"/>
                  </a:cubicBezTo>
                  <a:cubicBezTo>
                    <a:pt x="176598" y="218537"/>
                    <a:pt x="177209" y="217309"/>
                    <a:pt x="175375" y="217923"/>
                  </a:cubicBezTo>
                  <a:cubicBezTo>
                    <a:pt x="175375" y="217923"/>
                    <a:pt x="175375" y="217923"/>
                    <a:pt x="175375" y="216695"/>
                  </a:cubicBezTo>
                  <a:cubicBezTo>
                    <a:pt x="175375" y="216695"/>
                    <a:pt x="175375" y="216695"/>
                    <a:pt x="174764" y="216695"/>
                  </a:cubicBezTo>
                  <a:cubicBezTo>
                    <a:pt x="174764" y="216695"/>
                    <a:pt x="174764" y="216695"/>
                    <a:pt x="174764" y="216081"/>
                  </a:cubicBezTo>
                  <a:cubicBezTo>
                    <a:pt x="174764" y="216081"/>
                    <a:pt x="174764" y="216081"/>
                    <a:pt x="174153" y="216081"/>
                  </a:cubicBezTo>
                  <a:cubicBezTo>
                    <a:pt x="174153" y="216081"/>
                    <a:pt x="174153" y="216081"/>
                    <a:pt x="174153" y="215468"/>
                  </a:cubicBezTo>
                  <a:cubicBezTo>
                    <a:pt x="174153" y="215468"/>
                    <a:pt x="174153" y="215468"/>
                    <a:pt x="173542" y="215468"/>
                  </a:cubicBezTo>
                  <a:cubicBezTo>
                    <a:pt x="173542" y="214854"/>
                    <a:pt x="172931" y="214854"/>
                    <a:pt x="172320" y="213013"/>
                  </a:cubicBezTo>
                  <a:cubicBezTo>
                    <a:pt x="172320" y="213013"/>
                    <a:pt x="172931" y="213013"/>
                    <a:pt x="171098" y="213013"/>
                  </a:cubicBezTo>
                  <a:cubicBezTo>
                    <a:pt x="171098" y="213013"/>
                    <a:pt x="171098" y="213013"/>
                    <a:pt x="171098" y="212399"/>
                  </a:cubicBezTo>
                  <a:cubicBezTo>
                    <a:pt x="171098" y="212399"/>
                    <a:pt x="171098" y="212399"/>
                    <a:pt x="170487" y="212399"/>
                  </a:cubicBezTo>
                  <a:cubicBezTo>
                    <a:pt x="170487" y="212399"/>
                    <a:pt x="170487" y="212399"/>
                    <a:pt x="170487" y="213013"/>
                  </a:cubicBezTo>
                  <a:cubicBezTo>
                    <a:pt x="169875" y="213013"/>
                    <a:pt x="169264" y="213013"/>
                    <a:pt x="167431" y="213013"/>
                  </a:cubicBezTo>
                  <a:cubicBezTo>
                    <a:pt x="167431" y="213013"/>
                    <a:pt x="167431" y="213013"/>
                    <a:pt x="167431" y="212399"/>
                  </a:cubicBezTo>
                  <a:cubicBezTo>
                    <a:pt x="167431" y="212399"/>
                    <a:pt x="167431" y="212399"/>
                    <a:pt x="166209" y="212399"/>
                  </a:cubicBezTo>
                  <a:cubicBezTo>
                    <a:pt x="166209" y="212399"/>
                    <a:pt x="166209" y="213013"/>
                    <a:pt x="166209" y="211171"/>
                  </a:cubicBezTo>
                  <a:cubicBezTo>
                    <a:pt x="166209" y="211171"/>
                    <a:pt x="166820" y="211171"/>
                    <a:pt x="168042" y="211171"/>
                  </a:cubicBezTo>
                  <a:cubicBezTo>
                    <a:pt x="168042" y="211171"/>
                    <a:pt x="168042" y="211171"/>
                    <a:pt x="168042" y="210558"/>
                  </a:cubicBezTo>
                  <a:cubicBezTo>
                    <a:pt x="168042" y="210558"/>
                    <a:pt x="168042" y="210558"/>
                    <a:pt x="168653" y="210558"/>
                  </a:cubicBezTo>
                  <a:cubicBezTo>
                    <a:pt x="168653" y="210558"/>
                    <a:pt x="168653" y="210558"/>
                    <a:pt x="168653" y="211171"/>
                  </a:cubicBezTo>
                  <a:cubicBezTo>
                    <a:pt x="169264" y="211171"/>
                    <a:pt x="168653" y="210558"/>
                    <a:pt x="170487" y="210558"/>
                  </a:cubicBezTo>
                  <a:cubicBezTo>
                    <a:pt x="170487" y="210558"/>
                    <a:pt x="170487" y="210558"/>
                    <a:pt x="170487" y="211171"/>
                  </a:cubicBezTo>
                  <a:cubicBezTo>
                    <a:pt x="170487" y="211171"/>
                    <a:pt x="171709" y="211171"/>
                    <a:pt x="173542" y="211171"/>
                  </a:cubicBezTo>
                  <a:cubicBezTo>
                    <a:pt x="173542" y="211171"/>
                    <a:pt x="173542" y="211171"/>
                    <a:pt x="173542" y="211785"/>
                  </a:cubicBezTo>
                  <a:cubicBezTo>
                    <a:pt x="173542" y="211785"/>
                    <a:pt x="172931" y="211785"/>
                    <a:pt x="174764" y="211785"/>
                  </a:cubicBezTo>
                  <a:cubicBezTo>
                    <a:pt x="174764" y="211785"/>
                    <a:pt x="174764" y="211785"/>
                    <a:pt x="174764" y="212399"/>
                  </a:cubicBezTo>
                  <a:cubicBezTo>
                    <a:pt x="175375" y="212399"/>
                    <a:pt x="175986" y="212399"/>
                    <a:pt x="177820" y="212399"/>
                  </a:cubicBezTo>
                  <a:cubicBezTo>
                    <a:pt x="177820" y="212399"/>
                    <a:pt x="177820" y="212399"/>
                    <a:pt x="177820" y="211785"/>
                  </a:cubicBezTo>
                  <a:cubicBezTo>
                    <a:pt x="177820" y="211785"/>
                    <a:pt x="177209" y="211785"/>
                    <a:pt x="179042" y="211785"/>
                  </a:cubicBezTo>
                  <a:cubicBezTo>
                    <a:pt x="179042" y="211785"/>
                    <a:pt x="179042" y="211785"/>
                    <a:pt x="179042" y="211171"/>
                  </a:cubicBezTo>
                  <a:cubicBezTo>
                    <a:pt x="179042" y="211171"/>
                    <a:pt x="179042" y="211171"/>
                    <a:pt x="179653" y="211171"/>
                  </a:cubicBezTo>
                  <a:cubicBezTo>
                    <a:pt x="179653" y="211171"/>
                    <a:pt x="179653" y="211171"/>
                    <a:pt x="179653" y="210558"/>
                  </a:cubicBezTo>
                  <a:cubicBezTo>
                    <a:pt x="180264" y="210558"/>
                    <a:pt x="181486" y="210558"/>
                    <a:pt x="183320" y="210558"/>
                  </a:cubicBezTo>
                  <a:cubicBezTo>
                    <a:pt x="183320" y="210558"/>
                    <a:pt x="183320" y="209944"/>
                    <a:pt x="183320" y="211785"/>
                  </a:cubicBezTo>
                  <a:cubicBezTo>
                    <a:pt x="183320" y="211785"/>
                    <a:pt x="183320" y="211785"/>
                    <a:pt x="183931" y="211785"/>
                  </a:cubicBezTo>
                  <a:cubicBezTo>
                    <a:pt x="183931" y="211785"/>
                    <a:pt x="183931" y="211785"/>
                    <a:pt x="183931" y="212399"/>
                  </a:cubicBezTo>
                  <a:cubicBezTo>
                    <a:pt x="184542" y="212399"/>
                    <a:pt x="183931" y="212399"/>
                    <a:pt x="185764" y="212399"/>
                  </a:cubicBezTo>
                  <a:cubicBezTo>
                    <a:pt x="185764" y="212399"/>
                    <a:pt x="185764" y="213013"/>
                    <a:pt x="185764" y="211171"/>
                  </a:cubicBezTo>
                  <a:cubicBezTo>
                    <a:pt x="185764" y="211171"/>
                    <a:pt x="185764" y="211171"/>
                    <a:pt x="186375" y="211171"/>
                  </a:cubicBezTo>
                  <a:cubicBezTo>
                    <a:pt x="186375" y="211171"/>
                    <a:pt x="186375" y="211171"/>
                    <a:pt x="186375" y="211785"/>
                  </a:cubicBezTo>
                  <a:cubicBezTo>
                    <a:pt x="186375" y="211785"/>
                    <a:pt x="186375" y="211785"/>
                    <a:pt x="186986" y="211785"/>
                  </a:cubicBezTo>
                  <a:cubicBezTo>
                    <a:pt x="186986" y="211785"/>
                    <a:pt x="186986" y="211785"/>
                    <a:pt x="186986" y="212399"/>
                  </a:cubicBezTo>
                  <a:cubicBezTo>
                    <a:pt x="186986" y="212399"/>
                    <a:pt x="187598" y="212399"/>
                    <a:pt x="189431" y="212399"/>
                  </a:cubicBezTo>
                  <a:cubicBezTo>
                    <a:pt x="189431" y="212399"/>
                    <a:pt x="188209" y="211171"/>
                    <a:pt x="190653" y="211171"/>
                  </a:cubicBezTo>
                  <a:cubicBezTo>
                    <a:pt x="190653" y="211171"/>
                    <a:pt x="190653" y="211171"/>
                    <a:pt x="190653" y="210558"/>
                  </a:cubicBezTo>
                  <a:cubicBezTo>
                    <a:pt x="190042" y="209944"/>
                    <a:pt x="190042" y="210558"/>
                    <a:pt x="189431" y="209944"/>
                  </a:cubicBezTo>
                  <a:cubicBezTo>
                    <a:pt x="189431" y="209944"/>
                    <a:pt x="190042" y="209944"/>
                    <a:pt x="191264" y="209944"/>
                  </a:cubicBezTo>
                  <a:cubicBezTo>
                    <a:pt x="191264" y="209944"/>
                    <a:pt x="191264" y="209944"/>
                    <a:pt x="191264" y="210558"/>
                  </a:cubicBezTo>
                  <a:cubicBezTo>
                    <a:pt x="191264" y="210558"/>
                    <a:pt x="191264" y="210558"/>
                    <a:pt x="191875" y="210558"/>
                  </a:cubicBezTo>
                  <a:cubicBezTo>
                    <a:pt x="191875" y="210558"/>
                    <a:pt x="191875" y="210558"/>
                    <a:pt x="191875" y="209944"/>
                  </a:cubicBezTo>
                  <a:cubicBezTo>
                    <a:pt x="192486" y="209944"/>
                    <a:pt x="191875" y="209944"/>
                    <a:pt x="193709" y="209944"/>
                  </a:cubicBezTo>
                  <a:cubicBezTo>
                    <a:pt x="193709" y="209944"/>
                    <a:pt x="193709" y="209944"/>
                    <a:pt x="193709" y="208716"/>
                  </a:cubicBezTo>
                  <a:cubicBezTo>
                    <a:pt x="193709" y="208716"/>
                    <a:pt x="193709" y="208716"/>
                    <a:pt x="194320" y="208716"/>
                  </a:cubicBezTo>
                  <a:cubicBezTo>
                    <a:pt x="194320" y="208716"/>
                    <a:pt x="194320" y="208716"/>
                    <a:pt x="194320" y="208103"/>
                  </a:cubicBezTo>
                  <a:cubicBezTo>
                    <a:pt x="194320" y="208103"/>
                    <a:pt x="194320" y="208103"/>
                    <a:pt x="194931" y="208103"/>
                  </a:cubicBezTo>
                  <a:cubicBezTo>
                    <a:pt x="194931" y="206875"/>
                    <a:pt x="194931" y="205034"/>
                    <a:pt x="194931" y="202579"/>
                  </a:cubicBezTo>
                  <a:cubicBezTo>
                    <a:pt x="194931" y="202579"/>
                    <a:pt x="194931" y="202579"/>
                    <a:pt x="194320" y="202579"/>
                  </a:cubicBezTo>
                  <a:cubicBezTo>
                    <a:pt x="194320" y="201965"/>
                    <a:pt x="194320" y="202579"/>
                    <a:pt x="194320" y="200737"/>
                  </a:cubicBezTo>
                  <a:cubicBezTo>
                    <a:pt x="194320" y="200737"/>
                    <a:pt x="194320" y="200737"/>
                    <a:pt x="194931" y="200737"/>
                  </a:cubicBezTo>
                  <a:cubicBezTo>
                    <a:pt x="194931" y="200737"/>
                    <a:pt x="194931" y="200737"/>
                    <a:pt x="194931" y="201351"/>
                  </a:cubicBezTo>
                  <a:cubicBezTo>
                    <a:pt x="194931" y="201351"/>
                    <a:pt x="195542" y="201351"/>
                    <a:pt x="197375" y="201351"/>
                  </a:cubicBezTo>
                  <a:cubicBezTo>
                    <a:pt x="197375" y="201351"/>
                    <a:pt x="197375" y="201351"/>
                    <a:pt x="197375" y="200737"/>
                  </a:cubicBezTo>
                  <a:cubicBezTo>
                    <a:pt x="197375" y="200737"/>
                    <a:pt x="197375" y="200737"/>
                    <a:pt x="197986" y="200737"/>
                  </a:cubicBezTo>
                  <a:cubicBezTo>
                    <a:pt x="197986" y="200737"/>
                    <a:pt x="197986" y="200737"/>
                    <a:pt x="197986" y="200124"/>
                  </a:cubicBezTo>
                  <a:cubicBezTo>
                    <a:pt x="198598" y="200124"/>
                    <a:pt x="199820" y="200124"/>
                    <a:pt x="201653" y="200124"/>
                  </a:cubicBezTo>
                  <a:cubicBezTo>
                    <a:pt x="201653" y="200124"/>
                    <a:pt x="201653" y="200124"/>
                    <a:pt x="201653" y="199510"/>
                  </a:cubicBezTo>
                  <a:cubicBezTo>
                    <a:pt x="201653" y="199510"/>
                    <a:pt x="201653" y="199510"/>
                    <a:pt x="202264" y="199510"/>
                  </a:cubicBezTo>
                  <a:cubicBezTo>
                    <a:pt x="202264" y="198896"/>
                    <a:pt x="202875" y="198896"/>
                    <a:pt x="202875" y="197055"/>
                  </a:cubicBezTo>
                  <a:cubicBezTo>
                    <a:pt x="202875" y="197055"/>
                    <a:pt x="202875" y="197055"/>
                    <a:pt x="203486" y="197055"/>
                  </a:cubicBezTo>
                  <a:cubicBezTo>
                    <a:pt x="203486" y="197055"/>
                    <a:pt x="203486" y="197055"/>
                    <a:pt x="203486" y="196441"/>
                  </a:cubicBezTo>
                  <a:cubicBezTo>
                    <a:pt x="203486" y="196441"/>
                    <a:pt x="203486" y="196441"/>
                    <a:pt x="202875" y="196441"/>
                  </a:cubicBezTo>
                  <a:lnTo>
                    <a:pt x="202875" y="194648"/>
                  </a:lnTo>
                  <a:lnTo>
                    <a:pt x="202857" y="194630"/>
                  </a:lnTo>
                  <a:lnTo>
                    <a:pt x="202875" y="194630"/>
                  </a:lnTo>
                  <a:lnTo>
                    <a:pt x="202875" y="190917"/>
                  </a:lnTo>
                  <a:cubicBezTo>
                    <a:pt x="202875" y="190917"/>
                    <a:pt x="203486" y="190917"/>
                    <a:pt x="201653" y="190917"/>
                  </a:cubicBezTo>
                  <a:cubicBezTo>
                    <a:pt x="201653" y="190917"/>
                    <a:pt x="201653" y="190917"/>
                    <a:pt x="201653" y="189690"/>
                  </a:cubicBezTo>
                  <a:cubicBezTo>
                    <a:pt x="199820" y="189076"/>
                    <a:pt x="197375" y="189076"/>
                    <a:pt x="194320" y="189076"/>
                  </a:cubicBezTo>
                  <a:cubicBezTo>
                    <a:pt x="194320" y="189076"/>
                    <a:pt x="194320" y="189076"/>
                    <a:pt x="194320" y="188462"/>
                  </a:cubicBezTo>
                  <a:cubicBezTo>
                    <a:pt x="193709" y="189076"/>
                    <a:pt x="193709" y="187848"/>
                    <a:pt x="191875" y="187848"/>
                  </a:cubicBezTo>
                  <a:cubicBezTo>
                    <a:pt x="191875" y="187848"/>
                    <a:pt x="191875" y="187848"/>
                    <a:pt x="191875" y="187235"/>
                  </a:cubicBezTo>
                  <a:cubicBezTo>
                    <a:pt x="191875" y="187235"/>
                    <a:pt x="191264" y="187235"/>
                    <a:pt x="190042" y="187235"/>
                  </a:cubicBezTo>
                  <a:cubicBezTo>
                    <a:pt x="190042" y="187235"/>
                    <a:pt x="190042" y="187235"/>
                    <a:pt x="190042" y="186621"/>
                  </a:cubicBezTo>
                  <a:cubicBezTo>
                    <a:pt x="190042" y="186621"/>
                    <a:pt x="190042" y="186621"/>
                    <a:pt x="189431" y="186621"/>
                  </a:cubicBezTo>
                  <a:cubicBezTo>
                    <a:pt x="189431" y="186007"/>
                    <a:pt x="189431" y="186621"/>
                    <a:pt x="189431" y="184780"/>
                  </a:cubicBezTo>
                  <a:cubicBezTo>
                    <a:pt x="189431" y="184780"/>
                    <a:pt x="189431" y="184780"/>
                    <a:pt x="190042" y="184780"/>
                  </a:cubicBezTo>
                  <a:cubicBezTo>
                    <a:pt x="190042" y="184780"/>
                    <a:pt x="190042" y="184780"/>
                    <a:pt x="190042" y="185393"/>
                  </a:cubicBezTo>
                  <a:cubicBezTo>
                    <a:pt x="190042" y="185393"/>
                    <a:pt x="189431" y="185393"/>
                    <a:pt x="191264" y="185393"/>
                  </a:cubicBezTo>
                  <a:cubicBezTo>
                    <a:pt x="191264" y="185393"/>
                    <a:pt x="191264" y="185393"/>
                    <a:pt x="191264" y="186621"/>
                  </a:cubicBezTo>
                  <a:cubicBezTo>
                    <a:pt x="191875" y="186007"/>
                    <a:pt x="192486" y="186621"/>
                    <a:pt x="194320" y="187235"/>
                  </a:cubicBezTo>
                  <a:cubicBezTo>
                    <a:pt x="194320" y="187235"/>
                    <a:pt x="194320" y="187235"/>
                    <a:pt x="194320" y="187848"/>
                  </a:cubicBezTo>
                  <a:cubicBezTo>
                    <a:pt x="195542" y="187848"/>
                    <a:pt x="197986" y="187848"/>
                    <a:pt x="201042" y="187848"/>
                  </a:cubicBezTo>
                  <a:cubicBezTo>
                    <a:pt x="201042" y="187848"/>
                    <a:pt x="201042" y="187848"/>
                    <a:pt x="201042" y="188462"/>
                  </a:cubicBezTo>
                  <a:cubicBezTo>
                    <a:pt x="201042" y="188462"/>
                    <a:pt x="200431" y="188462"/>
                    <a:pt x="202264" y="188462"/>
                  </a:cubicBezTo>
                  <a:cubicBezTo>
                    <a:pt x="202264" y="188462"/>
                    <a:pt x="202264" y="188462"/>
                    <a:pt x="202264" y="189076"/>
                  </a:cubicBezTo>
                  <a:cubicBezTo>
                    <a:pt x="202264" y="189076"/>
                    <a:pt x="202264" y="189076"/>
                    <a:pt x="203486" y="189076"/>
                  </a:cubicBezTo>
                  <a:cubicBezTo>
                    <a:pt x="203486" y="189076"/>
                    <a:pt x="203486" y="189076"/>
                    <a:pt x="203486" y="188462"/>
                  </a:cubicBezTo>
                  <a:cubicBezTo>
                    <a:pt x="204098" y="188462"/>
                    <a:pt x="204098" y="188462"/>
                    <a:pt x="205931" y="188462"/>
                  </a:cubicBezTo>
                  <a:cubicBezTo>
                    <a:pt x="205931" y="188462"/>
                    <a:pt x="205931" y="188462"/>
                    <a:pt x="205931" y="187848"/>
                  </a:cubicBezTo>
                  <a:cubicBezTo>
                    <a:pt x="205931" y="187848"/>
                    <a:pt x="205931" y="187848"/>
                    <a:pt x="207153" y="187848"/>
                  </a:cubicBezTo>
                  <a:cubicBezTo>
                    <a:pt x="207153" y="187848"/>
                    <a:pt x="207153" y="187848"/>
                    <a:pt x="207153" y="189076"/>
                  </a:cubicBezTo>
                  <a:cubicBezTo>
                    <a:pt x="208375" y="189076"/>
                    <a:pt x="208986" y="190304"/>
                    <a:pt x="211431" y="189690"/>
                  </a:cubicBezTo>
                  <a:cubicBezTo>
                    <a:pt x="211431" y="189690"/>
                    <a:pt x="211431" y="189690"/>
                    <a:pt x="211431" y="189076"/>
                  </a:cubicBezTo>
                  <a:cubicBezTo>
                    <a:pt x="212042" y="189076"/>
                    <a:pt x="212042" y="189076"/>
                    <a:pt x="213875" y="189076"/>
                  </a:cubicBezTo>
                  <a:cubicBezTo>
                    <a:pt x="213875" y="189076"/>
                    <a:pt x="213875" y="189076"/>
                    <a:pt x="213875" y="188462"/>
                  </a:cubicBezTo>
                  <a:cubicBezTo>
                    <a:pt x="213875" y="188462"/>
                    <a:pt x="215097" y="189076"/>
                    <a:pt x="215097" y="187235"/>
                  </a:cubicBezTo>
                  <a:cubicBezTo>
                    <a:pt x="215709" y="187235"/>
                    <a:pt x="215709" y="186621"/>
                    <a:pt x="217542" y="186621"/>
                  </a:cubicBezTo>
                  <a:cubicBezTo>
                    <a:pt x="217542" y="186621"/>
                    <a:pt x="217542" y="186621"/>
                    <a:pt x="217542" y="185393"/>
                  </a:cubicBezTo>
                  <a:cubicBezTo>
                    <a:pt x="217542" y="185393"/>
                    <a:pt x="217542" y="185393"/>
                    <a:pt x="218154" y="185393"/>
                  </a:cubicBezTo>
                  <a:cubicBezTo>
                    <a:pt x="218154" y="186007"/>
                    <a:pt x="218154" y="186621"/>
                    <a:pt x="218765" y="188462"/>
                  </a:cubicBezTo>
                  <a:cubicBezTo>
                    <a:pt x="218765" y="188462"/>
                    <a:pt x="219376" y="188462"/>
                    <a:pt x="217542" y="188462"/>
                  </a:cubicBezTo>
                  <a:cubicBezTo>
                    <a:pt x="217542" y="188462"/>
                    <a:pt x="217542" y="188462"/>
                    <a:pt x="217542" y="189076"/>
                  </a:cubicBezTo>
                  <a:cubicBezTo>
                    <a:pt x="217542" y="189076"/>
                    <a:pt x="217542" y="189076"/>
                    <a:pt x="216931" y="189076"/>
                  </a:cubicBezTo>
                  <a:cubicBezTo>
                    <a:pt x="216931" y="190304"/>
                    <a:pt x="216931" y="191531"/>
                    <a:pt x="216931" y="193372"/>
                  </a:cubicBezTo>
                  <a:cubicBezTo>
                    <a:pt x="216931" y="193372"/>
                    <a:pt x="216931" y="193372"/>
                    <a:pt x="216320" y="193372"/>
                  </a:cubicBezTo>
                  <a:cubicBezTo>
                    <a:pt x="216320" y="193372"/>
                    <a:pt x="216320" y="193372"/>
                    <a:pt x="216320" y="194600"/>
                  </a:cubicBezTo>
                  <a:cubicBezTo>
                    <a:pt x="215709" y="194600"/>
                    <a:pt x="216320" y="194600"/>
                    <a:pt x="214486" y="194600"/>
                  </a:cubicBezTo>
                  <a:cubicBezTo>
                    <a:pt x="214486" y="194600"/>
                    <a:pt x="214486" y="194600"/>
                    <a:pt x="214486" y="193372"/>
                  </a:cubicBezTo>
                  <a:cubicBezTo>
                    <a:pt x="214486" y="193372"/>
                    <a:pt x="214486" y="193372"/>
                    <a:pt x="213875" y="193372"/>
                  </a:cubicBezTo>
                  <a:cubicBezTo>
                    <a:pt x="213875" y="193372"/>
                    <a:pt x="213875" y="193372"/>
                    <a:pt x="213875" y="192759"/>
                  </a:cubicBezTo>
                  <a:cubicBezTo>
                    <a:pt x="213875" y="192759"/>
                    <a:pt x="213264" y="192759"/>
                    <a:pt x="211431" y="192759"/>
                  </a:cubicBezTo>
                  <a:cubicBezTo>
                    <a:pt x="211431" y="193372"/>
                    <a:pt x="211431" y="194600"/>
                    <a:pt x="211431" y="196441"/>
                  </a:cubicBezTo>
                  <a:cubicBezTo>
                    <a:pt x="212042" y="196441"/>
                    <a:pt x="211431" y="196441"/>
                    <a:pt x="213264" y="196441"/>
                  </a:cubicBezTo>
                  <a:cubicBezTo>
                    <a:pt x="213264" y="196441"/>
                    <a:pt x="213264" y="196441"/>
                    <a:pt x="213264" y="197055"/>
                  </a:cubicBezTo>
                  <a:cubicBezTo>
                    <a:pt x="213264" y="197055"/>
                    <a:pt x="213264" y="197055"/>
                    <a:pt x="213875" y="197055"/>
                  </a:cubicBezTo>
                  <a:cubicBezTo>
                    <a:pt x="213264" y="197669"/>
                    <a:pt x="214486" y="197669"/>
                    <a:pt x="214486" y="199510"/>
                  </a:cubicBezTo>
                  <a:cubicBezTo>
                    <a:pt x="214486" y="199510"/>
                    <a:pt x="214486" y="199510"/>
                    <a:pt x="215097" y="199510"/>
                  </a:cubicBezTo>
                  <a:cubicBezTo>
                    <a:pt x="215097" y="199510"/>
                    <a:pt x="215097" y="198896"/>
                    <a:pt x="215097" y="200737"/>
                  </a:cubicBezTo>
                  <a:cubicBezTo>
                    <a:pt x="215097" y="200737"/>
                    <a:pt x="215097" y="200737"/>
                    <a:pt x="216320" y="200737"/>
                  </a:cubicBezTo>
                  <a:cubicBezTo>
                    <a:pt x="216320" y="201351"/>
                    <a:pt x="216320" y="200737"/>
                    <a:pt x="216320" y="202579"/>
                  </a:cubicBezTo>
                  <a:cubicBezTo>
                    <a:pt x="216320" y="202579"/>
                    <a:pt x="216320" y="202579"/>
                    <a:pt x="215097" y="202579"/>
                  </a:cubicBezTo>
                  <a:cubicBezTo>
                    <a:pt x="215097" y="202579"/>
                    <a:pt x="215097" y="201965"/>
                    <a:pt x="215097" y="203806"/>
                  </a:cubicBezTo>
                  <a:cubicBezTo>
                    <a:pt x="215097" y="203806"/>
                    <a:pt x="215097" y="203806"/>
                    <a:pt x="214486" y="203806"/>
                  </a:cubicBezTo>
                  <a:cubicBezTo>
                    <a:pt x="214486" y="203806"/>
                    <a:pt x="214486" y="203806"/>
                    <a:pt x="214486" y="203192"/>
                  </a:cubicBezTo>
                  <a:cubicBezTo>
                    <a:pt x="213875" y="203192"/>
                    <a:pt x="212653" y="203192"/>
                    <a:pt x="210820" y="203192"/>
                  </a:cubicBezTo>
                  <a:cubicBezTo>
                    <a:pt x="210820" y="203192"/>
                    <a:pt x="210820" y="202579"/>
                    <a:pt x="210820" y="204420"/>
                  </a:cubicBezTo>
                  <a:cubicBezTo>
                    <a:pt x="210820" y="204420"/>
                    <a:pt x="210820" y="204420"/>
                    <a:pt x="210209" y="204420"/>
                  </a:cubicBezTo>
                  <a:cubicBezTo>
                    <a:pt x="210209" y="205034"/>
                    <a:pt x="210209" y="204420"/>
                    <a:pt x="210209" y="206261"/>
                  </a:cubicBezTo>
                  <a:cubicBezTo>
                    <a:pt x="210209" y="206261"/>
                    <a:pt x="210209" y="206261"/>
                    <a:pt x="208986" y="206261"/>
                  </a:cubicBezTo>
                  <a:cubicBezTo>
                    <a:pt x="208986" y="206261"/>
                    <a:pt x="208986" y="205648"/>
                    <a:pt x="208986" y="207489"/>
                  </a:cubicBezTo>
                  <a:cubicBezTo>
                    <a:pt x="209598" y="207489"/>
                    <a:pt x="210209" y="207489"/>
                    <a:pt x="212653" y="207489"/>
                  </a:cubicBezTo>
                  <a:cubicBezTo>
                    <a:pt x="212653" y="207489"/>
                    <a:pt x="212653" y="207489"/>
                    <a:pt x="212653" y="206261"/>
                  </a:cubicBezTo>
                  <a:cubicBezTo>
                    <a:pt x="212653" y="206261"/>
                    <a:pt x="212042" y="206261"/>
                    <a:pt x="213875" y="206261"/>
                  </a:cubicBezTo>
                  <a:cubicBezTo>
                    <a:pt x="213875" y="206261"/>
                    <a:pt x="213875" y="206261"/>
                    <a:pt x="213875" y="205034"/>
                  </a:cubicBezTo>
                  <a:cubicBezTo>
                    <a:pt x="213875" y="205034"/>
                    <a:pt x="213875" y="205034"/>
                    <a:pt x="215097" y="205034"/>
                  </a:cubicBezTo>
                  <a:cubicBezTo>
                    <a:pt x="215097" y="205034"/>
                    <a:pt x="215097" y="205034"/>
                    <a:pt x="215097" y="204420"/>
                  </a:cubicBezTo>
                  <a:cubicBezTo>
                    <a:pt x="215097" y="204420"/>
                    <a:pt x="215097" y="204420"/>
                    <a:pt x="216320" y="204420"/>
                  </a:cubicBezTo>
                  <a:cubicBezTo>
                    <a:pt x="216320" y="204420"/>
                    <a:pt x="216320" y="204420"/>
                    <a:pt x="216320" y="205034"/>
                  </a:cubicBezTo>
                  <a:cubicBezTo>
                    <a:pt x="216320" y="205034"/>
                    <a:pt x="216320" y="205034"/>
                    <a:pt x="216931" y="205034"/>
                  </a:cubicBezTo>
                  <a:cubicBezTo>
                    <a:pt x="216320" y="205648"/>
                    <a:pt x="217542" y="206875"/>
                    <a:pt x="216320" y="208103"/>
                  </a:cubicBezTo>
                  <a:cubicBezTo>
                    <a:pt x="216320" y="208103"/>
                    <a:pt x="216320" y="208103"/>
                    <a:pt x="216931" y="208103"/>
                  </a:cubicBezTo>
                  <a:cubicBezTo>
                    <a:pt x="216931" y="208103"/>
                    <a:pt x="216931" y="208103"/>
                    <a:pt x="216320" y="208716"/>
                  </a:cubicBezTo>
                  <a:cubicBezTo>
                    <a:pt x="216320" y="208716"/>
                    <a:pt x="215709" y="208716"/>
                    <a:pt x="217542" y="208716"/>
                  </a:cubicBezTo>
                  <a:cubicBezTo>
                    <a:pt x="217542" y="208716"/>
                    <a:pt x="217542" y="208716"/>
                    <a:pt x="217542" y="209944"/>
                  </a:cubicBezTo>
                  <a:cubicBezTo>
                    <a:pt x="217542" y="209944"/>
                    <a:pt x="217542" y="209944"/>
                    <a:pt x="218154" y="209944"/>
                  </a:cubicBezTo>
                  <a:cubicBezTo>
                    <a:pt x="218154" y="209944"/>
                    <a:pt x="218154" y="209944"/>
                    <a:pt x="218154" y="210558"/>
                  </a:cubicBezTo>
                  <a:cubicBezTo>
                    <a:pt x="218154" y="210558"/>
                    <a:pt x="218154" y="210558"/>
                    <a:pt x="216931" y="210558"/>
                  </a:cubicBezTo>
                  <a:cubicBezTo>
                    <a:pt x="216931" y="210558"/>
                    <a:pt x="216931" y="210558"/>
                    <a:pt x="216931" y="211171"/>
                  </a:cubicBezTo>
                  <a:cubicBezTo>
                    <a:pt x="216320" y="211171"/>
                    <a:pt x="216320" y="211171"/>
                    <a:pt x="214486" y="211171"/>
                  </a:cubicBezTo>
                  <a:cubicBezTo>
                    <a:pt x="214486" y="211171"/>
                    <a:pt x="214486" y="211171"/>
                    <a:pt x="214486" y="211785"/>
                  </a:cubicBezTo>
                  <a:cubicBezTo>
                    <a:pt x="214486" y="211785"/>
                    <a:pt x="214486" y="211785"/>
                    <a:pt x="213875" y="211785"/>
                  </a:cubicBezTo>
                  <a:cubicBezTo>
                    <a:pt x="213875" y="211785"/>
                    <a:pt x="213875" y="211785"/>
                    <a:pt x="213875" y="211171"/>
                  </a:cubicBezTo>
                  <a:cubicBezTo>
                    <a:pt x="213875" y="211171"/>
                    <a:pt x="213875" y="211171"/>
                    <a:pt x="213264" y="211171"/>
                  </a:cubicBezTo>
                  <a:cubicBezTo>
                    <a:pt x="213264" y="211171"/>
                    <a:pt x="213264" y="211171"/>
                    <a:pt x="213264" y="211785"/>
                  </a:cubicBezTo>
                  <a:cubicBezTo>
                    <a:pt x="213264" y="211785"/>
                    <a:pt x="212653" y="211785"/>
                    <a:pt x="210820" y="211785"/>
                  </a:cubicBezTo>
                  <a:cubicBezTo>
                    <a:pt x="210820" y="211785"/>
                    <a:pt x="210820" y="211785"/>
                    <a:pt x="210820" y="213013"/>
                  </a:cubicBezTo>
                  <a:cubicBezTo>
                    <a:pt x="211431" y="213013"/>
                    <a:pt x="212653" y="213013"/>
                    <a:pt x="214486" y="213013"/>
                  </a:cubicBezTo>
                  <a:cubicBezTo>
                    <a:pt x="214486" y="213013"/>
                    <a:pt x="214486" y="213013"/>
                    <a:pt x="214486" y="212399"/>
                  </a:cubicBezTo>
                  <a:cubicBezTo>
                    <a:pt x="214486" y="212399"/>
                    <a:pt x="214486" y="212399"/>
                    <a:pt x="215097" y="213013"/>
                  </a:cubicBezTo>
                  <a:cubicBezTo>
                    <a:pt x="215097" y="213013"/>
                    <a:pt x="215097" y="213013"/>
                    <a:pt x="215097" y="212399"/>
                  </a:cubicBezTo>
                  <a:cubicBezTo>
                    <a:pt x="215097" y="212399"/>
                    <a:pt x="215097" y="212399"/>
                    <a:pt x="216320" y="213013"/>
                  </a:cubicBezTo>
                  <a:cubicBezTo>
                    <a:pt x="216320" y="213013"/>
                    <a:pt x="216320" y="213013"/>
                    <a:pt x="216320" y="212399"/>
                  </a:cubicBezTo>
                  <a:cubicBezTo>
                    <a:pt x="216320" y="212399"/>
                    <a:pt x="216931" y="212399"/>
                    <a:pt x="218765" y="212399"/>
                  </a:cubicBezTo>
                  <a:cubicBezTo>
                    <a:pt x="218765" y="212399"/>
                    <a:pt x="218765" y="212399"/>
                    <a:pt x="218765" y="213013"/>
                  </a:cubicBezTo>
                  <a:cubicBezTo>
                    <a:pt x="218765" y="213013"/>
                    <a:pt x="218765" y="213013"/>
                    <a:pt x="219376" y="213013"/>
                  </a:cubicBezTo>
                  <a:cubicBezTo>
                    <a:pt x="219376" y="213626"/>
                    <a:pt x="219376" y="213626"/>
                    <a:pt x="219376" y="215468"/>
                  </a:cubicBezTo>
                  <a:cubicBezTo>
                    <a:pt x="219376" y="215468"/>
                    <a:pt x="219376" y="215468"/>
                    <a:pt x="220598" y="215468"/>
                  </a:cubicBezTo>
                  <a:cubicBezTo>
                    <a:pt x="220598" y="215468"/>
                    <a:pt x="220598" y="215468"/>
                    <a:pt x="220598" y="216695"/>
                  </a:cubicBezTo>
                  <a:cubicBezTo>
                    <a:pt x="220598" y="216695"/>
                    <a:pt x="220598" y="216695"/>
                    <a:pt x="219376" y="216695"/>
                  </a:cubicBezTo>
                  <a:cubicBezTo>
                    <a:pt x="219376" y="217309"/>
                    <a:pt x="219376" y="216695"/>
                    <a:pt x="219376" y="218537"/>
                  </a:cubicBezTo>
                  <a:cubicBezTo>
                    <a:pt x="219376" y="218537"/>
                    <a:pt x="218765" y="217923"/>
                    <a:pt x="218154" y="219150"/>
                  </a:cubicBezTo>
                  <a:cubicBezTo>
                    <a:pt x="218154" y="219150"/>
                    <a:pt x="218765" y="219150"/>
                    <a:pt x="220598" y="219150"/>
                  </a:cubicBezTo>
                  <a:cubicBezTo>
                    <a:pt x="220598" y="219150"/>
                    <a:pt x="220598" y="219150"/>
                    <a:pt x="220598" y="218537"/>
                  </a:cubicBezTo>
                  <a:cubicBezTo>
                    <a:pt x="220598" y="218537"/>
                    <a:pt x="220598" y="218537"/>
                    <a:pt x="221209" y="218537"/>
                  </a:cubicBezTo>
                  <a:cubicBezTo>
                    <a:pt x="221209" y="217923"/>
                    <a:pt x="221209" y="218537"/>
                    <a:pt x="221209" y="216695"/>
                  </a:cubicBezTo>
                  <a:cubicBezTo>
                    <a:pt x="221209" y="216695"/>
                    <a:pt x="222431" y="217923"/>
                    <a:pt x="222431" y="215468"/>
                  </a:cubicBezTo>
                  <a:cubicBezTo>
                    <a:pt x="222431" y="215468"/>
                    <a:pt x="222431" y="215468"/>
                    <a:pt x="221820" y="215468"/>
                  </a:cubicBezTo>
                  <a:cubicBezTo>
                    <a:pt x="221820" y="215468"/>
                    <a:pt x="221820" y="215468"/>
                    <a:pt x="221820" y="214854"/>
                  </a:cubicBezTo>
                  <a:cubicBezTo>
                    <a:pt x="221820" y="214854"/>
                    <a:pt x="221820" y="214854"/>
                    <a:pt x="222431" y="214854"/>
                  </a:cubicBezTo>
                  <a:cubicBezTo>
                    <a:pt x="222431" y="214854"/>
                    <a:pt x="222431" y="214240"/>
                    <a:pt x="222431" y="212399"/>
                  </a:cubicBezTo>
                  <a:cubicBezTo>
                    <a:pt x="222431" y="212399"/>
                    <a:pt x="222431" y="212399"/>
                    <a:pt x="223042" y="212399"/>
                  </a:cubicBezTo>
                  <a:cubicBezTo>
                    <a:pt x="223042" y="212399"/>
                    <a:pt x="223042" y="212399"/>
                    <a:pt x="223042" y="211785"/>
                  </a:cubicBezTo>
                  <a:cubicBezTo>
                    <a:pt x="223042" y="211785"/>
                    <a:pt x="223042" y="211785"/>
                    <a:pt x="224265" y="211785"/>
                  </a:cubicBezTo>
                  <a:cubicBezTo>
                    <a:pt x="224265" y="211785"/>
                    <a:pt x="224265" y="211785"/>
                    <a:pt x="224265" y="211171"/>
                  </a:cubicBezTo>
                  <a:cubicBezTo>
                    <a:pt x="224265" y="211171"/>
                    <a:pt x="224265" y="211171"/>
                    <a:pt x="223042" y="211171"/>
                  </a:cubicBezTo>
                  <a:cubicBezTo>
                    <a:pt x="223042" y="211171"/>
                    <a:pt x="223042" y="211171"/>
                    <a:pt x="223042" y="209944"/>
                  </a:cubicBezTo>
                  <a:cubicBezTo>
                    <a:pt x="223042" y="209944"/>
                    <a:pt x="223042" y="209944"/>
                    <a:pt x="222431" y="209944"/>
                  </a:cubicBezTo>
                  <a:cubicBezTo>
                    <a:pt x="222431" y="209944"/>
                    <a:pt x="222431" y="209944"/>
                    <a:pt x="222431" y="208716"/>
                  </a:cubicBezTo>
                  <a:cubicBezTo>
                    <a:pt x="222431" y="208716"/>
                    <a:pt x="222431" y="208716"/>
                    <a:pt x="223042" y="208716"/>
                  </a:cubicBezTo>
                  <a:cubicBezTo>
                    <a:pt x="223042" y="208103"/>
                    <a:pt x="223042" y="206875"/>
                    <a:pt x="223042" y="204420"/>
                  </a:cubicBezTo>
                  <a:cubicBezTo>
                    <a:pt x="223042" y="204420"/>
                    <a:pt x="223042" y="204420"/>
                    <a:pt x="224265" y="204420"/>
                  </a:cubicBezTo>
                  <a:cubicBezTo>
                    <a:pt x="224265" y="204420"/>
                    <a:pt x="224265" y="204420"/>
                    <a:pt x="224265" y="203806"/>
                  </a:cubicBezTo>
                  <a:cubicBezTo>
                    <a:pt x="224265" y="203806"/>
                    <a:pt x="224265" y="203806"/>
                    <a:pt x="224876" y="203806"/>
                  </a:cubicBezTo>
                  <a:cubicBezTo>
                    <a:pt x="224876" y="203806"/>
                    <a:pt x="224876" y="203806"/>
                    <a:pt x="224265" y="203192"/>
                  </a:cubicBezTo>
                  <a:cubicBezTo>
                    <a:pt x="224265" y="203192"/>
                    <a:pt x="224265" y="203192"/>
                    <a:pt x="224876" y="203192"/>
                  </a:cubicBezTo>
                  <a:cubicBezTo>
                    <a:pt x="224876" y="203192"/>
                    <a:pt x="224876" y="203192"/>
                    <a:pt x="224876" y="202579"/>
                  </a:cubicBezTo>
                  <a:cubicBezTo>
                    <a:pt x="224876" y="202579"/>
                    <a:pt x="226098" y="202579"/>
                    <a:pt x="227931" y="202579"/>
                  </a:cubicBezTo>
                  <a:cubicBezTo>
                    <a:pt x="227931" y="202579"/>
                    <a:pt x="227931" y="202579"/>
                    <a:pt x="227931" y="201351"/>
                  </a:cubicBezTo>
                  <a:cubicBezTo>
                    <a:pt x="227931" y="201351"/>
                    <a:pt x="227931" y="201351"/>
                    <a:pt x="228542" y="201351"/>
                  </a:cubicBezTo>
                  <a:cubicBezTo>
                    <a:pt x="228542" y="201351"/>
                    <a:pt x="228542" y="201965"/>
                    <a:pt x="228542" y="200124"/>
                  </a:cubicBezTo>
                  <a:cubicBezTo>
                    <a:pt x="228542" y="200124"/>
                    <a:pt x="228542" y="200124"/>
                    <a:pt x="229153" y="200124"/>
                  </a:cubicBezTo>
                  <a:cubicBezTo>
                    <a:pt x="229153" y="200124"/>
                    <a:pt x="229153" y="199510"/>
                    <a:pt x="229153" y="198282"/>
                  </a:cubicBezTo>
                  <a:cubicBezTo>
                    <a:pt x="229153" y="198282"/>
                    <a:pt x="229153" y="198282"/>
                    <a:pt x="228542" y="198282"/>
                  </a:cubicBezTo>
                  <a:cubicBezTo>
                    <a:pt x="228542" y="197669"/>
                    <a:pt x="228542" y="198282"/>
                    <a:pt x="228542" y="196441"/>
                  </a:cubicBezTo>
                  <a:cubicBezTo>
                    <a:pt x="227931" y="196441"/>
                    <a:pt x="228542" y="196441"/>
                    <a:pt x="226709" y="196441"/>
                  </a:cubicBezTo>
                  <a:cubicBezTo>
                    <a:pt x="226709" y="196441"/>
                    <a:pt x="226709" y="195214"/>
                    <a:pt x="226709" y="193372"/>
                  </a:cubicBezTo>
                  <a:cubicBezTo>
                    <a:pt x="226709" y="193372"/>
                    <a:pt x="226709" y="193372"/>
                    <a:pt x="226098" y="193372"/>
                  </a:cubicBezTo>
                  <a:cubicBezTo>
                    <a:pt x="226098" y="192759"/>
                    <a:pt x="224876" y="191531"/>
                    <a:pt x="225487" y="189076"/>
                  </a:cubicBezTo>
                  <a:cubicBezTo>
                    <a:pt x="224876" y="189076"/>
                    <a:pt x="224265" y="189076"/>
                    <a:pt x="222431" y="189076"/>
                  </a:cubicBezTo>
                  <a:cubicBezTo>
                    <a:pt x="222431" y="189076"/>
                    <a:pt x="222431" y="189690"/>
                    <a:pt x="222431" y="187848"/>
                  </a:cubicBezTo>
                  <a:cubicBezTo>
                    <a:pt x="222431" y="187848"/>
                    <a:pt x="222431" y="187848"/>
                    <a:pt x="221820" y="187848"/>
                  </a:cubicBezTo>
                  <a:cubicBezTo>
                    <a:pt x="221820" y="187848"/>
                    <a:pt x="221820" y="187848"/>
                    <a:pt x="221820" y="186621"/>
                  </a:cubicBezTo>
                  <a:cubicBezTo>
                    <a:pt x="221820" y="186621"/>
                    <a:pt x="221820" y="186621"/>
                    <a:pt x="222431" y="186621"/>
                  </a:cubicBezTo>
                  <a:cubicBezTo>
                    <a:pt x="222431" y="186621"/>
                    <a:pt x="222431" y="186621"/>
                    <a:pt x="222431" y="185393"/>
                  </a:cubicBezTo>
                  <a:cubicBezTo>
                    <a:pt x="222431" y="185393"/>
                    <a:pt x="222431" y="185393"/>
                    <a:pt x="223042" y="185393"/>
                  </a:cubicBezTo>
                  <a:cubicBezTo>
                    <a:pt x="223042" y="185393"/>
                    <a:pt x="223042" y="185393"/>
                    <a:pt x="223042" y="184780"/>
                  </a:cubicBezTo>
                  <a:cubicBezTo>
                    <a:pt x="223654" y="184780"/>
                    <a:pt x="223042" y="184780"/>
                    <a:pt x="224876" y="184780"/>
                  </a:cubicBezTo>
                  <a:cubicBezTo>
                    <a:pt x="224876" y="184780"/>
                    <a:pt x="224876" y="184780"/>
                    <a:pt x="224876" y="184166"/>
                  </a:cubicBezTo>
                  <a:cubicBezTo>
                    <a:pt x="224876" y="184780"/>
                    <a:pt x="225487" y="183552"/>
                    <a:pt x="226709" y="183552"/>
                  </a:cubicBezTo>
                  <a:cubicBezTo>
                    <a:pt x="226709" y="183552"/>
                    <a:pt x="226709" y="183552"/>
                    <a:pt x="226709" y="182938"/>
                  </a:cubicBezTo>
                  <a:cubicBezTo>
                    <a:pt x="226709" y="182938"/>
                    <a:pt x="226709" y="182938"/>
                    <a:pt x="227931" y="182938"/>
                  </a:cubicBezTo>
                  <a:cubicBezTo>
                    <a:pt x="227931" y="182938"/>
                    <a:pt x="227931" y="182938"/>
                    <a:pt x="227931" y="181711"/>
                  </a:cubicBezTo>
                  <a:cubicBezTo>
                    <a:pt x="227931" y="181711"/>
                    <a:pt x="227320" y="181711"/>
                    <a:pt x="229153" y="181711"/>
                  </a:cubicBezTo>
                  <a:cubicBezTo>
                    <a:pt x="229153" y="181711"/>
                    <a:pt x="229153" y="181711"/>
                    <a:pt x="229153" y="181097"/>
                  </a:cubicBezTo>
                  <a:cubicBezTo>
                    <a:pt x="229153" y="181097"/>
                    <a:pt x="229153" y="181097"/>
                    <a:pt x="229765" y="181097"/>
                  </a:cubicBezTo>
                  <a:cubicBezTo>
                    <a:pt x="229765" y="181097"/>
                    <a:pt x="229765" y="181097"/>
                    <a:pt x="229765" y="180483"/>
                  </a:cubicBezTo>
                  <a:cubicBezTo>
                    <a:pt x="230376" y="181097"/>
                    <a:pt x="230376" y="179870"/>
                    <a:pt x="232209" y="179870"/>
                  </a:cubicBezTo>
                  <a:cubicBezTo>
                    <a:pt x="232209" y="179870"/>
                    <a:pt x="232209" y="179870"/>
                    <a:pt x="232209" y="179256"/>
                  </a:cubicBezTo>
                  <a:cubicBezTo>
                    <a:pt x="232209" y="179256"/>
                    <a:pt x="232209" y="179256"/>
                    <a:pt x="232820" y="179256"/>
                  </a:cubicBezTo>
                  <a:cubicBezTo>
                    <a:pt x="232820" y="179256"/>
                    <a:pt x="232820" y="179256"/>
                    <a:pt x="232820" y="178642"/>
                  </a:cubicBezTo>
                  <a:cubicBezTo>
                    <a:pt x="232820" y="178642"/>
                    <a:pt x="232820" y="178642"/>
                    <a:pt x="233431" y="178642"/>
                  </a:cubicBezTo>
                  <a:cubicBezTo>
                    <a:pt x="233431" y="178642"/>
                    <a:pt x="232820" y="176801"/>
                    <a:pt x="234653" y="176801"/>
                  </a:cubicBezTo>
                  <a:cubicBezTo>
                    <a:pt x="234653" y="176801"/>
                    <a:pt x="234653" y="176801"/>
                    <a:pt x="234653" y="176187"/>
                  </a:cubicBezTo>
                  <a:cubicBezTo>
                    <a:pt x="235265" y="176187"/>
                    <a:pt x="235265" y="175573"/>
                    <a:pt x="237098" y="175573"/>
                  </a:cubicBezTo>
                  <a:cubicBezTo>
                    <a:pt x="237098" y="175573"/>
                    <a:pt x="237098" y="175573"/>
                    <a:pt x="237098" y="174959"/>
                  </a:cubicBezTo>
                  <a:cubicBezTo>
                    <a:pt x="237098" y="174959"/>
                    <a:pt x="237098" y="174959"/>
                    <a:pt x="237709" y="174959"/>
                  </a:cubicBezTo>
                  <a:cubicBezTo>
                    <a:pt x="237709" y="174959"/>
                    <a:pt x="237709" y="174959"/>
                    <a:pt x="237709" y="173732"/>
                  </a:cubicBezTo>
                  <a:cubicBezTo>
                    <a:pt x="237709" y="173732"/>
                    <a:pt x="237709" y="173732"/>
                    <a:pt x="238320" y="173732"/>
                  </a:cubicBezTo>
                  <a:cubicBezTo>
                    <a:pt x="238320" y="173732"/>
                    <a:pt x="238320" y="173732"/>
                    <a:pt x="238320" y="173118"/>
                  </a:cubicBezTo>
                  <a:cubicBezTo>
                    <a:pt x="238931" y="173118"/>
                    <a:pt x="238931" y="173732"/>
                    <a:pt x="240153" y="172504"/>
                  </a:cubicBezTo>
                  <a:cubicBezTo>
                    <a:pt x="240153" y="173118"/>
                    <a:pt x="240153" y="171891"/>
                    <a:pt x="241376" y="171891"/>
                  </a:cubicBezTo>
                  <a:cubicBezTo>
                    <a:pt x="241376" y="171891"/>
                    <a:pt x="241376" y="171891"/>
                    <a:pt x="241376" y="171277"/>
                  </a:cubicBezTo>
                  <a:cubicBezTo>
                    <a:pt x="243209" y="171277"/>
                    <a:pt x="245042" y="169436"/>
                    <a:pt x="248098" y="168822"/>
                  </a:cubicBezTo>
                  <a:close/>
                  <a:moveTo>
                    <a:pt x="146083" y="229"/>
                  </a:moveTo>
                  <a:cubicBezTo>
                    <a:pt x="146692" y="844"/>
                    <a:pt x="148518" y="-1001"/>
                    <a:pt x="150344" y="844"/>
                  </a:cubicBezTo>
                  <a:cubicBezTo>
                    <a:pt x="150344" y="844"/>
                    <a:pt x="150344" y="844"/>
                    <a:pt x="149127" y="844"/>
                  </a:cubicBezTo>
                  <a:cubicBezTo>
                    <a:pt x="149127" y="844"/>
                    <a:pt x="149127" y="844"/>
                    <a:pt x="149127" y="2074"/>
                  </a:cubicBezTo>
                  <a:cubicBezTo>
                    <a:pt x="149127" y="2074"/>
                    <a:pt x="149127" y="2074"/>
                    <a:pt x="148518" y="2074"/>
                  </a:cubicBezTo>
                  <a:cubicBezTo>
                    <a:pt x="148518" y="2074"/>
                    <a:pt x="148518" y="2074"/>
                    <a:pt x="148518" y="2688"/>
                  </a:cubicBezTo>
                  <a:cubicBezTo>
                    <a:pt x="148518" y="2688"/>
                    <a:pt x="148518" y="2688"/>
                    <a:pt x="147909" y="2688"/>
                  </a:cubicBezTo>
                  <a:cubicBezTo>
                    <a:pt x="147909" y="2688"/>
                    <a:pt x="147909" y="2688"/>
                    <a:pt x="147909" y="3303"/>
                  </a:cubicBezTo>
                  <a:cubicBezTo>
                    <a:pt x="147909" y="3303"/>
                    <a:pt x="147909" y="3303"/>
                    <a:pt x="146692" y="3303"/>
                  </a:cubicBezTo>
                  <a:cubicBezTo>
                    <a:pt x="146692" y="3303"/>
                    <a:pt x="146692" y="3303"/>
                    <a:pt x="146692" y="3918"/>
                  </a:cubicBezTo>
                  <a:cubicBezTo>
                    <a:pt x="146692" y="3918"/>
                    <a:pt x="146692" y="3918"/>
                    <a:pt x="146083" y="3918"/>
                  </a:cubicBezTo>
                  <a:cubicBezTo>
                    <a:pt x="146083" y="3918"/>
                    <a:pt x="146083" y="3918"/>
                    <a:pt x="146083" y="4533"/>
                  </a:cubicBezTo>
                  <a:cubicBezTo>
                    <a:pt x="146083" y="5148"/>
                    <a:pt x="144257" y="3918"/>
                    <a:pt x="144257" y="6378"/>
                  </a:cubicBezTo>
                  <a:cubicBezTo>
                    <a:pt x="144257" y="6378"/>
                    <a:pt x="144257" y="6378"/>
                    <a:pt x="143648" y="6378"/>
                  </a:cubicBezTo>
                  <a:cubicBezTo>
                    <a:pt x="143648" y="6378"/>
                    <a:pt x="143648" y="6378"/>
                    <a:pt x="143648" y="6993"/>
                  </a:cubicBezTo>
                  <a:cubicBezTo>
                    <a:pt x="143648" y="6993"/>
                    <a:pt x="143648" y="6993"/>
                    <a:pt x="143040" y="6993"/>
                  </a:cubicBezTo>
                  <a:cubicBezTo>
                    <a:pt x="143040" y="6993"/>
                    <a:pt x="143040" y="6993"/>
                    <a:pt x="143040" y="7608"/>
                  </a:cubicBezTo>
                  <a:cubicBezTo>
                    <a:pt x="143040" y="7608"/>
                    <a:pt x="143040" y="7608"/>
                    <a:pt x="142431" y="7608"/>
                  </a:cubicBezTo>
                  <a:cubicBezTo>
                    <a:pt x="142431" y="8223"/>
                    <a:pt x="141822" y="8223"/>
                    <a:pt x="141214" y="10068"/>
                  </a:cubicBezTo>
                  <a:cubicBezTo>
                    <a:pt x="141214" y="10068"/>
                    <a:pt x="141214" y="10068"/>
                    <a:pt x="140605" y="10068"/>
                  </a:cubicBezTo>
                  <a:cubicBezTo>
                    <a:pt x="141214" y="10068"/>
                    <a:pt x="140605" y="10068"/>
                    <a:pt x="139996" y="11912"/>
                  </a:cubicBezTo>
                  <a:cubicBezTo>
                    <a:pt x="139996" y="11912"/>
                    <a:pt x="139996" y="11912"/>
                    <a:pt x="139388" y="11912"/>
                  </a:cubicBezTo>
                  <a:cubicBezTo>
                    <a:pt x="139388" y="11912"/>
                    <a:pt x="139388" y="11912"/>
                    <a:pt x="139388" y="13757"/>
                  </a:cubicBezTo>
                  <a:cubicBezTo>
                    <a:pt x="139388" y="13757"/>
                    <a:pt x="139388" y="13757"/>
                    <a:pt x="138779" y="13757"/>
                  </a:cubicBezTo>
                  <a:cubicBezTo>
                    <a:pt x="138779" y="13757"/>
                    <a:pt x="138779" y="13757"/>
                    <a:pt x="138779" y="15602"/>
                  </a:cubicBezTo>
                  <a:cubicBezTo>
                    <a:pt x="138779" y="15602"/>
                    <a:pt x="138779" y="15602"/>
                    <a:pt x="137562" y="15602"/>
                  </a:cubicBezTo>
                  <a:cubicBezTo>
                    <a:pt x="137562" y="16832"/>
                    <a:pt x="137562" y="18062"/>
                    <a:pt x="137562" y="20522"/>
                  </a:cubicBezTo>
                  <a:cubicBezTo>
                    <a:pt x="137562" y="20522"/>
                    <a:pt x="137562" y="20522"/>
                    <a:pt x="138779" y="20522"/>
                  </a:cubicBezTo>
                  <a:cubicBezTo>
                    <a:pt x="138779" y="21136"/>
                    <a:pt x="138779" y="21136"/>
                    <a:pt x="138779" y="22981"/>
                  </a:cubicBezTo>
                  <a:cubicBezTo>
                    <a:pt x="138779" y="22981"/>
                    <a:pt x="138779" y="22981"/>
                    <a:pt x="139388" y="22981"/>
                  </a:cubicBezTo>
                  <a:cubicBezTo>
                    <a:pt x="139388" y="22981"/>
                    <a:pt x="139388" y="22981"/>
                    <a:pt x="139388" y="23596"/>
                  </a:cubicBezTo>
                  <a:cubicBezTo>
                    <a:pt x="139388" y="23596"/>
                    <a:pt x="139388" y="23596"/>
                    <a:pt x="139996" y="23596"/>
                  </a:cubicBezTo>
                  <a:cubicBezTo>
                    <a:pt x="139996" y="23596"/>
                    <a:pt x="139996" y="23596"/>
                    <a:pt x="139996" y="24826"/>
                  </a:cubicBezTo>
                  <a:cubicBezTo>
                    <a:pt x="139996" y="24826"/>
                    <a:pt x="139996" y="24826"/>
                    <a:pt x="140605" y="24826"/>
                  </a:cubicBezTo>
                  <a:cubicBezTo>
                    <a:pt x="140605" y="24826"/>
                    <a:pt x="140605" y="24826"/>
                    <a:pt x="140605" y="26056"/>
                  </a:cubicBezTo>
                  <a:cubicBezTo>
                    <a:pt x="140605" y="26056"/>
                    <a:pt x="140605" y="26056"/>
                    <a:pt x="141214" y="26056"/>
                  </a:cubicBezTo>
                  <a:cubicBezTo>
                    <a:pt x="141214" y="26056"/>
                    <a:pt x="141214" y="26056"/>
                    <a:pt x="141214" y="26671"/>
                  </a:cubicBezTo>
                  <a:cubicBezTo>
                    <a:pt x="141214" y="26671"/>
                    <a:pt x="141214" y="26671"/>
                    <a:pt x="142431" y="26671"/>
                  </a:cubicBezTo>
                  <a:cubicBezTo>
                    <a:pt x="142431" y="26671"/>
                    <a:pt x="142431" y="26056"/>
                    <a:pt x="142431" y="27901"/>
                  </a:cubicBezTo>
                  <a:cubicBezTo>
                    <a:pt x="142431" y="27901"/>
                    <a:pt x="142431" y="27901"/>
                    <a:pt x="143040" y="27901"/>
                  </a:cubicBezTo>
                  <a:cubicBezTo>
                    <a:pt x="143040" y="28516"/>
                    <a:pt x="143040" y="27901"/>
                    <a:pt x="143040" y="29746"/>
                  </a:cubicBezTo>
                  <a:cubicBezTo>
                    <a:pt x="143040" y="29746"/>
                    <a:pt x="142431" y="29746"/>
                    <a:pt x="144257" y="29746"/>
                  </a:cubicBezTo>
                  <a:cubicBezTo>
                    <a:pt x="144257" y="29746"/>
                    <a:pt x="144257" y="30360"/>
                    <a:pt x="144257" y="31590"/>
                  </a:cubicBezTo>
                  <a:cubicBezTo>
                    <a:pt x="144257" y="31590"/>
                    <a:pt x="144257" y="31590"/>
                    <a:pt x="144866" y="31590"/>
                  </a:cubicBezTo>
                  <a:cubicBezTo>
                    <a:pt x="144866" y="31590"/>
                    <a:pt x="144866" y="31590"/>
                    <a:pt x="144866" y="33435"/>
                  </a:cubicBezTo>
                  <a:cubicBezTo>
                    <a:pt x="144866" y="33435"/>
                    <a:pt x="144866" y="33435"/>
                    <a:pt x="144257" y="33435"/>
                  </a:cubicBezTo>
                  <a:cubicBezTo>
                    <a:pt x="144257" y="33435"/>
                    <a:pt x="144257" y="33435"/>
                    <a:pt x="144257" y="34050"/>
                  </a:cubicBezTo>
                  <a:cubicBezTo>
                    <a:pt x="144257" y="34050"/>
                    <a:pt x="144257" y="34050"/>
                    <a:pt x="143648" y="34050"/>
                  </a:cubicBezTo>
                  <a:cubicBezTo>
                    <a:pt x="143648" y="34665"/>
                    <a:pt x="143648" y="35280"/>
                    <a:pt x="143648" y="37740"/>
                  </a:cubicBezTo>
                  <a:cubicBezTo>
                    <a:pt x="143648" y="37740"/>
                    <a:pt x="143648" y="37740"/>
                    <a:pt x="143040" y="37740"/>
                  </a:cubicBezTo>
                  <a:cubicBezTo>
                    <a:pt x="142431" y="39584"/>
                    <a:pt x="143040" y="41429"/>
                    <a:pt x="143648" y="43889"/>
                  </a:cubicBezTo>
                  <a:cubicBezTo>
                    <a:pt x="143648" y="43889"/>
                    <a:pt x="143648" y="43889"/>
                    <a:pt x="144257" y="43889"/>
                  </a:cubicBezTo>
                  <a:cubicBezTo>
                    <a:pt x="142431" y="46964"/>
                    <a:pt x="146692" y="51883"/>
                    <a:pt x="144257" y="56188"/>
                  </a:cubicBezTo>
                  <a:cubicBezTo>
                    <a:pt x="144257" y="56188"/>
                    <a:pt x="144257" y="56188"/>
                    <a:pt x="143648" y="56188"/>
                  </a:cubicBezTo>
                  <a:cubicBezTo>
                    <a:pt x="143648" y="56188"/>
                    <a:pt x="143648" y="56188"/>
                    <a:pt x="143648" y="57418"/>
                  </a:cubicBezTo>
                  <a:cubicBezTo>
                    <a:pt x="143648" y="57418"/>
                    <a:pt x="143648" y="57418"/>
                    <a:pt x="142431" y="57418"/>
                  </a:cubicBezTo>
                  <a:cubicBezTo>
                    <a:pt x="142431" y="57418"/>
                    <a:pt x="142431" y="56803"/>
                    <a:pt x="142431" y="58647"/>
                  </a:cubicBezTo>
                  <a:cubicBezTo>
                    <a:pt x="142431" y="58647"/>
                    <a:pt x="142431" y="58647"/>
                    <a:pt x="141214" y="58032"/>
                  </a:cubicBezTo>
                  <a:cubicBezTo>
                    <a:pt x="141214" y="58032"/>
                    <a:pt x="141214" y="58032"/>
                    <a:pt x="141214" y="58647"/>
                  </a:cubicBezTo>
                  <a:cubicBezTo>
                    <a:pt x="141214" y="58647"/>
                    <a:pt x="141214" y="58647"/>
                    <a:pt x="140605" y="58647"/>
                  </a:cubicBezTo>
                  <a:cubicBezTo>
                    <a:pt x="140605" y="58647"/>
                    <a:pt x="140605" y="58647"/>
                    <a:pt x="140605" y="59262"/>
                  </a:cubicBezTo>
                  <a:cubicBezTo>
                    <a:pt x="140605" y="59262"/>
                    <a:pt x="140605" y="59262"/>
                    <a:pt x="139996" y="59262"/>
                  </a:cubicBezTo>
                  <a:cubicBezTo>
                    <a:pt x="140605" y="59877"/>
                    <a:pt x="139388" y="59877"/>
                    <a:pt x="139388" y="61722"/>
                  </a:cubicBezTo>
                  <a:cubicBezTo>
                    <a:pt x="139388" y="61722"/>
                    <a:pt x="139388" y="61722"/>
                    <a:pt x="138779" y="61722"/>
                  </a:cubicBezTo>
                  <a:cubicBezTo>
                    <a:pt x="138779" y="61722"/>
                    <a:pt x="138779" y="61107"/>
                    <a:pt x="138779" y="62952"/>
                  </a:cubicBezTo>
                  <a:cubicBezTo>
                    <a:pt x="138779" y="62952"/>
                    <a:pt x="138779" y="62952"/>
                    <a:pt x="137562" y="62952"/>
                  </a:cubicBezTo>
                  <a:cubicBezTo>
                    <a:pt x="137562" y="62952"/>
                    <a:pt x="137562" y="62952"/>
                    <a:pt x="137562" y="64797"/>
                  </a:cubicBezTo>
                  <a:cubicBezTo>
                    <a:pt x="137562" y="64797"/>
                    <a:pt x="137562" y="64797"/>
                    <a:pt x="136953" y="64797"/>
                  </a:cubicBezTo>
                  <a:cubicBezTo>
                    <a:pt x="136953" y="64797"/>
                    <a:pt x="136953" y="64797"/>
                    <a:pt x="136953" y="65412"/>
                  </a:cubicBezTo>
                  <a:cubicBezTo>
                    <a:pt x="136953" y="65412"/>
                    <a:pt x="136953" y="65412"/>
                    <a:pt x="137562" y="65412"/>
                  </a:cubicBezTo>
                  <a:cubicBezTo>
                    <a:pt x="137562" y="65412"/>
                    <a:pt x="137562" y="65412"/>
                    <a:pt x="137562" y="66027"/>
                  </a:cubicBezTo>
                  <a:cubicBezTo>
                    <a:pt x="137562" y="66027"/>
                    <a:pt x="137562" y="66027"/>
                    <a:pt x="136953" y="66027"/>
                  </a:cubicBezTo>
                  <a:cubicBezTo>
                    <a:pt x="136953" y="66027"/>
                    <a:pt x="136953" y="66027"/>
                    <a:pt x="136953" y="66641"/>
                  </a:cubicBezTo>
                  <a:cubicBezTo>
                    <a:pt x="136953" y="66641"/>
                    <a:pt x="136953" y="66641"/>
                    <a:pt x="136344" y="66641"/>
                  </a:cubicBezTo>
                  <a:cubicBezTo>
                    <a:pt x="136344" y="67256"/>
                    <a:pt x="136344" y="67871"/>
                    <a:pt x="136344" y="69716"/>
                  </a:cubicBezTo>
                  <a:cubicBezTo>
                    <a:pt x="136344" y="69716"/>
                    <a:pt x="136344" y="69716"/>
                    <a:pt x="135736" y="69716"/>
                  </a:cubicBezTo>
                  <a:cubicBezTo>
                    <a:pt x="135736" y="70331"/>
                    <a:pt x="135736" y="71561"/>
                    <a:pt x="135736" y="74021"/>
                  </a:cubicBezTo>
                  <a:cubicBezTo>
                    <a:pt x="135736" y="74021"/>
                    <a:pt x="135736" y="74021"/>
                    <a:pt x="135127" y="74021"/>
                  </a:cubicBezTo>
                  <a:cubicBezTo>
                    <a:pt x="135127" y="74021"/>
                    <a:pt x="135127" y="74636"/>
                    <a:pt x="135127" y="75865"/>
                  </a:cubicBezTo>
                  <a:cubicBezTo>
                    <a:pt x="135127" y="75865"/>
                    <a:pt x="135127" y="75865"/>
                    <a:pt x="134518" y="75865"/>
                  </a:cubicBezTo>
                  <a:cubicBezTo>
                    <a:pt x="134518" y="76480"/>
                    <a:pt x="134518" y="76480"/>
                    <a:pt x="134518" y="78325"/>
                  </a:cubicBezTo>
                  <a:cubicBezTo>
                    <a:pt x="134518" y="78325"/>
                    <a:pt x="134518" y="78325"/>
                    <a:pt x="133301" y="78325"/>
                  </a:cubicBezTo>
                  <a:cubicBezTo>
                    <a:pt x="133301" y="78325"/>
                    <a:pt x="133301" y="78325"/>
                    <a:pt x="133301" y="79555"/>
                  </a:cubicBezTo>
                  <a:cubicBezTo>
                    <a:pt x="133301" y="79555"/>
                    <a:pt x="133301" y="79555"/>
                    <a:pt x="132692" y="79555"/>
                  </a:cubicBezTo>
                  <a:cubicBezTo>
                    <a:pt x="132692" y="79555"/>
                    <a:pt x="132692" y="79555"/>
                    <a:pt x="132692" y="80785"/>
                  </a:cubicBezTo>
                  <a:cubicBezTo>
                    <a:pt x="132692" y="80785"/>
                    <a:pt x="133301" y="80785"/>
                    <a:pt x="131475" y="80785"/>
                  </a:cubicBezTo>
                  <a:cubicBezTo>
                    <a:pt x="131475" y="80785"/>
                    <a:pt x="131475" y="80170"/>
                    <a:pt x="131475" y="82015"/>
                  </a:cubicBezTo>
                  <a:cubicBezTo>
                    <a:pt x="131475" y="82015"/>
                    <a:pt x="131475" y="82015"/>
                    <a:pt x="130866" y="82015"/>
                  </a:cubicBezTo>
                  <a:cubicBezTo>
                    <a:pt x="130866" y="82015"/>
                    <a:pt x="130866" y="82015"/>
                    <a:pt x="130866" y="83245"/>
                  </a:cubicBezTo>
                  <a:cubicBezTo>
                    <a:pt x="130866" y="83245"/>
                    <a:pt x="130866" y="83245"/>
                    <a:pt x="129649" y="83245"/>
                  </a:cubicBezTo>
                  <a:cubicBezTo>
                    <a:pt x="129649" y="83245"/>
                    <a:pt x="129649" y="83245"/>
                    <a:pt x="129649" y="84475"/>
                  </a:cubicBezTo>
                  <a:cubicBezTo>
                    <a:pt x="129649" y="84475"/>
                    <a:pt x="129649" y="84475"/>
                    <a:pt x="130866" y="84475"/>
                  </a:cubicBezTo>
                  <a:cubicBezTo>
                    <a:pt x="130866" y="84475"/>
                    <a:pt x="130866" y="84475"/>
                    <a:pt x="130866" y="85089"/>
                  </a:cubicBezTo>
                  <a:cubicBezTo>
                    <a:pt x="130866" y="85089"/>
                    <a:pt x="130866" y="85089"/>
                    <a:pt x="129649" y="85089"/>
                  </a:cubicBezTo>
                  <a:cubicBezTo>
                    <a:pt x="129649" y="85089"/>
                    <a:pt x="129649" y="85089"/>
                    <a:pt x="129649" y="85704"/>
                  </a:cubicBezTo>
                  <a:cubicBezTo>
                    <a:pt x="129649" y="85704"/>
                    <a:pt x="129649" y="85704"/>
                    <a:pt x="129040" y="85704"/>
                  </a:cubicBezTo>
                  <a:cubicBezTo>
                    <a:pt x="129040" y="90624"/>
                    <a:pt x="129040" y="96158"/>
                    <a:pt x="129649" y="102308"/>
                  </a:cubicBezTo>
                  <a:cubicBezTo>
                    <a:pt x="129649" y="102308"/>
                    <a:pt x="129649" y="102308"/>
                    <a:pt x="130866" y="102308"/>
                  </a:cubicBezTo>
                  <a:cubicBezTo>
                    <a:pt x="130866" y="102923"/>
                    <a:pt x="130866" y="103537"/>
                    <a:pt x="130866" y="105382"/>
                  </a:cubicBezTo>
                  <a:cubicBezTo>
                    <a:pt x="130866" y="105382"/>
                    <a:pt x="130866" y="105382"/>
                    <a:pt x="131475" y="105382"/>
                  </a:cubicBezTo>
                  <a:cubicBezTo>
                    <a:pt x="131475" y="105382"/>
                    <a:pt x="131475" y="105382"/>
                    <a:pt x="131475" y="106612"/>
                  </a:cubicBezTo>
                  <a:cubicBezTo>
                    <a:pt x="131475" y="106612"/>
                    <a:pt x="131475" y="106612"/>
                    <a:pt x="132084" y="106612"/>
                  </a:cubicBezTo>
                  <a:cubicBezTo>
                    <a:pt x="132084" y="107227"/>
                    <a:pt x="133301" y="107842"/>
                    <a:pt x="132692" y="110302"/>
                  </a:cubicBezTo>
                  <a:cubicBezTo>
                    <a:pt x="132692" y="110302"/>
                    <a:pt x="132692" y="110302"/>
                    <a:pt x="133301" y="110302"/>
                  </a:cubicBezTo>
                  <a:cubicBezTo>
                    <a:pt x="133910" y="111532"/>
                    <a:pt x="133301" y="112147"/>
                    <a:pt x="135127" y="114606"/>
                  </a:cubicBezTo>
                  <a:cubicBezTo>
                    <a:pt x="135127" y="114606"/>
                    <a:pt x="135127" y="114606"/>
                    <a:pt x="134518" y="114606"/>
                  </a:cubicBezTo>
                  <a:cubicBezTo>
                    <a:pt x="134518" y="115221"/>
                    <a:pt x="133301" y="115836"/>
                    <a:pt x="135127" y="117066"/>
                  </a:cubicBezTo>
                  <a:cubicBezTo>
                    <a:pt x="135127" y="117066"/>
                    <a:pt x="135127" y="117066"/>
                    <a:pt x="134518" y="117066"/>
                  </a:cubicBezTo>
                  <a:cubicBezTo>
                    <a:pt x="133910" y="117066"/>
                    <a:pt x="135127" y="119526"/>
                    <a:pt x="132692" y="118911"/>
                  </a:cubicBezTo>
                  <a:cubicBezTo>
                    <a:pt x="132692" y="118911"/>
                    <a:pt x="132692" y="118911"/>
                    <a:pt x="132692" y="120141"/>
                  </a:cubicBezTo>
                  <a:cubicBezTo>
                    <a:pt x="132692" y="120141"/>
                    <a:pt x="133301" y="120141"/>
                    <a:pt x="131475" y="120141"/>
                  </a:cubicBezTo>
                  <a:cubicBezTo>
                    <a:pt x="131475" y="120141"/>
                    <a:pt x="131475" y="120141"/>
                    <a:pt x="131475" y="120756"/>
                  </a:cubicBezTo>
                  <a:cubicBezTo>
                    <a:pt x="131475" y="120756"/>
                    <a:pt x="131475" y="120756"/>
                    <a:pt x="132084" y="120756"/>
                  </a:cubicBezTo>
                  <a:cubicBezTo>
                    <a:pt x="132084" y="120756"/>
                    <a:pt x="132084" y="120756"/>
                    <a:pt x="132084" y="121371"/>
                  </a:cubicBezTo>
                  <a:cubicBezTo>
                    <a:pt x="132692" y="121371"/>
                    <a:pt x="133910" y="121985"/>
                    <a:pt x="133301" y="124445"/>
                  </a:cubicBezTo>
                  <a:cubicBezTo>
                    <a:pt x="133301" y="124445"/>
                    <a:pt x="133301" y="124445"/>
                    <a:pt x="134518" y="124445"/>
                  </a:cubicBezTo>
                  <a:cubicBezTo>
                    <a:pt x="134518" y="124445"/>
                    <a:pt x="134518" y="123830"/>
                    <a:pt x="134518" y="125675"/>
                  </a:cubicBezTo>
                  <a:cubicBezTo>
                    <a:pt x="134518" y="125675"/>
                    <a:pt x="134518" y="125675"/>
                    <a:pt x="135127" y="125675"/>
                  </a:cubicBezTo>
                  <a:cubicBezTo>
                    <a:pt x="135127" y="125675"/>
                    <a:pt x="135127" y="125675"/>
                    <a:pt x="135127" y="126290"/>
                  </a:cubicBezTo>
                  <a:cubicBezTo>
                    <a:pt x="135127" y="126290"/>
                    <a:pt x="135127" y="126290"/>
                    <a:pt x="135736" y="126290"/>
                  </a:cubicBezTo>
                  <a:cubicBezTo>
                    <a:pt x="135736" y="126290"/>
                    <a:pt x="135736" y="126290"/>
                    <a:pt x="135736" y="127520"/>
                  </a:cubicBezTo>
                  <a:cubicBezTo>
                    <a:pt x="135736" y="127520"/>
                    <a:pt x="135736" y="127520"/>
                    <a:pt x="136344" y="127520"/>
                  </a:cubicBezTo>
                  <a:cubicBezTo>
                    <a:pt x="136344" y="127520"/>
                    <a:pt x="136344" y="127520"/>
                    <a:pt x="136344" y="128135"/>
                  </a:cubicBezTo>
                  <a:cubicBezTo>
                    <a:pt x="136344" y="128135"/>
                    <a:pt x="136344" y="128135"/>
                    <a:pt x="136953" y="128135"/>
                  </a:cubicBezTo>
                  <a:cubicBezTo>
                    <a:pt x="138170" y="129980"/>
                    <a:pt x="142431" y="130595"/>
                    <a:pt x="146692" y="130595"/>
                  </a:cubicBezTo>
                  <a:cubicBezTo>
                    <a:pt x="146692" y="130595"/>
                    <a:pt x="146692" y="130595"/>
                    <a:pt x="146692" y="129980"/>
                  </a:cubicBezTo>
                  <a:cubicBezTo>
                    <a:pt x="146692" y="129980"/>
                    <a:pt x="147909" y="129980"/>
                    <a:pt x="149127" y="129980"/>
                  </a:cubicBezTo>
                  <a:cubicBezTo>
                    <a:pt x="149127" y="129980"/>
                    <a:pt x="149127" y="129980"/>
                    <a:pt x="149127" y="129365"/>
                  </a:cubicBezTo>
                  <a:cubicBezTo>
                    <a:pt x="149735" y="129365"/>
                    <a:pt x="150344" y="129365"/>
                    <a:pt x="152170" y="129365"/>
                  </a:cubicBezTo>
                  <a:cubicBezTo>
                    <a:pt x="152170" y="129365"/>
                    <a:pt x="152170" y="129365"/>
                    <a:pt x="152170" y="128750"/>
                  </a:cubicBezTo>
                  <a:cubicBezTo>
                    <a:pt x="152170" y="128750"/>
                    <a:pt x="152779" y="128750"/>
                    <a:pt x="154605" y="128750"/>
                  </a:cubicBezTo>
                  <a:cubicBezTo>
                    <a:pt x="154605" y="128750"/>
                    <a:pt x="154605" y="128750"/>
                    <a:pt x="154605" y="128135"/>
                  </a:cubicBezTo>
                  <a:cubicBezTo>
                    <a:pt x="154605" y="128135"/>
                    <a:pt x="154605" y="128135"/>
                    <a:pt x="155213" y="128135"/>
                  </a:cubicBezTo>
                  <a:cubicBezTo>
                    <a:pt x="155213" y="128135"/>
                    <a:pt x="155213" y="128135"/>
                    <a:pt x="155213" y="128750"/>
                  </a:cubicBezTo>
                  <a:cubicBezTo>
                    <a:pt x="156431" y="128750"/>
                    <a:pt x="157648" y="127520"/>
                    <a:pt x="160083" y="128135"/>
                  </a:cubicBezTo>
                  <a:cubicBezTo>
                    <a:pt x="160083" y="128135"/>
                    <a:pt x="160083" y="128135"/>
                    <a:pt x="160083" y="128750"/>
                  </a:cubicBezTo>
                  <a:cubicBezTo>
                    <a:pt x="160083" y="128750"/>
                    <a:pt x="160692" y="128750"/>
                    <a:pt x="162518" y="128750"/>
                  </a:cubicBezTo>
                  <a:cubicBezTo>
                    <a:pt x="162518" y="128750"/>
                    <a:pt x="162518" y="128750"/>
                    <a:pt x="162518" y="129365"/>
                  </a:cubicBezTo>
                  <a:cubicBezTo>
                    <a:pt x="162518" y="129365"/>
                    <a:pt x="162518" y="129365"/>
                    <a:pt x="163126" y="129365"/>
                  </a:cubicBezTo>
                  <a:cubicBezTo>
                    <a:pt x="163126" y="129365"/>
                    <a:pt x="163126" y="129365"/>
                    <a:pt x="163126" y="129980"/>
                  </a:cubicBezTo>
                  <a:cubicBezTo>
                    <a:pt x="163126" y="129980"/>
                    <a:pt x="163126" y="129980"/>
                    <a:pt x="163735" y="129980"/>
                  </a:cubicBezTo>
                  <a:cubicBezTo>
                    <a:pt x="164344" y="130595"/>
                    <a:pt x="163126" y="133054"/>
                    <a:pt x="165561" y="133054"/>
                  </a:cubicBezTo>
                  <a:cubicBezTo>
                    <a:pt x="165561" y="133054"/>
                    <a:pt x="165561" y="133054"/>
                    <a:pt x="165561" y="133669"/>
                  </a:cubicBezTo>
                  <a:cubicBezTo>
                    <a:pt x="165561" y="133669"/>
                    <a:pt x="165561" y="134284"/>
                    <a:pt x="167387" y="134284"/>
                  </a:cubicBezTo>
                  <a:cubicBezTo>
                    <a:pt x="167387" y="134284"/>
                    <a:pt x="167387" y="134284"/>
                    <a:pt x="167387" y="135514"/>
                  </a:cubicBezTo>
                  <a:cubicBezTo>
                    <a:pt x="167387" y="135514"/>
                    <a:pt x="167387" y="135514"/>
                    <a:pt x="167996" y="135514"/>
                  </a:cubicBezTo>
                  <a:cubicBezTo>
                    <a:pt x="167996" y="135514"/>
                    <a:pt x="167996" y="135514"/>
                    <a:pt x="167996" y="136129"/>
                  </a:cubicBezTo>
                  <a:cubicBezTo>
                    <a:pt x="167996" y="136129"/>
                    <a:pt x="167996" y="136129"/>
                    <a:pt x="168604" y="136129"/>
                  </a:cubicBezTo>
                  <a:cubicBezTo>
                    <a:pt x="168604" y="136129"/>
                    <a:pt x="168604" y="135514"/>
                    <a:pt x="168604" y="137359"/>
                  </a:cubicBezTo>
                  <a:cubicBezTo>
                    <a:pt x="168604" y="137359"/>
                    <a:pt x="168604" y="137359"/>
                    <a:pt x="169822" y="137359"/>
                  </a:cubicBezTo>
                  <a:cubicBezTo>
                    <a:pt x="169822" y="137359"/>
                    <a:pt x="169822" y="137359"/>
                    <a:pt x="169822" y="137974"/>
                  </a:cubicBezTo>
                  <a:cubicBezTo>
                    <a:pt x="169213" y="137974"/>
                    <a:pt x="169822" y="137974"/>
                    <a:pt x="167996" y="137974"/>
                  </a:cubicBezTo>
                  <a:cubicBezTo>
                    <a:pt x="167996" y="139204"/>
                    <a:pt x="166778" y="140433"/>
                    <a:pt x="167387" y="143508"/>
                  </a:cubicBezTo>
                  <a:cubicBezTo>
                    <a:pt x="167387" y="143508"/>
                    <a:pt x="167387" y="143508"/>
                    <a:pt x="166778" y="143508"/>
                  </a:cubicBezTo>
                  <a:cubicBezTo>
                    <a:pt x="166778" y="144738"/>
                    <a:pt x="167387" y="147198"/>
                    <a:pt x="166170" y="149657"/>
                  </a:cubicBezTo>
                  <a:cubicBezTo>
                    <a:pt x="166170" y="149657"/>
                    <a:pt x="166170" y="149657"/>
                    <a:pt x="165561" y="149657"/>
                  </a:cubicBezTo>
                  <a:cubicBezTo>
                    <a:pt x="165561" y="150272"/>
                    <a:pt x="165561" y="149657"/>
                    <a:pt x="165561" y="151502"/>
                  </a:cubicBezTo>
                  <a:cubicBezTo>
                    <a:pt x="165561" y="151502"/>
                    <a:pt x="165561" y="151502"/>
                    <a:pt x="164344" y="151502"/>
                  </a:cubicBezTo>
                  <a:cubicBezTo>
                    <a:pt x="164344" y="151502"/>
                    <a:pt x="164344" y="151502"/>
                    <a:pt x="164344" y="152117"/>
                  </a:cubicBezTo>
                  <a:cubicBezTo>
                    <a:pt x="164344" y="152117"/>
                    <a:pt x="164344" y="152117"/>
                    <a:pt x="163735" y="152117"/>
                  </a:cubicBezTo>
                  <a:cubicBezTo>
                    <a:pt x="163735" y="152117"/>
                    <a:pt x="163735" y="151502"/>
                    <a:pt x="163735" y="153347"/>
                  </a:cubicBezTo>
                  <a:cubicBezTo>
                    <a:pt x="163735" y="153347"/>
                    <a:pt x="164344" y="153347"/>
                    <a:pt x="162518" y="153347"/>
                  </a:cubicBezTo>
                  <a:cubicBezTo>
                    <a:pt x="162518" y="153347"/>
                    <a:pt x="162518" y="153347"/>
                    <a:pt x="162518" y="153962"/>
                  </a:cubicBezTo>
                  <a:cubicBezTo>
                    <a:pt x="162518" y="153962"/>
                    <a:pt x="162518" y="153962"/>
                    <a:pt x="161909" y="153962"/>
                  </a:cubicBezTo>
                  <a:cubicBezTo>
                    <a:pt x="161909" y="154577"/>
                    <a:pt x="161909" y="154577"/>
                    <a:pt x="161909" y="156422"/>
                  </a:cubicBezTo>
                  <a:cubicBezTo>
                    <a:pt x="161909" y="156422"/>
                    <a:pt x="161909" y="156422"/>
                    <a:pt x="160692" y="156422"/>
                  </a:cubicBezTo>
                  <a:cubicBezTo>
                    <a:pt x="160692" y="156422"/>
                    <a:pt x="160692" y="156422"/>
                    <a:pt x="160692" y="157652"/>
                  </a:cubicBezTo>
                  <a:cubicBezTo>
                    <a:pt x="160692" y="157652"/>
                    <a:pt x="160692" y="157652"/>
                    <a:pt x="160083" y="157652"/>
                  </a:cubicBezTo>
                  <a:cubicBezTo>
                    <a:pt x="160083" y="157652"/>
                    <a:pt x="160083" y="157652"/>
                    <a:pt x="160083" y="158881"/>
                  </a:cubicBezTo>
                  <a:cubicBezTo>
                    <a:pt x="160083" y="158881"/>
                    <a:pt x="160692" y="158881"/>
                    <a:pt x="158865" y="158881"/>
                  </a:cubicBezTo>
                  <a:cubicBezTo>
                    <a:pt x="158865" y="158881"/>
                    <a:pt x="158865" y="158881"/>
                    <a:pt x="158865" y="159496"/>
                  </a:cubicBezTo>
                  <a:cubicBezTo>
                    <a:pt x="158865" y="159496"/>
                    <a:pt x="158865" y="159496"/>
                    <a:pt x="158257" y="159496"/>
                  </a:cubicBezTo>
                  <a:cubicBezTo>
                    <a:pt x="158257" y="159496"/>
                    <a:pt x="158257" y="159496"/>
                    <a:pt x="158257" y="160111"/>
                  </a:cubicBezTo>
                  <a:cubicBezTo>
                    <a:pt x="158257" y="160111"/>
                    <a:pt x="158257" y="160111"/>
                    <a:pt x="157039" y="160111"/>
                  </a:cubicBezTo>
                  <a:cubicBezTo>
                    <a:pt x="157039" y="160111"/>
                    <a:pt x="157039" y="160111"/>
                    <a:pt x="157039" y="160726"/>
                  </a:cubicBezTo>
                  <a:cubicBezTo>
                    <a:pt x="157039" y="160726"/>
                    <a:pt x="157039" y="160726"/>
                    <a:pt x="156431" y="160726"/>
                  </a:cubicBezTo>
                  <a:cubicBezTo>
                    <a:pt x="156431" y="162571"/>
                    <a:pt x="156431" y="164416"/>
                    <a:pt x="156431" y="167490"/>
                  </a:cubicBezTo>
                  <a:cubicBezTo>
                    <a:pt x="156431" y="167490"/>
                    <a:pt x="156431" y="167490"/>
                    <a:pt x="155822" y="167490"/>
                  </a:cubicBezTo>
                  <a:cubicBezTo>
                    <a:pt x="155822" y="167490"/>
                    <a:pt x="155822" y="168105"/>
                    <a:pt x="155822" y="169335"/>
                  </a:cubicBezTo>
                  <a:cubicBezTo>
                    <a:pt x="155822" y="169335"/>
                    <a:pt x="155213" y="169335"/>
                    <a:pt x="153996" y="169335"/>
                  </a:cubicBezTo>
                  <a:cubicBezTo>
                    <a:pt x="153387" y="169335"/>
                    <a:pt x="153996" y="168720"/>
                    <a:pt x="152779" y="168105"/>
                  </a:cubicBezTo>
                  <a:cubicBezTo>
                    <a:pt x="152779" y="168105"/>
                    <a:pt x="152779" y="168105"/>
                    <a:pt x="152779" y="168720"/>
                  </a:cubicBezTo>
                  <a:cubicBezTo>
                    <a:pt x="152779" y="168720"/>
                    <a:pt x="152779" y="168720"/>
                    <a:pt x="152170" y="168720"/>
                  </a:cubicBezTo>
                  <a:cubicBezTo>
                    <a:pt x="152170" y="168720"/>
                    <a:pt x="152170" y="169335"/>
                    <a:pt x="152170" y="167490"/>
                  </a:cubicBezTo>
                  <a:cubicBezTo>
                    <a:pt x="152170" y="167490"/>
                    <a:pt x="152170" y="167490"/>
                    <a:pt x="151561" y="167490"/>
                  </a:cubicBezTo>
                  <a:cubicBezTo>
                    <a:pt x="151561" y="167490"/>
                    <a:pt x="151561" y="167490"/>
                    <a:pt x="151561" y="166876"/>
                  </a:cubicBezTo>
                  <a:cubicBezTo>
                    <a:pt x="151561" y="166876"/>
                    <a:pt x="151561" y="166876"/>
                    <a:pt x="150953" y="166876"/>
                  </a:cubicBezTo>
                  <a:cubicBezTo>
                    <a:pt x="150953" y="166261"/>
                    <a:pt x="150953" y="166261"/>
                    <a:pt x="150953" y="164416"/>
                  </a:cubicBezTo>
                  <a:cubicBezTo>
                    <a:pt x="150953" y="164416"/>
                    <a:pt x="150953" y="164416"/>
                    <a:pt x="151561" y="164416"/>
                  </a:cubicBezTo>
                  <a:cubicBezTo>
                    <a:pt x="151561" y="164416"/>
                    <a:pt x="151561" y="164416"/>
                    <a:pt x="151561" y="165031"/>
                  </a:cubicBezTo>
                  <a:cubicBezTo>
                    <a:pt x="151561" y="165031"/>
                    <a:pt x="151561" y="165031"/>
                    <a:pt x="152170" y="165031"/>
                  </a:cubicBezTo>
                  <a:cubicBezTo>
                    <a:pt x="152170" y="165031"/>
                    <a:pt x="152170" y="165031"/>
                    <a:pt x="152170" y="164416"/>
                  </a:cubicBezTo>
                  <a:cubicBezTo>
                    <a:pt x="152170" y="164416"/>
                    <a:pt x="152170" y="164416"/>
                    <a:pt x="152779" y="164416"/>
                  </a:cubicBezTo>
                  <a:cubicBezTo>
                    <a:pt x="152779" y="163801"/>
                    <a:pt x="152779" y="163186"/>
                    <a:pt x="152779" y="161341"/>
                  </a:cubicBezTo>
                  <a:cubicBezTo>
                    <a:pt x="152779" y="161341"/>
                    <a:pt x="152779" y="161341"/>
                    <a:pt x="152170" y="161341"/>
                  </a:cubicBezTo>
                  <a:cubicBezTo>
                    <a:pt x="152170" y="161341"/>
                    <a:pt x="152170" y="161341"/>
                    <a:pt x="152170" y="160726"/>
                  </a:cubicBezTo>
                  <a:cubicBezTo>
                    <a:pt x="151561" y="160726"/>
                    <a:pt x="150344" y="160726"/>
                    <a:pt x="148518" y="160726"/>
                  </a:cubicBezTo>
                  <a:cubicBezTo>
                    <a:pt x="148518" y="160726"/>
                    <a:pt x="148518" y="160726"/>
                    <a:pt x="148518" y="161341"/>
                  </a:cubicBezTo>
                  <a:cubicBezTo>
                    <a:pt x="148518" y="161341"/>
                    <a:pt x="148518" y="161341"/>
                    <a:pt x="147909" y="161341"/>
                  </a:cubicBezTo>
                  <a:cubicBezTo>
                    <a:pt x="147909" y="161341"/>
                    <a:pt x="147909" y="161341"/>
                    <a:pt x="147909" y="161956"/>
                  </a:cubicBezTo>
                  <a:cubicBezTo>
                    <a:pt x="147909" y="161956"/>
                    <a:pt x="147909" y="161956"/>
                    <a:pt x="147301" y="161956"/>
                  </a:cubicBezTo>
                  <a:cubicBezTo>
                    <a:pt x="147301" y="162571"/>
                    <a:pt x="147301" y="161956"/>
                    <a:pt x="147301" y="163801"/>
                  </a:cubicBezTo>
                  <a:cubicBezTo>
                    <a:pt x="147301" y="163801"/>
                    <a:pt x="147301" y="163801"/>
                    <a:pt x="146692" y="163801"/>
                  </a:cubicBezTo>
                  <a:cubicBezTo>
                    <a:pt x="146692" y="163801"/>
                    <a:pt x="146692" y="163801"/>
                    <a:pt x="146692" y="164416"/>
                  </a:cubicBezTo>
                  <a:cubicBezTo>
                    <a:pt x="146692" y="164416"/>
                    <a:pt x="146692" y="164416"/>
                    <a:pt x="146083" y="164416"/>
                  </a:cubicBezTo>
                  <a:cubicBezTo>
                    <a:pt x="146083" y="165031"/>
                    <a:pt x="144866" y="165646"/>
                    <a:pt x="144866" y="168105"/>
                  </a:cubicBezTo>
                  <a:cubicBezTo>
                    <a:pt x="144866" y="168105"/>
                    <a:pt x="144866" y="168105"/>
                    <a:pt x="146083" y="168105"/>
                  </a:cubicBezTo>
                  <a:cubicBezTo>
                    <a:pt x="146083" y="168720"/>
                    <a:pt x="146083" y="169335"/>
                    <a:pt x="146083" y="171180"/>
                  </a:cubicBezTo>
                  <a:cubicBezTo>
                    <a:pt x="146083" y="171180"/>
                    <a:pt x="146083" y="171180"/>
                    <a:pt x="146692" y="171180"/>
                  </a:cubicBezTo>
                  <a:cubicBezTo>
                    <a:pt x="146692" y="171180"/>
                    <a:pt x="146692" y="171795"/>
                    <a:pt x="146692" y="173025"/>
                  </a:cubicBezTo>
                  <a:cubicBezTo>
                    <a:pt x="146692" y="173025"/>
                    <a:pt x="146692" y="173025"/>
                    <a:pt x="146083" y="173025"/>
                  </a:cubicBezTo>
                  <a:cubicBezTo>
                    <a:pt x="146083" y="173025"/>
                    <a:pt x="146083" y="173025"/>
                    <a:pt x="146083" y="173640"/>
                  </a:cubicBezTo>
                  <a:cubicBezTo>
                    <a:pt x="145475" y="173640"/>
                    <a:pt x="145475" y="174255"/>
                    <a:pt x="143648" y="174870"/>
                  </a:cubicBezTo>
                  <a:cubicBezTo>
                    <a:pt x="144257" y="174255"/>
                    <a:pt x="142431" y="173640"/>
                    <a:pt x="143040" y="171795"/>
                  </a:cubicBezTo>
                  <a:cubicBezTo>
                    <a:pt x="143040" y="171795"/>
                    <a:pt x="143040" y="171795"/>
                    <a:pt x="142431" y="171795"/>
                  </a:cubicBezTo>
                  <a:cubicBezTo>
                    <a:pt x="142431" y="171795"/>
                    <a:pt x="142431" y="171180"/>
                    <a:pt x="142431" y="169335"/>
                  </a:cubicBezTo>
                  <a:cubicBezTo>
                    <a:pt x="142431" y="169335"/>
                    <a:pt x="143040" y="169335"/>
                    <a:pt x="144257" y="169335"/>
                  </a:cubicBezTo>
                  <a:cubicBezTo>
                    <a:pt x="144257" y="169335"/>
                    <a:pt x="144257" y="168105"/>
                    <a:pt x="144257" y="166876"/>
                  </a:cubicBezTo>
                  <a:cubicBezTo>
                    <a:pt x="144257" y="166876"/>
                    <a:pt x="144257" y="166876"/>
                    <a:pt x="143648" y="166876"/>
                  </a:cubicBezTo>
                  <a:cubicBezTo>
                    <a:pt x="143648" y="166876"/>
                    <a:pt x="143648" y="166876"/>
                    <a:pt x="143648" y="167490"/>
                  </a:cubicBezTo>
                  <a:cubicBezTo>
                    <a:pt x="143648" y="167490"/>
                    <a:pt x="143648" y="166261"/>
                    <a:pt x="142431" y="166876"/>
                  </a:cubicBezTo>
                  <a:cubicBezTo>
                    <a:pt x="142431" y="166876"/>
                    <a:pt x="142431" y="166876"/>
                    <a:pt x="142431" y="165646"/>
                  </a:cubicBezTo>
                  <a:cubicBezTo>
                    <a:pt x="141822" y="165646"/>
                    <a:pt x="141214" y="165646"/>
                    <a:pt x="139388" y="165646"/>
                  </a:cubicBezTo>
                  <a:cubicBezTo>
                    <a:pt x="139388" y="166876"/>
                    <a:pt x="138170" y="167490"/>
                    <a:pt x="135736" y="167490"/>
                  </a:cubicBezTo>
                  <a:cubicBezTo>
                    <a:pt x="135736" y="166876"/>
                    <a:pt x="135736" y="166876"/>
                    <a:pt x="135736" y="165031"/>
                  </a:cubicBezTo>
                  <a:cubicBezTo>
                    <a:pt x="135736" y="165031"/>
                    <a:pt x="135736" y="165031"/>
                    <a:pt x="135127" y="165031"/>
                  </a:cubicBezTo>
                  <a:cubicBezTo>
                    <a:pt x="135127" y="165031"/>
                    <a:pt x="135127" y="165031"/>
                    <a:pt x="135127" y="164416"/>
                  </a:cubicBezTo>
                  <a:cubicBezTo>
                    <a:pt x="135127" y="164416"/>
                    <a:pt x="135127" y="164416"/>
                    <a:pt x="134518" y="164416"/>
                  </a:cubicBezTo>
                  <a:cubicBezTo>
                    <a:pt x="134518" y="164416"/>
                    <a:pt x="134518" y="164416"/>
                    <a:pt x="134518" y="163801"/>
                  </a:cubicBezTo>
                  <a:cubicBezTo>
                    <a:pt x="134518" y="163801"/>
                    <a:pt x="133910" y="163801"/>
                    <a:pt x="135736" y="163801"/>
                  </a:cubicBezTo>
                  <a:cubicBezTo>
                    <a:pt x="135736" y="163801"/>
                    <a:pt x="135736" y="163801"/>
                    <a:pt x="135736" y="163186"/>
                  </a:cubicBezTo>
                  <a:cubicBezTo>
                    <a:pt x="135736" y="163186"/>
                    <a:pt x="136344" y="163186"/>
                    <a:pt x="137562" y="163186"/>
                  </a:cubicBezTo>
                  <a:cubicBezTo>
                    <a:pt x="137562" y="162571"/>
                    <a:pt x="137562" y="163186"/>
                    <a:pt x="137562" y="161341"/>
                  </a:cubicBezTo>
                  <a:cubicBezTo>
                    <a:pt x="138170" y="161341"/>
                    <a:pt x="137562" y="161341"/>
                    <a:pt x="139388" y="161341"/>
                  </a:cubicBezTo>
                  <a:cubicBezTo>
                    <a:pt x="139388" y="161341"/>
                    <a:pt x="139388" y="161341"/>
                    <a:pt x="139388" y="161956"/>
                  </a:cubicBezTo>
                  <a:cubicBezTo>
                    <a:pt x="139388" y="161956"/>
                    <a:pt x="139388" y="161956"/>
                    <a:pt x="138779" y="161956"/>
                  </a:cubicBezTo>
                  <a:cubicBezTo>
                    <a:pt x="138779" y="161956"/>
                    <a:pt x="138779" y="161956"/>
                    <a:pt x="138779" y="163186"/>
                  </a:cubicBezTo>
                  <a:cubicBezTo>
                    <a:pt x="138779" y="163186"/>
                    <a:pt x="138779" y="163186"/>
                    <a:pt x="139388" y="163186"/>
                  </a:cubicBezTo>
                  <a:cubicBezTo>
                    <a:pt x="139388" y="163186"/>
                    <a:pt x="139388" y="163186"/>
                    <a:pt x="139388" y="163801"/>
                  </a:cubicBezTo>
                  <a:cubicBezTo>
                    <a:pt x="139388" y="163801"/>
                    <a:pt x="139996" y="163801"/>
                    <a:pt x="141214" y="163801"/>
                  </a:cubicBezTo>
                  <a:cubicBezTo>
                    <a:pt x="141214" y="163186"/>
                    <a:pt x="141214" y="162571"/>
                    <a:pt x="141214" y="160726"/>
                  </a:cubicBezTo>
                  <a:cubicBezTo>
                    <a:pt x="141214" y="160726"/>
                    <a:pt x="141822" y="160726"/>
                    <a:pt x="139996" y="160726"/>
                  </a:cubicBezTo>
                  <a:cubicBezTo>
                    <a:pt x="139996" y="160726"/>
                    <a:pt x="139996" y="160726"/>
                    <a:pt x="139996" y="160111"/>
                  </a:cubicBezTo>
                  <a:cubicBezTo>
                    <a:pt x="139996" y="160111"/>
                    <a:pt x="139996" y="160111"/>
                    <a:pt x="140605" y="160111"/>
                  </a:cubicBezTo>
                  <a:cubicBezTo>
                    <a:pt x="140605" y="160111"/>
                    <a:pt x="140605" y="160111"/>
                    <a:pt x="140605" y="159496"/>
                  </a:cubicBezTo>
                  <a:cubicBezTo>
                    <a:pt x="140605" y="159496"/>
                    <a:pt x="140605" y="159496"/>
                    <a:pt x="141214" y="159496"/>
                  </a:cubicBezTo>
                  <a:cubicBezTo>
                    <a:pt x="141214" y="159496"/>
                    <a:pt x="141214" y="159496"/>
                    <a:pt x="141214" y="158881"/>
                  </a:cubicBezTo>
                  <a:cubicBezTo>
                    <a:pt x="141214" y="158881"/>
                    <a:pt x="141214" y="158881"/>
                    <a:pt x="142431" y="158881"/>
                  </a:cubicBezTo>
                  <a:cubicBezTo>
                    <a:pt x="142431" y="158266"/>
                    <a:pt x="142431" y="158881"/>
                    <a:pt x="142431" y="157037"/>
                  </a:cubicBezTo>
                  <a:cubicBezTo>
                    <a:pt x="142431" y="157037"/>
                    <a:pt x="141822" y="157037"/>
                    <a:pt x="143648" y="157037"/>
                  </a:cubicBezTo>
                  <a:cubicBezTo>
                    <a:pt x="143648" y="157037"/>
                    <a:pt x="143648" y="157037"/>
                    <a:pt x="143648" y="156422"/>
                  </a:cubicBezTo>
                  <a:cubicBezTo>
                    <a:pt x="143648" y="156422"/>
                    <a:pt x="143648" y="156422"/>
                    <a:pt x="143040" y="156422"/>
                  </a:cubicBezTo>
                  <a:cubicBezTo>
                    <a:pt x="143040" y="156422"/>
                    <a:pt x="143040" y="156422"/>
                    <a:pt x="143040" y="155807"/>
                  </a:cubicBezTo>
                  <a:cubicBezTo>
                    <a:pt x="143040" y="155807"/>
                    <a:pt x="143040" y="155807"/>
                    <a:pt x="142431" y="155807"/>
                  </a:cubicBezTo>
                  <a:cubicBezTo>
                    <a:pt x="142431" y="155807"/>
                    <a:pt x="142431" y="155807"/>
                    <a:pt x="142431" y="155192"/>
                  </a:cubicBezTo>
                  <a:cubicBezTo>
                    <a:pt x="141822" y="155192"/>
                    <a:pt x="141822" y="155192"/>
                    <a:pt x="139996" y="155192"/>
                  </a:cubicBezTo>
                  <a:cubicBezTo>
                    <a:pt x="139996" y="155192"/>
                    <a:pt x="139996" y="155192"/>
                    <a:pt x="139996" y="153962"/>
                  </a:cubicBezTo>
                  <a:cubicBezTo>
                    <a:pt x="139996" y="153962"/>
                    <a:pt x="139996" y="153962"/>
                    <a:pt x="139388" y="153962"/>
                  </a:cubicBezTo>
                  <a:cubicBezTo>
                    <a:pt x="139388" y="153962"/>
                    <a:pt x="139388" y="153962"/>
                    <a:pt x="139388" y="153347"/>
                  </a:cubicBezTo>
                  <a:cubicBezTo>
                    <a:pt x="139388" y="153347"/>
                    <a:pt x="139388" y="153347"/>
                    <a:pt x="138779" y="153347"/>
                  </a:cubicBezTo>
                  <a:cubicBezTo>
                    <a:pt x="138779" y="153347"/>
                    <a:pt x="138779" y="153347"/>
                    <a:pt x="138779" y="153962"/>
                  </a:cubicBezTo>
                  <a:cubicBezTo>
                    <a:pt x="138170" y="153962"/>
                    <a:pt x="137562" y="153962"/>
                    <a:pt x="135736" y="153962"/>
                  </a:cubicBezTo>
                  <a:cubicBezTo>
                    <a:pt x="135736" y="153962"/>
                    <a:pt x="135736" y="153962"/>
                    <a:pt x="135736" y="155192"/>
                  </a:cubicBezTo>
                  <a:cubicBezTo>
                    <a:pt x="135736" y="155192"/>
                    <a:pt x="135736" y="155192"/>
                    <a:pt x="136344" y="155192"/>
                  </a:cubicBezTo>
                  <a:cubicBezTo>
                    <a:pt x="136344" y="155192"/>
                    <a:pt x="136344" y="155192"/>
                    <a:pt x="136344" y="155807"/>
                  </a:cubicBezTo>
                  <a:cubicBezTo>
                    <a:pt x="136344" y="155807"/>
                    <a:pt x="136344" y="155807"/>
                    <a:pt x="135736" y="155807"/>
                  </a:cubicBezTo>
                  <a:cubicBezTo>
                    <a:pt x="135736" y="155807"/>
                    <a:pt x="135736" y="155807"/>
                    <a:pt x="135736" y="156422"/>
                  </a:cubicBezTo>
                  <a:cubicBezTo>
                    <a:pt x="135736" y="156422"/>
                    <a:pt x="135736" y="156422"/>
                    <a:pt x="134518" y="156422"/>
                  </a:cubicBezTo>
                  <a:cubicBezTo>
                    <a:pt x="134518" y="156422"/>
                    <a:pt x="134518" y="156422"/>
                    <a:pt x="134518" y="157037"/>
                  </a:cubicBezTo>
                  <a:cubicBezTo>
                    <a:pt x="134518" y="157037"/>
                    <a:pt x="134518" y="157037"/>
                    <a:pt x="133301" y="157037"/>
                  </a:cubicBezTo>
                  <a:cubicBezTo>
                    <a:pt x="133301" y="157037"/>
                    <a:pt x="133301" y="157037"/>
                    <a:pt x="133301" y="157652"/>
                  </a:cubicBezTo>
                  <a:cubicBezTo>
                    <a:pt x="133301" y="157652"/>
                    <a:pt x="133301" y="157652"/>
                    <a:pt x="134518" y="157652"/>
                  </a:cubicBezTo>
                  <a:cubicBezTo>
                    <a:pt x="134518" y="158266"/>
                    <a:pt x="134518" y="157652"/>
                    <a:pt x="134518" y="159496"/>
                  </a:cubicBezTo>
                  <a:cubicBezTo>
                    <a:pt x="134518" y="159496"/>
                    <a:pt x="134518" y="159496"/>
                    <a:pt x="133301" y="159496"/>
                  </a:cubicBezTo>
                  <a:cubicBezTo>
                    <a:pt x="133301" y="159496"/>
                    <a:pt x="133301" y="159496"/>
                    <a:pt x="133301" y="160111"/>
                  </a:cubicBezTo>
                  <a:cubicBezTo>
                    <a:pt x="133301" y="160111"/>
                    <a:pt x="133301" y="160111"/>
                    <a:pt x="132692" y="160111"/>
                  </a:cubicBezTo>
                  <a:cubicBezTo>
                    <a:pt x="132692" y="160111"/>
                    <a:pt x="132692" y="160111"/>
                    <a:pt x="132692" y="160726"/>
                  </a:cubicBezTo>
                  <a:cubicBezTo>
                    <a:pt x="132692" y="160726"/>
                    <a:pt x="133301" y="160726"/>
                    <a:pt x="131475" y="160726"/>
                  </a:cubicBezTo>
                  <a:cubicBezTo>
                    <a:pt x="131475" y="160726"/>
                    <a:pt x="131475" y="160726"/>
                    <a:pt x="131475" y="161956"/>
                  </a:cubicBezTo>
                  <a:cubicBezTo>
                    <a:pt x="131475" y="161956"/>
                    <a:pt x="131475" y="161956"/>
                    <a:pt x="130866" y="161956"/>
                  </a:cubicBezTo>
                  <a:cubicBezTo>
                    <a:pt x="130866" y="162571"/>
                    <a:pt x="130866" y="161956"/>
                    <a:pt x="130866" y="163801"/>
                  </a:cubicBezTo>
                  <a:cubicBezTo>
                    <a:pt x="130257" y="163801"/>
                    <a:pt x="130866" y="163801"/>
                    <a:pt x="129040" y="163801"/>
                  </a:cubicBezTo>
                  <a:cubicBezTo>
                    <a:pt x="129040" y="163801"/>
                    <a:pt x="129040" y="163801"/>
                    <a:pt x="129040" y="164416"/>
                  </a:cubicBezTo>
                  <a:cubicBezTo>
                    <a:pt x="129040" y="164416"/>
                    <a:pt x="129040" y="164416"/>
                    <a:pt x="128431" y="164416"/>
                  </a:cubicBezTo>
                  <a:cubicBezTo>
                    <a:pt x="128431" y="164416"/>
                    <a:pt x="128431" y="164416"/>
                    <a:pt x="128431" y="165031"/>
                  </a:cubicBezTo>
                  <a:cubicBezTo>
                    <a:pt x="128431" y="165031"/>
                    <a:pt x="128431" y="165031"/>
                    <a:pt x="127823" y="165031"/>
                  </a:cubicBezTo>
                  <a:cubicBezTo>
                    <a:pt x="127823" y="166261"/>
                    <a:pt x="126605" y="167490"/>
                    <a:pt x="127214" y="169950"/>
                  </a:cubicBezTo>
                  <a:cubicBezTo>
                    <a:pt x="127214" y="169950"/>
                    <a:pt x="127214" y="169950"/>
                    <a:pt x="125997" y="169950"/>
                  </a:cubicBezTo>
                  <a:cubicBezTo>
                    <a:pt x="125997" y="170565"/>
                    <a:pt x="125997" y="169950"/>
                    <a:pt x="125997" y="171795"/>
                  </a:cubicBezTo>
                  <a:cubicBezTo>
                    <a:pt x="125997" y="171795"/>
                    <a:pt x="125997" y="171795"/>
                    <a:pt x="127214" y="171795"/>
                  </a:cubicBezTo>
                  <a:cubicBezTo>
                    <a:pt x="127214" y="171795"/>
                    <a:pt x="127214" y="171795"/>
                    <a:pt x="127214" y="173025"/>
                  </a:cubicBezTo>
                  <a:cubicBezTo>
                    <a:pt x="127214" y="173025"/>
                    <a:pt x="127214" y="173025"/>
                    <a:pt x="127823" y="173025"/>
                  </a:cubicBezTo>
                  <a:cubicBezTo>
                    <a:pt x="127823" y="173640"/>
                    <a:pt x="127823" y="173025"/>
                    <a:pt x="127823" y="174870"/>
                  </a:cubicBezTo>
                  <a:cubicBezTo>
                    <a:pt x="127823" y="174870"/>
                    <a:pt x="127823" y="174870"/>
                    <a:pt x="128431" y="174870"/>
                  </a:cubicBezTo>
                  <a:cubicBezTo>
                    <a:pt x="128431" y="174870"/>
                    <a:pt x="128431" y="175485"/>
                    <a:pt x="128431" y="177329"/>
                  </a:cubicBezTo>
                  <a:cubicBezTo>
                    <a:pt x="128431" y="177329"/>
                    <a:pt x="128431" y="177329"/>
                    <a:pt x="129040" y="177329"/>
                  </a:cubicBezTo>
                  <a:cubicBezTo>
                    <a:pt x="129040" y="177944"/>
                    <a:pt x="129040" y="177944"/>
                    <a:pt x="129040" y="179789"/>
                  </a:cubicBezTo>
                  <a:cubicBezTo>
                    <a:pt x="129040" y="179789"/>
                    <a:pt x="129040" y="179789"/>
                    <a:pt x="129649" y="179789"/>
                  </a:cubicBezTo>
                  <a:cubicBezTo>
                    <a:pt x="130257" y="180404"/>
                    <a:pt x="129649" y="181019"/>
                    <a:pt x="129040" y="182864"/>
                  </a:cubicBezTo>
                  <a:cubicBezTo>
                    <a:pt x="129040" y="182864"/>
                    <a:pt x="129040" y="182864"/>
                    <a:pt x="129649" y="182864"/>
                  </a:cubicBezTo>
                  <a:cubicBezTo>
                    <a:pt x="129649" y="182864"/>
                    <a:pt x="129649" y="182864"/>
                    <a:pt x="129649" y="183479"/>
                  </a:cubicBezTo>
                  <a:cubicBezTo>
                    <a:pt x="129649" y="183479"/>
                    <a:pt x="129649" y="183479"/>
                    <a:pt x="129040" y="183479"/>
                  </a:cubicBezTo>
                  <a:cubicBezTo>
                    <a:pt x="129040" y="183479"/>
                    <a:pt x="129040" y="184094"/>
                    <a:pt x="129040" y="185324"/>
                  </a:cubicBezTo>
                  <a:cubicBezTo>
                    <a:pt x="129040" y="185324"/>
                    <a:pt x="129040" y="185324"/>
                    <a:pt x="128431" y="185324"/>
                  </a:cubicBezTo>
                  <a:cubicBezTo>
                    <a:pt x="128431" y="185938"/>
                    <a:pt x="128431" y="185938"/>
                    <a:pt x="128431" y="187783"/>
                  </a:cubicBezTo>
                  <a:cubicBezTo>
                    <a:pt x="128431" y="187783"/>
                    <a:pt x="128431" y="187783"/>
                    <a:pt x="129040" y="187783"/>
                  </a:cubicBezTo>
                  <a:cubicBezTo>
                    <a:pt x="129040" y="189013"/>
                    <a:pt x="129040" y="191473"/>
                    <a:pt x="129040" y="194548"/>
                  </a:cubicBezTo>
                  <a:cubicBezTo>
                    <a:pt x="129040" y="194548"/>
                    <a:pt x="129649" y="194548"/>
                    <a:pt x="127823" y="194548"/>
                  </a:cubicBezTo>
                  <a:cubicBezTo>
                    <a:pt x="127823" y="194548"/>
                    <a:pt x="127823" y="194548"/>
                    <a:pt x="127823" y="195162"/>
                  </a:cubicBezTo>
                  <a:cubicBezTo>
                    <a:pt x="127823" y="195162"/>
                    <a:pt x="127823" y="195162"/>
                    <a:pt x="127214" y="195162"/>
                  </a:cubicBezTo>
                  <a:cubicBezTo>
                    <a:pt x="127214" y="195162"/>
                    <a:pt x="127214" y="195162"/>
                    <a:pt x="127214" y="195777"/>
                  </a:cubicBezTo>
                  <a:cubicBezTo>
                    <a:pt x="127214" y="195777"/>
                    <a:pt x="127214" y="195777"/>
                    <a:pt x="125997" y="195777"/>
                  </a:cubicBezTo>
                  <a:cubicBezTo>
                    <a:pt x="125997" y="195777"/>
                    <a:pt x="125997" y="195777"/>
                    <a:pt x="125997" y="196392"/>
                  </a:cubicBezTo>
                  <a:cubicBezTo>
                    <a:pt x="125997" y="196392"/>
                    <a:pt x="126605" y="196392"/>
                    <a:pt x="124779" y="196392"/>
                  </a:cubicBezTo>
                  <a:cubicBezTo>
                    <a:pt x="124779" y="196392"/>
                    <a:pt x="124779" y="196392"/>
                    <a:pt x="124779" y="198237"/>
                  </a:cubicBezTo>
                  <a:cubicBezTo>
                    <a:pt x="124779" y="198237"/>
                    <a:pt x="124779" y="198237"/>
                    <a:pt x="125388" y="198237"/>
                  </a:cubicBezTo>
                  <a:cubicBezTo>
                    <a:pt x="125388" y="198237"/>
                    <a:pt x="125388" y="198852"/>
                    <a:pt x="125388" y="200082"/>
                  </a:cubicBezTo>
                  <a:cubicBezTo>
                    <a:pt x="125388" y="200082"/>
                    <a:pt x="125388" y="200082"/>
                    <a:pt x="124779" y="200082"/>
                  </a:cubicBezTo>
                  <a:cubicBezTo>
                    <a:pt x="124779" y="200082"/>
                    <a:pt x="124779" y="200082"/>
                    <a:pt x="124779" y="200697"/>
                  </a:cubicBezTo>
                  <a:cubicBezTo>
                    <a:pt x="124779" y="200697"/>
                    <a:pt x="124779" y="200697"/>
                    <a:pt x="125388" y="200697"/>
                  </a:cubicBezTo>
                  <a:cubicBezTo>
                    <a:pt x="125388" y="200697"/>
                    <a:pt x="125388" y="200697"/>
                    <a:pt x="125388" y="201312"/>
                  </a:cubicBezTo>
                  <a:cubicBezTo>
                    <a:pt x="124779" y="201927"/>
                    <a:pt x="124779" y="201312"/>
                    <a:pt x="122953" y="200697"/>
                  </a:cubicBezTo>
                  <a:cubicBezTo>
                    <a:pt x="122953" y="200697"/>
                    <a:pt x="122345" y="200697"/>
                    <a:pt x="121736" y="198852"/>
                  </a:cubicBezTo>
                  <a:cubicBezTo>
                    <a:pt x="121736" y="198852"/>
                    <a:pt x="121736" y="198852"/>
                    <a:pt x="122953" y="198852"/>
                  </a:cubicBezTo>
                  <a:cubicBezTo>
                    <a:pt x="122953" y="198852"/>
                    <a:pt x="122953" y="198852"/>
                    <a:pt x="122953" y="198237"/>
                  </a:cubicBezTo>
                  <a:cubicBezTo>
                    <a:pt x="122953" y="198237"/>
                    <a:pt x="122953" y="198237"/>
                    <a:pt x="121736" y="198237"/>
                  </a:cubicBezTo>
                  <a:cubicBezTo>
                    <a:pt x="121736" y="198237"/>
                    <a:pt x="121736" y="198237"/>
                    <a:pt x="121736" y="197007"/>
                  </a:cubicBezTo>
                  <a:cubicBezTo>
                    <a:pt x="121736" y="197007"/>
                    <a:pt x="121736" y="197007"/>
                    <a:pt x="121127" y="197007"/>
                  </a:cubicBezTo>
                  <a:cubicBezTo>
                    <a:pt x="121127" y="197622"/>
                    <a:pt x="121127" y="197007"/>
                    <a:pt x="121127" y="198852"/>
                  </a:cubicBezTo>
                  <a:cubicBezTo>
                    <a:pt x="121127" y="198852"/>
                    <a:pt x="121127" y="198852"/>
                    <a:pt x="120519" y="198852"/>
                  </a:cubicBezTo>
                  <a:cubicBezTo>
                    <a:pt x="120519" y="198237"/>
                    <a:pt x="120519" y="198852"/>
                    <a:pt x="120519" y="197007"/>
                  </a:cubicBezTo>
                  <a:cubicBezTo>
                    <a:pt x="119910" y="197007"/>
                    <a:pt x="118084" y="197007"/>
                    <a:pt x="116258" y="197007"/>
                  </a:cubicBezTo>
                  <a:cubicBezTo>
                    <a:pt x="116258" y="197007"/>
                    <a:pt x="116258" y="197007"/>
                    <a:pt x="116258" y="198237"/>
                  </a:cubicBezTo>
                  <a:cubicBezTo>
                    <a:pt x="116258" y="198237"/>
                    <a:pt x="115649" y="198237"/>
                    <a:pt x="113823" y="198237"/>
                  </a:cubicBezTo>
                  <a:cubicBezTo>
                    <a:pt x="113823" y="198237"/>
                    <a:pt x="113823" y="198237"/>
                    <a:pt x="113823" y="197007"/>
                  </a:cubicBezTo>
                  <a:cubicBezTo>
                    <a:pt x="113823" y="197007"/>
                    <a:pt x="113214" y="197007"/>
                    <a:pt x="111997" y="197007"/>
                  </a:cubicBezTo>
                  <a:cubicBezTo>
                    <a:pt x="111997" y="197622"/>
                    <a:pt x="111997" y="197622"/>
                    <a:pt x="111997" y="199467"/>
                  </a:cubicBezTo>
                  <a:cubicBezTo>
                    <a:pt x="111388" y="199467"/>
                    <a:pt x="110171" y="199467"/>
                    <a:pt x="108345" y="199467"/>
                  </a:cubicBezTo>
                  <a:cubicBezTo>
                    <a:pt x="108345" y="199467"/>
                    <a:pt x="108345" y="199467"/>
                    <a:pt x="108345" y="198852"/>
                  </a:cubicBezTo>
                  <a:cubicBezTo>
                    <a:pt x="108345" y="198852"/>
                    <a:pt x="108345" y="198852"/>
                    <a:pt x="107736" y="198852"/>
                  </a:cubicBezTo>
                  <a:cubicBezTo>
                    <a:pt x="107736" y="198852"/>
                    <a:pt x="107736" y="198852"/>
                    <a:pt x="107736" y="199467"/>
                  </a:cubicBezTo>
                  <a:cubicBezTo>
                    <a:pt x="107128" y="199467"/>
                    <a:pt x="107736" y="199467"/>
                    <a:pt x="105910" y="199467"/>
                  </a:cubicBezTo>
                  <a:cubicBezTo>
                    <a:pt x="105910" y="199467"/>
                    <a:pt x="105910" y="199467"/>
                    <a:pt x="105910" y="200082"/>
                  </a:cubicBezTo>
                  <a:cubicBezTo>
                    <a:pt x="105910" y="200082"/>
                    <a:pt x="105910" y="200082"/>
                    <a:pt x="106519" y="200082"/>
                  </a:cubicBezTo>
                  <a:cubicBezTo>
                    <a:pt x="106519" y="200082"/>
                    <a:pt x="106519" y="200082"/>
                    <a:pt x="106519" y="200697"/>
                  </a:cubicBezTo>
                  <a:cubicBezTo>
                    <a:pt x="106519" y="200697"/>
                    <a:pt x="106519" y="200697"/>
                    <a:pt x="107736" y="200697"/>
                  </a:cubicBezTo>
                  <a:cubicBezTo>
                    <a:pt x="107736" y="200697"/>
                    <a:pt x="107736" y="200697"/>
                    <a:pt x="107736" y="201312"/>
                  </a:cubicBezTo>
                  <a:cubicBezTo>
                    <a:pt x="108954" y="201312"/>
                    <a:pt x="110171" y="202542"/>
                    <a:pt x="112606" y="202542"/>
                  </a:cubicBezTo>
                  <a:cubicBezTo>
                    <a:pt x="112606" y="202542"/>
                    <a:pt x="112606" y="202542"/>
                    <a:pt x="112606" y="203157"/>
                  </a:cubicBezTo>
                  <a:cubicBezTo>
                    <a:pt x="112606" y="203157"/>
                    <a:pt x="113214" y="203157"/>
                    <a:pt x="115040" y="203157"/>
                  </a:cubicBezTo>
                  <a:cubicBezTo>
                    <a:pt x="115040" y="203157"/>
                    <a:pt x="115040" y="203157"/>
                    <a:pt x="115040" y="203772"/>
                  </a:cubicBezTo>
                  <a:cubicBezTo>
                    <a:pt x="115040" y="203772"/>
                    <a:pt x="115040" y="203772"/>
                    <a:pt x="115649" y="203772"/>
                  </a:cubicBezTo>
                  <a:cubicBezTo>
                    <a:pt x="115649" y="203772"/>
                    <a:pt x="115649" y="203772"/>
                    <a:pt x="115649" y="203157"/>
                  </a:cubicBezTo>
                  <a:cubicBezTo>
                    <a:pt x="115649" y="203157"/>
                    <a:pt x="115040" y="203157"/>
                    <a:pt x="116867" y="203157"/>
                  </a:cubicBezTo>
                  <a:cubicBezTo>
                    <a:pt x="116867" y="203157"/>
                    <a:pt x="116867" y="202542"/>
                    <a:pt x="116867" y="204386"/>
                  </a:cubicBezTo>
                  <a:cubicBezTo>
                    <a:pt x="116867" y="204386"/>
                    <a:pt x="116867" y="204386"/>
                    <a:pt x="117475" y="204386"/>
                  </a:cubicBezTo>
                  <a:cubicBezTo>
                    <a:pt x="117475" y="204386"/>
                    <a:pt x="117475" y="204386"/>
                    <a:pt x="117475" y="205001"/>
                  </a:cubicBezTo>
                  <a:cubicBezTo>
                    <a:pt x="117475" y="205001"/>
                    <a:pt x="117475" y="205001"/>
                    <a:pt x="116867" y="205001"/>
                  </a:cubicBezTo>
                  <a:cubicBezTo>
                    <a:pt x="117475" y="205616"/>
                    <a:pt x="116258" y="205616"/>
                    <a:pt x="116258" y="207461"/>
                  </a:cubicBezTo>
                  <a:cubicBezTo>
                    <a:pt x="116258" y="207461"/>
                    <a:pt x="114432" y="207461"/>
                    <a:pt x="115040" y="209921"/>
                  </a:cubicBezTo>
                  <a:cubicBezTo>
                    <a:pt x="115040" y="209921"/>
                    <a:pt x="115040" y="209921"/>
                    <a:pt x="115649" y="209921"/>
                  </a:cubicBezTo>
                  <a:cubicBezTo>
                    <a:pt x="115649" y="209921"/>
                    <a:pt x="115649" y="209921"/>
                    <a:pt x="115649" y="210536"/>
                  </a:cubicBezTo>
                  <a:cubicBezTo>
                    <a:pt x="115649" y="210536"/>
                    <a:pt x="116867" y="210536"/>
                    <a:pt x="118084" y="210536"/>
                  </a:cubicBezTo>
                  <a:cubicBezTo>
                    <a:pt x="118084" y="210536"/>
                    <a:pt x="118084" y="210536"/>
                    <a:pt x="118084" y="211151"/>
                  </a:cubicBezTo>
                  <a:cubicBezTo>
                    <a:pt x="118084" y="211151"/>
                    <a:pt x="118084" y="211151"/>
                    <a:pt x="119301" y="211151"/>
                  </a:cubicBezTo>
                  <a:cubicBezTo>
                    <a:pt x="119301" y="211151"/>
                    <a:pt x="119301" y="211151"/>
                    <a:pt x="119301" y="211766"/>
                  </a:cubicBezTo>
                  <a:cubicBezTo>
                    <a:pt x="118693" y="211766"/>
                    <a:pt x="118084" y="211766"/>
                    <a:pt x="116258" y="211766"/>
                  </a:cubicBezTo>
                  <a:cubicBezTo>
                    <a:pt x="116258" y="211766"/>
                    <a:pt x="116258" y="211766"/>
                    <a:pt x="116258" y="212381"/>
                  </a:cubicBezTo>
                  <a:cubicBezTo>
                    <a:pt x="116258" y="212381"/>
                    <a:pt x="116258" y="212381"/>
                    <a:pt x="115040" y="212381"/>
                  </a:cubicBezTo>
                  <a:cubicBezTo>
                    <a:pt x="115040" y="212381"/>
                    <a:pt x="115040" y="212381"/>
                    <a:pt x="115040" y="212996"/>
                  </a:cubicBezTo>
                  <a:cubicBezTo>
                    <a:pt x="115040" y="212996"/>
                    <a:pt x="115040" y="212996"/>
                    <a:pt x="113823" y="212996"/>
                  </a:cubicBezTo>
                  <a:cubicBezTo>
                    <a:pt x="113823" y="213610"/>
                    <a:pt x="113823" y="212996"/>
                    <a:pt x="113823" y="214840"/>
                  </a:cubicBezTo>
                  <a:cubicBezTo>
                    <a:pt x="113823" y="214840"/>
                    <a:pt x="113823" y="214840"/>
                    <a:pt x="115040" y="214840"/>
                  </a:cubicBezTo>
                  <a:cubicBezTo>
                    <a:pt x="115040" y="214840"/>
                    <a:pt x="115040" y="214840"/>
                    <a:pt x="115040" y="215455"/>
                  </a:cubicBezTo>
                  <a:cubicBezTo>
                    <a:pt x="115040" y="215455"/>
                    <a:pt x="115040" y="215455"/>
                    <a:pt x="115649" y="215455"/>
                  </a:cubicBezTo>
                  <a:cubicBezTo>
                    <a:pt x="115649" y="215455"/>
                    <a:pt x="115649" y="215455"/>
                    <a:pt x="115649" y="216070"/>
                  </a:cubicBezTo>
                  <a:cubicBezTo>
                    <a:pt x="115040" y="216070"/>
                    <a:pt x="115040" y="216070"/>
                    <a:pt x="113214" y="216070"/>
                  </a:cubicBezTo>
                  <a:cubicBezTo>
                    <a:pt x="113214" y="216070"/>
                    <a:pt x="113214" y="216070"/>
                    <a:pt x="113214" y="216685"/>
                  </a:cubicBezTo>
                  <a:cubicBezTo>
                    <a:pt x="111997" y="216685"/>
                    <a:pt x="110780" y="216685"/>
                    <a:pt x="108345" y="216685"/>
                  </a:cubicBezTo>
                  <a:cubicBezTo>
                    <a:pt x="108345" y="216685"/>
                    <a:pt x="108345" y="216685"/>
                    <a:pt x="108345" y="217915"/>
                  </a:cubicBezTo>
                  <a:cubicBezTo>
                    <a:pt x="108345" y="217915"/>
                    <a:pt x="107736" y="217915"/>
                    <a:pt x="105910" y="217915"/>
                  </a:cubicBezTo>
                  <a:cubicBezTo>
                    <a:pt x="105910" y="217915"/>
                    <a:pt x="105910" y="217915"/>
                    <a:pt x="105910" y="218530"/>
                  </a:cubicBezTo>
                  <a:cubicBezTo>
                    <a:pt x="105910" y="218530"/>
                    <a:pt x="105910" y="218530"/>
                    <a:pt x="105302" y="218530"/>
                  </a:cubicBezTo>
                  <a:cubicBezTo>
                    <a:pt x="105302" y="218530"/>
                    <a:pt x="105302" y="218530"/>
                    <a:pt x="105302" y="219145"/>
                  </a:cubicBezTo>
                  <a:cubicBezTo>
                    <a:pt x="105302" y="219145"/>
                    <a:pt x="105302" y="219145"/>
                    <a:pt x="104084" y="219145"/>
                  </a:cubicBezTo>
                  <a:cubicBezTo>
                    <a:pt x="104084" y="219145"/>
                    <a:pt x="104084" y="219145"/>
                    <a:pt x="104084" y="219760"/>
                  </a:cubicBezTo>
                  <a:cubicBezTo>
                    <a:pt x="104084" y="219760"/>
                    <a:pt x="104084" y="219760"/>
                    <a:pt x="103476" y="219760"/>
                  </a:cubicBezTo>
                  <a:cubicBezTo>
                    <a:pt x="103476" y="219760"/>
                    <a:pt x="103476" y="219760"/>
                    <a:pt x="103476" y="219145"/>
                  </a:cubicBezTo>
                  <a:cubicBezTo>
                    <a:pt x="103476" y="219145"/>
                    <a:pt x="103476" y="219145"/>
                    <a:pt x="102258" y="219145"/>
                  </a:cubicBezTo>
                  <a:cubicBezTo>
                    <a:pt x="102258" y="219145"/>
                    <a:pt x="102258" y="219145"/>
                    <a:pt x="102258" y="218530"/>
                  </a:cubicBezTo>
                  <a:cubicBezTo>
                    <a:pt x="101649" y="218530"/>
                    <a:pt x="101041" y="218530"/>
                    <a:pt x="98606" y="218530"/>
                  </a:cubicBezTo>
                  <a:cubicBezTo>
                    <a:pt x="98606" y="218530"/>
                    <a:pt x="98606" y="218530"/>
                    <a:pt x="98606" y="217915"/>
                  </a:cubicBezTo>
                  <a:cubicBezTo>
                    <a:pt x="98606" y="217915"/>
                    <a:pt x="98606" y="217915"/>
                    <a:pt x="97997" y="217915"/>
                  </a:cubicBezTo>
                  <a:cubicBezTo>
                    <a:pt x="97997" y="217915"/>
                    <a:pt x="97997" y="217915"/>
                    <a:pt x="97997" y="216685"/>
                  </a:cubicBezTo>
                  <a:cubicBezTo>
                    <a:pt x="97997" y="216685"/>
                    <a:pt x="97997" y="216685"/>
                    <a:pt x="97389" y="216685"/>
                  </a:cubicBezTo>
                  <a:cubicBezTo>
                    <a:pt x="97389" y="216685"/>
                    <a:pt x="97389" y="216685"/>
                    <a:pt x="97389" y="216070"/>
                  </a:cubicBezTo>
                  <a:cubicBezTo>
                    <a:pt x="96780" y="216685"/>
                    <a:pt x="96780" y="215455"/>
                    <a:pt x="94345" y="215455"/>
                  </a:cubicBezTo>
                  <a:cubicBezTo>
                    <a:pt x="94345" y="215455"/>
                    <a:pt x="94345" y="215455"/>
                    <a:pt x="94345" y="214840"/>
                  </a:cubicBezTo>
                  <a:cubicBezTo>
                    <a:pt x="94345" y="214840"/>
                    <a:pt x="94345" y="214840"/>
                    <a:pt x="93737" y="214840"/>
                  </a:cubicBezTo>
                  <a:cubicBezTo>
                    <a:pt x="93737" y="214840"/>
                    <a:pt x="93737" y="214840"/>
                    <a:pt x="93737" y="215455"/>
                  </a:cubicBezTo>
                  <a:cubicBezTo>
                    <a:pt x="92519" y="216070"/>
                    <a:pt x="90693" y="214225"/>
                    <a:pt x="88867" y="216070"/>
                  </a:cubicBezTo>
                  <a:cubicBezTo>
                    <a:pt x="88867" y="216070"/>
                    <a:pt x="88867" y="216070"/>
                    <a:pt x="88867" y="215455"/>
                  </a:cubicBezTo>
                  <a:cubicBezTo>
                    <a:pt x="88867" y="215455"/>
                    <a:pt x="88867" y="215455"/>
                    <a:pt x="88258" y="215455"/>
                  </a:cubicBezTo>
                  <a:cubicBezTo>
                    <a:pt x="88258" y="215455"/>
                    <a:pt x="88258" y="215455"/>
                    <a:pt x="88258" y="216685"/>
                  </a:cubicBezTo>
                  <a:cubicBezTo>
                    <a:pt x="88867" y="216685"/>
                    <a:pt x="90693" y="216685"/>
                    <a:pt x="93128" y="216685"/>
                  </a:cubicBezTo>
                  <a:cubicBezTo>
                    <a:pt x="93128" y="216685"/>
                    <a:pt x="93128" y="216685"/>
                    <a:pt x="93128" y="217915"/>
                  </a:cubicBezTo>
                  <a:cubicBezTo>
                    <a:pt x="93128" y="217915"/>
                    <a:pt x="93128" y="217915"/>
                    <a:pt x="93737" y="217915"/>
                  </a:cubicBezTo>
                  <a:cubicBezTo>
                    <a:pt x="93737" y="217915"/>
                    <a:pt x="93737" y="217915"/>
                    <a:pt x="93737" y="216685"/>
                  </a:cubicBezTo>
                  <a:cubicBezTo>
                    <a:pt x="93737" y="216685"/>
                    <a:pt x="93737" y="216685"/>
                    <a:pt x="94345" y="216685"/>
                  </a:cubicBezTo>
                  <a:cubicBezTo>
                    <a:pt x="94345" y="216685"/>
                    <a:pt x="94345" y="216685"/>
                    <a:pt x="94345" y="217915"/>
                  </a:cubicBezTo>
                  <a:cubicBezTo>
                    <a:pt x="94345" y="217915"/>
                    <a:pt x="94345" y="217915"/>
                    <a:pt x="94954" y="217915"/>
                  </a:cubicBezTo>
                  <a:cubicBezTo>
                    <a:pt x="94954" y="217915"/>
                    <a:pt x="94954" y="217300"/>
                    <a:pt x="94954" y="219145"/>
                  </a:cubicBezTo>
                  <a:cubicBezTo>
                    <a:pt x="94954" y="219145"/>
                    <a:pt x="94954" y="219145"/>
                    <a:pt x="96171" y="219145"/>
                  </a:cubicBezTo>
                  <a:cubicBezTo>
                    <a:pt x="96171" y="219145"/>
                    <a:pt x="96171" y="219145"/>
                    <a:pt x="96171" y="219760"/>
                  </a:cubicBezTo>
                  <a:cubicBezTo>
                    <a:pt x="96171" y="220375"/>
                    <a:pt x="97997" y="219145"/>
                    <a:pt x="97997" y="221605"/>
                  </a:cubicBezTo>
                  <a:cubicBezTo>
                    <a:pt x="97997" y="221605"/>
                    <a:pt x="97997" y="221605"/>
                    <a:pt x="98606" y="221605"/>
                  </a:cubicBezTo>
                  <a:cubicBezTo>
                    <a:pt x="98606" y="221605"/>
                    <a:pt x="98606" y="222220"/>
                    <a:pt x="98606" y="224064"/>
                  </a:cubicBezTo>
                  <a:cubicBezTo>
                    <a:pt x="100432" y="224064"/>
                    <a:pt x="102258" y="224064"/>
                    <a:pt x="105302" y="224064"/>
                  </a:cubicBezTo>
                  <a:cubicBezTo>
                    <a:pt x="105302" y="224679"/>
                    <a:pt x="104084" y="226524"/>
                    <a:pt x="101649" y="227139"/>
                  </a:cubicBezTo>
                  <a:cubicBezTo>
                    <a:pt x="101649" y="227139"/>
                    <a:pt x="101649" y="227139"/>
                    <a:pt x="101649" y="228369"/>
                  </a:cubicBezTo>
                  <a:cubicBezTo>
                    <a:pt x="101649" y="228369"/>
                    <a:pt x="101649" y="228369"/>
                    <a:pt x="101041" y="228369"/>
                  </a:cubicBezTo>
                  <a:cubicBezTo>
                    <a:pt x="101649" y="228984"/>
                    <a:pt x="99823" y="229599"/>
                    <a:pt x="100432" y="231444"/>
                  </a:cubicBezTo>
                  <a:cubicBezTo>
                    <a:pt x="100432" y="231444"/>
                    <a:pt x="99823" y="231444"/>
                    <a:pt x="97997" y="231444"/>
                  </a:cubicBezTo>
                  <a:cubicBezTo>
                    <a:pt x="97997" y="232058"/>
                    <a:pt x="97997" y="233288"/>
                    <a:pt x="98606" y="235133"/>
                  </a:cubicBezTo>
                  <a:cubicBezTo>
                    <a:pt x="98606" y="235133"/>
                    <a:pt x="97997" y="235133"/>
                    <a:pt x="96171" y="235133"/>
                  </a:cubicBezTo>
                  <a:cubicBezTo>
                    <a:pt x="96171" y="235133"/>
                    <a:pt x="96171" y="235133"/>
                    <a:pt x="96171" y="234518"/>
                  </a:cubicBezTo>
                  <a:cubicBezTo>
                    <a:pt x="95563" y="234518"/>
                    <a:pt x="96171" y="234518"/>
                    <a:pt x="94345" y="234518"/>
                  </a:cubicBezTo>
                  <a:cubicBezTo>
                    <a:pt x="94345" y="234518"/>
                    <a:pt x="94345" y="234518"/>
                    <a:pt x="94345" y="235133"/>
                  </a:cubicBezTo>
                  <a:cubicBezTo>
                    <a:pt x="94345" y="235133"/>
                    <a:pt x="94345" y="235133"/>
                    <a:pt x="93737" y="235133"/>
                  </a:cubicBezTo>
                  <a:cubicBezTo>
                    <a:pt x="93737" y="235133"/>
                    <a:pt x="93737" y="235133"/>
                    <a:pt x="93737" y="235748"/>
                  </a:cubicBezTo>
                  <a:cubicBezTo>
                    <a:pt x="93737" y="235748"/>
                    <a:pt x="93737" y="235748"/>
                    <a:pt x="93128" y="235748"/>
                  </a:cubicBezTo>
                  <a:cubicBezTo>
                    <a:pt x="93128" y="235748"/>
                    <a:pt x="93128" y="235748"/>
                    <a:pt x="93128" y="236363"/>
                  </a:cubicBezTo>
                  <a:cubicBezTo>
                    <a:pt x="93128" y="236363"/>
                    <a:pt x="93128" y="236363"/>
                    <a:pt x="92519" y="236363"/>
                  </a:cubicBezTo>
                  <a:cubicBezTo>
                    <a:pt x="92519" y="236363"/>
                    <a:pt x="92519" y="236363"/>
                    <a:pt x="92519" y="235748"/>
                  </a:cubicBezTo>
                  <a:cubicBezTo>
                    <a:pt x="91911" y="235748"/>
                    <a:pt x="92519" y="235748"/>
                    <a:pt x="90693" y="235748"/>
                  </a:cubicBezTo>
                  <a:cubicBezTo>
                    <a:pt x="90693" y="235748"/>
                    <a:pt x="90693" y="235748"/>
                    <a:pt x="90693" y="235133"/>
                  </a:cubicBezTo>
                  <a:cubicBezTo>
                    <a:pt x="90693" y="235133"/>
                    <a:pt x="91302" y="235133"/>
                    <a:pt x="89476" y="235133"/>
                  </a:cubicBezTo>
                  <a:cubicBezTo>
                    <a:pt x="89476" y="235133"/>
                    <a:pt x="89476" y="235133"/>
                    <a:pt x="89476" y="234518"/>
                  </a:cubicBezTo>
                  <a:cubicBezTo>
                    <a:pt x="89476" y="234518"/>
                    <a:pt x="89476" y="234518"/>
                    <a:pt x="88258" y="234518"/>
                  </a:cubicBezTo>
                  <a:cubicBezTo>
                    <a:pt x="88258" y="234518"/>
                    <a:pt x="88258" y="234518"/>
                    <a:pt x="88258" y="235133"/>
                  </a:cubicBezTo>
                  <a:cubicBezTo>
                    <a:pt x="88258" y="235133"/>
                    <a:pt x="87650" y="235133"/>
                    <a:pt x="89476" y="235133"/>
                  </a:cubicBezTo>
                  <a:cubicBezTo>
                    <a:pt x="89476" y="235133"/>
                    <a:pt x="89476" y="235133"/>
                    <a:pt x="89476" y="235748"/>
                  </a:cubicBezTo>
                  <a:cubicBezTo>
                    <a:pt x="89476" y="235748"/>
                    <a:pt x="89476" y="235748"/>
                    <a:pt x="88867" y="235748"/>
                  </a:cubicBezTo>
                  <a:cubicBezTo>
                    <a:pt x="88867" y="235748"/>
                    <a:pt x="88867" y="235748"/>
                    <a:pt x="88867" y="236363"/>
                  </a:cubicBezTo>
                  <a:cubicBezTo>
                    <a:pt x="88867" y="236363"/>
                    <a:pt x="88867" y="236363"/>
                    <a:pt x="89476" y="236363"/>
                  </a:cubicBezTo>
                  <a:cubicBezTo>
                    <a:pt x="89476" y="236363"/>
                    <a:pt x="89476" y="236363"/>
                    <a:pt x="89476" y="237593"/>
                  </a:cubicBezTo>
                  <a:cubicBezTo>
                    <a:pt x="89476" y="237593"/>
                    <a:pt x="88867" y="237593"/>
                    <a:pt x="87041" y="237593"/>
                  </a:cubicBezTo>
                  <a:cubicBezTo>
                    <a:pt x="87041" y="237593"/>
                    <a:pt x="87041" y="237593"/>
                    <a:pt x="87041" y="238208"/>
                  </a:cubicBezTo>
                  <a:cubicBezTo>
                    <a:pt x="87041" y="238208"/>
                    <a:pt x="87041" y="238208"/>
                    <a:pt x="86432" y="238208"/>
                  </a:cubicBezTo>
                  <a:cubicBezTo>
                    <a:pt x="86432" y="238208"/>
                    <a:pt x="86432" y="238208"/>
                    <a:pt x="86432" y="237593"/>
                  </a:cubicBezTo>
                  <a:cubicBezTo>
                    <a:pt x="86432" y="237593"/>
                    <a:pt x="85824" y="237593"/>
                    <a:pt x="84606" y="237593"/>
                  </a:cubicBezTo>
                  <a:cubicBezTo>
                    <a:pt x="84606" y="237593"/>
                    <a:pt x="84606" y="236978"/>
                    <a:pt x="84606" y="238823"/>
                  </a:cubicBezTo>
                  <a:cubicBezTo>
                    <a:pt x="84606" y="238823"/>
                    <a:pt x="85824" y="238823"/>
                    <a:pt x="87041" y="238823"/>
                  </a:cubicBezTo>
                  <a:cubicBezTo>
                    <a:pt x="87041" y="238823"/>
                    <a:pt x="87041" y="238823"/>
                    <a:pt x="87041" y="238208"/>
                  </a:cubicBezTo>
                  <a:cubicBezTo>
                    <a:pt x="87650" y="238208"/>
                    <a:pt x="87041" y="238208"/>
                    <a:pt x="88867" y="238208"/>
                  </a:cubicBezTo>
                  <a:cubicBezTo>
                    <a:pt x="88867" y="238208"/>
                    <a:pt x="88867" y="238208"/>
                    <a:pt x="88867" y="238823"/>
                  </a:cubicBezTo>
                  <a:cubicBezTo>
                    <a:pt x="88867" y="238823"/>
                    <a:pt x="88258" y="238823"/>
                    <a:pt x="90085" y="238823"/>
                  </a:cubicBezTo>
                  <a:cubicBezTo>
                    <a:pt x="90085" y="238208"/>
                    <a:pt x="89476" y="238208"/>
                    <a:pt x="90693" y="237593"/>
                  </a:cubicBezTo>
                  <a:cubicBezTo>
                    <a:pt x="90693" y="237593"/>
                    <a:pt x="90693" y="237593"/>
                    <a:pt x="90693" y="238208"/>
                  </a:cubicBezTo>
                  <a:cubicBezTo>
                    <a:pt x="91302" y="238208"/>
                    <a:pt x="91302" y="238208"/>
                    <a:pt x="93128" y="238208"/>
                  </a:cubicBezTo>
                  <a:cubicBezTo>
                    <a:pt x="93128" y="238208"/>
                    <a:pt x="93128" y="238208"/>
                    <a:pt x="93128" y="238823"/>
                  </a:cubicBezTo>
                  <a:cubicBezTo>
                    <a:pt x="93128" y="238823"/>
                    <a:pt x="93128" y="238823"/>
                    <a:pt x="93737" y="238823"/>
                  </a:cubicBezTo>
                  <a:cubicBezTo>
                    <a:pt x="93737" y="238823"/>
                    <a:pt x="93737" y="238823"/>
                    <a:pt x="93737" y="239438"/>
                  </a:cubicBezTo>
                  <a:cubicBezTo>
                    <a:pt x="93737" y="239438"/>
                    <a:pt x="93737" y="239438"/>
                    <a:pt x="94345" y="239438"/>
                  </a:cubicBezTo>
                  <a:cubicBezTo>
                    <a:pt x="94954" y="239438"/>
                    <a:pt x="93737" y="240668"/>
                    <a:pt x="96171" y="241282"/>
                  </a:cubicBezTo>
                  <a:cubicBezTo>
                    <a:pt x="95563" y="240668"/>
                    <a:pt x="96780" y="242512"/>
                    <a:pt x="94345" y="242512"/>
                  </a:cubicBezTo>
                  <a:cubicBezTo>
                    <a:pt x="94954" y="245587"/>
                    <a:pt x="89476" y="243127"/>
                    <a:pt x="90085" y="246817"/>
                  </a:cubicBezTo>
                  <a:cubicBezTo>
                    <a:pt x="90085" y="246817"/>
                    <a:pt x="90085" y="246817"/>
                    <a:pt x="90693" y="246817"/>
                  </a:cubicBezTo>
                  <a:cubicBezTo>
                    <a:pt x="90693" y="246817"/>
                    <a:pt x="90693" y="246817"/>
                    <a:pt x="90693" y="248047"/>
                  </a:cubicBezTo>
                  <a:cubicBezTo>
                    <a:pt x="90693" y="248047"/>
                    <a:pt x="90693" y="248047"/>
                    <a:pt x="91911" y="248047"/>
                  </a:cubicBezTo>
                  <a:cubicBezTo>
                    <a:pt x="91911" y="248662"/>
                    <a:pt x="91302" y="249277"/>
                    <a:pt x="90693" y="251121"/>
                  </a:cubicBezTo>
                  <a:cubicBezTo>
                    <a:pt x="90693" y="251121"/>
                    <a:pt x="90693" y="251121"/>
                    <a:pt x="90085" y="251121"/>
                  </a:cubicBezTo>
                  <a:cubicBezTo>
                    <a:pt x="90085" y="251121"/>
                    <a:pt x="90085" y="251121"/>
                    <a:pt x="90085" y="252351"/>
                  </a:cubicBezTo>
                  <a:cubicBezTo>
                    <a:pt x="90085" y="252351"/>
                    <a:pt x="90693" y="252351"/>
                    <a:pt x="92519" y="252351"/>
                  </a:cubicBezTo>
                  <a:cubicBezTo>
                    <a:pt x="92519" y="253581"/>
                    <a:pt x="93737" y="254196"/>
                    <a:pt x="92519" y="257271"/>
                  </a:cubicBezTo>
                  <a:cubicBezTo>
                    <a:pt x="92519" y="257271"/>
                    <a:pt x="92519" y="257271"/>
                    <a:pt x="93128" y="257271"/>
                  </a:cubicBezTo>
                  <a:cubicBezTo>
                    <a:pt x="93128" y="257271"/>
                    <a:pt x="93128" y="256656"/>
                    <a:pt x="93128" y="258501"/>
                  </a:cubicBezTo>
                  <a:cubicBezTo>
                    <a:pt x="93128" y="258501"/>
                    <a:pt x="93128" y="258501"/>
                    <a:pt x="93737" y="258501"/>
                  </a:cubicBezTo>
                  <a:cubicBezTo>
                    <a:pt x="93737" y="259116"/>
                    <a:pt x="93128" y="259116"/>
                    <a:pt x="94345" y="259730"/>
                  </a:cubicBezTo>
                  <a:cubicBezTo>
                    <a:pt x="94345" y="259730"/>
                    <a:pt x="94345" y="259730"/>
                    <a:pt x="93737" y="259730"/>
                  </a:cubicBezTo>
                  <a:cubicBezTo>
                    <a:pt x="93737" y="259730"/>
                    <a:pt x="93737" y="259730"/>
                    <a:pt x="93737" y="260960"/>
                  </a:cubicBezTo>
                  <a:cubicBezTo>
                    <a:pt x="93737" y="260960"/>
                    <a:pt x="93737" y="260960"/>
                    <a:pt x="94345" y="260960"/>
                  </a:cubicBezTo>
                  <a:cubicBezTo>
                    <a:pt x="94345" y="260960"/>
                    <a:pt x="94345" y="260960"/>
                    <a:pt x="94345" y="261575"/>
                  </a:cubicBezTo>
                  <a:cubicBezTo>
                    <a:pt x="94954" y="260960"/>
                    <a:pt x="94954" y="261575"/>
                    <a:pt x="96780" y="262190"/>
                  </a:cubicBezTo>
                  <a:cubicBezTo>
                    <a:pt x="96780" y="262805"/>
                    <a:pt x="96780" y="264035"/>
                    <a:pt x="96780" y="265880"/>
                  </a:cubicBezTo>
                  <a:cubicBezTo>
                    <a:pt x="96780" y="265880"/>
                    <a:pt x="96780" y="265880"/>
                    <a:pt x="96171" y="265880"/>
                  </a:cubicBezTo>
                  <a:cubicBezTo>
                    <a:pt x="96171" y="265880"/>
                    <a:pt x="96171" y="265880"/>
                    <a:pt x="96171" y="266495"/>
                  </a:cubicBezTo>
                  <a:cubicBezTo>
                    <a:pt x="96171" y="266495"/>
                    <a:pt x="96171" y="266495"/>
                    <a:pt x="94954" y="266495"/>
                  </a:cubicBezTo>
                  <a:cubicBezTo>
                    <a:pt x="94954" y="267110"/>
                    <a:pt x="95563" y="267725"/>
                    <a:pt x="96171" y="269570"/>
                  </a:cubicBezTo>
                  <a:cubicBezTo>
                    <a:pt x="96171" y="269570"/>
                    <a:pt x="96171" y="269570"/>
                    <a:pt x="94954" y="269570"/>
                  </a:cubicBezTo>
                  <a:cubicBezTo>
                    <a:pt x="94954" y="269570"/>
                    <a:pt x="94954" y="269570"/>
                    <a:pt x="94954" y="270185"/>
                  </a:cubicBezTo>
                  <a:cubicBezTo>
                    <a:pt x="94954" y="270185"/>
                    <a:pt x="95563" y="270185"/>
                    <a:pt x="93737" y="270185"/>
                  </a:cubicBezTo>
                  <a:cubicBezTo>
                    <a:pt x="93737" y="270185"/>
                    <a:pt x="93737" y="270185"/>
                    <a:pt x="93737" y="270799"/>
                  </a:cubicBezTo>
                  <a:cubicBezTo>
                    <a:pt x="93737" y="270799"/>
                    <a:pt x="93128" y="270185"/>
                    <a:pt x="92519" y="271414"/>
                  </a:cubicBezTo>
                  <a:cubicBezTo>
                    <a:pt x="92519" y="271414"/>
                    <a:pt x="92519" y="271414"/>
                    <a:pt x="92519" y="270799"/>
                  </a:cubicBezTo>
                  <a:cubicBezTo>
                    <a:pt x="92519" y="270799"/>
                    <a:pt x="92519" y="270799"/>
                    <a:pt x="91911" y="270799"/>
                  </a:cubicBezTo>
                  <a:cubicBezTo>
                    <a:pt x="91911" y="270799"/>
                    <a:pt x="91911" y="270799"/>
                    <a:pt x="91911" y="270185"/>
                  </a:cubicBezTo>
                  <a:cubicBezTo>
                    <a:pt x="91911" y="270185"/>
                    <a:pt x="91911" y="270185"/>
                    <a:pt x="90693" y="270185"/>
                  </a:cubicBezTo>
                  <a:cubicBezTo>
                    <a:pt x="90693" y="270185"/>
                    <a:pt x="90693" y="270185"/>
                    <a:pt x="90693" y="269570"/>
                  </a:cubicBezTo>
                  <a:cubicBezTo>
                    <a:pt x="90693" y="269570"/>
                    <a:pt x="88867" y="268340"/>
                    <a:pt x="88867" y="270799"/>
                  </a:cubicBezTo>
                  <a:cubicBezTo>
                    <a:pt x="88867" y="270799"/>
                    <a:pt x="88867" y="270799"/>
                    <a:pt x="88258" y="270799"/>
                  </a:cubicBezTo>
                  <a:cubicBezTo>
                    <a:pt x="88258" y="270799"/>
                    <a:pt x="88258" y="270799"/>
                    <a:pt x="88258" y="271414"/>
                  </a:cubicBezTo>
                  <a:cubicBezTo>
                    <a:pt x="87650" y="271414"/>
                    <a:pt x="88258" y="271414"/>
                    <a:pt x="86432" y="271414"/>
                  </a:cubicBezTo>
                  <a:cubicBezTo>
                    <a:pt x="86432" y="271414"/>
                    <a:pt x="86432" y="271414"/>
                    <a:pt x="86432" y="272644"/>
                  </a:cubicBezTo>
                  <a:cubicBezTo>
                    <a:pt x="86432" y="272644"/>
                    <a:pt x="86432" y="272644"/>
                    <a:pt x="85824" y="272644"/>
                  </a:cubicBezTo>
                  <a:cubicBezTo>
                    <a:pt x="85824" y="272644"/>
                    <a:pt x="85824" y="272644"/>
                    <a:pt x="85824" y="273259"/>
                  </a:cubicBezTo>
                  <a:cubicBezTo>
                    <a:pt x="85824" y="273259"/>
                    <a:pt x="85215" y="273259"/>
                    <a:pt x="83998" y="273259"/>
                  </a:cubicBezTo>
                  <a:cubicBezTo>
                    <a:pt x="83998" y="273259"/>
                    <a:pt x="83998" y="273259"/>
                    <a:pt x="83998" y="273874"/>
                  </a:cubicBezTo>
                  <a:cubicBezTo>
                    <a:pt x="83998" y="273874"/>
                    <a:pt x="83998" y="273874"/>
                    <a:pt x="84606" y="273874"/>
                  </a:cubicBezTo>
                  <a:cubicBezTo>
                    <a:pt x="84606" y="273874"/>
                    <a:pt x="84606" y="274489"/>
                    <a:pt x="84606" y="275719"/>
                  </a:cubicBezTo>
                  <a:cubicBezTo>
                    <a:pt x="84606" y="275719"/>
                    <a:pt x="84606" y="275719"/>
                    <a:pt x="85215" y="275719"/>
                  </a:cubicBezTo>
                  <a:cubicBezTo>
                    <a:pt x="85215" y="275719"/>
                    <a:pt x="85215" y="275719"/>
                    <a:pt x="85215" y="276949"/>
                  </a:cubicBezTo>
                  <a:cubicBezTo>
                    <a:pt x="85215" y="276949"/>
                    <a:pt x="85215" y="276949"/>
                    <a:pt x="83998" y="276949"/>
                  </a:cubicBezTo>
                  <a:cubicBezTo>
                    <a:pt x="83998" y="276949"/>
                    <a:pt x="83998" y="276949"/>
                    <a:pt x="83998" y="275719"/>
                  </a:cubicBezTo>
                  <a:cubicBezTo>
                    <a:pt x="83389" y="275719"/>
                    <a:pt x="83998" y="275719"/>
                    <a:pt x="82172" y="275719"/>
                  </a:cubicBezTo>
                  <a:cubicBezTo>
                    <a:pt x="82172" y="276334"/>
                    <a:pt x="82172" y="275719"/>
                    <a:pt x="82172" y="277564"/>
                  </a:cubicBezTo>
                  <a:cubicBezTo>
                    <a:pt x="82172" y="277564"/>
                    <a:pt x="82172" y="277564"/>
                    <a:pt x="81563" y="277564"/>
                  </a:cubicBezTo>
                  <a:cubicBezTo>
                    <a:pt x="81563" y="277564"/>
                    <a:pt x="81563" y="277564"/>
                    <a:pt x="81563" y="278179"/>
                  </a:cubicBezTo>
                  <a:cubicBezTo>
                    <a:pt x="81563" y="278179"/>
                    <a:pt x="81563" y="278179"/>
                    <a:pt x="82172" y="278179"/>
                  </a:cubicBezTo>
                  <a:cubicBezTo>
                    <a:pt x="82172" y="278179"/>
                    <a:pt x="82172" y="278179"/>
                    <a:pt x="82172" y="277564"/>
                  </a:cubicBezTo>
                  <a:cubicBezTo>
                    <a:pt x="82172" y="277564"/>
                    <a:pt x="82780" y="277564"/>
                    <a:pt x="84606" y="277564"/>
                  </a:cubicBezTo>
                  <a:cubicBezTo>
                    <a:pt x="84606" y="277564"/>
                    <a:pt x="84606" y="277564"/>
                    <a:pt x="84606" y="278179"/>
                  </a:cubicBezTo>
                  <a:cubicBezTo>
                    <a:pt x="84606" y="278179"/>
                    <a:pt x="84606" y="278179"/>
                    <a:pt x="85215" y="278179"/>
                  </a:cubicBezTo>
                  <a:cubicBezTo>
                    <a:pt x="85215" y="278179"/>
                    <a:pt x="85215" y="278179"/>
                    <a:pt x="85215" y="278794"/>
                  </a:cubicBezTo>
                  <a:cubicBezTo>
                    <a:pt x="85215" y="278794"/>
                    <a:pt x="85215" y="278794"/>
                    <a:pt x="85824" y="278794"/>
                  </a:cubicBezTo>
                  <a:cubicBezTo>
                    <a:pt x="85824" y="278794"/>
                    <a:pt x="85824" y="278794"/>
                    <a:pt x="85824" y="280638"/>
                  </a:cubicBezTo>
                  <a:cubicBezTo>
                    <a:pt x="85824" y="280638"/>
                    <a:pt x="85824" y="280638"/>
                    <a:pt x="87041" y="280638"/>
                  </a:cubicBezTo>
                  <a:cubicBezTo>
                    <a:pt x="87041" y="280638"/>
                    <a:pt x="87041" y="280023"/>
                    <a:pt x="87041" y="281868"/>
                  </a:cubicBezTo>
                  <a:cubicBezTo>
                    <a:pt x="87041" y="281868"/>
                    <a:pt x="87041" y="281868"/>
                    <a:pt x="86432" y="281868"/>
                  </a:cubicBezTo>
                  <a:cubicBezTo>
                    <a:pt x="86432" y="281868"/>
                    <a:pt x="86432" y="281868"/>
                    <a:pt x="86432" y="282483"/>
                  </a:cubicBezTo>
                  <a:cubicBezTo>
                    <a:pt x="86432" y="282483"/>
                    <a:pt x="86432" y="282483"/>
                    <a:pt x="85824" y="282483"/>
                  </a:cubicBezTo>
                  <a:cubicBezTo>
                    <a:pt x="85824" y="282483"/>
                    <a:pt x="85824" y="282483"/>
                    <a:pt x="85824" y="283713"/>
                  </a:cubicBezTo>
                  <a:cubicBezTo>
                    <a:pt x="85824" y="283713"/>
                    <a:pt x="85824" y="283713"/>
                    <a:pt x="85215" y="283713"/>
                  </a:cubicBezTo>
                  <a:cubicBezTo>
                    <a:pt x="85215" y="283713"/>
                    <a:pt x="85215" y="283713"/>
                    <a:pt x="85215" y="284943"/>
                  </a:cubicBezTo>
                  <a:cubicBezTo>
                    <a:pt x="84606" y="284943"/>
                    <a:pt x="83389" y="284943"/>
                    <a:pt x="81563" y="284943"/>
                  </a:cubicBezTo>
                  <a:cubicBezTo>
                    <a:pt x="81563" y="284943"/>
                    <a:pt x="81563" y="284943"/>
                    <a:pt x="81563" y="285558"/>
                  </a:cubicBezTo>
                  <a:cubicBezTo>
                    <a:pt x="80954" y="284943"/>
                    <a:pt x="80954" y="286173"/>
                    <a:pt x="79128" y="284943"/>
                  </a:cubicBezTo>
                  <a:cubicBezTo>
                    <a:pt x="79128" y="284943"/>
                    <a:pt x="79128" y="286173"/>
                    <a:pt x="79128" y="287403"/>
                  </a:cubicBezTo>
                  <a:cubicBezTo>
                    <a:pt x="79128" y="287403"/>
                    <a:pt x="79128" y="287403"/>
                    <a:pt x="80346" y="287403"/>
                  </a:cubicBezTo>
                  <a:cubicBezTo>
                    <a:pt x="80346" y="287403"/>
                    <a:pt x="80346" y="287403"/>
                    <a:pt x="80346" y="286788"/>
                  </a:cubicBezTo>
                  <a:cubicBezTo>
                    <a:pt x="80346" y="286788"/>
                    <a:pt x="80346" y="286788"/>
                    <a:pt x="80954" y="286788"/>
                  </a:cubicBezTo>
                  <a:cubicBezTo>
                    <a:pt x="80954" y="287403"/>
                    <a:pt x="80954" y="286788"/>
                    <a:pt x="80954" y="288633"/>
                  </a:cubicBezTo>
                  <a:cubicBezTo>
                    <a:pt x="80954" y="288633"/>
                    <a:pt x="80954" y="288633"/>
                    <a:pt x="81563" y="288633"/>
                  </a:cubicBezTo>
                  <a:cubicBezTo>
                    <a:pt x="81563" y="288633"/>
                    <a:pt x="81563" y="288633"/>
                    <a:pt x="81563" y="287403"/>
                  </a:cubicBezTo>
                  <a:cubicBezTo>
                    <a:pt x="81563" y="287403"/>
                    <a:pt x="81563" y="287403"/>
                    <a:pt x="82172" y="287403"/>
                  </a:cubicBezTo>
                  <a:cubicBezTo>
                    <a:pt x="82172" y="287403"/>
                    <a:pt x="82172" y="287403"/>
                    <a:pt x="82172" y="288633"/>
                  </a:cubicBezTo>
                  <a:cubicBezTo>
                    <a:pt x="82172" y="288633"/>
                    <a:pt x="82780" y="288633"/>
                    <a:pt x="84606" y="288633"/>
                  </a:cubicBezTo>
                  <a:cubicBezTo>
                    <a:pt x="84606" y="288633"/>
                    <a:pt x="84606" y="288633"/>
                    <a:pt x="84606" y="287403"/>
                  </a:cubicBezTo>
                  <a:cubicBezTo>
                    <a:pt x="84606" y="287403"/>
                    <a:pt x="84606" y="287403"/>
                    <a:pt x="85215" y="287403"/>
                  </a:cubicBezTo>
                  <a:cubicBezTo>
                    <a:pt x="85215" y="287403"/>
                    <a:pt x="85215" y="287403"/>
                    <a:pt x="85215" y="286788"/>
                  </a:cubicBezTo>
                  <a:cubicBezTo>
                    <a:pt x="85215" y="286788"/>
                    <a:pt x="85824" y="286788"/>
                    <a:pt x="87041" y="286788"/>
                  </a:cubicBezTo>
                  <a:cubicBezTo>
                    <a:pt x="87041" y="286788"/>
                    <a:pt x="87041" y="286788"/>
                    <a:pt x="87041" y="286173"/>
                  </a:cubicBezTo>
                  <a:cubicBezTo>
                    <a:pt x="87650" y="286173"/>
                    <a:pt x="87041" y="286173"/>
                    <a:pt x="88867" y="286173"/>
                  </a:cubicBezTo>
                  <a:cubicBezTo>
                    <a:pt x="88867" y="286173"/>
                    <a:pt x="88867" y="286173"/>
                    <a:pt x="88867" y="285558"/>
                  </a:cubicBezTo>
                  <a:cubicBezTo>
                    <a:pt x="88867" y="285558"/>
                    <a:pt x="88258" y="285558"/>
                    <a:pt x="90085" y="285558"/>
                  </a:cubicBezTo>
                  <a:cubicBezTo>
                    <a:pt x="90085" y="285558"/>
                    <a:pt x="90085" y="284943"/>
                    <a:pt x="90085" y="286788"/>
                  </a:cubicBezTo>
                  <a:cubicBezTo>
                    <a:pt x="90085" y="286788"/>
                    <a:pt x="90085" y="286788"/>
                    <a:pt x="90693" y="286788"/>
                  </a:cubicBezTo>
                  <a:cubicBezTo>
                    <a:pt x="90693" y="287403"/>
                    <a:pt x="90693" y="286788"/>
                    <a:pt x="90693" y="288633"/>
                  </a:cubicBezTo>
                  <a:cubicBezTo>
                    <a:pt x="90693" y="288633"/>
                    <a:pt x="90693" y="288633"/>
                    <a:pt x="91911" y="288633"/>
                  </a:cubicBezTo>
                  <a:cubicBezTo>
                    <a:pt x="91911" y="288633"/>
                    <a:pt x="91911" y="288633"/>
                    <a:pt x="91911" y="289247"/>
                  </a:cubicBezTo>
                  <a:cubicBezTo>
                    <a:pt x="91911" y="289247"/>
                    <a:pt x="91302" y="289247"/>
                    <a:pt x="93128" y="289247"/>
                  </a:cubicBezTo>
                  <a:cubicBezTo>
                    <a:pt x="93128" y="289247"/>
                    <a:pt x="93128" y="289247"/>
                    <a:pt x="93128" y="289862"/>
                  </a:cubicBezTo>
                  <a:cubicBezTo>
                    <a:pt x="93128" y="289862"/>
                    <a:pt x="93128" y="289862"/>
                    <a:pt x="94345" y="289862"/>
                  </a:cubicBezTo>
                  <a:cubicBezTo>
                    <a:pt x="94345" y="289862"/>
                    <a:pt x="94345" y="289862"/>
                    <a:pt x="94345" y="290477"/>
                  </a:cubicBezTo>
                  <a:cubicBezTo>
                    <a:pt x="94345" y="290477"/>
                    <a:pt x="94345" y="290477"/>
                    <a:pt x="94954" y="290477"/>
                  </a:cubicBezTo>
                  <a:cubicBezTo>
                    <a:pt x="94954" y="290477"/>
                    <a:pt x="94954" y="290477"/>
                    <a:pt x="94954" y="291092"/>
                  </a:cubicBezTo>
                  <a:cubicBezTo>
                    <a:pt x="94954" y="291092"/>
                    <a:pt x="94954" y="291092"/>
                    <a:pt x="96171" y="291092"/>
                  </a:cubicBezTo>
                  <a:cubicBezTo>
                    <a:pt x="96171" y="291092"/>
                    <a:pt x="96171" y="291092"/>
                    <a:pt x="96171" y="290477"/>
                  </a:cubicBezTo>
                  <a:cubicBezTo>
                    <a:pt x="96171" y="290477"/>
                    <a:pt x="95563" y="290477"/>
                    <a:pt x="97389" y="290477"/>
                  </a:cubicBezTo>
                  <a:cubicBezTo>
                    <a:pt x="97389" y="290477"/>
                    <a:pt x="97389" y="290477"/>
                    <a:pt x="97389" y="291092"/>
                  </a:cubicBezTo>
                  <a:cubicBezTo>
                    <a:pt x="97389" y="291092"/>
                    <a:pt x="97389" y="291092"/>
                    <a:pt x="97997" y="291092"/>
                  </a:cubicBezTo>
                  <a:cubicBezTo>
                    <a:pt x="97997" y="291707"/>
                    <a:pt x="97997" y="291092"/>
                    <a:pt x="97997" y="292937"/>
                  </a:cubicBezTo>
                  <a:cubicBezTo>
                    <a:pt x="97997" y="292937"/>
                    <a:pt x="97997" y="292937"/>
                    <a:pt x="98606" y="292937"/>
                  </a:cubicBezTo>
                  <a:cubicBezTo>
                    <a:pt x="98606" y="293552"/>
                    <a:pt x="98606" y="295397"/>
                    <a:pt x="98606" y="297857"/>
                  </a:cubicBezTo>
                  <a:cubicBezTo>
                    <a:pt x="98606" y="297857"/>
                    <a:pt x="98606" y="297857"/>
                    <a:pt x="99823" y="297857"/>
                  </a:cubicBezTo>
                  <a:cubicBezTo>
                    <a:pt x="99823" y="297857"/>
                    <a:pt x="99823" y="297857"/>
                    <a:pt x="99823" y="298471"/>
                  </a:cubicBezTo>
                  <a:cubicBezTo>
                    <a:pt x="99823" y="298471"/>
                    <a:pt x="100432" y="298471"/>
                    <a:pt x="101041" y="299086"/>
                  </a:cubicBezTo>
                  <a:cubicBezTo>
                    <a:pt x="101041" y="299086"/>
                    <a:pt x="101041" y="299086"/>
                    <a:pt x="100432" y="299086"/>
                  </a:cubicBezTo>
                  <a:cubicBezTo>
                    <a:pt x="99823" y="299086"/>
                    <a:pt x="101041" y="300931"/>
                    <a:pt x="98606" y="300931"/>
                  </a:cubicBezTo>
                  <a:cubicBezTo>
                    <a:pt x="98606" y="300931"/>
                    <a:pt x="98606" y="300931"/>
                    <a:pt x="98606" y="300316"/>
                  </a:cubicBezTo>
                  <a:cubicBezTo>
                    <a:pt x="98606" y="300316"/>
                    <a:pt x="97997" y="300316"/>
                    <a:pt x="96171" y="300316"/>
                  </a:cubicBezTo>
                  <a:cubicBezTo>
                    <a:pt x="96171" y="300316"/>
                    <a:pt x="96171" y="299701"/>
                    <a:pt x="96171" y="301546"/>
                  </a:cubicBezTo>
                  <a:cubicBezTo>
                    <a:pt x="96171" y="301546"/>
                    <a:pt x="98606" y="300931"/>
                    <a:pt x="97997" y="304006"/>
                  </a:cubicBezTo>
                  <a:cubicBezTo>
                    <a:pt x="97997" y="304006"/>
                    <a:pt x="97997" y="304006"/>
                    <a:pt x="98606" y="304006"/>
                  </a:cubicBezTo>
                  <a:cubicBezTo>
                    <a:pt x="98606" y="304006"/>
                    <a:pt x="98606" y="304006"/>
                    <a:pt x="98606" y="304621"/>
                  </a:cubicBezTo>
                  <a:cubicBezTo>
                    <a:pt x="98606" y="304621"/>
                    <a:pt x="98606" y="304621"/>
                    <a:pt x="99823" y="304621"/>
                  </a:cubicBezTo>
                  <a:cubicBezTo>
                    <a:pt x="99823" y="304621"/>
                    <a:pt x="99823" y="304006"/>
                    <a:pt x="99823" y="305851"/>
                  </a:cubicBezTo>
                  <a:cubicBezTo>
                    <a:pt x="99823" y="305851"/>
                    <a:pt x="99823" y="305851"/>
                    <a:pt x="98606" y="305851"/>
                  </a:cubicBezTo>
                  <a:cubicBezTo>
                    <a:pt x="98606" y="305851"/>
                    <a:pt x="98606" y="305851"/>
                    <a:pt x="98606" y="307081"/>
                  </a:cubicBezTo>
                  <a:cubicBezTo>
                    <a:pt x="98606" y="307081"/>
                    <a:pt x="99215" y="307081"/>
                    <a:pt x="97389" y="307081"/>
                  </a:cubicBezTo>
                  <a:cubicBezTo>
                    <a:pt x="97389" y="307081"/>
                    <a:pt x="97389" y="307081"/>
                    <a:pt x="97389" y="306466"/>
                  </a:cubicBezTo>
                  <a:cubicBezTo>
                    <a:pt x="97389" y="306466"/>
                    <a:pt x="97389" y="306466"/>
                    <a:pt x="96780" y="306466"/>
                  </a:cubicBezTo>
                  <a:cubicBezTo>
                    <a:pt x="96780" y="306466"/>
                    <a:pt x="96780" y="306466"/>
                    <a:pt x="96780" y="305851"/>
                  </a:cubicBezTo>
                  <a:cubicBezTo>
                    <a:pt x="96780" y="305851"/>
                    <a:pt x="96780" y="305851"/>
                    <a:pt x="96171" y="305851"/>
                  </a:cubicBezTo>
                  <a:cubicBezTo>
                    <a:pt x="96171" y="305851"/>
                    <a:pt x="96171" y="305851"/>
                    <a:pt x="96171" y="305236"/>
                  </a:cubicBezTo>
                  <a:cubicBezTo>
                    <a:pt x="95563" y="305236"/>
                    <a:pt x="94345" y="305236"/>
                    <a:pt x="92519" y="305236"/>
                  </a:cubicBezTo>
                  <a:cubicBezTo>
                    <a:pt x="92519" y="305236"/>
                    <a:pt x="92519" y="304621"/>
                    <a:pt x="92519" y="302776"/>
                  </a:cubicBezTo>
                  <a:cubicBezTo>
                    <a:pt x="92519" y="302776"/>
                    <a:pt x="92519" y="302776"/>
                    <a:pt x="93128" y="302776"/>
                  </a:cubicBezTo>
                  <a:cubicBezTo>
                    <a:pt x="93128" y="302776"/>
                    <a:pt x="93128" y="302776"/>
                    <a:pt x="93128" y="302161"/>
                  </a:cubicBezTo>
                  <a:cubicBezTo>
                    <a:pt x="93128" y="302161"/>
                    <a:pt x="93128" y="302161"/>
                    <a:pt x="92519" y="302161"/>
                  </a:cubicBezTo>
                  <a:cubicBezTo>
                    <a:pt x="92519" y="302161"/>
                    <a:pt x="92519" y="302776"/>
                    <a:pt x="92519" y="300931"/>
                  </a:cubicBezTo>
                  <a:cubicBezTo>
                    <a:pt x="91911" y="300931"/>
                    <a:pt x="92519" y="300931"/>
                    <a:pt x="90693" y="300931"/>
                  </a:cubicBezTo>
                  <a:cubicBezTo>
                    <a:pt x="90693" y="300931"/>
                    <a:pt x="90693" y="300931"/>
                    <a:pt x="90693" y="300316"/>
                  </a:cubicBezTo>
                  <a:cubicBezTo>
                    <a:pt x="90693" y="300316"/>
                    <a:pt x="90085" y="300316"/>
                    <a:pt x="88867" y="300316"/>
                  </a:cubicBezTo>
                  <a:cubicBezTo>
                    <a:pt x="88867" y="300316"/>
                    <a:pt x="88867" y="299701"/>
                    <a:pt x="88867" y="301546"/>
                  </a:cubicBezTo>
                  <a:cubicBezTo>
                    <a:pt x="88867" y="301546"/>
                    <a:pt x="88867" y="301546"/>
                    <a:pt x="88258" y="301546"/>
                  </a:cubicBezTo>
                  <a:cubicBezTo>
                    <a:pt x="88258" y="301546"/>
                    <a:pt x="88258" y="301546"/>
                    <a:pt x="88258" y="302161"/>
                  </a:cubicBezTo>
                  <a:cubicBezTo>
                    <a:pt x="88258" y="302161"/>
                    <a:pt x="88258" y="302161"/>
                    <a:pt x="87041" y="302161"/>
                  </a:cubicBezTo>
                  <a:cubicBezTo>
                    <a:pt x="87041" y="302161"/>
                    <a:pt x="87041" y="302161"/>
                    <a:pt x="87041" y="302776"/>
                  </a:cubicBezTo>
                  <a:cubicBezTo>
                    <a:pt x="87041" y="302776"/>
                    <a:pt x="87041" y="302776"/>
                    <a:pt x="86432" y="302776"/>
                  </a:cubicBezTo>
                  <a:cubicBezTo>
                    <a:pt x="86432" y="302776"/>
                    <a:pt x="86432" y="302776"/>
                    <a:pt x="86432" y="302161"/>
                  </a:cubicBezTo>
                  <a:cubicBezTo>
                    <a:pt x="86432" y="302161"/>
                    <a:pt x="86432" y="302161"/>
                    <a:pt x="85824" y="302161"/>
                  </a:cubicBezTo>
                  <a:cubicBezTo>
                    <a:pt x="85824" y="302161"/>
                    <a:pt x="85824" y="302161"/>
                    <a:pt x="85824" y="302776"/>
                  </a:cubicBezTo>
                  <a:cubicBezTo>
                    <a:pt x="85824" y="302776"/>
                    <a:pt x="85824" y="302776"/>
                    <a:pt x="85215" y="302776"/>
                  </a:cubicBezTo>
                  <a:cubicBezTo>
                    <a:pt x="85215" y="302776"/>
                    <a:pt x="85215" y="302776"/>
                    <a:pt x="85215" y="304006"/>
                  </a:cubicBezTo>
                  <a:cubicBezTo>
                    <a:pt x="85215" y="304006"/>
                    <a:pt x="85215" y="304006"/>
                    <a:pt x="83998" y="304006"/>
                  </a:cubicBezTo>
                  <a:cubicBezTo>
                    <a:pt x="83998" y="304006"/>
                    <a:pt x="83389" y="304006"/>
                    <a:pt x="82780" y="305851"/>
                  </a:cubicBezTo>
                  <a:cubicBezTo>
                    <a:pt x="82780" y="305851"/>
                    <a:pt x="82780" y="305851"/>
                    <a:pt x="82172" y="305851"/>
                  </a:cubicBezTo>
                  <a:cubicBezTo>
                    <a:pt x="82172" y="305851"/>
                    <a:pt x="82172" y="305851"/>
                    <a:pt x="82172" y="306466"/>
                  </a:cubicBezTo>
                  <a:cubicBezTo>
                    <a:pt x="82172" y="306466"/>
                    <a:pt x="81563" y="306466"/>
                    <a:pt x="80346" y="306466"/>
                  </a:cubicBezTo>
                  <a:cubicBezTo>
                    <a:pt x="80346" y="306466"/>
                    <a:pt x="80346" y="306466"/>
                    <a:pt x="80346" y="307081"/>
                  </a:cubicBezTo>
                  <a:cubicBezTo>
                    <a:pt x="79737" y="307081"/>
                    <a:pt x="80346" y="307081"/>
                    <a:pt x="78520" y="307081"/>
                  </a:cubicBezTo>
                  <a:cubicBezTo>
                    <a:pt x="78520" y="307081"/>
                    <a:pt x="78520" y="307081"/>
                    <a:pt x="78520" y="306466"/>
                  </a:cubicBezTo>
                  <a:cubicBezTo>
                    <a:pt x="78520" y="306466"/>
                    <a:pt x="77911" y="306466"/>
                    <a:pt x="76694" y="306466"/>
                  </a:cubicBezTo>
                  <a:cubicBezTo>
                    <a:pt x="76694" y="307081"/>
                    <a:pt x="76694" y="306466"/>
                    <a:pt x="76694" y="308310"/>
                  </a:cubicBezTo>
                  <a:cubicBezTo>
                    <a:pt x="76694" y="308310"/>
                    <a:pt x="76694" y="308310"/>
                    <a:pt x="75476" y="308310"/>
                  </a:cubicBezTo>
                  <a:cubicBezTo>
                    <a:pt x="76085" y="309540"/>
                    <a:pt x="73650" y="310770"/>
                    <a:pt x="70607" y="310155"/>
                  </a:cubicBezTo>
                  <a:cubicBezTo>
                    <a:pt x="70607" y="310155"/>
                    <a:pt x="70607" y="310155"/>
                    <a:pt x="70607" y="309540"/>
                  </a:cubicBezTo>
                  <a:cubicBezTo>
                    <a:pt x="70607" y="309540"/>
                    <a:pt x="69998" y="309540"/>
                    <a:pt x="68781" y="309540"/>
                  </a:cubicBezTo>
                  <a:cubicBezTo>
                    <a:pt x="69389" y="309540"/>
                    <a:pt x="66346" y="307695"/>
                    <a:pt x="68781" y="305851"/>
                  </a:cubicBezTo>
                  <a:cubicBezTo>
                    <a:pt x="68781" y="305851"/>
                    <a:pt x="68781" y="305851"/>
                    <a:pt x="67563" y="305851"/>
                  </a:cubicBezTo>
                  <a:cubicBezTo>
                    <a:pt x="67563" y="305851"/>
                    <a:pt x="67563" y="305851"/>
                    <a:pt x="67563" y="305236"/>
                  </a:cubicBezTo>
                  <a:cubicBezTo>
                    <a:pt x="67563" y="305851"/>
                    <a:pt x="66955" y="304006"/>
                    <a:pt x="65129" y="304621"/>
                  </a:cubicBezTo>
                  <a:cubicBezTo>
                    <a:pt x="65129" y="304621"/>
                    <a:pt x="65129" y="304621"/>
                    <a:pt x="65129" y="304006"/>
                  </a:cubicBezTo>
                  <a:cubicBezTo>
                    <a:pt x="64520" y="304006"/>
                    <a:pt x="65129" y="304006"/>
                    <a:pt x="63303" y="304006"/>
                  </a:cubicBezTo>
                  <a:cubicBezTo>
                    <a:pt x="63303" y="304006"/>
                    <a:pt x="63303" y="304006"/>
                    <a:pt x="63303" y="302776"/>
                  </a:cubicBezTo>
                  <a:cubicBezTo>
                    <a:pt x="57216" y="304621"/>
                    <a:pt x="52955" y="299086"/>
                    <a:pt x="46260" y="299086"/>
                  </a:cubicBezTo>
                  <a:cubicBezTo>
                    <a:pt x="46260" y="299086"/>
                    <a:pt x="46260" y="299086"/>
                    <a:pt x="46260" y="300316"/>
                  </a:cubicBezTo>
                  <a:cubicBezTo>
                    <a:pt x="46260" y="300316"/>
                    <a:pt x="46260" y="300316"/>
                    <a:pt x="44433" y="300316"/>
                  </a:cubicBezTo>
                  <a:cubicBezTo>
                    <a:pt x="44433" y="300316"/>
                    <a:pt x="44433" y="300316"/>
                    <a:pt x="44433" y="299086"/>
                  </a:cubicBezTo>
                  <a:cubicBezTo>
                    <a:pt x="44433" y="299086"/>
                    <a:pt x="43216" y="299086"/>
                    <a:pt x="41390" y="299086"/>
                  </a:cubicBezTo>
                  <a:cubicBezTo>
                    <a:pt x="41390" y="299086"/>
                    <a:pt x="41390" y="299086"/>
                    <a:pt x="41390" y="300316"/>
                  </a:cubicBezTo>
                  <a:cubicBezTo>
                    <a:pt x="41390" y="300316"/>
                    <a:pt x="41390" y="300316"/>
                    <a:pt x="40173" y="300316"/>
                  </a:cubicBezTo>
                  <a:cubicBezTo>
                    <a:pt x="40173" y="300316"/>
                    <a:pt x="40173" y="300316"/>
                    <a:pt x="40173" y="300931"/>
                  </a:cubicBezTo>
                  <a:cubicBezTo>
                    <a:pt x="40173" y="300931"/>
                    <a:pt x="40173" y="300931"/>
                    <a:pt x="39564" y="300931"/>
                  </a:cubicBezTo>
                  <a:cubicBezTo>
                    <a:pt x="39564" y="300931"/>
                    <a:pt x="39564" y="300931"/>
                    <a:pt x="39564" y="300316"/>
                  </a:cubicBezTo>
                  <a:cubicBezTo>
                    <a:pt x="37129" y="300931"/>
                    <a:pt x="35912" y="297857"/>
                    <a:pt x="31651" y="298471"/>
                  </a:cubicBezTo>
                  <a:cubicBezTo>
                    <a:pt x="31651" y="296627"/>
                    <a:pt x="34695" y="292322"/>
                    <a:pt x="33477" y="287403"/>
                  </a:cubicBezTo>
                  <a:cubicBezTo>
                    <a:pt x="33477" y="287403"/>
                    <a:pt x="33477" y="287403"/>
                    <a:pt x="32260" y="287403"/>
                  </a:cubicBezTo>
                  <a:cubicBezTo>
                    <a:pt x="32260" y="286173"/>
                    <a:pt x="32260" y="283713"/>
                    <a:pt x="32260" y="281253"/>
                  </a:cubicBezTo>
                  <a:cubicBezTo>
                    <a:pt x="32260" y="281253"/>
                    <a:pt x="32260" y="281253"/>
                    <a:pt x="33477" y="281253"/>
                  </a:cubicBezTo>
                  <a:cubicBezTo>
                    <a:pt x="33477" y="280638"/>
                    <a:pt x="33477" y="281253"/>
                    <a:pt x="33477" y="279409"/>
                  </a:cubicBezTo>
                  <a:cubicBezTo>
                    <a:pt x="33477" y="279409"/>
                    <a:pt x="33477" y="279409"/>
                    <a:pt x="34086" y="279409"/>
                  </a:cubicBezTo>
                  <a:cubicBezTo>
                    <a:pt x="34086" y="279409"/>
                    <a:pt x="34086" y="278794"/>
                    <a:pt x="34086" y="277564"/>
                  </a:cubicBezTo>
                  <a:cubicBezTo>
                    <a:pt x="34086" y="277564"/>
                    <a:pt x="34086" y="277564"/>
                    <a:pt x="34695" y="277564"/>
                  </a:cubicBezTo>
                  <a:cubicBezTo>
                    <a:pt x="34695" y="277564"/>
                    <a:pt x="34695" y="276949"/>
                    <a:pt x="34695" y="275104"/>
                  </a:cubicBezTo>
                  <a:cubicBezTo>
                    <a:pt x="34695" y="275104"/>
                    <a:pt x="34695" y="275104"/>
                    <a:pt x="35303" y="275104"/>
                  </a:cubicBezTo>
                  <a:cubicBezTo>
                    <a:pt x="35303" y="275104"/>
                    <a:pt x="35303" y="275719"/>
                    <a:pt x="35303" y="273874"/>
                  </a:cubicBezTo>
                  <a:cubicBezTo>
                    <a:pt x="35303" y="273874"/>
                    <a:pt x="35303" y="273874"/>
                    <a:pt x="34086" y="273874"/>
                  </a:cubicBezTo>
                  <a:cubicBezTo>
                    <a:pt x="34086" y="273874"/>
                    <a:pt x="32869" y="272644"/>
                    <a:pt x="35303" y="272644"/>
                  </a:cubicBezTo>
                  <a:cubicBezTo>
                    <a:pt x="35303" y="272029"/>
                    <a:pt x="35303" y="271414"/>
                    <a:pt x="35303" y="269570"/>
                  </a:cubicBezTo>
                  <a:cubicBezTo>
                    <a:pt x="35303" y="269570"/>
                    <a:pt x="35303" y="269570"/>
                    <a:pt x="34695" y="269570"/>
                  </a:cubicBezTo>
                  <a:cubicBezTo>
                    <a:pt x="34695" y="268955"/>
                    <a:pt x="34695" y="267725"/>
                    <a:pt x="34695" y="265880"/>
                  </a:cubicBezTo>
                  <a:cubicBezTo>
                    <a:pt x="34695" y="265880"/>
                    <a:pt x="34695" y="265880"/>
                    <a:pt x="34086" y="266495"/>
                  </a:cubicBezTo>
                  <a:cubicBezTo>
                    <a:pt x="34086" y="266495"/>
                    <a:pt x="34086" y="265880"/>
                    <a:pt x="34086" y="264035"/>
                  </a:cubicBezTo>
                  <a:cubicBezTo>
                    <a:pt x="34086" y="264035"/>
                    <a:pt x="34086" y="264035"/>
                    <a:pt x="34695" y="264035"/>
                  </a:cubicBezTo>
                  <a:cubicBezTo>
                    <a:pt x="34695" y="264035"/>
                    <a:pt x="34695" y="264035"/>
                    <a:pt x="34695" y="263420"/>
                  </a:cubicBezTo>
                  <a:cubicBezTo>
                    <a:pt x="34695" y="263420"/>
                    <a:pt x="34695" y="263420"/>
                    <a:pt x="34086" y="263420"/>
                  </a:cubicBezTo>
                  <a:cubicBezTo>
                    <a:pt x="34086" y="263420"/>
                    <a:pt x="34086" y="264035"/>
                    <a:pt x="34086" y="262190"/>
                  </a:cubicBezTo>
                  <a:cubicBezTo>
                    <a:pt x="34086" y="262190"/>
                    <a:pt x="34086" y="262190"/>
                    <a:pt x="34695" y="262190"/>
                  </a:cubicBezTo>
                  <a:cubicBezTo>
                    <a:pt x="34695" y="262190"/>
                    <a:pt x="34695" y="262190"/>
                    <a:pt x="34695" y="261575"/>
                  </a:cubicBezTo>
                  <a:cubicBezTo>
                    <a:pt x="34695" y="261575"/>
                    <a:pt x="34695" y="261575"/>
                    <a:pt x="34086" y="261575"/>
                  </a:cubicBezTo>
                  <a:cubicBezTo>
                    <a:pt x="34086" y="260345"/>
                    <a:pt x="34086" y="259116"/>
                    <a:pt x="34086" y="257271"/>
                  </a:cubicBezTo>
                  <a:cubicBezTo>
                    <a:pt x="34086" y="257271"/>
                    <a:pt x="34086" y="257271"/>
                    <a:pt x="34695" y="257271"/>
                  </a:cubicBezTo>
                  <a:cubicBezTo>
                    <a:pt x="34695" y="256041"/>
                    <a:pt x="34695" y="254811"/>
                    <a:pt x="34695" y="252351"/>
                  </a:cubicBezTo>
                  <a:cubicBezTo>
                    <a:pt x="34695" y="252351"/>
                    <a:pt x="34695" y="252351"/>
                    <a:pt x="34086" y="252351"/>
                  </a:cubicBezTo>
                  <a:cubicBezTo>
                    <a:pt x="34086" y="251121"/>
                    <a:pt x="33477" y="249892"/>
                    <a:pt x="33477" y="246817"/>
                  </a:cubicBezTo>
                  <a:cubicBezTo>
                    <a:pt x="33477" y="246817"/>
                    <a:pt x="33477" y="246817"/>
                    <a:pt x="32260" y="246817"/>
                  </a:cubicBezTo>
                  <a:cubicBezTo>
                    <a:pt x="32260" y="246202"/>
                    <a:pt x="32260" y="245587"/>
                    <a:pt x="32260" y="243742"/>
                  </a:cubicBezTo>
                  <a:cubicBezTo>
                    <a:pt x="32260" y="243742"/>
                    <a:pt x="32869" y="243742"/>
                    <a:pt x="31042" y="243742"/>
                  </a:cubicBezTo>
                  <a:cubicBezTo>
                    <a:pt x="31042" y="243742"/>
                    <a:pt x="31042" y="243742"/>
                    <a:pt x="31042" y="243127"/>
                  </a:cubicBezTo>
                  <a:cubicBezTo>
                    <a:pt x="31042" y="243127"/>
                    <a:pt x="31042" y="243127"/>
                    <a:pt x="30434" y="243127"/>
                  </a:cubicBezTo>
                  <a:cubicBezTo>
                    <a:pt x="30434" y="243127"/>
                    <a:pt x="30434" y="243127"/>
                    <a:pt x="30434" y="242512"/>
                  </a:cubicBezTo>
                  <a:cubicBezTo>
                    <a:pt x="29825" y="242512"/>
                    <a:pt x="30434" y="242512"/>
                    <a:pt x="28608" y="242512"/>
                  </a:cubicBezTo>
                  <a:cubicBezTo>
                    <a:pt x="28608" y="242512"/>
                    <a:pt x="28608" y="242512"/>
                    <a:pt x="28608" y="241897"/>
                  </a:cubicBezTo>
                  <a:cubicBezTo>
                    <a:pt x="28608" y="241897"/>
                    <a:pt x="28608" y="241897"/>
                    <a:pt x="27999" y="241897"/>
                  </a:cubicBezTo>
                  <a:cubicBezTo>
                    <a:pt x="27999" y="241897"/>
                    <a:pt x="27999" y="241897"/>
                    <a:pt x="27999" y="241282"/>
                  </a:cubicBezTo>
                  <a:cubicBezTo>
                    <a:pt x="27390" y="240668"/>
                    <a:pt x="27390" y="241897"/>
                    <a:pt x="24956" y="241897"/>
                  </a:cubicBezTo>
                  <a:cubicBezTo>
                    <a:pt x="24956" y="241897"/>
                    <a:pt x="24956" y="241897"/>
                    <a:pt x="24956" y="241282"/>
                  </a:cubicBezTo>
                  <a:cubicBezTo>
                    <a:pt x="24956" y="241282"/>
                    <a:pt x="24347" y="240053"/>
                    <a:pt x="23130" y="241897"/>
                  </a:cubicBezTo>
                  <a:cubicBezTo>
                    <a:pt x="23130" y="241897"/>
                    <a:pt x="23130" y="241897"/>
                    <a:pt x="23130" y="241282"/>
                  </a:cubicBezTo>
                  <a:cubicBezTo>
                    <a:pt x="23130" y="241282"/>
                    <a:pt x="23130" y="241282"/>
                    <a:pt x="22521" y="241282"/>
                  </a:cubicBezTo>
                  <a:cubicBezTo>
                    <a:pt x="22521" y="241282"/>
                    <a:pt x="22521" y="241282"/>
                    <a:pt x="22521" y="240053"/>
                  </a:cubicBezTo>
                  <a:cubicBezTo>
                    <a:pt x="22521" y="240053"/>
                    <a:pt x="22521" y="240053"/>
                    <a:pt x="21912" y="240053"/>
                  </a:cubicBezTo>
                  <a:cubicBezTo>
                    <a:pt x="21912" y="240053"/>
                    <a:pt x="20695" y="240053"/>
                    <a:pt x="20695" y="238823"/>
                  </a:cubicBezTo>
                  <a:cubicBezTo>
                    <a:pt x="20695" y="238823"/>
                    <a:pt x="20695" y="238823"/>
                    <a:pt x="20086" y="238823"/>
                  </a:cubicBezTo>
                  <a:cubicBezTo>
                    <a:pt x="20086" y="238823"/>
                    <a:pt x="20086" y="238823"/>
                    <a:pt x="20695" y="239438"/>
                  </a:cubicBezTo>
                  <a:cubicBezTo>
                    <a:pt x="20695" y="239438"/>
                    <a:pt x="20695" y="239438"/>
                    <a:pt x="20086" y="239438"/>
                  </a:cubicBezTo>
                  <a:cubicBezTo>
                    <a:pt x="20086" y="239438"/>
                    <a:pt x="20695" y="238823"/>
                    <a:pt x="19478" y="238208"/>
                  </a:cubicBezTo>
                  <a:cubicBezTo>
                    <a:pt x="19478" y="238208"/>
                    <a:pt x="19478" y="238208"/>
                    <a:pt x="20086" y="238208"/>
                  </a:cubicBezTo>
                  <a:cubicBezTo>
                    <a:pt x="20086" y="238208"/>
                    <a:pt x="20086" y="238208"/>
                    <a:pt x="20086" y="237593"/>
                  </a:cubicBezTo>
                  <a:cubicBezTo>
                    <a:pt x="20086" y="237593"/>
                    <a:pt x="20086" y="237593"/>
                    <a:pt x="19478" y="237593"/>
                  </a:cubicBezTo>
                  <a:cubicBezTo>
                    <a:pt x="19478" y="237593"/>
                    <a:pt x="19478" y="237593"/>
                    <a:pt x="19478" y="236363"/>
                  </a:cubicBezTo>
                  <a:cubicBezTo>
                    <a:pt x="19478" y="236363"/>
                    <a:pt x="19478" y="236363"/>
                    <a:pt x="18869" y="236363"/>
                  </a:cubicBezTo>
                  <a:cubicBezTo>
                    <a:pt x="18869" y="236363"/>
                    <a:pt x="18869" y="236363"/>
                    <a:pt x="18869" y="235748"/>
                  </a:cubicBezTo>
                  <a:cubicBezTo>
                    <a:pt x="18869" y="235748"/>
                    <a:pt x="18869" y="235748"/>
                    <a:pt x="18260" y="235748"/>
                  </a:cubicBezTo>
                  <a:cubicBezTo>
                    <a:pt x="18260" y="235748"/>
                    <a:pt x="18260" y="235748"/>
                    <a:pt x="18260" y="235133"/>
                  </a:cubicBezTo>
                  <a:cubicBezTo>
                    <a:pt x="18260" y="235133"/>
                    <a:pt x="18260" y="235133"/>
                    <a:pt x="17043" y="235133"/>
                  </a:cubicBezTo>
                  <a:cubicBezTo>
                    <a:pt x="17043" y="235133"/>
                    <a:pt x="17043" y="235133"/>
                    <a:pt x="17043" y="234518"/>
                  </a:cubicBezTo>
                  <a:cubicBezTo>
                    <a:pt x="17043" y="234518"/>
                    <a:pt x="17043" y="234518"/>
                    <a:pt x="16434" y="234518"/>
                  </a:cubicBezTo>
                  <a:cubicBezTo>
                    <a:pt x="17043" y="233903"/>
                    <a:pt x="16434" y="233903"/>
                    <a:pt x="15825" y="232058"/>
                  </a:cubicBezTo>
                  <a:cubicBezTo>
                    <a:pt x="15825" y="232058"/>
                    <a:pt x="15825" y="232058"/>
                    <a:pt x="15217" y="232058"/>
                  </a:cubicBezTo>
                  <a:cubicBezTo>
                    <a:pt x="15217" y="232058"/>
                    <a:pt x="15217" y="232058"/>
                    <a:pt x="15217" y="231444"/>
                  </a:cubicBezTo>
                  <a:cubicBezTo>
                    <a:pt x="15217" y="231444"/>
                    <a:pt x="15217" y="231444"/>
                    <a:pt x="14608" y="231444"/>
                  </a:cubicBezTo>
                  <a:cubicBezTo>
                    <a:pt x="15217" y="230829"/>
                    <a:pt x="13391" y="230829"/>
                    <a:pt x="12782" y="228369"/>
                  </a:cubicBezTo>
                  <a:cubicBezTo>
                    <a:pt x="12782" y="228369"/>
                    <a:pt x="12782" y="228369"/>
                    <a:pt x="13391" y="228369"/>
                  </a:cubicBezTo>
                  <a:cubicBezTo>
                    <a:pt x="13391" y="228369"/>
                    <a:pt x="13391" y="228369"/>
                    <a:pt x="13391" y="227754"/>
                  </a:cubicBezTo>
                  <a:cubicBezTo>
                    <a:pt x="13391" y="227754"/>
                    <a:pt x="13391" y="227754"/>
                    <a:pt x="14608" y="227754"/>
                  </a:cubicBezTo>
                  <a:cubicBezTo>
                    <a:pt x="14608" y="227754"/>
                    <a:pt x="14608" y="227754"/>
                    <a:pt x="14608" y="227139"/>
                  </a:cubicBezTo>
                  <a:cubicBezTo>
                    <a:pt x="14608" y="227139"/>
                    <a:pt x="14608" y="227139"/>
                    <a:pt x="13391" y="227139"/>
                  </a:cubicBezTo>
                  <a:cubicBezTo>
                    <a:pt x="13391" y="227139"/>
                    <a:pt x="13391" y="227139"/>
                    <a:pt x="13391" y="226524"/>
                  </a:cubicBezTo>
                  <a:cubicBezTo>
                    <a:pt x="13391" y="226524"/>
                    <a:pt x="13391" y="226524"/>
                    <a:pt x="11565" y="226524"/>
                  </a:cubicBezTo>
                  <a:cubicBezTo>
                    <a:pt x="11565" y="226524"/>
                    <a:pt x="11565" y="226524"/>
                    <a:pt x="11565" y="227139"/>
                  </a:cubicBezTo>
                  <a:cubicBezTo>
                    <a:pt x="11565" y="227139"/>
                    <a:pt x="11565" y="227139"/>
                    <a:pt x="10956" y="227139"/>
                  </a:cubicBezTo>
                  <a:cubicBezTo>
                    <a:pt x="10956" y="227139"/>
                    <a:pt x="10956" y="227139"/>
                    <a:pt x="10956" y="227754"/>
                  </a:cubicBezTo>
                  <a:cubicBezTo>
                    <a:pt x="10956" y="227754"/>
                    <a:pt x="10956" y="227754"/>
                    <a:pt x="10347" y="227754"/>
                  </a:cubicBezTo>
                  <a:cubicBezTo>
                    <a:pt x="10347" y="228369"/>
                    <a:pt x="10347" y="229599"/>
                    <a:pt x="10347" y="231444"/>
                  </a:cubicBezTo>
                  <a:cubicBezTo>
                    <a:pt x="10347" y="231444"/>
                    <a:pt x="10347" y="231444"/>
                    <a:pt x="10956" y="231444"/>
                  </a:cubicBezTo>
                  <a:cubicBezTo>
                    <a:pt x="10956" y="231444"/>
                    <a:pt x="10956" y="231444"/>
                    <a:pt x="10956" y="232058"/>
                  </a:cubicBezTo>
                  <a:cubicBezTo>
                    <a:pt x="10956" y="232058"/>
                    <a:pt x="10956" y="232058"/>
                    <a:pt x="11565" y="232058"/>
                  </a:cubicBezTo>
                  <a:cubicBezTo>
                    <a:pt x="11565" y="232058"/>
                    <a:pt x="11565" y="232058"/>
                    <a:pt x="11565" y="232673"/>
                  </a:cubicBezTo>
                  <a:cubicBezTo>
                    <a:pt x="11565" y="232673"/>
                    <a:pt x="11565" y="232673"/>
                    <a:pt x="10956" y="232673"/>
                  </a:cubicBezTo>
                  <a:cubicBezTo>
                    <a:pt x="10956" y="232673"/>
                    <a:pt x="10347" y="234518"/>
                    <a:pt x="12173" y="234518"/>
                  </a:cubicBezTo>
                  <a:cubicBezTo>
                    <a:pt x="12173" y="234518"/>
                    <a:pt x="12173" y="234518"/>
                    <a:pt x="12173" y="235133"/>
                  </a:cubicBezTo>
                  <a:cubicBezTo>
                    <a:pt x="12173" y="235133"/>
                    <a:pt x="12173" y="235133"/>
                    <a:pt x="12782" y="235133"/>
                  </a:cubicBezTo>
                  <a:cubicBezTo>
                    <a:pt x="12782" y="235133"/>
                    <a:pt x="12782" y="235133"/>
                    <a:pt x="12782" y="235748"/>
                  </a:cubicBezTo>
                  <a:cubicBezTo>
                    <a:pt x="12782" y="235748"/>
                    <a:pt x="12782" y="235748"/>
                    <a:pt x="13391" y="235748"/>
                  </a:cubicBezTo>
                  <a:cubicBezTo>
                    <a:pt x="13391" y="236363"/>
                    <a:pt x="13391" y="236978"/>
                    <a:pt x="13391" y="238823"/>
                  </a:cubicBezTo>
                  <a:cubicBezTo>
                    <a:pt x="13391" y="238823"/>
                    <a:pt x="13999" y="238823"/>
                    <a:pt x="12173" y="238823"/>
                  </a:cubicBezTo>
                  <a:cubicBezTo>
                    <a:pt x="12173" y="238823"/>
                    <a:pt x="12173" y="238823"/>
                    <a:pt x="12173" y="238208"/>
                  </a:cubicBezTo>
                  <a:cubicBezTo>
                    <a:pt x="12173" y="238208"/>
                    <a:pt x="12173" y="238208"/>
                    <a:pt x="11565" y="238208"/>
                  </a:cubicBezTo>
                  <a:cubicBezTo>
                    <a:pt x="11565" y="238208"/>
                    <a:pt x="11565" y="238208"/>
                    <a:pt x="11565" y="237593"/>
                  </a:cubicBezTo>
                  <a:cubicBezTo>
                    <a:pt x="11565" y="237593"/>
                    <a:pt x="11565" y="237593"/>
                    <a:pt x="10956" y="237593"/>
                  </a:cubicBezTo>
                  <a:cubicBezTo>
                    <a:pt x="10956" y="237593"/>
                    <a:pt x="10956" y="237593"/>
                    <a:pt x="10956" y="236363"/>
                  </a:cubicBezTo>
                  <a:cubicBezTo>
                    <a:pt x="10956" y="236363"/>
                    <a:pt x="10956" y="236363"/>
                    <a:pt x="10347" y="236363"/>
                  </a:cubicBezTo>
                  <a:cubicBezTo>
                    <a:pt x="10347" y="236363"/>
                    <a:pt x="10347" y="236363"/>
                    <a:pt x="10347" y="235748"/>
                  </a:cubicBezTo>
                  <a:cubicBezTo>
                    <a:pt x="10347" y="235748"/>
                    <a:pt x="10347" y="235748"/>
                    <a:pt x="9130" y="235748"/>
                  </a:cubicBezTo>
                  <a:cubicBezTo>
                    <a:pt x="9130" y="235748"/>
                    <a:pt x="9130" y="235748"/>
                    <a:pt x="9130" y="235133"/>
                  </a:cubicBezTo>
                  <a:cubicBezTo>
                    <a:pt x="9130" y="235133"/>
                    <a:pt x="9130" y="235133"/>
                    <a:pt x="8521" y="235133"/>
                  </a:cubicBezTo>
                  <a:cubicBezTo>
                    <a:pt x="8521" y="235133"/>
                    <a:pt x="8521" y="235133"/>
                    <a:pt x="8521" y="234518"/>
                  </a:cubicBezTo>
                  <a:cubicBezTo>
                    <a:pt x="8521" y="234518"/>
                    <a:pt x="8521" y="234518"/>
                    <a:pt x="7913" y="234518"/>
                  </a:cubicBezTo>
                  <a:cubicBezTo>
                    <a:pt x="7913" y="234518"/>
                    <a:pt x="7913" y="234518"/>
                    <a:pt x="7913" y="233903"/>
                  </a:cubicBezTo>
                  <a:cubicBezTo>
                    <a:pt x="7913" y="233903"/>
                    <a:pt x="7913" y="233903"/>
                    <a:pt x="7304" y="233903"/>
                  </a:cubicBezTo>
                  <a:cubicBezTo>
                    <a:pt x="7304" y="233903"/>
                    <a:pt x="7304" y="233903"/>
                    <a:pt x="7304" y="232673"/>
                  </a:cubicBezTo>
                  <a:cubicBezTo>
                    <a:pt x="7304" y="232673"/>
                    <a:pt x="7304" y="232673"/>
                    <a:pt x="5478" y="232673"/>
                  </a:cubicBezTo>
                  <a:cubicBezTo>
                    <a:pt x="5478" y="232673"/>
                    <a:pt x="5478" y="232673"/>
                    <a:pt x="5478" y="232058"/>
                  </a:cubicBezTo>
                  <a:cubicBezTo>
                    <a:pt x="5478" y="232058"/>
                    <a:pt x="6087" y="232058"/>
                    <a:pt x="4261" y="232058"/>
                  </a:cubicBezTo>
                  <a:cubicBezTo>
                    <a:pt x="4261" y="232058"/>
                    <a:pt x="4261" y="232058"/>
                    <a:pt x="4261" y="231444"/>
                  </a:cubicBezTo>
                  <a:cubicBezTo>
                    <a:pt x="4261" y="231444"/>
                    <a:pt x="4261" y="231444"/>
                    <a:pt x="3043" y="231444"/>
                  </a:cubicBezTo>
                  <a:cubicBezTo>
                    <a:pt x="3043" y="231444"/>
                    <a:pt x="3043" y="231444"/>
                    <a:pt x="3043" y="230829"/>
                  </a:cubicBezTo>
                  <a:cubicBezTo>
                    <a:pt x="3043" y="230829"/>
                    <a:pt x="1826" y="230829"/>
                    <a:pt x="0" y="229599"/>
                  </a:cubicBezTo>
                  <a:cubicBezTo>
                    <a:pt x="1217" y="226524"/>
                    <a:pt x="3652" y="222220"/>
                    <a:pt x="4261" y="216685"/>
                  </a:cubicBezTo>
                  <a:cubicBezTo>
                    <a:pt x="4261" y="216685"/>
                    <a:pt x="4261" y="216685"/>
                    <a:pt x="4869" y="216685"/>
                  </a:cubicBezTo>
                  <a:cubicBezTo>
                    <a:pt x="4869" y="216685"/>
                    <a:pt x="4869" y="216070"/>
                    <a:pt x="4869" y="214840"/>
                  </a:cubicBezTo>
                  <a:cubicBezTo>
                    <a:pt x="4869" y="214840"/>
                    <a:pt x="4869" y="214840"/>
                    <a:pt x="5478" y="214840"/>
                  </a:cubicBezTo>
                  <a:cubicBezTo>
                    <a:pt x="5478" y="214225"/>
                    <a:pt x="5478" y="213610"/>
                    <a:pt x="5478" y="211766"/>
                  </a:cubicBezTo>
                  <a:cubicBezTo>
                    <a:pt x="5478" y="211766"/>
                    <a:pt x="5478" y="211766"/>
                    <a:pt x="6695" y="211766"/>
                  </a:cubicBezTo>
                  <a:cubicBezTo>
                    <a:pt x="6695" y="210536"/>
                    <a:pt x="6695" y="210536"/>
                    <a:pt x="6695" y="207461"/>
                  </a:cubicBezTo>
                  <a:cubicBezTo>
                    <a:pt x="6695" y="207461"/>
                    <a:pt x="6695" y="207461"/>
                    <a:pt x="7304" y="207461"/>
                  </a:cubicBezTo>
                  <a:cubicBezTo>
                    <a:pt x="5478" y="205616"/>
                    <a:pt x="6695" y="201927"/>
                    <a:pt x="6695" y="198852"/>
                  </a:cubicBezTo>
                  <a:cubicBezTo>
                    <a:pt x="6695" y="198852"/>
                    <a:pt x="6695" y="198852"/>
                    <a:pt x="5478" y="198852"/>
                  </a:cubicBezTo>
                  <a:cubicBezTo>
                    <a:pt x="5478" y="196392"/>
                    <a:pt x="5478" y="193933"/>
                    <a:pt x="5478" y="190858"/>
                  </a:cubicBezTo>
                  <a:cubicBezTo>
                    <a:pt x="5478" y="190858"/>
                    <a:pt x="5478" y="190858"/>
                    <a:pt x="4869" y="190858"/>
                  </a:cubicBezTo>
                  <a:cubicBezTo>
                    <a:pt x="4869" y="189628"/>
                    <a:pt x="4869" y="187783"/>
                    <a:pt x="4869" y="185324"/>
                  </a:cubicBezTo>
                  <a:cubicBezTo>
                    <a:pt x="4869" y="185324"/>
                    <a:pt x="4869" y="185324"/>
                    <a:pt x="4261" y="185324"/>
                  </a:cubicBezTo>
                  <a:cubicBezTo>
                    <a:pt x="4261" y="185324"/>
                    <a:pt x="4261" y="184709"/>
                    <a:pt x="4261" y="183479"/>
                  </a:cubicBezTo>
                  <a:cubicBezTo>
                    <a:pt x="4261" y="183479"/>
                    <a:pt x="4261" y="183479"/>
                    <a:pt x="3652" y="183479"/>
                  </a:cubicBezTo>
                  <a:cubicBezTo>
                    <a:pt x="3652" y="182864"/>
                    <a:pt x="3652" y="182249"/>
                    <a:pt x="3652" y="180404"/>
                  </a:cubicBezTo>
                  <a:cubicBezTo>
                    <a:pt x="3652" y="180404"/>
                    <a:pt x="3652" y="180404"/>
                    <a:pt x="3043" y="180404"/>
                  </a:cubicBezTo>
                  <a:cubicBezTo>
                    <a:pt x="3043" y="173640"/>
                    <a:pt x="4261" y="165646"/>
                    <a:pt x="5478" y="157652"/>
                  </a:cubicBezTo>
                  <a:cubicBezTo>
                    <a:pt x="5478" y="157652"/>
                    <a:pt x="5478" y="157652"/>
                    <a:pt x="4869" y="157652"/>
                  </a:cubicBezTo>
                  <a:cubicBezTo>
                    <a:pt x="4869" y="157652"/>
                    <a:pt x="5478" y="157652"/>
                    <a:pt x="5478" y="155807"/>
                  </a:cubicBezTo>
                  <a:cubicBezTo>
                    <a:pt x="5478" y="155807"/>
                    <a:pt x="5478" y="155807"/>
                    <a:pt x="4869" y="155807"/>
                  </a:cubicBezTo>
                  <a:cubicBezTo>
                    <a:pt x="4869" y="150272"/>
                    <a:pt x="4869" y="144738"/>
                    <a:pt x="4869" y="137974"/>
                  </a:cubicBezTo>
                  <a:cubicBezTo>
                    <a:pt x="4869" y="137974"/>
                    <a:pt x="4869" y="137974"/>
                    <a:pt x="5478" y="137974"/>
                  </a:cubicBezTo>
                  <a:cubicBezTo>
                    <a:pt x="5478" y="136129"/>
                    <a:pt x="5478" y="133669"/>
                    <a:pt x="5478" y="129980"/>
                  </a:cubicBezTo>
                  <a:cubicBezTo>
                    <a:pt x="5478" y="129980"/>
                    <a:pt x="5478" y="129980"/>
                    <a:pt x="4869" y="129980"/>
                  </a:cubicBezTo>
                  <a:cubicBezTo>
                    <a:pt x="4869" y="129980"/>
                    <a:pt x="4869" y="129365"/>
                    <a:pt x="4869" y="128135"/>
                  </a:cubicBezTo>
                  <a:cubicBezTo>
                    <a:pt x="4869" y="128135"/>
                    <a:pt x="4869" y="128135"/>
                    <a:pt x="5478" y="128135"/>
                  </a:cubicBezTo>
                  <a:cubicBezTo>
                    <a:pt x="5478" y="126905"/>
                    <a:pt x="5478" y="125675"/>
                    <a:pt x="5478" y="123830"/>
                  </a:cubicBezTo>
                  <a:cubicBezTo>
                    <a:pt x="5478" y="123830"/>
                    <a:pt x="5478" y="123830"/>
                    <a:pt x="6695" y="123830"/>
                  </a:cubicBezTo>
                  <a:cubicBezTo>
                    <a:pt x="6695" y="123215"/>
                    <a:pt x="6695" y="122600"/>
                    <a:pt x="6695" y="120756"/>
                  </a:cubicBezTo>
                  <a:cubicBezTo>
                    <a:pt x="6695" y="120756"/>
                    <a:pt x="6695" y="120756"/>
                    <a:pt x="7304" y="120756"/>
                  </a:cubicBezTo>
                  <a:cubicBezTo>
                    <a:pt x="7304" y="120756"/>
                    <a:pt x="7304" y="120141"/>
                    <a:pt x="7304" y="118296"/>
                  </a:cubicBezTo>
                  <a:cubicBezTo>
                    <a:pt x="7304" y="118296"/>
                    <a:pt x="7304" y="118296"/>
                    <a:pt x="7913" y="118296"/>
                  </a:cubicBezTo>
                  <a:cubicBezTo>
                    <a:pt x="7913" y="118296"/>
                    <a:pt x="7913" y="117066"/>
                    <a:pt x="7913" y="115836"/>
                  </a:cubicBezTo>
                  <a:cubicBezTo>
                    <a:pt x="7913" y="115836"/>
                    <a:pt x="7913" y="115836"/>
                    <a:pt x="8521" y="115836"/>
                  </a:cubicBezTo>
                  <a:cubicBezTo>
                    <a:pt x="8521" y="115221"/>
                    <a:pt x="8521" y="115221"/>
                    <a:pt x="8521" y="113376"/>
                  </a:cubicBezTo>
                  <a:cubicBezTo>
                    <a:pt x="8521" y="113376"/>
                    <a:pt x="8521" y="113376"/>
                    <a:pt x="9130" y="113376"/>
                  </a:cubicBezTo>
                  <a:cubicBezTo>
                    <a:pt x="9130" y="113376"/>
                    <a:pt x="9130" y="113376"/>
                    <a:pt x="9130" y="112147"/>
                  </a:cubicBezTo>
                  <a:cubicBezTo>
                    <a:pt x="9130" y="112147"/>
                    <a:pt x="9130" y="112147"/>
                    <a:pt x="10347" y="112147"/>
                  </a:cubicBezTo>
                  <a:cubicBezTo>
                    <a:pt x="10347" y="111532"/>
                    <a:pt x="10347" y="112147"/>
                    <a:pt x="10347" y="110302"/>
                  </a:cubicBezTo>
                  <a:cubicBezTo>
                    <a:pt x="10347" y="110302"/>
                    <a:pt x="10347" y="110302"/>
                    <a:pt x="10956" y="110302"/>
                  </a:cubicBezTo>
                  <a:cubicBezTo>
                    <a:pt x="10956" y="110302"/>
                    <a:pt x="10956" y="110302"/>
                    <a:pt x="10347" y="109687"/>
                  </a:cubicBezTo>
                  <a:cubicBezTo>
                    <a:pt x="10347" y="109687"/>
                    <a:pt x="10347" y="109687"/>
                    <a:pt x="10956" y="109687"/>
                  </a:cubicBezTo>
                  <a:cubicBezTo>
                    <a:pt x="10956" y="109687"/>
                    <a:pt x="10956" y="109687"/>
                    <a:pt x="10956" y="109072"/>
                  </a:cubicBezTo>
                  <a:cubicBezTo>
                    <a:pt x="10956" y="109072"/>
                    <a:pt x="10956" y="109072"/>
                    <a:pt x="11565" y="109072"/>
                  </a:cubicBezTo>
                  <a:cubicBezTo>
                    <a:pt x="11565" y="109072"/>
                    <a:pt x="11565" y="109072"/>
                    <a:pt x="11565" y="107227"/>
                  </a:cubicBezTo>
                  <a:cubicBezTo>
                    <a:pt x="11565" y="107227"/>
                    <a:pt x="11565" y="107227"/>
                    <a:pt x="12173" y="107227"/>
                  </a:cubicBezTo>
                  <a:cubicBezTo>
                    <a:pt x="11565" y="103537"/>
                    <a:pt x="12782" y="100463"/>
                    <a:pt x="13391" y="96158"/>
                  </a:cubicBezTo>
                  <a:cubicBezTo>
                    <a:pt x="13391" y="96158"/>
                    <a:pt x="13391" y="96158"/>
                    <a:pt x="14608" y="96158"/>
                  </a:cubicBezTo>
                  <a:cubicBezTo>
                    <a:pt x="13999" y="94928"/>
                    <a:pt x="15217" y="94313"/>
                    <a:pt x="15217" y="92469"/>
                  </a:cubicBezTo>
                  <a:cubicBezTo>
                    <a:pt x="15217" y="92469"/>
                    <a:pt x="15217" y="92469"/>
                    <a:pt x="15825" y="92469"/>
                  </a:cubicBezTo>
                  <a:cubicBezTo>
                    <a:pt x="15825" y="90624"/>
                    <a:pt x="17652" y="88779"/>
                    <a:pt x="18869" y="85704"/>
                  </a:cubicBezTo>
                  <a:cubicBezTo>
                    <a:pt x="18869" y="85704"/>
                    <a:pt x="18869" y="85704"/>
                    <a:pt x="19478" y="85704"/>
                  </a:cubicBezTo>
                  <a:cubicBezTo>
                    <a:pt x="19478" y="85704"/>
                    <a:pt x="19478" y="85704"/>
                    <a:pt x="19478" y="84475"/>
                  </a:cubicBezTo>
                  <a:cubicBezTo>
                    <a:pt x="19478" y="84475"/>
                    <a:pt x="19478" y="84475"/>
                    <a:pt x="20086" y="84475"/>
                  </a:cubicBezTo>
                  <a:cubicBezTo>
                    <a:pt x="20695" y="84475"/>
                    <a:pt x="19478" y="82630"/>
                    <a:pt x="21912" y="82630"/>
                  </a:cubicBezTo>
                  <a:cubicBezTo>
                    <a:pt x="21912" y="82630"/>
                    <a:pt x="21912" y="82630"/>
                    <a:pt x="21912" y="82015"/>
                  </a:cubicBezTo>
                  <a:cubicBezTo>
                    <a:pt x="21912" y="82015"/>
                    <a:pt x="21912" y="82015"/>
                    <a:pt x="22521" y="82015"/>
                  </a:cubicBezTo>
                  <a:cubicBezTo>
                    <a:pt x="21912" y="81400"/>
                    <a:pt x="22521" y="81400"/>
                    <a:pt x="23130" y="79555"/>
                  </a:cubicBezTo>
                  <a:cubicBezTo>
                    <a:pt x="23130" y="79555"/>
                    <a:pt x="23130" y="79555"/>
                    <a:pt x="23738" y="79555"/>
                  </a:cubicBezTo>
                  <a:cubicBezTo>
                    <a:pt x="23738" y="79555"/>
                    <a:pt x="23738" y="79555"/>
                    <a:pt x="23738" y="78940"/>
                  </a:cubicBezTo>
                  <a:cubicBezTo>
                    <a:pt x="23738" y="78940"/>
                    <a:pt x="23738" y="78940"/>
                    <a:pt x="24347" y="78940"/>
                  </a:cubicBezTo>
                  <a:cubicBezTo>
                    <a:pt x="24347" y="78940"/>
                    <a:pt x="24347" y="79555"/>
                    <a:pt x="24347" y="77710"/>
                  </a:cubicBezTo>
                  <a:cubicBezTo>
                    <a:pt x="24347" y="77710"/>
                    <a:pt x="24347" y="77710"/>
                    <a:pt x="24956" y="77710"/>
                  </a:cubicBezTo>
                  <a:cubicBezTo>
                    <a:pt x="24956" y="77095"/>
                    <a:pt x="26173" y="75865"/>
                    <a:pt x="26782" y="74021"/>
                  </a:cubicBezTo>
                  <a:cubicBezTo>
                    <a:pt x="26782" y="74021"/>
                    <a:pt x="27390" y="74021"/>
                    <a:pt x="28608" y="74021"/>
                  </a:cubicBezTo>
                  <a:cubicBezTo>
                    <a:pt x="28608" y="72791"/>
                    <a:pt x="31042" y="72176"/>
                    <a:pt x="31651" y="69101"/>
                  </a:cubicBezTo>
                  <a:cubicBezTo>
                    <a:pt x="31651" y="69101"/>
                    <a:pt x="31651" y="69101"/>
                    <a:pt x="32260" y="69101"/>
                  </a:cubicBezTo>
                  <a:cubicBezTo>
                    <a:pt x="32260" y="68486"/>
                    <a:pt x="32869" y="68486"/>
                    <a:pt x="33477" y="66641"/>
                  </a:cubicBezTo>
                  <a:cubicBezTo>
                    <a:pt x="33477" y="66641"/>
                    <a:pt x="33477" y="66641"/>
                    <a:pt x="34086" y="66641"/>
                  </a:cubicBezTo>
                  <a:cubicBezTo>
                    <a:pt x="34086" y="66641"/>
                    <a:pt x="34086" y="66641"/>
                    <a:pt x="34086" y="66027"/>
                  </a:cubicBezTo>
                  <a:cubicBezTo>
                    <a:pt x="34086" y="66027"/>
                    <a:pt x="34695" y="66641"/>
                    <a:pt x="35303" y="65412"/>
                  </a:cubicBezTo>
                  <a:cubicBezTo>
                    <a:pt x="35303" y="65412"/>
                    <a:pt x="35912" y="66027"/>
                    <a:pt x="37738" y="66027"/>
                  </a:cubicBezTo>
                  <a:cubicBezTo>
                    <a:pt x="37738" y="66027"/>
                    <a:pt x="37738" y="66027"/>
                    <a:pt x="37738" y="66641"/>
                  </a:cubicBezTo>
                  <a:cubicBezTo>
                    <a:pt x="37738" y="66641"/>
                    <a:pt x="38347" y="66641"/>
                    <a:pt x="39564" y="66641"/>
                  </a:cubicBezTo>
                  <a:cubicBezTo>
                    <a:pt x="39564" y="66641"/>
                    <a:pt x="39564" y="66641"/>
                    <a:pt x="39564" y="67256"/>
                  </a:cubicBezTo>
                  <a:cubicBezTo>
                    <a:pt x="39564" y="67256"/>
                    <a:pt x="39564" y="67256"/>
                    <a:pt x="41390" y="67256"/>
                  </a:cubicBezTo>
                  <a:cubicBezTo>
                    <a:pt x="41390" y="67256"/>
                    <a:pt x="41390" y="67256"/>
                    <a:pt x="41390" y="67871"/>
                  </a:cubicBezTo>
                  <a:cubicBezTo>
                    <a:pt x="41999" y="67871"/>
                    <a:pt x="43825" y="67871"/>
                    <a:pt x="46260" y="67871"/>
                  </a:cubicBezTo>
                  <a:cubicBezTo>
                    <a:pt x="46260" y="67871"/>
                    <a:pt x="46260" y="67871"/>
                    <a:pt x="46260" y="67256"/>
                  </a:cubicBezTo>
                  <a:cubicBezTo>
                    <a:pt x="46260" y="67256"/>
                    <a:pt x="46868" y="67256"/>
                    <a:pt x="48086" y="67256"/>
                  </a:cubicBezTo>
                  <a:cubicBezTo>
                    <a:pt x="48086" y="67256"/>
                    <a:pt x="48086" y="67256"/>
                    <a:pt x="48086" y="66641"/>
                  </a:cubicBezTo>
                  <a:cubicBezTo>
                    <a:pt x="48694" y="66641"/>
                    <a:pt x="49303" y="66641"/>
                    <a:pt x="51129" y="66027"/>
                  </a:cubicBezTo>
                  <a:cubicBezTo>
                    <a:pt x="51129" y="66027"/>
                    <a:pt x="51129" y="66027"/>
                    <a:pt x="51129" y="65412"/>
                  </a:cubicBezTo>
                  <a:cubicBezTo>
                    <a:pt x="52346" y="66027"/>
                    <a:pt x="52346" y="63567"/>
                    <a:pt x="54781" y="62952"/>
                  </a:cubicBezTo>
                  <a:cubicBezTo>
                    <a:pt x="54781" y="62952"/>
                    <a:pt x="54781" y="62952"/>
                    <a:pt x="54781" y="62337"/>
                  </a:cubicBezTo>
                  <a:cubicBezTo>
                    <a:pt x="56607" y="62337"/>
                    <a:pt x="58433" y="62337"/>
                    <a:pt x="61477" y="62952"/>
                  </a:cubicBezTo>
                  <a:cubicBezTo>
                    <a:pt x="61477" y="62952"/>
                    <a:pt x="61477" y="62952"/>
                    <a:pt x="61477" y="63567"/>
                  </a:cubicBezTo>
                  <a:cubicBezTo>
                    <a:pt x="61477" y="63567"/>
                    <a:pt x="62085" y="63567"/>
                    <a:pt x="63303" y="63567"/>
                  </a:cubicBezTo>
                  <a:cubicBezTo>
                    <a:pt x="63303" y="63567"/>
                    <a:pt x="63303" y="63567"/>
                    <a:pt x="63303" y="64797"/>
                  </a:cubicBezTo>
                  <a:cubicBezTo>
                    <a:pt x="68172" y="65412"/>
                    <a:pt x="73041" y="63567"/>
                    <a:pt x="78520" y="62952"/>
                  </a:cubicBezTo>
                  <a:cubicBezTo>
                    <a:pt x="78520" y="62952"/>
                    <a:pt x="78520" y="62952"/>
                    <a:pt x="78520" y="62337"/>
                  </a:cubicBezTo>
                  <a:cubicBezTo>
                    <a:pt x="79128" y="62337"/>
                    <a:pt x="78520" y="62337"/>
                    <a:pt x="80346" y="62337"/>
                  </a:cubicBezTo>
                  <a:cubicBezTo>
                    <a:pt x="80346" y="62337"/>
                    <a:pt x="80346" y="62337"/>
                    <a:pt x="80346" y="61722"/>
                  </a:cubicBezTo>
                  <a:cubicBezTo>
                    <a:pt x="80346" y="61722"/>
                    <a:pt x="80346" y="61107"/>
                    <a:pt x="82172" y="61107"/>
                  </a:cubicBezTo>
                  <a:cubicBezTo>
                    <a:pt x="82172" y="61107"/>
                    <a:pt x="82172" y="61107"/>
                    <a:pt x="82172" y="59877"/>
                  </a:cubicBezTo>
                  <a:cubicBezTo>
                    <a:pt x="82172" y="59877"/>
                    <a:pt x="82172" y="59877"/>
                    <a:pt x="82780" y="59877"/>
                  </a:cubicBezTo>
                  <a:cubicBezTo>
                    <a:pt x="82780" y="59877"/>
                    <a:pt x="82780" y="59877"/>
                    <a:pt x="82780" y="59262"/>
                  </a:cubicBezTo>
                  <a:cubicBezTo>
                    <a:pt x="82780" y="59262"/>
                    <a:pt x="82780" y="59262"/>
                    <a:pt x="83998" y="59262"/>
                  </a:cubicBezTo>
                  <a:cubicBezTo>
                    <a:pt x="83998" y="59262"/>
                    <a:pt x="83998" y="59262"/>
                    <a:pt x="83998" y="58647"/>
                  </a:cubicBezTo>
                  <a:cubicBezTo>
                    <a:pt x="83998" y="59262"/>
                    <a:pt x="83998" y="58032"/>
                    <a:pt x="85824" y="58032"/>
                  </a:cubicBezTo>
                  <a:cubicBezTo>
                    <a:pt x="85824" y="58032"/>
                    <a:pt x="85824" y="58032"/>
                    <a:pt x="85824" y="57418"/>
                  </a:cubicBezTo>
                  <a:cubicBezTo>
                    <a:pt x="85824" y="57418"/>
                    <a:pt x="85824" y="57418"/>
                    <a:pt x="86432" y="57418"/>
                  </a:cubicBezTo>
                  <a:cubicBezTo>
                    <a:pt x="86432" y="57418"/>
                    <a:pt x="86432" y="57418"/>
                    <a:pt x="86432" y="56188"/>
                  </a:cubicBezTo>
                  <a:cubicBezTo>
                    <a:pt x="86432" y="56188"/>
                    <a:pt x="88258" y="57418"/>
                    <a:pt x="88258" y="54958"/>
                  </a:cubicBezTo>
                  <a:cubicBezTo>
                    <a:pt x="88258" y="54958"/>
                    <a:pt x="88258" y="54958"/>
                    <a:pt x="88867" y="54958"/>
                  </a:cubicBezTo>
                  <a:cubicBezTo>
                    <a:pt x="88258" y="54343"/>
                    <a:pt x="90085" y="54343"/>
                    <a:pt x="90085" y="51268"/>
                  </a:cubicBezTo>
                  <a:cubicBezTo>
                    <a:pt x="90085" y="51268"/>
                    <a:pt x="90085" y="51268"/>
                    <a:pt x="90693" y="51268"/>
                  </a:cubicBezTo>
                  <a:cubicBezTo>
                    <a:pt x="90693" y="51268"/>
                    <a:pt x="90693" y="51268"/>
                    <a:pt x="90693" y="50653"/>
                  </a:cubicBezTo>
                  <a:cubicBezTo>
                    <a:pt x="90693" y="50653"/>
                    <a:pt x="90693" y="50653"/>
                    <a:pt x="91911" y="50653"/>
                  </a:cubicBezTo>
                  <a:cubicBezTo>
                    <a:pt x="91911" y="50653"/>
                    <a:pt x="91911" y="50653"/>
                    <a:pt x="91911" y="49423"/>
                  </a:cubicBezTo>
                  <a:cubicBezTo>
                    <a:pt x="91911" y="49423"/>
                    <a:pt x="91911" y="49423"/>
                    <a:pt x="92519" y="49423"/>
                  </a:cubicBezTo>
                  <a:cubicBezTo>
                    <a:pt x="92519" y="49423"/>
                    <a:pt x="92519" y="49423"/>
                    <a:pt x="92519" y="48194"/>
                  </a:cubicBezTo>
                  <a:cubicBezTo>
                    <a:pt x="92519" y="48194"/>
                    <a:pt x="92519" y="48194"/>
                    <a:pt x="93128" y="48194"/>
                  </a:cubicBezTo>
                  <a:cubicBezTo>
                    <a:pt x="93128" y="48194"/>
                    <a:pt x="93128" y="48808"/>
                    <a:pt x="93128" y="46964"/>
                  </a:cubicBezTo>
                  <a:cubicBezTo>
                    <a:pt x="93128" y="46964"/>
                    <a:pt x="93128" y="46964"/>
                    <a:pt x="93737" y="46964"/>
                  </a:cubicBezTo>
                  <a:cubicBezTo>
                    <a:pt x="93737" y="46349"/>
                    <a:pt x="94345" y="46349"/>
                    <a:pt x="94345" y="44504"/>
                  </a:cubicBezTo>
                  <a:cubicBezTo>
                    <a:pt x="94345" y="44504"/>
                    <a:pt x="94345" y="44504"/>
                    <a:pt x="94954" y="44504"/>
                  </a:cubicBezTo>
                  <a:cubicBezTo>
                    <a:pt x="94954" y="44504"/>
                    <a:pt x="94954" y="45119"/>
                    <a:pt x="94954" y="43274"/>
                  </a:cubicBezTo>
                  <a:cubicBezTo>
                    <a:pt x="94954" y="43274"/>
                    <a:pt x="94954" y="43274"/>
                    <a:pt x="96171" y="43274"/>
                  </a:cubicBezTo>
                  <a:cubicBezTo>
                    <a:pt x="96171" y="43274"/>
                    <a:pt x="96171" y="43889"/>
                    <a:pt x="96171" y="42044"/>
                  </a:cubicBezTo>
                  <a:cubicBezTo>
                    <a:pt x="96171" y="42044"/>
                    <a:pt x="96171" y="42044"/>
                    <a:pt x="96780" y="42044"/>
                  </a:cubicBezTo>
                  <a:cubicBezTo>
                    <a:pt x="96780" y="41429"/>
                    <a:pt x="96780" y="42044"/>
                    <a:pt x="96780" y="40199"/>
                  </a:cubicBezTo>
                  <a:cubicBezTo>
                    <a:pt x="96780" y="40199"/>
                    <a:pt x="96780" y="40199"/>
                    <a:pt x="97389" y="40199"/>
                  </a:cubicBezTo>
                  <a:cubicBezTo>
                    <a:pt x="97389" y="40199"/>
                    <a:pt x="97389" y="40199"/>
                    <a:pt x="97389" y="39584"/>
                  </a:cubicBezTo>
                  <a:cubicBezTo>
                    <a:pt x="97389" y="39584"/>
                    <a:pt x="97389" y="39584"/>
                    <a:pt x="97997" y="39584"/>
                  </a:cubicBezTo>
                  <a:cubicBezTo>
                    <a:pt x="97997" y="39584"/>
                    <a:pt x="97997" y="40199"/>
                    <a:pt x="97997" y="38355"/>
                  </a:cubicBezTo>
                  <a:cubicBezTo>
                    <a:pt x="97997" y="38355"/>
                    <a:pt x="97997" y="38355"/>
                    <a:pt x="98606" y="38355"/>
                  </a:cubicBezTo>
                  <a:cubicBezTo>
                    <a:pt x="98606" y="38355"/>
                    <a:pt x="98606" y="37740"/>
                    <a:pt x="98606" y="35895"/>
                  </a:cubicBezTo>
                  <a:cubicBezTo>
                    <a:pt x="98606" y="35895"/>
                    <a:pt x="98606" y="35895"/>
                    <a:pt x="99823" y="35895"/>
                  </a:cubicBezTo>
                  <a:cubicBezTo>
                    <a:pt x="99823" y="35895"/>
                    <a:pt x="99823" y="36510"/>
                    <a:pt x="99823" y="34665"/>
                  </a:cubicBezTo>
                  <a:cubicBezTo>
                    <a:pt x="99823" y="34665"/>
                    <a:pt x="99823" y="34665"/>
                    <a:pt x="100432" y="34665"/>
                  </a:cubicBezTo>
                  <a:cubicBezTo>
                    <a:pt x="99823" y="34050"/>
                    <a:pt x="101041" y="33435"/>
                    <a:pt x="101041" y="30975"/>
                  </a:cubicBezTo>
                  <a:cubicBezTo>
                    <a:pt x="101041" y="30975"/>
                    <a:pt x="101041" y="30975"/>
                    <a:pt x="101649" y="30975"/>
                  </a:cubicBezTo>
                  <a:cubicBezTo>
                    <a:pt x="101649" y="30975"/>
                    <a:pt x="101649" y="30975"/>
                    <a:pt x="101649" y="29746"/>
                  </a:cubicBezTo>
                  <a:lnTo>
                    <a:pt x="102258" y="29746"/>
                  </a:lnTo>
                  <a:cubicBezTo>
                    <a:pt x="102258" y="29746"/>
                    <a:pt x="102258" y="29746"/>
                    <a:pt x="102258" y="28516"/>
                  </a:cubicBezTo>
                  <a:cubicBezTo>
                    <a:pt x="102258" y="28516"/>
                    <a:pt x="102258" y="28516"/>
                    <a:pt x="103476" y="28516"/>
                  </a:cubicBezTo>
                  <a:cubicBezTo>
                    <a:pt x="103476" y="28516"/>
                    <a:pt x="103476" y="28516"/>
                    <a:pt x="103476" y="27901"/>
                  </a:cubicBezTo>
                  <a:cubicBezTo>
                    <a:pt x="103476" y="27901"/>
                    <a:pt x="103476" y="27901"/>
                    <a:pt x="104084" y="27901"/>
                  </a:cubicBezTo>
                  <a:cubicBezTo>
                    <a:pt x="104084" y="27901"/>
                    <a:pt x="104084" y="27901"/>
                    <a:pt x="104084" y="27286"/>
                  </a:cubicBezTo>
                  <a:cubicBezTo>
                    <a:pt x="104084" y="27286"/>
                    <a:pt x="104084" y="27286"/>
                    <a:pt x="104693" y="27286"/>
                  </a:cubicBezTo>
                  <a:cubicBezTo>
                    <a:pt x="104693" y="27286"/>
                    <a:pt x="104084" y="26056"/>
                    <a:pt x="105910" y="26056"/>
                  </a:cubicBezTo>
                  <a:cubicBezTo>
                    <a:pt x="105910" y="25441"/>
                    <a:pt x="105910" y="26056"/>
                    <a:pt x="105910" y="24211"/>
                  </a:cubicBezTo>
                  <a:cubicBezTo>
                    <a:pt x="105910" y="24211"/>
                    <a:pt x="105910" y="24211"/>
                    <a:pt x="106519" y="24211"/>
                  </a:cubicBezTo>
                  <a:cubicBezTo>
                    <a:pt x="106519" y="24211"/>
                    <a:pt x="106519" y="24211"/>
                    <a:pt x="106519" y="23596"/>
                  </a:cubicBezTo>
                  <a:cubicBezTo>
                    <a:pt x="106519" y="23596"/>
                    <a:pt x="106519" y="23596"/>
                    <a:pt x="107736" y="23596"/>
                  </a:cubicBezTo>
                  <a:cubicBezTo>
                    <a:pt x="107128" y="22366"/>
                    <a:pt x="108954" y="21136"/>
                    <a:pt x="109562" y="18677"/>
                  </a:cubicBezTo>
                  <a:cubicBezTo>
                    <a:pt x="109562" y="18677"/>
                    <a:pt x="109562" y="18677"/>
                    <a:pt x="110171" y="18677"/>
                  </a:cubicBezTo>
                  <a:cubicBezTo>
                    <a:pt x="110171" y="18677"/>
                    <a:pt x="110171" y="18677"/>
                    <a:pt x="110171" y="16832"/>
                  </a:cubicBezTo>
                  <a:cubicBezTo>
                    <a:pt x="110171" y="16832"/>
                    <a:pt x="110171" y="16832"/>
                    <a:pt x="111388" y="16832"/>
                  </a:cubicBezTo>
                  <a:cubicBezTo>
                    <a:pt x="111388" y="16832"/>
                    <a:pt x="111388" y="16832"/>
                    <a:pt x="111388" y="16217"/>
                  </a:cubicBezTo>
                  <a:cubicBezTo>
                    <a:pt x="111388" y="16217"/>
                    <a:pt x="111388" y="16217"/>
                    <a:pt x="111997" y="16217"/>
                  </a:cubicBezTo>
                  <a:cubicBezTo>
                    <a:pt x="111997" y="16217"/>
                    <a:pt x="111997" y="16217"/>
                    <a:pt x="111997" y="16832"/>
                  </a:cubicBezTo>
                  <a:cubicBezTo>
                    <a:pt x="116867" y="17447"/>
                    <a:pt x="121736" y="17447"/>
                    <a:pt x="127214" y="15602"/>
                  </a:cubicBezTo>
                  <a:cubicBezTo>
                    <a:pt x="127214" y="15602"/>
                    <a:pt x="127214" y="15602"/>
                    <a:pt x="127214" y="14987"/>
                  </a:cubicBezTo>
                  <a:cubicBezTo>
                    <a:pt x="127214" y="14987"/>
                    <a:pt x="126605" y="14987"/>
                    <a:pt x="128431" y="14987"/>
                  </a:cubicBezTo>
                  <a:cubicBezTo>
                    <a:pt x="128431" y="14987"/>
                    <a:pt x="128431" y="14987"/>
                    <a:pt x="128431" y="14372"/>
                  </a:cubicBezTo>
                  <a:cubicBezTo>
                    <a:pt x="128431" y="14372"/>
                    <a:pt x="128431" y="14372"/>
                    <a:pt x="129649" y="14372"/>
                  </a:cubicBezTo>
                  <a:cubicBezTo>
                    <a:pt x="129649" y="14372"/>
                    <a:pt x="129649" y="14372"/>
                    <a:pt x="129649" y="13757"/>
                  </a:cubicBezTo>
                  <a:cubicBezTo>
                    <a:pt x="130257" y="13757"/>
                    <a:pt x="130257" y="13142"/>
                    <a:pt x="132084" y="12527"/>
                  </a:cubicBezTo>
                  <a:cubicBezTo>
                    <a:pt x="132084" y="12527"/>
                    <a:pt x="132084" y="12527"/>
                    <a:pt x="132084" y="11912"/>
                  </a:cubicBezTo>
                  <a:cubicBezTo>
                    <a:pt x="132084" y="11912"/>
                    <a:pt x="132084" y="11912"/>
                    <a:pt x="132692" y="11912"/>
                  </a:cubicBezTo>
                  <a:cubicBezTo>
                    <a:pt x="132692" y="11912"/>
                    <a:pt x="132692" y="11912"/>
                    <a:pt x="132692" y="11298"/>
                  </a:cubicBezTo>
                  <a:cubicBezTo>
                    <a:pt x="132692" y="11298"/>
                    <a:pt x="132692" y="11298"/>
                    <a:pt x="133301" y="11298"/>
                  </a:cubicBezTo>
                  <a:cubicBezTo>
                    <a:pt x="133301" y="11298"/>
                    <a:pt x="133301" y="11298"/>
                    <a:pt x="133301" y="10683"/>
                  </a:cubicBezTo>
                  <a:cubicBezTo>
                    <a:pt x="135127" y="11298"/>
                    <a:pt x="135736" y="7608"/>
                    <a:pt x="138779" y="6993"/>
                  </a:cubicBezTo>
                  <a:cubicBezTo>
                    <a:pt x="138779" y="6993"/>
                    <a:pt x="138779" y="6993"/>
                    <a:pt x="138779" y="6378"/>
                  </a:cubicBezTo>
                  <a:cubicBezTo>
                    <a:pt x="138779" y="6378"/>
                    <a:pt x="138779" y="6378"/>
                    <a:pt x="139388" y="6378"/>
                  </a:cubicBezTo>
                  <a:cubicBezTo>
                    <a:pt x="139388" y="6378"/>
                    <a:pt x="139388" y="6378"/>
                    <a:pt x="139388" y="5148"/>
                  </a:cubicBezTo>
                  <a:cubicBezTo>
                    <a:pt x="139388" y="5148"/>
                    <a:pt x="139388" y="5148"/>
                    <a:pt x="139996" y="5148"/>
                  </a:cubicBezTo>
                  <a:cubicBezTo>
                    <a:pt x="139996" y="5148"/>
                    <a:pt x="139996" y="5148"/>
                    <a:pt x="139996" y="4533"/>
                  </a:cubicBezTo>
                  <a:cubicBezTo>
                    <a:pt x="139996" y="4533"/>
                    <a:pt x="141822" y="4533"/>
                    <a:pt x="142431" y="2688"/>
                  </a:cubicBezTo>
                  <a:cubicBezTo>
                    <a:pt x="142431" y="2688"/>
                    <a:pt x="141822" y="2688"/>
                    <a:pt x="143648" y="2688"/>
                  </a:cubicBezTo>
                  <a:cubicBezTo>
                    <a:pt x="143648" y="2688"/>
                    <a:pt x="143648" y="2688"/>
                    <a:pt x="143648" y="2074"/>
                  </a:cubicBezTo>
                  <a:cubicBezTo>
                    <a:pt x="143648" y="2074"/>
                    <a:pt x="143648" y="2074"/>
                    <a:pt x="144257" y="2074"/>
                  </a:cubicBezTo>
                  <a:cubicBezTo>
                    <a:pt x="144257" y="2074"/>
                    <a:pt x="144257" y="2074"/>
                    <a:pt x="144257" y="844"/>
                  </a:cubicBezTo>
                  <a:cubicBezTo>
                    <a:pt x="144257" y="844"/>
                    <a:pt x="144257" y="844"/>
                    <a:pt x="146083" y="844"/>
                  </a:cubicBezTo>
                  <a:cubicBezTo>
                    <a:pt x="146083" y="844"/>
                    <a:pt x="146083" y="844"/>
                    <a:pt x="146083" y="229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23" name="Freeform 25329">
              <a:extLst>
                <a:ext uri="{FF2B5EF4-FFF2-40B4-BE49-F238E27FC236}">
                  <a16:creationId xmlns:a16="http://schemas.microsoft.com/office/drawing/2014/main" id="{506E61B7-95C5-9E7E-2EF7-ADBE04AF16BD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380058" y="4055202"/>
              <a:ext cx="459914" cy="263767"/>
            </a:xfrm>
            <a:custGeom>
              <a:avLst/>
              <a:gdLst>
                <a:gd name="T0" fmla="*/ 539 w 754"/>
                <a:gd name="T1" fmla="*/ 379 h 429"/>
                <a:gd name="T2" fmla="*/ 564 w 754"/>
                <a:gd name="T3" fmla="*/ 379 h 429"/>
                <a:gd name="T4" fmla="*/ 592 w 754"/>
                <a:gd name="T5" fmla="*/ 350 h 429"/>
                <a:gd name="T6" fmla="*/ 638 w 754"/>
                <a:gd name="T7" fmla="*/ 344 h 429"/>
                <a:gd name="T8" fmla="*/ 673 w 754"/>
                <a:gd name="T9" fmla="*/ 312 h 429"/>
                <a:gd name="T10" fmla="*/ 692 w 754"/>
                <a:gd name="T11" fmla="*/ 264 h 429"/>
                <a:gd name="T12" fmla="*/ 717 w 754"/>
                <a:gd name="T13" fmla="*/ 238 h 429"/>
                <a:gd name="T14" fmla="*/ 745 w 754"/>
                <a:gd name="T15" fmla="*/ 221 h 429"/>
                <a:gd name="T16" fmla="*/ 728 w 754"/>
                <a:gd name="T17" fmla="*/ 188 h 429"/>
                <a:gd name="T18" fmla="*/ 713 w 754"/>
                <a:gd name="T19" fmla="*/ 155 h 429"/>
                <a:gd name="T20" fmla="*/ 675 w 754"/>
                <a:gd name="T21" fmla="*/ 149 h 429"/>
                <a:gd name="T22" fmla="*/ 651 w 754"/>
                <a:gd name="T23" fmla="*/ 136 h 429"/>
                <a:gd name="T24" fmla="*/ 634 w 754"/>
                <a:gd name="T25" fmla="*/ 151 h 429"/>
                <a:gd name="T26" fmla="*/ 609 w 754"/>
                <a:gd name="T27" fmla="*/ 120 h 429"/>
                <a:gd name="T28" fmla="*/ 604 w 754"/>
                <a:gd name="T29" fmla="*/ 105 h 429"/>
                <a:gd name="T30" fmla="*/ 571 w 754"/>
                <a:gd name="T31" fmla="*/ 99 h 429"/>
                <a:gd name="T32" fmla="*/ 526 w 754"/>
                <a:gd name="T33" fmla="*/ 85 h 429"/>
                <a:gd name="T34" fmla="*/ 533 w 754"/>
                <a:gd name="T35" fmla="*/ 105 h 429"/>
                <a:gd name="T36" fmla="*/ 521 w 754"/>
                <a:gd name="T37" fmla="*/ 124 h 429"/>
                <a:gd name="T38" fmla="*/ 494 w 754"/>
                <a:gd name="T39" fmla="*/ 136 h 429"/>
                <a:gd name="T40" fmla="*/ 478 w 754"/>
                <a:gd name="T41" fmla="*/ 115 h 429"/>
                <a:gd name="T42" fmla="*/ 449 w 754"/>
                <a:gd name="T43" fmla="*/ 96 h 429"/>
                <a:gd name="T44" fmla="*/ 466 w 754"/>
                <a:gd name="T45" fmla="*/ 73 h 429"/>
                <a:gd name="T46" fmla="*/ 452 w 754"/>
                <a:gd name="T47" fmla="*/ 51 h 429"/>
                <a:gd name="T48" fmla="*/ 421 w 754"/>
                <a:gd name="T49" fmla="*/ 53 h 429"/>
                <a:gd name="T50" fmla="*/ 368 w 754"/>
                <a:gd name="T51" fmla="*/ 37 h 429"/>
                <a:gd name="T52" fmla="*/ 342 w 754"/>
                <a:gd name="T53" fmla="*/ 23 h 429"/>
                <a:gd name="T54" fmla="*/ 307 w 754"/>
                <a:gd name="T55" fmla="*/ 4 h 429"/>
                <a:gd name="T56" fmla="*/ 300 w 754"/>
                <a:gd name="T57" fmla="*/ 28 h 429"/>
                <a:gd name="T58" fmla="*/ 272 w 754"/>
                <a:gd name="T59" fmla="*/ 25 h 429"/>
                <a:gd name="T60" fmla="*/ 254 w 754"/>
                <a:gd name="T61" fmla="*/ 2 h 429"/>
                <a:gd name="T62" fmla="*/ 237 w 754"/>
                <a:gd name="T63" fmla="*/ 13 h 429"/>
                <a:gd name="T64" fmla="*/ 208 w 754"/>
                <a:gd name="T65" fmla="*/ 45 h 429"/>
                <a:gd name="T66" fmla="*/ 186 w 754"/>
                <a:gd name="T67" fmla="*/ 61 h 429"/>
                <a:gd name="T68" fmla="*/ 158 w 754"/>
                <a:gd name="T69" fmla="*/ 64 h 429"/>
                <a:gd name="T70" fmla="*/ 138 w 754"/>
                <a:gd name="T71" fmla="*/ 80 h 429"/>
                <a:gd name="T72" fmla="*/ 109 w 754"/>
                <a:gd name="T73" fmla="*/ 101 h 429"/>
                <a:gd name="T74" fmla="*/ 74 w 754"/>
                <a:gd name="T75" fmla="*/ 114 h 429"/>
                <a:gd name="T76" fmla="*/ 41 w 754"/>
                <a:gd name="T77" fmla="*/ 130 h 429"/>
                <a:gd name="T78" fmla="*/ 26 w 754"/>
                <a:gd name="T79" fmla="*/ 162 h 429"/>
                <a:gd name="T80" fmla="*/ 12 w 754"/>
                <a:gd name="T81" fmla="*/ 141 h 429"/>
                <a:gd name="T82" fmla="*/ 6 w 754"/>
                <a:gd name="T83" fmla="*/ 151 h 429"/>
                <a:gd name="T84" fmla="*/ 13 w 754"/>
                <a:gd name="T85" fmla="*/ 172 h 429"/>
                <a:gd name="T86" fmla="*/ 31 w 754"/>
                <a:gd name="T87" fmla="*/ 187 h 429"/>
                <a:gd name="T88" fmla="*/ 49 w 754"/>
                <a:gd name="T89" fmla="*/ 215 h 429"/>
                <a:gd name="T90" fmla="*/ 51 w 754"/>
                <a:gd name="T91" fmla="*/ 254 h 429"/>
                <a:gd name="T92" fmla="*/ 74 w 754"/>
                <a:gd name="T93" fmla="*/ 290 h 429"/>
                <a:gd name="T94" fmla="*/ 103 w 754"/>
                <a:gd name="T95" fmla="*/ 303 h 429"/>
                <a:gd name="T96" fmla="*/ 144 w 754"/>
                <a:gd name="T97" fmla="*/ 340 h 429"/>
                <a:gd name="T98" fmla="*/ 160 w 754"/>
                <a:gd name="T99" fmla="*/ 364 h 429"/>
                <a:gd name="T100" fmla="*/ 194 w 754"/>
                <a:gd name="T101" fmla="*/ 380 h 429"/>
                <a:gd name="T102" fmla="*/ 217 w 754"/>
                <a:gd name="T103" fmla="*/ 402 h 429"/>
                <a:gd name="T104" fmla="*/ 229 w 754"/>
                <a:gd name="T105" fmla="*/ 420 h 429"/>
                <a:gd name="T106" fmla="*/ 269 w 754"/>
                <a:gd name="T107" fmla="*/ 421 h 429"/>
                <a:gd name="T108" fmla="*/ 292 w 754"/>
                <a:gd name="T109" fmla="*/ 415 h 429"/>
                <a:gd name="T110" fmla="*/ 316 w 754"/>
                <a:gd name="T111" fmla="*/ 386 h 429"/>
                <a:gd name="T112" fmla="*/ 333 w 754"/>
                <a:gd name="T113" fmla="*/ 366 h 429"/>
                <a:gd name="T114" fmla="*/ 351 w 754"/>
                <a:gd name="T115" fmla="*/ 354 h 429"/>
                <a:gd name="T116" fmla="*/ 379 w 754"/>
                <a:gd name="T117" fmla="*/ 349 h 429"/>
                <a:gd name="T118" fmla="*/ 414 w 754"/>
                <a:gd name="T119" fmla="*/ 364 h 429"/>
                <a:gd name="T120" fmla="*/ 440 w 754"/>
                <a:gd name="T121" fmla="*/ 367 h 429"/>
                <a:gd name="T122" fmla="*/ 488 w 754"/>
                <a:gd name="T123" fmla="*/ 37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4" h="429">
                  <a:moveTo>
                    <a:pt x="507" y="367"/>
                  </a:moveTo>
                  <a:cubicBezTo>
                    <a:pt x="507" y="368"/>
                    <a:pt x="507" y="368"/>
                    <a:pt x="507" y="368"/>
                  </a:cubicBezTo>
                  <a:cubicBezTo>
                    <a:pt x="509" y="367"/>
                    <a:pt x="508" y="366"/>
                    <a:pt x="508" y="366"/>
                  </a:cubicBezTo>
                  <a:cubicBezTo>
                    <a:pt x="509" y="366"/>
                    <a:pt x="509" y="366"/>
                    <a:pt x="509" y="366"/>
                  </a:cubicBezTo>
                  <a:cubicBezTo>
                    <a:pt x="509" y="364"/>
                    <a:pt x="509" y="364"/>
                    <a:pt x="509" y="364"/>
                  </a:cubicBezTo>
                  <a:cubicBezTo>
                    <a:pt x="510" y="366"/>
                    <a:pt x="511" y="365"/>
                    <a:pt x="511" y="366"/>
                  </a:cubicBezTo>
                  <a:cubicBezTo>
                    <a:pt x="512" y="370"/>
                    <a:pt x="518" y="369"/>
                    <a:pt x="520" y="369"/>
                  </a:cubicBezTo>
                  <a:cubicBezTo>
                    <a:pt x="520" y="368"/>
                    <a:pt x="520" y="368"/>
                    <a:pt x="520" y="368"/>
                  </a:cubicBezTo>
                  <a:cubicBezTo>
                    <a:pt x="522" y="368"/>
                    <a:pt x="522" y="368"/>
                    <a:pt x="522" y="368"/>
                  </a:cubicBezTo>
                  <a:cubicBezTo>
                    <a:pt x="522" y="369"/>
                    <a:pt x="522" y="369"/>
                    <a:pt x="522" y="369"/>
                  </a:cubicBezTo>
                  <a:cubicBezTo>
                    <a:pt x="523" y="369"/>
                    <a:pt x="523" y="369"/>
                    <a:pt x="523" y="369"/>
                  </a:cubicBezTo>
                  <a:cubicBezTo>
                    <a:pt x="523" y="370"/>
                    <a:pt x="523" y="370"/>
                    <a:pt x="523" y="370"/>
                  </a:cubicBezTo>
                  <a:cubicBezTo>
                    <a:pt x="526" y="370"/>
                    <a:pt x="525" y="370"/>
                    <a:pt x="526" y="370"/>
                  </a:cubicBezTo>
                  <a:cubicBezTo>
                    <a:pt x="526" y="374"/>
                    <a:pt x="526" y="376"/>
                    <a:pt x="526" y="377"/>
                  </a:cubicBezTo>
                  <a:cubicBezTo>
                    <a:pt x="528" y="377"/>
                    <a:pt x="528" y="377"/>
                    <a:pt x="528" y="377"/>
                  </a:cubicBezTo>
                  <a:cubicBezTo>
                    <a:pt x="528" y="376"/>
                    <a:pt x="528" y="376"/>
                    <a:pt x="528" y="376"/>
                  </a:cubicBezTo>
                  <a:cubicBezTo>
                    <a:pt x="531" y="376"/>
                    <a:pt x="530" y="376"/>
                    <a:pt x="530" y="376"/>
                  </a:cubicBezTo>
                  <a:cubicBezTo>
                    <a:pt x="530" y="375"/>
                    <a:pt x="530" y="375"/>
                    <a:pt x="530" y="375"/>
                  </a:cubicBezTo>
                  <a:cubicBezTo>
                    <a:pt x="532" y="375"/>
                    <a:pt x="532" y="375"/>
                    <a:pt x="532" y="375"/>
                  </a:cubicBezTo>
                  <a:cubicBezTo>
                    <a:pt x="532" y="376"/>
                    <a:pt x="532" y="376"/>
                    <a:pt x="532" y="376"/>
                  </a:cubicBezTo>
                  <a:cubicBezTo>
                    <a:pt x="533" y="376"/>
                    <a:pt x="533" y="376"/>
                    <a:pt x="533" y="376"/>
                  </a:cubicBezTo>
                  <a:cubicBezTo>
                    <a:pt x="533" y="377"/>
                    <a:pt x="533" y="377"/>
                    <a:pt x="533" y="377"/>
                  </a:cubicBezTo>
                  <a:cubicBezTo>
                    <a:pt x="533" y="376"/>
                    <a:pt x="533" y="376"/>
                    <a:pt x="533" y="376"/>
                  </a:cubicBezTo>
                  <a:cubicBezTo>
                    <a:pt x="534" y="376"/>
                    <a:pt x="534" y="376"/>
                    <a:pt x="534" y="376"/>
                  </a:cubicBezTo>
                  <a:cubicBezTo>
                    <a:pt x="534" y="380"/>
                    <a:pt x="536" y="378"/>
                    <a:pt x="536" y="379"/>
                  </a:cubicBezTo>
                  <a:cubicBezTo>
                    <a:pt x="536" y="380"/>
                    <a:pt x="536" y="380"/>
                    <a:pt x="536" y="380"/>
                  </a:cubicBezTo>
                  <a:cubicBezTo>
                    <a:pt x="537" y="380"/>
                    <a:pt x="537" y="380"/>
                    <a:pt x="537" y="380"/>
                  </a:cubicBezTo>
                  <a:cubicBezTo>
                    <a:pt x="537" y="379"/>
                    <a:pt x="537" y="379"/>
                    <a:pt x="537" y="379"/>
                  </a:cubicBezTo>
                  <a:cubicBezTo>
                    <a:pt x="537" y="380"/>
                    <a:pt x="537" y="380"/>
                    <a:pt x="537" y="380"/>
                  </a:cubicBezTo>
                  <a:cubicBezTo>
                    <a:pt x="539" y="380"/>
                    <a:pt x="539" y="380"/>
                    <a:pt x="539" y="380"/>
                  </a:cubicBezTo>
                  <a:cubicBezTo>
                    <a:pt x="539" y="379"/>
                    <a:pt x="539" y="379"/>
                    <a:pt x="539" y="379"/>
                  </a:cubicBezTo>
                  <a:cubicBezTo>
                    <a:pt x="539" y="380"/>
                    <a:pt x="539" y="380"/>
                    <a:pt x="539" y="380"/>
                  </a:cubicBezTo>
                  <a:cubicBezTo>
                    <a:pt x="541" y="380"/>
                    <a:pt x="541" y="380"/>
                    <a:pt x="541" y="380"/>
                  </a:cubicBezTo>
                  <a:cubicBezTo>
                    <a:pt x="541" y="379"/>
                    <a:pt x="541" y="379"/>
                    <a:pt x="541" y="379"/>
                  </a:cubicBezTo>
                  <a:cubicBezTo>
                    <a:pt x="541" y="380"/>
                    <a:pt x="541" y="380"/>
                    <a:pt x="541" y="380"/>
                  </a:cubicBezTo>
                  <a:cubicBezTo>
                    <a:pt x="544" y="380"/>
                    <a:pt x="543" y="380"/>
                    <a:pt x="543" y="380"/>
                  </a:cubicBezTo>
                  <a:cubicBezTo>
                    <a:pt x="543" y="379"/>
                    <a:pt x="543" y="379"/>
                    <a:pt x="543" y="379"/>
                  </a:cubicBezTo>
                  <a:cubicBezTo>
                    <a:pt x="546" y="379"/>
                    <a:pt x="548" y="379"/>
                    <a:pt x="548" y="379"/>
                  </a:cubicBezTo>
                  <a:cubicBezTo>
                    <a:pt x="548" y="376"/>
                    <a:pt x="548" y="377"/>
                    <a:pt x="548" y="376"/>
                  </a:cubicBezTo>
                  <a:cubicBezTo>
                    <a:pt x="549" y="376"/>
                    <a:pt x="549" y="376"/>
                    <a:pt x="549" y="376"/>
                  </a:cubicBezTo>
                  <a:cubicBezTo>
                    <a:pt x="549" y="377"/>
                    <a:pt x="549" y="377"/>
                    <a:pt x="549" y="377"/>
                  </a:cubicBezTo>
                  <a:cubicBezTo>
                    <a:pt x="552" y="377"/>
                    <a:pt x="551" y="377"/>
                    <a:pt x="552" y="377"/>
                  </a:cubicBezTo>
                  <a:cubicBezTo>
                    <a:pt x="552" y="379"/>
                    <a:pt x="552" y="379"/>
                    <a:pt x="552" y="379"/>
                  </a:cubicBezTo>
                  <a:cubicBezTo>
                    <a:pt x="553" y="379"/>
                    <a:pt x="553" y="379"/>
                    <a:pt x="553" y="379"/>
                  </a:cubicBezTo>
                  <a:cubicBezTo>
                    <a:pt x="553" y="381"/>
                    <a:pt x="553" y="381"/>
                    <a:pt x="553" y="381"/>
                  </a:cubicBezTo>
                  <a:cubicBezTo>
                    <a:pt x="554" y="381"/>
                    <a:pt x="554" y="381"/>
                    <a:pt x="554" y="381"/>
                  </a:cubicBezTo>
                  <a:cubicBezTo>
                    <a:pt x="553" y="381"/>
                    <a:pt x="553" y="381"/>
                    <a:pt x="553" y="381"/>
                  </a:cubicBezTo>
                  <a:cubicBezTo>
                    <a:pt x="553" y="384"/>
                    <a:pt x="553" y="384"/>
                    <a:pt x="553" y="385"/>
                  </a:cubicBezTo>
                  <a:cubicBezTo>
                    <a:pt x="554" y="385"/>
                    <a:pt x="554" y="385"/>
                    <a:pt x="554" y="385"/>
                  </a:cubicBezTo>
                  <a:cubicBezTo>
                    <a:pt x="554" y="387"/>
                    <a:pt x="554" y="387"/>
                    <a:pt x="554" y="387"/>
                  </a:cubicBezTo>
                  <a:cubicBezTo>
                    <a:pt x="555" y="387"/>
                    <a:pt x="555" y="387"/>
                    <a:pt x="555" y="387"/>
                  </a:cubicBezTo>
                  <a:cubicBezTo>
                    <a:pt x="554" y="387"/>
                    <a:pt x="554" y="387"/>
                    <a:pt x="554" y="387"/>
                  </a:cubicBezTo>
                  <a:cubicBezTo>
                    <a:pt x="554" y="390"/>
                    <a:pt x="554" y="389"/>
                    <a:pt x="554" y="389"/>
                  </a:cubicBezTo>
                  <a:cubicBezTo>
                    <a:pt x="555" y="389"/>
                    <a:pt x="555" y="389"/>
                    <a:pt x="555" y="389"/>
                  </a:cubicBezTo>
                  <a:cubicBezTo>
                    <a:pt x="555" y="392"/>
                    <a:pt x="555" y="394"/>
                    <a:pt x="555" y="394"/>
                  </a:cubicBezTo>
                  <a:cubicBezTo>
                    <a:pt x="558" y="394"/>
                    <a:pt x="557" y="394"/>
                    <a:pt x="558" y="394"/>
                  </a:cubicBezTo>
                  <a:cubicBezTo>
                    <a:pt x="558" y="393"/>
                    <a:pt x="558" y="393"/>
                    <a:pt x="558" y="393"/>
                  </a:cubicBezTo>
                  <a:cubicBezTo>
                    <a:pt x="559" y="393"/>
                    <a:pt x="559" y="393"/>
                    <a:pt x="559" y="393"/>
                  </a:cubicBezTo>
                  <a:cubicBezTo>
                    <a:pt x="559" y="392"/>
                    <a:pt x="559" y="392"/>
                    <a:pt x="559" y="392"/>
                  </a:cubicBezTo>
                  <a:cubicBezTo>
                    <a:pt x="560" y="392"/>
                    <a:pt x="560" y="392"/>
                    <a:pt x="560" y="392"/>
                  </a:cubicBezTo>
                  <a:cubicBezTo>
                    <a:pt x="560" y="387"/>
                    <a:pt x="560" y="381"/>
                    <a:pt x="564" y="381"/>
                  </a:cubicBezTo>
                  <a:cubicBezTo>
                    <a:pt x="564" y="378"/>
                    <a:pt x="564" y="379"/>
                    <a:pt x="564" y="379"/>
                  </a:cubicBezTo>
                  <a:cubicBezTo>
                    <a:pt x="562" y="379"/>
                    <a:pt x="562" y="379"/>
                    <a:pt x="562" y="379"/>
                  </a:cubicBezTo>
                  <a:cubicBezTo>
                    <a:pt x="563" y="376"/>
                    <a:pt x="564" y="375"/>
                    <a:pt x="564" y="374"/>
                  </a:cubicBezTo>
                  <a:cubicBezTo>
                    <a:pt x="565" y="374"/>
                    <a:pt x="565" y="374"/>
                    <a:pt x="565" y="374"/>
                  </a:cubicBezTo>
                  <a:cubicBezTo>
                    <a:pt x="565" y="371"/>
                    <a:pt x="565" y="371"/>
                    <a:pt x="565" y="370"/>
                  </a:cubicBezTo>
                  <a:cubicBezTo>
                    <a:pt x="566" y="370"/>
                    <a:pt x="566" y="370"/>
                    <a:pt x="566" y="370"/>
                  </a:cubicBezTo>
                  <a:cubicBezTo>
                    <a:pt x="566" y="368"/>
                    <a:pt x="566" y="368"/>
                    <a:pt x="566" y="368"/>
                  </a:cubicBezTo>
                  <a:cubicBezTo>
                    <a:pt x="567" y="368"/>
                    <a:pt x="567" y="368"/>
                    <a:pt x="567" y="368"/>
                  </a:cubicBezTo>
                  <a:cubicBezTo>
                    <a:pt x="567" y="367"/>
                    <a:pt x="567" y="367"/>
                    <a:pt x="567" y="367"/>
                  </a:cubicBezTo>
                  <a:cubicBezTo>
                    <a:pt x="568" y="367"/>
                    <a:pt x="568" y="367"/>
                    <a:pt x="568" y="367"/>
                  </a:cubicBezTo>
                  <a:cubicBezTo>
                    <a:pt x="568" y="366"/>
                    <a:pt x="568" y="366"/>
                    <a:pt x="568" y="366"/>
                  </a:cubicBezTo>
                  <a:cubicBezTo>
                    <a:pt x="569" y="366"/>
                    <a:pt x="569" y="366"/>
                    <a:pt x="569" y="366"/>
                  </a:cubicBezTo>
                  <a:cubicBezTo>
                    <a:pt x="569" y="364"/>
                    <a:pt x="569" y="364"/>
                    <a:pt x="569" y="364"/>
                  </a:cubicBezTo>
                  <a:cubicBezTo>
                    <a:pt x="571" y="364"/>
                    <a:pt x="571" y="364"/>
                    <a:pt x="571" y="364"/>
                  </a:cubicBezTo>
                  <a:cubicBezTo>
                    <a:pt x="571" y="363"/>
                    <a:pt x="571" y="363"/>
                    <a:pt x="571" y="363"/>
                  </a:cubicBezTo>
                  <a:cubicBezTo>
                    <a:pt x="572" y="363"/>
                    <a:pt x="572" y="363"/>
                    <a:pt x="572" y="363"/>
                  </a:cubicBezTo>
                  <a:cubicBezTo>
                    <a:pt x="572" y="360"/>
                    <a:pt x="572" y="361"/>
                    <a:pt x="572" y="361"/>
                  </a:cubicBezTo>
                  <a:cubicBezTo>
                    <a:pt x="573" y="361"/>
                    <a:pt x="573" y="361"/>
                    <a:pt x="573" y="361"/>
                  </a:cubicBezTo>
                  <a:cubicBezTo>
                    <a:pt x="573" y="358"/>
                    <a:pt x="573" y="356"/>
                    <a:pt x="573" y="355"/>
                  </a:cubicBezTo>
                  <a:cubicBezTo>
                    <a:pt x="576" y="354"/>
                    <a:pt x="576" y="353"/>
                    <a:pt x="577" y="354"/>
                  </a:cubicBezTo>
                  <a:cubicBezTo>
                    <a:pt x="577" y="353"/>
                    <a:pt x="577" y="353"/>
                    <a:pt x="577" y="353"/>
                  </a:cubicBezTo>
                  <a:cubicBezTo>
                    <a:pt x="578" y="353"/>
                    <a:pt x="578" y="353"/>
                    <a:pt x="578" y="353"/>
                  </a:cubicBezTo>
                  <a:cubicBezTo>
                    <a:pt x="578" y="351"/>
                    <a:pt x="578" y="351"/>
                    <a:pt x="578" y="351"/>
                  </a:cubicBezTo>
                  <a:cubicBezTo>
                    <a:pt x="579" y="351"/>
                    <a:pt x="579" y="351"/>
                    <a:pt x="579" y="351"/>
                  </a:cubicBezTo>
                  <a:cubicBezTo>
                    <a:pt x="579" y="350"/>
                    <a:pt x="579" y="350"/>
                    <a:pt x="579" y="350"/>
                  </a:cubicBezTo>
                  <a:cubicBezTo>
                    <a:pt x="580" y="350"/>
                    <a:pt x="580" y="350"/>
                    <a:pt x="580" y="350"/>
                  </a:cubicBezTo>
                  <a:cubicBezTo>
                    <a:pt x="581" y="347"/>
                    <a:pt x="582" y="347"/>
                    <a:pt x="581" y="347"/>
                  </a:cubicBezTo>
                  <a:cubicBezTo>
                    <a:pt x="583" y="348"/>
                    <a:pt x="583" y="348"/>
                    <a:pt x="583" y="348"/>
                  </a:cubicBezTo>
                  <a:cubicBezTo>
                    <a:pt x="583" y="347"/>
                    <a:pt x="583" y="347"/>
                    <a:pt x="583" y="347"/>
                  </a:cubicBezTo>
                  <a:cubicBezTo>
                    <a:pt x="583" y="348"/>
                    <a:pt x="583" y="348"/>
                    <a:pt x="583" y="348"/>
                  </a:cubicBezTo>
                  <a:cubicBezTo>
                    <a:pt x="587" y="347"/>
                    <a:pt x="590" y="350"/>
                    <a:pt x="592" y="349"/>
                  </a:cubicBezTo>
                  <a:cubicBezTo>
                    <a:pt x="592" y="350"/>
                    <a:pt x="592" y="350"/>
                    <a:pt x="592" y="350"/>
                  </a:cubicBezTo>
                  <a:cubicBezTo>
                    <a:pt x="595" y="350"/>
                    <a:pt x="594" y="350"/>
                    <a:pt x="594" y="350"/>
                  </a:cubicBezTo>
                  <a:cubicBezTo>
                    <a:pt x="594" y="351"/>
                    <a:pt x="594" y="351"/>
                    <a:pt x="594" y="351"/>
                  </a:cubicBezTo>
                  <a:cubicBezTo>
                    <a:pt x="597" y="351"/>
                    <a:pt x="596" y="351"/>
                    <a:pt x="597" y="351"/>
                  </a:cubicBezTo>
                  <a:cubicBezTo>
                    <a:pt x="597" y="353"/>
                    <a:pt x="597" y="353"/>
                    <a:pt x="597" y="353"/>
                  </a:cubicBezTo>
                  <a:cubicBezTo>
                    <a:pt x="598" y="353"/>
                    <a:pt x="598" y="353"/>
                    <a:pt x="598" y="353"/>
                  </a:cubicBezTo>
                  <a:cubicBezTo>
                    <a:pt x="598" y="354"/>
                    <a:pt x="598" y="354"/>
                    <a:pt x="598" y="354"/>
                  </a:cubicBezTo>
                  <a:cubicBezTo>
                    <a:pt x="601" y="354"/>
                    <a:pt x="600" y="354"/>
                    <a:pt x="600" y="354"/>
                  </a:cubicBezTo>
                  <a:cubicBezTo>
                    <a:pt x="600" y="355"/>
                    <a:pt x="600" y="355"/>
                    <a:pt x="600" y="355"/>
                  </a:cubicBezTo>
                  <a:cubicBezTo>
                    <a:pt x="602" y="355"/>
                    <a:pt x="602" y="355"/>
                    <a:pt x="602" y="355"/>
                  </a:cubicBezTo>
                  <a:cubicBezTo>
                    <a:pt x="602" y="356"/>
                    <a:pt x="602" y="356"/>
                    <a:pt x="602" y="356"/>
                  </a:cubicBezTo>
                  <a:cubicBezTo>
                    <a:pt x="604" y="353"/>
                    <a:pt x="605" y="356"/>
                    <a:pt x="605" y="355"/>
                  </a:cubicBezTo>
                  <a:cubicBezTo>
                    <a:pt x="605" y="356"/>
                    <a:pt x="605" y="356"/>
                    <a:pt x="605" y="356"/>
                  </a:cubicBezTo>
                  <a:cubicBezTo>
                    <a:pt x="605" y="355"/>
                    <a:pt x="605" y="355"/>
                    <a:pt x="605" y="355"/>
                  </a:cubicBezTo>
                  <a:cubicBezTo>
                    <a:pt x="606" y="355"/>
                    <a:pt x="606" y="355"/>
                    <a:pt x="606" y="355"/>
                  </a:cubicBezTo>
                  <a:cubicBezTo>
                    <a:pt x="606" y="354"/>
                    <a:pt x="606" y="354"/>
                    <a:pt x="606" y="354"/>
                  </a:cubicBezTo>
                  <a:cubicBezTo>
                    <a:pt x="607" y="354"/>
                    <a:pt x="607" y="354"/>
                    <a:pt x="607" y="354"/>
                  </a:cubicBezTo>
                  <a:cubicBezTo>
                    <a:pt x="607" y="353"/>
                    <a:pt x="607" y="353"/>
                    <a:pt x="607" y="353"/>
                  </a:cubicBezTo>
                  <a:cubicBezTo>
                    <a:pt x="609" y="353"/>
                    <a:pt x="609" y="353"/>
                    <a:pt x="609" y="353"/>
                  </a:cubicBezTo>
                  <a:cubicBezTo>
                    <a:pt x="609" y="350"/>
                    <a:pt x="609" y="351"/>
                    <a:pt x="609" y="350"/>
                  </a:cubicBezTo>
                  <a:cubicBezTo>
                    <a:pt x="611" y="350"/>
                    <a:pt x="611" y="350"/>
                    <a:pt x="611" y="350"/>
                  </a:cubicBezTo>
                  <a:cubicBezTo>
                    <a:pt x="611" y="349"/>
                    <a:pt x="611" y="349"/>
                    <a:pt x="611" y="349"/>
                  </a:cubicBezTo>
                  <a:cubicBezTo>
                    <a:pt x="615" y="350"/>
                    <a:pt x="616" y="352"/>
                    <a:pt x="617" y="351"/>
                  </a:cubicBezTo>
                  <a:cubicBezTo>
                    <a:pt x="618" y="354"/>
                    <a:pt x="618" y="354"/>
                    <a:pt x="618" y="354"/>
                  </a:cubicBezTo>
                  <a:cubicBezTo>
                    <a:pt x="621" y="354"/>
                    <a:pt x="622" y="352"/>
                    <a:pt x="622" y="353"/>
                  </a:cubicBezTo>
                  <a:cubicBezTo>
                    <a:pt x="622" y="354"/>
                    <a:pt x="622" y="354"/>
                    <a:pt x="622" y="354"/>
                  </a:cubicBezTo>
                  <a:cubicBezTo>
                    <a:pt x="625" y="350"/>
                    <a:pt x="628" y="352"/>
                    <a:pt x="628" y="348"/>
                  </a:cubicBezTo>
                  <a:cubicBezTo>
                    <a:pt x="630" y="348"/>
                    <a:pt x="630" y="348"/>
                    <a:pt x="630" y="348"/>
                  </a:cubicBezTo>
                  <a:cubicBezTo>
                    <a:pt x="630" y="344"/>
                    <a:pt x="635" y="346"/>
                    <a:pt x="636" y="345"/>
                  </a:cubicBezTo>
                  <a:cubicBezTo>
                    <a:pt x="636" y="344"/>
                    <a:pt x="636" y="344"/>
                    <a:pt x="636" y="344"/>
                  </a:cubicBezTo>
                  <a:cubicBezTo>
                    <a:pt x="638" y="344"/>
                    <a:pt x="638" y="343"/>
                    <a:pt x="638" y="343"/>
                  </a:cubicBezTo>
                  <a:cubicBezTo>
                    <a:pt x="638" y="344"/>
                    <a:pt x="638" y="344"/>
                    <a:pt x="638" y="344"/>
                  </a:cubicBezTo>
                  <a:cubicBezTo>
                    <a:pt x="639" y="344"/>
                    <a:pt x="639" y="344"/>
                    <a:pt x="639" y="344"/>
                  </a:cubicBezTo>
                  <a:cubicBezTo>
                    <a:pt x="639" y="343"/>
                    <a:pt x="639" y="343"/>
                    <a:pt x="639" y="343"/>
                  </a:cubicBezTo>
                  <a:cubicBezTo>
                    <a:pt x="641" y="343"/>
                    <a:pt x="641" y="343"/>
                    <a:pt x="641" y="343"/>
                  </a:cubicBezTo>
                  <a:cubicBezTo>
                    <a:pt x="641" y="340"/>
                    <a:pt x="641" y="341"/>
                    <a:pt x="641" y="341"/>
                  </a:cubicBezTo>
                  <a:cubicBezTo>
                    <a:pt x="642" y="341"/>
                    <a:pt x="642" y="341"/>
                    <a:pt x="642" y="341"/>
                  </a:cubicBezTo>
                  <a:cubicBezTo>
                    <a:pt x="642" y="340"/>
                    <a:pt x="642" y="340"/>
                    <a:pt x="642" y="340"/>
                  </a:cubicBezTo>
                  <a:cubicBezTo>
                    <a:pt x="643" y="340"/>
                    <a:pt x="643" y="340"/>
                    <a:pt x="643" y="340"/>
                  </a:cubicBezTo>
                  <a:cubicBezTo>
                    <a:pt x="642" y="336"/>
                    <a:pt x="646" y="335"/>
                    <a:pt x="645" y="334"/>
                  </a:cubicBezTo>
                  <a:cubicBezTo>
                    <a:pt x="647" y="334"/>
                    <a:pt x="647" y="334"/>
                    <a:pt x="647" y="334"/>
                  </a:cubicBezTo>
                  <a:cubicBezTo>
                    <a:pt x="647" y="331"/>
                    <a:pt x="647" y="332"/>
                    <a:pt x="647" y="331"/>
                  </a:cubicBezTo>
                  <a:cubicBezTo>
                    <a:pt x="652" y="331"/>
                    <a:pt x="651" y="331"/>
                    <a:pt x="654" y="331"/>
                  </a:cubicBezTo>
                  <a:cubicBezTo>
                    <a:pt x="654" y="330"/>
                    <a:pt x="654" y="330"/>
                    <a:pt x="654" y="330"/>
                  </a:cubicBezTo>
                  <a:cubicBezTo>
                    <a:pt x="655" y="330"/>
                    <a:pt x="655" y="330"/>
                    <a:pt x="655" y="330"/>
                  </a:cubicBezTo>
                  <a:cubicBezTo>
                    <a:pt x="655" y="331"/>
                    <a:pt x="655" y="331"/>
                    <a:pt x="655" y="331"/>
                  </a:cubicBezTo>
                  <a:cubicBezTo>
                    <a:pt x="658" y="331"/>
                    <a:pt x="657" y="331"/>
                    <a:pt x="657" y="331"/>
                  </a:cubicBezTo>
                  <a:cubicBezTo>
                    <a:pt x="657" y="330"/>
                    <a:pt x="657" y="330"/>
                    <a:pt x="657" y="330"/>
                  </a:cubicBezTo>
                  <a:cubicBezTo>
                    <a:pt x="658" y="330"/>
                    <a:pt x="658" y="330"/>
                    <a:pt x="658" y="330"/>
                  </a:cubicBezTo>
                  <a:cubicBezTo>
                    <a:pt x="658" y="326"/>
                    <a:pt x="660" y="325"/>
                    <a:pt x="660" y="323"/>
                  </a:cubicBezTo>
                  <a:cubicBezTo>
                    <a:pt x="658" y="323"/>
                    <a:pt x="658" y="323"/>
                    <a:pt x="658" y="323"/>
                  </a:cubicBezTo>
                  <a:cubicBezTo>
                    <a:pt x="658" y="322"/>
                    <a:pt x="658" y="322"/>
                    <a:pt x="658" y="322"/>
                  </a:cubicBezTo>
                  <a:cubicBezTo>
                    <a:pt x="660" y="322"/>
                    <a:pt x="660" y="322"/>
                    <a:pt x="660" y="322"/>
                  </a:cubicBezTo>
                  <a:cubicBezTo>
                    <a:pt x="660" y="318"/>
                    <a:pt x="660" y="316"/>
                    <a:pt x="660" y="315"/>
                  </a:cubicBezTo>
                  <a:cubicBezTo>
                    <a:pt x="661" y="315"/>
                    <a:pt x="661" y="315"/>
                    <a:pt x="661" y="315"/>
                  </a:cubicBezTo>
                  <a:cubicBezTo>
                    <a:pt x="661" y="313"/>
                    <a:pt x="661" y="313"/>
                    <a:pt x="661" y="313"/>
                  </a:cubicBezTo>
                  <a:cubicBezTo>
                    <a:pt x="664" y="313"/>
                    <a:pt x="663" y="313"/>
                    <a:pt x="663" y="313"/>
                  </a:cubicBezTo>
                  <a:cubicBezTo>
                    <a:pt x="663" y="312"/>
                    <a:pt x="663" y="312"/>
                    <a:pt x="663" y="312"/>
                  </a:cubicBezTo>
                  <a:cubicBezTo>
                    <a:pt x="666" y="312"/>
                    <a:pt x="665" y="312"/>
                    <a:pt x="666" y="312"/>
                  </a:cubicBezTo>
                  <a:cubicBezTo>
                    <a:pt x="666" y="313"/>
                    <a:pt x="666" y="313"/>
                    <a:pt x="666" y="313"/>
                  </a:cubicBezTo>
                  <a:cubicBezTo>
                    <a:pt x="667" y="313"/>
                    <a:pt x="667" y="313"/>
                    <a:pt x="667" y="313"/>
                  </a:cubicBezTo>
                  <a:cubicBezTo>
                    <a:pt x="667" y="312"/>
                    <a:pt x="667" y="312"/>
                    <a:pt x="667" y="312"/>
                  </a:cubicBezTo>
                  <a:cubicBezTo>
                    <a:pt x="670" y="312"/>
                    <a:pt x="672" y="312"/>
                    <a:pt x="673" y="312"/>
                  </a:cubicBezTo>
                  <a:cubicBezTo>
                    <a:pt x="673" y="311"/>
                    <a:pt x="673" y="311"/>
                    <a:pt x="673" y="311"/>
                  </a:cubicBezTo>
                  <a:cubicBezTo>
                    <a:pt x="675" y="311"/>
                    <a:pt x="675" y="311"/>
                    <a:pt x="675" y="311"/>
                  </a:cubicBezTo>
                  <a:cubicBezTo>
                    <a:pt x="675" y="310"/>
                    <a:pt x="675" y="310"/>
                    <a:pt x="675" y="310"/>
                  </a:cubicBezTo>
                  <a:cubicBezTo>
                    <a:pt x="678" y="310"/>
                    <a:pt x="678" y="307"/>
                    <a:pt x="679" y="308"/>
                  </a:cubicBezTo>
                  <a:cubicBezTo>
                    <a:pt x="677" y="308"/>
                    <a:pt x="677" y="308"/>
                    <a:pt x="677" y="308"/>
                  </a:cubicBezTo>
                  <a:cubicBezTo>
                    <a:pt x="677" y="306"/>
                    <a:pt x="677" y="306"/>
                    <a:pt x="677" y="306"/>
                  </a:cubicBezTo>
                  <a:cubicBezTo>
                    <a:pt x="679" y="306"/>
                    <a:pt x="679" y="306"/>
                    <a:pt x="679" y="306"/>
                  </a:cubicBezTo>
                  <a:cubicBezTo>
                    <a:pt x="679" y="305"/>
                    <a:pt x="679" y="305"/>
                    <a:pt x="679" y="305"/>
                  </a:cubicBezTo>
                  <a:cubicBezTo>
                    <a:pt x="680" y="305"/>
                    <a:pt x="680" y="305"/>
                    <a:pt x="680" y="305"/>
                  </a:cubicBezTo>
                  <a:cubicBezTo>
                    <a:pt x="679" y="304"/>
                    <a:pt x="679" y="304"/>
                    <a:pt x="679" y="304"/>
                  </a:cubicBezTo>
                  <a:cubicBezTo>
                    <a:pt x="683" y="299"/>
                    <a:pt x="679" y="297"/>
                    <a:pt x="680" y="294"/>
                  </a:cubicBezTo>
                  <a:cubicBezTo>
                    <a:pt x="681" y="294"/>
                    <a:pt x="681" y="294"/>
                    <a:pt x="681" y="294"/>
                  </a:cubicBezTo>
                  <a:cubicBezTo>
                    <a:pt x="681" y="293"/>
                    <a:pt x="681" y="293"/>
                    <a:pt x="681" y="293"/>
                  </a:cubicBezTo>
                  <a:cubicBezTo>
                    <a:pt x="680" y="293"/>
                    <a:pt x="680" y="293"/>
                    <a:pt x="680" y="293"/>
                  </a:cubicBezTo>
                  <a:cubicBezTo>
                    <a:pt x="680" y="290"/>
                    <a:pt x="680" y="289"/>
                    <a:pt x="680" y="289"/>
                  </a:cubicBezTo>
                  <a:cubicBezTo>
                    <a:pt x="681" y="289"/>
                    <a:pt x="681" y="289"/>
                    <a:pt x="681" y="289"/>
                  </a:cubicBezTo>
                  <a:cubicBezTo>
                    <a:pt x="681" y="287"/>
                    <a:pt x="681" y="287"/>
                    <a:pt x="681" y="287"/>
                  </a:cubicBezTo>
                  <a:cubicBezTo>
                    <a:pt x="682" y="287"/>
                    <a:pt x="682" y="287"/>
                    <a:pt x="682" y="287"/>
                  </a:cubicBezTo>
                  <a:cubicBezTo>
                    <a:pt x="679" y="285"/>
                    <a:pt x="682" y="282"/>
                    <a:pt x="681" y="281"/>
                  </a:cubicBezTo>
                  <a:cubicBezTo>
                    <a:pt x="682" y="281"/>
                    <a:pt x="682" y="281"/>
                    <a:pt x="682" y="281"/>
                  </a:cubicBezTo>
                  <a:cubicBezTo>
                    <a:pt x="682" y="279"/>
                    <a:pt x="682" y="278"/>
                    <a:pt x="682" y="278"/>
                  </a:cubicBezTo>
                  <a:cubicBezTo>
                    <a:pt x="683" y="278"/>
                    <a:pt x="683" y="278"/>
                    <a:pt x="683" y="278"/>
                  </a:cubicBezTo>
                  <a:cubicBezTo>
                    <a:pt x="681" y="277"/>
                    <a:pt x="682" y="276"/>
                    <a:pt x="682" y="275"/>
                  </a:cubicBezTo>
                  <a:cubicBezTo>
                    <a:pt x="681" y="275"/>
                    <a:pt x="681" y="275"/>
                    <a:pt x="681" y="275"/>
                  </a:cubicBezTo>
                  <a:cubicBezTo>
                    <a:pt x="683" y="274"/>
                    <a:pt x="682" y="274"/>
                    <a:pt x="682" y="273"/>
                  </a:cubicBezTo>
                  <a:cubicBezTo>
                    <a:pt x="681" y="273"/>
                    <a:pt x="681" y="273"/>
                    <a:pt x="681" y="273"/>
                  </a:cubicBezTo>
                  <a:cubicBezTo>
                    <a:pt x="681" y="272"/>
                    <a:pt x="681" y="272"/>
                    <a:pt x="681" y="272"/>
                  </a:cubicBezTo>
                  <a:cubicBezTo>
                    <a:pt x="685" y="272"/>
                    <a:pt x="683" y="269"/>
                    <a:pt x="683" y="270"/>
                  </a:cubicBezTo>
                  <a:cubicBezTo>
                    <a:pt x="685" y="270"/>
                    <a:pt x="685" y="270"/>
                    <a:pt x="685" y="270"/>
                  </a:cubicBezTo>
                  <a:cubicBezTo>
                    <a:pt x="685" y="267"/>
                    <a:pt x="685" y="265"/>
                    <a:pt x="685" y="265"/>
                  </a:cubicBezTo>
                  <a:cubicBezTo>
                    <a:pt x="688" y="263"/>
                    <a:pt x="690" y="264"/>
                    <a:pt x="692" y="264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4" y="262"/>
                    <a:pt x="694" y="262"/>
                    <a:pt x="694" y="262"/>
                  </a:cubicBezTo>
                  <a:cubicBezTo>
                    <a:pt x="694" y="261"/>
                    <a:pt x="694" y="261"/>
                    <a:pt x="694" y="261"/>
                  </a:cubicBezTo>
                  <a:cubicBezTo>
                    <a:pt x="697" y="261"/>
                    <a:pt x="697" y="261"/>
                    <a:pt x="698" y="261"/>
                  </a:cubicBezTo>
                  <a:cubicBezTo>
                    <a:pt x="698" y="258"/>
                    <a:pt x="700" y="259"/>
                    <a:pt x="700" y="259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3" y="258"/>
                    <a:pt x="704" y="256"/>
                    <a:pt x="705" y="257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6" y="255"/>
                    <a:pt x="706" y="255"/>
                    <a:pt x="706" y="255"/>
                  </a:cubicBezTo>
                  <a:cubicBezTo>
                    <a:pt x="706" y="253"/>
                    <a:pt x="708" y="252"/>
                    <a:pt x="707" y="252"/>
                  </a:cubicBezTo>
                  <a:cubicBezTo>
                    <a:pt x="708" y="252"/>
                    <a:pt x="708" y="252"/>
                    <a:pt x="708" y="252"/>
                  </a:cubicBezTo>
                  <a:cubicBezTo>
                    <a:pt x="707" y="251"/>
                    <a:pt x="707" y="251"/>
                    <a:pt x="707" y="251"/>
                  </a:cubicBezTo>
                  <a:cubicBezTo>
                    <a:pt x="708" y="251"/>
                    <a:pt x="708" y="251"/>
                    <a:pt x="708" y="251"/>
                  </a:cubicBezTo>
                  <a:cubicBezTo>
                    <a:pt x="708" y="247"/>
                    <a:pt x="708" y="246"/>
                    <a:pt x="708" y="245"/>
                  </a:cubicBezTo>
                  <a:cubicBezTo>
                    <a:pt x="707" y="245"/>
                    <a:pt x="707" y="245"/>
                    <a:pt x="707" y="245"/>
                  </a:cubicBezTo>
                  <a:cubicBezTo>
                    <a:pt x="707" y="243"/>
                    <a:pt x="707" y="243"/>
                    <a:pt x="707" y="243"/>
                  </a:cubicBezTo>
                  <a:cubicBezTo>
                    <a:pt x="710" y="243"/>
                    <a:pt x="709" y="243"/>
                    <a:pt x="709" y="243"/>
                  </a:cubicBezTo>
                  <a:cubicBezTo>
                    <a:pt x="709" y="245"/>
                    <a:pt x="709" y="245"/>
                    <a:pt x="709" y="245"/>
                  </a:cubicBezTo>
                  <a:cubicBezTo>
                    <a:pt x="711" y="245"/>
                    <a:pt x="711" y="245"/>
                    <a:pt x="711" y="245"/>
                  </a:cubicBezTo>
                  <a:cubicBezTo>
                    <a:pt x="711" y="243"/>
                    <a:pt x="711" y="243"/>
                    <a:pt x="711" y="243"/>
                  </a:cubicBezTo>
                  <a:cubicBezTo>
                    <a:pt x="712" y="243"/>
                    <a:pt x="712" y="243"/>
                    <a:pt x="712" y="243"/>
                  </a:cubicBezTo>
                  <a:cubicBezTo>
                    <a:pt x="712" y="242"/>
                    <a:pt x="712" y="242"/>
                    <a:pt x="712" y="242"/>
                  </a:cubicBezTo>
                  <a:cubicBezTo>
                    <a:pt x="713" y="242"/>
                    <a:pt x="713" y="242"/>
                    <a:pt x="713" y="242"/>
                  </a:cubicBezTo>
                  <a:cubicBezTo>
                    <a:pt x="713" y="241"/>
                    <a:pt x="713" y="241"/>
                    <a:pt x="713" y="241"/>
                  </a:cubicBezTo>
                  <a:cubicBezTo>
                    <a:pt x="716" y="241"/>
                    <a:pt x="715" y="241"/>
                    <a:pt x="715" y="241"/>
                  </a:cubicBezTo>
                  <a:cubicBezTo>
                    <a:pt x="715" y="240"/>
                    <a:pt x="715" y="240"/>
                    <a:pt x="715" y="240"/>
                  </a:cubicBezTo>
                  <a:cubicBezTo>
                    <a:pt x="714" y="240"/>
                    <a:pt x="714" y="240"/>
                    <a:pt x="714" y="240"/>
                  </a:cubicBezTo>
                  <a:cubicBezTo>
                    <a:pt x="714" y="239"/>
                    <a:pt x="714" y="239"/>
                    <a:pt x="714" y="239"/>
                  </a:cubicBezTo>
                  <a:cubicBezTo>
                    <a:pt x="715" y="239"/>
                    <a:pt x="715" y="239"/>
                    <a:pt x="715" y="239"/>
                  </a:cubicBezTo>
                  <a:cubicBezTo>
                    <a:pt x="715" y="238"/>
                    <a:pt x="715" y="238"/>
                    <a:pt x="715" y="238"/>
                  </a:cubicBezTo>
                  <a:cubicBezTo>
                    <a:pt x="717" y="238"/>
                    <a:pt x="717" y="238"/>
                    <a:pt x="717" y="238"/>
                  </a:cubicBezTo>
                  <a:cubicBezTo>
                    <a:pt x="715" y="236"/>
                    <a:pt x="715" y="236"/>
                    <a:pt x="715" y="236"/>
                  </a:cubicBezTo>
                  <a:cubicBezTo>
                    <a:pt x="717" y="236"/>
                    <a:pt x="717" y="236"/>
                    <a:pt x="717" y="236"/>
                  </a:cubicBezTo>
                  <a:cubicBezTo>
                    <a:pt x="717" y="233"/>
                    <a:pt x="719" y="234"/>
                    <a:pt x="719" y="234"/>
                  </a:cubicBezTo>
                  <a:cubicBezTo>
                    <a:pt x="719" y="231"/>
                    <a:pt x="719" y="232"/>
                    <a:pt x="719" y="232"/>
                  </a:cubicBezTo>
                  <a:cubicBezTo>
                    <a:pt x="720" y="232"/>
                    <a:pt x="720" y="232"/>
                    <a:pt x="720" y="232"/>
                  </a:cubicBezTo>
                  <a:cubicBezTo>
                    <a:pt x="720" y="230"/>
                    <a:pt x="720" y="230"/>
                    <a:pt x="720" y="230"/>
                  </a:cubicBezTo>
                  <a:cubicBezTo>
                    <a:pt x="721" y="230"/>
                    <a:pt x="721" y="230"/>
                    <a:pt x="721" y="230"/>
                  </a:cubicBezTo>
                  <a:cubicBezTo>
                    <a:pt x="721" y="228"/>
                    <a:pt x="721" y="228"/>
                    <a:pt x="721" y="228"/>
                  </a:cubicBezTo>
                  <a:cubicBezTo>
                    <a:pt x="720" y="228"/>
                    <a:pt x="720" y="228"/>
                    <a:pt x="720" y="228"/>
                  </a:cubicBezTo>
                  <a:cubicBezTo>
                    <a:pt x="720" y="227"/>
                    <a:pt x="720" y="227"/>
                    <a:pt x="720" y="227"/>
                  </a:cubicBezTo>
                  <a:cubicBezTo>
                    <a:pt x="719" y="227"/>
                    <a:pt x="719" y="227"/>
                    <a:pt x="719" y="227"/>
                  </a:cubicBezTo>
                  <a:cubicBezTo>
                    <a:pt x="719" y="226"/>
                    <a:pt x="719" y="226"/>
                    <a:pt x="719" y="226"/>
                  </a:cubicBezTo>
                  <a:cubicBezTo>
                    <a:pt x="720" y="226"/>
                    <a:pt x="720" y="226"/>
                    <a:pt x="720" y="226"/>
                  </a:cubicBezTo>
                  <a:cubicBezTo>
                    <a:pt x="720" y="225"/>
                    <a:pt x="720" y="225"/>
                    <a:pt x="720" y="225"/>
                  </a:cubicBezTo>
                  <a:cubicBezTo>
                    <a:pt x="721" y="225"/>
                    <a:pt x="721" y="225"/>
                    <a:pt x="721" y="225"/>
                  </a:cubicBezTo>
                  <a:cubicBezTo>
                    <a:pt x="721" y="223"/>
                    <a:pt x="721" y="223"/>
                    <a:pt x="721" y="223"/>
                  </a:cubicBezTo>
                  <a:cubicBezTo>
                    <a:pt x="722" y="223"/>
                    <a:pt x="722" y="223"/>
                    <a:pt x="722" y="223"/>
                  </a:cubicBezTo>
                  <a:cubicBezTo>
                    <a:pt x="722" y="222"/>
                    <a:pt x="722" y="222"/>
                    <a:pt x="722" y="222"/>
                  </a:cubicBezTo>
                  <a:cubicBezTo>
                    <a:pt x="725" y="222"/>
                    <a:pt x="727" y="222"/>
                    <a:pt x="727" y="222"/>
                  </a:cubicBezTo>
                  <a:cubicBezTo>
                    <a:pt x="727" y="225"/>
                    <a:pt x="727" y="224"/>
                    <a:pt x="727" y="225"/>
                  </a:cubicBezTo>
                  <a:cubicBezTo>
                    <a:pt x="730" y="225"/>
                    <a:pt x="729" y="225"/>
                    <a:pt x="730" y="225"/>
                  </a:cubicBezTo>
                  <a:cubicBezTo>
                    <a:pt x="730" y="223"/>
                    <a:pt x="730" y="223"/>
                    <a:pt x="730" y="223"/>
                  </a:cubicBezTo>
                  <a:cubicBezTo>
                    <a:pt x="732" y="223"/>
                    <a:pt x="732" y="223"/>
                    <a:pt x="732" y="223"/>
                  </a:cubicBezTo>
                  <a:cubicBezTo>
                    <a:pt x="732" y="222"/>
                    <a:pt x="732" y="222"/>
                    <a:pt x="732" y="222"/>
                  </a:cubicBezTo>
                  <a:cubicBezTo>
                    <a:pt x="735" y="222"/>
                    <a:pt x="734" y="222"/>
                    <a:pt x="734" y="222"/>
                  </a:cubicBezTo>
                  <a:cubicBezTo>
                    <a:pt x="734" y="221"/>
                    <a:pt x="734" y="221"/>
                    <a:pt x="734" y="221"/>
                  </a:cubicBezTo>
                  <a:cubicBezTo>
                    <a:pt x="736" y="221"/>
                    <a:pt x="736" y="221"/>
                    <a:pt x="736" y="221"/>
                  </a:cubicBezTo>
                  <a:cubicBezTo>
                    <a:pt x="736" y="222"/>
                    <a:pt x="736" y="222"/>
                    <a:pt x="736" y="222"/>
                  </a:cubicBezTo>
                  <a:cubicBezTo>
                    <a:pt x="738" y="222"/>
                    <a:pt x="740" y="222"/>
                    <a:pt x="740" y="222"/>
                  </a:cubicBezTo>
                  <a:cubicBezTo>
                    <a:pt x="740" y="223"/>
                    <a:pt x="740" y="223"/>
                    <a:pt x="740" y="223"/>
                  </a:cubicBezTo>
                  <a:cubicBezTo>
                    <a:pt x="744" y="224"/>
                    <a:pt x="745" y="222"/>
                    <a:pt x="745" y="221"/>
                  </a:cubicBezTo>
                  <a:cubicBezTo>
                    <a:pt x="746" y="221"/>
                    <a:pt x="746" y="221"/>
                    <a:pt x="746" y="221"/>
                  </a:cubicBezTo>
                  <a:cubicBezTo>
                    <a:pt x="746" y="220"/>
                    <a:pt x="746" y="220"/>
                    <a:pt x="746" y="220"/>
                  </a:cubicBezTo>
                  <a:cubicBezTo>
                    <a:pt x="749" y="220"/>
                    <a:pt x="748" y="220"/>
                    <a:pt x="749" y="220"/>
                  </a:cubicBezTo>
                  <a:cubicBezTo>
                    <a:pt x="749" y="219"/>
                    <a:pt x="749" y="219"/>
                    <a:pt x="749" y="219"/>
                  </a:cubicBezTo>
                  <a:cubicBezTo>
                    <a:pt x="752" y="217"/>
                    <a:pt x="753" y="217"/>
                    <a:pt x="754" y="217"/>
                  </a:cubicBezTo>
                  <a:cubicBezTo>
                    <a:pt x="752" y="218"/>
                    <a:pt x="752" y="216"/>
                    <a:pt x="752" y="216"/>
                  </a:cubicBezTo>
                  <a:cubicBezTo>
                    <a:pt x="753" y="216"/>
                    <a:pt x="753" y="216"/>
                    <a:pt x="753" y="216"/>
                  </a:cubicBezTo>
                  <a:cubicBezTo>
                    <a:pt x="753" y="215"/>
                    <a:pt x="753" y="215"/>
                    <a:pt x="753" y="215"/>
                  </a:cubicBezTo>
                  <a:cubicBezTo>
                    <a:pt x="752" y="215"/>
                    <a:pt x="752" y="215"/>
                    <a:pt x="752" y="215"/>
                  </a:cubicBezTo>
                  <a:cubicBezTo>
                    <a:pt x="753" y="215"/>
                    <a:pt x="753" y="215"/>
                    <a:pt x="753" y="215"/>
                  </a:cubicBezTo>
                  <a:cubicBezTo>
                    <a:pt x="753" y="214"/>
                    <a:pt x="753" y="214"/>
                    <a:pt x="753" y="214"/>
                  </a:cubicBezTo>
                  <a:cubicBezTo>
                    <a:pt x="753" y="215"/>
                    <a:pt x="753" y="215"/>
                    <a:pt x="753" y="215"/>
                  </a:cubicBezTo>
                  <a:cubicBezTo>
                    <a:pt x="753" y="214"/>
                    <a:pt x="753" y="214"/>
                    <a:pt x="753" y="214"/>
                  </a:cubicBezTo>
                  <a:cubicBezTo>
                    <a:pt x="754" y="214"/>
                    <a:pt x="754" y="214"/>
                    <a:pt x="754" y="214"/>
                  </a:cubicBezTo>
                  <a:cubicBezTo>
                    <a:pt x="754" y="211"/>
                    <a:pt x="754" y="212"/>
                    <a:pt x="754" y="211"/>
                  </a:cubicBezTo>
                  <a:cubicBezTo>
                    <a:pt x="753" y="211"/>
                    <a:pt x="753" y="211"/>
                    <a:pt x="753" y="211"/>
                  </a:cubicBezTo>
                  <a:cubicBezTo>
                    <a:pt x="753" y="210"/>
                    <a:pt x="753" y="210"/>
                    <a:pt x="753" y="210"/>
                  </a:cubicBezTo>
                  <a:cubicBezTo>
                    <a:pt x="749" y="210"/>
                    <a:pt x="752" y="206"/>
                    <a:pt x="751" y="204"/>
                  </a:cubicBezTo>
                  <a:cubicBezTo>
                    <a:pt x="750" y="204"/>
                    <a:pt x="750" y="204"/>
                    <a:pt x="750" y="204"/>
                  </a:cubicBezTo>
                  <a:cubicBezTo>
                    <a:pt x="750" y="203"/>
                    <a:pt x="750" y="203"/>
                    <a:pt x="750" y="203"/>
                  </a:cubicBezTo>
                  <a:cubicBezTo>
                    <a:pt x="749" y="203"/>
                    <a:pt x="749" y="203"/>
                    <a:pt x="749" y="203"/>
                  </a:cubicBezTo>
                  <a:cubicBezTo>
                    <a:pt x="748" y="196"/>
                    <a:pt x="747" y="188"/>
                    <a:pt x="740" y="190"/>
                  </a:cubicBezTo>
                  <a:cubicBezTo>
                    <a:pt x="740" y="191"/>
                    <a:pt x="740" y="191"/>
                    <a:pt x="740" y="191"/>
                  </a:cubicBezTo>
                  <a:cubicBezTo>
                    <a:pt x="739" y="191"/>
                    <a:pt x="739" y="191"/>
                    <a:pt x="739" y="191"/>
                  </a:cubicBezTo>
                  <a:cubicBezTo>
                    <a:pt x="739" y="192"/>
                    <a:pt x="739" y="192"/>
                    <a:pt x="739" y="192"/>
                  </a:cubicBezTo>
                  <a:cubicBezTo>
                    <a:pt x="737" y="190"/>
                    <a:pt x="736" y="192"/>
                    <a:pt x="736" y="191"/>
                  </a:cubicBezTo>
                  <a:cubicBezTo>
                    <a:pt x="736" y="189"/>
                    <a:pt x="736" y="189"/>
                    <a:pt x="736" y="189"/>
                  </a:cubicBezTo>
                  <a:cubicBezTo>
                    <a:pt x="734" y="189"/>
                    <a:pt x="734" y="189"/>
                    <a:pt x="734" y="189"/>
                  </a:cubicBezTo>
                  <a:cubicBezTo>
                    <a:pt x="734" y="188"/>
                    <a:pt x="734" y="188"/>
                    <a:pt x="734" y="188"/>
                  </a:cubicBezTo>
                  <a:cubicBezTo>
                    <a:pt x="731" y="188"/>
                    <a:pt x="729" y="187"/>
                    <a:pt x="728" y="187"/>
                  </a:cubicBezTo>
                  <a:cubicBezTo>
                    <a:pt x="728" y="188"/>
                    <a:pt x="728" y="188"/>
                    <a:pt x="728" y="188"/>
                  </a:cubicBezTo>
                  <a:cubicBezTo>
                    <a:pt x="728" y="187"/>
                    <a:pt x="728" y="187"/>
                    <a:pt x="728" y="187"/>
                  </a:cubicBezTo>
                  <a:cubicBezTo>
                    <a:pt x="726" y="187"/>
                    <a:pt x="725" y="187"/>
                    <a:pt x="725" y="187"/>
                  </a:cubicBezTo>
                  <a:cubicBezTo>
                    <a:pt x="725" y="183"/>
                    <a:pt x="725" y="182"/>
                    <a:pt x="725" y="181"/>
                  </a:cubicBezTo>
                  <a:cubicBezTo>
                    <a:pt x="722" y="181"/>
                    <a:pt x="723" y="181"/>
                    <a:pt x="722" y="181"/>
                  </a:cubicBezTo>
                  <a:cubicBezTo>
                    <a:pt x="722" y="178"/>
                    <a:pt x="722" y="177"/>
                    <a:pt x="722" y="177"/>
                  </a:cubicBezTo>
                  <a:cubicBezTo>
                    <a:pt x="721" y="177"/>
                    <a:pt x="721" y="177"/>
                    <a:pt x="721" y="177"/>
                  </a:cubicBezTo>
                  <a:cubicBezTo>
                    <a:pt x="721" y="176"/>
                    <a:pt x="721" y="176"/>
                    <a:pt x="721" y="176"/>
                  </a:cubicBezTo>
                  <a:cubicBezTo>
                    <a:pt x="720" y="176"/>
                    <a:pt x="720" y="176"/>
                    <a:pt x="720" y="176"/>
                  </a:cubicBezTo>
                  <a:cubicBezTo>
                    <a:pt x="720" y="173"/>
                    <a:pt x="720" y="173"/>
                    <a:pt x="720" y="172"/>
                  </a:cubicBezTo>
                  <a:cubicBezTo>
                    <a:pt x="719" y="172"/>
                    <a:pt x="719" y="172"/>
                    <a:pt x="719" y="172"/>
                  </a:cubicBezTo>
                  <a:cubicBezTo>
                    <a:pt x="719" y="171"/>
                    <a:pt x="719" y="171"/>
                    <a:pt x="719" y="171"/>
                  </a:cubicBezTo>
                  <a:cubicBezTo>
                    <a:pt x="718" y="171"/>
                    <a:pt x="718" y="171"/>
                    <a:pt x="718" y="171"/>
                  </a:cubicBezTo>
                  <a:cubicBezTo>
                    <a:pt x="718" y="168"/>
                    <a:pt x="718" y="169"/>
                    <a:pt x="718" y="169"/>
                  </a:cubicBezTo>
                  <a:cubicBezTo>
                    <a:pt x="717" y="169"/>
                    <a:pt x="717" y="169"/>
                    <a:pt x="717" y="169"/>
                  </a:cubicBezTo>
                  <a:cubicBezTo>
                    <a:pt x="717" y="166"/>
                    <a:pt x="717" y="167"/>
                    <a:pt x="717" y="166"/>
                  </a:cubicBezTo>
                  <a:cubicBezTo>
                    <a:pt x="718" y="166"/>
                    <a:pt x="718" y="166"/>
                    <a:pt x="718" y="166"/>
                  </a:cubicBezTo>
                  <a:cubicBezTo>
                    <a:pt x="717" y="163"/>
                    <a:pt x="720" y="163"/>
                    <a:pt x="720" y="163"/>
                  </a:cubicBezTo>
                  <a:cubicBezTo>
                    <a:pt x="720" y="162"/>
                    <a:pt x="720" y="162"/>
                    <a:pt x="720" y="162"/>
                  </a:cubicBezTo>
                  <a:cubicBezTo>
                    <a:pt x="717" y="162"/>
                    <a:pt x="717" y="162"/>
                    <a:pt x="717" y="162"/>
                  </a:cubicBezTo>
                  <a:cubicBezTo>
                    <a:pt x="717" y="160"/>
                    <a:pt x="717" y="160"/>
                    <a:pt x="717" y="160"/>
                  </a:cubicBezTo>
                  <a:cubicBezTo>
                    <a:pt x="715" y="160"/>
                    <a:pt x="715" y="160"/>
                    <a:pt x="715" y="160"/>
                  </a:cubicBezTo>
                  <a:cubicBezTo>
                    <a:pt x="715" y="158"/>
                    <a:pt x="715" y="156"/>
                    <a:pt x="715" y="156"/>
                  </a:cubicBezTo>
                  <a:cubicBezTo>
                    <a:pt x="717" y="156"/>
                    <a:pt x="717" y="156"/>
                    <a:pt x="717" y="156"/>
                  </a:cubicBezTo>
                  <a:cubicBezTo>
                    <a:pt x="717" y="155"/>
                    <a:pt x="717" y="155"/>
                    <a:pt x="717" y="155"/>
                  </a:cubicBezTo>
                  <a:cubicBezTo>
                    <a:pt x="715" y="155"/>
                    <a:pt x="715" y="155"/>
                    <a:pt x="715" y="155"/>
                  </a:cubicBezTo>
                  <a:cubicBezTo>
                    <a:pt x="715" y="152"/>
                    <a:pt x="715" y="152"/>
                    <a:pt x="715" y="152"/>
                  </a:cubicBezTo>
                  <a:cubicBezTo>
                    <a:pt x="714" y="152"/>
                    <a:pt x="714" y="152"/>
                    <a:pt x="714" y="152"/>
                  </a:cubicBezTo>
                  <a:cubicBezTo>
                    <a:pt x="714" y="153"/>
                    <a:pt x="714" y="153"/>
                    <a:pt x="714" y="153"/>
                  </a:cubicBezTo>
                  <a:cubicBezTo>
                    <a:pt x="712" y="154"/>
                    <a:pt x="712" y="152"/>
                    <a:pt x="712" y="152"/>
                  </a:cubicBezTo>
                  <a:cubicBezTo>
                    <a:pt x="712" y="155"/>
                    <a:pt x="712" y="154"/>
                    <a:pt x="712" y="155"/>
                  </a:cubicBezTo>
                  <a:cubicBezTo>
                    <a:pt x="713" y="155"/>
                    <a:pt x="713" y="155"/>
                    <a:pt x="713" y="155"/>
                  </a:cubicBezTo>
                  <a:cubicBezTo>
                    <a:pt x="710" y="159"/>
                    <a:pt x="709" y="156"/>
                    <a:pt x="707" y="157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07" y="157"/>
                    <a:pt x="707" y="157"/>
                    <a:pt x="707" y="157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06" y="157"/>
                    <a:pt x="706" y="157"/>
                    <a:pt x="706" y="157"/>
                  </a:cubicBezTo>
                  <a:cubicBezTo>
                    <a:pt x="706" y="156"/>
                    <a:pt x="706" y="156"/>
                    <a:pt x="706" y="156"/>
                  </a:cubicBezTo>
                  <a:cubicBezTo>
                    <a:pt x="702" y="156"/>
                    <a:pt x="704" y="153"/>
                    <a:pt x="704" y="153"/>
                  </a:cubicBezTo>
                  <a:cubicBezTo>
                    <a:pt x="701" y="153"/>
                    <a:pt x="701" y="153"/>
                    <a:pt x="701" y="153"/>
                  </a:cubicBezTo>
                  <a:cubicBezTo>
                    <a:pt x="701" y="155"/>
                    <a:pt x="701" y="155"/>
                    <a:pt x="701" y="155"/>
                  </a:cubicBezTo>
                  <a:cubicBezTo>
                    <a:pt x="701" y="153"/>
                    <a:pt x="701" y="153"/>
                    <a:pt x="701" y="153"/>
                  </a:cubicBezTo>
                  <a:cubicBezTo>
                    <a:pt x="698" y="153"/>
                    <a:pt x="699" y="151"/>
                    <a:pt x="699" y="151"/>
                  </a:cubicBezTo>
                  <a:cubicBezTo>
                    <a:pt x="699" y="152"/>
                    <a:pt x="699" y="152"/>
                    <a:pt x="699" y="152"/>
                  </a:cubicBezTo>
                  <a:cubicBezTo>
                    <a:pt x="695" y="152"/>
                    <a:pt x="692" y="152"/>
                    <a:pt x="690" y="152"/>
                  </a:cubicBezTo>
                  <a:cubicBezTo>
                    <a:pt x="690" y="151"/>
                    <a:pt x="690" y="151"/>
                    <a:pt x="690" y="151"/>
                  </a:cubicBezTo>
                  <a:cubicBezTo>
                    <a:pt x="688" y="151"/>
                    <a:pt x="688" y="151"/>
                    <a:pt x="688" y="151"/>
                  </a:cubicBezTo>
                  <a:cubicBezTo>
                    <a:pt x="688" y="152"/>
                    <a:pt x="688" y="152"/>
                    <a:pt x="688" y="152"/>
                  </a:cubicBezTo>
                  <a:cubicBezTo>
                    <a:pt x="691" y="152"/>
                    <a:pt x="690" y="152"/>
                    <a:pt x="690" y="152"/>
                  </a:cubicBezTo>
                  <a:cubicBezTo>
                    <a:pt x="690" y="153"/>
                    <a:pt x="690" y="153"/>
                    <a:pt x="690" y="153"/>
                  </a:cubicBezTo>
                  <a:cubicBezTo>
                    <a:pt x="689" y="153"/>
                    <a:pt x="689" y="153"/>
                    <a:pt x="689" y="153"/>
                  </a:cubicBezTo>
                  <a:cubicBezTo>
                    <a:pt x="689" y="155"/>
                    <a:pt x="689" y="155"/>
                    <a:pt x="689" y="155"/>
                  </a:cubicBezTo>
                  <a:cubicBezTo>
                    <a:pt x="688" y="155"/>
                    <a:pt x="688" y="155"/>
                    <a:pt x="688" y="155"/>
                  </a:cubicBezTo>
                  <a:cubicBezTo>
                    <a:pt x="688" y="157"/>
                    <a:pt x="688" y="157"/>
                    <a:pt x="688" y="157"/>
                  </a:cubicBezTo>
                  <a:cubicBezTo>
                    <a:pt x="687" y="157"/>
                    <a:pt x="687" y="157"/>
                    <a:pt x="687" y="157"/>
                  </a:cubicBezTo>
                  <a:cubicBezTo>
                    <a:pt x="687" y="156"/>
                    <a:pt x="687" y="156"/>
                    <a:pt x="687" y="156"/>
                  </a:cubicBezTo>
                  <a:cubicBezTo>
                    <a:pt x="684" y="156"/>
                    <a:pt x="685" y="156"/>
                    <a:pt x="685" y="156"/>
                  </a:cubicBezTo>
                  <a:cubicBezTo>
                    <a:pt x="685" y="155"/>
                    <a:pt x="685" y="155"/>
                    <a:pt x="685" y="155"/>
                  </a:cubicBezTo>
                  <a:cubicBezTo>
                    <a:pt x="683" y="155"/>
                    <a:pt x="683" y="155"/>
                    <a:pt x="683" y="155"/>
                  </a:cubicBezTo>
                  <a:cubicBezTo>
                    <a:pt x="683" y="153"/>
                    <a:pt x="683" y="153"/>
                    <a:pt x="683" y="153"/>
                  </a:cubicBezTo>
                  <a:cubicBezTo>
                    <a:pt x="682" y="153"/>
                    <a:pt x="682" y="153"/>
                    <a:pt x="682" y="153"/>
                  </a:cubicBezTo>
                  <a:cubicBezTo>
                    <a:pt x="682" y="150"/>
                    <a:pt x="682" y="149"/>
                    <a:pt x="682" y="149"/>
                  </a:cubicBezTo>
                  <a:cubicBezTo>
                    <a:pt x="679" y="149"/>
                    <a:pt x="676" y="149"/>
                    <a:pt x="675" y="149"/>
                  </a:cubicBezTo>
                  <a:cubicBezTo>
                    <a:pt x="674" y="146"/>
                    <a:pt x="673" y="145"/>
                    <a:pt x="674" y="144"/>
                  </a:cubicBezTo>
                  <a:cubicBezTo>
                    <a:pt x="673" y="144"/>
                    <a:pt x="673" y="144"/>
                    <a:pt x="673" y="144"/>
                  </a:cubicBezTo>
                  <a:cubicBezTo>
                    <a:pt x="673" y="145"/>
                    <a:pt x="673" y="145"/>
                    <a:pt x="673" y="145"/>
                  </a:cubicBezTo>
                  <a:cubicBezTo>
                    <a:pt x="671" y="145"/>
                    <a:pt x="671" y="145"/>
                    <a:pt x="671" y="145"/>
                  </a:cubicBezTo>
                  <a:cubicBezTo>
                    <a:pt x="671" y="144"/>
                    <a:pt x="671" y="144"/>
                    <a:pt x="671" y="144"/>
                  </a:cubicBezTo>
                  <a:cubicBezTo>
                    <a:pt x="669" y="144"/>
                    <a:pt x="669" y="144"/>
                    <a:pt x="669" y="144"/>
                  </a:cubicBezTo>
                  <a:cubicBezTo>
                    <a:pt x="669" y="146"/>
                    <a:pt x="669" y="147"/>
                    <a:pt x="669" y="147"/>
                  </a:cubicBezTo>
                  <a:cubicBezTo>
                    <a:pt x="666" y="147"/>
                    <a:pt x="666" y="146"/>
                    <a:pt x="666" y="146"/>
                  </a:cubicBezTo>
                  <a:cubicBezTo>
                    <a:pt x="666" y="145"/>
                    <a:pt x="666" y="145"/>
                    <a:pt x="666" y="145"/>
                  </a:cubicBezTo>
                  <a:cubicBezTo>
                    <a:pt x="664" y="145"/>
                    <a:pt x="664" y="145"/>
                    <a:pt x="664" y="145"/>
                  </a:cubicBezTo>
                  <a:cubicBezTo>
                    <a:pt x="664" y="146"/>
                    <a:pt x="664" y="146"/>
                    <a:pt x="664" y="146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5"/>
                    <a:pt x="663" y="145"/>
                    <a:pt x="663" y="145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2" y="144"/>
                    <a:pt x="662" y="144"/>
                    <a:pt x="662" y="144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1" y="141"/>
                    <a:pt x="661" y="142"/>
                    <a:pt x="661" y="141"/>
                  </a:cubicBezTo>
                  <a:cubicBezTo>
                    <a:pt x="662" y="141"/>
                    <a:pt x="662" y="141"/>
                    <a:pt x="662" y="141"/>
                  </a:cubicBezTo>
                  <a:cubicBezTo>
                    <a:pt x="661" y="141"/>
                    <a:pt x="661" y="141"/>
                    <a:pt x="661" y="141"/>
                  </a:cubicBezTo>
                  <a:cubicBezTo>
                    <a:pt x="661" y="140"/>
                    <a:pt x="661" y="140"/>
                    <a:pt x="661" y="140"/>
                  </a:cubicBezTo>
                  <a:cubicBezTo>
                    <a:pt x="660" y="140"/>
                    <a:pt x="660" y="140"/>
                    <a:pt x="660" y="140"/>
                  </a:cubicBezTo>
                  <a:cubicBezTo>
                    <a:pt x="660" y="138"/>
                    <a:pt x="660" y="138"/>
                    <a:pt x="660" y="138"/>
                  </a:cubicBezTo>
                  <a:cubicBezTo>
                    <a:pt x="657" y="138"/>
                    <a:pt x="658" y="138"/>
                    <a:pt x="657" y="138"/>
                  </a:cubicBezTo>
                  <a:cubicBezTo>
                    <a:pt x="657" y="137"/>
                    <a:pt x="657" y="137"/>
                    <a:pt x="657" y="137"/>
                  </a:cubicBezTo>
                  <a:cubicBezTo>
                    <a:pt x="656" y="137"/>
                    <a:pt x="656" y="137"/>
                    <a:pt x="656" y="137"/>
                  </a:cubicBezTo>
                  <a:cubicBezTo>
                    <a:pt x="656" y="136"/>
                    <a:pt x="656" y="136"/>
                    <a:pt x="656" y="136"/>
                  </a:cubicBezTo>
                  <a:cubicBezTo>
                    <a:pt x="653" y="136"/>
                    <a:pt x="654" y="136"/>
                    <a:pt x="654" y="136"/>
                  </a:cubicBezTo>
                  <a:cubicBezTo>
                    <a:pt x="654" y="134"/>
                    <a:pt x="654" y="134"/>
                    <a:pt x="654" y="134"/>
                  </a:cubicBezTo>
                  <a:cubicBezTo>
                    <a:pt x="652" y="134"/>
                    <a:pt x="652" y="134"/>
                    <a:pt x="652" y="134"/>
                  </a:cubicBezTo>
                  <a:cubicBezTo>
                    <a:pt x="652" y="136"/>
                    <a:pt x="652" y="136"/>
                    <a:pt x="652" y="136"/>
                  </a:cubicBezTo>
                  <a:cubicBezTo>
                    <a:pt x="651" y="136"/>
                    <a:pt x="651" y="136"/>
                    <a:pt x="651" y="136"/>
                  </a:cubicBezTo>
                  <a:cubicBezTo>
                    <a:pt x="651" y="137"/>
                    <a:pt x="651" y="137"/>
                    <a:pt x="651" y="137"/>
                  </a:cubicBezTo>
                  <a:cubicBezTo>
                    <a:pt x="650" y="137"/>
                    <a:pt x="650" y="137"/>
                    <a:pt x="650" y="137"/>
                  </a:cubicBezTo>
                  <a:cubicBezTo>
                    <a:pt x="650" y="139"/>
                    <a:pt x="650" y="140"/>
                    <a:pt x="650" y="140"/>
                  </a:cubicBezTo>
                  <a:cubicBezTo>
                    <a:pt x="651" y="140"/>
                    <a:pt x="651" y="140"/>
                    <a:pt x="651" y="140"/>
                  </a:cubicBezTo>
                  <a:cubicBezTo>
                    <a:pt x="651" y="141"/>
                    <a:pt x="651" y="141"/>
                    <a:pt x="651" y="141"/>
                  </a:cubicBezTo>
                  <a:cubicBezTo>
                    <a:pt x="653" y="140"/>
                    <a:pt x="652" y="140"/>
                    <a:pt x="652" y="139"/>
                  </a:cubicBezTo>
                  <a:cubicBezTo>
                    <a:pt x="655" y="139"/>
                    <a:pt x="655" y="141"/>
                    <a:pt x="655" y="140"/>
                  </a:cubicBezTo>
                  <a:cubicBezTo>
                    <a:pt x="655" y="139"/>
                    <a:pt x="655" y="139"/>
                    <a:pt x="655" y="139"/>
                  </a:cubicBezTo>
                  <a:cubicBezTo>
                    <a:pt x="655" y="142"/>
                    <a:pt x="655" y="143"/>
                    <a:pt x="655" y="144"/>
                  </a:cubicBezTo>
                  <a:cubicBezTo>
                    <a:pt x="656" y="144"/>
                    <a:pt x="656" y="144"/>
                    <a:pt x="656" y="144"/>
                  </a:cubicBezTo>
                  <a:cubicBezTo>
                    <a:pt x="656" y="145"/>
                    <a:pt x="656" y="145"/>
                    <a:pt x="656" y="145"/>
                  </a:cubicBezTo>
                  <a:cubicBezTo>
                    <a:pt x="655" y="145"/>
                    <a:pt x="655" y="145"/>
                    <a:pt x="655" y="145"/>
                  </a:cubicBezTo>
                  <a:cubicBezTo>
                    <a:pt x="655" y="144"/>
                    <a:pt x="655" y="144"/>
                    <a:pt x="655" y="144"/>
                  </a:cubicBezTo>
                  <a:cubicBezTo>
                    <a:pt x="652" y="144"/>
                    <a:pt x="652" y="146"/>
                    <a:pt x="651" y="145"/>
                  </a:cubicBezTo>
                  <a:cubicBezTo>
                    <a:pt x="651" y="142"/>
                    <a:pt x="651" y="143"/>
                    <a:pt x="651" y="143"/>
                  </a:cubicBezTo>
                  <a:cubicBezTo>
                    <a:pt x="651" y="144"/>
                    <a:pt x="651" y="144"/>
                    <a:pt x="651" y="144"/>
                  </a:cubicBezTo>
                  <a:cubicBezTo>
                    <a:pt x="649" y="144"/>
                    <a:pt x="649" y="144"/>
                    <a:pt x="649" y="144"/>
                  </a:cubicBezTo>
                  <a:cubicBezTo>
                    <a:pt x="649" y="147"/>
                    <a:pt x="649" y="146"/>
                    <a:pt x="649" y="146"/>
                  </a:cubicBezTo>
                  <a:cubicBezTo>
                    <a:pt x="648" y="144"/>
                    <a:pt x="647" y="145"/>
                    <a:pt x="647" y="145"/>
                  </a:cubicBezTo>
                  <a:cubicBezTo>
                    <a:pt x="647" y="146"/>
                    <a:pt x="647" y="146"/>
                    <a:pt x="647" y="146"/>
                  </a:cubicBezTo>
                  <a:cubicBezTo>
                    <a:pt x="645" y="146"/>
                    <a:pt x="645" y="146"/>
                    <a:pt x="645" y="146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4" y="147"/>
                    <a:pt x="644" y="147"/>
                    <a:pt x="644" y="147"/>
                  </a:cubicBezTo>
                  <a:cubicBezTo>
                    <a:pt x="644" y="149"/>
                    <a:pt x="644" y="149"/>
                    <a:pt x="644" y="149"/>
                  </a:cubicBezTo>
                  <a:cubicBezTo>
                    <a:pt x="643" y="149"/>
                    <a:pt x="643" y="149"/>
                    <a:pt x="643" y="149"/>
                  </a:cubicBezTo>
                  <a:cubicBezTo>
                    <a:pt x="643" y="151"/>
                    <a:pt x="643" y="151"/>
                    <a:pt x="643" y="151"/>
                  </a:cubicBezTo>
                  <a:cubicBezTo>
                    <a:pt x="640" y="151"/>
                    <a:pt x="639" y="151"/>
                    <a:pt x="638" y="151"/>
                  </a:cubicBezTo>
                  <a:cubicBezTo>
                    <a:pt x="638" y="152"/>
                    <a:pt x="638" y="152"/>
                    <a:pt x="638" y="152"/>
                  </a:cubicBezTo>
                  <a:cubicBezTo>
                    <a:pt x="635" y="152"/>
                    <a:pt x="636" y="152"/>
                    <a:pt x="636" y="152"/>
                  </a:cubicBezTo>
                  <a:cubicBezTo>
                    <a:pt x="636" y="151"/>
                    <a:pt x="636" y="151"/>
                    <a:pt x="636" y="151"/>
                  </a:cubicBezTo>
                  <a:cubicBezTo>
                    <a:pt x="633" y="151"/>
                    <a:pt x="634" y="151"/>
                    <a:pt x="634" y="151"/>
                  </a:cubicBezTo>
                  <a:cubicBezTo>
                    <a:pt x="634" y="150"/>
                    <a:pt x="634" y="150"/>
                    <a:pt x="634" y="150"/>
                  </a:cubicBezTo>
                  <a:cubicBezTo>
                    <a:pt x="632" y="150"/>
                    <a:pt x="632" y="150"/>
                    <a:pt x="632" y="150"/>
                  </a:cubicBezTo>
                  <a:cubicBezTo>
                    <a:pt x="633" y="144"/>
                    <a:pt x="627" y="147"/>
                    <a:pt x="625" y="146"/>
                  </a:cubicBezTo>
                  <a:cubicBezTo>
                    <a:pt x="625" y="144"/>
                    <a:pt x="625" y="143"/>
                    <a:pt x="625" y="143"/>
                  </a:cubicBezTo>
                  <a:cubicBezTo>
                    <a:pt x="624" y="143"/>
                    <a:pt x="624" y="143"/>
                    <a:pt x="624" y="143"/>
                  </a:cubicBezTo>
                  <a:cubicBezTo>
                    <a:pt x="625" y="143"/>
                    <a:pt x="625" y="143"/>
                    <a:pt x="625" y="143"/>
                  </a:cubicBezTo>
                  <a:cubicBezTo>
                    <a:pt x="625" y="141"/>
                    <a:pt x="625" y="141"/>
                    <a:pt x="625" y="141"/>
                  </a:cubicBezTo>
                  <a:cubicBezTo>
                    <a:pt x="624" y="141"/>
                    <a:pt x="624" y="141"/>
                    <a:pt x="624" y="141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3" y="139"/>
                    <a:pt x="623" y="139"/>
                    <a:pt x="623" y="139"/>
                  </a:cubicBezTo>
                  <a:cubicBezTo>
                    <a:pt x="623" y="138"/>
                    <a:pt x="623" y="138"/>
                    <a:pt x="623" y="138"/>
                  </a:cubicBezTo>
                  <a:cubicBezTo>
                    <a:pt x="622" y="138"/>
                    <a:pt x="622" y="138"/>
                    <a:pt x="622" y="138"/>
                  </a:cubicBezTo>
                  <a:cubicBezTo>
                    <a:pt x="622" y="135"/>
                    <a:pt x="622" y="136"/>
                    <a:pt x="622" y="136"/>
                  </a:cubicBezTo>
                  <a:cubicBezTo>
                    <a:pt x="619" y="136"/>
                    <a:pt x="620" y="136"/>
                    <a:pt x="619" y="136"/>
                  </a:cubicBezTo>
                  <a:cubicBezTo>
                    <a:pt x="620" y="132"/>
                    <a:pt x="616" y="131"/>
                    <a:pt x="616" y="131"/>
                  </a:cubicBezTo>
                  <a:cubicBezTo>
                    <a:pt x="616" y="130"/>
                    <a:pt x="616" y="130"/>
                    <a:pt x="616" y="130"/>
                  </a:cubicBezTo>
                  <a:cubicBezTo>
                    <a:pt x="614" y="131"/>
                    <a:pt x="614" y="131"/>
                    <a:pt x="613" y="131"/>
                  </a:cubicBezTo>
                  <a:cubicBezTo>
                    <a:pt x="613" y="134"/>
                    <a:pt x="613" y="133"/>
                    <a:pt x="613" y="133"/>
                  </a:cubicBezTo>
                  <a:cubicBezTo>
                    <a:pt x="611" y="131"/>
                    <a:pt x="610" y="133"/>
                    <a:pt x="610" y="132"/>
                  </a:cubicBezTo>
                  <a:cubicBezTo>
                    <a:pt x="610" y="129"/>
                    <a:pt x="610" y="129"/>
                    <a:pt x="610" y="128"/>
                  </a:cubicBezTo>
                  <a:cubicBezTo>
                    <a:pt x="606" y="129"/>
                    <a:pt x="606" y="127"/>
                    <a:pt x="605" y="127"/>
                  </a:cubicBezTo>
                  <a:cubicBezTo>
                    <a:pt x="605" y="125"/>
                    <a:pt x="605" y="125"/>
                    <a:pt x="605" y="125"/>
                  </a:cubicBezTo>
                  <a:cubicBezTo>
                    <a:pt x="602" y="125"/>
                    <a:pt x="603" y="125"/>
                    <a:pt x="603" y="125"/>
                  </a:cubicBezTo>
                  <a:cubicBezTo>
                    <a:pt x="603" y="124"/>
                    <a:pt x="603" y="124"/>
                    <a:pt x="603" y="124"/>
                  </a:cubicBezTo>
                  <a:cubicBezTo>
                    <a:pt x="604" y="124"/>
                    <a:pt x="604" y="124"/>
                    <a:pt x="604" y="124"/>
                  </a:cubicBezTo>
                  <a:cubicBezTo>
                    <a:pt x="604" y="123"/>
                    <a:pt x="604" y="123"/>
                    <a:pt x="604" y="123"/>
                  </a:cubicBezTo>
                  <a:cubicBezTo>
                    <a:pt x="607" y="123"/>
                    <a:pt x="606" y="123"/>
                    <a:pt x="606" y="123"/>
                  </a:cubicBezTo>
                  <a:cubicBezTo>
                    <a:pt x="606" y="121"/>
                    <a:pt x="606" y="121"/>
                    <a:pt x="606" y="121"/>
                  </a:cubicBezTo>
                  <a:cubicBezTo>
                    <a:pt x="606" y="123"/>
                    <a:pt x="606" y="123"/>
                    <a:pt x="606" y="123"/>
                  </a:cubicBezTo>
                  <a:cubicBezTo>
                    <a:pt x="608" y="121"/>
                    <a:pt x="608" y="122"/>
                    <a:pt x="609" y="121"/>
                  </a:cubicBezTo>
                  <a:cubicBezTo>
                    <a:pt x="609" y="120"/>
                    <a:pt x="609" y="120"/>
                    <a:pt x="609" y="120"/>
                  </a:cubicBezTo>
                  <a:cubicBezTo>
                    <a:pt x="612" y="120"/>
                    <a:pt x="614" y="118"/>
                    <a:pt x="616" y="119"/>
                  </a:cubicBezTo>
                  <a:cubicBezTo>
                    <a:pt x="616" y="118"/>
                    <a:pt x="616" y="118"/>
                    <a:pt x="616" y="118"/>
                  </a:cubicBezTo>
                  <a:cubicBezTo>
                    <a:pt x="615" y="118"/>
                    <a:pt x="615" y="118"/>
                    <a:pt x="615" y="118"/>
                  </a:cubicBezTo>
                  <a:cubicBezTo>
                    <a:pt x="616" y="118"/>
                    <a:pt x="616" y="118"/>
                    <a:pt x="616" y="118"/>
                  </a:cubicBezTo>
                  <a:cubicBezTo>
                    <a:pt x="616" y="115"/>
                    <a:pt x="616" y="114"/>
                    <a:pt x="616" y="114"/>
                  </a:cubicBezTo>
                  <a:cubicBezTo>
                    <a:pt x="617" y="114"/>
                    <a:pt x="617" y="114"/>
                    <a:pt x="617" y="114"/>
                  </a:cubicBezTo>
                  <a:cubicBezTo>
                    <a:pt x="617" y="115"/>
                    <a:pt x="617" y="115"/>
                    <a:pt x="617" y="115"/>
                  </a:cubicBezTo>
                  <a:cubicBezTo>
                    <a:pt x="620" y="115"/>
                    <a:pt x="619" y="115"/>
                    <a:pt x="619" y="115"/>
                  </a:cubicBezTo>
                  <a:cubicBezTo>
                    <a:pt x="619" y="114"/>
                    <a:pt x="619" y="114"/>
                    <a:pt x="619" y="114"/>
                  </a:cubicBezTo>
                  <a:cubicBezTo>
                    <a:pt x="620" y="114"/>
                    <a:pt x="620" y="114"/>
                    <a:pt x="620" y="114"/>
                  </a:cubicBezTo>
                  <a:cubicBezTo>
                    <a:pt x="621" y="110"/>
                    <a:pt x="619" y="107"/>
                    <a:pt x="617" y="107"/>
                  </a:cubicBezTo>
                  <a:cubicBezTo>
                    <a:pt x="617" y="106"/>
                    <a:pt x="617" y="106"/>
                    <a:pt x="617" y="106"/>
                  </a:cubicBezTo>
                  <a:cubicBezTo>
                    <a:pt x="616" y="106"/>
                    <a:pt x="616" y="106"/>
                    <a:pt x="616" y="106"/>
                  </a:cubicBezTo>
                  <a:cubicBezTo>
                    <a:pt x="616" y="103"/>
                    <a:pt x="616" y="103"/>
                    <a:pt x="616" y="102"/>
                  </a:cubicBezTo>
                  <a:cubicBezTo>
                    <a:pt x="617" y="102"/>
                    <a:pt x="617" y="102"/>
                    <a:pt x="617" y="102"/>
                  </a:cubicBezTo>
                  <a:cubicBezTo>
                    <a:pt x="617" y="100"/>
                    <a:pt x="617" y="100"/>
                    <a:pt x="617" y="100"/>
                  </a:cubicBezTo>
                  <a:cubicBezTo>
                    <a:pt x="618" y="100"/>
                    <a:pt x="618" y="100"/>
                    <a:pt x="618" y="100"/>
                  </a:cubicBezTo>
                  <a:cubicBezTo>
                    <a:pt x="618" y="99"/>
                    <a:pt x="618" y="99"/>
                    <a:pt x="618" y="99"/>
                  </a:cubicBezTo>
                  <a:cubicBezTo>
                    <a:pt x="615" y="99"/>
                    <a:pt x="616" y="99"/>
                    <a:pt x="616" y="99"/>
                  </a:cubicBezTo>
                  <a:cubicBezTo>
                    <a:pt x="616" y="98"/>
                    <a:pt x="616" y="98"/>
                    <a:pt x="616" y="98"/>
                  </a:cubicBezTo>
                  <a:cubicBezTo>
                    <a:pt x="615" y="98"/>
                    <a:pt x="615" y="98"/>
                    <a:pt x="615" y="98"/>
                  </a:cubicBezTo>
                  <a:cubicBezTo>
                    <a:pt x="615" y="95"/>
                    <a:pt x="615" y="96"/>
                    <a:pt x="615" y="95"/>
                  </a:cubicBezTo>
                  <a:cubicBezTo>
                    <a:pt x="612" y="96"/>
                    <a:pt x="611" y="94"/>
                    <a:pt x="611" y="94"/>
                  </a:cubicBezTo>
                  <a:cubicBezTo>
                    <a:pt x="611" y="97"/>
                    <a:pt x="611" y="99"/>
                    <a:pt x="611" y="100"/>
                  </a:cubicBezTo>
                  <a:cubicBezTo>
                    <a:pt x="610" y="100"/>
                    <a:pt x="610" y="100"/>
                    <a:pt x="610" y="100"/>
                  </a:cubicBezTo>
                  <a:cubicBezTo>
                    <a:pt x="610" y="101"/>
                    <a:pt x="610" y="101"/>
                    <a:pt x="610" y="101"/>
                  </a:cubicBezTo>
                  <a:cubicBezTo>
                    <a:pt x="609" y="101"/>
                    <a:pt x="609" y="101"/>
                    <a:pt x="609" y="101"/>
                  </a:cubicBezTo>
                  <a:cubicBezTo>
                    <a:pt x="609" y="102"/>
                    <a:pt x="609" y="102"/>
                    <a:pt x="609" y="102"/>
                  </a:cubicBezTo>
                  <a:cubicBezTo>
                    <a:pt x="607" y="102"/>
                    <a:pt x="607" y="102"/>
                    <a:pt x="607" y="102"/>
                  </a:cubicBezTo>
                  <a:cubicBezTo>
                    <a:pt x="607" y="104"/>
                    <a:pt x="607" y="104"/>
                    <a:pt x="607" y="104"/>
                  </a:cubicBezTo>
                  <a:cubicBezTo>
                    <a:pt x="605" y="104"/>
                    <a:pt x="605" y="105"/>
                    <a:pt x="604" y="105"/>
                  </a:cubicBezTo>
                  <a:cubicBezTo>
                    <a:pt x="604" y="106"/>
                    <a:pt x="604" y="106"/>
                    <a:pt x="604" y="106"/>
                  </a:cubicBezTo>
                  <a:cubicBezTo>
                    <a:pt x="601" y="106"/>
                    <a:pt x="602" y="106"/>
                    <a:pt x="602" y="106"/>
                  </a:cubicBezTo>
                  <a:cubicBezTo>
                    <a:pt x="602" y="103"/>
                    <a:pt x="602" y="104"/>
                    <a:pt x="602" y="104"/>
                  </a:cubicBezTo>
                  <a:cubicBezTo>
                    <a:pt x="599" y="104"/>
                    <a:pt x="599" y="105"/>
                    <a:pt x="598" y="105"/>
                  </a:cubicBezTo>
                  <a:cubicBezTo>
                    <a:pt x="598" y="106"/>
                    <a:pt x="598" y="106"/>
                    <a:pt x="598" y="106"/>
                  </a:cubicBezTo>
                  <a:cubicBezTo>
                    <a:pt x="594" y="106"/>
                    <a:pt x="591" y="106"/>
                    <a:pt x="588" y="106"/>
                  </a:cubicBezTo>
                  <a:cubicBezTo>
                    <a:pt x="588" y="107"/>
                    <a:pt x="588" y="107"/>
                    <a:pt x="588" y="107"/>
                  </a:cubicBezTo>
                  <a:cubicBezTo>
                    <a:pt x="586" y="107"/>
                    <a:pt x="586" y="107"/>
                    <a:pt x="586" y="107"/>
                  </a:cubicBezTo>
                  <a:cubicBezTo>
                    <a:pt x="586" y="110"/>
                    <a:pt x="586" y="109"/>
                    <a:pt x="586" y="109"/>
                  </a:cubicBezTo>
                  <a:cubicBezTo>
                    <a:pt x="585" y="109"/>
                    <a:pt x="585" y="109"/>
                    <a:pt x="585" y="109"/>
                  </a:cubicBezTo>
                  <a:cubicBezTo>
                    <a:pt x="585" y="111"/>
                    <a:pt x="585" y="111"/>
                    <a:pt x="585" y="111"/>
                  </a:cubicBezTo>
                  <a:cubicBezTo>
                    <a:pt x="585" y="109"/>
                    <a:pt x="585" y="109"/>
                    <a:pt x="585" y="109"/>
                  </a:cubicBezTo>
                  <a:cubicBezTo>
                    <a:pt x="584" y="109"/>
                    <a:pt x="584" y="109"/>
                    <a:pt x="584" y="109"/>
                  </a:cubicBezTo>
                  <a:cubicBezTo>
                    <a:pt x="584" y="107"/>
                    <a:pt x="584" y="107"/>
                    <a:pt x="584" y="107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81" y="107"/>
                    <a:pt x="581" y="107"/>
                    <a:pt x="581" y="107"/>
                  </a:cubicBezTo>
                  <a:cubicBezTo>
                    <a:pt x="581" y="106"/>
                    <a:pt x="581" y="106"/>
                    <a:pt x="581" y="106"/>
                  </a:cubicBezTo>
                  <a:cubicBezTo>
                    <a:pt x="578" y="106"/>
                    <a:pt x="577" y="106"/>
                    <a:pt x="577" y="106"/>
                  </a:cubicBezTo>
                  <a:cubicBezTo>
                    <a:pt x="577" y="109"/>
                    <a:pt x="577" y="108"/>
                    <a:pt x="577" y="108"/>
                  </a:cubicBezTo>
                  <a:cubicBezTo>
                    <a:pt x="575" y="108"/>
                    <a:pt x="575" y="108"/>
                    <a:pt x="575" y="108"/>
                  </a:cubicBezTo>
                  <a:cubicBezTo>
                    <a:pt x="575" y="109"/>
                    <a:pt x="575" y="109"/>
                    <a:pt x="575" y="109"/>
                  </a:cubicBezTo>
                  <a:cubicBezTo>
                    <a:pt x="573" y="107"/>
                    <a:pt x="575" y="106"/>
                    <a:pt x="574" y="106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4" y="106"/>
                    <a:pt x="574" y="106"/>
                    <a:pt x="574" y="106"/>
                  </a:cubicBezTo>
                  <a:cubicBezTo>
                    <a:pt x="574" y="103"/>
                    <a:pt x="574" y="102"/>
                    <a:pt x="574" y="101"/>
                  </a:cubicBezTo>
                  <a:cubicBezTo>
                    <a:pt x="573" y="101"/>
                    <a:pt x="573" y="101"/>
                    <a:pt x="573" y="101"/>
                  </a:cubicBezTo>
                  <a:cubicBezTo>
                    <a:pt x="573" y="98"/>
                    <a:pt x="573" y="99"/>
                    <a:pt x="573" y="99"/>
                  </a:cubicBezTo>
                  <a:cubicBezTo>
                    <a:pt x="574" y="99"/>
                    <a:pt x="574" y="99"/>
                    <a:pt x="574" y="99"/>
                  </a:cubicBezTo>
                  <a:cubicBezTo>
                    <a:pt x="574" y="98"/>
                    <a:pt x="574" y="98"/>
                    <a:pt x="574" y="98"/>
                  </a:cubicBezTo>
                  <a:cubicBezTo>
                    <a:pt x="572" y="100"/>
                    <a:pt x="571" y="98"/>
                    <a:pt x="571" y="99"/>
                  </a:cubicBezTo>
                  <a:cubicBezTo>
                    <a:pt x="571" y="100"/>
                    <a:pt x="571" y="100"/>
                    <a:pt x="571" y="100"/>
                  </a:cubicBezTo>
                  <a:cubicBezTo>
                    <a:pt x="568" y="100"/>
                    <a:pt x="569" y="100"/>
                    <a:pt x="568" y="100"/>
                  </a:cubicBezTo>
                  <a:cubicBezTo>
                    <a:pt x="568" y="101"/>
                    <a:pt x="568" y="101"/>
                    <a:pt x="568" y="101"/>
                  </a:cubicBezTo>
                  <a:cubicBezTo>
                    <a:pt x="567" y="101"/>
                    <a:pt x="567" y="101"/>
                    <a:pt x="567" y="101"/>
                  </a:cubicBezTo>
                  <a:cubicBezTo>
                    <a:pt x="567" y="100"/>
                    <a:pt x="567" y="100"/>
                    <a:pt x="567" y="100"/>
                  </a:cubicBezTo>
                  <a:cubicBezTo>
                    <a:pt x="564" y="99"/>
                    <a:pt x="563" y="98"/>
                    <a:pt x="562" y="99"/>
                  </a:cubicBezTo>
                  <a:cubicBezTo>
                    <a:pt x="562" y="98"/>
                    <a:pt x="562" y="98"/>
                    <a:pt x="562" y="98"/>
                  </a:cubicBezTo>
                  <a:cubicBezTo>
                    <a:pt x="560" y="98"/>
                    <a:pt x="560" y="98"/>
                    <a:pt x="560" y="98"/>
                  </a:cubicBezTo>
                  <a:cubicBezTo>
                    <a:pt x="560" y="96"/>
                    <a:pt x="560" y="96"/>
                    <a:pt x="560" y="96"/>
                  </a:cubicBezTo>
                  <a:cubicBezTo>
                    <a:pt x="559" y="96"/>
                    <a:pt x="559" y="96"/>
                    <a:pt x="559" y="96"/>
                  </a:cubicBezTo>
                  <a:cubicBezTo>
                    <a:pt x="559" y="93"/>
                    <a:pt x="556" y="94"/>
                    <a:pt x="556" y="94"/>
                  </a:cubicBezTo>
                  <a:cubicBezTo>
                    <a:pt x="557" y="90"/>
                    <a:pt x="555" y="89"/>
                    <a:pt x="554" y="89"/>
                  </a:cubicBezTo>
                  <a:cubicBezTo>
                    <a:pt x="554" y="90"/>
                    <a:pt x="554" y="90"/>
                    <a:pt x="554" y="90"/>
                  </a:cubicBezTo>
                  <a:cubicBezTo>
                    <a:pt x="551" y="90"/>
                    <a:pt x="552" y="90"/>
                    <a:pt x="552" y="90"/>
                  </a:cubicBezTo>
                  <a:cubicBezTo>
                    <a:pt x="552" y="92"/>
                    <a:pt x="552" y="92"/>
                    <a:pt x="552" y="92"/>
                  </a:cubicBezTo>
                  <a:cubicBezTo>
                    <a:pt x="548" y="91"/>
                    <a:pt x="548" y="88"/>
                    <a:pt x="547" y="89"/>
                  </a:cubicBezTo>
                  <a:cubicBezTo>
                    <a:pt x="547" y="88"/>
                    <a:pt x="547" y="88"/>
                    <a:pt x="547" y="88"/>
                  </a:cubicBezTo>
                  <a:cubicBezTo>
                    <a:pt x="543" y="88"/>
                    <a:pt x="540" y="88"/>
                    <a:pt x="539" y="88"/>
                  </a:cubicBezTo>
                  <a:cubicBezTo>
                    <a:pt x="539" y="87"/>
                    <a:pt x="539" y="87"/>
                    <a:pt x="539" y="87"/>
                  </a:cubicBezTo>
                  <a:cubicBezTo>
                    <a:pt x="536" y="87"/>
                    <a:pt x="536" y="85"/>
                    <a:pt x="536" y="86"/>
                  </a:cubicBezTo>
                  <a:cubicBezTo>
                    <a:pt x="536" y="87"/>
                    <a:pt x="536" y="87"/>
                    <a:pt x="536" y="87"/>
                  </a:cubicBezTo>
                  <a:cubicBezTo>
                    <a:pt x="535" y="87"/>
                    <a:pt x="535" y="87"/>
                    <a:pt x="535" y="87"/>
                  </a:cubicBezTo>
                  <a:cubicBezTo>
                    <a:pt x="535" y="86"/>
                    <a:pt x="535" y="86"/>
                    <a:pt x="535" y="86"/>
                  </a:cubicBezTo>
                  <a:cubicBezTo>
                    <a:pt x="534" y="86"/>
                    <a:pt x="534" y="86"/>
                    <a:pt x="534" y="86"/>
                  </a:cubicBezTo>
                  <a:cubicBezTo>
                    <a:pt x="534" y="85"/>
                    <a:pt x="534" y="85"/>
                    <a:pt x="534" y="85"/>
                  </a:cubicBezTo>
                  <a:cubicBezTo>
                    <a:pt x="534" y="86"/>
                    <a:pt x="534" y="86"/>
                    <a:pt x="534" y="86"/>
                  </a:cubicBezTo>
                  <a:cubicBezTo>
                    <a:pt x="533" y="86"/>
                    <a:pt x="533" y="86"/>
                    <a:pt x="533" y="86"/>
                  </a:cubicBezTo>
                  <a:cubicBezTo>
                    <a:pt x="533" y="87"/>
                    <a:pt x="533" y="87"/>
                    <a:pt x="533" y="87"/>
                  </a:cubicBezTo>
                  <a:cubicBezTo>
                    <a:pt x="530" y="86"/>
                    <a:pt x="530" y="85"/>
                    <a:pt x="529" y="86"/>
                  </a:cubicBezTo>
                  <a:cubicBezTo>
                    <a:pt x="529" y="85"/>
                    <a:pt x="529" y="85"/>
                    <a:pt x="529" y="85"/>
                  </a:cubicBezTo>
                  <a:cubicBezTo>
                    <a:pt x="527" y="85"/>
                    <a:pt x="526" y="85"/>
                    <a:pt x="526" y="85"/>
                  </a:cubicBezTo>
                  <a:cubicBezTo>
                    <a:pt x="526" y="83"/>
                    <a:pt x="526" y="83"/>
                    <a:pt x="526" y="83"/>
                  </a:cubicBezTo>
                  <a:cubicBezTo>
                    <a:pt x="524" y="83"/>
                    <a:pt x="524" y="83"/>
                    <a:pt x="524" y="83"/>
                  </a:cubicBezTo>
                  <a:cubicBezTo>
                    <a:pt x="524" y="82"/>
                    <a:pt x="524" y="82"/>
                    <a:pt x="524" y="82"/>
                  </a:cubicBezTo>
                  <a:cubicBezTo>
                    <a:pt x="523" y="82"/>
                    <a:pt x="523" y="82"/>
                    <a:pt x="523" y="82"/>
                  </a:cubicBezTo>
                  <a:cubicBezTo>
                    <a:pt x="523" y="83"/>
                    <a:pt x="523" y="83"/>
                    <a:pt x="523" y="83"/>
                  </a:cubicBezTo>
                  <a:cubicBezTo>
                    <a:pt x="520" y="83"/>
                    <a:pt x="521" y="83"/>
                    <a:pt x="521" y="83"/>
                  </a:cubicBezTo>
                  <a:cubicBezTo>
                    <a:pt x="521" y="87"/>
                    <a:pt x="519" y="88"/>
                    <a:pt x="520" y="89"/>
                  </a:cubicBezTo>
                  <a:cubicBezTo>
                    <a:pt x="518" y="89"/>
                    <a:pt x="518" y="89"/>
                    <a:pt x="518" y="89"/>
                  </a:cubicBezTo>
                  <a:cubicBezTo>
                    <a:pt x="518" y="90"/>
                    <a:pt x="518" y="90"/>
                    <a:pt x="518" y="90"/>
                  </a:cubicBezTo>
                  <a:cubicBezTo>
                    <a:pt x="520" y="90"/>
                    <a:pt x="520" y="90"/>
                    <a:pt x="520" y="90"/>
                  </a:cubicBezTo>
                  <a:cubicBezTo>
                    <a:pt x="520" y="89"/>
                    <a:pt x="520" y="89"/>
                    <a:pt x="520" y="89"/>
                  </a:cubicBezTo>
                  <a:cubicBezTo>
                    <a:pt x="520" y="90"/>
                    <a:pt x="520" y="90"/>
                    <a:pt x="520" y="90"/>
                  </a:cubicBezTo>
                  <a:cubicBezTo>
                    <a:pt x="521" y="90"/>
                    <a:pt x="521" y="90"/>
                    <a:pt x="521" y="90"/>
                  </a:cubicBezTo>
                  <a:cubicBezTo>
                    <a:pt x="521" y="92"/>
                    <a:pt x="521" y="92"/>
                    <a:pt x="521" y="92"/>
                  </a:cubicBezTo>
                  <a:cubicBezTo>
                    <a:pt x="524" y="92"/>
                    <a:pt x="523" y="92"/>
                    <a:pt x="523" y="92"/>
                  </a:cubicBezTo>
                  <a:cubicBezTo>
                    <a:pt x="523" y="93"/>
                    <a:pt x="523" y="93"/>
                    <a:pt x="523" y="93"/>
                  </a:cubicBezTo>
                  <a:cubicBezTo>
                    <a:pt x="524" y="93"/>
                    <a:pt x="524" y="93"/>
                    <a:pt x="524" y="93"/>
                  </a:cubicBezTo>
                  <a:cubicBezTo>
                    <a:pt x="524" y="94"/>
                    <a:pt x="524" y="94"/>
                    <a:pt x="524" y="94"/>
                  </a:cubicBezTo>
                  <a:cubicBezTo>
                    <a:pt x="526" y="94"/>
                    <a:pt x="526" y="94"/>
                    <a:pt x="526" y="94"/>
                  </a:cubicBezTo>
                  <a:cubicBezTo>
                    <a:pt x="526" y="97"/>
                    <a:pt x="526" y="96"/>
                    <a:pt x="526" y="96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6" y="96"/>
                    <a:pt x="526" y="96"/>
                    <a:pt x="526" y="96"/>
                  </a:cubicBezTo>
                  <a:cubicBezTo>
                    <a:pt x="526" y="98"/>
                    <a:pt x="526" y="98"/>
                    <a:pt x="526" y="98"/>
                  </a:cubicBezTo>
                  <a:cubicBezTo>
                    <a:pt x="527" y="98"/>
                    <a:pt x="527" y="98"/>
                    <a:pt x="527" y="98"/>
                  </a:cubicBezTo>
                  <a:cubicBezTo>
                    <a:pt x="527" y="99"/>
                    <a:pt x="527" y="99"/>
                    <a:pt x="527" y="99"/>
                  </a:cubicBezTo>
                  <a:cubicBezTo>
                    <a:pt x="528" y="99"/>
                    <a:pt x="528" y="99"/>
                    <a:pt x="528" y="99"/>
                  </a:cubicBezTo>
                  <a:cubicBezTo>
                    <a:pt x="528" y="100"/>
                    <a:pt x="528" y="100"/>
                    <a:pt x="528" y="100"/>
                  </a:cubicBezTo>
                  <a:cubicBezTo>
                    <a:pt x="529" y="100"/>
                    <a:pt x="529" y="100"/>
                    <a:pt x="529" y="100"/>
                  </a:cubicBezTo>
                  <a:cubicBezTo>
                    <a:pt x="528" y="101"/>
                    <a:pt x="528" y="101"/>
                    <a:pt x="528" y="101"/>
                  </a:cubicBezTo>
                  <a:cubicBezTo>
                    <a:pt x="529" y="101"/>
                    <a:pt x="529" y="101"/>
                    <a:pt x="529" y="101"/>
                  </a:cubicBezTo>
                  <a:cubicBezTo>
                    <a:pt x="528" y="106"/>
                    <a:pt x="532" y="104"/>
                    <a:pt x="533" y="105"/>
                  </a:cubicBezTo>
                  <a:cubicBezTo>
                    <a:pt x="533" y="106"/>
                    <a:pt x="533" y="106"/>
                    <a:pt x="533" y="106"/>
                  </a:cubicBezTo>
                  <a:cubicBezTo>
                    <a:pt x="535" y="106"/>
                    <a:pt x="536" y="106"/>
                    <a:pt x="536" y="106"/>
                  </a:cubicBezTo>
                  <a:cubicBezTo>
                    <a:pt x="536" y="107"/>
                    <a:pt x="536" y="107"/>
                    <a:pt x="536" y="107"/>
                  </a:cubicBezTo>
                  <a:cubicBezTo>
                    <a:pt x="537" y="107"/>
                    <a:pt x="537" y="107"/>
                    <a:pt x="537" y="107"/>
                  </a:cubicBezTo>
                  <a:cubicBezTo>
                    <a:pt x="539" y="110"/>
                    <a:pt x="539" y="112"/>
                    <a:pt x="539" y="113"/>
                  </a:cubicBezTo>
                  <a:cubicBezTo>
                    <a:pt x="537" y="113"/>
                    <a:pt x="537" y="113"/>
                    <a:pt x="537" y="113"/>
                  </a:cubicBezTo>
                  <a:cubicBezTo>
                    <a:pt x="537" y="116"/>
                    <a:pt x="537" y="115"/>
                    <a:pt x="537" y="115"/>
                  </a:cubicBezTo>
                  <a:cubicBezTo>
                    <a:pt x="539" y="115"/>
                    <a:pt x="539" y="115"/>
                    <a:pt x="539" y="115"/>
                  </a:cubicBezTo>
                  <a:cubicBezTo>
                    <a:pt x="539" y="119"/>
                    <a:pt x="541" y="117"/>
                    <a:pt x="541" y="118"/>
                  </a:cubicBezTo>
                  <a:cubicBezTo>
                    <a:pt x="541" y="119"/>
                    <a:pt x="541" y="119"/>
                    <a:pt x="541" y="119"/>
                  </a:cubicBezTo>
                  <a:cubicBezTo>
                    <a:pt x="540" y="119"/>
                    <a:pt x="540" y="119"/>
                    <a:pt x="540" y="119"/>
                  </a:cubicBezTo>
                  <a:cubicBezTo>
                    <a:pt x="540" y="120"/>
                    <a:pt x="540" y="120"/>
                    <a:pt x="540" y="120"/>
                  </a:cubicBezTo>
                  <a:cubicBezTo>
                    <a:pt x="539" y="120"/>
                    <a:pt x="539" y="120"/>
                    <a:pt x="539" y="120"/>
                  </a:cubicBezTo>
                  <a:cubicBezTo>
                    <a:pt x="539" y="121"/>
                    <a:pt x="539" y="121"/>
                    <a:pt x="539" y="121"/>
                  </a:cubicBezTo>
                  <a:cubicBezTo>
                    <a:pt x="537" y="121"/>
                    <a:pt x="537" y="121"/>
                    <a:pt x="537" y="121"/>
                  </a:cubicBezTo>
                  <a:cubicBezTo>
                    <a:pt x="537" y="120"/>
                    <a:pt x="537" y="120"/>
                    <a:pt x="537" y="120"/>
                  </a:cubicBezTo>
                  <a:cubicBezTo>
                    <a:pt x="536" y="120"/>
                    <a:pt x="536" y="120"/>
                    <a:pt x="536" y="120"/>
                  </a:cubicBezTo>
                  <a:cubicBezTo>
                    <a:pt x="536" y="117"/>
                    <a:pt x="535" y="117"/>
                    <a:pt x="535" y="117"/>
                  </a:cubicBezTo>
                  <a:cubicBezTo>
                    <a:pt x="534" y="117"/>
                    <a:pt x="534" y="117"/>
                    <a:pt x="534" y="117"/>
                  </a:cubicBezTo>
                  <a:cubicBezTo>
                    <a:pt x="534" y="118"/>
                    <a:pt x="534" y="118"/>
                    <a:pt x="534" y="118"/>
                  </a:cubicBezTo>
                  <a:cubicBezTo>
                    <a:pt x="533" y="118"/>
                    <a:pt x="533" y="118"/>
                    <a:pt x="533" y="118"/>
                  </a:cubicBezTo>
                  <a:cubicBezTo>
                    <a:pt x="533" y="119"/>
                    <a:pt x="533" y="119"/>
                    <a:pt x="533" y="119"/>
                  </a:cubicBezTo>
                  <a:cubicBezTo>
                    <a:pt x="534" y="119"/>
                    <a:pt x="534" y="119"/>
                    <a:pt x="534" y="119"/>
                  </a:cubicBezTo>
                  <a:cubicBezTo>
                    <a:pt x="533" y="119"/>
                    <a:pt x="533" y="119"/>
                    <a:pt x="533" y="119"/>
                  </a:cubicBezTo>
                  <a:cubicBezTo>
                    <a:pt x="533" y="120"/>
                    <a:pt x="533" y="120"/>
                    <a:pt x="533" y="120"/>
                  </a:cubicBezTo>
                  <a:cubicBezTo>
                    <a:pt x="527" y="119"/>
                    <a:pt x="525" y="122"/>
                    <a:pt x="526" y="125"/>
                  </a:cubicBezTo>
                  <a:cubicBezTo>
                    <a:pt x="524" y="125"/>
                    <a:pt x="524" y="125"/>
                    <a:pt x="524" y="125"/>
                  </a:cubicBezTo>
                  <a:cubicBezTo>
                    <a:pt x="524" y="126"/>
                    <a:pt x="524" y="126"/>
                    <a:pt x="524" y="126"/>
                  </a:cubicBezTo>
                  <a:cubicBezTo>
                    <a:pt x="523" y="126"/>
                    <a:pt x="523" y="126"/>
                    <a:pt x="523" y="126"/>
                  </a:cubicBezTo>
                  <a:cubicBezTo>
                    <a:pt x="523" y="125"/>
                    <a:pt x="523" y="125"/>
                    <a:pt x="523" y="125"/>
                  </a:cubicBezTo>
                  <a:cubicBezTo>
                    <a:pt x="521" y="125"/>
                    <a:pt x="521" y="123"/>
                    <a:pt x="521" y="124"/>
                  </a:cubicBezTo>
                  <a:cubicBezTo>
                    <a:pt x="521" y="125"/>
                    <a:pt x="521" y="125"/>
                    <a:pt x="521" y="125"/>
                  </a:cubicBezTo>
                  <a:cubicBezTo>
                    <a:pt x="520" y="125"/>
                    <a:pt x="520" y="125"/>
                    <a:pt x="520" y="125"/>
                  </a:cubicBezTo>
                  <a:cubicBezTo>
                    <a:pt x="520" y="126"/>
                    <a:pt x="520" y="126"/>
                    <a:pt x="520" y="126"/>
                  </a:cubicBezTo>
                  <a:cubicBezTo>
                    <a:pt x="518" y="126"/>
                    <a:pt x="518" y="126"/>
                    <a:pt x="518" y="126"/>
                  </a:cubicBezTo>
                  <a:cubicBezTo>
                    <a:pt x="518" y="127"/>
                    <a:pt x="518" y="127"/>
                    <a:pt x="518" y="127"/>
                  </a:cubicBezTo>
                  <a:cubicBezTo>
                    <a:pt x="517" y="127"/>
                    <a:pt x="517" y="127"/>
                    <a:pt x="517" y="127"/>
                  </a:cubicBezTo>
                  <a:cubicBezTo>
                    <a:pt x="516" y="131"/>
                    <a:pt x="516" y="132"/>
                    <a:pt x="516" y="133"/>
                  </a:cubicBezTo>
                  <a:cubicBezTo>
                    <a:pt x="515" y="133"/>
                    <a:pt x="515" y="133"/>
                    <a:pt x="515" y="133"/>
                  </a:cubicBezTo>
                  <a:cubicBezTo>
                    <a:pt x="515" y="136"/>
                    <a:pt x="515" y="135"/>
                    <a:pt x="515" y="136"/>
                  </a:cubicBezTo>
                  <a:cubicBezTo>
                    <a:pt x="514" y="136"/>
                    <a:pt x="514" y="136"/>
                    <a:pt x="514" y="136"/>
                  </a:cubicBezTo>
                  <a:cubicBezTo>
                    <a:pt x="514" y="137"/>
                    <a:pt x="514" y="137"/>
                    <a:pt x="514" y="137"/>
                  </a:cubicBezTo>
                  <a:cubicBezTo>
                    <a:pt x="513" y="137"/>
                    <a:pt x="513" y="137"/>
                    <a:pt x="513" y="137"/>
                  </a:cubicBezTo>
                  <a:cubicBezTo>
                    <a:pt x="513" y="138"/>
                    <a:pt x="513" y="138"/>
                    <a:pt x="513" y="138"/>
                  </a:cubicBezTo>
                  <a:cubicBezTo>
                    <a:pt x="511" y="138"/>
                    <a:pt x="511" y="138"/>
                    <a:pt x="511" y="138"/>
                  </a:cubicBezTo>
                  <a:cubicBezTo>
                    <a:pt x="511" y="139"/>
                    <a:pt x="511" y="139"/>
                    <a:pt x="511" y="139"/>
                  </a:cubicBezTo>
                  <a:cubicBezTo>
                    <a:pt x="510" y="139"/>
                    <a:pt x="510" y="139"/>
                    <a:pt x="510" y="139"/>
                  </a:cubicBezTo>
                  <a:cubicBezTo>
                    <a:pt x="510" y="142"/>
                    <a:pt x="510" y="141"/>
                    <a:pt x="510" y="141"/>
                  </a:cubicBezTo>
                  <a:cubicBezTo>
                    <a:pt x="509" y="141"/>
                    <a:pt x="509" y="141"/>
                    <a:pt x="509" y="141"/>
                  </a:cubicBezTo>
                  <a:cubicBezTo>
                    <a:pt x="509" y="144"/>
                    <a:pt x="509" y="144"/>
                    <a:pt x="509" y="144"/>
                  </a:cubicBezTo>
                  <a:cubicBezTo>
                    <a:pt x="506" y="144"/>
                    <a:pt x="504" y="144"/>
                    <a:pt x="503" y="144"/>
                  </a:cubicBezTo>
                  <a:cubicBezTo>
                    <a:pt x="503" y="143"/>
                    <a:pt x="503" y="143"/>
                    <a:pt x="503" y="143"/>
                  </a:cubicBezTo>
                  <a:cubicBezTo>
                    <a:pt x="499" y="143"/>
                    <a:pt x="498" y="141"/>
                    <a:pt x="498" y="140"/>
                  </a:cubicBezTo>
                  <a:cubicBezTo>
                    <a:pt x="497" y="140"/>
                    <a:pt x="497" y="140"/>
                    <a:pt x="497" y="140"/>
                  </a:cubicBezTo>
                  <a:cubicBezTo>
                    <a:pt x="497" y="139"/>
                    <a:pt x="497" y="139"/>
                    <a:pt x="497" y="139"/>
                  </a:cubicBezTo>
                  <a:cubicBezTo>
                    <a:pt x="494" y="139"/>
                    <a:pt x="495" y="139"/>
                    <a:pt x="495" y="139"/>
                  </a:cubicBezTo>
                  <a:cubicBezTo>
                    <a:pt x="495" y="138"/>
                    <a:pt x="495" y="138"/>
                    <a:pt x="495" y="138"/>
                  </a:cubicBezTo>
                  <a:cubicBezTo>
                    <a:pt x="494" y="138"/>
                    <a:pt x="494" y="138"/>
                    <a:pt x="494" y="138"/>
                  </a:cubicBezTo>
                  <a:cubicBezTo>
                    <a:pt x="494" y="137"/>
                    <a:pt x="494" y="137"/>
                    <a:pt x="494" y="137"/>
                  </a:cubicBezTo>
                  <a:cubicBezTo>
                    <a:pt x="492" y="137"/>
                    <a:pt x="492" y="137"/>
                    <a:pt x="492" y="137"/>
                  </a:cubicBezTo>
                  <a:cubicBezTo>
                    <a:pt x="494" y="137"/>
                    <a:pt x="494" y="137"/>
                    <a:pt x="494" y="137"/>
                  </a:cubicBezTo>
                  <a:cubicBezTo>
                    <a:pt x="494" y="136"/>
                    <a:pt x="494" y="136"/>
                    <a:pt x="494" y="136"/>
                  </a:cubicBezTo>
                  <a:cubicBezTo>
                    <a:pt x="491" y="136"/>
                    <a:pt x="492" y="136"/>
                    <a:pt x="491" y="136"/>
                  </a:cubicBezTo>
                  <a:cubicBezTo>
                    <a:pt x="491" y="134"/>
                    <a:pt x="491" y="134"/>
                    <a:pt x="491" y="134"/>
                  </a:cubicBezTo>
                  <a:cubicBezTo>
                    <a:pt x="490" y="134"/>
                    <a:pt x="490" y="134"/>
                    <a:pt x="490" y="134"/>
                  </a:cubicBezTo>
                  <a:cubicBezTo>
                    <a:pt x="490" y="131"/>
                    <a:pt x="490" y="130"/>
                    <a:pt x="490" y="130"/>
                  </a:cubicBezTo>
                  <a:cubicBezTo>
                    <a:pt x="489" y="130"/>
                    <a:pt x="489" y="130"/>
                    <a:pt x="489" y="130"/>
                  </a:cubicBezTo>
                  <a:cubicBezTo>
                    <a:pt x="489" y="128"/>
                    <a:pt x="489" y="128"/>
                    <a:pt x="489" y="128"/>
                  </a:cubicBezTo>
                  <a:cubicBezTo>
                    <a:pt x="490" y="128"/>
                    <a:pt x="490" y="128"/>
                    <a:pt x="490" y="128"/>
                  </a:cubicBezTo>
                  <a:cubicBezTo>
                    <a:pt x="489" y="128"/>
                    <a:pt x="489" y="128"/>
                    <a:pt x="489" y="128"/>
                  </a:cubicBezTo>
                  <a:cubicBezTo>
                    <a:pt x="489" y="127"/>
                    <a:pt x="489" y="127"/>
                    <a:pt x="489" y="127"/>
                  </a:cubicBezTo>
                  <a:cubicBezTo>
                    <a:pt x="490" y="127"/>
                    <a:pt x="490" y="127"/>
                    <a:pt x="490" y="127"/>
                  </a:cubicBezTo>
                  <a:cubicBezTo>
                    <a:pt x="490" y="126"/>
                    <a:pt x="490" y="126"/>
                    <a:pt x="490" y="126"/>
                  </a:cubicBezTo>
                  <a:cubicBezTo>
                    <a:pt x="489" y="126"/>
                    <a:pt x="489" y="126"/>
                    <a:pt x="489" y="126"/>
                  </a:cubicBezTo>
                  <a:cubicBezTo>
                    <a:pt x="489" y="123"/>
                    <a:pt x="489" y="124"/>
                    <a:pt x="489" y="124"/>
                  </a:cubicBezTo>
                  <a:cubicBezTo>
                    <a:pt x="488" y="124"/>
                    <a:pt x="488" y="124"/>
                    <a:pt x="488" y="124"/>
                  </a:cubicBezTo>
                  <a:cubicBezTo>
                    <a:pt x="488" y="123"/>
                    <a:pt x="488" y="123"/>
                    <a:pt x="488" y="123"/>
                  </a:cubicBezTo>
                  <a:cubicBezTo>
                    <a:pt x="486" y="123"/>
                    <a:pt x="486" y="123"/>
                    <a:pt x="486" y="123"/>
                  </a:cubicBezTo>
                  <a:cubicBezTo>
                    <a:pt x="486" y="121"/>
                    <a:pt x="486" y="121"/>
                    <a:pt x="486" y="121"/>
                  </a:cubicBezTo>
                  <a:cubicBezTo>
                    <a:pt x="486" y="123"/>
                    <a:pt x="486" y="123"/>
                    <a:pt x="486" y="123"/>
                  </a:cubicBezTo>
                  <a:cubicBezTo>
                    <a:pt x="485" y="123"/>
                    <a:pt x="485" y="123"/>
                    <a:pt x="485" y="123"/>
                  </a:cubicBezTo>
                  <a:cubicBezTo>
                    <a:pt x="485" y="121"/>
                    <a:pt x="485" y="121"/>
                    <a:pt x="485" y="121"/>
                  </a:cubicBezTo>
                  <a:cubicBezTo>
                    <a:pt x="484" y="121"/>
                    <a:pt x="484" y="121"/>
                    <a:pt x="484" y="121"/>
                  </a:cubicBezTo>
                  <a:cubicBezTo>
                    <a:pt x="484" y="120"/>
                    <a:pt x="484" y="120"/>
                    <a:pt x="484" y="120"/>
                  </a:cubicBezTo>
                  <a:cubicBezTo>
                    <a:pt x="483" y="120"/>
                    <a:pt x="483" y="120"/>
                    <a:pt x="483" y="120"/>
                  </a:cubicBezTo>
                  <a:cubicBezTo>
                    <a:pt x="483" y="119"/>
                    <a:pt x="483" y="119"/>
                    <a:pt x="483" y="119"/>
                  </a:cubicBezTo>
                  <a:cubicBezTo>
                    <a:pt x="482" y="119"/>
                    <a:pt x="482" y="119"/>
                    <a:pt x="482" y="119"/>
                  </a:cubicBezTo>
                  <a:cubicBezTo>
                    <a:pt x="482" y="118"/>
                    <a:pt x="482" y="118"/>
                    <a:pt x="482" y="118"/>
                  </a:cubicBezTo>
                  <a:cubicBezTo>
                    <a:pt x="481" y="118"/>
                    <a:pt x="481" y="118"/>
                    <a:pt x="481" y="118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79" y="117"/>
                    <a:pt x="479" y="117"/>
                    <a:pt x="479" y="117"/>
                  </a:cubicBezTo>
                  <a:cubicBezTo>
                    <a:pt x="479" y="115"/>
                    <a:pt x="479" y="115"/>
                    <a:pt x="479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3"/>
                    <a:pt x="478" y="113"/>
                    <a:pt x="478" y="113"/>
                  </a:cubicBezTo>
                  <a:cubicBezTo>
                    <a:pt x="477" y="113"/>
                    <a:pt x="477" y="113"/>
                    <a:pt x="477" y="113"/>
                  </a:cubicBezTo>
                  <a:cubicBezTo>
                    <a:pt x="477" y="112"/>
                    <a:pt x="477" y="112"/>
                    <a:pt x="477" y="112"/>
                  </a:cubicBezTo>
                  <a:cubicBezTo>
                    <a:pt x="476" y="112"/>
                    <a:pt x="476" y="112"/>
                    <a:pt x="476" y="112"/>
                  </a:cubicBezTo>
                  <a:cubicBezTo>
                    <a:pt x="476" y="111"/>
                    <a:pt x="476" y="111"/>
                    <a:pt x="476" y="111"/>
                  </a:cubicBezTo>
                  <a:cubicBezTo>
                    <a:pt x="475" y="111"/>
                    <a:pt x="475" y="111"/>
                    <a:pt x="475" y="111"/>
                  </a:cubicBezTo>
                  <a:cubicBezTo>
                    <a:pt x="475" y="108"/>
                    <a:pt x="475" y="109"/>
                    <a:pt x="475" y="108"/>
                  </a:cubicBezTo>
                  <a:cubicBezTo>
                    <a:pt x="472" y="108"/>
                    <a:pt x="471" y="108"/>
                    <a:pt x="471" y="108"/>
                  </a:cubicBezTo>
                  <a:cubicBezTo>
                    <a:pt x="471" y="109"/>
                    <a:pt x="471" y="109"/>
                    <a:pt x="471" y="109"/>
                  </a:cubicBezTo>
                  <a:cubicBezTo>
                    <a:pt x="468" y="109"/>
                    <a:pt x="469" y="109"/>
                    <a:pt x="469" y="109"/>
                  </a:cubicBezTo>
                  <a:cubicBezTo>
                    <a:pt x="469" y="107"/>
                    <a:pt x="469" y="107"/>
                    <a:pt x="469" y="107"/>
                  </a:cubicBezTo>
                  <a:cubicBezTo>
                    <a:pt x="467" y="107"/>
                    <a:pt x="467" y="107"/>
                    <a:pt x="467" y="107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6" y="106"/>
                    <a:pt x="466" y="106"/>
                    <a:pt x="466" y="106"/>
                  </a:cubicBezTo>
                  <a:cubicBezTo>
                    <a:pt x="466" y="103"/>
                    <a:pt x="466" y="102"/>
                    <a:pt x="466" y="101"/>
                  </a:cubicBezTo>
                  <a:cubicBezTo>
                    <a:pt x="465" y="101"/>
                    <a:pt x="465" y="101"/>
                    <a:pt x="465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5" y="101"/>
                    <a:pt x="465" y="101"/>
                    <a:pt x="465" y="101"/>
                  </a:cubicBezTo>
                  <a:cubicBezTo>
                    <a:pt x="465" y="100"/>
                    <a:pt x="465" y="100"/>
                    <a:pt x="465" y="100"/>
                  </a:cubicBezTo>
                  <a:cubicBezTo>
                    <a:pt x="462" y="100"/>
                    <a:pt x="459" y="100"/>
                    <a:pt x="458" y="100"/>
                  </a:cubicBezTo>
                  <a:cubicBezTo>
                    <a:pt x="458" y="103"/>
                    <a:pt x="458" y="102"/>
                    <a:pt x="458" y="102"/>
                  </a:cubicBezTo>
                  <a:cubicBezTo>
                    <a:pt x="455" y="102"/>
                    <a:pt x="455" y="101"/>
                    <a:pt x="454" y="101"/>
                  </a:cubicBezTo>
                  <a:cubicBezTo>
                    <a:pt x="454" y="98"/>
                    <a:pt x="454" y="99"/>
                    <a:pt x="454" y="99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3" y="98"/>
                    <a:pt x="453" y="98"/>
                    <a:pt x="453" y="98"/>
                  </a:cubicBezTo>
                  <a:cubicBezTo>
                    <a:pt x="452" y="98"/>
                    <a:pt x="452" y="98"/>
                    <a:pt x="452" y="98"/>
                  </a:cubicBezTo>
                  <a:cubicBezTo>
                    <a:pt x="453" y="98"/>
                    <a:pt x="453" y="98"/>
                    <a:pt x="453" y="98"/>
                  </a:cubicBezTo>
                  <a:cubicBezTo>
                    <a:pt x="453" y="96"/>
                    <a:pt x="453" y="96"/>
                    <a:pt x="453" y="96"/>
                  </a:cubicBezTo>
                  <a:cubicBezTo>
                    <a:pt x="452" y="96"/>
                    <a:pt x="452" y="96"/>
                    <a:pt x="452" y="96"/>
                  </a:cubicBezTo>
                  <a:cubicBezTo>
                    <a:pt x="452" y="95"/>
                    <a:pt x="452" y="95"/>
                    <a:pt x="452" y="95"/>
                  </a:cubicBezTo>
                  <a:cubicBezTo>
                    <a:pt x="449" y="96"/>
                    <a:pt x="449" y="97"/>
                    <a:pt x="449" y="96"/>
                  </a:cubicBezTo>
                  <a:cubicBezTo>
                    <a:pt x="449" y="94"/>
                    <a:pt x="449" y="93"/>
                    <a:pt x="449" y="93"/>
                  </a:cubicBezTo>
                  <a:cubicBezTo>
                    <a:pt x="446" y="93"/>
                    <a:pt x="446" y="93"/>
                    <a:pt x="446" y="93"/>
                  </a:cubicBezTo>
                  <a:cubicBezTo>
                    <a:pt x="446" y="90"/>
                    <a:pt x="446" y="91"/>
                    <a:pt x="446" y="90"/>
                  </a:cubicBezTo>
                  <a:cubicBezTo>
                    <a:pt x="447" y="90"/>
                    <a:pt x="447" y="90"/>
                    <a:pt x="447" y="90"/>
                  </a:cubicBezTo>
                  <a:cubicBezTo>
                    <a:pt x="447" y="89"/>
                    <a:pt x="447" y="89"/>
                    <a:pt x="447" y="89"/>
                  </a:cubicBezTo>
                  <a:cubicBezTo>
                    <a:pt x="450" y="89"/>
                    <a:pt x="449" y="89"/>
                    <a:pt x="450" y="89"/>
                  </a:cubicBezTo>
                  <a:cubicBezTo>
                    <a:pt x="450" y="90"/>
                    <a:pt x="450" y="90"/>
                    <a:pt x="450" y="90"/>
                  </a:cubicBezTo>
                  <a:cubicBezTo>
                    <a:pt x="450" y="88"/>
                    <a:pt x="450" y="88"/>
                    <a:pt x="450" y="88"/>
                  </a:cubicBezTo>
                  <a:cubicBezTo>
                    <a:pt x="449" y="88"/>
                    <a:pt x="449" y="88"/>
                    <a:pt x="449" y="88"/>
                  </a:cubicBezTo>
                  <a:cubicBezTo>
                    <a:pt x="449" y="87"/>
                    <a:pt x="449" y="87"/>
                    <a:pt x="449" y="87"/>
                  </a:cubicBezTo>
                  <a:cubicBezTo>
                    <a:pt x="451" y="87"/>
                    <a:pt x="451" y="87"/>
                    <a:pt x="451" y="87"/>
                  </a:cubicBezTo>
                  <a:cubicBezTo>
                    <a:pt x="450" y="87"/>
                    <a:pt x="450" y="87"/>
                    <a:pt x="450" y="87"/>
                  </a:cubicBezTo>
                  <a:cubicBezTo>
                    <a:pt x="450" y="86"/>
                    <a:pt x="450" y="86"/>
                    <a:pt x="450" y="86"/>
                  </a:cubicBezTo>
                  <a:cubicBezTo>
                    <a:pt x="451" y="88"/>
                    <a:pt x="451" y="87"/>
                    <a:pt x="452" y="87"/>
                  </a:cubicBezTo>
                  <a:cubicBezTo>
                    <a:pt x="452" y="84"/>
                    <a:pt x="452" y="84"/>
                    <a:pt x="452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5"/>
                    <a:pt x="453" y="85"/>
                    <a:pt x="453" y="85"/>
                  </a:cubicBezTo>
                  <a:cubicBezTo>
                    <a:pt x="454" y="85"/>
                    <a:pt x="454" y="85"/>
                    <a:pt x="454" y="85"/>
                  </a:cubicBezTo>
                  <a:cubicBezTo>
                    <a:pt x="454" y="83"/>
                    <a:pt x="454" y="83"/>
                    <a:pt x="454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6" y="83"/>
                    <a:pt x="457" y="83"/>
                    <a:pt x="457" y="83"/>
                  </a:cubicBezTo>
                  <a:cubicBezTo>
                    <a:pt x="457" y="81"/>
                    <a:pt x="457" y="81"/>
                    <a:pt x="457" y="81"/>
                  </a:cubicBezTo>
                  <a:cubicBezTo>
                    <a:pt x="458" y="81"/>
                    <a:pt x="458" y="81"/>
                    <a:pt x="458" y="81"/>
                  </a:cubicBezTo>
                  <a:cubicBezTo>
                    <a:pt x="458" y="78"/>
                    <a:pt x="458" y="79"/>
                    <a:pt x="458" y="79"/>
                  </a:cubicBezTo>
                  <a:cubicBezTo>
                    <a:pt x="461" y="79"/>
                    <a:pt x="460" y="79"/>
                    <a:pt x="460" y="79"/>
                  </a:cubicBezTo>
                  <a:cubicBezTo>
                    <a:pt x="460" y="80"/>
                    <a:pt x="460" y="80"/>
                    <a:pt x="460" y="80"/>
                  </a:cubicBezTo>
                  <a:cubicBezTo>
                    <a:pt x="465" y="81"/>
                    <a:pt x="464" y="77"/>
                    <a:pt x="464" y="76"/>
                  </a:cubicBezTo>
                  <a:cubicBezTo>
                    <a:pt x="467" y="76"/>
                    <a:pt x="466" y="76"/>
                    <a:pt x="466" y="76"/>
                  </a:cubicBezTo>
                  <a:cubicBezTo>
                    <a:pt x="466" y="73"/>
                    <a:pt x="466" y="74"/>
                    <a:pt x="466" y="74"/>
                  </a:cubicBezTo>
                  <a:cubicBezTo>
                    <a:pt x="467" y="74"/>
                    <a:pt x="467" y="74"/>
                    <a:pt x="467" y="74"/>
                  </a:cubicBezTo>
                  <a:cubicBezTo>
                    <a:pt x="466" y="73"/>
                    <a:pt x="466" y="73"/>
                    <a:pt x="466" y="73"/>
                  </a:cubicBezTo>
                  <a:cubicBezTo>
                    <a:pt x="467" y="73"/>
                    <a:pt x="467" y="73"/>
                    <a:pt x="467" y="73"/>
                  </a:cubicBezTo>
                  <a:cubicBezTo>
                    <a:pt x="466" y="73"/>
                    <a:pt x="466" y="73"/>
                    <a:pt x="466" y="73"/>
                  </a:cubicBezTo>
                  <a:cubicBezTo>
                    <a:pt x="466" y="72"/>
                    <a:pt x="466" y="72"/>
                    <a:pt x="466" y="72"/>
                  </a:cubicBezTo>
                  <a:cubicBezTo>
                    <a:pt x="465" y="72"/>
                    <a:pt x="465" y="72"/>
                    <a:pt x="465" y="72"/>
                  </a:cubicBezTo>
                  <a:cubicBezTo>
                    <a:pt x="468" y="71"/>
                    <a:pt x="468" y="70"/>
                    <a:pt x="469" y="70"/>
                  </a:cubicBezTo>
                  <a:cubicBezTo>
                    <a:pt x="467" y="70"/>
                    <a:pt x="467" y="70"/>
                    <a:pt x="467" y="70"/>
                  </a:cubicBezTo>
                  <a:cubicBezTo>
                    <a:pt x="467" y="68"/>
                    <a:pt x="467" y="67"/>
                    <a:pt x="467" y="67"/>
                  </a:cubicBezTo>
                  <a:cubicBezTo>
                    <a:pt x="472" y="68"/>
                    <a:pt x="471" y="64"/>
                    <a:pt x="471" y="63"/>
                  </a:cubicBezTo>
                  <a:cubicBezTo>
                    <a:pt x="470" y="63"/>
                    <a:pt x="470" y="63"/>
                    <a:pt x="470" y="63"/>
                  </a:cubicBezTo>
                  <a:cubicBezTo>
                    <a:pt x="470" y="62"/>
                    <a:pt x="470" y="62"/>
                    <a:pt x="470" y="62"/>
                  </a:cubicBezTo>
                  <a:cubicBezTo>
                    <a:pt x="469" y="62"/>
                    <a:pt x="469" y="62"/>
                    <a:pt x="469" y="62"/>
                  </a:cubicBezTo>
                  <a:cubicBezTo>
                    <a:pt x="469" y="61"/>
                    <a:pt x="469" y="61"/>
                    <a:pt x="469" y="61"/>
                  </a:cubicBezTo>
                  <a:cubicBezTo>
                    <a:pt x="467" y="61"/>
                    <a:pt x="467" y="61"/>
                    <a:pt x="467" y="61"/>
                  </a:cubicBezTo>
                  <a:cubicBezTo>
                    <a:pt x="467" y="60"/>
                    <a:pt x="467" y="60"/>
                    <a:pt x="467" y="60"/>
                  </a:cubicBezTo>
                  <a:cubicBezTo>
                    <a:pt x="466" y="60"/>
                    <a:pt x="466" y="60"/>
                    <a:pt x="466" y="60"/>
                  </a:cubicBezTo>
                  <a:cubicBezTo>
                    <a:pt x="466" y="58"/>
                    <a:pt x="466" y="58"/>
                    <a:pt x="466" y="58"/>
                  </a:cubicBezTo>
                  <a:cubicBezTo>
                    <a:pt x="464" y="58"/>
                    <a:pt x="464" y="58"/>
                    <a:pt x="464" y="58"/>
                  </a:cubicBezTo>
                  <a:cubicBezTo>
                    <a:pt x="464" y="56"/>
                    <a:pt x="464" y="56"/>
                    <a:pt x="464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3" y="55"/>
                    <a:pt x="463" y="55"/>
                    <a:pt x="463" y="55"/>
                  </a:cubicBezTo>
                  <a:cubicBezTo>
                    <a:pt x="462" y="55"/>
                    <a:pt x="462" y="55"/>
                    <a:pt x="462" y="55"/>
                  </a:cubicBezTo>
                  <a:cubicBezTo>
                    <a:pt x="462" y="54"/>
                    <a:pt x="462" y="54"/>
                    <a:pt x="462" y="54"/>
                  </a:cubicBezTo>
                  <a:cubicBezTo>
                    <a:pt x="460" y="54"/>
                    <a:pt x="460" y="54"/>
                    <a:pt x="460" y="54"/>
                  </a:cubicBezTo>
                  <a:cubicBezTo>
                    <a:pt x="460" y="55"/>
                    <a:pt x="460" y="55"/>
                    <a:pt x="460" y="55"/>
                  </a:cubicBezTo>
                  <a:cubicBezTo>
                    <a:pt x="460" y="54"/>
                    <a:pt x="460" y="54"/>
                    <a:pt x="460" y="54"/>
                  </a:cubicBezTo>
                  <a:cubicBezTo>
                    <a:pt x="459" y="54"/>
                    <a:pt x="459" y="54"/>
                    <a:pt x="459" y="54"/>
                  </a:cubicBezTo>
                  <a:cubicBezTo>
                    <a:pt x="459" y="51"/>
                    <a:pt x="459" y="52"/>
                    <a:pt x="459" y="51"/>
                  </a:cubicBezTo>
                  <a:cubicBezTo>
                    <a:pt x="457" y="51"/>
                    <a:pt x="456" y="51"/>
                    <a:pt x="456" y="51"/>
                  </a:cubicBezTo>
                  <a:cubicBezTo>
                    <a:pt x="456" y="53"/>
                    <a:pt x="456" y="53"/>
                    <a:pt x="456" y="53"/>
                  </a:cubicBezTo>
                  <a:cubicBezTo>
                    <a:pt x="453" y="53"/>
                    <a:pt x="452" y="53"/>
                    <a:pt x="452" y="53"/>
                  </a:cubicBezTo>
                  <a:cubicBezTo>
                    <a:pt x="452" y="51"/>
                    <a:pt x="452" y="51"/>
                    <a:pt x="452" y="51"/>
                  </a:cubicBezTo>
                  <a:cubicBezTo>
                    <a:pt x="444" y="50"/>
                    <a:pt x="446" y="56"/>
                    <a:pt x="446" y="58"/>
                  </a:cubicBezTo>
                  <a:cubicBezTo>
                    <a:pt x="444" y="58"/>
                    <a:pt x="443" y="58"/>
                    <a:pt x="443" y="58"/>
                  </a:cubicBezTo>
                  <a:cubicBezTo>
                    <a:pt x="443" y="60"/>
                    <a:pt x="443" y="60"/>
                    <a:pt x="443" y="60"/>
                  </a:cubicBezTo>
                  <a:cubicBezTo>
                    <a:pt x="440" y="57"/>
                    <a:pt x="442" y="57"/>
                    <a:pt x="441" y="56"/>
                  </a:cubicBezTo>
                  <a:cubicBezTo>
                    <a:pt x="439" y="56"/>
                    <a:pt x="439" y="56"/>
                    <a:pt x="439" y="56"/>
                  </a:cubicBezTo>
                  <a:cubicBezTo>
                    <a:pt x="439" y="55"/>
                    <a:pt x="439" y="55"/>
                    <a:pt x="439" y="55"/>
                  </a:cubicBezTo>
                  <a:cubicBezTo>
                    <a:pt x="438" y="55"/>
                    <a:pt x="438" y="55"/>
                    <a:pt x="438" y="55"/>
                  </a:cubicBezTo>
                  <a:cubicBezTo>
                    <a:pt x="438" y="56"/>
                    <a:pt x="438" y="56"/>
                    <a:pt x="438" y="56"/>
                  </a:cubicBezTo>
                  <a:cubicBezTo>
                    <a:pt x="437" y="56"/>
                    <a:pt x="437" y="56"/>
                    <a:pt x="437" y="56"/>
                  </a:cubicBezTo>
                  <a:cubicBezTo>
                    <a:pt x="437" y="55"/>
                    <a:pt x="437" y="55"/>
                    <a:pt x="437" y="55"/>
                  </a:cubicBezTo>
                  <a:cubicBezTo>
                    <a:pt x="435" y="55"/>
                    <a:pt x="435" y="55"/>
                    <a:pt x="435" y="55"/>
                  </a:cubicBezTo>
                  <a:cubicBezTo>
                    <a:pt x="435" y="54"/>
                    <a:pt x="435" y="54"/>
                    <a:pt x="435" y="54"/>
                  </a:cubicBezTo>
                  <a:cubicBezTo>
                    <a:pt x="434" y="55"/>
                    <a:pt x="434" y="55"/>
                    <a:pt x="434" y="55"/>
                  </a:cubicBezTo>
                  <a:cubicBezTo>
                    <a:pt x="434" y="54"/>
                    <a:pt x="434" y="54"/>
                    <a:pt x="434" y="54"/>
                  </a:cubicBezTo>
                  <a:cubicBezTo>
                    <a:pt x="433" y="54"/>
                    <a:pt x="433" y="54"/>
                    <a:pt x="433" y="54"/>
                  </a:cubicBezTo>
                  <a:cubicBezTo>
                    <a:pt x="433" y="57"/>
                    <a:pt x="430" y="57"/>
                    <a:pt x="431" y="58"/>
                  </a:cubicBezTo>
                  <a:cubicBezTo>
                    <a:pt x="430" y="58"/>
                    <a:pt x="430" y="58"/>
                    <a:pt x="430" y="58"/>
                  </a:cubicBezTo>
                  <a:cubicBezTo>
                    <a:pt x="430" y="61"/>
                    <a:pt x="430" y="61"/>
                    <a:pt x="430" y="61"/>
                  </a:cubicBezTo>
                  <a:cubicBezTo>
                    <a:pt x="428" y="61"/>
                    <a:pt x="428" y="61"/>
                    <a:pt x="428" y="61"/>
                  </a:cubicBezTo>
                  <a:cubicBezTo>
                    <a:pt x="430" y="61"/>
                    <a:pt x="430" y="61"/>
                    <a:pt x="430" y="61"/>
                  </a:cubicBezTo>
                  <a:cubicBezTo>
                    <a:pt x="428" y="62"/>
                    <a:pt x="429" y="63"/>
                    <a:pt x="428" y="63"/>
                  </a:cubicBezTo>
                  <a:cubicBezTo>
                    <a:pt x="430" y="63"/>
                    <a:pt x="430" y="63"/>
                    <a:pt x="430" y="63"/>
                  </a:cubicBezTo>
                  <a:cubicBezTo>
                    <a:pt x="426" y="63"/>
                    <a:pt x="426" y="65"/>
                    <a:pt x="426" y="66"/>
                  </a:cubicBezTo>
                  <a:cubicBezTo>
                    <a:pt x="425" y="66"/>
                    <a:pt x="425" y="66"/>
                    <a:pt x="425" y="66"/>
                  </a:cubicBezTo>
                  <a:cubicBezTo>
                    <a:pt x="425" y="64"/>
                    <a:pt x="425" y="64"/>
                    <a:pt x="425" y="64"/>
                  </a:cubicBezTo>
                  <a:cubicBezTo>
                    <a:pt x="422" y="64"/>
                    <a:pt x="421" y="64"/>
                    <a:pt x="421" y="64"/>
                  </a:cubicBezTo>
                  <a:cubicBezTo>
                    <a:pt x="421" y="61"/>
                    <a:pt x="425" y="61"/>
                    <a:pt x="425" y="61"/>
                  </a:cubicBezTo>
                  <a:cubicBezTo>
                    <a:pt x="425" y="60"/>
                    <a:pt x="425" y="60"/>
                    <a:pt x="425" y="60"/>
                  </a:cubicBezTo>
                  <a:cubicBezTo>
                    <a:pt x="421" y="60"/>
                    <a:pt x="423" y="56"/>
                    <a:pt x="422" y="55"/>
                  </a:cubicBezTo>
                  <a:cubicBezTo>
                    <a:pt x="421" y="55"/>
                    <a:pt x="421" y="55"/>
                    <a:pt x="421" y="55"/>
                  </a:cubicBezTo>
                  <a:cubicBezTo>
                    <a:pt x="421" y="52"/>
                    <a:pt x="421" y="53"/>
                    <a:pt x="421" y="53"/>
                  </a:cubicBezTo>
                  <a:cubicBezTo>
                    <a:pt x="420" y="53"/>
                    <a:pt x="420" y="53"/>
                    <a:pt x="420" y="53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9" y="51"/>
                    <a:pt x="419" y="51"/>
                  </a:cubicBezTo>
                  <a:cubicBezTo>
                    <a:pt x="419" y="50"/>
                    <a:pt x="419" y="50"/>
                    <a:pt x="419" y="50"/>
                  </a:cubicBezTo>
                  <a:cubicBezTo>
                    <a:pt x="416" y="50"/>
                    <a:pt x="417" y="50"/>
                    <a:pt x="416" y="50"/>
                  </a:cubicBezTo>
                  <a:cubicBezTo>
                    <a:pt x="416" y="51"/>
                    <a:pt x="416" y="51"/>
                    <a:pt x="416" y="51"/>
                  </a:cubicBezTo>
                  <a:cubicBezTo>
                    <a:pt x="414" y="51"/>
                    <a:pt x="414" y="51"/>
                    <a:pt x="414" y="51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13" y="53"/>
                    <a:pt x="413" y="53"/>
                    <a:pt x="413" y="53"/>
                  </a:cubicBezTo>
                  <a:cubicBezTo>
                    <a:pt x="413" y="51"/>
                    <a:pt x="413" y="51"/>
                    <a:pt x="413" y="51"/>
                  </a:cubicBezTo>
                  <a:cubicBezTo>
                    <a:pt x="413" y="53"/>
                    <a:pt x="413" y="53"/>
                    <a:pt x="413" y="53"/>
                  </a:cubicBezTo>
                  <a:cubicBezTo>
                    <a:pt x="410" y="53"/>
                    <a:pt x="410" y="54"/>
                    <a:pt x="409" y="54"/>
                  </a:cubicBezTo>
                  <a:cubicBezTo>
                    <a:pt x="409" y="55"/>
                    <a:pt x="409" y="55"/>
                    <a:pt x="409" y="55"/>
                  </a:cubicBezTo>
                  <a:cubicBezTo>
                    <a:pt x="404" y="54"/>
                    <a:pt x="407" y="47"/>
                    <a:pt x="403" y="48"/>
                  </a:cubicBezTo>
                  <a:cubicBezTo>
                    <a:pt x="403" y="44"/>
                    <a:pt x="401" y="42"/>
                    <a:pt x="401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400" y="42"/>
                    <a:pt x="400" y="42"/>
                    <a:pt x="400" y="42"/>
                  </a:cubicBezTo>
                  <a:cubicBezTo>
                    <a:pt x="397" y="42"/>
                    <a:pt x="398" y="42"/>
                    <a:pt x="398" y="42"/>
                  </a:cubicBezTo>
                  <a:cubicBezTo>
                    <a:pt x="398" y="43"/>
                    <a:pt x="398" y="43"/>
                    <a:pt x="398" y="43"/>
                  </a:cubicBezTo>
                  <a:cubicBezTo>
                    <a:pt x="394" y="43"/>
                    <a:pt x="394" y="45"/>
                    <a:pt x="393" y="44"/>
                  </a:cubicBezTo>
                  <a:cubicBezTo>
                    <a:pt x="393" y="45"/>
                    <a:pt x="393" y="45"/>
                    <a:pt x="393" y="45"/>
                  </a:cubicBezTo>
                  <a:cubicBezTo>
                    <a:pt x="392" y="45"/>
                    <a:pt x="392" y="45"/>
                    <a:pt x="392" y="45"/>
                  </a:cubicBezTo>
                  <a:cubicBezTo>
                    <a:pt x="392" y="44"/>
                    <a:pt x="392" y="44"/>
                    <a:pt x="392" y="44"/>
                  </a:cubicBezTo>
                  <a:cubicBezTo>
                    <a:pt x="389" y="44"/>
                    <a:pt x="390" y="44"/>
                    <a:pt x="389" y="44"/>
                  </a:cubicBezTo>
                  <a:cubicBezTo>
                    <a:pt x="389" y="45"/>
                    <a:pt x="389" y="45"/>
                    <a:pt x="389" y="45"/>
                  </a:cubicBezTo>
                  <a:cubicBezTo>
                    <a:pt x="388" y="44"/>
                    <a:pt x="387" y="44"/>
                    <a:pt x="387" y="44"/>
                  </a:cubicBezTo>
                  <a:cubicBezTo>
                    <a:pt x="385" y="39"/>
                    <a:pt x="376" y="41"/>
                    <a:pt x="375" y="38"/>
                  </a:cubicBezTo>
                  <a:cubicBezTo>
                    <a:pt x="375" y="40"/>
                    <a:pt x="375" y="40"/>
                    <a:pt x="375" y="40"/>
                  </a:cubicBezTo>
                  <a:cubicBezTo>
                    <a:pt x="372" y="40"/>
                    <a:pt x="372" y="40"/>
                    <a:pt x="371" y="40"/>
                  </a:cubicBezTo>
                  <a:cubicBezTo>
                    <a:pt x="371" y="38"/>
                    <a:pt x="371" y="38"/>
                    <a:pt x="371" y="38"/>
                  </a:cubicBezTo>
                  <a:cubicBezTo>
                    <a:pt x="368" y="42"/>
                    <a:pt x="368" y="37"/>
                    <a:pt x="368" y="37"/>
                  </a:cubicBezTo>
                  <a:cubicBezTo>
                    <a:pt x="367" y="37"/>
                    <a:pt x="367" y="37"/>
                    <a:pt x="367" y="37"/>
                  </a:cubicBezTo>
                  <a:cubicBezTo>
                    <a:pt x="367" y="38"/>
                    <a:pt x="367" y="38"/>
                    <a:pt x="367" y="38"/>
                  </a:cubicBezTo>
                  <a:cubicBezTo>
                    <a:pt x="364" y="38"/>
                    <a:pt x="365" y="38"/>
                    <a:pt x="364" y="38"/>
                  </a:cubicBezTo>
                  <a:cubicBezTo>
                    <a:pt x="364" y="37"/>
                    <a:pt x="364" y="37"/>
                    <a:pt x="364" y="37"/>
                  </a:cubicBezTo>
                  <a:cubicBezTo>
                    <a:pt x="361" y="36"/>
                    <a:pt x="360" y="34"/>
                    <a:pt x="358" y="35"/>
                  </a:cubicBezTo>
                  <a:cubicBezTo>
                    <a:pt x="358" y="36"/>
                    <a:pt x="358" y="36"/>
                    <a:pt x="358" y="36"/>
                  </a:cubicBezTo>
                  <a:cubicBezTo>
                    <a:pt x="357" y="36"/>
                    <a:pt x="357" y="36"/>
                    <a:pt x="357" y="36"/>
                  </a:cubicBezTo>
                  <a:cubicBezTo>
                    <a:pt x="357" y="39"/>
                    <a:pt x="357" y="38"/>
                    <a:pt x="357" y="38"/>
                  </a:cubicBezTo>
                  <a:cubicBezTo>
                    <a:pt x="356" y="38"/>
                    <a:pt x="356" y="38"/>
                    <a:pt x="356" y="38"/>
                  </a:cubicBezTo>
                  <a:cubicBezTo>
                    <a:pt x="356" y="41"/>
                    <a:pt x="356" y="40"/>
                    <a:pt x="356" y="41"/>
                  </a:cubicBezTo>
                  <a:cubicBezTo>
                    <a:pt x="353" y="41"/>
                    <a:pt x="353" y="41"/>
                    <a:pt x="352" y="41"/>
                  </a:cubicBezTo>
                  <a:cubicBezTo>
                    <a:pt x="352" y="38"/>
                    <a:pt x="352" y="37"/>
                    <a:pt x="352" y="37"/>
                  </a:cubicBezTo>
                  <a:cubicBezTo>
                    <a:pt x="351" y="37"/>
                    <a:pt x="351" y="37"/>
                    <a:pt x="351" y="37"/>
                  </a:cubicBezTo>
                  <a:cubicBezTo>
                    <a:pt x="351" y="36"/>
                    <a:pt x="351" y="36"/>
                    <a:pt x="351" y="36"/>
                  </a:cubicBezTo>
                  <a:cubicBezTo>
                    <a:pt x="352" y="36"/>
                    <a:pt x="352" y="36"/>
                    <a:pt x="352" y="36"/>
                  </a:cubicBezTo>
                  <a:cubicBezTo>
                    <a:pt x="352" y="35"/>
                    <a:pt x="352" y="35"/>
                    <a:pt x="352" y="35"/>
                  </a:cubicBezTo>
                  <a:cubicBezTo>
                    <a:pt x="351" y="35"/>
                    <a:pt x="351" y="35"/>
                    <a:pt x="351" y="35"/>
                  </a:cubicBezTo>
                  <a:cubicBezTo>
                    <a:pt x="352" y="35"/>
                    <a:pt x="352" y="35"/>
                    <a:pt x="352" y="35"/>
                  </a:cubicBezTo>
                  <a:cubicBezTo>
                    <a:pt x="352" y="32"/>
                    <a:pt x="352" y="33"/>
                    <a:pt x="352" y="32"/>
                  </a:cubicBezTo>
                  <a:cubicBezTo>
                    <a:pt x="351" y="32"/>
                    <a:pt x="351" y="32"/>
                    <a:pt x="351" y="32"/>
                  </a:cubicBezTo>
                  <a:cubicBezTo>
                    <a:pt x="351" y="30"/>
                    <a:pt x="351" y="30"/>
                    <a:pt x="351" y="30"/>
                  </a:cubicBezTo>
                  <a:cubicBezTo>
                    <a:pt x="350" y="30"/>
                    <a:pt x="350" y="30"/>
                    <a:pt x="350" y="30"/>
                  </a:cubicBezTo>
                  <a:cubicBezTo>
                    <a:pt x="350" y="29"/>
                    <a:pt x="350" y="29"/>
                    <a:pt x="350" y="29"/>
                  </a:cubicBezTo>
                  <a:cubicBezTo>
                    <a:pt x="349" y="29"/>
                    <a:pt x="349" y="29"/>
                    <a:pt x="349" y="29"/>
                  </a:cubicBezTo>
                  <a:cubicBezTo>
                    <a:pt x="349" y="28"/>
                    <a:pt x="349" y="28"/>
                    <a:pt x="349" y="28"/>
                  </a:cubicBezTo>
                  <a:cubicBezTo>
                    <a:pt x="346" y="28"/>
                    <a:pt x="345" y="28"/>
                    <a:pt x="344" y="28"/>
                  </a:cubicBezTo>
                  <a:cubicBezTo>
                    <a:pt x="344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3" y="24"/>
                    <a:pt x="343" y="24"/>
                    <a:pt x="343" y="24"/>
                  </a:cubicBezTo>
                  <a:cubicBezTo>
                    <a:pt x="342" y="24"/>
                    <a:pt x="342" y="24"/>
                    <a:pt x="342" y="24"/>
                  </a:cubicBezTo>
                  <a:cubicBezTo>
                    <a:pt x="342" y="23"/>
                    <a:pt x="342" y="23"/>
                    <a:pt x="342" y="23"/>
                  </a:cubicBezTo>
                  <a:cubicBezTo>
                    <a:pt x="341" y="23"/>
                    <a:pt x="341" y="23"/>
                    <a:pt x="341" y="23"/>
                  </a:cubicBezTo>
                  <a:cubicBezTo>
                    <a:pt x="341" y="20"/>
                    <a:pt x="341" y="20"/>
                    <a:pt x="341" y="19"/>
                  </a:cubicBezTo>
                  <a:cubicBezTo>
                    <a:pt x="339" y="19"/>
                    <a:pt x="339" y="19"/>
                    <a:pt x="339" y="19"/>
                  </a:cubicBezTo>
                  <a:cubicBezTo>
                    <a:pt x="339" y="16"/>
                    <a:pt x="339" y="15"/>
                    <a:pt x="339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1" y="13"/>
                    <a:pt x="341" y="13"/>
                    <a:pt x="341" y="13"/>
                  </a:cubicBezTo>
                  <a:cubicBezTo>
                    <a:pt x="342" y="13"/>
                    <a:pt x="342" y="13"/>
                    <a:pt x="342" y="13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39" y="11"/>
                    <a:pt x="340" y="11"/>
                    <a:pt x="339" y="11"/>
                  </a:cubicBezTo>
                  <a:cubicBezTo>
                    <a:pt x="339" y="8"/>
                    <a:pt x="339" y="8"/>
                    <a:pt x="339" y="7"/>
                  </a:cubicBezTo>
                  <a:cubicBezTo>
                    <a:pt x="337" y="7"/>
                    <a:pt x="336" y="7"/>
                    <a:pt x="336" y="7"/>
                  </a:cubicBezTo>
                  <a:cubicBezTo>
                    <a:pt x="336" y="5"/>
                    <a:pt x="336" y="4"/>
                    <a:pt x="336" y="4"/>
                  </a:cubicBezTo>
                  <a:cubicBezTo>
                    <a:pt x="335" y="4"/>
                    <a:pt x="335" y="4"/>
                    <a:pt x="335" y="4"/>
                  </a:cubicBezTo>
                  <a:cubicBezTo>
                    <a:pt x="335" y="5"/>
                    <a:pt x="335" y="5"/>
                    <a:pt x="335" y="5"/>
                  </a:cubicBezTo>
                  <a:cubicBezTo>
                    <a:pt x="331" y="4"/>
                    <a:pt x="331" y="7"/>
                    <a:pt x="331" y="7"/>
                  </a:cubicBezTo>
                  <a:cubicBezTo>
                    <a:pt x="328" y="7"/>
                    <a:pt x="329" y="7"/>
                    <a:pt x="329" y="7"/>
                  </a:cubicBezTo>
                  <a:cubicBezTo>
                    <a:pt x="330" y="1"/>
                    <a:pt x="325" y="0"/>
                    <a:pt x="325" y="4"/>
                  </a:cubicBezTo>
                  <a:cubicBezTo>
                    <a:pt x="324" y="4"/>
                    <a:pt x="324" y="4"/>
                    <a:pt x="324" y="4"/>
                  </a:cubicBezTo>
                  <a:cubicBezTo>
                    <a:pt x="324" y="7"/>
                    <a:pt x="324" y="6"/>
                    <a:pt x="324" y="6"/>
                  </a:cubicBezTo>
                  <a:cubicBezTo>
                    <a:pt x="325" y="6"/>
                    <a:pt x="325" y="6"/>
                    <a:pt x="325" y="6"/>
                  </a:cubicBezTo>
                  <a:cubicBezTo>
                    <a:pt x="322" y="6"/>
                    <a:pt x="321" y="6"/>
                    <a:pt x="320" y="6"/>
                  </a:cubicBezTo>
                  <a:cubicBezTo>
                    <a:pt x="320" y="4"/>
                    <a:pt x="320" y="3"/>
                    <a:pt x="320" y="3"/>
                  </a:cubicBezTo>
                  <a:cubicBezTo>
                    <a:pt x="318" y="3"/>
                    <a:pt x="317" y="3"/>
                    <a:pt x="317" y="3"/>
                  </a:cubicBezTo>
                  <a:cubicBezTo>
                    <a:pt x="317" y="2"/>
                    <a:pt x="317" y="2"/>
                    <a:pt x="317" y="2"/>
                  </a:cubicBezTo>
                  <a:cubicBezTo>
                    <a:pt x="316" y="2"/>
                    <a:pt x="316" y="2"/>
                    <a:pt x="316" y="2"/>
                  </a:cubicBezTo>
                  <a:cubicBezTo>
                    <a:pt x="316" y="4"/>
                    <a:pt x="316" y="4"/>
                    <a:pt x="316" y="4"/>
                  </a:cubicBezTo>
                  <a:cubicBezTo>
                    <a:pt x="313" y="4"/>
                    <a:pt x="314" y="4"/>
                    <a:pt x="313" y="4"/>
                  </a:cubicBezTo>
                  <a:cubicBezTo>
                    <a:pt x="313" y="1"/>
                    <a:pt x="313" y="2"/>
                    <a:pt x="313" y="2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1" y="4"/>
                    <a:pt x="311" y="4"/>
                    <a:pt x="311" y="4"/>
                  </a:cubicBezTo>
                  <a:cubicBezTo>
                    <a:pt x="308" y="4"/>
                    <a:pt x="308" y="4"/>
                    <a:pt x="307" y="4"/>
                  </a:cubicBezTo>
                  <a:cubicBezTo>
                    <a:pt x="308" y="7"/>
                    <a:pt x="306" y="7"/>
                    <a:pt x="306" y="7"/>
                  </a:cubicBezTo>
                  <a:cubicBezTo>
                    <a:pt x="309" y="10"/>
                    <a:pt x="308" y="10"/>
                    <a:pt x="309" y="10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11" y="9"/>
                    <a:pt x="311" y="9"/>
                    <a:pt x="311" y="9"/>
                  </a:cubicBezTo>
                  <a:cubicBezTo>
                    <a:pt x="311" y="11"/>
                    <a:pt x="313" y="12"/>
                    <a:pt x="312" y="12"/>
                  </a:cubicBezTo>
                  <a:cubicBezTo>
                    <a:pt x="311" y="12"/>
                    <a:pt x="311" y="12"/>
                    <a:pt x="311" y="12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12" y="13"/>
                    <a:pt x="312" y="13"/>
                    <a:pt x="312" y="13"/>
                  </a:cubicBezTo>
                  <a:cubicBezTo>
                    <a:pt x="312" y="16"/>
                    <a:pt x="312" y="17"/>
                    <a:pt x="312" y="17"/>
                  </a:cubicBezTo>
                  <a:cubicBezTo>
                    <a:pt x="311" y="17"/>
                    <a:pt x="311" y="17"/>
                    <a:pt x="311" y="17"/>
                  </a:cubicBezTo>
                  <a:cubicBezTo>
                    <a:pt x="311" y="18"/>
                    <a:pt x="311" y="18"/>
                    <a:pt x="311" y="18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10" y="21"/>
                    <a:pt x="310" y="20"/>
                    <a:pt x="310" y="21"/>
                  </a:cubicBezTo>
                  <a:cubicBezTo>
                    <a:pt x="311" y="21"/>
                    <a:pt x="311" y="21"/>
                    <a:pt x="311" y="21"/>
                  </a:cubicBezTo>
                  <a:cubicBezTo>
                    <a:pt x="311" y="23"/>
                    <a:pt x="311" y="23"/>
                    <a:pt x="311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1" y="23"/>
                    <a:pt x="311" y="23"/>
                    <a:pt x="311" y="23"/>
                  </a:cubicBezTo>
                  <a:cubicBezTo>
                    <a:pt x="311" y="24"/>
                    <a:pt x="311" y="24"/>
                    <a:pt x="311" y="24"/>
                  </a:cubicBezTo>
                  <a:cubicBezTo>
                    <a:pt x="310" y="24"/>
                    <a:pt x="310" y="24"/>
                    <a:pt x="310" y="24"/>
                  </a:cubicBezTo>
                  <a:cubicBezTo>
                    <a:pt x="311" y="24"/>
                    <a:pt x="311" y="24"/>
                    <a:pt x="311" y="24"/>
                  </a:cubicBezTo>
                  <a:cubicBezTo>
                    <a:pt x="311" y="27"/>
                    <a:pt x="311" y="28"/>
                    <a:pt x="311" y="29"/>
                  </a:cubicBezTo>
                  <a:cubicBezTo>
                    <a:pt x="311" y="28"/>
                    <a:pt x="311" y="28"/>
                    <a:pt x="311" y="28"/>
                  </a:cubicBezTo>
                  <a:cubicBezTo>
                    <a:pt x="310" y="28"/>
                    <a:pt x="310" y="28"/>
                    <a:pt x="310" y="28"/>
                  </a:cubicBezTo>
                  <a:cubicBezTo>
                    <a:pt x="310" y="29"/>
                    <a:pt x="310" y="29"/>
                    <a:pt x="310" y="29"/>
                  </a:cubicBezTo>
                  <a:cubicBezTo>
                    <a:pt x="307" y="29"/>
                    <a:pt x="308" y="29"/>
                    <a:pt x="307" y="29"/>
                  </a:cubicBezTo>
                  <a:cubicBezTo>
                    <a:pt x="307" y="30"/>
                    <a:pt x="307" y="30"/>
                    <a:pt x="307" y="30"/>
                  </a:cubicBezTo>
                  <a:cubicBezTo>
                    <a:pt x="306" y="30"/>
                    <a:pt x="306" y="30"/>
                    <a:pt x="306" y="30"/>
                  </a:cubicBezTo>
                  <a:cubicBezTo>
                    <a:pt x="306" y="29"/>
                    <a:pt x="306" y="29"/>
                    <a:pt x="306" y="29"/>
                  </a:cubicBezTo>
                  <a:cubicBezTo>
                    <a:pt x="304" y="29"/>
                    <a:pt x="303" y="29"/>
                    <a:pt x="303" y="29"/>
                  </a:cubicBezTo>
                  <a:cubicBezTo>
                    <a:pt x="303" y="28"/>
                    <a:pt x="303" y="28"/>
                    <a:pt x="303" y="28"/>
                  </a:cubicBezTo>
                  <a:cubicBezTo>
                    <a:pt x="300" y="28"/>
                    <a:pt x="301" y="28"/>
                    <a:pt x="300" y="28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297" y="28"/>
                    <a:pt x="297" y="27"/>
                    <a:pt x="297" y="28"/>
                  </a:cubicBezTo>
                  <a:cubicBezTo>
                    <a:pt x="297" y="29"/>
                    <a:pt x="297" y="29"/>
                    <a:pt x="297" y="29"/>
                  </a:cubicBezTo>
                  <a:cubicBezTo>
                    <a:pt x="294" y="29"/>
                    <a:pt x="293" y="29"/>
                    <a:pt x="292" y="29"/>
                  </a:cubicBezTo>
                  <a:cubicBezTo>
                    <a:pt x="292" y="32"/>
                    <a:pt x="290" y="33"/>
                    <a:pt x="291" y="35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88" y="37"/>
                    <a:pt x="288" y="37"/>
                    <a:pt x="288" y="37"/>
                  </a:cubicBezTo>
                  <a:cubicBezTo>
                    <a:pt x="288" y="38"/>
                    <a:pt x="288" y="38"/>
                    <a:pt x="288" y="38"/>
                  </a:cubicBezTo>
                  <a:cubicBezTo>
                    <a:pt x="286" y="38"/>
                    <a:pt x="286" y="38"/>
                    <a:pt x="286" y="38"/>
                  </a:cubicBezTo>
                  <a:cubicBezTo>
                    <a:pt x="286" y="37"/>
                    <a:pt x="286" y="37"/>
                    <a:pt x="286" y="37"/>
                  </a:cubicBezTo>
                  <a:cubicBezTo>
                    <a:pt x="283" y="37"/>
                    <a:pt x="283" y="37"/>
                    <a:pt x="282" y="37"/>
                  </a:cubicBezTo>
                  <a:cubicBezTo>
                    <a:pt x="282" y="38"/>
                    <a:pt x="282" y="38"/>
                    <a:pt x="282" y="38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79" y="35"/>
                    <a:pt x="279" y="35"/>
                    <a:pt x="279" y="35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8" y="36"/>
                    <a:pt x="278" y="36"/>
                    <a:pt x="278" y="36"/>
                  </a:cubicBezTo>
                  <a:cubicBezTo>
                    <a:pt x="278" y="35"/>
                    <a:pt x="278" y="35"/>
                    <a:pt x="278" y="35"/>
                  </a:cubicBezTo>
                  <a:cubicBezTo>
                    <a:pt x="275" y="35"/>
                    <a:pt x="276" y="35"/>
                    <a:pt x="275" y="35"/>
                  </a:cubicBezTo>
                  <a:cubicBezTo>
                    <a:pt x="275" y="34"/>
                    <a:pt x="275" y="34"/>
                    <a:pt x="275" y="34"/>
                  </a:cubicBezTo>
                  <a:cubicBezTo>
                    <a:pt x="269" y="35"/>
                    <a:pt x="271" y="31"/>
                    <a:pt x="271" y="29"/>
                  </a:cubicBezTo>
                  <a:cubicBezTo>
                    <a:pt x="272" y="29"/>
                    <a:pt x="272" y="29"/>
                    <a:pt x="272" y="29"/>
                  </a:cubicBezTo>
                  <a:cubicBezTo>
                    <a:pt x="272" y="26"/>
                    <a:pt x="272" y="26"/>
                    <a:pt x="272" y="25"/>
                  </a:cubicBezTo>
                  <a:cubicBezTo>
                    <a:pt x="273" y="25"/>
                    <a:pt x="273" y="25"/>
                    <a:pt x="273" y="25"/>
                  </a:cubicBezTo>
                  <a:cubicBezTo>
                    <a:pt x="273" y="22"/>
                    <a:pt x="273" y="21"/>
                    <a:pt x="273" y="21"/>
                  </a:cubicBezTo>
                  <a:cubicBezTo>
                    <a:pt x="270" y="21"/>
                    <a:pt x="271" y="21"/>
                    <a:pt x="271" y="21"/>
                  </a:cubicBezTo>
                  <a:cubicBezTo>
                    <a:pt x="271" y="22"/>
                    <a:pt x="271" y="22"/>
                    <a:pt x="271" y="22"/>
                  </a:cubicBezTo>
                  <a:cubicBezTo>
                    <a:pt x="268" y="22"/>
                    <a:pt x="267" y="22"/>
                    <a:pt x="267" y="22"/>
                  </a:cubicBezTo>
                  <a:cubicBezTo>
                    <a:pt x="267" y="23"/>
                    <a:pt x="267" y="23"/>
                    <a:pt x="267" y="23"/>
                  </a:cubicBezTo>
                  <a:cubicBezTo>
                    <a:pt x="266" y="23"/>
                    <a:pt x="266" y="23"/>
                    <a:pt x="266" y="23"/>
                  </a:cubicBezTo>
                  <a:cubicBezTo>
                    <a:pt x="266" y="24"/>
                    <a:pt x="266" y="24"/>
                    <a:pt x="266" y="24"/>
                  </a:cubicBezTo>
                  <a:cubicBezTo>
                    <a:pt x="266" y="23"/>
                    <a:pt x="266" y="23"/>
                    <a:pt x="266" y="23"/>
                  </a:cubicBezTo>
                  <a:cubicBezTo>
                    <a:pt x="263" y="23"/>
                    <a:pt x="264" y="23"/>
                    <a:pt x="264" y="23"/>
                  </a:cubicBezTo>
                  <a:cubicBezTo>
                    <a:pt x="264" y="20"/>
                    <a:pt x="264" y="20"/>
                    <a:pt x="264" y="19"/>
                  </a:cubicBezTo>
                  <a:cubicBezTo>
                    <a:pt x="265" y="19"/>
                    <a:pt x="265" y="19"/>
                    <a:pt x="265" y="19"/>
                  </a:cubicBezTo>
                  <a:cubicBezTo>
                    <a:pt x="265" y="18"/>
                    <a:pt x="265" y="18"/>
                    <a:pt x="265" y="18"/>
                  </a:cubicBezTo>
                  <a:cubicBezTo>
                    <a:pt x="266" y="18"/>
                    <a:pt x="266" y="18"/>
                    <a:pt x="266" y="18"/>
                  </a:cubicBezTo>
                  <a:cubicBezTo>
                    <a:pt x="266" y="15"/>
                    <a:pt x="268" y="15"/>
                    <a:pt x="267" y="15"/>
                  </a:cubicBezTo>
                  <a:cubicBezTo>
                    <a:pt x="266" y="15"/>
                    <a:pt x="266" y="15"/>
                    <a:pt x="266" y="15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7" y="12"/>
                    <a:pt x="267" y="11"/>
                    <a:pt x="267" y="11"/>
                  </a:cubicBezTo>
                  <a:cubicBezTo>
                    <a:pt x="263" y="11"/>
                    <a:pt x="265" y="9"/>
                    <a:pt x="265" y="9"/>
                  </a:cubicBezTo>
                  <a:cubicBezTo>
                    <a:pt x="264" y="9"/>
                    <a:pt x="264" y="9"/>
                    <a:pt x="264" y="9"/>
                  </a:cubicBezTo>
                  <a:cubicBezTo>
                    <a:pt x="264" y="7"/>
                    <a:pt x="264" y="7"/>
                    <a:pt x="264" y="7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264" y="7"/>
                    <a:pt x="264" y="7"/>
                    <a:pt x="264" y="7"/>
                  </a:cubicBezTo>
                  <a:cubicBezTo>
                    <a:pt x="261" y="7"/>
                    <a:pt x="261" y="7"/>
                    <a:pt x="261" y="7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58" y="9"/>
                    <a:pt x="259" y="9"/>
                    <a:pt x="259" y="9"/>
                  </a:cubicBezTo>
                  <a:cubicBezTo>
                    <a:pt x="261" y="7"/>
                    <a:pt x="260" y="7"/>
                    <a:pt x="260" y="6"/>
                  </a:cubicBezTo>
                  <a:cubicBezTo>
                    <a:pt x="256" y="7"/>
                    <a:pt x="255" y="5"/>
                    <a:pt x="255" y="4"/>
                  </a:cubicBezTo>
                  <a:cubicBezTo>
                    <a:pt x="256" y="4"/>
                    <a:pt x="256" y="4"/>
                    <a:pt x="256" y="4"/>
                  </a:cubicBezTo>
                  <a:cubicBezTo>
                    <a:pt x="256" y="1"/>
                    <a:pt x="256" y="2"/>
                    <a:pt x="256" y="2"/>
                  </a:cubicBezTo>
                  <a:cubicBezTo>
                    <a:pt x="254" y="2"/>
                    <a:pt x="254" y="2"/>
                    <a:pt x="254" y="2"/>
                  </a:cubicBezTo>
                  <a:cubicBezTo>
                    <a:pt x="254" y="3"/>
                    <a:pt x="254" y="3"/>
                    <a:pt x="254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52" y="5"/>
                    <a:pt x="253" y="5"/>
                    <a:pt x="253" y="5"/>
                  </a:cubicBezTo>
                  <a:cubicBezTo>
                    <a:pt x="253" y="4"/>
                    <a:pt x="253" y="4"/>
                    <a:pt x="253" y="4"/>
                  </a:cubicBezTo>
                  <a:cubicBezTo>
                    <a:pt x="250" y="4"/>
                    <a:pt x="250" y="4"/>
                    <a:pt x="249" y="4"/>
                  </a:cubicBezTo>
                  <a:cubicBezTo>
                    <a:pt x="249" y="5"/>
                    <a:pt x="249" y="5"/>
                    <a:pt x="249" y="5"/>
                  </a:cubicBezTo>
                  <a:cubicBezTo>
                    <a:pt x="248" y="5"/>
                    <a:pt x="248" y="5"/>
                    <a:pt x="248" y="5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45" y="6"/>
                    <a:pt x="244" y="6"/>
                    <a:pt x="243" y="6"/>
                  </a:cubicBezTo>
                  <a:cubicBezTo>
                    <a:pt x="243" y="4"/>
                    <a:pt x="243" y="4"/>
                    <a:pt x="243" y="4"/>
                  </a:cubicBezTo>
                  <a:cubicBezTo>
                    <a:pt x="240" y="3"/>
                    <a:pt x="240" y="2"/>
                    <a:pt x="239" y="3"/>
                  </a:cubicBezTo>
                  <a:cubicBezTo>
                    <a:pt x="239" y="4"/>
                    <a:pt x="239" y="4"/>
                    <a:pt x="239" y="4"/>
                  </a:cubicBezTo>
                  <a:cubicBezTo>
                    <a:pt x="237" y="4"/>
                    <a:pt x="237" y="4"/>
                    <a:pt x="237" y="4"/>
                  </a:cubicBezTo>
                  <a:cubicBezTo>
                    <a:pt x="238" y="0"/>
                    <a:pt x="234" y="2"/>
                    <a:pt x="234" y="2"/>
                  </a:cubicBezTo>
                  <a:cubicBezTo>
                    <a:pt x="234" y="3"/>
                    <a:pt x="234" y="3"/>
                    <a:pt x="234" y="3"/>
                  </a:cubicBezTo>
                  <a:cubicBezTo>
                    <a:pt x="233" y="3"/>
                    <a:pt x="233" y="3"/>
                    <a:pt x="233" y="3"/>
                  </a:cubicBezTo>
                  <a:cubicBezTo>
                    <a:pt x="233" y="4"/>
                    <a:pt x="233" y="4"/>
                    <a:pt x="233" y="4"/>
                  </a:cubicBezTo>
                  <a:cubicBezTo>
                    <a:pt x="231" y="4"/>
                    <a:pt x="231" y="4"/>
                    <a:pt x="231" y="4"/>
                  </a:cubicBezTo>
                  <a:cubicBezTo>
                    <a:pt x="231" y="5"/>
                    <a:pt x="231" y="5"/>
                    <a:pt x="231" y="5"/>
                  </a:cubicBezTo>
                  <a:cubicBezTo>
                    <a:pt x="233" y="5"/>
                    <a:pt x="233" y="5"/>
                    <a:pt x="233" y="5"/>
                  </a:cubicBezTo>
                  <a:cubicBezTo>
                    <a:pt x="233" y="8"/>
                    <a:pt x="231" y="7"/>
                    <a:pt x="231" y="7"/>
                  </a:cubicBezTo>
                  <a:cubicBezTo>
                    <a:pt x="233" y="7"/>
                    <a:pt x="233" y="7"/>
                    <a:pt x="233" y="7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29" y="9"/>
                    <a:pt x="231" y="11"/>
                    <a:pt x="230" y="11"/>
                  </a:cubicBezTo>
                  <a:cubicBezTo>
                    <a:pt x="231" y="11"/>
                    <a:pt x="231" y="11"/>
                    <a:pt x="231" y="11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0" y="14"/>
                    <a:pt x="230" y="13"/>
                    <a:pt x="230" y="13"/>
                  </a:cubicBezTo>
                  <a:cubicBezTo>
                    <a:pt x="233" y="13"/>
                    <a:pt x="232" y="13"/>
                    <a:pt x="233" y="13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36" y="14"/>
                    <a:pt x="236" y="13"/>
                    <a:pt x="237" y="13"/>
                  </a:cubicBezTo>
                  <a:cubicBezTo>
                    <a:pt x="237" y="16"/>
                    <a:pt x="237" y="15"/>
                    <a:pt x="237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34" y="16"/>
                    <a:pt x="235" y="16"/>
                    <a:pt x="235" y="17"/>
                  </a:cubicBezTo>
                  <a:cubicBezTo>
                    <a:pt x="236" y="17"/>
                    <a:pt x="236" y="17"/>
                    <a:pt x="236" y="17"/>
                  </a:cubicBezTo>
                  <a:cubicBezTo>
                    <a:pt x="236" y="21"/>
                    <a:pt x="240" y="19"/>
                    <a:pt x="241" y="19"/>
                  </a:cubicBezTo>
                  <a:cubicBezTo>
                    <a:pt x="241" y="21"/>
                    <a:pt x="241" y="21"/>
                    <a:pt x="241" y="21"/>
                  </a:cubicBezTo>
                  <a:cubicBezTo>
                    <a:pt x="244" y="21"/>
                    <a:pt x="245" y="21"/>
                    <a:pt x="246" y="21"/>
                  </a:cubicBezTo>
                  <a:cubicBezTo>
                    <a:pt x="246" y="23"/>
                    <a:pt x="244" y="24"/>
                    <a:pt x="245" y="24"/>
                  </a:cubicBezTo>
                  <a:cubicBezTo>
                    <a:pt x="246" y="24"/>
                    <a:pt x="246" y="24"/>
                    <a:pt x="246" y="24"/>
                  </a:cubicBezTo>
                  <a:cubicBezTo>
                    <a:pt x="245" y="24"/>
                    <a:pt x="245" y="24"/>
                    <a:pt x="245" y="24"/>
                  </a:cubicBezTo>
                  <a:cubicBezTo>
                    <a:pt x="245" y="27"/>
                    <a:pt x="245" y="27"/>
                    <a:pt x="245" y="28"/>
                  </a:cubicBezTo>
                  <a:cubicBezTo>
                    <a:pt x="242" y="28"/>
                    <a:pt x="241" y="28"/>
                    <a:pt x="241" y="28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37" y="29"/>
                    <a:pt x="236" y="31"/>
                    <a:pt x="234" y="30"/>
                  </a:cubicBezTo>
                  <a:cubicBezTo>
                    <a:pt x="234" y="29"/>
                    <a:pt x="234" y="29"/>
                    <a:pt x="234" y="29"/>
                  </a:cubicBezTo>
                  <a:cubicBezTo>
                    <a:pt x="231" y="29"/>
                    <a:pt x="232" y="29"/>
                    <a:pt x="231" y="29"/>
                  </a:cubicBezTo>
                  <a:cubicBezTo>
                    <a:pt x="231" y="30"/>
                    <a:pt x="231" y="30"/>
                    <a:pt x="231" y="30"/>
                  </a:cubicBezTo>
                  <a:cubicBezTo>
                    <a:pt x="229" y="30"/>
                    <a:pt x="228" y="30"/>
                    <a:pt x="228" y="30"/>
                  </a:cubicBezTo>
                  <a:cubicBezTo>
                    <a:pt x="231" y="33"/>
                    <a:pt x="227" y="34"/>
                    <a:pt x="228" y="35"/>
                  </a:cubicBezTo>
                  <a:cubicBezTo>
                    <a:pt x="224" y="35"/>
                    <a:pt x="226" y="37"/>
                    <a:pt x="226" y="37"/>
                  </a:cubicBezTo>
                  <a:cubicBezTo>
                    <a:pt x="223" y="37"/>
                    <a:pt x="221" y="37"/>
                    <a:pt x="221" y="37"/>
                  </a:cubicBezTo>
                  <a:cubicBezTo>
                    <a:pt x="221" y="38"/>
                    <a:pt x="221" y="38"/>
                    <a:pt x="221" y="38"/>
                  </a:cubicBezTo>
                  <a:cubicBezTo>
                    <a:pt x="218" y="39"/>
                    <a:pt x="218" y="40"/>
                    <a:pt x="217" y="40"/>
                  </a:cubicBezTo>
                  <a:cubicBezTo>
                    <a:pt x="217" y="41"/>
                    <a:pt x="217" y="41"/>
                    <a:pt x="217" y="41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5" y="42"/>
                    <a:pt x="215" y="42"/>
                    <a:pt x="215" y="42"/>
                  </a:cubicBezTo>
                  <a:cubicBezTo>
                    <a:pt x="212" y="42"/>
                    <a:pt x="213" y="42"/>
                    <a:pt x="213" y="42"/>
                  </a:cubicBezTo>
                  <a:cubicBezTo>
                    <a:pt x="213" y="45"/>
                    <a:pt x="213" y="44"/>
                    <a:pt x="213" y="44"/>
                  </a:cubicBezTo>
                  <a:cubicBezTo>
                    <a:pt x="210" y="44"/>
                    <a:pt x="208" y="44"/>
                    <a:pt x="208" y="44"/>
                  </a:cubicBezTo>
                  <a:cubicBezTo>
                    <a:pt x="208" y="45"/>
                    <a:pt x="208" y="45"/>
                    <a:pt x="208" y="45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04" y="44"/>
                    <a:pt x="204" y="44"/>
                    <a:pt x="204" y="44"/>
                  </a:cubicBezTo>
                  <a:cubicBezTo>
                    <a:pt x="204" y="45"/>
                    <a:pt x="204" y="45"/>
                    <a:pt x="204" y="45"/>
                  </a:cubicBezTo>
                  <a:cubicBezTo>
                    <a:pt x="204" y="44"/>
                    <a:pt x="204" y="44"/>
                    <a:pt x="204" y="44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3" y="43"/>
                    <a:pt x="203" y="43"/>
                    <a:pt x="203" y="43"/>
                  </a:cubicBezTo>
                  <a:cubicBezTo>
                    <a:pt x="202" y="45"/>
                    <a:pt x="201" y="44"/>
                    <a:pt x="201" y="44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198" y="45"/>
                    <a:pt x="199" y="45"/>
                    <a:pt x="198" y="45"/>
                  </a:cubicBezTo>
                  <a:cubicBezTo>
                    <a:pt x="199" y="45"/>
                    <a:pt x="199" y="45"/>
                    <a:pt x="199" y="45"/>
                  </a:cubicBezTo>
                  <a:cubicBezTo>
                    <a:pt x="199" y="47"/>
                    <a:pt x="199" y="47"/>
                    <a:pt x="199" y="47"/>
                  </a:cubicBezTo>
                  <a:cubicBezTo>
                    <a:pt x="198" y="47"/>
                    <a:pt x="198" y="47"/>
                    <a:pt x="198" y="47"/>
                  </a:cubicBezTo>
                  <a:cubicBezTo>
                    <a:pt x="199" y="50"/>
                    <a:pt x="195" y="49"/>
                    <a:pt x="194" y="49"/>
                  </a:cubicBezTo>
                  <a:cubicBezTo>
                    <a:pt x="194" y="48"/>
                    <a:pt x="194" y="48"/>
                    <a:pt x="194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4" y="50"/>
                    <a:pt x="194" y="50"/>
                    <a:pt x="194" y="50"/>
                  </a:cubicBezTo>
                  <a:cubicBezTo>
                    <a:pt x="192" y="50"/>
                    <a:pt x="192" y="50"/>
                    <a:pt x="192" y="50"/>
                  </a:cubicBezTo>
                  <a:cubicBezTo>
                    <a:pt x="192" y="54"/>
                    <a:pt x="194" y="56"/>
                    <a:pt x="194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1" y="58"/>
                    <a:pt x="191" y="58"/>
                    <a:pt x="191" y="58"/>
                  </a:cubicBezTo>
                  <a:cubicBezTo>
                    <a:pt x="191" y="57"/>
                    <a:pt x="191" y="57"/>
                    <a:pt x="191" y="57"/>
                  </a:cubicBezTo>
                  <a:cubicBezTo>
                    <a:pt x="188" y="57"/>
                    <a:pt x="189" y="57"/>
                    <a:pt x="189" y="57"/>
                  </a:cubicBezTo>
                  <a:cubicBezTo>
                    <a:pt x="190" y="58"/>
                    <a:pt x="190" y="58"/>
                    <a:pt x="190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7" y="60"/>
                    <a:pt x="186" y="60"/>
                  </a:cubicBezTo>
                  <a:cubicBezTo>
                    <a:pt x="186" y="61"/>
                    <a:pt x="186" y="61"/>
                    <a:pt x="186" y="61"/>
                  </a:cubicBezTo>
                  <a:cubicBezTo>
                    <a:pt x="185" y="61"/>
                    <a:pt x="185" y="61"/>
                    <a:pt x="185" y="61"/>
                  </a:cubicBezTo>
                  <a:cubicBezTo>
                    <a:pt x="185" y="60"/>
                    <a:pt x="185" y="60"/>
                    <a:pt x="185" y="60"/>
                  </a:cubicBezTo>
                  <a:cubicBezTo>
                    <a:pt x="183" y="60"/>
                    <a:pt x="182" y="60"/>
                    <a:pt x="182" y="60"/>
                  </a:cubicBezTo>
                  <a:cubicBezTo>
                    <a:pt x="182" y="58"/>
                    <a:pt x="182" y="58"/>
                    <a:pt x="182" y="58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78" y="60"/>
                    <a:pt x="178" y="60"/>
                    <a:pt x="178" y="60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62"/>
                    <a:pt x="176" y="60"/>
                    <a:pt x="176" y="61"/>
                  </a:cubicBezTo>
                  <a:cubicBezTo>
                    <a:pt x="176" y="60"/>
                    <a:pt x="176" y="60"/>
                    <a:pt x="176" y="60"/>
                  </a:cubicBezTo>
                  <a:cubicBezTo>
                    <a:pt x="175" y="60"/>
                    <a:pt x="175" y="60"/>
                    <a:pt x="175" y="60"/>
                  </a:cubicBezTo>
                  <a:cubicBezTo>
                    <a:pt x="175" y="61"/>
                    <a:pt x="175" y="61"/>
                    <a:pt x="175" y="61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71" y="62"/>
                    <a:pt x="170" y="62"/>
                    <a:pt x="170" y="62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66" y="61"/>
                    <a:pt x="165" y="61"/>
                    <a:pt x="165" y="61"/>
                  </a:cubicBezTo>
                  <a:cubicBezTo>
                    <a:pt x="165" y="62"/>
                    <a:pt x="165" y="62"/>
                    <a:pt x="165" y="62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63"/>
                    <a:pt x="164" y="63"/>
                    <a:pt x="164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0" y="64"/>
                    <a:pt x="159" y="64"/>
                    <a:pt x="159" y="64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7" y="64"/>
                    <a:pt x="157" y="64"/>
                    <a:pt x="157" y="64"/>
                  </a:cubicBezTo>
                  <a:cubicBezTo>
                    <a:pt x="154" y="65"/>
                    <a:pt x="154" y="66"/>
                    <a:pt x="153" y="66"/>
                  </a:cubicBezTo>
                  <a:cubicBezTo>
                    <a:pt x="153" y="67"/>
                    <a:pt x="153" y="67"/>
                    <a:pt x="153" y="67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6" y="71"/>
                    <a:pt x="156" y="71"/>
                    <a:pt x="156" y="72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4"/>
                    <a:pt x="153" y="74"/>
                    <a:pt x="153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5" y="75"/>
                    <a:pt x="154" y="75"/>
                    <a:pt x="154" y="75"/>
                  </a:cubicBezTo>
                  <a:cubicBezTo>
                    <a:pt x="154" y="78"/>
                    <a:pt x="154" y="77"/>
                    <a:pt x="154" y="77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1" y="79"/>
                    <a:pt x="151" y="79"/>
                    <a:pt x="151" y="79"/>
                  </a:cubicBezTo>
                  <a:cubicBezTo>
                    <a:pt x="151" y="82"/>
                    <a:pt x="148" y="81"/>
                    <a:pt x="148" y="81"/>
                  </a:cubicBezTo>
                  <a:cubicBezTo>
                    <a:pt x="148" y="84"/>
                    <a:pt x="148" y="83"/>
                    <a:pt x="148" y="83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3" y="82"/>
                    <a:pt x="144" y="82"/>
                    <a:pt x="144" y="82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1" y="81"/>
                    <a:pt x="142" y="81"/>
                    <a:pt x="141" y="81"/>
                  </a:cubicBezTo>
                  <a:cubicBezTo>
                    <a:pt x="141" y="78"/>
                    <a:pt x="141" y="79"/>
                    <a:pt x="141" y="79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0" y="75"/>
                    <a:pt x="137" y="77"/>
                    <a:pt x="137" y="76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38" y="79"/>
                    <a:pt x="138" y="80"/>
                    <a:pt x="138" y="80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7" y="83"/>
                    <a:pt x="137" y="82"/>
                    <a:pt x="137" y="82"/>
                  </a:cubicBezTo>
                  <a:cubicBezTo>
                    <a:pt x="134" y="82"/>
                    <a:pt x="135" y="82"/>
                    <a:pt x="134" y="82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1" y="83"/>
                    <a:pt x="132" y="83"/>
                    <a:pt x="132" y="83"/>
                  </a:cubicBezTo>
                  <a:cubicBezTo>
                    <a:pt x="132" y="86"/>
                    <a:pt x="132" y="88"/>
                    <a:pt x="132" y="88"/>
                  </a:cubicBezTo>
                  <a:cubicBezTo>
                    <a:pt x="129" y="88"/>
                    <a:pt x="130" y="88"/>
                    <a:pt x="129" y="88"/>
                  </a:cubicBezTo>
                  <a:cubicBezTo>
                    <a:pt x="129" y="89"/>
                    <a:pt x="129" y="89"/>
                    <a:pt x="129" y="8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87"/>
                    <a:pt x="128" y="86"/>
                    <a:pt x="128" y="86"/>
                  </a:cubicBezTo>
                  <a:cubicBezTo>
                    <a:pt x="125" y="86"/>
                    <a:pt x="124" y="86"/>
                    <a:pt x="124" y="86"/>
                  </a:cubicBezTo>
                  <a:cubicBezTo>
                    <a:pt x="124" y="89"/>
                    <a:pt x="124" y="88"/>
                    <a:pt x="124" y="88"/>
                  </a:cubicBezTo>
                  <a:cubicBezTo>
                    <a:pt x="122" y="88"/>
                    <a:pt x="122" y="88"/>
                    <a:pt x="122" y="88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24" y="89"/>
                    <a:pt x="124" y="89"/>
                    <a:pt x="124" y="89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21" y="90"/>
                    <a:pt x="121" y="92"/>
                    <a:pt x="121" y="92"/>
                  </a:cubicBezTo>
                  <a:cubicBezTo>
                    <a:pt x="122" y="92"/>
                    <a:pt x="122" y="92"/>
                    <a:pt x="122" y="92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1" y="94"/>
                    <a:pt x="121" y="94"/>
                    <a:pt x="121" y="94"/>
                  </a:cubicBezTo>
                  <a:cubicBezTo>
                    <a:pt x="122" y="97"/>
                    <a:pt x="119" y="98"/>
                    <a:pt x="120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19" y="102"/>
                    <a:pt x="119" y="101"/>
                    <a:pt x="119" y="101"/>
                  </a:cubicBezTo>
                  <a:cubicBezTo>
                    <a:pt x="116" y="101"/>
                    <a:pt x="114" y="101"/>
                    <a:pt x="113" y="101"/>
                  </a:cubicBezTo>
                  <a:cubicBezTo>
                    <a:pt x="113" y="100"/>
                    <a:pt x="113" y="100"/>
                    <a:pt x="113" y="100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106" y="102"/>
                    <a:pt x="104" y="102"/>
                    <a:pt x="103" y="102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1" y="107"/>
                    <a:pt x="99" y="109"/>
                    <a:pt x="101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100" y="115"/>
                    <a:pt x="97" y="114"/>
                    <a:pt x="97" y="114"/>
                  </a:cubicBezTo>
                  <a:cubicBezTo>
                    <a:pt x="97" y="117"/>
                    <a:pt x="97" y="116"/>
                    <a:pt x="97" y="117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6" y="118"/>
                    <a:pt x="96" y="118"/>
                    <a:pt x="96" y="118"/>
                  </a:cubicBezTo>
                  <a:cubicBezTo>
                    <a:pt x="93" y="117"/>
                    <a:pt x="92" y="119"/>
                    <a:pt x="92" y="119"/>
                  </a:cubicBezTo>
                  <a:cubicBezTo>
                    <a:pt x="93" y="119"/>
                    <a:pt x="93" y="119"/>
                    <a:pt x="93" y="119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1" y="119"/>
                    <a:pt x="92" y="118"/>
                    <a:pt x="92" y="118"/>
                  </a:cubicBezTo>
                  <a:cubicBezTo>
                    <a:pt x="89" y="117"/>
                    <a:pt x="88" y="116"/>
                    <a:pt x="87" y="117"/>
                  </a:cubicBezTo>
                  <a:cubicBezTo>
                    <a:pt x="87" y="115"/>
                    <a:pt x="87" y="115"/>
                    <a:pt x="87" y="115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3" y="114"/>
                    <a:pt x="84" y="114"/>
                    <a:pt x="83" y="114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0" y="113"/>
                    <a:pt x="80" y="111"/>
                    <a:pt x="80" y="112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78" y="111"/>
                    <a:pt x="78" y="111"/>
                    <a:pt x="78" y="111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6"/>
                    <a:pt x="77" y="115"/>
                    <a:pt x="77" y="115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3" y="113"/>
                    <a:pt x="74" y="113"/>
                    <a:pt x="74" y="113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1" y="114"/>
                    <a:pt x="72" y="114"/>
                    <a:pt x="71" y="114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118"/>
                    <a:pt x="69" y="117"/>
                    <a:pt x="69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22"/>
                    <a:pt x="67" y="122"/>
                    <a:pt x="67" y="123"/>
                  </a:cubicBezTo>
                  <a:cubicBezTo>
                    <a:pt x="65" y="121"/>
                    <a:pt x="66" y="121"/>
                    <a:pt x="65" y="120"/>
                  </a:cubicBezTo>
                  <a:cubicBezTo>
                    <a:pt x="63" y="120"/>
                    <a:pt x="63" y="120"/>
                    <a:pt x="63" y="120"/>
                  </a:cubicBezTo>
                  <a:cubicBezTo>
                    <a:pt x="63" y="119"/>
                    <a:pt x="63" y="119"/>
                    <a:pt x="63" y="119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120"/>
                    <a:pt x="60" y="120"/>
                    <a:pt x="60" y="120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57" y="119"/>
                    <a:pt x="56" y="119"/>
                    <a:pt x="56" y="119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1" y="121"/>
                    <a:pt x="52" y="121"/>
                    <a:pt x="51" y="121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8" y="123"/>
                    <a:pt x="46" y="123"/>
                    <a:pt x="45" y="123"/>
                  </a:cubicBezTo>
                  <a:cubicBezTo>
                    <a:pt x="45" y="125"/>
                    <a:pt x="44" y="125"/>
                    <a:pt x="44" y="12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9"/>
                    <a:pt x="43" y="129"/>
                    <a:pt x="43" y="130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0" y="131"/>
                    <a:pt x="41" y="129"/>
                    <a:pt x="41" y="130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4"/>
                    <a:pt x="37" y="134"/>
                    <a:pt x="37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4" y="136"/>
                    <a:pt x="34" y="136"/>
                    <a:pt x="33" y="136"/>
                  </a:cubicBezTo>
                  <a:cubicBezTo>
                    <a:pt x="33" y="139"/>
                    <a:pt x="33" y="141"/>
                    <a:pt x="33" y="141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8" y="148"/>
                    <a:pt x="30" y="150"/>
                    <a:pt x="30" y="150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51"/>
                    <a:pt x="29" y="151"/>
                    <a:pt x="29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50"/>
                    <a:pt x="27" y="150"/>
                    <a:pt x="27" y="150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6" y="152"/>
                    <a:pt x="26" y="153"/>
                    <a:pt x="26" y="153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7" y="157"/>
                    <a:pt x="27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8"/>
                    <a:pt x="27" y="159"/>
                    <a:pt x="27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2"/>
                    <a:pt x="26" y="161"/>
                    <a:pt x="26" y="162"/>
                  </a:cubicBezTo>
                  <a:cubicBezTo>
                    <a:pt x="27" y="162"/>
                    <a:pt x="27" y="162"/>
                    <a:pt x="27" y="162"/>
                  </a:cubicBezTo>
                  <a:cubicBezTo>
                    <a:pt x="25" y="162"/>
                    <a:pt x="23" y="162"/>
                    <a:pt x="23" y="162"/>
                  </a:cubicBezTo>
                  <a:cubicBezTo>
                    <a:pt x="23" y="159"/>
                    <a:pt x="23" y="160"/>
                    <a:pt x="23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2" y="154"/>
                    <a:pt x="22" y="154"/>
                    <a:pt x="22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0" y="153"/>
                    <a:pt x="21" y="153"/>
                    <a:pt x="20" y="153"/>
                  </a:cubicBezTo>
                  <a:cubicBezTo>
                    <a:pt x="22" y="153"/>
                    <a:pt x="22" y="153"/>
                    <a:pt x="22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7"/>
                    <a:pt x="18" y="147"/>
                    <a:pt x="18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8" y="147"/>
                    <a:pt x="18" y="147"/>
                    <a:pt x="18" y="147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6"/>
                    <a:pt x="19" y="147"/>
                    <a:pt x="19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4" y="145"/>
                    <a:pt x="13" y="145"/>
                    <a:pt x="12" y="145"/>
                  </a:cubicBezTo>
                  <a:cubicBezTo>
                    <a:pt x="12" y="142"/>
                    <a:pt x="12" y="142"/>
                    <a:pt x="12" y="141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13" y="140"/>
                    <a:pt x="12" y="140"/>
                    <a:pt x="12" y="139"/>
                  </a:cubicBezTo>
                  <a:cubicBezTo>
                    <a:pt x="9" y="139"/>
                    <a:pt x="10" y="139"/>
                    <a:pt x="10" y="139"/>
                  </a:cubicBezTo>
                  <a:cubicBezTo>
                    <a:pt x="10" y="136"/>
                    <a:pt x="10" y="137"/>
                    <a:pt x="10" y="137"/>
                  </a:cubicBezTo>
                  <a:cubicBezTo>
                    <a:pt x="7" y="137"/>
                    <a:pt x="6" y="137"/>
                    <a:pt x="5" y="137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2" y="138"/>
                    <a:pt x="3" y="138"/>
                    <a:pt x="3" y="138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4"/>
                    <a:pt x="5" y="144"/>
                    <a:pt x="5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3" y="147"/>
                    <a:pt x="3" y="147"/>
                    <a:pt x="3" y="147"/>
                  </a:cubicBezTo>
                  <a:cubicBezTo>
                    <a:pt x="0" y="147"/>
                    <a:pt x="1" y="147"/>
                    <a:pt x="0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49"/>
                    <a:pt x="1" y="149"/>
                    <a:pt x="1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3" y="150"/>
                    <a:pt x="2" y="150"/>
                    <a:pt x="3" y="150"/>
                  </a:cubicBezTo>
                  <a:cubicBezTo>
                    <a:pt x="3" y="153"/>
                    <a:pt x="3" y="152"/>
                    <a:pt x="3" y="152"/>
                  </a:cubicBezTo>
                  <a:cubicBezTo>
                    <a:pt x="5" y="152"/>
                    <a:pt x="6" y="152"/>
                    <a:pt x="6" y="152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56"/>
                    <a:pt x="9" y="156"/>
                    <a:pt x="10" y="156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4" y="164"/>
                    <a:pt x="14" y="164"/>
                    <a:pt x="14" y="164"/>
                  </a:cubicBezTo>
                  <a:cubicBezTo>
                    <a:pt x="13" y="164"/>
                    <a:pt x="13" y="164"/>
                    <a:pt x="13" y="164"/>
                  </a:cubicBezTo>
                  <a:cubicBezTo>
                    <a:pt x="13" y="165"/>
                    <a:pt x="13" y="165"/>
                    <a:pt x="13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12" y="166"/>
                    <a:pt x="12" y="166"/>
                    <a:pt x="12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0" y="169"/>
                    <a:pt x="13" y="170"/>
                    <a:pt x="12" y="171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3" y="172"/>
                    <a:pt x="13" y="172"/>
                    <a:pt x="13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3" y="174"/>
                    <a:pt x="14" y="173"/>
                    <a:pt x="14" y="174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17" y="175"/>
                    <a:pt x="17" y="175"/>
                    <a:pt x="17" y="175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76"/>
                    <a:pt x="18" y="176"/>
                    <a:pt x="18" y="176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20" y="180"/>
                    <a:pt x="21" y="180"/>
                    <a:pt x="20" y="181"/>
                  </a:cubicBezTo>
                  <a:cubicBezTo>
                    <a:pt x="19" y="181"/>
                    <a:pt x="19" y="181"/>
                    <a:pt x="19" y="181"/>
                  </a:cubicBezTo>
                  <a:cubicBezTo>
                    <a:pt x="19" y="182"/>
                    <a:pt x="19" y="182"/>
                    <a:pt x="19" y="182"/>
                  </a:cubicBezTo>
                  <a:cubicBezTo>
                    <a:pt x="20" y="182"/>
                    <a:pt x="20" y="182"/>
                    <a:pt x="20" y="182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24" y="182"/>
                    <a:pt x="26" y="182"/>
                    <a:pt x="26" y="182"/>
                  </a:cubicBezTo>
                  <a:cubicBezTo>
                    <a:pt x="26" y="184"/>
                    <a:pt x="26" y="185"/>
                    <a:pt x="26" y="185"/>
                  </a:cubicBezTo>
                  <a:cubicBezTo>
                    <a:pt x="27" y="185"/>
                    <a:pt x="27" y="185"/>
                    <a:pt x="27" y="185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9" y="184"/>
                    <a:pt x="29" y="184"/>
                    <a:pt x="29" y="184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4" y="188"/>
                    <a:pt x="33" y="188"/>
                    <a:pt x="33" y="188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6" y="189"/>
                    <a:pt x="35" y="189"/>
                    <a:pt x="36" y="189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5" y="190"/>
                    <a:pt x="35" y="190"/>
                    <a:pt x="35" y="190"/>
                  </a:cubicBezTo>
                  <a:cubicBezTo>
                    <a:pt x="37" y="190"/>
                    <a:pt x="38" y="190"/>
                    <a:pt x="38" y="190"/>
                  </a:cubicBezTo>
                  <a:cubicBezTo>
                    <a:pt x="38" y="191"/>
                    <a:pt x="38" y="191"/>
                    <a:pt x="38" y="191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39" y="193"/>
                    <a:pt x="39" y="192"/>
                    <a:pt x="39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2"/>
                    <a:pt x="39" y="192"/>
                    <a:pt x="39" y="192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41" y="192"/>
                    <a:pt x="41" y="193"/>
                    <a:pt x="42" y="192"/>
                  </a:cubicBezTo>
                  <a:cubicBezTo>
                    <a:pt x="42" y="191"/>
                    <a:pt x="42" y="191"/>
                    <a:pt x="42" y="191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3" y="195"/>
                    <a:pt x="45" y="193"/>
                    <a:pt x="45" y="194"/>
                  </a:cubicBezTo>
                  <a:cubicBezTo>
                    <a:pt x="45" y="195"/>
                    <a:pt x="45" y="195"/>
                    <a:pt x="45" y="195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5" y="196"/>
                    <a:pt x="45" y="196"/>
                    <a:pt x="45" y="196"/>
                  </a:cubicBezTo>
                  <a:cubicBezTo>
                    <a:pt x="45" y="199"/>
                    <a:pt x="45" y="198"/>
                    <a:pt x="45" y="198"/>
                  </a:cubicBezTo>
                  <a:cubicBezTo>
                    <a:pt x="44" y="198"/>
                    <a:pt x="44" y="198"/>
                    <a:pt x="44" y="198"/>
                  </a:cubicBezTo>
                  <a:cubicBezTo>
                    <a:pt x="44" y="200"/>
                    <a:pt x="44" y="200"/>
                    <a:pt x="44" y="200"/>
                  </a:cubicBezTo>
                  <a:cubicBezTo>
                    <a:pt x="43" y="200"/>
                    <a:pt x="43" y="200"/>
                    <a:pt x="43" y="200"/>
                  </a:cubicBezTo>
                  <a:cubicBezTo>
                    <a:pt x="45" y="201"/>
                    <a:pt x="44" y="201"/>
                    <a:pt x="44" y="202"/>
                  </a:cubicBezTo>
                  <a:cubicBezTo>
                    <a:pt x="48" y="203"/>
                    <a:pt x="50" y="204"/>
                    <a:pt x="52" y="203"/>
                  </a:cubicBezTo>
                  <a:cubicBezTo>
                    <a:pt x="54" y="210"/>
                    <a:pt x="47" y="211"/>
                    <a:pt x="49" y="215"/>
                  </a:cubicBezTo>
                  <a:cubicBezTo>
                    <a:pt x="46" y="215"/>
                    <a:pt x="47" y="215"/>
                    <a:pt x="46" y="215"/>
                  </a:cubicBezTo>
                  <a:cubicBezTo>
                    <a:pt x="46" y="216"/>
                    <a:pt x="46" y="216"/>
                    <a:pt x="46" y="216"/>
                  </a:cubicBezTo>
                  <a:cubicBezTo>
                    <a:pt x="48" y="216"/>
                    <a:pt x="48" y="216"/>
                    <a:pt x="48" y="216"/>
                  </a:cubicBezTo>
                  <a:cubicBezTo>
                    <a:pt x="48" y="219"/>
                    <a:pt x="48" y="218"/>
                    <a:pt x="48" y="219"/>
                  </a:cubicBezTo>
                  <a:cubicBezTo>
                    <a:pt x="45" y="219"/>
                    <a:pt x="45" y="217"/>
                    <a:pt x="45" y="217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4" y="219"/>
                    <a:pt x="44" y="219"/>
                    <a:pt x="44" y="219"/>
                  </a:cubicBezTo>
                  <a:cubicBezTo>
                    <a:pt x="44" y="221"/>
                    <a:pt x="46" y="221"/>
                    <a:pt x="45" y="221"/>
                  </a:cubicBezTo>
                  <a:cubicBezTo>
                    <a:pt x="43" y="223"/>
                    <a:pt x="45" y="225"/>
                    <a:pt x="44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7"/>
                    <a:pt x="45" y="227"/>
                    <a:pt x="45" y="227"/>
                  </a:cubicBezTo>
                  <a:cubicBezTo>
                    <a:pt x="44" y="227"/>
                    <a:pt x="44" y="227"/>
                    <a:pt x="44" y="227"/>
                  </a:cubicBezTo>
                  <a:cubicBezTo>
                    <a:pt x="44" y="228"/>
                    <a:pt x="44" y="228"/>
                    <a:pt x="44" y="228"/>
                  </a:cubicBezTo>
                  <a:cubicBezTo>
                    <a:pt x="39" y="229"/>
                    <a:pt x="39" y="232"/>
                    <a:pt x="37" y="232"/>
                  </a:cubicBezTo>
                  <a:cubicBezTo>
                    <a:pt x="37" y="234"/>
                    <a:pt x="37" y="235"/>
                    <a:pt x="37" y="235"/>
                  </a:cubicBezTo>
                  <a:cubicBezTo>
                    <a:pt x="38" y="235"/>
                    <a:pt x="38" y="235"/>
                    <a:pt x="38" y="235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8"/>
                    <a:pt x="39" y="238"/>
                    <a:pt x="39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40" y="241"/>
                    <a:pt x="43" y="241"/>
                    <a:pt x="43" y="241"/>
                  </a:cubicBezTo>
                  <a:cubicBezTo>
                    <a:pt x="43" y="242"/>
                    <a:pt x="43" y="242"/>
                    <a:pt x="43" y="242"/>
                  </a:cubicBezTo>
                  <a:cubicBezTo>
                    <a:pt x="46" y="242"/>
                    <a:pt x="46" y="242"/>
                    <a:pt x="46" y="242"/>
                  </a:cubicBezTo>
                  <a:cubicBezTo>
                    <a:pt x="46" y="245"/>
                    <a:pt x="46" y="244"/>
                    <a:pt x="46" y="245"/>
                  </a:cubicBezTo>
                  <a:cubicBezTo>
                    <a:pt x="49" y="245"/>
                    <a:pt x="50" y="245"/>
                    <a:pt x="50" y="245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0" y="249"/>
                    <a:pt x="51" y="251"/>
                  </a:cubicBezTo>
                  <a:cubicBezTo>
                    <a:pt x="50" y="251"/>
                    <a:pt x="50" y="251"/>
                    <a:pt x="50" y="251"/>
                  </a:cubicBezTo>
                  <a:cubicBezTo>
                    <a:pt x="50" y="252"/>
                    <a:pt x="50" y="252"/>
                    <a:pt x="50" y="252"/>
                  </a:cubicBezTo>
                  <a:cubicBezTo>
                    <a:pt x="51" y="252"/>
                    <a:pt x="51" y="252"/>
                    <a:pt x="51" y="252"/>
                  </a:cubicBezTo>
                  <a:cubicBezTo>
                    <a:pt x="51" y="255"/>
                    <a:pt x="51" y="254"/>
                    <a:pt x="51" y="254"/>
                  </a:cubicBezTo>
                  <a:cubicBezTo>
                    <a:pt x="52" y="254"/>
                    <a:pt x="52" y="254"/>
                    <a:pt x="52" y="254"/>
                  </a:cubicBezTo>
                  <a:cubicBezTo>
                    <a:pt x="52" y="255"/>
                    <a:pt x="52" y="255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ubicBezTo>
                    <a:pt x="54" y="255"/>
                    <a:pt x="55" y="255"/>
                    <a:pt x="56" y="255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6" y="258"/>
                    <a:pt x="56" y="259"/>
                    <a:pt x="56" y="260"/>
                  </a:cubicBezTo>
                  <a:cubicBezTo>
                    <a:pt x="57" y="260"/>
                    <a:pt x="57" y="260"/>
                    <a:pt x="57" y="260"/>
                  </a:cubicBezTo>
                  <a:cubicBezTo>
                    <a:pt x="57" y="263"/>
                    <a:pt x="57" y="265"/>
                    <a:pt x="57" y="266"/>
                  </a:cubicBezTo>
                  <a:cubicBezTo>
                    <a:pt x="58" y="266"/>
                    <a:pt x="58" y="266"/>
                    <a:pt x="58" y="266"/>
                  </a:cubicBezTo>
                  <a:cubicBezTo>
                    <a:pt x="59" y="269"/>
                    <a:pt x="60" y="269"/>
                    <a:pt x="60" y="270"/>
                  </a:cubicBezTo>
                  <a:cubicBezTo>
                    <a:pt x="61" y="270"/>
                    <a:pt x="61" y="270"/>
                    <a:pt x="61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3" y="271"/>
                    <a:pt x="63" y="271"/>
                    <a:pt x="63" y="271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4" y="270"/>
                    <a:pt x="64" y="270"/>
                    <a:pt x="64" y="270"/>
                  </a:cubicBezTo>
                  <a:cubicBezTo>
                    <a:pt x="64" y="271"/>
                    <a:pt x="64" y="271"/>
                    <a:pt x="64" y="271"/>
                  </a:cubicBezTo>
                  <a:cubicBezTo>
                    <a:pt x="65" y="271"/>
                    <a:pt x="65" y="271"/>
                    <a:pt x="65" y="271"/>
                  </a:cubicBezTo>
                  <a:cubicBezTo>
                    <a:pt x="66" y="275"/>
                    <a:pt x="66" y="278"/>
                    <a:pt x="64" y="279"/>
                  </a:cubicBezTo>
                  <a:cubicBezTo>
                    <a:pt x="65" y="279"/>
                    <a:pt x="65" y="279"/>
                    <a:pt x="65" y="279"/>
                  </a:cubicBezTo>
                  <a:cubicBezTo>
                    <a:pt x="65" y="282"/>
                    <a:pt x="65" y="281"/>
                    <a:pt x="65" y="281"/>
                  </a:cubicBezTo>
                  <a:cubicBezTo>
                    <a:pt x="67" y="281"/>
                    <a:pt x="67" y="281"/>
                    <a:pt x="67" y="281"/>
                  </a:cubicBezTo>
                  <a:cubicBezTo>
                    <a:pt x="67" y="284"/>
                    <a:pt x="67" y="284"/>
                    <a:pt x="67" y="284"/>
                  </a:cubicBezTo>
                  <a:cubicBezTo>
                    <a:pt x="68" y="284"/>
                    <a:pt x="68" y="284"/>
                    <a:pt x="68" y="284"/>
                  </a:cubicBezTo>
                  <a:cubicBezTo>
                    <a:pt x="67" y="284"/>
                    <a:pt x="67" y="284"/>
                    <a:pt x="67" y="284"/>
                  </a:cubicBezTo>
                  <a:cubicBezTo>
                    <a:pt x="67" y="285"/>
                    <a:pt x="67" y="285"/>
                    <a:pt x="67" y="285"/>
                  </a:cubicBezTo>
                  <a:cubicBezTo>
                    <a:pt x="68" y="285"/>
                    <a:pt x="68" y="285"/>
                    <a:pt x="68" y="285"/>
                  </a:cubicBezTo>
                  <a:cubicBezTo>
                    <a:pt x="68" y="288"/>
                    <a:pt x="68" y="287"/>
                    <a:pt x="68" y="287"/>
                  </a:cubicBezTo>
                  <a:cubicBezTo>
                    <a:pt x="71" y="287"/>
                    <a:pt x="70" y="287"/>
                    <a:pt x="70" y="287"/>
                  </a:cubicBezTo>
                  <a:cubicBezTo>
                    <a:pt x="70" y="289"/>
                    <a:pt x="70" y="289"/>
                    <a:pt x="70" y="289"/>
                  </a:cubicBezTo>
                  <a:cubicBezTo>
                    <a:pt x="73" y="289"/>
                    <a:pt x="73" y="289"/>
                    <a:pt x="74" y="289"/>
                  </a:cubicBezTo>
                  <a:cubicBezTo>
                    <a:pt x="74" y="290"/>
                    <a:pt x="74" y="290"/>
                    <a:pt x="74" y="290"/>
                  </a:cubicBezTo>
                  <a:cubicBezTo>
                    <a:pt x="77" y="290"/>
                    <a:pt x="77" y="291"/>
                    <a:pt x="77" y="291"/>
                  </a:cubicBezTo>
                  <a:cubicBezTo>
                    <a:pt x="77" y="292"/>
                    <a:pt x="77" y="292"/>
                    <a:pt x="77" y="292"/>
                  </a:cubicBezTo>
                  <a:cubicBezTo>
                    <a:pt x="78" y="292"/>
                    <a:pt x="78" y="292"/>
                    <a:pt x="78" y="292"/>
                  </a:cubicBezTo>
                  <a:cubicBezTo>
                    <a:pt x="79" y="295"/>
                    <a:pt x="80" y="295"/>
                    <a:pt x="80" y="296"/>
                  </a:cubicBezTo>
                  <a:cubicBezTo>
                    <a:pt x="78" y="296"/>
                    <a:pt x="78" y="296"/>
                    <a:pt x="78" y="296"/>
                  </a:cubicBezTo>
                  <a:cubicBezTo>
                    <a:pt x="78" y="297"/>
                    <a:pt x="78" y="297"/>
                    <a:pt x="78" y="297"/>
                  </a:cubicBezTo>
                  <a:cubicBezTo>
                    <a:pt x="80" y="297"/>
                    <a:pt x="80" y="297"/>
                    <a:pt x="80" y="297"/>
                  </a:cubicBezTo>
                  <a:cubicBezTo>
                    <a:pt x="80" y="298"/>
                    <a:pt x="80" y="298"/>
                    <a:pt x="80" y="298"/>
                  </a:cubicBezTo>
                  <a:cubicBezTo>
                    <a:pt x="82" y="298"/>
                    <a:pt x="82" y="300"/>
                    <a:pt x="82" y="299"/>
                  </a:cubicBezTo>
                  <a:cubicBezTo>
                    <a:pt x="81" y="299"/>
                    <a:pt x="81" y="299"/>
                    <a:pt x="81" y="299"/>
                  </a:cubicBezTo>
                  <a:cubicBezTo>
                    <a:pt x="81" y="300"/>
                    <a:pt x="81" y="300"/>
                    <a:pt x="81" y="300"/>
                  </a:cubicBezTo>
                  <a:cubicBezTo>
                    <a:pt x="82" y="300"/>
                    <a:pt x="82" y="300"/>
                    <a:pt x="82" y="300"/>
                  </a:cubicBezTo>
                  <a:cubicBezTo>
                    <a:pt x="82" y="302"/>
                    <a:pt x="82" y="302"/>
                    <a:pt x="82" y="302"/>
                  </a:cubicBezTo>
                  <a:cubicBezTo>
                    <a:pt x="86" y="302"/>
                    <a:pt x="90" y="301"/>
                    <a:pt x="90" y="303"/>
                  </a:cubicBezTo>
                  <a:cubicBezTo>
                    <a:pt x="90" y="302"/>
                    <a:pt x="90" y="302"/>
                    <a:pt x="90" y="302"/>
                  </a:cubicBezTo>
                  <a:cubicBezTo>
                    <a:pt x="90" y="303"/>
                    <a:pt x="90" y="303"/>
                    <a:pt x="90" y="303"/>
                  </a:cubicBezTo>
                  <a:cubicBezTo>
                    <a:pt x="93" y="303"/>
                    <a:pt x="92" y="303"/>
                    <a:pt x="93" y="303"/>
                  </a:cubicBezTo>
                  <a:cubicBezTo>
                    <a:pt x="93" y="304"/>
                    <a:pt x="93" y="304"/>
                    <a:pt x="93" y="304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1"/>
                    <a:pt x="92" y="301"/>
                    <a:pt x="93" y="300"/>
                  </a:cubicBezTo>
                  <a:cubicBezTo>
                    <a:pt x="96" y="300"/>
                    <a:pt x="97" y="301"/>
                    <a:pt x="97" y="302"/>
                  </a:cubicBezTo>
                  <a:cubicBezTo>
                    <a:pt x="97" y="300"/>
                    <a:pt x="97" y="300"/>
                    <a:pt x="97" y="300"/>
                  </a:cubicBezTo>
                  <a:cubicBezTo>
                    <a:pt x="99" y="300"/>
                    <a:pt x="99" y="300"/>
                    <a:pt x="99" y="300"/>
                  </a:cubicBezTo>
                  <a:cubicBezTo>
                    <a:pt x="99" y="302"/>
                    <a:pt x="99" y="302"/>
                    <a:pt x="99" y="302"/>
                  </a:cubicBezTo>
                  <a:cubicBezTo>
                    <a:pt x="100" y="302"/>
                    <a:pt x="100" y="302"/>
                    <a:pt x="100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300"/>
                    <a:pt x="101" y="300"/>
                    <a:pt x="101" y="300"/>
                  </a:cubicBezTo>
                  <a:cubicBezTo>
                    <a:pt x="101" y="302"/>
                    <a:pt x="101" y="302"/>
                    <a:pt x="101" y="302"/>
                  </a:cubicBezTo>
                  <a:cubicBezTo>
                    <a:pt x="102" y="302"/>
                    <a:pt x="102" y="302"/>
                    <a:pt x="102" y="302"/>
                  </a:cubicBezTo>
                  <a:cubicBezTo>
                    <a:pt x="102" y="303"/>
                    <a:pt x="102" y="303"/>
                    <a:pt x="102" y="303"/>
                  </a:cubicBezTo>
                  <a:cubicBezTo>
                    <a:pt x="103" y="303"/>
                    <a:pt x="103" y="303"/>
                    <a:pt x="103" y="303"/>
                  </a:cubicBezTo>
                  <a:cubicBezTo>
                    <a:pt x="103" y="304"/>
                    <a:pt x="103" y="304"/>
                    <a:pt x="103" y="304"/>
                  </a:cubicBezTo>
                  <a:cubicBezTo>
                    <a:pt x="105" y="304"/>
                    <a:pt x="105" y="304"/>
                    <a:pt x="105" y="304"/>
                  </a:cubicBezTo>
                  <a:cubicBezTo>
                    <a:pt x="105" y="305"/>
                    <a:pt x="105" y="305"/>
                    <a:pt x="105" y="305"/>
                  </a:cubicBezTo>
                  <a:cubicBezTo>
                    <a:pt x="108" y="305"/>
                    <a:pt x="107" y="308"/>
                    <a:pt x="107" y="308"/>
                  </a:cubicBezTo>
                  <a:cubicBezTo>
                    <a:pt x="110" y="308"/>
                    <a:pt x="109" y="308"/>
                    <a:pt x="109" y="308"/>
                  </a:cubicBezTo>
                  <a:cubicBezTo>
                    <a:pt x="109" y="310"/>
                    <a:pt x="111" y="310"/>
                    <a:pt x="111" y="310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3"/>
                    <a:pt x="109" y="312"/>
                    <a:pt x="109" y="312"/>
                  </a:cubicBezTo>
                  <a:cubicBezTo>
                    <a:pt x="111" y="312"/>
                    <a:pt x="111" y="312"/>
                    <a:pt x="111" y="312"/>
                  </a:cubicBezTo>
                  <a:cubicBezTo>
                    <a:pt x="111" y="315"/>
                    <a:pt x="111" y="314"/>
                    <a:pt x="111" y="315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112" y="313"/>
                    <a:pt x="112" y="313"/>
                    <a:pt x="112" y="313"/>
                  </a:cubicBezTo>
                  <a:cubicBezTo>
                    <a:pt x="112" y="315"/>
                    <a:pt x="112" y="315"/>
                    <a:pt x="112" y="315"/>
                  </a:cubicBezTo>
                  <a:cubicBezTo>
                    <a:pt x="113" y="313"/>
                    <a:pt x="113" y="313"/>
                    <a:pt x="113" y="313"/>
                  </a:cubicBezTo>
                  <a:cubicBezTo>
                    <a:pt x="113" y="316"/>
                    <a:pt x="113" y="316"/>
                    <a:pt x="113" y="316"/>
                  </a:cubicBezTo>
                  <a:cubicBezTo>
                    <a:pt x="114" y="316"/>
                    <a:pt x="114" y="316"/>
                    <a:pt x="114" y="316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7" y="317"/>
                    <a:pt x="116" y="317"/>
                    <a:pt x="116" y="317"/>
                  </a:cubicBezTo>
                  <a:cubicBezTo>
                    <a:pt x="116" y="320"/>
                    <a:pt x="116" y="320"/>
                    <a:pt x="116" y="321"/>
                  </a:cubicBezTo>
                  <a:cubicBezTo>
                    <a:pt x="121" y="320"/>
                    <a:pt x="120" y="324"/>
                    <a:pt x="120" y="325"/>
                  </a:cubicBezTo>
                  <a:cubicBezTo>
                    <a:pt x="123" y="325"/>
                    <a:pt x="122" y="325"/>
                    <a:pt x="122" y="325"/>
                  </a:cubicBezTo>
                  <a:cubicBezTo>
                    <a:pt x="122" y="326"/>
                    <a:pt x="122" y="326"/>
                    <a:pt x="122" y="326"/>
                  </a:cubicBezTo>
                  <a:cubicBezTo>
                    <a:pt x="124" y="326"/>
                    <a:pt x="124" y="326"/>
                    <a:pt x="124" y="326"/>
                  </a:cubicBezTo>
                  <a:cubicBezTo>
                    <a:pt x="124" y="328"/>
                    <a:pt x="124" y="328"/>
                    <a:pt x="124" y="328"/>
                  </a:cubicBezTo>
                  <a:cubicBezTo>
                    <a:pt x="125" y="328"/>
                    <a:pt x="125" y="328"/>
                    <a:pt x="125" y="328"/>
                  </a:cubicBezTo>
                  <a:cubicBezTo>
                    <a:pt x="125" y="329"/>
                    <a:pt x="125" y="329"/>
                    <a:pt x="125" y="329"/>
                  </a:cubicBezTo>
                  <a:cubicBezTo>
                    <a:pt x="128" y="329"/>
                    <a:pt x="127" y="329"/>
                    <a:pt x="127" y="329"/>
                  </a:cubicBezTo>
                  <a:cubicBezTo>
                    <a:pt x="126" y="335"/>
                    <a:pt x="129" y="337"/>
                    <a:pt x="132" y="337"/>
                  </a:cubicBezTo>
                  <a:cubicBezTo>
                    <a:pt x="132" y="338"/>
                    <a:pt x="132" y="338"/>
                    <a:pt x="132" y="338"/>
                  </a:cubicBezTo>
                  <a:cubicBezTo>
                    <a:pt x="136" y="339"/>
                    <a:pt x="139" y="336"/>
                    <a:pt x="140" y="337"/>
                  </a:cubicBezTo>
                  <a:cubicBezTo>
                    <a:pt x="140" y="341"/>
                    <a:pt x="143" y="339"/>
                    <a:pt x="144" y="340"/>
                  </a:cubicBezTo>
                  <a:cubicBezTo>
                    <a:pt x="144" y="341"/>
                    <a:pt x="144" y="341"/>
                    <a:pt x="144" y="341"/>
                  </a:cubicBezTo>
                  <a:cubicBezTo>
                    <a:pt x="145" y="341"/>
                    <a:pt x="145" y="341"/>
                    <a:pt x="145" y="341"/>
                  </a:cubicBezTo>
                  <a:cubicBezTo>
                    <a:pt x="145" y="342"/>
                    <a:pt x="145" y="342"/>
                    <a:pt x="145" y="342"/>
                  </a:cubicBezTo>
                  <a:cubicBezTo>
                    <a:pt x="146" y="342"/>
                    <a:pt x="146" y="342"/>
                    <a:pt x="146" y="342"/>
                  </a:cubicBezTo>
                  <a:cubicBezTo>
                    <a:pt x="146" y="343"/>
                    <a:pt x="146" y="343"/>
                    <a:pt x="146" y="343"/>
                  </a:cubicBezTo>
                  <a:cubicBezTo>
                    <a:pt x="147" y="343"/>
                    <a:pt x="147" y="343"/>
                    <a:pt x="147" y="343"/>
                  </a:cubicBezTo>
                  <a:cubicBezTo>
                    <a:pt x="147" y="344"/>
                    <a:pt x="147" y="344"/>
                    <a:pt x="147" y="344"/>
                  </a:cubicBezTo>
                  <a:cubicBezTo>
                    <a:pt x="148" y="344"/>
                    <a:pt x="148" y="344"/>
                    <a:pt x="148" y="344"/>
                  </a:cubicBezTo>
                  <a:cubicBezTo>
                    <a:pt x="148" y="345"/>
                    <a:pt x="148" y="345"/>
                    <a:pt x="148" y="345"/>
                  </a:cubicBezTo>
                  <a:cubicBezTo>
                    <a:pt x="150" y="345"/>
                    <a:pt x="150" y="345"/>
                    <a:pt x="150" y="345"/>
                  </a:cubicBezTo>
                  <a:cubicBezTo>
                    <a:pt x="150" y="347"/>
                    <a:pt x="150" y="347"/>
                    <a:pt x="150" y="347"/>
                  </a:cubicBezTo>
                  <a:cubicBezTo>
                    <a:pt x="151" y="347"/>
                    <a:pt x="151" y="347"/>
                    <a:pt x="151" y="347"/>
                  </a:cubicBezTo>
                  <a:cubicBezTo>
                    <a:pt x="151" y="348"/>
                    <a:pt x="151" y="348"/>
                    <a:pt x="151" y="348"/>
                  </a:cubicBezTo>
                  <a:cubicBezTo>
                    <a:pt x="152" y="348"/>
                    <a:pt x="152" y="348"/>
                    <a:pt x="152" y="348"/>
                  </a:cubicBezTo>
                  <a:cubicBezTo>
                    <a:pt x="152" y="349"/>
                    <a:pt x="152" y="349"/>
                    <a:pt x="152" y="349"/>
                  </a:cubicBezTo>
                  <a:cubicBezTo>
                    <a:pt x="153" y="349"/>
                    <a:pt x="153" y="349"/>
                    <a:pt x="153" y="349"/>
                  </a:cubicBezTo>
                  <a:cubicBezTo>
                    <a:pt x="153" y="350"/>
                    <a:pt x="153" y="350"/>
                    <a:pt x="153" y="350"/>
                  </a:cubicBezTo>
                  <a:cubicBezTo>
                    <a:pt x="152" y="350"/>
                    <a:pt x="152" y="350"/>
                    <a:pt x="152" y="350"/>
                  </a:cubicBezTo>
                  <a:cubicBezTo>
                    <a:pt x="153" y="350"/>
                    <a:pt x="153" y="350"/>
                    <a:pt x="153" y="350"/>
                  </a:cubicBezTo>
                  <a:cubicBezTo>
                    <a:pt x="153" y="353"/>
                    <a:pt x="153" y="352"/>
                    <a:pt x="153" y="353"/>
                  </a:cubicBezTo>
                  <a:cubicBezTo>
                    <a:pt x="154" y="353"/>
                    <a:pt x="154" y="353"/>
                    <a:pt x="154" y="353"/>
                  </a:cubicBezTo>
                  <a:cubicBezTo>
                    <a:pt x="154" y="354"/>
                    <a:pt x="154" y="354"/>
                    <a:pt x="154" y="354"/>
                  </a:cubicBezTo>
                  <a:cubicBezTo>
                    <a:pt x="153" y="354"/>
                    <a:pt x="153" y="354"/>
                    <a:pt x="153" y="354"/>
                  </a:cubicBezTo>
                  <a:cubicBezTo>
                    <a:pt x="153" y="355"/>
                    <a:pt x="153" y="355"/>
                    <a:pt x="153" y="355"/>
                  </a:cubicBezTo>
                  <a:cubicBezTo>
                    <a:pt x="154" y="355"/>
                    <a:pt x="154" y="355"/>
                    <a:pt x="154" y="355"/>
                  </a:cubicBezTo>
                  <a:cubicBezTo>
                    <a:pt x="154" y="359"/>
                    <a:pt x="155" y="361"/>
                    <a:pt x="157" y="361"/>
                  </a:cubicBezTo>
                  <a:cubicBezTo>
                    <a:pt x="157" y="362"/>
                    <a:pt x="157" y="362"/>
                    <a:pt x="157" y="362"/>
                  </a:cubicBezTo>
                  <a:cubicBezTo>
                    <a:pt x="158" y="362"/>
                    <a:pt x="158" y="362"/>
                    <a:pt x="158" y="362"/>
                  </a:cubicBezTo>
                  <a:cubicBezTo>
                    <a:pt x="158" y="363"/>
                    <a:pt x="158" y="363"/>
                    <a:pt x="158" y="363"/>
                  </a:cubicBezTo>
                  <a:cubicBezTo>
                    <a:pt x="161" y="363"/>
                    <a:pt x="160" y="363"/>
                    <a:pt x="160" y="363"/>
                  </a:cubicBezTo>
                  <a:cubicBezTo>
                    <a:pt x="160" y="364"/>
                    <a:pt x="160" y="364"/>
                    <a:pt x="160" y="364"/>
                  </a:cubicBezTo>
                  <a:cubicBezTo>
                    <a:pt x="163" y="364"/>
                    <a:pt x="162" y="364"/>
                    <a:pt x="163" y="364"/>
                  </a:cubicBezTo>
                  <a:cubicBezTo>
                    <a:pt x="163" y="366"/>
                    <a:pt x="163" y="366"/>
                    <a:pt x="163" y="366"/>
                  </a:cubicBezTo>
                  <a:cubicBezTo>
                    <a:pt x="164" y="366"/>
                    <a:pt x="164" y="366"/>
                    <a:pt x="164" y="366"/>
                  </a:cubicBezTo>
                  <a:cubicBezTo>
                    <a:pt x="164" y="367"/>
                    <a:pt x="164" y="367"/>
                    <a:pt x="164" y="367"/>
                  </a:cubicBezTo>
                  <a:cubicBezTo>
                    <a:pt x="167" y="367"/>
                    <a:pt x="166" y="367"/>
                    <a:pt x="166" y="367"/>
                  </a:cubicBezTo>
                  <a:cubicBezTo>
                    <a:pt x="166" y="364"/>
                    <a:pt x="166" y="363"/>
                    <a:pt x="166" y="362"/>
                  </a:cubicBezTo>
                  <a:cubicBezTo>
                    <a:pt x="167" y="362"/>
                    <a:pt x="167" y="362"/>
                    <a:pt x="167" y="362"/>
                  </a:cubicBezTo>
                  <a:cubicBezTo>
                    <a:pt x="167" y="361"/>
                    <a:pt x="167" y="361"/>
                    <a:pt x="167" y="361"/>
                  </a:cubicBezTo>
                  <a:cubicBezTo>
                    <a:pt x="171" y="362"/>
                    <a:pt x="172" y="362"/>
                    <a:pt x="173" y="362"/>
                  </a:cubicBezTo>
                  <a:cubicBezTo>
                    <a:pt x="173" y="361"/>
                    <a:pt x="173" y="361"/>
                    <a:pt x="173" y="361"/>
                  </a:cubicBezTo>
                  <a:cubicBezTo>
                    <a:pt x="175" y="361"/>
                    <a:pt x="175" y="361"/>
                    <a:pt x="175" y="361"/>
                  </a:cubicBezTo>
                  <a:cubicBezTo>
                    <a:pt x="175" y="364"/>
                    <a:pt x="176" y="365"/>
                    <a:pt x="176" y="366"/>
                  </a:cubicBezTo>
                  <a:cubicBezTo>
                    <a:pt x="177" y="366"/>
                    <a:pt x="177" y="366"/>
                    <a:pt x="177" y="366"/>
                  </a:cubicBezTo>
                  <a:cubicBezTo>
                    <a:pt x="177" y="367"/>
                    <a:pt x="177" y="367"/>
                    <a:pt x="177" y="367"/>
                  </a:cubicBezTo>
                  <a:cubicBezTo>
                    <a:pt x="178" y="367"/>
                    <a:pt x="178" y="367"/>
                    <a:pt x="178" y="367"/>
                  </a:cubicBezTo>
                  <a:cubicBezTo>
                    <a:pt x="178" y="366"/>
                    <a:pt x="178" y="366"/>
                    <a:pt x="178" y="366"/>
                  </a:cubicBezTo>
                  <a:cubicBezTo>
                    <a:pt x="177" y="366"/>
                    <a:pt x="177" y="366"/>
                    <a:pt x="177" y="366"/>
                  </a:cubicBezTo>
                  <a:cubicBezTo>
                    <a:pt x="180" y="365"/>
                    <a:pt x="180" y="364"/>
                    <a:pt x="180" y="364"/>
                  </a:cubicBezTo>
                  <a:cubicBezTo>
                    <a:pt x="180" y="366"/>
                    <a:pt x="180" y="366"/>
                    <a:pt x="180" y="366"/>
                  </a:cubicBezTo>
                  <a:cubicBezTo>
                    <a:pt x="179" y="366"/>
                    <a:pt x="179" y="366"/>
                    <a:pt x="179" y="366"/>
                  </a:cubicBezTo>
                  <a:cubicBezTo>
                    <a:pt x="179" y="368"/>
                    <a:pt x="179" y="368"/>
                    <a:pt x="179" y="368"/>
                  </a:cubicBezTo>
                  <a:cubicBezTo>
                    <a:pt x="180" y="368"/>
                    <a:pt x="180" y="368"/>
                    <a:pt x="180" y="368"/>
                  </a:cubicBezTo>
                  <a:cubicBezTo>
                    <a:pt x="180" y="371"/>
                    <a:pt x="180" y="370"/>
                    <a:pt x="180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3"/>
                    <a:pt x="183" y="374"/>
                    <a:pt x="183" y="374"/>
                  </a:cubicBezTo>
                  <a:cubicBezTo>
                    <a:pt x="186" y="374"/>
                    <a:pt x="185" y="374"/>
                    <a:pt x="185" y="374"/>
                  </a:cubicBezTo>
                  <a:cubicBezTo>
                    <a:pt x="185" y="377"/>
                    <a:pt x="185" y="376"/>
                    <a:pt x="185" y="376"/>
                  </a:cubicBezTo>
                  <a:cubicBezTo>
                    <a:pt x="188" y="377"/>
                    <a:pt x="193" y="375"/>
                    <a:pt x="192" y="375"/>
                  </a:cubicBezTo>
                  <a:cubicBezTo>
                    <a:pt x="192" y="376"/>
                    <a:pt x="192" y="376"/>
                    <a:pt x="192" y="376"/>
                  </a:cubicBezTo>
                  <a:cubicBezTo>
                    <a:pt x="194" y="376"/>
                    <a:pt x="194" y="376"/>
                    <a:pt x="194" y="376"/>
                  </a:cubicBezTo>
                  <a:cubicBezTo>
                    <a:pt x="194" y="379"/>
                    <a:pt x="194" y="380"/>
                    <a:pt x="194" y="380"/>
                  </a:cubicBezTo>
                  <a:cubicBezTo>
                    <a:pt x="195" y="380"/>
                    <a:pt x="195" y="380"/>
                    <a:pt x="195" y="380"/>
                  </a:cubicBezTo>
                  <a:cubicBezTo>
                    <a:pt x="195" y="383"/>
                    <a:pt x="196" y="383"/>
                    <a:pt x="196" y="383"/>
                  </a:cubicBezTo>
                  <a:cubicBezTo>
                    <a:pt x="197" y="383"/>
                    <a:pt x="197" y="383"/>
                    <a:pt x="197" y="383"/>
                  </a:cubicBezTo>
                  <a:cubicBezTo>
                    <a:pt x="197" y="385"/>
                    <a:pt x="197" y="385"/>
                    <a:pt x="197" y="385"/>
                  </a:cubicBezTo>
                  <a:cubicBezTo>
                    <a:pt x="198" y="385"/>
                    <a:pt x="198" y="385"/>
                    <a:pt x="198" y="385"/>
                  </a:cubicBezTo>
                  <a:cubicBezTo>
                    <a:pt x="198" y="383"/>
                    <a:pt x="198" y="383"/>
                    <a:pt x="198" y="383"/>
                  </a:cubicBezTo>
                  <a:cubicBezTo>
                    <a:pt x="198" y="385"/>
                    <a:pt x="198" y="385"/>
                    <a:pt x="198" y="385"/>
                  </a:cubicBezTo>
                  <a:cubicBezTo>
                    <a:pt x="199" y="385"/>
                    <a:pt x="199" y="385"/>
                    <a:pt x="199" y="385"/>
                  </a:cubicBezTo>
                  <a:cubicBezTo>
                    <a:pt x="198" y="385"/>
                    <a:pt x="198" y="385"/>
                    <a:pt x="198" y="385"/>
                  </a:cubicBezTo>
                  <a:cubicBezTo>
                    <a:pt x="200" y="386"/>
                    <a:pt x="200" y="386"/>
                    <a:pt x="201" y="386"/>
                  </a:cubicBezTo>
                  <a:cubicBezTo>
                    <a:pt x="199" y="386"/>
                    <a:pt x="199" y="386"/>
                    <a:pt x="199" y="386"/>
                  </a:cubicBezTo>
                  <a:cubicBezTo>
                    <a:pt x="199" y="387"/>
                    <a:pt x="199" y="387"/>
                    <a:pt x="199" y="387"/>
                  </a:cubicBezTo>
                  <a:cubicBezTo>
                    <a:pt x="201" y="387"/>
                    <a:pt x="201" y="387"/>
                    <a:pt x="201" y="387"/>
                  </a:cubicBezTo>
                  <a:cubicBezTo>
                    <a:pt x="199" y="387"/>
                    <a:pt x="199" y="387"/>
                    <a:pt x="199" y="387"/>
                  </a:cubicBezTo>
                  <a:cubicBezTo>
                    <a:pt x="203" y="390"/>
                    <a:pt x="201" y="390"/>
                    <a:pt x="202" y="392"/>
                  </a:cubicBezTo>
                  <a:cubicBezTo>
                    <a:pt x="201" y="392"/>
                    <a:pt x="201" y="392"/>
                    <a:pt x="201" y="392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3"/>
                    <a:pt x="202" y="393"/>
                    <a:pt x="202" y="393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207" y="394"/>
                    <a:pt x="210" y="395"/>
                    <a:pt x="211" y="395"/>
                  </a:cubicBezTo>
                  <a:cubicBezTo>
                    <a:pt x="211" y="396"/>
                    <a:pt x="211" y="396"/>
                    <a:pt x="211" y="396"/>
                  </a:cubicBezTo>
                  <a:cubicBezTo>
                    <a:pt x="213" y="396"/>
                    <a:pt x="213" y="396"/>
                    <a:pt x="213" y="396"/>
                  </a:cubicBezTo>
                  <a:cubicBezTo>
                    <a:pt x="213" y="398"/>
                    <a:pt x="213" y="398"/>
                    <a:pt x="213" y="398"/>
                  </a:cubicBezTo>
                  <a:cubicBezTo>
                    <a:pt x="214" y="398"/>
                    <a:pt x="214" y="398"/>
                    <a:pt x="214" y="398"/>
                  </a:cubicBezTo>
                  <a:cubicBezTo>
                    <a:pt x="214" y="399"/>
                    <a:pt x="214" y="399"/>
                    <a:pt x="214" y="399"/>
                  </a:cubicBezTo>
                  <a:cubicBezTo>
                    <a:pt x="215" y="399"/>
                    <a:pt x="215" y="399"/>
                    <a:pt x="215" y="399"/>
                  </a:cubicBezTo>
                  <a:cubicBezTo>
                    <a:pt x="215" y="400"/>
                    <a:pt x="215" y="400"/>
                    <a:pt x="215" y="400"/>
                  </a:cubicBezTo>
                  <a:cubicBezTo>
                    <a:pt x="216" y="400"/>
                    <a:pt x="216" y="400"/>
                    <a:pt x="216" y="400"/>
                  </a:cubicBezTo>
                  <a:cubicBezTo>
                    <a:pt x="216" y="401"/>
                    <a:pt x="216" y="401"/>
                    <a:pt x="216" y="401"/>
                  </a:cubicBezTo>
                  <a:cubicBezTo>
                    <a:pt x="217" y="401"/>
                    <a:pt x="217" y="401"/>
                    <a:pt x="217" y="401"/>
                  </a:cubicBezTo>
                  <a:cubicBezTo>
                    <a:pt x="217" y="402"/>
                    <a:pt x="217" y="402"/>
                    <a:pt x="217" y="402"/>
                  </a:cubicBezTo>
                  <a:cubicBezTo>
                    <a:pt x="217" y="401"/>
                    <a:pt x="217" y="401"/>
                    <a:pt x="217" y="401"/>
                  </a:cubicBezTo>
                  <a:cubicBezTo>
                    <a:pt x="219" y="403"/>
                    <a:pt x="218" y="403"/>
                    <a:pt x="218" y="404"/>
                  </a:cubicBezTo>
                  <a:cubicBezTo>
                    <a:pt x="222" y="404"/>
                    <a:pt x="223" y="404"/>
                    <a:pt x="224" y="404"/>
                  </a:cubicBezTo>
                  <a:cubicBezTo>
                    <a:pt x="224" y="405"/>
                    <a:pt x="224" y="405"/>
                    <a:pt x="224" y="405"/>
                  </a:cubicBezTo>
                  <a:cubicBezTo>
                    <a:pt x="226" y="405"/>
                    <a:pt x="226" y="405"/>
                    <a:pt x="226" y="405"/>
                  </a:cubicBezTo>
                  <a:cubicBezTo>
                    <a:pt x="226" y="408"/>
                    <a:pt x="226" y="407"/>
                    <a:pt x="226" y="407"/>
                  </a:cubicBezTo>
                  <a:cubicBezTo>
                    <a:pt x="227" y="407"/>
                    <a:pt x="227" y="407"/>
                    <a:pt x="227" y="407"/>
                  </a:cubicBezTo>
                  <a:cubicBezTo>
                    <a:pt x="227" y="408"/>
                    <a:pt x="227" y="408"/>
                    <a:pt x="227" y="408"/>
                  </a:cubicBezTo>
                  <a:cubicBezTo>
                    <a:pt x="228" y="408"/>
                    <a:pt x="228" y="408"/>
                    <a:pt x="228" y="408"/>
                  </a:cubicBezTo>
                  <a:cubicBezTo>
                    <a:pt x="228" y="410"/>
                    <a:pt x="228" y="410"/>
                    <a:pt x="228" y="410"/>
                  </a:cubicBezTo>
                  <a:cubicBezTo>
                    <a:pt x="229" y="410"/>
                    <a:pt x="229" y="410"/>
                    <a:pt x="229" y="410"/>
                  </a:cubicBezTo>
                  <a:cubicBezTo>
                    <a:pt x="229" y="408"/>
                    <a:pt x="229" y="408"/>
                    <a:pt x="229" y="408"/>
                  </a:cubicBezTo>
                  <a:cubicBezTo>
                    <a:pt x="229" y="410"/>
                    <a:pt x="229" y="410"/>
                    <a:pt x="229" y="410"/>
                  </a:cubicBezTo>
                  <a:cubicBezTo>
                    <a:pt x="232" y="410"/>
                    <a:pt x="231" y="410"/>
                    <a:pt x="231" y="410"/>
                  </a:cubicBezTo>
                  <a:cubicBezTo>
                    <a:pt x="230" y="410"/>
                    <a:pt x="230" y="410"/>
                    <a:pt x="230" y="410"/>
                  </a:cubicBezTo>
                  <a:cubicBezTo>
                    <a:pt x="231" y="410"/>
                    <a:pt x="231" y="410"/>
                    <a:pt x="231" y="410"/>
                  </a:cubicBezTo>
                  <a:cubicBezTo>
                    <a:pt x="231" y="411"/>
                    <a:pt x="231" y="411"/>
                    <a:pt x="231" y="411"/>
                  </a:cubicBezTo>
                  <a:cubicBezTo>
                    <a:pt x="230" y="411"/>
                    <a:pt x="230" y="411"/>
                    <a:pt x="230" y="411"/>
                  </a:cubicBezTo>
                  <a:cubicBezTo>
                    <a:pt x="230" y="413"/>
                    <a:pt x="230" y="413"/>
                    <a:pt x="230" y="413"/>
                  </a:cubicBezTo>
                  <a:cubicBezTo>
                    <a:pt x="228" y="413"/>
                    <a:pt x="227" y="413"/>
                    <a:pt x="227" y="413"/>
                  </a:cubicBezTo>
                  <a:cubicBezTo>
                    <a:pt x="227" y="416"/>
                    <a:pt x="227" y="415"/>
                    <a:pt x="227" y="415"/>
                  </a:cubicBezTo>
                  <a:cubicBezTo>
                    <a:pt x="226" y="415"/>
                    <a:pt x="226" y="415"/>
                    <a:pt x="226" y="415"/>
                  </a:cubicBezTo>
                  <a:cubicBezTo>
                    <a:pt x="227" y="415"/>
                    <a:pt x="227" y="415"/>
                    <a:pt x="227" y="415"/>
                  </a:cubicBezTo>
                  <a:cubicBezTo>
                    <a:pt x="227" y="417"/>
                    <a:pt x="227" y="417"/>
                    <a:pt x="227" y="417"/>
                  </a:cubicBezTo>
                  <a:cubicBezTo>
                    <a:pt x="228" y="417"/>
                    <a:pt x="228" y="417"/>
                    <a:pt x="228" y="417"/>
                  </a:cubicBezTo>
                  <a:cubicBezTo>
                    <a:pt x="228" y="418"/>
                    <a:pt x="228" y="418"/>
                    <a:pt x="228" y="418"/>
                  </a:cubicBezTo>
                  <a:cubicBezTo>
                    <a:pt x="228" y="417"/>
                    <a:pt x="228" y="417"/>
                    <a:pt x="228" y="417"/>
                  </a:cubicBezTo>
                  <a:cubicBezTo>
                    <a:pt x="231" y="417"/>
                    <a:pt x="230" y="417"/>
                    <a:pt x="230" y="417"/>
                  </a:cubicBezTo>
                  <a:cubicBezTo>
                    <a:pt x="230" y="419"/>
                    <a:pt x="230" y="419"/>
                    <a:pt x="230" y="419"/>
                  </a:cubicBezTo>
                  <a:cubicBezTo>
                    <a:pt x="229" y="419"/>
                    <a:pt x="229" y="419"/>
                    <a:pt x="229" y="419"/>
                  </a:cubicBezTo>
                  <a:cubicBezTo>
                    <a:pt x="229" y="420"/>
                    <a:pt x="229" y="420"/>
                    <a:pt x="229" y="420"/>
                  </a:cubicBezTo>
                  <a:cubicBezTo>
                    <a:pt x="230" y="420"/>
                    <a:pt x="230" y="420"/>
                    <a:pt x="230" y="420"/>
                  </a:cubicBezTo>
                  <a:cubicBezTo>
                    <a:pt x="230" y="421"/>
                    <a:pt x="230" y="421"/>
                    <a:pt x="230" y="421"/>
                  </a:cubicBezTo>
                  <a:cubicBezTo>
                    <a:pt x="231" y="421"/>
                    <a:pt x="231" y="421"/>
                    <a:pt x="231" y="421"/>
                  </a:cubicBezTo>
                  <a:cubicBezTo>
                    <a:pt x="231" y="420"/>
                    <a:pt x="231" y="420"/>
                    <a:pt x="231" y="420"/>
                  </a:cubicBezTo>
                  <a:cubicBezTo>
                    <a:pt x="233" y="420"/>
                    <a:pt x="233" y="420"/>
                    <a:pt x="233" y="420"/>
                  </a:cubicBezTo>
                  <a:cubicBezTo>
                    <a:pt x="233" y="423"/>
                    <a:pt x="233" y="422"/>
                    <a:pt x="233" y="423"/>
                  </a:cubicBezTo>
                  <a:cubicBezTo>
                    <a:pt x="233" y="421"/>
                    <a:pt x="233" y="421"/>
                    <a:pt x="233" y="421"/>
                  </a:cubicBezTo>
                  <a:cubicBezTo>
                    <a:pt x="235" y="421"/>
                    <a:pt x="236" y="421"/>
                    <a:pt x="236" y="421"/>
                  </a:cubicBezTo>
                  <a:cubicBezTo>
                    <a:pt x="236" y="424"/>
                    <a:pt x="236" y="423"/>
                    <a:pt x="236" y="424"/>
                  </a:cubicBezTo>
                  <a:cubicBezTo>
                    <a:pt x="239" y="424"/>
                    <a:pt x="238" y="424"/>
                    <a:pt x="239" y="424"/>
                  </a:cubicBezTo>
                  <a:cubicBezTo>
                    <a:pt x="239" y="423"/>
                    <a:pt x="239" y="423"/>
                    <a:pt x="239" y="423"/>
                  </a:cubicBezTo>
                  <a:cubicBezTo>
                    <a:pt x="240" y="423"/>
                    <a:pt x="240" y="423"/>
                    <a:pt x="240" y="423"/>
                  </a:cubicBezTo>
                  <a:cubicBezTo>
                    <a:pt x="240" y="421"/>
                    <a:pt x="240" y="421"/>
                    <a:pt x="240" y="421"/>
                  </a:cubicBezTo>
                  <a:cubicBezTo>
                    <a:pt x="244" y="424"/>
                    <a:pt x="248" y="422"/>
                    <a:pt x="250" y="423"/>
                  </a:cubicBezTo>
                  <a:cubicBezTo>
                    <a:pt x="250" y="424"/>
                    <a:pt x="250" y="424"/>
                    <a:pt x="250" y="424"/>
                  </a:cubicBezTo>
                  <a:cubicBezTo>
                    <a:pt x="253" y="424"/>
                    <a:pt x="253" y="425"/>
                    <a:pt x="253" y="425"/>
                  </a:cubicBezTo>
                  <a:cubicBezTo>
                    <a:pt x="253" y="424"/>
                    <a:pt x="253" y="424"/>
                    <a:pt x="253" y="424"/>
                  </a:cubicBezTo>
                  <a:cubicBezTo>
                    <a:pt x="255" y="424"/>
                    <a:pt x="256" y="424"/>
                    <a:pt x="256" y="424"/>
                  </a:cubicBezTo>
                  <a:cubicBezTo>
                    <a:pt x="256" y="425"/>
                    <a:pt x="256" y="425"/>
                    <a:pt x="256" y="425"/>
                  </a:cubicBezTo>
                  <a:cubicBezTo>
                    <a:pt x="260" y="426"/>
                    <a:pt x="261" y="426"/>
                    <a:pt x="262" y="426"/>
                  </a:cubicBezTo>
                  <a:cubicBezTo>
                    <a:pt x="262" y="429"/>
                    <a:pt x="262" y="428"/>
                    <a:pt x="262" y="428"/>
                  </a:cubicBezTo>
                  <a:cubicBezTo>
                    <a:pt x="264" y="428"/>
                    <a:pt x="264" y="428"/>
                    <a:pt x="264" y="428"/>
                  </a:cubicBezTo>
                  <a:cubicBezTo>
                    <a:pt x="264" y="427"/>
                    <a:pt x="264" y="427"/>
                    <a:pt x="264" y="427"/>
                  </a:cubicBezTo>
                  <a:cubicBezTo>
                    <a:pt x="265" y="427"/>
                    <a:pt x="265" y="427"/>
                    <a:pt x="265" y="427"/>
                  </a:cubicBezTo>
                  <a:cubicBezTo>
                    <a:pt x="265" y="425"/>
                    <a:pt x="265" y="425"/>
                    <a:pt x="265" y="425"/>
                  </a:cubicBezTo>
                  <a:cubicBezTo>
                    <a:pt x="266" y="425"/>
                    <a:pt x="266" y="425"/>
                    <a:pt x="266" y="425"/>
                  </a:cubicBezTo>
                  <a:cubicBezTo>
                    <a:pt x="266" y="424"/>
                    <a:pt x="266" y="424"/>
                    <a:pt x="266" y="424"/>
                  </a:cubicBezTo>
                  <a:cubicBezTo>
                    <a:pt x="267" y="424"/>
                    <a:pt x="267" y="424"/>
                    <a:pt x="267" y="424"/>
                  </a:cubicBezTo>
                  <a:cubicBezTo>
                    <a:pt x="267" y="425"/>
                    <a:pt x="267" y="425"/>
                    <a:pt x="267" y="425"/>
                  </a:cubicBezTo>
                  <a:cubicBezTo>
                    <a:pt x="270" y="425"/>
                    <a:pt x="269" y="425"/>
                    <a:pt x="269" y="425"/>
                  </a:cubicBezTo>
                  <a:cubicBezTo>
                    <a:pt x="269" y="422"/>
                    <a:pt x="269" y="422"/>
                    <a:pt x="269" y="421"/>
                  </a:cubicBezTo>
                  <a:cubicBezTo>
                    <a:pt x="268" y="421"/>
                    <a:pt x="268" y="421"/>
                    <a:pt x="268" y="421"/>
                  </a:cubicBezTo>
                  <a:cubicBezTo>
                    <a:pt x="269" y="420"/>
                    <a:pt x="269" y="420"/>
                    <a:pt x="269" y="420"/>
                  </a:cubicBezTo>
                  <a:cubicBezTo>
                    <a:pt x="269" y="421"/>
                    <a:pt x="269" y="421"/>
                    <a:pt x="269" y="421"/>
                  </a:cubicBezTo>
                  <a:cubicBezTo>
                    <a:pt x="272" y="421"/>
                    <a:pt x="272" y="421"/>
                    <a:pt x="272" y="421"/>
                  </a:cubicBezTo>
                  <a:cubicBezTo>
                    <a:pt x="272" y="420"/>
                    <a:pt x="272" y="420"/>
                    <a:pt x="272" y="420"/>
                  </a:cubicBezTo>
                  <a:cubicBezTo>
                    <a:pt x="272" y="421"/>
                    <a:pt x="272" y="421"/>
                    <a:pt x="272" y="421"/>
                  </a:cubicBezTo>
                  <a:cubicBezTo>
                    <a:pt x="275" y="421"/>
                    <a:pt x="274" y="421"/>
                    <a:pt x="274" y="421"/>
                  </a:cubicBezTo>
                  <a:cubicBezTo>
                    <a:pt x="274" y="419"/>
                    <a:pt x="274" y="419"/>
                    <a:pt x="274" y="419"/>
                  </a:cubicBezTo>
                  <a:cubicBezTo>
                    <a:pt x="275" y="419"/>
                    <a:pt x="275" y="419"/>
                    <a:pt x="275" y="419"/>
                  </a:cubicBezTo>
                  <a:cubicBezTo>
                    <a:pt x="275" y="416"/>
                    <a:pt x="275" y="416"/>
                    <a:pt x="275" y="415"/>
                  </a:cubicBezTo>
                  <a:cubicBezTo>
                    <a:pt x="277" y="415"/>
                    <a:pt x="277" y="415"/>
                    <a:pt x="277" y="415"/>
                  </a:cubicBezTo>
                  <a:cubicBezTo>
                    <a:pt x="277" y="414"/>
                    <a:pt x="277" y="414"/>
                    <a:pt x="277" y="414"/>
                  </a:cubicBezTo>
                  <a:cubicBezTo>
                    <a:pt x="275" y="414"/>
                    <a:pt x="275" y="414"/>
                    <a:pt x="275" y="414"/>
                  </a:cubicBezTo>
                  <a:cubicBezTo>
                    <a:pt x="276" y="412"/>
                    <a:pt x="274" y="412"/>
                    <a:pt x="274" y="412"/>
                  </a:cubicBezTo>
                  <a:cubicBezTo>
                    <a:pt x="277" y="412"/>
                    <a:pt x="278" y="411"/>
                    <a:pt x="278" y="411"/>
                  </a:cubicBezTo>
                  <a:cubicBezTo>
                    <a:pt x="278" y="412"/>
                    <a:pt x="278" y="412"/>
                    <a:pt x="278" y="412"/>
                  </a:cubicBezTo>
                  <a:cubicBezTo>
                    <a:pt x="279" y="412"/>
                    <a:pt x="279" y="412"/>
                    <a:pt x="279" y="412"/>
                  </a:cubicBezTo>
                  <a:cubicBezTo>
                    <a:pt x="278" y="412"/>
                    <a:pt x="278" y="412"/>
                    <a:pt x="278" y="412"/>
                  </a:cubicBezTo>
                  <a:cubicBezTo>
                    <a:pt x="279" y="412"/>
                    <a:pt x="279" y="412"/>
                    <a:pt x="279" y="412"/>
                  </a:cubicBezTo>
                  <a:cubicBezTo>
                    <a:pt x="279" y="413"/>
                    <a:pt x="279" y="413"/>
                    <a:pt x="279" y="413"/>
                  </a:cubicBezTo>
                  <a:cubicBezTo>
                    <a:pt x="280" y="413"/>
                    <a:pt x="280" y="413"/>
                    <a:pt x="280" y="413"/>
                  </a:cubicBezTo>
                  <a:cubicBezTo>
                    <a:pt x="280" y="414"/>
                    <a:pt x="280" y="414"/>
                    <a:pt x="280" y="414"/>
                  </a:cubicBezTo>
                  <a:cubicBezTo>
                    <a:pt x="281" y="414"/>
                    <a:pt x="281" y="414"/>
                    <a:pt x="281" y="414"/>
                  </a:cubicBezTo>
                  <a:cubicBezTo>
                    <a:pt x="280" y="415"/>
                    <a:pt x="280" y="415"/>
                    <a:pt x="280" y="415"/>
                  </a:cubicBezTo>
                  <a:cubicBezTo>
                    <a:pt x="283" y="415"/>
                    <a:pt x="285" y="415"/>
                    <a:pt x="286" y="415"/>
                  </a:cubicBezTo>
                  <a:cubicBezTo>
                    <a:pt x="286" y="417"/>
                    <a:pt x="286" y="417"/>
                    <a:pt x="286" y="417"/>
                  </a:cubicBezTo>
                  <a:cubicBezTo>
                    <a:pt x="287" y="417"/>
                    <a:pt x="287" y="417"/>
                    <a:pt x="287" y="417"/>
                  </a:cubicBezTo>
                  <a:cubicBezTo>
                    <a:pt x="287" y="418"/>
                    <a:pt x="287" y="418"/>
                    <a:pt x="287" y="418"/>
                  </a:cubicBezTo>
                  <a:cubicBezTo>
                    <a:pt x="288" y="418"/>
                    <a:pt x="288" y="418"/>
                    <a:pt x="288" y="418"/>
                  </a:cubicBezTo>
                  <a:cubicBezTo>
                    <a:pt x="288" y="417"/>
                    <a:pt x="288" y="417"/>
                    <a:pt x="288" y="417"/>
                  </a:cubicBezTo>
                  <a:cubicBezTo>
                    <a:pt x="291" y="416"/>
                    <a:pt x="291" y="415"/>
                    <a:pt x="292" y="415"/>
                  </a:cubicBezTo>
                  <a:cubicBezTo>
                    <a:pt x="292" y="412"/>
                    <a:pt x="294" y="413"/>
                    <a:pt x="294" y="413"/>
                  </a:cubicBezTo>
                  <a:cubicBezTo>
                    <a:pt x="295" y="418"/>
                    <a:pt x="297" y="417"/>
                    <a:pt x="297" y="418"/>
                  </a:cubicBezTo>
                  <a:cubicBezTo>
                    <a:pt x="297" y="417"/>
                    <a:pt x="297" y="417"/>
                    <a:pt x="297" y="417"/>
                  </a:cubicBezTo>
                  <a:cubicBezTo>
                    <a:pt x="299" y="417"/>
                    <a:pt x="299" y="417"/>
                    <a:pt x="299" y="417"/>
                  </a:cubicBezTo>
                  <a:cubicBezTo>
                    <a:pt x="300" y="420"/>
                    <a:pt x="301" y="420"/>
                    <a:pt x="300" y="421"/>
                  </a:cubicBezTo>
                  <a:cubicBezTo>
                    <a:pt x="301" y="421"/>
                    <a:pt x="301" y="421"/>
                    <a:pt x="301" y="421"/>
                  </a:cubicBezTo>
                  <a:cubicBezTo>
                    <a:pt x="301" y="420"/>
                    <a:pt x="301" y="420"/>
                    <a:pt x="301" y="420"/>
                  </a:cubicBezTo>
                  <a:cubicBezTo>
                    <a:pt x="304" y="420"/>
                    <a:pt x="305" y="420"/>
                    <a:pt x="305" y="420"/>
                  </a:cubicBezTo>
                  <a:cubicBezTo>
                    <a:pt x="305" y="417"/>
                    <a:pt x="305" y="418"/>
                    <a:pt x="305" y="418"/>
                  </a:cubicBezTo>
                  <a:cubicBezTo>
                    <a:pt x="306" y="418"/>
                    <a:pt x="306" y="418"/>
                    <a:pt x="306" y="418"/>
                  </a:cubicBezTo>
                  <a:cubicBezTo>
                    <a:pt x="306" y="415"/>
                    <a:pt x="306" y="415"/>
                    <a:pt x="306" y="414"/>
                  </a:cubicBezTo>
                  <a:cubicBezTo>
                    <a:pt x="305" y="414"/>
                    <a:pt x="305" y="414"/>
                    <a:pt x="305" y="414"/>
                  </a:cubicBezTo>
                  <a:cubicBezTo>
                    <a:pt x="308" y="412"/>
                    <a:pt x="305" y="410"/>
                    <a:pt x="306" y="410"/>
                  </a:cubicBezTo>
                  <a:cubicBezTo>
                    <a:pt x="305" y="410"/>
                    <a:pt x="305" y="410"/>
                    <a:pt x="305" y="410"/>
                  </a:cubicBezTo>
                  <a:cubicBezTo>
                    <a:pt x="305" y="405"/>
                    <a:pt x="307" y="403"/>
                    <a:pt x="306" y="401"/>
                  </a:cubicBezTo>
                  <a:cubicBezTo>
                    <a:pt x="307" y="401"/>
                    <a:pt x="307" y="401"/>
                    <a:pt x="307" y="401"/>
                  </a:cubicBezTo>
                  <a:cubicBezTo>
                    <a:pt x="307" y="400"/>
                    <a:pt x="307" y="400"/>
                    <a:pt x="307" y="400"/>
                  </a:cubicBezTo>
                  <a:cubicBezTo>
                    <a:pt x="309" y="400"/>
                    <a:pt x="309" y="400"/>
                    <a:pt x="309" y="400"/>
                  </a:cubicBezTo>
                  <a:cubicBezTo>
                    <a:pt x="309" y="399"/>
                    <a:pt x="309" y="399"/>
                    <a:pt x="309" y="399"/>
                  </a:cubicBezTo>
                  <a:cubicBezTo>
                    <a:pt x="309" y="400"/>
                    <a:pt x="309" y="400"/>
                    <a:pt x="309" y="400"/>
                  </a:cubicBezTo>
                  <a:cubicBezTo>
                    <a:pt x="310" y="399"/>
                    <a:pt x="310" y="398"/>
                    <a:pt x="310" y="398"/>
                  </a:cubicBezTo>
                  <a:cubicBezTo>
                    <a:pt x="313" y="398"/>
                    <a:pt x="312" y="398"/>
                    <a:pt x="312" y="398"/>
                  </a:cubicBezTo>
                  <a:cubicBezTo>
                    <a:pt x="312" y="395"/>
                    <a:pt x="312" y="396"/>
                    <a:pt x="312" y="395"/>
                  </a:cubicBezTo>
                  <a:cubicBezTo>
                    <a:pt x="313" y="395"/>
                    <a:pt x="313" y="395"/>
                    <a:pt x="313" y="395"/>
                  </a:cubicBezTo>
                  <a:cubicBezTo>
                    <a:pt x="313" y="394"/>
                    <a:pt x="313" y="394"/>
                    <a:pt x="313" y="394"/>
                  </a:cubicBezTo>
                  <a:cubicBezTo>
                    <a:pt x="314" y="394"/>
                    <a:pt x="314" y="394"/>
                    <a:pt x="314" y="394"/>
                  </a:cubicBezTo>
                  <a:cubicBezTo>
                    <a:pt x="314" y="391"/>
                    <a:pt x="314" y="392"/>
                    <a:pt x="314" y="392"/>
                  </a:cubicBezTo>
                  <a:cubicBezTo>
                    <a:pt x="313" y="392"/>
                    <a:pt x="313" y="392"/>
                    <a:pt x="313" y="392"/>
                  </a:cubicBezTo>
                  <a:cubicBezTo>
                    <a:pt x="314" y="392"/>
                    <a:pt x="314" y="392"/>
                    <a:pt x="314" y="392"/>
                  </a:cubicBezTo>
                  <a:cubicBezTo>
                    <a:pt x="314" y="388"/>
                    <a:pt x="314" y="387"/>
                    <a:pt x="314" y="386"/>
                  </a:cubicBezTo>
                  <a:cubicBezTo>
                    <a:pt x="316" y="386"/>
                    <a:pt x="316" y="386"/>
                    <a:pt x="316" y="386"/>
                  </a:cubicBezTo>
                  <a:cubicBezTo>
                    <a:pt x="316" y="385"/>
                    <a:pt x="316" y="385"/>
                    <a:pt x="316" y="385"/>
                  </a:cubicBezTo>
                  <a:cubicBezTo>
                    <a:pt x="317" y="385"/>
                    <a:pt x="317" y="385"/>
                    <a:pt x="317" y="385"/>
                  </a:cubicBezTo>
                  <a:cubicBezTo>
                    <a:pt x="317" y="386"/>
                    <a:pt x="317" y="386"/>
                    <a:pt x="317" y="386"/>
                  </a:cubicBezTo>
                  <a:cubicBezTo>
                    <a:pt x="318" y="386"/>
                    <a:pt x="318" y="386"/>
                    <a:pt x="318" y="386"/>
                  </a:cubicBezTo>
                  <a:cubicBezTo>
                    <a:pt x="318" y="385"/>
                    <a:pt x="318" y="385"/>
                    <a:pt x="318" y="385"/>
                  </a:cubicBezTo>
                  <a:cubicBezTo>
                    <a:pt x="318" y="386"/>
                    <a:pt x="318" y="386"/>
                    <a:pt x="318" y="386"/>
                  </a:cubicBezTo>
                  <a:cubicBezTo>
                    <a:pt x="321" y="386"/>
                    <a:pt x="321" y="386"/>
                    <a:pt x="322" y="386"/>
                  </a:cubicBezTo>
                  <a:cubicBezTo>
                    <a:pt x="322" y="385"/>
                    <a:pt x="322" y="385"/>
                    <a:pt x="322" y="385"/>
                  </a:cubicBezTo>
                  <a:cubicBezTo>
                    <a:pt x="322" y="386"/>
                    <a:pt x="322" y="386"/>
                    <a:pt x="322" y="386"/>
                  </a:cubicBezTo>
                  <a:cubicBezTo>
                    <a:pt x="323" y="386"/>
                    <a:pt x="323" y="386"/>
                    <a:pt x="323" y="386"/>
                  </a:cubicBezTo>
                  <a:cubicBezTo>
                    <a:pt x="323" y="387"/>
                    <a:pt x="323" y="387"/>
                    <a:pt x="323" y="387"/>
                  </a:cubicBezTo>
                  <a:cubicBezTo>
                    <a:pt x="326" y="387"/>
                    <a:pt x="328" y="387"/>
                    <a:pt x="329" y="387"/>
                  </a:cubicBezTo>
                  <a:cubicBezTo>
                    <a:pt x="329" y="388"/>
                    <a:pt x="329" y="388"/>
                    <a:pt x="329" y="388"/>
                  </a:cubicBezTo>
                  <a:cubicBezTo>
                    <a:pt x="331" y="388"/>
                    <a:pt x="332" y="388"/>
                    <a:pt x="332" y="388"/>
                  </a:cubicBezTo>
                  <a:cubicBezTo>
                    <a:pt x="332" y="387"/>
                    <a:pt x="332" y="387"/>
                    <a:pt x="332" y="387"/>
                  </a:cubicBezTo>
                  <a:cubicBezTo>
                    <a:pt x="333" y="387"/>
                    <a:pt x="333" y="387"/>
                    <a:pt x="333" y="387"/>
                  </a:cubicBezTo>
                  <a:cubicBezTo>
                    <a:pt x="334" y="383"/>
                    <a:pt x="331" y="383"/>
                    <a:pt x="331" y="383"/>
                  </a:cubicBezTo>
                  <a:cubicBezTo>
                    <a:pt x="331" y="380"/>
                    <a:pt x="331" y="378"/>
                    <a:pt x="331" y="377"/>
                  </a:cubicBezTo>
                  <a:cubicBezTo>
                    <a:pt x="332" y="377"/>
                    <a:pt x="332" y="377"/>
                    <a:pt x="332" y="377"/>
                  </a:cubicBezTo>
                  <a:cubicBezTo>
                    <a:pt x="332" y="375"/>
                    <a:pt x="332" y="374"/>
                    <a:pt x="332" y="374"/>
                  </a:cubicBezTo>
                  <a:cubicBezTo>
                    <a:pt x="333" y="374"/>
                    <a:pt x="333" y="374"/>
                    <a:pt x="333" y="374"/>
                  </a:cubicBezTo>
                  <a:cubicBezTo>
                    <a:pt x="333" y="373"/>
                    <a:pt x="333" y="373"/>
                    <a:pt x="333" y="373"/>
                  </a:cubicBezTo>
                  <a:cubicBezTo>
                    <a:pt x="332" y="373"/>
                    <a:pt x="332" y="373"/>
                    <a:pt x="332" y="373"/>
                  </a:cubicBezTo>
                  <a:cubicBezTo>
                    <a:pt x="332" y="370"/>
                    <a:pt x="332" y="369"/>
                    <a:pt x="332" y="369"/>
                  </a:cubicBezTo>
                  <a:cubicBezTo>
                    <a:pt x="331" y="369"/>
                    <a:pt x="331" y="369"/>
                    <a:pt x="331" y="369"/>
                  </a:cubicBezTo>
                  <a:cubicBezTo>
                    <a:pt x="331" y="368"/>
                    <a:pt x="331" y="368"/>
                    <a:pt x="331" y="368"/>
                  </a:cubicBezTo>
                  <a:cubicBezTo>
                    <a:pt x="334" y="368"/>
                    <a:pt x="333" y="368"/>
                    <a:pt x="333" y="368"/>
                  </a:cubicBezTo>
                  <a:cubicBezTo>
                    <a:pt x="333" y="367"/>
                    <a:pt x="333" y="367"/>
                    <a:pt x="333" y="367"/>
                  </a:cubicBezTo>
                  <a:cubicBezTo>
                    <a:pt x="332" y="367"/>
                    <a:pt x="332" y="367"/>
                    <a:pt x="332" y="367"/>
                  </a:cubicBezTo>
                  <a:cubicBezTo>
                    <a:pt x="332" y="366"/>
                    <a:pt x="332" y="366"/>
                    <a:pt x="332" y="366"/>
                  </a:cubicBezTo>
                  <a:cubicBezTo>
                    <a:pt x="333" y="366"/>
                    <a:pt x="333" y="366"/>
                    <a:pt x="333" y="366"/>
                  </a:cubicBezTo>
                  <a:cubicBezTo>
                    <a:pt x="333" y="363"/>
                    <a:pt x="333" y="361"/>
                    <a:pt x="333" y="361"/>
                  </a:cubicBezTo>
                  <a:cubicBezTo>
                    <a:pt x="332" y="361"/>
                    <a:pt x="332" y="361"/>
                    <a:pt x="332" y="361"/>
                  </a:cubicBezTo>
                  <a:cubicBezTo>
                    <a:pt x="332" y="358"/>
                    <a:pt x="332" y="357"/>
                    <a:pt x="332" y="356"/>
                  </a:cubicBezTo>
                  <a:cubicBezTo>
                    <a:pt x="331" y="356"/>
                    <a:pt x="331" y="356"/>
                    <a:pt x="331" y="356"/>
                  </a:cubicBezTo>
                  <a:cubicBezTo>
                    <a:pt x="331" y="352"/>
                    <a:pt x="331" y="348"/>
                    <a:pt x="333" y="349"/>
                  </a:cubicBezTo>
                  <a:cubicBezTo>
                    <a:pt x="333" y="346"/>
                    <a:pt x="333" y="347"/>
                    <a:pt x="333" y="347"/>
                  </a:cubicBezTo>
                  <a:cubicBezTo>
                    <a:pt x="332" y="347"/>
                    <a:pt x="332" y="347"/>
                    <a:pt x="332" y="347"/>
                  </a:cubicBezTo>
                  <a:cubicBezTo>
                    <a:pt x="332" y="344"/>
                    <a:pt x="332" y="345"/>
                    <a:pt x="332" y="344"/>
                  </a:cubicBezTo>
                  <a:cubicBezTo>
                    <a:pt x="335" y="344"/>
                    <a:pt x="334" y="344"/>
                    <a:pt x="335" y="344"/>
                  </a:cubicBezTo>
                  <a:cubicBezTo>
                    <a:pt x="335" y="343"/>
                    <a:pt x="335" y="343"/>
                    <a:pt x="335" y="343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6" y="344"/>
                    <a:pt x="336" y="344"/>
                    <a:pt x="336" y="344"/>
                  </a:cubicBezTo>
                  <a:cubicBezTo>
                    <a:pt x="338" y="344"/>
                    <a:pt x="339" y="344"/>
                    <a:pt x="339" y="344"/>
                  </a:cubicBezTo>
                  <a:cubicBezTo>
                    <a:pt x="339" y="343"/>
                    <a:pt x="339" y="343"/>
                    <a:pt x="339" y="343"/>
                  </a:cubicBezTo>
                  <a:cubicBezTo>
                    <a:pt x="339" y="344"/>
                    <a:pt x="339" y="344"/>
                    <a:pt x="339" y="344"/>
                  </a:cubicBezTo>
                  <a:cubicBezTo>
                    <a:pt x="341" y="344"/>
                    <a:pt x="341" y="344"/>
                    <a:pt x="341" y="344"/>
                  </a:cubicBezTo>
                  <a:cubicBezTo>
                    <a:pt x="341" y="347"/>
                    <a:pt x="341" y="346"/>
                    <a:pt x="341" y="347"/>
                  </a:cubicBezTo>
                  <a:cubicBezTo>
                    <a:pt x="344" y="347"/>
                    <a:pt x="346" y="347"/>
                    <a:pt x="348" y="347"/>
                  </a:cubicBezTo>
                  <a:cubicBezTo>
                    <a:pt x="348" y="345"/>
                    <a:pt x="348" y="345"/>
                    <a:pt x="348" y="345"/>
                  </a:cubicBezTo>
                  <a:cubicBezTo>
                    <a:pt x="349" y="345"/>
                    <a:pt x="349" y="345"/>
                    <a:pt x="349" y="345"/>
                  </a:cubicBezTo>
                  <a:cubicBezTo>
                    <a:pt x="349" y="347"/>
                    <a:pt x="349" y="347"/>
                    <a:pt x="349" y="347"/>
                  </a:cubicBezTo>
                  <a:cubicBezTo>
                    <a:pt x="352" y="347"/>
                    <a:pt x="351" y="347"/>
                    <a:pt x="351" y="347"/>
                  </a:cubicBezTo>
                  <a:cubicBezTo>
                    <a:pt x="351" y="348"/>
                    <a:pt x="351" y="348"/>
                    <a:pt x="351" y="348"/>
                  </a:cubicBezTo>
                  <a:cubicBezTo>
                    <a:pt x="350" y="348"/>
                    <a:pt x="350" y="348"/>
                    <a:pt x="350" y="348"/>
                  </a:cubicBezTo>
                  <a:cubicBezTo>
                    <a:pt x="350" y="349"/>
                    <a:pt x="350" y="349"/>
                    <a:pt x="350" y="349"/>
                  </a:cubicBezTo>
                  <a:cubicBezTo>
                    <a:pt x="353" y="349"/>
                    <a:pt x="352" y="349"/>
                    <a:pt x="352" y="349"/>
                  </a:cubicBezTo>
                  <a:cubicBezTo>
                    <a:pt x="352" y="350"/>
                    <a:pt x="352" y="350"/>
                    <a:pt x="352" y="350"/>
                  </a:cubicBezTo>
                  <a:cubicBezTo>
                    <a:pt x="351" y="350"/>
                    <a:pt x="351" y="350"/>
                    <a:pt x="351" y="350"/>
                  </a:cubicBezTo>
                  <a:cubicBezTo>
                    <a:pt x="352" y="350"/>
                    <a:pt x="352" y="350"/>
                    <a:pt x="352" y="350"/>
                  </a:cubicBezTo>
                  <a:cubicBezTo>
                    <a:pt x="352" y="353"/>
                    <a:pt x="352" y="354"/>
                    <a:pt x="352" y="354"/>
                  </a:cubicBezTo>
                  <a:cubicBezTo>
                    <a:pt x="351" y="354"/>
                    <a:pt x="351" y="354"/>
                    <a:pt x="351" y="354"/>
                  </a:cubicBezTo>
                  <a:cubicBezTo>
                    <a:pt x="351" y="355"/>
                    <a:pt x="351" y="355"/>
                    <a:pt x="351" y="355"/>
                  </a:cubicBezTo>
                  <a:cubicBezTo>
                    <a:pt x="354" y="355"/>
                    <a:pt x="355" y="355"/>
                    <a:pt x="356" y="355"/>
                  </a:cubicBezTo>
                  <a:cubicBezTo>
                    <a:pt x="356" y="354"/>
                    <a:pt x="356" y="354"/>
                    <a:pt x="356" y="354"/>
                  </a:cubicBezTo>
                  <a:cubicBezTo>
                    <a:pt x="357" y="354"/>
                    <a:pt x="357" y="354"/>
                    <a:pt x="357" y="354"/>
                  </a:cubicBezTo>
                  <a:cubicBezTo>
                    <a:pt x="357" y="353"/>
                    <a:pt x="357" y="353"/>
                    <a:pt x="357" y="353"/>
                  </a:cubicBezTo>
                  <a:cubicBezTo>
                    <a:pt x="358" y="353"/>
                    <a:pt x="358" y="353"/>
                    <a:pt x="358" y="353"/>
                  </a:cubicBezTo>
                  <a:cubicBezTo>
                    <a:pt x="358" y="351"/>
                    <a:pt x="358" y="351"/>
                    <a:pt x="358" y="351"/>
                  </a:cubicBezTo>
                  <a:cubicBezTo>
                    <a:pt x="360" y="351"/>
                    <a:pt x="360" y="351"/>
                    <a:pt x="360" y="351"/>
                  </a:cubicBezTo>
                  <a:cubicBezTo>
                    <a:pt x="360" y="353"/>
                    <a:pt x="360" y="353"/>
                    <a:pt x="360" y="353"/>
                  </a:cubicBezTo>
                  <a:cubicBezTo>
                    <a:pt x="361" y="353"/>
                    <a:pt x="361" y="353"/>
                    <a:pt x="361" y="353"/>
                  </a:cubicBezTo>
                  <a:cubicBezTo>
                    <a:pt x="361" y="351"/>
                    <a:pt x="361" y="351"/>
                    <a:pt x="361" y="351"/>
                  </a:cubicBezTo>
                  <a:cubicBezTo>
                    <a:pt x="362" y="351"/>
                    <a:pt x="362" y="351"/>
                    <a:pt x="362" y="351"/>
                  </a:cubicBezTo>
                  <a:cubicBezTo>
                    <a:pt x="362" y="353"/>
                    <a:pt x="362" y="353"/>
                    <a:pt x="362" y="353"/>
                  </a:cubicBezTo>
                  <a:cubicBezTo>
                    <a:pt x="363" y="353"/>
                    <a:pt x="363" y="353"/>
                    <a:pt x="363" y="353"/>
                  </a:cubicBezTo>
                  <a:cubicBezTo>
                    <a:pt x="363" y="351"/>
                    <a:pt x="363" y="351"/>
                    <a:pt x="363" y="351"/>
                  </a:cubicBezTo>
                  <a:cubicBezTo>
                    <a:pt x="364" y="353"/>
                    <a:pt x="364" y="353"/>
                    <a:pt x="364" y="353"/>
                  </a:cubicBezTo>
                  <a:cubicBezTo>
                    <a:pt x="364" y="351"/>
                    <a:pt x="364" y="351"/>
                    <a:pt x="364" y="351"/>
                  </a:cubicBezTo>
                  <a:cubicBezTo>
                    <a:pt x="363" y="351"/>
                    <a:pt x="363" y="351"/>
                    <a:pt x="363" y="351"/>
                  </a:cubicBezTo>
                  <a:cubicBezTo>
                    <a:pt x="363" y="350"/>
                    <a:pt x="363" y="350"/>
                    <a:pt x="363" y="350"/>
                  </a:cubicBezTo>
                  <a:cubicBezTo>
                    <a:pt x="367" y="350"/>
                    <a:pt x="365" y="348"/>
                    <a:pt x="365" y="348"/>
                  </a:cubicBezTo>
                  <a:cubicBezTo>
                    <a:pt x="364" y="348"/>
                    <a:pt x="364" y="348"/>
                    <a:pt x="364" y="348"/>
                  </a:cubicBezTo>
                  <a:cubicBezTo>
                    <a:pt x="364" y="345"/>
                    <a:pt x="364" y="346"/>
                    <a:pt x="364" y="345"/>
                  </a:cubicBezTo>
                  <a:cubicBezTo>
                    <a:pt x="367" y="345"/>
                    <a:pt x="366" y="345"/>
                    <a:pt x="367" y="345"/>
                  </a:cubicBezTo>
                  <a:cubicBezTo>
                    <a:pt x="367" y="348"/>
                    <a:pt x="367" y="348"/>
                    <a:pt x="367" y="348"/>
                  </a:cubicBezTo>
                  <a:cubicBezTo>
                    <a:pt x="369" y="348"/>
                    <a:pt x="370" y="348"/>
                    <a:pt x="370" y="348"/>
                  </a:cubicBezTo>
                  <a:cubicBezTo>
                    <a:pt x="370" y="347"/>
                    <a:pt x="370" y="347"/>
                    <a:pt x="370" y="347"/>
                  </a:cubicBezTo>
                  <a:cubicBezTo>
                    <a:pt x="373" y="347"/>
                    <a:pt x="374" y="347"/>
                    <a:pt x="375" y="347"/>
                  </a:cubicBezTo>
                  <a:cubicBezTo>
                    <a:pt x="375" y="348"/>
                    <a:pt x="375" y="348"/>
                    <a:pt x="375" y="348"/>
                  </a:cubicBezTo>
                  <a:cubicBezTo>
                    <a:pt x="378" y="348"/>
                    <a:pt x="377" y="348"/>
                    <a:pt x="377" y="348"/>
                  </a:cubicBezTo>
                  <a:cubicBezTo>
                    <a:pt x="377" y="349"/>
                    <a:pt x="377" y="349"/>
                    <a:pt x="377" y="349"/>
                  </a:cubicBezTo>
                  <a:cubicBezTo>
                    <a:pt x="379" y="349"/>
                    <a:pt x="379" y="349"/>
                    <a:pt x="379" y="349"/>
                  </a:cubicBezTo>
                  <a:cubicBezTo>
                    <a:pt x="379" y="350"/>
                    <a:pt x="379" y="350"/>
                    <a:pt x="379" y="350"/>
                  </a:cubicBezTo>
                  <a:cubicBezTo>
                    <a:pt x="380" y="350"/>
                    <a:pt x="380" y="350"/>
                    <a:pt x="380" y="350"/>
                  </a:cubicBezTo>
                  <a:cubicBezTo>
                    <a:pt x="380" y="351"/>
                    <a:pt x="380" y="351"/>
                    <a:pt x="380" y="351"/>
                  </a:cubicBezTo>
                  <a:cubicBezTo>
                    <a:pt x="383" y="351"/>
                    <a:pt x="384" y="351"/>
                    <a:pt x="384" y="351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6" y="353"/>
                    <a:pt x="386" y="353"/>
                    <a:pt x="386" y="353"/>
                  </a:cubicBezTo>
                  <a:cubicBezTo>
                    <a:pt x="386" y="351"/>
                    <a:pt x="386" y="351"/>
                    <a:pt x="386" y="351"/>
                  </a:cubicBezTo>
                  <a:cubicBezTo>
                    <a:pt x="387" y="351"/>
                    <a:pt x="387" y="351"/>
                    <a:pt x="387" y="351"/>
                  </a:cubicBezTo>
                  <a:cubicBezTo>
                    <a:pt x="387" y="353"/>
                    <a:pt x="387" y="353"/>
                    <a:pt x="387" y="353"/>
                  </a:cubicBezTo>
                  <a:cubicBezTo>
                    <a:pt x="389" y="353"/>
                    <a:pt x="390" y="353"/>
                    <a:pt x="390" y="353"/>
                  </a:cubicBezTo>
                  <a:cubicBezTo>
                    <a:pt x="390" y="355"/>
                    <a:pt x="390" y="355"/>
                    <a:pt x="390" y="355"/>
                  </a:cubicBezTo>
                  <a:cubicBezTo>
                    <a:pt x="392" y="355"/>
                    <a:pt x="392" y="355"/>
                    <a:pt x="392" y="355"/>
                  </a:cubicBezTo>
                  <a:cubicBezTo>
                    <a:pt x="392" y="358"/>
                    <a:pt x="392" y="357"/>
                    <a:pt x="392" y="357"/>
                  </a:cubicBezTo>
                  <a:cubicBezTo>
                    <a:pt x="394" y="357"/>
                    <a:pt x="395" y="357"/>
                    <a:pt x="395" y="357"/>
                  </a:cubicBezTo>
                  <a:cubicBezTo>
                    <a:pt x="395" y="359"/>
                    <a:pt x="395" y="359"/>
                    <a:pt x="395" y="359"/>
                  </a:cubicBezTo>
                  <a:cubicBezTo>
                    <a:pt x="398" y="359"/>
                    <a:pt x="398" y="359"/>
                    <a:pt x="399" y="359"/>
                  </a:cubicBezTo>
                  <a:cubicBezTo>
                    <a:pt x="399" y="360"/>
                    <a:pt x="399" y="360"/>
                    <a:pt x="399" y="360"/>
                  </a:cubicBezTo>
                  <a:cubicBezTo>
                    <a:pt x="402" y="360"/>
                    <a:pt x="404" y="360"/>
                    <a:pt x="405" y="360"/>
                  </a:cubicBezTo>
                  <a:cubicBezTo>
                    <a:pt x="405" y="361"/>
                    <a:pt x="405" y="361"/>
                    <a:pt x="405" y="361"/>
                  </a:cubicBezTo>
                  <a:cubicBezTo>
                    <a:pt x="407" y="361"/>
                    <a:pt x="407" y="361"/>
                    <a:pt x="407" y="361"/>
                  </a:cubicBezTo>
                  <a:cubicBezTo>
                    <a:pt x="406" y="361"/>
                    <a:pt x="406" y="361"/>
                    <a:pt x="406" y="361"/>
                  </a:cubicBezTo>
                  <a:cubicBezTo>
                    <a:pt x="409" y="361"/>
                    <a:pt x="408" y="361"/>
                    <a:pt x="408" y="361"/>
                  </a:cubicBezTo>
                  <a:cubicBezTo>
                    <a:pt x="408" y="362"/>
                    <a:pt x="408" y="362"/>
                    <a:pt x="408" y="362"/>
                  </a:cubicBezTo>
                  <a:cubicBezTo>
                    <a:pt x="409" y="362"/>
                    <a:pt x="409" y="362"/>
                    <a:pt x="409" y="362"/>
                  </a:cubicBezTo>
                  <a:cubicBezTo>
                    <a:pt x="409" y="363"/>
                    <a:pt x="409" y="363"/>
                    <a:pt x="409" y="363"/>
                  </a:cubicBezTo>
                  <a:cubicBezTo>
                    <a:pt x="411" y="363"/>
                    <a:pt x="411" y="363"/>
                    <a:pt x="411" y="363"/>
                  </a:cubicBezTo>
                  <a:cubicBezTo>
                    <a:pt x="411" y="364"/>
                    <a:pt x="411" y="364"/>
                    <a:pt x="411" y="364"/>
                  </a:cubicBezTo>
                  <a:cubicBezTo>
                    <a:pt x="412" y="364"/>
                    <a:pt x="412" y="364"/>
                    <a:pt x="412" y="364"/>
                  </a:cubicBezTo>
                  <a:cubicBezTo>
                    <a:pt x="412" y="366"/>
                    <a:pt x="412" y="366"/>
                    <a:pt x="412" y="366"/>
                  </a:cubicBezTo>
                  <a:cubicBezTo>
                    <a:pt x="414" y="366"/>
                    <a:pt x="414" y="366"/>
                    <a:pt x="414" y="366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5" y="364"/>
                    <a:pt x="415" y="364"/>
                    <a:pt x="415" y="364"/>
                  </a:cubicBezTo>
                  <a:cubicBezTo>
                    <a:pt x="415" y="366"/>
                    <a:pt x="415" y="366"/>
                    <a:pt x="415" y="366"/>
                  </a:cubicBezTo>
                  <a:cubicBezTo>
                    <a:pt x="419" y="366"/>
                    <a:pt x="420" y="366"/>
                    <a:pt x="421" y="366"/>
                  </a:cubicBezTo>
                  <a:cubicBezTo>
                    <a:pt x="421" y="363"/>
                    <a:pt x="421" y="364"/>
                    <a:pt x="421" y="363"/>
                  </a:cubicBezTo>
                  <a:cubicBezTo>
                    <a:pt x="422" y="363"/>
                    <a:pt x="422" y="363"/>
                    <a:pt x="422" y="363"/>
                  </a:cubicBezTo>
                  <a:cubicBezTo>
                    <a:pt x="422" y="362"/>
                    <a:pt x="422" y="362"/>
                    <a:pt x="422" y="362"/>
                  </a:cubicBezTo>
                  <a:cubicBezTo>
                    <a:pt x="426" y="362"/>
                    <a:pt x="427" y="362"/>
                    <a:pt x="428" y="362"/>
                  </a:cubicBezTo>
                  <a:cubicBezTo>
                    <a:pt x="428" y="361"/>
                    <a:pt x="428" y="361"/>
                    <a:pt x="428" y="361"/>
                  </a:cubicBezTo>
                  <a:cubicBezTo>
                    <a:pt x="430" y="361"/>
                    <a:pt x="430" y="361"/>
                    <a:pt x="430" y="361"/>
                  </a:cubicBezTo>
                  <a:cubicBezTo>
                    <a:pt x="430" y="362"/>
                    <a:pt x="430" y="362"/>
                    <a:pt x="430" y="362"/>
                  </a:cubicBezTo>
                  <a:cubicBezTo>
                    <a:pt x="431" y="362"/>
                    <a:pt x="431" y="362"/>
                    <a:pt x="431" y="362"/>
                  </a:cubicBezTo>
                  <a:cubicBezTo>
                    <a:pt x="431" y="363"/>
                    <a:pt x="431" y="363"/>
                    <a:pt x="431" y="363"/>
                  </a:cubicBezTo>
                  <a:cubicBezTo>
                    <a:pt x="430" y="363"/>
                    <a:pt x="430" y="363"/>
                    <a:pt x="430" y="363"/>
                  </a:cubicBezTo>
                  <a:cubicBezTo>
                    <a:pt x="431" y="363"/>
                    <a:pt x="431" y="363"/>
                    <a:pt x="431" y="363"/>
                  </a:cubicBezTo>
                  <a:cubicBezTo>
                    <a:pt x="431" y="364"/>
                    <a:pt x="431" y="364"/>
                    <a:pt x="431" y="36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64"/>
                    <a:pt x="432" y="364"/>
                    <a:pt x="432" y="364"/>
                  </a:cubicBezTo>
                  <a:cubicBezTo>
                    <a:pt x="435" y="364"/>
                    <a:pt x="434" y="364"/>
                    <a:pt x="434" y="364"/>
                  </a:cubicBezTo>
                  <a:cubicBezTo>
                    <a:pt x="433" y="363"/>
                    <a:pt x="433" y="363"/>
                    <a:pt x="433" y="363"/>
                  </a:cubicBezTo>
                  <a:cubicBezTo>
                    <a:pt x="434" y="363"/>
                    <a:pt x="434" y="363"/>
                    <a:pt x="434" y="363"/>
                  </a:cubicBezTo>
                  <a:cubicBezTo>
                    <a:pt x="434" y="366"/>
                    <a:pt x="436" y="367"/>
                    <a:pt x="435" y="367"/>
                  </a:cubicBezTo>
                  <a:cubicBezTo>
                    <a:pt x="435" y="364"/>
                    <a:pt x="435" y="365"/>
                    <a:pt x="435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37" y="367"/>
                    <a:pt x="437" y="367"/>
                    <a:pt x="437" y="367"/>
                  </a:cubicBezTo>
                  <a:cubicBezTo>
                    <a:pt x="438" y="367"/>
                    <a:pt x="438" y="367"/>
                    <a:pt x="438" y="367"/>
                  </a:cubicBezTo>
                  <a:cubicBezTo>
                    <a:pt x="435" y="367"/>
                    <a:pt x="436" y="367"/>
                    <a:pt x="435" y="367"/>
                  </a:cubicBezTo>
                  <a:cubicBezTo>
                    <a:pt x="435" y="366"/>
                    <a:pt x="435" y="366"/>
                    <a:pt x="435" y="366"/>
                  </a:cubicBezTo>
                  <a:cubicBezTo>
                    <a:pt x="435" y="368"/>
                    <a:pt x="435" y="368"/>
                    <a:pt x="435" y="368"/>
                  </a:cubicBezTo>
                  <a:cubicBezTo>
                    <a:pt x="437" y="368"/>
                    <a:pt x="437" y="368"/>
                    <a:pt x="437" y="368"/>
                  </a:cubicBezTo>
                  <a:cubicBezTo>
                    <a:pt x="437" y="367"/>
                    <a:pt x="437" y="367"/>
                    <a:pt x="437" y="367"/>
                  </a:cubicBezTo>
                  <a:cubicBezTo>
                    <a:pt x="439" y="367"/>
                    <a:pt x="440" y="367"/>
                    <a:pt x="440" y="367"/>
                  </a:cubicBezTo>
                  <a:cubicBezTo>
                    <a:pt x="440" y="370"/>
                    <a:pt x="440" y="369"/>
                    <a:pt x="440" y="369"/>
                  </a:cubicBezTo>
                  <a:cubicBezTo>
                    <a:pt x="439" y="369"/>
                    <a:pt x="439" y="369"/>
                    <a:pt x="439" y="369"/>
                  </a:cubicBezTo>
                  <a:cubicBezTo>
                    <a:pt x="442" y="369"/>
                    <a:pt x="441" y="369"/>
                    <a:pt x="441" y="369"/>
                  </a:cubicBezTo>
                  <a:cubicBezTo>
                    <a:pt x="441" y="368"/>
                    <a:pt x="441" y="368"/>
                    <a:pt x="441" y="368"/>
                  </a:cubicBezTo>
                  <a:cubicBezTo>
                    <a:pt x="443" y="368"/>
                    <a:pt x="443" y="368"/>
                    <a:pt x="443" y="368"/>
                  </a:cubicBezTo>
                  <a:cubicBezTo>
                    <a:pt x="441" y="369"/>
                    <a:pt x="441" y="369"/>
                    <a:pt x="441" y="369"/>
                  </a:cubicBezTo>
                  <a:cubicBezTo>
                    <a:pt x="444" y="369"/>
                    <a:pt x="443" y="369"/>
                    <a:pt x="444" y="369"/>
                  </a:cubicBezTo>
                  <a:cubicBezTo>
                    <a:pt x="440" y="372"/>
                    <a:pt x="445" y="373"/>
                    <a:pt x="445" y="373"/>
                  </a:cubicBezTo>
                  <a:cubicBezTo>
                    <a:pt x="445" y="374"/>
                    <a:pt x="445" y="374"/>
                    <a:pt x="445" y="374"/>
                  </a:cubicBezTo>
                  <a:cubicBezTo>
                    <a:pt x="449" y="376"/>
                    <a:pt x="451" y="377"/>
                    <a:pt x="453" y="377"/>
                  </a:cubicBezTo>
                  <a:cubicBezTo>
                    <a:pt x="453" y="379"/>
                    <a:pt x="453" y="379"/>
                    <a:pt x="453" y="379"/>
                  </a:cubicBezTo>
                  <a:cubicBezTo>
                    <a:pt x="456" y="379"/>
                    <a:pt x="455" y="379"/>
                    <a:pt x="456" y="379"/>
                  </a:cubicBezTo>
                  <a:cubicBezTo>
                    <a:pt x="456" y="380"/>
                    <a:pt x="456" y="380"/>
                    <a:pt x="456" y="380"/>
                  </a:cubicBezTo>
                  <a:cubicBezTo>
                    <a:pt x="458" y="380"/>
                    <a:pt x="459" y="380"/>
                    <a:pt x="459" y="380"/>
                  </a:cubicBezTo>
                  <a:cubicBezTo>
                    <a:pt x="459" y="381"/>
                    <a:pt x="459" y="381"/>
                    <a:pt x="459" y="381"/>
                  </a:cubicBezTo>
                  <a:cubicBezTo>
                    <a:pt x="462" y="381"/>
                    <a:pt x="461" y="381"/>
                    <a:pt x="462" y="381"/>
                  </a:cubicBezTo>
                  <a:cubicBezTo>
                    <a:pt x="462" y="380"/>
                    <a:pt x="462" y="380"/>
                    <a:pt x="462" y="380"/>
                  </a:cubicBezTo>
                  <a:cubicBezTo>
                    <a:pt x="464" y="380"/>
                    <a:pt x="464" y="382"/>
                    <a:pt x="465" y="381"/>
                  </a:cubicBezTo>
                  <a:cubicBezTo>
                    <a:pt x="465" y="380"/>
                    <a:pt x="465" y="380"/>
                    <a:pt x="465" y="380"/>
                  </a:cubicBezTo>
                  <a:cubicBezTo>
                    <a:pt x="466" y="381"/>
                    <a:pt x="466" y="381"/>
                    <a:pt x="466" y="381"/>
                  </a:cubicBezTo>
                  <a:cubicBezTo>
                    <a:pt x="466" y="380"/>
                    <a:pt x="466" y="380"/>
                    <a:pt x="466" y="380"/>
                  </a:cubicBezTo>
                  <a:cubicBezTo>
                    <a:pt x="470" y="380"/>
                    <a:pt x="473" y="380"/>
                    <a:pt x="475" y="380"/>
                  </a:cubicBezTo>
                  <a:cubicBezTo>
                    <a:pt x="475" y="381"/>
                    <a:pt x="475" y="381"/>
                    <a:pt x="475" y="381"/>
                  </a:cubicBezTo>
                  <a:cubicBezTo>
                    <a:pt x="476" y="381"/>
                    <a:pt x="476" y="381"/>
                    <a:pt x="476" y="381"/>
                  </a:cubicBezTo>
                  <a:cubicBezTo>
                    <a:pt x="476" y="380"/>
                    <a:pt x="476" y="380"/>
                    <a:pt x="476" y="380"/>
                  </a:cubicBezTo>
                  <a:cubicBezTo>
                    <a:pt x="479" y="379"/>
                    <a:pt x="479" y="381"/>
                    <a:pt x="479" y="381"/>
                  </a:cubicBezTo>
                  <a:cubicBezTo>
                    <a:pt x="479" y="380"/>
                    <a:pt x="479" y="380"/>
                    <a:pt x="479" y="380"/>
                  </a:cubicBezTo>
                  <a:cubicBezTo>
                    <a:pt x="482" y="380"/>
                    <a:pt x="484" y="380"/>
                    <a:pt x="484" y="380"/>
                  </a:cubicBezTo>
                  <a:cubicBezTo>
                    <a:pt x="484" y="381"/>
                    <a:pt x="484" y="381"/>
                    <a:pt x="484" y="381"/>
                  </a:cubicBezTo>
                  <a:cubicBezTo>
                    <a:pt x="487" y="381"/>
                    <a:pt x="487" y="381"/>
                    <a:pt x="488" y="381"/>
                  </a:cubicBezTo>
                  <a:cubicBezTo>
                    <a:pt x="488" y="378"/>
                    <a:pt x="488" y="379"/>
                    <a:pt x="488" y="379"/>
                  </a:cubicBezTo>
                  <a:cubicBezTo>
                    <a:pt x="490" y="379"/>
                    <a:pt x="490" y="379"/>
                    <a:pt x="490" y="379"/>
                  </a:cubicBezTo>
                  <a:cubicBezTo>
                    <a:pt x="490" y="380"/>
                    <a:pt x="490" y="380"/>
                    <a:pt x="490" y="380"/>
                  </a:cubicBezTo>
                  <a:cubicBezTo>
                    <a:pt x="489" y="380"/>
                    <a:pt x="489" y="380"/>
                    <a:pt x="489" y="380"/>
                  </a:cubicBezTo>
                  <a:cubicBezTo>
                    <a:pt x="491" y="383"/>
                    <a:pt x="492" y="380"/>
                    <a:pt x="492" y="381"/>
                  </a:cubicBezTo>
                  <a:cubicBezTo>
                    <a:pt x="492" y="380"/>
                    <a:pt x="492" y="380"/>
                    <a:pt x="492" y="380"/>
                  </a:cubicBezTo>
                  <a:cubicBezTo>
                    <a:pt x="494" y="380"/>
                    <a:pt x="494" y="380"/>
                    <a:pt x="494" y="380"/>
                  </a:cubicBezTo>
                  <a:cubicBezTo>
                    <a:pt x="494" y="379"/>
                    <a:pt x="494" y="379"/>
                    <a:pt x="494" y="379"/>
                  </a:cubicBezTo>
                  <a:cubicBezTo>
                    <a:pt x="494" y="380"/>
                    <a:pt x="494" y="380"/>
                    <a:pt x="494" y="380"/>
                  </a:cubicBezTo>
                  <a:cubicBezTo>
                    <a:pt x="494" y="379"/>
                    <a:pt x="494" y="379"/>
                    <a:pt x="494" y="379"/>
                  </a:cubicBezTo>
                  <a:cubicBezTo>
                    <a:pt x="497" y="379"/>
                    <a:pt x="496" y="375"/>
                    <a:pt x="496" y="375"/>
                  </a:cubicBezTo>
                  <a:cubicBezTo>
                    <a:pt x="497" y="375"/>
                    <a:pt x="497" y="375"/>
                    <a:pt x="497" y="375"/>
                  </a:cubicBezTo>
                  <a:cubicBezTo>
                    <a:pt x="497" y="374"/>
                    <a:pt x="497" y="374"/>
                    <a:pt x="497" y="374"/>
                  </a:cubicBezTo>
                  <a:cubicBezTo>
                    <a:pt x="498" y="374"/>
                    <a:pt x="498" y="374"/>
                    <a:pt x="498" y="374"/>
                  </a:cubicBezTo>
                  <a:cubicBezTo>
                    <a:pt x="498" y="371"/>
                    <a:pt x="499" y="369"/>
                    <a:pt x="500" y="369"/>
                  </a:cubicBezTo>
                  <a:cubicBezTo>
                    <a:pt x="498" y="369"/>
                    <a:pt x="498" y="369"/>
                    <a:pt x="498" y="369"/>
                  </a:cubicBezTo>
                  <a:cubicBezTo>
                    <a:pt x="498" y="368"/>
                    <a:pt x="498" y="368"/>
                    <a:pt x="498" y="368"/>
                  </a:cubicBezTo>
                  <a:cubicBezTo>
                    <a:pt x="500" y="368"/>
                    <a:pt x="500" y="368"/>
                    <a:pt x="500" y="368"/>
                  </a:cubicBezTo>
                  <a:cubicBezTo>
                    <a:pt x="500" y="367"/>
                    <a:pt x="500" y="367"/>
                    <a:pt x="500" y="367"/>
                  </a:cubicBezTo>
                  <a:cubicBezTo>
                    <a:pt x="501" y="367"/>
                    <a:pt x="501" y="367"/>
                    <a:pt x="501" y="367"/>
                  </a:cubicBezTo>
                  <a:cubicBezTo>
                    <a:pt x="504" y="367"/>
                    <a:pt x="506" y="367"/>
                    <a:pt x="507" y="367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24" name="Freeform 25330">
              <a:extLst>
                <a:ext uri="{FF2B5EF4-FFF2-40B4-BE49-F238E27FC236}">
                  <a16:creationId xmlns:a16="http://schemas.microsoft.com/office/drawing/2014/main" id="{016C4F3C-C2EC-107C-9C0E-CB52DC2A75D0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7928426" y="4230703"/>
              <a:ext cx="433073" cy="360292"/>
            </a:xfrm>
            <a:custGeom>
              <a:avLst/>
              <a:gdLst>
                <a:gd name="T0" fmla="*/ 116 w 710"/>
                <a:gd name="T1" fmla="*/ 189 h 587"/>
                <a:gd name="T2" fmla="*/ 130 w 710"/>
                <a:gd name="T3" fmla="*/ 187 h 587"/>
                <a:gd name="T4" fmla="*/ 135 w 710"/>
                <a:gd name="T5" fmla="*/ 198 h 587"/>
                <a:gd name="T6" fmla="*/ 149 w 710"/>
                <a:gd name="T7" fmla="*/ 198 h 587"/>
                <a:gd name="T8" fmla="*/ 177 w 710"/>
                <a:gd name="T9" fmla="*/ 199 h 587"/>
                <a:gd name="T10" fmla="*/ 188 w 710"/>
                <a:gd name="T11" fmla="*/ 202 h 587"/>
                <a:gd name="T12" fmla="*/ 200 w 710"/>
                <a:gd name="T13" fmla="*/ 224 h 587"/>
                <a:gd name="T14" fmla="*/ 186 w 710"/>
                <a:gd name="T15" fmla="*/ 254 h 587"/>
                <a:gd name="T16" fmla="*/ 145 w 710"/>
                <a:gd name="T17" fmla="*/ 255 h 587"/>
                <a:gd name="T18" fmla="*/ 82 w 710"/>
                <a:gd name="T19" fmla="*/ 260 h 587"/>
                <a:gd name="T20" fmla="*/ 2 w 710"/>
                <a:gd name="T21" fmla="*/ 307 h 587"/>
                <a:gd name="T22" fmla="*/ 20 w 710"/>
                <a:gd name="T23" fmla="*/ 320 h 587"/>
                <a:gd name="T24" fmla="*/ 31 w 710"/>
                <a:gd name="T25" fmla="*/ 345 h 587"/>
                <a:gd name="T26" fmla="*/ 62 w 710"/>
                <a:gd name="T27" fmla="*/ 337 h 587"/>
                <a:gd name="T28" fmla="*/ 84 w 710"/>
                <a:gd name="T29" fmla="*/ 338 h 587"/>
                <a:gd name="T30" fmla="*/ 99 w 710"/>
                <a:gd name="T31" fmla="*/ 366 h 587"/>
                <a:gd name="T32" fmla="*/ 101 w 710"/>
                <a:gd name="T33" fmla="*/ 395 h 587"/>
                <a:gd name="T34" fmla="*/ 150 w 710"/>
                <a:gd name="T35" fmla="*/ 414 h 587"/>
                <a:gd name="T36" fmla="*/ 203 w 710"/>
                <a:gd name="T37" fmla="*/ 423 h 587"/>
                <a:gd name="T38" fmla="*/ 202 w 710"/>
                <a:gd name="T39" fmla="*/ 460 h 587"/>
                <a:gd name="T40" fmla="*/ 210 w 710"/>
                <a:gd name="T41" fmla="*/ 479 h 587"/>
                <a:gd name="T42" fmla="*/ 280 w 710"/>
                <a:gd name="T43" fmla="*/ 497 h 587"/>
                <a:gd name="T44" fmla="*/ 326 w 710"/>
                <a:gd name="T45" fmla="*/ 486 h 587"/>
                <a:gd name="T46" fmla="*/ 335 w 710"/>
                <a:gd name="T47" fmla="*/ 519 h 587"/>
                <a:gd name="T48" fmla="*/ 355 w 710"/>
                <a:gd name="T49" fmla="*/ 541 h 587"/>
                <a:gd name="T50" fmla="*/ 362 w 710"/>
                <a:gd name="T51" fmla="*/ 557 h 587"/>
                <a:gd name="T52" fmla="*/ 386 w 710"/>
                <a:gd name="T53" fmla="*/ 573 h 587"/>
                <a:gd name="T54" fmla="*/ 397 w 710"/>
                <a:gd name="T55" fmla="*/ 524 h 587"/>
                <a:gd name="T56" fmla="*/ 414 w 710"/>
                <a:gd name="T57" fmla="*/ 489 h 587"/>
                <a:gd name="T58" fmla="*/ 432 w 710"/>
                <a:gd name="T59" fmla="*/ 441 h 587"/>
                <a:gd name="T60" fmla="*/ 461 w 710"/>
                <a:gd name="T61" fmla="*/ 396 h 587"/>
                <a:gd name="T62" fmla="*/ 550 w 710"/>
                <a:gd name="T63" fmla="*/ 383 h 587"/>
                <a:gd name="T64" fmla="*/ 543 w 710"/>
                <a:gd name="T65" fmla="*/ 426 h 587"/>
                <a:gd name="T66" fmla="*/ 562 w 710"/>
                <a:gd name="T67" fmla="*/ 468 h 587"/>
                <a:gd name="T68" fmla="*/ 579 w 710"/>
                <a:gd name="T69" fmla="*/ 493 h 587"/>
                <a:gd name="T70" fmla="*/ 636 w 710"/>
                <a:gd name="T71" fmla="*/ 499 h 587"/>
                <a:gd name="T72" fmla="*/ 677 w 710"/>
                <a:gd name="T73" fmla="*/ 514 h 587"/>
                <a:gd name="T74" fmla="*/ 677 w 710"/>
                <a:gd name="T75" fmla="*/ 458 h 587"/>
                <a:gd name="T76" fmla="*/ 656 w 710"/>
                <a:gd name="T77" fmla="*/ 403 h 587"/>
                <a:gd name="T78" fmla="*/ 648 w 710"/>
                <a:gd name="T79" fmla="*/ 365 h 587"/>
                <a:gd name="T80" fmla="*/ 678 w 710"/>
                <a:gd name="T81" fmla="*/ 372 h 587"/>
                <a:gd name="T82" fmla="*/ 680 w 710"/>
                <a:gd name="T83" fmla="*/ 376 h 587"/>
                <a:gd name="T84" fmla="*/ 680 w 710"/>
                <a:gd name="T85" fmla="*/ 332 h 587"/>
                <a:gd name="T86" fmla="*/ 637 w 710"/>
                <a:gd name="T87" fmla="*/ 257 h 587"/>
                <a:gd name="T88" fmla="*/ 614 w 710"/>
                <a:gd name="T89" fmla="*/ 209 h 587"/>
                <a:gd name="T90" fmla="*/ 622 w 710"/>
                <a:gd name="T91" fmla="*/ 171 h 587"/>
                <a:gd name="T92" fmla="*/ 627 w 710"/>
                <a:gd name="T93" fmla="*/ 158 h 587"/>
                <a:gd name="T94" fmla="*/ 648 w 710"/>
                <a:gd name="T95" fmla="*/ 130 h 587"/>
                <a:gd name="T96" fmla="*/ 658 w 710"/>
                <a:gd name="T97" fmla="*/ 122 h 587"/>
                <a:gd name="T98" fmla="*/ 710 w 710"/>
                <a:gd name="T99" fmla="*/ 123 h 587"/>
                <a:gd name="T100" fmla="*/ 690 w 710"/>
                <a:gd name="T101" fmla="*/ 97 h 587"/>
                <a:gd name="T102" fmla="*/ 654 w 710"/>
                <a:gd name="T103" fmla="*/ 90 h 587"/>
                <a:gd name="T104" fmla="*/ 607 w 710"/>
                <a:gd name="T105" fmla="*/ 110 h 587"/>
                <a:gd name="T106" fmla="*/ 558 w 710"/>
                <a:gd name="T107" fmla="*/ 91 h 587"/>
                <a:gd name="T108" fmla="*/ 490 w 710"/>
                <a:gd name="T109" fmla="*/ 71 h 587"/>
                <a:gd name="T110" fmla="*/ 467 w 710"/>
                <a:gd name="T111" fmla="*/ 46 h 587"/>
                <a:gd name="T112" fmla="*/ 361 w 710"/>
                <a:gd name="T113" fmla="*/ 14 h 587"/>
                <a:gd name="T114" fmla="*/ 339 w 710"/>
                <a:gd name="T115" fmla="*/ 84 h 587"/>
                <a:gd name="T116" fmla="*/ 331 w 710"/>
                <a:gd name="T117" fmla="*/ 117 h 587"/>
                <a:gd name="T118" fmla="*/ 303 w 710"/>
                <a:gd name="T119" fmla="*/ 160 h 587"/>
                <a:gd name="T120" fmla="*/ 234 w 710"/>
                <a:gd name="T121" fmla="*/ 146 h 587"/>
                <a:gd name="T122" fmla="*/ 190 w 710"/>
                <a:gd name="T123" fmla="*/ 134 h 587"/>
                <a:gd name="T124" fmla="*/ 124 w 710"/>
                <a:gd name="T125" fmla="*/ 12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0" h="587">
                  <a:moveTo>
                    <a:pt x="111" y="136"/>
                  </a:moveTo>
                  <a:cubicBezTo>
                    <a:pt x="114" y="136"/>
                    <a:pt x="113" y="136"/>
                    <a:pt x="113" y="136"/>
                  </a:cubicBezTo>
                  <a:cubicBezTo>
                    <a:pt x="114" y="143"/>
                    <a:pt x="111" y="147"/>
                    <a:pt x="111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0" y="156"/>
                    <a:pt x="107" y="162"/>
                    <a:pt x="104" y="162"/>
                  </a:cubicBezTo>
                  <a:cubicBezTo>
                    <a:pt x="103" y="165"/>
                    <a:pt x="102" y="165"/>
                    <a:pt x="103" y="166"/>
                  </a:cubicBezTo>
                  <a:cubicBezTo>
                    <a:pt x="100" y="166"/>
                    <a:pt x="98" y="166"/>
                    <a:pt x="98" y="166"/>
                  </a:cubicBezTo>
                  <a:cubicBezTo>
                    <a:pt x="99" y="169"/>
                    <a:pt x="99" y="170"/>
                    <a:pt x="99" y="171"/>
                  </a:cubicBezTo>
                  <a:cubicBezTo>
                    <a:pt x="98" y="171"/>
                    <a:pt x="98" y="171"/>
                    <a:pt x="98" y="171"/>
                  </a:cubicBezTo>
                  <a:cubicBezTo>
                    <a:pt x="98" y="174"/>
                    <a:pt x="98" y="173"/>
                    <a:pt x="98" y="173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98" y="177"/>
                    <a:pt x="101" y="177"/>
                    <a:pt x="101" y="177"/>
                  </a:cubicBezTo>
                  <a:cubicBezTo>
                    <a:pt x="101" y="179"/>
                    <a:pt x="101" y="179"/>
                    <a:pt x="101" y="179"/>
                  </a:cubicBezTo>
                  <a:cubicBezTo>
                    <a:pt x="103" y="179"/>
                    <a:pt x="103" y="179"/>
                    <a:pt x="103" y="179"/>
                  </a:cubicBezTo>
                  <a:cubicBezTo>
                    <a:pt x="103" y="180"/>
                    <a:pt x="103" y="180"/>
                    <a:pt x="103" y="180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81"/>
                    <a:pt x="104" y="181"/>
                    <a:pt x="104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6" y="183"/>
                    <a:pt x="106" y="183"/>
                    <a:pt x="106" y="183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4"/>
                    <a:pt x="107" y="186"/>
                    <a:pt x="107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08" y="189"/>
                    <a:pt x="108" y="188"/>
                    <a:pt x="108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0" y="187"/>
                    <a:pt x="110" y="187"/>
                    <a:pt x="110" y="187"/>
                  </a:cubicBezTo>
                  <a:cubicBezTo>
                    <a:pt x="111" y="187"/>
                    <a:pt x="111" y="187"/>
                    <a:pt x="111" y="187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0" y="189"/>
                    <a:pt x="110" y="189"/>
                    <a:pt x="110" y="189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1" y="190"/>
                    <a:pt x="111" y="190"/>
                    <a:pt x="111" y="190"/>
                  </a:cubicBezTo>
                  <a:cubicBezTo>
                    <a:pt x="114" y="190"/>
                    <a:pt x="115" y="190"/>
                    <a:pt x="116" y="190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6" y="191"/>
                    <a:pt x="116" y="191"/>
                    <a:pt x="116" y="191"/>
                  </a:cubicBezTo>
                  <a:cubicBezTo>
                    <a:pt x="117" y="191"/>
                    <a:pt x="117" y="191"/>
                    <a:pt x="117" y="191"/>
                  </a:cubicBezTo>
                  <a:cubicBezTo>
                    <a:pt x="117" y="188"/>
                    <a:pt x="115" y="187"/>
                    <a:pt x="116" y="187"/>
                  </a:cubicBezTo>
                  <a:cubicBezTo>
                    <a:pt x="117" y="187"/>
                    <a:pt x="117" y="187"/>
                    <a:pt x="117" y="187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4"/>
                    <a:pt x="118" y="185"/>
                    <a:pt x="118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4"/>
                    <a:pt x="117" y="184"/>
                    <a:pt x="117" y="184"/>
                  </a:cubicBezTo>
                  <a:cubicBezTo>
                    <a:pt x="116" y="184"/>
                    <a:pt x="116" y="184"/>
                    <a:pt x="116" y="184"/>
                  </a:cubicBezTo>
                  <a:cubicBezTo>
                    <a:pt x="119" y="183"/>
                    <a:pt x="119" y="186"/>
                    <a:pt x="119" y="186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19" y="186"/>
                    <a:pt x="119" y="186"/>
                    <a:pt x="119" y="186"/>
                  </a:cubicBezTo>
                  <a:cubicBezTo>
                    <a:pt x="119" y="187"/>
                    <a:pt x="119" y="187"/>
                    <a:pt x="119" y="187"/>
                  </a:cubicBezTo>
                  <a:cubicBezTo>
                    <a:pt x="122" y="188"/>
                    <a:pt x="123" y="186"/>
                    <a:pt x="123" y="186"/>
                  </a:cubicBezTo>
                  <a:cubicBezTo>
                    <a:pt x="123" y="187"/>
                    <a:pt x="123" y="187"/>
                    <a:pt x="123" y="187"/>
                  </a:cubicBezTo>
                  <a:cubicBezTo>
                    <a:pt x="123" y="186"/>
                    <a:pt x="123" y="186"/>
                    <a:pt x="123" y="186"/>
                  </a:cubicBezTo>
                  <a:cubicBezTo>
                    <a:pt x="124" y="186"/>
                    <a:pt x="124" y="186"/>
                    <a:pt x="124" y="186"/>
                  </a:cubicBezTo>
                  <a:cubicBezTo>
                    <a:pt x="123" y="186"/>
                    <a:pt x="123" y="186"/>
                    <a:pt x="123" y="186"/>
                  </a:cubicBezTo>
                  <a:cubicBezTo>
                    <a:pt x="123" y="185"/>
                    <a:pt x="123" y="185"/>
                    <a:pt x="123" y="185"/>
                  </a:cubicBezTo>
                  <a:cubicBezTo>
                    <a:pt x="124" y="185"/>
                    <a:pt x="124" y="185"/>
                    <a:pt x="124" y="185"/>
                  </a:cubicBezTo>
                  <a:cubicBezTo>
                    <a:pt x="123" y="185"/>
                    <a:pt x="123" y="185"/>
                    <a:pt x="123" y="185"/>
                  </a:cubicBezTo>
                  <a:cubicBezTo>
                    <a:pt x="123" y="184"/>
                    <a:pt x="123" y="184"/>
                    <a:pt x="123" y="184"/>
                  </a:cubicBezTo>
                  <a:cubicBezTo>
                    <a:pt x="123" y="185"/>
                    <a:pt x="123" y="185"/>
                    <a:pt x="123" y="185"/>
                  </a:cubicBezTo>
                  <a:cubicBezTo>
                    <a:pt x="124" y="185"/>
                    <a:pt x="124" y="185"/>
                    <a:pt x="124" y="185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5"/>
                    <a:pt x="125" y="185"/>
                    <a:pt x="125" y="185"/>
                  </a:cubicBezTo>
                  <a:cubicBezTo>
                    <a:pt x="128" y="185"/>
                    <a:pt x="128" y="185"/>
                    <a:pt x="129" y="185"/>
                  </a:cubicBezTo>
                  <a:cubicBezTo>
                    <a:pt x="129" y="188"/>
                    <a:pt x="129" y="187"/>
                    <a:pt x="129" y="187"/>
                  </a:cubicBezTo>
                  <a:cubicBezTo>
                    <a:pt x="130" y="187"/>
                    <a:pt x="130" y="187"/>
                    <a:pt x="130" y="187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30" y="187"/>
                    <a:pt x="130" y="187"/>
                    <a:pt x="130" y="187"/>
                  </a:cubicBezTo>
                  <a:cubicBezTo>
                    <a:pt x="130" y="189"/>
                    <a:pt x="130" y="189"/>
                    <a:pt x="130" y="189"/>
                  </a:cubicBezTo>
                  <a:cubicBezTo>
                    <a:pt x="130" y="187"/>
                    <a:pt x="130" y="187"/>
                    <a:pt x="130" y="187"/>
                  </a:cubicBezTo>
                  <a:cubicBezTo>
                    <a:pt x="131" y="187"/>
                    <a:pt x="131" y="187"/>
                    <a:pt x="131" y="187"/>
                  </a:cubicBezTo>
                  <a:cubicBezTo>
                    <a:pt x="131" y="189"/>
                    <a:pt x="131" y="189"/>
                    <a:pt x="131" y="189"/>
                  </a:cubicBezTo>
                  <a:cubicBezTo>
                    <a:pt x="128" y="189"/>
                    <a:pt x="129" y="189"/>
                    <a:pt x="129" y="189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9" y="189"/>
                    <a:pt x="129" y="189"/>
                    <a:pt x="129" y="189"/>
                  </a:cubicBezTo>
                  <a:cubicBezTo>
                    <a:pt x="127" y="189"/>
                    <a:pt x="127" y="189"/>
                    <a:pt x="127" y="189"/>
                  </a:cubicBezTo>
                  <a:cubicBezTo>
                    <a:pt x="127" y="187"/>
                    <a:pt x="127" y="187"/>
                    <a:pt x="127" y="187"/>
                  </a:cubicBezTo>
                  <a:cubicBezTo>
                    <a:pt x="126" y="189"/>
                    <a:pt x="126" y="189"/>
                    <a:pt x="126" y="190"/>
                  </a:cubicBezTo>
                  <a:cubicBezTo>
                    <a:pt x="127" y="190"/>
                    <a:pt x="127" y="190"/>
                    <a:pt x="127" y="190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0"/>
                    <a:pt x="126" y="190"/>
                    <a:pt x="126" y="190"/>
                  </a:cubicBezTo>
                  <a:cubicBezTo>
                    <a:pt x="125" y="190"/>
                    <a:pt x="125" y="190"/>
                    <a:pt x="125" y="190"/>
                  </a:cubicBezTo>
                  <a:cubicBezTo>
                    <a:pt x="125" y="191"/>
                    <a:pt x="125" y="191"/>
                    <a:pt x="125" y="191"/>
                  </a:cubicBezTo>
                  <a:cubicBezTo>
                    <a:pt x="126" y="191"/>
                    <a:pt x="126" y="191"/>
                    <a:pt x="126" y="191"/>
                  </a:cubicBezTo>
                  <a:cubicBezTo>
                    <a:pt x="126" y="192"/>
                    <a:pt x="126" y="192"/>
                    <a:pt x="126" y="192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28" y="195"/>
                    <a:pt x="129" y="195"/>
                    <a:pt x="129" y="196"/>
                  </a:cubicBezTo>
                  <a:cubicBezTo>
                    <a:pt x="131" y="196"/>
                    <a:pt x="131" y="196"/>
                    <a:pt x="131" y="196"/>
                  </a:cubicBezTo>
                  <a:cubicBezTo>
                    <a:pt x="131" y="193"/>
                    <a:pt x="131" y="194"/>
                    <a:pt x="131" y="193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32" y="194"/>
                    <a:pt x="132" y="194"/>
                    <a:pt x="132" y="194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31" y="196"/>
                    <a:pt x="131" y="196"/>
                    <a:pt x="131" y="196"/>
                  </a:cubicBezTo>
                  <a:cubicBezTo>
                    <a:pt x="134" y="196"/>
                    <a:pt x="133" y="194"/>
                    <a:pt x="133" y="194"/>
                  </a:cubicBezTo>
                  <a:cubicBezTo>
                    <a:pt x="133" y="196"/>
                    <a:pt x="133" y="196"/>
                    <a:pt x="133" y="196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3" y="197"/>
                    <a:pt x="133" y="197"/>
                    <a:pt x="133" y="197"/>
                  </a:cubicBezTo>
                  <a:cubicBezTo>
                    <a:pt x="133" y="198"/>
                    <a:pt x="133" y="198"/>
                    <a:pt x="133" y="198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35" y="199"/>
                    <a:pt x="135" y="199"/>
                    <a:pt x="135" y="199"/>
                  </a:cubicBezTo>
                  <a:cubicBezTo>
                    <a:pt x="136" y="199"/>
                    <a:pt x="136" y="199"/>
                    <a:pt x="136" y="199"/>
                  </a:cubicBezTo>
                  <a:cubicBezTo>
                    <a:pt x="136" y="198"/>
                    <a:pt x="136" y="198"/>
                    <a:pt x="136" y="198"/>
                  </a:cubicBezTo>
                  <a:cubicBezTo>
                    <a:pt x="136" y="199"/>
                    <a:pt x="136" y="199"/>
                    <a:pt x="136" y="199"/>
                  </a:cubicBezTo>
                  <a:cubicBezTo>
                    <a:pt x="139" y="199"/>
                    <a:pt x="138" y="199"/>
                    <a:pt x="138" y="199"/>
                  </a:cubicBezTo>
                  <a:cubicBezTo>
                    <a:pt x="138" y="198"/>
                    <a:pt x="138" y="198"/>
                    <a:pt x="138" y="198"/>
                  </a:cubicBezTo>
                  <a:cubicBezTo>
                    <a:pt x="137" y="198"/>
                    <a:pt x="137" y="198"/>
                    <a:pt x="137" y="198"/>
                  </a:cubicBezTo>
                  <a:cubicBezTo>
                    <a:pt x="137" y="197"/>
                    <a:pt x="137" y="197"/>
                    <a:pt x="137" y="197"/>
                  </a:cubicBezTo>
                  <a:cubicBezTo>
                    <a:pt x="138" y="197"/>
                    <a:pt x="138" y="197"/>
                    <a:pt x="138" y="197"/>
                  </a:cubicBezTo>
                  <a:cubicBezTo>
                    <a:pt x="138" y="200"/>
                    <a:pt x="138" y="199"/>
                    <a:pt x="138" y="199"/>
                  </a:cubicBezTo>
                  <a:cubicBezTo>
                    <a:pt x="139" y="199"/>
                    <a:pt x="139" y="199"/>
                    <a:pt x="139" y="199"/>
                  </a:cubicBezTo>
                  <a:cubicBezTo>
                    <a:pt x="139" y="198"/>
                    <a:pt x="139" y="198"/>
                    <a:pt x="139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2" y="198"/>
                    <a:pt x="142" y="198"/>
                    <a:pt x="142" y="198"/>
                  </a:cubicBezTo>
                  <a:cubicBezTo>
                    <a:pt x="142" y="197"/>
                    <a:pt x="142" y="197"/>
                    <a:pt x="142" y="197"/>
                  </a:cubicBezTo>
                  <a:cubicBezTo>
                    <a:pt x="142" y="199"/>
                    <a:pt x="142" y="200"/>
                    <a:pt x="142" y="200"/>
                  </a:cubicBezTo>
                  <a:cubicBezTo>
                    <a:pt x="142" y="199"/>
                    <a:pt x="142" y="199"/>
                    <a:pt x="142" y="199"/>
                  </a:cubicBezTo>
                  <a:cubicBezTo>
                    <a:pt x="143" y="199"/>
                    <a:pt x="143" y="199"/>
                    <a:pt x="143" y="199"/>
                  </a:cubicBezTo>
                  <a:cubicBezTo>
                    <a:pt x="143" y="198"/>
                    <a:pt x="143" y="198"/>
                    <a:pt x="143" y="198"/>
                  </a:cubicBezTo>
                  <a:cubicBezTo>
                    <a:pt x="144" y="198"/>
                    <a:pt x="144" y="198"/>
                    <a:pt x="144" y="198"/>
                  </a:cubicBezTo>
                  <a:cubicBezTo>
                    <a:pt x="144" y="197"/>
                    <a:pt x="144" y="197"/>
                    <a:pt x="144" y="197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5" y="198"/>
                    <a:pt x="145" y="198"/>
                    <a:pt x="145" y="198"/>
                  </a:cubicBezTo>
                  <a:cubicBezTo>
                    <a:pt x="144" y="198"/>
                    <a:pt x="144" y="198"/>
                    <a:pt x="144" y="198"/>
                  </a:cubicBezTo>
                  <a:cubicBezTo>
                    <a:pt x="144" y="199"/>
                    <a:pt x="144" y="199"/>
                    <a:pt x="144" y="199"/>
                  </a:cubicBezTo>
                  <a:cubicBezTo>
                    <a:pt x="145" y="199"/>
                    <a:pt x="145" y="199"/>
                    <a:pt x="145" y="199"/>
                  </a:cubicBezTo>
                  <a:cubicBezTo>
                    <a:pt x="145" y="197"/>
                    <a:pt x="145" y="197"/>
                    <a:pt x="145" y="197"/>
                  </a:cubicBezTo>
                  <a:cubicBezTo>
                    <a:pt x="146" y="197"/>
                    <a:pt x="146" y="197"/>
                    <a:pt x="146" y="197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49" y="198"/>
                    <a:pt x="148" y="198"/>
                    <a:pt x="149" y="198"/>
                  </a:cubicBezTo>
                  <a:cubicBezTo>
                    <a:pt x="149" y="201"/>
                    <a:pt x="149" y="200"/>
                    <a:pt x="149" y="200"/>
                  </a:cubicBezTo>
                  <a:cubicBezTo>
                    <a:pt x="152" y="200"/>
                    <a:pt x="151" y="200"/>
                    <a:pt x="151" y="200"/>
                  </a:cubicBezTo>
                  <a:cubicBezTo>
                    <a:pt x="151" y="198"/>
                    <a:pt x="151" y="198"/>
                    <a:pt x="151" y="198"/>
                  </a:cubicBezTo>
                  <a:cubicBezTo>
                    <a:pt x="152" y="198"/>
                    <a:pt x="152" y="198"/>
                    <a:pt x="152" y="198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1" y="199"/>
                    <a:pt x="151" y="199"/>
                    <a:pt x="151" y="199"/>
                  </a:cubicBezTo>
                  <a:cubicBezTo>
                    <a:pt x="151" y="200"/>
                    <a:pt x="151" y="200"/>
                    <a:pt x="151" y="200"/>
                  </a:cubicBezTo>
                  <a:cubicBezTo>
                    <a:pt x="154" y="200"/>
                    <a:pt x="156" y="200"/>
                    <a:pt x="157" y="200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58" y="200"/>
                    <a:pt x="158" y="200"/>
                    <a:pt x="158" y="200"/>
                  </a:cubicBezTo>
                  <a:cubicBezTo>
                    <a:pt x="158" y="202"/>
                    <a:pt x="158" y="202"/>
                    <a:pt x="158" y="202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59" y="200"/>
                    <a:pt x="159" y="200"/>
                    <a:pt x="159" y="200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61" y="202"/>
                    <a:pt x="161" y="202"/>
                    <a:pt x="161" y="202"/>
                  </a:cubicBezTo>
                  <a:cubicBezTo>
                    <a:pt x="161" y="200"/>
                    <a:pt x="161" y="200"/>
                    <a:pt x="161" y="200"/>
                  </a:cubicBezTo>
                  <a:cubicBezTo>
                    <a:pt x="163" y="200"/>
                    <a:pt x="163" y="200"/>
                    <a:pt x="163" y="200"/>
                  </a:cubicBezTo>
                  <a:cubicBezTo>
                    <a:pt x="163" y="202"/>
                    <a:pt x="163" y="202"/>
                    <a:pt x="163" y="202"/>
                  </a:cubicBezTo>
                  <a:cubicBezTo>
                    <a:pt x="163" y="200"/>
                    <a:pt x="163" y="200"/>
                    <a:pt x="163" y="200"/>
                  </a:cubicBezTo>
                  <a:cubicBezTo>
                    <a:pt x="166" y="200"/>
                    <a:pt x="167" y="200"/>
                    <a:pt x="168" y="200"/>
                  </a:cubicBezTo>
                  <a:cubicBezTo>
                    <a:pt x="168" y="199"/>
                    <a:pt x="168" y="199"/>
                    <a:pt x="168" y="199"/>
                  </a:cubicBezTo>
                  <a:cubicBezTo>
                    <a:pt x="170" y="199"/>
                    <a:pt x="170" y="199"/>
                    <a:pt x="170" y="199"/>
                  </a:cubicBezTo>
                  <a:cubicBezTo>
                    <a:pt x="170" y="198"/>
                    <a:pt x="170" y="198"/>
                    <a:pt x="170" y="198"/>
                  </a:cubicBezTo>
                  <a:cubicBezTo>
                    <a:pt x="170" y="199"/>
                    <a:pt x="170" y="199"/>
                    <a:pt x="170" y="199"/>
                  </a:cubicBezTo>
                  <a:cubicBezTo>
                    <a:pt x="173" y="199"/>
                    <a:pt x="172" y="199"/>
                    <a:pt x="173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5" y="198"/>
                    <a:pt x="176" y="198"/>
                    <a:pt x="176" y="198"/>
                  </a:cubicBezTo>
                  <a:cubicBezTo>
                    <a:pt x="176" y="199"/>
                    <a:pt x="176" y="199"/>
                    <a:pt x="176" y="199"/>
                  </a:cubicBezTo>
                  <a:cubicBezTo>
                    <a:pt x="176" y="197"/>
                    <a:pt x="176" y="197"/>
                    <a:pt x="176" y="197"/>
                  </a:cubicBezTo>
                  <a:cubicBezTo>
                    <a:pt x="176" y="198"/>
                    <a:pt x="176" y="198"/>
                    <a:pt x="176" y="198"/>
                  </a:cubicBezTo>
                  <a:cubicBezTo>
                    <a:pt x="177" y="198"/>
                    <a:pt x="177" y="198"/>
                    <a:pt x="177" y="198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9"/>
                    <a:pt x="178" y="199"/>
                    <a:pt x="178" y="199"/>
                  </a:cubicBezTo>
                  <a:cubicBezTo>
                    <a:pt x="178" y="197"/>
                    <a:pt x="178" y="197"/>
                    <a:pt x="178" y="197"/>
                  </a:cubicBezTo>
                  <a:cubicBezTo>
                    <a:pt x="180" y="197"/>
                    <a:pt x="180" y="197"/>
                    <a:pt x="180" y="197"/>
                  </a:cubicBezTo>
                  <a:cubicBezTo>
                    <a:pt x="180" y="198"/>
                    <a:pt x="180" y="198"/>
                    <a:pt x="180" y="198"/>
                  </a:cubicBezTo>
                  <a:cubicBezTo>
                    <a:pt x="178" y="198"/>
                    <a:pt x="178" y="198"/>
                    <a:pt x="178" y="198"/>
                  </a:cubicBezTo>
                  <a:cubicBezTo>
                    <a:pt x="178" y="199"/>
                    <a:pt x="178" y="199"/>
                    <a:pt x="178" y="199"/>
                  </a:cubicBezTo>
                  <a:cubicBezTo>
                    <a:pt x="180" y="199"/>
                    <a:pt x="180" y="199"/>
                    <a:pt x="180" y="199"/>
                  </a:cubicBezTo>
                  <a:cubicBezTo>
                    <a:pt x="180" y="198"/>
                    <a:pt x="180" y="198"/>
                    <a:pt x="180" y="198"/>
                  </a:cubicBezTo>
                  <a:cubicBezTo>
                    <a:pt x="181" y="198"/>
                    <a:pt x="181" y="198"/>
                    <a:pt x="181" y="198"/>
                  </a:cubicBezTo>
                  <a:cubicBezTo>
                    <a:pt x="181" y="199"/>
                    <a:pt x="181" y="199"/>
                    <a:pt x="181" y="199"/>
                  </a:cubicBezTo>
                  <a:cubicBezTo>
                    <a:pt x="182" y="198"/>
                    <a:pt x="182" y="198"/>
                    <a:pt x="182" y="198"/>
                  </a:cubicBezTo>
                  <a:cubicBezTo>
                    <a:pt x="182" y="199"/>
                    <a:pt x="182" y="199"/>
                    <a:pt x="182" y="199"/>
                  </a:cubicBezTo>
                  <a:cubicBezTo>
                    <a:pt x="181" y="199"/>
                    <a:pt x="181" y="199"/>
                    <a:pt x="181" y="199"/>
                  </a:cubicBezTo>
                  <a:cubicBezTo>
                    <a:pt x="182" y="199"/>
                    <a:pt x="182" y="199"/>
                    <a:pt x="182" y="199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81" y="200"/>
                    <a:pt x="181" y="200"/>
                    <a:pt x="181" y="200"/>
                  </a:cubicBezTo>
                  <a:cubicBezTo>
                    <a:pt x="181" y="202"/>
                    <a:pt x="181" y="202"/>
                    <a:pt x="181" y="202"/>
                  </a:cubicBezTo>
                  <a:cubicBezTo>
                    <a:pt x="183" y="202"/>
                    <a:pt x="184" y="202"/>
                    <a:pt x="184" y="202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199"/>
                    <a:pt x="183" y="200"/>
                    <a:pt x="183" y="199"/>
                  </a:cubicBezTo>
                  <a:cubicBezTo>
                    <a:pt x="182" y="199"/>
                    <a:pt x="182" y="199"/>
                    <a:pt x="182" y="199"/>
                  </a:cubicBezTo>
                  <a:cubicBezTo>
                    <a:pt x="183" y="197"/>
                    <a:pt x="184" y="198"/>
                    <a:pt x="184" y="198"/>
                  </a:cubicBezTo>
                  <a:cubicBezTo>
                    <a:pt x="184" y="201"/>
                    <a:pt x="184" y="200"/>
                    <a:pt x="184" y="200"/>
                  </a:cubicBezTo>
                  <a:cubicBezTo>
                    <a:pt x="186" y="200"/>
                    <a:pt x="186" y="200"/>
                    <a:pt x="186" y="200"/>
                  </a:cubicBezTo>
                  <a:cubicBezTo>
                    <a:pt x="186" y="202"/>
                    <a:pt x="186" y="202"/>
                    <a:pt x="186" y="202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6" y="202"/>
                    <a:pt x="186" y="202"/>
                    <a:pt x="186" y="202"/>
                  </a:cubicBezTo>
                  <a:cubicBezTo>
                    <a:pt x="186" y="200"/>
                    <a:pt x="186" y="200"/>
                    <a:pt x="186" y="200"/>
                  </a:cubicBezTo>
                  <a:cubicBezTo>
                    <a:pt x="187" y="200"/>
                    <a:pt x="187" y="200"/>
                    <a:pt x="187" y="200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88" y="203"/>
                    <a:pt x="188" y="203"/>
                    <a:pt x="188" y="203"/>
                  </a:cubicBezTo>
                  <a:cubicBezTo>
                    <a:pt x="188" y="202"/>
                    <a:pt x="188" y="202"/>
                    <a:pt x="188" y="202"/>
                  </a:cubicBezTo>
                  <a:cubicBezTo>
                    <a:pt x="189" y="202"/>
                    <a:pt x="189" y="202"/>
                    <a:pt x="189" y="202"/>
                  </a:cubicBezTo>
                  <a:cubicBezTo>
                    <a:pt x="189" y="200"/>
                    <a:pt x="189" y="200"/>
                    <a:pt x="189" y="200"/>
                  </a:cubicBezTo>
                  <a:cubicBezTo>
                    <a:pt x="189" y="202"/>
                    <a:pt x="189" y="202"/>
                    <a:pt x="189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89" y="203"/>
                    <a:pt x="189" y="203"/>
                    <a:pt x="189" y="203"/>
                  </a:cubicBezTo>
                  <a:cubicBezTo>
                    <a:pt x="192" y="203"/>
                    <a:pt x="191" y="203"/>
                    <a:pt x="191" y="203"/>
                  </a:cubicBezTo>
                  <a:cubicBezTo>
                    <a:pt x="191" y="202"/>
                    <a:pt x="191" y="202"/>
                    <a:pt x="191" y="202"/>
                  </a:cubicBezTo>
                  <a:cubicBezTo>
                    <a:pt x="193" y="202"/>
                    <a:pt x="193" y="202"/>
                    <a:pt x="193" y="202"/>
                  </a:cubicBezTo>
                  <a:cubicBezTo>
                    <a:pt x="193" y="203"/>
                    <a:pt x="193" y="203"/>
                    <a:pt x="193" y="203"/>
                  </a:cubicBezTo>
                  <a:cubicBezTo>
                    <a:pt x="191" y="203"/>
                    <a:pt x="191" y="203"/>
                    <a:pt x="191" y="203"/>
                  </a:cubicBezTo>
                  <a:cubicBezTo>
                    <a:pt x="191" y="204"/>
                    <a:pt x="191" y="204"/>
                    <a:pt x="191" y="204"/>
                  </a:cubicBezTo>
                  <a:cubicBezTo>
                    <a:pt x="190" y="204"/>
                    <a:pt x="190" y="204"/>
                    <a:pt x="190" y="204"/>
                  </a:cubicBezTo>
                  <a:cubicBezTo>
                    <a:pt x="193" y="204"/>
                    <a:pt x="193" y="206"/>
                    <a:pt x="194" y="205"/>
                  </a:cubicBezTo>
                  <a:cubicBezTo>
                    <a:pt x="194" y="206"/>
                    <a:pt x="194" y="206"/>
                    <a:pt x="194" y="206"/>
                  </a:cubicBezTo>
                  <a:cubicBezTo>
                    <a:pt x="197" y="206"/>
                    <a:pt x="199" y="206"/>
                    <a:pt x="200" y="206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199" y="208"/>
                    <a:pt x="199" y="208"/>
                    <a:pt x="199" y="208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199" y="208"/>
                    <a:pt x="199" y="208"/>
                    <a:pt x="199" y="208"/>
                  </a:cubicBezTo>
                  <a:cubicBezTo>
                    <a:pt x="197" y="208"/>
                    <a:pt x="197" y="208"/>
                    <a:pt x="197" y="208"/>
                  </a:cubicBezTo>
                  <a:cubicBezTo>
                    <a:pt x="197" y="210"/>
                    <a:pt x="197" y="210"/>
                    <a:pt x="197" y="210"/>
                  </a:cubicBezTo>
                  <a:cubicBezTo>
                    <a:pt x="199" y="210"/>
                    <a:pt x="199" y="210"/>
                    <a:pt x="199" y="210"/>
                  </a:cubicBezTo>
                  <a:cubicBezTo>
                    <a:pt x="197" y="210"/>
                    <a:pt x="197" y="210"/>
                    <a:pt x="197" y="210"/>
                  </a:cubicBezTo>
                  <a:cubicBezTo>
                    <a:pt x="197" y="213"/>
                    <a:pt x="197" y="212"/>
                    <a:pt x="197" y="212"/>
                  </a:cubicBezTo>
                  <a:cubicBezTo>
                    <a:pt x="199" y="212"/>
                    <a:pt x="199" y="212"/>
                    <a:pt x="199" y="212"/>
                  </a:cubicBezTo>
                  <a:cubicBezTo>
                    <a:pt x="199" y="215"/>
                    <a:pt x="199" y="216"/>
                    <a:pt x="199" y="217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7" y="221"/>
                    <a:pt x="197" y="223"/>
                    <a:pt x="197" y="224"/>
                  </a:cubicBezTo>
                  <a:cubicBezTo>
                    <a:pt x="199" y="224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4"/>
                    <a:pt x="200" y="224"/>
                    <a:pt x="200" y="224"/>
                  </a:cubicBezTo>
                  <a:cubicBezTo>
                    <a:pt x="200" y="227"/>
                    <a:pt x="200" y="227"/>
                    <a:pt x="200" y="228"/>
                  </a:cubicBezTo>
                  <a:cubicBezTo>
                    <a:pt x="201" y="228"/>
                    <a:pt x="201" y="228"/>
                    <a:pt x="201" y="228"/>
                  </a:cubicBezTo>
                  <a:cubicBezTo>
                    <a:pt x="201" y="229"/>
                    <a:pt x="201" y="229"/>
                    <a:pt x="201" y="229"/>
                  </a:cubicBezTo>
                  <a:cubicBezTo>
                    <a:pt x="200" y="229"/>
                    <a:pt x="200" y="229"/>
                    <a:pt x="200" y="229"/>
                  </a:cubicBezTo>
                  <a:cubicBezTo>
                    <a:pt x="202" y="230"/>
                    <a:pt x="201" y="231"/>
                    <a:pt x="201" y="231"/>
                  </a:cubicBezTo>
                  <a:cubicBezTo>
                    <a:pt x="202" y="231"/>
                    <a:pt x="202" y="231"/>
                    <a:pt x="202" y="231"/>
                  </a:cubicBezTo>
                  <a:cubicBezTo>
                    <a:pt x="202" y="234"/>
                    <a:pt x="202" y="233"/>
                    <a:pt x="202" y="234"/>
                  </a:cubicBezTo>
                  <a:cubicBezTo>
                    <a:pt x="203" y="234"/>
                    <a:pt x="203" y="234"/>
                    <a:pt x="203" y="234"/>
                  </a:cubicBezTo>
                  <a:cubicBezTo>
                    <a:pt x="203" y="236"/>
                    <a:pt x="203" y="237"/>
                    <a:pt x="203" y="237"/>
                  </a:cubicBezTo>
                  <a:cubicBezTo>
                    <a:pt x="205" y="237"/>
                    <a:pt x="205" y="237"/>
                    <a:pt x="205" y="237"/>
                  </a:cubicBezTo>
                  <a:cubicBezTo>
                    <a:pt x="205" y="238"/>
                    <a:pt x="205" y="238"/>
                    <a:pt x="205" y="238"/>
                  </a:cubicBezTo>
                  <a:cubicBezTo>
                    <a:pt x="203" y="238"/>
                    <a:pt x="203" y="238"/>
                    <a:pt x="203" y="238"/>
                  </a:cubicBezTo>
                  <a:cubicBezTo>
                    <a:pt x="203" y="241"/>
                    <a:pt x="203" y="240"/>
                    <a:pt x="203" y="241"/>
                  </a:cubicBezTo>
                  <a:cubicBezTo>
                    <a:pt x="202" y="241"/>
                    <a:pt x="202" y="241"/>
                    <a:pt x="202" y="241"/>
                  </a:cubicBezTo>
                  <a:cubicBezTo>
                    <a:pt x="202" y="242"/>
                    <a:pt x="202" y="242"/>
                    <a:pt x="202" y="242"/>
                  </a:cubicBezTo>
                  <a:cubicBezTo>
                    <a:pt x="201" y="242"/>
                    <a:pt x="201" y="242"/>
                    <a:pt x="201" y="242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0" y="243"/>
                    <a:pt x="200" y="243"/>
                    <a:pt x="200" y="243"/>
                  </a:cubicBezTo>
                  <a:cubicBezTo>
                    <a:pt x="200" y="242"/>
                    <a:pt x="200" y="242"/>
                    <a:pt x="200" y="242"/>
                  </a:cubicBezTo>
                  <a:cubicBezTo>
                    <a:pt x="196" y="241"/>
                    <a:pt x="195" y="244"/>
                    <a:pt x="194" y="243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93" y="244"/>
                    <a:pt x="193" y="244"/>
                    <a:pt x="193" y="244"/>
                  </a:cubicBezTo>
                  <a:cubicBezTo>
                    <a:pt x="193" y="250"/>
                    <a:pt x="191" y="254"/>
                    <a:pt x="191" y="257"/>
                  </a:cubicBezTo>
                  <a:cubicBezTo>
                    <a:pt x="190" y="257"/>
                    <a:pt x="190" y="257"/>
                    <a:pt x="190" y="257"/>
                  </a:cubicBezTo>
                  <a:cubicBezTo>
                    <a:pt x="190" y="256"/>
                    <a:pt x="190" y="256"/>
                    <a:pt x="190" y="256"/>
                  </a:cubicBezTo>
                  <a:cubicBezTo>
                    <a:pt x="188" y="256"/>
                    <a:pt x="188" y="256"/>
                    <a:pt x="188" y="256"/>
                  </a:cubicBezTo>
                  <a:cubicBezTo>
                    <a:pt x="188" y="257"/>
                    <a:pt x="188" y="257"/>
                    <a:pt x="188" y="257"/>
                  </a:cubicBezTo>
                  <a:cubicBezTo>
                    <a:pt x="188" y="256"/>
                    <a:pt x="188" y="256"/>
                    <a:pt x="188" y="256"/>
                  </a:cubicBezTo>
                  <a:cubicBezTo>
                    <a:pt x="187" y="256"/>
                    <a:pt x="187" y="256"/>
                    <a:pt x="187" y="256"/>
                  </a:cubicBezTo>
                  <a:cubicBezTo>
                    <a:pt x="187" y="255"/>
                    <a:pt x="187" y="255"/>
                    <a:pt x="187" y="255"/>
                  </a:cubicBezTo>
                  <a:cubicBezTo>
                    <a:pt x="186" y="255"/>
                    <a:pt x="186" y="255"/>
                    <a:pt x="186" y="255"/>
                  </a:cubicBezTo>
                  <a:cubicBezTo>
                    <a:pt x="186" y="254"/>
                    <a:pt x="186" y="254"/>
                    <a:pt x="186" y="254"/>
                  </a:cubicBezTo>
                  <a:cubicBezTo>
                    <a:pt x="184" y="254"/>
                    <a:pt x="184" y="254"/>
                    <a:pt x="184" y="254"/>
                  </a:cubicBezTo>
                  <a:cubicBezTo>
                    <a:pt x="184" y="253"/>
                    <a:pt x="184" y="253"/>
                    <a:pt x="184" y="253"/>
                  </a:cubicBezTo>
                  <a:cubicBezTo>
                    <a:pt x="181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4"/>
                  </a:cubicBezTo>
                  <a:cubicBezTo>
                    <a:pt x="177" y="254"/>
                    <a:pt x="178" y="254"/>
                    <a:pt x="177" y="254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176" y="255"/>
                    <a:pt x="176" y="255"/>
                    <a:pt x="176" y="255"/>
                  </a:cubicBezTo>
                  <a:cubicBezTo>
                    <a:pt x="176" y="256"/>
                    <a:pt x="176" y="256"/>
                    <a:pt x="176" y="256"/>
                  </a:cubicBezTo>
                  <a:cubicBezTo>
                    <a:pt x="173" y="256"/>
                    <a:pt x="174" y="256"/>
                    <a:pt x="174" y="256"/>
                  </a:cubicBezTo>
                  <a:cubicBezTo>
                    <a:pt x="174" y="257"/>
                    <a:pt x="174" y="257"/>
                    <a:pt x="174" y="257"/>
                  </a:cubicBezTo>
                  <a:cubicBezTo>
                    <a:pt x="173" y="257"/>
                    <a:pt x="173" y="257"/>
                    <a:pt x="173" y="257"/>
                  </a:cubicBezTo>
                  <a:cubicBezTo>
                    <a:pt x="172" y="254"/>
                    <a:pt x="170" y="255"/>
                    <a:pt x="170" y="255"/>
                  </a:cubicBezTo>
                  <a:cubicBezTo>
                    <a:pt x="170" y="254"/>
                    <a:pt x="170" y="254"/>
                    <a:pt x="170" y="254"/>
                  </a:cubicBezTo>
                  <a:cubicBezTo>
                    <a:pt x="167" y="254"/>
                    <a:pt x="166" y="254"/>
                    <a:pt x="165" y="254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1" y="253"/>
                    <a:pt x="159" y="251"/>
                    <a:pt x="157" y="251"/>
                  </a:cubicBezTo>
                  <a:cubicBezTo>
                    <a:pt x="157" y="250"/>
                    <a:pt x="157" y="250"/>
                    <a:pt x="157" y="250"/>
                  </a:cubicBezTo>
                  <a:cubicBezTo>
                    <a:pt x="154" y="250"/>
                    <a:pt x="155" y="250"/>
                    <a:pt x="155" y="250"/>
                  </a:cubicBezTo>
                  <a:cubicBezTo>
                    <a:pt x="155" y="249"/>
                    <a:pt x="155" y="249"/>
                    <a:pt x="155" y="249"/>
                  </a:cubicBezTo>
                  <a:cubicBezTo>
                    <a:pt x="155" y="250"/>
                    <a:pt x="155" y="250"/>
                    <a:pt x="155" y="250"/>
                  </a:cubicBezTo>
                  <a:cubicBezTo>
                    <a:pt x="154" y="250"/>
                    <a:pt x="154" y="250"/>
                    <a:pt x="154" y="250"/>
                  </a:cubicBezTo>
                  <a:cubicBezTo>
                    <a:pt x="154" y="251"/>
                    <a:pt x="154" y="251"/>
                    <a:pt x="154" y="251"/>
                  </a:cubicBezTo>
                  <a:cubicBezTo>
                    <a:pt x="152" y="251"/>
                    <a:pt x="152" y="251"/>
                    <a:pt x="152" y="251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0" y="253"/>
                    <a:pt x="149" y="253"/>
                    <a:pt x="149" y="253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8" y="254"/>
                    <a:pt x="148" y="254"/>
                    <a:pt x="148" y="254"/>
                  </a:cubicBezTo>
                  <a:cubicBezTo>
                    <a:pt x="148" y="253"/>
                    <a:pt x="148" y="253"/>
                    <a:pt x="148" y="253"/>
                  </a:cubicBezTo>
                  <a:cubicBezTo>
                    <a:pt x="148" y="254"/>
                    <a:pt x="148" y="254"/>
                    <a:pt x="148" y="254"/>
                  </a:cubicBezTo>
                  <a:cubicBezTo>
                    <a:pt x="145" y="254"/>
                    <a:pt x="146" y="254"/>
                    <a:pt x="145" y="254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44" y="255"/>
                    <a:pt x="144" y="255"/>
                    <a:pt x="144" y="255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44" y="255"/>
                    <a:pt x="144" y="255"/>
                    <a:pt x="144" y="255"/>
                  </a:cubicBezTo>
                  <a:cubicBezTo>
                    <a:pt x="141" y="255"/>
                    <a:pt x="141" y="255"/>
                    <a:pt x="140" y="255"/>
                  </a:cubicBezTo>
                  <a:cubicBezTo>
                    <a:pt x="140" y="256"/>
                    <a:pt x="140" y="256"/>
                    <a:pt x="140" y="256"/>
                  </a:cubicBezTo>
                  <a:cubicBezTo>
                    <a:pt x="140" y="255"/>
                    <a:pt x="140" y="255"/>
                    <a:pt x="140" y="255"/>
                  </a:cubicBezTo>
                  <a:cubicBezTo>
                    <a:pt x="139" y="255"/>
                    <a:pt x="139" y="255"/>
                    <a:pt x="139" y="255"/>
                  </a:cubicBezTo>
                  <a:cubicBezTo>
                    <a:pt x="139" y="258"/>
                    <a:pt x="139" y="257"/>
                    <a:pt x="139" y="257"/>
                  </a:cubicBezTo>
                  <a:cubicBezTo>
                    <a:pt x="139" y="256"/>
                    <a:pt x="139" y="256"/>
                    <a:pt x="139" y="256"/>
                  </a:cubicBezTo>
                  <a:cubicBezTo>
                    <a:pt x="138" y="256"/>
                    <a:pt x="138" y="256"/>
                    <a:pt x="138" y="256"/>
                  </a:cubicBezTo>
                  <a:cubicBezTo>
                    <a:pt x="138" y="257"/>
                    <a:pt x="138" y="257"/>
                    <a:pt x="138" y="257"/>
                  </a:cubicBezTo>
                  <a:cubicBezTo>
                    <a:pt x="137" y="256"/>
                    <a:pt x="137" y="256"/>
                    <a:pt x="137" y="256"/>
                  </a:cubicBezTo>
                  <a:cubicBezTo>
                    <a:pt x="138" y="261"/>
                    <a:pt x="136" y="263"/>
                    <a:pt x="136" y="264"/>
                  </a:cubicBezTo>
                  <a:cubicBezTo>
                    <a:pt x="133" y="264"/>
                    <a:pt x="134" y="264"/>
                    <a:pt x="133" y="264"/>
                  </a:cubicBezTo>
                  <a:cubicBezTo>
                    <a:pt x="133" y="263"/>
                    <a:pt x="133" y="263"/>
                    <a:pt x="133" y="263"/>
                  </a:cubicBezTo>
                  <a:cubicBezTo>
                    <a:pt x="131" y="263"/>
                    <a:pt x="130" y="263"/>
                    <a:pt x="130" y="263"/>
                  </a:cubicBezTo>
                  <a:cubicBezTo>
                    <a:pt x="130" y="264"/>
                    <a:pt x="130" y="264"/>
                    <a:pt x="130" y="264"/>
                  </a:cubicBezTo>
                  <a:cubicBezTo>
                    <a:pt x="127" y="264"/>
                    <a:pt x="128" y="264"/>
                    <a:pt x="127" y="264"/>
                  </a:cubicBezTo>
                  <a:cubicBezTo>
                    <a:pt x="127" y="266"/>
                    <a:pt x="127" y="266"/>
                    <a:pt x="127" y="266"/>
                  </a:cubicBezTo>
                  <a:cubicBezTo>
                    <a:pt x="126" y="266"/>
                    <a:pt x="126" y="266"/>
                    <a:pt x="126" y="266"/>
                  </a:cubicBezTo>
                  <a:cubicBezTo>
                    <a:pt x="126" y="267"/>
                    <a:pt x="126" y="267"/>
                    <a:pt x="126" y="267"/>
                  </a:cubicBezTo>
                  <a:cubicBezTo>
                    <a:pt x="125" y="267"/>
                    <a:pt x="125" y="267"/>
                    <a:pt x="125" y="267"/>
                  </a:cubicBezTo>
                  <a:cubicBezTo>
                    <a:pt x="125" y="268"/>
                    <a:pt x="125" y="268"/>
                    <a:pt x="125" y="268"/>
                  </a:cubicBezTo>
                  <a:cubicBezTo>
                    <a:pt x="124" y="268"/>
                    <a:pt x="124" y="268"/>
                    <a:pt x="124" y="268"/>
                  </a:cubicBezTo>
                  <a:cubicBezTo>
                    <a:pt x="124" y="269"/>
                    <a:pt x="124" y="269"/>
                    <a:pt x="124" y="269"/>
                  </a:cubicBezTo>
                  <a:cubicBezTo>
                    <a:pt x="113" y="274"/>
                    <a:pt x="103" y="273"/>
                    <a:pt x="92" y="274"/>
                  </a:cubicBezTo>
                  <a:cubicBezTo>
                    <a:pt x="92" y="273"/>
                    <a:pt x="92" y="273"/>
                    <a:pt x="92" y="273"/>
                  </a:cubicBezTo>
                  <a:cubicBezTo>
                    <a:pt x="87" y="273"/>
                    <a:pt x="85" y="271"/>
                    <a:pt x="84" y="272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1" y="270"/>
                    <a:pt x="80" y="270"/>
                    <a:pt x="80" y="270"/>
                  </a:cubicBezTo>
                  <a:cubicBezTo>
                    <a:pt x="80" y="266"/>
                    <a:pt x="80" y="260"/>
                    <a:pt x="80" y="260"/>
                  </a:cubicBezTo>
                  <a:cubicBezTo>
                    <a:pt x="83" y="260"/>
                    <a:pt x="82" y="260"/>
                    <a:pt x="82" y="260"/>
                  </a:cubicBezTo>
                  <a:cubicBezTo>
                    <a:pt x="82" y="257"/>
                    <a:pt x="82" y="258"/>
                    <a:pt x="82" y="257"/>
                  </a:cubicBezTo>
                  <a:cubicBezTo>
                    <a:pt x="79" y="258"/>
                    <a:pt x="75" y="260"/>
                    <a:pt x="75" y="260"/>
                  </a:cubicBezTo>
                  <a:cubicBezTo>
                    <a:pt x="75" y="261"/>
                    <a:pt x="75" y="261"/>
                    <a:pt x="75" y="261"/>
                  </a:cubicBezTo>
                  <a:cubicBezTo>
                    <a:pt x="70" y="263"/>
                    <a:pt x="67" y="260"/>
                    <a:pt x="63" y="262"/>
                  </a:cubicBezTo>
                  <a:cubicBezTo>
                    <a:pt x="63" y="263"/>
                    <a:pt x="63" y="263"/>
                    <a:pt x="63" y="263"/>
                  </a:cubicBezTo>
                  <a:cubicBezTo>
                    <a:pt x="62" y="263"/>
                    <a:pt x="62" y="263"/>
                    <a:pt x="62" y="263"/>
                  </a:cubicBezTo>
                  <a:cubicBezTo>
                    <a:pt x="62" y="264"/>
                    <a:pt x="62" y="264"/>
                    <a:pt x="62" y="264"/>
                  </a:cubicBezTo>
                  <a:cubicBezTo>
                    <a:pt x="60" y="264"/>
                    <a:pt x="60" y="264"/>
                    <a:pt x="60" y="264"/>
                  </a:cubicBezTo>
                  <a:cubicBezTo>
                    <a:pt x="60" y="266"/>
                    <a:pt x="60" y="266"/>
                    <a:pt x="60" y="266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59" y="263"/>
                    <a:pt x="59" y="264"/>
                    <a:pt x="59" y="263"/>
                  </a:cubicBezTo>
                  <a:cubicBezTo>
                    <a:pt x="57" y="263"/>
                    <a:pt x="57" y="263"/>
                    <a:pt x="57" y="263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54" y="261"/>
                    <a:pt x="54" y="261"/>
                    <a:pt x="53" y="261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47" y="263"/>
                    <a:pt x="42" y="260"/>
                    <a:pt x="40" y="260"/>
                  </a:cubicBezTo>
                  <a:cubicBezTo>
                    <a:pt x="36" y="264"/>
                    <a:pt x="38" y="265"/>
                    <a:pt x="37" y="267"/>
                  </a:cubicBezTo>
                  <a:cubicBezTo>
                    <a:pt x="36" y="267"/>
                    <a:pt x="36" y="267"/>
                    <a:pt x="36" y="267"/>
                  </a:cubicBezTo>
                  <a:cubicBezTo>
                    <a:pt x="36" y="268"/>
                    <a:pt x="36" y="268"/>
                    <a:pt x="36" y="268"/>
                  </a:cubicBezTo>
                  <a:cubicBezTo>
                    <a:pt x="30" y="270"/>
                    <a:pt x="25" y="265"/>
                    <a:pt x="20" y="267"/>
                  </a:cubicBezTo>
                  <a:cubicBezTo>
                    <a:pt x="19" y="270"/>
                    <a:pt x="18" y="270"/>
                    <a:pt x="18" y="270"/>
                  </a:cubicBezTo>
                  <a:cubicBezTo>
                    <a:pt x="16" y="270"/>
                    <a:pt x="15" y="270"/>
                    <a:pt x="15" y="270"/>
                  </a:cubicBezTo>
                  <a:cubicBezTo>
                    <a:pt x="15" y="278"/>
                    <a:pt x="13" y="284"/>
                    <a:pt x="9" y="283"/>
                  </a:cubicBezTo>
                  <a:cubicBezTo>
                    <a:pt x="9" y="295"/>
                    <a:pt x="6" y="295"/>
                    <a:pt x="6" y="301"/>
                  </a:cubicBezTo>
                  <a:cubicBezTo>
                    <a:pt x="4" y="301"/>
                    <a:pt x="4" y="300"/>
                    <a:pt x="4" y="300"/>
                  </a:cubicBezTo>
                  <a:cubicBezTo>
                    <a:pt x="4" y="303"/>
                    <a:pt x="4" y="303"/>
                    <a:pt x="4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4" y="304"/>
                    <a:pt x="4" y="304"/>
                    <a:pt x="4" y="304"/>
                  </a:cubicBezTo>
                  <a:cubicBezTo>
                    <a:pt x="4" y="305"/>
                    <a:pt x="4" y="305"/>
                    <a:pt x="4" y="305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3" y="307"/>
                    <a:pt x="3" y="307"/>
                    <a:pt x="3" y="307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3" y="307"/>
                    <a:pt x="3" y="307"/>
                    <a:pt x="3" y="307"/>
                  </a:cubicBezTo>
                  <a:cubicBezTo>
                    <a:pt x="2" y="311"/>
                    <a:pt x="0" y="311"/>
                    <a:pt x="1" y="313"/>
                  </a:cubicBezTo>
                  <a:cubicBezTo>
                    <a:pt x="3" y="314"/>
                    <a:pt x="3" y="315"/>
                    <a:pt x="4" y="314"/>
                  </a:cubicBezTo>
                  <a:cubicBezTo>
                    <a:pt x="4" y="315"/>
                    <a:pt x="4" y="315"/>
                    <a:pt x="4" y="315"/>
                  </a:cubicBezTo>
                  <a:cubicBezTo>
                    <a:pt x="7" y="315"/>
                    <a:pt x="6" y="315"/>
                    <a:pt x="6" y="315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8" y="317"/>
                    <a:pt x="8" y="317"/>
                    <a:pt x="8" y="317"/>
                  </a:cubicBezTo>
                  <a:cubicBezTo>
                    <a:pt x="8" y="318"/>
                    <a:pt x="8" y="318"/>
                    <a:pt x="8" y="318"/>
                  </a:cubicBezTo>
                  <a:cubicBezTo>
                    <a:pt x="9" y="318"/>
                    <a:pt x="9" y="318"/>
                    <a:pt x="9" y="318"/>
                  </a:cubicBezTo>
                  <a:cubicBezTo>
                    <a:pt x="9" y="317"/>
                    <a:pt x="9" y="317"/>
                    <a:pt x="9" y="317"/>
                  </a:cubicBezTo>
                  <a:cubicBezTo>
                    <a:pt x="10" y="317"/>
                    <a:pt x="10" y="317"/>
                    <a:pt x="10" y="317"/>
                  </a:cubicBezTo>
                  <a:cubicBezTo>
                    <a:pt x="10" y="319"/>
                    <a:pt x="10" y="319"/>
                    <a:pt x="10" y="319"/>
                  </a:cubicBezTo>
                  <a:cubicBezTo>
                    <a:pt x="9" y="319"/>
                    <a:pt x="9" y="319"/>
                    <a:pt x="9" y="319"/>
                  </a:cubicBezTo>
                  <a:cubicBezTo>
                    <a:pt x="10" y="319"/>
                    <a:pt x="10" y="319"/>
                    <a:pt x="10" y="319"/>
                  </a:cubicBezTo>
                  <a:cubicBezTo>
                    <a:pt x="11" y="323"/>
                    <a:pt x="8" y="324"/>
                    <a:pt x="9" y="326"/>
                  </a:cubicBezTo>
                  <a:cubicBezTo>
                    <a:pt x="10" y="326"/>
                    <a:pt x="10" y="326"/>
                    <a:pt x="10" y="326"/>
                  </a:cubicBezTo>
                  <a:cubicBezTo>
                    <a:pt x="10" y="327"/>
                    <a:pt x="10" y="327"/>
                    <a:pt x="10" y="327"/>
                  </a:cubicBezTo>
                  <a:cubicBezTo>
                    <a:pt x="10" y="326"/>
                    <a:pt x="10" y="326"/>
                    <a:pt x="10" y="326"/>
                  </a:cubicBezTo>
                  <a:cubicBezTo>
                    <a:pt x="11" y="326"/>
                    <a:pt x="11" y="326"/>
                    <a:pt x="11" y="326"/>
                  </a:cubicBezTo>
                  <a:cubicBezTo>
                    <a:pt x="11" y="323"/>
                    <a:pt x="11" y="324"/>
                    <a:pt x="11" y="324"/>
                  </a:cubicBezTo>
                  <a:cubicBezTo>
                    <a:pt x="12" y="324"/>
                    <a:pt x="12" y="324"/>
                    <a:pt x="12" y="324"/>
                  </a:cubicBezTo>
                  <a:cubicBezTo>
                    <a:pt x="12" y="326"/>
                    <a:pt x="12" y="326"/>
                    <a:pt x="12" y="326"/>
                  </a:cubicBezTo>
                  <a:cubicBezTo>
                    <a:pt x="14" y="326"/>
                    <a:pt x="14" y="326"/>
                    <a:pt x="14" y="326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6" y="325"/>
                    <a:pt x="16" y="325"/>
                    <a:pt x="16" y="325"/>
                  </a:cubicBezTo>
                  <a:cubicBezTo>
                    <a:pt x="16" y="324"/>
                    <a:pt x="16" y="324"/>
                    <a:pt x="16" y="324"/>
                  </a:cubicBezTo>
                  <a:cubicBezTo>
                    <a:pt x="19" y="324"/>
                    <a:pt x="18" y="324"/>
                    <a:pt x="18" y="324"/>
                  </a:cubicBezTo>
                  <a:cubicBezTo>
                    <a:pt x="18" y="323"/>
                    <a:pt x="18" y="323"/>
                    <a:pt x="18" y="323"/>
                  </a:cubicBezTo>
                  <a:cubicBezTo>
                    <a:pt x="20" y="323"/>
                    <a:pt x="20" y="323"/>
                    <a:pt x="20" y="323"/>
                  </a:cubicBezTo>
                  <a:cubicBezTo>
                    <a:pt x="20" y="320"/>
                    <a:pt x="20" y="321"/>
                    <a:pt x="20" y="320"/>
                  </a:cubicBezTo>
                  <a:cubicBezTo>
                    <a:pt x="21" y="320"/>
                    <a:pt x="21" y="320"/>
                    <a:pt x="21" y="320"/>
                  </a:cubicBezTo>
                  <a:cubicBezTo>
                    <a:pt x="20" y="320"/>
                    <a:pt x="20" y="320"/>
                    <a:pt x="20" y="320"/>
                  </a:cubicBezTo>
                  <a:cubicBezTo>
                    <a:pt x="20" y="319"/>
                    <a:pt x="20" y="319"/>
                    <a:pt x="20" y="319"/>
                  </a:cubicBezTo>
                  <a:cubicBezTo>
                    <a:pt x="21" y="319"/>
                    <a:pt x="21" y="319"/>
                    <a:pt x="21" y="319"/>
                  </a:cubicBezTo>
                  <a:cubicBezTo>
                    <a:pt x="21" y="320"/>
                    <a:pt x="21" y="320"/>
                    <a:pt x="21" y="320"/>
                  </a:cubicBezTo>
                  <a:cubicBezTo>
                    <a:pt x="23" y="320"/>
                    <a:pt x="24" y="320"/>
                    <a:pt x="24" y="320"/>
                  </a:cubicBezTo>
                  <a:cubicBezTo>
                    <a:pt x="24" y="321"/>
                    <a:pt x="24" y="321"/>
                    <a:pt x="24" y="321"/>
                  </a:cubicBezTo>
                  <a:cubicBezTo>
                    <a:pt x="27" y="321"/>
                    <a:pt x="28" y="321"/>
                    <a:pt x="28" y="321"/>
                  </a:cubicBezTo>
                  <a:cubicBezTo>
                    <a:pt x="28" y="323"/>
                    <a:pt x="28" y="323"/>
                    <a:pt x="28" y="323"/>
                  </a:cubicBezTo>
                  <a:cubicBezTo>
                    <a:pt x="30" y="323"/>
                    <a:pt x="31" y="323"/>
                    <a:pt x="31" y="323"/>
                  </a:cubicBezTo>
                  <a:cubicBezTo>
                    <a:pt x="31" y="321"/>
                    <a:pt x="31" y="321"/>
                    <a:pt x="31" y="321"/>
                  </a:cubicBezTo>
                  <a:cubicBezTo>
                    <a:pt x="34" y="321"/>
                    <a:pt x="33" y="321"/>
                    <a:pt x="34" y="321"/>
                  </a:cubicBezTo>
                  <a:cubicBezTo>
                    <a:pt x="34" y="323"/>
                    <a:pt x="34" y="323"/>
                    <a:pt x="34" y="323"/>
                  </a:cubicBezTo>
                  <a:cubicBezTo>
                    <a:pt x="35" y="323"/>
                    <a:pt x="35" y="323"/>
                    <a:pt x="35" y="323"/>
                  </a:cubicBezTo>
                  <a:cubicBezTo>
                    <a:pt x="35" y="327"/>
                    <a:pt x="33" y="328"/>
                    <a:pt x="34" y="330"/>
                  </a:cubicBezTo>
                  <a:cubicBezTo>
                    <a:pt x="31" y="330"/>
                    <a:pt x="32" y="330"/>
                    <a:pt x="31" y="330"/>
                  </a:cubicBezTo>
                  <a:cubicBezTo>
                    <a:pt x="31" y="332"/>
                    <a:pt x="31" y="332"/>
                    <a:pt x="31" y="332"/>
                  </a:cubicBezTo>
                  <a:cubicBezTo>
                    <a:pt x="30" y="332"/>
                    <a:pt x="30" y="332"/>
                    <a:pt x="30" y="332"/>
                  </a:cubicBezTo>
                  <a:cubicBezTo>
                    <a:pt x="30" y="333"/>
                    <a:pt x="30" y="333"/>
                    <a:pt x="30" y="333"/>
                  </a:cubicBezTo>
                  <a:cubicBezTo>
                    <a:pt x="27" y="333"/>
                    <a:pt x="26" y="335"/>
                    <a:pt x="24" y="334"/>
                  </a:cubicBezTo>
                  <a:cubicBezTo>
                    <a:pt x="24" y="337"/>
                    <a:pt x="24" y="338"/>
                    <a:pt x="24" y="338"/>
                  </a:cubicBezTo>
                  <a:cubicBezTo>
                    <a:pt x="23" y="338"/>
                    <a:pt x="23" y="338"/>
                    <a:pt x="23" y="338"/>
                  </a:cubicBezTo>
                  <a:cubicBezTo>
                    <a:pt x="23" y="339"/>
                    <a:pt x="23" y="339"/>
                    <a:pt x="23" y="339"/>
                  </a:cubicBezTo>
                  <a:cubicBezTo>
                    <a:pt x="24" y="339"/>
                    <a:pt x="24" y="339"/>
                    <a:pt x="24" y="339"/>
                  </a:cubicBezTo>
                  <a:cubicBezTo>
                    <a:pt x="24" y="340"/>
                    <a:pt x="24" y="340"/>
                    <a:pt x="24" y="340"/>
                  </a:cubicBezTo>
                  <a:cubicBezTo>
                    <a:pt x="25" y="340"/>
                    <a:pt x="25" y="340"/>
                    <a:pt x="25" y="340"/>
                  </a:cubicBezTo>
                  <a:cubicBezTo>
                    <a:pt x="25" y="344"/>
                    <a:pt x="25" y="346"/>
                    <a:pt x="25" y="347"/>
                  </a:cubicBezTo>
                  <a:cubicBezTo>
                    <a:pt x="25" y="346"/>
                    <a:pt x="25" y="346"/>
                    <a:pt x="25" y="346"/>
                  </a:cubicBezTo>
                  <a:cubicBezTo>
                    <a:pt x="28" y="346"/>
                    <a:pt x="28" y="345"/>
                    <a:pt x="29" y="345"/>
                  </a:cubicBezTo>
                  <a:cubicBezTo>
                    <a:pt x="29" y="342"/>
                    <a:pt x="29" y="343"/>
                    <a:pt x="29" y="343"/>
                  </a:cubicBezTo>
                  <a:cubicBezTo>
                    <a:pt x="30" y="343"/>
                    <a:pt x="30" y="343"/>
                    <a:pt x="30" y="343"/>
                  </a:cubicBezTo>
                  <a:cubicBezTo>
                    <a:pt x="30" y="344"/>
                    <a:pt x="30" y="344"/>
                    <a:pt x="30" y="344"/>
                  </a:cubicBezTo>
                  <a:cubicBezTo>
                    <a:pt x="31" y="344"/>
                    <a:pt x="31" y="344"/>
                    <a:pt x="31" y="344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5"/>
                    <a:pt x="30" y="345"/>
                    <a:pt x="30" y="345"/>
                  </a:cubicBezTo>
                  <a:cubicBezTo>
                    <a:pt x="33" y="345"/>
                    <a:pt x="32" y="343"/>
                    <a:pt x="33" y="344"/>
                  </a:cubicBezTo>
                  <a:cubicBezTo>
                    <a:pt x="31" y="344"/>
                    <a:pt x="31" y="344"/>
                    <a:pt x="31" y="344"/>
                  </a:cubicBezTo>
                  <a:cubicBezTo>
                    <a:pt x="31" y="341"/>
                    <a:pt x="31" y="342"/>
                    <a:pt x="31" y="342"/>
                  </a:cubicBezTo>
                  <a:cubicBezTo>
                    <a:pt x="33" y="342"/>
                    <a:pt x="33" y="342"/>
                    <a:pt x="33" y="342"/>
                  </a:cubicBezTo>
                  <a:cubicBezTo>
                    <a:pt x="32" y="339"/>
                    <a:pt x="31" y="338"/>
                    <a:pt x="31" y="337"/>
                  </a:cubicBezTo>
                  <a:cubicBezTo>
                    <a:pt x="30" y="337"/>
                    <a:pt x="30" y="337"/>
                    <a:pt x="30" y="337"/>
                  </a:cubicBezTo>
                  <a:cubicBezTo>
                    <a:pt x="30" y="336"/>
                    <a:pt x="30" y="336"/>
                    <a:pt x="30" y="336"/>
                  </a:cubicBezTo>
                  <a:cubicBezTo>
                    <a:pt x="33" y="336"/>
                    <a:pt x="34" y="336"/>
                    <a:pt x="35" y="336"/>
                  </a:cubicBezTo>
                  <a:cubicBezTo>
                    <a:pt x="35" y="337"/>
                    <a:pt x="35" y="337"/>
                    <a:pt x="35" y="337"/>
                  </a:cubicBezTo>
                  <a:cubicBezTo>
                    <a:pt x="36" y="337"/>
                    <a:pt x="36" y="337"/>
                    <a:pt x="36" y="337"/>
                  </a:cubicBezTo>
                  <a:cubicBezTo>
                    <a:pt x="36" y="340"/>
                    <a:pt x="36" y="339"/>
                    <a:pt x="36" y="339"/>
                  </a:cubicBezTo>
                  <a:cubicBezTo>
                    <a:pt x="37" y="339"/>
                    <a:pt x="37" y="339"/>
                    <a:pt x="37" y="339"/>
                  </a:cubicBezTo>
                  <a:cubicBezTo>
                    <a:pt x="37" y="340"/>
                    <a:pt x="37" y="340"/>
                    <a:pt x="37" y="340"/>
                  </a:cubicBezTo>
                  <a:cubicBezTo>
                    <a:pt x="40" y="340"/>
                    <a:pt x="41" y="340"/>
                    <a:pt x="41" y="340"/>
                  </a:cubicBezTo>
                  <a:cubicBezTo>
                    <a:pt x="40" y="340"/>
                    <a:pt x="40" y="340"/>
                    <a:pt x="40" y="340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44" y="339"/>
                    <a:pt x="46" y="340"/>
                    <a:pt x="46" y="342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47" y="340"/>
                    <a:pt x="47" y="340"/>
                    <a:pt x="47" y="340"/>
                  </a:cubicBezTo>
                  <a:cubicBezTo>
                    <a:pt x="48" y="340"/>
                    <a:pt x="48" y="340"/>
                    <a:pt x="48" y="340"/>
                  </a:cubicBezTo>
                  <a:cubicBezTo>
                    <a:pt x="48" y="342"/>
                    <a:pt x="48" y="342"/>
                    <a:pt x="48" y="342"/>
                  </a:cubicBezTo>
                  <a:cubicBezTo>
                    <a:pt x="51" y="342"/>
                    <a:pt x="52" y="342"/>
                    <a:pt x="53" y="342"/>
                  </a:cubicBezTo>
                  <a:cubicBezTo>
                    <a:pt x="49" y="338"/>
                    <a:pt x="54" y="336"/>
                    <a:pt x="53" y="334"/>
                  </a:cubicBezTo>
                  <a:cubicBezTo>
                    <a:pt x="54" y="334"/>
                    <a:pt x="54" y="334"/>
                    <a:pt x="54" y="334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7" y="336"/>
                    <a:pt x="56" y="338"/>
                    <a:pt x="56" y="338"/>
                  </a:cubicBezTo>
                  <a:cubicBezTo>
                    <a:pt x="59" y="338"/>
                    <a:pt x="59" y="340"/>
                    <a:pt x="60" y="339"/>
                  </a:cubicBezTo>
                  <a:cubicBezTo>
                    <a:pt x="60" y="338"/>
                    <a:pt x="60" y="338"/>
                    <a:pt x="60" y="338"/>
                  </a:cubicBezTo>
                  <a:cubicBezTo>
                    <a:pt x="61" y="338"/>
                    <a:pt x="61" y="338"/>
                    <a:pt x="61" y="338"/>
                  </a:cubicBezTo>
                  <a:cubicBezTo>
                    <a:pt x="61" y="337"/>
                    <a:pt x="61" y="337"/>
                    <a:pt x="61" y="337"/>
                  </a:cubicBezTo>
                  <a:cubicBezTo>
                    <a:pt x="62" y="337"/>
                    <a:pt x="62" y="337"/>
                    <a:pt x="62" y="337"/>
                  </a:cubicBezTo>
                  <a:cubicBezTo>
                    <a:pt x="62" y="338"/>
                    <a:pt x="62" y="338"/>
                    <a:pt x="62" y="338"/>
                  </a:cubicBezTo>
                  <a:cubicBezTo>
                    <a:pt x="63" y="338"/>
                    <a:pt x="63" y="338"/>
                    <a:pt x="63" y="338"/>
                  </a:cubicBezTo>
                  <a:cubicBezTo>
                    <a:pt x="63" y="337"/>
                    <a:pt x="63" y="337"/>
                    <a:pt x="63" y="337"/>
                  </a:cubicBezTo>
                  <a:cubicBezTo>
                    <a:pt x="66" y="337"/>
                    <a:pt x="65" y="337"/>
                    <a:pt x="66" y="337"/>
                  </a:cubicBezTo>
                  <a:cubicBezTo>
                    <a:pt x="65" y="336"/>
                    <a:pt x="65" y="336"/>
                    <a:pt x="65" y="336"/>
                  </a:cubicBezTo>
                  <a:cubicBezTo>
                    <a:pt x="66" y="336"/>
                    <a:pt x="66" y="336"/>
                    <a:pt x="66" y="336"/>
                  </a:cubicBezTo>
                  <a:cubicBezTo>
                    <a:pt x="65" y="336"/>
                    <a:pt x="65" y="336"/>
                    <a:pt x="65" y="336"/>
                  </a:cubicBezTo>
                  <a:cubicBezTo>
                    <a:pt x="65" y="334"/>
                    <a:pt x="65" y="334"/>
                    <a:pt x="65" y="334"/>
                  </a:cubicBezTo>
                  <a:cubicBezTo>
                    <a:pt x="66" y="334"/>
                    <a:pt x="66" y="334"/>
                    <a:pt x="66" y="334"/>
                  </a:cubicBezTo>
                  <a:cubicBezTo>
                    <a:pt x="66" y="333"/>
                    <a:pt x="66" y="333"/>
                    <a:pt x="66" y="333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67" y="331"/>
                    <a:pt x="67" y="330"/>
                    <a:pt x="67" y="330"/>
                  </a:cubicBezTo>
                  <a:cubicBezTo>
                    <a:pt x="68" y="331"/>
                    <a:pt x="68" y="331"/>
                    <a:pt x="68" y="331"/>
                  </a:cubicBezTo>
                  <a:cubicBezTo>
                    <a:pt x="68" y="330"/>
                    <a:pt x="68" y="330"/>
                    <a:pt x="68" y="330"/>
                  </a:cubicBezTo>
                  <a:cubicBezTo>
                    <a:pt x="71" y="330"/>
                    <a:pt x="70" y="330"/>
                    <a:pt x="71" y="330"/>
                  </a:cubicBezTo>
                  <a:cubicBezTo>
                    <a:pt x="71" y="328"/>
                    <a:pt x="71" y="328"/>
                    <a:pt x="71" y="328"/>
                  </a:cubicBezTo>
                  <a:cubicBezTo>
                    <a:pt x="73" y="328"/>
                    <a:pt x="73" y="328"/>
                    <a:pt x="73" y="328"/>
                  </a:cubicBezTo>
                  <a:cubicBezTo>
                    <a:pt x="73" y="331"/>
                    <a:pt x="73" y="331"/>
                    <a:pt x="73" y="331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72" y="334"/>
                    <a:pt x="72" y="335"/>
                    <a:pt x="72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3" y="337"/>
                    <a:pt x="73" y="337"/>
                    <a:pt x="73" y="337"/>
                  </a:cubicBezTo>
                  <a:cubicBezTo>
                    <a:pt x="74" y="337"/>
                    <a:pt x="74" y="337"/>
                    <a:pt x="74" y="337"/>
                  </a:cubicBezTo>
                  <a:cubicBezTo>
                    <a:pt x="74" y="338"/>
                    <a:pt x="74" y="338"/>
                    <a:pt x="74" y="338"/>
                  </a:cubicBezTo>
                  <a:cubicBezTo>
                    <a:pt x="75" y="338"/>
                    <a:pt x="75" y="338"/>
                    <a:pt x="75" y="338"/>
                  </a:cubicBezTo>
                  <a:cubicBezTo>
                    <a:pt x="75" y="339"/>
                    <a:pt x="75" y="339"/>
                    <a:pt x="75" y="339"/>
                  </a:cubicBezTo>
                  <a:cubicBezTo>
                    <a:pt x="75" y="338"/>
                    <a:pt x="75" y="338"/>
                    <a:pt x="75" y="338"/>
                  </a:cubicBezTo>
                  <a:cubicBezTo>
                    <a:pt x="76" y="338"/>
                    <a:pt x="76" y="338"/>
                    <a:pt x="76" y="338"/>
                  </a:cubicBezTo>
                  <a:cubicBezTo>
                    <a:pt x="76" y="337"/>
                    <a:pt x="76" y="337"/>
                    <a:pt x="76" y="337"/>
                  </a:cubicBezTo>
                  <a:cubicBezTo>
                    <a:pt x="78" y="337"/>
                    <a:pt x="78" y="337"/>
                    <a:pt x="78" y="337"/>
                  </a:cubicBezTo>
                  <a:cubicBezTo>
                    <a:pt x="78" y="334"/>
                    <a:pt x="78" y="335"/>
                    <a:pt x="78" y="334"/>
                  </a:cubicBezTo>
                  <a:cubicBezTo>
                    <a:pt x="81" y="338"/>
                    <a:pt x="82" y="338"/>
                    <a:pt x="84" y="338"/>
                  </a:cubicBezTo>
                  <a:cubicBezTo>
                    <a:pt x="84" y="341"/>
                    <a:pt x="84" y="340"/>
                    <a:pt x="84" y="340"/>
                  </a:cubicBezTo>
                  <a:cubicBezTo>
                    <a:pt x="86" y="340"/>
                    <a:pt x="87" y="340"/>
                    <a:pt x="87" y="340"/>
                  </a:cubicBezTo>
                  <a:cubicBezTo>
                    <a:pt x="87" y="339"/>
                    <a:pt x="87" y="339"/>
                    <a:pt x="87" y="339"/>
                  </a:cubicBezTo>
                  <a:cubicBezTo>
                    <a:pt x="90" y="339"/>
                    <a:pt x="90" y="339"/>
                    <a:pt x="91" y="339"/>
                  </a:cubicBezTo>
                  <a:cubicBezTo>
                    <a:pt x="91" y="340"/>
                    <a:pt x="91" y="340"/>
                    <a:pt x="91" y="340"/>
                  </a:cubicBezTo>
                  <a:cubicBezTo>
                    <a:pt x="94" y="340"/>
                    <a:pt x="95" y="340"/>
                    <a:pt x="95" y="340"/>
                  </a:cubicBezTo>
                  <a:cubicBezTo>
                    <a:pt x="95" y="339"/>
                    <a:pt x="95" y="339"/>
                    <a:pt x="95" y="339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7" y="342"/>
                    <a:pt x="97" y="341"/>
                    <a:pt x="97" y="342"/>
                  </a:cubicBezTo>
                  <a:cubicBezTo>
                    <a:pt x="99" y="342"/>
                    <a:pt x="99" y="342"/>
                    <a:pt x="99" y="342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02" y="339"/>
                    <a:pt x="102" y="339"/>
                    <a:pt x="103" y="339"/>
                  </a:cubicBezTo>
                  <a:cubicBezTo>
                    <a:pt x="103" y="340"/>
                    <a:pt x="103" y="340"/>
                    <a:pt x="103" y="340"/>
                  </a:cubicBezTo>
                  <a:cubicBezTo>
                    <a:pt x="104" y="340"/>
                    <a:pt x="104" y="340"/>
                    <a:pt x="104" y="340"/>
                  </a:cubicBezTo>
                  <a:cubicBezTo>
                    <a:pt x="104" y="343"/>
                    <a:pt x="104" y="342"/>
                    <a:pt x="104" y="343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5" y="344"/>
                    <a:pt x="105" y="344"/>
                    <a:pt x="105" y="344"/>
                  </a:cubicBezTo>
                  <a:cubicBezTo>
                    <a:pt x="106" y="344"/>
                    <a:pt x="106" y="344"/>
                    <a:pt x="106" y="344"/>
                  </a:cubicBezTo>
                  <a:cubicBezTo>
                    <a:pt x="106" y="345"/>
                    <a:pt x="106" y="345"/>
                    <a:pt x="106" y="345"/>
                  </a:cubicBezTo>
                  <a:cubicBezTo>
                    <a:pt x="105" y="345"/>
                    <a:pt x="105" y="345"/>
                    <a:pt x="105" y="345"/>
                  </a:cubicBezTo>
                  <a:cubicBezTo>
                    <a:pt x="105" y="346"/>
                    <a:pt x="105" y="346"/>
                    <a:pt x="105" y="346"/>
                  </a:cubicBezTo>
                  <a:cubicBezTo>
                    <a:pt x="106" y="346"/>
                    <a:pt x="106" y="346"/>
                    <a:pt x="106" y="346"/>
                  </a:cubicBezTo>
                  <a:cubicBezTo>
                    <a:pt x="106" y="349"/>
                    <a:pt x="106" y="350"/>
                    <a:pt x="106" y="351"/>
                  </a:cubicBezTo>
                  <a:cubicBezTo>
                    <a:pt x="105" y="351"/>
                    <a:pt x="105" y="351"/>
                    <a:pt x="105" y="351"/>
                  </a:cubicBezTo>
                  <a:cubicBezTo>
                    <a:pt x="105" y="354"/>
                    <a:pt x="105" y="353"/>
                    <a:pt x="105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8"/>
                    <a:pt x="103" y="360"/>
                    <a:pt x="103" y="361"/>
                  </a:cubicBezTo>
                  <a:cubicBezTo>
                    <a:pt x="101" y="361"/>
                    <a:pt x="101" y="361"/>
                    <a:pt x="101" y="361"/>
                  </a:cubicBezTo>
                  <a:cubicBezTo>
                    <a:pt x="100" y="364"/>
                    <a:pt x="100" y="365"/>
                    <a:pt x="100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99" y="368"/>
                    <a:pt x="99" y="368"/>
                    <a:pt x="99" y="368"/>
                  </a:cubicBezTo>
                  <a:cubicBezTo>
                    <a:pt x="98" y="368"/>
                    <a:pt x="98" y="368"/>
                    <a:pt x="98" y="368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7" y="369"/>
                    <a:pt x="96" y="369"/>
                    <a:pt x="97" y="370"/>
                  </a:cubicBezTo>
                  <a:cubicBezTo>
                    <a:pt x="94" y="370"/>
                    <a:pt x="95" y="370"/>
                    <a:pt x="94" y="370"/>
                  </a:cubicBezTo>
                  <a:cubicBezTo>
                    <a:pt x="94" y="371"/>
                    <a:pt x="94" y="371"/>
                    <a:pt x="94" y="371"/>
                  </a:cubicBezTo>
                  <a:cubicBezTo>
                    <a:pt x="93" y="371"/>
                    <a:pt x="93" y="371"/>
                    <a:pt x="93" y="371"/>
                  </a:cubicBezTo>
                  <a:cubicBezTo>
                    <a:pt x="93" y="374"/>
                    <a:pt x="93" y="375"/>
                    <a:pt x="93" y="375"/>
                  </a:cubicBezTo>
                  <a:cubicBezTo>
                    <a:pt x="92" y="375"/>
                    <a:pt x="92" y="375"/>
                    <a:pt x="92" y="375"/>
                  </a:cubicBezTo>
                  <a:cubicBezTo>
                    <a:pt x="94" y="376"/>
                    <a:pt x="93" y="377"/>
                    <a:pt x="93" y="377"/>
                  </a:cubicBezTo>
                  <a:cubicBezTo>
                    <a:pt x="92" y="377"/>
                    <a:pt x="92" y="377"/>
                    <a:pt x="92" y="377"/>
                  </a:cubicBezTo>
                  <a:cubicBezTo>
                    <a:pt x="93" y="377"/>
                    <a:pt x="93" y="377"/>
                    <a:pt x="93" y="377"/>
                  </a:cubicBezTo>
                  <a:cubicBezTo>
                    <a:pt x="93" y="378"/>
                    <a:pt x="93" y="378"/>
                    <a:pt x="93" y="378"/>
                  </a:cubicBezTo>
                  <a:cubicBezTo>
                    <a:pt x="94" y="378"/>
                    <a:pt x="94" y="378"/>
                    <a:pt x="94" y="378"/>
                  </a:cubicBezTo>
                  <a:cubicBezTo>
                    <a:pt x="94" y="381"/>
                    <a:pt x="94" y="380"/>
                    <a:pt x="94" y="381"/>
                  </a:cubicBezTo>
                  <a:cubicBezTo>
                    <a:pt x="91" y="381"/>
                    <a:pt x="92" y="381"/>
                    <a:pt x="92" y="381"/>
                  </a:cubicBezTo>
                  <a:cubicBezTo>
                    <a:pt x="92" y="379"/>
                    <a:pt x="92" y="379"/>
                    <a:pt x="92" y="379"/>
                  </a:cubicBezTo>
                  <a:cubicBezTo>
                    <a:pt x="91" y="379"/>
                    <a:pt x="91" y="379"/>
                    <a:pt x="91" y="379"/>
                  </a:cubicBezTo>
                  <a:cubicBezTo>
                    <a:pt x="91" y="381"/>
                    <a:pt x="91" y="381"/>
                    <a:pt x="91" y="381"/>
                  </a:cubicBezTo>
                  <a:cubicBezTo>
                    <a:pt x="92" y="381"/>
                    <a:pt x="92" y="381"/>
                    <a:pt x="92" y="381"/>
                  </a:cubicBezTo>
                  <a:cubicBezTo>
                    <a:pt x="92" y="383"/>
                    <a:pt x="92" y="383"/>
                    <a:pt x="92" y="383"/>
                  </a:cubicBezTo>
                  <a:cubicBezTo>
                    <a:pt x="93" y="383"/>
                    <a:pt x="93" y="383"/>
                    <a:pt x="93" y="383"/>
                  </a:cubicBezTo>
                  <a:cubicBezTo>
                    <a:pt x="93" y="386"/>
                    <a:pt x="93" y="388"/>
                    <a:pt x="93" y="389"/>
                  </a:cubicBezTo>
                  <a:cubicBezTo>
                    <a:pt x="96" y="390"/>
                    <a:pt x="97" y="391"/>
                    <a:pt x="98" y="390"/>
                  </a:cubicBezTo>
                  <a:cubicBezTo>
                    <a:pt x="98" y="391"/>
                    <a:pt x="98" y="391"/>
                    <a:pt x="98" y="391"/>
                  </a:cubicBezTo>
                  <a:cubicBezTo>
                    <a:pt x="98" y="390"/>
                    <a:pt x="98" y="390"/>
                    <a:pt x="98" y="390"/>
                  </a:cubicBezTo>
                  <a:cubicBezTo>
                    <a:pt x="99" y="390"/>
                    <a:pt x="99" y="390"/>
                    <a:pt x="99" y="390"/>
                  </a:cubicBezTo>
                  <a:cubicBezTo>
                    <a:pt x="99" y="391"/>
                    <a:pt x="99" y="391"/>
                    <a:pt x="99" y="391"/>
                  </a:cubicBezTo>
                  <a:cubicBezTo>
                    <a:pt x="100" y="391"/>
                    <a:pt x="100" y="391"/>
                    <a:pt x="100" y="391"/>
                  </a:cubicBezTo>
                  <a:cubicBezTo>
                    <a:pt x="99" y="393"/>
                    <a:pt x="99" y="393"/>
                    <a:pt x="99" y="393"/>
                  </a:cubicBezTo>
                  <a:cubicBezTo>
                    <a:pt x="100" y="394"/>
                    <a:pt x="101" y="394"/>
                    <a:pt x="101" y="394"/>
                  </a:cubicBezTo>
                  <a:cubicBezTo>
                    <a:pt x="101" y="395"/>
                    <a:pt x="101" y="395"/>
                    <a:pt x="101" y="395"/>
                  </a:cubicBezTo>
                  <a:cubicBezTo>
                    <a:pt x="104" y="395"/>
                    <a:pt x="103" y="395"/>
                    <a:pt x="104" y="395"/>
                  </a:cubicBezTo>
                  <a:cubicBezTo>
                    <a:pt x="104" y="394"/>
                    <a:pt x="104" y="394"/>
                    <a:pt x="104" y="394"/>
                  </a:cubicBezTo>
                  <a:cubicBezTo>
                    <a:pt x="109" y="393"/>
                    <a:pt x="112" y="394"/>
                    <a:pt x="111" y="397"/>
                  </a:cubicBezTo>
                  <a:cubicBezTo>
                    <a:pt x="110" y="397"/>
                    <a:pt x="110" y="397"/>
                    <a:pt x="110" y="397"/>
                  </a:cubicBezTo>
                  <a:cubicBezTo>
                    <a:pt x="110" y="398"/>
                    <a:pt x="110" y="398"/>
                    <a:pt x="110" y="398"/>
                  </a:cubicBezTo>
                  <a:cubicBezTo>
                    <a:pt x="111" y="398"/>
                    <a:pt x="111" y="398"/>
                    <a:pt x="111" y="398"/>
                  </a:cubicBezTo>
                  <a:cubicBezTo>
                    <a:pt x="111" y="400"/>
                    <a:pt x="111" y="400"/>
                    <a:pt x="111" y="400"/>
                  </a:cubicBezTo>
                  <a:cubicBezTo>
                    <a:pt x="112" y="400"/>
                    <a:pt x="112" y="400"/>
                    <a:pt x="112" y="400"/>
                  </a:cubicBezTo>
                  <a:cubicBezTo>
                    <a:pt x="112" y="401"/>
                    <a:pt x="112" y="401"/>
                    <a:pt x="112" y="401"/>
                  </a:cubicBezTo>
                  <a:cubicBezTo>
                    <a:pt x="111" y="401"/>
                    <a:pt x="111" y="401"/>
                    <a:pt x="111" y="401"/>
                  </a:cubicBezTo>
                  <a:cubicBezTo>
                    <a:pt x="111" y="404"/>
                    <a:pt x="114" y="404"/>
                    <a:pt x="113" y="406"/>
                  </a:cubicBezTo>
                  <a:cubicBezTo>
                    <a:pt x="116" y="406"/>
                    <a:pt x="115" y="406"/>
                    <a:pt x="116" y="406"/>
                  </a:cubicBezTo>
                  <a:cubicBezTo>
                    <a:pt x="116" y="407"/>
                    <a:pt x="116" y="407"/>
                    <a:pt x="116" y="407"/>
                  </a:cubicBezTo>
                  <a:cubicBezTo>
                    <a:pt x="117" y="407"/>
                    <a:pt x="117" y="407"/>
                    <a:pt x="117" y="407"/>
                  </a:cubicBezTo>
                  <a:cubicBezTo>
                    <a:pt x="117" y="408"/>
                    <a:pt x="117" y="408"/>
                    <a:pt x="117" y="408"/>
                  </a:cubicBezTo>
                  <a:cubicBezTo>
                    <a:pt x="121" y="408"/>
                    <a:pt x="124" y="408"/>
                    <a:pt x="126" y="408"/>
                  </a:cubicBezTo>
                  <a:cubicBezTo>
                    <a:pt x="126" y="411"/>
                    <a:pt x="126" y="410"/>
                    <a:pt x="126" y="410"/>
                  </a:cubicBezTo>
                  <a:cubicBezTo>
                    <a:pt x="127" y="410"/>
                    <a:pt x="127" y="410"/>
                    <a:pt x="127" y="410"/>
                  </a:cubicBezTo>
                  <a:cubicBezTo>
                    <a:pt x="127" y="409"/>
                    <a:pt x="127" y="409"/>
                    <a:pt x="127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30" y="410"/>
                    <a:pt x="130" y="410"/>
                    <a:pt x="130" y="410"/>
                  </a:cubicBezTo>
                  <a:cubicBezTo>
                    <a:pt x="130" y="412"/>
                    <a:pt x="130" y="412"/>
                    <a:pt x="130" y="412"/>
                  </a:cubicBezTo>
                  <a:cubicBezTo>
                    <a:pt x="134" y="412"/>
                    <a:pt x="137" y="411"/>
                    <a:pt x="138" y="410"/>
                  </a:cubicBezTo>
                  <a:cubicBezTo>
                    <a:pt x="138" y="409"/>
                    <a:pt x="138" y="409"/>
                    <a:pt x="138" y="409"/>
                  </a:cubicBezTo>
                  <a:cubicBezTo>
                    <a:pt x="141" y="409"/>
                    <a:pt x="140" y="409"/>
                    <a:pt x="140" y="409"/>
                  </a:cubicBezTo>
                  <a:cubicBezTo>
                    <a:pt x="140" y="410"/>
                    <a:pt x="140" y="410"/>
                    <a:pt x="140" y="410"/>
                  </a:cubicBezTo>
                  <a:cubicBezTo>
                    <a:pt x="142" y="410"/>
                    <a:pt x="142" y="410"/>
                    <a:pt x="142" y="410"/>
                  </a:cubicBezTo>
                  <a:cubicBezTo>
                    <a:pt x="142" y="412"/>
                    <a:pt x="142" y="412"/>
                    <a:pt x="142" y="412"/>
                  </a:cubicBezTo>
                  <a:cubicBezTo>
                    <a:pt x="145" y="412"/>
                    <a:pt x="147" y="412"/>
                    <a:pt x="148" y="412"/>
                  </a:cubicBezTo>
                  <a:cubicBezTo>
                    <a:pt x="148" y="414"/>
                    <a:pt x="148" y="414"/>
                    <a:pt x="148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0" y="415"/>
                    <a:pt x="150" y="415"/>
                    <a:pt x="150" y="415"/>
                  </a:cubicBezTo>
                  <a:cubicBezTo>
                    <a:pt x="153" y="415"/>
                    <a:pt x="154" y="413"/>
                    <a:pt x="155" y="414"/>
                  </a:cubicBezTo>
                  <a:cubicBezTo>
                    <a:pt x="155" y="413"/>
                    <a:pt x="155" y="413"/>
                    <a:pt x="155" y="413"/>
                  </a:cubicBezTo>
                  <a:cubicBezTo>
                    <a:pt x="158" y="413"/>
                    <a:pt x="161" y="413"/>
                    <a:pt x="162" y="413"/>
                  </a:cubicBezTo>
                  <a:cubicBezTo>
                    <a:pt x="162" y="412"/>
                    <a:pt x="162" y="412"/>
                    <a:pt x="162" y="412"/>
                  </a:cubicBezTo>
                  <a:cubicBezTo>
                    <a:pt x="165" y="412"/>
                    <a:pt x="166" y="412"/>
                    <a:pt x="167" y="412"/>
                  </a:cubicBezTo>
                  <a:cubicBezTo>
                    <a:pt x="167" y="413"/>
                    <a:pt x="167" y="413"/>
                    <a:pt x="167" y="413"/>
                  </a:cubicBezTo>
                  <a:cubicBezTo>
                    <a:pt x="168" y="413"/>
                    <a:pt x="168" y="413"/>
                    <a:pt x="168" y="413"/>
                  </a:cubicBezTo>
                  <a:cubicBezTo>
                    <a:pt x="168" y="412"/>
                    <a:pt x="168" y="412"/>
                    <a:pt x="168" y="412"/>
                  </a:cubicBezTo>
                  <a:cubicBezTo>
                    <a:pt x="171" y="412"/>
                    <a:pt x="171" y="413"/>
                    <a:pt x="171" y="413"/>
                  </a:cubicBezTo>
                  <a:cubicBezTo>
                    <a:pt x="171" y="412"/>
                    <a:pt x="171" y="412"/>
                    <a:pt x="171" y="412"/>
                  </a:cubicBezTo>
                  <a:cubicBezTo>
                    <a:pt x="177" y="412"/>
                    <a:pt x="180" y="410"/>
                    <a:pt x="183" y="410"/>
                  </a:cubicBezTo>
                  <a:cubicBezTo>
                    <a:pt x="183" y="412"/>
                    <a:pt x="183" y="412"/>
                    <a:pt x="183" y="412"/>
                  </a:cubicBezTo>
                  <a:cubicBezTo>
                    <a:pt x="186" y="412"/>
                    <a:pt x="185" y="412"/>
                    <a:pt x="186" y="412"/>
                  </a:cubicBezTo>
                  <a:cubicBezTo>
                    <a:pt x="186" y="410"/>
                    <a:pt x="186" y="410"/>
                    <a:pt x="186" y="410"/>
                  </a:cubicBezTo>
                  <a:cubicBezTo>
                    <a:pt x="188" y="410"/>
                    <a:pt x="188" y="410"/>
                    <a:pt x="188" y="410"/>
                  </a:cubicBezTo>
                  <a:cubicBezTo>
                    <a:pt x="188" y="409"/>
                    <a:pt x="188" y="409"/>
                    <a:pt x="188" y="409"/>
                  </a:cubicBezTo>
                  <a:cubicBezTo>
                    <a:pt x="189" y="409"/>
                    <a:pt x="189" y="409"/>
                    <a:pt x="189" y="409"/>
                  </a:cubicBezTo>
                  <a:cubicBezTo>
                    <a:pt x="189" y="408"/>
                    <a:pt x="189" y="408"/>
                    <a:pt x="189" y="408"/>
                  </a:cubicBezTo>
                  <a:cubicBezTo>
                    <a:pt x="192" y="410"/>
                    <a:pt x="194" y="409"/>
                    <a:pt x="194" y="410"/>
                  </a:cubicBezTo>
                  <a:cubicBezTo>
                    <a:pt x="194" y="409"/>
                    <a:pt x="194" y="409"/>
                    <a:pt x="194" y="409"/>
                  </a:cubicBezTo>
                  <a:cubicBezTo>
                    <a:pt x="195" y="409"/>
                    <a:pt x="195" y="409"/>
                    <a:pt x="195" y="409"/>
                  </a:cubicBezTo>
                  <a:cubicBezTo>
                    <a:pt x="195" y="412"/>
                    <a:pt x="195" y="411"/>
                    <a:pt x="195" y="412"/>
                  </a:cubicBezTo>
                  <a:cubicBezTo>
                    <a:pt x="196" y="412"/>
                    <a:pt x="196" y="412"/>
                    <a:pt x="196" y="412"/>
                  </a:cubicBezTo>
                  <a:cubicBezTo>
                    <a:pt x="196" y="414"/>
                    <a:pt x="196" y="414"/>
                    <a:pt x="196" y="414"/>
                  </a:cubicBezTo>
                  <a:cubicBezTo>
                    <a:pt x="194" y="414"/>
                    <a:pt x="193" y="414"/>
                    <a:pt x="193" y="414"/>
                  </a:cubicBezTo>
                  <a:cubicBezTo>
                    <a:pt x="194" y="414"/>
                    <a:pt x="194" y="414"/>
                    <a:pt x="194" y="414"/>
                  </a:cubicBezTo>
                  <a:cubicBezTo>
                    <a:pt x="194" y="415"/>
                    <a:pt x="194" y="415"/>
                    <a:pt x="194" y="415"/>
                  </a:cubicBezTo>
                  <a:cubicBezTo>
                    <a:pt x="199" y="414"/>
                    <a:pt x="203" y="417"/>
                    <a:pt x="202" y="420"/>
                  </a:cubicBezTo>
                  <a:cubicBezTo>
                    <a:pt x="203" y="420"/>
                    <a:pt x="203" y="420"/>
                    <a:pt x="203" y="420"/>
                  </a:cubicBezTo>
                  <a:cubicBezTo>
                    <a:pt x="204" y="423"/>
                    <a:pt x="205" y="423"/>
                    <a:pt x="205" y="423"/>
                  </a:cubicBezTo>
                  <a:cubicBezTo>
                    <a:pt x="203" y="423"/>
                    <a:pt x="203" y="423"/>
                    <a:pt x="203" y="423"/>
                  </a:cubicBezTo>
                  <a:cubicBezTo>
                    <a:pt x="203" y="425"/>
                    <a:pt x="203" y="425"/>
                    <a:pt x="203" y="425"/>
                  </a:cubicBezTo>
                  <a:cubicBezTo>
                    <a:pt x="206" y="425"/>
                    <a:pt x="205" y="425"/>
                    <a:pt x="206" y="425"/>
                  </a:cubicBezTo>
                  <a:cubicBezTo>
                    <a:pt x="206" y="427"/>
                    <a:pt x="206" y="427"/>
                    <a:pt x="206" y="427"/>
                  </a:cubicBezTo>
                  <a:cubicBezTo>
                    <a:pt x="205" y="427"/>
                    <a:pt x="205" y="427"/>
                    <a:pt x="205" y="427"/>
                  </a:cubicBezTo>
                  <a:cubicBezTo>
                    <a:pt x="205" y="430"/>
                    <a:pt x="206" y="431"/>
                    <a:pt x="206" y="432"/>
                  </a:cubicBezTo>
                  <a:cubicBezTo>
                    <a:pt x="207" y="432"/>
                    <a:pt x="207" y="432"/>
                    <a:pt x="207" y="432"/>
                  </a:cubicBezTo>
                  <a:cubicBezTo>
                    <a:pt x="207" y="433"/>
                    <a:pt x="207" y="433"/>
                    <a:pt x="207" y="433"/>
                  </a:cubicBezTo>
                  <a:cubicBezTo>
                    <a:pt x="208" y="433"/>
                    <a:pt x="208" y="433"/>
                    <a:pt x="208" y="433"/>
                  </a:cubicBezTo>
                  <a:cubicBezTo>
                    <a:pt x="207" y="435"/>
                    <a:pt x="206" y="434"/>
                    <a:pt x="206" y="434"/>
                  </a:cubicBezTo>
                  <a:cubicBezTo>
                    <a:pt x="206" y="435"/>
                    <a:pt x="206" y="435"/>
                    <a:pt x="206" y="435"/>
                  </a:cubicBezTo>
                  <a:cubicBezTo>
                    <a:pt x="205" y="435"/>
                    <a:pt x="205" y="435"/>
                    <a:pt x="205" y="435"/>
                  </a:cubicBezTo>
                  <a:cubicBezTo>
                    <a:pt x="205" y="436"/>
                    <a:pt x="205" y="436"/>
                    <a:pt x="205" y="436"/>
                  </a:cubicBezTo>
                  <a:cubicBezTo>
                    <a:pt x="203" y="436"/>
                    <a:pt x="203" y="436"/>
                    <a:pt x="203" y="436"/>
                  </a:cubicBezTo>
                  <a:cubicBezTo>
                    <a:pt x="203" y="439"/>
                    <a:pt x="203" y="439"/>
                    <a:pt x="203" y="439"/>
                  </a:cubicBezTo>
                  <a:cubicBezTo>
                    <a:pt x="202" y="439"/>
                    <a:pt x="202" y="439"/>
                    <a:pt x="202" y="439"/>
                  </a:cubicBezTo>
                  <a:cubicBezTo>
                    <a:pt x="202" y="440"/>
                    <a:pt x="202" y="440"/>
                    <a:pt x="202" y="440"/>
                  </a:cubicBezTo>
                  <a:cubicBezTo>
                    <a:pt x="203" y="440"/>
                    <a:pt x="203" y="440"/>
                    <a:pt x="203" y="440"/>
                  </a:cubicBezTo>
                  <a:cubicBezTo>
                    <a:pt x="203" y="441"/>
                    <a:pt x="203" y="441"/>
                    <a:pt x="203" y="441"/>
                  </a:cubicBezTo>
                  <a:cubicBezTo>
                    <a:pt x="205" y="441"/>
                    <a:pt x="205" y="441"/>
                    <a:pt x="205" y="441"/>
                  </a:cubicBezTo>
                  <a:cubicBezTo>
                    <a:pt x="205" y="442"/>
                    <a:pt x="205" y="442"/>
                    <a:pt x="205" y="442"/>
                  </a:cubicBezTo>
                  <a:cubicBezTo>
                    <a:pt x="206" y="442"/>
                    <a:pt x="206" y="442"/>
                    <a:pt x="206" y="442"/>
                  </a:cubicBezTo>
                  <a:cubicBezTo>
                    <a:pt x="206" y="446"/>
                    <a:pt x="206" y="449"/>
                    <a:pt x="206" y="451"/>
                  </a:cubicBezTo>
                  <a:cubicBezTo>
                    <a:pt x="207" y="451"/>
                    <a:pt x="207" y="451"/>
                    <a:pt x="207" y="451"/>
                  </a:cubicBezTo>
                  <a:cubicBezTo>
                    <a:pt x="208" y="455"/>
                    <a:pt x="205" y="454"/>
                    <a:pt x="205" y="454"/>
                  </a:cubicBezTo>
                  <a:cubicBezTo>
                    <a:pt x="205" y="457"/>
                    <a:pt x="203" y="456"/>
                    <a:pt x="203" y="457"/>
                  </a:cubicBezTo>
                  <a:cubicBezTo>
                    <a:pt x="205" y="457"/>
                    <a:pt x="205" y="457"/>
                    <a:pt x="205" y="457"/>
                  </a:cubicBezTo>
                  <a:cubicBezTo>
                    <a:pt x="205" y="458"/>
                    <a:pt x="205" y="458"/>
                    <a:pt x="205" y="458"/>
                  </a:cubicBezTo>
                  <a:cubicBezTo>
                    <a:pt x="203" y="458"/>
                    <a:pt x="203" y="458"/>
                    <a:pt x="203" y="458"/>
                  </a:cubicBezTo>
                  <a:cubicBezTo>
                    <a:pt x="203" y="459"/>
                    <a:pt x="203" y="459"/>
                    <a:pt x="203" y="459"/>
                  </a:cubicBezTo>
                  <a:cubicBezTo>
                    <a:pt x="205" y="459"/>
                    <a:pt x="205" y="459"/>
                    <a:pt x="205" y="459"/>
                  </a:cubicBezTo>
                  <a:cubicBezTo>
                    <a:pt x="205" y="462"/>
                    <a:pt x="205" y="461"/>
                    <a:pt x="205" y="461"/>
                  </a:cubicBezTo>
                  <a:cubicBezTo>
                    <a:pt x="202" y="462"/>
                    <a:pt x="202" y="460"/>
                    <a:pt x="202" y="460"/>
                  </a:cubicBezTo>
                  <a:cubicBezTo>
                    <a:pt x="202" y="461"/>
                    <a:pt x="202" y="461"/>
                    <a:pt x="202" y="461"/>
                  </a:cubicBezTo>
                  <a:cubicBezTo>
                    <a:pt x="202" y="460"/>
                    <a:pt x="202" y="460"/>
                    <a:pt x="202" y="460"/>
                  </a:cubicBezTo>
                  <a:cubicBezTo>
                    <a:pt x="201" y="460"/>
                    <a:pt x="201" y="460"/>
                    <a:pt x="201" y="460"/>
                  </a:cubicBezTo>
                  <a:cubicBezTo>
                    <a:pt x="201" y="459"/>
                    <a:pt x="201" y="459"/>
                    <a:pt x="201" y="459"/>
                  </a:cubicBezTo>
                  <a:cubicBezTo>
                    <a:pt x="198" y="459"/>
                    <a:pt x="199" y="459"/>
                    <a:pt x="199" y="459"/>
                  </a:cubicBezTo>
                  <a:cubicBezTo>
                    <a:pt x="199" y="460"/>
                    <a:pt x="199" y="460"/>
                    <a:pt x="199" y="460"/>
                  </a:cubicBezTo>
                  <a:cubicBezTo>
                    <a:pt x="199" y="459"/>
                    <a:pt x="199" y="459"/>
                    <a:pt x="199" y="459"/>
                  </a:cubicBezTo>
                  <a:cubicBezTo>
                    <a:pt x="196" y="458"/>
                    <a:pt x="196" y="457"/>
                    <a:pt x="195" y="458"/>
                  </a:cubicBezTo>
                  <a:cubicBezTo>
                    <a:pt x="195" y="461"/>
                    <a:pt x="195" y="460"/>
                    <a:pt x="195" y="460"/>
                  </a:cubicBezTo>
                  <a:cubicBezTo>
                    <a:pt x="190" y="459"/>
                    <a:pt x="188" y="464"/>
                    <a:pt x="186" y="464"/>
                  </a:cubicBezTo>
                  <a:cubicBezTo>
                    <a:pt x="186" y="465"/>
                    <a:pt x="186" y="465"/>
                    <a:pt x="186" y="465"/>
                  </a:cubicBezTo>
                  <a:cubicBezTo>
                    <a:pt x="184" y="465"/>
                    <a:pt x="184" y="465"/>
                    <a:pt x="184" y="465"/>
                  </a:cubicBezTo>
                  <a:cubicBezTo>
                    <a:pt x="184" y="464"/>
                    <a:pt x="184" y="464"/>
                    <a:pt x="184" y="464"/>
                  </a:cubicBezTo>
                  <a:cubicBezTo>
                    <a:pt x="182" y="464"/>
                    <a:pt x="182" y="464"/>
                    <a:pt x="182" y="464"/>
                  </a:cubicBezTo>
                  <a:cubicBezTo>
                    <a:pt x="181" y="467"/>
                    <a:pt x="180" y="467"/>
                    <a:pt x="181" y="467"/>
                  </a:cubicBezTo>
                  <a:cubicBezTo>
                    <a:pt x="178" y="468"/>
                    <a:pt x="177" y="471"/>
                    <a:pt x="176" y="470"/>
                  </a:cubicBezTo>
                  <a:cubicBezTo>
                    <a:pt x="176" y="472"/>
                    <a:pt x="176" y="472"/>
                    <a:pt x="176" y="472"/>
                  </a:cubicBezTo>
                  <a:cubicBezTo>
                    <a:pt x="175" y="472"/>
                    <a:pt x="175" y="472"/>
                    <a:pt x="175" y="472"/>
                  </a:cubicBezTo>
                  <a:cubicBezTo>
                    <a:pt x="174" y="477"/>
                    <a:pt x="178" y="475"/>
                    <a:pt x="178" y="476"/>
                  </a:cubicBezTo>
                  <a:cubicBezTo>
                    <a:pt x="178" y="478"/>
                    <a:pt x="178" y="478"/>
                    <a:pt x="178" y="478"/>
                  </a:cubicBezTo>
                  <a:cubicBezTo>
                    <a:pt x="181" y="477"/>
                    <a:pt x="181" y="476"/>
                    <a:pt x="182" y="477"/>
                  </a:cubicBezTo>
                  <a:cubicBezTo>
                    <a:pt x="182" y="476"/>
                    <a:pt x="182" y="476"/>
                    <a:pt x="182" y="476"/>
                  </a:cubicBezTo>
                  <a:cubicBezTo>
                    <a:pt x="184" y="476"/>
                    <a:pt x="184" y="474"/>
                    <a:pt x="184" y="474"/>
                  </a:cubicBezTo>
                  <a:cubicBezTo>
                    <a:pt x="184" y="476"/>
                    <a:pt x="184" y="476"/>
                    <a:pt x="184" y="476"/>
                  </a:cubicBezTo>
                  <a:cubicBezTo>
                    <a:pt x="191" y="472"/>
                    <a:pt x="197" y="475"/>
                    <a:pt x="202" y="471"/>
                  </a:cubicBezTo>
                  <a:cubicBezTo>
                    <a:pt x="202" y="472"/>
                    <a:pt x="202" y="472"/>
                    <a:pt x="202" y="472"/>
                  </a:cubicBezTo>
                  <a:cubicBezTo>
                    <a:pt x="206" y="471"/>
                    <a:pt x="206" y="474"/>
                    <a:pt x="206" y="474"/>
                  </a:cubicBezTo>
                  <a:cubicBezTo>
                    <a:pt x="207" y="474"/>
                    <a:pt x="207" y="474"/>
                    <a:pt x="207" y="474"/>
                  </a:cubicBezTo>
                  <a:cubicBezTo>
                    <a:pt x="207" y="476"/>
                    <a:pt x="207" y="476"/>
                    <a:pt x="207" y="476"/>
                  </a:cubicBezTo>
                  <a:cubicBezTo>
                    <a:pt x="206" y="476"/>
                    <a:pt x="206" y="476"/>
                    <a:pt x="206" y="476"/>
                  </a:cubicBezTo>
                  <a:cubicBezTo>
                    <a:pt x="206" y="478"/>
                    <a:pt x="206" y="478"/>
                    <a:pt x="206" y="478"/>
                  </a:cubicBezTo>
                  <a:cubicBezTo>
                    <a:pt x="209" y="478"/>
                    <a:pt x="210" y="480"/>
                    <a:pt x="210" y="479"/>
                  </a:cubicBezTo>
                  <a:cubicBezTo>
                    <a:pt x="211" y="483"/>
                    <a:pt x="215" y="484"/>
                    <a:pt x="215" y="484"/>
                  </a:cubicBezTo>
                  <a:cubicBezTo>
                    <a:pt x="215" y="485"/>
                    <a:pt x="215" y="485"/>
                    <a:pt x="215" y="485"/>
                  </a:cubicBezTo>
                  <a:cubicBezTo>
                    <a:pt x="216" y="485"/>
                    <a:pt x="216" y="485"/>
                    <a:pt x="216" y="485"/>
                  </a:cubicBezTo>
                  <a:cubicBezTo>
                    <a:pt x="216" y="486"/>
                    <a:pt x="216" y="486"/>
                    <a:pt x="216" y="486"/>
                  </a:cubicBezTo>
                  <a:cubicBezTo>
                    <a:pt x="219" y="486"/>
                    <a:pt x="220" y="486"/>
                    <a:pt x="220" y="486"/>
                  </a:cubicBezTo>
                  <a:cubicBezTo>
                    <a:pt x="220" y="485"/>
                    <a:pt x="220" y="485"/>
                    <a:pt x="220" y="485"/>
                  </a:cubicBezTo>
                  <a:cubicBezTo>
                    <a:pt x="223" y="484"/>
                    <a:pt x="223" y="486"/>
                    <a:pt x="224" y="486"/>
                  </a:cubicBezTo>
                  <a:cubicBezTo>
                    <a:pt x="224" y="485"/>
                    <a:pt x="224" y="485"/>
                    <a:pt x="224" y="485"/>
                  </a:cubicBezTo>
                  <a:cubicBezTo>
                    <a:pt x="228" y="485"/>
                    <a:pt x="232" y="485"/>
                    <a:pt x="234" y="485"/>
                  </a:cubicBezTo>
                  <a:cubicBezTo>
                    <a:pt x="234" y="484"/>
                    <a:pt x="234" y="484"/>
                    <a:pt x="234" y="484"/>
                  </a:cubicBezTo>
                  <a:cubicBezTo>
                    <a:pt x="237" y="483"/>
                    <a:pt x="238" y="482"/>
                    <a:pt x="239" y="483"/>
                  </a:cubicBezTo>
                  <a:cubicBezTo>
                    <a:pt x="239" y="484"/>
                    <a:pt x="239" y="484"/>
                    <a:pt x="239" y="484"/>
                  </a:cubicBezTo>
                  <a:cubicBezTo>
                    <a:pt x="240" y="484"/>
                    <a:pt x="240" y="484"/>
                    <a:pt x="240" y="484"/>
                  </a:cubicBezTo>
                  <a:cubicBezTo>
                    <a:pt x="240" y="485"/>
                    <a:pt x="240" y="485"/>
                    <a:pt x="240" y="485"/>
                  </a:cubicBezTo>
                  <a:cubicBezTo>
                    <a:pt x="247" y="486"/>
                    <a:pt x="251" y="489"/>
                    <a:pt x="256" y="490"/>
                  </a:cubicBezTo>
                  <a:cubicBezTo>
                    <a:pt x="256" y="493"/>
                    <a:pt x="256" y="492"/>
                    <a:pt x="256" y="492"/>
                  </a:cubicBezTo>
                  <a:cubicBezTo>
                    <a:pt x="257" y="492"/>
                    <a:pt x="257" y="492"/>
                    <a:pt x="257" y="492"/>
                  </a:cubicBezTo>
                  <a:cubicBezTo>
                    <a:pt x="257" y="493"/>
                    <a:pt x="257" y="493"/>
                    <a:pt x="257" y="493"/>
                  </a:cubicBezTo>
                  <a:cubicBezTo>
                    <a:pt x="259" y="493"/>
                    <a:pt x="259" y="493"/>
                    <a:pt x="259" y="493"/>
                  </a:cubicBezTo>
                  <a:cubicBezTo>
                    <a:pt x="258" y="492"/>
                    <a:pt x="258" y="492"/>
                    <a:pt x="258" y="492"/>
                  </a:cubicBezTo>
                  <a:cubicBezTo>
                    <a:pt x="260" y="489"/>
                    <a:pt x="262" y="492"/>
                    <a:pt x="263" y="491"/>
                  </a:cubicBezTo>
                  <a:cubicBezTo>
                    <a:pt x="263" y="492"/>
                    <a:pt x="263" y="492"/>
                    <a:pt x="263" y="492"/>
                  </a:cubicBezTo>
                  <a:cubicBezTo>
                    <a:pt x="265" y="492"/>
                    <a:pt x="266" y="492"/>
                    <a:pt x="266" y="492"/>
                  </a:cubicBezTo>
                  <a:cubicBezTo>
                    <a:pt x="266" y="493"/>
                    <a:pt x="266" y="493"/>
                    <a:pt x="266" y="493"/>
                  </a:cubicBezTo>
                  <a:cubicBezTo>
                    <a:pt x="269" y="490"/>
                    <a:pt x="271" y="494"/>
                    <a:pt x="272" y="493"/>
                  </a:cubicBezTo>
                  <a:cubicBezTo>
                    <a:pt x="272" y="495"/>
                    <a:pt x="272" y="495"/>
                    <a:pt x="272" y="495"/>
                  </a:cubicBezTo>
                  <a:cubicBezTo>
                    <a:pt x="273" y="495"/>
                    <a:pt x="273" y="495"/>
                    <a:pt x="273" y="495"/>
                  </a:cubicBezTo>
                  <a:cubicBezTo>
                    <a:pt x="273" y="498"/>
                    <a:pt x="276" y="497"/>
                    <a:pt x="276" y="497"/>
                  </a:cubicBezTo>
                  <a:cubicBezTo>
                    <a:pt x="276" y="500"/>
                    <a:pt x="279" y="501"/>
                    <a:pt x="278" y="502"/>
                  </a:cubicBezTo>
                  <a:cubicBezTo>
                    <a:pt x="279" y="502"/>
                    <a:pt x="279" y="502"/>
                    <a:pt x="279" y="502"/>
                  </a:cubicBezTo>
                  <a:cubicBezTo>
                    <a:pt x="279" y="499"/>
                    <a:pt x="279" y="497"/>
                    <a:pt x="279" y="497"/>
                  </a:cubicBezTo>
                  <a:cubicBezTo>
                    <a:pt x="280" y="497"/>
                    <a:pt x="280" y="497"/>
                    <a:pt x="280" y="497"/>
                  </a:cubicBezTo>
                  <a:cubicBezTo>
                    <a:pt x="280" y="496"/>
                    <a:pt x="280" y="496"/>
                    <a:pt x="280" y="496"/>
                  </a:cubicBezTo>
                  <a:cubicBezTo>
                    <a:pt x="286" y="496"/>
                    <a:pt x="283" y="494"/>
                    <a:pt x="285" y="495"/>
                  </a:cubicBezTo>
                  <a:cubicBezTo>
                    <a:pt x="285" y="493"/>
                    <a:pt x="285" y="493"/>
                    <a:pt x="285" y="493"/>
                  </a:cubicBezTo>
                  <a:cubicBezTo>
                    <a:pt x="286" y="493"/>
                    <a:pt x="286" y="493"/>
                    <a:pt x="286" y="493"/>
                  </a:cubicBezTo>
                  <a:cubicBezTo>
                    <a:pt x="286" y="490"/>
                    <a:pt x="289" y="491"/>
                    <a:pt x="289" y="491"/>
                  </a:cubicBezTo>
                  <a:cubicBezTo>
                    <a:pt x="288" y="487"/>
                    <a:pt x="290" y="486"/>
                    <a:pt x="291" y="486"/>
                  </a:cubicBezTo>
                  <a:cubicBezTo>
                    <a:pt x="291" y="485"/>
                    <a:pt x="291" y="485"/>
                    <a:pt x="291" y="485"/>
                  </a:cubicBezTo>
                  <a:cubicBezTo>
                    <a:pt x="292" y="485"/>
                    <a:pt x="292" y="485"/>
                    <a:pt x="292" y="485"/>
                  </a:cubicBezTo>
                  <a:cubicBezTo>
                    <a:pt x="292" y="482"/>
                    <a:pt x="292" y="483"/>
                    <a:pt x="292" y="483"/>
                  </a:cubicBezTo>
                  <a:cubicBezTo>
                    <a:pt x="295" y="483"/>
                    <a:pt x="294" y="483"/>
                    <a:pt x="295" y="483"/>
                  </a:cubicBezTo>
                  <a:cubicBezTo>
                    <a:pt x="295" y="478"/>
                    <a:pt x="299" y="481"/>
                    <a:pt x="298" y="483"/>
                  </a:cubicBezTo>
                  <a:cubicBezTo>
                    <a:pt x="301" y="483"/>
                    <a:pt x="302" y="483"/>
                    <a:pt x="302" y="483"/>
                  </a:cubicBezTo>
                  <a:cubicBezTo>
                    <a:pt x="302" y="480"/>
                    <a:pt x="302" y="479"/>
                    <a:pt x="302" y="479"/>
                  </a:cubicBezTo>
                  <a:cubicBezTo>
                    <a:pt x="303" y="479"/>
                    <a:pt x="303" y="479"/>
                    <a:pt x="303" y="479"/>
                  </a:cubicBezTo>
                  <a:cubicBezTo>
                    <a:pt x="303" y="480"/>
                    <a:pt x="303" y="480"/>
                    <a:pt x="303" y="480"/>
                  </a:cubicBezTo>
                  <a:cubicBezTo>
                    <a:pt x="304" y="480"/>
                    <a:pt x="304" y="480"/>
                    <a:pt x="304" y="480"/>
                  </a:cubicBezTo>
                  <a:cubicBezTo>
                    <a:pt x="305" y="484"/>
                    <a:pt x="307" y="484"/>
                    <a:pt x="307" y="486"/>
                  </a:cubicBezTo>
                  <a:cubicBezTo>
                    <a:pt x="309" y="486"/>
                    <a:pt x="310" y="488"/>
                    <a:pt x="310" y="487"/>
                  </a:cubicBezTo>
                  <a:cubicBezTo>
                    <a:pt x="310" y="485"/>
                    <a:pt x="310" y="484"/>
                    <a:pt x="310" y="484"/>
                  </a:cubicBezTo>
                  <a:cubicBezTo>
                    <a:pt x="311" y="484"/>
                    <a:pt x="311" y="484"/>
                    <a:pt x="311" y="484"/>
                  </a:cubicBezTo>
                  <a:cubicBezTo>
                    <a:pt x="311" y="485"/>
                    <a:pt x="311" y="485"/>
                    <a:pt x="311" y="485"/>
                  </a:cubicBezTo>
                  <a:cubicBezTo>
                    <a:pt x="312" y="485"/>
                    <a:pt x="312" y="485"/>
                    <a:pt x="312" y="485"/>
                  </a:cubicBezTo>
                  <a:cubicBezTo>
                    <a:pt x="313" y="481"/>
                    <a:pt x="317" y="480"/>
                    <a:pt x="317" y="479"/>
                  </a:cubicBezTo>
                  <a:cubicBezTo>
                    <a:pt x="317" y="480"/>
                    <a:pt x="317" y="480"/>
                    <a:pt x="317" y="480"/>
                  </a:cubicBezTo>
                  <a:cubicBezTo>
                    <a:pt x="321" y="478"/>
                    <a:pt x="325" y="479"/>
                    <a:pt x="327" y="478"/>
                  </a:cubicBezTo>
                  <a:cubicBezTo>
                    <a:pt x="327" y="479"/>
                    <a:pt x="327" y="479"/>
                    <a:pt x="327" y="479"/>
                  </a:cubicBezTo>
                  <a:cubicBezTo>
                    <a:pt x="330" y="480"/>
                    <a:pt x="330" y="482"/>
                    <a:pt x="331" y="481"/>
                  </a:cubicBezTo>
                  <a:cubicBezTo>
                    <a:pt x="331" y="483"/>
                    <a:pt x="331" y="483"/>
                    <a:pt x="331" y="483"/>
                  </a:cubicBezTo>
                  <a:cubicBezTo>
                    <a:pt x="329" y="483"/>
                    <a:pt x="329" y="483"/>
                    <a:pt x="329" y="483"/>
                  </a:cubicBezTo>
                  <a:cubicBezTo>
                    <a:pt x="329" y="481"/>
                    <a:pt x="329" y="481"/>
                    <a:pt x="329" y="481"/>
                  </a:cubicBezTo>
                  <a:cubicBezTo>
                    <a:pt x="326" y="482"/>
                    <a:pt x="325" y="483"/>
                    <a:pt x="324" y="483"/>
                  </a:cubicBezTo>
                  <a:cubicBezTo>
                    <a:pt x="327" y="485"/>
                    <a:pt x="325" y="486"/>
                    <a:pt x="326" y="486"/>
                  </a:cubicBezTo>
                  <a:cubicBezTo>
                    <a:pt x="324" y="486"/>
                    <a:pt x="324" y="486"/>
                    <a:pt x="324" y="486"/>
                  </a:cubicBezTo>
                  <a:cubicBezTo>
                    <a:pt x="324" y="487"/>
                    <a:pt x="324" y="487"/>
                    <a:pt x="324" y="487"/>
                  </a:cubicBezTo>
                  <a:cubicBezTo>
                    <a:pt x="323" y="487"/>
                    <a:pt x="323" y="487"/>
                    <a:pt x="323" y="487"/>
                  </a:cubicBezTo>
                  <a:cubicBezTo>
                    <a:pt x="323" y="490"/>
                    <a:pt x="323" y="489"/>
                    <a:pt x="323" y="490"/>
                  </a:cubicBezTo>
                  <a:cubicBezTo>
                    <a:pt x="322" y="490"/>
                    <a:pt x="322" y="490"/>
                    <a:pt x="322" y="490"/>
                  </a:cubicBezTo>
                  <a:cubicBezTo>
                    <a:pt x="322" y="491"/>
                    <a:pt x="322" y="491"/>
                    <a:pt x="322" y="491"/>
                  </a:cubicBezTo>
                  <a:cubicBezTo>
                    <a:pt x="325" y="491"/>
                    <a:pt x="324" y="491"/>
                    <a:pt x="324" y="491"/>
                  </a:cubicBezTo>
                  <a:cubicBezTo>
                    <a:pt x="324" y="492"/>
                    <a:pt x="324" y="492"/>
                    <a:pt x="324" y="492"/>
                  </a:cubicBezTo>
                  <a:cubicBezTo>
                    <a:pt x="326" y="492"/>
                    <a:pt x="326" y="492"/>
                    <a:pt x="326" y="492"/>
                  </a:cubicBezTo>
                  <a:cubicBezTo>
                    <a:pt x="326" y="493"/>
                    <a:pt x="326" y="493"/>
                    <a:pt x="326" y="493"/>
                  </a:cubicBezTo>
                  <a:cubicBezTo>
                    <a:pt x="328" y="493"/>
                    <a:pt x="330" y="493"/>
                    <a:pt x="330" y="493"/>
                  </a:cubicBezTo>
                  <a:cubicBezTo>
                    <a:pt x="330" y="496"/>
                    <a:pt x="330" y="495"/>
                    <a:pt x="330" y="496"/>
                  </a:cubicBezTo>
                  <a:cubicBezTo>
                    <a:pt x="329" y="496"/>
                    <a:pt x="329" y="496"/>
                    <a:pt x="329" y="496"/>
                  </a:cubicBezTo>
                  <a:cubicBezTo>
                    <a:pt x="329" y="495"/>
                    <a:pt x="329" y="495"/>
                    <a:pt x="329" y="495"/>
                  </a:cubicBezTo>
                  <a:cubicBezTo>
                    <a:pt x="329" y="496"/>
                    <a:pt x="329" y="496"/>
                    <a:pt x="329" y="496"/>
                  </a:cubicBezTo>
                  <a:cubicBezTo>
                    <a:pt x="326" y="496"/>
                    <a:pt x="324" y="496"/>
                    <a:pt x="323" y="496"/>
                  </a:cubicBezTo>
                  <a:cubicBezTo>
                    <a:pt x="323" y="500"/>
                    <a:pt x="323" y="502"/>
                    <a:pt x="323" y="504"/>
                  </a:cubicBezTo>
                  <a:cubicBezTo>
                    <a:pt x="319" y="503"/>
                    <a:pt x="317" y="505"/>
                    <a:pt x="317" y="506"/>
                  </a:cubicBezTo>
                  <a:cubicBezTo>
                    <a:pt x="314" y="506"/>
                    <a:pt x="315" y="506"/>
                    <a:pt x="315" y="506"/>
                  </a:cubicBezTo>
                  <a:cubicBezTo>
                    <a:pt x="315" y="509"/>
                    <a:pt x="316" y="509"/>
                    <a:pt x="316" y="509"/>
                  </a:cubicBezTo>
                  <a:cubicBezTo>
                    <a:pt x="315" y="509"/>
                    <a:pt x="315" y="509"/>
                    <a:pt x="315" y="509"/>
                  </a:cubicBezTo>
                  <a:cubicBezTo>
                    <a:pt x="315" y="512"/>
                    <a:pt x="315" y="511"/>
                    <a:pt x="315" y="511"/>
                  </a:cubicBezTo>
                  <a:cubicBezTo>
                    <a:pt x="319" y="512"/>
                    <a:pt x="318" y="515"/>
                    <a:pt x="318" y="516"/>
                  </a:cubicBezTo>
                  <a:cubicBezTo>
                    <a:pt x="321" y="516"/>
                    <a:pt x="320" y="516"/>
                    <a:pt x="321" y="516"/>
                  </a:cubicBezTo>
                  <a:cubicBezTo>
                    <a:pt x="321" y="517"/>
                    <a:pt x="321" y="517"/>
                    <a:pt x="321" y="517"/>
                  </a:cubicBezTo>
                  <a:cubicBezTo>
                    <a:pt x="320" y="517"/>
                    <a:pt x="320" y="517"/>
                    <a:pt x="320" y="517"/>
                  </a:cubicBezTo>
                  <a:cubicBezTo>
                    <a:pt x="322" y="517"/>
                    <a:pt x="322" y="517"/>
                    <a:pt x="322" y="517"/>
                  </a:cubicBezTo>
                  <a:cubicBezTo>
                    <a:pt x="322" y="518"/>
                    <a:pt x="322" y="518"/>
                    <a:pt x="322" y="518"/>
                  </a:cubicBezTo>
                  <a:cubicBezTo>
                    <a:pt x="323" y="518"/>
                    <a:pt x="323" y="518"/>
                    <a:pt x="323" y="518"/>
                  </a:cubicBezTo>
                  <a:cubicBezTo>
                    <a:pt x="323" y="519"/>
                    <a:pt x="323" y="519"/>
                    <a:pt x="323" y="519"/>
                  </a:cubicBezTo>
                  <a:cubicBezTo>
                    <a:pt x="329" y="519"/>
                    <a:pt x="332" y="521"/>
                    <a:pt x="335" y="521"/>
                  </a:cubicBezTo>
                  <a:cubicBezTo>
                    <a:pt x="335" y="519"/>
                    <a:pt x="335" y="519"/>
                    <a:pt x="335" y="519"/>
                  </a:cubicBezTo>
                  <a:cubicBezTo>
                    <a:pt x="336" y="519"/>
                    <a:pt x="336" y="519"/>
                    <a:pt x="336" y="519"/>
                  </a:cubicBezTo>
                  <a:cubicBezTo>
                    <a:pt x="336" y="516"/>
                    <a:pt x="338" y="516"/>
                    <a:pt x="337" y="516"/>
                  </a:cubicBezTo>
                  <a:cubicBezTo>
                    <a:pt x="337" y="517"/>
                    <a:pt x="337" y="517"/>
                    <a:pt x="337" y="517"/>
                  </a:cubicBezTo>
                  <a:cubicBezTo>
                    <a:pt x="340" y="517"/>
                    <a:pt x="339" y="517"/>
                    <a:pt x="340" y="517"/>
                  </a:cubicBezTo>
                  <a:cubicBezTo>
                    <a:pt x="340" y="518"/>
                    <a:pt x="340" y="518"/>
                    <a:pt x="340" y="518"/>
                  </a:cubicBezTo>
                  <a:cubicBezTo>
                    <a:pt x="343" y="518"/>
                    <a:pt x="344" y="520"/>
                    <a:pt x="344" y="519"/>
                  </a:cubicBezTo>
                  <a:cubicBezTo>
                    <a:pt x="344" y="522"/>
                    <a:pt x="343" y="522"/>
                    <a:pt x="343" y="523"/>
                  </a:cubicBezTo>
                  <a:cubicBezTo>
                    <a:pt x="347" y="524"/>
                    <a:pt x="348" y="526"/>
                    <a:pt x="349" y="525"/>
                  </a:cubicBezTo>
                  <a:cubicBezTo>
                    <a:pt x="349" y="527"/>
                    <a:pt x="349" y="527"/>
                    <a:pt x="349" y="527"/>
                  </a:cubicBezTo>
                  <a:cubicBezTo>
                    <a:pt x="353" y="527"/>
                    <a:pt x="353" y="525"/>
                    <a:pt x="354" y="525"/>
                  </a:cubicBezTo>
                  <a:cubicBezTo>
                    <a:pt x="354" y="527"/>
                    <a:pt x="354" y="527"/>
                    <a:pt x="354" y="527"/>
                  </a:cubicBezTo>
                  <a:cubicBezTo>
                    <a:pt x="357" y="527"/>
                    <a:pt x="358" y="527"/>
                    <a:pt x="359" y="527"/>
                  </a:cubicBezTo>
                  <a:cubicBezTo>
                    <a:pt x="359" y="525"/>
                    <a:pt x="359" y="525"/>
                    <a:pt x="359" y="525"/>
                  </a:cubicBezTo>
                  <a:cubicBezTo>
                    <a:pt x="361" y="525"/>
                    <a:pt x="362" y="525"/>
                    <a:pt x="362" y="525"/>
                  </a:cubicBezTo>
                  <a:cubicBezTo>
                    <a:pt x="362" y="527"/>
                    <a:pt x="362" y="527"/>
                    <a:pt x="362" y="527"/>
                  </a:cubicBezTo>
                  <a:cubicBezTo>
                    <a:pt x="361" y="527"/>
                    <a:pt x="361" y="527"/>
                    <a:pt x="361" y="527"/>
                  </a:cubicBezTo>
                  <a:cubicBezTo>
                    <a:pt x="361" y="528"/>
                    <a:pt x="361" y="528"/>
                    <a:pt x="361" y="528"/>
                  </a:cubicBezTo>
                  <a:cubicBezTo>
                    <a:pt x="360" y="528"/>
                    <a:pt x="360" y="528"/>
                    <a:pt x="360" y="528"/>
                  </a:cubicBezTo>
                  <a:cubicBezTo>
                    <a:pt x="360" y="529"/>
                    <a:pt x="360" y="529"/>
                    <a:pt x="360" y="529"/>
                  </a:cubicBezTo>
                  <a:cubicBezTo>
                    <a:pt x="357" y="529"/>
                    <a:pt x="358" y="529"/>
                    <a:pt x="358" y="529"/>
                  </a:cubicBezTo>
                  <a:cubicBezTo>
                    <a:pt x="358" y="532"/>
                    <a:pt x="358" y="531"/>
                    <a:pt x="358" y="531"/>
                  </a:cubicBezTo>
                  <a:cubicBezTo>
                    <a:pt x="356" y="531"/>
                    <a:pt x="356" y="531"/>
                    <a:pt x="356" y="531"/>
                  </a:cubicBezTo>
                  <a:cubicBezTo>
                    <a:pt x="356" y="532"/>
                    <a:pt x="356" y="532"/>
                    <a:pt x="356" y="532"/>
                  </a:cubicBezTo>
                  <a:cubicBezTo>
                    <a:pt x="359" y="532"/>
                    <a:pt x="360" y="532"/>
                    <a:pt x="360" y="532"/>
                  </a:cubicBezTo>
                  <a:cubicBezTo>
                    <a:pt x="359" y="534"/>
                    <a:pt x="358" y="533"/>
                    <a:pt x="358" y="534"/>
                  </a:cubicBezTo>
                  <a:cubicBezTo>
                    <a:pt x="358" y="538"/>
                    <a:pt x="356" y="539"/>
                    <a:pt x="356" y="541"/>
                  </a:cubicBezTo>
                  <a:cubicBezTo>
                    <a:pt x="358" y="541"/>
                    <a:pt x="358" y="541"/>
                    <a:pt x="358" y="541"/>
                  </a:cubicBezTo>
                  <a:cubicBezTo>
                    <a:pt x="358" y="544"/>
                    <a:pt x="358" y="543"/>
                    <a:pt x="358" y="543"/>
                  </a:cubicBezTo>
                  <a:cubicBezTo>
                    <a:pt x="358" y="542"/>
                    <a:pt x="358" y="542"/>
                    <a:pt x="358" y="542"/>
                  </a:cubicBezTo>
                  <a:cubicBezTo>
                    <a:pt x="356" y="542"/>
                    <a:pt x="356" y="542"/>
                    <a:pt x="356" y="542"/>
                  </a:cubicBezTo>
                  <a:cubicBezTo>
                    <a:pt x="356" y="541"/>
                    <a:pt x="356" y="541"/>
                    <a:pt x="356" y="541"/>
                  </a:cubicBezTo>
                  <a:cubicBezTo>
                    <a:pt x="355" y="541"/>
                    <a:pt x="355" y="541"/>
                    <a:pt x="355" y="541"/>
                  </a:cubicBezTo>
                  <a:cubicBezTo>
                    <a:pt x="355" y="538"/>
                    <a:pt x="353" y="538"/>
                    <a:pt x="354" y="537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53" y="538"/>
                    <a:pt x="353" y="538"/>
                    <a:pt x="353" y="538"/>
                  </a:cubicBezTo>
                  <a:cubicBezTo>
                    <a:pt x="352" y="538"/>
                    <a:pt x="352" y="538"/>
                    <a:pt x="352" y="538"/>
                  </a:cubicBezTo>
                  <a:cubicBezTo>
                    <a:pt x="352" y="535"/>
                    <a:pt x="349" y="536"/>
                    <a:pt x="349" y="536"/>
                  </a:cubicBezTo>
                  <a:cubicBezTo>
                    <a:pt x="349" y="539"/>
                    <a:pt x="349" y="539"/>
                    <a:pt x="349" y="540"/>
                  </a:cubicBezTo>
                  <a:cubicBezTo>
                    <a:pt x="352" y="540"/>
                    <a:pt x="351" y="540"/>
                    <a:pt x="352" y="540"/>
                  </a:cubicBezTo>
                  <a:cubicBezTo>
                    <a:pt x="352" y="541"/>
                    <a:pt x="352" y="541"/>
                    <a:pt x="352" y="541"/>
                  </a:cubicBezTo>
                  <a:cubicBezTo>
                    <a:pt x="353" y="541"/>
                    <a:pt x="353" y="541"/>
                    <a:pt x="353" y="541"/>
                  </a:cubicBezTo>
                  <a:cubicBezTo>
                    <a:pt x="353" y="542"/>
                    <a:pt x="353" y="542"/>
                    <a:pt x="353" y="542"/>
                  </a:cubicBezTo>
                  <a:cubicBezTo>
                    <a:pt x="352" y="542"/>
                    <a:pt x="352" y="542"/>
                    <a:pt x="352" y="542"/>
                  </a:cubicBezTo>
                  <a:cubicBezTo>
                    <a:pt x="352" y="541"/>
                    <a:pt x="352" y="541"/>
                    <a:pt x="352" y="541"/>
                  </a:cubicBezTo>
                  <a:cubicBezTo>
                    <a:pt x="348" y="541"/>
                    <a:pt x="346" y="541"/>
                    <a:pt x="344" y="541"/>
                  </a:cubicBezTo>
                  <a:cubicBezTo>
                    <a:pt x="344" y="542"/>
                    <a:pt x="344" y="542"/>
                    <a:pt x="344" y="542"/>
                  </a:cubicBezTo>
                  <a:cubicBezTo>
                    <a:pt x="342" y="542"/>
                    <a:pt x="342" y="542"/>
                    <a:pt x="342" y="542"/>
                  </a:cubicBezTo>
                  <a:cubicBezTo>
                    <a:pt x="341" y="547"/>
                    <a:pt x="345" y="547"/>
                    <a:pt x="344" y="549"/>
                  </a:cubicBezTo>
                  <a:cubicBezTo>
                    <a:pt x="347" y="549"/>
                    <a:pt x="347" y="549"/>
                    <a:pt x="347" y="549"/>
                  </a:cubicBezTo>
                  <a:cubicBezTo>
                    <a:pt x="347" y="548"/>
                    <a:pt x="347" y="548"/>
                    <a:pt x="347" y="548"/>
                  </a:cubicBezTo>
                  <a:cubicBezTo>
                    <a:pt x="348" y="548"/>
                    <a:pt x="348" y="548"/>
                    <a:pt x="348" y="548"/>
                  </a:cubicBezTo>
                  <a:cubicBezTo>
                    <a:pt x="348" y="549"/>
                    <a:pt x="348" y="549"/>
                    <a:pt x="348" y="549"/>
                  </a:cubicBezTo>
                  <a:cubicBezTo>
                    <a:pt x="351" y="549"/>
                    <a:pt x="350" y="549"/>
                    <a:pt x="350" y="549"/>
                  </a:cubicBezTo>
                  <a:cubicBezTo>
                    <a:pt x="350" y="548"/>
                    <a:pt x="350" y="548"/>
                    <a:pt x="350" y="548"/>
                  </a:cubicBezTo>
                  <a:cubicBezTo>
                    <a:pt x="352" y="548"/>
                    <a:pt x="352" y="548"/>
                    <a:pt x="352" y="548"/>
                  </a:cubicBezTo>
                  <a:cubicBezTo>
                    <a:pt x="352" y="547"/>
                    <a:pt x="352" y="547"/>
                    <a:pt x="352" y="547"/>
                  </a:cubicBezTo>
                  <a:cubicBezTo>
                    <a:pt x="354" y="547"/>
                    <a:pt x="354" y="548"/>
                    <a:pt x="354" y="548"/>
                  </a:cubicBezTo>
                  <a:cubicBezTo>
                    <a:pt x="353" y="548"/>
                    <a:pt x="353" y="548"/>
                    <a:pt x="353" y="548"/>
                  </a:cubicBezTo>
                  <a:cubicBezTo>
                    <a:pt x="353" y="551"/>
                    <a:pt x="353" y="550"/>
                    <a:pt x="353" y="550"/>
                  </a:cubicBezTo>
                  <a:cubicBezTo>
                    <a:pt x="354" y="549"/>
                    <a:pt x="354" y="549"/>
                    <a:pt x="354" y="549"/>
                  </a:cubicBezTo>
                  <a:cubicBezTo>
                    <a:pt x="354" y="550"/>
                    <a:pt x="354" y="550"/>
                    <a:pt x="354" y="550"/>
                  </a:cubicBezTo>
                  <a:cubicBezTo>
                    <a:pt x="358" y="550"/>
                    <a:pt x="358" y="552"/>
                    <a:pt x="358" y="553"/>
                  </a:cubicBezTo>
                  <a:cubicBezTo>
                    <a:pt x="364" y="551"/>
                    <a:pt x="364" y="555"/>
                    <a:pt x="363" y="557"/>
                  </a:cubicBezTo>
                  <a:cubicBezTo>
                    <a:pt x="362" y="557"/>
                    <a:pt x="362" y="557"/>
                    <a:pt x="362" y="557"/>
                  </a:cubicBezTo>
                  <a:cubicBezTo>
                    <a:pt x="362" y="559"/>
                    <a:pt x="362" y="559"/>
                    <a:pt x="362" y="559"/>
                  </a:cubicBezTo>
                  <a:cubicBezTo>
                    <a:pt x="365" y="558"/>
                    <a:pt x="367" y="556"/>
                    <a:pt x="367" y="556"/>
                  </a:cubicBezTo>
                  <a:cubicBezTo>
                    <a:pt x="367" y="557"/>
                    <a:pt x="367" y="557"/>
                    <a:pt x="367" y="557"/>
                  </a:cubicBezTo>
                  <a:cubicBezTo>
                    <a:pt x="368" y="557"/>
                    <a:pt x="368" y="557"/>
                    <a:pt x="368" y="557"/>
                  </a:cubicBezTo>
                  <a:cubicBezTo>
                    <a:pt x="366" y="561"/>
                    <a:pt x="368" y="562"/>
                    <a:pt x="368" y="563"/>
                  </a:cubicBezTo>
                  <a:cubicBezTo>
                    <a:pt x="369" y="563"/>
                    <a:pt x="369" y="563"/>
                    <a:pt x="369" y="563"/>
                  </a:cubicBezTo>
                  <a:cubicBezTo>
                    <a:pt x="369" y="567"/>
                    <a:pt x="372" y="565"/>
                    <a:pt x="372" y="566"/>
                  </a:cubicBezTo>
                  <a:cubicBezTo>
                    <a:pt x="372" y="567"/>
                    <a:pt x="372" y="567"/>
                    <a:pt x="372" y="567"/>
                  </a:cubicBezTo>
                  <a:cubicBezTo>
                    <a:pt x="371" y="567"/>
                    <a:pt x="371" y="567"/>
                    <a:pt x="371" y="567"/>
                  </a:cubicBezTo>
                  <a:cubicBezTo>
                    <a:pt x="371" y="568"/>
                    <a:pt x="371" y="568"/>
                    <a:pt x="371" y="568"/>
                  </a:cubicBezTo>
                  <a:cubicBezTo>
                    <a:pt x="369" y="568"/>
                    <a:pt x="369" y="568"/>
                    <a:pt x="369" y="568"/>
                  </a:cubicBezTo>
                  <a:cubicBezTo>
                    <a:pt x="369" y="571"/>
                    <a:pt x="369" y="570"/>
                    <a:pt x="369" y="570"/>
                  </a:cubicBezTo>
                  <a:cubicBezTo>
                    <a:pt x="371" y="570"/>
                    <a:pt x="371" y="570"/>
                    <a:pt x="371" y="570"/>
                  </a:cubicBezTo>
                  <a:cubicBezTo>
                    <a:pt x="371" y="572"/>
                    <a:pt x="371" y="572"/>
                    <a:pt x="371" y="572"/>
                  </a:cubicBezTo>
                  <a:cubicBezTo>
                    <a:pt x="372" y="572"/>
                    <a:pt x="372" y="572"/>
                    <a:pt x="372" y="572"/>
                  </a:cubicBezTo>
                  <a:cubicBezTo>
                    <a:pt x="372" y="574"/>
                    <a:pt x="372" y="574"/>
                    <a:pt x="372" y="574"/>
                  </a:cubicBezTo>
                  <a:cubicBezTo>
                    <a:pt x="371" y="574"/>
                    <a:pt x="371" y="574"/>
                    <a:pt x="371" y="574"/>
                  </a:cubicBezTo>
                  <a:cubicBezTo>
                    <a:pt x="371" y="577"/>
                    <a:pt x="372" y="577"/>
                    <a:pt x="372" y="578"/>
                  </a:cubicBezTo>
                  <a:cubicBezTo>
                    <a:pt x="373" y="578"/>
                    <a:pt x="373" y="578"/>
                    <a:pt x="373" y="578"/>
                  </a:cubicBezTo>
                  <a:cubicBezTo>
                    <a:pt x="373" y="579"/>
                    <a:pt x="373" y="579"/>
                    <a:pt x="373" y="579"/>
                  </a:cubicBezTo>
                  <a:cubicBezTo>
                    <a:pt x="376" y="579"/>
                    <a:pt x="376" y="579"/>
                    <a:pt x="377" y="579"/>
                  </a:cubicBezTo>
                  <a:cubicBezTo>
                    <a:pt x="377" y="580"/>
                    <a:pt x="377" y="580"/>
                    <a:pt x="377" y="580"/>
                  </a:cubicBezTo>
                  <a:cubicBezTo>
                    <a:pt x="378" y="580"/>
                    <a:pt x="378" y="580"/>
                    <a:pt x="378" y="580"/>
                  </a:cubicBezTo>
                  <a:cubicBezTo>
                    <a:pt x="378" y="581"/>
                    <a:pt x="378" y="581"/>
                    <a:pt x="378" y="581"/>
                  </a:cubicBezTo>
                  <a:cubicBezTo>
                    <a:pt x="379" y="581"/>
                    <a:pt x="379" y="581"/>
                    <a:pt x="379" y="581"/>
                  </a:cubicBezTo>
                  <a:cubicBezTo>
                    <a:pt x="379" y="584"/>
                    <a:pt x="379" y="583"/>
                    <a:pt x="379" y="583"/>
                  </a:cubicBezTo>
                  <a:cubicBezTo>
                    <a:pt x="380" y="583"/>
                    <a:pt x="380" y="583"/>
                    <a:pt x="380" y="583"/>
                  </a:cubicBezTo>
                  <a:cubicBezTo>
                    <a:pt x="381" y="586"/>
                    <a:pt x="382" y="586"/>
                    <a:pt x="381" y="587"/>
                  </a:cubicBezTo>
                  <a:cubicBezTo>
                    <a:pt x="382" y="587"/>
                    <a:pt x="382" y="587"/>
                    <a:pt x="382" y="587"/>
                  </a:cubicBezTo>
                  <a:cubicBezTo>
                    <a:pt x="382" y="583"/>
                    <a:pt x="384" y="582"/>
                    <a:pt x="384" y="581"/>
                  </a:cubicBezTo>
                  <a:cubicBezTo>
                    <a:pt x="385" y="581"/>
                    <a:pt x="385" y="581"/>
                    <a:pt x="385" y="581"/>
                  </a:cubicBezTo>
                  <a:cubicBezTo>
                    <a:pt x="385" y="577"/>
                    <a:pt x="387" y="575"/>
                    <a:pt x="386" y="573"/>
                  </a:cubicBezTo>
                  <a:cubicBezTo>
                    <a:pt x="387" y="573"/>
                    <a:pt x="387" y="573"/>
                    <a:pt x="387" y="573"/>
                  </a:cubicBezTo>
                  <a:cubicBezTo>
                    <a:pt x="387" y="570"/>
                    <a:pt x="387" y="568"/>
                    <a:pt x="387" y="567"/>
                  </a:cubicBezTo>
                  <a:cubicBezTo>
                    <a:pt x="388" y="567"/>
                    <a:pt x="388" y="567"/>
                    <a:pt x="388" y="567"/>
                  </a:cubicBezTo>
                  <a:cubicBezTo>
                    <a:pt x="389" y="563"/>
                    <a:pt x="388" y="560"/>
                    <a:pt x="387" y="560"/>
                  </a:cubicBezTo>
                  <a:cubicBezTo>
                    <a:pt x="388" y="560"/>
                    <a:pt x="388" y="560"/>
                    <a:pt x="388" y="560"/>
                  </a:cubicBezTo>
                  <a:cubicBezTo>
                    <a:pt x="388" y="559"/>
                    <a:pt x="388" y="559"/>
                    <a:pt x="388" y="559"/>
                  </a:cubicBezTo>
                  <a:cubicBezTo>
                    <a:pt x="390" y="559"/>
                    <a:pt x="390" y="559"/>
                    <a:pt x="390" y="559"/>
                  </a:cubicBezTo>
                  <a:cubicBezTo>
                    <a:pt x="390" y="557"/>
                    <a:pt x="390" y="557"/>
                    <a:pt x="390" y="557"/>
                  </a:cubicBezTo>
                  <a:cubicBezTo>
                    <a:pt x="388" y="557"/>
                    <a:pt x="388" y="557"/>
                    <a:pt x="388" y="557"/>
                  </a:cubicBezTo>
                  <a:cubicBezTo>
                    <a:pt x="388" y="556"/>
                    <a:pt x="388" y="556"/>
                    <a:pt x="388" y="556"/>
                  </a:cubicBezTo>
                  <a:cubicBezTo>
                    <a:pt x="387" y="556"/>
                    <a:pt x="387" y="556"/>
                    <a:pt x="387" y="556"/>
                  </a:cubicBezTo>
                  <a:cubicBezTo>
                    <a:pt x="387" y="553"/>
                    <a:pt x="387" y="554"/>
                    <a:pt x="387" y="554"/>
                  </a:cubicBezTo>
                  <a:cubicBezTo>
                    <a:pt x="388" y="554"/>
                    <a:pt x="388" y="554"/>
                    <a:pt x="388" y="554"/>
                  </a:cubicBezTo>
                  <a:cubicBezTo>
                    <a:pt x="388" y="553"/>
                    <a:pt x="388" y="553"/>
                    <a:pt x="388" y="553"/>
                  </a:cubicBezTo>
                  <a:cubicBezTo>
                    <a:pt x="392" y="553"/>
                    <a:pt x="392" y="551"/>
                    <a:pt x="393" y="551"/>
                  </a:cubicBezTo>
                  <a:cubicBezTo>
                    <a:pt x="393" y="549"/>
                    <a:pt x="393" y="549"/>
                    <a:pt x="393" y="549"/>
                  </a:cubicBezTo>
                  <a:cubicBezTo>
                    <a:pt x="394" y="549"/>
                    <a:pt x="394" y="549"/>
                    <a:pt x="394" y="549"/>
                  </a:cubicBezTo>
                  <a:cubicBezTo>
                    <a:pt x="394" y="546"/>
                    <a:pt x="394" y="546"/>
                    <a:pt x="394" y="546"/>
                  </a:cubicBezTo>
                  <a:cubicBezTo>
                    <a:pt x="393" y="546"/>
                    <a:pt x="393" y="546"/>
                    <a:pt x="393" y="546"/>
                  </a:cubicBezTo>
                  <a:cubicBezTo>
                    <a:pt x="393" y="544"/>
                    <a:pt x="393" y="544"/>
                    <a:pt x="393" y="544"/>
                  </a:cubicBezTo>
                  <a:cubicBezTo>
                    <a:pt x="392" y="544"/>
                    <a:pt x="392" y="544"/>
                    <a:pt x="392" y="544"/>
                  </a:cubicBezTo>
                  <a:cubicBezTo>
                    <a:pt x="393" y="544"/>
                    <a:pt x="393" y="544"/>
                    <a:pt x="393" y="544"/>
                  </a:cubicBezTo>
                  <a:cubicBezTo>
                    <a:pt x="393" y="543"/>
                    <a:pt x="393" y="543"/>
                    <a:pt x="393" y="543"/>
                  </a:cubicBezTo>
                  <a:cubicBezTo>
                    <a:pt x="392" y="543"/>
                    <a:pt x="392" y="543"/>
                    <a:pt x="392" y="543"/>
                  </a:cubicBezTo>
                  <a:cubicBezTo>
                    <a:pt x="392" y="540"/>
                    <a:pt x="392" y="539"/>
                    <a:pt x="392" y="538"/>
                  </a:cubicBezTo>
                  <a:cubicBezTo>
                    <a:pt x="393" y="538"/>
                    <a:pt x="393" y="538"/>
                    <a:pt x="393" y="538"/>
                  </a:cubicBezTo>
                  <a:cubicBezTo>
                    <a:pt x="393" y="537"/>
                    <a:pt x="393" y="537"/>
                    <a:pt x="393" y="537"/>
                  </a:cubicBezTo>
                  <a:cubicBezTo>
                    <a:pt x="394" y="537"/>
                    <a:pt x="394" y="537"/>
                    <a:pt x="394" y="537"/>
                  </a:cubicBezTo>
                  <a:cubicBezTo>
                    <a:pt x="394" y="534"/>
                    <a:pt x="394" y="531"/>
                    <a:pt x="394" y="530"/>
                  </a:cubicBezTo>
                  <a:cubicBezTo>
                    <a:pt x="395" y="530"/>
                    <a:pt x="395" y="530"/>
                    <a:pt x="395" y="530"/>
                  </a:cubicBezTo>
                  <a:cubicBezTo>
                    <a:pt x="395" y="527"/>
                    <a:pt x="395" y="525"/>
                    <a:pt x="395" y="524"/>
                  </a:cubicBezTo>
                  <a:cubicBezTo>
                    <a:pt x="397" y="524"/>
                    <a:pt x="397" y="524"/>
                    <a:pt x="397" y="524"/>
                  </a:cubicBezTo>
                  <a:cubicBezTo>
                    <a:pt x="397" y="522"/>
                    <a:pt x="397" y="521"/>
                    <a:pt x="397" y="521"/>
                  </a:cubicBezTo>
                  <a:cubicBezTo>
                    <a:pt x="399" y="521"/>
                    <a:pt x="399" y="521"/>
                    <a:pt x="399" y="521"/>
                  </a:cubicBezTo>
                  <a:cubicBezTo>
                    <a:pt x="399" y="518"/>
                    <a:pt x="399" y="519"/>
                    <a:pt x="399" y="518"/>
                  </a:cubicBezTo>
                  <a:cubicBezTo>
                    <a:pt x="400" y="518"/>
                    <a:pt x="400" y="518"/>
                    <a:pt x="400" y="518"/>
                  </a:cubicBezTo>
                  <a:cubicBezTo>
                    <a:pt x="400" y="517"/>
                    <a:pt x="400" y="517"/>
                    <a:pt x="400" y="517"/>
                  </a:cubicBezTo>
                  <a:cubicBezTo>
                    <a:pt x="401" y="518"/>
                    <a:pt x="401" y="518"/>
                    <a:pt x="401" y="518"/>
                  </a:cubicBezTo>
                  <a:cubicBezTo>
                    <a:pt x="404" y="515"/>
                    <a:pt x="404" y="516"/>
                    <a:pt x="405" y="516"/>
                  </a:cubicBezTo>
                  <a:cubicBezTo>
                    <a:pt x="405" y="517"/>
                    <a:pt x="405" y="517"/>
                    <a:pt x="405" y="517"/>
                  </a:cubicBezTo>
                  <a:cubicBezTo>
                    <a:pt x="408" y="517"/>
                    <a:pt x="407" y="517"/>
                    <a:pt x="407" y="517"/>
                  </a:cubicBezTo>
                  <a:cubicBezTo>
                    <a:pt x="407" y="518"/>
                    <a:pt x="407" y="518"/>
                    <a:pt x="407" y="518"/>
                  </a:cubicBezTo>
                  <a:cubicBezTo>
                    <a:pt x="409" y="518"/>
                    <a:pt x="409" y="518"/>
                    <a:pt x="409" y="518"/>
                  </a:cubicBezTo>
                  <a:cubicBezTo>
                    <a:pt x="409" y="517"/>
                    <a:pt x="409" y="517"/>
                    <a:pt x="409" y="517"/>
                  </a:cubicBezTo>
                  <a:cubicBezTo>
                    <a:pt x="410" y="517"/>
                    <a:pt x="410" y="517"/>
                    <a:pt x="410" y="517"/>
                  </a:cubicBezTo>
                  <a:cubicBezTo>
                    <a:pt x="410" y="514"/>
                    <a:pt x="411" y="514"/>
                    <a:pt x="411" y="514"/>
                  </a:cubicBezTo>
                  <a:cubicBezTo>
                    <a:pt x="412" y="514"/>
                    <a:pt x="412" y="514"/>
                    <a:pt x="412" y="514"/>
                  </a:cubicBezTo>
                  <a:cubicBezTo>
                    <a:pt x="412" y="512"/>
                    <a:pt x="412" y="512"/>
                    <a:pt x="412" y="512"/>
                  </a:cubicBezTo>
                  <a:cubicBezTo>
                    <a:pt x="411" y="512"/>
                    <a:pt x="411" y="512"/>
                    <a:pt x="411" y="512"/>
                  </a:cubicBezTo>
                  <a:cubicBezTo>
                    <a:pt x="411" y="510"/>
                    <a:pt x="411" y="510"/>
                    <a:pt x="411" y="510"/>
                  </a:cubicBezTo>
                  <a:cubicBezTo>
                    <a:pt x="414" y="510"/>
                    <a:pt x="413" y="510"/>
                    <a:pt x="413" y="510"/>
                  </a:cubicBezTo>
                  <a:cubicBezTo>
                    <a:pt x="413" y="507"/>
                    <a:pt x="413" y="507"/>
                    <a:pt x="413" y="506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14" y="503"/>
                    <a:pt x="416" y="502"/>
                    <a:pt x="416" y="500"/>
                  </a:cubicBezTo>
                  <a:cubicBezTo>
                    <a:pt x="413" y="500"/>
                    <a:pt x="414" y="500"/>
                    <a:pt x="413" y="500"/>
                  </a:cubicBezTo>
                  <a:cubicBezTo>
                    <a:pt x="413" y="498"/>
                    <a:pt x="413" y="497"/>
                    <a:pt x="413" y="497"/>
                  </a:cubicBezTo>
                  <a:cubicBezTo>
                    <a:pt x="412" y="497"/>
                    <a:pt x="412" y="497"/>
                    <a:pt x="412" y="497"/>
                  </a:cubicBezTo>
                  <a:cubicBezTo>
                    <a:pt x="412" y="494"/>
                    <a:pt x="412" y="495"/>
                    <a:pt x="412" y="495"/>
                  </a:cubicBezTo>
                  <a:cubicBezTo>
                    <a:pt x="413" y="495"/>
                    <a:pt x="413" y="495"/>
                    <a:pt x="413" y="495"/>
                  </a:cubicBezTo>
                  <a:cubicBezTo>
                    <a:pt x="413" y="492"/>
                    <a:pt x="413" y="491"/>
                    <a:pt x="413" y="491"/>
                  </a:cubicBezTo>
                  <a:cubicBezTo>
                    <a:pt x="412" y="491"/>
                    <a:pt x="412" y="491"/>
                    <a:pt x="412" y="491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5" y="490"/>
                    <a:pt x="414" y="490"/>
                    <a:pt x="414" y="490"/>
                  </a:cubicBezTo>
                  <a:cubicBezTo>
                    <a:pt x="414" y="489"/>
                    <a:pt x="414" y="489"/>
                    <a:pt x="414" y="489"/>
                  </a:cubicBezTo>
                  <a:cubicBezTo>
                    <a:pt x="413" y="489"/>
                    <a:pt x="413" y="489"/>
                    <a:pt x="413" y="489"/>
                  </a:cubicBezTo>
                  <a:cubicBezTo>
                    <a:pt x="413" y="487"/>
                    <a:pt x="413" y="487"/>
                    <a:pt x="413" y="487"/>
                  </a:cubicBezTo>
                  <a:cubicBezTo>
                    <a:pt x="414" y="487"/>
                    <a:pt x="414" y="487"/>
                    <a:pt x="414" y="487"/>
                  </a:cubicBezTo>
                  <a:cubicBezTo>
                    <a:pt x="414" y="485"/>
                    <a:pt x="414" y="483"/>
                    <a:pt x="414" y="483"/>
                  </a:cubicBezTo>
                  <a:cubicBezTo>
                    <a:pt x="416" y="483"/>
                    <a:pt x="416" y="483"/>
                    <a:pt x="416" y="483"/>
                  </a:cubicBezTo>
                  <a:cubicBezTo>
                    <a:pt x="416" y="481"/>
                    <a:pt x="416" y="481"/>
                    <a:pt x="416" y="481"/>
                  </a:cubicBezTo>
                  <a:cubicBezTo>
                    <a:pt x="417" y="481"/>
                    <a:pt x="417" y="481"/>
                    <a:pt x="417" y="481"/>
                  </a:cubicBezTo>
                  <a:cubicBezTo>
                    <a:pt x="417" y="480"/>
                    <a:pt x="417" y="480"/>
                    <a:pt x="417" y="480"/>
                  </a:cubicBezTo>
                  <a:cubicBezTo>
                    <a:pt x="418" y="480"/>
                    <a:pt x="418" y="480"/>
                    <a:pt x="418" y="480"/>
                  </a:cubicBezTo>
                  <a:cubicBezTo>
                    <a:pt x="418" y="478"/>
                    <a:pt x="418" y="477"/>
                    <a:pt x="418" y="477"/>
                  </a:cubicBezTo>
                  <a:cubicBezTo>
                    <a:pt x="421" y="477"/>
                    <a:pt x="420" y="477"/>
                    <a:pt x="420" y="477"/>
                  </a:cubicBezTo>
                  <a:cubicBezTo>
                    <a:pt x="420" y="473"/>
                    <a:pt x="423" y="475"/>
                    <a:pt x="423" y="474"/>
                  </a:cubicBezTo>
                  <a:cubicBezTo>
                    <a:pt x="423" y="473"/>
                    <a:pt x="423" y="473"/>
                    <a:pt x="423" y="473"/>
                  </a:cubicBezTo>
                  <a:cubicBezTo>
                    <a:pt x="424" y="473"/>
                    <a:pt x="424" y="473"/>
                    <a:pt x="424" y="473"/>
                  </a:cubicBezTo>
                  <a:cubicBezTo>
                    <a:pt x="424" y="470"/>
                    <a:pt x="424" y="471"/>
                    <a:pt x="424" y="471"/>
                  </a:cubicBezTo>
                  <a:cubicBezTo>
                    <a:pt x="425" y="471"/>
                    <a:pt x="425" y="471"/>
                    <a:pt x="425" y="471"/>
                  </a:cubicBezTo>
                  <a:cubicBezTo>
                    <a:pt x="425" y="468"/>
                    <a:pt x="425" y="467"/>
                    <a:pt x="425" y="466"/>
                  </a:cubicBezTo>
                  <a:cubicBezTo>
                    <a:pt x="426" y="466"/>
                    <a:pt x="426" y="466"/>
                    <a:pt x="426" y="466"/>
                  </a:cubicBezTo>
                  <a:cubicBezTo>
                    <a:pt x="426" y="463"/>
                    <a:pt x="426" y="464"/>
                    <a:pt x="426" y="464"/>
                  </a:cubicBezTo>
                  <a:cubicBezTo>
                    <a:pt x="427" y="464"/>
                    <a:pt x="427" y="464"/>
                    <a:pt x="427" y="464"/>
                  </a:cubicBezTo>
                  <a:cubicBezTo>
                    <a:pt x="427" y="461"/>
                    <a:pt x="427" y="462"/>
                    <a:pt x="427" y="461"/>
                  </a:cubicBezTo>
                  <a:cubicBezTo>
                    <a:pt x="429" y="461"/>
                    <a:pt x="429" y="461"/>
                    <a:pt x="429" y="461"/>
                  </a:cubicBezTo>
                  <a:cubicBezTo>
                    <a:pt x="429" y="459"/>
                    <a:pt x="429" y="459"/>
                    <a:pt x="429" y="459"/>
                  </a:cubicBezTo>
                  <a:cubicBezTo>
                    <a:pt x="431" y="459"/>
                    <a:pt x="431" y="459"/>
                    <a:pt x="431" y="459"/>
                  </a:cubicBezTo>
                  <a:cubicBezTo>
                    <a:pt x="431" y="455"/>
                    <a:pt x="431" y="452"/>
                    <a:pt x="430" y="452"/>
                  </a:cubicBezTo>
                  <a:cubicBezTo>
                    <a:pt x="431" y="452"/>
                    <a:pt x="431" y="452"/>
                    <a:pt x="431" y="452"/>
                  </a:cubicBezTo>
                  <a:cubicBezTo>
                    <a:pt x="431" y="449"/>
                    <a:pt x="431" y="450"/>
                    <a:pt x="431" y="449"/>
                  </a:cubicBezTo>
                  <a:cubicBezTo>
                    <a:pt x="432" y="449"/>
                    <a:pt x="432" y="449"/>
                    <a:pt x="432" y="449"/>
                  </a:cubicBezTo>
                  <a:cubicBezTo>
                    <a:pt x="432" y="446"/>
                    <a:pt x="432" y="444"/>
                    <a:pt x="432" y="444"/>
                  </a:cubicBezTo>
                  <a:cubicBezTo>
                    <a:pt x="431" y="444"/>
                    <a:pt x="431" y="444"/>
                    <a:pt x="431" y="444"/>
                  </a:cubicBezTo>
                  <a:cubicBezTo>
                    <a:pt x="432" y="444"/>
                    <a:pt x="432" y="444"/>
                    <a:pt x="432" y="444"/>
                  </a:cubicBezTo>
                  <a:cubicBezTo>
                    <a:pt x="432" y="441"/>
                    <a:pt x="432" y="441"/>
                    <a:pt x="432" y="441"/>
                  </a:cubicBezTo>
                  <a:cubicBezTo>
                    <a:pt x="431" y="441"/>
                    <a:pt x="431" y="441"/>
                    <a:pt x="431" y="441"/>
                  </a:cubicBezTo>
                  <a:cubicBezTo>
                    <a:pt x="431" y="438"/>
                    <a:pt x="431" y="439"/>
                    <a:pt x="431" y="439"/>
                  </a:cubicBezTo>
                  <a:cubicBezTo>
                    <a:pt x="434" y="438"/>
                    <a:pt x="434" y="437"/>
                    <a:pt x="435" y="438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6" y="436"/>
                    <a:pt x="436" y="436"/>
                    <a:pt x="436" y="436"/>
                  </a:cubicBezTo>
                  <a:cubicBezTo>
                    <a:pt x="436" y="435"/>
                    <a:pt x="436" y="435"/>
                    <a:pt x="436" y="435"/>
                  </a:cubicBezTo>
                  <a:cubicBezTo>
                    <a:pt x="437" y="435"/>
                    <a:pt x="437" y="435"/>
                    <a:pt x="437" y="435"/>
                  </a:cubicBezTo>
                  <a:cubicBezTo>
                    <a:pt x="437" y="432"/>
                    <a:pt x="437" y="433"/>
                    <a:pt x="437" y="433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8" y="432"/>
                    <a:pt x="438" y="432"/>
                    <a:pt x="438" y="432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39" y="430"/>
                    <a:pt x="439" y="430"/>
                    <a:pt x="439" y="430"/>
                  </a:cubicBezTo>
                  <a:cubicBezTo>
                    <a:pt x="441" y="430"/>
                    <a:pt x="441" y="430"/>
                    <a:pt x="441" y="430"/>
                  </a:cubicBezTo>
                  <a:cubicBezTo>
                    <a:pt x="441" y="427"/>
                    <a:pt x="443" y="425"/>
                    <a:pt x="444" y="426"/>
                  </a:cubicBezTo>
                  <a:cubicBezTo>
                    <a:pt x="444" y="425"/>
                    <a:pt x="444" y="425"/>
                    <a:pt x="444" y="425"/>
                  </a:cubicBezTo>
                  <a:cubicBezTo>
                    <a:pt x="445" y="425"/>
                    <a:pt x="445" y="425"/>
                    <a:pt x="445" y="425"/>
                  </a:cubicBezTo>
                  <a:cubicBezTo>
                    <a:pt x="447" y="420"/>
                    <a:pt x="449" y="416"/>
                    <a:pt x="449" y="414"/>
                  </a:cubicBezTo>
                  <a:cubicBezTo>
                    <a:pt x="450" y="414"/>
                    <a:pt x="450" y="414"/>
                    <a:pt x="450" y="414"/>
                  </a:cubicBezTo>
                  <a:cubicBezTo>
                    <a:pt x="450" y="413"/>
                    <a:pt x="450" y="413"/>
                    <a:pt x="450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0" y="408"/>
                    <a:pt x="454" y="407"/>
                    <a:pt x="454" y="406"/>
                  </a:cubicBezTo>
                  <a:cubicBezTo>
                    <a:pt x="455" y="406"/>
                    <a:pt x="455" y="406"/>
                    <a:pt x="455" y="406"/>
                  </a:cubicBezTo>
                  <a:cubicBezTo>
                    <a:pt x="455" y="403"/>
                    <a:pt x="455" y="402"/>
                    <a:pt x="455" y="402"/>
                  </a:cubicBezTo>
                  <a:cubicBezTo>
                    <a:pt x="456" y="402"/>
                    <a:pt x="456" y="402"/>
                    <a:pt x="456" y="402"/>
                  </a:cubicBezTo>
                  <a:cubicBezTo>
                    <a:pt x="456" y="401"/>
                    <a:pt x="456" y="401"/>
                    <a:pt x="456" y="401"/>
                  </a:cubicBezTo>
                  <a:cubicBezTo>
                    <a:pt x="457" y="401"/>
                    <a:pt x="457" y="401"/>
                    <a:pt x="457" y="401"/>
                  </a:cubicBezTo>
                  <a:cubicBezTo>
                    <a:pt x="457" y="400"/>
                    <a:pt x="457" y="400"/>
                    <a:pt x="457" y="400"/>
                  </a:cubicBezTo>
                  <a:cubicBezTo>
                    <a:pt x="458" y="400"/>
                    <a:pt x="458" y="400"/>
                    <a:pt x="458" y="400"/>
                  </a:cubicBezTo>
                  <a:cubicBezTo>
                    <a:pt x="458" y="398"/>
                    <a:pt x="458" y="398"/>
                    <a:pt x="458" y="398"/>
                  </a:cubicBezTo>
                  <a:cubicBezTo>
                    <a:pt x="460" y="398"/>
                    <a:pt x="460" y="398"/>
                    <a:pt x="460" y="398"/>
                  </a:cubicBezTo>
                  <a:cubicBezTo>
                    <a:pt x="460" y="396"/>
                    <a:pt x="460" y="396"/>
                    <a:pt x="460" y="396"/>
                  </a:cubicBezTo>
                  <a:cubicBezTo>
                    <a:pt x="461" y="396"/>
                    <a:pt x="461" y="396"/>
                    <a:pt x="461" y="396"/>
                  </a:cubicBezTo>
                  <a:cubicBezTo>
                    <a:pt x="461" y="393"/>
                    <a:pt x="461" y="394"/>
                    <a:pt x="461" y="394"/>
                  </a:cubicBezTo>
                  <a:cubicBezTo>
                    <a:pt x="462" y="394"/>
                    <a:pt x="462" y="394"/>
                    <a:pt x="462" y="394"/>
                  </a:cubicBezTo>
                  <a:cubicBezTo>
                    <a:pt x="461" y="393"/>
                    <a:pt x="461" y="393"/>
                    <a:pt x="461" y="393"/>
                  </a:cubicBezTo>
                  <a:cubicBezTo>
                    <a:pt x="462" y="393"/>
                    <a:pt x="462" y="393"/>
                    <a:pt x="462" y="393"/>
                  </a:cubicBezTo>
                  <a:cubicBezTo>
                    <a:pt x="461" y="388"/>
                    <a:pt x="464" y="386"/>
                    <a:pt x="463" y="384"/>
                  </a:cubicBezTo>
                  <a:cubicBezTo>
                    <a:pt x="462" y="384"/>
                    <a:pt x="462" y="384"/>
                    <a:pt x="462" y="384"/>
                  </a:cubicBezTo>
                  <a:cubicBezTo>
                    <a:pt x="463" y="384"/>
                    <a:pt x="463" y="384"/>
                    <a:pt x="463" y="384"/>
                  </a:cubicBezTo>
                  <a:cubicBezTo>
                    <a:pt x="463" y="383"/>
                    <a:pt x="463" y="383"/>
                    <a:pt x="463" y="383"/>
                  </a:cubicBezTo>
                  <a:cubicBezTo>
                    <a:pt x="464" y="383"/>
                    <a:pt x="464" y="383"/>
                    <a:pt x="464" y="383"/>
                  </a:cubicBezTo>
                  <a:cubicBezTo>
                    <a:pt x="464" y="380"/>
                    <a:pt x="464" y="381"/>
                    <a:pt x="464" y="381"/>
                  </a:cubicBezTo>
                  <a:cubicBezTo>
                    <a:pt x="465" y="381"/>
                    <a:pt x="465" y="381"/>
                    <a:pt x="465" y="381"/>
                  </a:cubicBezTo>
                  <a:cubicBezTo>
                    <a:pt x="465" y="378"/>
                    <a:pt x="465" y="379"/>
                    <a:pt x="465" y="378"/>
                  </a:cubicBezTo>
                  <a:cubicBezTo>
                    <a:pt x="468" y="378"/>
                    <a:pt x="469" y="378"/>
                    <a:pt x="469" y="378"/>
                  </a:cubicBezTo>
                  <a:cubicBezTo>
                    <a:pt x="469" y="376"/>
                    <a:pt x="469" y="376"/>
                    <a:pt x="469" y="376"/>
                  </a:cubicBezTo>
                  <a:cubicBezTo>
                    <a:pt x="472" y="376"/>
                    <a:pt x="471" y="376"/>
                    <a:pt x="471" y="376"/>
                  </a:cubicBezTo>
                  <a:cubicBezTo>
                    <a:pt x="471" y="375"/>
                    <a:pt x="471" y="375"/>
                    <a:pt x="471" y="375"/>
                  </a:cubicBezTo>
                  <a:cubicBezTo>
                    <a:pt x="474" y="375"/>
                    <a:pt x="474" y="375"/>
                    <a:pt x="475" y="375"/>
                  </a:cubicBezTo>
                  <a:cubicBezTo>
                    <a:pt x="475" y="374"/>
                    <a:pt x="475" y="374"/>
                    <a:pt x="475" y="374"/>
                  </a:cubicBezTo>
                  <a:cubicBezTo>
                    <a:pt x="476" y="374"/>
                    <a:pt x="476" y="374"/>
                    <a:pt x="476" y="374"/>
                  </a:cubicBezTo>
                  <a:cubicBezTo>
                    <a:pt x="477" y="371"/>
                    <a:pt x="478" y="370"/>
                    <a:pt x="477" y="369"/>
                  </a:cubicBezTo>
                  <a:cubicBezTo>
                    <a:pt x="478" y="369"/>
                    <a:pt x="478" y="369"/>
                    <a:pt x="478" y="369"/>
                  </a:cubicBezTo>
                  <a:cubicBezTo>
                    <a:pt x="478" y="366"/>
                    <a:pt x="478" y="367"/>
                    <a:pt x="478" y="366"/>
                  </a:cubicBezTo>
                  <a:cubicBezTo>
                    <a:pt x="480" y="366"/>
                    <a:pt x="480" y="366"/>
                    <a:pt x="480" y="366"/>
                  </a:cubicBezTo>
                  <a:cubicBezTo>
                    <a:pt x="480" y="364"/>
                    <a:pt x="478" y="363"/>
                    <a:pt x="478" y="363"/>
                  </a:cubicBezTo>
                  <a:cubicBezTo>
                    <a:pt x="480" y="363"/>
                    <a:pt x="480" y="363"/>
                    <a:pt x="480" y="363"/>
                  </a:cubicBezTo>
                  <a:cubicBezTo>
                    <a:pt x="480" y="362"/>
                    <a:pt x="480" y="362"/>
                    <a:pt x="480" y="362"/>
                  </a:cubicBezTo>
                  <a:cubicBezTo>
                    <a:pt x="488" y="361"/>
                    <a:pt x="492" y="364"/>
                    <a:pt x="497" y="364"/>
                  </a:cubicBezTo>
                  <a:cubicBezTo>
                    <a:pt x="497" y="365"/>
                    <a:pt x="497" y="365"/>
                    <a:pt x="497" y="365"/>
                  </a:cubicBezTo>
                  <a:cubicBezTo>
                    <a:pt x="504" y="367"/>
                    <a:pt x="505" y="368"/>
                    <a:pt x="508" y="368"/>
                  </a:cubicBezTo>
                  <a:cubicBezTo>
                    <a:pt x="508" y="369"/>
                    <a:pt x="508" y="369"/>
                    <a:pt x="508" y="369"/>
                  </a:cubicBezTo>
                  <a:cubicBezTo>
                    <a:pt x="524" y="372"/>
                    <a:pt x="537" y="379"/>
                    <a:pt x="550" y="382"/>
                  </a:cubicBezTo>
                  <a:cubicBezTo>
                    <a:pt x="550" y="383"/>
                    <a:pt x="550" y="383"/>
                    <a:pt x="550" y="383"/>
                  </a:cubicBezTo>
                  <a:cubicBezTo>
                    <a:pt x="552" y="384"/>
                    <a:pt x="553" y="385"/>
                    <a:pt x="553" y="384"/>
                  </a:cubicBezTo>
                  <a:cubicBezTo>
                    <a:pt x="553" y="385"/>
                    <a:pt x="553" y="385"/>
                    <a:pt x="553" y="385"/>
                  </a:cubicBezTo>
                  <a:cubicBezTo>
                    <a:pt x="554" y="385"/>
                    <a:pt x="554" y="385"/>
                    <a:pt x="554" y="385"/>
                  </a:cubicBezTo>
                  <a:cubicBezTo>
                    <a:pt x="554" y="387"/>
                    <a:pt x="554" y="387"/>
                    <a:pt x="554" y="387"/>
                  </a:cubicBezTo>
                  <a:cubicBezTo>
                    <a:pt x="553" y="387"/>
                    <a:pt x="553" y="387"/>
                    <a:pt x="553" y="387"/>
                  </a:cubicBezTo>
                  <a:cubicBezTo>
                    <a:pt x="553" y="388"/>
                    <a:pt x="553" y="388"/>
                    <a:pt x="553" y="388"/>
                  </a:cubicBezTo>
                  <a:cubicBezTo>
                    <a:pt x="552" y="388"/>
                    <a:pt x="552" y="388"/>
                    <a:pt x="552" y="388"/>
                  </a:cubicBezTo>
                  <a:cubicBezTo>
                    <a:pt x="552" y="389"/>
                    <a:pt x="552" y="389"/>
                    <a:pt x="552" y="389"/>
                  </a:cubicBezTo>
                  <a:cubicBezTo>
                    <a:pt x="551" y="389"/>
                    <a:pt x="551" y="389"/>
                    <a:pt x="551" y="389"/>
                  </a:cubicBezTo>
                  <a:cubicBezTo>
                    <a:pt x="551" y="390"/>
                    <a:pt x="551" y="390"/>
                    <a:pt x="551" y="390"/>
                  </a:cubicBezTo>
                  <a:cubicBezTo>
                    <a:pt x="550" y="390"/>
                    <a:pt x="550" y="390"/>
                    <a:pt x="550" y="390"/>
                  </a:cubicBezTo>
                  <a:cubicBezTo>
                    <a:pt x="549" y="393"/>
                    <a:pt x="548" y="394"/>
                    <a:pt x="548" y="395"/>
                  </a:cubicBezTo>
                  <a:cubicBezTo>
                    <a:pt x="547" y="395"/>
                    <a:pt x="547" y="395"/>
                    <a:pt x="547" y="395"/>
                  </a:cubicBezTo>
                  <a:cubicBezTo>
                    <a:pt x="547" y="396"/>
                    <a:pt x="547" y="396"/>
                    <a:pt x="547" y="396"/>
                  </a:cubicBezTo>
                  <a:cubicBezTo>
                    <a:pt x="546" y="396"/>
                    <a:pt x="546" y="396"/>
                    <a:pt x="546" y="396"/>
                  </a:cubicBezTo>
                  <a:cubicBezTo>
                    <a:pt x="546" y="399"/>
                    <a:pt x="546" y="398"/>
                    <a:pt x="546" y="398"/>
                  </a:cubicBezTo>
                  <a:cubicBezTo>
                    <a:pt x="545" y="398"/>
                    <a:pt x="545" y="398"/>
                    <a:pt x="545" y="398"/>
                  </a:cubicBezTo>
                  <a:cubicBezTo>
                    <a:pt x="546" y="398"/>
                    <a:pt x="546" y="398"/>
                    <a:pt x="546" y="398"/>
                  </a:cubicBezTo>
                  <a:cubicBezTo>
                    <a:pt x="546" y="400"/>
                    <a:pt x="546" y="400"/>
                    <a:pt x="546" y="400"/>
                  </a:cubicBezTo>
                  <a:cubicBezTo>
                    <a:pt x="545" y="400"/>
                    <a:pt x="545" y="400"/>
                    <a:pt x="545" y="400"/>
                  </a:cubicBezTo>
                  <a:cubicBezTo>
                    <a:pt x="545" y="401"/>
                    <a:pt x="545" y="401"/>
                    <a:pt x="545" y="401"/>
                  </a:cubicBezTo>
                  <a:cubicBezTo>
                    <a:pt x="544" y="401"/>
                    <a:pt x="544" y="401"/>
                    <a:pt x="544" y="401"/>
                  </a:cubicBezTo>
                  <a:cubicBezTo>
                    <a:pt x="544" y="402"/>
                    <a:pt x="544" y="402"/>
                    <a:pt x="544" y="402"/>
                  </a:cubicBezTo>
                  <a:cubicBezTo>
                    <a:pt x="541" y="403"/>
                    <a:pt x="541" y="404"/>
                    <a:pt x="540" y="403"/>
                  </a:cubicBezTo>
                  <a:cubicBezTo>
                    <a:pt x="536" y="412"/>
                    <a:pt x="537" y="411"/>
                    <a:pt x="537" y="417"/>
                  </a:cubicBezTo>
                  <a:cubicBezTo>
                    <a:pt x="535" y="417"/>
                    <a:pt x="535" y="417"/>
                    <a:pt x="535" y="417"/>
                  </a:cubicBezTo>
                  <a:cubicBezTo>
                    <a:pt x="535" y="419"/>
                    <a:pt x="535" y="419"/>
                    <a:pt x="535" y="419"/>
                  </a:cubicBezTo>
                  <a:cubicBezTo>
                    <a:pt x="538" y="419"/>
                    <a:pt x="538" y="419"/>
                    <a:pt x="538" y="419"/>
                  </a:cubicBezTo>
                  <a:cubicBezTo>
                    <a:pt x="537" y="422"/>
                    <a:pt x="539" y="424"/>
                    <a:pt x="539" y="425"/>
                  </a:cubicBezTo>
                  <a:cubicBezTo>
                    <a:pt x="542" y="425"/>
                    <a:pt x="541" y="425"/>
                    <a:pt x="541" y="425"/>
                  </a:cubicBezTo>
                  <a:cubicBezTo>
                    <a:pt x="540" y="426"/>
                    <a:pt x="540" y="426"/>
                    <a:pt x="540" y="426"/>
                  </a:cubicBezTo>
                  <a:cubicBezTo>
                    <a:pt x="543" y="426"/>
                    <a:pt x="542" y="426"/>
                    <a:pt x="543" y="426"/>
                  </a:cubicBezTo>
                  <a:cubicBezTo>
                    <a:pt x="543" y="427"/>
                    <a:pt x="543" y="427"/>
                    <a:pt x="543" y="427"/>
                  </a:cubicBezTo>
                  <a:cubicBezTo>
                    <a:pt x="548" y="427"/>
                    <a:pt x="550" y="427"/>
                    <a:pt x="551" y="428"/>
                  </a:cubicBezTo>
                  <a:cubicBezTo>
                    <a:pt x="551" y="427"/>
                    <a:pt x="551" y="427"/>
                    <a:pt x="551" y="427"/>
                  </a:cubicBezTo>
                  <a:cubicBezTo>
                    <a:pt x="551" y="428"/>
                    <a:pt x="551" y="428"/>
                    <a:pt x="551" y="428"/>
                  </a:cubicBezTo>
                  <a:cubicBezTo>
                    <a:pt x="555" y="428"/>
                    <a:pt x="555" y="428"/>
                    <a:pt x="556" y="428"/>
                  </a:cubicBezTo>
                  <a:cubicBezTo>
                    <a:pt x="556" y="429"/>
                    <a:pt x="556" y="429"/>
                    <a:pt x="556" y="429"/>
                  </a:cubicBezTo>
                  <a:cubicBezTo>
                    <a:pt x="557" y="429"/>
                    <a:pt x="557" y="429"/>
                    <a:pt x="557" y="429"/>
                  </a:cubicBezTo>
                  <a:cubicBezTo>
                    <a:pt x="557" y="430"/>
                    <a:pt x="557" y="430"/>
                    <a:pt x="557" y="430"/>
                  </a:cubicBezTo>
                  <a:cubicBezTo>
                    <a:pt x="562" y="432"/>
                    <a:pt x="566" y="431"/>
                    <a:pt x="569" y="429"/>
                  </a:cubicBezTo>
                  <a:cubicBezTo>
                    <a:pt x="569" y="430"/>
                    <a:pt x="569" y="430"/>
                    <a:pt x="569" y="430"/>
                  </a:cubicBezTo>
                  <a:cubicBezTo>
                    <a:pt x="569" y="429"/>
                    <a:pt x="569" y="429"/>
                    <a:pt x="569" y="429"/>
                  </a:cubicBezTo>
                  <a:cubicBezTo>
                    <a:pt x="570" y="429"/>
                    <a:pt x="570" y="429"/>
                    <a:pt x="570" y="429"/>
                  </a:cubicBezTo>
                  <a:cubicBezTo>
                    <a:pt x="570" y="430"/>
                    <a:pt x="570" y="430"/>
                    <a:pt x="570" y="430"/>
                  </a:cubicBezTo>
                  <a:cubicBezTo>
                    <a:pt x="571" y="430"/>
                    <a:pt x="571" y="430"/>
                    <a:pt x="571" y="430"/>
                  </a:cubicBezTo>
                  <a:cubicBezTo>
                    <a:pt x="571" y="434"/>
                    <a:pt x="576" y="433"/>
                    <a:pt x="575" y="435"/>
                  </a:cubicBezTo>
                  <a:cubicBezTo>
                    <a:pt x="577" y="436"/>
                    <a:pt x="579" y="438"/>
                    <a:pt x="579" y="438"/>
                  </a:cubicBezTo>
                  <a:cubicBezTo>
                    <a:pt x="579" y="439"/>
                    <a:pt x="579" y="439"/>
                    <a:pt x="579" y="439"/>
                  </a:cubicBezTo>
                  <a:cubicBezTo>
                    <a:pt x="580" y="439"/>
                    <a:pt x="580" y="439"/>
                    <a:pt x="580" y="439"/>
                  </a:cubicBezTo>
                  <a:cubicBezTo>
                    <a:pt x="582" y="443"/>
                    <a:pt x="582" y="446"/>
                    <a:pt x="582" y="447"/>
                  </a:cubicBezTo>
                  <a:cubicBezTo>
                    <a:pt x="580" y="447"/>
                    <a:pt x="580" y="447"/>
                    <a:pt x="580" y="447"/>
                  </a:cubicBezTo>
                  <a:cubicBezTo>
                    <a:pt x="582" y="454"/>
                    <a:pt x="574" y="455"/>
                    <a:pt x="575" y="459"/>
                  </a:cubicBezTo>
                  <a:cubicBezTo>
                    <a:pt x="573" y="459"/>
                    <a:pt x="573" y="459"/>
                    <a:pt x="573" y="459"/>
                  </a:cubicBezTo>
                  <a:cubicBezTo>
                    <a:pt x="573" y="460"/>
                    <a:pt x="573" y="460"/>
                    <a:pt x="573" y="460"/>
                  </a:cubicBezTo>
                  <a:cubicBezTo>
                    <a:pt x="572" y="460"/>
                    <a:pt x="572" y="460"/>
                    <a:pt x="572" y="460"/>
                  </a:cubicBezTo>
                  <a:cubicBezTo>
                    <a:pt x="572" y="461"/>
                    <a:pt x="572" y="461"/>
                    <a:pt x="572" y="461"/>
                  </a:cubicBezTo>
                  <a:cubicBezTo>
                    <a:pt x="569" y="461"/>
                    <a:pt x="570" y="461"/>
                    <a:pt x="570" y="461"/>
                  </a:cubicBezTo>
                  <a:cubicBezTo>
                    <a:pt x="570" y="463"/>
                    <a:pt x="570" y="463"/>
                    <a:pt x="570" y="463"/>
                  </a:cubicBezTo>
                  <a:cubicBezTo>
                    <a:pt x="567" y="463"/>
                    <a:pt x="568" y="463"/>
                    <a:pt x="567" y="463"/>
                  </a:cubicBezTo>
                  <a:cubicBezTo>
                    <a:pt x="567" y="464"/>
                    <a:pt x="567" y="464"/>
                    <a:pt x="567" y="464"/>
                  </a:cubicBezTo>
                  <a:cubicBezTo>
                    <a:pt x="566" y="464"/>
                    <a:pt x="566" y="464"/>
                    <a:pt x="566" y="464"/>
                  </a:cubicBezTo>
                  <a:cubicBezTo>
                    <a:pt x="566" y="466"/>
                    <a:pt x="566" y="466"/>
                    <a:pt x="566" y="466"/>
                  </a:cubicBezTo>
                  <a:cubicBezTo>
                    <a:pt x="563" y="466"/>
                    <a:pt x="561" y="469"/>
                    <a:pt x="562" y="468"/>
                  </a:cubicBezTo>
                  <a:cubicBezTo>
                    <a:pt x="562" y="470"/>
                    <a:pt x="562" y="470"/>
                    <a:pt x="562" y="470"/>
                  </a:cubicBezTo>
                  <a:cubicBezTo>
                    <a:pt x="559" y="470"/>
                    <a:pt x="559" y="470"/>
                    <a:pt x="559" y="470"/>
                  </a:cubicBezTo>
                  <a:cubicBezTo>
                    <a:pt x="559" y="472"/>
                    <a:pt x="559" y="473"/>
                    <a:pt x="559" y="473"/>
                  </a:cubicBezTo>
                  <a:cubicBezTo>
                    <a:pt x="560" y="473"/>
                    <a:pt x="560" y="473"/>
                    <a:pt x="560" y="473"/>
                  </a:cubicBezTo>
                  <a:cubicBezTo>
                    <a:pt x="560" y="476"/>
                    <a:pt x="560" y="476"/>
                    <a:pt x="560" y="477"/>
                  </a:cubicBezTo>
                  <a:cubicBezTo>
                    <a:pt x="559" y="477"/>
                    <a:pt x="559" y="477"/>
                    <a:pt x="559" y="477"/>
                  </a:cubicBezTo>
                  <a:cubicBezTo>
                    <a:pt x="559" y="478"/>
                    <a:pt x="559" y="478"/>
                    <a:pt x="559" y="478"/>
                  </a:cubicBezTo>
                  <a:cubicBezTo>
                    <a:pt x="558" y="478"/>
                    <a:pt x="558" y="478"/>
                    <a:pt x="558" y="478"/>
                  </a:cubicBezTo>
                  <a:cubicBezTo>
                    <a:pt x="558" y="481"/>
                    <a:pt x="558" y="480"/>
                    <a:pt x="558" y="480"/>
                  </a:cubicBezTo>
                  <a:cubicBezTo>
                    <a:pt x="557" y="480"/>
                    <a:pt x="557" y="480"/>
                    <a:pt x="557" y="480"/>
                  </a:cubicBezTo>
                  <a:cubicBezTo>
                    <a:pt x="557" y="481"/>
                    <a:pt x="557" y="481"/>
                    <a:pt x="557" y="481"/>
                  </a:cubicBezTo>
                  <a:cubicBezTo>
                    <a:pt x="554" y="478"/>
                    <a:pt x="553" y="482"/>
                    <a:pt x="553" y="481"/>
                  </a:cubicBezTo>
                  <a:cubicBezTo>
                    <a:pt x="554" y="481"/>
                    <a:pt x="554" y="481"/>
                    <a:pt x="554" y="481"/>
                  </a:cubicBezTo>
                  <a:cubicBezTo>
                    <a:pt x="558" y="488"/>
                    <a:pt x="561" y="489"/>
                    <a:pt x="560" y="491"/>
                  </a:cubicBezTo>
                  <a:cubicBezTo>
                    <a:pt x="563" y="491"/>
                    <a:pt x="564" y="491"/>
                    <a:pt x="564" y="491"/>
                  </a:cubicBezTo>
                  <a:cubicBezTo>
                    <a:pt x="564" y="492"/>
                    <a:pt x="564" y="492"/>
                    <a:pt x="564" y="492"/>
                  </a:cubicBezTo>
                  <a:cubicBezTo>
                    <a:pt x="567" y="492"/>
                    <a:pt x="566" y="492"/>
                    <a:pt x="566" y="492"/>
                  </a:cubicBezTo>
                  <a:cubicBezTo>
                    <a:pt x="566" y="493"/>
                    <a:pt x="566" y="493"/>
                    <a:pt x="566" y="493"/>
                  </a:cubicBezTo>
                  <a:cubicBezTo>
                    <a:pt x="567" y="493"/>
                    <a:pt x="567" y="493"/>
                    <a:pt x="567" y="493"/>
                  </a:cubicBezTo>
                  <a:cubicBezTo>
                    <a:pt x="567" y="492"/>
                    <a:pt x="567" y="492"/>
                    <a:pt x="567" y="492"/>
                  </a:cubicBezTo>
                  <a:cubicBezTo>
                    <a:pt x="570" y="492"/>
                    <a:pt x="570" y="494"/>
                    <a:pt x="570" y="493"/>
                  </a:cubicBezTo>
                  <a:cubicBezTo>
                    <a:pt x="570" y="492"/>
                    <a:pt x="570" y="492"/>
                    <a:pt x="570" y="492"/>
                  </a:cubicBezTo>
                  <a:cubicBezTo>
                    <a:pt x="571" y="492"/>
                    <a:pt x="571" y="492"/>
                    <a:pt x="571" y="492"/>
                  </a:cubicBezTo>
                  <a:cubicBezTo>
                    <a:pt x="571" y="493"/>
                    <a:pt x="571" y="493"/>
                    <a:pt x="571" y="493"/>
                  </a:cubicBezTo>
                  <a:cubicBezTo>
                    <a:pt x="574" y="493"/>
                    <a:pt x="574" y="493"/>
                    <a:pt x="575" y="493"/>
                  </a:cubicBezTo>
                  <a:cubicBezTo>
                    <a:pt x="575" y="492"/>
                    <a:pt x="575" y="492"/>
                    <a:pt x="575" y="492"/>
                  </a:cubicBezTo>
                  <a:cubicBezTo>
                    <a:pt x="576" y="492"/>
                    <a:pt x="576" y="492"/>
                    <a:pt x="576" y="492"/>
                  </a:cubicBezTo>
                  <a:cubicBezTo>
                    <a:pt x="576" y="495"/>
                    <a:pt x="576" y="494"/>
                    <a:pt x="576" y="495"/>
                  </a:cubicBezTo>
                  <a:cubicBezTo>
                    <a:pt x="579" y="495"/>
                    <a:pt x="578" y="495"/>
                    <a:pt x="578" y="495"/>
                  </a:cubicBezTo>
                  <a:cubicBezTo>
                    <a:pt x="578" y="493"/>
                    <a:pt x="578" y="493"/>
                    <a:pt x="578" y="493"/>
                  </a:cubicBezTo>
                  <a:cubicBezTo>
                    <a:pt x="579" y="495"/>
                    <a:pt x="579" y="495"/>
                    <a:pt x="579" y="495"/>
                  </a:cubicBezTo>
                  <a:cubicBezTo>
                    <a:pt x="579" y="493"/>
                    <a:pt x="579" y="493"/>
                    <a:pt x="579" y="493"/>
                  </a:cubicBezTo>
                  <a:cubicBezTo>
                    <a:pt x="584" y="494"/>
                    <a:pt x="587" y="491"/>
                    <a:pt x="589" y="491"/>
                  </a:cubicBezTo>
                  <a:cubicBezTo>
                    <a:pt x="589" y="492"/>
                    <a:pt x="589" y="492"/>
                    <a:pt x="589" y="492"/>
                  </a:cubicBezTo>
                  <a:cubicBezTo>
                    <a:pt x="593" y="492"/>
                    <a:pt x="596" y="492"/>
                    <a:pt x="597" y="491"/>
                  </a:cubicBezTo>
                  <a:cubicBezTo>
                    <a:pt x="597" y="492"/>
                    <a:pt x="597" y="492"/>
                    <a:pt x="597" y="492"/>
                  </a:cubicBezTo>
                  <a:cubicBezTo>
                    <a:pt x="598" y="492"/>
                    <a:pt x="598" y="492"/>
                    <a:pt x="598" y="492"/>
                  </a:cubicBezTo>
                  <a:cubicBezTo>
                    <a:pt x="598" y="493"/>
                    <a:pt x="598" y="493"/>
                    <a:pt x="598" y="493"/>
                  </a:cubicBezTo>
                  <a:cubicBezTo>
                    <a:pt x="601" y="493"/>
                    <a:pt x="600" y="493"/>
                    <a:pt x="601" y="493"/>
                  </a:cubicBezTo>
                  <a:cubicBezTo>
                    <a:pt x="600" y="499"/>
                    <a:pt x="604" y="502"/>
                    <a:pt x="607" y="502"/>
                  </a:cubicBezTo>
                  <a:cubicBezTo>
                    <a:pt x="607" y="500"/>
                    <a:pt x="607" y="500"/>
                    <a:pt x="607" y="500"/>
                  </a:cubicBezTo>
                  <a:cubicBezTo>
                    <a:pt x="609" y="500"/>
                    <a:pt x="610" y="500"/>
                    <a:pt x="610" y="500"/>
                  </a:cubicBezTo>
                  <a:cubicBezTo>
                    <a:pt x="610" y="502"/>
                    <a:pt x="610" y="502"/>
                    <a:pt x="610" y="502"/>
                  </a:cubicBezTo>
                  <a:cubicBezTo>
                    <a:pt x="611" y="502"/>
                    <a:pt x="611" y="502"/>
                    <a:pt x="611" y="502"/>
                  </a:cubicBezTo>
                  <a:cubicBezTo>
                    <a:pt x="611" y="503"/>
                    <a:pt x="611" y="503"/>
                    <a:pt x="611" y="503"/>
                  </a:cubicBezTo>
                  <a:cubicBezTo>
                    <a:pt x="615" y="505"/>
                    <a:pt x="617" y="506"/>
                    <a:pt x="620" y="505"/>
                  </a:cubicBezTo>
                  <a:cubicBezTo>
                    <a:pt x="620" y="504"/>
                    <a:pt x="620" y="504"/>
                    <a:pt x="620" y="504"/>
                  </a:cubicBezTo>
                  <a:cubicBezTo>
                    <a:pt x="621" y="504"/>
                    <a:pt x="621" y="504"/>
                    <a:pt x="621" y="504"/>
                  </a:cubicBezTo>
                  <a:cubicBezTo>
                    <a:pt x="621" y="505"/>
                    <a:pt x="621" y="505"/>
                    <a:pt x="621" y="505"/>
                  </a:cubicBezTo>
                  <a:cubicBezTo>
                    <a:pt x="622" y="503"/>
                    <a:pt x="623" y="504"/>
                    <a:pt x="623" y="504"/>
                  </a:cubicBezTo>
                  <a:cubicBezTo>
                    <a:pt x="623" y="503"/>
                    <a:pt x="623" y="503"/>
                    <a:pt x="623" y="503"/>
                  </a:cubicBezTo>
                  <a:cubicBezTo>
                    <a:pt x="624" y="503"/>
                    <a:pt x="624" y="503"/>
                    <a:pt x="624" y="503"/>
                  </a:cubicBezTo>
                  <a:cubicBezTo>
                    <a:pt x="624" y="500"/>
                    <a:pt x="624" y="501"/>
                    <a:pt x="624" y="500"/>
                  </a:cubicBezTo>
                  <a:cubicBezTo>
                    <a:pt x="627" y="500"/>
                    <a:pt x="626" y="500"/>
                    <a:pt x="627" y="500"/>
                  </a:cubicBezTo>
                  <a:cubicBezTo>
                    <a:pt x="627" y="499"/>
                    <a:pt x="627" y="499"/>
                    <a:pt x="627" y="499"/>
                  </a:cubicBezTo>
                  <a:cubicBezTo>
                    <a:pt x="628" y="499"/>
                    <a:pt x="628" y="499"/>
                    <a:pt x="628" y="499"/>
                  </a:cubicBezTo>
                  <a:cubicBezTo>
                    <a:pt x="628" y="496"/>
                    <a:pt x="630" y="496"/>
                    <a:pt x="629" y="496"/>
                  </a:cubicBezTo>
                  <a:cubicBezTo>
                    <a:pt x="632" y="496"/>
                    <a:pt x="633" y="494"/>
                    <a:pt x="633" y="495"/>
                  </a:cubicBezTo>
                  <a:cubicBezTo>
                    <a:pt x="633" y="496"/>
                    <a:pt x="633" y="496"/>
                    <a:pt x="633" y="496"/>
                  </a:cubicBezTo>
                  <a:cubicBezTo>
                    <a:pt x="634" y="496"/>
                    <a:pt x="634" y="496"/>
                    <a:pt x="634" y="496"/>
                  </a:cubicBezTo>
                  <a:cubicBezTo>
                    <a:pt x="634" y="498"/>
                    <a:pt x="634" y="498"/>
                    <a:pt x="634" y="498"/>
                  </a:cubicBezTo>
                  <a:cubicBezTo>
                    <a:pt x="635" y="498"/>
                    <a:pt x="635" y="498"/>
                    <a:pt x="635" y="498"/>
                  </a:cubicBezTo>
                  <a:cubicBezTo>
                    <a:pt x="635" y="499"/>
                    <a:pt x="635" y="499"/>
                    <a:pt x="635" y="499"/>
                  </a:cubicBezTo>
                  <a:cubicBezTo>
                    <a:pt x="636" y="499"/>
                    <a:pt x="636" y="499"/>
                    <a:pt x="636" y="499"/>
                  </a:cubicBezTo>
                  <a:cubicBezTo>
                    <a:pt x="636" y="500"/>
                    <a:pt x="636" y="500"/>
                    <a:pt x="636" y="500"/>
                  </a:cubicBezTo>
                  <a:cubicBezTo>
                    <a:pt x="637" y="500"/>
                    <a:pt x="637" y="500"/>
                    <a:pt x="637" y="500"/>
                  </a:cubicBezTo>
                  <a:cubicBezTo>
                    <a:pt x="637" y="502"/>
                    <a:pt x="637" y="502"/>
                    <a:pt x="637" y="502"/>
                  </a:cubicBezTo>
                  <a:cubicBezTo>
                    <a:pt x="640" y="502"/>
                    <a:pt x="640" y="502"/>
                    <a:pt x="640" y="502"/>
                  </a:cubicBezTo>
                  <a:cubicBezTo>
                    <a:pt x="640" y="503"/>
                    <a:pt x="640" y="503"/>
                    <a:pt x="640" y="503"/>
                  </a:cubicBezTo>
                  <a:cubicBezTo>
                    <a:pt x="640" y="502"/>
                    <a:pt x="640" y="502"/>
                    <a:pt x="640" y="502"/>
                  </a:cubicBezTo>
                  <a:cubicBezTo>
                    <a:pt x="643" y="502"/>
                    <a:pt x="642" y="502"/>
                    <a:pt x="642" y="502"/>
                  </a:cubicBezTo>
                  <a:cubicBezTo>
                    <a:pt x="642" y="500"/>
                    <a:pt x="642" y="500"/>
                    <a:pt x="642" y="500"/>
                  </a:cubicBezTo>
                  <a:cubicBezTo>
                    <a:pt x="645" y="500"/>
                    <a:pt x="644" y="500"/>
                    <a:pt x="645" y="500"/>
                  </a:cubicBezTo>
                  <a:cubicBezTo>
                    <a:pt x="645" y="502"/>
                    <a:pt x="645" y="502"/>
                    <a:pt x="645" y="502"/>
                  </a:cubicBezTo>
                  <a:cubicBezTo>
                    <a:pt x="646" y="502"/>
                    <a:pt x="646" y="502"/>
                    <a:pt x="646" y="502"/>
                  </a:cubicBezTo>
                  <a:cubicBezTo>
                    <a:pt x="646" y="504"/>
                    <a:pt x="646" y="504"/>
                    <a:pt x="646" y="504"/>
                  </a:cubicBezTo>
                  <a:cubicBezTo>
                    <a:pt x="649" y="505"/>
                    <a:pt x="649" y="506"/>
                    <a:pt x="649" y="505"/>
                  </a:cubicBezTo>
                  <a:cubicBezTo>
                    <a:pt x="649" y="504"/>
                    <a:pt x="649" y="504"/>
                    <a:pt x="649" y="504"/>
                  </a:cubicBezTo>
                  <a:cubicBezTo>
                    <a:pt x="652" y="507"/>
                    <a:pt x="652" y="505"/>
                    <a:pt x="653" y="505"/>
                  </a:cubicBezTo>
                  <a:cubicBezTo>
                    <a:pt x="653" y="506"/>
                    <a:pt x="653" y="506"/>
                    <a:pt x="653" y="506"/>
                  </a:cubicBezTo>
                  <a:cubicBezTo>
                    <a:pt x="656" y="506"/>
                    <a:pt x="656" y="508"/>
                    <a:pt x="656" y="508"/>
                  </a:cubicBezTo>
                  <a:cubicBezTo>
                    <a:pt x="658" y="506"/>
                    <a:pt x="658" y="506"/>
                    <a:pt x="658" y="506"/>
                  </a:cubicBezTo>
                  <a:cubicBezTo>
                    <a:pt x="658" y="508"/>
                    <a:pt x="658" y="508"/>
                    <a:pt x="658" y="508"/>
                  </a:cubicBezTo>
                  <a:cubicBezTo>
                    <a:pt x="660" y="508"/>
                    <a:pt x="660" y="508"/>
                    <a:pt x="660" y="508"/>
                  </a:cubicBezTo>
                  <a:cubicBezTo>
                    <a:pt x="660" y="509"/>
                    <a:pt x="660" y="509"/>
                    <a:pt x="660" y="509"/>
                  </a:cubicBezTo>
                  <a:cubicBezTo>
                    <a:pt x="661" y="509"/>
                    <a:pt x="661" y="509"/>
                    <a:pt x="661" y="509"/>
                  </a:cubicBezTo>
                  <a:cubicBezTo>
                    <a:pt x="661" y="510"/>
                    <a:pt x="661" y="510"/>
                    <a:pt x="661" y="510"/>
                  </a:cubicBezTo>
                  <a:cubicBezTo>
                    <a:pt x="661" y="509"/>
                    <a:pt x="661" y="509"/>
                    <a:pt x="661" y="509"/>
                  </a:cubicBezTo>
                  <a:cubicBezTo>
                    <a:pt x="662" y="509"/>
                    <a:pt x="662" y="509"/>
                    <a:pt x="662" y="509"/>
                  </a:cubicBezTo>
                  <a:cubicBezTo>
                    <a:pt x="662" y="510"/>
                    <a:pt x="662" y="510"/>
                    <a:pt x="662" y="510"/>
                  </a:cubicBezTo>
                  <a:cubicBezTo>
                    <a:pt x="664" y="510"/>
                    <a:pt x="664" y="510"/>
                    <a:pt x="664" y="510"/>
                  </a:cubicBezTo>
                  <a:cubicBezTo>
                    <a:pt x="664" y="514"/>
                    <a:pt x="666" y="512"/>
                    <a:pt x="666" y="512"/>
                  </a:cubicBezTo>
                  <a:cubicBezTo>
                    <a:pt x="666" y="514"/>
                    <a:pt x="666" y="514"/>
                    <a:pt x="666" y="514"/>
                  </a:cubicBezTo>
                  <a:cubicBezTo>
                    <a:pt x="670" y="513"/>
                    <a:pt x="671" y="515"/>
                    <a:pt x="673" y="515"/>
                  </a:cubicBezTo>
                  <a:cubicBezTo>
                    <a:pt x="673" y="514"/>
                    <a:pt x="673" y="514"/>
                    <a:pt x="673" y="514"/>
                  </a:cubicBezTo>
                  <a:cubicBezTo>
                    <a:pt x="676" y="514"/>
                    <a:pt x="676" y="514"/>
                    <a:pt x="677" y="514"/>
                  </a:cubicBezTo>
                  <a:cubicBezTo>
                    <a:pt x="677" y="512"/>
                    <a:pt x="677" y="512"/>
                    <a:pt x="677" y="512"/>
                  </a:cubicBezTo>
                  <a:cubicBezTo>
                    <a:pt x="678" y="512"/>
                    <a:pt x="678" y="512"/>
                    <a:pt x="678" y="512"/>
                  </a:cubicBezTo>
                  <a:cubicBezTo>
                    <a:pt x="678" y="511"/>
                    <a:pt x="678" y="511"/>
                    <a:pt x="678" y="511"/>
                  </a:cubicBezTo>
                  <a:cubicBezTo>
                    <a:pt x="679" y="511"/>
                    <a:pt x="679" y="511"/>
                    <a:pt x="679" y="511"/>
                  </a:cubicBezTo>
                  <a:cubicBezTo>
                    <a:pt x="679" y="508"/>
                    <a:pt x="681" y="508"/>
                    <a:pt x="680" y="508"/>
                  </a:cubicBezTo>
                  <a:cubicBezTo>
                    <a:pt x="681" y="508"/>
                    <a:pt x="681" y="508"/>
                    <a:pt x="681" y="508"/>
                  </a:cubicBezTo>
                  <a:cubicBezTo>
                    <a:pt x="681" y="506"/>
                    <a:pt x="681" y="506"/>
                    <a:pt x="681" y="506"/>
                  </a:cubicBezTo>
                  <a:cubicBezTo>
                    <a:pt x="682" y="506"/>
                    <a:pt x="682" y="506"/>
                    <a:pt x="682" y="506"/>
                  </a:cubicBezTo>
                  <a:cubicBezTo>
                    <a:pt x="682" y="505"/>
                    <a:pt x="682" y="505"/>
                    <a:pt x="682" y="505"/>
                  </a:cubicBezTo>
                  <a:cubicBezTo>
                    <a:pt x="684" y="505"/>
                    <a:pt x="684" y="505"/>
                    <a:pt x="684" y="505"/>
                  </a:cubicBezTo>
                  <a:cubicBezTo>
                    <a:pt x="684" y="502"/>
                    <a:pt x="684" y="501"/>
                    <a:pt x="684" y="500"/>
                  </a:cubicBezTo>
                  <a:cubicBezTo>
                    <a:pt x="685" y="500"/>
                    <a:pt x="685" y="500"/>
                    <a:pt x="685" y="500"/>
                  </a:cubicBezTo>
                  <a:cubicBezTo>
                    <a:pt x="685" y="498"/>
                    <a:pt x="685" y="498"/>
                    <a:pt x="685" y="498"/>
                  </a:cubicBezTo>
                  <a:cubicBezTo>
                    <a:pt x="686" y="498"/>
                    <a:pt x="686" y="498"/>
                    <a:pt x="686" y="498"/>
                  </a:cubicBezTo>
                  <a:cubicBezTo>
                    <a:pt x="685" y="493"/>
                    <a:pt x="689" y="495"/>
                    <a:pt x="690" y="495"/>
                  </a:cubicBezTo>
                  <a:cubicBezTo>
                    <a:pt x="690" y="493"/>
                    <a:pt x="690" y="493"/>
                    <a:pt x="690" y="493"/>
                  </a:cubicBezTo>
                  <a:cubicBezTo>
                    <a:pt x="691" y="493"/>
                    <a:pt x="691" y="493"/>
                    <a:pt x="691" y="493"/>
                  </a:cubicBezTo>
                  <a:cubicBezTo>
                    <a:pt x="691" y="492"/>
                    <a:pt x="691" y="492"/>
                    <a:pt x="691" y="492"/>
                  </a:cubicBezTo>
                  <a:cubicBezTo>
                    <a:pt x="693" y="492"/>
                    <a:pt x="693" y="492"/>
                    <a:pt x="693" y="492"/>
                  </a:cubicBezTo>
                  <a:cubicBezTo>
                    <a:pt x="693" y="491"/>
                    <a:pt x="693" y="491"/>
                    <a:pt x="693" y="491"/>
                  </a:cubicBezTo>
                  <a:cubicBezTo>
                    <a:pt x="696" y="491"/>
                    <a:pt x="697" y="491"/>
                    <a:pt x="698" y="491"/>
                  </a:cubicBezTo>
                  <a:cubicBezTo>
                    <a:pt x="697" y="487"/>
                    <a:pt x="694" y="486"/>
                    <a:pt x="694" y="484"/>
                  </a:cubicBezTo>
                  <a:cubicBezTo>
                    <a:pt x="693" y="484"/>
                    <a:pt x="693" y="484"/>
                    <a:pt x="693" y="484"/>
                  </a:cubicBezTo>
                  <a:cubicBezTo>
                    <a:pt x="693" y="483"/>
                    <a:pt x="693" y="483"/>
                    <a:pt x="693" y="483"/>
                  </a:cubicBezTo>
                  <a:cubicBezTo>
                    <a:pt x="692" y="483"/>
                    <a:pt x="692" y="483"/>
                    <a:pt x="692" y="483"/>
                  </a:cubicBezTo>
                  <a:cubicBezTo>
                    <a:pt x="692" y="480"/>
                    <a:pt x="692" y="481"/>
                    <a:pt x="692" y="480"/>
                  </a:cubicBezTo>
                  <a:cubicBezTo>
                    <a:pt x="691" y="480"/>
                    <a:pt x="691" y="480"/>
                    <a:pt x="691" y="480"/>
                  </a:cubicBezTo>
                  <a:cubicBezTo>
                    <a:pt x="691" y="477"/>
                    <a:pt x="691" y="478"/>
                    <a:pt x="691" y="478"/>
                  </a:cubicBezTo>
                  <a:cubicBezTo>
                    <a:pt x="685" y="474"/>
                    <a:pt x="682" y="466"/>
                    <a:pt x="680" y="461"/>
                  </a:cubicBezTo>
                  <a:cubicBezTo>
                    <a:pt x="679" y="461"/>
                    <a:pt x="679" y="461"/>
                    <a:pt x="679" y="461"/>
                  </a:cubicBezTo>
                  <a:cubicBezTo>
                    <a:pt x="678" y="459"/>
                    <a:pt x="677" y="458"/>
                    <a:pt x="678" y="458"/>
                  </a:cubicBezTo>
                  <a:cubicBezTo>
                    <a:pt x="677" y="458"/>
                    <a:pt x="677" y="458"/>
                    <a:pt x="677" y="458"/>
                  </a:cubicBezTo>
                  <a:cubicBezTo>
                    <a:pt x="675" y="452"/>
                    <a:pt x="669" y="449"/>
                    <a:pt x="669" y="445"/>
                  </a:cubicBezTo>
                  <a:cubicBezTo>
                    <a:pt x="668" y="445"/>
                    <a:pt x="668" y="445"/>
                    <a:pt x="668" y="445"/>
                  </a:cubicBezTo>
                  <a:cubicBezTo>
                    <a:pt x="668" y="444"/>
                    <a:pt x="668" y="444"/>
                    <a:pt x="668" y="444"/>
                  </a:cubicBezTo>
                  <a:cubicBezTo>
                    <a:pt x="665" y="444"/>
                    <a:pt x="663" y="442"/>
                    <a:pt x="662" y="442"/>
                  </a:cubicBezTo>
                  <a:cubicBezTo>
                    <a:pt x="662" y="441"/>
                    <a:pt x="662" y="441"/>
                    <a:pt x="662" y="441"/>
                  </a:cubicBezTo>
                  <a:cubicBezTo>
                    <a:pt x="661" y="441"/>
                    <a:pt x="661" y="441"/>
                    <a:pt x="661" y="441"/>
                  </a:cubicBezTo>
                  <a:cubicBezTo>
                    <a:pt x="661" y="440"/>
                    <a:pt x="661" y="440"/>
                    <a:pt x="661" y="440"/>
                  </a:cubicBezTo>
                  <a:cubicBezTo>
                    <a:pt x="660" y="440"/>
                    <a:pt x="660" y="440"/>
                    <a:pt x="660" y="440"/>
                  </a:cubicBezTo>
                  <a:cubicBezTo>
                    <a:pt x="660" y="439"/>
                    <a:pt x="660" y="439"/>
                    <a:pt x="660" y="439"/>
                  </a:cubicBezTo>
                  <a:cubicBezTo>
                    <a:pt x="660" y="440"/>
                    <a:pt x="660" y="440"/>
                    <a:pt x="660" y="440"/>
                  </a:cubicBezTo>
                  <a:cubicBezTo>
                    <a:pt x="660" y="439"/>
                    <a:pt x="660" y="439"/>
                    <a:pt x="660" y="439"/>
                  </a:cubicBezTo>
                  <a:cubicBezTo>
                    <a:pt x="659" y="439"/>
                    <a:pt x="659" y="439"/>
                    <a:pt x="659" y="439"/>
                  </a:cubicBezTo>
                  <a:cubicBezTo>
                    <a:pt x="659" y="438"/>
                    <a:pt x="659" y="438"/>
                    <a:pt x="659" y="438"/>
                  </a:cubicBezTo>
                  <a:cubicBezTo>
                    <a:pt x="658" y="438"/>
                    <a:pt x="658" y="438"/>
                    <a:pt x="658" y="438"/>
                  </a:cubicBezTo>
                  <a:cubicBezTo>
                    <a:pt x="658" y="436"/>
                    <a:pt x="658" y="436"/>
                    <a:pt x="658" y="436"/>
                  </a:cubicBezTo>
                  <a:cubicBezTo>
                    <a:pt x="656" y="436"/>
                    <a:pt x="656" y="436"/>
                    <a:pt x="656" y="436"/>
                  </a:cubicBezTo>
                  <a:cubicBezTo>
                    <a:pt x="656" y="435"/>
                    <a:pt x="656" y="435"/>
                    <a:pt x="656" y="435"/>
                  </a:cubicBezTo>
                  <a:cubicBezTo>
                    <a:pt x="655" y="435"/>
                    <a:pt x="655" y="435"/>
                    <a:pt x="655" y="435"/>
                  </a:cubicBezTo>
                  <a:cubicBezTo>
                    <a:pt x="655" y="432"/>
                    <a:pt x="653" y="433"/>
                    <a:pt x="653" y="433"/>
                  </a:cubicBezTo>
                  <a:cubicBezTo>
                    <a:pt x="653" y="430"/>
                    <a:pt x="653" y="431"/>
                    <a:pt x="653" y="430"/>
                  </a:cubicBezTo>
                  <a:cubicBezTo>
                    <a:pt x="652" y="430"/>
                    <a:pt x="652" y="430"/>
                    <a:pt x="652" y="430"/>
                  </a:cubicBezTo>
                  <a:cubicBezTo>
                    <a:pt x="652" y="429"/>
                    <a:pt x="652" y="429"/>
                    <a:pt x="652" y="429"/>
                  </a:cubicBezTo>
                  <a:cubicBezTo>
                    <a:pt x="654" y="429"/>
                    <a:pt x="654" y="429"/>
                    <a:pt x="654" y="429"/>
                  </a:cubicBezTo>
                  <a:cubicBezTo>
                    <a:pt x="654" y="430"/>
                    <a:pt x="654" y="430"/>
                    <a:pt x="654" y="430"/>
                  </a:cubicBezTo>
                  <a:cubicBezTo>
                    <a:pt x="655" y="430"/>
                    <a:pt x="655" y="430"/>
                    <a:pt x="655" y="430"/>
                  </a:cubicBezTo>
                  <a:cubicBezTo>
                    <a:pt x="655" y="429"/>
                    <a:pt x="655" y="429"/>
                    <a:pt x="655" y="429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6" y="428"/>
                    <a:pt x="656" y="428"/>
                    <a:pt x="656" y="428"/>
                  </a:cubicBezTo>
                  <a:cubicBezTo>
                    <a:pt x="659" y="428"/>
                    <a:pt x="658" y="428"/>
                    <a:pt x="659" y="428"/>
                  </a:cubicBezTo>
                  <a:cubicBezTo>
                    <a:pt x="660" y="422"/>
                    <a:pt x="660" y="418"/>
                    <a:pt x="660" y="414"/>
                  </a:cubicBezTo>
                  <a:cubicBezTo>
                    <a:pt x="659" y="414"/>
                    <a:pt x="659" y="414"/>
                    <a:pt x="659" y="414"/>
                  </a:cubicBezTo>
                  <a:cubicBezTo>
                    <a:pt x="659" y="409"/>
                    <a:pt x="657" y="406"/>
                    <a:pt x="656" y="403"/>
                  </a:cubicBezTo>
                  <a:cubicBezTo>
                    <a:pt x="655" y="403"/>
                    <a:pt x="655" y="403"/>
                    <a:pt x="655" y="403"/>
                  </a:cubicBezTo>
                  <a:cubicBezTo>
                    <a:pt x="656" y="400"/>
                    <a:pt x="653" y="399"/>
                    <a:pt x="654" y="398"/>
                  </a:cubicBezTo>
                  <a:cubicBezTo>
                    <a:pt x="650" y="397"/>
                    <a:pt x="650" y="394"/>
                    <a:pt x="647" y="395"/>
                  </a:cubicBezTo>
                  <a:cubicBezTo>
                    <a:pt x="647" y="394"/>
                    <a:pt x="647" y="394"/>
                    <a:pt x="647" y="394"/>
                  </a:cubicBezTo>
                  <a:cubicBezTo>
                    <a:pt x="648" y="394"/>
                    <a:pt x="648" y="394"/>
                    <a:pt x="648" y="394"/>
                  </a:cubicBezTo>
                  <a:cubicBezTo>
                    <a:pt x="648" y="393"/>
                    <a:pt x="648" y="393"/>
                    <a:pt x="648" y="393"/>
                  </a:cubicBezTo>
                  <a:cubicBezTo>
                    <a:pt x="647" y="393"/>
                    <a:pt x="647" y="393"/>
                    <a:pt x="647" y="393"/>
                  </a:cubicBezTo>
                  <a:cubicBezTo>
                    <a:pt x="647" y="391"/>
                    <a:pt x="647" y="391"/>
                    <a:pt x="647" y="391"/>
                  </a:cubicBezTo>
                  <a:cubicBezTo>
                    <a:pt x="646" y="391"/>
                    <a:pt x="646" y="391"/>
                    <a:pt x="646" y="391"/>
                  </a:cubicBezTo>
                  <a:cubicBezTo>
                    <a:pt x="646" y="389"/>
                    <a:pt x="646" y="388"/>
                    <a:pt x="646" y="388"/>
                  </a:cubicBezTo>
                  <a:cubicBezTo>
                    <a:pt x="643" y="388"/>
                    <a:pt x="644" y="388"/>
                    <a:pt x="643" y="388"/>
                  </a:cubicBezTo>
                  <a:cubicBezTo>
                    <a:pt x="643" y="385"/>
                    <a:pt x="643" y="384"/>
                    <a:pt x="643" y="384"/>
                  </a:cubicBezTo>
                  <a:cubicBezTo>
                    <a:pt x="643" y="385"/>
                    <a:pt x="643" y="385"/>
                    <a:pt x="643" y="385"/>
                  </a:cubicBezTo>
                  <a:cubicBezTo>
                    <a:pt x="643" y="383"/>
                    <a:pt x="643" y="383"/>
                    <a:pt x="643" y="383"/>
                  </a:cubicBezTo>
                  <a:cubicBezTo>
                    <a:pt x="642" y="383"/>
                    <a:pt x="642" y="383"/>
                    <a:pt x="642" y="383"/>
                  </a:cubicBezTo>
                  <a:cubicBezTo>
                    <a:pt x="642" y="380"/>
                    <a:pt x="642" y="378"/>
                    <a:pt x="642" y="377"/>
                  </a:cubicBezTo>
                  <a:cubicBezTo>
                    <a:pt x="641" y="377"/>
                    <a:pt x="641" y="377"/>
                    <a:pt x="641" y="377"/>
                  </a:cubicBezTo>
                  <a:cubicBezTo>
                    <a:pt x="641" y="378"/>
                    <a:pt x="641" y="378"/>
                    <a:pt x="641" y="378"/>
                  </a:cubicBezTo>
                  <a:cubicBezTo>
                    <a:pt x="641" y="376"/>
                    <a:pt x="641" y="375"/>
                    <a:pt x="641" y="375"/>
                  </a:cubicBezTo>
                  <a:cubicBezTo>
                    <a:pt x="642" y="375"/>
                    <a:pt x="642" y="375"/>
                    <a:pt x="642" y="375"/>
                  </a:cubicBezTo>
                  <a:cubicBezTo>
                    <a:pt x="642" y="372"/>
                    <a:pt x="642" y="373"/>
                    <a:pt x="642" y="372"/>
                  </a:cubicBezTo>
                  <a:cubicBezTo>
                    <a:pt x="643" y="372"/>
                    <a:pt x="643" y="372"/>
                    <a:pt x="643" y="372"/>
                  </a:cubicBezTo>
                  <a:cubicBezTo>
                    <a:pt x="644" y="370"/>
                    <a:pt x="645" y="369"/>
                    <a:pt x="645" y="369"/>
                  </a:cubicBezTo>
                  <a:cubicBezTo>
                    <a:pt x="646" y="369"/>
                    <a:pt x="646" y="369"/>
                    <a:pt x="646" y="369"/>
                  </a:cubicBezTo>
                  <a:cubicBezTo>
                    <a:pt x="646" y="366"/>
                    <a:pt x="646" y="366"/>
                    <a:pt x="646" y="365"/>
                  </a:cubicBezTo>
                  <a:cubicBezTo>
                    <a:pt x="645" y="365"/>
                    <a:pt x="645" y="365"/>
                    <a:pt x="645" y="365"/>
                  </a:cubicBezTo>
                  <a:cubicBezTo>
                    <a:pt x="645" y="364"/>
                    <a:pt x="645" y="364"/>
                    <a:pt x="645" y="364"/>
                  </a:cubicBezTo>
                  <a:cubicBezTo>
                    <a:pt x="643" y="364"/>
                    <a:pt x="643" y="364"/>
                    <a:pt x="643" y="364"/>
                  </a:cubicBezTo>
                  <a:cubicBezTo>
                    <a:pt x="646" y="365"/>
                    <a:pt x="646" y="366"/>
                    <a:pt x="647" y="365"/>
                  </a:cubicBezTo>
                  <a:cubicBezTo>
                    <a:pt x="647" y="366"/>
                    <a:pt x="647" y="366"/>
                    <a:pt x="647" y="366"/>
                  </a:cubicBezTo>
                  <a:cubicBezTo>
                    <a:pt x="648" y="366"/>
                    <a:pt x="648" y="366"/>
                    <a:pt x="648" y="366"/>
                  </a:cubicBezTo>
                  <a:cubicBezTo>
                    <a:pt x="648" y="365"/>
                    <a:pt x="648" y="365"/>
                    <a:pt x="648" y="365"/>
                  </a:cubicBezTo>
                  <a:cubicBezTo>
                    <a:pt x="648" y="366"/>
                    <a:pt x="648" y="366"/>
                    <a:pt x="648" y="366"/>
                  </a:cubicBezTo>
                  <a:cubicBezTo>
                    <a:pt x="649" y="366"/>
                    <a:pt x="649" y="366"/>
                    <a:pt x="649" y="366"/>
                  </a:cubicBezTo>
                  <a:cubicBezTo>
                    <a:pt x="649" y="368"/>
                    <a:pt x="649" y="368"/>
                    <a:pt x="649" y="368"/>
                  </a:cubicBezTo>
                  <a:cubicBezTo>
                    <a:pt x="652" y="368"/>
                    <a:pt x="653" y="368"/>
                    <a:pt x="654" y="368"/>
                  </a:cubicBezTo>
                  <a:cubicBezTo>
                    <a:pt x="654" y="370"/>
                    <a:pt x="654" y="371"/>
                    <a:pt x="654" y="371"/>
                  </a:cubicBezTo>
                  <a:cubicBezTo>
                    <a:pt x="655" y="371"/>
                    <a:pt x="655" y="371"/>
                    <a:pt x="655" y="371"/>
                  </a:cubicBezTo>
                  <a:cubicBezTo>
                    <a:pt x="655" y="372"/>
                    <a:pt x="655" y="372"/>
                    <a:pt x="655" y="372"/>
                  </a:cubicBezTo>
                  <a:cubicBezTo>
                    <a:pt x="658" y="372"/>
                    <a:pt x="657" y="372"/>
                    <a:pt x="658" y="372"/>
                  </a:cubicBezTo>
                  <a:cubicBezTo>
                    <a:pt x="658" y="371"/>
                    <a:pt x="658" y="371"/>
                    <a:pt x="658" y="371"/>
                  </a:cubicBezTo>
                  <a:cubicBezTo>
                    <a:pt x="660" y="371"/>
                    <a:pt x="660" y="371"/>
                    <a:pt x="660" y="371"/>
                  </a:cubicBezTo>
                  <a:cubicBezTo>
                    <a:pt x="660" y="372"/>
                    <a:pt x="660" y="372"/>
                    <a:pt x="660" y="372"/>
                  </a:cubicBezTo>
                  <a:cubicBezTo>
                    <a:pt x="659" y="372"/>
                    <a:pt x="659" y="372"/>
                    <a:pt x="659" y="372"/>
                  </a:cubicBezTo>
                  <a:cubicBezTo>
                    <a:pt x="659" y="375"/>
                    <a:pt x="659" y="374"/>
                    <a:pt x="659" y="375"/>
                  </a:cubicBezTo>
                  <a:cubicBezTo>
                    <a:pt x="662" y="375"/>
                    <a:pt x="661" y="375"/>
                    <a:pt x="661" y="375"/>
                  </a:cubicBezTo>
                  <a:cubicBezTo>
                    <a:pt x="661" y="377"/>
                    <a:pt x="661" y="378"/>
                    <a:pt x="661" y="378"/>
                  </a:cubicBezTo>
                  <a:cubicBezTo>
                    <a:pt x="661" y="377"/>
                    <a:pt x="661" y="377"/>
                    <a:pt x="661" y="377"/>
                  </a:cubicBezTo>
                  <a:cubicBezTo>
                    <a:pt x="664" y="377"/>
                    <a:pt x="663" y="377"/>
                    <a:pt x="664" y="377"/>
                  </a:cubicBezTo>
                  <a:cubicBezTo>
                    <a:pt x="664" y="376"/>
                    <a:pt x="664" y="376"/>
                    <a:pt x="664" y="376"/>
                  </a:cubicBezTo>
                  <a:cubicBezTo>
                    <a:pt x="666" y="376"/>
                    <a:pt x="666" y="376"/>
                    <a:pt x="666" y="376"/>
                  </a:cubicBezTo>
                  <a:cubicBezTo>
                    <a:pt x="666" y="375"/>
                    <a:pt x="666" y="375"/>
                    <a:pt x="666" y="375"/>
                  </a:cubicBezTo>
                  <a:cubicBezTo>
                    <a:pt x="667" y="375"/>
                    <a:pt x="667" y="375"/>
                    <a:pt x="667" y="375"/>
                  </a:cubicBezTo>
                  <a:cubicBezTo>
                    <a:pt x="667" y="374"/>
                    <a:pt x="667" y="374"/>
                    <a:pt x="667" y="374"/>
                  </a:cubicBezTo>
                  <a:cubicBezTo>
                    <a:pt x="666" y="374"/>
                    <a:pt x="666" y="374"/>
                    <a:pt x="666" y="374"/>
                  </a:cubicBezTo>
                  <a:cubicBezTo>
                    <a:pt x="666" y="372"/>
                    <a:pt x="666" y="372"/>
                    <a:pt x="666" y="372"/>
                  </a:cubicBezTo>
                  <a:cubicBezTo>
                    <a:pt x="667" y="372"/>
                    <a:pt x="667" y="372"/>
                    <a:pt x="667" y="372"/>
                  </a:cubicBezTo>
                  <a:cubicBezTo>
                    <a:pt x="666" y="369"/>
                    <a:pt x="669" y="369"/>
                    <a:pt x="669" y="369"/>
                  </a:cubicBezTo>
                  <a:cubicBezTo>
                    <a:pt x="669" y="370"/>
                    <a:pt x="669" y="370"/>
                    <a:pt x="669" y="370"/>
                  </a:cubicBezTo>
                  <a:cubicBezTo>
                    <a:pt x="672" y="370"/>
                    <a:pt x="672" y="370"/>
                    <a:pt x="672" y="370"/>
                  </a:cubicBezTo>
                  <a:cubicBezTo>
                    <a:pt x="672" y="373"/>
                    <a:pt x="672" y="372"/>
                    <a:pt x="672" y="372"/>
                  </a:cubicBezTo>
                  <a:cubicBezTo>
                    <a:pt x="675" y="371"/>
                    <a:pt x="676" y="371"/>
                    <a:pt x="677" y="371"/>
                  </a:cubicBezTo>
                  <a:cubicBezTo>
                    <a:pt x="677" y="372"/>
                    <a:pt x="677" y="372"/>
                    <a:pt x="677" y="372"/>
                  </a:cubicBezTo>
                  <a:cubicBezTo>
                    <a:pt x="678" y="372"/>
                    <a:pt x="678" y="372"/>
                    <a:pt x="678" y="372"/>
                  </a:cubicBezTo>
                  <a:cubicBezTo>
                    <a:pt x="678" y="375"/>
                    <a:pt x="678" y="374"/>
                    <a:pt x="678" y="375"/>
                  </a:cubicBezTo>
                  <a:cubicBezTo>
                    <a:pt x="679" y="375"/>
                    <a:pt x="679" y="375"/>
                    <a:pt x="679" y="375"/>
                  </a:cubicBezTo>
                  <a:cubicBezTo>
                    <a:pt x="679" y="377"/>
                    <a:pt x="679" y="378"/>
                    <a:pt x="679" y="378"/>
                  </a:cubicBezTo>
                  <a:cubicBezTo>
                    <a:pt x="678" y="378"/>
                    <a:pt x="678" y="378"/>
                    <a:pt x="678" y="378"/>
                  </a:cubicBezTo>
                  <a:cubicBezTo>
                    <a:pt x="678" y="383"/>
                    <a:pt x="678" y="386"/>
                    <a:pt x="678" y="388"/>
                  </a:cubicBezTo>
                  <a:cubicBezTo>
                    <a:pt x="677" y="388"/>
                    <a:pt x="677" y="388"/>
                    <a:pt x="677" y="388"/>
                  </a:cubicBezTo>
                  <a:cubicBezTo>
                    <a:pt x="677" y="391"/>
                    <a:pt x="677" y="390"/>
                    <a:pt x="677" y="390"/>
                  </a:cubicBezTo>
                  <a:cubicBezTo>
                    <a:pt x="675" y="390"/>
                    <a:pt x="675" y="390"/>
                    <a:pt x="675" y="390"/>
                  </a:cubicBezTo>
                  <a:cubicBezTo>
                    <a:pt x="674" y="393"/>
                    <a:pt x="674" y="395"/>
                    <a:pt x="674" y="396"/>
                  </a:cubicBezTo>
                  <a:cubicBezTo>
                    <a:pt x="673" y="396"/>
                    <a:pt x="673" y="396"/>
                    <a:pt x="673" y="396"/>
                  </a:cubicBezTo>
                  <a:cubicBezTo>
                    <a:pt x="673" y="399"/>
                    <a:pt x="673" y="398"/>
                    <a:pt x="673" y="398"/>
                  </a:cubicBezTo>
                  <a:cubicBezTo>
                    <a:pt x="672" y="398"/>
                    <a:pt x="672" y="398"/>
                    <a:pt x="672" y="398"/>
                  </a:cubicBezTo>
                  <a:cubicBezTo>
                    <a:pt x="672" y="400"/>
                    <a:pt x="672" y="400"/>
                    <a:pt x="672" y="400"/>
                  </a:cubicBezTo>
                  <a:cubicBezTo>
                    <a:pt x="674" y="400"/>
                    <a:pt x="675" y="400"/>
                    <a:pt x="675" y="400"/>
                  </a:cubicBezTo>
                  <a:cubicBezTo>
                    <a:pt x="675" y="398"/>
                    <a:pt x="675" y="398"/>
                    <a:pt x="675" y="398"/>
                  </a:cubicBezTo>
                  <a:cubicBezTo>
                    <a:pt x="678" y="398"/>
                    <a:pt x="677" y="398"/>
                    <a:pt x="678" y="398"/>
                  </a:cubicBezTo>
                  <a:cubicBezTo>
                    <a:pt x="677" y="398"/>
                    <a:pt x="677" y="398"/>
                    <a:pt x="677" y="398"/>
                  </a:cubicBezTo>
                  <a:cubicBezTo>
                    <a:pt x="677" y="400"/>
                    <a:pt x="677" y="400"/>
                    <a:pt x="677" y="400"/>
                  </a:cubicBezTo>
                  <a:cubicBezTo>
                    <a:pt x="675" y="400"/>
                    <a:pt x="675" y="400"/>
                    <a:pt x="675" y="400"/>
                  </a:cubicBezTo>
                  <a:cubicBezTo>
                    <a:pt x="678" y="400"/>
                    <a:pt x="677" y="400"/>
                    <a:pt x="678" y="400"/>
                  </a:cubicBezTo>
                  <a:cubicBezTo>
                    <a:pt x="678" y="398"/>
                    <a:pt x="678" y="398"/>
                    <a:pt x="678" y="398"/>
                  </a:cubicBezTo>
                  <a:cubicBezTo>
                    <a:pt x="679" y="398"/>
                    <a:pt x="679" y="398"/>
                    <a:pt x="679" y="398"/>
                  </a:cubicBezTo>
                  <a:cubicBezTo>
                    <a:pt x="678" y="400"/>
                    <a:pt x="678" y="400"/>
                    <a:pt x="678" y="400"/>
                  </a:cubicBezTo>
                  <a:cubicBezTo>
                    <a:pt x="682" y="396"/>
                    <a:pt x="682" y="393"/>
                    <a:pt x="682" y="391"/>
                  </a:cubicBezTo>
                  <a:cubicBezTo>
                    <a:pt x="682" y="394"/>
                    <a:pt x="682" y="393"/>
                    <a:pt x="682" y="394"/>
                  </a:cubicBezTo>
                  <a:cubicBezTo>
                    <a:pt x="684" y="390"/>
                    <a:pt x="684" y="387"/>
                    <a:pt x="684" y="384"/>
                  </a:cubicBezTo>
                  <a:cubicBezTo>
                    <a:pt x="682" y="384"/>
                    <a:pt x="682" y="384"/>
                    <a:pt x="682" y="384"/>
                  </a:cubicBezTo>
                  <a:cubicBezTo>
                    <a:pt x="682" y="382"/>
                    <a:pt x="682" y="381"/>
                    <a:pt x="682" y="381"/>
                  </a:cubicBezTo>
                  <a:cubicBezTo>
                    <a:pt x="681" y="381"/>
                    <a:pt x="681" y="381"/>
                    <a:pt x="681" y="381"/>
                  </a:cubicBezTo>
                  <a:cubicBezTo>
                    <a:pt x="681" y="378"/>
                    <a:pt x="681" y="379"/>
                    <a:pt x="681" y="378"/>
                  </a:cubicBezTo>
                  <a:cubicBezTo>
                    <a:pt x="680" y="378"/>
                    <a:pt x="680" y="378"/>
                    <a:pt x="680" y="378"/>
                  </a:cubicBezTo>
                  <a:cubicBezTo>
                    <a:pt x="680" y="376"/>
                    <a:pt x="680" y="376"/>
                    <a:pt x="680" y="376"/>
                  </a:cubicBezTo>
                  <a:cubicBezTo>
                    <a:pt x="679" y="376"/>
                    <a:pt x="679" y="376"/>
                    <a:pt x="679" y="376"/>
                  </a:cubicBezTo>
                  <a:cubicBezTo>
                    <a:pt x="680" y="371"/>
                    <a:pt x="677" y="370"/>
                    <a:pt x="678" y="368"/>
                  </a:cubicBezTo>
                  <a:cubicBezTo>
                    <a:pt x="677" y="368"/>
                    <a:pt x="677" y="368"/>
                    <a:pt x="677" y="368"/>
                  </a:cubicBezTo>
                  <a:cubicBezTo>
                    <a:pt x="677" y="365"/>
                    <a:pt x="677" y="363"/>
                    <a:pt x="677" y="363"/>
                  </a:cubicBezTo>
                  <a:cubicBezTo>
                    <a:pt x="675" y="363"/>
                    <a:pt x="675" y="363"/>
                    <a:pt x="675" y="363"/>
                  </a:cubicBezTo>
                  <a:cubicBezTo>
                    <a:pt x="676" y="358"/>
                    <a:pt x="672" y="354"/>
                    <a:pt x="672" y="352"/>
                  </a:cubicBezTo>
                  <a:cubicBezTo>
                    <a:pt x="671" y="352"/>
                    <a:pt x="671" y="352"/>
                    <a:pt x="671" y="352"/>
                  </a:cubicBezTo>
                  <a:cubicBezTo>
                    <a:pt x="670" y="346"/>
                    <a:pt x="665" y="343"/>
                    <a:pt x="665" y="339"/>
                  </a:cubicBezTo>
                  <a:cubicBezTo>
                    <a:pt x="664" y="339"/>
                    <a:pt x="664" y="339"/>
                    <a:pt x="664" y="339"/>
                  </a:cubicBezTo>
                  <a:cubicBezTo>
                    <a:pt x="664" y="337"/>
                    <a:pt x="664" y="336"/>
                    <a:pt x="664" y="336"/>
                  </a:cubicBezTo>
                  <a:cubicBezTo>
                    <a:pt x="662" y="336"/>
                    <a:pt x="662" y="336"/>
                    <a:pt x="662" y="336"/>
                  </a:cubicBezTo>
                  <a:cubicBezTo>
                    <a:pt x="662" y="332"/>
                    <a:pt x="662" y="331"/>
                    <a:pt x="662" y="330"/>
                  </a:cubicBezTo>
                  <a:cubicBezTo>
                    <a:pt x="664" y="330"/>
                    <a:pt x="664" y="330"/>
                    <a:pt x="664" y="330"/>
                  </a:cubicBezTo>
                  <a:cubicBezTo>
                    <a:pt x="664" y="328"/>
                    <a:pt x="664" y="328"/>
                    <a:pt x="664" y="328"/>
                  </a:cubicBezTo>
                  <a:cubicBezTo>
                    <a:pt x="665" y="328"/>
                    <a:pt x="665" y="328"/>
                    <a:pt x="665" y="328"/>
                  </a:cubicBezTo>
                  <a:cubicBezTo>
                    <a:pt x="665" y="327"/>
                    <a:pt x="665" y="327"/>
                    <a:pt x="665" y="327"/>
                  </a:cubicBezTo>
                  <a:cubicBezTo>
                    <a:pt x="666" y="327"/>
                    <a:pt x="666" y="327"/>
                    <a:pt x="666" y="327"/>
                  </a:cubicBezTo>
                  <a:cubicBezTo>
                    <a:pt x="666" y="326"/>
                    <a:pt x="666" y="326"/>
                    <a:pt x="666" y="326"/>
                  </a:cubicBezTo>
                  <a:cubicBezTo>
                    <a:pt x="669" y="326"/>
                    <a:pt x="668" y="326"/>
                    <a:pt x="668" y="326"/>
                  </a:cubicBezTo>
                  <a:cubicBezTo>
                    <a:pt x="668" y="325"/>
                    <a:pt x="668" y="325"/>
                    <a:pt x="668" y="325"/>
                  </a:cubicBezTo>
                  <a:cubicBezTo>
                    <a:pt x="671" y="325"/>
                    <a:pt x="672" y="325"/>
                    <a:pt x="672" y="325"/>
                  </a:cubicBezTo>
                  <a:cubicBezTo>
                    <a:pt x="672" y="326"/>
                    <a:pt x="672" y="326"/>
                    <a:pt x="672" y="326"/>
                  </a:cubicBezTo>
                  <a:cubicBezTo>
                    <a:pt x="674" y="326"/>
                    <a:pt x="675" y="326"/>
                    <a:pt x="675" y="326"/>
                  </a:cubicBezTo>
                  <a:cubicBezTo>
                    <a:pt x="675" y="327"/>
                    <a:pt x="675" y="327"/>
                    <a:pt x="675" y="327"/>
                  </a:cubicBezTo>
                  <a:cubicBezTo>
                    <a:pt x="678" y="327"/>
                    <a:pt x="677" y="327"/>
                    <a:pt x="678" y="327"/>
                  </a:cubicBezTo>
                  <a:cubicBezTo>
                    <a:pt x="678" y="328"/>
                    <a:pt x="678" y="328"/>
                    <a:pt x="678" y="328"/>
                  </a:cubicBezTo>
                  <a:cubicBezTo>
                    <a:pt x="679" y="327"/>
                    <a:pt x="679" y="327"/>
                    <a:pt x="679" y="327"/>
                  </a:cubicBezTo>
                  <a:cubicBezTo>
                    <a:pt x="679" y="328"/>
                    <a:pt x="679" y="328"/>
                    <a:pt x="679" y="328"/>
                  </a:cubicBezTo>
                  <a:cubicBezTo>
                    <a:pt x="680" y="328"/>
                    <a:pt x="680" y="328"/>
                    <a:pt x="680" y="328"/>
                  </a:cubicBezTo>
                  <a:cubicBezTo>
                    <a:pt x="679" y="328"/>
                    <a:pt x="679" y="328"/>
                    <a:pt x="679" y="328"/>
                  </a:cubicBezTo>
                  <a:cubicBezTo>
                    <a:pt x="679" y="331"/>
                    <a:pt x="679" y="332"/>
                    <a:pt x="679" y="332"/>
                  </a:cubicBezTo>
                  <a:cubicBezTo>
                    <a:pt x="680" y="332"/>
                    <a:pt x="680" y="332"/>
                    <a:pt x="680" y="332"/>
                  </a:cubicBezTo>
                  <a:cubicBezTo>
                    <a:pt x="680" y="328"/>
                    <a:pt x="680" y="326"/>
                    <a:pt x="680" y="325"/>
                  </a:cubicBezTo>
                  <a:cubicBezTo>
                    <a:pt x="681" y="325"/>
                    <a:pt x="681" y="325"/>
                    <a:pt x="681" y="325"/>
                  </a:cubicBezTo>
                  <a:cubicBezTo>
                    <a:pt x="678" y="324"/>
                    <a:pt x="678" y="323"/>
                    <a:pt x="677" y="324"/>
                  </a:cubicBezTo>
                  <a:cubicBezTo>
                    <a:pt x="677" y="323"/>
                    <a:pt x="677" y="323"/>
                    <a:pt x="677" y="323"/>
                  </a:cubicBezTo>
                  <a:cubicBezTo>
                    <a:pt x="674" y="323"/>
                    <a:pt x="672" y="323"/>
                    <a:pt x="672" y="323"/>
                  </a:cubicBezTo>
                  <a:cubicBezTo>
                    <a:pt x="672" y="321"/>
                    <a:pt x="672" y="321"/>
                    <a:pt x="672" y="321"/>
                  </a:cubicBezTo>
                  <a:cubicBezTo>
                    <a:pt x="671" y="321"/>
                    <a:pt x="671" y="321"/>
                    <a:pt x="671" y="321"/>
                  </a:cubicBezTo>
                  <a:cubicBezTo>
                    <a:pt x="671" y="320"/>
                    <a:pt x="671" y="320"/>
                    <a:pt x="671" y="320"/>
                  </a:cubicBezTo>
                  <a:cubicBezTo>
                    <a:pt x="669" y="320"/>
                    <a:pt x="669" y="320"/>
                    <a:pt x="669" y="320"/>
                  </a:cubicBezTo>
                  <a:cubicBezTo>
                    <a:pt x="669" y="319"/>
                    <a:pt x="669" y="319"/>
                    <a:pt x="669" y="319"/>
                  </a:cubicBezTo>
                  <a:cubicBezTo>
                    <a:pt x="668" y="319"/>
                    <a:pt x="668" y="319"/>
                    <a:pt x="668" y="319"/>
                  </a:cubicBezTo>
                  <a:cubicBezTo>
                    <a:pt x="668" y="316"/>
                    <a:pt x="668" y="316"/>
                    <a:pt x="668" y="315"/>
                  </a:cubicBezTo>
                  <a:cubicBezTo>
                    <a:pt x="669" y="315"/>
                    <a:pt x="669" y="315"/>
                    <a:pt x="669" y="315"/>
                  </a:cubicBezTo>
                  <a:cubicBezTo>
                    <a:pt x="669" y="314"/>
                    <a:pt x="669" y="314"/>
                    <a:pt x="669" y="314"/>
                  </a:cubicBezTo>
                  <a:cubicBezTo>
                    <a:pt x="672" y="314"/>
                    <a:pt x="672" y="314"/>
                    <a:pt x="672" y="314"/>
                  </a:cubicBezTo>
                  <a:cubicBezTo>
                    <a:pt x="672" y="313"/>
                    <a:pt x="672" y="313"/>
                    <a:pt x="672" y="313"/>
                  </a:cubicBezTo>
                  <a:cubicBezTo>
                    <a:pt x="673" y="313"/>
                    <a:pt x="673" y="313"/>
                    <a:pt x="673" y="313"/>
                  </a:cubicBezTo>
                  <a:cubicBezTo>
                    <a:pt x="673" y="310"/>
                    <a:pt x="673" y="311"/>
                    <a:pt x="673" y="311"/>
                  </a:cubicBezTo>
                  <a:cubicBezTo>
                    <a:pt x="672" y="311"/>
                    <a:pt x="672" y="311"/>
                    <a:pt x="672" y="311"/>
                  </a:cubicBezTo>
                  <a:cubicBezTo>
                    <a:pt x="672" y="312"/>
                    <a:pt x="672" y="312"/>
                    <a:pt x="672" y="312"/>
                  </a:cubicBezTo>
                  <a:cubicBezTo>
                    <a:pt x="663" y="311"/>
                    <a:pt x="652" y="310"/>
                    <a:pt x="649" y="304"/>
                  </a:cubicBezTo>
                  <a:cubicBezTo>
                    <a:pt x="642" y="294"/>
                    <a:pt x="641" y="278"/>
                    <a:pt x="643" y="268"/>
                  </a:cubicBezTo>
                  <a:cubicBezTo>
                    <a:pt x="645" y="268"/>
                    <a:pt x="645" y="268"/>
                    <a:pt x="645" y="268"/>
                  </a:cubicBezTo>
                  <a:cubicBezTo>
                    <a:pt x="645" y="267"/>
                    <a:pt x="645" y="267"/>
                    <a:pt x="645" y="267"/>
                  </a:cubicBezTo>
                  <a:cubicBezTo>
                    <a:pt x="646" y="267"/>
                    <a:pt x="646" y="267"/>
                    <a:pt x="646" y="267"/>
                  </a:cubicBezTo>
                  <a:cubicBezTo>
                    <a:pt x="646" y="264"/>
                    <a:pt x="646" y="265"/>
                    <a:pt x="646" y="264"/>
                  </a:cubicBezTo>
                  <a:cubicBezTo>
                    <a:pt x="647" y="264"/>
                    <a:pt x="647" y="264"/>
                    <a:pt x="647" y="264"/>
                  </a:cubicBezTo>
                  <a:cubicBezTo>
                    <a:pt x="647" y="263"/>
                    <a:pt x="647" y="263"/>
                    <a:pt x="647" y="263"/>
                  </a:cubicBezTo>
                  <a:cubicBezTo>
                    <a:pt x="644" y="263"/>
                    <a:pt x="645" y="263"/>
                    <a:pt x="645" y="263"/>
                  </a:cubicBezTo>
                  <a:cubicBezTo>
                    <a:pt x="644" y="260"/>
                    <a:pt x="639" y="259"/>
                    <a:pt x="639" y="259"/>
                  </a:cubicBezTo>
                  <a:cubicBezTo>
                    <a:pt x="639" y="257"/>
                    <a:pt x="639" y="257"/>
                    <a:pt x="639" y="257"/>
                  </a:cubicBezTo>
                  <a:cubicBezTo>
                    <a:pt x="637" y="257"/>
                    <a:pt x="637" y="257"/>
                    <a:pt x="637" y="257"/>
                  </a:cubicBezTo>
                  <a:cubicBezTo>
                    <a:pt x="637" y="256"/>
                    <a:pt x="637" y="256"/>
                    <a:pt x="637" y="256"/>
                  </a:cubicBezTo>
                  <a:cubicBezTo>
                    <a:pt x="636" y="256"/>
                    <a:pt x="636" y="256"/>
                    <a:pt x="636" y="256"/>
                  </a:cubicBezTo>
                  <a:cubicBezTo>
                    <a:pt x="636" y="253"/>
                    <a:pt x="635" y="253"/>
                    <a:pt x="635" y="253"/>
                  </a:cubicBezTo>
                  <a:cubicBezTo>
                    <a:pt x="634" y="253"/>
                    <a:pt x="634" y="253"/>
                    <a:pt x="634" y="253"/>
                  </a:cubicBezTo>
                  <a:cubicBezTo>
                    <a:pt x="634" y="248"/>
                    <a:pt x="634" y="245"/>
                    <a:pt x="634" y="243"/>
                  </a:cubicBezTo>
                  <a:cubicBezTo>
                    <a:pt x="633" y="243"/>
                    <a:pt x="633" y="243"/>
                    <a:pt x="633" y="243"/>
                  </a:cubicBezTo>
                  <a:cubicBezTo>
                    <a:pt x="633" y="240"/>
                    <a:pt x="633" y="241"/>
                    <a:pt x="633" y="241"/>
                  </a:cubicBezTo>
                  <a:cubicBezTo>
                    <a:pt x="634" y="241"/>
                    <a:pt x="634" y="241"/>
                    <a:pt x="634" y="241"/>
                  </a:cubicBezTo>
                  <a:cubicBezTo>
                    <a:pt x="634" y="238"/>
                    <a:pt x="634" y="237"/>
                    <a:pt x="634" y="237"/>
                  </a:cubicBezTo>
                  <a:cubicBezTo>
                    <a:pt x="633" y="237"/>
                    <a:pt x="633" y="237"/>
                    <a:pt x="633" y="237"/>
                  </a:cubicBezTo>
                  <a:cubicBezTo>
                    <a:pt x="633" y="236"/>
                    <a:pt x="633" y="236"/>
                    <a:pt x="633" y="236"/>
                  </a:cubicBezTo>
                  <a:cubicBezTo>
                    <a:pt x="633" y="237"/>
                    <a:pt x="633" y="237"/>
                    <a:pt x="633" y="237"/>
                  </a:cubicBezTo>
                  <a:cubicBezTo>
                    <a:pt x="630" y="234"/>
                    <a:pt x="630" y="235"/>
                    <a:pt x="629" y="235"/>
                  </a:cubicBezTo>
                  <a:cubicBezTo>
                    <a:pt x="629" y="232"/>
                    <a:pt x="629" y="233"/>
                    <a:pt x="629" y="232"/>
                  </a:cubicBezTo>
                  <a:cubicBezTo>
                    <a:pt x="629" y="234"/>
                    <a:pt x="629" y="234"/>
                    <a:pt x="629" y="234"/>
                  </a:cubicBezTo>
                  <a:cubicBezTo>
                    <a:pt x="628" y="234"/>
                    <a:pt x="628" y="234"/>
                    <a:pt x="628" y="234"/>
                  </a:cubicBezTo>
                  <a:cubicBezTo>
                    <a:pt x="628" y="232"/>
                    <a:pt x="628" y="232"/>
                    <a:pt x="628" y="232"/>
                  </a:cubicBezTo>
                  <a:cubicBezTo>
                    <a:pt x="627" y="232"/>
                    <a:pt x="627" y="232"/>
                    <a:pt x="627" y="232"/>
                  </a:cubicBezTo>
                  <a:cubicBezTo>
                    <a:pt x="627" y="231"/>
                    <a:pt x="627" y="231"/>
                    <a:pt x="627" y="231"/>
                  </a:cubicBezTo>
                  <a:cubicBezTo>
                    <a:pt x="626" y="231"/>
                    <a:pt x="626" y="231"/>
                    <a:pt x="626" y="231"/>
                  </a:cubicBezTo>
                  <a:cubicBezTo>
                    <a:pt x="626" y="230"/>
                    <a:pt x="626" y="230"/>
                    <a:pt x="626" y="230"/>
                  </a:cubicBezTo>
                  <a:cubicBezTo>
                    <a:pt x="624" y="230"/>
                    <a:pt x="624" y="230"/>
                    <a:pt x="624" y="230"/>
                  </a:cubicBezTo>
                  <a:cubicBezTo>
                    <a:pt x="624" y="226"/>
                    <a:pt x="622" y="225"/>
                    <a:pt x="623" y="224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4" y="221"/>
                    <a:pt x="627" y="222"/>
                    <a:pt x="627" y="222"/>
                  </a:cubicBezTo>
                  <a:cubicBezTo>
                    <a:pt x="627" y="219"/>
                    <a:pt x="625" y="220"/>
                    <a:pt x="626" y="219"/>
                  </a:cubicBezTo>
                  <a:cubicBezTo>
                    <a:pt x="627" y="219"/>
                    <a:pt x="627" y="219"/>
                    <a:pt x="627" y="219"/>
                  </a:cubicBezTo>
                  <a:cubicBezTo>
                    <a:pt x="627" y="217"/>
                    <a:pt x="627" y="215"/>
                    <a:pt x="627" y="215"/>
                  </a:cubicBezTo>
                  <a:cubicBezTo>
                    <a:pt x="623" y="214"/>
                    <a:pt x="621" y="213"/>
                    <a:pt x="620" y="213"/>
                  </a:cubicBezTo>
                  <a:cubicBezTo>
                    <a:pt x="620" y="212"/>
                    <a:pt x="620" y="212"/>
                    <a:pt x="620" y="212"/>
                  </a:cubicBezTo>
                  <a:cubicBezTo>
                    <a:pt x="615" y="212"/>
                    <a:pt x="615" y="209"/>
                    <a:pt x="614" y="210"/>
                  </a:cubicBezTo>
                  <a:cubicBezTo>
                    <a:pt x="614" y="209"/>
                    <a:pt x="614" y="209"/>
                    <a:pt x="614" y="209"/>
                  </a:cubicBezTo>
                  <a:cubicBezTo>
                    <a:pt x="613" y="209"/>
                    <a:pt x="613" y="209"/>
                    <a:pt x="613" y="209"/>
                  </a:cubicBezTo>
                  <a:cubicBezTo>
                    <a:pt x="613" y="205"/>
                    <a:pt x="613" y="204"/>
                    <a:pt x="613" y="203"/>
                  </a:cubicBezTo>
                  <a:cubicBezTo>
                    <a:pt x="614" y="203"/>
                    <a:pt x="614" y="203"/>
                    <a:pt x="614" y="203"/>
                  </a:cubicBezTo>
                  <a:cubicBezTo>
                    <a:pt x="614" y="200"/>
                    <a:pt x="615" y="200"/>
                    <a:pt x="615" y="199"/>
                  </a:cubicBezTo>
                  <a:cubicBezTo>
                    <a:pt x="615" y="200"/>
                    <a:pt x="615" y="200"/>
                    <a:pt x="615" y="200"/>
                  </a:cubicBezTo>
                  <a:cubicBezTo>
                    <a:pt x="616" y="199"/>
                    <a:pt x="617" y="199"/>
                    <a:pt x="617" y="199"/>
                  </a:cubicBezTo>
                  <a:cubicBezTo>
                    <a:pt x="616" y="199"/>
                    <a:pt x="616" y="199"/>
                    <a:pt x="616" y="199"/>
                  </a:cubicBezTo>
                  <a:cubicBezTo>
                    <a:pt x="616" y="198"/>
                    <a:pt x="616" y="198"/>
                    <a:pt x="616" y="198"/>
                  </a:cubicBezTo>
                  <a:cubicBezTo>
                    <a:pt x="619" y="198"/>
                    <a:pt x="619" y="198"/>
                    <a:pt x="620" y="198"/>
                  </a:cubicBezTo>
                  <a:cubicBezTo>
                    <a:pt x="618" y="198"/>
                    <a:pt x="618" y="198"/>
                    <a:pt x="618" y="198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4" y="197"/>
                    <a:pt x="614" y="194"/>
                    <a:pt x="613" y="194"/>
                  </a:cubicBezTo>
                  <a:cubicBezTo>
                    <a:pt x="611" y="191"/>
                    <a:pt x="611" y="192"/>
                    <a:pt x="611" y="191"/>
                  </a:cubicBezTo>
                  <a:cubicBezTo>
                    <a:pt x="610" y="191"/>
                    <a:pt x="610" y="191"/>
                    <a:pt x="610" y="191"/>
                  </a:cubicBezTo>
                  <a:cubicBezTo>
                    <a:pt x="610" y="188"/>
                    <a:pt x="610" y="188"/>
                    <a:pt x="610" y="187"/>
                  </a:cubicBezTo>
                  <a:cubicBezTo>
                    <a:pt x="611" y="187"/>
                    <a:pt x="611" y="187"/>
                    <a:pt x="611" y="187"/>
                  </a:cubicBezTo>
                  <a:cubicBezTo>
                    <a:pt x="612" y="181"/>
                    <a:pt x="618" y="176"/>
                    <a:pt x="618" y="173"/>
                  </a:cubicBezTo>
                  <a:cubicBezTo>
                    <a:pt x="617" y="173"/>
                    <a:pt x="617" y="173"/>
                    <a:pt x="617" y="173"/>
                  </a:cubicBezTo>
                  <a:cubicBezTo>
                    <a:pt x="618" y="173"/>
                    <a:pt x="618" y="173"/>
                    <a:pt x="618" y="173"/>
                  </a:cubicBezTo>
                  <a:cubicBezTo>
                    <a:pt x="618" y="171"/>
                    <a:pt x="620" y="171"/>
                    <a:pt x="620" y="171"/>
                  </a:cubicBezTo>
                  <a:cubicBezTo>
                    <a:pt x="620" y="172"/>
                    <a:pt x="620" y="172"/>
                    <a:pt x="620" y="172"/>
                  </a:cubicBezTo>
                  <a:cubicBezTo>
                    <a:pt x="618" y="172"/>
                    <a:pt x="618" y="172"/>
                    <a:pt x="618" y="172"/>
                  </a:cubicBezTo>
                  <a:cubicBezTo>
                    <a:pt x="618" y="173"/>
                    <a:pt x="618" y="173"/>
                    <a:pt x="618" y="173"/>
                  </a:cubicBezTo>
                  <a:cubicBezTo>
                    <a:pt x="620" y="172"/>
                    <a:pt x="619" y="171"/>
                    <a:pt x="620" y="171"/>
                  </a:cubicBezTo>
                  <a:cubicBezTo>
                    <a:pt x="621" y="171"/>
                    <a:pt x="621" y="171"/>
                    <a:pt x="621" y="171"/>
                  </a:cubicBezTo>
                  <a:cubicBezTo>
                    <a:pt x="621" y="172"/>
                    <a:pt x="621" y="172"/>
                    <a:pt x="621" y="172"/>
                  </a:cubicBezTo>
                  <a:cubicBezTo>
                    <a:pt x="620" y="172"/>
                    <a:pt x="620" y="172"/>
                    <a:pt x="620" y="172"/>
                  </a:cubicBezTo>
                  <a:cubicBezTo>
                    <a:pt x="620" y="173"/>
                    <a:pt x="620" y="173"/>
                    <a:pt x="620" y="173"/>
                  </a:cubicBezTo>
                  <a:cubicBezTo>
                    <a:pt x="620" y="172"/>
                    <a:pt x="620" y="172"/>
                    <a:pt x="620" y="172"/>
                  </a:cubicBezTo>
                  <a:cubicBezTo>
                    <a:pt x="621" y="172"/>
                    <a:pt x="621" y="172"/>
                    <a:pt x="621" y="172"/>
                  </a:cubicBezTo>
                  <a:cubicBezTo>
                    <a:pt x="621" y="171"/>
                    <a:pt x="621" y="171"/>
                    <a:pt x="621" y="171"/>
                  </a:cubicBezTo>
                  <a:cubicBezTo>
                    <a:pt x="622" y="171"/>
                    <a:pt x="622" y="171"/>
                    <a:pt x="622" y="171"/>
                  </a:cubicBezTo>
                  <a:cubicBezTo>
                    <a:pt x="622" y="172"/>
                    <a:pt x="622" y="172"/>
                    <a:pt x="622" y="172"/>
                  </a:cubicBezTo>
                  <a:cubicBezTo>
                    <a:pt x="622" y="171"/>
                    <a:pt x="622" y="171"/>
                    <a:pt x="622" y="171"/>
                  </a:cubicBezTo>
                  <a:cubicBezTo>
                    <a:pt x="623" y="171"/>
                    <a:pt x="623" y="171"/>
                    <a:pt x="623" y="171"/>
                  </a:cubicBezTo>
                  <a:cubicBezTo>
                    <a:pt x="622" y="171"/>
                    <a:pt x="622" y="171"/>
                    <a:pt x="622" y="171"/>
                  </a:cubicBezTo>
                  <a:cubicBezTo>
                    <a:pt x="622" y="170"/>
                    <a:pt x="622" y="170"/>
                    <a:pt x="622" y="170"/>
                  </a:cubicBezTo>
                  <a:cubicBezTo>
                    <a:pt x="623" y="170"/>
                    <a:pt x="623" y="170"/>
                    <a:pt x="623" y="170"/>
                  </a:cubicBezTo>
                  <a:cubicBezTo>
                    <a:pt x="622" y="170"/>
                    <a:pt x="622" y="170"/>
                    <a:pt x="622" y="170"/>
                  </a:cubicBezTo>
                  <a:cubicBezTo>
                    <a:pt x="624" y="169"/>
                    <a:pt x="624" y="171"/>
                    <a:pt x="624" y="171"/>
                  </a:cubicBezTo>
                  <a:cubicBezTo>
                    <a:pt x="624" y="170"/>
                    <a:pt x="624" y="170"/>
                    <a:pt x="624" y="170"/>
                  </a:cubicBezTo>
                  <a:cubicBezTo>
                    <a:pt x="623" y="170"/>
                    <a:pt x="623" y="170"/>
                    <a:pt x="623" y="170"/>
                  </a:cubicBezTo>
                  <a:cubicBezTo>
                    <a:pt x="623" y="168"/>
                    <a:pt x="623" y="168"/>
                    <a:pt x="623" y="168"/>
                  </a:cubicBezTo>
                  <a:cubicBezTo>
                    <a:pt x="623" y="170"/>
                    <a:pt x="623" y="170"/>
                    <a:pt x="623" y="170"/>
                  </a:cubicBezTo>
                  <a:cubicBezTo>
                    <a:pt x="623" y="168"/>
                    <a:pt x="623" y="168"/>
                    <a:pt x="623" y="168"/>
                  </a:cubicBezTo>
                  <a:cubicBezTo>
                    <a:pt x="626" y="168"/>
                    <a:pt x="625" y="168"/>
                    <a:pt x="626" y="168"/>
                  </a:cubicBezTo>
                  <a:cubicBezTo>
                    <a:pt x="623" y="168"/>
                    <a:pt x="623" y="168"/>
                    <a:pt x="623" y="168"/>
                  </a:cubicBezTo>
                  <a:cubicBezTo>
                    <a:pt x="623" y="167"/>
                    <a:pt x="623" y="167"/>
                    <a:pt x="623" y="167"/>
                  </a:cubicBezTo>
                  <a:cubicBezTo>
                    <a:pt x="624" y="167"/>
                    <a:pt x="624" y="167"/>
                    <a:pt x="624" y="167"/>
                  </a:cubicBezTo>
                  <a:cubicBezTo>
                    <a:pt x="622" y="167"/>
                    <a:pt x="622" y="167"/>
                    <a:pt x="622" y="167"/>
                  </a:cubicBezTo>
                  <a:cubicBezTo>
                    <a:pt x="622" y="168"/>
                    <a:pt x="622" y="168"/>
                    <a:pt x="622" y="168"/>
                  </a:cubicBezTo>
                  <a:cubicBezTo>
                    <a:pt x="621" y="168"/>
                    <a:pt x="621" y="168"/>
                    <a:pt x="621" y="168"/>
                  </a:cubicBezTo>
                  <a:cubicBezTo>
                    <a:pt x="621" y="167"/>
                    <a:pt x="621" y="167"/>
                    <a:pt x="621" y="167"/>
                  </a:cubicBezTo>
                  <a:cubicBezTo>
                    <a:pt x="623" y="167"/>
                    <a:pt x="623" y="166"/>
                    <a:pt x="623" y="166"/>
                  </a:cubicBezTo>
                  <a:cubicBezTo>
                    <a:pt x="623" y="167"/>
                    <a:pt x="623" y="167"/>
                    <a:pt x="623" y="167"/>
                  </a:cubicBezTo>
                  <a:cubicBezTo>
                    <a:pt x="623" y="166"/>
                    <a:pt x="623" y="166"/>
                    <a:pt x="623" y="166"/>
                  </a:cubicBezTo>
                  <a:cubicBezTo>
                    <a:pt x="626" y="166"/>
                    <a:pt x="625" y="166"/>
                    <a:pt x="626" y="166"/>
                  </a:cubicBezTo>
                  <a:cubicBezTo>
                    <a:pt x="623" y="166"/>
                    <a:pt x="622" y="166"/>
                    <a:pt x="622" y="166"/>
                  </a:cubicBezTo>
                  <a:cubicBezTo>
                    <a:pt x="624" y="165"/>
                    <a:pt x="623" y="164"/>
                    <a:pt x="623" y="164"/>
                  </a:cubicBezTo>
                  <a:cubicBezTo>
                    <a:pt x="624" y="164"/>
                    <a:pt x="624" y="164"/>
                    <a:pt x="624" y="164"/>
                  </a:cubicBezTo>
                  <a:cubicBezTo>
                    <a:pt x="624" y="161"/>
                    <a:pt x="624" y="159"/>
                    <a:pt x="624" y="159"/>
                  </a:cubicBezTo>
                  <a:cubicBezTo>
                    <a:pt x="626" y="159"/>
                    <a:pt x="626" y="159"/>
                    <a:pt x="626" y="159"/>
                  </a:cubicBezTo>
                  <a:cubicBezTo>
                    <a:pt x="626" y="158"/>
                    <a:pt x="626" y="158"/>
                    <a:pt x="626" y="158"/>
                  </a:cubicBezTo>
                  <a:cubicBezTo>
                    <a:pt x="627" y="158"/>
                    <a:pt x="627" y="158"/>
                    <a:pt x="627" y="158"/>
                  </a:cubicBezTo>
                  <a:cubicBezTo>
                    <a:pt x="627" y="157"/>
                    <a:pt x="627" y="157"/>
                    <a:pt x="627" y="157"/>
                  </a:cubicBezTo>
                  <a:cubicBezTo>
                    <a:pt x="629" y="157"/>
                    <a:pt x="629" y="157"/>
                    <a:pt x="629" y="157"/>
                  </a:cubicBezTo>
                  <a:cubicBezTo>
                    <a:pt x="630" y="154"/>
                    <a:pt x="631" y="153"/>
                    <a:pt x="630" y="152"/>
                  </a:cubicBezTo>
                  <a:cubicBezTo>
                    <a:pt x="631" y="152"/>
                    <a:pt x="631" y="152"/>
                    <a:pt x="631" y="152"/>
                  </a:cubicBezTo>
                  <a:cubicBezTo>
                    <a:pt x="632" y="147"/>
                    <a:pt x="636" y="147"/>
                    <a:pt x="637" y="147"/>
                  </a:cubicBezTo>
                  <a:cubicBezTo>
                    <a:pt x="637" y="146"/>
                    <a:pt x="637" y="146"/>
                    <a:pt x="637" y="146"/>
                  </a:cubicBezTo>
                  <a:cubicBezTo>
                    <a:pt x="639" y="146"/>
                    <a:pt x="639" y="146"/>
                    <a:pt x="639" y="146"/>
                  </a:cubicBezTo>
                  <a:cubicBezTo>
                    <a:pt x="639" y="145"/>
                    <a:pt x="639" y="145"/>
                    <a:pt x="639" y="145"/>
                  </a:cubicBezTo>
                  <a:cubicBezTo>
                    <a:pt x="636" y="145"/>
                    <a:pt x="636" y="145"/>
                    <a:pt x="636" y="145"/>
                  </a:cubicBezTo>
                  <a:cubicBezTo>
                    <a:pt x="639" y="145"/>
                    <a:pt x="638" y="145"/>
                    <a:pt x="639" y="145"/>
                  </a:cubicBezTo>
                  <a:cubicBezTo>
                    <a:pt x="637" y="141"/>
                    <a:pt x="637" y="139"/>
                    <a:pt x="637" y="139"/>
                  </a:cubicBezTo>
                  <a:cubicBezTo>
                    <a:pt x="636" y="139"/>
                    <a:pt x="636" y="139"/>
                    <a:pt x="636" y="139"/>
                  </a:cubicBezTo>
                  <a:cubicBezTo>
                    <a:pt x="637" y="139"/>
                    <a:pt x="637" y="139"/>
                    <a:pt x="637" y="139"/>
                  </a:cubicBezTo>
                  <a:cubicBezTo>
                    <a:pt x="637" y="138"/>
                    <a:pt x="637" y="138"/>
                    <a:pt x="637" y="138"/>
                  </a:cubicBezTo>
                  <a:cubicBezTo>
                    <a:pt x="639" y="138"/>
                    <a:pt x="639" y="138"/>
                    <a:pt x="639" y="138"/>
                  </a:cubicBezTo>
                  <a:cubicBezTo>
                    <a:pt x="639" y="136"/>
                    <a:pt x="639" y="136"/>
                    <a:pt x="639" y="136"/>
                  </a:cubicBezTo>
                  <a:cubicBezTo>
                    <a:pt x="637" y="136"/>
                    <a:pt x="637" y="136"/>
                    <a:pt x="637" y="136"/>
                  </a:cubicBezTo>
                  <a:cubicBezTo>
                    <a:pt x="637" y="138"/>
                    <a:pt x="637" y="138"/>
                    <a:pt x="637" y="138"/>
                  </a:cubicBezTo>
                  <a:cubicBezTo>
                    <a:pt x="635" y="138"/>
                    <a:pt x="634" y="138"/>
                    <a:pt x="634" y="138"/>
                  </a:cubicBezTo>
                  <a:cubicBezTo>
                    <a:pt x="634" y="136"/>
                    <a:pt x="634" y="136"/>
                    <a:pt x="634" y="136"/>
                  </a:cubicBezTo>
                  <a:cubicBezTo>
                    <a:pt x="635" y="136"/>
                    <a:pt x="635" y="136"/>
                    <a:pt x="635" y="136"/>
                  </a:cubicBezTo>
                  <a:cubicBezTo>
                    <a:pt x="634" y="136"/>
                    <a:pt x="634" y="136"/>
                    <a:pt x="634" y="136"/>
                  </a:cubicBezTo>
                  <a:cubicBezTo>
                    <a:pt x="634" y="134"/>
                    <a:pt x="636" y="133"/>
                    <a:pt x="635" y="133"/>
                  </a:cubicBezTo>
                  <a:cubicBezTo>
                    <a:pt x="635" y="134"/>
                    <a:pt x="635" y="134"/>
                    <a:pt x="635" y="134"/>
                  </a:cubicBezTo>
                  <a:cubicBezTo>
                    <a:pt x="636" y="134"/>
                    <a:pt x="636" y="134"/>
                    <a:pt x="636" y="134"/>
                  </a:cubicBezTo>
                  <a:cubicBezTo>
                    <a:pt x="636" y="131"/>
                    <a:pt x="636" y="132"/>
                    <a:pt x="636" y="132"/>
                  </a:cubicBezTo>
                  <a:cubicBezTo>
                    <a:pt x="639" y="132"/>
                    <a:pt x="638" y="132"/>
                    <a:pt x="639" y="132"/>
                  </a:cubicBezTo>
                  <a:cubicBezTo>
                    <a:pt x="639" y="130"/>
                    <a:pt x="639" y="130"/>
                    <a:pt x="639" y="130"/>
                  </a:cubicBezTo>
                  <a:cubicBezTo>
                    <a:pt x="641" y="130"/>
                    <a:pt x="642" y="130"/>
                    <a:pt x="642" y="130"/>
                  </a:cubicBezTo>
                  <a:cubicBezTo>
                    <a:pt x="642" y="129"/>
                    <a:pt x="642" y="129"/>
                    <a:pt x="642" y="129"/>
                  </a:cubicBezTo>
                  <a:cubicBezTo>
                    <a:pt x="645" y="129"/>
                    <a:pt x="647" y="129"/>
                    <a:pt x="648" y="129"/>
                  </a:cubicBezTo>
                  <a:cubicBezTo>
                    <a:pt x="648" y="130"/>
                    <a:pt x="648" y="130"/>
                    <a:pt x="648" y="130"/>
                  </a:cubicBezTo>
                  <a:cubicBezTo>
                    <a:pt x="649" y="130"/>
                    <a:pt x="649" y="130"/>
                    <a:pt x="649" y="130"/>
                  </a:cubicBezTo>
                  <a:cubicBezTo>
                    <a:pt x="649" y="132"/>
                    <a:pt x="649" y="132"/>
                    <a:pt x="649" y="132"/>
                  </a:cubicBezTo>
                  <a:cubicBezTo>
                    <a:pt x="650" y="132"/>
                    <a:pt x="650" y="132"/>
                    <a:pt x="650" y="132"/>
                  </a:cubicBezTo>
                  <a:cubicBezTo>
                    <a:pt x="650" y="130"/>
                    <a:pt x="650" y="130"/>
                    <a:pt x="650" y="130"/>
                  </a:cubicBezTo>
                  <a:cubicBezTo>
                    <a:pt x="653" y="130"/>
                    <a:pt x="653" y="130"/>
                    <a:pt x="653" y="130"/>
                  </a:cubicBezTo>
                  <a:cubicBezTo>
                    <a:pt x="653" y="129"/>
                    <a:pt x="653" y="129"/>
                    <a:pt x="653" y="129"/>
                  </a:cubicBezTo>
                  <a:cubicBezTo>
                    <a:pt x="657" y="129"/>
                    <a:pt x="656" y="131"/>
                    <a:pt x="656" y="132"/>
                  </a:cubicBezTo>
                  <a:cubicBezTo>
                    <a:pt x="658" y="132"/>
                    <a:pt x="658" y="132"/>
                    <a:pt x="658" y="132"/>
                  </a:cubicBezTo>
                  <a:cubicBezTo>
                    <a:pt x="655" y="132"/>
                    <a:pt x="656" y="132"/>
                    <a:pt x="655" y="132"/>
                  </a:cubicBezTo>
                  <a:cubicBezTo>
                    <a:pt x="655" y="133"/>
                    <a:pt x="655" y="133"/>
                    <a:pt x="655" y="133"/>
                  </a:cubicBezTo>
                  <a:cubicBezTo>
                    <a:pt x="658" y="133"/>
                    <a:pt x="657" y="133"/>
                    <a:pt x="658" y="133"/>
                  </a:cubicBezTo>
                  <a:cubicBezTo>
                    <a:pt x="658" y="132"/>
                    <a:pt x="658" y="132"/>
                    <a:pt x="658" y="132"/>
                  </a:cubicBezTo>
                  <a:cubicBezTo>
                    <a:pt x="660" y="132"/>
                    <a:pt x="661" y="132"/>
                    <a:pt x="661" y="132"/>
                  </a:cubicBezTo>
                  <a:cubicBezTo>
                    <a:pt x="661" y="130"/>
                    <a:pt x="661" y="130"/>
                    <a:pt x="661" y="130"/>
                  </a:cubicBezTo>
                  <a:cubicBezTo>
                    <a:pt x="658" y="130"/>
                    <a:pt x="659" y="130"/>
                    <a:pt x="659" y="130"/>
                  </a:cubicBezTo>
                  <a:cubicBezTo>
                    <a:pt x="659" y="132"/>
                    <a:pt x="659" y="132"/>
                    <a:pt x="659" y="132"/>
                  </a:cubicBezTo>
                  <a:cubicBezTo>
                    <a:pt x="658" y="132"/>
                    <a:pt x="658" y="132"/>
                    <a:pt x="658" y="132"/>
                  </a:cubicBezTo>
                  <a:cubicBezTo>
                    <a:pt x="657" y="129"/>
                    <a:pt x="656" y="129"/>
                    <a:pt x="656" y="128"/>
                  </a:cubicBezTo>
                  <a:cubicBezTo>
                    <a:pt x="656" y="129"/>
                    <a:pt x="656" y="129"/>
                    <a:pt x="656" y="129"/>
                  </a:cubicBezTo>
                  <a:cubicBezTo>
                    <a:pt x="655" y="129"/>
                    <a:pt x="655" y="129"/>
                    <a:pt x="655" y="129"/>
                  </a:cubicBezTo>
                  <a:cubicBezTo>
                    <a:pt x="655" y="128"/>
                    <a:pt x="655" y="128"/>
                    <a:pt x="655" y="128"/>
                  </a:cubicBezTo>
                  <a:cubicBezTo>
                    <a:pt x="656" y="128"/>
                    <a:pt x="656" y="128"/>
                    <a:pt x="656" y="128"/>
                  </a:cubicBezTo>
                  <a:cubicBezTo>
                    <a:pt x="656" y="129"/>
                    <a:pt x="656" y="129"/>
                    <a:pt x="656" y="129"/>
                  </a:cubicBezTo>
                  <a:cubicBezTo>
                    <a:pt x="658" y="129"/>
                    <a:pt x="658" y="129"/>
                    <a:pt x="658" y="129"/>
                  </a:cubicBezTo>
                  <a:cubicBezTo>
                    <a:pt x="658" y="128"/>
                    <a:pt x="658" y="128"/>
                    <a:pt x="658" y="128"/>
                  </a:cubicBezTo>
                  <a:cubicBezTo>
                    <a:pt x="656" y="128"/>
                    <a:pt x="656" y="128"/>
                    <a:pt x="656" y="128"/>
                  </a:cubicBezTo>
                  <a:cubicBezTo>
                    <a:pt x="656" y="127"/>
                    <a:pt x="656" y="127"/>
                    <a:pt x="656" y="127"/>
                  </a:cubicBezTo>
                  <a:cubicBezTo>
                    <a:pt x="656" y="128"/>
                    <a:pt x="656" y="128"/>
                    <a:pt x="656" y="128"/>
                  </a:cubicBezTo>
                  <a:cubicBezTo>
                    <a:pt x="655" y="128"/>
                    <a:pt x="655" y="128"/>
                    <a:pt x="655" y="128"/>
                  </a:cubicBezTo>
                  <a:cubicBezTo>
                    <a:pt x="655" y="127"/>
                    <a:pt x="655" y="127"/>
                    <a:pt x="655" y="127"/>
                  </a:cubicBezTo>
                  <a:cubicBezTo>
                    <a:pt x="656" y="127"/>
                    <a:pt x="656" y="127"/>
                    <a:pt x="656" y="127"/>
                  </a:cubicBezTo>
                  <a:cubicBezTo>
                    <a:pt x="656" y="124"/>
                    <a:pt x="658" y="123"/>
                    <a:pt x="658" y="122"/>
                  </a:cubicBezTo>
                  <a:cubicBezTo>
                    <a:pt x="660" y="122"/>
                    <a:pt x="661" y="122"/>
                    <a:pt x="661" y="122"/>
                  </a:cubicBezTo>
                  <a:cubicBezTo>
                    <a:pt x="661" y="121"/>
                    <a:pt x="661" y="121"/>
                    <a:pt x="661" y="121"/>
                  </a:cubicBezTo>
                  <a:cubicBezTo>
                    <a:pt x="664" y="121"/>
                    <a:pt x="663" y="121"/>
                    <a:pt x="664" y="121"/>
                  </a:cubicBezTo>
                  <a:cubicBezTo>
                    <a:pt x="664" y="122"/>
                    <a:pt x="664" y="122"/>
                    <a:pt x="664" y="122"/>
                  </a:cubicBezTo>
                  <a:cubicBezTo>
                    <a:pt x="661" y="118"/>
                    <a:pt x="664" y="118"/>
                    <a:pt x="664" y="116"/>
                  </a:cubicBezTo>
                  <a:cubicBezTo>
                    <a:pt x="667" y="116"/>
                    <a:pt x="668" y="113"/>
                    <a:pt x="669" y="114"/>
                  </a:cubicBezTo>
                  <a:cubicBezTo>
                    <a:pt x="669" y="115"/>
                    <a:pt x="669" y="115"/>
                    <a:pt x="669" y="115"/>
                  </a:cubicBezTo>
                  <a:cubicBezTo>
                    <a:pt x="669" y="114"/>
                    <a:pt x="669" y="114"/>
                    <a:pt x="669" y="114"/>
                  </a:cubicBezTo>
                  <a:cubicBezTo>
                    <a:pt x="672" y="114"/>
                    <a:pt x="672" y="114"/>
                    <a:pt x="672" y="114"/>
                  </a:cubicBezTo>
                  <a:cubicBezTo>
                    <a:pt x="672" y="113"/>
                    <a:pt x="672" y="113"/>
                    <a:pt x="672" y="113"/>
                  </a:cubicBezTo>
                  <a:cubicBezTo>
                    <a:pt x="673" y="113"/>
                    <a:pt x="673" y="113"/>
                    <a:pt x="673" y="113"/>
                  </a:cubicBezTo>
                  <a:cubicBezTo>
                    <a:pt x="673" y="114"/>
                    <a:pt x="673" y="114"/>
                    <a:pt x="673" y="114"/>
                  </a:cubicBezTo>
                  <a:cubicBezTo>
                    <a:pt x="674" y="112"/>
                    <a:pt x="675" y="113"/>
                    <a:pt x="675" y="113"/>
                  </a:cubicBezTo>
                  <a:cubicBezTo>
                    <a:pt x="675" y="111"/>
                    <a:pt x="675" y="111"/>
                    <a:pt x="675" y="111"/>
                  </a:cubicBezTo>
                  <a:cubicBezTo>
                    <a:pt x="681" y="111"/>
                    <a:pt x="685" y="109"/>
                    <a:pt x="688" y="109"/>
                  </a:cubicBezTo>
                  <a:cubicBezTo>
                    <a:pt x="688" y="110"/>
                    <a:pt x="688" y="110"/>
                    <a:pt x="688" y="110"/>
                  </a:cubicBezTo>
                  <a:cubicBezTo>
                    <a:pt x="690" y="110"/>
                    <a:pt x="690" y="110"/>
                    <a:pt x="690" y="110"/>
                  </a:cubicBezTo>
                  <a:cubicBezTo>
                    <a:pt x="690" y="109"/>
                    <a:pt x="690" y="109"/>
                    <a:pt x="690" y="109"/>
                  </a:cubicBezTo>
                  <a:cubicBezTo>
                    <a:pt x="691" y="110"/>
                    <a:pt x="691" y="110"/>
                    <a:pt x="691" y="110"/>
                  </a:cubicBezTo>
                  <a:cubicBezTo>
                    <a:pt x="691" y="109"/>
                    <a:pt x="691" y="109"/>
                    <a:pt x="691" y="109"/>
                  </a:cubicBezTo>
                  <a:cubicBezTo>
                    <a:pt x="694" y="109"/>
                    <a:pt x="696" y="109"/>
                    <a:pt x="697" y="109"/>
                  </a:cubicBezTo>
                  <a:cubicBezTo>
                    <a:pt x="697" y="110"/>
                    <a:pt x="697" y="110"/>
                    <a:pt x="697" y="110"/>
                  </a:cubicBezTo>
                  <a:cubicBezTo>
                    <a:pt x="699" y="110"/>
                    <a:pt x="699" y="110"/>
                    <a:pt x="699" y="110"/>
                  </a:cubicBezTo>
                  <a:cubicBezTo>
                    <a:pt x="699" y="111"/>
                    <a:pt x="699" y="111"/>
                    <a:pt x="699" y="111"/>
                  </a:cubicBezTo>
                  <a:cubicBezTo>
                    <a:pt x="700" y="111"/>
                    <a:pt x="700" y="111"/>
                    <a:pt x="700" y="111"/>
                  </a:cubicBezTo>
                  <a:cubicBezTo>
                    <a:pt x="700" y="113"/>
                    <a:pt x="700" y="113"/>
                    <a:pt x="700" y="113"/>
                  </a:cubicBezTo>
                  <a:cubicBezTo>
                    <a:pt x="701" y="113"/>
                    <a:pt x="701" y="113"/>
                    <a:pt x="701" y="113"/>
                  </a:cubicBezTo>
                  <a:cubicBezTo>
                    <a:pt x="702" y="116"/>
                    <a:pt x="705" y="116"/>
                    <a:pt x="705" y="116"/>
                  </a:cubicBezTo>
                  <a:cubicBezTo>
                    <a:pt x="705" y="120"/>
                    <a:pt x="709" y="120"/>
                    <a:pt x="709" y="120"/>
                  </a:cubicBezTo>
                  <a:cubicBezTo>
                    <a:pt x="709" y="123"/>
                    <a:pt x="709" y="122"/>
                    <a:pt x="709" y="122"/>
                  </a:cubicBezTo>
                  <a:cubicBezTo>
                    <a:pt x="710" y="122"/>
                    <a:pt x="710" y="122"/>
                    <a:pt x="710" y="122"/>
                  </a:cubicBezTo>
                  <a:cubicBezTo>
                    <a:pt x="710" y="123"/>
                    <a:pt x="710" y="123"/>
                    <a:pt x="710" y="123"/>
                  </a:cubicBezTo>
                  <a:cubicBezTo>
                    <a:pt x="709" y="120"/>
                    <a:pt x="708" y="120"/>
                    <a:pt x="709" y="119"/>
                  </a:cubicBezTo>
                  <a:cubicBezTo>
                    <a:pt x="707" y="119"/>
                    <a:pt x="707" y="119"/>
                    <a:pt x="707" y="119"/>
                  </a:cubicBezTo>
                  <a:cubicBezTo>
                    <a:pt x="707" y="117"/>
                    <a:pt x="707" y="117"/>
                    <a:pt x="707" y="117"/>
                  </a:cubicBezTo>
                  <a:cubicBezTo>
                    <a:pt x="706" y="117"/>
                    <a:pt x="706" y="117"/>
                    <a:pt x="706" y="117"/>
                  </a:cubicBezTo>
                  <a:cubicBezTo>
                    <a:pt x="706" y="115"/>
                    <a:pt x="706" y="115"/>
                    <a:pt x="706" y="115"/>
                  </a:cubicBezTo>
                  <a:cubicBezTo>
                    <a:pt x="705" y="115"/>
                    <a:pt x="705" y="115"/>
                    <a:pt x="705" y="115"/>
                  </a:cubicBezTo>
                  <a:cubicBezTo>
                    <a:pt x="707" y="116"/>
                    <a:pt x="706" y="117"/>
                    <a:pt x="706" y="117"/>
                  </a:cubicBezTo>
                  <a:cubicBezTo>
                    <a:pt x="707" y="117"/>
                    <a:pt x="707" y="117"/>
                    <a:pt x="707" y="117"/>
                  </a:cubicBezTo>
                  <a:cubicBezTo>
                    <a:pt x="707" y="119"/>
                    <a:pt x="707" y="119"/>
                    <a:pt x="707" y="119"/>
                  </a:cubicBezTo>
                  <a:cubicBezTo>
                    <a:pt x="706" y="119"/>
                    <a:pt x="706" y="119"/>
                    <a:pt x="706" y="119"/>
                  </a:cubicBezTo>
                  <a:cubicBezTo>
                    <a:pt x="706" y="116"/>
                    <a:pt x="706" y="116"/>
                    <a:pt x="706" y="116"/>
                  </a:cubicBezTo>
                  <a:cubicBezTo>
                    <a:pt x="705" y="116"/>
                    <a:pt x="705" y="116"/>
                    <a:pt x="705" y="116"/>
                  </a:cubicBezTo>
                  <a:cubicBezTo>
                    <a:pt x="706" y="116"/>
                    <a:pt x="706" y="116"/>
                    <a:pt x="706" y="116"/>
                  </a:cubicBezTo>
                  <a:cubicBezTo>
                    <a:pt x="705" y="116"/>
                    <a:pt x="705" y="116"/>
                    <a:pt x="705" y="116"/>
                  </a:cubicBezTo>
                  <a:cubicBezTo>
                    <a:pt x="705" y="113"/>
                    <a:pt x="703" y="113"/>
                    <a:pt x="704" y="113"/>
                  </a:cubicBezTo>
                  <a:cubicBezTo>
                    <a:pt x="703" y="113"/>
                    <a:pt x="703" y="113"/>
                    <a:pt x="703" y="113"/>
                  </a:cubicBezTo>
                  <a:cubicBezTo>
                    <a:pt x="705" y="114"/>
                    <a:pt x="704" y="114"/>
                    <a:pt x="704" y="115"/>
                  </a:cubicBezTo>
                  <a:cubicBezTo>
                    <a:pt x="705" y="115"/>
                    <a:pt x="705" y="115"/>
                    <a:pt x="705" y="115"/>
                  </a:cubicBezTo>
                  <a:cubicBezTo>
                    <a:pt x="705" y="116"/>
                    <a:pt x="705" y="116"/>
                    <a:pt x="705" y="116"/>
                  </a:cubicBezTo>
                  <a:cubicBezTo>
                    <a:pt x="703" y="115"/>
                    <a:pt x="704" y="114"/>
                    <a:pt x="704" y="114"/>
                  </a:cubicBezTo>
                  <a:cubicBezTo>
                    <a:pt x="703" y="114"/>
                    <a:pt x="703" y="114"/>
                    <a:pt x="703" y="114"/>
                  </a:cubicBezTo>
                  <a:cubicBezTo>
                    <a:pt x="703" y="111"/>
                    <a:pt x="703" y="112"/>
                    <a:pt x="703" y="111"/>
                  </a:cubicBezTo>
                  <a:cubicBezTo>
                    <a:pt x="701" y="111"/>
                    <a:pt x="701" y="111"/>
                    <a:pt x="701" y="111"/>
                  </a:cubicBezTo>
                  <a:cubicBezTo>
                    <a:pt x="701" y="110"/>
                    <a:pt x="701" y="110"/>
                    <a:pt x="701" y="110"/>
                  </a:cubicBezTo>
                  <a:cubicBezTo>
                    <a:pt x="700" y="110"/>
                    <a:pt x="700" y="110"/>
                    <a:pt x="700" y="110"/>
                  </a:cubicBezTo>
                  <a:cubicBezTo>
                    <a:pt x="700" y="109"/>
                    <a:pt x="700" y="109"/>
                    <a:pt x="700" y="109"/>
                  </a:cubicBezTo>
                  <a:cubicBezTo>
                    <a:pt x="699" y="109"/>
                    <a:pt x="699" y="109"/>
                    <a:pt x="699" y="109"/>
                  </a:cubicBezTo>
                  <a:cubicBezTo>
                    <a:pt x="698" y="106"/>
                    <a:pt x="698" y="105"/>
                    <a:pt x="698" y="104"/>
                  </a:cubicBezTo>
                  <a:cubicBezTo>
                    <a:pt x="697" y="104"/>
                    <a:pt x="697" y="104"/>
                    <a:pt x="697" y="104"/>
                  </a:cubicBezTo>
                  <a:cubicBezTo>
                    <a:pt x="696" y="100"/>
                    <a:pt x="693" y="98"/>
                    <a:pt x="691" y="98"/>
                  </a:cubicBezTo>
                  <a:cubicBezTo>
                    <a:pt x="691" y="97"/>
                    <a:pt x="691" y="97"/>
                    <a:pt x="691" y="97"/>
                  </a:cubicBezTo>
                  <a:cubicBezTo>
                    <a:pt x="690" y="97"/>
                    <a:pt x="690" y="97"/>
                    <a:pt x="690" y="97"/>
                  </a:cubicBezTo>
                  <a:cubicBezTo>
                    <a:pt x="690" y="96"/>
                    <a:pt x="690" y="96"/>
                    <a:pt x="690" y="96"/>
                  </a:cubicBezTo>
                  <a:cubicBezTo>
                    <a:pt x="687" y="95"/>
                    <a:pt x="686" y="95"/>
                    <a:pt x="685" y="95"/>
                  </a:cubicBezTo>
                  <a:cubicBezTo>
                    <a:pt x="685" y="94"/>
                    <a:pt x="685" y="94"/>
                    <a:pt x="685" y="94"/>
                  </a:cubicBezTo>
                  <a:cubicBezTo>
                    <a:pt x="684" y="95"/>
                    <a:pt x="684" y="95"/>
                    <a:pt x="684" y="95"/>
                  </a:cubicBezTo>
                  <a:cubicBezTo>
                    <a:pt x="684" y="94"/>
                    <a:pt x="684" y="94"/>
                    <a:pt x="684" y="94"/>
                  </a:cubicBezTo>
                  <a:cubicBezTo>
                    <a:pt x="681" y="94"/>
                    <a:pt x="682" y="94"/>
                    <a:pt x="681" y="94"/>
                  </a:cubicBezTo>
                  <a:cubicBezTo>
                    <a:pt x="681" y="95"/>
                    <a:pt x="681" y="95"/>
                    <a:pt x="681" y="95"/>
                  </a:cubicBezTo>
                  <a:cubicBezTo>
                    <a:pt x="679" y="95"/>
                    <a:pt x="678" y="95"/>
                    <a:pt x="678" y="95"/>
                  </a:cubicBezTo>
                  <a:cubicBezTo>
                    <a:pt x="678" y="94"/>
                    <a:pt x="678" y="94"/>
                    <a:pt x="678" y="94"/>
                  </a:cubicBezTo>
                  <a:cubicBezTo>
                    <a:pt x="677" y="94"/>
                    <a:pt x="677" y="94"/>
                    <a:pt x="677" y="94"/>
                  </a:cubicBezTo>
                  <a:cubicBezTo>
                    <a:pt x="677" y="92"/>
                    <a:pt x="677" y="92"/>
                    <a:pt x="677" y="92"/>
                  </a:cubicBezTo>
                  <a:cubicBezTo>
                    <a:pt x="678" y="92"/>
                    <a:pt x="678" y="92"/>
                    <a:pt x="678" y="92"/>
                  </a:cubicBezTo>
                  <a:cubicBezTo>
                    <a:pt x="675" y="92"/>
                    <a:pt x="676" y="92"/>
                    <a:pt x="675" y="92"/>
                  </a:cubicBezTo>
                  <a:cubicBezTo>
                    <a:pt x="675" y="91"/>
                    <a:pt x="675" y="91"/>
                    <a:pt x="675" y="91"/>
                  </a:cubicBezTo>
                  <a:cubicBezTo>
                    <a:pt x="675" y="92"/>
                    <a:pt x="675" y="92"/>
                    <a:pt x="675" y="92"/>
                  </a:cubicBezTo>
                  <a:cubicBezTo>
                    <a:pt x="672" y="92"/>
                    <a:pt x="671" y="92"/>
                    <a:pt x="671" y="92"/>
                  </a:cubicBezTo>
                  <a:cubicBezTo>
                    <a:pt x="671" y="91"/>
                    <a:pt x="671" y="91"/>
                    <a:pt x="671" y="91"/>
                  </a:cubicBezTo>
                  <a:cubicBezTo>
                    <a:pt x="669" y="91"/>
                    <a:pt x="669" y="91"/>
                    <a:pt x="669" y="91"/>
                  </a:cubicBezTo>
                  <a:cubicBezTo>
                    <a:pt x="669" y="90"/>
                    <a:pt x="669" y="90"/>
                    <a:pt x="669" y="90"/>
                  </a:cubicBezTo>
                  <a:cubicBezTo>
                    <a:pt x="668" y="90"/>
                    <a:pt x="668" y="90"/>
                    <a:pt x="668" y="90"/>
                  </a:cubicBezTo>
                  <a:cubicBezTo>
                    <a:pt x="668" y="89"/>
                    <a:pt x="668" y="89"/>
                    <a:pt x="668" y="89"/>
                  </a:cubicBezTo>
                  <a:cubicBezTo>
                    <a:pt x="666" y="89"/>
                    <a:pt x="666" y="89"/>
                    <a:pt x="666" y="89"/>
                  </a:cubicBezTo>
                  <a:cubicBezTo>
                    <a:pt x="666" y="88"/>
                    <a:pt x="666" y="88"/>
                    <a:pt x="666" y="88"/>
                  </a:cubicBezTo>
                  <a:cubicBezTo>
                    <a:pt x="665" y="88"/>
                    <a:pt x="665" y="88"/>
                    <a:pt x="665" y="88"/>
                  </a:cubicBezTo>
                  <a:cubicBezTo>
                    <a:pt x="665" y="89"/>
                    <a:pt x="665" y="89"/>
                    <a:pt x="665" y="89"/>
                  </a:cubicBezTo>
                  <a:cubicBezTo>
                    <a:pt x="662" y="89"/>
                    <a:pt x="661" y="89"/>
                    <a:pt x="661" y="89"/>
                  </a:cubicBezTo>
                  <a:cubicBezTo>
                    <a:pt x="661" y="90"/>
                    <a:pt x="661" y="90"/>
                    <a:pt x="661" y="90"/>
                  </a:cubicBezTo>
                  <a:cubicBezTo>
                    <a:pt x="658" y="90"/>
                    <a:pt x="657" y="90"/>
                    <a:pt x="656" y="90"/>
                  </a:cubicBezTo>
                  <a:cubicBezTo>
                    <a:pt x="656" y="91"/>
                    <a:pt x="656" y="91"/>
                    <a:pt x="656" y="91"/>
                  </a:cubicBezTo>
                  <a:cubicBezTo>
                    <a:pt x="655" y="91"/>
                    <a:pt x="655" y="91"/>
                    <a:pt x="655" y="91"/>
                  </a:cubicBezTo>
                  <a:cubicBezTo>
                    <a:pt x="655" y="90"/>
                    <a:pt x="655" y="90"/>
                    <a:pt x="655" y="90"/>
                  </a:cubicBezTo>
                  <a:cubicBezTo>
                    <a:pt x="654" y="90"/>
                    <a:pt x="654" y="90"/>
                    <a:pt x="654" y="90"/>
                  </a:cubicBezTo>
                  <a:cubicBezTo>
                    <a:pt x="654" y="91"/>
                    <a:pt x="654" y="91"/>
                    <a:pt x="654" y="91"/>
                  </a:cubicBezTo>
                  <a:cubicBezTo>
                    <a:pt x="651" y="91"/>
                    <a:pt x="652" y="91"/>
                    <a:pt x="652" y="91"/>
                  </a:cubicBezTo>
                  <a:cubicBezTo>
                    <a:pt x="652" y="92"/>
                    <a:pt x="652" y="92"/>
                    <a:pt x="652" y="92"/>
                  </a:cubicBezTo>
                  <a:cubicBezTo>
                    <a:pt x="649" y="92"/>
                    <a:pt x="650" y="92"/>
                    <a:pt x="649" y="92"/>
                  </a:cubicBezTo>
                  <a:cubicBezTo>
                    <a:pt x="649" y="91"/>
                    <a:pt x="649" y="91"/>
                    <a:pt x="649" y="91"/>
                  </a:cubicBezTo>
                  <a:cubicBezTo>
                    <a:pt x="647" y="91"/>
                    <a:pt x="646" y="91"/>
                    <a:pt x="646" y="91"/>
                  </a:cubicBezTo>
                  <a:cubicBezTo>
                    <a:pt x="646" y="90"/>
                    <a:pt x="646" y="90"/>
                    <a:pt x="646" y="90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45" y="89"/>
                    <a:pt x="645" y="89"/>
                    <a:pt x="645" y="89"/>
                  </a:cubicBezTo>
                  <a:cubicBezTo>
                    <a:pt x="640" y="90"/>
                    <a:pt x="640" y="87"/>
                    <a:pt x="640" y="85"/>
                  </a:cubicBezTo>
                  <a:cubicBezTo>
                    <a:pt x="639" y="85"/>
                    <a:pt x="639" y="85"/>
                    <a:pt x="639" y="85"/>
                  </a:cubicBezTo>
                  <a:cubicBezTo>
                    <a:pt x="639" y="87"/>
                    <a:pt x="639" y="87"/>
                    <a:pt x="639" y="87"/>
                  </a:cubicBezTo>
                  <a:cubicBezTo>
                    <a:pt x="637" y="87"/>
                    <a:pt x="637" y="87"/>
                    <a:pt x="637" y="87"/>
                  </a:cubicBezTo>
                  <a:cubicBezTo>
                    <a:pt x="637" y="88"/>
                    <a:pt x="637" y="88"/>
                    <a:pt x="637" y="88"/>
                  </a:cubicBezTo>
                  <a:cubicBezTo>
                    <a:pt x="634" y="88"/>
                    <a:pt x="634" y="91"/>
                    <a:pt x="634" y="91"/>
                  </a:cubicBezTo>
                  <a:cubicBezTo>
                    <a:pt x="631" y="91"/>
                    <a:pt x="630" y="91"/>
                    <a:pt x="629" y="91"/>
                  </a:cubicBezTo>
                  <a:cubicBezTo>
                    <a:pt x="629" y="92"/>
                    <a:pt x="629" y="92"/>
                    <a:pt x="629" y="92"/>
                  </a:cubicBezTo>
                  <a:cubicBezTo>
                    <a:pt x="628" y="92"/>
                    <a:pt x="628" y="92"/>
                    <a:pt x="628" y="92"/>
                  </a:cubicBezTo>
                  <a:cubicBezTo>
                    <a:pt x="628" y="94"/>
                    <a:pt x="628" y="94"/>
                    <a:pt x="628" y="94"/>
                  </a:cubicBezTo>
                  <a:cubicBezTo>
                    <a:pt x="627" y="94"/>
                    <a:pt x="627" y="94"/>
                    <a:pt x="627" y="94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6" y="95"/>
                    <a:pt x="626" y="95"/>
                    <a:pt x="626" y="95"/>
                  </a:cubicBezTo>
                  <a:cubicBezTo>
                    <a:pt x="626" y="96"/>
                    <a:pt x="626" y="96"/>
                    <a:pt x="626" y="96"/>
                  </a:cubicBezTo>
                  <a:cubicBezTo>
                    <a:pt x="624" y="96"/>
                    <a:pt x="624" y="96"/>
                    <a:pt x="624" y="96"/>
                  </a:cubicBezTo>
                  <a:cubicBezTo>
                    <a:pt x="624" y="100"/>
                    <a:pt x="620" y="101"/>
                    <a:pt x="620" y="101"/>
                  </a:cubicBezTo>
                  <a:cubicBezTo>
                    <a:pt x="620" y="104"/>
                    <a:pt x="617" y="103"/>
                    <a:pt x="617" y="103"/>
                  </a:cubicBezTo>
                  <a:cubicBezTo>
                    <a:pt x="617" y="104"/>
                    <a:pt x="617" y="104"/>
                    <a:pt x="617" y="104"/>
                  </a:cubicBezTo>
                  <a:cubicBezTo>
                    <a:pt x="616" y="104"/>
                    <a:pt x="616" y="104"/>
                    <a:pt x="616" y="104"/>
                  </a:cubicBezTo>
                  <a:cubicBezTo>
                    <a:pt x="616" y="106"/>
                    <a:pt x="616" y="106"/>
                    <a:pt x="616" y="106"/>
                  </a:cubicBezTo>
                  <a:cubicBezTo>
                    <a:pt x="613" y="106"/>
                    <a:pt x="612" y="107"/>
                    <a:pt x="613" y="107"/>
                  </a:cubicBezTo>
                  <a:cubicBezTo>
                    <a:pt x="613" y="108"/>
                    <a:pt x="613" y="108"/>
                    <a:pt x="613" y="108"/>
                  </a:cubicBezTo>
                  <a:cubicBezTo>
                    <a:pt x="608" y="107"/>
                    <a:pt x="606" y="109"/>
                    <a:pt x="607" y="110"/>
                  </a:cubicBezTo>
                  <a:cubicBezTo>
                    <a:pt x="600" y="114"/>
                    <a:pt x="598" y="114"/>
                    <a:pt x="594" y="111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1" y="110"/>
                    <a:pt x="591" y="110"/>
                    <a:pt x="591" y="110"/>
                  </a:cubicBezTo>
                  <a:cubicBezTo>
                    <a:pt x="590" y="113"/>
                    <a:pt x="590" y="113"/>
                    <a:pt x="590" y="113"/>
                  </a:cubicBezTo>
                  <a:cubicBezTo>
                    <a:pt x="587" y="112"/>
                    <a:pt x="588" y="114"/>
                    <a:pt x="588" y="114"/>
                  </a:cubicBezTo>
                  <a:cubicBezTo>
                    <a:pt x="588" y="113"/>
                    <a:pt x="588" y="113"/>
                    <a:pt x="588" y="113"/>
                  </a:cubicBezTo>
                  <a:cubicBezTo>
                    <a:pt x="586" y="113"/>
                    <a:pt x="586" y="113"/>
                    <a:pt x="586" y="113"/>
                  </a:cubicBezTo>
                  <a:cubicBezTo>
                    <a:pt x="586" y="114"/>
                    <a:pt x="586" y="114"/>
                    <a:pt x="586" y="114"/>
                  </a:cubicBezTo>
                  <a:cubicBezTo>
                    <a:pt x="588" y="114"/>
                    <a:pt x="588" y="114"/>
                    <a:pt x="588" y="114"/>
                  </a:cubicBezTo>
                  <a:cubicBezTo>
                    <a:pt x="583" y="114"/>
                    <a:pt x="581" y="116"/>
                    <a:pt x="579" y="115"/>
                  </a:cubicBezTo>
                  <a:cubicBezTo>
                    <a:pt x="579" y="116"/>
                    <a:pt x="579" y="116"/>
                    <a:pt x="579" y="116"/>
                  </a:cubicBezTo>
                  <a:cubicBezTo>
                    <a:pt x="575" y="116"/>
                    <a:pt x="573" y="113"/>
                    <a:pt x="571" y="113"/>
                  </a:cubicBezTo>
                  <a:cubicBezTo>
                    <a:pt x="571" y="111"/>
                    <a:pt x="571" y="111"/>
                    <a:pt x="571" y="111"/>
                  </a:cubicBezTo>
                  <a:cubicBezTo>
                    <a:pt x="567" y="111"/>
                    <a:pt x="569" y="109"/>
                    <a:pt x="569" y="109"/>
                  </a:cubicBezTo>
                  <a:cubicBezTo>
                    <a:pt x="566" y="109"/>
                    <a:pt x="567" y="109"/>
                    <a:pt x="566" y="109"/>
                  </a:cubicBezTo>
                  <a:cubicBezTo>
                    <a:pt x="566" y="106"/>
                    <a:pt x="566" y="107"/>
                    <a:pt x="566" y="107"/>
                  </a:cubicBezTo>
                  <a:cubicBezTo>
                    <a:pt x="565" y="107"/>
                    <a:pt x="565" y="107"/>
                    <a:pt x="565" y="107"/>
                  </a:cubicBezTo>
                  <a:cubicBezTo>
                    <a:pt x="565" y="106"/>
                    <a:pt x="565" y="106"/>
                    <a:pt x="565" y="106"/>
                  </a:cubicBezTo>
                  <a:cubicBezTo>
                    <a:pt x="564" y="106"/>
                    <a:pt x="564" y="106"/>
                    <a:pt x="564" y="106"/>
                  </a:cubicBezTo>
                  <a:cubicBezTo>
                    <a:pt x="563" y="101"/>
                    <a:pt x="562" y="99"/>
                    <a:pt x="563" y="96"/>
                  </a:cubicBezTo>
                  <a:cubicBezTo>
                    <a:pt x="562" y="96"/>
                    <a:pt x="562" y="96"/>
                    <a:pt x="562" y="96"/>
                  </a:cubicBezTo>
                  <a:cubicBezTo>
                    <a:pt x="562" y="93"/>
                    <a:pt x="562" y="94"/>
                    <a:pt x="562" y="94"/>
                  </a:cubicBezTo>
                  <a:cubicBezTo>
                    <a:pt x="562" y="95"/>
                    <a:pt x="562" y="95"/>
                    <a:pt x="562" y="95"/>
                  </a:cubicBezTo>
                  <a:cubicBezTo>
                    <a:pt x="563" y="95"/>
                    <a:pt x="563" y="95"/>
                    <a:pt x="563" y="95"/>
                  </a:cubicBezTo>
                  <a:cubicBezTo>
                    <a:pt x="563" y="94"/>
                    <a:pt x="563" y="94"/>
                    <a:pt x="563" y="94"/>
                  </a:cubicBezTo>
                  <a:cubicBezTo>
                    <a:pt x="562" y="94"/>
                    <a:pt x="562" y="94"/>
                    <a:pt x="562" y="94"/>
                  </a:cubicBezTo>
                  <a:cubicBezTo>
                    <a:pt x="563" y="94"/>
                    <a:pt x="563" y="94"/>
                    <a:pt x="563" y="94"/>
                  </a:cubicBezTo>
                  <a:cubicBezTo>
                    <a:pt x="562" y="94"/>
                    <a:pt x="562" y="94"/>
                    <a:pt x="562" y="94"/>
                  </a:cubicBezTo>
                  <a:cubicBezTo>
                    <a:pt x="562" y="92"/>
                    <a:pt x="562" y="92"/>
                    <a:pt x="562" y="92"/>
                  </a:cubicBezTo>
                  <a:cubicBezTo>
                    <a:pt x="560" y="92"/>
                    <a:pt x="560" y="92"/>
                    <a:pt x="560" y="92"/>
                  </a:cubicBezTo>
                  <a:cubicBezTo>
                    <a:pt x="560" y="91"/>
                    <a:pt x="560" y="91"/>
                    <a:pt x="560" y="91"/>
                  </a:cubicBezTo>
                  <a:cubicBezTo>
                    <a:pt x="558" y="91"/>
                    <a:pt x="558" y="91"/>
                    <a:pt x="558" y="91"/>
                  </a:cubicBezTo>
                  <a:cubicBezTo>
                    <a:pt x="558" y="90"/>
                    <a:pt x="558" y="90"/>
                    <a:pt x="558" y="90"/>
                  </a:cubicBezTo>
                  <a:cubicBezTo>
                    <a:pt x="554" y="90"/>
                    <a:pt x="551" y="90"/>
                    <a:pt x="550" y="90"/>
                  </a:cubicBezTo>
                  <a:cubicBezTo>
                    <a:pt x="550" y="91"/>
                    <a:pt x="550" y="91"/>
                    <a:pt x="550" y="91"/>
                  </a:cubicBezTo>
                  <a:cubicBezTo>
                    <a:pt x="546" y="93"/>
                    <a:pt x="545" y="93"/>
                    <a:pt x="544" y="92"/>
                  </a:cubicBezTo>
                  <a:cubicBezTo>
                    <a:pt x="544" y="94"/>
                    <a:pt x="544" y="94"/>
                    <a:pt x="544" y="94"/>
                  </a:cubicBezTo>
                  <a:cubicBezTo>
                    <a:pt x="541" y="94"/>
                    <a:pt x="540" y="94"/>
                    <a:pt x="540" y="94"/>
                  </a:cubicBezTo>
                  <a:cubicBezTo>
                    <a:pt x="540" y="92"/>
                    <a:pt x="540" y="92"/>
                    <a:pt x="540" y="92"/>
                  </a:cubicBezTo>
                  <a:cubicBezTo>
                    <a:pt x="537" y="93"/>
                    <a:pt x="536" y="91"/>
                    <a:pt x="534" y="91"/>
                  </a:cubicBezTo>
                  <a:cubicBezTo>
                    <a:pt x="534" y="90"/>
                    <a:pt x="534" y="90"/>
                    <a:pt x="534" y="90"/>
                  </a:cubicBezTo>
                  <a:cubicBezTo>
                    <a:pt x="530" y="90"/>
                    <a:pt x="528" y="90"/>
                    <a:pt x="526" y="90"/>
                  </a:cubicBezTo>
                  <a:cubicBezTo>
                    <a:pt x="526" y="89"/>
                    <a:pt x="526" y="89"/>
                    <a:pt x="526" y="89"/>
                  </a:cubicBezTo>
                  <a:cubicBezTo>
                    <a:pt x="523" y="89"/>
                    <a:pt x="524" y="89"/>
                    <a:pt x="524" y="89"/>
                  </a:cubicBezTo>
                  <a:cubicBezTo>
                    <a:pt x="524" y="88"/>
                    <a:pt x="524" y="88"/>
                    <a:pt x="524" y="88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22" y="87"/>
                    <a:pt x="522" y="87"/>
                    <a:pt x="522" y="87"/>
                  </a:cubicBezTo>
                  <a:cubicBezTo>
                    <a:pt x="520" y="87"/>
                    <a:pt x="519" y="87"/>
                    <a:pt x="519" y="87"/>
                  </a:cubicBezTo>
                  <a:cubicBezTo>
                    <a:pt x="519" y="85"/>
                    <a:pt x="519" y="85"/>
                    <a:pt x="519" y="85"/>
                  </a:cubicBezTo>
                  <a:cubicBezTo>
                    <a:pt x="511" y="86"/>
                    <a:pt x="506" y="82"/>
                    <a:pt x="501" y="81"/>
                  </a:cubicBezTo>
                  <a:cubicBezTo>
                    <a:pt x="501" y="79"/>
                    <a:pt x="501" y="79"/>
                    <a:pt x="501" y="79"/>
                  </a:cubicBezTo>
                  <a:cubicBezTo>
                    <a:pt x="500" y="79"/>
                    <a:pt x="500" y="79"/>
                    <a:pt x="500" y="79"/>
                  </a:cubicBezTo>
                  <a:cubicBezTo>
                    <a:pt x="500" y="78"/>
                    <a:pt x="500" y="78"/>
                    <a:pt x="500" y="78"/>
                  </a:cubicBezTo>
                  <a:cubicBezTo>
                    <a:pt x="499" y="78"/>
                    <a:pt x="499" y="78"/>
                    <a:pt x="499" y="78"/>
                  </a:cubicBezTo>
                  <a:cubicBezTo>
                    <a:pt x="499" y="77"/>
                    <a:pt x="499" y="77"/>
                    <a:pt x="499" y="77"/>
                  </a:cubicBezTo>
                  <a:cubicBezTo>
                    <a:pt x="496" y="77"/>
                    <a:pt x="496" y="75"/>
                    <a:pt x="495" y="76"/>
                  </a:cubicBezTo>
                  <a:cubicBezTo>
                    <a:pt x="495" y="75"/>
                    <a:pt x="495" y="75"/>
                    <a:pt x="495" y="75"/>
                  </a:cubicBezTo>
                  <a:cubicBezTo>
                    <a:pt x="494" y="75"/>
                    <a:pt x="494" y="75"/>
                    <a:pt x="494" y="75"/>
                  </a:cubicBezTo>
                  <a:cubicBezTo>
                    <a:pt x="494" y="74"/>
                    <a:pt x="494" y="74"/>
                    <a:pt x="494" y="74"/>
                  </a:cubicBezTo>
                  <a:cubicBezTo>
                    <a:pt x="493" y="74"/>
                    <a:pt x="493" y="74"/>
                    <a:pt x="493" y="74"/>
                  </a:cubicBezTo>
                  <a:cubicBezTo>
                    <a:pt x="493" y="72"/>
                    <a:pt x="493" y="72"/>
                    <a:pt x="493" y="72"/>
                  </a:cubicBezTo>
                  <a:cubicBezTo>
                    <a:pt x="492" y="72"/>
                    <a:pt x="492" y="72"/>
                    <a:pt x="492" y="72"/>
                  </a:cubicBezTo>
                  <a:cubicBezTo>
                    <a:pt x="492" y="71"/>
                    <a:pt x="492" y="71"/>
                    <a:pt x="492" y="71"/>
                  </a:cubicBezTo>
                  <a:cubicBezTo>
                    <a:pt x="490" y="71"/>
                    <a:pt x="490" y="71"/>
                    <a:pt x="490" y="71"/>
                  </a:cubicBezTo>
                  <a:cubicBezTo>
                    <a:pt x="490" y="70"/>
                    <a:pt x="490" y="70"/>
                    <a:pt x="490" y="70"/>
                  </a:cubicBezTo>
                  <a:cubicBezTo>
                    <a:pt x="489" y="70"/>
                    <a:pt x="489" y="70"/>
                    <a:pt x="489" y="70"/>
                  </a:cubicBezTo>
                  <a:cubicBezTo>
                    <a:pt x="489" y="69"/>
                    <a:pt x="489" y="69"/>
                    <a:pt x="489" y="69"/>
                  </a:cubicBezTo>
                  <a:cubicBezTo>
                    <a:pt x="488" y="69"/>
                    <a:pt x="488" y="69"/>
                    <a:pt x="488" y="69"/>
                  </a:cubicBezTo>
                  <a:cubicBezTo>
                    <a:pt x="488" y="68"/>
                    <a:pt x="488" y="68"/>
                    <a:pt x="488" y="68"/>
                  </a:cubicBezTo>
                  <a:cubicBezTo>
                    <a:pt x="487" y="68"/>
                    <a:pt x="487" y="68"/>
                    <a:pt x="487" y="68"/>
                  </a:cubicBezTo>
                  <a:cubicBezTo>
                    <a:pt x="487" y="66"/>
                    <a:pt x="487" y="66"/>
                    <a:pt x="487" y="66"/>
                  </a:cubicBezTo>
                  <a:cubicBezTo>
                    <a:pt x="486" y="66"/>
                    <a:pt x="486" y="66"/>
                    <a:pt x="486" y="66"/>
                  </a:cubicBezTo>
                  <a:cubicBezTo>
                    <a:pt x="486" y="65"/>
                    <a:pt x="486" y="65"/>
                    <a:pt x="486" y="65"/>
                  </a:cubicBezTo>
                  <a:cubicBezTo>
                    <a:pt x="484" y="65"/>
                    <a:pt x="484" y="65"/>
                    <a:pt x="484" y="65"/>
                  </a:cubicBezTo>
                  <a:cubicBezTo>
                    <a:pt x="484" y="64"/>
                    <a:pt x="484" y="64"/>
                    <a:pt x="484" y="64"/>
                  </a:cubicBezTo>
                  <a:cubicBezTo>
                    <a:pt x="483" y="64"/>
                    <a:pt x="483" y="64"/>
                    <a:pt x="483" y="64"/>
                  </a:cubicBezTo>
                  <a:cubicBezTo>
                    <a:pt x="483" y="63"/>
                    <a:pt x="483" y="63"/>
                    <a:pt x="483" y="63"/>
                  </a:cubicBezTo>
                  <a:cubicBezTo>
                    <a:pt x="482" y="63"/>
                    <a:pt x="482" y="63"/>
                    <a:pt x="482" y="63"/>
                  </a:cubicBezTo>
                  <a:cubicBezTo>
                    <a:pt x="482" y="62"/>
                    <a:pt x="482" y="62"/>
                    <a:pt x="482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0"/>
                    <a:pt x="481" y="60"/>
                    <a:pt x="481" y="60"/>
                  </a:cubicBezTo>
                  <a:cubicBezTo>
                    <a:pt x="480" y="60"/>
                    <a:pt x="480" y="60"/>
                    <a:pt x="480" y="60"/>
                  </a:cubicBezTo>
                  <a:cubicBezTo>
                    <a:pt x="479" y="58"/>
                    <a:pt x="478" y="58"/>
                    <a:pt x="478" y="57"/>
                  </a:cubicBezTo>
                  <a:cubicBezTo>
                    <a:pt x="477" y="57"/>
                    <a:pt x="477" y="57"/>
                    <a:pt x="477" y="57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6" y="56"/>
                    <a:pt x="476" y="56"/>
                    <a:pt x="476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5" y="55"/>
                    <a:pt x="475" y="55"/>
                    <a:pt x="475" y="55"/>
                  </a:cubicBezTo>
                  <a:cubicBezTo>
                    <a:pt x="474" y="52"/>
                    <a:pt x="473" y="52"/>
                    <a:pt x="474" y="51"/>
                  </a:cubicBezTo>
                  <a:cubicBezTo>
                    <a:pt x="473" y="51"/>
                    <a:pt x="473" y="51"/>
                    <a:pt x="473" y="51"/>
                  </a:cubicBezTo>
                  <a:cubicBezTo>
                    <a:pt x="473" y="50"/>
                    <a:pt x="473" y="50"/>
                    <a:pt x="473" y="50"/>
                  </a:cubicBezTo>
                  <a:cubicBezTo>
                    <a:pt x="470" y="49"/>
                    <a:pt x="470" y="48"/>
                    <a:pt x="469" y="49"/>
                  </a:cubicBezTo>
                  <a:cubicBezTo>
                    <a:pt x="469" y="47"/>
                    <a:pt x="469" y="47"/>
                    <a:pt x="469" y="47"/>
                  </a:cubicBezTo>
                  <a:cubicBezTo>
                    <a:pt x="468" y="47"/>
                    <a:pt x="468" y="47"/>
                    <a:pt x="468" y="47"/>
                  </a:cubicBezTo>
                  <a:cubicBezTo>
                    <a:pt x="468" y="46"/>
                    <a:pt x="468" y="46"/>
                    <a:pt x="468" y="46"/>
                  </a:cubicBezTo>
                  <a:cubicBezTo>
                    <a:pt x="467" y="46"/>
                    <a:pt x="467" y="46"/>
                    <a:pt x="467" y="46"/>
                  </a:cubicBezTo>
                  <a:cubicBezTo>
                    <a:pt x="467" y="45"/>
                    <a:pt x="467" y="45"/>
                    <a:pt x="467" y="45"/>
                  </a:cubicBezTo>
                  <a:cubicBezTo>
                    <a:pt x="464" y="45"/>
                    <a:pt x="465" y="45"/>
                    <a:pt x="464" y="45"/>
                  </a:cubicBezTo>
                  <a:cubicBezTo>
                    <a:pt x="464" y="44"/>
                    <a:pt x="464" y="44"/>
                    <a:pt x="464" y="44"/>
                  </a:cubicBezTo>
                  <a:cubicBezTo>
                    <a:pt x="463" y="44"/>
                    <a:pt x="463" y="44"/>
                    <a:pt x="463" y="44"/>
                  </a:cubicBezTo>
                  <a:cubicBezTo>
                    <a:pt x="463" y="43"/>
                    <a:pt x="463" y="43"/>
                    <a:pt x="463" y="43"/>
                  </a:cubicBezTo>
                  <a:cubicBezTo>
                    <a:pt x="462" y="43"/>
                    <a:pt x="462" y="43"/>
                    <a:pt x="462" y="43"/>
                  </a:cubicBezTo>
                  <a:cubicBezTo>
                    <a:pt x="462" y="41"/>
                    <a:pt x="462" y="41"/>
                    <a:pt x="462" y="41"/>
                  </a:cubicBezTo>
                  <a:cubicBezTo>
                    <a:pt x="459" y="41"/>
                    <a:pt x="460" y="41"/>
                    <a:pt x="460" y="41"/>
                  </a:cubicBezTo>
                  <a:cubicBezTo>
                    <a:pt x="460" y="40"/>
                    <a:pt x="460" y="40"/>
                    <a:pt x="460" y="40"/>
                  </a:cubicBezTo>
                  <a:cubicBezTo>
                    <a:pt x="453" y="38"/>
                    <a:pt x="448" y="35"/>
                    <a:pt x="444" y="34"/>
                  </a:cubicBezTo>
                  <a:cubicBezTo>
                    <a:pt x="444" y="33"/>
                    <a:pt x="444" y="33"/>
                    <a:pt x="444" y="33"/>
                  </a:cubicBezTo>
                  <a:cubicBezTo>
                    <a:pt x="441" y="33"/>
                    <a:pt x="442" y="33"/>
                    <a:pt x="442" y="33"/>
                  </a:cubicBezTo>
                  <a:cubicBezTo>
                    <a:pt x="442" y="32"/>
                    <a:pt x="442" y="32"/>
                    <a:pt x="442" y="32"/>
                  </a:cubicBezTo>
                  <a:cubicBezTo>
                    <a:pt x="439" y="32"/>
                    <a:pt x="440" y="32"/>
                    <a:pt x="439" y="32"/>
                  </a:cubicBezTo>
                  <a:cubicBezTo>
                    <a:pt x="439" y="31"/>
                    <a:pt x="439" y="31"/>
                    <a:pt x="439" y="31"/>
                  </a:cubicBezTo>
                  <a:cubicBezTo>
                    <a:pt x="433" y="30"/>
                    <a:pt x="430" y="25"/>
                    <a:pt x="426" y="26"/>
                  </a:cubicBezTo>
                  <a:cubicBezTo>
                    <a:pt x="426" y="25"/>
                    <a:pt x="426" y="25"/>
                    <a:pt x="426" y="25"/>
                  </a:cubicBezTo>
                  <a:cubicBezTo>
                    <a:pt x="416" y="22"/>
                    <a:pt x="405" y="16"/>
                    <a:pt x="399" y="15"/>
                  </a:cubicBezTo>
                  <a:cubicBezTo>
                    <a:pt x="399" y="14"/>
                    <a:pt x="399" y="14"/>
                    <a:pt x="399" y="14"/>
                  </a:cubicBezTo>
                  <a:cubicBezTo>
                    <a:pt x="396" y="14"/>
                    <a:pt x="397" y="14"/>
                    <a:pt x="397" y="14"/>
                  </a:cubicBezTo>
                  <a:cubicBezTo>
                    <a:pt x="397" y="13"/>
                    <a:pt x="397" y="13"/>
                    <a:pt x="397" y="13"/>
                  </a:cubicBezTo>
                  <a:cubicBezTo>
                    <a:pt x="390" y="13"/>
                    <a:pt x="389" y="9"/>
                    <a:pt x="386" y="9"/>
                  </a:cubicBezTo>
                  <a:cubicBezTo>
                    <a:pt x="386" y="8"/>
                    <a:pt x="386" y="8"/>
                    <a:pt x="386" y="8"/>
                  </a:cubicBezTo>
                  <a:cubicBezTo>
                    <a:pt x="379" y="7"/>
                    <a:pt x="375" y="3"/>
                    <a:pt x="371" y="4"/>
                  </a:cubicBezTo>
                  <a:cubicBezTo>
                    <a:pt x="371" y="2"/>
                    <a:pt x="371" y="2"/>
                    <a:pt x="371" y="2"/>
                  </a:cubicBezTo>
                  <a:cubicBezTo>
                    <a:pt x="365" y="3"/>
                    <a:pt x="357" y="0"/>
                    <a:pt x="361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8"/>
                    <a:pt x="361" y="9"/>
                    <a:pt x="361" y="9"/>
                  </a:cubicBezTo>
                  <a:cubicBezTo>
                    <a:pt x="360" y="9"/>
                    <a:pt x="360" y="9"/>
                    <a:pt x="360" y="9"/>
                  </a:cubicBezTo>
                  <a:cubicBezTo>
                    <a:pt x="362" y="12"/>
                    <a:pt x="362" y="13"/>
                    <a:pt x="362" y="14"/>
                  </a:cubicBezTo>
                  <a:cubicBezTo>
                    <a:pt x="361" y="14"/>
                    <a:pt x="361" y="14"/>
                    <a:pt x="361" y="14"/>
                  </a:cubicBezTo>
                  <a:cubicBezTo>
                    <a:pt x="361" y="23"/>
                    <a:pt x="358" y="26"/>
                    <a:pt x="360" y="31"/>
                  </a:cubicBezTo>
                  <a:cubicBezTo>
                    <a:pt x="359" y="31"/>
                    <a:pt x="359" y="31"/>
                    <a:pt x="359" y="31"/>
                  </a:cubicBezTo>
                  <a:cubicBezTo>
                    <a:pt x="359" y="32"/>
                    <a:pt x="359" y="32"/>
                    <a:pt x="359" y="32"/>
                  </a:cubicBezTo>
                  <a:cubicBezTo>
                    <a:pt x="358" y="32"/>
                    <a:pt x="358" y="32"/>
                    <a:pt x="358" y="32"/>
                  </a:cubicBezTo>
                  <a:cubicBezTo>
                    <a:pt x="358" y="35"/>
                    <a:pt x="358" y="36"/>
                    <a:pt x="358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40"/>
                    <a:pt x="359" y="39"/>
                    <a:pt x="359" y="39"/>
                  </a:cubicBezTo>
                  <a:cubicBezTo>
                    <a:pt x="358" y="39"/>
                    <a:pt x="358" y="39"/>
                    <a:pt x="358" y="39"/>
                  </a:cubicBezTo>
                  <a:cubicBezTo>
                    <a:pt x="357" y="43"/>
                    <a:pt x="358" y="46"/>
                    <a:pt x="359" y="46"/>
                  </a:cubicBezTo>
                  <a:cubicBezTo>
                    <a:pt x="358" y="46"/>
                    <a:pt x="358" y="46"/>
                    <a:pt x="358" y="46"/>
                  </a:cubicBezTo>
                  <a:cubicBezTo>
                    <a:pt x="358" y="47"/>
                    <a:pt x="358" y="47"/>
                    <a:pt x="358" y="47"/>
                  </a:cubicBezTo>
                  <a:cubicBezTo>
                    <a:pt x="359" y="47"/>
                    <a:pt x="359" y="47"/>
                    <a:pt x="359" y="47"/>
                  </a:cubicBezTo>
                  <a:cubicBezTo>
                    <a:pt x="359" y="50"/>
                    <a:pt x="359" y="51"/>
                    <a:pt x="359" y="51"/>
                  </a:cubicBezTo>
                  <a:cubicBezTo>
                    <a:pt x="358" y="51"/>
                    <a:pt x="358" y="51"/>
                    <a:pt x="358" y="51"/>
                  </a:cubicBezTo>
                  <a:cubicBezTo>
                    <a:pt x="358" y="54"/>
                    <a:pt x="356" y="55"/>
                    <a:pt x="356" y="56"/>
                  </a:cubicBezTo>
                  <a:cubicBezTo>
                    <a:pt x="355" y="56"/>
                    <a:pt x="355" y="56"/>
                    <a:pt x="355" y="56"/>
                  </a:cubicBezTo>
                  <a:cubicBezTo>
                    <a:pt x="355" y="57"/>
                    <a:pt x="355" y="57"/>
                    <a:pt x="355" y="57"/>
                  </a:cubicBezTo>
                  <a:cubicBezTo>
                    <a:pt x="354" y="57"/>
                    <a:pt x="354" y="57"/>
                    <a:pt x="354" y="57"/>
                  </a:cubicBezTo>
                  <a:cubicBezTo>
                    <a:pt x="354" y="60"/>
                    <a:pt x="354" y="59"/>
                    <a:pt x="354" y="59"/>
                  </a:cubicBezTo>
                  <a:cubicBezTo>
                    <a:pt x="353" y="59"/>
                    <a:pt x="353" y="59"/>
                    <a:pt x="353" y="59"/>
                  </a:cubicBezTo>
                  <a:cubicBezTo>
                    <a:pt x="353" y="62"/>
                    <a:pt x="353" y="61"/>
                    <a:pt x="353" y="62"/>
                  </a:cubicBezTo>
                  <a:cubicBezTo>
                    <a:pt x="352" y="62"/>
                    <a:pt x="352" y="62"/>
                    <a:pt x="352" y="62"/>
                  </a:cubicBezTo>
                  <a:cubicBezTo>
                    <a:pt x="352" y="66"/>
                    <a:pt x="350" y="70"/>
                    <a:pt x="350" y="71"/>
                  </a:cubicBezTo>
                  <a:cubicBezTo>
                    <a:pt x="349" y="71"/>
                    <a:pt x="349" y="71"/>
                    <a:pt x="349" y="71"/>
                  </a:cubicBezTo>
                  <a:cubicBezTo>
                    <a:pt x="350" y="75"/>
                    <a:pt x="347" y="75"/>
                    <a:pt x="348" y="76"/>
                  </a:cubicBezTo>
                  <a:cubicBezTo>
                    <a:pt x="345" y="76"/>
                    <a:pt x="346" y="76"/>
                    <a:pt x="346" y="76"/>
                  </a:cubicBezTo>
                  <a:cubicBezTo>
                    <a:pt x="346" y="77"/>
                    <a:pt x="346" y="77"/>
                    <a:pt x="346" y="77"/>
                  </a:cubicBezTo>
                  <a:cubicBezTo>
                    <a:pt x="344" y="77"/>
                    <a:pt x="344" y="77"/>
                    <a:pt x="344" y="77"/>
                  </a:cubicBezTo>
                  <a:cubicBezTo>
                    <a:pt x="344" y="78"/>
                    <a:pt x="344" y="78"/>
                    <a:pt x="344" y="78"/>
                  </a:cubicBezTo>
                  <a:cubicBezTo>
                    <a:pt x="342" y="78"/>
                    <a:pt x="341" y="78"/>
                    <a:pt x="341" y="78"/>
                  </a:cubicBezTo>
                  <a:cubicBezTo>
                    <a:pt x="341" y="82"/>
                    <a:pt x="338" y="80"/>
                    <a:pt x="339" y="81"/>
                  </a:cubicBezTo>
                  <a:cubicBezTo>
                    <a:pt x="339" y="83"/>
                    <a:pt x="339" y="84"/>
                    <a:pt x="339" y="84"/>
                  </a:cubicBezTo>
                  <a:cubicBezTo>
                    <a:pt x="335" y="84"/>
                    <a:pt x="337" y="87"/>
                    <a:pt x="336" y="87"/>
                  </a:cubicBezTo>
                  <a:cubicBezTo>
                    <a:pt x="333" y="87"/>
                    <a:pt x="334" y="87"/>
                    <a:pt x="334" y="87"/>
                  </a:cubicBezTo>
                  <a:cubicBezTo>
                    <a:pt x="334" y="85"/>
                    <a:pt x="334" y="85"/>
                    <a:pt x="334" y="85"/>
                  </a:cubicBezTo>
                  <a:cubicBezTo>
                    <a:pt x="333" y="85"/>
                    <a:pt x="333" y="85"/>
                    <a:pt x="333" y="85"/>
                  </a:cubicBezTo>
                  <a:cubicBezTo>
                    <a:pt x="333" y="89"/>
                    <a:pt x="333" y="91"/>
                    <a:pt x="333" y="92"/>
                  </a:cubicBezTo>
                  <a:cubicBezTo>
                    <a:pt x="334" y="92"/>
                    <a:pt x="334" y="92"/>
                    <a:pt x="334" y="92"/>
                  </a:cubicBezTo>
                  <a:cubicBezTo>
                    <a:pt x="334" y="94"/>
                    <a:pt x="334" y="94"/>
                    <a:pt x="334" y="94"/>
                  </a:cubicBezTo>
                  <a:cubicBezTo>
                    <a:pt x="335" y="94"/>
                    <a:pt x="335" y="94"/>
                    <a:pt x="335" y="94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4" y="99"/>
                    <a:pt x="334" y="99"/>
                    <a:pt x="334" y="100"/>
                  </a:cubicBezTo>
                  <a:cubicBezTo>
                    <a:pt x="333" y="100"/>
                    <a:pt x="333" y="100"/>
                    <a:pt x="333" y="100"/>
                  </a:cubicBezTo>
                  <a:cubicBezTo>
                    <a:pt x="333" y="101"/>
                    <a:pt x="333" y="101"/>
                    <a:pt x="333" y="101"/>
                  </a:cubicBezTo>
                  <a:cubicBezTo>
                    <a:pt x="331" y="101"/>
                    <a:pt x="331" y="101"/>
                    <a:pt x="331" y="101"/>
                  </a:cubicBezTo>
                  <a:cubicBezTo>
                    <a:pt x="331" y="102"/>
                    <a:pt x="331" y="102"/>
                    <a:pt x="331" y="102"/>
                  </a:cubicBezTo>
                  <a:cubicBezTo>
                    <a:pt x="330" y="102"/>
                    <a:pt x="330" y="102"/>
                    <a:pt x="330" y="102"/>
                  </a:cubicBezTo>
                  <a:cubicBezTo>
                    <a:pt x="331" y="102"/>
                    <a:pt x="331" y="102"/>
                    <a:pt x="331" y="102"/>
                  </a:cubicBezTo>
                  <a:cubicBezTo>
                    <a:pt x="331" y="103"/>
                    <a:pt x="331" y="103"/>
                    <a:pt x="331" y="103"/>
                  </a:cubicBezTo>
                  <a:cubicBezTo>
                    <a:pt x="333" y="103"/>
                    <a:pt x="333" y="103"/>
                    <a:pt x="333" y="103"/>
                  </a:cubicBezTo>
                  <a:cubicBezTo>
                    <a:pt x="333" y="106"/>
                    <a:pt x="333" y="105"/>
                    <a:pt x="333" y="106"/>
                  </a:cubicBezTo>
                  <a:cubicBezTo>
                    <a:pt x="334" y="106"/>
                    <a:pt x="334" y="106"/>
                    <a:pt x="334" y="106"/>
                  </a:cubicBezTo>
                  <a:cubicBezTo>
                    <a:pt x="334" y="108"/>
                    <a:pt x="334" y="108"/>
                    <a:pt x="334" y="108"/>
                  </a:cubicBezTo>
                  <a:cubicBezTo>
                    <a:pt x="335" y="108"/>
                    <a:pt x="335" y="108"/>
                    <a:pt x="335" y="108"/>
                  </a:cubicBezTo>
                  <a:cubicBezTo>
                    <a:pt x="335" y="111"/>
                    <a:pt x="335" y="110"/>
                    <a:pt x="335" y="110"/>
                  </a:cubicBezTo>
                  <a:cubicBezTo>
                    <a:pt x="336" y="110"/>
                    <a:pt x="336" y="110"/>
                    <a:pt x="336" y="110"/>
                  </a:cubicBezTo>
                  <a:cubicBezTo>
                    <a:pt x="334" y="112"/>
                    <a:pt x="335" y="112"/>
                    <a:pt x="335" y="113"/>
                  </a:cubicBezTo>
                  <a:cubicBezTo>
                    <a:pt x="334" y="113"/>
                    <a:pt x="334" y="113"/>
                    <a:pt x="334" y="113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35" y="115"/>
                    <a:pt x="335" y="115"/>
                    <a:pt x="335" y="115"/>
                  </a:cubicBezTo>
                  <a:cubicBezTo>
                    <a:pt x="332" y="115"/>
                    <a:pt x="332" y="115"/>
                    <a:pt x="331" y="115"/>
                  </a:cubicBezTo>
                  <a:cubicBezTo>
                    <a:pt x="331" y="118"/>
                    <a:pt x="331" y="117"/>
                    <a:pt x="331" y="117"/>
                  </a:cubicBezTo>
                  <a:cubicBezTo>
                    <a:pt x="333" y="117"/>
                    <a:pt x="333" y="117"/>
                    <a:pt x="333" y="117"/>
                  </a:cubicBezTo>
                  <a:cubicBezTo>
                    <a:pt x="333" y="119"/>
                    <a:pt x="333" y="119"/>
                    <a:pt x="333" y="119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334" y="120"/>
                    <a:pt x="334" y="120"/>
                    <a:pt x="334" y="120"/>
                  </a:cubicBezTo>
                  <a:cubicBezTo>
                    <a:pt x="337" y="120"/>
                    <a:pt x="336" y="120"/>
                    <a:pt x="336" y="120"/>
                  </a:cubicBezTo>
                  <a:cubicBezTo>
                    <a:pt x="336" y="123"/>
                    <a:pt x="336" y="122"/>
                    <a:pt x="336" y="122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5" y="123"/>
                    <a:pt x="335" y="123"/>
                    <a:pt x="335" y="123"/>
                  </a:cubicBezTo>
                  <a:cubicBezTo>
                    <a:pt x="332" y="123"/>
                    <a:pt x="332" y="127"/>
                    <a:pt x="331" y="128"/>
                  </a:cubicBezTo>
                  <a:cubicBezTo>
                    <a:pt x="330" y="128"/>
                    <a:pt x="330" y="128"/>
                    <a:pt x="330" y="128"/>
                  </a:cubicBezTo>
                  <a:cubicBezTo>
                    <a:pt x="333" y="131"/>
                    <a:pt x="333" y="130"/>
                    <a:pt x="334" y="130"/>
                  </a:cubicBezTo>
                  <a:cubicBezTo>
                    <a:pt x="333" y="134"/>
                    <a:pt x="336" y="134"/>
                    <a:pt x="336" y="134"/>
                  </a:cubicBezTo>
                  <a:cubicBezTo>
                    <a:pt x="337" y="139"/>
                    <a:pt x="336" y="143"/>
                    <a:pt x="333" y="142"/>
                  </a:cubicBezTo>
                  <a:cubicBezTo>
                    <a:pt x="331" y="146"/>
                    <a:pt x="327" y="146"/>
                    <a:pt x="327" y="149"/>
                  </a:cubicBezTo>
                  <a:cubicBezTo>
                    <a:pt x="328" y="152"/>
                    <a:pt x="328" y="152"/>
                    <a:pt x="328" y="153"/>
                  </a:cubicBezTo>
                  <a:cubicBezTo>
                    <a:pt x="325" y="153"/>
                    <a:pt x="324" y="155"/>
                    <a:pt x="323" y="154"/>
                  </a:cubicBezTo>
                  <a:cubicBezTo>
                    <a:pt x="323" y="155"/>
                    <a:pt x="323" y="155"/>
                    <a:pt x="323" y="155"/>
                  </a:cubicBezTo>
                  <a:cubicBezTo>
                    <a:pt x="321" y="155"/>
                    <a:pt x="320" y="155"/>
                    <a:pt x="320" y="155"/>
                  </a:cubicBezTo>
                  <a:cubicBezTo>
                    <a:pt x="320" y="154"/>
                    <a:pt x="320" y="154"/>
                    <a:pt x="320" y="154"/>
                  </a:cubicBezTo>
                  <a:cubicBezTo>
                    <a:pt x="317" y="154"/>
                    <a:pt x="316" y="154"/>
                    <a:pt x="316" y="154"/>
                  </a:cubicBezTo>
                  <a:cubicBezTo>
                    <a:pt x="316" y="153"/>
                    <a:pt x="316" y="153"/>
                    <a:pt x="316" y="153"/>
                  </a:cubicBezTo>
                  <a:cubicBezTo>
                    <a:pt x="313" y="153"/>
                    <a:pt x="313" y="153"/>
                    <a:pt x="312" y="153"/>
                  </a:cubicBezTo>
                  <a:cubicBezTo>
                    <a:pt x="312" y="154"/>
                    <a:pt x="312" y="154"/>
                    <a:pt x="312" y="154"/>
                  </a:cubicBezTo>
                  <a:cubicBezTo>
                    <a:pt x="311" y="154"/>
                    <a:pt x="311" y="154"/>
                    <a:pt x="311" y="154"/>
                  </a:cubicBezTo>
                  <a:cubicBezTo>
                    <a:pt x="311" y="155"/>
                    <a:pt x="311" y="155"/>
                    <a:pt x="311" y="155"/>
                  </a:cubicBezTo>
                  <a:cubicBezTo>
                    <a:pt x="308" y="155"/>
                    <a:pt x="307" y="155"/>
                    <a:pt x="307" y="155"/>
                  </a:cubicBezTo>
                  <a:cubicBezTo>
                    <a:pt x="307" y="157"/>
                    <a:pt x="307" y="157"/>
                    <a:pt x="307" y="157"/>
                  </a:cubicBezTo>
                  <a:cubicBezTo>
                    <a:pt x="304" y="157"/>
                    <a:pt x="304" y="155"/>
                    <a:pt x="304" y="155"/>
                  </a:cubicBezTo>
                  <a:cubicBezTo>
                    <a:pt x="304" y="158"/>
                    <a:pt x="304" y="159"/>
                    <a:pt x="304" y="159"/>
                  </a:cubicBezTo>
                  <a:cubicBezTo>
                    <a:pt x="305" y="159"/>
                    <a:pt x="305" y="159"/>
                    <a:pt x="305" y="159"/>
                  </a:cubicBezTo>
                  <a:cubicBezTo>
                    <a:pt x="305" y="160"/>
                    <a:pt x="305" y="160"/>
                    <a:pt x="305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3" y="161"/>
                    <a:pt x="303" y="161"/>
                    <a:pt x="303" y="161"/>
                  </a:cubicBezTo>
                  <a:cubicBezTo>
                    <a:pt x="299" y="161"/>
                    <a:pt x="301" y="164"/>
                    <a:pt x="301" y="165"/>
                  </a:cubicBezTo>
                  <a:cubicBezTo>
                    <a:pt x="302" y="165"/>
                    <a:pt x="302" y="165"/>
                    <a:pt x="302" y="165"/>
                  </a:cubicBezTo>
                  <a:cubicBezTo>
                    <a:pt x="298" y="168"/>
                    <a:pt x="294" y="163"/>
                    <a:pt x="291" y="165"/>
                  </a:cubicBezTo>
                  <a:cubicBezTo>
                    <a:pt x="291" y="162"/>
                    <a:pt x="291" y="162"/>
                    <a:pt x="291" y="161"/>
                  </a:cubicBezTo>
                  <a:cubicBezTo>
                    <a:pt x="290" y="161"/>
                    <a:pt x="290" y="161"/>
                    <a:pt x="290" y="161"/>
                  </a:cubicBezTo>
                  <a:cubicBezTo>
                    <a:pt x="290" y="160"/>
                    <a:pt x="290" y="160"/>
                    <a:pt x="290" y="160"/>
                  </a:cubicBezTo>
                  <a:cubicBezTo>
                    <a:pt x="289" y="160"/>
                    <a:pt x="289" y="160"/>
                    <a:pt x="289" y="160"/>
                  </a:cubicBezTo>
                  <a:cubicBezTo>
                    <a:pt x="289" y="159"/>
                    <a:pt x="289" y="159"/>
                    <a:pt x="289" y="159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88" y="160"/>
                    <a:pt x="288" y="160"/>
                    <a:pt x="288" y="160"/>
                  </a:cubicBezTo>
                  <a:cubicBezTo>
                    <a:pt x="286" y="160"/>
                    <a:pt x="286" y="160"/>
                    <a:pt x="286" y="160"/>
                  </a:cubicBezTo>
                  <a:cubicBezTo>
                    <a:pt x="286" y="163"/>
                    <a:pt x="286" y="162"/>
                    <a:pt x="286" y="162"/>
                  </a:cubicBezTo>
                  <a:cubicBezTo>
                    <a:pt x="283" y="163"/>
                    <a:pt x="282" y="161"/>
                    <a:pt x="282" y="161"/>
                  </a:cubicBezTo>
                  <a:cubicBezTo>
                    <a:pt x="282" y="162"/>
                    <a:pt x="282" y="162"/>
                    <a:pt x="282" y="162"/>
                  </a:cubicBezTo>
                  <a:cubicBezTo>
                    <a:pt x="280" y="162"/>
                    <a:pt x="280" y="162"/>
                    <a:pt x="280" y="162"/>
                  </a:cubicBezTo>
                  <a:cubicBezTo>
                    <a:pt x="280" y="164"/>
                    <a:pt x="280" y="164"/>
                    <a:pt x="280" y="164"/>
                  </a:cubicBezTo>
                  <a:cubicBezTo>
                    <a:pt x="279" y="164"/>
                    <a:pt x="279" y="164"/>
                    <a:pt x="279" y="164"/>
                  </a:cubicBezTo>
                  <a:cubicBezTo>
                    <a:pt x="279" y="165"/>
                    <a:pt x="279" y="165"/>
                    <a:pt x="279" y="165"/>
                  </a:cubicBezTo>
                  <a:cubicBezTo>
                    <a:pt x="276" y="165"/>
                    <a:pt x="277" y="165"/>
                    <a:pt x="277" y="165"/>
                  </a:cubicBezTo>
                  <a:cubicBezTo>
                    <a:pt x="277" y="166"/>
                    <a:pt x="277" y="166"/>
                    <a:pt x="277" y="166"/>
                  </a:cubicBezTo>
                  <a:cubicBezTo>
                    <a:pt x="274" y="166"/>
                    <a:pt x="274" y="166"/>
                    <a:pt x="273" y="166"/>
                  </a:cubicBezTo>
                  <a:cubicBezTo>
                    <a:pt x="273" y="167"/>
                    <a:pt x="273" y="167"/>
                    <a:pt x="273" y="167"/>
                  </a:cubicBezTo>
                  <a:cubicBezTo>
                    <a:pt x="266" y="165"/>
                    <a:pt x="260" y="165"/>
                    <a:pt x="254" y="165"/>
                  </a:cubicBezTo>
                  <a:cubicBezTo>
                    <a:pt x="254" y="157"/>
                    <a:pt x="248" y="154"/>
                    <a:pt x="245" y="158"/>
                  </a:cubicBezTo>
                  <a:cubicBezTo>
                    <a:pt x="244" y="154"/>
                    <a:pt x="243" y="152"/>
                    <a:pt x="244" y="149"/>
                  </a:cubicBezTo>
                  <a:cubicBezTo>
                    <a:pt x="241" y="149"/>
                    <a:pt x="242" y="149"/>
                    <a:pt x="241" y="149"/>
                  </a:cubicBezTo>
                  <a:cubicBezTo>
                    <a:pt x="241" y="151"/>
                    <a:pt x="241" y="151"/>
                    <a:pt x="241" y="151"/>
                  </a:cubicBezTo>
                  <a:cubicBezTo>
                    <a:pt x="237" y="151"/>
                    <a:pt x="237" y="147"/>
                    <a:pt x="235" y="148"/>
                  </a:cubicBezTo>
                  <a:cubicBezTo>
                    <a:pt x="235" y="147"/>
                    <a:pt x="235" y="147"/>
                    <a:pt x="235" y="147"/>
                  </a:cubicBezTo>
                  <a:cubicBezTo>
                    <a:pt x="234" y="147"/>
                    <a:pt x="234" y="147"/>
                    <a:pt x="234" y="147"/>
                  </a:cubicBezTo>
                  <a:cubicBezTo>
                    <a:pt x="234" y="146"/>
                    <a:pt x="234" y="146"/>
                    <a:pt x="234" y="146"/>
                  </a:cubicBezTo>
                  <a:cubicBezTo>
                    <a:pt x="233" y="148"/>
                    <a:pt x="232" y="147"/>
                    <a:pt x="232" y="147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29" y="146"/>
                    <a:pt x="229" y="146"/>
                    <a:pt x="228" y="146"/>
                  </a:cubicBezTo>
                  <a:cubicBezTo>
                    <a:pt x="228" y="143"/>
                    <a:pt x="228" y="143"/>
                    <a:pt x="228" y="142"/>
                  </a:cubicBezTo>
                  <a:cubicBezTo>
                    <a:pt x="229" y="142"/>
                    <a:pt x="229" y="142"/>
                    <a:pt x="229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1"/>
                    <a:pt x="228" y="141"/>
                    <a:pt x="228" y="141"/>
                  </a:cubicBezTo>
                  <a:cubicBezTo>
                    <a:pt x="224" y="142"/>
                    <a:pt x="221" y="140"/>
                    <a:pt x="220" y="140"/>
                  </a:cubicBezTo>
                  <a:cubicBezTo>
                    <a:pt x="220" y="139"/>
                    <a:pt x="220" y="139"/>
                    <a:pt x="220" y="139"/>
                  </a:cubicBezTo>
                  <a:cubicBezTo>
                    <a:pt x="219" y="139"/>
                    <a:pt x="219" y="139"/>
                    <a:pt x="219" y="139"/>
                  </a:cubicBezTo>
                  <a:cubicBezTo>
                    <a:pt x="219" y="136"/>
                    <a:pt x="219" y="137"/>
                    <a:pt x="219" y="136"/>
                  </a:cubicBezTo>
                  <a:cubicBezTo>
                    <a:pt x="216" y="136"/>
                    <a:pt x="217" y="136"/>
                    <a:pt x="216" y="136"/>
                  </a:cubicBezTo>
                  <a:cubicBezTo>
                    <a:pt x="216" y="135"/>
                    <a:pt x="216" y="135"/>
                    <a:pt x="216" y="135"/>
                  </a:cubicBezTo>
                  <a:cubicBezTo>
                    <a:pt x="215" y="135"/>
                    <a:pt x="215" y="135"/>
                    <a:pt x="215" y="135"/>
                  </a:cubicBezTo>
                  <a:cubicBezTo>
                    <a:pt x="214" y="138"/>
                    <a:pt x="214" y="139"/>
                    <a:pt x="214" y="140"/>
                  </a:cubicBezTo>
                  <a:cubicBezTo>
                    <a:pt x="213" y="140"/>
                    <a:pt x="213" y="140"/>
                    <a:pt x="213" y="140"/>
                  </a:cubicBezTo>
                  <a:cubicBezTo>
                    <a:pt x="213" y="143"/>
                    <a:pt x="215" y="143"/>
                    <a:pt x="214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5"/>
                    <a:pt x="213" y="145"/>
                    <a:pt x="213" y="145"/>
                  </a:cubicBezTo>
                  <a:cubicBezTo>
                    <a:pt x="210" y="145"/>
                    <a:pt x="210" y="145"/>
                    <a:pt x="209" y="145"/>
                  </a:cubicBezTo>
                  <a:cubicBezTo>
                    <a:pt x="209" y="147"/>
                    <a:pt x="209" y="147"/>
                    <a:pt x="209" y="147"/>
                  </a:cubicBezTo>
                  <a:cubicBezTo>
                    <a:pt x="208" y="147"/>
                    <a:pt x="208" y="147"/>
                    <a:pt x="208" y="147"/>
                  </a:cubicBezTo>
                  <a:cubicBezTo>
                    <a:pt x="209" y="142"/>
                    <a:pt x="204" y="144"/>
                    <a:pt x="202" y="143"/>
                  </a:cubicBezTo>
                  <a:cubicBezTo>
                    <a:pt x="203" y="140"/>
                    <a:pt x="201" y="139"/>
                    <a:pt x="201" y="139"/>
                  </a:cubicBezTo>
                  <a:cubicBezTo>
                    <a:pt x="202" y="139"/>
                    <a:pt x="202" y="139"/>
                    <a:pt x="202" y="139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1" y="138"/>
                    <a:pt x="201" y="138"/>
                    <a:pt x="201" y="138"/>
                  </a:cubicBezTo>
                  <a:cubicBezTo>
                    <a:pt x="201" y="136"/>
                    <a:pt x="201" y="136"/>
                    <a:pt x="201" y="136"/>
                  </a:cubicBezTo>
                  <a:cubicBezTo>
                    <a:pt x="197" y="134"/>
                    <a:pt x="195" y="137"/>
                    <a:pt x="193" y="136"/>
                  </a:cubicBezTo>
                  <a:cubicBezTo>
                    <a:pt x="193" y="135"/>
                    <a:pt x="193" y="135"/>
                    <a:pt x="193" y="135"/>
                  </a:cubicBezTo>
                  <a:cubicBezTo>
                    <a:pt x="190" y="135"/>
                    <a:pt x="191" y="135"/>
                    <a:pt x="190" y="135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88" y="134"/>
                    <a:pt x="187" y="134"/>
                    <a:pt x="187" y="134"/>
                  </a:cubicBezTo>
                  <a:cubicBezTo>
                    <a:pt x="186" y="131"/>
                    <a:pt x="185" y="130"/>
                    <a:pt x="186" y="129"/>
                  </a:cubicBezTo>
                  <a:cubicBezTo>
                    <a:pt x="181" y="127"/>
                    <a:pt x="178" y="129"/>
                    <a:pt x="178" y="132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76" y="130"/>
                    <a:pt x="176" y="130"/>
                    <a:pt x="176" y="130"/>
                  </a:cubicBezTo>
                  <a:cubicBezTo>
                    <a:pt x="172" y="130"/>
                    <a:pt x="172" y="129"/>
                    <a:pt x="170" y="129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65" y="131"/>
                    <a:pt x="162" y="126"/>
                    <a:pt x="158" y="126"/>
                  </a:cubicBezTo>
                  <a:cubicBezTo>
                    <a:pt x="159" y="123"/>
                    <a:pt x="160" y="123"/>
                    <a:pt x="159" y="122"/>
                  </a:cubicBezTo>
                  <a:cubicBezTo>
                    <a:pt x="157" y="122"/>
                    <a:pt x="157" y="122"/>
                    <a:pt x="157" y="122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2" y="120"/>
                    <a:pt x="154" y="117"/>
                    <a:pt x="154" y="117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49" y="122"/>
                    <a:pt x="150" y="123"/>
                    <a:pt x="151" y="126"/>
                  </a:cubicBezTo>
                  <a:cubicBezTo>
                    <a:pt x="148" y="126"/>
                    <a:pt x="149" y="126"/>
                    <a:pt x="148" y="126"/>
                  </a:cubicBezTo>
                  <a:cubicBezTo>
                    <a:pt x="148" y="127"/>
                    <a:pt x="148" y="127"/>
                    <a:pt x="148" y="127"/>
                  </a:cubicBezTo>
                  <a:cubicBezTo>
                    <a:pt x="145" y="127"/>
                    <a:pt x="144" y="127"/>
                    <a:pt x="144" y="127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3" y="129"/>
                    <a:pt x="142" y="130"/>
                    <a:pt x="142" y="130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0" y="129"/>
                    <a:pt x="140" y="129"/>
                    <a:pt x="140" y="129"/>
                  </a:cubicBezTo>
                  <a:cubicBezTo>
                    <a:pt x="141" y="133"/>
                    <a:pt x="139" y="135"/>
                    <a:pt x="139" y="136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38" y="136"/>
                    <a:pt x="138" y="136"/>
                    <a:pt x="138" y="136"/>
                  </a:cubicBezTo>
                  <a:cubicBezTo>
                    <a:pt x="132" y="138"/>
                    <a:pt x="131" y="134"/>
                    <a:pt x="131" y="132"/>
                  </a:cubicBezTo>
                  <a:cubicBezTo>
                    <a:pt x="130" y="132"/>
                    <a:pt x="130" y="132"/>
                    <a:pt x="130" y="132"/>
                  </a:cubicBezTo>
                  <a:cubicBezTo>
                    <a:pt x="130" y="128"/>
                    <a:pt x="127" y="130"/>
                    <a:pt x="126" y="129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4" y="129"/>
                    <a:pt x="124" y="129"/>
                    <a:pt x="124" y="129"/>
                  </a:cubicBezTo>
                  <a:cubicBezTo>
                    <a:pt x="121" y="129"/>
                    <a:pt x="122" y="129"/>
                    <a:pt x="122" y="129"/>
                  </a:cubicBezTo>
                  <a:cubicBezTo>
                    <a:pt x="121" y="134"/>
                    <a:pt x="115" y="131"/>
                    <a:pt x="113" y="132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0" y="130"/>
                    <a:pt x="111" y="130"/>
                    <a:pt x="111" y="130"/>
                  </a:cubicBezTo>
                  <a:cubicBezTo>
                    <a:pt x="111" y="134"/>
                    <a:pt x="111" y="135"/>
                    <a:pt x="111" y="136"/>
                  </a:cubicBez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25" name="Freeform 25332">
              <a:extLst>
                <a:ext uri="{FF2B5EF4-FFF2-40B4-BE49-F238E27FC236}">
                  <a16:creationId xmlns:a16="http://schemas.microsoft.com/office/drawing/2014/main" id="{F94D1D26-3FDD-A82F-FF21-D3D31B4AE96F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7989335" y="4553830"/>
              <a:ext cx="144014" cy="69168"/>
            </a:xfrm>
            <a:custGeom>
              <a:avLst/>
              <a:gdLst>
                <a:gd name="T0" fmla="*/ 6 w 236"/>
                <a:gd name="T1" fmla="*/ 48 h 113"/>
                <a:gd name="T2" fmla="*/ 7 w 236"/>
                <a:gd name="T3" fmla="*/ 49 h 113"/>
                <a:gd name="T4" fmla="*/ 11 w 236"/>
                <a:gd name="T5" fmla="*/ 56 h 113"/>
                <a:gd name="T6" fmla="*/ 22 w 236"/>
                <a:gd name="T7" fmla="*/ 55 h 113"/>
                <a:gd name="T8" fmla="*/ 25 w 236"/>
                <a:gd name="T9" fmla="*/ 54 h 113"/>
                <a:gd name="T10" fmla="*/ 31 w 236"/>
                <a:gd name="T11" fmla="*/ 63 h 113"/>
                <a:gd name="T12" fmla="*/ 37 w 236"/>
                <a:gd name="T13" fmla="*/ 67 h 113"/>
                <a:gd name="T14" fmla="*/ 40 w 236"/>
                <a:gd name="T15" fmla="*/ 69 h 113"/>
                <a:gd name="T16" fmla="*/ 40 w 236"/>
                <a:gd name="T17" fmla="*/ 73 h 113"/>
                <a:gd name="T18" fmla="*/ 46 w 236"/>
                <a:gd name="T19" fmla="*/ 74 h 113"/>
                <a:gd name="T20" fmla="*/ 58 w 236"/>
                <a:gd name="T21" fmla="*/ 78 h 113"/>
                <a:gd name="T22" fmla="*/ 63 w 236"/>
                <a:gd name="T23" fmla="*/ 81 h 113"/>
                <a:gd name="T24" fmla="*/ 70 w 236"/>
                <a:gd name="T25" fmla="*/ 84 h 113"/>
                <a:gd name="T26" fmla="*/ 77 w 236"/>
                <a:gd name="T27" fmla="*/ 88 h 113"/>
                <a:gd name="T28" fmla="*/ 88 w 236"/>
                <a:gd name="T29" fmla="*/ 98 h 113"/>
                <a:gd name="T30" fmla="*/ 95 w 236"/>
                <a:gd name="T31" fmla="*/ 95 h 113"/>
                <a:gd name="T32" fmla="*/ 132 w 236"/>
                <a:gd name="T33" fmla="*/ 105 h 113"/>
                <a:gd name="T34" fmla="*/ 137 w 236"/>
                <a:gd name="T35" fmla="*/ 106 h 113"/>
                <a:gd name="T36" fmla="*/ 154 w 236"/>
                <a:gd name="T37" fmla="*/ 112 h 113"/>
                <a:gd name="T38" fmla="*/ 165 w 236"/>
                <a:gd name="T39" fmla="*/ 110 h 113"/>
                <a:gd name="T40" fmla="*/ 182 w 236"/>
                <a:gd name="T41" fmla="*/ 105 h 113"/>
                <a:gd name="T42" fmla="*/ 195 w 236"/>
                <a:gd name="T43" fmla="*/ 103 h 113"/>
                <a:gd name="T44" fmla="*/ 204 w 236"/>
                <a:gd name="T45" fmla="*/ 103 h 113"/>
                <a:gd name="T46" fmla="*/ 218 w 236"/>
                <a:gd name="T47" fmla="*/ 95 h 113"/>
                <a:gd name="T48" fmla="*/ 223 w 236"/>
                <a:gd name="T49" fmla="*/ 92 h 113"/>
                <a:gd name="T50" fmla="*/ 236 w 236"/>
                <a:gd name="T51" fmla="*/ 91 h 113"/>
                <a:gd name="T52" fmla="*/ 228 w 236"/>
                <a:gd name="T53" fmla="*/ 80 h 113"/>
                <a:gd name="T54" fmla="*/ 223 w 236"/>
                <a:gd name="T55" fmla="*/ 76 h 113"/>
                <a:gd name="T56" fmla="*/ 218 w 236"/>
                <a:gd name="T57" fmla="*/ 71 h 113"/>
                <a:gd name="T58" fmla="*/ 198 w 236"/>
                <a:gd name="T59" fmla="*/ 54 h 113"/>
                <a:gd name="T60" fmla="*/ 191 w 236"/>
                <a:gd name="T61" fmla="*/ 49 h 113"/>
                <a:gd name="T62" fmla="*/ 188 w 236"/>
                <a:gd name="T63" fmla="*/ 46 h 113"/>
                <a:gd name="T64" fmla="*/ 184 w 236"/>
                <a:gd name="T65" fmla="*/ 34 h 113"/>
                <a:gd name="T66" fmla="*/ 167 w 236"/>
                <a:gd name="T67" fmla="*/ 31 h 113"/>
                <a:gd name="T68" fmla="*/ 163 w 236"/>
                <a:gd name="T69" fmla="*/ 31 h 113"/>
                <a:gd name="T70" fmla="*/ 147 w 236"/>
                <a:gd name="T71" fmla="*/ 27 h 113"/>
                <a:gd name="T72" fmla="*/ 144 w 236"/>
                <a:gd name="T73" fmla="*/ 10 h 113"/>
                <a:gd name="T74" fmla="*/ 138 w 236"/>
                <a:gd name="T75" fmla="*/ 5 h 113"/>
                <a:gd name="T76" fmla="*/ 126 w 236"/>
                <a:gd name="T77" fmla="*/ 2 h 113"/>
                <a:gd name="T78" fmla="*/ 120 w 236"/>
                <a:gd name="T79" fmla="*/ 3 h 113"/>
                <a:gd name="T80" fmla="*/ 109 w 236"/>
                <a:gd name="T81" fmla="*/ 15 h 113"/>
                <a:gd name="T82" fmla="*/ 106 w 236"/>
                <a:gd name="T83" fmla="*/ 22 h 113"/>
                <a:gd name="T84" fmla="*/ 102 w 236"/>
                <a:gd name="T85" fmla="*/ 31 h 113"/>
                <a:gd name="T86" fmla="*/ 96 w 236"/>
                <a:gd name="T87" fmla="*/ 34 h 113"/>
                <a:gd name="T88" fmla="*/ 82 w 236"/>
                <a:gd name="T89" fmla="*/ 34 h 113"/>
                <a:gd name="T90" fmla="*/ 73 w 236"/>
                <a:gd name="T91" fmla="*/ 27 h 113"/>
                <a:gd name="T92" fmla="*/ 55 w 236"/>
                <a:gd name="T93" fmla="*/ 31 h 113"/>
                <a:gd name="T94" fmla="*/ 51 w 236"/>
                <a:gd name="T95" fmla="*/ 24 h 113"/>
                <a:gd name="T96" fmla="*/ 45 w 236"/>
                <a:gd name="T97" fmla="*/ 21 h 113"/>
                <a:gd name="T98" fmla="*/ 39 w 236"/>
                <a:gd name="T99" fmla="*/ 16 h 113"/>
                <a:gd name="T100" fmla="*/ 24 w 236"/>
                <a:gd name="T101" fmla="*/ 25 h 113"/>
                <a:gd name="T102" fmla="*/ 19 w 236"/>
                <a:gd name="T103" fmla="*/ 33 h 113"/>
                <a:gd name="T104" fmla="*/ 14 w 236"/>
                <a:gd name="T105" fmla="*/ 33 h 113"/>
                <a:gd name="T106" fmla="*/ 7 w 236"/>
                <a:gd name="T107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6" h="113">
                  <a:moveTo>
                    <a:pt x="0" y="47"/>
                  </a:moveTo>
                  <a:cubicBezTo>
                    <a:pt x="3" y="47"/>
                    <a:pt x="2" y="47"/>
                    <a:pt x="3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6" y="49"/>
                    <a:pt x="6" y="48"/>
                    <a:pt x="6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4"/>
                    <a:pt x="11" y="56"/>
                    <a:pt x="11" y="56"/>
                  </a:cubicBezTo>
                  <a:cubicBezTo>
                    <a:pt x="15" y="59"/>
                    <a:pt x="16" y="56"/>
                    <a:pt x="18" y="56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7"/>
                    <a:pt x="20" y="57"/>
                    <a:pt x="20" y="57"/>
                  </a:cubicBezTo>
                  <a:cubicBezTo>
                    <a:pt x="20" y="55"/>
                    <a:pt x="20" y="54"/>
                    <a:pt x="20" y="54"/>
                  </a:cubicBezTo>
                  <a:cubicBezTo>
                    <a:pt x="23" y="54"/>
                    <a:pt x="22" y="56"/>
                    <a:pt x="2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7"/>
                    <a:pt x="25" y="58"/>
                    <a:pt x="25" y="59"/>
                  </a:cubicBezTo>
                  <a:cubicBezTo>
                    <a:pt x="28" y="59"/>
                    <a:pt x="27" y="57"/>
                    <a:pt x="27" y="57"/>
                  </a:cubicBezTo>
                  <a:cubicBezTo>
                    <a:pt x="29" y="59"/>
                    <a:pt x="29" y="58"/>
                    <a:pt x="30" y="59"/>
                  </a:cubicBezTo>
                  <a:cubicBezTo>
                    <a:pt x="30" y="61"/>
                    <a:pt x="30" y="62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5" y="65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40" y="67"/>
                    <a:pt x="40" y="69"/>
                    <a:pt x="40" y="68"/>
                  </a:cubicBezTo>
                  <a:cubicBezTo>
                    <a:pt x="39" y="70"/>
                    <a:pt x="39" y="69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2" y="72"/>
                    <a:pt x="41" y="72"/>
                    <a:pt x="42" y="72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4" y="74"/>
                    <a:pt x="45" y="74"/>
                    <a:pt x="45" y="7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7"/>
                    <a:pt x="45" y="76"/>
                    <a:pt x="45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51" y="78"/>
                    <a:pt x="56" y="77"/>
                    <a:pt x="58" y="79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6" y="81"/>
                    <a:pt x="67" y="81"/>
                    <a:pt x="68" y="81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4" y="85"/>
                    <a:pt x="75" y="87"/>
                    <a:pt x="77" y="86"/>
                  </a:cubicBezTo>
                  <a:cubicBezTo>
                    <a:pt x="77" y="89"/>
                    <a:pt x="77" y="88"/>
                    <a:pt x="77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80" y="88"/>
                    <a:pt x="79" y="88"/>
                    <a:pt x="80" y="88"/>
                  </a:cubicBezTo>
                  <a:cubicBezTo>
                    <a:pt x="80" y="91"/>
                    <a:pt x="80" y="90"/>
                    <a:pt x="80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5" y="97"/>
                    <a:pt x="87" y="97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97"/>
                    <a:pt x="88" y="98"/>
                    <a:pt x="88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9" y="95"/>
                    <a:pt x="89" y="96"/>
                    <a:pt x="89" y="95"/>
                  </a:cubicBezTo>
                  <a:cubicBezTo>
                    <a:pt x="92" y="95"/>
                    <a:pt x="91" y="95"/>
                    <a:pt x="91" y="95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4" y="97"/>
                    <a:pt x="94" y="96"/>
                    <a:pt x="95" y="97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102" y="96"/>
                    <a:pt x="104" y="95"/>
                    <a:pt x="106" y="95"/>
                  </a:cubicBezTo>
                  <a:cubicBezTo>
                    <a:pt x="106" y="93"/>
                    <a:pt x="107" y="92"/>
                    <a:pt x="107" y="92"/>
                  </a:cubicBezTo>
                  <a:cubicBezTo>
                    <a:pt x="120" y="95"/>
                    <a:pt x="124" y="102"/>
                    <a:pt x="132" y="104"/>
                  </a:cubicBezTo>
                  <a:cubicBezTo>
                    <a:pt x="132" y="105"/>
                    <a:pt x="132" y="105"/>
                    <a:pt x="132" y="105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5" y="104"/>
                    <a:pt x="135" y="104"/>
                    <a:pt x="135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7" y="106"/>
                    <a:pt x="137" y="106"/>
                    <a:pt x="137" y="106"/>
                  </a:cubicBezTo>
                  <a:cubicBezTo>
                    <a:pt x="138" y="106"/>
                    <a:pt x="138" y="106"/>
                    <a:pt x="138" y="106"/>
                  </a:cubicBezTo>
                  <a:cubicBezTo>
                    <a:pt x="138" y="109"/>
                    <a:pt x="138" y="111"/>
                    <a:pt x="138" y="112"/>
                  </a:cubicBezTo>
                  <a:cubicBezTo>
                    <a:pt x="141" y="113"/>
                    <a:pt x="142" y="113"/>
                    <a:pt x="144" y="113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8" y="112"/>
                    <a:pt x="152" y="113"/>
                    <a:pt x="153" y="111"/>
                  </a:cubicBezTo>
                  <a:cubicBezTo>
                    <a:pt x="154" y="112"/>
                    <a:pt x="154" y="112"/>
                    <a:pt x="154" y="112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8" y="111"/>
                    <a:pt x="156" y="108"/>
                    <a:pt x="157" y="107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62" y="108"/>
                    <a:pt x="164" y="108"/>
                    <a:pt x="165" y="108"/>
                  </a:cubicBezTo>
                  <a:cubicBezTo>
                    <a:pt x="165" y="110"/>
                    <a:pt x="165" y="110"/>
                    <a:pt x="165" y="110"/>
                  </a:cubicBezTo>
                  <a:cubicBezTo>
                    <a:pt x="166" y="110"/>
                    <a:pt x="166" y="110"/>
                    <a:pt x="166" y="110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70" y="108"/>
                    <a:pt x="168" y="106"/>
                    <a:pt x="169" y="106"/>
                  </a:cubicBezTo>
                  <a:cubicBezTo>
                    <a:pt x="172" y="106"/>
                    <a:pt x="173" y="104"/>
                    <a:pt x="175" y="105"/>
                  </a:cubicBezTo>
                  <a:cubicBezTo>
                    <a:pt x="175" y="104"/>
                    <a:pt x="175" y="104"/>
                    <a:pt x="175" y="104"/>
                  </a:cubicBezTo>
                  <a:cubicBezTo>
                    <a:pt x="178" y="104"/>
                    <a:pt x="180" y="106"/>
                    <a:pt x="182" y="105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5" y="104"/>
                    <a:pt x="186" y="102"/>
                    <a:pt x="188" y="103"/>
                  </a:cubicBezTo>
                  <a:cubicBezTo>
                    <a:pt x="188" y="101"/>
                    <a:pt x="188" y="101"/>
                    <a:pt x="188" y="101"/>
                  </a:cubicBezTo>
                  <a:cubicBezTo>
                    <a:pt x="189" y="101"/>
                    <a:pt x="189" y="101"/>
                    <a:pt x="189" y="101"/>
                  </a:cubicBezTo>
                  <a:cubicBezTo>
                    <a:pt x="189" y="103"/>
                    <a:pt x="189" y="103"/>
                    <a:pt x="189" y="103"/>
                  </a:cubicBezTo>
                  <a:cubicBezTo>
                    <a:pt x="192" y="103"/>
                    <a:pt x="194" y="103"/>
                    <a:pt x="195" y="103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100"/>
                    <a:pt x="198" y="100"/>
                    <a:pt x="198" y="100"/>
                  </a:cubicBezTo>
                  <a:cubicBezTo>
                    <a:pt x="198" y="103"/>
                    <a:pt x="198" y="102"/>
                    <a:pt x="198" y="103"/>
                  </a:cubicBezTo>
                  <a:cubicBezTo>
                    <a:pt x="201" y="102"/>
                    <a:pt x="202" y="101"/>
                    <a:pt x="203" y="101"/>
                  </a:cubicBezTo>
                  <a:cubicBezTo>
                    <a:pt x="203" y="103"/>
                    <a:pt x="203" y="103"/>
                    <a:pt x="203" y="103"/>
                  </a:cubicBezTo>
                  <a:cubicBezTo>
                    <a:pt x="204" y="103"/>
                    <a:pt x="204" y="103"/>
                    <a:pt x="204" y="103"/>
                  </a:cubicBezTo>
                  <a:cubicBezTo>
                    <a:pt x="204" y="101"/>
                    <a:pt x="204" y="101"/>
                    <a:pt x="204" y="101"/>
                  </a:cubicBezTo>
                  <a:cubicBezTo>
                    <a:pt x="207" y="101"/>
                    <a:pt x="207" y="101"/>
                    <a:pt x="208" y="101"/>
                  </a:cubicBezTo>
                  <a:cubicBezTo>
                    <a:pt x="206" y="93"/>
                    <a:pt x="212" y="96"/>
                    <a:pt x="215" y="95"/>
                  </a:cubicBezTo>
                  <a:cubicBezTo>
                    <a:pt x="215" y="97"/>
                    <a:pt x="215" y="97"/>
                    <a:pt x="215" y="97"/>
                  </a:cubicBezTo>
                  <a:cubicBezTo>
                    <a:pt x="215" y="95"/>
                    <a:pt x="215" y="95"/>
                    <a:pt x="215" y="95"/>
                  </a:cubicBezTo>
                  <a:cubicBezTo>
                    <a:pt x="217" y="95"/>
                    <a:pt x="218" y="95"/>
                    <a:pt x="218" y="95"/>
                  </a:cubicBezTo>
                  <a:cubicBezTo>
                    <a:pt x="218" y="94"/>
                    <a:pt x="218" y="94"/>
                    <a:pt x="218" y="94"/>
                  </a:cubicBezTo>
                  <a:cubicBezTo>
                    <a:pt x="221" y="94"/>
                    <a:pt x="220" y="94"/>
                    <a:pt x="221" y="94"/>
                  </a:cubicBezTo>
                  <a:cubicBezTo>
                    <a:pt x="221" y="93"/>
                    <a:pt x="221" y="93"/>
                    <a:pt x="221" y="93"/>
                  </a:cubicBezTo>
                  <a:cubicBezTo>
                    <a:pt x="222" y="93"/>
                    <a:pt x="222" y="93"/>
                    <a:pt x="222" y="93"/>
                  </a:cubicBezTo>
                  <a:cubicBezTo>
                    <a:pt x="222" y="92"/>
                    <a:pt x="222" y="92"/>
                    <a:pt x="222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3" y="89"/>
                    <a:pt x="223" y="90"/>
                    <a:pt x="223" y="89"/>
                  </a:cubicBezTo>
                  <a:cubicBezTo>
                    <a:pt x="226" y="91"/>
                    <a:pt x="228" y="91"/>
                    <a:pt x="229" y="91"/>
                  </a:cubicBezTo>
                  <a:cubicBezTo>
                    <a:pt x="229" y="89"/>
                    <a:pt x="229" y="89"/>
                    <a:pt x="229" y="89"/>
                  </a:cubicBezTo>
                  <a:cubicBezTo>
                    <a:pt x="232" y="89"/>
                    <a:pt x="231" y="89"/>
                    <a:pt x="231" y="89"/>
                  </a:cubicBezTo>
                  <a:cubicBezTo>
                    <a:pt x="231" y="91"/>
                    <a:pt x="231" y="91"/>
                    <a:pt x="231" y="91"/>
                  </a:cubicBezTo>
                  <a:cubicBezTo>
                    <a:pt x="234" y="91"/>
                    <a:pt x="236" y="91"/>
                    <a:pt x="236" y="91"/>
                  </a:cubicBezTo>
                  <a:cubicBezTo>
                    <a:pt x="235" y="88"/>
                    <a:pt x="235" y="87"/>
                    <a:pt x="235" y="86"/>
                  </a:cubicBezTo>
                  <a:cubicBezTo>
                    <a:pt x="234" y="86"/>
                    <a:pt x="234" y="86"/>
                    <a:pt x="234" y="86"/>
                  </a:cubicBezTo>
                  <a:cubicBezTo>
                    <a:pt x="234" y="83"/>
                    <a:pt x="234" y="83"/>
                    <a:pt x="234" y="82"/>
                  </a:cubicBezTo>
                  <a:cubicBezTo>
                    <a:pt x="231" y="81"/>
                    <a:pt x="230" y="81"/>
                    <a:pt x="229" y="81"/>
                  </a:cubicBezTo>
                  <a:cubicBezTo>
                    <a:pt x="229" y="80"/>
                    <a:pt x="229" y="80"/>
                    <a:pt x="229" y="80"/>
                  </a:cubicBezTo>
                  <a:cubicBezTo>
                    <a:pt x="228" y="80"/>
                    <a:pt x="228" y="80"/>
                    <a:pt x="228" y="80"/>
                  </a:cubicBezTo>
                  <a:cubicBezTo>
                    <a:pt x="228" y="79"/>
                    <a:pt x="228" y="79"/>
                    <a:pt x="228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6" y="78"/>
                    <a:pt x="226" y="78"/>
                    <a:pt x="226" y="78"/>
                  </a:cubicBezTo>
                  <a:cubicBezTo>
                    <a:pt x="226" y="76"/>
                    <a:pt x="226" y="76"/>
                    <a:pt x="226" y="76"/>
                  </a:cubicBezTo>
                  <a:cubicBezTo>
                    <a:pt x="223" y="76"/>
                    <a:pt x="223" y="76"/>
                    <a:pt x="223" y="76"/>
                  </a:cubicBezTo>
                  <a:cubicBezTo>
                    <a:pt x="223" y="74"/>
                    <a:pt x="223" y="74"/>
                    <a:pt x="223" y="74"/>
                  </a:cubicBezTo>
                  <a:cubicBezTo>
                    <a:pt x="222" y="74"/>
                    <a:pt x="222" y="74"/>
                    <a:pt x="222" y="74"/>
                  </a:cubicBezTo>
                  <a:cubicBezTo>
                    <a:pt x="222" y="71"/>
                    <a:pt x="222" y="72"/>
                    <a:pt x="222" y="72"/>
                  </a:cubicBezTo>
                  <a:cubicBezTo>
                    <a:pt x="219" y="72"/>
                    <a:pt x="220" y="72"/>
                    <a:pt x="220" y="72"/>
                  </a:cubicBezTo>
                  <a:cubicBezTo>
                    <a:pt x="220" y="71"/>
                    <a:pt x="220" y="71"/>
                    <a:pt x="220" y="71"/>
                  </a:cubicBezTo>
                  <a:cubicBezTo>
                    <a:pt x="218" y="71"/>
                    <a:pt x="218" y="71"/>
                    <a:pt x="218" y="71"/>
                  </a:cubicBezTo>
                  <a:cubicBezTo>
                    <a:pt x="218" y="68"/>
                    <a:pt x="217" y="68"/>
                    <a:pt x="217" y="67"/>
                  </a:cubicBezTo>
                  <a:cubicBezTo>
                    <a:pt x="214" y="67"/>
                    <a:pt x="213" y="67"/>
                    <a:pt x="212" y="67"/>
                  </a:cubicBezTo>
                  <a:cubicBezTo>
                    <a:pt x="212" y="63"/>
                    <a:pt x="208" y="62"/>
                    <a:pt x="209" y="60"/>
                  </a:cubicBezTo>
                  <a:cubicBezTo>
                    <a:pt x="203" y="61"/>
                    <a:pt x="199" y="59"/>
                    <a:pt x="199" y="55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3"/>
                    <a:pt x="197" y="53"/>
                    <a:pt x="197" y="53"/>
                  </a:cubicBezTo>
                  <a:cubicBezTo>
                    <a:pt x="193" y="53"/>
                    <a:pt x="193" y="51"/>
                    <a:pt x="193" y="50"/>
                  </a:cubicBezTo>
                  <a:cubicBezTo>
                    <a:pt x="192" y="50"/>
                    <a:pt x="192" y="50"/>
                    <a:pt x="192" y="50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1" y="48"/>
                    <a:pt x="191" y="48"/>
                    <a:pt x="191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6"/>
                    <a:pt x="189" y="46"/>
                    <a:pt x="189" y="46"/>
                  </a:cubicBezTo>
                  <a:cubicBezTo>
                    <a:pt x="188" y="46"/>
                    <a:pt x="188" y="46"/>
                    <a:pt x="188" y="46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6" y="44"/>
                    <a:pt x="186" y="44"/>
                    <a:pt x="186" y="44"/>
                  </a:cubicBezTo>
                  <a:cubicBezTo>
                    <a:pt x="187" y="41"/>
                    <a:pt x="184" y="40"/>
                    <a:pt x="184" y="40"/>
                  </a:cubicBezTo>
                  <a:cubicBezTo>
                    <a:pt x="187" y="37"/>
                    <a:pt x="184" y="36"/>
                    <a:pt x="185" y="35"/>
                  </a:cubicBezTo>
                  <a:cubicBezTo>
                    <a:pt x="184" y="35"/>
                    <a:pt x="184" y="35"/>
                    <a:pt x="184" y="35"/>
                  </a:cubicBezTo>
                  <a:cubicBezTo>
                    <a:pt x="184" y="34"/>
                    <a:pt x="184" y="34"/>
                    <a:pt x="184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30"/>
                    <a:pt x="180" y="32"/>
                    <a:pt x="179" y="31"/>
                  </a:cubicBezTo>
                  <a:cubicBezTo>
                    <a:pt x="179" y="33"/>
                    <a:pt x="179" y="33"/>
                    <a:pt x="179" y="33"/>
                  </a:cubicBezTo>
                  <a:cubicBezTo>
                    <a:pt x="174" y="33"/>
                    <a:pt x="171" y="30"/>
                    <a:pt x="170" y="33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67" y="31"/>
                    <a:pt x="168" y="31"/>
                    <a:pt x="167" y="31"/>
                  </a:cubicBezTo>
                  <a:cubicBezTo>
                    <a:pt x="167" y="33"/>
                    <a:pt x="167" y="33"/>
                    <a:pt x="167" y="33"/>
                  </a:cubicBezTo>
                  <a:cubicBezTo>
                    <a:pt x="166" y="33"/>
                    <a:pt x="166" y="33"/>
                    <a:pt x="166" y="33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4" y="32"/>
                    <a:pt x="164" y="30"/>
                    <a:pt x="164" y="30"/>
                  </a:cubicBezTo>
                  <a:cubicBezTo>
                    <a:pt x="164" y="31"/>
                    <a:pt x="164" y="31"/>
                    <a:pt x="164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0" y="30"/>
                    <a:pt x="158" y="30"/>
                    <a:pt x="158" y="30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54" y="33"/>
                    <a:pt x="152" y="33"/>
                    <a:pt x="150" y="33"/>
                  </a:cubicBezTo>
                  <a:cubicBezTo>
                    <a:pt x="150" y="29"/>
                    <a:pt x="148" y="28"/>
                    <a:pt x="148" y="27"/>
                  </a:cubicBezTo>
                  <a:cubicBezTo>
                    <a:pt x="147" y="27"/>
                    <a:pt x="147" y="27"/>
                    <a:pt x="147" y="27"/>
                  </a:cubicBezTo>
                  <a:cubicBezTo>
                    <a:pt x="147" y="24"/>
                    <a:pt x="147" y="23"/>
                    <a:pt x="147" y="23"/>
                  </a:cubicBezTo>
                  <a:cubicBezTo>
                    <a:pt x="148" y="23"/>
                    <a:pt x="148" y="23"/>
                    <a:pt x="148" y="23"/>
                  </a:cubicBezTo>
                  <a:cubicBezTo>
                    <a:pt x="150" y="16"/>
                    <a:pt x="146" y="14"/>
                    <a:pt x="142" y="14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5"/>
                    <a:pt x="139" y="7"/>
                    <a:pt x="139" y="6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6" y="1"/>
                    <a:pt x="134" y="2"/>
                    <a:pt x="134" y="2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1" y="3"/>
                    <a:pt x="132" y="0"/>
                    <a:pt x="132" y="1"/>
                  </a:cubicBezTo>
                  <a:cubicBezTo>
                    <a:pt x="129" y="2"/>
                    <a:pt x="127" y="2"/>
                    <a:pt x="126" y="2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2" y="2"/>
                    <a:pt x="123" y="2"/>
                    <a:pt x="122" y="2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9" y="8"/>
                    <a:pt x="117" y="9"/>
                    <a:pt x="116" y="9"/>
                  </a:cubicBezTo>
                  <a:cubicBezTo>
                    <a:pt x="117" y="13"/>
                    <a:pt x="114" y="12"/>
                    <a:pt x="114" y="12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1" y="15"/>
                    <a:pt x="110" y="15"/>
                    <a:pt x="109" y="15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9"/>
                    <a:pt x="108" y="21"/>
                    <a:pt x="108" y="22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5"/>
                    <a:pt x="106" y="26"/>
                    <a:pt x="106" y="27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3" y="32"/>
                    <a:pt x="103" y="31"/>
                    <a:pt x="103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4"/>
                    <a:pt x="102" y="35"/>
                    <a:pt x="102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98" y="34"/>
                    <a:pt x="98" y="35"/>
                    <a:pt x="97" y="35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2" y="33"/>
                    <a:pt x="90" y="33"/>
                    <a:pt x="88" y="33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5" y="33"/>
                    <a:pt x="84" y="36"/>
                    <a:pt x="83" y="35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1" y="35"/>
                    <a:pt x="82" y="34"/>
                    <a:pt x="82" y="34"/>
                  </a:cubicBezTo>
                  <a:cubicBezTo>
                    <a:pt x="79" y="34"/>
                    <a:pt x="77" y="34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3" y="33"/>
                    <a:pt x="74" y="33"/>
                    <a:pt x="74" y="33"/>
                  </a:cubicBezTo>
                  <a:cubicBezTo>
                    <a:pt x="74" y="30"/>
                    <a:pt x="74" y="28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68" y="29"/>
                    <a:pt x="66" y="31"/>
                    <a:pt x="64" y="31"/>
                  </a:cubicBezTo>
                  <a:cubicBezTo>
                    <a:pt x="66" y="39"/>
                    <a:pt x="62" y="39"/>
                    <a:pt x="58" y="39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6" y="33"/>
                    <a:pt x="56" y="32"/>
                    <a:pt x="56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1" y="29"/>
                    <a:pt x="53" y="26"/>
                    <a:pt x="52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1" y="24"/>
                    <a:pt x="51" y="23"/>
                    <a:pt x="51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7" y="23"/>
                    <a:pt x="48" y="23"/>
                    <a:pt x="48" y="23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5" y="22"/>
                    <a:pt x="46" y="22"/>
                    <a:pt x="45" y="22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2" y="21"/>
                    <a:pt x="43" y="21"/>
                    <a:pt x="43" y="21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39" y="17"/>
                    <a:pt x="40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7" y="16"/>
                    <a:pt x="36" y="16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2" y="15"/>
                    <a:pt x="29" y="15"/>
                    <a:pt x="27" y="15"/>
                  </a:cubicBezTo>
                  <a:cubicBezTo>
                    <a:pt x="27" y="18"/>
                    <a:pt x="27" y="20"/>
                    <a:pt x="27" y="21"/>
                  </a:cubicBezTo>
                  <a:cubicBezTo>
                    <a:pt x="24" y="20"/>
                    <a:pt x="25" y="24"/>
                    <a:pt x="2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8"/>
                    <a:pt x="22" y="28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2"/>
                    <a:pt x="22" y="31"/>
                    <a:pt x="22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4"/>
                    <a:pt x="16" y="34"/>
                    <a:pt x="16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11" y="35"/>
                    <a:pt x="11" y="36"/>
                    <a:pt x="11" y="36"/>
                  </a:cubicBezTo>
                  <a:cubicBezTo>
                    <a:pt x="8" y="36"/>
                    <a:pt x="9" y="36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0" y="44"/>
                    <a:pt x="1" y="43"/>
                    <a:pt x="0" y="46"/>
                  </a:cubicBezTo>
                  <a:lnTo>
                    <a:pt x="0" y="47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  <p:sp>
          <p:nvSpPr>
            <p:cNvPr id="1326" name="Freeform 25376">
              <a:extLst>
                <a:ext uri="{FF2B5EF4-FFF2-40B4-BE49-F238E27FC236}">
                  <a16:creationId xmlns:a16="http://schemas.microsoft.com/office/drawing/2014/main" id="{CBEFE45F-CA29-F2B6-B10B-A17E6CB3735E}"/>
                </a:ext>
              </a:extLst>
            </p:cNvPr>
            <p:cNvSpPr>
              <a:spLocks noGrp="1" noRot="1" noMove="1" noResize="1" noEditPoints="1" noAdjustHandles="1" noChangeArrowheads="1" noChangeShapeType="1"/>
            </p:cNvSpPr>
            <p:nvPr/>
          </p:nvSpPr>
          <p:spPr bwMode="auto">
            <a:xfrm>
              <a:off x="5666020" y="4647774"/>
              <a:ext cx="302996" cy="274090"/>
            </a:xfrm>
            <a:custGeom>
              <a:avLst/>
              <a:gdLst>
                <a:gd name="T0" fmla="*/ 33 w 497"/>
                <a:gd name="T1" fmla="*/ 28 h 446"/>
                <a:gd name="T2" fmla="*/ 17 w 497"/>
                <a:gd name="T3" fmla="*/ 20 h 446"/>
                <a:gd name="T4" fmla="*/ 7 w 497"/>
                <a:gd name="T5" fmla="*/ 27 h 446"/>
                <a:gd name="T6" fmla="*/ 3 w 497"/>
                <a:gd name="T7" fmla="*/ 44 h 446"/>
                <a:gd name="T8" fmla="*/ 4 w 497"/>
                <a:gd name="T9" fmla="*/ 66 h 446"/>
                <a:gd name="T10" fmla="*/ 20 w 497"/>
                <a:gd name="T11" fmla="*/ 105 h 446"/>
                <a:gd name="T12" fmla="*/ 42 w 497"/>
                <a:gd name="T13" fmla="*/ 118 h 446"/>
                <a:gd name="T14" fmla="*/ 58 w 497"/>
                <a:gd name="T15" fmla="*/ 143 h 446"/>
                <a:gd name="T16" fmla="*/ 59 w 497"/>
                <a:gd name="T17" fmla="*/ 161 h 446"/>
                <a:gd name="T18" fmla="*/ 86 w 497"/>
                <a:gd name="T19" fmla="*/ 206 h 446"/>
                <a:gd name="T20" fmla="*/ 115 w 497"/>
                <a:gd name="T21" fmla="*/ 226 h 446"/>
                <a:gd name="T22" fmla="*/ 142 w 497"/>
                <a:gd name="T23" fmla="*/ 258 h 446"/>
                <a:gd name="T24" fmla="*/ 185 w 497"/>
                <a:gd name="T25" fmla="*/ 293 h 446"/>
                <a:gd name="T26" fmla="*/ 213 w 497"/>
                <a:gd name="T27" fmla="*/ 304 h 446"/>
                <a:gd name="T28" fmla="*/ 272 w 497"/>
                <a:gd name="T29" fmla="*/ 373 h 446"/>
                <a:gd name="T30" fmla="*/ 262 w 497"/>
                <a:gd name="T31" fmla="*/ 394 h 446"/>
                <a:gd name="T32" fmla="*/ 274 w 497"/>
                <a:gd name="T33" fmla="*/ 401 h 446"/>
                <a:gd name="T34" fmla="*/ 314 w 497"/>
                <a:gd name="T35" fmla="*/ 413 h 446"/>
                <a:gd name="T36" fmla="*/ 360 w 497"/>
                <a:gd name="T37" fmla="*/ 441 h 446"/>
                <a:gd name="T38" fmla="*/ 392 w 497"/>
                <a:gd name="T39" fmla="*/ 416 h 446"/>
                <a:gd name="T40" fmla="*/ 379 w 497"/>
                <a:gd name="T41" fmla="*/ 380 h 446"/>
                <a:gd name="T42" fmla="*/ 417 w 497"/>
                <a:gd name="T43" fmla="*/ 303 h 446"/>
                <a:gd name="T44" fmla="*/ 444 w 497"/>
                <a:gd name="T45" fmla="*/ 303 h 446"/>
                <a:gd name="T46" fmla="*/ 427 w 497"/>
                <a:gd name="T47" fmla="*/ 273 h 446"/>
                <a:gd name="T48" fmla="*/ 438 w 497"/>
                <a:gd name="T49" fmla="*/ 267 h 446"/>
                <a:gd name="T50" fmla="*/ 484 w 497"/>
                <a:gd name="T51" fmla="*/ 258 h 446"/>
                <a:gd name="T52" fmla="*/ 489 w 497"/>
                <a:gd name="T53" fmla="*/ 235 h 446"/>
                <a:gd name="T54" fmla="*/ 453 w 497"/>
                <a:gd name="T55" fmla="*/ 194 h 446"/>
                <a:gd name="T56" fmla="*/ 491 w 497"/>
                <a:gd name="T57" fmla="*/ 182 h 446"/>
                <a:gd name="T58" fmla="*/ 491 w 497"/>
                <a:gd name="T59" fmla="*/ 174 h 446"/>
                <a:gd name="T60" fmla="*/ 476 w 497"/>
                <a:gd name="T61" fmla="*/ 158 h 446"/>
                <a:gd name="T62" fmla="*/ 457 w 497"/>
                <a:gd name="T63" fmla="*/ 149 h 446"/>
                <a:gd name="T64" fmla="*/ 425 w 497"/>
                <a:gd name="T65" fmla="*/ 119 h 446"/>
                <a:gd name="T66" fmla="*/ 428 w 497"/>
                <a:gd name="T67" fmla="*/ 99 h 446"/>
                <a:gd name="T68" fmla="*/ 435 w 497"/>
                <a:gd name="T69" fmla="*/ 82 h 446"/>
                <a:gd name="T70" fmla="*/ 441 w 497"/>
                <a:gd name="T71" fmla="*/ 65 h 446"/>
                <a:gd name="T72" fmla="*/ 440 w 497"/>
                <a:gd name="T73" fmla="*/ 52 h 446"/>
                <a:gd name="T74" fmla="*/ 446 w 497"/>
                <a:gd name="T75" fmla="*/ 41 h 446"/>
                <a:gd name="T76" fmla="*/ 436 w 497"/>
                <a:gd name="T77" fmla="*/ 30 h 446"/>
                <a:gd name="T78" fmla="*/ 417 w 497"/>
                <a:gd name="T79" fmla="*/ 35 h 446"/>
                <a:gd name="T80" fmla="*/ 372 w 497"/>
                <a:gd name="T81" fmla="*/ 38 h 446"/>
                <a:gd name="T82" fmla="*/ 364 w 497"/>
                <a:gd name="T83" fmla="*/ 20 h 446"/>
                <a:gd name="T84" fmla="*/ 355 w 497"/>
                <a:gd name="T85" fmla="*/ 15 h 446"/>
                <a:gd name="T86" fmla="*/ 341 w 497"/>
                <a:gd name="T87" fmla="*/ 14 h 446"/>
                <a:gd name="T88" fmla="*/ 328 w 497"/>
                <a:gd name="T89" fmla="*/ 14 h 446"/>
                <a:gd name="T90" fmla="*/ 301 w 497"/>
                <a:gd name="T91" fmla="*/ 17 h 446"/>
                <a:gd name="T92" fmla="*/ 278 w 497"/>
                <a:gd name="T93" fmla="*/ 12 h 446"/>
                <a:gd name="T94" fmla="*/ 268 w 497"/>
                <a:gd name="T95" fmla="*/ 22 h 446"/>
                <a:gd name="T96" fmla="*/ 250 w 497"/>
                <a:gd name="T97" fmla="*/ 24 h 446"/>
                <a:gd name="T98" fmla="*/ 226 w 497"/>
                <a:gd name="T99" fmla="*/ 21 h 446"/>
                <a:gd name="T100" fmla="*/ 211 w 497"/>
                <a:gd name="T101" fmla="*/ 18 h 446"/>
                <a:gd name="T102" fmla="*/ 199 w 497"/>
                <a:gd name="T103" fmla="*/ 20 h 446"/>
                <a:gd name="T104" fmla="*/ 178 w 497"/>
                <a:gd name="T105" fmla="*/ 20 h 446"/>
                <a:gd name="T106" fmla="*/ 156 w 497"/>
                <a:gd name="T107" fmla="*/ 9 h 446"/>
                <a:gd name="T108" fmla="*/ 148 w 497"/>
                <a:gd name="T109" fmla="*/ 9 h 446"/>
                <a:gd name="T110" fmla="*/ 135 w 497"/>
                <a:gd name="T111" fmla="*/ 10 h 446"/>
                <a:gd name="T112" fmla="*/ 118 w 497"/>
                <a:gd name="T113" fmla="*/ 15 h 446"/>
                <a:gd name="T114" fmla="*/ 92 w 497"/>
                <a:gd name="T115" fmla="*/ 16 h 446"/>
                <a:gd name="T116" fmla="*/ 80 w 497"/>
                <a:gd name="T117" fmla="*/ 46 h 446"/>
                <a:gd name="T118" fmla="*/ 66 w 497"/>
                <a:gd name="T119" fmla="*/ 54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7" h="446">
                  <a:moveTo>
                    <a:pt x="47" y="42"/>
                  </a:moveTo>
                  <a:cubicBezTo>
                    <a:pt x="47" y="41"/>
                    <a:pt x="47" y="41"/>
                    <a:pt x="47" y="41"/>
                  </a:cubicBezTo>
                  <a:cubicBezTo>
                    <a:pt x="44" y="41"/>
                    <a:pt x="45" y="41"/>
                    <a:pt x="45" y="41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1" y="41"/>
                    <a:pt x="43" y="38"/>
                    <a:pt x="42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5"/>
                    <a:pt x="41" y="34"/>
                    <a:pt x="41" y="34"/>
                  </a:cubicBezTo>
                  <a:cubicBezTo>
                    <a:pt x="38" y="34"/>
                    <a:pt x="39" y="34"/>
                    <a:pt x="39" y="34"/>
                  </a:cubicBezTo>
                  <a:cubicBezTo>
                    <a:pt x="39" y="31"/>
                    <a:pt x="39" y="32"/>
                    <a:pt x="39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5" y="24"/>
                    <a:pt x="33" y="23"/>
                    <a:pt x="33" y="22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3" y="21"/>
                    <a:pt x="25" y="23"/>
                    <a:pt x="25" y="23"/>
                  </a:cubicBezTo>
                  <a:cubicBezTo>
                    <a:pt x="22" y="23"/>
                    <a:pt x="23" y="23"/>
                    <a:pt x="22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9" y="20"/>
                    <a:pt x="18" y="20"/>
                    <a:pt x="17" y="20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0" y="21"/>
                    <a:pt x="11" y="21"/>
                    <a:pt x="10" y="21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7"/>
                    <a:pt x="7" y="26"/>
                    <a:pt x="7" y="27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2"/>
                    <a:pt x="3" y="31"/>
                    <a:pt x="3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4"/>
                    <a:pt x="2" y="33"/>
                    <a:pt x="2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8"/>
                    <a:pt x="7" y="40"/>
                    <a:pt x="6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5"/>
                    <a:pt x="4" y="44"/>
                    <a:pt x="4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7" y="48"/>
                    <a:pt x="0" y="49"/>
                    <a:pt x="2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3"/>
                    <a:pt x="3" y="52"/>
                    <a:pt x="3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9"/>
                    <a:pt x="6" y="58"/>
                    <a:pt x="6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8" y="64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5" y="66"/>
                    <a:pt x="5" y="66"/>
                    <a:pt x="4" y="66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2" y="73"/>
                    <a:pt x="4" y="78"/>
                    <a:pt x="4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5" y="84"/>
                    <a:pt x="8" y="86"/>
                    <a:pt x="9" y="86"/>
                  </a:cubicBezTo>
                  <a:cubicBezTo>
                    <a:pt x="9" y="90"/>
                    <a:pt x="4" y="90"/>
                    <a:pt x="2" y="91"/>
                  </a:cubicBezTo>
                  <a:cubicBezTo>
                    <a:pt x="2" y="96"/>
                    <a:pt x="10" y="98"/>
                    <a:pt x="9" y="103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3" y="104"/>
                    <a:pt x="12" y="104"/>
                    <a:pt x="13" y="104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4" y="110"/>
                    <a:pt x="21" y="107"/>
                    <a:pt x="20" y="105"/>
                  </a:cubicBezTo>
                  <a:cubicBezTo>
                    <a:pt x="23" y="105"/>
                    <a:pt x="22" y="105"/>
                    <a:pt x="22" y="105"/>
                  </a:cubicBezTo>
                  <a:cubicBezTo>
                    <a:pt x="24" y="97"/>
                    <a:pt x="28" y="108"/>
                    <a:pt x="29" y="106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32" y="107"/>
                    <a:pt x="33" y="107"/>
                    <a:pt x="33" y="107"/>
                  </a:cubicBezTo>
                  <a:cubicBezTo>
                    <a:pt x="33" y="110"/>
                    <a:pt x="33" y="111"/>
                    <a:pt x="33" y="111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4" y="114"/>
                    <a:pt x="34" y="113"/>
                    <a:pt x="34" y="113"/>
                  </a:cubicBezTo>
                  <a:cubicBezTo>
                    <a:pt x="35" y="113"/>
                    <a:pt x="35" y="113"/>
                    <a:pt x="35" y="113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8" y="114"/>
                    <a:pt x="37" y="114"/>
                    <a:pt x="38" y="114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41" y="117"/>
                    <a:pt x="42" y="117"/>
                    <a:pt x="42" y="117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21"/>
                    <a:pt x="45" y="121"/>
                    <a:pt x="45" y="122"/>
                  </a:cubicBezTo>
                  <a:cubicBezTo>
                    <a:pt x="46" y="122"/>
                    <a:pt x="46" y="122"/>
                    <a:pt x="46" y="122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2" y="124"/>
                    <a:pt x="44" y="126"/>
                    <a:pt x="44" y="126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5" y="130"/>
                    <a:pt x="41" y="128"/>
                    <a:pt x="41" y="127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2"/>
                    <a:pt x="42" y="133"/>
                    <a:pt x="42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53" y="135"/>
                    <a:pt x="51" y="140"/>
                    <a:pt x="57" y="139"/>
                  </a:cubicBezTo>
                  <a:cubicBezTo>
                    <a:pt x="57" y="142"/>
                    <a:pt x="57" y="143"/>
                    <a:pt x="57" y="143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59" y="144"/>
                    <a:pt x="59" y="144"/>
                    <a:pt x="59" y="144"/>
                  </a:cubicBezTo>
                  <a:cubicBezTo>
                    <a:pt x="59" y="147"/>
                    <a:pt x="59" y="146"/>
                    <a:pt x="59" y="146"/>
                  </a:cubicBezTo>
                  <a:cubicBezTo>
                    <a:pt x="58" y="146"/>
                    <a:pt x="58" y="146"/>
                    <a:pt x="58" y="146"/>
                  </a:cubicBezTo>
                  <a:cubicBezTo>
                    <a:pt x="58" y="149"/>
                    <a:pt x="59" y="149"/>
                    <a:pt x="59" y="149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8" y="155"/>
                    <a:pt x="62" y="156"/>
                    <a:pt x="61" y="158"/>
                  </a:cubicBezTo>
                  <a:cubicBezTo>
                    <a:pt x="63" y="158"/>
                    <a:pt x="63" y="158"/>
                    <a:pt x="63" y="158"/>
                  </a:cubicBezTo>
                  <a:cubicBezTo>
                    <a:pt x="61" y="158"/>
                    <a:pt x="61" y="158"/>
                    <a:pt x="61" y="158"/>
                  </a:cubicBezTo>
                  <a:cubicBezTo>
                    <a:pt x="61" y="159"/>
                    <a:pt x="61" y="159"/>
                    <a:pt x="61" y="159"/>
                  </a:cubicBezTo>
                  <a:cubicBezTo>
                    <a:pt x="60" y="159"/>
                    <a:pt x="60" y="159"/>
                    <a:pt x="60" y="159"/>
                  </a:cubicBezTo>
                  <a:cubicBezTo>
                    <a:pt x="60" y="161"/>
                    <a:pt x="60" y="161"/>
                    <a:pt x="60" y="161"/>
                  </a:cubicBezTo>
                  <a:cubicBezTo>
                    <a:pt x="59" y="161"/>
                    <a:pt x="59" y="161"/>
                    <a:pt x="59" y="161"/>
                  </a:cubicBezTo>
                  <a:cubicBezTo>
                    <a:pt x="59" y="159"/>
                    <a:pt x="59" y="159"/>
                    <a:pt x="59" y="159"/>
                  </a:cubicBezTo>
                  <a:cubicBezTo>
                    <a:pt x="56" y="159"/>
                    <a:pt x="57" y="159"/>
                    <a:pt x="57" y="159"/>
                  </a:cubicBezTo>
                  <a:cubicBezTo>
                    <a:pt x="57" y="162"/>
                    <a:pt x="58" y="162"/>
                    <a:pt x="58" y="163"/>
                  </a:cubicBezTo>
                  <a:cubicBezTo>
                    <a:pt x="61" y="163"/>
                    <a:pt x="62" y="163"/>
                    <a:pt x="63" y="163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6" y="165"/>
                    <a:pt x="67" y="166"/>
                    <a:pt x="68" y="165"/>
                  </a:cubicBezTo>
                  <a:cubicBezTo>
                    <a:pt x="68" y="168"/>
                    <a:pt x="70" y="168"/>
                    <a:pt x="70" y="168"/>
                  </a:cubicBezTo>
                  <a:cubicBezTo>
                    <a:pt x="67" y="174"/>
                    <a:pt x="71" y="178"/>
                    <a:pt x="70" y="180"/>
                  </a:cubicBezTo>
                  <a:cubicBezTo>
                    <a:pt x="71" y="180"/>
                    <a:pt x="71" y="180"/>
                    <a:pt x="71" y="180"/>
                  </a:cubicBezTo>
                  <a:cubicBezTo>
                    <a:pt x="71" y="186"/>
                    <a:pt x="74" y="187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cubicBezTo>
                    <a:pt x="76" y="194"/>
                    <a:pt x="79" y="198"/>
                    <a:pt x="80" y="197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85" y="200"/>
                    <a:pt x="85" y="203"/>
                    <a:pt x="86" y="202"/>
                  </a:cubicBezTo>
                  <a:cubicBezTo>
                    <a:pt x="86" y="205"/>
                    <a:pt x="86" y="205"/>
                    <a:pt x="86" y="206"/>
                  </a:cubicBezTo>
                  <a:cubicBezTo>
                    <a:pt x="89" y="206"/>
                    <a:pt x="89" y="207"/>
                    <a:pt x="90" y="207"/>
                  </a:cubicBezTo>
                  <a:cubicBezTo>
                    <a:pt x="90" y="208"/>
                    <a:pt x="90" y="208"/>
                    <a:pt x="90" y="208"/>
                  </a:cubicBezTo>
                  <a:cubicBezTo>
                    <a:pt x="91" y="208"/>
                    <a:pt x="91" y="208"/>
                    <a:pt x="91" y="208"/>
                  </a:cubicBezTo>
                  <a:cubicBezTo>
                    <a:pt x="91" y="211"/>
                    <a:pt x="91" y="210"/>
                    <a:pt x="91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0"/>
                    <a:pt x="93" y="210"/>
                    <a:pt x="93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12"/>
                    <a:pt x="95" y="212"/>
                    <a:pt x="95" y="212"/>
                  </a:cubicBezTo>
                  <a:cubicBezTo>
                    <a:pt x="99" y="211"/>
                    <a:pt x="99" y="210"/>
                    <a:pt x="99" y="210"/>
                  </a:cubicBezTo>
                  <a:cubicBezTo>
                    <a:pt x="101" y="226"/>
                    <a:pt x="111" y="215"/>
                    <a:pt x="112" y="225"/>
                  </a:cubicBezTo>
                  <a:cubicBezTo>
                    <a:pt x="114" y="225"/>
                    <a:pt x="114" y="225"/>
                    <a:pt x="114" y="225"/>
                  </a:cubicBezTo>
                  <a:cubicBezTo>
                    <a:pt x="114" y="226"/>
                    <a:pt x="114" y="226"/>
                    <a:pt x="114" y="226"/>
                  </a:cubicBezTo>
                  <a:cubicBezTo>
                    <a:pt x="115" y="226"/>
                    <a:pt x="115" y="226"/>
                    <a:pt x="115" y="226"/>
                  </a:cubicBezTo>
                  <a:cubicBezTo>
                    <a:pt x="115" y="230"/>
                    <a:pt x="115" y="230"/>
                    <a:pt x="115" y="231"/>
                  </a:cubicBezTo>
                  <a:cubicBezTo>
                    <a:pt x="119" y="232"/>
                    <a:pt x="122" y="234"/>
                    <a:pt x="122" y="235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7"/>
                    <a:pt x="123" y="237"/>
                    <a:pt x="123" y="237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9"/>
                    <a:pt x="125" y="239"/>
                    <a:pt x="125" y="239"/>
                  </a:cubicBezTo>
                  <a:cubicBezTo>
                    <a:pt x="127" y="239"/>
                    <a:pt x="127" y="239"/>
                    <a:pt x="127" y="239"/>
                  </a:cubicBezTo>
                  <a:cubicBezTo>
                    <a:pt x="127" y="240"/>
                    <a:pt x="127" y="240"/>
                    <a:pt x="127" y="240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41"/>
                    <a:pt x="129" y="241"/>
                    <a:pt x="129" y="241"/>
                  </a:cubicBezTo>
                  <a:cubicBezTo>
                    <a:pt x="132" y="241"/>
                    <a:pt x="131" y="241"/>
                    <a:pt x="131" y="241"/>
                  </a:cubicBezTo>
                  <a:cubicBezTo>
                    <a:pt x="136" y="247"/>
                    <a:pt x="140" y="247"/>
                    <a:pt x="138" y="253"/>
                  </a:cubicBezTo>
                  <a:cubicBezTo>
                    <a:pt x="142" y="253"/>
                    <a:pt x="141" y="257"/>
                    <a:pt x="142" y="258"/>
                  </a:cubicBezTo>
                  <a:cubicBezTo>
                    <a:pt x="149" y="260"/>
                    <a:pt x="153" y="261"/>
                    <a:pt x="154" y="266"/>
                  </a:cubicBezTo>
                  <a:cubicBezTo>
                    <a:pt x="157" y="267"/>
                    <a:pt x="159" y="269"/>
                    <a:pt x="160" y="269"/>
                  </a:cubicBezTo>
                  <a:cubicBezTo>
                    <a:pt x="160" y="271"/>
                    <a:pt x="160" y="271"/>
                    <a:pt x="160" y="271"/>
                  </a:cubicBezTo>
                  <a:cubicBezTo>
                    <a:pt x="161" y="271"/>
                    <a:pt x="161" y="271"/>
                    <a:pt x="161" y="271"/>
                  </a:cubicBezTo>
                  <a:cubicBezTo>
                    <a:pt x="161" y="272"/>
                    <a:pt x="161" y="272"/>
                    <a:pt x="161" y="272"/>
                  </a:cubicBezTo>
                  <a:cubicBezTo>
                    <a:pt x="164" y="273"/>
                    <a:pt x="165" y="274"/>
                    <a:pt x="166" y="273"/>
                  </a:cubicBezTo>
                  <a:cubicBezTo>
                    <a:pt x="165" y="277"/>
                    <a:pt x="168" y="277"/>
                    <a:pt x="168" y="277"/>
                  </a:cubicBezTo>
                  <a:cubicBezTo>
                    <a:pt x="169" y="280"/>
                    <a:pt x="173" y="284"/>
                    <a:pt x="174" y="283"/>
                  </a:cubicBezTo>
                  <a:cubicBezTo>
                    <a:pt x="174" y="286"/>
                    <a:pt x="177" y="285"/>
                    <a:pt x="176" y="285"/>
                  </a:cubicBezTo>
                  <a:cubicBezTo>
                    <a:pt x="177" y="288"/>
                    <a:pt x="178" y="288"/>
                    <a:pt x="178" y="289"/>
                  </a:cubicBezTo>
                  <a:cubicBezTo>
                    <a:pt x="180" y="289"/>
                    <a:pt x="181" y="290"/>
                    <a:pt x="181" y="290"/>
                  </a:cubicBezTo>
                  <a:cubicBezTo>
                    <a:pt x="181" y="291"/>
                    <a:pt x="181" y="291"/>
                    <a:pt x="181" y="291"/>
                  </a:cubicBezTo>
                  <a:cubicBezTo>
                    <a:pt x="182" y="291"/>
                    <a:pt x="182" y="291"/>
                    <a:pt x="182" y="291"/>
                  </a:cubicBezTo>
                  <a:cubicBezTo>
                    <a:pt x="182" y="294"/>
                    <a:pt x="185" y="294"/>
                    <a:pt x="185" y="295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7" y="293"/>
                    <a:pt x="188" y="293"/>
                    <a:pt x="188" y="293"/>
                  </a:cubicBezTo>
                  <a:cubicBezTo>
                    <a:pt x="188" y="295"/>
                    <a:pt x="188" y="295"/>
                    <a:pt x="188" y="295"/>
                  </a:cubicBezTo>
                  <a:cubicBezTo>
                    <a:pt x="189" y="295"/>
                    <a:pt x="189" y="295"/>
                    <a:pt x="189" y="295"/>
                  </a:cubicBezTo>
                  <a:cubicBezTo>
                    <a:pt x="189" y="296"/>
                    <a:pt x="189" y="296"/>
                    <a:pt x="189" y="296"/>
                  </a:cubicBezTo>
                  <a:cubicBezTo>
                    <a:pt x="192" y="296"/>
                    <a:pt x="192" y="296"/>
                    <a:pt x="192" y="296"/>
                  </a:cubicBezTo>
                  <a:cubicBezTo>
                    <a:pt x="192" y="297"/>
                    <a:pt x="192" y="297"/>
                    <a:pt x="192" y="297"/>
                  </a:cubicBezTo>
                  <a:cubicBezTo>
                    <a:pt x="195" y="298"/>
                    <a:pt x="195" y="299"/>
                    <a:pt x="195" y="298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7" y="299"/>
                    <a:pt x="197" y="299"/>
                    <a:pt x="197" y="299"/>
                  </a:cubicBezTo>
                  <a:cubicBezTo>
                    <a:pt x="197" y="301"/>
                    <a:pt x="197" y="301"/>
                    <a:pt x="197" y="301"/>
                  </a:cubicBezTo>
                  <a:cubicBezTo>
                    <a:pt x="198" y="301"/>
                    <a:pt x="198" y="301"/>
                    <a:pt x="198" y="301"/>
                  </a:cubicBezTo>
                  <a:cubicBezTo>
                    <a:pt x="198" y="302"/>
                    <a:pt x="198" y="302"/>
                    <a:pt x="198" y="302"/>
                  </a:cubicBezTo>
                  <a:cubicBezTo>
                    <a:pt x="203" y="301"/>
                    <a:pt x="206" y="300"/>
                    <a:pt x="210" y="301"/>
                  </a:cubicBezTo>
                  <a:cubicBezTo>
                    <a:pt x="210" y="302"/>
                    <a:pt x="210" y="302"/>
                    <a:pt x="210" y="302"/>
                  </a:cubicBezTo>
                  <a:cubicBezTo>
                    <a:pt x="213" y="301"/>
                    <a:pt x="213" y="304"/>
                    <a:pt x="213" y="304"/>
                  </a:cubicBezTo>
                  <a:cubicBezTo>
                    <a:pt x="214" y="304"/>
                    <a:pt x="214" y="304"/>
                    <a:pt x="214" y="304"/>
                  </a:cubicBezTo>
                  <a:cubicBezTo>
                    <a:pt x="214" y="305"/>
                    <a:pt x="214" y="305"/>
                    <a:pt x="214" y="305"/>
                  </a:cubicBezTo>
                  <a:cubicBezTo>
                    <a:pt x="216" y="305"/>
                    <a:pt x="216" y="305"/>
                    <a:pt x="216" y="305"/>
                  </a:cubicBezTo>
                  <a:cubicBezTo>
                    <a:pt x="216" y="307"/>
                    <a:pt x="216" y="307"/>
                    <a:pt x="216" y="307"/>
                  </a:cubicBezTo>
                  <a:cubicBezTo>
                    <a:pt x="217" y="307"/>
                    <a:pt x="217" y="307"/>
                    <a:pt x="217" y="307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6" y="314"/>
                    <a:pt x="216" y="314"/>
                    <a:pt x="216" y="314"/>
                  </a:cubicBezTo>
                  <a:cubicBezTo>
                    <a:pt x="212" y="322"/>
                    <a:pt x="217" y="322"/>
                    <a:pt x="217" y="324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1" y="333"/>
                    <a:pt x="229" y="347"/>
                    <a:pt x="233" y="342"/>
                  </a:cubicBezTo>
                  <a:cubicBezTo>
                    <a:pt x="233" y="343"/>
                    <a:pt x="233" y="343"/>
                    <a:pt x="233" y="343"/>
                  </a:cubicBezTo>
                  <a:cubicBezTo>
                    <a:pt x="240" y="344"/>
                    <a:pt x="241" y="351"/>
                    <a:pt x="240" y="354"/>
                  </a:cubicBezTo>
                  <a:cubicBezTo>
                    <a:pt x="243" y="354"/>
                    <a:pt x="244" y="354"/>
                    <a:pt x="244" y="354"/>
                  </a:cubicBezTo>
                  <a:cubicBezTo>
                    <a:pt x="252" y="363"/>
                    <a:pt x="270" y="362"/>
                    <a:pt x="271" y="373"/>
                  </a:cubicBezTo>
                  <a:cubicBezTo>
                    <a:pt x="272" y="373"/>
                    <a:pt x="272" y="373"/>
                    <a:pt x="272" y="373"/>
                  </a:cubicBezTo>
                  <a:cubicBezTo>
                    <a:pt x="273" y="378"/>
                    <a:pt x="277" y="381"/>
                    <a:pt x="277" y="384"/>
                  </a:cubicBezTo>
                  <a:cubicBezTo>
                    <a:pt x="286" y="386"/>
                    <a:pt x="270" y="389"/>
                    <a:pt x="271" y="390"/>
                  </a:cubicBezTo>
                  <a:cubicBezTo>
                    <a:pt x="271" y="391"/>
                    <a:pt x="271" y="391"/>
                    <a:pt x="271" y="391"/>
                  </a:cubicBezTo>
                  <a:cubicBezTo>
                    <a:pt x="269" y="391"/>
                    <a:pt x="268" y="391"/>
                    <a:pt x="268" y="391"/>
                  </a:cubicBezTo>
                  <a:cubicBezTo>
                    <a:pt x="268" y="393"/>
                    <a:pt x="268" y="393"/>
                    <a:pt x="268" y="393"/>
                  </a:cubicBezTo>
                  <a:cubicBezTo>
                    <a:pt x="263" y="393"/>
                    <a:pt x="264" y="393"/>
                    <a:pt x="263" y="393"/>
                  </a:cubicBezTo>
                  <a:cubicBezTo>
                    <a:pt x="264" y="393"/>
                    <a:pt x="264" y="393"/>
                    <a:pt x="264" y="393"/>
                  </a:cubicBezTo>
                  <a:cubicBezTo>
                    <a:pt x="264" y="394"/>
                    <a:pt x="264" y="394"/>
                    <a:pt x="264" y="394"/>
                  </a:cubicBezTo>
                  <a:cubicBezTo>
                    <a:pt x="267" y="394"/>
                    <a:pt x="267" y="394"/>
                    <a:pt x="268" y="394"/>
                  </a:cubicBezTo>
                  <a:cubicBezTo>
                    <a:pt x="268" y="398"/>
                    <a:pt x="270" y="396"/>
                    <a:pt x="270" y="397"/>
                  </a:cubicBezTo>
                  <a:cubicBezTo>
                    <a:pt x="267" y="397"/>
                    <a:pt x="266" y="397"/>
                    <a:pt x="265" y="397"/>
                  </a:cubicBezTo>
                  <a:cubicBezTo>
                    <a:pt x="265" y="395"/>
                    <a:pt x="265" y="395"/>
                    <a:pt x="265" y="395"/>
                  </a:cubicBezTo>
                  <a:cubicBezTo>
                    <a:pt x="263" y="395"/>
                    <a:pt x="263" y="395"/>
                    <a:pt x="263" y="395"/>
                  </a:cubicBezTo>
                  <a:cubicBezTo>
                    <a:pt x="263" y="394"/>
                    <a:pt x="263" y="394"/>
                    <a:pt x="263" y="394"/>
                  </a:cubicBezTo>
                  <a:cubicBezTo>
                    <a:pt x="262" y="394"/>
                    <a:pt x="262" y="394"/>
                    <a:pt x="262" y="394"/>
                  </a:cubicBezTo>
                  <a:cubicBezTo>
                    <a:pt x="262" y="395"/>
                    <a:pt x="262" y="395"/>
                    <a:pt x="262" y="395"/>
                  </a:cubicBezTo>
                  <a:cubicBezTo>
                    <a:pt x="262" y="394"/>
                    <a:pt x="262" y="394"/>
                    <a:pt x="262" y="394"/>
                  </a:cubicBezTo>
                  <a:cubicBezTo>
                    <a:pt x="261" y="394"/>
                    <a:pt x="261" y="394"/>
                    <a:pt x="261" y="394"/>
                  </a:cubicBezTo>
                  <a:cubicBezTo>
                    <a:pt x="261" y="395"/>
                    <a:pt x="261" y="395"/>
                    <a:pt x="261" y="395"/>
                  </a:cubicBezTo>
                  <a:cubicBezTo>
                    <a:pt x="261" y="394"/>
                    <a:pt x="261" y="394"/>
                    <a:pt x="261" y="394"/>
                  </a:cubicBezTo>
                  <a:cubicBezTo>
                    <a:pt x="261" y="395"/>
                    <a:pt x="261" y="395"/>
                    <a:pt x="261" y="395"/>
                  </a:cubicBezTo>
                  <a:cubicBezTo>
                    <a:pt x="264" y="396"/>
                    <a:pt x="264" y="397"/>
                    <a:pt x="265" y="397"/>
                  </a:cubicBezTo>
                  <a:cubicBezTo>
                    <a:pt x="265" y="398"/>
                    <a:pt x="265" y="398"/>
                    <a:pt x="265" y="398"/>
                  </a:cubicBezTo>
                  <a:cubicBezTo>
                    <a:pt x="268" y="398"/>
                    <a:pt x="269" y="398"/>
                    <a:pt x="269" y="398"/>
                  </a:cubicBezTo>
                  <a:cubicBezTo>
                    <a:pt x="269" y="399"/>
                    <a:pt x="269" y="399"/>
                    <a:pt x="269" y="399"/>
                  </a:cubicBezTo>
                  <a:cubicBezTo>
                    <a:pt x="272" y="399"/>
                    <a:pt x="271" y="399"/>
                    <a:pt x="271" y="399"/>
                  </a:cubicBezTo>
                  <a:cubicBezTo>
                    <a:pt x="271" y="400"/>
                    <a:pt x="271" y="400"/>
                    <a:pt x="271" y="400"/>
                  </a:cubicBezTo>
                  <a:cubicBezTo>
                    <a:pt x="272" y="400"/>
                    <a:pt x="272" y="400"/>
                    <a:pt x="272" y="400"/>
                  </a:cubicBezTo>
                  <a:cubicBezTo>
                    <a:pt x="272" y="401"/>
                    <a:pt x="272" y="401"/>
                    <a:pt x="272" y="401"/>
                  </a:cubicBezTo>
                  <a:cubicBezTo>
                    <a:pt x="274" y="401"/>
                    <a:pt x="274" y="401"/>
                    <a:pt x="274" y="401"/>
                  </a:cubicBezTo>
                  <a:cubicBezTo>
                    <a:pt x="274" y="399"/>
                    <a:pt x="275" y="398"/>
                    <a:pt x="275" y="398"/>
                  </a:cubicBezTo>
                  <a:cubicBezTo>
                    <a:pt x="278" y="398"/>
                    <a:pt x="277" y="395"/>
                    <a:pt x="277" y="395"/>
                  </a:cubicBezTo>
                  <a:cubicBezTo>
                    <a:pt x="278" y="395"/>
                    <a:pt x="278" y="395"/>
                    <a:pt x="278" y="395"/>
                  </a:cubicBezTo>
                  <a:cubicBezTo>
                    <a:pt x="278" y="394"/>
                    <a:pt x="278" y="394"/>
                    <a:pt x="278" y="394"/>
                  </a:cubicBezTo>
                  <a:cubicBezTo>
                    <a:pt x="281" y="398"/>
                    <a:pt x="283" y="393"/>
                    <a:pt x="283" y="394"/>
                  </a:cubicBezTo>
                  <a:cubicBezTo>
                    <a:pt x="287" y="397"/>
                    <a:pt x="290" y="399"/>
                    <a:pt x="291" y="399"/>
                  </a:cubicBezTo>
                  <a:cubicBezTo>
                    <a:pt x="291" y="396"/>
                    <a:pt x="293" y="395"/>
                    <a:pt x="293" y="394"/>
                  </a:cubicBezTo>
                  <a:cubicBezTo>
                    <a:pt x="294" y="394"/>
                    <a:pt x="294" y="394"/>
                    <a:pt x="294" y="394"/>
                  </a:cubicBezTo>
                  <a:cubicBezTo>
                    <a:pt x="294" y="393"/>
                    <a:pt x="294" y="393"/>
                    <a:pt x="294" y="393"/>
                  </a:cubicBezTo>
                  <a:cubicBezTo>
                    <a:pt x="301" y="398"/>
                    <a:pt x="299" y="403"/>
                    <a:pt x="302" y="407"/>
                  </a:cubicBezTo>
                  <a:cubicBezTo>
                    <a:pt x="305" y="407"/>
                    <a:pt x="305" y="407"/>
                    <a:pt x="306" y="407"/>
                  </a:cubicBezTo>
                  <a:cubicBezTo>
                    <a:pt x="303" y="410"/>
                    <a:pt x="305" y="410"/>
                    <a:pt x="304" y="411"/>
                  </a:cubicBezTo>
                  <a:cubicBezTo>
                    <a:pt x="309" y="411"/>
                    <a:pt x="312" y="413"/>
                    <a:pt x="313" y="412"/>
                  </a:cubicBezTo>
                  <a:cubicBezTo>
                    <a:pt x="313" y="413"/>
                    <a:pt x="313" y="413"/>
                    <a:pt x="313" y="413"/>
                  </a:cubicBezTo>
                  <a:cubicBezTo>
                    <a:pt x="314" y="413"/>
                    <a:pt x="314" y="413"/>
                    <a:pt x="314" y="413"/>
                  </a:cubicBezTo>
                  <a:cubicBezTo>
                    <a:pt x="314" y="414"/>
                    <a:pt x="314" y="414"/>
                    <a:pt x="314" y="414"/>
                  </a:cubicBezTo>
                  <a:cubicBezTo>
                    <a:pt x="317" y="416"/>
                    <a:pt x="317" y="415"/>
                    <a:pt x="319" y="416"/>
                  </a:cubicBezTo>
                  <a:cubicBezTo>
                    <a:pt x="319" y="421"/>
                    <a:pt x="328" y="419"/>
                    <a:pt x="329" y="422"/>
                  </a:cubicBezTo>
                  <a:cubicBezTo>
                    <a:pt x="329" y="423"/>
                    <a:pt x="329" y="423"/>
                    <a:pt x="329" y="423"/>
                  </a:cubicBezTo>
                  <a:cubicBezTo>
                    <a:pt x="332" y="424"/>
                    <a:pt x="332" y="424"/>
                    <a:pt x="333" y="424"/>
                  </a:cubicBezTo>
                  <a:cubicBezTo>
                    <a:pt x="333" y="425"/>
                    <a:pt x="333" y="425"/>
                    <a:pt x="333" y="425"/>
                  </a:cubicBezTo>
                  <a:cubicBezTo>
                    <a:pt x="334" y="425"/>
                    <a:pt x="334" y="425"/>
                    <a:pt x="334" y="425"/>
                  </a:cubicBezTo>
                  <a:cubicBezTo>
                    <a:pt x="333" y="432"/>
                    <a:pt x="339" y="429"/>
                    <a:pt x="340" y="430"/>
                  </a:cubicBezTo>
                  <a:cubicBezTo>
                    <a:pt x="341" y="433"/>
                    <a:pt x="342" y="433"/>
                    <a:pt x="341" y="433"/>
                  </a:cubicBezTo>
                  <a:cubicBezTo>
                    <a:pt x="347" y="432"/>
                    <a:pt x="350" y="437"/>
                    <a:pt x="351" y="439"/>
                  </a:cubicBezTo>
                  <a:cubicBezTo>
                    <a:pt x="353" y="439"/>
                    <a:pt x="353" y="439"/>
                    <a:pt x="353" y="439"/>
                  </a:cubicBezTo>
                  <a:cubicBezTo>
                    <a:pt x="353" y="442"/>
                    <a:pt x="353" y="441"/>
                    <a:pt x="353" y="442"/>
                  </a:cubicBezTo>
                  <a:cubicBezTo>
                    <a:pt x="356" y="442"/>
                    <a:pt x="355" y="442"/>
                    <a:pt x="355" y="442"/>
                  </a:cubicBezTo>
                  <a:cubicBezTo>
                    <a:pt x="355" y="443"/>
                    <a:pt x="355" y="443"/>
                    <a:pt x="355" y="443"/>
                  </a:cubicBezTo>
                  <a:cubicBezTo>
                    <a:pt x="358" y="441"/>
                    <a:pt x="359" y="441"/>
                    <a:pt x="360" y="441"/>
                  </a:cubicBezTo>
                  <a:cubicBezTo>
                    <a:pt x="361" y="438"/>
                    <a:pt x="361" y="438"/>
                    <a:pt x="361" y="438"/>
                  </a:cubicBezTo>
                  <a:cubicBezTo>
                    <a:pt x="365" y="436"/>
                    <a:pt x="369" y="437"/>
                    <a:pt x="370" y="437"/>
                  </a:cubicBezTo>
                  <a:cubicBezTo>
                    <a:pt x="370" y="440"/>
                    <a:pt x="371" y="440"/>
                    <a:pt x="371" y="441"/>
                  </a:cubicBezTo>
                  <a:cubicBezTo>
                    <a:pt x="376" y="443"/>
                    <a:pt x="379" y="444"/>
                    <a:pt x="379" y="446"/>
                  </a:cubicBezTo>
                  <a:cubicBezTo>
                    <a:pt x="380" y="446"/>
                    <a:pt x="380" y="446"/>
                    <a:pt x="380" y="446"/>
                  </a:cubicBezTo>
                  <a:cubicBezTo>
                    <a:pt x="380" y="445"/>
                    <a:pt x="380" y="445"/>
                    <a:pt x="380" y="445"/>
                  </a:cubicBezTo>
                  <a:cubicBezTo>
                    <a:pt x="383" y="445"/>
                    <a:pt x="385" y="445"/>
                    <a:pt x="385" y="445"/>
                  </a:cubicBezTo>
                  <a:cubicBezTo>
                    <a:pt x="385" y="437"/>
                    <a:pt x="394" y="442"/>
                    <a:pt x="392" y="438"/>
                  </a:cubicBezTo>
                  <a:cubicBezTo>
                    <a:pt x="388" y="437"/>
                    <a:pt x="386" y="434"/>
                    <a:pt x="385" y="433"/>
                  </a:cubicBezTo>
                  <a:cubicBezTo>
                    <a:pt x="390" y="429"/>
                    <a:pt x="392" y="430"/>
                    <a:pt x="395" y="430"/>
                  </a:cubicBezTo>
                  <a:cubicBezTo>
                    <a:pt x="395" y="427"/>
                    <a:pt x="395" y="427"/>
                    <a:pt x="395" y="426"/>
                  </a:cubicBezTo>
                  <a:cubicBezTo>
                    <a:pt x="393" y="426"/>
                    <a:pt x="393" y="426"/>
                    <a:pt x="393" y="426"/>
                  </a:cubicBezTo>
                  <a:cubicBezTo>
                    <a:pt x="392" y="420"/>
                    <a:pt x="393" y="420"/>
                    <a:pt x="393" y="417"/>
                  </a:cubicBezTo>
                  <a:cubicBezTo>
                    <a:pt x="392" y="417"/>
                    <a:pt x="392" y="417"/>
                    <a:pt x="392" y="417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89" y="417"/>
                    <a:pt x="387" y="417"/>
                    <a:pt x="385" y="417"/>
                  </a:cubicBezTo>
                  <a:cubicBezTo>
                    <a:pt x="385" y="414"/>
                    <a:pt x="382" y="413"/>
                    <a:pt x="383" y="412"/>
                  </a:cubicBezTo>
                  <a:cubicBezTo>
                    <a:pt x="380" y="412"/>
                    <a:pt x="381" y="412"/>
                    <a:pt x="380" y="412"/>
                  </a:cubicBezTo>
                  <a:cubicBezTo>
                    <a:pt x="380" y="409"/>
                    <a:pt x="380" y="409"/>
                    <a:pt x="380" y="409"/>
                  </a:cubicBezTo>
                  <a:cubicBezTo>
                    <a:pt x="379" y="409"/>
                    <a:pt x="379" y="409"/>
                    <a:pt x="379" y="409"/>
                  </a:cubicBezTo>
                  <a:cubicBezTo>
                    <a:pt x="379" y="406"/>
                    <a:pt x="379" y="406"/>
                    <a:pt x="379" y="406"/>
                  </a:cubicBezTo>
                  <a:cubicBezTo>
                    <a:pt x="378" y="406"/>
                    <a:pt x="378" y="406"/>
                    <a:pt x="378" y="406"/>
                  </a:cubicBezTo>
                  <a:cubicBezTo>
                    <a:pt x="380" y="403"/>
                    <a:pt x="381" y="406"/>
                    <a:pt x="382" y="405"/>
                  </a:cubicBezTo>
                  <a:cubicBezTo>
                    <a:pt x="379" y="399"/>
                    <a:pt x="379" y="396"/>
                    <a:pt x="380" y="393"/>
                  </a:cubicBezTo>
                  <a:cubicBezTo>
                    <a:pt x="382" y="393"/>
                    <a:pt x="382" y="393"/>
                    <a:pt x="382" y="393"/>
                  </a:cubicBezTo>
                  <a:cubicBezTo>
                    <a:pt x="382" y="391"/>
                    <a:pt x="380" y="391"/>
                    <a:pt x="380" y="391"/>
                  </a:cubicBezTo>
                  <a:cubicBezTo>
                    <a:pt x="384" y="388"/>
                    <a:pt x="379" y="387"/>
                    <a:pt x="380" y="386"/>
                  </a:cubicBezTo>
                  <a:cubicBezTo>
                    <a:pt x="379" y="386"/>
                    <a:pt x="379" y="386"/>
                    <a:pt x="379" y="386"/>
                  </a:cubicBezTo>
                  <a:cubicBezTo>
                    <a:pt x="380" y="382"/>
                    <a:pt x="378" y="381"/>
                    <a:pt x="378" y="380"/>
                  </a:cubicBezTo>
                  <a:cubicBezTo>
                    <a:pt x="379" y="380"/>
                    <a:pt x="379" y="380"/>
                    <a:pt x="379" y="380"/>
                  </a:cubicBezTo>
                  <a:cubicBezTo>
                    <a:pt x="382" y="373"/>
                    <a:pt x="382" y="370"/>
                    <a:pt x="383" y="367"/>
                  </a:cubicBezTo>
                  <a:cubicBezTo>
                    <a:pt x="384" y="367"/>
                    <a:pt x="384" y="367"/>
                    <a:pt x="384" y="367"/>
                  </a:cubicBezTo>
                  <a:cubicBezTo>
                    <a:pt x="384" y="366"/>
                    <a:pt x="384" y="366"/>
                    <a:pt x="384" y="366"/>
                  </a:cubicBezTo>
                  <a:cubicBezTo>
                    <a:pt x="396" y="366"/>
                    <a:pt x="396" y="366"/>
                    <a:pt x="402" y="365"/>
                  </a:cubicBezTo>
                  <a:cubicBezTo>
                    <a:pt x="402" y="363"/>
                    <a:pt x="402" y="363"/>
                    <a:pt x="402" y="363"/>
                  </a:cubicBezTo>
                  <a:cubicBezTo>
                    <a:pt x="403" y="363"/>
                    <a:pt x="403" y="363"/>
                    <a:pt x="403" y="363"/>
                  </a:cubicBezTo>
                  <a:cubicBezTo>
                    <a:pt x="390" y="343"/>
                    <a:pt x="396" y="337"/>
                    <a:pt x="402" y="327"/>
                  </a:cubicBezTo>
                  <a:cubicBezTo>
                    <a:pt x="387" y="323"/>
                    <a:pt x="417" y="308"/>
                    <a:pt x="416" y="309"/>
                  </a:cubicBezTo>
                  <a:cubicBezTo>
                    <a:pt x="416" y="306"/>
                    <a:pt x="416" y="307"/>
                    <a:pt x="416" y="307"/>
                  </a:cubicBezTo>
                  <a:cubicBezTo>
                    <a:pt x="415" y="307"/>
                    <a:pt x="415" y="307"/>
                    <a:pt x="415" y="307"/>
                  </a:cubicBezTo>
                  <a:cubicBezTo>
                    <a:pt x="415" y="305"/>
                    <a:pt x="415" y="305"/>
                    <a:pt x="415" y="305"/>
                  </a:cubicBezTo>
                  <a:cubicBezTo>
                    <a:pt x="414" y="305"/>
                    <a:pt x="414" y="305"/>
                    <a:pt x="414" y="305"/>
                  </a:cubicBezTo>
                  <a:cubicBezTo>
                    <a:pt x="414" y="304"/>
                    <a:pt x="414" y="304"/>
                    <a:pt x="414" y="304"/>
                  </a:cubicBezTo>
                  <a:cubicBezTo>
                    <a:pt x="416" y="304"/>
                    <a:pt x="417" y="304"/>
                    <a:pt x="417" y="304"/>
                  </a:cubicBezTo>
                  <a:cubicBezTo>
                    <a:pt x="417" y="303"/>
                    <a:pt x="417" y="303"/>
                    <a:pt x="417" y="303"/>
                  </a:cubicBezTo>
                  <a:cubicBezTo>
                    <a:pt x="422" y="303"/>
                    <a:pt x="423" y="302"/>
                    <a:pt x="425" y="303"/>
                  </a:cubicBezTo>
                  <a:cubicBezTo>
                    <a:pt x="426" y="306"/>
                    <a:pt x="427" y="306"/>
                    <a:pt x="427" y="307"/>
                  </a:cubicBezTo>
                  <a:cubicBezTo>
                    <a:pt x="429" y="307"/>
                    <a:pt x="429" y="307"/>
                    <a:pt x="429" y="307"/>
                  </a:cubicBezTo>
                  <a:cubicBezTo>
                    <a:pt x="428" y="313"/>
                    <a:pt x="430" y="314"/>
                    <a:pt x="434" y="314"/>
                  </a:cubicBezTo>
                  <a:cubicBezTo>
                    <a:pt x="434" y="316"/>
                    <a:pt x="434" y="317"/>
                    <a:pt x="434" y="317"/>
                  </a:cubicBezTo>
                  <a:cubicBezTo>
                    <a:pt x="435" y="317"/>
                    <a:pt x="435" y="317"/>
                    <a:pt x="435" y="317"/>
                  </a:cubicBezTo>
                  <a:cubicBezTo>
                    <a:pt x="435" y="318"/>
                    <a:pt x="435" y="318"/>
                    <a:pt x="435" y="318"/>
                  </a:cubicBezTo>
                  <a:cubicBezTo>
                    <a:pt x="438" y="318"/>
                    <a:pt x="437" y="318"/>
                    <a:pt x="437" y="318"/>
                  </a:cubicBezTo>
                  <a:cubicBezTo>
                    <a:pt x="437" y="320"/>
                    <a:pt x="437" y="320"/>
                    <a:pt x="437" y="320"/>
                  </a:cubicBezTo>
                  <a:cubicBezTo>
                    <a:pt x="438" y="320"/>
                    <a:pt x="438" y="320"/>
                    <a:pt x="438" y="320"/>
                  </a:cubicBezTo>
                  <a:cubicBezTo>
                    <a:pt x="439" y="316"/>
                    <a:pt x="441" y="315"/>
                    <a:pt x="441" y="314"/>
                  </a:cubicBezTo>
                  <a:cubicBezTo>
                    <a:pt x="444" y="312"/>
                    <a:pt x="445" y="312"/>
                    <a:pt x="447" y="312"/>
                  </a:cubicBezTo>
                  <a:cubicBezTo>
                    <a:pt x="447" y="307"/>
                    <a:pt x="446" y="306"/>
                    <a:pt x="446" y="304"/>
                  </a:cubicBezTo>
                  <a:cubicBezTo>
                    <a:pt x="444" y="304"/>
                    <a:pt x="444" y="304"/>
                    <a:pt x="444" y="304"/>
                  </a:cubicBezTo>
                  <a:cubicBezTo>
                    <a:pt x="444" y="303"/>
                    <a:pt x="444" y="303"/>
                    <a:pt x="444" y="303"/>
                  </a:cubicBezTo>
                  <a:cubicBezTo>
                    <a:pt x="443" y="303"/>
                    <a:pt x="443" y="303"/>
                    <a:pt x="443" y="303"/>
                  </a:cubicBezTo>
                  <a:cubicBezTo>
                    <a:pt x="443" y="301"/>
                    <a:pt x="443" y="301"/>
                    <a:pt x="443" y="301"/>
                  </a:cubicBezTo>
                  <a:cubicBezTo>
                    <a:pt x="436" y="297"/>
                    <a:pt x="435" y="291"/>
                    <a:pt x="435" y="288"/>
                  </a:cubicBezTo>
                  <a:cubicBezTo>
                    <a:pt x="434" y="288"/>
                    <a:pt x="434" y="288"/>
                    <a:pt x="434" y="288"/>
                  </a:cubicBezTo>
                  <a:cubicBezTo>
                    <a:pt x="434" y="285"/>
                    <a:pt x="434" y="285"/>
                    <a:pt x="434" y="285"/>
                  </a:cubicBezTo>
                  <a:cubicBezTo>
                    <a:pt x="433" y="285"/>
                    <a:pt x="433" y="285"/>
                    <a:pt x="433" y="285"/>
                  </a:cubicBezTo>
                  <a:cubicBezTo>
                    <a:pt x="433" y="286"/>
                    <a:pt x="433" y="286"/>
                    <a:pt x="433" y="286"/>
                  </a:cubicBezTo>
                  <a:cubicBezTo>
                    <a:pt x="431" y="286"/>
                    <a:pt x="431" y="286"/>
                    <a:pt x="431" y="286"/>
                  </a:cubicBezTo>
                  <a:cubicBezTo>
                    <a:pt x="431" y="285"/>
                    <a:pt x="431" y="285"/>
                    <a:pt x="431" y="285"/>
                  </a:cubicBezTo>
                  <a:cubicBezTo>
                    <a:pt x="430" y="285"/>
                    <a:pt x="430" y="285"/>
                    <a:pt x="430" y="285"/>
                  </a:cubicBezTo>
                  <a:cubicBezTo>
                    <a:pt x="430" y="284"/>
                    <a:pt x="430" y="284"/>
                    <a:pt x="430" y="284"/>
                  </a:cubicBezTo>
                  <a:cubicBezTo>
                    <a:pt x="429" y="284"/>
                    <a:pt x="429" y="284"/>
                    <a:pt x="429" y="284"/>
                  </a:cubicBezTo>
                  <a:cubicBezTo>
                    <a:pt x="428" y="280"/>
                    <a:pt x="425" y="276"/>
                    <a:pt x="428" y="274"/>
                  </a:cubicBezTo>
                  <a:cubicBezTo>
                    <a:pt x="427" y="274"/>
                    <a:pt x="427" y="274"/>
                    <a:pt x="427" y="274"/>
                  </a:cubicBezTo>
                  <a:cubicBezTo>
                    <a:pt x="427" y="273"/>
                    <a:pt x="427" y="273"/>
                    <a:pt x="427" y="273"/>
                  </a:cubicBezTo>
                  <a:cubicBezTo>
                    <a:pt x="425" y="273"/>
                    <a:pt x="425" y="273"/>
                    <a:pt x="425" y="273"/>
                  </a:cubicBezTo>
                  <a:cubicBezTo>
                    <a:pt x="424" y="276"/>
                    <a:pt x="424" y="276"/>
                    <a:pt x="424" y="276"/>
                  </a:cubicBezTo>
                  <a:cubicBezTo>
                    <a:pt x="423" y="276"/>
                    <a:pt x="423" y="276"/>
                    <a:pt x="423" y="276"/>
                  </a:cubicBezTo>
                  <a:cubicBezTo>
                    <a:pt x="422" y="269"/>
                    <a:pt x="426" y="271"/>
                    <a:pt x="427" y="271"/>
                  </a:cubicBezTo>
                  <a:cubicBezTo>
                    <a:pt x="427" y="270"/>
                    <a:pt x="427" y="270"/>
                    <a:pt x="427" y="270"/>
                  </a:cubicBezTo>
                  <a:cubicBezTo>
                    <a:pt x="428" y="270"/>
                    <a:pt x="428" y="270"/>
                    <a:pt x="428" y="270"/>
                  </a:cubicBezTo>
                  <a:cubicBezTo>
                    <a:pt x="428" y="267"/>
                    <a:pt x="428" y="266"/>
                    <a:pt x="428" y="266"/>
                  </a:cubicBezTo>
                  <a:cubicBezTo>
                    <a:pt x="429" y="266"/>
                    <a:pt x="429" y="266"/>
                    <a:pt x="429" y="266"/>
                  </a:cubicBezTo>
                  <a:cubicBezTo>
                    <a:pt x="429" y="265"/>
                    <a:pt x="429" y="265"/>
                    <a:pt x="429" y="265"/>
                  </a:cubicBezTo>
                  <a:cubicBezTo>
                    <a:pt x="430" y="265"/>
                    <a:pt x="430" y="265"/>
                    <a:pt x="430" y="265"/>
                  </a:cubicBezTo>
                  <a:cubicBezTo>
                    <a:pt x="430" y="266"/>
                    <a:pt x="430" y="266"/>
                    <a:pt x="430" y="266"/>
                  </a:cubicBezTo>
                  <a:cubicBezTo>
                    <a:pt x="431" y="266"/>
                    <a:pt x="431" y="266"/>
                    <a:pt x="431" y="266"/>
                  </a:cubicBezTo>
                  <a:cubicBezTo>
                    <a:pt x="431" y="265"/>
                    <a:pt x="431" y="265"/>
                    <a:pt x="431" y="265"/>
                  </a:cubicBezTo>
                  <a:cubicBezTo>
                    <a:pt x="435" y="264"/>
                    <a:pt x="437" y="266"/>
                    <a:pt x="438" y="266"/>
                  </a:cubicBezTo>
                  <a:cubicBezTo>
                    <a:pt x="438" y="267"/>
                    <a:pt x="438" y="267"/>
                    <a:pt x="438" y="267"/>
                  </a:cubicBezTo>
                  <a:cubicBezTo>
                    <a:pt x="445" y="268"/>
                    <a:pt x="445" y="272"/>
                    <a:pt x="447" y="271"/>
                  </a:cubicBezTo>
                  <a:cubicBezTo>
                    <a:pt x="448" y="266"/>
                    <a:pt x="452" y="266"/>
                    <a:pt x="453" y="266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53" y="266"/>
                    <a:pt x="453" y="266"/>
                    <a:pt x="453" y="266"/>
                  </a:cubicBezTo>
                  <a:cubicBezTo>
                    <a:pt x="457" y="266"/>
                    <a:pt x="459" y="268"/>
                    <a:pt x="461" y="267"/>
                  </a:cubicBezTo>
                  <a:cubicBezTo>
                    <a:pt x="461" y="260"/>
                    <a:pt x="461" y="259"/>
                    <a:pt x="460" y="256"/>
                  </a:cubicBezTo>
                  <a:cubicBezTo>
                    <a:pt x="463" y="256"/>
                    <a:pt x="462" y="256"/>
                    <a:pt x="462" y="256"/>
                  </a:cubicBezTo>
                  <a:cubicBezTo>
                    <a:pt x="462" y="254"/>
                    <a:pt x="462" y="254"/>
                    <a:pt x="462" y="254"/>
                  </a:cubicBezTo>
                  <a:cubicBezTo>
                    <a:pt x="467" y="258"/>
                    <a:pt x="474" y="254"/>
                    <a:pt x="474" y="253"/>
                  </a:cubicBezTo>
                  <a:cubicBezTo>
                    <a:pt x="474" y="252"/>
                    <a:pt x="474" y="252"/>
                    <a:pt x="474" y="252"/>
                  </a:cubicBezTo>
                  <a:cubicBezTo>
                    <a:pt x="475" y="252"/>
                    <a:pt x="475" y="252"/>
                    <a:pt x="475" y="252"/>
                  </a:cubicBezTo>
                  <a:cubicBezTo>
                    <a:pt x="475" y="253"/>
                    <a:pt x="475" y="253"/>
                    <a:pt x="475" y="253"/>
                  </a:cubicBezTo>
                  <a:cubicBezTo>
                    <a:pt x="476" y="253"/>
                    <a:pt x="476" y="253"/>
                    <a:pt x="476" y="253"/>
                  </a:cubicBezTo>
                  <a:cubicBezTo>
                    <a:pt x="476" y="254"/>
                    <a:pt x="476" y="254"/>
                    <a:pt x="476" y="254"/>
                  </a:cubicBezTo>
                  <a:cubicBezTo>
                    <a:pt x="480" y="256"/>
                    <a:pt x="480" y="259"/>
                    <a:pt x="484" y="258"/>
                  </a:cubicBezTo>
                  <a:cubicBezTo>
                    <a:pt x="484" y="255"/>
                    <a:pt x="486" y="255"/>
                    <a:pt x="486" y="254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9" y="254"/>
                    <a:pt x="489" y="254"/>
                    <a:pt x="489" y="254"/>
                  </a:cubicBezTo>
                  <a:cubicBezTo>
                    <a:pt x="492" y="255"/>
                    <a:pt x="492" y="253"/>
                    <a:pt x="492" y="253"/>
                  </a:cubicBezTo>
                  <a:cubicBezTo>
                    <a:pt x="491" y="251"/>
                    <a:pt x="490" y="252"/>
                    <a:pt x="489" y="252"/>
                  </a:cubicBezTo>
                  <a:cubicBezTo>
                    <a:pt x="489" y="249"/>
                    <a:pt x="489" y="250"/>
                    <a:pt x="489" y="250"/>
                  </a:cubicBezTo>
                  <a:cubicBezTo>
                    <a:pt x="491" y="250"/>
                    <a:pt x="491" y="250"/>
                    <a:pt x="491" y="250"/>
                  </a:cubicBezTo>
                  <a:cubicBezTo>
                    <a:pt x="491" y="248"/>
                    <a:pt x="491" y="248"/>
                    <a:pt x="491" y="248"/>
                  </a:cubicBezTo>
                  <a:cubicBezTo>
                    <a:pt x="489" y="248"/>
                    <a:pt x="489" y="248"/>
                    <a:pt x="489" y="248"/>
                  </a:cubicBezTo>
                  <a:cubicBezTo>
                    <a:pt x="490" y="246"/>
                    <a:pt x="488" y="246"/>
                    <a:pt x="488" y="246"/>
                  </a:cubicBezTo>
                  <a:cubicBezTo>
                    <a:pt x="490" y="244"/>
                    <a:pt x="490" y="245"/>
                    <a:pt x="491" y="245"/>
                  </a:cubicBezTo>
                  <a:cubicBezTo>
                    <a:pt x="491" y="246"/>
                    <a:pt x="491" y="246"/>
                    <a:pt x="491" y="246"/>
                  </a:cubicBezTo>
                  <a:cubicBezTo>
                    <a:pt x="493" y="246"/>
                    <a:pt x="493" y="244"/>
                    <a:pt x="493" y="245"/>
                  </a:cubicBezTo>
                  <a:cubicBezTo>
                    <a:pt x="490" y="237"/>
                    <a:pt x="491" y="239"/>
                    <a:pt x="491" y="235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91" y="231"/>
                    <a:pt x="486" y="228"/>
                    <a:pt x="486" y="228"/>
                  </a:cubicBezTo>
                  <a:cubicBezTo>
                    <a:pt x="486" y="227"/>
                    <a:pt x="486" y="227"/>
                    <a:pt x="486" y="227"/>
                  </a:cubicBezTo>
                  <a:cubicBezTo>
                    <a:pt x="482" y="226"/>
                    <a:pt x="482" y="226"/>
                    <a:pt x="482" y="226"/>
                  </a:cubicBezTo>
                  <a:cubicBezTo>
                    <a:pt x="482" y="223"/>
                    <a:pt x="481" y="223"/>
                    <a:pt x="481" y="222"/>
                  </a:cubicBezTo>
                  <a:cubicBezTo>
                    <a:pt x="476" y="219"/>
                    <a:pt x="475" y="220"/>
                    <a:pt x="474" y="220"/>
                  </a:cubicBezTo>
                  <a:cubicBezTo>
                    <a:pt x="472" y="214"/>
                    <a:pt x="473" y="210"/>
                    <a:pt x="469" y="210"/>
                  </a:cubicBezTo>
                  <a:cubicBezTo>
                    <a:pt x="467" y="206"/>
                    <a:pt x="466" y="206"/>
                    <a:pt x="467" y="206"/>
                  </a:cubicBezTo>
                  <a:cubicBezTo>
                    <a:pt x="464" y="206"/>
                    <a:pt x="464" y="206"/>
                    <a:pt x="463" y="206"/>
                  </a:cubicBezTo>
                  <a:cubicBezTo>
                    <a:pt x="463" y="205"/>
                    <a:pt x="463" y="205"/>
                    <a:pt x="463" y="205"/>
                  </a:cubicBezTo>
                  <a:cubicBezTo>
                    <a:pt x="462" y="205"/>
                    <a:pt x="462" y="205"/>
                    <a:pt x="462" y="205"/>
                  </a:cubicBezTo>
                  <a:cubicBezTo>
                    <a:pt x="462" y="201"/>
                    <a:pt x="462" y="200"/>
                    <a:pt x="462" y="200"/>
                  </a:cubicBezTo>
                  <a:cubicBezTo>
                    <a:pt x="457" y="201"/>
                    <a:pt x="457" y="198"/>
                    <a:pt x="457" y="196"/>
                  </a:cubicBezTo>
                  <a:cubicBezTo>
                    <a:pt x="456" y="196"/>
                    <a:pt x="456" y="196"/>
                    <a:pt x="456" y="196"/>
                  </a:cubicBezTo>
                  <a:cubicBezTo>
                    <a:pt x="456" y="195"/>
                    <a:pt x="456" y="195"/>
                    <a:pt x="456" y="195"/>
                  </a:cubicBezTo>
                  <a:cubicBezTo>
                    <a:pt x="453" y="195"/>
                    <a:pt x="453" y="193"/>
                    <a:pt x="453" y="194"/>
                  </a:cubicBezTo>
                  <a:cubicBezTo>
                    <a:pt x="453" y="193"/>
                    <a:pt x="453" y="193"/>
                    <a:pt x="453" y="193"/>
                  </a:cubicBezTo>
                  <a:cubicBezTo>
                    <a:pt x="452" y="193"/>
                    <a:pt x="452" y="193"/>
                    <a:pt x="452" y="193"/>
                  </a:cubicBezTo>
                  <a:cubicBezTo>
                    <a:pt x="452" y="191"/>
                    <a:pt x="452" y="191"/>
                    <a:pt x="452" y="191"/>
                  </a:cubicBezTo>
                  <a:cubicBezTo>
                    <a:pt x="450" y="191"/>
                    <a:pt x="450" y="191"/>
                    <a:pt x="450" y="191"/>
                  </a:cubicBezTo>
                  <a:cubicBezTo>
                    <a:pt x="449" y="188"/>
                    <a:pt x="448" y="186"/>
                    <a:pt x="448" y="184"/>
                  </a:cubicBezTo>
                  <a:cubicBezTo>
                    <a:pt x="454" y="187"/>
                    <a:pt x="460" y="186"/>
                    <a:pt x="462" y="189"/>
                  </a:cubicBezTo>
                  <a:cubicBezTo>
                    <a:pt x="462" y="188"/>
                    <a:pt x="462" y="188"/>
                    <a:pt x="462" y="188"/>
                  </a:cubicBezTo>
                  <a:cubicBezTo>
                    <a:pt x="466" y="189"/>
                    <a:pt x="468" y="193"/>
                    <a:pt x="469" y="191"/>
                  </a:cubicBezTo>
                  <a:cubicBezTo>
                    <a:pt x="469" y="190"/>
                    <a:pt x="469" y="190"/>
                    <a:pt x="469" y="190"/>
                  </a:cubicBezTo>
                  <a:cubicBezTo>
                    <a:pt x="475" y="192"/>
                    <a:pt x="482" y="190"/>
                    <a:pt x="486" y="190"/>
                  </a:cubicBezTo>
                  <a:cubicBezTo>
                    <a:pt x="485" y="186"/>
                    <a:pt x="490" y="184"/>
                    <a:pt x="491" y="184"/>
                  </a:cubicBezTo>
                  <a:cubicBezTo>
                    <a:pt x="491" y="183"/>
                    <a:pt x="491" y="183"/>
                    <a:pt x="491" y="183"/>
                  </a:cubicBezTo>
                  <a:cubicBezTo>
                    <a:pt x="489" y="183"/>
                    <a:pt x="489" y="183"/>
                    <a:pt x="489" y="183"/>
                  </a:cubicBezTo>
                  <a:cubicBezTo>
                    <a:pt x="489" y="182"/>
                    <a:pt x="489" y="182"/>
                    <a:pt x="489" y="182"/>
                  </a:cubicBezTo>
                  <a:cubicBezTo>
                    <a:pt x="491" y="182"/>
                    <a:pt x="491" y="182"/>
                    <a:pt x="491" y="182"/>
                  </a:cubicBezTo>
                  <a:cubicBezTo>
                    <a:pt x="491" y="181"/>
                    <a:pt x="491" y="181"/>
                    <a:pt x="491" y="181"/>
                  </a:cubicBezTo>
                  <a:cubicBezTo>
                    <a:pt x="493" y="181"/>
                    <a:pt x="493" y="181"/>
                    <a:pt x="493" y="181"/>
                  </a:cubicBezTo>
                  <a:cubicBezTo>
                    <a:pt x="493" y="180"/>
                    <a:pt x="493" y="180"/>
                    <a:pt x="493" y="180"/>
                  </a:cubicBezTo>
                  <a:cubicBezTo>
                    <a:pt x="494" y="180"/>
                    <a:pt x="494" y="180"/>
                    <a:pt x="494" y="180"/>
                  </a:cubicBezTo>
                  <a:cubicBezTo>
                    <a:pt x="494" y="178"/>
                    <a:pt x="494" y="178"/>
                    <a:pt x="494" y="178"/>
                  </a:cubicBezTo>
                  <a:cubicBezTo>
                    <a:pt x="497" y="178"/>
                    <a:pt x="496" y="178"/>
                    <a:pt x="497" y="178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5" y="176"/>
                    <a:pt x="495" y="176"/>
                    <a:pt x="495" y="176"/>
                  </a:cubicBezTo>
                  <a:cubicBezTo>
                    <a:pt x="495" y="173"/>
                    <a:pt x="495" y="172"/>
                    <a:pt x="495" y="171"/>
                  </a:cubicBezTo>
                  <a:cubicBezTo>
                    <a:pt x="494" y="171"/>
                    <a:pt x="494" y="171"/>
                    <a:pt x="494" y="171"/>
                  </a:cubicBezTo>
                  <a:cubicBezTo>
                    <a:pt x="494" y="173"/>
                    <a:pt x="494" y="173"/>
                    <a:pt x="494" y="173"/>
                  </a:cubicBezTo>
                  <a:cubicBezTo>
                    <a:pt x="493" y="173"/>
                    <a:pt x="493" y="173"/>
                    <a:pt x="493" y="173"/>
                  </a:cubicBezTo>
                  <a:cubicBezTo>
                    <a:pt x="493" y="170"/>
                    <a:pt x="493" y="169"/>
                    <a:pt x="493" y="169"/>
                  </a:cubicBezTo>
                  <a:cubicBezTo>
                    <a:pt x="490" y="169"/>
                    <a:pt x="491" y="169"/>
                    <a:pt x="491" y="169"/>
                  </a:cubicBezTo>
                  <a:cubicBezTo>
                    <a:pt x="491" y="172"/>
                    <a:pt x="491" y="173"/>
                    <a:pt x="491" y="174"/>
                  </a:cubicBezTo>
                  <a:cubicBezTo>
                    <a:pt x="489" y="174"/>
                    <a:pt x="489" y="174"/>
                    <a:pt x="489" y="174"/>
                  </a:cubicBezTo>
                  <a:cubicBezTo>
                    <a:pt x="489" y="173"/>
                    <a:pt x="489" y="173"/>
                    <a:pt x="489" y="173"/>
                  </a:cubicBezTo>
                  <a:cubicBezTo>
                    <a:pt x="488" y="173"/>
                    <a:pt x="488" y="173"/>
                    <a:pt x="488" y="173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86" y="170"/>
                    <a:pt x="486" y="170"/>
                    <a:pt x="486" y="170"/>
                  </a:cubicBezTo>
                  <a:cubicBezTo>
                    <a:pt x="486" y="169"/>
                    <a:pt x="486" y="169"/>
                    <a:pt x="486" y="169"/>
                  </a:cubicBezTo>
                  <a:cubicBezTo>
                    <a:pt x="483" y="169"/>
                    <a:pt x="482" y="169"/>
                    <a:pt x="481" y="169"/>
                  </a:cubicBezTo>
                  <a:cubicBezTo>
                    <a:pt x="481" y="168"/>
                    <a:pt x="481" y="168"/>
                    <a:pt x="481" y="168"/>
                  </a:cubicBezTo>
                  <a:cubicBezTo>
                    <a:pt x="480" y="168"/>
                    <a:pt x="480" y="168"/>
                    <a:pt x="480" y="168"/>
                  </a:cubicBezTo>
                  <a:cubicBezTo>
                    <a:pt x="480" y="167"/>
                    <a:pt x="480" y="167"/>
                    <a:pt x="480" y="167"/>
                  </a:cubicBezTo>
                  <a:cubicBezTo>
                    <a:pt x="479" y="167"/>
                    <a:pt x="479" y="167"/>
                    <a:pt x="479" y="167"/>
                  </a:cubicBezTo>
                  <a:cubicBezTo>
                    <a:pt x="480" y="162"/>
                    <a:pt x="476" y="163"/>
                    <a:pt x="475" y="163"/>
                  </a:cubicBezTo>
                  <a:cubicBezTo>
                    <a:pt x="475" y="160"/>
                    <a:pt x="475" y="160"/>
                    <a:pt x="475" y="159"/>
                  </a:cubicBezTo>
                  <a:cubicBezTo>
                    <a:pt x="476" y="159"/>
                    <a:pt x="476" y="159"/>
                    <a:pt x="476" y="159"/>
                  </a:cubicBezTo>
                  <a:cubicBezTo>
                    <a:pt x="476" y="158"/>
                    <a:pt x="476" y="158"/>
                    <a:pt x="476" y="158"/>
                  </a:cubicBezTo>
                  <a:cubicBezTo>
                    <a:pt x="475" y="158"/>
                    <a:pt x="475" y="158"/>
                    <a:pt x="475" y="158"/>
                  </a:cubicBezTo>
                  <a:cubicBezTo>
                    <a:pt x="475" y="157"/>
                    <a:pt x="475" y="157"/>
                    <a:pt x="475" y="157"/>
                  </a:cubicBezTo>
                  <a:cubicBezTo>
                    <a:pt x="474" y="157"/>
                    <a:pt x="474" y="157"/>
                    <a:pt x="474" y="157"/>
                  </a:cubicBezTo>
                  <a:cubicBezTo>
                    <a:pt x="474" y="158"/>
                    <a:pt x="474" y="158"/>
                    <a:pt x="474" y="158"/>
                  </a:cubicBezTo>
                  <a:cubicBezTo>
                    <a:pt x="473" y="158"/>
                    <a:pt x="473" y="158"/>
                    <a:pt x="473" y="158"/>
                  </a:cubicBezTo>
                  <a:cubicBezTo>
                    <a:pt x="473" y="161"/>
                    <a:pt x="473" y="160"/>
                    <a:pt x="473" y="161"/>
                  </a:cubicBezTo>
                  <a:cubicBezTo>
                    <a:pt x="470" y="161"/>
                    <a:pt x="469" y="159"/>
                    <a:pt x="468" y="159"/>
                  </a:cubicBezTo>
                  <a:cubicBezTo>
                    <a:pt x="467" y="156"/>
                    <a:pt x="467" y="156"/>
                    <a:pt x="467" y="155"/>
                  </a:cubicBezTo>
                  <a:cubicBezTo>
                    <a:pt x="464" y="155"/>
                    <a:pt x="464" y="155"/>
                    <a:pt x="463" y="155"/>
                  </a:cubicBezTo>
                  <a:cubicBezTo>
                    <a:pt x="463" y="154"/>
                    <a:pt x="463" y="154"/>
                    <a:pt x="463" y="154"/>
                  </a:cubicBezTo>
                  <a:cubicBezTo>
                    <a:pt x="461" y="154"/>
                    <a:pt x="460" y="154"/>
                    <a:pt x="460" y="154"/>
                  </a:cubicBezTo>
                  <a:cubicBezTo>
                    <a:pt x="460" y="151"/>
                    <a:pt x="460" y="151"/>
                    <a:pt x="460" y="151"/>
                  </a:cubicBezTo>
                  <a:cubicBezTo>
                    <a:pt x="459" y="151"/>
                    <a:pt x="459" y="151"/>
                    <a:pt x="459" y="151"/>
                  </a:cubicBezTo>
                  <a:cubicBezTo>
                    <a:pt x="460" y="150"/>
                    <a:pt x="460" y="150"/>
                    <a:pt x="460" y="150"/>
                  </a:cubicBezTo>
                  <a:cubicBezTo>
                    <a:pt x="459" y="148"/>
                    <a:pt x="458" y="149"/>
                    <a:pt x="457" y="149"/>
                  </a:cubicBezTo>
                  <a:cubicBezTo>
                    <a:pt x="457" y="146"/>
                    <a:pt x="457" y="145"/>
                    <a:pt x="457" y="144"/>
                  </a:cubicBezTo>
                  <a:cubicBezTo>
                    <a:pt x="454" y="144"/>
                    <a:pt x="454" y="140"/>
                    <a:pt x="454" y="139"/>
                  </a:cubicBezTo>
                  <a:cubicBezTo>
                    <a:pt x="451" y="139"/>
                    <a:pt x="450" y="141"/>
                    <a:pt x="450" y="140"/>
                  </a:cubicBezTo>
                  <a:cubicBezTo>
                    <a:pt x="449" y="139"/>
                    <a:pt x="449" y="140"/>
                    <a:pt x="448" y="139"/>
                  </a:cubicBezTo>
                  <a:cubicBezTo>
                    <a:pt x="448" y="140"/>
                    <a:pt x="448" y="140"/>
                    <a:pt x="448" y="140"/>
                  </a:cubicBezTo>
                  <a:cubicBezTo>
                    <a:pt x="444" y="142"/>
                    <a:pt x="443" y="142"/>
                    <a:pt x="441" y="142"/>
                  </a:cubicBezTo>
                  <a:cubicBezTo>
                    <a:pt x="442" y="137"/>
                    <a:pt x="438" y="138"/>
                    <a:pt x="437" y="138"/>
                  </a:cubicBezTo>
                  <a:cubicBezTo>
                    <a:pt x="437" y="139"/>
                    <a:pt x="437" y="139"/>
                    <a:pt x="437" y="139"/>
                  </a:cubicBezTo>
                  <a:cubicBezTo>
                    <a:pt x="431" y="140"/>
                    <a:pt x="429" y="134"/>
                    <a:pt x="429" y="131"/>
                  </a:cubicBezTo>
                  <a:cubicBezTo>
                    <a:pt x="426" y="131"/>
                    <a:pt x="427" y="131"/>
                    <a:pt x="427" y="131"/>
                  </a:cubicBezTo>
                  <a:cubicBezTo>
                    <a:pt x="426" y="128"/>
                    <a:pt x="425" y="128"/>
                    <a:pt x="425" y="127"/>
                  </a:cubicBezTo>
                  <a:cubicBezTo>
                    <a:pt x="427" y="127"/>
                    <a:pt x="427" y="127"/>
                    <a:pt x="427" y="127"/>
                  </a:cubicBezTo>
                  <a:cubicBezTo>
                    <a:pt x="427" y="126"/>
                    <a:pt x="427" y="126"/>
                    <a:pt x="427" y="126"/>
                  </a:cubicBezTo>
                  <a:cubicBezTo>
                    <a:pt x="424" y="126"/>
                    <a:pt x="425" y="126"/>
                    <a:pt x="424" y="126"/>
                  </a:cubicBezTo>
                  <a:cubicBezTo>
                    <a:pt x="424" y="122"/>
                    <a:pt x="426" y="120"/>
                    <a:pt x="425" y="119"/>
                  </a:cubicBezTo>
                  <a:cubicBezTo>
                    <a:pt x="428" y="119"/>
                    <a:pt x="428" y="119"/>
                    <a:pt x="428" y="119"/>
                  </a:cubicBezTo>
                  <a:cubicBezTo>
                    <a:pt x="428" y="118"/>
                    <a:pt x="428" y="118"/>
                    <a:pt x="428" y="118"/>
                  </a:cubicBezTo>
                  <a:cubicBezTo>
                    <a:pt x="429" y="118"/>
                    <a:pt x="429" y="118"/>
                    <a:pt x="429" y="118"/>
                  </a:cubicBezTo>
                  <a:cubicBezTo>
                    <a:pt x="429" y="115"/>
                    <a:pt x="429" y="115"/>
                    <a:pt x="429" y="114"/>
                  </a:cubicBezTo>
                  <a:cubicBezTo>
                    <a:pt x="428" y="114"/>
                    <a:pt x="428" y="114"/>
                    <a:pt x="428" y="114"/>
                  </a:cubicBezTo>
                  <a:cubicBezTo>
                    <a:pt x="429" y="113"/>
                    <a:pt x="429" y="113"/>
                    <a:pt x="429" y="113"/>
                  </a:cubicBezTo>
                  <a:cubicBezTo>
                    <a:pt x="428" y="113"/>
                    <a:pt x="428" y="113"/>
                    <a:pt x="428" y="113"/>
                  </a:cubicBezTo>
                  <a:cubicBezTo>
                    <a:pt x="428" y="108"/>
                    <a:pt x="425" y="106"/>
                    <a:pt x="425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1"/>
                    <a:pt x="423" y="102"/>
                    <a:pt x="423" y="101"/>
                  </a:cubicBezTo>
                  <a:cubicBezTo>
                    <a:pt x="424" y="101"/>
                    <a:pt x="424" y="101"/>
                    <a:pt x="424" y="101"/>
                  </a:cubicBezTo>
                  <a:cubicBezTo>
                    <a:pt x="424" y="99"/>
                    <a:pt x="424" y="99"/>
                    <a:pt x="424" y="99"/>
                  </a:cubicBezTo>
                  <a:cubicBezTo>
                    <a:pt x="427" y="99"/>
                    <a:pt x="428" y="99"/>
                    <a:pt x="428" y="99"/>
                  </a:cubicBezTo>
                  <a:cubicBezTo>
                    <a:pt x="428" y="98"/>
                    <a:pt x="428" y="98"/>
                    <a:pt x="428" y="98"/>
                  </a:cubicBezTo>
                  <a:cubicBezTo>
                    <a:pt x="428" y="99"/>
                    <a:pt x="428" y="99"/>
                    <a:pt x="428" y="99"/>
                  </a:cubicBezTo>
                  <a:cubicBezTo>
                    <a:pt x="429" y="99"/>
                    <a:pt x="429" y="99"/>
                    <a:pt x="429" y="99"/>
                  </a:cubicBezTo>
                  <a:cubicBezTo>
                    <a:pt x="429" y="98"/>
                    <a:pt x="429" y="98"/>
                    <a:pt x="429" y="98"/>
                  </a:cubicBezTo>
                  <a:cubicBezTo>
                    <a:pt x="430" y="98"/>
                    <a:pt x="430" y="98"/>
                    <a:pt x="430" y="98"/>
                  </a:cubicBezTo>
                  <a:cubicBezTo>
                    <a:pt x="430" y="94"/>
                    <a:pt x="432" y="93"/>
                    <a:pt x="431" y="92"/>
                  </a:cubicBezTo>
                  <a:cubicBezTo>
                    <a:pt x="430" y="92"/>
                    <a:pt x="430" y="92"/>
                    <a:pt x="430" y="92"/>
                  </a:cubicBezTo>
                  <a:cubicBezTo>
                    <a:pt x="429" y="88"/>
                    <a:pt x="432" y="87"/>
                    <a:pt x="433" y="87"/>
                  </a:cubicBezTo>
                  <a:cubicBezTo>
                    <a:pt x="433" y="86"/>
                    <a:pt x="433" y="86"/>
                    <a:pt x="433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5" y="86"/>
                    <a:pt x="435" y="86"/>
                    <a:pt x="435" y="86"/>
                  </a:cubicBezTo>
                  <a:cubicBezTo>
                    <a:pt x="435" y="85"/>
                    <a:pt x="435" y="85"/>
                    <a:pt x="435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2"/>
                    <a:pt x="434" y="83"/>
                    <a:pt x="434" y="82"/>
                  </a:cubicBezTo>
                  <a:cubicBezTo>
                    <a:pt x="435" y="82"/>
                    <a:pt x="435" y="82"/>
                    <a:pt x="435" y="82"/>
                  </a:cubicBezTo>
                  <a:cubicBezTo>
                    <a:pt x="435" y="81"/>
                    <a:pt x="435" y="81"/>
                    <a:pt x="435" y="81"/>
                  </a:cubicBezTo>
                  <a:cubicBezTo>
                    <a:pt x="436" y="81"/>
                    <a:pt x="436" y="81"/>
                    <a:pt x="436" y="81"/>
                  </a:cubicBezTo>
                  <a:cubicBezTo>
                    <a:pt x="436" y="78"/>
                    <a:pt x="436" y="79"/>
                    <a:pt x="436" y="79"/>
                  </a:cubicBezTo>
                  <a:cubicBezTo>
                    <a:pt x="437" y="79"/>
                    <a:pt x="437" y="79"/>
                    <a:pt x="437" y="79"/>
                  </a:cubicBezTo>
                  <a:cubicBezTo>
                    <a:pt x="437" y="78"/>
                    <a:pt x="437" y="78"/>
                    <a:pt x="437" y="78"/>
                  </a:cubicBezTo>
                  <a:cubicBezTo>
                    <a:pt x="436" y="78"/>
                    <a:pt x="436" y="78"/>
                    <a:pt x="436" y="78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7" y="76"/>
                    <a:pt x="437" y="76"/>
                    <a:pt x="437" y="76"/>
                  </a:cubicBezTo>
                  <a:cubicBezTo>
                    <a:pt x="438" y="72"/>
                    <a:pt x="439" y="70"/>
                    <a:pt x="438" y="68"/>
                  </a:cubicBezTo>
                  <a:cubicBezTo>
                    <a:pt x="441" y="68"/>
                    <a:pt x="441" y="68"/>
                    <a:pt x="441" y="68"/>
                  </a:cubicBezTo>
                  <a:cubicBezTo>
                    <a:pt x="441" y="67"/>
                    <a:pt x="441" y="67"/>
                    <a:pt x="441" y="67"/>
                  </a:cubicBezTo>
                  <a:cubicBezTo>
                    <a:pt x="443" y="67"/>
                    <a:pt x="443" y="65"/>
                    <a:pt x="443" y="66"/>
                  </a:cubicBezTo>
                  <a:cubicBezTo>
                    <a:pt x="442" y="66"/>
                    <a:pt x="442" y="66"/>
                    <a:pt x="442" y="66"/>
                  </a:cubicBezTo>
                  <a:cubicBezTo>
                    <a:pt x="442" y="65"/>
                    <a:pt x="442" y="65"/>
                    <a:pt x="442" y="65"/>
                  </a:cubicBezTo>
                  <a:cubicBezTo>
                    <a:pt x="441" y="65"/>
                    <a:pt x="441" y="65"/>
                    <a:pt x="441" y="65"/>
                  </a:cubicBezTo>
                  <a:cubicBezTo>
                    <a:pt x="440" y="62"/>
                    <a:pt x="442" y="61"/>
                    <a:pt x="442" y="61"/>
                  </a:cubicBezTo>
                  <a:cubicBezTo>
                    <a:pt x="441" y="61"/>
                    <a:pt x="441" y="61"/>
                    <a:pt x="441" y="61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61"/>
                    <a:pt x="442" y="61"/>
                    <a:pt x="442" y="61"/>
                  </a:cubicBezTo>
                  <a:cubicBezTo>
                    <a:pt x="443" y="61"/>
                    <a:pt x="443" y="61"/>
                    <a:pt x="443" y="61"/>
                  </a:cubicBezTo>
                  <a:cubicBezTo>
                    <a:pt x="443" y="58"/>
                    <a:pt x="443" y="58"/>
                    <a:pt x="443" y="57"/>
                  </a:cubicBezTo>
                  <a:cubicBezTo>
                    <a:pt x="440" y="57"/>
                    <a:pt x="441" y="57"/>
                    <a:pt x="441" y="57"/>
                  </a:cubicBezTo>
                  <a:cubicBezTo>
                    <a:pt x="441" y="55"/>
                    <a:pt x="441" y="55"/>
                    <a:pt x="441" y="55"/>
                  </a:cubicBezTo>
                  <a:cubicBezTo>
                    <a:pt x="440" y="55"/>
                    <a:pt x="440" y="55"/>
                    <a:pt x="440" y="55"/>
                  </a:cubicBezTo>
                  <a:cubicBezTo>
                    <a:pt x="440" y="54"/>
                    <a:pt x="440" y="54"/>
                    <a:pt x="440" y="54"/>
                  </a:cubicBezTo>
                  <a:cubicBezTo>
                    <a:pt x="442" y="53"/>
                    <a:pt x="443" y="52"/>
                    <a:pt x="443" y="53"/>
                  </a:cubicBezTo>
                  <a:cubicBezTo>
                    <a:pt x="443" y="52"/>
                    <a:pt x="443" y="52"/>
                    <a:pt x="443" y="52"/>
                  </a:cubicBezTo>
                  <a:cubicBezTo>
                    <a:pt x="440" y="52"/>
                    <a:pt x="439" y="52"/>
                    <a:pt x="438" y="52"/>
                  </a:cubicBezTo>
                  <a:cubicBezTo>
                    <a:pt x="440" y="52"/>
                    <a:pt x="440" y="52"/>
                    <a:pt x="440" y="52"/>
                  </a:cubicBezTo>
                  <a:cubicBezTo>
                    <a:pt x="440" y="50"/>
                    <a:pt x="440" y="50"/>
                    <a:pt x="440" y="50"/>
                  </a:cubicBezTo>
                  <a:cubicBezTo>
                    <a:pt x="441" y="50"/>
                    <a:pt x="441" y="50"/>
                    <a:pt x="441" y="50"/>
                  </a:cubicBezTo>
                  <a:cubicBezTo>
                    <a:pt x="441" y="48"/>
                    <a:pt x="441" y="47"/>
                    <a:pt x="441" y="47"/>
                  </a:cubicBezTo>
                  <a:cubicBezTo>
                    <a:pt x="442" y="47"/>
                    <a:pt x="442" y="47"/>
                    <a:pt x="442" y="47"/>
                  </a:cubicBezTo>
                  <a:cubicBezTo>
                    <a:pt x="442" y="46"/>
                    <a:pt x="442" y="46"/>
                    <a:pt x="442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4"/>
                    <a:pt x="441" y="44"/>
                    <a:pt x="441" y="44"/>
                  </a:cubicBezTo>
                  <a:cubicBezTo>
                    <a:pt x="442" y="44"/>
                    <a:pt x="442" y="44"/>
                    <a:pt x="442" y="44"/>
                  </a:cubicBezTo>
                  <a:cubicBezTo>
                    <a:pt x="442" y="46"/>
                    <a:pt x="442" y="46"/>
                    <a:pt x="442" y="46"/>
                  </a:cubicBezTo>
                  <a:cubicBezTo>
                    <a:pt x="443" y="46"/>
                    <a:pt x="443" y="46"/>
                    <a:pt x="443" y="46"/>
                  </a:cubicBezTo>
                  <a:cubicBezTo>
                    <a:pt x="443" y="44"/>
                    <a:pt x="443" y="44"/>
                    <a:pt x="443" y="44"/>
                  </a:cubicBezTo>
                  <a:cubicBezTo>
                    <a:pt x="444" y="44"/>
                    <a:pt x="444" y="44"/>
                    <a:pt x="444" y="44"/>
                  </a:cubicBezTo>
                  <a:cubicBezTo>
                    <a:pt x="444" y="43"/>
                    <a:pt x="444" y="43"/>
                    <a:pt x="444" y="43"/>
                  </a:cubicBezTo>
                  <a:cubicBezTo>
                    <a:pt x="446" y="43"/>
                    <a:pt x="446" y="43"/>
                    <a:pt x="446" y="43"/>
                  </a:cubicBezTo>
                  <a:cubicBezTo>
                    <a:pt x="446" y="40"/>
                    <a:pt x="446" y="41"/>
                    <a:pt x="446" y="41"/>
                  </a:cubicBezTo>
                  <a:cubicBezTo>
                    <a:pt x="444" y="41"/>
                    <a:pt x="444" y="41"/>
                    <a:pt x="444" y="41"/>
                  </a:cubicBezTo>
                  <a:cubicBezTo>
                    <a:pt x="444" y="38"/>
                    <a:pt x="444" y="39"/>
                    <a:pt x="444" y="38"/>
                  </a:cubicBezTo>
                  <a:cubicBezTo>
                    <a:pt x="446" y="40"/>
                    <a:pt x="446" y="39"/>
                    <a:pt x="447" y="40"/>
                  </a:cubicBezTo>
                  <a:cubicBezTo>
                    <a:pt x="447" y="37"/>
                    <a:pt x="447" y="38"/>
                    <a:pt x="447" y="37"/>
                  </a:cubicBezTo>
                  <a:cubicBezTo>
                    <a:pt x="448" y="37"/>
                    <a:pt x="448" y="37"/>
                    <a:pt x="448" y="37"/>
                  </a:cubicBezTo>
                  <a:cubicBezTo>
                    <a:pt x="448" y="36"/>
                    <a:pt x="448" y="36"/>
                    <a:pt x="448" y="36"/>
                  </a:cubicBezTo>
                  <a:cubicBezTo>
                    <a:pt x="447" y="36"/>
                    <a:pt x="447" y="36"/>
                    <a:pt x="447" y="36"/>
                  </a:cubicBezTo>
                  <a:cubicBezTo>
                    <a:pt x="447" y="35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6" y="32"/>
                    <a:pt x="446" y="33"/>
                    <a:pt x="446" y="33"/>
                  </a:cubicBezTo>
                  <a:cubicBezTo>
                    <a:pt x="443" y="33"/>
                    <a:pt x="444" y="33"/>
                    <a:pt x="443" y="33"/>
                  </a:cubicBezTo>
                  <a:cubicBezTo>
                    <a:pt x="443" y="34"/>
                    <a:pt x="443" y="34"/>
                    <a:pt x="443" y="34"/>
                  </a:cubicBezTo>
                  <a:cubicBezTo>
                    <a:pt x="442" y="32"/>
                    <a:pt x="441" y="33"/>
                    <a:pt x="441" y="33"/>
                  </a:cubicBezTo>
                  <a:cubicBezTo>
                    <a:pt x="441" y="31"/>
                    <a:pt x="441" y="31"/>
                    <a:pt x="441" y="31"/>
                  </a:cubicBezTo>
                  <a:cubicBezTo>
                    <a:pt x="437" y="32"/>
                    <a:pt x="437" y="30"/>
                    <a:pt x="436" y="30"/>
                  </a:cubicBezTo>
                  <a:cubicBezTo>
                    <a:pt x="436" y="31"/>
                    <a:pt x="436" y="31"/>
                    <a:pt x="436" y="31"/>
                  </a:cubicBezTo>
                  <a:cubicBezTo>
                    <a:pt x="434" y="31"/>
                    <a:pt x="433" y="31"/>
                    <a:pt x="433" y="31"/>
                  </a:cubicBezTo>
                  <a:cubicBezTo>
                    <a:pt x="433" y="30"/>
                    <a:pt x="433" y="30"/>
                    <a:pt x="433" y="30"/>
                  </a:cubicBezTo>
                  <a:cubicBezTo>
                    <a:pt x="430" y="30"/>
                    <a:pt x="430" y="30"/>
                    <a:pt x="430" y="30"/>
                  </a:cubicBezTo>
                  <a:cubicBezTo>
                    <a:pt x="430" y="31"/>
                    <a:pt x="430" y="31"/>
                    <a:pt x="430" y="31"/>
                  </a:cubicBezTo>
                  <a:cubicBezTo>
                    <a:pt x="429" y="31"/>
                    <a:pt x="429" y="31"/>
                    <a:pt x="429" y="31"/>
                  </a:cubicBezTo>
                  <a:cubicBezTo>
                    <a:pt x="429" y="35"/>
                    <a:pt x="426" y="33"/>
                    <a:pt x="425" y="34"/>
                  </a:cubicBezTo>
                  <a:cubicBezTo>
                    <a:pt x="425" y="31"/>
                    <a:pt x="425" y="32"/>
                    <a:pt x="425" y="31"/>
                  </a:cubicBezTo>
                  <a:cubicBezTo>
                    <a:pt x="424" y="31"/>
                    <a:pt x="424" y="31"/>
                    <a:pt x="424" y="31"/>
                  </a:cubicBezTo>
                  <a:cubicBezTo>
                    <a:pt x="424" y="30"/>
                    <a:pt x="424" y="30"/>
                    <a:pt x="424" y="30"/>
                  </a:cubicBezTo>
                  <a:cubicBezTo>
                    <a:pt x="422" y="30"/>
                    <a:pt x="421" y="30"/>
                    <a:pt x="421" y="30"/>
                  </a:cubicBezTo>
                  <a:cubicBezTo>
                    <a:pt x="421" y="31"/>
                    <a:pt x="421" y="31"/>
                    <a:pt x="421" y="31"/>
                  </a:cubicBezTo>
                  <a:cubicBezTo>
                    <a:pt x="420" y="31"/>
                    <a:pt x="420" y="31"/>
                    <a:pt x="420" y="31"/>
                  </a:cubicBezTo>
                  <a:cubicBezTo>
                    <a:pt x="419" y="35"/>
                    <a:pt x="417" y="33"/>
                    <a:pt x="417" y="34"/>
                  </a:cubicBezTo>
                  <a:cubicBezTo>
                    <a:pt x="417" y="35"/>
                    <a:pt x="417" y="35"/>
                    <a:pt x="417" y="35"/>
                  </a:cubicBezTo>
                  <a:cubicBezTo>
                    <a:pt x="416" y="35"/>
                    <a:pt x="416" y="35"/>
                    <a:pt x="416" y="35"/>
                  </a:cubicBezTo>
                  <a:cubicBezTo>
                    <a:pt x="416" y="38"/>
                    <a:pt x="413" y="37"/>
                    <a:pt x="414" y="37"/>
                  </a:cubicBezTo>
                  <a:cubicBezTo>
                    <a:pt x="414" y="38"/>
                    <a:pt x="414" y="38"/>
                    <a:pt x="414" y="38"/>
                  </a:cubicBezTo>
                  <a:cubicBezTo>
                    <a:pt x="411" y="38"/>
                    <a:pt x="412" y="38"/>
                    <a:pt x="411" y="38"/>
                  </a:cubicBezTo>
                  <a:cubicBezTo>
                    <a:pt x="411" y="41"/>
                    <a:pt x="411" y="41"/>
                    <a:pt x="411" y="41"/>
                  </a:cubicBezTo>
                  <a:cubicBezTo>
                    <a:pt x="410" y="41"/>
                    <a:pt x="410" y="41"/>
                    <a:pt x="410" y="41"/>
                  </a:cubicBezTo>
                  <a:cubicBezTo>
                    <a:pt x="410" y="42"/>
                    <a:pt x="410" y="42"/>
                    <a:pt x="410" y="42"/>
                  </a:cubicBezTo>
                  <a:cubicBezTo>
                    <a:pt x="397" y="47"/>
                    <a:pt x="384" y="48"/>
                    <a:pt x="374" y="42"/>
                  </a:cubicBezTo>
                  <a:cubicBezTo>
                    <a:pt x="374" y="41"/>
                    <a:pt x="374" y="41"/>
                    <a:pt x="374" y="41"/>
                  </a:cubicBezTo>
                  <a:cubicBezTo>
                    <a:pt x="373" y="41"/>
                    <a:pt x="373" y="41"/>
                    <a:pt x="373" y="41"/>
                  </a:cubicBezTo>
                  <a:cubicBezTo>
                    <a:pt x="373" y="40"/>
                    <a:pt x="373" y="40"/>
                    <a:pt x="373" y="40"/>
                  </a:cubicBezTo>
                  <a:cubicBezTo>
                    <a:pt x="372" y="40"/>
                    <a:pt x="372" y="40"/>
                    <a:pt x="372" y="40"/>
                  </a:cubicBezTo>
                  <a:cubicBezTo>
                    <a:pt x="372" y="38"/>
                    <a:pt x="372" y="38"/>
                    <a:pt x="372" y="38"/>
                  </a:cubicBezTo>
                  <a:cubicBezTo>
                    <a:pt x="371" y="38"/>
                    <a:pt x="371" y="38"/>
                    <a:pt x="371" y="38"/>
                  </a:cubicBezTo>
                  <a:cubicBezTo>
                    <a:pt x="372" y="38"/>
                    <a:pt x="372" y="38"/>
                    <a:pt x="372" y="38"/>
                  </a:cubicBezTo>
                  <a:cubicBezTo>
                    <a:pt x="372" y="36"/>
                    <a:pt x="372" y="36"/>
                    <a:pt x="372" y="36"/>
                  </a:cubicBezTo>
                  <a:cubicBezTo>
                    <a:pt x="371" y="36"/>
                    <a:pt x="371" y="36"/>
                    <a:pt x="371" y="36"/>
                  </a:cubicBezTo>
                  <a:cubicBezTo>
                    <a:pt x="371" y="35"/>
                    <a:pt x="371" y="35"/>
                    <a:pt x="371" y="35"/>
                  </a:cubicBezTo>
                  <a:cubicBezTo>
                    <a:pt x="370" y="35"/>
                    <a:pt x="370" y="35"/>
                    <a:pt x="370" y="35"/>
                  </a:cubicBezTo>
                  <a:cubicBezTo>
                    <a:pt x="370" y="32"/>
                    <a:pt x="370" y="33"/>
                    <a:pt x="370" y="33"/>
                  </a:cubicBezTo>
                  <a:cubicBezTo>
                    <a:pt x="373" y="34"/>
                    <a:pt x="374" y="34"/>
                    <a:pt x="376" y="34"/>
                  </a:cubicBezTo>
                  <a:cubicBezTo>
                    <a:pt x="376" y="31"/>
                    <a:pt x="376" y="32"/>
                    <a:pt x="376" y="31"/>
                  </a:cubicBezTo>
                  <a:cubicBezTo>
                    <a:pt x="374" y="31"/>
                    <a:pt x="374" y="31"/>
                    <a:pt x="374" y="31"/>
                  </a:cubicBezTo>
                  <a:cubicBezTo>
                    <a:pt x="374" y="30"/>
                    <a:pt x="374" y="30"/>
                    <a:pt x="374" y="30"/>
                  </a:cubicBezTo>
                  <a:cubicBezTo>
                    <a:pt x="373" y="30"/>
                    <a:pt x="373" y="30"/>
                    <a:pt x="373" y="30"/>
                  </a:cubicBezTo>
                  <a:cubicBezTo>
                    <a:pt x="373" y="27"/>
                    <a:pt x="373" y="24"/>
                    <a:pt x="373" y="23"/>
                  </a:cubicBezTo>
                  <a:cubicBezTo>
                    <a:pt x="370" y="23"/>
                    <a:pt x="369" y="23"/>
                    <a:pt x="369" y="23"/>
                  </a:cubicBezTo>
                  <a:cubicBezTo>
                    <a:pt x="369" y="24"/>
                    <a:pt x="369" y="24"/>
                    <a:pt x="369" y="24"/>
                  </a:cubicBezTo>
                  <a:cubicBezTo>
                    <a:pt x="366" y="24"/>
                    <a:pt x="365" y="24"/>
                    <a:pt x="365" y="24"/>
                  </a:cubicBezTo>
                  <a:cubicBezTo>
                    <a:pt x="367" y="20"/>
                    <a:pt x="365" y="19"/>
                    <a:pt x="364" y="20"/>
                  </a:cubicBezTo>
                  <a:cubicBezTo>
                    <a:pt x="364" y="18"/>
                    <a:pt x="364" y="18"/>
                    <a:pt x="364" y="18"/>
                  </a:cubicBezTo>
                  <a:cubicBezTo>
                    <a:pt x="363" y="18"/>
                    <a:pt x="363" y="18"/>
                    <a:pt x="363" y="18"/>
                  </a:cubicBezTo>
                  <a:cubicBezTo>
                    <a:pt x="363" y="17"/>
                    <a:pt x="363" y="17"/>
                    <a:pt x="363" y="17"/>
                  </a:cubicBezTo>
                  <a:cubicBezTo>
                    <a:pt x="359" y="18"/>
                    <a:pt x="359" y="15"/>
                    <a:pt x="358" y="16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5"/>
                    <a:pt x="357" y="15"/>
                    <a:pt x="357" y="15"/>
                  </a:cubicBezTo>
                  <a:cubicBezTo>
                    <a:pt x="357" y="12"/>
                    <a:pt x="357" y="13"/>
                    <a:pt x="357" y="12"/>
                  </a:cubicBezTo>
                  <a:cubicBezTo>
                    <a:pt x="359" y="12"/>
                    <a:pt x="359" y="12"/>
                    <a:pt x="359" y="12"/>
                  </a:cubicBezTo>
                  <a:cubicBezTo>
                    <a:pt x="359" y="10"/>
                    <a:pt x="359" y="10"/>
                    <a:pt x="359" y="10"/>
                  </a:cubicBezTo>
                  <a:cubicBezTo>
                    <a:pt x="358" y="10"/>
                    <a:pt x="358" y="10"/>
                    <a:pt x="358" y="10"/>
                  </a:cubicBezTo>
                  <a:cubicBezTo>
                    <a:pt x="358" y="9"/>
                    <a:pt x="358" y="9"/>
                    <a:pt x="358" y="9"/>
                  </a:cubicBezTo>
                  <a:cubicBezTo>
                    <a:pt x="355" y="9"/>
                    <a:pt x="356" y="9"/>
                    <a:pt x="355" y="9"/>
                  </a:cubicBezTo>
                  <a:cubicBezTo>
                    <a:pt x="355" y="10"/>
                    <a:pt x="355" y="10"/>
                    <a:pt x="355" y="10"/>
                  </a:cubicBezTo>
                  <a:cubicBezTo>
                    <a:pt x="354" y="10"/>
                    <a:pt x="354" y="10"/>
                    <a:pt x="354" y="10"/>
                  </a:cubicBezTo>
                  <a:cubicBezTo>
                    <a:pt x="354" y="13"/>
                    <a:pt x="356" y="14"/>
                    <a:pt x="355" y="15"/>
                  </a:cubicBezTo>
                  <a:cubicBezTo>
                    <a:pt x="352" y="15"/>
                    <a:pt x="350" y="15"/>
                    <a:pt x="350" y="15"/>
                  </a:cubicBezTo>
                  <a:cubicBezTo>
                    <a:pt x="350" y="12"/>
                    <a:pt x="350" y="13"/>
                    <a:pt x="350" y="12"/>
                  </a:cubicBezTo>
                  <a:cubicBezTo>
                    <a:pt x="353" y="13"/>
                    <a:pt x="351" y="9"/>
                    <a:pt x="352" y="9"/>
                  </a:cubicBezTo>
                  <a:cubicBezTo>
                    <a:pt x="351" y="9"/>
                    <a:pt x="351" y="9"/>
                    <a:pt x="351" y="9"/>
                  </a:cubicBezTo>
                  <a:cubicBezTo>
                    <a:pt x="351" y="10"/>
                    <a:pt x="351" y="10"/>
                    <a:pt x="351" y="10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50" y="11"/>
                    <a:pt x="350" y="11"/>
                    <a:pt x="350" y="11"/>
                  </a:cubicBezTo>
                  <a:cubicBezTo>
                    <a:pt x="346" y="11"/>
                    <a:pt x="345" y="9"/>
                    <a:pt x="344" y="10"/>
                  </a:cubicBezTo>
                  <a:cubicBezTo>
                    <a:pt x="344" y="14"/>
                    <a:pt x="346" y="12"/>
                    <a:pt x="346" y="12"/>
                  </a:cubicBezTo>
                  <a:cubicBezTo>
                    <a:pt x="346" y="15"/>
                    <a:pt x="346" y="14"/>
                    <a:pt x="346" y="15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44" y="10"/>
                    <a:pt x="340" y="12"/>
                    <a:pt x="339" y="11"/>
                  </a:cubicBezTo>
                  <a:cubicBezTo>
                    <a:pt x="339" y="12"/>
                    <a:pt x="339" y="12"/>
                    <a:pt x="339" y="12"/>
                  </a:cubicBezTo>
                  <a:cubicBezTo>
                    <a:pt x="342" y="12"/>
                    <a:pt x="341" y="12"/>
                    <a:pt x="341" y="12"/>
                  </a:cubicBezTo>
                  <a:cubicBezTo>
                    <a:pt x="341" y="14"/>
                    <a:pt x="341" y="14"/>
                    <a:pt x="341" y="14"/>
                  </a:cubicBezTo>
                  <a:cubicBezTo>
                    <a:pt x="342" y="14"/>
                    <a:pt x="342" y="14"/>
                    <a:pt x="342" y="14"/>
                  </a:cubicBezTo>
                  <a:cubicBezTo>
                    <a:pt x="342" y="15"/>
                    <a:pt x="342" y="15"/>
                    <a:pt x="342" y="15"/>
                  </a:cubicBezTo>
                  <a:cubicBezTo>
                    <a:pt x="341" y="15"/>
                    <a:pt x="341" y="15"/>
                    <a:pt x="341" y="15"/>
                  </a:cubicBezTo>
                  <a:cubicBezTo>
                    <a:pt x="341" y="16"/>
                    <a:pt x="341" y="16"/>
                    <a:pt x="341" y="16"/>
                  </a:cubicBezTo>
                  <a:cubicBezTo>
                    <a:pt x="340" y="16"/>
                    <a:pt x="340" y="16"/>
                    <a:pt x="340" y="16"/>
                  </a:cubicBezTo>
                  <a:cubicBezTo>
                    <a:pt x="343" y="18"/>
                    <a:pt x="341" y="19"/>
                    <a:pt x="341" y="20"/>
                  </a:cubicBezTo>
                  <a:cubicBezTo>
                    <a:pt x="340" y="20"/>
                    <a:pt x="340" y="20"/>
                    <a:pt x="340" y="20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39" y="17"/>
                    <a:pt x="339" y="17"/>
                    <a:pt x="339" y="17"/>
                  </a:cubicBezTo>
                  <a:cubicBezTo>
                    <a:pt x="339" y="16"/>
                    <a:pt x="339" y="16"/>
                    <a:pt x="339" y="16"/>
                  </a:cubicBezTo>
                  <a:cubicBezTo>
                    <a:pt x="336" y="19"/>
                    <a:pt x="334" y="16"/>
                    <a:pt x="333" y="17"/>
                  </a:cubicBezTo>
                  <a:cubicBezTo>
                    <a:pt x="333" y="16"/>
                    <a:pt x="333" y="16"/>
                    <a:pt x="333" y="16"/>
                  </a:cubicBezTo>
                  <a:cubicBezTo>
                    <a:pt x="330" y="15"/>
                    <a:pt x="330" y="14"/>
                    <a:pt x="329" y="15"/>
                  </a:cubicBezTo>
                  <a:cubicBezTo>
                    <a:pt x="329" y="14"/>
                    <a:pt x="329" y="14"/>
                    <a:pt x="329" y="14"/>
                  </a:cubicBezTo>
                  <a:cubicBezTo>
                    <a:pt x="328" y="14"/>
                    <a:pt x="328" y="14"/>
                    <a:pt x="328" y="14"/>
                  </a:cubicBezTo>
                  <a:cubicBezTo>
                    <a:pt x="328" y="5"/>
                    <a:pt x="314" y="14"/>
                    <a:pt x="313" y="12"/>
                  </a:cubicBezTo>
                  <a:cubicBezTo>
                    <a:pt x="313" y="8"/>
                    <a:pt x="309" y="11"/>
                    <a:pt x="309" y="11"/>
                  </a:cubicBezTo>
                  <a:cubicBezTo>
                    <a:pt x="307" y="9"/>
                    <a:pt x="309" y="8"/>
                    <a:pt x="308" y="8"/>
                  </a:cubicBezTo>
                  <a:cubicBezTo>
                    <a:pt x="307" y="8"/>
                    <a:pt x="307" y="8"/>
                    <a:pt x="307" y="8"/>
                  </a:cubicBezTo>
                  <a:cubicBezTo>
                    <a:pt x="307" y="6"/>
                    <a:pt x="307" y="6"/>
                    <a:pt x="307" y="6"/>
                  </a:cubicBezTo>
                  <a:cubicBezTo>
                    <a:pt x="304" y="7"/>
                    <a:pt x="302" y="8"/>
                    <a:pt x="302" y="8"/>
                  </a:cubicBezTo>
                  <a:cubicBezTo>
                    <a:pt x="302" y="9"/>
                    <a:pt x="302" y="9"/>
                    <a:pt x="302" y="9"/>
                  </a:cubicBezTo>
                  <a:cubicBezTo>
                    <a:pt x="301" y="9"/>
                    <a:pt x="301" y="9"/>
                    <a:pt x="301" y="9"/>
                  </a:cubicBezTo>
                  <a:cubicBezTo>
                    <a:pt x="301" y="10"/>
                    <a:pt x="301" y="10"/>
                    <a:pt x="301" y="10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0" y="13"/>
                    <a:pt x="300" y="12"/>
                    <a:pt x="300" y="12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301" y="14"/>
                    <a:pt x="301" y="14"/>
                    <a:pt x="301" y="14"/>
                  </a:cubicBezTo>
                  <a:cubicBezTo>
                    <a:pt x="302" y="14"/>
                    <a:pt x="302" y="14"/>
                    <a:pt x="302" y="14"/>
                  </a:cubicBezTo>
                  <a:cubicBezTo>
                    <a:pt x="302" y="16"/>
                    <a:pt x="300" y="17"/>
                    <a:pt x="301" y="17"/>
                  </a:cubicBezTo>
                  <a:cubicBezTo>
                    <a:pt x="297" y="19"/>
                    <a:pt x="296" y="18"/>
                    <a:pt x="294" y="18"/>
                  </a:cubicBezTo>
                  <a:cubicBezTo>
                    <a:pt x="294" y="17"/>
                    <a:pt x="294" y="17"/>
                    <a:pt x="294" y="17"/>
                  </a:cubicBezTo>
                  <a:cubicBezTo>
                    <a:pt x="289" y="18"/>
                    <a:pt x="289" y="19"/>
                    <a:pt x="288" y="18"/>
                  </a:cubicBezTo>
                  <a:cubicBezTo>
                    <a:pt x="288" y="17"/>
                    <a:pt x="288" y="17"/>
                    <a:pt x="288" y="17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6"/>
                    <a:pt x="287" y="16"/>
                    <a:pt x="287" y="16"/>
                  </a:cubicBezTo>
                  <a:cubicBezTo>
                    <a:pt x="284" y="16"/>
                    <a:pt x="283" y="14"/>
                    <a:pt x="283" y="15"/>
                  </a:cubicBezTo>
                  <a:cubicBezTo>
                    <a:pt x="283" y="14"/>
                    <a:pt x="283" y="14"/>
                    <a:pt x="283" y="14"/>
                  </a:cubicBezTo>
                  <a:cubicBezTo>
                    <a:pt x="286" y="14"/>
                    <a:pt x="285" y="14"/>
                    <a:pt x="285" y="14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4" y="12"/>
                    <a:pt x="284" y="12"/>
                    <a:pt x="284" y="12"/>
                  </a:cubicBezTo>
                  <a:cubicBezTo>
                    <a:pt x="284" y="10"/>
                    <a:pt x="283" y="9"/>
                    <a:pt x="283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11"/>
                    <a:pt x="280" y="12"/>
                    <a:pt x="280" y="12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78" y="11"/>
                    <a:pt x="278" y="11"/>
                    <a:pt x="278" y="11"/>
                  </a:cubicBezTo>
                  <a:cubicBezTo>
                    <a:pt x="277" y="11"/>
                    <a:pt x="277" y="11"/>
                    <a:pt x="277" y="11"/>
                  </a:cubicBezTo>
                  <a:cubicBezTo>
                    <a:pt x="277" y="8"/>
                    <a:pt x="277" y="9"/>
                    <a:pt x="277" y="9"/>
                  </a:cubicBezTo>
                  <a:cubicBezTo>
                    <a:pt x="276" y="9"/>
                    <a:pt x="276" y="9"/>
                    <a:pt x="276" y="9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3" y="8"/>
                    <a:pt x="273" y="9"/>
                    <a:pt x="272" y="9"/>
                  </a:cubicBezTo>
                  <a:cubicBezTo>
                    <a:pt x="272" y="12"/>
                    <a:pt x="272" y="11"/>
                    <a:pt x="272" y="11"/>
                  </a:cubicBezTo>
                  <a:cubicBezTo>
                    <a:pt x="271" y="11"/>
                    <a:pt x="271" y="11"/>
                    <a:pt x="271" y="11"/>
                  </a:cubicBezTo>
                  <a:cubicBezTo>
                    <a:pt x="271" y="14"/>
                    <a:pt x="271" y="15"/>
                    <a:pt x="271" y="15"/>
                  </a:cubicBezTo>
                  <a:cubicBezTo>
                    <a:pt x="270" y="15"/>
                    <a:pt x="270" y="15"/>
                    <a:pt x="270" y="15"/>
                  </a:cubicBezTo>
                  <a:cubicBezTo>
                    <a:pt x="270" y="16"/>
                    <a:pt x="270" y="16"/>
                    <a:pt x="270" y="16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7" y="19"/>
                    <a:pt x="267" y="19"/>
                    <a:pt x="267" y="20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8" y="22"/>
                    <a:pt x="268" y="22"/>
                    <a:pt x="268" y="22"/>
                  </a:cubicBezTo>
                  <a:cubicBezTo>
                    <a:pt x="265" y="22"/>
                    <a:pt x="266" y="22"/>
                    <a:pt x="265" y="22"/>
                  </a:cubicBezTo>
                  <a:cubicBezTo>
                    <a:pt x="265" y="25"/>
                    <a:pt x="265" y="24"/>
                    <a:pt x="265" y="24"/>
                  </a:cubicBezTo>
                  <a:cubicBezTo>
                    <a:pt x="264" y="24"/>
                    <a:pt x="264" y="24"/>
                    <a:pt x="264" y="24"/>
                  </a:cubicBezTo>
                  <a:cubicBezTo>
                    <a:pt x="264" y="25"/>
                    <a:pt x="264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3" y="27"/>
                    <a:pt x="263" y="27"/>
                    <a:pt x="263" y="27"/>
                  </a:cubicBezTo>
                  <a:cubicBezTo>
                    <a:pt x="260" y="27"/>
                    <a:pt x="260" y="28"/>
                    <a:pt x="259" y="28"/>
                  </a:cubicBezTo>
                  <a:cubicBezTo>
                    <a:pt x="259" y="29"/>
                    <a:pt x="259" y="29"/>
                    <a:pt x="259" y="29"/>
                  </a:cubicBezTo>
                  <a:cubicBezTo>
                    <a:pt x="257" y="29"/>
                    <a:pt x="257" y="29"/>
                    <a:pt x="257" y="29"/>
                  </a:cubicBezTo>
                  <a:cubicBezTo>
                    <a:pt x="257" y="28"/>
                    <a:pt x="257" y="28"/>
                    <a:pt x="257" y="28"/>
                  </a:cubicBezTo>
                  <a:cubicBezTo>
                    <a:pt x="254" y="28"/>
                    <a:pt x="255" y="28"/>
                    <a:pt x="255" y="28"/>
                  </a:cubicBezTo>
                  <a:cubicBezTo>
                    <a:pt x="255" y="27"/>
                    <a:pt x="255" y="27"/>
                    <a:pt x="255" y="27"/>
                  </a:cubicBezTo>
                  <a:cubicBezTo>
                    <a:pt x="252" y="26"/>
                    <a:pt x="252" y="25"/>
                    <a:pt x="251" y="25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47" y="23"/>
                    <a:pt x="246" y="23"/>
                    <a:pt x="245" y="23"/>
                  </a:cubicBezTo>
                  <a:cubicBezTo>
                    <a:pt x="245" y="22"/>
                    <a:pt x="245" y="22"/>
                    <a:pt x="245" y="22"/>
                  </a:cubicBezTo>
                  <a:cubicBezTo>
                    <a:pt x="242" y="21"/>
                    <a:pt x="242" y="20"/>
                    <a:pt x="242" y="21"/>
                  </a:cubicBezTo>
                  <a:cubicBezTo>
                    <a:pt x="242" y="20"/>
                    <a:pt x="242" y="20"/>
                    <a:pt x="242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38" y="18"/>
                    <a:pt x="237" y="18"/>
                    <a:pt x="237" y="18"/>
                  </a:cubicBezTo>
                  <a:cubicBezTo>
                    <a:pt x="237" y="15"/>
                    <a:pt x="233" y="16"/>
                    <a:pt x="232" y="16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29" y="17"/>
                    <a:pt x="230" y="17"/>
                    <a:pt x="230" y="17"/>
                  </a:cubicBezTo>
                  <a:cubicBezTo>
                    <a:pt x="230" y="20"/>
                    <a:pt x="230" y="19"/>
                    <a:pt x="230" y="20"/>
                  </a:cubicBezTo>
                  <a:cubicBezTo>
                    <a:pt x="227" y="20"/>
                    <a:pt x="228" y="20"/>
                    <a:pt x="227" y="20"/>
                  </a:cubicBezTo>
                  <a:cubicBezTo>
                    <a:pt x="227" y="21"/>
                    <a:pt x="227" y="21"/>
                    <a:pt x="227" y="21"/>
                  </a:cubicBezTo>
                  <a:cubicBezTo>
                    <a:pt x="226" y="21"/>
                    <a:pt x="226" y="21"/>
                    <a:pt x="226" y="21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5" y="20"/>
                    <a:pt x="224" y="21"/>
                    <a:pt x="224" y="21"/>
                  </a:cubicBezTo>
                  <a:cubicBezTo>
                    <a:pt x="224" y="20"/>
                    <a:pt x="224" y="20"/>
                    <a:pt x="224" y="20"/>
                  </a:cubicBezTo>
                  <a:cubicBezTo>
                    <a:pt x="222" y="21"/>
                    <a:pt x="222" y="20"/>
                    <a:pt x="221" y="21"/>
                  </a:cubicBezTo>
                  <a:cubicBezTo>
                    <a:pt x="221" y="22"/>
                    <a:pt x="221" y="22"/>
                    <a:pt x="221" y="22"/>
                  </a:cubicBezTo>
                  <a:cubicBezTo>
                    <a:pt x="220" y="22"/>
                    <a:pt x="220" y="22"/>
                    <a:pt x="220" y="22"/>
                  </a:cubicBezTo>
                  <a:cubicBezTo>
                    <a:pt x="221" y="19"/>
                    <a:pt x="222" y="19"/>
                    <a:pt x="221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20" y="24"/>
                    <a:pt x="215" y="22"/>
                    <a:pt x="214" y="21"/>
                  </a:cubicBezTo>
                  <a:cubicBezTo>
                    <a:pt x="214" y="22"/>
                    <a:pt x="214" y="22"/>
                    <a:pt x="214" y="22"/>
                  </a:cubicBezTo>
                  <a:cubicBezTo>
                    <a:pt x="212" y="22"/>
                    <a:pt x="212" y="22"/>
                    <a:pt x="212" y="22"/>
                  </a:cubicBezTo>
                  <a:cubicBezTo>
                    <a:pt x="213" y="19"/>
                    <a:pt x="214" y="18"/>
                    <a:pt x="213" y="17"/>
                  </a:cubicBezTo>
                  <a:cubicBezTo>
                    <a:pt x="212" y="17"/>
                    <a:pt x="212" y="17"/>
                    <a:pt x="212" y="17"/>
                  </a:cubicBezTo>
                  <a:cubicBezTo>
                    <a:pt x="212" y="18"/>
                    <a:pt x="212" y="18"/>
                    <a:pt x="212" y="18"/>
                  </a:cubicBezTo>
                  <a:cubicBezTo>
                    <a:pt x="211" y="18"/>
                    <a:pt x="211" y="18"/>
                    <a:pt x="211" y="18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08" y="20"/>
                    <a:pt x="207" y="20"/>
                    <a:pt x="207" y="20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08" y="16"/>
                    <a:pt x="208" y="15"/>
                    <a:pt x="208" y="15"/>
                  </a:cubicBezTo>
                  <a:cubicBezTo>
                    <a:pt x="207" y="15"/>
                    <a:pt x="207" y="15"/>
                    <a:pt x="207" y="15"/>
                  </a:cubicBezTo>
                  <a:cubicBezTo>
                    <a:pt x="207" y="14"/>
                    <a:pt x="207" y="14"/>
                    <a:pt x="207" y="14"/>
                  </a:cubicBezTo>
                  <a:cubicBezTo>
                    <a:pt x="206" y="14"/>
                    <a:pt x="206" y="14"/>
                    <a:pt x="206" y="14"/>
                  </a:cubicBezTo>
                  <a:cubicBezTo>
                    <a:pt x="206" y="16"/>
                    <a:pt x="206" y="17"/>
                    <a:pt x="206" y="17"/>
                  </a:cubicBezTo>
                  <a:cubicBezTo>
                    <a:pt x="205" y="17"/>
                    <a:pt x="205" y="17"/>
                    <a:pt x="205" y="17"/>
                  </a:cubicBezTo>
                  <a:cubicBezTo>
                    <a:pt x="205" y="18"/>
                    <a:pt x="205" y="18"/>
                    <a:pt x="205" y="18"/>
                  </a:cubicBezTo>
                  <a:cubicBezTo>
                    <a:pt x="202" y="19"/>
                    <a:pt x="202" y="20"/>
                    <a:pt x="201" y="20"/>
                  </a:cubicBezTo>
                  <a:cubicBezTo>
                    <a:pt x="201" y="18"/>
                    <a:pt x="201" y="18"/>
                    <a:pt x="201" y="18"/>
                  </a:cubicBezTo>
                  <a:cubicBezTo>
                    <a:pt x="199" y="18"/>
                    <a:pt x="199" y="18"/>
                    <a:pt x="199" y="18"/>
                  </a:cubicBezTo>
                  <a:cubicBezTo>
                    <a:pt x="199" y="20"/>
                    <a:pt x="199" y="20"/>
                    <a:pt x="199" y="20"/>
                  </a:cubicBezTo>
                  <a:cubicBezTo>
                    <a:pt x="196" y="19"/>
                    <a:pt x="195" y="18"/>
                    <a:pt x="194" y="18"/>
                  </a:cubicBezTo>
                  <a:cubicBezTo>
                    <a:pt x="194" y="17"/>
                    <a:pt x="194" y="17"/>
                    <a:pt x="194" y="17"/>
                  </a:cubicBezTo>
                  <a:cubicBezTo>
                    <a:pt x="193" y="17"/>
                    <a:pt x="193" y="17"/>
                    <a:pt x="193" y="17"/>
                  </a:cubicBezTo>
                  <a:cubicBezTo>
                    <a:pt x="193" y="14"/>
                    <a:pt x="193" y="15"/>
                    <a:pt x="193" y="15"/>
                  </a:cubicBezTo>
                  <a:cubicBezTo>
                    <a:pt x="190" y="15"/>
                    <a:pt x="191" y="15"/>
                    <a:pt x="191" y="15"/>
                  </a:cubicBezTo>
                  <a:cubicBezTo>
                    <a:pt x="191" y="12"/>
                    <a:pt x="191" y="13"/>
                    <a:pt x="191" y="12"/>
                  </a:cubicBezTo>
                  <a:cubicBezTo>
                    <a:pt x="188" y="13"/>
                    <a:pt x="188" y="14"/>
                    <a:pt x="187" y="14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5" y="16"/>
                    <a:pt x="183" y="18"/>
                    <a:pt x="183" y="20"/>
                  </a:cubicBezTo>
                  <a:cubicBezTo>
                    <a:pt x="180" y="20"/>
                    <a:pt x="179" y="20"/>
                    <a:pt x="178" y="20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20"/>
                    <a:pt x="178" y="20"/>
                    <a:pt x="178" y="20"/>
                  </a:cubicBezTo>
                  <a:cubicBezTo>
                    <a:pt x="175" y="20"/>
                    <a:pt x="173" y="20"/>
                    <a:pt x="173" y="20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70" y="18"/>
                    <a:pt x="171" y="18"/>
                    <a:pt x="170" y="18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5" y="16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2" y="15"/>
                    <a:pt x="162" y="13"/>
                    <a:pt x="161" y="14"/>
                  </a:cubicBezTo>
                  <a:cubicBezTo>
                    <a:pt x="161" y="12"/>
                    <a:pt x="161" y="12"/>
                    <a:pt x="161" y="12"/>
                  </a:cubicBezTo>
                  <a:cubicBezTo>
                    <a:pt x="158" y="12"/>
                    <a:pt x="159" y="12"/>
                    <a:pt x="159" y="12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8"/>
                    <a:pt x="157" y="9"/>
                    <a:pt x="157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5" y="10"/>
                    <a:pt x="155" y="10"/>
                    <a:pt x="155" y="10"/>
                  </a:cubicBezTo>
                  <a:cubicBezTo>
                    <a:pt x="152" y="10"/>
                    <a:pt x="153" y="10"/>
                    <a:pt x="153" y="10"/>
                  </a:cubicBezTo>
                  <a:cubicBezTo>
                    <a:pt x="153" y="7"/>
                    <a:pt x="154" y="7"/>
                    <a:pt x="154" y="6"/>
                  </a:cubicBezTo>
                  <a:cubicBezTo>
                    <a:pt x="153" y="6"/>
                    <a:pt x="153" y="6"/>
                    <a:pt x="153" y="6"/>
                  </a:cubicBezTo>
                  <a:cubicBezTo>
                    <a:pt x="153" y="9"/>
                    <a:pt x="153" y="9"/>
                    <a:pt x="153" y="9"/>
                  </a:cubicBezTo>
                  <a:cubicBezTo>
                    <a:pt x="150" y="9"/>
                    <a:pt x="151" y="9"/>
                    <a:pt x="150" y="9"/>
                  </a:cubicBezTo>
                  <a:cubicBezTo>
                    <a:pt x="150" y="8"/>
                    <a:pt x="150" y="8"/>
                    <a:pt x="150" y="8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9" y="5"/>
                    <a:pt x="149" y="4"/>
                    <a:pt x="149" y="4"/>
                  </a:cubicBezTo>
                  <a:cubicBezTo>
                    <a:pt x="146" y="4"/>
                    <a:pt x="147" y="7"/>
                    <a:pt x="147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5" y="8"/>
                    <a:pt x="145" y="9"/>
                    <a:pt x="144" y="9"/>
                  </a:cubicBezTo>
                  <a:cubicBezTo>
                    <a:pt x="144" y="5"/>
                    <a:pt x="146" y="4"/>
                    <a:pt x="146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39" y="0"/>
                    <a:pt x="141" y="4"/>
                    <a:pt x="141" y="5"/>
                  </a:cubicBezTo>
                  <a:cubicBezTo>
                    <a:pt x="138" y="5"/>
                    <a:pt x="139" y="5"/>
                    <a:pt x="138" y="5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4" y="9"/>
                    <a:pt x="135" y="9"/>
                    <a:pt x="135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4"/>
                    <a:pt x="133" y="15"/>
                    <a:pt x="133" y="15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3" y="17"/>
                    <a:pt x="133" y="17"/>
                    <a:pt x="133" y="17"/>
                  </a:cubicBezTo>
                  <a:cubicBezTo>
                    <a:pt x="129" y="17"/>
                    <a:pt x="127" y="17"/>
                    <a:pt x="125" y="17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2" y="16"/>
                    <a:pt x="120" y="14"/>
                    <a:pt x="118" y="15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5" y="16"/>
                    <a:pt x="115" y="18"/>
                    <a:pt x="115" y="17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1" y="16"/>
                    <a:pt x="110" y="16"/>
                    <a:pt x="109" y="16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6" y="15"/>
                    <a:pt x="107" y="15"/>
                    <a:pt x="106" y="15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2" y="12"/>
                    <a:pt x="103" y="12"/>
                    <a:pt x="103" y="12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99" y="13"/>
                    <a:pt x="98" y="15"/>
                    <a:pt x="97" y="15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4" y="13"/>
                    <a:pt x="93" y="15"/>
                    <a:pt x="92" y="15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21"/>
                    <a:pt x="87" y="24"/>
                    <a:pt x="90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8"/>
                    <a:pt x="89" y="29"/>
                    <a:pt x="89" y="29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4" y="30"/>
                    <a:pt x="85" y="33"/>
                    <a:pt x="85" y="33"/>
                  </a:cubicBezTo>
                  <a:cubicBezTo>
                    <a:pt x="82" y="32"/>
                    <a:pt x="81" y="34"/>
                    <a:pt x="80" y="34"/>
                  </a:cubicBezTo>
                  <a:cubicBezTo>
                    <a:pt x="80" y="37"/>
                    <a:pt x="82" y="38"/>
                    <a:pt x="82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2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7" y="48"/>
                    <a:pt x="77" y="48"/>
                    <a:pt x="77" y="48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52"/>
                    <a:pt x="78" y="52"/>
                    <a:pt x="78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74" y="53"/>
                    <a:pt x="72" y="55"/>
                    <a:pt x="72" y="55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68" y="55"/>
                    <a:pt x="67" y="55"/>
                    <a:pt x="66" y="55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3" y="54"/>
                    <a:pt x="62" y="54"/>
                    <a:pt x="61" y="54"/>
                  </a:cubicBezTo>
                  <a:cubicBezTo>
                    <a:pt x="61" y="51"/>
                    <a:pt x="60" y="51"/>
                    <a:pt x="60" y="50"/>
                  </a:cubicBezTo>
                  <a:cubicBezTo>
                    <a:pt x="56" y="51"/>
                    <a:pt x="57" y="48"/>
                    <a:pt x="57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4"/>
                    <a:pt x="50" y="43"/>
                    <a:pt x="49" y="4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lnTo>
                    <a:pt x="47" y="42"/>
                  </a:lnTo>
                  <a:close/>
                </a:path>
              </a:pathLst>
            </a:custGeom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</a:endParaRPr>
            </a:p>
          </p:txBody>
        </p:sp>
      </p:grpSp>
      <p:grpSp>
        <p:nvGrpSpPr>
          <p:cNvPr id="1327" name="Group 448">
            <a:extLst>
              <a:ext uri="{FF2B5EF4-FFF2-40B4-BE49-F238E27FC236}">
                <a16:creationId xmlns:a16="http://schemas.microsoft.com/office/drawing/2014/main" id="{B4CAECCE-ACB9-34B6-0F51-CCB121A76A56}"/>
              </a:ext>
            </a:extLst>
          </p:cNvPr>
          <p:cNvGrpSpPr/>
          <p:nvPr/>
        </p:nvGrpSpPr>
        <p:grpSpPr>
          <a:xfrm>
            <a:off x="53340" y="0"/>
            <a:ext cx="12138661" cy="1616907"/>
            <a:chOff x="4740237" y="0"/>
            <a:chExt cx="3324560" cy="1616907"/>
          </a:xfrm>
        </p:grpSpPr>
        <p:sp>
          <p:nvSpPr>
            <p:cNvPr id="1328" name="Rectangle 446">
              <a:extLst>
                <a:ext uri="{FF2B5EF4-FFF2-40B4-BE49-F238E27FC236}">
                  <a16:creationId xmlns:a16="http://schemas.microsoft.com/office/drawing/2014/main" id="{65C406F5-CE84-7FCC-3B00-6E451F0666A0}"/>
                </a:ext>
              </a:extLst>
            </p:cNvPr>
            <p:cNvSpPr/>
            <p:nvPr/>
          </p:nvSpPr>
          <p:spPr>
            <a:xfrm>
              <a:off x="4740237" y="0"/>
              <a:ext cx="3324560" cy="682749"/>
            </a:xfrm>
            <a:prstGeom prst="rect">
              <a:avLst/>
            </a:prstGeom>
            <a:solidFill>
              <a:sysClr val="window" lastClr="FFFFFF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29" name="Rectangle 447">
              <a:extLst>
                <a:ext uri="{FF2B5EF4-FFF2-40B4-BE49-F238E27FC236}">
                  <a16:creationId xmlns:a16="http://schemas.microsoft.com/office/drawing/2014/main" id="{A724CC1B-1B0C-2264-24F5-18DE60173D13}"/>
                </a:ext>
              </a:extLst>
            </p:cNvPr>
            <p:cNvSpPr/>
            <p:nvPr/>
          </p:nvSpPr>
          <p:spPr>
            <a:xfrm>
              <a:off x="4740237" y="683868"/>
              <a:ext cx="3324560" cy="933039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1"/>
            </a:gra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sp>
        <p:nvSpPr>
          <p:cNvPr id="1330" name="Content Placeholder 13">
            <a:extLst>
              <a:ext uri="{FF2B5EF4-FFF2-40B4-BE49-F238E27FC236}">
                <a16:creationId xmlns:a16="http://schemas.microsoft.com/office/drawing/2014/main" id="{666B14DF-890F-B8B8-EBBF-23480ED610F4}"/>
              </a:ext>
            </a:extLst>
          </p:cNvPr>
          <p:cNvSpPr txBox="1">
            <a:spLocks/>
          </p:cNvSpPr>
          <p:nvPr/>
        </p:nvSpPr>
        <p:spPr>
          <a:xfrm>
            <a:off x="1249827" y="2373876"/>
            <a:ext cx="447919" cy="6504729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8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28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5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460375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‒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687388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5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914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‒"/>
              <a:defRPr sz="145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0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1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2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3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4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5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6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7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8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9</a:t>
            </a:r>
          </a:p>
          <a:p>
            <a:pPr algn="r"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0</a:t>
            </a:r>
          </a:p>
        </p:txBody>
      </p:sp>
      <p:sp>
        <p:nvSpPr>
          <p:cNvPr id="1331" name="Content Placeholder 13">
            <a:extLst>
              <a:ext uri="{FF2B5EF4-FFF2-40B4-BE49-F238E27FC236}">
                <a16:creationId xmlns:a16="http://schemas.microsoft.com/office/drawing/2014/main" id="{337C9079-D976-AF23-DB8A-FC85E8C6E843}"/>
              </a:ext>
            </a:extLst>
          </p:cNvPr>
          <p:cNvSpPr txBox="1">
            <a:spLocks/>
          </p:cNvSpPr>
          <p:nvPr/>
        </p:nvSpPr>
        <p:spPr>
          <a:xfrm>
            <a:off x="1688254" y="1802735"/>
            <a:ext cx="457544" cy="6504729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8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28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5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460375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‒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687388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5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914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‒"/>
              <a:defRPr sz="145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0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1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2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3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4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5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6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7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2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9</a:t>
            </a:r>
          </a:p>
          <a:p>
            <a:pPr>
              <a:lnSpc>
                <a:spcPct val="80000"/>
              </a:lnSpc>
              <a:spcBef>
                <a:spcPts val="0"/>
              </a:spcBef>
              <a:defRPr/>
            </a:pPr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0"/>
              </a:rPr>
              <a:t>0</a:t>
            </a:r>
          </a:p>
        </p:txBody>
      </p:sp>
      <p:grpSp>
        <p:nvGrpSpPr>
          <p:cNvPr id="1332" name="Group 377">
            <a:extLst>
              <a:ext uri="{FF2B5EF4-FFF2-40B4-BE49-F238E27FC236}">
                <a16:creationId xmlns:a16="http://schemas.microsoft.com/office/drawing/2014/main" id="{6AF72F8F-7531-93F3-68B4-CE4B2FC963D0}"/>
              </a:ext>
            </a:extLst>
          </p:cNvPr>
          <p:cNvGrpSpPr/>
          <p:nvPr/>
        </p:nvGrpSpPr>
        <p:grpSpPr>
          <a:xfrm>
            <a:off x="1249826" y="-35407"/>
            <a:ext cx="1047287" cy="6866111"/>
            <a:chOff x="6029184" y="621210"/>
            <a:chExt cx="1047287" cy="6866111"/>
          </a:xfrm>
          <a:solidFill>
            <a:schemeClr val="bg1"/>
          </a:solidFill>
        </p:grpSpPr>
        <p:sp useBgFill="1">
          <p:nvSpPr>
            <p:cNvPr id="1333" name="Rectangle 378">
              <a:extLst>
                <a:ext uri="{FF2B5EF4-FFF2-40B4-BE49-F238E27FC236}">
                  <a16:creationId xmlns:a16="http://schemas.microsoft.com/office/drawing/2014/main" id="{D088BB7B-8329-A3D0-9050-B20D2DDFD432}"/>
                </a:ext>
              </a:extLst>
            </p:cNvPr>
            <p:cNvSpPr/>
            <p:nvPr/>
          </p:nvSpPr>
          <p:spPr>
            <a:xfrm>
              <a:off x="6029184" y="621210"/>
              <a:ext cx="1047287" cy="2979912"/>
            </a:xfrm>
            <a:prstGeom prst="rect">
              <a:avLst/>
            </a:prstGeom>
            <a:grpFill/>
            <a:ln w="1905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 useBgFill="1">
          <p:nvSpPr>
            <p:cNvPr id="1334" name="Rectangle 379">
              <a:extLst>
                <a:ext uri="{FF2B5EF4-FFF2-40B4-BE49-F238E27FC236}">
                  <a16:creationId xmlns:a16="http://schemas.microsoft.com/office/drawing/2014/main" id="{1A7BEB3A-428D-98CE-E2E4-4B85E5FEEEF4}"/>
                </a:ext>
              </a:extLst>
            </p:cNvPr>
            <p:cNvSpPr/>
            <p:nvPr/>
          </p:nvSpPr>
          <p:spPr>
            <a:xfrm>
              <a:off x="6043567" y="4139653"/>
              <a:ext cx="1032904" cy="3347668"/>
            </a:xfrm>
            <a:prstGeom prst="rect">
              <a:avLst/>
            </a:prstGeom>
            <a:grpFill/>
            <a:ln w="1905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35" name="Titel 30">
            <a:extLst>
              <a:ext uri="{FF2B5EF4-FFF2-40B4-BE49-F238E27FC236}">
                <a16:creationId xmlns:a16="http://schemas.microsoft.com/office/drawing/2014/main" id="{AA45AA3D-DDC8-C0C4-392D-609A928EB44E}"/>
              </a:ext>
            </a:extLst>
          </p:cNvPr>
          <p:cNvSpPr txBox="1">
            <a:spLocks/>
          </p:cNvSpPr>
          <p:nvPr/>
        </p:nvSpPr>
        <p:spPr>
          <a:xfrm>
            <a:off x="653257" y="2890344"/>
            <a:ext cx="818131" cy="6114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4000"/>
              </a:lnSpc>
              <a:spcBef>
                <a:spcPct val="0"/>
              </a:spcBef>
              <a:buNone/>
              <a:defRPr sz="2000" b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>
                <a:solidFill>
                  <a:srgbClr val="3D4DFF"/>
                </a:solidFill>
                <a:latin typeface="Avenir Next LT Pro Light" panose="020B0304020202020204" pitchFamily="34" charset="77"/>
              </a:rPr>
              <a:t>20</a:t>
            </a:r>
          </a:p>
        </p:txBody>
      </p:sp>
      <p:sp>
        <p:nvSpPr>
          <p:cNvPr id="1336" name="Title 1">
            <a:extLst>
              <a:ext uri="{FF2B5EF4-FFF2-40B4-BE49-F238E27FC236}">
                <a16:creationId xmlns:a16="http://schemas.microsoft.com/office/drawing/2014/main" id="{7DA8D7E6-B77D-5C38-B267-A76711C88EAE}"/>
              </a:ext>
            </a:extLst>
          </p:cNvPr>
          <p:cNvSpPr txBox="1">
            <a:spLocks/>
          </p:cNvSpPr>
          <p:nvPr/>
        </p:nvSpPr>
        <p:spPr>
          <a:xfrm>
            <a:off x="1055616" y="557298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Sites with more than one robotic surgical system used for bariatric surgery</a:t>
            </a:r>
          </a:p>
        </p:txBody>
      </p:sp>
      <p:sp>
        <p:nvSpPr>
          <p:cNvPr id="1337" name="Text Placeholder 8">
            <a:extLst>
              <a:ext uri="{FF2B5EF4-FFF2-40B4-BE49-F238E27FC236}">
                <a16:creationId xmlns:a16="http://schemas.microsoft.com/office/drawing/2014/main" id="{4E429752-2FF1-D619-0FAE-B8F393320A57}"/>
              </a:ext>
            </a:extLst>
          </p:cNvPr>
          <p:cNvSpPr txBox="1">
            <a:spLocks/>
          </p:cNvSpPr>
          <p:nvPr/>
        </p:nvSpPr>
        <p:spPr>
          <a:xfrm>
            <a:off x="1067944" y="85831"/>
            <a:ext cx="10817225" cy="18466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dirty="0">
                <a:solidFill>
                  <a:prstClr val="black"/>
                </a:solidFill>
                <a:latin typeface="Aptos" panose="02110004020202020204"/>
              </a:rPr>
              <a:t>Comparison 2012—2022</a:t>
            </a:r>
          </a:p>
        </p:txBody>
      </p:sp>
      <p:cxnSp>
        <p:nvCxnSpPr>
          <p:cNvPr id="1338" name="Straight Connector 385">
            <a:extLst>
              <a:ext uri="{FF2B5EF4-FFF2-40B4-BE49-F238E27FC236}">
                <a16:creationId xmlns:a16="http://schemas.microsoft.com/office/drawing/2014/main" id="{C749231C-17C0-19A6-4440-C74D6E6BB6C1}"/>
              </a:ext>
            </a:extLst>
          </p:cNvPr>
          <p:cNvCxnSpPr/>
          <p:nvPr/>
        </p:nvCxnSpPr>
        <p:spPr>
          <a:xfrm>
            <a:off x="685800" y="410193"/>
            <a:ext cx="10818813" cy="0"/>
          </a:xfrm>
          <a:prstGeom prst="line">
            <a:avLst/>
          </a:prstGeom>
          <a:noFill/>
          <a:ln w="12700" cap="flat" cmpd="sng" algn="ctr">
            <a:solidFill>
              <a:srgbClr val="196B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grpSp>
        <p:nvGrpSpPr>
          <p:cNvPr id="1339" name="Group 450">
            <a:extLst>
              <a:ext uri="{FF2B5EF4-FFF2-40B4-BE49-F238E27FC236}">
                <a16:creationId xmlns:a16="http://schemas.microsoft.com/office/drawing/2014/main" id="{AF96932D-A531-EB73-285B-AFA3AF5E1D3F}"/>
              </a:ext>
            </a:extLst>
          </p:cNvPr>
          <p:cNvGrpSpPr/>
          <p:nvPr/>
        </p:nvGrpSpPr>
        <p:grpSpPr>
          <a:xfrm>
            <a:off x="9893298" y="3041190"/>
            <a:ext cx="1669554" cy="457200"/>
            <a:chOff x="9486182" y="3608628"/>
            <a:chExt cx="1669554" cy="457200"/>
          </a:xfrm>
        </p:grpSpPr>
        <p:sp>
          <p:nvSpPr>
            <p:cNvPr id="1340" name="Oval 387">
              <a:extLst>
                <a:ext uri="{FF2B5EF4-FFF2-40B4-BE49-F238E27FC236}">
                  <a16:creationId xmlns:a16="http://schemas.microsoft.com/office/drawing/2014/main" id="{C51273E6-D0B1-A21A-6E56-B4467853E64D}"/>
                </a:ext>
              </a:extLst>
            </p:cNvPr>
            <p:cNvSpPr/>
            <p:nvPr/>
          </p:nvSpPr>
          <p:spPr>
            <a:xfrm>
              <a:off x="10980014" y="3676807"/>
              <a:ext cx="123105" cy="123105"/>
            </a:xfrm>
            <a:prstGeom prst="ellipse">
              <a:avLst/>
            </a:prstGeom>
            <a:solidFill>
              <a:srgbClr val="0E144C"/>
            </a:solidFill>
            <a:ln w="952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41" name="Oval 388">
              <a:extLst>
                <a:ext uri="{FF2B5EF4-FFF2-40B4-BE49-F238E27FC236}">
                  <a16:creationId xmlns:a16="http://schemas.microsoft.com/office/drawing/2014/main" id="{CDF88271-EBB8-D2BF-818C-21A98A93286C}"/>
                </a:ext>
              </a:extLst>
            </p:cNvPr>
            <p:cNvSpPr/>
            <p:nvPr/>
          </p:nvSpPr>
          <p:spPr>
            <a:xfrm>
              <a:off x="10687319" y="3676807"/>
              <a:ext cx="123105" cy="123105"/>
            </a:xfrm>
            <a:prstGeom prst="ellipse">
              <a:avLst/>
            </a:prstGeom>
            <a:solidFill>
              <a:srgbClr val="156082"/>
            </a:solidFill>
            <a:ln w="952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42" name="Oval 389">
              <a:extLst>
                <a:ext uri="{FF2B5EF4-FFF2-40B4-BE49-F238E27FC236}">
                  <a16:creationId xmlns:a16="http://schemas.microsoft.com/office/drawing/2014/main" id="{AE04861F-A6B0-106C-39C7-9D6D48512DEF}"/>
                </a:ext>
              </a:extLst>
            </p:cNvPr>
            <p:cNvSpPr/>
            <p:nvPr/>
          </p:nvSpPr>
          <p:spPr>
            <a:xfrm>
              <a:off x="10101929" y="3676807"/>
              <a:ext cx="123105" cy="123105"/>
            </a:xfrm>
            <a:prstGeom prst="ellipse">
              <a:avLst/>
            </a:prstGeom>
            <a:solidFill>
              <a:srgbClr val="E97132">
                <a:alpha val="80000"/>
              </a:srgbClr>
            </a:solidFill>
            <a:ln w="952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43" name="Oval 390">
              <a:extLst>
                <a:ext uri="{FF2B5EF4-FFF2-40B4-BE49-F238E27FC236}">
                  <a16:creationId xmlns:a16="http://schemas.microsoft.com/office/drawing/2014/main" id="{05D7B946-1981-49EF-7F11-DB304AFBEAE5}"/>
                </a:ext>
              </a:extLst>
            </p:cNvPr>
            <p:cNvSpPr/>
            <p:nvPr/>
          </p:nvSpPr>
          <p:spPr>
            <a:xfrm>
              <a:off x="9809234" y="367680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44" name="Content Placeholder 2">
              <a:extLst>
                <a:ext uri="{FF2B5EF4-FFF2-40B4-BE49-F238E27FC236}">
                  <a16:creationId xmlns:a16="http://schemas.microsoft.com/office/drawing/2014/main" id="{A7292FD7-B901-F85A-BAA4-FD570A812318}"/>
                </a:ext>
              </a:extLst>
            </p:cNvPr>
            <p:cNvSpPr txBox="1">
              <a:spLocks/>
            </p:cNvSpPr>
            <p:nvPr/>
          </p:nvSpPr>
          <p:spPr>
            <a:xfrm>
              <a:off x="9486182" y="3858806"/>
              <a:ext cx="187520" cy="184913"/>
            </a:xfrm>
            <a:prstGeom prst="rect">
              <a:avLst/>
            </a:prstGeom>
          </p:spPr>
          <p:txBody>
            <a:bodyPr vert="horz" lIns="0" tIns="0" rIns="0" bIns="0" rtlCol="0" anchor="t" anchorCtr="0">
              <a:noAutofit/>
            </a:bodyPr>
            <a:lstStyle>
              <a:lvl1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85725" indent="-85725" algn="l" defTabSz="914400" rtl="0" eaLnBrk="1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71450" indent="-9144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285750" indent="-92075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600"/>
                </a:spcAft>
                <a:buFont typeface="Avenir Next LT Pro" panose="020B050402020202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14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914400" rtl="0" eaLnBrk="1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2000" kern="1200">
                  <a:solidFill>
                    <a:schemeClr val="accent1"/>
                  </a:solidFill>
                  <a:latin typeface="Avenir Next LT Pro Light" panose="020B0304020202020204" pitchFamily="34" charset="0"/>
                  <a:ea typeface="+mn-ea"/>
                  <a:cs typeface="+mn-cs"/>
                </a:defRPr>
              </a:lvl6pPr>
              <a:lvl7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0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90488" indent="-90488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3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300"/>
                </a:spcAft>
                <a:buFont typeface="Arial" panose="020B0604020202020204" pitchFamily="34" charset="0"/>
                <a:buChar char="​"/>
                <a:defRPr sz="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5" indent="0" algn="ctr" defTabSz="914400" rtl="0" eaLnBrk="1" fontAlgn="auto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​"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E2841"/>
                  </a:solidFill>
                  <a:effectLst/>
                  <a:uLnTx/>
                  <a:uFillTx/>
                  <a:latin typeface="Avenir Next LT Pro Demi" panose="020B0504020202020204" pitchFamily="34" charset="77"/>
                  <a:ea typeface="+mn-ea"/>
                  <a:cs typeface="+mn-cs"/>
                </a:rPr>
                <a:t>0</a:t>
              </a:r>
              <a:endParaRPr kumimoji="0" lang="en-US" sz="1200" b="1" i="0" u="none" strike="noStrike" kern="1200" cap="none" spc="0" normalizeH="0" baseline="30000" noProof="0" dirty="0">
                <a:ln>
                  <a:noFill/>
                </a:ln>
                <a:solidFill>
                  <a:srgbClr val="0E2841"/>
                </a:solidFill>
                <a:effectLst/>
                <a:uLnTx/>
                <a:uFillTx/>
                <a:latin typeface="Avenir Next LT Pro Demi" panose="020B0504020202020204" pitchFamily="34" charset="77"/>
                <a:ea typeface="+mn-ea"/>
                <a:cs typeface="+mn-cs"/>
              </a:endParaRPr>
            </a:p>
          </p:txBody>
        </p:sp>
        <p:sp>
          <p:nvSpPr>
            <p:cNvPr id="1345" name="Oval 392">
              <a:extLst>
                <a:ext uri="{FF2B5EF4-FFF2-40B4-BE49-F238E27FC236}">
                  <a16:creationId xmlns:a16="http://schemas.microsoft.com/office/drawing/2014/main" id="{589753A9-BB96-45D5-0EE7-870126FDD7EF}"/>
                </a:ext>
              </a:extLst>
            </p:cNvPr>
            <p:cNvSpPr/>
            <p:nvPr/>
          </p:nvSpPr>
          <p:spPr>
            <a:xfrm>
              <a:off x="9516539" y="3676807"/>
              <a:ext cx="123105" cy="123105"/>
            </a:xfrm>
            <a:prstGeom prst="ellipse">
              <a:avLst/>
            </a:prstGeom>
            <a:solidFill>
              <a:srgbClr val="196B24"/>
            </a:solidFill>
            <a:ln w="952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46" name="Content Placeholder 2">
              <a:extLst>
                <a:ext uri="{FF2B5EF4-FFF2-40B4-BE49-F238E27FC236}">
                  <a16:creationId xmlns:a16="http://schemas.microsoft.com/office/drawing/2014/main" id="{CBAA34B3-A214-4E11-4821-C59B31439C99}"/>
                </a:ext>
              </a:extLst>
            </p:cNvPr>
            <p:cNvSpPr txBox="1">
              <a:spLocks/>
            </p:cNvSpPr>
            <p:nvPr/>
          </p:nvSpPr>
          <p:spPr>
            <a:xfrm>
              <a:off x="10931266" y="3854876"/>
              <a:ext cx="224470" cy="176355"/>
            </a:xfrm>
            <a:prstGeom prst="rect">
              <a:avLst/>
            </a:prstGeom>
          </p:spPr>
          <p:txBody>
            <a:bodyPr vert="horz" lIns="0" tIns="0" rIns="0" bIns="0" rtlCol="0" anchor="t" anchorCtr="0">
              <a:noAutofit/>
            </a:bodyPr>
            <a:lstStyle>
              <a:lvl1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85725" indent="-85725" algn="l" defTabSz="914400" rtl="0" eaLnBrk="1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71450" indent="-9144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285750" indent="-92075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600"/>
                </a:spcAft>
                <a:buFont typeface="Avenir Next LT Pro" panose="020B050402020202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14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914400" rtl="0" eaLnBrk="1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2000" kern="1200">
                  <a:solidFill>
                    <a:schemeClr val="accent1"/>
                  </a:solidFill>
                  <a:latin typeface="Avenir Next LT Pro Light" panose="020B0304020202020204" pitchFamily="34" charset="0"/>
                  <a:ea typeface="+mn-ea"/>
                  <a:cs typeface="+mn-cs"/>
                </a:defRPr>
              </a:lvl6pPr>
              <a:lvl7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0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90488" indent="-90488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3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300"/>
                </a:spcAft>
                <a:buFont typeface="Arial" panose="020B0604020202020204" pitchFamily="34" charset="0"/>
                <a:buChar char="​"/>
                <a:defRPr sz="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5" indent="0" algn="ctr" defTabSz="914400" rtl="0" eaLnBrk="1" fontAlgn="auto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​"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E2841"/>
                  </a:solidFill>
                  <a:effectLst/>
                  <a:uLnTx/>
                  <a:uFillTx/>
                  <a:latin typeface="Avenir Next LT Pro Demi" panose="020B0504020202020204" pitchFamily="34" charset="77"/>
                  <a:ea typeface="+mn-ea"/>
                  <a:cs typeface="+mn-cs"/>
                </a:rPr>
                <a:t>5</a:t>
              </a:r>
              <a:endParaRPr kumimoji="0" lang="en-US" sz="1200" b="1" i="0" u="none" strike="noStrike" kern="1200" cap="none" spc="0" normalizeH="0" baseline="30000" noProof="0" dirty="0">
                <a:ln>
                  <a:noFill/>
                </a:ln>
                <a:solidFill>
                  <a:srgbClr val="0E2841"/>
                </a:solidFill>
                <a:effectLst/>
                <a:uLnTx/>
                <a:uFillTx/>
                <a:latin typeface="Avenir Next LT Pro Demi" panose="020B0504020202020204" pitchFamily="34" charset="77"/>
                <a:ea typeface="+mn-ea"/>
                <a:cs typeface="+mn-cs"/>
              </a:endParaRPr>
            </a:p>
          </p:txBody>
        </p:sp>
        <p:sp>
          <p:nvSpPr>
            <p:cNvPr id="1347" name="Content Placeholder 2">
              <a:extLst>
                <a:ext uri="{FF2B5EF4-FFF2-40B4-BE49-F238E27FC236}">
                  <a16:creationId xmlns:a16="http://schemas.microsoft.com/office/drawing/2014/main" id="{7E92090A-87D8-677C-3C45-B349FB09ABB5}"/>
                </a:ext>
              </a:extLst>
            </p:cNvPr>
            <p:cNvSpPr txBox="1">
              <a:spLocks/>
            </p:cNvSpPr>
            <p:nvPr/>
          </p:nvSpPr>
          <p:spPr>
            <a:xfrm>
              <a:off x="9779009" y="3858806"/>
              <a:ext cx="187520" cy="184913"/>
            </a:xfrm>
            <a:prstGeom prst="rect">
              <a:avLst/>
            </a:prstGeom>
          </p:spPr>
          <p:txBody>
            <a:bodyPr vert="horz" lIns="0" tIns="0" rIns="0" bIns="0" rtlCol="0" anchor="t" anchorCtr="0">
              <a:noAutofit/>
            </a:bodyPr>
            <a:lstStyle>
              <a:lvl1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85725" indent="-85725" algn="l" defTabSz="914400" rtl="0" eaLnBrk="1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71450" indent="-9144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285750" indent="-92075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600"/>
                </a:spcAft>
                <a:buFont typeface="Avenir Next LT Pro" panose="020B050402020202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14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914400" rtl="0" eaLnBrk="1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2000" kern="1200">
                  <a:solidFill>
                    <a:schemeClr val="accent1"/>
                  </a:solidFill>
                  <a:latin typeface="Avenir Next LT Pro Light" panose="020B0304020202020204" pitchFamily="34" charset="0"/>
                  <a:ea typeface="+mn-ea"/>
                  <a:cs typeface="+mn-cs"/>
                </a:defRPr>
              </a:lvl6pPr>
              <a:lvl7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0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90488" indent="-90488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3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300"/>
                </a:spcAft>
                <a:buFont typeface="Arial" panose="020B0604020202020204" pitchFamily="34" charset="0"/>
                <a:buChar char="​"/>
                <a:defRPr sz="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5" indent="0" algn="ctr" defTabSz="914400" rtl="0" eaLnBrk="1" fontAlgn="auto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​"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E2841"/>
                  </a:solidFill>
                  <a:effectLst/>
                  <a:uLnTx/>
                  <a:uFillTx/>
                  <a:latin typeface="Avenir Next LT Pro Demi" panose="020B0504020202020204" pitchFamily="34" charset="77"/>
                  <a:ea typeface="+mn-ea"/>
                  <a:cs typeface="+mn-cs"/>
                </a:rPr>
                <a:t>1</a:t>
              </a:r>
              <a:endParaRPr kumimoji="0" lang="en-US" sz="1200" b="1" i="0" u="none" strike="noStrike" kern="1200" cap="none" spc="0" normalizeH="0" baseline="30000" noProof="0" dirty="0">
                <a:ln>
                  <a:noFill/>
                </a:ln>
                <a:solidFill>
                  <a:srgbClr val="0E2841"/>
                </a:solidFill>
                <a:effectLst/>
                <a:uLnTx/>
                <a:uFillTx/>
                <a:latin typeface="Avenir Next LT Pro Demi" panose="020B0504020202020204" pitchFamily="34" charset="77"/>
                <a:ea typeface="+mn-ea"/>
                <a:cs typeface="+mn-cs"/>
              </a:endParaRPr>
            </a:p>
          </p:txBody>
        </p:sp>
        <p:sp>
          <p:nvSpPr>
            <p:cNvPr id="1348" name="Content Placeholder 2">
              <a:extLst>
                <a:ext uri="{FF2B5EF4-FFF2-40B4-BE49-F238E27FC236}">
                  <a16:creationId xmlns:a16="http://schemas.microsoft.com/office/drawing/2014/main" id="{942669BE-74D9-E0DC-93F2-139C3400AA8A}"/>
                </a:ext>
              </a:extLst>
            </p:cNvPr>
            <p:cNvSpPr txBox="1">
              <a:spLocks/>
            </p:cNvSpPr>
            <p:nvPr/>
          </p:nvSpPr>
          <p:spPr>
            <a:xfrm>
              <a:off x="10071836" y="3858806"/>
              <a:ext cx="187520" cy="184913"/>
            </a:xfrm>
            <a:prstGeom prst="rect">
              <a:avLst/>
            </a:prstGeom>
          </p:spPr>
          <p:txBody>
            <a:bodyPr vert="horz" lIns="0" tIns="0" rIns="0" bIns="0" rtlCol="0" anchor="t" anchorCtr="0">
              <a:noAutofit/>
            </a:bodyPr>
            <a:lstStyle>
              <a:lvl1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85725" indent="-85725" algn="l" defTabSz="914400" rtl="0" eaLnBrk="1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71450" indent="-9144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285750" indent="-92075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600"/>
                </a:spcAft>
                <a:buFont typeface="Avenir Next LT Pro" panose="020B050402020202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14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914400" rtl="0" eaLnBrk="1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2000" kern="1200">
                  <a:solidFill>
                    <a:schemeClr val="accent1"/>
                  </a:solidFill>
                  <a:latin typeface="Avenir Next LT Pro Light" panose="020B0304020202020204" pitchFamily="34" charset="0"/>
                  <a:ea typeface="+mn-ea"/>
                  <a:cs typeface="+mn-cs"/>
                </a:defRPr>
              </a:lvl6pPr>
              <a:lvl7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0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90488" indent="-90488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3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300"/>
                </a:spcAft>
                <a:buFont typeface="Arial" panose="020B0604020202020204" pitchFamily="34" charset="0"/>
                <a:buChar char="​"/>
                <a:defRPr sz="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5" indent="0" algn="ctr" defTabSz="914400" rtl="0" eaLnBrk="1" fontAlgn="auto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​"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E2841"/>
                  </a:solidFill>
                  <a:effectLst/>
                  <a:uLnTx/>
                  <a:uFillTx/>
                  <a:latin typeface="Avenir Next LT Pro Demi" panose="020B0504020202020204" pitchFamily="34" charset="77"/>
                  <a:ea typeface="+mn-ea"/>
                  <a:cs typeface="+mn-cs"/>
                </a:rPr>
                <a:t>2</a:t>
              </a:r>
              <a:endParaRPr kumimoji="0" lang="en-US" sz="1200" b="1" i="0" u="none" strike="noStrike" kern="1200" cap="none" spc="0" normalizeH="0" baseline="30000" noProof="0" dirty="0">
                <a:ln>
                  <a:noFill/>
                </a:ln>
                <a:solidFill>
                  <a:srgbClr val="0E2841"/>
                </a:solidFill>
                <a:effectLst/>
                <a:uLnTx/>
                <a:uFillTx/>
                <a:latin typeface="Avenir Next LT Pro Demi" panose="020B0504020202020204" pitchFamily="34" charset="77"/>
                <a:ea typeface="+mn-ea"/>
                <a:cs typeface="+mn-cs"/>
              </a:endParaRPr>
            </a:p>
          </p:txBody>
        </p:sp>
        <p:sp>
          <p:nvSpPr>
            <p:cNvPr id="1349" name="Content Placeholder 2">
              <a:extLst>
                <a:ext uri="{FF2B5EF4-FFF2-40B4-BE49-F238E27FC236}">
                  <a16:creationId xmlns:a16="http://schemas.microsoft.com/office/drawing/2014/main" id="{B6BB8B29-5413-2DE3-6B75-362F5525F69E}"/>
                </a:ext>
              </a:extLst>
            </p:cNvPr>
            <p:cNvSpPr txBox="1">
              <a:spLocks/>
            </p:cNvSpPr>
            <p:nvPr/>
          </p:nvSpPr>
          <p:spPr>
            <a:xfrm>
              <a:off x="10364663" y="3858806"/>
              <a:ext cx="187520" cy="184913"/>
            </a:xfrm>
            <a:prstGeom prst="rect">
              <a:avLst/>
            </a:prstGeom>
          </p:spPr>
          <p:txBody>
            <a:bodyPr vert="horz" lIns="0" tIns="0" rIns="0" bIns="0" rtlCol="0" anchor="t" anchorCtr="0">
              <a:noAutofit/>
            </a:bodyPr>
            <a:lstStyle>
              <a:lvl1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85725" indent="-85725" algn="l" defTabSz="914400" rtl="0" eaLnBrk="1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71450" indent="-9144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285750" indent="-92075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600"/>
                </a:spcAft>
                <a:buFont typeface="Avenir Next LT Pro" panose="020B050402020202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14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914400" rtl="0" eaLnBrk="1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2000" kern="1200">
                  <a:solidFill>
                    <a:schemeClr val="accent1"/>
                  </a:solidFill>
                  <a:latin typeface="Avenir Next LT Pro Light" panose="020B0304020202020204" pitchFamily="34" charset="0"/>
                  <a:ea typeface="+mn-ea"/>
                  <a:cs typeface="+mn-cs"/>
                </a:defRPr>
              </a:lvl6pPr>
              <a:lvl7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0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90488" indent="-90488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3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300"/>
                </a:spcAft>
                <a:buFont typeface="Arial" panose="020B0604020202020204" pitchFamily="34" charset="0"/>
                <a:buChar char="​"/>
                <a:defRPr sz="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5" indent="0" algn="ctr" defTabSz="914400" rtl="0" eaLnBrk="1" fontAlgn="auto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​"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E2841"/>
                  </a:solidFill>
                  <a:effectLst/>
                  <a:uLnTx/>
                  <a:uFillTx/>
                  <a:latin typeface="Avenir Next LT Pro Demi" panose="020B0504020202020204" pitchFamily="34" charset="77"/>
                  <a:ea typeface="+mn-ea"/>
                  <a:cs typeface="+mn-cs"/>
                </a:rPr>
                <a:t>3</a:t>
              </a:r>
              <a:endParaRPr kumimoji="0" lang="en-US" sz="1200" b="1" i="0" u="none" strike="noStrike" kern="1200" cap="none" spc="0" normalizeH="0" baseline="30000" noProof="0" dirty="0">
                <a:ln>
                  <a:noFill/>
                </a:ln>
                <a:solidFill>
                  <a:srgbClr val="0E2841"/>
                </a:solidFill>
                <a:effectLst/>
                <a:uLnTx/>
                <a:uFillTx/>
                <a:latin typeface="Avenir Next LT Pro Demi" panose="020B0504020202020204" pitchFamily="34" charset="77"/>
                <a:ea typeface="+mn-ea"/>
                <a:cs typeface="+mn-cs"/>
              </a:endParaRPr>
            </a:p>
          </p:txBody>
        </p:sp>
        <p:sp>
          <p:nvSpPr>
            <p:cNvPr id="1350" name="Oval 397">
              <a:extLst>
                <a:ext uri="{FF2B5EF4-FFF2-40B4-BE49-F238E27FC236}">
                  <a16:creationId xmlns:a16="http://schemas.microsoft.com/office/drawing/2014/main" id="{A45DCAA5-0C39-4C25-EC3D-E0A712972F28}"/>
                </a:ext>
              </a:extLst>
            </p:cNvPr>
            <p:cNvSpPr/>
            <p:nvPr/>
          </p:nvSpPr>
          <p:spPr>
            <a:xfrm>
              <a:off x="10394624" y="3676807"/>
              <a:ext cx="123105" cy="123105"/>
            </a:xfrm>
            <a:prstGeom prst="ellipse">
              <a:avLst/>
            </a:prstGeom>
            <a:solidFill>
              <a:srgbClr val="156082">
                <a:alpha val="70000"/>
              </a:srgbClr>
            </a:solidFill>
            <a:ln w="952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51" name="Content Placeholder 2">
              <a:extLst>
                <a:ext uri="{FF2B5EF4-FFF2-40B4-BE49-F238E27FC236}">
                  <a16:creationId xmlns:a16="http://schemas.microsoft.com/office/drawing/2014/main" id="{F2A2E05D-5FC4-F659-09F2-7FF6EC45E16A}"/>
                </a:ext>
              </a:extLst>
            </p:cNvPr>
            <p:cNvSpPr txBox="1">
              <a:spLocks/>
            </p:cNvSpPr>
            <p:nvPr/>
          </p:nvSpPr>
          <p:spPr>
            <a:xfrm>
              <a:off x="10657490" y="3858806"/>
              <a:ext cx="187520" cy="184913"/>
            </a:xfrm>
            <a:prstGeom prst="rect">
              <a:avLst/>
            </a:prstGeom>
          </p:spPr>
          <p:txBody>
            <a:bodyPr vert="horz" lIns="0" tIns="0" rIns="0" bIns="0" rtlCol="0" anchor="t" anchorCtr="0">
              <a:noAutofit/>
            </a:bodyPr>
            <a:lstStyle>
              <a:lvl1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85725" indent="-85725" algn="l" defTabSz="914400" rtl="0" eaLnBrk="1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71450" indent="-9144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285750" indent="-92075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600"/>
                </a:spcAft>
                <a:buFont typeface="Avenir Next LT Pro" panose="020B050402020202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914400" rtl="0" eaLnBrk="1" latinLnBrk="0" hangingPunct="1">
                <a:lnSpc>
                  <a:spcPct val="100000"/>
                </a:lnSpc>
                <a:spcBef>
                  <a:spcPts val="12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14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914400" rtl="0" eaLnBrk="1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Font typeface="Arial" panose="020B0604020202020204" pitchFamily="34" charset="0"/>
                <a:buChar char="​"/>
                <a:defRPr sz="2000" kern="1200">
                  <a:solidFill>
                    <a:schemeClr val="accent1"/>
                  </a:solidFill>
                  <a:latin typeface="Avenir Next LT Pro Light" panose="020B0304020202020204" pitchFamily="34" charset="0"/>
                  <a:ea typeface="+mn-ea"/>
                  <a:cs typeface="+mn-cs"/>
                </a:defRPr>
              </a:lvl6pPr>
              <a:lvl7pPr marL="0" indent="0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600"/>
                </a:spcAft>
                <a:buFont typeface="Arial" panose="020B0604020202020204" pitchFamily="34" charset="0"/>
                <a:buChar char="​"/>
                <a:defRPr sz="10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90488" indent="-90488" algn="l" defTabSz="914400" rtl="0" eaLnBrk="1" latinLnBrk="0" hangingPunct="1">
                <a:lnSpc>
                  <a:spcPct val="110000"/>
                </a:lnSpc>
                <a:spcBef>
                  <a:spcPts val="300"/>
                </a:spcBef>
                <a:spcAft>
                  <a:spcPts val="300"/>
                </a:spcAft>
                <a:buSzPct val="110000"/>
                <a:buFont typeface="Avenir Next LT Pro" panose="020B0504020202020204" pitchFamily="34" charset="0"/>
                <a:buChar char="·"/>
                <a:defRPr sz="1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0" indent="0" algn="l" defTabSz="914400" rtl="0" eaLnBrk="1" latinLnBrk="0" hangingPunct="1">
                <a:lnSpc>
                  <a:spcPct val="120000"/>
                </a:lnSpc>
                <a:spcBef>
                  <a:spcPts val="300"/>
                </a:spcBef>
                <a:spcAft>
                  <a:spcPts val="300"/>
                </a:spcAft>
                <a:buFont typeface="Arial" panose="020B0604020202020204" pitchFamily="34" charset="0"/>
                <a:buChar char="​"/>
                <a:defRPr sz="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5" indent="0" algn="ctr" defTabSz="914400" rtl="0" eaLnBrk="1" fontAlgn="auto" latinLnBrk="0" hangingPunct="1">
                <a:lnSpc>
                  <a:spcPct val="96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Char char="​"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E2841"/>
                  </a:solidFill>
                  <a:effectLst/>
                  <a:uLnTx/>
                  <a:uFillTx/>
                  <a:latin typeface="Avenir Next LT Pro Demi" panose="020B0504020202020204" pitchFamily="34" charset="77"/>
                  <a:ea typeface="+mn-ea"/>
                  <a:cs typeface="+mn-cs"/>
                </a:rPr>
                <a:t>4</a:t>
              </a:r>
              <a:endParaRPr kumimoji="0" lang="en-US" sz="1200" b="1" i="0" u="none" strike="noStrike" kern="1200" cap="none" spc="0" normalizeH="0" baseline="30000" noProof="0" dirty="0">
                <a:ln>
                  <a:noFill/>
                </a:ln>
                <a:solidFill>
                  <a:srgbClr val="0E2841"/>
                </a:solidFill>
                <a:effectLst/>
                <a:uLnTx/>
                <a:uFillTx/>
                <a:latin typeface="Avenir Next LT Pro Demi" panose="020B0504020202020204" pitchFamily="34" charset="77"/>
                <a:ea typeface="+mn-ea"/>
                <a:cs typeface="+mn-cs"/>
              </a:endParaRPr>
            </a:p>
          </p:txBody>
        </p:sp>
        <p:cxnSp>
          <p:nvCxnSpPr>
            <p:cNvPr id="1352" name="Straight Connector 399">
              <a:extLst>
                <a:ext uri="{FF2B5EF4-FFF2-40B4-BE49-F238E27FC236}">
                  <a16:creationId xmlns:a16="http://schemas.microsoft.com/office/drawing/2014/main" id="{37BB9441-DC9A-03FD-2E02-0938B349C7FF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9499000" y="3837228"/>
              <a:ext cx="457200" cy="0"/>
            </a:xfrm>
            <a:prstGeom prst="line">
              <a:avLst/>
            </a:prstGeom>
            <a:noFill/>
            <a:ln w="12700" cap="flat" cmpd="sng" algn="ctr">
              <a:solidFill>
                <a:srgbClr val="196B24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1353" name="Straight Connector 400">
              <a:extLst>
                <a:ext uri="{FF2B5EF4-FFF2-40B4-BE49-F238E27FC236}">
                  <a16:creationId xmlns:a16="http://schemas.microsoft.com/office/drawing/2014/main" id="{D4D7DA5C-3F3C-4E34-35C0-57C5EFB15A66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9799038" y="3837228"/>
              <a:ext cx="457200" cy="0"/>
            </a:xfrm>
            <a:prstGeom prst="line">
              <a:avLst/>
            </a:prstGeom>
            <a:noFill/>
            <a:ln w="12700" cap="flat" cmpd="sng" algn="ctr">
              <a:solidFill>
                <a:srgbClr val="196B24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1354" name="Straight Connector 401">
              <a:extLst>
                <a:ext uri="{FF2B5EF4-FFF2-40B4-BE49-F238E27FC236}">
                  <a16:creationId xmlns:a16="http://schemas.microsoft.com/office/drawing/2014/main" id="{6F0BAA5C-8906-2CDB-44F5-142581D114FE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0077644" y="3837228"/>
              <a:ext cx="457200" cy="0"/>
            </a:xfrm>
            <a:prstGeom prst="line">
              <a:avLst/>
            </a:prstGeom>
            <a:noFill/>
            <a:ln w="12700" cap="flat" cmpd="sng" algn="ctr">
              <a:solidFill>
                <a:srgbClr val="196B24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1355" name="Straight Connector 402">
              <a:extLst>
                <a:ext uri="{FF2B5EF4-FFF2-40B4-BE49-F238E27FC236}">
                  <a16:creationId xmlns:a16="http://schemas.microsoft.com/office/drawing/2014/main" id="{1DFA596F-AABA-CE1D-EFCD-819ACB779E4D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0370538" y="3837228"/>
              <a:ext cx="457200" cy="0"/>
            </a:xfrm>
            <a:prstGeom prst="line">
              <a:avLst/>
            </a:prstGeom>
            <a:noFill/>
            <a:ln w="12700" cap="flat" cmpd="sng" algn="ctr">
              <a:solidFill>
                <a:srgbClr val="196B24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</p:cxnSp>
        <p:cxnSp>
          <p:nvCxnSpPr>
            <p:cNvPr id="1356" name="Straight Connector 403">
              <a:extLst>
                <a:ext uri="{FF2B5EF4-FFF2-40B4-BE49-F238E27FC236}">
                  <a16:creationId xmlns:a16="http://schemas.microsoft.com/office/drawing/2014/main" id="{56E274F2-44FF-C535-4DC0-F66134818743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0663432" y="3837228"/>
              <a:ext cx="457200" cy="0"/>
            </a:xfrm>
            <a:prstGeom prst="line">
              <a:avLst/>
            </a:prstGeom>
            <a:noFill/>
            <a:ln w="12700" cap="flat" cmpd="sng" algn="ctr">
              <a:solidFill>
                <a:srgbClr val="196B24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</p:cxnSp>
      </p:grpSp>
      <p:grpSp>
        <p:nvGrpSpPr>
          <p:cNvPr id="1357" name="Group 451">
            <a:extLst>
              <a:ext uri="{FF2B5EF4-FFF2-40B4-BE49-F238E27FC236}">
                <a16:creationId xmlns:a16="http://schemas.microsoft.com/office/drawing/2014/main" id="{AF27367C-FF2C-B99F-22FD-53B8475822FC}"/>
              </a:ext>
            </a:extLst>
          </p:cNvPr>
          <p:cNvGrpSpPr/>
          <p:nvPr/>
        </p:nvGrpSpPr>
        <p:grpSpPr>
          <a:xfrm>
            <a:off x="2775085" y="3297784"/>
            <a:ext cx="4474596" cy="2020501"/>
            <a:chOff x="2775085" y="3297784"/>
            <a:chExt cx="4474596" cy="2020501"/>
          </a:xfrm>
        </p:grpSpPr>
        <p:sp>
          <p:nvSpPr>
            <p:cNvPr id="1358" name="Oval 62">
              <a:extLst>
                <a:ext uri="{FF2B5EF4-FFF2-40B4-BE49-F238E27FC236}">
                  <a16:creationId xmlns:a16="http://schemas.microsoft.com/office/drawing/2014/main" id="{0BEDB061-6E6E-7478-B90D-A0607C5DF4D1}"/>
                </a:ext>
              </a:extLst>
            </p:cNvPr>
            <p:cNvSpPr/>
            <p:nvPr/>
          </p:nvSpPr>
          <p:spPr>
            <a:xfrm>
              <a:off x="2775085" y="519518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59" name="Oval 319">
              <a:extLst>
                <a:ext uri="{FF2B5EF4-FFF2-40B4-BE49-F238E27FC236}">
                  <a16:creationId xmlns:a16="http://schemas.microsoft.com/office/drawing/2014/main" id="{CCA4F149-AE8B-7513-3400-0D0E6AC47855}"/>
                </a:ext>
              </a:extLst>
            </p:cNvPr>
            <p:cNvSpPr/>
            <p:nvPr/>
          </p:nvSpPr>
          <p:spPr>
            <a:xfrm>
              <a:off x="4124425" y="491087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0" name="Oval 322">
              <a:extLst>
                <a:ext uri="{FF2B5EF4-FFF2-40B4-BE49-F238E27FC236}">
                  <a16:creationId xmlns:a16="http://schemas.microsoft.com/office/drawing/2014/main" id="{1247CB23-F9CA-9A65-B1E9-FDFA69886AE8}"/>
                </a:ext>
              </a:extLst>
            </p:cNvPr>
            <p:cNvSpPr/>
            <p:nvPr/>
          </p:nvSpPr>
          <p:spPr>
            <a:xfrm>
              <a:off x="4001320" y="398798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1" name="Oval 323">
              <a:extLst>
                <a:ext uri="{FF2B5EF4-FFF2-40B4-BE49-F238E27FC236}">
                  <a16:creationId xmlns:a16="http://schemas.microsoft.com/office/drawing/2014/main" id="{F9F4FCFA-79C2-D1D6-4473-88DB3A039B42}"/>
                </a:ext>
              </a:extLst>
            </p:cNvPr>
            <p:cNvSpPr/>
            <p:nvPr/>
          </p:nvSpPr>
          <p:spPr>
            <a:xfrm>
              <a:off x="4259528" y="329778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2" name="Oval 324">
              <a:extLst>
                <a:ext uri="{FF2B5EF4-FFF2-40B4-BE49-F238E27FC236}">
                  <a16:creationId xmlns:a16="http://schemas.microsoft.com/office/drawing/2014/main" id="{1AEC142F-8995-B1FC-A3EB-008B7C0D0664}"/>
                </a:ext>
              </a:extLst>
            </p:cNvPr>
            <p:cNvSpPr/>
            <p:nvPr/>
          </p:nvSpPr>
          <p:spPr>
            <a:xfrm>
              <a:off x="4708127" y="334000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3" name="Oval 325">
              <a:extLst>
                <a:ext uri="{FF2B5EF4-FFF2-40B4-BE49-F238E27FC236}">
                  <a16:creationId xmlns:a16="http://schemas.microsoft.com/office/drawing/2014/main" id="{941F92DA-D7AE-F03E-3F61-F46D4B1F50AF}"/>
                </a:ext>
              </a:extLst>
            </p:cNvPr>
            <p:cNvSpPr/>
            <p:nvPr/>
          </p:nvSpPr>
          <p:spPr>
            <a:xfrm>
              <a:off x="4683147" y="346829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4" name="Oval 326">
              <a:extLst>
                <a:ext uri="{FF2B5EF4-FFF2-40B4-BE49-F238E27FC236}">
                  <a16:creationId xmlns:a16="http://schemas.microsoft.com/office/drawing/2014/main" id="{B2B300B1-A77F-5E6E-1A59-A0E08E3E7585}"/>
                </a:ext>
              </a:extLst>
            </p:cNvPr>
            <p:cNvSpPr/>
            <p:nvPr/>
          </p:nvSpPr>
          <p:spPr>
            <a:xfrm>
              <a:off x="4554576" y="352832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5" name="Oval 327">
              <a:extLst>
                <a:ext uri="{FF2B5EF4-FFF2-40B4-BE49-F238E27FC236}">
                  <a16:creationId xmlns:a16="http://schemas.microsoft.com/office/drawing/2014/main" id="{133C26F7-D4BB-20FD-74B3-AF434196F532}"/>
                </a:ext>
              </a:extLst>
            </p:cNvPr>
            <p:cNvSpPr/>
            <p:nvPr/>
          </p:nvSpPr>
          <p:spPr>
            <a:xfrm>
              <a:off x="5056193" y="3873882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6" name="Oval 328">
              <a:extLst>
                <a:ext uri="{FF2B5EF4-FFF2-40B4-BE49-F238E27FC236}">
                  <a16:creationId xmlns:a16="http://schemas.microsoft.com/office/drawing/2014/main" id="{59B6427A-9F5E-E388-CC42-F54ED3BD39ED}"/>
                </a:ext>
              </a:extLst>
            </p:cNvPr>
            <p:cNvSpPr/>
            <p:nvPr/>
          </p:nvSpPr>
          <p:spPr>
            <a:xfrm>
              <a:off x="4846377" y="3864988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7" name="Oval 381">
              <a:extLst>
                <a:ext uri="{FF2B5EF4-FFF2-40B4-BE49-F238E27FC236}">
                  <a16:creationId xmlns:a16="http://schemas.microsoft.com/office/drawing/2014/main" id="{CBCEFB0D-FB43-3E77-799D-A80FA821DC19}"/>
                </a:ext>
              </a:extLst>
            </p:cNvPr>
            <p:cNvSpPr/>
            <p:nvPr/>
          </p:nvSpPr>
          <p:spPr>
            <a:xfrm>
              <a:off x="4905002" y="415772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8" name="Oval 382">
              <a:extLst>
                <a:ext uri="{FF2B5EF4-FFF2-40B4-BE49-F238E27FC236}">
                  <a16:creationId xmlns:a16="http://schemas.microsoft.com/office/drawing/2014/main" id="{9D875A7E-276E-FAC1-3F41-5E19D9433A90}"/>
                </a:ext>
              </a:extLst>
            </p:cNvPr>
            <p:cNvSpPr/>
            <p:nvPr/>
          </p:nvSpPr>
          <p:spPr>
            <a:xfrm>
              <a:off x="4853202" y="423461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69" name="Oval 384">
              <a:extLst>
                <a:ext uri="{FF2B5EF4-FFF2-40B4-BE49-F238E27FC236}">
                  <a16:creationId xmlns:a16="http://schemas.microsoft.com/office/drawing/2014/main" id="{D617E6CE-A8BE-9628-F09D-9CFCF196C839}"/>
                </a:ext>
              </a:extLst>
            </p:cNvPr>
            <p:cNvSpPr/>
            <p:nvPr/>
          </p:nvSpPr>
          <p:spPr>
            <a:xfrm>
              <a:off x="5178673" y="441459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0" name="Oval 423">
              <a:extLst>
                <a:ext uri="{FF2B5EF4-FFF2-40B4-BE49-F238E27FC236}">
                  <a16:creationId xmlns:a16="http://schemas.microsoft.com/office/drawing/2014/main" id="{7B2FD6D4-5840-54E3-A2E9-0E23E574E3D0}"/>
                </a:ext>
              </a:extLst>
            </p:cNvPr>
            <p:cNvSpPr/>
            <p:nvPr/>
          </p:nvSpPr>
          <p:spPr>
            <a:xfrm>
              <a:off x="5201811" y="449122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1" name="Oval 424">
              <a:extLst>
                <a:ext uri="{FF2B5EF4-FFF2-40B4-BE49-F238E27FC236}">
                  <a16:creationId xmlns:a16="http://schemas.microsoft.com/office/drawing/2014/main" id="{042C96F4-17EE-374A-588A-5A4B4C85FBB9}"/>
                </a:ext>
              </a:extLst>
            </p:cNvPr>
            <p:cNvSpPr/>
            <p:nvPr/>
          </p:nvSpPr>
          <p:spPr>
            <a:xfrm>
              <a:off x="4563163" y="4261051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2" name="Oval 425">
              <a:extLst>
                <a:ext uri="{FF2B5EF4-FFF2-40B4-BE49-F238E27FC236}">
                  <a16:creationId xmlns:a16="http://schemas.microsoft.com/office/drawing/2014/main" id="{99574E98-2B1D-46A6-31B9-9E6C2D7BA581}"/>
                </a:ext>
              </a:extLst>
            </p:cNvPr>
            <p:cNvSpPr/>
            <p:nvPr/>
          </p:nvSpPr>
          <p:spPr>
            <a:xfrm>
              <a:off x="5530622" y="443672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3" name="Oval 426">
              <a:extLst>
                <a:ext uri="{FF2B5EF4-FFF2-40B4-BE49-F238E27FC236}">
                  <a16:creationId xmlns:a16="http://schemas.microsoft.com/office/drawing/2014/main" id="{B7F1B9E9-9F4E-4E0B-3656-3C7B1349F69F}"/>
                </a:ext>
              </a:extLst>
            </p:cNvPr>
            <p:cNvSpPr/>
            <p:nvPr/>
          </p:nvSpPr>
          <p:spPr>
            <a:xfrm>
              <a:off x="5576776" y="462998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4" name="Oval 427">
              <a:extLst>
                <a:ext uri="{FF2B5EF4-FFF2-40B4-BE49-F238E27FC236}">
                  <a16:creationId xmlns:a16="http://schemas.microsoft.com/office/drawing/2014/main" id="{A2013E5F-462D-2AE7-435A-6CFFA7D6AC96}"/>
                </a:ext>
              </a:extLst>
            </p:cNvPr>
            <p:cNvSpPr/>
            <p:nvPr/>
          </p:nvSpPr>
          <p:spPr>
            <a:xfrm>
              <a:off x="5348819" y="4746754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5" name="Oval 428">
              <a:extLst>
                <a:ext uri="{FF2B5EF4-FFF2-40B4-BE49-F238E27FC236}">
                  <a16:creationId xmlns:a16="http://schemas.microsoft.com/office/drawing/2014/main" id="{EC53F146-7293-2112-0D8C-AD56A83D425C}"/>
                </a:ext>
              </a:extLst>
            </p:cNvPr>
            <p:cNvSpPr/>
            <p:nvPr/>
          </p:nvSpPr>
          <p:spPr>
            <a:xfrm>
              <a:off x="4965428" y="466341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6" name="Oval 430">
              <a:extLst>
                <a:ext uri="{FF2B5EF4-FFF2-40B4-BE49-F238E27FC236}">
                  <a16:creationId xmlns:a16="http://schemas.microsoft.com/office/drawing/2014/main" id="{7C6248C9-C354-AACC-E3AE-F73C5C67EB9F}"/>
                </a:ext>
              </a:extLst>
            </p:cNvPr>
            <p:cNvSpPr/>
            <p:nvPr/>
          </p:nvSpPr>
          <p:spPr>
            <a:xfrm>
              <a:off x="5628981" y="483414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7" name="Oval 431">
              <a:extLst>
                <a:ext uri="{FF2B5EF4-FFF2-40B4-BE49-F238E27FC236}">
                  <a16:creationId xmlns:a16="http://schemas.microsoft.com/office/drawing/2014/main" id="{1E95E66A-846D-0996-D6FA-13A7025DFFC5}"/>
                </a:ext>
              </a:extLst>
            </p:cNvPr>
            <p:cNvSpPr/>
            <p:nvPr/>
          </p:nvSpPr>
          <p:spPr>
            <a:xfrm>
              <a:off x="5592856" y="496811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8" name="Oval 432">
              <a:extLst>
                <a:ext uri="{FF2B5EF4-FFF2-40B4-BE49-F238E27FC236}">
                  <a16:creationId xmlns:a16="http://schemas.microsoft.com/office/drawing/2014/main" id="{2CB4EA42-982C-64D5-2F85-FB5F5DA9E90B}"/>
                </a:ext>
              </a:extLst>
            </p:cNvPr>
            <p:cNvSpPr/>
            <p:nvPr/>
          </p:nvSpPr>
          <p:spPr>
            <a:xfrm>
              <a:off x="5656867" y="3310891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79" name="Oval 433">
              <a:extLst>
                <a:ext uri="{FF2B5EF4-FFF2-40B4-BE49-F238E27FC236}">
                  <a16:creationId xmlns:a16="http://schemas.microsoft.com/office/drawing/2014/main" id="{56E08423-CC08-B9B0-4150-12D4BA877F40}"/>
                </a:ext>
              </a:extLst>
            </p:cNvPr>
            <p:cNvSpPr/>
            <p:nvPr/>
          </p:nvSpPr>
          <p:spPr>
            <a:xfrm>
              <a:off x="6018566" y="338081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80" name="Oval 434">
              <a:extLst>
                <a:ext uri="{FF2B5EF4-FFF2-40B4-BE49-F238E27FC236}">
                  <a16:creationId xmlns:a16="http://schemas.microsoft.com/office/drawing/2014/main" id="{12E7A511-D91A-AA14-54B6-4CB1079C6BFA}"/>
                </a:ext>
              </a:extLst>
            </p:cNvPr>
            <p:cNvSpPr/>
            <p:nvPr/>
          </p:nvSpPr>
          <p:spPr>
            <a:xfrm>
              <a:off x="5983853" y="367495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81" name="Oval 435">
              <a:extLst>
                <a:ext uri="{FF2B5EF4-FFF2-40B4-BE49-F238E27FC236}">
                  <a16:creationId xmlns:a16="http://schemas.microsoft.com/office/drawing/2014/main" id="{F2D86406-7602-E22B-623A-36A1397351FC}"/>
                </a:ext>
              </a:extLst>
            </p:cNvPr>
            <p:cNvSpPr/>
            <p:nvPr/>
          </p:nvSpPr>
          <p:spPr>
            <a:xfrm>
              <a:off x="7126576" y="441252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82" name="Oval 436">
              <a:extLst>
                <a:ext uri="{FF2B5EF4-FFF2-40B4-BE49-F238E27FC236}">
                  <a16:creationId xmlns:a16="http://schemas.microsoft.com/office/drawing/2014/main" id="{9CEAAE34-FFF7-3F0F-79BF-4836D26D7718}"/>
                </a:ext>
              </a:extLst>
            </p:cNvPr>
            <p:cNvSpPr/>
            <p:nvPr/>
          </p:nvSpPr>
          <p:spPr>
            <a:xfrm>
              <a:off x="4764950" y="444638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83" name="Oval 383">
              <a:extLst>
                <a:ext uri="{FF2B5EF4-FFF2-40B4-BE49-F238E27FC236}">
                  <a16:creationId xmlns:a16="http://schemas.microsoft.com/office/drawing/2014/main" id="{2D753D47-43C9-B787-0D52-67D1FAE282DB}"/>
                </a:ext>
              </a:extLst>
            </p:cNvPr>
            <p:cNvSpPr/>
            <p:nvPr/>
          </p:nvSpPr>
          <p:spPr>
            <a:xfrm>
              <a:off x="4819854" y="4224467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84" name="Oval 429">
              <a:extLst>
                <a:ext uri="{FF2B5EF4-FFF2-40B4-BE49-F238E27FC236}">
                  <a16:creationId xmlns:a16="http://schemas.microsoft.com/office/drawing/2014/main" id="{896386E7-E292-6F53-E0D5-DFE4944BFDBA}"/>
                </a:ext>
              </a:extLst>
            </p:cNvPr>
            <p:cNvSpPr/>
            <p:nvPr/>
          </p:nvSpPr>
          <p:spPr>
            <a:xfrm>
              <a:off x="4601190" y="4629985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cxnSp>
        <p:nvCxnSpPr>
          <p:cNvPr id="1385" name="Straight Connector 449">
            <a:extLst>
              <a:ext uri="{FF2B5EF4-FFF2-40B4-BE49-F238E27FC236}">
                <a16:creationId xmlns:a16="http://schemas.microsoft.com/office/drawing/2014/main" id="{EB651958-8532-331F-A3B7-5651D939DC8F}"/>
              </a:ext>
            </a:extLst>
          </p:cNvPr>
          <p:cNvCxnSpPr/>
          <p:nvPr/>
        </p:nvCxnSpPr>
        <p:spPr>
          <a:xfrm>
            <a:off x="685800" y="6172200"/>
            <a:ext cx="10818813" cy="0"/>
          </a:xfrm>
          <a:prstGeom prst="line">
            <a:avLst/>
          </a:prstGeom>
          <a:noFill/>
          <a:ln w="12700" cap="flat" cmpd="sng" algn="ctr">
            <a:solidFill>
              <a:srgbClr val="196B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grpSp>
        <p:nvGrpSpPr>
          <p:cNvPr id="1386" name="Group 613">
            <a:extLst>
              <a:ext uri="{FF2B5EF4-FFF2-40B4-BE49-F238E27FC236}">
                <a16:creationId xmlns:a16="http://schemas.microsoft.com/office/drawing/2014/main" id="{FD53C581-66F2-88AC-2BB3-987C1EBDBDFA}"/>
              </a:ext>
            </a:extLst>
          </p:cNvPr>
          <p:cNvGrpSpPr/>
          <p:nvPr/>
        </p:nvGrpSpPr>
        <p:grpSpPr>
          <a:xfrm>
            <a:off x="2782374" y="1708592"/>
            <a:ext cx="5481761" cy="4062205"/>
            <a:chOff x="2782374" y="1708592"/>
            <a:chExt cx="5481761" cy="4062205"/>
          </a:xfrm>
        </p:grpSpPr>
        <p:sp>
          <p:nvSpPr>
            <p:cNvPr id="1387" name="Oval 453">
              <a:extLst>
                <a:ext uri="{FF2B5EF4-FFF2-40B4-BE49-F238E27FC236}">
                  <a16:creationId xmlns:a16="http://schemas.microsoft.com/office/drawing/2014/main" id="{3EDC8A6B-15A4-974D-799F-EE25C296CA66}"/>
                </a:ext>
              </a:extLst>
            </p:cNvPr>
            <p:cNvSpPr/>
            <p:nvPr/>
          </p:nvSpPr>
          <p:spPr>
            <a:xfrm>
              <a:off x="3669418" y="290277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88" name="Oval 454">
              <a:extLst>
                <a:ext uri="{FF2B5EF4-FFF2-40B4-BE49-F238E27FC236}">
                  <a16:creationId xmlns:a16="http://schemas.microsoft.com/office/drawing/2014/main" id="{A08DFBEB-C4A0-7433-94D5-9850C69CA457}"/>
                </a:ext>
              </a:extLst>
            </p:cNvPr>
            <p:cNvSpPr/>
            <p:nvPr/>
          </p:nvSpPr>
          <p:spPr>
            <a:xfrm>
              <a:off x="4166482" y="234606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89" name="Oval 455">
              <a:extLst>
                <a:ext uri="{FF2B5EF4-FFF2-40B4-BE49-F238E27FC236}">
                  <a16:creationId xmlns:a16="http://schemas.microsoft.com/office/drawing/2014/main" id="{846677FA-E717-E95A-26DF-00511F75FA21}"/>
                </a:ext>
              </a:extLst>
            </p:cNvPr>
            <p:cNvSpPr/>
            <p:nvPr/>
          </p:nvSpPr>
          <p:spPr>
            <a:xfrm>
              <a:off x="4166482" y="264893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0" name="Oval 457">
              <a:extLst>
                <a:ext uri="{FF2B5EF4-FFF2-40B4-BE49-F238E27FC236}">
                  <a16:creationId xmlns:a16="http://schemas.microsoft.com/office/drawing/2014/main" id="{3630861F-AC0E-0328-A366-83239518378F}"/>
                </a:ext>
              </a:extLst>
            </p:cNvPr>
            <p:cNvSpPr/>
            <p:nvPr/>
          </p:nvSpPr>
          <p:spPr>
            <a:xfrm>
              <a:off x="4151240" y="314521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1" name="Oval 458">
              <a:extLst>
                <a:ext uri="{FF2B5EF4-FFF2-40B4-BE49-F238E27FC236}">
                  <a16:creationId xmlns:a16="http://schemas.microsoft.com/office/drawing/2014/main" id="{51D9267E-3F6F-477B-319F-78FAFEF89019}"/>
                </a:ext>
              </a:extLst>
            </p:cNvPr>
            <p:cNvSpPr/>
            <p:nvPr/>
          </p:nvSpPr>
          <p:spPr>
            <a:xfrm>
              <a:off x="4181281" y="325407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2" name="Oval 459">
              <a:extLst>
                <a:ext uri="{FF2B5EF4-FFF2-40B4-BE49-F238E27FC236}">
                  <a16:creationId xmlns:a16="http://schemas.microsoft.com/office/drawing/2014/main" id="{0AE58815-7F6F-A338-A722-FDD458FD84CD}"/>
                </a:ext>
              </a:extLst>
            </p:cNvPr>
            <p:cNvSpPr/>
            <p:nvPr/>
          </p:nvSpPr>
          <p:spPr>
            <a:xfrm>
              <a:off x="4200211" y="333748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3" name="Oval 460">
              <a:extLst>
                <a:ext uri="{FF2B5EF4-FFF2-40B4-BE49-F238E27FC236}">
                  <a16:creationId xmlns:a16="http://schemas.microsoft.com/office/drawing/2014/main" id="{E5DA8E8C-E604-FA37-72BA-F6AED3458C5D}"/>
                </a:ext>
              </a:extLst>
            </p:cNvPr>
            <p:cNvSpPr/>
            <p:nvPr/>
          </p:nvSpPr>
          <p:spPr>
            <a:xfrm>
              <a:off x="4023725" y="3400811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4" name="Oval 461">
              <a:extLst>
                <a:ext uri="{FF2B5EF4-FFF2-40B4-BE49-F238E27FC236}">
                  <a16:creationId xmlns:a16="http://schemas.microsoft.com/office/drawing/2014/main" id="{9C9A9C44-C7F6-B9C9-BC8D-09C92F102E91}"/>
                </a:ext>
              </a:extLst>
            </p:cNvPr>
            <p:cNvSpPr/>
            <p:nvPr/>
          </p:nvSpPr>
          <p:spPr>
            <a:xfrm>
              <a:off x="4091916" y="334518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5" name="Oval 462">
              <a:extLst>
                <a:ext uri="{FF2B5EF4-FFF2-40B4-BE49-F238E27FC236}">
                  <a16:creationId xmlns:a16="http://schemas.microsoft.com/office/drawing/2014/main" id="{4DFA7FAA-29B6-932D-76C0-A3C0D59C2C24}"/>
                </a:ext>
              </a:extLst>
            </p:cNvPr>
            <p:cNvSpPr/>
            <p:nvPr/>
          </p:nvSpPr>
          <p:spPr>
            <a:xfrm>
              <a:off x="4247141" y="3359611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6" name="Oval 463">
              <a:extLst>
                <a:ext uri="{FF2B5EF4-FFF2-40B4-BE49-F238E27FC236}">
                  <a16:creationId xmlns:a16="http://schemas.microsoft.com/office/drawing/2014/main" id="{9CE340B9-60CA-C91B-600A-4F781C27C323}"/>
                </a:ext>
              </a:extLst>
            </p:cNvPr>
            <p:cNvSpPr/>
            <p:nvPr/>
          </p:nvSpPr>
          <p:spPr>
            <a:xfrm>
              <a:off x="4265413" y="3275931"/>
              <a:ext cx="123105" cy="123105"/>
            </a:xfrm>
            <a:prstGeom prst="ellipse">
              <a:avLst/>
            </a:prstGeom>
            <a:solidFill>
              <a:srgbClr val="15608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7" name="Oval 464">
              <a:extLst>
                <a:ext uri="{FF2B5EF4-FFF2-40B4-BE49-F238E27FC236}">
                  <a16:creationId xmlns:a16="http://schemas.microsoft.com/office/drawing/2014/main" id="{27492675-974F-0CB5-CFEA-BB0409EDE5C3}"/>
                </a:ext>
              </a:extLst>
            </p:cNvPr>
            <p:cNvSpPr/>
            <p:nvPr/>
          </p:nvSpPr>
          <p:spPr>
            <a:xfrm>
              <a:off x="4156259" y="368039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8" name="Oval 465">
              <a:extLst>
                <a:ext uri="{FF2B5EF4-FFF2-40B4-BE49-F238E27FC236}">
                  <a16:creationId xmlns:a16="http://schemas.microsoft.com/office/drawing/2014/main" id="{E7E76547-B177-5D7D-B689-8673F013AF18}"/>
                </a:ext>
              </a:extLst>
            </p:cNvPr>
            <p:cNvSpPr/>
            <p:nvPr/>
          </p:nvSpPr>
          <p:spPr>
            <a:xfrm>
              <a:off x="4265737" y="368039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99" name="Oval 466">
              <a:extLst>
                <a:ext uri="{FF2B5EF4-FFF2-40B4-BE49-F238E27FC236}">
                  <a16:creationId xmlns:a16="http://schemas.microsoft.com/office/drawing/2014/main" id="{CAA82716-511D-A105-CD56-5B717E222E5C}"/>
                </a:ext>
              </a:extLst>
            </p:cNvPr>
            <p:cNvSpPr/>
            <p:nvPr/>
          </p:nvSpPr>
          <p:spPr>
            <a:xfrm>
              <a:off x="4455861" y="345417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0" name="Oval 467">
              <a:extLst>
                <a:ext uri="{FF2B5EF4-FFF2-40B4-BE49-F238E27FC236}">
                  <a16:creationId xmlns:a16="http://schemas.microsoft.com/office/drawing/2014/main" id="{E2920B4B-1DBB-FCB3-7BCD-828DB5740585}"/>
                </a:ext>
              </a:extLst>
            </p:cNvPr>
            <p:cNvSpPr/>
            <p:nvPr/>
          </p:nvSpPr>
          <p:spPr>
            <a:xfrm>
              <a:off x="4447915" y="354395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1" name="Oval 468">
              <a:extLst>
                <a:ext uri="{FF2B5EF4-FFF2-40B4-BE49-F238E27FC236}">
                  <a16:creationId xmlns:a16="http://schemas.microsoft.com/office/drawing/2014/main" id="{EC47757C-1EEB-5D9B-739A-F9F97B4C2F5F}"/>
                </a:ext>
              </a:extLst>
            </p:cNvPr>
            <p:cNvSpPr/>
            <p:nvPr/>
          </p:nvSpPr>
          <p:spPr>
            <a:xfrm>
              <a:off x="4467184" y="360923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2" name="Oval 469">
              <a:extLst>
                <a:ext uri="{FF2B5EF4-FFF2-40B4-BE49-F238E27FC236}">
                  <a16:creationId xmlns:a16="http://schemas.microsoft.com/office/drawing/2014/main" id="{85F0FFA2-3A1B-790B-0AE8-C3E04AB73F37}"/>
                </a:ext>
              </a:extLst>
            </p:cNvPr>
            <p:cNvSpPr/>
            <p:nvPr/>
          </p:nvSpPr>
          <p:spPr>
            <a:xfrm>
              <a:off x="4496823" y="3507811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3" name="Oval 470">
              <a:extLst>
                <a:ext uri="{FF2B5EF4-FFF2-40B4-BE49-F238E27FC236}">
                  <a16:creationId xmlns:a16="http://schemas.microsoft.com/office/drawing/2014/main" id="{B6DFA9DF-529C-FD1A-D6BD-20145032505B}"/>
                </a:ext>
              </a:extLst>
            </p:cNvPr>
            <p:cNvSpPr/>
            <p:nvPr/>
          </p:nvSpPr>
          <p:spPr>
            <a:xfrm>
              <a:off x="4557725" y="349490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4" name="Oval 471">
              <a:extLst>
                <a:ext uri="{FF2B5EF4-FFF2-40B4-BE49-F238E27FC236}">
                  <a16:creationId xmlns:a16="http://schemas.microsoft.com/office/drawing/2014/main" id="{BA014224-824E-BD84-7ADC-9573DBFFBB36}"/>
                </a:ext>
              </a:extLst>
            </p:cNvPr>
            <p:cNvSpPr/>
            <p:nvPr/>
          </p:nvSpPr>
          <p:spPr>
            <a:xfrm>
              <a:off x="4597889" y="344327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5" name="Oval 472">
              <a:extLst>
                <a:ext uri="{FF2B5EF4-FFF2-40B4-BE49-F238E27FC236}">
                  <a16:creationId xmlns:a16="http://schemas.microsoft.com/office/drawing/2014/main" id="{6C60D4F2-7367-E666-6A3A-EE2EAE7C5706}"/>
                </a:ext>
              </a:extLst>
            </p:cNvPr>
            <p:cNvSpPr/>
            <p:nvPr/>
          </p:nvSpPr>
          <p:spPr>
            <a:xfrm>
              <a:off x="4545491" y="360895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6" name="Oval 473">
              <a:extLst>
                <a:ext uri="{FF2B5EF4-FFF2-40B4-BE49-F238E27FC236}">
                  <a16:creationId xmlns:a16="http://schemas.microsoft.com/office/drawing/2014/main" id="{365329E1-1493-1639-98AF-496CA9634327}"/>
                </a:ext>
              </a:extLst>
            </p:cNvPr>
            <p:cNvSpPr/>
            <p:nvPr/>
          </p:nvSpPr>
          <p:spPr>
            <a:xfrm>
              <a:off x="3901485" y="3718298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7" name="Oval 474">
              <a:extLst>
                <a:ext uri="{FF2B5EF4-FFF2-40B4-BE49-F238E27FC236}">
                  <a16:creationId xmlns:a16="http://schemas.microsoft.com/office/drawing/2014/main" id="{B4FC9C4A-23E0-B410-0734-D483DEDCA8A5}"/>
                </a:ext>
              </a:extLst>
            </p:cNvPr>
            <p:cNvSpPr/>
            <p:nvPr/>
          </p:nvSpPr>
          <p:spPr>
            <a:xfrm>
              <a:off x="3827917" y="386498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8" name="Oval 475">
              <a:extLst>
                <a:ext uri="{FF2B5EF4-FFF2-40B4-BE49-F238E27FC236}">
                  <a16:creationId xmlns:a16="http://schemas.microsoft.com/office/drawing/2014/main" id="{ABDE8E71-B65E-F202-5AD0-5EED676D9E1F}"/>
                </a:ext>
              </a:extLst>
            </p:cNvPr>
            <p:cNvSpPr/>
            <p:nvPr/>
          </p:nvSpPr>
          <p:spPr>
            <a:xfrm>
              <a:off x="3965296" y="3973081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09" name="Oval 476">
              <a:extLst>
                <a:ext uri="{FF2B5EF4-FFF2-40B4-BE49-F238E27FC236}">
                  <a16:creationId xmlns:a16="http://schemas.microsoft.com/office/drawing/2014/main" id="{09710383-6489-0769-AA19-37E0F15FBC9C}"/>
                </a:ext>
              </a:extLst>
            </p:cNvPr>
            <p:cNvSpPr/>
            <p:nvPr/>
          </p:nvSpPr>
          <p:spPr>
            <a:xfrm>
              <a:off x="4068965" y="392121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0" name="Oval 477">
              <a:extLst>
                <a:ext uri="{FF2B5EF4-FFF2-40B4-BE49-F238E27FC236}">
                  <a16:creationId xmlns:a16="http://schemas.microsoft.com/office/drawing/2014/main" id="{39FAD560-9015-1DDE-0795-BE33ABF68E13}"/>
                </a:ext>
              </a:extLst>
            </p:cNvPr>
            <p:cNvSpPr/>
            <p:nvPr/>
          </p:nvSpPr>
          <p:spPr>
            <a:xfrm>
              <a:off x="4141392" y="406117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1" name="Oval 478">
              <a:extLst>
                <a:ext uri="{FF2B5EF4-FFF2-40B4-BE49-F238E27FC236}">
                  <a16:creationId xmlns:a16="http://schemas.microsoft.com/office/drawing/2014/main" id="{11DF81F4-3F56-77CA-25C1-DC5A89E60EAE}"/>
                </a:ext>
              </a:extLst>
            </p:cNvPr>
            <p:cNvSpPr/>
            <p:nvPr/>
          </p:nvSpPr>
          <p:spPr>
            <a:xfrm>
              <a:off x="4141392" y="416623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2" name="Oval 479">
              <a:extLst>
                <a:ext uri="{FF2B5EF4-FFF2-40B4-BE49-F238E27FC236}">
                  <a16:creationId xmlns:a16="http://schemas.microsoft.com/office/drawing/2014/main" id="{45787C59-CE6C-1889-A293-4A702357D513}"/>
                </a:ext>
              </a:extLst>
            </p:cNvPr>
            <p:cNvSpPr/>
            <p:nvPr/>
          </p:nvSpPr>
          <p:spPr>
            <a:xfrm>
              <a:off x="4376284" y="3930265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3" name="Oval 480">
              <a:extLst>
                <a:ext uri="{FF2B5EF4-FFF2-40B4-BE49-F238E27FC236}">
                  <a16:creationId xmlns:a16="http://schemas.microsoft.com/office/drawing/2014/main" id="{613C28E2-2314-E8E2-44F7-66016264B46A}"/>
                </a:ext>
              </a:extLst>
            </p:cNvPr>
            <p:cNvSpPr/>
            <p:nvPr/>
          </p:nvSpPr>
          <p:spPr>
            <a:xfrm>
              <a:off x="4331735" y="4161258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4" name="Oval 481">
              <a:extLst>
                <a:ext uri="{FF2B5EF4-FFF2-40B4-BE49-F238E27FC236}">
                  <a16:creationId xmlns:a16="http://schemas.microsoft.com/office/drawing/2014/main" id="{9368E05C-2472-D22A-F9EB-A343546F9A4A}"/>
                </a:ext>
              </a:extLst>
            </p:cNvPr>
            <p:cNvSpPr/>
            <p:nvPr/>
          </p:nvSpPr>
          <p:spPr>
            <a:xfrm>
              <a:off x="4044680" y="4380062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5" name="Oval 482">
              <a:extLst>
                <a:ext uri="{FF2B5EF4-FFF2-40B4-BE49-F238E27FC236}">
                  <a16:creationId xmlns:a16="http://schemas.microsoft.com/office/drawing/2014/main" id="{78ED3A2D-B58F-634E-1161-00C3A0EACBD1}"/>
                </a:ext>
              </a:extLst>
            </p:cNvPr>
            <p:cNvSpPr/>
            <p:nvPr/>
          </p:nvSpPr>
          <p:spPr>
            <a:xfrm>
              <a:off x="3979831" y="454296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6" name="Oval 483">
              <a:extLst>
                <a:ext uri="{FF2B5EF4-FFF2-40B4-BE49-F238E27FC236}">
                  <a16:creationId xmlns:a16="http://schemas.microsoft.com/office/drawing/2014/main" id="{1DD2E954-AF82-F0B8-BDDF-F52724C533B7}"/>
                </a:ext>
              </a:extLst>
            </p:cNvPr>
            <p:cNvSpPr/>
            <p:nvPr/>
          </p:nvSpPr>
          <p:spPr>
            <a:xfrm>
              <a:off x="3930769" y="459131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7" name="Oval 484">
              <a:extLst>
                <a:ext uri="{FF2B5EF4-FFF2-40B4-BE49-F238E27FC236}">
                  <a16:creationId xmlns:a16="http://schemas.microsoft.com/office/drawing/2014/main" id="{246792A5-D397-E92D-F65D-79DD8A107402}"/>
                </a:ext>
              </a:extLst>
            </p:cNvPr>
            <p:cNvSpPr/>
            <p:nvPr/>
          </p:nvSpPr>
          <p:spPr>
            <a:xfrm>
              <a:off x="3908111" y="472194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8" name="Oval 485">
              <a:extLst>
                <a:ext uri="{FF2B5EF4-FFF2-40B4-BE49-F238E27FC236}">
                  <a16:creationId xmlns:a16="http://schemas.microsoft.com/office/drawing/2014/main" id="{0B768535-8086-E808-BE94-E3C64A73C109}"/>
                </a:ext>
              </a:extLst>
            </p:cNvPr>
            <p:cNvSpPr/>
            <p:nvPr/>
          </p:nvSpPr>
          <p:spPr>
            <a:xfrm>
              <a:off x="3721581" y="4595357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19" name="Oval 486">
              <a:extLst>
                <a:ext uri="{FF2B5EF4-FFF2-40B4-BE49-F238E27FC236}">
                  <a16:creationId xmlns:a16="http://schemas.microsoft.com/office/drawing/2014/main" id="{6972F397-62B8-B1EB-D5C1-1AF0E52F8CFF}"/>
                </a:ext>
              </a:extLst>
            </p:cNvPr>
            <p:cNvSpPr/>
            <p:nvPr/>
          </p:nvSpPr>
          <p:spPr>
            <a:xfrm>
              <a:off x="2990150" y="450260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0" name="Oval 487">
              <a:extLst>
                <a:ext uri="{FF2B5EF4-FFF2-40B4-BE49-F238E27FC236}">
                  <a16:creationId xmlns:a16="http://schemas.microsoft.com/office/drawing/2014/main" id="{B8AA2B04-C4BD-25BA-9959-2C88D75AE8C6}"/>
                </a:ext>
              </a:extLst>
            </p:cNvPr>
            <p:cNvSpPr/>
            <p:nvPr/>
          </p:nvSpPr>
          <p:spPr>
            <a:xfrm>
              <a:off x="3103138" y="4530751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1" name="Oval 488">
              <a:extLst>
                <a:ext uri="{FF2B5EF4-FFF2-40B4-BE49-F238E27FC236}">
                  <a16:creationId xmlns:a16="http://schemas.microsoft.com/office/drawing/2014/main" id="{69C6B5C1-6F80-440B-AAF0-FAEC5B1639AA}"/>
                </a:ext>
              </a:extLst>
            </p:cNvPr>
            <p:cNvSpPr/>
            <p:nvPr/>
          </p:nvSpPr>
          <p:spPr>
            <a:xfrm>
              <a:off x="3136287" y="470316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2" name="Oval 489">
              <a:extLst>
                <a:ext uri="{FF2B5EF4-FFF2-40B4-BE49-F238E27FC236}">
                  <a16:creationId xmlns:a16="http://schemas.microsoft.com/office/drawing/2014/main" id="{0F3DFAA9-E622-AAE3-BF6E-DE3FA24AE9D6}"/>
                </a:ext>
              </a:extLst>
            </p:cNvPr>
            <p:cNvSpPr/>
            <p:nvPr/>
          </p:nvSpPr>
          <p:spPr>
            <a:xfrm>
              <a:off x="3012266" y="464639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3" name="Oval 490">
              <a:extLst>
                <a:ext uri="{FF2B5EF4-FFF2-40B4-BE49-F238E27FC236}">
                  <a16:creationId xmlns:a16="http://schemas.microsoft.com/office/drawing/2014/main" id="{79A2D5E5-4B6A-E479-BA61-8D8CE5FEC4A0}"/>
                </a:ext>
              </a:extLst>
            </p:cNvPr>
            <p:cNvSpPr/>
            <p:nvPr/>
          </p:nvSpPr>
          <p:spPr>
            <a:xfrm>
              <a:off x="2969718" y="471265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4" name="Oval 491">
              <a:extLst>
                <a:ext uri="{FF2B5EF4-FFF2-40B4-BE49-F238E27FC236}">
                  <a16:creationId xmlns:a16="http://schemas.microsoft.com/office/drawing/2014/main" id="{1AFC5D64-8C84-D6CE-3E40-4E4924303925}"/>
                </a:ext>
              </a:extLst>
            </p:cNvPr>
            <p:cNvSpPr/>
            <p:nvPr/>
          </p:nvSpPr>
          <p:spPr>
            <a:xfrm>
              <a:off x="2782374" y="5195180"/>
              <a:ext cx="123105" cy="123105"/>
            </a:xfrm>
            <a:prstGeom prst="ellipse">
              <a:avLst/>
            </a:prstGeom>
            <a:solidFill>
              <a:srgbClr val="15608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5" name="Oval 492">
              <a:extLst>
                <a:ext uri="{FF2B5EF4-FFF2-40B4-BE49-F238E27FC236}">
                  <a16:creationId xmlns:a16="http://schemas.microsoft.com/office/drawing/2014/main" id="{D9A4917B-0511-EC8C-CDF8-47FC7B49EDF1}"/>
                </a:ext>
              </a:extLst>
            </p:cNvPr>
            <p:cNvSpPr/>
            <p:nvPr/>
          </p:nvSpPr>
          <p:spPr>
            <a:xfrm>
              <a:off x="3077253" y="564769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6" name="Oval 493">
              <a:extLst>
                <a:ext uri="{FF2B5EF4-FFF2-40B4-BE49-F238E27FC236}">
                  <a16:creationId xmlns:a16="http://schemas.microsoft.com/office/drawing/2014/main" id="{6B8D02D3-2149-B4A6-05A9-62C8EBF8234E}"/>
                </a:ext>
              </a:extLst>
            </p:cNvPr>
            <p:cNvSpPr/>
            <p:nvPr/>
          </p:nvSpPr>
          <p:spPr>
            <a:xfrm>
              <a:off x="3142216" y="552458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7" name="Oval 494">
              <a:extLst>
                <a:ext uri="{FF2B5EF4-FFF2-40B4-BE49-F238E27FC236}">
                  <a16:creationId xmlns:a16="http://schemas.microsoft.com/office/drawing/2014/main" id="{E2D5378D-7845-DCA7-5E73-191420B6B9B9}"/>
                </a:ext>
              </a:extLst>
            </p:cNvPr>
            <p:cNvSpPr/>
            <p:nvPr/>
          </p:nvSpPr>
          <p:spPr>
            <a:xfrm>
              <a:off x="3289417" y="550313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8" name="Oval 495">
              <a:extLst>
                <a:ext uri="{FF2B5EF4-FFF2-40B4-BE49-F238E27FC236}">
                  <a16:creationId xmlns:a16="http://schemas.microsoft.com/office/drawing/2014/main" id="{4E09380D-8469-F118-0D39-CF7CD5DBE903}"/>
                </a:ext>
              </a:extLst>
            </p:cNvPr>
            <p:cNvSpPr/>
            <p:nvPr/>
          </p:nvSpPr>
          <p:spPr>
            <a:xfrm>
              <a:off x="3417552" y="561279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29" name="Oval 496">
              <a:extLst>
                <a:ext uri="{FF2B5EF4-FFF2-40B4-BE49-F238E27FC236}">
                  <a16:creationId xmlns:a16="http://schemas.microsoft.com/office/drawing/2014/main" id="{7143A8BE-5909-299B-CF66-624D3EB5C066}"/>
                </a:ext>
              </a:extLst>
            </p:cNvPr>
            <p:cNvSpPr/>
            <p:nvPr/>
          </p:nvSpPr>
          <p:spPr>
            <a:xfrm>
              <a:off x="3803270" y="5600068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0" name="Oval 497">
              <a:extLst>
                <a:ext uri="{FF2B5EF4-FFF2-40B4-BE49-F238E27FC236}">
                  <a16:creationId xmlns:a16="http://schemas.microsoft.com/office/drawing/2014/main" id="{03B5720D-07DA-A746-9CB5-97B5528181B6}"/>
                </a:ext>
              </a:extLst>
            </p:cNvPr>
            <p:cNvSpPr/>
            <p:nvPr/>
          </p:nvSpPr>
          <p:spPr>
            <a:xfrm>
              <a:off x="3814739" y="5476963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1" name="Oval 499">
              <a:extLst>
                <a:ext uri="{FF2B5EF4-FFF2-40B4-BE49-F238E27FC236}">
                  <a16:creationId xmlns:a16="http://schemas.microsoft.com/office/drawing/2014/main" id="{FCCED94E-B691-FE9F-A399-3632189608E5}"/>
                </a:ext>
              </a:extLst>
            </p:cNvPr>
            <p:cNvSpPr/>
            <p:nvPr/>
          </p:nvSpPr>
          <p:spPr>
            <a:xfrm>
              <a:off x="3529951" y="512261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2" name="Oval 498">
              <a:extLst>
                <a:ext uri="{FF2B5EF4-FFF2-40B4-BE49-F238E27FC236}">
                  <a16:creationId xmlns:a16="http://schemas.microsoft.com/office/drawing/2014/main" id="{BC3192E3-6999-D24D-58CA-AD10C4448C23}"/>
                </a:ext>
              </a:extLst>
            </p:cNvPr>
            <p:cNvSpPr/>
            <p:nvPr/>
          </p:nvSpPr>
          <p:spPr>
            <a:xfrm>
              <a:off x="3573141" y="5122613"/>
              <a:ext cx="123105" cy="123105"/>
            </a:xfrm>
            <a:prstGeom prst="ellipse">
              <a:avLst/>
            </a:prstGeom>
            <a:solidFill>
              <a:srgbClr val="15608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3" name="Oval 500">
              <a:extLst>
                <a:ext uri="{FF2B5EF4-FFF2-40B4-BE49-F238E27FC236}">
                  <a16:creationId xmlns:a16="http://schemas.microsoft.com/office/drawing/2014/main" id="{A92D03D3-A435-3A41-9935-EB2763E0BB4F}"/>
                </a:ext>
              </a:extLst>
            </p:cNvPr>
            <p:cNvSpPr/>
            <p:nvPr/>
          </p:nvSpPr>
          <p:spPr>
            <a:xfrm>
              <a:off x="3541039" y="4952501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4" name="Oval 501">
              <a:extLst>
                <a:ext uri="{FF2B5EF4-FFF2-40B4-BE49-F238E27FC236}">
                  <a16:creationId xmlns:a16="http://schemas.microsoft.com/office/drawing/2014/main" id="{3F25F9DC-451E-5A17-87A3-88ED247F7C18}"/>
                </a:ext>
              </a:extLst>
            </p:cNvPr>
            <p:cNvSpPr/>
            <p:nvPr/>
          </p:nvSpPr>
          <p:spPr>
            <a:xfrm>
              <a:off x="3685081" y="481681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5" name="Oval 502">
              <a:extLst>
                <a:ext uri="{FF2B5EF4-FFF2-40B4-BE49-F238E27FC236}">
                  <a16:creationId xmlns:a16="http://schemas.microsoft.com/office/drawing/2014/main" id="{04402223-B475-B8EF-3095-7419779443A9}"/>
                </a:ext>
              </a:extLst>
            </p:cNvPr>
            <p:cNvSpPr/>
            <p:nvPr/>
          </p:nvSpPr>
          <p:spPr>
            <a:xfrm>
              <a:off x="4103339" y="489992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6" name="Oval 504">
              <a:extLst>
                <a:ext uri="{FF2B5EF4-FFF2-40B4-BE49-F238E27FC236}">
                  <a16:creationId xmlns:a16="http://schemas.microsoft.com/office/drawing/2014/main" id="{85FF4B52-7E7B-97B4-0FD0-83DD2FC50209}"/>
                </a:ext>
              </a:extLst>
            </p:cNvPr>
            <p:cNvSpPr/>
            <p:nvPr/>
          </p:nvSpPr>
          <p:spPr>
            <a:xfrm>
              <a:off x="4343034" y="4940233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7" name="Oval 505">
              <a:extLst>
                <a:ext uri="{FF2B5EF4-FFF2-40B4-BE49-F238E27FC236}">
                  <a16:creationId xmlns:a16="http://schemas.microsoft.com/office/drawing/2014/main" id="{488035DA-60C1-FED8-743E-2A9740CBDBB7}"/>
                </a:ext>
              </a:extLst>
            </p:cNvPr>
            <p:cNvSpPr/>
            <p:nvPr/>
          </p:nvSpPr>
          <p:spPr>
            <a:xfrm>
              <a:off x="4420074" y="487868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8" name="Oval 506">
              <a:extLst>
                <a:ext uri="{FF2B5EF4-FFF2-40B4-BE49-F238E27FC236}">
                  <a16:creationId xmlns:a16="http://schemas.microsoft.com/office/drawing/2014/main" id="{6E8EFD13-4D26-0900-7C4D-4411EC63CA7B}"/>
                </a:ext>
              </a:extLst>
            </p:cNvPr>
            <p:cNvSpPr/>
            <p:nvPr/>
          </p:nvSpPr>
          <p:spPr>
            <a:xfrm>
              <a:off x="4431471" y="4777261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39" name="Oval 507">
              <a:extLst>
                <a:ext uri="{FF2B5EF4-FFF2-40B4-BE49-F238E27FC236}">
                  <a16:creationId xmlns:a16="http://schemas.microsoft.com/office/drawing/2014/main" id="{5F35DF63-1F89-0FB2-FDD7-33E7DC547E5A}"/>
                </a:ext>
              </a:extLst>
            </p:cNvPr>
            <p:cNvSpPr/>
            <p:nvPr/>
          </p:nvSpPr>
          <p:spPr>
            <a:xfrm>
              <a:off x="4466916" y="468736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0" name="Oval 509">
              <a:extLst>
                <a:ext uri="{FF2B5EF4-FFF2-40B4-BE49-F238E27FC236}">
                  <a16:creationId xmlns:a16="http://schemas.microsoft.com/office/drawing/2014/main" id="{B5FC7C6A-3ACA-A5EE-76C6-85E80B8F5AB0}"/>
                </a:ext>
              </a:extLst>
            </p:cNvPr>
            <p:cNvSpPr/>
            <p:nvPr/>
          </p:nvSpPr>
          <p:spPr>
            <a:xfrm>
              <a:off x="4571295" y="465370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1" name="Oval 510">
              <a:extLst>
                <a:ext uri="{FF2B5EF4-FFF2-40B4-BE49-F238E27FC236}">
                  <a16:creationId xmlns:a16="http://schemas.microsoft.com/office/drawing/2014/main" id="{E4491818-4F8C-059B-A47C-04D76868D5C3}"/>
                </a:ext>
              </a:extLst>
            </p:cNvPr>
            <p:cNvSpPr/>
            <p:nvPr/>
          </p:nvSpPr>
          <p:spPr>
            <a:xfrm>
              <a:off x="4208079" y="463279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2" name="Oval 511">
              <a:extLst>
                <a:ext uri="{FF2B5EF4-FFF2-40B4-BE49-F238E27FC236}">
                  <a16:creationId xmlns:a16="http://schemas.microsoft.com/office/drawing/2014/main" id="{9C32027F-2424-2556-1C4A-FE81BE968731}"/>
                </a:ext>
              </a:extLst>
            </p:cNvPr>
            <p:cNvSpPr/>
            <p:nvPr/>
          </p:nvSpPr>
          <p:spPr>
            <a:xfrm>
              <a:off x="5149866" y="543412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3" name="Oval 515">
              <a:extLst>
                <a:ext uri="{FF2B5EF4-FFF2-40B4-BE49-F238E27FC236}">
                  <a16:creationId xmlns:a16="http://schemas.microsoft.com/office/drawing/2014/main" id="{8A23C7A3-5341-74D2-A636-23F7B427E737}"/>
                </a:ext>
              </a:extLst>
            </p:cNvPr>
            <p:cNvSpPr/>
            <p:nvPr/>
          </p:nvSpPr>
          <p:spPr>
            <a:xfrm>
              <a:off x="5088227" y="450190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4" name="Oval 512">
              <a:extLst>
                <a:ext uri="{FF2B5EF4-FFF2-40B4-BE49-F238E27FC236}">
                  <a16:creationId xmlns:a16="http://schemas.microsoft.com/office/drawing/2014/main" id="{665FFE1C-F04B-6B98-7AD2-680EB3F95E71}"/>
                </a:ext>
              </a:extLst>
            </p:cNvPr>
            <p:cNvSpPr/>
            <p:nvPr/>
          </p:nvSpPr>
          <p:spPr>
            <a:xfrm>
              <a:off x="5127458" y="4556278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5" name="Oval 514">
              <a:extLst>
                <a:ext uri="{FF2B5EF4-FFF2-40B4-BE49-F238E27FC236}">
                  <a16:creationId xmlns:a16="http://schemas.microsoft.com/office/drawing/2014/main" id="{CC9BC036-4168-682E-009D-5251AFC9B168}"/>
                </a:ext>
              </a:extLst>
            </p:cNvPr>
            <p:cNvSpPr/>
            <p:nvPr/>
          </p:nvSpPr>
          <p:spPr>
            <a:xfrm>
              <a:off x="4958760" y="452976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6" name="Oval 516">
              <a:extLst>
                <a:ext uri="{FF2B5EF4-FFF2-40B4-BE49-F238E27FC236}">
                  <a16:creationId xmlns:a16="http://schemas.microsoft.com/office/drawing/2014/main" id="{608C1C24-BDD2-E5A9-446B-537036A78C4D}"/>
                </a:ext>
              </a:extLst>
            </p:cNvPr>
            <p:cNvSpPr/>
            <p:nvPr/>
          </p:nvSpPr>
          <p:spPr>
            <a:xfrm>
              <a:off x="4967244" y="466628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7" name="Oval 519">
              <a:extLst>
                <a:ext uri="{FF2B5EF4-FFF2-40B4-BE49-F238E27FC236}">
                  <a16:creationId xmlns:a16="http://schemas.microsoft.com/office/drawing/2014/main" id="{85947D13-CE64-F6DB-0F42-E37FAB758629}"/>
                </a:ext>
              </a:extLst>
            </p:cNvPr>
            <p:cNvSpPr/>
            <p:nvPr/>
          </p:nvSpPr>
          <p:spPr>
            <a:xfrm>
              <a:off x="4813505" y="473504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8" name="Oval 520">
              <a:extLst>
                <a:ext uri="{FF2B5EF4-FFF2-40B4-BE49-F238E27FC236}">
                  <a16:creationId xmlns:a16="http://schemas.microsoft.com/office/drawing/2014/main" id="{9E3194D7-4BA2-53A4-3FE4-EEDCE2CF57C4}"/>
                </a:ext>
              </a:extLst>
            </p:cNvPr>
            <p:cNvSpPr/>
            <p:nvPr/>
          </p:nvSpPr>
          <p:spPr>
            <a:xfrm>
              <a:off x="4787658" y="467674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49" name="Oval 521">
              <a:extLst>
                <a:ext uri="{FF2B5EF4-FFF2-40B4-BE49-F238E27FC236}">
                  <a16:creationId xmlns:a16="http://schemas.microsoft.com/office/drawing/2014/main" id="{CB610478-B465-7DF0-8606-F98F093F8768}"/>
                </a:ext>
              </a:extLst>
            </p:cNvPr>
            <p:cNvSpPr/>
            <p:nvPr/>
          </p:nvSpPr>
          <p:spPr>
            <a:xfrm>
              <a:off x="4777205" y="451768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0" name="Oval 522">
              <a:extLst>
                <a:ext uri="{FF2B5EF4-FFF2-40B4-BE49-F238E27FC236}">
                  <a16:creationId xmlns:a16="http://schemas.microsoft.com/office/drawing/2014/main" id="{182D4ACD-BEE6-EACD-C6C1-0AD25F215882}"/>
                </a:ext>
              </a:extLst>
            </p:cNvPr>
            <p:cNvSpPr/>
            <p:nvPr/>
          </p:nvSpPr>
          <p:spPr>
            <a:xfrm>
              <a:off x="5015753" y="439362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1" name="Oval 523">
              <a:extLst>
                <a:ext uri="{FF2B5EF4-FFF2-40B4-BE49-F238E27FC236}">
                  <a16:creationId xmlns:a16="http://schemas.microsoft.com/office/drawing/2014/main" id="{91E71E3B-8EF1-C949-FF0B-27E0C7EF0200}"/>
                </a:ext>
              </a:extLst>
            </p:cNvPr>
            <p:cNvSpPr/>
            <p:nvPr/>
          </p:nvSpPr>
          <p:spPr>
            <a:xfrm>
              <a:off x="5059741" y="434535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2" name="Oval 524">
              <a:extLst>
                <a:ext uri="{FF2B5EF4-FFF2-40B4-BE49-F238E27FC236}">
                  <a16:creationId xmlns:a16="http://schemas.microsoft.com/office/drawing/2014/main" id="{A4A299B7-DC05-302F-BF24-46036C4330F3}"/>
                </a:ext>
              </a:extLst>
            </p:cNvPr>
            <p:cNvSpPr/>
            <p:nvPr/>
          </p:nvSpPr>
          <p:spPr>
            <a:xfrm>
              <a:off x="5135491" y="436576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3" name="Oval 525">
              <a:extLst>
                <a:ext uri="{FF2B5EF4-FFF2-40B4-BE49-F238E27FC236}">
                  <a16:creationId xmlns:a16="http://schemas.microsoft.com/office/drawing/2014/main" id="{DA1ECE1A-C852-2077-4B53-E433AD7FBBA4}"/>
                </a:ext>
              </a:extLst>
            </p:cNvPr>
            <p:cNvSpPr/>
            <p:nvPr/>
          </p:nvSpPr>
          <p:spPr>
            <a:xfrm>
              <a:off x="5203609" y="439600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4" name="Oval 526">
              <a:extLst>
                <a:ext uri="{FF2B5EF4-FFF2-40B4-BE49-F238E27FC236}">
                  <a16:creationId xmlns:a16="http://schemas.microsoft.com/office/drawing/2014/main" id="{0298F5A0-25E0-FD7D-B582-EB01A02541D2}"/>
                </a:ext>
              </a:extLst>
            </p:cNvPr>
            <p:cNvSpPr/>
            <p:nvPr/>
          </p:nvSpPr>
          <p:spPr>
            <a:xfrm>
              <a:off x="5251467" y="445934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5" name="Oval 527">
              <a:extLst>
                <a:ext uri="{FF2B5EF4-FFF2-40B4-BE49-F238E27FC236}">
                  <a16:creationId xmlns:a16="http://schemas.microsoft.com/office/drawing/2014/main" id="{9DBC3E91-0671-F2FA-7AE3-F8E97926B19F}"/>
                </a:ext>
              </a:extLst>
            </p:cNvPr>
            <p:cNvSpPr/>
            <p:nvPr/>
          </p:nvSpPr>
          <p:spPr>
            <a:xfrm>
              <a:off x="5373786" y="435085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6" name="Oval 528">
              <a:extLst>
                <a:ext uri="{FF2B5EF4-FFF2-40B4-BE49-F238E27FC236}">
                  <a16:creationId xmlns:a16="http://schemas.microsoft.com/office/drawing/2014/main" id="{6DA6A185-01C6-87BF-C000-ECAF2B3F90D8}"/>
                </a:ext>
              </a:extLst>
            </p:cNvPr>
            <p:cNvSpPr/>
            <p:nvPr/>
          </p:nvSpPr>
          <p:spPr>
            <a:xfrm>
              <a:off x="5541862" y="429943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7" name="Oval 529">
              <a:extLst>
                <a:ext uri="{FF2B5EF4-FFF2-40B4-BE49-F238E27FC236}">
                  <a16:creationId xmlns:a16="http://schemas.microsoft.com/office/drawing/2014/main" id="{D5228CAD-9F66-A751-9BB0-C3341C787168}"/>
                </a:ext>
              </a:extLst>
            </p:cNvPr>
            <p:cNvSpPr/>
            <p:nvPr/>
          </p:nvSpPr>
          <p:spPr>
            <a:xfrm>
              <a:off x="5689505" y="427687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8" name="Oval 530">
              <a:extLst>
                <a:ext uri="{FF2B5EF4-FFF2-40B4-BE49-F238E27FC236}">
                  <a16:creationId xmlns:a16="http://schemas.microsoft.com/office/drawing/2014/main" id="{6F7F36CD-7E74-DF9F-FFC6-917647DD8A97}"/>
                </a:ext>
              </a:extLst>
            </p:cNvPr>
            <p:cNvSpPr/>
            <p:nvPr/>
          </p:nvSpPr>
          <p:spPr>
            <a:xfrm>
              <a:off x="5804795" y="427455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59" name="Oval 531">
              <a:extLst>
                <a:ext uri="{FF2B5EF4-FFF2-40B4-BE49-F238E27FC236}">
                  <a16:creationId xmlns:a16="http://schemas.microsoft.com/office/drawing/2014/main" id="{072F7612-658B-7C7C-218B-5F6C9459718B}"/>
                </a:ext>
              </a:extLst>
            </p:cNvPr>
            <p:cNvSpPr/>
            <p:nvPr/>
          </p:nvSpPr>
          <p:spPr>
            <a:xfrm>
              <a:off x="5540185" y="459430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0" name="Oval 532">
              <a:extLst>
                <a:ext uri="{FF2B5EF4-FFF2-40B4-BE49-F238E27FC236}">
                  <a16:creationId xmlns:a16="http://schemas.microsoft.com/office/drawing/2014/main" id="{8554B947-DC4C-81BD-8F97-F18DC5DB045C}"/>
                </a:ext>
              </a:extLst>
            </p:cNvPr>
            <p:cNvSpPr/>
            <p:nvPr/>
          </p:nvSpPr>
          <p:spPr>
            <a:xfrm>
              <a:off x="5479669" y="479481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1" name="Oval 533">
              <a:extLst>
                <a:ext uri="{FF2B5EF4-FFF2-40B4-BE49-F238E27FC236}">
                  <a16:creationId xmlns:a16="http://schemas.microsoft.com/office/drawing/2014/main" id="{316F9E88-1D69-53D4-AD4D-709206726287}"/>
                </a:ext>
              </a:extLst>
            </p:cNvPr>
            <p:cNvSpPr/>
            <p:nvPr/>
          </p:nvSpPr>
          <p:spPr>
            <a:xfrm>
              <a:off x="5720809" y="492287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2" name="Oval 535">
              <a:extLst>
                <a:ext uri="{FF2B5EF4-FFF2-40B4-BE49-F238E27FC236}">
                  <a16:creationId xmlns:a16="http://schemas.microsoft.com/office/drawing/2014/main" id="{36D31EFB-6AF3-733F-6C6F-4D9E650E6D32}"/>
                </a:ext>
              </a:extLst>
            </p:cNvPr>
            <p:cNvSpPr/>
            <p:nvPr/>
          </p:nvSpPr>
          <p:spPr>
            <a:xfrm>
              <a:off x="5711741" y="5063322"/>
              <a:ext cx="123105" cy="123105"/>
            </a:xfrm>
            <a:prstGeom prst="ellipse">
              <a:avLst/>
            </a:prstGeom>
            <a:solidFill>
              <a:srgbClr val="15608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3" name="Oval 536">
              <a:extLst>
                <a:ext uri="{FF2B5EF4-FFF2-40B4-BE49-F238E27FC236}">
                  <a16:creationId xmlns:a16="http://schemas.microsoft.com/office/drawing/2014/main" id="{C6BCC607-DCEB-05C4-1568-E83959371FBA}"/>
                </a:ext>
              </a:extLst>
            </p:cNvPr>
            <p:cNvSpPr/>
            <p:nvPr/>
          </p:nvSpPr>
          <p:spPr>
            <a:xfrm>
              <a:off x="5918493" y="5171387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4" name="Oval 537">
              <a:extLst>
                <a:ext uri="{FF2B5EF4-FFF2-40B4-BE49-F238E27FC236}">
                  <a16:creationId xmlns:a16="http://schemas.microsoft.com/office/drawing/2014/main" id="{CA3B1CBF-DB62-02EE-4761-E1D09C7F1AEA}"/>
                </a:ext>
              </a:extLst>
            </p:cNvPr>
            <p:cNvSpPr/>
            <p:nvPr/>
          </p:nvSpPr>
          <p:spPr>
            <a:xfrm>
              <a:off x="6030008" y="504484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5" name="Oval 538">
              <a:extLst>
                <a:ext uri="{FF2B5EF4-FFF2-40B4-BE49-F238E27FC236}">
                  <a16:creationId xmlns:a16="http://schemas.microsoft.com/office/drawing/2014/main" id="{F51AA50A-876F-7F67-2215-5CA79C4D8883}"/>
                </a:ext>
              </a:extLst>
            </p:cNvPr>
            <p:cNvSpPr/>
            <p:nvPr/>
          </p:nvSpPr>
          <p:spPr>
            <a:xfrm>
              <a:off x="6061450" y="557121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6" name="Oval 539">
              <a:extLst>
                <a:ext uri="{FF2B5EF4-FFF2-40B4-BE49-F238E27FC236}">
                  <a16:creationId xmlns:a16="http://schemas.microsoft.com/office/drawing/2014/main" id="{C9D83E05-B117-240D-2135-C3A04CB26AC8}"/>
                </a:ext>
              </a:extLst>
            </p:cNvPr>
            <p:cNvSpPr/>
            <p:nvPr/>
          </p:nvSpPr>
          <p:spPr>
            <a:xfrm>
              <a:off x="4636974" y="380289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7" name="Oval 540">
              <a:extLst>
                <a:ext uri="{FF2B5EF4-FFF2-40B4-BE49-F238E27FC236}">
                  <a16:creationId xmlns:a16="http://schemas.microsoft.com/office/drawing/2014/main" id="{F506BEE5-1440-18A1-DEA8-7AC58E847207}"/>
                </a:ext>
              </a:extLst>
            </p:cNvPr>
            <p:cNvSpPr/>
            <p:nvPr/>
          </p:nvSpPr>
          <p:spPr>
            <a:xfrm>
              <a:off x="4443963" y="387846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8" name="Oval 541">
              <a:extLst>
                <a:ext uri="{FF2B5EF4-FFF2-40B4-BE49-F238E27FC236}">
                  <a16:creationId xmlns:a16="http://schemas.microsoft.com/office/drawing/2014/main" id="{DD08685C-58BB-5F5C-56B0-CA7041639313}"/>
                </a:ext>
              </a:extLst>
            </p:cNvPr>
            <p:cNvSpPr/>
            <p:nvPr/>
          </p:nvSpPr>
          <p:spPr>
            <a:xfrm>
              <a:off x="4431470" y="395932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69" name="Oval 542">
              <a:extLst>
                <a:ext uri="{FF2B5EF4-FFF2-40B4-BE49-F238E27FC236}">
                  <a16:creationId xmlns:a16="http://schemas.microsoft.com/office/drawing/2014/main" id="{C64A38BA-5A18-3D4F-2944-65EFD4FEC4C8}"/>
                </a:ext>
              </a:extLst>
            </p:cNvPr>
            <p:cNvSpPr/>
            <p:nvPr/>
          </p:nvSpPr>
          <p:spPr>
            <a:xfrm>
              <a:off x="4464916" y="401383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0" name="Oval 543">
              <a:extLst>
                <a:ext uri="{FF2B5EF4-FFF2-40B4-BE49-F238E27FC236}">
                  <a16:creationId xmlns:a16="http://schemas.microsoft.com/office/drawing/2014/main" id="{0924FD8D-B02A-6A43-930B-6F726AA5149A}"/>
                </a:ext>
              </a:extLst>
            </p:cNvPr>
            <p:cNvSpPr/>
            <p:nvPr/>
          </p:nvSpPr>
          <p:spPr>
            <a:xfrm>
              <a:off x="4541404" y="409810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1" name="Oval 544">
              <a:extLst>
                <a:ext uri="{FF2B5EF4-FFF2-40B4-BE49-F238E27FC236}">
                  <a16:creationId xmlns:a16="http://schemas.microsoft.com/office/drawing/2014/main" id="{23A288F7-0CBF-8006-F471-6BA1F8A66FB2}"/>
                </a:ext>
              </a:extLst>
            </p:cNvPr>
            <p:cNvSpPr/>
            <p:nvPr/>
          </p:nvSpPr>
          <p:spPr>
            <a:xfrm>
              <a:off x="4704224" y="4171267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2" name="Oval 545">
              <a:extLst>
                <a:ext uri="{FF2B5EF4-FFF2-40B4-BE49-F238E27FC236}">
                  <a16:creationId xmlns:a16="http://schemas.microsoft.com/office/drawing/2014/main" id="{D9FB406E-4E13-AB37-3789-DF1456271026}"/>
                </a:ext>
              </a:extLst>
            </p:cNvPr>
            <p:cNvSpPr/>
            <p:nvPr/>
          </p:nvSpPr>
          <p:spPr>
            <a:xfrm>
              <a:off x="4619876" y="423954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3" name="Oval 548">
              <a:extLst>
                <a:ext uri="{FF2B5EF4-FFF2-40B4-BE49-F238E27FC236}">
                  <a16:creationId xmlns:a16="http://schemas.microsoft.com/office/drawing/2014/main" id="{4010E7F3-F4B5-F7EB-3B59-25D493E57E1B}"/>
                </a:ext>
              </a:extLst>
            </p:cNvPr>
            <p:cNvSpPr/>
            <p:nvPr/>
          </p:nvSpPr>
          <p:spPr>
            <a:xfrm>
              <a:off x="4815656" y="432597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4" name="Oval 549">
              <a:extLst>
                <a:ext uri="{FF2B5EF4-FFF2-40B4-BE49-F238E27FC236}">
                  <a16:creationId xmlns:a16="http://schemas.microsoft.com/office/drawing/2014/main" id="{022FDEF8-908E-CE7D-230A-8940FFC21CEF}"/>
                </a:ext>
              </a:extLst>
            </p:cNvPr>
            <p:cNvSpPr/>
            <p:nvPr/>
          </p:nvSpPr>
          <p:spPr>
            <a:xfrm>
              <a:off x="4949885" y="4237081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5" name="Oval 550">
              <a:extLst>
                <a:ext uri="{FF2B5EF4-FFF2-40B4-BE49-F238E27FC236}">
                  <a16:creationId xmlns:a16="http://schemas.microsoft.com/office/drawing/2014/main" id="{273AE07D-BF9F-3829-7109-DDE126CFB789}"/>
                </a:ext>
              </a:extLst>
            </p:cNvPr>
            <p:cNvSpPr/>
            <p:nvPr/>
          </p:nvSpPr>
          <p:spPr>
            <a:xfrm>
              <a:off x="4995845" y="422880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6" name="Oval 551">
              <a:extLst>
                <a:ext uri="{FF2B5EF4-FFF2-40B4-BE49-F238E27FC236}">
                  <a16:creationId xmlns:a16="http://schemas.microsoft.com/office/drawing/2014/main" id="{E01010D8-4600-F3DA-2674-3AFFECEE1A53}"/>
                </a:ext>
              </a:extLst>
            </p:cNvPr>
            <p:cNvSpPr/>
            <p:nvPr/>
          </p:nvSpPr>
          <p:spPr>
            <a:xfrm>
              <a:off x="4949482" y="414121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7" name="Oval 552">
              <a:extLst>
                <a:ext uri="{FF2B5EF4-FFF2-40B4-BE49-F238E27FC236}">
                  <a16:creationId xmlns:a16="http://schemas.microsoft.com/office/drawing/2014/main" id="{69BEBBB2-C3AA-5505-3E75-7C8C0FA0A4FC}"/>
                </a:ext>
              </a:extLst>
            </p:cNvPr>
            <p:cNvSpPr/>
            <p:nvPr/>
          </p:nvSpPr>
          <p:spPr>
            <a:xfrm>
              <a:off x="4934781" y="408866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8" name="Oval 553">
              <a:extLst>
                <a:ext uri="{FF2B5EF4-FFF2-40B4-BE49-F238E27FC236}">
                  <a16:creationId xmlns:a16="http://schemas.microsoft.com/office/drawing/2014/main" id="{5199F8C7-CDEC-56F9-9BA3-48BCD77436B3}"/>
                </a:ext>
              </a:extLst>
            </p:cNvPr>
            <p:cNvSpPr/>
            <p:nvPr/>
          </p:nvSpPr>
          <p:spPr>
            <a:xfrm>
              <a:off x="5005221" y="406859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79" name="Oval 554">
              <a:extLst>
                <a:ext uri="{FF2B5EF4-FFF2-40B4-BE49-F238E27FC236}">
                  <a16:creationId xmlns:a16="http://schemas.microsoft.com/office/drawing/2014/main" id="{9EDC3385-234C-0602-FADE-E7727ECF959D}"/>
                </a:ext>
              </a:extLst>
            </p:cNvPr>
            <p:cNvSpPr/>
            <p:nvPr/>
          </p:nvSpPr>
          <p:spPr>
            <a:xfrm>
              <a:off x="5089942" y="406906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0" name="Oval 555">
              <a:extLst>
                <a:ext uri="{FF2B5EF4-FFF2-40B4-BE49-F238E27FC236}">
                  <a16:creationId xmlns:a16="http://schemas.microsoft.com/office/drawing/2014/main" id="{8B40F48B-6CC1-9006-F81A-2CEA178FAE54}"/>
                </a:ext>
              </a:extLst>
            </p:cNvPr>
            <p:cNvSpPr/>
            <p:nvPr/>
          </p:nvSpPr>
          <p:spPr>
            <a:xfrm>
              <a:off x="5196472" y="409212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1" name="Oval 556">
              <a:extLst>
                <a:ext uri="{FF2B5EF4-FFF2-40B4-BE49-F238E27FC236}">
                  <a16:creationId xmlns:a16="http://schemas.microsoft.com/office/drawing/2014/main" id="{FD5BCE4E-701E-87CB-F8AB-11A0626FFA5A}"/>
                </a:ext>
              </a:extLst>
            </p:cNvPr>
            <p:cNvSpPr/>
            <p:nvPr/>
          </p:nvSpPr>
          <p:spPr>
            <a:xfrm>
              <a:off x="5179554" y="416831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2" name="Oval 557">
              <a:extLst>
                <a:ext uri="{FF2B5EF4-FFF2-40B4-BE49-F238E27FC236}">
                  <a16:creationId xmlns:a16="http://schemas.microsoft.com/office/drawing/2014/main" id="{9702DE42-ED6E-CBC4-F511-2D67809588FE}"/>
                </a:ext>
              </a:extLst>
            </p:cNvPr>
            <p:cNvSpPr/>
            <p:nvPr/>
          </p:nvSpPr>
          <p:spPr>
            <a:xfrm>
              <a:off x="5069148" y="417317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3" name="Oval 558">
              <a:extLst>
                <a:ext uri="{FF2B5EF4-FFF2-40B4-BE49-F238E27FC236}">
                  <a16:creationId xmlns:a16="http://schemas.microsoft.com/office/drawing/2014/main" id="{82CD191D-FB39-E51E-9880-D10D3CA0E424}"/>
                </a:ext>
              </a:extLst>
            </p:cNvPr>
            <p:cNvSpPr/>
            <p:nvPr/>
          </p:nvSpPr>
          <p:spPr>
            <a:xfrm>
              <a:off x="4436237" y="432335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4" name="Oval 559">
              <a:extLst>
                <a:ext uri="{FF2B5EF4-FFF2-40B4-BE49-F238E27FC236}">
                  <a16:creationId xmlns:a16="http://schemas.microsoft.com/office/drawing/2014/main" id="{1A33E74B-A322-6061-1185-47688E04AE12}"/>
                </a:ext>
              </a:extLst>
            </p:cNvPr>
            <p:cNvSpPr/>
            <p:nvPr/>
          </p:nvSpPr>
          <p:spPr>
            <a:xfrm>
              <a:off x="4550175" y="440214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5" name="Oval 560">
              <a:extLst>
                <a:ext uri="{FF2B5EF4-FFF2-40B4-BE49-F238E27FC236}">
                  <a16:creationId xmlns:a16="http://schemas.microsoft.com/office/drawing/2014/main" id="{741A2744-7872-DBB2-10E2-EC62D9D3A786}"/>
                </a:ext>
              </a:extLst>
            </p:cNvPr>
            <p:cNvSpPr/>
            <p:nvPr/>
          </p:nvSpPr>
          <p:spPr>
            <a:xfrm>
              <a:off x="4650231" y="4366808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6" name="Oval 561">
              <a:extLst>
                <a:ext uri="{FF2B5EF4-FFF2-40B4-BE49-F238E27FC236}">
                  <a16:creationId xmlns:a16="http://schemas.microsoft.com/office/drawing/2014/main" id="{8AFEB59A-4BE0-8D69-116C-80E7FB1EFDE1}"/>
                </a:ext>
              </a:extLst>
            </p:cNvPr>
            <p:cNvSpPr/>
            <p:nvPr/>
          </p:nvSpPr>
          <p:spPr>
            <a:xfrm>
              <a:off x="4874579" y="3737666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7" name="Oval 565">
              <a:extLst>
                <a:ext uri="{FF2B5EF4-FFF2-40B4-BE49-F238E27FC236}">
                  <a16:creationId xmlns:a16="http://schemas.microsoft.com/office/drawing/2014/main" id="{71446794-0E33-9DB8-39A3-DA25CCE58D57}"/>
                </a:ext>
              </a:extLst>
            </p:cNvPr>
            <p:cNvSpPr/>
            <p:nvPr/>
          </p:nvSpPr>
          <p:spPr>
            <a:xfrm>
              <a:off x="4881005" y="379596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8" name="Oval 566">
              <a:extLst>
                <a:ext uri="{FF2B5EF4-FFF2-40B4-BE49-F238E27FC236}">
                  <a16:creationId xmlns:a16="http://schemas.microsoft.com/office/drawing/2014/main" id="{6454F3DA-E9CD-CAF2-A76D-D9B36036A1EF}"/>
                </a:ext>
              </a:extLst>
            </p:cNvPr>
            <p:cNvSpPr/>
            <p:nvPr/>
          </p:nvSpPr>
          <p:spPr>
            <a:xfrm>
              <a:off x="4886677" y="388974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89" name="Oval 567">
              <a:extLst>
                <a:ext uri="{FF2B5EF4-FFF2-40B4-BE49-F238E27FC236}">
                  <a16:creationId xmlns:a16="http://schemas.microsoft.com/office/drawing/2014/main" id="{6B62DC7E-6550-15D8-231E-9F8B876681D5}"/>
                </a:ext>
              </a:extLst>
            </p:cNvPr>
            <p:cNvSpPr/>
            <p:nvPr/>
          </p:nvSpPr>
          <p:spPr>
            <a:xfrm>
              <a:off x="5059362" y="3744277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0" name="Oval 568">
              <a:extLst>
                <a:ext uri="{FF2B5EF4-FFF2-40B4-BE49-F238E27FC236}">
                  <a16:creationId xmlns:a16="http://schemas.microsoft.com/office/drawing/2014/main" id="{CFFCBC73-560B-3868-DC2C-E82F55D5B319}"/>
                </a:ext>
              </a:extLst>
            </p:cNvPr>
            <p:cNvSpPr/>
            <p:nvPr/>
          </p:nvSpPr>
          <p:spPr>
            <a:xfrm>
              <a:off x="5132344" y="371082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1" name="Oval 569">
              <a:extLst>
                <a:ext uri="{FF2B5EF4-FFF2-40B4-BE49-F238E27FC236}">
                  <a16:creationId xmlns:a16="http://schemas.microsoft.com/office/drawing/2014/main" id="{A1573B26-A854-ADB8-F9DA-4343CE1CD97E}"/>
                </a:ext>
              </a:extLst>
            </p:cNvPr>
            <p:cNvSpPr/>
            <p:nvPr/>
          </p:nvSpPr>
          <p:spPr>
            <a:xfrm>
              <a:off x="5215321" y="373748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2" name="Oval 570">
              <a:extLst>
                <a:ext uri="{FF2B5EF4-FFF2-40B4-BE49-F238E27FC236}">
                  <a16:creationId xmlns:a16="http://schemas.microsoft.com/office/drawing/2014/main" id="{F48630A5-9C56-9990-C53F-5C1B57407A9A}"/>
                </a:ext>
              </a:extLst>
            </p:cNvPr>
            <p:cNvSpPr/>
            <p:nvPr/>
          </p:nvSpPr>
          <p:spPr>
            <a:xfrm>
              <a:off x="5428056" y="377312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3" name="Oval 571">
              <a:extLst>
                <a:ext uri="{FF2B5EF4-FFF2-40B4-BE49-F238E27FC236}">
                  <a16:creationId xmlns:a16="http://schemas.microsoft.com/office/drawing/2014/main" id="{D0B40F05-ABCE-4202-B731-D80D13628A89}"/>
                </a:ext>
              </a:extLst>
            </p:cNvPr>
            <p:cNvSpPr/>
            <p:nvPr/>
          </p:nvSpPr>
          <p:spPr>
            <a:xfrm>
              <a:off x="5503591" y="3837928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4" name="Oval 572">
              <a:extLst>
                <a:ext uri="{FF2B5EF4-FFF2-40B4-BE49-F238E27FC236}">
                  <a16:creationId xmlns:a16="http://schemas.microsoft.com/office/drawing/2014/main" id="{A680D17B-3376-B4D0-9D66-1E471A402977}"/>
                </a:ext>
              </a:extLst>
            </p:cNvPr>
            <p:cNvSpPr/>
            <p:nvPr/>
          </p:nvSpPr>
          <p:spPr>
            <a:xfrm>
              <a:off x="5319059" y="2908556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5" name="Oval 573">
              <a:extLst>
                <a:ext uri="{FF2B5EF4-FFF2-40B4-BE49-F238E27FC236}">
                  <a16:creationId xmlns:a16="http://schemas.microsoft.com/office/drawing/2014/main" id="{7AD3B4DA-9F68-E67B-C115-42185C9F4E32}"/>
                </a:ext>
              </a:extLst>
            </p:cNvPr>
            <p:cNvSpPr/>
            <p:nvPr/>
          </p:nvSpPr>
          <p:spPr>
            <a:xfrm>
              <a:off x="5348819" y="3050626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6" name="Oval 574">
              <a:extLst>
                <a:ext uri="{FF2B5EF4-FFF2-40B4-BE49-F238E27FC236}">
                  <a16:creationId xmlns:a16="http://schemas.microsoft.com/office/drawing/2014/main" id="{44304757-A190-0104-726F-337C70E2BC2D}"/>
                </a:ext>
              </a:extLst>
            </p:cNvPr>
            <p:cNvSpPr/>
            <p:nvPr/>
          </p:nvSpPr>
          <p:spPr>
            <a:xfrm>
              <a:off x="5309705" y="269137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7" name="Oval 575">
              <a:extLst>
                <a:ext uri="{FF2B5EF4-FFF2-40B4-BE49-F238E27FC236}">
                  <a16:creationId xmlns:a16="http://schemas.microsoft.com/office/drawing/2014/main" id="{338048AC-093C-2007-32E0-C148BD207B50}"/>
                </a:ext>
              </a:extLst>
            </p:cNvPr>
            <p:cNvSpPr/>
            <p:nvPr/>
          </p:nvSpPr>
          <p:spPr>
            <a:xfrm>
              <a:off x="5482301" y="271384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8" name="Oval 576">
              <a:extLst>
                <a:ext uri="{FF2B5EF4-FFF2-40B4-BE49-F238E27FC236}">
                  <a16:creationId xmlns:a16="http://schemas.microsoft.com/office/drawing/2014/main" id="{19AB8A32-B1E3-B31E-FD01-3439A607275D}"/>
                </a:ext>
              </a:extLst>
            </p:cNvPr>
            <p:cNvSpPr/>
            <p:nvPr/>
          </p:nvSpPr>
          <p:spPr>
            <a:xfrm>
              <a:off x="5889266" y="216835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99" name="Oval 577">
              <a:extLst>
                <a:ext uri="{FF2B5EF4-FFF2-40B4-BE49-F238E27FC236}">
                  <a16:creationId xmlns:a16="http://schemas.microsoft.com/office/drawing/2014/main" id="{33D286FE-81E9-35E7-1A79-3B9F5E778330}"/>
                </a:ext>
              </a:extLst>
            </p:cNvPr>
            <p:cNvSpPr/>
            <p:nvPr/>
          </p:nvSpPr>
          <p:spPr>
            <a:xfrm>
              <a:off x="4984052" y="354395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0" name="Oval 578">
              <a:extLst>
                <a:ext uri="{FF2B5EF4-FFF2-40B4-BE49-F238E27FC236}">
                  <a16:creationId xmlns:a16="http://schemas.microsoft.com/office/drawing/2014/main" id="{0777811C-6A0B-F267-2058-3938DC4FE5E0}"/>
                </a:ext>
              </a:extLst>
            </p:cNvPr>
            <p:cNvSpPr/>
            <p:nvPr/>
          </p:nvSpPr>
          <p:spPr>
            <a:xfrm>
              <a:off x="4991643" y="3295251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1" name="Oval 579">
              <a:extLst>
                <a:ext uri="{FF2B5EF4-FFF2-40B4-BE49-F238E27FC236}">
                  <a16:creationId xmlns:a16="http://schemas.microsoft.com/office/drawing/2014/main" id="{E5557A34-7431-4006-891B-4A29A613A691}"/>
                </a:ext>
              </a:extLst>
            </p:cNvPr>
            <p:cNvSpPr/>
            <p:nvPr/>
          </p:nvSpPr>
          <p:spPr>
            <a:xfrm>
              <a:off x="5083387" y="330100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2" name="Oval 580">
              <a:extLst>
                <a:ext uri="{FF2B5EF4-FFF2-40B4-BE49-F238E27FC236}">
                  <a16:creationId xmlns:a16="http://schemas.microsoft.com/office/drawing/2014/main" id="{AC4B18DD-4549-FF0E-6278-56849C47E456}"/>
                </a:ext>
              </a:extLst>
            </p:cNvPr>
            <p:cNvSpPr/>
            <p:nvPr/>
          </p:nvSpPr>
          <p:spPr>
            <a:xfrm>
              <a:off x="5223772" y="325855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3" name="Oval 581">
              <a:extLst>
                <a:ext uri="{FF2B5EF4-FFF2-40B4-BE49-F238E27FC236}">
                  <a16:creationId xmlns:a16="http://schemas.microsoft.com/office/drawing/2014/main" id="{27DEB117-1124-79FA-8FE7-D448CAE951C5}"/>
                </a:ext>
              </a:extLst>
            </p:cNvPr>
            <p:cNvSpPr/>
            <p:nvPr/>
          </p:nvSpPr>
          <p:spPr>
            <a:xfrm>
              <a:off x="5244114" y="335961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4" name="Oval 582">
              <a:extLst>
                <a:ext uri="{FF2B5EF4-FFF2-40B4-BE49-F238E27FC236}">
                  <a16:creationId xmlns:a16="http://schemas.microsoft.com/office/drawing/2014/main" id="{F05AB06F-A883-ED53-C43A-90167D735724}"/>
                </a:ext>
              </a:extLst>
            </p:cNvPr>
            <p:cNvSpPr/>
            <p:nvPr/>
          </p:nvSpPr>
          <p:spPr>
            <a:xfrm>
              <a:off x="5386090" y="325724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5" name="Oval 583">
              <a:extLst>
                <a:ext uri="{FF2B5EF4-FFF2-40B4-BE49-F238E27FC236}">
                  <a16:creationId xmlns:a16="http://schemas.microsoft.com/office/drawing/2014/main" id="{ABDDBB35-4F02-4CF1-BC84-B9D2FD882325}"/>
                </a:ext>
              </a:extLst>
            </p:cNvPr>
            <p:cNvSpPr/>
            <p:nvPr/>
          </p:nvSpPr>
          <p:spPr>
            <a:xfrm>
              <a:off x="5538310" y="3320108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6" name="Oval 584">
              <a:extLst>
                <a:ext uri="{FF2B5EF4-FFF2-40B4-BE49-F238E27FC236}">
                  <a16:creationId xmlns:a16="http://schemas.microsoft.com/office/drawing/2014/main" id="{07363812-9E57-329E-DB8D-4E8672E0881D}"/>
                </a:ext>
              </a:extLst>
            </p:cNvPr>
            <p:cNvSpPr/>
            <p:nvPr/>
          </p:nvSpPr>
          <p:spPr>
            <a:xfrm>
              <a:off x="5583143" y="322110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7" name="Oval 585">
              <a:extLst>
                <a:ext uri="{FF2B5EF4-FFF2-40B4-BE49-F238E27FC236}">
                  <a16:creationId xmlns:a16="http://schemas.microsoft.com/office/drawing/2014/main" id="{AF6A1F55-92CF-FA0C-A19D-0510A94C2C8D}"/>
                </a:ext>
              </a:extLst>
            </p:cNvPr>
            <p:cNvSpPr/>
            <p:nvPr/>
          </p:nvSpPr>
          <p:spPr>
            <a:xfrm>
              <a:off x="5639724" y="317730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8" name="Oval 586">
              <a:extLst>
                <a:ext uri="{FF2B5EF4-FFF2-40B4-BE49-F238E27FC236}">
                  <a16:creationId xmlns:a16="http://schemas.microsoft.com/office/drawing/2014/main" id="{25972EE1-538B-1522-99C8-18C22C7CD908}"/>
                </a:ext>
              </a:extLst>
            </p:cNvPr>
            <p:cNvSpPr/>
            <p:nvPr/>
          </p:nvSpPr>
          <p:spPr>
            <a:xfrm>
              <a:off x="5723872" y="327498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09" name="Oval 587">
              <a:extLst>
                <a:ext uri="{FF2B5EF4-FFF2-40B4-BE49-F238E27FC236}">
                  <a16:creationId xmlns:a16="http://schemas.microsoft.com/office/drawing/2014/main" id="{BC487FB5-98DA-70BB-AFBD-D8E06D512829}"/>
                </a:ext>
              </a:extLst>
            </p:cNvPr>
            <p:cNvSpPr/>
            <p:nvPr/>
          </p:nvSpPr>
          <p:spPr>
            <a:xfrm>
              <a:off x="5525918" y="343842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0" name="Oval 588">
              <a:extLst>
                <a:ext uri="{FF2B5EF4-FFF2-40B4-BE49-F238E27FC236}">
                  <a16:creationId xmlns:a16="http://schemas.microsoft.com/office/drawing/2014/main" id="{5FF0E3F6-2DD0-8A75-5A39-BFB8AFB97288}"/>
                </a:ext>
              </a:extLst>
            </p:cNvPr>
            <p:cNvSpPr/>
            <p:nvPr/>
          </p:nvSpPr>
          <p:spPr>
            <a:xfrm>
              <a:off x="5456984" y="344864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1" name="Oval 589">
              <a:extLst>
                <a:ext uri="{FF2B5EF4-FFF2-40B4-BE49-F238E27FC236}">
                  <a16:creationId xmlns:a16="http://schemas.microsoft.com/office/drawing/2014/main" id="{8C16F378-9E26-E5B3-62F4-A6FB96F45988}"/>
                </a:ext>
              </a:extLst>
            </p:cNvPr>
            <p:cNvSpPr/>
            <p:nvPr/>
          </p:nvSpPr>
          <p:spPr>
            <a:xfrm>
              <a:off x="5389913" y="350096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2" name="Oval 590">
              <a:extLst>
                <a:ext uri="{FF2B5EF4-FFF2-40B4-BE49-F238E27FC236}">
                  <a16:creationId xmlns:a16="http://schemas.microsoft.com/office/drawing/2014/main" id="{D1376FD1-D5B2-A7F0-7CDA-8D79A05981AE}"/>
                </a:ext>
              </a:extLst>
            </p:cNvPr>
            <p:cNvSpPr/>
            <p:nvPr/>
          </p:nvSpPr>
          <p:spPr>
            <a:xfrm>
              <a:off x="5318844" y="3477742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3" name="Oval 591">
              <a:extLst>
                <a:ext uri="{FF2B5EF4-FFF2-40B4-BE49-F238E27FC236}">
                  <a16:creationId xmlns:a16="http://schemas.microsoft.com/office/drawing/2014/main" id="{15B2CD2B-EBB2-D00A-BB3B-528E69E1B003}"/>
                </a:ext>
              </a:extLst>
            </p:cNvPr>
            <p:cNvSpPr/>
            <p:nvPr/>
          </p:nvSpPr>
          <p:spPr>
            <a:xfrm>
              <a:off x="5004035" y="338628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4" name="Oval 592">
              <a:extLst>
                <a:ext uri="{FF2B5EF4-FFF2-40B4-BE49-F238E27FC236}">
                  <a16:creationId xmlns:a16="http://schemas.microsoft.com/office/drawing/2014/main" id="{6316269D-21B1-E4B1-A5B2-ECB84E4EB4A9}"/>
                </a:ext>
              </a:extLst>
            </p:cNvPr>
            <p:cNvSpPr/>
            <p:nvPr/>
          </p:nvSpPr>
          <p:spPr>
            <a:xfrm>
              <a:off x="5089483" y="345999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5" name="Oval 593">
              <a:extLst>
                <a:ext uri="{FF2B5EF4-FFF2-40B4-BE49-F238E27FC236}">
                  <a16:creationId xmlns:a16="http://schemas.microsoft.com/office/drawing/2014/main" id="{1D5EF921-2970-83DD-448F-86B28D7292C9}"/>
                </a:ext>
              </a:extLst>
            </p:cNvPr>
            <p:cNvSpPr/>
            <p:nvPr/>
          </p:nvSpPr>
          <p:spPr>
            <a:xfrm>
              <a:off x="5094431" y="355370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6" name="Oval 594">
              <a:extLst>
                <a:ext uri="{FF2B5EF4-FFF2-40B4-BE49-F238E27FC236}">
                  <a16:creationId xmlns:a16="http://schemas.microsoft.com/office/drawing/2014/main" id="{103A2A0A-FB15-5C79-6CA5-B9B1C9BE5B6F}"/>
                </a:ext>
              </a:extLst>
            </p:cNvPr>
            <p:cNvSpPr/>
            <p:nvPr/>
          </p:nvSpPr>
          <p:spPr>
            <a:xfrm>
              <a:off x="5204111" y="355871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7" name="Oval 595">
              <a:extLst>
                <a:ext uri="{FF2B5EF4-FFF2-40B4-BE49-F238E27FC236}">
                  <a16:creationId xmlns:a16="http://schemas.microsoft.com/office/drawing/2014/main" id="{5DAE1A08-A226-3C86-CE20-78D1BBD39F0E}"/>
                </a:ext>
              </a:extLst>
            </p:cNvPr>
            <p:cNvSpPr/>
            <p:nvPr/>
          </p:nvSpPr>
          <p:spPr>
            <a:xfrm>
              <a:off x="5292698" y="3607160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8" name="Oval 596">
              <a:extLst>
                <a:ext uri="{FF2B5EF4-FFF2-40B4-BE49-F238E27FC236}">
                  <a16:creationId xmlns:a16="http://schemas.microsoft.com/office/drawing/2014/main" id="{DB9CB52A-2834-30BF-59C6-A4944C53BF90}"/>
                </a:ext>
              </a:extLst>
            </p:cNvPr>
            <p:cNvSpPr/>
            <p:nvPr/>
          </p:nvSpPr>
          <p:spPr>
            <a:xfrm>
              <a:off x="5323698" y="367741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19" name="Oval 597">
              <a:extLst>
                <a:ext uri="{FF2B5EF4-FFF2-40B4-BE49-F238E27FC236}">
                  <a16:creationId xmlns:a16="http://schemas.microsoft.com/office/drawing/2014/main" id="{59A63449-5980-BBEF-354B-0DEFB742C54B}"/>
                </a:ext>
              </a:extLst>
            </p:cNvPr>
            <p:cNvSpPr/>
            <p:nvPr/>
          </p:nvSpPr>
          <p:spPr>
            <a:xfrm>
              <a:off x="5069959" y="388635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0" name="Oval 598">
              <a:extLst>
                <a:ext uri="{FF2B5EF4-FFF2-40B4-BE49-F238E27FC236}">
                  <a16:creationId xmlns:a16="http://schemas.microsoft.com/office/drawing/2014/main" id="{D2964D16-4DC9-29B4-567C-FDD6D495347C}"/>
                </a:ext>
              </a:extLst>
            </p:cNvPr>
            <p:cNvSpPr/>
            <p:nvPr/>
          </p:nvSpPr>
          <p:spPr>
            <a:xfrm>
              <a:off x="5112999" y="3904134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1" name="Oval 599">
              <a:extLst>
                <a:ext uri="{FF2B5EF4-FFF2-40B4-BE49-F238E27FC236}">
                  <a16:creationId xmlns:a16="http://schemas.microsoft.com/office/drawing/2014/main" id="{42F325DB-F666-39BE-4269-59F190CDB59B}"/>
                </a:ext>
              </a:extLst>
            </p:cNvPr>
            <p:cNvSpPr/>
            <p:nvPr/>
          </p:nvSpPr>
          <p:spPr>
            <a:xfrm>
              <a:off x="5237270" y="389385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2" name="Oval 600">
              <a:extLst>
                <a:ext uri="{FF2B5EF4-FFF2-40B4-BE49-F238E27FC236}">
                  <a16:creationId xmlns:a16="http://schemas.microsoft.com/office/drawing/2014/main" id="{A4497E38-6393-4CE6-2C8D-504CE67D1D4D}"/>
                </a:ext>
              </a:extLst>
            </p:cNvPr>
            <p:cNvSpPr/>
            <p:nvPr/>
          </p:nvSpPr>
          <p:spPr>
            <a:xfrm>
              <a:off x="5334750" y="3914206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3" name="Oval 601">
              <a:extLst>
                <a:ext uri="{FF2B5EF4-FFF2-40B4-BE49-F238E27FC236}">
                  <a16:creationId xmlns:a16="http://schemas.microsoft.com/office/drawing/2014/main" id="{28835933-BD00-4767-2E81-13FBC6A53D31}"/>
                </a:ext>
              </a:extLst>
            </p:cNvPr>
            <p:cNvSpPr/>
            <p:nvPr/>
          </p:nvSpPr>
          <p:spPr>
            <a:xfrm>
              <a:off x="5589528" y="4018441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4" name="Oval 602">
              <a:extLst>
                <a:ext uri="{FF2B5EF4-FFF2-40B4-BE49-F238E27FC236}">
                  <a16:creationId xmlns:a16="http://schemas.microsoft.com/office/drawing/2014/main" id="{983089E4-0494-418C-A85F-28B3264DDE58}"/>
                </a:ext>
              </a:extLst>
            </p:cNvPr>
            <p:cNvSpPr/>
            <p:nvPr/>
          </p:nvSpPr>
          <p:spPr>
            <a:xfrm>
              <a:off x="6023945" y="3928274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5" name="Oval 603">
              <a:extLst>
                <a:ext uri="{FF2B5EF4-FFF2-40B4-BE49-F238E27FC236}">
                  <a16:creationId xmlns:a16="http://schemas.microsoft.com/office/drawing/2014/main" id="{143C3847-508A-860D-55AA-6BCEE169E9FD}"/>
                </a:ext>
              </a:extLst>
            </p:cNvPr>
            <p:cNvSpPr/>
            <p:nvPr/>
          </p:nvSpPr>
          <p:spPr>
            <a:xfrm>
              <a:off x="5471085" y="403000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6" name="Oval 604">
              <a:extLst>
                <a:ext uri="{FF2B5EF4-FFF2-40B4-BE49-F238E27FC236}">
                  <a16:creationId xmlns:a16="http://schemas.microsoft.com/office/drawing/2014/main" id="{BDD9F607-019A-6540-987E-8E966248D6DF}"/>
                </a:ext>
              </a:extLst>
            </p:cNvPr>
            <p:cNvSpPr/>
            <p:nvPr/>
          </p:nvSpPr>
          <p:spPr>
            <a:xfrm>
              <a:off x="5744951" y="3869548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7" name="Oval 605">
              <a:extLst>
                <a:ext uri="{FF2B5EF4-FFF2-40B4-BE49-F238E27FC236}">
                  <a16:creationId xmlns:a16="http://schemas.microsoft.com/office/drawing/2014/main" id="{0744B7D3-73DA-2CAA-A810-758B2D6CDDFB}"/>
                </a:ext>
              </a:extLst>
            </p:cNvPr>
            <p:cNvSpPr/>
            <p:nvPr/>
          </p:nvSpPr>
          <p:spPr>
            <a:xfrm>
              <a:off x="5815870" y="404237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8" name="Oval 606">
              <a:extLst>
                <a:ext uri="{FF2B5EF4-FFF2-40B4-BE49-F238E27FC236}">
                  <a16:creationId xmlns:a16="http://schemas.microsoft.com/office/drawing/2014/main" id="{6EDC1157-6694-8DF8-B698-F495F812654E}"/>
                </a:ext>
              </a:extLst>
            </p:cNvPr>
            <p:cNvSpPr/>
            <p:nvPr/>
          </p:nvSpPr>
          <p:spPr>
            <a:xfrm>
              <a:off x="5988520" y="404313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29" name="Oval 607">
              <a:extLst>
                <a:ext uri="{FF2B5EF4-FFF2-40B4-BE49-F238E27FC236}">
                  <a16:creationId xmlns:a16="http://schemas.microsoft.com/office/drawing/2014/main" id="{5EF9F286-FE04-09BE-824F-FF25C2A1553A}"/>
                </a:ext>
              </a:extLst>
            </p:cNvPr>
            <p:cNvSpPr/>
            <p:nvPr/>
          </p:nvSpPr>
          <p:spPr>
            <a:xfrm>
              <a:off x="6584583" y="4256839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0" name="Oval 608">
              <a:extLst>
                <a:ext uri="{FF2B5EF4-FFF2-40B4-BE49-F238E27FC236}">
                  <a16:creationId xmlns:a16="http://schemas.microsoft.com/office/drawing/2014/main" id="{BEAA45D1-CDA1-345F-F81A-0E14B938AC5A}"/>
                </a:ext>
              </a:extLst>
            </p:cNvPr>
            <p:cNvSpPr/>
            <p:nvPr/>
          </p:nvSpPr>
          <p:spPr>
            <a:xfrm>
              <a:off x="6424903" y="3182248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1" name="Oval 609">
              <a:extLst>
                <a:ext uri="{FF2B5EF4-FFF2-40B4-BE49-F238E27FC236}">
                  <a16:creationId xmlns:a16="http://schemas.microsoft.com/office/drawing/2014/main" id="{B627A788-4BA3-7664-F420-B59263D86681}"/>
                </a:ext>
              </a:extLst>
            </p:cNvPr>
            <p:cNvSpPr/>
            <p:nvPr/>
          </p:nvSpPr>
          <p:spPr>
            <a:xfrm>
              <a:off x="7069848" y="545714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2" name="Oval 610">
              <a:extLst>
                <a:ext uri="{FF2B5EF4-FFF2-40B4-BE49-F238E27FC236}">
                  <a16:creationId xmlns:a16="http://schemas.microsoft.com/office/drawing/2014/main" id="{B6AA2F62-2F0B-40DE-F038-8D75868983B1}"/>
                </a:ext>
              </a:extLst>
            </p:cNvPr>
            <p:cNvSpPr/>
            <p:nvPr/>
          </p:nvSpPr>
          <p:spPr>
            <a:xfrm>
              <a:off x="8074955" y="2389945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3" name="Oval 611">
              <a:extLst>
                <a:ext uri="{FF2B5EF4-FFF2-40B4-BE49-F238E27FC236}">
                  <a16:creationId xmlns:a16="http://schemas.microsoft.com/office/drawing/2014/main" id="{F8C5AEEF-76E3-0257-B00C-9630482A4F34}"/>
                </a:ext>
              </a:extLst>
            </p:cNvPr>
            <p:cNvSpPr/>
            <p:nvPr/>
          </p:nvSpPr>
          <p:spPr>
            <a:xfrm>
              <a:off x="8141030" y="2434293"/>
              <a:ext cx="123105" cy="123105"/>
            </a:xfrm>
            <a:prstGeom prst="ellipse">
              <a:avLst/>
            </a:prstGeom>
            <a:solidFill>
              <a:srgbClr val="D6E1FF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4" name="Oval 612">
              <a:extLst>
                <a:ext uri="{FF2B5EF4-FFF2-40B4-BE49-F238E27FC236}">
                  <a16:creationId xmlns:a16="http://schemas.microsoft.com/office/drawing/2014/main" id="{0655C30A-C098-F1C8-828C-DD3964FD0EF9}"/>
                </a:ext>
              </a:extLst>
            </p:cNvPr>
            <p:cNvSpPr/>
            <p:nvPr/>
          </p:nvSpPr>
          <p:spPr>
            <a:xfrm>
              <a:off x="7018236" y="1708592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5" name="Oval 503">
              <a:extLst>
                <a:ext uri="{FF2B5EF4-FFF2-40B4-BE49-F238E27FC236}">
                  <a16:creationId xmlns:a16="http://schemas.microsoft.com/office/drawing/2014/main" id="{572E0BDD-E00F-F578-A855-DEA867111404}"/>
                </a:ext>
              </a:extLst>
            </p:cNvPr>
            <p:cNvSpPr/>
            <p:nvPr/>
          </p:nvSpPr>
          <p:spPr>
            <a:xfrm>
              <a:off x="4375863" y="4977007"/>
              <a:ext cx="123105" cy="123105"/>
            </a:xfrm>
            <a:prstGeom prst="ellipse">
              <a:avLst/>
            </a:prstGeom>
            <a:solidFill>
              <a:srgbClr val="15608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6" name="Oval 513">
              <a:extLst>
                <a:ext uri="{FF2B5EF4-FFF2-40B4-BE49-F238E27FC236}">
                  <a16:creationId xmlns:a16="http://schemas.microsoft.com/office/drawing/2014/main" id="{22593D0E-AD7E-59F5-3860-63DC0537DF66}"/>
                </a:ext>
              </a:extLst>
            </p:cNvPr>
            <p:cNvSpPr/>
            <p:nvPr/>
          </p:nvSpPr>
          <p:spPr>
            <a:xfrm>
              <a:off x="5133711" y="4446013"/>
              <a:ext cx="123105" cy="123105"/>
            </a:xfrm>
            <a:prstGeom prst="ellipse">
              <a:avLst/>
            </a:prstGeom>
            <a:solidFill>
              <a:srgbClr val="15608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7" name="Oval 456">
              <a:extLst>
                <a:ext uri="{FF2B5EF4-FFF2-40B4-BE49-F238E27FC236}">
                  <a16:creationId xmlns:a16="http://schemas.microsoft.com/office/drawing/2014/main" id="{D30484D2-028B-89E3-CA5C-F655B8CFC880}"/>
                </a:ext>
              </a:extLst>
            </p:cNvPr>
            <p:cNvSpPr/>
            <p:nvPr/>
          </p:nvSpPr>
          <p:spPr>
            <a:xfrm>
              <a:off x="4148504" y="3069252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8" name="Oval 563">
              <a:extLst>
                <a:ext uri="{FF2B5EF4-FFF2-40B4-BE49-F238E27FC236}">
                  <a16:creationId xmlns:a16="http://schemas.microsoft.com/office/drawing/2014/main" id="{E9C84503-4F2B-90C2-DF55-4F4857CA68D3}"/>
                </a:ext>
              </a:extLst>
            </p:cNvPr>
            <p:cNvSpPr/>
            <p:nvPr/>
          </p:nvSpPr>
          <p:spPr>
            <a:xfrm>
              <a:off x="4729857" y="3505147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39" name="Oval 564">
              <a:extLst>
                <a:ext uri="{FF2B5EF4-FFF2-40B4-BE49-F238E27FC236}">
                  <a16:creationId xmlns:a16="http://schemas.microsoft.com/office/drawing/2014/main" id="{7C7C1734-14D8-16FD-7F95-F8F76AE0F9D2}"/>
                </a:ext>
              </a:extLst>
            </p:cNvPr>
            <p:cNvSpPr/>
            <p:nvPr/>
          </p:nvSpPr>
          <p:spPr>
            <a:xfrm>
              <a:off x="4880763" y="3496918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40" name="Oval 562">
              <a:extLst>
                <a:ext uri="{FF2B5EF4-FFF2-40B4-BE49-F238E27FC236}">
                  <a16:creationId xmlns:a16="http://schemas.microsoft.com/office/drawing/2014/main" id="{3C7D7E89-9E4E-F842-D6CA-1DA3EA2059D6}"/>
                </a:ext>
              </a:extLst>
            </p:cNvPr>
            <p:cNvSpPr/>
            <p:nvPr/>
          </p:nvSpPr>
          <p:spPr>
            <a:xfrm>
              <a:off x="4804816" y="3496094"/>
              <a:ext cx="123105" cy="123105"/>
            </a:xfrm>
            <a:prstGeom prst="ellipse">
              <a:avLst/>
            </a:prstGeom>
            <a:solidFill>
              <a:srgbClr val="15608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41" name="Oval 547">
              <a:extLst>
                <a:ext uri="{FF2B5EF4-FFF2-40B4-BE49-F238E27FC236}">
                  <a16:creationId xmlns:a16="http://schemas.microsoft.com/office/drawing/2014/main" id="{2F834E24-09C9-55DA-B550-5F68BE7B462E}"/>
                </a:ext>
              </a:extLst>
            </p:cNvPr>
            <p:cNvSpPr/>
            <p:nvPr/>
          </p:nvSpPr>
          <p:spPr>
            <a:xfrm>
              <a:off x="4835606" y="4270519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42" name="Oval 546">
              <a:extLst>
                <a:ext uri="{FF2B5EF4-FFF2-40B4-BE49-F238E27FC236}">
                  <a16:creationId xmlns:a16="http://schemas.microsoft.com/office/drawing/2014/main" id="{FDF33EE7-7DF9-A192-A180-706F49777742}"/>
                </a:ext>
              </a:extLst>
            </p:cNvPr>
            <p:cNvSpPr/>
            <p:nvPr/>
          </p:nvSpPr>
          <p:spPr>
            <a:xfrm>
              <a:off x="4783311" y="4319582"/>
              <a:ext cx="123105" cy="123105"/>
            </a:xfrm>
            <a:prstGeom prst="ellipse">
              <a:avLst/>
            </a:prstGeom>
            <a:solidFill>
              <a:srgbClr val="15608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43" name="Oval 508">
              <a:extLst>
                <a:ext uri="{FF2B5EF4-FFF2-40B4-BE49-F238E27FC236}">
                  <a16:creationId xmlns:a16="http://schemas.microsoft.com/office/drawing/2014/main" id="{D7C39037-571C-44EE-8688-C315CD2572DC}"/>
                </a:ext>
              </a:extLst>
            </p:cNvPr>
            <p:cNvSpPr/>
            <p:nvPr/>
          </p:nvSpPr>
          <p:spPr>
            <a:xfrm>
              <a:off x="4509467" y="4683349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44" name="Oval 517">
              <a:extLst>
                <a:ext uri="{FF2B5EF4-FFF2-40B4-BE49-F238E27FC236}">
                  <a16:creationId xmlns:a16="http://schemas.microsoft.com/office/drawing/2014/main" id="{379FBF0A-3CC6-B9CF-212C-E0F4FDA6F2EA}"/>
                </a:ext>
              </a:extLst>
            </p:cNvPr>
            <p:cNvSpPr/>
            <p:nvPr/>
          </p:nvSpPr>
          <p:spPr>
            <a:xfrm>
              <a:off x="4743614" y="4741545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45" name="Oval 518">
              <a:extLst>
                <a:ext uri="{FF2B5EF4-FFF2-40B4-BE49-F238E27FC236}">
                  <a16:creationId xmlns:a16="http://schemas.microsoft.com/office/drawing/2014/main" id="{C272584D-7AC0-71B7-6E9A-3A3634EA4522}"/>
                </a:ext>
              </a:extLst>
            </p:cNvPr>
            <p:cNvSpPr/>
            <p:nvPr/>
          </p:nvSpPr>
          <p:spPr>
            <a:xfrm>
              <a:off x="4862645" y="4758250"/>
              <a:ext cx="123105" cy="123105"/>
            </a:xfrm>
            <a:prstGeom prst="ellipse">
              <a:avLst/>
            </a:prstGeom>
            <a:solidFill>
              <a:srgbClr val="E97132"/>
            </a:solidFill>
            <a:ln w="9525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pic>
        <p:nvPicPr>
          <p:cNvPr id="1280" name="Immagine 1279">
            <a:extLst>
              <a:ext uri="{FF2B5EF4-FFF2-40B4-BE49-F238E27FC236}">
                <a16:creationId xmlns:a16="http://schemas.microsoft.com/office/drawing/2014/main" id="{C93D1D12-6A43-AF26-A1D6-ADE826696C0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9372"/>
          <a:stretch/>
        </p:blipFill>
        <p:spPr>
          <a:xfrm>
            <a:off x="0" y="6127845"/>
            <a:ext cx="12192000" cy="7284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7843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1.48148E-6 L -4.79167E-6 -0.08565 " pathEditMode="relative" rAng="0" ptsTypes="AA">
                                      <p:cBhvr>
                                        <p:cTn id="11" dur="1000" fill="hold"/>
                                        <p:tgtEl>
                                          <p:spTgt spid="13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282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2.96296E-6 L -1.45833E-6 -0.51273 " pathEditMode="relative" rAng="0" ptsTypes="AA">
                                      <p:cBhvr>
                                        <p:cTn id="13" dur="1000" fill="hold"/>
                                        <p:tgtEl>
                                          <p:spTgt spid="13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564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0" grpId="0"/>
      <p:bldP spid="133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6">
            <a:extLst>
              <a:ext uri="{FF2B5EF4-FFF2-40B4-BE49-F238E27FC236}">
                <a16:creationId xmlns:a16="http://schemas.microsoft.com/office/drawing/2014/main" id="{EB5164D8-4C88-5B7C-26BC-BE6D1AF791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4244" y="268481"/>
            <a:ext cx="10515600" cy="1325563"/>
          </a:xfrm>
        </p:spPr>
        <p:txBody>
          <a:bodyPr>
            <a:noAutofit/>
          </a:bodyPr>
          <a:lstStyle/>
          <a:p>
            <a:r>
              <a:rPr lang="en-US" sz="3600" dirty="0"/>
              <a:t>Robotic-assisted bariatric surgery is among the fastest growing general surgery </a:t>
            </a:r>
            <a:r>
              <a:rPr lang="en-US" sz="3600" dirty="0" err="1"/>
              <a:t>specialities</a:t>
            </a:r>
            <a:endParaRPr lang="en-US" sz="3600" baseline="30000" dirty="0"/>
          </a:p>
        </p:txBody>
      </p:sp>
      <p:graphicFrame>
        <p:nvGraphicFramePr>
          <p:cNvPr id="3" name="Content Placeholder 29">
            <a:extLst>
              <a:ext uri="{FF2B5EF4-FFF2-40B4-BE49-F238E27FC236}">
                <a16:creationId xmlns:a16="http://schemas.microsoft.com/office/drawing/2014/main" id="{DFCB1E5D-1C43-F832-83A1-10797A086D4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3644496"/>
              </p:ext>
            </p:extLst>
          </p:nvPr>
        </p:nvGraphicFramePr>
        <p:xfrm>
          <a:off x="687387" y="1973456"/>
          <a:ext cx="14777202" cy="41068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B3F94697-7EFD-D4C9-6458-27E21742BF06}"/>
              </a:ext>
            </a:extLst>
          </p:cNvPr>
          <p:cNvSpPr txBox="1">
            <a:spLocks/>
          </p:cNvSpPr>
          <p:nvPr/>
        </p:nvSpPr>
        <p:spPr>
          <a:xfrm>
            <a:off x="685799" y="6080318"/>
            <a:ext cx="14776891" cy="181712"/>
          </a:xfrm>
          <a:prstGeom prst="rect">
            <a:avLst/>
          </a:prstGeom>
        </p:spPr>
        <p:txBody>
          <a:bodyPr>
            <a:normAutofit fontScale="77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150" indent="-57150"/>
            <a:r>
              <a:rPr lang="en-US" sz="900" dirty="0"/>
              <a:t>1. Intuitive internal data as of July 4, 2023. Data is on file.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57B784D2-4460-66FA-8F2B-CAD6F641D1F9}"/>
              </a:ext>
            </a:extLst>
          </p:cNvPr>
          <p:cNvSpPr txBox="1">
            <a:spLocks/>
          </p:cNvSpPr>
          <p:nvPr/>
        </p:nvSpPr>
        <p:spPr>
          <a:xfrm>
            <a:off x="685799" y="1973456"/>
            <a:ext cx="5916245" cy="4106862"/>
          </a:xfrm>
          <a:prstGeom prst="rect">
            <a:avLst/>
          </a:prstGeom>
        </p:spPr>
        <p:txBody>
          <a:bodyPr vert="horz" lIns="0" tIns="0" rIns="22860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5725" indent="-85725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SzPct val="110000"/>
              <a:buFont typeface="Avenir Next LT Pro" panose="020B0504020202020204" pitchFamily="34" charset="0"/>
              <a:buChar char="·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71450" indent="-9144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600"/>
              </a:spcAft>
              <a:buSzPct val="110000"/>
              <a:buFont typeface="Avenir Next LT Pro" panose="020B0504020202020204" pitchFamily="34" charset="0"/>
              <a:buChar char="·"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85750" indent="-92075" algn="l" defTabSz="914400" rtl="0" eaLnBrk="1" latinLnBrk="0" hangingPunct="1">
              <a:lnSpc>
                <a:spcPct val="120000"/>
              </a:lnSpc>
              <a:spcBef>
                <a:spcPts val="300"/>
              </a:spcBef>
              <a:spcAft>
                <a:spcPts val="600"/>
              </a:spcAft>
              <a:buFont typeface="Avenir Next LT Pro" panose="020B0504020202020204" pitchFamily="34" charset="0"/>
              <a:buChar char="–"/>
              <a:defRPr sz="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14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96000"/>
              </a:lnSpc>
              <a:spcBef>
                <a:spcPts val="90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2000" kern="1200">
                <a:solidFill>
                  <a:schemeClr val="accent1"/>
                </a:solidFill>
                <a:latin typeface="Avenir Next LT Pro Light" panose="020B0304020202020204" pitchFamily="34" charset="0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600"/>
              </a:spcAft>
              <a:buFont typeface="Arial" panose="020B0604020202020204" pitchFamily="34" charset="0"/>
              <a:buChar char="​"/>
              <a:defRPr sz="10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90488" indent="-90488" algn="l" defTabSz="914400" rtl="0" eaLnBrk="1" latinLnBrk="0" hangingPunct="1">
              <a:lnSpc>
                <a:spcPct val="110000"/>
              </a:lnSpc>
              <a:spcBef>
                <a:spcPts val="300"/>
              </a:spcBef>
              <a:spcAft>
                <a:spcPts val="300"/>
              </a:spcAft>
              <a:buSzPct val="110000"/>
              <a:buFont typeface="Avenir Next LT Pro" panose="020B0504020202020204" pitchFamily="34" charset="0"/>
              <a:buChar char="·"/>
              <a:defRPr sz="1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5"/>
            <a:r>
              <a:rPr lang="en-US" dirty="0"/>
              <a:t>Global bariatric procedure volume </a:t>
            </a:r>
            <a:endParaRPr lang="en-US" baseline="30000" dirty="0">
              <a:solidFill>
                <a:schemeClr val="tx1"/>
              </a:solidFill>
            </a:endParaRPr>
          </a:p>
        </p:txBody>
      </p:sp>
      <p:cxnSp>
        <p:nvCxnSpPr>
          <p:cNvPr id="6" name="Straight Connector 18">
            <a:extLst>
              <a:ext uri="{FF2B5EF4-FFF2-40B4-BE49-F238E27FC236}">
                <a16:creationId xmlns:a16="http://schemas.microsoft.com/office/drawing/2014/main" id="{F6610CBF-A2EF-7E24-D9E3-2972DD0E4CE8}"/>
              </a:ext>
            </a:extLst>
          </p:cNvPr>
          <p:cNvCxnSpPr>
            <a:cxnSpLocks/>
          </p:cNvCxnSpPr>
          <p:nvPr/>
        </p:nvCxnSpPr>
        <p:spPr>
          <a:xfrm>
            <a:off x="685800" y="5321493"/>
            <a:ext cx="11005914" cy="0"/>
          </a:xfrm>
          <a:prstGeom prst="line">
            <a:avLst/>
          </a:prstGeom>
          <a:ln w="9525">
            <a:solidFill>
              <a:schemeClr val="accent3"/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4150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50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50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50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50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50"/>
                                        <p:tgtEl>
                                          <p:spTgt spid="3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150"/>
                                        <p:tgtEl>
                                          <p:spTgt spid="3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50"/>
                                        <p:tgtEl>
                                          <p:spTgt spid="3">
                                            <p:graphicEl>
                                              <a:chart seriesIdx="-4" categoryIdx="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200"/>
                                        <p:tgtEl>
                                          <p:spTgt spid="3">
                                            <p:graphicEl>
                                              <a:chart seriesIdx="-4" categoryIdx="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200"/>
                                        <p:tgtEl>
                                          <p:spTgt spid="3">
                                            <p:graphicEl>
                                              <a:chart seriesIdx="-4" categoryIdx="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250"/>
                                        <p:tgtEl>
                                          <p:spTgt spid="3">
                                            <p:graphicEl>
                                              <a:chart seriesIdx="-4" categoryIdx="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250"/>
                                        <p:tgtEl>
                                          <p:spTgt spid="3">
                                            <p:graphicEl>
                                              <a:chart seriesIdx="-4" categoryIdx="1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250"/>
                                        <p:tgtEl>
                                          <p:spTgt spid="3">
                                            <p:graphicEl>
                                              <a:chart seriesIdx="-4" categoryIdx="1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250"/>
                                        <p:tgtEl>
                                          <p:spTgt spid="3">
                                            <p:graphicEl>
                                              <a:chart seriesIdx="-4" categoryIdx="1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300"/>
                                        <p:tgtEl>
                                          <p:spTgt spid="3">
                                            <p:graphicEl>
                                              <a:chart seriesIdx="-4" categoryIdx="1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300"/>
                                        <p:tgtEl>
                                          <p:spTgt spid="3">
                                            <p:graphicEl>
                                              <a:chart seriesIdx="-4" categoryIdx="1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300"/>
                                        <p:tgtEl>
                                          <p:spTgt spid="3">
                                            <p:graphicEl>
                                              <a:chart seriesIdx="-4" categoryIdx="1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300"/>
                                        <p:tgtEl>
                                          <p:spTgt spid="3">
                                            <p:graphicEl>
                                              <a:chart seriesIdx="-4" categoryIdx="1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400"/>
                                        <p:tgtEl>
                                          <p:spTgt spid="3">
                                            <p:graphicEl>
                                              <a:chart seriesIdx="-4" categoryIdx="1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450"/>
                                        <p:tgtEl>
                                          <p:spTgt spid="3">
                                            <p:graphicEl>
                                              <a:chart seriesIdx="-4" categoryIdx="1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3">
                                            <p:graphicEl>
                                              <a:chart seriesIdx="-4" categoryIdx="1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50"/>
                                        <p:tgtEl>
                                          <p:spTgt spid="3">
                                            <p:graphicEl>
                                              <a:chart seriesIdx="-4" categoryIdx="2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600"/>
                                        <p:tgtEl>
                                          <p:spTgt spid="3">
                                            <p:graphicEl>
                                              <a:chart seriesIdx="-4" categoryIdx="2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650"/>
                                        <p:tgtEl>
                                          <p:spTgt spid="3">
                                            <p:graphicEl>
                                              <a:chart seriesIdx="-4" categoryIdx="2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700"/>
                                        <p:tgtEl>
                                          <p:spTgt spid="3">
                                            <p:graphicEl>
                                              <a:chart seriesIdx="-4" categoryIdx="2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750"/>
                                        <p:tgtEl>
                                          <p:spTgt spid="3">
                                            <p:graphicEl>
                                              <a:chart seriesIdx="-4" categoryIdx="2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800"/>
                                        <p:tgtEl>
                                          <p:spTgt spid="3">
                                            <p:graphicEl>
                                              <a:chart seriesIdx="-4" categoryIdx="2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800"/>
                                        <p:tgtEl>
                                          <p:spTgt spid="3">
                                            <p:graphicEl>
                                              <a:chart seriesIdx="-4" categoryIdx="2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800"/>
                                        <p:tgtEl>
                                          <p:spTgt spid="3">
                                            <p:graphicEl>
                                              <a:chart seriesIdx="-4" categoryIdx="2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4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800"/>
                                        <p:tgtEl>
                                          <p:spTgt spid="3">
                                            <p:graphicEl>
                                              <a:chart seriesIdx="-4" categoryIdx="2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3">
                                            <p:graphicEl>
                                              <a:chart seriesIdx="-4" categoryIdx="2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800"/>
                                        <p:tgtEl>
                                          <p:spTgt spid="3">
                                            <p:graphicEl>
                                              <a:chart seriesIdx="-4" categoryIdx="3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850"/>
                                        <p:tgtEl>
                                          <p:spTgt spid="3">
                                            <p:graphicEl>
                                              <a:chart seriesIdx="-4" categoryIdx="3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850"/>
                                        <p:tgtEl>
                                          <p:spTgt spid="3">
                                            <p:graphicEl>
                                              <a:chart seriesIdx="-4" categoryIdx="3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900"/>
                                        <p:tgtEl>
                                          <p:spTgt spid="3">
                                            <p:graphicEl>
                                              <a:chart seriesIdx="-4" categoryIdx="3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900"/>
                                        <p:tgtEl>
                                          <p:spTgt spid="3">
                                            <p:graphicEl>
                                              <a:chart seriesIdx="-4" categoryIdx="3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950"/>
                                        <p:tgtEl>
                                          <p:spTgt spid="3">
                                            <p:graphicEl>
                                              <a:chart seriesIdx="-4" categoryIdx="3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6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950"/>
                                        <p:tgtEl>
                                          <p:spTgt spid="3">
                                            <p:graphicEl>
                                              <a:chart seriesIdx="-4" categoryIdx="36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grpId="0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7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950"/>
                                        <p:tgtEl>
                                          <p:spTgt spid="3">
                                            <p:graphicEl>
                                              <a:chart seriesIdx="-4" categoryIdx="37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22" presetClass="entr" presetSubtype="4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8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1000"/>
                                        <p:tgtEl>
                                          <p:spTgt spid="3">
                                            <p:graphicEl>
                                              <a:chart seriesIdx="-4" categoryIdx="38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22" presetClass="entr" presetSubtype="4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9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1000"/>
                                        <p:tgtEl>
                                          <p:spTgt spid="3">
                                            <p:graphicEl>
                                              <a:chart seriesIdx="-4" categoryIdx="39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4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1000"/>
                                        <p:tgtEl>
                                          <p:spTgt spid="3">
                                            <p:graphicEl>
                                              <a:chart seriesIdx="-4" categoryIdx="4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grpId="0" nodeType="withEffect">
                                  <p:stCondLst>
                                    <p:cond delay="20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1000"/>
                                        <p:tgtEl>
                                          <p:spTgt spid="3">
                                            <p:graphicEl>
                                              <a:chart seriesIdx="-4" categoryIdx="4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22" presetClass="entr" presetSubtype="4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1000"/>
                                        <p:tgtEl>
                                          <p:spTgt spid="3">
                                            <p:graphicEl>
                                              <a:chart seriesIdx="-4" categoryIdx="4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4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1000"/>
                                        <p:tgtEl>
                                          <p:spTgt spid="3">
                                            <p:graphicEl>
                                              <a:chart seriesIdx="-4" categoryIdx="4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 uiExpand="1">
        <p:bldSub>
          <a:bldChart bld="category" animBg="0"/>
        </p:bldSub>
      </p:bldGraphic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45">
            <a:extLst>
              <a:ext uri="{FF2B5EF4-FFF2-40B4-BE49-F238E27FC236}">
                <a16:creationId xmlns:a16="http://schemas.microsoft.com/office/drawing/2014/main" id="{2ADC72C6-175E-2617-D795-B7FB2F6804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9638875"/>
              </p:ext>
            </p:extLst>
          </p:nvPr>
        </p:nvGraphicFramePr>
        <p:xfrm>
          <a:off x="6167621" y="1815546"/>
          <a:ext cx="5400000" cy="284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CasellaDiTesto 2">
            <a:extLst>
              <a:ext uri="{FF2B5EF4-FFF2-40B4-BE49-F238E27FC236}">
                <a16:creationId xmlns:a16="http://schemas.microsoft.com/office/drawing/2014/main" id="{DB110416-5DED-B590-E8D6-2162E8B643E1}"/>
              </a:ext>
            </a:extLst>
          </p:cNvPr>
          <p:cNvSpPr txBox="1"/>
          <p:nvPr/>
        </p:nvSpPr>
        <p:spPr>
          <a:xfrm>
            <a:off x="276022" y="239785"/>
            <a:ext cx="5840122" cy="738664"/>
          </a:xfrm>
          <a:prstGeom prst="rect">
            <a:avLst/>
          </a:prstGeom>
          <a:solidFill>
            <a:srgbClr val="EAB63F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defPPr>
              <a:defRPr lang="it-IT"/>
            </a:defPPr>
            <a:lvl1pPr>
              <a:defRPr>
                <a:solidFill>
                  <a:schemeClr val="dk1"/>
                </a:solidFill>
              </a:defRPr>
            </a:lvl1pPr>
            <a:lvl2pPr marL="0" lvl="1">
              <a:defRPr sz="1200" b="1" i="1">
                <a:solidFill>
                  <a:schemeClr val="bg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pPr lvl="1"/>
            <a:r>
              <a:rPr lang="en-US" sz="1400" dirty="0" err="1"/>
              <a:t>Scarritt</a:t>
            </a:r>
            <a:r>
              <a:rPr lang="en-US" sz="1400" dirty="0"/>
              <a:t> T, et al.</a:t>
            </a:r>
          </a:p>
          <a:p>
            <a:pPr lvl="1"/>
            <a:r>
              <a:rPr lang="en-US" sz="1400" dirty="0"/>
              <a:t>Trends in Utilization and Perioperative Outcomes in Robotic-assisted Bariatric surgery using the MBSAQIP database: A 4-Year Analysis. </a:t>
            </a:r>
          </a:p>
        </p:txBody>
      </p:sp>
      <p:sp>
        <p:nvSpPr>
          <p:cNvPr id="4" name="Content Placeholder 47">
            <a:extLst>
              <a:ext uri="{FF2B5EF4-FFF2-40B4-BE49-F238E27FC236}">
                <a16:creationId xmlns:a16="http://schemas.microsoft.com/office/drawing/2014/main" id="{2CFF6B1C-0992-E022-8DE5-CD36C0A757E7}"/>
              </a:ext>
            </a:extLst>
          </p:cNvPr>
          <p:cNvSpPr txBox="1">
            <a:spLocks/>
          </p:cNvSpPr>
          <p:nvPr/>
        </p:nvSpPr>
        <p:spPr>
          <a:xfrm>
            <a:off x="4368472" y="1256770"/>
            <a:ext cx="3452812" cy="45402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200" dirty="0"/>
              <a:t>Robotic-assisted bariatric surgery</a:t>
            </a:r>
          </a:p>
          <a:p>
            <a:pPr lvl="1" algn="ctr"/>
            <a:r>
              <a:rPr lang="en-US" sz="1000" dirty="0"/>
              <a:t>(Percentages)</a:t>
            </a:r>
          </a:p>
        </p:txBody>
      </p:sp>
      <p:graphicFrame>
        <p:nvGraphicFramePr>
          <p:cNvPr id="5" name="Chart 45">
            <a:extLst>
              <a:ext uri="{FF2B5EF4-FFF2-40B4-BE49-F238E27FC236}">
                <a16:creationId xmlns:a16="http://schemas.microsoft.com/office/drawing/2014/main" id="{3F63FB60-556E-52B2-4177-22EFAED9542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632276"/>
              </p:ext>
            </p:extLst>
          </p:nvPr>
        </p:nvGraphicFramePr>
        <p:xfrm>
          <a:off x="496083" y="1834596"/>
          <a:ext cx="5400000" cy="284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CasellaDiTesto 5">
            <a:extLst>
              <a:ext uri="{FF2B5EF4-FFF2-40B4-BE49-F238E27FC236}">
                <a16:creationId xmlns:a16="http://schemas.microsoft.com/office/drawing/2014/main" id="{DE0F8CEC-6C59-755A-BAF7-2D3D7B392F08}"/>
              </a:ext>
            </a:extLst>
          </p:cNvPr>
          <p:cNvSpPr txBox="1"/>
          <p:nvPr/>
        </p:nvSpPr>
        <p:spPr>
          <a:xfrm>
            <a:off x="6394077" y="236451"/>
            <a:ext cx="5521901" cy="73866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lvl="1"/>
            <a:r>
              <a:rPr lang="it-IT" sz="1400" b="1" i="1" dirty="0">
                <a:solidFill>
                  <a:schemeClr val="bg1"/>
                </a:solidFill>
              </a:rPr>
              <a:t>Benjamin C, et al.</a:t>
            </a:r>
          </a:p>
          <a:p>
            <a:pPr algn="l"/>
            <a:r>
              <a:rPr lang="en-US" sz="1400" b="1" dirty="0">
                <a:solidFill>
                  <a:schemeClr val="bg1"/>
                </a:solidFill>
              </a:rPr>
              <a:t>American Society for Metabolic and Bariatric Surgery 2022 estimate of</a:t>
            </a:r>
          </a:p>
          <a:p>
            <a:pPr algn="l"/>
            <a:r>
              <a:rPr lang="en-US" sz="1400" b="1" dirty="0">
                <a:solidFill>
                  <a:schemeClr val="bg1"/>
                </a:solidFill>
              </a:rPr>
              <a:t>metabolic and bariatric procedures performed in the United States. </a:t>
            </a:r>
          </a:p>
        </p:txBody>
      </p:sp>
      <p:sp>
        <p:nvSpPr>
          <p:cNvPr id="7" name="Title 5">
            <a:extLst>
              <a:ext uri="{FF2B5EF4-FFF2-40B4-BE49-F238E27FC236}">
                <a16:creationId xmlns:a16="http://schemas.microsoft.com/office/drawing/2014/main" id="{36CC2070-E41B-9894-3023-58CBCBB570DA}"/>
              </a:ext>
            </a:extLst>
          </p:cNvPr>
          <p:cNvSpPr txBox="1">
            <a:spLocks/>
          </p:cNvSpPr>
          <p:nvPr/>
        </p:nvSpPr>
        <p:spPr>
          <a:xfrm>
            <a:off x="2302069" y="5011089"/>
            <a:ext cx="7628150" cy="90716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dirty="0"/>
              <a:t>Database studies of bariatric surgery trends showed </a:t>
            </a:r>
            <a:r>
              <a:rPr lang="en-US" sz="2000" b="1" dirty="0">
                <a:solidFill>
                  <a:srgbClr val="0070C0"/>
                </a:solidFill>
              </a:rPr>
              <a:t>growth in utilization of robotic-assisted surgery </a:t>
            </a:r>
          </a:p>
        </p:txBody>
      </p:sp>
    </p:spTree>
    <p:extLst>
      <p:ext uri="{BB962C8B-B14F-4D97-AF65-F5344CB8AC3E}">
        <p14:creationId xmlns:p14="http://schemas.microsoft.com/office/powerpoint/2010/main" val="147018945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asellaDiTesto 7">
            <a:extLst>
              <a:ext uri="{FF2B5EF4-FFF2-40B4-BE49-F238E27FC236}">
                <a16:creationId xmlns:a16="http://schemas.microsoft.com/office/drawing/2014/main" id="{DC6B08A1-7306-02FB-B5DC-BB29BF60E7E4}"/>
              </a:ext>
            </a:extLst>
          </p:cNvPr>
          <p:cNvSpPr txBox="1"/>
          <p:nvPr/>
        </p:nvSpPr>
        <p:spPr>
          <a:xfrm>
            <a:off x="148282" y="115288"/>
            <a:ext cx="9923766" cy="523220"/>
          </a:xfrm>
          <a:prstGeom prst="rect">
            <a:avLst/>
          </a:prstGeom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>
            <a:defPPr>
              <a:defRPr lang="it-IT"/>
            </a:defPPr>
            <a:lvl1pPr>
              <a:defRPr sz="1200" b="1">
                <a:solidFill>
                  <a:schemeClr val="bg1"/>
                </a:solidFill>
              </a:defRPr>
            </a:lvl1pPr>
            <a:lvl2pPr marL="0" lvl="1">
              <a:defRPr sz="1200" b="1" i="1">
                <a:solidFill>
                  <a:schemeClr val="bg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it-IT" sz="1400" dirty="0"/>
              <a:t>G </a:t>
            </a:r>
            <a:r>
              <a:rPr lang="it-IT" sz="1400" dirty="0" err="1"/>
              <a:t>Fantola</a:t>
            </a:r>
            <a:r>
              <a:rPr lang="it-IT" sz="1400" dirty="0"/>
              <a:t>, B </a:t>
            </a:r>
            <a:r>
              <a:rPr lang="it-IT" sz="1400" dirty="0" err="1"/>
              <a:t>Pascotto</a:t>
            </a:r>
            <a:r>
              <a:rPr lang="it-IT" sz="1400" dirty="0"/>
              <a:t>, G Navarra, Marco Raffaelli on </a:t>
            </a:r>
            <a:r>
              <a:rPr lang="it-IT" sz="1400" dirty="0" err="1"/>
              <a:t>behalf</a:t>
            </a:r>
            <a:r>
              <a:rPr lang="it-IT" sz="1400" dirty="0"/>
              <a:t> of The </a:t>
            </a:r>
            <a:r>
              <a:rPr lang="it-IT" sz="1400" dirty="0" err="1"/>
              <a:t>Italian</a:t>
            </a:r>
            <a:r>
              <a:rPr lang="it-IT" sz="1400" dirty="0"/>
              <a:t> Working </a:t>
            </a:r>
            <a:r>
              <a:rPr lang="en-US" sz="1400" dirty="0"/>
              <a:t>Group on Robotic Bariatric Surgery (I-</a:t>
            </a:r>
            <a:r>
              <a:rPr lang="en-US" sz="1400" dirty="0" err="1"/>
              <a:t>GRoBS</a:t>
            </a:r>
            <a:r>
              <a:rPr lang="en-US" sz="1400" dirty="0"/>
              <a:t>) </a:t>
            </a:r>
          </a:p>
          <a:p>
            <a:r>
              <a:rPr lang="en-US" sz="1400" dirty="0"/>
              <a:t>Robotic bariatric surgery: the Italian point of view to go beyond</a:t>
            </a:r>
          </a:p>
        </p:txBody>
      </p:sp>
      <p:pic>
        <p:nvPicPr>
          <p:cNvPr id="9" name="Picture 2" descr="Le regioni d'Italia | Habla italiano">
            <a:extLst>
              <a:ext uri="{FF2B5EF4-FFF2-40B4-BE49-F238E27FC236}">
                <a16:creationId xmlns:a16="http://schemas.microsoft.com/office/drawing/2014/main" id="{086F367D-5C05-4A77-33F4-139ACAEDA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9654" y="1886863"/>
            <a:ext cx="2064787" cy="2423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0" name="Grafico 9">
            <a:extLst>
              <a:ext uri="{FF2B5EF4-FFF2-40B4-BE49-F238E27FC236}">
                <a16:creationId xmlns:a16="http://schemas.microsoft.com/office/drawing/2014/main" id="{1D41922C-2701-AE71-4A91-60ED0335805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0308620"/>
              </p:ext>
            </p:extLst>
          </p:nvPr>
        </p:nvGraphicFramePr>
        <p:xfrm>
          <a:off x="57243" y="938593"/>
          <a:ext cx="4230052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Grafico 10">
            <a:extLst>
              <a:ext uri="{FF2B5EF4-FFF2-40B4-BE49-F238E27FC236}">
                <a16:creationId xmlns:a16="http://schemas.microsoft.com/office/drawing/2014/main" id="{1E390598-E740-EE26-511C-B33D0096DD0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8768813"/>
              </p:ext>
            </p:extLst>
          </p:nvPr>
        </p:nvGraphicFramePr>
        <p:xfrm>
          <a:off x="4201271" y="938593"/>
          <a:ext cx="4009789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" name="Content Placeholder 47">
            <a:extLst>
              <a:ext uri="{FF2B5EF4-FFF2-40B4-BE49-F238E27FC236}">
                <a16:creationId xmlns:a16="http://schemas.microsoft.com/office/drawing/2014/main" id="{D9ECC65A-BF52-CA51-31FA-31AB02455B21}"/>
              </a:ext>
            </a:extLst>
          </p:cNvPr>
          <p:cNvSpPr txBox="1">
            <a:spLocks/>
          </p:cNvSpPr>
          <p:nvPr/>
        </p:nvSpPr>
        <p:spPr>
          <a:xfrm>
            <a:off x="4479759" y="3225310"/>
            <a:ext cx="3452812" cy="45402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200" dirty="0"/>
              <a:t>Robotic-assisted bariatric surgery</a:t>
            </a:r>
          </a:p>
          <a:p>
            <a:pPr lvl="1" algn="ctr"/>
            <a:r>
              <a:rPr lang="en-US" sz="1000" dirty="0"/>
              <a:t>(Percentages)</a:t>
            </a:r>
          </a:p>
        </p:txBody>
      </p:sp>
      <p:sp>
        <p:nvSpPr>
          <p:cNvPr id="13" name="Content Placeholder 47">
            <a:extLst>
              <a:ext uri="{FF2B5EF4-FFF2-40B4-BE49-F238E27FC236}">
                <a16:creationId xmlns:a16="http://schemas.microsoft.com/office/drawing/2014/main" id="{916FF249-6093-BFD9-07C7-8FE188E1DCE3}"/>
              </a:ext>
            </a:extLst>
          </p:cNvPr>
          <p:cNvSpPr txBox="1">
            <a:spLocks/>
          </p:cNvSpPr>
          <p:nvPr/>
        </p:nvSpPr>
        <p:spPr>
          <a:xfrm>
            <a:off x="445863" y="3225310"/>
            <a:ext cx="3452812" cy="45402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900"/>
              </a:spcBef>
              <a:spcAft>
                <a:spcPts val="0"/>
              </a:spcAft>
              <a:buFont typeface="Arial" panose="020B0604020202020204" pitchFamily="34" charset="0"/>
              <a:buChar char="​"/>
              <a:defRPr sz="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SzPct val="110000"/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​"/>
              <a:defRPr sz="7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200" dirty="0"/>
              <a:t>Robotic-assisted bariatric surgery</a:t>
            </a:r>
          </a:p>
          <a:p>
            <a:pPr lvl="1" algn="ctr"/>
            <a:r>
              <a:rPr lang="en-US" sz="1000" dirty="0"/>
              <a:t>(N° of procedures)</a:t>
            </a:r>
          </a:p>
        </p:txBody>
      </p:sp>
      <p:pic>
        <p:nvPicPr>
          <p:cNvPr id="14" name="Immagine 13">
            <a:extLst>
              <a:ext uri="{FF2B5EF4-FFF2-40B4-BE49-F238E27FC236}">
                <a16:creationId xmlns:a16="http://schemas.microsoft.com/office/drawing/2014/main" id="{7D31EB9D-4343-DCF9-F796-9BB321FC64A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5000" t="24710" r="11718" b="9405"/>
          <a:stretch/>
        </p:blipFill>
        <p:spPr>
          <a:xfrm>
            <a:off x="1896221" y="3706312"/>
            <a:ext cx="4610100" cy="2330305"/>
          </a:xfrm>
          <a:prstGeom prst="rect">
            <a:avLst/>
          </a:prstGeom>
        </p:spPr>
      </p:pic>
      <p:sp>
        <p:nvSpPr>
          <p:cNvPr id="15" name="Content Placeholder 69">
            <a:extLst>
              <a:ext uri="{FF2B5EF4-FFF2-40B4-BE49-F238E27FC236}">
                <a16:creationId xmlns:a16="http://schemas.microsoft.com/office/drawing/2014/main" id="{C4329981-3802-AF3F-95EE-32DA1B009ED7}"/>
              </a:ext>
            </a:extLst>
          </p:cNvPr>
          <p:cNvSpPr txBox="1">
            <a:spLocks/>
          </p:cNvSpPr>
          <p:nvPr/>
        </p:nvSpPr>
        <p:spPr>
          <a:xfrm>
            <a:off x="8570839" y="4557316"/>
            <a:ext cx="3556995" cy="135386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400" b="1" dirty="0"/>
              <a:t>Key results</a:t>
            </a:r>
          </a:p>
          <a:p>
            <a:pPr lvl="1"/>
            <a:r>
              <a:rPr lang="en-US" sz="1400" dirty="0"/>
              <a:t>Increased utilization of RAS. </a:t>
            </a:r>
          </a:p>
        </p:txBody>
      </p:sp>
    </p:spTree>
    <p:extLst>
      <p:ext uri="{BB962C8B-B14F-4D97-AF65-F5344CB8AC3E}">
        <p14:creationId xmlns:p14="http://schemas.microsoft.com/office/powerpoint/2010/main" val="2212259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0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10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0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10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10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10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1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7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1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11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2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1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1">
                                            <p:graphicEl>
                                              <a:chart seriesIdx="-4" categoryIdx="4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7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1">
                                            <p:graphicEl>
                                              <a:chart seriesIdx="-4" categoryIdx="5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0" grpId="0" uiExpand="1">
        <p:bldSub>
          <a:bldChart bld="category"/>
        </p:bldSub>
      </p:bldGraphic>
      <p:bldGraphic spid="11" grpId="0" uiExpand="1">
        <p:bldSub>
          <a:bldChart bld="category"/>
        </p:bldSub>
      </p:bldGraphic>
      <p:bldP spid="12" grpId="0"/>
      <p:bldP spid="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uppo 20">
            <a:extLst>
              <a:ext uri="{FF2B5EF4-FFF2-40B4-BE49-F238E27FC236}">
                <a16:creationId xmlns:a16="http://schemas.microsoft.com/office/drawing/2014/main" id="{8288707B-A96D-CBA2-CE32-A3A89016BEF8}"/>
              </a:ext>
            </a:extLst>
          </p:cNvPr>
          <p:cNvGrpSpPr/>
          <p:nvPr/>
        </p:nvGrpSpPr>
        <p:grpSpPr>
          <a:xfrm>
            <a:off x="4251158" y="2729161"/>
            <a:ext cx="3080084" cy="3100083"/>
            <a:chOff x="3015916" y="2779348"/>
            <a:chExt cx="3080084" cy="3100083"/>
          </a:xfrm>
        </p:grpSpPr>
        <p:pic>
          <p:nvPicPr>
            <p:cNvPr id="11" name="Immagine 10">
              <a:extLst>
                <a:ext uri="{FF2B5EF4-FFF2-40B4-BE49-F238E27FC236}">
                  <a16:creationId xmlns:a16="http://schemas.microsoft.com/office/drawing/2014/main" id="{762F61B5-FC4F-4279-4ECC-9FDD37E1880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11448" t="37655" r="68289" b="26070"/>
            <a:stretch/>
          </p:blipFill>
          <p:spPr>
            <a:xfrm>
              <a:off x="3015916" y="2779348"/>
              <a:ext cx="3080084" cy="3100083"/>
            </a:xfrm>
            <a:prstGeom prst="rect">
              <a:avLst/>
            </a:prstGeom>
          </p:spPr>
        </p:pic>
        <p:pic>
          <p:nvPicPr>
            <p:cNvPr id="20" name="Immagine 19">
              <a:extLst>
                <a:ext uri="{FF2B5EF4-FFF2-40B4-BE49-F238E27FC236}">
                  <a16:creationId xmlns:a16="http://schemas.microsoft.com/office/drawing/2014/main" id="{1F74677A-5CEA-641A-A836-E76084E764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30789" t="26422" r="58816" b="67728"/>
            <a:stretch/>
          </p:blipFill>
          <p:spPr>
            <a:xfrm>
              <a:off x="3288631" y="3429000"/>
              <a:ext cx="1267327" cy="401053"/>
            </a:xfrm>
            <a:prstGeom prst="rect">
              <a:avLst/>
            </a:prstGeom>
          </p:spPr>
        </p:pic>
      </p:grpSp>
      <p:pic>
        <p:nvPicPr>
          <p:cNvPr id="22" name="Immagine 21">
            <a:extLst>
              <a:ext uri="{FF2B5EF4-FFF2-40B4-BE49-F238E27FC236}">
                <a16:creationId xmlns:a16="http://schemas.microsoft.com/office/drawing/2014/main" id="{312AD866-786D-7D64-B1E6-865E10BB2A6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263" t="15655" b="62520"/>
          <a:stretch/>
        </p:blipFill>
        <p:spPr>
          <a:xfrm>
            <a:off x="489285" y="505326"/>
            <a:ext cx="10940716" cy="1495980"/>
          </a:xfrm>
          <a:prstGeom prst="rect">
            <a:avLst/>
          </a:prstGeom>
        </p:spPr>
      </p:pic>
      <p:grpSp>
        <p:nvGrpSpPr>
          <p:cNvPr id="25" name="Gruppo 24">
            <a:extLst>
              <a:ext uri="{FF2B5EF4-FFF2-40B4-BE49-F238E27FC236}">
                <a16:creationId xmlns:a16="http://schemas.microsoft.com/office/drawing/2014/main" id="{D64EC5C1-850D-3676-846A-A65923F17607}"/>
              </a:ext>
            </a:extLst>
          </p:cNvPr>
          <p:cNvGrpSpPr/>
          <p:nvPr/>
        </p:nvGrpSpPr>
        <p:grpSpPr>
          <a:xfrm>
            <a:off x="489285" y="2260454"/>
            <a:ext cx="3080084" cy="2337092"/>
            <a:chOff x="629653" y="3304674"/>
            <a:chExt cx="2622884" cy="1981145"/>
          </a:xfrm>
        </p:grpSpPr>
        <p:pic>
          <p:nvPicPr>
            <p:cNvPr id="23" name="Immagine 22">
              <a:extLst>
                <a:ext uri="{FF2B5EF4-FFF2-40B4-BE49-F238E27FC236}">
                  <a16:creationId xmlns:a16="http://schemas.microsoft.com/office/drawing/2014/main" id="{6A5DB3FF-3464-694A-E7B4-C8654BD2E6F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10263" t="43563" r="68224" b="27534"/>
            <a:stretch/>
          </p:blipFill>
          <p:spPr>
            <a:xfrm>
              <a:off x="629653" y="3304674"/>
              <a:ext cx="2622884" cy="1981145"/>
            </a:xfrm>
            <a:prstGeom prst="rect">
              <a:avLst/>
            </a:prstGeom>
          </p:spPr>
        </p:pic>
        <p:pic>
          <p:nvPicPr>
            <p:cNvPr id="9" name="Immagine 8">
              <a:extLst>
                <a:ext uri="{FF2B5EF4-FFF2-40B4-BE49-F238E27FC236}">
                  <a16:creationId xmlns:a16="http://schemas.microsoft.com/office/drawing/2014/main" id="{94268E36-2600-2840-66EF-85337061E41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1710" t="38935" r="60922" b="54799"/>
            <a:stretch/>
          </p:blipFill>
          <p:spPr>
            <a:xfrm>
              <a:off x="946482" y="3801923"/>
              <a:ext cx="898359" cy="429538"/>
            </a:xfrm>
            <a:prstGeom prst="rect">
              <a:avLst/>
            </a:prstGeom>
          </p:spPr>
        </p:pic>
      </p:grpSp>
      <p:grpSp>
        <p:nvGrpSpPr>
          <p:cNvPr id="30" name="Gruppo 29">
            <a:extLst>
              <a:ext uri="{FF2B5EF4-FFF2-40B4-BE49-F238E27FC236}">
                <a16:creationId xmlns:a16="http://schemas.microsoft.com/office/drawing/2014/main" id="{D64A5B82-0D07-41B4-6AA4-DB00B262DA97}"/>
              </a:ext>
            </a:extLst>
          </p:cNvPr>
          <p:cNvGrpSpPr/>
          <p:nvPr/>
        </p:nvGrpSpPr>
        <p:grpSpPr>
          <a:xfrm>
            <a:off x="7823616" y="2559412"/>
            <a:ext cx="3293563" cy="3269832"/>
            <a:chOff x="8037096" y="2559412"/>
            <a:chExt cx="3080084" cy="3100083"/>
          </a:xfrm>
        </p:grpSpPr>
        <p:pic>
          <p:nvPicPr>
            <p:cNvPr id="29" name="Immagine 28">
              <a:extLst>
                <a:ext uri="{FF2B5EF4-FFF2-40B4-BE49-F238E27FC236}">
                  <a16:creationId xmlns:a16="http://schemas.microsoft.com/office/drawing/2014/main" id="{09346AF8-EBA8-0DE4-74DF-7B6A3D75A5E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0526" t="28176" r="69145" b="35431"/>
            <a:stretch/>
          </p:blipFill>
          <p:spPr>
            <a:xfrm>
              <a:off x="8037096" y="2559412"/>
              <a:ext cx="3080084" cy="3100083"/>
            </a:xfrm>
            <a:prstGeom prst="rect">
              <a:avLst/>
            </a:prstGeom>
          </p:spPr>
        </p:pic>
        <p:pic>
          <p:nvPicPr>
            <p:cNvPr id="27" name="Immagine 26">
              <a:extLst>
                <a:ext uri="{FF2B5EF4-FFF2-40B4-BE49-F238E27FC236}">
                  <a16:creationId xmlns:a16="http://schemas.microsoft.com/office/drawing/2014/main" id="{17D421C8-D72A-A776-8596-39F0C4B969F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29276" t="16826" r="59211" b="76388"/>
            <a:stretch/>
          </p:blipFill>
          <p:spPr>
            <a:xfrm>
              <a:off x="8333873" y="3314645"/>
              <a:ext cx="1403685" cy="465221"/>
            </a:xfrm>
            <a:prstGeom prst="rect">
              <a:avLst/>
            </a:prstGeom>
          </p:spPr>
        </p:pic>
      </p:grpSp>
      <p:sp>
        <p:nvSpPr>
          <p:cNvPr id="31" name="Ovale 30">
            <a:extLst>
              <a:ext uri="{FF2B5EF4-FFF2-40B4-BE49-F238E27FC236}">
                <a16:creationId xmlns:a16="http://schemas.microsoft.com/office/drawing/2014/main" id="{0D19A471-FF8D-E3CC-1214-5097BB976886}"/>
              </a:ext>
            </a:extLst>
          </p:cNvPr>
          <p:cNvSpPr/>
          <p:nvPr/>
        </p:nvSpPr>
        <p:spPr>
          <a:xfrm>
            <a:off x="737217" y="2886259"/>
            <a:ext cx="1179078" cy="419369"/>
          </a:xfrm>
          <a:prstGeom prst="ellipse">
            <a:avLst/>
          </a:prstGeom>
          <a:noFill/>
          <a:ln w="19050">
            <a:solidFill>
              <a:srgbClr val="FF0000"/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2" name="Ovale 31">
            <a:extLst>
              <a:ext uri="{FF2B5EF4-FFF2-40B4-BE49-F238E27FC236}">
                <a16:creationId xmlns:a16="http://schemas.microsoft.com/office/drawing/2014/main" id="{02152FBF-F5B8-0D79-CEEF-4F8F8BF58996}"/>
              </a:ext>
            </a:extLst>
          </p:cNvPr>
          <p:cNvSpPr/>
          <p:nvPr/>
        </p:nvSpPr>
        <p:spPr>
          <a:xfrm>
            <a:off x="4402838" y="3391661"/>
            <a:ext cx="1179078" cy="419369"/>
          </a:xfrm>
          <a:prstGeom prst="ellipse">
            <a:avLst/>
          </a:prstGeom>
          <a:noFill/>
          <a:ln w="19050">
            <a:solidFill>
              <a:srgbClr val="FF0000"/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3" name="Ovale 32">
            <a:extLst>
              <a:ext uri="{FF2B5EF4-FFF2-40B4-BE49-F238E27FC236}">
                <a16:creationId xmlns:a16="http://schemas.microsoft.com/office/drawing/2014/main" id="{B03A7A3D-2995-1A40-66EB-2B56F29093B0}"/>
              </a:ext>
            </a:extLst>
          </p:cNvPr>
          <p:cNvSpPr/>
          <p:nvPr/>
        </p:nvSpPr>
        <p:spPr>
          <a:xfrm>
            <a:off x="8291319" y="3429000"/>
            <a:ext cx="1179078" cy="419369"/>
          </a:xfrm>
          <a:prstGeom prst="ellipse">
            <a:avLst/>
          </a:prstGeom>
          <a:noFill/>
          <a:ln w="19050">
            <a:solidFill>
              <a:srgbClr val="FF0000"/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3894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 animBg="1"/>
      <p:bldP spid="3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>
            <a:extLst>
              <a:ext uri="{FF2B5EF4-FFF2-40B4-BE49-F238E27FC236}">
                <a16:creationId xmlns:a16="http://schemas.microsoft.com/office/drawing/2014/main" id="{4735C9BE-FEF6-4FC2-D4BF-E2FE003E14B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421" t="50000" r="63026" b="41516"/>
          <a:stretch/>
        </p:blipFill>
        <p:spPr>
          <a:xfrm>
            <a:off x="112296" y="1114928"/>
            <a:ext cx="3481138" cy="581526"/>
          </a:xfrm>
          <a:prstGeom prst="rect">
            <a:avLst/>
          </a:prstGeom>
        </p:spPr>
      </p:pic>
      <p:pic>
        <p:nvPicPr>
          <p:cNvPr id="3" name="Immagine 2">
            <a:extLst>
              <a:ext uri="{FF2B5EF4-FFF2-40B4-BE49-F238E27FC236}">
                <a16:creationId xmlns:a16="http://schemas.microsoft.com/office/drawing/2014/main" id="{1A419725-87CA-1B44-CC59-DBF4CA156D41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553" t="36251" r="22500" b="49999"/>
          <a:stretch/>
        </p:blipFill>
        <p:spPr>
          <a:xfrm>
            <a:off x="224590" y="160421"/>
            <a:ext cx="8021052" cy="942474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76D6156E-7B79-B4A8-D9D0-7C57677E4DB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421" t="17996" r="65526" b="75451"/>
          <a:stretch/>
        </p:blipFill>
        <p:spPr>
          <a:xfrm>
            <a:off x="8791072" y="974559"/>
            <a:ext cx="3176338" cy="449179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FC15B5A3-297E-AAEA-C11F-0B710F1CD55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5396" t="22618" r="14604" b="60473"/>
          <a:stretch/>
        </p:blipFill>
        <p:spPr>
          <a:xfrm>
            <a:off x="8630654" y="0"/>
            <a:ext cx="1989221" cy="945534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32399D50-5333-FCA3-04B7-96D5E18B4B1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553" t="57079" r="53158" b="22092"/>
          <a:stretch/>
        </p:blipFill>
        <p:spPr>
          <a:xfrm>
            <a:off x="946483" y="2081463"/>
            <a:ext cx="4828674" cy="14277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Ettagono 6">
            <a:extLst>
              <a:ext uri="{FF2B5EF4-FFF2-40B4-BE49-F238E27FC236}">
                <a16:creationId xmlns:a16="http://schemas.microsoft.com/office/drawing/2014/main" id="{61A6C34C-3738-76D0-A19A-48E69B59FF67}"/>
              </a:ext>
            </a:extLst>
          </p:cNvPr>
          <p:cNvSpPr/>
          <p:nvPr/>
        </p:nvSpPr>
        <p:spPr>
          <a:xfrm>
            <a:off x="673767" y="1696452"/>
            <a:ext cx="561473" cy="488810"/>
          </a:xfrm>
          <a:prstGeom prst="heptagon">
            <a:avLst/>
          </a:prstGeom>
          <a:solidFill>
            <a:schemeClr val="tx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2400" b="1" dirty="0"/>
              <a:t>1</a:t>
            </a:r>
          </a:p>
        </p:txBody>
      </p:sp>
      <p:pic>
        <p:nvPicPr>
          <p:cNvPr id="13" name="Immagine 12">
            <a:extLst>
              <a:ext uri="{FF2B5EF4-FFF2-40B4-BE49-F238E27FC236}">
                <a16:creationId xmlns:a16="http://schemas.microsoft.com/office/drawing/2014/main" id="{E10AE40A-FF47-A949-07E5-E7C8CBD1DF9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8027" t="47484" r="52367" b="24432"/>
          <a:stretch/>
        </p:blipFill>
        <p:spPr>
          <a:xfrm>
            <a:off x="946483" y="3974431"/>
            <a:ext cx="4828674" cy="192505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4" name="Ettagono 13">
            <a:extLst>
              <a:ext uri="{FF2B5EF4-FFF2-40B4-BE49-F238E27FC236}">
                <a16:creationId xmlns:a16="http://schemas.microsoft.com/office/drawing/2014/main" id="{72346F89-4694-EF33-9EFD-00B279DD575C}"/>
              </a:ext>
            </a:extLst>
          </p:cNvPr>
          <p:cNvSpPr/>
          <p:nvPr/>
        </p:nvSpPr>
        <p:spPr>
          <a:xfrm>
            <a:off x="721896" y="3617732"/>
            <a:ext cx="561473" cy="488810"/>
          </a:xfrm>
          <a:prstGeom prst="heptagon">
            <a:avLst/>
          </a:prstGeom>
          <a:solidFill>
            <a:schemeClr val="tx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2400" b="1" dirty="0"/>
              <a:t>2</a:t>
            </a:r>
          </a:p>
        </p:txBody>
      </p:sp>
      <p:pic>
        <p:nvPicPr>
          <p:cNvPr id="15" name="Immagine 14">
            <a:extLst>
              <a:ext uri="{FF2B5EF4-FFF2-40B4-BE49-F238E27FC236}">
                <a16:creationId xmlns:a16="http://schemas.microsoft.com/office/drawing/2014/main" id="{DFAF724D-E2F0-9E2D-7485-723969E87155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026" t="74632" r="52369" b="11618"/>
          <a:stretch/>
        </p:blipFill>
        <p:spPr>
          <a:xfrm>
            <a:off x="6569240" y="2368113"/>
            <a:ext cx="4828674" cy="94247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Immagine 15">
            <a:extLst>
              <a:ext uri="{FF2B5EF4-FFF2-40B4-BE49-F238E27FC236}">
                <a16:creationId xmlns:a16="http://schemas.microsoft.com/office/drawing/2014/main" id="{A9CD6757-BA29-D091-5A1C-81F2D1D5151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47830" t="28820" r="12565" b="45963"/>
          <a:stretch/>
        </p:blipFill>
        <p:spPr>
          <a:xfrm>
            <a:off x="6585280" y="3747017"/>
            <a:ext cx="4828674" cy="172853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7" name="Ettagono 16">
            <a:extLst>
              <a:ext uri="{FF2B5EF4-FFF2-40B4-BE49-F238E27FC236}">
                <a16:creationId xmlns:a16="http://schemas.microsoft.com/office/drawing/2014/main" id="{A42336C9-39E2-F2AB-110A-A9A4515CD9F3}"/>
              </a:ext>
            </a:extLst>
          </p:cNvPr>
          <p:cNvSpPr/>
          <p:nvPr/>
        </p:nvSpPr>
        <p:spPr>
          <a:xfrm>
            <a:off x="6304543" y="3133136"/>
            <a:ext cx="561473" cy="488810"/>
          </a:xfrm>
          <a:prstGeom prst="heptagon">
            <a:avLst/>
          </a:prstGeom>
          <a:solidFill>
            <a:schemeClr val="tx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2400" b="1" dirty="0"/>
              <a:t>4</a:t>
            </a:r>
          </a:p>
        </p:txBody>
      </p:sp>
      <p:sp>
        <p:nvSpPr>
          <p:cNvPr id="18" name="Ettagono 17">
            <a:extLst>
              <a:ext uri="{FF2B5EF4-FFF2-40B4-BE49-F238E27FC236}">
                <a16:creationId xmlns:a16="http://schemas.microsoft.com/office/drawing/2014/main" id="{249D8487-A24E-342C-407C-81F4990689C3}"/>
              </a:ext>
            </a:extLst>
          </p:cNvPr>
          <p:cNvSpPr/>
          <p:nvPr/>
        </p:nvSpPr>
        <p:spPr>
          <a:xfrm>
            <a:off x="6272462" y="1692445"/>
            <a:ext cx="561473" cy="488810"/>
          </a:xfrm>
          <a:prstGeom prst="heptagon">
            <a:avLst/>
          </a:prstGeom>
          <a:solidFill>
            <a:schemeClr val="tx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2400" b="1" dirty="0"/>
              <a:t>3</a:t>
            </a:r>
          </a:p>
        </p:txBody>
      </p:sp>
      <p:pic>
        <p:nvPicPr>
          <p:cNvPr id="19" name="Immagine 18">
            <a:extLst>
              <a:ext uri="{FF2B5EF4-FFF2-40B4-BE49-F238E27FC236}">
                <a16:creationId xmlns:a16="http://schemas.microsoft.com/office/drawing/2014/main" id="{9CF31AAD-F2BE-2654-69CF-C9ED627E7298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10132" t="17060" r="32368" b="15363"/>
          <a:stretch/>
        </p:blipFill>
        <p:spPr>
          <a:xfrm>
            <a:off x="3104145" y="1724992"/>
            <a:ext cx="5887455" cy="38901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3" name="Rettangolo 22">
            <a:extLst>
              <a:ext uri="{FF2B5EF4-FFF2-40B4-BE49-F238E27FC236}">
                <a16:creationId xmlns:a16="http://schemas.microsoft.com/office/drawing/2014/main" id="{08D236C9-3EFF-B902-1E3A-C8A201A852EA}"/>
              </a:ext>
            </a:extLst>
          </p:cNvPr>
          <p:cNvSpPr/>
          <p:nvPr/>
        </p:nvSpPr>
        <p:spPr>
          <a:xfrm>
            <a:off x="5935576" y="4705761"/>
            <a:ext cx="2310066" cy="267735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4" name="Rettangolo 23">
            <a:extLst>
              <a:ext uri="{FF2B5EF4-FFF2-40B4-BE49-F238E27FC236}">
                <a16:creationId xmlns:a16="http://schemas.microsoft.com/office/drawing/2014/main" id="{0DC66CA4-4112-1C0D-DC14-AF03ACE8C40E}"/>
              </a:ext>
            </a:extLst>
          </p:cNvPr>
          <p:cNvSpPr/>
          <p:nvPr/>
        </p:nvSpPr>
        <p:spPr>
          <a:xfrm>
            <a:off x="4010526" y="2128272"/>
            <a:ext cx="1074822" cy="239841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5" name="Rettangolo 24">
            <a:extLst>
              <a:ext uri="{FF2B5EF4-FFF2-40B4-BE49-F238E27FC236}">
                <a16:creationId xmlns:a16="http://schemas.microsoft.com/office/drawing/2014/main" id="{491D8F81-A76F-4744-3FF1-9FBA4746F3A0}"/>
              </a:ext>
            </a:extLst>
          </p:cNvPr>
          <p:cNvSpPr/>
          <p:nvPr/>
        </p:nvSpPr>
        <p:spPr>
          <a:xfrm>
            <a:off x="3593433" y="4003422"/>
            <a:ext cx="2037345" cy="247277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6" name="Rettangolo 25">
            <a:extLst>
              <a:ext uri="{FF2B5EF4-FFF2-40B4-BE49-F238E27FC236}">
                <a16:creationId xmlns:a16="http://schemas.microsoft.com/office/drawing/2014/main" id="{AAA8E0D0-1390-D864-FA0E-DFDF67B90AF0}"/>
              </a:ext>
            </a:extLst>
          </p:cNvPr>
          <p:cNvSpPr/>
          <p:nvPr/>
        </p:nvSpPr>
        <p:spPr>
          <a:xfrm>
            <a:off x="878308" y="4215064"/>
            <a:ext cx="1110914" cy="247277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7" name="Rettangolo 26">
            <a:extLst>
              <a:ext uri="{FF2B5EF4-FFF2-40B4-BE49-F238E27FC236}">
                <a16:creationId xmlns:a16="http://schemas.microsoft.com/office/drawing/2014/main" id="{02CAEE93-3042-8DFD-4975-9830B631FA26}"/>
              </a:ext>
            </a:extLst>
          </p:cNvPr>
          <p:cNvSpPr/>
          <p:nvPr/>
        </p:nvSpPr>
        <p:spPr>
          <a:xfrm>
            <a:off x="7371342" y="2429256"/>
            <a:ext cx="3424995" cy="259700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8" name="Rettangolo 27">
            <a:extLst>
              <a:ext uri="{FF2B5EF4-FFF2-40B4-BE49-F238E27FC236}">
                <a16:creationId xmlns:a16="http://schemas.microsoft.com/office/drawing/2014/main" id="{294381E0-CD2B-A1A5-8F6F-4E87E878C318}"/>
              </a:ext>
            </a:extLst>
          </p:cNvPr>
          <p:cNvSpPr/>
          <p:nvPr/>
        </p:nvSpPr>
        <p:spPr>
          <a:xfrm>
            <a:off x="8791073" y="3774823"/>
            <a:ext cx="2558724" cy="331719"/>
          </a:xfrm>
          <a:prstGeom prst="rect">
            <a:avLst/>
          </a:prstGeom>
          <a:solidFill>
            <a:srgbClr val="FF0000">
              <a:alpha val="14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78468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4" grpId="0" animBg="1"/>
      <p:bldP spid="17" grpId="0" animBg="1"/>
      <p:bldP spid="18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magine 7">
            <a:extLst>
              <a:ext uri="{FF2B5EF4-FFF2-40B4-BE49-F238E27FC236}">
                <a16:creationId xmlns:a16="http://schemas.microsoft.com/office/drawing/2014/main" id="{E4CB72B6-E36C-730A-6F0E-C31AB42FCD3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2702" t="38274" r="24153" b="50000"/>
          <a:stretch/>
        </p:blipFill>
        <p:spPr>
          <a:xfrm>
            <a:off x="752167" y="368709"/>
            <a:ext cx="7698659" cy="80378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E964DFD7-D444-FFE7-0274-1C89EAEE774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1976" t="19340" r="16411" b="28807"/>
          <a:stretch/>
        </p:blipFill>
        <p:spPr>
          <a:xfrm>
            <a:off x="162231" y="1462854"/>
            <a:ext cx="7093975" cy="28879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Immagine 9">
            <a:extLst>
              <a:ext uri="{FF2B5EF4-FFF2-40B4-BE49-F238E27FC236}">
                <a16:creationId xmlns:a16="http://schemas.microsoft.com/office/drawing/2014/main" id="{D26DE480-3A2C-2774-6673-50DF887648E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2460" t="23684" r="65282" b="69256"/>
          <a:stretch/>
        </p:blipFill>
        <p:spPr>
          <a:xfrm>
            <a:off x="9050595" y="528637"/>
            <a:ext cx="2713703" cy="48393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E258FC99-B204-DDB1-F603-EEC00B50C40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8186" t="48171" r="12420" b="7688"/>
          <a:stretch/>
        </p:blipFill>
        <p:spPr>
          <a:xfrm>
            <a:off x="6023810" y="3626212"/>
            <a:ext cx="5707626" cy="23848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2" name="Rettangolo 11">
            <a:extLst>
              <a:ext uri="{FF2B5EF4-FFF2-40B4-BE49-F238E27FC236}">
                <a16:creationId xmlns:a16="http://schemas.microsoft.com/office/drawing/2014/main" id="{30F605C6-7C51-B645-88EC-618AD167CDA6}"/>
              </a:ext>
            </a:extLst>
          </p:cNvPr>
          <p:cNvSpPr/>
          <p:nvPr/>
        </p:nvSpPr>
        <p:spPr>
          <a:xfrm>
            <a:off x="2696062" y="2424223"/>
            <a:ext cx="4066245" cy="861237"/>
          </a:xfrm>
          <a:prstGeom prst="rect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90086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theme/theme1.xml><?xml version="1.0" encoding="utf-8"?>
<a:theme xmlns:a="http://schemas.openxmlformats.org/drawingml/2006/main" name="RetrospectVTI">
  <a:themeElements>
    <a:clrScheme name="Blu caldo">
      <a:dk1>
        <a:sysClr val="windowText" lastClr="000000"/>
      </a:dk1>
      <a:lt1>
        <a:sysClr val="window" lastClr="FFFFFF"/>
      </a:lt1>
      <a:dk2>
        <a:srgbClr val="242852"/>
      </a:dk2>
      <a:lt2>
        <a:srgbClr val="ACCBF9"/>
      </a:lt2>
      <a:accent1>
        <a:srgbClr val="4A66AC"/>
      </a:accent1>
      <a:accent2>
        <a:srgbClr val="629DD1"/>
      </a:accent2>
      <a:accent3>
        <a:srgbClr val="297FD5"/>
      </a:accent3>
      <a:accent4>
        <a:srgbClr val="7F8FA9"/>
      </a:accent4>
      <a:accent5>
        <a:srgbClr val="5AA2AE"/>
      </a:accent5>
      <a:accent6>
        <a:srgbClr val="9D90A0"/>
      </a:accent6>
      <a:hlink>
        <a:srgbClr val="9454C3"/>
      </a:hlink>
      <a:folHlink>
        <a:srgbClr val="3EBBF0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42167526_TF33476885.potx" id="{67A3B757-088A-4997-AD47-EBBB609AAF73}" vid="{61F4B085-7BC3-43AB-AFF0-C8B68BB76BF9}"/>
    </a:ext>
  </a:extLst>
</a:theme>
</file>

<file path=ppt/theme/theme2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2" ma:contentTypeDescription="Create a new document." ma:contentTypeScope="" ma:versionID="fa6e671f1cd7e4d96ff9652be322dd5e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4e2496f70b101db0b8013f30a071bbf7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tatus xmlns="71af3243-3dd4-4a8d-8c0d-dd76da1f02a5">Not started</Status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A941CA7C-A0BF-44EF-B2E5-7539C3B9B0B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7E0A2CB4-6869-426F-8BC4-A32C90CBE263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A4E879E6-8FFE-4154-8F2A-F7518B89B376}">
  <ds:schemaRefs>
    <ds:schemaRef ds:uri="http://schemas.microsoft.com/office/2006/metadata/properties"/>
    <ds:schemaRef ds:uri="http://schemas.microsoft.com/office/infopath/2007/PartnerControls"/>
    <ds:schemaRef ds:uri="71af3243-3dd4-4a8d-8c0d-dd76da1f02a5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Presentazione classica per assemblea generale aziendale</Template>
  <TotalTime>910</TotalTime>
  <Words>694</Words>
  <Application>Microsoft Office PowerPoint</Application>
  <PresentationFormat>Widescreen</PresentationFormat>
  <Paragraphs>156</Paragraphs>
  <Slides>20</Slides>
  <Notes>0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10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20</vt:i4>
      </vt:variant>
    </vt:vector>
  </HeadingPairs>
  <TitlesOfParts>
    <vt:vector size="31" baseType="lpstr">
      <vt:lpstr>Aptos</vt:lpstr>
      <vt:lpstr>Aptos Display</vt:lpstr>
      <vt:lpstr>Arial</vt:lpstr>
      <vt:lpstr>Avenir Next LT Pro Demi</vt:lpstr>
      <vt:lpstr>Avenir Next LT Pro Light</vt:lpstr>
      <vt:lpstr>Caecilia LT Std</vt:lpstr>
      <vt:lpstr>Calibri</vt:lpstr>
      <vt:lpstr>Calibri Light</vt:lpstr>
      <vt:lpstr>Lato</vt:lpstr>
      <vt:lpstr>Wingdings</vt:lpstr>
      <vt:lpstr>RetrospectVTI</vt:lpstr>
      <vt:lpstr>RYGB ROBOTICO: ANASTOMOSI MANUALE O MECCANICA?</vt:lpstr>
      <vt:lpstr>Presentazione standard di PowerPoint</vt:lpstr>
      <vt:lpstr>Presentazione standard di PowerPoint</vt:lpstr>
      <vt:lpstr>Robotic-assisted bariatric surgery is among the fastest growing general surgery specialities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Grazie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Roma 29-30 aprile Primo Corso ACCADEMIA SICOB Direttori: M. De Luca - M.A. Zappa</dc:title>
  <dc:creator>Eliana Rispoli</dc:creator>
  <cp:lastModifiedBy>Utente</cp:lastModifiedBy>
  <cp:revision>34</cp:revision>
  <dcterms:created xsi:type="dcterms:W3CDTF">2022-02-27T17:36:31Z</dcterms:created>
  <dcterms:modified xsi:type="dcterms:W3CDTF">2025-10-29T17:54:16Z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